
<file path=[Content_Types].xml><?xml version="1.0" encoding="utf-8"?>
<Types xmlns="http://schemas.openxmlformats.org/package/2006/content-types">
  <Default Extension="jpg" ContentType="image/jp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78" r:id="rId2"/>
    <p:sldId id="262" r:id="rId3"/>
    <p:sldId id="263" r:id="rId4"/>
    <p:sldId id="264" r:id="rId5"/>
    <p:sldId id="265" r:id="rId6"/>
    <p:sldId id="266" r:id="rId7"/>
    <p:sldId id="267" r:id="rId8"/>
    <p:sldId id="268" r:id="rId9"/>
    <p:sldId id="269" r:id="rId10"/>
    <p:sldId id="270" r:id="rId11"/>
    <p:sldId id="271" r:id="rId12"/>
    <p:sldId id="272" r:id="rId13"/>
    <p:sldId id="273" r:id="rId14"/>
    <p:sldId id="274" r:id="rId15"/>
    <p:sldId id="275" r:id="rId16"/>
    <p:sldId id="276" r:id="rId17"/>
    <p:sldId id="277" r:id="rId18"/>
  </p:sldIdLst>
  <p:sldSz cx="7556500" cy="10693400"/>
  <p:notesSz cx="7556500" cy="106934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38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299" autoAdjust="0"/>
    <p:restoredTop sz="94660"/>
  </p:normalViewPr>
  <p:slideViewPr>
    <p:cSldViewPr>
      <p:cViewPr>
        <p:scale>
          <a:sx n="100" d="100"/>
          <a:sy n="100" d="100"/>
        </p:scale>
        <p:origin x="1260" y="-1680"/>
      </p:cViewPr>
      <p:guideLst>
        <p:guide orient="horz" pos="2880"/>
        <p:guide pos="23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" Type="http://schemas.openxmlformats.org/officeDocument/2006/relationships/slide" Target="slides/slide2.xml"/><Relationship Id="rId21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0" Type="http://schemas.openxmlformats.org/officeDocument/2006/relationships/slide" Target="slides/slide9.xml"/><Relationship Id="rId19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tableStyles" Target="tableStyle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514350" y="3070860"/>
            <a:ext cx="5829300" cy="2080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028700" y="5547360"/>
            <a:ext cx="4800600" cy="2476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dirty="0"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9/5/2021</a:t>
            </a:fld>
            <a:endParaRPr lang="en-US" dirty="0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dirty="0"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9/5/2021</a:t>
            </a:fld>
            <a:endParaRPr lang="en-US" dirty="0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342900" y="2278380"/>
            <a:ext cx="2983230" cy="653796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3531870" y="2278380"/>
            <a:ext cx="2983230" cy="653796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dirty="0"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9/5/2021</a:t>
            </a:fld>
            <a:endParaRPr lang="en-US" dirty="0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dirty="0"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9/5/2021</a:t>
            </a:fld>
            <a:endParaRPr lang="en-US" dirty="0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dirty="0"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9/5/2021</a:t>
            </a:fld>
            <a:endParaRPr lang="en-US" dirty="0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42900" y="396240"/>
            <a:ext cx="6172200" cy="158496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342900" y="2278380"/>
            <a:ext cx="6172200" cy="653796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2331720" y="9212580"/>
            <a:ext cx="2194560" cy="4953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dirty="0"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342900" y="9212580"/>
            <a:ext cx="1577340" cy="4953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9/5/2021</a:t>
            </a:fld>
            <a:endParaRPr lang="en-US" dirty="0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4937760" y="9212580"/>
            <a:ext cx="1577340" cy="4953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4.png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30.png"/><Relationship Id="rId21" Type="http://schemas.openxmlformats.org/officeDocument/2006/relationships/image" Target="../media/image34.png"/><Relationship Id="rId42" Type="http://schemas.openxmlformats.org/officeDocument/2006/relationships/image" Target="../media/image55.png"/><Relationship Id="rId63" Type="http://schemas.openxmlformats.org/officeDocument/2006/relationships/image" Target="../media/image76.png"/><Relationship Id="rId84" Type="http://schemas.openxmlformats.org/officeDocument/2006/relationships/image" Target="../media/image97.png"/><Relationship Id="rId138" Type="http://schemas.openxmlformats.org/officeDocument/2006/relationships/image" Target="../media/image151.png"/><Relationship Id="rId159" Type="http://schemas.openxmlformats.org/officeDocument/2006/relationships/image" Target="../media/image172.png"/><Relationship Id="rId170" Type="http://schemas.openxmlformats.org/officeDocument/2006/relationships/image" Target="../media/image183.png"/><Relationship Id="rId191" Type="http://schemas.openxmlformats.org/officeDocument/2006/relationships/image" Target="../media/image204.png"/><Relationship Id="rId205" Type="http://schemas.openxmlformats.org/officeDocument/2006/relationships/image" Target="../media/image218.png"/><Relationship Id="rId226" Type="http://schemas.openxmlformats.org/officeDocument/2006/relationships/image" Target="../media/image239.png"/><Relationship Id="rId247" Type="http://schemas.openxmlformats.org/officeDocument/2006/relationships/image" Target="../media/image260.png"/><Relationship Id="rId107" Type="http://schemas.openxmlformats.org/officeDocument/2006/relationships/image" Target="../media/image120.png"/><Relationship Id="rId11" Type="http://schemas.openxmlformats.org/officeDocument/2006/relationships/image" Target="../media/image24.png"/><Relationship Id="rId32" Type="http://schemas.openxmlformats.org/officeDocument/2006/relationships/image" Target="../media/image45.png"/><Relationship Id="rId53" Type="http://schemas.openxmlformats.org/officeDocument/2006/relationships/image" Target="../media/image66.png"/><Relationship Id="rId74" Type="http://schemas.openxmlformats.org/officeDocument/2006/relationships/image" Target="../media/image87.png"/><Relationship Id="rId128" Type="http://schemas.openxmlformats.org/officeDocument/2006/relationships/image" Target="../media/image141.png"/><Relationship Id="rId149" Type="http://schemas.openxmlformats.org/officeDocument/2006/relationships/image" Target="../media/image162.png"/><Relationship Id="rId5" Type="http://schemas.openxmlformats.org/officeDocument/2006/relationships/image" Target="../media/image18.png"/><Relationship Id="rId95" Type="http://schemas.openxmlformats.org/officeDocument/2006/relationships/image" Target="../media/image108.png"/><Relationship Id="rId160" Type="http://schemas.openxmlformats.org/officeDocument/2006/relationships/image" Target="../media/image173.png"/><Relationship Id="rId181" Type="http://schemas.openxmlformats.org/officeDocument/2006/relationships/image" Target="../media/image194.png"/><Relationship Id="rId216" Type="http://schemas.openxmlformats.org/officeDocument/2006/relationships/image" Target="../media/image229.png"/><Relationship Id="rId237" Type="http://schemas.openxmlformats.org/officeDocument/2006/relationships/image" Target="../media/image250.png"/><Relationship Id="rId22" Type="http://schemas.openxmlformats.org/officeDocument/2006/relationships/image" Target="../media/image35.png"/><Relationship Id="rId43" Type="http://schemas.openxmlformats.org/officeDocument/2006/relationships/image" Target="../media/image56.png"/><Relationship Id="rId64" Type="http://schemas.openxmlformats.org/officeDocument/2006/relationships/image" Target="../media/image77.png"/><Relationship Id="rId118" Type="http://schemas.openxmlformats.org/officeDocument/2006/relationships/image" Target="../media/image131.png"/><Relationship Id="rId139" Type="http://schemas.openxmlformats.org/officeDocument/2006/relationships/image" Target="../media/image152.png"/><Relationship Id="rId85" Type="http://schemas.openxmlformats.org/officeDocument/2006/relationships/image" Target="../media/image98.png"/><Relationship Id="rId150" Type="http://schemas.openxmlformats.org/officeDocument/2006/relationships/image" Target="../media/image163.png"/><Relationship Id="rId171" Type="http://schemas.openxmlformats.org/officeDocument/2006/relationships/image" Target="../media/image184.png"/><Relationship Id="rId192" Type="http://schemas.openxmlformats.org/officeDocument/2006/relationships/image" Target="../media/image205.png"/><Relationship Id="rId206" Type="http://schemas.openxmlformats.org/officeDocument/2006/relationships/image" Target="../media/image219.png"/><Relationship Id="rId227" Type="http://schemas.openxmlformats.org/officeDocument/2006/relationships/image" Target="../media/image240.png"/><Relationship Id="rId248" Type="http://schemas.openxmlformats.org/officeDocument/2006/relationships/image" Target="../media/image261.png"/><Relationship Id="rId12" Type="http://schemas.openxmlformats.org/officeDocument/2006/relationships/image" Target="../media/image25.png"/><Relationship Id="rId33" Type="http://schemas.openxmlformats.org/officeDocument/2006/relationships/image" Target="../media/image46.png"/><Relationship Id="rId108" Type="http://schemas.openxmlformats.org/officeDocument/2006/relationships/image" Target="../media/image121.png"/><Relationship Id="rId129" Type="http://schemas.openxmlformats.org/officeDocument/2006/relationships/image" Target="../media/image142.png"/><Relationship Id="rId54" Type="http://schemas.openxmlformats.org/officeDocument/2006/relationships/image" Target="../media/image67.png"/><Relationship Id="rId75" Type="http://schemas.openxmlformats.org/officeDocument/2006/relationships/image" Target="../media/image88.png"/><Relationship Id="rId96" Type="http://schemas.openxmlformats.org/officeDocument/2006/relationships/image" Target="../media/image109.png"/><Relationship Id="rId140" Type="http://schemas.openxmlformats.org/officeDocument/2006/relationships/image" Target="../media/image153.png"/><Relationship Id="rId161" Type="http://schemas.openxmlformats.org/officeDocument/2006/relationships/image" Target="../media/image174.png"/><Relationship Id="rId182" Type="http://schemas.openxmlformats.org/officeDocument/2006/relationships/image" Target="../media/image195.png"/><Relationship Id="rId217" Type="http://schemas.openxmlformats.org/officeDocument/2006/relationships/image" Target="../media/image230.png"/><Relationship Id="rId6" Type="http://schemas.openxmlformats.org/officeDocument/2006/relationships/image" Target="../media/image19.png"/><Relationship Id="rId238" Type="http://schemas.openxmlformats.org/officeDocument/2006/relationships/image" Target="../media/image251.png"/><Relationship Id="rId23" Type="http://schemas.openxmlformats.org/officeDocument/2006/relationships/image" Target="../media/image36.png"/><Relationship Id="rId119" Type="http://schemas.openxmlformats.org/officeDocument/2006/relationships/image" Target="../media/image132.png"/><Relationship Id="rId44" Type="http://schemas.openxmlformats.org/officeDocument/2006/relationships/image" Target="../media/image57.png"/><Relationship Id="rId65" Type="http://schemas.openxmlformats.org/officeDocument/2006/relationships/image" Target="../media/image78.png"/><Relationship Id="rId86" Type="http://schemas.openxmlformats.org/officeDocument/2006/relationships/image" Target="../media/image99.png"/><Relationship Id="rId130" Type="http://schemas.openxmlformats.org/officeDocument/2006/relationships/image" Target="../media/image143.png"/><Relationship Id="rId151" Type="http://schemas.openxmlformats.org/officeDocument/2006/relationships/image" Target="../media/image164.png"/><Relationship Id="rId172" Type="http://schemas.openxmlformats.org/officeDocument/2006/relationships/image" Target="../media/image185.png"/><Relationship Id="rId193" Type="http://schemas.openxmlformats.org/officeDocument/2006/relationships/image" Target="../media/image206.png"/><Relationship Id="rId207" Type="http://schemas.openxmlformats.org/officeDocument/2006/relationships/image" Target="../media/image220.png"/><Relationship Id="rId228" Type="http://schemas.openxmlformats.org/officeDocument/2006/relationships/image" Target="../media/image241.png"/><Relationship Id="rId249" Type="http://schemas.openxmlformats.org/officeDocument/2006/relationships/image" Target="../media/image262.png"/><Relationship Id="rId13" Type="http://schemas.openxmlformats.org/officeDocument/2006/relationships/image" Target="../media/image26.png"/><Relationship Id="rId109" Type="http://schemas.openxmlformats.org/officeDocument/2006/relationships/image" Target="../media/image122.png"/><Relationship Id="rId34" Type="http://schemas.openxmlformats.org/officeDocument/2006/relationships/image" Target="../media/image47.png"/><Relationship Id="rId55" Type="http://schemas.openxmlformats.org/officeDocument/2006/relationships/image" Target="../media/image68.png"/><Relationship Id="rId76" Type="http://schemas.openxmlformats.org/officeDocument/2006/relationships/image" Target="../media/image89.png"/><Relationship Id="rId97" Type="http://schemas.openxmlformats.org/officeDocument/2006/relationships/image" Target="../media/image110.png"/><Relationship Id="rId120" Type="http://schemas.openxmlformats.org/officeDocument/2006/relationships/image" Target="../media/image133.png"/><Relationship Id="rId141" Type="http://schemas.openxmlformats.org/officeDocument/2006/relationships/image" Target="../media/image154.png"/><Relationship Id="rId7" Type="http://schemas.openxmlformats.org/officeDocument/2006/relationships/image" Target="../media/image20.png"/><Relationship Id="rId162" Type="http://schemas.openxmlformats.org/officeDocument/2006/relationships/image" Target="../media/image175.png"/><Relationship Id="rId183" Type="http://schemas.openxmlformats.org/officeDocument/2006/relationships/image" Target="../media/image196.png"/><Relationship Id="rId218" Type="http://schemas.openxmlformats.org/officeDocument/2006/relationships/image" Target="../media/image231.png"/><Relationship Id="rId239" Type="http://schemas.openxmlformats.org/officeDocument/2006/relationships/image" Target="../media/image252.png"/><Relationship Id="rId24" Type="http://schemas.openxmlformats.org/officeDocument/2006/relationships/image" Target="../media/image37.png"/><Relationship Id="rId45" Type="http://schemas.openxmlformats.org/officeDocument/2006/relationships/image" Target="../media/image58.png"/><Relationship Id="rId66" Type="http://schemas.openxmlformats.org/officeDocument/2006/relationships/image" Target="../media/image79.png"/><Relationship Id="rId87" Type="http://schemas.openxmlformats.org/officeDocument/2006/relationships/image" Target="../media/image100.png"/><Relationship Id="rId110" Type="http://schemas.openxmlformats.org/officeDocument/2006/relationships/image" Target="../media/image123.png"/><Relationship Id="rId131" Type="http://schemas.openxmlformats.org/officeDocument/2006/relationships/image" Target="../media/image144.png"/><Relationship Id="rId152" Type="http://schemas.openxmlformats.org/officeDocument/2006/relationships/image" Target="../media/image165.png"/><Relationship Id="rId173" Type="http://schemas.openxmlformats.org/officeDocument/2006/relationships/image" Target="../media/image186.png"/><Relationship Id="rId194" Type="http://schemas.openxmlformats.org/officeDocument/2006/relationships/image" Target="../media/image207.png"/><Relationship Id="rId208" Type="http://schemas.openxmlformats.org/officeDocument/2006/relationships/image" Target="../media/image221.png"/><Relationship Id="rId229" Type="http://schemas.openxmlformats.org/officeDocument/2006/relationships/image" Target="../media/image242.png"/><Relationship Id="rId240" Type="http://schemas.openxmlformats.org/officeDocument/2006/relationships/image" Target="../media/image253.png"/><Relationship Id="rId14" Type="http://schemas.openxmlformats.org/officeDocument/2006/relationships/image" Target="../media/image27.png"/><Relationship Id="rId35" Type="http://schemas.openxmlformats.org/officeDocument/2006/relationships/image" Target="../media/image48.png"/><Relationship Id="rId56" Type="http://schemas.openxmlformats.org/officeDocument/2006/relationships/image" Target="../media/image69.png"/><Relationship Id="rId77" Type="http://schemas.openxmlformats.org/officeDocument/2006/relationships/image" Target="../media/image90.png"/><Relationship Id="rId100" Type="http://schemas.openxmlformats.org/officeDocument/2006/relationships/image" Target="../media/image113.png"/><Relationship Id="rId8" Type="http://schemas.openxmlformats.org/officeDocument/2006/relationships/image" Target="../media/image21.png"/><Relationship Id="rId98" Type="http://schemas.openxmlformats.org/officeDocument/2006/relationships/image" Target="../media/image111.png"/><Relationship Id="rId121" Type="http://schemas.openxmlformats.org/officeDocument/2006/relationships/image" Target="../media/image134.png"/><Relationship Id="rId142" Type="http://schemas.openxmlformats.org/officeDocument/2006/relationships/image" Target="../media/image155.png"/><Relationship Id="rId163" Type="http://schemas.openxmlformats.org/officeDocument/2006/relationships/image" Target="../media/image176.png"/><Relationship Id="rId184" Type="http://schemas.openxmlformats.org/officeDocument/2006/relationships/image" Target="../media/image197.png"/><Relationship Id="rId219" Type="http://schemas.openxmlformats.org/officeDocument/2006/relationships/image" Target="../media/image232.png"/><Relationship Id="rId230" Type="http://schemas.openxmlformats.org/officeDocument/2006/relationships/image" Target="../media/image243.png"/><Relationship Id="rId25" Type="http://schemas.openxmlformats.org/officeDocument/2006/relationships/image" Target="../media/image38.png"/><Relationship Id="rId46" Type="http://schemas.openxmlformats.org/officeDocument/2006/relationships/image" Target="../media/image59.png"/><Relationship Id="rId67" Type="http://schemas.openxmlformats.org/officeDocument/2006/relationships/image" Target="../media/image80.png"/><Relationship Id="rId88" Type="http://schemas.openxmlformats.org/officeDocument/2006/relationships/image" Target="../media/image101.png"/><Relationship Id="rId111" Type="http://schemas.openxmlformats.org/officeDocument/2006/relationships/image" Target="../media/image124.png"/><Relationship Id="rId132" Type="http://schemas.openxmlformats.org/officeDocument/2006/relationships/image" Target="../media/image145.png"/><Relationship Id="rId153" Type="http://schemas.openxmlformats.org/officeDocument/2006/relationships/image" Target="../media/image166.png"/><Relationship Id="rId174" Type="http://schemas.openxmlformats.org/officeDocument/2006/relationships/image" Target="../media/image187.png"/><Relationship Id="rId195" Type="http://schemas.openxmlformats.org/officeDocument/2006/relationships/image" Target="../media/image208.png"/><Relationship Id="rId209" Type="http://schemas.openxmlformats.org/officeDocument/2006/relationships/image" Target="../media/image222.png"/><Relationship Id="rId220" Type="http://schemas.openxmlformats.org/officeDocument/2006/relationships/image" Target="../media/image233.png"/><Relationship Id="rId241" Type="http://schemas.openxmlformats.org/officeDocument/2006/relationships/image" Target="../media/image254.png"/><Relationship Id="rId15" Type="http://schemas.openxmlformats.org/officeDocument/2006/relationships/image" Target="../media/image28.png"/><Relationship Id="rId36" Type="http://schemas.openxmlformats.org/officeDocument/2006/relationships/image" Target="../media/image49.png"/><Relationship Id="rId57" Type="http://schemas.openxmlformats.org/officeDocument/2006/relationships/image" Target="../media/image70.png"/><Relationship Id="rId78" Type="http://schemas.openxmlformats.org/officeDocument/2006/relationships/image" Target="../media/image91.png"/><Relationship Id="rId99" Type="http://schemas.openxmlformats.org/officeDocument/2006/relationships/image" Target="../media/image112.png"/><Relationship Id="rId101" Type="http://schemas.openxmlformats.org/officeDocument/2006/relationships/image" Target="../media/image114.png"/><Relationship Id="rId122" Type="http://schemas.openxmlformats.org/officeDocument/2006/relationships/image" Target="../media/image135.png"/><Relationship Id="rId143" Type="http://schemas.openxmlformats.org/officeDocument/2006/relationships/image" Target="../media/image156.png"/><Relationship Id="rId164" Type="http://schemas.openxmlformats.org/officeDocument/2006/relationships/image" Target="../media/image177.png"/><Relationship Id="rId185" Type="http://schemas.openxmlformats.org/officeDocument/2006/relationships/image" Target="../media/image198.png"/><Relationship Id="rId4" Type="http://schemas.openxmlformats.org/officeDocument/2006/relationships/image" Target="../media/image17.png"/><Relationship Id="rId9" Type="http://schemas.openxmlformats.org/officeDocument/2006/relationships/image" Target="../media/image22.png"/><Relationship Id="rId180" Type="http://schemas.openxmlformats.org/officeDocument/2006/relationships/image" Target="../media/image193.png"/><Relationship Id="rId210" Type="http://schemas.openxmlformats.org/officeDocument/2006/relationships/image" Target="../media/image223.png"/><Relationship Id="rId215" Type="http://schemas.openxmlformats.org/officeDocument/2006/relationships/image" Target="../media/image228.png"/><Relationship Id="rId236" Type="http://schemas.openxmlformats.org/officeDocument/2006/relationships/image" Target="../media/image249.png"/><Relationship Id="rId26" Type="http://schemas.openxmlformats.org/officeDocument/2006/relationships/image" Target="../media/image39.png"/><Relationship Id="rId231" Type="http://schemas.openxmlformats.org/officeDocument/2006/relationships/image" Target="../media/image244.png"/><Relationship Id="rId47" Type="http://schemas.openxmlformats.org/officeDocument/2006/relationships/image" Target="../media/image60.png"/><Relationship Id="rId68" Type="http://schemas.openxmlformats.org/officeDocument/2006/relationships/image" Target="../media/image81.png"/><Relationship Id="rId89" Type="http://schemas.openxmlformats.org/officeDocument/2006/relationships/image" Target="../media/image102.png"/><Relationship Id="rId112" Type="http://schemas.openxmlformats.org/officeDocument/2006/relationships/image" Target="../media/image125.png"/><Relationship Id="rId133" Type="http://schemas.openxmlformats.org/officeDocument/2006/relationships/image" Target="../media/image146.png"/><Relationship Id="rId154" Type="http://schemas.openxmlformats.org/officeDocument/2006/relationships/image" Target="../media/image167.png"/><Relationship Id="rId175" Type="http://schemas.openxmlformats.org/officeDocument/2006/relationships/image" Target="../media/image188.png"/><Relationship Id="rId196" Type="http://schemas.openxmlformats.org/officeDocument/2006/relationships/image" Target="../media/image209.png"/><Relationship Id="rId200" Type="http://schemas.openxmlformats.org/officeDocument/2006/relationships/image" Target="../media/image213.png"/><Relationship Id="rId16" Type="http://schemas.openxmlformats.org/officeDocument/2006/relationships/image" Target="../media/image29.png"/><Relationship Id="rId221" Type="http://schemas.openxmlformats.org/officeDocument/2006/relationships/image" Target="../media/image234.png"/><Relationship Id="rId242" Type="http://schemas.openxmlformats.org/officeDocument/2006/relationships/image" Target="../media/image255.png"/><Relationship Id="rId37" Type="http://schemas.openxmlformats.org/officeDocument/2006/relationships/image" Target="../media/image50.png"/><Relationship Id="rId58" Type="http://schemas.openxmlformats.org/officeDocument/2006/relationships/image" Target="../media/image71.png"/><Relationship Id="rId79" Type="http://schemas.openxmlformats.org/officeDocument/2006/relationships/image" Target="../media/image92.png"/><Relationship Id="rId102" Type="http://schemas.openxmlformats.org/officeDocument/2006/relationships/image" Target="../media/image115.png"/><Relationship Id="rId123" Type="http://schemas.openxmlformats.org/officeDocument/2006/relationships/image" Target="../media/image136.png"/><Relationship Id="rId144" Type="http://schemas.openxmlformats.org/officeDocument/2006/relationships/image" Target="../media/image157.png"/><Relationship Id="rId90" Type="http://schemas.openxmlformats.org/officeDocument/2006/relationships/image" Target="../media/image103.png"/><Relationship Id="rId165" Type="http://schemas.openxmlformats.org/officeDocument/2006/relationships/image" Target="../media/image178.png"/><Relationship Id="rId186" Type="http://schemas.openxmlformats.org/officeDocument/2006/relationships/image" Target="../media/image199.png"/><Relationship Id="rId211" Type="http://schemas.openxmlformats.org/officeDocument/2006/relationships/image" Target="../media/image224.png"/><Relationship Id="rId232" Type="http://schemas.openxmlformats.org/officeDocument/2006/relationships/image" Target="../media/image245.png"/><Relationship Id="rId27" Type="http://schemas.openxmlformats.org/officeDocument/2006/relationships/image" Target="../media/image40.png"/><Relationship Id="rId48" Type="http://schemas.openxmlformats.org/officeDocument/2006/relationships/image" Target="../media/image61.png"/><Relationship Id="rId69" Type="http://schemas.openxmlformats.org/officeDocument/2006/relationships/image" Target="../media/image82.png"/><Relationship Id="rId113" Type="http://schemas.openxmlformats.org/officeDocument/2006/relationships/image" Target="../media/image126.png"/><Relationship Id="rId134" Type="http://schemas.openxmlformats.org/officeDocument/2006/relationships/image" Target="../media/image147.png"/><Relationship Id="rId80" Type="http://schemas.openxmlformats.org/officeDocument/2006/relationships/image" Target="../media/image93.png"/><Relationship Id="rId155" Type="http://schemas.openxmlformats.org/officeDocument/2006/relationships/image" Target="../media/image168.png"/><Relationship Id="rId176" Type="http://schemas.openxmlformats.org/officeDocument/2006/relationships/image" Target="../media/image189.png"/><Relationship Id="rId197" Type="http://schemas.openxmlformats.org/officeDocument/2006/relationships/image" Target="../media/image210.png"/><Relationship Id="rId201" Type="http://schemas.openxmlformats.org/officeDocument/2006/relationships/image" Target="../media/image214.png"/><Relationship Id="rId222" Type="http://schemas.openxmlformats.org/officeDocument/2006/relationships/image" Target="../media/image235.png"/><Relationship Id="rId243" Type="http://schemas.openxmlformats.org/officeDocument/2006/relationships/image" Target="../media/image256.png"/><Relationship Id="rId17" Type="http://schemas.openxmlformats.org/officeDocument/2006/relationships/image" Target="../media/image30.png"/><Relationship Id="rId38" Type="http://schemas.openxmlformats.org/officeDocument/2006/relationships/image" Target="../media/image51.png"/><Relationship Id="rId59" Type="http://schemas.openxmlformats.org/officeDocument/2006/relationships/image" Target="../media/image72.png"/><Relationship Id="rId103" Type="http://schemas.openxmlformats.org/officeDocument/2006/relationships/image" Target="../media/image116.png"/><Relationship Id="rId124" Type="http://schemas.openxmlformats.org/officeDocument/2006/relationships/image" Target="../media/image137.png"/><Relationship Id="rId70" Type="http://schemas.openxmlformats.org/officeDocument/2006/relationships/image" Target="../media/image83.png"/><Relationship Id="rId91" Type="http://schemas.openxmlformats.org/officeDocument/2006/relationships/image" Target="../media/image104.png"/><Relationship Id="rId145" Type="http://schemas.openxmlformats.org/officeDocument/2006/relationships/image" Target="../media/image158.png"/><Relationship Id="rId166" Type="http://schemas.openxmlformats.org/officeDocument/2006/relationships/image" Target="../media/image179.png"/><Relationship Id="rId187" Type="http://schemas.openxmlformats.org/officeDocument/2006/relationships/image" Target="../media/image200.png"/><Relationship Id="rId1" Type="http://schemas.openxmlformats.org/officeDocument/2006/relationships/slideLayout" Target="../slideLayouts/slideLayout5.xml"/><Relationship Id="rId212" Type="http://schemas.openxmlformats.org/officeDocument/2006/relationships/image" Target="../media/image225.png"/><Relationship Id="rId233" Type="http://schemas.openxmlformats.org/officeDocument/2006/relationships/image" Target="../media/image246.png"/><Relationship Id="rId28" Type="http://schemas.openxmlformats.org/officeDocument/2006/relationships/image" Target="../media/image41.png"/><Relationship Id="rId49" Type="http://schemas.openxmlformats.org/officeDocument/2006/relationships/image" Target="../media/image62.png"/><Relationship Id="rId114" Type="http://schemas.openxmlformats.org/officeDocument/2006/relationships/image" Target="../media/image127.png"/><Relationship Id="rId60" Type="http://schemas.openxmlformats.org/officeDocument/2006/relationships/image" Target="../media/image73.png"/><Relationship Id="rId81" Type="http://schemas.openxmlformats.org/officeDocument/2006/relationships/image" Target="../media/image94.png"/><Relationship Id="rId135" Type="http://schemas.openxmlformats.org/officeDocument/2006/relationships/image" Target="../media/image148.png"/><Relationship Id="rId156" Type="http://schemas.openxmlformats.org/officeDocument/2006/relationships/image" Target="../media/image169.png"/><Relationship Id="rId177" Type="http://schemas.openxmlformats.org/officeDocument/2006/relationships/image" Target="../media/image190.png"/><Relationship Id="rId198" Type="http://schemas.openxmlformats.org/officeDocument/2006/relationships/image" Target="../media/image211.png"/><Relationship Id="rId202" Type="http://schemas.openxmlformats.org/officeDocument/2006/relationships/image" Target="../media/image215.png"/><Relationship Id="rId223" Type="http://schemas.openxmlformats.org/officeDocument/2006/relationships/image" Target="../media/image236.png"/><Relationship Id="rId244" Type="http://schemas.openxmlformats.org/officeDocument/2006/relationships/image" Target="../media/image257.png"/><Relationship Id="rId18" Type="http://schemas.openxmlformats.org/officeDocument/2006/relationships/image" Target="../media/image31.png"/><Relationship Id="rId39" Type="http://schemas.openxmlformats.org/officeDocument/2006/relationships/image" Target="../media/image52.png"/><Relationship Id="rId50" Type="http://schemas.openxmlformats.org/officeDocument/2006/relationships/image" Target="../media/image63.png"/><Relationship Id="rId104" Type="http://schemas.openxmlformats.org/officeDocument/2006/relationships/image" Target="../media/image117.png"/><Relationship Id="rId125" Type="http://schemas.openxmlformats.org/officeDocument/2006/relationships/image" Target="../media/image138.png"/><Relationship Id="rId146" Type="http://schemas.openxmlformats.org/officeDocument/2006/relationships/image" Target="../media/image159.png"/><Relationship Id="rId167" Type="http://schemas.openxmlformats.org/officeDocument/2006/relationships/image" Target="../media/image180.png"/><Relationship Id="rId188" Type="http://schemas.openxmlformats.org/officeDocument/2006/relationships/image" Target="../media/image201.png"/><Relationship Id="rId71" Type="http://schemas.openxmlformats.org/officeDocument/2006/relationships/image" Target="../media/image84.png"/><Relationship Id="rId92" Type="http://schemas.openxmlformats.org/officeDocument/2006/relationships/image" Target="../media/image105.png"/><Relationship Id="rId213" Type="http://schemas.openxmlformats.org/officeDocument/2006/relationships/image" Target="../media/image226.png"/><Relationship Id="rId234" Type="http://schemas.openxmlformats.org/officeDocument/2006/relationships/image" Target="../media/image247.png"/><Relationship Id="rId2" Type="http://schemas.openxmlformats.org/officeDocument/2006/relationships/image" Target="../media/image15.png"/><Relationship Id="rId29" Type="http://schemas.openxmlformats.org/officeDocument/2006/relationships/image" Target="../media/image42.png"/><Relationship Id="rId40" Type="http://schemas.openxmlformats.org/officeDocument/2006/relationships/image" Target="../media/image53.png"/><Relationship Id="rId115" Type="http://schemas.openxmlformats.org/officeDocument/2006/relationships/image" Target="../media/image128.png"/><Relationship Id="rId136" Type="http://schemas.openxmlformats.org/officeDocument/2006/relationships/image" Target="../media/image149.png"/><Relationship Id="rId157" Type="http://schemas.openxmlformats.org/officeDocument/2006/relationships/image" Target="../media/image170.png"/><Relationship Id="rId178" Type="http://schemas.openxmlformats.org/officeDocument/2006/relationships/image" Target="../media/image191.png"/><Relationship Id="rId61" Type="http://schemas.openxmlformats.org/officeDocument/2006/relationships/image" Target="../media/image74.png"/><Relationship Id="rId82" Type="http://schemas.openxmlformats.org/officeDocument/2006/relationships/image" Target="../media/image95.png"/><Relationship Id="rId199" Type="http://schemas.openxmlformats.org/officeDocument/2006/relationships/image" Target="../media/image212.png"/><Relationship Id="rId203" Type="http://schemas.openxmlformats.org/officeDocument/2006/relationships/image" Target="../media/image216.png"/><Relationship Id="rId19" Type="http://schemas.openxmlformats.org/officeDocument/2006/relationships/image" Target="../media/image32.png"/><Relationship Id="rId224" Type="http://schemas.openxmlformats.org/officeDocument/2006/relationships/image" Target="../media/image237.png"/><Relationship Id="rId245" Type="http://schemas.openxmlformats.org/officeDocument/2006/relationships/image" Target="../media/image258.png"/><Relationship Id="rId30" Type="http://schemas.openxmlformats.org/officeDocument/2006/relationships/image" Target="../media/image43.png"/><Relationship Id="rId105" Type="http://schemas.openxmlformats.org/officeDocument/2006/relationships/image" Target="../media/image118.png"/><Relationship Id="rId126" Type="http://schemas.openxmlformats.org/officeDocument/2006/relationships/image" Target="../media/image139.png"/><Relationship Id="rId147" Type="http://schemas.openxmlformats.org/officeDocument/2006/relationships/image" Target="../media/image160.png"/><Relationship Id="rId168" Type="http://schemas.openxmlformats.org/officeDocument/2006/relationships/image" Target="../media/image181.png"/><Relationship Id="rId51" Type="http://schemas.openxmlformats.org/officeDocument/2006/relationships/image" Target="../media/image64.png"/><Relationship Id="rId72" Type="http://schemas.openxmlformats.org/officeDocument/2006/relationships/image" Target="../media/image85.png"/><Relationship Id="rId93" Type="http://schemas.openxmlformats.org/officeDocument/2006/relationships/image" Target="../media/image106.png"/><Relationship Id="rId189" Type="http://schemas.openxmlformats.org/officeDocument/2006/relationships/image" Target="../media/image202.png"/><Relationship Id="rId3" Type="http://schemas.openxmlformats.org/officeDocument/2006/relationships/image" Target="../media/image16.png"/><Relationship Id="rId214" Type="http://schemas.openxmlformats.org/officeDocument/2006/relationships/image" Target="../media/image227.png"/><Relationship Id="rId235" Type="http://schemas.openxmlformats.org/officeDocument/2006/relationships/image" Target="../media/image248.png"/><Relationship Id="rId116" Type="http://schemas.openxmlformats.org/officeDocument/2006/relationships/image" Target="../media/image129.png"/><Relationship Id="rId137" Type="http://schemas.openxmlformats.org/officeDocument/2006/relationships/image" Target="../media/image150.png"/><Relationship Id="rId158" Type="http://schemas.openxmlformats.org/officeDocument/2006/relationships/image" Target="../media/image171.png"/><Relationship Id="rId20" Type="http://schemas.openxmlformats.org/officeDocument/2006/relationships/image" Target="../media/image33.png"/><Relationship Id="rId41" Type="http://schemas.openxmlformats.org/officeDocument/2006/relationships/image" Target="../media/image54.png"/><Relationship Id="rId62" Type="http://schemas.openxmlformats.org/officeDocument/2006/relationships/image" Target="../media/image75.png"/><Relationship Id="rId83" Type="http://schemas.openxmlformats.org/officeDocument/2006/relationships/image" Target="../media/image96.png"/><Relationship Id="rId179" Type="http://schemas.openxmlformats.org/officeDocument/2006/relationships/image" Target="../media/image192.png"/><Relationship Id="rId190" Type="http://schemas.openxmlformats.org/officeDocument/2006/relationships/image" Target="../media/image203.png"/><Relationship Id="rId204" Type="http://schemas.openxmlformats.org/officeDocument/2006/relationships/image" Target="../media/image217.png"/><Relationship Id="rId225" Type="http://schemas.openxmlformats.org/officeDocument/2006/relationships/image" Target="../media/image238.png"/><Relationship Id="rId246" Type="http://schemas.openxmlformats.org/officeDocument/2006/relationships/image" Target="../media/image259.png"/><Relationship Id="rId106" Type="http://schemas.openxmlformats.org/officeDocument/2006/relationships/image" Target="../media/image119.png"/><Relationship Id="rId127" Type="http://schemas.openxmlformats.org/officeDocument/2006/relationships/image" Target="../media/image140.png"/><Relationship Id="rId10" Type="http://schemas.openxmlformats.org/officeDocument/2006/relationships/image" Target="../media/image23.png"/><Relationship Id="rId31" Type="http://schemas.openxmlformats.org/officeDocument/2006/relationships/image" Target="../media/image44.png"/><Relationship Id="rId52" Type="http://schemas.openxmlformats.org/officeDocument/2006/relationships/image" Target="../media/image65.png"/><Relationship Id="rId73" Type="http://schemas.openxmlformats.org/officeDocument/2006/relationships/image" Target="../media/image86.png"/><Relationship Id="rId94" Type="http://schemas.openxmlformats.org/officeDocument/2006/relationships/image" Target="../media/image107.png"/><Relationship Id="rId148" Type="http://schemas.openxmlformats.org/officeDocument/2006/relationships/image" Target="../media/image161.png"/><Relationship Id="rId169" Type="http://schemas.openxmlformats.org/officeDocument/2006/relationships/image" Target="../media/image182.pn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表格 4">
            <a:extLst>
              <a:ext uri="{FF2B5EF4-FFF2-40B4-BE49-F238E27FC236}">
                <a16:creationId xmlns:a16="http://schemas.microsoft.com/office/drawing/2014/main" id="{0DB7EF49-5E28-45AB-9F71-C3FDECAA9D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596635"/>
              </p:ext>
            </p:extLst>
          </p:nvPr>
        </p:nvGraphicFramePr>
        <p:xfrm>
          <a:off x="501650" y="4813300"/>
          <a:ext cx="6172199" cy="2130994"/>
        </p:xfrm>
        <a:graphic>
          <a:graphicData uri="http://schemas.openxmlformats.org/drawingml/2006/table">
            <a:tbl>
              <a:tblPr/>
              <a:tblGrid>
                <a:gridCol w="596435">
                  <a:extLst>
                    <a:ext uri="{9D8B030D-6E8A-4147-A177-3AD203B41FA5}">
                      <a16:colId xmlns:a16="http://schemas.microsoft.com/office/drawing/2014/main" val="1834637119"/>
                    </a:ext>
                  </a:extLst>
                </a:gridCol>
                <a:gridCol w="759099">
                  <a:extLst>
                    <a:ext uri="{9D8B030D-6E8A-4147-A177-3AD203B41FA5}">
                      <a16:colId xmlns:a16="http://schemas.microsoft.com/office/drawing/2014/main" val="4278772372"/>
                    </a:ext>
                  </a:extLst>
                </a:gridCol>
                <a:gridCol w="1726047">
                  <a:extLst>
                    <a:ext uri="{9D8B030D-6E8A-4147-A177-3AD203B41FA5}">
                      <a16:colId xmlns:a16="http://schemas.microsoft.com/office/drawing/2014/main" val="1396285034"/>
                    </a:ext>
                  </a:extLst>
                </a:gridCol>
                <a:gridCol w="334365">
                  <a:extLst>
                    <a:ext uri="{9D8B030D-6E8A-4147-A177-3AD203B41FA5}">
                      <a16:colId xmlns:a16="http://schemas.microsoft.com/office/drawing/2014/main" val="973646825"/>
                    </a:ext>
                  </a:extLst>
                </a:gridCol>
                <a:gridCol w="741025">
                  <a:extLst>
                    <a:ext uri="{9D8B030D-6E8A-4147-A177-3AD203B41FA5}">
                      <a16:colId xmlns:a16="http://schemas.microsoft.com/office/drawing/2014/main" val="2163379322"/>
                    </a:ext>
                  </a:extLst>
                </a:gridCol>
                <a:gridCol w="1680863">
                  <a:extLst>
                    <a:ext uri="{9D8B030D-6E8A-4147-A177-3AD203B41FA5}">
                      <a16:colId xmlns:a16="http://schemas.microsoft.com/office/drawing/2014/main" val="950297796"/>
                    </a:ext>
                  </a:extLst>
                </a:gridCol>
                <a:gridCol w="334365">
                  <a:extLst>
                    <a:ext uri="{9D8B030D-6E8A-4147-A177-3AD203B41FA5}">
                      <a16:colId xmlns:a16="http://schemas.microsoft.com/office/drawing/2014/main" val="417351917"/>
                    </a:ext>
                  </a:extLst>
                </a:gridCol>
              </a:tblGrid>
              <a:tr h="144590"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Gene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　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Sequence (5'-&gt;3')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Tm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zh-CN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　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Sequence (5'-&gt;3')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Tm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2170511"/>
                  </a:ext>
                </a:extLst>
              </a:tr>
              <a:tr h="140072"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SiDXS1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Forward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CTTCCACGTCTCCAAGACCG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60.39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Reverse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ATCTTGTGCGGGTACGACTG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60.11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4159734"/>
                  </a:ext>
                </a:extLst>
              </a:tr>
              <a:tr h="140072"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SiDXS2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Forward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ATCTAAGTCCCCAACGCTGC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60.11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Reverse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TTCTGGAAGTGGTTGAGCCC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59.89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2748235"/>
                  </a:ext>
                </a:extLst>
              </a:tr>
              <a:tr h="140072"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SiDXS3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Forward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ATTCTCACAGGAAGGCGCTC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60.11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Reverse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CAAGGCCAGCGGAAAGACTA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60.04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0205230"/>
                  </a:ext>
                </a:extLst>
              </a:tr>
              <a:tr h="140072"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SiGGPPS7a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Forward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TGGCAAGTGACAAGACGACA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59.82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Reverse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TGCAATAGAGGTGCTGCCTT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59.67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518756"/>
                  </a:ext>
                </a:extLst>
              </a:tr>
              <a:tr h="140072"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SiGGPPS7b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Forward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ACGCTCCTCAGAGATCCACT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60.03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Reverse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GGTGACTTTGGGGGCTGTAA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59.89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81228250"/>
                  </a:ext>
                </a:extLst>
              </a:tr>
              <a:tr h="140072"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SiGGPPS7c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Forward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GTCCGGGAACGGTAAGATGA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59.18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Reverse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GTACTTGTCCCCGAACCTGT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59.32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0307558"/>
                  </a:ext>
                </a:extLst>
              </a:tr>
              <a:tr h="140072"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SiPSY1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Forward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CTACATTACGCCGACAGCCT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59.9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Reverse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AGCGGCATCAAGCATATCGT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60.25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7637136"/>
                  </a:ext>
                </a:extLst>
              </a:tr>
              <a:tr h="140072"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SiPSY2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Forward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TCTACCTCCCACAGGACGAG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60.03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Reverse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GTGATCTGGTCCCGCATGAA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60.11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2218937"/>
                  </a:ext>
                </a:extLst>
              </a:tr>
              <a:tr h="140072"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SiPSY3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Forward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ATGACTCCTGAAAGGCGCAA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59.96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Reverse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CGATCAAGAGCAGTCGGTGT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60.11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07472567"/>
                  </a:ext>
                </a:extLst>
              </a:tr>
              <a:tr h="140072"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SiMCT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Forward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CTTGGTGTGCCTGTGAAAGC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59.97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Reverse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AGAGTTTTCCGGTCAAGGGT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58.86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1195988"/>
                  </a:ext>
                </a:extLst>
              </a:tr>
              <a:tr h="140072"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SiIDI2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Forward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GGAAGGGGAAAAACCTGGCT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60.18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Reverse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GTCCAGCGGGGGACATAAAT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59.82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2318945"/>
                  </a:ext>
                </a:extLst>
              </a:tr>
              <a:tr h="140072"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SiZEP2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Forward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TGGGATCAGGTGATTGGCTC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59.45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Reverse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ATTGGGTTGGGGTTGTGGAG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60.18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269237"/>
                  </a:ext>
                </a:extLst>
              </a:tr>
              <a:tr h="140072"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SiSPL12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Forward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GCTTATTTTCGAGTGCAGGGAC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59.9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Reverse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CTTGATGACCCCAGACCAGC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60.39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7485261"/>
                  </a:ext>
                </a:extLst>
              </a:tr>
              <a:tr h="144590"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SiMADS8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Forward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GAACAAGATCAACCGCCAGG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59.2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Reverse primer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AAGTGTTTTCGTGATGCTTTGC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zh-CN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等线" panose="02010600030101010101" pitchFamily="2" charset="-122"/>
                        </a:rPr>
                        <a:t>58.88</a:t>
                      </a:r>
                    </a:p>
                  </a:txBody>
                  <a:tcPr marL="4518" marR="4518" marT="4518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8643399"/>
                  </a:ext>
                </a:extLst>
              </a:tr>
            </a:tbl>
          </a:graphicData>
        </a:graphic>
      </p:graphicFrame>
      <p:sp>
        <p:nvSpPr>
          <p:cNvPr id="7" name="文本框 6">
            <a:extLst>
              <a:ext uri="{FF2B5EF4-FFF2-40B4-BE49-F238E27FC236}">
                <a16:creationId xmlns:a16="http://schemas.microsoft.com/office/drawing/2014/main" id="{8A0EA6E1-BF0C-4E85-AEE1-934DAA885526}"/>
              </a:ext>
            </a:extLst>
          </p:cNvPr>
          <p:cNvSpPr txBox="1"/>
          <p:nvPr/>
        </p:nvSpPr>
        <p:spPr>
          <a:xfrm>
            <a:off x="2025650" y="4203700"/>
            <a:ext cx="3352800" cy="4093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200000"/>
              </a:lnSpc>
            </a:pPr>
            <a:r>
              <a:rPr lang="en-US" altLang="zh-CN" sz="1200" b="1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宋体" panose="02010600030101010101" pitchFamily="2" charset="-122"/>
              </a:rPr>
              <a:t>Table S1. </a:t>
            </a:r>
            <a:r>
              <a:rPr lang="en-US" altLang="zh-CN" sz="1200" kern="100" dirty="0" err="1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宋体" panose="02010600030101010101" pitchFamily="2" charset="-122"/>
              </a:rPr>
              <a:t>qRT</a:t>
            </a:r>
            <a:r>
              <a:rPr lang="en-US" altLang="zh-CN" sz="1200" kern="100" dirty="0">
                <a:effectLst/>
                <a:latin typeface="Times New Roman" panose="02020603050405020304" pitchFamily="18" charset="0"/>
                <a:ea typeface="宋体" panose="02010600030101010101" pitchFamily="2" charset="-122"/>
                <a:cs typeface="宋体" panose="02010600030101010101" pitchFamily="2" charset="-122"/>
              </a:rPr>
              <a:t>–PCR primer sequence information.</a:t>
            </a:r>
            <a:endParaRPr lang="zh-CN" altLang="zh-CN" sz="1200" kern="100" dirty="0">
              <a:effectLst/>
              <a:latin typeface="等线" panose="02010600030101010101" pitchFamily="2" charset="-122"/>
              <a:ea typeface="等线" panose="02010600030101010101" pitchFamily="2" charset="-122"/>
              <a:cs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6770472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10768" y="2020823"/>
            <a:ext cx="5236463" cy="413003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" name="object 3"/>
          <p:cNvSpPr txBox="1"/>
          <p:nvPr/>
        </p:nvSpPr>
        <p:spPr>
          <a:xfrm>
            <a:off x="1888489" y="5786123"/>
            <a:ext cx="26543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 dirty="0">
                <a:solidFill>
                  <a:srgbClr val="FFFFFF"/>
                </a:solidFill>
                <a:latin typeface="Times New Roman"/>
                <a:cs typeface="Times New Roman"/>
              </a:rPr>
              <a:t>S1</a:t>
            </a:r>
            <a:endParaRPr sz="1800" dirty="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340557" y="5786123"/>
            <a:ext cx="26543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 dirty="0">
                <a:solidFill>
                  <a:srgbClr val="FFFFFF"/>
                </a:solidFill>
                <a:latin typeface="Times New Roman"/>
                <a:cs typeface="Times New Roman"/>
              </a:rPr>
              <a:t>S2</a:t>
            </a:r>
            <a:endParaRPr sz="1800" dirty="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804283" y="5786123"/>
            <a:ext cx="26543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10" dirty="0">
                <a:solidFill>
                  <a:srgbClr val="FFFFFF"/>
                </a:solidFill>
                <a:latin typeface="Times New Roman"/>
                <a:cs typeface="Times New Roman"/>
              </a:rPr>
              <a:t>S3</a:t>
            </a:r>
            <a:endParaRPr sz="18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89501" y="6664132"/>
            <a:ext cx="4603115" cy="5668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Figure </a:t>
            </a:r>
            <a:r>
              <a:rPr sz="1200" b="1" spc="-5" dirty="0">
                <a:latin typeface="Times New Roman"/>
                <a:cs typeface="Times New Roman"/>
              </a:rPr>
              <a:t>S1. </a:t>
            </a:r>
            <a:r>
              <a:rPr lang="en-US" sz="1200" dirty="0">
                <a:latin typeface="Times New Roman"/>
                <a:cs typeface="Times New Roman"/>
              </a:rPr>
              <a:t>Phe</a:t>
            </a:r>
            <a:r>
              <a:rPr sz="1200" dirty="0">
                <a:latin typeface="Times New Roman"/>
                <a:cs typeface="Times New Roman"/>
              </a:rPr>
              <a:t>notypic differences </a:t>
            </a:r>
            <a:r>
              <a:rPr lang="en-US" sz="1200" dirty="0">
                <a:latin typeface="Times New Roman"/>
                <a:cs typeface="Times New Roman"/>
              </a:rPr>
              <a:t>in the panicle</a:t>
            </a:r>
            <a:r>
              <a:rPr sz="1200" dirty="0">
                <a:latin typeface="Times New Roman"/>
                <a:cs typeface="Times New Roman"/>
              </a:rPr>
              <a:t> </a:t>
            </a:r>
            <a:r>
              <a:rPr lang="en-US" sz="1200" dirty="0">
                <a:latin typeface="Times New Roman"/>
                <a:cs typeface="Times New Roman"/>
              </a:rPr>
              <a:t>at</a:t>
            </a:r>
            <a:r>
              <a:rPr sz="1200" dirty="0">
                <a:latin typeface="Times New Roman"/>
                <a:cs typeface="Times New Roman"/>
              </a:rPr>
              <a:t> the </a:t>
            </a:r>
            <a:r>
              <a:rPr sz="1200" spc="-20" dirty="0">
                <a:latin typeface="Times New Roman"/>
                <a:cs typeface="Times New Roman"/>
              </a:rPr>
              <a:t>early, </a:t>
            </a:r>
            <a:r>
              <a:rPr sz="1200" dirty="0">
                <a:latin typeface="Times New Roman"/>
                <a:cs typeface="Times New Roman"/>
              </a:rPr>
              <a:t>middle and end  </a:t>
            </a:r>
            <a:r>
              <a:rPr sz="1200" spc="-5" dirty="0">
                <a:latin typeface="Times New Roman"/>
                <a:cs typeface="Times New Roman"/>
              </a:rPr>
              <a:t>stages </a:t>
            </a:r>
            <a:r>
              <a:rPr sz="1200" dirty="0">
                <a:latin typeface="Times New Roman"/>
                <a:cs typeface="Times New Roman"/>
              </a:rPr>
              <a:t>of development. (S1:7 days after heading. </a:t>
            </a:r>
            <a:r>
              <a:rPr sz="1200" spc="-5" dirty="0">
                <a:latin typeface="Times New Roman"/>
                <a:cs typeface="Times New Roman"/>
              </a:rPr>
              <a:t>S2:21 </a:t>
            </a:r>
            <a:r>
              <a:rPr sz="1200" dirty="0">
                <a:latin typeface="Times New Roman"/>
                <a:cs typeface="Times New Roman"/>
              </a:rPr>
              <a:t>days after heading.  </a:t>
            </a:r>
            <a:r>
              <a:rPr sz="1200" spc="-5" dirty="0">
                <a:latin typeface="Times New Roman"/>
                <a:cs typeface="Times New Roman"/>
              </a:rPr>
              <a:t>S3:35 </a:t>
            </a:r>
            <a:r>
              <a:rPr sz="1200" dirty="0">
                <a:latin typeface="Times New Roman"/>
                <a:cs typeface="Times New Roman"/>
              </a:rPr>
              <a:t>days </a:t>
            </a:r>
            <a:r>
              <a:rPr sz="1200" spc="-5" dirty="0">
                <a:latin typeface="Times New Roman"/>
                <a:cs typeface="Times New Roman"/>
              </a:rPr>
              <a:t>after</a:t>
            </a:r>
            <a:r>
              <a:rPr sz="1200" dirty="0">
                <a:latin typeface="Times New Roman"/>
                <a:cs typeface="Times New Roman"/>
              </a:rPr>
              <a:t> </a:t>
            </a:r>
            <a:r>
              <a:rPr sz="1200" spc="-5" dirty="0">
                <a:latin typeface="Times New Roman"/>
                <a:cs typeface="Times New Roman"/>
              </a:rPr>
              <a:t>heading.)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499103" y="3531108"/>
            <a:ext cx="726947" cy="71932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" name="object 8"/>
          <p:cNvSpPr/>
          <p:nvPr/>
        </p:nvSpPr>
        <p:spPr>
          <a:xfrm>
            <a:off x="3499103" y="3531108"/>
            <a:ext cx="727075" cy="719455"/>
          </a:xfrm>
          <a:custGeom>
            <a:avLst/>
            <a:gdLst/>
            <a:ahLst/>
            <a:cxnLst/>
            <a:rect l="l" t="t" r="r" b="b"/>
            <a:pathLst>
              <a:path w="727075" h="719454">
                <a:moveTo>
                  <a:pt x="0" y="359663"/>
                </a:moveTo>
                <a:lnTo>
                  <a:pt x="3318" y="310858"/>
                </a:lnTo>
                <a:lnTo>
                  <a:pt x="12983" y="264049"/>
                </a:lnTo>
                <a:lnTo>
                  <a:pt x="28564" y="219664"/>
                </a:lnTo>
                <a:lnTo>
                  <a:pt x="49625" y="178133"/>
                </a:lnTo>
                <a:lnTo>
                  <a:pt x="75735" y="139882"/>
                </a:lnTo>
                <a:lnTo>
                  <a:pt x="106460" y="105341"/>
                </a:lnTo>
                <a:lnTo>
                  <a:pt x="141367" y="74939"/>
                </a:lnTo>
                <a:lnTo>
                  <a:pt x="180023" y="49103"/>
                </a:lnTo>
                <a:lnTo>
                  <a:pt x="221995" y="28263"/>
                </a:lnTo>
                <a:lnTo>
                  <a:pt x="266849" y="12847"/>
                </a:lnTo>
                <a:lnTo>
                  <a:pt x="314153" y="3283"/>
                </a:lnTo>
                <a:lnTo>
                  <a:pt x="363474" y="0"/>
                </a:lnTo>
                <a:lnTo>
                  <a:pt x="412794" y="3283"/>
                </a:lnTo>
                <a:lnTo>
                  <a:pt x="460098" y="12847"/>
                </a:lnTo>
                <a:lnTo>
                  <a:pt x="504952" y="28263"/>
                </a:lnTo>
                <a:lnTo>
                  <a:pt x="546924" y="49103"/>
                </a:lnTo>
                <a:lnTo>
                  <a:pt x="585580" y="74939"/>
                </a:lnTo>
                <a:lnTo>
                  <a:pt x="620487" y="105341"/>
                </a:lnTo>
                <a:lnTo>
                  <a:pt x="651212" y="139882"/>
                </a:lnTo>
                <a:lnTo>
                  <a:pt x="677322" y="178133"/>
                </a:lnTo>
                <a:lnTo>
                  <a:pt x="698383" y="219664"/>
                </a:lnTo>
                <a:lnTo>
                  <a:pt x="713964" y="264049"/>
                </a:lnTo>
                <a:lnTo>
                  <a:pt x="723629" y="310858"/>
                </a:lnTo>
                <a:lnTo>
                  <a:pt x="726948" y="359663"/>
                </a:lnTo>
                <a:lnTo>
                  <a:pt x="723629" y="408469"/>
                </a:lnTo>
                <a:lnTo>
                  <a:pt x="713964" y="455278"/>
                </a:lnTo>
                <a:lnTo>
                  <a:pt x="698383" y="499663"/>
                </a:lnTo>
                <a:lnTo>
                  <a:pt x="677322" y="541194"/>
                </a:lnTo>
                <a:lnTo>
                  <a:pt x="651212" y="579445"/>
                </a:lnTo>
                <a:lnTo>
                  <a:pt x="620487" y="613986"/>
                </a:lnTo>
                <a:lnTo>
                  <a:pt x="585580" y="644388"/>
                </a:lnTo>
                <a:lnTo>
                  <a:pt x="546924" y="670224"/>
                </a:lnTo>
                <a:lnTo>
                  <a:pt x="504952" y="691064"/>
                </a:lnTo>
                <a:lnTo>
                  <a:pt x="460098" y="706480"/>
                </a:lnTo>
                <a:lnTo>
                  <a:pt x="412794" y="716044"/>
                </a:lnTo>
                <a:lnTo>
                  <a:pt x="363474" y="719327"/>
                </a:lnTo>
                <a:lnTo>
                  <a:pt x="314153" y="716044"/>
                </a:lnTo>
                <a:lnTo>
                  <a:pt x="266849" y="706480"/>
                </a:lnTo>
                <a:lnTo>
                  <a:pt x="221995" y="691064"/>
                </a:lnTo>
                <a:lnTo>
                  <a:pt x="180023" y="670224"/>
                </a:lnTo>
                <a:lnTo>
                  <a:pt x="141367" y="644388"/>
                </a:lnTo>
                <a:lnTo>
                  <a:pt x="106460" y="613986"/>
                </a:lnTo>
                <a:lnTo>
                  <a:pt x="75735" y="579445"/>
                </a:lnTo>
                <a:lnTo>
                  <a:pt x="49625" y="541194"/>
                </a:lnTo>
                <a:lnTo>
                  <a:pt x="28564" y="499663"/>
                </a:lnTo>
                <a:lnTo>
                  <a:pt x="12983" y="455278"/>
                </a:lnTo>
                <a:lnTo>
                  <a:pt x="3318" y="408469"/>
                </a:lnTo>
                <a:lnTo>
                  <a:pt x="0" y="359663"/>
                </a:lnTo>
                <a:close/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" name="object 9"/>
          <p:cNvSpPr/>
          <p:nvPr/>
        </p:nvSpPr>
        <p:spPr>
          <a:xfrm>
            <a:off x="1964435" y="3531108"/>
            <a:ext cx="726947" cy="71932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" name="object 10"/>
          <p:cNvSpPr/>
          <p:nvPr/>
        </p:nvSpPr>
        <p:spPr>
          <a:xfrm>
            <a:off x="1964435" y="3531108"/>
            <a:ext cx="727075" cy="719455"/>
          </a:xfrm>
          <a:custGeom>
            <a:avLst/>
            <a:gdLst/>
            <a:ahLst/>
            <a:cxnLst/>
            <a:rect l="l" t="t" r="r" b="b"/>
            <a:pathLst>
              <a:path w="727075" h="719454">
                <a:moveTo>
                  <a:pt x="0" y="359663"/>
                </a:moveTo>
                <a:lnTo>
                  <a:pt x="3318" y="310858"/>
                </a:lnTo>
                <a:lnTo>
                  <a:pt x="12983" y="264049"/>
                </a:lnTo>
                <a:lnTo>
                  <a:pt x="28564" y="219664"/>
                </a:lnTo>
                <a:lnTo>
                  <a:pt x="49625" y="178133"/>
                </a:lnTo>
                <a:lnTo>
                  <a:pt x="75735" y="139882"/>
                </a:lnTo>
                <a:lnTo>
                  <a:pt x="106460" y="105341"/>
                </a:lnTo>
                <a:lnTo>
                  <a:pt x="141367" y="74939"/>
                </a:lnTo>
                <a:lnTo>
                  <a:pt x="180023" y="49103"/>
                </a:lnTo>
                <a:lnTo>
                  <a:pt x="221995" y="28263"/>
                </a:lnTo>
                <a:lnTo>
                  <a:pt x="266849" y="12847"/>
                </a:lnTo>
                <a:lnTo>
                  <a:pt x="314153" y="3283"/>
                </a:lnTo>
                <a:lnTo>
                  <a:pt x="363474" y="0"/>
                </a:lnTo>
                <a:lnTo>
                  <a:pt x="412794" y="3283"/>
                </a:lnTo>
                <a:lnTo>
                  <a:pt x="460098" y="12847"/>
                </a:lnTo>
                <a:lnTo>
                  <a:pt x="504952" y="28263"/>
                </a:lnTo>
                <a:lnTo>
                  <a:pt x="546924" y="49103"/>
                </a:lnTo>
                <a:lnTo>
                  <a:pt x="585580" y="74939"/>
                </a:lnTo>
                <a:lnTo>
                  <a:pt x="620487" y="105341"/>
                </a:lnTo>
                <a:lnTo>
                  <a:pt x="651212" y="139882"/>
                </a:lnTo>
                <a:lnTo>
                  <a:pt x="677322" y="178133"/>
                </a:lnTo>
                <a:lnTo>
                  <a:pt x="698383" y="219664"/>
                </a:lnTo>
                <a:lnTo>
                  <a:pt x="713964" y="264049"/>
                </a:lnTo>
                <a:lnTo>
                  <a:pt x="723629" y="310858"/>
                </a:lnTo>
                <a:lnTo>
                  <a:pt x="726948" y="359663"/>
                </a:lnTo>
                <a:lnTo>
                  <a:pt x="723629" y="408469"/>
                </a:lnTo>
                <a:lnTo>
                  <a:pt x="713964" y="455278"/>
                </a:lnTo>
                <a:lnTo>
                  <a:pt x="698383" y="499663"/>
                </a:lnTo>
                <a:lnTo>
                  <a:pt x="677322" y="541194"/>
                </a:lnTo>
                <a:lnTo>
                  <a:pt x="651212" y="579445"/>
                </a:lnTo>
                <a:lnTo>
                  <a:pt x="620487" y="613986"/>
                </a:lnTo>
                <a:lnTo>
                  <a:pt x="585580" y="644388"/>
                </a:lnTo>
                <a:lnTo>
                  <a:pt x="546924" y="670224"/>
                </a:lnTo>
                <a:lnTo>
                  <a:pt x="504952" y="691064"/>
                </a:lnTo>
                <a:lnTo>
                  <a:pt x="460098" y="706480"/>
                </a:lnTo>
                <a:lnTo>
                  <a:pt x="412794" y="716044"/>
                </a:lnTo>
                <a:lnTo>
                  <a:pt x="363474" y="719327"/>
                </a:lnTo>
                <a:lnTo>
                  <a:pt x="314153" y="716044"/>
                </a:lnTo>
                <a:lnTo>
                  <a:pt x="266849" y="706480"/>
                </a:lnTo>
                <a:lnTo>
                  <a:pt x="221995" y="691064"/>
                </a:lnTo>
                <a:lnTo>
                  <a:pt x="180023" y="670224"/>
                </a:lnTo>
                <a:lnTo>
                  <a:pt x="141367" y="644388"/>
                </a:lnTo>
                <a:lnTo>
                  <a:pt x="106460" y="613986"/>
                </a:lnTo>
                <a:lnTo>
                  <a:pt x="75735" y="579445"/>
                </a:lnTo>
                <a:lnTo>
                  <a:pt x="49625" y="541194"/>
                </a:lnTo>
                <a:lnTo>
                  <a:pt x="28564" y="499663"/>
                </a:lnTo>
                <a:lnTo>
                  <a:pt x="12983" y="455278"/>
                </a:lnTo>
                <a:lnTo>
                  <a:pt x="3318" y="408469"/>
                </a:lnTo>
                <a:lnTo>
                  <a:pt x="0" y="359663"/>
                </a:lnTo>
                <a:close/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" name="object 11"/>
          <p:cNvSpPr/>
          <p:nvPr/>
        </p:nvSpPr>
        <p:spPr>
          <a:xfrm>
            <a:off x="5114544" y="3531108"/>
            <a:ext cx="726947" cy="71932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" name="object 12"/>
          <p:cNvSpPr/>
          <p:nvPr/>
        </p:nvSpPr>
        <p:spPr>
          <a:xfrm>
            <a:off x="5114544" y="3531108"/>
            <a:ext cx="727075" cy="719455"/>
          </a:xfrm>
          <a:custGeom>
            <a:avLst/>
            <a:gdLst/>
            <a:ahLst/>
            <a:cxnLst/>
            <a:rect l="l" t="t" r="r" b="b"/>
            <a:pathLst>
              <a:path w="727075" h="719454">
                <a:moveTo>
                  <a:pt x="0" y="359663"/>
                </a:moveTo>
                <a:lnTo>
                  <a:pt x="3318" y="310858"/>
                </a:lnTo>
                <a:lnTo>
                  <a:pt x="12983" y="264049"/>
                </a:lnTo>
                <a:lnTo>
                  <a:pt x="28564" y="219664"/>
                </a:lnTo>
                <a:lnTo>
                  <a:pt x="49625" y="178133"/>
                </a:lnTo>
                <a:lnTo>
                  <a:pt x="75735" y="139882"/>
                </a:lnTo>
                <a:lnTo>
                  <a:pt x="106460" y="105341"/>
                </a:lnTo>
                <a:lnTo>
                  <a:pt x="141367" y="74939"/>
                </a:lnTo>
                <a:lnTo>
                  <a:pt x="180023" y="49103"/>
                </a:lnTo>
                <a:lnTo>
                  <a:pt x="221995" y="28263"/>
                </a:lnTo>
                <a:lnTo>
                  <a:pt x="266849" y="12847"/>
                </a:lnTo>
                <a:lnTo>
                  <a:pt x="314153" y="3283"/>
                </a:lnTo>
                <a:lnTo>
                  <a:pt x="363474" y="0"/>
                </a:lnTo>
                <a:lnTo>
                  <a:pt x="412794" y="3283"/>
                </a:lnTo>
                <a:lnTo>
                  <a:pt x="460098" y="12847"/>
                </a:lnTo>
                <a:lnTo>
                  <a:pt x="504952" y="28263"/>
                </a:lnTo>
                <a:lnTo>
                  <a:pt x="546924" y="49103"/>
                </a:lnTo>
                <a:lnTo>
                  <a:pt x="585580" y="74939"/>
                </a:lnTo>
                <a:lnTo>
                  <a:pt x="620487" y="105341"/>
                </a:lnTo>
                <a:lnTo>
                  <a:pt x="651212" y="139882"/>
                </a:lnTo>
                <a:lnTo>
                  <a:pt x="677322" y="178133"/>
                </a:lnTo>
                <a:lnTo>
                  <a:pt x="698383" y="219664"/>
                </a:lnTo>
                <a:lnTo>
                  <a:pt x="713964" y="264049"/>
                </a:lnTo>
                <a:lnTo>
                  <a:pt x="723629" y="310858"/>
                </a:lnTo>
                <a:lnTo>
                  <a:pt x="726948" y="359663"/>
                </a:lnTo>
                <a:lnTo>
                  <a:pt x="723629" y="408469"/>
                </a:lnTo>
                <a:lnTo>
                  <a:pt x="713964" y="455278"/>
                </a:lnTo>
                <a:lnTo>
                  <a:pt x="698383" y="499663"/>
                </a:lnTo>
                <a:lnTo>
                  <a:pt x="677322" y="541194"/>
                </a:lnTo>
                <a:lnTo>
                  <a:pt x="651212" y="579445"/>
                </a:lnTo>
                <a:lnTo>
                  <a:pt x="620487" y="613986"/>
                </a:lnTo>
                <a:lnTo>
                  <a:pt x="585580" y="644388"/>
                </a:lnTo>
                <a:lnTo>
                  <a:pt x="546924" y="670224"/>
                </a:lnTo>
                <a:lnTo>
                  <a:pt x="504952" y="691064"/>
                </a:lnTo>
                <a:lnTo>
                  <a:pt x="460098" y="706480"/>
                </a:lnTo>
                <a:lnTo>
                  <a:pt x="412794" y="716044"/>
                </a:lnTo>
                <a:lnTo>
                  <a:pt x="363474" y="719327"/>
                </a:lnTo>
                <a:lnTo>
                  <a:pt x="314153" y="716044"/>
                </a:lnTo>
                <a:lnTo>
                  <a:pt x="266849" y="706480"/>
                </a:lnTo>
                <a:lnTo>
                  <a:pt x="221995" y="691064"/>
                </a:lnTo>
                <a:lnTo>
                  <a:pt x="180023" y="670224"/>
                </a:lnTo>
                <a:lnTo>
                  <a:pt x="141367" y="644388"/>
                </a:lnTo>
                <a:lnTo>
                  <a:pt x="106460" y="613986"/>
                </a:lnTo>
                <a:lnTo>
                  <a:pt x="75735" y="579445"/>
                </a:lnTo>
                <a:lnTo>
                  <a:pt x="49625" y="541194"/>
                </a:lnTo>
                <a:lnTo>
                  <a:pt x="28564" y="499663"/>
                </a:lnTo>
                <a:lnTo>
                  <a:pt x="12983" y="455278"/>
                </a:lnTo>
                <a:lnTo>
                  <a:pt x="3318" y="408469"/>
                </a:lnTo>
                <a:lnTo>
                  <a:pt x="0" y="359663"/>
                </a:lnTo>
                <a:close/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" name="object 13"/>
          <p:cNvSpPr/>
          <p:nvPr/>
        </p:nvSpPr>
        <p:spPr>
          <a:xfrm>
            <a:off x="1629149" y="3636264"/>
            <a:ext cx="442595" cy="321310"/>
          </a:xfrm>
          <a:custGeom>
            <a:avLst/>
            <a:gdLst/>
            <a:ahLst/>
            <a:cxnLst/>
            <a:rect l="l" t="t" r="r" b="b"/>
            <a:pathLst>
              <a:path w="442594" h="321310">
                <a:moveTo>
                  <a:pt x="442468" y="0"/>
                </a:moveTo>
                <a:lnTo>
                  <a:pt x="0" y="321233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" name="object 14"/>
          <p:cNvSpPr/>
          <p:nvPr/>
        </p:nvSpPr>
        <p:spPr>
          <a:xfrm>
            <a:off x="1629161" y="3957826"/>
            <a:ext cx="442595" cy="187960"/>
          </a:xfrm>
          <a:custGeom>
            <a:avLst/>
            <a:gdLst/>
            <a:ahLst/>
            <a:cxnLst/>
            <a:rect l="l" t="t" r="r" b="b"/>
            <a:pathLst>
              <a:path w="442594" h="187960">
                <a:moveTo>
                  <a:pt x="442455" y="187883"/>
                </a:moveTo>
                <a:lnTo>
                  <a:pt x="0" y="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" name="object 15"/>
          <p:cNvSpPr/>
          <p:nvPr/>
        </p:nvSpPr>
        <p:spPr>
          <a:xfrm>
            <a:off x="3157721" y="3631691"/>
            <a:ext cx="442595" cy="321310"/>
          </a:xfrm>
          <a:custGeom>
            <a:avLst/>
            <a:gdLst/>
            <a:ahLst/>
            <a:cxnLst/>
            <a:rect l="l" t="t" r="r" b="b"/>
            <a:pathLst>
              <a:path w="442595" h="321310">
                <a:moveTo>
                  <a:pt x="442468" y="0"/>
                </a:moveTo>
                <a:lnTo>
                  <a:pt x="0" y="321233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" name="object 16"/>
          <p:cNvSpPr/>
          <p:nvPr/>
        </p:nvSpPr>
        <p:spPr>
          <a:xfrm>
            <a:off x="3157733" y="3953254"/>
            <a:ext cx="442595" cy="187960"/>
          </a:xfrm>
          <a:custGeom>
            <a:avLst/>
            <a:gdLst/>
            <a:ahLst/>
            <a:cxnLst/>
            <a:rect l="l" t="t" r="r" b="b"/>
            <a:pathLst>
              <a:path w="442595" h="187960">
                <a:moveTo>
                  <a:pt x="442455" y="187883"/>
                </a:moveTo>
                <a:lnTo>
                  <a:pt x="0" y="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" name="object 17"/>
          <p:cNvSpPr/>
          <p:nvPr/>
        </p:nvSpPr>
        <p:spPr>
          <a:xfrm>
            <a:off x="4786877" y="3631691"/>
            <a:ext cx="442595" cy="321310"/>
          </a:xfrm>
          <a:custGeom>
            <a:avLst/>
            <a:gdLst/>
            <a:ahLst/>
            <a:cxnLst/>
            <a:rect l="l" t="t" r="r" b="b"/>
            <a:pathLst>
              <a:path w="442595" h="321310">
                <a:moveTo>
                  <a:pt x="442468" y="0"/>
                </a:moveTo>
                <a:lnTo>
                  <a:pt x="0" y="321233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" name="object 18"/>
          <p:cNvSpPr/>
          <p:nvPr/>
        </p:nvSpPr>
        <p:spPr>
          <a:xfrm>
            <a:off x="4786884" y="3953258"/>
            <a:ext cx="434340" cy="193040"/>
          </a:xfrm>
          <a:custGeom>
            <a:avLst/>
            <a:gdLst/>
            <a:ahLst/>
            <a:cxnLst/>
            <a:rect l="l" t="t" r="r" b="b"/>
            <a:pathLst>
              <a:path w="434339" h="193039">
                <a:moveTo>
                  <a:pt x="433730" y="192887"/>
                </a:moveTo>
                <a:lnTo>
                  <a:pt x="0" y="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14608" y="1411154"/>
            <a:ext cx="5731694" cy="3013432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" name="object 3"/>
          <p:cNvSpPr/>
          <p:nvPr/>
        </p:nvSpPr>
        <p:spPr>
          <a:xfrm>
            <a:off x="893825" y="1402080"/>
            <a:ext cx="5769610" cy="3028315"/>
          </a:xfrm>
          <a:custGeom>
            <a:avLst/>
            <a:gdLst/>
            <a:ahLst/>
            <a:cxnLst/>
            <a:rect l="l" t="t" r="r" b="b"/>
            <a:pathLst>
              <a:path w="5769609" h="3028315">
                <a:moveTo>
                  <a:pt x="0" y="0"/>
                </a:moveTo>
                <a:lnTo>
                  <a:pt x="5769102" y="0"/>
                </a:lnTo>
                <a:lnTo>
                  <a:pt x="5769102" y="3028188"/>
                </a:lnTo>
                <a:lnTo>
                  <a:pt x="0" y="302818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" name="object 4"/>
          <p:cNvSpPr/>
          <p:nvPr/>
        </p:nvSpPr>
        <p:spPr>
          <a:xfrm>
            <a:off x="914608" y="5426478"/>
            <a:ext cx="5731694" cy="300893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893825" y="5414771"/>
            <a:ext cx="5769610" cy="3028315"/>
          </a:xfrm>
          <a:custGeom>
            <a:avLst/>
            <a:gdLst/>
            <a:ahLst/>
            <a:cxnLst/>
            <a:rect l="l" t="t" r="r" b="b"/>
            <a:pathLst>
              <a:path w="5769609" h="3028315">
                <a:moveTo>
                  <a:pt x="0" y="0"/>
                </a:moveTo>
                <a:lnTo>
                  <a:pt x="5769102" y="0"/>
                </a:lnTo>
                <a:lnTo>
                  <a:pt x="5769102" y="3028188"/>
                </a:lnTo>
                <a:lnTo>
                  <a:pt x="0" y="302818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" name="object 6"/>
          <p:cNvSpPr txBox="1"/>
          <p:nvPr/>
        </p:nvSpPr>
        <p:spPr>
          <a:xfrm>
            <a:off x="1089075" y="8617445"/>
            <a:ext cx="482282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Figure </a:t>
            </a:r>
            <a:r>
              <a:rPr sz="1200" b="1" spc="-5" dirty="0">
                <a:latin typeface="Times New Roman"/>
                <a:cs typeface="Times New Roman"/>
              </a:rPr>
              <a:t>S</a:t>
            </a:r>
            <a:r>
              <a:rPr sz="1200" b="1" i="1" spc="-5" dirty="0">
                <a:latin typeface="Times New Roman"/>
                <a:cs typeface="Times New Roman"/>
              </a:rPr>
              <a:t>2</a:t>
            </a:r>
            <a:r>
              <a:rPr sz="1200" b="1" spc="-5" dirty="0">
                <a:latin typeface="Times New Roman"/>
                <a:cs typeface="Times New Roman"/>
              </a:rPr>
              <a:t>. </a:t>
            </a:r>
            <a:r>
              <a:rPr sz="1200" dirty="0">
                <a:latin typeface="Times New Roman"/>
                <a:cs typeface="Times New Roman"/>
              </a:rPr>
              <a:t>Chromatogram of </a:t>
            </a:r>
            <a:r>
              <a:rPr lang="en-US" sz="1200" dirty="0">
                <a:latin typeface="Times New Roman"/>
                <a:cs typeface="Times New Roman"/>
              </a:rPr>
              <a:t>identified </a:t>
            </a:r>
            <a:r>
              <a:rPr sz="1200" dirty="0">
                <a:latin typeface="Times New Roman"/>
                <a:cs typeface="Times New Roman"/>
              </a:rPr>
              <a:t>carotenoid</a:t>
            </a:r>
            <a:r>
              <a:rPr lang="en-US" sz="1200" dirty="0">
                <a:latin typeface="Times New Roman"/>
                <a:cs typeface="Times New Roman"/>
              </a:rPr>
              <a:t>s</a:t>
            </a:r>
            <a:r>
              <a:rPr sz="1200" dirty="0">
                <a:latin typeface="Times New Roman"/>
                <a:cs typeface="Times New Roman"/>
              </a:rPr>
              <a:t>. (A) Chromatogram of </a:t>
            </a:r>
            <a:r>
              <a:rPr lang="en-US" sz="1200" dirty="0">
                <a:latin typeface="Times New Roman"/>
                <a:cs typeface="Times New Roman"/>
              </a:rPr>
              <a:t> the</a:t>
            </a:r>
            <a:r>
              <a:rPr sz="1200" dirty="0">
                <a:latin typeface="Times New Roman"/>
                <a:cs typeface="Times New Roman"/>
              </a:rPr>
              <a:t> </a:t>
            </a:r>
            <a:r>
              <a:rPr sz="1200" spc="-5" dirty="0">
                <a:latin typeface="Times New Roman"/>
                <a:cs typeface="Times New Roman"/>
              </a:rPr>
              <a:t>standard </a:t>
            </a:r>
            <a:r>
              <a:rPr sz="1200" dirty="0">
                <a:latin typeface="Times New Roman"/>
                <a:cs typeface="Times New Roman"/>
              </a:rPr>
              <a:t>product. (B) Chromatogram of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lang="en-US" sz="1200" spc="55" dirty="0">
                <a:latin typeface="Times New Roman"/>
                <a:cs typeface="Times New Roman"/>
              </a:rPr>
              <a:t>the </a:t>
            </a:r>
            <a:r>
              <a:rPr sz="1200" spc="-5" dirty="0">
                <a:latin typeface="Times New Roman"/>
                <a:cs typeface="Times New Roman"/>
              </a:rPr>
              <a:t>sample.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51768" y="5077787"/>
            <a:ext cx="17843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Times New Roman"/>
                <a:cs typeface="Times New Roman"/>
              </a:rPr>
              <a:t>B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449253" y="1093518"/>
            <a:ext cx="1905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Times New Roman"/>
                <a:cs typeface="Times New Roman"/>
              </a:rPr>
              <a:t>A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68355" y="2578957"/>
            <a:ext cx="0" cy="843915"/>
          </a:xfrm>
          <a:custGeom>
            <a:avLst/>
            <a:gdLst/>
            <a:ahLst/>
            <a:cxnLst/>
            <a:rect l="l" t="t" r="r" b="b"/>
            <a:pathLst>
              <a:path h="843914">
                <a:moveTo>
                  <a:pt x="0" y="0"/>
                </a:moveTo>
                <a:lnTo>
                  <a:pt x="0" y="843483"/>
                </a:lnTo>
              </a:path>
            </a:pathLst>
          </a:custGeom>
          <a:ln w="3175">
            <a:solidFill>
              <a:srgbClr val="4471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" name="object 3"/>
          <p:cNvSpPr/>
          <p:nvPr/>
        </p:nvSpPr>
        <p:spPr>
          <a:xfrm>
            <a:off x="1066963" y="2578960"/>
            <a:ext cx="112395" cy="843915"/>
          </a:xfrm>
          <a:custGeom>
            <a:avLst/>
            <a:gdLst/>
            <a:ahLst/>
            <a:cxnLst/>
            <a:rect l="l" t="t" r="r" b="b"/>
            <a:pathLst>
              <a:path w="112394" h="843914">
                <a:moveTo>
                  <a:pt x="2781" y="0"/>
                </a:moveTo>
                <a:lnTo>
                  <a:pt x="0" y="843483"/>
                </a:lnTo>
                <a:lnTo>
                  <a:pt x="112128" y="7480"/>
                </a:lnTo>
                <a:lnTo>
                  <a:pt x="84895" y="4275"/>
                </a:lnTo>
                <a:lnTo>
                  <a:pt x="57578" y="1958"/>
                </a:lnTo>
                <a:lnTo>
                  <a:pt x="30200" y="533"/>
                </a:lnTo>
                <a:lnTo>
                  <a:pt x="2781" y="0"/>
                </a:lnTo>
                <a:close/>
              </a:path>
            </a:pathLst>
          </a:custGeom>
          <a:solidFill>
            <a:srgbClr val="EC7C3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" name="object 4"/>
          <p:cNvSpPr/>
          <p:nvPr/>
        </p:nvSpPr>
        <p:spPr>
          <a:xfrm>
            <a:off x="1066962" y="2586443"/>
            <a:ext cx="843915" cy="1672589"/>
          </a:xfrm>
          <a:custGeom>
            <a:avLst/>
            <a:gdLst/>
            <a:ahLst/>
            <a:cxnLst/>
            <a:rect l="l" t="t" r="r" b="b"/>
            <a:pathLst>
              <a:path w="843914" h="1672589">
                <a:moveTo>
                  <a:pt x="112128" y="0"/>
                </a:moveTo>
                <a:lnTo>
                  <a:pt x="0" y="836002"/>
                </a:lnTo>
                <a:lnTo>
                  <a:pt x="112255" y="1671980"/>
                </a:lnTo>
                <a:lnTo>
                  <a:pt x="160934" y="1664000"/>
                </a:lnTo>
                <a:lnTo>
                  <a:pt x="208620" y="1653313"/>
                </a:lnTo>
                <a:lnTo>
                  <a:pt x="255230" y="1640001"/>
                </a:lnTo>
                <a:lnTo>
                  <a:pt x="300684" y="1624146"/>
                </a:lnTo>
                <a:lnTo>
                  <a:pt x="344899" y="1605828"/>
                </a:lnTo>
                <a:lnTo>
                  <a:pt x="387794" y="1585130"/>
                </a:lnTo>
                <a:lnTo>
                  <a:pt x="429288" y="1562134"/>
                </a:lnTo>
                <a:lnTo>
                  <a:pt x="469298" y="1536920"/>
                </a:lnTo>
                <a:lnTo>
                  <a:pt x="507744" y="1509571"/>
                </a:lnTo>
                <a:lnTo>
                  <a:pt x="544543" y="1480167"/>
                </a:lnTo>
                <a:lnTo>
                  <a:pt x="579615" y="1448792"/>
                </a:lnTo>
                <a:lnTo>
                  <a:pt x="612877" y="1415525"/>
                </a:lnTo>
                <a:lnTo>
                  <a:pt x="644248" y="1380449"/>
                </a:lnTo>
                <a:lnTo>
                  <a:pt x="673646" y="1343646"/>
                </a:lnTo>
                <a:lnTo>
                  <a:pt x="700990" y="1305196"/>
                </a:lnTo>
                <a:lnTo>
                  <a:pt x="726199" y="1265182"/>
                </a:lnTo>
                <a:lnTo>
                  <a:pt x="749190" y="1223685"/>
                </a:lnTo>
                <a:lnTo>
                  <a:pt x="769882" y="1180787"/>
                </a:lnTo>
                <a:lnTo>
                  <a:pt x="788193" y="1136569"/>
                </a:lnTo>
                <a:lnTo>
                  <a:pt x="804043" y="1091112"/>
                </a:lnTo>
                <a:lnTo>
                  <a:pt x="817348" y="1044500"/>
                </a:lnTo>
                <a:lnTo>
                  <a:pt x="828029" y="996812"/>
                </a:lnTo>
                <a:lnTo>
                  <a:pt x="836002" y="948131"/>
                </a:lnTo>
                <a:lnTo>
                  <a:pt x="841042" y="900513"/>
                </a:lnTo>
                <a:lnTo>
                  <a:pt x="843388" y="853240"/>
                </a:lnTo>
                <a:lnTo>
                  <a:pt x="843103" y="806394"/>
                </a:lnTo>
                <a:lnTo>
                  <a:pt x="840247" y="760053"/>
                </a:lnTo>
                <a:lnTo>
                  <a:pt x="834881" y="714297"/>
                </a:lnTo>
                <a:lnTo>
                  <a:pt x="827067" y="669208"/>
                </a:lnTo>
                <a:lnTo>
                  <a:pt x="816866" y="624865"/>
                </a:lnTo>
                <a:lnTo>
                  <a:pt x="804338" y="581347"/>
                </a:lnTo>
                <a:lnTo>
                  <a:pt x="789545" y="538736"/>
                </a:lnTo>
                <a:lnTo>
                  <a:pt x="772549" y="497110"/>
                </a:lnTo>
                <a:lnTo>
                  <a:pt x="753409" y="456550"/>
                </a:lnTo>
                <a:lnTo>
                  <a:pt x="732188" y="417137"/>
                </a:lnTo>
                <a:lnTo>
                  <a:pt x="708946" y="378949"/>
                </a:lnTo>
                <a:lnTo>
                  <a:pt x="683744" y="342068"/>
                </a:lnTo>
                <a:lnTo>
                  <a:pt x="656644" y="306572"/>
                </a:lnTo>
                <a:lnTo>
                  <a:pt x="627707" y="272543"/>
                </a:lnTo>
                <a:lnTo>
                  <a:pt x="596993" y="240060"/>
                </a:lnTo>
                <a:lnTo>
                  <a:pt x="564565" y="209203"/>
                </a:lnTo>
                <a:lnTo>
                  <a:pt x="530482" y="180053"/>
                </a:lnTo>
                <a:lnTo>
                  <a:pt x="494806" y="152689"/>
                </a:lnTo>
                <a:lnTo>
                  <a:pt x="457599" y="127191"/>
                </a:lnTo>
                <a:lnTo>
                  <a:pt x="418921" y="103639"/>
                </a:lnTo>
                <a:lnTo>
                  <a:pt x="378833" y="82114"/>
                </a:lnTo>
                <a:lnTo>
                  <a:pt x="337397" y="62695"/>
                </a:lnTo>
                <a:lnTo>
                  <a:pt x="294673" y="45463"/>
                </a:lnTo>
                <a:lnTo>
                  <a:pt x="250724" y="30497"/>
                </a:lnTo>
                <a:lnTo>
                  <a:pt x="205609" y="17878"/>
                </a:lnTo>
                <a:lnTo>
                  <a:pt x="159390" y="7686"/>
                </a:lnTo>
                <a:lnTo>
                  <a:pt x="112128" y="0"/>
                </a:lnTo>
                <a:close/>
              </a:path>
            </a:pathLst>
          </a:custGeom>
          <a:solidFill>
            <a:srgbClr val="A4A4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1063924" y="3422448"/>
            <a:ext cx="115570" cy="843915"/>
          </a:xfrm>
          <a:custGeom>
            <a:avLst/>
            <a:gdLst/>
            <a:ahLst/>
            <a:cxnLst/>
            <a:rect l="l" t="t" r="r" b="b"/>
            <a:pathLst>
              <a:path w="115569" h="843914">
                <a:moveTo>
                  <a:pt x="3035" y="0"/>
                </a:moveTo>
                <a:lnTo>
                  <a:pt x="0" y="843470"/>
                </a:lnTo>
                <a:lnTo>
                  <a:pt x="28906" y="843080"/>
                </a:lnTo>
                <a:lnTo>
                  <a:pt x="57773" y="841700"/>
                </a:lnTo>
                <a:lnTo>
                  <a:pt x="86576" y="839332"/>
                </a:lnTo>
                <a:lnTo>
                  <a:pt x="115290" y="835977"/>
                </a:lnTo>
                <a:lnTo>
                  <a:pt x="3035" y="0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" name="object 6"/>
          <p:cNvSpPr/>
          <p:nvPr/>
        </p:nvSpPr>
        <p:spPr>
          <a:xfrm>
            <a:off x="1063924" y="3422448"/>
            <a:ext cx="115570" cy="843915"/>
          </a:xfrm>
          <a:custGeom>
            <a:avLst/>
            <a:gdLst/>
            <a:ahLst/>
            <a:cxnLst/>
            <a:rect l="l" t="t" r="r" b="b"/>
            <a:pathLst>
              <a:path w="115569" h="843914">
                <a:moveTo>
                  <a:pt x="115290" y="835977"/>
                </a:moveTo>
                <a:lnTo>
                  <a:pt x="86576" y="839332"/>
                </a:lnTo>
                <a:lnTo>
                  <a:pt x="57773" y="841700"/>
                </a:lnTo>
                <a:lnTo>
                  <a:pt x="28906" y="843080"/>
                </a:lnTo>
                <a:lnTo>
                  <a:pt x="0" y="843470"/>
                </a:lnTo>
                <a:lnTo>
                  <a:pt x="3035" y="0"/>
                </a:lnTo>
                <a:lnTo>
                  <a:pt x="115290" y="835977"/>
                </a:lnTo>
                <a:close/>
              </a:path>
            </a:pathLst>
          </a:custGeom>
          <a:ln w="1904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" name="object 7"/>
          <p:cNvSpPr/>
          <p:nvPr/>
        </p:nvSpPr>
        <p:spPr>
          <a:xfrm>
            <a:off x="223489" y="2578957"/>
            <a:ext cx="843915" cy="1687195"/>
          </a:xfrm>
          <a:custGeom>
            <a:avLst/>
            <a:gdLst/>
            <a:ahLst/>
            <a:cxnLst/>
            <a:rect l="l" t="t" r="r" b="b"/>
            <a:pathLst>
              <a:path w="843915" h="1687195">
                <a:moveTo>
                  <a:pt x="843470" y="0"/>
                </a:moveTo>
                <a:lnTo>
                  <a:pt x="795726" y="1328"/>
                </a:lnTo>
                <a:lnTo>
                  <a:pt x="748678" y="5267"/>
                </a:lnTo>
                <a:lnTo>
                  <a:pt x="702395" y="11747"/>
                </a:lnTo>
                <a:lnTo>
                  <a:pt x="656950" y="20695"/>
                </a:lnTo>
                <a:lnTo>
                  <a:pt x="612412" y="32042"/>
                </a:lnTo>
                <a:lnTo>
                  <a:pt x="568852" y="45717"/>
                </a:lnTo>
                <a:lnTo>
                  <a:pt x="526342" y="61650"/>
                </a:lnTo>
                <a:lnTo>
                  <a:pt x="484953" y="79769"/>
                </a:lnTo>
                <a:lnTo>
                  <a:pt x="444754" y="100005"/>
                </a:lnTo>
                <a:lnTo>
                  <a:pt x="405817" y="122287"/>
                </a:lnTo>
                <a:lnTo>
                  <a:pt x="368213" y="146544"/>
                </a:lnTo>
                <a:lnTo>
                  <a:pt x="332013" y="172705"/>
                </a:lnTo>
                <a:lnTo>
                  <a:pt x="297287" y="200701"/>
                </a:lnTo>
                <a:lnTo>
                  <a:pt x="264107" y="230459"/>
                </a:lnTo>
                <a:lnTo>
                  <a:pt x="232542" y="261911"/>
                </a:lnTo>
                <a:lnTo>
                  <a:pt x="202664" y="294985"/>
                </a:lnTo>
                <a:lnTo>
                  <a:pt x="174545" y="329610"/>
                </a:lnTo>
                <a:lnTo>
                  <a:pt x="148253" y="365716"/>
                </a:lnTo>
                <a:lnTo>
                  <a:pt x="123862" y="403233"/>
                </a:lnTo>
                <a:lnTo>
                  <a:pt x="101440" y="442090"/>
                </a:lnTo>
                <a:lnTo>
                  <a:pt x="81060" y="482216"/>
                </a:lnTo>
                <a:lnTo>
                  <a:pt x="62792" y="523541"/>
                </a:lnTo>
                <a:lnTo>
                  <a:pt x="46706" y="565994"/>
                </a:lnTo>
                <a:lnTo>
                  <a:pt x="32874" y="609504"/>
                </a:lnTo>
                <a:lnTo>
                  <a:pt x="21367" y="654001"/>
                </a:lnTo>
                <a:lnTo>
                  <a:pt x="12255" y="699415"/>
                </a:lnTo>
                <a:lnTo>
                  <a:pt x="5609" y="745674"/>
                </a:lnTo>
                <a:lnTo>
                  <a:pt x="1500" y="792708"/>
                </a:lnTo>
                <a:lnTo>
                  <a:pt x="0" y="840447"/>
                </a:lnTo>
                <a:lnTo>
                  <a:pt x="1161" y="888316"/>
                </a:lnTo>
                <a:lnTo>
                  <a:pt x="4949" y="935493"/>
                </a:lnTo>
                <a:lnTo>
                  <a:pt x="11291" y="981908"/>
                </a:lnTo>
                <a:lnTo>
                  <a:pt x="20117" y="1027489"/>
                </a:lnTo>
                <a:lnTo>
                  <a:pt x="31355" y="1072165"/>
                </a:lnTo>
                <a:lnTo>
                  <a:pt x="44936" y="1115864"/>
                </a:lnTo>
                <a:lnTo>
                  <a:pt x="60787" y="1158514"/>
                </a:lnTo>
                <a:lnTo>
                  <a:pt x="78839" y="1200045"/>
                </a:lnTo>
                <a:lnTo>
                  <a:pt x="99019" y="1240385"/>
                </a:lnTo>
                <a:lnTo>
                  <a:pt x="121257" y="1279462"/>
                </a:lnTo>
                <a:lnTo>
                  <a:pt x="145483" y="1317205"/>
                </a:lnTo>
                <a:lnTo>
                  <a:pt x="171624" y="1353542"/>
                </a:lnTo>
                <a:lnTo>
                  <a:pt x="199611" y="1388402"/>
                </a:lnTo>
                <a:lnTo>
                  <a:pt x="229372" y="1421714"/>
                </a:lnTo>
                <a:lnTo>
                  <a:pt x="260836" y="1453405"/>
                </a:lnTo>
                <a:lnTo>
                  <a:pt x="293932" y="1483405"/>
                </a:lnTo>
                <a:lnTo>
                  <a:pt x="328590" y="1511643"/>
                </a:lnTo>
                <a:lnTo>
                  <a:pt x="364738" y="1538045"/>
                </a:lnTo>
                <a:lnTo>
                  <a:pt x="402305" y="1562542"/>
                </a:lnTo>
                <a:lnTo>
                  <a:pt x="441221" y="1585062"/>
                </a:lnTo>
                <a:lnTo>
                  <a:pt x="481414" y="1605533"/>
                </a:lnTo>
                <a:lnTo>
                  <a:pt x="522814" y="1623883"/>
                </a:lnTo>
                <a:lnTo>
                  <a:pt x="565349" y="1640042"/>
                </a:lnTo>
                <a:lnTo>
                  <a:pt x="608949" y="1653938"/>
                </a:lnTo>
                <a:lnTo>
                  <a:pt x="653543" y="1665498"/>
                </a:lnTo>
                <a:lnTo>
                  <a:pt x="699059" y="1674653"/>
                </a:lnTo>
                <a:lnTo>
                  <a:pt x="745427" y="1681330"/>
                </a:lnTo>
                <a:lnTo>
                  <a:pt x="792576" y="1685458"/>
                </a:lnTo>
                <a:lnTo>
                  <a:pt x="840435" y="1686966"/>
                </a:lnTo>
                <a:lnTo>
                  <a:pt x="843470" y="843483"/>
                </a:lnTo>
                <a:lnTo>
                  <a:pt x="843470" y="0"/>
                </a:lnTo>
                <a:close/>
              </a:path>
            </a:pathLst>
          </a:custGeom>
          <a:solidFill>
            <a:srgbClr val="5B9BD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" name="object 8"/>
          <p:cNvSpPr/>
          <p:nvPr/>
        </p:nvSpPr>
        <p:spPr>
          <a:xfrm>
            <a:off x="223489" y="2578957"/>
            <a:ext cx="843915" cy="1687195"/>
          </a:xfrm>
          <a:custGeom>
            <a:avLst/>
            <a:gdLst/>
            <a:ahLst/>
            <a:cxnLst/>
            <a:rect l="l" t="t" r="r" b="b"/>
            <a:pathLst>
              <a:path w="843915" h="1687195">
                <a:moveTo>
                  <a:pt x="840435" y="1686966"/>
                </a:moveTo>
                <a:lnTo>
                  <a:pt x="792576" y="1685458"/>
                </a:lnTo>
                <a:lnTo>
                  <a:pt x="745427" y="1681330"/>
                </a:lnTo>
                <a:lnTo>
                  <a:pt x="699059" y="1674653"/>
                </a:lnTo>
                <a:lnTo>
                  <a:pt x="653543" y="1665498"/>
                </a:lnTo>
                <a:lnTo>
                  <a:pt x="608949" y="1653938"/>
                </a:lnTo>
                <a:lnTo>
                  <a:pt x="565349" y="1640042"/>
                </a:lnTo>
                <a:lnTo>
                  <a:pt x="522814" y="1623883"/>
                </a:lnTo>
                <a:lnTo>
                  <a:pt x="481414" y="1605533"/>
                </a:lnTo>
                <a:lnTo>
                  <a:pt x="441221" y="1585062"/>
                </a:lnTo>
                <a:lnTo>
                  <a:pt x="402305" y="1562542"/>
                </a:lnTo>
                <a:lnTo>
                  <a:pt x="364738" y="1538045"/>
                </a:lnTo>
                <a:lnTo>
                  <a:pt x="328590" y="1511643"/>
                </a:lnTo>
                <a:lnTo>
                  <a:pt x="293932" y="1483405"/>
                </a:lnTo>
                <a:lnTo>
                  <a:pt x="260836" y="1453405"/>
                </a:lnTo>
                <a:lnTo>
                  <a:pt x="229372" y="1421714"/>
                </a:lnTo>
                <a:lnTo>
                  <a:pt x="199611" y="1388402"/>
                </a:lnTo>
                <a:lnTo>
                  <a:pt x="171624" y="1353542"/>
                </a:lnTo>
                <a:lnTo>
                  <a:pt x="145483" y="1317205"/>
                </a:lnTo>
                <a:lnTo>
                  <a:pt x="121257" y="1279462"/>
                </a:lnTo>
                <a:lnTo>
                  <a:pt x="99019" y="1240385"/>
                </a:lnTo>
                <a:lnTo>
                  <a:pt x="78839" y="1200045"/>
                </a:lnTo>
                <a:lnTo>
                  <a:pt x="60787" y="1158514"/>
                </a:lnTo>
                <a:lnTo>
                  <a:pt x="44936" y="1115864"/>
                </a:lnTo>
                <a:lnTo>
                  <a:pt x="31355" y="1072165"/>
                </a:lnTo>
                <a:lnTo>
                  <a:pt x="20117" y="1027489"/>
                </a:lnTo>
                <a:lnTo>
                  <a:pt x="11291" y="981908"/>
                </a:lnTo>
                <a:lnTo>
                  <a:pt x="4949" y="935493"/>
                </a:lnTo>
                <a:lnTo>
                  <a:pt x="1161" y="888316"/>
                </a:lnTo>
                <a:lnTo>
                  <a:pt x="0" y="840447"/>
                </a:lnTo>
                <a:lnTo>
                  <a:pt x="1500" y="792708"/>
                </a:lnTo>
                <a:lnTo>
                  <a:pt x="5609" y="745674"/>
                </a:lnTo>
                <a:lnTo>
                  <a:pt x="12255" y="699415"/>
                </a:lnTo>
                <a:lnTo>
                  <a:pt x="21367" y="654001"/>
                </a:lnTo>
                <a:lnTo>
                  <a:pt x="32874" y="609504"/>
                </a:lnTo>
                <a:lnTo>
                  <a:pt x="46706" y="565994"/>
                </a:lnTo>
                <a:lnTo>
                  <a:pt x="62792" y="523541"/>
                </a:lnTo>
                <a:lnTo>
                  <a:pt x="81060" y="482216"/>
                </a:lnTo>
                <a:lnTo>
                  <a:pt x="101440" y="442090"/>
                </a:lnTo>
                <a:lnTo>
                  <a:pt x="123862" y="403233"/>
                </a:lnTo>
                <a:lnTo>
                  <a:pt x="148253" y="365716"/>
                </a:lnTo>
                <a:lnTo>
                  <a:pt x="174545" y="329610"/>
                </a:lnTo>
                <a:lnTo>
                  <a:pt x="202664" y="294985"/>
                </a:lnTo>
                <a:lnTo>
                  <a:pt x="232542" y="261911"/>
                </a:lnTo>
                <a:lnTo>
                  <a:pt x="264107" y="230459"/>
                </a:lnTo>
                <a:lnTo>
                  <a:pt x="297287" y="200701"/>
                </a:lnTo>
                <a:lnTo>
                  <a:pt x="332013" y="172705"/>
                </a:lnTo>
                <a:lnTo>
                  <a:pt x="368213" y="146544"/>
                </a:lnTo>
                <a:lnTo>
                  <a:pt x="405817" y="122287"/>
                </a:lnTo>
                <a:lnTo>
                  <a:pt x="444754" y="100005"/>
                </a:lnTo>
                <a:lnTo>
                  <a:pt x="484953" y="79769"/>
                </a:lnTo>
                <a:lnTo>
                  <a:pt x="526342" y="61650"/>
                </a:lnTo>
                <a:lnTo>
                  <a:pt x="568852" y="45717"/>
                </a:lnTo>
                <a:lnTo>
                  <a:pt x="612412" y="32042"/>
                </a:lnTo>
                <a:lnTo>
                  <a:pt x="656950" y="20695"/>
                </a:lnTo>
                <a:lnTo>
                  <a:pt x="702395" y="11747"/>
                </a:lnTo>
                <a:lnTo>
                  <a:pt x="748678" y="5267"/>
                </a:lnTo>
                <a:lnTo>
                  <a:pt x="795726" y="1328"/>
                </a:lnTo>
                <a:lnTo>
                  <a:pt x="843470" y="0"/>
                </a:lnTo>
                <a:lnTo>
                  <a:pt x="843470" y="843483"/>
                </a:lnTo>
                <a:lnTo>
                  <a:pt x="840435" y="1686966"/>
                </a:lnTo>
                <a:close/>
              </a:path>
            </a:pathLst>
          </a:custGeom>
          <a:ln w="190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" name="object 9"/>
          <p:cNvSpPr/>
          <p:nvPr/>
        </p:nvSpPr>
        <p:spPr>
          <a:xfrm>
            <a:off x="819911" y="2523744"/>
            <a:ext cx="248920" cy="55244"/>
          </a:xfrm>
          <a:custGeom>
            <a:avLst/>
            <a:gdLst/>
            <a:ahLst/>
            <a:cxnLst/>
            <a:rect l="l" t="t" r="r" b="b"/>
            <a:pathLst>
              <a:path w="248919" h="55244">
                <a:moveTo>
                  <a:pt x="248412" y="54864"/>
                </a:moveTo>
                <a:lnTo>
                  <a:pt x="56388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A6A6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" name="object 10"/>
          <p:cNvSpPr/>
          <p:nvPr/>
        </p:nvSpPr>
        <p:spPr>
          <a:xfrm>
            <a:off x="1124711" y="2494788"/>
            <a:ext cx="53340" cy="86995"/>
          </a:xfrm>
          <a:custGeom>
            <a:avLst/>
            <a:gdLst/>
            <a:ahLst/>
            <a:cxnLst/>
            <a:rect l="l" t="t" r="r" b="b"/>
            <a:pathLst>
              <a:path w="53340" h="86994">
                <a:moveTo>
                  <a:pt x="0" y="86868"/>
                </a:moveTo>
                <a:lnTo>
                  <a:pt x="53340" y="0"/>
                </a:lnTo>
              </a:path>
            </a:pathLst>
          </a:custGeom>
          <a:ln w="9525">
            <a:solidFill>
              <a:srgbClr val="A6A6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" name="object 11"/>
          <p:cNvSpPr txBox="1"/>
          <p:nvPr/>
        </p:nvSpPr>
        <p:spPr>
          <a:xfrm>
            <a:off x="491863" y="2396722"/>
            <a:ext cx="3244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0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05%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84178" y="2367804"/>
            <a:ext cx="3244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2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07%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488216" y="3338440"/>
            <a:ext cx="38227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45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75%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79467" y="4281758"/>
            <a:ext cx="3244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2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18%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78465" y="3271803"/>
            <a:ext cx="38227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49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94%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729105" y="2111580"/>
            <a:ext cx="687705" cy="2393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spc="-10" dirty="0">
                <a:solidFill>
                  <a:srgbClr val="585858"/>
                </a:solidFill>
                <a:latin typeface="Times New Roman"/>
                <a:cs typeface="Times New Roman"/>
              </a:rPr>
              <a:t>DHD</a:t>
            </a:r>
            <a:r>
              <a:rPr sz="1400" spc="5" dirty="0">
                <a:solidFill>
                  <a:srgbClr val="585858"/>
                </a:solidFill>
                <a:latin typeface="Times New Roman"/>
                <a:cs typeface="Times New Roman"/>
              </a:rPr>
              <a:t>_</a:t>
            </a:r>
            <a:r>
              <a:rPr sz="1400" spc="-5" dirty="0">
                <a:solidFill>
                  <a:srgbClr val="585858"/>
                </a:solidFill>
                <a:latin typeface="Times New Roman"/>
                <a:cs typeface="Times New Roman"/>
              </a:rPr>
              <a:t>S</a:t>
            </a:r>
            <a:r>
              <a:rPr sz="1400" dirty="0">
                <a:solidFill>
                  <a:srgbClr val="585858"/>
                </a:solidFill>
                <a:latin typeface="Times New Roman"/>
                <a:cs typeface="Times New Roman"/>
              </a:rPr>
              <a:t>1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2943080" y="2578957"/>
            <a:ext cx="0" cy="843915"/>
          </a:xfrm>
          <a:custGeom>
            <a:avLst/>
            <a:gdLst/>
            <a:ahLst/>
            <a:cxnLst/>
            <a:rect l="l" t="t" r="r" b="b"/>
            <a:pathLst>
              <a:path h="843914">
                <a:moveTo>
                  <a:pt x="0" y="0"/>
                </a:moveTo>
                <a:lnTo>
                  <a:pt x="0" y="843483"/>
                </a:lnTo>
              </a:path>
            </a:pathLst>
          </a:custGeom>
          <a:ln w="3175">
            <a:solidFill>
              <a:srgbClr val="4471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" name="object 18"/>
          <p:cNvSpPr/>
          <p:nvPr/>
        </p:nvSpPr>
        <p:spPr>
          <a:xfrm>
            <a:off x="2941805" y="2578960"/>
            <a:ext cx="99060" cy="843915"/>
          </a:xfrm>
          <a:custGeom>
            <a:avLst/>
            <a:gdLst/>
            <a:ahLst/>
            <a:cxnLst/>
            <a:rect l="l" t="t" r="r" b="b"/>
            <a:pathLst>
              <a:path w="99060" h="843914">
                <a:moveTo>
                  <a:pt x="2552" y="0"/>
                </a:moveTo>
                <a:lnTo>
                  <a:pt x="0" y="843483"/>
                </a:lnTo>
                <a:lnTo>
                  <a:pt x="98564" y="5778"/>
                </a:lnTo>
                <a:lnTo>
                  <a:pt x="74633" y="3303"/>
                </a:lnTo>
                <a:lnTo>
                  <a:pt x="50644" y="1517"/>
                </a:lnTo>
                <a:lnTo>
                  <a:pt x="26612" y="417"/>
                </a:lnTo>
                <a:lnTo>
                  <a:pt x="2552" y="0"/>
                </a:lnTo>
                <a:close/>
              </a:path>
            </a:pathLst>
          </a:custGeom>
          <a:solidFill>
            <a:srgbClr val="EC7C3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" name="object 19"/>
          <p:cNvSpPr/>
          <p:nvPr/>
        </p:nvSpPr>
        <p:spPr>
          <a:xfrm>
            <a:off x="2941801" y="2584735"/>
            <a:ext cx="843915" cy="1657985"/>
          </a:xfrm>
          <a:custGeom>
            <a:avLst/>
            <a:gdLst/>
            <a:ahLst/>
            <a:cxnLst/>
            <a:rect l="l" t="t" r="r" b="b"/>
            <a:pathLst>
              <a:path w="843914" h="1657985">
                <a:moveTo>
                  <a:pt x="98564" y="0"/>
                </a:moveTo>
                <a:lnTo>
                  <a:pt x="0" y="837704"/>
                </a:lnTo>
                <a:lnTo>
                  <a:pt x="199021" y="1657375"/>
                </a:lnTo>
                <a:lnTo>
                  <a:pt x="247368" y="1644112"/>
                </a:lnTo>
                <a:lnTo>
                  <a:pt x="294437" y="1628160"/>
                </a:lnTo>
                <a:lnTo>
                  <a:pt x="340147" y="1609611"/>
                </a:lnTo>
                <a:lnTo>
                  <a:pt x="384416" y="1588555"/>
                </a:lnTo>
                <a:lnTo>
                  <a:pt x="427163" y="1565086"/>
                </a:lnTo>
                <a:lnTo>
                  <a:pt x="468307" y="1539295"/>
                </a:lnTo>
                <a:lnTo>
                  <a:pt x="507766" y="1511273"/>
                </a:lnTo>
                <a:lnTo>
                  <a:pt x="545459" y="1481114"/>
                </a:lnTo>
                <a:lnTo>
                  <a:pt x="581304" y="1448908"/>
                </a:lnTo>
                <a:lnTo>
                  <a:pt x="615220" y="1414747"/>
                </a:lnTo>
                <a:lnTo>
                  <a:pt x="647126" y="1378724"/>
                </a:lnTo>
                <a:lnTo>
                  <a:pt x="676940" y="1340931"/>
                </a:lnTo>
                <a:lnTo>
                  <a:pt x="704581" y="1301459"/>
                </a:lnTo>
                <a:lnTo>
                  <a:pt x="729967" y="1260399"/>
                </a:lnTo>
                <a:lnTo>
                  <a:pt x="753017" y="1217845"/>
                </a:lnTo>
                <a:lnTo>
                  <a:pt x="773650" y="1173887"/>
                </a:lnTo>
                <a:lnTo>
                  <a:pt x="791784" y="1128619"/>
                </a:lnTo>
                <a:lnTo>
                  <a:pt x="807338" y="1082131"/>
                </a:lnTo>
                <a:lnTo>
                  <a:pt x="820230" y="1034515"/>
                </a:lnTo>
                <a:lnTo>
                  <a:pt x="830379" y="985864"/>
                </a:lnTo>
                <a:lnTo>
                  <a:pt x="837704" y="936269"/>
                </a:lnTo>
                <a:lnTo>
                  <a:pt x="841972" y="888577"/>
                </a:lnTo>
                <a:lnTo>
                  <a:pt x="843553" y="841274"/>
                </a:lnTo>
                <a:lnTo>
                  <a:pt x="842509" y="794439"/>
                </a:lnTo>
                <a:lnTo>
                  <a:pt x="838903" y="748152"/>
                </a:lnTo>
                <a:lnTo>
                  <a:pt x="832797" y="702490"/>
                </a:lnTo>
                <a:lnTo>
                  <a:pt x="824254" y="657534"/>
                </a:lnTo>
                <a:lnTo>
                  <a:pt x="813336" y="613363"/>
                </a:lnTo>
                <a:lnTo>
                  <a:pt x="800105" y="570054"/>
                </a:lnTo>
                <a:lnTo>
                  <a:pt x="784624" y="527688"/>
                </a:lnTo>
                <a:lnTo>
                  <a:pt x="766955" y="486344"/>
                </a:lnTo>
                <a:lnTo>
                  <a:pt x="747161" y="446100"/>
                </a:lnTo>
                <a:lnTo>
                  <a:pt x="725303" y="407035"/>
                </a:lnTo>
                <a:lnTo>
                  <a:pt x="701446" y="369229"/>
                </a:lnTo>
                <a:lnTo>
                  <a:pt x="675649" y="332761"/>
                </a:lnTo>
                <a:lnTo>
                  <a:pt x="647978" y="297709"/>
                </a:lnTo>
                <a:lnTo>
                  <a:pt x="618493" y="264153"/>
                </a:lnTo>
                <a:lnTo>
                  <a:pt x="587256" y="232172"/>
                </a:lnTo>
                <a:lnTo>
                  <a:pt x="554332" y="201845"/>
                </a:lnTo>
                <a:lnTo>
                  <a:pt x="519781" y="173250"/>
                </a:lnTo>
                <a:lnTo>
                  <a:pt x="483666" y="146467"/>
                </a:lnTo>
                <a:lnTo>
                  <a:pt x="446051" y="121576"/>
                </a:lnTo>
                <a:lnTo>
                  <a:pt x="406996" y="98654"/>
                </a:lnTo>
                <a:lnTo>
                  <a:pt x="366564" y="77781"/>
                </a:lnTo>
                <a:lnTo>
                  <a:pt x="324819" y="59036"/>
                </a:lnTo>
                <a:lnTo>
                  <a:pt x="281822" y="42498"/>
                </a:lnTo>
                <a:lnTo>
                  <a:pt x="237635" y="28247"/>
                </a:lnTo>
                <a:lnTo>
                  <a:pt x="192322" y="16361"/>
                </a:lnTo>
                <a:lnTo>
                  <a:pt x="145944" y="6918"/>
                </a:lnTo>
                <a:lnTo>
                  <a:pt x="98564" y="0"/>
                </a:lnTo>
                <a:close/>
              </a:path>
            </a:pathLst>
          </a:custGeom>
          <a:solidFill>
            <a:srgbClr val="A4A4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" name="object 20"/>
          <p:cNvSpPr/>
          <p:nvPr/>
        </p:nvSpPr>
        <p:spPr>
          <a:xfrm>
            <a:off x="2941800" y="3422443"/>
            <a:ext cx="199390" cy="843280"/>
          </a:xfrm>
          <a:custGeom>
            <a:avLst/>
            <a:gdLst/>
            <a:ahLst/>
            <a:cxnLst/>
            <a:rect l="l" t="t" r="r" b="b"/>
            <a:pathLst>
              <a:path w="199389" h="843279">
                <a:moveTo>
                  <a:pt x="0" y="0"/>
                </a:moveTo>
                <a:lnTo>
                  <a:pt x="19240" y="843267"/>
                </a:lnTo>
                <a:lnTo>
                  <a:pt x="64615" y="841007"/>
                </a:lnTo>
                <a:lnTo>
                  <a:pt x="109769" y="836312"/>
                </a:lnTo>
                <a:lnTo>
                  <a:pt x="154603" y="829195"/>
                </a:lnTo>
                <a:lnTo>
                  <a:pt x="199021" y="819670"/>
                </a:lnTo>
                <a:lnTo>
                  <a:pt x="0" y="0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" name="object 21"/>
          <p:cNvSpPr/>
          <p:nvPr/>
        </p:nvSpPr>
        <p:spPr>
          <a:xfrm>
            <a:off x="2941800" y="3422443"/>
            <a:ext cx="199390" cy="843280"/>
          </a:xfrm>
          <a:custGeom>
            <a:avLst/>
            <a:gdLst/>
            <a:ahLst/>
            <a:cxnLst/>
            <a:rect l="l" t="t" r="r" b="b"/>
            <a:pathLst>
              <a:path w="199389" h="843279">
                <a:moveTo>
                  <a:pt x="199021" y="819670"/>
                </a:moveTo>
                <a:lnTo>
                  <a:pt x="154603" y="829195"/>
                </a:lnTo>
                <a:lnTo>
                  <a:pt x="109769" y="836312"/>
                </a:lnTo>
                <a:lnTo>
                  <a:pt x="64615" y="841007"/>
                </a:lnTo>
                <a:lnTo>
                  <a:pt x="19240" y="843267"/>
                </a:lnTo>
                <a:lnTo>
                  <a:pt x="0" y="0"/>
                </a:lnTo>
                <a:lnTo>
                  <a:pt x="199021" y="819670"/>
                </a:lnTo>
                <a:close/>
              </a:path>
            </a:pathLst>
          </a:custGeom>
          <a:ln w="190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" name="object 22"/>
          <p:cNvSpPr/>
          <p:nvPr/>
        </p:nvSpPr>
        <p:spPr>
          <a:xfrm>
            <a:off x="2098535" y="2578959"/>
            <a:ext cx="862965" cy="1687195"/>
          </a:xfrm>
          <a:custGeom>
            <a:avLst/>
            <a:gdLst/>
            <a:ahLst/>
            <a:cxnLst/>
            <a:rect l="l" t="t" r="r" b="b"/>
            <a:pathLst>
              <a:path w="862964" h="1687195">
                <a:moveTo>
                  <a:pt x="843267" y="0"/>
                </a:moveTo>
                <a:lnTo>
                  <a:pt x="836853" y="0"/>
                </a:lnTo>
                <a:lnTo>
                  <a:pt x="824026" y="215"/>
                </a:lnTo>
                <a:lnTo>
                  <a:pt x="776205" y="2642"/>
                </a:lnTo>
                <a:lnTo>
                  <a:pt x="729144" y="7676"/>
                </a:lnTo>
                <a:lnTo>
                  <a:pt x="682913" y="15243"/>
                </a:lnTo>
                <a:lnTo>
                  <a:pt x="637581" y="25270"/>
                </a:lnTo>
                <a:lnTo>
                  <a:pt x="593217" y="37686"/>
                </a:lnTo>
                <a:lnTo>
                  <a:pt x="549893" y="52417"/>
                </a:lnTo>
                <a:lnTo>
                  <a:pt x="507676" y="69390"/>
                </a:lnTo>
                <a:lnTo>
                  <a:pt x="466636" y="88532"/>
                </a:lnTo>
                <a:lnTo>
                  <a:pt x="426844" y="109771"/>
                </a:lnTo>
                <a:lnTo>
                  <a:pt x="388368" y="133034"/>
                </a:lnTo>
                <a:lnTo>
                  <a:pt x="351279" y="158248"/>
                </a:lnTo>
                <a:lnTo>
                  <a:pt x="315645" y="185340"/>
                </a:lnTo>
                <a:lnTo>
                  <a:pt x="281536" y="214238"/>
                </a:lnTo>
                <a:lnTo>
                  <a:pt x="249023" y="244868"/>
                </a:lnTo>
                <a:lnTo>
                  <a:pt x="218174" y="277158"/>
                </a:lnTo>
                <a:lnTo>
                  <a:pt x="189058" y="311035"/>
                </a:lnTo>
                <a:lnTo>
                  <a:pt x="161747" y="346426"/>
                </a:lnTo>
                <a:lnTo>
                  <a:pt x="136308" y="383259"/>
                </a:lnTo>
                <a:lnTo>
                  <a:pt x="112812" y="421460"/>
                </a:lnTo>
                <a:lnTo>
                  <a:pt x="91328" y="460956"/>
                </a:lnTo>
                <a:lnTo>
                  <a:pt x="71926" y="501676"/>
                </a:lnTo>
                <a:lnTo>
                  <a:pt x="54675" y="543546"/>
                </a:lnTo>
                <a:lnTo>
                  <a:pt x="39645" y="586493"/>
                </a:lnTo>
                <a:lnTo>
                  <a:pt x="26906" y="630445"/>
                </a:lnTo>
                <a:lnTo>
                  <a:pt x="16526" y="675329"/>
                </a:lnTo>
                <a:lnTo>
                  <a:pt x="8576" y="721071"/>
                </a:lnTo>
                <a:lnTo>
                  <a:pt x="3126" y="767599"/>
                </a:lnTo>
                <a:lnTo>
                  <a:pt x="243" y="814841"/>
                </a:lnTo>
                <a:lnTo>
                  <a:pt x="0" y="862723"/>
                </a:lnTo>
                <a:lnTo>
                  <a:pt x="2427" y="910544"/>
                </a:lnTo>
                <a:lnTo>
                  <a:pt x="7460" y="957606"/>
                </a:lnTo>
                <a:lnTo>
                  <a:pt x="15027" y="1003837"/>
                </a:lnTo>
                <a:lnTo>
                  <a:pt x="25055" y="1049169"/>
                </a:lnTo>
                <a:lnTo>
                  <a:pt x="37470" y="1093533"/>
                </a:lnTo>
                <a:lnTo>
                  <a:pt x="52201" y="1136858"/>
                </a:lnTo>
                <a:lnTo>
                  <a:pt x="69174" y="1179076"/>
                </a:lnTo>
                <a:lnTo>
                  <a:pt x="88316" y="1220115"/>
                </a:lnTo>
                <a:lnTo>
                  <a:pt x="109555" y="1259908"/>
                </a:lnTo>
                <a:lnTo>
                  <a:pt x="132818" y="1298384"/>
                </a:lnTo>
                <a:lnTo>
                  <a:pt x="158032" y="1335474"/>
                </a:lnTo>
                <a:lnTo>
                  <a:pt x="185124" y="1371108"/>
                </a:lnTo>
                <a:lnTo>
                  <a:pt x="214022" y="1405217"/>
                </a:lnTo>
                <a:lnTo>
                  <a:pt x="244652" y="1437731"/>
                </a:lnTo>
                <a:lnTo>
                  <a:pt x="276942" y="1468581"/>
                </a:lnTo>
                <a:lnTo>
                  <a:pt x="310819" y="1497696"/>
                </a:lnTo>
                <a:lnTo>
                  <a:pt x="346210" y="1525008"/>
                </a:lnTo>
                <a:lnTo>
                  <a:pt x="383043" y="1550447"/>
                </a:lnTo>
                <a:lnTo>
                  <a:pt x="421244" y="1573943"/>
                </a:lnTo>
                <a:lnTo>
                  <a:pt x="460741" y="1595427"/>
                </a:lnTo>
                <a:lnTo>
                  <a:pt x="501460" y="1614829"/>
                </a:lnTo>
                <a:lnTo>
                  <a:pt x="543330" y="1632080"/>
                </a:lnTo>
                <a:lnTo>
                  <a:pt x="586278" y="1647109"/>
                </a:lnTo>
                <a:lnTo>
                  <a:pt x="630229" y="1659848"/>
                </a:lnTo>
                <a:lnTo>
                  <a:pt x="675113" y="1670227"/>
                </a:lnTo>
                <a:lnTo>
                  <a:pt x="720855" y="1678176"/>
                </a:lnTo>
                <a:lnTo>
                  <a:pt x="767383" y="1683626"/>
                </a:lnTo>
                <a:lnTo>
                  <a:pt x="814625" y="1686507"/>
                </a:lnTo>
                <a:lnTo>
                  <a:pt x="862507" y="1686750"/>
                </a:lnTo>
                <a:lnTo>
                  <a:pt x="843267" y="843483"/>
                </a:lnTo>
                <a:lnTo>
                  <a:pt x="843267" y="0"/>
                </a:lnTo>
                <a:close/>
              </a:path>
            </a:pathLst>
          </a:custGeom>
          <a:solidFill>
            <a:srgbClr val="5B9BD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" name="object 23"/>
          <p:cNvSpPr/>
          <p:nvPr/>
        </p:nvSpPr>
        <p:spPr>
          <a:xfrm>
            <a:off x="2098535" y="2578959"/>
            <a:ext cx="862965" cy="1687195"/>
          </a:xfrm>
          <a:custGeom>
            <a:avLst/>
            <a:gdLst/>
            <a:ahLst/>
            <a:cxnLst/>
            <a:rect l="l" t="t" r="r" b="b"/>
            <a:pathLst>
              <a:path w="862964" h="1687195">
                <a:moveTo>
                  <a:pt x="862507" y="1686750"/>
                </a:moveTo>
                <a:lnTo>
                  <a:pt x="814625" y="1686507"/>
                </a:lnTo>
                <a:lnTo>
                  <a:pt x="767383" y="1683626"/>
                </a:lnTo>
                <a:lnTo>
                  <a:pt x="720855" y="1678176"/>
                </a:lnTo>
                <a:lnTo>
                  <a:pt x="675113" y="1670227"/>
                </a:lnTo>
                <a:lnTo>
                  <a:pt x="630229" y="1659848"/>
                </a:lnTo>
                <a:lnTo>
                  <a:pt x="586278" y="1647109"/>
                </a:lnTo>
                <a:lnTo>
                  <a:pt x="543330" y="1632080"/>
                </a:lnTo>
                <a:lnTo>
                  <a:pt x="501460" y="1614829"/>
                </a:lnTo>
                <a:lnTo>
                  <a:pt x="460741" y="1595427"/>
                </a:lnTo>
                <a:lnTo>
                  <a:pt x="421244" y="1573943"/>
                </a:lnTo>
                <a:lnTo>
                  <a:pt x="383043" y="1550447"/>
                </a:lnTo>
                <a:lnTo>
                  <a:pt x="346210" y="1525008"/>
                </a:lnTo>
                <a:lnTo>
                  <a:pt x="310819" y="1497696"/>
                </a:lnTo>
                <a:lnTo>
                  <a:pt x="276942" y="1468581"/>
                </a:lnTo>
                <a:lnTo>
                  <a:pt x="244652" y="1437731"/>
                </a:lnTo>
                <a:lnTo>
                  <a:pt x="214022" y="1405217"/>
                </a:lnTo>
                <a:lnTo>
                  <a:pt x="185124" y="1371108"/>
                </a:lnTo>
                <a:lnTo>
                  <a:pt x="158032" y="1335474"/>
                </a:lnTo>
                <a:lnTo>
                  <a:pt x="132818" y="1298384"/>
                </a:lnTo>
                <a:lnTo>
                  <a:pt x="109555" y="1259908"/>
                </a:lnTo>
                <a:lnTo>
                  <a:pt x="88316" y="1220115"/>
                </a:lnTo>
                <a:lnTo>
                  <a:pt x="69174" y="1179076"/>
                </a:lnTo>
                <a:lnTo>
                  <a:pt x="52201" y="1136858"/>
                </a:lnTo>
                <a:lnTo>
                  <a:pt x="37470" y="1093533"/>
                </a:lnTo>
                <a:lnTo>
                  <a:pt x="25055" y="1049169"/>
                </a:lnTo>
                <a:lnTo>
                  <a:pt x="15027" y="1003837"/>
                </a:lnTo>
                <a:lnTo>
                  <a:pt x="7460" y="957606"/>
                </a:lnTo>
                <a:lnTo>
                  <a:pt x="2427" y="910544"/>
                </a:lnTo>
                <a:lnTo>
                  <a:pt x="0" y="862723"/>
                </a:lnTo>
                <a:lnTo>
                  <a:pt x="243" y="814841"/>
                </a:lnTo>
                <a:lnTo>
                  <a:pt x="3126" y="767599"/>
                </a:lnTo>
                <a:lnTo>
                  <a:pt x="8576" y="721071"/>
                </a:lnTo>
                <a:lnTo>
                  <a:pt x="16526" y="675329"/>
                </a:lnTo>
                <a:lnTo>
                  <a:pt x="26906" y="630445"/>
                </a:lnTo>
                <a:lnTo>
                  <a:pt x="39645" y="586493"/>
                </a:lnTo>
                <a:lnTo>
                  <a:pt x="54675" y="543546"/>
                </a:lnTo>
                <a:lnTo>
                  <a:pt x="71926" y="501676"/>
                </a:lnTo>
                <a:lnTo>
                  <a:pt x="91328" y="460956"/>
                </a:lnTo>
                <a:lnTo>
                  <a:pt x="112812" y="421460"/>
                </a:lnTo>
                <a:lnTo>
                  <a:pt x="136308" y="383259"/>
                </a:lnTo>
                <a:lnTo>
                  <a:pt x="161747" y="346426"/>
                </a:lnTo>
                <a:lnTo>
                  <a:pt x="189058" y="311035"/>
                </a:lnTo>
                <a:lnTo>
                  <a:pt x="218174" y="277158"/>
                </a:lnTo>
                <a:lnTo>
                  <a:pt x="249023" y="244868"/>
                </a:lnTo>
                <a:lnTo>
                  <a:pt x="281536" y="214238"/>
                </a:lnTo>
                <a:lnTo>
                  <a:pt x="315645" y="185340"/>
                </a:lnTo>
                <a:lnTo>
                  <a:pt x="351279" y="158248"/>
                </a:lnTo>
                <a:lnTo>
                  <a:pt x="388368" y="133034"/>
                </a:lnTo>
                <a:lnTo>
                  <a:pt x="426844" y="109771"/>
                </a:lnTo>
                <a:lnTo>
                  <a:pt x="466636" y="88532"/>
                </a:lnTo>
                <a:lnTo>
                  <a:pt x="507676" y="69390"/>
                </a:lnTo>
                <a:lnTo>
                  <a:pt x="549893" y="52417"/>
                </a:lnTo>
                <a:lnTo>
                  <a:pt x="593217" y="37686"/>
                </a:lnTo>
                <a:lnTo>
                  <a:pt x="637581" y="25270"/>
                </a:lnTo>
                <a:lnTo>
                  <a:pt x="682913" y="15243"/>
                </a:lnTo>
                <a:lnTo>
                  <a:pt x="729144" y="7676"/>
                </a:lnTo>
                <a:lnTo>
                  <a:pt x="776205" y="2642"/>
                </a:lnTo>
                <a:lnTo>
                  <a:pt x="824026" y="215"/>
                </a:lnTo>
                <a:lnTo>
                  <a:pt x="836853" y="0"/>
                </a:lnTo>
                <a:lnTo>
                  <a:pt x="843267" y="0"/>
                </a:lnTo>
                <a:lnTo>
                  <a:pt x="843267" y="843483"/>
                </a:lnTo>
                <a:lnTo>
                  <a:pt x="862507" y="1686750"/>
                </a:lnTo>
                <a:close/>
              </a:path>
            </a:pathLst>
          </a:custGeom>
          <a:ln w="190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" name="object 24"/>
          <p:cNvSpPr/>
          <p:nvPr/>
        </p:nvSpPr>
        <p:spPr>
          <a:xfrm>
            <a:off x="2694432" y="2523744"/>
            <a:ext cx="248920" cy="55244"/>
          </a:xfrm>
          <a:custGeom>
            <a:avLst/>
            <a:gdLst/>
            <a:ahLst/>
            <a:cxnLst/>
            <a:rect l="l" t="t" r="r" b="b"/>
            <a:pathLst>
              <a:path w="248919" h="55244">
                <a:moveTo>
                  <a:pt x="248412" y="54864"/>
                </a:moveTo>
                <a:lnTo>
                  <a:pt x="56388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A6A6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" name="object 25"/>
          <p:cNvSpPr/>
          <p:nvPr/>
        </p:nvSpPr>
        <p:spPr>
          <a:xfrm>
            <a:off x="2993135" y="2494788"/>
            <a:ext cx="48895" cy="85725"/>
          </a:xfrm>
          <a:custGeom>
            <a:avLst/>
            <a:gdLst/>
            <a:ahLst/>
            <a:cxnLst/>
            <a:rect l="l" t="t" r="r" b="b"/>
            <a:pathLst>
              <a:path w="48894" h="85725">
                <a:moveTo>
                  <a:pt x="0" y="85344"/>
                </a:moveTo>
                <a:lnTo>
                  <a:pt x="48768" y="0"/>
                </a:lnTo>
              </a:path>
            </a:pathLst>
          </a:custGeom>
          <a:ln w="9525">
            <a:solidFill>
              <a:srgbClr val="A6A6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" name="object 26"/>
          <p:cNvSpPr txBox="1"/>
          <p:nvPr/>
        </p:nvSpPr>
        <p:spPr>
          <a:xfrm>
            <a:off x="2366505" y="2396722"/>
            <a:ext cx="3244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0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05%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047047" y="2367346"/>
            <a:ext cx="3244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1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82%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353485" y="3290891"/>
            <a:ext cx="38227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44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35%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949778" y="4281758"/>
            <a:ext cx="3244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3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43%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153335" y="3405191"/>
            <a:ext cx="38227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50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36%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629344" y="2111580"/>
            <a:ext cx="687705" cy="2393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spc="-10" dirty="0">
                <a:solidFill>
                  <a:srgbClr val="585858"/>
                </a:solidFill>
                <a:latin typeface="Times New Roman"/>
                <a:cs typeface="Times New Roman"/>
              </a:rPr>
              <a:t>DHD</a:t>
            </a:r>
            <a:r>
              <a:rPr sz="1400" spc="5" dirty="0">
                <a:solidFill>
                  <a:srgbClr val="585858"/>
                </a:solidFill>
                <a:latin typeface="Times New Roman"/>
                <a:cs typeface="Times New Roman"/>
              </a:rPr>
              <a:t>_</a:t>
            </a:r>
            <a:r>
              <a:rPr sz="1400" spc="-5" dirty="0">
                <a:solidFill>
                  <a:srgbClr val="585858"/>
                </a:solidFill>
                <a:latin typeface="Times New Roman"/>
                <a:cs typeface="Times New Roman"/>
              </a:rPr>
              <a:t>S</a:t>
            </a:r>
            <a:r>
              <a:rPr sz="1400" dirty="0">
                <a:solidFill>
                  <a:srgbClr val="585858"/>
                </a:solidFill>
                <a:latin typeface="Times New Roman"/>
                <a:cs typeface="Times New Roman"/>
              </a:rPr>
              <a:t>2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4818191" y="2578957"/>
            <a:ext cx="0" cy="843915"/>
          </a:xfrm>
          <a:custGeom>
            <a:avLst/>
            <a:gdLst/>
            <a:ahLst/>
            <a:cxnLst/>
            <a:rect l="l" t="t" r="r" b="b"/>
            <a:pathLst>
              <a:path h="843914">
                <a:moveTo>
                  <a:pt x="0" y="0"/>
                </a:moveTo>
                <a:lnTo>
                  <a:pt x="0" y="843483"/>
                </a:lnTo>
              </a:path>
            </a:pathLst>
          </a:custGeom>
          <a:ln w="3175">
            <a:solidFill>
              <a:srgbClr val="4471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" name="object 33"/>
          <p:cNvSpPr/>
          <p:nvPr/>
        </p:nvSpPr>
        <p:spPr>
          <a:xfrm>
            <a:off x="4841434" y="2578962"/>
            <a:ext cx="0" cy="843915"/>
          </a:xfrm>
          <a:custGeom>
            <a:avLst/>
            <a:gdLst/>
            <a:ahLst/>
            <a:cxnLst/>
            <a:rect l="l" t="t" r="r" b="b"/>
            <a:pathLst>
              <a:path h="843914">
                <a:moveTo>
                  <a:pt x="0" y="0"/>
                </a:moveTo>
                <a:lnTo>
                  <a:pt x="0" y="843483"/>
                </a:lnTo>
              </a:path>
            </a:pathLst>
          </a:custGeom>
          <a:ln w="49580">
            <a:solidFill>
              <a:srgbClr val="EC7C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" name="object 34"/>
          <p:cNvSpPr/>
          <p:nvPr/>
        </p:nvSpPr>
        <p:spPr>
          <a:xfrm>
            <a:off x="4359374" y="2580415"/>
            <a:ext cx="1301115" cy="1685925"/>
          </a:xfrm>
          <a:custGeom>
            <a:avLst/>
            <a:gdLst/>
            <a:ahLst/>
            <a:cxnLst/>
            <a:rect l="l" t="t" r="r" b="b"/>
            <a:pathLst>
              <a:path w="1301114" h="1685925">
                <a:moveTo>
                  <a:pt x="506844" y="0"/>
                </a:moveTo>
                <a:lnTo>
                  <a:pt x="457263" y="842022"/>
                </a:lnTo>
                <a:lnTo>
                  <a:pt x="0" y="1550809"/>
                </a:lnTo>
                <a:lnTo>
                  <a:pt x="41371" y="1575852"/>
                </a:lnTo>
                <a:lnTo>
                  <a:pt x="83987" y="1598421"/>
                </a:lnTo>
                <a:lnTo>
                  <a:pt x="127734" y="1618480"/>
                </a:lnTo>
                <a:lnTo>
                  <a:pt x="172501" y="1635991"/>
                </a:lnTo>
                <a:lnTo>
                  <a:pt x="218175" y="1650918"/>
                </a:lnTo>
                <a:lnTo>
                  <a:pt x="264644" y="1663225"/>
                </a:lnTo>
                <a:lnTo>
                  <a:pt x="311795" y="1672875"/>
                </a:lnTo>
                <a:lnTo>
                  <a:pt x="359516" y="1679831"/>
                </a:lnTo>
                <a:lnTo>
                  <a:pt x="407695" y="1684058"/>
                </a:lnTo>
                <a:lnTo>
                  <a:pt x="455555" y="1685538"/>
                </a:lnTo>
                <a:lnTo>
                  <a:pt x="502869" y="1684359"/>
                </a:lnTo>
                <a:lnTo>
                  <a:pt x="549564" y="1680586"/>
                </a:lnTo>
                <a:lnTo>
                  <a:pt x="595562" y="1674288"/>
                </a:lnTo>
                <a:lnTo>
                  <a:pt x="640790" y="1665531"/>
                </a:lnTo>
                <a:lnTo>
                  <a:pt x="685172" y="1654382"/>
                </a:lnTo>
                <a:lnTo>
                  <a:pt x="728632" y="1640908"/>
                </a:lnTo>
                <a:lnTo>
                  <a:pt x="771096" y="1625175"/>
                </a:lnTo>
                <a:lnTo>
                  <a:pt x="812488" y="1607251"/>
                </a:lnTo>
                <a:lnTo>
                  <a:pt x="852732" y="1587202"/>
                </a:lnTo>
                <a:lnTo>
                  <a:pt x="891754" y="1565096"/>
                </a:lnTo>
                <a:lnTo>
                  <a:pt x="929478" y="1540999"/>
                </a:lnTo>
                <a:lnTo>
                  <a:pt x="965829" y="1514979"/>
                </a:lnTo>
                <a:lnTo>
                  <a:pt x="1000732" y="1487101"/>
                </a:lnTo>
                <a:lnTo>
                  <a:pt x="1034112" y="1457433"/>
                </a:lnTo>
                <a:lnTo>
                  <a:pt x="1065892" y="1426043"/>
                </a:lnTo>
                <a:lnTo>
                  <a:pt x="1095999" y="1392996"/>
                </a:lnTo>
                <a:lnTo>
                  <a:pt x="1124356" y="1358360"/>
                </a:lnTo>
                <a:lnTo>
                  <a:pt x="1150888" y="1322201"/>
                </a:lnTo>
                <a:lnTo>
                  <a:pt x="1175521" y="1284587"/>
                </a:lnTo>
                <a:lnTo>
                  <a:pt x="1198178" y="1245584"/>
                </a:lnTo>
                <a:lnTo>
                  <a:pt x="1218785" y="1205260"/>
                </a:lnTo>
                <a:lnTo>
                  <a:pt x="1237266" y="1163681"/>
                </a:lnTo>
                <a:lnTo>
                  <a:pt x="1253546" y="1120914"/>
                </a:lnTo>
                <a:lnTo>
                  <a:pt x="1267550" y="1077026"/>
                </a:lnTo>
                <a:lnTo>
                  <a:pt x="1279203" y="1032084"/>
                </a:lnTo>
                <a:lnTo>
                  <a:pt x="1288428" y="986155"/>
                </a:lnTo>
                <a:lnTo>
                  <a:pt x="1295152" y="939306"/>
                </a:lnTo>
                <a:lnTo>
                  <a:pt x="1299298" y="891603"/>
                </a:lnTo>
                <a:lnTo>
                  <a:pt x="1300779" y="843743"/>
                </a:lnTo>
                <a:lnTo>
                  <a:pt x="1299599" y="796429"/>
                </a:lnTo>
                <a:lnTo>
                  <a:pt x="1295827" y="749734"/>
                </a:lnTo>
                <a:lnTo>
                  <a:pt x="1289529" y="703736"/>
                </a:lnTo>
                <a:lnTo>
                  <a:pt x="1280772" y="658508"/>
                </a:lnTo>
                <a:lnTo>
                  <a:pt x="1269623" y="614126"/>
                </a:lnTo>
                <a:lnTo>
                  <a:pt x="1256149" y="570666"/>
                </a:lnTo>
                <a:lnTo>
                  <a:pt x="1240416" y="528202"/>
                </a:lnTo>
                <a:lnTo>
                  <a:pt x="1222492" y="486810"/>
                </a:lnTo>
                <a:lnTo>
                  <a:pt x="1202443" y="446566"/>
                </a:lnTo>
                <a:lnTo>
                  <a:pt x="1180337" y="407544"/>
                </a:lnTo>
                <a:lnTo>
                  <a:pt x="1156240" y="369820"/>
                </a:lnTo>
                <a:lnTo>
                  <a:pt x="1130219" y="333468"/>
                </a:lnTo>
                <a:lnTo>
                  <a:pt x="1102342" y="298566"/>
                </a:lnTo>
                <a:lnTo>
                  <a:pt x="1072674" y="265186"/>
                </a:lnTo>
                <a:lnTo>
                  <a:pt x="1041283" y="233406"/>
                </a:lnTo>
                <a:lnTo>
                  <a:pt x="1008237" y="203299"/>
                </a:lnTo>
                <a:lnTo>
                  <a:pt x="973600" y="174942"/>
                </a:lnTo>
                <a:lnTo>
                  <a:pt x="937442" y="148410"/>
                </a:lnTo>
                <a:lnTo>
                  <a:pt x="899828" y="123777"/>
                </a:lnTo>
                <a:lnTo>
                  <a:pt x="860825" y="101120"/>
                </a:lnTo>
                <a:lnTo>
                  <a:pt x="820501" y="80513"/>
                </a:lnTo>
                <a:lnTo>
                  <a:pt x="778922" y="62032"/>
                </a:lnTo>
                <a:lnTo>
                  <a:pt x="736155" y="45752"/>
                </a:lnTo>
                <a:lnTo>
                  <a:pt x="692267" y="31748"/>
                </a:lnTo>
                <a:lnTo>
                  <a:pt x="647325" y="20095"/>
                </a:lnTo>
                <a:lnTo>
                  <a:pt x="601396" y="10869"/>
                </a:lnTo>
                <a:lnTo>
                  <a:pt x="554547" y="4146"/>
                </a:lnTo>
                <a:lnTo>
                  <a:pt x="506844" y="0"/>
                </a:lnTo>
                <a:close/>
              </a:path>
            </a:pathLst>
          </a:custGeom>
          <a:solidFill>
            <a:srgbClr val="A4A4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" name="object 35"/>
          <p:cNvSpPr/>
          <p:nvPr/>
        </p:nvSpPr>
        <p:spPr>
          <a:xfrm>
            <a:off x="3986329" y="3422448"/>
            <a:ext cx="830580" cy="709295"/>
          </a:xfrm>
          <a:custGeom>
            <a:avLst/>
            <a:gdLst/>
            <a:ahLst/>
            <a:cxnLst/>
            <a:rect l="l" t="t" r="r" b="b"/>
            <a:pathLst>
              <a:path w="830579" h="709295">
                <a:moveTo>
                  <a:pt x="830313" y="0"/>
                </a:moveTo>
                <a:lnTo>
                  <a:pt x="0" y="148513"/>
                </a:lnTo>
                <a:lnTo>
                  <a:pt x="10259" y="197452"/>
                </a:lnTo>
                <a:lnTo>
                  <a:pt x="23321" y="245444"/>
                </a:lnTo>
                <a:lnTo>
                  <a:pt x="39117" y="292381"/>
                </a:lnTo>
                <a:lnTo>
                  <a:pt x="57575" y="338158"/>
                </a:lnTo>
                <a:lnTo>
                  <a:pt x="78624" y="382669"/>
                </a:lnTo>
                <a:lnTo>
                  <a:pt x="102195" y="425807"/>
                </a:lnTo>
                <a:lnTo>
                  <a:pt x="128216" y="467467"/>
                </a:lnTo>
                <a:lnTo>
                  <a:pt x="156616" y="507543"/>
                </a:lnTo>
                <a:lnTo>
                  <a:pt x="187326" y="545927"/>
                </a:lnTo>
                <a:lnTo>
                  <a:pt x="220274" y="582515"/>
                </a:lnTo>
                <a:lnTo>
                  <a:pt x="255389" y="617200"/>
                </a:lnTo>
                <a:lnTo>
                  <a:pt x="292602" y="649875"/>
                </a:lnTo>
                <a:lnTo>
                  <a:pt x="331841" y="680435"/>
                </a:lnTo>
                <a:lnTo>
                  <a:pt x="373037" y="708774"/>
                </a:lnTo>
                <a:lnTo>
                  <a:pt x="830313" y="0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" name="object 36"/>
          <p:cNvSpPr/>
          <p:nvPr/>
        </p:nvSpPr>
        <p:spPr>
          <a:xfrm>
            <a:off x="3986329" y="3422448"/>
            <a:ext cx="830580" cy="709295"/>
          </a:xfrm>
          <a:custGeom>
            <a:avLst/>
            <a:gdLst/>
            <a:ahLst/>
            <a:cxnLst/>
            <a:rect l="l" t="t" r="r" b="b"/>
            <a:pathLst>
              <a:path w="830579" h="709295">
                <a:moveTo>
                  <a:pt x="373037" y="708774"/>
                </a:moveTo>
                <a:lnTo>
                  <a:pt x="331841" y="680435"/>
                </a:lnTo>
                <a:lnTo>
                  <a:pt x="292602" y="649875"/>
                </a:lnTo>
                <a:lnTo>
                  <a:pt x="255389" y="617200"/>
                </a:lnTo>
                <a:lnTo>
                  <a:pt x="220274" y="582515"/>
                </a:lnTo>
                <a:lnTo>
                  <a:pt x="187326" y="545927"/>
                </a:lnTo>
                <a:lnTo>
                  <a:pt x="156616" y="507543"/>
                </a:lnTo>
                <a:lnTo>
                  <a:pt x="128216" y="467467"/>
                </a:lnTo>
                <a:lnTo>
                  <a:pt x="102195" y="425807"/>
                </a:lnTo>
                <a:lnTo>
                  <a:pt x="78624" y="382669"/>
                </a:lnTo>
                <a:lnTo>
                  <a:pt x="57575" y="338158"/>
                </a:lnTo>
                <a:lnTo>
                  <a:pt x="39117" y="292381"/>
                </a:lnTo>
                <a:lnTo>
                  <a:pt x="23321" y="245444"/>
                </a:lnTo>
                <a:lnTo>
                  <a:pt x="10259" y="197452"/>
                </a:lnTo>
                <a:lnTo>
                  <a:pt x="0" y="148513"/>
                </a:lnTo>
                <a:lnTo>
                  <a:pt x="830313" y="0"/>
                </a:lnTo>
                <a:lnTo>
                  <a:pt x="373037" y="708774"/>
                </a:lnTo>
                <a:close/>
              </a:path>
            </a:pathLst>
          </a:custGeom>
          <a:ln w="190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" name="object 37"/>
          <p:cNvSpPr/>
          <p:nvPr/>
        </p:nvSpPr>
        <p:spPr>
          <a:xfrm>
            <a:off x="3973051" y="2578963"/>
            <a:ext cx="843915" cy="992505"/>
          </a:xfrm>
          <a:custGeom>
            <a:avLst/>
            <a:gdLst/>
            <a:ahLst/>
            <a:cxnLst/>
            <a:rect l="l" t="t" r="r" b="b"/>
            <a:pathLst>
              <a:path w="843914" h="992504">
                <a:moveTo>
                  <a:pt x="843596" y="0"/>
                </a:moveTo>
                <a:lnTo>
                  <a:pt x="769037" y="3298"/>
                </a:lnTo>
                <a:lnTo>
                  <a:pt x="695069" y="13169"/>
                </a:lnTo>
                <a:lnTo>
                  <a:pt x="648188" y="22912"/>
                </a:lnTo>
                <a:lnTo>
                  <a:pt x="602459" y="35113"/>
                </a:lnTo>
                <a:lnTo>
                  <a:pt x="557938" y="49691"/>
                </a:lnTo>
                <a:lnTo>
                  <a:pt x="514684" y="66561"/>
                </a:lnTo>
                <a:lnTo>
                  <a:pt x="472754" y="85643"/>
                </a:lnTo>
                <a:lnTo>
                  <a:pt x="432205" y="106852"/>
                </a:lnTo>
                <a:lnTo>
                  <a:pt x="393096" y="130107"/>
                </a:lnTo>
                <a:lnTo>
                  <a:pt x="355483" y="155325"/>
                </a:lnTo>
                <a:lnTo>
                  <a:pt x="319424" y="182423"/>
                </a:lnTo>
                <a:lnTo>
                  <a:pt x="284977" y="211319"/>
                </a:lnTo>
                <a:lnTo>
                  <a:pt x="252200" y="241929"/>
                </a:lnTo>
                <a:lnTo>
                  <a:pt x="221149" y="274172"/>
                </a:lnTo>
                <a:lnTo>
                  <a:pt x="191883" y="307965"/>
                </a:lnTo>
                <a:lnTo>
                  <a:pt x="164458" y="343225"/>
                </a:lnTo>
                <a:lnTo>
                  <a:pt x="138934" y="379870"/>
                </a:lnTo>
                <a:lnTo>
                  <a:pt x="115366" y="417816"/>
                </a:lnTo>
                <a:lnTo>
                  <a:pt x="93814" y="456982"/>
                </a:lnTo>
                <a:lnTo>
                  <a:pt x="74333" y="497284"/>
                </a:lnTo>
                <a:lnTo>
                  <a:pt x="56983" y="538640"/>
                </a:lnTo>
                <a:lnTo>
                  <a:pt x="41819" y="580968"/>
                </a:lnTo>
                <a:lnTo>
                  <a:pt x="28901" y="624184"/>
                </a:lnTo>
                <a:lnTo>
                  <a:pt x="18286" y="668207"/>
                </a:lnTo>
                <a:lnTo>
                  <a:pt x="10030" y="712953"/>
                </a:lnTo>
                <a:lnTo>
                  <a:pt x="4192" y="758340"/>
                </a:lnTo>
                <a:lnTo>
                  <a:pt x="829" y="804285"/>
                </a:lnTo>
                <a:lnTo>
                  <a:pt x="0" y="850706"/>
                </a:lnTo>
                <a:lnTo>
                  <a:pt x="1760" y="897520"/>
                </a:lnTo>
                <a:lnTo>
                  <a:pt x="6168" y="944644"/>
                </a:lnTo>
                <a:lnTo>
                  <a:pt x="13282" y="991997"/>
                </a:lnTo>
                <a:lnTo>
                  <a:pt x="843596" y="843483"/>
                </a:lnTo>
                <a:lnTo>
                  <a:pt x="843596" y="0"/>
                </a:lnTo>
                <a:close/>
              </a:path>
            </a:pathLst>
          </a:custGeom>
          <a:solidFill>
            <a:srgbClr val="5B9BD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" name="object 38"/>
          <p:cNvSpPr/>
          <p:nvPr/>
        </p:nvSpPr>
        <p:spPr>
          <a:xfrm>
            <a:off x="3973051" y="2578963"/>
            <a:ext cx="843915" cy="992505"/>
          </a:xfrm>
          <a:custGeom>
            <a:avLst/>
            <a:gdLst/>
            <a:ahLst/>
            <a:cxnLst/>
            <a:rect l="l" t="t" r="r" b="b"/>
            <a:pathLst>
              <a:path w="843914" h="992504">
                <a:moveTo>
                  <a:pt x="13282" y="991997"/>
                </a:moveTo>
                <a:lnTo>
                  <a:pt x="6168" y="944644"/>
                </a:lnTo>
                <a:lnTo>
                  <a:pt x="1760" y="897520"/>
                </a:lnTo>
                <a:lnTo>
                  <a:pt x="0" y="850706"/>
                </a:lnTo>
                <a:lnTo>
                  <a:pt x="829" y="804285"/>
                </a:lnTo>
                <a:lnTo>
                  <a:pt x="4192" y="758340"/>
                </a:lnTo>
                <a:lnTo>
                  <a:pt x="10030" y="712953"/>
                </a:lnTo>
                <a:lnTo>
                  <a:pt x="18286" y="668207"/>
                </a:lnTo>
                <a:lnTo>
                  <a:pt x="28901" y="624184"/>
                </a:lnTo>
                <a:lnTo>
                  <a:pt x="41819" y="580968"/>
                </a:lnTo>
                <a:lnTo>
                  <a:pt x="56983" y="538640"/>
                </a:lnTo>
                <a:lnTo>
                  <a:pt x="74333" y="497284"/>
                </a:lnTo>
                <a:lnTo>
                  <a:pt x="93814" y="456982"/>
                </a:lnTo>
                <a:lnTo>
                  <a:pt x="115366" y="417816"/>
                </a:lnTo>
                <a:lnTo>
                  <a:pt x="138934" y="379870"/>
                </a:lnTo>
                <a:lnTo>
                  <a:pt x="164458" y="343225"/>
                </a:lnTo>
                <a:lnTo>
                  <a:pt x="191883" y="307965"/>
                </a:lnTo>
                <a:lnTo>
                  <a:pt x="221149" y="274172"/>
                </a:lnTo>
                <a:lnTo>
                  <a:pt x="252200" y="241929"/>
                </a:lnTo>
                <a:lnTo>
                  <a:pt x="284977" y="211319"/>
                </a:lnTo>
                <a:lnTo>
                  <a:pt x="319424" y="182423"/>
                </a:lnTo>
                <a:lnTo>
                  <a:pt x="355483" y="155325"/>
                </a:lnTo>
                <a:lnTo>
                  <a:pt x="393096" y="130107"/>
                </a:lnTo>
                <a:lnTo>
                  <a:pt x="432205" y="106852"/>
                </a:lnTo>
                <a:lnTo>
                  <a:pt x="472754" y="85643"/>
                </a:lnTo>
                <a:lnTo>
                  <a:pt x="514684" y="66561"/>
                </a:lnTo>
                <a:lnTo>
                  <a:pt x="557938" y="49691"/>
                </a:lnTo>
                <a:lnTo>
                  <a:pt x="602459" y="35113"/>
                </a:lnTo>
                <a:lnTo>
                  <a:pt x="648188" y="22912"/>
                </a:lnTo>
                <a:lnTo>
                  <a:pt x="695069" y="13169"/>
                </a:lnTo>
                <a:lnTo>
                  <a:pt x="769037" y="3298"/>
                </a:lnTo>
                <a:lnTo>
                  <a:pt x="843596" y="0"/>
                </a:lnTo>
                <a:lnTo>
                  <a:pt x="843596" y="843483"/>
                </a:lnTo>
                <a:lnTo>
                  <a:pt x="13282" y="991997"/>
                </a:lnTo>
                <a:close/>
              </a:path>
            </a:pathLst>
          </a:custGeom>
          <a:ln w="190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" name="object 39"/>
          <p:cNvSpPr/>
          <p:nvPr/>
        </p:nvSpPr>
        <p:spPr>
          <a:xfrm>
            <a:off x="4568952" y="2523744"/>
            <a:ext cx="250190" cy="55244"/>
          </a:xfrm>
          <a:custGeom>
            <a:avLst/>
            <a:gdLst/>
            <a:ahLst/>
            <a:cxnLst/>
            <a:rect l="l" t="t" r="r" b="b"/>
            <a:pathLst>
              <a:path w="250189" h="55244">
                <a:moveTo>
                  <a:pt x="249936" y="54864"/>
                </a:moveTo>
                <a:lnTo>
                  <a:pt x="57912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A6A6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" name="object 40"/>
          <p:cNvSpPr/>
          <p:nvPr/>
        </p:nvSpPr>
        <p:spPr>
          <a:xfrm>
            <a:off x="4843271" y="2493264"/>
            <a:ext cx="30480" cy="85725"/>
          </a:xfrm>
          <a:custGeom>
            <a:avLst/>
            <a:gdLst/>
            <a:ahLst/>
            <a:cxnLst/>
            <a:rect l="l" t="t" r="r" b="b"/>
            <a:pathLst>
              <a:path w="30479" h="85725">
                <a:moveTo>
                  <a:pt x="0" y="85344"/>
                </a:moveTo>
                <a:lnTo>
                  <a:pt x="30480" y="0"/>
                </a:lnTo>
              </a:path>
            </a:pathLst>
          </a:custGeom>
          <a:ln w="9525">
            <a:solidFill>
              <a:srgbClr val="A6A6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" name="object 41"/>
          <p:cNvSpPr txBox="1"/>
          <p:nvPr/>
        </p:nvSpPr>
        <p:spPr>
          <a:xfrm>
            <a:off x="4241816" y="2396722"/>
            <a:ext cx="3244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0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06%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4879953" y="2366204"/>
            <a:ext cx="3244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0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88%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199764" y="3528978"/>
            <a:ext cx="38227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58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18%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952180" y="3871878"/>
            <a:ext cx="38227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13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06%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123401" y="3005026"/>
            <a:ext cx="38227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27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82%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491483" y="2111580"/>
            <a:ext cx="687705" cy="2393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spc="-10" dirty="0">
                <a:solidFill>
                  <a:srgbClr val="585858"/>
                </a:solidFill>
                <a:latin typeface="Times New Roman"/>
                <a:cs typeface="Times New Roman"/>
              </a:rPr>
              <a:t>DHD</a:t>
            </a:r>
            <a:r>
              <a:rPr sz="1400" spc="5" dirty="0">
                <a:solidFill>
                  <a:srgbClr val="585858"/>
                </a:solidFill>
                <a:latin typeface="Times New Roman"/>
                <a:cs typeface="Times New Roman"/>
              </a:rPr>
              <a:t>_</a:t>
            </a:r>
            <a:r>
              <a:rPr sz="1400" spc="-5" dirty="0">
                <a:solidFill>
                  <a:srgbClr val="585858"/>
                </a:solidFill>
                <a:latin typeface="Times New Roman"/>
                <a:cs typeface="Times New Roman"/>
              </a:rPr>
              <a:t>S</a:t>
            </a:r>
            <a:r>
              <a:rPr sz="1400" dirty="0">
                <a:solidFill>
                  <a:srgbClr val="585858"/>
                </a:solidFill>
                <a:latin typeface="Times New Roman"/>
                <a:cs typeface="Times New Roman"/>
              </a:rPr>
              <a:t>3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5795009" y="2212085"/>
            <a:ext cx="52069" cy="50800"/>
          </a:xfrm>
          <a:custGeom>
            <a:avLst/>
            <a:gdLst/>
            <a:ahLst/>
            <a:cxnLst/>
            <a:rect l="l" t="t" r="r" b="b"/>
            <a:pathLst>
              <a:path w="52070" h="50800">
                <a:moveTo>
                  <a:pt x="0" y="0"/>
                </a:moveTo>
                <a:lnTo>
                  <a:pt x="51815" y="0"/>
                </a:lnTo>
                <a:lnTo>
                  <a:pt x="51815" y="50292"/>
                </a:lnTo>
                <a:lnTo>
                  <a:pt x="0" y="50292"/>
                </a:lnTo>
                <a:lnTo>
                  <a:pt x="0" y="0"/>
                </a:lnTo>
                <a:close/>
              </a:path>
            </a:pathLst>
          </a:custGeom>
          <a:solidFill>
            <a:srgbClr val="4471C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" name="object 48"/>
          <p:cNvSpPr/>
          <p:nvPr/>
        </p:nvSpPr>
        <p:spPr>
          <a:xfrm>
            <a:off x="5795009" y="2399538"/>
            <a:ext cx="52069" cy="52069"/>
          </a:xfrm>
          <a:custGeom>
            <a:avLst/>
            <a:gdLst/>
            <a:ahLst/>
            <a:cxnLst/>
            <a:rect l="l" t="t" r="r" b="b"/>
            <a:pathLst>
              <a:path w="52070" h="52069">
                <a:moveTo>
                  <a:pt x="0" y="0"/>
                </a:moveTo>
                <a:lnTo>
                  <a:pt x="51815" y="0"/>
                </a:lnTo>
                <a:lnTo>
                  <a:pt x="51815" y="51816"/>
                </a:lnTo>
                <a:lnTo>
                  <a:pt x="0" y="51816"/>
                </a:lnTo>
                <a:lnTo>
                  <a:pt x="0" y="0"/>
                </a:lnTo>
                <a:close/>
              </a:path>
            </a:pathLst>
          </a:custGeom>
          <a:solidFill>
            <a:srgbClr val="EC7C3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" name="object 49"/>
          <p:cNvSpPr/>
          <p:nvPr/>
        </p:nvSpPr>
        <p:spPr>
          <a:xfrm>
            <a:off x="5795009" y="2586989"/>
            <a:ext cx="52069" cy="52069"/>
          </a:xfrm>
          <a:custGeom>
            <a:avLst/>
            <a:gdLst/>
            <a:ahLst/>
            <a:cxnLst/>
            <a:rect l="l" t="t" r="r" b="b"/>
            <a:pathLst>
              <a:path w="52070" h="52069">
                <a:moveTo>
                  <a:pt x="0" y="0"/>
                </a:moveTo>
                <a:lnTo>
                  <a:pt x="51815" y="0"/>
                </a:lnTo>
                <a:lnTo>
                  <a:pt x="51815" y="51816"/>
                </a:lnTo>
                <a:lnTo>
                  <a:pt x="0" y="51816"/>
                </a:lnTo>
                <a:lnTo>
                  <a:pt x="0" y="0"/>
                </a:lnTo>
                <a:close/>
              </a:path>
            </a:pathLst>
          </a:custGeom>
          <a:solidFill>
            <a:srgbClr val="A4A4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" name="object 50"/>
          <p:cNvSpPr/>
          <p:nvPr/>
        </p:nvSpPr>
        <p:spPr>
          <a:xfrm>
            <a:off x="5795009" y="2775966"/>
            <a:ext cx="52069" cy="50800"/>
          </a:xfrm>
          <a:custGeom>
            <a:avLst/>
            <a:gdLst/>
            <a:ahLst/>
            <a:cxnLst/>
            <a:rect l="l" t="t" r="r" b="b"/>
            <a:pathLst>
              <a:path w="52070" h="50800">
                <a:moveTo>
                  <a:pt x="0" y="0"/>
                </a:moveTo>
                <a:lnTo>
                  <a:pt x="51815" y="0"/>
                </a:lnTo>
                <a:lnTo>
                  <a:pt x="51815" y="50292"/>
                </a:lnTo>
                <a:lnTo>
                  <a:pt x="0" y="50292"/>
                </a:lnTo>
                <a:lnTo>
                  <a:pt x="0" y="0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" name="object 51"/>
          <p:cNvSpPr/>
          <p:nvPr/>
        </p:nvSpPr>
        <p:spPr>
          <a:xfrm>
            <a:off x="5795009" y="2963417"/>
            <a:ext cx="52069" cy="50800"/>
          </a:xfrm>
          <a:custGeom>
            <a:avLst/>
            <a:gdLst/>
            <a:ahLst/>
            <a:cxnLst/>
            <a:rect l="l" t="t" r="r" b="b"/>
            <a:pathLst>
              <a:path w="52070" h="50800">
                <a:moveTo>
                  <a:pt x="0" y="0"/>
                </a:moveTo>
                <a:lnTo>
                  <a:pt x="51815" y="0"/>
                </a:lnTo>
                <a:lnTo>
                  <a:pt x="51815" y="50292"/>
                </a:lnTo>
                <a:lnTo>
                  <a:pt x="0" y="50292"/>
                </a:lnTo>
                <a:lnTo>
                  <a:pt x="0" y="0"/>
                </a:lnTo>
                <a:close/>
              </a:path>
            </a:pathLst>
          </a:custGeom>
          <a:solidFill>
            <a:srgbClr val="5B9BD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" name="object 52"/>
          <p:cNvSpPr txBox="1"/>
          <p:nvPr/>
        </p:nvSpPr>
        <p:spPr>
          <a:xfrm>
            <a:off x="5854065" y="2088813"/>
            <a:ext cx="556895" cy="96837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54800"/>
              </a:lnSpc>
              <a:spcBef>
                <a:spcPts val="90"/>
              </a:spcBef>
            </a:pPr>
            <a:r>
              <a:rPr sz="800" spc="-5" dirty="0">
                <a:solidFill>
                  <a:srgbClr val="585858"/>
                </a:solidFill>
                <a:latin typeface="Times New Roman"/>
                <a:cs typeface="Times New Roman"/>
              </a:rPr>
              <a:t>Neoxanthin  V</a:t>
            </a:r>
            <a:r>
              <a:rPr sz="800" dirty="0">
                <a:solidFill>
                  <a:srgbClr val="585858"/>
                </a:solidFill>
                <a:latin typeface="Times New Roman"/>
                <a:cs typeface="Times New Roman"/>
              </a:rPr>
              <a:t>i</a:t>
            </a:r>
            <a:r>
              <a:rPr sz="800" spc="-10" dirty="0">
                <a:solidFill>
                  <a:srgbClr val="585858"/>
                </a:solidFill>
                <a:latin typeface="Times New Roman"/>
                <a:cs typeface="Times New Roman"/>
              </a:rPr>
              <a:t>o</a:t>
            </a:r>
            <a:r>
              <a:rPr sz="800" dirty="0">
                <a:solidFill>
                  <a:srgbClr val="585858"/>
                </a:solidFill>
                <a:latin typeface="Times New Roman"/>
                <a:cs typeface="Times New Roman"/>
              </a:rPr>
              <a:t>l</a:t>
            </a:r>
            <a:r>
              <a:rPr sz="800" spc="-10" dirty="0">
                <a:solidFill>
                  <a:srgbClr val="585858"/>
                </a:solidFill>
                <a:latin typeface="Times New Roman"/>
                <a:cs typeface="Times New Roman"/>
              </a:rPr>
              <a:t>ax</a:t>
            </a:r>
            <a:r>
              <a:rPr sz="8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r>
              <a:rPr sz="800" spc="-10" dirty="0">
                <a:solidFill>
                  <a:srgbClr val="585858"/>
                </a:solidFill>
                <a:latin typeface="Times New Roman"/>
                <a:cs typeface="Times New Roman"/>
              </a:rPr>
              <a:t>n</a:t>
            </a:r>
            <a:r>
              <a:rPr sz="800" dirty="0">
                <a:solidFill>
                  <a:srgbClr val="585858"/>
                </a:solidFill>
                <a:latin typeface="Times New Roman"/>
                <a:cs typeface="Times New Roman"/>
              </a:rPr>
              <a:t>t</a:t>
            </a:r>
            <a:r>
              <a:rPr sz="800" spc="-10" dirty="0">
                <a:solidFill>
                  <a:srgbClr val="585858"/>
                </a:solidFill>
                <a:latin typeface="Times New Roman"/>
                <a:cs typeface="Times New Roman"/>
              </a:rPr>
              <a:t>h</a:t>
            </a:r>
            <a:r>
              <a:rPr sz="800" dirty="0">
                <a:solidFill>
                  <a:srgbClr val="585858"/>
                </a:solidFill>
                <a:latin typeface="Times New Roman"/>
                <a:cs typeface="Times New Roman"/>
              </a:rPr>
              <a:t>in  Lutein  </a:t>
            </a:r>
            <a:r>
              <a:rPr sz="800" spc="-5" dirty="0">
                <a:solidFill>
                  <a:srgbClr val="585858"/>
                </a:solidFill>
                <a:latin typeface="Times New Roman"/>
                <a:cs typeface="Times New Roman"/>
              </a:rPr>
              <a:t>Zeaxanthin  </a:t>
            </a:r>
            <a:r>
              <a:rPr sz="800" spc="-10" dirty="0">
                <a:solidFill>
                  <a:srgbClr val="585858"/>
                </a:solidFill>
                <a:latin typeface="Times New Roman"/>
                <a:cs typeface="Times New Roman"/>
              </a:rPr>
              <a:t>β-Carotene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53" name="object 53"/>
          <p:cNvSpPr/>
          <p:nvPr/>
        </p:nvSpPr>
        <p:spPr>
          <a:xfrm>
            <a:off x="1068482" y="5094940"/>
            <a:ext cx="0" cy="843915"/>
          </a:xfrm>
          <a:custGeom>
            <a:avLst/>
            <a:gdLst/>
            <a:ahLst/>
            <a:cxnLst/>
            <a:rect l="l" t="t" r="r" b="b"/>
            <a:pathLst>
              <a:path h="843914">
                <a:moveTo>
                  <a:pt x="0" y="0"/>
                </a:moveTo>
                <a:lnTo>
                  <a:pt x="0" y="843483"/>
                </a:lnTo>
              </a:path>
            </a:pathLst>
          </a:custGeom>
          <a:ln w="3175">
            <a:solidFill>
              <a:srgbClr val="4471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" name="object 54"/>
          <p:cNvSpPr/>
          <p:nvPr/>
        </p:nvSpPr>
        <p:spPr>
          <a:xfrm>
            <a:off x="1066962" y="5094945"/>
            <a:ext cx="73660" cy="843915"/>
          </a:xfrm>
          <a:custGeom>
            <a:avLst/>
            <a:gdLst/>
            <a:ahLst/>
            <a:cxnLst/>
            <a:rect l="l" t="t" r="r" b="b"/>
            <a:pathLst>
              <a:path w="73659" h="843914">
                <a:moveTo>
                  <a:pt x="3035" y="0"/>
                </a:moveTo>
                <a:lnTo>
                  <a:pt x="0" y="843483"/>
                </a:lnTo>
                <a:lnTo>
                  <a:pt x="73431" y="3200"/>
                </a:lnTo>
                <a:lnTo>
                  <a:pt x="55863" y="1850"/>
                </a:lnTo>
                <a:lnTo>
                  <a:pt x="38271" y="866"/>
                </a:lnTo>
                <a:lnTo>
                  <a:pt x="20660" y="250"/>
                </a:lnTo>
                <a:lnTo>
                  <a:pt x="3035" y="0"/>
                </a:lnTo>
                <a:close/>
              </a:path>
            </a:pathLst>
          </a:custGeom>
          <a:solidFill>
            <a:srgbClr val="EC7C3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" name="object 55"/>
          <p:cNvSpPr/>
          <p:nvPr/>
        </p:nvSpPr>
        <p:spPr>
          <a:xfrm>
            <a:off x="1066967" y="5098143"/>
            <a:ext cx="843280" cy="1637030"/>
          </a:xfrm>
          <a:custGeom>
            <a:avLst/>
            <a:gdLst/>
            <a:ahLst/>
            <a:cxnLst/>
            <a:rect l="l" t="t" r="r" b="b"/>
            <a:pathLst>
              <a:path w="843280" h="1637029">
                <a:moveTo>
                  <a:pt x="73431" y="0"/>
                </a:moveTo>
                <a:lnTo>
                  <a:pt x="0" y="840282"/>
                </a:lnTo>
                <a:lnTo>
                  <a:pt x="277533" y="1636801"/>
                </a:lnTo>
                <a:lnTo>
                  <a:pt x="323853" y="1619125"/>
                </a:lnTo>
                <a:lnTo>
                  <a:pt x="368702" y="1598936"/>
                </a:lnTo>
                <a:lnTo>
                  <a:pt x="412004" y="1576330"/>
                </a:lnTo>
                <a:lnTo>
                  <a:pt x="453687" y="1551400"/>
                </a:lnTo>
                <a:lnTo>
                  <a:pt x="493676" y="1524242"/>
                </a:lnTo>
                <a:lnTo>
                  <a:pt x="531899" y="1494949"/>
                </a:lnTo>
                <a:lnTo>
                  <a:pt x="568281" y="1463618"/>
                </a:lnTo>
                <a:lnTo>
                  <a:pt x="602750" y="1430341"/>
                </a:lnTo>
                <a:lnTo>
                  <a:pt x="635230" y="1395213"/>
                </a:lnTo>
                <a:lnTo>
                  <a:pt x="665649" y="1358330"/>
                </a:lnTo>
                <a:lnTo>
                  <a:pt x="693934" y="1319785"/>
                </a:lnTo>
                <a:lnTo>
                  <a:pt x="720010" y="1279673"/>
                </a:lnTo>
                <a:lnTo>
                  <a:pt x="743804" y="1238089"/>
                </a:lnTo>
                <a:lnTo>
                  <a:pt x="765242" y="1195127"/>
                </a:lnTo>
                <a:lnTo>
                  <a:pt x="784251" y="1150881"/>
                </a:lnTo>
                <a:lnTo>
                  <a:pt x="800758" y="1105447"/>
                </a:lnTo>
                <a:lnTo>
                  <a:pt x="814687" y="1058919"/>
                </a:lnTo>
                <a:lnTo>
                  <a:pt x="825967" y="1011391"/>
                </a:lnTo>
                <a:lnTo>
                  <a:pt x="834523" y="962958"/>
                </a:lnTo>
                <a:lnTo>
                  <a:pt x="840282" y="913714"/>
                </a:lnTo>
                <a:lnTo>
                  <a:pt x="843119" y="865915"/>
                </a:lnTo>
                <a:lnTo>
                  <a:pt x="843281" y="818586"/>
                </a:lnTo>
                <a:lnTo>
                  <a:pt x="840834" y="771804"/>
                </a:lnTo>
                <a:lnTo>
                  <a:pt x="835843" y="725645"/>
                </a:lnTo>
                <a:lnTo>
                  <a:pt x="828371" y="680187"/>
                </a:lnTo>
                <a:lnTo>
                  <a:pt x="818485" y="635507"/>
                </a:lnTo>
                <a:lnTo>
                  <a:pt x="806248" y="591682"/>
                </a:lnTo>
                <a:lnTo>
                  <a:pt x="791726" y="548789"/>
                </a:lnTo>
                <a:lnTo>
                  <a:pt x="774982" y="506906"/>
                </a:lnTo>
                <a:lnTo>
                  <a:pt x="756083" y="466109"/>
                </a:lnTo>
                <a:lnTo>
                  <a:pt x="735092" y="426476"/>
                </a:lnTo>
                <a:lnTo>
                  <a:pt x="712075" y="388083"/>
                </a:lnTo>
                <a:lnTo>
                  <a:pt x="687096" y="351009"/>
                </a:lnTo>
                <a:lnTo>
                  <a:pt x="660219" y="315329"/>
                </a:lnTo>
                <a:lnTo>
                  <a:pt x="631510" y="281122"/>
                </a:lnTo>
                <a:lnTo>
                  <a:pt x="601034" y="248464"/>
                </a:lnTo>
                <a:lnTo>
                  <a:pt x="568854" y="217433"/>
                </a:lnTo>
                <a:lnTo>
                  <a:pt x="535036" y="188105"/>
                </a:lnTo>
                <a:lnTo>
                  <a:pt x="499645" y="160558"/>
                </a:lnTo>
                <a:lnTo>
                  <a:pt x="462745" y="134868"/>
                </a:lnTo>
                <a:lnTo>
                  <a:pt x="424401" y="111114"/>
                </a:lnTo>
                <a:lnTo>
                  <a:pt x="384677" y="89372"/>
                </a:lnTo>
                <a:lnTo>
                  <a:pt x="343639" y="69720"/>
                </a:lnTo>
                <a:lnTo>
                  <a:pt x="301351" y="52233"/>
                </a:lnTo>
                <a:lnTo>
                  <a:pt x="257878" y="36991"/>
                </a:lnTo>
                <a:lnTo>
                  <a:pt x="213285" y="24069"/>
                </a:lnTo>
                <a:lnTo>
                  <a:pt x="167636" y="13545"/>
                </a:lnTo>
                <a:lnTo>
                  <a:pt x="120997" y="5496"/>
                </a:lnTo>
                <a:lnTo>
                  <a:pt x="73431" y="0"/>
                </a:lnTo>
                <a:close/>
              </a:path>
            </a:pathLst>
          </a:custGeom>
          <a:solidFill>
            <a:srgbClr val="A4A4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" name="object 56"/>
          <p:cNvSpPr/>
          <p:nvPr/>
        </p:nvSpPr>
        <p:spPr>
          <a:xfrm>
            <a:off x="946017" y="5938423"/>
            <a:ext cx="398780" cy="843280"/>
          </a:xfrm>
          <a:custGeom>
            <a:avLst/>
            <a:gdLst/>
            <a:ahLst/>
            <a:cxnLst/>
            <a:rect l="l" t="t" r="r" b="b"/>
            <a:pathLst>
              <a:path w="398780" h="843279">
                <a:moveTo>
                  <a:pt x="120942" y="0"/>
                </a:moveTo>
                <a:lnTo>
                  <a:pt x="0" y="834770"/>
                </a:lnTo>
                <a:lnTo>
                  <a:pt x="50343" y="840525"/>
                </a:lnTo>
                <a:lnTo>
                  <a:pt x="100806" y="843244"/>
                </a:lnTo>
                <a:lnTo>
                  <a:pt x="151251" y="842939"/>
                </a:lnTo>
                <a:lnTo>
                  <a:pt x="201544" y="839623"/>
                </a:lnTo>
                <a:lnTo>
                  <a:pt x="251549" y="833311"/>
                </a:lnTo>
                <a:lnTo>
                  <a:pt x="301132" y="824014"/>
                </a:lnTo>
                <a:lnTo>
                  <a:pt x="350156" y="811745"/>
                </a:lnTo>
                <a:lnTo>
                  <a:pt x="398487" y="796518"/>
                </a:lnTo>
                <a:lnTo>
                  <a:pt x="120942" y="0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" name="object 57"/>
          <p:cNvSpPr/>
          <p:nvPr/>
        </p:nvSpPr>
        <p:spPr>
          <a:xfrm>
            <a:off x="946017" y="5938423"/>
            <a:ext cx="398780" cy="843280"/>
          </a:xfrm>
          <a:custGeom>
            <a:avLst/>
            <a:gdLst/>
            <a:ahLst/>
            <a:cxnLst/>
            <a:rect l="l" t="t" r="r" b="b"/>
            <a:pathLst>
              <a:path w="398780" h="843279">
                <a:moveTo>
                  <a:pt x="398487" y="796518"/>
                </a:moveTo>
                <a:lnTo>
                  <a:pt x="350156" y="811745"/>
                </a:lnTo>
                <a:lnTo>
                  <a:pt x="301132" y="824014"/>
                </a:lnTo>
                <a:lnTo>
                  <a:pt x="251549" y="833311"/>
                </a:lnTo>
                <a:lnTo>
                  <a:pt x="201544" y="839623"/>
                </a:lnTo>
                <a:lnTo>
                  <a:pt x="151251" y="842939"/>
                </a:lnTo>
                <a:lnTo>
                  <a:pt x="100806" y="843244"/>
                </a:lnTo>
                <a:lnTo>
                  <a:pt x="50343" y="840525"/>
                </a:lnTo>
                <a:lnTo>
                  <a:pt x="0" y="834770"/>
                </a:lnTo>
                <a:lnTo>
                  <a:pt x="120942" y="0"/>
                </a:lnTo>
                <a:lnTo>
                  <a:pt x="398487" y="796518"/>
                </a:lnTo>
                <a:close/>
              </a:path>
            </a:pathLst>
          </a:custGeom>
          <a:ln w="190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" name="object 58"/>
          <p:cNvSpPr/>
          <p:nvPr/>
        </p:nvSpPr>
        <p:spPr>
          <a:xfrm>
            <a:off x="223599" y="5094942"/>
            <a:ext cx="843915" cy="1678305"/>
          </a:xfrm>
          <a:custGeom>
            <a:avLst/>
            <a:gdLst/>
            <a:ahLst/>
            <a:cxnLst/>
            <a:rect l="l" t="t" r="r" b="b"/>
            <a:pathLst>
              <a:path w="843915" h="1678304">
                <a:moveTo>
                  <a:pt x="843365" y="0"/>
                </a:moveTo>
                <a:lnTo>
                  <a:pt x="795300" y="1354"/>
                </a:lnTo>
                <a:lnTo>
                  <a:pt x="747878" y="5371"/>
                </a:lnTo>
                <a:lnTo>
                  <a:pt x="701179" y="11983"/>
                </a:lnTo>
                <a:lnTo>
                  <a:pt x="655281" y="21121"/>
                </a:lnTo>
                <a:lnTo>
                  <a:pt x="610265" y="32716"/>
                </a:lnTo>
                <a:lnTo>
                  <a:pt x="566208" y="46700"/>
                </a:lnTo>
                <a:lnTo>
                  <a:pt x="523191" y="63004"/>
                </a:lnTo>
                <a:lnTo>
                  <a:pt x="481292" y="81560"/>
                </a:lnTo>
                <a:lnTo>
                  <a:pt x="440591" y="102300"/>
                </a:lnTo>
                <a:lnTo>
                  <a:pt x="401166" y="125154"/>
                </a:lnTo>
                <a:lnTo>
                  <a:pt x="363097" y="150055"/>
                </a:lnTo>
                <a:lnTo>
                  <a:pt x="326463" y="176934"/>
                </a:lnTo>
                <a:lnTo>
                  <a:pt x="291344" y="205722"/>
                </a:lnTo>
                <a:lnTo>
                  <a:pt x="257817" y="236351"/>
                </a:lnTo>
                <a:lnTo>
                  <a:pt x="225964" y="268752"/>
                </a:lnTo>
                <a:lnTo>
                  <a:pt x="195861" y="302857"/>
                </a:lnTo>
                <a:lnTo>
                  <a:pt x="167590" y="338597"/>
                </a:lnTo>
                <a:lnTo>
                  <a:pt x="141228" y="375904"/>
                </a:lnTo>
                <a:lnTo>
                  <a:pt x="116856" y="414709"/>
                </a:lnTo>
                <a:lnTo>
                  <a:pt x="94552" y="454944"/>
                </a:lnTo>
                <a:lnTo>
                  <a:pt x="74395" y="496540"/>
                </a:lnTo>
                <a:lnTo>
                  <a:pt x="56465" y="539429"/>
                </a:lnTo>
                <a:lnTo>
                  <a:pt x="40841" y="583542"/>
                </a:lnTo>
                <a:lnTo>
                  <a:pt x="27602" y="628810"/>
                </a:lnTo>
                <a:lnTo>
                  <a:pt x="16826" y="675166"/>
                </a:lnTo>
                <a:lnTo>
                  <a:pt x="8594" y="722541"/>
                </a:lnTo>
                <a:lnTo>
                  <a:pt x="3053" y="770102"/>
                </a:lnTo>
                <a:lnTo>
                  <a:pt x="208" y="817347"/>
                </a:lnTo>
                <a:lnTo>
                  <a:pt x="0" y="864193"/>
                </a:lnTo>
                <a:lnTo>
                  <a:pt x="2367" y="910561"/>
                </a:lnTo>
                <a:lnTo>
                  <a:pt x="7249" y="956370"/>
                </a:lnTo>
                <a:lnTo>
                  <a:pt x="14587" y="1001539"/>
                </a:lnTo>
                <a:lnTo>
                  <a:pt x="24320" y="1045988"/>
                </a:lnTo>
                <a:lnTo>
                  <a:pt x="36387" y="1089635"/>
                </a:lnTo>
                <a:lnTo>
                  <a:pt x="50729" y="1132400"/>
                </a:lnTo>
                <a:lnTo>
                  <a:pt x="67285" y="1174203"/>
                </a:lnTo>
                <a:lnTo>
                  <a:pt x="85996" y="1214962"/>
                </a:lnTo>
                <a:lnTo>
                  <a:pt x="106800" y="1254598"/>
                </a:lnTo>
                <a:lnTo>
                  <a:pt x="129637" y="1293028"/>
                </a:lnTo>
                <a:lnTo>
                  <a:pt x="154448" y="1330174"/>
                </a:lnTo>
                <a:lnTo>
                  <a:pt x="181171" y="1365953"/>
                </a:lnTo>
                <a:lnTo>
                  <a:pt x="209748" y="1400286"/>
                </a:lnTo>
                <a:lnTo>
                  <a:pt x="240117" y="1433091"/>
                </a:lnTo>
                <a:lnTo>
                  <a:pt x="272218" y="1464289"/>
                </a:lnTo>
                <a:lnTo>
                  <a:pt x="305991" y="1493797"/>
                </a:lnTo>
                <a:lnTo>
                  <a:pt x="341375" y="1521537"/>
                </a:lnTo>
                <a:lnTo>
                  <a:pt x="378312" y="1547426"/>
                </a:lnTo>
                <a:lnTo>
                  <a:pt x="416739" y="1571384"/>
                </a:lnTo>
                <a:lnTo>
                  <a:pt x="456597" y="1593331"/>
                </a:lnTo>
                <a:lnTo>
                  <a:pt x="497826" y="1613186"/>
                </a:lnTo>
                <a:lnTo>
                  <a:pt x="540366" y="1630868"/>
                </a:lnTo>
                <a:lnTo>
                  <a:pt x="584155" y="1646296"/>
                </a:lnTo>
                <a:lnTo>
                  <a:pt x="629135" y="1659390"/>
                </a:lnTo>
                <a:lnTo>
                  <a:pt x="675244" y="1670070"/>
                </a:lnTo>
                <a:lnTo>
                  <a:pt x="722423" y="1678254"/>
                </a:lnTo>
                <a:lnTo>
                  <a:pt x="843365" y="843483"/>
                </a:lnTo>
                <a:lnTo>
                  <a:pt x="843365" y="0"/>
                </a:lnTo>
                <a:close/>
              </a:path>
            </a:pathLst>
          </a:custGeom>
          <a:solidFill>
            <a:srgbClr val="5B9BD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" name="object 59"/>
          <p:cNvSpPr/>
          <p:nvPr/>
        </p:nvSpPr>
        <p:spPr>
          <a:xfrm>
            <a:off x="223599" y="5094942"/>
            <a:ext cx="843915" cy="1678305"/>
          </a:xfrm>
          <a:custGeom>
            <a:avLst/>
            <a:gdLst/>
            <a:ahLst/>
            <a:cxnLst/>
            <a:rect l="l" t="t" r="r" b="b"/>
            <a:pathLst>
              <a:path w="843915" h="1678304">
                <a:moveTo>
                  <a:pt x="722423" y="1678254"/>
                </a:moveTo>
                <a:lnTo>
                  <a:pt x="675244" y="1670070"/>
                </a:lnTo>
                <a:lnTo>
                  <a:pt x="629135" y="1659390"/>
                </a:lnTo>
                <a:lnTo>
                  <a:pt x="584155" y="1646296"/>
                </a:lnTo>
                <a:lnTo>
                  <a:pt x="540366" y="1630868"/>
                </a:lnTo>
                <a:lnTo>
                  <a:pt x="497826" y="1613186"/>
                </a:lnTo>
                <a:lnTo>
                  <a:pt x="456597" y="1593331"/>
                </a:lnTo>
                <a:lnTo>
                  <a:pt x="416739" y="1571384"/>
                </a:lnTo>
                <a:lnTo>
                  <a:pt x="378312" y="1547426"/>
                </a:lnTo>
                <a:lnTo>
                  <a:pt x="341375" y="1521537"/>
                </a:lnTo>
                <a:lnTo>
                  <a:pt x="305991" y="1493797"/>
                </a:lnTo>
                <a:lnTo>
                  <a:pt x="272218" y="1464289"/>
                </a:lnTo>
                <a:lnTo>
                  <a:pt x="240117" y="1433091"/>
                </a:lnTo>
                <a:lnTo>
                  <a:pt x="209748" y="1400286"/>
                </a:lnTo>
                <a:lnTo>
                  <a:pt x="181171" y="1365953"/>
                </a:lnTo>
                <a:lnTo>
                  <a:pt x="154448" y="1330174"/>
                </a:lnTo>
                <a:lnTo>
                  <a:pt x="129637" y="1293028"/>
                </a:lnTo>
                <a:lnTo>
                  <a:pt x="106800" y="1254598"/>
                </a:lnTo>
                <a:lnTo>
                  <a:pt x="85996" y="1214962"/>
                </a:lnTo>
                <a:lnTo>
                  <a:pt x="67285" y="1174203"/>
                </a:lnTo>
                <a:lnTo>
                  <a:pt x="50729" y="1132400"/>
                </a:lnTo>
                <a:lnTo>
                  <a:pt x="36387" y="1089635"/>
                </a:lnTo>
                <a:lnTo>
                  <a:pt x="24320" y="1045988"/>
                </a:lnTo>
                <a:lnTo>
                  <a:pt x="14587" y="1001539"/>
                </a:lnTo>
                <a:lnTo>
                  <a:pt x="7249" y="956370"/>
                </a:lnTo>
                <a:lnTo>
                  <a:pt x="2367" y="910561"/>
                </a:lnTo>
                <a:lnTo>
                  <a:pt x="0" y="864193"/>
                </a:lnTo>
                <a:lnTo>
                  <a:pt x="208" y="817347"/>
                </a:lnTo>
                <a:lnTo>
                  <a:pt x="3053" y="770102"/>
                </a:lnTo>
                <a:lnTo>
                  <a:pt x="8594" y="722541"/>
                </a:lnTo>
                <a:lnTo>
                  <a:pt x="16826" y="675166"/>
                </a:lnTo>
                <a:lnTo>
                  <a:pt x="27602" y="628810"/>
                </a:lnTo>
                <a:lnTo>
                  <a:pt x="40841" y="583542"/>
                </a:lnTo>
                <a:lnTo>
                  <a:pt x="56465" y="539429"/>
                </a:lnTo>
                <a:lnTo>
                  <a:pt x="74395" y="496540"/>
                </a:lnTo>
                <a:lnTo>
                  <a:pt x="94552" y="454944"/>
                </a:lnTo>
                <a:lnTo>
                  <a:pt x="116856" y="414709"/>
                </a:lnTo>
                <a:lnTo>
                  <a:pt x="141228" y="375904"/>
                </a:lnTo>
                <a:lnTo>
                  <a:pt x="167590" y="338597"/>
                </a:lnTo>
                <a:lnTo>
                  <a:pt x="195861" y="302857"/>
                </a:lnTo>
                <a:lnTo>
                  <a:pt x="225964" y="268752"/>
                </a:lnTo>
                <a:lnTo>
                  <a:pt x="257817" y="236351"/>
                </a:lnTo>
                <a:lnTo>
                  <a:pt x="291344" y="205722"/>
                </a:lnTo>
                <a:lnTo>
                  <a:pt x="326463" y="176934"/>
                </a:lnTo>
                <a:lnTo>
                  <a:pt x="363097" y="150055"/>
                </a:lnTo>
                <a:lnTo>
                  <a:pt x="401166" y="125154"/>
                </a:lnTo>
                <a:lnTo>
                  <a:pt x="440591" y="102300"/>
                </a:lnTo>
                <a:lnTo>
                  <a:pt x="481292" y="81560"/>
                </a:lnTo>
                <a:lnTo>
                  <a:pt x="523191" y="63004"/>
                </a:lnTo>
                <a:lnTo>
                  <a:pt x="566208" y="46700"/>
                </a:lnTo>
                <a:lnTo>
                  <a:pt x="610265" y="32716"/>
                </a:lnTo>
                <a:lnTo>
                  <a:pt x="655281" y="21121"/>
                </a:lnTo>
                <a:lnTo>
                  <a:pt x="701179" y="11983"/>
                </a:lnTo>
                <a:lnTo>
                  <a:pt x="747878" y="5371"/>
                </a:lnTo>
                <a:lnTo>
                  <a:pt x="795300" y="1354"/>
                </a:lnTo>
                <a:lnTo>
                  <a:pt x="843365" y="0"/>
                </a:lnTo>
                <a:lnTo>
                  <a:pt x="843365" y="843483"/>
                </a:lnTo>
                <a:lnTo>
                  <a:pt x="722423" y="1678254"/>
                </a:lnTo>
                <a:close/>
              </a:path>
            </a:pathLst>
          </a:custGeom>
          <a:ln w="1904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" name="object 60"/>
          <p:cNvSpPr/>
          <p:nvPr/>
        </p:nvSpPr>
        <p:spPr>
          <a:xfrm>
            <a:off x="819911" y="5039867"/>
            <a:ext cx="248920" cy="55244"/>
          </a:xfrm>
          <a:custGeom>
            <a:avLst/>
            <a:gdLst/>
            <a:ahLst/>
            <a:cxnLst/>
            <a:rect l="l" t="t" r="r" b="b"/>
            <a:pathLst>
              <a:path w="248919" h="55245">
                <a:moveTo>
                  <a:pt x="248412" y="54863"/>
                </a:moveTo>
                <a:lnTo>
                  <a:pt x="56388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A6A6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" name="object 61"/>
          <p:cNvSpPr/>
          <p:nvPr/>
        </p:nvSpPr>
        <p:spPr>
          <a:xfrm>
            <a:off x="1104900" y="5009388"/>
            <a:ext cx="40005" cy="86995"/>
          </a:xfrm>
          <a:custGeom>
            <a:avLst/>
            <a:gdLst/>
            <a:ahLst/>
            <a:cxnLst/>
            <a:rect l="l" t="t" r="r" b="b"/>
            <a:pathLst>
              <a:path w="40005" h="86995">
                <a:moveTo>
                  <a:pt x="0" y="86867"/>
                </a:moveTo>
                <a:lnTo>
                  <a:pt x="39624" y="0"/>
                </a:lnTo>
              </a:path>
            </a:pathLst>
          </a:custGeom>
          <a:ln w="9525">
            <a:solidFill>
              <a:srgbClr val="A6A6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" name="object 62"/>
          <p:cNvSpPr txBox="1"/>
          <p:nvPr/>
        </p:nvSpPr>
        <p:spPr>
          <a:xfrm>
            <a:off x="492080" y="4912705"/>
            <a:ext cx="3244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0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06%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1150791" y="4882644"/>
            <a:ext cx="3244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1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33%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478603" y="5768698"/>
            <a:ext cx="38227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43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28%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024261" y="6797740"/>
            <a:ext cx="3244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7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63%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278453" y="5759211"/>
            <a:ext cx="38227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47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71%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765364" y="4602162"/>
            <a:ext cx="681355" cy="23939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400" spc="5" dirty="0">
                <a:solidFill>
                  <a:srgbClr val="585858"/>
                </a:solidFill>
                <a:latin typeface="Times New Roman"/>
                <a:cs typeface="Times New Roman"/>
              </a:rPr>
              <a:t>J</a:t>
            </a:r>
            <a:r>
              <a:rPr sz="1400" spc="-10" dirty="0">
                <a:solidFill>
                  <a:srgbClr val="585858"/>
                </a:solidFill>
                <a:latin typeface="Times New Roman"/>
                <a:cs typeface="Times New Roman"/>
              </a:rPr>
              <a:t>G</a:t>
            </a:r>
            <a:r>
              <a:rPr sz="1400" spc="5" dirty="0">
                <a:solidFill>
                  <a:srgbClr val="585858"/>
                </a:solidFill>
                <a:latin typeface="Times New Roman"/>
                <a:cs typeface="Times New Roman"/>
              </a:rPr>
              <a:t>21_</a:t>
            </a:r>
            <a:r>
              <a:rPr sz="1400" spc="-5" dirty="0">
                <a:solidFill>
                  <a:srgbClr val="585858"/>
                </a:solidFill>
                <a:latin typeface="Times New Roman"/>
                <a:cs typeface="Times New Roman"/>
              </a:rPr>
              <a:t>S</a:t>
            </a:r>
            <a:r>
              <a:rPr sz="1400" dirty="0">
                <a:solidFill>
                  <a:srgbClr val="585858"/>
                </a:solidFill>
                <a:latin typeface="Times New Roman"/>
                <a:cs typeface="Times New Roman"/>
              </a:rPr>
              <a:t>1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68" name="object 68"/>
          <p:cNvSpPr/>
          <p:nvPr/>
        </p:nvSpPr>
        <p:spPr>
          <a:xfrm>
            <a:off x="2942159" y="5094940"/>
            <a:ext cx="0" cy="843915"/>
          </a:xfrm>
          <a:custGeom>
            <a:avLst/>
            <a:gdLst/>
            <a:ahLst/>
            <a:cxnLst/>
            <a:rect l="l" t="t" r="r" b="b"/>
            <a:pathLst>
              <a:path h="843914">
                <a:moveTo>
                  <a:pt x="0" y="0"/>
                </a:moveTo>
                <a:lnTo>
                  <a:pt x="0" y="843483"/>
                </a:lnTo>
              </a:path>
            </a:pathLst>
          </a:custGeom>
          <a:ln w="3175">
            <a:solidFill>
              <a:srgbClr val="4471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" name="object 69"/>
          <p:cNvSpPr/>
          <p:nvPr/>
        </p:nvSpPr>
        <p:spPr>
          <a:xfrm>
            <a:off x="2941797" y="5094940"/>
            <a:ext cx="57785" cy="843915"/>
          </a:xfrm>
          <a:custGeom>
            <a:avLst/>
            <a:gdLst/>
            <a:ahLst/>
            <a:cxnLst/>
            <a:rect l="l" t="t" r="r" b="b"/>
            <a:pathLst>
              <a:path w="57785" h="843914">
                <a:moveTo>
                  <a:pt x="723" y="0"/>
                </a:moveTo>
                <a:lnTo>
                  <a:pt x="0" y="843483"/>
                </a:lnTo>
                <a:lnTo>
                  <a:pt x="57429" y="1955"/>
                </a:lnTo>
                <a:lnTo>
                  <a:pt x="43268" y="1110"/>
                </a:lnTo>
                <a:lnTo>
                  <a:pt x="29095" y="501"/>
                </a:lnTo>
                <a:lnTo>
                  <a:pt x="14913" y="130"/>
                </a:lnTo>
                <a:lnTo>
                  <a:pt x="723" y="0"/>
                </a:lnTo>
                <a:close/>
              </a:path>
            </a:pathLst>
          </a:custGeom>
          <a:solidFill>
            <a:srgbClr val="EC7C3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" name="object 70"/>
          <p:cNvSpPr/>
          <p:nvPr/>
        </p:nvSpPr>
        <p:spPr>
          <a:xfrm>
            <a:off x="2941802" y="5096897"/>
            <a:ext cx="843915" cy="1684655"/>
          </a:xfrm>
          <a:custGeom>
            <a:avLst/>
            <a:gdLst/>
            <a:ahLst/>
            <a:cxnLst/>
            <a:rect l="l" t="t" r="r" b="b"/>
            <a:pathLst>
              <a:path w="843914" h="1684654">
                <a:moveTo>
                  <a:pt x="57429" y="0"/>
                </a:moveTo>
                <a:lnTo>
                  <a:pt x="0" y="841527"/>
                </a:lnTo>
                <a:lnTo>
                  <a:pt x="31140" y="1684439"/>
                </a:lnTo>
                <a:lnTo>
                  <a:pt x="78715" y="1681350"/>
                </a:lnTo>
                <a:lnTo>
                  <a:pt x="125545" y="1675674"/>
                </a:lnTo>
                <a:lnTo>
                  <a:pt x="171558" y="1667480"/>
                </a:lnTo>
                <a:lnTo>
                  <a:pt x="216681" y="1656839"/>
                </a:lnTo>
                <a:lnTo>
                  <a:pt x="260842" y="1643822"/>
                </a:lnTo>
                <a:lnTo>
                  <a:pt x="303967" y="1628498"/>
                </a:lnTo>
                <a:lnTo>
                  <a:pt x="345983" y="1610940"/>
                </a:lnTo>
                <a:lnTo>
                  <a:pt x="386819" y="1591216"/>
                </a:lnTo>
                <a:lnTo>
                  <a:pt x="426401" y="1569399"/>
                </a:lnTo>
                <a:lnTo>
                  <a:pt x="464656" y="1545557"/>
                </a:lnTo>
                <a:lnTo>
                  <a:pt x="501512" y="1519763"/>
                </a:lnTo>
                <a:lnTo>
                  <a:pt x="536896" y="1492085"/>
                </a:lnTo>
                <a:lnTo>
                  <a:pt x="570735" y="1462595"/>
                </a:lnTo>
                <a:lnTo>
                  <a:pt x="602956" y="1431364"/>
                </a:lnTo>
                <a:lnTo>
                  <a:pt x="633487" y="1398462"/>
                </a:lnTo>
                <a:lnTo>
                  <a:pt x="662255" y="1363959"/>
                </a:lnTo>
                <a:lnTo>
                  <a:pt x="689187" y="1327926"/>
                </a:lnTo>
                <a:lnTo>
                  <a:pt x="714211" y="1290433"/>
                </a:lnTo>
                <a:lnTo>
                  <a:pt x="737253" y="1251551"/>
                </a:lnTo>
                <a:lnTo>
                  <a:pt x="758241" y="1211351"/>
                </a:lnTo>
                <a:lnTo>
                  <a:pt x="777102" y="1169903"/>
                </a:lnTo>
                <a:lnTo>
                  <a:pt x="793763" y="1127277"/>
                </a:lnTo>
                <a:lnTo>
                  <a:pt x="808152" y="1083545"/>
                </a:lnTo>
                <a:lnTo>
                  <a:pt x="820195" y="1038776"/>
                </a:lnTo>
                <a:lnTo>
                  <a:pt x="829821" y="993041"/>
                </a:lnTo>
                <a:lnTo>
                  <a:pt x="836956" y="946411"/>
                </a:lnTo>
                <a:lnTo>
                  <a:pt x="841527" y="898956"/>
                </a:lnTo>
                <a:lnTo>
                  <a:pt x="843454" y="851113"/>
                </a:lnTo>
                <a:lnTo>
                  <a:pt x="842717" y="803789"/>
                </a:lnTo>
                <a:lnTo>
                  <a:pt x="839381" y="757062"/>
                </a:lnTo>
                <a:lnTo>
                  <a:pt x="833513" y="711007"/>
                </a:lnTo>
                <a:lnTo>
                  <a:pt x="825179" y="665699"/>
                </a:lnTo>
                <a:lnTo>
                  <a:pt x="814445" y="621215"/>
                </a:lnTo>
                <a:lnTo>
                  <a:pt x="801377" y="577631"/>
                </a:lnTo>
                <a:lnTo>
                  <a:pt x="786042" y="535023"/>
                </a:lnTo>
                <a:lnTo>
                  <a:pt x="768505" y="493465"/>
                </a:lnTo>
                <a:lnTo>
                  <a:pt x="748834" y="453035"/>
                </a:lnTo>
                <a:lnTo>
                  <a:pt x="727093" y="413809"/>
                </a:lnTo>
                <a:lnTo>
                  <a:pt x="703349" y="375861"/>
                </a:lnTo>
                <a:lnTo>
                  <a:pt x="677669" y="339268"/>
                </a:lnTo>
                <a:lnTo>
                  <a:pt x="650119" y="304107"/>
                </a:lnTo>
                <a:lnTo>
                  <a:pt x="620764" y="270452"/>
                </a:lnTo>
                <a:lnTo>
                  <a:pt x="589672" y="238380"/>
                </a:lnTo>
                <a:lnTo>
                  <a:pt x="556907" y="207966"/>
                </a:lnTo>
                <a:lnTo>
                  <a:pt x="522537" y="179287"/>
                </a:lnTo>
                <a:lnTo>
                  <a:pt x="486628" y="152418"/>
                </a:lnTo>
                <a:lnTo>
                  <a:pt x="449245" y="127436"/>
                </a:lnTo>
                <a:lnTo>
                  <a:pt x="410456" y="104415"/>
                </a:lnTo>
                <a:lnTo>
                  <a:pt x="370325" y="83433"/>
                </a:lnTo>
                <a:lnTo>
                  <a:pt x="328920" y="64565"/>
                </a:lnTo>
                <a:lnTo>
                  <a:pt x="286307" y="47887"/>
                </a:lnTo>
                <a:lnTo>
                  <a:pt x="242551" y="33474"/>
                </a:lnTo>
                <a:lnTo>
                  <a:pt x="197719" y="21403"/>
                </a:lnTo>
                <a:lnTo>
                  <a:pt x="151877" y="11750"/>
                </a:lnTo>
                <a:lnTo>
                  <a:pt x="105092" y="4590"/>
                </a:lnTo>
                <a:lnTo>
                  <a:pt x="57429" y="0"/>
                </a:lnTo>
                <a:close/>
              </a:path>
            </a:pathLst>
          </a:custGeom>
          <a:solidFill>
            <a:srgbClr val="A4A4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" name="object 71"/>
          <p:cNvSpPr/>
          <p:nvPr/>
        </p:nvSpPr>
        <p:spPr>
          <a:xfrm>
            <a:off x="2518056" y="5938424"/>
            <a:ext cx="455295" cy="843280"/>
          </a:xfrm>
          <a:custGeom>
            <a:avLst/>
            <a:gdLst/>
            <a:ahLst/>
            <a:cxnLst/>
            <a:rect l="l" t="t" r="r" b="b"/>
            <a:pathLst>
              <a:path w="455294" h="843279">
                <a:moveTo>
                  <a:pt x="423748" y="0"/>
                </a:moveTo>
                <a:lnTo>
                  <a:pt x="0" y="729322"/>
                </a:lnTo>
                <a:lnTo>
                  <a:pt x="46659" y="754504"/>
                </a:lnTo>
                <a:lnTo>
                  <a:pt x="94641" y="776633"/>
                </a:lnTo>
                <a:lnTo>
                  <a:pt x="143794" y="795672"/>
                </a:lnTo>
                <a:lnTo>
                  <a:pt x="193968" y="811583"/>
                </a:lnTo>
                <a:lnTo>
                  <a:pt x="245012" y="824329"/>
                </a:lnTo>
                <a:lnTo>
                  <a:pt x="296777" y="833873"/>
                </a:lnTo>
                <a:lnTo>
                  <a:pt x="349111" y="840176"/>
                </a:lnTo>
                <a:lnTo>
                  <a:pt x="401865" y="843201"/>
                </a:lnTo>
                <a:lnTo>
                  <a:pt x="454888" y="842911"/>
                </a:lnTo>
                <a:lnTo>
                  <a:pt x="423748" y="0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" name="object 72"/>
          <p:cNvSpPr/>
          <p:nvPr/>
        </p:nvSpPr>
        <p:spPr>
          <a:xfrm>
            <a:off x="2518056" y="5938424"/>
            <a:ext cx="455295" cy="843280"/>
          </a:xfrm>
          <a:custGeom>
            <a:avLst/>
            <a:gdLst/>
            <a:ahLst/>
            <a:cxnLst/>
            <a:rect l="l" t="t" r="r" b="b"/>
            <a:pathLst>
              <a:path w="455294" h="843279">
                <a:moveTo>
                  <a:pt x="454888" y="842911"/>
                </a:moveTo>
                <a:lnTo>
                  <a:pt x="401865" y="843201"/>
                </a:lnTo>
                <a:lnTo>
                  <a:pt x="349111" y="840176"/>
                </a:lnTo>
                <a:lnTo>
                  <a:pt x="296777" y="833873"/>
                </a:lnTo>
                <a:lnTo>
                  <a:pt x="245012" y="824329"/>
                </a:lnTo>
                <a:lnTo>
                  <a:pt x="193968" y="811583"/>
                </a:lnTo>
                <a:lnTo>
                  <a:pt x="143794" y="795672"/>
                </a:lnTo>
                <a:lnTo>
                  <a:pt x="94641" y="776633"/>
                </a:lnTo>
                <a:lnTo>
                  <a:pt x="46659" y="754504"/>
                </a:lnTo>
                <a:lnTo>
                  <a:pt x="0" y="729322"/>
                </a:lnTo>
                <a:lnTo>
                  <a:pt x="423748" y="0"/>
                </a:lnTo>
                <a:lnTo>
                  <a:pt x="454888" y="842911"/>
                </a:lnTo>
                <a:close/>
              </a:path>
            </a:pathLst>
          </a:custGeom>
          <a:ln w="190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" name="object 73"/>
          <p:cNvSpPr/>
          <p:nvPr/>
        </p:nvSpPr>
        <p:spPr>
          <a:xfrm>
            <a:off x="2098369" y="5094936"/>
            <a:ext cx="843915" cy="1572895"/>
          </a:xfrm>
          <a:custGeom>
            <a:avLst/>
            <a:gdLst/>
            <a:ahLst/>
            <a:cxnLst/>
            <a:rect l="l" t="t" r="r" b="b"/>
            <a:pathLst>
              <a:path w="843914" h="1572895">
                <a:moveTo>
                  <a:pt x="843429" y="0"/>
                </a:moveTo>
                <a:lnTo>
                  <a:pt x="793571" y="1470"/>
                </a:lnTo>
                <a:lnTo>
                  <a:pt x="744240" y="5839"/>
                </a:lnTo>
                <a:lnTo>
                  <a:pt x="695544" y="13046"/>
                </a:lnTo>
                <a:lnTo>
                  <a:pt x="647589" y="23030"/>
                </a:lnTo>
                <a:lnTo>
                  <a:pt x="600484" y="35727"/>
                </a:lnTo>
                <a:lnTo>
                  <a:pt x="554335" y="51077"/>
                </a:lnTo>
                <a:lnTo>
                  <a:pt x="509249" y="69018"/>
                </a:lnTo>
                <a:lnTo>
                  <a:pt x="465334" y="89488"/>
                </a:lnTo>
                <a:lnTo>
                  <a:pt x="422696" y="112426"/>
                </a:lnTo>
                <a:lnTo>
                  <a:pt x="381442" y="137770"/>
                </a:lnTo>
                <a:lnTo>
                  <a:pt x="341681" y="165458"/>
                </a:lnTo>
                <a:lnTo>
                  <a:pt x="303518" y="195429"/>
                </a:lnTo>
                <a:lnTo>
                  <a:pt x="267062" y="227621"/>
                </a:lnTo>
                <a:lnTo>
                  <a:pt x="232418" y="261972"/>
                </a:lnTo>
                <a:lnTo>
                  <a:pt x="199695" y="298420"/>
                </a:lnTo>
                <a:lnTo>
                  <a:pt x="169000" y="336905"/>
                </a:lnTo>
                <a:lnTo>
                  <a:pt x="140439" y="377363"/>
                </a:lnTo>
                <a:lnTo>
                  <a:pt x="114119" y="419734"/>
                </a:lnTo>
                <a:lnTo>
                  <a:pt x="91227" y="461791"/>
                </a:lnTo>
                <a:lnTo>
                  <a:pt x="70955" y="504560"/>
                </a:lnTo>
                <a:lnTo>
                  <a:pt x="53277" y="547944"/>
                </a:lnTo>
                <a:lnTo>
                  <a:pt x="38167" y="591844"/>
                </a:lnTo>
                <a:lnTo>
                  <a:pt x="25600" y="636165"/>
                </a:lnTo>
                <a:lnTo>
                  <a:pt x="15550" y="680809"/>
                </a:lnTo>
                <a:lnTo>
                  <a:pt x="7990" y="725678"/>
                </a:lnTo>
                <a:lnTo>
                  <a:pt x="2896" y="770675"/>
                </a:lnTo>
                <a:lnTo>
                  <a:pt x="241" y="815703"/>
                </a:lnTo>
                <a:lnTo>
                  <a:pt x="0" y="860664"/>
                </a:lnTo>
                <a:lnTo>
                  <a:pt x="2146" y="905461"/>
                </a:lnTo>
                <a:lnTo>
                  <a:pt x="6654" y="949997"/>
                </a:lnTo>
                <a:lnTo>
                  <a:pt x="13499" y="994174"/>
                </a:lnTo>
                <a:lnTo>
                  <a:pt x="22653" y="1037895"/>
                </a:lnTo>
                <a:lnTo>
                  <a:pt x="34093" y="1081063"/>
                </a:lnTo>
                <a:lnTo>
                  <a:pt x="47791" y="1123580"/>
                </a:lnTo>
                <a:lnTo>
                  <a:pt x="63722" y="1165349"/>
                </a:lnTo>
                <a:lnTo>
                  <a:pt x="81861" y="1206273"/>
                </a:lnTo>
                <a:lnTo>
                  <a:pt x="102181" y="1246254"/>
                </a:lnTo>
                <a:lnTo>
                  <a:pt x="124656" y="1285195"/>
                </a:lnTo>
                <a:lnTo>
                  <a:pt x="149261" y="1322999"/>
                </a:lnTo>
                <a:lnTo>
                  <a:pt x="175970" y="1359568"/>
                </a:lnTo>
                <a:lnTo>
                  <a:pt x="204758" y="1394806"/>
                </a:lnTo>
                <a:lnTo>
                  <a:pt x="235598" y="1428613"/>
                </a:lnTo>
                <a:lnTo>
                  <a:pt x="268464" y="1460895"/>
                </a:lnTo>
                <a:lnTo>
                  <a:pt x="303332" y="1491552"/>
                </a:lnTo>
                <a:lnTo>
                  <a:pt x="340174" y="1520487"/>
                </a:lnTo>
                <a:lnTo>
                  <a:pt x="378966" y="1547605"/>
                </a:lnTo>
                <a:lnTo>
                  <a:pt x="419681" y="1572806"/>
                </a:lnTo>
                <a:lnTo>
                  <a:pt x="843429" y="843495"/>
                </a:lnTo>
                <a:lnTo>
                  <a:pt x="843429" y="0"/>
                </a:lnTo>
                <a:close/>
              </a:path>
            </a:pathLst>
          </a:custGeom>
          <a:solidFill>
            <a:srgbClr val="5B9BD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" name="object 74"/>
          <p:cNvSpPr/>
          <p:nvPr/>
        </p:nvSpPr>
        <p:spPr>
          <a:xfrm>
            <a:off x="2098369" y="5094936"/>
            <a:ext cx="843915" cy="1572895"/>
          </a:xfrm>
          <a:custGeom>
            <a:avLst/>
            <a:gdLst/>
            <a:ahLst/>
            <a:cxnLst/>
            <a:rect l="l" t="t" r="r" b="b"/>
            <a:pathLst>
              <a:path w="843914" h="1572895">
                <a:moveTo>
                  <a:pt x="419681" y="1572806"/>
                </a:moveTo>
                <a:lnTo>
                  <a:pt x="378966" y="1547605"/>
                </a:lnTo>
                <a:lnTo>
                  <a:pt x="340174" y="1520487"/>
                </a:lnTo>
                <a:lnTo>
                  <a:pt x="303332" y="1491552"/>
                </a:lnTo>
                <a:lnTo>
                  <a:pt x="268464" y="1460895"/>
                </a:lnTo>
                <a:lnTo>
                  <a:pt x="235598" y="1428613"/>
                </a:lnTo>
                <a:lnTo>
                  <a:pt x="204758" y="1394806"/>
                </a:lnTo>
                <a:lnTo>
                  <a:pt x="175970" y="1359568"/>
                </a:lnTo>
                <a:lnTo>
                  <a:pt x="149261" y="1322999"/>
                </a:lnTo>
                <a:lnTo>
                  <a:pt x="124656" y="1285195"/>
                </a:lnTo>
                <a:lnTo>
                  <a:pt x="102181" y="1246254"/>
                </a:lnTo>
                <a:lnTo>
                  <a:pt x="81861" y="1206273"/>
                </a:lnTo>
                <a:lnTo>
                  <a:pt x="63722" y="1165349"/>
                </a:lnTo>
                <a:lnTo>
                  <a:pt x="47791" y="1123580"/>
                </a:lnTo>
                <a:lnTo>
                  <a:pt x="34093" y="1081063"/>
                </a:lnTo>
                <a:lnTo>
                  <a:pt x="22653" y="1037895"/>
                </a:lnTo>
                <a:lnTo>
                  <a:pt x="13499" y="994174"/>
                </a:lnTo>
                <a:lnTo>
                  <a:pt x="6654" y="949997"/>
                </a:lnTo>
                <a:lnTo>
                  <a:pt x="2146" y="905461"/>
                </a:lnTo>
                <a:lnTo>
                  <a:pt x="0" y="860664"/>
                </a:lnTo>
                <a:lnTo>
                  <a:pt x="241" y="815703"/>
                </a:lnTo>
                <a:lnTo>
                  <a:pt x="2896" y="770675"/>
                </a:lnTo>
                <a:lnTo>
                  <a:pt x="7990" y="725678"/>
                </a:lnTo>
                <a:lnTo>
                  <a:pt x="15550" y="680809"/>
                </a:lnTo>
                <a:lnTo>
                  <a:pt x="25600" y="636165"/>
                </a:lnTo>
                <a:lnTo>
                  <a:pt x="38167" y="591844"/>
                </a:lnTo>
                <a:lnTo>
                  <a:pt x="53277" y="547944"/>
                </a:lnTo>
                <a:lnTo>
                  <a:pt x="70955" y="504560"/>
                </a:lnTo>
                <a:lnTo>
                  <a:pt x="91227" y="461791"/>
                </a:lnTo>
                <a:lnTo>
                  <a:pt x="114119" y="419734"/>
                </a:lnTo>
                <a:lnTo>
                  <a:pt x="140439" y="377363"/>
                </a:lnTo>
                <a:lnTo>
                  <a:pt x="169000" y="336905"/>
                </a:lnTo>
                <a:lnTo>
                  <a:pt x="199695" y="298420"/>
                </a:lnTo>
                <a:lnTo>
                  <a:pt x="232418" y="261972"/>
                </a:lnTo>
                <a:lnTo>
                  <a:pt x="267062" y="227621"/>
                </a:lnTo>
                <a:lnTo>
                  <a:pt x="303518" y="195429"/>
                </a:lnTo>
                <a:lnTo>
                  <a:pt x="341681" y="165458"/>
                </a:lnTo>
                <a:lnTo>
                  <a:pt x="381442" y="137770"/>
                </a:lnTo>
                <a:lnTo>
                  <a:pt x="422696" y="112426"/>
                </a:lnTo>
                <a:lnTo>
                  <a:pt x="465334" y="89488"/>
                </a:lnTo>
                <a:lnTo>
                  <a:pt x="509249" y="69018"/>
                </a:lnTo>
                <a:lnTo>
                  <a:pt x="554335" y="51077"/>
                </a:lnTo>
                <a:lnTo>
                  <a:pt x="600484" y="35727"/>
                </a:lnTo>
                <a:lnTo>
                  <a:pt x="647589" y="23030"/>
                </a:lnTo>
                <a:lnTo>
                  <a:pt x="695544" y="13046"/>
                </a:lnTo>
                <a:lnTo>
                  <a:pt x="744240" y="5839"/>
                </a:lnTo>
                <a:lnTo>
                  <a:pt x="793571" y="1470"/>
                </a:lnTo>
                <a:lnTo>
                  <a:pt x="843429" y="0"/>
                </a:lnTo>
                <a:lnTo>
                  <a:pt x="843429" y="843495"/>
                </a:lnTo>
                <a:lnTo>
                  <a:pt x="419681" y="1572806"/>
                </a:lnTo>
                <a:close/>
              </a:path>
            </a:pathLst>
          </a:custGeom>
          <a:ln w="190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" name="object 75"/>
          <p:cNvSpPr/>
          <p:nvPr/>
        </p:nvSpPr>
        <p:spPr>
          <a:xfrm>
            <a:off x="2692907" y="5039867"/>
            <a:ext cx="250190" cy="55244"/>
          </a:xfrm>
          <a:custGeom>
            <a:avLst/>
            <a:gdLst/>
            <a:ahLst/>
            <a:cxnLst/>
            <a:rect l="l" t="t" r="r" b="b"/>
            <a:pathLst>
              <a:path w="250189" h="55245">
                <a:moveTo>
                  <a:pt x="249936" y="54863"/>
                </a:moveTo>
                <a:lnTo>
                  <a:pt x="56388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A6A6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" name="object 76"/>
          <p:cNvSpPr/>
          <p:nvPr/>
        </p:nvSpPr>
        <p:spPr>
          <a:xfrm>
            <a:off x="2970276" y="5009388"/>
            <a:ext cx="33655" cy="85725"/>
          </a:xfrm>
          <a:custGeom>
            <a:avLst/>
            <a:gdLst/>
            <a:ahLst/>
            <a:cxnLst/>
            <a:rect l="l" t="t" r="r" b="b"/>
            <a:pathLst>
              <a:path w="33655" h="85725">
                <a:moveTo>
                  <a:pt x="0" y="85344"/>
                </a:moveTo>
                <a:lnTo>
                  <a:pt x="33528" y="0"/>
                </a:lnTo>
              </a:path>
            </a:pathLst>
          </a:custGeom>
          <a:ln w="9525">
            <a:solidFill>
              <a:srgbClr val="A6A6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" name="object 77"/>
          <p:cNvSpPr txBox="1"/>
          <p:nvPr/>
        </p:nvSpPr>
        <p:spPr>
          <a:xfrm>
            <a:off x="2364921" y="4912704"/>
            <a:ext cx="3244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0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01%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3009802" y="4882300"/>
            <a:ext cx="3244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1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07%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3353502" y="5883111"/>
            <a:ext cx="38227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48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33%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2403212" y="6781165"/>
            <a:ext cx="3244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8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96%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2162839" y="5683086"/>
            <a:ext cx="38227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41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62%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2652902" y="4614862"/>
            <a:ext cx="681355" cy="23939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400" spc="5" dirty="0">
                <a:solidFill>
                  <a:srgbClr val="585858"/>
                </a:solidFill>
                <a:latin typeface="Times New Roman"/>
                <a:cs typeface="Times New Roman"/>
              </a:rPr>
              <a:t>J</a:t>
            </a:r>
            <a:r>
              <a:rPr sz="1400" spc="-10" dirty="0">
                <a:solidFill>
                  <a:srgbClr val="585858"/>
                </a:solidFill>
                <a:latin typeface="Times New Roman"/>
                <a:cs typeface="Times New Roman"/>
              </a:rPr>
              <a:t>G</a:t>
            </a:r>
            <a:r>
              <a:rPr sz="1400" spc="5" dirty="0">
                <a:solidFill>
                  <a:srgbClr val="585858"/>
                </a:solidFill>
                <a:latin typeface="Times New Roman"/>
                <a:cs typeface="Times New Roman"/>
              </a:rPr>
              <a:t>21_</a:t>
            </a:r>
            <a:r>
              <a:rPr sz="1400" spc="-5" dirty="0">
                <a:solidFill>
                  <a:srgbClr val="585858"/>
                </a:solidFill>
                <a:latin typeface="Times New Roman"/>
                <a:cs typeface="Times New Roman"/>
              </a:rPr>
              <a:t>S</a:t>
            </a:r>
            <a:r>
              <a:rPr sz="1400" dirty="0">
                <a:solidFill>
                  <a:srgbClr val="585858"/>
                </a:solidFill>
                <a:latin typeface="Times New Roman"/>
                <a:cs typeface="Times New Roman"/>
              </a:rPr>
              <a:t>2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83" name="object 83"/>
          <p:cNvSpPr/>
          <p:nvPr/>
        </p:nvSpPr>
        <p:spPr>
          <a:xfrm>
            <a:off x="4842983" y="5086607"/>
            <a:ext cx="0" cy="843915"/>
          </a:xfrm>
          <a:custGeom>
            <a:avLst/>
            <a:gdLst/>
            <a:ahLst/>
            <a:cxnLst/>
            <a:rect l="l" t="t" r="r" b="b"/>
            <a:pathLst>
              <a:path h="843914">
                <a:moveTo>
                  <a:pt x="0" y="0"/>
                </a:moveTo>
                <a:lnTo>
                  <a:pt x="0" y="843483"/>
                </a:lnTo>
              </a:path>
            </a:pathLst>
          </a:custGeom>
          <a:ln w="52692">
            <a:solidFill>
              <a:srgbClr val="EC7C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" name="object 84"/>
          <p:cNvSpPr/>
          <p:nvPr/>
        </p:nvSpPr>
        <p:spPr>
          <a:xfrm>
            <a:off x="4676499" y="5088254"/>
            <a:ext cx="984250" cy="1685925"/>
          </a:xfrm>
          <a:custGeom>
            <a:avLst/>
            <a:gdLst/>
            <a:ahLst/>
            <a:cxnLst/>
            <a:rect l="l" t="t" r="r" b="b"/>
            <a:pathLst>
              <a:path w="984250" h="1685925">
                <a:moveTo>
                  <a:pt x="192824" y="0"/>
                </a:moveTo>
                <a:lnTo>
                  <a:pt x="140144" y="841832"/>
                </a:lnTo>
                <a:lnTo>
                  <a:pt x="0" y="1673606"/>
                </a:lnTo>
                <a:lnTo>
                  <a:pt x="21760" y="1676979"/>
                </a:lnTo>
                <a:lnTo>
                  <a:pt x="43599" y="1679784"/>
                </a:lnTo>
                <a:lnTo>
                  <a:pt x="65504" y="1682017"/>
                </a:lnTo>
                <a:lnTo>
                  <a:pt x="87464" y="1683677"/>
                </a:lnTo>
                <a:lnTo>
                  <a:pt x="135319" y="1685333"/>
                </a:lnTo>
                <a:lnTo>
                  <a:pt x="182637" y="1684329"/>
                </a:lnTo>
                <a:lnTo>
                  <a:pt x="229345" y="1680729"/>
                </a:lnTo>
                <a:lnTo>
                  <a:pt x="275367" y="1674601"/>
                </a:lnTo>
                <a:lnTo>
                  <a:pt x="320627" y="1666011"/>
                </a:lnTo>
                <a:lnTo>
                  <a:pt x="365049" y="1655026"/>
                </a:lnTo>
                <a:lnTo>
                  <a:pt x="408559" y="1641712"/>
                </a:lnTo>
                <a:lnTo>
                  <a:pt x="451080" y="1626137"/>
                </a:lnTo>
                <a:lnTo>
                  <a:pt x="492537" y="1608366"/>
                </a:lnTo>
                <a:lnTo>
                  <a:pt x="532855" y="1588466"/>
                </a:lnTo>
                <a:lnTo>
                  <a:pt x="571957" y="1566504"/>
                </a:lnTo>
                <a:lnTo>
                  <a:pt x="609770" y="1542547"/>
                </a:lnTo>
                <a:lnTo>
                  <a:pt x="646216" y="1516661"/>
                </a:lnTo>
                <a:lnTo>
                  <a:pt x="681221" y="1488913"/>
                </a:lnTo>
                <a:lnTo>
                  <a:pt x="714709" y="1459369"/>
                </a:lnTo>
                <a:lnTo>
                  <a:pt x="746605" y="1428097"/>
                </a:lnTo>
                <a:lnTo>
                  <a:pt x="776833" y="1395161"/>
                </a:lnTo>
                <a:lnTo>
                  <a:pt x="805317" y="1360631"/>
                </a:lnTo>
                <a:lnTo>
                  <a:pt x="831982" y="1324571"/>
                </a:lnTo>
                <a:lnTo>
                  <a:pt x="856753" y="1287048"/>
                </a:lnTo>
                <a:lnTo>
                  <a:pt x="879553" y="1248130"/>
                </a:lnTo>
                <a:lnTo>
                  <a:pt x="900308" y="1207882"/>
                </a:lnTo>
                <a:lnTo>
                  <a:pt x="918942" y="1166372"/>
                </a:lnTo>
                <a:lnTo>
                  <a:pt x="935380" y="1123665"/>
                </a:lnTo>
                <a:lnTo>
                  <a:pt x="949545" y="1079829"/>
                </a:lnTo>
                <a:lnTo>
                  <a:pt x="961363" y="1034931"/>
                </a:lnTo>
                <a:lnTo>
                  <a:pt x="970758" y="989036"/>
                </a:lnTo>
                <a:lnTo>
                  <a:pt x="977654" y="942211"/>
                </a:lnTo>
                <a:lnTo>
                  <a:pt x="981976" y="894524"/>
                </a:lnTo>
                <a:lnTo>
                  <a:pt x="983633" y="846670"/>
                </a:lnTo>
                <a:lnTo>
                  <a:pt x="982628" y="799351"/>
                </a:lnTo>
                <a:lnTo>
                  <a:pt x="979029" y="752643"/>
                </a:lnTo>
                <a:lnTo>
                  <a:pt x="972900" y="706621"/>
                </a:lnTo>
                <a:lnTo>
                  <a:pt x="964310" y="661361"/>
                </a:lnTo>
                <a:lnTo>
                  <a:pt x="953325" y="616938"/>
                </a:lnTo>
                <a:lnTo>
                  <a:pt x="940012" y="573428"/>
                </a:lnTo>
                <a:lnTo>
                  <a:pt x="924436" y="530906"/>
                </a:lnTo>
                <a:lnTo>
                  <a:pt x="906665" y="489449"/>
                </a:lnTo>
                <a:lnTo>
                  <a:pt x="886766" y="449130"/>
                </a:lnTo>
                <a:lnTo>
                  <a:pt x="864804" y="410027"/>
                </a:lnTo>
                <a:lnTo>
                  <a:pt x="840847" y="372214"/>
                </a:lnTo>
                <a:lnTo>
                  <a:pt x="814961" y="335767"/>
                </a:lnTo>
                <a:lnTo>
                  <a:pt x="787213" y="300761"/>
                </a:lnTo>
                <a:lnTo>
                  <a:pt x="757669" y="267272"/>
                </a:lnTo>
                <a:lnTo>
                  <a:pt x="726396" y="235376"/>
                </a:lnTo>
                <a:lnTo>
                  <a:pt x="693461" y="205148"/>
                </a:lnTo>
                <a:lnTo>
                  <a:pt x="658930" y="176663"/>
                </a:lnTo>
                <a:lnTo>
                  <a:pt x="622870" y="149997"/>
                </a:lnTo>
                <a:lnTo>
                  <a:pt x="585348" y="125226"/>
                </a:lnTo>
                <a:lnTo>
                  <a:pt x="546429" y="102425"/>
                </a:lnTo>
                <a:lnTo>
                  <a:pt x="506182" y="81669"/>
                </a:lnTo>
                <a:lnTo>
                  <a:pt x="464671" y="63035"/>
                </a:lnTo>
                <a:lnTo>
                  <a:pt x="421965" y="46597"/>
                </a:lnTo>
                <a:lnTo>
                  <a:pt x="378129" y="32431"/>
                </a:lnTo>
                <a:lnTo>
                  <a:pt x="333230" y="20613"/>
                </a:lnTo>
                <a:lnTo>
                  <a:pt x="287335" y="11218"/>
                </a:lnTo>
                <a:lnTo>
                  <a:pt x="240511" y="4322"/>
                </a:lnTo>
                <a:lnTo>
                  <a:pt x="192824" y="0"/>
                </a:lnTo>
                <a:close/>
              </a:path>
            </a:pathLst>
          </a:custGeom>
          <a:solidFill>
            <a:srgbClr val="A4A4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" name="object 85"/>
          <p:cNvSpPr/>
          <p:nvPr/>
        </p:nvSpPr>
        <p:spPr>
          <a:xfrm>
            <a:off x="4268948" y="5930096"/>
            <a:ext cx="548005" cy="831850"/>
          </a:xfrm>
          <a:custGeom>
            <a:avLst/>
            <a:gdLst/>
            <a:ahLst/>
            <a:cxnLst/>
            <a:rect l="l" t="t" r="r" b="b"/>
            <a:pathLst>
              <a:path w="548004" h="831850">
                <a:moveTo>
                  <a:pt x="547700" y="0"/>
                </a:moveTo>
                <a:lnTo>
                  <a:pt x="0" y="641489"/>
                </a:lnTo>
                <a:lnTo>
                  <a:pt x="39604" y="673289"/>
                </a:lnTo>
                <a:lnTo>
                  <a:pt x="80917" y="702560"/>
                </a:lnTo>
                <a:lnTo>
                  <a:pt x="123815" y="729243"/>
                </a:lnTo>
                <a:lnTo>
                  <a:pt x="168173" y="753281"/>
                </a:lnTo>
                <a:lnTo>
                  <a:pt x="213869" y="774616"/>
                </a:lnTo>
                <a:lnTo>
                  <a:pt x="260778" y="793189"/>
                </a:lnTo>
                <a:lnTo>
                  <a:pt x="308778" y="808943"/>
                </a:lnTo>
                <a:lnTo>
                  <a:pt x="357745" y="821820"/>
                </a:lnTo>
                <a:lnTo>
                  <a:pt x="407555" y="831761"/>
                </a:lnTo>
                <a:lnTo>
                  <a:pt x="547700" y="0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" name="object 86"/>
          <p:cNvSpPr/>
          <p:nvPr/>
        </p:nvSpPr>
        <p:spPr>
          <a:xfrm>
            <a:off x="4268948" y="5930096"/>
            <a:ext cx="548005" cy="831850"/>
          </a:xfrm>
          <a:custGeom>
            <a:avLst/>
            <a:gdLst/>
            <a:ahLst/>
            <a:cxnLst/>
            <a:rect l="l" t="t" r="r" b="b"/>
            <a:pathLst>
              <a:path w="548004" h="831850">
                <a:moveTo>
                  <a:pt x="407555" y="831761"/>
                </a:moveTo>
                <a:lnTo>
                  <a:pt x="357745" y="821820"/>
                </a:lnTo>
                <a:lnTo>
                  <a:pt x="308778" y="808943"/>
                </a:lnTo>
                <a:lnTo>
                  <a:pt x="260778" y="793189"/>
                </a:lnTo>
                <a:lnTo>
                  <a:pt x="213869" y="774616"/>
                </a:lnTo>
                <a:lnTo>
                  <a:pt x="168173" y="753281"/>
                </a:lnTo>
                <a:lnTo>
                  <a:pt x="123815" y="729243"/>
                </a:lnTo>
                <a:lnTo>
                  <a:pt x="80917" y="702560"/>
                </a:lnTo>
                <a:lnTo>
                  <a:pt x="39604" y="673289"/>
                </a:lnTo>
                <a:lnTo>
                  <a:pt x="0" y="641489"/>
                </a:lnTo>
                <a:lnTo>
                  <a:pt x="547700" y="0"/>
                </a:lnTo>
                <a:lnTo>
                  <a:pt x="407555" y="831761"/>
                </a:lnTo>
                <a:close/>
              </a:path>
            </a:pathLst>
          </a:custGeom>
          <a:ln w="190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" name="object 87"/>
          <p:cNvSpPr/>
          <p:nvPr/>
        </p:nvSpPr>
        <p:spPr>
          <a:xfrm>
            <a:off x="3973140" y="5086607"/>
            <a:ext cx="843915" cy="1485265"/>
          </a:xfrm>
          <a:custGeom>
            <a:avLst/>
            <a:gdLst/>
            <a:ahLst/>
            <a:cxnLst/>
            <a:rect l="l" t="t" r="r" b="b"/>
            <a:pathLst>
              <a:path w="843914" h="1485265">
                <a:moveTo>
                  <a:pt x="843499" y="0"/>
                </a:moveTo>
                <a:lnTo>
                  <a:pt x="794323" y="1432"/>
                </a:lnTo>
                <a:lnTo>
                  <a:pt x="745586" y="5697"/>
                </a:lnTo>
                <a:lnTo>
                  <a:pt x="697399" y="12744"/>
                </a:lnTo>
                <a:lnTo>
                  <a:pt x="649871" y="22521"/>
                </a:lnTo>
                <a:lnTo>
                  <a:pt x="603112" y="34978"/>
                </a:lnTo>
                <a:lnTo>
                  <a:pt x="557233" y="50064"/>
                </a:lnTo>
                <a:lnTo>
                  <a:pt x="512343" y="67729"/>
                </a:lnTo>
                <a:lnTo>
                  <a:pt x="468551" y="87922"/>
                </a:lnTo>
                <a:lnTo>
                  <a:pt x="425969" y="110592"/>
                </a:lnTo>
                <a:lnTo>
                  <a:pt x="384705" y="135688"/>
                </a:lnTo>
                <a:lnTo>
                  <a:pt x="344869" y="163161"/>
                </a:lnTo>
                <a:lnTo>
                  <a:pt x="306572" y="192958"/>
                </a:lnTo>
                <a:lnTo>
                  <a:pt x="269923" y="225030"/>
                </a:lnTo>
                <a:lnTo>
                  <a:pt x="235032" y="259326"/>
                </a:lnTo>
                <a:lnTo>
                  <a:pt x="202010" y="295795"/>
                </a:lnTo>
                <a:lnTo>
                  <a:pt x="171947" y="333064"/>
                </a:lnTo>
                <a:lnTo>
                  <a:pt x="144333" y="371502"/>
                </a:lnTo>
                <a:lnTo>
                  <a:pt x="119161" y="411011"/>
                </a:lnTo>
                <a:lnTo>
                  <a:pt x="96424" y="451490"/>
                </a:lnTo>
                <a:lnTo>
                  <a:pt x="76112" y="492838"/>
                </a:lnTo>
                <a:lnTo>
                  <a:pt x="58218" y="534955"/>
                </a:lnTo>
                <a:lnTo>
                  <a:pt x="42734" y="577741"/>
                </a:lnTo>
                <a:lnTo>
                  <a:pt x="29652" y="621095"/>
                </a:lnTo>
                <a:lnTo>
                  <a:pt x="18965" y="664916"/>
                </a:lnTo>
                <a:lnTo>
                  <a:pt x="10664" y="709105"/>
                </a:lnTo>
                <a:lnTo>
                  <a:pt x="4741" y="753561"/>
                </a:lnTo>
                <a:lnTo>
                  <a:pt x="1189" y="798184"/>
                </a:lnTo>
                <a:lnTo>
                  <a:pt x="0" y="842872"/>
                </a:lnTo>
                <a:lnTo>
                  <a:pt x="1165" y="887527"/>
                </a:lnTo>
                <a:lnTo>
                  <a:pt x="4676" y="932047"/>
                </a:lnTo>
                <a:lnTo>
                  <a:pt x="10527" y="976332"/>
                </a:lnTo>
                <a:lnTo>
                  <a:pt x="18708" y="1020281"/>
                </a:lnTo>
                <a:lnTo>
                  <a:pt x="29213" y="1063795"/>
                </a:lnTo>
                <a:lnTo>
                  <a:pt x="42032" y="1106773"/>
                </a:lnTo>
                <a:lnTo>
                  <a:pt x="57159" y="1149114"/>
                </a:lnTo>
                <a:lnTo>
                  <a:pt x="74585" y="1190718"/>
                </a:lnTo>
                <a:lnTo>
                  <a:pt x="94302" y="1231485"/>
                </a:lnTo>
                <a:lnTo>
                  <a:pt x="116302" y="1271314"/>
                </a:lnTo>
                <a:lnTo>
                  <a:pt x="140578" y="1310104"/>
                </a:lnTo>
                <a:lnTo>
                  <a:pt x="167121" y="1347757"/>
                </a:lnTo>
                <a:lnTo>
                  <a:pt x="195924" y="1384170"/>
                </a:lnTo>
                <a:lnTo>
                  <a:pt x="226979" y="1419244"/>
                </a:lnTo>
                <a:lnTo>
                  <a:pt x="260278" y="1452878"/>
                </a:lnTo>
                <a:lnTo>
                  <a:pt x="295812" y="1484972"/>
                </a:lnTo>
                <a:lnTo>
                  <a:pt x="843499" y="843483"/>
                </a:lnTo>
                <a:lnTo>
                  <a:pt x="843499" y="0"/>
                </a:lnTo>
                <a:close/>
              </a:path>
            </a:pathLst>
          </a:custGeom>
          <a:solidFill>
            <a:srgbClr val="5B9BD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" name="object 88"/>
          <p:cNvSpPr/>
          <p:nvPr/>
        </p:nvSpPr>
        <p:spPr>
          <a:xfrm>
            <a:off x="3973140" y="5086607"/>
            <a:ext cx="843915" cy="1485265"/>
          </a:xfrm>
          <a:custGeom>
            <a:avLst/>
            <a:gdLst/>
            <a:ahLst/>
            <a:cxnLst/>
            <a:rect l="l" t="t" r="r" b="b"/>
            <a:pathLst>
              <a:path w="843914" h="1485265">
                <a:moveTo>
                  <a:pt x="295812" y="1484972"/>
                </a:moveTo>
                <a:lnTo>
                  <a:pt x="260278" y="1452878"/>
                </a:lnTo>
                <a:lnTo>
                  <a:pt x="226979" y="1419244"/>
                </a:lnTo>
                <a:lnTo>
                  <a:pt x="195924" y="1384170"/>
                </a:lnTo>
                <a:lnTo>
                  <a:pt x="167121" y="1347757"/>
                </a:lnTo>
                <a:lnTo>
                  <a:pt x="140578" y="1310104"/>
                </a:lnTo>
                <a:lnTo>
                  <a:pt x="116302" y="1271314"/>
                </a:lnTo>
                <a:lnTo>
                  <a:pt x="94302" y="1231485"/>
                </a:lnTo>
                <a:lnTo>
                  <a:pt x="74585" y="1190718"/>
                </a:lnTo>
                <a:lnTo>
                  <a:pt x="57159" y="1149114"/>
                </a:lnTo>
                <a:lnTo>
                  <a:pt x="42032" y="1106773"/>
                </a:lnTo>
                <a:lnTo>
                  <a:pt x="29213" y="1063795"/>
                </a:lnTo>
                <a:lnTo>
                  <a:pt x="18708" y="1020281"/>
                </a:lnTo>
                <a:lnTo>
                  <a:pt x="10527" y="976332"/>
                </a:lnTo>
                <a:lnTo>
                  <a:pt x="4676" y="932047"/>
                </a:lnTo>
                <a:lnTo>
                  <a:pt x="1165" y="887527"/>
                </a:lnTo>
                <a:lnTo>
                  <a:pt x="0" y="842872"/>
                </a:lnTo>
                <a:lnTo>
                  <a:pt x="1189" y="798184"/>
                </a:lnTo>
                <a:lnTo>
                  <a:pt x="4741" y="753561"/>
                </a:lnTo>
                <a:lnTo>
                  <a:pt x="10664" y="709105"/>
                </a:lnTo>
                <a:lnTo>
                  <a:pt x="18965" y="664916"/>
                </a:lnTo>
                <a:lnTo>
                  <a:pt x="29652" y="621095"/>
                </a:lnTo>
                <a:lnTo>
                  <a:pt x="42734" y="577741"/>
                </a:lnTo>
                <a:lnTo>
                  <a:pt x="58218" y="534955"/>
                </a:lnTo>
                <a:lnTo>
                  <a:pt x="76112" y="492838"/>
                </a:lnTo>
                <a:lnTo>
                  <a:pt x="96424" y="451490"/>
                </a:lnTo>
                <a:lnTo>
                  <a:pt x="119161" y="411011"/>
                </a:lnTo>
                <a:lnTo>
                  <a:pt x="144333" y="371502"/>
                </a:lnTo>
                <a:lnTo>
                  <a:pt x="171947" y="333064"/>
                </a:lnTo>
                <a:lnTo>
                  <a:pt x="202010" y="295795"/>
                </a:lnTo>
                <a:lnTo>
                  <a:pt x="235032" y="259326"/>
                </a:lnTo>
                <a:lnTo>
                  <a:pt x="269923" y="225030"/>
                </a:lnTo>
                <a:lnTo>
                  <a:pt x="306572" y="192958"/>
                </a:lnTo>
                <a:lnTo>
                  <a:pt x="344869" y="163161"/>
                </a:lnTo>
                <a:lnTo>
                  <a:pt x="384705" y="135688"/>
                </a:lnTo>
                <a:lnTo>
                  <a:pt x="425969" y="110592"/>
                </a:lnTo>
                <a:lnTo>
                  <a:pt x="468551" y="87922"/>
                </a:lnTo>
                <a:lnTo>
                  <a:pt x="512343" y="67729"/>
                </a:lnTo>
                <a:lnTo>
                  <a:pt x="557233" y="50064"/>
                </a:lnTo>
                <a:lnTo>
                  <a:pt x="603112" y="34978"/>
                </a:lnTo>
                <a:lnTo>
                  <a:pt x="649871" y="22521"/>
                </a:lnTo>
                <a:lnTo>
                  <a:pt x="697399" y="12744"/>
                </a:lnTo>
                <a:lnTo>
                  <a:pt x="745586" y="5697"/>
                </a:lnTo>
                <a:lnTo>
                  <a:pt x="794323" y="1432"/>
                </a:lnTo>
                <a:lnTo>
                  <a:pt x="843499" y="0"/>
                </a:lnTo>
                <a:lnTo>
                  <a:pt x="843499" y="843483"/>
                </a:lnTo>
                <a:lnTo>
                  <a:pt x="295812" y="1484972"/>
                </a:lnTo>
                <a:close/>
              </a:path>
            </a:pathLst>
          </a:custGeom>
          <a:ln w="1904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" name="object 89"/>
          <p:cNvSpPr/>
          <p:nvPr/>
        </p:nvSpPr>
        <p:spPr>
          <a:xfrm>
            <a:off x="4567428" y="5030723"/>
            <a:ext cx="250190" cy="56515"/>
          </a:xfrm>
          <a:custGeom>
            <a:avLst/>
            <a:gdLst/>
            <a:ahLst/>
            <a:cxnLst/>
            <a:rect l="l" t="t" r="r" b="b"/>
            <a:pathLst>
              <a:path w="250189" h="56514">
                <a:moveTo>
                  <a:pt x="249936" y="56387"/>
                </a:moveTo>
                <a:lnTo>
                  <a:pt x="57912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A6A6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" name="object 90"/>
          <p:cNvSpPr/>
          <p:nvPr/>
        </p:nvSpPr>
        <p:spPr>
          <a:xfrm>
            <a:off x="4843271" y="5000244"/>
            <a:ext cx="32384" cy="86995"/>
          </a:xfrm>
          <a:custGeom>
            <a:avLst/>
            <a:gdLst/>
            <a:ahLst/>
            <a:cxnLst/>
            <a:rect l="l" t="t" r="r" b="b"/>
            <a:pathLst>
              <a:path w="32385" h="86995">
                <a:moveTo>
                  <a:pt x="0" y="86867"/>
                </a:moveTo>
                <a:lnTo>
                  <a:pt x="32004" y="0"/>
                </a:lnTo>
              </a:path>
            </a:pathLst>
          </a:custGeom>
          <a:ln w="9525">
            <a:solidFill>
              <a:srgbClr val="A6A6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" name="object 91"/>
          <p:cNvSpPr/>
          <p:nvPr/>
        </p:nvSpPr>
        <p:spPr>
          <a:xfrm>
            <a:off x="4398264" y="6694931"/>
            <a:ext cx="60960" cy="149860"/>
          </a:xfrm>
          <a:custGeom>
            <a:avLst/>
            <a:gdLst/>
            <a:ahLst/>
            <a:cxnLst/>
            <a:rect l="l" t="t" r="r" b="b"/>
            <a:pathLst>
              <a:path w="60960" h="149859">
                <a:moveTo>
                  <a:pt x="60960" y="0"/>
                </a:moveTo>
                <a:lnTo>
                  <a:pt x="56388" y="149352"/>
                </a:lnTo>
                <a:lnTo>
                  <a:pt x="0" y="149352"/>
                </a:lnTo>
              </a:path>
            </a:pathLst>
          </a:custGeom>
          <a:ln w="9525">
            <a:solidFill>
              <a:srgbClr val="A6A6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" name="object 92"/>
          <p:cNvSpPr txBox="1"/>
          <p:nvPr/>
        </p:nvSpPr>
        <p:spPr>
          <a:xfrm>
            <a:off x="4240167" y="4904373"/>
            <a:ext cx="3244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0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02%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4880933" y="4873854"/>
            <a:ext cx="3244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0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97%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5218804" y="5960390"/>
            <a:ext cx="38227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51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66%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4070318" y="6716485"/>
            <a:ext cx="32448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8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59%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4047229" y="5636464"/>
            <a:ext cx="38227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38</a:t>
            </a:r>
            <a:r>
              <a:rPr sz="900" dirty="0">
                <a:solidFill>
                  <a:srgbClr val="404040"/>
                </a:solidFill>
                <a:latin typeface="Times New Roman"/>
                <a:cs typeface="Times New Roman"/>
              </a:rPr>
              <a:t>.</a:t>
            </a:r>
            <a:r>
              <a:rPr sz="900" spc="5" dirty="0">
                <a:solidFill>
                  <a:srgbClr val="404040"/>
                </a:solidFill>
                <a:latin typeface="Times New Roman"/>
                <a:cs typeface="Times New Roman"/>
              </a:rPr>
              <a:t>75%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4527741" y="4619230"/>
            <a:ext cx="681355" cy="23939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400" spc="5" dirty="0">
                <a:solidFill>
                  <a:srgbClr val="585858"/>
                </a:solidFill>
                <a:latin typeface="Times New Roman"/>
                <a:cs typeface="Times New Roman"/>
              </a:rPr>
              <a:t>J</a:t>
            </a:r>
            <a:r>
              <a:rPr sz="1400" spc="-10" dirty="0">
                <a:solidFill>
                  <a:srgbClr val="585858"/>
                </a:solidFill>
                <a:latin typeface="Times New Roman"/>
                <a:cs typeface="Times New Roman"/>
              </a:rPr>
              <a:t>G</a:t>
            </a:r>
            <a:r>
              <a:rPr sz="1400" spc="5" dirty="0">
                <a:solidFill>
                  <a:srgbClr val="585858"/>
                </a:solidFill>
                <a:latin typeface="Times New Roman"/>
                <a:cs typeface="Times New Roman"/>
              </a:rPr>
              <a:t>21_</a:t>
            </a:r>
            <a:r>
              <a:rPr sz="1400" spc="-5" dirty="0">
                <a:solidFill>
                  <a:srgbClr val="585858"/>
                </a:solidFill>
                <a:latin typeface="Times New Roman"/>
                <a:cs typeface="Times New Roman"/>
              </a:rPr>
              <a:t>S</a:t>
            </a:r>
            <a:r>
              <a:rPr sz="1400" dirty="0">
                <a:solidFill>
                  <a:srgbClr val="585858"/>
                </a:solidFill>
                <a:latin typeface="Times New Roman"/>
                <a:cs typeface="Times New Roman"/>
              </a:rPr>
              <a:t>3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739140" y="7329676"/>
            <a:ext cx="502031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Figure </a:t>
            </a:r>
            <a:r>
              <a:rPr sz="1200" b="1" spc="-5" dirty="0">
                <a:latin typeface="Times New Roman"/>
                <a:cs typeface="Times New Roman"/>
              </a:rPr>
              <a:t>S3. </a:t>
            </a:r>
            <a:r>
              <a:rPr lang="en-US" sz="1200" dirty="0">
                <a:latin typeface="Times New Roman"/>
                <a:cs typeface="Times New Roman"/>
              </a:rPr>
              <a:t>Co</a:t>
            </a:r>
            <a:r>
              <a:rPr sz="1200" dirty="0">
                <a:latin typeface="Times New Roman"/>
                <a:cs typeface="Times New Roman"/>
              </a:rPr>
              <a:t>mposition of carotenoids in </a:t>
            </a:r>
            <a:r>
              <a:rPr sz="1200" spc="-5" dirty="0">
                <a:latin typeface="Times New Roman"/>
                <a:cs typeface="Times New Roman"/>
              </a:rPr>
              <a:t>DHD </a:t>
            </a:r>
            <a:r>
              <a:rPr sz="1200" dirty="0">
                <a:latin typeface="Times New Roman"/>
                <a:cs typeface="Times New Roman"/>
              </a:rPr>
              <a:t>and </a:t>
            </a:r>
            <a:r>
              <a:rPr sz="1200" spc="-5" dirty="0">
                <a:latin typeface="Times New Roman"/>
                <a:cs typeface="Times New Roman"/>
              </a:rPr>
              <a:t>JG21 </a:t>
            </a:r>
            <a:r>
              <a:rPr lang="en-US" sz="1200" spc="-5" dirty="0">
                <a:latin typeface="Times New Roman"/>
                <a:cs typeface="Times New Roman"/>
              </a:rPr>
              <a:t>during </a:t>
            </a:r>
            <a:r>
              <a:rPr lang="en-US" sz="1200" dirty="0">
                <a:latin typeface="Times New Roman"/>
                <a:cs typeface="Times New Roman"/>
              </a:rPr>
              <a:t>panicle</a:t>
            </a:r>
            <a:r>
              <a:rPr sz="1200" dirty="0">
                <a:latin typeface="Times New Roman"/>
                <a:cs typeface="Times New Roman"/>
              </a:rPr>
              <a:t> development at the </a:t>
            </a:r>
            <a:r>
              <a:rPr sz="1200" spc="-55" dirty="0">
                <a:latin typeface="Times New Roman"/>
                <a:cs typeface="Times New Roman"/>
              </a:rPr>
              <a:t>early</a:t>
            </a:r>
            <a:r>
              <a:rPr lang="en-US" sz="1200" spc="-55" dirty="0">
                <a:latin typeface="Times New Roman"/>
                <a:cs typeface="Times New Roman"/>
              </a:rPr>
              <a:t> </a:t>
            </a:r>
            <a:r>
              <a:rPr sz="1200" spc="-55" dirty="0">
                <a:latin typeface="Times New Roman"/>
                <a:cs typeface="Times New Roman"/>
              </a:rPr>
              <a:t>(S1), </a:t>
            </a:r>
            <a:r>
              <a:rPr sz="1200" spc="-5" dirty="0">
                <a:latin typeface="Times New Roman"/>
                <a:cs typeface="Times New Roman"/>
              </a:rPr>
              <a:t>middle</a:t>
            </a:r>
            <a:r>
              <a:rPr lang="en-US" sz="1200" spc="-5" dirty="0">
                <a:latin typeface="Times New Roman"/>
                <a:cs typeface="Times New Roman"/>
              </a:rPr>
              <a:t> </a:t>
            </a:r>
            <a:r>
              <a:rPr sz="1200" spc="-5" dirty="0">
                <a:latin typeface="Times New Roman"/>
                <a:cs typeface="Times New Roman"/>
              </a:rPr>
              <a:t>(S2) </a:t>
            </a:r>
            <a:r>
              <a:rPr sz="1200" dirty="0">
                <a:latin typeface="Times New Roman"/>
                <a:cs typeface="Times New Roman"/>
              </a:rPr>
              <a:t>and mature</a:t>
            </a:r>
            <a:r>
              <a:rPr lang="en-US" sz="1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(S3)</a:t>
            </a:r>
            <a:r>
              <a:rPr sz="1200" spc="-130" dirty="0">
                <a:latin typeface="Times New Roman"/>
                <a:cs typeface="Times New Roman"/>
              </a:rPr>
              <a:t> </a:t>
            </a:r>
            <a:r>
              <a:rPr sz="1200" spc="-5" dirty="0">
                <a:latin typeface="Times New Roman"/>
                <a:cs typeface="Times New Roman"/>
              </a:rPr>
              <a:t>stages.</a:t>
            </a:r>
            <a:endParaRPr sz="120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57732" y="4604767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624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" name="object 3"/>
          <p:cNvSpPr/>
          <p:nvPr/>
        </p:nvSpPr>
        <p:spPr>
          <a:xfrm>
            <a:off x="500632" y="4604767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624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" name="object 4"/>
          <p:cNvSpPr/>
          <p:nvPr/>
        </p:nvSpPr>
        <p:spPr>
          <a:xfrm>
            <a:off x="3559299" y="4065271"/>
            <a:ext cx="0" cy="36830"/>
          </a:xfrm>
          <a:custGeom>
            <a:avLst/>
            <a:gdLst/>
            <a:ahLst/>
            <a:cxnLst/>
            <a:rect l="l" t="t" r="r" b="b"/>
            <a:pathLst>
              <a:path h="36829">
                <a:moveTo>
                  <a:pt x="0" y="0"/>
                </a:moveTo>
                <a:lnTo>
                  <a:pt x="0" y="36576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4216152" y="4065271"/>
            <a:ext cx="0" cy="36830"/>
          </a:xfrm>
          <a:custGeom>
            <a:avLst/>
            <a:gdLst/>
            <a:ahLst/>
            <a:cxnLst/>
            <a:rect l="l" t="t" r="r" b="b"/>
            <a:pathLst>
              <a:path h="36829">
                <a:moveTo>
                  <a:pt x="0" y="0"/>
                </a:moveTo>
                <a:lnTo>
                  <a:pt x="0" y="36576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" name="object 6"/>
          <p:cNvSpPr/>
          <p:nvPr/>
        </p:nvSpPr>
        <p:spPr>
          <a:xfrm>
            <a:off x="1458471" y="8981195"/>
            <a:ext cx="0" cy="57785"/>
          </a:xfrm>
          <a:custGeom>
            <a:avLst/>
            <a:gdLst/>
            <a:ahLst/>
            <a:cxnLst/>
            <a:rect l="l" t="t" r="r" b="b"/>
            <a:pathLst>
              <a:path h="57784">
                <a:moveTo>
                  <a:pt x="0" y="0"/>
                </a:moveTo>
                <a:lnTo>
                  <a:pt x="0" y="57289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" name="object 7"/>
          <p:cNvSpPr/>
          <p:nvPr/>
        </p:nvSpPr>
        <p:spPr>
          <a:xfrm>
            <a:off x="2052768" y="8981195"/>
            <a:ext cx="0" cy="57785"/>
          </a:xfrm>
          <a:custGeom>
            <a:avLst/>
            <a:gdLst/>
            <a:ahLst/>
            <a:cxnLst/>
            <a:rect l="l" t="t" r="r" b="b"/>
            <a:pathLst>
              <a:path h="57784">
                <a:moveTo>
                  <a:pt x="0" y="0"/>
                </a:moveTo>
                <a:lnTo>
                  <a:pt x="0" y="57289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" name="object 8"/>
          <p:cNvSpPr/>
          <p:nvPr/>
        </p:nvSpPr>
        <p:spPr>
          <a:xfrm>
            <a:off x="1677163" y="662179"/>
            <a:ext cx="83820" cy="0"/>
          </a:xfrm>
          <a:custGeom>
            <a:avLst/>
            <a:gdLst/>
            <a:ahLst/>
            <a:cxnLst/>
            <a:rect l="l" t="t" r="r" b="b"/>
            <a:pathLst>
              <a:path w="83819">
                <a:moveTo>
                  <a:pt x="0" y="0"/>
                </a:moveTo>
                <a:lnTo>
                  <a:pt x="83820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" name="object 9"/>
          <p:cNvSpPr/>
          <p:nvPr/>
        </p:nvSpPr>
        <p:spPr>
          <a:xfrm>
            <a:off x="1460753" y="838963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408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" name="object 10"/>
          <p:cNvSpPr/>
          <p:nvPr/>
        </p:nvSpPr>
        <p:spPr>
          <a:xfrm>
            <a:off x="1677163" y="1015746"/>
            <a:ext cx="113030" cy="0"/>
          </a:xfrm>
          <a:custGeom>
            <a:avLst/>
            <a:gdLst/>
            <a:ahLst/>
            <a:cxnLst/>
            <a:rect l="l" t="t" r="r" b="b"/>
            <a:pathLst>
              <a:path w="113030">
                <a:moveTo>
                  <a:pt x="0" y="0"/>
                </a:moveTo>
                <a:lnTo>
                  <a:pt x="112776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" name="object 11"/>
          <p:cNvSpPr/>
          <p:nvPr/>
        </p:nvSpPr>
        <p:spPr>
          <a:xfrm>
            <a:off x="1069088" y="1104136"/>
            <a:ext cx="391795" cy="0"/>
          </a:xfrm>
          <a:custGeom>
            <a:avLst/>
            <a:gdLst/>
            <a:ahLst/>
            <a:cxnLst/>
            <a:rect l="l" t="t" r="r" b="b"/>
            <a:pathLst>
              <a:path w="391794">
                <a:moveTo>
                  <a:pt x="0" y="0"/>
                </a:moveTo>
                <a:lnTo>
                  <a:pt x="391668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" name="object 12"/>
          <p:cNvSpPr/>
          <p:nvPr/>
        </p:nvSpPr>
        <p:spPr>
          <a:xfrm>
            <a:off x="4962909" y="1285490"/>
            <a:ext cx="535305" cy="0"/>
          </a:xfrm>
          <a:custGeom>
            <a:avLst/>
            <a:gdLst/>
            <a:ahLst/>
            <a:cxnLst/>
            <a:rect l="l" t="t" r="r" b="b"/>
            <a:pathLst>
              <a:path w="535304">
                <a:moveTo>
                  <a:pt x="0" y="0"/>
                </a:moveTo>
                <a:lnTo>
                  <a:pt x="534924" y="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" name="object 13"/>
          <p:cNvSpPr/>
          <p:nvPr/>
        </p:nvSpPr>
        <p:spPr>
          <a:xfrm>
            <a:off x="1460753" y="1367792"/>
            <a:ext cx="349250" cy="0"/>
          </a:xfrm>
          <a:custGeom>
            <a:avLst/>
            <a:gdLst/>
            <a:ahLst/>
            <a:cxnLst/>
            <a:rect l="l" t="t" r="r" b="b"/>
            <a:pathLst>
              <a:path w="349250">
                <a:moveTo>
                  <a:pt x="0" y="0"/>
                </a:moveTo>
                <a:lnTo>
                  <a:pt x="348996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" name="object 14"/>
          <p:cNvSpPr/>
          <p:nvPr/>
        </p:nvSpPr>
        <p:spPr>
          <a:xfrm>
            <a:off x="4126234" y="1456184"/>
            <a:ext cx="836930" cy="0"/>
          </a:xfrm>
          <a:custGeom>
            <a:avLst/>
            <a:gdLst/>
            <a:ahLst/>
            <a:cxnLst/>
            <a:rect l="l" t="t" r="r" b="b"/>
            <a:pathLst>
              <a:path w="836929">
                <a:moveTo>
                  <a:pt x="0" y="0"/>
                </a:moveTo>
                <a:lnTo>
                  <a:pt x="836676" y="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" name="object 15"/>
          <p:cNvSpPr/>
          <p:nvPr/>
        </p:nvSpPr>
        <p:spPr>
          <a:xfrm>
            <a:off x="907541" y="1500379"/>
            <a:ext cx="161925" cy="0"/>
          </a:xfrm>
          <a:custGeom>
            <a:avLst/>
            <a:gdLst/>
            <a:ahLst/>
            <a:cxnLst/>
            <a:rect l="l" t="t" r="r" b="b"/>
            <a:pathLst>
              <a:path w="161925">
                <a:moveTo>
                  <a:pt x="0" y="0"/>
                </a:moveTo>
                <a:lnTo>
                  <a:pt x="161544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" name="object 16"/>
          <p:cNvSpPr/>
          <p:nvPr/>
        </p:nvSpPr>
        <p:spPr>
          <a:xfrm>
            <a:off x="4962909" y="1625346"/>
            <a:ext cx="676910" cy="0"/>
          </a:xfrm>
          <a:custGeom>
            <a:avLst/>
            <a:gdLst/>
            <a:ahLst/>
            <a:cxnLst/>
            <a:rect l="l" t="t" r="r" b="b"/>
            <a:pathLst>
              <a:path w="676910">
                <a:moveTo>
                  <a:pt x="0" y="0"/>
                </a:moveTo>
                <a:lnTo>
                  <a:pt x="676643" y="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" name="object 17"/>
          <p:cNvSpPr/>
          <p:nvPr/>
        </p:nvSpPr>
        <p:spPr>
          <a:xfrm>
            <a:off x="3615692" y="1710692"/>
            <a:ext cx="510540" cy="0"/>
          </a:xfrm>
          <a:custGeom>
            <a:avLst/>
            <a:gdLst/>
            <a:ahLst/>
            <a:cxnLst/>
            <a:rect l="l" t="t" r="r" b="b"/>
            <a:pathLst>
              <a:path w="510539">
                <a:moveTo>
                  <a:pt x="0" y="0"/>
                </a:moveTo>
                <a:lnTo>
                  <a:pt x="510540" y="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" name="object 18"/>
          <p:cNvSpPr/>
          <p:nvPr/>
        </p:nvSpPr>
        <p:spPr>
          <a:xfrm>
            <a:off x="1319020" y="1722884"/>
            <a:ext cx="725805" cy="0"/>
          </a:xfrm>
          <a:custGeom>
            <a:avLst/>
            <a:gdLst/>
            <a:ahLst/>
            <a:cxnLst/>
            <a:rect l="l" t="t" r="r" b="b"/>
            <a:pathLst>
              <a:path w="725805">
                <a:moveTo>
                  <a:pt x="0" y="0"/>
                </a:moveTo>
                <a:lnTo>
                  <a:pt x="725424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" name="object 19"/>
          <p:cNvSpPr/>
          <p:nvPr/>
        </p:nvSpPr>
        <p:spPr>
          <a:xfrm>
            <a:off x="1069088" y="1898142"/>
            <a:ext cx="250190" cy="0"/>
          </a:xfrm>
          <a:custGeom>
            <a:avLst/>
            <a:gdLst/>
            <a:ahLst/>
            <a:cxnLst/>
            <a:rect l="l" t="t" r="r" b="b"/>
            <a:pathLst>
              <a:path w="250190">
                <a:moveTo>
                  <a:pt x="0" y="0"/>
                </a:moveTo>
                <a:lnTo>
                  <a:pt x="249936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" name="object 20"/>
          <p:cNvSpPr/>
          <p:nvPr/>
        </p:nvSpPr>
        <p:spPr>
          <a:xfrm>
            <a:off x="4126234" y="1966720"/>
            <a:ext cx="1630680" cy="0"/>
          </a:xfrm>
          <a:custGeom>
            <a:avLst/>
            <a:gdLst/>
            <a:ahLst/>
            <a:cxnLst/>
            <a:rect l="l" t="t" r="r" b="b"/>
            <a:pathLst>
              <a:path w="1630679">
                <a:moveTo>
                  <a:pt x="0" y="0"/>
                </a:moveTo>
                <a:lnTo>
                  <a:pt x="1630667" y="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" name="object 21"/>
          <p:cNvSpPr/>
          <p:nvPr/>
        </p:nvSpPr>
        <p:spPr>
          <a:xfrm>
            <a:off x="3516634" y="2007871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>
                <a:moveTo>
                  <a:pt x="0" y="0"/>
                </a:moveTo>
                <a:lnTo>
                  <a:pt x="99060" y="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" name="object 22"/>
          <p:cNvSpPr/>
          <p:nvPr/>
        </p:nvSpPr>
        <p:spPr>
          <a:xfrm>
            <a:off x="1319020" y="2074924"/>
            <a:ext cx="501650" cy="0"/>
          </a:xfrm>
          <a:custGeom>
            <a:avLst/>
            <a:gdLst/>
            <a:ahLst/>
            <a:cxnLst/>
            <a:rect l="l" t="t" r="r" b="b"/>
            <a:pathLst>
              <a:path w="501650">
                <a:moveTo>
                  <a:pt x="0" y="0"/>
                </a:moveTo>
                <a:lnTo>
                  <a:pt x="501395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" name="object 23"/>
          <p:cNvSpPr/>
          <p:nvPr/>
        </p:nvSpPr>
        <p:spPr>
          <a:xfrm>
            <a:off x="60200" y="2094736"/>
            <a:ext cx="847725" cy="0"/>
          </a:xfrm>
          <a:custGeom>
            <a:avLst/>
            <a:gdLst/>
            <a:ahLst/>
            <a:cxnLst/>
            <a:rect l="l" t="t" r="r" b="b"/>
            <a:pathLst>
              <a:path w="847725">
                <a:moveTo>
                  <a:pt x="0" y="0"/>
                </a:moveTo>
                <a:lnTo>
                  <a:pt x="847344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" name="object 24"/>
          <p:cNvSpPr/>
          <p:nvPr/>
        </p:nvSpPr>
        <p:spPr>
          <a:xfrm>
            <a:off x="3615692" y="2306575"/>
            <a:ext cx="510540" cy="0"/>
          </a:xfrm>
          <a:custGeom>
            <a:avLst/>
            <a:gdLst/>
            <a:ahLst/>
            <a:cxnLst/>
            <a:rect l="l" t="t" r="r" b="b"/>
            <a:pathLst>
              <a:path w="510539">
                <a:moveTo>
                  <a:pt x="0" y="0"/>
                </a:moveTo>
                <a:lnTo>
                  <a:pt x="510540" y="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" name="object 25"/>
          <p:cNvSpPr/>
          <p:nvPr/>
        </p:nvSpPr>
        <p:spPr>
          <a:xfrm>
            <a:off x="3464817" y="2324863"/>
            <a:ext cx="52069" cy="0"/>
          </a:xfrm>
          <a:custGeom>
            <a:avLst/>
            <a:gdLst/>
            <a:ahLst/>
            <a:cxnLst/>
            <a:rect l="l" t="t" r="r" b="b"/>
            <a:pathLst>
              <a:path w="52070">
                <a:moveTo>
                  <a:pt x="0" y="0"/>
                </a:moveTo>
                <a:lnTo>
                  <a:pt x="51816" y="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" name="object 26"/>
          <p:cNvSpPr/>
          <p:nvPr/>
        </p:nvSpPr>
        <p:spPr>
          <a:xfrm>
            <a:off x="1927100" y="2426971"/>
            <a:ext cx="358140" cy="0"/>
          </a:xfrm>
          <a:custGeom>
            <a:avLst/>
            <a:gdLst/>
            <a:ahLst/>
            <a:cxnLst/>
            <a:rect l="l" t="t" r="r" b="b"/>
            <a:pathLst>
              <a:path w="358139">
                <a:moveTo>
                  <a:pt x="0" y="0"/>
                </a:moveTo>
                <a:lnTo>
                  <a:pt x="358140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" name="object 27"/>
          <p:cNvSpPr/>
          <p:nvPr/>
        </p:nvSpPr>
        <p:spPr>
          <a:xfrm>
            <a:off x="3516634" y="2646424"/>
            <a:ext cx="1239520" cy="0"/>
          </a:xfrm>
          <a:custGeom>
            <a:avLst/>
            <a:gdLst/>
            <a:ahLst/>
            <a:cxnLst/>
            <a:rect l="l" t="t" r="r" b="b"/>
            <a:pathLst>
              <a:path w="1239520">
                <a:moveTo>
                  <a:pt x="0" y="0"/>
                </a:moveTo>
                <a:lnTo>
                  <a:pt x="1239012" y="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" name="object 28"/>
          <p:cNvSpPr/>
          <p:nvPr/>
        </p:nvSpPr>
        <p:spPr>
          <a:xfrm>
            <a:off x="907541" y="2692145"/>
            <a:ext cx="1019810" cy="0"/>
          </a:xfrm>
          <a:custGeom>
            <a:avLst/>
            <a:gdLst/>
            <a:ahLst/>
            <a:cxnLst/>
            <a:rect l="l" t="t" r="r" b="b"/>
            <a:pathLst>
              <a:path w="1019810">
                <a:moveTo>
                  <a:pt x="0" y="0"/>
                </a:moveTo>
                <a:lnTo>
                  <a:pt x="1019556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" name="object 29"/>
          <p:cNvSpPr/>
          <p:nvPr/>
        </p:nvSpPr>
        <p:spPr>
          <a:xfrm>
            <a:off x="2094736" y="2780536"/>
            <a:ext cx="363220" cy="0"/>
          </a:xfrm>
          <a:custGeom>
            <a:avLst/>
            <a:gdLst/>
            <a:ahLst/>
            <a:cxnLst/>
            <a:rect l="l" t="t" r="r" b="b"/>
            <a:pathLst>
              <a:path w="363219">
                <a:moveTo>
                  <a:pt x="0" y="0"/>
                </a:moveTo>
                <a:lnTo>
                  <a:pt x="362712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" name="object 30"/>
          <p:cNvSpPr/>
          <p:nvPr/>
        </p:nvSpPr>
        <p:spPr>
          <a:xfrm>
            <a:off x="1927100" y="2957320"/>
            <a:ext cx="167640" cy="0"/>
          </a:xfrm>
          <a:custGeom>
            <a:avLst/>
            <a:gdLst/>
            <a:ahLst/>
            <a:cxnLst/>
            <a:rect l="l" t="t" r="r" b="b"/>
            <a:pathLst>
              <a:path w="167639">
                <a:moveTo>
                  <a:pt x="0" y="0"/>
                </a:moveTo>
                <a:lnTo>
                  <a:pt x="167640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" name="object 31"/>
          <p:cNvSpPr/>
          <p:nvPr/>
        </p:nvSpPr>
        <p:spPr>
          <a:xfrm>
            <a:off x="3800090" y="2986279"/>
            <a:ext cx="313055" cy="0"/>
          </a:xfrm>
          <a:custGeom>
            <a:avLst/>
            <a:gdLst/>
            <a:ahLst/>
            <a:cxnLst/>
            <a:rect l="l" t="t" r="r" b="b"/>
            <a:pathLst>
              <a:path w="313054">
                <a:moveTo>
                  <a:pt x="0" y="0"/>
                </a:moveTo>
                <a:lnTo>
                  <a:pt x="312432" y="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" name="object 32"/>
          <p:cNvSpPr/>
          <p:nvPr/>
        </p:nvSpPr>
        <p:spPr>
          <a:xfrm>
            <a:off x="2094736" y="3134109"/>
            <a:ext cx="268605" cy="0"/>
          </a:xfrm>
          <a:custGeom>
            <a:avLst/>
            <a:gdLst/>
            <a:ahLst/>
            <a:cxnLst/>
            <a:rect l="l" t="t" r="r" b="b"/>
            <a:pathLst>
              <a:path w="268605">
                <a:moveTo>
                  <a:pt x="0" y="0"/>
                </a:moveTo>
                <a:lnTo>
                  <a:pt x="268224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" name="object 33"/>
          <p:cNvSpPr/>
          <p:nvPr/>
        </p:nvSpPr>
        <p:spPr>
          <a:xfrm>
            <a:off x="3464817" y="3242307"/>
            <a:ext cx="335280" cy="0"/>
          </a:xfrm>
          <a:custGeom>
            <a:avLst/>
            <a:gdLst/>
            <a:ahLst/>
            <a:cxnLst/>
            <a:rect l="l" t="t" r="r" b="b"/>
            <a:pathLst>
              <a:path w="335279">
                <a:moveTo>
                  <a:pt x="0" y="0"/>
                </a:moveTo>
                <a:lnTo>
                  <a:pt x="335267" y="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" name="object 34"/>
          <p:cNvSpPr/>
          <p:nvPr/>
        </p:nvSpPr>
        <p:spPr>
          <a:xfrm>
            <a:off x="4400550" y="3327653"/>
            <a:ext cx="1026160" cy="0"/>
          </a:xfrm>
          <a:custGeom>
            <a:avLst/>
            <a:gdLst/>
            <a:ahLst/>
            <a:cxnLst/>
            <a:rect l="l" t="t" r="r" b="b"/>
            <a:pathLst>
              <a:path w="1026160">
                <a:moveTo>
                  <a:pt x="0" y="0"/>
                </a:moveTo>
                <a:lnTo>
                  <a:pt x="1025652" y="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" name="object 35"/>
          <p:cNvSpPr/>
          <p:nvPr/>
        </p:nvSpPr>
        <p:spPr>
          <a:xfrm>
            <a:off x="741424" y="3486150"/>
            <a:ext cx="1716405" cy="0"/>
          </a:xfrm>
          <a:custGeom>
            <a:avLst/>
            <a:gdLst/>
            <a:ahLst/>
            <a:cxnLst/>
            <a:rect l="l" t="t" r="r" b="b"/>
            <a:pathLst>
              <a:path w="1716405">
                <a:moveTo>
                  <a:pt x="0" y="0"/>
                </a:moveTo>
                <a:lnTo>
                  <a:pt x="1716024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" name="object 36"/>
          <p:cNvSpPr/>
          <p:nvPr/>
        </p:nvSpPr>
        <p:spPr>
          <a:xfrm>
            <a:off x="3800090" y="3496815"/>
            <a:ext cx="600710" cy="0"/>
          </a:xfrm>
          <a:custGeom>
            <a:avLst/>
            <a:gdLst/>
            <a:ahLst/>
            <a:cxnLst/>
            <a:rect l="l" t="t" r="r" b="b"/>
            <a:pathLst>
              <a:path w="600710">
                <a:moveTo>
                  <a:pt x="0" y="0"/>
                </a:moveTo>
                <a:lnTo>
                  <a:pt x="600456" y="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" name="object 37"/>
          <p:cNvSpPr/>
          <p:nvPr/>
        </p:nvSpPr>
        <p:spPr>
          <a:xfrm>
            <a:off x="4400550" y="3667503"/>
            <a:ext cx="1356360" cy="0"/>
          </a:xfrm>
          <a:custGeom>
            <a:avLst/>
            <a:gdLst/>
            <a:ahLst/>
            <a:cxnLst/>
            <a:rect l="l" t="t" r="r" b="b"/>
            <a:pathLst>
              <a:path w="1356360">
                <a:moveTo>
                  <a:pt x="0" y="0"/>
                </a:moveTo>
                <a:lnTo>
                  <a:pt x="1356360" y="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" name="object 38"/>
          <p:cNvSpPr/>
          <p:nvPr/>
        </p:nvSpPr>
        <p:spPr>
          <a:xfrm>
            <a:off x="60200" y="3751324"/>
            <a:ext cx="681355" cy="0"/>
          </a:xfrm>
          <a:custGeom>
            <a:avLst/>
            <a:gdLst/>
            <a:ahLst/>
            <a:cxnLst/>
            <a:rect l="l" t="t" r="r" b="b"/>
            <a:pathLst>
              <a:path w="681355">
                <a:moveTo>
                  <a:pt x="0" y="0"/>
                </a:moveTo>
                <a:lnTo>
                  <a:pt x="681228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" name="object 39"/>
          <p:cNvSpPr/>
          <p:nvPr/>
        </p:nvSpPr>
        <p:spPr>
          <a:xfrm>
            <a:off x="1887475" y="3839715"/>
            <a:ext cx="471170" cy="0"/>
          </a:xfrm>
          <a:custGeom>
            <a:avLst/>
            <a:gdLst/>
            <a:ahLst/>
            <a:cxnLst/>
            <a:rect l="l" t="t" r="r" b="b"/>
            <a:pathLst>
              <a:path w="471169">
                <a:moveTo>
                  <a:pt x="0" y="0"/>
                </a:moveTo>
                <a:lnTo>
                  <a:pt x="470916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" name="object 40"/>
          <p:cNvSpPr/>
          <p:nvPr/>
        </p:nvSpPr>
        <p:spPr>
          <a:xfrm>
            <a:off x="741424" y="4016499"/>
            <a:ext cx="1146175" cy="0"/>
          </a:xfrm>
          <a:custGeom>
            <a:avLst/>
            <a:gdLst/>
            <a:ahLst/>
            <a:cxnLst/>
            <a:rect l="l" t="t" r="r" b="b"/>
            <a:pathLst>
              <a:path w="1146175">
                <a:moveTo>
                  <a:pt x="0" y="0"/>
                </a:moveTo>
                <a:lnTo>
                  <a:pt x="1146048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" name="object 41"/>
          <p:cNvSpPr/>
          <p:nvPr/>
        </p:nvSpPr>
        <p:spPr>
          <a:xfrm>
            <a:off x="3559299" y="4083558"/>
            <a:ext cx="657225" cy="0"/>
          </a:xfrm>
          <a:custGeom>
            <a:avLst/>
            <a:gdLst/>
            <a:ahLst/>
            <a:cxnLst/>
            <a:rect l="l" t="t" r="r" b="b"/>
            <a:pathLst>
              <a:path w="657225">
                <a:moveTo>
                  <a:pt x="0" y="0"/>
                </a:moveTo>
                <a:lnTo>
                  <a:pt x="656856" y="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" name="object 42"/>
          <p:cNvSpPr/>
          <p:nvPr/>
        </p:nvSpPr>
        <p:spPr>
          <a:xfrm>
            <a:off x="1887475" y="4191763"/>
            <a:ext cx="539750" cy="0"/>
          </a:xfrm>
          <a:custGeom>
            <a:avLst/>
            <a:gdLst/>
            <a:ahLst/>
            <a:cxnLst/>
            <a:rect l="l" t="t" r="r" b="b"/>
            <a:pathLst>
              <a:path w="539750">
                <a:moveTo>
                  <a:pt x="0" y="0"/>
                </a:moveTo>
                <a:lnTo>
                  <a:pt x="539496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" name="object 43"/>
          <p:cNvSpPr/>
          <p:nvPr/>
        </p:nvSpPr>
        <p:spPr>
          <a:xfrm>
            <a:off x="157732" y="4624579"/>
            <a:ext cx="342900" cy="0"/>
          </a:xfrm>
          <a:custGeom>
            <a:avLst/>
            <a:gdLst/>
            <a:ahLst/>
            <a:cxnLst/>
            <a:rect l="l" t="t" r="r" b="b"/>
            <a:pathLst>
              <a:path w="342900">
                <a:moveTo>
                  <a:pt x="0" y="0"/>
                </a:moveTo>
                <a:lnTo>
                  <a:pt x="342900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" name="object 44"/>
          <p:cNvSpPr/>
          <p:nvPr/>
        </p:nvSpPr>
        <p:spPr>
          <a:xfrm>
            <a:off x="3420361" y="4703893"/>
            <a:ext cx="1081405" cy="0"/>
          </a:xfrm>
          <a:custGeom>
            <a:avLst/>
            <a:gdLst/>
            <a:ahLst/>
            <a:cxnLst/>
            <a:rect l="l" t="t" r="r" b="b"/>
            <a:pathLst>
              <a:path w="1081404">
                <a:moveTo>
                  <a:pt x="0" y="0"/>
                </a:moveTo>
                <a:lnTo>
                  <a:pt x="1081189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" name="object 45"/>
          <p:cNvSpPr/>
          <p:nvPr/>
        </p:nvSpPr>
        <p:spPr>
          <a:xfrm>
            <a:off x="2840390" y="4882902"/>
            <a:ext cx="580390" cy="0"/>
          </a:xfrm>
          <a:custGeom>
            <a:avLst/>
            <a:gdLst/>
            <a:ahLst/>
            <a:cxnLst/>
            <a:rect l="l" t="t" r="r" b="b"/>
            <a:pathLst>
              <a:path w="580389">
                <a:moveTo>
                  <a:pt x="0" y="0"/>
                </a:moveTo>
                <a:lnTo>
                  <a:pt x="57997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" name="object 46"/>
          <p:cNvSpPr/>
          <p:nvPr/>
        </p:nvSpPr>
        <p:spPr>
          <a:xfrm>
            <a:off x="3420361" y="5061904"/>
            <a:ext cx="1059815" cy="0"/>
          </a:xfrm>
          <a:custGeom>
            <a:avLst/>
            <a:gdLst/>
            <a:ahLst/>
            <a:cxnLst/>
            <a:rect l="l" t="t" r="r" b="b"/>
            <a:pathLst>
              <a:path w="1059814">
                <a:moveTo>
                  <a:pt x="0" y="0"/>
                </a:moveTo>
                <a:lnTo>
                  <a:pt x="1059713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" name="object 47"/>
          <p:cNvSpPr/>
          <p:nvPr/>
        </p:nvSpPr>
        <p:spPr>
          <a:xfrm>
            <a:off x="2775948" y="5147828"/>
            <a:ext cx="64769" cy="0"/>
          </a:xfrm>
          <a:custGeom>
            <a:avLst/>
            <a:gdLst/>
            <a:ahLst/>
            <a:cxnLst/>
            <a:rect l="l" t="t" r="r" b="b"/>
            <a:pathLst>
              <a:path w="64769">
                <a:moveTo>
                  <a:pt x="0" y="0"/>
                </a:moveTo>
                <a:lnTo>
                  <a:pt x="64439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" name="object 48"/>
          <p:cNvSpPr/>
          <p:nvPr/>
        </p:nvSpPr>
        <p:spPr>
          <a:xfrm>
            <a:off x="2840390" y="5419910"/>
            <a:ext cx="1697355" cy="0"/>
          </a:xfrm>
          <a:custGeom>
            <a:avLst/>
            <a:gdLst/>
            <a:ahLst/>
            <a:cxnLst/>
            <a:rect l="l" t="t" r="r" b="b"/>
            <a:pathLst>
              <a:path w="1697354">
                <a:moveTo>
                  <a:pt x="0" y="0"/>
                </a:moveTo>
                <a:lnTo>
                  <a:pt x="1696961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" name="object 49"/>
          <p:cNvSpPr/>
          <p:nvPr/>
        </p:nvSpPr>
        <p:spPr>
          <a:xfrm>
            <a:off x="2518177" y="5548796"/>
            <a:ext cx="257810" cy="0"/>
          </a:xfrm>
          <a:custGeom>
            <a:avLst/>
            <a:gdLst/>
            <a:ahLst/>
            <a:cxnLst/>
            <a:rect l="l" t="t" r="r" b="b"/>
            <a:pathLst>
              <a:path w="257810">
                <a:moveTo>
                  <a:pt x="0" y="0"/>
                </a:moveTo>
                <a:lnTo>
                  <a:pt x="257771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" name="object 50"/>
          <p:cNvSpPr/>
          <p:nvPr/>
        </p:nvSpPr>
        <p:spPr>
          <a:xfrm>
            <a:off x="2883347" y="5777929"/>
            <a:ext cx="1453515" cy="0"/>
          </a:xfrm>
          <a:custGeom>
            <a:avLst/>
            <a:gdLst/>
            <a:ahLst/>
            <a:cxnLst/>
            <a:rect l="l" t="t" r="r" b="b"/>
            <a:pathLst>
              <a:path w="1453514">
                <a:moveTo>
                  <a:pt x="0" y="0"/>
                </a:moveTo>
                <a:lnTo>
                  <a:pt x="1453515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" name="object 51"/>
          <p:cNvSpPr/>
          <p:nvPr/>
        </p:nvSpPr>
        <p:spPr>
          <a:xfrm>
            <a:off x="2775948" y="5956932"/>
            <a:ext cx="107950" cy="0"/>
          </a:xfrm>
          <a:custGeom>
            <a:avLst/>
            <a:gdLst/>
            <a:ahLst/>
            <a:cxnLst/>
            <a:rect l="l" t="t" r="r" b="b"/>
            <a:pathLst>
              <a:path w="107950">
                <a:moveTo>
                  <a:pt x="0" y="0"/>
                </a:moveTo>
                <a:lnTo>
                  <a:pt x="107403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" name="object 52"/>
          <p:cNvSpPr/>
          <p:nvPr/>
        </p:nvSpPr>
        <p:spPr>
          <a:xfrm>
            <a:off x="2883347" y="6135935"/>
            <a:ext cx="1059815" cy="0"/>
          </a:xfrm>
          <a:custGeom>
            <a:avLst/>
            <a:gdLst/>
            <a:ahLst/>
            <a:cxnLst/>
            <a:rect l="l" t="t" r="r" b="b"/>
            <a:pathLst>
              <a:path w="1059814">
                <a:moveTo>
                  <a:pt x="0" y="0"/>
                </a:moveTo>
                <a:lnTo>
                  <a:pt x="105970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" name="object 53"/>
          <p:cNvSpPr/>
          <p:nvPr/>
        </p:nvSpPr>
        <p:spPr>
          <a:xfrm>
            <a:off x="1981169" y="6150260"/>
            <a:ext cx="537210" cy="0"/>
          </a:xfrm>
          <a:custGeom>
            <a:avLst/>
            <a:gdLst/>
            <a:ahLst/>
            <a:cxnLst/>
            <a:rect l="l" t="t" r="r" b="b"/>
            <a:pathLst>
              <a:path w="537210">
                <a:moveTo>
                  <a:pt x="0" y="0"/>
                </a:moveTo>
                <a:lnTo>
                  <a:pt x="537006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" name="object 54"/>
          <p:cNvSpPr/>
          <p:nvPr/>
        </p:nvSpPr>
        <p:spPr>
          <a:xfrm>
            <a:off x="3599370" y="6493941"/>
            <a:ext cx="530225" cy="0"/>
          </a:xfrm>
          <a:custGeom>
            <a:avLst/>
            <a:gdLst/>
            <a:ahLst/>
            <a:cxnLst/>
            <a:rect l="l" t="t" r="r" b="b"/>
            <a:pathLst>
              <a:path w="530225">
                <a:moveTo>
                  <a:pt x="0" y="0"/>
                </a:moveTo>
                <a:lnTo>
                  <a:pt x="529856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" name="object 55"/>
          <p:cNvSpPr/>
          <p:nvPr/>
        </p:nvSpPr>
        <p:spPr>
          <a:xfrm>
            <a:off x="2518177" y="6758867"/>
            <a:ext cx="1081405" cy="0"/>
          </a:xfrm>
          <a:custGeom>
            <a:avLst/>
            <a:gdLst/>
            <a:ahLst/>
            <a:cxnLst/>
            <a:rect l="l" t="t" r="r" b="b"/>
            <a:pathLst>
              <a:path w="1081404">
                <a:moveTo>
                  <a:pt x="0" y="0"/>
                </a:moveTo>
                <a:lnTo>
                  <a:pt x="1081189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" name="object 56"/>
          <p:cNvSpPr/>
          <p:nvPr/>
        </p:nvSpPr>
        <p:spPr>
          <a:xfrm>
            <a:off x="3721100" y="6851946"/>
            <a:ext cx="294005" cy="0"/>
          </a:xfrm>
          <a:custGeom>
            <a:avLst/>
            <a:gdLst/>
            <a:ahLst/>
            <a:cxnLst/>
            <a:rect l="l" t="t" r="r" b="b"/>
            <a:pathLst>
              <a:path w="294004">
                <a:moveTo>
                  <a:pt x="0" y="0"/>
                </a:moveTo>
                <a:lnTo>
                  <a:pt x="29356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" name="object 57"/>
          <p:cNvSpPr/>
          <p:nvPr/>
        </p:nvSpPr>
        <p:spPr>
          <a:xfrm>
            <a:off x="1315269" y="6988001"/>
            <a:ext cx="666115" cy="0"/>
          </a:xfrm>
          <a:custGeom>
            <a:avLst/>
            <a:gdLst/>
            <a:ahLst/>
            <a:cxnLst/>
            <a:rect l="l" t="t" r="r" b="b"/>
            <a:pathLst>
              <a:path w="666114">
                <a:moveTo>
                  <a:pt x="0" y="0"/>
                </a:moveTo>
                <a:lnTo>
                  <a:pt x="665899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" name="object 58"/>
          <p:cNvSpPr/>
          <p:nvPr/>
        </p:nvSpPr>
        <p:spPr>
          <a:xfrm>
            <a:off x="3599370" y="7030962"/>
            <a:ext cx="121920" cy="0"/>
          </a:xfrm>
          <a:custGeom>
            <a:avLst/>
            <a:gdLst/>
            <a:ahLst/>
            <a:cxnLst/>
            <a:rect l="l" t="t" r="r" b="b"/>
            <a:pathLst>
              <a:path w="121920">
                <a:moveTo>
                  <a:pt x="0" y="0"/>
                </a:moveTo>
                <a:lnTo>
                  <a:pt x="121729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" name="object 59"/>
          <p:cNvSpPr/>
          <p:nvPr/>
        </p:nvSpPr>
        <p:spPr>
          <a:xfrm>
            <a:off x="3721100" y="7209966"/>
            <a:ext cx="351155" cy="0"/>
          </a:xfrm>
          <a:custGeom>
            <a:avLst/>
            <a:gdLst/>
            <a:ahLst/>
            <a:cxnLst/>
            <a:rect l="l" t="t" r="r" b="b"/>
            <a:pathLst>
              <a:path w="351154">
                <a:moveTo>
                  <a:pt x="0" y="0"/>
                </a:moveTo>
                <a:lnTo>
                  <a:pt x="350837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" name="object 60"/>
          <p:cNvSpPr/>
          <p:nvPr/>
        </p:nvSpPr>
        <p:spPr>
          <a:xfrm>
            <a:off x="2847546" y="7567972"/>
            <a:ext cx="967105" cy="0"/>
          </a:xfrm>
          <a:custGeom>
            <a:avLst/>
            <a:gdLst/>
            <a:ahLst/>
            <a:cxnLst/>
            <a:rect l="l" t="t" r="r" b="b"/>
            <a:pathLst>
              <a:path w="967104">
                <a:moveTo>
                  <a:pt x="0" y="0"/>
                </a:moveTo>
                <a:lnTo>
                  <a:pt x="966622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" name="object 61"/>
          <p:cNvSpPr/>
          <p:nvPr/>
        </p:nvSpPr>
        <p:spPr>
          <a:xfrm>
            <a:off x="1981169" y="7832898"/>
            <a:ext cx="866775" cy="0"/>
          </a:xfrm>
          <a:custGeom>
            <a:avLst/>
            <a:gdLst/>
            <a:ahLst/>
            <a:cxnLst/>
            <a:rect l="l" t="t" r="r" b="b"/>
            <a:pathLst>
              <a:path w="866775">
                <a:moveTo>
                  <a:pt x="0" y="0"/>
                </a:moveTo>
                <a:lnTo>
                  <a:pt x="866381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" name="object 62"/>
          <p:cNvSpPr/>
          <p:nvPr/>
        </p:nvSpPr>
        <p:spPr>
          <a:xfrm>
            <a:off x="3513447" y="7925978"/>
            <a:ext cx="551815" cy="0"/>
          </a:xfrm>
          <a:custGeom>
            <a:avLst/>
            <a:gdLst/>
            <a:ahLst/>
            <a:cxnLst/>
            <a:rect l="l" t="t" r="r" b="b"/>
            <a:pathLst>
              <a:path w="551814">
                <a:moveTo>
                  <a:pt x="0" y="0"/>
                </a:moveTo>
                <a:lnTo>
                  <a:pt x="551332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" name="object 63"/>
          <p:cNvSpPr/>
          <p:nvPr/>
        </p:nvSpPr>
        <p:spPr>
          <a:xfrm>
            <a:off x="2847546" y="8104981"/>
            <a:ext cx="666115" cy="0"/>
          </a:xfrm>
          <a:custGeom>
            <a:avLst/>
            <a:gdLst/>
            <a:ahLst/>
            <a:cxnLst/>
            <a:rect l="l" t="t" r="r" b="b"/>
            <a:pathLst>
              <a:path w="666114">
                <a:moveTo>
                  <a:pt x="0" y="0"/>
                </a:moveTo>
                <a:lnTo>
                  <a:pt x="665899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" name="object 64"/>
          <p:cNvSpPr/>
          <p:nvPr/>
        </p:nvSpPr>
        <p:spPr>
          <a:xfrm>
            <a:off x="3513447" y="8283984"/>
            <a:ext cx="680720" cy="0"/>
          </a:xfrm>
          <a:custGeom>
            <a:avLst/>
            <a:gdLst/>
            <a:ahLst/>
            <a:cxnLst/>
            <a:rect l="l" t="t" r="r" b="b"/>
            <a:pathLst>
              <a:path w="680720">
                <a:moveTo>
                  <a:pt x="0" y="0"/>
                </a:moveTo>
                <a:lnTo>
                  <a:pt x="680224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" name="object 65"/>
          <p:cNvSpPr/>
          <p:nvPr/>
        </p:nvSpPr>
        <p:spPr>
          <a:xfrm>
            <a:off x="4207978" y="8642003"/>
            <a:ext cx="329565" cy="0"/>
          </a:xfrm>
          <a:custGeom>
            <a:avLst/>
            <a:gdLst/>
            <a:ahLst/>
            <a:cxnLst/>
            <a:rect l="l" t="t" r="r" b="b"/>
            <a:pathLst>
              <a:path w="329564">
                <a:moveTo>
                  <a:pt x="0" y="0"/>
                </a:moveTo>
                <a:lnTo>
                  <a:pt x="329374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" name="object 66"/>
          <p:cNvSpPr/>
          <p:nvPr/>
        </p:nvSpPr>
        <p:spPr>
          <a:xfrm>
            <a:off x="1315269" y="8821005"/>
            <a:ext cx="2893060" cy="0"/>
          </a:xfrm>
          <a:custGeom>
            <a:avLst/>
            <a:gdLst/>
            <a:ahLst/>
            <a:cxnLst/>
            <a:rect l="l" t="t" r="r" b="b"/>
            <a:pathLst>
              <a:path w="2893060">
                <a:moveTo>
                  <a:pt x="0" y="0"/>
                </a:moveTo>
                <a:lnTo>
                  <a:pt x="2892704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" name="object 67"/>
          <p:cNvSpPr/>
          <p:nvPr/>
        </p:nvSpPr>
        <p:spPr>
          <a:xfrm>
            <a:off x="1458471" y="8997130"/>
            <a:ext cx="594360" cy="0"/>
          </a:xfrm>
          <a:custGeom>
            <a:avLst/>
            <a:gdLst/>
            <a:ahLst/>
            <a:cxnLst/>
            <a:rect l="l" t="t" r="r" b="b"/>
            <a:pathLst>
              <a:path w="594360">
                <a:moveTo>
                  <a:pt x="0" y="0"/>
                </a:moveTo>
                <a:lnTo>
                  <a:pt x="594296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" name="object 68"/>
          <p:cNvSpPr/>
          <p:nvPr/>
        </p:nvSpPr>
        <p:spPr>
          <a:xfrm>
            <a:off x="4207978" y="9000008"/>
            <a:ext cx="300990" cy="0"/>
          </a:xfrm>
          <a:custGeom>
            <a:avLst/>
            <a:gdLst/>
            <a:ahLst/>
            <a:cxnLst/>
            <a:rect l="l" t="t" r="r" b="b"/>
            <a:pathLst>
              <a:path w="300989">
                <a:moveTo>
                  <a:pt x="0" y="0"/>
                </a:moveTo>
                <a:lnTo>
                  <a:pt x="300736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" name="object 69"/>
          <p:cNvSpPr/>
          <p:nvPr/>
        </p:nvSpPr>
        <p:spPr>
          <a:xfrm>
            <a:off x="60200" y="2094734"/>
            <a:ext cx="0" cy="829310"/>
          </a:xfrm>
          <a:custGeom>
            <a:avLst/>
            <a:gdLst/>
            <a:ahLst/>
            <a:cxnLst/>
            <a:rect l="l" t="t" r="r" b="b"/>
            <a:pathLst>
              <a:path h="829310">
                <a:moveTo>
                  <a:pt x="0" y="829055"/>
                </a:moveTo>
                <a:lnTo>
                  <a:pt x="0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" name="object 70"/>
          <p:cNvSpPr/>
          <p:nvPr/>
        </p:nvSpPr>
        <p:spPr>
          <a:xfrm>
            <a:off x="60200" y="2928367"/>
            <a:ext cx="0" cy="822960"/>
          </a:xfrm>
          <a:custGeom>
            <a:avLst/>
            <a:gdLst/>
            <a:ahLst/>
            <a:cxnLst/>
            <a:rect l="l" t="t" r="r" b="b"/>
            <a:pathLst>
              <a:path h="822960">
                <a:moveTo>
                  <a:pt x="0" y="0"/>
                </a:moveTo>
                <a:lnTo>
                  <a:pt x="0" y="82296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" name="object 71"/>
          <p:cNvSpPr/>
          <p:nvPr/>
        </p:nvSpPr>
        <p:spPr>
          <a:xfrm>
            <a:off x="741424" y="3486148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265175"/>
                </a:moveTo>
                <a:lnTo>
                  <a:pt x="0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" name="object 72"/>
          <p:cNvSpPr/>
          <p:nvPr/>
        </p:nvSpPr>
        <p:spPr>
          <a:xfrm>
            <a:off x="741424" y="3755900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0"/>
                </a:moveTo>
                <a:lnTo>
                  <a:pt x="0" y="260604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" name="object 73"/>
          <p:cNvSpPr/>
          <p:nvPr/>
        </p:nvSpPr>
        <p:spPr>
          <a:xfrm>
            <a:off x="907541" y="1500376"/>
            <a:ext cx="0" cy="594360"/>
          </a:xfrm>
          <a:custGeom>
            <a:avLst/>
            <a:gdLst/>
            <a:ahLst/>
            <a:cxnLst/>
            <a:rect l="l" t="t" r="r" b="b"/>
            <a:pathLst>
              <a:path h="594360">
                <a:moveTo>
                  <a:pt x="0" y="594359"/>
                </a:moveTo>
                <a:lnTo>
                  <a:pt x="0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" name="object 74"/>
          <p:cNvSpPr/>
          <p:nvPr/>
        </p:nvSpPr>
        <p:spPr>
          <a:xfrm>
            <a:off x="907541" y="2099307"/>
            <a:ext cx="0" cy="593090"/>
          </a:xfrm>
          <a:custGeom>
            <a:avLst/>
            <a:gdLst/>
            <a:ahLst/>
            <a:cxnLst/>
            <a:rect l="l" t="t" r="r" b="b"/>
            <a:pathLst>
              <a:path h="593089">
                <a:moveTo>
                  <a:pt x="0" y="0"/>
                </a:moveTo>
                <a:lnTo>
                  <a:pt x="0" y="592836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" name="object 75"/>
          <p:cNvSpPr/>
          <p:nvPr/>
        </p:nvSpPr>
        <p:spPr>
          <a:xfrm>
            <a:off x="1069088" y="1104139"/>
            <a:ext cx="0" cy="396240"/>
          </a:xfrm>
          <a:custGeom>
            <a:avLst/>
            <a:gdLst/>
            <a:ahLst/>
            <a:cxnLst/>
            <a:rect l="l" t="t" r="r" b="b"/>
            <a:pathLst>
              <a:path h="396240">
                <a:moveTo>
                  <a:pt x="0" y="396240"/>
                </a:moveTo>
                <a:lnTo>
                  <a:pt x="0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" name="object 76"/>
          <p:cNvSpPr/>
          <p:nvPr/>
        </p:nvSpPr>
        <p:spPr>
          <a:xfrm>
            <a:off x="1069088" y="1506475"/>
            <a:ext cx="0" cy="391795"/>
          </a:xfrm>
          <a:custGeom>
            <a:avLst/>
            <a:gdLst/>
            <a:ahLst/>
            <a:cxnLst/>
            <a:rect l="l" t="t" r="r" b="b"/>
            <a:pathLst>
              <a:path h="391794">
                <a:moveTo>
                  <a:pt x="0" y="0"/>
                </a:moveTo>
                <a:lnTo>
                  <a:pt x="0" y="391668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" name="object 77"/>
          <p:cNvSpPr/>
          <p:nvPr/>
        </p:nvSpPr>
        <p:spPr>
          <a:xfrm>
            <a:off x="1315269" y="6987989"/>
            <a:ext cx="0" cy="916940"/>
          </a:xfrm>
          <a:custGeom>
            <a:avLst/>
            <a:gdLst/>
            <a:ahLst/>
            <a:cxnLst/>
            <a:rect l="l" t="t" r="r" b="b"/>
            <a:pathLst>
              <a:path h="916940">
                <a:moveTo>
                  <a:pt x="0" y="916508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" name="object 78"/>
          <p:cNvSpPr/>
          <p:nvPr/>
        </p:nvSpPr>
        <p:spPr>
          <a:xfrm>
            <a:off x="1315269" y="7911665"/>
            <a:ext cx="0" cy="909955"/>
          </a:xfrm>
          <a:custGeom>
            <a:avLst/>
            <a:gdLst/>
            <a:ahLst/>
            <a:cxnLst/>
            <a:rect l="l" t="t" r="r" b="b"/>
            <a:pathLst>
              <a:path h="909954">
                <a:moveTo>
                  <a:pt x="0" y="0"/>
                </a:moveTo>
                <a:lnTo>
                  <a:pt x="0" y="909345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" name="object 79"/>
          <p:cNvSpPr/>
          <p:nvPr/>
        </p:nvSpPr>
        <p:spPr>
          <a:xfrm>
            <a:off x="1319020" y="1722882"/>
            <a:ext cx="0" cy="175260"/>
          </a:xfrm>
          <a:custGeom>
            <a:avLst/>
            <a:gdLst/>
            <a:ahLst/>
            <a:cxnLst/>
            <a:rect l="l" t="t" r="r" b="b"/>
            <a:pathLst>
              <a:path h="175260">
                <a:moveTo>
                  <a:pt x="0" y="175259"/>
                </a:moveTo>
                <a:lnTo>
                  <a:pt x="0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" name="object 80"/>
          <p:cNvSpPr/>
          <p:nvPr/>
        </p:nvSpPr>
        <p:spPr>
          <a:xfrm>
            <a:off x="1319020" y="1902711"/>
            <a:ext cx="0" cy="172720"/>
          </a:xfrm>
          <a:custGeom>
            <a:avLst/>
            <a:gdLst/>
            <a:ahLst/>
            <a:cxnLst/>
            <a:rect l="l" t="t" r="r" b="b"/>
            <a:pathLst>
              <a:path h="172719">
                <a:moveTo>
                  <a:pt x="0" y="0"/>
                </a:moveTo>
                <a:lnTo>
                  <a:pt x="0" y="172212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" name="object 81"/>
          <p:cNvSpPr/>
          <p:nvPr/>
        </p:nvSpPr>
        <p:spPr>
          <a:xfrm>
            <a:off x="1460753" y="838960"/>
            <a:ext cx="0" cy="265430"/>
          </a:xfrm>
          <a:custGeom>
            <a:avLst/>
            <a:gdLst/>
            <a:ahLst/>
            <a:cxnLst/>
            <a:rect l="l" t="t" r="r" b="b"/>
            <a:pathLst>
              <a:path h="265430">
                <a:moveTo>
                  <a:pt x="0" y="265175"/>
                </a:moveTo>
                <a:lnTo>
                  <a:pt x="0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" name="object 82"/>
          <p:cNvSpPr/>
          <p:nvPr/>
        </p:nvSpPr>
        <p:spPr>
          <a:xfrm>
            <a:off x="1460753" y="1108707"/>
            <a:ext cx="0" cy="259079"/>
          </a:xfrm>
          <a:custGeom>
            <a:avLst/>
            <a:gdLst/>
            <a:ahLst/>
            <a:cxnLst/>
            <a:rect l="l" t="t" r="r" b="b"/>
            <a:pathLst>
              <a:path h="259080">
                <a:moveTo>
                  <a:pt x="0" y="0"/>
                </a:moveTo>
                <a:lnTo>
                  <a:pt x="0" y="259079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" name="object 83"/>
          <p:cNvSpPr/>
          <p:nvPr/>
        </p:nvSpPr>
        <p:spPr>
          <a:xfrm>
            <a:off x="1677163" y="662179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5">
                <a:moveTo>
                  <a:pt x="0" y="176783"/>
                </a:moveTo>
                <a:lnTo>
                  <a:pt x="0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" name="object 84"/>
          <p:cNvSpPr/>
          <p:nvPr/>
        </p:nvSpPr>
        <p:spPr>
          <a:xfrm>
            <a:off x="1677163" y="843532"/>
            <a:ext cx="0" cy="172720"/>
          </a:xfrm>
          <a:custGeom>
            <a:avLst/>
            <a:gdLst/>
            <a:ahLst/>
            <a:cxnLst/>
            <a:rect l="l" t="t" r="r" b="b"/>
            <a:pathLst>
              <a:path h="172719">
                <a:moveTo>
                  <a:pt x="0" y="0"/>
                </a:moveTo>
                <a:lnTo>
                  <a:pt x="0" y="172212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" name="object 85"/>
          <p:cNvSpPr/>
          <p:nvPr/>
        </p:nvSpPr>
        <p:spPr>
          <a:xfrm>
            <a:off x="1887475" y="3839721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176784"/>
                </a:moveTo>
                <a:lnTo>
                  <a:pt x="0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" name="object 86"/>
          <p:cNvSpPr/>
          <p:nvPr/>
        </p:nvSpPr>
        <p:spPr>
          <a:xfrm>
            <a:off x="1887475" y="4021075"/>
            <a:ext cx="0" cy="170815"/>
          </a:xfrm>
          <a:custGeom>
            <a:avLst/>
            <a:gdLst/>
            <a:ahLst/>
            <a:cxnLst/>
            <a:rect l="l" t="t" r="r" b="b"/>
            <a:pathLst>
              <a:path h="170814">
                <a:moveTo>
                  <a:pt x="0" y="0"/>
                </a:moveTo>
                <a:lnTo>
                  <a:pt x="0" y="170688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" name="object 87"/>
          <p:cNvSpPr/>
          <p:nvPr/>
        </p:nvSpPr>
        <p:spPr>
          <a:xfrm>
            <a:off x="1927100" y="2426970"/>
            <a:ext cx="0" cy="265430"/>
          </a:xfrm>
          <a:custGeom>
            <a:avLst/>
            <a:gdLst/>
            <a:ahLst/>
            <a:cxnLst/>
            <a:rect l="l" t="t" r="r" b="b"/>
            <a:pathLst>
              <a:path h="265430">
                <a:moveTo>
                  <a:pt x="0" y="265175"/>
                </a:moveTo>
                <a:lnTo>
                  <a:pt x="0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" name="object 88"/>
          <p:cNvSpPr/>
          <p:nvPr/>
        </p:nvSpPr>
        <p:spPr>
          <a:xfrm>
            <a:off x="1927100" y="2696715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0"/>
                </a:moveTo>
                <a:lnTo>
                  <a:pt x="0" y="260604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" name="object 89"/>
          <p:cNvSpPr/>
          <p:nvPr/>
        </p:nvSpPr>
        <p:spPr>
          <a:xfrm>
            <a:off x="1981169" y="6150258"/>
            <a:ext cx="0" cy="838200"/>
          </a:xfrm>
          <a:custGeom>
            <a:avLst/>
            <a:gdLst/>
            <a:ahLst/>
            <a:cxnLst/>
            <a:rect l="l" t="t" r="r" b="b"/>
            <a:pathLst>
              <a:path h="838200">
                <a:moveTo>
                  <a:pt x="0" y="837742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" name="object 90"/>
          <p:cNvSpPr/>
          <p:nvPr/>
        </p:nvSpPr>
        <p:spPr>
          <a:xfrm>
            <a:off x="1981169" y="6995157"/>
            <a:ext cx="0" cy="838200"/>
          </a:xfrm>
          <a:custGeom>
            <a:avLst/>
            <a:gdLst/>
            <a:ahLst/>
            <a:cxnLst/>
            <a:rect l="l" t="t" r="r" b="b"/>
            <a:pathLst>
              <a:path h="838200">
                <a:moveTo>
                  <a:pt x="0" y="0"/>
                </a:moveTo>
                <a:lnTo>
                  <a:pt x="0" y="837742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" name="object 91"/>
          <p:cNvSpPr/>
          <p:nvPr/>
        </p:nvSpPr>
        <p:spPr>
          <a:xfrm>
            <a:off x="2094736" y="2780543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176783"/>
                </a:moveTo>
                <a:lnTo>
                  <a:pt x="0" y="0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" name="object 92"/>
          <p:cNvSpPr/>
          <p:nvPr/>
        </p:nvSpPr>
        <p:spPr>
          <a:xfrm>
            <a:off x="2094736" y="2961890"/>
            <a:ext cx="0" cy="172720"/>
          </a:xfrm>
          <a:custGeom>
            <a:avLst/>
            <a:gdLst/>
            <a:ahLst/>
            <a:cxnLst/>
            <a:rect l="l" t="t" r="r" b="b"/>
            <a:pathLst>
              <a:path h="172719">
                <a:moveTo>
                  <a:pt x="0" y="0"/>
                </a:moveTo>
                <a:lnTo>
                  <a:pt x="0" y="172224"/>
                </a:lnTo>
              </a:path>
            </a:pathLst>
          </a:custGeom>
          <a:ln w="49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" name="object 93"/>
          <p:cNvSpPr/>
          <p:nvPr/>
        </p:nvSpPr>
        <p:spPr>
          <a:xfrm>
            <a:off x="2518177" y="5548801"/>
            <a:ext cx="0" cy="601980"/>
          </a:xfrm>
          <a:custGeom>
            <a:avLst/>
            <a:gdLst/>
            <a:ahLst/>
            <a:cxnLst/>
            <a:rect l="l" t="t" r="r" b="b"/>
            <a:pathLst>
              <a:path h="601979">
                <a:moveTo>
                  <a:pt x="0" y="601459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" name="object 94"/>
          <p:cNvSpPr/>
          <p:nvPr/>
        </p:nvSpPr>
        <p:spPr>
          <a:xfrm>
            <a:off x="2518177" y="6157416"/>
            <a:ext cx="0" cy="601980"/>
          </a:xfrm>
          <a:custGeom>
            <a:avLst/>
            <a:gdLst/>
            <a:ahLst/>
            <a:cxnLst/>
            <a:rect l="l" t="t" r="r" b="b"/>
            <a:pathLst>
              <a:path h="601979">
                <a:moveTo>
                  <a:pt x="0" y="0"/>
                </a:moveTo>
                <a:lnTo>
                  <a:pt x="0" y="601446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" name="object 95"/>
          <p:cNvSpPr/>
          <p:nvPr/>
        </p:nvSpPr>
        <p:spPr>
          <a:xfrm>
            <a:off x="2775948" y="5147844"/>
            <a:ext cx="0" cy="401320"/>
          </a:xfrm>
          <a:custGeom>
            <a:avLst/>
            <a:gdLst/>
            <a:ahLst/>
            <a:cxnLst/>
            <a:rect l="l" t="t" r="r" b="b"/>
            <a:pathLst>
              <a:path h="401320">
                <a:moveTo>
                  <a:pt x="0" y="400951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" name="object 96"/>
          <p:cNvSpPr/>
          <p:nvPr/>
        </p:nvSpPr>
        <p:spPr>
          <a:xfrm>
            <a:off x="2775948" y="5555964"/>
            <a:ext cx="0" cy="401320"/>
          </a:xfrm>
          <a:custGeom>
            <a:avLst/>
            <a:gdLst/>
            <a:ahLst/>
            <a:cxnLst/>
            <a:rect l="l" t="t" r="r" b="b"/>
            <a:pathLst>
              <a:path h="401320">
                <a:moveTo>
                  <a:pt x="0" y="0"/>
                </a:moveTo>
                <a:lnTo>
                  <a:pt x="0" y="400951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" name="object 97"/>
          <p:cNvSpPr/>
          <p:nvPr/>
        </p:nvSpPr>
        <p:spPr>
          <a:xfrm>
            <a:off x="2840390" y="4882906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264922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" name="object 98"/>
          <p:cNvSpPr/>
          <p:nvPr/>
        </p:nvSpPr>
        <p:spPr>
          <a:xfrm>
            <a:off x="2840390" y="5154984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0"/>
                </a:moveTo>
                <a:lnTo>
                  <a:pt x="0" y="264922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" name="object 99"/>
          <p:cNvSpPr/>
          <p:nvPr/>
        </p:nvSpPr>
        <p:spPr>
          <a:xfrm>
            <a:off x="2847546" y="7567976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264921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" name="object 100"/>
          <p:cNvSpPr/>
          <p:nvPr/>
        </p:nvSpPr>
        <p:spPr>
          <a:xfrm>
            <a:off x="2847546" y="7840054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0"/>
                </a:moveTo>
                <a:lnTo>
                  <a:pt x="0" y="264922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" name="object 101"/>
          <p:cNvSpPr/>
          <p:nvPr/>
        </p:nvSpPr>
        <p:spPr>
          <a:xfrm>
            <a:off x="2883347" y="5777913"/>
            <a:ext cx="0" cy="179070"/>
          </a:xfrm>
          <a:custGeom>
            <a:avLst/>
            <a:gdLst/>
            <a:ahLst/>
            <a:cxnLst/>
            <a:rect l="l" t="t" r="r" b="b"/>
            <a:pathLst>
              <a:path h="179070">
                <a:moveTo>
                  <a:pt x="0" y="179019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" name="object 102"/>
          <p:cNvSpPr/>
          <p:nvPr/>
        </p:nvSpPr>
        <p:spPr>
          <a:xfrm>
            <a:off x="2883347" y="5964089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5">
                <a:moveTo>
                  <a:pt x="0" y="0"/>
                </a:moveTo>
                <a:lnTo>
                  <a:pt x="0" y="171843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" name="object 103"/>
          <p:cNvSpPr/>
          <p:nvPr/>
        </p:nvSpPr>
        <p:spPr>
          <a:xfrm>
            <a:off x="3420361" y="4703895"/>
            <a:ext cx="0" cy="179070"/>
          </a:xfrm>
          <a:custGeom>
            <a:avLst/>
            <a:gdLst/>
            <a:ahLst/>
            <a:cxnLst/>
            <a:rect l="l" t="t" r="r" b="b"/>
            <a:pathLst>
              <a:path h="179070">
                <a:moveTo>
                  <a:pt x="0" y="179006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" name="object 104"/>
          <p:cNvSpPr/>
          <p:nvPr/>
        </p:nvSpPr>
        <p:spPr>
          <a:xfrm>
            <a:off x="3420361" y="4890057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5">
                <a:moveTo>
                  <a:pt x="0" y="0"/>
                </a:moveTo>
                <a:lnTo>
                  <a:pt x="0" y="171843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" name="object 105"/>
          <p:cNvSpPr/>
          <p:nvPr/>
        </p:nvSpPr>
        <p:spPr>
          <a:xfrm>
            <a:off x="3464817" y="2324864"/>
            <a:ext cx="0" cy="459105"/>
          </a:xfrm>
          <a:custGeom>
            <a:avLst/>
            <a:gdLst/>
            <a:ahLst/>
            <a:cxnLst/>
            <a:rect l="l" t="t" r="r" b="b"/>
            <a:pathLst>
              <a:path h="459105">
                <a:moveTo>
                  <a:pt x="0" y="458724"/>
                </a:moveTo>
                <a:lnTo>
                  <a:pt x="0" y="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" name="object 106"/>
          <p:cNvSpPr/>
          <p:nvPr/>
        </p:nvSpPr>
        <p:spPr>
          <a:xfrm>
            <a:off x="3464817" y="2788157"/>
            <a:ext cx="0" cy="454659"/>
          </a:xfrm>
          <a:custGeom>
            <a:avLst/>
            <a:gdLst/>
            <a:ahLst/>
            <a:cxnLst/>
            <a:rect l="l" t="t" r="r" b="b"/>
            <a:pathLst>
              <a:path h="454660">
                <a:moveTo>
                  <a:pt x="0" y="0"/>
                </a:moveTo>
                <a:lnTo>
                  <a:pt x="0" y="454152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" name="object 107"/>
          <p:cNvSpPr/>
          <p:nvPr/>
        </p:nvSpPr>
        <p:spPr>
          <a:xfrm>
            <a:off x="3513447" y="7925975"/>
            <a:ext cx="0" cy="179070"/>
          </a:xfrm>
          <a:custGeom>
            <a:avLst/>
            <a:gdLst/>
            <a:ahLst/>
            <a:cxnLst/>
            <a:rect l="l" t="t" r="r" b="b"/>
            <a:pathLst>
              <a:path h="179070">
                <a:moveTo>
                  <a:pt x="0" y="179006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" name="object 108"/>
          <p:cNvSpPr/>
          <p:nvPr/>
        </p:nvSpPr>
        <p:spPr>
          <a:xfrm>
            <a:off x="3513447" y="8112150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4">
                <a:moveTo>
                  <a:pt x="0" y="0"/>
                </a:moveTo>
                <a:lnTo>
                  <a:pt x="0" y="171831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" name="object 109"/>
          <p:cNvSpPr/>
          <p:nvPr/>
        </p:nvSpPr>
        <p:spPr>
          <a:xfrm>
            <a:off x="3516634" y="2007871"/>
            <a:ext cx="0" cy="317500"/>
          </a:xfrm>
          <a:custGeom>
            <a:avLst/>
            <a:gdLst/>
            <a:ahLst/>
            <a:cxnLst/>
            <a:rect l="l" t="t" r="r" b="b"/>
            <a:pathLst>
              <a:path h="317500">
                <a:moveTo>
                  <a:pt x="0" y="316992"/>
                </a:moveTo>
                <a:lnTo>
                  <a:pt x="0" y="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" name="object 110"/>
          <p:cNvSpPr/>
          <p:nvPr/>
        </p:nvSpPr>
        <p:spPr>
          <a:xfrm>
            <a:off x="3516634" y="2329432"/>
            <a:ext cx="0" cy="317500"/>
          </a:xfrm>
          <a:custGeom>
            <a:avLst/>
            <a:gdLst/>
            <a:ahLst/>
            <a:cxnLst/>
            <a:rect l="l" t="t" r="r" b="b"/>
            <a:pathLst>
              <a:path h="317500">
                <a:moveTo>
                  <a:pt x="0" y="0"/>
                </a:moveTo>
                <a:lnTo>
                  <a:pt x="0" y="316992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" name="object 111"/>
          <p:cNvSpPr/>
          <p:nvPr/>
        </p:nvSpPr>
        <p:spPr>
          <a:xfrm>
            <a:off x="3599370" y="6493958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264909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" name="object 112"/>
          <p:cNvSpPr/>
          <p:nvPr/>
        </p:nvSpPr>
        <p:spPr>
          <a:xfrm>
            <a:off x="3599370" y="6766036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0"/>
                </a:moveTo>
                <a:lnTo>
                  <a:pt x="0" y="264909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" name="object 113"/>
          <p:cNvSpPr/>
          <p:nvPr/>
        </p:nvSpPr>
        <p:spPr>
          <a:xfrm>
            <a:off x="3615692" y="1710691"/>
            <a:ext cx="0" cy="297180"/>
          </a:xfrm>
          <a:custGeom>
            <a:avLst/>
            <a:gdLst/>
            <a:ahLst/>
            <a:cxnLst/>
            <a:rect l="l" t="t" r="r" b="b"/>
            <a:pathLst>
              <a:path h="297180">
                <a:moveTo>
                  <a:pt x="0" y="297179"/>
                </a:moveTo>
                <a:lnTo>
                  <a:pt x="0" y="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" name="object 114"/>
          <p:cNvSpPr/>
          <p:nvPr/>
        </p:nvSpPr>
        <p:spPr>
          <a:xfrm>
            <a:off x="3615692" y="2013967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608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" name="object 115"/>
          <p:cNvSpPr/>
          <p:nvPr/>
        </p:nvSpPr>
        <p:spPr>
          <a:xfrm>
            <a:off x="3721100" y="6851943"/>
            <a:ext cx="0" cy="179070"/>
          </a:xfrm>
          <a:custGeom>
            <a:avLst/>
            <a:gdLst/>
            <a:ahLst/>
            <a:cxnLst/>
            <a:rect l="l" t="t" r="r" b="b"/>
            <a:pathLst>
              <a:path h="179070">
                <a:moveTo>
                  <a:pt x="0" y="179019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" name="object 116"/>
          <p:cNvSpPr/>
          <p:nvPr/>
        </p:nvSpPr>
        <p:spPr>
          <a:xfrm>
            <a:off x="3721100" y="7038119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4">
                <a:moveTo>
                  <a:pt x="0" y="0"/>
                </a:moveTo>
                <a:lnTo>
                  <a:pt x="0" y="171831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" name="object 117"/>
          <p:cNvSpPr/>
          <p:nvPr/>
        </p:nvSpPr>
        <p:spPr>
          <a:xfrm>
            <a:off x="3800090" y="2986275"/>
            <a:ext cx="0" cy="256540"/>
          </a:xfrm>
          <a:custGeom>
            <a:avLst/>
            <a:gdLst/>
            <a:ahLst/>
            <a:cxnLst/>
            <a:rect l="l" t="t" r="r" b="b"/>
            <a:pathLst>
              <a:path h="256539">
                <a:moveTo>
                  <a:pt x="0" y="256031"/>
                </a:moveTo>
                <a:lnTo>
                  <a:pt x="0" y="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" name="object 118"/>
          <p:cNvSpPr/>
          <p:nvPr/>
        </p:nvSpPr>
        <p:spPr>
          <a:xfrm>
            <a:off x="3800090" y="3246884"/>
            <a:ext cx="0" cy="250190"/>
          </a:xfrm>
          <a:custGeom>
            <a:avLst/>
            <a:gdLst/>
            <a:ahLst/>
            <a:cxnLst/>
            <a:rect l="l" t="t" r="r" b="b"/>
            <a:pathLst>
              <a:path h="250189">
                <a:moveTo>
                  <a:pt x="0" y="0"/>
                </a:moveTo>
                <a:lnTo>
                  <a:pt x="0" y="249936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" name="object 119"/>
          <p:cNvSpPr/>
          <p:nvPr/>
        </p:nvSpPr>
        <p:spPr>
          <a:xfrm>
            <a:off x="4126234" y="1456184"/>
            <a:ext cx="0" cy="254635"/>
          </a:xfrm>
          <a:custGeom>
            <a:avLst/>
            <a:gdLst/>
            <a:ahLst/>
            <a:cxnLst/>
            <a:rect l="l" t="t" r="r" b="b"/>
            <a:pathLst>
              <a:path h="254635">
                <a:moveTo>
                  <a:pt x="0" y="254507"/>
                </a:moveTo>
                <a:lnTo>
                  <a:pt x="0" y="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" name="object 120"/>
          <p:cNvSpPr/>
          <p:nvPr/>
        </p:nvSpPr>
        <p:spPr>
          <a:xfrm>
            <a:off x="4126234" y="1715263"/>
            <a:ext cx="0" cy="251460"/>
          </a:xfrm>
          <a:custGeom>
            <a:avLst/>
            <a:gdLst/>
            <a:ahLst/>
            <a:cxnLst/>
            <a:rect l="l" t="t" r="r" b="b"/>
            <a:pathLst>
              <a:path h="251460">
                <a:moveTo>
                  <a:pt x="0" y="0"/>
                </a:moveTo>
                <a:lnTo>
                  <a:pt x="0" y="25146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" name="object 121"/>
          <p:cNvSpPr/>
          <p:nvPr/>
        </p:nvSpPr>
        <p:spPr>
          <a:xfrm>
            <a:off x="4207978" y="8641986"/>
            <a:ext cx="0" cy="179070"/>
          </a:xfrm>
          <a:custGeom>
            <a:avLst/>
            <a:gdLst/>
            <a:ahLst/>
            <a:cxnLst/>
            <a:rect l="l" t="t" r="r" b="b"/>
            <a:pathLst>
              <a:path h="179070">
                <a:moveTo>
                  <a:pt x="0" y="179019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" name="object 122"/>
          <p:cNvSpPr/>
          <p:nvPr/>
        </p:nvSpPr>
        <p:spPr>
          <a:xfrm>
            <a:off x="4207978" y="8828162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4">
                <a:moveTo>
                  <a:pt x="0" y="0"/>
                </a:moveTo>
                <a:lnTo>
                  <a:pt x="0" y="171843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" name="object 123"/>
          <p:cNvSpPr/>
          <p:nvPr/>
        </p:nvSpPr>
        <p:spPr>
          <a:xfrm>
            <a:off x="4400550" y="3327651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5">
                <a:moveTo>
                  <a:pt x="0" y="169163"/>
                </a:moveTo>
                <a:lnTo>
                  <a:pt x="0" y="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" name="object 124"/>
          <p:cNvSpPr/>
          <p:nvPr/>
        </p:nvSpPr>
        <p:spPr>
          <a:xfrm>
            <a:off x="4400550" y="3501392"/>
            <a:ext cx="0" cy="166370"/>
          </a:xfrm>
          <a:custGeom>
            <a:avLst/>
            <a:gdLst/>
            <a:ahLst/>
            <a:cxnLst/>
            <a:rect l="l" t="t" r="r" b="b"/>
            <a:pathLst>
              <a:path h="166370">
                <a:moveTo>
                  <a:pt x="0" y="0"/>
                </a:moveTo>
                <a:lnTo>
                  <a:pt x="0" y="166116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" name="object 125"/>
          <p:cNvSpPr/>
          <p:nvPr/>
        </p:nvSpPr>
        <p:spPr>
          <a:xfrm>
            <a:off x="4962909" y="1285496"/>
            <a:ext cx="0" cy="170815"/>
          </a:xfrm>
          <a:custGeom>
            <a:avLst/>
            <a:gdLst/>
            <a:ahLst/>
            <a:cxnLst/>
            <a:rect l="l" t="t" r="r" b="b"/>
            <a:pathLst>
              <a:path h="170815">
                <a:moveTo>
                  <a:pt x="0" y="170688"/>
                </a:moveTo>
                <a:lnTo>
                  <a:pt x="0" y="0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" name="object 126"/>
          <p:cNvSpPr/>
          <p:nvPr/>
        </p:nvSpPr>
        <p:spPr>
          <a:xfrm>
            <a:off x="4962909" y="1460753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4592"/>
                </a:lnTo>
              </a:path>
            </a:pathLst>
          </a:custGeom>
          <a:ln w="47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" name="object 127"/>
          <p:cNvSpPr txBox="1"/>
          <p:nvPr/>
        </p:nvSpPr>
        <p:spPr>
          <a:xfrm>
            <a:off x="137617" y="405574"/>
            <a:ext cx="1905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dirty="0">
                <a:latin typeface="Times New Roman"/>
                <a:cs typeface="Times New Roman"/>
              </a:rPr>
              <a:t>A</a:t>
            </a:r>
            <a:endParaRPr sz="1800" dirty="0">
              <a:latin typeface="Times New Roman"/>
              <a:cs typeface="Times New Roman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1756917" y="601904"/>
            <a:ext cx="88582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</a:t>
            </a:r>
            <a:r>
              <a:rPr sz="800" b="1" u="sng" spc="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DXS1(S</a:t>
            </a:r>
            <a:r>
              <a:rPr sz="800" b="1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sz="800" b="1" u="sng" spc="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3g23880</a:t>
            </a:r>
            <a:r>
              <a:rPr sz="800" b="1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1458404" y="707644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latin typeface="Times New Roman"/>
                <a:cs typeface="Times New Roman"/>
              </a:rPr>
              <a:t>94</a:t>
            </a:r>
            <a:r>
              <a:rPr sz="800" b="1" dirty="0"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1222425" y="979449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latin typeface="Times New Roman"/>
                <a:cs typeface="Times New Roman"/>
              </a:rPr>
              <a:t>93</a:t>
            </a:r>
            <a:r>
              <a:rPr sz="800" b="1" dirty="0"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1786369" y="954836"/>
            <a:ext cx="104076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latin typeface="Times New Roman"/>
                <a:cs typeface="Times New Roman"/>
              </a:rPr>
              <a:t>ZmDXS1(LOC606484)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5493194" y="1223492"/>
            <a:ext cx="114427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latin typeface="Times New Roman"/>
                <a:cs typeface="Times New Roman"/>
              </a:rPr>
              <a:t>ZmIDI1(LOC103630362)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828802" y="1376451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latin typeface="Times New Roman"/>
                <a:cs typeface="Times New Roman"/>
              </a:rPr>
              <a:t>94</a:t>
            </a:r>
            <a:r>
              <a:rPr sz="800" b="1" dirty="0"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1805978" y="1307833"/>
            <a:ext cx="105791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latin typeface="Times New Roman"/>
                <a:cs typeface="Times New Roman"/>
              </a:rPr>
              <a:t>OsDXS1(LOC4338768)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4722482" y="1326007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latin typeface="Times New Roman"/>
                <a:cs typeface="Times New Roman"/>
              </a:rPr>
              <a:t>99</a:t>
            </a:r>
            <a:r>
              <a:rPr sz="800" b="1" dirty="0"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3885412" y="1546961"/>
            <a:ext cx="22987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latin typeface="Times New Roman"/>
                <a:cs typeface="Times New Roman"/>
              </a:rPr>
              <a:t>98%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5635129" y="1563814"/>
            <a:ext cx="83502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</a:t>
            </a:r>
            <a:r>
              <a:rPr sz="800" b="1" u="sng" spc="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IDI1(S</a:t>
            </a:r>
            <a:r>
              <a:rPr sz="800" b="1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sz="800" b="1" u="sng" spc="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3g23600</a:t>
            </a:r>
            <a:r>
              <a:rPr sz="800" b="1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2041245" y="1660791"/>
            <a:ext cx="993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latin typeface="Times New Roman"/>
                <a:cs typeface="Times New Roman"/>
              </a:rPr>
              <a:t>At</a:t>
            </a:r>
            <a:r>
              <a:rPr sz="800" b="1" spc="5" dirty="0">
                <a:latin typeface="Times New Roman"/>
                <a:cs typeface="Times New Roman"/>
              </a:rPr>
              <a:t>DXS1(A</a:t>
            </a:r>
            <a:r>
              <a:rPr sz="800" b="1" dirty="0">
                <a:latin typeface="Times New Roman"/>
                <a:cs typeface="Times New Roman"/>
              </a:rPr>
              <a:t>T</a:t>
            </a:r>
            <a:r>
              <a:rPr sz="800" b="1" spc="5" dirty="0">
                <a:latin typeface="Times New Roman"/>
                <a:cs typeface="Times New Roman"/>
              </a:rPr>
              <a:t>3G21</a:t>
            </a:r>
            <a:r>
              <a:rPr sz="800" b="1" dirty="0">
                <a:latin typeface="Times New Roman"/>
                <a:cs typeface="Times New Roman"/>
              </a:rPr>
              <a:t>5</a:t>
            </a:r>
            <a:r>
              <a:rPr sz="800" b="1" spc="5" dirty="0">
                <a:latin typeface="Times New Roman"/>
                <a:cs typeface="Times New Roman"/>
              </a:rPr>
              <a:t>00</a:t>
            </a:r>
            <a:r>
              <a:rPr sz="800" b="1" dirty="0"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655637" y="1949856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latin typeface="Times New Roman"/>
                <a:cs typeface="Times New Roman"/>
              </a:rPr>
              <a:t>94</a:t>
            </a:r>
            <a:r>
              <a:rPr sz="800" b="1" dirty="0"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1067854" y="1914321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latin typeface="Times New Roman"/>
                <a:cs typeface="Times New Roman"/>
              </a:rPr>
              <a:t>82</a:t>
            </a:r>
            <a:r>
              <a:rPr sz="800" b="1" dirty="0"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3371303" y="1871446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latin typeface="Times New Roman"/>
                <a:cs typeface="Times New Roman"/>
              </a:rPr>
              <a:t>78</a:t>
            </a:r>
            <a:r>
              <a:rPr sz="800" b="1" dirty="0"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5753176" y="1904213"/>
            <a:ext cx="869315" cy="2705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latin typeface="Times New Roman"/>
                <a:cs typeface="Times New Roman"/>
              </a:rPr>
              <a:t>OsIDI1(</a:t>
            </a:r>
            <a:r>
              <a:rPr sz="800" b="1" dirty="0">
                <a:latin typeface="Times New Roman"/>
                <a:cs typeface="Times New Roman"/>
              </a:rPr>
              <a:t>LO</a:t>
            </a:r>
            <a:r>
              <a:rPr sz="800" b="1" spc="5" dirty="0">
                <a:latin typeface="Times New Roman"/>
                <a:cs typeface="Times New Roman"/>
              </a:rPr>
              <a:t>C43387  </a:t>
            </a:r>
            <a:r>
              <a:rPr sz="800" b="1" dirty="0">
                <a:latin typeface="Times New Roman"/>
                <a:cs typeface="Times New Roman"/>
              </a:rPr>
              <a:t>91</a:t>
            </a:r>
            <a:r>
              <a:rPr sz="800" dirty="0">
                <a:latin typeface="Georgia"/>
                <a:cs typeface="Georgia"/>
              </a:rPr>
              <a:t>)</a:t>
            </a:r>
          </a:p>
        </p:txBody>
      </p:sp>
      <p:sp>
        <p:nvSpPr>
          <p:cNvPr id="143" name="object 143"/>
          <p:cNvSpPr txBox="1"/>
          <p:nvPr/>
        </p:nvSpPr>
        <p:spPr>
          <a:xfrm>
            <a:off x="1815693" y="2013775"/>
            <a:ext cx="993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latin typeface="Times New Roman"/>
                <a:cs typeface="Times New Roman"/>
              </a:rPr>
              <a:t>At</a:t>
            </a:r>
            <a:r>
              <a:rPr sz="800" b="1" spc="5" dirty="0">
                <a:latin typeface="Times New Roman"/>
                <a:cs typeface="Times New Roman"/>
              </a:rPr>
              <a:t>DXS2(A</a:t>
            </a:r>
            <a:r>
              <a:rPr sz="800" b="1" dirty="0">
                <a:latin typeface="Times New Roman"/>
                <a:cs typeface="Times New Roman"/>
              </a:rPr>
              <a:t>T</a:t>
            </a:r>
            <a:r>
              <a:rPr sz="800" b="1" spc="5" dirty="0">
                <a:latin typeface="Times New Roman"/>
                <a:cs typeface="Times New Roman"/>
              </a:rPr>
              <a:t>4G15</a:t>
            </a:r>
            <a:r>
              <a:rPr sz="800" b="1" dirty="0">
                <a:latin typeface="Times New Roman"/>
                <a:cs typeface="Times New Roman"/>
              </a:rPr>
              <a:t>5</a:t>
            </a:r>
            <a:r>
              <a:rPr sz="800" b="1" spc="5" dirty="0">
                <a:latin typeface="Times New Roman"/>
                <a:cs typeface="Times New Roman"/>
              </a:rPr>
              <a:t>60</a:t>
            </a:r>
            <a:r>
              <a:rPr sz="800" b="1" dirty="0"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3290951" y="2162860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latin typeface="Times New Roman"/>
                <a:cs typeface="Times New Roman"/>
              </a:rPr>
              <a:t>78</a:t>
            </a:r>
            <a:r>
              <a:rPr sz="800" b="1" dirty="0"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4122305" y="2244547"/>
            <a:ext cx="83502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</a:t>
            </a:r>
            <a:r>
              <a:rPr sz="800" b="1" u="sng" spc="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IDI2(S</a:t>
            </a:r>
            <a:r>
              <a:rPr sz="800" b="1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sz="800" b="1" u="sng" spc="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2g34540</a:t>
            </a:r>
            <a:r>
              <a:rPr sz="800" b="1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2272538" y="2337066"/>
            <a:ext cx="105791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latin typeface="Times New Roman"/>
                <a:cs typeface="Times New Roman"/>
              </a:rPr>
              <a:t>OsDXS2(LOC4342614)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4751006" y="2584881"/>
            <a:ext cx="83502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</a:t>
            </a:r>
            <a:r>
              <a:rPr sz="800" b="1" u="sng" spc="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IDI3(S</a:t>
            </a:r>
            <a:r>
              <a:rPr sz="800" b="1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sz="800" b="1" u="sng" spc="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2g34530</a:t>
            </a:r>
            <a:r>
              <a:rPr sz="800" b="1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1674876" y="2702521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latin typeface="Times New Roman"/>
                <a:cs typeface="Times New Roman"/>
              </a:rPr>
              <a:t>93</a:t>
            </a:r>
            <a:r>
              <a:rPr sz="800" b="1" dirty="0"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2448547" y="2719679"/>
            <a:ext cx="88519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SiDXS2(Si2g07510)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1869897" y="2953194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latin typeface="Times New Roman"/>
                <a:cs typeface="Times New Roman"/>
              </a:rPr>
              <a:t>94</a:t>
            </a:r>
            <a:r>
              <a:rPr sz="800" b="1" dirty="0"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4108208" y="2925216"/>
            <a:ext cx="103568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latin typeface="Times New Roman"/>
                <a:cs typeface="Times New Roman"/>
              </a:rPr>
              <a:t>OsIDI1'(</a:t>
            </a:r>
            <a:r>
              <a:rPr sz="800" b="1" dirty="0">
                <a:latin typeface="Times New Roman"/>
                <a:cs typeface="Times New Roman"/>
              </a:rPr>
              <a:t>LOC</a:t>
            </a:r>
            <a:r>
              <a:rPr sz="800" b="1" spc="5" dirty="0">
                <a:latin typeface="Times New Roman"/>
                <a:cs typeface="Times New Roman"/>
              </a:rPr>
              <a:t>4343523</a:t>
            </a:r>
            <a:r>
              <a:rPr sz="800" b="1" dirty="0"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2359914" y="3072561"/>
            <a:ext cx="104076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latin typeface="Times New Roman"/>
                <a:cs typeface="Times New Roman"/>
              </a:rPr>
              <a:t>ZmDXS2(LOC606430)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3566223" y="3261563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latin typeface="Times New Roman"/>
                <a:cs typeface="Times New Roman"/>
              </a:rPr>
              <a:t>79</a:t>
            </a:r>
            <a:r>
              <a:rPr sz="800" b="1" dirty="0"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5422341" y="3265550"/>
            <a:ext cx="953769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latin typeface="Times New Roman"/>
                <a:cs typeface="Times New Roman"/>
              </a:rPr>
              <a:t>At</a:t>
            </a:r>
            <a:r>
              <a:rPr sz="800" b="1" spc="5" dirty="0">
                <a:latin typeface="Times New Roman"/>
                <a:cs typeface="Times New Roman"/>
              </a:rPr>
              <a:t>IPP2(A</a:t>
            </a:r>
            <a:r>
              <a:rPr sz="800" b="1" dirty="0">
                <a:latin typeface="Times New Roman"/>
                <a:cs typeface="Times New Roman"/>
              </a:rPr>
              <a:t>T</a:t>
            </a:r>
            <a:r>
              <a:rPr sz="800" b="1" spc="5" dirty="0">
                <a:latin typeface="Times New Roman"/>
                <a:cs typeface="Times New Roman"/>
              </a:rPr>
              <a:t>3G02780</a:t>
            </a:r>
            <a:r>
              <a:rPr sz="800" b="1" dirty="0"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2453030" y="3425545"/>
            <a:ext cx="993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-5" dirty="0">
                <a:latin typeface="Times New Roman"/>
                <a:cs typeface="Times New Roman"/>
              </a:rPr>
              <a:t>At</a:t>
            </a:r>
            <a:r>
              <a:rPr sz="800" b="1" spc="5" dirty="0">
                <a:latin typeface="Times New Roman"/>
                <a:cs typeface="Times New Roman"/>
              </a:rPr>
              <a:t>DXS3(A</a:t>
            </a:r>
            <a:r>
              <a:rPr sz="800" b="1" dirty="0">
                <a:latin typeface="Times New Roman"/>
                <a:cs typeface="Times New Roman"/>
              </a:rPr>
              <a:t>T</a:t>
            </a:r>
            <a:r>
              <a:rPr sz="800" b="1" spc="5" dirty="0">
                <a:latin typeface="Times New Roman"/>
                <a:cs typeface="Times New Roman"/>
              </a:rPr>
              <a:t>5G11</a:t>
            </a:r>
            <a:r>
              <a:rPr sz="800" b="1" dirty="0">
                <a:latin typeface="Times New Roman"/>
                <a:cs typeface="Times New Roman"/>
              </a:rPr>
              <a:t>3</a:t>
            </a:r>
            <a:r>
              <a:rPr sz="800" b="1" spc="5" dirty="0">
                <a:latin typeface="Times New Roman"/>
                <a:cs typeface="Times New Roman"/>
              </a:rPr>
              <a:t>80</a:t>
            </a:r>
            <a:r>
              <a:rPr sz="800" b="1" dirty="0"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4168546" y="3497326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latin typeface="Times New Roman"/>
                <a:cs typeface="Times New Roman"/>
              </a:rPr>
              <a:t>95</a:t>
            </a:r>
            <a:r>
              <a:rPr sz="800" b="1" dirty="0"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5753163" y="3605872"/>
            <a:ext cx="868044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5"/>
              </a:spcBef>
            </a:pPr>
            <a:r>
              <a:rPr sz="800" b="1" spc="-5" dirty="0">
                <a:latin typeface="Times New Roman"/>
                <a:cs typeface="Times New Roman"/>
              </a:rPr>
              <a:t>At</a:t>
            </a:r>
            <a:r>
              <a:rPr sz="800" b="1" spc="5" dirty="0">
                <a:latin typeface="Times New Roman"/>
                <a:cs typeface="Times New Roman"/>
              </a:rPr>
              <a:t>IPP1(A</a:t>
            </a:r>
            <a:r>
              <a:rPr sz="800" b="1" dirty="0">
                <a:latin typeface="Times New Roman"/>
                <a:cs typeface="Times New Roman"/>
              </a:rPr>
              <a:t>T</a:t>
            </a:r>
            <a:r>
              <a:rPr sz="800" b="1" spc="5" dirty="0">
                <a:latin typeface="Times New Roman"/>
                <a:cs typeface="Times New Roman"/>
              </a:rPr>
              <a:t>5G1644  </a:t>
            </a:r>
            <a:r>
              <a:rPr sz="800" b="1" dirty="0">
                <a:latin typeface="Times New Roman"/>
                <a:cs typeface="Times New Roman"/>
              </a:rPr>
              <a:t>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526973" y="3741064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latin typeface="Times New Roman"/>
                <a:cs typeface="Times New Roman"/>
              </a:rPr>
              <a:t>90</a:t>
            </a:r>
            <a:r>
              <a:rPr sz="800" b="1" dirty="0"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2355011" y="3778440"/>
            <a:ext cx="88519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SiDXS3(Si4g03680)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1653425" y="4013898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latin typeface="Times New Roman"/>
                <a:cs typeface="Times New Roman"/>
              </a:rPr>
              <a:t>94</a:t>
            </a:r>
            <a:r>
              <a:rPr sz="800" b="1" dirty="0"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2423629" y="4131525"/>
            <a:ext cx="100647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latin typeface="Times New Roman"/>
                <a:cs typeface="Times New Roman"/>
              </a:rPr>
              <a:t>OsDXS(LOC4338768)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3741839" y="4124477"/>
            <a:ext cx="25844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latin typeface="Times New Roman"/>
                <a:cs typeface="Times New Roman"/>
              </a:rPr>
              <a:t>0.05</a:t>
            </a:r>
            <a:r>
              <a:rPr sz="800" b="1" dirty="0">
                <a:latin typeface="Times New Roman"/>
                <a:cs typeface="Times New Roman"/>
              </a:rPr>
              <a:t>0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199618" y="4652073"/>
            <a:ext cx="25844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latin typeface="Times New Roman"/>
                <a:cs typeface="Times New Roman"/>
              </a:rPr>
              <a:t>0.05</a:t>
            </a:r>
            <a:r>
              <a:rPr sz="800" b="1" dirty="0">
                <a:latin typeface="Times New Roman"/>
                <a:cs typeface="Times New Roman"/>
              </a:rPr>
              <a:t>0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4541659" y="4633874"/>
            <a:ext cx="1114425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latin typeface="Times New Roman"/>
                <a:cs typeface="Times New Roman"/>
              </a:rPr>
              <a:t>AtGGPPS2(AT2G23800)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3149942" y="4718507"/>
            <a:ext cx="2286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latin typeface="Times New Roman"/>
                <a:cs typeface="Times New Roman"/>
              </a:rPr>
              <a:t>85%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2591447" y="4983378"/>
            <a:ext cx="2286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latin typeface="Times New Roman"/>
                <a:cs typeface="Times New Roman"/>
              </a:rPr>
              <a:t>88%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4507115" y="4969052"/>
            <a:ext cx="1114425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latin typeface="Times New Roman"/>
                <a:cs typeface="Times New Roman"/>
              </a:rPr>
              <a:t>AtGGPPS4(AT2G18640)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2505494" y="5384393"/>
            <a:ext cx="2286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latin typeface="Times New Roman"/>
                <a:cs typeface="Times New Roman"/>
              </a:rPr>
              <a:t>88%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4564418" y="5327091"/>
            <a:ext cx="1114425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latin typeface="Times New Roman"/>
                <a:cs typeface="Times New Roman"/>
              </a:rPr>
              <a:t>AtGGPPS6(AT1G49530)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4363961" y="5685129"/>
            <a:ext cx="1114425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latin typeface="Times New Roman"/>
                <a:cs typeface="Times New Roman"/>
              </a:rPr>
              <a:t>AtGGPPS3(AT3G14550)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2247734" y="5985967"/>
            <a:ext cx="2286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latin typeface="Times New Roman"/>
                <a:cs typeface="Times New Roman"/>
              </a:rPr>
              <a:t>86%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2612885" y="5942990"/>
            <a:ext cx="2286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latin typeface="Times New Roman"/>
                <a:cs typeface="Times New Roman"/>
              </a:rPr>
              <a:t>83%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3970159" y="6043167"/>
            <a:ext cx="1114425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latin typeface="Times New Roman"/>
                <a:cs typeface="Times New Roman"/>
              </a:rPr>
              <a:t>AtGGPPS1(AT4G36810)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4156290" y="6401206"/>
            <a:ext cx="117729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latin typeface="Times New Roman"/>
                <a:cs typeface="Times New Roman"/>
              </a:rPr>
              <a:t>OsGGPPS7(LOC4343721)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3328961" y="6744919"/>
            <a:ext cx="2286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latin typeface="Times New Roman"/>
                <a:cs typeface="Times New Roman"/>
              </a:rPr>
              <a:t>84%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1710778" y="6823659"/>
            <a:ext cx="2286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latin typeface="Times New Roman"/>
                <a:cs typeface="Times New Roman"/>
              </a:rPr>
              <a:t>77%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4041673" y="6759130"/>
            <a:ext cx="1058545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SiGGPPS7a(Si2g36780)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3450628" y="7016940"/>
            <a:ext cx="1910080" cy="6057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875"/>
              </a:lnSpc>
              <a:spcBef>
                <a:spcPts val="100"/>
              </a:spcBef>
            </a:pPr>
            <a:r>
              <a:rPr sz="800" b="1" dirty="0">
                <a:latin typeface="Times New Roman"/>
                <a:cs typeface="Times New Roman"/>
              </a:rPr>
              <a:t>84%</a:t>
            </a:r>
            <a:endParaRPr sz="800" dirty="0">
              <a:latin typeface="Times New Roman"/>
              <a:cs typeface="Times New Roman"/>
            </a:endParaRPr>
          </a:p>
          <a:p>
            <a:pPr marL="660400">
              <a:lnSpc>
                <a:spcPts val="875"/>
              </a:lnSpc>
            </a:pPr>
            <a:r>
              <a:rPr sz="800" b="1" dirty="0">
                <a:latin typeface="Times New Roman"/>
                <a:cs typeface="Times New Roman"/>
              </a:rPr>
              <a:t>ZmGGPPS1(LOC10050252)</a:t>
            </a:r>
            <a:endParaRPr sz="8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700" dirty="0">
              <a:latin typeface="Times New Roman"/>
              <a:cs typeface="Times New Roman"/>
            </a:endParaRPr>
          </a:p>
          <a:p>
            <a:pPr marL="377825">
              <a:lnSpc>
                <a:spcPct val="100000"/>
              </a:lnSpc>
              <a:spcBef>
                <a:spcPts val="5"/>
              </a:spcBef>
            </a:pPr>
            <a:r>
              <a:rPr sz="800" b="1" spc="-5" dirty="0">
                <a:latin typeface="Times New Roman"/>
                <a:cs typeface="Times New Roman"/>
              </a:rPr>
              <a:t>OsGGPPS7'(LOC9272383)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2577071" y="7818869"/>
            <a:ext cx="2286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latin typeface="Times New Roman"/>
                <a:cs typeface="Times New Roman"/>
              </a:rPr>
              <a:t>84%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4081462" y="7833194"/>
            <a:ext cx="106426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SiGGPPS7b(Si5g07040)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3242957" y="8090954"/>
            <a:ext cx="2286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latin typeface="Times New Roman"/>
                <a:cs typeface="Times New Roman"/>
              </a:rPr>
              <a:t>84%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3937495" y="8191131"/>
            <a:ext cx="1910714" cy="8636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5275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latin typeface="Times New Roman"/>
                <a:cs typeface="Times New Roman"/>
              </a:rPr>
              <a:t>ZmGGPPS3(LOC100502524)</a:t>
            </a:r>
            <a:endParaRPr sz="8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700" dirty="0">
              <a:latin typeface="Times New Roman"/>
              <a:cs typeface="Times New Roman"/>
            </a:endParaRPr>
          </a:p>
          <a:p>
            <a:pPr marL="639445">
              <a:lnSpc>
                <a:spcPct val="100000"/>
              </a:lnSpc>
              <a:spcBef>
                <a:spcPts val="5"/>
              </a:spcBef>
            </a:pPr>
            <a:r>
              <a:rPr sz="800" b="1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SiGGPPS7c(Si1g27280)</a:t>
            </a:r>
            <a:endParaRPr sz="8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00" dirty="0">
              <a:latin typeface="Times New Roman"/>
              <a:cs typeface="Times New Roman"/>
            </a:endParaRPr>
          </a:p>
          <a:p>
            <a:pPr marL="12700">
              <a:lnSpc>
                <a:spcPts val="875"/>
              </a:lnSpc>
              <a:spcBef>
                <a:spcPts val="5"/>
              </a:spcBef>
            </a:pPr>
            <a:r>
              <a:rPr sz="800" b="1" dirty="0">
                <a:latin typeface="Times New Roman"/>
                <a:cs typeface="Times New Roman"/>
              </a:rPr>
              <a:t>77%</a:t>
            </a:r>
            <a:endParaRPr sz="800" dirty="0">
              <a:latin typeface="Times New Roman"/>
              <a:cs typeface="Times New Roman"/>
            </a:endParaRPr>
          </a:p>
          <a:p>
            <a:pPr marL="610870">
              <a:lnSpc>
                <a:spcPts val="875"/>
              </a:lnSpc>
            </a:pPr>
            <a:r>
              <a:rPr sz="800" b="1" dirty="0">
                <a:latin typeface="Times New Roman"/>
                <a:cs typeface="Times New Roman"/>
              </a:rPr>
              <a:t>ZmGGPPS4(LOC100502542)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1667751" y="9083382"/>
            <a:ext cx="2032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latin typeface="Times New Roman"/>
                <a:cs typeface="Times New Roman"/>
              </a:rPr>
              <a:t>0.10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779729" y="9288348"/>
            <a:ext cx="5159375" cy="56705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 marR="5080">
              <a:lnSpc>
                <a:spcPct val="98100"/>
              </a:lnSpc>
              <a:spcBef>
                <a:spcPts val="125"/>
              </a:spcBef>
            </a:pPr>
            <a:r>
              <a:rPr sz="1200" b="1" spc="-15" dirty="0">
                <a:latin typeface="Times New Roman"/>
                <a:cs typeface="Times New Roman"/>
              </a:rPr>
              <a:t>Figure </a:t>
            </a:r>
            <a:r>
              <a:rPr sz="1200" b="1" spc="-10" dirty="0">
                <a:latin typeface="Times New Roman"/>
                <a:cs typeface="Times New Roman"/>
              </a:rPr>
              <a:t>S4. </a:t>
            </a:r>
            <a:r>
              <a:rPr sz="1200" spc="-15" dirty="0">
                <a:latin typeface="Times New Roman"/>
                <a:cs typeface="Times New Roman"/>
              </a:rPr>
              <a:t>Genetic evolution analysis </a:t>
            </a:r>
            <a:r>
              <a:rPr sz="1200" spc="-10" dirty="0">
                <a:latin typeface="Times New Roman"/>
                <a:cs typeface="Times New Roman"/>
              </a:rPr>
              <a:t>of the </a:t>
            </a:r>
            <a:r>
              <a:rPr sz="1200" spc="-15" dirty="0">
                <a:latin typeface="Times New Roman"/>
                <a:cs typeface="Times New Roman"/>
              </a:rPr>
              <a:t>carotenoid </a:t>
            </a:r>
            <a:r>
              <a:rPr sz="1200" spc="-10" dirty="0">
                <a:latin typeface="Times New Roman"/>
                <a:cs typeface="Times New Roman"/>
              </a:rPr>
              <a:t>metabolism </a:t>
            </a:r>
            <a:r>
              <a:rPr sz="1200" spc="-15" dirty="0">
                <a:latin typeface="Times New Roman"/>
                <a:cs typeface="Times New Roman"/>
              </a:rPr>
              <a:t>pathway gene  family </a:t>
            </a:r>
            <a:r>
              <a:rPr sz="1200" spc="-10" dirty="0">
                <a:latin typeface="Times New Roman"/>
                <a:cs typeface="Times New Roman"/>
              </a:rPr>
              <a:t>members</a:t>
            </a:r>
            <a:r>
              <a:rPr lang="en-US" sz="1200" kern="100" dirty="0">
                <a:effectLst/>
                <a:latin typeface="Times New Roman" panose="02020603050405020304" pitchFamily="18" charset="0"/>
                <a:ea typeface="SimSun" panose="02010600030101010101" pitchFamily="2" charset="-122"/>
              </a:rPr>
              <a:t>: (A) MEP pathway, (B) MVA pathway, (C) carotenoid biosynthetic pathway, and (D) carotenoid degradation pathway</a:t>
            </a:r>
            <a:r>
              <a:rPr sz="1200" dirty="0">
                <a:latin typeface="Times New Roman"/>
                <a:cs typeface="Times New Roman"/>
              </a:rPr>
              <a:t>.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421726" y="767257"/>
            <a:ext cx="12852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ZmAACT1(LOC101202696)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95577" y="828294"/>
            <a:ext cx="0" cy="173990"/>
          </a:xfrm>
          <a:custGeom>
            <a:avLst/>
            <a:gdLst/>
            <a:ahLst/>
            <a:cxnLst/>
            <a:rect l="l" t="t" r="r" b="b"/>
            <a:pathLst>
              <a:path h="173990">
                <a:moveTo>
                  <a:pt x="0" y="173735"/>
                </a:moveTo>
                <a:lnTo>
                  <a:pt x="0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" name="object 4"/>
          <p:cNvSpPr/>
          <p:nvPr/>
        </p:nvSpPr>
        <p:spPr>
          <a:xfrm>
            <a:off x="1195577" y="828294"/>
            <a:ext cx="230504" cy="0"/>
          </a:xfrm>
          <a:custGeom>
            <a:avLst/>
            <a:gdLst/>
            <a:ahLst/>
            <a:cxnLst/>
            <a:rect l="l" t="t" r="r" b="b"/>
            <a:pathLst>
              <a:path w="230505">
                <a:moveTo>
                  <a:pt x="0" y="0"/>
                </a:moveTo>
                <a:lnTo>
                  <a:pt x="230124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" name="object 5"/>
          <p:cNvSpPr txBox="1"/>
          <p:nvPr/>
        </p:nvSpPr>
        <p:spPr>
          <a:xfrm>
            <a:off x="1733867" y="1113002"/>
            <a:ext cx="975994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SiAACT3(Si5g31350)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195577" y="1006602"/>
            <a:ext cx="0" cy="167640"/>
          </a:xfrm>
          <a:custGeom>
            <a:avLst/>
            <a:gdLst/>
            <a:ahLst/>
            <a:cxnLst/>
            <a:rect l="l" t="t" r="r" b="b"/>
            <a:pathLst>
              <a:path h="167640">
                <a:moveTo>
                  <a:pt x="0" y="0"/>
                </a:moveTo>
                <a:lnTo>
                  <a:pt x="0" y="16764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" name="object 7"/>
          <p:cNvSpPr/>
          <p:nvPr/>
        </p:nvSpPr>
        <p:spPr>
          <a:xfrm>
            <a:off x="1195577" y="1174241"/>
            <a:ext cx="542925" cy="0"/>
          </a:xfrm>
          <a:custGeom>
            <a:avLst/>
            <a:gdLst/>
            <a:ahLst/>
            <a:cxnLst/>
            <a:rect l="l" t="t" r="r" b="b"/>
            <a:pathLst>
              <a:path w="542925">
                <a:moveTo>
                  <a:pt x="0" y="0"/>
                </a:moveTo>
                <a:lnTo>
                  <a:pt x="542544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" name="object 8"/>
          <p:cNvSpPr/>
          <p:nvPr/>
        </p:nvSpPr>
        <p:spPr>
          <a:xfrm>
            <a:off x="1162050" y="1002030"/>
            <a:ext cx="0" cy="259079"/>
          </a:xfrm>
          <a:custGeom>
            <a:avLst/>
            <a:gdLst/>
            <a:ahLst/>
            <a:cxnLst/>
            <a:rect l="l" t="t" r="r" b="b"/>
            <a:pathLst>
              <a:path h="259080">
                <a:moveTo>
                  <a:pt x="0" y="259079"/>
                </a:moveTo>
                <a:lnTo>
                  <a:pt x="0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" name="object 9"/>
          <p:cNvSpPr/>
          <p:nvPr/>
        </p:nvSpPr>
        <p:spPr>
          <a:xfrm>
            <a:off x="1162050" y="1002030"/>
            <a:ext cx="33655" cy="0"/>
          </a:xfrm>
          <a:custGeom>
            <a:avLst/>
            <a:gdLst/>
            <a:ahLst/>
            <a:cxnLst/>
            <a:rect l="l" t="t" r="r" b="b"/>
            <a:pathLst>
              <a:path w="33655">
                <a:moveTo>
                  <a:pt x="0" y="0"/>
                </a:moveTo>
                <a:lnTo>
                  <a:pt x="33528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" name="object 10"/>
          <p:cNvSpPr txBox="1"/>
          <p:nvPr/>
        </p:nvSpPr>
        <p:spPr>
          <a:xfrm>
            <a:off x="1277670" y="1458760"/>
            <a:ext cx="975994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SiAACT1(Si7g28520)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1162050" y="1265682"/>
            <a:ext cx="0" cy="254635"/>
          </a:xfrm>
          <a:custGeom>
            <a:avLst/>
            <a:gdLst/>
            <a:ahLst/>
            <a:cxnLst/>
            <a:rect l="l" t="t" r="r" b="b"/>
            <a:pathLst>
              <a:path h="254634">
                <a:moveTo>
                  <a:pt x="0" y="0"/>
                </a:moveTo>
                <a:lnTo>
                  <a:pt x="0" y="254508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" name="object 12"/>
          <p:cNvSpPr/>
          <p:nvPr/>
        </p:nvSpPr>
        <p:spPr>
          <a:xfrm>
            <a:off x="1162050" y="1520189"/>
            <a:ext cx="119380" cy="0"/>
          </a:xfrm>
          <a:custGeom>
            <a:avLst/>
            <a:gdLst/>
            <a:ahLst/>
            <a:cxnLst/>
            <a:rect l="l" t="t" r="r" b="b"/>
            <a:pathLst>
              <a:path w="119380">
                <a:moveTo>
                  <a:pt x="0" y="0"/>
                </a:moveTo>
                <a:lnTo>
                  <a:pt x="118872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" name="object 13"/>
          <p:cNvSpPr/>
          <p:nvPr/>
        </p:nvSpPr>
        <p:spPr>
          <a:xfrm>
            <a:off x="1108710" y="1261111"/>
            <a:ext cx="0" cy="388620"/>
          </a:xfrm>
          <a:custGeom>
            <a:avLst/>
            <a:gdLst/>
            <a:ahLst/>
            <a:cxnLst/>
            <a:rect l="l" t="t" r="r" b="b"/>
            <a:pathLst>
              <a:path h="388619">
                <a:moveTo>
                  <a:pt x="0" y="388620"/>
                </a:moveTo>
                <a:lnTo>
                  <a:pt x="0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" name="object 14"/>
          <p:cNvSpPr/>
          <p:nvPr/>
        </p:nvSpPr>
        <p:spPr>
          <a:xfrm>
            <a:off x="1108710" y="1261110"/>
            <a:ext cx="53340" cy="0"/>
          </a:xfrm>
          <a:custGeom>
            <a:avLst/>
            <a:gdLst/>
            <a:ahLst/>
            <a:cxnLst/>
            <a:rect l="l" t="t" r="r" b="b"/>
            <a:pathLst>
              <a:path w="53340">
                <a:moveTo>
                  <a:pt x="0" y="0"/>
                </a:moveTo>
                <a:lnTo>
                  <a:pt x="53340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" name="object 15"/>
          <p:cNvSpPr txBox="1"/>
          <p:nvPr/>
        </p:nvSpPr>
        <p:spPr>
          <a:xfrm>
            <a:off x="1565795" y="1804517"/>
            <a:ext cx="131445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ZmAACT1'(LOC100282283)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280922" y="1866139"/>
            <a:ext cx="0" cy="172720"/>
          </a:xfrm>
          <a:custGeom>
            <a:avLst/>
            <a:gdLst/>
            <a:ahLst/>
            <a:cxnLst/>
            <a:rect l="l" t="t" r="r" b="b"/>
            <a:pathLst>
              <a:path h="172719">
                <a:moveTo>
                  <a:pt x="0" y="172211"/>
                </a:moveTo>
                <a:lnTo>
                  <a:pt x="0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" name="object 17"/>
          <p:cNvSpPr/>
          <p:nvPr/>
        </p:nvSpPr>
        <p:spPr>
          <a:xfrm>
            <a:off x="1280922" y="1866138"/>
            <a:ext cx="289560" cy="0"/>
          </a:xfrm>
          <a:custGeom>
            <a:avLst/>
            <a:gdLst/>
            <a:ahLst/>
            <a:cxnLst/>
            <a:rect l="l" t="t" r="r" b="b"/>
            <a:pathLst>
              <a:path w="289559">
                <a:moveTo>
                  <a:pt x="0" y="0"/>
                </a:moveTo>
                <a:lnTo>
                  <a:pt x="289560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" name="object 18"/>
          <p:cNvSpPr txBox="1"/>
          <p:nvPr/>
        </p:nvSpPr>
        <p:spPr>
          <a:xfrm>
            <a:off x="1657032" y="2150262"/>
            <a:ext cx="134366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ZmAACT1''(LOC103640265)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1280922" y="2042922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4">
                <a:moveTo>
                  <a:pt x="0" y="0"/>
                </a:moveTo>
                <a:lnTo>
                  <a:pt x="0" y="169164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" name="object 20"/>
          <p:cNvSpPr/>
          <p:nvPr/>
        </p:nvSpPr>
        <p:spPr>
          <a:xfrm>
            <a:off x="1280922" y="2212085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>
                <a:moveTo>
                  <a:pt x="0" y="0"/>
                </a:moveTo>
                <a:lnTo>
                  <a:pt x="379476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" name="object 21"/>
          <p:cNvSpPr/>
          <p:nvPr/>
        </p:nvSpPr>
        <p:spPr>
          <a:xfrm>
            <a:off x="1108710" y="1654301"/>
            <a:ext cx="0" cy="384175"/>
          </a:xfrm>
          <a:custGeom>
            <a:avLst/>
            <a:gdLst/>
            <a:ahLst/>
            <a:cxnLst/>
            <a:rect l="l" t="t" r="r" b="b"/>
            <a:pathLst>
              <a:path h="384175">
                <a:moveTo>
                  <a:pt x="0" y="0"/>
                </a:moveTo>
                <a:lnTo>
                  <a:pt x="0" y="384048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" name="object 22"/>
          <p:cNvSpPr/>
          <p:nvPr/>
        </p:nvSpPr>
        <p:spPr>
          <a:xfrm>
            <a:off x="1108710" y="2038350"/>
            <a:ext cx="172720" cy="0"/>
          </a:xfrm>
          <a:custGeom>
            <a:avLst/>
            <a:gdLst/>
            <a:ahLst/>
            <a:cxnLst/>
            <a:rect l="l" t="t" r="r" b="b"/>
            <a:pathLst>
              <a:path w="172719">
                <a:moveTo>
                  <a:pt x="0" y="0"/>
                </a:moveTo>
                <a:lnTo>
                  <a:pt x="172212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" name="object 23"/>
          <p:cNvSpPr/>
          <p:nvPr/>
        </p:nvSpPr>
        <p:spPr>
          <a:xfrm>
            <a:off x="941069" y="1649729"/>
            <a:ext cx="0" cy="451484"/>
          </a:xfrm>
          <a:custGeom>
            <a:avLst/>
            <a:gdLst/>
            <a:ahLst/>
            <a:cxnLst/>
            <a:rect l="l" t="t" r="r" b="b"/>
            <a:pathLst>
              <a:path h="451485">
                <a:moveTo>
                  <a:pt x="0" y="451103"/>
                </a:moveTo>
                <a:lnTo>
                  <a:pt x="0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" name="object 24"/>
          <p:cNvSpPr/>
          <p:nvPr/>
        </p:nvSpPr>
        <p:spPr>
          <a:xfrm>
            <a:off x="941069" y="1649729"/>
            <a:ext cx="167640" cy="0"/>
          </a:xfrm>
          <a:custGeom>
            <a:avLst/>
            <a:gdLst/>
            <a:ahLst/>
            <a:cxnLst/>
            <a:rect l="l" t="t" r="r" b="b"/>
            <a:pathLst>
              <a:path w="167640">
                <a:moveTo>
                  <a:pt x="0" y="0"/>
                </a:moveTo>
                <a:lnTo>
                  <a:pt x="167640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" name="object 25"/>
          <p:cNvSpPr txBox="1"/>
          <p:nvPr/>
        </p:nvSpPr>
        <p:spPr>
          <a:xfrm>
            <a:off x="1460149" y="2496016"/>
            <a:ext cx="113093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OsAACT1(LOC4346520)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941069" y="2105405"/>
            <a:ext cx="0" cy="452755"/>
          </a:xfrm>
          <a:custGeom>
            <a:avLst/>
            <a:gdLst/>
            <a:ahLst/>
            <a:cxnLst/>
            <a:rect l="l" t="t" r="r" b="b"/>
            <a:pathLst>
              <a:path h="452755">
                <a:moveTo>
                  <a:pt x="0" y="0"/>
                </a:moveTo>
                <a:lnTo>
                  <a:pt x="0" y="452628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" name="object 27"/>
          <p:cNvSpPr/>
          <p:nvPr/>
        </p:nvSpPr>
        <p:spPr>
          <a:xfrm>
            <a:off x="941069" y="2558033"/>
            <a:ext cx="523240" cy="0"/>
          </a:xfrm>
          <a:custGeom>
            <a:avLst/>
            <a:gdLst/>
            <a:ahLst/>
            <a:cxnLst/>
            <a:rect l="l" t="t" r="r" b="b"/>
            <a:pathLst>
              <a:path w="523240">
                <a:moveTo>
                  <a:pt x="0" y="0"/>
                </a:moveTo>
                <a:lnTo>
                  <a:pt x="522731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" name="object 28"/>
          <p:cNvSpPr/>
          <p:nvPr/>
        </p:nvSpPr>
        <p:spPr>
          <a:xfrm>
            <a:off x="137921" y="2100833"/>
            <a:ext cx="0" cy="527685"/>
          </a:xfrm>
          <a:custGeom>
            <a:avLst/>
            <a:gdLst/>
            <a:ahLst/>
            <a:cxnLst/>
            <a:rect l="l" t="t" r="r" b="b"/>
            <a:pathLst>
              <a:path h="527685">
                <a:moveTo>
                  <a:pt x="0" y="527303"/>
                </a:moveTo>
                <a:lnTo>
                  <a:pt x="0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" name="object 29"/>
          <p:cNvSpPr/>
          <p:nvPr/>
        </p:nvSpPr>
        <p:spPr>
          <a:xfrm>
            <a:off x="137921" y="2100833"/>
            <a:ext cx="803275" cy="0"/>
          </a:xfrm>
          <a:custGeom>
            <a:avLst/>
            <a:gdLst/>
            <a:ahLst/>
            <a:cxnLst/>
            <a:rect l="l" t="t" r="r" b="b"/>
            <a:pathLst>
              <a:path w="803275">
                <a:moveTo>
                  <a:pt x="0" y="0"/>
                </a:moveTo>
                <a:lnTo>
                  <a:pt x="803148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" name="object 30"/>
          <p:cNvSpPr txBox="1"/>
          <p:nvPr/>
        </p:nvSpPr>
        <p:spPr>
          <a:xfrm>
            <a:off x="2294991" y="2837218"/>
            <a:ext cx="117665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OsAACT1'(LOC4326136)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1204722" y="2902457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260603"/>
                </a:moveTo>
                <a:lnTo>
                  <a:pt x="0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" name="object 32"/>
          <p:cNvSpPr/>
          <p:nvPr/>
        </p:nvSpPr>
        <p:spPr>
          <a:xfrm>
            <a:off x="1204722" y="2902457"/>
            <a:ext cx="1089660" cy="0"/>
          </a:xfrm>
          <a:custGeom>
            <a:avLst/>
            <a:gdLst/>
            <a:ahLst/>
            <a:cxnLst/>
            <a:rect l="l" t="t" r="r" b="b"/>
            <a:pathLst>
              <a:path w="1089660">
                <a:moveTo>
                  <a:pt x="0" y="0"/>
                </a:moveTo>
                <a:lnTo>
                  <a:pt x="1089660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" name="object 33"/>
          <p:cNvSpPr txBox="1"/>
          <p:nvPr/>
        </p:nvSpPr>
        <p:spPr>
          <a:xfrm>
            <a:off x="2098832" y="3187523"/>
            <a:ext cx="126682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Z</a:t>
            </a:r>
            <a:r>
              <a:rPr sz="800" b="1" spc="-25" dirty="0">
                <a:solidFill>
                  <a:srgbClr val="040000"/>
                </a:solidFill>
                <a:latin typeface="Times New Roman"/>
                <a:cs typeface="Times New Roman"/>
              </a:rPr>
              <a:t>m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AAC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T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2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(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L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OC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100274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01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1584197" y="3248407"/>
            <a:ext cx="0" cy="173990"/>
          </a:xfrm>
          <a:custGeom>
            <a:avLst/>
            <a:gdLst/>
            <a:ahLst/>
            <a:cxnLst/>
            <a:rect l="l" t="t" r="r" b="b"/>
            <a:pathLst>
              <a:path h="173989">
                <a:moveTo>
                  <a:pt x="0" y="173735"/>
                </a:moveTo>
                <a:lnTo>
                  <a:pt x="0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" name="object 35"/>
          <p:cNvSpPr/>
          <p:nvPr/>
        </p:nvSpPr>
        <p:spPr>
          <a:xfrm>
            <a:off x="1584197" y="3248405"/>
            <a:ext cx="518159" cy="0"/>
          </a:xfrm>
          <a:custGeom>
            <a:avLst/>
            <a:gdLst/>
            <a:ahLst/>
            <a:cxnLst/>
            <a:rect l="l" t="t" r="r" b="b"/>
            <a:pathLst>
              <a:path w="518160">
                <a:moveTo>
                  <a:pt x="0" y="0"/>
                </a:moveTo>
                <a:lnTo>
                  <a:pt x="518159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" name="object 36"/>
          <p:cNvSpPr txBox="1"/>
          <p:nvPr/>
        </p:nvSpPr>
        <p:spPr>
          <a:xfrm>
            <a:off x="1973973" y="3533279"/>
            <a:ext cx="975994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SiAACT2(Si5g08110)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1584197" y="3426714"/>
            <a:ext cx="0" cy="167640"/>
          </a:xfrm>
          <a:custGeom>
            <a:avLst/>
            <a:gdLst/>
            <a:ahLst/>
            <a:cxnLst/>
            <a:rect l="l" t="t" r="r" b="b"/>
            <a:pathLst>
              <a:path h="167639">
                <a:moveTo>
                  <a:pt x="0" y="0"/>
                </a:moveTo>
                <a:lnTo>
                  <a:pt x="0" y="16764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" name="object 38"/>
          <p:cNvSpPr/>
          <p:nvPr/>
        </p:nvSpPr>
        <p:spPr>
          <a:xfrm>
            <a:off x="1584197" y="3594353"/>
            <a:ext cx="393700" cy="0"/>
          </a:xfrm>
          <a:custGeom>
            <a:avLst/>
            <a:gdLst/>
            <a:ahLst/>
            <a:cxnLst/>
            <a:rect l="l" t="t" r="r" b="b"/>
            <a:pathLst>
              <a:path w="393700">
                <a:moveTo>
                  <a:pt x="0" y="0"/>
                </a:moveTo>
                <a:lnTo>
                  <a:pt x="393192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" name="object 39"/>
          <p:cNvSpPr/>
          <p:nvPr/>
        </p:nvSpPr>
        <p:spPr>
          <a:xfrm>
            <a:off x="1204722" y="3167633"/>
            <a:ext cx="0" cy="254635"/>
          </a:xfrm>
          <a:custGeom>
            <a:avLst/>
            <a:gdLst/>
            <a:ahLst/>
            <a:cxnLst/>
            <a:rect l="l" t="t" r="r" b="b"/>
            <a:pathLst>
              <a:path h="254635">
                <a:moveTo>
                  <a:pt x="0" y="0"/>
                </a:moveTo>
                <a:lnTo>
                  <a:pt x="0" y="254508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" name="object 40"/>
          <p:cNvSpPr/>
          <p:nvPr/>
        </p:nvSpPr>
        <p:spPr>
          <a:xfrm>
            <a:off x="1204722" y="3422141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>
                <a:moveTo>
                  <a:pt x="0" y="0"/>
                </a:moveTo>
                <a:lnTo>
                  <a:pt x="379476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" name="object 41"/>
          <p:cNvSpPr/>
          <p:nvPr/>
        </p:nvSpPr>
        <p:spPr>
          <a:xfrm>
            <a:off x="137921" y="2634233"/>
            <a:ext cx="0" cy="528955"/>
          </a:xfrm>
          <a:custGeom>
            <a:avLst/>
            <a:gdLst/>
            <a:ahLst/>
            <a:cxnLst/>
            <a:rect l="l" t="t" r="r" b="b"/>
            <a:pathLst>
              <a:path h="528955">
                <a:moveTo>
                  <a:pt x="0" y="0"/>
                </a:moveTo>
                <a:lnTo>
                  <a:pt x="0" y="528828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" name="object 42"/>
          <p:cNvSpPr/>
          <p:nvPr/>
        </p:nvSpPr>
        <p:spPr>
          <a:xfrm>
            <a:off x="137921" y="3163061"/>
            <a:ext cx="1066800" cy="0"/>
          </a:xfrm>
          <a:custGeom>
            <a:avLst/>
            <a:gdLst/>
            <a:ahLst/>
            <a:cxnLst/>
            <a:rect l="l" t="t" r="r" b="b"/>
            <a:pathLst>
              <a:path w="1066800">
                <a:moveTo>
                  <a:pt x="0" y="0"/>
                </a:moveTo>
                <a:lnTo>
                  <a:pt x="1066800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" name="object 43"/>
          <p:cNvSpPr/>
          <p:nvPr/>
        </p:nvSpPr>
        <p:spPr>
          <a:xfrm>
            <a:off x="70865" y="2628138"/>
            <a:ext cx="0" cy="741045"/>
          </a:xfrm>
          <a:custGeom>
            <a:avLst/>
            <a:gdLst/>
            <a:ahLst/>
            <a:cxnLst/>
            <a:rect l="l" t="t" r="r" b="b"/>
            <a:pathLst>
              <a:path h="741045">
                <a:moveTo>
                  <a:pt x="0" y="740664"/>
                </a:moveTo>
                <a:lnTo>
                  <a:pt x="0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" name="object 44"/>
          <p:cNvSpPr/>
          <p:nvPr/>
        </p:nvSpPr>
        <p:spPr>
          <a:xfrm>
            <a:off x="70865" y="2628138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0" y="0"/>
                </a:moveTo>
                <a:lnTo>
                  <a:pt x="67056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" name="object 45"/>
          <p:cNvSpPr txBox="1"/>
          <p:nvPr/>
        </p:nvSpPr>
        <p:spPr>
          <a:xfrm>
            <a:off x="2295720" y="3879030"/>
            <a:ext cx="106680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AtAACT1(AT5G47720)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340613" y="3940303"/>
            <a:ext cx="0" cy="173990"/>
          </a:xfrm>
          <a:custGeom>
            <a:avLst/>
            <a:gdLst/>
            <a:ahLst/>
            <a:cxnLst/>
            <a:rect l="l" t="t" r="r" b="b"/>
            <a:pathLst>
              <a:path h="173989">
                <a:moveTo>
                  <a:pt x="0" y="173736"/>
                </a:moveTo>
                <a:lnTo>
                  <a:pt x="0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" name="object 47"/>
          <p:cNvSpPr/>
          <p:nvPr/>
        </p:nvSpPr>
        <p:spPr>
          <a:xfrm>
            <a:off x="340613" y="3940302"/>
            <a:ext cx="1958339" cy="0"/>
          </a:xfrm>
          <a:custGeom>
            <a:avLst/>
            <a:gdLst/>
            <a:ahLst/>
            <a:cxnLst/>
            <a:rect l="l" t="t" r="r" b="b"/>
            <a:pathLst>
              <a:path w="1958339">
                <a:moveTo>
                  <a:pt x="0" y="0"/>
                </a:moveTo>
                <a:lnTo>
                  <a:pt x="1958339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" name="object 48"/>
          <p:cNvSpPr txBox="1"/>
          <p:nvPr/>
        </p:nvSpPr>
        <p:spPr>
          <a:xfrm>
            <a:off x="1757879" y="4224789"/>
            <a:ext cx="106680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AtAACT2(AT5G48230)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340613" y="4118609"/>
            <a:ext cx="0" cy="167640"/>
          </a:xfrm>
          <a:custGeom>
            <a:avLst/>
            <a:gdLst/>
            <a:ahLst/>
            <a:cxnLst/>
            <a:rect l="l" t="t" r="r" b="b"/>
            <a:pathLst>
              <a:path h="167639">
                <a:moveTo>
                  <a:pt x="0" y="0"/>
                </a:moveTo>
                <a:lnTo>
                  <a:pt x="0" y="16764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" name="object 50"/>
          <p:cNvSpPr/>
          <p:nvPr/>
        </p:nvSpPr>
        <p:spPr>
          <a:xfrm>
            <a:off x="340613" y="4286250"/>
            <a:ext cx="1422400" cy="0"/>
          </a:xfrm>
          <a:custGeom>
            <a:avLst/>
            <a:gdLst/>
            <a:ahLst/>
            <a:cxnLst/>
            <a:rect l="l" t="t" r="r" b="b"/>
            <a:pathLst>
              <a:path w="1422400">
                <a:moveTo>
                  <a:pt x="0" y="0"/>
                </a:moveTo>
                <a:lnTo>
                  <a:pt x="1421892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" name="object 51"/>
          <p:cNvSpPr/>
          <p:nvPr/>
        </p:nvSpPr>
        <p:spPr>
          <a:xfrm>
            <a:off x="70865" y="3373373"/>
            <a:ext cx="0" cy="741045"/>
          </a:xfrm>
          <a:custGeom>
            <a:avLst/>
            <a:gdLst/>
            <a:ahLst/>
            <a:cxnLst/>
            <a:rect l="l" t="t" r="r" b="b"/>
            <a:pathLst>
              <a:path h="741045">
                <a:moveTo>
                  <a:pt x="0" y="0"/>
                </a:moveTo>
                <a:lnTo>
                  <a:pt x="0" y="740664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" name="object 52"/>
          <p:cNvSpPr/>
          <p:nvPr/>
        </p:nvSpPr>
        <p:spPr>
          <a:xfrm>
            <a:off x="70865" y="4114038"/>
            <a:ext cx="269875" cy="0"/>
          </a:xfrm>
          <a:custGeom>
            <a:avLst/>
            <a:gdLst/>
            <a:ahLst/>
            <a:cxnLst/>
            <a:rect l="l" t="t" r="r" b="b"/>
            <a:pathLst>
              <a:path w="269875">
                <a:moveTo>
                  <a:pt x="0" y="0"/>
                </a:moveTo>
                <a:lnTo>
                  <a:pt x="269748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" name="object 53"/>
          <p:cNvSpPr txBox="1"/>
          <p:nvPr/>
        </p:nvSpPr>
        <p:spPr>
          <a:xfrm>
            <a:off x="1308729" y="3425503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99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943081" y="3144502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98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00179" y="4128415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95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56543" y="2480085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97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050600" y="2022642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94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690772" y="1963725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94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866602" y="1506383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94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931951" y="1111021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94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968914" y="851054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94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166878" y="4708397"/>
            <a:ext cx="687705" cy="0"/>
          </a:xfrm>
          <a:custGeom>
            <a:avLst/>
            <a:gdLst/>
            <a:ahLst/>
            <a:cxnLst/>
            <a:rect l="l" t="t" r="r" b="b"/>
            <a:pathLst>
              <a:path w="687705">
                <a:moveTo>
                  <a:pt x="0" y="0"/>
                </a:moveTo>
                <a:lnTo>
                  <a:pt x="687324" y="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" name="object 63"/>
          <p:cNvSpPr/>
          <p:nvPr/>
        </p:nvSpPr>
        <p:spPr>
          <a:xfrm>
            <a:off x="166878" y="4690109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" name="object 64"/>
          <p:cNvSpPr/>
          <p:nvPr/>
        </p:nvSpPr>
        <p:spPr>
          <a:xfrm>
            <a:off x="854202" y="4690109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ln w="4800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" name="object 65"/>
          <p:cNvSpPr txBox="1"/>
          <p:nvPr/>
        </p:nvSpPr>
        <p:spPr>
          <a:xfrm>
            <a:off x="381187" y="4726712"/>
            <a:ext cx="25781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.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05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5122926" y="1259587"/>
            <a:ext cx="0" cy="205740"/>
          </a:xfrm>
          <a:custGeom>
            <a:avLst/>
            <a:gdLst/>
            <a:ahLst/>
            <a:cxnLst/>
            <a:rect l="l" t="t" r="r" b="b"/>
            <a:pathLst>
              <a:path h="205740">
                <a:moveTo>
                  <a:pt x="0" y="205740"/>
                </a:moveTo>
                <a:lnTo>
                  <a:pt x="0" y="0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" name="object 67"/>
          <p:cNvSpPr/>
          <p:nvPr/>
        </p:nvSpPr>
        <p:spPr>
          <a:xfrm>
            <a:off x="5122926" y="1259586"/>
            <a:ext cx="455930" cy="0"/>
          </a:xfrm>
          <a:custGeom>
            <a:avLst/>
            <a:gdLst/>
            <a:ahLst/>
            <a:cxnLst/>
            <a:rect l="l" t="t" r="r" b="b"/>
            <a:pathLst>
              <a:path w="455929">
                <a:moveTo>
                  <a:pt x="0" y="0"/>
                </a:moveTo>
                <a:lnTo>
                  <a:pt x="455676" y="0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" name="object 68"/>
          <p:cNvSpPr txBox="1"/>
          <p:nvPr/>
        </p:nvSpPr>
        <p:spPr>
          <a:xfrm>
            <a:off x="5735777" y="1609928"/>
            <a:ext cx="9296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SiMVD2(Si3g38700)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69" name="object 69"/>
          <p:cNvSpPr/>
          <p:nvPr/>
        </p:nvSpPr>
        <p:spPr>
          <a:xfrm>
            <a:off x="5122926" y="1471422"/>
            <a:ext cx="0" cy="198120"/>
          </a:xfrm>
          <a:custGeom>
            <a:avLst/>
            <a:gdLst/>
            <a:ahLst/>
            <a:cxnLst/>
            <a:rect l="l" t="t" r="r" b="b"/>
            <a:pathLst>
              <a:path h="198119">
                <a:moveTo>
                  <a:pt x="0" y="0"/>
                </a:moveTo>
                <a:lnTo>
                  <a:pt x="0" y="198120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" name="object 70"/>
          <p:cNvSpPr/>
          <p:nvPr/>
        </p:nvSpPr>
        <p:spPr>
          <a:xfrm>
            <a:off x="5122926" y="1669542"/>
            <a:ext cx="615950" cy="0"/>
          </a:xfrm>
          <a:custGeom>
            <a:avLst/>
            <a:gdLst/>
            <a:ahLst/>
            <a:cxnLst/>
            <a:rect l="l" t="t" r="r" b="b"/>
            <a:pathLst>
              <a:path w="615950">
                <a:moveTo>
                  <a:pt x="0" y="0"/>
                </a:moveTo>
                <a:lnTo>
                  <a:pt x="615696" y="0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" name="object 71"/>
          <p:cNvSpPr/>
          <p:nvPr/>
        </p:nvSpPr>
        <p:spPr>
          <a:xfrm>
            <a:off x="4936997" y="1465325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304800"/>
                </a:moveTo>
                <a:lnTo>
                  <a:pt x="0" y="0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" name="object 72"/>
          <p:cNvSpPr/>
          <p:nvPr/>
        </p:nvSpPr>
        <p:spPr>
          <a:xfrm>
            <a:off x="4936997" y="1465325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>
                <a:moveTo>
                  <a:pt x="0" y="0"/>
                </a:moveTo>
                <a:lnTo>
                  <a:pt x="185928" y="0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" name="object 73"/>
          <p:cNvSpPr txBox="1"/>
          <p:nvPr/>
        </p:nvSpPr>
        <p:spPr>
          <a:xfrm>
            <a:off x="5815087" y="2020468"/>
            <a:ext cx="103378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OsMVD(LOC4328034)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74" name="object 74"/>
          <p:cNvSpPr/>
          <p:nvPr/>
        </p:nvSpPr>
        <p:spPr>
          <a:xfrm>
            <a:off x="4936997" y="1776222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" name="object 75"/>
          <p:cNvSpPr/>
          <p:nvPr/>
        </p:nvSpPr>
        <p:spPr>
          <a:xfrm>
            <a:off x="4936997" y="2081022"/>
            <a:ext cx="882650" cy="0"/>
          </a:xfrm>
          <a:custGeom>
            <a:avLst/>
            <a:gdLst/>
            <a:ahLst/>
            <a:cxnLst/>
            <a:rect l="l" t="t" r="r" b="b"/>
            <a:pathLst>
              <a:path w="882650">
                <a:moveTo>
                  <a:pt x="0" y="0"/>
                </a:moveTo>
                <a:lnTo>
                  <a:pt x="882396" y="0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" name="object 76"/>
          <p:cNvSpPr/>
          <p:nvPr/>
        </p:nvSpPr>
        <p:spPr>
          <a:xfrm>
            <a:off x="4927853" y="1770127"/>
            <a:ext cx="0" cy="462280"/>
          </a:xfrm>
          <a:custGeom>
            <a:avLst/>
            <a:gdLst/>
            <a:ahLst/>
            <a:cxnLst/>
            <a:rect l="l" t="t" r="r" b="b"/>
            <a:pathLst>
              <a:path h="462280">
                <a:moveTo>
                  <a:pt x="0" y="461772"/>
                </a:moveTo>
                <a:lnTo>
                  <a:pt x="0" y="0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" name="object 77"/>
          <p:cNvSpPr txBox="1"/>
          <p:nvPr/>
        </p:nvSpPr>
        <p:spPr>
          <a:xfrm>
            <a:off x="5539723" y="2431012"/>
            <a:ext cx="121920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ZmMVD1(LOC103645978)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5473446" y="2492503"/>
            <a:ext cx="0" cy="204470"/>
          </a:xfrm>
          <a:custGeom>
            <a:avLst/>
            <a:gdLst/>
            <a:ahLst/>
            <a:cxnLst/>
            <a:rect l="l" t="t" r="r" b="b"/>
            <a:pathLst>
              <a:path h="204469">
                <a:moveTo>
                  <a:pt x="0" y="204216"/>
                </a:moveTo>
                <a:lnTo>
                  <a:pt x="0" y="0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" name="object 79"/>
          <p:cNvSpPr/>
          <p:nvPr/>
        </p:nvSpPr>
        <p:spPr>
          <a:xfrm>
            <a:off x="5473446" y="2492501"/>
            <a:ext cx="70485" cy="0"/>
          </a:xfrm>
          <a:custGeom>
            <a:avLst/>
            <a:gdLst/>
            <a:ahLst/>
            <a:cxnLst/>
            <a:rect l="l" t="t" r="r" b="b"/>
            <a:pathLst>
              <a:path w="70485">
                <a:moveTo>
                  <a:pt x="0" y="0"/>
                </a:moveTo>
                <a:lnTo>
                  <a:pt x="70104" y="0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" name="object 80"/>
          <p:cNvSpPr txBox="1"/>
          <p:nvPr/>
        </p:nvSpPr>
        <p:spPr>
          <a:xfrm>
            <a:off x="5579783" y="2841554"/>
            <a:ext cx="121920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ZmMVD2(LOC103643980)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81" name="object 81"/>
          <p:cNvSpPr/>
          <p:nvPr/>
        </p:nvSpPr>
        <p:spPr>
          <a:xfrm>
            <a:off x="5473446" y="2701289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4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" name="object 82"/>
          <p:cNvSpPr/>
          <p:nvPr/>
        </p:nvSpPr>
        <p:spPr>
          <a:xfrm>
            <a:off x="5473446" y="2902457"/>
            <a:ext cx="109855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" name="object 83"/>
          <p:cNvSpPr/>
          <p:nvPr/>
        </p:nvSpPr>
        <p:spPr>
          <a:xfrm>
            <a:off x="4927853" y="2236470"/>
            <a:ext cx="0" cy="460375"/>
          </a:xfrm>
          <a:custGeom>
            <a:avLst/>
            <a:gdLst/>
            <a:ahLst/>
            <a:cxnLst/>
            <a:rect l="l" t="t" r="r" b="b"/>
            <a:pathLst>
              <a:path h="460375">
                <a:moveTo>
                  <a:pt x="0" y="0"/>
                </a:moveTo>
                <a:lnTo>
                  <a:pt x="0" y="460248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" name="object 84"/>
          <p:cNvSpPr/>
          <p:nvPr/>
        </p:nvSpPr>
        <p:spPr>
          <a:xfrm>
            <a:off x="4927853" y="2696717"/>
            <a:ext cx="546100" cy="0"/>
          </a:xfrm>
          <a:custGeom>
            <a:avLst/>
            <a:gdLst/>
            <a:ahLst/>
            <a:cxnLst/>
            <a:rect l="l" t="t" r="r" b="b"/>
            <a:pathLst>
              <a:path w="546100">
                <a:moveTo>
                  <a:pt x="0" y="0"/>
                </a:moveTo>
                <a:lnTo>
                  <a:pt x="545592" y="0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" name="object 85"/>
          <p:cNvSpPr/>
          <p:nvPr/>
        </p:nvSpPr>
        <p:spPr>
          <a:xfrm>
            <a:off x="3460241" y="2231898"/>
            <a:ext cx="0" cy="640080"/>
          </a:xfrm>
          <a:custGeom>
            <a:avLst/>
            <a:gdLst/>
            <a:ahLst/>
            <a:cxnLst/>
            <a:rect l="l" t="t" r="r" b="b"/>
            <a:pathLst>
              <a:path h="640080">
                <a:moveTo>
                  <a:pt x="0" y="640079"/>
                </a:moveTo>
                <a:lnTo>
                  <a:pt x="0" y="0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" name="object 86"/>
          <p:cNvSpPr/>
          <p:nvPr/>
        </p:nvSpPr>
        <p:spPr>
          <a:xfrm>
            <a:off x="3460241" y="2231898"/>
            <a:ext cx="1468120" cy="0"/>
          </a:xfrm>
          <a:custGeom>
            <a:avLst/>
            <a:gdLst/>
            <a:ahLst/>
            <a:cxnLst/>
            <a:rect l="l" t="t" r="r" b="b"/>
            <a:pathLst>
              <a:path w="1468120">
                <a:moveTo>
                  <a:pt x="0" y="0"/>
                </a:moveTo>
                <a:lnTo>
                  <a:pt x="1467612" y="0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" name="object 87"/>
          <p:cNvSpPr txBox="1"/>
          <p:nvPr/>
        </p:nvSpPr>
        <p:spPr>
          <a:xfrm>
            <a:off x="5815087" y="3252096"/>
            <a:ext cx="102108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AtMVD1(AT2G38700)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88" name="object 88"/>
          <p:cNvSpPr/>
          <p:nvPr/>
        </p:nvSpPr>
        <p:spPr>
          <a:xfrm>
            <a:off x="4836414" y="3312415"/>
            <a:ext cx="0" cy="205740"/>
          </a:xfrm>
          <a:custGeom>
            <a:avLst/>
            <a:gdLst/>
            <a:ahLst/>
            <a:cxnLst/>
            <a:rect l="l" t="t" r="r" b="b"/>
            <a:pathLst>
              <a:path h="205739">
                <a:moveTo>
                  <a:pt x="0" y="205739"/>
                </a:moveTo>
                <a:lnTo>
                  <a:pt x="0" y="0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" name="object 89"/>
          <p:cNvSpPr/>
          <p:nvPr/>
        </p:nvSpPr>
        <p:spPr>
          <a:xfrm>
            <a:off x="4836414" y="3312414"/>
            <a:ext cx="982980" cy="0"/>
          </a:xfrm>
          <a:custGeom>
            <a:avLst/>
            <a:gdLst/>
            <a:ahLst/>
            <a:cxnLst/>
            <a:rect l="l" t="t" r="r" b="b"/>
            <a:pathLst>
              <a:path w="982979">
                <a:moveTo>
                  <a:pt x="0" y="0"/>
                </a:moveTo>
                <a:lnTo>
                  <a:pt x="982980" y="0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" name="object 90"/>
          <p:cNvSpPr txBox="1"/>
          <p:nvPr/>
        </p:nvSpPr>
        <p:spPr>
          <a:xfrm>
            <a:off x="5549741" y="3662633"/>
            <a:ext cx="102108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AtMVD2(AT3G54250)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91" name="object 91"/>
          <p:cNvSpPr/>
          <p:nvPr/>
        </p:nvSpPr>
        <p:spPr>
          <a:xfrm>
            <a:off x="4836414" y="3524250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8120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" name="object 92"/>
          <p:cNvSpPr/>
          <p:nvPr/>
        </p:nvSpPr>
        <p:spPr>
          <a:xfrm>
            <a:off x="4836414" y="3722370"/>
            <a:ext cx="716280" cy="0"/>
          </a:xfrm>
          <a:custGeom>
            <a:avLst/>
            <a:gdLst/>
            <a:ahLst/>
            <a:cxnLst/>
            <a:rect l="l" t="t" r="r" b="b"/>
            <a:pathLst>
              <a:path w="716279">
                <a:moveTo>
                  <a:pt x="0" y="0"/>
                </a:moveTo>
                <a:lnTo>
                  <a:pt x="716280" y="0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" name="object 93"/>
          <p:cNvSpPr/>
          <p:nvPr/>
        </p:nvSpPr>
        <p:spPr>
          <a:xfrm>
            <a:off x="3460241" y="2876550"/>
            <a:ext cx="0" cy="641985"/>
          </a:xfrm>
          <a:custGeom>
            <a:avLst/>
            <a:gdLst/>
            <a:ahLst/>
            <a:cxnLst/>
            <a:rect l="l" t="t" r="r" b="b"/>
            <a:pathLst>
              <a:path h="641985">
                <a:moveTo>
                  <a:pt x="0" y="0"/>
                </a:moveTo>
                <a:lnTo>
                  <a:pt x="0" y="641604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" name="object 94"/>
          <p:cNvSpPr/>
          <p:nvPr/>
        </p:nvSpPr>
        <p:spPr>
          <a:xfrm>
            <a:off x="3460241" y="3518153"/>
            <a:ext cx="1376680" cy="0"/>
          </a:xfrm>
          <a:custGeom>
            <a:avLst/>
            <a:gdLst/>
            <a:ahLst/>
            <a:cxnLst/>
            <a:rect l="l" t="t" r="r" b="b"/>
            <a:pathLst>
              <a:path w="1376679">
                <a:moveTo>
                  <a:pt x="0" y="0"/>
                </a:moveTo>
                <a:lnTo>
                  <a:pt x="1376172" y="0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" name="object 95"/>
          <p:cNvSpPr txBox="1"/>
          <p:nvPr/>
        </p:nvSpPr>
        <p:spPr>
          <a:xfrm>
            <a:off x="4604301" y="3527659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82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5238493" y="2689148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84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4882953" y="1199391"/>
            <a:ext cx="1621790" cy="2755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04215">
              <a:lnSpc>
                <a:spcPct val="100000"/>
              </a:lnSpc>
              <a:spcBef>
                <a:spcPts val="100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SiMVD1(Si1g35390)</a:t>
            </a:r>
            <a:endParaRPr sz="8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84%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4694360" y="1652038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84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4676695" y="2089162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84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00" name="object 100"/>
          <p:cNvSpPr/>
          <p:nvPr/>
        </p:nvSpPr>
        <p:spPr>
          <a:xfrm>
            <a:off x="3560826" y="4219194"/>
            <a:ext cx="749935" cy="0"/>
          </a:xfrm>
          <a:custGeom>
            <a:avLst/>
            <a:gdLst/>
            <a:ahLst/>
            <a:cxnLst/>
            <a:rect l="l" t="t" r="r" b="b"/>
            <a:pathLst>
              <a:path w="749935">
                <a:moveTo>
                  <a:pt x="0" y="0"/>
                </a:moveTo>
                <a:lnTo>
                  <a:pt x="749808" y="0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" name="object 101"/>
          <p:cNvSpPr/>
          <p:nvPr/>
        </p:nvSpPr>
        <p:spPr>
          <a:xfrm>
            <a:off x="3560826" y="4199382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624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" name="object 102"/>
          <p:cNvSpPr/>
          <p:nvPr/>
        </p:nvSpPr>
        <p:spPr>
          <a:xfrm>
            <a:off x="4310634" y="4199382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624"/>
                </a:lnTo>
              </a:path>
            </a:pathLst>
          </a:custGeom>
          <a:ln w="500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" name="object 103"/>
          <p:cNvSpPr txBox="1"/>
          <p:nvPr/>
        </p:nvSpPr>
        <p:spPr>
          <a:xfrm>
            <a:off x="3800439" y="4228689"/>
            <a:ext cx="25781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.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05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1778598" y="5107328"/>
            <a:ext cx="123952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ZmHMGS(LOC100285783)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05" name="object 105"/>
          <p:cNvSpPr/>
          <p:nvPr/>
        </p:nvSpPr>
        <p:spPr>
          <a:xfrm>
            <a:off x="1428750" y="5167121"/>
            <a:ext cx="0" cy="178435"/>
          </a:xfrm>
          <a:custGeom>
            <a:avLst/>
            <a:gdLst/>
            <a:ahLst/>
            <a:cxnLst/>
            <a:rect l="l" t="t" r="r" b="b"/>
            <a:pathLst>
              <a:path h="178435">
                <a:moveTo>
                  <a:pt x="0" y="178308"/>
                </a:moveTo>
                <a:lnTo>
                  <a:pt x="0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" name="object 106"/>
          <p:cNvSpPr/>
          <p:nvPr/>
        </p:nvSpPr>
        <p:spPr>
          <a:xfrm>
            <a:off x="1428750" y="5167121"/>
            <a:ext cx="353695" cy="0"/>
          </a:xfrm>
          <a:custGeom>
            <a:avLst/>
            <a:gdLst/>
            <a:ahLst/>
            <a:cxnLst/>
            <a:rect l="l" t="t" r="r" b="b"/>
            <a:pathLst>
              <a:path w="353694">
                <a:moveTo>
                  <a:pt x="0" y="0"/>
                </a:moveTo>
                <a:lnTo>
                  <a:pt x="353568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" name="object 107"/>
          <p:cNvSpPr txBox="1"/>
          <p:nvPr/>
        </p:nvSpPr>
        <p:spPr>
          <a:xfrm>
            <a:off x="1670367" y="5461431"/>
            <a:ext cx="12852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ZmHMGS'(LOC100384769)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08" name="object 108"/>
          <p:cNvSpPr/>
          <p:nvPr/>
        </p:nvSpPr>
        <p:spPr>
          <a:xfrm>
            <a:off x="1428750" y="5350002"/>
            <a:ext cx="0" cy="172720"/>
          </a:xfrm>
          <a:custGeom>
            <a:avLst/>
            <a:gdLst/>
            <a:ahLst/>
            <a:cxnLst/>
            <a:rect l="l" t="t" r="r" b="b"/>
            <a:pathLst>
              <a:path h="172720">
                <a:moveTo>
                  <a:pt x="0" y="0"/>
                </a:moveTo>
                <a:lnTo>
                  <a:pt x="0" y="172212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" name="object 109"/>
          <p:cNvSpPr/>
          <p:nvPr/>
        </p:nvSpPr>
        <p:spPr>
          <a:xfrm>
            <a:off x="1428750" y="5522214"/>
            <a:ext cx="245745" cy="0"/>
          </a:xfrm>
          <a:custGeom>
            <a:avLst/>
            <a:gdLst/>
            <a:ahLst/>
            <a:cxnLst/>
            <a:rect l="l" t="t" r="r" b="b"/>
            <a:pathLst>
              <a:path w="245744">
                <a:moveTo>
                  <a:pt x="0" y="0"/>
                </a:moveTo>
                <a:lnTo>
                  <a:pt x="245364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" name="object 110"/>
          <p:cNvSpPr/>
          <p:nvPr/>
        </p:nvSpPr>
        <p:spPr>
          <a:xfrm>
            <a:off x="1265682" y="5345429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265175"/>
                </a:moveTo>
                <a:lnTo>
                  <a:pt x="0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" name="object 111"/>
          <p:cNvSpPr/>
          <p:nvPr/>
        </p:nvSpPr>
        <p:spPr>
          <a:xfrm>
            <a:off x="1265682" y="5345429"/>
            <a:ext cx="163195" cy="0"/>
          </a:xfrm>
          <a:custGeom>
            <a:avLst/>
            <a:gdLst/>
            <a:ahLst/>
            <a:cxnLst/>
            <a:rect l="l" t="t" r="r" b="b"/>
            <a:pathLst>
              <a:path w="163194">
                <a:moveTo>
                  <a:pt x="0" y="0"/>
                </a:moveTo>
                <a:lnTo>
                  <a:pt x="163068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" name="object 112"/>
          <p:cNvSpPr txBox="1"/>
          <p:nvPr/>
        </p:nvSpPr>
        <p:spPr>
          <a:xfrm>
            <a:off x="1576920" y="5815545"/>
            <a:ext cx="99885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SiHMGS1(Si9g54750)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13" name="object 113"/>
          <p:cNvSpPr/>
          <p:nvPr/>
        </p:nvSpPr>
        <p:spPr>
          <a:xfrm>
            <a:off x="1265682" y="5616702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0"/>
                </a:moveTo>
                <a:lnTo>
                  <a:pt x="0" y="260604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" name="object 114"/>
          <p:cNvSpPr/>
          <p:nvPr/>
        </p:nvSpPr>
        <p:spPr>
          <a:xfrm>
            <a:off x="1265682" y="5877305"/>
            <a:ext cx="314325" cy="0"/>
          </a:xfrm>
          <a:custGeom>
            <a:avLst/>
            <a:gdLst/>
            <a:ahLst/>
            <a:cxnLst/>
            <a:rect l="l" t="t" r="r" b="b"/>
            <a:pathLst>
              <a:path w="314325">
                <a:moveTo>
                  <a:pt x="0" y="0"/>
                </a:moveTo>
                <a:lnTo>
                  <a:pt x="313944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" name="object 115"/>
          <p:cNvSpPr/>
          <p:nvPr/>
        </p:nvSpPr>
        <p:spPr>
          <a:xfrm>
            <a:off x="866394" y="5610607"/>
            <a:ext cx="0" cy="309880"/>
          </a:xfrm>
          <a:custGeom>
            <a:avLst/>
            <a:gdLst/>
            <a:ahLst/>
            <a:cxnLst/>
            <a:rect l="l" t="t" r="r" b="b"/>
            <a:pathLst>
              <a:path h="309879">
                <a:moveTo>
                  <a:pt x="0" y="309372"/>
                </a:moveTo>
                <a:lnTo>
                  <a:pt x="0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" name="object 116"/>
          <p:cNvSpPr/>
          <p:nvPr/>
        </p:nvSpPr>
        <p:spPr>
          <a:xfrm>
            <a:off x="866394" y="5610605"/>
            <a:ext cx="399415" cy="0"/>
          </a:xfrm>
          <a:custGeom>
            <a:avLst/>
            <a:gdLst/>
            <a:ahLst/>
            <a:cxnLst/>
            <a:rect l="l" t="t" r="r" b="b"/>
            <a:pathLst>
              <a:path w="399415">
                <a:moveTo>
                  <a:pt x="0" y="0"/>
                </a:moveTo>
                <a:lnTo>
                  <a:pt x="399288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" name="object 117"/>
          <p:cNvSpPr txBox="1"/>
          <p:nvPr/>
        </p:nvSpPr>
        <p:spPr>
          <a:xfrm>
            <a:off x="1498221" y="6169657"/>
            <a:ext cx="110363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OsHMGS(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L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OC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43314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18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18" name="object 118"/>
          <p:cNvSpPr/>
          <p:nvPr/>
        </p:nvSpPr>
        <p:spPr>
          <a:xfrm>
            <a:off x="866394" y="5926073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" name="object 119"/>
          <p:cNvSpPr/>
          <p:nvPr/>
        </p:nvSpPr>
        <p:spPr>
          <a:xfrm>
            <a:off x="866394" y="6230873"/>
            <a:ext cx="635635" cy="0"/>
          </a:xfrm>
          <a:custGeom>
            <a:avLst/>
            <a:gdLst/>
            <a:ahLst/>
            <a:cxnLst/>
            <a:rect l="l" t="t" r="r" b="b"/>
            <a:pathLst>
              <a:path w="635635">
                <a:moveTo>
                  <a:pt x="0" y="0"/>
                </a:moveTo>
                <a:lnTo>
                  <a:pt x="635508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" name="object 120"/>
          <p:cNvSpPr/>
          <p:nvPr/>
        </p:nvSpPr>
        <p:spPr>
          <a:xfrm>
            <a:off x="148589" y="5919978"/>
            <a:ext cx="0" cy="330835"/>
          </a:xfrm>
          <a:custGeom>
            <a:avLst/>
            <a:gdLst/>
            <a:ahLst/>
            <a:cxnLst/>
            <a:rect l="l" t="t" r="r" b="b"/>
            <a:pathLst>
              <a:path h="330835">
                <a:moveTo>
                  <a:pt x="0" y="330708"/>
                </a:moveTo>
                <a:lnTo>
                  <a:pt x="0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" name="object 121"/>
          <p:cNvSpPr/>
          <p:nvPr/>
        </p:nvSpPr>
        <p:spPr>
          <a:xfrm>
            <a:off x="148589" y="5919978"/>
            <a:ext cx="718185" cy="0"/>
          </a:xfrm>
          <a:custGeom>
            <a:avLst/>
            <a:gdLst/>
            <a:ahLst/>
            <a:cxnLst/>
            <a:rect l="l" t="t" r="r" b="b"/>
            <a:pathLst>
              <a:path w="718185">
                <a:moveTo>
                  <a:pt x="0" y="0"/>
                </a:moveTo>
                <a:lnTo>
                  <a:pt x="717804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" name="object 122"/>
          <p:cNvSpPr/>
          <p:nvPr/>
        </p:nvSpPr>
        <p:spPr>
          <a:xfrm>
            <a:off x="148589" y="6255258"/>
            <a:ext cx="0" cy="329565"/>
          </a:xfrm>
          <a:custGeom>
            <a:avLst/>
            <a:gdLst/>
            <a:ahLst/>
            <a:cxnLst/>
            <a:rect l="l" t="t" r="r" b="b"/>
            <a:pathLst>
              <a:path h="329565">
                <a:moveTo>
                  <a:pt x="0" y="0"/>
                </a:moveTo>
                <a:lnTo>
                  <a:pt x="0" y="329184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" name="object 123"/>
          <p:cNvSpPr/>
          <p:nvPr/>
        </p:nvSpPr>
        <p:spPr>
          <a:xfrm>
            <a:off x="148589" y="6584442"/>
            <a:ext cx="2204085" cy="0"/>
          </a:xfrm>
          <a:custGeom>
            <a:avLst/>
            <a:gdLst/>
            <a:ahLst/>
            <a:cxnLst/>
            <a:rect l="l" t="t" r="r" b="b"/>
            <a:pathLst>
              <a:path w="2204085">
                <a:moveTo>
                  <a:pt x="0" y="0"/>
                </a:moveTo>
                <a:lnTo>
                  <a:pt x="2203704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" name="object 124"/>
          <p:cNvSpPr/>
          <p:nvPr/>
        </p:nvSpPr>
        <p:spPr>
          <a:xfrm>
            <a:off x="51053" y="6250685"/>
            <a:ext cx="0" cy="628015"/>
          </a:xfrm>
          <a:custGeom>
            <a:avLst/>
            <a:gdLst/>
            <a:ahLst/>
            <a:cxnLst/>
            <a:rect l="l" t="t" r="r" b="b"/>
            <a:pathLst>
              <a:path h="628015">
                <a:moveTo>
                  <a:pt x="0" y="627888"/>
                </a:moveTo>
                <a:lnTo>
                  <a:pt x="0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" name="object 125"/>
          <p:cNvSpPr/>
          <p:nvPr/>
        </p:nvSpPr>
        <p:spPr>
          <a:xfrm>
            <a:off x="51053" y="6250685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536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" name="object 126"/>
          <p:cNvSpPr/>
          <p:nvPr/>
        </p:nvSpPr>
        <p:spPr>
          <a:xfrm>
            <a:off x="749045" y="6939533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5">
                <a:moveTo>
                  <a:pt x="0" y="176783"/>
                </a:moveTo>
                <a:lnTo>
                  <a:pt x="0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" name="object 127"/>
          <p:cNvSpPr/>
          <p:nvPr/>
        </p:nvSpPr>
        <p:spPr>
          <a:xfrm>
            <a:off x="749045" y="6939533"/>
            <a:ext cx="1598930" cy="0"/>
          </a:xfrm>
          <a:custGeom>
            <a:avLst/>
            <a:gdLst/>
            <a:ahLst/>
            <a:cxnLst/>
            <a:rect l="l" t="t" r="r" b="b"/>
            <a:pathLst>
              <a:path w="1598930">
                <a:moveTo>
                  <a:pt x="0" y="0"/>
                </a:moveTo>
                <a:lnTo>
                  <a:pt x="1598676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" name="object 128"/>
          <p:cNvSpPr txBox="1"/>
          <p:nvPr/>
        </p:nvSpPr>
        <p:spPr>
          <a:xfrm>
            <a:off x="1163777" y="7232001"/>
            <a:ext cx="114744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OsHMGS'(LOC4346215)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29" name="object 129"/>
          <p:cNvSpPr/>
          <p:nvPr/>
        </p:nvSpPr>
        <p:spPr>
          <a:xfrm>
            <a:off x="749045" y="7120890"/>
            <a:ext cx="0" cy="172720"/>
          </a:xfrm>
          <a:custGeom>
            <a:avLst/>
            <a:gdLst/>
            <a:ahLst/>
            <a:cxnLst/>
            <a:rect l="l" t="t" r="r" b="b"/>
            <a:pathLst>
              <a:path h="172720">
                <a:moveTo>
                  <a:pt x="0" y="0"/>
                </a:moveTo>
                <a:lnTo>
                  <a:pt x="0" y="172211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" name="object 130"/>
          <p:cNvSpPr/>
          <p:nvPr/>
        </p:nvSpPr>
        <p:spPr>
          <a:xfrm>
            <a:off x="749045" y="7293102"/>
            <a:ext cx="419100" cy="0"/>
          </a:xfrm>
          <a:custGeom>
            <a:avLst/>
            <a:gdLst/>
            <a:ahLst/>
            <a:cxnLst/>
            <a:rect l="l" t="t" r="r" b="b"/>
            <a:pathLst>
              <a:path w="419100">
                <a:moveTo>
                  <a:pt x="0" y="0"/>
                </a:moveTo>
                <a:lnTo>
                  <a:pt x="419100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" name="object 131"/>
          <p:cNvSpPr/>
          <p:nvPr/>
        </p:nvSpPr>
        <p:spPr>
          <a:xfrm>
            <a:off x="375665" y="7116318"/>
            <a:ext cx="0" cy="398145"/>
          </a:xfrm>
          <a:custGeom>
            <a:avLst/>
            <a:gdLst/>
            <a:ahLst/>
            <a:cxnLst/>
            <a:rect l="l" t="t" r="r" b="b"/>
            <a:pathLst>
              <a:path h="398145">
                <a:moveTo>
                  <a:pt x="0" y="397763"/>
                </a:moveTo>
                <a:lnTo>
                  <a:pt x="0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" name="object 132"/>
          <p:cNvSpPr/>
          <p:nvPr/>
        </p:nvSpPr>
        <p:spPr>
          <a:xfrm>
            <a:off x="375665" y="7116318"/>
            <a:ext cx="373380" cy="0"/>
          </a:xfrm>
          <a:custGeom>
            <a:avLst/>
            <a:gdLst/>
            <a:ahLst/>
            <a:cxnLst/>
            <a:rect l="l" t="t" r="r" b="b"/>
            <a:pathLst>
              <a:path w="373380">
                <a:moveTo>
                  <a:pt x="0" y="0"/>
                </a:moveTo>
                <a:lnTo>
                  <a:pt x="373380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" name="object 133"/>
          <p:cNvSpPr txBox="1"/>
          <p:nvPr/>
        </p:nvSpPr>
        <p:spPr>
          <a:xfrm>
            <a:off x="1212964" y="7586129"/>
            <a:ext cx="117665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OsHMGS''(LOC4347614)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34" name="object 134"/>
          <p:cNvSpPr/>
          <p:nvPr/>
        </p:nvSpPr>
        <p:spPr>
          <a:xfrm>
            <a:off x="477773" y="7646669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265175"/>
                </a:moveTo>
                <a:lnTo>
                  <a:pt x="0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" name="object 135"/>
          <p:cNvSpPr/>
          <p:nvPr/>
        </p:nvSpPr>
        <p:spPr>
          <a:xfrm>
            <a:off x="477773" y="7646669"/>
            <a:ext cx="737870" cy="0"/>
          </a:xfrm>
          <a:custGeom>
            <a:avLst/>
            <a:gdLst/>
            <a:ahLst/>
            <a:cxnLst/>
            <a:rect l="l" t="t" r="r" b="b"/>
            <a:pathLst>
              <a:path w="737869">
                <a:moveTo>
                  <a:pt x="0" y="0"/>
                </a:moveTo>
                <a:lnTo>
                  <a:pt x="737616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" name="object 136"/>
          <p:cNvSpPr txBox="1"/>
          <p:nvPr/>
        </p:nvSpPr>
        <p:spPr>
          <a:xfrm>
            <a:off x="962126" y="7940230"/>
            <a:ext cx="99885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SiHMGS3(Si2g28300)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37" name="object 137"/>
          <p:cNvSpPr/>
          <p:nvPr/>
        </p:nvSpPr>
        <p:spPr>
          <a:xfrm>
            <a:off x="704850" y="8000238"/>
            <a:ext cx="0" cy="178435"/>
          </a:xfrm>
          <a:custGeom>
            <a:avLst/>
            <a:gdLst/>
            <a:ahLst/>
            <a:cxnLst/>
            <a:rect l="l" t="t" r="r" b="b"/>
            <a:pathLst>
              <a:path h="178434">
                <a:moveTo>
                  <a:pt x="0" y="178307"/>
                </a:moveTo>
                <a:lnTo>
                  <a:pt x="0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" name="object 138"/>
          <p:cNvSpPr/>
          <p:nvPr/>
        </p:nvSpPr>
        <p:spPr>
          <a:xfrm>
            <a:off x="704850" y="8000238"/>
            <a:ext cx="260985" cy="0"/>
          </a:xfrm>
          <a:custGeom>
            <a:avLst/>
            <a:gdLst/>
            <a:ahLst/>
            <a:cxnLst/>
            <a:rect l="l" t="t" r="r" b="b"/>
            <a:pathLst>
              <a:path w="260984">
                <a:moveTo>
                  <a:pt x="0" y="0"/>
                </a:moveTo>
                <a:lnTo>
                  <a:pt x="260604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" name="object 139"/>
          <p:cNvSpPr txBox="1"/>
          <p:nvPr/>
        </p:nvSpPr>
        <p:spPr>
          <a:xfrm>
            <a:off x="1065415" y="8294344"/>
            <a:ext cx="131445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ZmHMGS''(LOC103647599)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40" name="object 140"/>
          <p:cNvSpPr/>
          <p:nvPr/>
        </p:nvSpPr>
        <p:spPr>
          <a:xfrm>
            <a:off x="704850" y="8183118"/>
            <a:ext cx="0" cy="172720"/>
          </a:xfrm>
          <a:custGeom>
            <a:avLst/>
            <a:gdLst/>
            <a:ahLst/>
            <a:cxnLst/>
            <a:rect l="l" t="t" r="r" b="b"/>
            <a:pathLst>
              <a:path h="172720">
                <a:moveTo>
                  <a:pt x="0" y="0"/>
                </a:moveTo>
                <a:lnTo>
                  <a:pt x="0" y="172211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" name="object 141"/>
          <p:cNvSpPr/>
          <p:nvPr/>
        </p:nvSpPr>
        <p:spPr>
          <a:xfrm>
            <a:off x="704850" y="8355330"/>
            <a:ext cx="364490" cy="0"/>
          </a:xfrm>
          <a:custGeom>
            <a:avLst/>
            <a:gdLst/>
            <a:ahLst/>
            <a:cxnLst/>
            <a:rect l="l" t="t" r="r" b="b"/>
            <a:pathLst>
              <a:path w="364490">
                <a:moveTo>
                  <a:pt x="0" y="0"/>
                </a:moveTo>
                <a:lnTo>
                  <a:pt x="364236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" name="object 142"/>
          <p:cNvSpPr/>
          <p:nvPr/>
        </p:nvSpPr>
        <p:spPr>
          <a:xfrm>
            <a:off x="477773" y="7917942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4">
                <a:moveTo>
                  <a:pt x="0" y="0"/>
                </a:moveTo>
                <a:lnTo>
                  <a:pt x="0" y="260603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" name="object 143"/>
          <p:cNvSpPr/>
          <p:nvPr/>
        </p:nvSpPr>
        <p:spPr>
          <a:xfrm>
            <a:off x="477773" y="8178545"/>
            <a:ext cx="227329" cy="0"/>
          </a:xfrm>
          <a:custGeom>
            <a:avLst/>
            <a:gdLst/>
            <a:ahLst/>
            <a:cxnLst/>
            <a:rect l="l" t="t" r="r" b="b"/>
            <a:pathLst>
              <a:path w="227329">
                <a:moveTo>
                  <a:pt x="0" y="0"/>
                </a:moveTo>
                <a:lnTo>
                  <a:pt x="227076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" name="object 144"/>
          <p:cNvSpPr/>
          <p:nvPr/>
        </p:nvSpPr>
        <p:spPr>
          <a:xfrm>
            <a:off x="375665" y="7518654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192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" name="object 145"/>
          <p:cNvSpPr/>
          <p:nvPr/>
        </p:nvSpPr>
        <p:spPr>
          <a:xfrm>
            <a:off x="375665" y="7911845"/>
            <a:ext cx="102235" cy="0"/>
          </a:xfrm>
          <a:custGeom>
            <a:avLst/>
            <a:gdLst/>
            <a:ahLst/>
            <a:cxnLst/>
            <a:rect l="l" t="t" r="r" b="b"/>
            <a:pathLst>
              <a:path w="102234">
                <a:moveTo>
                  <a:pt x="0" y="0"/>
                </a:moveTo>
                <a:lnTo>
                  <a:pt x="102107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" name="object 146"/>
          <p:cNvSpPr/>
          <p:nvPr/>
        </p:nvSpPr>
        <p:spPr>
          <a:xfrm>
            <a:off x="51053" y="6884669"/>
            <a:ext cx="0" cy="629920"/>
          </a:xfrm>
          <a:custGeom>
            <a:avLst/>
            <a:gdLst/>
            <a:ahLst/>
            <a:cxnLst/>
            <a:rect l="l" t="t" r="r" b="b"/>
            <a:pathLst>
              <a:path h="629920">
                <a:moveTo>
                  <a:pt x="0" y="0"/>
                </a:moveTo>
                <a:lnTo>
                  <a:pt x="0" y="629411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" name="object 147"/>
          <p:cNvSpPr/>
          <p:nvPr/>
        </p:nvSpPr>
        <p:spPr>
          <a:xfrm>
            <a:off x="51053" y="7514081"/>
            <a:ext cx="325120" cy="0"/>
          </a:xfrm>
          <a:custGeom>
            <a:avLst/>
            <a:gdLst/>
            <a:ahLst/>
            <a:cxnLst/>
            <a:rect l="l" t="t" r="r" b="b"/>
            <a:pathLst>
              <a:path w="325120">
                <a:moveTo>
                  <a:pt x="0" y="0"/>
                </a:moveTo>
                <a:lnTo>
                  <a:pt x="324612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" name="object 148"/>
          <p:cNvSpPr txBox="1"/>
          <p:nvPr/>
        </p:nvSpPr>
        <p:spPr>
          <a:xfrm>
            <a:off x="1212778" y="5200803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97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1017854" y="5471491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97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633009" y="5782717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97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156369" y="6112832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96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506804" y="6972683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84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476682" y="8163160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98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250615" y="7895332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98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140236" y="7518757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98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6" name="object 156"/>
          <p:cNvSpPr/>
          <p:nvPr/>
        </p:nvSpPr>
        <p:spPr>
          <a:xfrm>
            <a:off x="148589" y="8788145"/>
            <a:ext cx="650875" cy="0"/>
          </a:xfrm>
          <a:custGeom>
            <a:avLst/>
            <a:gdLst/>
            <a:ahLst/>
            <a:cxnLst/>
            <a:rect l="l" t="t" r="r" b="b"/>
            <a:pathLst>
              <a:path w="650875">
                <a:moveTo>
                  <a:pt x="0" y="0"/>
                </a:moveTo>
                <a:lnTo>
                  <a:pt x="650748" y="0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" name="object 157"/>
          <p:cNvSpPr/>
          <p:nvPr/>
        </p:nvSpPr>
        <p:spPr>
          <a:xfrm>
            <a:off x="148589" y="8768333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624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" name="object 158"/>
          <p:cNvSpPr/>
          <p:nvPr/>
        </p:nvSpPr>
        <p:spPr>
          <a:xfrm>
            <a:off x="799337" y="8768333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624"/>
                </a:lnTo>
              </a:path>
            </a:pathLst>
          </a:custGeom>
          <a:ln w="4914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" name="object 159"/>
          <p:cNvSpPr txBox="1"/>
          <p:nvPr/>
        </p:nvSpPr>
        <p:spPr>
          <a:xfrm>
            <a:off x="340754" y="8813049"/>
            <a:ext cx="25781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.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05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60" name="object 160"/>
          <p:cNvSpPr/>
          <p:nvPr/>
        </p:nvSpPr>
        <p:spPr>
          <a:xfrm>
            <a:off x="5106161" y="4984243"/>
            <a:ext cx="0" cy="173990"/>
          </a:xfrm>
          <a:custGeom>
            <a:avLst/>
            <a:gdLst/>
            <a:ahLst/>
            <a:cxnLst/>
            <a:rect l="l" t="t" r="r" b="b"/>
            <a:pathLst>
              <a:path h="173989">
                <a:moveTo>
                  <a:pt x="0" y="173736"/>
                </a:moveTo>
                <a:lnTo>
                  <a:pt x="0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" name="object 161"/>
          <p:cNvSpPr/>
          <p:nvPr/>
        </p:nvSpPr>
        <p:spPr>
          <a:xfrm>
            <a:off x="5106161" y="4984241"/>
            <a:ext cx="424180" cy="0"/>
          </a:xfrm>
          <a:custGeom>
            <a:avLst/>
            <a:gdLst/>
            <a:ahLst/>
            <a:cxnLst/>
            <a:rect l="l" t="t" r="r" b="b"/>
            <a:pathLst>
              <a:path w="424179">
                <a:moveTo>
                  <a:pt x="0" y="0"/>
                </a:moveTo>
                <a:lnTo>
                  <a:pt x="423672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" name="object 162"/>
          <p:cNvSpPr txBox="1"/>
          <p:nvPr/>
        </p:nvSpPr>
        <p:spPr>
          <a:xfrm>
            <a:off x="5559591" y="5269685"/>
            <a:ext cx="130619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Z</a:t>
            </a:r>
            <a:r>
              <a:rPr sz="800" b="1" spc="-25" dirty="0">
                <a:solidFill>
                  <a:srgbClr val="040000"/>
                </a:solidFill>
                <a:latin typeface="Times New Roman"/>
                <a:cs typeface="Times New Roman"/>
              </a:rPr>
              <a:t>m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HMGR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1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(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L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OC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103627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64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5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63" name="object 163"/>
          <p:cNvSpPr/>
          <p:nvPr/>
        </p:nvSpPr>
        <p:spPr>
          <a:xfrm>
            <a:off x="5106161" y="5162550"/>
            <a:ext cx="0" cy="167640"/>
          </a:xfrm>
          <a:custGeom>
            <a:avLst/>
            <a:gdLst/>
            <a:ahLst/>
            <a:cxnLst/>
            <a:rect l="l" t="t" r="r" b="b"/>
            <a:pathLst>
              <a:path h="167639">
                <a:moveTo>
                  <a:pt x="0" y="0"/>
                </a:moveTo>
                <a:lnTo>
                  <a:pt x="0" y="16764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" name="object 164"/>
          <p:cNvSpPr/>
          <p:nvPr/>
        </p:nvSpPr>
        <p:spPr>
          <a:xfrm>
            <a:off x="5106161" y="5330190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" name="object 165"/>
          <p:cNvSpPr/>
          <p:nvPr/>
        </p:nvSpPr>
        <p:spPr>
          <a:xfrm>
            <a:off x="4953761" y="5157978"/>
            <a:ext cx="0" cy="259079"/>
          </a:xfrm>
          <a:custGeom>
            <a:avLst/>
            <a:gdLst/>
            <a:ahLst/>
            <a:cxnLst/>
            <a:rect l="l" t="t" r="r" b="b"/>
            <a:pathLst>
              <a:path h="259079">
                <a:moveTo>
                  <a:pt x="0" y="259079"/>
                </a:moveTo>
                <a:lnTo>
                  <a:pt x="0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" name="object 166"/>
          <p:cNvSpPr/>
          <p:nvPr/>
        </p:nvSpPr>
        <p:spPr>
          <a:xfrm>
            <a:off x="4953761" y="5157978"/>
            <a:ext cx="152400" cy="0"/>
          </a:xfrm>
          <a:custGeom>
            <a:avLst/>
            <a:gdLst/>
            <a:ahLst/>
            <a:cxnLst/>
            <a:rect l="l" t="t" r="r" b="b"/>
            <a:pathLst>
              <a:path w="152400">
                <a:moveTo>
                  <a:pt x="0" y="0"/>
                </a:moveTo>
                <a:lnTo>
                  <a:pt x="152400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" name="object 167"/>
          <p:cNvSpPr txBox="1"/>
          <p:nvPr/>
        </p:nvSpPr>
        <p:spPr>
          <a:xfrm>
            <a:off x="5434605" y="5615816"/>
            <a:ext cx="11709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OsHMGR1(LOC9272427)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68" name="object 168"/>
          <p:cNvSpPr/>
          <p:nvPr/>
        </p:nvSpPr>
        <p:spPr>
          <a:xfrm>
            <a:off x="4953761" y="5421629"/>
            <a:ext cx="0" cy="256540"/>
          </a:xfrm>
          <a:custGeom>
            <a:avLst/>
            <a:gdLst/>
            <a:ahLst/>
            <a:cxnLst/>
            <a:rect l="l" t="t" r="r" b="b"/>
            <a:pathLst>
              <a:path h="256539">
                <a:moveTo>
                  <a:pt x="0" y="0"/>
                </a:moveTo>
                <a:lnTo>
                  <a:pt x="0" y="256032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" name="object 169"/>
          <p:cNvSpPr/>
          <p:nvPr/>
        </p:nvSpPr>
        <p:spPr>
          <a:xfrm>
            <a:off x="4953761" y="5677661"/>
            <a:ext cx="485140" cy="0"/>
          </a:xfrm>
          <a:custGeom>
            <a:avLst/>
            <a:gdLst/>
            <a:ahLst/>
            <a:cxnLst/>
            <a:rect l="l" t="t" r="r" b="b"/>
            <a:pathLst>
              <a:path w="485139">
                <a:moveTo>
                  <a:pt x="0" y="0"/>
                </a:moveTo>
                <a:lnTo>
                  <a:pt x="484631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" name="object 170"/>
          <p:cNvSpPr/>
          <p:nvPr/>
        </p:nvSpPr>
        <p:spPr>
          <a:xfrm>
            <a:off x="4059173" y="5417059"/>
            <a:ext cx="0" cy="390525"/>
          </a:xfrm>
          <a:custGeom>
            <a:avLst/>
            <a:gdLst/>
            <a:ahLst/>
            <a:cxnLst/>
            <a:rect l="l" t="t" r="r" b="b"/>
            <a:pathLst>
              <a:path h="390525">
                <a:moveTo>
                  <a:pt x="0" y="390143"/>
                </a:moveTo>
                <a:lnTo>
                  <a:pt x="0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" name="object 171"/>
          <p:cNvSpPr/>
          <p:nvPr/>
        </p:nvSpPr>
        <p:spPr>
          <a:xfrm>
            <a:off x="4059173" y="5417058"/>
            <a:ext cx="894715" cy="0"/>
          </a:xfrm>
          <a:custGeom>
            <a:avLst/>
            <a:gdLst/>
            <a:ahLst/>
            <a:cxnLst/>
            <a:rect l="l" t="t" r="r" b="b"/>
            <a:pathLst>
              <a:path w="894714">
                <a:moveTo>
                  <a:pt x="0" y="0"/>
                </a:moveTo>
                <a:lnTo>
                  <a:pt x="894588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" name="object 172"/>
          <p:cNvSpPr txBox="1"/>
          <p:nvPr/>
        </p:nvSpPr>
        <p:spPr>
          <a:xfrm>
            <a:off x="5203847" y="5961946"/>
            <a:ext cx="110680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AtHMGR1(AT1G76490)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73" name="object 173"/>
          <p:cNvSpPr/>
          <p:nvPr/>
        </p:nvSpPr>
        <p:spPr>
          <a:xfrm>
            <a:off x="4333494" y="6023611"/>
            <a:ext cx="0" cy="172720"/>
          </a:xfrm>
          <a:custGeom>
            <a:avLst/>
            <a:gdLst/>
            <a:ahLst/>
            <a:cxnLst/>
            <a:rect l="l" t="t" r="r" b="b"/>
            <a:pathLst>
              <a:path h="172720">
                <a:moveTo>
                  <a:pt x="0" y="172212"/>
                </a:moveTo>
                <a:lnTo>
                  <a:pt x="0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" name="object 174"/>
          <p:cNvSpPr/>
          <p:nvPr/>
        </p:nvSpPr>
        <p:spPr>
          <a:xfrm>
            <a:off x="4333494" y="6023609"/>
            <a:ext cx="875030" cy="0"/>
          </a:xfrm>
          <a:custGeom>
            <a:avLst/>
            <a:gdLst/>
            <a:ahLst/>
            <a:cxnLst/>
            <a:rect l="l" t="t" r="r" b="b"/>
            <a:pathLst>
              <a:path w="875029">
                <a:moveTo>
                  <a:pt x="0" y="0"/>
                </a:moveTo>
                <a:lnTo>
                  <a:pt x="874776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" name="object 175"/>
          <p:cNvSpPr txBox="1"/>
          <p:nvPr/>
        </p:nvSpPr>
        <p:spPr>
          <a:xfrm>
            <a:off x="5482667" y="6308077"/>
            <a:ext cx="110680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AtHMGR2(AT2G17370)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76" name="object 176"/>
          <p:cNvSpPr/>
          <p:nvPr/>
        </p:nvSpPr>
        <p:spPr>
          <a:xfrm>
            <a:off x="4333494" y="6200394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5">
                <a:moveTo>
                  <a:pt x="0" y="0"/>
                </a:moveTo>
                <a:lnTo>
                  <a:pt x="0" y="169164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" name="object 177"/>
          <p:cNvSpPr/>
          <p:nvPr/>
        </p:nvSpPr>
        <p:spPr>
          <a:xfrm>
            <a:off x="4333494" y="6369558"/>
            <a:ext cx="1153795" cy="0"/>
          </a:xfrm>
          <a:custGeom>
            <a:avLst/>
            <a:gdLst/>
            <a:ahLst/>
            <a:cxnLst/>
            <a:rect l="l" t="t" r="r" b="b"/>
            <a:pathLst>
              <a:path w="1153795">
                <a:moveTo>
                  <a:pt x="0" y="0"/>
                </a:moveTo>
                <a:lnTo>
                  <a:pt x="1153668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" name="object 178"/>
          <p:cNvSpPr/>
          <p:nvPr/>
        </p:nvSpPr>
        <p:spPr>
          <a:xfrm>
            <a:off x="4059173" y="5811773"/>
            <a:ext cx="0" cy="384175"/>
          </a:xfrm>
          <a:custGeom>
            <a:avLst/>
            <a:gdLst/>
            <a:ahLst/>
            <a:cxnLst/>
            <a:rect l="l" t="t" r="r" b="b"/>
            <a:pathLst>
              <a:path h="384175">
                <a:moveTo>
                  <a:pt x="0" y="0"/>
                </a:moveTo>
                <a:lnTo>
                  <a:pt x="0" y="384048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" name="object 179"/>
          <p:cNvSpPr/>
          <p:nvPr/>
        </p:nvSpPr>
        <p:spPr>
          <a:xfrm>
            <a:off x="4059173" y="6195821"/>
            <a:ext cx="274320" cy="0"/>
          </a:xfrm>
          <a:custGeom>
            <a:avLst/>
            <a:gdLst/>
            <a:ahLst/>
            <a:cxnLst/>
            <a:rect l="l" t="t" r="r" b="b"/>
            <a:pathLst>
              <a:path w="274320">
                <a:moveTo>
                  <a:pt x="0" y="0"/>
                </a:moveTo>
                <a:lnTo>
                  <a:pt x="274320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" name="object 180"/>
          <p:cNvSpPr/>
          <p:nvPr/>
        </p:nvSpPr>
        <p:spPr>
          <a:xfrm>
            <a:off x="3597402" y="5807202"/>
            <a:ext cx="0" cy="538480"/>
          </a:xfrm>
          <a:custGeom>
            <a:avLst/>
            <a:gdLst/>
            <a:ahLst/>
            <a:cxnLst/>
            <a:rect l="l" t="t" r="r" b="b"/>
            <a:pathLst>
              <a:path h="538479">
                <a:moveTo>
                  <a:pt x="0" y="537972"/>
                </a:moveTo>
                <a:lnTo>
                  <a:pt x="0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" name="object 181"/>
          <p:cNvSpPr/>
          <p:nvPr/>
        </p:nvSpPr>
        <p:spPr>
          <a:xfrm>
            <a:off x="3597402" y="5807202"/>
            <a:ext cx="462280" cy="0"/>
          </a:xfrm>
          <a:custGeom>
            <a:avLst/>
            <a:gdLst/>
            <a:ahLst/>
            <a:cxnLst/>
            <a:rect l="l" t="t" r="r" b="b"/>
            <a:pathLst>
              <a:path w="462279">
                <a:moveTo>
                  <a:pt x="0" y="0"/>
                </a:moveTo>
                <a:lnTo>
                  <a:pt x="461772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" name="object 182"/>
          <p:cNvSpPr txBox="1"/>
          <p:nvPr/>
        </p:nvSpPr>
        <p:spPr>
          <a:xfrm>
            <a:off x="3910672" y="6654203"/>
            <a:ext cx="101600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SiHMGR3(Si6g20840)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83" name="object 183"/>
          <p:cNvSpPr/>
          <p:nvPr/>
        </p:nvSpPr>
        <p:spPr>
          <a:xfrm>
            <a:off x="3601973" y="6715506"/>
            <a:ext cx="0" cy="173990"/>
          </a:xfrm>
          <a:custGeom>
            <a:avLst/>
            <a:gdLst/>
            <a:ahLst/>
            <a:cxnLst/>
            <a:rect l="l" t="t" r="r" b="b"/>
            <a:pathLst>
              <a:path h="173990">
                <a:moveTo>
                  <a:pt x="0" y="173736"/>
                </a:moveTo>
                <a:lnTo>
                  <a:pt x="0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" name="object 184"/>
          <p:cNvSpPr/>
          <p:nvPr/>
        </p:nvSpPr>
        <p:spPr>
          <a:xfrm>
            <a:off x="3601973" y="6715506"/>
            <a:ext cx="312420" cy="0"/>
          </a:xfrm>
          <a:custGeom>
            <a:avLst/>
            <a:gdLst/>
            <a:ahLst/>
            <a:cxnLst/>
            <a:rect l="l" t="t" r="r" b="b"/>
            <a:pathLst>
              <a:path w="312420">
                <a:moveTo>
                  <a:pt x="0" y="0"/>
                </a:moveTo>
                <a:lnTo>
                  <a:pt x="312420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" name="object 185"/>
          <p:cNvSpPr txBox="1"/>
          <p:nvPr/>
        </p:nvSpPr>
        <p:spPr>
          <a:xfrm>
            <a:off x="3891431" y="7000337"/>
            <a:ext cx="11709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OsHMGR3(LOC4346017)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86" name="object 186"/>
          <p:cNvSpPr/>
          <p:nvPr/>
        </p:nvSpPr>
        <p:spPr>
          <a:xfrm>
            <a:off x="3601973" y="6893814"/>
            <a:ext cx="0" cy="167640"/>
          </a:xfrm>
          <a:custGeom>
            <a:avLst/>
            <a:gdLst/>
            <a:ahLst/>
            <a:cxnLst/>
            <a:rect l="l" t="t" r="r" b="b"/>
            <a:pathLst>
              <a:path h="167640">
                <a:moveTo>
                  <a:pt x="0" y="0"/>
                </a:moveTo>
                <a:lnTo>
                  <a:pt x="0" y="16764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" name="object 187"/>
          <p:cNvSpPr/>
          <p:nvPr/>
        </p:nvSpPr>
        <p:spPr>
          <a:xfrm>
            <a:off x="3601973" y="7061454"/>
            <a:ext cx="292735" cy="0"/>
          </a:xfrm>
          <a:custGeom>
            <a:avLst/>
            <a:gdLst/>
            <a:ahLst/>
            <a:cxnLst/>
            <a:rect l="l" t="t" r="r" b="b"/>
            <a:pathLst>
              <a:path w="292735">
                <a:moveTo>
                  <a:pt x="0" y="0"/>
                </a:moveTo>
                <a:lnTo>
                  <a:pt x="292608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" name="object 188"/>
          <p:cNvSpPr/>
          <p:nvPr/>
        </p:nvSpPr>
        <p:spPr>
          <a:xfrm>
            <a:off x="3598484" y="6349745"/>
            <a:ext cx="0" cy="542290"/>
          </a:xfrm>
          <a:custGeom>
            <a:avLst/>
            <a:gdLst/>
            <a:ahLst/>
            <a:cxnLst/>
            <a:rect l="l" t="t" r="r" b="b"/>
            <a:pathLst>
              <a:path h="542290">
                <a:moveTo>
                  <a:pt x="0" y="0"/>
                </a:moveTo>
                <a:lnTo>
                  <a:pt x="0" y="541902"/>
                </a:lnTo>
              </a:path>
            </a:pathLst>
          </a:custGeom>
          <a:ln w="6978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" name="object 189"/>
          <p:cNvSpPr/>
          <p:nvPr/>
        </p:nvSpPr>
        <p:spPr>
          <a:xfrm>
            <a:off x="3496817" y="6345175"/>
            <a:ext cx="0" cy="528955"/>
          </a:xfrm>
          <a:custGeom>
            <a:avLst/>
            <a:gdLst/>
            <a:ahLst/>
            <a:cxnLst/>
            <a:rect l="l" t="t" r="r" b="b"/>
            <a:pathLst>
              <a:path h="528954">
                <a:moveTo>
                  <a:pt x="0" y="528828"/>
                </a:moveTo>
                <a:lnTo>
                  <a:pt x="0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" name="object 190"/>
          <p:cNvSpPr/>
          <p:nvPr/>
        </p:nvSpPr>
        <p:spPr>
          <a:xfrm>
            <a:off x="3496817" y="6345173"/>
            <a:ext cx="100965" cy="0"/>
          </a:xfrm>
          <a:custGeom>
            <a:avLst/>
            <a:gdLst/>
            <a:ahLst/>
            <a:cxnLst/>
            <a:rect l="l" t="t" r="r" b="b"/>
            <a:pathLst>
              <a:path w="100964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" name="object 191"/>
          <p:cNvSpPr txBox="1"/>
          <p:nvPr/>
        </p:nvSpPr>
        <p:spPr>
          <a:xfrm>
            <a:off x="3838550" y="7346468"/>
            <a:ext cx="136271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OsHMGR3-like(LOC4347443)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92" name="object 192"/>
          <p:cNvSpPr/>
          <p:nvPr/>
        </p:nvSpPr>
        <p:spPr>
          <a:xfrm>
            <a:off x="3496817" y="6878573"/>
            <a:ext cx="0" cy="528955"/>
          </a:xfrm>
          <a:custGeom>
            <a:avLst/>
            <a:gdLst/>
            <a:ahLst/>
            <a:cxnLst/>
            <a:rect l="l" t="t" r="r" b="b"/>
            <a:pathLst>
              <a:path h="528954">
                <a:moveTo>
                  <a:pt x="0" y="0"/>
                </a:moveTo>
                <a:lnTo>
                  <a:pt x="0" y="528828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" name="object 193"/>
          <p:cNvSpPr/>
          <p:nvPr/>
        </p:nvSpPr>
        <p:spPr>
          <a:xfrm>
            <a:off x="3496817" y="7407402"/>
            <a:ext cx="346075" cy="0"/>
          </a:xfrm>
          <a:custGeom>
            <a:avLst/>
            <a:gdLst/>
            <a:ahLst/>
            <a:cxnLst/>
            <a:rect l="l" t="t" r="r" b="b"/>
            <a:pathLst>
              <a:path w="346075">
                <a:moveTo>
                  <a:pt x="0" y="0"/>
                </a:moveTo>
                <a:lnTo>
                  <a:pt x="345948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" name="object 194"/>
          <p:cNvSpPr/>
          <p:nvPr/>
        </p:nvSpPr>
        <p:spPr>
          <a:xfrm>
            <a:off x="3443478" y="6874002"/>
            <a:ext cx="0" cy="567055"/>
          </a:xfrm>
          <a:custGeom>
            <a:avLst/>
            <a:gdLst/>
            <a:ahLst/>
            <a:cxnLst/>
            <a:rect l="l" t="t" r="r" b="b"/>
            <a:pathLst>
              <a:path h="567054">
                <a:moveTo>
                  <a:pt x="0" y="566928"/>
                </a:moveTo>
                <a:lnTo>
                  <a:pt x="0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" name="object 195"/>
          <p:cNvSpPr/>
          <p:nvPr/>
        </p:nvSpPr>
        <p:spPr>
          <a:xfrm>
            <a:off x="3443478" y="6874002"/>
            <a:ext cx="53340" cy="0"/>
          </a:xfrm>
          <a:custGeom>
            <a:avLst/>
            <a:gdLst/>
            <a:ahLst/>
            <a:cxnLst/>
            <a:rect l="l" t="t" r="r" b="b"/>
            <a:pathLst>
              <a:path w="53339">
                <a:moveTo>
                  <a:pt x="0" y="0"/>
                </a:moveTo>
                <a:lnTo>
                  <a:pt x="53340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" name="object 196"/>
          <p:cNvSpPr txBox="1"/>
          <p:nvPr/>
        </p:nvSpPr>
        <p:spPr>
          <a:xfrm>
            <a:off x="3761638" y="7692605"/>
            <a:ext cx="101600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SiHMGR2(Si2g26210)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97" name="object 197"/>
          <p:cNvSpPr/>
          <p:nvPr/>
        </p:nvSpPr>
        <p:spPr>
          <a:xfrm>
            <a:off x="3492246" y="7753350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4">
                <a:moveTo>
                  <a:pt x="0" y="260604"/>
                </a:moveTo>
                <a:lnTo>
                  <a:pt x="0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" name="object 198"/>
          <p:cNvSpPr/>
          <p:nvPr/>
        </p:nvSpPr>
        <p:spPr>
          <a:xfrm>
            <a:off x="3492246" y="7753350"/>
            <a:ext cx="274320" cy="0"/>
          </a:xfrm>
          <a:custGeom>
            <a:avLst/>
            <a:gdLst/>
            <a:ahLst/>
            <a:cxnLst/>
            <a:rect l="l" t="t" r="r" b="b"/>
            <a:pathLst>
              <a:path w="274320">
                <a:moveTo>
                  <a:pt x="0" y="0"/>
                </a:moveTo>
                <a:lnTo>
                  <a:pt x="274320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" name="object 199"/>
          <p:cNvSpPr txBox="1"/>
          <p:nvPr/>
        </p:nvSpPr>
        <p:spPr>
          <a:xfrm>
            <a:off x="5559591" y="8038729"/>
            <a:ext cx="125476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ZmHMGR(LOC100280335)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00" name="object 200"/>
          <p:cNvSpPr/>
          <p:nvPr/>
        </p:nvSpPr>
        <p:spPr>
          <a:xfrm>
            <a:off x="4298441" y="8100821"/>
            <a:ext cx="0" cy="172720"/>
          </a:xfrm>
          <a:custGeom>
            <a:avLst/>
            <a:gdLst/>
            <a:ahLst/>
            <a:cxnLst/>
            <a:rect l="l" t="t" r="r" b="b"/>
            <a:pathLst>
              <a:path h="172720">
                <a:moveTo>
                  <a:pt x="0" y="172211"/>
                </a:moveTo>
                <a:lnTo>
                  <a:pt x="0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" name="object 201"/>
          <p:cNvSpPr/>
          <p:nvPr/>
        </p:nvSpPr>
        <p:spPr>
          <a:xfrm>
            <a:off x="4298441" y="8100821"/>
            <a:ext cx="1264920" cy="0"/>
          </a:xfrm>
          <a:custGeom>
            <a:avLst/>
            <a:gdLst/>
            <a:ahLst/>
            <a:cxnLst/>
            <a:rect l="l" t="t" r="r" b="b"/>
            <a:pathLst>
              <a:path w="1264920">
                <a:moveTo>
                  <a:pt x="0" y="0"/>
                </a:moveTo>
                <a:lnTo>
                  <a:pt x="1264920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" name="object 202"/>
          <p:cNvSpPr txBox="1"/>
          <p:nvPr/>
        </p:nvSpPr>
        <p:spPr>
          <a:xfrm>
            <a:off x="4449094" y="8384860"/>
            <a:ext cx="144653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ZmHMGR-like(LOC103644955)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03" name="object 203"/>
          <p:cNvSpPr/>
          <p:nvPr/>
        </p:nvSpPr>
        <p:spPr>
          <a:xfrm>
            <a:off x="4298441" y="8277606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5">
                <a:moveTo>
                  <a:pt x="0" y="0"/>
                </a:moveTo>
                <a:lnTo>
                  <a:pt x="0" y="169164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" name="object 204"/>
          <p:cNvSpPr/>
          <p:nvPr/>
        </p:nvSpPr>
        <p:spPr>
          <a:xfrm>
            <a:off x="4298441" y="8446769"/>
            <a:ext cx="154305" cy="0"/>
          </a:xfrm>
          <a:custGeom>
            <a:avLst/>
            <a:gdLst/>
            <a:ahLst/>
            <a:cxnLst/>
            <a:rect l="l" t="t" r="r" b="b"/>
            <a:pathLst>
              <a:path w="154304">
                <a:moveTo>
                  <a:pt x="0" y="0"/>
                </a:moveTo>
                <a:lnTo>
                  <a:pt x="153924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" name="object 205"/>
          <p:cNvSpPr/>
          <p:nvPr/>
        </p:nvSpPr>
        <p:spPr>
          <a:xfrm>
            <a:off x="3492246" y="8018526"/>
            <a:ext cx="0" cy="254635"/>
          </a:xfrm>
          <a:custGeom>
            <a:avLst/>
            <a:gdLst/>
            <a:ahLst/>
            <a:cxnLst/>
            <a:rect l="l" t="t" r="r" b="b"/>
            <a:pathLst>
              <a:path h="254634">
                <a:moveTo>
                  <a:pt x="0" y="0"/>
                </a:moveTo>
                <a:lnTo>
                  <a:pt x="0" y="254508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" name="object 206"/>
          <p:cNvSpPr/>
          <p:nvPr/>
        </p:nvSpPr>
        <p:spPr>
          <a:xfrm>
            <a:off x="3492246" y="8273033"/>
            <a:ext cx="806450" cy="0"/>
          </a:xfrm>
          <a:custGeom>
            <a:avLst/>
            <a:gdLst/>
            <a:ahLst/>
            <a:cxnLst/>
            <a:rect l="l" t="t" r="r" b="b"/>
            <a:pathLst>
              <a:path w="806450">
                <a:moveTo>
                  <a:pt x="0" y="0"/>
                </a:moveTo>
                <a:lnTo>
                  <a:pt x="806196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" name="object 207"/>
          <p:cNvSpPr/>
          <p:nvPr/>
        </p:nvSpPr>
        <p:spPr>
          <a:xfrm>
            <a:off x="3443478" y="7445502"/>
            <a:ext cx="0" cy="568960"/>
          </a:xfrm>
          <a:custGeom>
            <a:avLst/>
            <a:gdLst/>
            <a:ahLst/>
            <a:cxnLst/>
            <a:rect l="l" t="t" r="r" b="b"/>
            <a:pathLst>
              <a:path h="568959">
                <a:moveTo>
                  <a:pt x="0" y="0"/>
                </a:moveTo>
                <a:lnTo>
                  <a:pt x="0" y="568452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" name="object 208"/>
          <p:cNvSpPr/>
          <p:nvPr/>
        </p:nvSpPr>
        <p:spPr>
          <a:xfrm>
            <a:off x="3443478" y="8013954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>
                <a:moveTo>
                  <a:pt x="0" y="0"/>
                </a:moveTo>
                <a:lnTo>
                  <a:pt x="48768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" name="object 209"/>
          <p:cNvSpPr txBox="1"/>
          <p:nvPr/>
        </p:nvSpPr>
        <p:spPr>
          <a:xfrm>
            <a:off x="4055428" y="8254607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42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4871577" y="4923551"/>
            <a:ext cx="1680210" cy="24447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676910">
              <a:lnSpc>
                <a:spcPts val="860"/>
              </a:lnSpc>
              <a:spcBef>
                <a:spcPts val="105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SiHMGR1(Si1g31130)</a:t>
            </a:r>
            <a:endParaRPr sz="800" dirty="0">
              <a:latin typeface="Times New Roman"/>
              <a:cs typeface="Times New Roman"/>
            </a:endParaRPr>
          </a:p>
          <a:p>
            <a:pPr marL="12700">
              <a:lnSpc>
                <a:spcPts val="860"/>
              </a:lnSpc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76%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4720254" y="5286531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75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4094638" y="6185184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3825277" y="5671070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76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3261947" y="8021801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79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2349083" y="6523780"/>
            <a:ext cx="105473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AtHMGS(AT4G11820)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3277872" y="6718395"/>
            <a:ext cx="23241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81%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2344168" y="6877894"/>
            <a:ext cx="99885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SiHMGS2(Si6g23300)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3371917" y="6214080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83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3493017" y="7051774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20" name="object 220"/>
          <p:cNvSpPr/>
          <p:nvPr/>
        </p:nvSpPr>
        <p:spPr>
          <a:xfrm>
            <a:off x="3539490" y="8868918"/>
            <a:ext cx="562610" cy="0"/>
          </a:xfrm>
          <a:custGeom>
            <a:avLst/>
            <a:gdLst/>
            <a:ahLst/>
            <a:cxnLst/>
            <a:rect l="l" t="t" r="r" b="b"/>
            <a:pathLst>
              <a:path w="562610">
                <a:moveTo>
                  <a:pt x="0" y="0"/>
                </a:moveTo>
                <a:lnTo>
                  <a:pt x="562356" y="0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" name="object 221"/>
          <p:cNvSpPr/>
          <p:nvPr/>
        </p:nvSpPr>
        <p:spPr>
          <a:xfrm>
            <a:off x="3539490" y="8849106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624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" name="object 222"/>
          <p:cNvSpPr/>
          <p:nvPr/>
        </p:nvSpPr>
        <p:spPr>
          <a:xfrm>
            <a:off x="4101846" y="8849106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624"/>
                </a:lnTo>
              </a:path>
            </a:pathLst>
          </a:custGeom>
          <a:ln w="4813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" name="object 223"/>
          <p:cNvSpPr txBox="1"/>
          <p:nvPr/>
        </p:nvSpPr>
        <p:spPr>
          <a:xfrm>
            <a:off x="3756832" y="8951144"/>
            <a:ext cx="20637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.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1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424086" y="509878"/>
            <a:ext cx="17843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Times New Roman"/>
                <a:cs typeface="Times New Roman"/>
              </a:rPr>
              <a:t>B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92985" y="630173"/>
            <a:ext cx="0" cy="204470"/>
          </a:xfrm>
          <a:custGeom>
            <a:avLst/>
            <a:gdLst/>
            <a:ahLst/>
            <a:cxnLst/>
            <a:rect l="l" t="t" r="r" b="b"/>
            <a:pathLst>
              <a:path h="204469">
                <a:moveTo>
                  <a:pt x="0" y="204216"/>
                </a:moveTo>
                <a:lnTo>
                  <a:pt x="0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" name="object 3"/>
          <p:cNvSpPr/>
          <p:nvPr/>
        </p:nvSpPr>
        <p:spPr>
          <a:xfrm>
            <a:off x="1792985" y="630173"/>
            <a:ext cx="565785" cy="0"/>
          </a:xfrm>
          <a:custGeom>
            <a:avLst/>
            <a:gdLst/>
            <a:ahLst/>
            <a:cxnLst/>
            <a:rect l="l" t="t" r="r" b="b"/>
            <a:pathLst>
              <a:path w="565785">
                <a:moveTo>
                  <a:pt x="0" y="0"/>
                </a:moveTo>
                <a:lnTo>
                  <a:pt x="565404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" name="object 4"/>
          <p:cNvSpPr txBox="1"/>
          <p:nvPr/>
        </p:nvSpPr>
        <p:spPr>
          <a:xfrm>
            <a:off x="2370174" y="976964"/>
            <a:ext cx="113728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ZmPSY1(LOC100136882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792985" y="838961"/>
            <a:ext cx="0" cy="198120"/>
          </a:xfrm>
          <a:custGeom>
            <a:avLst/>
            <a:gdLst/>
            <a:ahLst/>
            <a:cxnLst/>
            <a:rect l="l" t="t" r="r" b="b"/>
            <a:pathLst>
              <a:path h="198119">
                <a:moveTo>
                  <a:pt x="0" y="0"/>
                </a:moveTo>
                <a:lnTo>
                  <a:pt x="0" y="19812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" name="object 6"/>
          <p:cNvSpPr/>
          <p:nvPr/>
        </p:nvSpPr>
        <p:spPr>
          <a:xfrm>
            <a:off x="1792985" y="1037082"/>
            <a:ext cx="581025" cy="0"/>
          </a:xfrm>
          <a:custGeom>
            <a:avLst/>
            <a:gdLst/>
            <a:ahLst/>
            <a:cxnLst/>
            <a:rect l="l" t="t" r="r" b="b"/>
            <a:pathLst>
              <a:path w="581025">
                <a:moveTo>
                  <a:pt x="0" y="0"/>
                </a:moveTo>
                <a:lnTo>
                  <a:pt x="580644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" name="object 7"/>
          <p:cNvSpPr/>
          <p:nvPr/>
        </p:nvSpPr>
        <p:spPr>
          <a:xfrm>
            <a:off x="1529333" y="834389"/>
            <a:ext cx="0" cy="303530"/>
          </a:xfrm>
          <a:custGeom>
            <a:avLst/>
            <a:gdLst/>
            <a:ahLst/>
            <a:cxnLst/>
            <a:rect l="l" t="t" r="r" b="b"/>
            <a:pathLst>
              <a:path h="303530">
                <a:moveTo>
                  <a:pt x="0" y="303275"/>
                </a:moveTo>
                <a:lnTo>
                  <a:pt x="0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" name="object 8"/>
          <p:cNvSpPr/>
          <p:nvPr/>
        </p:nvSpPr>
        <p:spPr>
          <a:xfrm>
            <a:off x="1529333" y="834389"/>
            <a:ext cx="264160" cy="0"/>
          </a:xfrm>
          <a:custGeom>
            <a:avLst/>
            <a:gdLst/>
            <a:ahLst/>
            <a:cxnLst/>
            <a:rect l="l" t="t" r="r" b="b"/>
            <a:pathLst>
              <a:path w="264160">
                <a:moveTo>
                  <a:pt x="0" y="0"/>
                </a:moveTo>
                <a:lnTo>
                  <a:pt x="263652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" name="object 9"/>
          <p:cNvSpPr txBox="1"/>
          <p:nvPr/>
        </p:nvSpPr>
        <p:spPr>
          <a:xfrm>
            <a:off x="2469519" y="1384260"/>
            <a:ext cx="103505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Os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P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SY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2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(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L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OC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434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2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1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37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529333" y="1142238"/>
            <a:ext cx="0" cy="303530"/>
          </a:xfrm>
          <a:custGeom>
            <a:avLst/>
            <a:gdLst/>
            <a:ahLst/>
            <a:cxnLst/>
            <a:rect l="l" t="t" r="r" b="b"/>
            <a:pathLst>
              <a:path h="303530">
                <a:moveTo>
                  <a:pt x="0" y="0"/>
                </a:moveTo>
                <a:lnTo>
                  <a:pt x="0" y="303276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" name="object 11"/>
          <p:cNvSpPr/>
          <p:nvPr/>
        </p:nvSpPr>
        <p:spPr>
          <a:xfrm>
            <a:off x="1529333" y="1445513"/>
            <a:ext cx="943610" cy="0"/>
          </a:xfrm>
          <a:custGeom>
            <a:avLst/>
            <a:gdLst/>
            <a:ahLst/>
            <a:cxnLst/>
            <a:rect l="l" t="t" r="r" b="b"/>
            <a:pathLst>
              <a:path w="943610">
                <a:moveTo>
                  <a:pt x="0" y="0"/>
                </a:moveTo>
                <a:lnTo>
                  <a:pt x="943356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" name="object 12"/>
          <p:cNvSpPr/>
          <p:nvPr/>
        </p:nvSpPr>
        <p:spPr>
          <a:xfrm>
            <a:off x="546354" y="1137667"/>
            <a:ext cx="0" cy="356870"/>
          </a:xfrm>
          <a:custGeom>
            <a:avLst/>
            <a:gdLst/>
            <a:ahLst/>
            <a:cxnLst/>
            <a:rect l="l" t="t" r="r" b="b"/>
            <a:pathLst>
              <a:path h="356869">
                <a:moveTo>
                  <a:pt x="0" y="356616"/>
                </a:moveTo>
                <a:lnTo>
                  <a:pt x="0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" name="object 13"/>
          <p:cNvSpPr/>
          <p:nvPr/>
        </p:nvSpPr>
        <p:spPr>
          <a:xfrm>
            <a:off x="546354" y="1137666"/>
            <a:ext cx="982980" cy="0"/>
          </a:xfrm>
          <a:custGeom>
            <a:avLst/>
            <a:gdLst/>
            <a:ahLst/>
            <a:cxnLst/>
            <a:rect l="l" t="t" r="r" b="b"/>
            <a:pathLst>
              <a:path w="982980">
                <a:moveTo>
                  <a:pt x="0" y="0"/>
                </a:moveTo>
                <a:lnTo>
                  <a:pt x="982980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" name="object 14"/>
          <p:cNvSpPr txBox="1"/>
          <p:nvPr/>
        </p:nvSpPr>
        <p:spPr>
          <a:xfrm>
            <a:off x="2275804" y="1791548"/>
            <a:ext cx="89916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a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t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P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SY(A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T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5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G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17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2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3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546354" y="1498853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4">
                <a:moveTo>
                  <a:pt x="0" y="0"/>
                </a:moveTo>
                <a:lnTo>
                  <a:pt x="0" y="353568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" name="object 16"/>
          <p:cNvSpPr/>
          <p:nvPr/>
        </p:nvSpPr>
        <p:spPr>
          <a:xfrm>
            <a:off x="546354" y="1852422"/>
            <a:ext cx="1732914" cy="0"/>
          </a:xfrm>
          <a:custGeom>
            <a:avLst/>
            <a:gdLst/>
            <a:ahLst/>
            <a:cxnLst/>
            <a:rect l="l" t="t" r="r" b="b"/>
            <a:pathLst>
              <a:path w="1732914">
                <a:moveTo>
                  <a:pt x="0" y="0"/>
                </a:moveTo>
                <a:lnTo>
                  <a:pt x="1732788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" name="object 17"/>
          <p:cNvSpPr/>
          <p:nvPr/>
        </p:nvSpPr>
        <p:spPr>
          <a:xfrm>
            <a:off x="322325" y="1494282"/>
            <a:ext cx="0" cy="532130"/>
          </a:xfrm>
          <a:custGeom>
            <a:avLst/>
            <a:gdLst/>
            <a:ahLst/>
            <a:cxnLst/>
            <a:rect l="l" t="t" r="r" b="b"/>
            <a:pathLst>
              <a:path h="532130">
                <a:moveTo>
                  <a:pt x="0" y="531876"/>
                </a:moveTo>
                <a:lnTo>
                  <a:pt x="0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" name="object 18"/>
          <p:cNvSpPr/>
          <p:nvPr/>
        </p:nvSpPr>
        <p:spPr>
          <a:xfrm>
            <a:off x="322325" y="1494282"/>
            <a:ext cx="224154" cy="0"/>
          </a:xfrm>
          <a:custGeom>
            <a:avLst/>
            <a:gdLst/>
            <a:ahLst/>
            <a:cxnLst/>
            <a:rect l="l" t="t" r="r" b="b"/>
            <a:pathLst>
              <a:path w="224154">
                <a:moveTo>
                  <a:pt x="0" y="0"/>
                </a:moveTo>
                <a:lnTo>
                  <a:pt x="224028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" name="object 19"/>
          <p:cNvSpPr txBox="1"/>
          <p:nvPr/>
        </p:nvSpPr>
        <p:spPr>
          <a:xfrm>
            <a:off x="2355283" y="2198843"/>
            <a:ext cx="103505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Os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P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SY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2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(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L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OC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435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2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46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1305305" y="2259329"/>
            <a:ext cx="0" cy="303530"/>
          </a:xfrm>
          <a:custGeom>
            <a:avLst/>
            <a:gdLst/>
            <a:ahLst/>
            <a:cxnLst/>
            <a:rect l="l" t="t" r="r" b="b"/>
            <a:pathLst>
              <a:path h="303530">
                <a:moveTo>
                  <a:pt x="0" y="303275"/>
                </a:moveTo>
                <a:lnTo>
                  <a:pt x="0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" name="object 21"/>
          <p:cNvSpPr/>
          <p:nvPr/>
        </p:nvSpPr>
        <p:spPr>
          <a:xfrm>
            <a:off x="1305305" y="2259329"/>
            <a:ext cx="1053465" cy="0"/>
          </a:xfrm>
          <a:custGeom>
            <a:avLst/>
            <a:gdLst/>
            <a:ahLst/>
            <a:cxnLst/>
            <a:rect l="l" t="t" r="r" b="b"/>
            <a:pathLst>
              <a:path w="1053464">
                <a:moveTo>
                  <a:pt x="0" y="0"/>
                </a:moveTo>
                <a:lnTo>
                  <a:pt x="1053084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" name="object 22"/>
          <p:cNvSpPr txBox="1"/>
          <p:nvPr/>
        </p:nvSpPr>
        <p:spPr>
          <a:xfrm>
            <a:off x="2111895" y="2606141"/>
            <a:ext cx="8788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SiPSY3(Si3g38930)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1439417" y="2667761"/>
            <a:ext cx="0" cy="203200"/>
          </a:xfrm>
          <a:custGeom>
            <a:avLst/>
            <a:gdLst/>
            <a:ahLst/>
            <a:cxnLst/>
            <a:rect l="l" t="t" r="r" b="b"/>
            <a:pathLst>
              <a:path h="203200">
                <a:moveTo>
                  <a:pt x="0" y="202692"/>
                </a:moveTo>
                <a:lnTo>
                  <a:pt x="0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" name="object 24"/>
          <p:cNvSpPr/>
          <p:nvPr/>
        </p:nvSpPr>
        <p:spPr>
          <a:xfrm>
            <a:off x="1439417" y="2667761"/>
            <a:ext cx="676910" cy="0"/>
          </a:xfrm>
          <a:custGeom>
            <a:avLst/>
            <a:gdLst/>
            <a:ahLst/>
            <a:cxnLst/>
            <a:rect l="l" t="t" r="r" b="b"/>
            <a:pathLst>
              <a:path w="676910">
                <a:moveTo>
                  <a:pt x="0" y="0"/>
                </a:moveTo>
                <a:lnTo>
                  <a:pt x="676656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" name="object 25"/>
          <p:cNvSpPr txBox="1"/>
          <p:nvPr/>
        </p:nvSpPr>
        <p:spPr>
          <a:xfrm>
            <a:off x="2226143" y="3013436"/>
            <a:ext cx="10185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Z</a:t>
            </a:r>
            <a:r>
              <a:rPr sz="800" b="1" spc="-25" dirty="0">
                <a:solidFill>
                  <a:srgbClr val="040000"/>
                </a:solidFill>
                <a:latin typeface="Times New Roman"/>
                <a:cs typeface="Times New Roman"/>
              </a:rPr>
              <a:t>m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P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SY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2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(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L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OC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542686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1439417" y="2875026"/>
            <a:ext cx="0" cy="200025"/>
          </a:xfrm>
          <a:custGeom>
            <a:avLst/>
            <a:gdLst/>
            <a:ahLst/>
            <a:cxnLst/>
            <a:rect l="l" t="t" r="r" b="b"/>
            <a:pathLst>
              <a:path h="200025">
                <a:moveTo>
                  <a:pt x="0" y="0"/>
                </a:moveTo>
                <a:lnTo>
                  <a:pt x="0" y="199644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" name="object 27"/>
          <p:cNvSpPr/>
          <p:nvPr/>
        </p:nvSpPr>
        <p:spPr>
          <a:xfrm>
            <a:off x="1439417" y="3074670"/>
            <a:ext cx="791210" cy="0"/>
          </a:xfrm>
          <a:custGeom>
            <a:avLst/>
            <a:gdLst/>
            <a:ahLst/>
            <a:cxnLst/>
            <a:rect l="l" t="t" r="r" b="b"/>
            <a:pathLst>
              <a:path w="791210">
                <a:moveTo>
                  <a:pt x="0" y="0"/>
                </a:moveTo>
                <a:lnTo>
                  <a:pt x="790956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" name="object 28"/>
          <p:cNvSpPr/>
          <p:nvPr/>
        </p:nvSpPr>
        <p:spPr>
          <a:xfrm>
            <a:off x="1305305" y="2568701"/>
            <a:ext cx="0" cy="302260"/>
          </a:xfrm>
          <a:custGeom>
            <a:avLst/>
            <a:gdLst/>
            <a:ahLst/>
            <a:cxnLst/>
            <a:rect l="l" t="t" r="r" b="b"/>
            <a:pathLst>
              <a:path h="302260">
                <a:moveTo>
                  <a:pt x="0" y="0"/>
                </a:moveTo>
                <a:lnTo>
                  <a:pt x="0" y="301752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" name="object 29"/>
          <p:cNvSpPr/>
          <p:nvPr/>
        </p:nvSpPr>
        <p:spPr>
          <a:xfrm>
            <a:off x="1305305" y="2870454"/>
            <a:ext cx="134620" cy="0"/>
          </a:xfrm>
          <a:custGeom>
            <a:avLst/>
            <a:gdLst/>
            <a:ahLst/>
            <a:cxnLst/>
            <a:rect l="l" t="t" r="r" b="b"/>
            <a:pathLst>
              <a:path w="134619">
                <a:moveTo>
                  <a:pt x="0" y="0"/>
                </a:moveTo>
                <a:lnTo>
                  <a:pt x="134112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" name="object 30"/>
          <p:cNvSpPr/>
          <p:nvPr/>
        </p:nvSpPr>
        <p:spPr>
          <a:xfrm>
            <a:off x="322325" y="2030729"/>
            <a:ext cx="0" cy="532130"/>
          </a:xfrm>
          <a:custGeom>
            <a:avLst/>
            <a:gdLst/>
            <a:ahLst/>
            <a:cxnLst/>
            <a:rect l="l" t="t" r="r" b="b"/>
            <a:pathLst>
              <a:path h="532130">
                <a:moveTo>
                  <a:pt x="0" y="0"/>
                </a:moveTo>
                <a:lnTo>
                  <a:pt x="0" y="531876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" name="object 31"/>
          <p:cNvSpPr/>
          <p:nvPr/>
        </p:nvSpPr>
        <p:spPr>
          <a:xfrm>
            <a:off x="322325" y="2562605"/>
            <a:ext cx="982980" cy="0"/>
          </a:xfrm>
          <a:custGeom>
            <a:avLst/>
            <a:gdLst/>
            <a:ahLst/>
            <a:cxnLst/>
            <a:rect l="l" t="t" r="r" b="b"/>
            <a:pathLst>
              <a:path w="982980">
                <a:moveTo>
                  <a:pt x="0" y="0"/>
                </a:moveTo>
                <a:lnTo>
                  <a:pt x="982980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" name="object 32"/>
          <p:cNvSpPr/>
          <p:nvPr/>
        </p:nvSpPr>
        <p:spPr>
          <a:xfrm>
            <a:off x="128778" y="2026157"/>
            <a:ext cx="0" cy="879475"/>
          </a:xfrm>
          <a:custGeom>
            <a:avLst/>
            <a:gdLst/>
            <a:ahLst/>
            <a:cxnLst/>
            <a:rect l="l" t="t" r="r" b="b"/>
            <a:pathLst>
              <a:path h="879475">
                <a:moveTo>
                  <a:pt x="0" y="879348"/>
                </a:moveTo>
                <a:lnTo>
                  <a:pt x="0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" name="object 33"/>
          <p:cNvSpPr/>
          <p:nvPr/>
        </p:nvSpPr>
        <p:spPr>
          <a:xfrm>
            <a:off x="128778" y="2026157"/>
            <a:ext cx="193675" cy="0"/>
          </a:xfrm>
          <a:custGeom>
            <a:avLst/>
            <a:gdLst/>
            <a:ahLst/>
            <a:cxnLst/>
            <a:rect l="l" t="t" r="r" b="b"/>
            <a:pathLst>
              <a:path w="193675">
                <a:moveTo>
                  <a:pt x="0" y="0"/>
                </a:moveTo>
                <a:lnTo>
                  <a:pt x="193548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" name="object 34"/>
          <p:cNvSpPr txBox="1"/>
          <p:nvPr/>
        </p:nvSpPr>
        <p:spPr>
          <a:xfrm>
            <a:off x="2469519" y="3420729"/>
            <a:ext cx="103505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Os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P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SY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2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(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L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OC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434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7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13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1340358" y="3481579"/>
            <a:ext cx="0" cy="302260"/>
          </a:xfrm>
          <a:custGeom>
            <a:avLst/>
            <a:gdLst/>
            <a:ahLst/>
            <a:cxnLst/>
            <a:rect l="l" t="t" r="r" b="b"/>
            <a:pathLst>
              <a:path h="302260">
                <a:moveTo>
                  <a:pt x="0" y="301751"/>
                </a:moveTo>
                <a:lnTo>
                  <a:pt x="0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" name="object 36"/>
          <p:cNvSpPr/>
          <p:nvPr/>
        </p:nvSpPr>
        <p:spPr>
          <a:xfrm>
            <a:off x="1340358" y="3481578"/>
            <a:ext cx="1132840" cy="0"/>
          </a:xfrm>
          <a:custGeom>
            <a:avLst/>
            <a:gdLst/>
            <a:ahLst/>
            <a:cxnLst/>
            <a:rect l="l" t="t" r="r" b="b"/>
            <a:pathLst>
              <a:path w="1132839">
                <a:moveTo>
                  <a:pt x="0" y="0"/>
                </a:moveTo>
                <a:lnTo>
                  <a:pt x="1132332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" name="object 37"/>
          <p:cNvSpPr txBox="1"/>
          <p:nvPr/>
        </p:nvSpPr>
        <p:spPr>
          <a:xfrm>
            <a:off x="2270836" y="3828021"/>
            <a:ext cx="8788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SiPSY2(Si2g30580)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1643633" y="3888485"/>
            <a:ext cx="0" cy="204470"/>
          </a:xfrm>
          <a:custGeom>
            <a:avLst/>
            <a:gdLst/>
            <a:ahLst/>
            <a:cxnLst/>
            <a:rect l="l" t="t" r="r" b="b"/>
            <a:pathLst>
              <a:path h="204470">
                <a:moveTo>
                  <a:pt x="0" y="204215"/>
                </a:moveTo>
                <a:lnTo>
                  <a:pt x="0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" name="object 39"/>
          <p:cNvSpPr/>
          <p:nvPr/>
        </p:nvSpPr>
        <p:spPr>
          <a:xfrm>
            <a:off x="1643633" y="3888485"/>
            <a:ext cx="631190" cy="0"/>
          </a:xfrm>
          <a:custGeom>
            <a:avLst/>
            <a:gdLst/>
            <a:ahLst/>
            <a:cxnLst/>
            <a:rect l="l" t="t" r="r" b="b"/>
            <a:pathLst>
              <a:path w="631189">
                <a:moveTo>
                  <a:pt x="0" y="0"/>
                </a:moveTo>
                <a:lnTo>
                  <a:pt x="630936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" name="object 40"/>
          <p:cNvSpPr txBox="1"/>
          <p:nvPr/>
        </p:nvSpPr>
        <p:spPr>
          <a:xfrm>
            <a:off x="2370174" y="4235319"/>
            <a:ext cx="11709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Z</a:t>
            </a:r>
            <a:r>
              <a:rPr sz="800" b="1" spc="-25" dirty="0">
                <a:solidFill>
                  <a:srgbClr val="040000"/>
                </a:solidFill>
                <a:latin typeface="Times New Roman"/>
                <a:cs typeface="Times New Roman"/>
              </a:rPr>
              <a:t>m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P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SY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2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(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L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OC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109940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9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6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1643633" y="4097273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812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" name="object 42"/>
          <p:cNvSpPr/>
          <p:nvPr/>
        </p:nvSpPr>
        <p:spPr>
          <a:xfrm>
            <a:off x="1643633" y="4295394"/>
            <a:ext cx="730250" cy="0"/>
          </a:xfrm>
          <a:custGeom>
            <a:avLst/>
            <a:gdLst/>
            <a:ahLst/>
            <a:cxnLst/>
            <a:rect l="l" t="t" r="r" b="b"/>
            <a:pathLst>
              <a:path w="730250">
                <a:moveTo>
                  <a:pt x="0" y="0"/>
                </a:moveTo>
                <a:lnTo>
                  <a:pt x="729996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" name="object 43"/>
          <p:cNvSpPr/>
          <p:nvPr/>
        </p:nvSpPr>
        <p:spPr>
          <a:xfrm>
            <a:off x="1340358" y="3789426"/>
            <a:ext cx="0" cy="303530"/>
          </a:xfrm>
          <a:custGeom>
            <a:avLst/>
            <a:gdLst/>
            <a:ahLst/>
            <a:cxnLst/>
            <a:rect l="l" t="t" r="r" b="b"/>
            <a:pathLst>
              <a:path h="303529">
                <a:moveTo>
                  <a:pt x="0" y="0"/>
                </a:moveTo>
                <a:lnTo>
                  <a:pt x="0" y="303276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" name="object 44"/>
          <p:cNvSpPr/>
          <p:nvPr/>
        </p:nvSpPr>
        <p:spPr>
          <a:xfrm>
            <a:off x="1340358" y="4092702"/>
            <a:ext cx="303530" cy="0"/>
          </a:xfrm>
          <a:custGeom>
            <a:avLst/>
            <a:gdLst/>
            <a:ahLst/>
            <a:cxnLst/>
            <a:rect l="l" t="t" r="r" b="b"/>
            <a:pathLst>
              <a:path w="303530">
                <a:moveTo>
                  <a:pt x="0" y="0"/>
                </a:moveTo>
                <a:lnTo>
                  <a:pt x="303276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" name="object 45"/>
          <p:cNvSpPr/>
          <p:nvPr/>
        </p:nvSpPr>
        <p:spPr>
          <a:xfrm>
            <a:off x="128778" y="2910077"/>
            <a:ext cx="0" cy="873760"/>
          </a:xfrm>
          <a:custGeom>
            <a:avLst/>
            <a:gdLst/>
            <a:ahLst/>
            <a:cxnLst/>
            <a:rect l="l" t="t" r="r" b="b"/>
            <a:pathLst>
              <a:path h="873760">
                <a:moveTo>
                  <a:pt x="0" y="0"/>
                </a:moveTo>
                <a:lnTo>
                  <a:pt x="0" y="873252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" name="object 46"/>
          <p:cNvSpPr/>
          <p:nvPr/>
        </p:nvSpPr>
        <p:spPr>
          <a:xfrm>
            <a:off x="128778" y="3783329"/>
            <a:ext cx="1211580" cy="0"/>
          </a:xfrm>
          <a:custGeom>
            <a:avLst/>
            <a:gdLst/>
            <a:ahLst/>
            <a:cxnLst/>
            <a:rect l="l" t="t" r="r" b="b"/>
            <a:pathLst>
              <a:path w="1211580">
                <a:moveTo>
                  <a:pt x="0" y="0"/>
                </a:moveTo>
                <a:lnTo>
                  <a:pt x="1211580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" name="object 47"/>
          <p:cNvSpPr txBox="1"/>
          <p:nvPr/>
        </p:nvSpPr>
        <p:spPr>
          <a:xfrm>
            <a:off x="1398977" y="4092727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84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095920" y="3793551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85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544583" y="569671"/>
            <a:ext cx="1689735" cy="2559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22960">
              <a:lnSpc>
                <a:spcPts val="905"/>
              </a:lnSpc>
              <a:spcBef>
                <a:spcPts val="100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SiPSY1(Si4g27520)</a:t>
            </a:r>
            <a:endParaRPr sz="800" dirty="0">
              <a:latin typeface="Times New Roman"/>
              <a:cs typeface="Times New Roman"/>
            </a:endParaRPr>
          </a:p>
          <a:p>
            <a:pPr marL="12700">
              <a:lnSpc>
                <a:spcPts val="905"/>
              </a:lnSpc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81%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288802" y="980884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83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74564" y="1337649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82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45842" y="1870653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82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206810" y="2871719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79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1066513" y="2571726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79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55" name="object 55"/>
          <p:cNvSpPr/>
          <p:nvPr/>
        </p:nvSpPr>
        <p:spPr>
          <a:xfrm>
            <a:off x="357377" y="4234434"/>
            <a:ext cx="487680" cy="0"/>
          </a:xfrm>
          <a:custGeom>
            <a:avLst/>
            <a:gdLst/>
            <a:ahLst/>
            <a:cxnLst/>
            <a:rect l="l" t="t" r="r" b="b"/>
            <a:pathLst>
              <a:path w="487680">
                <a:moveTo>
                  <a:pt x="0" y="0"/>
                </a:moveTo>
                <a:lnTo>
                  <a:pt x="487680" y="0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" name="object 56"/>
          <p:cNvSpPr/>
          <p:nvPr/>
        </p:nvSpPr>
        <p:spPr>
          <a:xfrm>
            <a:off x="357377" y="4214621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624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" name="object 57"/>
          <p:cNvSpPr/>
          <p:nvPr/>
        </p:nvSpPr>
        <p:spPr>
          <a:xfrm>
            <a:off x="845058" y="4214621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624"/>
                </a:lnTo>
              </a:path>
            </a:pathLst>
          </a:custGeom>
          <a:ln w="4965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" name="object 58"/>
          <p:cNvSpPr txBox="1"/>
          <p:nvPr/>
        </p:nvSpPr>
        <p:spPr>
          <a:xfrm>
            <a:off x="472079" y="4258504"/>
            <a:ext cx="25781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.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05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216323" y="2044599"/>
            <a:ext cx="114808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ZmBCH(LOC103631225)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4822697" y="2105405"/>
            <a:ext cx="0" cy="280670"/>
          </a:xfrm>
          <a:custGeom>
            <a:avLst/>
            <a:gdLst/>
            <a:ahLst/>
            <a:cxnLst/>
            <a:rect l="l" t="t" r="r" b="b"/>
            <a:pathLst>
              <a:path h="280669">
                <a:moveTo>
                  <a:pt x="0" y="280416"/>
                </a:moveTo>
                <a:lnTo>
                  <a:pt x="0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" name="object 61"/>
          <p:cNvSpPr/>
          <p:nvPr/>
        </p:nvSpPr>
        <p:spPr>
          <a:xfrm>
            <a:off x="4822697" y="2105405"/>
            <a:ext cx="398145" cy="0"/>
          </a:xfrm>
          <a:custGeom>
            <a:avLst/>
            <a:gdLst/>
            <a:ahLst/>
            <a:cxnLst/>
            <a:rect l="l" t="t" r="r" b="b"/>
            <a:pathLst>
              <a:path w="398145">
                <a:moveTo>
                  <a:pt x="0" y="0"/>
                </a:moveTo>
                <a:lnTo>
                  <a:pt x="397764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" name="object 62"/>
          <p:cNvSpPr txBox="1"/>
          <p:nvPr/>
        </p:nvSpPr>
        <p:spPr>
          <a:xfrm>
            <a:off x="5172128" y="2608939"/>
            <a:ext cx="102298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zmBCH1(LOC732775)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4822697" y="2390394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8892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" name="object 64"/>
          <p:cNvSpPr/>
          <p:nvPr/>
        </p:nvSpPr>
        <p:spPr>
          <a:xfrm>
            <a:off x="4822697" y="2669285"/>
            <a:ext cx="353695" cy="0"/>
          </a:xfrm>
          <a:custGeom>
            <a:avLst/>
            <a:gdLst/>
            <a:ahLst/>
            <a:cxnLst/>
            <a:rect l="l" t="t" r="r" b="b"/>
            <a:pathLst>
              <a:path w="353695">
                <a:moveTo>
                  <a:pt x="0" y="0"/>
                </a:moveTo>
                <a:lnTo>
                  <a:pt x="353568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" name="object 65"/>
          <p:cNvSpPr/>
          <p:nvPr/>
        </p:nvSpPr>
        <p:spPr>
          <a:xfrm>
            <a:off x="4680965" y="2385822"/>
            <a:ext cx="0" cy="421005"/>
          </a:xfrm>
          <a:custGeom>
            <a:avLst/>
            <a:gdLst/>
            <a:ahLst/>
            <a:cxnLst/>
            <a:rect l="l" t="t" r="r" b="b"/>
            <a:pathLst>
              <a:path h="421005">
                <a:moveTo>
                  <a:pt x="0" y="420624"/>
                </a:moveTo>
                <a:lnTo>
                  <a:pt x="0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" name="object 66"/>
          <p:cNvSpPr/>
          <p:nvPr/>
        </p:nvSpPr>
        <p:spPr>
          <a:xfrm>
            <a:off x="4680965" y="2385822"/>
            <a:ext cx="142240" cy="0"/>
          </a:xfrm>
          <a:custGeom>
            <a:avLst/>
            <a:gdLst/>
            <a:ahLst/>
            <a:cxnLst/>
            <a:rect l="l" t="t" r="r" b="b"/>
            <a:pathLst>
              <a:path w="142239">
                <a:moveTo>
                  <a:pt x="0" y="0"/>
                </a:moveTo>
                <a:lnTo>
                  <a:pt x="141732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" name="object 67"/>
          <p:cNvSpPr txBox="1"/>
          <p:nvPr/>
        </p:nvSpPr>
        <p:spPr>
          <a:xfrm>
            <a:off x="5378234" y="3173272"/>
            <a:ext cx="90741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SiBCH1(Si9g54300)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68" name="object 68"/>
          <p:cNvSpPr/>
          <p:nvPr/>
        </p:nvSpPr>
        <p:spPr>
          <a:xfrm>
            <a:off x="4680965" y="2811017"/>
            <a:ext cx="0" cy="424180"/>
          </a:xfrm>
          <a:custGeom>
            <a:avLst/>
            <a:gdLst/>
            <a:ahLst/>
            <a:cxnLst/>
            <a:rect l="l" t="t" r="r" b="b"/>
            <a:pathLst>
              <a:path h="424180">
                <a:moveTo>
                  <a:pt x="0" y="0"/>
                </a:moveTo>
                <a:lnTo>
                  <a:pt x="0" y="423672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" name="object 69"/>
          <p:cNvSpPr/>
          <p:nvPr/>
        </p:nvSpPr>
        <p:spPr>
          <a:xfrm>
            <a:off x="4680965" y="3234689"/>
            <a:ext cx="701040" cy="0"/>
          </a:xfrm>
          <a:custGeom>
            <a:avLst/>
            <a:gdLst/>
            <a:ahLst/>
            <a:cxnLst/>
            <a:rect l="l" t="t" r="r" b="b"/>
            <a:pathLst>
              <a:path w="701039">
                <a:moveTo>
                  <a:pt x="0" y="0"/>
                </a:moveTo>
                <a:lnTo>
                  <a:pt x="701040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" name="object 70"/>
          <p:cNvSpPr/>
          <p:nvPr/>
        </p:nvSpPr>
        <p:spPr>
          <a:xfrm>
            <a:off x="4478273" y="2806445"/>
            <a:ext cx="0" cy="497205"/>
          </a:xfrm>
          <a:custGeom>
            <a:avLst/>
            <a:gdLst/>
            <a:ahLst/>
            <a:cxnLst/>
            <a:rect l="l" t="t" r="r" b="b"/>
            <a:pathLst>
              <a:path h="497204">
                <a:moveTo>
                  <a:pt x="0" y="496824"/>
                </a:moveTo>
                <a:lnTo>
                  <a:pt x="0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" name="object 71"/>
          <p:cNvSpPr/>
          <p:nvPr/>
        </p:nvSpPr>
        <p:spPr>
          <a:xfrm>
            <a:off x="4478273" y="2806445"/>
            <a:ext cx="203200" cy="0"/>
          </a:xfrm>
          <a:custGeom>
            <a:avLst/>
            <a:gdLst/>
            <a:ahLst/>
            <a:cxnLst/>
            <a:rect l="l" t="t" r="r" b="b"/>
            <a:pathLst>
              <a:path w="203200">
                <a:moveTo>
                  <a:pt x="0" y="0"/>
                </a:moveTo>
                <a:lnTo>
                  <a:pt x="202692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" name="object 72"/>
          <p:cNvSpPr txBox="1"/>
          <p:nvPr/>
        </p:nvSpPr>
        <p:spPr>
          <a:xfrm>
            <a:off x="5800247" y="3737598"/>
            <a:ext cx="106426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Os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B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CH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2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(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L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OC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434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9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2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24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4478273" y="3307841"/>
            <a:ext cx="0" cy="490855"/>
          </a:xfrm>
          <a:custGeom>
            <a:avLst/>
            <a:gdLst/>
            <a:ahLst/>
            <a:cxnLst/>
            <a:rect l="l" t="t" r="r" b="b"/>
            <a:pathLst>
              <a:path h="490854">
                <a:moveTo>
                  <a:pt x="0" y="0"/>
                </a:moveTo>
                <a:lnTo>
                  <a:pt x="0" y="490728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" name="object 74"/>
          <p:cNvSpPr/>
          <p:nvPr/>
        </p:nvSpPr>
        <p:spPr>
          <a:xfrm>
            <a:off x="4478273" y="3798570"/>
            <a:ext cx="1325880" cy="0"/>
          </a:xfrm>
          <a:custGeom>
            <a:avLst/>
            <a:gdLst/>
            <a:ahLst/>
            <a:cxnLst/>
            <a:rect l="l" t="t" r="r" b="b"/>
            <a:pathLst>
              <a:path w="1325879">
                <a:moveTo>
                  <a:pt x="0" y="0"/>
                </a:moveTo>
                <a:lnTo>
                  <a:pt x="1325880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" name="object 75"/>
          <p:cNvSpPr/>
          <p:nvPr/>
        </p:nvSpPr>
        <p:spPr>
          <a:xfrm>
            <a:off x="4292346" y="3303270"/>
            <a:ext cx="0" cy="530860"/>
          </a:xfrm>
          <a:custGeom>
            <a:avLst/>
            <a:gdLst/>
            <a:ahLst/>
            <a:cxnLst/>
            <a:rect l="l" t="t" r="r" b="b"/>
            <a:pathLst>
              <a:path h="530860">
                <a:moveTo>
                  <a:pt x="0" y="530351"/>
                </a:moveTo>
                <a:lnTo>
                  <a:pt x="0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" name="object 76"/>
          <p:cNvSpPr/>
          <p:nvPr/>
        </p:nvSpPr>
        <p:spPr>
          <a:xfrm>
            <a:off x="4292346" y="3303270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>
                <a:moveTo>
                  <a:pt x="0" y="0"/>
                </a:moveTo>
                <a:lnTo>
                  <a:pt x="185928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" name="object 77"/>
          <p:cNvSpPr txBox="1"/>
          <p:nvPr/>
        </p:nvSpPr>
        <p:spPr>
          <a:xfrm>
            <a:off x="4951298" y="4301934"/>
            <a:ext cx="110807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OsBCH2'(LOC4331460)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4292346" y="3838194"/>
            <a:ext cx="0" cy="524510"/>
          </a:xfrm>
          <a:custGeom>
            <a:avLst/>
            <a:gdLst/>
            <a:ahLst/>
            <a:cxnLst/>
            <a:rect l="l" t="t" r="r" b="b"/>
            <a:pathLst>
              <a:path h="524510">
                <a:moveTo>
                  <a:pt x="0" y="0"/>
                </a:moveTo>
                <a:lnTo>
                  <a:pt x="0" y="524256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" name="object 79"/>
          <p:cNvSpPr/>
          <p:nvPr/>
        </p:nvSpPr>
        <p:spPr>
          <a:xfrm>
            <a:off x="4292346" y="4362450"/>
            <a:ext cx="662940" cy="0"/>
          </a:xfrm>
          <a:custGeom>
            <a:avLst/>
            <a:gdLst/>
            <a:ahLst/>
            <a:cxnLst/>
            <a:rect l="l" t="t" r="r" b="b"/>
            <a:pathLst>
              <a:path w="662939">
                <a:moveTo>
                  <a:pt x="0" y="0"/>
                </a:moveTo>
                <a:lnTo>
                  <a:pt x="662940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" name="object 80"/>
          <p:cNvSpPr/>
          <p:nvPr/>
        </p:nvSpPr>
        <p:spPr>
          <a:xfrm>
            <a:off x="3929634" y="3833621"/>
            <a:ext cx="0" cy="789940"/>
          </a:xfrm>
          <a:custGeom>
            <a:avLst/>
            <a:gdLst/>
            <a:ahLst/>
            <a:cxnLst/>
            <a:rect l="l" t="t" r="r" b="b"/>
            <a:pathLst>
              <a:path h="789939">
                <a:moveTo>
                  <a:pt x="0" y="789431"/>
                </a:moveTo>
                <a:lnTo>
                  <a:pt x="0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" name="object 81"/>
          <p:cNvSpPr/>
          <p:nvPr/>
        </p:nvSpPr>
        <p:spPr>
          <a:xfrm>
            <a:off x="3929634" y="3833621"/>
            <a:ext cx="363220" cy="0"/>
          </a:xfrm>
          <a:custGeom>
            <a:avLst/>
            <a:gdLst/>
            <a:ahLst/>
            <a:cxnLst/>
            <a:rect l="l" t="t" r="r" b="b"/>
            <a:pathLst>
              <a:path w="363220">
                <a:moveTo>
                  <a:pt x="0" y="0"/>
                </a:moveTo>
                <a:lnTo>
                  <a:pt x="362712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" name="object 82"/>
          <p:cNvSpPr txBox="1"/>
          <p:nvPr/>
        </p:nvSpPr>
        <p:spPr>
          <a:xfrm>
            <a:off x="5564594" y="4865395"/>
            <a:ext cx="113665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OsBCH2''(LOC4336753)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83" name="object 83"/>
          <p:cNvSpPr/>
          <p:nvPr/>
        </p:nvSpPr>
        <p:spPr>
          <a:xfrm>
            <a:off x="4783073" y="4926331"/>
            <a:ext cx="0" cy="490855"/>
          </a:xfrm>
          <a:custGeom>
            <a:avLst/>
            <a:gdLst/>
            <a:ahLst/>
            <a:cxnLst/>
            <a:rect l="l" t="t" r="r" b="b"/>
            <a:pathLst>
              <a:path h="490854">
                <a:moveTo>
                  <a:pt x="0" y="490727"/>
                </a:moveTo>
                <a:lnTo>
                  <a:pt x="0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" name="object 84"/>
          <p:cNvSpPr/>
          <p:nvPr/>
        </p:nvSpPr>
        <p:spPr>
          <a:xfrm>
            <a:off x="4783073" y="4926329"/>
            <a:ext cx="784860" cy="0"/>
          </a:xfrm>
          <a:custGeom>
            <a:avLst/>
            <a:gdLst/>
            <a:ahLst/>
            <a:cxnLst/>
            <a:rect l="l" t="t" r="r" b="b"/>
            <a:pathLst>
              <a:path w="784860">
                <a:moveTo>
                  <a:pt x="0" y="0"/>
                </a:moveTo>
                <a:lnTo>
                  <a:pt x="784860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" name="object 85"/>
          <p:cNvSpPr txBox="1"/>
          <p:nvPr/>
        </p:nvSpPr>
        <p:spPr>
          <a:xfrm>
            <a:off x="5343880" y="5430583"/>
            <a:ext cx="90741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SiBCH2(Si7g21990)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86" name="object 86"/>
          <p:cNvSpPr/>
          <p:nvPr/>
        </p:nvSpPr>
        <p:spPr>
          <a:xfrm>
            <a:off x="4935473" y="5491734"/>
            <a:ext cx="0" cy="422275"/>
          </a:xfrm>
          <a:custGeom>
            <a:avLst/>
            <a:gdLst/>
            <a:ahLst/>
            <a:cxnLst/>
            <a:rect l="l" t="t" r="r" b="b"/>
            <a:pathLst>
              <a:path h="422275">
                <a:moveTo>
                  <a:pt x="0" y="422148"/>
                </a:moveTo>
                <a:lnTo>
                  <a:pt x="0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" name="object 87"/>
          <p:cNvSpPr/>
          <p:nvPr/>
        </p:nvSpPr>
        <p:spPr>
          <a:xfrm>
            <a:off x="4935473" y="5491734"/>
            <a:ext cx="413384" cy="0"/>
          </a:xfrm>
          <a:custGeom>
            <a:avLst/>
            <a:gdLst/>
            <a:ahLst/>
            <a:cxnLst/>
            <a:rect l="l" t="t" r="r" b="b"/>
            <a:pathLst>
              <a:path w="413385">
                <a:moveTo>
                  <a:pt x="0" y="0"/>
                </a:moveTo>
                <a:lnTo>
                  <a:pt x="413004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" name="object 88"/>
          <p:cNvSpPr txBox="1"/>
          <p:nvPr/>
        </p:nvSpPr>
        <p:spPr>
          <a:xfrm>
            <a:off x="5270271" y="5994907"/>
            <a:ext cx="119380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ZmBCH'(LOC100281693)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89" name="object 89"/>
          <p:cNvSpPr/>
          <p:nvPr/>
        </p:nvSpPr>
        <p:spPr>
          <a:xfrm>
            <a:off x="5008626" y="6055614"/>
            <a:ext cx="0" cy="280670"/>
          </a:xfrm>
          <a:custGeom>
            <a:avLst/>
            <a:gdLst/>
            <a:ahLst/>
            <a:cxnLst/>
            <a:rect l="l" t="t" r="r" b="b"/>
            <a:pathLst>
              <a:path h="280670">
                <a:moveTo>
                  <a:pt x="0" y="280415"/>
                </a:moveTo>
                <a:lnTo>
                  <a:pt x="0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" name="object 90"/>
          <p:cNvSpPr/>
          <p:nvPr/>
        </p:nvSpPr>
        <p:spPr>
          <a:xfrm>
            <a:off x="5008626" y="6055614"/>
            <a:ext cx="265430" cy="0"/>
          </a:xfrm>
          <a:custGeom>
            <a:avLst/>
            <a:gdLst/>
            <a:ahLst/>
            <a:cxnLst/>
            <a:rect l="l" t="t" r="r" b="b"/>
            <a:pathLst>
              <a:path w="265429">
                <a:moveTo>
                  <a:pt x="0" y="0"/>
                </a:moveTo>
                <a:lnTo>
                  <a:pt x="265176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" name="object 91"/>
          <p:cNvSpPr txBox="1"/>
          <p:nvPr/>
        </p:nvSpPr>
        <p:spPr>
          <a:xfrm>
            <a:off x="5805156" y="6559235"/>
            <a:ext cx="104711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ZmBCH3(LOC732825)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92" name="object 92"/>
          <p:cNvSpPr/>
          <p:nvPr/>
        </p:nvSpPr>
        <p:spPr>
          <a:xfrm>
            <a:off x="5008626" y="6340602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8892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" name="object 93"/>
          <p:cNvSpPr/>
          <p:nvPr/>
        </p:nvSpPr>
        <p:spPr>
          <a:xfrm>
            <a:off x="5008626" y="6619493"/>
            <a:ext cx="800100" cy="0"/>
          </a:xfrm>
          <a:custGeom>
            <a:avLst/>
            <a:gdLst/>
            <a:ahLst/>
            <a:cxnLst/>
            <a:rect l="l" t="t" r="r" b="b"/>
            <a:pathLst>
              <a:path w="800100">
                <a:moveTo>
                  <a:pt x="0" y="0"/>
                </a:moveTo>
                <a:lnTo>
                  <a:pt x="800100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" name="object 94"/>
          <p:cNvSpPr/>
          <p:nvPr/>
        </p:nvSpPr>
        <p:spPr>
          <a:xfrm>
            <a:off x="4935473" y="5918453"/>
            <a:ext cx="0" cy="417830"/>
          </a:xfrm>
          <a:custGeom>
            <a:avLst/>
            <a:gdLst/>
            <a:ahLst/>
            <a:cxnLst/>
            <a:rect l="l" t="t" r="r" b="b"/>
            <a:pathLst>
              <a:path h="417829">
                <a:moveTo>
                  <a:pt x="0" y="0"/>
                </a:moveTo>
                <a:lnTo>
                  <a:pt x="0" y="417576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" name="object 95"/>
          <p:cNvSpPr/>
          <p:nvPr/>
        </p:nvSpPr>
        <p:spPr>
          <a:xfrm>
            <a:off x="4935473" y="6336029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" name="object 96"/>
          <p:cNvSpPr/>
          <p:nvPr/>
        </p:nvSpPr>
        <p:spPr>
          <a:xfrm>
            <a:off x="4783073" y="5423153"/>
            <a:ext cx="0" cy="490855"/>
          </a:xfrm>
          <a:custGeom>
            <a:avLst/>
            <a:gdLst/>
            <a:ahLst/>
            <a:cxnLst/>
            <a:rect l="l" t="t" r="r" b="b"/>
            <a:pathLst>
              <a:path h="490854">
                <a:moveTo>
                  <a:pt x="0" y="0"/>
                </a:moveTo>
                <a:lnTo>
                  <a:pt x="0" y="490728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" name="object 97"/>
          <p:cNvSpPr/>
          <p:nvPr/>
        </p:nvSpPr>
        <p:spPr>
          <a:xfrm>
            <a:off x="4783073" y="5913882"/>
            <a:ext cx="152400" cy="0"/>
          </a:xfrm>
          <a:custGeom>
            <a:avLst/>
            <a:gdLst/>
            <a:ahLst/>
            <a:cxnLst/>
            <a:rect l="l" t="t" r="r" b="b"/>
            <a:pathLst>
              <a:path w="152400">
                <a:moveTo>
                  <a:pt x="0" y="0"/>
                </a:moveTo>
                <a:lnTo>
                  <a:pt x="152400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" name="object 98"/>
          <p:cNvSpPr/>
          <p:nvPr/>
        </p:nvSpPr>
        <p:spPr>
          <a:xfrm>
            <a:off x="3929634" y="4627626"/>
            <a:ext cx="0" cy="789940"/>
          </a:xfrm>
          <a:custGeom>
            <a:avLst/>
            <a:gdLst/>
            <a:ahLst/>
            <a:cxnLst/>
            <a:rect l="l" t="t" r="r" b="b"/>
            <a:pathLst>
              <a:path h="789939">
                <a:moveTo>
                  <a:pt x="0" y="0"/>
                </a:moveTo>
                <a:lnTo>
                  <a:pt x="0" y="789432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" name="object 99"/>
          <p:cNvSpPr/>
          <p:nvPr/>
        </p:nvSpPr>
        <p:spPr>
          <a:xfrm>
            <a:off x="3929634" y="5417058"/>
            <a:ext cx="853440" cy="0"/>
          </a:xfrm>
          <a:custGeom>
            <a:avLst/>
            <a:gdLst/>
            <a:ahLst/>
            <a:cxnLst/>
            <a:rect l="l" t="t" r="r" b="b"/>
            <a:pathLst>
              <a:path w="853439">
                <a:moveTo>
                  <a:pt x="0" y="0"/>
                </a:moveTo>
                <a:lnTo>
                  <a:pt x="853440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" name="object 100"/>
          <p:cNvSpPr/>
          <p:nvPr/>
        </p:nvSpPr>
        <p:spPr>
          <a:xfrm>
            <a:off x="3458717" y="4623055"/>
            <a:ext cx="0" cy="1419225"/>
          </a:xfrm>
          <a:custGeom>
            <a:avLst/>
            <a:gdLst/>
            <a:ahLst/>
            <a:cxnLst/>
            <a:rect l="l" t="t" r="r" b="b"/>
            <a:pathLst>
              <a:path h="1419225">
                <a:moveTo>
                  <a:pt x="0" y="1418844"/>
                </a:moveTo>
                <a:lnTo>
                  <a:pt x="0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" name="object 101"/>
          <p:cNvSpPr/>
          <p:nvPr/>
        </p:nvSpPr>
        <p:spPr>
          <a:xfrm>
            <a:off x="3458717" y="4623053"/>
            <a:ext cx="471170" cy="0"/>
          </a:xfrm>
          <a:custGeom>
            <a:avLst/>
            <a:gdLst/>
            <a:ahLst/>
            <a:cxnLst/>
            <a:rect l="l" t="t" r="r" b="b"/>
            <a:pathLst>
              <a:path w="471170">
                <a:moveTo>
                  <a:pt x="0" y="0"/>
                </a:moveTo>
                <a:lnTo>
                  <a:pt x="470916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" name="object 102"/>
          <p:cNvSpPr txBox="1"/>
          <p:nvPr/>
        </p:nvSpPr>
        <p:spPr>
          <a:xfrm>
            <a:off x="5687386" y="7123565"/>
            <a:ext cx="1001394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At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B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CH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1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(A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T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4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G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25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70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03" name="object 103"/>
          <p:cNvSpPr/>
          <p:nvPr/>
        </p:nvSpPr>
        <p:spPr>
          <a:xfrm>
            <a:off x="4415790" y="7184897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278891"/>
                </a:moveTo>
                <a:lnTo>
                  <a:pt x="0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" name="object 104"/>
          <p:cNvSpPr/>
          <p:nvPr/>
        </p:nvSpPr>
        <p:spPr>
          <a:xfrm>
            <a:off x="4415790" y="7184897"/>
            <a:ext cx="1275715" cy="0"/>
          </a:xfrm>
          <a:custGeom>
            <a:avLst/>
            <a:gdLst/>
            <a:ahLst/>
            <a:cxnLst/>
            <a:rect l="l" t="t" r="r" b="b"/>
            <a:pathLst>
              <a:path w="1275714">
                <a:moveTo>
                  <a:pt x="0" y="0"/>
                </a:moveTo>
                <a:lnTo>
                  <a:pt x="1275588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" name="object 105"/>
          <p:cNvSpPr txBox="1"/>
          <p:nvPr/>
        </p:nvSpPr>
        <p:spPr>
          <a:xfrm>
            <a:off x="5805156" y="7687891"/>
            <a:ext cx="1001394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At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B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CH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2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(A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T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5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G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52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57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06" name="object 106"/>
          <p:cNvSpPr/>
          <p:nvPr/>
        </p:nvSpPr>
        <p:spPr>
          <a:xfrm>
            <a:off x="4415790" y="7469885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8891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" name="object 107"/>
          <p:cNvSpPr/>
          <p:nvPr/>
        </p:nvSpPr>
        <p:spPr>
          <a:xfrm>
            <a:off x="4415790" y="7748778"/>
            <a:ext cx="1393190" cy="0"/>
          </a:xfrm>
          <a:custGeom>
            <a:avLst/>
            <a:gdLst/>
            <a:ahLst/>
            <a:cxnLst/>
            <a:rect l="l" t="t" r="r" b="b"/>
            <a:pathLst>
              <a:path w="1393189">
                <a:moveTo>
                  <a:pt x="0" y="0"/>
                </a:moveTo>
                <a:lnTo>
                  <a:pt x="1392936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" name="object 108"/>
          <p:cNvSpPr/>
          <p:nvPr/>
        </p:nvSpPr>
        <p:spPr>
          <a:xfrm>
            <a:off x="3458717" y="6046470"/>
            <a:ext cx="0" cy="1417320"/>
          </a:xfrm>
          <a:custGeom>
            <a:avLst/>
            <a:gdLst/>
            <a:ahLst/>
            <a:cxnLst/>
            <a:rect l="l" t="t" r="r" b="b"/>
            <a:pathLst>
              <a:path h="1417320">
                <a:moveTo>
                  <a:pt x="0" y="0"/>
                </a:moveTo>
                <a:lnTo>
                  <a:pt x="0" y="141732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" name="object 109"/>
          <p:cNvSpPr/>
          <p:nvPr/>
        </p:nvSpPr>
        <p:spPr>
          <a:xfrm>
            <a:off x="3458717" y="7463790"/>
            <a:ext cx="957580" cy="0"/>
          </a:xfrm>
          <a:custGeom>
            <a:avLst/>
            <a:gdLst/>
            <a:ahLst/>
            <a:cxnLst/>
            <a:rect l="l" t="t" r="r" b="b"/>
            <a:pathLst>
              <a:path w="957579">
                <a:moveTo>
                  <a:pt x="0" y="0"/>
                </a:moveTo>
                <a:lnTo>
                  <a:pt x="957072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" name="object 110"/>
          <p:cNvSpPr txBox="1"/>
          <p:nvPr/>
        </p:nvSpPr>
        <p:spPr>
          <a:xfrm>
            <a:off x="4175164" y="7458663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82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4758507" y="6321281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4684989" y="5913462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85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4547348" y="5410478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85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3710266" y="4490791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87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4063764" y="3698025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78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4251438" y="3156648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4444116" y="2666020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83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4575223" y="2229201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19" name="object 119"/>
          <p:cNvSpPr/>
          <p:nvPr/>
        </p:nvSpPr>
        <p:spPr>
          <a:xfrm>
            <a:off x="3787902" y="8247126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" name="object 120"/>
          <p:cNvSpPr/>
          <p:nvPr/>
        </p:nvSpPr>
        <p:spPr>
          <a:xfrm>
            <a:off x="3787902" y="8227314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624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" name="object 121"/>
          <p:cNvSpPr/>
          <p:nvPr/>
        </p:nvSpPr>
        <p:spPr>
          <a:xfrm>
            <a:off x="4245102" y="8227314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624"/>
                </a:lnTo>
              </a:path>
            </a:pathLst>
          </a:custGeom>
          <a:ln w="4902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" name="object 122"/>
          <p:cNvSpPr txBox="1"/>
          <p:nvPr/>
        </p:nvSpPr>
        <p:spPr>
          <a:xfrm>
            <a:off x="3892293" y="8286670"/>
            <a:ext cx="25781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.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05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2547531" y="5912048"/>
            <a:ext cx="88455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SiZEP1(Si7g13140)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24" name="object 124"/>
          <p:cNvSpPr/>
          <p:nvPr/>
        </p:nvSpPr>
        <p:spPr>
          <a:xfrm>
            <a:off x="1283969" y="5971794"/>
            <a:ext cx="0" cy="288290"/>
          </a:xfrm>
          <a:custGeom>
            <a:avLst/>
            <a:gdLst/>
            <a:ahLst/>
            <a:cxnLst/>
            <a:rect l="l" t="t" r="r" b="b"/>
            <a:pathLst>
              <a:path h="288289">
                <a:moveTo>
                  <a:pt x="0" y="288036"/>
                </a:moveTo>
                <a:lnTo>
                  <a:pt x="0" y="0"/>
                </a:lnTo>
              </a:path>
            </a:pathLst>
          </a:custGeom>
          <a:ln w="5041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" name="object 125"/>
          <p:cNvSpPr/>
          <p:nvPr/>
        </p:nvSpPr>
        <p:spPr>
          <a:xfrm>
            <a:off x="1283969" y="5971794"/>
            <a:ext cx="1264920" cy="0"/>
          </a:xfrm>
          <a:custGeom>
            <a:avLst/>
            <a:gdLst/>
            <a:ahLst/>
            <a:cxnLst/>
            <a:rect l="l" t="t" r="r" b="b"/>
            <a:pathLst>
              <a:path w="1264920">
                <a:moveTo>
                  <a:pt x="0" y="0"/>
                </a:moveTo>
                <a:lnTo>
                  <a:pt x="1264920" y="0"/>
                </a:lnTo>
              </a:path>
            </a:pathLst>
          </a:custGeom>
          <a:ln w="5041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" name="object 126"/>
          <p:cNvSpPr txBox="1"/>
          <p:nvPr/>
        </p:nvSpPr>
        <p:spPr>
          <a:xfrm>
            <a:off x="2046561" y="6491832"/>
            <a:ext cx="112649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ZmZEP(LOC100285076)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27" name="object 127"/>
          <p:cNvSpPr/>
          <p:nvPr/>
        </p:nvSpPr>
        <p:spPr>
          <a:xfrm>
            <a:off x="1283969" y="6264402"/>
            <a:ext cx="0" cy="288290"/>
          </a:xfrm>
          <a:custGeom>
            <a:avLst/>
            <a:gdLst/>
            <a:ahLst/>
            <a:cxnLst/>
            <a:rect l="l" t="t" r="r" b="b"/>
            <a:pathLst>
              <a:path h="288290">
                <a:moveTo>
                  <a:pt x="0" y="0"/>
                </a:moveTo>
                <a:lnTo>
                  <a:pt x="0" y="288036"/>
                </a:lnTo>
              </a:path>
            </a:pathLst>
          </a:custGeom>
          <a:ln w="5041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" name="object 128"/>
          <p:cNvSpPr/>
          <p:nvPr/>
        </p:nvSpPr>
        <p:spPr>
          <a:xfrm>
            <a:off x="1283969" y="6552438"/>
            <a:ext cx="765175" cy="0"/>
          </a:xfrm>
          <a:custGeom>
            <a:avLst/>
            <a:gdLst/>
            <a:ahLst/>
            <a:cxnLst/>
            <a:rect l="l" t="t" r="r" b="b"/>
            <a:pathLst>
              <a:path w="765175">
                <a:moveTo>
                  <a:pt x="0" y="0"/>
                </a:moveTo>
                <a:lnTo>
                  <a:pt x="765048" y="0"/>
                </a:lnTo>
              </a:path>
            </a:pathLst>
          </a:custGeom>
          <a:ln w="5041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" name="object 129"/>
          <p:cNvSpPr/>
          <p:nvPr/>
        </p:nvSpPr>
        <p:spPr>
          <a:xfrm>
            <a:off x="1006602" y="6259831"/>
            <a:ext cx="0" cy="581025"/>
          </a:xfrm>
          <a:custGeom>
            <a:avLst/>
            <a:gdLst/>
            <a:ahLst/>
            <a:cxnLst/>
            <a:rect l="l" t="t" r="r" b="b"/>
            <a:pathLst>
              <a:path h="581025">
                <a:moveTo>
                  <a:pt x="0" y="580644"/>
                </a:moveTo>
                <a:lnTo>
                  <a:pt x="0" y="0"/>
                </a:lnTo>
              </a:path>
            </a:pathLst>
          </a:custGeom>
          <a:ln w="5041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" name="object 130"/>
          <p:cNvSpPr/>
          <p:nvPr/>
        </p:nvSpPr>
        <p:spPr>
          <a:xfrm>
            <a:off x="1006602" y="6259829"/>
            <a:ext cx="277495" cy="0"/>
          </a:xfrm>
          <a:custGeom>
            <a:avLst/>
            <a:gdLst/>
            <a:ahLst/>
            <a:cxnLst/>
            <a:rect l="l" t="t" r="r" b="b"/>
            <a:pathLst>
              <a:path w="277494">
                <a:moveTo>
                  <a:pt x="0" y="0"/>
                </a:moveTo>
                <a:lnTo>
                  <a:pt x="277368" y="0"/>
                </a:lnTo>
              </a:path>
            </a:pathLst>
          </a:custGeom>
          <a:ln w="5041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" name="object 131"/>
          <p:cNvSpPr txBox="1"/>
          <p:nvPr/>
        </p:nvSpPr>
        <p:spPr>
          <a:xfrm>
            <a:off x="1799526" y="7071588"/>
            <a:ext cx="88455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SiZEP2(Si7g13100)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1126997" y="7131557"/>
            <a:ext cx="0" cy="288290"/>
          </a:xfrm>
          <a:custGeom>
            <a:avLst/>
            <a:gdLst/>
            <a:ahLst/>
            <a:cxnLst/>
            <a:rect l="l" t="t" r="r" b="b"/>
            <a:pathLst>
              <a:path h="288290">
                <a:moveTo>
                  <a:pt x="0" y="288036"/>
                </a:moveTo>
                <a:lnTo>
                  <a:pt x="0" y="0"/>
                </a:lnTo>
              </a:path>
            </a:pathLst>
          </a:custGeom>
          <a:ln w="5041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" name="object 133"/>
          <p:cNvSpPr/>
          <p:nvPr/>
        </p:nvSpPr>
        <p:spPr>
          <a:xfrm>
            <a:off x="1126997" y="7131557"/>
            <a:ext cx="676910" cy="0"/>
          </a:xfrm>
          <a:custGeom>
            <a:avLst/>
            <a:gdLst/>
            <a:ahLst/>
            <a:cxnLst/>
            <a:rect l="l" t="t" r="r" b="b"/>
            <a:pathLst>
              <a:path w="676910">
                <a:moveTo>
                  <a:pt x="0" y="0"/>
                </a:moveTo>
                <a:lnTo>
                  <a:pt x="676656" y="0"/>
                </a:lnTo>
              </a:path>
            </a:pathLst>
          </a:custGeom>
          <a:ln w="5041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" name="object 134"/>
          <p:cNvSpPr txBox="1"/>
          <p:nvPr/>
        </p:nvSpPr>
        <p:spPr>
          <a:xfrm>
            <a:off x="1885231" y="7651342"/>
            <a:ext cx="99060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Os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Z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EP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(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L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OC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43359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84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1126997" y="7424166"/>
            <a:ext cx="0" cy="288290"/>
          </a:xfrm>
          <a:custGeom>
            <a:avLst/>
            <a:gdLst/>
            <a:ahLst/>
            <a:cxnLst/>
            <a:rect l="l" t="t" r="r" b="b"/>
            <a:pathLst>
              <a:path h="288290">
                <a:moveTo>
                  <a:pt x="0" y="0"/>
                </a:moveTo>
                <a:lnTo>
                  <a:pt x="0" y="288035"/>
                </a:lnTo>
              </a:path>
            </a:pathLst>
          </a:custGeom>
          <a:ln w="5041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" name="object 136"/>
          <p:cNvSpPr/>
          <p:nvPr/>
        </p:nvSpPr>
        <p:spPr>
          <a:xfrm>
            <a:off x="1126997" y="7712202"/>
            <a:ext cx="762000" cy="0"/>
          </a:xfrm>
          <a:custGeom>
            <a:avLst/>
            <a:gdLst/>
            <a:ahLst/>
            <a:cxnLst/>
            <a:rect l="l" t="t" r="r" b="b"/>
            <a:pathLst>
              <a:path w="762000">
                <a:moveTo>
                  <a:pt x="0" y="0"/>
                </a:moveTo>
                <a:lnTo>
                  <a:pt x="762000" y="0"/>
                </a:lnTo>
              </a:path>
            </a:pathLst>
          </a:custGeom>
          <a:ln w="5041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" name="object 137"/>
          <p:cNvSpPr/>
          <p:nvPr/>
        </p:nvSpPr>
        <p:spPr>
          <a:xfrm>
            <a:off x="1006602" y="6845045"/>
            <a:ext cx="0" cy="574675"/>
          </a:xfrm>
          <a:custGeom>
            <a:avLst/>
            <a:gdLst/>
            <a:ahLst/>
            <a:cxnLst/>
            <a:rect l="l" t="t" r="r" b="b"/>
            <a:pathLst>
              <a:path h="574675">
                <a:moveTo>
                  <a:pt x="0" y="0"/>
                </a:moveTo>
                <a:lnTo>
                  <a:pt x="0" y="574547"/>
                </a:lnTo>
              </a:path>
            </a:pathLst>
          </a:custGeom>
          <a:ln w="5041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" name="object 138"/>
          <p:cNvSpPr/>
          <p:nvPr/>
        </p:nvSpPr>
        <p:spPr>
          <a:xfrm>
            <a:off x="1006602" y="7419593"/>
            <a:ext cx="120650" cy="0"/>
          </a:xfrm>
          <a:custGeom>
            <a:avLst/>
            <a:gdLst/>
            <a:ahLst/>
            <a:cxnLst/>
            <a:rect l="l" t="t" r="r" b="b"/>
            <a:pathLst>
              <a:path w="120650">
                <a:moveTo>
                  <a:pt x="0" y="0"/>
                </a:moveTo>
                <a:lnTo>
                  <a:pt x="120396" y="0"/>
                </a:lnTo>
              </a:path>
            </a:pathLst>
          </a:custGeom>
          <a:ln w="5041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" name="object 139"/>
          <p:cNvSpPr/>
          <p:nvPr/>
        </p:nvSpPr>
        <p:spPr>
          <a:xfrm>
            <a:off x="124205" y="6840473"/>
            <a:ext cx="0" cy="723900"/>
          </a:xfrm>
          <a:custGeom>
            <a:avLst/>
            <a:gdLst/>
            <a:ahLst/>
            <a:cxnLst/>
            <a:rect l="l" t="t" r="r" b="b"/>
            <a:pathLst>
              <a:path h="723900">
                <a:moveTo>
                  <a:pt x="0" y="723900"/>
                </a:moveTo>
                <a:lnTo>
                  <a:pt x="0" y="0"/>
                </a:lnTo>
              </a:path>
            </a:pathLst>
          </a:custGeom>
          <a:ln w="5041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" name="object 140"/>
          <p:cNvSpPr/>
          <p:nvPr/>
        </p:nvSpPr>
        <p:spPr>
          <a:xfrm>
            <a:off x="124205" y="6840473"/>
            <a:ext cx="882650" cy="0"/>
          </a:xfrm>
          <a:custGeom>
            <a:avLst/>
            <a:gdLst/>
            <a:ahLst/>
            <a:cxnLst/>
            <a:rect l="l" t="t" r="r" b="b"/>
            <a:pathLst>
              <a:path w="882650">
                <a:moveTo>
                  <a:pt x="0" y="0"/>
                </a:moveTo>
                <a:lnTo>
                  <a:pt x="882396" y="0"/>
                </a:lnTo>
              </a:path>
            </a:pathLst>
          </a:custGeom>
          <a:ln w="5041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" name="object 141"/>
          <p:cNvSpPr txBox="1"/>
          <p:nvPr/>
        </p:nvSpPr>
        <p:spPr>
          <a:xfrm>
            <a:off x="2598991" y="8231098"/>
            <a:ext cx="94043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AtZEP(AT5G67030)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42" name="object 142"/>
          <p:cNvSpPr/>
          <p:nvPr/>
        </p:nvSpPr>
        <p:spPr>
          <a:xfrm>
            <a:off x="124205" y="7570469"/>
            <a:ext cx="0" cy="721360"/>
          </a:xfrm>
          <a:custGeom>
            <a:avLst/>
            <a:gdLst/>
            <a:ahLst/>
            <a:cxnLst/>
            <a:rect l="l" t="t" r="r" b="b"/>
            <a:pathLst>
              <a:path h="721359">
                <a:moveTo>
                  <a:pt x="0" y="0"/>
                </a:moveTo>
                <a:lnTo>
                  <a:pt x="0" y="720851"/>
                </a:lnTo>
              </a:path>
            </a:pathLst>
          </a:custGeom>
          <a:ln w="5041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" name="object 143"/>
          <p:cNvSpPr/>
          <p:nvPr/>
        </p:nvSpPr>
        <p:spPr>
          <a:xfrm>
            <a:off x="124205" y="8291321"/>
            <a:ext cx="2425065" cy="0"/>
          </a:xfrm>
          <a:custGeom>
            <a:avLst/>
            <a:gdLst/>
            <a:ahLst/>
            <a:cxnLst/>
            <a:rect l="l" t="t" r="r" b="b"/>
            <a:pathLst>
              <a:path w="2425065">
                <a:moveTo>
                  <a:pt x="0" y="0"/>
                </a:moveTo>
                <a:lnTo>
                  <a:pt x="2424684" y="0"/>
                </a:lnTo>
              </a:path>
            </a:pathLst>
          </a:custGeom>
          <a:ln w="5041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" name="object 144"/>
          <p:cNvSpPr txBox="1"/>
          <p:nvPr/>
        </p:nvSpPr>
        <p:spPr>
          <a:xfrm>
            <a:off x="1035227" y="6095851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83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892787" y="7427645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85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763620" y="6674803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87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47" name="object 147"/>
          <p:cNvSpPr/>
          <p:nvPr/>
        </p:nvSpPr>
        <p:spPr>
          <a:xfrm>
            <a:off x="224790" y="8951214"/>
            <a:ext cx="494030" cy="0"/>
          </a:xfrm>
          <a:custGeom>
            <a:avLst/>
            <a:gdLst/>
            <a:ahLst/>
            <a:cxnLst/>
            <a:rect l="l" t="t" r="r" b="b"/>
            <a:pathLst>
              <a:path w="494030">
                <a:moveTo>
                  <a:pt x="0" y="0"/>
                </a:moveTo>
                <a:lnTo>
                  <a:pt x="493776" y="0"/>
                </a:lnTo>
              </a:path>
            </a:pathLst>
          </a:custGeom>
          <a:ln w="5041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" name="object 148"/>
          <p:cNvSpPr/>
          <p:nvPr/>
        </p:nvSpPr>
        <p:spPr>
          <a:xfrm>
            <a:off x="224790" y="8931402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148"/>
                </a:lnTo>
              </a:path>
            </a:pathLst>
          </a:custGeom>
          <a:ln w="5041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" name="object 149"/>
          <p:cNvSpPr/>
          <p:nvPr/>
        </p:nvSpPr>
        <p:spPr>
          <a:xfrm>
            <a:off x="718566" y="8931402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148"/>
                </a:lnTo>
              </a:path>
            </a:pathLst>
          </a:custGeom>
          <a:ln w="5041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" name="object 150"/>
          <p:cNvSpPr txBox="1"/>
          <p:nvPr/>
        </p:nvSpPr>
        <p:spPr>
          <a:xfrm>
            <a:off x="354566" y="8979385"/>
            <a:ext cx="25781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.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05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98333" y="126791"/>
            <a:ext cx="17843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Times New Roman"/>
                <a:cs typeface="Times New Roman"/>
              </a:rPr>
              <a:t>C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27988" y="413005"/>
            <a:ext cx="0" cy="218440"/>
          </a:xfrm>
          <a:custGeom>
            <a:avLst/>
            <a:gdLst/>
            <a:ahLst/>
            <a:cxnLst/>
            <a:rect l="l" t="t" r="r" b="b"/>
            <a:pathLst>
              <a:path h="218440">
                <a:moveTo>
                  <a:pt x="0" y="217931"/>
                </a:moveTo>
                <a:lnTo>
                  <a:pt x="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" name="object 3"/>
          <p:cNvSpPr/>
          <p:nvPr/>
        </p:nvSpPr>
        <p:spPr>
          <a:xfrm>
            <a:off x="1427988" y="413004"/>
            <a:ext cx="129539" cy="0"/>
          </a:xfrm>
          <a:custGeom>
            <a:avLst/>
            <a:gdLst/>
            <a:ahLst/>
            <a:cxnLst/>
            <a:rect l="l" t="t" r="r" b="b"/>
            <a:pathLst>
              <a:path w="129540">
                <a:moveTo>
                  <a:pt x="0" y="0"/>
                </a:moveTo>
                <a:lnTo>
                  <a:pt x="129539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" name="object 4"/>
          <p:cNvSpPr txBox="1"/>
          <p:nvPr/>
        </p:nvSpPr>
        <p:spPr>
          <a:xfrm>
            <a:off x="1491056" y="798664"/>
            <a:ext cx="115887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ZmNCED1'(LOC732819)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427988" y="633983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4">
                <a:moveTo>
                  <a:pt x="0" y="0"/>
                </a:moveTo>
                <a:lnTo>
                  <a:pt x="0" y="216408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" name="object 6"/>
          <p:cNvSpPr/>
          <p:nvPr/>
        </p:nvSpPr>
        <p:spPr>
          <a:xfrm>
            <a:off x="1427988" y="850391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" name="object 7"/>
          <p:cNvSpPr/>
          <p:nvPr/>
        </p:nvSpPr>
        <p:spPr>
          <a:xfrm>
            <a:off x="1328927" y="630936"/>
            <a:ext cx="0" cy="326390"/>
          </a:xfrm>
          <a:custGeom>
            <a:avLst/>
            <a:gdLst/>
            <a:ahLst/>
            <a:cxnLst/>
            <a:rect l="l" t="t" r="r" b="b"/>
            <a:pathLst>
              <a:path h="326390">
                <a:moveTo>
                  <a:pt x="0" y="326135"/>
                </a:moveTo>
                <a:lnTo>
                  <a:pt x="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" name="object 8"/>
          <p:cNvSpPr/>
          <p:nvPr/>
        </p:nvSpPr>
        <p:spPr>
          <a:xfrm>
            <a:off x="1328927" y="630936"/>
            <a:ext cx="99060" cy="0"/>
          </a:xfrm>
          <a:custGeom>
            <a:avLst/>
            <a:gdLst/>
            <a:ahLst/>
            <a:cxnLst/>
            <a:rect l="l" t="t" r="r" b="b"/>
            <a:pathLst>
              <a:path w="99059">
                <a:moveTo>
                  <a:pt x="0" y="0"/>
                </a:moveTo>
                <a:lnTo>
                  <a:pt x="9906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" name="object 9"/>
          <p:cNvSpPr txBox="1"/>
          <p:nvPr/>
        </p:nvSpPr>
        <p:spPr>
          <a:xfrm>
            <a:off x="1536623" y="1235404"/>
            <a:ext cx="103378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SiNCED1b(Si9g15380)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328927" y="961644"/>
            <a:ext cx="0" cy="326390"/>
          </a:xfrm>
          <a:custGeom>
            <a:avLst/>
            <a:gdLst/>
            <a:ahLst/>
            <a:cxnLst/>
            <a:rect l="l" t="t" r="r" b="b"/>
            <a:pathLst>
              <a:path h="326390">
                <a:moveTo>
                  <a:pt x="0" y="0"/>
                </a:moveTo>
                <a:lnTo>
                  <a:pt x="0" y="326136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" name="object 11"/>
          <p:cNvSpPr/>
          <p:nvPr/>
        </p:nvSpPr>
        <p:spPr>
          <a:xfrm>
            <a:off x="1328927" y="1287780"/>
            <a:ext cx="213360" cy="0"/>
          </a:xfrm>
          <a:custGeom>
            <a:avLst/>
            <a:gdLst/>
            <a:ahLst/>
            <a:cxnLst/>
            <a:rect l="l" t="t" r="r" b="b"/>
            <a:pathLst>
              <a:path w="213359">
                <a:moveTo>
                  <a:pt x="0" y="0"/>
                </a:moveTo>
                <a:lnTo>
                  <a:pt x="21336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" name="object 12"/>
          <p:cNvSpPr/>
          <p:nvPr/>
        </p:nvSpPr>
        <p:spPr>
          <a:xfrm>
            <a:off x="1229867" y="957072"/>
            <a:ext cx="0" cy="382905"/>
          </a:xfrm>
          <a:custGeom>
            <a:avLst/>
            <a:gdLst/>
            <a:ahLst/>
            <a:cxnLst/>
            <a:rect l="l" t="t" r="r" b="b"/>
            <a:pathLst>
              <a:path h="382905">
                <a:moveTo>
                  <a:pt x="0" y="382524"/>
                </a:moveTo>
                <a:lnTo>
                  <a:pt x="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" name="object 13"/>
          <p:cNvSpPr/>
          <p:nvPr/>
        </p:nvSpPr>
        <p:spPr>
          <a:xfrm>
            <a:off x="1229867" y="957072"/>
            <a:ext cx="99060" cy="0"/>
          </a:xfrm>
          <a:custGeom>
            <a:avLst/>
            <a:gdLst/>
            <a:ahLst/>
            <a:cxnLst/>
            <a:rect l="l" t="t" r="r" b="b"/>
            <a:pathLst>
              <a:path w="99059">
                <a:moveTo>
                  <a:pt x="0" y="0"/>
                </a:moveTo>
                <a:lnTo>
                  <a:pt x="9906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" name="object 14"/>
          <p:cNvSpPr/>
          <p:nvPr/>
        </p:nvSpPr>
        <p:spPr>
          <a:xfrm>
            <a:off x="1229867" y="1344167"/>
            <a:ext cx="0" cy="379730"/>
          </a:xfrm>
          <a:custGeom>
            <a:avLst/>
            <a:gdLst/>
            <a:ahLst/>
            <a:cxnLst/>
            <a:rect l="l" t="t" r="r" b="b"/>
            <a:pathLst>
              <a:path h="379730">
                <a:moveTo>
                  <a:pt x="0" y="0"/>
                </a:moveTo>
                <a:lnTo>
                  <a:pt x="0" y="379476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" name="object 15"/>
          <p:cNvSpPr/>
          <p:nvPr/>
        </p:nvSpPr>
        <p:spPr>
          <a:xfrm>
            <a:off x="1229867" y="1723644"/>
            <a:ext cx="287020" cy="0"/>
          </a:xfrm>
          <a:custGeom>
            <a:avLst/>
            <a:gdLst/>
            <a:ahLst/>
            <a:cxnLst/>
            <a:rect l="l" t="t" r="r" b="b"/>
            <a:pathLst>
              <a:path w="287019">
                <a:moveTo>
                  <a:pt x="0" y="0"/>
                </a:moveTo>
                <a:lnTo>
                  <a:pt x="286512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" name="object 16"/>
          <p:cNvSpPr/>
          <p:nvPr/>
        </p:nvSpPr>
        <p:spPr>
          <a:xfrm>
            <a:off x="1132332" y="1339596"/>
            <a:ext cx="0" cy="574675"/>
          </a:xfrm>
          <a:custGeom>
            <a:avLst/>
            <a:gdLst/>
            <a:ahLst/>
            <a:cxnLst/>
            <a:rect l="l" t="t" r="r" b="b"/>
            <a:pathLst>
              <a:path h="574675">
                <a:moveTo>
                  <a:pt x="0" y="574548"/>
                </a:moveTo>
                <a:lnTo>
                  <a:pt x="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" name="object 17"/>
          <p:cNvSpPr/>
          <p:nvPr/>
        </p:nvSpPr>
        <p:spPr>
          <a:xfrm>
            <a:off x="1132332" y="1339596"/>
            <a:ext cx="97790" cy="0"/>
          </a:xfrm>
          <a:custGeom>
            <a:avLst/>
            <a:gdLst/>
            <a:ahLst/>
            <a:cxnLst/>
            <a:rect l="l" t="t" r="r" b="b"/>
            <a:pathLst>
              <a:path w="97790">
                <a:moveTo>
                  <a:pt x="0" y="0"/>
                </a:moveTo>
                <a:lnTo>
                  <a:pt x="97536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" name="object 18"/>
          <p:cNvSpPr/>
          <p:nvPr/>
        </p:nvSpPr>
        <p:spPr>
          <a:xfrm>
            <a:off x="1161288" y="2161032"/>
            <a:ext cx="0" cy="326390"/>
          </a:xfrm>
          <a:custGeom>
            <a:avLst/>
            <a:gdLst/>
            <a:ahLst/>
            <a:cxnLst/>
            <a:rect l="l" t="t" r="r" b="b"/>
            <a:pathLst>
              <a:path h="326389">
                <a:moveTo>
                  <a:pt x="0" y="326135"/>
                </a:moveTo>
                <a:lnTo>
                  <a:pt x="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" name="object 19"/>
          <p:cNvSpPr/>
          <p:nvPr/>
        </p:nvSpPr>
        <p:spPr>
          <a:xfrm>
            <a:off x="1161288" y="2161032"/>
            <a:ext cx="66040" cy="0"/>
          </a:xfrm>
          <a:custGeom>
            <a:avLst/>
            <a:gdLst/>
            <a:ahLst/>
            <a:cxnLst/>
            <a:rect l="l" t="t" r="r" b="b"/>
            <a:pathLst>
              <a:path w="66040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" name="object 20"/>
          <p:cNvSpPr txBox="1"/>
          <p:nvPr/>
        </p:nvSpPr>
        <p:spPr>
          <a:xfrm>
            <a:off x="1506245" y="2545587"/>
            <a:ext cx="975994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SiNCED5(Si3g38270)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1264919" y="2598421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5">
                <a:moveTo>
                  <a:pt x="0" y="216407"/>
                </a:moveTo>
                <a:lnTo>
                  <a:pt x="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" name="object 22"/>
          <p:cNvSpPr/>
          <p:nvPr/>
        </p:nvSpPr>
        <p:spPr>
          <a:xfrm>
            <a:off x="1264919" y="2598420"/>
            <a:ext cx="245745" cy="0"/>
          </a:xfrm>
          <a:custGeom>
            <a:avLst/>
            <a:gdLst/>
            <a:ahLst/>
            <a:cxnLst/>
            <a:rect l="l" t="t" r="r" b="b"/>
            <a:pathLst>
              <a:path w="245744">
                <a:moveTo>
                  <a:pt x="0" y="0"/>
                </a:moveTo>
                <a:lnTo>
                  <a:pt x="245364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" name="object 23"/>
          <p:cNvSpPr txBox="1"/>
          <p:nvPr/>
        </p:nvSpPr>
        <p:spPr>
          <a:xfrm>
            <a:off x="1532826" y="2982328"/>
            <a:ext cx="117665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OsNCED1'(LOC9270250)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1264919" y="2817876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5">
                <a:moveTo>
                  <a:pt x="0" y="0"/>
                </a:moveTo>
                <a:lnTo>
                  <a:pt x="0" y="216408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" name="object 25"/>
          <p:cNvSpPr/>
          <p:nvPr/>
        </p:nvSpPr>
        <p:spPr>
          <a:xfrm>
            <a:off x="1264919" y="3034283"/>
            <a:ext cx="273050" cy="0"/>
          </a:xfrm>
          <a:custGeom>
            <a:avLst/>
            <a:gdLst/>
            <a:ahLst/>
            <a:cxnLst/>
            <a:rect l="l" t="t" r="r" b="b"/>
            <a:pathLst>
              <a:path w="273050">
                <a:moveTo>
                  <a:pt x="0" y="0"/>
                </a:moveTo>
                <a:lnTo>
                  <a:pt x="272796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" name="object 26"/>
          <p:cNvSpPr/>
          <p:nvPr/>
        </p:nvSpPr>
        <p:spPr>
          <a:xfrm>
            <a:off x="1161288" y="2491739"/>
            <a:ext cx="0" cy="323215"/>
          </a:xfrm>
          <a:custGeom>
            <a:avLst/>
            <a:gdLst/>
            <a:ahLst/>
            <a:cxnLst/>
            <a:rect l="l" t="t" r="r" b="b"/>
            <a:pathLst>
              <a:path h="323214">
                <a:moveTo>
                  <a:pt x="0" y="0"/>
                </a:moveTo>
                <a:lnTo>
                  <a:pt x="0" y="323088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" name="object 27"/>
          <p:cNvSpPr/>
          <p:nvPr/>
        </p:nvSpPr>
        <p:spPr>
          <a:xfrm>
            <a:off x="1161288" y="2814827"/>
            <a:ext cx="104139" cy="0"/>
          </a:xfrm>
          <a:custGeom>
            <a:avLst/>
            <a:gdLst/>
            <a:ahLst/>
            <a:cxnLst/>
            <a:rect l="l" t="t" r="r" b="b"/>
            <a:pathLst>
              <a:path w="104140">
                <a:moveTo>
                  <a:pt x="0" y="0"/>
                </a:moveTo>
                <a:lnTo>
                  <a:pt x="103632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" name="object 28"/>
          <p:cNvSpPr/>
          <p:nvPr/>
        </p:nvSpPr>
        <p:spPr>
          <a:xfrm>
            <a:off x="1132332" y="1917192"/>
            <a:ext cx="0" cy="570230"/>
          </a:xfrm>
          <a:custGeom>
            <a:avLst/>
            <a:gdLst/>
            <a:ahLst/>
            <a:cxnLst/>
            <a:rect l="l" t="t" r="r" b="b"/>
            <a:pathLst>
              <a:path h="570230">
                <a:moveTo>
                  <a:pt x="0" y="0"/>
                </a:moveTo>
                <a:lnTo>
                  <a:pt x="0" y="569976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" name="object 29"/>
          <p:cNvSpPr/>
          <p:nvPr/>
        </p:nvSpPr>
        <p:spPr>
          <a:xfrm>
            <a:off x="1132332" y="2487167"/>
            <a:ext cx="29209" cy="0"/>
          </a:xfrm>
          <a:custGeom>
            <a:avLst/>
            <a:gdLst/>
            <a:ahLst/>
            <a:cxnLst/>
            <a:rect l="l" t="t" r="r" b="b"/>
            <a:pathLst>
              <a:path w="29209">
                <a:moveTo>
                  <a:pt x="0" y="0"/>
                </a:moveTo>
                <a:lnTo>
                  <a:pt x="28956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" name="object 30"/>
          <p:cNvSpPr/>
          <p:nvPr/>
        </p:nvSpPr>
        <p:spPr>
          <a:xfrm>
            <a:off x="923544" y="1914144"/>
            <a:ext cx="0" cy="980440"/>
          </a:xfrm>
          <a:custGeom>
            <a:avLst/>
            <a:gdLst/>
            <a:ahLst/>
            <a:cxnLst/>
            <a:rect l="l" t="t" r="r" b="b"/>
            <a:pathLst>
              <a:path h="980439">
                <a:moveTo>
                  <a:pt x="0" y="979931"/>
                </a:moveTo>
                <a:lnTo>
                  <a:pt x="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" name="object 31"/>
          <p:cNvSpPr/>
          <p:nvPr/>
        </p:nvSpPr>
        <p:spPr>
          <a:xfrm>
            <a:off x="923544" y="1914144"/>
            <a:ext cx="208915" cy="0"/>
          </a:xfrm>
          <a:custGeom>
            <a:avLst/>
            <a:gdLst/>
            <a:ahLst/>
            <a:cxnLst/>
            <a:rect l="l" t="t" r="r" b="b"/>
            <a:pathLst>
              <a:path w="208915">
                <a:moveTo>
                  <a:pt x="0" y="0"/>
                </a:moveTo>
                <a:lnTo>
                  <a:pt x="208788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" name="object 32"/>
          <p:cNvSpPr txBox="1"/>
          <p:nvPr/>
        </p:nvSpPr>
        <p:spPr>
          <a:xfrm>
            <a:off x="1555610" y="3419068"/>
            <a:ext cx="975994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SiNCED4(Si2g04470)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1306067" y="3471673"/>
            <a:ext cx="0" cy="405765"/>
          </a:xfrm>
          <a:custGeom>
            <a:avLst/>
            <a:gdLst/>
            <a:ahLst/>
            <a:cxnLst/>
            <a:rect l="l" t="t" r="r" b="b"/>
            <a:pathLst>
              <a:path h="405764">
                <a:moveTo>
                  <a:pt x="0" y="405384"/>
                </a:moveTo>
                <a:lnTo>
                  <a:pt x="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" name="object 34"/>
          <p:cNvSpPr/>
          <p:nvPr/>
        </p:nvSpPr>
        <p:spPr>
          <a:xfrm>
            <a:off x="1306067" y="3471671"/>
            <a:ext cx="254635" cy="0"/>
          </a:xfrm>
          <a:custGeom>
            <a:avLst/>
            <a:gdLst/>
            <a:ahLst/>
            <a:cxnLst/>
            <a:rect l="l" t="t" r="r" b="b"/>
            <a:pathLst>
              <a:path w="254634">
                <a:moveTo>
                  <a:pt x="0" y="0"/>
                </a:moveTo>
                <a:lnTo>
                  <a:pt x="254508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" name="object 35"/>
          <p:cNvSpPr txBox="1"/>
          <p:nvPr/>
        </p:nvSpPr>
        <p:spPr>
          <a:xfrm>
            <a:off x="1570807" y="3855802"/>
            <a:ext cx="126682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Z</a:t>
            </a:r>
            <a:r>
              <a:rPr sz="800" b="1" spc="-25" dirty="0">
                <a:solidFill>
                  <a:srgbClr val="040000"/>
                </a:solidFill>
                <a:latin typeface="Times New Roman"/>
                <a:cs typeface="Times New Roman"/>
              </a:rPr>
              <a:t>m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NC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E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D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4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(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L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OC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103648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26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1443227" y="3909059"/>
            <a:ext cx="0" cy="378460"/>
          </a:xfrm>
          <a:custGeom>
            <a:avLst/>
            <a:gdLst/>
            <a:ahLst/>
            <a:cxnLst/>
            <a:rect l="l" t="t" r="r" b="b"/>
            <a:pathLst>
              <a:path h="378460">
                <a:moveTo>
                  <a:pt x="0" y="377951"/>
                </a:moveTo>
                <a:lnTo>
                  <a:pt x="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" name="object 37"/>
          <p:cNvSpPr/>
          <p:nvPr/>
        </p:nvSpPr>
        <p:spPr>
          <a:xfrm>
            <a:off x="1443227" y="3909059"/>
            <a:ext cx="132715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8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" name="object 38"/>
          <p:cNvSpPr txBox="1"/>
          <p:nvPr/>
        </p:nvSpPr>
        <p:spPr>
          <a:xfrm>
            <a:off x="1737906" y="4292536"/>
            <a:ext cx="131445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ZmNCED4'(LOC103634160)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1743455" y="4343401"/>
            <a:ext cx="0" cy="327660"/>
          </a:xfrm>
          <a:custGeom>
            <a:avLst/>
            <a:gdLst/>
            <a:ahLst/>
            <a:cxnLst/>
            <a:rect l="l" t="t" r="r" b="b"/>
            <a:pathLst>
              <a:path h="327660">
                <a:moveTo>
                  <a:pt x="0" y="327660"/>
                </a:moveTo>
                <a:lnTo>
                  <a:pt x="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" name="object 40"/>
          <p:cNvSpPr txBox="1"/>
          <p:nvPr/>
        </p:nvSpPr>
        <p:spPr>
          <a:xfrm>
            <a:off x="1961959" y="4729264"/>
            <a:ext cx="134366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ZmNCED4''(LOC103634451)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1932432" y="4780789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5">
                <a:moveTo>
                  <a:pt x="0" y="216408"/>
                </a:moveTo>
                <a:lnTo>
                  <a:pt x="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" name="object 42"/>
          <p:cNvSpPr/>
          <p:nvPr/>
        </p:nvSpPr>
        <p:spPr>
          <a:xfrm>
            <a:off x="1932432" y="4780788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52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" name="object 43"/>
          <p:cNvSpPr txBox="1"/>
          <p:nvPr/>
        </p:nvSpPr>
        <p:spPr>
          <a:xfrm>
            <a:off x="1946770" y="5165991"/>
            <a:ext cx="137287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ZmNCED4'''(LOC103652265)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1932432" y="5000244"/>
            <a:ext cx="0" cy="218440"/>
          </a:xfrm>
          <a:custGeom>
            <a:avLst/>
            <a:gdLst/>
            <a:ahLst/>
            <a:cxnLst/>
            <a:rect l="l" t="t" r="r" b="b"/>
            <a:pathLst>
              <a:path h="218439">
                <a:moveTo>
                  <a:pt x="0" y="0"/>
                </a:moveTo>
                <a:lnTo>
                  <a:pt x="0" y="217932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" name="object 45"/>
          <p:cNvSpPr/>
          <p:nvPr/>
        </p:nvSpPr>
        <p:spPr>
          <a:xfrm>
            <a:off x="1743455" y="4674108"/>
            <a:ext cx="0" cy="323215"/>
          </a:xfrm>
          <a:custGeom>
            <a:avLst/>
            <a:gdLst/>
            <a:ahLst/>
            <a:cxnLst/>
            <a:rect l="l" t="t" r="r" b="b"/>
            <a:pathLst>
              <a:path h="323214">
                <a:moveTo>
                  <a:pt x="0" y="0"/>
                </a:moveTo>
                <a:lnTo>
                  <a:pt x="0" y="323088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" name="object 46"/>
          <p:cNvSpPr/>
          <p:nvPr/>
        </p:nvSpPr>
        <p:spPr>
          <a:xfrm>
            <a:off x="1743455" y="4997196"/>
            <a:ext cx="189230" cy="0"/>
          </a:xfrm>
          <a:custGeom>
            <a:avLst/>
            <a:gdLst/>
            <a:ahLst/>
            <a:cxnLst/>
            <a:rect l="l" t="t" r="r" b="b"/>
            <a:pathLst>
              <a:path w="189230">
                <a:moveTo>
                  <a:pt x="0" y="0"/>
                </a:moveTo>
                <a:lnTo>
                  <a:pt x="188976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" name="object 47"/>
          <p:cNvSpPr/>
          <p:nvPr/>
        </p:nvSpPr>
        <p:spPr>
          <a:xfrm>
            <a:off x="1443227" y="4291584"/>
            <a:ext cx="0" cy="379730"/>
          </a:xfrm>
          <a:custGeom>
            <a:avLst/>
            <a:gdLst/>
            <a:ahLst/>
            <a:cxnLst/>
            <a:rect l="l" t="t" r="r" b="b"/>
            <a:pathLst>
              <a:path h="379729">
                <a:moveTo>
                  <a:pt x="0" y="0"/>
                </a:moveTo>
                <a:lnTo>
                  <a:pt x="0" y="379476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" name="object 48"/>
          <p:cNvSpPr/>
          <p:nvPr/>
        </p:nvSpPr>
        <p:spPr>
          <a:xfrm>
            <a:off x="1443227" y="4671059"/>
            <a:ext cx="300355" cy="0"/>
          </a:xfrm>
          <a:custGeom>
            <a:avLst/>
            <a:gdLst/>
            <a:ahLst/>
            <a:cxnLst/>
            <a:rect l="l" t="t" r="r" b="b"/>
            <a:pathLst>
              <a:path w="300355">
                <a:moveTo>
                  <a:pt x="0" y="0"/>
                </a:moveTo>
                <a:lnTo>
                  <a:pt x="300228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" name="object 49"/>
          <p:cNvSpPr/>
          <p:nvPr/>
        </p:nvSpPr>
        <p:spPr>
          <a:xfrm>
            <a:off x="1306067" y="3880103"/>
            <a:ext cx="0" cy="407034"/>
          </a:xfrm>
          <a:custGeom>
            <a:avLst/>
            <a:gdLst/>
            <a:ahLst/>
            <a:cxnLst/>
            <a:rect l="l" t="t" r="r" b="b"/>
            <a:pathLst>
              <a:path h="407035">
                <a:moveTo>
                  <a:pt x="0" y="0"/>
                </a:moveTo>
                <a:lnTo>
                  <a:pt x="0" y="406908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" name="object 50"/>
          <p:cNvSpPr/>
          <p:nvPr/>
        </p:nvSpPr>
        <p:spPr>
          <a:xfrm>
            <a:off x="1306067" y="4287011"/>
            <a:ext cx="137160" cy="0"/>
          </a:xfrm>
          <a:custGeom>
            <a:avLst/>
            <a:gdLst/>
            <a:ahLst/>
            <a:cxnLst/>
            <a:rect l="l" t="t" r="r" b="b"/>
            <a:pathLst>
              <a:path w="137159">
                <a:moveTo>
                  <a:pt x="0" y="0"/>
                </a:moveTo>
                <a:lnTo>
                  <a:pt x="13716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" name="object 51"/>
          <p:cNvSpPr/>
          <p:nvPr/>
        </p:nvSpPr>
        <p:spPr>
          <a:xfrm>
            <a:off x="923544" y="2897123"/>
            <a:ext cx="0" cy="980440"/>
          </a:xfrm>
          <a:custGeom>
            <a:avLst/>
            <a:gdLst/>
            <a:ahLst/>
            <a:cxnLst/>
            <a:rect l="l" t="t" r="r" b="b"/>
            <a:pathLst>
              <a:path h="980439">
                <a:moveTo>
                  <a:pt x="0" y="0"/>
                </a:moveTo>
                <a:lnTo>
                  <a:pt x="0" y="979932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" name="object 52"/>
          <p:cNvSpPr/>
          <p:nvPr/>
        </p:nvSpPr>
        <p:spPr>
          <a:xfrm>
            <a:off x="923544" y="3877055"/>
            <a:ext cx="382905" cy="0"/>
          </a:xfrm>
          <a:custGeom>
            <a:avLst/>
            <a:gdLst/>
            <a:ahLst/>
            <a:cxnLst/>
            <a:rect l="l" t="t" r="r" b="b"/>
            <a:pathLst>
              <a:path w="382905">
                <a:moveTo>
                  <a:pt x="0" y="0"/>
                </a:moveTo>
                <a:lnTo>
                  <a:pt x="382524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" name="object 53"/>
          <p:cNvSpPr/>
          <p:nvPr/>
        </p:nvSpPr>
        <p:spPr>
          <a:xfrm>
            <a:off x="868680" y="2894077"/>
            <a:ext cx="0" cy="1705610"/>
          </a:xfrm>
          <a:custGeom>
            <a:avLst/>
            <a:gdLst/>
            <a:ahLst/>
            <a:cxnLst/>
            <a:rect l="l" t="t" r="r" b="b"/>
            <a:pathLst>
              <a:path h="1705610">
                <a:moveTo>
                  <a:pt x="0" y="1705356"/>
                </a:moveTo>
                <a:lnTo>
                  <a:pt x="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" name="object 54"/>
          <p:cNvSpPr/>
          <p:nvPr/>
        </p:nvSpPr>
        <p:spPr>
          <a:xfrm>
            <a:off x="868680" y="2894076"/>
            <a:ext cx="55244" cy="0"/>
          </a:xfrm>
          <a:custGeom>
            <a:avLst/>
            <a:gdLst/>
            <a:ahLst/>
            <a:cxnLst/>
            <a:rect l="l" t="t" r="r" b="b"/>
            <a:pathLst>
              <a:path w="55244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" name="object 55"/>
          <p:cNvSpPr txBox="1"/>
          <p:nvPr/>
        </p:nvSpPr>
        <p:spPr>
          <a:xfrm>
            <a:off x="1718911" y="5602735"/>
            <a:ext cx="106680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AtNCED5(AT1G30100)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1127760" y="5654040"/>
            <a:ext cx="0" cy="218440"/>
          </a:xfrm>
          <a:custGeom>
            <a:avLst/>
            <a:gdLst/>
            <a:ahLst/>
            <a:cxnLst/>
            <a:rect l="l" t="t" r="r" b="b"/>
            <a:pathLst>
              <a:path h="218439">
                <a:moveTo>
                  <a:pt x="0" y="217932"/>
                </a:moveTo>
                <a:lnTo>
                  <a:pt x="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" name="object 57"/>
          <p:cNvSpPr/>
          <p:nvPr/>
        </p:nvSpPr>
        <p:spPr>
          <a:xfrm>
            <a:off x="1127760" y="5654040"/>
            <a:ext cx="596265" cy="0"/>
          </a:xfrm>
          <a:custGeom>
            <a:avLst/>
            <a:gdLst/>
            <a:ahLst/>
            <a:cxnLst/>
            <a:rect l="l" t="t" r="r" b="b"/>
            <a:pathLst>
              <a:path w="596264">
                <a:moveTo>
                  <a:pt x="0" y="0"/>
                </a:moveTo>
                <a:lnTo>
                  <a:pt x="595884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" name="object 58"/>
          <p:cNvSpPr txBox="1"/>
          <p:nvPr/>
        </p:nvSpPr>
        <p:spPr>
          <a:xfrm>
            <a:off x="1783476" y="6039464"/>
            <a:ext cx="106680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AtNCED2(AT4G18350)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1127760" y="5875020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5">
                <a:moveTo>
                  <a:pt x="0" y="0"/>
                </a:moveTo>
                <a:lnTo>
                  <a:pt x="0" y="216408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" name="object 60"/>
          <p:cNvSpPr/>
          <p:nvPr/>
        </p:nvSpPr>
        <p:spPr>
          <a:xfrm>
            <a:off x="1127760" y="6091428"/>
            <a:ext cx="661670" cy="0"/>
          </a:xfrm>
          <a:custGeom>
            <a:avLst/>
            <a:gdLst/>
            <a:ahLst/>
            <a:cxnLst/>
            <a:rect l="l" t="t" r="r" b="b"/>
            <a:pathLst>
              <a:path w="661669">
                <a:moveTo>
                  <a:pt x="0" y="0"/>
                </a:moveTo>
                <a:lnTo>
                  <a:pt x="661416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" name="object 61"/>
          <p:cNvSpPr/>
          <p:nvPr/>
        </p:nvSpPr>
        <p:spPr>
          <a:xfrm>
            <a:off x="1040891" y="5871973"/>
            <a:ext cx="0" cy="436245"/>
          </a:xfrm>
          <a:custGeom>
            <a:avLst/>
            <a:gdLst/>
            <a:ahLst/>
            <a:cxnLst/>
            <a:rect l="l" t="t" r="r" b="b"/>
            <a:pathLst>
              <a:path h="436245">
                <a:moveTo>
                  <a:pt x="0" y="435863"/>
                </a:moveTo>
                <a:lnTo>
                  <a:pt x="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" name="object 62"/>
          <p:cNvSpPr/>
          <p:nvPr/>
        </p:nvSpPr>
        <p:spPr>
          <a:xfrm>
            <a:off x="1040891" y="5871971"/>
            <a:ext cx="86995" cy="0"/>
          </a:xfrm>
          <a:custGeom>
            <a:avLst/>
            <a:gdLst/>
            <a:ahLst/>
            <a:cxnLst/>
            <a:rect l="l" t="t" r="r" b="b"/>
            <a:pathLst>
              <a:path w="86994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" name="object 63"/>
          <p:cNvSpPr txBox="1"/>
          <p:nvPr/>
        </p:nvSpPr>
        <p:spPr>
          <a:xfrm>
            <a:off x="1745499" y="6476194"/>
            <a:ext cx="106680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AtNCED9(AT1G78390)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1066800" y="6528816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4">
                <a:moveTo>
                  <a:pt x="0" y="216407"/>
                </a:moveTo>
                <a:lnTo>
                  <a:pt x="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" name="object 65"/>
          <p:cNvSpPr/>
          <p:nvPr/>
        </p:nvSpPr>
        <p:spPr>
          <a:xfrm>
            <a:off x="1066800" y="6528816"/>
            <a:ext cx="684530" cy="0"/>
          </a:xfrm>
          <a:custGeom>
            <a:avLst/>
            <a:gdLst/>
            <a:ahLst/>
            <a:cxnLst/>
            <a:rect l="l" t="t" r="r" b="b"/>
            <a:pathLst>
              <a:path w="684530">
                <a:moveTo>
                  <a:pt x="0" y="0"/>
                </a:moveTo>
                <a:lnTo>
                  <a:pt x="684276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" name="object 66"/>
          <p:cNvSpPr txBox="1"/>
          <p:nvPr/>
        </p:nvSpPr>
        <p:spPr>
          <a:xfrm>
            <a:off x="1654359" y="6912933"/>
            <a:ext cx="106680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AtNCED3(AT3G14440)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67" name="object 67"/>
          <p:cNvSpPr/>
          <p:nvPr/>
        </p:nvSpPr>
        <p:spPr>
          <a:xfrm>
            <a:off x="1066800" y="6748271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4">
                <a:moveTo>
                  <a:pt x="0" y="0"/>
                </a:moveTo>
                <a:lnTo>
                  <a:pt x="0" y="216408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" name="object 68"/>
          <p:cNvSpPr/>
          <p:nvPr/>
        </p:nvSpPr>
        <p:spPr>
          <a:xfrm>
            <a:off x="1066800" y="6964680"/>
            <a:ext cx="593090" cy="0"/>
          </a:xfrm>
          <a:custGeom>
            <a:avLst/>
            <a:gdLst/>
            <a:ahLst/>
            <a:cxnLst/>
            <a:rect l="l" t="t" r="r" b="b"/>
            <a:pathLst>
              <a:path w="593089">
                <a:moveTo>
                  <a:pt x="0" y="0"/>
                </a:moveTo>
                <a:lnTo>
                  <a:pt x="592836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" name="object 69"/>
          <p:cNvSpPr/>
          <p:nvPr/>
        </p:nvSpPr>
        <p:spPr>
          <a:xfrm>
            <a:off x="1040891" y="6310884"/>
            <a:ext cx="0" cy="434340"/>
          </a:xfrm>
          <a:custGeom>
            <a:avLst/>
            <a:gdLst/>
            <a:ahLst/>
            <a:cxnLst/>
            <a:rect l="l" t="t" r="r" b="b"/>
            <a:pathLst>
              <a:path h="434340">
                <a:moveTo>
                  <a:pt x="0" y="0"/>
                </a:moveTo>
                <a:lnTo>
                  <a:pt x="0" y="43434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" name="object 70"/>
          <p:cNvSpPr/>
          <p:nvPr/>
        </p:nvSpPr>
        <p:spPr>
          <a:xfrm>
            <a:off x="1040891" y="6745223"/>
            <a:ext cx="26034" cy="0"/>
          </a:xfrm>
          <a:custGeom>
            <a:avLst/>
            <a:gdLst/>
            <a:ahLst/>
            <a:cxnLst/>
            <a:rect l="l" t="t" r="r" b="b"/>
            <a:pathLst>
              <a:path w="26034">
                <a:moveTo>
                  <a:pt x="0" y="0"/>
                </a:moveTo>
                <a:lnTo>
                  <a:pt x="25908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" name="object 71"/>
          <p:cNvSpPr/>
          <p:nvPr/>
        </p:nvSpPr>
        <p:spPr>
          <a:xfrm>
            <a:off x="868680" y="4602479"/>
            <a:ext cx="0" cy="1705610"/>
          </a:xfrm>
          <a:custGeom>
            <a:avLst/>
            <a:gdLst/>
            <a:ahLst/>
            <a:cxnLst/>
            <a:rect l="l" t="t" r="r" b="b"/>
            <a:pathLst>
              <a:path h="1705610">
                <a:moveTo>
                  <a:pt x="0" y="0"/>
                </a:moveTo>
                <a:lnTo>
                  <a:pt x="0" y="1705356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" name="object 72"/>
          <p:cNvSpPr/>
          <p:nvPr/>
        </p:nvSpPr>
        <p:spPr>
          <a:xfrm>
            <a:off x="868680" y="6307835"/>
            <a:ext cx="172720" cy="0"/>
          </a:xfrm>
          <a:custGeom>
            <a:avLst/>
            <a:gdLst/>
            <a:ahLst/>
            <a:cxnLst/>
            <a:rect l="l" t="t" r="r" b="b"/>
            <a:pathLst>
              <a:path w="172719">
                <a:moveTo>
                  <a:pt x="0" y="0"/>
                </a:moveTo>
                <a:lnTo>
                  <a:pt x="172212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" name="object 73"/>
          <p:cNvSpPr/>
          <p:nvPr/>
        </p:nvSpPr>
        <p:spPr>
          <a:xfrm>
            <a:off x="736091" y="4599433"/>
            <a:ext cx="0" cy="1400810"/>
          </a:xfrm>
          <a:custGeom>
            <a:avLst/>
            <a:gdLst/>
            <a:ahLst/>
            <a:cxnLst/>
            <a:rect l="l" t="t" r="r" b="b"/>
            <a:pathLst>
              <a:path h="1400810">
                <a:moveTo>
                  <a:pt x="0" y="1400556"/>
                </a:moveTo>
                <a:lnTo>
                  <a:pt x="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" name="object 74"/>
          <p:cNvSpPr/>
          <p:nvPr/>
        </p:nvSpPr>
        <p:spPr>
          <a:xfrm>
            <a:off x="736091" y="4599432"/>
            <a:ext cx="132715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8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" name="object 75"/>
          <p:cNvSpPr txBox="1"/>
          <p:nvPr/>
        </p:nvSpPr>
        <p:spPr>
          <a:xfrm>
            <a:off x="1749303" y="7349653"/>
            <a:ext cx="106680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AtNCED6(AT3G24220)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76" name="object 76"/>
          <p:cNvSpPr/>
          <p:nvPr/>
        </p:nvSpPr>
        <p:spPr>
          <a:xfrm>
            <a:off x="736091" y="6003035"/>
            <a:ext cx="0" cy="1399540"/>
          </a:xfrm>
          <a:custGeom>
            <a:avLst/>
            <a:gdLst/>
            <a:ahLst/>
            <a:cxnLst/>
            <a:rect l="l" t="t" r="r" b="b"/>
            <a:pathLst>
              <a:path h="1399540">
                <a:moveTo>
                  <a:pt x="0" y="0"/>
                </a:moveTo>
                <a:lnTo>
                  <a:pt x="0" y="1399032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" name="object 77"/>
          <p:cNvSpPr/>
          <p:nvPr/>
        </p:nvSpPr>
        <p:spPr>
          <a:xfrm>
            <a:off x="736091" y="7402068"/>
            <a:ext cx="1018540" cy="0"/>
          </a:xfrm>
          <a:custGeom>
            <a:avLst/>
            <a:gdLst/>
            <a:ahLst/>
            <a:cxnLst/>
            <a:rect l="l" t="t" r="r" b="b"/>
            <a:pathLst>
              <a:path w="1018539">
                <a:moveTo>
                  <a:pt x="0" y="0"/>
                </a:moveTo>
                <a:lnTo>
                  <a:pt x="1018032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" name="object 78"/>
          <p:cNvSpPr/>
          <p:nvPr/>
        </p:nvSpPr>
        <p:spPr>
          <a:xfrm>
            <a:off x="228600" y="5999988"/>
            <a:ext cx="0" cy="1082040"/>
          </a:xfrm>
          <a:custGeom>
            <a:avLst/>
            <a:gdLst/>
            <a:ahLst/>
            <a:cxnLst/>
            <a:rect l="l" t="t" r="r" b="b"/>
            <a:pathLst>
              <a:path h="1082040">
                <a:moveTo>
                  <a:pt x="0" y="1082039"/>
                </a:moveTo>
                <a:lnTo>
                  <a:pt x="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" name="object 79"/>
          <p:cNvSpPr/>
          <p:nvPr/>
        </p:nvSpPr>
        <p:spPr>
          <a:xfrm>
            <a:off x="228600" y="5999988"/>
            <a:ext cx="508000" cy="0"/>
          </a:xfrm>
          <a:custGeom>
            <a:avLst/>
            <a:gdLst/>
            <a:ahLst/>
            <a:cxnLst/>
            <a:rect l="l" t="t" r="r" b="b"/>
            <a:pathLst>
              <a:path w="508000">
                <a:moveTo>
                  <a:pt x="0" y="0"/>
                </a:moveTo>
                <a:lnTo>
                  <a:pt x="507492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" name="object 80"/>
          <p:cNvSpPr txBox="1"/>
          <p:nvPr/>
        </p:nvSpPr>
        <p:spPr>
          <a:xfrm>
            <a:off x="1946775" y="7786381"/>
            <a:ext cx="106680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AtNCED4(AT4G19170)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81" name="object 81"/>
          <p:cNvSpPr/>
          <p:nvPr/>
        </p:nvSpPr>
        <p:spPr>
          <a:xfrm>
            <a:off x="1082039" y="7839456"/>
            <a:ext cx="0" cy="326390"/>
          </a:xfrm>
          <a:custGeom>
            <a:avLst/>
            <a:gdLst/>
            <a:ahLst/>
            <a:cxnLst/>
            <a:rect l="l" t="t" r="r" b="b"/>
            <a:pathLst>
              <a:path h="326390">
                <a:moveTo>
                  <a:pt x="0" y="326136"/>
                </a:moveTo>
                <a:lnTo>
                  <a:pt x="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" name="object 82"/>
          <p:cNvSpPr/>
          <p:nvPr/>
        </p:nvSpPr>
        <p:spPr>
          <a:xfrm>
            <a:off x="1082039" y="7839456"/>
            <a:ext cx="868680" cy="0"/>
          </a:xfrm>
          <a:custGeom>
            <a:avLst/>
            <a:gdLst/>
            <a:ahLst/>
            <a:cxnLst/>
            <a:rect l="l" t="t" r="r" b="b"/>
            <a:pathLst>
              <a:path w="868680">
                <a:moveTo>
                  <a:pt x="0" y="0"/>
                </a:moveTo>
                <a:lnTo>
                  <a:pt x="86868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" name="object 83"/>
          <p:cNvSpPr txBox="1"/>
          <p:nvPr/>
        </p:nvSpPr>
        <p:spPr>
          <a:xfrm>
            <a:off x="1935391" y="8223122"/>
            <a:ext cx="102806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SiNCED1a(Si1g31780)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84" name="object 84"/>
          <p:cNvSpPr/>
          <p:nvPr/>
        </p:nvSpPr>
        <p:spPr>
          <a:xfrm>
            <a:off x="1700783" y="8275319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4">
                <a:moveTo>
                  <a:pt x="0" y="216407"/>
                </a:moveTo>
                <a:lnTo>
                  <a:pt x="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" name="object 85"/>
          <p:cNvSpPr/>
          <p:nvPr/>
        </p:nvSpPr>
        <p:spPr>
          <a:xfrm>
            <a:off x="1700783" y="8275319"/>
            <a:ext cx="241300" cy="0"/>
          </a:xfrm>
          <a:custGeom>
            <a:avLst/>
            <a:gdLst/>
            <a:ahLst/>
            <a:cxnLst/>
            <a:rect l="l" t="t" r="r" b="b"/>
            <a:pathLst>
              <a:path w="241300">
                <a:moveTo>
                  <a:pt x="0" y="0"/>
                </a:moveTo>
                <a:lnTo>
                  <a:pt x="240792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" name="object 86"/>
          <p:cNvSpPr/>
          <p:nvPr/>
        </p:nvSpPr>
        <p:spPr>
          <a:xfrm>
            <a:off x="1700783" y="8496300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4">
                <a:moveTo>
                  <a:pt x="0" y="0"/>
                </a:moveTo>
                <a:lnTo>
                  <a:pt x="0" y="216408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" name="object 87"/>
          <p:cNvSpPr/>
          <p:nvPr/>
        </p:nvSpPr>
        <p:spPr>
          <a:xfrm>
            <a:off x="1700783" y="8712707"/>
            <a:ext cx="269875" cy="0"/>
          </a:xfrm>
          <a:custGeom>
            <a:avLst/>
            <a:gdLst/>
            <a:ahLst/>
            <a:cxnLst/>
            <a:rect l="l" t="t" r="r" b="b"/>
            <a:pathLst>
              <a:path w="269875">
                <a:moveTo>
                  <a:pt x="0" y="0"/>
                </a:moveTo>
                <a:lnTo>
                  <a:pt x="269748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" name="object 88"/>
          <p:cNvSpPr/>
          <p:nvPr/>
        </p:nvSpPr>
        <p:spPr>
          <a:xfrm>
            <a:off x="1082039" y="8168640"/>
            <a:ext cx="0" cy="323215"/>
          </a:xfrm>
          <a:custGeom>
            <a:avLst/>
            <a:gdLst/>
            <a:ahLst/>
            <a:cxnLst/>
            <a:rect l="l" t="t" r="r" b="b"/>
            <a:pathLst>
              <a:path h="323215">
                <a:moveTo>
                  <a:pt x="0" y="0"/>
                </a:moveTo>
                <a:lnTo>
                  <a:pt x="0" y="323087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" name="object 89"/>
          <p:cNvSpPr/>
          <p:nvPr/>
        </p:nvSpPr>
        <p:spPr>
          <a:xfrm>
            <a:off x="1082039" y="8491728"/>
            <a:ext cx="619125" cy="0"/>
          </a:xfrm>
          <a:custGeom>
            <a:avLst/>
            <a:gdLst/>
            <a:ahLst/>
            <a:cxnLst/>
            <a:rect l="l" t="t" r="r" b="b"/>
            <a:pathLst>
              <a:path w="619125">
                <a:moveTo>
                  <a:pt x="0" y="0"/>
                </a:moveTo>
                <a:lnTo>
                  <a:pt x="618744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" name="object 90"/>
          <p:cNvSpPr/>
          <p:nvPr/>
        </p:nvSpPr>
        <p:spPr>
          <a:xfrm>
            <a:off x="228600" y="7086600"/>
            <a:ext cx="0" cy="1079500"/>
          </a:xfrm>
          <a:custGeom>
            <a:avLst/>
            <a:gdLst/>
            <a:ahLst/>
            <a:cxnLst/>
            <a:rect l="l" t="t" r="r" b="b"/>
            <a:pathLst>
              <a:path h="1079500">
                <a:moveTo>
                  <a:pt x="0" y="0"/>
                </a:moveTo>
                <a:lnTo>
                  <a:pt x="0" y="1078992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" name="object 91"/>
          <p:cNvSpPr/>
          <p:nvPr/>
        </p:nvSpPr>
        <p:spPr>
          <a:xfrm>
            <a:off x="228600" y="8165592"/>
            <a:ext cx="853440" cy="0"/>
          </a:xfrm>
          <a:custGeom>
            <a:avLst/>
            <a:gdLst/>
            <a:ahLst/>
            <a:cxnLst/>
            <a:rect l="l" t="t" r="r" b="b"/>
            <a:pathLst>
              <a:path w="853440">
                <a:moveTo>
                  <a:pt x="0" y="0"/>
                </a:moveTo>
                <a:lnTo>
                  <a:pt x="853440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" name="object 92"/>
          <p:cNvSpPr txBox="1"/>
          <p:nvPr/>
        </p:nvSpPr>
        <p:spPr>
          <a:xfrm>
            <a:off x="1477708" y="8448060"/>
            <a:ext cx="1860550" cy="360045"/>
          </a:xfrm>
          <a:prstGeom prst="rect">
            <a:avLst/>
          </a:prstGeom>
        </p:spPr>
        <p:txBody>
          <a:bodyPr vert="horz" wrap="square" lIns="0" tIns="5778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76%</a:t>
            </a:r>
            <a:endParaRPr sz="800" dirty="0">
              <a:latin typeface="Times New Roman"/>
              <a:cs typeface="Times New Roman"/>
            </a:endParaRPr>
          </a:p>
          <a:p>
            <a:pPr marL="500380">
              <a:lnSpc>
                <a:spcPct val="100000"/>
              </a:lnSpc>
              <a:spcBef>
                <a:spcPts val="35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ZmNCED1'''(LOC103627610)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850663" y="8174113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704898" y="4991100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54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516611" y="4664253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41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210593" y="4281654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41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73258" y="3872507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68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154257" y="361939"/>
            <a:ext cx="1664335" cy="2628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10209">
              <a:lnSpc>
                <a:spcPts val="930"/>
              </a:lnSpc>
              <a:spcBef>
                <a:spcPts val="100"/>
              </a:spcBef>
            </a:pP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Z</a:t>
            </a:r>
            <a:r>
              <a:rPr sz="800" b="1" spc="-25" dirty="0">
                <a:solidFill>
                  <a:srgbClr val="040000"/>
                </a:solidFill>
                <a:latin typeface="Times New Roman"/>
                <a:cs typeface="Times New Roman"/>
              </a:rPr>
              <a:t>m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NC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E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D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1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(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L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OC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103626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04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3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  <a:p>
            <a:pPr marL="12700">
              <a:lnSpc>
                <a:spcPts val="930"/>
              </a:lnSpc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71%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1089902" y="821520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71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045587" y="2808644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982178" y="1200137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71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937863" y="2468727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50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881499" y="1672132"/>
            <a:ext cx="1759585" cy="5848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40715">
              <a:lnSpc>
                <a:spcPts val="869"/>
              </a:lnSpc>
              <a:spcBef>
                <a:spcPts val="100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OsNCED1(LOC4333566)</a:t>
            </a:r>
            <a:endParaRPr sz="800" dirty="0">
              <a:latin typeface="Times New Roman"/>
              <a:cs typeface="Times New Roman"/>
            </a:endParaRPr>
          </a:p>
          <a:p>
            <a:pPr marL="12700">
              <a:lnSpc>
                <a:spcPts val="869"/>
              </a:lnSpc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73%</a:t>
            </a:r>
            <a:endParaRPr sz="8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 dirty="0">
              <a:latin typeface="Times New Roman"/>
              <a:cs typeface="Times New Roman"/>
            </a:endParaRPr>
          </a:p>
          <a:p>
            <a:pPr marL="352425">
              <a:lnSpc>
                <a:spcPct val="100000"/>
              </a:lnSpc>
              <a:spcBef>
                <a:spcPts val="66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ZmNCED1''(LOC100501444)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683206" y="2756671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643486" y="4463917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78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486954" y="5741901"/>
            <a:ext cx="653415" cy="25654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434340">
              <a:lnSpc>
                <a:spcPts val="905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68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  <a:p>
            <a:pPr marL="12700">
              <a:lnSpc>
                <a:spcPts val="905"/>
              </a:lnSpc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67%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835347" y="6744295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820745" y="6308702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09" name="object 109"/>
          <p:cNvSpPr/>
          <p:nvPr/>
        </p:nvSpPr>
        <p:spPr>
          <a:xfrm>
            <a:off x="304800" y="9204959"/>
            <a:ext cx="314325" cy="0"/>
          </a:xfrm>
          <a:custGeom>
            <a:avLst/>
            <a:gdLst/>
            <a:ahLst/>
            <a:cxnLst/>
            <a:rect l="l" t="t" r="r" b="b"/>
            <a:pathLst>
              <a:path w="314325">
                <a:moveTo>
                  <a:pt x="0" y="0"/>
                </a:moveTo>
                <a:lnTo>
                  <a:pt x="313944" y="0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" name="object 110"/>
          <p:cNvSpPr/>
          <p:nvPr/>
        </p:nvSpPr>
        <p:spPr>
          <a:xfrm>
            <a:off x="304800" y="9191243"/>
            <a:ext cx="0" cy="29209"/>
          </a:xfrm>
          <a:custGeom>
            <a:avLst/>
            <a:gdLst/>
            <a:ahLst/>
            <a:cxnLst/>
            <a:rect l="l" t="t" r="r" b="b"/>
            <a:pathLst>
              <a:path h="29209">
                <a:moveTo>
                  <a:pt x="0" y="0"/>
                </a:moveTo>
                <a:lnTo>
                  <a:pt x="0" y="28955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" name="object 111"/>
          <p:cNvSpPr/>
          <p:nvPr/>
        </p:nvSpPr>
        <p:spPr>
          <a:xfrm>
            <a:off x="618744" y="9191243"/>
            <a:ext cx="0" cy="29209"/>
          </a:xfrm>
          <a:custGeom>
            <a:avLst/>
            <a:gdLst/>
            <a:ahLst/>
            <a:cxnLst/>
            <a:rect l="l" t="t" r="r" b="b"/>
            <a:pathLst>
              <a:path h="29209">
                <a:moveTo>
                  <a:pt x="0" y="0"/>
                </a:moveTo>
                <a:lnTo>
                  <a:pt x="0" y="28955"/>
                </a:lnTo>
              </a:path>
            </a:pathLst>
          </a:custGeom>
          <a:ln w="379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" name="object 112"/>
          <p:cNvSpPr txBox="1"/>
          <p:nvPr/>
        </p:nvSpPr>
        <p:spPr>
          <a:xfrm>
            <a:off x="362775" y="9234151"/>
            <a:ext cx="20637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.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1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5400988" y="2420688"/>
            <a:ext cx="119824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Z</a:t>
            </a:r>
            <a:r>
              <a:rPr sz="800" b="1" spc="-25" dirty="0">
                <a:solidFill>
                  <a:srgbClr val="040000"/>
                </a:solidFill>
                <a:latin typeface="Times New Roman"/>
                <a:cs typeface="Times New Roman"/>
              </a:rPr>
              <a:t>m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CCD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(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L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OC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100502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52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2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14" name="object 114"/>
          <p:cNvSpPr/>
          <p:nvPr/>
        </p:nvSpPr>
        <p:spPr>
          <a:xfrm>
            <a:off x="5281421" y="2472691"/>
            <a:ext cx="0" cy="224154"/>
          </a:xfrm>
          <a:custGeom>
            <a:avLst/>
            <a:gdLst/>
            <a:ahLst/>
            <a:cxnLst/>
            <a:rect l="l" t="t" r="r" b="b"/>
            <a:pathLst>
              <a:path h="224155">
                <a:moveTo>
                  <a:pt x="0" y="224027"/>
                </a:moveTo>
                <a:lnTo>
                  <a:pt x="0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" name="object 115"/>
          <p:cNvSpPr/>
          <p:nvPr/>
        </p:nvSpPr>
        <p:spPr>
          <a:xfrm>
            <a:off x="5281421" y="2472689"/>
            <a:ext cx="125095" cy="0"/>
          </a:xfrm>
          <a:custGeom>
            <a:avLst/>
            <a:gdLst/>
            <a:ahLst/>
            <a:cxnLst/>
            <a:rect l="l" t="t" r="r" b="b"/>
            <a:pathLst>
              <a:path w="125095">
                <a:moveTo>
                  <a:pt x="0" y="0"/>
                </a:moveTo>
                <a:lnTo>
                  <a:pt x="124968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" name="object 116"/>
          <p:cNvSpPr txBox="1"/>
          <p:nvPr/>
        </p:nvSpPr>
        <p:spPr>
          <a:xfrm>
            <a:off x="5365597" y="2873324"/>
            <a:ext cx="96520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SiCCD8b(Si5g32040)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17" name="object 117"/>
          <p:cNvSpPr/>
          <p:nvPr/>
        </p:nvSpPr>
        <p:spPr>
          <a:xfrm>
            <a:off x="5281421" y="2701289"/>
            <a:ext cx="0" cy="224154"/>
          </a:xfrm>
          <a:custGeom>
            <a:avLst/>
            <a:gdLst/>
            <a:ahLst/>
            <a:cxnLst/>
            <a:rect l="l" t="t" r="r" b="b"/>
            <a:pathLst>
              <a:path h="224155">
                <a:moveTo>
                  <a:pt x="0" y="0"/>
                </a:moveTo>
                <a:lnTo>
                  <a:pt x="0" y="224028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" name="object 118"/>
          <p:cNvSpPr/>
          <p:nvPr/>
        </p:nvSpPr>
        <p:spPr>
          <a:xfrm>
            <a:off x="5281421" y="2925317"/>
            <a:ext cx="90170" cy="0"/>
          </a:xfrm>
          <a:custGeom>
            <a:avLst/>
            <a:gdLst/>
            <a:ahLst/>
            <a:cxnLst/>
            <a:rect l="l" t="t" r="r" b="b"/>
            <a:pathLst>
              <a:path w="90170">
                <a:moveTo>
                  <a:pt x="0" y="0"/>
                </a:moveTo>
                <a:lnTo>
                  <a:pt x="89916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" name="object 119"/>
          <p:cNvSpPr/>
          <p:nvPr/>
        </p:nvSpPr>
        <p:spPr>
          <a:xfrm>
            <a:off x="5182361" y="2696717"/>
            <a:ext cx="0" cy="340360"/>
          </a:xfrm>
          <a:custGeom>
            <a:avLst/>
            <a:gdLst/>
            <a:ahLst/>
            <a:cxnLst/>
            <a:rect l="l" t="t" r="r" b="b"/>
            <a:pathLst>
              <a:path h="340360">
                <a:moveTo>
                  <a:pt x="0" y="339851"/>
                </a:moveTo>
                <a:lnTo>
                  <a:pt x="0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" name="object 120"/>
          <p:cNvSpPr/>
          <p:nvPr/>
        </p:nvSpPr>
        <p:spPr>
          <a:xfrm>
            <a:off x="5182361" y="2696717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>
                <a:moveTo>
                  <a:pt x="0" y="0"/>
                </a:moveTo>
                <a:lnTo>
                  <a:pt x="99060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" name="object 121"/>
          <p:cNvSpPr txBox="1"/>
          <p:nvPr/>
        </p:nvSpPr>
        <p:spPr>
          <a:xfrm>
            <a:off x="5314427" y="3325974"/>
            <a:ext cx="1120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OsCCD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b(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L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OC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4326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17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22" name="object 122"/>
          <p:cNvSpPr/>
          <p:nvPr/>
        </p:nvSpPr>
        <p:spPr>
          <a:xfrm>
            <a:off x="5182361" y="3039617"/>
            <a:ext cx="0" cy="338455"/>
          </a:xfrm>
          <a:custGeom>
            <a:avLst/>
            <a:gdLst/>
            <a:ahLst/>
            <a:cxnLst/>
            <a:rect l="l" t="t" r="r" b="b"/>
            <a:pathLst>
              <a:path h="338454">
                <a:moveTo>
                  <a:pt x="0" y="0"/>
                </a:moveTo>
                <a:lnTo>
                  <a:pt x="0" y="338328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" name="object 123"/>
          <p:cNvSpPr/>
          <p:nvPr/>
        </p:nvSpPr>
        <p:spPr>
          <a:xfrm>
            <a:off x="5182361" y="3377946"/>
            <a:ext cx="137160" cy="0"/>
          </a:xfrm>
          <a:custGeom>
            <a:avLst/>
            <a:gdLst/>
            <a:ahLst/>
            <a:cxnLst/>
            <a:rect l="l" t="t" r="r" b="b"/>
            <a:pathLst>
              <a:path w="137160">
                <a:moveTo>
                  <a:pt x="0" y="0"/>
                </a:moveTo>
                <a:lnTo>
                  <a:pt x="137160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" name="object 124"/>
          <p:cNvSpPr/>
          <p:nvPr/>
        </p:nvSpPr>
        <p:spPr>
          <a:xfrm>
            <a:off x="4866894" y="3036570"/>
            <a:ext cx="0" cy="398145"/>
          </a:xfrm>
          <a:custGeom>
            <a:avLst/>
            <a:gdLst/>
            <a:ahLst/>
            <a:cxnLst/>
            <a:rect l="l" t="t" r="r" b="b"/>
            <a:pathLst>
              <a:path h="398145">
                <a:moveTo>
                  <a:pt x="0" y="397763"/>
                </a:moveTo>
                <a:lnTo>
                  <a:pt x="0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" name="object 125"/>
          <p:cNvSpPr/>
          <p:nvPr/>
        </p:nvSpPr>
        <p:spPr>
          <a:xfrm>
            <a:off x="4866894" y="3036570"/>
            <a:ext cx="315595" cy="0"/>
          </a:xfrm>
          <a:custGeom>
            <a:avLst/>
            <a:gdLst/>
            <a:ahLst/>
            <a:cxnLst/>
            <a:rect l="l" t="t" r="r" b="b"/>
            <a:pathLst>
              <a:path w="315595">
                <a:moveTo>
                  <a:pt x="0" y="0"/>
                </a:moveTo>
                <a:lnTo>
                  <a:pt x="315468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" name="object 126"/>
          <p:cNvSpPr txBox="1"/>
          <p:nvPr/>
        </p:nvSpPr>
        <p:spPr>
          <a:xfrm>
            <a:off x="5523044" y="3778625"/>
            <a:ext cx="99949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AtCCD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(A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T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4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G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32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81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27" name="object 127"/>
          <p:cNvSpPr/>
          <p:nvPr/>
        </p:nvSpPr>
        <p:spPr>
          <a:xfrm>
            <a:off x="4866894" y="3437382"/>
            <a:ext cx="0" cy="394970"/>
          </a:xfrm>
          <a:custGeom>
            <a:avLst/>
            <a:gdLst/>
            <a:ahLst/>
            <a:cxnLst/>
            <a:rect l="l" t="t" r="r" b="b"/>
            <a:pathLst>
              <a:path h="394970">
                <a:moveTo>
                  <a:pt x="0" y="0"/>
                </a:moveTo>
                <a:lnTo>
                  <a:pt x="0" y="394716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" name="object 128"/>
          <p:cNvSpPr/>
          <p:nvPr/>
        </p:nvSpPr>
        <p:spPr>
          <a:xfrm>
            <a:off x="4866894" y="3832097"/>
            <a:ext cx="661670" cy="0"/>
          </a:xfrm>
          <a:custGeom>
            <a:avLst/>
            <a:gdLst/>
            <a:ahLst/>
            <a:cxnLst/>
            <a:rect l="l" t="t" r="r" b="b"/>
            <a:pathLst>
              <a:path w="661670">
                <a:moveTo>
                  <a:pt x="0" y="0"/>
                </a:moveTo>
                <a:lnTo>
                  <a:pt x="661416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" name="object 129"/>
          <p:cNvSpPr/>
          <p:nvPr/>
        </p:nvSpPr>
        <p:spPr>
          <a:xfrm>
            <a:off x="4772405" y="3434334"/>
            <a:ext cx="0" cy="620395"/>
          </a:xfrm>
          <a:custGeom>
            <a:avLst/>
            <a:gdLst/>
            <a:ahLst/>
            <a:cxnLst/>
            <a:rect l="l" t="t" r="r" b="b"/>
            <a:pathLst>
              <a:path h="620395">
                <a:moveTo>
                  <a:pt x="0" y="620268"/>
                </a:moveTo>
                <a:lnTo>
                  <a:pt x="0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" name="object 130"/>
          <p:cNvSpPr/>
          <p:nvPr/>
        </p:nvSpPr>
        <p:spPr>
          <a:xfrm>
            <a:off x="4772405" y="3434334"/>
            <a:ext cx="94615" cy="0"/>
          </a:xfrm>
          <a:custGeom>
            <a:avLst/>
            <a:gdLst/>
            <a:ahLst/>
            <a:cxnLst/>
            <a:rect l="l" t="t" r="r" b="b"/>
            <a:pathLst>
              <a:path w="94614">
                <a:moveTo>
                  <a:pt x="0" y="0"/>
                </a:moveTo>
                <a:lnTo>
                  <a:pt x="94488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" name="object 131"/>
          <p:cNvSpPr txBox="1"/>
          <p:nvPr/>
        </p:nvSpPr>
        <p:spPr>
          <a:xfrm>
            <a:off x="5483694" y="4231284"/>
            <a:ext cx="95885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SiCCD8a(Si8g10360)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4911090" y="4283203"/>
            <a:ext cx="0" cy="394970"/>
          </a:xfrm>
          <a:custGeom>
            <a:avLst/>
            <a:gdLst/>
            <a:ahLst/>
            <a:cxnLst/>
            <a:rect l="l" t="t" r="r" b="b"/>
            <a:pathLst>
              <a:path h="394970">
                <a:moveTo>
                  <a:pt x="0" y="394715"/>
                </a:moveTo>
                <a:lnTo>
                  <a:pt x="0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" name="object 133"/>
          <p:cNvSpPr/>
          <p:nvPr/>
        </p:nvSpPr>
        <p:spPr>
          <a:xfrm>
            <a:off x="4911090" y="4283202"/>
            <a:ext cx="579120" cy="0"/>
          </a:xfrm>
          <a:custGeom>
            <a:avLst/>
            <a:gdLst/>
            <a:ahLst/>
            <a:cxnLst/>
            <a:rect l="l" t="t" r="r" b="b"/>
            <a:pathLst>
              <a:path w="579120">
                <a:moveTo>
                  <a:pt x="0" y="0"/>
                </a:moveTo>
                <a:lnTo>
                  <a:pt x="579120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" name="object 134"/>
          <p:cNvSpPr txBox="1"/>
          <p:nvPr/>
        </p:nvSpPr>
        <p:spPr>
          <a:xfrm>
            <a:off x="5404971" y="4683937"/>
            <a:ext cx="95123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SiCCD8d(Si5g32030)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4921758" y="4735831"/>
            <a:ext cx="0" cy="340360"/>
          </a:xfrm>
          <a:custGeom>
            <a:avLst/>
            <a:gdLst/>
            <a:ahLst/>
            <a:cxnLst/>
            <a:rect l="l" t="t" r="r" b="b"/>
            <a:pathLst>
              <a:path h="340360">
                <a:moveTo>
                  <a:pt x="0" y="339851"/>
                </a:moveTo>
                <a:lnTo>
                  <a:pt x="0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" name="object 136"/>
          <p:cNvSpPr/>
          <p:nvPr/>
        </p:nvSpPr>
        <p:spPr>
          <a:xfrm>
            <a:off x="4921758" y="4735829"/>
            <a:ext cx="489584" cy="0"/>
          </a:xfrm>
          <a:custGeom>
            <a:avLst/>
            <a:gdLst/>
            <a:ahLst/>
            <a:cxnLst/>
            <a:rect l="l" t="t" r="r" b="b"/>
            <a:pathLst>
              <a:path w="489585">
                <a:moveTo>
                  <a:pt x="0" y="0"/>
                </a:moveTo>
                <a:lnTo>
                  <a:pt x="489204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" name="object 137"/>
          <p:cNvSpPr txBox="1"/>
          <p:nvPr/>
        </p:nvSpPr>
        <p:spPr>
          <a:xfrm>
            <a:off x="5330186" y="5136594"/>
            <a:ext cx="111442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OsCCD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8a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(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L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OC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43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2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93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3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38" name="object 138"/>
          <p:cNvSpPr/>
          <p:nvPr/>
        </p:nvSpPr>
        <p:spPr>
          <a:xfrm>
            <a:off x="5005578" y="5188458"/>
            <a:ext cx="0" cy="224154"/>
          </a:xfrm>
          <a:custGeom>
            <a:avLst/>
            <a:gdLst/>
            <a:ahLst/>
            <a:cxnLst/>
            <a:rect l="l" t="t" r="r" b="b"/>
            <a:pathLst>
              <a:path h="224154">
                <a:moveTo>
                  <a:pt x="0" y="224027"/>
                </a:moveTo>
                <a:lnTo>
                  <a:pt x="0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" name="object 139"/>
          <p:cNvSpPr/>
          <p:nvPr/>
        </p:nvSpPr>
        <p:spPr>
          <a:xfrm>
            <a:off x="5005578" y="5188458"/>
            <a:ext cx="330835" cy="0"/>
          </a:xfrm>
          <a:custGeom>
            <a:avLst/>
            <a:gdLst/>
            <a:ahLst/>
            <a:cxnLst/>
            <a:rect l="l" t="t" r="r" b="b"/>
            <a:pathLst>
              <a:path w="330835">
                <a:moveTo>
                  <a:pt x="0" y="0"/>
                </a:moveTo>
                <a:lnTo>
                  <a:pt x="330708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" name="object 140"/>
          <p:cNvSpPr txBox="1"/>
          <p:nvPr/>
        </p:nvSpPr>
        <p:spPr>
          <a:xfrm>
            <a:off x="5294757" y="5589257"/>
            <a:ext cx="95313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SiCCD8c(Si5g32020)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41" name="object 141"/>
          <p:cNvSpPr/>
          <p:nvPr/>
        </p:nvSpPr>
        <p:spPr>
          <a:xfrm>
            <a:off x="5005578" y="5417058"/>
            <a:ext cx="0" cy="226060"/>
          </a:xfrm>
          <a:custGeom>
            <a:avLst/>
            <a:gdLst/>
            <a:ahLst/>
            <a:cxnLst/>
            <a:rect l="l" t="t" r="r" b="b"/>
            <a:pathLst>
              <a:path h="226060">
                <a:moveTo>
                  <a:pt x="0" y="0"/>
                </a:moveTo>
                <a:lnTo>
                  <a:pt x="0" y="225552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" name="object 142"/>
          <p:cNvSpPr/>
          <p:nvPr/>
        </p:nvSpPr>
        <p:spPr>
          <a:xfrm>
            <a:off x="5005578" y="5642609"/>
            <a:ext cx="294640" cy="0"/>
          </a:xfrm>
          <a:custGeom>
            <a:avLst/>
            <a:gdLst/>
            <a:ahLst/>
            <a:cxnLst/>
            <a:rect l="l" t="t" r="r" b="b"/>
            <a:pathLst>
              <a:path w="294639">
                <a:moveTo>
                  <a:pt x="0" y="0"/>
                </a:moveTo>
                <a:lnTo>
                  <a:pt x="294132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" name="object 143"/>
          <p:cNvSpPr/>
          <p:nvPr/>
        </p:nvSpPr>
        <p:spPr>
          <a:xfrm>
            <a:off x="4921758" y="5078729"/>
            <a:ext cx="0" cy="334010"/>
          </a:xfrm>
          <a:custGeom>
            <a:avLst/>
            <a:gdLst/>
            <a:ahLst/>
            <a:cxnLst/>
            <a:rect l="l" t="t" r="r" b="b"/>
            <a:pathLst>
              <a:path h="334010">
                <a:moveTo>
                  <a:pt x="0" y="0"/>
                </a:moveTo>
                <a:lnTo>
                  <a:pt x="0" y="333756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" name="object 144"/>
          <p:cNvSpPr/>
          <p:nvPr/>
        </p:nvSpPr>
        <p:spPr>
          <a:xfrm>
            <a:off x="4921758" y="5412485"/>
            <a:ext cx="83820" cy="0"/>
          </a:xfrm>
          <a:custGeom>
            <a:avLst/>
            <a:gdLst/>
            <a:ahLst/>
            <a:cxnLst/>
            <a:rect l="l" t="t" r="r" b="b"/>
            <a:pathLst>
              <a:path w="83820">
                <a:moveTo>
                  <a:pt x="0" y="0"/>
                </a:moveTo>
                <a:lnTo>
                  <a:pt x="83820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" name="object 145"/>
          <p:cNvSpPr/>
          <p:nvPr/>
        </p:nvSpPr>
        <p:spPr>
          <a:xfrm>
            <a:off x="4911090" y="4680965"/>
            <a:ext cx="0" cy="394970"/>
          </a:xfrm>
          <a:custGeom>
            <a:avLst/>
            <a:gdLst/>
            <a:ahLst/>
            <a:cxnLst/>
            <a:rect l="l" t="t" r="r" b="b"/>
            <a:pathLst>
              <a:path h="394970">
                <a:moveTo>
                  <a:pt x="0" y="0"/>
                </a:moveTo>
                <a:lnTo>
                  <a:pt x="0" y="394716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" name="object 146"/>
          <p:cNvSpPr/>
          <p:nvPr/>
        </p:nvSpPr>
        <p:spPr>
          <a:xfrm>
            <a:off x="4772405" y="4059173"/>
            <a:ext cx="0" cy="619125"/>
          </a:xfrm>
          <a:custGeom>
            <a:avLst/>
            <a:gdLst/>
            <a:ahLst/>
            <a:cxnLst/>
            <a:rect l="l" t="t" r="r" b="b"/>
            <a:pathLst>
              <a:path h="619125">
                <a:moveTo>
                  <a:pt x="0" y="0"/>
                </a:moveTo>
                <a:lnTo>
                  <a:pt x="0" y="618744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" name="object 147"/>
          <p:cNvSpPr/>
          <p:nvPr/>
        </p:nvSpPr>
        <p:spPr>
          <a:xfrm>
            <a:off x="4772405" y="4677917"/>
            <a:ext cx="139065" cy="0"/>
          </a:xfrm>
          <a:custGeom>
            <a:avLst/>
            <a:gdLst/>
            <a:ahLst/>
            <a:cxnLst/>
            <a:rect l="l" t="t" r="r" b="b"/>
            <a:pathLst>
              <a:path w="139064">
                <a:moveTo>
                  <a:pt x="0" y="0"/>
                </a:moveTo>
                <a:lnTo>
                  <a:pt x="138684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" name="object 148"/>
          <p:cNvSpPr/>
          <p:nvPr/>
        </p:nvSpPr>
        <p:spPr>
          <a:xfrm>
            <a:off x="3682746" y="4054603"/>
            <a:ext cx="0" cy="1217930"/>
          </a:xfrm>
          <a:custGeom>
            <a:avLst/>
            <a:gdLst/>
            <a:ahLst/>
            <a:cxnLst/>
            <a:rect l="l" t="t" r="r" b="b"/>
            <a:pathLst>
              <a:path h="1217929">
                <a:moveTo>
                  <a:pt x="0" y="1217676"/>
                </a:moveTo>
                <a:lnTo>
                  <a:pt x="0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" name="object 149"/>
          <p:cNvSpPr/>
          <p:nvPr/>
        </p:nvSpPr>
        <p:spPr>
          <a:xfrm>
            <a:off x="3682746" y="4054602"/>
            <a:ext cx="1089660" cy="0"/>
          </a:xfrm>
          <a:custGeom>
            <a:avLst/>
            <a:gdLst/>
            <a:ahLst/>
            <a:cxnLst/>
            <a:rect l="l" t="t" r="r" b="b"/>
            <a:pathLst>
              <a:path w="1089660">
                <a:moveTo>
                  <a:pt x="0" y="0"/>
                </a:moveTo>
                <a:lnTo>
                  <a:pt x="1089660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" name="object 150"/>
          <p:cNvSpPr txBox="1"/>
          <p:nvPr/>
        </p:nvSpPr>
        <p:spPr>
          <a:xfrm>
            <a:off x="5523044" y="6041912"/>
            <a:ext cx="99949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AtCCD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(A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T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2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G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44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99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1" name="object 151"/>
          <p:cNvSpPr/>
          <p:nvPr/>
        </p:nvSpPr>
        <p:spPr>
          <a:xfrm>
            <a:off x="4667250" y="6093715"/>
            <a:ext cx="0" cy="394970"/>
          </a:xfrm>
          <a:custGeom>
            <a:avLst/>
            <a:gdLst/>
            <a:ahLst/>
            <a:cxnLst/>
            <a:rect l="l" t="t" r="r" b="b"/>
            <a:pathLst>
              <a:path h="394970">
                <a:moveTo>
                  <a:pt x="0" y="394715"/>
                </a:moveTo>
                <a:lnTo>
                  <a:pt x="0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" name="object 152"/>
          <p:cNvSpPr/>
          <p:nvPr/>
        </p:nvSpPr>
        <p:spPr>
          <a:xfrm>
            <a:off x="4667250" y="6093714"/>
            <a:ext cx="861060" cy="0"/>
          </a:xfrm>
          <a:custGeom>
            <a:avLst/>
            <a:gdLst/>
            <a:ahLst/>
            <a:cxnLst/>
            <a:rect l="l" t="t" r="r" b="b"/>
            <a:pathLst>
              <a:path w="861060">
                <a:moveTo>
                  <a:pt x="0" y="0"/>
                </a:moveTo>
                <a:lnTo>
                  <a:pt x="861060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" name="object 153"/>
          <p:cNvSpPr txBox="1"/>
          <p:nvPr/>
        </p:nvSpPr>
        <p:spPr>
          <a:xfrm>
            <a:off x="5310511" y="6494559"/>
            <a:ext cx="106235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OsCCD7(LOC4336591)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4" name="object 154"/>
          <p:cNvSpPr/>
          <p:nvPr/>
        </p:nvSpPr>
        <p:spPr>
          <a:xfrm>
            <a:off x="4997958" y="6546342"/>
            <a:ext cx="0" cy="340360"/>
          </a:xfrm>
          <a:custGeom>
            <a:avLst/>
            <a:gdLst/>
            <a:ahLst/>
            <a:cxnLst/>
            <a:rect l="l" t="t" r="r" b="b"/>
            <a:pathLst>
              <a:path h="340359">
                <a:moveTo>
                  <a:pt x="0" y="339851"/>
                </a:moveTo>
                <a:lnTo>
                  <a:pt x="0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" name="object 155"/>
          <p:cNvSpPr/>
          <p:nvPr/>
        </p:nvSpPr>
        <p:spPr>
          <a:xfrm>
            <a:off x="4997958" y="6546342"/>
            <a:ext cx="318770" cy="0"/>
          </a:xfrm>
          <a:custGeom>
            <a:avLst/>
            <a:gdLst/>
            <a:ahLst/>
            <a:cxnLst/>
            <a:rect l="l" t="t" r="r" b="b"/>
            <a:pathLst>
              <a:path w="318770">
                <a:moveTo>
                  <a:pt x="0" y="0"/>
                </a:moveTo>
                <a:lnTo>
                  <a:pt x="318516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" name="object 156"/>
          <p:cNvSpPr txBox="1"/>
          <p:nvPr/>
        </p:nvSpPr>
        <p:spPr>
          <a:xfrm>
            <a:off x="5286885" y="6947203"/>
            <a:ext cx="119824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Z</a:t>
            </a:r>
            <a:r>
              <a:rPr sz="800" b="1" spc="-25" dirty="0">
                <a:solidFill>
                  <a:srgbClr val="040000"/>
                </a:solidFill>
                <a:latin typeface="Times New Roman"/>
                <a:cs typeface="Times New Roman"/>
              </a:rPr>
              <a:t>m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CCD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(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L</a:t>
            </a:r>
            <a:r>
              <a:rPr sz="800" b="1" spc="-5" dirty="0">
                <a:solidFill>
                  <a:srgbClr val="040000"/>
                </a:solidFill>
                <a:latin typeface="Times New Roman"/>
                <a:cs typeface="Times New Roman"/>
              </a:rPr>
              <a:t>OC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100502</a:t>
            </a:r>
            <a:r>
              <a:rPr sz="800" b="1" spc="-10" dirty="0">
                <a:solidFill>
                  <a:srgbClr val="040000"/>
                </a:solidFill>
                <a:latin typeface="Times New Roman"/>
                <a:cs typeface="Times New Roman"/>
              </a:rPr>
              <a:t>52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1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7" name="object 157"/>
          <p:cNvSpPr/>
          <p:nvPr/>
        </p:nvSpPr>
        <p:spPr>
          <a:xfrm>
            <a:off x="5075682" y="7000493"/>
            <a:ext cx="0" cy="222885"/>
          </a:xfrm>
          <a:custGeom>
            <a:avLst/>
            <a:gdLst/>
            <a:ahLst/>
            <a:cxnLst/>
            <a:rect l="l" t="t" r="r" b="b"/>
            <a:pathLst>
              <a:path h="222884">
                <a:moveTo>
                  <a:pt x="0" y="222503"/>
                </a:moveTo>
                <a:lnTo>
                  <a:pt x="0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" name="object 158"/>
          <p:cNvSpPr/>
          <p:nvPr/>
        </p:nvSpPr>
        <p:spPr>
          <a:xfrm>
            <a:off x="5075682" y="7000493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408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" name="object 159"/>
          <p:cNvSpPr txBox="1"/>
          <p:nvPr/>
        </p:nvSpPr>
        <p:spPr>
          <a:xfrm>
            <a:off x="5271147" y="7399870"/>
            <a:ext cx="90741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u="sng" spc="5" dirty="0">
                <a:solidFill>
                  <a:srgbClr val="040000"/>
                </a:solidFill>
                <a:uFill>
                  <a:solidFill>
                    <a:srgbClr val="040000"/>
                  </a:solidFill>
                </a:uFill>
                <a:latin typeface="Times New Roman"/>
                <a:cs typeface="Times New Roman"/>
              </a:rPr>
              <a:t>SiCCD7(Si7g20330)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60" name="object 160"/>
          <p:cNvSpPr/>
          <p:nvPr/>
        </p:nvSpPr>
        <p:spPr>
          <a:xfrm>
            <a:off x="5075682" y="7227569"/>
            <a:ext cx="0" cy="224154"/>
          </a:xfrm>
          <a:custGeom>
            <a:avLst/>
            <a:gdLst/>
            <a:ahLst/>
            <a:cxnLst/>
            <a:rect l="l" t="t" r="r" b="b"/>
            <a:pathLst>
              <a:path h="224154">
                <a:moveTo>
                  <a:pt x="0" y="0"/>
                </a:moveTo>
                <a:lnTo>
                  <a:pt x="0" y="224027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" name="object 161"/>
          <p:cNvSpPr/>
          <p:nvPr/>
        </p:nvSpPr>
        <p:spPr>
          <a:xfrm>
            <a:off x="5075682" y="7451597"/>
            <a:ext cx="201295" cy="0"/>
          </a:xfrm>
          <a:custGeom>
            <a:avLst/>
            <a:gdLst/>
            <a:ahLst/>
            <a:cxnLst/>
            <a:rect l="l" t="t" r="r" b="b"/>
            <a:pathLst>
              <a:path w="201295">
                <a:moveTo>
                  <a:pt x="0" y="0"/>
                </a:moveTo>
                <a:lnTo>
                  <a:pt x="201168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" name="object 162"/>
          <p:cNvSpPr/>
          <p:nvPr/>
        </p:nvSpPr>
        <p:spPr>
          <a:xfrm>
            <a:off x="4997958" y="6889242"/>
            <a:ext cx="0" cy="334010"/>
          </a:xfrm>
          <a:custGeom>
            <a:avLst/>
            <a:gdLst/>
            <a:ahLst/>
            <a:cxnLst/>
            <a:rect l="l" t="t" r="r" b="b"/>
            <a:pathLst>
              <a:path h="334009">
                <a:moveTo>
                  <a:pt x="0" y="0"/>
                </a:moveTo>
                <a:lnTo>
                  <a:pt x="0" y="333755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" name="object 163"/>
          <p:cNvSpPr/>
          <p:nvPr/>
        </p:nvSpPr>
        <p:spPr>
          <a:xfrm>
            <a:off x="4997958" y="7222997"/>
            <a:ext cx="78105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4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" name="object 164"/>
          <p:cNvSpPr/>
          <p:nvPr/>
        </p:nvSpPr>
        <p:spPr>
          <a:xfrm>
            <a:off x="4667250" y="6491478"/>
            <a:ext cx="0" cy="394970"/>
          </a:xfrm>
          <a:custGeom>
            <a:avLst/>
            <a:gdLst/>
            <a:ahLst/>
            <a:cxnLst/>
            <a:rect l="l" t="t" r="r" b="b"/>
            <a:pathLst>
              <a:path h="394970">
                <a:moveTo>
                  <a:pt x="0" y="0"/>
                </a:moveTo>
                <a:lnTo>
                  <a:pt x="0" y="394716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" name="object 165"/>
          <p:cNvSpPr/>
          <p:nvPr/>
        </p:nvSpPr>
        <p:spPr>
          <a:xfrm>
            <a:off x="4667250" y="6886193"/>
            <a:ext cx="330835" cy="0"/>
          </a:xfrm>
          <a:custGeom>
            <a:avLst/>
            <a:gdLst/>
            <a:ahLst/>
            <a:cxnLst/>
            <a:rect l="l" t="t" r="r" b="b"/>
            <a:pathLst>
              <a:path w="330835">
                <a:moveTo>
                  <a:pt x="0" y="0"/>
                </a:moveTo>
                <a:lnTo>
                  <a:pt x="330708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" name="object 166"/>
          <p:cNvSpPr/>
          <p:nvPr/>
        </p:nvSpPr>
        <p:spPr>
          <a:xfrm>
            <a:off x="3682746" y="5275326"/>
            <a:ext cx="0" cy="1213485"/>
          </a:xfrm>
          <a:custGeom>
            <a:avLst/>
            <a:gdLst/>
            <a:ahLst/>
            <a:cxnLst/>
            <a:rect l="l" t="t" r="r" b="b"/>
            <a:pathLst>
              <a:path h="1213485">
                <a:moveTo>
                  <a:pt x="0" y="0"/>
                </a:moveTo>
                <a:lnTo>
                  <a:pt x="0" y="1213104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" name="object 167"/>
          <p:cNvSpPr/>
          <p:nvPr/>
        </p:nvSpPr>
        <p:spPr>
          <a:xfrm>
            <a:off x="3682746" y="6488429"/>
            <a:ext cx="984885" cy="0"/>
          </a:xfrm>
          <a:custGeom>
            <a:avLst/>
            <a:gdLst/>
            <a:ahLst/>
            <a:cxnLst/>
            <a:rect l="l" t="t" r="r" b="b"/>
            <a:pathLst>
              <a:path w="984885">
                <a:moveTo>
                  <a:pt x="0" y="0"/>
                </a:moveTo>
                <a:lnTo>
                  <a:pt x="984504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" name="object 168"/>
          <p:cNvSpPr txBox="1"/>
          <p:nvPr/>
        </p:nvSpPr>
        <p:spPr>
          <a:xfrm>
            <a:off x="4843681" y="7226406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84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4764649" y="6887510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84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4433819" y="6483366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84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5056678" y="2565788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78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4950383" y="2898456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78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4631296" y="3302191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77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4529801" y="3899319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73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4781599" y="5416848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74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4685413" y="5076114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76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4666829" y="4672787"/>
            <a:ext cx="231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77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%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78" name="object 178"/>
          <p:cNvSpPr/>
          <p:nvPr/>
        </p:nvSpPr>
        <p:spPr>
          <a:xfrm>
            <a:off x="3761994" y="7963661"/>
            <a:ext cx="467995" cy="0"/>
          </a:xfrm>
          <a:custGeom>
            <a:avLst/>
            <a:gdLst/>
            <a:ahLst/>
            <a:cxnLst/>
            <a:rect l="l" t="t" r="r" b="b"/>
            <a:pathLst>
              <a:path w="467995">
                <a:moveTo>
                  <a:pt x="0" y="0"/>
                </a:moveTo>
                <a:lnTo>
                  <a:pt x="467868" y="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" name="object 179"/>
          <p:cNvSpPr/>
          <p:nvPr/>
        </p:nvSpPr>
        <p:spPr>
          <a:xfrm>
            <a:off x="3761994" y="7948421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3048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" name="object 180"/>
          <p:cNvSpPr/>
          <p:nvPr/>
        </p:nvSpPr>
        <p:spPr>
          <a:xfrm>
            <a:off x="4229861" y="7948421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30480"/>
                </a:lnTo>
              </a:path>
            </a:pathLst>
          </a:custGeom>
          <a:ln w="3937">
            <a:solidFill>
              <a:srgbClr val="04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" name="object 181"/>
          <p:cNvSpPr txBox="1"/>
          <p:nvPr/>
        </p:nvSpPr>
        <p:spPr>
          <a:xfrm>
            <a:off x="3897357" y="7989430"/>
            <a:ext cx="20637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.</a:t>
            </a:r>
            <a:r>
              <a:rPr sz="800" b="1" spc="5" dirty="0">
                <a:solidFill>
                  <a:srgbClr val="040000"/>
                </a:solidFill>
                <a:latin typeface="Times New Roman"/>
                <a:cs typeface="Times New Roman"/>
              </a:rPr>
              <a:t>2</a:t>
            </a:r>
            <a:r>
              <a:rPr sz="800" b="1" dirty="0">
                <a:solidFill>
                  <a:srgbClr val="040000"/>
                </a:solidFill>
                <a:latin typeface="Times New Roman"/>
                <a:cs typeface="Times New Roman"/>
              </a:rPr>
              <a:t>0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182620" y="581341"/>
            <a:ext cx="1905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Times New Roman"/>
                <a:cs typeface="Times New Roman"/>
              </a:rPr>
              <a:t>D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40331" y="781433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" name="object 3"/>
          <p:cNvSpPr/>
          <p:nvPr/>
        </p:nvSpPr>
        <p:spPr>
          <a:xfrm>
            <a:off x="1119885" y="74158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" name="object 4"/>
          <p:cNvSpPr/>
          <p:nvPr/>
        </p:nvSpPr>
        <p:spPr>
          <a:xfrm>
            <a:off x="1737997" y="74158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1757065" y="74158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" name="object 6"/>
          <p:cNvSpPr/>
          <p:nvPr/>
        </p:nvSpPr>
        <p:spPr>
          <a:xfrm>
            <a:off x="1807912" y="74158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" name="object 7"/>
          <p:cNvSpPr/>
          <p:nvPr/>
        </p:nvSpPr>
        <p:spPr>
          <a:xfrm>
            <a:off x="1990644" y="74158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" name="object 8"/>
          <p:cNvSpPr/>
          <p:nvPr/>
        </p:nvSpPr>
        <p:spPr>
          <a:xfrm>
            <a:off x="2394244" y="741582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B051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" name="object 9"/>
          <p:cNvSpPr/>
          <p:nvPr/>
        </p:nvSpPr>
        <p:spPr>
          <a:xfrm>
            <a:off x="2499117" y="74158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" name="object 10"/>
          <p:cNvSpPr/>
          <p:nvPr/>
        </p:nvSpPr>
        <p:spPr>
          <a:xfrm>
            <a:off x="3133119" y="741582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" name="object 11"/>
          <p:cNvSpPr/>
          <p:nvPr/>
        </p:nvSpPr>
        <p:spPr>
          <a:xfrm>
            <a:off x="3166487" y="741582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" name="object 12"/>
          <p:cNvSpPr/>
          <p:nvPr/>
        </p:nvSpPr>
        <p:spPr>
          <a:xfrm>
            <a:off x="3177610" y="74158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" name="object 13"/>
          <p:cNvSpPr/>
          <p:nvPr/>
        </p:nvSpPr>
        <p:spPr>
          <a:xfrm>
            <a:off x="3190322" y="741582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09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" name="object 14"/>
          <p:cNvSpPr/>
          <p:nvPr/>
        </p:nvSpPr>
        <p:spPr>
          <a:xfrm>
            <a:off x="3326974" y="741582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" name="object 15"/>
          <p:cNvSpPr/>
          <p:nvPr/>
        </p:nvSpPr>
        <p:spPr>
          <a:xfrm>
            <a:off x="3333329" y="741582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" name="object 16"/>
          <p:cNvSpPr/>
          <p:nvPr/>
        </p:nvSpPr>
        <p:spPr>
          <a:xfrm>
            <a:off x="3334918" y="741582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" name="object 17"/>
          <p:cNvSpPr/>
          <p:nvPr/>
        </p:nvSpPr>
        <p:spPr>
          <a:xfrm>
            <a:off x="3655892" y="74158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" name="object 18"/>
          <p:cNvSpPr/>
          <p:nvPr/>
        </p:nvSpPr>
        <p:spPr>
          <a:xfrm>
            <a:off x="3728985" y="741582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" name="object 19"/>
          <p:cNvSpPr/>
          <p:nvPr/>
        </p:nvSpPr>
        <p:spPr>
          <a:xfrm>
            <a:off x="3775065" y="74158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" name="object 20"/>
          <p:cNvSpPr/>
          <p:nvPr/>
        </p:nvSpPr>
        <p:spPr>
          <a:xfrm>
            <a:off x="3911717" y="74158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" name="object 21"/>
          <p:cNvSpPr/>
          <p:nvPr/>
        </p:nvSpPr>
        <p:spPr>
          <a:xfrm>
            <a:off x="3957797" y="74158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" name="object 22"/>
          <p:cNvSpPr/>
          <p:nvPr/>
        </p:nvSpPr>
        <p:spPr>
          <a:xfrm>
            <a:off x="940331" y="902195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" name="object 23"/>
          <p:cNvSpPr/>
          <p:nvPr/>
        </p:nvSpPr>
        <p:spPr>
          <a:xfrm>
            <a:off x="984822" y="86234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" name="object 24"/>
          <p:cNvSpPr/>
          <p:nvPr/>
        </p:nvSpPr>
        <p:spPr>
          <a:xfrm>
            <a:off x="1035670" y="86234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" name="object 25"/>
          <p:cNvSpPr/>
          <p:nvPr/>
        </p:nvSpPr>
        <p:spPr>
          <a:xfrm>
            <a:off x="1439270" y="862344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" name="object 26"/>
          <p:cNvSpPr/>
          <p:nvPr/>
        </p:nvSpPr>
        <p:spPr>
          <a:xfrm>
            <a:off x="1518718" y="862344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" name="object 27"/>
          <p:cNvSpPr/>
          <p:nvPr/>
        </p:nvSpPr>
        <p:spPr>
          <a:xfrm>
            <a:off x="1561621" y="86234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" name="object 28"/>
          <p:cNvSpPr/>
          <p:nvPr/>
        </p:nvSpPr>
        <p:spPr>
          <a:xfrm>
            <a:off x="1823802" y="86234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" name="object 29"/>
          <p:cNvSpPr/>
          <p:nvPr/>
        </p:nvSpPr>
        <p:spPr>
          <a:xfrm>
            <a:off x="2062148" y="86234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" name="object 30"/>
          <p:cNvSpPr/>
          <p:nvPr/>
        </p:nvSpPr>
        <p:spPr>
          <a:xfrm>
            <a:off x="2206745" y="862344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" name="object 31"/>
          <p:cNvSpPr/>
          <p:nvPr/>
        </p:nvSpPr>
        <p:spPr>
          <a:xfrm>
            <a:off x="2211512" y="862344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818871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" name="object 32"/>
          <p:cNvSpPr/>
          <p:nvPr/>
        </p:nvSpPr>
        <p:spPr>
          <a:xfrm>
            <a:off x="2275071" y="86234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" name="object 33"/>
          <p:cNvSpPr/>
          <p:nvPr/>
        </p:nvSpPr>
        <p:spPr>
          <a:xfrm>
            <a:off x="2626235" y="86234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" name="object 34"/>
          <p:cNvSpPr/>
          <p:nvPr/>
        </p:nvSpPr>
        <p:spPr>
          <a:xfrm>
            <a:off x="2689794" y="86234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" name="object 35"/>
          <p:cNvSpPr/>
          <p:nvPr/>
        </p:nvSpPr>
        <p:spPr>
          <a:xfrm>
            <a:off x="2702506" y="86234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" name="object 36"/>
          <p:cNvSpPr/>
          <p:nvPr/>
        </p:nvSpPr>
        <p:spPr>
          <a:xfrm>
            <a:off x="3118818" y="86234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" name="object 37"/>
          <p:cNvSpPr/>
          <p:nvPr/>
        </p:nvSpPr>
        <p:spPr>
          <a:xfrm>
            <a:off x="3298372" y="862344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" name="object 38"/>
          <p:cNvSpPr/>
          <p:nvPr/>
        </p:nvSpPr>
        <p:spPr>
          <a:xfrm>
            <a:off x="3489049" y="86234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" name="object 39"/>
          <p:cNvSpPr/>
          <p:nvPr/>
        </p:nvSpPr>
        <p:spPr>
          <a:xfrm>
            <a:off x="3735340" y="86234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" name="object 40"/>
          <p:cNvSpPr/>
          <p:nvPr/>
        </p:nvSpPr>
        <p:spPr>
          <a:xfrm>
            <a:off x="3740108" y="86234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" name="object 41"/>
          <p:cNvSpPr/>
          <p:nvPr/>
        </p:nvSpPr>
        <p:spPr>
          <a:xfrm>
            <a:off x="3783010" y="86234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" name="object 42"/>
          <p:cNvSpPr/>
          <p:nvPr/>
        </p:nvSpPr>
        <p:spPr>
          <a:xfrm>
            <a:off x="3798899" y="86234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" name="object 43"/>
          <p:cNvSpPr/>
          <p:nvPr/>
        </p:nvSpPr>
        <p:spPr>
          <a:xfrm>
            <a:off x="4043602" y="862344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" name="object 44"/>
          <p:cNvSpPr/>
          <p:nvPr/>
        </p:nvSpPr>
        <p:spPr>
          <a:xfrm>
            <a:off x="940331" y="1022958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" name="object 45"/>
          <p:cNvSpPr/>
          <p:nvPr/>
        </p:nvSpPr>
        <p:spPr>
          <a:xfrm>
            <a:off x="1111940" y="983106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" name="object 46"/>
          <p:cNvSpPr/>
          <p:nvPr/>
        </p:nvSpPr>
        <p:spPr>
          <a:xfrm>
            <a:off x="1626769" y="983106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5BB8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" name="object 47"/>
          <p:cNvSpPr/>
          <p:nvPr/>
        </p:nvSpPr>
        <p:spPr>
          <a:xfrm>
            <a:off x="1717340" y="98310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" name="object 48"/>
          <p:cNvSpPr/>
          <p:nvPr/>
        </p:nvSpPr>
        <p:spPr>
          <a:xfrm>
            <a:off x="1920729" y="983106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" name="object 49"/>
          <p:cNvSpPr/>
          <p:nvPr/>
        </p:nvSpPr>
        <p:spPr>
          <a:xfrm>
            <a:off x="1977933" y="98310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" name="object 50"/>
          <p:cNvSpPr/>
          <p:nvPr/>
        </p:nvSpPr>
        <p:spPr>
          <a:xfrm>
            <a:off x="2132063" y="983106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" name="object 51"/>
          <p:cNvSpPr/>
          <p:nvPr/>
        </p:nvSpPr>
        <p:spPr>
          <a:xfrm>
            <a:off x="2171788" y="983106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" name="object 52"/>
          <p:cNvSpPr/>
          <p:nvPr/>
        </p:nvSpPr>
        <p:spPr>
          <a:xfrm>
            <a:off x="2440325" y="98310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" name="object 53"/>
          <p:cNvSpPr/>
          <p:nvPr/>
        </p:nvSpPr>
        <p:spPr>
          <a:xfrm>
            <a:off x="2462570" y="983106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" name="object 54"/>
          <p:cNvSpPr/>
          <p:nvPr/>
        </p:nvSpPr>
        <p:spPr>
          <a:xfrm>
            <a:off x="2516596" y="983106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767C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" name="object 55"/>
          <p:cNvSpPr/>
          <p:nvPr/>
        </p:nvSpPr>
        <p:spPr>
          <a:xfrm>
            <a:off x="2772421" y="983106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" name="object 56"/>
          <p:cNvSpPr/>
          <p:nvPr/>
        </p:nvSpPr>
        <p:spPr>
          <a:xfrm>
            <a:off x="2974221" y="983106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B051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" name="object 57"/>
          <p:cNvSpPr/>
          <p:nvPr/>
        </p:nvSpPr>
        <p:spPr>
          <a:xfrm>
            <a:off x="3029835" y="98310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" name="object 58"/>
          <p:cNvSpPr/>
          <p:nvPr/>
        </p:nvSpPr>
        <p:spPr>
          <a:xfrm>
            <a:off x="3110873" y="983106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" name="object 59"/>
          <p:cNvSpPr/>
          <p:nvPr/>
        </p:nvSpPr>
        <p:spPr>
          <a:xfrm>
            <a:off x="3147419" y="983106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818871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" name="object 60"/>
          <p:cNvSpPr/>
          <p:nvPr/>
        </p:nvSpPr>
        <p:spPr>
          <a:xfrm>
            <a:off x="3298372" y="98310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" name="object 61"/>
          <p:cNvSpPr/>
          <p:nvPr/>
        </p:nvSpPr>
        <p:spPr>
          <a:xfrm>
            <a:off x="3317440" y="983106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" name="object 62"/>
          <p:cNvSpPr/>
          <p:nvPr/>
        </p:nvSpPr>
        <p:spPr>
          <a:xfrm>
            <a:off x="3347630" y="98310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" name="object 63"/>
          <p:cNvSpPr/>
          <p:nvPr/>
        </p:nvSpPr>
        <p:spPr>
          <a:xfrm>
            <a:off x="3392122" y="983106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" name="object 64"/>
          <p:cNvSpPr/>
          <p:nvPr/>
        </p:nvSpPr>
        <p:spPr>
          <a:xfrm>
            <a:off x="3492227" y="98310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" name="object 65"/>
          <p:cNvSpPr/>
          <p:nvPr/>
        </p:nvSpPr>
        <p:spPr>
          <a:xfrm>
            <a:off x="3897416" y="98310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" name="object 66"/>
          <p:cNvSpPr/>
          <p:nvPr/>
        </p:nvSpPr>
        <p:spPr>
          <a:xfrm>
            <a:off x="3948264" y="983106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" name="object 67"/>
          <p:cNvSpPr/>
          <p:nvPr/>
        </p:nvSpPr>
        <p:spPr>
          <a:xfrm>
            <a:off x="4048369" y="983106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" name="object 68"/>
          <p:cNvSpPr/>
          <p:nvPr/>
        </p:nvSpPr>
        <p:spPr>
          <a:xfrm>
            <a:off x="940331" y="1143720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" name="object 69"/>
          <p:cNvSpPr/>
          <p:nvPr/>
        </p:nvSpPr>
        <p:spPr>
          <a:xfrm>
            <a:off x="1081750" y="1103868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" name="object 70"/>
          <p:cNvSpPr/>
          <p:nvPr/>
        </p:nvSpPr>
        <p:spPr>
          <a:xfrm>
            <a:off x="1113529" y="11038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" name="object 71"/>
          <p:cNvSpPr/>
          <p:nvPr/>
        </p:nvSpPr>
        <p:spPr>
          <a:xfrm>
            <a:off x="1178677" y="110386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" name="object 72"/>
          <p:cNvSpPr/>
          <p:nvPr/>
        </p:nvSpPr>
        <p:spPr>
          <a:xfrm>
            <a:off x="1194567" y="110386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" name="object 73"/>
          <p:cNvSpPr/>
          <p:nvPr/>
        </p:nvSpPr>
        <p:spPr>
          <a:xfrm>
            <a:off x="2263948" y="11038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" name="object 74"/>
          <p:cNvSpPr/>
          <p:nvPr/>
        </p:nvSpPr>
        <p:spPr>
          <a:xfrm>
            <a:off x="2344986" y="1103868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" name="object 75"/>
          <p:cNvSpPr/>
          <p:nvPr/>
        </p:nvSpPr>
        <p:spPr>
          <a:xfrm>
            <a:off x="2451448" y="110386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" name="object 76"/>
          <p:cNvSpPr/>
          <p:nvPr/>
        </p:nvSpPr>
        <p:spPr>
          <a:xfrm>
            <a:off x="2481638" y="1103868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20007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" name="object 77"/>
          <p:cNvSpPr/>
          <p:nvPr/>
        </p:nvSpPr>
        <p:spPr>
          <a:xfrm>
            <a:off x="2524541" y="11038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" name="object 78"/>
          <p:cNvSpPr/>
          <p:nvPr/>
        </p:nvSpPr>
        <p:spPr>
          <a:xfrm>
            <a:off x="2656426" y="110386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" name="object 79"/>
          <p:cNvSpPr/>
          <p:nvPr/>
        </p:nvSpPr>
        <p:spPr>
          <a:xfrm>
            <a:off x="3242758" y="110386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" name="object 80"/>
          <p:cNvSpPr/>
          <p:nvPr/>
        </p:nvSpPr>
        <p:spPr>
          <a:xfrm>
            <a:off x="3277715" y="110386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" name="object 81"/>
          <p:cNvSpPr/>
          <p:nvPr/>
        </p:nvSpPr>
        <p:spPr>
          <a:xfrm>
            <a:off x="3558964" y="1103868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5BB8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" name="object 82"/>
          <p:cNvSpPr/>
          <p:nvPr/>
        </p:nvSpPr>
        <p:spPr>
          <a:xfrm>
            <a:off x="3921251" y="1103868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" name="object 83"/>
          <p:cNvSpPr/>
          <p:nvPr/>
        </p:nvSpPr>
        <p:spPr>
          <a:xfrm>
            <a:off x="940331" y="1264482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" name="object 84"/>
          <p:cNvSpPr/>
          <p:nvPr/>
        </p:nvSpPr>
        <p:spPr>
          <a:xfrm>
            <a:off x="1042025" y="122463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" name="object 85"/>
          <p:cNvSpPr/>
          <p:nvPr/>
        </p:nvSpPr>
        <p:spPr>
          <a:xfrm>
            <a:off x="1196156" y="122463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" name="object 86"/>
          <p:cNvSpPr/>
          <p:nvPr/>
        </p:nvSpPr>
        <p:spPr>
          <a:xfrm>
            <a:off x="1269249" y="1224630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" name="object 87"/>
          <p:cNvSpPr/>
          <p:nvPr/>
        </p:nvSpPr>
        <p:spPr>
          <a:xfrm>
            <a:off x="1342342" y="1224630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" name="object 88"/>
          <p:cNvSpPr/>
          <p:nvPr/>
        </p:nvSpPr>
        <p:spPr>
          <a:xfrm>
            <a:off x="1445626" y="122463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" name="object 89"/>
          <p:cNvSpPr/>
          <p:nvPr/>
        </p:nvSpPr>
        <p:spPr>
          <a:xfrm>
            <a:off x="1906429" y="122463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" name="object 90"/>
          <p:cNvSpPr/>
          <p:nvPr/>
        </p:nvSpPr>
        <p:spPr>
          <a:xfrm>
            <a:off x="2058970" y="1224630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" name="object 91"/>
          <p:cNvSpPr/>
          <p:nvPr/>
        </p:nvSpPr>
        <p:spPr>
          <a:xfrm>
            <a:off x="2081216" y="122463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" name="object 92"/>
          <p:cNvSpPr/>
          <p:nvPr/>
        </p:nvSpPr>
        <p:spPr>
          <a:xfrm>
            <a:off x="2392655" y="1224630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" name="object 93"/>
          <p:cNvSpPr/>
          <p:nvPr/>
        </p:nvSpPr>
        <p:spPr>
          <a:xfrm>
            <a:off x="2489583" y="122463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" name="object 94"/>
          <p:cNvSpPr/>
          <p:nvPr/>
        </p:nvSpPr>
        <p:spPr>
          <a:xfrm>
            <a:off x="2540430" y="1224630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" name="object 95"/>
          <p:cNvSpPr/>
          <p:nvPr/>
        </p:nvSpPr>
        <p:spPr>
          <a:xfrm>
            <a:off x="3376232" y="122463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" name="object 96"/>
          <p:cNvSpPr/>
          <p:nvPr/>
        </p:nvSpPr>
        <p:spPr>
          <a:xfrm>
            <a:off x="3473160" y="1224630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" name="object 97"/>
          <p:cNvSpPr/>
          <p:nvPr/>
        </p:nvSpPr>
        <p:spPr>
          <a:xfrm>
            <a:off x="3489049" y="1224630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B051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" name="object 98"/>
          <p:cNvSpPr/>
          <p:nvPr/>
        </p:nvSpPr>
        <p:spPr>
          <a:xfrm>
            <a:off x="3595511" y="122463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" name="object 99"/>
          <p:cNvSpPr/>
          <p:nvPr/>
        </p:nvSpPr>
        <p:spPr>
          <a:xfrm>
            <a:off x="3797311" y="122463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" name="object 100"/>
          <p:cNvSpPr/>
          <p:nvPr/>
        </p:nvSpPr>
        <p:spPr>
          <a:xfrm>
            <a:off x="3830679" y="122463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" name="object 101"/>
          <p:cNvSpPr/>
          <p:nvPr/>
        </p:nvSpPr>
        <p:spPr>
          <a:xfrm>
            <a:off x="3956208" y="122463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" name="object 102"/>
          <p:cNvSpPr/>
          <p:nvPr/>
        </p:nvSpPr>
        <p:spPr>
          <a:xfrm>
            <a:off x="4027712" y="122463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" name="object 103"/>
          <p:cNvSpPr/>
          <p:nvPr/>
        </p:nvSpPr>
        <p:spPr>
          <a:xfrm>
            <a:off x="940331" y="1385244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" name="object 104"/>
          <p:cNvSpPr/>
          <p:nvPr/>
        </p:nvSpPr>
        <p:spPr>
          <a:xfrm>
            <a:off x="953043" y="134539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" name="object 105"/>
          <p:cNvSpPr/>
          <p:nvPr/>
        </p:nvSpPr>
        <p:spPr>
          <a:xfrm>
            <a:off x="1181855" y="134539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" name="object 106"/>
          <p:cNvSpPr/>
          <p:nvPr/>
        </p:nvSpPr>
        <p:spPr>
          <a:xfrm>
            <a:off x="1200923" y="134539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" name="object 107"/>
          <p:cNvSpPr/>
          <p:nvPr/>
        </p:nvSpPr>
        <p:spPr>
          <a:xfrm>
            <a:off x="1370944" y="1345393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" name="object 108"/>
          <p:cNvSpPr/>
          <p:nvPr/>
        </p:nvSpPr>
        <p:spPr>
          <a:xfrm>
            <a:off x="1617235" y="134539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" name="object 109"/>
          <p:cNvSpPr/>
          <p:nvPr/>
        </p:nvSpPr>
        <p:spPr>
          <a:xfrm>
            <a:off x="1817446" y="134539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" name="object 110"/>
          <p:cNvSpPr/>
          <p:nvPr/>
        </p:nvSpPr>
        <p:spPr>
          <a:xfrm>
            <a:off x="1842870" y="134539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" name="object 111"/>
          <p:cNvSpPr/>
          <p:nvPr/>
        </p:nvSpPr>
        <p:spPr>
          <a:xfrm>
            <a:off x="2475282" y="134539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" name="object 112"/>
          <p:cNvSpPr/>
          <p:nvPr/>
        </p:nvSpPr>
        <p:spPr>
          <a:xfrm>
            <a:off x="2549964" y="134539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" name="object 113"/>
          <p:cNvSpPr/>
          <p:nvPr/>
        </p:nvSpPr>
        <p:spPr>
          <a:xfrm>
            <a:off x="2559498" y="1345393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" name="object 114"/>
          <p:cNvSpPr/>
          <p:nvPr/>
        </p:nvSpPr>
        <p:spPr>
          <a:xfrm>
            <a:off x="2816912" y="134539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" name="object 115"/>
          <p:cNvSpPr/>
          <p:nvPr/>
        </p:nvSpPr>
        <p:spPr>
          <a:xfrm>
            <a:off x="3428668" y="134539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" name="object 116"/>
          <p:cNvSpPr/>
          <p:nvPr/>
        </p:nvSpPr>
        <p:spPr>
          <a:xfrm>
            <a:off x="3711506" y="134539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" name="object 117"/>
          <p:cNvSpPr/>
          <p:nvPr/>
        </p:nvSpPr>
        <p:spPr>
          <a:xfrm>
            <a:off x="3802078" y="134539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" name="object 118"/>
          <p:cNvSpPr/>
          <p:nvPr/>
        </p:nvSpPr>
        <p:spPr>
          <a:xfrm>
            <a:off x="3910128" y="134539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" name="object 119"/>
          <p:cNvSpPr/>
          <p:nvPr/>
        </p:nvSpPr>
        <p:spPr>
          <a:xfrm>
            <a:off x="3970509" y="134539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" name="object 120"/>
          <p:cNvSpPr/>
          <p:nvPr/>
        </p:nvSpPr>
        <p:spPr>
          <a:xfrm>
            <a:off x="940331" y="1506006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" name="object 121"/>
          <p:cNvSpPr/>
          <p:nvPr/>
        </p:nvSpPr>
        <p:spPr>
          <a:xfrm>
            <a:off x="1115118" y="1466155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4" h="80009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70501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" name="object 122"/>
          <p:cNvSpPr/>
          <p:nvPr/>
        </p:nvSpPr>
        <p:spPr>
          <a:xfrm>
            <a:off x="1339164" y="146615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" name="object 123"/>
          <p:cNvSpPr/>
          <p:nvPr/>
        </p:nvSpPr>
        <p:spPr>
          <a:xfrm>
            <a:off x="1342342" y="146615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" name="object 124"/>
          <p:cNvSpPr/>
          <p:nvPr/>
        </p:nvSpPr>
        <p:spPr>
          <a:xfrm>
            <a:off x="1472638" y="1466155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" name="object 125"/>
          <p:cNvSpPr/>
          <p:nvPr/>
        </p:nvSpPr>
        <p:spPr>
          <a:xfrm>
            <a:off x="1693506" y="146615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" name="object 126"/>
          <p:cNvSpPr/>
          <p:nvPr/>
        </p:nvSpPr>
        <p:spPr>
          <a:xfrm>
            <a:off x="1761832" y="146615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" name="object 127"/>
          <p:cNvSpPr/>
          <p:nvPr/>
        </p:nvSpPr>
        <p:spPr>
          <a:xfrm>
            <a:off x="1842870" y="146615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" name="object 128"/>
          <p:cNvSpPr/>
          <p:nvPr/>
        </p:nvSpPr>
        <p:spPr>
          <a:xfrm>
            <a:off x="1963632" y="146615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" name="object 129"/>
          <p:cNvSpPr/>
          <p:nvPr/>
        </p:nvSpPr>
        <p:spPr>
          <a:xfrm>
            <a:off x="2650070" y="146615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" name="object 130"/>
          <p:cNvSpPr/>
          <p:nvPr/>
        </p:nvSpPr>
        <p:spPr>
          <a:xfrm>
            <a:off x="2840747" y="146615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" name="object 131"/>
          <p:cNvSpPr/>
          <p:nvPr/>
        </p:nvSpPr>
        <p:spPr>
          <a:xfrm>
            <a:off x="2982166" y="146615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" name="object 132"/>
          <p:cNvSpPr/>
          <p:nvPr/>
        </p:nvSpPr>
        <p:spPr>
          <a:xfrm>
            <a:off x="3568498" y="146615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" name="object 133"/>
          <p:cNvSpPr/>
          <p:nvPr/>
        </p:nvSpPr>
        <p:spPr>
          <a:xfrm>
            <a:off x="3579621" y="146615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" name="object 134"/>
          <p:cNvSpPr/>
          <p:nvPr/>
        </p:nvSpPr>
        <p:spPr>
          <a:xfrm>
            <a:off x="3592333" y="146615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" name="object 135"/>
          <p:cNvSpPr/>
          <p:nvPr/>
        </p:nvSpPr>
        <p:spPr>
          <a:xfrm>
            <a:off x="3597100" y="146615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" name="object 136"/>
          <p:cNvSpPr/>
          <p:nvPr/>
        </p:nvSpPr>
        <p:spPr>
          <a:xfrm>
            <a:off x="3757586" y="1466155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10" h="80009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" name="object 137"/>
          <p:cNvSpPr/>
          <p:nvPr/>
        </p:nvSpPr>
        <p:spPr>
          <a:xfrm>
            <a:off x="3814790" y="146615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" name="object 138"/>
          <p:cNvSpPr/>
          <p:nvPr/>
        </p:nvSpPr>
        <p:spPr>
          <a:xfrm>
            <a:off x="4040424" y="146615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" name="object 139"/>
          <p:cNvSpPr/>
          <p:nvPr/>
        </p:nvSpPr>
        <p:spPr>
          <a:xfrm>
            <a:off x="4053136" y="146615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" name="object 140"/>
          <p:cNvSpPr/>
          <p:nvPr/>
        </p:nvSpPr>
        <p:spPr>
          <a:xfrm>
            <a:off x="4070615" y="146615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" name="object 141"/>
          <p:cNvSpPr/>
          <p:nvPr/>
        </p:nvSpPr>
        <p:spPr>
          <a:xfrm>
            <a:off x="940331" y="1626769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" name="object 142"/>
          <p:cNvSpPr/>
          <p:nvPr/>
        </p:nvSpPr>
        <p:spPr>
          <a:xfrm>
            <a:off x="1366177" y="158691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" name="object 143"/>
          <p:cNvSpPr/>
          <p:nvPr/>
        </p:nvSpPr>
        <p:spPr>
          <a:xfrm>
            <a:off x="1396367" y="1586917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" name="object 144"/>
          <p:cNvSpPr/>
          <p:nvPr/>
        </p:nvSpPr>
        <p:spPr>
          <a:xfrm>
            <a:off x="1534608" y="158691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" name="object 145"/>
          <p:cNvSpPr/>
          <p:nvPr/>
        </p:nvSpPr>
        <p:spPr>
          <a:xfrm>
            <a:off x="1706218" y="158691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" name="object 146"/>
          <p:cNvSpPr/>
          <p:nvPr/>
        </p:nvSpPr>
        <p:spPr>
          <a:xfrm>
            <a:off x="1718929" y="158691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" name="object 147"/>
          <p:cNvSpPr/>
          <p:nvPr/>
        </p:nvSpPr>
        <p:spPr>
          <a:xfrm>
            <a:off x="1753887" y="158691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" name="object 148"/>
          <p:cNvSpPr/>
          <p:nvPr/>
        </p:nvSpPr>
        <p:spPr>
          <a:xfrm>
            <a:off x="1857170" y="158691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" name="object 149"/>
          <p:cNvSpPr/>
          <p:nvPr/>
        </p:nvSpPr>
        <p:spPr>
          <a:xfrm>
            <a:off x="2208334" y="1586917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" name="object 150"/>
          <p:cNvSpPr/>
          <p:nvPr/>
        </p:nvSpPr>
        <p:spPr>
          <a:xfrm>
            <a:off x="2392655" y="158691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" name="object 151"/>
          <p:cNvSpPr/>
          <p:nvPr/>
        </p:nvSpPr>
        <p:spPr>
          <a:xfrm>
            <a:off x="2667548" y="158691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" name="object 152"/>
          <p:cNvSpPr/>
          <p:nvPr/>
        </p:nvSpPr>
        <p:spPr>
          <a:xfrm>
            <a:off x="2789900" y="158691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" name="object 153"/>
          <p:cNvSpPr/>
          <p:nvPr/>
        </p:nvSpPr>
        <p:spPr>
          <a:xfrm>
            <a:off x="2988522" y="158691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" name="object 154"/>
          <p:cNvSpPr/>
          <p:nvPr/>
        </p:nvSpPr>
        <p:spPr>
          <a:xfrm>
            <a:off x="3183966" y="158691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" name="object 155"/>
          <p:cNvSpPr/>
          <p:nvPr/>
        </p:nvSpPr>
        <p:spPr>
          <a:xfrm>
            <a:off x="3209389" y="158691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" name="object 156"/>
          <p:cNvSpPr/>
          <p:nvPr/>
        </p:nvSpPr>
        <p:spPr>
          <a:xfrm>
            <a:off x="3265004" y="1586917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" name="object 157"/>
          <p:cNvSpPr/>
          <p:nvPr/>
        </p:nvSpPr>
        <p:spPr>
          <a:xfrm>
            <a:off x="3361931" y="158691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" name="object 158"/>
          <p:cNvSpPr/>
          <p:nvPr/>
        </p:nvSpPr>
        <p:spPr>
          <a:xfrm>
            <a:off x="3910128" y="1586917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" name="object 159"/>
          <p:cNvSpPr/>
          <p:nvPr/>
        </p:nvSpPr>
        <p:spPr>
          <a:xfrm>
            <a:off x="3965742" y="158691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" name="object 160"/>
          <p:cNvSpPr/>
          <p:nvPr/>
        </p:nvSpPr>
        <p:spPr>
          <a:xfrm>
            <a:off x="4021356" y="158691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" name="object 161"/>
          <p:cNvSpPr/>
          <p:nvPr/>
        </p:nvSpPr>
        <p:spPr>
          <a:xfrm>
            <a:off x="940331" y="1747531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" name="object 162"/>
          <p:cNvSpPr/>
          <p:nvPr/>
        </p:nvSpPr>
        <p:spPr>
          <a:xfrm>
            <a:off x="981644" y="170767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" name="object 163"/>
          <p:cNvSpPr/>
          <p:nvPr/>
        </p:nvSpPr>
        <p:spPr>
          <a:xfrm>
            <a:off x="1042025" y="170767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" name="object 164"/>
          <p:cNvSpPr/>
          <p:nvPr/>
        </p:nvSpPr>
        <p:spPr>
          <a:xfrm>
            <a:off x="1525074" y="170767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" name="object 165"/>
          <p:cNvSpPr/>
          <p:nvPr/>
        </p:nvSpPr>
        <p:spPr>
          <a:xfrm>
            <a:off x="1528252" y="170767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" name="object 166"/>
          <p:cNvSpPr/>
          <p:nvPr/>
        </p:nvSpPr>
        <p:spPr>
          <a:xfrm>
            <a:off x="1784077" y="170767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" name="object 167"/>
          <p:cNvSpPr/>
          <p:nvPr/>
        </p:nvSpPr>
        <p:spPr>
          <a:xfrm>
            <a:off x="2387888" y="170767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" name="object 168"/>
          <p:cNvSpPr/>
          <p:nvPr/>
        </p:nvSpPr>
        <p:spPr>
          <a:xfrm>
            <a:off x="2400600" y="170767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" name="object 169"/>
          <p:cNvSpPr/>
          <p:nvPr/>
        </p:nvSpPr>
        <p:spPr>
          <a:xfrm>
            <a:off x="2538841" y="170767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" name="object 170"/>
          <p:cNvSpPr/>
          <p:nvPr/>
        </p:nvSpPr>
        <p:spPr>
          <a:xfrm>
            <a:off x="2750175" y="170767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" name="object 171"/>
          <p:cNvSpPr/>
          <p:nvPr/>
        </p:nvSpPr>
        <p:spPr>
          <a:xfrm>
            <a:off x="2818501" y="170767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" name="object 172"/>
          <p:cNvSpPr/>
          <p:nvPr/>
        </p:nvSpPr>
        <p:spPr>
          <a:xfrm>
            <a:off x="2831213" y="170767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" name="object 173"/>
          <p:cNvSpPr/>
          <p:nvPr/>
        </p:nvSpPr>
        <p:spPr>
          <a:xfrm>
            <a:off x="3134707" y="170767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" name="object 174"/>
          <p:cNvSpPr/>
          <p:nvPr/>
        </p:nvSpPr>
        <p:spPr>
          <a:xfrm>
            <a:off x="3551019" y="170767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" name="object 175"/>
          <p:cNvSpPr/>
          <p:nvPr/>
        </p:nvSpPr>
        <p:spPr>
          <a:xfrm>
            <a:off x="3574854" y="170767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" name="object 176"/>
          <p:cNvSpPr/>
          <p:nvPr/>
        </p:nvSpPr>
        <p:spPr>
          <a:xfrm>
            <a:off x="3589155" y="170767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" name="object 177"/>
          <p:cNvSpPr/>
          <p:nvPr/>
        </p:nvSpPr>
        <p:spPr>
          <a:xfrm>
            <a:off x="3600277" y="170767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" name="object 178"/>
          <p:cNvSpPr/>
          <p:nvPr/>
        </p:nvSpPr>
        <p:spPr>
          <a:xfrm>
            <a:off x="3810022" y="170767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" name="object 179"/>
          <p:cNvSpPr/>
          <p:nvPr/>
        </p:nvSpPr>
        <p:spPr>
          <a:xfrm>
            <a:off x="3822734" y="170767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" name="object 180"/>
          <p:cNvSpPr/>
          <p:nvPr/>
        </p:nvSpPr>
        <p:spPr>
          <a:xfrm>
            <a:off x="940331" y="1868293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" name="object 181"/>
          <p:cNvSpPr/>
          <p:nvPr/>
        </p:nvSpPr>
        <p:spPr>
          <a:xfrm>
            <a:off x="1111940" y="1828441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" name="object 182"/>
          <p:cNvSpPr/>
          <p:nvPr/>
        </p:nvSpPr>
        <p:spPr>
          <a:xfrm>
            <a:off x="1162788" y="1828441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" name="object 183"/>
          <p:cNvSpPr/>
          <p:nvPr/>
        </p:nvSpPr>
        <p:spPr>
          <a:xfrm>
            <a:off x="1194567" y="182844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" name="object 184"/>
          <p:cNvSpPr/>
          <p:nvPr/>
        </p:nvSpPr>
        <p:spPr>
          <a:xfrm>
            <a:off x="1218402" y="1828441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09" h="80010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" name="object 185"/>
          <p:cNvSpPr/>
          <p:nvPr/>
        </p:nvSpPr>
        <p:spPr>
          <a:xfrm>
            <a:off x="1219991" y="1828441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4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" name="object 186"/>
          <p:cNvSpPr/>
          <p:nvPr/>
        </p:nvSpPr>
        <p:spPr>
          <a:xfrm>
            <a:off x="1366177" y="182844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" name="object 187"/>
          <p:cNvSpPr/>
          <p:nvPr/>
        </p:nvSpPr>
        <p:spPr>
          <a:xfrm>
            <a:off x="1469460" y="182844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" name="object 188"/>
          <p:cNvSpPr/>
          <p:nvPr/>
        </p:nvSpPr>
        <p:spPr>
          <a:xfrm>
            <a:off x="1537786" y="182844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" name="object 189"/>
          <p:cNvSpPr/>
          <p:nvPr/>
        </p:nvSpPr>
        <p:spPr>
          <a:xfrm>
            <a:off x="1730052" y="182844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" name="object 190"/>
          <p:cNvSpPr/>
          <p:nvPr/>
        </p:nvSpPr>
        <p:spPr>
          <a:xfrm>
            <a:off x="1795200" y="182844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" name="object 191"/>
          <p:cNvSpPr/>
          <p:nvPr/>
        </p:nvSpPr>
        <p:spPr>
          <a:xfrm>
            <a:off x="1879416" y="182844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" name="object 192"/>
          <p:cNvSpPr/>
          <p:nvPr/>
        </p:nvSpPr>
        <p:spPr>
          <a:xfrm>
            <a:off x="1976344" y="182844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" name="object 193"/>
          <p:cNvSpPr/>
          <p:nvPr/>
        </p:nvSpPr>
        <p:spPr>
          <a:xfrm>
            <a:off x="1992233" y="182844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" name="object 194"/>
          <p:cNvSpPr/>
          <p:nvPr/>
        </p:nvSpPr>
        <p:spPr>
          <a:xfrm>
            <a:off x="2063737" y="182844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" name="object 195"/>
          <p:cNvSpPr/>
          <p:nvPr/>
        </p:nvSpPr>
        <p:spPr>
          <a:xfrm>
            <a:off x="2543608" y="1828441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" name="object 196"/>
          <p:cNvSpPr/>
          <p:nvPr/>
        </p:nvSpPr>
        <p:spPr>
          <a:xfrm>
            <a:off x="2618290" y="182844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" name="object 197"/>
          <p:cNvSpPr/>
          <p:nvPr/>
        </p:nvSpPr>
        <p:spPr>
          <a:xfrm>
            <a:off x="2705684" y="1828441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" name="object 198"/>
          <p:cNvSpPr/>
          <p:nvPr/>
        </p:nvSpPr>
        <p:spPr>
          <a:xfrm>
            <a:off x="3142652" y="182844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" name="object 199"/>
          <p:cNvSpPr/>
          <p:nvPr/>
        </p:nvSpPr>
        <p:spPr>
          <a:xfrm>
            <a:off x="3215745" y="182844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" name="object 200"/>
          <p:cNvSpPr/>
          <p:nvPr/>
        </p:nvSpPr>
        <p:spPr>
          <a:xfrm>
            <a:off x="3320618" y="1828441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20007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" name="object 201"/>
          <p:cNvSpPr/>
          <p:nvPr/>
        </p:nvSpPr>
        <p:spPr>
          <a:xfrm>
            <a:off x="3474748" y="1828441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5BB8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" name="object 202"/>
          <p:cNvSpPr/>
          <p:nvPr/>
        </p:nvSpPr>
        <p:spPr>
          <a:xfrm>
            <a:off x="3552608" y="1828441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" name="object 203"/>
          <p:cNvSpPr/>
          <p:nvPr/>
        </p:nvSpPr>
        <p:spPr>
          <a:xfrm>
            <a:off x="3651125" y="182844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" name="object 204"/>
          <p:cNvSpPr/>
          <p:nvPr/>
        </p:nvSpPr>
        <p:spPr>
          <a:xfrm>
            <a:off x="3681315" y="182844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" name="object 205"/>
          <p:cNvSpPr/>
          <p:nvPr/>
        </p:nvSpPr>
        <p:spPr>
          <a:xfrm>
            <a:off x="3844980" y="182844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" name="object 206"/>
          <p:cNvSpPr/>
          <p:nvPr/>
        </p:nvSpPr>
        <p:spPr>
          <a:xfrm>
            <a:off x="3875170" y="1828441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" name="object 207"/>
          <p:cNvSpPr/>
          <p:nvPr/>
        </p:nvSpPr>
        <p:spPr>
          <a:xfrm>
            <a:off x="4069026" y="182844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" name="object 208"/>
          <p:cNvSpPr/>
          <p:nvPr/>
        </p:nvSpPr>
        <p:spPr>
          <a:xfrm>
            <a:off x="940331" y="1989055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" name="object 209"/>
          <p:cNvSpPr/>
          <p:nvPr/>
        </p:nvSpPr>
        <p:spPr>
          <a:xfrm>
            <a:off x="983233" y="1949204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" name="object 210"/>
          <p:cNvSpPr/>
          <p:nvPr/>
        </p:nvSpPr>
        <p:spPr>
          <a:xfrm>
            <a:off x="1140542" y="1949204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" name="object 211"/>
          <p:cNvSpPr/>
          <p:nvPr/>
        </p:nvSpPr>
        <p:spPr>
          <a:xfrm>
            <a:off x="1242236" y="1949204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" name="object 212"/>
          <p:cNvSpPr/>
          <p:nvPr/>
        </p:nvSpPr>
        <p:spPr>
          <a:xfrm>
            <a:off x="1490117" y="194920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" name="object 213"/>
          <p:cNvSpPr/>
          <p:nvPr/>
        </p:nvSpPr>
        <p:spPr>
          <a:xfrm>
            <a:off x="1563210" y="194920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" name="object 214"/>
          <p:cNvSpPr/>
          <p:nvPr/>
        </p:nvSpPr>
        <p:spPr>
          <a:xfrm>
            <a:off x="1571155" y="1949204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" name="object 215"/>
          <p:cNvSpPr/>
          <p:nvPr/>
        </p:nvSpPr>
        <p:spPr>
          <a:xfrm>
            <a:off x="1577511" y="194920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" name="object 216"/>
          <p:cNvSpPr/>
          <p:nvPr/>
        </p:nvSpPr>
        <p:spPr>
          <a:xfrm>
            <a:off x="1618824" y="194920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" name="object 217"/>
          <p:cNvSpPr/>
          <p:nvPr/>
        </p:nvSpPr>
        <p:spPr>
          <a:xfrm>
            <a:off x="1737997" y="194920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" name="object 218"/>
          <p:cNvSpPr/>
          <p:nvPr/>
        </p:nvSpPr>
        <p:spPr>
          <a:xfrm>
            <a:off x="1763421" y="1949204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" name="object 219"/>
          <p:cNvSpPr/>
          <p:nvPr/>
        </p:nvSpPr>
        <p:spPr>
          <a:xfrm>
            <a:off x="1990644" y="1949204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" name="object 220"/>
          <p:cNvSpPr/>
          <p:nvPr/>
        </p:nvSpPr>
        <p:spPr>
          <a:xfrm>
            <a:off x="2414901" y="194920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" name="object 221"/>
          <p:cNvSpPr/>
          <p:nvPr/>
        </p:nvSpPr>
        <p:spPr>
          <a:xfrm>
            <a:off x="2438736" y="194920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" name="object 222"/>
          <p:cNvSpPr/>
          <p:nvPr/>
        </p:nvSpPr>
        <p:spPr>
          <a:xfrm>
            <a:off x="2591278" y="194920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" name="object 223"/>
          <p:cNvSpPr/>
          <p:nvPr/>
        </p:nvSpPr>
        <p:spPr>
          <a:xfrm>
            <a:off x="2724752" y="194920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" name="object 224"/>
          <p:cNvSpPr/>
          <p:nvPr/>
        </p:nvSpPr>
        <p:spPr>
          <a:xfrm>
            <a:off x="2761298" y="194920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" name="object 225"/>
          <p:cNvSpPr/>
          <p:nvPr/>
        </p:nvSpPr>
        <p:spPr>
          <a:xfrm>
            <a:off x="2813734" y="194920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" name="object 226"/>
          <p:cNvSpPr/>
          <p:nvPr/>
        </p:nvSpPr>
        <p:spPr>
          <a:xfrm>
            <a:off x="2843925" y="194920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" name="object 227"/>
          <p:cNvSpPr/>
          <p:nvPr/>
        </p:nvSpPr>
        <p:spPr>
          <a:xfrm>
            <a:off x="3241169" y="194920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" name="object 228"/>
          <p:cNvSpPr/>
          <p:nvPr/>
        </p:nvSpPr>
        <p:spPr>
          <a:xfrm>
            <a:off x="3263415" y="194920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" name="object 229"/>
          <p:cNvSpPr/>
          <p:nvPr/>
        </p:nvSpPr>
        <p:spPr>
          <a:xfrm>
            <a:off x="3352397" y="194920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" name="object 230"/>
          <p:cNvSpPr/>
          <p:nvPr/>
        </p:nvSpPr>
        <p:spPr>
          <a:xfrm>
            <a:off x="3414367" y="1949204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" name="object 231"/>
          <p:cNvSpPr/>
          <p:nvPr/>
        </p:nvSpPr>
        <p:spPr>
          <a:xfrm>
            <a:off x="3442969" y="194920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" name="object 232"/>
          <p:cNvSpPr/>
          <p:nvPr/>
        </p:nvSpPr>
        <p:spPr>
          <a:xfrm>
            <a:off x="3536719" y="194920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" name="object 233"/>
          <p:cNvSpPr/>
          <p:nvPr/>
        </p:nvSpPr>
        <p:spPr>
          <a:xfrm>
            <a:off x="3579621" y="1949204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767C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" name="object 234"/>
          <p:cNvSpPr/>
          <p:nvPr/>
        </p:nvSpPr>
        <p:spPr>
          <a:xfrm>
            <a:off x="3740108" y="194920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" name="object 235"/>
          <p:cNvSpPr/>
          <p:nvPr/>
        </p:nvSpPr>
        <p:spPr>
          <a:xfrm>
            <a:off x="3749641" y="1949204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" name="object 236"/>
          <p:cNvSpPr/>
          <p:nvPr/>
        </p:nvSpPr>
        <p:spPr>
          <a:xfrm>
            <a:off x="940331" y="2109817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" name="object 237"/>
          <p:cNvSpPr/>
          <p:nvPr/>
        </p:nvSpPr>
        <p:spPr>
          <a:xfrm>
            <a:off x="1142131" y="2069966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" name="object 238"/>
          <p:cNvSpPr/>
          <p:nvPr/>
        </p:nvSpPr>
        <p:spPr>
          <a:xfrm>
            <a:off x="1237470" y="2069966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" name="object 239"/>
          <p:cNvSpPr/>
          <p:nvPr/>
        </p:nvSpPr>
        <p:spPr>
          <a:xfrm>
            <a:off x="1569566" y="206996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" name="object 240"/>
          <p:cNvSpPr/>
          <p:nvPr/>
        </p:nvSpPr>
        <p:spPr>
          <a:xfrm>
            <a:off x="1606112" y="206996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" name="object 241"/>
          <p:cNvSpPr/>
          <p:nvPr/>
        </p:nvSpPr>
        <p:spPr>
          <a:xfrm>
            <a:off x="1652192" y="2069966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10" h="80010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" name="object 242"/>
          <p:cNvSpPr/>
          <p:nvPr/>
        </p:nvSpPr>
        <p:spPr>
          <a:xfrm>
            <a:off x="1850814" y="206996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" name="object 243"/>
          <p:cNvSpPr/>
          <p:nvPr/>
        </p:nvSpPr>
        <p:spPr>
          <a:xfrm>
            <a:off x="2028780" y="206996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" name="object 244"/>
          <p:cNvSpPr/>
          <p:nvPr/>
        </p:nvSpPr>
        <p:spPr>
          <a:xfrm>
            <a:off x="2195622" y="206996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" name="object 245"/>
          <p:cNvSpPr/>
          <p:nvPr/>
        </p:nvSpPr>
        <p:spPr>
          <a:xfrm>
            <a:off x="2251237" y="2069966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" name="object 246"/>
          <p:cNvSpPr/>
          <p:nvPr/>
        </p:nvSpPr>
        <p:spPr>
          <a:xfrm>
            <a:off x="2364054" y="206996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" name="object 247"/>
          <p:cNvSpPr/>
          <p:nvPr/>
        </p:nvSpPr>
        <p:spPr>
          <a:xfrm>
            <a:off x="2519774" y="2069966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" name="object 248"/>
          <p:cNvSpPr/>
          <p:nvPr/>
        </p:nvSpPr>
        <p:spPr>
          <a:xfrm>
            <a:off x="2921785" y="206996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" name="object 249"/>
          <p:cNvSpPr/>
          <p:nvPr/>
        </p:nvSpPr>
        <p:spPr>
          <a:xfrm>
            <a:off x="3072737" y="206996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" name="object 250"/>
          <p:cNvSpPr/>
          <p:nvPr/>
        </p:nvSpPr>
        <p:spPr>
          <a:xfrm>
            <a:off x="3155364" y="2069966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" name="object 251"/>
          <p:cNvSpPr/>
          <p:nvPr/>
        </p:nvSpPr>
        <p:spPr>
          <a:xfrm>
            <a:off x="3204622" y="2069966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" name="object 252"/>
          <p:cNvSpPr/>
          <p:nvPr/>
        </p:nvSpPr>
        <p:spPr>
          <a:xfrm>
            <a:off x="3565320" y="206996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" name="object 253"/>
          <p:cNvSpPr/>
          <p:nvPr/>
        </p:nvSpPr>
        <p:spPr>
          <a:xfrm>
            <a:off x="3598688" y="2069966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10" h="80010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" name="object 254"/>
          <p:cNvSpPr/>
          <p:nvPr/>
        </p:nvSpPr>
        <p:spPr>
          <a:xfrm>
            <a:off x="940331" y="2230580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" name="object 255"/>
          <p:cNvSpPr/>
          <p:nvPr/>
        </p:nvSpPr>
        <p:spPr>
          <a:xfrm>
            <a:off x="951454" y="219072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" name="object 256"/>
          <p:cNvSpPr/>
          <p:nvPr/>
        </p:nvSpPr>
        <p:spPr>
          <a:xfrm>
            <a:off x="1002301" y="2190728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09" h="80010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697D2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" name="object 257"/>
          <p:cNvSpPr/>
          <p:nvPr/>
        </p:nvSpPr>
        <p:spPr>
          <a:xfrm>
            <a:off x="1007068" y="219072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" name="object 258"/>
          <p:cNvSpPr/>
          <p:nvPr/>
        </p:nvSpPr>
        <p:spPr>
          <a:xfrm>
            <a:off x="1035670" y="219072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" name="object 259"/>
          <p:cNvSpPr/>
          <p:nvPr/>
        </p:nvSpPr>
        <p:spPr>
          <a:xfrm>
            <a:off x="1115118" y="219072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" name="object 260"/>
          <p:cNvSpPr/>
          <p:nvPr/>
        </p:nvSpPr>
        <p:spPr>
          <a:xfrm>
            <a:off x="1270838" y="2190728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" name="object 261"/>
          <p:cNvSpPr/>
          <p:nvPr/>
        </p:nvSpPr>
        <p:spPr>
          <a:xfrm>
            <a:off x="1405901" y="2190728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5BB8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" name="object 262"/>
          <p:cNvSpPr/>
          <p:nvPr/>
        </p:nvSpPr>
        <p:spPr>
          <a:xfrm>
            <a:off x="1528252" y="219072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" name="object 263"/>
          <p:cNvSpPr/>
          <p:nvPr/>
        </p:nvSpPr>
        <p:spPr>
          <a:xfrm>
            <a:off x="1572744" y="219072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" name="object 264"/>
          <p:cNvSpPr/>
          <p:nvPr/>
        </p:nvSpPr>
        <p:spPr>
          <a:xfrm>
            <a:off x="1655370" y="2190728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2113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" name="object 265"/>
          <p:cNvSpPr/>
          <p:nvPr/>
        </p:nvSpPr>
        <p:spPr>
          <a:xfrm>
            <a:off x="1836514" y="219072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" name="object 266"/>
          <p:cNvSpPr/>
          <p:nvPr/>
        </p:nvSpPr>
        <p:spPr>
          <a:xfrm>
            <a:off x="2213101" y="2190728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" name="object 267"/>
          <p:cNvSpPr/>
          <p:nvPr/>
        </p:nvSpPr>
        <p:spPr>
          <a:xfrm>
            <a:off x="2370410" y="2190728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20007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" name="object 268"/>
          <p:cNvSpPr/>
          <p:nvPr/>
        </p:nvSpPr>
        <p:spPr>
          <a:xfrm>
            <a:off x="2441914" y="2190728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" name="object 269"/>
          <p:cNvSpPr/>
          <p:nvPr/>
        </p:nvSpPr>
        <p:spPr>
          <a:xfrm>
            <a:off x="2602400" y="219072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" name="object 270"/>
          <p:cNvSpPr/>
          <p:nvPr/>
        </p:nvSpPr>
        <p:spPr>
          <a:xfrm>
            <a:off x="2746997" y="2190728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10" h="80010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" name="object 271"/>
          <p:cNvSpPr/>
          <p:nvPr/>
        </p:nvSpPr>
        <p:spPr>
          <a:xfrm>
            <a:off x="2956742" y="219072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" name="object 272"/>
          <p:cNvSpPr/>
          <p:nvPr/>
        </p:nvSpPr>
        <p:spPr>
          <a:xfrm>
            <a:off x="2964687" y="219072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" name="object 273"/>
          <p:cNvSpPr/>
          <p:nvPr/>
        </p:nvSpPr>
        <p:spPr>
          <a:xfrm>
            <a:off x="2972632" y="219072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" name="object 274"/>
          <p:cNvSpPr/>
          <p:nvPr/>
        </p:nvSpPr>
        <p:spPr>
          <a:xfrm>
            <a:off x="3245936" y="2190728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" name="object 275"/>
          <p:cNvSpPr/>
          <p:nvPr/>
        </p:nvSpPr>
        <p:spPr>
          <a:xfrm>
            <a:off x="3539897" y="219072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" name="object 276"/>
          <p:cNvSpPr/>
          <p:nvPr/>
        </p:nvSpPr>
        <p:spPr>
          <a:xfrm>
            <a:off x="3603456" y="219072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" name="object 277"/>
          <p:cNvSpPr/>
          <p:nvPr/>
        </p:nvSpPr>
        <p:spPr>
          <a:xfrm>
            <a:off x="3848158" y="219072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" name="object 278"/>
          <p:cNvSpPr/>
          <p:nvPr/>
        </p:nvSpPr>
        <p:spPr>
          <a:xfrm>
            <a:off x="3857692" y="219072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" name="object 279"/>
          <p:cNvSpPr/>
          <p:nvPr/>
        </p:nvSpPr>
        <p:spPr>
          <a:xfrm>
            <a:off x="3865636" y="219072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" name="object 280"/>
          <p:cNvSpPr/>
          <p:nvPr/>
        </p:nvSpPr>
        <p:spPr>
          <a:xfrm>
            <a:off x="3891060" y="219072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" name="object 281"/>
          <p:cNvSpPr/>
          <p:nvPr/>
        </p:nvSpPr>
        <p:spPr>
          <a:xfrm>
            <a:off x="3957797" y="2190728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" name="object 282"/>
          <p:cNvSpPr/>
          <p:nvPr/>
        </p:nvSpPr>
        <p:spPr>
          <a:xfrm>
            <a:off x="4049958" y="219072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" name="object 283"/>
          <p:cNvSpPr/>
          <p:nvPr/>
        </p:nvSpPr>
        <p:spPr>
          <a:xfrm>
            <a:off x="4083326" y="219072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" name="object 284"/>
          <p:cNvSpPr/>
          <p:nvPr/>
        </p:nvSpPr>
        <p:spPr>
          <a:xfrm>
            <a:off x="940331" y="2351342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" name="object 285"/>
          <p:cNvSpPr/>
          <p:nvPr/>
        </p:nvSpPr>
        <p:spPr>
          <a:xfrm>
            <a:off x="1382066" y="231149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" name="object 286"/>
          <p:cNvSpPr/>
          <p:nvPr/>
        </p:nvSpPr>
        <p:spPr>
          <a:xfrm>
            <a:off x="1424969" y="2311490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" name="object 287"/>
          <p:cNvSpPr/>
          <p:nvPr/>
        </p:nvSpPr>
        <p:spPr>
          <a:xfrm>
            <a:off x="1741175" y="2311490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10" h="80010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" name="object 288"/>
          <p:cNvSpPr/>
          <p:nvPr/>
        </p:nvSpPr>
        <p:spPr>
          <a:xfrm>
            <a:off x="1744353" y="2311490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" name="object 289"/>
          <p:cNvSpPr/>
          <p:nvPr/>
        </p:nvSpPr>
        <p:spPr>
          <a:xfrm>
            <a:off x="1796789" y="231149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" name="object 290"/>
          <p:cNvSpPr/>
          <p:nvPr/>
        </p:nvSpPr>
        <p:spPr>
          <a:xfrm>
            <a:off x="1807912" y="231149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" name="object 291"/>
          <p:cNvSpPr/>
          <p:nvPr/>
        </p:nvSpPr>
        <p:spPr>
          <a:xfrm>
            <a:off x="1826980" y="231149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" name="object 292"/>
          <p:cNvSpPr/>
          <p:nvPr/>
        </p:nvSpPr>
        <p:spPr>
          <a:xfrm>
            <a:off x="1898484" y="2311490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B051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" name="object 293"/>
          <p:cNvSpPr/>
          <p:nvPr/>
        </p:nvSpPr>
        <p:spPr>
          <a:xfrm>
            <a:off x="1909607" y="231149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" name="object 294"/>
          <p:cNvSpPr/>
          <p:nvPr/>
        </p:nvSpPr>
        <p:spPr>
          <a:xfrm>
            <a:off x="1912784" y="231149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" name="object 295"/>
          <p:cNvSpPr/>
          <p:nvPr/>
        </p:nvSpPr>
        <p:spPr>
          <a:xfrm>
            <a:off x="2076449" y="231149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" name="object 296"/>
          <p:cNvSpPr/>
          <p:nvPr/>
        </p:nvSpPr>
        <p:spPr>
          <a:xfrm>
            <a:off x="2194033" y="231149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" name="object 297"/>
          <p:cNvSpPr/>
          <p:nvPr/>
        </p:nvSpPr>
        <p:spPr>
          <a:xfrm>
            <a:off x="2208334" y="231149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" name="object 298"/>
          <p:cNvSpPr/>
          <p:nvPr/>
        </p:nvSpPr>
        <p:spPr>
          <a:xfrm>
            <a:off x="2292550" y="2311490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10" h="80010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" name="object 299"/>
          <p:cNvSpPr/>
          <p:nvPr/>
        </p:nvSpPr>
        <p:spPr>
          <a:xfrm>
            <a:off x="2319563" y="2311490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" name="object 300"/>
          <p:cNvSpPr/>
          <p:nvPr/>
        </p:nvSpPr>
        <p:spPr>
          <a:xfrm>
            <a:off x="2505473" y="231149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" name="object 301"/>
          <p:cNvSpPr/>
          <p:nvPr/>
        </p:nvSpPr>
        <p:spPr>
          <a:xfrm>
            <a:off x="2664370" y="231149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" name="object 302"/>
          <p:cNvSpPr/>
          <p:nvPr/>
        </p:nvSpPr>
        <p:spPr>
          <a:xfrm>
            <a:off x="2781955" y="231149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" name="object 303"/>
          <p:cNvSpPr/>
          <p:nvPr/>
        </p:nvSpPr>
        <p:spPr>
          <a:xfrm>
            <a:off x="2862992" y="231149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" name="object 304"/>
          <p:cNvSpPr/>
          <p:nvPr/>
        </p:nvSpPr>
        <p:spPr>
          <a:xfrm>
            <a:off x="2912251" y="231149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" name="object 305"/>
          <p:cNvSpPr/>
          <p:nvPr/>
        </p:nvSpPr>
        <p:spPr>
          <a:xfrm>
            <a:off x="2945619" y="231149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" name="object 306"/>
          <p:cNvSpPr/>
          <p:nvPr/>
        </p:nvSpPr>
        <p:spPr>
          <a:xfrm>
            <a:off x="3048903" y="231149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" name="object 307"/>
          <p:cNvSpPr/>
          <p:nvPr/>
        </p:nvSpPr>
        <p:spPr>
          <a:xfrm>
            <a:off x="3061615" y="231149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" name="object 308"/>
          <p:cNvSpPr/>
          <p:nvPr/>
        </p:nvSpPr>
        <p:spPr>
          <a:xfrm>
            <a:off x="3403244" y="231149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" name="object 309"/>
          <p:cNvSpPr/>
          <p:nvPr/>
        </p:nvSpPr>
        <p:spPr>
          <a:xfrm>
            <a:off x="3646358" y="231149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" name="object 310"/>
          <p:cNvSpPr/>
          <p:nvPr/>
        </p:nvSpPr>
        <p:spPr>
          <a:xfrm>
            <a:off x="3860870" y="231149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" name="object 311"/>
          <p:cNvSpPr/>
          <p:nvPr/>
        </p:nvSpPr>
        <p:spPr>
          <a:xfrm>
            <a:off x="3946674" y="231149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" name="object 312"/>
          <p:cNvSpPr/>
          <p:nvPr/>
        </p:nvSpPr>
        <p:spPr>
          <a:xfrm>
            <a:off x="4069026" y="2311490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B051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" name="object 313"/>
          <p:cNvSpPr/>
          <p:nvPr/>
        </p:nvSpPr>
        <p:spPr>
          <a:xfrm>
            <a:off x="940331" y="2472104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" name="object 314"/>
          <p:cNvSpPr/>
          <p:nvPr/>
        </p:nvSpPr>
        <p:spPr>
          <a:xfrm>
            <a:off x="1205690" y="243225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" name="object 315"/>
          <p:cNvSpPr/>
          <p:nvPr/>
        </p:nvSpPr>
        <p:spPr>
          <a:xfrm>
            <a:off x="1242236" y="2432253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" name="object 316"/>
          <p:cNvSpPr/>
          <p:nvPr/>
        </p:nvSpPr>
        <p:spPr>
          <a:xfrm>
            <a:off x="1301029" y="243225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" name="object 317"/>
          <p:cNvSpPr/>
          <p:nvPr/>
        </p:nvSpPr>
        <p:spPr>
          <a:xfrm>
            <a:off x="1355054" y="243225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" name="object 318"/>
          <p:cNvSpPr/>
          <p:nvPr/>
        </p:nvSpPr>
        <p:spPr>
          <a:xfrm>
            <a:off x="1369355" y="2432253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B051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" name="object 319"/>
          <p:cNvSpPr/>
          <p:nvPr/>
        </p:nvSpPr>
        <p:spPr>
          <a:xfrm>
            <a:off x="1397956" y="243225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" name="object 320"/>
          <p:cNvSpPr/>
          <p:nvPr/>
        </p:nvSpPr>
        <p:spPr>
          <a:xfrm>
            <a:off x="1925496" y="243225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" name="object 321"/>
          <p:cNvSpPr/>
          <p:nvPr/>
        </p:nvSpPr>
        <p:spPr>
          <a:xfrm>
            <a:off x="2060559" y="2432253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" name="object 322"/>
          <p:cNvSpPr/>
          <p:nvPr/>
        </p:nvSpPr>
        <p:spPr>
          <a:xfrm>
            <a:off x="2138419" y="243225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" name="object 323"/>
          <p:cNvSpPr/>
          <p:nvPr/>
        </p:nvSpPr>
        <p:spPr>
          <a:xfrm>
            <a:off x="2265537" y="243225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" name="object 324"/>
          <p:cNvSpPr/>
          <p:nvPr/>
        </p:nvSpPr>
        <p:spPr>
          <a:xfrm>
            <a:off x="2522952" y="243225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" name="object 325"/>
          <p:cNvSpPr/>
          <p:nvPr/>
        </p:nvSpPr>
        <p:spPr>
          <a:xfrm>
            <a:off x="2589689" y="2432253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" name="object 326"/>
          <p:cNvSpPr/>
          <p:nvPr/>
        </p:nvSpPr>
        <p:spPr>
          <a:xfrm>
            <a:off x="2688205" y="243225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" name="object 327"/>
          <p:cNvSpPr/>
          <p:nvPr/>
        </p:nvSpPr>
        <p:spPr>
          <a:xfrm>
            <a:off x="2743819" y="2432253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818871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" name="object 328"/>
          <p:cNvSpPr/>
          <p:nvPr/>
        </p:nvSpPr>
        <p:spPr>
          <a:xfrm>
            <a:off x="2928141" y="243225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" name="object 329"/>
          <p:cNvSpPr/>
          <p:nvPr/>
        </p:nvSpPr>
        <p:spPr>
          <a:xfrm>
            <a:off x="3102928" y="243225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" name="object 330"/>
          <p:cNvSpPr/>
          <p:nvPr/>
        </p:nvSpPr>
        <p:spPr>
          <a:xfrm>
            <a:off x="3535129" y="2432253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20007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" name="object 331"/>
          <p:cNvSpPr/>
          <p:nvPr/>
        </p:nvSpPr>
        <p:spPr>
          <a:xfrm>
            <a:off x="3625701" y="243225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" name="object 332"/>
          <p:cNvSpPr/>
          <p:nvPr/>
        </p:nvSpPr>
        <p:spPr>
          <a:xfrm>
            <a:off x="3667014" y="243225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" name="object 333"/>
          <p:cNvSpPr/>
          <p:nvPr/>
        </p:nvSpPr>
        <p:spPr>
          <a:xfrm>
            <a:off x="3844980" y="243225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" name="object 334"/>
          <p:cNvSpPr/>
          <p:nvPr/>
        </p:nvSpPr>
        <p:spPr>
          <a:xfrm>
            <a:off x="3848158" y="243225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" name="object 335"/>
          <p:cNvSpPr/>
          <p:nvPr/>
        </p:nvSpPr>
        <p:spPr>
          <a:xfrm>
            <a:off x="3922840" y="243225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" name="object 336"/>
          <p:cNvSpPr/>
          <p:nvPr/>
        </p:nvSpPr>
        <p:spPr>
          <a:xfrm>
            <a:off x="3999110" y="243225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" name="object 337"/>
          <p:cNvSpPr/>
          <p:nvPr/>
        </p:nvSpPr>
        <p:spPr>
          <a:xfrm>
            <a:off x="4042013" y="243225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" name="object 338"/>
          <p:cNvSpPr/>
          <p:nvPr/>
        </p:nvSpPr>
        <p:spPr>
          <a:xfrm>
            <a:off x="4081738" y="243225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" name="object 339"/>
          <p:cNvSpPr/>
          <p:nvPr/>
        </p:nvSpPr>
        <p:spPr>
          <a:xfrm>
            <a:off x="940331" y="2592866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" name="object 340"/>
          <p:cNvSpPr/>
          <p:nvPr/>
        </p:nvSpPr>
        <p:spPr>
          <a:xfrm>
            <a:off x="1224758" y="2553015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" name="object 341"/>
          <p:cNvSpPr/>
          <p:nvPr/>
        </p:nvSpPr>
        <p:spPr>
          <a:xfrm>
            <a:off x="1275605" y="255301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" name="object 342"/>
          <p:cNvSpPr/>
          <p:nvPr/>
        </p:nvSpPr>
        <p:spPr>
          <a:xfrm>
            <a:off x="1374122" y="255301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" name="object 343"/>
          <p:cNvSpPr/>
          <p:nvPr/>
        </p:nvSpPr>
        <p:spPr>
          <a:xfrm>
            <a:off x="1539375" y="255301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" name="object 344"/>
          <p:cNvSpPr/>
          <p:nvPr/>
        </p:nvSpPr>
        <p:spPr>
          <a:xfrm>
            <a:off x="1594989" y="255301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" name="object 345"/>
          <p:cNvSpPr/>
          <p:nvPr/>
        </p:nvSpPr>
        <p:spPr>
          <a:xfrm>
            <a:off x="1758654" y="255301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" name="object 346"/>
          <p:cNvSpPr/>
          <p:nvPr/>
        </p:nvSpPr>
        <p:spPr>
          <a:xfrm>
            <a:off x="1768188" y="255301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" name="object 347"/>
          <p:cNvSpPr/>
          <p:nvPr/>
        </p:nvSpPr>
        <p:spPr>
          <a:xfrm>
            <a:off x="1933441" y="2553015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" name="object 348"/>
          <p:cNvSpPr/>
          <p:nvPr/>
        </p:nvSpPr>
        <p:spPr>
          <a:xfrm>
            <a:off x="2028780" y="255301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" name="object 349"/>
          <p:cNvSpPr/>
          <p:nvPr/>
        </p:nvSpPr>
        <p:spPr>
          <a:xfrm>
            <a:off x="2306851" y="255301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" name="object 350"/>
          <p:cNvSpPr/>
          <p:nvPr/>
        </p:nvSpPr>
        <p:spPr>
          <a:xfrm>
            <a:off x="2378355" y="2553015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" name="object 351"/>
          <p:cNvSpPr/>
          <p:nvPr/>
        </p:nvSpPr>
        <p:spPr>
          <a:xfrm>
            <a:off x="2699328" y="255301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" name="object 352"/>
          <p:cNvSpPr/>
          <p:nvPr/>
        </p:nvSpPr>
        <p:spPr>
          <a:xfrm>
            <a:off x="2874115" y="255301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" name="object 353"/>
          <p:cNvSpPr/>
          <p:nvPr/>
        </p:nvSpPr>
        <p:spPr>
          <a:xfrm>
            <a:off x="2940852" y="2553015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" name="object 354"/>
          <p:cNvSpPr/>
          <p:nvPr/>
        </p:nvSpPr>
        <p:spPr>
          <a:xfrm>
            <a:off x="3101339" y="2553015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5BB8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" name="object 355"/>
          <p:cNvSpPr/>
          <p:nvPr/>
        </p:nvSpPr>
        <p:spPr>
          <a:xfrm>
            <a:off x="3101339" y="255301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" name="object 356"/>
          <p:cNvSpPr/>
          <p:nvPr/>
        </p:nvSpPr>
        <p:spPr>
          <a:xfrm>
            <a:off x="3323795" y="255301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" name="object 357"/>
          <p:cNvSpPr/>
          <p:nvPr/>
        </p:nvSpPr>
        <p:spPr>
          <a:xfrm>
            <a:off x="3414367" y="255301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" name="object 358"/>
          <p:cNvSpPr/>
          <p:nvPr/>
        </p:nvSpPr>
        <p:spPr>
          <a:xfrm>
            <a:off x="3606634" y="255301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" name="object 359"/>
          <p:cNvSpPr/>
          <p:nvPr/>
        </p:nvSpPr>
        <p:spPr>
          <a:xfrm>
            <a:off x="3624112" y="255301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" name="object 360"/>
          <p:cNvSpPr/>
          <p:nvPr/>
        </p:nvSpPr>
        <p:spPr>
          <a:xfrm>
            <a:off x="3719451" y="255301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" name="object 361"/>
          <p:cNvSpPr/>
          <p:nvPr/>
        </p:nvSpPr>
        <p:spPr>
          <a:xfrm>
            <a:off x="3897416" y="255301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" name="object 362"/>
          <p:cNvSpPr/>
          <p:nvPr/>
        </p:nvSpPr>
        <p:spPr>
          <a:xfrm>
            <a:off x="4069026" y="255301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" name="object 363"/>
          <p:cNvSpPr/>
          <p:nvPr/>
        </p:nvSpPr>
        <p:spPr>
          <a:xfrm>
            <a:off x="940331" y="2713629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" name="object 364"/>
          <p:cNvSpPr/>
          <p:nvPr/>
        </p:nvSpPr>
        <p:spPr>
          <a:xfrm>
            <a:off x="1397956" y="267377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" name="object 365"/>
          <p:cNvSpPr/>
          <p:nvPr/>
        </p:nvSpPr>
        <p:spPr>
          <a:xfrm>
            <a:off x="1490117" y="2673777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20007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" name="object 366"/>
          <p:cNvSpPr/>
          <p:nvPr/>
        </p:nvSpPr>
        <p:spPr>
          <a:xfrm>
            <a:off x="1618824" y="267377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" name="object 367"/>
          <p:cNvSpPr/>
          <p:nvPr/>
        </p:nvSpPr>
        <p:spPr>
          <a:xfrm>
            <a:off x="1703040" y="267377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" name="object 368"/>
          <p:cNvSpPr/>
          <p:nvPr/>
        </p:nvSpPr>
        <p:spPr>
          <a:xfrm>
            <a:off x="1758654" y="267377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" name="object 369"/>
          <p:cNvSpPr/>
          <p:nvPr/>
        </p:nvSpPr>
        <p:spPr>
          <a:xfrm>
            <a:off x="1806323" y="267377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" name="object 370"/>
          <p:cNvSpPr/>
          <p:nvPr/>
        </p:nvSpPr>
        <p:spPr>
          <a:xfrm>
            <a:off x="1890539" y="267377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" name="object 371"/>
          <p:cNvSpPr/>
          <p:nvPr/>
        </p:nvSpPr>
        <p:spPr>
          <a:xfrm>
            <a:off x="1908018" y="267377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" name="object 372"/>
          <p:cNvSpPr/>
          <p:nvPr/>
        </p:nvSpPr>
        <p:spPr>
          <a:xfrm>
            <a:off x="2062148" y="267377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" name="object 373"/>
          <p:cNvSpPr/>
          <p:nvPr/>
        </p:nvSpPr>
        <p:spPr>
          <a:xfrm>
            <a:off x="2179733" y="267377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" name="object 374"/>
          <p:cNvSpPr/>
          <p:nvPr/>
        </p:nvSpPr>
        <p:spPr>
          <a:xfrm>
            <a:off x="2371999" y="267377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" name="object 375"/>
          <p:cNvSpPr/>
          <p:nvPr/>
        </p:nvSpPr>
        <p:spPr>
          <a:xfrm>
            <a:off x="2395833" y="267377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" name="object 376"/>
          <p:cNvSpPr/>
          <p:nvPr/>
        </p:nvSpPr>
        <p:spPr>
          <a:xfrm>
            <a:off x="2494350" y="2673777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" name="object 377"/>
          <p:cNvSpPr/>
          <p:nvPr/>
        </p:nvSpPr>
        <p:spPr>
          <a:xfrm>
            <a:off x="2500706" y="2673777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" name="object 378"/>
          <p:cNvSpPr/>
          <p:nvPr/>
        </p:nvSpPr>
        <p:spPr>
          <a:xfrm>
            <a:off x="2929729" y="2673777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" name="object 379"/>
          <p:cNvSpPr/>
          <p:nvPr/>
        </p:nvSpPr>
        <p:spPr>
          <a:xfrm>
            <a:off x="2990111" y="2673777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" name="object 380"/>
          <p:cNvSpPr/>
          <p:nvPr/>
        </p:nvSpPr>
        <p:spPr>
          <a:xfrm>
            <a:off x="3287249" y="267377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" name="object 381"/>
          <p:cNvSpPr/>
          <p:nvPr/>
        </p:nvSpPr>
        <p:spPr>
          <a:xfrm>
            <a:off x="3430257" y="2673777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10" h="80010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" name="object 382"/>
          <p:cNvSpPr/>
          <p:nvPr/>
        </p:nvSpPr>
        <p:spPr>
          <a:xfrm>
            <a:off x="3738519" y="267377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" name="object 383"/>
          <p:cNvSpPr/>
          <p:nvPr/>
        </p:nvSpPr>
        <p:spPr>
          <a:xfrm>
            <a:off x="3856103" y="267377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" name="object 384"/>
          <p:cNvSpPr/>
          <p:nvPr/>
        </p:nvSpPr>
        <p:spPr>
          <a:xfrm>
            <a:off x="3876759" y="267377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" name="object 385"/>
          <p:cNvSpPr/>
          <p:nvPr/>
        </p:nvSpPr>
        <p:spPr>
          <a:xfrm>
            <a:off x="3911717" y="267377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" name="object 386"/>
          <p:cNvSpPr/>
          <p:nvPr/>
        </p:nvSpPr>
        <p:spPr>
          <a:xfrm>
            <a:off x="940331" y="2834391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" name="object 387"/>
          <p:cNvSpPr/>
          <p:nvPr/>
        </p:nvSpPr>
        <p:spPr>
          <a:xfrm>
            <a:off x="1158021" y="279453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" name="object 388"/>
          <p:cNvSpPr/>
          <p:nvPr/>
        </p:nvSpPr>
        <p:spPr>
          <a:xfrm>
            <a:off x="1221580" y="279453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" name="object 389"/>
          <p:cNvSpPr/>
          <p:nvPr/>
        </p:nvSpPr>
        <p:spPr>
          <a:xfrm>
            <a:off x="1224758" y="279453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" name="object 390"/>
          <p:cNvSpPr/>
          <p:nvPr/>
        </p:nvSpPr>
        <p:spPr>
          <a:xfrm>
            <a:off x="1235881" y="279453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" name="object 391"/>
          <p:cNvSpPr/>
          <p:nvPr/>
        </p:nvSpPr>
        <p:spPr>
          <a:xfrm>
            <a:off x="1563210" y="279453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" name="object 392"/>
          <p:cNvSpPr/>
          <p:nvPr/>
        </p:nvSpPr>
        <p:spPr>
          <a:xfrm>
            <a:off x="1585455" y="2794539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" name="object 393"/>
          <p:cNvSpPr/>
          <p:nvPr/>
        </p:nvSpPr>
        <p:spPr>
          <a:xfrm>
            <a:off x="1706218" y="279453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" name="object 394"/>
          <p:cNvSpPr/>
          <p:nvPr/>
        </p:nvSpPr>
        <p:spPr>
          <a:xfrm>
            <a:off x="1801556" y="2794539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B051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" name="object 395"/>
          <p:cNvSpPr/>
          <p:nvPr/>
        </p:nvSpPr>
        <p:spPr>
          <a:xfrm>
            <a:off x="2144775" y="279453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" name="object 396"/>
          <p:cNvSpPr/>
          <p:nvPr/>
        </p:nvSpPr>
        <p:spPr>
          <a:xfrm>
            <a:off x="2364054" y="279453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" name="object 397"/>
          <p:cNvSpPr/>
          <p:nvPr/>
        </p:nvSpPr>
        <p:spPr>
          <a:xfrm>
            <a:off x="2370410" y="279453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" name="object 398"/>
          <p:cNvSpPr/>
          <p:nvPr/>
        </p:nvSpPr>
        <p:spPr>
          <a:xfrm>
            <a:off x="2416490" y="279453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" name="object 399"/>
          <p:cNvSpPr/>
          <p:nvPr/>
        </p:nvSpPr>
        <p:spPr>
          <a:xfrm>
            <a:off x="2545197" y="279453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" name="object 400"/>
          <p:cNvSpPr/>
          <p:nvPr/>
        </p:nvSpPr>
        <p:spPr>
          <a:xfrm>
            <a:off x="2567443" y="279453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" name="object 401"/>
          <p:cNvSpPr/>
          <p:nvPr/>
        </p:nvSpPr>
        <p:spPr>
          <a:xfrm>
            <a:off x="2764476" y="2794539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" name="object 402"/>
          <p:cNvSpPr/>
          <p:nvPr/>
        </p:nvSpPr>
        <p:spPr>
          <a:xfrm>
            <a:off x="2783544" y="279453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" name="object 403"/>
          <p:cNvSpPr/>
          <p:nvPr/>
        </p:nvSpPr>
        <p:spPr>
          <a:xfrm>
            <a:off x="2856637" y="2794539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" name="object 404"/>
          <p:cNvSpPr/>
          <p:nvPr/>
        </p:nvSpPr>
        <p:spPr>
          <a:xfrm>
            <a:off x="2969454" y="279453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" name="object 405"/>
          <p:cNvSpPr/>
          <p:nvPr/>
        </p:nvSpPr>
        <p:spPr>
          <a:xfrm>
            <a:off x="3223690" y="279453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" name="object 406"/>
          <p:cNvSpPr/>
          <p:nvPr/>
        </p:nvSpPr>
        <p:spPr>
          <a:xfrm>
            <a:off x="3266592" y="279453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" name="object 407"/>
          <p:cNvSpPr/>
          <p:nvPr/>
        </p:nvSpPr>
        <p:spPr>
          <a:xfrm>
            <a:off x="3309495" y="279453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" name="object 408"/>
          <p:cNvSpPr/>
          <p:nvPr/>
        </p:nvSpPr>
        <p:spPr>
          <a:xfrm>
            <a:off x="3530363" y="279453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" name="object 409"/>
          <p:cNvSpPr/>
          <p:nvPr/>
        </p:nvSpPr>
        <p:spPr>
          <a:xfrm>
            <a:off x="3802078" y="279453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" name="object 410"/>
          <p:cNvSpPr/>
          <p:nvPr/>
        </p:nvSpPr>
        <p:spPr>
          <a:xfrm>
            <a:off x="3859281" y="279453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" name="object 411"/>
          <p:cNvSpPr/>
          <p:nvPr/>
        </p:nvSpPr>
        <p:spPr>
          <a:xfrm>
            <a:off x="3945085" y="279453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" name="object 412"/>
          <p:cNvSpPr/>
          <p:nvPr/>
        </p:nvSpPr>
        <p:spPr>
          <a:xfrm>
            <a:off x="4013412" y="279453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" name="object 413"/>
          <p:cNvSpPr/>
          <p:nvPr/>
        </p:nvSpPr>
        <p:spPr>
          <a:xfrm>
            <a:off x="940331" y="2955153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" name="object 414"/>
          <p:cNvSpPr/>
          <p:nvPr/>
        </p:nvSpPr>
        <p:spPr>
          <a:xfrm>
            <a:off x="1231114" y="2915301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" name="object 415"/>
          <p:cNvSpPr/>
          <p:nvPr/>
        </p:nvSpPr>
        <p:spPr>
          <a:xfrm>
            <a:off x="1297851" y="291530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" name="object 416"/>
          <p:cNvSpPr/>
          <p:nvPr/>
        </p:nvSpPr>
        <p:spPr>
          <a:xfrm>
            <a:off x="1305796" y="291530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" name="object 417"/>
          <p:cNvSpPr/>
          <p:nvPr/>
        </p:nvSpPr>
        <p:spPr>
          <a:xfrm>
            <a:off x="1369355" y="291530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" name="object 418"/>
          <p:cNvSpPr/>
          <p:nvPr/>
        </p:nvSpPr>
        <p:spPr>
          <a:xfrm>
            <a:off x="1386833" y="291530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" name="object 419"/>
          <p:cNvSpPr/>
          <p:nvPr/>
        </p:nvSpPr>
        <p:spPr>
          <a:xfrm>
            <a:off x="1464693" y="291530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" name="object 420"/>
          <p:cNvSpPr/>
          <p:nvPr/>
        </p:nvSpPr>
        <p:spPr>
          <a:xfrm>
            <a:off x="1501240" y="2915301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09" h="80010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" name="object 421"/>
          <p:cNvSpPr/>
          <p:nvPr/>
        </p:nvSpPr>
        <p:spPr>
          <a:xfrm>
            <a:off x="1552087" y="291530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" name="object 422"/>
          <p:cNvSpPr/>
          <p:nvPr/>
        </p:nvSpPr>
        <p:spPr>
          <a:xfrm>
            <a:off x="1620413" y="291530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" name="object 423"/>
          <p:cNvSpPr/>
          <p:nvPr/>
        </p:nvSpPr>
        <p:spPr>
          <a:xfrm>
            <a:off x="1896895" y="2915301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" name="object 424"/>
          <p:cNvSpPr/>
          <p:nvPr/>
        </p:nvSpPr>
        <p:spPr>
          <a:xfrm>
            <a:off x="2213101" y="291530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" name="object 425"/>
          <p:cNvSpPr/>
          <p:nvPr/>
        </p:nvSpPr>
        <p:spPr>
          <a:xfrm>
            <a:off x="2278249" y="291530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" name="object 426"/>
          <p:cNvSpPr/>
          <p:nvPr/>
        </p:nvSpPr>
        <p:spPr>
          <a:xfrm>
            <a:off x="2337041" y="291530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" name="object 427"/>
          <p:cNvSpPr/>
          <p:nvPr/>
        </p:nvSpPr>
        <p:spPr>
          <a:xfrm>
            <a:off x="2478460" y="2915301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" name="object 428"/>
          <p:cNvSpPr/>
          <p:nvPr/>
        </p:nvSpPr>
        <p:spPr>
          <a:xfrm>
            <a:off x="2508651" y="2915301"/>
            <a:ext cx="17780" cy="80010"/>
          </a:xfrm>
          <a:custGeom>
            <a:avLst/>
            <a:gdLst/>
            <a:ahLst/>
            <a:cxnLst/>
            <a:rect l="l" t="t" r="r" b="b"/>
            <a:pathLst>
              <a:path w="17780" h="80010">
                <a:moveTo>
                  <a:pt x="0" y="0"/>
                </a:moveTo>
                <a:lnTo>
                  <a:pt x="17478" y="0"/>
                </a:lnTo>
                <a:lnTo>
                  <a:pt x="17478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" name="object 429"/>
          <p:cNvSpPr/>
          <p:nvPr/>
        </p:nvSpPr>
        <p:spPr>
          <a:xfrm>
            <a:off x="2546786" y="291530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" name="object 430"/>
          <p:cNvSpPr/>
          <p:nvPr/>
        </p:nvSpPr>
        <p:spPr>
          <a:xfrm>
            <a:off x="2646892" y="291530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" name="object 431"/>
          <p:cNvSpPr/>
          <p:nvPr/>
        </p:nvSpPr>
        <p:spPr>
          <a:xfrm>
            <a:off x="2731107" y="291530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" name="object 432"/>
          <p:cNvSpPr/>
          <p:nvPr/>
        </p:nvSpPr>
        <p:spPr>
          <a:xfrm>
            <a:off x="2739052" y="2915301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20007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" name="object 433"/>
          <p:cNvSpPr/>
          <p:nvPr/>
        </p:nvSpPr>
        <p:spPr>
          <a:xfrm>
            <a:off x="2780366" y="291530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" name="object 434"/>
          <p:cNvSpPr/>
          <p:nvPr/>
        </p:nvSpPr>
        <p:spPr>
          <a:xfrm>
            <a:off x="2786722" y="291530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" name="object 435"/>
          <p:cNvSpPr/>
          <p:nvPr/>
        </p:nvSpPr>
        <p:spPr>
          <a:xfrm>
            <a:off x="2893183" y="291530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" name="object 436"/>
          <p:cNvSpPr/>
          <p:nvPr/>
        </p:nvSpPr>
        <p:spPr>
          <a:xfrm>
            <a:off x="2951975" y="291530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" name="object 437"/>
          <p:cNvSpPr/>
          <p:nvPr/>
        </p:nvSpPr>
        <p:spPr>
          <a:xfrm>
            <a:off x="3110873" y="291530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" name="object 438"/>
          <p:cNvSpPr/>
          <p:nvPr/>
        </p:nvSpPr>
        <p:spPr>
          <a:xfrm>
            <a:off x="3195089" y="291530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" name="object 439"/>
          <p:cNvSpPr/>
          <p:nvPr/>
        </p:nvSpPr>
        <p:spPr>
          <a:xfrm>
            <a:off x="3401655" y="2915301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A753E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" name="object 440"/>
          <p:cNvSpPr/>
          <p:nvPr/>
        </p:nvSpPr>
        <p:spPr>
          <a:xfrm>
            <a:off x="3404834" y="291530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" name="object 441"/>
          <p:cNvSpPr/>
          <p:nvPr/>
        </p:nvSpPr>
        <p:spPr>
          <a:xfrm>
            <a:off x="3468392" y="291530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" name="object 442"/>
          <p:cNvSpPr/>
          <p:nvPr/>
        </p:nvSpPr>
        <p:spPr>
          <a:xfrm>
            <a:off x="3790955" y="291530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" name="object 443"/>
          <p:cNvSpPr/>
          <p:nvPr/>
        </p:nvSpPr>
        <p:spPr>
          <a:xfrm>
            <a:off x="4046780" y="291530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" name="object 444"/>
          <p:cNvSpPr/>
          <p:nvPr/>
        </p:nvSpPr>
        <p:spPr>
          <a:xfrm>
            <a:off x="4111928" y="291530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" name="object 445"/>
          <p:cNvSpPr/>
          <p:nvPr/>
        </p:nvSpPr>
        <p:spPr>
          <a:xfrm>
            <a:off x="940331" y="3075915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" name="object 446"/>
          <p:cNvSpPr/>
          <p:nvPr/>
        </p:nvSpPr>
        <p:spPr>
          <a:xfrm>
            <a:off x="953043" y="3036064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" name="object 447"/>
          <p:cNvSpPr/>
          <p:nvPr/>
        </p:nvSpPr>
        <p:spPr>
          <a:xfrm>
            <a:off x="968933" y="303606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" name="object 448"/>
          <p:cNvSpPr/>
          <p:nvPr/>
        </p:nvSpPr>
        <p:spPr>
          <a:xfrm>
            <a:off x="1064271" y="3036064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" name="object 449"/>
          <p:cNvSpPr/>
          <p:nvPr/>
        </p:nvSpPr>
        <p:spPr>
          <a:xfrm>
            <a:off x="1318507" y="303606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" name="object 450"/>
          <p:cNvSpPr/>
          <p:nvPr/>
        </p:nvSpPr>
        <p:spPr>
          <a:xfrm>
            <a:off x="1590222" y="3036064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5BB8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" name="object 451"/>
          <p:cNvSpPr/>
          <p:nvPr/>
        </p:nvSpPr>
        <p:spPr>
          <a:xfrm>
            <a:off x="1687150" y="3036064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" name="object 452"/>
          <p:cNvSpPr/>
          <p:nvPr/>
        </p:nvSpPr>
        <p:spPr>
          <a:xfrm>
            <a:off x="1760243" y="303606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" name="object 453"/>
          <p:cNvSpPr/>
          <p:nvPr/>
        </p:nvSpPr>
        <p:spPr>
          <a:xfrm>
            <a:off x="1766599" y="303606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" name="object 454"/>
          <p:cNvSpPr/>
          <p:nvPr/>
        </p:nvSpPr>
        <p:spPr>
          <a:xfrm>
            <a:off x="1995411" y="303606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" name="object 455"/>
          <p:cNvSpPr/>
          <p:nvPr/>
        </p:nvSpPr>
        <p:spPr>
          <a:xfrm>
            <a:off x="2205156" y="3036064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" name="object 456"/>
          <p:cNvSpPr/>
          <p:nvPr/>
        </p:nvSpPr>
        <p:spPr>
          <a:xfrm>
            <a:off x="2588099" y="303606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" name="object 457"/>
          <p:cNvSpPr/>
          <p:nvPr/>
        </p:nvSpPr>
        <p:spPr>
          <a:xfrm>
            <a:off x="2603989" y="303606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" name="object 458"/>
          <p:cNvSpPr/>
          <p:nvPr/>
        </p:nvSpPr>
        <p:spPr>
          <a:xfrm>
            <a:off x="2653248" y="303606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" name="object 459"/>
          <p:cNvSpPr/>
          <p:nvPr/>
        </p:nvSpPr>
        <p:spPr>
          <a:xfrm>
            <a:off x="2729518" y="3036064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5BB8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" name="object 460"/>
          <p:cNvSpPr/>
          <p:nvPr/>
        </p:nvSpPr>
        <p:spPr>
          <a:xfrm>
            <a:off x="2826446" y="3036064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" name="object 461"/>
          <p:cNvSpPr/>
          <p:nvPr/>
        </p:nvSpPr>
        <p:spPr>
          <a:xfrm>
            <a:off x="2920196" y="3036064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" name="object 462"/>
          <p:cNvSpPr/>
          <p:nvPr/>
        </p:nvSpPr>
        <p:spPr>
          <a:xfrm>
            <a:off x="3152186" y="303606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" name="object 463"/>
          <p:cNvSpPr/>
          <p:nvPr/>
        </p:nvSpPr>
        <p:spPr>
          <a:xfrm>
            <a:off x="3441380" y="3036064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20007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" name="object 464"/>
          <p:cNvSpPr/>
          <p:nvPr/>
        </p:nvSpPr>
        <p:spPr>
          <a:xfrm>
            <a:off x="3504939" y="303606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" name="object 465"/>
          <p:cNvSpPr/>
          <p:nvPr/>
        </p:nvSpPr>
        <p:spPr>
          <a:xfrm>
            <a:off x="3667014" y="303606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" name="object 466"/>
          <p:cNvSpPr/>
          <p:nvPr/>
        </p:nvSpPr>
        <p:spPr>
          <a:xfrm>
            <a:off x="3964153" y="303606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" name="object 467"/>
          <p:cNvSpPr/>
          <p:nvPr/>
        </p:nvSpPr>
        <p:spPr>
          <a:xfrm>
            <a:off x="940331" y="3196677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" name="object 468"/>
          <p:cNvSpPr/>
          <p:nvPr/>
        </p:nvSpPr>
        <p:spPr>
          <a:xfrm>
            <a:off x="1100818" y="315682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" name="object 469"/>
          <p:cNvSpPr/>
          <p:nvPr/>
        </p:nvSpPr>
        <p:spPr>
          <a:xfrm>
            <a:off x="1426558" y="315682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" name="object 470"/>
          <p:cNvSpPr/>
          <p:nvPr/>
        </p:nvSpPr>
        <p:spPr>
          <a:xfrm>
            <a:off x="1459926" y="315682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" name="object 471"/>
          <p:cNvSpPr/>
          <p:nvPr/>
        </p:nvSpPr>
        <p:spPr>
          <a:xfrm>
            <a:off x="1582277" y="315682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" name="object 472"/>
          <p:cNvSpPr/>
          <p:nvPr/>
        </p:nvSpPr>
        <p:spPr>
          <a:xfrm>
            <a:off x="1766599" y="315682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" name="object 473"/>
          <p:cNvSpPr/>
          <p:nvPr/>
        </p:nvSpPr>
        <p:spPr>
          <a:xfrm>
            <a:off x="1982700" y="315682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" name="object 474"/>
          <p:cNvSpPr/>
          <p:nvPr/>
        </p:nvSpPr>
        <p:spPr>
          <a:xfrm>
            <a:off x="2151131" y="315682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" name="object 475"/>
          <p:cNvSpPr/>
          <p:nvPr/>
        </p:nvSpPr>
        <p:spPr>
          <a:xfrm>
            <a:off x="2173377" y="315682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" name="object 476"/>
          <p:cNvSpPr/>
          <p:nvPr/>
        </p:nvSpPr>
        <p:spPr>
          <a:xfrm>
            <a:off x="2481638" y="3156826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" name="object 477"/>
          <p:cNvSpPr/>
          <p:nvPr/>
        </p:nvSpPr>
        <p:spPr>
          <a:xfrm>
            <a:off x="2553142" y="315682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" name="object 478"/>
          <p:cNvSpPr/>
          <p:nvPr/>
        </p:nvSpPr>
        <p:spPr>
          <a:xfrm>
            <a:off x="2861404" y="315682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" name="object 479"/>
          <p:cNvSpPr/>
          <p:nvPr/>
        </p:nvSpPr>
        <p:spPr>
          <a:xfrm>
            <a:off x="3147419" y="3156826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" name="object 480"/>
          <p:cNvSpPr/>
          <p:nvPr/>
        </p:nvSpPr>
        <p:spPr>
          <a:xfrm>
            <a:off x="3150597" y="3156826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" name="object 481"/>
          <p:cNvSpPr/>
          <p:nvPr/>
        </p:nvSpPr>
        <p:spPr>
          <a:xfrm>
            <a:off x="3217334" y="3156826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" name="object 482"/>
          <p:cNvSpPr/>
          <p:nvPr/>
        </p:nvSpPr>
        <p:spPr>
          <a:xfrm>
            <a:off x="3411189" y="315682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" name="object 483"/>
          <p:cNvSpPr/>
          <p:nvPr/>
        </p:nvSpPr>
        <p:spPr>
          <a:xfrm>
            <a:off x="3587566" y="3156826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" name="object 484"/>
          <p:cNvSpPr/>
          <p:nvPr/>
        </p:nvSpPr>
        <p:spPr>
          <a:xfrm>
            <a:off x="3694027" y="3156826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" name="object 485"/>
          <p:cNvSpPr/>
          <p:nvPr/>
        </p:nvSpPr>
        <p:spPr>
          <a:xfrm>
            <a:off x="3852925" y="315682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" name="object 486"/>
          <p:cNvSpPr/>
          <p:nvPr/>
        </p:nvSpPr>
        <p:spPr>
          <a:xfrm>
            <a:off x="940331" y="3317440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" name="object 487"/>
          <p:cNvSpPr/>
          <p:nvPr/>
        </p:nvSpPr>
        <p:spPr>
          <a:xfrm>
            <a:off x="953043" y="327758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" name="object 488"/>
          <p:cNvSpPr/>
          <p:nvPr/>
        </p:nvSpPr>
        <p:spPr>
          <a:xfrm>
            <a:off x="1019780" y="327758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" name="object 489"/>
          <p:cNvSpPr/>
          <p:nvPr/>
        </p:nvSpPr>
        <p:spPr>
          <a:xfrm>
            <a:off x="1091284" y="3277588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" name="object 490"/>
          <p:cNvSpPr/>
          <p:nvPr/>
        </p:nvSpPr>
        <p:spPr>
          <a:xfrm>
            <a:off x="1312151" y="327758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" name="object 491"/>
          <p:cNvSpPr/>
          <p:nvPr/>
        </p:nvSpPr>
        <p:spPr>
          <a:xfrm>
            <a:off x="1318507" y="327758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" name="object 492"/>
          <p:cNvSpPr/>
          <p:nvPr/>
        </p:nvSpPr>
        <p:spPr>
          <a:xfrm>
            <a:off x="1351876" y="327758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" name="object 493"/>
          <p:cNvSpPr/>
          <p:nvPr/>
        </p:nvSpPr>
        <p:spPr>
          <a:xfrm>
            <a:off x="1431325" y="3277588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" name="object 494"/>
          <p:cNvSpPr/>
          <p:nvPr/>
        </p:nvSpPr>
        <p:spPr>
          <a:xfrm>
            <a:off x="1649015" y="3277588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10" h="80010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" name="object 495"/>
          <p:cNvSpPr/>
          <p:nvPr/>
        </p:nvSpPr>
        <p:spPr>
          <a:xfrm>
            <a:off x="1820624" y="3277588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20007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" name="object 496"/>
          <p:cNvSpPr/>
          <p:nvPr/>
        </p:nvSpPr>
        <p:spPr>
          <a:xfrm>
            <a:off x="2101873" y="327758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" name="object 497"/>
          <p:cNvSpPr/>
          <p:nvPr/>
        </p:nvSpPr>
        <p:spPr>
          <a:xfrm>
            <a:off x="2157487" y="3277588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" name="object 498"/>
          <p:cNvSpPr/>
          <p:nvPr/>
        </p:nvSpPr>
        <p:spPr>
          <a:xfrm>
            <a:off x="2321151" y="327758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" name="object 499"/>
          <p:cNvSpPr/>
          <p:nvPr/>
        </p:nvSpPr>
        <p:spPr>
          <a:xfrm>
            <a:off x="2433969" y="327758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" name="object 500"/>
          <p:cNvSpPr/>
          <p:nvPr/>
        </p:nvSpPr>
        <p:spPr>
          <a:xfrm>
            <a:off x="2615112" y="327758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" name="object 501"/>
          <p:cNvSpPr/>
          <p:nvPr/>
        </p:nvSpPr>
        <p:spPr>
          <a:xfrm>
            <a:off x="2945619" y="327758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" name="object 502"/>
          <p:cNvSpPr/>
          <p:nvPr/>
        </p:nvSpPr>
        <p:spPr>
          <a:xfrm>
            <a:off x="3117229" y="3277588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" name="object 503"/>
          <p:cNvSpPr/>
          <p:nvPr/>
        </p:nvSpPr>
        <p:spPr>
          <a:xfrm>
            <a:off x="3292016" y="327758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" name="object 504"/>
          <p:cNvSpPr/>
          <p:nvPr/>
        </p:nvSpPr>
        <p:spPr>
          <a:xfrm>
            <a:off x="3492227" y="327758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" name="object 505"/>
          <p:cNvSpPr/>
          <p:nvPr/>
        </p:nvSpPr>
        <p:spPr>
          <a:xfrm>
            <a:off x="3527185" y="327758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" name="object 506"/>
          <p:cNvSpPr/>
          <p:nvPr/>
        </p:nvSpPr>
        <p:spPr>
          <a:xfrm>
            <a:off x="3531951" y="327758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" name="object 507"/>
          <p:cNvSpPr/>
          <p:nvPr/>
        </p:nvSpPr>
        <p:spPr>
          <a:xfrm>
            <a:off x="3641591" y="327758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" name="object 508"/>
          <p:cNvSpPr/>
          <p:nvPr/>
        </p:nvSpPr>
        <p:spPr>
          <a:xfrm>
            <a:off x="3835446" y="327758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" name="object 509"/>
          <p:cNvSpPr/>
          <p:nvPr/>
        </p:nvSpPr>
        <p:spPr>
          <a:xfrm>
            <a:off x="3846569" y="3277588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" name="object 510"/>
          <p:cNvSpPr/>
          <p:nvPr/>
        </p:nvSpPr>
        <p:spPr>
          <a:xfrm>
            <a:off x="3856103" y="327758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" name="object 511"/>
          <p:cNvSpPr/>
          <p:nvPr/>
        </p:nvSpPr>
        <p:spPr>
          <a:xfrm>
            <a:off x="4107161" y="327758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" name="object 512"/>
          <p:cNvSpPr/>
          <p:nvPr/>
        </p:nvSpPr>
        <p:spPr>
          <a:xfrm>
            <a:off x="940331" y="3438202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" name="object 513"/>
          <p:cNvSpPr/>
          <p:nvPr/>
        </p:nvSpPr>
        <p:spPr>
          <a:xfrm>
            <a:off x="943509" y="339835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" name="object 514"/>
          <p:cNvSpPr/>
          <p:nvPr/>
        </p:nvSpPr>
        <p:spPr>
          <a:xfrm>
            <a:off x="1448803" y="339835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" name="object 515"/>
          <p:cNvSpPr/>
          <p:nvPr/>
        </p:nvSpPr>
        <p:spPr>
          <a:xfrm>
            <a:off x="1571155" y="339835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" name="object 516"/>
          <p:cNvSpPr/>
          <p:nvPr/>
        </p:nvSpPr>
        <p:spPr>
          <a:xfrm>
            <a:off x="1930263" y="3398350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5BB8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" name="object 517"/>
          <p:cNvSpPr/>
          <p:nvPr/>
        </p:nvSpPr>
        <p:spPr>
          <a:xfrm>
            <a:off x="1936619" y="339835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" name="object 518"/>
          <p:cNvSpPr/>
          <p:nvPr/>
        </p:nvSpPr>
        <p:spPr>
          <a:xfrm>
            <a:off x="2200389" y="339835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" name="object 519"/>
          <p:cNvSpPr/>
          <p:nvPr/>
        </p:nvSpPr>
        <p:spPr>
          <a:xfrm>
            <a:off x="2314796" y="3398350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5BB8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" name="object 520"/>
          <p:cNvSpPr/>
          <p:nvPr/>
        </p:nvSpPr>
        <p:spPr>
          <a:xfrm>
            <a:off x="2314796" y="339835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" name="object 521"/>
          <p:cNvSpPr/>
          <p:nvPr/>
        </p:nvSpPr>
        <p:spPr>
          <a:xfrm>
            <a:off x="2335452" y="339835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" name="object 522"/>
          <p:cNvSpPr/>
          <p:nvPr/>
        </p:nvSpPr>
        <p:spPr>
          <a:xfrm>
            <a:off x="2433969" y="3398350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" name="object 523"/>
          <p:cNvSpPr/>
          <p:nvPr/>
        </p:nvSpPr>
        <p:spPr>
          <a:xfrm>
            <a:off x="2718396" y="3398350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" name="object 524"/>
          <p:cNvSpPr/>
          <p:nvPr/>
        </p:nvSpPr>
        <p:spPr>
          <a:xfrm>
            <a:off x="3040958" y="339835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" name="object 525"/>
          <p:cNvSpPr/>
          <p:nvPr/>
        </p:nvSpPr>
        <p:spPr>
          <a:xfrm>
            <a:off x="3266592" y="3398350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" name="object 526"/>
          <p:cNvSpPr/>
          <p:nvPr/>
        </p:nvSpPr>
        <p:spPr>
          <a:xfrm>
            <a:off x="3277715" y="339835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" name="object 527"/>
          <p:cNvSpPr/>
          <p:nvPr/>
        </p:nvSpPr>
        <p:spPr>
          <a:xfrm>
            <a:off x="3330152" y="339835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" name="object 528"/>
          <p:cNvSpPr/>
          <p:nvPr/>
        </p:nvSpPr>
        <p:spPr>
          <a:xfrm>
            <a:off x="3373054" y="339835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" name="object 529"/>
          <p:cNvSpPr/>
          <p:nvPr/>
        </p:nvSpPr>
        <p:spPr>
          <a:xfrm>
            <a:off x="3384177" y="3398350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" name="object 530"/>
          <p:cNvSpPr/>
          <p:nvPr/>
        </p:nvSpPr>
        <p:spPr>
          <a:xfrm>
            <a:off x="3446147" y="339835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" name="object 531"/>
          <p:cNvSpPr/>
          <p:nvPr/>
        </p:nvSpPr>
        <p:spPr>
          <a:xfrm>
            <a:off x="3538308" y="339835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" name="object 532"/>
          <p:cNvSpPr/>
          <p:nvPr/>
        </p:nvSpPr>
        <p:spPr>
          <a:xfrm>
            <a:off x="3543074" y="339835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" name="object 533"/>
          <p:cNvSpPr/>
          <p:nvPr/>
        </p:nvSpPr>
        <p:spPr>
          <a:xfrm>
            <a:off x="3632057" y="339835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" name="object 534"/>
          <p:cNvSpPr/>
          <p:nvPr/>
        </p:nvSpPr>
        <p:spPr>
          <a:xfrm>
            <a:off x="3819556" y="339835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" name="object 535"/>
          <p:cNvSpPr/>
          <p:nvPr/>
        </p:nvSpPr>
        <p:spPr>
          <a:xfrm>
            <a:off x="3852925" y="339835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" name="object 536"/>
          <p:cNvSpPr/>
          <p:nvPr/>
        </p:nvSpPr>
        <p:spPr>
          <a:xfrm>
            <a:off x="3972098" y="339835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" name="object 537"/>
          <p:cNvSpPr/>
          <p:nvPr/>
        </p:nvSpPr>
        <p:spPr>
          <a:xfrm>
            <a:off x="4024534" y="339835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" name="object 538"/>
          <p:cNvSpPr/>
          <p:nvPr/>
        </p:nvSpPr>
        <p:spPr>
          <a:xfrm>
            <a:off x="4034068" y="339835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" name="object 539"/>
          <p:cNvSpPr/>
          <p:nvPr/>
        </p:nvSpPr>
        <p:spPr>
          <a:xfrm>
            <a:off x="940331" y="3558964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" name="object 540"/>
          <p:cNvSpPr/>
          <p:nvPr/>
        </p:nvSpPr>
        <p:spPr>
          <a:xfrm>
            <a:off x="983233" y="351911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" name="object 541"/>
          <p:cNvSpPr/>
          <p:nvPr/>
        </p:nvSpPr>
        <p:spPr>
          <a:xfrm>
            <a:off x="1042025" y="351911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" name="object 542"/>
          <p:cNvSpPr/>
          <p:nvPr/>
        </p:nvSpPr>
        <p:spPr>
          <a:xfrm>
            <a:off x="1080161" y="351911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" name="object 543"/>
          <p:cNvSpPr/>
          <p:nvPr/>
        </p:nvSpPr>
        <p:spPr>
          <a:xfrm>
            <a:off x="1084928" y="351911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" name="object 544"/>
          <p:cNvSpPr/>
          <p:nvPr/>
        </p:nvSpPr>
        <p:spPr>
          <a:xfrm>
            <a:off x="1113529" y="351911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" name="object 545"/>
          <p:cNvSpPr/>
          <p:nvPr/>
        </p:nvSpPr>
        <p:spPr>
          <a:xfrm>
            <a:off x="1153254" y="351911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" name="object 546"/>
          <p:cNvSpPr/>
          <p:nvPr/>
        </p:nvSpPr>
        <p:spPr>
          <a:xfrm>
            <a:off x="1463104" y="351911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" name="object 547"/>
          <p:cNvSpPr/>
          <p:nvPr/>
        </p:nvSpPr>
        <p:spPr>
          <a:xfrm>
            <a:off x="1547320" y="351911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" name="object 548"/>
          <p:cNvSpPr/>
          <p:nvPr/>
        </p:nvSpPr>
        <p:spPr>
          <a:xfrm>
            <a:off x="1710985" y="3519112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" name="object 549"/>
          <p:cNvSpPr/>
          <p:nvPr/>
        </p:nvSpPr>
        <p:spPr>
          <a:xfrm>
            <a:off x="1839692" y="351911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" name="object 550"/>
          <p:cNvSpPr/>
          <p:nvPr/>
        </p:nvSpPr>
        <p:spPr>
          <a:xfrm>
            <a:off x="1849226" y="351911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" name="object 551"/>
          <p:cNvSpPr/>
          <p:nvPr/>
        </p:nvSpPr>
        <p:spPr>
          <a:xfrm>
            <a:off x="1876238" y="351911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" name="object 552"/>
          <p:cNvSpPr/>
          <p:nvPr/>
        </p:nvSpPr>
        <p:spPr>
          <a:xfrm>
            <a:off x="1960454" y="351911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" name="object 553"/>
          <p:cNvSpPr/>
          <p:nvPr/>
        </p:nvSpPr>
        <p:spPr>
          <a:xfrm>
            <a:off x="1976344" y="3519112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" name="object 554"/>
          <p:cNvSpPr/>
          <p:nvPr/>
        </p:nvSpPr>
        <p:spPr>
          <a:xfrm>
            <a:off x="1997000" y="351911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" name="object 555"/>
          <p:cNvSpPr/>
          <p:nvPr/>
        </p:nvSpPr>
        <p:spPr>
          <a:xfrm>
            <a:off x="2035136" y="3519112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" name="object 556"/>
          <p:cNvSpPr/>
          <p:nvPr/>
        </p:nvSpPr>
        <p:spPr>
          <a:xfrm>
            <a:off x="2162254" y="3519112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" name="object 557"/>
          <p:cNvSpPr/>
          <p:nvPr/>
        </p:nvSpPr>
        <p:spPr>
          <a:xfrm>
            <a:off x="2257593" y="351911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" name="object 558"/>
          <p:cNvSpPr/>
          <p:nvPr/>
        </p:nvSpPr>
        <p:spPr>
          <a:xfrm>
            <a:off x="2530896" y="351911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" name="object 559"/>
          <p:cNvSpPr/>
          <p:nvPr/>
        </p:nvSpPr>
        <p:spPr>
          <a:xfrm>
            <a:off x="2664370" y="351911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" name="object 560"/>
          <p:cNvSpPr/>
          <p:nvPr/>
        </p:nvSpPr>
        <p:spPr>
          <a:xfrm>
            <a:off x="2712040" y="351911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" name="object 561"/>
          <p:cNvSpPr/>
          <p:nvPr/>
        </p:nvSpPr>
        <p:spPr>
          <a:xfrm>
            <a:off x="2746997" y="3519112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70501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" name="object 562"/>
          <p:cNvSpPr/>
          <p:nvPr/>
        </p:nvSpPr>
        <p:spPr>
          <a:xfrm>
            <a:off x="2780366" y="3519112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" name="object 563"/>
          <p:cNvSpPr/>
          <p:nvPr/>
        </p:nvSpPr>
        <p:spPr>
          <a:xfrm>
            <a:off x="2799433" y="351911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" name="object 564"/>
          <p:cNvSpPr/>
          <p:nvPr/>
        </p:nvSpPr>
        <p:spPr>
          <a:xfrm>
            <a:off x="2815323" y="351911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" name="object 565"/>
          <p:cNvSpPr/>
          <p:nvPr/>
        </p:nvSpPr>
        <p:spPr>
          <a:xfrm>
            <a:off x="2847103" y="351911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" name="object 566"/>
          <p:cNvSpPr/>
          <p:nvPr/>
        </p:nvSpPr>
        <p:spPr>
          <a:xfrm>
            <a:off x="2875704" y="351911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" name="object 567"/>
          <p:cNvSpPr/>
          <p:nvPr/>
        </p:nvSpPr>
        <p:spPr>
          <a:xfrm>
            <a:off x="3039369" y="3519112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A753E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" name="object 568"/>
          <p:cNvSpPr/>
          <p:nvPr/>
        </p:nvSpPr>
        <p:spPr>
          <a:xfrm>
            <a:off x="3298372" y="351911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" name="object 569"/>
          <p:cNvSpPr/>
          <p:nvPr/>
        </p:nvSpPr>
        <p:spPr>
          <a:xfrm>
            <a:off x="3309495" y="3519112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" name="object 570"/>
          <p:cNvSpPr/>
          <p:nvPr/>
        </p:nvSpPr>
        <p:spPr>
          <a:xfrm>
            <a:off x="3311084" y="351911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" name="object 571"/>
          <p:cNvSpPr/>
          <p:nvPr/>
        </p:nvSpPr>
        <p:spPr>
          <a:xfrm>
            <a:off x="3392122" y="351911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" name="object 572"/>
          <p:cNvSpPr/>
          <p:nvPr/>
        </p:nvSpPr>
        <p:spPr>
          <a:xfrm>
            <a:off x="3441380" y="351911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" name="object 573"/>
          <p:cNvSpPr/>
          <p:nvPr/>
        </p:nvSpPr>
        <p:spPr>
          <a:xfrm>
            <a:off x="3450914" y="351911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" name="object 574"/>
          <p:cNvSpPr/>
          <p:nvPr/>
        </p:nvSpPr>
        <p:spPr>
          <a:xfrm>
            <a:off x="3463626" y="351911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" name="object 575"/>
          <p:cNvSpPr/>
          <p:nvPr/>
        </p:nvSpPr>
        <p:spPr>
          <a:xfrm>
            <a:off x="3530363" y="351911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" name="object 576"/>
          <p:cNvSpPr/>
          <p:nvPr/>
        </p:nvSpPr>
        <p:spPr>
          <a:xfrm>
            <a:off x="3786188" y="351911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" name="object 577"/>
          <p:cNvSpPr/>
          <p:nvPr/>
        </p:nvSpPr>
        <p:spPr>
          <a:xfrm>
            <a:off x="4007056" y="351911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" name="object 578"/>
          <p:cNvSpPr/>
          <p:nvPr/>
        </p:nvSpPr>
        <p:spPr>
          <a:xfrm>
            <a:off x="4015001" y="351911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" name="object 579"/>
          <p:cNvSpPr/>
          <p:nvPr/>
        </p:nvSpPr>
        <p:spPr>
          <a:xfrm>
            <a:off x="4108750" y="351911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" name="object 580"/>
          <p:cNvSpPr/>
          <p:nvPr/>
        </p:nvSpPr>
        <p:spPr>
          <a:xfrm>
            <a:off x="940331" y="3679726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" name="object 581"/>
          <p:cNvSpPr/>
          <p:nvPr/>
        </p:nvSpPr>
        <p:spPr>
          <a:xfrm>
            <a:off x="1451981" y="363987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" name="object 582"/>
          <p:cNvSpPr/>
          <p:nvPr/>
        </p:nvSpPr>
        <p:spPr>
          <a:xfrm>
            <a:off x="1544142" y="3639875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767C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" name="object 583"/>
          <p:cNvSpPr/>
          <p:nvPr/>
        </p:nvSpPr>
        <p:spPr>
          <a:xfrm>
            <a:off x="1720518" y="363987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" name="object 584"/>
          <p:cNvSpPr/>
          <p:nvPr/>
        </p:nvSpPr>
        <p:spPr>
          <a:xfrm>
            <a:off x="1853992" y="3639875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" name="object 585"/>
          <p:cNvSpPr/>
          <p:nvPr/>
        </p:nvSpPr>
        <p:spPr>
          <a:xfrm>
            <a:off x="1877827" y="3639875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" name="object 586"/>
          <p:cNvSpPr/>
          <p:nvPr/>
        </p:nvSpPr>
        <p:spPr>
          <a:xfrm>
            <a:off x="1939797" y="363987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" name="object 587"/>
          <p:cNvSpPr/>
          <p:nvPr/>
        </p:nvSpPr>
        <p:spPr>
          <a:xfrm>
            <a:off x="1954098" y="363987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" name="object 588"/>
          <p:cNvSpPr/>
          <p:nvPr/>
        </p:nvSpPr>
        <p:spPr>
          <a:xfrm>
            <a:off x="2157487" y="363987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" name="object 589"/>
          <p:cNvSpPr/>
          <p:nvPr/>
        </p:nvSpPr>
        <p:spPr>
          <a:xfrm>
            <a:off x="2316385" y="363987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" name="object 590"/>
          <p:cNvSpPr/>
          <p:nvPr/>
        </p:nvSpPr>
        <p:spPr>
          <a:xfrm>
            <a:off x="2478460" y="3639875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" name="object 591"/>
          <p:cNvSpPr/>
          <p:nvPr/>
        </p:nvSpPr>
        <p:spPr>
          <a:xfrm>
            <a:off x="2920196" y="3639875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" name="object 592"/>
          <p:cNvSpPr/>
          <p:nvPr/>
        </p:nvSpPr>
        <p:spPr>
          <a:xfrm>
            <a:off x="3088627" y="3639875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" name="object 593"/>
          <p:cNvSpPr/>
          <p:nvPr/>
        </p:nvSpPr>
        <p:spPr>
          <a:xfrm>
            <a:off x="3093394" y="363987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" name="object 594"/>
          <p:cNvSpPr/>
          <p:nvPr/>
        </p:nvSpPr>
        <p:spPr>
          <a:xfrm>
            <a:off x="3241169" y="3639875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5BB8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" name="object 595"/>
          <p:cNvSpPr/>
          <p:nvPr/>
        </p:nvSpPr>
        <p:spPr>
          <a:xfrm>
            <a:off x="3319029" y="363987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" name="object 596"/>
          <p:cNvSpPr/>
          <p:nvPr/>
        </p:nvSpPr>
        <p:spPr>
          <a:xfrm>
            <a:off x="3644769" y="3639875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" name="object 597"/>
          <p:cNvSpPr/>
          <p:nvPr/>
        </p:nvSpPr>
        <p:spPr>
          <a:xfrm>
            <a:off x="3776654" y="3639875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10" h="80010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" name="object 598"/>
          <p:cNvSpPr/>
          <p:nvPr/>
        </p:nvSpPr>
        <p:spPr>
          <a:xfrm>
            <a:off x="3908539" y="3639875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" name="object 599"/>
          <p:cNvSpPr/>
          <p:nvPr/>
        </p:nvSpPr>
        <p:spPr>
          <a:xfrm>
            <a:off x="3967331" y="363987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" name="object 600"/>
          <p:cNvSpPr/>
          <p:nvPr/>
        </p:nvSpPr>
        <p:spPr>
          <a:xfrm>
            <a:off x="940331" y="3800488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" name="object 601"/>
          <p:cNvSpPr/>
          <p:nvPr/>
        </p:nvSpPr>
        <p:spPr>
          <a:xfrm>
            <a:off x="1520307" y="376063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" name="object 602"/>
          <p:cNvSpPr/>
          <p:nvPr/>
        </p:nvSpPr>
        <p:spPr>
          <a:xfrm>
            <a:off x="1528252" y="376063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" name="object 603"/>
          <p:cNvSpPr/>
          <p:nvPr/>
        </p:nvSpPr>
        <p:spPr>
          <a:xfrm>
            <a:off x="2117762" y="376063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" name="object 604"/>
          <p:cNvSpPr/>
          <p:nvPr/>
        </p:nvSpPr>
        <p:spPr>
          <a:xfrm>
            <a:off x="2228991" y="376063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" name="object 605"/>
          <p:cNvSpPr/>
          <p:nvPr/>
        </p:nvSpPr>
        <p:spPr>
          <a:xfrm>
            <a:off x="2430791" y="376063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" name="object 606"/>
          <p:cNvSpPr/>
          <p:nvPr/>
        </p:nvSpPr>
        <p:spPr>
          <a:xfrm>
            <a:off x="2527718" y="3760637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" name="object 607"/>
          <p:cNvSpPr/>
          <p:nvPr/>
        </p:nvSpPr>
        <p:spPr>
          <a:xfrm>
            <a:off x="2592866" y="376063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" name="object 608"/>
          <p:cNvSpPr/>
          <p:nvPr/>
        </p:nvSpPr>
        <p:spPr>
          <a:xfrm>
            <a:off x="2596044" y="376063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" name="object 609"/>
          <p:cNvSpPr/>
          <p:nvPr/>
        </p:nvSpPr>
        <p:spPr>
          <a:xfrm>
            <a:off x="2667548" y="376063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" name="object 610"/>
          <p:cNvSpPr/>
          <p:nvPr/>
        </p:nvSpPr>
        <p:spPr>
          <a:xfrm>
            <a:off x="2766065" y="376063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" name="object 611"/>
          <p:cNvSpPr/>
          <p:nvPr/>
        </p:nvSpPr>
        <p:spPr>
          <a:xfrm>
            <a:off x="2864581" y="376063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" name="object 612"/>
          <p:cNvSpPr/>
          <p:nvPr/>
        </p:nvSpPr>
        <p:spPr>
          <a:xfrm>
            <a:off x="2937674" y="376063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" name="object 613"/>
          <p:cNvSpPr/>
          <p:nvPr/>
        </p:nvSpPr>
        <p:spPr>
          <a:xfrm>
            <a:off x="2948797" y="376063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" name="object 614"/>
          <p:cNvSpPr/>
          <p:nvPr/>
        </p:nvSpPr>
        <p:spPr>
          <a:xfrm>
            <a:off x="2980577" y="376063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" name="object 615"/>
          <p:cNvSpPr/>
          <p:nvPr/>
        </p:nvSpPr>
        <p:spPr>
          <a:xfrm>
            <a:off x="2999645" y="376063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" name="object 616"/>
          <p:cNvSpPr/>
          <p:nvPr/>
        </p:nvSpPr>
        <p:spPr>
          <a:xfrm>
            <a:off x="3083860" y="376063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" name="object 617"/>
          <p:cNvSpPr/>
          <p:nvPr/>
        </p:nvSpPr>
        <p:spPr>
          <a:xfrm>
            <a:off x="3094983" y="3760637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" name="object 618"/>
          <p:cNvSpPr/>
          <p:nvPr/>
        </p:nvSpPr>
        <p:spPr>
          <a:xfrm>
            <a:off x="3133119" y="376063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" name="object 619"/>
          <p:cNvSpPr/>
          <p:nvPr/>
        </p:nvSpPr>
        <p:spPr>
          <a:xfrm>
            <a:off x="3527185" y="376063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" name="object 620"/>
          <p:cNvSpPr/>
          <p:nvPr/>
        </p:nvSpPr>
        <p:spPr>
          <a:xfrm>
            <a:off x="3584388" y="3760637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" name="object 621"/>
          <p:cNvSpPr/>
          <p:nvPr/>
        </p:nvSpPr>
        <p:spPr>
          <a:xfrm>
            <a:off x="3619345" y="3760637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20007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" name="object 622"/>
          <p:cNvSpPr/>
          <p:nvPr/>
        </p:nvSpPr>
        <p:spPr>
          <a:xfrm>
            <a:off x="3709917" y="376063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" name="object 623"/>
          <p:cNvSpPr/>
          <p:nvPr/>
        </p:nvSpPr>
        <p:spPr>
          <a:xfrm>
            <a:off x="3784599" y="3760637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" name="object 624"/>
          <p:cNvSpPr/>
          <p:nvPr/>
        </p:nvSpPr>
        <p:spPr>
          <a:xfrm>
            <a:off x="3822734" y="3760637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" name="object 625"/>
          <p:cNvSpPr/>
          <p:nvPr/>
        </p:nvSpPr>
        <p:spPr>
          <a:xfrm>
            <a:off x="940331" y="3921251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" name="object 626"/>
          <p:cNvSpPr/>
          <p:nvPr/>
        </p:nvSpPr>
        <p:spPr>
          <a:xfrm>
            <a:off x="1498062" y="388139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" name="object 627"/>
          <p:cNvSpPr/>
          <p:nvPr/>
        </p:nvSpPr>
        <p:spPr>
          <a:xfrm>
            <a:off x="1623591" y="388139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" name="object 628"/>
          <p:cNvSpPr/>
          <p:nvPr/>
        </p:nvSpPr>
        <p:spPr>
          <a:xfrm>
            <a:off x="1626769" y="388139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" name="object 629"/>
          <p:cNvSpPr/>
          <p:nvPr/>
        </p:nvSpPr>
        <p:spPr>
          <a:xfrm>
            <a:off x="1674438" y="3881399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" name="object 630"/>
          <p:cNvSpPr/>
          <p:nvPr/>
        </p:nvSpPr>
        <p:spPr>
          <a:xfrm>
            <a:off x="1712573" y="388139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" name="object 631"/>
          <p:cNvSpPr/>
          <p:nvPr/>
        </p:nvSpPr>
        <p:spPr>
          <a:xfrm>
            <a:off x="1766599" y="388139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" name="object 632"/>
          <p:cNvSpPr/>
          <p:nvPr/>
        </p:nvSpPr>
        <p:spPr>
          <a:xfrm>
            <a:off x="1777722" y="3881399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767C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" name="object 633"/>
          <p:cNvSpPr/>
          <p:nvPr/>
        </p:nvSpPr>
        <p:spPr>
          <a:xfrm>
            <a:off x="1838103" y="3881399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" name="object 634"/>
          <p:cNvSpPr/>
          <p:nvPr/>
        </p:nvSpPr>
        <p:spPr>
          <a:xfrm>
            <a:off x="1960454" y="388139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" name="object 635"/>
          <p:cNvSpPr/>
          <p:nvPr/>
        </p:nvSpPr>
        <p:spPr>
          <a:xfrm>
            <a:off x="2078038" y="3881399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" name="object 636"/>
          <p:cNvSpPr/>
          <p:nvPr/>
        </p:nvSpPr>
        <p:spPr>
          <a:xfrm>
            <a:off x="2159076" y="388139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" name="object 637"/>
          <p:cNvSpPr/>
          <p:nvPr/>
        </p:nvSpPr>
        <p:spPr>
          <a:xfrm>
            <a:off x="2465748" y="3881399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" name="object 638"/>
          <p:cNvSpPr/>
          <p:nvPr/>
        </p:nvSpPr>
        <p:spPr>
          <a:xfrm>
            <a:off x="2476871" y="3881399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" name="object 639"/>
          <p:cNvSpPr/>
          <p:nvPr/>
        </p:nvSpPr>
        <p:spPr>
          <a:xfrm>
            <a:off x="2481638" y="388139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" name="object 640"/>
          <p:cNvSpPr/>
          <p:nvPr/>
        </p:nvSpPr>
        <p:spPr>
          <a:xfrm>
            <a:off x="2837569" y="3881399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" name="object 641"/>
          <p:cNvSpPr/>
          <p:nvPr/>
        </p:nvSpPr>
        <p:spPr>
          <a:xfrm>
            <a:off x="2929729" y="388139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" name="object 642"/>
          <p:cNvSpPr/>
          <p:nvPr/>
        </p:nvSpPr>
        <p:spPr>
          <a:xfrm>
            <a:off x="2978988" y="388139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" name="object 643"/>
          <p:cNvSpPr/>
          <p:nvPr/>
        </p:nvSpPr>
        <p:spPr>
          <a:xfrm>
            <a:off x="3233224" y="388139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" name="object 644"/>
          <p:cNvSpPr/>
          <p:nvPr/>
        </p:nvSpPr>
        <p:spPr>
          <a:xfrm>
            <a:off x="3239580" y="3881399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20007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" name="object 645"/>
          <p:cNvSpPr/>
          <p:nvPr/>
        </p:nvSpPr>
        <p:spPr>
          <a:xfrm>
            <a:off x="3285660" y="388139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" name="object 646"/>
          <p:cNvSpPr/>
          <p:nvPr/>
        </p:nvSpPr>
        <p:spPr>
          <a:xfrm>
            <a:off x="3506528" y="3881399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" name="object 647"/>
          <p:cNvSpPr/>
          <p:nvPr/>
        </p:nvSpPr>
        <p:spPr>
          <a:xfrm>
            <a:off x="3582799" y="3881399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" name="object 648"/>
          <p:cNvSpPr/>
          <p:nvPr/>
        </p:nvSpPr>
        <p:spPr>
          <a:xfrm>
            <a:off x="3612989" y="388139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" name="object 649"/>
          <p:cNvSpPr/>
          <p:nvPr/>
        </p:nvSpPr>
        <p:spPr>
          <a:xfrm>
            <a:off x="3728985" y="388139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" name="object 650"/>
          <p:cNvSpPr/>
          <p:nvPr/>
        </p:nvSpPr>
        <p:spPr>
          <a:xfrm>
            <a:off x="3821145" y="388139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" name="object 651"/>
          <p:cNvSpPr/>
          <p:nvPr/>
        </p:nvSpPr>
        <p:spPr>
          <a:xfrm>
            <a:off x="940331" y="4042013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" name="object 652"/>
          <p:cNvSpPr/>
          <p:nvPr/>
        </p:nvSpPr>
        <p:spPr>
          <a:xfrm>
            <a:off x="946687" y="400216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" name="object 653"/>
          <p:cNvSpPr/>
          <p:nvPr/>
        </p:nvSpPr>
        <p:spPr>
          <a:xfrm>
            <a:off x="1137364" y="400216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" name="object 654"/>
          <p:cNvSpPr/>
          <p:nvPr/>
        </p:nvSpPr>
        <p:spPr>
          <a:xfrm>
            <a:off x="1390011" y="4002161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" name="object 655"/>
          <p:cNvSpPr/>
          <p:nvPr/>
        </p:nvSpPr>
        <p:spPr>
          <a:xfrm>
            <a:off x="1420202" y="400216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" name="object 656"/>
          <p:cNvSpPr/>
          <p:nvPr/>
        </p:nvSpPr>
        <p:spPr>
          <a:xfrm>
            <a:off x="2090750" y="400216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" name="object 657"/>
          <p:cNvSpPr/>
          <p:nvPr/>
        </p:nvSpPr>
        <p:spPr>
          <a:xfrm>
            <a:off x="2135241" y="400216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" name="object 658"/>
          <p:cNvSpPr/>
          <p:nvPr/>
        </p:nvSpPr>
        <p:spPr>
          <a:xfrm>
            <a:off x="2932907" y="400216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" name="object 659"/>
          <p:cNvSpPr/>
          <p:nvPr/>
        </p:nvSpPr>
        <p:spPr>
          <a:xfrm>
            <a:off x="3020301" y="4002161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" name="object 660"/>
          <p:cNvSpPr/>
          <p:nvPr/>
        </p:nvSpPr>
        <p:spPr>
          <a:xfrm>
            <a:off x="3541485" y="4002161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B051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" name="object 661"/>
          <p:cNvSpPr/>
          <p:nvPr/>
        </p:nvSpPr>
        <p:spPr>
          <a:xfrm>
            <a:off x="4021356" y="400216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" name="object 662"/>
          <p:cNvSpPr/>
          <p:nvPr/>
        </p:nvSpPr>
        <p:spPr>
          <a:xfrm>
            <a:off x="940331" y="4162775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" name="object 663"/>
          <p:cNvSpPr/>
          <p:nvPr/>
        </p:nvSpPr>
        <p:spPr>
          <a:xfrm>
            <a:off x="1451981" y="4122923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" name="object 664"/>
          <p:cNvSpPr/>
          <p:nvPr/>
        </p:nvSpPr>
        <p:spPr>
          <a:xfrm>
            <a:off x="1566388" y="412292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" name="object 665"/>
          <p:cNvSpPr/>
          <p:nvPr/>
        </p:nvSpPr>
        <p:spPr>
          <a:xfrm>
            <a:off x="1569566" y="412292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" name="object 666"/>
          <p:cNvSpPr/>
          <p:nvPr/>
        </p:nvSpPr>
        <p:spPr>
          <a:xfrm>
            <a:off x="1612468" y="412292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" name="object 667"/>
          <p:cNvSpPr/>
          <p:nvPr/>
        </p:nvSpPr>
        <p:spPr>
          <a:xfrm>
            <a:off x="2327507" y="412292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" name="object 668"/>
          <p:cNvSpPr/>
          <p:nvPr/>
        </p:nvSpPr>
        <p:spPr>
          <a:xfrm>
            <a:off x="3028246" y="412292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" name="object 669"/>
          <p:cNvSpPr/>
          <p:nvPr/>
        </p:nvSpPr>
        <p:spPr>
          <a:xfrm>
            <a:off x="3411189" y="412292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" name="object 670"/>
          <p:cNvSpPr/>
          <p:nvPr/>
        </p:nvSpPr>
        <p:spPr>
          <a:xfrm>
            <a:off x="3584388" y="412292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" name="object 671"/>
          <p:cNvSpPr/>
          <p:nvPr/>
        </p:nvSpPr>
        <p:spPr>
          <a:xfrm>
            <a:off x="3775065" y="412292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" name="object 672"/>
          <p:cNvSpPr/>
          <p:nvPr/>
        </p:nvSpPr>
        <p:spPr>
          <a:xfrm>
            <a:off x="940331" y="4283537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" name="object 673"/>
          <p:cNvSpPr/>
          <p:nvPr/>
        </p:nvSpPr>
        <p:spPr>
          <a:xfrm>
            <a:off x="1008657" y="4243686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B051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" name="object 674"/>
          <p:cNvSpPr/>
          <p:nvPr/>
        </p:nvSpPr>
        <p:spPr>
          <a:xfrm>
            <a:off x="1269249" y="4243686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" name="object 675"/>
          <p:cNvSpPr/>
          <p:nvPr/>
        </p:nvSpPr>
        <p:spPr>
          <a:xfrm>
            <a:off x="1372533" y="4243686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" name="object 676"/>
          <p:cNvSpPr/>
          <p:nvPr/>
        </p:nvSpPr>
        <p:spPr>
          <a:xfrm>
            <a:off x="1626769" y="4243686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" name="object 677"/>
          <p:cNvSpPr/>
          <p:nvPr/>
        </p:nvSpPr>
        <p:spPr>
          <a:xfrm>
            <a:off x="2542019" y="424368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" name="object 678"/>
          <p:cNvSpPr/>
          <p:nvPr/>
        </p:nvSpPr>
        <p:spPr>
          <a:xfrm>
            <a:off x="2613523" y="4243686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" name="object 679"/>
          <p:cNvSpPr/>
          <p:nvPr/>
        </p:nvSpPr>
        <p:spPr>
          <a:xfrm>
            <a:off x="2661192" y="424368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" name="object 680"/>
          <p:cNvSpPr/>
          <p:nvPr/>
        </p:nvSpPr>
        <p:spPr>
          <a:xfrm>
            <a:off x="2683438" y="424368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" name="object 681"/>
          <p:cNvSpPr/>
          <p:nvPr/>
        </p:nvSpPr>
        <p:spPr>
          <a:xfrm>
            <a:off x="2737463" y="424368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" name="object 682"/>
          <p:cNvSpPr/>
          <p:nvPr/>
        </p:nvSpPr>
        <p:spPr>
          <a:xfrm>
            <a:off x="2810556" y="4243686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" name="object 683"/>
          <p:cNvSpPr/>
          <p:nvPr/>
        </p:nvSpPr>
        <p:spPr>
          <a:xfrm>
            <a:off x="2929729" y="4243686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70501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" name="object 684"/>
          <p:cNvSpPr/>
          <p:nvPr/>
        </p:nvSpPr>
        <p:spPr>
          <a:xfrm>
            <a:off x="2988522" y="424368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" name="object 685"/>
          <p:cNvSpPr/>
          <p:nvPr/>
        </p:nvSpPr>
        <p:spPr>
          <a:xfrm>
            <a:off x="3033013" y="4243686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" name="object 686"/>
          <p:cNvSpPr/>
          <p:nvPr/>
        </p:nvSpPr>
        <p:spPr>
          <a:xfrm>
            <a:off x="3053670" y="4243686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" name="object 687"/>
          <p:cNvSpPr/>
          <p:nvPr/>
        </p:nvSpPr>
        <p:spPr>
          <a:xfrm>
            <a:off x="3182377" y="4243686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" name="object 688"/>
          <p:cNvSpPr/>
          <p:nvPr/>
        </p:nvSpPr>
        <p:spPr>
          <a:xfrm>
            <a:off x="3195089" y="424368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" name="object 689"/>
          <p:cNvSpPr/>
          <p:nvPr/>
        </p:nvSpPr>
        <p:spPr>
          <a:xfrm>
            <a:off x="3244347" y="4243686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" name="object 690"/>
          <p:cNvSpPr/>
          <p:nvPr/>
        </p:nvSpPr>
        <p:spPr>
          <a:xfrm>
            <a:off x="3681315" y="4243686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" name="object 691"/>
          <p:cNvSpPr/>
          <p:nvPr/>
        </p:nvSpPr>
        <p:spPr>
          <a:xfrm>
            <a:off x="3783010" y="4243686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" name="object 692"/>
          <p:cNvSpPr/>
          <p:nvPr/>
        </p:nvSpPr>
        <p:spPr>
          <a:xfrm>
            <a:off x="940331" y="4404300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" name="object 693"/>
          <p:cNvSpPr/>
          <p:nvPr/>
        </p:nvSpPr>
        <p:spPr>
          <a:xfrm>
            <a:off x="1223169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" name="object 694"/>
          <p:cNvSpPr/>
          <p:nvPr/>
        </p:nvSpPr>
        <p:spPr>
          <a:xfrm>
            <a:off x="1229525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" name="object 695"/>
          <p:cNvSpPr/>
          <p:nvPr/>
        </p:nvSpPr>
        <p:spPr>
          <a:xfrm>
            <a:off x="1234292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" name="object 696"/>
          <p:cNvSpPr/>
          <p:nvPr/>
        </p:nvSpPr>
        <p:spPr>
          <a:xfrm>
            <a:off x="1270838" y="436444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" name="object 697"/>
          <p:cNvSpPr/>
          <p:nvPr/>
        </p:nvSpPr>
        <p:spPr>
          <a:xfrm>
            <a:off x="1281961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" name="object 698"/>
          <p:cNvSpPr/>
          <p:nvPr/>
        </p:nvSpPr>
        <p:spPr>
          <a:xfrm>
            <a:off x="1291495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" name="object 699"/>
          <p:cNvSpPr/>
          <p:nvPr/>
        </p:nvSpPr>
        <p:spPr>
          <a:xfrm>
            <a:off x="1394778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" name="object 700"/>
          <p:cNvSpPr/>
          <p:nvPr/>
        </p:nvSpPr>
        <p:spPr>
          <a:xfrm>
            <a:off x="1496473" y="436444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" name="object 701"/>
          <p:cNvSpPr/>
          <p:nvPr/>
        </p:nvSpPr>
        <p:spPr>
          <a:xfrm>
            <a:off x="1537786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" name="object 702"/>
          <p:cNvSpPr/>
          <p:nvPr/>
        </p:nvSpPr>
        <p:spPr>
          <a:xfrm>
            <a:off x="1544142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" name="object 703"/>
          <p:cNvSpPr/>
          <p:nvPr/>
        </p:nvSpPr>
        <p:spPr>
          <a:xfrm>
            <a:off x="1602934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" name="object 704"/>
          <p:cNvSpPr/>
          <p:nvPr/>
        </p:nvSpPr>
        <p:spPr>
          <a:xfrm>
            <a:off x="1788844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" name="object 705"/>
          <p:cNvSpPr/>
          <p:nvPr/>
        </p:nvSpPr>
        <p:spPr>
          <a:xfrm>
            <a:off x="1860348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" name="object 706"/>
          <p:cNvSpPr/>
          <p:nvPr/>
        </p:nvSpPr>
        <p:spPr>
          <a:xfrm>
            <a:off x="1873060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" name="object 707"/>
          <p:cNvSpPr/>
          <p:nvPr/>
        </p:nvSpPr>
        <p:spPr>
          <a:xfrm>
            <a:off x="1877827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" name="object 708"/>
          <p:cNvSpPr/>
          <p:nvPr/>
        </p:nvSpPr>
        <p:spPr>
          <a:xfrm>
            <a:off x="1915963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" name="object 709"/>
          <p:cNvSpPr/>
          <p:nvPr/>
        </p:nvSpPr>
        <p:spPr>
          <a:xfrm>
            <a:off x="1920729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" name="object 710"/>
          <p:cNvSpPr/>
          <p:nvPr/>
        </p:nvSpPr>
        <p:spPr>
          <a:xfrm>
            <a:off x="2024013" y="436444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" name="object 711"/>
          <p:cNvSpPr/>
          <p:nvPr/>
        </p:nvSpPr>
        <p:spPr>
          <a:xfrm>
            <a:off x="2152720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" name="object 712"/>
          <p:cNvSpPr/>
          <p:nvPr/>
        </p:nvSpPr>
        <p:spPr>
          <a:xfrm>
            <a:off x="2260770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" name="object 713"/>
          <p:cNvSpPr/>
          <p:nvPr/>
        </p:nvSpPr>
        <p:spPr>
          <a:xfrm>
            <a:off x="2273482" y="436444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" name="object 714"/>
          <p:cNvSpPr/>
          <p:nvPr/>
        </p:nvSpPr>
        <p:spPr>
          <a:xfrm>
            <a:off x="2281427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" name="object 715"/>
          <p:cNvSpPr/>
          <p:nvPr/>
        </p:nvSpPr>
        <p:spPr>
          <a:xfrm>
            <a:off x="2449859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" name="object 716"/>
          <p:cNvSpPr/>
          <p:nvPr/>
        </p:nvSpPr>
        <p:spPr>
          <a:xfrm>
            <a:off x="2497528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" name="object 717"/>
          <p:cNvSpPr/>
          <p:nvPr/>
        </p:nvSpPr>
        <p:spPr>
          <a:xfrm>
            <a:off x="2576977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" name="object 718"/>
          <p:cNvSpPr/>
          <p:nvPr/>
        </p:nvSpPr>
        <p:spPr>
          <a:xfrm>
            <a:off x="2867759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" name="object 719"/>
          <p:cNvSpPr/>
          <p:nvPr/>
        </p:nvSpPr>
        <p:spPr>
          <a:xfrm>
            <a:off x="3177610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" name="object 720"/>
          <p:cNvSpPr/>
          <p:nvPr/>
        </p:nvSpPr>
        <p:spPr>
          <a:xfrm>
            <a:off x="3284071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" name="object 721"/>
          <p:cNvSpPr/>
          <p:nvPr/>
        </p:nvSpPr>
        <p:spPr>
          <a:xfrm>
            <a:off x="3355575" y="4364448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" name="object 722"/>
          <p:cNvSpPr/>
          <p:nvPr/>
        </p:nvSpPr>
        <p:spPr>
          <a:xfrm>
            <a:off x="3722629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" name="object 723"/>
          <p:cNvSpPr/>
          <p:nvPr/>
        </p:nvSpPr>
        <p:spPr>
          <a:xfrm>
            <a:off x="3730574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" name="object 724"/>
          <p:cNvSpPr/>
          <p:nvPr/>
        </p:nvSpPr>
        <p:spPr>
          <a:xfrm>
            <a:off x="3833857" y="436444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" name="object 725"/>
          <p:cNvSpPr/>
          <p:nvPr/>
        </p:nvSpPr>
        <p:spPr>
          <a:xfrm>
            <a:off x="940331" y="4525062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" name="object 726"/>
          <p:cNvSpPr/>
          <p:nvPr/>
        </p:nvSpPr>
        <p:spPr>
          <a:xfrm>
            <a:off x="989589" y="4485210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" name="object 727"/>
          <p:cNvSpPr/>
          <p:nvPr/>
        </p:nvSpPr>
        <p:spPr>
          <a:xfrm>
            <a:off x="1183444" y="4485210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4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" name="object 728"/>
          <p:cNvSpPr/>
          <p:nvPr/>
        </p:nvSpPr>
        <p:spPr>
          <a:xfrm>
            <a:off x="1204101" y="4485210"/>
            <a:ext cx="17780" cy="80010"/>
          </a:xfrm>
          <a:custGeom>
            <a:avLst/>
            <a:gdLst/>
            <a:ahLst/>
            <a:cxnLst/>
            <a:rect l="l" t="t" r="r" b="b"/>
            <a:pathLst>
              <a:path w="17780" h="80010">
                <a:moveTo>
                  <a:pt x="0" y="0"/>
                </a:moveTo>
                <a:lnTo>
                  <a:pt x="17478" y="0"/>
                </a:lnTo>
                <a:lnTo>
                  <a:pt x="17478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" name="object 729"/>
          <p:cNvSpPr/>
          <p:nvPr/>
        </p:nvSpPr>
        <p:spPr>
          <a:xfrm>
            <a:off x="1380477" y="4485210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09" h="80010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" name="object 730"/>
          <p:cNvSpPr/>
          <p:nvPr/>
        </p:nvSpPr>
        <p:spPr>
          <a:xfrm>
            <a:off x="1545731" y="448521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" name="object 731"/>
          <p:cNvSpPr/>
          <p:nvPr/>
        </p:nvSpPr>
        <p:spPr>
          <a:xfrm>
            <a:off x="1564799" y="4485210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" name="object 732"/>
          <p:cNvSpPr/>
          <p:nvPr/>
        </p:nvSpPr>
        <p:spPr>
          <a:xfrm>
            <a:off x="1628358" y="448521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" name="object 733"/>
          <p:cNvSpPr/>
          <p:nvPr/>
        </p:nvSpPr>
        <p:spPr>
          <a:xfrm>
            <a:off x="1634714" y="448521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" name="object 734"/>
          <p:cNvSpPr/>
          <p:nvPr/>
        </p:nvSpPr>
        <p:spPr>
          <a:xfrm>
            <a:off x="1861937" y="448521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" name="object 735"/>
          <p:cNvSpPr/>
          <p:nvPr/>
        </p:nvSpPr>
        <p:spPr>
          <a:xfrm>
            <a:off x="1865115" y="448521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" name="object 736"/>
          <p:cNvSpPr/>
          <p:nvPr/>
        </p:nvSpPr>
        <p:spPr>
          <a:xfrm>
            <a:off x="1930263" y="4485210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" name="object 737"/>
          <p:cNvSpPr/>
          <p:nvPr/>
        </p:nvSpPr>
        <p:spPr>
          <a:xfrm>
            <a:off x="2001767" y="448521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" name="object 738"/>
          <p:cNvSpPr/>
          <p:nvPr/>
        </p:nvSpPr>
        <p:spPr>
          <a:xfrm>
            <a:off x="2124118" y="448521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" name="object 739"/>
          <p:cNvSpPr/>
          <p:nvPr/>
        </p:nvSpPr>
        <p:spPr>
          <a:xfrm>
            <a:off x="2144775" y="448521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" name="object 740"/>
          <p:cNvSpPr/>
          <p:nvPr/>
        </p:nvSpPr>
        <p:spPr>
          <a:xfrm>
            <a:off x="2337041" y="448521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" name="object 741"/>
          <p:cNvSpPr/>
          <p:nvPr/>
        </p:nvSpPr>
        <p:spPr>
          <a:xfrm>
            <a:off x="2418079" y="448521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" name="object 742"/>
          <p:cNvSpPr/>
          <p:nvPr/>
        </p:nvSpPr>
        <p:spPr>
          <a:xfrm>
            <a:off x="2422846" y="4485210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" name="object 743"/>
          <p:cNvSpPr/>
          <p:nvPr/>
        </p:nvSpPr>
        <p:spPr>
          <a:xfrm>
            <a:off x="2426024" y="448521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" name="object 744"/>
          <p:cNvSpPr/>
          <p:nvPr/>
        </p:nvSpPr>
        <p:spPr>
          <a:xfrm>
            <a:off x="2437147" y="448521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" name="object 745"/>
          <p:cNvSpPr/>
          <p:nvPr/>
        </p:nvSpPr>
        <p:spPr>
          <a:xfrm>
            <a:off x="2564265" y="448521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" name="object 746"/>
          <p:cNvSpPr/>
          <p:nvPr/>
        </p:nvSpPr>
        <p:spPr>
          <a:xfrm>
            <a:off x="2718396" y="448521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" name="object 747"/>
          <p:cNvSpPr/>
          <p:nvPr/>
        </p:nvSpPr>
        <p:spPr>
          <a:xfrm>
            <a:off x="2754942" y="448521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" name="object 748"/>
          <p:cNvSpPr/>
          <p:nvPr/>
        </p:nvSpPr>
        <p:spPr>
          <a:xfrm>
            <a:off x="2902717" y="448521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" name="object 749"/>
          <p:cNvSpPr/>
          <p:nvPr/>
        </p:nvSpPr>
        <p:spPr>
          <a:xfrm>
            <a:off x="3017123" y="4485210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" name="object 750"/>
          <p:cNvSpPr/>
          <p:nvPr/>
        </p:nvSpPr>
        <p:spPr>
          <a:xfrm>
            <a:off x="3288838" y="4485210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" name="object 751"/>
          <p:cNvSpPr/>
          <p:nvPr/>
        </p:nvSpPr>
        <p:spPr>
          <a:xfrm>
            <a:off x="3292016" y="448521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" name="object 752"/>
          <p:cNvSpPr/>
          <p:nvPr/>
        </p:nvSpPr>
        <p:spPr>
          <a:xfrm>
            <a:off x="3296783" y="448521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" name="object 753"/>
          <p:cNvSpPr/>
          <p:nvPr/>
        </p:nvSpPr>
        <p:spPr>
          <a:xfrm>
            <a:off x="3471571" y="448521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" name="object 754"/>
          <p:cNvSpPr/>
          <p:nvPr/>
        </p:nvSpPr>
        <p:spPr>
          <a:xfrm>
            <a:off x="3573265" y="448521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" name="object 755"/>
          <p:cNvSpPr/>
          <p:nvPr/>
        </p:nvSpPr>
        <p:spPr>
          <a:xfrm>
            <a:off x="3614578" y="448521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" name="object 756"/>
          <p:cNvSpPr/>
          <p:nvPr/>
        </p:nvSpPr>
        <p:spPr>
          <a:xfrm>
            <a:off x="3730574" y="448521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" name="object 757"/>
          <p:cNvSpPr/>
          <p:nvPr/>
        </p:nvSpPr>
        <p:spPr>
          <a:xfrm>
            <a:off x="3763942" y="448521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" name="object 758"/>
          <p:cNvSpPr/>
          <p:nvPr/>
        </p:nvSpPr>
        <p:spPr>
          <a:xfrm>
            <a:off x="3790955" y="448521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" name="object 759"/>
          <p:cNvSpPr/>
          <p:nvPr/>
        </p:nvSpPr>
        <p:spPr>
          <a:xfrm>
            <a:off x="4015001" y="4485210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" name="object 760"/>
          <p:cNvSpPr/>
          <p:nvPr/>
        </p:nvSpPr>
        <p:spPr>
          <a:xfrm>
            <a:off x="4019767" y="4485210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" name="object 761"/>
          <p:cNvSpPr/>
          <p:nvPr/>
        </p:nvSpPr>
        <p:spPr>
          <a:xfrm>
            <a:off x="4073793" y="448521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" name="object 762"/>
          <p:cNvSpPr/>
          <p:nvPr/>
        </p:nvSpPr>
        <p:spPr>
          <a:xfrm>
            <a:off x="4096038" y="448521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" name="object 763"/>
          <p:cNvSpPr/>
          <p:nvPr/>
        </p:nvSpPr>
        <p:spPr>
          <a:xfrm>
            <a:off x="940331" y="4645824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" name="object 764"/>
          <p:cNvSpPr/>
          <p:nvPr/>
        </p:nvSpPr>
        <p:spPr>
          <a:xfrm>
            <a:off x="948276" y="460597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" name="object 765"/>
          <p:cNvSpPr/>
          <p:nvPr/>
        </p:nvSpPr>
        <p:spPr>
          <a:xfrm>
            <a:off x="1175499" y="4605972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B051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" name="object 766"/>
          <p:cNvSpPr/>
          <p:nvPr/>
        </p:nvSpPr>
        <p:spPr>
          <a:xfrm>
            <a:off x="1464693" y="4605972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" name="object 767"/>
          <p:cNvSpPr/>
          <p:nvPr/>
        </p:nvSpPr>
        <p:spPr>
          <a:xfrm>
            <a:off x="1472638" y="460597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" name="object 768"/>
          <p:cNvSpPr/>
          <p:nvPr/>
        </p:nvSpPr>
        <p:spPr>
          <a:xfrm>
            <a:off x="1927085" y="460597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" name="object 769"/>
          <p:cNvSpPr/>
          <p:nvPr/>
        </p:nvSpPr>
        <p:spPr>
          <a:xfrm>
            <a:off x="2027191" y="4605972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70501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" name="object 770"/>
          <p:cNvSpPr/>
          <p:nvPr/>
        </p:nvSpPr>
        <p:spPr>
          <a:xfrm>
            <a:off x="2171788" y="460597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" name="object 771"/>
          <p:cNvSpPr/>
          <p:nvPr/>
        </p:nvSpPr>
        <p:spPr>
          <a:xfrm>
            <a:off x="2241703" y="460597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" name="object 772"/>
          <p:cNvSpPr/>
          <p:nvPr/>
        </p:nvSpPr>
        <p:spPr>
          <a:xfrm>
            <a:off x="2292550" y="460597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" name="object 773"/>
          <p:cNvSpPr/>
          <p:nvPr/>
        </p:nvSpPr>
        <p:spPr>
          <a:xfrm>
            <a:off x="2557909" y="4605972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" name="object 774"/>
          <p:cNvSpPr/>
          <p:nvPr/>
        </p:nvSpPr>
        <p:spPr>
          <a:xfrm>
            <a:off x="2640536" y="460597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" name="object 775"/>
          <p:cNvSpPr/>
          <p:nvPr/>
        </p:nvSpPr>
        <p:spPr>
          <a:xfrm>
            <a:off x="2667548" y="460597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" name="object 776"/>
          <p:cNvSpPr/>
          <p:nvPr/>
        </p:nvSpPr>
        <p:spPr>
          <a:xfrm>
            <a:off x="2688205" y="4605972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" name="object 777"/>
          <p:cNvSpPr/>
          <p:nvPr/>
        </p:nvSpPr>
        <p:spPr>
          <a:xfrm>
            <a:off x="2961509" y="4605972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10" h="80010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" name="object 778"/>
          <p:cNvSpPr/>
          <p:nvPr/>
        </p:nvSpPr>
        <p:spPr>
          <a:xfrm>
            <a:off x="2966276" y="4605972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" name="object 779"/>
          <p:cNvSpPr/>
          <p:nvPr/>
        </p:nvSpPr>
        <p:spPr>
          <a:xfrm>
            <a:off x="3017123" y="460597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" name="object 780"/>
          <p:cNvSpPr/>
          <p:nvPr/>
        </p:nvSpPr>
        <p:spPr>
          <a:xfrm>
            <a:off x="3280893" y="4605972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" name="object 781"/>
          <p:cNvSpPr/>
          <p:nvPr/>
        </p:nvSpPr>
        <p:spPr>
          <a:xfrm>
            <a:off x="3584388" y="460597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" name="object 782"/>
          <p:cNvSpPr/>
          <p:nvPr/>
        </p:nvSpPr>
        <p:spPr>
          <a:xfrm>
            <a:off x="3646358" y="4605972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" name="object 783"/>
          <p:cNvSpPr/>
          <p:nvPr/>
        </p:nvSpPr>
        <p:spPr>
          <a:xfrm>
            <a:off x="3690849" y="4605972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B051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" name="object 784"/>
          <p:cNvSpPr/>
          <p:nvPr/>
        </p:nvSpPr>
        <p:spPr>
          <a:xfrm>
            <a:off x="3738519" y="4605972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" name="object 785"/>
          <p:cNvSpPr/>
          <p:nvPr/>
        </p:nvSpPr>
        <p:spPr>
          <a:xfrm>
            <a:off x="3926018" y="460597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" name="object 786"/>
          <p:cNvSpPr/>
          <p:nvPr/>
        </p:nvSpPr>
        <p:spPr>
          <a:xfrm>
            <a:off x="3994344" y="4605972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" name="object 787"/>
          <p:cNvSpPr/>
          <p:nvPr/>
        </p:nvSpPr>
        <p:spPr>
          <a:xfrm>
            <a:off x="4024534" y="4605972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" name="object 788"/>
          <p:cNvSpPr/>
          <p:nvPr/>
        </p:nvSpPr>
        <p:spPr>
          <a:xfrm>
            <a:off x="4096038" y="460597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" name="object 789"/>
          <p:cNvSpPr/>
          <p:nvPr/>
        </p:nvSpPr>
        <p:spPr>
          <a:xfrm>
            <a:off x="940331" y="4766586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" name="object 790"/>
          <p:cNvSpPr/>
          <p:nvPr/>
        </p:nvSpPr>
        <p:spPr>
          <a:xfrm>
            <a:off x="1582277" y="472673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" name="object 791"/>
          <p:cNvSpPr/>
          <p:nvPr/>
        </p:nvSpPr>
        <p:spPr>
          <a:xfrm>
            <a:off x="1771366" y="472673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" name="object 792"/>
          <p:cNvSpPr/>
          <p:nvPr/>
        </p:nvSpPr>
        <p:spPr>
          <a:xfrm>
            <a:off x="1885772" y="472673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" name="object 793"/>
          <p:cNvSpPr/>
          <p:nvPr/>
        </p:nvSpPr>
        <p:spPr>
          <a:xfrm>
            <a:off x="1952509" y="472673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" name="object 794"/>
          <p:cNvSpPr/>
          <p:nvPr/>
        </p:nvSpPr>
        <p:spPr>
          <a:xfrm>
            <a:off x="1960454" y="4726735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" name="object 795"/>
          <p:cNvSpPr/>
          <p:nvPr/>
        </p:nvSpPr>
        <p:spPr>
          <a:xfrm>
            <a:off x="2406956" y="4726735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" name="object 796"/>
          <p:cNvSpPr/>
          <p:nvPr/>
        </p:nvSpPr>
        <p:spPr>
          <a:xfrm>
            <a:off x="2569032" y="472673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" name="object 797"/>
          <p:cNvSpPr/>
          <p:nvPr/>
        </p:nvSpPr>
        <p:spPr>
          <a:xfrm>
            <a:off x="2611934" y="472673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" name="object 798"/>
          <p:cNvSpPr/>
          <p:nvPr/>
        </p:nvSpPr>
        <p:spPr>
          <a:xfrm>
            <a:off x="2732696" y="4726735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" name="object 799"/>
          <p:cNvSpPr/>
          <p:nvPr/>
        </p:nvSpPr>
        <p:spPr>
          <a:xfrm>
            <a:off x="2853459" y="4726735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" name="object 800"/>
          <p:cNvSpPr/>
          <p:nvPr/>
        </p:nvSpPr>
        <p:spPr>
          <a:xfrm>
            <a:off x="2870937" y="472673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" name="object 801"/>
          <p:cNvSpPr/>
          <p:nvPr/>
        </p:nvSpPr>
        <p:spPr>
          <a:xfrm>
            <a:off x="3028246" y="472673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" name="object 802"/>
          <p:cNvSpPr/>
          <p:nvPr/>
        </p:nvSpPr>
        <p:spPr>
          <a:xfrm>
            <a:off x="3230046" y="4726735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" name="object 803"/>
          <p:cNvSpPr/>
          <p:nvPr/>
        </p:nvSpPr>
        <p:spPr>
          <a:xfrm>
            <a:off x="3342863" y="4726735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10" h="80010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" name="object 804"/>
          <p:cNvSpPr/>
          <p:nvPr/>
        </p:nvSpPr>
        <p:spPr>
          <a:xfrm>
            <a:off x="3597100" y="472673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" name="object 805"/>
          <p:cNvSpPr/>
          <p:nvPr/>
        </p:nvSpPr>
        <p:spPr>
          <a:xfrm>
            <a:off x="3609811" y="472673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" name="object 806"/>
          <p:cNvSpPr/>
          <p:nvPr/>
        </p:nvSpPr>
        <p:spPr>
          <a:xfrm>
            <a:off x="3800488" y="472673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" name="object 807"/>
          <p:cNvSpPr/>
          <p:nvPr/>
        </p:nvSpPr>
        <p:spPr>
          <a:xfrm>
            <a:off x="3830679" y="472673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" name="object 808"/>
          <p:cNvSpPr/>
          <p:nvPr/>
        </p:nvSpPr>
        <p:spPr>
          <a:xfrm>
            <a:off x="3927607" y="4726735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" name="object 809"/>
          <p:cNvSpPr/>
          <p:nvPr/>
        </p:nvSpPr>
        <p:spPr>
          <a:xfrm>
            <a:off x="4022945" y="472673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" name="object 810"/>
          <p:cNvSpPr/>
          <p:nvPr/>
        </p:nvSpPr>
        <p:spPr>
          <a:xfrm>
            <a:off x="940331" y="4887348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" name="object 811"/>
          <p:cNvSpPr/>
          <p:nvPr/>
        </p:nvSpPr>
        <p:spPr>
          <a:xfrm>
            <a:off x="1072216" y="484749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" name="object 812"/>
          <p:cNvSpPr/>
          <p:nvPr/>
        </p:nvSpPr>
        <p:spPr>
          <a:xfrm>
            <a:off x="1132597" y="484749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" name="object 813"/>
          <p:cNvSpPr/>
          <p:nvPr/>
        </p:nvSpPr>
        <p:spPr>
          <a:xfrm>
            <a:off x="1283550" y="484749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" name="object 814"/>
          <p:cNvSpPr/>
          <p:nvPr/>
        </p:nvSpPr>
        <p:spPr>
          <a:xfrm>
            <a:off x="1792022" y="484749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" name="object 815"/>
          <p:cNvSpPr/>
          <p:nvPr/>
        </p:nvSpPr>
        <p:spPr>
          <a:xfrm>
            <a:off x="1850814" y="4847497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10" h="80010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" name="object 816"/>
          <p:cNvSpPr/>
          <p:nvPr/>
        </p:nvSpPr>
        <p:spPr>
          <a:xfrm>
            <a:off x="1935030" y="484749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" name="object 817"/>
          <p:cNvSpPr/>
          <p:nvPr/>
        </p:nvSpPr>
        <p:spPr>
          <a:xfrm>
            <a:off x="2359287" y="484749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" name="object 818"/>
          <p:cNvSpPr/>
          <p:nvPr/>
        </p:nvSpPr>
        <p:spPr>
          <a:xfrm>
            <a:off x="2834391" y="484749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" name="object 819"/>
          <p:cNvSpPr/>
          <p:nvPr/>
        </p:nvSpPr>
        <p:spPr>
          <a:xfrm>
            <a:off x="3234813" y="484749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" name="object 820"/>
          <p:cNvSpPr/>
          <p:nvPr/>
        </p:nvSpPr>
        <p:spPr>
          <a:xfrm>
            <a:off x="3242758" y="484749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" name="object 821"/>
          <p:cNvSpPr/>
          <p:nvPr/>
        </p:nvSpPr>
        <p:spPr>
          <a:xfrm>
            <a:off x="3380999" y="484749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" name="object 822"/>
          <p:cNvSpPr/>
          <p:nvPr/>
        </p:nvSpPr>
        <p:spPr>
          <a:xfrm>
            <a:off x="3454092" y="484749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" name="object 823"/>
          <p:cNvSpPr/>
          <p:nvPr/>
        </p:nvSpPr>
        <p:spPr>
          <a:xfrm>
            <a:off x="3468392" y="484749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" name="object 824"/>
          <p:cNvSpPr/>
          <p:nvPr/>
        </p:nvSpPr>
        <p:spPr>
          <a:xfrm>
            <a:off x="3744874" y="484749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" name="object 825"/>
          <p:cNvSpPr/>
          <p:nvPr/>
        </p:nvSpPr>
        <p:spPr>
          <a:xfrm>
            <a:off x="3751230" y="484749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" name="object 826"/>
          <p:cNvSpPr/>
          <p:nvPr/>
        </p:nvSpPr>
        <p:spPr>
          <a:xfrm>
            <a:off x="3817967" y="484749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" name="object 827"/>
          <p:cNvSpPr/>
          <p:nvPr/>
        </p:nvSpPr>
        <p:spPr>
          <a:xfrm>
            <a:off x="3829090" y="484749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" name="object 828"/>
          <p:cNvSpPr/>
          <p:nvPr/>
        </p:nvSpPr>
        <p:spPr>
          <a:xfrm>
            <a:off x="3906950" y="484749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" name="object 829"/>
          <p:cNvSpPr/>
          <p:nvPr/>
        </p:nvSpPr>
        <p:spPr>
          <a:xfrm>
            <a:off x="4019767" y="484749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" name="object 830"/>
          <p:cNvSpPr/>
          <p:nvPr/>
        </p:nvSpPr>
        <p:spPr>
          <a:xfrm>
            <a:off x="4026123" y="484749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" name="object 831"/>
          <p:cNvSpPr/>
          <p:nvPr/>
        </p:nvSpPr>
        <p:spPr>
          <a:xfrm>
            <a:off x="940331" y="5008110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" name="object 832"/>
          <p:cNvSpPr/>
          <p:nvPr/>
        </p:nvSpPr>
        <p:spPr>
          <a:xfrm>
            <a:off x="1005479" y="496825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" name="object 833"/>
          <p:cNvSpPr/>
          <p:nvPr/>
        </p:nvSpPr>
        <p:spPr>
          <a:xfrm>
            <a:off x="1539375" y="4968259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" name="object 834"/>
          <p:cNvSpPr/>
          <p:nvPr/>
        </p:nvSpPr>
        <p:spPr>
          <a:xfrm>
            <a:off x="2106640" y="496825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" name="object 835"/>
          <p:cNvSpPr/>
          <p:nvPr/>
        </p:nvSpPr>
        <p:spPr>
          <a:xfrm>
            <a:off x="2186089" y="496825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" name="object 836"/>
          <p:cNvSpPr/>
          <p:nvPr/>
        </p:nvSpPr>
        <p:spPr>
          <a:xfrm>
            <a:off x="2451448" y="496825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" name="object 837"/>
          <p:cNvSpPr/>
          <p:nvPr/>
        </p:nvSpPr>
        <p:spPr>
          <a:xfrm>
            <a:off x="2524541" y="496825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" name="object 838"/>
          <p:cNvSpPr/>
          <p:nvPr/>
        </p:nvSpPr>
        <p:spPr>
          <a:xfrm>
            <a:off x="2732696" y="496825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" name="object 839"/>
          <p:cNvSpPr/>
          <p:nvPr/>
        </p:nvSpPr>
        <p:spPr>
          <a:xfrm>
            <a:off x="2896361" y="496825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" name="object 840"/>
          <p:cNvSpPr/>
          <p:nvPr/>
        </p:nvSpPr>
        <p:spPr>
          <a:xfrm>
            <a:off x="2929729" y="496825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" name="object 841"/>
          <p:cNvSpPr/>
          <p:nvPr/>
        </p:nvSpPr>
        <p:spPr>
          <a:xfrm>
            <a:off x="3123585" y="496825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" name="object 842"/>
          <p:cNvSpPr/>
          <p:nvPr/>
        </p:nvSpPr>
        <p:spPr>
          <a:xfrm>
            <a:off x="3201444" y="4968259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" name="object 843"/>
          <p:cNvSpPr/>
          <p:nvPr/>
        </p:nvSpPr>
        <p:spPr>
          <a:xfrm>
            <a:off x="3385766" y="496825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" name="object 844"/>
          <p:cNvSpPr/>
          <p:nvPr/>
        </p:nvSpPr>
        <p:spPr>
          <a:xfrm>
            <a:off x="3477926" y="4968259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" name="object 845"/>
          <p:cNvSpPr/>
          <p:nvPr/>
        </p:nvSpPr>
        <p:spPr>
          <a:xfrm>
            <a:off x="3539897" y="496825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" name="object 846"/>
          <p:cNvSpPr/>
          <p:nvPr/>
        </p:nvSpPr>
        <p:spPr>
          <a:xfrm>
            <a:off x="3562142" y="496825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" name="object 847"/>
          <p:cNvSpPr/>
          <p:nvPr/>
        </p:nvSpPr>
        <p:spPr>
          <a:xfrm>
            <a:off x="3649536" y="496825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" name="object 848"/>
          <p:cNvSpPr/>
          <p:nvPr/>
        </p:nvSpPr>
        <p:spPr>
          <a:xfrm>
            <a:off x="3711506" y="496825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" name="object 849"/>
          <p:cNvSpPr/>
          <p:nvPr/>
        </p:nvSpPr>
        <p:spPr>
          <a:xfrm>
            <a:off x="3721040" y="496825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" name="object 850"/>
          <p:cNvSpPr/>
          <p:nvPr/>
        </p:nvSpPr>
        <p:spPr>
          <a:xfrm>
            <a:off x="3770298" y="496825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" name="object 851"/>
          <p:cNvSpPr/>
          <p:nvPr/>
        </p:nvSpPr>
        <p:spPr>
          <a:xfrm>
            <a:off x="3837035" y="496825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" name="object 852"/>
          <p:cNvSpPr/>
          <p:nvPr/>
        </p:nvSpPr>
        <p:spPr>
          <a:xfrm>
            <a:off x="3949852" y="496825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" name="object 853"/>
          <p:cNvSpPr/>
          <p:nvPr/>
        </p:nvSpPr>
        <p:spPr>
          <a:xfrm>
            <a:off x="4086504" y="4968259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" name="object 854"/>
          <p:cNvSpPr/>
          <p:nvPr/>
        </p:nvSpPr>
        <p:spPr>
          <a:xfrm>
            <a:off x="940331" y="5128873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" name="object 855"/>
          <p:cNvSpPr/>
          <p:nvPr/>
        </p:nvSpPr>
        <p:spPr>
          <a:xfrm>
            <a:off x="1100818" y="5089021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" name="object 856"/>
          <p:cNvSpPr/>
          <p:nvPr/>
        </p:nvSpPr>
        <p:spPr>
          <a:xfrm>
            <a:off x="1262893" y="508902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" name="object 857"/>
          <p:cNvSpPr/>
          <p:nvPr/>
        </p:nvSpPr>
        <p:spPr>
          <a:xfrm>
            <a:off x="1277194" y="508902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" name="object 858"/>
          <p:cNvSpPr/>
          <p:nvPr/>
        </p:nvSpPr>
        <p:spPr>
          <a:xfrm>
            <a:off x="1324863" y="508902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" name="object 859"/>
          <p:cNvSpPr/>
          <p:nvPr/>
        </p:nvSpPr>
        <p:spPr>
          <a:xfrm>
            <a:off x="1328041" y="508902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" name="object 860"/>
          <p:cNvSpPr/>
          <p:nvPr/>
        </p:nvSpPr>
        <p:spPr>
          <a:xfrm>
            <a:off x="1426558" y="508902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" name="object 861"/>
          <p:cNvSpPr/>
          <p:nvPr/>
        </p:nvSpPr>
        <p:spPr>
          <a:xfrm>
            <a:off x="1475816" y="5089021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5BB8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" name="object 862"/>
          <p:cNvSpPr/>
          <p:nvPr/>
        </p:nvSpPr>
        <p:spPr>
          <a:xfrm>
            <a:off x="1674438" y="5089021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" name="object 863"/>
          <p:cNvSpPr/>
          <p:nvPr/>
        </p:nvSpPr>
        <p:spPr>
          <a:xfrm>
            <a:off x="1682383" y="5089021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" name="object 864"/>
          <p:cNvSpPr/>
          <p:nvPr/>
        </p:nvSpPr>
        <p:spPr>
          <a:xfrm>
            <a:off x="2087572" y="508902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" name="object 865"/>
          <p:cNvSpPr/>
          <p:nvPr/>
        </p:nvSpPr>
        <p:spPr>
          <a:xfrm>
            <a:off x="2090750" y="508902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" name="object 866"/>
          <p:cNvSpPr/>
          <p:nvPr/>
        </p:nvSpPr>
        <p:spPr>
          <a:xfrm>
            <a:off x="2160665" y="508902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" name="object 867"/>
          <p:cNvSpPr/>
          <p:nvPr/>
        </p:nvSpPr>
        <p:spPr>
          <a:xfrm>
            <a:off x="2189266" y="508902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" name="object 868"/>
          <p:cNvSpPr/>
          <p:nvPr/>
        </p:nvSpPr>
        <p:spPr>
          <a:xfrm>
            <a:off x="2206745" y="508902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" name="object 869"/>
          <p:cNvSpPr/>
          <p:nvPr/>
        </p:nvSpPr>
        <p:spPr>
          <a:xfrm>
            <a:off x="2233758" y="508902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" name="object 870"/>
          <p:cNvSpPr/>
          <p:nvPr/>
        </p:nvSpPr>
        <p:spPr>
          <a:xfrm>
            <a:off x="2273482" y="5089021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10" h="80010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697D2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" name="object 871"/>
          <p:cNvSpPr/>
          <p:nvPr/>
        </p:nvSpPr>
        <p:spPr>
          <a:xfrm>
            <a:off x="2279838" y="508902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" name="object 872"/>
          <p:cNvSpPr/>
          <p:nvPr/>
        </p:nvSpPr>
        <p:spPr>
          <a:xfrm>
            <a:off x="2343397" y="5089021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" name="object 873"/>
          <p:cNvSpPr/>
          <p:nvPr/>
        </p:nvSpPr>
        <p:spPr>
          <a:xfrm>
            <a:off x="2359287" y="508902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" name="object 874"/>
          <p:cNvSpPr/>
          <p:nvPr/>
        </p:nvSpPr>
        <p:spPr>
          <a:xfrm>
            <a:off x="2673904" y="508902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" name="object 875"/>
          <p:cNvSpPr/>
          <p:nvPr/>
        </p:nvSpPr>
        <p:spPr>
          <a:xfrm>
            <a:off x="2721573" y="508902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" name="object 876"/>
          <p:cNvSpPr/>
          <p:nvPr/>
        </p:nvSpPr>
        <p:spPr>
          <a:xfrm>
            <a:off x="2826446" y="5089021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10" h="80010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697D2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" name="object 877"/>
          <p:cNvSpPr/>
          <p:nvPr/>
        </p:nvSpPr>
        <p:spPr>
          <a:xfrm>
            <a:off x="2893183" y="508902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" name="object 878"/>
          <p:cNvSpPr/>
          <p:nvPr/>
        </p:nvSpPr>
        <p:spPr>
          <a:xfrm>
            <a:off x="2975810" y="508902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" name="object 879"/>
          <p:cNvSpPr/>
          <p:nvPr/>
        </p:nvSpPr>
        <p:spPr>
          <a:xfrm>
            <a:off x="3007589" y="508902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" name="object 880"/>
          <p:cNvSpPr/>
          <p:nvPr/>
        </p:nvSpPr>
        <p:spPr>
          <a:xfrm>
            <a:off x="3106106" y="5089021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" name="object 881"/>
          <p:cNvSpPr/>
          <p:nvPr/>
        </p:nvSpPr>
        <p:spPr>
          <a:xfrm>
            <a:off x="3134707" y="5089021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5BB8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" name="object 882"/>
          <p:cNvSpPr/>
          <p:nvPr/>
        </p:nvSpPr>
        <p:spPr>
          <a:xfrm>
            <a:off x="3222101" y="5089021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" name="object 883"/>
          <p:cNvSpPr/>
          <p:nvPr/>
        </p:nvSpPr>
        <p:spPr>
          <a:xfrm>
            <a:off x="3307906" y="508902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" name="object 884"/>
          <p:cNvSpPr/>
          <p:nvPr/>
        </p:nvSpPr>
        <p:spPr>
          <a:xfrm>
            <a:off x="3670193" y="508902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" name="object 885"/>
          <p:cNvSpPr/>
          <p:nvPr/>
        </p:nvSpPr>
        <p:spPr>
          <a:xfrm>
            <a:off x="3697205" y="508902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6" name="object 886"/>
          <p:cNvSpPr/>
          <p:nvPr/>
        </p:nvSpPr>
        <p:spPr>
          <a:xfrm>
            <a:off x="3789366" y="508902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7" name="object 887"/>
          <p:cNvSpPr/>
          <p:nvPr/>
        </p:nvSpPr>
        <p:spPr>
          <a:xfrm>
            <a:off x="940331" y="5249635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8" name="object 888"/>
          <p:cNvSpPr/>
          <p:nvPr/>
        </p:nvSpPr>
        <p:spPr>
          <a:xfrm>
            <a:off x="1049970" y="520978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9" name="object 889"/>
          <p:cNvSpPr/>
          <p:nvPr/>
        </p:nvSpPr>
        <p:spPr>
          <a:xfrm>
            <a:off x="1259715" y="5209783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20007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0" name="object 890"/>
          <p:cNvSpPr/>
          <p:nvPr/>
        </p:nvSpPr>
        <p:spPr>
          <a:xfrm>
            <a:off x="1712573" y="520978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1" name="object 891"/>
          <p:cNvSpPr/>
          <p:nvPr/>
        </p:nvSpPr>
        <p:spPr>
          <a:xfrm>
            <a:off x="1742764" y="5209783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2" name="object 892"/>
          <p:cNvSpPr/>
          <p:nvPr/>
        </p:nvSpPr>
        <p:spPr>
          <a:xfrm>
            <a:off x="1826980" y="5209783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3" name="object 893"/>
          <p:cNvSpPr/>
          <p:nvPr/>
        </p:nvSpPr>
        <p:spPr>
          <a:xfrm>
            <a:off x="1860348" y="520978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4" name="object 894"/>
          <p:cNvSpPr/>
          <p:nvPr/>
        </p:nvSpPr>
        <p:spPr>
          <a:xfrm>
            <a:off x="2039903" y="520978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5" name="object 895"/>
          <p:cNvSpPr/>
          <p:nvPr/>
        </p:nvSpPr>
        <p:spPr>
          <a:xfrm>
            <a:off x="2151131" y="520978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6" name="object 896"/>
          <p:cNvSpPr/>
          <p:nvPr/>
        </p:nvSpPr>
        <p:spPr>
          <a:xfrm>
            <a:off x="2194033" y="5209783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7" name="object 897"/>
          <p:cNvSpPr/>
          <p:nvPr/>
        </p:nvSpPr>
        <p:spPr>
          <a:xfrm>
            <a:off x="2464159" y="520978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8" name="object 898"/>
          <p:cNvSpPr/>
          <p:nvPr/>
        </p:nvSpPr>
        <p:spPr>
          <a:xfrm>
            <a:off x="2766065" y="520978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9" name="object 899"/>
          <p:cNvSpPr/>
          <p:nvPr/>
        </p:nvSpPr>
        <p:spPr>
          <a:xfrm>
            <a:off x="2878882" y="520978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0" name="object 900"/>
          <p:cNvSpPr/>
          <p:nvPr/>
        </p:nvSpPr>
        <p:spPr>
          <a:xfrm>
            <a:off x="2963098" y="520978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1" name="object 901"/>
          <p:cNvSpPr/>
          <p:nvPr/>
        </p:nvSpPr>
        <p:spPr>
          <a:xfrm>
            <a:off x="3020301" y="520978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2" name="object 902"/>
          <p:cNvSpPr/>
          <p:nvPr/>
        </p:nvSpPr>
        <p:spPr>
          <a:xfrm>
            <a:off x="3060026" y="520978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3" name="object 903"/>
          <p:cNvSpPr/>
          <p:nvPr/>
        </p:nvSpPr>
        <p:spPr>
          <a:xfrm>
            <a:off x="3163309" y="520978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4" name="object 904"/>
          <p:cNvSpPr/>
          <p:nvPr/>
        </p:nvSpPr>
        <p:spPr>
          <a:xfrm>
            <a:off x="3660659" y="520978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5" name="object 905"/>
          <p:cNvSpPr/>
          <p:nvPr/>
        </p:nvSpPr>
        <p:spPr>
          <a:xfrm>
            <a:off x="3722629" y="520978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6" name="object 906"/>
          <p:cNvSpPr/>
          <p:nvPr/>
        </p:nvSpPr>
        <p:spPr>
          <a:xfrm>
            <a:off x="3757586" y="520978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7" name="object 907"/>
          <p:cNvSpPr/>
          <p:nvPr/>
        </p:nvSpPr>
        <p:spPr>
          <a:xfrm>
            <a:off x="3841802" y="520978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8" name="object 908"/>
          <p:cNvSpPr/>
          <p:nvPr/>
        </p:nvSpPr>
        <p:spPr>
          <a:xfrm>
            <a:off x="3852925" y="520978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9" name="object 909"/>
          <p:cNvSpPr/>
          <p:nvPr/>
        </p:nvSpPr>
        <p:spPr>
          <a:xfrm>
            <a:off x="4003878" y="5209783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0" name="object 910"/>
          <p:cNvSpPr/>
          <p:nvPr/>
        </p:nvSpPr>
        <p:spPr>
          <a:xfrm>
            <a:off x="4108750" y="520978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1" name="object 911"/>
          <p:cNvSpPr/>
          <p:nvPr/>
        </p:nvSpPr>
        <p:spPr>
          <a:xfrm>
            <a:off x="940331" y="5370397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2" name="object 912"/>
          <p:cNvSpPr/>
          <p:nvPr/>
        </p:nvSpPr>
        <p:spPr>
          <a:xfrm>
            <a:off x="978466" y="533054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3" name="object 913"/>
          <p:cNvSpPr/>
          <p:nvPr/>
        </p:nvSpPr>
        <p:spPr>
          <a:xfrm>
            <a:off x="989589" y="5330545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767C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4" name="object 914"/>
          <p:cNvSpPr/>
          <p:nvPr/>
        </p:nvSpPr>
        <p:spPr>
          <a:xfrm>
            <a:off x="999123" y="533054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5" name="object 915"/>
          <p:cNvSpPr/>
          <p:nvPr/>
        </p:nvSpPr>
        <p:spPr>
          <a:xfrm>
            <a:off x="1224758" y="5330545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6" name="object 916"/>
          <p:cNvSpPr/>
          <p:nvPr/>
        </p:nvSpPr>
        <p:spPr>
          <a:xfrm>
            <a:off x="1272427" y="533054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7" name="object 917"/>
          <p:cNvSpPr/>
          <p:nvPr/>
        </p:nvSpPr>
        <p:spPr>
          <a:xfrm>
            <a:off x="1299440" y="533054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8" name="object 918"/>
          <p:cNvSpPr/>
          <p:nvPr/>
        </p:nvSpPr>
        <p:spPr>
          <a:xfrm>
            <a:off x="1356643" y="5330545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4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9" name="object 919"/>
          <p:cNvSpPr/>
          <p:nvPr/>
        </p:nvSpPr>
        <p:spPr>
          <a:xfrm>
            <a:off x="1795200" y="5330545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0" name="object 920"/>
          <p:cNvSpPr/>
          <p:nvPr/>
        </p:nvSpPr>
        <p:spPr>
          <a:xfrm>
            <a:off x="2106640" y="5330545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1" name="object 921"/>
          <p:cNvSpPr/>
          <p:nvPr/>
        </p:nvSpPr>
        <p:spPr>
          <a:xfrm>
            <a:off x="2324330" y="533054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2" name="object 922"/>
          <p:cNvSpPr/>
          <p:nvPr/>
        </p:nvSpPr>
        <p:spPr>
          <a:xfrm>
            <a:off x="2478460" y="533054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3" name="object 923"/>
          <p:cNvSpPr/>
          <p:nvPr/>
        </p:nvSpPr>
        <p:spPr>
          <a:xfrm>
            <a:off x="2607167" y="533054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4" name="object 924"/>
          <p:cNvSpPr/>
          <p:nvPr/>
        </p:nvSpPr>
        <p:spPr>
          <a:xfrm>
            <a:off x="2659603" y="5330545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5" name="object 925"/>
          <p:cNvSpPr/>
          <p:nvPr/>
        </p:nvSpPr>
        <p:spPr>
          <a:xfrm>
            <a:off x="2761298" y="533054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6" name="object 926"/>
          <p:cNvSpPr/>
          <p:nvPr/>
        </p:nvSpPr>
        <p:spPr>
          <a:xfrm>
            <a:off x="2961509" y="533054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7" name="object 927"/>
          <p:cNvSpPr/>
          <p:nvPr/>
        </p:nvSpPr>
        <p:spPr>
          <a:xfrm>
            <a:off x="3071148" y="5330545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8" name="object 928"/>
          <p:cNvSpPr/>
          <p:nvPr/>
        </p:nvSpPr>
        <p:spPr>
          <a:xfrm>
            <a:off x="3083860" y="5330545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9" name="object 929"/>
          <p:cNvSpPr/>
          <p:nvPr/>
        </p:nvSpPr>
        <p:spPr>
          <a:xfrm>
            <a:off x="3144241" y="5330545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0" name="object 930"/>
          <p:cNvSpPr/>
          <p:nvPr/>
        </p:nvSpPr>
        <p:spPr>
          <a:xfrm>
            <a:off x="3212567" y="533054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1" name="object 931"/>
          <p:cNvSpPr/>
          <p:nvPr/>
        </p:nvSpPr>
        <p:spPr>
          <a:xfrm>
            <a:off x="3353986" y="533054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2" name="object 932"/>
          <p:cNvSpPr/>
          <p:nvPr/>
        </p:nvSpPr>
        <p:spPr>
          <a:xfrm>
            <a:off x="3682904" y="533054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3" name="object 933"/>
          <p:cNvSpPr/>
          <p:nvPr/>
        </p:nvSpPr>
        <p:spPr>
          <a:xfrm>
            <a:off x="3775065" y="533054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4" name="object 934"/>
          <p:cNvSpPr/>
          <p:nvPr/>
        </p:nvSpPr>
        <p:spPr>
          <a:xfrm>
            <a:off x="3781421" y="533054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5" name="object 935"/>
          <p:cNvSpPr/>
          <p:nvPr/>
        </p:nvSpPr>
        <p:spPr>
          <a:xfrm>
            <a:off x="3838624" y="533054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6" name="object 936"/>
          <p:cNvSpPr/>
          <p:nvPr/>
        </p:nvSpPr>
        <p:spPr>
          <a:xfrm>
            <a:off x="3972098" y="533054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7" name="object 937"/>
          <p:cNvSpPr/>
          <p:nvPr/>
        </p:nvSpPr>
        <p:spPr>
          <a:xfrm>
            <a:off x="940331" y="5491159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8" name="object 938"/>
          <p:cNvSpPr/>
          <p:nvPr/>
        </p:nvSpPr>
        <p:spPr>
          <a:xfrm>
            <a:off x="1733230" y="545130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9" name="object 939"/>
          <p:cNvSpPr/>
          <p:nvPr/>
        </p:nvSpPr>
        <p:spPr>
          <a:xfrm>
            <a:off x="1989055" y="5451308"/>
            <a:ext cx="17780" cy="80010"/>
          </a:xfrm>
          <a:custGeom>
            <a:avLst/>
            <a:gdLst/>
            <a:ahLst/>
            <a:cxnLst/>
            <a:rect l="l" t="t" r="r" b="b"/>
            <a:pathLst>
              <a:path w="17780" h="80010">
                <a:moveTo>
                  <a:pt x="0" y="0"/>
                </a:moveTo>
                <a:lnTo>
                  <a:pt x="17478" y="0"/>
                </a:lnTo>
                <a:lnTo>
                  <a:pt x="17478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0" name="object 940"/>
          <p:cNvSpPr/>
          <p:nvPr/>
        </p:nvSpPr>
        <p:spPr>
          <a:xfrm>
            <a:off x="2116174" y="545130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1" name="object 941"/>
          <p:cNvSpPr/>
          <p:nvPr/>
        </p:nvSpPr>
        <p:spPr>
          <a:xfrm>
            <a:off x="2208334" y="5451308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20007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2" name="object 942"/>
          <p:cNvSpPr/>
          <p:nvPr/>
        </p:nvSpPr>
        <p:spPr>
          <a:xfrm>
            <a:off x="2249648" y="545130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3" name="object 943"/>
          <p:cNvSpPr/>
          <p:nvPr/>
        </p:nvSpPr>
        <p:spPr>
          <a:xfrm>
            <a:off x="2411723" y="5451308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4" name="object 944"/>
          <p:cNvSpPr/>
          <p:nvPr/>
        </p:nvSpPr>
        <p:spPr>
          <a:xfrm>
            <a:off x="2704095" y="545130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5" name="object 945"/>
          <p:cNvSpPr/>
          <p:nvPr/>
        </p:nvSpPr>
        <p:spPr>
          <a:xfrm>
            <a:off x="3118818" y="545130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6" name="object 946"/>
          <p:cNvSpPr/>
          <p:nvPr/>
        </p:nvSpPr>
        <p:spPr>
          <a:xfrm>
            <a:off x="3150597" y="545130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7" name="object 947"/>
          <p:cNvSpPr/>
          <p:nvPr/>
        </p:nvSpPr>
        <p:spPr>
          <a:xfrm>
            <a:off x="3163309" y="545130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8" name="object 948"/>
          <p:cNvSpPr/>
          <p:nvPr/>
        </p:nvSpPr>
        <p:spPr>
          <a:xfrm>
            <a:off x="3217334" y="545130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9" name="object 949"/>
          <p:cNvSpPr/>
          <p:nvPr/>
        </p:nvSpPr>
        <p:spPr>
          <a:xfrm>
            <a:off x="3230046" y="545130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0" name="object 950"/>
          <p:cNvSpPr/>
          <p:nvPr/>
        </p:nvSpPr>
        <p:spPr>
          <a:xfrm>
            <a:off x="3431846" y="545130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1" name="object 951"/>
          <p:cNvSpPr/>
          <p:nvPr/>
        </p:nvSpPr>
        <p:spPr>
          <a:xfrm>
            <a:off x="3716273" y="5451308"/>
            <a:ext cx="68325" cy="79703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2" name="object 952"/>
          <p:cNvSpPr/>
          <p:nvPr/>
        </p:nvSpPr>
        <p:spPr>
          <a:xfrm>
            <a:off x="3825912" y="545130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3" name="object 953"/>
          <p:cNvSpPr/>
          <p:nvPr/>
        </p:nvSpPr>
        <p:spPr>
          <a:xfrm>
            <a:off x="3960975" y="545130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4" name="object 954"/>
          <p:cNvSpPr/>
          <p:nvPr/>
        </p:nvSpPr>
        <p:spPr>
          <a:xfrm>
            <a:off x="4016589" y="5451308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5" name="object 955"/>
          <p:cNvSpPr/>
          <p:nvPr/>
        </p:nvSpPr>
        <p:spPr>
          <a:xfrm>
            <a:off x="4018178" y="5451308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6" name="object 956"/>
          <p:cNvSpPr/>
          <p:nvPr/>
        </p:nvSpPr>
        <p:spPr>
          <a:xfrm>
            <a:off x="940331" y="5611922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7" name="object 957"/>
          <p:cNvSpPr/>
          <p:nvPr/>
        </p:nvSpPr>
        <p:spPr>
          <a:xfrm>
            <a:off x="1123063" y="557207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8" name="object 958"/>
          <p:cNvSpPr/>
          <p:nvPr/>
        </p:nvSpPr>
        <p:spPr>
          <a:xfrm>
            <a:off x="1337575" y="557207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9" name="object 959"/>
          <p:cNvSpPr/>
          <p:nvPr/>
        </p:nvSpPr>
        <p:spPr>
          <a:xfrm>
            <a:off x="1340753" y="5572070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0" name="object 960"/>
          <p:cNvSpPr/>
          <p:nvPr/>
        </p:nvSpPr>
        <p:spPr>
          <a:xfrm>
            <a:off x="1364588" y="557207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1" name="object 961"/>
          <p:cNvSpPr/>
          <p:nvPr/>
        </p:nvSpPr>
        <p:spPr>
          <a:xfrm>
            <a:off x="1426558" y="5572070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2" name="object 962"/>
          <p:cNvSpPr/>
          <p:nvPr/>
        </p:nvSpPr>
        <p:spPr>
          <a:xfrm>
            <a:off x="1455159" y="557207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3" name="object 963"/>
          <p:cNvSpPr/>
          <p:nvPr/>
        </p:nvSpPr>
        <p:spPr>
          <a:xfrm>
            <a:off x="1575922" y="5572070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4" name="object 964"/>
          <p:cNvSpPr/>
          <p:nvPr/>
        </p:nvSpPr>
        <p:spPr>
          <a:xfrm>
            <a:off x="1629947" y="557207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5" name="object 965"/>
          <p:cNvSpPr/>
          <p:nvPr/>
        </p:nvSpPr>
        <p:spPr>
          <a:xfrm>
            <a:off x="1753887" y="5572070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10" h="80010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6" name="object 966"/>
          <p:cNvSpPr/>
          <p:nvPr/>
        </p:nvSpPr>
        <p:spPr>
          <a:xfrm>
            <a:off x="1874649" y="557207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7" name="object 967"/>
          <p:cNvSpPr/>
          <p:nvPr/>
        </p:nvSpPr>
        <p:spPr>
          <a:xfrm>
            <a:off x="1887361" y="557207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8" name="object 968"/>
          <p:cNvSpPr/>
          <p:nvPr/>
        </p:nvSpPr>
        <p:spPr>
          <a:xfrm>
            <a:off x="1927085" y="557207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9" name="object 969"/>
          <p:cNvSpPr/>
          <p:nvPr/>
        </p:nvSpPr>
        <p:spPr>
          <a:xfrm>
            <a:off x="2103462" y="557207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0" name="object 970"/>
          <p:cNvSpPr/>
          <p:nvPr/>
        </p:nvSpPr>
        <p:spPr>
          <a:xfrm>
            <a:off x="2108229" y="557207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1" name="object 971"/>
          <p:cNvSpPr/>
          <p:nvPr/>
        </p:nvSpPr>
        <p:spPr>
          <a:xfrm>
            <a:off x="2259181" y="557207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2" name="object 972"/>
          <p:cNvSpPr/>
          <p:nvPr/>
        </p:nvSpPr>
        <p:spPr>
          <a:xfrm>
            <a:off x="2343397" y="5572070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3" name="object 973"/>
          <p:cNvSpPr/>
          <p:nvPr/>
        </p:nvSpPr>
        <p:spPr>
          <a:xfrm>
            <a:off x="2346575" y="557207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4" name="object 974"/>
          <p:cNvSpPr/>
          <p:nvPr/>
        </p:nvSpPr>
        <p:spPr>
          <a:xfrm>
            <a:off x="2781955" y="557207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5" name="object 975"/>
          <p:cNvSpPr/>
          <p:nvPr/>
        </p:nvSpPr>
        <p:spPr>
          <a:xfrm>
            <a:off x="2897950" y="5572070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6" name="object 976"/>
          <p:cNvSpPr/>
          <p:nvPr/>
        </p:nvSpPr>
        <p:spPr>
          <a:xfrm>
            <a:off x="2902717" y="5572070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7" name="object 977"/>
          <p:cNvSpPr/>
          <p:nvPr/>
        </p:nvSpPr>
        <p:spPr>
          <a:xfrm>
            <a:off x="2932907" y="557207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8" name="object 978"/>
          <p:cNvSpPr/>
          <p:nvPr/>
        </p:nvSpPr>
        <p:spPr>
          <a:xfrm>
            <a:off x="3080682" y="557207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9" name="object 979"/>
          <p:cNvSpPr/>
          <p:nvPr/>
        </p:nvSpPr>
        <p:spPr>
          <a:xfrm>
            <a:off x="3136296" y="557207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0" name="object 980"/>
          <p:cNvSpPr/>
          <p:nvPr/>
        </p:nvSpPr>
        <p:spPr>
          <a:xfrm>
            <a:off x="3261826" y="5572070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767C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1" name="object 981"/>
          <p:cNvSpPr/>
          <p:nvPr/>
        </p:nvSpPr>
        <p:spPr>
          <a:xfrm>
            <a:off x="3376232" y="557207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2" name="object 982"/>
          <p:cNvSpPr/>
          <p:nvPr/>
        </p:nvSpPr>
        <p:spPr>
          <a:xfrm>
            <a:off x="3566909" y="5572070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767C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3" name="object 983"/>
          <p:cNvSpPr/>
          <p:nvPr/>
        </p:nvSpPr>
        <p:spPr>
          <a:xfrm>
            <a:off x="3667014" y="5572070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4" name="object 984"/>
          <p:cNvSpPr/>
          <p:nvPr/>
        </p:nvSpPr>
        <p:spPr>
          <a:xfrm>
            <a:off x="3829090" y="5572070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5" name="object 985"/>
          <p:cNvSpPr/>
          <p:nvPr/>
        </p:nvSpPr>
        <p:spPr>
          <a:xfrm>
            <a:off x="940331" y="5732684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6" name="object 986"/>
          <p:cNvSpPr/>
          <p:nvPr/>
        </p:nvSpPr>
        <p:spPr>
          <a:xfrm>
            <a:off x="1070627" y="569283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7" name="object 987"/>
          <p:cNvSpPr/>
          <p:nvPr/>
        </p:nvSpPr>
        <p:spPr>
          <a:xfrm>
            <a:off x="1129419" y="5692832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8" name="object 988"/>
          <p:cNvSpPr/>
          <p:nvPr/>
        </p:nvSpPr>
        <p:spPr>
          <a:xfrm>
            <a:off x="1205690" y="569283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9" name="object 989"/>
          <p:cNvSpPr/>
          <p:nvPr/>
        </p:nvSpPr>
        <p:spPr>
          <a:xfrm>
            <a:off x="1493295" y="569283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0" name="object 990"/>
          <p:cNvSpPr/>
          <p:nvPr/>
        </p:nvSpPr>
        <p:spPr>
          <a:xfrm>
            <a:off x="1537786" y="569283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1" name="object 991"/>
          <p:cNvSpPr/>
          <p:nvPr/>
        </p:nvSpPr>
        <p:spPr>
          <a:xfrm>
            <a:off x="1715752" y="569283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2" name="object 992"/>
          <p:cNvSpPr/>
          <p:nvPr/>
        </p:nvSpPr>
        <p:spPr>
          <a:xfrm>
            <a:off x="1768188" y="569283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3" name="object 993"/>
          <p:cNvSpPr/>
          <p:nvPr/>
        </p:nvSpPr>
        <p:spPr>
          <a:xfrm>
            <a:off x="2190856" y="5692832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4" name="object 994"/>
          <p:cNvSpPr/>
          <p:nvPr/>
        </p:nvSpPr>
        <p:spPr>
          <a:xfrm>
            <a:off x="2194033" y="5692832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5" name="object 995"/>
          <p:cNvSpPr/>
          <p:nvPr/>
        </p:nvSpPr>
        <p:spPr>
          <a:xfrm>
            <a:off x="2362465" y="5692832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6" name="object 996"/>
          <p:cNvSpPr/>
          <p:nvPr/>
        </p:nvSpPr>
        <p:spPr>
          <a:xfrm>
            <a:off x="2406956" y="569283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7" name="object 997"/>
          <p:cNvSpPr/>
          <p:nvPr/>
        </p:nvSpPr>
        <p:spPr>
          <a:xfrm>
            <a:off x="2696150" y="569283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8" name="object 998"/>
          <p:cNvSpPr/>
          <p:nvPr/>
        </p:nvSpPr>
        <p:spPr>
          <a:xfrm>
            <a:off x="2882060" y="5692832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B051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9" name="object 999"/>
          <p:cNvSpPr/>
          <p:nvPr/>
        </p:nvSpPr>
        <p:spPr>
          <a:xfrm>
            <a:off x="2921785" y="569283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0" name="object 1000"/>
          <p:cNvSpPr/>
          <p:nvPr/>
        </p:nvSpPr>
        <p:spPr>
          <a:xfrm>
            <a:off x="2978988" y="569283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1" name="object 1001"/>
          <p:cNvSpPr/>
          <p:nvPr/>
        </p:nvSpPr>
        <p:spPr>
          <a:xfrm>
            <a:off x="3033013" y="569283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2" name="object 1002"/>
          <p:cNvSpPr/>
          <p:nvPr/>
        </p:nvSpPr>
        <p:spPr>
          <a:xfrm>
            <a:off x="3075915" y="5692832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20007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3" name="object 1003"/>
          <p:cNvSpPr/>
          <p:nvPr/>
        </p:nvSpPr>
        <p:spPr>
          <a:xfrm>
            <a:off x="3099750" y="5692832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20007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4" name="object 1004"/>
          <p:cNvSpPr/>
          <p:nvPr/>
        </p:nvSpPr>
        <p:spPr>
          <a:xfrm>
            <a:off x="3245936" y="569283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5" name="object 1005"/>
          <p:cNvSpPr/>
          <p:nvPr/>
        </p:nvSpPr>
        <p:spPr>
          <a:xfrm>
            <a:off x="3290427" y="569283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6" name="object 1006"/>
          <p:cNvSpPr/>
          <p:nvPr/>
        </p:nvSpPr>
        <p:spPr>
          <a:xfrm>
            <a:off x="3352397" y="569283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7" name="object 1007"/>
          <p:cNvSpPr/>
          <p:nvPr/>
        </p:nvSpPr>
        <p:spPr>
          <a:xfrm>
            <a:off x="3514473" y="569283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8" name="object 1008"/>
          <p:cNvSpPr/>
          <p:nvPr/>
        </p:nvSpPr>
        <p:spPr>
          <a:xfrm>
            <a:off x="3562142" y="5692832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5BB8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9" name="object 1009"/>
          <p:cNvSpPr/>
          <p:nvPr/>
        </p:nvSpPr>
        <p:spPr>
          <a:xfrm>
            <a:off x="3784599" y="569283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0" name="object 1010"/>
          <p:cNvSpPr/>
          <p:nvPr/>
        </p:nvSpPr>
        <p:spPr>
          <a:xfrm>
            <a:off x="3930785" y="5692832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1" name="object 1011"/>
          <p:cNvSpPr/>
          <p:nvPr/>
        </p:nvSpPr>
        <p:spPr>
          <a:xfrm>
            <a:off x="3954619" y="569283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2" name="object 1012"/>
          <p:cNvSpPr/>
          <p:nvPr/>
        </p:nvSpPr>
        <p:spPr>
          <a:xfrm>
            <a:off x="940331" y="5853446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3" name="object 1013"/>
          <p:cNvSpPr/>
          <p:nvPr/>
        </p:nvSpPr>
        <p:spPr>
          <a:xfrm>
            <a:off x="1145309" y="581359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4" name="object 1014"/>
          <p:cNvSpPr/>
          <p:nvPr/>
        </p:nvSpPr>
        <p:spPr>
          <a:xfrm>
            <a:off x="1164377" y="5813594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5" name="object 1015"/>
          <p:cNvSpPr/>
          <p:nvPr/>
        </p:nvSpPr>
        <p:spPr>
          <a:xfrm>
            <a:off x="1177089" y="581359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6" name="object 1016"/>
          <p:cNvSpPr/>
          <p:nvPr/>
        </p:nvSpPr>
        <p:spPr>
          <a:xfrm>
            <a:off x="2016068" y="5813594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7" name="object 1017"/>
          <p:cNvSpPr/>
          <p:nvPr/>
        </p:nvSpPr>
        <p:spPr>
          <a:xfrm>
            <a:off x="2886827" y="581359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8" name="object 1018"/>
          <p:cNvSpPr/>
          <p:nvPr/>
        </p:nvSpPr>
        <p:spPr>
          <a:xfrm>
            <a:off x="2944030" y="581359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9" name="object 1019"/>
          <p:cNvSpPr/>
          <p:nvPr/>
        </p:nvSpPr>
        <p:spPr>
          <a:xfrm>
            <a:off x="3004411" y="581359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0" name="object 1020"/>
          <p:cNvSpPr/>
          <p:nvPr/>
        </p:nvSpPr>
        <p:spPr>
          <a:xfrm>
            <a:off x="3037780" y="581359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1" name="object 1021"/>
          <p:cNvSpPr/>
          <p:nvPr/>
        </p:nvSpPr>
        <p:spPr>
          <a:xfrm>
            <a:off x="3527185" y="581359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2" name="object 1022"/>
          <p:cNvSpPr/>
          <p:nvPr/>
        </p:nvSpPr>
        <p:spPr>
          <a:xfrm>
            <a:off x="3535129" y="581359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3" name="object 1023"/>
          <p:cNvSpPr/>
          <p:nvPr/>
        </p:nvSpPr>
        <p:spPr>
          <a:xfrm>
            <a:off x="3689260" y="581359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4" name="object 1024"/>
          <p:cNvSpPr/>
          <p:nvPr/>
        </p:nvSpPr>
        <p:spPr>
          <a:xfrm>
            <a:off x="3738519" y="581359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5" name="object 1025"/>
          <p:cNvSpPr/>
          <p:nvPr/>
        </p:nvSpPr>
        <p:spPr>
          <a:xfrm>
            <a:off x="3811611" y="581359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6" name="object 1026"/>
          <p:cNvSpPr/>
          <p:nvPr/>
        </p:nvSpPr>
        <p:spPr>
          <a:xfrm>
            <a:off x="3833857" y="581359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7" name="object 1027"/>
          <p:cNvSpPr/>
          <p:nvPr/>
        </p:nvSpPr>
        <p:spPr>
          <a:xfrm>
            <a:off x="3870404" y="581359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8" name="object 1028"/>
          <p:cNvSpPr/>
          <p:nvPr/>
        </p:nvSpPr>
        <p:spPr>
          <a:xfrm>
            <a:off x="940331" y="5974208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9" name="object 1029"/>
          <p:cNvSpPr/>
          <p:nvPr/>
        </p:nvSpPr>
        <p:spPr>
          <a:xfrm>
            <a:off x="1159610" y="5934357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4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0" name="object 1030"/>
          <p:cNvSpPr/>
          <p:nvPr/>
        </p:nvSpPr>
        <p:spPr>
          <a:xfrm>
            <a:off x="1245414" y="593435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1" name="object 1031"/>
          <p:cNvSpPr/>
          <p:nvPr/>
        </p:nvSpPr>
        <p:spPr>
          <a:xfrm>
            <a:off x="1561621" y="593435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2" name="object 1032"/>
          <p:cNvSpPr/>
          <p:nvPr/>
        </p:nvSpPr>
        <p:spPr>
          <a:xfrm>
            <a:off x="2187677" y="593435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3" name="object 1033"/>
          <p:cNvSpPr/>
          <p:nvPr/>
        </p:nvSpPr>
        <p:spPr>
          <a:xfrm>
            <a:off x="2589689" y="593435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4" name="object 1034"/>
          <p:cNvSpPr/>
          <p:nvPr/>
        </p:nvSpPr>
        <p:spPr>
          <a:xfrm>
            <a:off x="2623057" y="593435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5" name="object 1035"/>
          <p:cNvSpPr/>
          <p:nvPr/>
        </p:nvSpPr>
        <p:spPr>
          <a:xfrm>
            <a:off x="2642125" y="593435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6" name="object 1036"/>
          <p:cNvSpPr/>
          <p:nvPr/>
        </p:nvSpPr>
        <p:spPr>
          <a:xfrm>
            <a:off x="2774010" y="593435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7" name="object 1037"/>
          <p:cNvSpPr/>
          <p:nvPr/>
        </p:nvSpPr>
        <p:spPr>
          <a:xfrm>
            <a:off x="2788311" y="593435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8" name="object 1038"/>
          <p:cNvSpPr/>
          <p:nvPr/>
        </p:nvSpPr>
        <p:spPr>
          <a:xfrm>
            <a:off x="2882060" y="593435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9" name="object 1039"/>
          <p:cNvSpPr/>
          <p:nvPr/>
        </p:nvSpPr>
        <p:spPr>
          <a:xfrm>
            <a:off x="2905895" y="593435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0" name="object 1040"/>
          <p:cNvSpPr/>
          <p:nvPr/>
        </p:nvSpPr>
        <p:spPr>
          <a:xfrm>
            <a:off x="3538308" y="5934357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5BB8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1" name="object 1041"/>
          <p:cNvSpPr/>
          <p:nvPr/>
        </p:nvSpPr>
        <p:spPr>
          <a:xfrm>
            <a:off x="3711506" y="593435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2" name="object 1042"/>
          <p:cNvSpPr/>
          <p:nvPr/>
        </p:nvSpPr>
        <p:spPr>
          <a:xfrm>
            <a:off x="3757586" y="5934357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3" name="object 1043"/>
          <p:cNvSpPr/>
          <p:nvPr/>
        </p:nvSpPr>
        <p:spPr>
          <a:xfrm>
            <a:off x="3822734" y="593435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4" name="object 1044"/>
          <p:cNvSpPr/>
          <p:nvPr/>
        </p:nvSpPr>
        <p:spPr>
          <a:xfrm>
            <a:off x="3954619" y="593435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5" name="object 1045"/>
          <p:cNvSpPr/>
          <p:nvPr/>
        </p:nvSpPr>
        <p:spPr>
          <a:xfrm>
            <a:off x="4011822" y="593435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6" name="object 1046"/>
          <p:cNvSpPr/>
          <p:nvPr/>
        </p:nvSpPr>
        <p:spPr>
          <a:xfrm>
            <a:off x="4048369" y="593435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7" name="object 1047"/>
          <p:cNvSpPr/>
          <p:nvPr/>
        </p:nvSpPr>
        <p:spPr>
          <a:xfrm>
            <a:off x="940331" y="6094970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8" name="object 1048"/>
          <p:cNvSpPr/>
          <p:nvPr/>
        </p:nvSpPr>
        <p:spPr>
          <a:xfrm>
            <a:off x="953043" y="6055119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B051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9" name="object 1049"/>
          <p:cNvSpPr/>
          <p:nvPr/>
        </p:nvSpPr>
        <p:spPr>
          <a:xfrm>
            <a:off x="964166" y="6055119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0" name="object 1050"/>
          <p:cNvSpPr/>
          <p:nvPr/>
        </p:nvSpPr>
        <p:spPr>
          <a:xfrm>
            <a:off x="1405901" y="6055119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1" name="object 1051"/>
          <p:cNvSpPr/>
          <p:nvPr/>
        </p:nvSpPr>
        <p:spPr>
          <a:xfrm>
            <a:off x="1631536" y="605511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2" name="object 1052"/>
          <p:cNvSpPr/>
          <p:nvPr/>
        </p:nvSpPr>
        <p:spPr>
          <a:xfrm>
            <a:off x="1869882" y="6055119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3" name="object 1053"/>
          <p:cNvSpPr/>
          <p:nvPr/>
        </p:nvSpPr>
        <p:spPr>
          <a:xfrm>
            <a:off x="2127296" y="6055119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4" name="object 1054"/>
          <p:cNvSpPr/>
          <p:nvPr/>
        </p:nvSpPr>
        <p:spPr>
          <a:xfrm>
            <a:off x="2256003" y="6055119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5" name="object 1055"/>
          <p:cNvSpPr/>
          <p:nvPr/>
        </p:nvSpPr>
        <p:spPr>
          <a:xfrm>
            <a:off x="2354520" y="6055119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10" h="80010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6" name="object 1056"/>
          <p:cNvSpPr/>
          <p:nvPr/>
        </p:nvSpPr>
        <p:spPr>
          <a:xfrm>
            <a:off x="2451448" y="605511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7" name="object 1057"/>
          <p:cNvSpPr/>
          <p:nvPr/>
        </p:nvSpPr>
        <p:spPr>
          <a:xfrm>
            <a:off x="2737463" y="6055119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8" name="object 1058"/>
          <p:cNvSpPr/>
          <p:nvPr/>
        </p:nvSpPr>
        <p:spPr>
          <a:xfrm>
            <a:off x="2810556" y="605511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9" name="object 1059"/>
          <p:cNvSpPr/>
          <p:nvPr/>
        </p:nvSpPr>
        <p:spPr>
          <a:xfrm>
            <a:off x="2874115" y="605511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0" name="object 1060"/>
          <p:cNvSpPr/>
          <p:nvPr/>
        </p:nvSpPr>
        <p:spPr>
          <a:xfrm>
            <a:off x="3077504" y="6055119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1" name="object 1061"/>
          <p:cNvSpPr/>
          <p:nvPr/>
        </p:nvSpPr>
        <p:spPr>
          <a:xfrm>
            <a:off x="3121996" y="605511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2" name="object 1062"/>
          <p:cNvSpPr/>
          <p:nvPr/>
        </p:nvSpPr>
        <p:spPr>
          <a:xfrm>
            <a:off x="3149008" y="605511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3" name="object 1063"/>
          <p:cNvSpPr/>
          <p:nvPr/>
        </p:nvSpPr>
        <p:spPr>
          <a:xfrm>
            <a:off x="3272949" y="605511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4" name="object 1064"/>
          <p:cNvSpPr/>
          <p:nvPr/>
        </p:nvSpPr>
        <p:spPr>
          <a:xfrm>
            <a:off x="3444558" y="605511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5" name="object 1065"/>
          <p:cNvSpPr/>
          <p:nvPr/>
        </p:nvSpPr>
        <p:spPr>
          <a:xfrm>
            <a:off x="3641591" y="6055119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6" name="object 1066"/>
          <p:cNvSpPr/>
          <p:nvPr/>
        </p:nvSpPr>
        <p:spPr>
          <a:xfrm>
            <a:off x="3759175" y="605511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7" name="object 1067"/>
          <p:cNvSpPr/>
          <p:nvPr/>
        </p:nvSpPr>
        <p:spPr>
          <a:xfrm>
            <a:off x="4010233" y="605511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8" name="object 1068"/>
          <p:cNvSpPr/>
          <p:nvPr/>
        </p:nvSpPr>
        <p:spPr>
          <a:xfrm>
            <a:off x="4030890" y="605511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9" name="object 1069"/>
          <p:cNvSpPr/>
          <p:nvPr/>
        </p:nvSpPr>
        <p:spPr>
          <a:xfrm>
            <a:off x="940331" y="6215733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0" name="object 1070"/>
          <p:cNvSpPr/>
          <p:nvPr/>
        </p:nvSpPr>
        <p:spPr>
          <a:xfrm>
            <a:off x="983233" y="617588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1" name="object 1071"/>
          <p:cNvSpPr/>
          <p:nvPr/>
        </p:nvSpPr>
        <p:spPr>
          <a:xfrm>
            <a:off x="1027725" y="6175881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10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B051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2" name="object 1072"/>
          <p:cNvSpPr/>
          <p:nvPr/>
        </p:nvSpPr>
        <p:spPr>
          <a:xfrm>
            <a:off x="1135775" y="617588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3" name="object 1073"/>
          <p:cNvSpPr/>
          <p:nvPr/>
        </p:nvSpPr>
        <p:spPr>
          <a:xfrm>
            <a:off x="1270838" y="6175881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4" name="object 1074"/>
          <p:cNvSpPr/>
          <p:nvPr/>
        </p:nvSpPr>
        <p:spPr>
          <a:xfrm>
            <a:off x="1703040" y="617588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5" name="object 1075"/>
          <p:cNvSpPr/>
          <p:nvPr/>
        </p:nvSpPr>
        <p:spPr>
          <a:xfrm>
            <a:off x="2179733" y="6175881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6" name="object 1076"/>
          <p:cNvSpPr/>
          <p:nvPr/>
        </p:nvSpPr>
        <p:spPr>
          <a:xfrm>
            <a:off x="2267126" y="617588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7" name="object 1077"/>
          <p:cNvSpPr/>
          <p:nvPr/>
        </p:nvSpPr>
        <p:spPr>
          <a:xfrm>
            <a:off x="2371999" y="617588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8" name="object 1078"/>
          <p:cNvSpPr/>
          <p:nvPr/>
        </p:nvSpPr>
        <p:spPr>
          <a:xfrm>
            <a:off x="2449859" y="617588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9" name="object 1079"/>
          <p:cNvSpPr/>
          <p:nvPr/>
        </p:nvSpPr>
        <p:spPr>
          <a:xfrm>
            <a:off x="2522952" y="617588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0" name="object 1080"/>
          <p:cNvSpPr/>
          <p:nvPr/>
        </p:nvSpPr>
        <p:spPr>
          <a:xfrm>
            <a:off x="2570621" y="617588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1" name="object 1081"/>
          <p:cNvSpPr/>
          <p:nvPr/>
        </p:nvSpPr>
        <p:spPr>
          <a:xfrm>
            <a:off x="2588099" y="617588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2" name="object 1082"/>
          <p:cNvSpPr/>
          <p:nvPr/>
        </p:nvSpPr>
        <p:spPr>
          <a:xfrm>
            <a:off x="3233224" y="6175881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3" name="object 1083"/>
          <p:cNvSpPr/>
          <p:nvPr/>
        </p:nvSpPr>
        <p:spPr>
          <a:xfrm>
            <a:off x="3249114" y="6175881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4" name="object 1084"/>
          <p:cNvSpPr/>
          <p:nvPr/>
        </p:nvSpPr>
        <p:spPr>
          <a:xfrm>
            <a:off x="3260237" y="6175881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5" name="object 1085"/>
          <p:cNvSpPr/>
          <p:nvPr/>
        </p:nvSpPr>
        <p:spPr>
          <a:xfrm>
            <a:off x="3587566" y="6175881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70501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6" name="object 1086"/>
          <p:cNvSpPr/>
          <p:nvPr/>
        </p:nvSpPr>
        <p:spPr>
          <a:xfrm>
            <a:off x="3897416" y="617588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7" name="object 1087"/>
          <p:cNvSpPr/>
          <p:nvPr/>
        </p:nvSpPr>
        <p:spPr>
          <a:xfrm>
            <a:off x="3908539" y="617588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8" name="object 1088"/>
          <p:cNvSpPr/>
          <p:nvPr/>
        </p:nvSpPr>
        <p:spPr>
          <a:xfrm>
            <a:off x="4034068" y="6175881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9" name="object 1089"/>
          <p:cNvSpPr/>
          <p:nvPr/>
        </p:nvSpPr>
        <p:spPr>
          <a:xfrm>
            <a:off x="940331" y="6336495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0" name="object 1090"/>
          <p:cNvSpPr/>
          <p:nvPr/>
        </p:nvSpPr>
        <p:spPr>
          <a:xfrm>
            <a:off x="1234292" y="629664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1" name="object 1091"/>
          <p:cNvSpPr/>
          <p:nvPr/>
        </p:nvSpPr>
        <p:spPr>
          <a:xfrm>
            <a:off x="1938208" y="6296643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10" h="80010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697D2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2" name="object 1092"/>
          <p:cNvSpPr/>
          <p:nvPr/>
        </p:nvSpPr>
        <p:spPr>
          <a:xfrm>
            <a:off x="1942975" y="629664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3" name="object 1093"/>
          <p:cNvSpPr/>
          <p:nvPr/>
        </p:nvSpPr>
        <p:spPr>
          <a:xfrm>
            <a:off x="2038314" y="629664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4" name="object 1094"/>
          <p:cNvSpPr/>
          <p:nvPr/>
        </p:nvSpPr>
        <p:spPr>
          <a:xfrm>
            <a:off x="2049437" y="629664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5" name="object 1095"/>
          <p:cNvSpPr/>
          <p:nvPr/>
        </p:nvSpPr>
        <p:spPr>
          <a:xfrm>
            <a:off x="2230580" y="629664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6" name="object 1096"/>
          <p:cNvSpPr/>
          <p:nvPr/>
        </p:nvSpPr>
        <p:spPr>
          <a:xfrm>
            <a:off x="2561087" y="629664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7" name="object 1097"/>
          <p:cNvSpPr/>
          <p:nvPr/>
        </p:nvSpPr>
        <p:spPr>
          <a:xfrm>
            <a:off x="2689794" y="629664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8" name="object 1098"/>
          <p:cNvSpPr/>
          <p:nvPr/>
        </p:nvSpPr>
        <p:spPr>
          <a:xfrm>
            <a:off x="3001233" y="629664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9" name="object 1099"/>
          <p:cNvSpPr/>
          <p:nvPr/>
        </p:nvSpPr>
        <p:spPr>
          <a:xfrm>
            <a:off x="3171254" y="629664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0" name="object 1100"/>
          <p:cNvSpPr/>
          <p:nvPr/>
        </p:nvSpPr>
        <p:spPr>
          <a:xfrm>
            <a:off x="3376232" y="6296643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10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1" name="object 1101"/>
          <p:cNvSpPr/>
          <p:nvPr/>
        </p:nvSpPr>
        <p:spPr>
          <a:xfrm>
            <a:off x="3427079" y="629664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2" name="object 1102"/>
          <p:cNvSpPr/>
          <p:nvPr/>
        </p:nvSpPr>
        <p:spPr>
          <a:xfrm>
            <a:off x="3439791" y="629664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3" name="object 1103"/>
          <p:cNvSpPr/>
          <p:nvPr/>
        </p:nvSpPr>
        <p:spPr>
          <a:xfrm>
            <a:off x="3476337" y="629664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4" name="object 1104"/>
          <p:cNvSpPr/>
          <p:nvPr/>
        </p:nvSpPr>
        <p:spPr>
          <a:xfrm>
            <a:off x="3500172" y="629664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5" name="object 1105"/>
          <p:cNvSpPr/>
          <p:nvPr/>
        </p:nvSpPr>
        <p:spPr>
          <a:xfrm>
            <a:off x="3735340" y="6296643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6" name="object 1106"/>
          <p:cNvSpPr/>
          <p:nvPr/>
        </p:nvSpPr>
        <p:spPr>
          <a:xfrm>
            <a:off x="3803667" y="6296643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7" name="object 1107"/>
          <p:cNvSpPr/>
          <p:nvPr/>
        </p:nvSpPr>
        <p:spPr>
          <a:xfrm>
            <a:off x="3914895" y="629664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8" name="object 1108"/>
          <p:cNvSpPr/>
          <p:nvPr/>
        </p:nvSpPr>
        <p:spPr>
          <a:xfrm>
            <a:off x="3926018" y="629664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9" name="object 1109"/>
          <p:cNvSpPr/>
          <p:nvPr/>
        </p:nvSpPr>
        <p:spPr>
          <a:xfrm>
            <a:off x="3984810" y="629664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0" name="object 1110"/>
          <p:cNvSpPr/>
          <p:nvPr/>
        </p:nvSpPr>
        <p:spPr>
          <a:xfrm>
            <a:off x="3991166" y="6296643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1" name="object 1111"/>
          <p:cNvSpPr/>
          <p:nvPr/>
        </p:nvSpPr>
        <p:spPr>
          <a:xfrm>
            <a:off x="940331" y="6457257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2" name="object 1112"/>
          <p:cNvSpPr/>
          <p:nvPr/>
        </p:nvSpPr>
        <p:spPr>
          <a:xfrm>
            <a:off x="1548909" y="641740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3" name="object 1113"/>
          <p:cNvSpPr/>
          <p:nvPr/>
        </p:nvSpPr>
        <p:spPr>
          <a:xfrm>
            <a:off x="2038314" y="641740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4" name="object 1114"/>
          <p:cNvSpPr/>
          <p:nvPr/>
        </p:nvSpPr>
        <p:spPr>
          <a:xfrm>
            <a:off x="2074860" y="641740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5" name="object 1115"/>
          <p:cNvSpPr/>
          <p:nvPr/>
        </p:nvSpPr>
        <p:spPr>
          <a:xfrm>
            <a:off x="2103462" y="641740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6" name="object 1116"/>
          <p:cNvSpPr/>
          <p:nvPr/>
        </p:nvSpPr>
        <p:spPr>
          <a:xfrm>
            <a:off x="2124118" y="641740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7" name="object 1117"/>
          <p:cNvSpPr/>
          <p:nvPr/>
        </p:nvSpPr>
        <p:spPr>
          <a:xfrm>
            <a:off x="2206745" y="641740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8" name="object 1118"/>
          <p:cNvSpPr/>
          <p:nvPr/>
        </p:nvSpPr>
        <p:spPr>
          <a:xfrm>
            <a:off x="2230580" y="641740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9" name="object 1119"/>
          <p:cNvSpPr/>
          <p:nvPr/>
        </p:nvSpPr>
        <p:spPr>
          <a:xfrm>
            <a:off x="2297317" y="641740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0" name="object 1120"/>
          <p:cNvSpPr/>
          <p:nvPr/>
        </p:nvSpPr>
        <p:spPr>
          <a:xfrm>
            <a:off x="2302084" y="641740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1" name="object 1121"/>
          <p:cNvSpPr/>
          <p:nvPr/>
        </p:nvSpPr>
        <p:spPr>
          <a:xfrm>
            <a:off x="2317974" y="641740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2" name="object 1122"/>
          <p:cNvSpPr/>
          <p:nvPr/>
        </p:nvSpPr>
        <p:spPr>
          <a:xfrm>
            <a:off x="2637358" y="641740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3" name="object 1123"/>
          <p:cNvSpPr/>
          <p:nvPr/>
        </p:nvSpPr>
        <p:spPr>
          <a:xfrm>
            <a:off x="2658015" y="641740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4" name="object 1124"/>
          <p:cNvSpPr/>
          <p:nvPr/>
        </p:nvSpPr>
        <p:spPr>
          <a:xfrm>
            <a:off x="2812145" y="641740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5" name="object 1125"/>
          <p:cNvSpPr/>
          <p:nvPr/>
        </p:nvSpPr>
        <p:spPr>
          <a:xfrm>
            <a:off x="3169665" y="641740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6" name="object 1126"/>
          <p:cNvSpPr/>
          <p:nvPr/>
        </p:nvSpPr>
        <p:spPr>
          <a:xfrm>
            <a:off x="3366698" y="641740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7" name="object 1127"/>
          <p:cNvSpPr/>
          <p:nvPr/>
        </p:nvSpPr>
        <p:spPr>
          <a:xfrm>
            <a:off x="3376232" y="641740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8" name="object 1128"/>
          <p:cNvSpPr/>
          <p:nvPr/>
        </p:nvSpPr>
        <p:spPr>
          <a:xfrm>
            <a:off x="3408011" y="641740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9" name="object 1129"/>
          <p:cNvSpPr/>
          <p:nvPr/>
        </p:nvSpPr>
        <p:spPr>
          <a:xfrm>
            <a:off x="3700383" y="641740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0" name="object 1130"/>
          <p:cNvSpPr/>
          <p:nvPr/>
        </p:nvSpPr>
        <p:spPr>
          <a:xfrm>
            <a:off x="3721040" y="6417405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10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1" name="object 1131"/>
          <p:cNvSpPr/>
          <p:nvPr/>
        </p:nvSpPr>
        <p:spPr>
          <a:xfrm>
            <a:off x="3805256" y="641740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2" name="object 1132"/>
          <p:cNvSpPr/>
          <p:nvPr/>
        </p:nvSpPr>
        <p:spPr>
          <a:xfrm>
            <a:off x="3840213" y="641740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3" name="object 1133"/>
          <p:cNvSpPr/>
          <p:nvPr/>
        </p:nvSpPr>
        <p:spPr>
          <a:xfrm>
            <a:off x="3921251" y="6417405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4" name="object 1134"/>
          <p:cNvSpPr/>
          <p:nvPr/>
        </p:nvSpPr>
        <p:spPr>
          <a:xfrm>
            <a:off x="3959386" y="6417405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10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5" name="object 1135"/>
          <p:cNvSpPr/>
          <p:nvPr/>
        </p:nvSpPr>
        <p:spPr>
          <a:xfrm>
            <a:off x="4064259" y="6417405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10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767C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6" name="object 1136"/>
          <p:cNvSpPr/>
          <p:nvPr/>
        </p:nvSpPr>
        <p:spPr>
          <a:xfrm>
            <a:off x="940331" y="6578020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7" name="object 1137"/>
          <p:cNvSpPr/>
          <p:nvPr/>
        </p:nvSpPr>
        <p:spPr>
          <a:xfrm>
            <a:off x="1165966" y="65381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8" name="object 1138"/>
          <p:cNvSpPr/>
          <p:nvPr/>
        </p:nvSpPr>
        <p:spPr>
          <a:xfrm>
            <a:off x="1274016" y="6538168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4" h="80009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9" name="object 1139"/>
          <p:cNvSpPr/>
          <p:nvPr/>
        </p:nvSpPr>
        <p:spPr>
          <a:xfrm>
            <a:off x="1310563" y="65381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0" name="object 1140"/>
          <p:cNvSpPr/>
          <p:nvPr/>
        </p:nvSpPr>
        <p:spPr>
          <a:xfrm>
            <a:off x="1828569" y="6538168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1" name="object 1141"/>
          <p:cNvSpPr/>
          <p:nvPr/>
        </p:nvSpPr>
        <p:spPr>
          <a:xfrm>
            <a:off x="1868293" y="65381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2" name="object 1142"/>
          <p:cNvSpPr/>
          <p:nvPr/>
        </p:nvSpPr>
        <p:spPr>
          <a:xfrm>
            <a:off x="1881005" y="65381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3" name="object 1143"/>
          <p:cNvSpPr/>
          <p:nvPr/>
        </p:nvSpPr>
        <p:spPr>
          <a:xfrm>
            <a:off x="1993822" y="65381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4" name="object 1144"/>
          <p:cNvSpPr/>
          <p:nvPr/>
        </p:nvSpPr>
        <p:spPr>
          <a:xfrm>
            <a:off x="2227402" y="65381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5" name="object 1145"/>
          <p:cNvSpPr/>
          <p:nvPr/>
        </p:nvSpPr>
        <p:spPr>
          <a:xfrm>
            <a:off x="2267126" y="65381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6" name="object 1146"/>
          <p:cNvSpPr/>
          <p:nvPr/>
        </p:nvSpPr>
        <p:spPr>
          <a:xfrm>
            <a:off x="2295728" y="65381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7" name="object 1147"/>
          <p:cNvSpPr/>
          <p:nvPr/>
        </p:nvSpPr>
        <p:spPr>
          <a:xfrm>
            <a:off x="2302084" y="653816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8" name="object 1148"/>
          <p:cNvSpPr/>
          <p:nvPr/>
        </p:nvSpPr>
        <p:spPr>
          <a:xfrm>
            <a:off x="2338630" y="65381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9" name="object 1149"/>
          <p:cNvSpPr/>
          <p:nvPr/>
        </p:nvSpPr>
        <p:spPr>
          <a:xfrm>
            <a:off x="2397422" y="65381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0" name="object 1150"/>
          <p:cNvSpPr/>
          <p:nvPr/>
        </p:nvSpPr>
        <p:spPr>
          <a:xfrm>
            <a:off x="2445092" y="65381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1" name="object 1151"/>
          <p:cNvSpPr/>
          <p:nvPr/>
        </p:nvSpPr>
        <p:spPr>
          <a:xfrm>
            <a:off x="2489583" y="65381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2" name="object 1152"/>
          <p:cNvSpPr/>
          <p:nvPr/>
        </p:nvSpPr>
        <p:spPr>
          <a:xfrm>
            <a:off x="2508651" y="65381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3" name="object 1153"/>
          <p:cNvSpPr/>
          <p:nvPr/>
        </p:nvSpPr>
        <p:spPr>
          <a:xfrm>
            <a:off x="2553142" y="65381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4" name="object 1154"/>
          <p:cNvSpPr/>
          <p:nvPr/>
        </p:nvSpPr>
        <p:spPr>
          <a:xfrm>
            <a:off x="2572210" y="65381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5" name="object 1155"/>
          <p:cNvSpPr/>
          <p:nvPr/>
        </p:nvSpPr>
        <p:spPr>
          <a:xfrm>
            <a:off x="2607167" y="65381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6" name="object 1156"/>
          <p:cNvSpPr/>
          <p:nvPr/>
        </p:nvSpPr>
        <p:spPr>
          <a:xfrm>
            <a:off x="2723163" y="65381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7" name="object 1157"/>
          <p:cNvSpPr/>
          <p:nvPr/>
        </p:nvSpPr>
        <p:spPr>
          <a:xfrm>
            <a:off x="2788311" y="65381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8" name="object 1158"/>
          <p:cNvSpPr/>
          <p:nvPr/>
        </p:nvSpPr>
        <p:spPr>
          <a:xfrm>
            <a:off x="3150597" y="65381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9" name="object 1159"/>
          <p:cNvSpPr/>
          <p:nvPr/>
        </p:nvSpPr>
        <p:spPr>
          <a:xfrm>
            <a:off x="3412778" y="65381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0" name="object 1160"/>
          <p:cNvSpPr/>
          <p:nvPr/>
        </p:nvSpPr>
        <p:spPr>
          <a:xfrm>
            <a:off x="3516062" y="65381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1" name="object 1161"/>
          <p:cNvSpPr/>
          <p:nvPr/>
        </p:nvSpPr>
        <p:spPr>
          <a:xfrm>
            <a:off x="3527185" y="653816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2" name="object 1162"/>
          <p:cNvSpPr/>
          <p:nvPr/>
        </p:nvSpPr>
        <p:spPr>
          <a:xfrm>
            <a:off x="3706739" y="653816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3" name="object 1163"/>
          <p:cNvSpPr/>
          <p:nvPr/>
        </p:nvSpPr>
        <p:spPr>
          <a:xfrm>
            <a:off x="4040424" y="653816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4" name="object 1164"/>
          <p:cNvSpPr/>
          <p:nvPr/>
        </p:nvSpPr>
        <p:spPr>
          <a:xfrm>
            <a:off x="940331" y="6698781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5" name="object 1165"/>
          <p:cNvSpPr/>
          <p:nvPr/>
        </p:nvSpPr>
        <p:spPr>
          <a:xfrm>
            <a:off x="1070627" y="665892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6" name="object 1166"/>
          <p:cNvSpPr/>
          <p:nvPr/>
        </p:nvSpPr>
        <p:spPr>
          <a:xfrm>
            <a:off x="1264482" y="6658929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2113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7" name="object 1167"/>
          <p:cNvSpPr/>
          <p:nvPr/>
        </p:nvSpPr>
        <p:spPr>
          <a:xfrm>
            <a:off x="1680794" y="665892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8" name="object 1168"/>
          <p:cNvSpPr/>
          <p:nvPr/>
        </p:nvSpPr>
        <p:spPr>
          <a:xfrm>
            <a:off x="1752298" y="665892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9" name="object 1169"/>
          <p:cNvSpPr/>
          <p:nvPr/>
        </p:nvSpPr>
        <p:spPr>
          <a:xfrm>
            <a:off x="1785666" y="665892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0" name="object 1170"/>
          <p:cNvSpPr/>
          <p:nvPr/>
        </p:nvSpPr>
        <p:spPr>
          <a:xfrm>
            <a:off x="1869882" y="665892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1" name="object 1171"/>
          <p:cNvSpPr/>
          <p:nvPr/>
        </p:nvSpPr>
        <p:spPr>
          <a:xfrm>
            <a:off x="1973166" y="665892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2" name="object 1172"/>
          <p:cNvSpPr/>
          <p:nvPr/>
        </p:nvSpPr>
        <p:spPr>
          <a:xfrm>
            <a:off x="2130474" y="665892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3" name="object 1173"/>
          <p:cNvSpPr/>
          <p:nvPr/>
        </p:nvSpPr>
        <p:spPr>
          <a:xfrm>
            <a:off x="2387888" y="665892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4" name="object 1174"/>
          <p:cNvSpPr/>
          <p:nvPr/>
        </p:nvSpPr>
        <p:spPr>
          <a:xfrm>
            <a:off x="2692972" y="665892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5" name="object 1175"/>
          <p:cNvSpPr/>
          <p:nvPr/>
        </p:nvSpPr>
        <p:spPr>
          <a:xfrm>
            <a:off x="2905895" y="6658929"/>
            <a:ext cx="17780" cy="80010"/>
          </a:xfrm>
          <a:custGeom>
            <a:avLst/>
            <a:gdLst/>
            <a:ahLst/>
            <a:cxnLst/>
            <a:rect l="l" t="t" r="r" b="b"/>
            <a:pathLst>
              <a:path w="17780" h="80009">
                <a:moveTo>
                  <a:pt x="0" y="0"/>
                </a:moveTo>
                <a:lnTo>
                  <a:pt x="17478" y="0"/>
                </a:lnTo>
                <a:lnTo>
                  <a:pt x="17478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6" name="object 1176"/>
          <p:cNvSpPr/>
          <p:nvPr/>
        </p:nvSpPr>
        <p:spPr>
          <a:xfrm>
            <a:off x="2950386" y="665892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7" name="object 1177"/>
          <p:cNvSpPr/>
          <p:nvPr/>
        </p:nvSpPr>
        <p:spPr>
          <a:xfrm>
            <a:off x="3063203" y="665892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8" name="object 1178"/>
          <p:cNvSpPr/>
          <p:nvPr/>
        </p:nvSpPr>
        <p:spPr>
          <a:xfrm>
            <a:off x="3657481" y="6658929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B051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9" name="object 1179"/>
          <p:cNvSpPr/>
          <p:nvPr/>
        </p:nvSpPr>
        <p:spPr>
          <a:xfrm>
            <a:off x="3728985" y="665892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0" name="object 1180"/>
          <p:cNvSpPr/>
          <p:nvPr/>
        </p:nvSpPr>
        <p:spPr>
          <a:xfrm>
            <a:off x="3865636" y="6658929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1" name="object 1181"/>
          <p:cNvSpPr/>
          <p:nvPr/>
        </p:nvSpPr>
        <p:spPr>
          <a:xfrm>
            <a:off x="3984810" y="665892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2" name="object 1182"/>
          <p:cNvSpPr/>
          <p:nvPr/>
        </p:nvSpPr>
        <p:spPr>
          <a:xfrm>
            <a:off x="4048369" y="6658929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3" name="object 1183"/>
          <p:cNvSpPr/>
          <p:nvPr/>
        </p:nvSpPr>
        <p:spPr>
          <a:xfrm>
            <a:off x="940331" y="6819544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4" name="object 1184"/>
          <p:cNvSpPr/>
          <p:nvPr/>
        </p:nvSpPr>
        <p:spPr>
          <a:xfrm>
            <a:off x="1038848" y="677969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5" name="object 1185"/>
          <p:cNvSpPr/>
          <p:nvPr/>
        </p:nvSpPr>
        <p:spPr>
          <a:xfrm>
            <a:off x="1129419" y="677969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6" name="object 1186"/>
          <p:cNvSpPr/>
          <p:nvPr/>
        </p:nvSpPr>
        <p:spPr>
          <a:xfrm>
            <a:off x="1633125" y="6779692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7" name="object 1187"/>
          <p:cNvSpPr/>
          <p:nvPr/>
        </p:nvSpPr>
        <p:spPr>
          <a:xfrm>
            <a:off x="1857170" y="677969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8" name="object 1188"/>
          <p:cNvSpPr/>
          <p:nvPr/>
        </p:nvSpPr>
        <p:spPr>
          <a:xfrm>
            <a:off x="1896895" y="677969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9" name="object 1189"/>
          <p:cNvSpPr/>
          <p:nvPr/>
        </p:nvSpPr>
        <p:spPr>
          <a:xfrm>
            <a:off x="2284605" y="677969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0" name="object 1190"/>
          <p:cNvSpPr/>
          <p:nvPr/>
        </p:nvSpPr>
        <p:spPr>
          <a:xfrm>
            <a:off x="2399011" y="677969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CD542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1" name="object 1191"/>
          <p:cNvSpPr/>
          <p:nvPr/>
        </p:nvSpPr>
        <p:spPr>
          <a:xfrm>
            <a:off x="2821679" y="6779692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10" h="80009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2" name="object 1192"/>
          <p:cNvSpPr/>
          <p:nvPr/>
        </p:nvSpPr>
        <p:spPr>
          <a:xfrm>
            <a:off x="2848692" y="677969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3" name="object 1193"/>
          <p:cNvSpPr/>
          <p:nvPr/>
        </p:nvSpPr>
        <p:spPr>
          <a:xfrm>
            <a:off x="3064792" y="6779692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4" name="object 1194"/>
          <p:cNvSpPr/>
          <p:nvPr/>
        </p:nvSpPr>
        <p:spPr>
          <a:xfrm>
            <a:off x="3069559" y="6779692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5" name="object 1195"/>
          <p:cNvSpPr/>
          <p:nvPr/>
        </p:nvSpPr>
        <p:spPr>
          <a:xfrm>
            <a:off x="3156953" y="6779692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6" name="object 1196"/>
          <p:cNvSpPr/>
          <p:nvPr/>
        </p:nvSpPr>
        <p:spPr>
          <a:xfrm>
            <a:off x="3160131" y="6779692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7" name="object 1197"/>
          <p:cNvSpPr/>
          <p:nvPr/>
        </p:nvSpPr>
        <p:spPr>
          <a:xfrm>
            <a:off x="3891060" y="6779692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4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8" name="object 1198"/>
          <p:cNvSpPr/>
          <p:nvPr/>
        </p:nvSpPr>
        <p:spPr>
          <a:xfrm>
            <a:off x="3980043" y="677969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9" name="object 1199"/>
          <p:cNvSpPr/>
          <p:nvPr/>
        </p:nvSpPr>
        <p:spPr>
          <a:xfrm>
            <a:off x="3994344" y="6779692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0" name="object 1200"/>
          <p:cNvSpPr/>
          <p:nvPr/>
        </p:nvSpPr>
        <p:spPr>
          <a:xfrm>
            <a:off x="940331" y="6940306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1" name="object 1201"/>
          <p:cNvSpPr/>
          <p:nvPr/>
        </p:nvSpPr>
        <p:spPr>
          <a:xfrm>
            <a:off x="1129419" y="690045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2" name="object 1202"/>
          <p:cNvSpPr/>
          <p:nvPr/>
        </p:nvSpPr>
        <p:spPr>
          <a:xfrm>
            <a:off x="1132597" y="690045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3" name="object 1203"/>
          <p:cNvSpPr/>
          <p:nvPr/>
        </p:nvSpPr>
        <p:spPr>
          <a:xfrm>
            <a:off x="1307385" y="690045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4" name="object 1204"/>
          <p:cNvSpPr/>
          <p:nvPr/>
        </p:nvSpPr>
        <p:spPr>
          <a:xfrm>
            <a:off x="1383655" y="6900454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5" name="object 1205"/>
          <p:cNvSpPr/>
          <p:nvPr/>
        </p:nvSpPr>
        <p:spPr>
          <a:xfrm>
            <a:off x="1610879" y="690045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6" name="object 1206"/>
          <p:cNvSpPr/>
          <p:nvPr/>
        </p:nvSpPr>
        <p:spPr>
          <a:xfrm>
            <a:off x="1620413" y="690045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7" name="object 1207"/>
          <p:cNvSpPr/>
          <p:nvPr/>
        </p:nvSpPr>
        <p:spPr>
          <a:xfrm>
            <a:off x="1784077" y="690045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8" name="object 1208"/>
          <p:cNvSpPr/>
          <p:nvPr/>
        </p:nvSpPr>
        <p:spPr>
          <a:xfrm>
            <a:off x="1911196" y="690045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9" name="object 1209"/>
          <p:cNvSpPr/>
          <p:nvPr/>
        </p:nvSpPr>
        <p:spPr>
          <a:xfrm>
            <a:off x="1962043" y="6900454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09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0" name="object 1210"/>
          <p:cNvSpPr/>
          <p:nvPr/>
        </p:nvSpPr>
        <p:spPr>
          <a:xfrm>
            <a:off x="2244881" y="690045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1" name="object 1211"/>
          <p:cNvSpPr/>
          <p:nvPr/>
        </p:nvSpPr>
        <p:spPr>
          <a:xfrm>
            <a:off x="2341808" y="690045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2" name="object 1212"/>
          <p:cNvSpPr/>
          <p:nvPr/>
        </p:nvSpPr>
        <p:spPr>
          <a:xfrm>
            <a:off x="2435558" y="690045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3" name="object 1213"/>
          <p:cNvSpPr/>
          <p:nvPr/>
        </p:nvSpPr>
        <p:spPr>
          <a:xfrm>
            <a:off x="2438736" y="690045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4" name="object 1214"/>
          <p:cNvSpPr/>
          <p:nvPr/>
        </p:nvSpPr>
        <p:spPr>
          <a:xfrm>
            <a:off x="2445092" y="690045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5" name="object 1215"/>
          <p:cNvSpPr/>
          <p:nvPr/>
        </p:nvSpPr>
        <p:spPr>
          <a:xfrm>
            <a:off x="2584922" y="6900454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5BB8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6" name="object 1216"/>
          <p:cNvSpPr/>
          <p:nvPr/>
        </p:nvSpPr>
        <p:spPr>
          <a:xfrm>
            <a:off x="2584922" y="690045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7" name="object 1217"/>
          <p:cNvSpPr/>
          <p:nvPr/>
        </p:nvSpPr>
        <p:spPr>
          <a:xfrm>
            <a:off x="2899539" y="690045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8" name="object 1218"/>
          <p:cNvSpPr/>
          <p:nvPr/>
        </p:nvSpPr>
        <p:spPr>
          <a:xfrm>
            <a:off x="2985344" y="690045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9" name="object 1219"/>
          <p:cNvSpPr/>
          <p:nvPr/>
        </p:nvSpPr>
        <p:spPr>
          <a:xfrm>
            <a:off x="3053670" y="690045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0" name="object 1220"/>
          <p:cNvSpPr/>
          <p:nvPr/>
        </p:nvSpPr>
        <p:spPr>
          <a:xfrm>
            <a:off x="3075915" y="690045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1" name="object 1221"/>
          <p:cNvSpPr/>
          <p:nvPr/>
        </p:nvSpPr>
        <p:spPr>
          <a:xfrm>
            <a:off x="3195089" y="690045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2" name="object 1222"/>
          <p:cNvSpPr/>
          <p:nvPr/>
        </p:nvSpPr>
        <p:spPr>
          <a:xfrm>
            <a:off x="3471571" y="690045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3" name="object 1223"/>
          <p:cNvSpPr/>
          <p:nvPr/>
        </p:nvSpPr>
        <p:spPr>
          <a:xfrm>
            <a:off x="3646358" y="690045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4" name="object 1224"/>
          <p:cNvSpPr/>
          <p:nvPr/>
        </p:nvSpPr>
        <p:spPr>
          <a:xfrm>
            <a:off x="3655892" y="690045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5" name="object 1225"/>
          <p:cNvSpPr/>
          <p:nvPr/>
        </p:nvSpPr>
        <p:spPr>
          <a:xfrm>
            <a:off x="3698794" y="6900454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6" name="object 1226"/>
          <p:cNvSpPr/>
          <p:nvPr/>
        </p:nvSpPr>
        <p:spPr>
          <a:xfrm>
            <a:off x="3759175" y="6900454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7" name="object 1227"/>
          <p:cNvSpPr/>
          <p:nvPr/>
        </p:nvSpPr>
        <p:spPr>
          <a:xfrm>
            <a:off x="3873582" y="690045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8" name="object 1228"/>
          <p:cNvSpPr/>
          <p:nvPr/>
        </p:nvSpPr>
        <p:spPr>
          <a:xfrm>
            <a:off x="3881527" y="6900454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9" name="object 1229"/>
          <p:cNvSpPr/>
          <p:nvPr/>
        </p:nvSpPr>
        <p:spPr>
          <a:xfrm>
            <a:off x="940331" y="7061069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0" name="object 1230"/>
          <p:cNvSpPr/>
          <p:nvPr/>
        </p:nvSpPr>
        <p:spPr>
          <a:xfrm>
            <a:off x="943509" y="702121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1" name="object 1231"/>
          <p:cNvSpPr/>
          <p:nvPr/>
        </p:nvSpPr>
        <p:spPr>
          <a:xfrm>
            <a:off x="1235881" y="702121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2" name="object 1232"/>
          <p:cNvSpPr/>
          <p:nvPr/>
        </p:nvSpPr>
        <p:spPr>
          <a:xfrm>
            <a:off x="1242236" y="702121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59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3" name="object 1233"/>
          <p:cNvSpPr/>
          <p:nvPr/>
        </p:nvSpPr>
        <p:spPr>
          <a:xfrm>
            <a:off x="1278783" y="7021217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4" h="80009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4" name="object 1234"/>
          <p:cNvSpPr/>
          <p:nvPr/>
        </p:nvSpPr>
        <p:spPr>
          <a:xfrm>
            <a:off x="1596578" y="7021217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5" name="object 1235"/>
          <p:cNvSpPr/>
          <p:nvPr/>
        </p:nvSpPr>
        <p:spPr>
          <a:xfrm>
            <a:off x="1644248" y="7021217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A753E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6" name="object 1236"/>
          <p:cNvSpPr/>
          <p:nvPr/>
        </p:nvSpPr>
        <p:spPr>
          <a:xfrm>
            <a:off x="1647425" y="702121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B88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7" name="object 1237"/>
          <p:cNvSpPr/>
          <p:nvPr/>
        </p:nvSpPr>
        <p:spPr>
          <a:xfrm>
            <a:off x="1946153" y="702121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8" name="object 1238"/>
          <p:cNvSpPr/>
          <p:nvPr/>
        </p:nvSpPr>
        <p:spPr>
          <a:xfrm>
            <a:off x="2024013" y="702121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E478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9" name="object 1239"/>
          <p:cNvSpPr/>
          <p:nvPr/>
        </p:nvSpPr>
        <p:spPr>
          <a:xfrm>
            <a:off x="2047848" y="702121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0" name="object 1240"/>
          <p:cNvSpPr/>
          <p:nvPr/>
        </p:nvSpPr>
        <p:spPr>
          <a:xfrm>
            <a:off x="2111407" y="702121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1" name="object 1241"/>
          <p:cNvSpPr/>
          <p:nvPr/>
        </p:nvSpPr>
        <p:spPr>
          <a:xfrm>
            <a:off x="2352931" y="7021217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B051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2" name="object 1242"/>
          <p:cNvSpPr/>
          <p:nvPr/>
        </p:nvSpPr>
        <p:spPr>
          <a:xfrm>
            <a:off x="2502295" y="702121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3" name="object 1243"/>
          <p:cNvSpPr/>
          <p:nvPr/>
        </p:nvSpPr>
        <p:spPr>
          <a:xfrm>
            <a:off x="2600811" y="7021217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767C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4" name="object 1244"/>
          <p:cNvSpPr/>
          <p:nvPr/>
        </p:nvSpPr>
        <p:spPr>
          <a:xfrm>
            <a:off x="2882060" y="702121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5" name="object 1245"/>
          <p:cNvSpPr/>
          <p:nvPr/>
        </p:nvSpPr>
        <p:spPr>
          <a:xfrm>
            <a:off x="2913840" y="702121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6" name="object 1246"/>
          <p:cNvSpPr/>
          <p:nvPr/>
        </p:nvSpPr>
        <p:spPr>
          <a:xfrm>
            <a:off x="2921785" y="702121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7" name="object 1247"/>
          <p:cNvSpPr/>
          <p:nvPr/>
        </p:nvSpPr>
        <p:spPr>
          <a:xfrm>
            <a:off x="2944030" y="7021217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818871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8" name="object 1248"/>
          <p:cNvSpPr/>
          <p:nvPr/>
        </p:nvSpPr>
        <p:spPr>
          <a:xfrm>
            <a:off x="2959920" y="702121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9" name="object 1249"/>
          <p:cNvSpPr/>
          <p:nvPr/>
        </p:nvSpPr>
        <p:spPr>
          <a:xfrm>
            <a:off x="3514473" y="7021217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09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0" name="object 1250"/>
          <p:cNvSpPr/>
          <p:nvPr/>
        </p:nvSpPr>
        <p:spPr>
          <a:xfrm>
            <a:off x="3571676" y="702121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1" name="object 1251"/>
          <p:cNvSpPr/>
          <p:nvPr/>
        </p:nvSpPr>
        <p:spPr>
          <a:xfrm>
            <a:off x="3682904" y="7021217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2" name="object 1252"/>
          <p:cNvSpPr/>
          <p:nvPr/>
        </p:nvSpPr>
        <p:spPr>
          <a:xfrm>
            <a:off x="3703561" y="7021217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08DA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3" name="object 1253"/>
          <p:cNvSpPr/>
          <p:nvPr/>
        </p:nvSpPr>
        <p:spPr>
          <a:xfrm>
            <a:off x="3748053" y="7021217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4" name="object 1254"/>
          <p:cNvSpPr/>
          <p:nvPr/>
        </p:nvSpPr>
        <p:spPr>
          <a:xfrm>
            <a:off x="3838624" y="7021217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5" name="object 1255"/>
          <p:cNvSpPr/>
          <p:nvPr/>
        </p:nvSpPr>
        <p:spPr>
          <a:xfrm>
            <a:off x="940331" y="7181830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9533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6" name="object 1256"/>
          <p:cNvSpPr/>
          <p:nvPr/>
        </p:nvSpPr>
        <p:spPr>
          <a:xfrm>
            <a:off x="1092873" y="7141978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AA01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7" name="object 1257"/>
          <p:cNvSpPr/>
          <p:nvPr/>
        </p:nvSpPr>
        <p:spPr>
          <a:xfrm>
            <a:off x="1455159" y="7141978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09" h="80009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8" name="object 1258"/>
          <p:cNvSpPr/>
          <p:nvPr/>
        </p:nvSpPr>
        <p:spPr>
          <a:xfrm>
            <a:off x="1634714" y="7141978"/>
            <a:ext cx="14604" cy="80010"/>
          </a:xfrm>
          <a:custGeom>
            <a:avLst/>
            <a:gdLst/>
            <a:ahLst/>
            <a:cxnLst/>
            <a:rect l="l" t="t" r="r" b="b"/>
            <a:pathLst>
              <a:path w="14605" h="80009">
                <a:moveTo>
                  <a:pt x="0" y="0"/>
                </a:moveTo>
                <a:lnTo>
                  <a:pt x="14300" y="0"/>
                </a:lnTo>
                <a:lnTo>
                  <a:pt x="14300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55BB8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9" name="object 1259"/>
          <p:cNvSpPr/>
          <p:nvPr/>
        </p:nvSpPr>
        <p:spPr>
          <a:xfrm>
            <a:off x="1757065" y="7141978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30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AFD782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0" name="object 1260"/>
          <p:cNvSpPr/>
          <p:nvPr/>
        </p:nvSpPr>
        <p:spPr>
          <a:xfrm>
            <a:off x="1973166" y="714197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1" name="object 1261"/>
          <p:cNvSpPr/>
          <p:nvPr/>
        </p:nvSpPr>
        <p:spPr>
          <a:xfrm>
            <a:off x="2513418" y="714197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938FA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2" name="object 1262"/>
          <p:cNvSpPr/>
          <p:nvPr/>
        </p:nvSpPr>
        <p:spPr>
          <a:xfrm>
            <a:off x="2675493" y="714197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3" name="object 1263"/>
          <p:cNvSpPr/>
          <p:nvPr/>
        </p:nvSpPr>
        <p:spPr>
          <a:xfrm>
            <a:off x="2772421" y="7141978"/>
            <a:ext cx="13335" cy="80010"/>
          </a:xfrm>
          <a:custGeom>
            <a:avLst/>
            <a:gdLst/>
            <a:ahLst/>
            <a:cxnLst/>
            <a:rect l="l" t="t" r="r" b="b"/>
            <a:pathLst>
              <a:path w="13335" h="80009">
                <a:moveTo>
                  <a:pt x="0" y="0"/>
                </a:moveTo>
                <a:lnTo>
                  <a:pt x="12711" y="0"/>
                </a:lnTo>
                <a:lnTo>
                  <a:pt x="12711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4" name="object 1264"/>
          <p:cNvSpPr/>
          <p:nvPr/>
        </p:nvSpPr>
        <p:spPr>
          <a:xfrm>
            <a:off x="2905895" y="7141978"/>
            <a:ext cx="10160" cy="80010"/>
          </a:xfrm>
          <a:custGeom>
            <a:avLst/>
            <a:gdLst/>
            <a:ahLst/>
            <a:cxnLst/>
            <a:rect l="l" t="t" r="r" b="b"/>
            <a:pathLst>
              <a:path w="10160" h="80009">
                <a:moveTo>
                  <a:pt x="0" y="0"/>
                </a:moveTo>
                <a:lnTo>
                  <a:pt x="9533" y="0"/>
                </a:lnTo>
                <a:lnTo>
                  <a:pt x="9533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71B33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5" name="object 1265"/>
          <p:cNvSpPr/>
          <p:nvPr/>
        </p:nvSpPr>
        <p:spPr>
          <a:xfrm>
            <a:off x="2929729" y="7141978"/>
            <a:ext cx="16510" cy="80010"/>
          </a:xfrm>
          <a:custGeom>
            <a:avLst/>
            <a:gdLst/>
            <a:ahLst/>
            <a:cxnLst/>
            <a:rect l="l" t="t" r="r" b="b"/>
            <a:pathLst>
              <a:path w="16510" h="80009">
                <a:moveTo>
                  <a:pt x="0" y="0"/>
                </a:moveTo>
                <a:lnTo>
                  <a:pt x="15889" y="0"/>
                </a:lnTo>
                <a:lnTo>
                  <a:pt x="15889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6" name="object 1266"/>
          <p:cNvSpPr/>
          <p:nvPr/>
        </p:nvSpPr>
        <p:spPr>
          <a:xfrm>
            <a:off x="3125174" y="714197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7" name="object 1267"/>
          <p:cNvSpPr/>
          <p:nvPr/>
        </p:nvSpPr>
        <p:spPr>
          <a:xfrm>
            <a:off x="3161720" y="714197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5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8" name="object 1268"/>
          <p:cNvSpPr/>
          <p:nvPr/>
        </p:nvSpPr>
        <p:spPr>
          <a:xfrm>
            <a:off x="3587566" y="714197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9" name="object 1269"/>
          <p:cNvSpPr/>
          <p:nvPr/>
        </p:nvSpPr>
        <p:spPr>
          <a:xfrm>
            <a:off x="3603456" y="7141978"/>
            <a:ext cx="11430" cy="80010"/>
          </a:xfrm>
          <a:custGeom>
            <a:avLst/>
            <a:gdLst/>
            <a:ahLst/>
            <a:cxnLst/>
            <a:rect l="l" t="t" r="r" b="b"/>
            <a:pathLst>
              <a:path w="11429" h="80009">
                <a:moveTo>
                  <a:pt x="0" y="0"/>
                </a:moveTo>
                <a:lnTo>
                  <a:pt x="11122" y="0"/>
                </a:lnTo>
                <a:lnTo>
                  <a:pt x="11122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EF5C8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0" name="object 1270"/>
          <p:cNvSpPr/>
          <p:nvPr/>
        </p:nvSpPr>
        <p:spPr>
          <a:xfrm>
            <a:off x="3765531" y="714197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1" name="object 1271"/>
          <p:cNvSpPr/>
          <p:nvPr/>
        </p:nvSpPr>
        <p:spPr>
          <a:xfrm>
            <a:off x="3816378" y="714197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FBC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2" name="object 1272"/>
          <p:cNvSpPr/>
          <p:nvPr/>
        </p:nvSpPr>
        <p:spPr>
          <a:xfrm>
            <a:off x="3949852" y="7141978"/>
            <a:ext cx="8255" cy="80010"/>
          </a:xfrm>
          <a:custGeom>
            <a:avLst/>
            <a:gdLst/>
            <a:ahLst/>
            <a:cxnLst/>
            <a:rect l="l" t="t" r="r" b="b"/>
            <a:pathLst>
              <a:path w="8254" h="80009">
                <a:moveTo>
                  <a:pt x="0" y="0"/>
                </a:moveTo>
                <a:lnTo>
                  <a:pt x="7944" y="0"/>
                </a:lnTo>
                <a:lnTo>
                  <a:pt x="7944" y="79703"/>
                </a:lnTo>
                <a:lnTo>
                  <a:pt x="0" y="79703"/>
                </a:lnTo>
                <a:lnTo>
                  <a:pt x="0" y="0"/>
                </a:lnTo>
                <a:close/>
              </a:path>
            </a:pathLst>
          </a:custGeom>
          <a:solidFill>
            <a:srgbClr val="00827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3" name="object 1273"/>
          <p:cNvSpPr/>
          <p:nvPr/>
        </p:nvSpPr>
        <p:spPr>
          <a:xfrm>
            <a:off x="940331" y="7302593"/>
            <a:ext cx="3178175" cy="0"/>
          </a:xfrm>
          <a:custGeom>
            <a:avLst/>
            <a:gdLst/>
            <a:ahLst/>
            <a:cxnLst/>
            <a:rect l="l" t="t" r="r" b="b"/>
            <a:pathLst>
              <a:path w="3178175">
                <a:moveTo>
                  <a:pt x="0" y="0"/>
                </a:moveTo>
                <a:lnTo>
                  <a:pt x="3177952" y="0"/>
                </a:lnTo>
              </a:path>
            </a:pathLst>
          </a:custGeom>
          <a:ln w="6355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4" name="object 1274"/>
          <p:cNvSpPr/>
          <p:nvPr/>
        </p:nvSpPr>
        <p:spPr>
          <a:xfrm>
            <a:off x="940331" y="7302593"/>
            <a:ext cx="0" cy="36830"/>
          </a:xfrm>
          <a:custGeom>
            <a:avLst/>
            <a:gdLst/>
            <a:ahLst/>
            <a:cxnLst/>
            <a:rect l="l" t="t" r="r" b="b"/>
            <a:pathLst>
              <a:path h="36829">
                <a:moveTo>
                  <a:pt x="0" y="0"/>
                </a:moveTo>
                <a:lnTo>
                  <a:pt x="0" y="36228"/>
                </a:lnTo>
              </a:path>
            </a:pathLst>
          </a:custGeom>
          <a:ln w="6355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5" name="object 1275"/>
          <p:cNvSpPr txBox="1"/>
          <p:nvPr/>
        </p:nvSpPr>
        <p:spPr>
          <a:xfrm>
            <a:off x="910158" y="7320318"/>
            <a:ext cx="64135" cy="1174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latin typeface="Times New Roman"/>
                <a:cs typeface="Times New Roman"/>
              </a:rPr>
              <a:t>0</a:t>
            </a:r>
          </a:p>
        </p:txBody>
      </p:sp>
      <p:sp>
        <p:nvSpPr>
          <p:cNvPr id="1276" name="object 1276"/>
          <p:cNvSpPr/>
          <p:nvPr/>
        </p:nvSpPr>
        <p:spPr>
          <a:xfrm>
            <a:off x="1258126" y="7302593"/>
            <a:ext cx="0" cy="36830"/>
          </a:xfrm>
          <a:custGeom>
            <a:avLst/>
            <a:gdLst/>
            <a:ahLst/>
            <a:cxnLst/>
            <a:rect l="l" t="t" r="r" b="b"/>
            <a:pathLst>
              <a:path h="36829">
                <a:moveTo>
                  <a:pt x="0" y="0"/>
                </a:moveTo>
                <a:lnTo>
                  <a:pt x="0" y="36228"/>
                </a:lnTo>
              </a:path>
            </a:pathLst>
          </a:custGeom>
          <a:ln w="6355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7" name="object 1277"/>
          <p:cNvSpPr txBox="1"/>
          <p:nvPr/>
        </p:nvSpPr>
        <p:spPr>
          <a:xfrm>
            <a:off x="1186065" y="7320318"/>
            <a:ext cx="140335" cy="1174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latin typeface="Times New Roman"/>
                <a:cs typeface="Times New Roman"/>
              </a:rPr>
              <a:t>200</a:t>
            </a:r>
          </a:p>
        </p:txBody>
      </p:sp>
      <p:sp>
        <p:nvSpPr>
          <p:cNvPr id="1278" name="object 1278"/>
          <p:cNvSpPr/>
          <p:nvPr/>
        </p:nvSpPr>
        <p:spPr>
          <a:xfrm>
            <a:off x="1575922" y="7302593"/>
            <a:ext cx="0" cy="36830"/>
          </a:xfrm>
          <a:custGeom>
            <a:avLst/>
            <a:gdLst/>
            <a:ahLst/>
            <a:cxnLst/>
            <a:rect l="l" t="t" r="r" b="b"/>
            <a:pathLst>
              <a:path h="36829">
                <a:moveTo>
                  <a:pt x="0" y="0"/>
                </a:moveTo>
                <a:lnTo>
                  <a:pt x="0" y="36228"/>
                </a:lnTo>
              </a:path>
            </a:pathLst>
          </a:custGeom>
          <a:ln w="6355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9" name="object 1279"/>
          <p:cNvSpPr txBox="1"/>
          <p:nvPr/>
        </p:nvSpPr>
        <p:spPr>
          <a:xfrm>
            <a:off x="1501762" y="7320318"/>
            <a:ext cx="140335" cy="1174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latin typeface="Times New Roman"/>
                <a:cs typeface="Times New Roman"/>
              </a:rPr>
              <a:t>400</a:t>
            </a:r>
          </a:p>
        </p:txBody>
      </p:sp>
      <p:sp>
        <p:nvSpPr>
          <p:cNvPr id="1280" name="object 1280"/>
          <p:cNvSpPr/>
          <p:nvPr/>
        </p:nvSpPr>
        <p:spPr>
          <a:xfrm>
            <a:off x="1893717" y="7302593"/>
            <a:ext cx="0" cy="36830"/>
          </a:xfrm>
          <a:custGeom>
            <a:avLst/>
            <a:gdLst/>
            <a:ahLst/>
            <a:cxnLst/>
            <a:rect l="l" t="t" r="r" b="b"/>
            <a:pathLst>
              <a:path h="36829">
                <a:moveTo>
                  <a:pt x="0" y="0"/>
                </a:moveTo>
                <a:lnTo>
                  <a:pt x="0" y="36228"/>
                </a:lnTo>
              </a:path>
            </a:pathLst>
          </a:custGeom>
          <a:ln w="6355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1" name="object 1281"/>
          <p:cNvSpPr txBox="1"/>
          <p:nvPr/>
        </p:nvSpPr>
        <p:spPr>
          <a:xfrm>
            <a:off x="1821713" y="7320318"/>
            <a:ext cx="140335" cy="1174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latin typeface="Times New Roman"/>
                <a:cs typeface="Times New Roman"/>
              </a:rPr>
              <a:t>600</a:t>
            </a:r>
          </a:p>
        </p:txBody>
      </p:sp>
      <p:sp>
        <p:nvSpPr>
          <p:cNvPr id="1282" name="object 1282"/>
          <p:cNvSpPr/>
          <p:nvPr/>
        </p:nvSpPr>
        <p:spPr>
          <a:xfrm>
            <a:off x="2211512" y="7302593"/>
            <a:ext cx="0" cy="36830"/>
          </a:xfrm>
          <a:custGeom>
            <a:avLst/>
            <a:gdLst/>
            <a:ahLst/>
            <a:cxnLst/>
            <a:rect l="l" t="t" r="r" b="b"/>
            <a:pathLst>
              <a:path h="36829">
                <a:moveTo>
                  <a:pt x="0" y="0"/>
                </a:moveTo>
                <a:lnTo>
                  <a:pt x="0" y="36228"/>
                </a:lnTo>
              </a:path>
            </a:pathLst>
          </a:custGeom>
          <a:ln w="6355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3" name="object 1283"/>
          <p:cNvSpPr txBox="1"/>
          <p:nvPr/>
        </p:nvSpPr>
        <p:spPr>
          <a:xfrm>
            <a:off x="2139505" y="7320318"/>
            <a:ext cx="140335" cy="1174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latin typeface="Times New Roman"/>
                <a:cs typeface="Times New Roman"/>
              </a:rPr>
              <a:t>800</a:t>
            </a:r>
          </a:p>
        </p:txBody>
      </p:sp>
      <p:sp>
        <p:nvSpPr>
          <p:cNvPr id="1284" name="object 1284"/>
          <p:cNvSpPr/>
          <p:nvPr/>
        </p:nvSpPr>
        <p:spPr>
          <a:xfrm>
            <a:off x="2529308" y="7302593"/>
            <a:ext cx="0" cy="36830"/>
          </a:xfrm>
          <a:custGeom>
            <a:avLst/>
            <a:gdLst/>
            <a:ahLst/>
            <a:cxnLst/>
            <a:rect l="l" t="t" r="r" b="b"/>
            <a:pathLst>
              <a:path h="36829">
                <a:moveTo>
                  <a:pt x="0" y="0"/>
                </a:moveTo>
                <a:lnTo>
                  <a:pt x="0" y="36228"/>
                </a:lnTo>
              </a:path>
            </a:pathLst>
          </a:custGeom>
          <a:ln w="6355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5" name="object 1285"/>
          <p:cNvSpPr txBox="1"/>
          <p:nvPr/>
        </p:nvSpPr>
        <p:spPr>
          <a:xfrm>
            <a:off x="2438234" y="7320318"/>
            <a:ext cx="178435" cy="1174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latin typeface="Times New Roman"/>
                <a:cs typeface="Times New Roman"/>
              </a:rPr>
              <a:t>1000</a:t>
            </a:r>
          </a:p>
        </p:txBody>
      </p:sp>
      <p:sp>
        <p:nvSpPr>
          <p:cNvPr id="1286" name="object 1286"/>
          <p:cNvSpPr/>
          <p:nvPr/>
        </p:nvSpPr>
        <p:spPr>
          <a:xfrm>
            <a:off x="2847103" y="7302593"/>
            <a:ext cx="0" cy="36830"/>
          </a:xfrm>
          <a:custGeom>
            <a:avLst/>
            <a:gdLst/>
            <a:ahLst/>
            <a:cxnLst/>
            <a:rect l="l" t="t" r="r" b="b"/>
            <a:pathLst>
              <a:path h="36829">
                <a:moveTo>
                  <a:pt x="0" y="0"/>
                </a:moveTo>
                <a:lnTo>
                  <a:pt x="0" y="36228"/>
                </a:lnTo>
              </a:path>
            </a:pathLst>
          </a:custGeom>
          <a:ln w="6355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7" name="object 1287"/>
          <p:cNvSpPr txBox="1"/>
          <p:nvPr/>
        </p:nvSpPr>
        <p:spPr>
          <a:xfrm>
            <a:off x="2756039" y="7320318"/>
            <a:ext cx="178435" cy="1174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latin typeface="Times New Roman"/>
                <a:cs typeface="Times New Roman"/>
              </a:rPr>
              <a:t>1200</a:t>
            </a:r>
          </a:p>
        </p:txBody>
      </p:sp>
      <p:sp>
        <p:nvSpPr>
          <p:cNvPr id="1288" name="object 1288"/>
          <p:cNvSpPr/>
          <p:nvPr/>
        </p:nvSpPr>
        <p:spPr>
          <a:xfrm>
            <a:off x="3164898" y="7302593"/>
            <a:ext cx="0" cy="36830"/>
          </a:xfrm>
          <a:custGeom>
            <a:avLst/>
            <a:gdLst/>
            <a:ahLst/>
            <a:cxnLst/>
            <a:rect l="l" t="t" r="r" b="b"/>
            <a:pathLst>
              <a:path h="36829">
                <a:moveTo>
                  <a:pt x="0" y="0"/>
                </a:moveTo>
                <a:lnTo>
                  <a:pt x="0" y="36228"/>
                </a:lnTo>
              </a:path>
            </a:pathLst>
          </a:custGeom>
          <a:ln w="6355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9" name="object 1289"/>
          <p:cNvSpPr txBox="1"/>
          <p:nvPr/>
        </p:nvSpPr>
        <p:spPr>
          <a:xfrm>
            <a:off x="3073831" y="7320318"/>
            <a:ext cx="178435" cy="1174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latin typeface="Times New Roman"/>
                <a:cs typeface="Times New Roman"/>
              </a:rPr>
              <a:t>1400</a:t>
            </a:r>
          </a:p>
        </p:txBody>
      </p:sp>
      <p:sp>
        <p:nvSpPr>
          <p:cNvPr id="1290" name="object 1290"/>
          <p:cNvSpPr/>
          <p:nvPr/>
        </p:nvSpPr>
        <p:spPr>
          <a:xfrm>
            <a:off x="3482694" y="7302593"/>
            <a:ext cx="0" cy="36830"/>
          </a:xfrm>
          <a:custGeom>
            <a:avLst/>
            <a:gdLst/>
            <a:ahLst/>
            <a:cxnLst/>
            <a:rect l="l" t="t" r="r" b="b"/>
            <a:pathLst>
              <a:path h="36829">
                <a:moveTo>
                  <a:pt x="0" y="0"/>
                </a:moveTo>
                <a:lnTo>
                  <a:pt x="0" y="36228"/>
                </a:lnTo>
              </a:path>
            </a:pathLst>
          </a:custGeom>
          <a:ln w="6355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1" name="object 1291"/>
          <p:cNvSpPr txBox="1"/>
          <p:nvPr/>
        </p:nvSpPr>
        <p:spPr>
          <a:xfrm>
            <a:off x="3391623" y="7320318"/>
            <a:ext cx="178435" cy="1174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latin typeface="Times New Roman"/>
                <a:cs typeface="Times New Roman"/>
              </a:rPr>
              <a:t>1600</a:t>
            </a:r>
          </a:p>
        </p:txBody>
      </p:sp>
      <p:sp>
        <p:nvSpPr>
          <p:cNvPr id="1292" name="object 1292"/>
          <p:cNvSpPr/>
          <p:nvPr/>
        </p:nvSpPr>
        <p:spPr>
          <a:xfrm>
            <a:off x="3800489" y="7302593"/>
            <a:ext cx="0" cy="36830"/>
          </a:xfrm>
          <a:custGeom>
            <a:avLst/>
            <a:gdLst/>
            <a:ahLst/>
            <a:cxnLst/>
            <a:rect l="l" t="t" r="r" b="b"/>
            <a:pathLst>
              <a:path h="36829">
                <a:moveTo>
                  <a:pt x="0" y="0"/>
                </a:moveTo>
                <a:lnTo>
                  <a:pt x="0" y="36228"/>
                </a:lnTo>
              </a:path>
            </a:pathLst>
          </a:custGeom>
          <a:ln w="6355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3" name="object 1293"/>
          <p:cNvSpPr txBox="1"/>
          <p:nvPr/>
        </p:nvSpPr>
        <p:spPr>
          <a:xfrm>
            <a:off x="3709415" y="7320318"/>
            <a:ext cx="178435" cy="1174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latin typeface="Times New Roman"/>
                <a:cs typeface="Times New Roman"/>
              </a:rPr>
              <a:t>1800</a:t>
            </a:r>
          </a:p>
        </p:txBody>
      </p:sp>
      <p:sp>
        <p:nvSpPr>
          <p:cNvPr id="1294" name="object 1294"/>
          <p:cNvSpPr/>
          <p:nvPr/>
        </p:nvSpPr>
        <p:spPr>
          <a:xfrm>
            <a:off x="4118284" y="7302593"/>
            <a:ext cx="0" cy="36830"/>
          </a:xfrm>
          <a:custGeom>
            <a:avLst/>
            <a:gdLst/>
            <a:ahLst/>
            <a:cxnLst/>
            <a:rect l="l" t="t" r="r" b="b"/>
            <a:pathLst>
              <a:path h="36829">
                <a:moveTo>
                  <a:pt x="0" y="0"/>
                </a:moveTo>
                <a:lnTo>
                  <a:pt x="0" y="36228"/>
                </a:lnTo>
              </a:path>
            </a:pathLst>
          </a:custGeom>
          <a:ln w="6355">
            <a:solidFill>
              <a:srgbClr val="808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5" name="object 1295"/>
          <p:cNvSpPr txBox="1"/>
          <p:nvPr/>
        </p:nvSpPr>
        <p:spPr>
          <a:xfrm>
            <a:off x="4025049" y="7320318"/>
            <a:ext cx="178435" cy="1174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latin typeface="Times New Roman"/>
                <a:cs typeface="Times New Roman"/>
              </a:rPr>
              <a:t>2000</a:t>
            </a:r>
          </a:p>
        </p:txBody>
      </p:sp>
      <p:sp>
        <p:nvSpPr>
          <p:cNvPr id="1296" name="object 1296"/>
          <p:cNvSpPr txBox="1"/>
          <p:nvPr/>
        </p:nvSpPr>
        <p:spPr>
          <a:xfrm>
            <a:off x="480618" y="689586"/>
            <a:ext cx="463550" cy="66567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73355" marR="35560" indent="8255" algn="just">
              <a:lnSpc>
                <a:spcPct val="132100"/>
              </a:lnSpc>
              <a:spcBef>
                <a:spcPts val="100"/>
              </a:spcBef>
            </a:pPr>
            <a:r>
              <a:rPr sz="600" i="1" dirty="0">
                <a:latin typeface="Times New Roman"/>
                <a:cs typeface="Times New Roman"/>
              </a:rPr>
              <a:t>SiDXS1  SiDXS2  SiDXS3  SiDXR  SiMCT  SiCMK  SiMDS  SiHDS  SiHDR</a:t>
            </a:r>
            <a:endParaRPr sz="600" dirty="0">
              <a:latin typeface="Times New Roman"/>
              <a:cs typeface="Times New Roman"/>
            </a:endParaRPr>
          </a:p>
          <a:p>
            <a:pPr marL="236854" marR="6350" indent="8255" algn="just">
              <a:lnSpc>
                <a:spcPct val="132100"/>
              </a:lnSpc>
            </a:pPr>
            <a:r>
              <a:rPr sz="600" i="1" dirty="0">
                <a:latin typeface="Times New Roman"/>
                <a:cs typeface="Times New Roman"/>
              </a:rPr>
              <a:t>SiIDI1  SiIDI2  SiIDI3</a:t>
            </a:r>
            <a:endParaRPr sz="600" dirty="0">
              <a:latin typeface="Times New Roman"/>
              <a:cs typeface="Times New Roman"/>
            </a:endParaRPr>
          </a:p>
          <a:p>
            <a:pPr marL="12700" marR="65405" algn="just">
              <a:lnSpc>
                <a:spcPct val="132100"/>
              </a:lnSpc>
            </a:pPr>
            <a:r>
              <a:rPr sz="600" i="1" dirty="0">
                <a:latin typeface="Times New Roman"/>
                <a:cs typeface="Times New Roman"/>
              </a:rPr>
              <a:t>SiGGPPS7a  SiGGPPS7b  SiGGPPS7c</a:t>
            </a:r>
            <a:endParaRPr sz="600" dirty="0">
              <a:latin typeface="Times New Roman"/>
              <a:cs typeface="Times New Roman"/>
            </a:endParaRPr>
          </a:p>
          <a:p>
            <a:pPr marL="92710" marR="31750" indent="41910" algn="r">
              <a:lnSpc>
                <a:spcPct val="132100"/>
              </a:lnSpc>
            </a:pPr>
            <a:r>
              <a:rPr sz="600" i="1" dirty="0">
                <a:latin typeface="Times New Roman"/>
                <a:cs typeface="Times New Roman"/>
              </a:rPr>
              <a:t>SiAACT1  SiAACT2  SiAACT3  SiHMGS1  SiHMGS2  SiHMGS3  SiHMGR1  SiHMGR2  SiHMGR3  SiMVK</a:t>
            </a:r>
            <a:endParaRPr sz="600" dirty="0">
              <a:latin typeface="Times New Roman"/>
              <a:cs typeface="Times New Roman"/>
            </a:endParaRPr>
          </a:p>
          <a:p>
            <a:pPr marL="152400" marR="27305" indent="-85090">
              <a:lnSpc>
                <a:spcPct val="132100"/>
              </a:lnSpc>
            </a:pPr>
            <a:r>
              <a:rPr sz="600" i="1" dirty="0">
                <a:latin typeface="Times New Roman"/>
                <a:cs typeface="Times New Roman"/>
              </a:rPr>
              <a:t>SiMVK-like  SipMVK  SiMDC1  SiMDC2  SiPSY1  SiPSY2  SiPSY3</a:t>
            </a:r>
            <a:endParaRPr sz="600" dirty="0">
              <a:latin typeface="Times New Roman"/>
              <a:cs typeface="Times New Roman"/>
            </a:endParaRPr>
          </a:p>
          <a:p>
            <a:pPr marL="168910" marR="40005" indent="41910" algn="r">
              <a:lnSpc>
                <a:spcPct val="132100"/>
              </a:lnSpc>
            </a:pPr>
            <a:r>
              <a:rPr sz="600" i="1" dirty="0">
                <a:latin typeface="Times New Roman"/>
                <a:cs typeface="Times New Roman"/>
              </a:rPr>
              <a:t>SiPDS  SiZDS  SiZ-ISO</a:t>
            </a:r>
            <a:endParaRPr sz="600" dirty="0">
              <a:latin typeface="Times New Roman"/>
              <a:cs typeface="Times New Roman"/>
            </a:endParaRPr>
          </a:p>
          <a:p>
            <a:pPr marL="38100" marR="44450" indent="41910" algn="r">
              <a:lnSpc>
                <a:spcPct val="132100"/>
              </a:lnSpc>
            </a:pPr>
            <a:r>
              <a:rPr sz="600" i="1" dirty="0">
                <a:latin typeface="Times New Roman"/>
                <a:cs typeface="Times New Roman"/>
              </a:rPr>
              <a:t>SiCRTISO  SiLYCE  SiLYCB  SiCYP97C1  SiCYP97A3</a:t>
            </a:r>
            <a:endParaRPr sz="600" dirty="0">
              <a:latin typeface="Times New Roman"/>
              <a:cs typeface="Times New Roman"/>
            </a:endParaRPr>
          </a:p>
          <a:p>
            <a:pPr marL="67310" marR="31750" indent="105410" algn="r">
              <a:lnSpc>
                <a:spcPct val="132100"/>
              </a:lnSpc>
            </a:pPr>
            <a:r>
              <a:rPr sz="600" i="1" dirty="0">
                <a:latin typeface="Times New Roman"/>
                <a:cs typeface="Times New Roman"/>
              </a:rPr>
              <a:t>SiBCH1  SiBCH2  SiZEP1  SiZEP2  SiVDE  SiNCED1a  SiNCED1b  SiNCED4  SiNCED5  SiCCD7  SiCCD8a  SiCCD8b  SiCCD8c  SiCCD8d</a:t>
            </a:r>
            <a:endParaRPr sz="600" dirty="0">
              <a:latin typeface="Times New Roman"/>
              <a:cs typeface="Times New Roman"/>
            </a:endParaRPr>
          </a:p>
          <a:p>
            <a:pPr marR="5080" algn="r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Times New Roman"/>
                <a:cs typeface="Times New Roman"/>
              </a:rPr>
              <a:t>5'</a:t>
            </a:r>
          </a:p>
        </p:txBody>
      </p:sp>
      <p:sp>
        <p:nvSpPr>
          <p:cNvPr id="1297" name="object 1297"/>
          <p:cNvSpPr txBox="1"/>
          <p:nvPr/>
        </p:nvSpPr>
        <p:spPr>
          <a:xfrm>
            <a:off x="4119562" y="7228979"/>
            <a:ext cx="77470" cy="1174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latin typeface="Times New Roman"/>
                <a:cs typeface="Times New Roman"/>
              </a:rPr>
              <a:t>3'</a:t>
            </a:r>
          </a:p>
        </p:txBody>
      </p:sp>
      <p:sp>
        <p:nvSpPr>
          <p:cNvPr id="1298" name="object 1298"/>
          <p:cNvSpPr/>
          <p:nvPr/>
        </p:nvSpPr>
        <p:spPr>
          <a:xfrm>
            <a:off x="4383134" y="539909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253" y="0"/>
                </a:lnTo>
              </a:path>
            </a:pathLst>
          </a:custGeom>
          <a:ln w="79703">
            <a:solidFill>
              <a:srgbClr val="71B3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9" name="object 1299"/>
          <p:cNvSpPr/>
          <p:nvPr/>
        </p:nvSpPr>
        <p:spPr>
          <a:xfrm>
            <a:off x="4383134" y="660671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253" y="0"/>
                </a:lnTo>
              </a:path>
            </a:pathLst>
          </a:custGeom>
          <a:ln w="79703">
            <a:solidFill>
              <a:srgbClr val="FBCC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0" name="object 1300"/>
          <p:cNvSpPr/>
          <p:nvPr/>
        </p:nvSpPr>
        <p:spPr>
          <a:xfrm>
            <a:off x="4383134" y="781433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253" y="0"/>
                </a:lnTo>
              </a:path>
            </a:pathLst>
          </a:custGeom>
          <a:ln w="79703">
            <a:solidFill>
              <a:srgbClr val="EF5C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1" name="object 1301"/>
          <p:cNvSpPr/>
          <p:nvPr/>
        </p:nvSpPr>
        <p:spPr>
          <a:xfrm>
            <a:off x="4383134" y="902195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253" y="0"/>
                </a:lnTo>
              </a:path>
            </a:pathLst>
          </a:custGeom>
          <a:ln w="79703">
            <a:solidFill>
              <a:srgbClr val="0082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2" name="object 1302"/>
          <p:cNvSpPr/>
          <p:nvPr/>
        </p:nvSpPr>
        <p:spPr>
          <a:xfrm>
            <a:off x="4383134" y="1022958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253" y="0"/>
                </a:lnTo>
              </a:path>
            </a:pathLst>
          </a:custGeom>
          <a:ln w="79703">
            <a:solidFill>
              <a:srgbClr val="EB05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3" name="object 1303"/>
          <p:cNvSpPr/>
          <p:nvPr/>
        </p:nvSpPr>
        <p:spPr>
          <a:xfrm>
            <a:off x="4383134" y="1143720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253" y="0"/>
                </a:lnTo>
              </a:path>
            </a:pathLst>
          </a:custGeom>
          <a:ln w="79703">
            <a:solidFill>
              <a:srgbClr val="938F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4" name="object 1304"/>
          <p:cNvSpPr/>
          <p:nvPr/>
        </p:nvSpPr>
        <p:spPr>
          <a:xfrm>
            <a:off x="4383134" y="1264482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253" y="0"/>
                </a:lnTo>
              </a:path>
            </a:pathLst>
          </a:custGeom>
          <a:ln w="79703">
            <a:solidFill>
              <a:srgbClr val="AFD7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5" name="object 1305"/>
          <p:cNvSpPr/>
          <p:nvPr/>
        </p:nvSpPr>
        <p:spPr>
          <a:xfrm>
            <a:off x="4383134" y="1385244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253" y="0"/>
                </a:lnTo>
              </a:path>
            </a:pathLst>
          </a:custGeom>
          <a:ln w="79703">
            <a:solidFill>
              <a:srgbClr val="FAA01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6" name="object 1306"/>
          <p:cNvSpPr/>
          <p:nvPr/>
        </p:nvSpPr>
        <p:spPr>
          <a:xfrm>
            <a:off x="4383134" y="1506006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253" y="0"/>
                </a:lnTo>
              </a:path>
            </a:pathLst>
          </a:custGeom>
          <a:ln w="79703">
            <a:solidFill>
              <a:srgbClr val="5E478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7" name="object 1307"/>
          <p:cNvSpPr/>
          <p:nvPr/>
        </p:nvSpPr>
        <p:spPr>
          <a:xfrm>
            <a:off x="4383134" y="1626769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253" y="0"/>
                </a:lnTo>
              </a:path>
            </a:pathLst>
          </a:custGeom>
          <a:ln w="79703">
            <a:solidFill>
              <a:srgbClr val="FBB88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8" name="object 1308"/>
          <p:cNvSpPr/>
          <p:nvPr/>
        </p:nvSpPr>
        <p:spPr>
          <a:xfrm>
            <a:off x="4383134" y="1747531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253" y="0"/>
                </a:lnTo>
              </a:path>
            </a:pathLst>
          </a:custGeom>
          <a:ln w="79703">
            <a:solidFill>
              <a:srgbClr val="81887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9" name="object 1309"/>
          <p:cNvSpPr/>
          <p:nvPr/>
        </p:nvSpPr>
        <p:spPr>
          <a:xfrm>
            <a:off x="4383134" y="1868293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253" y="0"/>
                </a:lnTo>
              </a:path>
            </a:pathLst>
          </a:custGeom>
          <a:ln w="79703">
            <a:solidFill>
              <a:srgbClr val="CD54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0" name="object 1310"/>
          <p:cNvSpPr/>
          <p:nvPr/>
        </p:nvSpPr>
        <p:spPr>
          <a:xfrm>
            <a:off x="4383134" y="1989055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253" y="0"/>
                </a:lnTo>
              </a:path>
            </a:pathLst>
          </a:custGeom>
          <a:ln w="79703">
            <a:solidFill>
              <a:srgbClr val="55B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1" name="object 1311"/>
          <p:cNvSpPr/>
          <p:nvPr/>
        </p:nvSpPr>
        <p:spPr>
          <a:xfrm>
            <a:off x="4383134" y="2109817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253" y="0"/>
                </a:lnTo>
              </a:path>
            </a:pathLst>
          </a:custGeom>
          <a:ln w="79703">
            <a:solidFill>
              <a:srgbClr val="F08D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2" name="object 1312"/>
          <p:cNvSpPr/>
          <p:nvPr/>
        </p:nvSpPr>
        <p:spPr>
          <a:xfrm>
            <a:off x="4383134" y="2230580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253" y="0"/>
                </a:lnTo>
              </a:path>
            </a:pathLst>
          </a:custGeom>
          <a:ln w="79703">
            <a:solidFill>
              <a:srgbClr val="0767C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3" name="object 1313"/>
          <p:cNvSpPr/>
          <p:nvPr/>
        </p:nvSpPr>
        <p:spPr>
          <a:xfrm>
            <a:off x="4383134" y="2351342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253" y="0"/>
                </a:lnTo>
              </a:path>
            </a:pathLst>
          </a:custGeom>
          <a:ln w="79703">
            <a:solidFill>
              <a:srgbClr val="C2000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4" name="object 1314"/>
          <p:cNvSpPr/>
          <p:nvPr/>
        </p:nvSpPr>
        <p:spPr>
          <a:xfrm>
            <a:off x="4383134" y="2472104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253" y="0"/>
                </a:lnTo>
              </a:path>
            </a:pathLst>
          </a:custGeom>
          <a:ln w="79703">
            <a:solidFill>
              <a:srgbClr val="57050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5" name="object 1315"/>
          <p:cNvSpPr/>
          <p:nvPr/>
        </p:nvSpPr>
        <p:spPr>
          <a:xfrm>
            <a:off x="4383134" y="2592866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253" y="0"/>
                </a:lnTo>
              </a:path>
            </a:pathLst>
          </a:custGeom>
          <a:ln w="79703">
            <a:solidFill>
              <a:srgbClr val="697D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6" name="object 1316"/>
          <p:cNvSpPr/>
          <p:nvPr/>
        </p:nvSpPr>
        <p:spPr>
          <a:xfrm>
            <a:off x="4383134" y="2713628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253" y="0"/>
                </a:lnTo>
              </a:path>
            </a:pathLst>
          </a:custGeom>
          <a:ln w="79703">
            <a:solidFill>
              <a:srgbClr val="0211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7" name="object 1317"/>
          <p:cNvSpPr/>
          <p:nvPr/>
        </p:nvSpPr>
        <p:spPr>
          <a:xfrm>
            <a:off x="4383134" y="2834391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253" y="0"/>
                </a:lnTo>
              </a:path>
            </a:pathLst>
          </a:custGeom>
          <a:ln w="79703">
            <a:solidFill>
              <a:srgbClr val="AA753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8" name="object 1318"/>
          <p:cNvSpPr txBox="1"/>
          <p:nvPr/>
        </p:nvSpPr>
        <p:spPr>
          <a:xfrm>
            <a:off x="4613579" y="444450"/>
            <a:ext cx="2341880" cy="2440940"/>
          </a:xfrm>
          <a:prstGeom prst="rect">
            <a:avLst/>
          </a:prstGeom>
        </p:spPr>
        <p:txBody>
          <a:bodyPr vert="horz" wrap="square" lIns="0" tIns="419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600" dirty="0">
                <a:latin typeface="Times New Roman"/>
                <a:cs typeface="Times New Roman"/>
              </a:rPr>
              <a:t>cis-acting regulatory element related to meristem</a:t>
            </a:r>
            <a:r>
              <a:rPr sz="600" spc="-20" dirty="0">
                <a:latin typeface="Times New Roman"/>
                <a:cs typeface="Times New Roman"/>
              </a:rPr>
              <a:t> </a:t>
            </a:r>
            <a:r>
              <a:rPr sz="600" dirty="0">
                <a:latin typeface="Times New Roman"/>
                <a:cs typeface="Times New Roman"/>
              </a:rPr>
              <a:t>expression</a:t>
            </a:r>
          </a:p>
          <a:p>
            <a:pPr marL="12700" marR="266065">
              <a:lnSpc>
                <a:spcPct val="132100"/>
              </a:lnSpc>
            </a:pPr>
            <a:r>
              <a:rPr sz="600" dirty="0">
                <a:latin typeface="Times New Roman"/>
                <a:cs typeface="Times New Roman"/>
              </a:rPr>
              <a:t>cis-acting regulatory element involved in the </a:t>
            </a:r>
            <a:r>
              <a:rPr sz="600" spc="-5" dirty="0">
                <a:latin typeface="Times New Roman"/>
                <a:cs typeface="Times New Roman"/>
              </a:rPr>
              <a:t>MeJA-responsiveness  </a:t>
            </a:r>
            <a:r>
              <a:rPr sz="600" dirty="0">
                <a:latin typeface="Times New Roman"/>
                <a:cs typeface="Times New Roman"/>
              </a:rPr>
              <a:t>cis-acting regulatory element involved in light</a:t>
            </a:r>
            <a:r>
              <a:rPr sz="600" spc="-45" dirty="0">
                <a:latin typeface="Times New Roman"/>
                <a:cs typeface="Times New Roman"/>
              </a:rPr>
              <a:t> </a:t>
            </a:r>
            <a:r>
              <a:rPr sz="600" dirty="0">
                <a:latin typeface="Times New Roman"/>
                <a:cs typeface="Times New Roman"/>
              </a:rPr>
              <a:t>responsiveness</a:t>
            </a:r>
          </a:p>
          <a:p>
            <a:pPr marL="12700" marR="129539">
              <a:lnSpc>
                <a:spcPct val="132100"/>
              </a:lnSpc>
            </a:pPr>
            <a:r>
              <a:rPr sz="600" dirty="0">
                <a:latin typeface="Times New Roman"/>
                <a:cs typeface="Times New Roman"/>
              </a:rPr>
              <a:t>cis-acting regulatory element involved in the abscisic acid</a:t>
            </a:r>
            <a:r>
              <a:rPr sz="600" spc="-100" dirty="0">
                <a:latin typeface="Times New Roman"/>
                <a:cs typeface="Times New Roman"/>
              </a:rPr>
              <a:t> </a:t>
            </a:r>
            <a:r>
              <a:rPr sz="600" dirty="0">
                <a:latin typeface="Times New Roman"/>
                <a:cs typeface="Times New Roman"/>
              </a:rPr>
              <a:t>responsivene  cis-acting regulatory element involved in </a:t>
            </a:r>
            <a:r>
              <a:rPr sz="600" spc="-5" dirty="0">
                <a:latin typeface="Times New Roman"/>
                <a:cs typeface="Times New Roman"/>
              </a:rPr>
              <a:t>salicylic </a:t>
            </a:r>
            <a:r>
              <a:rPr sz="600" dirty="0">
                <a:latin typeface="Times New Roman"/>
                <a:cs typeface="Times New Roman"/>
              </a:rPr>
              <a:t>acid responsiveness  cis-acting regulatory element essential for the anaerobic</a:t>
            </a:r>
            <a:r>
              <a:rPr sz="600" spc="-45" dirty="0">
                <a:latin typeface="Times New Roman"/>
                <a:cs typeface="Times New Roman"/>
              </a:rPr>
              <a:t> </a:t>
            </a:r>
            <a:r>
              <a:rPr sz="600" dirty="0">
                <a:latin typeface="Times New Roman"/>
                <a:cs typeface="Times New Roman"/>
              </a:rPr>
              <a:t>induction</a:t>
            </a:r>
          </a:p>
          <a:p>
            <a:pPr marL="12700" marR="216535">
              <a:lnSpc>
                <a:spcPct val="132100"/>
              </a:lnSpc>
            </a:pPr>
            <a:r>
              <a:rPr sz="600" dirty="0">
                <a:latin typeface="Times New Roman"/>
                <a:cs typeface="Times New Roman"/>
              </a:rPr>
              <a:t>cis-acting regulatory element involved in gibberellin-responsiveness  cis-acting regulatory element involved in zein metabolism</a:t>
            </a:r>
            <a:r>
              <a:rPr sz="600" spc="-100" dirty="0">
                <a:latin typeface="Times New Roman"/>
                <a:cs typeface="Times New Roman"/>
              </a:rPr>
              <a:t> </a:t>
            </a:r>
            <a:r>
              <a:rPr sz="600" dirty="0">
                <a:latin typeface="Times New Roman"/>
                <a:cs typeface="Times New Roman"/>
              </a:rPr>
              <a:t>regulation  cis-acting regulatory element involved in auxin responsiveness  </a:t>
            </a:r>
            <a:r>
              <a:rPr sz="600" spc="-5" dirty="0">
                <a:latin typeface="Times New Roman"/>
                <a:cs typeface="Times New Roman"/>
              </a:rPr>
              <a:t>MYBHv1 </a:t>
            </a:r>
            <a:r>
              <a:rPr sz="600" dirty="0">
                <a:latin typeface="Times New Roman"/>
                <a:cs typeface="Times New Roman"/>
              </a:rPr>
              <a:t>binding </a:t>
            </a:r>
            <a:r>
              <a:rPr sz="600" spc="-5" dirty="0">
                <a:latin typeface="Times New Roman"/>
                <a:cs typeface="Times New Roman"/>
              </a:rPr>
              <a:t>site</a:t>
            </a:r>
            <a:endParaRPr sz="6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dirty="0">
                <a:latin typeface="Times New Roman"/>
                <a:cs typeface="Times New Roman"/>
              </a:rPr>
              <a:t>cis-acting regulatory element involved in circadian</a:t>
            </a:r>
            <a:r>
              <a:rPr sz="600" spc="-20" dirty="0">
                <a:latin typeface="Times New Roman"/>
                <a:cs typeface="Times New Roman"/>
              </a:rPr>
              <a:t> </a:t>
            </a:r>
            <a:r>
              <a:rPr sz="600" dirty="0">
                <a:latin typeface="Times New Roman"/>
                <a:cs typeface="Times New Roman"/>
              </a:rPr>
              <a:t>control</a:t>
            </a:r>
          </a:p>
          <a:p>
            <a:pPr marL="12700" marR="151130" algn="just">
              <a:lnSpc>
                <a:spcPct val="132100"/>
              </a:lnSpc>
            </a:pPr>
            <a:r>
              <a:rPr sz="600" dirty="0">
                <a:latin typeface="Times New Roman"/>
                <a:cs typeface="Times New Roman"/>
              </a:rPr>
              <a:t>cis-acting regulatory element involved in low-temperature</a:t>
            </a:r>
            <a:r>
              <a:rPr sz="600" spc="-90" dirty="0">
                <a:latin typeface="Times New Roman"/>
                <a:cs typeface="Times New Roman"/>
              </a:rPr>
              <a:t> </a:t>
            </a:r>
            <a:r>
              <a:rPr sz="600" dirty="0">
                <a:latin typeface="Times New Roman"/>
                <a:cs typeface="Times New Roman"/>
              </a:rPr>
              <a:t>responsiven  cis-acting regulatory element involved in defense and </a:t>
            </a:r>
            <a:r>
              <a:rPr sz="600" spc="-5" dirty="0">
                <a:latin typeface="Times New Roman"/>
                <a:cs typeface="Times New Roman"/>
              </a:rPr>
              <a:t>stress</a:t>
            </a:r>
            <a:r>
              <a:rPr sz="600" spc="-95" dirty="0">
                <a:latin typeface="Times New Roman"/>
                <a:cs typeface="Times New Roman"/>
              </a:rPr>
              <a:t> </a:t>
            </a:r>
            <a:r>
              <a:rPr sz="600" dirty="0">
                <a:latin typeface="Times New Roman"/>
                <a:cs typeface="Times New Roman"/>
              </a:rPr>
              <a:t>responsive  </a:t>
            </a:r>
            <a:r>
              <a:rPr sz="600" spc="-5" dirty="0">
                <a:latin typeface="Times New Roman"/>
                <a:cs typeface="Times New Roman"/>
              </a:rPr>
              <a:t>MYB </a:t>
            </a:r>
            <a:r>
              <a:rPr sz="600" dirty="0">
                <a:latin typeface="Times New Roman"/>
                <a:cs typeface="Times New Roman"/>
              </a:rPr>
              <a:t>binding </a:t>
            </a:r>
            <a:r>
              <a:rPr sz="600" spc="-5" dirty="0">
                <a:latin typeface="Times New Roman"/>
                <a:cs typeface="Times New Roman"/>
              </a:rPr>
              <a:t>site </a:t>
            </a:r>
            <a:r>
              <a:rPr sz="600" dirty="0">
                <a:latin typeface="Times New Roman"/>
                <a:cs typeface="Times New Roman"/>
              </a:rPr>
              <a:t>involved in</a:t>
            </a:r>
            <a:r>
              <a:rPr sz="600" spc="-5" dirty="0">
                <a:latin typeface="Times New Roman"/>
                <a:cs typeface="Times New Roman"/>
              </a:rPr>
              <a:t> </a:t>
            </a:r>
            <a:r>
              <a:rPr sz="600" dirty="0">
                <a:latin typeface="Times New Roman"/>
                <a:cs typeface="Times New Roman"/>
              </a:rPr>
              <a:t>drought-inducibility</a:t>
            </a:r>
          </a:p>
          <a:p>
            <a:pPr marL="12700" marR="367030" indent="-635">
              <a:lnSpc>
                <a:spcPct val="132000"/>
              </a:lnSpc>
            </a:pPr>
            <a:r>
              <a:rPr sz="600" dirty="0">
                <a:latin typeface="Times New Roman"/>
                <a:cs typeface="Times New Roman"/>
              </a:rPr>
              <a:t>cis-acting regulatory element involved in endosperm</a:t>
            </a:r>
            <a:r>
              <a:rPr sz="600" spc="-100" dirty="0">
                <a:latin typeface="Times New Roman"/>
                <a:cs typeface="Times New Roman"/>
              </a:rPr>
              <a:t> </a:t>
            </a:r>
            <a:r>
              <a:rPr sz="600" dirty="0">
                <a:latin typeface="Times New Roman"/>
                <a:cs typeface="Times New Roman"/>
              </a:rPr>
              <a:t>expression  </a:t>
            </a:r>
            <a:r>
              <a:rPr sz="600" spc="-5" dirty="0">
                <a:latin typeface="Times New Roman"/>
                <a:cs typeface="Times New Roman"/>
              </a:rPr>
              <a:t>MYB </a:t>
            </a:r>
            <a:r>
              <a:rPr sz="600" dirty="0">
                <a:latin typeface="Times New Roman"/>
                <a:cs typeface="Times New Roman"/>
              </a:rPr>
              <a:t>binding </a:t>
            </a:r>
            <a:r>
              <a:rPr sz="600" spc="-5" dirty="0">
                <a:latin typeface="Times New Roman"/>
                <a:cs typeface="Times New Roman"/>
              </a:rPr>
              <a:t>site </a:t>
            </a:r>
            <a:r>
              <a:rPr sz="600" dirty="0">
                <a:latin typeface="Times New Roman"/>
                <a:cs typeface="Times New Roman"/>
              </a:rPr>
              <a:t>involved in light</a:t>
            </a:r>
            <a:r>
              <a:rPr sz="600" spc="-10" dirty="0">
                <a:latin typeface="Times New Roman"/>
                <a:cs typeface="Times New Roman"/>
              </a:rPr>
              <a:t> </a:t>
            </a:r>
            <a:r>
              <a:rPr sz="600" dirty="0">
                <a:latin typeface="Times New Roman"/>
                <a:cs typeface="Times New Roman"/>
              </a:rPr>
              <a:t>responsiveness</a:t>
            </a:r>
          </a:p>
          <a:p>
            <a:pPr marL="12700" marR="5080">
              <a:lnSpc>
                <a:spcPct val="132100"/>
              </a:lnSpc>
            </a:pPr>
            <a:r>
              <a:rPr sz="600" dirty="0">
                <a:latin typeface="Times New Roman"/>
                <a:cs typeface="Times New Roman"/>
              </a:rPr>
              <a:t>cis-acting regulatory element involved in </a:t>
            </a:r>
            <a:r>
              <a:rPr sz="600" spc="-5" dirty="0">
                <a:latin typeface="Times New Roman"/>
                <a:cs typeface="Times New Roman"/>
              </a:rPr>
              <a:t>seed-specific </a:t>
            </a:r>
            <a:r>
              <a:rPr sz="600" dirty="0">
                <a:latin typeface="Times New Roman"/>
                <a:cs typeface="Times New Roman"/>
              </a:rPr>
              <a:t>regulation cis-acting  regulatory element root</a:t>
            </a:r>
            <a:r>
              <a:rPr sz="600" spc="-5" dirty="0">
                <a:latin typeface="Times New Roman"/>
                <a:cs typeface="Times New Roman"/>
              </a:rPr>
              <a:t> </a:t>
            </a:r>
            <a:r>
              <a:rPr sz="600" dirty="0">
                <a:latin typeface="Times New Roman"/>
                <a:cs typeface="Times New Roman"/>
              </a:rPr>
              <a:t>expression</a:t>
            </a:r>
          </a:p>
          <a:p>
            <a:pPr marL="12700" marR="46990">
              <a:lnSpc>
                <a:spcPct val="132100"/>
              </a:lnSpc>
            </a:pPr>
            <a:r>
              <a:rPr sz="600" dirty="0">
                <a:latin typeface="Times New Roman"/>
                <a:cs typeface="Times New Roman"/>
              </a:rPr>
              <a:t>cis-acting regulatory element involved in </a:t>
            </a:r>
            <a:r>
              <a:rPr sz="600" spc="-5" dirty="0">
                <a:latin typeface="Times New Roman"/>
                <a:cs typeface="Times New Roman"/>
              </a:rPr>
              <a:t>wound </a:t>
            </a:r>
            <a:r>
              <a:rPr sz="600" dirty="0">
                <a:latin typeface="Times New Roman"/>
                <a:cs typeface="Times New Roman"/>
              </a:rPr>
              <a:t>responsiveness</a:t>
            </a:r>
            <a:r>
              <a:rPr sz="600" spc="-90" dirty="0">
                <a:latin typeface="Times New Roman"/>
                <a:cs typeface="Times New Roman"/>
              </a:rPr>
              <a:t> </a:t>
            </a:r>
            <a:r>
              <a:rPr sz="600" dirty="0">
                <a:latin typeface="Times New Roman"/>
                <a:cs typeface="Times New Roman"/>
              </a:rPr>
              <a:t>cis-acting  regulatory element involved in cell cycle</a:t>
            </a:r>
            <a:r>
              <a:rPr sz="600" spc="-15" dirty="0">
                <a:latin typeface="Times New Roman"/>
                <a:cs typeface="Times New Roman"/>
              </a:rPr>
              <a:t> </a:t>
            </a:r>
            <a:r>
              <a:rPr sz="600" dirty="0">
                <a:latin typeface="Times New Roman"/>
                <a:cs typeface="Times New Roman"/>
              </a:rPr>
              <a:t>regulation</a:t>
            </a:r>
          </a:p>
        </p:txBody>
      </p:sp>
      <p:sp>
        <p:nvSpPr>
          <p:cNvPr id="1319" name="object 1319"/>
          <p:cNvSpPr txBox="1"/>
          <p:nvPr/>
        </p:nvSpPr>
        <p:spPr>
          <a:xfrm>
            <a:off x="1305915" y="7934490"/>
            <a:ext cx="43942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Figure </a:t>
            </a:r>
            <a:r>
              <a:rPr sz="1200" b="1" spc="-5" dirty="0">
                <a:latin typeface="Times New Roman"/>
                <a:cs typeface="Times New Roman"/>
              </a:rPr>
              <a:t>S5. </a:t>
            </a:r>
            <a:r>
              <a:rPr sz="1200" spc="-5" dirty="0">
                <a:latin typeface="Times New Roman"/>
                <a:cs typeface="Times New Roman"/>
              </a:rPr>
              <a:t>Analysis </a:t>
            </a:r>
            <a:r>
              <a:rPr sz="1200" dirty="0">
                <a:latin typeface="Times New Roman"/>
                <a:cs typeface="Times New Roman"/>
              </a:rPr>
              <a:t>of cis-acting elements upstream of the promoter of  carotenoid metabolism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genes.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93591" y="1111138"/>
            <a:ext cx="1534795" cy="1534795"/>
          </a:xfrm>
          <a:custGeom>
            <a:avLst/>
            <a:gdLst/>
            <a:ahLst/>
            <a:cxnLst/>
            <a:rect l="l" t="t" r="r" b="b"/>
            <a:pathLst>
              <a:path w="1534795" h="1534795">
                <a:moveTo>
                  <a:pt x="767334" y="0"/>
                </a:moveTo>
                <a:lnTo>
                  <a:pt x="718784" y="1508"/>
                </a:lnTo>
                <a:lnTo>
                  <a:pt x="671041" y="5975"/>
                </a:lnTo>
                <a:lnTo>
                  <a:pt x="624192" y="13309"/>
                </a:lnTo>
                <a:lnTo>
                  <a:pt x="578329" y="23422"/>
                </a:lnTo>
                <a:lnTo>
                  <a:pt x="533540" y="36224"/>
                </a:lnTo>
                <a:lnTo>
                  <a:pt x="489915" y="51625"/>
                </a:lnTo>
                <a:lnTo>
                  <a:pt x="447544" y="69535"/>
                </a:lnTo>
                <a:lnTo>
                  <a:pt x="406516" y="89865"/>
                </a:lnTo>
                <a:lnTo>
                  <a:pt x="366922" y="112525"/>
                </a:lnTo>
                <a:lnTo>
                  <a:pt x="328851" y="137425"/>
                </a:lnTo>
                <a:lnTo>
                  <a:pt x="292392" y="164476"/>
                </a:lnTo>
                <a:lnTo>
                  <a:pt x="257635" y="193587"/>
                </a:lnTo>
                <a:lnTo>
                  <a:pt x="224670" y="224670"/>
                </a:lnTo>
                <a:lnTo>
                  <a:pt x="193587" y="257635"/>
                </a:lnTo>
                <a:lnTo>
                  <a:pt x="164476" y="292392"/>
                </a:lnTo>
                <a:lnTo>
                  <a:pt x="137425" y="328851"/>
                </a:lnTo>
                <a:lnTo>
                  <a:pt x="112525" y="366922"/>
                </a:lnTo>
                <a:lnTo>
                  <a:pt x="89865" y="406516"/>
                </a:lnTo>
                <a:lnTo>
                  <a:pt x="69535" y="447544"/>
                </a:lnTo>
                <a:lnTo>
                  <a:pt x="51625" y="489915"/>
                </a:lnTo>
                <a:lnTo>
                  <a:pt x="36224" y="533540"/>
                </a:lnTo>
                <a:lnTo>
                  <a:pt x="23422" y="578329"/>
                </a:lnTo>
                <a:lnTo>
                  <a:pt x="13309" y="624192"/>
                </a:lnTo>
                <a:lnTo>
                  <a:pt x="5975" y="671041"/>
                </a:lnTo>
                <a:lnTo>
                  <a:pt x="1508" y="718784"/>
                </a:lnTo>
                <a:lnTo>
                  <a:pt x="0" y="767333"/>
                </a:lnTo>
                <a:lnTo>
                  <a:pt x="1508" y="815883"/>
                </a:lnTo>
                <a:lnTo>
                  <a:pt x="5975" y="863626"/>
                </a:lnTo>
                <a:lnTo>
                  <a:pt x="13309" y="910475"/>
                </a:lnTo>
                <a:lnTo>
                  <a:pt x="23422" y="956338"/>
                </a:lnTo>
                <a:lnTo>
                  <a:pt x="36224" y="1001127"/>
                </a:lnTo>
                <a:lnTo>
                  <a:pt x="51625" y="1044752"/>
                </a:lnTo>
                <a:lnTo>
                  <a:pt x="69535" y="1087123"/>
                </a:lnTo>
                <a:lnTo>
                  <a:pt x="89865" y="1128151"/>
                </a:lnTo>
                <a:lnTo>
                  <a:pt x="112525" y="1167745"/>
                </a:lnTo>
                <a:lnTo>
                  <a:pt x="137425" y="1205816"/>
                </a:lnTo>
                <a:lnTo>
                  <a:pt x="164476" y="1242275"/>
                </a:lnTo>
                <a:lnTo>
                  <a:pt x="193587" y="1277032"/>
                </a:lnTo>
                <a:lnTo>
                  <a:pt x="224670" y="1309997"/>
                </a:lnTo>
                <a:lnTo>
                  <a:pt x="257635" y="1341080"/>
                </a:lnTo>
                <a:lnTo>
                  <a:pt x="292392" y="1370191"/>
                </a:lnTo>
                <a:lnTo>
                  <a:pt x="328851" y="1397242"/>
                </a:lnTo>
                <a:lnTo>
                  <a:pt x="366922" y="1422142"/>
                </a:lnTo>
                <a:lnTo>
                  <a:pt x="406516" y="1444802"/>
                </a:lnTo>
                <a:lnTo>
                  <a:pt x="447544" y="1465132"/>
                </a:lnTo>
                <a:lnTo>
                  <a:pt x="489915" y="1483042"/>
                </a:lnTo>
                <a:lnTo>
                  <a:pt x="533540" y="1498443"/>
                </a:lnTo>
                <a:lnTo>
                  <a:pt x="578329" y="1511245"/>
                </a:lnTo>
                <a:lnTo>
                  <a:pt x="624192" y="1521358"/>
                </a:lnTo>
                <a:lnTo>
                  <a:pt x="671041" y="1528692"/>
                </a:lnTo>
                <a:lnTo>
                  <a:pt x="718784" y="1533159"/>
                </a:lnTo>
                <a:lnTo>
                  <a:pt x="767334" y="1534667"/>
                </a:lnTo>
                <a:lnTo>
                  <a:pt x="815883" y="1533159"/>
                </a:lnTo>
                <a:lnTo>
                  <a:pt x="863626" y="1528692"/>
                </a:lnTo>
                <a:lnTo>
                  <a:pt x="910475" y="1521358"/>
                </a:lnTo>
                <a:lnTo>
                  <a:pt x="956338" y="1511245"/>
                </a:lnTo>
                <a:lnTo>
                  <a:pt x="1001127" y="1498443"/>
                </a:lnTo>
                <a:lnTo>
                  <a:pt x="1044752" y="1483042"/>
                </a:lnTo>
                <a:lnTo>
                  <a:pt x="1087123" y="1465132"/>
                </a:lnTo>
                <a:lnTo>
                  <a:pt x="1128151" y="1444802"/>
                </a:lnTo>
                <a:lnTo>
                  <a:pt x="1167745" y="1422142"/>
                </a:lnTo>
                <a:lnTo>
                  <a:pt x="1205816" y="1397242"/>
                </a:lnTo>
                <a:lnTo>
                  <a:pt x="1242275" y="1370191"/>
                </a:lnTo>
                <a:lnTo>
                  <a:pt x="1277032" y="1341080"/>
                </a:lnTo>
                <a:lnTo>
                  <a:pt x="1309997" y="1309997"/>
                </a:lnTo>
                <a:lnTo>
                  <a:pt x="1341080" y="1277032"/>
                </a:lnTo>
                <a:lnTo>
                  <a:pt x="1370191" y="1242275"/>
                </a:lnTo>
                <a:lnTo>
                  <a:pt x="1397242" y="1205816"/>
                </a:lnTo>
                <a:lnTo>
                  <a:pt x="1422142" y="1167745"/>
                </a:lnTo>
                <a:lnTo>
                  <a:pt x="1444802" y="1128151"/>
                </a:lnTo>
                <a:lnTo>
                  <a:pt x="1465132" y="1087123"/>
                </a:lnTo>
                <a:lnTo>
                  <a:pt x="1483042" y="1044752"/>
                </a:lnTo>
                <a:lnTo>
                  <a:pt x="1498443" y="1001127"/>
                </a:lnTo>
                <a:lnTo>
                  <a:pt x="1511245" y="956338"/>
                </a:lnTo>
                <a:lnTo>
                  <a:pt x="1521358" y="910475"/>
                </a:lnTo>
                <a:lnTo>
                  <a:pt x="1528692" y="863626"/>
                </a:lnTo>
                <a:lnTo>
                  <a:pt x="1533159" y="815883"/>
                </a:lnTo>
                <a:lnTo>
                  <a:pt x="1534668" y="767333"/>
                </a:lnTo>
                <a:lnTo>
                  <a:pt x="1533031" y="718784"/>
                </a:lnTo>
                <a:lnTo>
                  <a:pt x="1528446" y="671041"/>
                </a:lnTo>
                <a:lnTo>
                  <a:pt x="1521004" y="624192"/>
                </a:lnTo>
                <a:lnTo>
                  <a:pt x="1510793" y="578329"/>
                </a:lnTo>
                <a:lnTo>
                  <a:pt x="1497904" y="533540"/>
                </a:lnTo>
                <a:lnTo>
                  <a:pt x="1482427" y="489915"/>
                </a:lnTo>
                <a:lnTo>
                  <a:pt x="1464450" y="447544"/>
                </a:lnTo>
                <a:lnTo>
                  <a:pt x="1444064" y="406516"/>
                </a:lnTo>
                <a:lnTo>
                  <a:pt x="1421358" y="366922"/>
                </a:lnTo>
                <a:lnTo>
                  <a:pt x="1396422" y="328851"/>
                </a:lnTo>
                <a:lnTo>
                  <a:pt x="1369345" y="292392"/>
                </a:lnTo>
                <a:lnTo>
                  <a:pt x="1340218" y="257635"/>
                </a:lnTo>
                <a:lnTo>
                  <a:pt x="1309130" y="224670"/>
                </a:lnTo>
                <a:lnTo>
                  <a:pt x="1276170" y="193587"/>
                </a:lnTo>
                <a:lnTo>
                  <a:pt x="1241429" y="164476"/>
                </a:lnTo>
                <a:lnTo>
                  <a:pt x="1204996" y="137425"/>
                </a:lnTo>
                <a:lnTo>
                  <a:pt x="1166960" y="112525"/>
                </a:lnTo>
                <a:lnTo>
                  <a:pt x="1127412" y="89865"/>
                </a:lnTo>
                <a:lnTo>
                  <a:pt x="1086441" y="69535"/>
                </a:lnTo>
                <a:lnTo>
                  <a:pt x="1044137" y="51625"/>
                </a:lnTo>
                <a:lnTo>
                  <a:pt x="1000589" y="36224"/>
                </a:lnTo>
                <a:lnTo>
                  <a:pt x="955887" y="23422"/>
                </a:lnTo>
                <a:lnTo>
                  <a:pt x="910121" y="13309"/>
                </a:lnTo>
                <a:lnTo>
                  <a:pt x="863380" y="5975"/>
                </a:lnTo>
                <a:lnTo>
                  <a:pt x="815754" y="1508"/>
                </a:lnTo>
                <a:lnTo>
                  <a:pt x="767334" y="0"/>
                </a:lnTo>
                <a:close/>
              </a:path>
            </a:pathLst>
          </a:custGeom>
          <a:solidFill>
            <a:srgbClr val="006600">
              <a:alpha val="50195"/>
            </a:srgbClr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" name="object 3"/>
          <p:cNvSpPr/>
          <p:nvPr/>
        </p:nvSpPr>
        <p:spPr>
          <a:xfrm>
            <a:off x="1690443" y="1111138"/>
            <a:ext cx="1534795" cy="1534795"/>
          </a:xfrm>
          <a:custGeom>
            <a:avLst/>
            <a:gdLst/>
            <a:ahLst/>
            <a:cxnLst/>
            <a:rect l="l" t="t" r="r" b="b"/>
            <a:pathLst>
              <a:path w="1534795" h="1534795">
                <a:moveTo>
                  <a:pt x="767334" y="0"/>
                </a:moveTo>
                <a:lnTo>
                  <a:pt x="718784" y="1508"/>
                </a:lnTo>
                <a:lnTo>
                  <a:pt x="671041" y="5975"/>
                </a:lnTo>
                <a:lnTo>
                  <a:pt x="624192" y="13309"/>
                </a:lnTo>
                <a:lnTo>
                  <a:pt x="578329" y="23422"/>
                </a:lnTo>
                <a:lnTo>
                  <a:pt x="533540" y="36224"/>
                </a:lnTo>
                <a:lnTo>
                  <a:pt x="489915" y="51625"/>
                </a:lnTo>
                <a:lnTo>
                  <a:pt x="447544" y="69535"/>
                </a:lnTo>
                <a:lnTo>
                  <a:pt x="406516" y="89865"/>
                </a:lnTo>
                <a:lnTo>
                  <a:pt x="366922" y="112525"/>
                </a:lnTo>
                <a:lnTo>
                  <a:pt x="328851" y="137425"/>
                </a:lnTo>
                <a:lnTo>
                  <a:pt x="292392" y="164476"/>
                </a:lnTo>
                <a:lnTo>
                  <a:pt x="257635" y="193587"/>
                </a:lnTo>
                <a:lnTo>
                  <a:pt x="224670" y="224670"/>
                </a:lnTo>
                <a:lnTo>
                  <a:pt x="193587" y="257635"/>
                </a:lnTo>
                <a:lnTo>
                  <a:pt x="164476" y="292392"/>
                </a:lnTo>
                <a:lnTo>
                  <a:pt x="137425" y="328851"/>
                </a:lnTo>
                <a:lnTo>
                  <a:pt x="112525" y="366922"/>
                </a:lnTo>
                <a:lnTo>
                  <a:pt x="89865" y="406516"/>
                </a:lnTo>
                <a:lnTo>
                  <a:pt x="69535" y="447544"/>
                </a:lnTo>
                <a:lnTo>
                  <a:pt x="51625" y="489915"/>
                </a:lnTo>
                <a:lnTo>
                  <a:pt x="36224" y="533540"/>
                </a:lnTo>
                <a:lnTo>
                  <a:pt x="23422" y="578329"/>
                </a:lnTo>
                <a:lnTo>
                  <a:pt x="13309" y="624192"/>
                </a:lnTo>
                <a:lnTo>
                  <a:pt x="5975" y="671041"/>
                </a:lnTo>
                <a:lnTo>
                  <a:pt x="1508" y="718784"/>
                </a:lnTo>
                <a:lnTo>
                  <a:pt x="0" y="767333"/>
                </a:lnTo>
                <a:lnTo>
                  <a:pt x="1508" y="815883"/>
                </a:lnTo>
                <a:lnTo>
                  <a:pt x="5975" y="863626"/>
                </a:lnTo>
                <a:lnTo>
                  <a:pt x="13309" y="910475"/>
                </a:lnTo>
                <a:lnTo>
                  <a:pt x="23422" y="956338"/>
                </a:lnTo>
                <a:lnTo>
                  <a:pt x="36224" y="1001127"/>
                </a:lnTo>
                <a:lnTo>
                  <a:pt x="51625" y="1044752"/>
                </a:lnTo>
                <a:lnTo>
                  <a:pt x="69535" y="1087123"/>
                </a:lnTo>
                <a:lnTo>
                  <a:pt x="89865" y="1128151"/>
                </a:lnTo>
                <a:lnTo>
                  <a:pt x="112525" y="1167745"/>
                </a:lnTo>
                <a:lnTo>
                  <a:pt x="137425" y="1205816"/>
                </a:lnTo>
                <a:lnTo>
                  <a:pt x="164476" y="1242275"/>
                </a:lnTo>
                <a:lnTo>
                  <a:pt x="193587" y="1277032"/>
                </a:lnTo>
                <a:lnTo>
                  <a:pt x="224670" y="1309997"/>
                </a:lnTo>
                <a:lnTo>
                  <a:pt x="257635" y="1341080"/>
                </a:lnTo>
                <a:lnTo>
                  <a:pt x="292392" y="1370191"/>
                </a:lnTo>
                <a:lnTo>
                  <a:pt x="328851" y="1397242"/>
                </a:lnTo>
                <a:lnTo>
                  <a:pt x="366922" y="1422142"/>
                </a:lnTo>
                <a:lnTo>
                  <a:pt x="406516" y="1444802"/>
                </a:lnTo>
                <a:lnTo>
                  <a:pt x="447544" y="1465132"/>
                </a:lnTo>
                <a:lnTo>
                  <a:pt x="489915" y="1483042"/>
                </a:lnTo>
                <a:lnTo>
                  <a:pt x="533540" y="1498443"/>
                </a:lnTo>
                <a:lnTo>
                  <a:pt x="578329" y="1511245"/>
                </a:lnTo>
                <a:lnTo>
                  <a:pt x="624192" y="1521358"/>
                </a:lnTo>
                <a:lnTo>
                  <a:pt x="671041" y="1528692"/>
                </a:lnTo>
                <a:lnTo>
                  <a:pt x="718784" y="1533159"/>
                </a:lnTo>
                <a:lnTo>
                  <a:pt x="767334" y="1534667"/>
                </a:lnTo>
                <a:lnTo>
                  <a:pt x="815883" y="1533159"/>
                </a:lnTo>
                <a:lnTo>
                  <a:pt x="863626" y="1528692"/>
                </a:lnTo>
                <a:lnTo>
                  <a:pt x="910475" y="1521358"/>
                </a:lnTo>
                <a:lnTo>
                  <a:pt x="956338" y="1511245"/>
                </a:lnTo>
                <a:lnTo>
                  <a:pt x="1001127" y="1498443"/>
                </a:lnTo>
                <a:lnTo>
                  <a:pt x="1044752" y="1483042"/>
                </a:lnTo>
                <a:lnTo>
                  <a:pt x="1087123" y="1465132"/>
                </a:lnTo>
                <a:lnTo>
                  <a:pt x="1128151" y="1444802"/>
                </a:lnTo>
                <a:lnTo>
                  <a:pt x="1167745" y="1422142"/>
                </a:lnTo>
                <a:lnTo>
                  <a:pt x="1205816" y="1397242"/>
                </a:lnTo>
                <a:lnTo>
                  <a:pt x="1242275" y="1370191"/>
                </a:lnTo>
                <a:lnTo>
                  <a:pt x="1277032" y="1341080"/>
                </a:lnTo>
                <a:lnTo>
                  <a:pt x="1309997" y="1309997"/>
                </a:lnTo>
                <a:lnTo>
                  <a:pt x="1341080" y="1277032"/>
                </a:lnTo>
                <a:lnTo>
                  <a:pt x="1370191" y="1242275"/>
                </a:lnTo>
                <a:lnTo>
                  <a:pt x="1397242" y="1205816"/>
                </a:lnTo>
                <a:lnTo>
                  <a:pt x="1422142" y="1167745"/>
                </a:lnTo>
                <a:lnTo>
                  <a:pt x="1444802" y="1128151"/>
                </a:lnTo>
                <a:lnTo>
                  <a:pt x="1465132" y="1087123"/>
                </a:lnTo>
                <a:lnTo>
                  <a:pt x="1483042" y="1044752"/>
                </a:lnTo>
                <a:lnTo>
                  <a:pt x="1498443" y="1001127"/>
                </a:lnTo>
                <a:lnTo>
                  <a:pt x="1511245" y="956338"/>
                </a:lnTo>
                <a:lnTo>
                  <a:pt x="1521358" y="910475"/>
                </a:lnTo>
                <a:lnTo>
                  <a:pt x="1528692" y="863626"/>
                </a:lnTo>
                <a:lnTo>
                  <a:pt x="1533159" y="815883"/>
                </a:lnTo>
                <a:lnTo>
                  <a:pt x="1534668" y="767333"/>
                </a:lnTo>
                <a:lnTo>
                  <a:pt x="1533035" y="718784"/>
                </a:lnTo>
                <a:lnTo>
                  <a:pt x="1528465" y="671041"/>
                </a:lnTo>
                <a:lnTo>
                  <a:pt x="1521045" y="624192"/>
                </a:lnTo>
                <a:lnTo>
                  <a:pt x="1510863" y="578329"/>
                </a:lnTo>
                <a:lnTo>
                  <a:pt x="1498008" y="533540"/>
                </a:lnTo>
                <a:lnTo>
                  <a:pt x="1482569" y="489915"/>
                </a:lnTo>
                <a:lnTo>
                  <a:pt x="1464633" y="447544"/>
                </a:lnTo>
                <a:lnTo>
                  <a:pt x="1444291" y="406516"/>
                </a:lnTo>
                <a:lnTo>
                  <a:pt x="1421629" y="366922"/>
                </a:lnTo>
                <a:lnTo>
                  <a:pt x="1396737" y="328851"/>
                </a:lnTo>
                <a:lnTo>
                  <a:pt x="1369703" y="292392"/>
                </a:lnTo>
                <a:lnTo>
                  <a:pt x="1340616" y="257635"/>
                </a:lnTo>
                <a:lnTo>
                  <a:pt x="1309563" y="224670"/>
                </a:lnTo>
                <a:lnTo>
                  <a:pt x="1276634" y="193587"/>
                </a:lnTo>
                <a:lnTo>
                  <a:pt x="1241917" y="164476"/>
                </a:lnTo>
                <a:lnTo>
                  <a:pt x="1205501" y="137425"/>
                </a:lnTo>
                <a:lnTo>
                  <a:pt x="1167473" y="112525"/>
                </a:lnTo>
                <a:lnTo>
                  <a:pt x="1127923" y="89865"/>
                </a:lnTo>
                <a:lnTo>
                  <a:pt x="1086940" y="69535"/>
                </a:lnTo>
                <a:lnTo>
                  <a:pt x="1044610" y="51625"/>
                </a:lnTo>
                <a:lnTo>
                  <a:pt x="1001024" y="36224"/>
                </a:lnTo>
                <a:lnTo>
                  <a:pt x="956269" y="23422"/>
                </a:lnTo>
                <a:lnTo>
                  <a:pt x="910434" y="13309"/>
                </a:lnTo>
                <a:lnTo>
                  <a:pt x="863607" y="5975"/>
                </a:lnTo>
                <a:lnTo>
                  <a:pt x="815878" y="1508"/>
                </a:lnTo>
                <a:lnTo>
                  <a:pt x="767334" y="0"/>
                </a:lnTo>
                <a:close/>
              </a:path>
            </a:pathLst>
          </a:custGeom>
          <a:solidFill>
            <a:srgbClr val="5A9BD3">
              <a:alpha val="50195"/>
            </a:srgbClr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" name="object 4"/>
          <p:cNvSpPr/>
          <p:nvPr/>
        </p:nvSpPr>
        <p:spPr>
          <a:xfrm>
            <a:off x="1190494" y="1935751"/>
            <a:ext cx="1536700" cy="1534795"/>
          </a:xfrm>
          <a:custGeom>
            <a:avLst/>
            <a:gdLst/>
            <a:ahLst/>
            <a:cxnLst/>
            <a:rect l="l" t="t" r="r" b="b"/>
            <a:pathLst>
              <a:path w="1536700" h="1534795">
                <a:moveTo>
                  <a:pt x="768096" y="0"/>
                </a:moveTo>
                <a:lnTo>
                  <a:pt x="719498" y="1508"/>
                </a:lnTo>
                <a:lnTo>
                  <a:pt x="671708" y="5975"/>
                </a:lnTo>
                <a:lnTo>
                  <a:pt x="624813" y="13309"/>
                </a:lnTo>
                <a:lnTo>
                  <a:pt x="578904" y="23422"/>
                </a:lnTo>
                <a:lnTo>
                  <a:pt x="534070" y="36224"/>
                </a:lnTo>
                <a:lnTo>
                  <a:pt x="490402" y="51625"/>
                </a:lnTo>
                <a:lnTo>
                  <a:pt x="447989" y="69535"/>
                </a:lnTo>
                <a:lnTo>
                  <a:pt x="406921" y="89865"/>
                </a:lnTo>
                <a:lnTo>
                  <a:pt x="367287" y="112525"/>
                </a:lnTo>
                <a:lnTo>
                  <a:pt x="329178" y="137425"/>
                </a:lnTo>
                <a:lnTo>
                  <a:pt x="292683" y="164476"/>
                </a:lnTo>
                <a:lnTo>
                  <a:pt x="257892" y="193587"/>
                </a:lnTo>
                <a:lnTo>
                  <a:pt x="224894" y="224670"/>
                </a:lnTo>
                <a:lnTo>
                  <a:pt x="193780" y="257635"/>
                </a:lnTo>
                <a:lnTo>
                  <a:pt x="164640" y="292392"/>
                </a:lnTo>
                <a:lnTo>
                  <a:pt x="137562" y="328851"/>
                </a:lnTo>
                <a:lnTo>
                  <a:pt x="112637" y="366922"/>
                </a:lnTo>
                <a:lnTo>
                  <a:pt x="89954" y="406516"/>
                </a:lnTo>
                <a:lnTo>
                  <a:pt x="69527" y="447727"/>
                </a:lnTo>
                <a:lnTo>
                  <a:pt x="51626" y="490057"/>
                </a:lnTo>
                <a:lnTo>
                  <a:pt x="36231" y="533643"/>
                </a:lnTo>
                <a:lnTo>
                  <a:pt x="23430" y="578398"/>
                </a:lnTo>
                <a:lnTo>
                  <a:pt x="13316" y="624233"/>
                </a:lnTo>
                <a:lnTo>
                  <a:pt x="5979" y="671060"/>
                </a:lnTo>
                <a:lnTo>
                  <a:pt x="1510" y="718789"/>
                </a:lnTo>
                <a:lnTo>
                  <a:pt x="0" y="767333"/>
                </a:lnTo>
                <a:lnTo>
                  <a:pt x="1510" y="815883"/>
                </a:lnTo>
                <a:lnTo>
                  <a:pt x="5981" y="863626"/>
                </a:lnTo>
                <a:lnTo>
                  <a:pt x="13323" y="910475"/>
                </a:lnTo>
                <a:lnTo>
                  <a:pt x="23446" y="956338"/>
                </a:lnTo>
                <a:lnTo>
                  <a:pt x="36260" y="1001127"/>
                </a:lnTo>
                <a:lnTo>
                  <a:pt x="51676" y="1044752"/>
                </a:lnTo>
                <a:lnTo>
                  <a:pt x="69604" y="1087123"/>
                </a:lnTo>
                <a:lnTo>
                  <a:pt x="89954" y="1128151"/>
                </a:lnTo>
                <a:lnTo>
                  <a:pt x="112637" y="1167745"/>
                </a:lnTo>
                <a:lnTo>
                  <a:pt x="137562" y="1205816"/>
                </a:lnTo>
                <a:lnTo>
                  <a:pt x="164640" y="1242275"/>
                </a:lnTo>
                <a:lnTo>
                  <a:pt x="193780" y="1277032"/>
                </a:lnTo>
                <a:lnTo>
                  <a:pt x="224894" y="1309997"/>
                </a:lnTo>
                <a:lnTo>
                  <a:pt x="257892" y="1341080"/>
                </a:lnTo>
                <a:lnTo>
                  <a:pt x="292683" y="1370191"/>
                </a:lnTo>
                <a:lnTo>
                  <a:pt x="329178" y="1397242"/>
                </a:lnTo>
                <a:lnTo>
                  <a:pt x="367287" y="1422142"/>
                </a:lnTo>
                <a:lnTo>
                  <a:pt x="406921" y="1444802"/>
                </a:lnTo>
                <a:lnTo>
                  <a:pt x="447989" y="1465132"/>
                </a:lnTo>
                <a:lnTo>
                  <a:pt x="490402" y="1483042"/>
                </a:lnTo>
                <a:lnTo>
                  <a:pt x="534070" y="1498443"/>
                </a:lnTo>
                <a:lnTo>
                  <a:pt x="578904" y="1511245"/>
                </a:lnTo>
                <a:lnTo>
                  <a:pt x="624813" y="1521358"/>
                </a:lnTo>
                <a:lnTo>
                  <a:pt x="671708" y="1528692"/>
                </a:lnTo>
                <a:lnTo>
                  <a:pt x="719498" y="1533159"/>
                </a:lnTo>
                <a:lnTo>
                  <a:pt x="768096" y="1534667"/>
                </a:lnTo>
                <a:lnTo>
                  <a:pt x="816693" y="1533159"/>
                </a:lnTo>
                <a:lnTo>
                  <a:pt x="864483" y="1528692"/>
                </a:lnTo>
                <a:lnTo>
                  <a:pt x="911378" y="1521358"/>
                </a:lnTo>
                <a:lnTo>
                  <a:pt x="957287" y="1511245"/>
                </a:lnTo>
                <a:lnTo>
                  <a:pt x="1002121" y="1498443"/>
                </a:lnTo>
                <a:lnTo>
                  <a:pt x="1045789" y="1483042"/>
                </a:lnTo>
                <a:lnTo>
                  <a:pt x="1088202" y="1465132"/>
                </a:lnTo>
                <a:lnTo>
                  <a:pt x="1129270" y="1444802"/>
                </a:lnTo>
                <a:lnTo>
                  <a:pt x="1168904" y="1422142"/>
                </a:lnTo>
                <a:lnTo>
                  <a:pt x="1207013" y="1397242"/>
                </a:lnTo>
                <a:lnTo>
                  <a:pt x="1243508" y="1370191"/>
                </a:lnTo>
                <a:lnTo>
                  <a:pt x="1278299" y="1341080"/>
                </a:lnTo>
                <a:lnTo>
                  <a:pt x="1311297" y="1309997"/>
                </a:lnTo>
                <a:lnTo>
                  <a:pt x="1342411" y="1277032"/>
                </a:lnTo>
                <a:lnTo>
                  <a:pt x="1371551" y="1242275"/>
                </a:lnTo>
                <a:lnTo>
                  <a:pt x="1398629" y="1205816"/>
                </a:lnTo>
                <a:lnTo>
                  <a:pt x="1423554" y="1167745"/>
                </a:lnTo>
                <a:lnTo>
                  <a:pt x="1446237" y="1128151"/>
                </a:lnTo>
                <a:lnTo>
                  <a:pt x="1466587" y="1087123"/>
                </a:lnTo>
                <a:lnTo>
                  <a:pt x="1484515" y="1044752"/>
                </a:lnTo>
                <a:lnTo>
                  <a:pt x="1499931" y="1001127"/>
                </a:lnTo>
                <a:lnTo>
                  <a:pt x="1512745" y="956338"/>
                </a:lnTo>
                <a:lnTo>
                  <a:pt x="1522868" y="910475"/>
                </a:lnTo>
                <a:lnTo>
                  <a:pt x="1530210" y="863626"/>
                </a:lnTo>
                <a:lnTo>
                  <a:pt x="1534681" y="815883"/>
                </a:lnTo>
                <a:lnTo>
                  <a:pt x="1536192" y="767333"/>
                </a:lnTo>
                <a:lnTo>
                  <a:pt x="1534681" y="718784"/>
                </a:lnTo>
                <a:lnTo>
                  <a:pt x="1530207" y="671041"/>
                </a:lnTo>
                <a:lnTo>
                  <a:pt x="1522859" y="624192"/>
                </a:lnTo>
                <a:lnTo>
                  <a:pt x="1512725" y="578329"/>
                </a:lnTo>
                <a:lnTo>
                  <a:pt x="1499894" y="533540"/>
                </a:lnTo>
                <a:lnTo>
                  <a:pt x="1484454" y="489915"/>
                </a:lnTo>
                <a:lnTo>
                  <a:pt x="1466495" y="447544"/>
                </a:lnTo>
                <a:lnTo>
                  <a:pt x="1446237" y="406744"/>
                </a:lnTo>
                <a:lnTo>
                  <a:pt x="1423554" y="367194"/>
                </a:lnTo>
                <a:lnTo>
                  <a:pt x="1398629" y="329166"/>
                </a:lnTo>
                <a:lnTo>
                  <a:pt x="1371551" y="292750"/>
                </a:lnTo>
                <a:lnTo>
                  <a:pt x="1342411" y="258033"/>
                </a:lnTo>
                <a:lnTo>
                  <a:pt x="1311297" y="225104"/>
                </a:lnTo>
                <a:lnTo>
                  <a:pt x="1278299" y="194051"/>
                </a:lnTo>
                <a:lnTo>
                  <a:pt x="1243508" y="164964"/>
                </a:lnTo>
                <a:lnTo>
                  <a:pt x="1207013" y="137930"/>
                </a:lnTo>
                <a:lnTo>
                  <a:pt x="1168904" y="113038"/>
                </a:lnTo>
                <a:lnTo>
                  <a:pt x="1129270" y="90376"/>
                </a:lnTo>
                <a:lnTo>
                  <a:pt x="1088202" y="70034"/>
                </a:lnTo>
                <a:lnTo>
                  <a:pt x="1045789" y="52098"/>
                </a:lnTo>
                <a:lnTo>
                  <a:pt x="1002121" y="36659"/>
                </a:lnTo>
                <a:lnTo>
                  <a:pt x="957287" y="23804"/>
                </a:lnTo>
                <a:lnTo>
                  <a:pt x="911378" y="13622"/>
                </a:lnTo>
                <a:lnTo>
                  <a:pt x="864483" y="6202"/>
                </a:lnTo>
                <a:lnTo>
                  <a:pt x="816693" y="1632"/>
                </a:lnTo>
                <a:lnTo>
                  <a:pt x="768096" y="0"/>
                </a:lnTo>
                <a:close/>
              </a:path>
            </a:pathLst>
          </a:custGeom>
          <a:solidFill>
            <a:srgbClr val="F05A5F">
              <a:alpha val="50195"/>
            </a:srgbClr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" name="object 5"/>
          <p:cNvSpPr txBox="1"/>
          <p:nvPr/>
        </p:nvSpPr>
        <p:spPr>
          <a:xfrm>
            <a:off x="1064130" y="1613313"/>
            <a:ext cx="1803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5" dirty="0">
                <a:latin typeface="Times New Roman"/>
                <a:cs typeface="Times New Roman"/>
              </a:rPr>
              <a:t>19</a:t>
            </a:r>
            <a:r>
              <a:rPr sz="800" dirty="0">
                <a:latin typeface="Times New Roman"/>
                <a:cs typeface="Times New Roman"/>
              </a:rPr>
              <a:t>8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2598303" y="1613313"/>
            <a:ext cx="1803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5" dirty="0">
                <a:latin typeface="Times New Roman"/>
                <a:cs typeface="Times New Roman"/>
              </a:rPr>
              <a:t>93</a:t>
            </a:r>
            <a:r>
              <a:rPr sz="800" dirty="0">
                <a:latin typeface="Times New Roman"/>
                <a:cs typeface="Times New Roman"/>
              </a:rPr>
              <a:t>3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1897331" y="3083567"/>
            <a:ext cx="12827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5" dirty="0">
                <a:latin typeface="Times New Roman"/>
                <a:cs typeface="Times New Roman"/>
              </a:rPr>
              <a:t>4</a:t>
            </a:r>
            <a:r>
              <a:rPr sz="800" dirty="0">
                <a:latin typeface="Times New Roman"/>
                <a:cs typeface="Times New Roman"/>
              </a:rPr>
              <a:t>9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1829123" y="1613313"/>
            <a:ext cx="23241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5" dirty="0">
                <a:latin typeface="Times New Roman"/>
                <a:cs typeface="Times New Roman"/>
              </a:rPr>
              <a:t>178</a:t>
            </a:r>
            <a:r>
              <a:rPr sz="800" dirty="0">
                <a:latin typeface="Times New Roman"/>
                <a:cs typeface="Times New Roman"/>
              </a:rPr>
              <a:t>7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1417934" y="2380451"/>
            <a:ext cx="12827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5" dirty="0">
                <a:latin typeface="Times New Roman"/>
                <a:cs typeface="Times New Roman"/>
              </a:rPr>
              <a:t>2</a:t>
            </a:r>
            <a:r>
              <a:rPr sz="800" dirty="0">
                <a:latin typeface="Times New Roman"/>
                <a:cs typeface="Times New Roman"/>
              </a:rPr>
              <a:t>4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2342726" y="2380451"/>
            <a:ext cx="1803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5" dirty="0">
                <a:latin typeface="Times New Roman"/>
                <a:cs typeface="Times New Roman"/>
              </a:rPr>
              <a:t>24</a:t>
            </a:r>
            <a:r>
              <a:rPr sz="800" dirty="0">
                <a:latin typeface="Times New Roman"/>
                <a:cs typeface="Times New Roman"/>
              </a:rPr>
              <a:t>4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1863329" y="2092813"/>
            <a:ext cx="1803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5" dirty="0">
                <a:latin typeface="Times New Roman"/>
                <a:cs typeface="Times New Roman"/>
              </a:rPr>
              <a:t>20</a:t>
            </a:r>
            <a:r>
              <a:rPr sz="800" dirty="0">
                <a:latin typeface="Times New Roman"/>
                <a:cs typeface="Times New Roman"/>
              </a:rPr>
              <a:t>9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27852" y="971054"/>
            <a:ext cx="92392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solidFill>
                  <a:srgbClr val="006600"/>
                </a:solidFill>
                <a:latin typeface="Times New Roman"/>
                <a:cs typeface="Times New Roman"/>
              </a:rPr>
              <a:t>DHD_S1 </a:t>
            </a:r>
            <a:r>
              <a:rPr sz="800" spc="-5" dirty="0">
                <a:solidFill>
                  <a:srgbClr val="006600"/>
                </a:solidFill>
                <a:latin typeface="Times New Roman"/>
                <a:cs typeface="Times New Roman"/>
              </a:rPr>
              <a:t>vs</a:t>
            </a:r>
            <a:r>
              <a:rPr sz="800" spc="-60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800" spc="-5" dirty="0">
                <a:solidFill>
                  <a:srgbClr val="006600"/>
                </a:solidFill>
                <a:latin typeface="Times New Roman"/>
                <a:cs typeface="Times New Roman"/>
              </a:rPr>
              <a:t>DHD_S2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065707" y="968604"/>
            <a:ext cx="92392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solidFill>
                  <a:srgbClr val="5A9BD3"/>
                </a:solidFill>
                <a:latin typeface="Times New Roman"/>
                <a:cs typeface="Times New Roman"/>
              </a:rPr>
              <a:t>DHD_S1 </a:t>
            </a:r>
            <a:r>
              <a:rPr sz="800" spc="-5" dirty="0">
                <a:solidFill>
                  <a:srgbClr val="5A9BD3"/>
                </a:solidFill>
                <a:latin typeface="Times New Roman"/>
                <a:cs typeface="Times New Roman"/>
              </a:rPr>
              <a:t>vs</a:t>
            </a:r>
            <a:r>
              <a:rPr sz="800" spc="-60" dirty="0">
                <a:solidFill>
                  <a:srgbClr val="5A9BD3"/>
                </a:solidFill>
                <a:latin typeface="Times New Roman"/>
                <a:cs typeface="Times New Roman"/>
              </a:rPr>
              <a:t> </a:t>
            </a:r>
            <a:r>
              <a:rPr sz="800" spc="-5" dirty="0">
                <a:solidFill>
                  <a:srgbClr val="5A9BD3"/>
                </a:solidFill>
                <a:latin typeface="Times New Roman"/>
                <a:cs typeface="Times New Roman"/>
              </a:rPr>
              <a:t>DHD_S3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494924" y="3498942"/>
            <a:ext cx="92392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solidFill>
                  <a:srgbClr val="F05A5F"/>
                </a:solidFill>
                <a:latin typeface="Times New Roman"/>
                <a:cs typeface="Times New Roman"/>
              </a:rPr>
              <a:t>DHD_S2 </a:t>
            </a:r>
            <a:r>
              <a:rPr sz="800" spc="-5" dirty="0">
                <a:solidFill>
                  <a:srgbClr val="F05A5F"/>
                </a:solidFill>
                <a:latin typeface="Times New Roman"/>
                <a:cs typeface="Times New Roman"/>
              </a:rPr>
              <a:t>vs</a:t>
            </a:r>
            <a:r>
              <a:rPr sz="800" spc="-60" dirty="0">
                <a:solidFill>
                  <a:srgbClr val="F05A5F"/>
                </a:solidFill>
                <a:latin typeface="Times New Roman"/>
                <a:cs typeface="Times New Roman"/>
              </a:rPr>
              <a:t> </a:t>
            </a:r>
            <a:r>
              <a:rPr sz="800" spc="-5" dirty="0">
                <a:solidFill>
                  <a:srgbClr val="F05A5F"/>
                </a:solidFill>
                <a:latin typeface="Times New Roman"/>
                <a:cs typeface="Times New Roman"/>
              </a:rPr>
              <a:t>DHD_S3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3633387" y="1111138"/>
            <a:ext cx="1534795" cy="1534795"/>
          </a:xfrm>
          <a:custGeom>
            <a:avLst/>
            <a:gdLst/>
            <a:ahLst/>
            <a:cxnLst/>
            <a:rect l="l" t="t" r="r" b="b"/>
            <a:pathLst>
              <a:path w="1534795" h="1534795">
                <a:moveTo>
                  <a:pt x="767334" y="0"/>
                </a:moveTo>
                <a:lnTo>
                  <a:pt x="718784" y="1508"/>
                </a:lnTo>
                <a:lnTo>
                  <a:pt x="671041" y="5975"/>
                </a:lnTo>
                <a:lnTo>
                  <a:pt x="624192" y="13309"/>
                </a:lnTo>
                <a:lnTo>
                  <a:pt x="578329" y="23422"/>
                </a:lnTo>
                <a:lnTo>
                  <a:pt x="533540" y="36224"/>
                </a:lnTo>
                <a:lnTo>
                  <a:pt x="489915" y="51625"/>
                </a:lnTo>
                <a:lnTo>
                  <a:pt x="447544" y="69535"/>
                </a:lnTo>
                <a:lnTo>
                  <a:pt x="406516" y="89865"/>
                </a:lnTo>
                <a:lnTo>
                  <a:pt x="366922" y="112525"/>
                </a:lnTo>
                <a:lnTo>
                  <a:pt x="328851" y="137425"/>
                </a:lnTo>
                <a:lnTo>
                  <a:pt x="292392" y="164476"/>
                </a:lnTo>
                <a:lnTo>
                  <a:pt x="257635" y="193587"/>
                </a:lnTo>
                <a:lnTo>
                  <a:pt x="224670" y="224670"/>
                </a:lnTo>
                <a:lnTo>
                  <a:pt x="193587" y="257635"/>
                </a:lnTo>
                <a:lnTo>
                  <a:pt x="164476" y="292392"/>
                </a:lnTo>
                <a:lnTo>
                  <a:pt x="137425" y="328851"/>
                </a:lnTo>
                <a:lnTo>
                  <a:pt x="112525" y="366922"/>
                </a:lnTo>
                <a:lnTo>
                  <a:pt x="89865" y="406516"/>
                </a:lnTo>
                <a:lnTo>
                  <a:pt x="69535" y="447544"/>
                </a:lnTo>
                <a:lnTo>
                  <a:pt x="51625" y="489915"/>
                </a:lnTo>
                <a:lnTo>
                  <a:pt x="36224" y="533540"/>
                </a:lnTo>
                <a:lnTo>
                  <a:pt x="23422" y="578329"/>
                </a:lnTo>
                <a:lnTo>
                  <a:pt x="13309" y="624192"/>
                </a:lnTo>
                <a:lnTo>
                  <a:pt x="5975" y="671041"/>
                </a:lnTo>
                <a:lnTo>
                  <a:pt x="1508" y="718784"/>
                </a:lnTo>
                <a:lnTo>
                  <a:pt x="0" y="767333"/>
                </a:lnTo>
                <a:lnTo>
                  <a:pt x="1508" y="815883"/>
                </a:lnTo>
                <a:lnTo>
                  <a:pt x="5975" y="863626"/>
                </a:lnTo>
                <a:lnTo>
                  <a:pt x="13309" y="910475"/>
                </a:lnTo>
                <a:lnTo>
                  <a:pt x="23422" y="956338"/>
                </a:lnTo>
                <a:lnTo>
                  <a:pt x="36224" y="1001127"/>
                </a:lnTo>
                <a:lnTo>
                  <a:pt x="51625" y="1044752"/>
                </a:lnTo>
                <a:lnTo>
                  <a:pt x="69535" y="1087123"/>
                </a:lnTo>
                <a:lnTo>
                  <a:pt x="89865" y="1128151"/>
                </a:lnTo>
                <a:lnTo>
                  <a:pt x="112525" y="1167745"/>
                </a:lnTo>
                <a:lnTo>
                  <a:pt x="137425" y="1205816"/>
                </a:lnTo>
                <a:lnTo>
                  <a:pt x="164476" y="1242275"/>
                </a:lnTo>
                <a:lnTo>
                  <a:pt x="193587" y="1277032"/>
                </a:lnTo>
                <a:lnTo>
                  <a:pt x="224670" y="1309997"/>
                </a:lnTo>
                <a:lnTo>
                  <a:pt x="257635" y="1341080"/>
                </a:lnTo>
                <a:lnTo>
                  <a:pt x="292392" y="1370191"/>
                </a:lnTo>
                <a:lnTo>
                  <a:pt x="328851" y="1397242"/>
                </a:lnTo>
                <a:lnTo>
                  <a:pt x="366922" y="1422142"/>
                </a:lnTo>
                <a:lnTo>
                  <a:pt x="406516" y="1444802"/>
                </a:lnTo>
                <a:lnTo>
                  <a:pt x="447544" y="1465132"/>
                </a:lnTo>
                <a:lnTo>
                  <a:pt x="489915" y="1483042"/>
                </a:lnTo>
                <a:lnTo>
                  <a:pt x="533540" y="1498443"/>
                </a:lnTo>
                <a:lnTo>
                  <a:pt x="578329" y="1511245"/>
                </a:lnTo>
                <a:lnTo>
                  <a:pt x="624192" y="1521358"/>
                </a:lnTo>
                <a:lnTo>
                  <a:pt x="671041" y="1528692"/>
                </a:lnTo>
                <a:lnTo>
                  <a:pt x="718784" y="1533159"/>
                </a:lnTo>
                <a:lnTo>
                  <a:pt x="767334" y="1534667"/>
                </a:lnTo>
                <a:lnTo>
                  <a:pt x="815883" y="1533159"/>
                </a:lnTo>
                <a:lnTo>
                  <a:pt x="863626" y="1528692"/>
                </a:lnTo>
                <a:lnTo>
                  <a:pt x="910475" y="1521358"/>
                </a:lnTo>
                <a:lnTo>
                  <a:pt x="956338" y="1511245"/>
                </a:lnTo>
                <a:lnTo>
                  <a:pt x="1001127" y="1498443"/>
                </a:lnTo>
                <a:lnTo>
                  <a:pt x="1044752" y="1483042"/>
                </a:lnTo>
                <a:lnTo>
                  <a:pt x="1087123" y="1465132"/>
                </a:lnTo>
                <a:lnTo>
                  <a:pt x="1128151" y="1444802"/>
                </a:lnTo>
                <a:lnTo>
                  <a:pt x="1167745" y="1422142"/>
                </a:lnTo>
                <a:lnTo>
                  <a:pt x="1205816" y="1397242"/>
                </a:lnTo>
                <a:lnTo>
                  <a:pt x="1242275" y="1370191"/>
                </a:lnTo>
                <a:lnTo>
                  <a:pt x="1277032" y="1341080"/>
                </a:lnTo>
                <a:lnTo>
                  <a:pt x="1309997" y="1309997"/>
                </a:lnTo>
                <a:lnTo>
                  <a:pt x="1341080" y="1277032"/>
                </a:lnTo>
                <a:lnTo>
                  <a:pt x="1370191" y="1242275"/>
                </a:lnTo>
                <a:lnTo>
                  <a:pt x="1397242" y="1205816"/>
                </a:lnTo>
                <a:lnTo>
                  <a:pt x="1422142" y="1167745"/>
                </a:lnTo>
                <a:lnTo>
                  <a:pt x="1444802" y="1128151"/>
                </a:lnTo>
                <a:lnTo>
                  <a:pt x="1465132" y="1087123"/>
                </a:lnTo>
                <a:lnTo>
                  <a:pt x="1483042" y="1044752"/>
                </a:lnTo>
                <a:lnTo>
                  <a:pt x="1498443" y="1001127"/>
                </a:lnTo>
                <a:lnTo>
                  <a:pt x="1511245" y="956338"/>
                </a:lnTo>
                <a:lnTo>
                  <a:pt x="1521358" y="910475"/>
                </a:lnTo>
                <a:lnTo>
                  <a:pt x="1528692" y="863626"/>
                </a:lnTo>
                <a:lnTo>
                  <a:pt x="1533159" y="815883"/>
                </a:lnTo>
                <a:lnTo>
                  <a:pt x="1534668" y="767333"/>
                </a:lnTo>
                <a:lnTo>
                  <a:pt x="1533035" y="718784"/>
                </a:lnTo>
                <a:lnTo>
                  <a:pt x="1528465" y="671041"/>
                </a:lnTo>
                <a:lnTo>
                  <a:pt x="1521045" y="624192"/>
                </a:lnTo>
                <a:lnTo>
                  <a:pt x="1510863" y="578329"/>
                </a:lnTo>
                <a:lnTo>
                  <a:pt x="1498008" y="533540"/>
                </a:lnTo>
                <a:lnTo>
                  <a:pt x="1482569" y="489915"/>
                </a:lnTo>
                <a:lnTo>
                  <a:pt x="1464633" y="447544"/>
                </a:lnTo>
                <a:lnTo>
                  <a:pt x="1444291" y="406516"/>
                </a:lnTo>
                <a:lnTo>
                  <a:pt x="1421629" y="366922"/>
                </a:lnTo>
                <a:lnTo>
                  <a:pt x="1396737" y="328851"/>
                </a:lnTo>
                <a:lnTo>
                  <a:pt x="1369703" y="292392"/>
                </a:lnTo>
                <a:lnTo>
                  <a:pt x="1340616" y="257635"/>
                </a:lnTo>
                <a:lnTo>
                  <a:pt x="1309563" y="224670"/>
                </a:lnTo>
                <a:lnTo>
                  <a:pt x="1276634" y="193587"/>
                </a:lnTo>
                <a:lnTo>
                  <a:pt x="1241917" y="164476"/>
                </a:lnTo>
                <a:lnTo>
                  <a:pt x="1205501" y="137425"/>
                </a:lnTo>
                <a:lnTo>
                  <a:pt x="1167473" y="112525"/>
                </a:lnTo>
                <a:lnTo>
                  <a:pt x="1127923" y="89865"/>
                </a:lnTo>
                <a:lnTo>
                  <a:pt x="1086940" y="69535"/>
                </a:lnTo>
                <a:lnTo>
                  <a:pt x="1044610" y="51625"/>
                </a:lnTo>
                <a:lnTo>
                  <a:pt x="1001024" y="36224"/>
                </a:lnTo>
                <a:lnTo>
                  <a:pt x="956269" y="23422"/>
                </a:lnTo>
                <a:lnTo>
                  <a:pt x="910434" y="13309"/>
                </a:lnTo>
                <a:lnTo>
                  <a:pt x="863607" y="5975"/>
                </a:lnTo>
                <a:lnTo>
                  <a:pt x="815878" y="1508"/>
                </a:lnTo>
                <a:lnTo>
                  <a:pt x="767334" y="0"/>
                </a:lnTo>
                <a:close/>
              </a:path>
            </a:pathLst>
          </a:custGeom>
          <a:solidFill>
            <a:srgbClr val="006600">
              <a:alpha val="50195"/>
            </a:srgbClr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" name="object 16"/>
          <p:cNvSpPr/>
          <p:nvPr/>
        </p:nvSpPr>
        <p:spPr>
          <a:xfrm>
            <a:off x="4630239" y="1111138"/>
            <a:ext cx="1534795" cy="1534795"/>
          </a:xfrm>
          <a:custGeom>
            <a:avLst/>
            <a:gdLst/>
            <a:ahLst/>
            <a:cxnLst/>
            <a:rect l="l" t="t" r="r" b="b"/>
            <a:pathLst>
              <a:path w="1534795" h="1534795">
                <a:moveTo>
                  <a:pt x="767334" y="0"/>
                </a:moveTo>
                <a:lnTo>
                  <a:pt x="718784" y="1508"/>
                </a:lnTo>
                <a:lnTo>
                  <a:pt x="671041" y="5975"/>
                </a:lnTo>
                <a:lnTo>
                  <a:pt x="624192" y="13309"/>
                </a:lnTo>
                <a:lnTo>
                  <a:pt x="578329" y="23422"/>
                </a:lnTo>
                <a:lnTo>
                  <a:pt x="533540" y="36224"/>
                </a:lnTo>
                <a:lnTo>
                  <a:pt x="489915" y="51625"/>
                </a:lnTo>
                <a:lnTo>
                  <a:pt x="447544" y="69535"/>
                </a:lnTo>
                <a:lnTo>
                  <a:pt x="406516" y="89865"/>
                </a:lnTo>
                <a:lnTo>
                  <a:pt x="366922" y="112525"/>
                </a:lnTo>
                <a:lnTo>
                  <a:pt x="328851" y="137425"/>
                </a:lnTo>
                <a:lnTo>
                  <a:pt x="292392" y="164476"/>
                </a:lnTo>
                <a:lnTo>
                  <a:pt x="257635" y="193587"/>
                </a:lnTo>
                <a:lnTo>
                  <a:pt x="224670" y="224670"/>
                </a:lnTo>
                <a:lnTo>
                  <a:pt x="193587" y="257635"/>
                </a:lnTo>
                <a:lnTo>
                  <a:pt x="164476" y="292392"/>
                </a:lnTo>
                <a:lnTo>
                  <a:pt x="137425" y="328851"/>
                </a:lnTo>
                <a:lnTo>
                  <a:pt x="112525" y="366922"/>
                </a:lnTo>
                <a:lnTo>
                  <a:pt x="89865" y="406516"/>
                </a:lnTo>
                <a:lnTo>
                  <a:pt x="69535" y="447544"/>
                </a:lnTo>
                <a:lnTo>
                  <a:pt x="51625" y="489915"/>
                </a:lnTo>
                <a:lnTo>
                  <a:pt x="36224" y="533540"/>
                </a:lnTo>
                <a:lnTo>
                  <a:pt x="23422" y="578329"/>
                </a:lnTo>
                <a:lnTo>
                  <a:pt x="13309" y="624192"/>
                </a:lnTo>
                <a:lnTo>
                  <a:pt x="5975" y="671041"/>
                </a:lnTo>
                <a:lnTo>
                  <a:pt x="1508" y="718784"/>
                </a:lnTo>
                <a:lnTo>
                  <a:pt x="0" y="767333"/>
                </a:lnTo>
                <a:lnTo>
                  <a:pt x="1508" y="815883"/>
                </a:lnTo>
                <a:lnTo>
                  <a:pt x="5975" y="863626"/>
                </a:lnTo>
                <a:lnTo>
                  <a:pt x="13309" y="910475"/>
                </a:lnTo>
                <a:lnTo>
                  <a:pt x="23422" y="956338"/>
                </a:lnTo>
                <a:lnTo>
                  <a:pt x="36224" y="1001127"/>
                </a:lnTo>
                <a:lnTo>
                  <a:pt x="51625" y="1044752"/>
                </a:lnTo>
                <a:lnTo>
                  <a:pt x="69535" y="1087123"/>
                </a:lnTo>
                <a:lnTo>
                  <a:pt x="89865" y="1128151"/>
                </a:lnTo>
                <a:lnTo>
                  <a:pt x="112525" y="1167745"/>
                </a:lnTo>
                <a:lnTo>
                  <a:pt x="137425" y="1205816"/>
                </a:lnTo>
                <a:lnTo>
                  <a:pt x="164476" y="1242275"/>
                </a:lnTo>
                <a:lnTo>
                  <a:pt x="193587" y="1277032"/>
                </a:lnTo>
                <a:lnTo>
                  <a:pt x="224670" y="1309997"/>
                </a:lnTo>
                <a:lnTo>
                  <a:pt x="257635" y="1341080"/>
                </a:lnTo>
                <a:lnTo>
                  <a:pt x="292392" y="1370191"/>
                </a:lnTo>
                <a:lnTo>
                  <a:pt x="328851" y="1397242"/>
                </a:lnTo>
                <a:lnTo>
                  <a:pt x="366922" y="1422142"/>
                </a:lnTo>
                <a:lnTo>
                  <a:pt x="406516" y="1444802"/>
                </a:lnTo>
                <a:lnTo>
                  <a:pt x="447544" y="1465132"/>
                </a:lnTo>
                <a:lnTo>
                  <a:pt x="489915" y="1483042"/>
                </a:lnTo>
                <a:lnTo>
                  <a:pt x="533540" y="1498443"/>
                </a:lnTo>
                <a:lnTo>
                  <a:pt x="578329" y="1511245"/>
                </a:lnTo>
                <a:lnTo>
                  <a:pt x="624192" y="1521358"/>
                </a:lnTo>
                <a:lnTo>
                  <a:pt x="671041" y="1528692"/>
                </a:lnTo>
                <a:lnTo>
                  <a:pt x="718784" y="1533159"/>
                </a:lnTo>
                <a:lnTo>
                  <a:pt x="767334" y="1534667"/>
                </a:lnTo>
                <a:lnTo>
                  <a:pt x="815883" y="1533159"/>
                </a:lnTo>
                <a:lnTo>
                  <a:pt x="863626" y="1528692"/>
                </a:lnTo>
                <a:lnTo>
                  <a:pt x="910475" y="1521358"/>
                </a:lnTo>
                <a:lnTo>
                  <a:pt x="956338" y="1511245"/>
                </a:lnTo>
                <a:lnTo>
                  <a:pt x="1001127" y="1498443"/>
                </a:lnTo>
                <a:lnTo>
                  <a:pt x="1044752" y="1483042"/>
                </a:lnTo>
                <a:lnTo>
                  <a:pt x="1087123" y="1465132"/>
                </a:lnTo>
                <a:lnTo>
                  <a:pt x="1128151" y="1444802"/>
                </a:lnTo>
                <a:lnTo>
                  <a:pt x="1167745" y="1422142"/>
                </a:lnTo>
                <a:lnTo>
                  <a:pt x="1205816" y="1397242"/>
                </a:lnTo>
                <a:lnTo>
                  <a:pt x="1242275" y="1370191"/>
                </a:lnTo>
                <a:lnTo>
                  <a:pt x="1277032" y="1341080"/>
                </a:lnTo>
                <a:lnTo>
                  <a:pt x="1309997" y="1309997"/>
                </a:lnTo>
                <a:lnTo>
                  <a:pt x="1341080" y="1277032"/>
                </a:lnTo>
                <a:lnTo>
                  <a:pt x="1370191" y="1242275"/>
                </a:lnTo>
                <a:lnTo>
                  <a:pt x="1397242" y="1205816"/>
                </a:lnTo>
                <a:lnTo>
                  <a:pt x="1422142" y="1167745"/>
                </a:lnTo>
                <a:lnTo>
                  <a:pt x="1444802" y="1128151"/>
                </a:lnTo>
                <a:lnTo>
                  <a:pt x="1465132" y="1087123"/>
                </a:lnTo>
                <a:lnTo>
                  <a:pt x="1483042" y="1044752"/>
                </a:lnTo>
                <a:lnTo>
                  <a:pt x="1498443" y="1001127"/>
                </a:lnTo>
                <a:lnTo>
                  <a:pt x="1511245" y="956338"/>
                </a:lnTo>
                <a:lnTo>
                  <a:pt x="1521358" y="910475"/>
                </a:lnTo>
                <a:lnTo>
                  <a:pt x="1528692" y="863626"/>
                </a:lnTo>
                <a:lnTo>
                  <a:pt x="1533159" y="815883"/>
                </a:lnTo>
                <a:lnTo>
                  <a:pt x="1534668" y="767333"/>
                </a:lnTo>
                <a:lnTo>
                  <a:pt x="1533159" y="718784"/>
                </a:lnTo>
                <a:lnTo>
                  <a:pt x="1528692" y="671041"/>
                </a:lnTo>
                <a:lnTo>
                  <a:pt x="1521358" y="624192"/>
                </a:lnTo>
                <a:lnTo>
                  <a:pt x="1511245" y="578329"/>
                </a:lnTo>
                <a:lnTo>
                  <a:pt x="1498443" y="533540"/>
                </a:lnTo>
                <a:lnTo>
                  <a:pt x="1483042" y="489915"/>
                </a:lnTo>
                <a:lnTo>
                  <a:pt x="1465132" y="447544"/>
                </a:lnTo>
                <a:lnTo>
                  <a:pt x="1444802" y="406516"/>
                </a:lnTo>
                <a:lnTo>
                  <a:pt x="1422142" y="366922"/>
                </a:lnTo>
                <a:lnTo>
                  <a:pt x="1397242" y="328851"/>
                </a:lnTo>
                <a:lnTo>
                  <a:pt x="1370191" y="292392"/>
                </a:lnTo>
                <a:lnTo>
                  <a:pt x="1341080" y="257635"/>
                </a:lnTo>
                <a:lnTo>
                  <a:pt x="1309997" y="224670"/>
                </a:lnTo>
                <a:lnTo>
                  <a:pt x="1277032" y="193587"/>
                </a:lnTo>
                <a:lnTo>
                  <a:pt x="1242275" y="164476"/>
                </a:lnTo>
                <a:lnTo>
                  <a:pt x="1205816" y="137425"/>
                </a:lnTo>
                <a:lnTo>
                  <a:pt x="1167745" y="112525"/>
                </a:lnTo>
                <a:lnTo>
                  <a:pt x="1128151" y="89865"/>
                </a:lnTo>
                <a:lnTo>
                  <a:pt x="1087123" y="69535"/>
                </a:lnTo>
                <a:lnTo>
                  <a:pt x="1044752" y="51625"/>
                </a:lnTo>
                <a:lnTo>
                  <a:pt x="1001127" y="36224"/>
                </a:lnTo>
                <a:lnTo>
                  <a:pt x="956338" y="23422"/>
                </a:lnTo>
                <a:lnTo>
                  <a:pt x="910475" y="13309"/>
                </a:lnTo>
                <a:lnTo>
                  <a:pt x="863626" y="5975"/>
                </a:lnTo>
                <a:lnTo>
                  <a:pt x="815883" y="1508"/>
                </a:lnTo>
                <a:lnTo>
                  <a:pt x="767334" y="0"/>
                </a:lnTo>
                <a:close/>
              </a:path>
            </a:pathLst>
          </a:custGeom>
          <a:solidFill>
            <a:srgbClr val="5A9BD3">
              <a:alpha val="50195"/>
            </a:srgbClr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" name="object 17"/>
          <p:cNvSpPr/>
          <p:nvPr/>
        </p:nvSpPr>
        <p:spPr>
          <a:xfrm>
            <a:off x="4131814" y="1935751"/>
            <a:ext cx="1534795" cy="1534795"/>
          </a:xfrm>
          <a:custGeom>
            <a:avLst/>
            <a:gdLst/>
            <a:ahLst/>
            <a:cxnLst/>
            <a:rect l="l" t="t" r="r" b="b"/>
            <a:pathLst>
              <a:path w="1534795" h="1534795">
                <a:moveTo>
                  <a:pt x="767334" y="0"/>
                </a:moveTo>
                <a:lnTo>
                  <a:pt x="718784" y="1508"/>
                </a:lnTo>
                <a:lnTo>
                  <a:pt x="671041" y="5975"/>
                </a:lnTo>
                <a:lnTo>
                  <a:pt x="624192" y="13309"/>
                </a:lnTo>
                <a:lnTo>
                  <a:pt x="578329" y="23422"/>
                </a:lnTo>
                <a:lnTo>
                  <a:pt x="533540" y="36224"/>
                </a:lnTo>
                <a:lnTo>
                  <a:pt x="489915" y="51625"/>
                </a:lnTo>
                <a:lnTo>
                  <a:pt x="447544" y="69535"/>
                </a:lnTo>
                <a:lnTo>
                  <a:pt x="406516" y="89865"/>
                </a:lnTo>
                <a:lnTo>
                  <a:pt x="366922" y="112525"/>
                </a:lnTo>
                <a:lnTo>
                  <a:pt x="328851" y="137425"/>
                </a:lnTo>
                <a:lnTo>
                  <a:pt x="292392" y="164476"/>
                </a:lnTo>
                <a:lnTo>
                  <a:pt x="257635" y="193587"/>
                </a:lnTo>
                <a:lnTo>
                  <a:pt x="224670" y="224670"/>
                </a:lnTo>
                <a:lnTo>
                  <a:pt x="193587" y="257635"/>
                </a:lnTo>
                <a:lnTo>
                  <a:pt x="164476" y="292392"/>
                </a:lnTo>
                <a:lnTo>
                  <a:pt x="137425" y="328851"/>
                </a:lnTo>
                <a:lnTo>
                  <a:pt x="112525" y="366922"/>
                </a:lnTo>
                <a:lnTo>
                  <a:pt x="89865" y="406516"/>
                </a:lnTo>
                <a:lnTo>
                  <a:pt x="69457" y="447727"/>
                </a:lnTo>
                <a:lnTo>
                  <a:pt x="51575" y="490057"/>
                </a:lnTo>
                <a:lnTo>
                  <a:pt x="36195" y="533643"/>
                </a:lnTo>
                <a:lnTo>
                  <a:pt x="23407" y="578398"/>
                </a:lnTo>
                <a:lnTo>
                  <a:pt x="13303" y="624233"/>
                </a:lnTo>
                <a:lnTo>
                  <a:pt x="5973" y="671060"/>
                </a:lnTo>
                <a:lnTo>
                  <a:pt x="1508" y="718789"/>
                </a:lnTo>
                <a:lnTo>
                  <a:pt x="0" y="767333"/>
                </a:lnTo>
                <a:lnTo>
                  <a:pt x="1508" y="815883"/>
                </a:lnTo>
                <a:lnTo>
                  <a:pt x="5975" y="863626"/>
                </a:lnTo>
                <a:lnTo>
                  <a:pt x="13309" y="910475"/>
                </a:lnTo>
                <a:lnTo>
                  <a:pt x="23422" y="956338"/>
                </a:lnTo>
                <a:lnTo>
                  <a:pt x="36224" y="1001127"/>
                </a:lnTo>
                <a:lnTo>
                  <a:pt x="51625" y="1044752"/>
                </a:lnTo>
                <a:lnTo>
                  <a:pt x="69535" y="1087123"/>
                </a:lnTo>
                <a:lnTo>
                  <a:pt x="89865" y="1128151"/>
                </a:lnTo>
                <a:lnTo>
                  <a:pt x="112525" y="1167745"/>
                </a:lnTo>
                <a:lnTo>
                  <a:pt x="137425" y="1205816"/>
                </a:lnTo>
                <a:lnTo>
                  <a:pt x="164476" y="1242275"/>
                </a:lnTo>
                <a:lnTo>
                  <a:pt x="193587" y="1277032"/>
                </a:lnTo>
                <a:lnTo>
                  <a:pt x="224670" y="1309997"/>
                </a:lnTo>
                <a:lnTo>
                  <a:pt x="257635" y="1341080"/>
                </a:lnTo>
                <a:lnTo>
                  <a:pt x="292392" y="1370191"/>
                </a:lnTo>
                <a:lnTo>
                  <a:pt x="328851" y="1397242"/>
                </a:lnTo>
                <a:lnTo>
                  <a:pt x="366922" y="1422142"/>
                </a:lnTo>
                <a:lnTo>
                  <a:pt x="406516" y="1444802"/>
                </a:lnTo>
                <a:lnTo>
                  <a:pt x="447544" y="1465132"/>
                </a:lnTo>
                <a:lnTo>
                  <a:pt x="489915" y="1483042"/>
                </a:lnTo>
                <a:lnTo>
                  <a:pt x="533540" y="1498443"/>
                </a:lnTo>
                <a:lnTo>
                  <a:pt x="578329" y="1511245"/>
                </a:lnTo>
                <a:lnTo>
                  <a:pt x="624192" y="1521358"/>
                </a:lnTo>
                <a:lnTo>
                  <a:pt x="671041" y="1528692"/>
                </a:lnTo>
                <a:lnTo>
                  <a:pt x="718784" y="1533159"/>
                </a:lnTo>
                <a:lnTo>
                  <a:pt x="767334" y="1534667"/>
                </a:lnTo>
                <a:lnTo>
                  <a:pt x="815883" y="1533159"/>
                </a:lnTo>
                <a:lnTo>
                  <a:pt x="863626" y="1528692"/>
                </a:lnTo>
                <a:lnTo>
                  <a:pt x="910475" y="1521358"/>
                </a:lnTo>
                <a:lnTo>
                  <a:pt x="956338" y="1511245"/>
                </a:lnTo>
                <a:lnTo>
                  <a:pt x="1001127" y="1498443"/>
                </a:lnTo>
                <a:lnTo>
                  <a:pt x="1044752" y="1483042"/>
                </a:lnTo>
                <a:lnTo>
                  <a:pt x="1087123" y="1465132"/>
                </a:lnTo>
                <a:lnTo>
                  <a:pt x="1128151" y="1444802"/>
                </a:lnTo>
                <a:lnTo>
                  <a:pt x="1167745" y="1422142"/>
                </a:lnTo>
                <a:lnTo>
                  <a:pt x="1205816" y="1397242"/>
                </a:lnTo>
                <a:lnTo>
                  <a:pt x="1242275" y="1370191"/>
                </a:lnTo>
                <a:lnTo>
                  <a:pt x="1277032" y="1341080"/>
                </a:lnTo>
                <a:lnTo>
                  <a:pt x="1309997" y="1309997"/>
                </a:lnTo>
                <a:lnTo>
                  <a:pt x="1341080" y="1277032"/>
                </a:lnTo>
                <a:lnTo>
                  <a:pt x="1370191" y="1242275"/>
                </a:lnTo>
                <a:lnTo>
                  <a:pt x="1397242" y="1205816"/>
                </a:lnTo>
                <a:lnTo>
                  <a:pt x="1422142" y="1167745"/>
                </a:lnTo>
                <a:lnTo>
                  <a:pt x="1444802" y="1128151"/>
                </a:lnTo>
                <a:lnTo>
                  <a:pt x="1465132" y="1087123"/>
                </a:lnTo>
                <a:lnTo>
                  <a:pt x="1483042" y="1044752"/>
                </a:lnTo>
                <a:lnTo>
                  <a:pt x="1498443" y="1001127"/>
                </a:lnTo>
                <a:lnTo>
                  <a:pt x="1511245" y="956338"/>
                </a:lnTo>
                <a:lnTo>
                  <a:pt x="1521358" y="910475"/>
                </a:lnTo>
                <a:lnTo>
                  <a:pt x="1528692" y="863626"/>
                </a:lnTo>
                <a:lnTo>
                  <a:pt x="1533159" y="815883"/>
                </a:lnTo>
                <a:lnTo>
                  <a:pt x="1534668" y="767333"/>
                </a:lnTo>
                <a:lnTo>
                  <a:pt x="1533158" y="718784"/>
                </a:lnTo>
                <a:lnTo>
                  <a:pt x="1528689" y="671041"/>
                </a:lnTo>
                <a:lnTo>
                  <a:pt x="1521349" y="624192"/>
                </a:lnTo>
                <a:lnTo>
                  <a:pt x="1511225" y="578329"/>
                </a:lnTo>
                <a:lnTo>
                  <a:pt x="1498406" y="533540"/>
                </a:lnTo>
                <a:lnTo>
                  <a:pt x="1482982" y="489915"/>
                </a:lnTo>
                <a:lnTo>
                  <a:pt x="1465041" y="447544"/>
                </a:lnTo>
                <a:lnTo>
                  <a:pt x="1444802" y="406744"/>
                </a:lnTo>
                <a:lnTo>
                  <a:pt x="1422142" y="367194"/>
                </a:lnTo>
                <a:lnTo>
                  <a:pt x="1397242" y="329166"/>
                </a:lnTo>
                <a:lnTo>
                  <a:pt x="1370191" y="292750"/>
                </a:lnTo>
                <a:lnTo>
                  <a:pt x="1341080" y="258033"/>
                </a:lnTo>
                <a:lnTo>
                  <a:pt x="1309997" y="225104"/>
                </a:lnTo>
                <a:lnTo>
                  <a:pt x="1277032" y="194051"/>
                </a:lnTo>
                <a:lnTo>
                  <a:pt x="1242275" y="164964"/>
                </a:lnTo>
                <a:lnTo>
                  <a:pt x="1205816" y="137930"/>
                </a:lnTo>
                <a:lnTo>
                  <a:pt x="1167745" y="113038"/>
                </a:lnTo>
                <a:lnTo>
                  <a:pt x="1128151" y="90376"/>
                </a:lnTo>
                <a:lnTo>
                  <a:pt x="1087123" y="70034"/>
                </a:lnTo>
                <a:lnTo>
                  <a:pt x="1044752" y="52098"/>
                </a:lnTo>
                <a:lnTo>
                  <a:pt x="1001127" y="36659"/>
                </a:lnTo>
                <a:lnTo>
                  <a:pt x="956338" y="23804"/>
                </a:lnTo>
                <a:lnTo>
                  <a:pt x="910475" y="13622"/>
                </a:lnTo>
                <a:lnTo>
                  <a:pt x="863626" y="6202"/>
                </a:lnTo>
                <a:lnTo>
                  <a:pt x="815883" y="1632"/>
                </a:lnTo>
                <a:lnTo>
                  <a:pt x="767334" y="0"/>
                </a:lnTo>
                <a:close/>
              </a:path>
            </a:pathLst>
          </a:custGeom>
          <a:solidFill>
            <a:srgbClr val="F05A5F">
              <a:alpha val="50195"/>
            </a:srgbClr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" name="object 18"/>
          <p:cNvSpPr txBox="1"/>
          <p:nvPr/>
        </p:nvSpPr>
        <p:spPr>
          <a:xfrm>
            <a:off x="4004635" y="1613313"/>
            <a:ext cx="1803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5" dirty="0">
                <a:latin typeface="Times New Roman"/>
                <a:cs typeface="Times New Roman"/>
              </a:rPr>
              <a:t>66</a:t>
            </a:r>
            <a:r>
              <a:rPr sz="800" dirty="0">
                <a:latin typeface="Times New Roman"/>
                <a:cs typeface="Times New Roman"/>
              </a:rPr>
              <a:t>3</a:t>
            </a:r>
          </a:p>
        </p:txBody>
      </p:sp>
      <p:sp>
        <p:nvSpPr>
          <p:cNvPr id="19" name="object 19"/>
          <p:cNvSpPr txBox="1"/>
          <p:nvPr/>
        </p:nvSpPr>
        <p:spPr>
          <a:xfrm>
            <a:off x="5504703" y="1613313"/>
            <a:ext cx="23241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5" dirty="0">
                <a:latin typeface="Times New Roman"/>
                <a:cs typeface="Times New Roman"/>
              </a:rPr>
              <a:t>120</a:t>
            </a:r>
            <a:r>
              <a:rPr sz="800" dirty="0">
                <a:latin typeface="Times New Roman"/>
                <a:cs typeface="Times New Roman"/>
              </a:rPr>
              <a:t>5</a:t>
            </a:r>
          </a:p>
        </p:txBody>
      </p:sp>
      <p:sp>
        <p:nvSpPr>
          <p:cNvPr id="20" name="object 20"/>
          <p:cNvSpPr txBox="1"/>
          <p:nvPr/>
        </p:nvSpPr>
        <p:spPr>
          <a:xfrm>
            <a:off x="4803732" y="3083567"/>
            <a:ext cx="1803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5" dirty="0">
                <a:latin typeface="Times New Roman"/>
                <a:cs typeface="Times New Roman"/>
              </a:rPr>
              <a:t>33</a:t>
            </a:r>
            <a:r>
              <a:rPr sz="800" dirty="0">
                <a:latin typeface="Times New Roman"/>
                <a:cs typeface="Times New Roman"/>
              </a:rPr>
              <a:t>4</a:t>
            </a:r>
          </a:p>
        </p:txBody>
      </p:sp>
      <p:sp>
        <p:nvSpPr>
          <p:cNvPr id="21" name="object 21"/>
          <p:cNvSpPr txBox="1"/>
          <p:nvPr/>
        </p:nvSpPr>
        <p:spPr>
          <a:xfrm>
            <a:off x="4771772" y="1613313"/>
            <a:ext cx="23241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5" dirty="0">
                <a:latin typeface="Times New Roman"/>
                <a:cs typeface="Times New Roman"/>
              </a:rPr>
              <a:t>118</a:t>
            </a:r>
            <a:r>
              <a:rPr sz="800" dirty="0">
                <a:latin typeface="Times New Roman"/>
                <a:cs typeface="Times New Roman"/>
              </a:rPr>
              <a:t>4</a:t>
            </a:r>
          </a:p>
        </p:txBody>
      </p:sp>
      <p:sp>
        <p:nvSpPr>
          <p:cNvPr id="22" name="object 22"/>
          <p:cNvSpPr txBox="1"/>
          <p:nvPr/>
        </p:nvSpPr>
        <p:spPr>
          <a:xfrm>
            <a:off x="4324335" y="2380451"/>
            <a:ext cx="1803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5" dirty="0">
                <a:latin typeface="Times New Roman"/>
                <a:cs typeface="Times New Roman"/>
              </a:rPr>
              <a:t>18</a:t>
            </a:r>
            <a:r>
              <a:rPr sz="800" dirty="0">
                <a:latin typeface="Times New Roman"/>
                <a:cs typeface="Times New Roman"/>
              </a:rPr>
              <a:t>7</a:t>
            </a:r>
          </a:p>
        </p:txBody>
      </p:sp>
      <p:sp>
        <p:nvSpPr>
          <p:cNvPr id="23" name="object 23"/>
          <p:cNvSpPr txBox="1"/>
          <p:nvPr/>
        </p:nvSpPr>
        <p:spPr>
          <a:xfrm>
            <a:off x="5283231" y="2380451"/>
            <a:ext cx="1803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5" dirty="0">
                <a:latin typeface="Times New Roman"/>
                <a:cs typeface="Times New Roman"/>
              </a:rPr>
              <a:t>84</a:t>
            </a:r>
            <a:r>
              <a:rPr sz="800" dirty="0">
                <a:latin typeface="Times New Roman"/>
                <a:cs typeface="Times New Roman"/>
              </a:rPr>
              <a:t>8</a:t>
            </a:r>
          </a:p>
        </p:txBody>
      </p:sp>
      <p:sp>
        <p:nvSpPr>
          <p:cNvPr id="24" name="object 24"/>
          <p:cNvSpPr txBox="1"/>
          <p:nvPr/>
        </p:nvSpPr>
        <p:spPr>
          <a:xfrm>
            <a:off x="4803834" y="2092813"/>
            <a:ext cx="1803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5" dirty="0">
                <a:latin typeface="Times New Roman"/>
                <a:cs typeface="Times New Roman"/>
              </a:rPr>
              <a:t>17</a:t>
            </a:r>
            <a:r>
              <a:rPr sz="800" dirty="0">
                <a:latin typeface="Times New Roman"/>
                <a:cs typeface="Times New Roman"/>
              </a:rPr>
              <a:t>5</a:t>
            </a:r>
          </a:p>
        </p:txBody>
      </p:sp>
      <p:sp>
        <p:nvSpPr>
          <p:cNvPr id="25" name="object 25"/>
          <p:cNvSpPr txBox="1"/>
          <p:nvPr/>
        </p:nvSpPr>
        <p:spPr>
          <a:xfrm>
            <a:off x="3872915" y="968604"/>
            <a:ext cx="91313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solidFill>
                  <a:srgbClr val="006600"/>
                </a:solidFill>
                <a:latin typeface="Times New Roman"/>
                <a:cs typeface="Times New Roman"/>
              </a:rPr>
              <a:t>JG21_S1 </a:t>
            </a:r>
            <a:r>
              <a:rPr sz="800" spc="-5" dirty="0">
                <a:solidFill>
                  <a:srgbClr val="006600"/>
                </a:solidFill>
                <a:latin typeface="Times New Roman"/>
                <a:cs typeface="Times New Roman"/>
              </a:rPr>
              <a:t>vs</a:t>
            </a:r>
            <a:r>
              <a:rPr sz="800" spc="-65" dirty="0">
                <a:solidFill>
                  <a:srgbClr val="006600"/>
                </a:solidFill>
                <a:latin typeface="Times New Roman"/>
                <a:cs typeface="Times New Roman"/>
              </a:rPr>
              <a:t> </a:t>
            </a:r>
            <a:r>
              <a:rPr sz="800" spc="-5" dirty="0">
                <a:solidFill>
                  <a:srgbClr val="006600"/>
                </a:solidFill>
                <a:latin typeface="Times New Roman"/>
                <a:cs typeface="Times New Roman"/>
              </a:rPr>
              <a:t>JG21_S2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955771" y="959312"/>
            <a:ext cx="91313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solidFill>
                  <a:srgbClr val="5A9BD3"/>
                </a:solidFill>
                <a:latin typeface="Times New Roman"/>
                <a:cs typeface="Times New Roman"/>
              </a:rPr>
              <a:t>JG21_S1 </a:t>
            </a:r>
            <a:r>
              <a:rPr sz="800" spc="-5" dirty="0">
                <a:solidFill>
                  <a:srgbClr val="5A9BD3"/>
                </a:solidFill>
                <a:latin typeface="Times New Roman"/>
                <a:cs typeface="Times New Roman"/>
              </a:rPr>
              <a:t>vs</a:t>
            </a:r>
            <a:r>
              <a:rPr sz="800" spc="-65" dirty="0">
                <a:solidFill>
                  <a:srgbClr val="5A9BD3"/>
                </a:solidFill>
                <a:latin typeface="Times New Roman"/>
                <a:cs typeface="Times New Roman"/>
              </a:rPr>
              <a:t> </a:t>
            </a:r>
            <a:r>
              <a:rPr sz="800" spc="-5" dirty="0">
                <a:solidFill>
                  <a:srgbClr val="5A9BD3"/>
                </a:solidFill>
                <a:latin typeface="Times New Roman"/>
                <a:cs typeface="Times New Roman"/>
              </a:rPr>
              <a:t>JG21_S3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436347" y="3477499"/>
            <a:ext cx="91313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solidFill>
                  <a:srgbClr val="F05A5F"/>
                </a:solidFill>
                <a:latin typeface="Times New Roman"/>
                <a:cs typeface="Times New Roman"/>
              </a:rPr>
              <a:t>JG21_S2 </a:t>
            </a:r>
            <a:r>
              <a:rPr sz="800" spc="-5" dirty="0">
                <a:solidFill>
                  <a:srgbClr val="F05A5F"/>
                </a:solidFill>
                <a:latin typeface="Times New Roman"/>
                <a:cs typeface="Times New Roman"/>
              </a:rPr>
              <a:t>vs</a:t>
            </a:r>
            <a:r>
              <a:rPr sz="800" spc="-65" dirty="0">
                <a:solidFill>
                  <a:srgbClr val="F05A5F"/>
                </a:solidFill>
                <a:latin typeface="Times New Roman"/>
                <a:cs typeface="Times New Roman"/>
              </a:rPr>
              <a:t> </a:t>
            </a:r>
            <a:r>
              <a:rPr sz="800" spc="-5" dirty="0">
                <a:solidFill>
                  <a:srgbClr val="F05A5F"/>
                </a:solidFill>
                <a:latin typeface="Times New Roman"/>
                <a:cs typeface="Times New Roman"/>
              </a:rPr>
              <a:t>JG21_S3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2286171" y="4421266"/>
            <a:ext cx="1534795" cy="1534795"/>
          </a:xfrm>
          <a:custGeom>
            <a:avLst/>
            <a:gdLst/>
            <a:ahLst/>
            <a:cxnLst/>
            <a:rect l="l" t="t" r="r" b="b"/>
            <a:pathLst>
              <a:path w="1534795" h="1534795">
                <a:moveTo>
                  <a:pt x="767334" y="0"/>
                </a:moveTo>
                <a:lnTo>
                  <a:pt x="718784" y="1508"/>
                </a:lnTo>
                <a:lnTo>
                  <a:pt x="671041" y="5975"/>
                </a:lnTo>
                <a:lnTo>
                  <a:pt x="624192" y="13309"/>
                </a:lnTo>
                <a:lnTo>
                  <a:pt x="578329" y="23422"/>
                </a:lnTo>
                <a:lnTo>
                  <a:pt x="533540" y="36224"/>
                </a:lnTo>
                <a:lnTo>
                  <a:pt x="489915" y="51625"/>
                </a:lnTo>
                <a:lnTo>
                  <a:pt x="447544" y="69535"/>
                </a:lnTo>
                <a:lnTo>
                  <a:pt x="406516" y="89865"/>
                </a:lnTo>
                <a:lnTo>
                  <a:pt x="366922" y="112525"/>
                </a:lnTo>
                <a:lnTo>
                  <a:pt x="328851" y="137425"/>
                </a:lnTo>
                <a:lnTo>
                  <a:pt x="292392" y="164476"/>
                </a:lnTo>
                <a:lnTo>
                  <a:pt x="257635" y="193587"/>
                </a:lnTo>
                <a:lnTo>
                  <a:pt x="224670" y="224670"/>
                </a:lnTo>
                <a:lnTo>
                  <a:pt x="193587" y="257635"/>
                </a:lnTo>
                <a:lnTo>
                  <a:pt x="164476" y="292392"/>
                </a:lnTo>
                <a:lnTo>
                  <a:pt x="137425" y="328851"/>
                </a:lnTo>
                <a:lnTo>
                  <a:pt x="112525" y="366922"/>
                </a:lnTo>
                <a:lnTo>
                  <a:pt x="89865" y="406516"/>
                </a:lnTo>
                <a:lnTo>
                  <a:pt x="69457" y="447727"/>
                </a:lnTo>
                <a:lnTo>
                  <a:pt x="51575" y="490057"/>
                </a:lnTo>
                <a:lnTo>
                  <a:pt x="36195" y="533643"/>
                </a:lnTo>
                <a:lnTo>
                  <a:pt x="23407" y="578398"/>
                </a:lnTo>
                <a:lnTo>
                  <a:pt x="13303" y="624233"/>
                </a:lnTo>
                <a:lnTo>
                  <a:pt x="5973" y="671060"/>
                </a:lnTo>
                <a:lnTo>
                  <a:pt x="1508" y="718789"/>
                </a:lnTo>
                <a:lnTo>
                  <a:pt x="0" y="767334"/>
                </a:lnTo>
                <a:lnTo>
                  <a:pt x="1508" y="815883"/>
                </a:lnTo>
                <a:lnTo>
                  <a:pt x="5975" y="863626"/>
                </a:lnTo>
                <a:lnTo>
                  <a:pt x="13309" y="910475"/>
                </a:lnTo>
                <a:lnTo>
                  <a:pt x="23422" y="956338"/>
                </a:lnTo>
                <a:lnTo>
                  <a:pt x="36224" y="1001127"/>
                </a:lnTo>
                <a:lnTo>
                  <a:pt x="51625" y="1044752"/>
                </a:lnTo>
                <a:lnTo>
                  <a:pt x="69535" y="1087123"/>
                </a:lnTo>
                <a:lnTo>
                  <a:pt x="89865" y="1128151"/>
                </a:lnTo>
                <a:lnTo>
                  <a:pt x="112525" y="1167745"/>
                </a:lnTo>
                <a:lnTo>
                  <a:pt x="137425" y="1205816"/>
                </a:lnTo>
                <a:lnTo>
                  <a:pt x="164476" y="1242275"/>
                </a:lnTo>
                <a:lnTo>
                  <a:pt x="193587" y="1277032"/>
                </a:lnTo>
                <a:lnTo>
                  <a:pt x="224670" y="1309997"/>
                </a:lnTo>
                <a:lnTo>
                  <a:pt x="257635" y="1341080"/>
                </a:lnTo>
                <a:lnTo>
                  <a:pt x="292392" y="1370191"/>
                </a:lnTo>
                <a:lnTo>
                  <a:pt x="328851" y="1397242"/>
                </a:lnTo>
                <a:lnTo>
                  <a:pt x="366922" y="1422142"/>
                </a:lnTo>
                <a:lnTo>
                  <a:pt x="406516" y="1444802"/>
                </a:lnTo>
                <a:lnTo>
                  <a:pt x="447544" y="1465132"/>
                </a:lnTo>
                <a:lnTo>
                  <a:pt x="489915" y="1483042"/>
                </a:lnTo>
                <a:lnTo>
                  <a:pt x="533540" y="1498443"/>
                </a:lnTo>
                <a:lnTo>
                  <a:pt x="578329" y="1511245"/>
                </a:lnTo>
                <a:lnTo>
                  <a:pt x="624192" y="1521358"/>
                </a:lnTo>
                <a:lnTo>
                  <a:pt x="671041" y="1528692"/>
                </a:lnTo>
                <a:lnTo>
                  <a:pt x="718784" y="1533159"/>
                </a:lnTo>
                <a:lnTo>
                  <a:pt x="767334" y="1534668"/>
                </a:lnTo>
                <a:lnTo>
                  <a:pt x="815883" y="1533159"/>
                </a:lnTo>
                <a:lnTo>
                  <a:pt x="863626" y="1528692"/>
                </a:lnTo>
                <a:lnTo>
                  <a:pt x="910475" y="1521358"/>
                </a:lnTo>
                <a:lnTo>
                  <a:pt x="956338" y="1511245"/>
                </a:lnTo>
                <a:lnTo>
                  <a:pt x="1001127" y="1498443"/>
                </a:lnTo>
                <a:lnTo>
                  <a:pt x="1044752" y="1483042"/>
                </a:lnTo>
                <a:lnTo>
                  <a:pt x="1087123" y="1465132"/>
                </a:lnTo>
                <a:lnTo>
                  <a:pt x="1128151" y="1444802"/>
                </a:lnTo>
                <a:lnTo>
                  <a:pt x="1167745" y="1422142"/>
                </a:lnTo>
                <a:lnTo>
                  <a:pt x="1205816" y="1397242"/>
                </a:lnTo>
                <a:lnTo>
                  <a:pt x="1242275" y="1370191"/>
                </a:lnTo>
                <a:lnTo>
                  <a:pt x="1277032" y="1341080"/>
                </a:lnTo>
                <a:lnTo>
                  <a:pt x="1309997" y="1309997"/>
                </a:lnTo>
                <a:lnTo>
                  <a:pt x="1341080" y="1277032"/>
                </a:lnTo>
                <a:lnTo>
                  <a:pt x="1370191" y="1242275"/>
                </a:lnTo>
                <a:lnTo>
                  <a:pt x="1397242" y="1205816"/>
                </a:lnTo>
                <a:lnTo>
                  <a:pt x="1422142" y="1167745"/>
                </a:lnTo>
                <a:lnTo>
                  <a:pt x="1444802" y="1128151"/>
                </a:lnTo>
                <a:lnTo>
                  <a:pt x="1465132" y="1087123"/>
                </a:lnTo>
                <a:lnTo>
                  <a:pt x="1483042" y="1044752"/>
                </a:lnTo>
                <a:lnTo>
                  <a:pt x="1498443" y="1001127"/>
                </a:lnTo>
                <a:lnTo>
                  <a:pt x="1511245" y="956338"/>
                </a:lnTo>
                <a:lnTo>
                  <a:pt x="1521358" y="910475"/>
                </a:lnTo>
                <a:lnTo>
                  <a:pt x="1528692" y="863626"/>
                </a:lnTo>
                <a:lnTo>
                  <a:pt x="1533159" y="815883"/>
                </a:lnTo>
                <a:lnTo>
                  <a:pt x="1534668" y="767334"/>
                </a:lnTo>
                <a:lnTo>
                  <a:pt x="1533030" y="718784"/>
                </a:lnTo>
                <a:lnTo>
                  <a:pt x="1528443" y="671041"/>
                </a:lnTo>
                <a:lnTo>
                  <a:pt x="1520995" y="624192"/>
                </a:lnTo>
                <a:lnTo>
                  <a:pt x="1510773" y="578329"/>
                </a:lnTo>
                <a:lnTo>
                  <a:pt x="1497868" y="533540"/>
                </a:lnTo>
                <a:lnTo>
                  <a:pt x="1482366" y="489915"/>
                </a:lnTo>
                <a:lnTo>
                  <a:pt x="1464358" y="447544"/>
                </a:lnTo>
                <a:lnTo>
                  <a:pt x="1444064" y="406744"/>
                </a:lnTo>
                <a:lnTo>
                  <a:pt x="1421358" y="367194"/>
                </a:lnTo>
                <a:lnTo>
                  <a:pt x="1396422" y="329166"/>
                </a:lnTo>
                <a:lnTo>
                  <a:pt x="1369345" y="292750"/>
                </a:lnTo>
                <a:lnTo>
                  <a:pt x="1340218" y="258033"/>
                </a:lnTo>
                <a:lnTo>
                  <a:pt x="1309130" y="225104"/>
                </a:lnTo>
                <a:lnTo>
                  <a:pt x="1276170" y="194051"/>
                </a:lnTo>
                <a:lnTo>
                  <a:pt x="1241429" y="164964"/>
                </a:lnTo>
                <a:lnTo>
                  <a:pt x="1204996" y="137930"/>
                </a:lnTo>
                <a:lnTo>
                  <a:pt x="1166960" y="113038"/>
                </a:lnTo>
                <a:lnTo>
                  <a:pt x="1127412" y="90376"/>
                </a:lnTo>
                <a:lnTo>
                  <a:pt x="1086441" y="70034"/>
                </a:lnTo>
                <a:lnTo>
                  <a:pt x="1044137" y="52098"/>
                </a:lnTo>
                <a:lnTo>
                  <a:pt x="1000589" y="36659"/>
                </a:lnTo>
                <a:lnTo>
                  <a:pt x="955887" y="23804"/>
                </a:lnTo>
                <a:lnTo>
                  <a:pt x="910121" y="13622"/>
                </a:lnTo>
                <a:lnTo>
                  <a:pt x="863380" y="6202"/>
                </a:lnTo>
                <a:lnTo>
                  <a:pt x="815754" y="1632"/>
                </a:lnTo>
                <a:lnTo>
                  <a:pt x="767334" y="0"/>
                </a:lnTo>
                <a:close/>
              </a:path>
            </a:pathLst>
          </a:custGeom>
          <a:solidFill>
            <a:srgbClr val="006600">
              <a:alpha val="50195"/>
            </a:srgbClr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" name="object 29"/>
          <p:cNvSpPr/>
          <p:nvPr/>
        </p:nvSpPr>
        <p:spPr>
          <a:xfrm>
            <a:off x="3283023" y="4421266"/>
            <a:ext cx="1534795" cy="1534795"/>
          </a:xfrm>
          <a:custGeom>
            <a:avLst/>
            <a:gdLst/>
            <a:ahLst/>
            <a:cxnLst/>
            <a:rect l="l" t="t" r="r" b="b"/>
            <a:pathLst>
              <a:path w="1534795" h="1534795">
                <a:moveTo>
                  <a:pt x="767333" y="0"/>
                </a:moveTo>
                <a:lnTo>
                  <a:pt x="718784" y="1508"/>
                </a:lnTo>
                <a:lnTo>
                  <a:pt x="671041" y="5975"/>
                </a:lnTo>
                <a:lnTo>
                  <a:pt x="624192" y="13309"/>
                </a:lnTo>
                <a:lnTo>
                  <a:pt x="578329" y="23422"/>
                </a:lnTo>
                <a:lnTo>
                  <a:pt x="533540" y="36224"/>
                </a:lnTo>
                <a:lnTo>
                  <a:pt x="489915" y="51625"/>
                </a:lnTo>
                <a:lnTo>
                  <a:pt x="447544" y="69535"/>
                </a:lnTo>
                <a:lnTo>
                  <a:pt x="406516" y="89865"/>
                </a:lnTo>
                <a:lnTo>
                  <a:pt x="366922" y="112525"/>
                </a:lnTo>
                <a:lnTo>
                  <a:pt x="328851" y="137425"/>
                </a:lnTo>
                <a:lnTo>
                  <a:pt x="292392" y="164476"/>
                </a:lnTo>
                <a:lnTo>
                  <a:pt x="257635" y="193587"/>
                </a:lnTo>
                <a:lnTo>
                  <a:pt x="224670" y="224670"/>
                </a:lnTo>
                <a:lnTo>
                  <a:pt x="193587" y="257635"/>
                </a:lnTo>
                <a:lnTo>
                  <a:pt x="164476" y="292392"/>
                </a:lnTo>
                <a:lnTo>
                  <a:pt x="137425" y="328851"/>
                </a:lnTo>
                <a:lnTo>
                  <a:pt x="112525" y="366922"/>
                </a:lnTo>
                <a:lnTo>
                  <a:pt x="89865" y="406516"/>
                </a:lnTo>
                <a:lnTo>
                  <a:pt x="69457" y="447727"/>
                </a:lnTo>
                <a:lnTo>
                  <a:pt x="51575" y="490057"/>
                </a:lnTo>
                <a:lnTo>
                  <a:pt x="36195" y="533643"/>
                </a:lnTo>
                <a:lnTo>
                  <a:pt x="23407" y="578398"/>
                </a:lnTo>
                <a:lnTo>
                  <a:pt x="13303" y="624233"/>
                </a:lnTo>
                <a:lnTo>
                  <a:pt x="5973" y="671060"/>
                </a:lnTo>
                <a:lnTo>
                  <a:pt x="1508" y="718789"/>
                </a:lnTo>
                <a:lnTo>
                  <a:pt x="0" y="767334"/>
                </a:lnTo>
                <a:lnTo>
                  <a:pt x="1508" y="815883"/>
                </a:lnTo>
                <a:lnTo>
                  <a:pt x="5975" y="863626"/>
                </a:lnTo>
                <a:lnTo>
                  <a:pt x="13309" y="910475"/>
                </a:lnTo>
                <a:lnTo>
                  <a:pt x="23422" y="956338"/>
                </a:lnTo>
                <a:lnTo>
                  <a:pt x="36224" y="1001127"/>
                </a:lnTo>
                <a:lnTo>
                  <a:pt x="51625" y="1044752"/>
                </a:lnTo>
                <a:lnTo>
                  <a:pt x="69535" y="1087123"/>
                </a:lnTo>
                <a:lnTo>
                  <a:pt x="89865" y="1128151"/>
                </a:lnTo>
                <a:lnTo>
                  <a:pt x="112525" y="1167745"/>
                </a:lnTo>
                <a:lnTo>
                  <a:pt x="137425" y="1205816"/>
                </a:lnTo>
                <a:lnTo>
                  <a:pt x="164476" y="1242275"/>
                </a:lnTo>
                <a:lnTo>
                  <a:pt x="193587" y="1277032"/>
                </a:lnTo>
                <a:lnTo>
                  <a:pt x="224670" y="1309997"/>
                </a:lnTo>
                <a:lnTo>
                  <a:pt x="257635" y="1341080"/>
                </a:lnTo>
                <a:lnTo>
                  <a:pt x="292392" y="1370191"/>
                </a:lnTo>
                <a:lnTo>
                  <a:pt x="328851" y="1397242"/>
                </a:lnTo>
                <a:lnTo>
                  <a:pt x="366922" y="1422142"/>
                </a:lnTo>
                <a:lnTo>
                  <a:pt x="406516" y="1444802"/>
                </a:lnTo>
                <a:lnTo>
                  <a:pt x="447544" y="1465132"/>
                </a:lnTo>
                <a:lnTo>
                  <a:pt x="489915" y="1483042"/>
                </a:lnTo>
                <a:lnTo>
                  <a:pt x="533540" y="1498443"/>
                </a:lnTo>
                <a:lnTo>
                  <a:pt x="578329" y="1511245"/>
                </a:lnTo>
                <a:lnTo>
                  <a:pt x="624192" y="1521358"/>
                </a:lnTo>
                <a:lnTo>
                  <a:pt x="671041" y="1528692"/>
                </a:lnTo>
                <a:lnTo>
                  <a:pt x="718784" y="1533159"/>
                </a:lnTo>
                <a:lnTo>
                  <a:pt x="767333" y="1534668"/>
                </a:lnTo>
                <a:lnTo>
                  <a:pt x="815883" y="1533159"/>
                </a:lnTo>
                <a:lnTo>
                  <a:pt x="863626" y="1528692"/>
                </a:lnTo>
                <a:lnTo>
                  <a:pt x="910475" y="1521358"/>
                </a:lnTo>
                <a:lnTo>
                  <a:pt x="956338" y="1511245"/>
                </a:lnTo>
                <a:lnTo>
                  <a:pt x="1001127" y="1498443"/>
                </a:lnTo>
                <a:lnTo>
                  <a:pt x="1044752" y="1483042"/>
                </a:lnTo>
                <a:lnTo>
                  <a:pt x="1087123" y="1465132"/>
                </a:lnTo>
                <a:lnTo>
                  <a:pt x="1128151" y="1444802"/>
                </a:lnTo>
                <a:lnTo>
                  <a:pt x="1167745" y="1422142"/>
                </a:lnTo>
                <a:lnTo>
                  <a:pt x="1205816" y="1397242"/>
                </a:lnTo>
                <a:lnTo>
                  <a:pt x="1242275" y="1370191"/>
                </a:lnTo>
                <a:lnTo>
                  <a:pt x="1277032" y="1341080"/>
                </a:lnTo>
                <a:lnTo>
                  <a:pt x="1309997" y="1309997"/>
                </a:lnTo>
                <a:lnTo>
                  <a:pt x="1341080" y="1277032"/>
                </a:lnTo>
                <a:lnTo>
                  <a:pt x="1370191" y="1242275"/>
                </a:lnTo>
                <a:lnTo>
                  <a:pt x="1397242" y="1205816"/>
                </a:lnTo>
                <a:lnTo>
                  <a:pt x="1422142" y="1167745"/>
                </a:lnTo>
                <a:lnTo>
                  <a:pt x="1444802" y="1128151"/>
                </a:lnTo>
                <a:lnTo>
                  <a:pt x="1465132" y="1087123"/>
                </a:lnTo>
                <a:lnTo>
                  <a:pt x="1483042" y="1044752"/>
                </a:lnTo>
                <a:lnTo>
                  <a:pt x="1498443" y="1001127"/>
                </a:lnTo>
                <a:lnTo>
                  <a:pt x="1511245" y="956338"/>
                </a:lnTo>
                <a:lnTo>
                  <a:pt x="1521358" y="910475"/>
                </a:lnTo>
                <a:lnTo>
                  <a:pt x="1528692" y="863626"/>
                </a:lnTo>
                <a:lnTo>
                  <a:pt x="1533159" y="815883"/>
                </a:lnTo>
                <a:lnTo>
                  <a:pt x="1534667" y="767334"/>
                </a:lnTo>
                <a:lnTo>
                  <a:pt x="1533035" y="718784"/>
                </a:lnTo>
                <a:lnTo>
                  <a:pt x="1528462" y="671041"/>
                </a:lnTo>
                <a:lnTo>
                  <a:pt x="1521035" y="624192"/>
                </a:lnTo>
                <a:lnTo>
                  <a:pt x="1510843" y="578329"/>
                </a:lnTo>
                <a:lnTo>
                  <a:pt x="1497971" y="533540"/>
                </a:lnTo>
                <a:lnTo>
                  <a:pt x="1482508" y="489915"/>
                </a:lnTo>
                <a:lnTo>
                  <a:pt x="1464542" y="447544"/>
                </a:lnTo>
                <a:lnTo>
                  <a:pt x="1444291" y="406744"/>
                </a:lnTo>
                <a:lnTo>
                  <a:pt x="1421629" y="367194"/>
                </a:lnTo>
                <a:lnTo>
                  <a:pt x="1396737" y="329166"/>
                </a:lnTo>
                <a:lnTo>
                  <a:pt x="1369703" y="292750"/>
                </a:lnTo>
                <a:lnTo>
                  <a:pt x="1340616" y="258033"/>
                </a:lnTo>
                <a:lnTo>
                  <a:pt x="1309563" y="225104"/>
                </a:lnTo>
                <a:lnTo>
                  <a:pt x="1276634" y="194051"/>
                </a:lnTo>
                <a:lnTo>
                  <a:pt x="1241917" y="164964"/>
                </a:lnTo>
                <a:lnTo>
                  <a:pt x="1205501" y="137930"/>
                </a:lnTo>
                <a:lnTo>
                  <a:pt x="1167473" y="113038"/>
                </a:lnTo>
                <a:lnTo>
                  <a:pt x="1127923" y="90376"/>
                </a:lnTo>
                <a:lnTo>
                  <a:pt x="1086940" y="70034"/>
                </a:lnTo>
                <a:lnTo>
                  <a:pt x="1044610" y="52098"/>
                </a:lnTo>
                <a:lnTo>
                  <a:pt x="1001024" y="36659"/>
                </a:lnTo>
                <a:lnTo>
                  <a:pt x="956269" y="23804"/>
                </a:lnTo>
                <a:lnTo>
                  <a:pt x="910434" y="13622"/>
                </a:lnTo>
                <a:lnTo>
                  <a:pt x="863607" y="6202"/>
                </a:lnTo>
                <a:lnTo>
                  <a:pt x="815878" y="1632"/>
                </a:lnTo>
                <a:lnTo>
                  <a:pt x="767333" y="0"/>
                </a:lnTo>
                <a:close/>
              </a:path>
            </a:pathLst>
          </a:custGeom>
          <a:solidFill>
            <a:srgbClr val="5A9BD3">
              <a:alpha val="50195"/>
            </a:srgbClr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" name="object 30"/>
          <p:cNvSpPr/>
          <p:nvPr/>
        </p:nvSpPr>
        <p:spPr>
          <a:xfrm>
            <a:off x="2783074" y="5245879"/>
            <a:ext cx="1536700" cy="1534795"/>
          </a:xfrm>
          <a:custGeom>
            <a:avLst/>
            <a:gdLst/>
            <a:ahLst/>
            <a:cxnLst/>
            <a:rect l="l" t="t" r="r" b="b"/>
            <a:pathLst>
              <a:path w="1536700" h="1534795">
                <a:moveTo>
                  <a:pt x="768095" y="0"/>
                </a:moveTo>
                <a:lnTo>
                  <a:pt x="719498" y="1508"/>
                </a:lnTo>
                <a:lnTo>
                  <a:pt x="671708" y="5975"/>
                </a:lnTo>
                <a:lnTo>
                  <a:pt x="624813" y="13309"/>
                </a:lnTo>
                <a:lnTo>
                  <a:pt x="578904" y="23422"/>
                </a:lnTo>
                <a:lnTo>
                  <a:pt x="534070" y="36224"/>
                </a:lnTo>
                <a:lnTo>
                  <a:pt x="490402" y="51625"/>
                </a:lnTo>
                <a:lnTo>
                  <a:pt x="447989" y="69535"/>
                </a:lnTo>
                <a:lnTo>
                  <a:pt x="406921" y="89865"/>
                </a:lnTo>
                <a:lnTo>
                  <a:pt x="367287" y="112525"/>
                </a:lnTo>
                <a:lnTo>
                  <a:pt x="329178" y="137425"/>
                </a:lnTo>
                <a:lnTo>
                  <a:pt x="292683" y="164476"/>
                </a:lnTo>
                <a:lnTo>
                  <a:pt x="257892" y="193587"/>
                </a:lnTo>
                <a:lnTo>
                  <a:pt x="224894" y="224670"/>
                </a:lnTo>
                <a:lnTo>
                  <a:pt x="193780" y="257635"/>
                </a:lnTo>
                <a:lnTo>
                  <a:pt x="164640" y="292392"/>
                </a:lnTo>
                <a:lnTo>
                  <a:pt x="137562" y="328851"/>
                </a:lnTo>
                <a:lnTo>
                  <a:pt x="112637" y="366922"/>
                </a:lnTo>
                <a:lnTo>
                  <a:pt x="89954" y="406516"/>
                </a:lnTo>
                <a:lnTo>
                  <a:pt x="69604" y="447544"/>
                </a:lnTo>
                <a:lnTo>
                  <a:pt x="51676" y="489915"/>
                </a:lnTo>
                <a:lnTo>
                  <a:pt x="36260" y="533540"/>
                </a:lnTo>
                <a:lnTo>
                  <a:pt x="23446" y="578329"/>
                </a:lnTo>
                <a:lnTo>
                  <a:pt x="13323" y="624192"/>
                </a:lnTo>
                <a:lnTo>
                  <a:pt x="5981" y="671041"/>
                </a:lnTo>
                <a:lnTo>
                  <a:pt x="1506" y="718911"/>
                </a:lnTo>
                <a:lnTo>
                  <a:pt x="0" y="767334"/>
                </a:lnTo>
                <a:lnTo>
                  <a:pt x="1510" y="815883"/>
                </a:lnTo>
                <a:lnTo>
                  <a:pt x="5981" y="863626"/>
                </a:lnTo>
                <a:lnTo>
                  <a:pt x="13323" y="910475"/>
                </a:lnTo>
                <a:lnTo>
                  <a:pt x="23446" y="956338"/>
                </a:lnTo>
                <a:lnTo>
                  <a:pt x="36260" y="1001127"/>
                </a:lnTo>
                <a:lnTo>
                  <a:pt x="51676" y="1044752"/>
                </a:lnTo>
                <a:lnTo>
                  <a:pt x="69604" y="1087123"/>
                </a:lnTo>
                <a:lnTo>
                  <a:pt x="89954" y="1128151"/>
                </a:lnTo>
                <a:lnTo>
                  <a:pt x="112637" y="1167745"/>
                </a:lnTo>
                <a:lnTo>
                  <a:pt x="137562" y="1205816"/>
                </a:lnTo>
                <a:lnTo>
                  <a:pt x="164640" y="1242275"/>
                </a:lnTo>
                <a:lnTo>
                  <a:pt x="193780" y="1277032"/>
                </a:lnTo>
                <a:lnTo>
                  <a:pt x="224894" y="1309997"/>
                </a:lnTo>
                <a:lnTo>
                  <a:pt x="257892" y="1341080"/>
                </a:lnTo>
                <a:lnTo>
                  <a:pt x="292683" y="1370191"/>
                </a:lnTo>
                <a:lnTo>
                  <a:pt x="329178" y="1397242"/>
                </a:lnTo>
                <a:lnTo>
                  <a:pt x="367287" y="1422142"/>
                </a:lnTo>
                <a:lnTo>
                  <a:pt x="406921" y="1444802"/>
                </a:lnTo>
                <a:lnTo>
                  <a:pt x="447989" y="1465132"/>
                </a:lnTo>
                <a:lnTo>
                  <a:pt x="490402" y="1483042"/>
                </a:lnTo>
                <a:lnTo>
                  <a:pt x="534070" y="1498443"/>
                </a:lnTo>
                <a:lnTo>
                  <a:pt x="578904" y="1511245"/>
                </a:lnTo>
                <a:lnTo>
                  <a:pt x="624813" y="1521358"/>
                </a:lnTo>
                <a:lnTo>
                  <a:pt x="671708" y="1528692"/>
                </a:lnTo>
                <a:lnTo>
                  <a:pt x="719498" y="1533159"/>
                </a:lnTo>
                <a:lnTo>
                  <a:pt x="768095" y="1534668"/>
                </a:lnTo>
                <a:lnTo>
                  <a:pt x="816693" y="1533159"/>
                </a:lnTo>
                <a:lnTo>
                  <a:pt x="864483" y="1528692"/>
                </a:lnTo>
                <a:lnTo>
                  <a:pt x="911378" y="1521358"/>
                </a:lnTo>
                <a:lnTo>
                  <a:pt x="957287" y="1511245"/>
                </a:lnTo>
                <a:lnTo>
                  <a:pt x="1002121" y="1498443"/>
                </a:lnTo>
                <a:lnTo>
                  <a:pt x="1045789" y="1483042"/>
                </a:lnTo>
                <a:lnTo>
                  <a:pt x="1088202" y="1465132"/>
                </a:lnTo>
                <a:lnTo>
                  <a:pt x="1129270" y="1444802"/>
                </a:lnTo>
                <a:lnTo>
                  <a:pt x="1168904" y="1422142"/>
                </a:lnTo>
                <a:lnTo>
                  <a:pt x="1207013" y="1397242"/>
                </a:lnTo>
                <a:lnTo>
                  <a:pt x="1243508" y="1370191"/>
                </a:lnTo>
                <a:lnTo>
                  <a:pt x="1278299" y="1341080"/>
                </a:lnTo>
                <a:lnTo>
                  <a:pt x="1311297" y="1309997"/>
                </a:lnTo>
                <a:lnTo>
                  <a:pt x="1342411" y="1277032"/>
                </a:lnTo>
                <a:lnTo>
                  <a:pt x="1371551" y="1242275"/>
                </a:lnTo>
                <a:lnTo>
                  <a:pt x="1398629" y="1205816"/>
                </a:lnTo>
                <a:lnTo>
                  <a:pt x="1423554" y="1167745"/>
                </a:lnTo>
                <a:lnTo>
                  <a:pt x="1446237" y="1128151"/>
                </a:lnTo>
                <a:lnTo>
                  <a:pt x="1466587" y="1087123"/>
                </a:lnTo>
                <a:lnTo>
                  <a:pt x="1484515" y="1044752"/>
                </a:lnTo>
                <a:lnTo>
                  <a:pt x="1499931" y="1001127"/>
                </a:lnTo>
                <a:lnTo>
                  <a:pt x="1512745" y="956338"/>
                </a:lnTo>
                <a:lnTo>
                  <a:pt x="1522868" y="910475"/>
                </a:lnTo>
                <a:lnTo>
                  <a:pt x="1530210" y="863626"/>
                </a:lnTo>
                <a:lnTo>
                  <a:pt x="1534681" y="815883"/>
                </a:lnTo>
                <a:lnTo>
                  <a:pt x="1536191" y="767334"/>
                </a:lnTo>
                <a:lnTo>
                  <a:pt x="1534669" y="718784"/>
                </a:lnTo>
                <a:lnTo>
                  <a:pt x="1530210" y="671285"/>
                </a:lnTo>
                <a:lnTo>
                  <a:pt x="1522868" y="624543"/>
                </a:lnTo>
                <a:lnTo>
                  <a:pt x="1512745" y="578776"/>
                </a:lnTo>
                <a:lnTo>
                  <a:pt x="1499931" y="534074"/>
                </a:lnTo>
                <a:lnTo>
                  <a:pt x="1484515" y="490525"/>
                </a:lnTo>
                <a:lnTo>
                  <a:pt x="1466587" y="448220"/>
                </a:lnTo>
                <a:lnTo>
                  <a:pt x="1446237" y="407249"/>
                </a:lnTo>
                <a:lnTo>
                  <a:pt x="1423554" y="367701"/>
                </a:lnTo>
                <a:lnTo>
                  <a:pt x="1398629" y="329666"/>
                </a:lnTo>
                <a:lnTo>
                  <a:pt x="1371551" y="293233"/>
                </a:lnTo>
                <a:lnTo>
                  <a:pt x="1342411" y="258492"/>
                </a:lnTo>
                <a:lnTo>
                  <a:pt x="1311297" y="225532"/>
                </a:lnTo>
                <a:lnTo>
                  <a:pt x="1278299" y="194445"/>
                </a:lnTo>
                <a:lnTo>
                  <a:pt x="1243508" y="165318"/>
                </a:lnTo>
                <a:lnTo>
                  <a:pt x="1207013" y="138242"/>
                </a:lnTo>
                <a:lnTo>
                  <a:pt x="1168904" y="113306"/>
                </a:lnTo>
                <a:lnTo>
                  <a:pt x="1129270" y="90601"/>
                </a:lnTo>
                <a:lnTo>
                  <a:pt x="1088202" y="70215"/>
                </a:lnTo>
                <a:lnTo>
                  <a:pt x="1045789" y="52239"/>
                </a:lnTo>
                <a:lnTo>
                  <a:pt x="1002121" y="36762"/>
                </a:lnTo>
                <a:lnTo>
                  <a:pt x="957287" y="23873"/>
                </a:lnTo>
                <a:lnTo>
                  <a:pt x="911378" y="13663"/>
                </a:lnTo>
                <a:lnTo>
                  <a:pt x="864483" y="6221"/>
                </a:lnTo>
                <a:lnTo>
                  <a:pt x="816693" y="1636"/>
                </a:lnTo>
                <a:lnTo>
                  <a:pt x="768095" y="0"/>
                </a:lnTo>
                <a:close/>
              </a:path>
            </a:pathLst>
          </a:custGeom>
          <a:solidFill>
            <a:srgbClr val="F05A5F">
              <a:alpha val="50195"/>
            </a:srgbClr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" name="object 31"/>
          <p:cNvSpPr txBox="1"/>
          <p:nvPr/>
        </p:nvSpPr>
        <p:spPr>
          <a:xfrm>
            <a:off x="2623005" y="4923073"/>
            <a:ext cx="23241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5" dirty="0">
                <a:latin typeface="Times New Roman"/>
                <a:cs typeface="Times New Roman"/>
              </a:rPr>
              <a:t>156</a:t>
            </a:r>
            <a:r>
              <a:rPr sz="800" dirty="0">
                <a:latin typeface="Times New Roman"/>
                <a:cs typeface="Times New Roman"/>
              </a:rPr>
              <a:t>7</a:t>
            </a:r>
          </a:p>
        </p:txBody>
      </p:sp>
      <p:sp>
        <p:nvSpPr>
          <p:cNvPr id="32" name="object 32"/>
          <p:cNvSpPr txBox="1"/>
          <p:nvPr/>
        </p:nvSpPr>
        <p:spPr>
          <a:xfrm>
            <a:off x="4157178" y="4923073"/>
            <a:ext cx="23241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5" dirty="0">
                <a:latin typeface="Times New Roman"/>
                <a:cs typeface="Times New Roman"/>
              </a:rPr>
              <a:t>102</a:t>
            </a:r>
            <a:r>
              <a:rPr sz="800" dirty="0">
                <a:latin typeface="Times New Roman"/>
                <a:cs typeface="Times New Roman"/>
              </a:rPr>
              <a:t>1</a:t>
            </a:r>
          </a:p>
        </p:txBody>
      </p:sp>
      <p:sp>
        <p:nvSpPr>
          <p:cNvPr id="33" name="object 33"/>
          <p:cNvSpPr txBox="1"/>
          <p:nvPr/>
        </p:nvSpPr>
        <p:spPr>
          <a:xfrm>
            <a:off x="3456207" y="6393326"/>
            <a:ext cx="1803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5" dirty="0">
                <a:latin typeface="Times New Roman"/>
                <a:cs typeface="Times New Roman"/>
              </a:rPr>
              <a:t>25</a:t>
            </a:r>
            <a:r>
              <a:rPr sz="800" dirty="0">
                <a:latin typeface="Times New Roman"/>
                <a:cs typeface="Times New Roman"/>
              </a:rPr>
              <a:t>0</a:t>
            </a:r>
          </a:p>
        </p:txBody>
      </p:sp>
      <p:sp>
        <p:nvSpPr>
          <p:cNvPr id="34" name="object 34"/>
          <p:cNvSpPr txBox="1"/>
          <p:nvPr/>
        </p:nvSpPr>
        <p:spPr>
          <a:xfrm>
            <a:off x="3456207" y="4923073"/>
            <a:ext cx="1803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5" dirty="0">
                <a:latin typeface="Times New Roman"/>
                <a:cs typeface="Times New Roman"/>
              </a:rPr>
              <a:t>83</a:t>
            </a:r>
            <a:r>
              <a:rPr sz="800" dirty="0">
                <a:latin typeface="Times New Roman"/>
                <a:cs typeface="Times New Roman"/>
              </a:rPr>
              <a:t>5</a:t>
            </a:r>
          </a:p>
        </p:txBody>
      </p:sp>
      <p:sp>
        <p:nvSpPr>
          <p:cNvPr id="35" name="object 35"/>
          <p:cNvSpPr txBox="1"/>
          <p:nvPr/>
        </p:nvSpPr>
        <p:spPr>
          <a:xfrm>
            <a:off x="3010914" y="5690211"/>
            <a:ext cx="12827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5" dirty="0">
                <a:latin typeface="Times New Roman"/>
                <a:cs typeface="Times New Roman"/>
              </a:rPr>
              <a:t>6</a:t>
            </a:r>
            <a:r>
              <a:rPr sz="800" dirty="0">
                <a:latin typeface="Times New Roman"/>
                <a:cs typeface="Times New Roman"/>
              </a:rPr>
              <a:t>1</a:t>
            </a:r>
          </a:p>
        </p:txBody>
      </p:sp>
      <p:sp>
        <p:nvSpPr>
          <p:cNvPr id="36" name="object 36"/>
          <p:cNvSpPr txBox="1"/>
          <p:nvPr/>
        </p:nvSpPr>
        <p:spPr>
          <a:xfrm>
            <a:off x="3969810" y="5690211"/>
            <a:ext cx="12827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5" dirty="0">
                <a:latin typeface="Times New Roman"/>
                <a:cs typeface="Times New Roman"/>
              </a:rPr>
              <a:t>6</a:t>
            </a:r>
            <a:r>
              <a:rPr sz="800" dirty="0">
                <a:latin typeface="Times New Roman"/>
                <a:cs typeface="Times New Roman"/>
              </a:rPr>
              <a:t>6</a:t>
            </a:r>
          </a:p>
        </p:txBody>
      </p:sp>
      <p:sp>
        <p:nvSpPr>
          <p:cNvPr id="37" name="object 37"/>
          <p:cNvSpPr txBox="1"/>
          <p:nvPr/>
        </p:nvSpPr>
        <p:spPr>
          <a:xfrm>
            <a:off x="3456309" y="5402572"/>
            <a:ext cx="1803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5" dirty="0">
                <a:latin typeface="Times New Roman"/>
                <a:cs typeface="Times New Roman"/>
              </a:rPr>
              <a:t>22</a:t>
            </a:r>
            <a:r>
              <a:rPr sz="800" dirty="0">
                <a:latin typeface="Times New Roman"/>
                <a:cs typeface="Times New Roman"/>
              </a:rPr>
              <a:t>7</a:t>
            </a:r>
          </a:p>
        </p:txBody>
      </p:sp>
      <p:sp>
        <p:nvSpPr>
          <p:cNvPr id="38" name="object 38"/>
          <p:cNvSpPr txBox="1"/>
          <p:nvPr/>
        </p:nvSpPr>
        <p:spPr>
          <a:xfrm>
            <a:off x="4402646" y="4305115"/>
            <a:ext cx="86931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5" dirty="0">
                <a:solidFill>
                  <a:srgbClr val="5A9BD3"/>
                </a:solidFill>
                <a:latin typeface="Times New Roman"/>
                <a:cs typeface="Times New Roman"/>
              </a:rPr>
              <a:t>DHD_S2vsJG21_S2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042691" y="6827189"/>
            <a:ext cx="88328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5" dirty="0">
                <a:solidFill>
                  <a:srgbClr val="F05A5F"/>
                </a:solidFill>
                <a:latin typeface="Times New Roman"/>
                <a:cs typeface="Times New Roman"/>
              </a:rPr>
              <a:t>DHD_S3vsJG21_S3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751724" y="7207275"/>
            <a:ext cx="5464175" cy="7543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Figure </a:t>
            </a:r>
            <a:r>
              <a:rPr sz="1200" b="1" spc="-5" dirty="0">
                <a:latin typeface="Times New Roman"/>
                <a:cs typeface="Times New Roman"/>
              </a:rPr>
              <a:t>S6. </a:t>
            </a:r>
            <a:r>
              <a:rPr sz="1200" spc="-5" dirty="0">
                <a:latin typeface="Times New Roman"/>
                <a:cs typeface="Times New Roman"/>
              </a:rPr>
              <a:t>Analysis </a:t>
            </a:r>
            <a:r>
              <a:rPr sz="1200" dirty="0">
                <a:latin typeface="Times New Roman"/>
                <a:cs typeface="Times New Roman"/>
              </a:rPr>
              <a:t>of differentially expressed genes. (A) </a:t>
            </a:r>
            <a:r>
              <a:rPr sz="1200" spc="-5" dirty="0">
                <a:latin typeface="Times New Roman"/>
                <a:cs typeface="Times New Roman"/>
              </a:rPr>
              <a:t>Analysis </a:t>
            </a:r>
            <a:r>
              <a:rPr sz="1200" dirty="0">
                <a:latin typeface="Times New Roman"/>
                <a:cs typeface="Times New Roman"/>
              </a:rPr>
              <a:t>of differentially  expressed genes </a:t>
            </a:r>
            <a:r>
              <a:rPr lang="en-US" sz="1200" dirty="0">
                <a:latin typeface="Times New Roman"/>
                <a:cs typeface="Times New Roman"/>
              </a:rPr>
              <a:t>at</a:t>
            </a:r>
            <a:r>
              <a:rPr sz="1200" dirty="0">
                <a:latin typeface="Times New Roman"/>
                <a:cs typeface="Times New Roman"/>
              </a:rPr>
              <a:t> the three developmental </a:t>
            </a:r>
            <a:r>
              <a:rPr sz="1200" spc="-5" dirty="0">
                <a:latin typeface="Times New Roman"/>
                <a:cs typeface="Times New Roman"/>
              </a:rPr>
              <a:t>stages </a:t>
            </a:r>
            <a:r>
              <a:rPr sz="1200" dirty="0">
                <a:latin typeface="Times New Roman"/>
                <a:cs typeface="Times New Roman"/>
              </a:rPr>
              <a:t>of </a:t>
            </a:r>
            <a:r>
              <a:rPr sz="1200" spc="-5" dirty="0">
                <a:latin typeface="Times New Roman"/>
                <a:cs typeface="Times New Roman"/>
              </a:rPr>
              <a:t>DHD. </a:t>
            </a:r>
            <a:r>
              <a:rPr sz="1200" dirty="0">
                <a:latin typeface="Times New Roman"/>
                <a:cs typeface="Times New Roman"/>
              </a:rPr>
              <a:t>(B) </a:t>
            </a:r>
            <a:r>
              <a:rPr sz="1200" spc="-5" dirty="0">
                <a:latin typeface="Times New Roman"/>
                <a:cs typeface="Times New Roman"/>
              </a:rPr>
              <a:t>Analysis </a:t>
            </a:r>
            <a:r>
              <a:rPr sz="1200" dirty="0">
                <a:latin typeface="Times New Roman"/>
                <a:cs typeface="Times New Roman"/>
              </a:rPr>
              <a:t>of differentially  expressed genes </a:t>
            </a:r>
            <a:r>
              <a:rPr lang="en-US" sz="1200" dirty="0">
                <a:latin typeface="Times New Roman"/>
                <a:cs typeface="Times New Roman"/>
              </a:rPr>
              <a:t>at</a:t>
            </a:r>
            <a:r>
              <a:rPr sz="1200" dirty="0">
                <a:latin typeface="Times New Roman"/>
                <a:cs typeface="Times New Roman"/>
              </a:rPr>
              <a:t> the three developmental </a:t>
            </a:r>
            <a:r>
              <a:rPr sz="1200" spc="-5" dirty="0">
                <a:latin typeface="Times New Roman"/>
                <a:cs typeface="Times New Roman"/>
              </a:rPr>
              <a:t>stages </a:t>
            </a:r>
            <a:r>
              <a:rPr sz="1200" dirty="0">
                <a:latin typeface="Times New Roman"/>
                <a:cs typeface="Times New Roman"/>
              </a:rPr>
              <a:t>of </a:t>
            </a:r>
            <a:r>
              <a:rPr sz="1200" spc="-5" dirty="0">
                <a:latin typeface="Times New Roman"/>
                <a:cs typeface="Times New Roman"/>
              </a:rPr>
              <a:t>JG21. </a:t>
            </a:r>
            <a:r>
              <a:rPr sz="1200" dirty="0">
                <a:latin typeface="Times New Roman"/>
                <a:cs typeface="Times New Roman"/>
              </a:rPr>
              <a:t>(C) </a:t>
            </a:r>
            <a:r>
              <a:rPr sz="1200" spc="-5" dirty="0">
                <a:latin typeface="Times New Roman"/>
                <a:cs typeface="Times New Roman"/>
              </a:rPr>
              <a:t>Analysis </a:t>
            </a:r>
            <a:r>
              <a:rPr sz="1200" dirty="0">
                <a:latin typeface="Times New Roman"/>
                <a:cs typeface="Times New Roman"/>
              </a:rPr>
              <a:t>of differentially  expressed genes </a:t>
            </a:r>
            <a:r>
              <a:rPr lang="en-US" sz="1200" dirty="0">
                <a:latin typeface="Times New Roman"/>
                <a:cs typeface="Times New Roman"/>
              </a:rPr>
              <a:t>at</a:t>
            </a:r>
            <a:r>
              <a:rPr sz="1200" dirty="0">
                <a:latin typeface="Times New Roman"/>
                <a:cs typeface="Times New Roman"/>
              </a:rPr>
              <a:t> </a:t>
            </a:r>
            <a:r>
              <a:rPr sz="1200" spc="-5" dirty="0">
                <a:latin typeface="Times New Roman"/>
                <a:cs typeface="Times New Roman"/>
              </a:rPr>
              <a:t>DHD </a:t>
            </a:r>
            <a:r>
              <a:rPr sz="1200" dirty="0">
                <a:latin typeface="Times New Roman"/>
                <a:cs typeface="Times New Roman"/>
              </a:rPr>
              <a:t>and </a:t>
            </a:r>
            <a:r>
              <a:rPr sz="1200" spc="-5" dirty="0">
                <a:latin typeface="Times New Roman"/>
                <a:cs typeface="Times New Roman"/>
              </a:rPr>
              <a:t>JG21 </a:t>
            </a:r>
            <a:r>
              <a:rPr sz="1200" dirty="0">
                <a:latin typeface="Times New Roman"/>
                <a:cs typeface="Times New Roman"/>
              </a:rPr>
              <a:t>in different developmental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5" dirty="0">
                <a:latin typeface="Times New Roman"/>
                <a:cs typeface="Times New Roman"/>
              </a:rPr>
              <a:t>stages.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45485" y="806795"/>
            <a:ext cx="1905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Times New Roman"/>
                <a:cs typeface="Times New Roman"/>
              </a:rPr>
              <a:t>A</a:t>
            </a:r>
          </a:p>
        </p:txBody>
      </p:sp>
      <p:sp>
        <p:nvSpPr>
          <p:cNvPr id="42" name="object 42"/>
          <p:cNvSpPr txBox="1"/>
          <p:nvPr/>
        </p:nvSpPr>
        <p:spPr>
          <a:xfrm>
            <a:off x="3431128" y="825540"/>
            <a:ext cx="17843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Times New Roman"/>
                <a:cs typeface="Times New Roman"/>
              </a:rPr>
              <a:t>B</a:t>
            </a:r>
          </a:p>
        </p:txBody>
      </p:sp>
      <p:sp>
        <p:nvSpPr>
          <p:cNvPr id="43" name="object 43"/>
          <p:cNvSpPr txBox="1"/>
          <p:nvPr/>
        </p:nvSpPr>
        <p:spPr>
          <a:xfrm>
            <a:off x="1861560" y="4176377"/>
            <a:ext cx="107569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700" baseline="1543" dirty="0">
                <a:latin typeface="Times New Roman"/>
                <a:cs typeface="Times New Roman"/>
              </a:rPr>
              <a:t>C</a:t>
            </a:r>
            <a:r>
              <a:rPr sz="2700" spc="-75" baseline="1543" dirty="0">
                <a:latin typeface="Times New Roman"/>
                <a:cs typeface="Times New Roman"/>
              </a:rPr>
              <a:t> </a:t>
            </a:r>
            <a:r>
              <a:rPr sz="800" spc="-5" dirty="0">
                <a:solidFill>
                  <a:srgbClr val="006600"/>
                </a:solidFill>
                <a:latin typeface="Times New Roman"/>
                <a:cs typeface="Times New Roman"/>
              </a:rPr>
              <a:t>DHD_S1vsJG21_S1</a:t>
            </a:r>
            <a:endParaRPr sz="80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bject 6"/>
          <p:cNvSpPr txBox="1"/>
          <p:nvPr/>
        </p:nvSpPr>
        <p:spPr>
          <a:xfrm>
            <a:off x="3810935" y="3400329"/>
            <a:ext cx="762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2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926503" y="3400329"/>
            <a:ext cx="762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3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042071" y="3400329"/>
            <a:ext cx="762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4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28170" y="3498588"/>
            <a:ext cx="473709" cy="1377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700" b="1" spc="10" dirty="0">
                <a:latin typeface="Times New Roman"/>
                <a:cs typeface="Times New Roman"/>
              </a:rPr>
              <a:t>Rich</a:t>
            </a:r>
            <a:r>
              <a:rPr sz="700" b="1" spc="-30" dirty="0">
                <a:latin typeface="Times New Roman"/>
                <a:cs typeface="Times New Roman"/>
              </a:rPr>
              <a:t> </a:t>
            </a:r>
            <a:r>
              <a:rPr sz="700" b="1" spc="10" dirty="0">
                <a:latin typeface="Times New Roman"/>
                <a:cs typeface="Times New Roman"/>
              </a:rPr>
              <a:t>factor</a:t>
            </a:r>
            <a:endParaRPr sz="700" dirty="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609379" y="277847"/>
            <a:ext cx="1640205" cy="1619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00" b="1" spc="-10" dirty="0">
                <a:latin typeface="Times New Roman"/>
                <a:cs typeface="Times New Roman"/>
              </a:rPr>
              <a:t>Statistics </a:t>
            </a:r>
            <a:r>
              <a:rPr sz="900" b="1" spc="-5" dirty="0">
                <a:latin typeface="Times New Roman"/>
                <a:cs typeface="Times New Roman"/>
              </a:rPr>
              <a:t>of Pathway</a:t>
            </a:r>
            <a:r>
              <a:rPr sz="900" b="1" spc="-45" dirty="0">
                <a:latin typeface="Times New Roman"/>
                <a:cs typeface="Times New Roman"/>
              </a:rPr>
              <a:t> </a:t>
            </a:r>
            <a:r>
              <a:rPr sz="900" b="1" spc="-5" dirty="0">
                <a:latin typeface="Times New Roman"/>
                <a:cs typeface="Times New Roman"/>
              </a:rPr>
              <a:t>Enrichment</a:t>
            </a:r>
            <a:endParaRPr sz="900" dirty="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06600" y="5268931"/>
            <a:ext cx="2332990" cy="1342390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Stilbenoid, diarylheptanoid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and gingerol</a:t>
            </a:r>
            <a:r>
              <a:rPr sz="800" b="1" spc="-7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biosynthesis</a:t>
            </a:r>
            <a:endParaRPr sz="800" dirty="0">
              <a:latin typeface="Times New Roman"/>
              <a:cs typeface="Times New Roman"/>
            </a:endParaRPr>
          </a:p>
          <a:p>
            <a:pPr marL="1129030" marR="5080" indent="-162560" algn="r">
              <a:lnSpc>
                <a:spcPct val="120000"/>
              </a:lnSpc>
            </a:pP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Starch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and</a:t>
            </a:r>
            <a:r>
              <a:rPr sz="800" b="1" spc="-6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sucrose</a:t>
            </a:r>
            <a:r>
              <a:rPr sz="800" b="1" spc="-3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  Glutathione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 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Diterpenoid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biosynthesis 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Plant−pathogen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interaction</a:t>
            </a:r>
            <a:endParaRPr sz="800" dirty="0">
              <a:latin typeface="Times New Roman"/>
              <a:cs typeface="Times New Roman"/>
            </a:endParaRPr>
          </a:p>
          <a:p>
            <a:pPr marL="388620" marR="5080" indent="307340" algn="r">
              <a:lnSpc>
                <a:spcPct val="120000"/>
              </a:lnSpc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Taurine and</a:t>
            </a:r>
            <a:r>
              <a:rPr sz="800" b="1" spc="-6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hypotaurine</a:t>
            </a:r>
            <a:r>
              <a:rPr sz="800" b="1" spc="-3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  Protein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processing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in endoplasmic</a:t>
            </a:r>
            <a:r>
              <a:rPr sz="800" b="1" spc="-9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reticulum</a:t>
            </a:r>
            <a:endParaRPr sz="800" dirty="0">
              <a:latin typeface="Times New Roman"/>
              <a:cs typeface="Times New Roman"/>
            </a:endParaRPr>
          </a:p>
          <a:p>
            <a:pPr marL="1017269" marR="5080" indent="315595" algn="r">
              <a:lnSpc>
                <a:spcPct val="120000"/>
              </a:lnSpc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Flavonoid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biosynthesis 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Phenylpropanoid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biosynthesis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479539" y="6634613"/>
            <a:ext cx="762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2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042505" y="6634613"/>
            <a:ext cx="762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3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5168436" y="6634613"/>
            <a:ext cx="762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5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731402" y="6634613"/>
            <a:ext cx="762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6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6294367" y="6634613"/>
            <a:ext cx="762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7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4428170" y="6634613"/>
            <a:ext cx="473709" cy="248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34925" algn="ctr">
              <a:lnSpc>
                <a:spcPts val="935"/>
              </a:lnSpc>
              <a:spcBef>
                <a:spcPts val="100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4</a:t>
            </a:r>
            <a:endParaRPr sz="800" dirty="0">
              <a:latin typeface="Times New Roman"/>
              <a:cs typeface="Times New Roman"/>
            </a:endParaRPr>
          </a:p>
          <a:p>
            <a:pPr algn="ctr">
              <a:lnSpc>
                <a:spcPts val="815"/>
              </a:lnSpc>
            </a:pPr>
            <a:r>
              <a:rPr sz="700" b="1" spc="10" dirty="0">
                <a:latin typeface="Times New Roman"/>
                <a:cs typeface="Times New Roman"/>
              </a:rPr>
              <a:t>Rich</a:t>
            </a:r>
            <a:r>
              <a:rPr sz="700" b="1" spc="-30" dirty="0">
                <a:latin typeface="Times New Roman"/>
                <a:cs typeface="Times New Roman"/>
              </a:rPr>
              <a:t> </a:t>
            </a:r>
            <a:r>
              <a:rPr sz="700" b="1" spc="10" dirty="0">
                <a:latin typeface="Times New Roman"/>
                <a:cs typeface="Times New Roman"/>
              </a:rPr>
              <a:t>factor</a:t>
            </a:r>
            <a:endParaRPr sz="700" dirty="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3333075" y="6917300"/>
            <a:ext cx="0" cy="2955290"/>
          </a:xfrm>
          <a:custGeom>
            <a:avLst/>
            <a:gdLst/>
            <a:ahLst/>
            <a:cxnLst/>
            <a:rect l="l" t="t" r="r" b="b"/>
            <a:pathLst>
              <a:path h="2955290">
                <a:moveTo>
                  <a:pt x="0" y="2955074"/>
                </a:moveTo>
                <a:lnTo>
                  <a:pt x="0" y="0"/>
                </a:lnTo>
              </a:path>
            </a:pathLst>
          </a:custGeom>
          <a:ln w="6731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" name="object 42"/>
          <p:cNvSpPr/>
          <p:nvPr/>
        </p:nvSpPr>
        <p:spPr>
          <a:xfrm>
            <a:off x="4258147" y="6917300"/>
            <a:ext cx="0" cy="2955290"/>
          </a:xfrm>
          <a:custGeom>
            <a:avLst/>
            <a:gdLst/>
            <a:ahLst/>
            <a:cxnLst/>
            <a:rect l="l" t="t" r="r" b="b"/>
            <a:pathLst>
              <a:path h="2955290">
                <a:moveTo>
                  <a:pt x="0" y="2955074"/>
                </a:moveTo>
                <a:lnTo>
                  <a:pt x="0" y="0"/>
                </a:lnTo>
              </a:path>
            </a:pathLst>
          </a:custGeom>
          <a:ln w="6731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" name="object 43"/>
          <p:cNvSpPr/>
          <p:nvPr/>
        </p:nvSpPr>
        <p:spPr>
          <a:xfrm>
            <a:off x="5183275" y="6917300"/>
            <a:ext cx="0" cy="2955290"/>
          </a:xfrm>
          <a:custGeom>
            <a:avLst/>
            <a:gdLst/>
            <a:ahLst/>
            <a:cxnLst/>
            <a:rect l="l" t="t" r="r" b="b"/>
            <a:pathLst>
              <a:path h="2955290">
                <a:moveTo>
                  <a:pt x="0" y="2955074"/>
                </a:moveTo>
                <a:lnTo>
                  <a:pt x="0" y="0"/>
                </a:lnTo>
              </a:path>
            </a:pathLst>
          </a:custGeom>
          <a:ln w="6731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" name="object 44"/>
          <p:cNvSpPr/>
          <p:nvPr/>
        </p:nvSpPr>
        <p:spPr>
          <a:xfrm>
            <a:off x="6108341" y="6917300"/>
            <a:ext cx="0" cy="2955290"/>
          </a:xfrm>
          <a:custGeom>
            <a:avLst/>
            <a:gdLst/>
            <a:ahLst/>
            <a:cxnLst/>
            <a:rect l="l" t="t" r="r" b="b"/>
            <a:pathLst>
              <a:path h="2955290">
                <a:moveTo>
                  <a:pt x="0" y="2955074"/>
                </a:moveTo>
                <a:lnTo>
                  <a:pt x="0" y="0"/>
                </a:lnTo>
              </a:path>
            </a:pathLst>
          </a:custGeom>
          <a:ln w="6731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" name="object 45"/>
          <p:cNvSpPr/>
          <p:nvPr/>
        </p:nvSpPr>
        <p:spPr>
          <a:xfrm>
            <a:off x="2996140" y="9784566"/>
            <a:ext cx="3545840" cy="0"/>
          </a:xfrm>
          <a:custGeom>
            <a:avLst/>
            <a:gdLst/>
            <a:ahLst/>
            <a:cxnLst/>
            <a:rect l="l" t="t" r="r" b="b"/>
            <a:pathLst>
              <a:path w="3545840">
                <a:moveTo>
                  <a:pt x="0" y="0"/>
                </a:moveTo>
                <a:lnTo>
                  <a:pt x="3545344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" name="object 46"/>
          <p:cNvSpPr/>
          <p:nvPr/>
        </p:nvSpPr>
        <p:spPr>
          <a:xfrm>
            <a:off x="2996140" y="9638305"/>
            <a:ext cx="3545840" cy="0"/>
          </a:xfrm>
          <a:custGeom>
            <a:avLst/>
            <a:gdLst/>
            <a:ahLst/>
            <a:cxnLst/>
            <a:rect l="l" t="t" r="r" b="b"/>
            <a:pathLst>
              <a:path w="3545840">
                <a:moveTo>
                  <a:pt x="0" y="0"/>
                </a:moveTo>
                <a:lnTo>
                  <a:pt x="3545344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" name="object 47"/>
          <p:cNvSpPr/>
          <p:nvPr/>
        </p:nvSpPr>
        <p:spPr>
          <a:xfrm>
            <a:off x="2996140" y="9491970"/>
            <a:ext cx="3545840" cy="0"/>
          </a:xfrm>
          <a:custGeom>
            <a:avLst/>
            <a:gdLst/>
            <a:ahLst/>
            <a:cxnLst/>
            <a:rect l="l" t="t" r="r" b="b"/>
            <a:pathLst>
              <a:path w="3545840">
                <a:moveTo>
                  <a:pt x="0" y="0"/>
                </a:moveTo>
                <a:lnTo>
                  <a:pt x="3545344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" name="object 48"/>
          <p:cNvSpPr/>
          <p:nvPr/>
        </p:nvSpPr>
        <p:spPr>
          <a:xfrm>
            <a:off x="2996140" y="9345696"/>
            <a:ext cx="3545840" cy="0"/>
          </a:xfrm>
          <a:custGeom>
            <a:avLst/>
            <a:gdLst/>
            <a:ahLst/>
            <a:cxnLst/>
            <a:rect l="l" t="t" r="r" b="b"/>
            <a:pathLst>
              <a:path w="3545840">
                <a:moveTo>
                  <a:pt x="0" y="0"/>
                </a:moveTo>
                <a:lnTo>
                  <a:pt x="3545344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" name="object 49"/>
          <p:cNvSpPr/>
          <p:nvPr/>
        </p:nvSpPr>
        <p:spPr>
          <a:xfrm>
            <a:off x="2996140" y="9199435"/>
            <a:ext cx="3545840" cy="0"/>
          </a:xfrm>
          <a:custGeom>
            <a:avLst/>
            <a:gdLst/>
            <a:ahLst/>
            <a:cxnLst/>
            <a:rect l="l" t="t" r="r" b="b"/>
            <a:pathLst>
              <a:path w="3545840">
                <a:moveTo>
                  <a:pt x="0" y="0"/>
                </a:moveTo>
                <a:lnTo>
                  <a:pt x="3545344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" name="object 50"/>
          <p:cNvSpPr/>
          <p:nvPr/>
        </p:nvSpPr>
        <p:spPr>
          <a:xfrm>
            <a:off x="2996140" y="9053100"/>
            <a:ext cx="3545840" cy="0"/>
          </a:xfrm>
          <a:custGeom>
            <a:avLst/>
            <a:gdLst/>
            <a:ahLst/>
            <a:cxnLst/>
            <a:rect l="l" t="t" r="r" b="b"/>
            <a:pathLst>
              <a:path w="3545840">
                <a:moveTo>
                  <a:pt x="0" y="0"/>
                </a:moveTo>
                <a:lnTo>
                  <a:pt x="3545344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" name="object 51"/>
          <p:cNvSpPr/>
          <p:nvPr/>
        </p:nvSpPr>
        <p:spPr>
          <a:xfrm>
            <a:off x="2996140" y="8906840"/>
            <a:ext cx="3545840" cy="0"/>
          </a:xfrm>
          <a:custGeom>
            <a:avLst/>
            <a:gdLst/>
            <a:ahLst/>
            <a:cxnLst/>
            <a:rect l="l" t="t" r="r" b="b"/>
            <a:pathLst>
              <a:path w="3545840">
                <a:moveTo>
                  <a:pt x="0" y="0"/>
                </a:moveTo>
                <a:lnTo>
                  <a:pt x="3545344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" name="object 52"/>
          <p:cNvSpPr/>
          <p:nvPr/>
        </p:nvSpPr>
        <p:spPr>
          <a:xfrm>
            <a:off x="2996140" y="8760566"/>
            <a:ext cx="3545840" cy="0"/>
          </a:xfrm>
          <a:custGeom>
            <a:avLst/>
            <a:gdLst/>
            <a:ahLst/>
            <a:cxnLst/>
            <a:rect l="l" t="t" r="r" b="b"/>
            <a:pathLst>
              <a:path w="3545840">
                <a:moveTo>
                  <a:pt x="0" y="0"/>
                </a:moveTo>
                <a:lnTo>
                  <a:pt x="3545344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" name="object 53"/>
          <p:cNvSpPr/>
          <p:nvPr/>
        </p:nvSpPr>
        <p:spPr>
          <a:xfrm>
            <a:off x="2996140" y="8614230"/>
            <a:ext cx="3545840" cy="0"/>
          </a:xfrm>
          <a:custGeom>
            <a:avLst/>
            <a:gdLst/>
            <a:ahLst/>
            <a:cxnLst/>
            <a:rect l="l" t="t" r="r" b="b"/>
            <a:pathLst>
              <a:path w="3545840">
                <a:moveTo>
                  <a:pt x="0" y="0"/>
                </a:moveTo>
                <a:lnTo>
                  <a:pt x="3545344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" name="object 54"/>
          <p:cNvSpPr/>
          <p:nvPr/>
        </p:nvSpPr>
        <p:spPr>
          <a:xfrm>
            <a:off x="2996140" y="8467969"/>
            <a:ext cx="3545840" cy="0"/>
          </a:xfrm>
          <a:custGeom>
            <a:avLst/>
            <a:gdLst/>
            <a:ahLst/>
            <a:cxnLst/>
            <a:rect l="l" t="t" r="r" b="b"/>
            <a:pathLst>
              <a:path w="3545840">
                <a:moveTo>
                  <a:pt x="0" y="0"/>
                </a:moveTo>
                <a:lnTo>
                  <a:pt x="3545344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" name="object 55"/>
          <p:cNvSpPr/>
          <p:nvPr/>
        </p:nvSpPr>
        <p:spPr>
          <a:xfrm>
            <a:off x="2996140" y="8321698"/>
            <a:ext cx="3545840" cy="0"/>
          </a:xfrm>
          <a:custGeom>
            <a:avLst/>
            <a:gdLst/>
            <a:ahLst/>
            <a:cxnLst/>
            <a:rect l="l" t="t" r="r" b="b"/>
            <a:pathLst>
              <a:path w="3545840">
                <a:moveTo>
                  <a:pt x="0" y="0"/>
                </a:moveTo>
                <a:lnTo>
                  <a:pt x="3545344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" name="object 56"/>
          <p:cNvSpPr/>
          <p:nvPr/>
        </p:nvSpPr>
        <p:spPr>
          <a:xfrm>
            <a:off x="2996140" y="8175437"/>
            <a:ext cx="3545840" cy="0"/>
          </a:xfrm>
          <a:custGeom>
            <a:avLst/>
            <a:gdLst/>
            <a:ahLst/>
            <a:cxnLst/>
            <a:rect l="l" t="t" r="r" b="b"/>
            <a:pathLst>
              <a:path w="3545840">
                <a:moveTo>
                  <a:pt x="0" y="0"/>
                </a:moveTo>
                <a:lnTo>
                  <a:pt x="3545344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" name="object 57"/>
          <p:cNvSpPr/>
          <p:nvPr/>
        </p:nvSpPr>
        <p:spPr>
          <a:xfrm>
            <a:off x="2996140" y="8029101"/>
            <a:ext cx="3545840" cy="0"/>
          </a:xfrm>
          <a:custGeom>
            <a:avLst/>
            <a:gdLst/>
            <a:ahLst/>
            <a:cxnLst/>
            <a:rect l="l" t="t" r="r" b="b"/>
            <a:pathLst>
              <a:path w="3545840">
                <a:moveTo>
                  <a:pt x="0" y="0"/>
                </a:moveTo>
                <a:lnTo>
                  <a:pt x="3545344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" name="object 58"/>
          <p:cNvSpPr/>
          <p:nvPr/>
        </p:nvSpPr>
        <p:spPr>
          <a:xfrm>
            <a:off x="2996140" y="7882840"/>
            <a:ext cx="3545840" cy="0"/>
          </a:xfrm>
          <a:custGeom>
            <a:avLst/>
            <a:gdLst/>
            <a:ahLst/>
            <a:cxnLst/>
            <a:rect l="l" t="t" r="r" b="b"/>
            <a:pathLst>
              <a:path w="3545840">
                <a:moveTo>
                  <a:pt x="0" y="0"/>
                </a:moveTo>
                <a:lnTo>
                  <a:pt x="3545344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" name="object 59"/>
          <p:cNvSpPr/>
          <p:nvPr/>
        </p:nvSpPr>
        <p:spPr>
          <a:xfrm>
            <a:off x="2996140" y="7736567"/>
            <a:ext cx="3545840" cy="0"/>
          </a:xfrm>
          <a:custGeom>
            <a:avLst/>
            <a:gdLst/>
            <a:ahLst/>
            <a:cxnLst/>
            <a:rect l="l" t="t" r="r" b="b"/>
            <a:pathLst>
              <a:path w="3545840">
                <a:moveTo>
                  <a:pt x="0" y="0"/>
                </a:moveTo>
                <a:lnTo>
                  <a:pt x="3545344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" name="object 60"/>
          <p:cNvSpPr/>
          <p:nvPr/>
        </p:nvSpPr>
        <p:spPr>
          <a:xfrm>
            <a:off x="2996140" y="7590232"/>
            <a:ext cx="3545840" cy="0"/>
          </a:xfrm>
          <a:custGeom>
            <a:avLst/>
            <a:gdLst/>
            <a:ahLst/>
            <a:cxnLst/>
            <a:rect l="l" t="t" r="r" b="b"/>
            <a:pathLst>
              <a:path w="3545840">
                <a:moveTo>
                  <a:pt x="0" y="0"/>
                </a:moveTo>
                <a:lnTo>
                  <a:pt x="3545344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" name="object 61"/>
          <p:cNvSpPr/>
          <p:nvPr/>
        </p:nvSpPr>
        <p:spPr>
          <a:xfrm>
            <a:off x="2996140" y="7443971"/>
            <a:ext cx="3545840" cy="0"/>
          </a:xfrm>
          <a:custGeom>
            <a:avLst/>
            <a:gdLst/>
            <a:ahLst/>
            <a:cxnLst/>
            <a:rect l="l" t="t" r="r" b="b"/>
            <a:pathLst>
              <a:path w="3545840">
                <a:moveTo>
                  <a:pt x="0" y="0"/>
                </a:moveTo>
                <a:lnTo>
                  <a:pt x="3545344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" name="object 62"/>
          <p:cNvSpPr/>
          <p:nvPr/>
        </p:nvSpPr>
        <p:spPr>
          <a:xfrm>
            <a:off x="2996140" y="7297697"/>
            <a:ext cx="3545840" cy="0"/>
          </a:xfrm>
          <a:custGeom>
            <a:avLst/>
            <a:gdLst/>
            <a:ahLst/>
            <a:cxnLst/>
            <a:rect l="l" t="t" r="r" b="b"/>
            <a:pathLst>
              <a:path w="3545840">
                <a:moveTo>
                  <a:pt x="0" y="0"/>
                </a:moveTo>
                <a:lnTo>
                  <a:pt x="3545344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" name="object 63"/>
          <p:cNvSpPr/>
          <p:nvPr/>
        </p:nvSpPr>
        <p:spPr>
          <a:xfrm>
            <a:off x="2996140" y="7151375"/>
            <a:ext cx="3545840" cy="0"/>
          </a:xfrm>
          <a:custGeom>
            <a:avLst/>
            <a:gdLst/>
            <a:ahLst/>
            <a:cxnLst/>
            <a:rect l="l" t="t" r="r" b="b"/>
            <a:pathLst>
              <a:path w="3545840">
                <a:moveTo>
                  <a:pt x="0" y="0"/>
                </a:moveTo>
                <a:lnTo>
                  <a:pt x="3545344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" name="object 64"/>
          <p:cNvSpPr/>
          <p:nvPr/>
        </p:nvSpPr>
        <p:spPr>
          <a:xfrm>
            <a:off x="2996140" y="7005101"/>
            <a:ext cx="3545840" cy="0"/>
          </a:xfrm>
          <a:custGeom>
            <a:avLst/>
            <a:gdLst/>
            <a:ahLst/>
            <a:cxnLst/>
            <a:rect l="l" t="t" r="r" b="b"/>
            <a:pathLst>
              <a:path w="3545840">
                <a:moveTo>
                  <a:pt x="0" y="0"/>
                </a:moveTo>
                <a:lnTo>
                  <a:pt x="3545344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" name="object 65"/>
          <p:cNvSpPr/>
          <p:nvPr/>
        </p:nvSpPr>
        <p:spPr>
          <a:xfrm>
            <a:off x="3795614" y="6917300"/>
            <a:ext cx="0" cy="2955290"/>
          </a:xfrm>
          <a:custGeom>
            <a:avLst/>
            <a:gdLst/>
            <a:ahLst/>
            <a:cxnLst/>
            <a:rect l="l" t="t" r="r" b="b"/>
            <a:pathLst>
              <a:path h="2955290">
                <a:moveTo>
                  <a:pt x="0" y="2955074"/>
                </a:moveTo>
                <a:lnTo>
                  <a:pt x="0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" name="object 66"/>
          <p:cNvSpPr/>
          <p:nvPr/>
        </p:nvSpPr>
        <p:spPr>
          <a:xfrm>
            <a:off x="4720680" y="6917300"/>
            <a:ext cx="0" cy="2955290"/>
          </a:xfrm>
          <a:custGeom>
            <a:avLst/>
            <a:gdLst/>
            <a:ahLst/>
            <a:cxnLst/>
            <a:rect l="l" t="t" r="r" b="b"/>
            <a:pathLst>
              <a:path h="2955290">
                <a:moveTo>
                  <a:pt x="0" y="2955074"/>
                </a:moveTo>
                <a:lnTo>
                  <a:pt x="0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" name="object 67"/>
          <p:cNvSpPr/>
          <p:nvPr/>
        </p:nvSpPr>
        <p:spPr>
          <a:xfrm>
            <a:off x="5645807" y="6917300"/>
            <a:ext cx="0" cy="2955290"/>
          </a:xfrm>
          <a:custGeom>
            <a:avLst/>
            <a:gdLst/>
            <a:ahLst/>
            <a:cxnLst/>
            <a:rect l="l" t="t" r="r" b="b"/>
            <a:pathLst>
              <a:path h="2955290">
                <a:moveTo>
                  <a:pt x="0" y="2955074"/>
                </a:moveTo>
                <a:lnTo>
                  <a:pt x="0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" name="object 68"/>
          <p:cNvSpPr/>
          <p:nvPr/>
        </p:nvSpPr>
        <p:spPr>
          <a:xfrm>
            <a:off x="3327876" y="9714505"/>
            <a:ext cx="121920" cy="105410"/>
          </a:xfrm>
          <a:custGeom>
            <a:avLst/>
            <a:gdLst/>
            <a:ahLst/>
            <a:cxnLst/>
            <a:rect l="l" t="t" r="r" b="b"/>
            <a:pathLst>
              <a:path w="121920" h="105409">
                <a:moveTo>
                  <a:pt x="60667" y="0"/>
                </a:moveTo>
                <a:lnTo>
                  <a:pt x="0" y="105054"/>
                </a:lnTo>
                <a:lnTo>
                  <a:pt x="121335" y="105054"/>
                </a:lnTo>
                <a:lnTo>
                  <a:pt x="6066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" name="object 69"/>
          <p:cNvSpPr/>
          <p:nvPr/>
        </p:nvSpPr>
        <p:spPr>
          <a:xfrm>
            <a:off x="3367938" y="9573838"/>
            <a:ext cx="111760" cy="97155"/>
          </a:xfrm>
          <a:custGeom>
            <a:avLst/>
            <a:gdLst/>
            <a:ahLst/>
            <a:cxnLst/>
            <a:rect l="l" t="t" r="r" b="b"/>
            <a:pathLst>
              <a:path w="111760" h="97154">
                <a:moveTo>
                  <a:pt x="55803" y="0"/>
                </a:moveTo>
                <a:lnTo>
                  <a:pt x="0" y="96659"/>
                </a:lnTo>
                <a:lnTo>
                  <a:pt x="111607" y="96659"/>
                </a:lnTo>
                <a:lnTo>
                  <a:pt x="55803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" name="object 70"/>
          <p:cNvSpPr txBox="1"/>
          <p:nvPr/>
        </p:nvSpPr>
        <p:spPr>
          <a:xfrm>
            <a:off x="6357242" y="9463676"/>
            <a:ext cx="41275" cy="571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200" dirty="0">
                <a:solidFill>
                  <a:srgbClr val="EE7700"/>
                </a:solidFill>
                <a:latin typeface="Times New Roman"/>
                <a:cs typeface="Times New Roman"/>
              </a:rPr>
              <a:t>●</a:t>
            </a:r>
            <a:endParaRPr sz="200" dirty="0">
              <a:latin typeface="Times New Roman"/>
              <a:cs typeface="Times New Roman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3336441" y="9294499"/>
            <a:ext cx="452755" cy="10350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5715" algn="ctr">
              <a:lnSpc>
                <a:spcPct val="100000"/>
              </a:lnSpc>
              <a:spcBef>
                <a:spcPts val="110"/>
              </a:spcBef>
            </a:pPr>
            <a:r>
              <a:rPr sz="500" spc="5" dirty="0">
                <a:solidFill>
                  <a:srgbClr val="EE7700"/>
                </a:solidFill>
                <a:latin typeface="Times New Roman"/>
                <a:cs typeface="Times New Roman"/>
              </a:rPr>
              <a:t>●</a:t>
            </a:r>
            <a:endParaRPr sz="500" dirty="0">
              <a:latin typeface="Times New Roman"/>
              <a:cs typeface="Times New Roman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3609379" y="9151263"/>
            <a:ext cx="61594" cy="9715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50" spc="10" dirty="0">
                <a:solidFill>
                  <a:srgbClr val="EC7C00"/>
                </a:solidFill>
                <a:latin typeface="Times New Roman"/>
                <a:cs typeface="Times New Roman"/>
              </a:rPr>
              <a:t>●</a:t>
            </a:r>
            <a:endParaRPr sz="450" dirty="0">
              <a:latin typeface="Times New Roman"/>
              <a:cs typeface="Times New Roman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3349281" y="9014169"/>
            <a:ext cx="67945" cy="59055"/>
          </a:xfrm>
          <a:custGeom>
            <a:avLst/>
            <a:gdLst/>
            <a:ahLst/>
            <a:cxnLst/>
            <a:rect l="l" t="t" r="r" b="b"/>
            <a:pathLst>
              <a:path w="67945" h="59054">
                <a:moveTo>
                  <a:pt x="33731" y="0"/>
                </a:moveTo>
                <a:lnTo>
                  <a:pt x="0" y="58470"/>
                </a:lnTo>
                <a:lnTo>
                  <a:pt x="67525" y="58470"/>
                </a:lnTo>
                <a:lnTo>
                  <a:pt x="33731" y="0"/>
                </a:lnTo>
                <a:close/>
              </a:path>
            </a:pathLst>
          </a:custGeom>
          <a:solidFill>
            <a:srgbClr val="DAA7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" name="object 74"/>
          <p:cNvSpPr/>
          <p:nvPr/>
        </p:nvSpPr>
        <p:spPr>
          <a:xfrm>
            <a:off x="3156416" y="8269371"/>
            <a:ext cx="90805" cy="78740"/>
          </a:xfrm>
          <a:custGeom>
            <a:avLst/>
            <a:gdLst/>
            <a:ahLst/>
            <a:cxnLst/>
            <a:rect l="l" t="t" r="r" b="b"/>
            <a:pathLst>
              <a:path w="90805" h="78740">
                <a:moveTo>
                  <a:pt x="45262" y="0"/>
                </a:moveTo>
                <a:lnTo>
                  <a:pt x="0" y="78473"/>
                </a:lnTo>
                <a:lnTo>
                  <a:pt x="90589" y="78473"/>
                </a:lnTo>
                <a:lnTo>
                  <a:pt x="45262" y="0"/>
                </a:lnTo>
                <a:close/>
              </a:path>
            </a:pathLst>
          </a:custGeom>
          <a:solidFill>
            <a:srgbClr val="C9C2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" name="object 75"/>
          <p:cNvSpPr txBox="1"/>
          <p:nvPr/>
        </p:nvSpPr>
        <p:spPr>
          <a:xfrm>
            <a:off x="3394546" y="8712393"/>
            <a:ext cx="48895" cy="9715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sz="450" spc="10" dirty="0">
                <a:solidFill>
                  <a:srgbClr val="C9C200"/>
                </a:solidFill>
                <a:latin typeface="Times New Roman"/>
                <a:cs typeface="Times New Roman"/>
              </a:rPr>
              <a:t>●</a:t>
            </a:r>
            <a:endParaRPr sz="450" dirty="0">
              <a:latin typeface="Times New Roman"/>
              <a:cs typeface="Times New Roman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3324014" y="8563033"/>
            <a:ext cx="52069" cy="10350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10"/>
              </a:spcBef>
            </a:pPr>
            <a:r>
              <a:rPr sz="500" spc="5" dirty="0">
                <a:solidFill>
                  <a:srgbClr val="C9C200"/>
                </a:solidFill>
                <a:latin typeface="Times New Roman"/>
                <a:cs typeface="Times New Roman"/>
              </a:rPr>
              <a:t>●</a:t>
            </a:r>
            <a:endParaRPr sz="500" dirty="0">
              <a:latin typeface="Times New Roman"/>
              <a:cs typeface="Times New Roman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3184813" y="8859574"/>
            <a:ext cx="81915" cy="71120"/>
          </a:xfrm>
          <a:custGeom>
            <a:avLst/>
            <a:gdLst/>
            <a:ahLst/>
            <a:cxnLst/>
            <a:rect l="l" t="t" r="r" b="b"/>
            <a:pathLst>
              <a:path w="81914" h="71120">
                <a:moveTo>
                  <a:pt x="40932" y="0"/>
                </a:moveTo>
                <a:lnTo>
                  <a:pt x="0" y="70929"/>
                </a:lnTo>
                <a:lnTo>
                  <a:pt x="81864" y="70929"/>
                </a:lnTo>
                <a:lnTo>
                  <a:pt x="40932" y="0"/>
                </a:lnTo>
                <a:close/>
              </a:path>
            </a:pathLst>
          </a:custGeom>
          <a:solidFill>
            <a:srgbClr val="C9C2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" name="object 78"/>
          <p:cNvSpPr txBox="1"/>
          <p:nvPr/>
        </p:nvSpPr>
        <p:spPr>
          <a:xfrm>
            <a:off x="3374144" y="8419797"/>
            <a:ext cx="48895" cy="9715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sz="450" spc="10" dirty="0">
                <a:solidFill>
                  <a:srgbClr val="C9C200"/>
                </a:solidFill>
                <a:latin typeface="Times New Roman"/>
                <a:cs typeface="Times New Roman"/>
              </a:rPr>
              <a:t>●</a:t>
            </a:r>
            <a:endParaRPr sz="450" dirty="0">
              <a:latin typeface="Times New Roman"/>
              <a:cs typeface="Times New Roman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3002940" y="8124163"/>
            <a:ext cx="332740" cy="10350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algn="r">
              <a:lnSpc>
                <a:spcPct val="100000"/>
              </a:lnSpc>
              <a:spcBef>
                <a:spcPts val="110"/>
              </a:spcBef>
            </a:pPr>
            <a:r>
              <a:rPr sz="500" spc="5" dirty="0">
                <a:solidFill>
                  <a:srgbClr val="C2CA00"/>
                </a:solidFill>
                <a:latin typeface="Times New Roman"/>
                <a:cs typeface="Times New Roman"/>
              </a:rPr>
              <a:t>●</a:t>
            </a:r>
            <a:endParaRPr sz="500" dirty="0">
              <a:latin typeface="Times New Roman"/>
              <a:cs typeface="Times New Roman"/>
            </a:endParaRPr>
          </a:p>
        </p:txBody>
      </p:sp>
      <p:sp>
        <p:nvSpPr>
          <p:cNvPr id="80" name="object 80"/>
          <p:cNvSpPr/>
          <p:nvPr/>
        </p:nvSpPr>
        <p:spPr>
          <a:xfrm>
            <a:off x="3566208" y="8003565"/>
            <a:ext cx="44450" cy="38735"/>
          </a:xfrm>
          <a:custGeom>
            <a:avLst/>
            <a:gdLst/>
            <a:ahLst/>
            <a:cxnLst/>
            <a:rect l="l" t="t" r="r" b="b"/>
            <a:pathLst>
              <a:path w="44450" h="38734">
                <a:moveTo>
                  <a:pt x="22199" y="0"/>
                </a:moveTo>
                <a:lnTo>
                  <a:pt x="0" y="38341"/>
                </a:lnTo>
                <a:lnTo>
                  <a:pt x="44335" y="38341"/>
                </a:lnTo>
                <a:lnTo>
                  <a:pt x="22199" y="0"/>
                </a:lnTo>
                <a:close/>
              </a:path>
            </a:pathLst>
          </a:custGeom>
          <a:solidFill>
            <a:srgbClr val="BCD1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" name="object 81"/>
          <p:cNvSpPr/>
          <p:nvPr/>
        </p:nvSpPr>
        <p:spPr>
          <a:xfrm>
            <a:off x="3180749" y="7839369"/>
            <a:ext cx="75565" cy="65405"/>
          </a:xfrm>
          <a:custGeom>
            <a:avLst/>
            <a:gdLst/>
            <a:ahLst/>
            <a:cxnLst/>
            <a:rect l="l" t="t" r="r" b="b"/>
            <a:pathLst>
              <a:path w="75564" h="65404">
                <a:moveTo>
                  <a:pt x="37592" y="0"/>
                </a:moveTo>
                <a:lnTo>
                  <a:pt x="0" y="65201"/>
                </a:lnTo>
                <a:lnTo>
                  <a:pt x="75196" y="65201"/>
                </a:lnTo>
                <a:lnTo>
                  <a:pt x="37592" y="0"/>
                </a:lnTo>
                <a:close/>
              </a:path>
            </a:pathLst>
          </a:custGeom>
          <a:solidFill>
            <a:srgbClr val="ACE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" name="object 82"/>
          <p:cNvSpPr txBox="1"/>
          <p:nvPr/>
        </p:nvSpPr>
        <p:spPr>
          <a:xfrm>
            <a:off x="3328479" y="7691966"/>
            <a:ext cx="45085" cy="9017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sz="400" spc="10" dirty="0">
                <a:solidFill>
                  <a:srgbClr val="80FF28"/>
                </a:solidFill>
                <a:latin typeface="Times New Roman"/>
                <a:cs typeface="Times New Roman"/>
              </a:rPr>
              <a:t>●</a:t>
            </a:r>
            <a:endParaRPr sz="400" dirty="0">
              <a:latin typeface="Times New Roman"/>
              <a:cs typeface="Times New Roman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3002940" y="7539033"/>
            <a:ext cx="327025" cy="10350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204470">
              <a:lnSpc>
                <a:spcPct val="100000"/>
              </a:lnSpc>
              <a:spcBef>
                <a:spcPts val="110"/>
              </a:spcBef>
            </a:pPr>
            <a:r>
              <a:rPr sz="500" spc="5" dirty="0">
                <a:solidFill>
                  <a:srgbClr val="80FF61"/>
                </a:solidFill>
                <a:latin typeface="Times New Roman"/>
                <a:cs typeface="Times New Roman"/>
              </a:rPr>
              <a:t>●</a:t>
            </a:r>
            <a:endParaRPr sz="500" dirty="0">
              <a:latin typeface="Times New Roman"/>
              <a:cs typeface="Times New Roman"/>
            </a:endParaRPr>
          </a:p>
        </p:txBody>
      </p:sp>
      <p:sp>
        <p:nvSpPr>
          <p:cNvPr id="84" name="object 84"/>
          <p:cNvSpPr/>
          <p:nvPr/>
        </p:nvSpPr>
        <p:spPr>
          <a:xfrm>
            <a:off x="3116346" y="7396705"/>
            <a:ext cx="81915" cy="71120"/>
          </a:xfrm>
          <a:custGeom>
            <a:avLst/>
            <a:gdLst/>
            <a:ahLst/>
            <a:cxnLst/>
            <a:rect l="l" t="t" r="r" b="b"/>
            <a:pathLst>
              <a:path w="81914" h="71120">
                <a:moveTo>
                  <a:pt x="40932" y="0"/>
                </a:moveTo>
                <a:lnTo>
                  <a:pt x="0" y="70929"/>
                </a:lnTo>
                <a:lnTo>
                  <a:pt x="81864" y="70929"/>
                </a:lnTo>
                <a:lnTo>
                  <a:pt x="40932" y="0"/>
                </a:lnTo>
                <a:close/>
              </a:path>
            </a:pathLst>
          </a:custGeom>
          <a:solidFill>
            <a:srgbClr val="7CFD7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" name="object 85"/>
          <p:cNvSpPr txBox="1"/>
          <p:nvPr/>
        </p:nvSpPr>
        <p:spPr>
          <a:xfrm>
            <a:off x="3002940" y="7253164"/>
            <a:ext cx="327025" cy="9017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R="34925" algn="r">
              <a:lnSpc>
                <a:spcPct val="100000"/>
              </a:lnSpc>
              <a:spcBef>
                <a:spcPts val="120"/>
              </a:spcBef>
            </a:pPr>
            <a:r>
              <a:rPr sz="400" spc="10" dirty="0">
                <a:solidFill>
                  <a:srgbClr val="79FD89"/>
                </a:solidFill>
                <a:latin typeface="Times New Roman"/>
                <a:cs typeface="Times New Roman"/>
              </a:rPr>
              <a:t>●</a:t>
            </a:r>
            <a:endParaRPr sz="400" dirty="0">
              <a:latin typeface="Times New Roman"/>
              <a:cs typeface="Times New Roman"/>
            </a:endParaRPr>
          </a:p>
        </p:txBody>
      </p:sp>
      <p:sp>
        <p:nvSpPr>
          <p:cNvPr id="86" name="object 86"/>
          <p:cNvSpPr/>
          <p:nvPr/>
        </p:nvSpPr>
        <p:spPr>
          <a:xfrm>
            <a:off x="3223943" y="6979503"/>
            <a:ext cx="44450" cy="38735"/>
          </a:xfrm>
          <a:custGeom>
            <a:avLst/>
            <a:gdLst/>
            <a:ahLst/>
            <a:cxnLst/>
            <a:rect l="l" t="t" r="r" b="b"/>
            <a:pathLst>
              <a:path w="44450" h="38734">
                <a:moveTo>
                  <a:pt x="22136" y="0"/>
                </a:moveTo>
                <a:lnTo>
                  <a:pt x="0" y="38392"/>
                </a:lnTo>
                <a:lnTo>
                  <a:pt x="44335" y="38392"/>
                </a:lnTo>
                <a:lnTo>
                  <a:pt x="22136" y="0"/>
                </a:lnTo>
                <a:close/>
              </a:path>
            </a:pathLst>
          </a:custGeom>
          <a:solidFill>
            <a:srgbClr val="63D1F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" name="object 87"/>
          <p:cNvSpPr/>
          <p:nvPr/>
        </p:nvSpPr>
        <p:spPr>
          <a:xfrm>
            <a:off x="3216539" y="7125837"/>
            <a:ext cx="44450" cy="38735"/>
          </a:xfrm>
          <a:custGeom>
            <a:avLst/>
            <a:gdLst/>
            <a:ahLst/>
            <a:cxnLst/>
            <a:rect l="l" t="t" r="r" b="b"/>
            <a:pathLst>
              <a:path w="44450" h="38734">
                <a:moveTo>
                  <a:pt x="22136" y="0"/>
                </a:moveTo>
                <a:lnTo>
                  <a:pt x="0" y="38341"/>
                </a:lnTo>
                <a:lnTo>
                  <a:pt x="44335" y="38341"/>
                </a:lnTo>
                <a:lnTo>
                  <a:pt x="22136" y="0"/>
                </a:lnTo>
                <a:close/>
              </a:path>
            </a:pathLst>
          </a:custGeom>
          <a:solidFill>
            <a:srgbClr val="63D1F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" name="object 88"/>
          <p:cNvSpPr/>
          <p:nvPr/>
        </p:nvSpPr>
        <p:spPr>
          <a:xfrm>
            <a:off x="2996145" y="6917359"/>
            <a:ext cx="3545840" cy="2955290"/>
          </a:xfrm>
          <a:custGeom>
            <a:avLst/>
            <a:gdLst/>
            <a:ahLst/>
            <a:cxnLst/>
            <a:rect l="l" t="t" r="r" b="b"/>
            <a:pathLst>
              <a:path w="3545840" h="2955290">
                <a:moveTo>
                  <a:pt x="0" y="2955010"/>
                </a:moveTo>
                <a:lnTo>
                  <a:pt x="3545344" y="2955010"/>
                </a:lnTo>
                <a:lnTo>
                  <a:pt x="3545344" y="0"/>
                </a:lnTo>
                <a:lnTo>
                  <a:pt x="0" y="0"/>
                </a:lnTo>
                <a:lnTo>
                  <a:pt x="0" y="2955010"/>
                </a:lnTo>
                <a:close/>
              </a:path>
            </a:pathLst>
          </a:custGeom>
          <a:ln w="1358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" name="object 89"/>
          <p:cNvSpPr txBox="1"/>
          <p:nvPr/>
        </p:nvSpPr>
        <p:spPr>
          <a:xfrm>
            <a:off x="869622" y="6884060"/>
            <a:ext cx="2070100" cy="29514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66140" marR="5080" indent="78740" algn="r">
              <a:lnSpc>
                <a:spcPct val="120000"/>
              </a:lnSpc>
              <a:spcBef>
                <a:spcPts val="100"/>
              </a:spcBef>
            </a:pP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beta−Alanine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 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Nitrogen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  Mismatch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repair  Plant−pathogen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interaction  Fatty acid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</a:t>
            </a:r>
            <a:endParaRPr sz="800" dirty="0">
              <a:latin typeface="Times New Roman"/>
              <a:cs typeface="Times New Roman"/>
            </a:endParaRPr>
          </a:p>
          <a:p>
            <a:pPr marL="384810">
              <a:lnSpc>
                <a:spcPct val="100000"/>
              </a:lnSpc>
              <a:spcBef>
                <a:spcPts val="190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Biosynthesis of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unsaturated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fatty</a:t>
            </a:r>
            <a:r>
              <a:rPr sz="800" b="1" spc="-9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acids</a:t>
            </a:r>
            <a:endParaRPr sz="800" dirty="0">
              <a:latin typeface="Times New Roman"/>
              <a:cs typeface="Times New Roman"/>
            </a:endParaRPr>
          </a:p>
          <a:p>
            <a:pPr marL="433070" marR="5080" indent="575310" algn="r">
              <a:lnSpc>
                <a:spcPct val="120000"/>
              </a:lnSpc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Glutathione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  Taurine and</a:t>
            </a:r>
            <a:r>
              <a:rPr sz="800" b="1" spc="-6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hypotaurine</a:t>
            </a:r>
            <a:r>
              <a:rPr sz="800" b="1" spc="-3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  Homologous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recombination</a:t>
            </a:r>
            <a:endParaRPr sz="800" dirty="0">
              <a:latin typeface="Times New Roman"/>
              <a:cs typeface="Times New Roman"/>
            </a:endParaRPr>
          </a:p>
          <a:p>
            <a:pPr marL="1068070" marR="5715" indent="-364490" algn="r">
              <a:lnSpc>
                <a:spcPct val="120000"/>
              </a:lnSpc>
            </a:pP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Starch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and</a:t>
            </a:r>
            <a:r>
              <a:rPr sz="800" b="1" spc="-6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sucrose</a:t>
            </a:r>
            <a:r>
              <a:rPr sz="800" b="1" spc="-3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  Fatty</a:t>
            </a:r>
            <a:r>
              <a:rPr sz="800" b="1" spc="-5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acid</a:t>
            </a:r>
            <a:r>
              <a:rPr sz="800" b="1" spc="-5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biosynthesis  DNA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replication</a:t>
            </a:r>
            <a:endParaRPr sz="800" dirty="0">
              <a:latin typeface="Times New Roman"/>
              <a:cs typeface="Times New Roman"/>
            </a:endParaRPr>
          </a:p>
          <a:p>
            <a:pPr marL="12700" marR="5080" indent="1174115" algn="r">
              <a:lnSpc>
                <a:spcPct val="120000"/>
              </a:lnSpc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Base</a:t>
            </a:r>
            <a:r>
              <a:rPr sz="800" b="1" spc="-5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excision</a:t>
            </a:r>
            <a:r>
              <a:rPr sz="800" b="1" spc="-5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repair 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Amino sugar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and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nucleotide sugar</a:t>
            </a:r>
            <a:r>
              <a:rPr sz="800" b="1" spc="-8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</a:t>
            </a:r>
            <a:endParaRPr sz="800" dirty="0">
              <a:latin typeface="Times New Roman"/>
              <a:cs typeface="Times New Roman"/>
            </a:endParaRPr>
          </a:p>
          <a:p>
            <a:pPr marL="443865" marR="5715" indent="324485" algn="r">
              <a:lnSpc>
                <a:spcPct val="120000"/>
              </a:lnSpc>
            </a:pP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Cyanoamino</a:t>
            </a:r>
            <a:r>
              <a:rPr sz="800" b="1" spc="-5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acid</a:t>
            </a:r>
            <a:r>
              <a:rPr sz="800" b="1" spc="-4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 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Cutin, suberine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and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wax</a:t>
            </a:r>
            <a:r>
              <a:rPr sz="800" b="1" spc="-9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biosynthesis</a:t>
            </a:r>
            <a:endParaRPr sz="800" dirty="0">
              <a:latin typeface="Times New Roman"/>
              <a:cs typeface="Times New Roman"/>
            </a:endParaRPr>
          </a:p>
          <a:p>
            <a:pPr marL="596265" marR="5080" indent="473709" algn="r">
              <a:lnSpc>
                <a:spcPct val="120000"/>
              </a:lnSpc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Flavonoid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biosynthesis 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Flavone and flavonol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biosynthesis</a:t>
            </a:r>
            <a:endParaRPr sz="800" dirty="0">
              <a:latin typeface="Times New Roman"/>
              <a:cs typeface="Times New Roman"/>
            </a:endParaRPr>
          </a:p>
          <a:p>
            <a:pPr marR="30480" algn="r">
              <a:lnSpc>
                <a:spcPct val="100000"/>
              </a:lnSpc>
              <a:spcBef>
                <a:spcPts val="190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Protein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processing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in endoplasmic</a:t>
            </a:r>
            <a:r>
              <a:rPr sz="800" b="1" spc="-9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reticulum</a:t>
            </a:r>
            <a:endParaRPr sz="800" dirty="0">
              <a:latin typeface="Times New Roman"/>
              <a:cs typeface="Times New Roman"/>
            </a:endParaRPr>
          </a:p>
          <a:p>
            <a:pPr marR="5080" algn="r">
              <a:lnSpc>
                <a:spcPct val="100000"/>
              </a:lnSpc>
              <a:spcBef>
                <a:spcPts val="195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Phenylpropanoid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biosynthesis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2977878" y="9784566"/>
            <a:ext cx="18415" cy="0"/>
          </a:xfrm>
          <a:custGeom>
            <a:avLst/>
            <a:gdLst/>
            <a:ahLst/>
            <a:cxnLst/>
            <a:rect l="l" t="t" r="r" b="b"/>
            <a:pathLst>
              <a:path w="18414">
                <a:moveTo>
                  <a:pt x="0" y="0"/>
                </a:moveTo>
                <a:lnTo>
                  <a:pt x="18262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" name="object 91"/>
          <p:cNvSpPr/>
          <p:nvPr/>
        </p:nvSpPr>
        <p:spPr>
          <a:xfrm>
            <a:off x="2977878" y="9638305"/>
            <a:ext cx="18415" cy="0"/>
          </a:xfrm>
          <a:custGeom>
            <a:avLst/>
            <a:gdLst/>
            <a:ahLst/>
            <a:cxnLst/>
            <a:rect l="l" t="t" r="r" b="b"/>
            <a:pathLst>
              <a:path w="18414">
                <a:moveTo>
                  <a:pt x="0" y="0"/>
                </a:moveTo>
                <a:lnTo>
                  <a:pt x="18262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" name="object 92"/>
          <p:cNvSpPr/>
          <p:nvPr/>
        </p:nvSpPr>
        <p:spPr>
          <a:xfrm>
            <a:off x="2977878" y="9491970"/>
            <a:ext cx="18415" cy="0"/>
          </a:xfrm>
          <a:custGeom>
            <a:avLst/>
            <a:gdLst/>
            <a:ahLst/>
            <a:cxnLst/>
            <a:rect l="l" t="t" r="r" b="b"/>
            <a:pathLst>
              <a:path w="18414">
                <a:moveTo>
                  <a:pt x="0" y="0"/>
                </a:moveTo>
                <a:lnTo>
                  <a:pt x="18262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" name="object 93"/>
          <p:cNvSpPr/>
          <p:nvPr/>
        </p:nvSpPr>
        <p:spPr>
          <a:xfrm>
            <a:off x="2977878" y="9345696"/>
            <a:ext cx="18415" cy="0"/>
          </a:xfrm>
          <a:custGeom>
            <a:avLst/>
            <a:gdLst/>
            <a:ahLst/>
            <a:cxnLst/>
            <a:rect l="l" t="t" r="r" b="b"/>
            <a:pathLst>
              <a:path w="18414">
                <a:moveTo>
                  <a:pt x="0" y="0"/>
                </a:moveTo>
                <a:lnTo>
                  <a:pt x="18262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" name="object 94"/>
          <p:cNvSpPr/>
          <p:nvPr/>
        </p:nvSpPr>
        <p:spPr>
          <a:xfrm>
            <a:off x="2977878" y="9199435"/>
            <a:ext cx="18415" cy="0"/>
          </a:xfrm>
          <a:custGeom>
            <a:avLst/>
            <a:gdLst/>
            <a:ahLst/>
            <a:cxnLst/>
            <a:rect l="l" t="t" r="r" b="b"/>
            <a:pathLst>
              <a:path w="18414">
                <a:moveTo>
                  <a:pt x="0" y="0"/>
                </a:moveTo>
                <a:lnTo>
                  <a:pt x="18262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" name="object 95"/>
          <p:cNvSpPr/>
          <p:nvPr/>
        </p:nvSpPr>
        <p:spPr>
          <a:xfrm>
            <a:off x="2977878" y="9053100"/>
            <a:ext cx="18415" cy="0"/>
          </a:xfrm>
          <a:custGeom>
            <a:avLst/>
            <a:gdLst/>
            <a:ahLst/>
            <a:cxnLst/>
            <a:rect l="l" t="t" r="r" b="b"/>
            <a:pathLst>
              <a:path w="18414">
                <a:moveTo>
                  <a:pt x="0" y="0"/>
                </a:moveTo>
                <a:lnTo>
                  <a:pt x="18262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" name="object 96"/>
          <p:cNvSpPr/>
          <p:nvPr/>
        </p:nvSpPr>
        <p:spPr>
          <a:xfrm>
            <a:off x="2977878" y="8906840"/>
            <a:ext cx="18415" cy="0"/>
          </a:xfrm>
          <a:custGeom>
            <a:avLst/>
            <a:gdLst/>
            <a:ahLst/>
            <a:cxnLst/>
            <a:rect l="l" t="t" r="r" b="b"/>
            <a:pathLst>
              <a:path w="18414">
                <a:moveTo>
                  <a:pt x="0" y="0"/>
                </a:moveTo>
                <a:lnTo>
                  <a:pt x="18262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" name="object 97"/>
          <p:cNvSpPr/>
          <p:nvPr/>
        </p:nvSpPr>
        <p:spPr>
          <a:xfrm>
            <a:off x="2977878" y="8760566"/>
            <a:ext cx="18415" cy="0"/>
          </a:xfrm>
          <a:custGeom>
            <a:avLst/>
            <a:gdLst/>
            <a:ahLst/>
            <a:cxnLst/>
            <a:rect l="l" t="t" r="r" b="b"/>
            <a:pathLst>
              <a:path w="18414">
                <a:moveTo>
                  <a:pt x="0" y="0"/>
                </a:moveTo>
                <a:lnTo>
                  <a:pt x="18262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" name="object 98"/>
          <p:cNvSpPr/>
          <p:nvPr/>
        </p:nvSpPr>
        <p:spPr>
          <a:xfrm>
            <a:off x="2977878" y="8614230"/>
            <a:ext cx="18415" cy="0"/>
          </a:xfrm>
          <a:custGeom>
            <a:avLst/>
            <a:gdLst/>
            <a:ahLst/>
            <a:cxnLst/>
            <a:rect l="l" t="t" r="r" b="b"/>
            <a:pathLst>
              <a:path w="18414">
                <a:moveTo>
                  <a:pt x="0" y="0"/>
                </a:moveTo>
                <a:lnTo>
                  <a:pt x="18262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" name="object 99"/>
          <p:cNvSpPr/>
          <p:nvPr/>
        </p:nvSpPr>
        <p:spPr>
          <a:xfrm>
            <a:off x="2977878" y="8467969"/>
            <a:ext cx="18415" cy="0"/>
          </a:xfrm>
          <a:custGeom>
            <a:avLst/>
            <a:gdLst/>
            <a:ahLst/>
            <a:cxnLst/>
            <a:rect l="l" t="t" r="r" b="b"/>
            <a:pathLst>
              <a:path w="18414">
                <a:moveTo>
                  <a:pt x="0" y="0"/>
                </a:moveTo>
                <a:lnTo>
                  <a:pt x="18262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" name="object 100"/>
          <p:cNvSpPr/>
          <p:nvPr/>
        </p:nvSpPr>
        <p:spPr>
          <a:xfrm>
            <a:off x="2977878" y="8321698"/>
            <a:ext cx="18415" cy="0"/>
          </a:xfrm>
          <a:custGeom>
            <a:avLst/>
            <a:gdLst/>
            <a:ahLst/>
            <a:cxnLst/>
            <a:rect l="l" t="t" r="r" b="b"/>
            <a:pathLst>
              <a:path w="18414">
                <a:moveTo>
                  <a:pt x="0" y="0"/>
                </a:moveTo>
                <a:lnTo>
                  <a:pt x="18262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" name="object 101"/>
          <p:cNvSpPr/>
          <p:nvPr/>
        </p:nvSpPr>
        <p:spPr>
          <a:xfrm>
            <a:off x="2977878" y="8175437"/>
            <a:ext cx="18415" cy="0"/>
          </a:xfrm>
          <a:custGeom>
            <a:avLst/>
            <a:gdLst/>
            <a:ahLst/>
            <a:cxnLst/>
            <a:rect l="l" t="t" r="r" b="b"/>
            <a:pathLst>
              <a:path w="18414">
                <a:moveTo>
                  <a:pt x="0" y="0"/>
                </a:moveTo>
                <a:lnTo>
                  <a:pt x="18262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" name="object 102"/>
          <p:cNvSpPr/>
          <p:nvPr/>
        </p:nvSpPr>
        <p:spPr>
          <a:xfrm>
            <a:off x="2977878" y="8029101"/>
            <a:ext cx="18415" cy="0"/>
          </a:xfrm>
          <a:custGeom>
            <a:avLst/>
            <a:gdLst/>
            <a:ahLst/>
            <a:cxnLst/>
            <a:rect l="l" t="t" r="r" b="b"/>
            <a:pathLst>
              <a:path w="18414">
                <a:moveTo>
                  <a:pt x="0" y="0"/>
                </a:moveTo>
                <a:lnTo>
                  <a:pt x="18262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" name="object 103"/>
          <p:cNvSpPr/>
          <p:nvPr/>
        </p:nvSpPr>
        <p:spPr>
          <a:xfrm>
            <a:off x="2977878" y="7882840"/>
            <a:ext cx="18415" cy="0"/>
          </a:xfrm>
          <a:custGeom>
            <a:avLst/>
            <a:gdLst/>
            <a:ahLst/>
            <a:cxnLst/>
            <a:rect l="l" t="t" r="r" b="b"/>
            <a:pathLst>
              <a:path w="18414">
                <a:moveTo>
                  <a:pt x="0" y="0"/>
                </a:moveTo>
                <a:lnTo>
                  <a:pt x="18262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" name="object 104"/>
          <p:cNvSpPr/>
          <p:nvPr/>
        </p:nvSpPr>
        <p:spPr>
          <a:xfrm>
            <a:off x="2977878" y="7736567"/>
            <a:ext cx="18415" cy="0"/>
          </a:xfrm>
          <a:custGeom>
            <a:avLst/>
            <a:gdLst/>
            <a:ahLst/>
            <a:cxnLst/>
            <a:rect l="l" t="t" r="r" b="b"/>
            <a:pathLst>
              <a:path w="18414">
                <a:moveTo>
                  <a:pt x="0" y="0"/>
                </a:moveTo>
                <a:lnTo>
                  <a:pt x="18262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" name="object 105"/>
          <p:cNvSpPr/>
          <p:nvPr/>
        </p:nvSpPr>
        <p:spPr>
          <a:xfrm>
            <a:off x="2977878" y="7590232"/>
            <a:ext cx="18415" cy="0"/>
          </a:xfrm>
          <a:custGeom>
            <a:avLst/>
            <a:gdLst/>
            <a:ahLst/>
            <a:cxnLst/>
            <a:rect l="l" t="t" r="r" b="b"/>
            <a:pathLst>
              <a:path w="18414">
                <a:moveTo>
                  <a:pt x="0" y="0"/>
                </a:moveTo>
                <a:lnTo>
                  <a:pt x="18262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" name="object 106"/>
          <p:cNvSpPr/>
          <p:nvPr/>
        </p:nvSpPr>
        <p:spPr>
          <a:xfrm>
            <a:off x="2977878" y="7443971"/>
            <a:ext cx="18415" cy="0"/>
          </a:xfrm>
          <a:custGeom>
            <a:avLst/>
            <a:gdLst/>
            <a:ahLst/>
            <a:cxnLst/>
            <a:rect l="l" t="t" r="r" b="b"/>
            <a:pathLst>
              <a:path w="18414">
                <a:moveTo>
                  <a:pt x="0" y="0"/>
                </a:moveTo>
                <a:lnTo>
                  <a:pt x="18262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" name="object 107"/>
          <p:cNvSpPr/>
          <p:nvPr/>
        </p:nvSpPr>
        <p:spPr>
          <a:xfrm>
            <a:off x="2977878" y="7297697"/>
            <a:ext cx="18415" cy="0"/>
          </a:xfrm>
          <a:custGeom>
            <a:avLst/>
            <a:gdLst/>
            <a:ahLst/>
            <a:cxnLst/>
            <a:rect l="l" t="t" r="r" b="b"/>
            <a:pathLst>
              <a:path w="18414">
                <a:moveTo>
                  <a:pt x="0" y="0"/>
                </a:moveTo>
                <a:lnTo>
                  <a:pt x="18262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" name="object 108"/>
          <p:cNvSpPr/>
          <p:nvPr/>
        </p:nvSpPr>
        <p:spPr>
          <a:xfrm>
            <a:off x="2977878" y="7151375"/>
            <a:ext cx="18415" cy="0"/>
          </a:xfrm>
          <a:custGeom>
            <a:avLst/>
            <a:gdLst/>
            <a:ahLst/>
            <a:cxnLst/>
            <a:rect l="l" t="t" r="r" b="b"/>
            <a:pathLst>
              <a:path w="18414">
                <a:moveTo>
                  <a:pt x="0" y="0"/>
                </a:moveTo>
                <a:lnTo>
                  <a:pt x="18262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" name="object 109"/>
          <p:cNvSpPr/>
          <p:nvPr/>
        </p:nvSpPr>
        <p:spPr>
          <a:xfrm>
            <a:off x="2977878" y="7005101"/>
            <a:ext cx="18415" cy="0"/>
          </a:xfrm>
          <a:custGeom>
            <a:avLst/>
            <a:gdLst/>
            <a:ahLst/>
            <a:cxnLst/>
            <a:rect l="l" t="t" r="r" b="b"/>
            <a:pathLst>
              <a:path w="18414">
                <a:moveTo>
                  <a:pt x="0" y="0"/>
                </a:moveTo>
                <a:lnTo>
                  <a:pt x="18262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" name="object 110"/>
          <p:cNvSpPr/>
          <p:nvPr/>
        </p:nvSpPr>
        <p:spPr>
          <a:xfrm>
            <a:off x="3795614" y="9872381"/>
            <a:ext cx="0" cy="18415"/>
          </a:xfrm>
          <a:custGeom>
            <a:avLst/>
            <a:gdLst/>
            <a:ahLst/>
            <a:cxnLst/>
            <a:rect l="l" t="t" r="r" b="b"/>
            <a:pathLst>
              <a:path h="18415">
                <a:moveTo>
                  <a:pt x="-6794" y="9124"/>
                </a:moveTo>
                <a:lnTo>
                  <a:pt x="6794" y="9124"/>
                </a:lnTo>
              </a:path>
            </a:pathLst>
          </a:custGeom>
          <a:ln w="1824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" name="object 111"/>
          <p:cNvSpPr/>
          <p:nvPr/>
        </p:nvSpPr>
        <p:spPr>
          <a:xfrm>
            <a:off x="4720680" y="9872381"/>
            <a:ext cx="0" cy="18415"/>
          </a:xfrm>
          <a:custGeom>
            <a:avLst/>
            <a:gdLst/>
            <a:ahLst/>
            <a:cxnLst/>
            <a:rect l="l" t="t" r="r" b="b"/>
            <a:pathLst>
              <a:path h="18415">
                <a:moveTo>
                  <a:pt x="-6794" y="9124"/>
                </a:moveTo>
                <a:lnTo>
                  <a:pt x="6794" y="9124"/>
                </a:lnTo>
              </a:path>
            </a:pathLst>
          </a:custGeom>
          <a:ln w="1824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" name="object 112"/>
          <p:cNvSpPr/>
          <p:nvPr/>
        </p:nvSpPr>
        <p:spPr>
          <a:xfrm>
            <a:off x="5645807" y="9872381"/>
            <a:ext cx="0" cy="18415"/>
          </a:xfrm>
          <a:custGeom>
            <a:avLst/>
            <a:gdLst/>
            <a:ahLst/>
            <a:cxnLst/>
            <a:rect l="l" t="t" r="r" b="b"/>
            <a:pathLst>
              <a:path h="18415">
                <a:moveTo>
                  <a:pt x="-6794" y="9124"/>
                </a:moveTo>
                <a:lnTo>
                  <a:pt x="6794" y="9124"/>
                </a:lnTo>
              </a:path>
            </a:pathLst>
          </a:custGeom>
          <a:ln w="1824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" name="object 113"/>
          <p:cNvSpPr txBox="1"/>
          <p:nvPr/>
        </p:nvSpPr>
        <p:spPr>
          <a:xfrm>
            <a:off x="3753544" y="9859073"/>
            <a:ext cx="762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5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5587018" y="9859073"/>
            <a:ext cx="1270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15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4512853" y="9859073"/>
            <a:ext cx="473709" cy="2362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40640" algn="ctr">
              <a:lnSpc>
                <a:spcPts val="885"/>
              </a:lnSpc>
              <a:spcBef>
                <a:spcPts val="100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10</a:t>
            </a:r>
            <a:endParaRPr sz="800" dirty="0">
              <a:latin typeface="Times New Roman"/>
              <a:cs typeface="Times New Roman"/>
            </a:endParaRPr>
          </a:p>
          <a:p>
            <a:pPr algn="ctr">
              <a:lnSpc>
                <a:spcPts val="765"/>
              </a:lnSpc>
            </a:pPr>
            <a:r>
              <a:rPr sz="700" b="1" spc="10" dirty="0">
                <a:latin typeface="Times New Roman"/>
                <a:cs typeface="Times New Roman"/>
              </a:rPr>
              <a:t>Rich</a:t>
            </a:r>
            <a:r>
              <a:rPr sz="700" b="1" spc="-30" dirty="0">
                <a:latin typeface="Times New Roman"/>
                <a:cs typeface="Times New Roman"/>
              </a:rPr>
              <a:t> </a:t>
            </a:r>
            <a:r>
              <a:rPr sz="700" b="1" spc="10" dirty="0">
                <a:latin typeface="Times New Roman"/>
                <a:cs typeface="Times New Roman"/>
              </a:rPr>
              <a:t>factor</a:t>
            </a:r>
            <a:endParaRPr sz="700" dirty="0">
              <a:latin typeface="Times New Roman"/>
              <a:cs typeface="Times New Roman"/>
            </a:endParaRPr>
          </a:p>
        </p:txBody>
      </p:sp>
      <p:sp>
        <p:nvSpPr>
          <p:cNvPr id="116" name="object 116"/>
          <p:cNvSpPr/>
          <p:nvPr/>
        </p:nvSpPr>
        <p:spPr>
          <a:xfrm>
            <a:off x="6682359" y="7667599"/>
            <a:ext cx="138795" cy="693966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" name="object 117"/>
          <p:cNvSpPr txBox="1"/>
          <p:nvPr/>
        </p:nvSpPr>
        <p:spPr>
          <a:xfrm>
            <a:off x="6669630" y="7499318"/>
            <a:ext cx="381000" cy="91122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ts val="885"/>
              </a:lnSpc>
              <a:spcBef>
                <a:spcPts val="105"/>
              </a:spcBef>
            </a:pPr>
            <a:r>
              <a:rPr sz="750" b="1" spc="-5" dirty="0">
                <a:latin typeface="Times New Roman"/>
                <a:cs typeface="Times New Roman"/>
              </a:rPr>
              <a:t>qvalue</a:t>
            </a:r>
            <a:endParaRPr sz="750" dirty="0">
              <a:latin typeface="Times New Roman"/>
              <a:cs typeface="Times New Roman"/>
            </a:endParaRPr>
          </a:p>
          <a:p>
            <a:pPr marL="199390">
              <a:lnSpc>
                <a:spcPts val="885"/>
              </a:lnSpc>
            </a:pPr>
            <a:r>
              <a:rPr sz="750" dirty="0">
                <a:latin typeface="Times New Roman"/>
                <a:cs typeface="Times New Roman"/>
              </a:rPr>
              <a:t>1.00</a:t>
            </a:r>
          </a:p>
          <a:p>
            <a:pPr marL="199390">
              <a:lnSpc>
                <a:spcPct val="100000"/>
              </a:lnSpc>
              <a:spcBef>
                <a:spcPts val="400"/>
              </a:spcBef>
            </a:pPr>
            <a:r>
              <a:rPr sz="750" dirty="0">
                <a:latin typeface="Times New Roman"/>
                <a:cs typeface="Times New Roman"/>
              </a:rPr>
              <a:t>0.75</a:t>
            </a:r>
          </a:p>
          <a:p>
            <a:pPr marL="199390">
              <a:lnSpc>
                <a:spcPct val="100000"/>
              </a:lnSpc>
              <a:spcBef>
                <a:spcPts val="400"/>
              </a:spcBef>
            </a:pPr>
            <a:r>
              <a:rPr sz="750" dirty="0">
                <a:latin typeface="Times New Roman"/>
                <a:cs typeface="Times New Roman"/>
              </a:rPr>
              <a:t>0.50</a:t>
            </a:r>
          </a:p>
          <a:p>
            <a:pPr marL="199390">
              <a:lnSpc>
                <a:spcPct val="100000"/>
              </a:lnSpc>
              <a:spcBef>
                <a:spcPts val="395"/>
              </a:spcBef>
            </a:pPr>
            <a:r>
              <a:rPr sz="750" dirty="0">
                <a:latin typeface="Times New Roman"/>
                <a:cs typeface="Times New Roman"/>
              </a:rPr>
              <a:t>0.25</a:t>
            </a:r>
          </a:p>
          <a:p>
            <a:pPr marL="199390">
              <a:lnSpc>
                <a:spcPct val="100000"/>
              </a:lnSpc>
              <a:spcBef>
                <a:spcPts val="400"/>
              </a:spcBef>
            </a:pPr>
            <a:r>
              <a:rPr sz="750" dirty="0">
                <a:latin typeface="Times New Roman"/>
                <a:cs typeface="Times New Roman"/>
              </a:rPr>
              <a:t>0.00</a:t>
            </a:r>
          </a:p>
        </p:txBody>
      </p:sp>
      <p:sp>
        <p:nvSpPr>
          <p:cNvPr id="118" name="object 118"/>
          <p:cNvSpPr/>
          <p:nvPr/>
        </p:nvSpPr>
        <p:spPr>
          <a:xfrm>
            <a:off x="6682358" y="8344220"/>
            <a:ext cx="27940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711" y="0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" name="object 119"/>
          <p:cNvSpPr/>
          <p:nvPr/>
        </p:nvSpPr>
        <p:spPr>
          <a:xfrm>
            <a:off x="6682358" y="8179406"/>
            <a:ext cx="27940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711" y="0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" name="object 120"/>
          <p:cNvSpPr/>
          <p:nvPr/>
        </p:nvSpPr>
        <p:spPr>
          <a:xfrm>
            <a:off x="6682358" y="8014577"/>
            <a:ext cx="27940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711" y="0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" name="object 121"/>
          <p:cNvSpPr/>
          <p:nvPr/>
        </p:nvSpPr>
        <p:spPr>
          <a:xfrm>
            <a:off x="6682358" y="7849763"/>
            <a:ext cx="27940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711" y="0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" name="object 122"/>
          <p:cNvSpPr/>
          <p:nvPr/>
        </p:nvSpPr>
        <p:spPr>
          <a:xfrm>
            <a:off x="6682358" y="7684936"/>
            <a:ext cx="27940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711" y="0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" name="object 123"/>
          <p:cNvSpPr/>
          <p:nvPr/>
        </p:nvSpPr>
        <p:spPr>
          <a:xfrm>
            <a:off x="6793360" y="8344220"/>
            <a:ext cx="27940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787" y="0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" name="object 124"/>
          <p:cNvSpPr/>
          <p:nvPr/>
        </p:nvSpPr>
        <p:spPr>
          <a:xfrm>
            <a:off x="6793360" y="8179406"/>
            <a:ext cx="27940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787" y="0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" name="object 125"/>
          <p:cNvSpPr/>
          <p:nvPr/>
        </p:nvSpPr>
        <p:spPr>
          <a:xfrm>
            <a:off x="6793360" y="8014577"/>
            <a:ext cx="27940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787" y="0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" name="object 126"/>
          <p:cNvSpPr/>
          <p:nvPr/>
        </p:nvSpPr>
        <p:spPr>
          <a:xfrm>
            <a:off x="6793360" y="7849763"/>
            <a:ext cx="27940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787" y="0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" name="object 127"/>
          <p:cNvSpPr/>
          <p:nvPr/>
        </p:nvSpPr>
        <p:spPr>
          <a:xfrm>
            <a:off x="6793360" y="7684936"/>
            <a:ext cx="27940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787" y="0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" name="object 128"/>
          <p:cNvSpPr/>
          <p:nvPr/>
        </p:nvSpPr>
        <p:spPr>
          <a:xfrm>
            <a:off x="6730554" y="8859797"/>
            <a:ext cx="42545" cy="36830"/>
          </a:xfrm>
          <a:custGeom>
            <a:avLst/>
            <a:gdLst/>
            <a:ahLst/>
            <a:cxnLst/>
            <a:rect l="l" t="t" r="r" b="b"/>
            <a:pathLst>
              <a:path w="42545" h="36829">
                <a:moveTo>
                  <a:pt x="21208" y="0"/>
                </a:moveTo>
                <a:lnTo>
                  <a:pt x="0" y="36626"/>
                </a:lnTo>
                <a:lnTo>
                  <a:pt x="42329" y="36626"/>
                </a:lnTo>
                <a:lnTo>
                  <a:pt x="212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" name="object 130"/>
          <p:cNvSpPr txBox="1"/>
          <p:nvPr/>
        </p:nvSpPr>
        <p:spPr>
          <a:xfrm>
            <a:off x="6662426" y="8467969"/>
            <a:ext cx="598170" cy="489584"/>
          </a:xfrm>
          <a:prstGeom prst="rect">
            <a:avLst/>
          </a:prstGeom>
        </p:spPr>
        <p:txBody>
          <a:bodyPr vert="horz" wrap="square" lIns="0" tIns="6032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75"/>
              </a:spcBef>
            </a:pPr>
            <a:r>
              <a:rPr sz="750" b="1" spc="-5" dirty="0">
                <a:latin typeface="Times New Roman"/>
                <a:cs typeface="Times New Roman"/>
              </a:rPr>
              <a:t>Diff</a:t>
            </a:r>
            <a:endParaRPr sz="750" dirty="0">
              <a:latin typeface="Times New Roman"/>
              <a:cs typeface="Times New Roman"/>
            </a:endParaRPr>
          </a:p>
          <a:p>
            <a:pPr marL="199390" marR="5080" indent="-134620">
              <a:lnSpc>
                <a:spcPct val="121400"/>
              </a:lnSpc>
              <a:spcBef>
                <a:spcPts val="190"/>
              </a:spcBef>
              <a:buSzPct val="80000"/>
              <a:buChar char="●"/>
              <a:tabLst>
                <a:tab pos="200025" algn="l"/>
              </a:tabLst>
            </a:pPr>
            <a:r>
              <a:rPr sz="750" spc="5" dirty="0">
                <a:latin typeface="Times New Roman"/>
                <a:cs typeface="Times New Roman"/>
              </a:rPr>
              <a:t>down  up&amp;down</a:t>
            </a:r>
            <a:endParaRPr sz="750" dirty="0">
              <a:latin typeface="Times New Roman"/>
              <a:cs typeface="Times New Roman"/>
            </a:endParaRPr>
          </a:p>
        </p:txBody>
      </p:sp>
      <p:sp>
        <p:nvSpPr>
          <p:cNvPr id="131" name="object 131"/>
          <p:cNvSpPr/>
          <p:nvPr/>
        </p:nvSpPr>
        <p:spPr>
          <a:xfrm>
            <a:off x="6718744" y="9328612"/>
            <a:ext cx="41910" cy="41910"/>
          </a:xfrm>
          <a:custGeom>
            <a:avLst/>
            <a:gdLst/>
            <a:ahLst/>
            <a:cxnLst/>
            <a:rect l="l" t="t" r="r" b="b"/>
            <a:pathLst>
              <a:path w="41909" h="41909">
                <a:moveTo>
                  <a:pt x="10655" y="2717"/>
                </a:moveTo>
                <a:lnTo>
                  <a:pt x="7289" y="4533"/>
                </a:lnTo>
                <a:lnTo>
                  <a:pt x="4673" y="7099"/>
                </a:lnTo>
                <a:lnTo>
                  <a:pt x="2806" y="10439"/>
                </a:lnTo>
                <a:lnTo>
                  <a:pt x="927" y="13792"/>
                </a:lnTo>
                <a:lnTo>
                  <a:pt x="0" y="17284"/>
                </a:lnTo>
                <a:lnTo>
                  <a:pt x="0" y="20942"/>
                </a:lnTo>
                <a:lnTo>
                  <a:pt x="0" y="26746"/>
                </a:lnTo>
                <a:lnTo>
                  <a:pt x="2044" y="31686"/>
                </a:lnTo>
                <a:lnTo>
                  <a:pt x="6146" y="35788"/>
                </a:lnTo>
                <a:lnTo>
                  <a:pt x="10223" y="39878"/>
                </a:lnTo>
                <a:lnTo>
                  <a:pt x="15163" y="41910"/>
                </a:lnTo>
                <a:lnTo>
                  <a:pt x="20967" y="41910"/>
                </a:lnTo>
                <a:lnTo>
                  <a:pt x="26758" y="41910"/>
                </a:lnTo>
                <a:lnTo>
                  <a:pt x="31673" y="39878"/>
                </a:lnTo>
                <a:lnTo>
                  <a:pt x="35775" y="35788"/>
                </a:lnTo>
                <a:lnTo>
                  <a:pt x="39865" y="31686"/>
                </a:lnTo>
                <a:lnTo>
                  <a:pt x="41910" y="26746"/>
                </a:lnTo>
                <a:lnTo>
                  <a:pt x="41910" y="20942"/>
                </a:lnTo>
                <a:lnTo>
                  <a:pt x="41910" y="17310"/>
                </a:lnTo>
                <a:lnTo>
                  <a:pt x="40982" y="13830"/>
                </a:lnTo>
                <a:lnTo>
                  <a:pt x="39103" y="10464"/>
                </a:lnTo>
                <a:lnTo>
                  <a:pt x="37236" y="7112"/>
                </a:lnTo>
                <a:lnTo>
                  <a:pt x="34620" y="4533"/>
                </a:lnTo>
                <a:lnTo>
                  <a:pt x="31254" y="2717"/>
                </a:lnTo>
                <a:lnTo>
                  <a:pt x="27889" y="901"/>
                </a:lnTo>
                <a:lnTo>
                  <a:pt x="24472" y="0"/>
                </a:lnTo>
                <a:lnTo>
                  <a:pt x="20967" y="0"/>
                </a:lnTo>
                <a:lnTo>
                  <a:pt x="17462" y="0"/>
                </a:lnTo>
                <a:lnTo>
                  <a:pt x="14020" y="901"/>
                </a:lnTo>
                <a:lnTo>
                  <a:pt x="10655" y="2717"/>
                </a:lnTo>
                <a:close/>
              </a:path>
            </a:pathLst>
          </a:custGeom>
          <a:ln w="901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" name="object 132"/>
          <p:cNvSpPr/>
          <p:nvPr/>
        </p:nvSpPr>
        <p:spPr>
          <a:xfrm>
            <a:off x="6706933" y="9459886"/>
            <a:ext cx="65087" cy="6510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" name="object 134"/>
          <p:cNvSpPr txBox="1"/>
          <p:nvPr/>
        </p:nvSpPr>
        <p:spPr>
          <a:xfrm>
            <a:off x="1062736" y="10199293"/>
            <a:ext cx="460629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Figure </a:t>
            </a:r>
            <a:r>
              <a:rPr sz="1200" b="1" spc="-5" dirty="0">
                <a:latin typeface="Times New Roman"/>
                <a:cs typeface="Times New Roman"/>
              </a:rPr>
              <a:t>S7. </a:t>
            </a:r>
            <a:r>
              <a:rPr lang="en-US" sz="1200" spc="-5" dirty="0">
                <a:latin typeface="Times New Roman"/>
                <a:cs typeface="Times New Roman"/>
              </a:rPr>
              <a:t>KEGG e</a:t>
            </a:r>
            <a:r>
              <a:rPr sz="1200" dirty="0">
                <a:latin typeface="Times New Roman"/>
                <a:cs typeface="Times New Roman"/>
              </a:rPr>
              <a:t>nrichment analysis of differentially expressed genes</a:t>
            </a:r>
            <a:r>
              <a:rPr lang="en-US" sz="1200" dirty="0">
                <a:latin typeface="Times New Roman"/>
                <a:cs typeface="Times New Roman"/>
              </a:rPr>
              <a:t> in of </a:t>
            </a:r>
            <a:r>
              <a:rPr lang="en-US" sz="1200" spc="-5" dirty="0">
                <a:latin typeface="Times New Roman"/>
                <a:cs typeface="Times New Roman"/>
              </a:rPr>
              <a:t>DHD </a:t>
            </a:r>
            <a:r>
              <a:rPr lang="en-US" sz="1200" dirty="0">
                <a:latin typeface="Times New Roman"/>
                <a:cs typeface="Times New Roman"/>
              </a:rPr>
              <a:t>and</a:t>
            </a:r>
            <a:r>
              <a:rPr lang="en-US" sz="1200" spc="-20" dirty="0">
                <a:latin typeface="Times New Roman"/>
                <a:cs typeface="Times New Roman"/>
              </a:rPr>
              <a:t> </a:t>
            </a:r>
            <a:r>
              <a:rPr lang="en-US" sz="1200" spc="-5" dirty="0">
                <a:latin typeface="Times New Roman"/>
                <a:cs typeface="Times New Roman"/>
              </a:rPr>
              <a:t>JG21</a:t>
            </a:r>
            <a:r>
              <a:rPr sz="1200" dirty="0">
                <a:latin typeface="Times New Roman"/>
                <a:cs typeface="Times New Roman"/>
              </a:rPr>
              <a:t> at different grain development </a:t>
            </a:r>
            <a:r>
              <a:rPr sz="1200" spc="-5" dirty="0">
                <a:latin typeface="Times New Roman"/>
                <a:cs typeface="Times New Roman"/>
              </a:rPr>
              <a:t>stages.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581350" y="425316"/>
            <a:ext cx="2358390" cy="29514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57275" marR="5080" indent="50800" algn="r">
              <a:lnSpc>
                <a:spcPct val="120000"/>
              </a:lnSpc>
              <a:spcBef>
                <a:spcPts val="100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Glycolysis</a:t>
            </a:r>
            <a:r>
              <a:rPr sz="800" b="1" spc="-5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/</a:t>
            </a:r>
            <a:r>
              <a:rPr sz="800" b="1" spc="-5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Gluconeogenesis  Fatty</a:t>
            </a:r>
            <a:r>
              <a:rPr sz="800" b="1" spc="-5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acid</a:t>
            </a:r>
            <a:r>
              <a:rPr sz="800" b="1" spc="-5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biosynthesis  Cyanoamino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acid</a:t>
            </a:r>
            <a:r>
              <a:rPr sz="800" b="1" spc="-9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</a:t>
            </a:r>
            <a:endParaRPr sz="8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Stilbenoid, diarylheptanoid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and gingerol</a:t>
            </a:r>
            <a:r>
              <a:rPr sz="800" b="1" spc="-6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biosynthesis</a:t>
            </a:r>
            <a:endParaRPr sz="800" dirty="0">
              <a:latin typeface="Times New Roman"/>
              <a:cs typeface="Times New Roman"/>
            </a:endParaRPr>
          </a:p>
          <a:p>
            <a:pPr marL="721360" marR="5715" indent="186055" algn="r">
              <a:lnSpc>
                <a:spcPct val="120000"/>
              </a:lnSpc>
            </a:pP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Arginine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and</a:t>
            </a:r>
            <a:r>
              <a:rPr sz="800" b="1" spc="-6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proline</a:t>
            </a:r>
            <a:r>
              <a:rPr sz="800" b="1" spc="-3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  Taurine and</a:t>
            </a:r>
            <a:r>
              <a:rPr sz="800" b="1" spc="-6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hypotaurine</a:t>
            </a:r>
            <a:r>
              <a:rPr sz="800" b="1" spc="-3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 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Inositol phosphate</a:t>
            </a:r>
            <a:r>
              <a:rPr sz="800" b="1" spc="-9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</a:t>
            </a:r>
            <a:endParaRPr sz="800" dirty="0">
              <a:latin typeface="Times New Roman"/>
              <a:cs typeface="Times New Roman"/>
            </a:endParaRPr>
          </a:p>
          <a:p>
            <a:pPr marL="1201420" marR="5080" indent="143510" algn="r">
              <a:lnSpc>
                <a:spcPct val="120000"/>
              </a:lnSpc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Ether</a:t>
            </a:r>
            <a:r>
              <a:rPr sz="800" b="1" spc="-5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lipid</a:t>
            </a:r>
            <a:r>
              <a:rPr sz="800" b="1" spc="-5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  Phenylalanine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 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Circadian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rhythm</a:t>
            </a:r>
            <a:r>
              <a:rPr sz="800" b="1" spc="-6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−</a:t>
            </a:r>
            <a:r>
              <a:rPr sz="800" b="1" spc="-3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plant 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Thiamine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 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Diterpenoid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biosynthesis 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Flavonoid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biosynthesis</a:t>
            </a:r>
            <a:endParaRPr sz="800" dirty="0">
              <a:latin typeface="Times New Roman"/>
              <a:cs typeface="Times New Roman"/>
            </a:endParaRPr>
          </a:p>
          <a:p>
            <a:pPr marL="414020">
              <a:lnSpc>
                <a:spcPct val="100000"/>
              </a:lnSpc>
              <a:spcBef>
                <a:spcPts val="190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Protein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processing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in endoplasmic</a:t>
            </a:r>
            <a:r>
              <a:rPr sz="800" b="1" spc="-9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reticulum</a:t>
            </a:r>
            <a:endParaRPr sz="800" dirty="0">
              <a:latin typeface="Times New Roman"/>
              <a:cs typeface="Times New Roman"/>
            </a:endParaRPr>
          </a:p>
          <a:p>
            <a:pPr marL="992505" marR="5715" indent="194945" algn="r">
              <a:lnSpc>
                <a:spcPct val="120000"/>
              </a:lnSpc>
            </a:pPr>
            <a:r>
              <a:rPr sz="1050" spc="172" baseline="3968" dirty="0">
                <a:latin typeface="Cambria"/>
                <a:cs typeface="Cambria"/>
              </a:rPr>
              <a:t>▶</a:t>
            </a:r>
            <a:r>
              <a:rPr sz="1050" baseline="3968" dirty="0">
                <a:latin typeface="Cambria"/>
                <a:cs typeface="Cambria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Carotenoid</a:t>
            </a:r>
            <a:r>
              <a:rPr sz="800" b="1" spc="-5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biosynthesis  Starch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and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sucrose</a:t>
            </a:r>
            <a:r>
              <a:rPr sz="800" b="1" spc="-9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</a:t>
            </a:r>
            <a:endParaRPr sz="800" dirty="0">
              <a:latin typeface="Times New Roman"/>
              <a:cs typeface="Times New Roman"/>
            </a:endParaRPr>
          </a:p>
          <a:p>
            <a:pPr marL="1042669" marR="5080" indent="781685" algn="r">
              <a:lnSpc>
                <a:spcPct val="120000"/>
              </a:lnSpc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Endocytosis  Phenylpropanoid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biosynthesis</a:t>
            </a:r>
            <a:endParaRPr sz="800" dirty="0">
              <a:latin typeface="Times New Roman"/>
              <a:cs typeface="Times New Roman"/>
            </a:endParaRPr>
          </a:p>
          <a:p>
            <a:pPr marR="5080" algn="r">
              <a:lnSpc>
                <a:spcPct val="100000"/>
              </a:lnSpc>
              <a:spcBef>
                <a:spcPts val="195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Pentose and glucuronate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interconversions</a:t>
            </a:r>
            <a:endParaRPr sz="800" dirty="0">
              <a:latin typeface="Times New Roman"/>
              <a:cs typeface="Times New Roman"/>
            </a:endParaRPr>
          </a:p>
          <a:p>
            <a:pPr marR="5080" algn="r">
              <a:lnSpc>
                <a:spcPct val="100000"/>
              </a:lnSpc>
              <a:spcBef>
                <a:spcPts val="190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Plant−pathogen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interaction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895042" y="3659588"/>
            <a:ext cx="2044064" cy="16351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61415" marR="5080" indent="-293370" algn="r">
              <a:lnSpc>
                <a:spcPct val="120000"/>
              </a:lnSpc>
              <a:spcBef>
                <a:spcPts val="100"/>
              </a:spcBef>
            </a:pPr>
            <a:r>
              <a:rPr sz="1050" spc="172" baseline="7936" dirty="0">
                <a:latin typeface="Cambria"/>
                <a:cs typeface="Cambria"/>
              </a:rPr>
              <a:t>▶</a:t>
            </a:r>
            <a:r>
              <a:rPr sz="1050" spc="60" baseline="7936" dirty="0">
                <a:latin typeface="Cambria"/>
                <a:cs typeface="Cambria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Carotenoid</a:t>
            </a:r>
            <a:r>
              <a:rPr sz="800" b="1" spc="-5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biosynthesis 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Base excision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repair</a:t>
            </a:r>
            <a:endParaRPr sz="800" dirty="0">
              <a:latin typeface="Times New Roman"/>
              <a:cs typeface="Times New Roman"/>
            </a:endParaRPr>
          </a:p>
          <a:p>
            <a:pPr marL="570865" marR="5080" indent="-558800" algn="r">
              <a:lnSpc>
                <a:spcPct val="120000"/>
              </a:lnSpc>
            </a:pP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Amino sugar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and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nucleotide</a:t>
            </a:r>
            <a:r>
              <a:rPr sz="800" b="1" spc="-7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sugar</a:t>
            </a:r>
            <a:r>
              <a:rPr sz="800" b="1" spc="-2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  Flavone and flavonol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biosynthesis</a:t>
            </a:r>
            <a:endParaRPr sz="800" dirty="0">
              <a:latin typeface="Times New Roman"/>
              <a:cs typeface="Times New Roman"/>
            </a:endParaRPr>
          </a:p>
          <a:p>
            <a:pPr marL="977900" marR="5080" indent="186055" algn="r">
              <a:lnSpc>
                <a:spcPct val="120000"/>
              </a:lnSpc>
            </a:pP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Steroid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biosynthesis 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Tryptophan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</a:t>
            </a:r>
            <a:endParaRPr sz="800" dirty="0">
              <a:latin typeface="Times New Roman"/>
              <a:cs typeface="Times New Roman"/>
            </a:endParaRPr>
          </a:p>
          <a:p>
            <a:pPr marL="525780">
              <a:lnSpc>
                <a:spcPct val="100000"/>
              </a:lnSpc>
              <a:spcBef>
                <a:spcPts val="190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Plant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hormone signal</a:t>
            </a:r>
            <a:r>
              <a:rPr sz="800" b="1" spc="-9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transduction</a:t>
            </a:r>
            <a:endParaRPr sz="800" dirty="0">
              <a:latin typeface="Times New Roman"/>
              <a:cs typeface="Times New Roman"/>
            </a:endParaRPr>
          </a:p>
          <a:p>
            <a:pPr marL="743585" marR="5080" indent="335915" algn="r">
              <a:lnSpc>
                <a:spcPct val="120000"/>
              </a:lnSpc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Galactose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 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Cyanoamino</a:t>
            </a:r>
            <a:r>
              <a:rPr sz="800" b="1" spc="-5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acid</a:t>
            </a:r>
            <a:r>
              <a:rPr sz="800" b="1" spc="-45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  </a:t>
            </a:r>
            <a:r>
              <a:rPr sz="800" b="1" spc="-5" dirty="0">
                <a:solidFill>
                  <a:srgbClr val="4D4D4D"/>
                </a:solidFill>
                <a:latin typeface="Times New Roman"/>
                <a:cs typeface="Times New Roman"/>
              </a:rPr>
              <a:t>beta−Alanine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  Thiamine</a:t>
            </a:r>
            <a:r>
              <a:rPr sz="800" b="1" spc="-100" dirty="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metabolism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507593" y="3525405"/>
            <a:ext cx="26733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5" dirty="0">
                <a:latin typeface="Times New Roman"/>
                <a:cs typeface="Times New Roman"/>
              </a:rPr>
              <a:t>S2</a:t>
            </a:r>
            <a:endParaRPr sz="1800" dirty="0">
              <a:latin typeface="Times New Roman"/>
              <a:cs typeface="Times New Roman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513130" y="6921106"/>
            <a:ext cx="26733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5" dirty="0">
                <a:latin typeface="Times New Roman"/>
                <a:cs typeface="Times New Roman"/>
              </a:rPr>
              <a:t>S3</a:t>
            </a:r>
            <a:endParaRPr sz="1800" dirty="0">
              <a:latin typeface="Times New Roman"/>
              <a:cs typeface="Times New Roman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485419" y="160108"/>
            <a:ext cx="26733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spc="-5" dirty="0">
                <a:latin typeface="Times New Roman"/>
                <a:cs typeface="Times New Roman"/>
              </a:rPr>
              <a:t>S1</a:t>
            </a:r>
            <a:endParaRPr sz="1800" dirty="0">
              <a:latin typeface="Times New Roman"/>
              <a:cs typeface="Times New Roman"/>
            </a:endParaRPr>
          </a:p>
        </p:txBody>
      </p:sp>
      <p:pic>
        <p:nvPicPr>
          <p:cNvPr id="141" name="图片 140">
            <a:extLst>
              <a:ext uri="{FF2B5EF4-FFF2-40B4-BE49-F238E27FC236}">
                <a16:creationId xmlns:a16="http://schemas.microsoft.com/office/drawing/2014/main" id="{D7DD43D0-94BC-444A-B8B2-546FA290502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6116" y="9307096"/>
            <a:ext cx="158136" cy="273144"/>
          </a:xfrm>
          <a:prstGeom prst="rect">
            <a:avLst/>
          </a:prstGeom>
        </p:spPr>
      </p:pic>
      <p:sp>
        <p:nvSpPr>
          <p:cNvPr id="133" name="object 133"/>
          <p:cNvSpPr txBox="1"/>
          <p:nvPr/>
        </p:nvSpPr>
        <p:spPr>
          <a:xfrm>
            <a:off x="6674750" y="9117294"/>
            <a:ext cx="588010" cy="462946"/>
          </a:xfrm>
          <a:prstGeom prst="rect">
            <a:avLst/>
          </a:prstGeom>
        </p:spPr>
        <p:txBody>
          <a:bodyPr vert="horz" wrap="square" lIns="0" tIns="6476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sz="750" b="1" dirty="0">
                <a:latin typeface="Times New Roman"/>
                <a:cs typeface="Times New Roman"/>
              </a:rPr>
              <a:t>gene_number</a:t>
            </a:r>
            <a:endParaRPr sz="750" dirty="0">
              <a:latin typeface="Times New Roman"/>
              <a:cs typeface="Times New Roman"/>
            </a:endParaRPr>
          </a:p>
          <a:p>
            <a:pPr marL="29845">
              <a:lnSpc>
                <a:spcPct val="100000"/>
              </a:lnSpc>
              <a:spcBef>
                <a:spcPts val="150"/>
              </a:spcBef>
              <a:buSzPct val="133333"/>
              <a:tabLst>
                <a:tab pos="200025" algn="l"/>
              </a:tabLst>
            </a:pPr>
            <a:r>
              <a:rPr lang="en-US" sz="750" dirty="0">
                <a:latin typeface="Times New Roman"/>
                <a:cs typeface="Times New Roman"/>
              </a:rPr>
              <a:t>      10</a:t>
            </a:r>
          </a:p>
          <a:p>
            <a:pPr marL="29845">
              <a:lnSpc>
                <a:spcPct val="100000"/>
              </a:lnSpc>
              <a:spcBef>
                <a:spcPts val="150"/>
              </a:spcBef>
              <a:buSzPct val="133333"/>
              <a:tabLst>
                <a:tab pos="200025" algn="l"/>
              </a:tabLst>
            </a:pPr>
            <a:r>
              <a:rPr lang="en-US" sz="750" dirty="0">
                <a:latin typeface="Times New Roman"/>
                <a:cs typeface="Times New Roman"/>
              </a:rPr>
              <a:t>      20</a:t>
            </a:r>
            <a:endParaRPr sz="750" dirty="0">
              <a:latin typeface="Times New Roman"/>
              <a:cs typeface="Times New Roman"/>
            </a:endParaRPr>
          </a:p>
        </p:txBody>
      </p:sp>
      <p:pic>
        <p:nvPicPr>
          <p:cNvPr id="143" name="图片 142">
            <a:extLst>
              <a:ext uri="{FF2B5EF4-FFF2-40B4-BE49-F238E27FC236}">
                <a16:creationId xmlns:a16="http://schemas.microsoft.com/office/drawing/2014/main" id="{C9C963C2-1AD8-4D0F-8CBF-CD126E7A958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81523" y="3640102"/>
            <a:ext cx="3411344" cy="3012183"/>
          </a:xfrm>
          <a:prstGeom prst="rect">
            <a:avLst/>
          </a:prstGeom>
        </p:spPr>
      </p:pic>
      <p:pic>
        <p:nvPicPr>
          <p:cNvPr id="145" name="图片 144">
            <a:extLst>
              <a:ext uri="{FF2B5EF4-FFF2-40B4-BE49-F238E27FC236}">
                <a16:creationId xmlns:a16="http://schemas.microsoft.com/office/drawing/2014/main" id="{09BC0F29-A27B-4538-9CCA-8A22785C7E5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59224" y="441050"/>
            <a:ext cx="3411343" cy="3000650"/>
          </a:xfrm>
          <a:prstGeom prst="rect">
            <a:avLst/>
          </a:prstGeom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417398" y="5873074"/>
            <a:ext cx="0" cy="3941445"/>
          </a:xfrm>
          <a:custGeom>
            <a:avLst/>
            <a:gdLst/>
            <a:ahLst/>
            <a:cxnLst/>
            <a:rect l="l" t="t" r="r" b="b"/>
            <a:pathLst>
              <a:path h="3941445">
                <a:moveTo>
                  <a:pt x="0" y="3940822"/>
                </a:moveTo>
                <a:lnTo>
                  <a:pt x="0" y="0"/>
                </a:lnTo>
              </a:path>
            </a:pathLst>
          </a:custGeom>
          <a:ln w="6731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" name="object 3"/>
          <p:cNvSpPr/>
          <p:nvPr/>
        </p:nvSpPr>
        <p:spPr>
          <a:xfrm>
            <a:off x="4650074" y="5873074"/>
            <a:ext cx="0" cy="3941445"/>
          </a:xfrm>
          <a:custGeom>
            <a:avLst/>
            <a:gdLst/>
            <a:ahLst/>
            <a:cxnLst/>
            <a:rect l="l" t="t" r="r" b="b"/>
            <a:pathLst>
              <a:path h="3941445">
                <a:moveTo>
                  <a:pt x="0" y="3940822"/>
                </a:moveTo>
                <a:lnTo>
                  <a:pt x="0" y="0"/>
                </a:lnTo>
              </a:path>
            </a:pathLst>
          </a:custGeom>
          <a:ln w="6731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" name="object 4"/>
          <p:cNvSpPr/>
          <p:nvPr/>
        </p:nvSpPr>
        <p:spPr>
          <a:xfrm>
            <a:off x="5882656" y="5873074"/>
            <a:ext cx="0" cy="3941445"/>
          </a:xfrm>
          <a:custGeom>
            <a:avLst/>
            <a:gdLst/>
            <a:ahLst/>
            <a:cxnLst/>
            <a:rect l="l" t="t" r="r" b="b"/>
            <a:pathLst>
              <a:path h="3941445">
                <a:moveTo>
                  <a:pt x="0" y="3940822"/>
                </a:moveTo>
                <a:lnTo>
                  <a:pt x="0" y="0"/>
                </a:lnTo>
              </a:path>
            </a:pathLst>
          </a:custGeom>
          <a:ln w="6731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3212477" y="9696807"/>
            <a:ext cx="3471545" cy="0"/>
          </a:xfrm>
          <a:custGeom>
            <a:avLst/>
            <a:gdLst/>
            <a:ahLst/>
            <a:cxnLst/>
            <a:rect l="l" t="t" r="r" b="b"/>
            <a:pathLst>
              <a:path w="3471545">
                <a:moveTo>
                  <a:pt x="0" y="0"/>
                </a:moveTo>
                <a:lnTo>
                  <a:pt x="3471125" y="0"/>
                </a:lnTo>
              </a:path>
            </a:pathLst>
          </a:custGeom>
          <a:ln w="13588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" name="object 6"/>
          <p:cNvSpPr/>
          <p:nvPr/>
        </p:nvSpPr>
        <p:spPr>
          <a:xfrm>
            <a:off x="2215934" y="9696807"/>
            <a:ext cx="876935" cy="0"/>
          </a:xfrm>
          <a:custGeom>
            <a:avLst/>
            <a:gdLst/>
            <a:ahLst/>
            <a:cxnLst/>
            <a:rect l="l" t="t" r="r" b="b"/>
            <a:pathLst>
              <a:path w="876935">
                <a:moveTo>
                  <a:pt x="0" y="0"/>
                </a:moveTo>
                <a:lnTo>
                  <a:pt x="876426" y="0"/>
                </a:lnTo>
              </a:path>
            </a:pathLst>
          </a:custGeom>
          <a:ln w="13588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" name="object 7"/>
          <p:cNvSpPr/>
          <p:nvPr/>
        </p:nvSpPr>
        <p:spPr>
          <a:xfrm>
            <a:off x="3144113" y="9501742"/>
            <a:ext cx="3539490" cy="0"/>
          </a:xfrm>
          <a:custGeom>
            <a:avLst/>
            <a:gdLst/>
            <a:ahLst/>
            <a:cxnLst/>
            <a:rect l="l" t="t" r="r" b="b"/>
            <a:pathLst>
              <a:path w="3539490">
                <a:moveTo>
                  <a:pt x="0" y="0"/>
                </a:moveTo>
                <a:lnTo>
                  <a:pt x="3539490" y="0"/>
                </a:lnTo>
              </a:path>
            </a:pathLst>
          </a:custGeom>
          <a:ln w="13588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" name="object 8"/>
          <p:cNvSpPr/>
          <p:nvPr/>
        </p:nvSpPr>
        <p:spPr>
          <a:xfrm>
            <a:off x="2215934" y="9501742"/>
            <a:ext cx="821690" cy="0"/>
          </a:xfrm>
          <a:custGeom>
            <a:avLst/>
            <a:gdLst/>
            <a:ahLst/>
            <a:cxnLst/>
            <a:rect l="l" t="t" r="r" b="b"/>
            <a:pathLst>
              <a:path w="821689">
                <a:moveTo>
                  <a:pt x="0" y="0"/>
                </a:moveTo>
                <a:lnTo>
                  <a:pt x="821486" y="0"/>
                </a:lnTo>
              </a:path>
            </a:pathLst>
          </a:custGeom>
          <a:ln w="13588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" name="object 9"/>
          <p:cNvSpPr/>
          <p:nvPr/>
        </p:nvSpPr>
        <p:spPr>
          <a:xfrm>
            <a:off x="2215934" y="9306604"/>
            <a:ext cx="4467860" cy="0"/>
          </a:xfrm>
          <a:custGeom>
            <a:avLst/>
            <a:gdLst/>
            <a:ahLst/>
            <a:cxnLst/>
            <a:rect l="l" t="t" r="r" b="b"/>
            <a:pathLst>
              <a:path w="4467859">
                <a:moveTo>
                  <a:pt x="0" y="0"/>
                </a:moveTo>
                <a:lnTo>
                  <a:pt x="4467669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" name="object 10"/>
          <p:cNvSpPr/>
          <p:nvPr/>
        </p:nvSpPr>
        <p:spPr>
          <a:xfrm>
            <a:off x="3783164" y="9111539"/>
            <a:ext cx="2900680" cy="0"/>
          </a:xfrm>
          <a:custGeom>
            <a:avLst/>
            <a:gdLst/>
            <a:ahLst/>
            <a:cxnLst/>
            <a:rect l="l" t="t" r="r" b="b"/>
            <a:pathLst>
              <a:path w="2900679">
                <a:moveTo>
                  <a:pt x="0" y="0"/>
                </a:moveTo>
                <a:lnTo>
                  <a:pt x="2900438" y="0"/>
                </a:lnTo>
              </a:path>
            </a:pathLst>
          </a:custGeom>
          <a:ln w="13588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" name="object 11"/>
          <p:cNvSpPr/>
          <p:nvPr/>
        </p:nvSpPr>
        <p:spPr>
          <a:xfrm>
            <a:off x="2215934" y="9111539"/>
            <a:ext cx="1489075" cy="0"/>
          </a:xfrm>
          <a:custGeom>
            <a:avLst/>
            <a:gdLst/>
            <a:ahLst/>
            <a:cxnLst/>
            <a:rect l="l" t="t" r="r" b="b"/>
            <a:pathLst>
              <a:path w="1489075">
                <a:moveTo>
                  <a:pt x="0" y="0"/>
                </a:moveTo>
                <a:lnTo>
                  <a:pt x="1488986" y="0"/>
                </a:lnTo>
              </a:path>
            </a:pathLst>
          </a:custGeom>
          <a:ln w="13588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" name="object 12"/>
          <p:cNvSpPr/>
          <p:nvPr/>
        </p:nvSpPr>
        <p:spPr>
          <a:xfrm>
            <a:off x="4121099" y="8916488"/>
            <a:ext cx="2562860" cy="0"/>
          </a:xfrm>
          <a:custGeom>
            <a:avLst/>
            <a:gdLst/>
            <a:ahLst/>
            <a:cxnLst/>
            <a:rect l="l" t="t" r="r" b="b"/>
            <a:pathLst>
              <a:path w="2562859">
                <a:moveTo>
                  <a:pt x="0" y="0"/>
                </a:moveTo>
                <a:lnTo>
                  <a:pt x="2562504" y="0"/>
                </a:lnTo>
              </a:path>
            </a:pathLst>
          </a:custGeom>
          <a:ln w="13588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" name="object 13"/>
          <p:cNvSpPr/>
          <p:nvPr/>
        </p:nvSpPr>
        <p:spPr>
          <a:xfrm>
            <a:off x="2215934" y="8916488"/>
            <a:ext cx="1841500" cy="0"/>
          </a:xfrm>
          <a:custGeom>
            <a:avLst/>
            <a:gdLst/>
            <a:ahLst/>
            <a:cxnLst/>
            <a:rect l="l" t="t" r="r" b="b"/>
            <a:pathLst>
              <a:path w="1841500">
                <a:moveTo>
                  <a:pt x="0" y="0"/>
                </a:moveTo>
                <a:lnTo>
                  <a:pt x="1841411" y="0"/>
                </a:lnTo>
              </a:path>
            </a:pathLst>
          </a:custGeom>
          <a:ln w="13588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" name="object 14"/>
          <p:cNvSpPr/>
          <p:nvPr/>
        </p:nvSpPr>
        <p:spPr>
          <a:xfrm>
            <a:off x="2215934" y="8721338"/>
            <a:ext cx="4467860" cy="0"/>
          </a:xfrm>
          <a:custGeom>
            <a:avLst/>
            <a:gdLst/>
            <a:ahLst/>
            <a:cxnLst/>
            <a:rect l="l" t="t" r="r" b="b"/>
            <a:pathLst>
              <a:path w="4467859">
                <a:moveTo>
                  <a:pt x="0" y="0"/>
                </a:moveTo>
                <a:lnTo>
                  <a:pt x="4467669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" name="object 15"/>
          <p:cNvSpPr/>
          <p:nvPr/>
        </p:nvSpPr>
        <p:spPr>
          <a:xfrm>
            <a:off x="3343516" y="8526274"/>
            <a:ext cx="3340100" cy="0"/>
          </a:xfrm>
          <a:custGeom>
            <a:avLst/>
            <a:gdLst/>
            <a:ahLst/>
            <a:cxnLst/>
            <a:rect l="l" t="t" r="r" b="b"/>
            <a:pathLst>
              <a:path w="3340100">
                <a:moveTo>
                  <a:pt x="0" y="0"/>
                </a:moveTo>
                <a:lnTo>
                  <a:pt x="3340087" y="0"/>
                </a:lnTo>
              </a:path>
            </a:pathLst>
          </a:custGeom>
          <a:ln w="13588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" name="object 16"/>
          <p:cNvSpPr/>
          <p:nvPr/>
        </p:nvSpPr>
        <p:spPr>
          <a:xfrm>
            <a:off x="2215934" y="8526274"/>
            <a:ext cx="1066165" cy="0"/>
          </a:xfrm>
          <a:custGeom>
            <a:avLst/>
            <a:gdLst/>
            <a:ahLst/>
            <a:cxnLst/>
            <a:rect l="l" t="t" r="r" b="b"/>
            <a:pathLst>
              <a:path w="1066164">
                <a:moveTo>
                  <a:pt x="0" y="0"/>
                </a:moveTo>
                <a:lnTo>
                  <a:pt x="1065885" y="0"/>
                </a:lnTo>
              </a:path>
            </a:pathLst>
          </a:custGeom>
          <a:ln w="13588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" name="object 17"/>
          <p:cNvSpPr/>
          <p:nvPr/>
        </p:nvSpPr>
        <p:spPr>
          <a:xfrm>
            <a:off x="3979811" y="8331223"/>
            <a:ext cx="2703830" cy="0"/>
          </a:xfrm>
          <a:custGeom>
            <a:avLst/>
            <a:gdLst/>
            <a:ahLst/>
            <a:cxnLst/>
            <a:rect l="l" t="t" r="r" b="b"/>
            <a:pathLst>
              <a:path w="2703829">
                <a:moveTo>
                  <a:pt x="0" y="0"/>
                </a:moveTo>
                <a:lnTo>
                  <a:pt x="2703791" y="0"/>
                </a:lnTo>
              </a:path>
            </a:pathLst>
          </a:custGeom>
          <a:ln w="13588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" name="object 18"/>
          <p:cNvSpPr/>
          <p:nvPr/>
        </p:nvSpPr>
        <p:spPr>
          <a:xfrm>
            <a:off x="2215934" y="8331223"/>
            <a:ext cx="1711960" cy="0"/>
          </a:xfrm>
          <a:custGeom>
            <a:avLst/>
            <a:gdLst/>
            <a:ahLst/>
            <a:cxnLst/>
            <a:rect l="l" t="t" r="r" b="b"/>
            <a:pathLst>
              <a:path w="1711960">
                <a:moveTo>
                  <a:pt x="0" y="0"/>
                </a:moveTo>
                <a:lnTo>
                  <a:pt x="1711426" y="0"/>
                </a:lnTo>
              </a:path>
            </a:pathLst>
          </a:custGeom>
          <a:ln w="13588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" name="object 19"/>
          <p:cNvSpPr/>
          <p:nvPr/>
        </p:nvSpPr>
        <p:spPr>
          <a:xfrm>
            <a:off x="3221189" y="8136070"/>
            <a:ext cx="3462654" cy="0"/>
          </a:xfrm>
          <a:custGeom>
            <a:avLst/>
            <a:gdLst/>
            <a:ahLst/>
            <a:cxnLst/>
            <a:rect l="l" t="t" r="r" b="b"/>
            <a:pathLst>
              <a:path w="3462654">
                <a:moveTo>
                  <a:pt x="0" y="0"/>
                </a:moveTo>
                <a:lnTo>
                  <a:pt x="3462413" y="0"/>
                </a:lnTo>
              </a:path>
            </a:pathLst>
          </a:custGeom>
          <a:ln w="13588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" name="object 20"/>
          <p:cNvSpPr/>
          <p:nvPr/>
        </p:nvSpPr>
        <p:spPr>
          <a:xfrm>
            <a:off x="2215934" y="8136070"/>
            <a:ext cx="941705" cy="0"/>
          </a:xfrm>
          <a:custGeom>
            <a:avLst/>
            <a:gdLst/>
            <a:ahLst/>
            <a:cxnLst/>
            <a:rect l="l" t="t" r="r" b="b"/>
            <a:pathLst>
              <a:path w="941705">
                <a:moveTo>
                  <a:pt x="0" y="0"/>
                </a:moveTo>
                <a:lnTo>
                  <a:pt x="941603" y="0"/>
                </a:lnTo>
              </a:path>
            </a:pathLst>
          </a:custGeom>
          <a:ln w="13588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" name="object 21"/>
          <p:cNvSpPr/>
          <p:nvPr/>
        </p:nvSpPr>
        <p:spPr>
          <a:xfrm>
            <a:off x="2675851" y="7941019"/>
            <a:ext cx="4008120" cy="0"/>
          </a:xfrm>
          <a:custGeom>
            <a:avLst/>
            <a:gdLst/>
            <a:ahLst/>
            <a:cxnLst/>
            <a:rect l="l" t="t" r="r" b="b"/>
            <a:pathLst>
              <a:path w="4008120">
                <a:moveTo>
                  <a:pt x="0" y="0"/>
                </a:moveTo>
                <a:lnTo>
                  <a:pt x="4007751" y="0"/>
                </a:lnTo>
              </a:path>
            </a:pathLst>
          </a:custGeom>
          <a:ln w="13588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" name="object 22"/>
          <p:cNvSpPr/>
          <p:nvPr/>
        </p:nvSpPr>
        <p:spPr>
          <a:xfrm>
            <a:off x="2215934" y="7941019"/>
            <a:ext cx="377825" cy="0"/>
          </a:xfrm>
          <a:custGeom>
            <a:avLst/>
            <a:gdLst/>
            <a:ahLst/>
            <a:cxnLst/>
            <a:rect l="l" t="t" r="r" b="b"/>
            <a:pathLst>
              <a:path w="377825">
                <a:moveTo>
                  <a:pt x="0" y="0"/>
                </a:moveTo>
                <a:lnTo>
                  <a:pt x="377672" y="0"/>
                </a:lnTo>
              </a:path>
            </a:pathLst>
          </a:custGeom>
          <a:ln w="13588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" name="object 23"/>
          <p:cNvSpPr/>
          <p:nvPr/>
        </p:nvSpPr>
        <p:spPr>
          <a:xfrm>
            <a:off x="2571813" y="7745955"/>
            <a:ext cx="4112260" cy="0"/>
          </a:xfrm>
          <a:custGeom>
            <a:avLst/>
            <a:gdLst/>
            <a:ahLst/>
            <a:cxnLst/>
            <a:rect l="l" t="t" r="r" b="b"/>
            <a:pathLst>
              <a:path w="4112259">
                <a:moveTo>
                  <a:pt x="0" y="0"/>
                </a:moveTo>
                <a:lnTo>
                  <a:pt x="4111790" y="0"/>
                </a:lnTo>
              </a:path>
            </a:pathLst>
          </a:custGeom>
          <a:ln w="13588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" name="object 24"/>
          <p:cNvSpPr/>
          <p:nvPr/>
        </p:nvSpPr>
        <p:spPr>
          <a:xfrm>
            <a:off x="2215934" y="7745955"/>
            <a:ext cx="260350" cy="0"/>
          </a:xfrm>
          <a:custGeom>
            <a:avLst/>
            <a:gdLst/>
            <a:ahLst/>
            <a:cxnLst/>
            <a:rect l="l" t="t" r="r" b="b"/>
            <a:pathLst>
              <a:path w="260350">
                <a:moveTo>
                  <a:pt x="0" y="0"/>
                </a:moveTo>
                <a:lnTo>
                  <a:pt x="259778" y="0"/>
                </a:lnTo>
              </a:path>
            </a:pathLst>
          </a:custGeom>
          <a:ln w="13588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" name="object 25"/>
          <p:cNvSpPr/>
          <p:nvPr/>
        </p:nvSpPr>
        <p:spPr>
          <a:xfrm>
            <a:off x="3205708" y="7550891"/>
            <a:ext cx="3477895" cy="0"/>
          </a:xfrm>
          <a:custGeom>
            <a:avLst/>
            <a:gdLst/>
            <a:ahLst/>
            <a:cxnLst/>
            <a:rect l="l" t="t" r="r" b="b"/>
            <a:pathLst>
              <a:path w="3477895">
                <a:moveTo>
                  <a:pt x="0" y="0"/>
                </a:moveTo>
                <a:lnTo>
                  <a:pt x="3477895" y="0"/>
                </a:lnTo>
              </a:path>
            </a:pathLst>
          </a:custGeom>
          <a:ln w="13588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" name="object 26"/>
          <p:cNvSpPr/>
          <p:nvPr/>
        </p:nvSpPr>
        <p:spPr>
          <a:xfrm>
            <a:off x="2215934" y="7550891"/>
            <a:ext cx="932815" cy="0"/>
          </a:xfrm>
          <a:custGeom>
            <a:avLst/>
            <a:gdLst/>
            <a:ahLst/>
            <a:cxnLst/>
            <a:rect l="l" t="t" r="r" b="b"/>
            <a:pathLst>
              <a:path w="932814">
                <a:moveTo>
                  <a:pt x="0" y="0"/>
                </a:moveTo>
                <a:lnTo>
                  <a:pt x="932433" y="0"/>
                </a:lnTo>
              </a:path>
            </a:pathLst>
          </a:custGeom>
          <a:ln w="13588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" name="object 27"/>
          <p:cNvSpPr/>
          <p:nvPr/>
        </p:nvSpPr>
        <p:spPr>
          <a:xfrm>
            <a:off x="2889300" y="7355754"/>
            <a:ext cx="3794760" cy="0"/>
          </a:xfrm>
          <a:custGeom>
            <a:avLst/>
            <a:gdLst/>
            <a:ahLst/>
            <a:cxnLst/>
            <a:rect l="l" t="t" r="r" b="b"/>
            <a:pathLst>
              <a:path w="3794759">
                <a:moveTo>
                  <a:pt x="0" y="0"/>
                </a:moveTo>
                <a:lnTo>
                  <a:pt x="3794302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" name="object 28"/>
          <p:cNvSpPr/>
          <p:nvPr/>
        </p:nvSpPr>
        <p:spPr>
          <a:xfrm>
            <a:off x="2215934" y="7355754"/>
            <a:ext cx="608330" cy="0"/>
          </a:xfrm>
          <a:custGeom>
            <a:avLst/>
            <a:gdLst/>
            <a:ahLst/>
            <a:cxnLst/>
            <a:rect l="l" t="t" r="r" b="b"/>
            <a:pathLst>
              <a:path w="608330">
                <a:moveTo>
                  <a:pt x="0" y="0"/>
                </a:moveTo>
                <a:lnTo>
                  <a:pt x="607847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" name="object 29"/>
          <p:cNvSpPr/>
          <p:nvPr/>
        </p:nvSpPr>
        <p:spPr>
          <a:xfrm>
            <a:off x="2215934" y="7160689"/>
            <a:ext cx="4467860" cy="0"/>
          </a:xfrm>
          <a:custGeom>
            <a:avLst/>
            <a:gdLst/>
            <a:ahLst/>
            <a:cxnLst/>
            <a:rect l="l" t="t" r="r" b="b"/>
            <a:pathLst>
              <a:path w="4467859">
                <a:moveTo>
                  <a:pt x="0" y="0"/>
                </a:moveTo>
                <a:lnTo>
                  <a:pt x="4467669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" name="object 30"/>
          <p:cNvSpPr/>
          <p:nvPr/>
        </p:nvSpPr>
        <p:spPr>
          <a:xfrm>
            <a:off x="2215934" y="6965637"/>
            <a:ext cx="4467860" cy="0"/>
          </a:xfrm>
          <a:custGeom>
            <a:avLst/>
            <a:gdLst/>
            <a:ahLst/>
            <a:cxnLst/>
            <a:rect l="l" t="t" r="r" b="b"/>
            <a:pathLst>
              <a:path w="4467859">
                <a:moveTo>
                  <a:pt x="0" y="0"/>
                </a:moveTo>
                <a:lnTo>
                  <a:pt x="4467669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" name="object 31"/>
          <p:cNvSpPr/>
          <p:nvPr/>
        </p:nvSpPr>
        <p:spPr>
          <a:xfrm>
            <a:off x="3067646" y="6770486"/>
            <a:ext cx="3616325" cy="0"/>
          </a:xfrm>
          <a:custGeom>
            <a:avLst/>
            <a:gdLst/>
            <a:ahLst/>
            <a:cxnLst/>
            <a:rect l="l" t="t" r="r" b="b"/>
            <a:pathLst>
              <a:path w="3616325">
                <a:moveTo>
                  <a:pt x="0" y="0"/>
                </a:moveTo>
                <a:lnTo>
                  <a:pt x="3615956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" name="object 32"/>
          <p:cNvSpPr/>
          <p:nvPr/>
        </p:nvSpPr>
        <p:spPr>
          <a:xfrm>
            <a:off x="2215934" y="6770486"/>
            <a:ext cx="799465" cy="0"/>
          </a:xfrm>
          <a:custGeom>
            <a:avLst/>
            <a:gdLst/>
            <a:ahLst/>
            <a:cxnLst/>
            <a:rect l="l" t="t" r="r" b="b"/>
            <a:pathLst>
              <a:path w="799464">
                <a:moveTo>
                  <a:pt x="0" y="0"/>
                </a:moveTo>
                <a:lnTo>
                  <a:pt x="799350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" name="object 33"/>
          <p:cNvSpPr/>
          <p:nvPr/>
        </p:nvSpPr>
        <p:spPr>
          <a:xfrm>
            <a:off x="2215934" y="6575422"/>
            <a:ext cx="4467860" cy="0"/>
          </a:xfrm>
          <a:custGeom>
            <a:avLst/>
            <a:gdLst/>
            <a:ahLst/>
            <a:cxnLst/>
            <a:rect l="l" t="t" r="r" b="b"/>
            <a:pathLst>
              <a:path w="4467859">
                <a:moveTo>
                  <a:pt x="0" y="0"/>
                </a:moveTo>
                <a:lnTo>
                  <a:pt x="4467669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" name="object 34"/>
          <p:cNvSpPr/>
          <p:nvPr/>
        </p:nvSpPr>
        <p:spPr>
          <a:xfrm>
            <a:off x="2460078" y="6380371"/>
            <a:ext cx="4224020" cy="0"/>
          </a:xfrm>
          <a:custGeom>
            <a:avLst/>
            <a:gdLst/>
            <a:ahLst/>
            <a:cxnLst/>
            <a:rect l="l" t="t" r="r" b="b"/>
            <a:pathLst>
              <a:path w="4224020">
                <a:moveTo>
                  <a:pt x="0" y="0"/>
                </a:moveTo>
                <a:lnTo>
                  <a:pt x="4223524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" name="object 35"/>
          <p:cNvSpPr/>
          <p:nvPr/>
        </p:nvSpPr>
        <p:spPr>
          <a:xfrm>
            <a:off x="2215934" y="6380371"/>
            <a:ext cx="161925" cy="0"/>
          </a:xfrm>
          <a:custGeom>
            <a:avLst/>
            <a:gdLst/>
            <a:ahLst/>
            <a:cxnLst/>
            <a:rect l="l" t="t" r="r" b="b"/>
            <a:pathLst>
              <a:path w="161925">
                <a:moveTo>
                  <a:pt x="0" y="0"/>
                </a:moveTo>
                <a:lnTo>
                  <a:pt x="161899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" name="object 36"/>
          <p:cNvSpPr/>
          <p:nvPr/>
        </p:nvSpPr>
        <p:spPr>
          <a:xfrm>
            <a:off x="2215934" y="6185220"/>
            <a:ext cx="4467860" cy="0"/>
          </a:xfrm>
          <a:custGeom>
            <a:avLst/>
            <a:gdLst/>
            <a:ahLst/>
            <a:cxnLst/>
            <a:rect l="l" t="t" r="r" b="b"/>
            <a:pathLst>
              <a:path w="4467859">
                <a:moveTo>
                  <a:pt x="0" y="0"/>
                </a:moveTo>
                <a:lnTo>
                  <a:pt x="4467669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" name="object 37"/>
          <p:cNvSpPr/>
          <p:nvPr/>
        </p:nvSpPr>
        <p:spPr>
          <a:xfrm>
            <a:off x="2784132" y="5990168"/>
            <a:ext cx="3899535" cy="0"/>
          </a:xfrm>
          <a:custGeom>
            <a:avLst/>
            <a:gdLst/>
            <a:ahLst/>
            <a:cxnLst/>
            <a:rect l="l" t="t" r="r" b="b"/>
            <a:pathLst>
              <a:path w="3899534">
                <a:moveTo>
                  <a:pt x="0" y="0"/>
                </a:moveTo>
                <a:lnTo>
                  <a:pt x="3899471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" name="object 38"/>
          <p:cNvSpPr/>
          <p:nvPr/>
        </p:nvSpPr>
        <p:spPr>
          <a:xfrm>
            <a:off x="2215934" y="5990168"/>
            <a:ext cx="516255" cy="0"/>
          </a:xfrm>
          <a:custGeom>
            <a:avLst/>
            <a:gdLst/>
            <a:ahLst/>
            <a:cxnLst/>
            <a:rect l="l" t="t" r="r" b="b"/>
            <a:pathLst>
              <a:path w="516255">
                <a:moveTo>
                  <a:pt x="0" y="0"/>
                </a:moveTo>
                <a:lnTo>
                  <a:pt x="515823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" name="object 39"/>
          <p:cNvSpPr/>
          <p:nvPr/>
        </p:nvSpPr>
        <p:spPr>
          <a:xfrm>
            <a:off x="2801108" y="5873074"/>
            <a:ext cx="0" cy="3941445"/>
          </a:xfrm>
          <a:custGeom>
            <a:avLst/>
            <a:gdLst/>
            <a:ahLst/>
            <a:cxnLst/>
            <a:rect l="l" t="t" r="r" b="b"/>
            <a:pathLst>
              <a:path h="3941445">
                <a:moveTo>
                  <a:pt x="0" y="3940822"/>
                </a:moveTo>
                <a:lnTo>
                  <a:pt x="0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" name="object 40"/>
          <p:cNvSpPr/>
          <p:nvPr/>
        </p:nvSpPr>
        <p:spPr>
          <a:xfrm>
            <a:off x="4033690" y="5873074"/>
            <a:ext cx="0" cy="3941445"/>
          </a:xfrm>
          <a:custGeom>
            <a:avLst/>
            <a:gdLst/>
            <a:ahLst/>
            <a:cxnLst/>
            <a:rect l="l" t="t" r="r" b="b"/>
            <a:pathLst>
              <a:path h="3941445">
                <a:moveTo>
                  <a:pt x="0" y="3940822"/>
                </a:moveTo>
                <a:lnTo>
                  <a:pt x="0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" name="object 41"/>
          <p:cNvSpPr/>
          <p:nvPr/>
        </p:nvSpPr>
        <p:spPr>
          <a:xfrm>
            <a:off x="5266358" y="5873074"/>
            <a:ext cx="0" cy="3941445"/>
          </a:xfrm>
          <a:custGeom>
            <a:avLst/>
            <a:gdLst/>
            <a:ahLst/>
            <a:cxnLst/>
            <a:rect l="l" t="t" r="r" b="b"/>
            <a:pathLst>
              <a:path h="3941445">
                <a:moveTo>
                  <a:pt x="0" y="3940822"/>
                </a:moveTo>
                <a:lnTo>
                  <a:pt x="0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" name="object 42"/>
          <p:cNvSpPr/>
          <p:nvPr/>
        </p:nvSpPr>
        <p:spPr>
          <a:xfrm>
            <a:off x="6499039" y="5873074"/>
            <a:ext cx="0" cy="3941445"/>
          </a:xfrm>
          <a:custGeom>
            <a:avLst/>
            <a:gdLst/>
            <a:ahLst/>
            <a:cxnLst/>
            <a:rect l="l" t="t" r="r" b="b"/>
            <a:pathLst>
              <a:path h="3941445">
                <a:moveTo>
                  <a:pt x="0" y="3940822"/>
                </a:moveTo>
                <a:lnTo>
                  <a:pt x="0" y="0"/>
                </a:lnTo>
              </a:path>
            </a:pathLst>
          </a:custGeom>
          <a:ln w="13589">
            <a:solidFill>
              <a:srgbClr val="EBEBE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" name="object 43"/>
          <p:cNvSpPr/>
          <p:nvPr/>
        </p:nvSpPr>
        <p:spPr>
          <a:xfrm>
            <a:off x="3092361" y="9636709"/>
            <a:ext cx="120650" cy="120650"/>
          </a:xfrm>
          <a:custGeom>
            <a:avLst/>
            <a:gdLst/>
            <a:ahLst/>
            <a:cxnLst/>
            <a:rect l="l" t="t" r="r" b="b"/>
            <a:pathLst>
              <a:path w="120650" h="120650">
                <a:moveTo>
                  <a:pt x="0" y="120205"/>
                </a:moveTo>
                <a:lnTo>
                  <a:pt x="120116" y="120205"/>
                </a:lnTo>
                <a:lnTo>
                  <a:pt x="120116" y="0"/>
                </a:lnTo>
                <a:lnTo>
                  <a:pt x="0" y="0"/>
                </a:lnTo>
                <a:lnTo>
                  <a:pt x="0" y="12020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" name="object 44"/>
          <p:cNvSpPr/>
          <p:nvPr/>
        </p:nvSpPr>
        <p:spPr>
          <a:xfrm>
            <a:off x="3037420" y="9448317"/>
            <a:ext cx="107314" cy="107314"/>
          </a:xfrm>
          <a:custGeom>
            <a:avLst/>
            <a:gdLst/>
            <a:ahLst/>
            <a:cxnLst/>
            <a:rect l="l" t="t" r="r" b="b"/>
            <a:pathLst>
              <a:path w="107314" h="107315">
                <a:moveTo>
                  <a:pt x="0" y="106768"/>
                </a:moveTo>
                <a:lnTo>
                  <a:pt x="106692" y="106768"/>
                </a:lnTo>
                <a:lnTo>
                  <a:pt x="106692" y="0"/>
                </a:lnTo>
                <a:lnTo>
                  <a:pt x="0" y="0"/>
                </a:lnTo>
                <a:lnTo>
                  <a:pt x="0" y="106768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" name="object 45"/>
          <p:cNvSpPr txBox="1"/>
          <p:nvPr/>
        </p:nvSpPr>
        <p:spPr>
          <a:xfrm>
            <a:off x="5886022" y="9243298"/>
            <a:ext cx="612775" cy="12827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algn="r">
              <a:lnSpc>
                <a:spcPct val="100000"/>
              </a:lnSpc>
              <a:spcBef>
                <a:spcPts val="120"/>
              </a:spcBef>
            </a:pPr>
            <a:r>
              <a:rPr sz="650" spc="10" dirty="0">
                <a:solidFill>
                  <a:srgbClr val="FF0000"/>
                </a:solidFill>
                <a:latin typeface="Times New Roman"/>
                <a:cs typeface="Times New Roman"/>
              </a:rPr>
              <a:t>●</a:t>
            </a:r>
            <a:endParaRPr sz="650" dirty="0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3704920" y="9072422"/>
            <a:ext cx="78740" cy="78740"/>
          </a:xfrm>
          <a:custGeom>
            <a:avLst/>
            <a:gdLst/>
            <a:ahLst/>
            <a:cxnLst/>
            <a:rect l="l" t="t" r="r" b="b"/>
            <a:pathLst>
              <a:path w="78739" h="78740">
                <a:moveTo>
                  <a:pt x="0" y="78231"/>
                </a:moveTo>
                <a:lnTo>
                  <a:pt x="78244" y="78231"/>
                </a:lnTo>
                <a:lnTo>
                  <a:pt x="78244" y="0"/>
                </a:lnTo>
                <a:lnTo>
                  <a:pt x="0" y="0"/>
                </a:lnTo>
                <a:lnTo>
                  <a:pt x="0" y="7823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" name="object 47"/>
          <p:cNvSpPr/>
          <p:nvPr/>
        </p:nvSpPr>
        <p:spPr>
          <a:xfrm>
            <a:off x="4057345" y="8884653"/>
            <a:ext cx="64135" cy="64135"/>
          </a:xfrm>
          <a:custGeom>
            <a:avLst/>
            <a:gdLst/>
            <a:ahLst/>
            <a:cxnLst/>
            <a:rect l="l" t="t" r="r" b="b"/>
            <a:pathLst>
              <a:path w="64135" h="64134">
                <a:moveTo>
                  <a:pt x="0" y="63665"/>
                </a:moveTo>
                <a:lnTo>
                  <a:pt x="63753" y="63665"/>
                </a:lnTo>
                <a:lnTo>
                  <a:pt x="63753" y="0"/>
                </a:lnTo>
                <a:lnTo>
                  <a:pt x="0" y="0"/>
                </a:lnTo>
                <a:lnTo>
                  <a:pt x="0" y="63665"/>
                </a:lnTo>
                <a:close/>
              </a:path>
            </a:pathLst>
          </a:custGeom>
          <a:solidFill>
            <a:srgbClr val="FF01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" name="object 48"/>
          <p:cNvSpPr txBox="1"/>
          <p:nvPr/>
        </p:nvSpPr>
        <p:spPr>
          <a:xfrm>
            <a:off x="2807902" y="8656362"/>
            <a:ext cx="606425" cy="13144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R="68580" algn="r">
              <a:lnSpc>
                <a:spcPct val="100000"/>
              </a:lnSpc>
              <a:spcBef>
                <a:spcPts val="95"/>
              </a:spcBef>
            </a:pPr>
            <a:r>
              <a:rPr sz="700" spc="-5" dirty="0">
                <a:solidFill>
                  <a:srgbClr val="FC2500"/>
                </a:solidFill>
                <a:latin typeface="Times New Roman"/>
                <a:cs typeface="Times New Roman"/>
              </a:rPr>
              <a:t>●</a:t>
            </a:r>
            <a:endParaRPr sz="700" dirty="0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3281819" y="8495436"/>
            <a:ext cx="62230" cy="62230"/>
          </a:xfrm>
          <a:custGeom>
            <a:avLst/>
            <a:gdLst/>
            <a:ahLst/>
            <a:cxnLst/>
            <a:rect l="l" t="t" r="r" b="b"/>
            <a:pathLst>
              <a:path w="62229" h="62229">
                <a:moveTo>
                  <a:pt x="0" y="61696"/>
                </a:moveTo>
                <a:lnTo>
                  <a:pt x="61696" y="61696"/>
                </a:lnTo>
                <a:lnTo>
                  <a:pt x="61696" y="0"/>
                </a:lnTo>
                <a:lnTo>
                  <a:pt x="0" y="0"/>
                </a:lnTo>
                <a:lnTo>
                  <a:pt x="0" y="61696"/>
                </a:lnTo>
                <a:close/>
              </a:path>
            </a:pathLst>
          </a:custGeom>
          <a:solidFill>
            <a:srgbClr val="FC2D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" name="object 50"/>
          <p:cNvSpPr/>
          <p:nvPr/>
        </p:nvSpPr>
        <p:spPr>
          <a:xfrm>
            <a:off x="3927360" y="8304987"/>
            <a:ext cx="52705" cy="52705"/>
          </a:xfrm>
          <a:custGeom>
            <a:avLst/>
            <a:gdLst/>
            <a:ahLst/>
            <a:cxnLst/>
            <a:rect l="l" t="t" r="r" b="b"/>
            <a:pathLst>
              <a:path w="52704" h="52704">
                <a:moveTo>
                  <a:pt x="0" y="52450"/>
                </a:moveTo>
                <a:lnTo>
                  <a:pt x="52450" y="52450"/>
                </a:lnTo>
                <a:lnTo>
                  <a:pt x="52450" y="0"/>
                </a:lnTo>
                <a:lnTo>
                  <a:pt x="0" y="0"/>
                </a:lnTo>
                <a:lnTo>
                  <a:pt x="0" y="52450"/>
                </a:lnTo>
                <a:close/>
              </a:path>
            </a:pathLst>
          </a:custGeom>
          <a:solidFill>
            <a:srgbClr val="FC2D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" name="object 51"/>
          <p:cNvSpPr/>
          <p:nvPr/>
        </p:nvSpPr>
        <p:spPr>
          <a:xfrm>
            <a:off x="3157537" y="8104238"/>
            <a:ext cx="64135" cy="64135"/>
          </a:xfrm>
          <a:custGeom>
            <a:avLst/>
            <a:gdLst/>
            <a:ahLst/>
            <a:cxnLst/>
            <a:rect l="l" t="t" r="r" b="b"/>
            <a:pathLst>
              <a:path w="64135" h="64134">
                <a:moveTo>
                  <a:pt x="0" y="63753"/>
                </a:moveTo>
                <a:lnTo>
                  <a:pt x="63652" y="63753"/>
                </a:lnTo>
                <a:lnTo>
                  <a:pt x="63652" y="0"/>
                </a:lnTo>
                <a:lnTo>
                  <a:pt x="0" y="0"/>
                </a:lnTo>
                <a:lnTo>
                  <a:pt x="0" y="63753"/>
                </a:lnTo>
                <a:close/>
              </a:path>
            </a:pathLst>
          </a:custGeom>
          <a:solidFill>
            <a:srgbClr val="FC2D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" name="object 52"/>
          <p:cNvSpPr/>
          <p:nvPr/>
        </p:nvSpPr>
        <p:spPr>
          <a:xfrm>
            <a:off x="2475712" y="7697864"/>
            <a:ext cx="96520" cy="96520"/>
          </a:xfrm>
          <a:custGeom>
            <a:avLst/>
            <a:gdLst/>
            <a:ahLst/>
            <a:cxnLst/>
            <a:rect l="l" t="t" r="r" b="b"/>
            <a:pathLst>
              <a:path w="96519" h="96520">
                <a:moveTo>
                  <a:pt x="0" y="96100"/>
                </a:moveTo>
                <a:lnTo>
                  <a:pt x="96100" y="96100"/>
                </a:lnTo>
                <a:lnTo>
                  <a:pt x="96100" y="0"/>
                </a:lnTo>
                <a:lnTo>
                  <a:pt x="0" y="0"/>
                </a:lnTo>
                <a:lnTo>
                  <a:pt x="0" y="96100"/>
                </a:lnTo>
                <a:close/>
              </a:path>
            </a:pathLst>
          </a:custGeom>
          <a:solidFill>
            <a:srgbClr val="F851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" name="object 53"/>
          <p:cNvSpPr/>
          <p:nvPr/>
        </p:nvSpPr>
        <p:spPr>
          <a:xfrm>
            <a:off x="2593606" y="7899933"/>
            <a:ext cx="82550" cy="82550"/>
          </a:xfrm>
          <a:custGeom>
            <a:avLst/>
            <a:gdLst/>
            <a:ahLst/>
            <a:cxnLst/>
            <a:rect l="l" t="t" r="r" b="b"/>
            <a:pathLst>
              <a:path w="82550" h="82550">
                <a:moveTo>
                  <a:pt x="0" y="82245"/>
                </a:moveTo>
                <a:lnTo>
                  <a:pt x="82245" y="82245"/>
                </a:lnTo>
                <a:lnTo>
                  <a:pt x="82245" y="0"/>
                </a:lnTo>
                <a:lnTo>
                  <a:pt x="0" y="0"/>
                </a:lnTo>
                <a:lnTo>
                  <a:pt x="0" y="82245"/>
                </a:lnTo>
                <a:close/>
              </a:path>
            </a:pathLst>
          </a:custGeom>
          <a:solidFill>
            <a:srgbClr val="F851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" name="object 54"/>
          <p:cNvSpPr/>
          <p:nvPr/>
        </p:nvSpPr>
        <p:spPr>
          <a:xfrm>
            <a:off x="3148368" y="7522171"/>
            <a:ext cx="57785" cy="57785"/>
          </a:xfrm>
          <a:custGeom>
            <a:avLst/>
            <a:gdLst/>
            <a:ahLst/>
            <a:cxnLst/>
            <a:rect l="l" t="t" r="r" b="b"/>
            <a:pathLst>
              <a:path w="57785" h="57784">
                <a:moveTo>
                  <a:pt x="0" y="57353"/>
                </a:moveTo>
                <a:lnTo>
                  <a:pt x="57340" y="57353"/>
                </a:lnTo>
                <a:lnTo>
                  <a:pt x="57340" y="0"/>
                </a:lnTo>
                <a:lnTo>
                  <a:pt x="0" y="0"/>
                </a:lnTo>
                <a:lnTo>
                  <a:pt x="0" y="57353"/>
                </a:lnTo>
                <a:close/>
              </a:path>
            </a:pathLst>
          </a:custGeom>
          <a:solidFill>
            <a:srgbClr val="F852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" name="object 55"/>
          <p:cNvSpPr/>
          <p:nvPr/>
        </p:nvSpPr>
        <p:spPr>
          <a:xfrm>
            <a:off x="2823781" y="7323035"/>
            <a:ext cx="66040" cy="66040"/>
          </a:xfrm>
          <a:custGeom>
            <a:avLst/>
            <a:gdLst/>
            <a:ahLst/>
            <a:cxnLst/>
            <a:rect l="l" t="t" r="r" b="b"/>
            <a:pathLst>
              <a:path w="66039" h="66040">
                <a:moveTo>
                  <a:pt x="0" y="65519"/>
                </a:moveTo>
                <a:lnTo>
                  <a:pt x="65519" y="65519"/>
                </a:lnTo>
                <a:lnTo>
                  <a:pt x="65519" y="0"/>
                </a:lnTo>
                <a:lnTo>
                  <a:pt x="0" y="0"/>
                </a:lnTo>
                <a:lnTo>
                  <a:pt x="0" y="65519"/>
                </a:lnTo>
                <a:close/>
              </a:path>
            </a:pathLst>
          </a:custGeom>
          <a:solidFill>
            <a:srgbClr val="F65A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" name="object 56"/>
          <p:cNvSpPr/>
          <p:nvPr/>
        </p:nvSpPr>
        <p:spPr>
          <a:xfrm>
            <a:off x="3203406" y="7119885"/>
            <a:ext cx="71120" cy="61594"/>
          </a:xfrm>
          <a:custGeom>
            <a:avLst/>
            <a:gdLst/>
            <a:ahLst/>
            <a:cxnLst/>
            <a:rect l="l" t="t" r="r" b="b"/>
            <a:pathLst>
              <a:path w="71120" h="61595">
                <a:moveTo>
                  <a:pt x="35293" y="0"/>
                </a:moveTo>
                <a:lnTo>
                  <a:pt x="0" y="61163"/>
                </a:lnTo>
                <a:lnTo>
                  <a:pt x="70586" y="61163"/>
                </a:lnTo>
                <a:lnTo>
                  <a:pt x="35293" y="0"/>
                </a:lnTo>
                <a:close/>
              </a:path>
            </a:pathLst>
          </a:custGeom>
          <a:solidFill>
            <a:srgbClr val="F16C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" name="object 57"/>
          <p:cNvSpPr txBox="1"/>
          <p:nvPr/>
        </p:nvSpPr>
        <p:spPr>
          <a:xfrm>
            <a:off x="6318888" y="6932072"/>
            <a:ext cx="34290" cy="6794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25"/>
              </a:spcBef>
            </a:pPr>
            <a:r>
              <a:rPr sz="250" spc="15" dirty="0">
                <a:solidFill>
                  <a:srgbClr val="E78E00"/>
                </a:solidFill>
                <a:latin typeface="Times New Roman"/>
                <a:cs typeface="Times New Roman"/>
              </a:rPr>
              <a:t>●</a:t>
            </a:r>
            <a:endParaRPr sz="250" dirty="0">
              <a:latin typeface="Times New Roman"/>
              <a:cs typeface="Times New Roman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3015284" y="6744258"/>
            <a:ext cx="52705" cy="52705"/>
          </a:xfrm>
          <a:custGeom>
            <a:avLst/>
            <a:gdLst/>
            <a:ahLst/>
            <a:cxnLst/>
            <a:rect l="l" t="t" r="r" b="b"/>
            <a:pathLst>
              <a:path w="52705" h="52704">
                <a:moveTo>
                  <a:pt x="0" y="52463"/>
                </a:moveTo>
                <a:lnTo>
                  <a:pt x="52362" y="52463"/>
                </a:lnTo>
                <a:lnTo>
                  <a:pt x="52362" y="0"/>
                </a:lnTo>
                <a:lnTo>
                  <a:pt x="0" y="0"/>
                </a:lnTo>
                <a:lnTo>
                  <a:pt x="0" y="52463"/>
                </a:lnTo>
                <a:close/>
              </a:path>
            </a:pathLst>
          </a:custGeom>
          <a:solidFill>
            <a:srgbClr val="E492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" name="object 59"/>
          <p:cNvSpPr/>
          <p:nvPr/>
        </p:nvSpPr>
        <p:spPr>
          <a:xfrm>
            <a:off x="2975190" y="6162103"/>
            <a:ext cx="46355" cy="46355"/>
          </a:xfrm>
          <a:custGeom>
            <a:avLst/>
            <a:gdLst/>
            <a:ahLst/>
            <a:cxnLst/>
            <a:rect l="l" t="t" r="r" b="b"/>
            <a:pathLst>
              <a:path w="46355" h="46354">
                <a:moveTo>
                  <a:pt x="0" y="46316"/>
                </a:moveTo>
                <a:lnTo>
                  <a:pt x="46316" y="46316"/>
                </a:lnTo>
                <a:lnTo>
                  <a:pt x="46316" y="0"/>
                </a:lnTo>
                <a:lnTo>
                  <a:pt x="0" y="0"/>
                </a:lnTo>
                <a:lnTo>
                  <a:pt x="0" y="46316"/>
                </a:lnTo>
                <a:close/>
              </a:path>
            </a:pathLst>
          </a:custGeom>
          <a:solidFill>
            <a:srgbClr val="A4E7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" name="object 60"/>
          <p:cNvSpPr/>
          <p:nvPr/>
        </p:nvSpPr>
        <p:spPr>
          <a:xfrm>
            <a:off x="3137344" y="6554178"/>
            <a:ext cx="42545" cy="42545"/>
          </a:xfrm>
          <a:custGeom>
            <a:avLst/>
            <a:gdLst/>
            <a:ahLst/>
            <a:cxnLst/>
            <a:rect l="l" t="t" r="r" b="b"/>
            <a:pathLst>
              <a:path w="42544" h="42545">
                <a:moveTo>
                  <a:pt x="0" y="42506"/>
                </a:moveTo>
                <a:lnTo>
                  <a:pt x="42405" y="42506"/>
                </a:lnTo>
                <a:lnTo>
                  <a:pt x="42405" y="0"/>
                </a:lnTo>
                <a:lnTo>
                  <a:pt x="0" y="0"/>
                </a:lnTo>
                <a:lnTo>
                  <a:pt x="0" y="42506"/>
                </a:lnTo>
                <a:close/>
              </a:path>
            </a:pathLst>
          </a:custGeom>
          <a:solidFill>
            <a:srgbClr val="A4E7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" name="object 61"/>
          <p:cNvSpPr/>
          <p:nvPr/>
        </p:nvSpPr>
        <p:spPr>
          <a:xfrm>
            <a:off x="2377833" y="6339205"/>
            <a:ext cx="82550" cy="82550"/>
          </a:xfrm>
          <a:custGeom>
            <a:avLst/>
            <a:gdLst/>
            <a:ahLst/>
            <a:cxnLst/>
            <a:rect l="l" t="t" r="r" b="b"/>
            <a:pathLst>
              <a:path w="82550" h="82550">
                <a:moveTo>
                  <a:pt x="0" y="82245"/>
                </a:moveTo>
                <a:lnTo>
                  <a:pt x="82245" y="82245"/>
                </a:lnTo>
                <a:lnTo>
                  <a:pt x="82245" y="0"/>
                </a:lnTo>
                <a:lnTo>
                  <a:pt x="0" y="0"/>
                </a:lnTo>
                <a:lnTo>
                  <a:pt x="0" y="82245"/>
                </a:lnTo>
                <a:close/>
              </a:path>
            </a:pathLst>
          </a:custGeom>
          <a:solidFill>
            <a:srgbClr val="A4E7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" name="object 62"/>
          <p:cNvSpPr/>
          <p:nvPr/>
        </p:nvSpPr>
        <p:spPr>
          <a:xfrm>
            <a:off x="2731757" y="5963932"/>
            <a:ext cx="52705" cy="52705"/>
          </a:xfrm>
          <a:custGeom>
            <a:avLst/>
            <a:gdLst/>
            <a:ahLst/>
            <a:cxnLst/>
            <a:rect l="l" t="t" r="r" b="b"/>
            <a:pathLst>
              <a:path w="52705" h="52704">
                <a:moveTo>
                  <a:pt x="0" y="52450"/>
                </a:moveTo>
                <a:lnTo>
                  <a:pt x="52374" y="52450"/>
                </a:lnTo>
                <a:lnTo>
                  <a:pt x="52374" y="0"/>
                </a:lnTo>
                <a:lnTo>
                  <a:pt x="0" y="0"/>
                </a:lnTo>
                <a:lnTo>
                  <a:pt x="0" y="52450"/>
                </a:lnTo>
                <a:close/>
              </a:path>
            </a:pathLst>
          </a:custGeom>
          <a:solidFill>
            <a:srgbClr val="A4E7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" name="object 63"/>
          <p:cNvSpPr/>
          <p:nvPr/>
        </p:nvSpPr>
        <p:spPr>
          <a:xfrm>
            <a:off x="2215934" y="5873165"/>
            <a:ext cx="4467860" cy="3940810"/>
          </a:xfrm>
          <a:custGeom>
            <a:avLst/>
            <a:gdLst/>
            <a:ahLst/>
            <a:cxnLst/>
            <a:rect l="l" t="t" r="r" b="b"/>
            <a:pathLst>
              <a:path w="4467859" h="3940809">
                <a:moveTo>
                  <a:pt x="0" y="3940733"/>
                </a:moveTo>
                <a:lnTo>
                  <a:pt x="4467669" y="3940733"/>
                </a:lnTo>
                <a:lnTo>
                  <a:pt x="4467669" y="0"/>
                </a:lnTo>
                <a:lnTo>
                  <a:pt x="0" y="0"/>
                </a:lnTo>
                <a:lnTo>
                  <a:pt x="0" y="3940733"/>
                </a:lnTo>
                <a:close/>
              </a:path>
            </a:pathLst>
          </a:custGeom>
          <a:ln w="1358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" name="object 64"/>
          <p:cNvSpPr txBox="1"/>
          <p:nvPr/>
        </p:nvSpPr>
        <p:spPr>
          <a:xfrm>
            <a:off x="113182" y="5901271"/>
            <a:ext cx="2048510" cy="5226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41400" algn="ctr">
              <a:lnSpc>
                <a:spcPct val="100000"/>
              </a:lnSpc>
              <a:spcBef>
                <a:spcPts val="100"/>
              </a:spcBef>
            </a:pPr>
            <a:r>
              <a:rPr lang="en-US" sz="700" b="1" spc="-5" dirty="0">
                <a:latin typeface="Times New Roman"/>
                <a:cs typeface="Times New Roman"/>
              </a:rPr>
              <a:t>B</a:t>
            </a:r>
            <a:r>
              <a:rPr sz="700" b="1" spc="-5" dirty="0">
                <a:latin typeface="Times New Roman"/>
                <a:cs typeface="Times New Roman"/>
              </a:rPr>
              <a:t>eta−Alanine</a:t>
            </a:r>
            <a:r>
              <a:rPr sz="700" b="1" spc="-100" dirty="0">
                <a:latin typeface="Times New Roman"/>
                <a:cs typeface="Times New Roman"/>
              </a:rPr>
              <a:t> </a:t>
            </a:r>
            <a:r>
              <a:rPr sz="700" b="1" dirty="0">
                <a:latin typeface="Times New Roman"/>
                <a:cs typeface="Times New Roman"/>
              </a:rPr>
              <a:t>metabolism</a:t>
            </a:r>
            <a:endParaRPr sz="7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95"/>
              </a:spcBef>
            </a:pPr>
            <a:r>
              <a:rPr sz="700" b="1" spc="-5" dirty="0">
                <a:latin typeface="Times New Roman"/>
                <a:cs typeface="Times New Roman"/>
              </a:rPr>
              <a:t>Stilbenoid, diarylheptanoid </a:t>
            </a:r>
            <a:r>
              <a:rPr sz="700" b="1" dirty="0">
                <a:latin typeface="Times New Roman"/>
                <a:cs typeface="Times New Roman"/>
              </a:rPr>
              <a:t>and gingerol</a:t>
            </a:r>
            <a:r>
              <a:rPr sz="700" b="1" spc="-90" dirty="0">
                <a:latin typeface="Times New Roman"/>
                <a:cs typeface="Times New Roman"/>
              </a:rPr>
              <a:t> </a:t>
            </a:r>
            <a:r>
              <a:rPr sz="700" b="1" spc="-5" dirty="0">
                <a:latin typeface="Times New Roman"/>
                <a:cs typeface="Times New Roman"/>
              </a:rPr>
              <a:t>biosynthesis</a:t>
            </a:r>
            <a:endParaRPr sz="700" dirty="0">
              <a:latin typeface="Times New Roman"/>
              <a:cs typeface="Times New Roman"/>
            </a:endParaRPr>
          </a:p>
          <a:p>
            <a:pPr marL="981075" algn="ctr">
              <a:lnSpc>
                <a:spcPct val="100000"/>
              </a:lnSpc>
              <a:spcBef>
                <a:spcPts val="695"/>
              </a:spcBef>
            </a:pPr>
            <a:r>
              <a:rPr sz="700" b="1" dirty="0">
                <a:latin typeface="Times New Roman"/>
                <a:cs typeface="Times New Roman"/>
              </a:rPr>
              <a:t>Plant−pathogen</a:t>
            </a:r>
            <a:r>
              <a:rPr sz="700" b="1" spc="-65" dirty="0">
                <a:latin typeface="Times New Roman"/>
                <a:cs typeface="Times New Roman"/>
              </a:rPr>
              <a:t> </a:t>
            </a:r>
            <a:r>
              <a:rPr sz="700" b="1" dirty="0">
                <a:latin typeface="Times New Roman"/>
                <a:cs typeface="Times New Roman"/>
              </a:rPr>
              <a:t>interaction</a:t>
            </a:r>
            <a:endParaRPr sz="700" dirty="0">
              <a:latin typeface="Times New Roman"/>
              <a:cs typeface="Times New Roman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217358" y="7071893"/>
            <a:ext cx="961390" cy="132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b="1" spc="-5" dirty="0">
                <a:latin typeface="Times New Roman"/>
                <a:cs typeface="Times New Roman"/>
              </a:rPr>
              <a:t>Diterpenoid</a:t>
            </a:r>
            <a:r>
              <a:rPr sz="700" b="1" spc="-50" dirty="0">
                <a:latin typeface="Times New Roman"/>
                <a:cs typeface="Times New Roman"/>
              </a:rPr>
              <a:t> </a:t>
            </a:r>
            <a:r>
              <a:rPr sz="700" b="1" spc="-5" dirty="0">
                <a:latin typeface="Times New Roman"/>
                <a:cs typeface="Times New Roman"/>
              </a:rPr>
              <a:t>biosynthesis</a:t>
            </a:r>
            <a:endParaRPr sz="700" dirty="0">
              <a:latin typeface="Times New Roman"/>
              <a:cs typeface="Times New Roman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027315" y="7266940"/>
            <a:ext cx="1151255" cy="132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b="1" spc="-5" dirty="0">
                <a:latin typeface="Times New Roman"/>
                <a:cs typeface="Times New Roman"/>
              </a:rPr>
              <a:t>Cyanoamino </a:t>
            </a:r>
            <a:r>
              <a:rPr sz="700" b="1" dirty="0">
                <a:latin typeface="Times New Roman"/>
                <a:cs typeface="Times New Roman"/>
              </a:rPr>
              <a:t>acid</a:t>
            </a:r>
            <a:r>
              <a:rPr sz="700" b="1" spc="-70" dirty="0">
                <a:latin typeface="Times New Roman"/>
                <a:cs typeface="Times New Roman"/>
              </a:rPr>
              <a:t> </a:t>
            </a:r>
            <a:r>
              <a:rPr sz="700" b="1" dirty="0">
                <a:latin typeface="Times New Roman"/>
                <a:cs typeface="Times New Roman"/>
              </a:rPr>
              <a:t>metabolism</a:t>
            </a:r>
            <a:endParaRPr sz="700" dirty="0">
              <a:latin typeface="Times New Roman"/>
              <a:cs typeface="Times New Roman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209979" y="8047393"/>
            <a:ext cx="946785" cy="132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b="1" dirty="0">
                <a:latin typeface="Times New Roman"/>
                <a:cs typeface="Times New Roman"/>
              </a:rPr>
              <a:t>Tryptophan</a:t>
            </a:r>
            <a:r>
              <a:rPr sz="700" b="1" spc="-65" dirty="0">
                <a:latin typeface="Times New Roman"/>
                <a:cs typeface="Times New Roman"/>
              </a:rPr>
              <a:t> </a:t>
            </a:r>
            <a:r>
              <a:rPr sz="700" b="1" dirty="0">
                <a:latin typeface="Times New Roman"/>
                <a:cs typeface="Times New Roman"/>
              </a:rPr>
              <a:t>metabolism</a:t>
            </a:r>
            <a:endParaRPr sz="700" dirty="0">
              <a:latin typeface="Times New Roman"/>
              <a:cs typeface="Times New Roman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711098" y="8251418"/>
            <a:ext cx="1445895" cy="3181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b="1" dirty="0">
                <a:latin typeface="Times New Roman"/>
                <a:cs typeface="Times New Roman"/>
              </a:rPr>
              <a:t>Taurine and </a:t>
            </a:r>
            <a:r>
              <a:rPr sz="700" b="1" spc="-5" dirty="0">
                <a:latin typeface="Times New Roman"/>
                <a:cs typeface="Times New Roman"/>
              </a:rPr>
              <a:t>hypotaurine</a:t>
            </a:r>
            <a:r>
              <a:rPr sz="700" b="1" spc="-100" dirty="0">
                <a:latin typeface="Times New Roman"/>
                <a:cs typeface="Times New Roman"/>
              </a:rPr>
              <a:t> </a:t>
            </a:r>
            <a:r>
              <a:rPr sz="700" b="1" dirty="0">
                <a:latin typeface="Times New Roman"/>
                <a:cs typeface="Times New Roman"/>
              </a:rPr>
              <a:t>metabolism</a:t>
            </a:r>
            <a:endParaRPr sz="700" dirty="0">
              <a:latin typeface="Times New Roman"/>
              <a:cs typeface="Times New Roman"/>
            </a:endParaRPr>
          </a:p>
          <a:p>
            <a:pPr marL="570230">
              <a:lnSpc>
                <a:spcPct val="100000"/>
              </a:lnSpc>
              <a:spcBef>
                <a:spcPts val="625"/>
              </a:spcBef>
            </a:pPr>
            <a:r>
              <a:rPr sz="700" b="1" dirty="0">
                <a:latin typeface="Times New Roman"/>
                <a:cs typeface="Times New Roman"/>
              </a:rPr>
              <a:t>Flavonoid</a:t>
            </a:r>
            <a:r>
              <a:rPr sz="700" b="1" spc="-100" dirty="0">
                <a:latin typeface="Times New Roman"/>
                <a:cs typeface="Times New Roman"/>
              </a:rPr>
              <a:t> </a:t>
            </a:r>
            <a:r>
              <a:rPr sz="700" b="1" spc="-5" dirty="0">
                <a:latin typeface="Times New Roman"/>
                <a:cs typeface="Times New Roman"/>
              </a:rPr>
              <a:t>biosynthesis</a:t>
            </a:r>
            <a:endParaRPr sz="700" dirty="0">
              <a:latin typeface="Times New Roman"/>
              <a:cs typeface="Times New Roman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331213" y="8632533"/>
            <a:ext cx="826135" cy="132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b="1" dirty="0">
                <a:latin typeface="Times New Roman"/>
                <a:cs typeface="Times New Roman"/>
              </a:rPr>
              <a:t>Fatty acid</a:t>
            </a:r>
            <a:r>
              <a:rPr sz="700" b="1" spc="-80" dirty="0">
                <a:latin typeface="Times New Roman"/>
                <a:cs typeface="Times New Roman"/>
              </a:rPr>
              <a:t> </a:t>
            </a:r>
            <a:r>
              <a:rPr sz="700" b="1" dirty="0">
                <a:latin typeface="Times New Roman"/>
                <a:cs typeface="Times New Roman"/>
              </a:rPr>
              <a:t>elongation</a:t>
            </a:r>
            <a:endParaRPr sz="700" dirty="0">
              <a:latin typeface="Times New Roman"/>
              <a:cs typeface="Times New Roman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720851" y="8827668"/>
            <a:ext cx="1435735" cy="132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b="1" spc="-5" dirty="0">
                <a:latin typeface="Times New Roman"/>
                <a:cs typeface="Times New Roman"/>
              </a:rPr>
              <a:t>Cutin, suberine </a:t>
            </a:r>
            <a:r>
              <a:rPr sz="700" b="1" dirty="0">
                <a:latin typeface="Times New Roman"/>
                <a:cs typeface="Times New Roman"/>
              </a:rPr>
              <a:t>and </a:t>
            </a:r>
            <a:r>
              <a:rPr sz="700" b="1" spc="-5" dirty="0">
                <a:latin typeface="Times New Roman"/>
                <a:cs typeface="Times New Roman"/>
              </a:rPr>
              <a:t>wax</a:t>
            </a:r>
            <a:r>
              <a:rPr sz="700" b="1" spc="-70" dirty="0">
                <a:latin typeface="Times New Roman"/>
                <a:cs typeface="Times New Roman"/>
              </a:rPr>
              <a:t> </a:t>
            </a:r>
            <a:r>
              <a:rPr sz="700" b="1" spc="-5" dirty="0">
                <a:latin typeface="Times New Roman"/>
                <a:cs typeface="Times New Roman"/>
              </a:rPr>
              <a:t>biosynthesis</a:t>
            </a:r>
            <a:endParaRPr sz="700" dirty="0">
              <a:latin typeface="Times New Roman"/>
              <a:cs typeface="Times New Roman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26186" y="9022715"/>
            <a:ext cx="1609090" cy="132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b="1" dirty="0">
                <a:latin typeface="Times New Roman"/>
                <a:cs typeface="Times New Roman"/>
              </a:rPr>
              <a:t>Pentose and glucuronate</a:t>
            </a:r>
            <a:r>
              <a:rPr sz="700" b="1" spc="-85" dirty="0">
                <a:latin typeface="Times New Roman"/>
                <a:cs typeface="Times New Roman"/>
              </a:rPr>
              <a:t> </a:t>
            </a:r>
            <a:r>
              <a:rPr sz="700" b="1" dirty="0">
                <a:latin typeface="Times New Roman"/>
                <a:cs typeface="Times New Roman"/>
              </a:rPr>
              <a:t>interconversions</a:t>
            </a:r>
            <a:endParaRPr sz="700" dirty="0">
              <a:latin typeface="Times New Roman"/>
              <a:cs typeface="Times New Roman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833335" y="9217850"/>
            <a:ext cx="1323975" cy="132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b="1" dirty="0">
                <a:latin typeface="Times New Roman"/>
                <a:cs typeface="Times New Roman"/>
              </a:rPr>
              <a:t>Photosynthesis − antenna</a:t>
            </a:r>
            <a:r>
              <a:rPr sz="700" b="1" spc="-80" dirty="0">
                <a:latin typeface="Times New Roman"/>
                <a:cs typeface="Times New Roman"/>
              </a:rPr>
              <a:t> </a:t>
            </a:r>
            <a:r>
              <a:rPr sz="700" b="1" spc="-5" dirty="0">
                <a:latin typeface="Times New Roman"/>
                <a:cs typeface="Times New Roman"/>
              </a:rPr>
              <a:t>proteins</a:t>
            </a:r>
            <a:endParaRPr sz="700" dirty="0">
              <a:latin typeface="Times New Roman"/>
              <a:cs typeface="Times New Roman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948372" y="9412985"/>
            <a:ext cx="1209040" cy="3276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b="1" spc="-5" dirty="0">
                <a:latin typeface="Times New Roman"/>
                <a:cs typeface="Times New Roman"/>
              </a:rPr>
              <a:t>Starch </a:t>
            </a:r>
            <a:r>
              <a:rPr sz="700" b="1" dirty="0">
                <a:latin typeface="Times New Roman"/>
                <a:cs typeface="Times New Roman"/>
              </a:rPr>
              <a:t>and </a:t>
            </a:r>
            <a:r>
              <a:rPr sz="700" b="1" spc="-5" dirty="0">
                <a:latin typeface="Times New Roman"/>
                <a:cs typeface="Times New Roman"/>
              </a:rPr>
              <a:t>sucrose</a:t>
            </a:r>
            <a:r>
              <a:rPr sz="700" b="1" spc="-95" dirty="0">
                <a:latin typeface="Times New Roman"/>
                <a:cs typeface="Times New Roman"/>
              </a:rPr>
              <a:t> </a:t>
            </a:r>
            <a:r>
              <a:rPr sz="700" b="1" dirty="0">
                <a:latin typeface="Times New Roman"/>
                <a:cs typeface="Times New Roman"/>
              </a:rPr>
              <a:t>metabolism</a:t>
            </a:r>
            <a:endParaRPr sz="700" dirty="0">
              <a:latin typeface="Times New Roman"/>
              <a:cs typeface="Times New Roman"/>
            </a:endParaRPr>
          </a:p>
          <a:p>
            <a:pPr marL="56515">
              <a:lnSpc>
                <a:spcPct val="100000"/>
              </a:lnSpc>
              <a:spcBef>
                <a:spcPts val="695"/>
              </a:spcBef>
            </a:pPr>
            <a:r>
              <a:rPr sz="700" b="1" dirty="0">
                <a:latin typeface="Times New Roman"/>
                <a:cs typeface="Times New Roman"/>
              </a:rPr>
              <a:t>Phenylpropanoid</a:t>
            </a:r>
            <a:r>
              <a:rPr sz="700" b="1" spc="-100" dirty="0">
                <a:latin typeface="Times New Roman"/>
                <a:cs typeface="Times New Roman"/>
              </a:rPr>
              <a:t> </a:t>
            </a:r>
            <a:r>
              <a:rPr sz="700" b="1" spc="-5" dirty="0">
                <a:latin typeface="Times New Roman"/>
                <a:cs typeface="Times New Roman"/>
              </a:rPr>
              <a:t>biosynthesis</a:t>
            </a:r>
            <a:endParaRPr sz="700" dirty="0">
              <a:latin typeface="Times New Roman"/>
              <a:cs typeface="Times New Roman"/>
            </a:endParaRPr>
          </a:p>
        </p:txBody>
      </p:sp>
      <p:sp>
        <p:nvSpPr>
          <p:cNvPr id="74" name="object 74"/>
          <p:cNvSpPr/>
          <p:nvPr/>
        </p:nvSpPr>
        <p:spPr>
          <a:xfrm>
            <a:off x="2191575" y="9696807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58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" name="object 75"/>
          <p:cNvSpPr/>
          <p:nvPr/>
        </p:nvSpPr>
        <p:spPr>
          <a:xfrm>
            <a:off x="2191575" y="9501742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58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" name="object 76"/>
          <p:cNvSpPr/>
          <p:nvPr/>
        </p:nvSpPr>
        <p:spPr>
          <a:xfrm>
            <a:off x="2191575" y="9306604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58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" name="object 77"/>
          <p:cNvSpPr/>
          <p:nvPr/>
        </p:nvSpPr>
        <p:spPr>
          <a:xfrm>
            <a:off x="2191575" y="9111539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58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" name="object 78"/>
          <p:cNvSpPr/>
          <p:nvPr/>
        </p:nvSpPr>
        <p:spPr>
          <a:xfrm>
            <a:off x="2191575" y="8916488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58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" name="object 79"/>
          <p:cNvSpPr/>
          <p:nvPr/>
        </p:nvSpPr>
        <p:spPr>
          <a:xfrm>
            <a:off x="2191575" y="8721338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58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" name="object 80"/>
          <p:cNvSpPr/>
          <p:nvPr/>
        </p:nvSpPr>
        <p:spPr>
          <a:xfrm>
            <a:off x="2191575" y="8526274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58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" name="object 81"/>
          <p:cNvSpPr/>
          <p:nvPr/>
        </p:nvSpPr>
        <p:spPr>
          <a:xfrm>
            <a:off x="2191575" y="8331223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58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" name="object 82"/>
          <p:cNvSpPr/>
          <p:nvPr/>
        </p:nvSpPr>
        <p:spPr>
          <a:xfrm>
            <a:off x="2191575" y="8136070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58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" name="object 83"/>
          <p:cNvSpPr/>
          <p:nvPr/>
        </p:nvSpPr>
        <p:spPr>
          <a:xfrm>
            <a:off x="2191575" y="7941019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58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" name="object 84"/>
          <p:cNvSpPr/>
          <p:nvPr/>
        </p:nvSpPr>
        <p:spPr>
          <a:xfrm>
            <a:off x="2191575" y="7745955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58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" name="object 85"/>
          <p:cNvSpPr/>
          <p:nvPr/>
        </p:nvSpPr>
        <p:spPr>
          <a:xfrm>
            <a:off x="2191575" y="7550891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58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" name="object 86"/>
          <p:cNvSpPr/>
          <p:nvPr/>
        </p:nvSpPr>
        <p:spPr>
          <a:xfrm>
            <a:off x="2191575" y="7355754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58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" name="object 87"/>
          <p:cNvSpPr/>
          <p:nvPr/>
        </p:nvSpPr>
        <p:spPr>
          <a:xfrm>
            <a:off x="2191575" y="7160689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58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" name="object 88"/>
          <p:cNvSpPr/>
          <p:nvPr/>
        </p:nvSpPr>
        <p:spPr>
          <a:xfrm>
            <a:off x="2191575" y="6965637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58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" name="object 89"/>
          <p:cNvSpPr/>
          <p:nvPr/>
        </p:nvSpPr>
        <p:spPr>
          <a:xfrm>
            <a:off x="2191575" y="6770486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58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" name="object 90"/>
          <p:cNvSpPr/>
          <p:nvPr/>
        </p:nvSpPr>
        <p:spPr>
          <a:xfrm>
            <a:off x="2191575" y="6575422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58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" name="object 91"/>
          <p:cNvSpPr/>
          <p:nvPr/>
        </p:nvSpPr>
        <p:spPr>
          <a:xfrm>
            <a:off x="2191575" y="6380371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58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" name="object 92"/>
          <p:cNvSpPr/>
          <p:nvPr/>
        </p:nvSpPr>
        <p:spPr>
          <a:xfrm>
            <a:off x="2191575" y="6185220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58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" name="object 93"/>
          <p:cNvSpPr/>
          <p:nvPr/>
        </p:nvSpPr>
        <p:spPr>
          <a:xfrm>
            <a:off x="2191575" y="5990168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58" y="0"/>
                </a:lnTo>
              </a:path>
            </a:pathLst>
          </a:custGeom>
          <a:ln w="13589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" name="object 94"/>
          <p:cNvSpPr/>
          <p:nvPr/>
        </p:nvSpPr>
        <p:spPr>
          <a:xfrm>
            <a:off x="2801108" y="9813897"/>
            <a:ext cx="0" cy="24765"/>
          </a:xfrm>
          <a:custGeom>
            <a:avLst/>
            <a:gdLst/>
            <a:ahLst/>
            <a:cxnLst/>
            <a:rect l="l" t="t" r="r" b="b"/>
            <a:pathLst>
              <a:path h="24765">
                <a:moveTo>
                  <a:pt x="-6794" y="12179"/>
                </a:moveTo>
                <a:lnTo>
                  <a:pt x="6794" y="12179"/>
                </a:lnTo>
              </a:path>
            </a:pathLst>
          </a:custGeom>
          <a:ln w="24358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" name="object 95"/>
          <p:cNvSpPr/>
          <p:nvPr/>
        </p:nvSpPr>
        <p:spPr>
          <a:xfrm>
            <a:off x="4033690" y="9813897"/>
            <a:ext cx="0" cy="24765"/>
          </a:xfrm>
          <a:custGeom>
            <a:avLst/>
            <a:gdLst/>
            <a:ahLst/>
            <a:cxnLst/>
            <a:rect l="l" t="t" r="r" b="b"/>
            <a:pathLst>
              <a:path h="24765">
                <a:moveTo>
                  <a:pt x="-6794" y="12179"/>
                </a:moveTo>
                <a:lnTo>
                  <a:pt x="6794" y="12179"/>
                </a:lnTo>
              </a:path>
            </a:pathLst>
          </a:custGeom>
          <a:ln w="24358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" name="object 96"/>
          <p:cNvSpPr/>
          <p:nvPr/>
        </p:nvSpPr>
        <p:spPr>
          <a:xfrm>
            <a:off x="5266358" y="9813897"/>
            <a:ext cx="0" cy="24765"/>
          </a:xfrm>
          <a:custGeom>
            <a:avLst/>
            <a:gdLst/>
            <a:ahLst/>
            <a:cxnLst/>
            <a:rect l="l" t="t" r="r" b="b"/>
            <a:pathLst>
              <a:path h="24765">
                <a:moveTo>
                  <a:pt x="-6794" y="12179"/>
                </a:moveTo>
                <a:lnTo>
                  <a:pt x="6794" y="12179"/>
                </a:lnTo>
              </a:path>
            </a:pathLst>
          </a:custGeom>
          <a:ln w="24358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" name="object 97"/>
          <p:cNvSpPr/>
          <p:nvPr/>
        </p:nvSpPr>
        <p:spPr>
          <a:xfrm>
            <a:off x="6499039" y="9813897"/>
            <a:ext cx="0" cy="24765"/>
          </a:xfrm>
          <a:custGeom>
            <a:avLst/>
            <a:gdLst/>
            <a:ahLst/>
            <a:cxnLst/>
            <a:rect l="l" t="t" r="r" b="b"/>
            <a:pathLst>
              <a:path h="24765">
                <a:moveTo>
                  <a:pt x="-6794" y="12179"/>
                </a:moveTo>
                <a:lnTo>
                  <a:pt x="6794" y="12179"/>
                </a:lnTo>
              </a:path>
            </a:pathLst>
          </a:custGeom>
          <a:ln w="24358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" name="object 98"/>
          <p:cNvSpPr txBox="1"/>
          <p:nvPr/>
        </p:nvSpPr>
        <p:spPr>
          <a:xfrm>
            <a:off x="2766379" y="9800510"/>
            <a:ext cx="762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2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3998889" y="9800510"/>
            <a:ext cx="762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4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5231500" y="9800510"/>
            <a:ext cx="762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6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6464010" y="9800510"/>
            <a:ext cx="7620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solidFill>
                  <a:srgbClr val="4D4D4D"/>
                </a:solidFill>
                <a:latin typeface="Times New Roman"/>
                <a:cs typeface="Times New Roman"/>
              </a:rPr>
              <a:t>8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02" name="object 102"/>
          <p:cNvSpPr/>
          <p:nvPr/>
        </p:nvSpPr>
        <p:spPr>
          <a:xfrm>
            <a:off x="6804959" y="6742307"/>
            <a:ext cx="153624" cy="76814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" name="object 103"/>
          <p:cNvSpPr txBox="1"/>
          <p:nvPr/>
        </p:nvSpPr>
        <p:spPr>
          <a:xfrm>
            <a:off x="6792200" y="6557651"/>
            <a:ext cx="419100" cy="100584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990"/>
              </a:lnSpc>
              <a:spcBef>
                <a:spcPts val="90"/>
              </a:spcBef>
            </a:pPr>
            <a:r>
              <a:rPr sz="850" b="1" spc="-10" dirty="0">
                <a:latin typeface="Times New Roman"/>
                <a:cs typeface="Times New Roman"/>
              </a:rPr>
              <a:t>qvalue</a:t>
            </a:r>
            <a:endParaRPr sz="850" dirty="0">
              <a:latin typeface="Times New Roman"/>
              <a:cs typeface="Times New Roman"/>
            </a:endParaRPr>
          </a:p>
          <a:p>
            <a:pPr marL="219075">
              <a:lnSpc>
                <a:spcPts val="990"/>
              </a:lnSpc>
            </a:pPr>
            <a:r>
              <a:rPr sz="850" spc="-5" dirty="0">
                <a:latin typeface="Times New Roman"/>
                <a:cs typeface="Times New Roman"/>
              </a:rPr>
              <a:t>1.00</a:t>
            </a:r>
            <a:endParaRPr sz="850" dirty="0">
              <a:latin typeface="Times New Roman"/>
              <a:cs typeface="Times New Roman"/>
            </a:endParaRPr>
          </a:p>
          <a:p>
            <a:pPr marL="219075">
              <a:lnSpc>
                <a:spcPct val="100000"/>
              </a:lnSpc>
              <a:spcBef>
                <a:spcPts val="415"/>
              </a:spcBef>
            </a:pPr>
            <a:r>
              <a:rPr sz="850" spc="-5" dirty="0">
                <a:latin typeface="Times New Roman"/>
                <a:cs typeface="Times New Roman"/>
              </a:rPr>
              <a:t>0.75</a:t>
            </a:r>
            <a:endParaRPr sz="850" dirty="0">
              <a:latin typeface="Times New Roman"/>
              <a:cs typeface="Times New Roman"/>
            </a:endParaRPr>
          </a:p>
          <a:p>
            <a:pPr marL="219075">
              <a:lnSpc>
                <a:spcPct val="100000"/>
              </a:lnSpc>
              <a:spcBef>
                <a:spcPts val="415"/>
              </a:spcBef>
            </a:pPr>
            <a:r>
              <a:rPr sz="850" spc="-5" dirty="0">
                <a:latin typeface="Times New Roman"/>
                <a:cs typeface="Times New Roman"/>
              </a:rPr>
              <a:t>0.50</a:t>
            </a:r>
            <a:endParaRPr sz="850" dirty="0">
              <a:latin typeface="Times New Roman"/>
              <a:cs typeface="Times New Roman"/>
            </a:endParaRPr>
          </a:p>
          <a:p>
            <a:pPr marL="219075">
              <a:lnSpc>
                <a:spcPct val="100000"/>
              </a:lnSpc>
              <a:spcBef>
                <a:spcPts val="415"/>
              </a:spcBef>
            </a:pPr>
            <a:r>
              <a:rPr sz="850" spc="-5" dirty="0">
                <a:latin typeface="Times New Roman"/>
                <a:cs typeface="Times New Roman"/>
              </a:rPr>
              <a:t>0.25</a:t>
            </a:r>
            <a:endParaRPr sz="850" dirty="0">
              <a:latin typeface="Times New Roman"/>
              <a:cs typeface="Times New Roman"/>
            </a:endParaRPr>
          </a:p>
          <a:p>
            <a:pPr marL="219075">
              <a:lnSpc>
                <a:spcPct val="100000"/>
              </a:lnSpc>
              <a:spcBef>
                <a:spcPts val="420"/>
              </a:spcBef>
            </a:pPr>
            <a:r>
              <a:rPr sz="850" spc="-5" dirty="0">
                <a:latin typeface="Times New Roman"/>
                <a:cs typeface="Times New Roman"/>
              </a:rPr>
              <a:t>0.00</a:t>
            </a:r>
            <a:endParaRPr sz="850" dirty="0">
              <a:latin typeface="Times New Roman"/>
              <a:cs typeface="Times New Roman"/>
            </a:endParaRPr>
          </a:p>
        </p:txBody>
      </p:sp>
      <p:sp>
        <p:nvSpPr>
          <p:cNvPr id="104" name="object 104"/>
          <p:cNvSpPr/>
          <p:nvPr/>
        </p:nvSpPr>
        <p:spPr>
          <a:xfrm>
            <a:off x="6804957" y="7491248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670" y="0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" name="object 105"/>
          <p:cNvSpPr/>
          <p:nvPr/>
        </p:nvSpPr>
        <p:spPr>
          <a:xfrm>
            <a:off x="6804957" y="7308810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670" y="0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" name="object 106"/>
          <p:cNvSpPr/>
          <p:nvPr/>
        </p:nvSpPr>
        <p:spPr>
          <a:xfrm>
            <a:off x="6804957" y="7126384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670" y="0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" name="object 107"/>
          <p:cNvSpPr/>
          <p:nvPr/>
        </p:nvSpPr>
        <p:spPr>
          <a:xfrm>
            <a:off x="6804957" y="6943945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670" y="0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" name="object 108"/>
          <p:cNvSpPr/>
          <p:nvPr/>
        </p:nvSpPr>
        <p:spPr>
          <a:xfrm>
            <a:off x="6804957" y="6761506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670" y="0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" name="object 109"/>
          <p:cNvSpPr/>
          <p:nvPr/>
        </p:nvSpPr>
        <p:spPr>
          <a:xfrm>
            <a:off x="6927827" y="7491248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759" y="0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" name="object 110"/>
          <p:cNvSpPr/>
          <p:nvPr/>
        </p:nvSpPr>
        <p:spPr>
          <a:xfrm>
            <a:off x="6927827" y="7308810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759" y="0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" name="object 111"/>
          <p:cNvSpPr/>
          <p:nvPr/>
        </p:nvSpPr>
        <p:spPr>
          <a:xfrm>
            <a:off x="6927827" y="7126384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759" y="0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" name="object 112"/>
          <p:cNvSpPr/>
          <p:nvPr/>
        </p:nvSpPr>
        <p:spPr>
          <a:xfrm>
            <a:off x="6927827" y="6943945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759" y="0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" name="object 113"/>
          <p:cNvSpPr/>
          <p:nvPr/>
        </p:nvSpPr>
        <p:spPr>
          <a:xfrm>
            <a:off x="6927827" y="6761506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759" y="0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" name="object 114"/>
          <p:cNvSpPr/>
          <p:nvPr/>
        </p:nvSpPr>
        <p:spPr>
          <a:xfrm>
            <a:off x="6858294" y="8061931"/>
            <a:ext cx="46990" cy="40640"/>
          </a:xfrm>
          <a:custGeom>
            <a:avLst/>
            <a:gdLst/>
            <a:ahLst/>
            <a:cxnLst/>
            <a:rect l="l" t="t" r="r" b="b"/>
            <a:pathLst>
              <a:path w="46990" h="40640">
                <a:moveTo>
                  <a:pt x="23482" y="0"/>
                </a:moveTo>
                <a:lnTo>
                  <a:pt x="0" y="40538"/>
                </a:lnTo>
                <a:lnTo>
                  <a:pt x="46863" y="40538"/>
                </a:lnTo>
                <a:lnTo>
                  <a:pt x="234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" name="object 115"/>
          <p:cNvSpPr/>
          <p:nvPr/>
        </p:nvSpPr>
        <p:spPr>
          <a:xfrm>
            <a:off x="6864350" y="8225155"/>
            <a:ext cx="34925" cy="34925"/>
          </a:xfrm>
          <a:custGeom>
            <a:avLst/>
            <a:gdLst/>
            <a:ahLst/>
            <a:cxnLst/>
            <a:rect l="l" t="t" r="r" b="b"/>
            <a:pathLst>
              <a:path w="34925" h="34925">
                <a:moveTo>
                  <a:pt x="0" y="34759"/>
                </a:moveTo>
                <a:lnTo>
                  <a:pt x="34759" y="34759"/>
                </a:lnTo>
                <a:lnTo>
                  <a:pt x="34759" y="0"/>
                </a:lnTo>
                <a:lnTo>
                  <a:pt x="0" y="0"/>
                </a:lnTo>
                <a:lnTo>
                  <a:pt x="0" y="34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" name="object 116"/>
          <p:cNvSpPr txBox="1"/>
          <p:nvPr/>
        </p:nvSpPr>
        <p:spPr>
          <a:xfrm>
            <a:off x="6792249" y="7621789"/>
            <a:ext cx="659130" cy="692785"/>
          </a:xfrm>
          <a:prstGeom prst="rect">
            <a:avLst/>
          </a:prstGeom>
        </p:spPr>
        <p:txBody>
          <a:bodyPr vert="horz" wrap="square" lIns="0" tIns="628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95"/>
              </a:spcBef>
            </a:pPr>
            <a:r>
              <a:rPr sz="850" b="1" spc="-10" dirty="0">
                <a:latin typeface="Times New Roman"/>
                <a:cs typeface="Times New Roman"/>
              </a:rPr>
              <a:t>Diff</a:t>
            </a:r>
            <a:endParaRPr sz="850" dirty="0">
              <a:latin typeface="Times New Roman"/>
              <a:cs typeface="Times New Roman"/>
            </a:endParaRPr>
          </a:p>
          <a:p>
            <a:pPr marL="219075" marR="194310" indent="-149225">
              <a:lnSpc>
                <a:spcPct val="118500"/>
              </a:lnSpc>
              <a:spcBef>
                <a:spcPts val="210"/>
              </a:spcBef>
              <a:buSzPct val="41176"/>
              <a:buFont typeface=""/>
              <a:buChar char="●"/>
              <a:tabLst>
                <a:tab pos="219710" algn="l"/>
              </a:tabLst>
            </a:pPr>
            <a:r>
              <a:rPr sz="850" spc="-5" dirty="0">
                <a:latin typeface="Times New Roman"/>
                <a:cs typeface="Times New Roman"/>
              </a:rPr>
              <a:t>down  up</a:t>
            </a:r>
            <a:endParaRPr sz="850" dirty="0">
              <a:latin typeface="Times New Roman"/>
              <a:cs typeface="Times New Roman"/>
            </a:endParaRPr>
          </a:p>
          <a:p>
            <a:pPr marL="219075">
              <a:lnSpc>
                <a:spcPct val="100000"/>
              </a:lnSpc>
              <a:spcBef>
                <a:spcPts val="190"/>
              </a:spcBef>
            </a:pPr>
            <a:r>
              <a:rPr sz="850" spc="-10" dirty="0">
                <a:latin typeface="Times New Roman"/>
                <a:cs typeface="Times New Roman"/>
              </a:rPr>
              <a:t>up&amp;down</a:t>
            </a:r>
            <a:endParaRPr sz="850" dirty="0">
              <a:latin typeface="Times New Roman"/>
              <a:cs typeface="Times New Roman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6792249" y="8482654"/>
            <a:ext cx="647700" cy="1536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850" b="1" spc="-10" dirty="0">
                <a:latin typeface="Times New Roman"/>
                <a:cs typeface="Times New Roman"/>
              </a:rPr>
              <a:t>gene_number</a:t>
            </a:r>
            <a:endParaRPr sz="850" dirty="0">
              <a:latin typeface="Times New Roman"/>
              <a:cs typeface="Times New Roman"/>
            </a:endParaRPr>
          </a:p>
        </p:txBody>
      </p:sp>
      <p:sp>
        <p:nvSpPr>
          <p:cNvPr id="118" name="object 118"/>
          <p:cNvSpPr/>
          <p:nvPr/>
        </p:nvSpPr>
        <p:spPr>
          <a:xfrm>
            <a:off x="6845827" y="8734614"/>
            <a:ext cx="46355" cy="46355"/>
          </a:xfrm>
          <a:custGeom>
            <a:avLst/>
            <a:gdLst/>
            <a:ahLst/>
            <a:cxnLst/>
            <a:rect l="l" t="t" r="r" b="b"/>
            <a:pathLst>
              <a:path w="46354" h="46354">
                <a:moveTo>
                  <a:pt x="11633" y="2959"/>
                </a:moveTo>
                <a:lnTo>
                  <a:pt x="7962" y="4927"/>
                </a:lnTo>
                <a:lnTo>
                  <a:pt x="5105" y="7746"/>
                </a:lnTo>
                <a:lnTo>
                  <a:pt x="3060" y="11404"/>
                </a:lnTo>
                <a:lnTo>
                  <a:pt x="1016" y="15049"/>
                </a:lnTo>
                <a:lnTo>
                  <a:pt x="0" y="18859"/>
                </a:lnTo>
                <a:lnTo>
                  <a:pt x="0" y="22847"/>
                </a:lnTo>
                <a:lnTo>
                  <a:pt x="0" y="29171"/>
                </a:lnTo>
                <a:lnTo>
                  <a:pt x="2235" y="34582"/>
                </a:lnTo>
                <a:lnTo>
                  <a:pt x="6692" y="39039"/>
                </a:lnTo>
                <a:lnTo>
                  <a:pt x="11163" y="43510"/>
                </a:lnTo>
                <a:lnTo>
                  <a:pt x="16573" y="45745"/>
                </a:lnTo>
                <a:lnTo>
                  <a:pt x="22898" y="45745"/>
                </a:lnTo>
                <a:lnTo>
                  <a:pt x="29197" y="45745"/>
                </a:lnTo>
                <a:lnTo>
                  <a:pt x="34582" y="43510"/>
                </a:lnTo>
                <a:lnTo>
                  <a:pt x="39039" y="39039"/>
                </a:lnTo>
                <a:lnTo>
                  <a:pt x="43510" y="34582"/>
                </a:lnTo>
                <a:lnTo>
                  <a:pt x="45745" y="29171"/>
                </a:lnTo>
                <a:lnTo>
                  <a:pt x="45745" y="22847"/>
                </a:lnTo>
                <a:lnTo>
                  <a:pt x="45745" y="18897"/>
                </a:lnTo>
                <a:lnTo>
                  <a:pt x="44716" y="15087"/>
                </a:lnTo>
                <a:lnTo>
                  <a:pt x="42672" y="11429"/>
                </a:lnTo>
                <a:lnTo>
                  <a:pt x="40640" y="7746"/>
                </a:lnTo>
                <a:lnTo>
                  <a:pt x="37782" y="4927"/>
                </a:lnTo>
                <a:lnTo>
                  <a:pt x="34124" y="2959"/>
                </a:lnTo>
                <a:lnTo>
                  <a:pt x="30441" y="990"/>
                </a:lnTo>
                <a:lnTo>
                  <a:pt x="26708" y="0"/>
                </a:lnTo>
                <a:lnTo>
                  <a:pt x="22898" y="0"/>
                </a:lnTo>
                <a:lnTo>
                  <a:pt x="19062" y="0"/>
                </a:lnTo>
                <a:lnTo>
                  <a:pt x="15303" y="990"/>
                </a:lnTo>
                <a:lnTo>
                  <a:pt x="11633" y="2959"/>
                </a:lnTo>
                <a:close/>
              </a:path>
            </a:pathLst>
          </a:custGeom>
          <a:ln w="901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" name="object 119"/>
          <p:cNvSpPr/>
          <p:nvPr/>
        </p:nvSpPr>
        <p:spPr>
          <a:xfrm>
            <a:off x="6834438" y="8880816"/>
            <a:ext cx="68668" cy="6869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" name="object 120"/>
          <p:cNvSpPr/>
          <p:nvPr/>
        </p:nvSpPr>
        <p:spPr>
          <a:xfrm>
            <a:off x="6823661" y="9032283"/>
            <a:ext cx="79197" cy="7918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" name="object 121"/>
          <p:cNvSpPr txBox="1"/>
          <p:nvPr/>
        </p:nvSpPr>
        <p:spPr>
          <a:xfrm>
            <a:off x="6801291" y="8671604"/>
            <a:ext cx="330200" cy="4946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10185" indent="-175260">
              <a:lnSpc>
                <a:spcPct val="100000"/>
              </a:lnSpc>
              <a:spcBef>
                <a:spcPts val="90"/>
              </a:spcBef>
              <a:buSzPct val="94117"/>
              <a:buChar char="●"/>
              <a:tabLst>
                <a:tab pos="210820" algn="l"/>
              </a:tabLst>
            </a:pPr>
            <a:r>
              <a:rPr sz="850" spc="-5" dirty="0">
                <a:latin typeface="Times New Roman"/>
                <a:cs typeface="Times New Roman"/>
              </a:rPr>
              <a:t>20</a:t>
            </a:r>
            <a:endParaRPr sz="850" dirty="0">
              <a:latin typeface="Times New Roman"/>
              <a:cs typeface="Times New Roman"/>
            </a:endParaRPr>
          </a:p>
          <a:p>
            <a:pPr marL="210185" indent="-184785">
              <a:lnSpc>
                <a:spcPct val="100000"/>
              </a:lnSpc>
              <a:spcBef>
                <a:spcPts val="265"/>
              </a:spcBef>
              <a:buSzPct val="129411"/>
              <a:buChar char="●"/>
              <a:tabLst>
                <a:tab pos="210820" algn="l"/>
              </a:tabLst>
            </a:pPr>
            <a:r>
              <a:rPr sz="850" spc="-5" dirty="0">
                <a:latin typeface="Times New Roman"/>
                <a:cs typeface="Times New Roman"/>
              </a:rPr>
              <a:t>40</a:t>
            </a:r>
            <a:endParaRPr sz="850" dirty="0">
              <a:latin typeface="Times New Roman"/>
              <a:cs typeface="Times New Roman"/>
            </a:endParaRPr>
          </a:p>
          <a:p>
            <a:pPr marL="210185" indent="-197485">
              <a:lnSpc>
                <a:spcPct val="100000"/>
              </a:lnSpc>
              <a:spcBef>
                <a:spcPts val="285"/>
              </a:spcBef>
              <a:buSzPct val="147058"/>
              <a:buChar char="●"/>
              <a:tabLst>
                <a:tab pos="210820" algn="l"/>
              </a:tabLst>
            </a:pPr>
            <a:r>
              <a:rPr sz="850" spc="-5" dirty="0">
                <a:latin typeface="Times New Roman"/>
                <a:cs typeface="Times New Roman"/>
              </a:rPr>
              <a:t>60</a:t>
            </a:r>
            <a:endParaRPr sz="850" dirty="0">
              <a:latin typeface="Times New Roman"/>
              <a:cs typeface="Times New Roman"/>
            </a:endParaRPr>
          </a:p>
        </p:txBody>
      </p:sp>
      <p:sp>
        <p:nvSpPr>
          <p:cNvPr id="122" name="object 122"/>
          <p:cNvSpPr/>
          <p:nvPr/>
        </p:nvSpPr>
        <p:spPr>
          <a:xfrm>
            <a:off x="2013800" y="268027"/>
            <a:ext cx="616585" cy="0"/>
          </a:xfrm>
          <a:custGeom>
            <a:avLst/>
            <a:gdLst/>
            <a:ahLst/>
            <a:cxnLst/>
            <a:rect l="l" t="t" r="r" b="b"/>
            <a:pathLst>
              <a:path w="616585">
                <a:moveTo>
                  <a:pt x="0" y="0"/>
                </a:moveTo>
                <a:lnTo>
                  <a:pt x="616000" y="0"/>
                </a:lnTo>
              </a:path>
            </a:pathLst>
          </a:custGeom>
          <a:ln w="75526">
            <a:solidFill>
              <a:srgbClr val="FFFF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" name="object 123"/>
          <p:cNvSpPr/>
          <p:nvPr/>
        </p:nvSpPr>
        <p:spPr>
          <a:xfrm>
            <a:off x="2013800" y="230263"/>
            <a:ext cx="616585" cy="75565"/>
          </a:xfrm>
          <a:custGeom>
            <a:avLst/>
            <a:gdLst/>
            <a:ahLst/>
            <a:cxnLst/>
            <a:rect l="l" t="t" r="r" b="b"/>
            <a:pathLst>
              <a:path w="616585" h="75564">
                <a:moveTo>
                  <a:pt x="0" y="0"/>
                </a:moveTo>
                <a:lnTo>
                  <a:pt x="616000" y="0"/>
                </a:lnTo>
                <a:lnTo>
                  <a:pt x="616000" y="75526"/>
                </a:lnTo>
                <a:lnTo>
                  <a:pt x="0" y="7552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" name="object 124"/>
          <p:cNvSpPr txBox="1"/>
          <p:nvPr/>
        </p:nvSpPr>
        <p:spPr>
          <a:xfrm>
            <a:off x="2673691" y="210158"/>
            <a:ext cx="404495" cy="126364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50" spc="5" dirty="0">
                <a:latin typeface="Times New Roman"/>
                <a:cs typeface="Times New Roman"/>
              </a:rPr>
              <a:t>15</a:t>
            </a:r>
            <a:r>
              <a:rPr sz="650" spc="-6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(3.24%)</a:t>
            </a:r>
            <a:endParaRPr sz="650" dirty="0">
              <a:latin typeface="Times New Roman"/>
              <a:cs typeface="Times New Roman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575376" y="196647"/>
            <a:ext cx="433070" cy="126364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50" spc="10" dirty="0">
                <a:latin typeface="Times New Roman"/>
                <a:cs typeface="Times New Roman"/>
              </a:rPr>
              <a:t>E</a:t>
            </a:r>
            <a:r>
              <a:rPr sz="650" spc="-10" dirty="0">
                <a:latin typeface="Times New Roman"/>
                <a:cs typeface="Times New Roman"/>
              </a:rPr>
              <a:t>n</a:t>
            </a:r>
            <a:r>
              <a:rPr sz="650" spc="5" dirty="0">
                <a:latin typeface="Times New Roman"/>
                <a:cs typeface="Times New Roman"/>
              </a:rPr>
              <a:t>d</a:t>
            </a:r>
            <a:r>
              <a:rPr sz="650" spc="15" dirty="0">
                <a:latin typeface="Times New Roman"/>
                <a:cs typeface="Times New Roman"/>
              </a:rPr>
              <a:t>o</a:t>
            </a:r>
            <a:r>
              <a:rPr sz="650" spc="-5" dirty="0">
                <a:latin typeface="Times New Roman"/>
                <a:cs typeface="Times New Roman"/>
              </a:rPr>
              <a:t>c</a:t>
            </a:r>
            <a:r>
              <a:rPr sz="650" spc="-25" dirty="0">
                <a:latin typeface="Times New Roman"/>
                <a:cs typeface="Times New Roman"/>
              </a:rPr>
              <a:t>y</a:t>
            </a:r>
            <a:r>
              <a:rPr sz="650" spc="10" dirty="0">
                <a:latin typeface="Times New Roman"/>
                <a:cs typeface="Times New Roman"/>
              </a:rPr>
              <a:t>to</a:t>
            </a:r>
            <a:r>
              <a:rPr sz="650" spc="-10" dirty="0">
                <a:latin typeface="Times New Roman"/>
                <a:cs typeface="Times New Roman"/>
              </a:rPr>
              <a:t>s</a:t>
            </a:r>
            <a:r>
              <a:rPr sz="650" spc="-25" dirty="0">
                <a:latin typeface="Times New Roman"/>
                <a:cs typeface="Times New Roman"/>
              </a:rPr>
              <a:t>i</a:t>
            </a:r>
            <a:r>
              <a:rPr sz="650" dirty="0">
                <a:latin typeface="Times New Roman"/>
                <a:cs typeface="Times New Roman"/>
              </a:rPr>
              <a:t>s</a:t>
            </a:r>
          </a:p>
        </p:txBody>
      </p:sp>
      <p:sp>
        <p:nvSpPr>
          <p:cNvPr id="126" name="object 126"/>
          <p:cNvSpPr/>
          <p:nvPr/>
        </p:nvSpPr>
        <p:spPr>
          <a:xfrm>
            <a:off x="5880163" y="234451"/>
            <a:ext cx="0" cy="189865"/>
          </a:xfrm>
          <a:custGeom>
            <a:avLst/>
            <a:gdLst/>
            <a:ahLst/>
            <a:cxnLst/>
            <a:rect l="l" t="t" r="r" b="b"/>
            <a:pathLst>
              <a:path h="189865">
                <a:moveTo>
                  <a:pt x="0" y="0"/>
                </a:moveTo>
                <a:lnTo>
                  <a:pt x="0" y="189674"/>
                </a:lnTo>
              </a:path>
            </a:pathLst>
          </a:custGeom>
          <a:ln w="17272">
            <a:solidFill>
              <a:srgbClr val="FFFF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" name="object 127"/>
          <p:cNvSpPr txBox="1"/>
          <p:nvPr/>
        </p:nvSpPr>
        <p:spPr>
          <a:xfrm>
            <a:off x="5927600" y="242559"/>
            <a:ext cx="847090" cy="16065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850" spc="5" dirty="0">
                <a:latin typeface="Times New Roman"/>
                <a:cs typeface="Times New Roman"/>
              </a:rPr>
              <a:t>Cellular</a:t>
            </a:r>
            <a:r>
              <a:rPr sz="850" spc="-10" dirty="0">
                <a:latin typeface="Times New Roman"/>
                <a:cs typeface="Times New Roman"/>
              </a:rPr>
              <a:t> </a:t>
            </a:r>
            <a:r>
              <a:rPr sz="850" spc="5" dirty="0">
                <a:latin typeface="Times New Roman"/>
                <a:cs typeface="Times New Roman"/>
              </a:rPr>
              <a:t>Processes</a:t>
            </a:r>
            <a:endParaRPr sz="850" dirty="0">
              <a:latin typeface="Times New Roman"/>
              <a:cs typeface="Times New Roman"/>
            </a:endParaRPr>
          </a:p>
        </p:txBody>
      </p:sp>
      <p:sp>
        <p:nvSpPr>
          <p:cNvPr id="128" name="object 128"/>
          <p:cNvSpPr/>
          <p:nvPr/>
        </p:nvSpPr>
        <p:spPr>
          <a:xfrm>
            <a:off x="2013800" y="506368"/>
            <a:ext cx="1480820" cy="0"/>
          </a:xfrm>
          <a:custGeom>
            <a:avLst/>
            <a:gdLst/>
            <a:ahLst/>
            <a:cxnLst/>
            <a:rect l="l" t="t" r="r" b="b"/>
            <a:pathLst>
              <a:path w="1480820">
                <a:moveTo>
                  <a:pt x="0" y="0"/>
                </a:moveTo>
                <a:lnTo>
                  <a:pt x="1480413" y="0"/>
                </a:lnTo>
              </a:path>
            </a:pathLst>
          </a:custGeom>
          <a:ln w="75526">
            <a:solidFill>
              <a:srgbClr val="800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" name="object 129"/>
          <p:cNvSpPr/>
          <p:nvPr/>
        </p:nvSpPr>
        <p:spPr>
          <a:xfrm>
            <a:off x="2013800" y="468604"/>
            <a:ext cx="1480820" cy="75565"/>
          </a:xfrm>
          <a:custGeom>
            <a:avLst/>
            <a:gdLst/>
            <a:ahLst/>
            <a:cxnLst/>
            <a:rect l="l" t="t" r="r" b="b"/>
            <a:pathLst>
              <a:path w="1480820" h="75565">
                <a:moveTo>
                  <a:pt x="0" y="0"/>
                </a:moveTo>
                <a:lnTo>
                  <a:pt x="1480413" y="0"/>
                </a:lnTo>
                <a:lnTo>
                  <a:pt x="1480413" y="75526"/>
                </a:lnTo>
                <a:lnTo>
                  <a:pt x="0" y="7552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" name="object 130"/>
          <p:cNvSpPr/>
          <p:nvPr/>
        </p:nvSpPr>
        <p:spPr>
          <a:xfrm>
            <a:off x="2013800" y="696036"/>
            <a:ext cx="288925" cy="0"/>
          </a:xfrm>
          <a:custGeom>
            <a:avLst/>
            <a:gdLst/>
            <a:ahLst/>
            <a:cxnLst/>
            <a:rect l="l" t="t" r="r" b="b"/>
            <a:pathLst>
              <a:path w="288925">
                <a:moveTo>
                  <a:pt x="0" y="0"/>
                </a:moveTo>
                <a:lnTo>
                  <a:pt x="288696" y="0"/>
                </a:lnTo>
              </a:path>
            </a:pathLst>
          </a:custGeom>
          <a:ln w="75539">
            <a:solidFill>
              <a:srgbClr val="800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" name="object 131"/>
          <p:cNvSpPr/>
          <p:nvPr/>
        </p:nvSpPr>
        <p:spPr>
          <a:xfrm>
            <a:off x="2013800" y="658266"/>
            <a:ext cx="288925" cy="75565"/>
          </a:xfrm>
          <a:custGeom>
            <a:avLst/>
            <a:gdLst/>
            <a:ahLst/>
            <a:cxnLst/>
            <a:rect l="l" t="t" r="r" b="b"/>
            <a:pathLst>
              <a:path w="288925" h="75565">
                <a:moveTo>
                  <a:pt x="0" y="0"/>
                </a:moveTo>
                <a:lnTo>
                  <a:pt x="288696" y="0"/>
                </a:lnTo>
                <a:lnTo>
                  <a:pt x="288696" y="75539"/>
                </a:lnTo>
                <a:lnTo>
                  <a:pt x="0" y="75539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" name="object 132"/>
          <p:cNvSpPr/>
          <p:nvPr/>
        </p:nvSpPr>
        <p:spPr>
          <a:xfrm>
            <a:off x="5880163" y="472793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343"/>
                </a:lnTo>
              </a:path>
            </a:pathLst>
          </a:custGeom>
          <a:ln w="17272">
            <a:solidFill>
              <a:srgbClr val="8000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" name="object 133"/>
          <p:cNvSpPr/>
          <p:nvPr/>
        </p:nvSpPr>
        <p:spPr>
          <a:xfrm>
            <a:off x="2013800" y="838708"/>
            <a:ext cx="453390" cy="0"/>
          </a:xfrm>
          <a:custGeom>
            <a:avLst/>
            <a:gdLst/>
            <a:ahLst/>
            <a:cxnLst/>
            <a:rect l="l" t="t" r="r" b="b"/>
            <a:pathLst>
              <a:path w="453389">
                <a:moveTo>
                  <a:pt x="0" y="0"/>
                </a:moveTo>
                <a:lnTo>
                  <a:pt x="453186" y="0"/>
                </a:lnTo>
              </a:path>
            </a:pathLst>
          </a:custGeom>
          <a:ln w="75539">
            <a:solidFill>
              <a:srgbClr val="FFC0C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" name="object 134"/>
          <p:cNvSpPr/>
          <p:nvPr/>
        </p:nvSpPr>
        <p:spPr>
          <a:xfrm>
            <a:off x="2013800" y="800938"/>
            <a:ext cx="453390" cy="75565"/>
          </a:xfrm>
          <a:custGeom>
            <a:avLst/>
            <a:gdLst/>
            <a:ahLst/>
            <a:cxnLst/>
            <a:rect l="l" t="t" r="r" b="b"/>
            <a:pathLst>
              <a:path w="453389" h="75565">
                <a:moveTo>
                  <a:pt x="0" y="0"/>
                </a:moveTo>
                <a:lnTo>
                  <a:pt x="453186" y="0"/>
                </a:lnTo>
                <a:lnTo>
                  <a:pt x="453186" y="75539"/>
                </a:lnTo>
                <a:lnTo>
                  <a:pt x="0" y="75539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" name="object 135"/>
          <p:cNvSpPr/>
          <p:nvPr/>
        </p:nvSpPr>
        <p:spPr>
          <a:xfrm>
            <a:off x="2013800" y="934370"/>
            <a:ext cx="288925" cy="0"/>
          </a:xfrm>
          <a:custGeom>
            <a:avLst/>
            <a:gdLst/>
            <a:ahLst/>
            <a:cxnLst/>
            <a:rect l="l" t="t" r="r" b="b"/>
            <a:pathLst>
              <a:path w="288925">
                <a:moveTo>
                  <a:pt x="0" y="0"/>
                </a:moveTo>
                <a:lnTo>
                  <a:pt x="288696" y="0"/>
                </a:lnTo>
              </a:path>
            </a:pathLst>
          </a:custGeom>
          <a:ln w="75526">
            <a:solidFill>
              <a:srgbClr val="FFC0C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" name="object 136"/>
          <p:cNvSpPr/>
          <p:nvPr/>
        </p:nvSpPr>
        <p:spPr>
          <a:xfrm>
            <a:off x="2013800" y="896607"/>
            <a:ext cx="288925" cy="75565"/>
          </a:xfrm>
          <a:custGeom>
            <a:avLst/>
            <a:gdLst/>
            <a:ahLst/>
            <a:cxnLst/>
            <a:rect l="l" t="t" r="r" b="b"/>
            <a:pathLst>
              <a:path w="288925" h="75565">
                <a:moveTo>
                  <a:pt x="0" y="0"/>
                </a:moveTo>
                <a:lnTo>
                  <a:pt x="288696" y="0"/>
                </a:lnTo>
                <a:lnTo>
                  <a:pt x="288696" y="75526"/>
                </a:lnTo>
                <a:lnTo>
                  <a:pt x="0" y="7552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" name="object 137"/>
          <p:cNvSpPr txBox="1"/>
          <p:nvPr/>
        </p:nvSpPr>
        <p:spPr>
          <a:xfrm>
            <a:off x="2344855" y="876262"/>
            <a:ext cx="362585" cy="126364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50" spc="5" dirty="0">
                <a:latin typeface="Times New Roman"/>
                <a:cs typeface="Times New Roman"/>
              </a:rPr>
              <a:t>7</a:t>
            </a:r>
            <a:r>
              <a:rPr sz="650" spc="-6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(1.51%)</a:t>
            </a:r>
            <a:endParaRPr sz="650" dirty="0">
              <a:latin typeface="Times New Roman"/>
              <a:cs typeface="Times New Roman"/>
            </a:endParaRPr>
          </a:p>
        </p:txBody>
      </p:sp>
      <p:sp>
        <p:nvSpPr>
          <p:cNvPr id="138" name="object 138"/>
          <p:cNvSpPr/>
          <p:nvPr/>
        </p:nvSpPr>
        <p:spPr>
          <a:xfrm>
            <a:off x="5880163" y="805133"/>
            <a:ext cx="0" cy="189865"/>
          </a:xfrm>
          <a:custGeom>
            <a:avLst/>
            <a:gdLst/>
            <a:ahLst/>
            <a:cxnLst/>
            <a:rect l="l" t="t" r="r" b="b"/>
            <a:pathLst>
              <a:path h="189865">
                <a:moveTo>
                  <a:pt x="0" y="0"/>
                </a:moveTo>
                <a:lnTo>
                  <a:pt x="0" y="189674"/>
                </a:lnTo>
              </a:path>
            </a:pathLst>
          </a:custGeom>
          <a:ln w="17272">
            <a:solidFill>
              <a:srgbClr val="FFC0C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" name="object 139"/>
          <p:cNvSpPr txBox="1"/>
          <p:nvPr/>
        </p:nvSpPr>
        <p:spPr>
          <a:xfrm>
            <a:off x="5927600" y="813500"/>
            <a:ext cx="1447165" cy="16065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850" spc="10" dirty="0">
                <a:latin typeface="Times New Roman"/>
                <a:cs typeface="Times New Roman"/>
              </a:rPr>
              <a:t>Genetic Information</a:t>
            </a:r>
            <a:r>
              <a:rPr sz="850" spc="-50" dirty="0">
                <a:latin typeface="Times New Roman"/>
                <a:cs typeface="Times New Roman"/>
              </a:rPr>
              <a:t> </a:t>
            </a:r>
            <a:r>
              <a:rPr sz="850" spc="10" dirty="0">
                <a:latin typeface="Times New Roman"/>
                <a:cs typeface="Times New Roman"/>
              </a:rPr>
              <a:t>Processing</a:t>
            </a:r>
            <a:endParaRPr sz="850" dirty="0">
              <a:latin typeface="Times New Roman"/>
              <a:cs typeface="Times New Roman"/>
            </a:endParaRPr>
          </a:p>
        </p:txBody>
      </p:sp>
      <p:sp>
        <p:nvSpPr>
          <p:cNvPr id="140" name="object 140"/>
          <p:cNvSpPr/>
          <p:nvPr/>
        </p:nvSpPr>
        <p:spPr>
          <a:xfrm>
            <a:off x="2013800" y="1077042"/>
            <a:ext cx="411480" cy="0"/>
          </a:xfrm>
          <a:custGeom>
            <a:avLst/>
            <a:gdLst/>
            <a:ahLst/>
            <a:cxnLst/>
            <a:rect l="l" t="t" r="r" b="b"/>
            <a:pathLst>
              <a:path w="411480">
                <a:moveTo>
                  <a:pt x="0" y="0"/>
                </a:moveTo>
                <a:lnTo>
                  <a:pt x="411225" y="0"/>
                </a:lnTo>
              </a:path>
            </a:pathLst>
          </a:custGeom>
          <a:ln w="7552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" name="object 141"/>
          <p:cNvSpPr/>
          <p:nvPr/>
        </p:nvSpPr>
        <p:spPr>
          <a:xfrm>
            <a:off x="2013800" y="1039279"/>
            <a:ext cx="411480" cy="75565"/>
          </a:xfrm>
          <a:custGeom>
            <a:avLst/>
            <a:gdLst/>
            <a:ahLst/>
            <a:cxnLst/>
            <a:rect l="l" t="t" r="r" b="b"/>
            <a:pathLst>
              <a:path w="411480" h="75565">
                <a:moveTo>
                  <a:pt x="0" y="0"/>
                </a:moveTo>
                <a:lnTo>
                  <a:pt x="411225" y="0"/>
                </a:lnTo>
                <a:lnTo>
                  <a:pt x="411225" y="75526"/>
                </a:lnTo>
                <a:lnTo>
                  <a:pt x="0" y="7552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" name="object 142"/>
          <p:cNvSpPr txBox="1"/>
          <p:nvPr/>
        </p:nvSpPr>
        <p:spPr>
          <a:xfrm>
            <a:off x="2468171" y="1019002"/>
            <a:ext cx="404495" cy="126364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50" spc="5" dirty="0">
                <a:latin typeface="Times New Roman"/>
                <a:cs typeface="Times New Roman"/>
              </a:rPr>
              <a:t>10</a:t>
            </a:r>
            <a:r>
              <a:rPr sz="650" spc="-6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(2.16%)</a:t>
            </a:r>
            <a:endParaRPr sz="650" dirty="0">
              <a:latin typeface="Times New Roman"/>
              <a:cs typeface="Times New Roman"/>
            </a:endParaRPr>
          </a:p>
        </p:txBody>
      </p:sp>
      <p:sp>
        <p:nvSpPr>
          <p:cNvPr id="143" name="object 143"/>
          <p:cNvSpPr/>
          <p:nvPr/>
        </p:nvSpPr>
        <p:spPr>
          <a:xfrm>
            <a:off x="2013800" y="1171880"/>
            <a:ext cx="411480" cy="0"/>
          </a:xfrm>
          <a:custGeom>
            <a:avLst/>
            <a:gdLst/>
            <a:ahLst/>
            <a:cxnLst/>
            <a:rect l="l" t="t" r="r" b="b"/>
            <a:pathLst>
              <a:path w="411480">
                <a:moveTo>
                  <a:pt x="0" y="0"/>
                </a:moveTo>
                <a:lnTo>
                  <a:pt x="411225" y="0"/>
                </a:lnTo>
              </a:path>
            </a:pathLst>
          </a:custGeom>
          <a:ln w="7721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" name="object 144"/>
          <p:cNvSpPr/>
          <p:nvPr/>
        </p:nvSpPr>
        <p:spPr>
          <a:xfrm>
            <a:off x="2013800" y="1133272"/>
            <a:ext cx="411480" cy="77470"/>
          </a:xfrm>
          <a:custGeom>
            <a:avLst/>
            <a:gdLst/>
            <a:ahLst/>
            <a:cxnLst/>
            <a:rect l="l" t="t" r="r" b="b"/>
            <a:pathLst>
              <a:path w="411480" h="77469">
                <a:moveTo>
                  <a:pt x="0" y="0"/>
                </a:moveTo>
                <a:lnTo>
                  <a:pt x="411225" y="0"/>
                </a:lnTo>
                <a:lnTo>
                  <a:pt x="411225" y="77216"/>
                </a:lnTo>
                <a:lnTo>
                  <a:pt x="0" y="7721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" name="object 145"/>
          <p:cNvSpPr txBox="1"/>
          <p:nvPr/>
        </p:nvSpPr>
        <p:spPr>
          <a:xfrm>
            <a:off x="2468171" y="1114166"/>
            <a:ext cx="404495" cy="126364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50" spc="5" dirty="0">
                <a:latin typeface="Times New Roman"/>
                <a:cs typeface="Times New Roman"/>
              </a:rPr>
              <a:t>10</a:t>
            </a:r>
            <a:r>
              <a:rPr sz="650" spc="-6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(2.16%)</a:t>
            </a:r>
            <a:endParaRPr sz="650" dirty="0">
              <a:latin typeface="Times New Roman"/>
              <a:cs typeface="Times New Roman"/>
            </a:endParaRPr>
          </a:p>
        </p:txBody>
      </p:sp>
      <p:sp>
        <p:nvSpPr>
          <p:cNvPr id="146" name="object 146"/>
          <p:cNvSpPr/>
          <p:nvPr/>
        </p:nvSpPr>
        <p:spPr>
          <a:xfrm>
            <a:off x="2013800" y="1266710"/>
            <a:ext cx="453390" cy="0"/>
          </a:xfrm>
          <a:custGeom>
            <a:avLst/>
            <a:gdLst/>
            <a:ahLst/>
            <a:cxnLst/>
            <a:rect l="l" t="t" r="r" b="b"/>
            <a:pathLst>
              <a:path w="453389">
                <a:moveTo>
                  <a:pt x="0" y="0"/>
                </a:moveTo>
                <a:lnTo>
                  <a:pt x="453186" y="0"/>
                </a:lnTo>
              </a:path>
            </a:pathLst>
          </a:custGeom>
          <a:ln w="75539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" name="object 147"/>
          <p:cNvSpPr/>
          <p:nvPr/>
        </p:nvSpPr>
        <p:spPr>
          <a:xfrm>
            <a:off x="2013800" y="1228941"/>
            <a:ext cx="453390" cy="75565"/>
          </a:xfrm>
          <a:custGeom>
            <a:avLst/>
            <a:gdLst/>
            <a:ahLst/>
            <a:cxnLst/>
            <a:rect l="l" t="t" r="r" b="b"/>
            <a:pathLst>
              <a:path w="453389" h="75565">
                <a:moveTo>
                  <a:pt x="0" y="0"/>
                </a:moveTo>
                <a:lnTo>
                  <a:pt x="453186" y="0"/>
                </a:lnTo>
                <a:lnTo>
                  <a:pt x="453186" y="75539"/>
                </a:lnTo>
                <a:lnTo>
                  <a:pt x="0" y="75539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" name="object 148"/>
          <p:cNvSpPr txBox="1"/>
          <p:nvPr/>
        </p:nvSpPr>
        <p:spPr>
          <a:xfrm>
            <a:off x="2509273" y="1209328"/>
            <a:ext cx="404495" cy="126364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50" spc="5" dirty="0">
                <a:latin typeface="Times New Roman"/>
                <a:cs typeface="Times New Roman"/>
              </a:rPr>
              <a:t>11</a:t>
            </a:r>
            <a:r>
              <a:rPr sz="650" spc="-6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(2.38%)</a:t>
            </a:r>
            <a:endParaRPr sz="650" dirty="0">
              <a:latin typeface="Times New Roman"/>
              <a:cs typeface="Times New Roman"/>
            </a:endParaRPr>
          </a:p>
        </p:txBody>
      </p:sp>
      <p:sp>
        <p:nvSpPr>
          <p:cNvPr id="149" name="object 149"/>
          <p:cNvSpPr/>
          <p:nvPr/>
        </p:nvSpPr>
        <p:spPr>
          <a:xfrm>
            <a:off x="2013800" y="1362392"/>
            <a:ext cx="453390" cy="0"/>
          </a:xfrm>
          <a:custGeom>
            <a:avLst/>
            <a:gdLst/>
            <a:ahLst/>
            <a:cxnLst/>
            <a:rect l="l" t="t" r="r" b="b"/>
            <a:pathLst>
              <a:path w="453389">
                <a:moveTo>
                  <a:pt x="0" y="0"/>
                </a:moveTo>
                <a:lnTo>
                  <a:pt x="453186" y="0"/>
                </a:lnTo>
              </a:path>
            </a:pathLst>
          </a:custGeom>
          <a:ln w="75539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" name="object 150"/>
          <p:cNvSpPr/>
          <p:nvPr/>
        </p:nvSpPr>
        <p:spPr>
          <a:xfrm>
            <a:off x="2013800" y="1324622"/>
            <a:ext cx="453390" cy="75565"/>
          </a:xfrm>
          <a:custGeom>
            <a:avLst/>
            <a:gdLst/>
            <a:ahLst/>
            <a:cxnLst/>
            <a:rect l="l" t="t" r="r" b="b"/>
            <a:pathLst>
              <a:path w="453389" h="75565">
                <a:moveTo>
                  <a:pt x="0" y="0"/>
                </a:moveTo>
                <a:lnTo>
                  <a:pt x="453186" y="0"/>
                </a:lnTo>
                <a:lnTo>
                  <a:pt x="453186" y="75539"/>
                </a:lnTo>
                <a:lnTo>
                  <a:pt x="0" y="75539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" name="object 151"/>
          <p:cNvSpPr/>
          <p:nvPr/>
        </p:nvSpPr>
        <p:spPr>
          <a:xfrm>
            <a:off x="2013800" y="1457223"/>
            <a:ext cx="494030" cy="0"/>
          </a:xfrm>
          <a:custGeom>
            <a:avLst/>
            <a:gdLst/>
            <a:ahLst/>
            <a:cxnLst/>
            <a:rect l="l" t="t" r="r" b="b"/>
            <a:pathLst>
              <a:path w="494030">
                <a:moveTo>
                  <a:pt x="0" y="0"/>
                </a:moveTo>
                <a:lnTo>
                  <a:pt x="493471" y="0"/>
                </a:lnTo>
              </a:path>
            </a:pathLst>
          </a:custGeom>
          <a:ln w="7721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" name="object 152"/>
          <p:cNvSpPr/>
          <p:nvPr/>
        </p:nvSpPr>
        <p:spPr>
          <a:xfrm>
            <a:off x="2013800" y="1418615"/>
            <a:ext cx="494030" cy="77470"/>
          </a:xfrm>
          <a:custGeom>
            <a:avLst/>
            <a:gdLst/>
            <a:ahLst/>
            <a:cxnLst/>
            <a:rect l="l" t="t" r="r" b="b"/>
            <a:pathLst>
              <a:path w="494030" h="77469">
                <a:moveTo>
                  <a:pt x="0" y="0"/>
                </a:moveTo>
                <a:lnTo>
                  <a:pt x="493471" y="0"/>
                </a:lnTo>
                <a:lnTo>
                  <a:pt x="493471" y="77216"/>
                </a:lnTo>
                <a:lnTo>
                  <a:pt x="0" y="7721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" name="object 153"/>
          <p:cNvSpPr/>
          <p:nvPr/>
        </p:nvSpPr>
        <p:spPr>
          <a:xfrm>
            <a:off x="2013800" y="1552048"/>
            <a:ext cx="494030" cy="0"/>
          </a:xfrm>
          <a:custGeom>
            <a:avLst/>
            <a:gdLst/>
            <a:ahLst/>
            <a:cxnLst/>
            <a:rect l="l" t="t" r="r" b="b"/>
            <a:pathLst>
              <a:path w="494030">
                <a:moveTo>
                  <a:pt x="0" y="0"/>
                </a:moveTo>
                <a:lnTo>
                  <a:pt x="493471" y="0"/>
                </a:lnTo>
              </a:path>
            </a:pathLst>
          </a:custGeom>
          <a:ln w="7552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" name="object 154"/>
          <p:cNvSpPr/>
          <p:nvPr/>
        </p:nvSpPr>
        <p:spPr>
          <a:xfrm>
            <a:off x="2013800" y="1514284"/>
            <a:ext cx="494030" cy="75565"/>
          </a:xfrm>
          <a:custGeom>
            <a:avLst/>
            <a:gdLst/>
            <a:ahLst/>
            <a:cxnLst/>
            <a:rect l="l" t="t" r="r" b="b"/>
            <a:pathLst>
              <a:path w="494030" h="75565">
                <a:moveTo>
                  <a:pt x="0" y="0"/>
                </a:moveTo>
                <a:lnTo>
                  <a:pt x="493471" y="0"/>
                </a:lnTo>
                <a:lnTo>
                  <a:pt x="493471" y="75526"/>
                </a:lnTo>
                <a:lnTo>
                  <a:pt x="0" y="7552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" name="object 155"/>
          <p:cNvSpPr/>
          <p:nvPr/>
        </p:nvSpPr>
        <p:spPr>
          <a:xfrm>
            <a:off x="2013800" y="1647723"/>
            <a:ext cx="494030" cy="0"/>
          </a:xfrm>
          <a:custGeom>
            <a:avLst/>
            <a:gdLst/>
            <a:ahLst/>
            <a:cxnLst/>
            <a:rect l="l" t="t" r="r" b="b"/>
            <a:pathLst>
              <a:path w="494030">
                <a:moveTo>
                  <a:pt x="0" y="0"/>
                </a:moveTo>
                <a:lnTo>
                  <a:pt x="493471" y="0"/>
                </a:lnTo>
              </a:path>
            </a:pathLst>
          </a:custGeom>
          <a:ln w="75539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" name="object 156"/>
          <p:cNvSpPr/>
          <p:nvPr/>
        </p:nvSpPr>
        <p:spPr>
          <a:xfrm>
            <a:off x="2013800" y="1609953"/>
            <a:ext cx="494030" cy="75565"/>
          </a:xfrm>
          <a:custGeom>
            <a:avLst/>
            <a:gdLst/>
            <a:ahLst/>
            <a:cxnLst/>
            <a:rect l="l" t="t" r="r" b="b"/>
            <a:pathLst>
              <a:path w="494030" h="75564">
                <a:moveTo>
                  <a:pt x="0" y="0"/>
                </a:moveTo>
                <a:lnTo>
                  <a:pt x="493471" y="0"/>
                </a:lnTo>
                <a:lnTo>
                  <a:pt x="493471" y="75539"/>
                </a:lnTo>
                <a:lnTo>
                  <a:pt x="0" y="75539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" name="object 157"/>
          <p:cNvSpPr txBox="1"/>
          <p:nvPr/>
        </p:nvSpPr>
        <p:spPr>
          <a:xfrm>
            <a:off x="2509273" y="1304479"/>
            <a:ext cx="445770" cy="41211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ts val="765"/>
              </a:lnSpc>
              <a:spcBef>
                <a:spcPts val="110"/>
              </a:spcBef>
            </a:pPr>
            <a:r>
              <a:rPr sz="650" spc="5" dirty="0">
                <a:latin typeface="Times New Roman"/>
                <a:cs typeface="Times New Roman"/>
              </a:rPr>
              <a:t>11</a:t>
            </a:r>
            <a:r>
              <a:rPr sz="650" spc="-3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(2.38%)</a:t>
            </a:r>
            <a:endParaRPr sz="650" dirty="0">
              <a:latin typeface="Times New Roman"/>
              <a:cs typeface="Times New Roman"/>
            </a:endParaRPr>
          </a:p>
          <a:p>
            <a:pPr marL="53340">
              <a:lnSpc>
                <a:spcPts val="750"/>
              </a:lnSpc>
            </a:pPr>
            <a:r>
              <a:rPr sz="650" spc="5" dirty="0">
                <a:latin typeface="Times New Roman"/>
                <a:cs typeface="Times New Roman"/>
              </a:rPr>
              <a:t>12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(2.59%)</a:t>
            </a:r>
            <a:endParaRPr sz="650" dirty="0">
              <a:latin typeface="Times New Roman"/>
              <a:cs typeface="Times New Roman"/>
            </a:endParaRPr>
          </a:p>
          <a:p>
            <a:pPr marL="53340">
              <a:lnSpc>
                <a:spcPts val="750"/>
              </a:lnSpc>
            </a:pPr>
            <a:r>
              <a:rPr sz="650" spc="5" dirty="0">
                <a:latin typeface="Times New Roman"/>
                <a:cs typeface="Times New Roman"/>
              </a:rPr>
              <a:t>12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(2.59%)</a:t>
            </a:r>
            <a:endParaRPr sz="650" dirty="0">
              <a:latin typeface="Times New Roman"/>
              <a:cs typeface="Times New Roman"/>
            </a:endParaRPr>
          </a:p>
          <a:p>
            <a:pPr marL="53340">
              <a:lnSpc>
                <a:spcPts val="765"/>
              </a:lnSpc>
            </a:pPr>
            <a:r>
              <a:rPr sz="650" spc="5" dirty="0">
                <a:latin typeface="Times New Roman"/>
                <a:cs typeface="Times New Roman"/>
              </a:rPr>
              <a:t>12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(2.59%)</a:t>
            </a:r>
            <a:endParaRPr sz="650" dirty="0">
              <a:latin typeface="Times New Roman"/>
              <a:cs typeface="Times New Roman"/>
            </a:endParaRPr>
          </a:p>
        </p:txBody>
      </p:sp>
      <p:sp>
        <p:nvSpPr>
          <p:cNvPr id="158" name="object 158"/>
          <p:cNvSpPr/>
          <p:nvPr/>
        </p:nvSpPr>
        <p:spPr>
          <a:xfrm>
            <a:off x="2013800" y="1743399"/>
            <a:ext cx="494030" cy="0"/>
          </a:xfrm>
          <a:custGeom>
            <a:avLst/>
            <a:gdLst/>
            <a:ahLst/>
            <a:cxnLst/>
            <a:rect l="l" t="t" r="r" b="b"/>
            <a:pathLst>
              <a:path w="494030">
                <a:moveTo>
                  <a:pt x="0" y="0"/>
                </a:moveTo>
                <a:lnTo>
                  <a:pt x="493471" y="0"/>
                </a:lnTo>
              </a:path>
            </a:pathLst>
          </a:custGeom>
          <a:ln w="7552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" name="object 159"/>
          <p:cNvSpPr/>
          <p:nvPr/>
        </p:nvSpPr>
        <p:spPr>
          <a:xfrm>
            <a:off x="2013800" y="1705635"/>
            <a:ext cx="494030" cy="75565"/>
          </a:xfrm>
          <a:custGeom>
            <a:avLst/>
            <a:gdLst/>
            <a:ahLst/>
            <a:cxnLst/>
            <a:rect l="l" t="t" r="r" b="b"/>
            <a:pathLst>
              <a:path w="494030" h="75564">
                <a:moveTo>
                  <a:pt x="0" y="0"/>
                </a:moveTo>
                <a:lnTo>
                  <a:pt x="493471" y="0"/>
                </a:lnTo>
                <a:lnTo>
                  <a:pt x="493471" y="75526"/>
                </a:lnTo>
                <a:lnTo>
                  <a:pt x="0" y="7552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" name="object 160"/>
          <p:cNvSpPr/>
          <p:nvPr/>
        </p:nvSpPr>
        <p:spPr>
          <a:xfrm>
            <a:off x="2013800" y="1838236"/>
            <a:ext cx="535940" cy="0"/>
          </a:xfrm>
          <a:custGeom>
            <a:avLst/>
            <a:gdLst/>
            <a:ahLst/>
            <a:cxnLst/>
            <a:rect l="l" t="t" r="r" b="b"/>
            <a:pathLst>
              <a:path w="535939">
                <a:moveTo>
                  <a:pt x="0" y="0"/>
                </a:moveTo>
                <a:lnTo>
                  <a:pt x="535432" y="0"/>
                </a:lnTo>
              </a:path>
            </a:pathLst>
          </a:custGeom>
          <a:ln w="7721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" name="object 161"/>
          <p:cNvSpPr/>
          <p:nvPr/>
        </p:nvSpPr>
        <p:spPr>
          <a:xfrm>
            <a:off x="2013800" y="1799628"/>
            <a:ext cx="535940" cy="77470"/>
          </a:xfrm>
          <a:custGeom>
            <a:avLst/>
            <a:gdLst/>
            <a:ahLst/>
            <a:cxnLst/>
            <a:rect l="l" t="t" r="r" b="b"/>
            <a:pathLst>
              <a:path w="535939" h="77469">
                <a:moveTo>
                  <a:pt x="0" y="0"/>
                </a:moveTo>
                <a:lnTo>
                  <a:pt x="535432" y="0"/>
                </a:lnTo>
                <a:lnTo>
                  <a:pt x="535432" y="77216"/>
                </a:lnTo>
                <a:lnTo>
                  <a:pt x="0" y="7721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" name="object 162"/>
          <p:cNvSpPr/>
          <p:nvPr/>
        </p:nvSpPr>
        <p:spPr>
          <a:xfrm>
            <a:off x="2013800" y="1933067"/>
            <a:ext cx="535940" cy="0"/>
          </a:xfrm>
          <a:custGeom>
            <a:avLst/>
            <a:gdLst/>
            <a:ahLst/>
            <a:cxnLst/>
            <a:rect l="l" t="t" r="r" b="b"/>
            <a:pathLst>
              <a:path w="535939">
                <a:moveTo>
                  <a:pt x="0" y="0"/>
                </a:moveTo>
                <a:lnTo>
                  <a:pt x="535432" y="0"/>
                </a:lnTo>
              </a:path>
            </a:pathLst>
          </a:custGeom>
          <a:ln w="75539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" name="object 163"/>
          <p:cNvSpPr/>
          <p:nvPr/>
        </p:nvSpPr>
        <p:spPr>
          <a:xfrm>
            <a:off x="2013800" y="1895297"/>
            <a:ext cx="535940" cy="75565"/>
          </a:xfrm>
          <a:custGeom>
            <a:avLst/>
            <a:gdLst/>
            <a:ahLst/>
            <a:cxnLst/>
            <a:rect l="l" t="t" r="r" b="b"/>
            <a:pathLst>
              <a:path w="535939" h="75564">
                <a:moveTo>
                  <a:pt x="0" y="0"/>
                </a:moveTo>
                <a:lnTo>
                  <a:pt x="535432" y="0"/>
                </a:lnTo>
                <a:lnTo>
                  <a:pt x="535432" y="75539"/>
                </a:lnTo>
                <a:lnTo>
                  <a:pt x="0" y="75539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" name="object 164"/>
          <p:cNvSpPr txBox="1"/>
          <p:nvPr/>
        </p:nvSpPr>
        <p:spPr>
          <a:xfrm>
            <a:off x="2550374" y="1685107"/>
            <a:ext cx="445770" cy="31686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ts val="765"/>
              </a:lnSpc>
              <a:spcBef>
                <a:spcPts val="110"/>
              </a:spcBef>
            </a:pPr>
            <a:r>
              <a:rPr sz="650" spc="5" dirty="0">
                <a:latin typeface="Times New Roman"/>
                <a:cs typeface="Times New Roman"/>
              </a:rPr>
              <a:t>12</a:t>
            </a:r>
            <a:r>
              <a:rPr sz="650" spc="-3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(2.59%)</a:t>
            </a:r>
            <a:endParaRPr sz="650" dirty="0">
              <a:latin typeface="Times New Roman"/>
              <a:cs typeface="Times New Roman"/>
            </a:endParaRPr>
          </a:p>
          <a:p>
            <a:pPr marL="53340">
              <a:lnSpc>
                <a:spcPts val="750"/>
              </a:lnSpc>
            </a:pPr>
            <a:r>
              <a:rPr sz="650" spc="5" dirty="0">
                <a:latin typeface="Times New Roman"/>
                <a:cs typeface="Times New Roman"/>
              </a:rPr>
              <a:t>13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(2.81%)</a:t>
            </a:r>
            <a:endParaRPr sz="650" dirty="0">
              <a:latin typeface="Times New Roman"/>
              <a:cs typeface="Times New Roman"/>
            </a:endParaRPr>
          </a:p>
          <a:p>
            <a:pPr marL="53340">
              <a:lnSpc>
                <a:spcPts val="765"/>
              </a:lnSpc>
            </a:pPr>
            <a:r>
              <a:rPr sz="650" spc="5" dirty="0">
                <a:latin typeface="Times New Roman"/>
                <a:cs typeface="Times New Roman"/>
              </a:rPr>
              <a:t>13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(2.81%)</a:t>
            </a:r>
            <a:endParaRPr sz="650" dirty="0">
              <a:latin typeface="Times New Roman"/>
              <a:cs typeface="Times New Roman"/>
            </a:endParaRPr>
          </a:p>
        </p:txBody>
      </p:sp>
      <p:sp>
        <p:nvSpPr>
          <p:cNvPr id="165" name="object 165"/>
          <p:cNvSpPr/>
          <p:nvPr/>
        </p:nvSpPr>
        <p:spPr>
          <a:xfrm>
            <a:off x="2013800" y="2028736"/>
            <a:ext cx="575945" cy="0"/>
          </a:xfrm>
          <a:custGeom>
            <a:avLst/>
            <a:gdLst/>
            <a:ahLst/>
            <a:cxnLst/>
            <a:rect l="l" t="t" r="r" b="b"/>
            <a:pathLst>
              <a:path w="575944">
                <a:moveTo>
                  <a:pt x="0" y="0"/>
                </a:moveTo>
                <a:lnTo>
                  <a:pt x="575716" y="0"/>
                </a:lnTo>
              </a:path>
            </a:pathLst>
          </a:custGeom>
          <a:ln w="75539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" name="object 166"/>
          <p:cNvSpPr/>
          <p:nvPr/>
        </p:nvSpPr>
        <p:spPr>
          <a:xfrm>
            <a:off x="2013800" y="1990966"/>
            <a:ext cx="575945" cy="75565"/>
          </a:xfrm>
          <a:custGeom>
            <a:avLst/>
            <a:gdLst/>
            <a:ahLst/>
            <a:cxnLst/>
            <a:rect l="l" t="t" r="r" b="b"/>
            <a:pathLst>
              <a:path w="575944" h="75564">
                <a:moveTo>
                  <a:pt x="0" y="0"/>
                </a:moveTo>
                <a:lnTo>
                  <a:pt x="575716" y="0"/>
                </a:lnTo>
                <a:lnTo>
                  <a:pt x="575716" y="75539"/>
                </a:lnTo>
                <a:lnTo>
                  <a:pt x="0" y="75539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" name="object 167"/>
          <p:cNvSpPr txBox="1"/>
          <p:nvPr/>
        </p:nvSpPr>
        <p:spPr>
          <a:xfrm>
            <a:off x="2632577" y="1970584"/>
            <a:ext cx="404495" cy="126364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50" spc="5" dirty="0">
                <a:latin typeface="Times New Roman"/>
                <a:cs typeface="Times New Roman"/>
              </a:rPr>
              <a:t>14</a:t>
            </a:r>
            <a:r>
              <a:rPr sz="650" spc="-6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(3.02%)</a:t>
            </a:r>
            <a:endParaRPr sz="650" dirty="0">
              <a:latin typeface="Times New Roman"/>
              <a:cs typeface="Times New Roman"/>
            </a:endParaRPr>
          </a:p>
        </p:txBody>
      </p:sp>
      <p:sp>
        <p:nvSpPr>
          <p:cNvPr id="168" name="object 168"/>
          <p:cNvSpPr/>
          <p:nvPr/>
        </p:nvSpPr>
        <p:spPr>
          <a:xfrm>
            <a:off x="2013800" y="2123579"/>
            <a:ext cx="575945" cy="0"/>
          </a:xfrm>
          <a:custGeom>
            <a:avLst/>
            <a:gdLst/>
            <a:ahLst/>
            <a:cxnLst/>
            <a:rect l="l" t="t" r="r" b="b"/>
            <a:pathLst>
              <a:path w="575944">
                <a:moveTo>
                  <a:pt x="0" y="0"/>
                </a:moveTo>
                <a:lnTo>
                  <a:pt x="575716" y="0"/>
                </a:lnTo>
              </a:path>
            </a:pathLst>
          </a:custGeom>
          <a:ln w="7721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" name="object 169"/>
          <p:cNvSpPr/>
          <p:nvPr/>
        </p:nvSpPr>
        <p:spPr>
          <a:xfrm>
            <a:off x="2013800" y="2084971"/>
            <a:ext cx="575945" cy="77470"/>
          </a:xfrm>
          <a:custGeom>
            <a:avLst/>
            <a:gdLst/>
            <a:ahLst/>
            <a:cxnLst/>
            <a:rect l="l" t="t" r="r" b="b"/>
            <a:pathLst>
              <a:path w="575944" h="77469">
                <a:moveTo>
                  <a:pt x="0" y="0"/>
                </a:moveTo>
                <a:lnTo>
                  <a:pt x="575716" y="0"/>
                </a:lnTo>
                <a:lnTo>
                  <a:pt x="575716" y="77216"/>
                </a:lnTo>
                <a:lnTo>
                  <a:pt x="0" y="7721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" name="object 170"/>
          <p:cNvSpPr/>
          <p:nvPr/>
        </p:nvSpPr>
        <p:spPr>
          <a:xfrm>
            <a:off x="2013800" y="2218404"/>
            <a:ext cx="616585" cy="0"/>
          </a:xfrm>
          <a:custGeom>
            <a:avLst/>
            <a:gdLst/>
            <a:ahLst/>
            <a:cxnLst/>
            <a:rect l="l" t="t" r="r" b="b"/>
            <a:pathLst>
              <a:path w="616585">
                <a:moveTo>
                  <a:pt x="0" y="0"/>
                </a:moveTo>
                <a:lnTo>
                  <a:pt x="616000" y="0"/>
                </a:lnTo>
              </a:path>
            </a:pathLst>
          </a:custGeom>
          <a:ln w="7552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" name="object 171"/>
          <p:cNvSpPr/>
          <p:nvPr/>
        </p:nvSpPr>
        <p:spPr>
          <a:xfrm>
            <a:off x="2013800" y="2180640"/>
            <a:ext cx="616585" cy="75565"/>
          </a:xfrm>
          <a:custGeom>
            <a:avLst/>
            <a:gdLst/>
            <a:ahLst/>
            <a:cxnLst/>
            <a:rect l="l" t="t" r="r" b="b"/>
            <a:pathLst>
              <a:path w="616585" h="75564">
                <a:moveTo>
                  <a:pt x="0" y="0"/>
                </a:moveTo>
                <a:lnTo>
                  <a:pt x="616000" y="0"/>
                </a:lnTo>
                <a:lnTo>
                  <a:pt x="616000" y="75526"/>
                </a:lnTo>
                <a:lnTo>
                  <a:pt x="0" y="7552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" name="object 172"/>
          <p:cNvSpPr/>
          <p:nvPr/>
        </p:nvSpPr>
        <p:spPr>
          <a:xfrm>
            <a:off x="2013800" y="2314079"/>
            <a:ext cx="862965" cy="0"/>
          </a:xfrm>
          <a:custGeom>
            <a:avLst/>
            <a:gdLst/>
            <a:ahLst/>
            <a:cxnLst/>
            <a:rect l="l" t="t" r="r" b="b"/>
            <a:pathLst>
              <a:path w="862964">
                <a:moveTo>
                  <a:pt x="0" y="0"/>
                </a:moveTo>
                <a:lnTo>
                  <a:pt x="862736" y="0"/>
                </a:lnTo>
              </a:path>
            </a:pathLst>
          </a:custGeom>
          <a:ln w="75539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" name="object 173"/>
          <p:cNvSpPr/>
          <p:nvPr/>
        </p:nvSpPr>
        <p:spPr>
          <a:xfrm>
            <a:off x="2013800" y="2276310"/>
            <a:ext cx="862965" cy="75565"/>
          </a:xfrm>
          <a:custGeom>
            <a:avLst/>
            <a:gdLst/>
            <a:ahLst/>
            <a:cxnLst/>
            <a:rect l="l" t="t" r="r" b="b"/>
            <a:pathLst>
              <a:path w="862964" h="75564">
                <a:moveTo>
                  <a:pt x="0" y="0"/>
                </a:moveTo>
                <a:lnTo>
                  <a:pt x="862736" y="0"/>
                </a:lnTo>
                <a:lnTo>
                  <a:pt x="862736" y="75539"/>
                </a:lnTo>
                <a:lnTo>
                  <a:pt x="0" y="75539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" name="object 174"/>
          <p:cNvSpPr txBox="1"/>
          <p:nvPr/>
        </p:nvSpPr>
        <p:spPr>
          <a:xfrm>
            <a:off x="2632577" y="2065735"/>
            <a:ext cx="692150" cy="31686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ts val="765"/>
              </a:lnSpc>
              <a:spcBef>
                <a:spcPts val="110"/>
              </a:spcBef>
            </a:pPr>
            <a:r>
              <a:rPr sz="650" spc="5" dirty="0">
                <a:latin typeface="Times New Roman"/>
                <a:cs typeface="Times New Roman"/>
              </a:rPr>
              <a:t>14</a:t>
            </a:r>
            <a:r>
              <a:rPr sz="650" spc="-15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(3.02%)</a:t>
            </a:r>
            <a:endParaRPr sz="650" dirty="0">
              <a:latin typeface="Times New Roman"/>
              <a:cs typeface="Times New Roman"/>
            </a:endParaRPr>
          </a:p>
          <a:p>
            <a:pPr marL="53340">
              <a:lnSpc>
                <a:spcPts val="750"/>
              </a:lnSpc>
            </a:pPr>
            <a:r>
              <a:rPr sz="650" spc="5" dirty="0">
                <a:latin typeface="Times New Roman"/>
                <a:cs typeface="Times New Roman"/>
              </a:rPr>
              <a:t>15</a:t>
            </a:r>
            <a:r>
              <a:rPr sz="650" spc="-15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(3.24%)</a:t>
            </a:r>
            <a:endParaRPr sz="650" dirty="0">
              <a:latin typeface="Times New Roman"/>
              <a:cs typeface="Times New Roman"/>
            </a:endParaRPr>
          </a:p>
          <a:p>
            <a:pPr marL="300355">
              <a:lnSpc>
                <a:spcPts val="765"/>
              </a:lnSpc>
            </a:pPr>
            <a:r>
              <a:rPr sz="650" spc="5" dirty="0">
                <a:latin typeface="Times New Roman"/>
                <a:cs typeface="Times New Roman"/>
              </a:rPr>
              <a:t>21</a:t>
            </a:r>
            <a:r>
              <a:rPr sz="650" spc="-6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(4.54%)</a:t>
            </a:r>
            <a:endParaRPr sz="650" dirty="0">
              <a:latin typeface="Times New Roman"/>
              <a:cs typeface="Times New Roman"/>
            </a:endParaRPr>
          </a:p>
        </p:txBody>
      </p:sp>
      <p:sp>
        <p:nvSpPr>
          <p:cNvPr id="175" name="object 175"/>
          <p:cNvSpPr/>
          <p:nvPr/>
        </p:nvSpPr>
        <p:spPr>
          <a:xfrm>
            <a:off x="2013800" y="2408910"/>
            <a:ext cx="987425" cy="0"/>
          </a:xfrm>
          <a:custGeom>
            <a:avLst/>
            <a:gdLst/>
            <a:ahLst/>
            <a:cxnLst/>
            <a:rect l="l" t="t" r="r" b="b"/>
            <a:pathLst>
              <a:path w="987425">
                <a:moveTo>
                  <a:pt x="0" y="0"/>
                </a:moveTo>
                <a:lnTo>
                  <a:pt x="986942" y="0"/>
                </a:lnTo>
              </a:path>
            </a:pathLst>
          </a:custGeom>
          <a:ln w="7721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" name="object 176"/>
          <p:cNvSpPr/>
          <p:nvPr/>
        </p:nvSpPr>
        <p:spPr>
          <a:xfrm>
            <a:off x="2013800" y="2370302"/>
            <a:ext cx="987425" cy="77470"/>
          </a:xfrm>
          <a:custGeom>
            <a:avLst/>
            <a:gdLst/>
            <a:ahLst/>
            <a:cxnLst/>
            <a:rect l="l" t="t" r="r" b="b"/>
            <a:pathLst>
              <a:path w="987425" h="77469">
                <a:moveTo>
                  <a:pt x="0" y="0"/>
                </a:moveTo>
                <a:lnTo>
                  <a:pt x="986942" y="0"/>
                </a:lnTo>
                <a:lnTo>
                  <a:pt x="986942" y="77216"/>
                </a:lnTo>
                <a:lnTo>
                  <a:pt x="0" y="7721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" name="object 177"/>
          <p:cNvSpPr txBox="1"/>
          <p:nvPr/>
        </p:nvSpPr>
        <p:spPr>
          <a:xfrm>
            <a:off x="3043628" y="2351212"/>
            <a:ext cx="404495" cy="126364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50" spc="5" dirty="0">
                <a:latin typeface="Times New Roman"/>
                <a:cs typeface="Times New Roman"/>
              </a:rPr>
              <a:t>24</a:t>
            </a:r>
            <a:r>
              <a:rPr sz="650" spc="-6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(5.18%)</a:t>
            </a:r>
            <a:endParaRPr sz="650" dirty="0">
              <a:latin typeface="Times New Roman"/>
              <a:cs typeface="Times New Roman"/>
            </a:endParaRPr>
          </a:p>
        </p:txBody>
      </p:sp>
      <p:sp>
        <p:nvSpPr>
          <p:cNvPr id="178" name="object 178"/>
          <p:cNvSpPr/>
          <p:nvPr/>
        </p:nvSpPr>
        <p:spPr>
          <a:xfrm>
            <a:off x="2013800" y="2503747"/>
            <a:ext cx="1932305" cy="0"/>
          </a:xfrm>
          <a:custGeom>
            <a:avLst/>
            <a:gdLst/>
            <a:ahLst/>
            <a:cxnLst/>
            <a:rect l="l" t="t" r="r" b="b"/>
            <a:pathLst>
              <a:path w="1932304">
                <a:moveTo>
                  <a:pt x="0" y="0"/>
                </a:moveTo>
                <a:lnTo>
                  <a:pt x="1931911" y="0"/>
                </a:lnTo>
              </a:path>
            </a:pathLst>
          </a:custGeom>
          <a:ln w="7552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" name="object 179"/>
          <p:cNvSpPr/>
          <p:nvPr/>
        </p:nvSpPr>
        <p:spPr>
          <a:xfrm>
            <a:off x="2013800" y="2465984"/>
            <a:ext cx="1932305" cy="75565"/>
          </a:xfrm>
          <a:custGeom>
            <a:avLst/>
            <a:gdLst/>
            <a:ahLst/>
            <a:cxnLst/>
            <a:rect l="l" t="t" r="r" b="b"/>
            <a:pathLst>
              <a:path w="1932304" h="75564">
                <a:moveTo>
                  <a:pt x="0" y="0"/>
                </a:moveTo>
                <a:lnTo>
                  <a:pt x="1931911" y="0"/>
                </a:lnTo>
                <a:lnTo>
                  <a:pt x="1931911" y="75526"/>
                </a:lnTo>
                <a:lnTo>
                  <a:pt x="0" y="7552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" name="object 180"/>
          <p:cNvSpPr txBox="1"/>
          <p:nvPr/>
        </p:nvSpPr>
        <p:spPr>
          <a:xfrm>
            <a:off x="3989028" y="2446363"/>
            <a:ext cx="446405" cy="126364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50" spc="5" dirty="0">
                <a:latin typeface="Times New Roman"/>
                <a:cs typeface="Times New Roman"/>
              </a:rPr>
              <a:t>47</a:t>
            </a:r>
            <a:r>
              <a:rPr sz="650" spc="-6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(10.15%)</a:t>
            </a:r>
            <a:endParaRPr sz="650" dirty="0">
              <a:latin typeface="Times New Roman"/>
              <a:cs typeface="Times New Roman"/>
            </a:endParaRPr>
          </a:p>
        </p:txBody>
      </p:sp>
      <p:sp>
        <p:nvSpPr>
          <p:cNvPr id="181" name="object 181"/>
          <p:cNvSpPr/>
          <p:nvPr/>
        </p:nvSpPr>
        <p:spPr>
          <a:xfrm>
            <a:off x="2013800" y="2599423"/>
            <a:ext cx="207010" cy="0"/>
          </a:xfrm>
          <a:custGeom>
            <a:avLst/>
            <a:gdLst/>
            <a:ahLst/>
            <a:cxnLst/>
            <a:rect l="l" t="t" r="r" b="b"/>
            <a:pathLst>
              <a:path w="207010">
                <a:moveTo>
                  <a:pt x="0" y="0"/>
                </a:moveTo>
                <a:lnTo>
                  <a:pt x="206451" y="0"/>
                </a:lnTo>
              </a:path>
            </a:pathLst>
          </a:custGeom>
          <a:ln w="75539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" name="object 182"/>
          <p:cNvSpPr/>
          <p:nvPr/>
        </p:nvSpPr>
        <p:spPr>
          <a:xfrm>
            <a:off x="2013800" y="2561653"/>
            <a:ext cx="207010" cy="75565"/>
          </a:xfrm>
          <a:custGeom>
            <a:avLst/>
            <a:gdLst/>
            <a:ahLst/>
            <a:cxnLst/>
            <a:rect l="l" t="t" r="r" b="b"/>
            <a:pathLst>
              <a:path w="207010" h="75564">
                <a:moveTo>
                  <a:pt x="0" y="0"/>
                </a:moveTo>
                <a:lnTo>
                  <a:pt x="206451" y="0"/>
                </a:lnTo>
                <a:lnTo>
                  <a:pt x="206451" y="75539"/>
                </a:lnTo>
                <a:lnTo>
                  <a:pt x="0" y="75539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" name="object 183"/>
          <p:cNvSpPr/>
          <p:nvPr/>
        </p:nvSpPr>
        <p:spPr>
          <a:xfrm>
            <a:off x="2013800" y="2694254"/>
            <a:ext cx="207010" cy="0"/>
          </a:xfrm>
          <a:custGeom>
            <a:avLst/>
            <a:gdLst/>
            <a:ahLst/>
            <a:cxnLst/>
            <a:rect l="l" t="t" r="r" b="b"/>
            <a:pathLst>
              <a:path w="207010">
                <a:moveTo>
                  <a:pt x="0" y="0"/>
                </a:moveTo>
                <a:lnTo>
                  <a:pt x="206451" y="0"/>
                </a:lnTo>
              </a:path>
            </a:pathLst>
          </a:custGeom>
          <a:ln w="7721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" name="object 184"/>
          <p:cNvSpPr/>
          <p:nvPr/>
        </p:nvSpPr>
        <p:spPr>
          <a:xfrm>
            <a:off x="2013800" y="2655646"/>
            <a:ext cx="207010" cy="77470"/>
          </a:xfrm>
          <a:custGeom>
            <a:avLst/>
            <a:gdLst/>
            <a:ahLst/>
            <a:cxnLst/>
            <a:rect l="l" t="t" r="r" b="b"/>
            <a:pathLst>
              <a:path w="207010" h="77469">
                <a:moveTo>
                  <a:pt x="0" y="0"/>
                </a:moveTo>
                <a:lnTo>
                  <a:pt x="206451" y="0"/>
                </a:lnTo>
                <a:lnTo>
                  <a:pt x="206451" y="77216"/>
                </a:lnTo>
                <a:lnTo>
                  <a:pt x="0" y="7721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" name="object 185"/>
          <p:cNvSpPr/>
          <p:nvPr/>
        </p:nvSpPr>
        <p:spPr>
          <a:xfrm>
            <a:off x="2013800" y="2789078"/>
            <a:ext cx="207010" cy="0"/>
          </a:xfrm>
          <a:custGeom>
            <a:avLst/>
            <a:gdLst/>
            <a:ahLst/>
            <a:cxnLst/>
            <a:rect l="l" t="t" r="r" b="b"/>
            <a:pathLst>
              <a:path w="207010">
                <a:moveTo>
                  <a:pt x="0" y="0"/>
                </a:moveTo>
                <a:lnTo>
                  <a:pt x="206451" y="0"/>
                </a:lnTo>
              </a:path>
            </a:pathLst>
          </a:custGeom>
          <a:ln w="7552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" name="object 186"/>
          <p:cNvSpPr/>
          <p:nvPr/>
        </p:nvSpPr>
        <p:spPr>
          <a:xfrm>
            <a:off x="2013800" y="2751315"/>
            <a:ext cx="207010" cy="75565"/>
          </a:xfrm>
          <a:custGeom>
            <a:avLst/>
            <a:gdLst/>
            <a:ahLst/>
            <a:cxnLst/>
            <a:rect l="l" t="t" r="r" b="b"/>
            <a:pathLst>
              <a:path w="207010" h="75564">
                <a:moveTo>
                  <a:pt x="0" y="0"/>
                </a:moveTo>
                <a:lnTo>
                  <a:pt x="206451" y="0"/>
                </a:lnTo>
                <a:lnTo>
                  <a:pt x="206451" y="75526"/>
                </a:lnTo>
                <a:lnTo>
                  <a:pt x="0" y="7552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" name="object 187"/>
          <p:cNvSpPr/>
          <p:nvPr/>
        </p:nvSpPr>
        <p:spPr>
          <a:xfrm>
            <a:off x="2013800" y="2884760"/>
            <a:ext cx="207010" cy="0"/>
          </a:xfrm>
          <a:custGeom>
            <a:avLst/>
            <a:gdLst/>
            <a:ahLst/>
            <a:cxnLst/>
            <a:rect l="l" t="t" r="r" b="b"/>
            <a:pathLst>
              <a:path w="207010">
                <a:moveTo>
                  <a:pt x="0" y="0"/>
                </a:moveTo>
                <a:lnTo>
                  <a:pt x="206451" y="0"/>
                </a:lnTo>
              </a:path>
            </a:pathLst>
          </a:custGeom>
          <a:ln w="7552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" name="object 188"/>
          <p:cNvSpPr/>
          <p:nvPr/>
        </p:nvSpPr>
        <p:spPr>
          <a:xfrm>
            <a:off x="2013800" y="2846997"/>
            <a:ext cx="207010" cy="75565"/>
          </a:xfrm>
          <a:custGeom>
            <a:avLst/>
            <a:gdLst/>
            <a:ahLst/>
            <a:cxnLst/>
            <a:rect l="l" t="t" r="r" b="b"/>
            <a:pathLst>
              <a:path w="207010" h="75564">
                <a:moveTo>
                  <a:pt x="0" y="0"/>
                </a:moveTo>
                <a:lnTo>
                  <a:pt x="206451" y="0"/>
                </a:lnTo>
                <a:lnTo>
                  <a:pt x="206451" y="75526"/>
                </a:lnTo>
                <a:lnTo>
                  <a:pt x="0" y="7552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" name="object 189"/>
          <p:cNvSpPr/>
          <p:nvPr/>
        </p:nvSpPr>
        <p:spPr>
          <a:xfrm>
            <a:off x="2013800" y="2980436"/>
            <a:ext cx="207010" cy="0"/>
          </a:xfrm>
          <a:custGeom>
            <a:avLst/>
            <a:gdLst/>
            <a:ahLst/>
            <a:cxnLst/>
            <a:rect l="l" t="t" r="r" b="b"/>
            <a:pathLst>
              <a:path w="207010">
                <a:moveTo>
                  <a:pt x="0" y="0"/>
                </a:moveTo>
                <a:lnTo>
                  <a:pt x="206451" y="0"/>
                </a:lnTo>
              </a:path>
            </a:pathLst>
          </a:custGeom>
          <a:ln w="75539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" name="object 190"/>
          <p:cNvSpPr/>
          <p:nvPr/>
        </p:nvSpPr>
        <p:spPr>
          <a:xfrm>
            <a:off x="2013800" y="2942666"/>
            <a:ext cx="207010" cy="75565"/>
          </a:xfrm>
          <a:custGeom>
            <a:avLst/>
            <a:gdLst/>
            <a:ahLst/>
            <a:cxnLst/>
            <a:rect l="l" t="t" r="r" b="b"/>
            <a:pathLst>
              <a:path w="207010" h="75564">
                <a:moveTo>
                  <a:pt x="0" y="0"/>
                </a:moveTo>
                <a:lnTo>
                  <a:pt x="206451" y="0"/>
                </a:lnTo>
                <a:lnTo>
                  <a:pt x="206451" y="75539"/>
                </a:lnTo>
                <a:lnTo>
                  <a:pt x="0" y="75539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" name="object 191"/>
          <p:cNvSpPr/>
          <p:nvPr/>
        </p:nvSpPr>
        <p:spPr>
          <a:xfrm>
            <a:off x="2013800" y="3075267"/>
            <a:ext cx="207010" cy="0"/>
          </a:xfrm>
          <a:custGeom>
            <a:avLst/>
            <a:gdLst/>
            <a:ahLst/>
            <a:cxnLst/>
            <a:rect l="l" t="t" r="r" b="b"/>
            <a:pathLst>
              <a:path w="207010">
                <a:moveTo>
                  <a:pt x="0" y="0"/>
                </a:moveTo>
                <a:lnTo>
                  <a:pt x="206451" y="0"/>
                </a:lnTo>
              </a:path>
            </a:pathLst>
          </a:custGeom>
          <a:ln w="7721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" name="object 192"/>
          <p:cNvSpPr/>
          <p:nvPr/>
        </p:nvSpPr>
        <p:spPr>
          <a:xfrm>
            <a:off x="2013800" y="3036659"/>
            <a:ext cx="207010" cy="77470"/>
          </a:xfrm>
          <a:custGeom>
            <a:avLst/>
            <a:gdLst/>
            <a:ahLst/>
            <a:cxnLst/>
            <a:rect l="l" t="t" r="r" b="b"/>
            <a:pathLst>
              <a:path w="207010" h="77469">
                <a:moveTo>
                  <a:pt x="0" y="0"/>
                </a:moveTo>
                <a:lnTo>
                  <a:pt x="206451" y="0"/>
                </a:lnTo>
                <a:lnTo>
                  <a:pt x="206451" y="77216"/>
                </a:lnTo>
                <a:lnTo>
                  <a:pt x="0" y="7721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" name="object 193"/>
          <p:cNvSpPr txBox="1"/>
          <p:nvPr/>
        </p:nvSpPr>
        <p:spPr>
          <a:xfrm>
            <a:off x="2262639" y="2541526"/>
            <a:ext cx="362585" cy="60198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ts val="765"/>
              </a:lnSpc>
              <a:spcBef>
                <a:spcPts val="110"/>
              </a:spcBef>
            </a:pPr>
            <a:r>
              <a:rPr sz="650" spc="5" dirty="0">
                <a:latin typeface="Times New Roman"/>
                <a:cs typeface="Times New Roman"/>
              </a:rPr>
              <a:t>5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(1.08%)</a:t>
            </a:r>
            <a:endParaRPr sz="650" dirty="0">
              <a:latin typeface="Times New Roman"/>
              <a:cs typeface="Times New Roman"/>
            </a:endParaRPr>
          </a:p>
          <a:p>
            <a:pPr marL="12700">
              <a:lnSpc>
                <a:spcPts val="750"/>
              </a:lnSpc>
            </a:pPr>
            <a:r>
              <a:rPr sz="650" spc="5" dirty="0">
                <a:latin typeface="Times New Roman"/>
                <a:cs typeface="Times New Roman"/>
              </a:rPr>
              <a:t>5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(1.08%)</a:t>
            </a:r>
            <a:endParaRPr sz="650" dirty="0">
              <a:latin typeface="Times New Roman"/>
              <a:cs typeface="Times New Roman"/>
            </a:endParaRPr>
          </a:p>
          <a:p>
            <a:pPr marL="12700">
              <a:lnSpc>
                <a:spcPts val="750"/>
              </a:lnSpc>
            </a:pPr>
            <a:r>
              <a:rPr sz="650" spc="5" dirty="0">
                <a:latin typeface="Times New Roman"/>
                <a:cs typeface="Times New Roman"/>
              </a:rPr>
              <a:t>5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(1.08%)</a:t>
            </a:r>
            <a:endParaRPr sz="650" dirty="0">
              <a:latin typeface="Times New Roman"/>
              <a:cs typeface="Times New Roman"/>
            </a:endParaRPr>
          </a:p>
          <a:p>
            <a:pPr marL="12700">
              <a:lnSpc>
                <a:spcPts val="750"/>
              </a:lnSpc>
            </a:pPr>
            <a:r>
              <a:rPr sz="650" spc="5" dirty="0">
                <a:latin typeface="Times New Roman"/>
                <a:cs typeface="Times New Roman"/>
              </a:rPr>
              <a:t>5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(1.08%)</a:t>
            </a:r>
            <a:endParaRPr sz="650" dirty="0">
              <a:latin typeface="Times New Roman"/>
              <a:cs typeface="Times New Roman"/>
            </a:endParaRPr>
          </a:p>
          <a:p>
            <a:pPr marL="12700">
              <a:lnSpc>
                <a:spcPts val="750"/>
              </a:lnSpc>
            </a:pPr>
            <a:r>
              <a:rPr sz="650" spc="5" dirty="0">
                <a:latin typeface="Times New Roman"/>
                <a:cs typeface="Times New Roman"/>
              </a:rPr>
              <a:t>5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(1.08%)</a:t>
            </a:r>
            <a:endParaRPr sz="650" dirty="0">
              <a:latin typeface="Times New Roman"/>
              <a:cs typeface="Times New Roman"/>
            </a:endParaRPr>
          </a:p>
          <a:p>
            <a:pPr marL="12700">
              <a:lnSpc>
                <a:spcPts val="765"/>
              </a:lnSpc>
            </a:pPr>
            <a:r>
              <a:rPr sz="650" spc="5" dirty="0">
                <a:latin typeface="Times New Roman"/>
                <a:cs typeface="Times New Roman"/>
              </a:rPr>
              <a:t>5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(1.08%)</a:t>
            </a:r>
            <a:endParaRPr sz="650" dirty="0">
              <a:latin typeface="Times New Roman"/>
              <a:cs typeface="Times New Roman"/>
            </a:endParaRPr>
          </a:p>
        </p:txBody>
      </p:sp>
      <p:sp>
        <p:nvSpPr>
          <p:cNvPr id="194" name="object 194"/>
          <p:cNvSpPr/>
          <p:nvPr/>
        </p:nvSpPr>
        <p:spPr>
          <a:xfrm>
            <a:off x="2013800" y="3170091"/>
            <a:ext cx="247015" cy="0"/>
          </a:xfrm>
          <a:custGeom>
            <a:avLst/>
            <a:gdLst/>
            <a:ahLst/>
            <a:cxnLst/>
            <a:rect l="l" t="t" r="r" b="b"/>
            <a:pathLst>
              <a:path w="247014">
                <a:moveTo>
                  <a:pt x="0" y="0"/>
                </a:moveTo>
                <a:lnTo>
                  <a:pt x="246735" y="0"/>
                </a:lnTo>
              </a:path>
            </a:pathLst>
          </a:custGeom>
          <a:ln w="7552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" name="object 195"/>
          <p:cNvSpPr/>
          <p:nvPr/>
        </p:nvSpPr>
        <p:spPr>
          <a:xfrm>
            <a:off x="2013800" y="3132328"/>
            <a:ext cx="247015" cy="75565"/>
          </a:xfrm>
          <a:custGeom>
            <a:avLst/>
            <a:gdLst/>
            <a:ahLst/>
            <a:cxnLst/>
            <a:rect l="l" t="t" r="r" b="b"/>
            <a:pathLst>
              <a:path w="247014" h="75564">
                <a:moveTo>
                  <a:pt x="0" y="0"/>
                </a:moveTo>
                <a:lnTo>
                  <a:pt x="246735" y="0"/>
                </a:lnTo>
                <a:lnTo>
                  <a:pt x="246735" y="75526"/>
                </a:lnTo>
                <a:lnTo>
                  <a:pt x="0" y="7552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" name="object 196"/>
          <p:cNvSpPr/>
          <p:nvPr/>
        </p:nvSpPr>
        <p:spPr>
          <a:xfrm>
            <a:off x="2013800" y="3265779"/>
            <a:ext cx="247015" cy="0"/>
          </a:xfrm>
          <a:custGeom>
            <a:avLst/>
            <a:gdLst/>
            <a:ahLst/>
            <a:cxnLst/>
            <a:rect l="l" t="t" r="r" b="b"/>
            <a:pathLst>
              <a:path w="247014">
                <a:moveTo>
                  <a:pt x="0" y="0"/>
                </a:moveTo>
                <a:lnTo>
                  <a:pt x="246735" y="0"/>
                </a:lnTo>
              </a:path>
            </a:pathLst>
          </a:custGeom>
          <a:ln w="75539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" name="object 197"/>
          <p:cNvSpPr/>
          <p:nvPr/>
        </p:nvSpPr>
        <p:spPr>
          <a:xfrm>
            <a:off x="2013800" y="3228009"/>
            <a:ext cx="247015" cy="75565"/>
          </a:xfrm>
          <a:custGeom>
            <a:avLst/>
            <a:gdLst/>
            <a:ahLst/>
            <a:cxnLst/>
            <a:rect l="l" t="t" r="r" b="b"/>
            <a:pathLst>
              <a:path w="247014" h="75564">
                <a:moveTo>
                  <a:pt x="0" y="0"/>
                </a:moveTo>
                <a:lnTo>
                  <a:pt x="246735" y="0"/>
                </a:lnTo>
                <a:lnTo>
                  <a:pt x="246735" y="75539"/>
                </a:lnTo>
                <a:lnTo>
                  <a:pt x="0" y="75539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" name="object 198"/>
          <p:cNvSpPr/>
          <p:nvPr/>
        </p:nvSpPr>
        <p:spPr>
          <a:xfrm>
            <a:off x="2013800" y="3360610"/>
            <a:ext cx="247015" cy="0"/>
          </a:xfrm>
          <a:custGeom>
            <a:avLst/>
            <a:gdLst/>
            <a:ahLst/>
            <a:cxnLst/>
            <a:rect l="l" t="t" r="r" b="b"/>
            <a:pathLst>
              <a:path w="247014">
                <a:moveTo>
                  <a:pt x="0" y="0"/>
                </a:moveTo>
                <a:lnTo>
                  <a:pt x="246735" y="0"/>
                </a:lnTo>
              </a:path>
            </a:pathLst>
          </a:custGeom>
          <a:ln w="7721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" name="object 199"/>
          <p:cNvSpPr/>
          <p:nvPr/>
        </p:nvSpPr>
        <p:spPr>
          <a:xfrm>
            <a:off x="2013800" y="3322002"/>
            <a:ext cx="247015" cy="77470"/>
          </a:xfrm>
          <a:custGeom>
            <a:avLst/>
            <a:gdLst/>
            <a:ahLst/>
            <a:cxnLst/>
            <a:rect l="l" t="t" r="r" b="b"/>
            <a:pathLst>
              <a:path w="247014" h="77470">
                <a:moveTo>
                  <a:pt x="0" y="0"/>
                </a:moveTo>
                <a:lnTo>
                  <a:pt x="246735" y="0"/>
                </a:lnTo>
                <a:lnTo>
                  <a:pt x="246735" y="77216"/>
                </a:lnTo>
                <a:lnTo>
                  <a:pt x="0" y="7721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" name="object 200"/>
          <p:cNvSpPr/>
          <p:nvPr/>
        </p:nvSpPr>
        <p:spPr>
          <a:xfrm>
            <a:off x="2013800" y="3455435"/>
            <a:ext cx="247015" cy="0"/>
          </a:xfrm>
          <a:custGeom>
            <a:avLst/>
            <a:gdLst/>
            <a:ahLst/>
            <a:cxnLst/>
            <a:rect l="l" t="t" r="r" b="b"/>
            <a:pathLst>
              <a:path w="247014">
                <a:moveTo>
                  <a:pt x="0" y="0"/>
                </a:moveTo>
                <a:lnTo>
                  <a:pt x="246735" y="0"/>
                </a:lnTo>
              </a:path>
            </a:pathLst>
          </a:custGeom>
          <a:ln w="7552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" name="object 201"/>
          <p:cNvSpPr/>
          <p:nvPr/>
        </p:nvSpPr>
        <p:spPr>
          <a:xfrm>
            <a:off x="2013800" y="3417671"/>
            <a:ext cx="247015" cy="75565"/>
          </a:xfrm>
          <a:custGeom>
            <a:avLst/>
            <a:gdLst/>
            <a:ahLst/>
            <a:cxnLst/>
            <a:rect l="l" t="t" r="r" b="b"/>
            <a:pathLst>
              <a:path w="247014" h="75564">
                <a:moveTo>
                  <a:pt x="0" y="0"/>
                </a:moveTo>
                <a:lnTo>
                  <a:pt x="246735" y="0"/>
                </a:lnTo>
                <a:lnTo>
                  <a:pt x="246735" y="75526"/>
                </a:lnTo>
                <a:lnTo>
                  <a:pt x="0" y="7552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" name="object 202"/>
          <p:cNvSpPr txBox="1"/>
          <p:nvPr/>
        </p:nvSpPr>
        <p:spPr>
          <a:xfrm>
            <a:off x="2303753" y="3112480"/>
            <a:ext cx="362585" cy="41211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ts val="765"/>
              </a:lnSpc>
              <a:spcBef>
                <a:spcPts val="110"/>
              </a:spcBef>
            </a:pPr>
            <a:r>
              <a:rPr sz="650" spc="5" dirty="0">
                <a:latin typeface="Times New Roman"/>
                <a:cs typeface="Times New Roman"/>
              </a:rPr>
              <a:t>6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(1.30%)</a:t>
            </a:r>
            <a:endParaRPr sz="650" dirty="0">
              <a:latin typeface="Times New Roman"/>
              <a:cs typeface="Times New Roman"/>
            </a:endParaRPr>
          </a:p>
          <a:p>
            <a:pPr marL="12700">
              <a:lnSpc>
                <a:spcPts val="750"/>
              </a:lnSpc>
            </a:pPr>
            <a:r>
              <a:rPr sz="650" spc="5" dirty="0">
                <a:latin typeface="Times New Roman"/>
                <a:cs typeface="Times New Roman"/>
              </a:rPr>
              <a:t>6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(1.30%)</a:t>
            </a:r>
            <a:endParaRPr sz="650" dirty="0">
              <a:latin typeface="Times New Roman"/>
              <a:cs typeface="Times New Roman"/>
            </a:endParaRPr>
          </a:p>
          <a:p>
            <a:pPr marL="12700">
              <a:lnSpc>
                <a:spcPts val="750"/>
              </a:lnSpc>
            </a:pPr>
            <a:r>
              <a:rPr sz="650" spc="5" dirty="0">
                <a:latin typeface="Times New Roman"/>
                <a:cs typeface="Times New Roman"/>
              </a:rPr>
              <a:t>6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(1.30%)</a:t>
            </a:r>
            <a:endParaRPr sz="650" dirty="0">
              <a:latin typeface="Times New Roman"/>
              <a:cs typeface="Times New Roman"/>
            </a:endParaRPr>
          </a:p>
          <a:p>
            <a:pPr marL="12700">
              <a:lnSpc>
                <a:spcPts val="765"/>
              </a:lnSpc>
            </a:pPr>
            <a:r>
              <a:rPr sz="650" spc="5" dirty="0">
                <a:latin typeface="Times New Roman"/>
                <a:cs typeface="Times New Roman"/>
              </a:rPr>
              <a:t>6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(1.30%)</a:t>
            </a:r>
            <a:endParaRPr sz="650" dirty="0">
              <a:latin typeface="Times New Roman"/>
              <a:cs typeface="Times New Roman"/>
            </a:endParaRPr>
          </a:p>
        </p:txBody>
      </p:sp>
      <p:sp>
        <p:nvSpPr>
          <p:cNvPr id="203" name="object 203"/>
          <p:cNvSpPr/>
          <p:nvPr/>
        </p:nvSpPr>
        <p:spPr>
          <a:xfrm>
            <a:off x="2013800" y="3551110"/>
            <a:ext cx="2590165" cy="0"/>
          </a:xfrm>
          <a:custGeom>
            <a:avLst/>
            <a:gdLst/>
            <a:ahLst/>
            <a:cxnLst/>
            <a:rect l="l" t="t" r="r" b="b"/>
            <a:pathLst>
              <a:path w="2590165">
                <a:moveTo>
                  <a:pt x="0" y="0"/>
                </a:moveTo>
                <a:lnTo>
                  <a:pt x="2589885" y="0"/>
                </a:lnTo>
              </a:path>
            </a:pathLst>
          </a:custGeom>
          <a:ln w="75539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" name="object 204"/>
          <p:cNvSpPr/>
          <p:nvPr/>
        </p:nvSpPr>
        <p:spPr>
          <a:xfrm>
            <a:off x="2013800" y="3513340"/>
            <a:ext cx="2590165" cy="75565"/>
          </a:xfrm>
          <a:custGeom>
            <a:avLst/>
            <a:gdLst/>
            <a:ahLst/>
            <a:cxnLst/>
            <a:rect l="l" t="t" r="r" b="b"/>
            <a:pathLst>
              <a:path w="2590165" h="75564">
                <a:moveTo>
                  <a:pt x="0" y="0"/>
                </a:moveTo>
                <a:lnTo>
                  <a:pt x="2589885" y="0"/>
                </a:lnTo>
                <a:lnTo>
                  <a:pt x="2589885" y="75539"/>
                </a:lnTo>
                <a:lnTo>
                  <a:pt x="0" y="75539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" name="object 205"/>
          <p:cNvSpPr txBox="1"/>
          <p:nvPr/>
        </p:nvSpPr>
        <p:spPr>
          <a:xfrm>
            <a:off x="4646711" y="3493095"/>
            <a:ext cx="446405" cy="126364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50" spc="5" dirty="0">
                <a:latin typeface="Times New Roman"/>
                <a:cs typeface="Times New Roman"/>
              </a:rPr>
              <a:t>63</a:t>
            </a:r>
            <a:r>
              <a:rPr sz="650" spc="-6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(13.61%)</a:t>
            </a:r>
            <a:endParaRPr sz="650" dirty="0">
              <a:latin typeface="Times New Roman"/>
              <a:cs typeface="Times New Roman"/>
            </a:endParaRPr>
          </a:p>
        </p:txBody>
      </p:sp>
      <p:sp>
        <p:nvSpPr>
          <p:cNvPr id="206" name="object 206"/>
          <p:cNvSpPr/>
          <p:nvPr/>
        </p:nvSpPr>
        <p:spPr>
          <a:xfrm>
            <a:off x="2013800" y="3645954"/>
            <a:ext cx="288925" cy="0"/>
          </a:xfrm>
          <a:custGeom>
            <a:avLst/>
            <a:gdLst/>
            <a:ahLst/>
            <a:cxnLst/>
            <a:rect l="l" t="t" r="r" b="b"/>
            <a:pathLst>
              <a:path w="288925">
                <a:moveTo>
                  <a:pt x="0" y="0"/>
                </a:moveTo>
                <a:lnTo>
                  <a:pt x="288696" y="0"/>
                </a:lnTo>
              </a:path>
            </a:pathLst>
          </a:custGeom>
          <a:ln w="7721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" name="object 207"/>
          <p:cNvSpPr/>
          <p:nvPr/>
        </p:nvSpPr>
        <p:spPr>
          <a:xfrm>
            <a:off x="2013800" y="3607346"/>
            <a:ext cx="288925" cy="77470"/>
          </a:xfrm>
          <a:custGeom>
            <a:avLst/>
            <a:gdLst/>
            <a:ahLst/>
            <a:cxnLst/>
            <a:rect l="l" t="t" r="r" b="b"/>
            <a:pathLst>
              <a:path w="288925" h="77470">
                <a:moveTo>
                  <a:pt x="0" y="0"/>
                </a:moveTo>
                <a:lnTo>
                  <a:pt x="288696" y="0"/>
                </a:lnTo>
                <a:lnTo>
                  <a:pt x="288696" y="77216"/>
                </a:lnTo>
                <a:lnTo>
                  <a:pt x="0" y="7721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" name="object 208"/>
          <p:cNvSpPr/>
          <p:nvPr/>
        </p:nvSpPr>
        <p:spPr>
          <a:xfrm>
            <a:off x="2013800" y="3740778"/>
            <a:ext cx="288925" cy="0"/>
          </a:xfrm>
          <a:custGeom>
            <a:avLst/>
            <a:gdLst/>
            <a:ahLst/>
            <a:cxnLst/>
            <a:rect l="l" t="t" r="r" b="b"/>
            <a:pathLst>
              <a:path w="288925">
                <a:moveTo>
                  <a:pt x="0" y="0"/>
                </a:moveTo>
                <a:lnTo>
                  <a:pt x="288696" y="0"/>
                </a:lnTo>
              </a:path>
            </a:pathLst>
          </a:custGeom>
          <a:ln w="7552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" name="object 209"/>
          <p:cNvSpPr/>
          <p:nvPr/>
        </p:nvSpPr>
        <p:spPr>
          <a:xfrm>
            <a:off x="2013800" y="3703015"/>
            <a:ext cx="288925" cy="75565"/>
          </a:xfrm>
          <a:custGeom>
            <a:avLst/>
            <a:gdLst/>
            <a:ahLst/>
            <a:cxnLst/>
            <a:rect l="l" t="t" r="r" b="b"/>
            <a:pathLst>
              <a:path w="288925" h="75564">
                <a:moveTo>
                  <a:pt x="0" y="0"/>
                </a:moveTo>
                <a:lnTo>
                  <a:pt x="288696" y="0"/>
                </a:lnTo>
                <a:lnTo>
                  <a:pt x="288696" y="75526"/>
                </a:lnTo>
                <a:lnTo>
                  <a:pt x="0" y="7552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" name="object 210"/>
          <p:cNvSpPr/>
          <p:nvPr/>
        </p:nvSpPr>
        <p:spPr>
          <a:xfrm>
            <a:off x="2013800" y="3836447"/>
            <a:ext cx="288925" cy="0"/>
          </a:xfrm>
          <a:custGeom>
            <a:avLst/>
            <a:gdLst/>
            <a:ahLst/>
            <a:cxnLst/>
            <a:rect l="l" t="t" r="r" b="b"/>
            <a:pathLst>
              <a:path w="288925">
                <a:moveTo>
                  <a:pt x="0" y="0"/>
                </a:moveTo>
                <a:lnTo>
                  <a:pt x="288696" y="0"/>
                </a:lnTo>
              </a:path>
            </a:pathLst>
          </a:custGeom>
          <a:ln w="7552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" name="object 211"/>
          <p:cNvSpPr/>
          <p:nvPr/>
        </p:nvSpPr>
        <p:spPr>
          <a:xfrm>
            <a:off x="2013800" y="3798684"/>
            <a:ext cx="288925" cy="75565"/>
          </a:xfrm>
          <a:custGeom>
            <a:avLst/>
            <a:gdLst/>
            <a:ahLst/>
            <a:cxnLst/>
            <a:rect l="l" t="t" r="r" b="b"/>
            <a:pathLst>
              <a:path w="288925" h="75564">
                <a:moveTo>
                  <a:pt x="0" y="0"/>
                </a:moveTo>
                <a:lnTo>
                  <a:pt x="288696" y="0"/>
                </a:lnTo>
                <a:lnTo>
                  <a:pt x="288696" y="75526"/>
                </a:lnTo>
                <a:lnTo>
                  <a:pt x="0" y="7552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" name="object 212"/>
          <p:cNvSpPr/>
          <p:nvPr/>
        </p:nvSpPr>
        <p:spPr>
          <a:xfrm>
            <a:off x="2013800" y="3931298"/>
            <a:ext cx="288925" cy="0"/>
          </a:xfrm>
          <a:custGeom>
            <a:avLst/>
            <a:gdLst/>
            <a:ahLst/>
            <a:cxnLst/>
            <a:rect l="l" t="t" r="r" b="b"/>
            <a:pathLst>
              <a:path w="288925">
                <a:moveTo>
                  <a:pt x="0" y="0"/>
                </a:moveTo>
                <a:lnTo>
                  <a:pt x="288696" y="0"/>
                </a:lnTo>
              </a:path>
            </a:pathLst>
          </a:custGeom>
          <a:ln w="7721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" name="object 213"/>
          <p:cNvSpPr/>
          <p:nvPr/>
        </p:nvSpPr>
        <p:spPr>
          <a:xfrm>
            <a:off x="2013800" y="3892689"/>
            <a:ext cx="288925" cy="77470"/>
          </a:xfrm>
          <a:custGeom>
            <a:avLst/>
            <a:gdLst/>
            <a:ahLst/>
            <a:cxnLst/>
            <a:rect l="l" t="t" r="r" b="b"/>
            <a:pathLst>
              <a:path w="288925" h="77470">
                <a:moveTo>
                  <a:pt x="0" y="0"/>
                </a:moveTo>
                <a:lnTo>
                  <a:pt x="288696" y="0"/>
                </a:lnTo>
                <a:lnTo>
                  <a:pt x="288696" y="77216"/>
                </a:lnTo>
                <a:lnTo>
                  <a:pt x="0" y="7721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" name="object 214"/>
          <p:cNvSpPr/>
          <p:nvPr/>
        </p:nvSpPr>
        <p:spPr>
          <a:xfrm>
            <a:off x="2013800" y="4026122"/>
            <a:ext cx="288925" cy="0"/>
          </a:xfrm>
          <a:custGeom>
            <a:avLst/>
            <a:gdLst/>
            <a:ahLst/>
            <a:cxnLst/>
            <a:rect l="l" t="t" r="r" b="b"/>
            <a:pathLst>
              <a:path w="288925">
                <a:moveTo>
                  <a:pt x="0" y="0"/>
                </a:moveTo>
                <a:lnTo>
                  <a:pt x="288696" y="0"/>
                </a:lnTo>
              </a:path>
            </a:pathLst>
          </a:custGeom>
          <a:ln w="7552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" name="object 215"/>
          <p:cNvSpPr/>
          <p:nvPr/>
        </p:nvSpPr>
        <p:spPr>
          <a:xfrm>
            <a:off x="2013800" y="3988358"/>
            <a:ext cx="288925" cy="75565"/>
          </a:xfrm>
          <a:custGeom>
            <a:avLst/>
            <a:gdLst/>
            <a:ahLst/>
            <a:cxnLst/>
            <a:rect l="l" t="t" r="r" b="b"/>
            <a:pathLst>
              <a:path w="288925" h="75564">
                <a:moveTo>
                  <a:pt x="0" y="0"/>
                </a:moveTo>
                <a:lnTo>
                  <a:pt x="288696" y="0"/>
                </a:lnTo>
                <a:lnTo>
                  <a:pt x="288696" y="75526"/>
                </a:lnTo>
                <a:lnTo>
                  <a:pt x="0" y="7552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" name="object 216"/>
          <p:cNvSpPr/>
          <p:nvPr/>
        </p:nvSpPr>
        <p:spPr>
          <a:xfrm>
            <a:off x="2013800" y="4121791"/>
            <a:ext cx="288925" cy="0"/>
          </a:xfrm>
          <a:custGeom>
            <a:avLst/>
            <a:gdLst/>
            <a:ahLst/>
            <a:cxnLst/>
            <a:rect l="l" t="t" r="r" b="b"/>
            <a:pathLst>
              <a:path w="288925">
                <a:moveTo>
                  <a:pt x="0" y="0"/>
                </a:moveTo>
                <a:lnTo>
                  <a:pt x="288696" y="0"/>
                </a:lnTo>
              </a:path>
            </a:pathLst>
          </a:custGeom>
          <a:ln w="7552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" name="object 217"/>
          <p:cNvSpPr/>
          <p:nvPr/>
        </p:nvSpPr>
        <p:spPr>
          <a:xfrm>
            <a:off x="2013800" y="4084028"/>
            <a:ext cx="288925" cy="75565"/>
          </a:xfrm>
          <a:custGeom>
            <a:avLst/>
            <a:gdLst/>
            <a:ahLst/>
            <a:cxnLst/>
            <a:rect l="l" t="t" r="r" b="b"/>
            <a:pathLst>
              <a:path w="288925" h="75564">
                <a:moveTo>
                  <a:pt x="0" y="0"/>
                </a:moveTo>
                <a:lnTo>
                  <a:pt x="288696" y="0"/>
                </a:lnTo>
                <a:lnTo>
                  <a:pt x="288696" y="75526"/>
                </a:lnTo>
                <a:lnTo>
                  <a:pt x="0" y="7552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" name="object 218"/>
          <p:cNvSpPr/>
          <p:nvPr/>
        </p:nvSpPr>
        <p:spPr>
          <a:xfrm>
            <a:off x="2013800" y="4217466"/>
            <a:ext cx="288925" cy="0"/>
          </a:xfrm>
          <a:custGeom>
            <a:avLst/>
            <a:gdLst/>
            <a:ahLst/>
            <a:cxnLst/>
            <a:rect l="l" t="t" r="r" b="b"/>
            <a:pathLst>
              <a:path w="288925">
                <a:moveTo>
                  <a:pt x="0" y="0"/>
                </a:moveTo>
                <a:lnTo>
                  <a:pt x="288696" y="0"/>
                </a:lnTo>
              </a:path>
            </a:pathLst>
          </a:custGeom>
          <a:ln w="75539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" name="object 219"/>
          <p:cNvSpPr/>
          <p:nvPr/>
        </p:nvSpPr>
        <p:spPr>
          <a:xfrm>
            <a:off x="2013800" y="4179697"/>
            <a:ext cx="288925" cy="75565"/>
          </a:xfrm>
          <a:custGeom>
            <a:avLst/>
            <a:gdLst/>
            <a:ahLst/>
            <a:cxnLst/>
            <a:rect l="l" t="t" r="r" b="b"/>
            <a:pathLst>
              <a:path w="288925" h="75564">
                <a:moveTo>
                  <a:pt x="0" y="0"/>
                </a:moveTo>
                <a:lnTo>
                  <a:pt x="288696" y="0"/>
                </a:lnTo>
                <a:lnTo>
                  <a:pt x="288696" y="75539"/>
                </a:lnTo>
                <a:lnTo>
                  <a:pt x="0" y="75539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" name="object 220"/>
          <p:cNvSpPr/>
          <p:nvPr/>
        </p:nvSpPr>
        <p:spPr>
          <a:xfrm>
            <a:off x="2013800" y="4312310"/>
            <a:ext cx="288925" cy="0"/>
          </a:xfrm>
          <a:custGeom>
            <a:avLst/>
            <a:gdLst/>
            <a:ahLst/>
            <a:cxnLst/>
            <a:rect l="l" t="t" r="r" b="b"/>
            <a:pathLst>
              <a:path w="288925">
                <a:moveTo>
                  <a:pt x="0" y="0"/>
                </a:moveTo>
                <a:lnTo>
                  <a:pt x="288696" y="0"/>
                </a:lnTo>
              </a:path>
            </a:pathLst>
          </a:custGeom>
          <a:ln w="77215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" name="object 221"/>
          <p:cNvSpPr/>
          <p:nvPr/>
        </p:nvSpPr>
        <p:spPr>
          <a:xfrm>
            <a:off x="2013800" y="4273702"/>
            <a:ext cx="288925" cy="77470"/>
          </a:xfrm>
          <a:custGeom>
            <a:avLst/>
            <a:gdLst/>
            <a:ahLst/>
            <a:cxnLst/>
            <a:rect l="l" t="t" r="r" b="b"/>
            <a:pathLst>
              <a:path w="288925" h="77470">
                <a:moveTo>
                  <a:pt x="0" y="0"/>
                </a:moveTo>
                <a:lnTo>
                  <a:pt x="288696" y="0"/>
                </a:lnTo>
                <a:lnTo>
                  <a:pt x="288696" y="77215"/>
                </a:lnTo>
                <a:lnTo>
                  <a:pt x="0" y="77215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" name="object 222"/>
          <p:cNvSpPr/>
          <p:nvPr/>
        </p:nvSpPr>
        <p:spPr>
          <a:xfrm>
            <a:off x="2013800" y="4407135"/>
            <a:ext cx="288925" cy="0"/>
          </a:xfrm>
          <a:custGeom>
            <a:avLst/>
            <a:gdLst/>
            <a:ahLst/>
            <a:cxnLst/>
            <a:rect l="l" t="t" r="r" b="b"/>
            <a:pathLst>
              <a:path w="288925">
                <a:moveTo>
                  <a:pt x="0" y="0"/>
                </a:moveTo>
                <a:lnTo>
                  <a:pt x="288696" y="0"/>
                </a:lnTo>
              </a:path>
            </a:pathLst>
          </a:custGeom>
          <a:ln w="7552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" name="object 223"/>
          <p:cNvSpPr/>
          <p:nvPr/>
        </p:nvSpPr>
        <p:spPr>
          <a:xfrm>
            <a:off x="2013800" y="4369371"/>
            <a:ext cx="288925" cy="75565"/>
          </a:xfrm>
          <a:custGeom>
            <a:avLst/>
            <a:gdLst/>
            <a:ahLst/>
            <a:cxnLst/>
            <a:rect l="l" t="t" r="r" b="b"/>
            <a:pathLst>
              <a:path w="288925" h="75564">
                <a:moveTo>
                  <a:pt x="0" y="0"/>
                </a:moveTo>
                <a:lnTo>
                  <a:pt x="288696" y="0"/>
                </a:lnTo>
                <a:lnTo>
                  <a:pt x="288696" y="75526"/>
                </a:lnTo>
                <a:lnTo>
                  <a:pt x="0" y="7552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" name="object 224"/>
          <p:cNvSpPr/>
          <p:nvPr/>
        </p:nvSpPr>
        <p:spPr>
          <a:xfrm>
            <a:off x="2013800" y="4502804"/>
            <a:ext cx="288925" cy="0"/>
          </a:xfrm>
          <a:custGeom>
            <a:avLst/>
            <a:gdLst/>
            <a:ahLst/>
            <a:cxnLst/>
            <a:rect l="l" t="t" r="r" b="b"/>
            <a:pathLst>
              <a:path w="288925">
                <a:moveTo>
                  <a:pt x="0" y="0"/>
                </a:moveTo>
                <a:lnTo>
                  <a:pt x="288696" y="0"/>
                </a:lnTo>
              </a:path>
            </a:pathLst>
          </a:custGeom>
          <a:ln w="7552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" name="object 225"/>
          <p:cNvSpPr/>
          <p:nvPr/>
        </p:nvSpPr>
        <p:spPr>
          <a:xfrm>
            <a:off x="2013800" y="4465040"/>
            <a:ext cx="288925" cy="75565"/>
          </a:xfrm>
          <a:custGeom>
            <a:avLst/>
            <a:gdLst/>
            <a:ahLst/>
            <a:cxnLst/>
            <a:rect l="l" t="t" r="r" b="b"/>
            <a:pathLst>
              <a:path w="288925" h="75564">
                <a:moveTo>
                  <a:pt x="0" y="0"/>
                </a:moveTo>
                <a:lnTo>
                  <a:pt x="288696" y="0"/>
                </a:lnTo>
                <a:lnTo>
                  <a:pt x="288696" y="75526"/>
                </a:lnTo>
                <a:lnTo>
                  <a:pt x="0" y="7552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" name="object 226"/>
          <p:cNvSpPr/>
          <p:nvPr/>
        </p:nvSpPr>
        <p:spPr>
          <a:xfrm>
            <a:off x="2013800" y="4597641"/>
            <a:ext cx="288925" cy="0"/>
          </a:xfrm>
          <a:custGeom>
            <a:avLst/>
            <a:gdLst/>
            <a:ahLst/>
            <a:cxnLst/>
            <a:rect l="l" t="t" r="r" b="b"/>
            <a:pathLst>
              <a:path w="288925">
                <a:moveTo>
                  <a:pt x="0" y="0"/>
                </a:moveTo>
                <a:lnTo>
                  <a:pt x="288696" y="0"/>
                </a:lnTo>
              </a:path>
            </a:pathLst>
          </a:custGeom>
          <a:ln w="77215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" name="object 227"/>
          <p:cNvSpPr/>
          <p:nvPr/>
        </p:nvSpPr>
        <p:spPr>
          <a:xfrm>
            <a:off x="2013800" y="4559033"/>
            <a:ext cx="288925" cy="77470"/>
          </a:xfrm>
          <a:custGeom>
            <a:avLst/>
            <a:gdLst/>
            <a:ahLst/>
            <a:cxnLst/>
            <a:rect l="l" t="t" r="r" b="b"/>
            <a:pathLst>
              <a:path w="288925" h="77470">
                <a:moveTo>
                  <a:pt x="0" y="0"/>
                </a:moveTo>
                <a:lnTo>
                  <a:pt x="288696" y="0"/>
                </a:lnTo>
                <a:lnTo>
                  <a:pt x="288696" y="77215"/>
                </a:lnTo>
                <a:lnTo>
                  <a:pt x="0" y="77215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" name="object 228"/>
          <p:cNvSpPr/>
          <p:nvPr/>
        </p:nvSpPr>
        <p:spPr>
          <a:xfrm>
            <a:off x="2013800" y="4692465"/>
            <a:ext cx="288925" cy="0"/>
          </a:xfrm>
          <a:custGeom>
            <a:avLst/>
            <a:gdLst/>
            <a:ahLst/>
            <a:cxnLst/>
            <a:rect l="l" t="t" r="r" b="b"/>
            <a:pathLst>
              <a:path w="288925">
                <a:moveTo>
                  <a:pt x="0" y="0"/>
                </a:moveTo>
                <a:lnTo>
                  <a:pt x="288696" y="0"/>
                </a:lnTo>
              </a:path>
            </a:pathLst>
          </a:custGeom>
          <a:ln w="7552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" name="object 229"/>
          <p:cNvSpPr/>
          <p:nvPr/>
        </p:nvSpPr>
        <p:spPr>
          <a:xfrm>
            <a:off x="2013800" y="4654702"/>
            <a:ext cx="288925" cy="75565"/>
          </a:xfrm>
          <a:custGeom>
            <a:avLst/>
            <a:gdLst/>
            <a:ahLst/>
            <a:cxnLst/>
            <a:rect l="l" t="t" r="r" b="b"/>
            <a:pathLst>
              <a:path w="288925" h="75564">
                <a:moveTo>
                  <a:pt x="0" y="0"/>
                </a:moveTo>
                <a:lnTo>
                  <a:pt x="288696" y="0"/>
                </a:lnTo>
                <a:lnTo>
                  <a:pt x="288696" y="75526"/>
                </a:lnTo>
                <a:lnTo>
                  <a:pt x="0" y="7552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" name="object 230"/>
          <p:cNvSpPr/>
          <p:nvPr/>
        </p:nvSpPr>
        <p:spPr>
          <a:xfrm>
            <a:off x="2013800" y="4788147"/>
            <a:ext cx="329565" cy="0"/>
          </a:xfrm>
          <a:custGeom>
            <a:avLst/>
            <a:gdLst/>
            <a:ahLst/>
            <a:cxnLst/>
            <a:rect l="l" t="t" r="r" b="b"/>
            <a:pathLst>
              <a:path w="329564">
                <a:moveTo>
                  <a:pt x="0" y="0"/>
                </a:moveTo>
                <a:lnTo>
                  <a:pt x="328980" y="0"/>
                </a:lnTo>
              </a:path>
            </a:pathLst>
          </a:custGeom>
          <a:ln w="7552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" name="object 231"/>
          <p:cNvSpPr/>
          <p:nvPr/>
        </p:nvSpPr>
        <p:spPr>
          <a:xfrm>
            <a:off x="2013800" y="4750384"/>
            <a:ext cx="329565" cy="75565"/>
          </a:xfrm>
          <a:custGeom>
            <a:avLst/>
            <a:gdLst/>
            <a:ahLst/>
            <a:cxnLst/>
            <a:rect l="l" t="t" r="r" b="b"/>
            <a:pathLst>
              <a:path w="329564" h="75564">
                <a:moveTo>
                  <a:pt x="0" y="0"/>
                </a:moveTo>
                <a:lnTo>
                  <a:pt x="328980" y="0"/>
                </a:lnTo>
                <a:lnTo>
                  <a:pt x="328980" y="75526"/>
                </a:lnTo>
                <a:lnTo>
                  <a:pt x="0" y="7552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" name="object 232"/>
          <p:cNvSpPr/>
          <p:nvPr/>
        </p:nvSpPr>
        <p:spPr>
          <a:xfrm>
            <a:off x="2013800" y="4882984"/>
            <a:ext cx="329565" cy="0"/>
          </a:xfrm>
          <a:custGeom>
            <a:avLst/>
            <a:gdLst/>
            <a:ahLst/>
            <a:cxnLst/>
            <a:rect l="l" t="t" r="r" b="b"/>
            <a:pathLst>
              <a:path w="329564">
                <a:moveTo>
                  <a:pt x="0" y="0"/>
                </a:moveTo>
                <a:lnTo>
                  <a:pt x="328980" y="0"/>
                </a:lnTo>
              </a:path>
            </a:pathLst>
          </a:custGeom>
          <a:ln w="77215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" name="object 233"/>
          <p:cNvSpPr/>
          <p:nvPr/>
        </p:nvSpPr>
        <p:spPr>
          <a:xfrm>
            <a:off x="2013800" y="4844377"/>
            <a:ext cx="329565" cy="77470"/>
          </a:xfrm>
          <a:custGeom>
            <a:avLst/>
            <a:gdLst/>
            <a:ahLst/>
            <a:cxnLst/>
            <a:rect l="l" t="t" r="r" b="b"/>
            <a:pathLst>
              <a:path w="329564" h="77470">
                <a:moveTo>
                  <a:pt x="0" y="0"/>
                </a:moveTo>
                <a:lnTo>
                  <a:pt x="328980" y="0"/>
                </a:lnTo>
                <a:lnTo>
                  <a:pt x="328980" y="77215"/>
                </a:lnTo>
                <a:lnTo>
                  <a:pt x="0" y="77215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" name="object 234"/>
          <p:cNvSpPr txBox="1"/>
          <p:nvPr/>
        </p:nvSpPr>
        <p:spPr>
          <a:xfrm>
            <a:off x="2344855" y="3588259"/>
            <a:ext cx="403225" cy="136334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ts val="765"/>
              </a:lnSpc>
              <a:spcBef>
                <a:spcPts val="110"/>
              </a:spcBef>
            </a:pPr>
            <a:r>
              <a:rPr sz="650" spc="5" dirty="0">
                <a:latin typeface="Times New Roman"/>
                <a:cs typeface="Times New Roman"/>
              </a:rPr>
              <a:t>7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(1.51%)</a:t>
            </a:r>
            <a:endParaRPr sz="650" dirty="0">
              <a:latin typeface="Times New Roman"/>
              <a:cs typeface="Times New Roman"/>
            </a:endParaRPr>
          </a:p>
          <a:p>
            <a:pPr marL="12700">
              <a:lnSpc>
                <a:spcPts val="750"/>
              </a:lnSpc>
            </a:pPr>
            <a:r>
              <a:rPr sz="650" spc="5" dirty="0">
                <a:latin typeface="Times New Roman"/>
                <a:cs typeface="Times New Roman"/>
              </a:rPr>
              <a:t>7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(1.51%)</a:t>
            </a:r>
            <a:endParaRPr sz="650" dirty="0">
              <a:latin typeface="Times New Roman"/>
              <a:cs typeface="Times New Roman"/>
            </a:endParaRPr>
          </a:p>
          <a:p>
            <a:pPr marL="12700">
              <a:lnSpc>
                <a:spcPts val="750"/>
              </a:lnSpc>
            </a:pPr>
            <a:r>
              <a:rPr sz="650" spc="5" dirty="0">
                <a:latin typeface="Times New Roman"/>
                <a:cs typeface="Times New Roman"/>
              </a:rPr>
              <a:t>7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(1.51%)</a:t>
            </a:r>
            <a:endParaRPr sz="650" dirty="0">
              <a:latin typeface="Times New Roman"/>
              <a:cs typeface="Times New Roman"/>
            </a:endParaRPr>
          </a:p>
          <a:p>
            <a:pPr marL="12700">
              <a:lnSpc>
                <a:spcPts val="750"/>
              </a:lnSpc>
            </a:pPr>
            <a:r>
              <a:rPr sz="650" spc="5" dirty="0">
                <a:latin typeface="Times New Roman"/>
                <a:cs typeface="Times New Roman"/>
              </a:rPr>
              <a:t>7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(1.51%)</a:t>
            </a:r>
            <a:endParaRPr sz="650" dirty="0">
              <a:latin typeface="Times New Roman"/>
              <a:cs typeface="Times New Roman"/>
            </a:endParaRPr>
          </a:p>
          <a:p>
            <a:pPr marL="12700">
              <a:lnSpc>
                <a:spcPts val="750"/>
              </a:lnSpc>
            </a:pPr>
            <a:r>
              <a:rPr sz="650" spc="5" dirty="0">
                <a:latin typeface="Times New Roman"/>
                <a:cs typeface="Times New Roman"/>
              </a:rPr>
              <a:t>7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(1.51%)</a:t>
            </a:r>
            <a:endParaRPr sz="650" dirty="0">
              <a:latin typeface="Times New Roman"/>
              <a:cs typeface="Times New Roman"/>
            </a:endParaRPr>
          </a:p>
          <a:p>
            <a:pPr marL="12700">
              <a:lnSpc>
                <a:spcPts val="750"/>
              </a:lnSpc>
            </a:pPr>
            <a:r>
              <a:rPr sz="650" spc="5" dirty="0">
                <a:latin typeface="Times New Roman"/>
                <a:cs typeface="Times New Roman"/>
              </a:rPr>
              <a:t>7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(1.51%)</a:t>
            </a:r>
            <a:endParaRPr sz="650" dirty="0">
              <a:latin typeface="Times New Roman"/>
              <a:cs typeface="Times New Roman"/>
            </a:endParaRPr>
          </a:p>
          <a:p>
            <a:pPr marL="12700">
              <a:lnSpc>
                <a:spcPts val="750"/>
              </a:lnSpc>
            </a:pPr>
            <a:r>
              <a:rPr sz="650" spc="5" dirty="0">
                <a:latin typeface="Times New Roman"/>
                <a:cs typeface="Times New Roman"/>
              </a:rPr>
              <a:t>7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(1.51%)</a:t>
            </a:r>
            <a:endParaRPr sz="650" dirty="0">
              <a:latin typeface="Times New Roman"/>
              <a:cs typeface="Times New Roman"/>
            </a:endParaRPr>
          </a:p>
          <a:p>
            <a:pPr marL="12700">
              <a:lnSpc>
                <a:spcPts val="750"/>
              </a:lnSpc>
            </a:pPr>
            <a:r>
              <a:rPr sz="650" spc="5" dirty="0">
                <a:latin typeface="Times New Roman"/>
                <a:cs typeface="Times New Roman"/>
              </a:rPr>
              <a:t>7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(1.51%)</a:t>
            </a:r>
            <a:endParaRPr sz="650" dirty="0">
              <a:latin typeface="Times New Roman"/>
              <a:cs typeface="Times New Roman"/>
            </a:endParaRPr>
          </a:p>
          <a:p>
            <a:pPr marL="12700">
              <a:lnSpc>
                <a:spcPts val="750"/>
              </a:lnSpc>
            </a:pPr>
            <a:r>
              <a:rPr sz="650" spc="5" dirty="0">
                <a:latin typeface="Times New Roman"/>
                <a:cs typeface="Times New Roman"/>
              </a:rPr>
              <a:t>7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(1.51%)</a:t>
            </a:r>
            <a:endParaRPr sz="650" dirty="0">
              <a:latin typeface="Times New Roman"/>
              <a:cs typeface="Times New Roman"/>
            </a:endParaRPr>
          </a:p>
          <a:p>
            <a:pPr marL="12700">
              <a:lnSpc>
                <a:spcPts val="750"/>
              </a:lnSpc>
            </a:pPr>
            <a:r>
              <a:rPr sz="650" spc="5" dirty="0">
                <a:latin typeface="Times New Roman"/>
                <a:cs typeface="Times New Roman"/>
              </a:rPr>
              <a:t>7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(1.51%)</a:t>
            </a:r>
            <a:endParaRPr sz="650" dirty="0">
              <a:latin typeface="Times New Roman"/>
              <a:cs typeface="Times New Roman"/>
            </a:endParaRPr>
          </a:p>
          <a:p>
            <a:pPr marL="12700">
              <a:lnSpc>
                <a:spcPts val="750"/>
              </a:lnSpc>
            </a:pPr>
            <a:r>
              <a:rPr sz="650" spc="5" dirty="0">
                <a:latin typeface="Times New Roman"/>
                <a:cs typeface="Times New Roman"/>
              </a:rPr>
              <a:t>7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(1.51%)</a:t>
            </a:r>
            <a:endParaRPr sz="650" dirty="0">
              <a:latin typeface="Times New Roman"/>
              <a:cs typeface="Times New Roman"/>
            </a:endParaRPr>
          </a:p>
          <a:p>
            <a:pPr marL="12700">
              <a:lnSpc>
                <a:spcPts val="750"/>
              </a:lnSpc>
            </a:pPr>
            <a:r>
              <a:rPr sz="650" spc="5" dirty="0">
                <a:latin typeface="Times New Roman"/>
                <a:cs typeface="Times New Roman"/>
              </a:rPr>
              <a:t>7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(1.51%)</a:t>
            </a:r>
            <a:endParaRPr sz="650" dirty="0">
              <a:latin typeface="Times New Roman"/>
              <a:cs typeface="Times New Roman"/>
            </a:endParaRPr>
          </a:p>
          <a:p>
            <a:pPr marL="53340">
              <a:lnSpc>
                <a:spcPts val="750"/>
              </a:lnSpc>
            </a:pPr>
            <a:r>
              <a:rPr sz="650" spc="5" dirty="0">
                <a:latin typeface="Times New Roman"/>
                <a:cs typeface="Times New Roman"/>
              </a:rPr>
              <a:t>8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(1.73%)</a:t>
            </a:r>
            <a:endParaRPr sz="650" dirty="0">
              <a:latin typeface="Times New Roman"/>
              <a:cs typeface="Times New Roman"/>
            </a:endParaRPr>
          </a:p>
          <a:p>
            <a:pPr marL="53340">
              <a:lnSpc>
                <a:spcPts val="765"/>
              </a:lnSpc>
            </a:pPr>
            <a:r>
              <a:rPr sz="650" spc="5" dirty="0">
                <a:latin typeface="Times New Roman"/>
                <a:cs typeface="Times New Roman"/>
              </a:rPr>
              <a:t>8</a:t>
            </a:r>
            <a:r>
              <a:rPr sz="650" spc="-10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(1.73%)</a:t>
            </a:r>
            <a:endParaRPr sz="650" dirty="0">
              <a:latin typeface="Times New Roman"/>
              <a:cs typeface="Times New Roman"/>
            </a:endParaRPr>
          </a:p>
        </p:txBody>
      </p:sp>
      <p:sp>
        <p:nvSpPr>
          <p:cNvPr id="235" name="object 235"/>
          <p:cNvSpPr/>
          <p:nvPr/>
        </p:nvSpPr>
        <p:spPr>
          <a:xfrm>
            <a:off x="2013800" y="4977809"/>
            <a:ext cx="371475" cy="0"/>
          </a:xfrm>
          <a:custGeom>
            <a:avLst/>
            <a:gdLst/>
            <a:ahLst/>
            <a:cxnLst/>
            <a:rect l="l" t="t" r="r" b="b"/>
            <a:pathLst>
              <a:path w="371475">
                <a:moveTo>
                  <a:pt x="0" y="0"/>
                </a:moveTo>
                <a:lnTo>
                  <a:pt x="370941" y="0"/>
                </a:lnTo>
              </a:path>
            </a:pathLst>
          </a:custGeom>
          <a:ln w="7552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" name="object 236"/>
          <p:cNvSpPr/>
          <p:nvPr/>
        </p:nvSpPr>
        <p:spPr>
          <a:xfrm>
            <a:off x="2013800" y="4940046"/>
            <a:ext cx="371475" cy="75565"/>
          </a:xfrm>
          <a:custGeom>
            <a:avLst/>
            <a:gdLst/>
            <a:ahLst/>
            <a:cxnLst/>
            <a:rect l="l" t="t" r="r" b="b"/>
            <a:pathLst>
              <a:path w="371475" h="75564">
                <a:moveTo>
                  <a:pt x="0" y="0"/>
                </a:moveTo>
                <a:lnTo>
                  <a:pt x="370941" y="0"/>
                </a:lnTo>
                <a:lnTo>
                  <a:pt x="370941" y="75526"/>
                </a:lnTo>
                <a:lnTo>
                  <a:pt x="0" y="7552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" name="object 237"/>
          <p:cNvSpPr txBox="1"/>
          <p:nvPr/>
        </p:nvSpPr>
        <p:spPr>
          <a:xfrm>
            <a:off x="2427057" y="4920469"/>
            <a:ext cx="362585" cy="126364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50" spc="5" dirty="0">
                <a:latin typeface="Times New Roman"/>
                <a:cs typeface="Times New Roman"/>
              </a:rPr>
              <a:t>9</a:t>
            </a:r>
            <a:r>
              <a:rPr sz="650" spc="-6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(1.94%)</a:t>
            </a:r>
            <a:endParaRPr sz="650" dirty="0">
              <a:latin typeface="Times New Roman"/>
              <a:cs typeface="Times New Roman"/>
            </a:endParaRPr>
          </a:p>
        </p:txBody>
      </p:sp>
      <p:sp>
        <p:nvSpPr>
          <p:cNvPr id="238" name="object 238"/>
          <p:cNvSpPr/>
          <p:nvPr/>
        </p:nvSpPr>
        <p:spPr>
          <a:xfrm>
            <a:off x="5880163" y="1043475"/>
            <a:ext cx="0" cy="3996690"/>
          </a:xfrm>
          <a:custGeom>
            <a:avLst/>
            <a:gdLst/>
            <a:ahLst/>
            <a:cxnLst/>
            <a:rect l="l" t="t" r="r" b="b"/>
            <a:pathLst>
              <a:path h="3996690">
                <a:moveTo>
                  <a:pt x="0" y="0"/>
                </a:moveTo>
                <a:lnTo>
                  <a:pt x="0" y="3996448"/>
                </a:lnTo>
              </a:path>
            </a:pathLst>
          </a:custGeom>
          <a:ln w="17272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" name="object 239"/>
          <p:cNvSpPr txBox="1"/>
          <p:nvPr/>
        </p:nvSpPr>
        <p:spPr>
          <a:xfrm>
            <a:off x="5927600" y="2954542"/>
            <a:ext cx="562610" cy="16065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850" spc="10" dirty="0">
                <a:latin typeface="Times New Roman"/>
                <a:cs typeface="Times New Roman"/>
              </a:rPr>
              <a:t>Metabolism</a:t>
            </a:r>
            <a:endParaRPr sz="850" dirty="0">
              <a:latin typeface="Times New Roman"/>
              <a:cs typeface="Times New Roman"/>
            </a:endParaRPr>
          </a:p>
        </p:txBody>
      </p:sp>
      <p:sp>
        <p:nvSpPr>
          <p:cNvPr id="240" name="object 240"/>
          <p:cNvSpPr/>
          <p:nvPr/>
        </p:nvSpPr>
        <p:spPr>
          <a:xfrm>
            <a:off x="2013800" y="5120481"/>
            <a:ext cx="987425" cy="0"/>
          </a:xfrm>
          <a:custGeom>
            <a:avLst/>
            <a:gdLst/>
            <a:ahLst/>
            <a:cxnLst/>
            <a:rect l="l" t="t" r="r" b="b"/>
            <a:pathLst>
              <a:path w="987425">
                <a:moveTo>
                  <a:pt x="0" y="0"/>
                </a:moveTo>
                <a:lnTo>
                  <a:pt x="986942" y="0"/>
                </a:lnTo>
              </a:path>
            </a:pathLst>
          </a:custGeom>
          <a:ln w="75526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" name="object 241"/>
          <p:cNvSpPr/>
          <p:nvPr/>
        </p:nvSpPr>
        <p:spPr>
          <a:xfrm>
            <a:off x="2013800" y="5082718"/>
            <a:ext cx="987425" cy="75565"/>
          </a:xfrm>
          <a:custGeom>
            <a:avLst/>
            <a:gdLst/>
            <a:ahLst/>
            <a:cxnLst/>
            <a:rect l="l" t="t" r="r" b="b"/>
            <a:pathLst>
              <a:path w="987425" h="75564">
                <a:moveTo>
                  <a:pt x="0" y="0"/>
                </a:moveTo>
                <a:lnTo>
                  <a:pt x="986942" y="0"/>
                </a:lnTo>
                <a:lnTo>
                  <a:pt x="986942" y="75526"/>
                </a:lnTo>
                <a:lnTo>
                  <a:pt x="0" y="75526"/>
                </a:lnTo>
                <a:lnTo>
                  <a:pt x="0" y="0"/>
                </a:lnTo>
                <a:close/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" name="object 242"/>
          <p:cNvSpPr txBox="1"/>
          <p:nvPr/>
        </p:nvSpPr>
        <p:spPr>
          <a:xfrm>
            <a:off x="3043628" y="5063202"/>
            <a:ext cx="404495" cy="126364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50" spc="5" dirty="0">
                <a:latin typeface="Times New Roman"/>
                <a:cs typeface="Times New Roman"/>
              </a:rPr>
              <a:t>24</a:t>
            </a:r>
            <a:r>
              <a:rPr sz="650" spc="-60" dirty="0">
                <a:latin typeface="Times New Roman"/>
                <a:cs typeface="Times New Roman"/>
              </a:rPr>
              <a:t> </a:t>
            </a:r>
            <a:r>
              <a:rPr sz="650" spc="5" dirty="0">
                <a:latin typeface="Times New Roman"/>
                <a:cs typeface="Times New Roman"/>
              </a:rPr>
              <a:t>(5.18%)</a:t>
            </a:r>
            <a:endParaRPr sz="650" dirty="0">
              <a:latin typeface="Times New Roman"/>
              <a:cs typeface="Times New Roman"/>
            </a:endParaRPr>
          </a:p>
        </p:txBody>
      </p:sp>
      <p:sp>
        <p:nvSpPr>
          <p:cNvPr id="243" name="object 243"/>
          <p:cNvSpPr/>
          <p:nvPr/>
        </p:nvSpPr>
        <p:spPr>
          <a:xfrm>
            <a:off x="5880163" y="5086917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95669"/>
                </a:lnTo>
              </a:path>
            </a:pathLst>
          </a:custGeom>
          <a:ln w="17272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" name="object 244"/>
          <p:cNvSpPr txBox="1"/>
          <p:nvPr/>
        </p:nvSpPr>
        <p:spPr>
          <a:xfrm>
            <a:off x="5927600" y="5048013"/>
            <a:ext cx="946150" cy="16065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850" spc="10" dirty="0">
                <a:latin typeface="Times New Roman"/>
                <a:cs typeface="Times New Roman"/>
              </a:rPr>
              <a:t>Organismal</a:t>
            </a:r>
            <a:r>
              <a:rPr sz="850" spc="-60" dirty="0">
                <a:latin typeface="Times New Roman"/>
                <a:cs typeface="Times New Roman"/>
              </a:rPr>
              <a:t> </a:t>
            </a:r>
            <a:r>
              <a:rPr sz="850" spc="10" dirty="0">
                <a:latin typeface="Times New Roman"/>
                <a:cs typeface="Times New Roman"/>
              </a:rPr>
              <a:t>Systems</a:t>
            </a:r>
            <a:endParaRPr sz="850" dirty="0">
              <a:latin typeface="Times New Roman"/>
              <a:cs typeface="Times New Roman"/>
            </a:endParaRPr>
          </a:p>
        </p:txBody>
      </p:sp>
      <p:sp>
        <p:nvSpPr>
          <p:cNvPr id="245" name="object 245"/>
          <p:cNvSpPr/>
          <p:nvPr/>
        </p:nvSpPr>
        <p:spPr>
          <a:xfrm>
            <a:off x="2014644" y="5226227"/>
            <a:ext cx="3806825" cy="0"/>
          </a:xfrm>
          <a:custGeom>
            <a:avLst/>
            <a:gdLst/>
            <a:ahLst/>
            <a:cxnLst/>
            <a:rect l="l" t="t" r="r" b="b"/>
            <a:pathLst>
              <a:path w="3806825">
                <a:moveTo>
                  <a:pt x="0" y="0"/>
                </a:moveTo>
                <a:lnTo>
                  <a:pt x="3806774" y="0"/>
                </a:lnTo>
              </a:path>
            </a:pathLst>
          </a:custGeom>
          <a:ln w="172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" name="object 246"/>
          <p:cNvSpPr/>
          <p:nvPr/>
        </p:nvSpPr>
        <p:spPr>
          <a:xfrm>
            <a:off x="2013807" y="5225389"/>
            <a:ext cx="0" cy="47625"/>
          </a:xfrm>
          <a:custGeom>
            <a:avLst/>
            <a:gdLst/>
            <a:ahLst/>
            <a:cxnLst/>
            <a:rect l="l" t="t" r="r" b="b"/>
            <a:pathLst>
              <a:path h="47625">
                <a:moveTo>
                  <a:pt x="0" y="0"/>
                </a:moveTo>
                <a:lnTo>
                  <a:pt x="0" y="47002"/>
                </a:lnTo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" name="object 247"/>
          <p:cNvSpPr txBox="1"/>
          <p:nvPr/>
        </p:nvSpPr>
        <p:spPr>
          <a:xfrm>
            <a:off x="1929984" y="5264993"/>
            <a:ext cx="176530" cy="16065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850" spc="20" dirty="0">
                <a:latin typeface="Times New Roman"/>
                <a:cs typeface="Times New Roman"/>
              </a:rPr>
              <a:t>0</a:t>
            </a:r>
            <a:r>
              <a:rPr sz="850" spc="25" dirty="0">
                <a:latin typeface="Times New Roman"/>
                <a:cs typeface="Times New Roman"/>
              </a:rPr>
              <a:t>%</a:t>
            </a:r>
            <a:endParaRPr sz="850" dirty="0">
              <a:latin typeface="Times New Roman"/>
              <a:cs typeface="Times New Roman"/>
            </a:endParaRPr>
          </a:p>
        </p:txBody>
      </p:sp>
      <p:sp>
        <p:nvSpPr>
          <p:cNvPr id="248" name="object 248"/>
          <p:cNvSpPr/>
          <p:nvPr/>
        </p:nvSpPr>
        <p:spPr>
          <a:xfrm>
            <a:off x="3917194" y="5225389"/>
            <a:ext cx="0" cy="47625"/>
          </a:xfrm>
          <a:custGeom>
            <a:avLst/>
            <a:gdLst/>
            <a:ahLst/>
            <a:cxnLst/>
            <a:rect l="l" t="t" r="r" b="b"/>
            <a:pathLst>
              <a:path h="47625">
                <a:moveTo>
                  <a:pt x="0" y="0"/>
                </a:moveTo>
                <a:lnTo>
                  <a:pt x="0" y="47002"/>
                </a:lnTo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" name="object 249"/>
          <p:cNvSpPr/>
          <p:nvPr/>
        </p:nvSpPr>
        <p:spPr>
          <a:xfrm>
            <a:off x="5820582" y="5225389"/>
            <a:ext cx="0" cy="47625"/>
          </a:xfrm>
          <a:custGeom>
            <a:avLst/>
            <a:gdLst/>
            <a:ahLst/>
            <a:cxnLst/>
            <a:rect l="l" t="t" r="r" b="b"/>
            <a:pathLst>
              <a:path h="47625">
                <a:moveTo>
                  <a:pt x="0" y="0"/>
                </a:moveTo>
                <a:lnTo>
                  <a:pt x="0" y="47002"/>
                </a:lnTo>
              </a:path>
            </a:pathLst>
          </a:custGeom>
          <a:ln w="86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" name="object 250"/>
          <p:cNvSpPr txBox="1"/>
          <p:nvPr/>
        </p:nvSpPr>
        <p:spPr>
          <a:xfrm>
            <a:off x="5707731" y="5264993"/>
            <a:ext cx="233679" cy="16065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850" spc="20" dirty="0">
                <a:latin typeface="Times New Roman"/>
                <a:cs typeface="Times New Roman"/>
              </a:rPr>
              <a:t>20</a:t>
            </a:r>
            <a:r>
              <a:rPr sz="850" spc="25" dirty="0">
                <a:latin typeface="Times New Roman"/>
                <a:cs typeface="Times New Roman"/>
              </a:rPr>
              <a:t>%</a:t>
            </a:r>
            <a:endParaRPr sz="850" dirty="0">
              <a:latin typeface="Times New Roman"/>
              <a:cs typeface="Times New Roman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3095562" y="5264993"/>
            <a:ext cx="2179320" cy="566420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R="520065" algn="ctr">
              <a:lnSpc>
                <a:spcPts val="944"/>
              </a:lnSpc>
              <a:spcBef>
                <a:spcPts val="135"/>
              </a:spcBef>
            </a:pPr>
            <a:r>
              <a:rPr sz="850" spc="25" dirty="0">
                <a:latin typeface="Times New Roman"/>
                <a:cs typeface="Times New Roman"/>
              </a:rPr>
              <a:t>10%</a:t>
            </a:r>
            <a:endParaRPr sz="850" dirty="0">
              <a:latin typeface="Times New Roman"/>
              <a:cs typeface="Times New Roman"/>
            </a:endParaRPr>
          </a:p>
          <a:p>
            <a:pPr marR="438150" algn="ctr">
              <a:lnSpc>
                <a:spcPts val="1125"/>
              </a:lnSpc>
            </a:pPr>
            <a:r>
              <a:rPr sz="1000" spc="-5" dirty="0">
                <a:latin typeface="Times New Roman"/>
                <a:cs typeface="Times New Roman"/>
              </a:rPr>
              <a:t>Annotated</a:t>
            </a:r>
            <a:r>
              <a:rPr sz="1000" spc="-30" dirty="0">
                <a:latin typeface="Times New Roman"/>
                <a:cs typeface="Times New Roman"/>
              </a:rPr>
              <a:t> </a:t>
            </a:r>
            <a:r>
              <a:rPr sz="1000" spc="-10" dirty="0">
                <a:latin typeface="Times New Roman"/>
                <a:cs typeface="Times New Roman"/>
              </a:rPr>
              <a:t>Genes</a:t>
            </a:r>
            <a:endParaRPr sz="10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10"/>
              </a:spcBef>
            </a:pPr>
            <a:r>
              <a:rPr sz="1200" b="1" spc="-10" dirty="0">
                <a:latin typeface="Times New Roman"/>
                <a:cs typeface="Times New Roman"/>
              </a:rPr>
              <a:t>Statistics </a:t>
            </a:r>
            <a:r>
              <a:rPr sz="1200" b="1" spc="-5" dirty="0">
                <a:latin typeface="Times New Roman"/>
                <a:cs typeface="Times New Roman"/>
              </a:rPr>
              <a:t>of </a:t>
            </a:r>
            <a:r>
              <a:rPr sz="1200" b="1" spc="-10" dirty="0">
                <a:latin typeface="Times New Roman"/>
                <a:cs typeface="Times New Roman"/>
              </a:rPr>
              <a:t>Pathway</a:t>
            </a:r>
            <a:r>
              <a:rPr sz="1200" b="1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Enrichment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486105" y="9914565"/>
            <a:ext cx="6632575" cy="67246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3638550">
              <a:lnSpc>
                <a:spcPct val="100000"/>
              </a:lnSpc>
              <a:spcBef>
                <a:spcPts val="130"/>
              </a:spcBef>
            </a:pPr>
            <a:r>
              <a:rPr sz="950" b="1" spc="10" dirty="0">
                <a:latin typeface="Times New Roman"/>
                <a:cs typeface="Times New Roman"/>
              </a:rPr>
              <a:t>Rich</a:t>
            </a:r>
            <a:r>
              <a:rPr sz="950" b="1" dirty="0">
                <a:latin typeface="Times New Roman"/>
                <a:cs typeface="Times New Roman"/>
              </a:rPr>
              <a:t> </a:t>
            </a:r>
            <a:r>
              <a:rPr sz="950" b="1" spc="10" dirty="0">
                <a:latin typeface="Times New Roman"/>
                <a:cs typeface="Times New Roman"/>
              </a:rPr>
              <a:t>factor</a:t>
            </a:r>
            <a:endParaRPr sz="95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 dirty="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Figure </a:t>
            </a:r>
            <a:r>
              <a:rPr sz="1200" b="1" spc="-5" dirty="0">
                <a:latin typeface="Times New Roman"/>
                <a:cs typeface="Times New Roman"/>
              </a:rPr>
              <a:t>S8. </a:t>
            </a:r>
            <a:r>
              <a:rPr lang="en-US" sz="1200" spc="-5" dirty="0">
                <a:latin typeface="Times New Roman"/>
                <a:cs typeface="Times New Roman"/>
              </a:rPr>
              <a:t>GO </a:t>
            </a:r>
            <a:r>
              <a:rPr lang="en-US" sz="1200" dirty="0">
                <a:latin typeface="Times New Roman"/>
                <a:cs typeface="Times New Roman"/>
              </a:rPr>
              <a:t>and </a:t>
            </a:r>
            <a:r>
              <a:rPr lang="en-US" sz="1200" spc="-5" dirty="0">
                <a:latin typeface="Times New Roman"/>
                <a:cs typeface="Times New Roman"/>
              </a:rPr>
              <a:t>KEGG </a:t>
            </a:r>
            <a:r>
              <a:rPr lang="en-US" sz="1200" dirty="0">
                <a:latin typeface="Times New Roman"/>
                <a:cs typeface="Times New Roman"/>
              </a:rPr>
              <a:t>enrichment analyses of d</a:t>
            </a:r>
            <a:r>
              <a:rPr sz="1200" spc="-5" dirty="0">
                <a:latin typeface="Times New Roman"/>
                <a:cs typeface="Times New Roman"/>
              </a:rPr>
              <a:t>ifferentially </a:t>
            </a:r>
            <a:r>
              <a:rPr sz="1200" dirty="0">
                <a:latin typeface="Times New Roman"/>
                <a:cs typeface="Times New Roman"/>
              </a:rPr>
              <a:t>expressed genes </a:t>
            </a:r>
            <a:r>
              <a:rPr lang="en-US" sz="1200" dirty="0">
                <a:latin typeface="Times New Roman"/>
                <a:cs typeface="Times New Roman"/>
              </a:rPr>
              <a:t>at</a:t>
            </a:r>
            <a:r>
              <a:rPr sz="1200" dirty="0">
                <a:latin typeface="Times New Roman"/>
                <a:cs typeface="Times New Roman"/>
              </a:rPr>
              <a:t> the early and late </a:t>
            </a:r>
            <a:r>
              <a:rPr sz="1200" spc="-5" dirty="0">
                <a:latin typeface="Times New Roman"/>
                <a:cs typeface="Times New Roman"/>
              </a:rPr>
              <a:t>stages </a:t>
            </a:r>
            <a:r>
              <a:rPr sz="1200" dirty="0">
                <a:latin typeface="Times New Roman"/>
                <a:cs typeface="Times New Roman"/>
              </a:rPr>
              <a:t>of  </a:t>
            </a:r>
            <a:r>
              <a:rPr sz="1200" spc="-5" dirty="0">
                <a:latin typeface="Times New Roman"/>
                <a:cs typeface="Times New Roman"/>
              </a:rPr>
              <a:t>DHD </a:t>
            </a:r>
            <a:r>
              <a:rPr sz="1200" dirty="0">
                <a:latin typeface="Times New Roman"/>
                <a:cs typeface="Times New Roman"/>
              </a:rPr>
              <a:t>grain development. (A) </a:t>
            </a:r>
            <a:r>
              <a:rPr sz="1200" spc="-5" dirty="0">
                <a:latin typeface="Times New Roman"/>
                <a:cs typeface="Times New Roman"/>
              </a:rPr>
              <a:t>GO </a:t>
            </a:r>
            <a:r>
              <a:rPr sz="1200" dirty="0">
                <a:latin typeface="Times New Roman"/>
                <a:cs typeface="Times New Roman"/>
              </a:rPr>
              <a:t>enrichment analysis. (B) </a:t>
            </a:r>
            <a:r>
              <a:rPr sz="1200" spc="-5" dirty="0">
                <a:latin typeface="Times New Roman"/>
                <a:cs typeface="Times New Roman"/>
              </a:rPr>
              <a:t>KEGG </a:t>
            </a:r>
            <a:r>
              <a:rPr sz="1200" dirty="0">
                <a:latin typeface="Times New Roman"/>
                <a:cs typeface="Times New Roman"/>
              </a:rPr>
              <a:t>enrichment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analysis.</a:t>
            </a:r>
          </a:p>
        </p:txBody>
      </p:sp>
      <p:graphicFrame>
        <p:nvGraphicFramePr>
          <p:cNvPr id="253" name="object 253"/>
          <p:cNvGraphicFramePr>
            <a:graphicFrameLocks noGrp="1"/>
          </p:cNvGraphicFramePr>
          <p:nvPr/>
        </p:nvGraphicFramePr>
        <p:xfrm>
          <a:off x="478703" y="319938"/>
          <a:ext cx="3469004" cy="61443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347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63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9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9189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540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42899">
                <a:tc>
                  <a:txBody>
                    <a:bodyPr/>
                    <a:lstStyle/>
                    <a:p>
                      <a:pPr marR="12065" algn="r">
                        <a:lnSpc>
                          <a:spcPts val="670"/>
                        </a:lnSpc>
                      </a:pPr>
                      <a:r>
                        <a:rPr sz="650" dirty="0"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sz="650" spc="-5" dirty="0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sz="650" dirty="0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650" spc="10" dirty="0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sz="650" spc="-15" dirty="0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sz="650" spc="-25" dirty="0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sz="650" spc="-10" dirty="0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sz="650" spc="10" dirty="0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sz="650" spc="-25" dirty="0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650" dirty="0">
                          <a:latin typeface="Times New Roman"/>
                          <a:cs typeface="Times New Roman"/>
                        </a:rPr>
                        <a:t>e</a:t>
                      </a:r>
                    </a:p>
                    <a:p>
                      <a:pPr marR="13970" algn="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750" spc="120" baseline="5555" dirty="0">
                          <a:latin typeface="Cambria"/>
                          <a:cs typeface="Cambria"/>
                        </a:rPr>
                        <a:t>▶ </a:t>
                      </a:r>
                      <a:r>
                        <a:rPr sz="650" spc="-5" dirty="0">
                          <a:latin typeface="Times New Roman"/>
                          <a:cs typeface="Times New Roman"/>
                        </a:rPr>
                        <a:t>Plant </a:t>
                      </a:r>
                      <a:r>
                        <a:rPr sz="650" dirty="0">
                          <a:latin typeface="Times New Roman"/>
                          <a:cs typeface="Times New Roman"/>
                        </a:rPr>
                        <a:t>hormone </a:t>
                      </a:r>
                      <a:r>
                        <a:rPr sz="650" spc="-5" dirty="0">
                          <a:latin typeface="Times New Roman"/>
                          <a:cs typeface="Times New Roman"/>
                        </a:rPr>
                        <a:t>signal</a:t>
                      </a:r>
                      <a:r>
                        <a:rPr sz="65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50" dirty="0">
                          <a:latin typeface="Times New Roman"/>
                          <a:cs typeface="Times New Roman"/>
                        </a:rPr>
                        <a:t>transduction</a:t>
                      </a:r>
                    </a:p>
                  </a:txBody>
                  <a:tcPr marL="0" marR="0" marT="0" marB="0"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4610">
                        <a:lnSpc>
                          <a:spcPts val="775"/>
                        </a:lnSpc>
                      </a:pPr>
                      <a:r>
                        <a:rPr sz="650" spc="5" dirty="0">
                          <a:latin typeface="Times New Roman"/>
                          <a:cs typeface="Times New Roman"/>
                        </a:rPr>
                        <a:t>7</a:t>
                      </a:r>
                      <a:r>
                        <a:rPr sz="65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50" spc="5" dirty="0">
                          <a:latin typeface="Times New Roman"/>
                          <a:cs typeface="Times New Roman"/>
                        </a:rPr>
                        <a:t>(1.51%)</a:t>
                      </a:r>
                      <a:endParaRPr sz="65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950" dirty="0">
                        <a:latin typeface="Times New Roman"/>
                        <a:cs typeface="Times New Roman"/>
                      </a:endParaRPr>
                    </a:p>
                    <a:p>
                      <a:pPr marL="55244">
                        <a:lnSpc>
                          <a:spcPts val="695"/>
                        </a:lnSpc>
                      </a:pPr>
                      <a:r>
                        <a:rPr sz="650" spc="5" dirty="0">
                          <a:latin typeface="Times New Roman"/>
                          <a:cs typeface="Times New Roman"/>
                        </a:rPr>
                        <a:t>36</a:t>
                      </a:r>
                      <a:r>
                        <a:rPr sz="650" spc="-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50" spc="5" dirty="0">
                          <a:latin typeface="Times New Roman"/>
                          <a:cs typeface="Times New Roman"/>
                        </a:rPr>
                        <a:t>(7.78%)</a:t>
                      </a:r>
                      <a:endParaRPr sz="65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175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9507">
                <a:tc>
                  <a:txBody>
                    <a:bodyPr/>
                    <a:lstStyle/>
                    <a:p>
                      <a:pPr marR="6350" algn="r">
                        <a:lnSpc>
                          <a:spcPts val="605"/>
                        </a:lnSpc>
                      </a:pPr>
                      <a:r>
                        <a:rPr sz="650" dirty="0">
                          <a:latin typeface="Times New Roman"/>
                          <a:cs typeface="Times New Roman"/>
                        </a:rPr>
                        <a:t>ABC</a:t>
                      </a:r>
                      <a:r>
                        <a:rPr sz="65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50" dirty="0">
                          <a:latin typeface="Times New Roman"/>
                          <a:cs typeface="Times New Roman"/>
                        </a:rPr>
                        <a:t>transporters</a:t>
                      </a:r>
                    </a:p>
                  </a:txBody>
                  <a:tcPr marL="0" marR="0" marT="0" marB="0">
                    <a:lnR w="952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solidFill>
                      <a:srgbClr val="80008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13335">
                        <a:lnSpc>
                          <a:spcPts val="605"/>
                        </a:lnSpc>
                      </a:pPr>
                      <a:r>
                        <a:rPr sz="650" spc="5" dirty="0">
                          <a:latin typeface="Times New Roman"/>
                          <a:cs typeface="Times New Roman"/>
                        </a:rPr>
                        <a:t>6</a:t>
                      </a:r>
                      <a:r>
                        <a:rPr sz="65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50" spc="5" dirty="0">
                          <a:latin typeface="Times New Roman"/>
                          <a:cs typeface="Times New Roman"/>
                        </a:rPr>
                        <a:t>(1.30%)</a:t>
                      </a:r>
                      <a:endParaRPr sz="65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8950">
                <a:tc>
                  <a:txBody>
                    <a:bodyPr/>
                    <a:lstStyle/>
                    <a:p>
                      <a:pPr marR="18415" algn="r">
                        <a:lnSpc>
                          <a:spcPts val="675"/>
                        </a:lnSpc>
                      </a:pPr>
                      <a:r>
                        <a:rPr sz="650" spc="-5" dirty="0">
                          <a:latin typeface="Times New Roman"/>
                          <a:cs typeface="Times New Roman"/>
                        </a:rPr>
                        <a:t>Phosphatidylinositol </a:t>
                      </a:r>
                      <a:r>
                        <a:rPr sz="650" spc="-10" dirty="0">
                          <a:latin typeface="Times New Roman"/>
                          <a:cs typeface="Times New Roman"/>
                        </a:rPr>
                        <a:t>signaling</a:t>
                      </a:r>
                      <a:r>
                        <a:rPr sz="65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50" spc="-5" dirty="0">
                          <a:latin typeface="Times New Roman"/>
                          <a:cs typeface="Times New Roman"/>
                        </a:rPr>
                        <a:t>system</a:t>
                      </a:r>
                      <a:endParaRPr sz="65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4610">
                        <a:lnSpc>
                          <a:spcPct val="100000"/>
                        </a:lnSpc>
                      </a:pPr>
                      <a:r>
                        <a:rPr sz="650" spc="5" dirty="0">
                          <a:latin typeface="Times New Roman"/>
                          <a:cs typeface="Times New Roman"/>
                        </a:rPr>
                        <a:t>7</a:t>
                      </a:r>
                      <a:r>
                        <a:rPr sz="65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50" spc="5" dirty="0">
                          <a:latin typeface="Times New Roman"/>
                          <a:cs typeface="Times New Roman"/>
                        </a:rPr>
                        <a:t>(1.51%)</a:t>
                      </a:r>
                      <a:endParaRPr sz="65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075">
                <a:tc>
                  <a:txBody>
                    <a:bodyPr/>
                    <a:lstStyle/>
                    <a:p>
                      <a:pPr marR="19050" algn="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650" dirty="0">
                          <a:latin typeface="Times New Roman"/>
                          <a:cs typeface="Times New Roman"/>
                        </a:rPr>
                        <a:t>Protein </a:t>
                      </a:r>
                      <a:r>
                        <a:rPr sz="650" spc="-5" dirty="0">
                          <a:latin typeface="Times New Roman"/>
                          <a:cs typeface="Times New Roman"/>
                        </a:rPr>
                        <a:t>processing </a:t>
                      </a:r>
                      <a:r>
                        <a:rPr sz="650" spc="-10" dirty="0">
                          <a:latin typeface="Times New Roman"/>
                          <a:cs typeface="Times New Roman"/>
                        </a:rPr>
                        <a:t>in </a:t>
                      </a:r>
                      <a:r>
                        <a:rPr sz="650" spc="-5" dirty="0">
                          <a:latin typeface="Times New Roman"/>
                          <a:cs typeface="Times New Roman"/>
                        </a:rPr>
                        <a:t>endoplasmic</a:t>
                      </a:r>
                      <a:r>
                        <a:rPr sz="650" spc="1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50" spc="-5" dirty="0">
                          <a:latin typeface="Times New Roman"/>
                          <a:cs typeface="Times New Roman"/>
                        </a:rPr>
                        <a:t>reticulum</a:t>
                      </a:r>
                      <a:endParaRPr sz="65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016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C0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solidFill>
                      <a:srgbClr val="FFC0CA"/>
                    </a:solidFill>
                  </a:tcPr>
                </a:tc>
                <a:tc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650" spc="5" dirty="0">
                          <a:latin typeface="Times New Roman"/>
                          <a:cs typeface="Times New Roman"/>
                        </a:rPr>
                        <a:t>11</a:t>
                      </a:r>
                      <a:r>
                        <a:rPr sz="65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50" spc="5" dirty="0">
                          <a:latin typeface="Times New Roman"/>
                          <a:cs typeface="Times New Roman"/>
                        </a:rPr>
                        <a:t>(2.38%)</a:t>
                      </a:r>
                      <a:endParaRPr sz="65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2349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54" name="object 254"/>
          <p:cNvSpPr txBox="1"/>
          <p:nvPr/>
        </p:nvSpPr>
        <p:spPr>
          <a:xfrm>
            <a:off x="148926" y="820721"/>
            <a:ext cx="1863089" cy="4355465"/>
          </a:xfrm>
          <a:prstGeom prst="rect">
            <a:avLst/>
          </a:prstGeom>
        </p:spPr>
        <p:txBody>
          <a:bodyPr vert="horz" wrap="square" lIns="0" tIns="55880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440"/>
              </a:spcBef>
            </a:pPr>
            <a:r>
              <a:rPr sz="650" dirty="0">
                <a:latin typeface="Times New Roman"/>
                <a:cs typeface="Times New Roman"/>
              </a:rPr>
              <a:t>RNA</a:t>
            </a:r>
            <a:r>
              <a:rPr sz="650" spc="-40" dirty="0">
                <a:latin typeface="Times New Roman"/>
                <a:cs typeface="Times New Roman"/>
              </a:rPr>
              <a:t> </a:t>
            </a:r>
            <a:r>
              <a:rPr sz="650" dirty="0">
                <a:latin typeface="Times New Roman"/>
                <a:cs typeface="Times New Roman"/>
              </a:rPr>
              <a:t>degradation</a:t>
            </a:r>
          </a:p>
          <a:p>
            <a:pPr marL="718820" marR="13335" indent="387985" algn="r">
              <a:lnSpc>
                <a:spcPts val="750"/>
              </a:lnSpc>
              <a:spcBef>
                <a:spcPts val="395"/>
              </a:spcBef>
            </a:pPr>
            <a:r>
              <a:rPr sz="650" dirty="0">
                <a:latin typeface="Times New Roman"/>
                <a:cs typeface="Times New Roman"/>
              </a:rPr>
              <a:t>Galactose</a:t>
            </a:r>
            <a:r>
              <a:rPr sz="650" spc="-8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metabolism </a:t>
            </a:r>
            <a:r>
              <a:rPr sz="65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Biosynthesis </a:t>
            </a:r>
            <a:r>
              <a:rPr sz="650" spc="5" dirty="0">
                <a:latin typeface="Times New Roman"/>
                <a:cs typeface="Times New Roman"/>
              </a:rPr>
              <a:t>of</a:t>
            </a:r>
            <a:r>
              <a:rPr sz="650" spc="20" dirty="0">
                <a:latin typeface="Times New Roman"/>
                <a:cs typeface="Times New Roman"/>
              </a:rPr>
              <a:t> </a:t>
            </a:r>
            <a:r>
              <a:rPr sz="650" spc="-10" dirty="0">
                <a:latin typeface="Times New Roman"/>
                <a:cs typeface="Times New Roman"/>
              </a:rPr>
              <a:t>amino</a:t>
            </a:r>
            <a:r>
              <a:rPr sz="650" spc="2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acids </a:t>
            </a:r>
            <a:r>
              <a:rPr sz="65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Photosynthesis </a:t>
            </a:r>
            <a:r>
              <a:rPr sz="650" dirty="0">
                <a:latin typeface="Times New Roman"/>
                <a:cs typeface="Times New Roman"/>
              </a:rPr>
              <a:t>- </a:t>
            </a:r>
            <a:r>
              <a:rPr sz="650" spc="-5" dirty="0">
                <a:latin typeface="Times New Roman"/>
                <a:cs typeface="Times New Roman"/>
              </a:rPr>
              <a:t>antenna</a:t>
            </a:r>
            <a:r>
              <a:rPr sz="650" spc="45" dirty="0">
                <a:latin typeface="Times New Roman"/>
                <a:cs typeface="Times New Roman"/>
              </a:rPr>
              <a:t> </a:t>
            </a:r>
            <a:r>
              <a:rPr sz="650" dirty="0">
                <a:latin typeface="Times New Roman"/>
                <a:cs typeface="Times New Roman"/>
              </a:rPr>
              <a:t>proteins</a:t>
            </a:r>
          </a:p>
          <a:p>
            <a:pPr marL="1069975">
              <a:lnSpc>
                <a:spcPts val="710"/>
              </a:lnSpc>
            </a:pPr>
            <a:r>
              <a:rPr sz="650" spc="-5" dirty="0">
                <a:latin typeface="Times New Roman"/>
                <a:cs typeface="Times New Roman"/>
              </a:rPr>
              <a:t>Flavonoid</a:t>
            </a:r>
            <a:r>
              <a:rPr sz="650" spc="-2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biosynthesis</a:t>
            </a:r>
            <a:endParaRPr sz="650" dirty="0">
              <a:latin typeface="Times New Roman"/>
              <a:cs typeface="Times New Roman"/>
            </a:endParaRPr>
          </a:p>
          <a:p>
            <a:pPr marL="591185" marR="9525" indent="550545" algn="r">
              <a:lnSpc>
                <a:spcPts val="750"/>
              </a:lnSpc>
              <a:spcBef>
                <a:spcPts val="35"/>
              </a:spcBef>
            </a:pPr>
            <a:r>
              <a:rPr sz="650" dirty="0">
                <a:latin typeface="Times New Roman"/>
                <a:cs typeface="Times New Roman"/>
              </a:rPr>
              <a:t>Fatty</a:t>
            </a:r>
            <a:r>
              <a:rPr sz="650" spc="-5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acid</a:t>
            </a:r>
            <a:r>
              <a:rPr sz="650" spc="-35" dirty="0">
                <a:latin typeface="Times New Roman"/>
                <a:cs typeface="Times New Roman"/>
              </a:rPr>
              <a:t> </a:t>
            </a:r>
            <a:r>
              <a:rPr sz="650" dirty="0">
                <a:latin typeface="Times New Roman"/>
                <a:cs typeface="Times New Roman"/>
              </a:rPr>
              <a:t>elongation  </a:t>
            </a:r>
            <a:r>
              <a:rPr sz="650" spc="-5" dirty="0">
                <a:latin typeface="Times New Roman"/>
                <a:cs typeface="Times New Roman"/>
              </a:rPr>
              <a:t>Cutin, suberine  and </a:t>
            </a:r>
            <a:r>
              <a:rPr sz="650" dirty="0">
                <a:latin typeface="Times New Roman"/>
                <a:cs typeface="Times New Roman"/>
              </a:rPr>
              <a:t>wax</a:t>
            </a:r>
            <a:r>
              <a:rPr sz="650" spc="-9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biosynthesis</a:t>
            </a:r>
            <a:endParaRPr sz="650" dirty="0">
              <a:latin typeface="Times New Roman"/>
              <a:cs typeface="Times New Roman"/>
            </a:endParaRPr>
          </a:p>
          <a:p>
            <a:pPr marL="1045210">
              <a:lnSpc>
                <a:spcPts val="715"/>
              </a:lnSpc>
            </a:pPr>
            <a:r>
              <a:rPr sz="650" dirty="0">
                <a:latin typeface="Times New Roman"/>
                <a:cs typeface="Times New Roman"/>
              </a:rPr>
              <a:t>Tryptophan</a:t>
            </a:r>
            <a:r>
              <a:rPr sz="650" spc="-7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metabolism</a:t>
            </a:r>
            <a:endParaRPr sz="650" dirty="0">
              <a:latin typeface="Times New Roman"/>
              <a:cs typeface="Times New Roman"/>
            </a:endParaRPr>
          </a:p>
          <a:p>
            <a:pPr marL="725805" marR="14604" indent="224154" algn="r">
              <a:lnSpc>
                <a:spcPts val="750"/>
              </a:lnSpc>
              <a:spcBef>
                <a:spcPts val="35"/>
              </a:spcBef>
            </a:pPr>
            <a:r>
              <a:rPr sz="650" spc="-5" dirty="0">
                <a:latin typeface="Times New Roman"/>
                <a:cs typeface="Times New Roman"/>
              </a:rPr>
              <a:t>Oxidative</a:t>
            </a:r>
            <a:r>
              <a:rPr sz="650" spc="1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phosphorylation </a:t>
            </a:r>
            <a:r>
              <a:rPr sz="65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Cyanoamino</a:t>
            </a:r>
            <a:r>
              <a:rPr sz="650" spc="2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acid</a:t>
            </a:r>
            <a:r>
              <a:rPr sz="650" spc="-2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metabolism </a:t>
            </a:r>
            <a:r>
              <a:rPr sz="65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Glycerophospholipid</a:t>
            </a:r>
            <a:r>
              <a:rPr sz="650" spc="4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metabolism </a:t>
            </a:r>
            <a:r>
              <a:rPr sz="65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Glycolysis</a:t>
            </a:r>
            <a:r>
              <a:rPr sz="650" spc="35" dirty="0">
                <a:latin typeface="Times New Roman"/>
                <a:cs typeface="Times New Roman"/>
              </a:rPr>
              <a:t> </a:t>
            </a:r>
            <a:r>
              <a:rPr sz="650" dirty="0">
                <a:latin typeface="Times New Roman"/>
                <a:cs typeface="Times New Roman"/>
              </a:rPr>
              <a:t>/</a:t>
            </a:r>
            <a:r>
              <a:rPr sz="650" spc="-1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Gluconeogenesis </a:t>
            </a:r>
            <a:r>
              <a:rPr sz="65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Glutathione</a:t>
            </a:r>
            <a:r>
              <a:rPr sz="650" spc="-2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metabolism</a:t>
            </a:r>
            <a:endParaRPr sz="650" dirty="0">
              <a:latin typeface="Times New Roman"/>
              <a:cs typeface="Times New Roman"/>
            </a:endParaRPr>
          </a:p>
          <a:p>
            <a:pPr marR="12700" algn="r">
              <a:lnSpc>
                <a:spcPts val="710"/>
              </a:lnSpc>
            </a:pPr>
            <a:r>
              <a:rPr sz="650" dirty="0">
                <a:latin typeface="Times New Roman"/>
                <a:cs typeface="Times New Roman"/>
              </a:rPr>
              <a:t>Carbon</a:t>
            </a:r>
            <a:r>
              <a:rPr sz="650" spc="-6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metabolism</a:t>
            </a:r>
            <a:endParaRPr sz="650" dirty="0">
              <a:latin typeface="Times New Roman"/>
              <a:cs typeface="Times New Roman"/>
            </a:endParaRPr>
          </a:p>
          <a:p>
            <a:pPr marL="280670" marR="20955" indent="167640" algn="r">
              <a:lnSpc>
                <a:spcPts val="750"/>
              </a:lnSpc>
              <a:spcBef>
                <a:spcPts val="35"/>
              </a:spcBef>
            </a:pPr>
            <a:r>
              <a:rPr sz="650" dirty="0">
                <a:latin typeface="Times New Roman"/>
                <a:cs typeface="Times New Roman"/>
              </a:rPr>
              <a:t>Pentose </a:t>
            </a:r>
            <a:r>
              <a:rPr sz="650" spc="-5" dirty="0">
                <a:latin typeface="Times New Roman"/>
                <a:cs typeface="Times New Roman"/>
              </a:rPr>
              <a:t>and </a:t>
            </a:r>
            <a:r>
              <a:rPr sz="650" dirty="0">
                <a:latin typeface="Times New Roman"/>
                <a:cs typeface="Times New Roman"/>
              </a:rPr>
              <a:t>glucuronate</a:t>
            </a:r>
            <a:r>
              <a:rPr sz="650" spc="-1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interconversions </a:t>
            </a:r>
            <a:r>
              <a:rPr sz="650" dirty="0">
                <a:latin typeface="Times New Roman"/>
                <a:cs typeface="Times New Roman"/>
              </a:rPr>
              <a:t> </a:t>
            </a:r>
            <a:r>
              <a:rPr sz="650" spc="-10" dirty="0">
                <a:latin typeface="Times New Roman"/>
                <a:cs typeface="Times New Roman"/>
              </a:rPr>
              <a:t>Amino  </a:t>
            </a:r>
            <a:r>
              <a:rPr sz="650" dirty="0">
                <a:latin typeface="Times New Roman"/>
                <a:cs typeface="Times New Roman"/>
              </a:rPr>
              <a:t>sugar </a:t>
            </a:r>
            <a:r>
              <a:rPr sz="650" spc="-5" dirty="0">
                <a:latin typeface="Times New Roman"/>
                <a:cs typeface="Times New Roman"/>
              </a:rPr>
              <a:t>and nucleotide </a:t>
            </a:r>
            <a:r>
              <a:rPr sz="650" dirty="0">
                <a:latin typeface="Times New Roman"/>
                <a:cs typeface="Times New Roman"/>
              </a:rPr>
              <a:t>sugar</a:t>
            </a:r>
            <a:r>
              <a:rPr sz="650" spc="-4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metabolism</a:t>
            </a:r>
            <a:endParaRPr sz="650" dirty="0">
              <a:latin typeface="Times New Roman"/>
              <a:cs typeface="Times New Roman"/>
            </a:endParaRPr>
          </a:p>
          <a:p>
            <a:pPr marR="16510" algn="r">
              <a:lnSpc>
                <a:spcPts val="715"/>
              </a:lnSpc>
            </a:pPr>
            <a:r>
              <a:rPr sz="650" dirty="0">
                <a:latin typeface="Times New Roman"/>
                <a:cs typeface="Times New Roman"/>
              </a:rPr>
              <a:t>Starch </a:t>
            </a:r>
            <a:r>
              <a:rPr sz="650" spc="-5" dirty="0">
                <a:latin typeface="Times New Roman"/>
                <a:cs typeface="Times New Roman"/>
              </a:rPr>
              <a:t>and </a:t>
            </a:r>
            <a:r>
              <a:rPr sz="650" dirty="0">
                <a:latin typeface="Times New Roman"/>
                <a:cs typeface="Times New Roman"/>
              </a:rPr>
              <a:t>sucrose</a:t>
            </a:r>
            <a:r>
              <a:rPr sz="650" spc="-4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metabolism</a:t>
            </a:r>
            <a:endParaRPr sz="650" dirty="0">
              <a:latin typeface="Times New Roman"/>
              <a:cs typeface="Times New Roman"/>
            </a:endParaRPr>
          </a:p>
          <a:p>
            <a:pPr marR="26034" algn="r">
              <a:lnSpc>
                <a:spcPts val="750"/>
              </a:lnSpc>
            </a:pPr>
            <a:r>
              <a:rPr sz="650" spc="-5" dirty="0">
                <a:latin typeface="Times New Roman"/>
                <a:cs typeface="Times New Roman"/>
              </a:rPr>
              <a:t>Stilbenoid, diarylheptanoid and </a:t>
            </a:r>
            <a:r>
              <a:rPr sz="650" dirty="0">
                <a:latin typeface="Times New Roman"/>
                <a:cs typeface="Times New Roman"/>
              </a:rPr>
              <a:t>gingerol</a:t>
            </a:r>
            <a:r>
              <a:rPr sz="650" spc="12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biosynthesis</a:t>
            </a:r>
            <a:endParaRPr sz="650" dirty="0">
              <a:latin typeface="Times New Roman"/>
              <a:cs typeface="Times New Roman"/>
            </a:endParaRPr>
          </a:p>
          <a:p>
            <a:pPr marL="12700" marR="14604" indent="1069340" algn="r">
              <a:lnSpc>
                <a:spcPts val="750"/>
              </a:lnSpc>
              <a:spcBef>
                <a:spcPts val="35"/>
              </a:spcBef>
            </a:pPr>
            <a:r>
              <a:rPr sz="650" dirty="0">
                <a:latin typeface="Times New Roman"/>
                <a:cs typeface="Times New Roman"/>
              </a:rPr>
              <a:t>Ether</a:t>
            </a:r>
            <a:r>
              <a:rPr sz="650" spc="-40" dirty="0">
                <a:latin typeface="Times New Roman"/>
                <a:cs typeface="Times New Roman"/>
              </a:rPr>
              <a:t> </a:t>
            </a:r>
            <a:r>
              <a:rPr sz="650" spc="-15" dirty="0">
                <a:latin typeface="Times New Roman"/>
                <a:cs typeface="Times New Roman"/>
              </a:rPr>
              <a:t>lipid</a:t>
            </a:r>
            <a:r>
              <a:rPr sz="650" spc="3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metabolism </a:t>
            </a:r>
            <a:r>
              <a:rPr sz="650" dirty="0">
                <a:latin typeface="Times New Roman"/>
                <a:cs typeface="Times New Roman"/>
              </a:rPr>
              <a:t> Tropane, </a:t>
            </a:r>
            <a:r>
              <a:rPr sz="650" spc="-10" dirty="0">
                <a:latin typeface="Times New Roman"/>
                <a:cs typeface="Times New Roman"/>
              </a:rPr>
              <a:t>piperidine  </a:t>
            </a:r>
            <a:r>
              <a:rPr sz="650" spc="-5" dirty="0">
                <a:latin typeface="Times New Roman"/>
                <a:cs typeface="Times New Roman"/>
              </a:rPr>
              <a:t>and </a:t>
            </a:r>
            <a:r>
              <a:rPr sz="650" spc="-10" dirty="0">
                <a:latin typeface="Times New Roman"/>
                <a:cs typeface="Times New Roman"/>
              </a:rPr>
              <a:t>pyridine  </a:t>
            </a:r>
            <a:r>
              <a:rPr sz="650" spc="-5" dirty="0">
                <a:latin typeface="Times New Roman"/>
                <a:cs typeface="Times New Roman"/>
              </a:rPr>
              <a:t>alkaloid</a:t>
            </a:r>
            <a:r>
              <a:rPr sz="650" spc="-9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biosynthesis</a:t>
            </a:r>
            <a:endParaRPr sz="650" dirty="0">
              <a:latin typeface="Times New Roman"/>
              <a:cs typeface="Times New Roman"/>
            </a:endParaRPr>
          </a:p>
          <a:p>
            <a:pPr marL="1013460">
              <a:lnSpc>
                <a:spcPts val="715"/>
              </a:lnSpc>
            </a:pPr>
            <a:r>
              <a:rPr sz="650" spc="-5" dirty="0">
                <a:latin typeface="Times New Roman"/>
                <a:cs typeface="Times New Roman"/>
              </a:rPr>
              <a:t>Glycerolipid</a:t>
            </a:r>
            <a:r>
              <a:rPr sz="650" spc="-2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metabolism</a:t>
            </a:r>
            <a:endParaRPr sz="650" dirty="0">
              <a:latin typeface="Times New Roman"/>
              <a:cs typeface="Times New Roman"/>
            </a:endParaRPr>
          </a:p>
          <a:p>
            <a:pPr marR="19685" algn="r">
              <a:lnSpc>
                <a:spcPts val="750"/>
              </a:lnSpc>
            </a:pPr>
            <a:r>
              <a:rPr sz="650" spc="-10" dirty="0">
                <a:latin typeface="Times New Roman"/>
                <a:cs typeface="Times New Roman"/>
              </a:rPr>
              <a:t>Glycine,  </a:t>
            </a:r>
            <a:r>
              <a:rPr sz="650" spc="-5" dirty="0">
                <a:latin typeface="Times New Roman"/>
                <a:cs typeface="Times New Roman"/>
              </a:rPr>
              <a:t>serine and threonine</a:t>
            </a:r>
            <a:r>
              <a:rPr sz="650" spc="-3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metabolism</a:t>
            </a:r>
            <a:endParaRPr sz="650" dirty="0">
              <a:latin typeface="Times New Roman"/>
              <a:cs typeface="Times New Roman"/>
            </a:endParaRPr>
          </a:p>
          <a:p>
            <a:pPr marL="547370" marR="17145" indent="530860" algn="r">
              <a:lnSpc>
                <a:spcPts val="750"/>
              </a:lnSpc>
              <a:spcBef>
                <a:spcPts val="30"/>
              </a:spcBef>
            </a:pPr>
            <a:r>
              <a:rPr sz="650" dirty="0">
                <a:latin typeface="Times New Roman"/>
                <a:cs typeface="Times New Roman"/>
              </a:rPr>
              <a:t>Fatty</a:t>
            </a:r>
            <a:r>
              <a:rPr sz="650" spc="-4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acid</a:t>
            </a:r>
            <a:r>
              <a:rPr sz="650" spc="-2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biosynthesis </a:t>
            </a:r>
            <a:r>
              <a:rPr sz="65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Porphyrin and</a:t>
            </a:r>
            <a:r>
              <a:rPr sz="650" spc="4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chlorophyll</a:t>
            </a:r>
            <a:r>
              <a:rPr sz="650" spc="3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metabolism </a:t>
            </a:r>
            <a:r>
              <a:rPr sz="65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Isoquinoline</a:t>
            </a:r>
            <a:r>
              <a:rPr sz="650" spc="3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alkaloid</a:t>
            </a:r>
            <a:r>
              <a:rPr sz="650" spc="1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biosynthesis </a:t>
            </a:r>
            <a:r>
              <a:rPr sz="650" dirty="0">
                <a:latin typeface="Times New Roman"/>
                <a:cs typeface="Times New Roman"/>
              </a:rPr>
              <a:t> </a:t>
            </a:r>
            <a:r>
              <a:rPr sz="650" spc="-10" dirty="0">
                <a:latin typeface="Times New Roman"/>
                <a:cs typeface="Times New Roman"/>
              </a:rPr>
              <a:t>Arginine </a:t>
            </a:r>
            <a:r>
              <a:rPr sz="650" spc="-5" dirty="0">
                <a:latin typeface="Times New Roman"/>
                <a:cs typeface="Times New Roman"/>
              </a:rPr>
              <a:t>and</a:t>
            </a:r>
            <a:r>
              <a:rPr sz="650" spc="-9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proline</a:t>
            </a:r>
            <a:r>
              <a:rPr sz="650" spc="2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metabolism </a:t>
            </a:r>
            <a:r>
              <a:rPr sz="650" dirty="0">
                <a:latin typeface="Times New Roman"/>
                <a:cs typeface="Times New Roman"/>
              </a:rPr>
              <a:t> Fructose </a:t>
            </a:r>
            <a:r>
              <a:rPr sz="650" spc="-5" dirty="0">
                <a:latin typeface="Times New Roman"/>
                <a:cs typeface="Times New Roman"/>
              </a:rPr>
              <a:t>and</a:t>
            </a:r>
            <a:r>
              <a:rPr sz="650" spc="-1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mannose</a:t>
            </a:r>
            <a:r>
              <a:rPr sz="650" spc="2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metabolism </a:t>
            </a:r>
            <a:r>
              <a:rPr sz="65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Phenylpropanoid</a:t>
            </a:r>
            <a:r>
              <a:rPr sz="650" spc="3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biosynthesis</a:t>
            </a:r>
            <a:endParaRPr sz="650" dirty="0">
              <a:latin typeface="Times New Roman"/>
              <a:cs typeface="Times New Roman"/>
            </a:endParaRPr>
          </a:p>
          <a:p>
            <a:pPr marR="19050" algn="r">
              <a:lnSpc>
                <a:spcPts val="710"/>
              </a:lnSpc>
            </a:pPr>
            <a:r>
              <a:rPr sz="650" spc="-5" dirty="0">
                <a:latin typeface="Times New Roman"/>
                <a:cs typeface="Times New Roman"/>
              </a:rPr>
              <a:t>Taurine and hypotaurine</a:t>
            </a:r>
            <a:r>
              <a:rPr sz="650" spc="5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metabolism</a:t>
            </a:r>
            <a:endParaRPr sz="650" dirty="0">
              <a:latin typeface="Times New Roman"/>
              <a:cs typeface="Times New Roman"/>
            </a:endParaRPr>
          </a:p>
          <a:p>
            <a:pPr marL="1138555" marR="14604" algn="r">
              <a:lnSpc>
                <a:spcPts val="750"/>
              </a:lnSpc>
              <a:spcBef>
                <a:spcPts val="35"/>
              </a:spcBef>
            </a:pPr>
            <a:r>
              <a:rPr sz="650" spc="-5" dirty="0">
                <a:latin typeface="Times New Roman"/>
                <a:cs typeface="Times New Roman"/>
              </a:rPr>
              <a:t>Pyruvate</a:t>
            </a:r>
            <a:r>
              <a:rPr sz="650" spc="-3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metabolism </a:t>
            </a:r>
            <a:r>
              <a:rPr sz="650" dirty="0">
                <a:latin typeface="Times New Roman"/>
                <a:cs typeface="Times New Roman"/>
              </a:rPr>
              <a:t> Nitrogen</a:t>
            </a:r>
            <a:r>
              <a:rPr sz="650" spc="-7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metabolism</a:t>
            </a:r>
            <a:endParaRPr sz="650" dirty="0">
              <a:latin typeface="Times New Roman"/>
              <a:cs typeface="Times New Roman"/>
            </a:endParaRPr>
          </a:p>
          <a:p>
            <a:pPr marR="22860" algn="r">
              <a:lnSpc>
                <a:spcPts val="715"/>
              </a:lnSpc>
            </a:pPr>
            <a:r>
              <a:rPr sz="650" dirty="0">
                <a:latin typeface="Times New Roman"/>
                <a:cs typeface="Times New Roman"/>
              </a:rPr>
              <a:t>Carbon </a:t>
            </a:r>
            <a:r>
              <a:rPr sz="650" spc="-10" dirty="0">
                <a:latin typeface="Times New Roman"/>
                <a:cs typeface="Times New Roman"/>
              </a:rPr>
              <a:t>fixation  in </a:t>
            </a:r>
            <a:r>
              <a:rPr sz="650" spc="-5" dirty="0">
                <a:latin typeface="Times New Roman"/>
                <a:cs typeface="Times New Roman"/>
              </a:rPr>
              <a:t>photosynthetic</a:t>
            </a:r>
            <a:r>
              <a:rPr sz="650" spc="-2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organisms</a:t>
            </a:r>
            <a:endParaRPr sz="650" dirty="0">
              <a:latin typeface="Times New Roman"/>
              <a:cs typeface="Times New Roman"/>
            </a:endParaRPr>
          </a:p>
          <a:p>
            <a:pPr marR="19685" algn="r">
              <a:lnSpc>
                <a:spcPts val="750"/>
              </a:lnSpc>
            </a:pPr>
            <a:r>
              <a:rPr sz="650" dirty="0">
                <a:latin typeface="Times New Roman"/>
                <a:cs typeface="Times New Roman"/>
              </a:rPr>
              <a:t>Terpenoid </a:t>
            </a:r>
            <a:r>
              <a:rPr sz="650" spc="-5" dirty="0">
                <a:latin typeface="Times New Roman"/>
                <a:cs typeface="Times New Roman"/>
              </a:rPr>
              <a:t>backbone</a:t>
            </a:r>
            <a:r>
              <a:rPr sz="650" spc="-1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biosynthesis</a:t>
            </a:r>
            <a:endParaRPr sz="650" dirty="0">
              <a:latin typeface="Times New Roman"/>
              <a:cs typeface="Times New Roman"/>
            </a:endParaRPr>
          </a:p>
          <a:p>
            <a:pPr marL="549275" marR="16510" indent="405765" algn="r">
              <a:lnSpc>
                <a:spcPts val="750"/>
              </a:lnSpc>
              <a:spcBef>
                <a:spcPts val="35"/>
              </a:spcBef>
            </a:pPr>
            <a:r>
              <a:rPr sz="750" spc="120" baseline="11111" dirty="0">
                <a:latin typeface="Cambria"/>
                <a:cs typeface="Cambria"/>
              </a:rPr>
              <a:t>▶</a:t>
            </a:r>
            <a:r>
              <a:rPr sz="750" spc="15" baseline="11111" dirty="0">
                <a:latin typeface="Cambria"/>
                <a:cs typeface="Cambria"/>
              </a:rPr>
              <a:t> </a:t>
            </a:r>
            <a:r>
              <a:rPr sz="650" dirty="0">
                <a:latin typeface="Times New Roman"/>
                <a:cs typeface="Times New Roman"/>
              </a:rPr>
              <a:t>Carotenoid</a:t>
            </a:r>
            <a:r>
              <a:rPr sz="650" spc="-4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biosynthesis </a:t>
            </a:r>
            <a:r>
              <a:rPr sz="650" dirty="0">
                <a:latin typeface="Times New Roman"/>
                <a:cs typeface="Times New Roman"/>
              </a:rPr>
              <a:t> </a:t>
            </a:r>
            <a:r>
              <a:rPr sz="650" spc="-10" dirty="0">
                <a:latin typeface="Times New Roman"/>
                <a:cs typeface="Times New Roman"/>
              </a:rPr>
              <a:t>Cysteine </a:t>
            </a:r>
            <a:r>
              <a:rPr sz="650" spc="-5" dirty="0">
                <a:latin typeface="Times New Roman"/>
                <a:cs typeface="Times New Roman"/>
              </a:rPr>
              <a:t>and</a:t>
            </a:r>
            <a:r>
              <a:rPr sz="650" spc="-80" dirty="0">
                <a:latin typeface="Times New Roman"/>
                <a:cs typeface="Times New Roman"/>
              </a:rPr>
              <a:t> </a:t>
            </a:r>
            <a:r>
              <a:rPr sz="650" spc="-10" dirty="0">
                <a:latin typeface="Times New Roman"/>
                <a:cs typeface="Times New Roman"/>
              </a:rPr>
              <a:t>methionine</a:t>
            </a:r>
            <a:r>
              <a:rPr sz="650" spc="6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metabolism </a:t>
            </a:r>
            <a:r>
              <a:rPr sz="650" dirty="0">
                <a:latin typeface="Times New Roman"/>
                <a:cs typeface="Times New Roman"/>
              </a:rPr>
              <a:t> Inositol</a:t>
            </a:r>
            <a:r>
              <a:rPr sz="650" spc="-35" dirty="0">
                <a:latin typeface="Times New Roman"/>
                <a:cs typeface="Times New Roman"/>
              </a:rPr>
              <a:t> </a:t>
            </a:r>
            <a:r>
              <a:rPr sz="650" dirty="0">
                <a:latin typeface="Times New Roman"/>
                <a:cs typeface="Times New Roman"/>
              </a:rPr>
              <a:t>phosphate</a:t>
            </a:r>
            <a:r>
              <a:rPr sz="650" spc="-4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metabolism </a:t>
            </a:r>
            <a:r>
              <a:rPr sz="65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Biosynthesis </a:t>
            </a:r>
            <a:r>
              <a:rPr sz="650" spc="5" dirty="0">
                <a:latin typeface="Times New Roman"/>
                <a:cs typeface="Times New Roman"/>
              </a:rPr>
              <a:t>of </a:t>
            </a:r>
            <a:r>
              <a:rPr sz="650" dirty="0">
                <a:latin typeface="Times New Roman"/>
                <a:cs typeface="Times New Roman"/>
              </a:rPr>
              <a:t>unsaturated fatty</a:t>
            </a:r>
            <a:r>
              <a:rPr sz="650" spc="-1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acids</a:t>
            </a:r>
            <a:endParaRPr sz="650" dirty="0">
              <a:latin typeface="Times New Roman"/>
              <a:cs typeface="Times New Roman"/>
            </a:endParaRPr>
          </a:p>
          <a:p>
            <a:pPr marL="1009650">
              <a:lnSpc>
                <a:spcPts val="710"/>
              </a:lnSpc>
            </a:pPr>
            <a:r>
              <a:rPr sz="650" spc="-5" dirty="0">
                <a:latin typeface="Times New Roman"/>
                <a:cs typeface="Times New Roman"/>
              </a:rPr>
              <a:t>Diterpenoid</a:t>
            </a:r>
            <a:r>
              <a:rPr sz="650" spc="-1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biosynthesis</a:t>
            </a:r>
            <a:endParaRPr sz="650" dirty="0">
              <a:latin typeface="Times New Roman"/>
              <a:cs typeface="Times New Roman"/>
            </a:endParaRPr>
          </a:p>
          <a:p>
            <a:pPr marL="1004569" marR="13335" indent="-42545" algn="r">
              <a:lnSpc>
                <a:spcPts val="750"/>
              </a:lnSpc>
              <a:spcBef>
                <a:spcPts val="35"/>
              </a:spcBef>
            </a:pPr>
            <a:r>
              <a:rPr sz="650" spc="-5" dirty="0">
                <a:latin typeface="Times New Roman"/>
                <a:cs typeface="Times New Roman"/>
              </a:rPr>
              <a:t>Phenylalanine metabolism </a:t>
            </a:r>
            <a:r>
              <a:rPr sz="65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beta-Alanine</a:t>
            </a:r>
            <a:r>
              <a:rPr sz="650" spc="-2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metabolism </a:t>
            </a:r>
            <a:r>
              <a:rPr sz="65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Tyrosine</a:t>
            </a:r>
            <a:r>
              <a:rPr sz="650" spc="-3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metabolism </a:t>
            </a:r>
            <a:r>
              <a:rPr sz="650" dirty="0">
                <a:latin typeface="Times New Roman"/>
                <a:cs typeface="Times New Roman"/>
              </a:rPr>
              <a:t> Fatty</a:t>
            </a:r>
            <a:r>
              <a:rPr sz="650" spc="-45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acid</a:t>
            </a:r>
            <a:r>
              <a:rPr sz="650" spc="-2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metabolism </a:t>
            </a:r>
            <a:r>
              <a:rPr sz="650" dirty="0">
                <a:latin typeface="Times New Roman"/>
                <a:cs typeface="Times New Roman"/>
              </a:rPr>
              <a:t> Steroid</a:t>
            </a:r>
            <a:r>
              <a:rPr sz="650" spc="-8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biosynthesis</a:t>
            </a:r>
            <a:endParaRPr sz="650" dirty="0">
              <a:latin typeface="Times New Roman"/>
              <a:cs typeface="Times New Roman"/>
            </a:endParaRPr>
          </a:p>
          <a:p>
            <a:pPr marR="8890" algn="r">
              <a:lnSpc>
                <a:spcPct val="100000"/>
              </a:lnSpc>
              <a:spcBef>
                <a:spcPts val="320"/>
              </a:spcBef>
            </a:pPr>
            <a:r>
              <a:rPr sz="650" dirty="0">
                <a:latin typeface="Times New Roman"/>
                <a:cs typeface="Times New Roman"/>
              </a:rPr>
              <a:t>Plant-pathogen</a:t>
            </a:r>
            <a:r>
              <a:rPr sz="650" spc="-30" dirty="0">
                <a:latin typeface="Times New Roman"/>
                <a:cs typeface="Times New Roman"/>
              </a:rPr>
              <a:t> </a:t>
            </a:r>
            <a:r>
              <a:rPr sz="650" spc="-5" dirty="0">
                <a:latin typeface="Times New Roman"/>
                <a:cs typeface="Times New Roman"/>
              </a:rPr>
              <a:t>interaction</a:t>
            </a:r>
            <a:endParaRPr sz="650" dirty="0">
              <a:latin typeface="Times New Roman"/>
              <a:cs typeface="Times New Roman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854227" y="6486664"/>
            <a:ext cx="1303020" cy="5226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40995">
              <a:lnSpc>
                <a:spcPct val="100000"/>
              </a:lnSpc>
              <a:spcBef>
                <a:spcPts val="100"/>
              </a:spcBef>
            </a:pPr>
            <a:r>
              <a:rPr sz="700" b="1" dirty="0">
                <a:latin typeface="Times New Roman"/>
                <a:cs typeface="Times New Roman"/>
              </a:rPr>
              <a:t>Linoleic acid</a:t>
            </a:r>
            <a:r>
              <a:rPr sz="700" b="1" spc="-100" dirty="0">
                <a:latin typeface="Times New Roman"/>
                <a:cs typeface="Times New Roman"/>
              </a:rPr>
              <a:t> </a:t>
            </a:r>
            <a:r>
              <a:rPr sz="700" b="1" dirty="0">
                <a:latin typeface="Times New Roman"/>
                <a:cs typeface="Times New Roman"/>
              </a:rPr>
              <a:t>metabolism</a:t>
            </a:r>
            <a:endParaRPr sz="700" dirty="0">
              <a:latin typeface="Times New Roman"/>
              <a:cs typeface="Times New Roman"/>
            </a:endParaRPr>
          </a:p>
          <a:p>
            <a:pPr marL="12700" marR="5080" indent="250190">
              <a:lnSpc>
                <a:spcPts val="1540"/>
              </a:lnSpc>
              <a:spcBef>
                <a:spcPts val="160"/>
              </a:spcBef>
            </a:pPr>
            <a:r>
              <a:rPr sz="700" spc="114" dirty="0">
                <a:latin typeface="Cambria"/>
                <a:cs typeface="Cambria"/>
              </a:rPr>
              <a:t>▶</a:t>
            </a:r>
            <a:r>
              <a:rPr sz="700" spc="-25" dirty="0">
                <a:latin typeface="Cambria"/>
                <a:cs typeface="Cambria"/>
              </a:rPr>
              <a:t> </a:t>
            </a:r>
            <a:r>
              <a:rPr sz="700" b="1" spc="-5" dirty="0">
                <a:latin typeface="Times New Roman"/>
                <a:cs typeface="Times New Roman"/>
              </a:rPr>
              <a:t>Carotenoid biosynthesis  </a:t>
            </a:r>
            <a:r>
              <a:rPr sz="700" b="1" dirty="0">
                <a:latin typeface="Times New Roman"/>
                <a:cs typeface="Times New Roman"/>
              </a:rPr>
              <a:t>Flavone and flavonol</a:t>
            </a:r>
            <a:r>
              <a:rPr sz="700" b="1" spc="-100" dirty="0">
                <a:latin typeface="Times New Roman"/>
                <a:cs typeface="Times New Roman"/>
              </a:rPr>
              <a:t> </a:t>
            </a:r>
            <a:r>
              <a:rPr sz="700" b="1" spc="-5" dirty="0">
                <a:latin typeface="Times New Roman"/>
                <a:cs typeface="Times New Roman"/>
              </a:rPr>
              <a:t>biosynthesis</a:t>
            </a:r>
            <a:endParaRPr sz="700" dirty="0">
              <a:latin typeface="Times New Roman"/>
              <a:cs typeface="Times New Roman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357454" y="7462075"/>
            <a:ext cx="1798955" cy="5226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28065">
              <a:lnSpc>
                <a:spcPct val="100000"/>
              </a:lnSpc>
              <a:spcBef>
                <a:spcPts val="100"/>
              </a:spcBef>
            </a:pPr>
            <a:r>
              <a:rPr sz="700" b="1" spc="-5" dirty="0">
                <a:latin typeface="Times New Roman"/>
                <a:cs typeface="Times New Roman"/>
              </a:rPr>
              <a:t>Steroid</a:t>
            </a:r>
            <a:r>
              <a:rPr sz="700" b="1" spc="-100" dirty="0">
                <a:latin typeface="Times New Roman"/>
                <a:cs typeface="Times New Roman"/>
              </a:rPr>
              <a:t> </a:t>
            </a:r>
            <a:r>
              <a:rPr sz="700" b="1" spc="-5" dirty="0">
                <a:latin typeface="Times New Roman"/>
                <a:cs typeface="Times New Roman"/>
              </a:rPr>
              <a:t>biosynthesis</a:t>
            </a:r>
            <a:endParaRPr sz="700" dirty="0">
              <a:latin typeface="Times New Roman"/>
              <a:cs typeface="Times New Roman"/>
            </a:endParaRPr>
          </a:p>
          <a:p>
            <a:pPr marL="12700" marR="5080" indent="351155">
              <a:lnSpc>
                <a:spcPct val="181300"/>
              </a:lnSpc>
              <a:spcBef>
                <a:spcPts val="25"/>
              </a:spcBef>
            </a:pPr>
            <a:r>
              <a:rPr sz="700" spc="114" dirty="0">
                <a:latin typeface="Cambria"/>
                <a:cs typeface="Cambria"/>
              </a:rPr>
              <a:t>▶</a:t>
            </a:r>
            <a:r>
              <a:rPr sz="700" spc="-105" dirty="0">
                <a:latin typeface="Cambria"/>
                <a:cs typeface="Cambria"/>
              </a:rPr>
              <a:t> </a:t>
            </a:r>
            <a:r>
              <a:rPr sz="700" b="1" dirty="0">
                <a:latin typeface="Times New Roman"/>
                <a:cs typeface="Times New Roman"/>
              </a:rPr>
              <a:t>Plant </a:t>
            </a:r>
            <a:r>
              <a:rPr sz="700" b="1" spc="-5" dirty="0">
                <a:latin typeface="Times New Roman"/>
                <a:cs typeface="Times New Roman"/>
              </a:rPr>
              <a:t>hormone signal </a:t>
            </a:r>
            <a:r>
              <a:rPr sz="700" b="1" dirty="0">
                <a:latin typeface="Times New Roman"/>
                <a:cs typeface="Times New Roman"/>
              </a:rPr>
              <a:t>transduction  </a:t>
            </a:r>
            <a:r>
              <a:rPr sz="700" b="1" spc="-5" dirty="0">
                <a:latin typeface="Times New Roman"/>
                <a:cs typeface="Times New Roman"/>
              </a:rPr>
              <a:t>Amino sugar </a:t>
            </a:r>
            <a:r>
              <a:rPr sz="700" b="1" dirty="0">
                <a:latin typeface="Times New Roman"/>
                <a:cs typeface="Times New Roman"/>
              </a:rPr>
              <a:t>and </a:t>
            </a:r>
            <a:r>
              <a:rPr sz="700" b="1" spc="-5" dirty="0">
                <a:latin typeface="Times New Roman"/>
                <a:cs typeface="Times New Roman"/>
              </a:rPr>
              <a:t>nucleotide sugar</a:t>
            </a:r>
            <a:r>
              <a:rPr sz="700" b="1" spc="-85" dirty="0">
                <a:latin typeface="Times New Roman"/>
                <a:cs typeface="Times New Roman"/>
              </a:rPr>
              <a:t> </a:t>
            </a:r>
            <a:r>
              <a:rPr sz="700" b="1" dirty="0">
                <a:latin typeface="Times New Roman"/>
                <a:cs typeface="Times New Roman"/>
              </a:rPr>
              <a:t>metabolism</a:t>
            </a:r>
            <a:endParaRPr sz="700" dirty="0">
              <a:latin typeface="Times New Roman"/>
              <a:cs typeface="Times New Roman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330250" y="5376367"/>
            <a:ext cx="17843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Times New Roman"/>
                <a:cs typeface="Times New Roman"/>
              </a:rPr>
              <a:t>B</a:t>
            </a:r>
          </a:p>
        </p:txBody>
      </p:sp>
      <p:sp>
        <p:nvSpPr>
          <p:cNvPr id="258" name="object 258"/>
          <p:cNvSpPr txBox="1"/>
          <p:nvPr/>
        </p:nvSpPr>
        <p:spPr>
          <a:xfrm>
            <a:off x="313626" y="122745"/>
            <a:ext cx="1905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Times New Roman"/>
                <a:cs typeface="Times New Roman"/>
              </a:rPr>
              <a:t>A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926376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84B47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7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926376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8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926376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D6561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8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926376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8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926376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F6F6B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8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926376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8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926376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33530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8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926376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9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926376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4827F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9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926376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9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926376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0716D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9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926376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9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112957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97ACD7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9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112957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9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112957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6F8DC8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0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112957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0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112957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7390C9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0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112957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0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112957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FDF9F9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0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112957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0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112957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829CCF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0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112957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1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112957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809BCF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1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112957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1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133284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2332E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1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133284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1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133284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43B37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1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133284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2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133284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2332E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2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133284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2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133284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3342F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2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133284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2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133284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53D38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2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133284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2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133284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22F2A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3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1332840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3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1536034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74A46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3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1536034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3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1536034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D6561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3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1536034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3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1536034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E6965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3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1536034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4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1536034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94F4B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4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1536034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4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1536034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0716E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4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1536034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4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1536034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9514D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4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1536034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5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173930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F6D7D6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5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173930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5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173930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F5D3D2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5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173930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5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173930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F4CCCB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5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173930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5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173930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F3C9C8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6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173930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6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173930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F4D0CF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6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173930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6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173930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F1C0BF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6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173930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6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194249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B2C2E1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6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194249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7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194249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B7C6E3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7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194249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7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194249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B4C3E2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7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194249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7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194249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CAAA8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7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194249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8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194249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FAEAEA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8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194249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8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194249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8FA7D4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8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194249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8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214576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89895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8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214576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8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214576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99D9B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9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214576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9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214576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68C89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9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214576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9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214576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C5D5A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9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214576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9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214576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84D48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9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214576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0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214576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3817E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0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214576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0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2348961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89795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0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2348961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0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2348961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17471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0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2348961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1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2348961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27B78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1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2348961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1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2348961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F9E4E3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1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2348961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1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2348961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37F7C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1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2348961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1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2348961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27B78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2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2348961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2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255215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27976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2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255215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2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255215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B5854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2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255215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2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255215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A5652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2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255215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3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255215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58784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3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255215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3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255215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33531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3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255215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3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255215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22F2A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3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255215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4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275542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3F67B6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4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275542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4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275542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3C65B5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4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275542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4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275542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4F73BC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4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275542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4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275542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2C58AF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5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275542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5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275542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6988C6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5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275542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5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275542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6A89C6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5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2755425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5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295861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F7F8FC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5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295861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6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295861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EB2B0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6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295861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6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295861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FEFEFE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6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295861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6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295861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7390CA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6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295861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7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295861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7C97CD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7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295861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7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295861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FEFBFB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7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295861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7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316188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6433F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7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316188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7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316188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74A45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8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316188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8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316188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6433F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8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316188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8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316188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A5753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8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316188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8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316188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D6360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8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316188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9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316188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9514D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9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3161889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9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336508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79390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9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336508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9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336508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EB0AE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9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336508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0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336508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BA3A1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0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336508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0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336508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EB1AF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0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336508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0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336508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DACAA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0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336508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0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336508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EB4B2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1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3365083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1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356827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D625E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1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356827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1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356827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0706C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1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356827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1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356827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C615D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1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356827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2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356827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37F7C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2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356827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2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356827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DE6966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2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356827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2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356827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37E7B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2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356827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3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377154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99A97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3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885105" y="377154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3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377154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A9F9D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3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099988" y="377154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3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377154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89693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3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314871" y="377154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3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377154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F1C0BE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4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529678" y="377154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4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377154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99C99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4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744561" y="377154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4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377154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solidFill>
            <a:srgbClr val="EFB9B7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4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1959445" y="3771547"/>
            <a:ext cx="214883" cy="203193"/>
          </a:xfrm>
          <a:custGeom>
            <a:avLst/>
            <a:gdLst>
              <a:gd name="connsiteX0" fmla="*/ 0 w 214883"/>
              <a:gd name="connsiteY0" fmla="*/ -60 h 203193"/>
              <a:gd name="connsiteX1" fmla="*/ 214883 w 214883"/>
              <a:gd name="connsiteY1" fmla="*/ -60 h 203193"/>
              <a:gd name="connsiteX2" fmla="*/ 214883 w 214883"/>
              <a:gd name="connsiteY2" fmla="*/ 203134 h 203193"/>
              <a:gd name="connsiteX3" fmla="*/ 0 w 214883"/>
              <a:gd name="connsiteY3" fmla="*/ 203134 h 203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883" h="203193">
                <a:moveTo>
                  <a:pt x="0" y="-60"/>
                </a:moveTo>
                <a:lnTo>
                  <a:pt x="214883" y="-60"/>
                </a:lnTo>
                <a:lnTo>
                  <a:pt x="214883" y="203134"/>
                </a:lnTo>
                <a:lnTo>
                  <a:pt x="0" y="203134"/>
                </a:lnTo>
                <a:close/>
              </a:path>
            </a:pathLst>
          </a:custGeom>
          <a:noFill/>
          <a:ln w="7578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6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078183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C80200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7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078183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C8020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7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089569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C90701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7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089569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C90701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7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100954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CA0C06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7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100954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CA0C0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7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112340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CB110B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7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112340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CB110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7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123725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CC1510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7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123725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CC151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7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135111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CD1A15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8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135111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CD1A1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8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146496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CE1F19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8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146496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CE1F1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8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157882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CF241E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8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157882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CF241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8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169267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D02823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8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169267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D0282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8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180653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D12D28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8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180653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D12D2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8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192038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D2322D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9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192038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D2322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9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203424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D33632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9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203424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D3363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9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214809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D43B36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9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214809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D43B3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9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226195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D5403B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9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226195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D5403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9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237581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D64540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9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237581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D6454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9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248966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D74945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0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248966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D7494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0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260352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D84E4A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0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260352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D84E4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0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271737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D9534F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0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271737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D9534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0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283123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DA5854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0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283123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DA585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0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294508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DB5C58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0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294508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DB5C5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0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305894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DC615D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1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305894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DC615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1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317279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DD6662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1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317279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DD666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1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328665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DE6B67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1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328665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DE6B6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1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340050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E06F6C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1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340050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E06F6C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1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351436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E17471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1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351436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E17471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1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362822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E27976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2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362822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E2797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2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374207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E37D7A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2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374207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E37D7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2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385593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E4827F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2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385593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E4827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2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396978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E58784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2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396978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E5878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2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408364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E68C89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2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408364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E68C8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2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419749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E7908E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3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419749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E7908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3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431135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E89593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3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431135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E8959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3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442520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E99A97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3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442520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E99A9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3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453906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EA9F9C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3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453906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EA9F9C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3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465291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EBA3A1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3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465291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EBA3A1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3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476677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ECA8A6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4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476677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ECA8A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4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488062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EDADAB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4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488062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EDADA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4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499448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EEB2B0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4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499448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EEB2B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4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510834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EFB6B5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4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510834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EFB6B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4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522219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F0BBB9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4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522219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F0BBB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4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533605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F1C0BE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5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533605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F1C0B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5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544990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F2C4C3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5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544990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F2C4C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5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556376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F3C9C8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5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556376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F3C9C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5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567761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F4CECD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5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567761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F4CEC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5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579147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F5D3D2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5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579147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F5D3D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5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590532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F6D7D6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6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590532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F6D7D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6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601918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F7DCDB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6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601918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F7DCD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6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613303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F8E1E0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6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613303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F8E1E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6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624689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F9E6E5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6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624689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F9E6E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6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636075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FAEAEA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6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636075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FAEAE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6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647460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FBEFEF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7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647460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FBEFE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7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658846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FCF4F4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7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658846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FCF4F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7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670231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FDF9F8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7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670231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FDF9F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7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681617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FEFDFD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7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681617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FEFDF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7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693002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FBFCFD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7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693002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FBFCF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7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704388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F6F8FB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8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704388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F6F8F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8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715773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F1F4FA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8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715773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F1F4F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8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727159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EDF0F8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8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727159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EDF0F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8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738544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E8ECF6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8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738544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E8ECF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8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749930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E3E9F4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8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749930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E3E9F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8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761315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DEE5F2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9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761315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DEE5F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9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772701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D9E1F0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9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772701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D9E1F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9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784087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D5DDEF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9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784087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D5DDE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9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795472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D0D9ED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9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795472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D0D9E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9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806858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CBD6EB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9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806858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CBD6E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9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818243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C6D2E9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0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818243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C6D2E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0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829629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C1CEE7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0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829629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C1CEE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0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841014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BDCAE5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0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841014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BDCAE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0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852400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B8C6E4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0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852400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B8C6E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0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863785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B3C3E2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0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863785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B3C3E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0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875171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AEBFE0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1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875171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AEBFE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1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886556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A9BBDE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1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886556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A9BBD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1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897942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A5B7DC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1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897942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A5B7DC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1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909328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A0B3DB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1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909328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A0B3D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1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920713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9BB0D9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1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920713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9BB0D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1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932099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96ACD7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2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932099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96ACD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2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943484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91A8D5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2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943484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91A8D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2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954870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8CA4D3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2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954870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8CA4D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2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966255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88A0D1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2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966255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88A0D1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2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977641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839DD0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2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977641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839DD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2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989026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7E99CE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3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1989026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7E99C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3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000412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7995CC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3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000412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7995CC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3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011797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7491CA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3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011797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7491C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3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023183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708DC8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3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023183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708DC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3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034569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6B8AC7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3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034569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6B8AC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3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045954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6686C5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4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045954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6686C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4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057340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6182C3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4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057340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6182C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4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068725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5C7EC1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4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068725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5C7EC1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4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080111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587ABF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4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080111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587AB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4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091496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5377BD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4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091496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5377B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4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102882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4E73BC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5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102882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4E73BC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5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114267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496FBA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5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114267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496FB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5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125653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446BB8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5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125653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446BB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5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137038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4067B6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5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137038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4067B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5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148424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3B64B4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5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148424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3B64B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59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159809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3660B3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60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159809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3660B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61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171195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315CB1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62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171195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315CB1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63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182581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2C58AF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64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182581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2C58A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65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193966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2854AD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66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193966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2854A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67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205352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solidFill>
            <a:srgbClr val="2351AB"/>
          </a:solidFill>
          <a:ln w="7578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568" name="图形 1577">
            <a:extLst>
              <a:ext uri="{FF2B5EF4-FFF2-40B4-BE49-F238E27FC236}">
                <a16:creationId xmlns:a16="http://schemas.microsoft.com/office/drawing/2014/main" id="{92A7162A-326A-489C-95FD-ACADD596BD8E}"/>
              </a:ext>
            </a:extLst>
          </p:cNvPr>
          <p:cNvSpPr/>
          <p:nvPr/>
        </p:nvSpPr>
        <p:spPr>
          <a:xfrm>
            <a:off x="3298840" y="2205352"/>
            <a:ext cx="136626" cy="11385"/>
          </a:xfrm>
          <a:custGeom>
            <a:avLst/>
            <a:gdLst>
              <a:gd name="connsiteX0" fmla="*/ 0 w 136626"/>
              <a:gd name="connsiteY0" fmla="*/ -60 h 11385"/>
              <a:gd name="connsiteX1" fmla="*/ 136627 w 136626"/>
              <a:gd name="connsiteY1" fmla="*/ -60 h 11385"/>
              <a:gd name="connsiteX2" fmla="*/ 136627 w 136626"/>
              <a:gd name="connsiteY2" fmla="*/ 11326 h 11385"/>
              <a:gd name="connsiteX3" fmla="*/ 0 w 136626"/>
              <a:gd name="connsiteY3" fmla="*/ 11326 h 11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626" h="11385">
                <a:moveTo>
                  <a:pt x="0" y="-60"/>
                </a:moveTo>
                <a:lnTo>
                  <a:pt x="136627" y="-60"/>
                </a:lnTo>
                <a:lnTo>
                  <a:pt x="136627" y="11326"/>
                </a:lnTo>
                <a:lnTo>
                  <a:pt x="0" y="11326"/>
                </a:lnTo>
                <a:close/>
              </a:path>
            </a:pathLst>
          </a:custGeom>
          <a:noFill/>
          <a:ln w="7578" cap="rnd">
            <a:solidFill>
              <a:srgbClr val="2351A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64" name="object 1364"/>
          <p:cNvSpPr txBox="1"/>
          <p:nvPr/>
        </p:nvSpPr>
        <p:spPr>
          <a:xfrm>
            <a:off x="695772" y="8549314"/>
            <a:ext cx="5095875" cy="5067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Figure S9. </a:t>
            </a:r>
            <a:r>
              <a:rPr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Expression patterns of genes related to carotenoid metabolism in DHD and </a:t>
            </a:r>
            <a:r>
              <a:rPr sz="1050" spc="-5" dirty="0">
                <a:latin typeface="Times New Roman" panose="02020603050405020304" pitchFamily="18" charset="0"/>
                <a:cs typeface="Times New Roman" panose="02020603050405020304" pitchFamily="18" charset="0"/>
              </a:rPr>
              <a:t>JG21</a:t>
            </a:r>
            <a:r>
              <a:rPr sz="1050" spc="-95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at  different grain developmental </a:t>
            </a:r>
            <a:r>
              <a:rPr sz="1050" spc="-5" dirty="0">
                <a:latin typeface="Times New Roman" panose="02020603050405020304" pitchFamily="18" charset="0"/>
                <a:cs typeface="Times New Roman" panose="02020603050405020304" pitchFamily="18" charset="0"/>
              </a:rPr>
              <a:t>stages. </a:t>
            </a:r>
            <a:r>
              <a:rPr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(A) MEP pathway. (B) MVA pathway. (C) Carotenoid  biosynthetic pathway. (D) Carotenoid degradation</a:t>
            </a:r>
            <a:r>
              <a:rPr sz="1050" spc="-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pathway.</a:t>
            </a:r>
          </a:p>
        </p:txBody>
      </p:sp>
      <p:sp>
        <p:nvSpPr>
          <p:cNvPr id="1365" name="object 1365"/>
          <p:cNvSpPr txBox="1"/>
          <p:nvPr/>
        </p:nvSpPr>
        <p:spPr>
          <a:xfrm>
            <a:off x="182626" y="581342"/>
            <a:ext cx="1905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</a:p>
        </p:txBody>
      </p:sp>
      <p:sp>
        <p:nvSpPr>
          <p:cNvPr id="1366" name="object 1366"/>
          <p:cNvSpPr txBox="1"/>
          <p:nvPr/>
        </p:nvSpPr>
        <p:spPr>
          <a:xfrm>
            <a:off x="3550018" y="575805"/>
            <a:ext cx="17843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B</a:t>
            </a:r>
          </a:p>
        </p:txBody>
      </p:sp>
      <p:sp>
        <p:nvSpPr>
          <p:cNvPr id="1367" name="object 1367"/>
          <p:cNvSpPr txBox="1"/>
          <p:nvPr/>
        </p:nvSpPr>
        <p:spPr>
          <a:xfrm>
            <a:off x="3550018" y="4254144"/>
            <a:ext cx="1905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D</a:t>
            </a:r>
          </a:p>
        </p:txBody>
      </p:sp>
      <p:sp>
        <p:nvSpPr>
          <p:cNvPr id="1368" name="object 1368"/>
          <p:cNvSpPr txBox="1"/>
          <p:nvPr/>
        </p:nvSpPr>
        <p:spPr>
          <a:xfrm>
            <a:off x="163969" y="4254144"/>
            <a:ext cx="17843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</a:p>
        </p:txBody>
      </p:sp>
      <p:sp>
        <p:nvSpPr>
          <p:cNvPr id="256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9327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DAEAC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9327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9327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F5D1D0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7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9327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7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9327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F9E4E4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7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9327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7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9327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F4CFCD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7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9327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7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9327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FDF6F5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7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9327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8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9327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F5D5D4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8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9327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8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1149530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A5652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8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1149530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8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1149530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E6764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8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1149530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9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1149530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17774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9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1149530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9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1149530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0726F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9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1149530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9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1149530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89492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9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1149530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9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1149530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D625E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0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1149530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0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136634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9504C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0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136634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0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136634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D6561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0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136634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0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136634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C615D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0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136634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1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136634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A5753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1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136634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1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136634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F6C68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1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136634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1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136634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E6A66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1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136634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2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158315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AA19E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2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158315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2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158315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DB0AE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2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158315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2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158315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DAFAD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2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158315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2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158315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BA3A0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3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158315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3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158315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F0BAB8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3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158315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3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158315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DABA9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3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158315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3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179997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B6C5E3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3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179997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4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179997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B3C3E2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4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179997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4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179997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C8D4EA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4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179997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4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179997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3DCEE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4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179997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5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179997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ACBDDF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5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179997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5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179997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C1CEE7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5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179997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5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201678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F7DBDA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5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201678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5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201678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F1F4F9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6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201678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6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201678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FDF6F6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6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201678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6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201678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48582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6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201678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6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201678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DABA9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6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201678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7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201678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BA3A1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7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201678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7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2233602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6585C4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7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2233602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7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2233602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3A63B4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7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2233602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8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2233602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2C58AF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8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2233602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8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2233602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849ED0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8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2233602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8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2233602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6989C6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8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2233602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8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2233602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587BBF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9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2233602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9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24504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7908E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9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24504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9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24504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0726E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9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24504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9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24504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48683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9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24504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0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24504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89693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0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24504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0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24504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68D8B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0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24504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0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24504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C615D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0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245041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1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266730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F6D8D7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1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266730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1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266730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F5D2D1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1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266730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1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266730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F2C6C5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1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266730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1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266730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A1B5DB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2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266730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2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266730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C3D0E8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2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266730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2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266730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BECCE6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2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2667306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2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2884121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89896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2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2884121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3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2884121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89795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3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2884121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3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2884121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79391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3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2884121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3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2884121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58A87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3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2884121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4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2884121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68E8B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4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2884121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4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2884121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99D9B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4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2884121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4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310093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07370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4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310093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4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310093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F6C68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5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310093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5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310093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E6A67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5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310093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5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310093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17874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5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310093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5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310093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B5A56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5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310093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6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310093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68B88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6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3100935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6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331774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93AAD6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6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331774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6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331774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FCF4F4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6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331774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7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331774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FDF9F9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7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331774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7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331774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A7B9DD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7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331774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7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331774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FCF2F2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7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331774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7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331774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5EAF5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8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3317749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8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353456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9504C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8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353456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8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353456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A5652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8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353456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8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353456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53D39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8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353456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9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353456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84B47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9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353456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9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353456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22F2A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9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353456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9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353456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6413D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9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3534563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0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375137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E17774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0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174090" y="375137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0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375137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B5C58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0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388555" y="375137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0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375137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F6C68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0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603021" y="375137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0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375137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C5E5A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1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4817412" y="375137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1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375137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64440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1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031878" y="375137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1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375137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solidFill>
            <a:srgbClr val="DD635F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1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5246344" y="3751378"/>
            <a:ext cx="214465" cy="216814"/>
          </a:xfrm>
          <a:custGeom>
            <a:avLst/>
            <a:gdLst>
              <a:gd name="connsiteX0" fmla="*/ 0 w 214465"/>
              <a:gd name="connsiteY0" fmla="*/ -60 h 216814"/>
              <a:gd name="connsiteX1" fmla="*/ 214466 w 214465"/>
              <a:gd name="connsiteY1" fmla="*/ -60 h 216814"/>
              <a:gd name="connsiteX2" fmla="*/ 214466 w 214465"/>
              <a:gd name="connsiteY2" fmla="*/ 216754 h 216814"/>
              <a:gd name="connsiteX3" fmla="*/ 0 w 214465"/>
              <a:gd name="connsiteY3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65" h="216814">
                <a:moveTo>
                  <a:pt x="0" y="-60"/>
                </a:moveTo>
                <a:lnTo>
                  <a:pt x="214466" y="-60"/>
                </a:lnTo>
                <a:lnTo>
                  <a:pt x="214466" y="216754"/>
                </a:lnTo>
                <a:lnTo>
                  <a:pt x="0" y="216754"/>
                </a:lnTo>
                <a:close/>
              </a:path>
            </a:pathLst>
          </a:custGeom>
          <a:noFill/>
          <a:ln w="757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3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084228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CE1E18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3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084228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CE1E1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4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095592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CF231D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4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095592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CF231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4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106955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02722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4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106955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D0272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4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118319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12C27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4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118319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D12C2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4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129682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2312C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4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129682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D2312C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4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141046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33631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4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141046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D33631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5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152409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43A36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5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152409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D43A3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5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163772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53F3A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5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163772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D53F3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5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175136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6443F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5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175136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D6443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5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186499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74944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5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186499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D7494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5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197863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84D49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5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197863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D84D4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209226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9524E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209226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D9524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220590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A5753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220590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DA575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231953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B5C58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231953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DB5C5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243316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C605D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243316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DC605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254680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D6561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254680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DD6561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7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266043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E6A66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7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266043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DE6A6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7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277407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F6F6B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7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277407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DF6F6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7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288770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07370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7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288770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E0737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7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300134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17875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7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300134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E1787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7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311497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27D7A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7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311497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E27D7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8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322861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4827F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8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322861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E4827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8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334224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58784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8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334224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E5878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8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345587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68B89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8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345587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E68B8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8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356951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7908D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8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356951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E7908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8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368314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89592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8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368314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E8959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9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379678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99A97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9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379678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E99A9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9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391041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A9E9C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9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391041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EA9E9C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9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402405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BA3A1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9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402405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EBA3A1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9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413768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CA8A6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9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413768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ECA8A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9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425131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DADAB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9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425131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EDADA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0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436495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EB1B0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0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436495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EEB1B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0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447858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FB6B4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0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447858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EFB6B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0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459222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0BBB9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0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459222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F0BBB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0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470585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1C0BE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0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470585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F1C0B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0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481949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2C4C3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0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481949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F2C4C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1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493312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3C9C8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1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493312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F3C9C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1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504675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4CECD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1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504675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F4CEC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1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516039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5D3D2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1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516039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F5D3D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1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527402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6D7D7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1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527402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F6D7D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1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538766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7DCDB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1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538766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F7DCD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2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550129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8E1E0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2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550129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F8E1E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2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561493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9E6E5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2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561493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F9E6E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2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572856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AEBEA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2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572856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FAEBE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2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584219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BEFEF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2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584219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FBEFE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2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595583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CF4F4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2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595583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FCF4F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3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606946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DF9F9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3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606946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FDF9F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3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618310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EFEFE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3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618310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FEFEF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3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629673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BFBFD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3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629673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FBFBF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3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641037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6F8FB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3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641037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F6F8F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3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652400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1F4F9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3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652400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F1F4F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4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663764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CF0F8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4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663764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ECF0F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4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675127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7ECF6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4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675127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E7ECF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4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686490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2E8F4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4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686490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E2E8F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4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697854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EE4F2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4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697854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DEE4F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4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709217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9E1F0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4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709217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D9E1F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5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720581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4DDEE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5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720581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D4DDE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5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731944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CFD9ED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5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731944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CFD9E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5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743308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CAD5EB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5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743308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CAD5E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5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754671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C5D1E9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5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754671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C5D1E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5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766034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C1CEE7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5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766034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C1CEE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6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777398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BCCAE5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6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777398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BCCAE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6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788761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B7C6E3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6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788761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B7C6E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6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800125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B2C2E2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6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800125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B2C2E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6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811488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ADBEE0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6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811488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ADBEE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6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822852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A8BADE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6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822852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A8BAD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7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834215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A4B7DC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7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834215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A4B7DC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7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845578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9FB3DA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7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845578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9FB3D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7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856942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9AAFD8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7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856942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9AAFD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7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868305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95ABD7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7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868305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95ABD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7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879669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90A7D5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7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879669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90A7D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8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891032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8BA3D3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8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891032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8BA3D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8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902396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87A0D1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8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902396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87A0D1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8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913759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829CCF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8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913759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829CC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8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925122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7D98CD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8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925122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7D98C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8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936486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7894CC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8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936486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7894CC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9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947849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7390CA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9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947849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7390C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9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959213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6E8DC8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9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959213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6E8DC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9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970576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6A89C6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9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970576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6A89C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9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981940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6585C4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9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981940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6585C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9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993303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6081C2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9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1993303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6081C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0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004667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5B7DC1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0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004667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5B7DC1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0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016030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5679BF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0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016030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5679B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0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027393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5276BD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0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027393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5276B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0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038757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4D72BB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0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038757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4D72B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0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050120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486EB9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0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050120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486EB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1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061484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436AB7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1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061484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436AB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1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072847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3E66B6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1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072847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3E66B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1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084211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3962B4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1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084211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3962B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1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095574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355FB2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1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095574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355FB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1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106937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305BB0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1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106937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305BB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2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118301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2B57AE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2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118301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2B57A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2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129664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2653AC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2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129664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2653AC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2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141028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214FAB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2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141028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214FA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2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152391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1C4CA9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2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152391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1C4CA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28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163755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1848A7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29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163755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1848A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30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175118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1344A5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31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175118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1344A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32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186481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0E40A3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33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186481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0E40A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34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197845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093CA1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35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197845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093CA1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36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209208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0438A0"/>
          </a:solidFill>
          <a:ln w="757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37" name="图形 1579">
            <a:extLst>
              <a:ext uri="{FF2B5EF4-FFF2-40B4-BE49-F238E27FC236}">
                <a16:creationId xmlns:a16="http://schemas.microsoft.com/office/drawing/2014/main" id="{6618891E-B0A7-4574-ABA4-0025F98CA3A8}"/>
              </a:ext>
            </a:extLst>
          </p:cNvPr>
          <p:cNvSpPr/>
          <p:nvPr/>
        </p:nvSpPr>
        <p:spPr>
          <a:xfrm>
            <a:off x="6605865" y="2209208"/>
            <a:ext cx="136361" cy="11363"/>
          </a:xfrm>
          <a:custGeom>
            <a:avLst/>
            <a:gdLst>
              <a:gd name="connsiteX0" fmla="*/ 0 w 136361"/>
              <a:gd name="connsiteY0" fmla="*/ -60 h 11363"/>
              <a:gd name="connsiteX1" fmla="*/ 136361 w 136361"/>
              <a:gd name="connsiteY1" fmla="*/ -60 h 11363"/>
              <a:gd name="connsiteX2" fmla="*/ 136361 w 136361"/>
              <a:gd name="connsiteY2" fmla="*/ 11303 h 11363"/>
              <a:gd name="connsiteX3" fmla="*/ 0 w 136361"/>
              <a:gd name="connsiteY3" fmla="*/ 11303 h 11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61" h="11363">
                <a:moveTo>
                  <a:pt x="0" y="-60"/>
                </a:moveTo>
                <a:lnTo>
                  <a:pt x="136361" y="-60"/>
                </a:lnTo>
                <a:lnTo>
                  <a:pt x="136361" y="11303"/>
                </a:lnTo>
                <a:lnTo>
                  <a:pt x="0" y="11303"/>
                </a:lnTo>
                <a:close/>
              </a:path>
            </a:pathLst>
          </a:custGeom>
          <a:noFill/>
          <a:ln w="7572" cap="rnd">
            <a:solidFill>
              <a:srgbClr val="0438A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2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469901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D74944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2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469901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2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469901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D84E4A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2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469901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2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469901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D43A36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2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469901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3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469901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D9514D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3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469901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3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469901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D22F2A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3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469901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3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469901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D43A35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3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469901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3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488953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CFD9EC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4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488953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4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488953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E8ECF6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4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488953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4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488953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8E0DF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4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488953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4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488953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D0DAED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4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488953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5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488953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CF2F2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5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488953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5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488953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2C5C3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5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488953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5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508004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C6D1E9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5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508004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6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508004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BCCAE5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6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508004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6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508004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C3CFE8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6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508004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6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508004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8E2E1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6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508004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6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508004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CF3F3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7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508004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7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508004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9FB3DA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7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508004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7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527056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BFCCE6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7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527056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7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527056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C0CDE7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7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527056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8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527056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E9EDF6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8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527056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8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527056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EFAFA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8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527056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8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527056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AEAEA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8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527056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9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527056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DFDFE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9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527056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9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546115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95ABD7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9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546115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9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546115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8DA5D4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9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546115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9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546115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BFCDE7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0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546115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0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546115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EFB8B6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0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546115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0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546115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E4E9F4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0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546115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0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546115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4CDCC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0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546115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1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565166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E99B99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1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565166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1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565166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EA9E9B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1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565166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1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565166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E99C9A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1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565166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2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565166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EAA09E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2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565166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2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565166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E99A98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2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565166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2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565166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0BBB9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2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565166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2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584218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1BFBD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3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584218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3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584218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EDAEAC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3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584218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3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584218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3CAC9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3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584218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3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584218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6D6D5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3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584218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4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584218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3CBC9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4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584218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4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584218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CF3F3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4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584218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4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603269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9E7E6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4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603269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5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603269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8DFDE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5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603269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5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603269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CF2F1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5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603269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5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603269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DF6F6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5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603269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5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603269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8E1E0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6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603269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6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603269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CF2F2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6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6032697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6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622321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DDE4F2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6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622321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6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622321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CF2F1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6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622321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7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622321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2F5FA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7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622321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7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622321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9CB1D9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7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622321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7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622321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BFCFD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7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622321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8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622321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CDD7EC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8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6223212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8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641372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3C9C8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8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641372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8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641372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3CAC9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8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641372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8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641372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1BEBD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9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641372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9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641372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BEDED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9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641372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9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641372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3C8C7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9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641372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9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641372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8E2E2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9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641372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0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660431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EFB8B7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0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660431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0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660431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1C1BF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0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660431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0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660431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2C3C2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0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660431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1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660431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0BAB9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1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660431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1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660431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4CFCE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1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660431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1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660431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3CBCA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1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660431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1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679483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CF2F2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2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679483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2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679483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CFCFD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2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679483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2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679483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EFCFC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2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679483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2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679483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DF6F6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2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679483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3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679483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B2C2E1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3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679483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3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679483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EFDFD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3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679483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3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698534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CFCFE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3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698534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4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698534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5F7FB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4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698534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4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698534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EFEFD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4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698534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4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698534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DCE3F2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4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698534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4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698534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B7C6E3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5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698534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5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698534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E5EAF5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5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698534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5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717586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0BAB8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5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717586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5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717586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EFB6B4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5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717586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6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717586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4CDCC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6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717586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6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717586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4CECD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6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717586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6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717586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4CFCD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6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717586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7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717586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EDAEAC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7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717586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7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736637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6C8BC7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7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736637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7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736637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5C7EC1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7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736637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7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736637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305BB0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8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736637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8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736637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2C58AF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8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736637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8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736637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4068B6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8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736637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8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736637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3660B2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8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7366378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9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755689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E99D9B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9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915638" y="755689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9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755689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EFB9B7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9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130090" y="755689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9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755689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CF1F1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9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344543" y="755689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0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755689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5D3D2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0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558919" y="755689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0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755689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EFEFE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0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773372" y="755689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0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755689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solidFill>
            <a:srgbClr val="F7DDDC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0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1987824" y="7556893"/>
            <a:ext cx="214452" cy="190515"/>
          </a:xfrm>
          <a:custGeom>
            <a:avLst/>
            <a:gdLst>
              <a:gd name="connsiteX0" fmla="*/ 0 w 214452"/>
              <a:gd name="connsiteY0" fmla="*/ -60 h 190515"/>
              <a:gd name="connsiteX1" fmla="*/ 214452 w 214452"/>
              <a:gd name="connsiteY1" fmla="*/ -60 h 190515"/>
              <a:gd name="connsiteX2" fmla="*/ 214452 w 214452"/>
              <a:gd name="connsiteY2" fmla="*/ 190455 h 190515"/>
              <a:gd name="connsiteX3" fmla="*/ 0 w 214452"/>
              <a:gd name="connsiteY3" fmla="*/ 190455 h 19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452" h="190515">
                <a:moveTo>
                  <a:pt x="0" y="-60"/>
                </a:moveTo>
                <a:lnTo>
                  <a:pt x="214452" y="-60"/>
                </a:lnTo>
                <a:lnTo>
                  <a:pt x="214452" y="190455"/>
                </a:lnTo>
                <a:lnTo>
                  <a:pt x="0" y="190455"/>
                </a:lnTo>
                <a:close/>
              </a:path>
            </a:pathLst>
          </a:custGeom>
          <a:noFill/>
          <a:ln w="7562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850520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C40000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850520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C4000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861882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C50000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861882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C5000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873245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C70000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873245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C7000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88460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C80100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88460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C8010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3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895970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C90600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895970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C9060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907333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CA0B05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907333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CA0B0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918696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CB100A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918696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CB100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93005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CC1510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93005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CC151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941421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CD1A15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941421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CD1A1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952784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CE1F1A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952784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CE1F1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964147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CF251F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964147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CF251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97550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02A25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97550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D02A2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986872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22F2A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986872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D22F2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998235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3342F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4998235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D3342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5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00959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43934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00959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D4393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020960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53E39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020960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D53E3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032323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6433F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032323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D6433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043686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74844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043686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D7484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05504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84D49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05504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D84D4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066411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9524E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066411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D9524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077774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A5854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077774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DA585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089137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B5D59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089137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DB5D5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10049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D625E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10049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DD625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111862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E6763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111862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DE676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123225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F6C68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123225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DF6C6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13458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0716E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13458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E0716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145950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17673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145950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E1767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157313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27B78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157313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E27B7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168676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3807D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168676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E3807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8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18003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48583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18003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E4858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191401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58B88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191401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E58B8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202764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7908D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202764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E7908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214127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89592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214127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E8959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22548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99A97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22548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E99A9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236852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A9F9D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236852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EA9F9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248215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BA4A2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248215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EBA4A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25957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CA9A7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25957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ECA9A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270940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DAEAC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270940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EDAEAC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282303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EB3B2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282303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EEB3B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293666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FB9B7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293666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EFB9B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30502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0BEBC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30502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F0BEBC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316391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2C3C1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316391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F2C3C1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327754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3C8C7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327754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F3C8C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339117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4CDCC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339117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F4CDCC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35047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5D2D1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35047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F5D2D1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361842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6D7D6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361842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F6D7D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373205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7DCDB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373205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F7DCD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38456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8E1E1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38456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F8E1E1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395930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9E6E6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395930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F9E6E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407293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AECEB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407293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FAECE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418656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CF1F0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418656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FCF1F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43001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DF6F6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43001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FDF6F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441381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EFBFB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441381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FEFBF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452744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DFDFE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452744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FDFDF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3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464107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8F9FC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4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464107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F8F9FC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4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47546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F3F5FA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4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47546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F3F5F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4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486832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DF1F8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4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486832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EDF1F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4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498195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8EDF6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4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498195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E8EDF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4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50955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E3E9F4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4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50955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E3E9F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4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520920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EE5F2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5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520920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DEE5F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5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532283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9E1F0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5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532283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D9E1F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5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543646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D4DDEE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5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543646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D4DDE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5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55500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CED8EC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5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55500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CED8EC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5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566371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C9D4EA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5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566371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C9D4E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5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577734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C4D0E8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6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577734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C4D0E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6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589097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BFCCE6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6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589097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BFCCE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6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60045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BAC8E4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6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60045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BAC8E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6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611822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B5C4E2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6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611822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B5C4E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6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623185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AFC0E0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6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623185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AFC0E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6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63454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AABCDF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7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63454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AABCD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7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645910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A5B8DD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7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645910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A5B8D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7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657273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A0B4DB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7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657273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A0B4D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7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668636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9BAFD9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7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668636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9BAFD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7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67999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95ABD7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7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67999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95ABD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7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691361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90A7D5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8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691361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90A7D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8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702724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8BA3D3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8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702724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8BA3D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8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714087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869FD1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8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714087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869FD1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8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72544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819BCF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8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72544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819BC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8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736812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7C97CD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8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736812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7C97C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8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748175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7693CB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9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748175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7693C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9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75953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718FC9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9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75953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718FC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9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770900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6C8BC7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9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770900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6C8BC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9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782263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6787C5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9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782263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6787C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9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793626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6282C3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9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793626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6282C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9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80498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5D7EC1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0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80498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5D7EC1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0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816351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577ABF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0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816351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577AB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0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827714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5276BD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0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827714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5276B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0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839077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4D72BB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0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839077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4D72B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0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85043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486EB9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0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85043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486EB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0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861802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436AB7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1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861802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436AB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1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873165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3D66B5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1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873165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3D66B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1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88452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3862B3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1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88452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3862B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1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895890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335EB1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1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895890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335EB1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1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907253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2E59AF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1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907253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2E59A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1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918616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2955AD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2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918616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2955A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21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92997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2451AC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22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929978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2451AC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23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941341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1E4DAA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24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941341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1E4DA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25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952704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1949A8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26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952704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1949A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27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964067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1445A6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28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964067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1445A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29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97542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solidFill>
            <a:srgbClr val="0F41A4"/>
          </a:solidFill>
          <a:ln w="7562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30" name="图形 1581">
            <a:extLst>
              <a:ext uri="{FF2B5EF4-FFF2-40B4-BE49-F238E27FC236}">
                <a16:creationId xmlns:a16="http://schemas.microsoft.com/office/drawing/2014/main" id="{7565B76D-6B6F-45AD-9156-49A56D2B983C}"/>
              </a:ext>
            </a:extLst>
          </p:cNvPr>
          <p:cNvSpPr/>
          <p:nvPr/>
        </p:nvSpPr>
        <p:spPr>
          <a:xfrm>
            <a:off x="3324535" y="5975429"/>
            <a:ext cx="136352" cy="11362"/>
          </a:xfrm>
          <a:custGeom>
            <a:avLst/>
            <a:gdLst>
              <a:gd name="connsiteX0" fmla="*/ 0 w 136352"/>
              <a:gd name="connsiteY0" fmla="*/ -60 h 11362"/>
              <a:gd name="connsiteX1" fmla="*/ 136353 w 136352"/>
              <a:gd name="connsiteY1" fmla="*/ -60 h 11362"/>
              <a:gd name="connsiteX2" fmla="*/ 136353 w 136352"/>
              <a:gd name="connsiteY2" fmla="*/ 11303 h 11362"/>
              <a:gd name="connsiteX3" fmla="*/ 0 w 136352"/>
              <a:gd name="connsiteY3" fmla="*/ 11303 h 1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352" h="11362">
                <a:moveTo>
                  <a:pt x="0" y="-60"/>
                </a:moveTo>
                <a:lnTo>
                  <a:pt x="136353" y="-60"/>
                </a:lnTo>
                <a:lnTo>
                  <a:pt x="136353" y="11303"/>
                </a:lnTo>
                <a:lnTo>
                  <a:pt x="0" y="11303"/>
                </a:lnTo>
                <a:close/>
              </a:path>
            </a:pathLst>
          </a:custGeom>
          <a:noFill/>
          <a:ln w="7562" cap="rnd">
            <a:solidFill>
              <a:srgbClr val="0F41A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0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256377" y="472628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FAFBFD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0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256377" y="472628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0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474769" y="472628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98ADD8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0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474769" y="472628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0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693160" y="472628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597CC0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1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693160" y="472628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1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911475" y="472628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597BC0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1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911475" y="472628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1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129866" y="472628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4A6FBA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1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129866" y="472628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1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348258" y="472628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5A7CC0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1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348258" y="472628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2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256377" y="506324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E3E9F4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2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256377" y="506324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2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474769" y="506324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587BBF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2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474769" y="506324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2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693160" y="506324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466CB8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2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693160" y="506324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3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911475" y="506324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3F67B6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3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911475" y="506324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3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129866" y="506324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466CB8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3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129866" y="506324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3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348258" y="506324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5074BC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3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348258" y="5063245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3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256377" y="540028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DEE4F2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4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256377" y="540028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4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474769" y="540028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6786C5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4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474769" y="540028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4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693160" y="540028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4F73BC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4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693160" y="540028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4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911475" y="540028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6283C3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4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911475" y="540028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5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129866" y="540028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496FBA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5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129866" y="540028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5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348258" y="540028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5276BD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5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348258" y="540028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5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256377" y="573724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849DD0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5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256377" y="573724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6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474769" y="573724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93AAD6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6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474769" y="573724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6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693160" y="573724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ECF0F8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6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693160" y="573724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6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911475" y="573724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9FB3DA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6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911475" y="573724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6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129866" y="573724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C5D1E9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7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129866" y="573724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7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348258" y="573724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FEFEFE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7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348258" y="5737242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7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256377" y="607428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2C58AF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7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256377" y="607428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7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474769" y="607428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9AAFD8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7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474769" y="607428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8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693160" y="607428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AEBFE0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8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693160" y="607428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8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911475" y="607428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CBD6EB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8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911475" y="607428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8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129866" y="607428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9AAFD8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8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129866" y="607428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9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348258" y="607428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7290C9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9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348258" y="607428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9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256377" y="641124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5276BD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9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256377" y="641124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9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474769" y="641124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7491CA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9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474769" y="641124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9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693160" y="641124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5F80C2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0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693160" y="641124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0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911475" y="641124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839CD0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0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911475" y="641124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0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129866" y="641124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9BAFD9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0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129866" y="641124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0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348258" y="641124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6C8BC7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0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348258" y="6411240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1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256377" y="674827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2C58AF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1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256377" y="674827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1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474769" y="674827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6182C3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1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474769" y="674827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1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693160" y="674827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6887C5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1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693160" y="674827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2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911475" y="674827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5175BD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2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911475" y="674827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2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129866" y="674827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6E8CC8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2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129866" y="674827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2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348258" y="674827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7D98CD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2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348258" y="674827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2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256377" y="708523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DD635F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3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256377" y="708523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3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474769" y="708523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D22F2A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3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474769" y="708523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3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693160" y="708523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E0706C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3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693160" y="708523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3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911475" y="708523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E3807D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3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911475" y="708523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4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129866" y="708523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DD6662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4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129866" y="708523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4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348258" y="708523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DC615D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4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348258" y="708523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4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256377" y="742219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93A9D6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4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256377" y="742219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5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474769" y="742219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EFF2F8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5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474769" y="742219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5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693160" y="742219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F2C4C3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5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693160" y="742219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5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911475" y="742219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E99D9A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5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4911475" y="742219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5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129866" y="742219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F1C0BF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6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129866" y="742219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6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348258" y="742219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solidFill>
            <a:srgbClr val="F7DADA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6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5348258" y="7422197"/>
            <a:ext cx="218391" cy="336960"/>
          </a:xfrm>
          <a:custGeom>
            <a:avLst/>
            <a:gdLst>
              <a:gd name="connsiteX0" fmla="*/ 0 w 218391"/>
              <a:gd name="connsiteY0" fmla="*/ -60 h 336960"/>
              <a:gd name="connsiteX1" fmla="*/ 218391 w 218391"/>
              <a:gd name="connsiteY1" fmla="*/ -60 h 336960"/>
              <a:gd name="connsiteX2" fmla="*/ 218391 w 218391"/>
              <a:gd name="connsiteY2" fmla="*/ 336900 h 336960"/>
              <a:gd name="connsiteX3" fmla="*/ 0 w 218391"/>
              <a:gd name="connsiteY3" fmla="*/ 336900 h 33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91" h="336960">
                <a:moveTo>
                  <a:pt x="0" y="-60"/>
                </a:moveTo>
                <a:lnTo>
                  <a:pt x="218391" y="-60"/>
                </a:lnTo>
                <a:lnTo>
                  <a:pt x="218391" y="336900"/>
                </a:lnTo>
                <a:lnTo>
                  <a:pt x="0" y="336900"/>
                </a:lnTo>
                <a:close/>
              </a:path>
            </a:pathLst>
          </a:custGeom>
          <a:noFill/>
          <a:ln w="7701" cap="rnd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8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4880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D12A25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8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4880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D12A2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8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4892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D22F2A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8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4892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D22F2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8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4903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D3332F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8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4903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D3332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8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4915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D43833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8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4915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D4383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8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4926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D53D38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8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4926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D53D3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9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4938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D6423D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9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4938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D6423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9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4950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D74642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9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4950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D7464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9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4961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D84B47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9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4961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D84B4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9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4973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D9504B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9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4973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D9504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9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4984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DA5450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9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4984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DA545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0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4996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DB5955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0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4996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DB595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0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007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DC5E5A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0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007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DC5E5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0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019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DD625E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0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019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DD625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0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031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DE6763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0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031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DE676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0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042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DF6C68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0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042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DF6C6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1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054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E0706D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1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054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E0706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1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065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E17572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1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065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E1757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1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077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E27A76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1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077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E27A7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1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088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E37E7B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1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088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E37E7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1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100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E48380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1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100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E4838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2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112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E58885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2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112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E5888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2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123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E68C8A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2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123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E68C8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2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135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E7918E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2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135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E7918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2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146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E89693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2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146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E8969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2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158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E99A98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2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158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E99A9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3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169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EA9F9D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3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169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EA9F9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3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181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EBA4A2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3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181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EBA4A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3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193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ECA8A6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3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193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ECA8A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3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204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EDADAB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3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204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EDADA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3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216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EEB2B0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3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216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EEB2B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227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EFB6B5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227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EFB6B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239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F0BBBA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239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F0BBB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250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F1C0BE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250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F1C0B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262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F2C5C3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262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F2C5C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274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F3C9C8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274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F3C9C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5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285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F4CECD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5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285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F4CEC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5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297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F5D3D1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5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297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F5D3D1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5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308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F6D7D6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5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308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F6D7D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5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320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F7DCDB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5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320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F7DCD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5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331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F8E1E0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5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331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F8E1E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6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343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F9E5E5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6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343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F9E5E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6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355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FAEAE9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6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355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FAEAE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6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366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FBEFEE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6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366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FBEFE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6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378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FCF3F3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6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378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FCF3F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6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389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FDF8F8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6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389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FDF8F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7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401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FEFDFD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7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401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FEFDF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7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412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FCFCFD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7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412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FCFCF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7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424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F7F8FC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7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424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F7F8FC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7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436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F2F5FA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7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436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F2F5F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7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447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EDF1F8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7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447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EDF1F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8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459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E9EDF6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8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459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E9EDF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8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470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E4E9F4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8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470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E4E9F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8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482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DFE6F3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8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482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DFE6F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8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493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DAE2F1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8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493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DAE2F1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8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505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D6DEEF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8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505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D6DEE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9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517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D1DAED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9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517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D1DAE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9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528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CCD7EB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9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528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CCD7E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9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540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C7D3EA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9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540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C7D3EA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9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551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C3CFE8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9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551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C3CFE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9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563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BECBE6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9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563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BECBE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0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574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B9C8E4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0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574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B9C8E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0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586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B4C4E2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0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586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B4C4E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0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598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B0C0E1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0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598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B0C0E1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0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609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ABBCDF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0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609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ABBCD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0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621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A6B9DD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0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621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A6B9D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1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632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A1B5DB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1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632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A1B5D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1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644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9DB1D9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1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644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9DB1D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1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655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98ADD8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1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655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98ADD8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1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667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93AAD6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1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667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93AAD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1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679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8EA6D4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1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679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8EA6D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2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690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8AA2D2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2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690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8AA2D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2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702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859ED0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2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702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859ED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2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713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809BCF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2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713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809BCF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2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725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7B97CD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2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725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7B97C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2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736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7793CB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2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736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7793C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3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748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728FC9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3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748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728FC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3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760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6D8CC7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3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760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6D8CC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3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771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6988C6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3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771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6988C6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3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783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6484C4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3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783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6484C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3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794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5F80C2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3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794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5F80C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4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806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5A7DC0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4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806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5A7DC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4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817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5679BE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4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817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5679B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4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829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5175BD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4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829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5175BD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4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841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4C71BB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4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841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4C71B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4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852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476DB9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4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852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476DB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5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864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436AB7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5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864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436AB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5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875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3E66B5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5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875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3E66B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5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887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3962B4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5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887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3962B4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5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898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345EB2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5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898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345EB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5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910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305BB0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5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910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305BB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6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922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2B57AE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6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922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2B57A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6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933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2653AC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6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933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2653AC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6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945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214FAB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6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945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214FAB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6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956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1D4CA9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6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956714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1D4CA9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6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968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1848A7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6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968285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1848A7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70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979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1344A5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71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979857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1344A5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72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991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0E40A3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73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5991428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0E40A3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74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6003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0A3DA2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75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6003000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0A3DA2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76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6014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0539A0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77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6014571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0539A0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78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6026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solidFill>
            <a:srgbClr val="00359E"/>
          </a:solidFill>
          <a:ln w="7701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79" name="图形 1583">
            <a:extLst>
              <a:ext uri="{FF2B5EF4-FFF2-40B4-BE49-F238E27FC236}">
                <a16:creationId xmlns:a16="http://schemas.microsoft.com/office/drawing/2014/main" id="{082A5757-C7B7-4FA0-A88D-80B970530A16}"/>
              </a:ext>
            </a:extLst>
          </p:cNvPr>
          <p:cNvSpPr/>
          <p:nvPr/>
        </p:nvSpPr>
        <p:spPr>
          <a:xfrm>
            <a:off x="6694092" y="6026142"/>
            <a:ext cx="138857" cy="11571"/>
          </a:xfrm>
          <a:custGeom>
            <a:avLst/>
            <a:gdLst>
              <a:gd name="connsiteX0" fmla="*/ 0 w 138857"/>
              <a:gd name="connsiteY0" fmla="*/ -60 h 11571"/>
              <a:gd name="connsiteX1" fmla="*/ 138857 w 138857"/>
              <a:gd name="connsiteY1" fmla="*/ -60 h 11571"/>
              <a:gd name="connsiteX2" fmla="*/ 138857 w 138857"/>
              <a:gd name="connsiteY2" fmla="*/ 11511 h 11571"/>
              <a:gd name="connsiteX3" fmla="*/ 0 w 138857"/>
              <a:gd name="connsiteY3" fmla="*/ 11511 h 1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857" h="11571">
                <a:moveTo>
                  <a:pt x="0" y="-60"/>
                </a:moveTo>
                <a:lnTo>
                  <a:pt x="138857" y="-60"/>
                </a:lnTo>
                <a:lnTo>
                  <a:pt x="138857" y="11511"/>
                </a:lnTo>
                <a:lnTo>
                  <a:pt x="0" y="11511"/>
                </a:lnTo>
                <a:close/>
              </a:path>
            </a:pathLst>
          </a:custGeom>
          <a:noFill/>
          <a:ln w="7701" cap="rnd">
            <a:solidFill>
              <a:srgbClr val="00359E"/>
            </a:solidFill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87" name="任意多边形: 形状 1586">
            <a:extLst>
              <a:ext uri="{FF2B5EF4-FFF2-40B4-BE49-F238E27FC236}">
                <a16:creationId xmlns:a16="http://schemas.microsoft.com/office/drawing/2014/main" id="{F7C208C3-AF34-4977-BB29-C6173102614F}"/>
              </a:ext>
            </a:extLst>
          </p:cNvPr>
          <p:cNvSpPr/>
          <p:nvPr/>
        </p:nvSpPr>
        <p:spPr>
          <a:xfrm>
            <a:off x="3870663" y="6548168"/>
            <a:ext cx="77142" cy="874028"/>
          </a:xfrm>
          <a:custGeom>
            <a:avLst/>
            <a:gdLst>
              <a:gd name="connsiteX0" fmla="*/ 0 w 77142"/>
              <a:gd name="connsiteY0" fmla="*/ -60 h 874028"/>
              <a:gd name="connsiteX1" fmla="*/ 0 w 77142"/>
              <a:gd name="connsiteY1" fmla="*/ 873969 h 874028"/>
              <a:gd name="connsiteX2" fmla="*/ 77143 w 77142"/>
              <a:gd name="connsiteY2" fmla="*/ 873969 h 874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7142" h="874028">
                <a:moveTo>
                  <a:pt x="0" y="-60"/>
                </a:moveTo>
                <a:lnTo>
                  <a:pt x="0" y="873969"/>
                </a:lnTo>
                <a:lnTo>
                  <a:pt x="77143" y="873969"/>
                </a:lnTo>
              </a:path>
            </a:pathLst>
          </a:custGeom>
          <a:noFill/>
          <a:ln w="7701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88" name="任意多边形: 形状 1587">
            <a:extLst>
              <a:ext uri="{FF2B5EF4-FFF2-40B4-BE49-F238E27FC236}">
                <a16:creationId xmlns:a16="http://schemas.microsoft.com/office/drawing/2014/main" id="{58D7FCF2-67F8-43D6-BA79-D7BA91267162}"/>
              </a:ext>
            </a:extLst>
          </p:cNvPr>
          <p:cNvSpPr/>
          <p:nvPr/>
        </p:nvSpPr>
        <p:spPr>
          <a:xfrm>
            <a:off x="3947806" y="7422197"/>
            <a:ext cx="308571" cy="168557"/>
          </a:xfrm>
          <a:custGeom>
            <a:avLst/>
            <a:gdLst>
              <a:gd name="connsiteX0" fmla="*/ 0 w 308571"/>
              <a:gd name="connsiteY0" fmla="*/ -60 h 168557"/>
              <a:gd name="connsiteX1" fmla="*/ 0 w 308571"/>
              <a:gd name="connsiteY1" fmla="*/ 168497 h 168557"/>
              <a:gd name="connsiteX2" fmla="*/ 308571 w 308571"/>
              <a:gd name="connsiteY2" fmla="*/ 168497 h 168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8571" h="168557">
                <a:moveTo>
                  <a:pt x="0" y="-60"/>
                </a:moveTo>
                <a:lnTo>
                  <a:pt x="0" y="168497"/>
                </a:lnTo>
                <a:lnTo>
                  <a:pt x="308571" y="168497"/>
                </a:lnTo>
              </a:path>
            </a:pathLst>
          </a:custGeom>
          <a:noFill/>
          <a:ln w="7701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89" name="任意多边形: 形状 1588">
            <a:extLst>
              <a:ext uri="{FF2B5EF4-FFF2-40B4-BE49-F238E27FC236}">
                <a16:creationId xmlns:a16="http://schemas.microsoft.com/office/drawing/2014/main" id="{A6D3F483-C885-4635-81BC-8302DEAF90D4}"/>
              </a:ext>
            </a:extLst>
          </p:cNvPr>
          <p:cNvSpPr/>
          <p:nvPr/>
        </p:nvSpPr>
        <p:spPr>
          <a:xfrm>
            <a:off x="3947806" y="7253717"/>
            <a:ext cx="308571" cy="168479"/>
          </a:xfrm>
          <a:custGeom>
            <a:avLst/>
            <a:gdLst>
              <a:gd name="connsiteX0" fmla="*/ 0 w 308571"/>
              <a:gd name="connsiteY0" fmla="*/ 168420 h 168479"/>
              <a:gd name="connsiteX1" fmla="*/ 0 w 308571"/>
              <a:gd name="connsiteY1" fmla="*/ -60 h 168479"/>
              <a:gd name="connsiteX2" fmla="*/ 308571 w 308571"/>
              <a:gd name="connsiteY2" fmla="*/ -60 h 168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8571" h="168479">
                <a:moveTo>
                  <a:pt x="0" y="168420"/>
                </a:moveTo>
                <a:lnTo>
                  <a:pt x="0" y="-60"/>
                </a:lnTo>
                <a:lnTo>
                  <a:pt x="308571" y="-60"/>
                </a:lnTo>
              </a:path>
            </a:pathLst>
          </a:custGeom>
          <a:noFill/>
          <a:ln w="7701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0" name="任意多边形: 形状 1589">
            <a:extLst>
              <a:ext uri="{FF2B5EF4-FFF2-40B4-BE49-F238E27FC236}">
                <a16:creationId xmlns:a16="http://schemas.microsoft.com/office/drawing/2014/main" id="{2863A59A-BCEE-43E8-8316-D950C986F8BE}"/>
              </a:ext>
            </a:extLst>
          </p:cNvPr>
          <p:cNvSpPr/>
          <p:nvPr/>
        </p:nvSpPr>
        <p:spPr>
          <a:xfrm>
            <a:off x="3870663" y="5674062"/>
            <a:ext cx="77142" cy="874105"/>
          </a:xfrm>
          <a:custGeom>
            <a:avLst/>
            <a:gdLst>
              <a:gd name="connsiteX0" fmla="*/ 0 w 77142"/>
              <a:gd name="connsiteY0" fmla="*/ 874046 h 874105"/>
              <a:gd name="connsiteX1" fmla="*/ 0 w 77142"/>
              <a:gd name="connsiteY1" fmla="*/ -60 h 874105"/>
              <a:gd name="connsiteX2" fmla="*/ 77143 w 77142"/>
              <a:gd name="connsiteY2" fmla="*/ -60 h 874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7142" h="874105">
                <a:moveTo>
                  <a:pt x="0" y="874046"/>
                </a:moveTo>
                <a:lnTo>
                  <a:pt x="0" y="-60"/>
                </a:lnTo>
                <a:lnTo>
                  <a:pt x="77143" y="-60"/>
                </a:lnTo>
              </a:path>
            </a:pathLst>
          </a:custGeom>
          <a:noFill/>
          <a:ln w="7701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1" name="任意多边形: 形状 1590">
            <a:extLst>
              <a:ext uri="{FF2B5EF4-FFF2-40B4-BE49-F238E27FC236}">
                <a16:creationId xmlns:a16="http://schemas.microsoft.com/office/drawing/2014/main" id="{84163962-962C-4765-B868-46A885D92137}"/>
              </a:ext>
            </a:extLst>
          </p:cNvPr>
          <p:cNvSpPr/>
          <p:nvPr/>
        </p:nvSpPr>
        <p:spPr>
          <a:xfrm>
            <a:off x="3947806" y="5674062"/>
            <a:ext cx="77142" cy="526577"/>
          </a:xfrm>
          <a:custGeom>
            <a:avLst/>
            <a:gdLst>
              <a:gd name="connsiteX0" fmla="*/ 0 w 77142"/>
              <a:gd name="connsiteY0" fmla="*/ -60 h 526577"/>
              <a:gd name="connsiteX1" fmla="*/ 0 w 77142"/>
              <a:gd name="connsiteY1" fmla="*/ 526517 h 526577"/>
              <a:gd name="connsiteX2" fmla="*/ 77143 w 77142"/>
              <a:gd name="connsiteY2" fmla="*/ 526517 h 5265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7142" h="526577">
                <a:moveTo>
                  <a:pt x="0" y="-60"/>
                </a:moveTo>
                <a:lnTo>
                  <a:pt x="0" y="526517"/>
                </a:lnTo>
                <a:lnTo>
                  <a:pt x="77143" y="526517"/>
                </a:lnTo>
              </a:path>
            </a:pathLst>
          </a:custGeom>
          <a:noFill/>
          <a:ln w="7701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2" name="任意多边形: 形状 1591">
            <a:extLst>
              <a:ext uri="{FF2B5EF4-FFF2-40B4-BE49-F238E27FC236}">
                <a16:creationId xmlns:a16="http://schemas.microsoft.com/office/drawing/2014/main" id="{8A4CEFB8-1DEE-4C23-9E51-848395B5A1CA}"/>
              </a:ext>
            </a:extLst>
          </p:cNvPr>
          <p:cNvSpPr/>
          <p:nvPr/>
        </p:nvSpPr>
        <p:spPr>
          <a:xfrm>
            <a:off x="4024949" y="6200639"/>
            <a:ext cx="77142" cy="294840"/>
          </a:xfrm>
          <a:custGeom>
            <a:avLst/>
            <a:gdLst>
              <a:gd name="connsiteX0" fmla="*/ 0 w 77142"/>
              <a:gd name="connsiteY0" fmla="*/ -60 h 294840"/>
              <a:gd name="connsiteX1" fmla="*/ 0 w 77142"/>
              <a:gd name="connsiteY1" fmla="*/ 294780 h 294840"/>
              <a:gd name="connsiteX2" fmla="*/ 77143 w 77142"/>
              <a:gd name="connsiteY2" fmla="*/ 294780 h 29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7142" h="294840">
                <a:moveTo>
                  <a:pt x="0" y="-60"/>
                </a:moveTo>
                <a:lnTo>
                  <a:pt x="0" y="294780"/>
                </a:lnTo>
                <a:lnTo>
                  <a:pt x="77143" y="294780"/>
                </a:lnTo>
              </a:path>
            </a:pathLst>
          </a:custGeom>
          <a:noFill/>
          <a:ln w="7701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3" name="任意多边形: 形状 1592">
            <a:extLst>
              <a:ext uri="{FF2B5EF4-FFF2-40B4-BE49-F238E27FC236}">
                <a16:creationId xmlns:a16="http://schemas.microsoft.com/office/drawing/2014/main" id="{4A54BB1E-8D48-4BAE-991A-BB7394953222}"/>
              </a:ext>
            </a:extLst>
          </p:cNvPr>
          <p:cNvSpPr/>
          <p:nvPr/>
        </p:nvSpPr>
        <p:spPr>
          <a:xfrm>
            <a:off x="4102092" y="6495479"/>
            <a:ext cx="77142" cy="252797"/>
          </a:xfrm>
          <a:custGeom>
            <a:avLst/>
            <a:gdLst>
              <a:gd name="connsiteX0" fmla="*/ 0 w 77142"/>
              <a:gd name="connsiteY0" fmla="*/ -60 h 252797"/>
              <a:gd name="connsiteX1" fmla="*/ 0 w 77142"/>
              <a:gd name="connsiteY1" fmla="*/ 252737 h 252797"/>
              <a:gd name="connsiteX2" fmla="*/ 77143 w 77142"/>
              <a:gd name="connsiteY2" fmla="*/ 252737 h 25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7142" h="252797">
                <a:moveTo>
                  <a:pt x="0" y="-60"/>
                </a:moveTo>
                <a:lnTo>
                  <a:pt x="0" y="252737"/>
                </a:lnTo>
                <a:lnTo>
                  <a:pt x="77143" y="252737"/>
                </a:lnTo>
              </a:path>
            </a:pathLst>
          </a:custGeom>
          <a:noFill/>
          <a:ln w="7701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4" name="任意多边形: 形状 1593">
            <a:extLst>
              <a:ext uri="{FF2B5EF4-FFF2-40B4-BE49-F238E27FC236}">
                <a16:creationId xmlns:a16="http://schemas.microsoft.com/office/drawing/2014/main" id="{C762E7A3-A094-4836-BC00-5C232BBA00FC}"/>
              </a:ext>
            </a:extLst>
          </p:cNvPr>
          <p:cNvSpPr/>
          <p:nvPr/>
        </p:nvSpPr>
        <p:spPr>
          <a:xfrm>
            <a:off x="4179235" y="6748277"/>
            <a:ext cx="77142" cy="168480"/>
          </a:xfrm>
          <a:custGeom>
            <a:avLst/>
            <a:gdLst>
              <a:gd name="connsiteX0" fmla="*/ 0 w 77142"/>
              <a:gd name="connsiteY0" fmla="*/ -60 h 168480"/>
              <a:gd name="connsiteX1" fmla="*/ 0 w 77142"/>
              <a:gd name="connsiteY1" fmla="*/ 168420 h 168480"/>
              <a:gd name="connsiteX2" fmla="*/ 77143 w 77142"/>
              <a:gd name="connsiteY2" fmla="*/ 168420 h 168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7142" h="168480">
                <a:moveTo>
                  <a:pt x="0" y="-60"/>
                </a:moveTo>
                <a:lnTo>
                  <a:pt x="0" y="168420"/>
                </a:lnTo>
                <a:lnTo>
                  <a:pt x="77143" y="168420"/>
                </a:lnTo>
              </a:path>
            </a:pathLst>
          </a:custGeom>
          <a:noFill/>
          <a:ln w="7701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5" name="任意多边形: 形状 1594">
            <a:extLst>
              <a:ext uri="{FF2B5EF4-FFF2-40B4-BE49-F238E27FC236}">
                <a16:creationId xmlns:a16="http://schemas.microsoft.com/office/drawing/2014/main" id="{5A222160-0EF1-4787-B494-F690F135CCE4}"/>
              </a:ext>
            </a:extLst>
          </p:cNvPr>
          <p:cNvSpPr/>
          <p:nvPr/>
        </p:nvSpPr>
        <p:spPr>
          <a:xfrm>
            <a:off x="4179235" y="6579720"/>
            <a:ext cx="77142" cy="168556"/>
          </a:xfrm>
          <a:custGeom>
            <a:avLst/>
            <a:gdLst>
              <a:gd name="connsiteX0" fmla="*/ 0 w 77142"/>
              <a:gd name="connsiteY0" fmla="*/ 168497 h 168556"/>
              <a:gd name="connsiteX1" fmla="*/ 0 w 77142"/>
              <a:gd name="connsiteY1" fmla="*/ -60 h 168556"/>
              <a:gd name="connsiteX2" fmla="*/ 77143 w 77142"/>
              <a:gd name="connsiteY2" fmla="*/ -60 h 168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7142" h="168556">
                <a:moveTo>
                  <a:pt x="0" y="168497"/>
                </a:moveTo>
                <a:lnTo>
                  <a:pt x="0" y="-60"/>
                </a:lnTo>
                <a:lnTo>
                  <a:pt x="77143" y="-60"/>
                </a:lnTo>
              </a:path>
            </a:pathLst>
          </a:custGeom>
          <a:noFill/>
          <a:ln w="7701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6" name="任意多边形: 形状 1595">
            <a:extLst>
              <a:ext uri="{FF2B5EF4-FFF2-40B4-BE49-F238E27FC236}">
                <a16:creationId xmlns:a16="http://schemas.microsoft.com/office/drawing/2014/main" id="{ACF79B4C-DD22-4532-A065-1C733D3BDD3D}"/>
              </a:ext>
            </a:extLst>
          </p:cNvPr>
          <p:cNvSpPr/>
          <p:nvPr/>
        </p:nvSpPr>
        <p:spPr>
          <a:xfrm>
            <a:off x="4102092" y="6242759"/>
            <a:ext cx="154285" cy="252720"/>
          </a:xfrm>
          <a:custGeom>
            <a:avLst/>
            <a:gdLst>
              <a:gd name="connsiteX0" fmla="*/ 0 w 154285"/>
              <a:gd name="connsiteY0" fmla="*/ 252660 h 252720"/>
              <a:gd name="connsiteX1" fmla="*/ 0 w 154285"/>
              <a:gd name="connsiteY1" fmla="*/ -60 h 252720"/>
              <a:gd name="connsiteX2" fmla="*/ 154286 w 154285"/>
              <a:gd name="connsiteY2" fmla="*/ -60 h 252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4285" h="252720">
                <a:moveTo>
                  <a:pt x="0" y="252660"/>
                </a:moveTo>
                <a:lnTo>
                  <a:pt x="0" y="-60"/>
                </a:lnTo>
                <a:lnTo>
                  <a:pt x="154286" y="-60"/>
                </a:lnTo>
              </a:path>
            </a:pathLst>
          </a:custGeom>
          <a:noFill/>
          <a:ln w="7701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7" name="任意多边形: 形状 1596">
            <a:extLst>
              <a:ext uri="{FF2B5EF4-FFF2-40B4-BE49-F238E27FC236}">
                <a16:creationId xmlns:a16="http://schemas.microsoft.com/office/drawing/2014/main" id="{A7E2074E-A535-4235-8E4C-E5C74B2F0D4A}"/>
              </a:ext>
            </a:extLst>
          </p:cNvPr>
          <p:cNvSpPr/>
          <p:nvPr/>
        </p:nvSpPr>
        <p:spPr>
          <a:xfrm>
            <a:off x="4024949" y="5905722"/>
            <a:ext cx="231428" cy="294917"/>
          </a:xfrm>
          <a:custGeom>
            <a:avLst/>
            <a:gdLst>
              <a:gd name="connsiteX0" fmla="*/ 0 w 231428"/>
              <a:gd name="connsiteY0" fmla="*/ 294857 h 294917"/>
              <a:gd name="connsiteX1" fmla="*/ 0 w 231428"/>
              <a:gd name="connsiteY1" fmla="*/ -60 h 294917"/>
              <a:gd name="connsiteX2" fmla="*/ 231429 w 231428"/>
              <a:gd name="connsiteY2" fmla="*/ -60 h 294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31428" h="294917">
                <a:moveTo>
                  <a:pt x="0" y="294857"/>
                </a:moveTo>
                <a:lnTo>
                  <a:pt x="0" y="-60"/>
                </a:lnTo>
                <a:lnTo>
                  <a:pt x="231429" y="-60"/>
                </a:lnTo>
              </a:path>
            </a:pathLst>
          </a:custGeom>
          <a:noFill/>
          <a:ln w="7701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8" name="任意多边形: 形状 1597">
            <a:extLst>
              <a:ext uri="{FF2B5EF4-FFF2-40B4-BE49-F238E27FC236}">
                <a16:creationId xmlns:a16="http://schemas.microsoft.com/office/drawing/2014/main" id="{5A972B28-2B77-4719-B54C-12EE8730EC93}"/>
              </a:ext>
            </a:extLst>
          </p:cNvPr>
          <p:cNvSpPr/>
          <p:nvPr/>
        </p:nvSpPr>
        <p:spPr>
          <a:xfrm>
            <a:off x="3947806" y="5147562"/>
            <a:ext cx="77142" cy="526500"/>
          </a:xfrm>
          <a:custGeom>
            <a:avLst/>
            <a:gdLst>
              <a:gd name="connsiteX0" fmla="*/ 0 w 77142"/>
              <a:gd name="connsiteY0" fmla="*/ 526440 h 526500"/>
              <a:gd name="connsiteX1" fmla="*/ 0 w 77142"/>
              <a:gd name="connsiteY1" fmla="*/ -60 h 526500"/>
              <a:gd name="connsiteX2" fmla="*/ 77143 w 77142"/>
              <a:gd name="connsiteY2" fmla="*/ -60 h 526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7142" h="526500">
                <a:moveTo>
                  <a:pt x="0" y="526440"/>
                </a:moveTo>
                <a:lnTo>
                  <a:pt x="0" y="-60"/>
                </a:lnTo>
                <a:lnTo>
                  <a:pt x="77143" y="-60"/>
                </a:lnTo>
              </a:path>
            </a:pathLst>
          </a:custGeom>
          <a:noFill/>
          <a:ln w="7701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9" name="任意多边形: 形状 1598">
            <a:extLst>
              <a:ext uri="{FF2B5EF4-FFF2-40B4-BE49-F238E27FC236}">
                <a16:creationId xmlns:a16="http://schemas.microsoft.com/office/drawing/2014/main" id="{105CD8BE-84B2-476E-B30E-377A46A07239}"/>
              </a:ext>
            </a:extLst>
          </p:cNvPr>
          <p:cNvSpPr/>
          <p:nvPr/>
        </p:nvSpPr>
        <p:spPr>
          <a:xfrm>
            <a:off x="4024949" y="5147562"/>
            <a:ext cx="77142" cy="252719"/>
          </a:xfrm>
          <a:custGeom>
            <a:avLst/>
            <a:gdLst>
              <a:gd name="connsiteX0" fmla="*/ 0 w 77142"/>
              <a:gd name="connsiteY0" fmla="*/ -60 h 252719"/>
              <a:gd name="connsiteX1" fmla="*/ 0 w 77142"/>
              <a:gd name="connsiteY1" fmla="*/ 252660 h 252719"/>
              <a:gd name="connsiteX2" fmla="*/ 77143 w 77142"/>
              <a:gd name="connsiteY2" fmla="*/ 252660 h 252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7142" h="252719">
                <a:moveTo>
                  <a:pt x="0" y="-60"/>
                </a:moveTo>
                <a:lnTo>
                  <a:pt x="0" y="252660"/>
                </a:lnTo>
                <a:lnTo>
                  <a:pt x="77143" y="252660"/>
                </a:lnTo>
              </a:path>
            </a:pathLst>
          </a:custGeom>
          <a:noFill/>
          <a:ln w="7701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00" name="任意多边形: 形状 1599">
            <a:extLst>
              <a:ext uri="{FF2B5EF4-FFF2-40B4-BE49-F238E27FC236}">
                <a16:creationId xmlns:a16="http://schemas.microsoft.com/office/drawing/2014/main" id="{1D8DBA03-336A-43D8-A9B6-4B79CA5C4715}"/>
              </a:ext>
            </a:extLst>
          </p:cNvPr>
          <p:cNvSpPr/>
          <p:nvPr/>
        </p:nvSpPr>
        <p:spPr>
          <a:xfrm>
            <a:off x="4102092" y="5400282"/>
            <a:ext cx="154285" cy="168480"/>
          </a:xfrm>
          <a:custGeom>
            <a:avLst/>
            <a:gdLst>
              <a:gd name="connsiteX0" fmla="*/ 0 w 154285"/>
              <a:gd name="connsiteY0" fmla="*/ -60 h 168480"/>
              <a:gd name="connsiteX1" fmla="*/ 0 w 154285"/>
              <a:gd name="connsiteY1" fmla="*/ 168420 h 168480"/>
              <a:gd name="connsiteX2" fmla="*/ 154286 w 154285"/>
              <a:gd name="connsiteY2" fmla="*/ 168420 h 168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4285" h="168480">
                <a:moveTo>
                  <a:pt x="0" y="-60"/>
                </a:moveTo>
                <a:lnTo>
                  <a:pt x="0" y="168420"/>
                </a:lnTo>
                <a:lnTo>
                  <a:pt x="154286" y="168420"/>
                </a:lnTo>
              </a:path>
            </a:pathLst>
          </a:custGeom>
          <a:noFill/>
          <a:ln w="7701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01" name="任意多边形: 形状 1600">
            <a:extLst>
              <a:ext uri="{FF2B5EF4-FFF2-40B4-BE49-F238E27FC236}">
                <a16:creationId xmlns:a16="http://schemas.microsoft.com/office/drawing/2014/main" id="{C064072B-55BE-44A1-9D91-1369D97D5940}"/>
              </a:ext>
            </a:extLst>
          </p:cNvPr>
          <p:cNvSpPr/>
          <p:nvPr/>
        </p:nvSpPr>
        <p:spPr>
          <a:xfrm>
            <a:off x="4102092" y="5231802"/>
            <a:ext cx="154285" cy="168479"/>
          </a:xfrm>
          <a:custGeom>
            <a:avLst/>
            <a:gdLst>
              <a:gd name="connsiteX0" fmla="*/ 0 w 154285"/>
              <a:gd name="connsiteY0" fmla="*/ 168420 h 168479"/>
              <a:gd name="connsiteX1" fmla="*/ 0 w 154285"/>
              <a:gd name="connsiteY1" fmla="*/ -60 h 168479"/>
              <a:gd name="connsiteX2" fmla="*/ 154286 w 154285"/>
              <a:gd name="connsiteY2" fmla="*/ -60 h 168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4285" h="168479">
                <a:moveTo>
                  <a:pt x="0" y="168420"/>
                </a:moveTo>
                <a:lnTo>
                  <a:pt x="0" y="-60"/>
                </a:lnTo>
                <a:lnTo>
                  <a:pt x="154286" y="-60"/>
                </a:lnTo>
              </a:path>
            </a:pathLst>
          </a:custGeom>
          <a:noFill/>
          <a:ln w="7701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02" name="任意多边形: 形状 1601">
            <a:extLst>
              <a:ext uri="{FF2B5EF4-FFF2-40B4-BE49-F238E27FC236}">
                <a16:creationId xmlns:a16="http://schemas.microsoft.com/office/drawing/2014/main" id="{A540860C-E03D-4B29-B5FA-7889EE216AEC}"/>
              </a:ext>
            </a:extLst>
          </p:cNvPr>
          <p:cNvSpPr/>
          <p:nvPr/>
        </p:nvSpPr>
        <p:spPr>
          <a:xfrm>
            <a:off x="4024949" y="4894765"/>
            <a:ext cx="231428" cy="252797"/>
          </a:xfrm>
          <a:custGeom>
            <a:avLst/>
            <a:gdLst>
              <a:gd name="connsiteX0" fmla="*/ 0 w 231428"/>
              <a:gd name="connsiteY0" fmla="*/ 252737 h 252797"/>
              <a:gd name="connsiteX1" fmla="*/ 0 w 231428"/>
              <a:gd name="connsiteY1" fmla="*/ -60 h 252797"/>
              <a:gd name="connsiteX2" fmla="*/ 231429 w 231428"/>
              <a:gd name="connsiteY2" fmla="*/ -60 h 25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31428" h="252797">
                <a:moveTo>
                  <a:pt x="0" y="252737"/>
                </a:moveTo>
                <a:lnTo>
                  <a:pt x="0" y="-60"/>
                </a:lnTo>
                <a:lnTo>
                  <a:pt x="231429" y="-60"/>
                </a:lnTo>
              </a:path>
            </a:pathLst>
          </a:custGeom>
          <a:noFill/>
          <a:ln w="7701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05" name="文本框 1604">
            <a:extLst>
              <a:ext uri="{FF2B5EF4-FFF2-40B4-BE49-F238E27FC236}">
                <a16:creationId xmlns:a16="http://schemas.microsoft.com/office/drawing/2014/main" id="{5DA842C6-E259-49E6-A507-65BFE745C0D0}"/>
              </a:ext>
            </a:extLst>
          </p:cNvPr>
          <p:cNvSpPr txBox="1"/>
          <p:nvPr/>
        </p:nvSpPr>
        <p:spPr>
          <a:xfrm>
            <a:off x="4215003" y="4797668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6.0</a:t>
            </a:r>
          </a:p>
        </p:txBody>
      </p:sp>
      <p:sp>
        <p:nvSpPr>
          <p:cNvPr id="1608" name="文本框 1607">
            <a:extLst>
              <a:ext uri="{FF2B5EF4-FFF2-40B4-BE49-F238E27FC236}">
                <a16:creationId xmlns:a16="http://schemas.microsoft.com/office/drawing/2014/main" id="{B32DCFE9-7CEB-4BB3-BF8E-0EF08CB5DC9B}"/>
              </a:ext>
            </a:extLst>
          </p:cNvPr>
          <p:cNvSpPr txBox="1"/>
          <p:nvPr/>
        </p:nvSpPr>
        <p:spPr>
          <a:xfrm>
            <a:off x="4432700" y="4797668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0.9</a:t>
            </a:r>
          </a:p>
        </p:txBody>
      </p:sp>
      <p:sp>
        <p:nvSpPr>
          <p:cNvPr id="1611" name="文本框 1610">
            <a:extLst>
              <a:ext uri="{FF2B5EF4-FFF2-40B4-BE49-F238E27FC236}">
                <a16:creationId xmlns:a16="http://schemas.microsoft.com/office/drawing/2014/main" id="{5FD52726-D788-416E-A1C2-39F1F95E04C6}"/>
              </a:ext>
            </a:extLst>
          </p:cNvPr>
          <p:cNvSpPr txBox="1"/>
          <p:nvPr/>
        </p:nvSpPr>
        <p:spPr>
          <a:xfrm>
            <a:off x="4651092" y="4797668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0.2</a:t>
            </a:r>
          </a:p>
        </p:txBody>
      </p:sp>
      <p:sp>
        <p:nvSpPr>
          <p:cNvPr id="1614" name="文本框 1613">
            <a:extLst>
              <a:ext uri="{FF2B5EF4-FFF2-40B4-BE49-F238E27FC236}">
                <a16:creationId xmlns:a16="http://schemas.microsoft.com/office/drawing/2014/main" id="{B503EC11-50B5-4135-925E-8FCE4EA1C258}"/>
              </a:ext>
            </a:extLst>
          </p:cNvPr>
          <p:cNvSpPr txBox="1"/>
          <p:nvPr/>
        </p:nvSpPr>
        <p:spPr>
          <a:xfrm>
            <a:off x="4869483" y="4797668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0.3</a:t>
            </a:r>
          </a:p>
        </p:txBody>
      </p:sp>
      <p:sp>
        <p:nvSpPr>
          <p:cNvPr id="1617" name="文本框 1616">
            <a:extLst>
              <a:ext uri="{FF2B5EF4-FFF2-40B4-BE49-F238E27FC236}">
                <a16:creationId xmlns:a16="http://schemas.microsoft.com/office/drawing/2014/main" id="{4C138D1C-D29D-43F2-A09B-F3E3A71DC22F}"/>
              </a:ext>
            </a:extLst>
          </p:cNvPr>
          <p:cNvSpPr txBox="1"/>
          <p:nvPr/>
        </p:nvSpPr>
        <p:spPr>
          <a:xfrm>
            <a:off x="5087798" y="4797668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0.0</a:t>
            </a:r>
          </a:p>
        </p:txBody>
      </p:sp>
      <p:sp>
        <p:nvSpPr>
          <p:cNvPr id="1620" name="文本框 1619">
            <a:extLst>
              <a:ext uri="{FF2B5EF4-FFF2-40B4-BE49-F238E27FC236}">
                <a16:creationId xmlns:a16="http://schemas.microsoft.com/office/drawing/2014/main" id="{3D3AFA67-A77C-4ED3-999D-7BE65BD587C1}"/>
              </a:ext>
            </a:extLst>
          </p:cNvPr>
          <p:cNvSpPr txBox="1"/>
          <p:nvPr/>
        </p:nvSpPr>
        <p:spPr>
          <a:xfrm>
            <a:off x="5311358" y="4797668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0.1</a:t>
            </a:r>
          </a:p>
        </p:txBody>
      </p:sp>
      <p:sp>
        <p:nvSpPr>
          <p:cNvPr id="1623" name="文本框 1622">
            <a:extLst>
              <a:ext uri="{FF2B5EF4-FFF2-40B4-BE49-F238E27FC236}">
                <a16:creationId xmlns:a16="http://schemas.microsoft.com/office/drawing/2014/main" id="{F7B14C0D-14B0-4E0E-BA4B-F2AB68C47590}"/>
              </a:ext>
            </a:extLst>
          </p:cNvPr>
          <p:cNvSpPr txBox="1"/>
          <p:nvPr/>
        </p:nvSpPr>
        <p:spPr>
          <a:xfrm>
            <a:off x="4212380" y="5134628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4.7</a:t>
            </a:r>
          </a:p>
        </p:txBody>
      </p:sp>
      <p:sp>
        <p:nvSpPr>
          <p:cNvPr id="1626" name="文本框 1625">
            <a:extLst>
              <a:ext uri="{FF2B5EF4-FFF2-40B4-BE49-F238E27FC236}">
                <a16:creationId xmlns:a16="http://schemas.microsoft.com/office/drawing/2014/main" id="{31331112-3C34-493D-83E2-A2CF72219EE4}"/>
              </a:ext>
            </a:extLst>
          </p:cNvPr>
          <p:cNvSpPr txBox="1"/>
          <p:nvPr/>
        </p:nvSpPr>
        <p:spPr>
          <a:xfrm>
            <a:off x="4432700" y="5134628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0.2</a:t>
            </a:r>
          </a:p>
        </p:txBody>
      </p:sp>
      <p:sp>
        <p:nvSpPr>
          <p:cNvPr id="1629" name="文本框 1628">
            <a:extLst>
              <a:ext uri="{FF2B5EF4-FFF2-40B4-BE49-F238E27FC236}">
                <a16:creationId xmlns:a16="http://schemas.microsoft.com/office/drawing/2014/main" id="{77931786-FD87-45A6-9E83-0EB7A8A6C589}"/>
              </a:ext>
            </a:extLst>
          </p:cNvPr>
          <p:cNvSpPr txBox="1"/>
          <p:nvPr/>
        </p:nvSpPr>
        <p:spPr>
          <a:xfrm>
            <a:off x="4651092" y="5134628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0.0</a:t>
            </a:r>
          </a:p>
        </p:txBody>
      </p:sp>
      <p:sp>
        <p:nvSpPr>
          <p:cNvPr id="1632" name="文本框 1631">
            <a:extLst>
              <a:ext uri="{FF2B5EF4-FFF2-40B4-BE49-F238E27FC236}">
                <a16:creationId xmlns:a16="http://schemas.microsoft.com/office/drawing/2014/main" id="{49B2A0C9-48CF-41FD-8C7F-72A30898B791}"/>
              </a:ext>
            </a:extLst>
          </p:cNvPr>
          <p:cNvSpPr txBox="1"/>
          <p:nvPr/>
        </p:nvSpPr>
        <p:spPr>
          <a:xfrm>
            <a:off x="4869483" y="5134628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0.0</a:t>
            </a:r>
          </a:p>
        </p:txBody>
      </p:sp>
      <p:sp>
        <p:nvSpPr>
          <p:cNvPr id="1635" name="文本框 1634">
            <a:extLst>
              <a:ext uri="{FF2B5EF4-FFF2-40B4-BE49-F238E27FC236}">
                <a16:creationId xmlns:a16="http://schemas.microsoft.com/office/drawing/2014/main" id="{E7FCED54-0BE5-464B-9699-EAA656C1E44E}"/>
              </a:ext>
            </a:extLst>
          </p:cNvPr>
          <p:cNvSpPr txBox="1"/>
          <p:nvPr/>
        </p:nvSpPr>
        <p:spPr>
          <a:xfrm>
            <a:off x="5087798" y="5134628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0.0</a:t>
            </a:r>
          </a:p>
        </p:txBody>
      </p:sp>
      <p:sp>
        <p:nvSpPr>
          <p:cNvPr id="1638" name="文本框 1637">
            <a:extLst>
              <a:ext uri="{FF2B5EF4-FFF2-40B4-BE49-F238E27FC236}">
                <a16:creationId xmlns:a16="http://schemas.microsoft.com/office/drawing/2014/main" id="{28B82F4D-C3FD-453C-9B2C-9A971B46614E}"/>
              </a:ext>
            </a:extLst>
          </p:cNvPr>
          <p:cNvSpPr txBox="1"/>
          <p:nvPr/>
        </p:nvSpPr>
        <p:spPr>
          <a:xfrm>
            <a:off x="5306189" y="5134628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0.0</a:t>
            </a:r>
          </a:p>
        </p:txBody>
      </p:sp>
      <p:sp>
        <p:nvSpPr>
          <p:cNvPr id="1641" name="文本框 1640">
            <a:extLst>
              <a:ext uri="{FF2B5EF4-FFF2-40B4-BE49-F238E27FC236}">
                <a16:creationId xmlns:a16="http://schemas.microsoft.com/office/drawing/2014/main" id="{EEE4678A-E0A8-412C-AAC3-2246E5B90878}"/>
              </a:ext>
            </a:extLst>
          </p:cNvPr>
          <p:cNvSpPr txBox="1"/>
          <p:nvPr/>
        </p:nvSpPr>
        <p:spPr>
          <a:xfrm>
            <a:off x="4212380" y="5471588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4.5</a:t>
            </a:r>
          </a:p>
        </p:txBody>
      </p:sp>
      <p:sp>
        <p:nvSpPr>
          <p:cNvPr id="1644" name="文本框 1643">
            <a:extLst>
              <a:ext uri="{FF2B5EF4-FFF2-40B4-BE49-F238E27FC236}">
                <a16:creationId xmlns:a16="http://schemas.microsoft.com/office/drawing/2014/main" id="{762180FB-6422-42B5-803A-B499D18FAF01}"/>
              </a:ext>
            </a:extLst>
          </p:cNvPr>
          <p:cNvSpPr txBox="1"/>
          <p:nvPr/>
        </p:nvSpPr>
        <p:spPr>
          <a:xfrm>
            <a:off x="4432700" y="5471588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0.3</a:t>
            </a:r>
          </a:p>
        </p:txBody>
      </p:sp>
      <p:sp>
        <p:nvSpPr>
          <p:cNvPr id="1647" name="文本框 1646">
            <a:extLst>
              <a:ext uri="{FF2B5EF4-FFF2-40B4-BE49-F238E27FC236}">
                <a16:creationId xmlns:a16="http://schemas.microsoft.com/office/drawing/2014/main" id="{89B6A722-240A-4D9A-AD7B-6A44ED1DD38B}"/>
              </a:ext>
            </a:extLst>
          </p:cNvPr>
          <p:cNvSpPr txBox="1"/>
          <p:nvPr/>
        </p:nvSpPr>
        <p:spPr>
          <a:xfrm>
            <a:off x="4656260" y="5471588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0.1</a:t>
            </a:r>
          </a:p>
        </p:txBody>
      </p:sp>
      <p:sp>
        <p:nvSpPr>
          <p:cNvPr id="1650" name="文本框 1649">
            <a:extLst>
              <a:ext uri="{FF2B5EF4-FFF2-40B4-BE49-F238E27FC236}">
                <a16:creationId xmlns:a16="http://schemas.microsoft.com/office/drawing/2014/main" id="{B8ED38D0-C5B9-41D8-9F7E-301EFC5A5554}"/>
              </a:ext>
            </a:extLst>
          </p:cNvPr>
          <p:cNvSpPr txBox="1"/>
          <p:nvPr/>
        </p:nvSpPr>
        <p:spPr>
          <a:xfrm>
            <a:off x="4869483" y="5471588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0.4</a:t>
            </a:r>
          </a:p>
        </p:txBody>
      </p:sp>
      <p:sp>
        <p:nvSpPr>
          <p:cNvPr id="1653" name="文本框 1652">
            <a:extLst>
              <a:ext uri="{FF2B5EF4-FFF2-40B4-BE49-F238E27FC236}">
                <a16:creationId xmlns:a16="http://schemas.microsoft.com/office/drawing/2014/main" id="{6C8E17CD-DB80-479B-B42A-7A1D2A09AE1F}"/>
              </a:ext>
            </a:extLst>
          </p:cNvPr>
          <p:cNvSpPr txBox="1"/>
          <p:nvPr/>
        </p:nvSpPr>
        <p:spPr>
          <a:xfrm>
            <a:off x="5087798" y="5471588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0.0</a:t>
            </a:r>
          </a:p>
        </p:txBody>
      </p:sp>
      <p:sp>
        <p:nvSpPr>
          <p:cNvPr id="1656" name="文本框 1655">
            <a:extLst>
              <a:ext uri="{FF2B5EF4-FFF2-40B4-BE49-F238E27FC236}">
                <a16:creationId xmlns:a16="http://schemas.microsoft.com/office/drawing/2014/main" id="{C57460C7-53D7-4EEB-9B55-7D3FE41F6366}"/>
              </a:ext>
            </a:extLst>
          </p:cNvPr>
          <p:cNvSpPr txBox="1"/>
          <p:nvPr/>
        </p:nvSpPr>
        <p:spPr>
          <a:xfrm>
            <a:off x="5306189" y="5471588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0.0</a:t>
            </a:r>
          </a:p>
        </p:txBody>
      </p:sp>
      <p:sp>
        <p:nvSpPr>
          <p:cNvPr id="1659" name="文本框 1658">
            <a:extLst>
              <a:ext uri="{FF2B5EF4-FFF2-40B4-BE49-F238E27FC236}">
                <a16:creationId xmlns:a16="http://schemas.microsoft.com/office/drawing/2014/main" id="{790B3F76-C343-4ADA-8D19-D41E8757CEA8}"/>
              </a:ext>
            </a:extLst>
          </p:cNvPr>
          <p:cNvSpPr txBox="1"/>
          <p:nvPr/>
        </p:nvSpPr>
        <p:spPr>
          <a:xfrm>
            <a:off x="4217549" y="5808625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1.5</a:t>
            </a:r>
          </a:p>
        </p:txBody>
      </p:sp>
      <p:sp>
        <p:nvSpPr>
          <p:cNvPr id="1662" name="文本框 1661">
            <a:extLst>
              <a:ext uri="{FF2B5EF4-FFF2-40B4-BE49-F238E27FC236}">
                <a16:creationId xmlns:a16="http://schemas.microsoft.com/office/drawing/2014/main" id="{EA426775-7E08-4C80-BCA6-A7DF22FE17AA}"/>
              </a:ext>
            </a:extLst>
          </p:cNvPr>
          <p:cNvSpPr txBox="1"/>
          <p:nvPr/>
        </p:nvSpPr>
        <p:spPr>
          <a:xfrm>
            <a:off x="4432700" y="5808625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0.9</a:t>
            </a:r>
          </a:p>
        </p:txBody>
      </p:sp>
      <p:sp>
        <p:nvSpPr>
          <p:cNvPr id="1665" name="文本框 1664">
            <a:extLst>
              <a:ext uri="{FF2B5EF4-FFF2-40B4-BE49-F238E27FC236}">
                <a16:creationId xmlns:a16="http://schemas.microsoft.com/office/drawing/2014/main" id="{3ED60BEB-1770-4C2F-8788-7769192B56EA}"/>
              </a:ext>
            </a:extLst>
          </p:cNvPr>
          <p:cNvSpPr txBox="1"/>
          <p:nvPr/>
        </p:nvSpPr>
        <p:spPr>
          <a:xfrm>
            <a:off x="4651709" y="5808625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3.8</a:t>
            </a:r>
          </a:p>
        </p:txBody>
      </p:sp>
      <p:sp>
        <p:nvSpPr>
          <p:cNvPr id="1668" name="文本框 1667">
            <a:extLst>
              <a:ext uri="{FF2B5EF4-FFF2-40B4-BE49-F238E27FC236}">
                <a16:creationId xmlns:a16="http://schemas.microsoft.com/office/drawing/2014/main" id="{4F9D473D-24EB-4804-8348-660DE636A269}"/>
              </a:ext>
            </a:extLst>
          </p:cNvPr>
          <p:cNvSpPr txBox="1"/>
          <p:nvPr/>
        </p:nvSpPr>
        <p:spPr>
          <a:xfrm>
            <a:off x="4872646" y="5808625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1.7</a:t>
            </a:r>
          </a:p>
        </p:txBody>
      </p:sp>
      <p:sp>
        <p:nvSpPr>
          <p:cNvPr id="1671" name="文本框 1670">
            <a:extLst>
              <a:ext uri="{FF2B5EF4-FFF2-40B4-BE49-F238E27FC236}">
                <a16:creationId xmlns:a16="http://schemas.microsoft.com/office/drawing/2014/main" id="{A038CCEF-5904-4B54-ABC4-25D9999D45D2}"/>
              </a:ext>
            </a:extLst>
          </p:cNvPr>
          <p:cNvSpPr txBox="1"/>
          <p:nvPr/>
        </p:nvSpPr>
        <p:spPr>
          <a:xfrm>
            <a:off x="5088415" y="5808625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2.3</a:t>
            </a:r>
          </a:p>
        </p:txBody>
      </p:sp>
      <p:sp>
        <p:nvSpPr>
          <p:cNvPr id="1674" name="文本框 1673">
            <a:extLst>
              <a:ext uri="{FF2B5EF4-FFF2-40B4-BE49-F238E27FC236}">
                <a16:creationId xmlns:a16="http://schemas.microsoft.com/office/drawing/2014/main" id="{7D9B34F4-35BD-4A82-A30C-E51E0DCB401D}"/>
              </a:ext>
            </a:extLst>
          </p:cNvPr>
          <p:cNvSpPr txBox="1"/>
          <p:nvPr/>
        </p:nvSpPr>
        <p:spPr>
          <a:xfrm>
            <a:off x="5306883" y="5808625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5.4</a:t>
            </a:r>
          </a:p>
        </p:txBody>
      </p:sp>
      <p:sp>
        <p:nvSpPr>
          <p:cNvPr id="1677" name="文本框 1676">
            <a:extLst>
              <a:ext uri="{FF2B5EF4-FFF2-40B4-BE49-F238E27FC236}">
                <a16:creationId xmlns:a16="http://schemas.microsoft.com/office/drawing/2014/main" id="{0D485526-A32A-4FAD-A8BE-5A8EF5592416}"/>
              </a:ext>
            </a:extLst>
          </p:cNvPr>
          <p:cNvSpPr txBox="1"/>
          <p:nvPr/>
        </p:nvSpPr>
        <p:spPr>
          <a:xfrm>
            <a:off x="4214309" y="6145585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0.2</a:t>
            </a:r>
          </a:p>
        </p:txBody>
      </p:sp>
      <p:sp>
        <p:nvSpPr>
          <p:cNvPr id="1680" name="文本框 1679">
            <a:extLst>
              <a:ext uri="{FF2B5EF4-FFF2-40B4-BE49-F238E27FC236}">
                <a16:creationId xmlns:a16="http://schemas.microsoft.com/office/drawing/2014/main" id="{AF8D2018-BF37-4194-B2C1-1260D95F32A1}"/>
              </a:ext>
            </a:extLst>
          </p:cNvPr>
          <p:cNvSpPr txBox="1"/>
          <p:nvPr/>
        </p:nvSpPr>
        <p:spPr>
          <a:xfrm>
            <a:off x="4435940" y="6145585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1.0</a:t>
            </a:r>
          </a:p>
        </p:txBody>
      </p:sp>
      <p:sp>
        <p:nvSpPr>
          <p:cNvPr id="1683" name="文本框 1682">
            <a:extLst>
              <a:ext uri="{FF2B5EF4-FFF2-40B4-BE49-F238E27FC236}">
                <a16:creationId xmlns:a16="http://schemas.microsoft.com/office/drawing/2014/main" id="{01228F7A-A65F-4EC6-BD82-6B6674D940BB}"/>
              </a:ext>
            </a:extLst>
          </p:cNvPr>
          <p:cNvSpPr txBox="1"/>
          <p:nvPr/>
        </p:nvSpPr>
        <p:spPr>
          <a:xfrm>
            <a:off x="4654332" y="6145585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1.7</a:t>
            </a:r>
          </a:p>
        </p:txBody>
      </p:sp>
      <p:sp>
        <p:nvSpPr>
          <p:cNvPr id="1686" name="文本框 1685">
            <a:extLst>
              <a:ext uri="{FF2B5EF4-FFF2-40B4-BE49-F238E27FC236}">
                <a16:creationId xmlns:a16="http://schemas.microsoft.com/office/drawing/2014/main" id="{0AB4BE7B-D669-4F38-9827-D08BC6873277}"/>
              </a:ext>
            </a:extLst>
          </p:cNvPr>
          <p:cNvSpPr txBox="1"/>
          <p:nvPr/>
        </p:nvSpPr>
        <p:spPr>
          <a:xfrm>
            <a:off x="4870100" y="6145585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3.2</a:t>
            </a:r>
          </a:p>
        </p:txBody>
      </p:sp>
      <p:sp>
        <p:nvSpPr>
          <p:cNvPr id="1689" name="文本框 1688">
            <a:extLst>
              <a:ext uri="{FF2B5EF4-FFF2-40B4-BE49-F238E27FC236}">
                <a16:creationId xmlns:a16="http://schemas.microsoft.com/office/drawing/2014/main" id="{8781939D-7C35-415D-91F9-702F30AA847A}"/>
              </a:ext>
            </a:extLst>
          </p:cNvPr>
          <p:cNvSpPr txBox="1"/>
          <p:nvPr/>
        </p:nvSpPr>
        <p:spPr>
          <a:xfrm>
            <a:off x="5091038" y="6145585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1.2</a:t>
            </a:r>
          </a:p>
        </p:txBody>
      </p:sp>
      <p:sp>
        <p:nvSpPr>
          <p:cNvPr id="1692" name="文本框 1691">
            <a:extLst>
              <a:ext uri="{FF2B5EF4-FFF2-40B4-BE49-F238E27FC236}">
                <a16:creationId xmlns:a16="http://schemas.microsoft.com/office/drawing/2014/main" id="{8D6E1755-E46D-4B35-9B72-E50119E88586}"/>
              </a:ext>
            </a:extLst>
          </p:cNvPr>
          <p:cNvSpPr txBox="1"/>
          <p:nvPr/>
        </p:nvSpPr>
        <p:spPr>
          <a:xfrm>
            <a:off x="5306189" y="6145585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0.4</a:t>
            </a:r>
          </a:p>
        </p:txBody>
      </p:sp>
      <p:sp>
        <p:nvSpPr>
          <p:cNvPr id="1695" name="文本框 1694">
            <a:extLst>
              <a:ext uri="{FF2B5EF4-FFF2-40B4-BE49-F238E27FC236}">
                <a16:creationId xmlns:a16="http://schemas.microsoft.com/office/drawing/2014/main" id="{4253637D-6FD4-4093-98CB-E53FE3B456BF}"/>
              </a:ext>
            </a:extLst>
          </p:cNvPr>
          <p:cNvSpPr txBox="1"/>
          <p:nvPr/>
        </p:nvSpPr>
        <p:spPr>
          <a:xfrm>
            <a:off x="4214309" y="6482622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0.6</a:t>
            </a:r>
          </a:p>
        </p:txBody>
      </p:sp>
      <p:sp>
        <p:nvSpPr>
          <p:cNvPr id="1698" name="文本框 1697">
            <a:extLst>
              <a:ext uri="{FF2B5EF4-FFF2-40B4-BE49-F238E27FC236}">
                <a16:creationId xmlns:a16="http://schemas.microsoft.com/office/drawing/2014/main" id="{1C82B2B9-9629-4306-B8D6-16AF99BF3188}"/>
              </a:ext>
            </a:extLst>
          </p:cNvPr>
          <p:cNvSpPr txBox="1"/>
          <p:nvPr/>
        </p:nvSpPr>
        <p:spPr>
          <a:xfrm>
            <a:off x="4432700" y="6482622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0.5</a:t>
            </a:r>
          </a:p>
        </p:txBody>
      </p:sp>
      <p:sp>
        <p:nvSpPr>
          <p:cNvPr id="1701" name="文本框 1700">
            <a:extLst>
              <a:ext uri="{FF2B5EF4-FFF2-40B4-BE49-F238E27FC236}">
                <a16:creationId xmlns:a16="http://schemas.microsoft.com/office/drawing/2014/main" id="{604B8B62-BE48-46D0-B181-5CD6886DF93C}"/>
              </a:ext>
            </a:extLst>
          </p:cNvPr>
          <p:cNvSpPr txBox="1"/>
          <p:nvPr/>
        </p:nvSpPr>
        <p:spPr>
          <a:xfrm>
            <a:off x="4651092" y="6482622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0.3</a:t>
            </a:r>
          </a:p>
        </p:txBody>
      </p:sp>
      <p:sp>
        <p:nvSpPr>
          <p:cNvPr id="1704" name="文本框 1703">
            <a:extLst>
              <a:ext uri="{FF2B5EF4-FFF2-40B4-BE49-F238E27FC236}">
                <a16:creationId xmlns:a16="http://schemas.microsoft.com/office/drawing/2014/main" id="{37D2E5C2-5CE1-47C3-887A-6ABC8BF754E1}"/>
              </a:ext>
            </a:extLst>
          </p:cNvPr>
          <p:cNvSpPr txBox="1"/>
          <p:nvPr/>
        </p:nvSpPr>
        <p:spPr>
          <a:xfrm>
            <a:off x="4872646" y="6482622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1.0</a:t>
            </a:r>
          </a:p>
        </p:txBody>
      </p:sp>
      <p:sp>
        <p:nvSpPr>
          <p:cNvPr id="1707" name="文本框 1706">
            <a:extLst>
              <a:ext uri="{FF2B5EF4-FFF2-40B4-BE49-F238E27FC236}">
                <a16:creationId xmlns:a16="http://schemas.microsoft.com/office/drawing/2014/main" id="{D0FB1963-51E3-4437-9258-FF50D2350FDB}"/>
              </a:ext>
            </a:extLst>
          </p:cNvPr>
          <p:cNvSpPr txBox="1"/>
          <p:nvPr/>
        </p:nvSpPr>
        <p:spPr>
          <a:xfrm>
            <a:off x="5091038" y="6482622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1.2</a:t>
            </a:r>
          </a:p>
        </p:txBody>
      </p:sp>
      <p:sp>
        <p:nvSpPr>
          <p:cNvPr id="1710" name="文本框 1709">
            <a:extLst>
              <a:ext uri="{FF2B5EF4-FFF2-40B4-BE49-F238E27FC236}">
                <a16:creationId xmlns:a16="http://schemas.microsoft.com/office/drawing/2014/main" id="{F196D877-2DB5-4D60-921F-0B1A7F214998}"/>
              </a:ext>
            </a:extLst>
          </p:cNvPr>
          <p:cNvSpPr txBox="1"/>
          <p:nvPr/>
        </p:nvSpPr>
        <p:spPr>
          <a:xfrm>
            <a:off x="5306189" y="6482622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0.3</a:t>
            </a:r>
          </a:p>
        </p:txBody>
      </p:sp>
      <p:sp>
        <p:nvSpPr>
          <p:cNvPr id="1713" name="文本框 1712">
            <a:extLst>
              <a:ext uri="{FF2B5EF4-FFF2-40B4-BE49-F238E27FC236}">
                <a16:creationId xmlns:a16="http://schemas.microsoft.com/office/drawing/2014/main" id="{62871478-25D7-4380-A3FB-BCE6A79BEB42}"/>
              </a:ext>
            </a:extLst>
          </p:cNvPr>
          <p:cNvSpPr txBox="1"/>
          <p:nvPr/>
        </p:nvSpPr>
        <p:spPr>
          <a:xfrm>
            <a:off x="4214309" y="6819582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0.2</a:t>
            </a:r>
          </a:p>
        </p:txBody>
      </p:sp>
      <p:sp>
        <p:nvSpPr>
          <p:cNvPr id="1716" name="文本框 1715">
            <a:extLst>
              <a:ext uri="{FF2B5EF4-FFF2-40B4-BE49-F238E27FC236}">
                <a16:creationId xmlns:a16="http://schemas.microsoft.com/office/drawing/2014/main" id="{84E407DD-EE0F-4930-946C-51B806B17FC2}"/>
              </a:ext>
            </a:extLst>
          </p:cNvPr>
          <p:cNvSpPr txBox="1"/>
          <p:nvPr/>
        </p:nvSpPr>
        <p:spPr>
          <a:xfrm>
            <a:off x="4432700" y="6819582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0.3</a:t>
            </a:r>
          </a:p>
        </p:txBody>
      </p:sp>
      <p:sp>
        <p:nvSpPr>
          <p:cNvPr id="1719" name="文本框 1718">
            <a:extLst>
              <a:ext uri="{FF2B5EF4-FFF2-40B4-BE49-F238E27FC236}">
                <a16:creationId xmlns:a16="http://schemas.microsoft.com/office/drawing/2014/main" id="{6E25606C-A01C-45C6-B996-162F68AC9E6D}"/>
              </a:ext>
            </a:extLst>
          </p:cNvPr>
          <p:cNvSpPr txBox="1"/>
          <p:nvPr/>
        </p:nvSpPr>
        <p:spPr>
          <a:xfrm>
            <a:off x="4651092" y="6819582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0.4</a:t>
            </a:r>
          </a:p>
        </p:txBody>
      </p:sp>
      <p:sp>
        <p:nvSpPr>
          <p:cNvPr id="1722" name="文本框 1721">
            <a:extLst>
              <a:ext uri="{FF2B5EF4-FFF2-40B4-BE49-F238E27FC236}">
                <a16:creationId xmlns:a16="http://schemas.microsoft.com/office/drawing/2014/main" id="{925F2607-3055-4544-9D3F-BC464F9A487C}"/>
              </a:ext>
            </a:extLst>
          </p:cNvPr>
          <p:cNvSpPr txBox="1"/>
          <p:nvPr/>
        </p:nvSpPr>
        <p:spPr>
          <a:xfrm>
            <a:off x="4869483" y="6819582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0.2</a:t>
            </a:r>
          </a:p>
        </p:txBody>
      </p:sp>
      <p:sp>
        <p:nvSpPr>
          <p:cNvPr id="1725" name="文本框 1724">
            <a:extLst>
              <a:ext uri="{FF2B5EF4-FFF2-40B4-BE49-F238E27FC236}">
                <a16:creationId xmlns:a16="http://schemas.microsoft.com/office/drawing/2014/main" id="{8ABCBB14-8722-489A-890D-058C08DC23EF}"/>
              </a:ext>
            </a:extLst>
          </p:cNvPr>
          <p:cNvSpPr txBox="1"/>
          <p:nvPr/>
        </p:nvSpPr>
        <p:spPr>
          <a:xfrm>
            <a:off x="5087798" y="6819582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0.5</a:t>
            </a:r>
          </a:p>
        </p:txBody>
      </p:sp>
      <p:sp>
        <p:nvSpPr>
          <p:cNvPr id="1728" name="文本框 1727">
            <a:extLst>
              <a:ext uri="{FF2B5EF4-FFF2-40B4-BE49-F238E27FC236}">
                <a16:creationId xmlns:a16="http://schemas.microsoft.com/office/drawing/2014/main" id="{B1270E49-4E8E-4A5C-A39E-0BD738483FE4}"/>
              </a:ext>
            </a:extLst>
          </p:cNvPr>
          <p:cNvSpPr txBox="1"/>
          <p:nvPr/>
        </p:nvSpPr>
        <p:spPr>
          <a:xfrm>
            <a:off x="5306189" y="6819582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0.6</a:t>
            </a:r>
          </a:p>
        </p:txBody>
      </p:sp>
      <p:sp>
        <p:nvSpPr>
          <p:cNvPr id="1731" name="文本框 1730">
            <a:extLst>
              <a:ext uri="{FF2B5EF4-FFF2-40B4-BE49-F238E27FC236}">
                <a16:creationId xmlns:a16="http://schemas.microsoft.com/office/drawing/2014/main" id="{E9B88C98-35F1-447C-AFCF-23844F9698CB}"/>
              </a:ext>
            </a:extLst>
          </p:cNvPr>
          <p:cNvSpPr txBox="1"/>
          <p:nvPr/>
        </p:nvSpPr>
        <p:spPr>
          <a:xfrm>
            <a:off x="4189237" y="7156542"/>
            <a:ext cx="348172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27.5</a:t>
            </a:r>
          </a:p>
        </p:txBody>
      </p:sp>
      <p:sp>
        <p:nvSpPr>
          <p:cNvPr id="1734" name="文本框 1733">
            <a:extLst>
              <a:ext uri="{FF2B5EF4-FFF2-40B4-BE49-F238E27FC236}">
                <a16:creationId xmlns:a16="http://schemas.microsoft.com/office/drawing/2014/main" id="{76DCF452-89E0-4686-8B01-E12E3C12CA0C}"/>
              </a:ext>
            </a:extLst>
          </p:cNvPr>
          <p:cNvSpPr txBox="1"/>
          <p:nvPr/>
        </p:nvSpPr>
        <p:spPr>
          <a:xfrm>
            <a:off x="4407629" y="7156542"/>
            <a:ext cx="348172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22.0</a:t>
            </a:r>
          </a:p>
        </p:txBody>
      </p:sp>
      <p:sp>
        <p:nvSpPr>
          <p:cNvPr id="1737" name="文本框 1736">
            <a:extLst>
              <a:ext uri="{FF2B5EF4-FFF2-40B4-BE49-F238E27FC236}">
                <a16:creationId xmlns:a16="http://schemas.microsoft.com/office/drawing/2014/main" id="{424CFC4C-D963-4F2B-AF48-E50C93DE1371}"/>
              </a:ext>
            </a:extLst>
          </p:cNvPr>
          <p:cNvSpPr txBox="1"/>
          <p:nvPr/>
        </p:nvSpPr>
        <p:spPr>
          <a:xfrm>
            <a:off x="4625943" y="7156542"/>
            <a:ext cx="348172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20.9</a:t>
            </a:r>
          </a:p>
        </p:txBody>
      </p:sp>
      <p:sp>
        <p:nvSpPr>
          <p:cNvPr id="1740" name="文本框 1739">
            <a:extLst>
              <a:ext uri="{FF2B5EF4-FFF2-40B4-BE49-F238E27FC236}">
                <a16:creationId xmlns:a16="http://schemas.microsoft.com/office/drawing/2014/main" id="{380972FF-40D1-41E4-9D7B-AB5D99F71168}"/>
              </a:ext>
            </a:extLst>
          </p:cNvPr>
          <p:cNvSpPr txBox="1"/>
          <p:nvPr/>
        </p:nvSpPr>
        <p:spPr>
          <a:xfrm>
            <a:off x="4844335" y="7156542"/>
            <a:ext cx="348172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24.2</a:t>
            </a:r>
          </a:p>
        </p:txBody>
      </p:sp>
      <p:sp>
        <p:nvSpPr>
          <p:cNvPr id="1743" name="文本框 1742">
            <a:extLst>
              <a:ext uri="{FF2B5EF4-FFF2-40B4-BE49-F238E27FC236}">
                <a16:creationId xmlns:a16="http://schemas.microsoft.com/office/drawing/2014/main" id="{C4BFEAB5-87FC-4759-BE4E-4F29D774AFC9}"/>
              </a:ext>
            </a:extLst>
          </p:cNvPr>
          <p:cNvSpPr txBox="1"/>
          <p:nvPr/>
        </p:nvSpPr>
        <p:spPr>
          <a:xfrm>
            <a:off x="5062726" y="7156542"/>
            <a:ext cx="348172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22.3</a:t>
            </a:r>
          </a:p>
        </p:txBody>
      </p:sp>
      <p:sp>
        <p:nvSpPr>
          <p:cNvPr id="1746" name="文本框 1745">
            <a:extLst>
              <a:ext uri="{FF2B5EF4-FFF2-40B4-BE49-F238E27FC236}">
                <a16:creationId xmlns:a16="http://schemas.microsoft.com/office/drawing/2014/main" id="{E997457D-D037-43DD-97DC-3CBA93F54A3E}"/>
              </a:ext>
            </a:extLst>
          </p:cNvPr>
          <p:cNvSpPr txBox="1"/>
          <p:nvPr/>
        </p:nvSpPr>
        <p:spPr>
          <a:xfrm>
            <a:off x="5281118" y="7156542"/>
            <a:ext cx="348172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33.2</a:t>
            </a:r>
          </a:p>
        </p:txBody>
      </p:sp>
      <p:sp>
        <p:nvSpPr>
          <p:cNvPr id="1749" name="文本框 1748">
            <a:extLst>
              <a:ext uri="{FF2B5EF4-FFF2-40B4-BE49-F238E27FC236}">
                <a16:creationId xmlns:a16="http://schemas.microsoft.com/office/drawing/2014/main" id="{28B9099D-C99B-4969-91D4-74009C51D2DC}"/>
              </a:ext>
            </a:extLst>
          </p:cNvPr>
          <p:cNvSpPr txBox="1"/>
          <p:nvPr/>
        </p:nvSpPr>
        <p:spPr>
          <a:xfrm>
            <a:off x="4217549" y="7493579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1.9</a:t>
            </a:r>
          </a:p>
        </p:txBody>
      </p:sp>
      <p:sp>
        <p:nvSpPr>
          <p:cNvPr id="1752" name="文本框 1751">
            <a:extLst>
              <a:ext uri="{FF2B5EF4-FFF2-40B4-BE49-F238E27FC236}">
                <a16:creationId xmlns:a16="http://schemas.microsoft.com/office/drawing/2014/main" id="{4029209E-E6B4-4905-B72B-A334883F475D}"/>
              </a:ext>
            </a:extLst>
          </p:cNvPr>
          <p:cNvSpPr txBox="1"/>
          <p:nvPr/>
        </p:nvSpPr>
        <p:spPr>
          <a:xfrm>
            <a:off x="4433317" y="7493579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2.8</a:t>
            </a:r>
          </a:p>
        </p:txBody>
      </p:sp>
      <p:sp>
        <p:nvSpPr>
          <p:cNvPr id="1755" name="文本框 1754">
            <a:extLst>
              <a:ext uri="{FF2B5EF4-FFF2-40B4-BE49-F238E27FC236}">
                <a16:creationId xmlns:a16="http://schemas.microsoft.com/office/drawing/2014/main" id="{39B09A67-BCB8-448A-9C2A-0720EF48128E}"/>
              </a:ext>
            </a:extLst>
          </p:cNvPr>
          <p:cNvSpPr txBox="1"/>
          <p:nvPr/>
        </p:nvSpPr>
        <p:spPr>
          <a:xfrm>
            <a:off x="4651709" y="7493579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8.8</a:t>
            </a:r>
          </a:p>
        </p:txBody>
      </p:sp>
      <p:sp>
        <p:nvSpPr>
          <p:cNvPr id="1758" name="文本框 1757">
            <a:extLst>
              <a:ext uri="{FF2B5EF4-FFF2-40B4-BE49-F238E27FC236}">
                <a16:creationId xmlns:a16="http://schemas.microsoft.com/office/drawing/2014/main" id="{A549430A-5951-44B0-9101-E598B728A594}"/>
              </a:ext>
            </a:extLst>
          </p:cNvPr>
          <p:cNvSpPr txBox="1"/>
          <p:nvPr/>
        </p:nvSpPr>
        <p:spPr>
          <a:xfrm>
            <a:off x="4846958" y="7493579"/>
            <a:ext cx="348172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17.9</a:t>
            </a:r>
          </a:p>
        </p:txBody>
      </p:sp>
      <p:sp>
        <p:nvSpPr>
          <p:cNvPr id="1761" name="文本框 1760">
            <a:extLst>
              <a:ext uri="{FF2B5EF4-FFF2-40B4-BE49-F238E27FC236}">
                <a16:creationId xmlns:a16="http://schemas.microsoft.com/office/drawing/2014/main" id="{B639D1C5-F378-4658-838D-52650FCC17D6}"/>
              </a:ext>
            </a:extLst>
          </p:cNvPr>
          <p:cNvSpPr txBox="1"/>
          <p:nvPr/>
        </p:nvSpPr>
        <p:spPr>
          <a:xfrm>
            <a:off x="5088492" y="7493579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9.0</a:t>
            </a:r>
          </a:p>
        </p:txBody>
      </p:sp>
      <p:sp>
        <p:nvSpPr>
          <p:cNvPr id="1764" name="文本框 1763">
            <a:extLst>
              <a:ext uri="{FF2B5EF4-FFF2-40B4-BE49-F238E27FC236}">
                <a16:creationId xmlns:a16="http://schemas.microsoft.com/office/drawing/2014/main" id="{077976DB-32E9-4D2C-99DC-B4F0F9E4BE21}"/>
              </a:ext>
            </a:extLst>
          </p:cNvPr>
          <p:cNvSpPr txBox="1"/>
          <p:nvPr/>
        </p:nvSpPr>
        <p:spPr>
          <a:xfrm>
            <a:off x="5306883" y="7493579"/>
            <a:ext cx="301686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8.3</a:t>
            </a:r>
          </a:p>
        </p:txBody>
      </p:sp>
      <p:sp>
        <p:nvSpPr>
          <p:cNvPr id="1765" name="文本框 1764">
            <a:extLst>
              <a:ext uri="{FF2B5EF4-FFF2-40B4-BE49-F238E27FC236}">
                <a16:creationId xmlns:a16="http://schemas.microsoft.com/office/drawing/2014/main" id="{D92AA4B1-8CC5-4586-A739-E9686F5671E2}"/>
              </a:ext>
            </a:extLst>
          </p:cNvPr>
          <p:cNvSpPr txBox="1"/>
          <p:nvPr/>
        </p:nvSpPr>
        <p:spPr>
          <a:xfrm>
            <a:off x="5513780" y="4787331"/>
            <a:ext cx="607859" cy="2231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50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SiCCD8d</a:t>
            </a:r>
          </a:p>
        </p:txBody>
      </p:sp>
      <p:sp>
        <p:nvSpPr>
          <p:cNvPr id="1766" name="文本框 1765">
            <a:extLst>
              <a:ext uri="{FF2B5EF4-FFF2-40B4-BE49-F238E27FC236}">
                <a16:creationId xmlns:a16="http://schemas.microsoft.com/office/drawing/2014/main" id="{1BCBF524-408A-47A7-A357-37233447DD38}"/>
              </a:ext>
            </a:extLst>
          </p:cNvPr>
          <p:cNvSpPr txBox="1"/>
          <p:nvPr/>
        </p:nvSpPr>
        <p:spPr>
          <a:xfrm>
            <a:off x="5513780" y="5124368"/>
            <a:ext cx="601447" cy="2231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50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SiCCD8a</a:t>
            </a:r>
          </a:p>
        </p:txBody>
      </p:sp>
      <p:sp>
        <p:nvSpPr>
          <p:cNvPr id="1767" name="文本框 1766">
            <a:extLst>
              <a:ext uri="{FF2B5EF4-FFF2-40B4-BE49-F238E27FC236}">
                <a16:creationId xmlns:a16="http://schemas.microsoft.com/office/drawing/2014/main" id="{E6756F54-3892-4E09-B36E-359923161AB8}"/>
              </a:ext>
            </a:extLst>
          </p:cNvPr>
          <p:cNvSpPr txBox="1"/>
          <p:nvPr/>
        </p:nvSpPr>
        <p:spPr>
          <a:xfrm>
            <a:off x="5513780" y="5461328"/>
            <a:ext cx="601447" cy="2231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50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SiCCD8c</a:t>
            </a:r>
          </a:p>
        </p:txBody>
      </p:sp>
      <p:sp>
        <p:nvSpPr>
          <p:cNvPr id="1768" name="文本框 1767">
            <a:extLst>
              <a:ext uri="{FF2B5EF4-FFF2-40B4-BE49-F238E27FC236}">
                <a16:creationId xmlns:a16="http://schemas.microsoft.com/office/drawing/2014/main" id="{B4025DE1-1638-4D00-A442-42B49AC67B36}"/>
              </a:ext>
            </a:extLst>
          </p:cNvPr>
          <p:cNvSpPr txBox="1"/>
          <p:nvPr/>
        </p:nvSpPr>
        <p:spPr>
          <a:xfrm>
            <a:off x="5513780" y="5798288"/>
            <a:ext cx="553357" cy="2231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50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SiCCD7</a:t>
            </a:r>
          </a:p>
        </p:txBody>
      </p:sp>
      <p:sp>
        <p:nvSpPr>
          <p:cNvPr id="1769" name="文本框 1768">
            <a:extLst>
              <a:ext uri="{FF2B5EF4-FFF2-40B4-BE49-F238E27FC236}">
                <a16:creationId xmlns:a16="http://schemas.microsoft.com/office/drawing/2014/main" id="{AA4E71EE-EDFE-49BE-A129-42F365BA59D2}"/>
              </a:ext>
            </a:extLst>
          </p:cNvPr>
          <p:cNvSpPr txBox="1"/>
          <p:nvPr/>
        </p:nvSpPr>
        <p:spPr>
          <a:xfrm>
            <a:off x="5513780" y="6135325"/>
            <a:ext cx="627095" cy="2231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50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SiNCED4</a:t>
            </a:r>
          </a:p>
        </p:txBody>
      </p:sp>
      <p:sp>
        <p:nvSpPr>
          <p:cNvPr id="1770" name="文本框 1769">
            <a:extLst>
              <a:ext uri="{FF2B5EF4-FFF2-40B4-BE49-F238E27FC236}">
                <a16:creationId xmlns:a16="http://schemas.microsoft.com/office/drawing/2014/main" id="{B552E4E0-399E-4D4A-B07C-2423ACA859E7}"/>
              </a:ext>
            </a:extLst>
          </p:cNvPr>
          <p:cNvSpPr txBox="1"/>
          <p:nvPr/>
        </p:nvSpPr>
        <p:spPr>
          <a:xfrm>
            <a:off x="5513780" y="6472285"/>
            <a:ext cx="627095" cy="2231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50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SiNCED5</a:t>
            </a:r>
          </a:p>
        </p:txBody>
      </p:sp>
      <p:sp>
        <p:nvSpPr>
          <p:cNvPr id="1771" name="文本框 1770">
            <a:extLst>
              <a:ext uri="{FF2B5EF4-FFF2-40B4-BE49-F238E27FC236}">
                <a16:creationId xmlns:a16="http://schemas.microsoft.com/office/drawing/2014/main" id="{840617EE-BC21-47D9-A4D9-1AA748B2A4D5}"/>
              </a:ext>
            </a:extLst>
          </p:cNvPr>
          <p:cNvSpPr txBox="1"/>
          <p:nvPr/>
        </p:nvSpPr>
        <p:spPr>
          <a:xfrm>
            <a:off x="5513780" y="6809322"/>
            <a:ext cx="607859" cy="2231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50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SiCCD8b</a:t>
            </a:r>
          </a:p>
        </p:txBody>
      </p:sp>
      <p:sp>
        <p:nvSpPr>
          <p:cNvPr id="1772" name="文本框 1771">
            <a:extLst>
              <a:ext uri="{FF2B5EF4-FFF2-40B4-BE49-F238E27FC236}">
                <a16:creationId xmlns:a16="http://schemas.microsoft.com/office/drawing/2014/main" id="{1D24FFB7-16DC-4599-B97B-A2842F17D071}"/>
              </a:ext>
            </a:extLst>
          </p:cNvPr>
          <p:cNvSpPr txBox="1"/>
          <p:nvPr/>
        </p:nvSpPr>
        <p:spPr>
          <a:xfrm>
            <a:off x="5513780" y="7146282"/>
            <a:ext cx="675185" cy="2231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50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SiNCED1a</a:t>
            </a:r>
          </a:p>
        </p:txBody>
      </p:sp>
      <p:sp>
        <p:nvSpPr>
          <p:cNvPr id="1773" name="文本框 1772">
            <a:extLst>
              <a:ext uri="{FF2B5EF4-FFF2-40B4-BE49-F238E27FC236}">
                <a16:creationId xmlns:a16="http://schemas.microsoft.com/office/drawing/2014/main" id="{71FDC7BA-1E05-4723-A14E-FA3E106A9602}"/>
              </a:ext>
            </a:extLst>
          </p:cNvPr>
          <p:cNvSpPr txBox="1"/>
          <p:nvPr/>
        </p:nvSpPr>
        <p:spPr>
          <a:xfrm>
            <a:off x="5513780" y="7483320"/>
            <a:ext cx="681597" cy="2231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50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SiNCED1b</a:t>
            </a:r>
          </a:p>
        </p:txBody>
      </p:sp>
      <p:sp>
        <p:nvSpPr>
          <p:cNvPr id="1774" name="文本框 1773">
            <a:extLst>
              <a:ext uri="{FF2B5EF4-FFF2-40B4-BE49-F238E27FC236}">
                <a16:creationId xmlns:a16="http://schemas.microsoft.com/office/drawing/2014/main" id="{E84D51A5-F1C8-4EA8-8FF1-38C42D7990FD}"/>
              </a:ext>
            </a:extLst>
          </p:cNvPr>
          <p:cNvSpPr txBox="1"/>
          <p:nvPr/>
        </p:nvSpPr>
        <p:spPr>
          <a:xfrm rot="-2700000">
            <a:off x="3983167" y="7846888"/>
            <a:ext cx="590226" cy="2231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50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DND_S1</a:t>
            </a:r>
          </a:p>
        </p:txBody>
      </p:sp>
      <p:sp>
        <p:nvSpPr>
          <p:cNvPr id="1775" name="文本框 1774">
            <a:extLst>
              <a:ext uri="{FF2B5EF4-FFF2-40B4-BE49-F238E27FC236}">
                <a16:creationId xmlns:a16="http://schemas.microsoft.com/office/drawing/2014/main" id="{AA89D031-5C22-4031-B3ED-D3711A02E1D7}"/>
              </a:ext>
            </a:extLst>
          </p:cNvPr>
          <p:cNvSpPr txBox="1"/>
          <p:nvPr/>
        </p:nvSpPr>
        <p:spPr>
          <a:xfrm rot="-2700000">
            <a:off x="4190644" y="7857779"/>
            <a:ext cx="590226" cy="2231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50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DND_S2</a:t>
            </a:r>
          </a:p>
        </p:txBody>
      </p:sp>
      <p:sp>
        <p:nvSpPr>
          <p:cNvPr id="1776" name="文本框 1775">
            <a:extLst>
              <a:ext uri="{FF2B5EF4-FFF2-40B4-BE49-F238E27FC236}">
                <a16:creationId xmlns:a16="http://schemas.microsoft.com/office/drawing/2014/main" id="{FE6A7737-DA7A-475B-9ABD-E046DEE2ABFC}"/>
              </a:ext>
            </a:extLst>
          </p:cNvPr>
          <p:cNvSpPr txBox="1"/>
          <p:nvPr/>
        </p:nvSpPr>
        <p:spPr>
          <a:xfrm rot="-2700000">
            <a:off x="4409029" y="7857770"/>
            <a:ext cx="590226" cy="2231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50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DND_S3</a:t>
            </a:r>
          </a:p>
        </p:txBody>
      </p:sp>
      <p:sp>
        <p:nvSpPr>
          <p:cNvPr id="1777" name="文本框 1776">
            <a:extLst>
              <a:ext uri="{FF2B5EF4-FFF2-40B4-BE49-F238E27FC236}">
                <a16:creationId xmlns:a16="http://schemas.microsoft.com/office/drawing/2014/main" id="{3E9E8E47-D4A4-4FDF-8581-35C6DFEAC390}"/>
              </a:ext>
            </a:extLst>
          </p:cNvPr>
          <p:cNvSpPr txBox="1"/>
          <p:nvPr/>
        </p:nvSpPr>
        <p:spPr>
          <a:xfrm rot="-2700000">
            <a:off x="4623178" y="7865203"/>
            <a:ext cx="583814" cy="2231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50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JG21_S1</a:t>
            </a:r>
          </a:p>
        </p:txBody>
      </p:sp>
      <p:sp>
        <p:nvSpPr>
          <p:cNvPr id="1778" name="文本框 1777">
            <a:extLst>
              <a:ext uri="{FF2B5EF4-FFF2-40B4-BE49-F238E27FC236}">
                <a16:creationId xmlns:a16="http://schemas.microsoft.com/office/drawing/2014/main" id="{E2765D2C-1220-4C7F-A30F-52BDB7495058}"/>
              </a:ext>
            </a:extLst>
          </p:cNvPr>
          <p:cNvSpPr txBox="1"/>
          <p:nvPr/>
        </p:nvSpPr>
        <p:spPr>
          <a:xfrm rot="-2700000">
            <a:off x="4830601" y="7876149"/>
            <a:ext cx="583814" cy="2231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50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JG21_S2</a:t>
            </a:r>
          </a:p>
        </p:txBody>
      </p:sp>
      <p:sp>
        <p:nvSpPr>
          <p:cNvPr id="1779" name="文本框 1778">
            <a:extLst>
              <a:ext uri="{FF2B5EF4-FFF2-40B4-BE49-F238E27FC236}">
                <a16:creationId xmlns:a16="http://schemas.microsoft.com/office/drawing/2014/main" id="{DD52A2AD-C379-47B8-A568-62B7DD90D33F}"/>
              </a:ext>
            </a:extLst>
          </p:cNvPr>
          <p:cNvSpPr txBox="1"/>
          <p:nvPr/>
        </p:nvSpPr>
        <p:spPr>
          <a:xfrm rot="-2700000">
            <a:off x="5048986" y="7876140"/>
            <a:ext cx="583814" cy="2231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50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JG21_S3</a:t>
            </a:r>
          </a:p>
        </p:txBody>
      </p:sp>
      <p:sp>
        <p:nvSpPr>
          <p:cNvPr id="1980" name="文本框 1979">
            <a:extLst>
              <a:ext uri="{FF2B5EF4-FFF2-40B4-BE49-F238E27FC236}">
                <a16:creationId xmlns:a16="http://schemas.microsoft.com/office/drawing/2014/main" id="{63657FCF-F0B6-4A0D-B95F-9254EA8AE339}"/>
              </a:ext>
            </a:extLst>
          </p:cNvPr>
          <p:cNvSpPr txBox="1"/>
          <p:nvPr/>
        </p:nvSpPr>
        <p:spPr>
          <a:xfrm>
            <a:off x="6787795" y="5940540"/>
            <a:ext cx="378630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-1.50</a:t>
            </a:r>
          </a:p>
        </p:txBody>
      </p:sp>
      <p:sp>
        <p:nvSpPr>
          <p:cNvPr id="1981" name="文本框 1980">
            <a:extLst>
              <a:ext uri="{FF2B5EF4-FFF2-40B4-BE49-F238E27FC236}">
                <a16:creationId xmlns:a16="http://schemas.microsoft.com/office/drawing/2014/main" id="{CDA48289-B717-4F51-A0E7-1EA0239788FE}"/>
              </a:ext>
            </a:extLst>
          </p:cNvPr>
          <p:cNvSpPr txBox="1"/>
          <p:nvPr/>
        </p:nvSpPr>
        <p:spPr>
          <a:xfrm>
            <a:off x="6787795" y="5795897"/>
            <a:ext cx="378630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-1.00</a:t>
            </a:r>
          </a:p>
        </p:txBody>
      </p:sp>
      <p:sp>
        <p:nvSpPr>
          <p:cNvPr id="1982" name="文本框 1981">
            <a:extLst>
              <a:ext uri="{FF2B5EF4-FFF2-40B4-BE49-F238E27FC236}">
                <a16:creationId xmlns:a16="http://schemas.microsoft.com/office/drawing/2014/main" id="{584DAC70-181F-4A26-B418-BA21CBE72281}"/>
              </a:ext>
            </a:extLst>
          </p:cNvPr>
          <p:cNvSpPr txBox="1"/>
          <p:nvPr/>
        </p:nvSpPr>
        <p:spPr>
          <a:xfrm>
            <a:off x="6787795" y="5651254"/>
            <a:ext cx="378630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-0.50</a:t>
            </a:r>
          </a:p>
        </p:txBody>
      </p:sp>
      <p:sp>
        <p:nvSpPr>
          <p:cNvPr id="1983" name="文本框 1982">
            <a:extLst>
              <a:ext uri="{FF2B5EF4-FFF2-40B4-BE49-F238E27FC236}">
                <a16:creationId xmlns:a16="http://schemas.microsoft.com/office/drawing/2014/main" id="{841DDB61-C525-4503-B1E8-EE881229ABF4}"/>
              </a:ext>
            </a:extLst>
          </p:cNvPr>
          <p:cNvSpPr txBox="1"/>
          <p:nvPr/>
        </p:nvSpPr>
        <p:spPr>
          <a:xfrm>
            <a:off x="6787795" y="5506611"/>
            <a:ext cx="348172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0.00</a:t>
            </a:r>
          </a:p>
        </p:txBody>
      </p:sp>
      <p:sp>
        <p:nvSpPr>
          <p:cNvPr id="1984" name="文本框 1983">
            <a:extLst>
              <a:ext uri="{FF2B5EF4-FFF2-40B4-BE49-F238E27FC236}">
                <a16:creationId xmlns:a16="http://schemas.microsoft.com/office/drawing/2014/main" id="{BAD2D457-7F80-49D3-9A90-996B79F71644}"/>
              </a:ext>
            </a:extLst>
          </p:cNvPr>
          <p:cNvSpPr txBox="1"/>
          <p:nvPr/>
        </p:nvSpPr>
        <p:spPr>
          <a:xfrm>
            <a:off x="6787795" y="5361968"/>
            <a:ext cx="348172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0.50</a:t>
            </a:r>
          </a:p>
        </p:txBody>
      </p:sp>
      <p:sp>
        <p:nvSpPr>
          <p:cNvPr id="1985" name="文本框 1984">
            <a:extLst>
              <a:ext uri="{FF2B5EF4-FFF2-40B4-BE49-F238E27FC236}">
                <a16:creationId xmlns:a16="http://schemas.microsoft.com/office/drawing/2014/main" id="{7FD96098-EB50-4C09-812D-C5AE358E4858}"/>
              </a:ext>
            </a:extLst>
          </p:cNvPr>
          <p:cNvSpPr txBox="1"/>
          <p:nvPr/>
        </p:nvSpPr>
        <p:spPr>
          <a:xfrm>
            <a:off x="6787795" y="5217325"/>
            <a:ext cx="348172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1.00</a:t>
            </a:r>
          </a:p>
        </p:txBody>
      </p:sp>
      <p:sp>
        <p:nvSpPr>
          <p:cNvPr id="1986" name="文本框 1985">
            <a:extLst>
              <a:ext uri="{FF2B5EF4-FFF2-40B4-BE49-F238E27FC236}">
                <a16:creationId xmlns:a16="http://schemas.microsoft.com/office/drawing/2014/main" id="{7A2BA29C-8ECD-4E86-B041-C38FE2B2BF65}"/>
              </a:ext>
            </a:extLst>
          </p:cNvPr>
          <p:cNvSpPr txBox="1"/>
          <p:nvPr/>
        </p:nvSpPr>
        <p:spPr>
          <a:xfrm>
            <a:off x="6787795" y="5072682"/>
            <a:ext cx="348172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1.50</a:t>
            </a:r>
          </a:p>
        </p:txBody>
      </p:sp>
      <p:sp>
        <p:nvSpPr>
          <p:cNvPr id="1987" name="文本框 1986">
            <a:extLst>
              <a:ext uri="{FF2B5EF4-FFF2-40B4-BE49-F238E27FC236}">
                <a16:creationId xmlns:a16="http://schemas.microsoft.com/office/drawing/2014/main" id="{0FE7DEBC-F082-4C02-9D19-6B4643C54C68}"/>
              </a:ext>
            </a:extLst>
          </p:cNvPr>
          <p:cNvSpPr txBox="1"/>
          <p:nvPr/>
        </p:nvSpPr>
        <p:spPr>
          <a:xfrm>
            <a:off x="6787795" y="4928040"/>
            <a:ext cx="348172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2.00</a:t>
            </a:r>
          </a:p>
        </p:txBody>
      </p:sp>
      <p:sp>
        <p:nvSpPr>
          <p:cNvPr id="1988" name="文本框 1987">
            <a:extLst>
              <a:ext uri="{FF2B5EF4-FFF2-40B4-BE49-F238E27FC236}">
                <a16:creationId xmlns:a16="http://schemas.microsoft.com/office/drawing/2014/main" id="{312A3624-7016-414D-AFE2-624EE830B8CB}"/>
              </a:ext>
            </a:extLst>
          </p:cNvPr>
          <p:cNvSpPr txBox="1"/>
          <p:nvPr/>
        </p:nvSpPr>
        <p:spPr>
          <a:xfrm>
            <a:off x="6787795" y="4783397"/>
            <a:ext cx="348172" cy="2045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29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2.50</a:t>
            </a:r>
          </a:p>
        </p:txBody>
      </p:sp>
      <p:sp>
        <p:nvSpPr>
          <p:cNvPr id="1991" name="任意多边形: 形状 1990">
            <a:extLst>
              <a:ext uri="{FF2B5EF4-FFF2-40B4-BE49-F238E27FC236}">
                <a16:creationId xmlns:a16="http://schemas.microsoft.com/office/drawing/2014/main" id="{D7359084-4CB1-49B4-8968-FB1C2AF49B98}"/>
              </a:ext>
            </a:extLst>
          </p:cNvPr>
          <p:cNvSpPr/>
          <p:nvPr/>
        </p:nvSpPr>
        <p:spPr>
          <a:xfrm>
            <a:off x="536880" y="5848167"/>
            <a:ext cx="75751" cy="744182"/>
          </a:xfrm>
          <a:custGeom>
            <a:avLst/>
            <a:gdLst>
              <a:gd name="connsiteX0" fmla="*/ 0 w 75751"/>
              <a:gd name="connsiteY0" fmla="*/ -60 h 744182"/>
              <a:gd name="connsiteX1" fmla="*/ 0 w 75751"/>
              <a:gd name="connsiteY1" fmla="*/ 744123 h 744182"/>
              <a:gd name="connsiteX2" fmla="*/ 75752 w 75751"/>
              <a:gd name="connsiteY2" fmla="*/ 744123 h 744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1" h="744182">
                <a:moveTo>
                  <a:pt x="0" y="-60"/>
                </a:moveTo>
                <a:lnTo>
                  <a:pt x="0" y="744123"/>
                </a:lnTo>
                <a:lnTo>
                  <a:pt x="75752" y="744123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92" name="任意多边形: 形状 1991">
            <a:extLst>
              <a:ext uri="{FF2B5EF4-FFF2-40B4-BE49-F238E27FC236}">
                <a16:creationId xmlns:a16="http://schemas.microsoft.com/office/drawing/2014/main" id="{76DE3078-0B8A-4F55-B708-96003C7CEEE1}"/>
              </a:ext>
            </a:extLst>
          </p:cNvPr>
          <p:cNvSpPr/>
          <p:nvPr/>
        </p:nvSpPr>
        <p:spPr>
          <a:xfrm>
            <a:off x="612632" y="6592350"/>
            <a:ext cx="75751" cy="535866"/>
          </a:xfrm>
          <a:custGeom>
            <a:avLst/>
            <a:gdLst>
              <a:gd name="connsiteX0" fmla="*/ 0 w 75751"/>
              <a:gd name="connsiteY0" fmla="*/ -60 h 535866"/>
              <a:gd name="connsiteX1" fmla="*/ 0 w 75751"/>
              <a:gd name="connsiteY1" fmla="*/ 535806 h 535866"/>
              <a:gd name="connsiteX2" fmla="*/ 75752 w 75751"/>
              <a:gd name="connsiteY2" fmla="*/ 535806 h 535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1" h="535866">
                <a:moveTo>
                  <a:pt x="0" y="-60"/>
                </a:moveTo>
                <a:lnTo>
                  <a:pt x="0" y="535806"/>
                </a:lnTo>
                <a:lnTo>
                  <a:pt x="75752" y="535806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93" name="任意多边形: 形状 1992">
            <a:extLst>
              <a:ext uri="{FF2B5EF4-FFF2-40B4-BE49-F238E27FC236}">
                <a16:creationId xmlns:a16="http://schemas.microsoft.com/office/drawing/2014/main" id="{4727F69B-4189-4F23-A63A-7882DFB95510}"/>
              </a:ext>
            </a:extLst>
          </p:cNvPr>
          <p:cNvSpPr/>
          <p:nvPr/>
        </p:nvSpPr>
        <p:spPr>
          <a:xfrm>
            <a:off x="688383" y="7128216"/>
            <a:ext cx="75751" cy="285810"/>
          </a:xfrm>
          <a:custGeom>
            <a:avLst/>
            <a:gdLst>
              <a:gd name="connsiteX0" fmla="*/ 0 w 75751"/>
              <a:gd name="connsiteY0" fmla="*/ -60 h 285810"/>
              <a:gd name="connsiteX1" fmla="*/ 0 w 75751"/>
              <a:gd name="connsiteY1" fmla="*/ 285751 h 285810"/>
              <a:gd name="connsiteX2" fmla="*/ 75752 w 75751"/>
              <a:gd name="connsiteY2" fmla="*/ 285751 h 2858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1" h="285810">
                <a:moveTo>
                  <a:pt x="0" y="-60"/>
                </a:moveTo>
                <a:lnTo>
                  <a:pt x="0" y="285751"/>
                </a:lnTo>
                <a:lnTo>
                  <a:pt x="75752" y="285751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94" name="任意多边形: 形状 1993">
            <a:extLst>
              <a:ext uri="{FF2B5EF4-FFF2-40B4-BE49-F238E27FC236}">
                <a16:creationId xmlns:a16="http://schemas.microsoft.com/office/drawing/2014/main" id="{96D0E4E6-FED7-4EAC-85BE-057CBC27764F}"/>
              </a:ext>
            </a:extLst>
          </p:cNvPr>
          <p:cNvSpPr/>
          <p:nvPr/>
        </p:nvSpPr>
        <p:spPr>
          <a:xfrm>
            <a:off x="764135" y="7414026"/>
            <a:ext cx="75751" cy="142867"/>
          </a:xfrm>
          <a:custGeom>
            <a:avLst/>
            <a:gdLst>
              <a:gd name="connsiteX0" fmla="*/ 0 w 75751"/>
              <a:gd name="connsiteY0" fmla="*/ -60 h 142867"/>
              <a:gd name="connsiteX1" fmla="*/ 0 w 75751"/>
              <a:gd name="connsiteY1" fmla="*/ 142807 h 142867"/>
              <a:gd name="connsiteX2" fmla="*/ 75752 w 75751"/>
              <a:gd name="connsiteY2" fmla="*/ 142807 h 14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1" h="142867">
                <a:moveTo>
                  <a:pt x="0" y="-60"/>
                </a:moveTo>
                <a:lnTo>
                  <a:pt x="0" y="142807"/>
                </a:lnTo>
                <a:lnTo>
                  <a:pt x="75752" y="142807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95" name="任意多边形: 形状 1994">
            <a:extLst>
              <a:ext uri="{FF2B5EF4-FFF2-40B4-BE49-F238E27FC236}">
                <a16:creationId xmlns:a16="http://schemas.microsoft.com/office/drawing/2014/main" id="{2BE3544F-B928-40CF-8EB7-D28B95781BE9}"/>
              </a:ext>
            </a:extLst>
          </p:cNvPr>
          <p:cNvSpPr/>
          <p:nvPr/>
        </p:nvSpPr>
        <p:spPr>
          <a:xfrm>
            <a:off x="839886" y="7556893"/>
            <a:ext cx="75751" cy="95295"/>
          </a:xfrm>
          <a:custGeom>
            <a:avLst/>
            <a:gdLst>
              <a:gd name="connsiteX0" fmla="*/ 0 w 75751"/>
              <a:gd name="connsiteY0" fmla="*/ -60 h 95295"/>
              <a:gd name="connsiteX1" fmla="*/ 0 w 75751"/>
              <a:gd name="connsiteY1" fmla="*/ 95236 h 95295"/>
              <a:gd name="connsiteX2" fmla="*/ 75752 w 75751"/>
              <a:gd name="connsiteY2" fmla="*/ 95236 h 95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1" h="95295">
                <a:moveTo>
                  <a:pt x="0" y="-60"/>
                </a:moveTo>
                <a:lnTo>
                  <a:pt x="0" y="95236"/>
                </a:lnTo>
                <a:lnTo>
                  <a:pt x="75752" y="95236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96" name="任意多边形: 形状 1995">
            <a:extLst>
              <a:ext uri="{FF2B5EF4-FFF2-40B4-BE49-F238E27FC236}">
                <a16:creationId xmlns:a16="http://schemas.microsoft.com/office/drawing/2014/main" id="{E5FB2D67-1087-4742-9593-137E4EFBA669}"/>
              </a:ext>
            </a:extLst>
          </p:cNvPr>
          <p:cNvSpPr/>
          <p:nvPr/>
        </p:nvSpPr>
        <p:spPr>
          <a:xfrm>
            <a:off x="839886" y="7461674"/>
            <a:ext cx="75751" cy="95219"/>
          </a:xfrm>
          <a:custGeom>
            <a:avLst/>
            <a:gdLst>
              <a:gd name="connsiteX0" fmla="*/ 0 w 75751"/>
              <a:gd name="connsiteY0" fmla="*/ 95159 h 95219"/>
              <a:gd name="connsiteX1" fmla="*/ 0 w 75751"/>
              <a:gd name="connsiteY1" fmla="*/ -60 h 95219"/>
              <a:gd name="connsiteX2" fmla="*/ 75752 w 75751"/>
              <a:gd name="connsiteY2" fmla="*/ -60 h 95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1" h="95219">
                <a:moveTo>
                  <a:pt x="0" y="95159"/>
                </a:moveTo>
                <a:lnTo>
                  <a:pt x="0" y="-60"/>
                </a:lnTo>
                <a:lnTo>
                  <a:pt x="75752" y="-60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97" name="任意多边形: 形状 1996">
            <a:extLst>
              <a:ext uri="{FF2B5EF4-FFF2-40B4-BE49-F238E27FC236}">
                <a16:creationId xmlns:a16="http://schemas.microsoft.com/office/drawing/2014/main" id="{02C86766-24EE-449E-967F-D63520B4C2C1}"/>
              </a:ext>
            </a:extLst>
          </p:cNvPr>
          <p:cNvSpPr/>
          <p:nvPr/>
        </p:nvSpPr>
        <p:spPr>
          <a:xfrm>
            <a:off x="764135" y="7271159"/>
            <a:ext cx="151503" cy="142867"/>
          </a:xfrm>
          <a:custGeom>
            <a:avLst/>
            <a:gdLst>
              <a:gd name="connsiteX0" fmla="*/ 0 w 151503"/>
              <a:gd name="connsiteY0" fmla="*/ 142807 h 142867"/>
              <a:gd name="connsiteX1" fmla="*/ 0 w 151503"/>
              <a:gd name="connsiteY1" fmla="*/ -60 h 142867"/>
              <a:gd name="connsiteX2" fmla="*/ 151503 w 151503"/>
              <a:gd name="connsiteY2" fmla="*/ -60 h 14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503" h="142867">
                <a:moveTo>
                  <a:pt x="0" y="142807"/>
                </a:moveTo>
                <a:lnTo>
                  <a:pt x="0" y="-60"/>
                </a:lnTo>
                <a:lnTo>
                  <a:pt x="151503" y="-60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98" name="任意多边形: 形状 1997">
            <a:extLst>
              <a:ext uri="{FF2B5EF4-FFF2-40B4-BE49-F238E27FC236}">
                <a16:creationId xmlns:a16="http://schemas.microsoft.com/office/drawing/2014/main" id="{54308A0A-49CC-40B6-B56F-32191B9F8516}"/>
              </a:ext>
            </a:extLst>
          </p:cNvPr>
          <p:cNvSpPr/>
          <p:nvPr/>
        </p:nvSpPr>
        <p:spPr>
          <a:xfrm>
            <a:off x="688383" y="6842405"/>
            <a:ext cx="75751" cy="285810"/>
          </a:xfrm>
          <a:custGeom>
            <a:avLst/>
            <a:gdLst>
              <a:gd name="connsiteX0" fmla="*/ 0 w 75751"/>
              <a:gd name="connsiteY0" fmla="*/ 285750 h 285810"/>
              <a:gd name="connsiteX1" fmla="*/ 0 w 75751"/>
              <a:gd name="connsiteY1" fmla="*/ -60 h 285810"/>
              <a:gd name="connsiteX2" fmla="*/ 75752 w 75751"/>
              <a:gd name="connsiteY2" fmla="*/ -60 h 2858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1" h="285810">
                <a:moveTo>
                  <a:pt x="0" y="285750"/>
                </a:moveTo>
                <a:lnTo>
                  <a:pt x="0" y="-60"/>
                </a:lnTo>
                <a:lnTo>
                  <a:pt x="75752" y="-60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99" name="任意多边形: 形状 1998">
            <a:extLst>
              <a:ext uri="{FF2B5EF4-FFF2-40B4-BE49-F238E27FC236}">
                <a16:creationId xmlns:a16="http://schemas.microsoft.com/office/drawing/2014/main" id="{C7C2186D-F2B5-423A-92E7-538764D850D1}"/>
              </a:ext>
            </a:extLst>
          </p:cNvPr>
          <p:cNvSpPr/>
          <p:nvPr/>
        </p:nvSpPr>
        <p:spPr>
          <a:xfrm>
            <a:off x="764135" y="6842405"/>
            <a:ext cx="75751" cy="142943"/>
          </a:xfrm>
          <a:custGeom>
            <a:avLst/>
            <a:gdLst>
              <a:gd name="connsiteX0" fmla="*/ 0 w 75751"/>
              <a:gd name="connsiteY0" fmla="*/ -60 h 142943"/>
              <a:gd name="connsiteX1" fmla="*/ 0 w 75751"/>
              <a:gd name="connsiteY1" fmla="*/ 142883 h 142943"/>
              <a:gd name="connsiteX2" fmla="*/ 75752 w 75751"/>
              <a:gd name="connsiteY2" fmla="*/ 142883 h 1429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1" h="142943">
                <a:moveTo>
                  <a:pt x="0" y="-60"/>
                </a:moveTo>
                <a:lnTo>
                  <a:pt x="0" y="142883"/>
                </a:lnTo>
                <a:lnTo>
                  <a:pt x="75752" y="142883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00" name="任意多边形: 形状 1999">
            <a:extLst>
              <a:ext uri="{FF2B5EF4-FFF2-40B4-BE49-F238E27FC236}">
                <a16:creationId xmlns:a16="http://schemas.microsoft.com/office/drawing/2014/main" id="{AC5633C5-9E81-4B74-92BF-8D8540FF3BD4}"/>
              </a:ext>
            </a:extLst>
          </p:cNvPr>
          <p:cNvSpPr/>
          <p:nvPr/>
        </p:nvSpPr>
        <p:spPr>
          <a:xfrm>
            <a:off x="839886" y="6985348"/>
            <a:ext cx="75751" cy="95219"/>
          </a:xfrm>
          <a:custGeom>
            <a:avLst/>
            <a:gdLst>
              <a:gd name="connsiteX0" fmla="*/ 0 w 75751"/>
              <a:gd name="connsiteY0" fmla="*/ -60 h 95219"/>
              <a:gd name="connsiteX1" fmla="*/ 0 w 75751"/>
              <a:gd name="connsiteY1" fmla="*/ 95160 h 95219"/>
              <a:gd name="connsiteX2" fmla="*/ 75752 w 75751"/>
              <a:gd name="connsiteY2" fmla="*/ 95160 h 95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1" h="95219">
                <a:moveTo>
                  <a:pt x="0" y="-60"/>
                </a:moveTo>
                <a:lnTo>
                  <a:pt x="0" y="95160"/>
                </a:lnTo>
                <a:lnTo>
                  <a:pt x="75752" y="95160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01" name="任意多边形: 形状 2000">
            <a:extLst>
              <a:ext uri="{FF2B5EF4-FFF2-40B4-BE49-F238E27FC236}">
                <a16:creationId xmlns:a16="http://schemas.microsoft.com/office/drawing/2014/main" id="{11D92500-7139-4ADF-BD67-3E8FE49B0C32}"/>
              </a:ext>
            </a:extLst>
          </p:cNvPr>
          <p:cNvSpPr/>
          <p:nvPr/>
        </p:nvSpPr>
        <p:spPr>
          <a:xfrm>
            <a:off x="839886" y="6890053"/>
            <a:ext cx="75751" cy="95295"/>
          </a:xfrm>
          <a:custGeom>
            <a:avLst/>
            <a:gdLst>
              <a:gd name="connsiteX0" fmla="*/ 0 w 75751"/>
              <a:gd name="connsiteY0" fmla="*/ 95236 h 95295"/>
              <a:gd name="connsiteX1" fmla="*/ 0 w 75751"/>
              <a:gd name="connsiteY1" fmla="*/ -60 h 95295"/>
              <a:gd name="connsiteX2" fmla="*/ 75752 w 75751"/>
              <a:gd name="connsiteY2" fmla="*/ -60 h 95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1" h="95295">
                <a:moveTo>
                  <a:pt x="0" y="95236"/>
                </a:moveTo>
                <a:lnTo>
                  <a:pt x="0" y="-60"/>
                </a:lnTo>
                <a:lnTo>
                  <a:pt x="75752" y="-60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02" name="任意多边形: 形状 2001">
            <a:extLst>
              <a:ext uri="{FF2B5EF4-FFF2-40B4-BE49-F238E27FC236}">
                <a16:creationId xmlns:a16="http://schemas.microsoft.com/office/drawing/2014/main" id="{15337F61-F5FC-4116-944B-8E5D72FF8C9D}"/>
              </a:ext>
            </a:extLst>
          </p:cNvPr>
          <p:cNvSpPr/>
          <p:nvPr/>
        </p:nvSpPr>
        <p:spPr>
          <a:xfrm>
            <a:off x="764135" y="6699538"/>
            <a:ext cx="151503" cy="142867"/>
          </a:xfrm>
          <a:custGeom>
            <a:avLst/>
            <a:gdLst>
              <a:gd name="connsiteX0" fmla="*/ 0 w 151503"/>
              <a:gd name="connsiteY0" fmla="*/ 142807 h 142867"/>
              <a:gd name="connsiteX1" fmla="*/ 0 w 151503"/>
              <a:gd name="connsiteY1" fmla="*/ -60 h 142867"/>
              <a:gd name="connsiteX2" fmla="*/ 151503 w 151503"/>
              <a:gd name="connsiteY2" fmla="*/ -60 h 14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503" h="142867">
                <a:moveTo>
                  <a:pt x="0" y="142807"/>
                </a:moveTo>
                <a:lnTo>
                  <a:pt x="0" y="-60"/>
                </a:lnTo>
                <a:lnTo>
                  <a:pt x="151503" y="-60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03" name="任意多边形: 形状 2002">
            <a:extLst>
              <a:ext uri="{FF2B5EF4-FFF2-40B4-BE49-F238E27FC236}">
                <a16:creationId xmlns:a16="http://schemas.microsoft.com/office/drawing/2014/main" id="{9DD710DE-DB4B-4288-AC48-DA7A098D7C4A}"/>
              </a:ext>
            </a:extLst>
          </p:cNvPr>
          <p:cNvSpPr/>
          <p:nvPr/>
        </p:nvSpPr>
        <p:spPr>
          <a:xfrm>
            <a:off x="612632" y="6056484"/>
            <a:ext cx="75751" cy="535866"/>
          </a:xfrm>
          <a:custGeom>
            <a:avLst/>
            <a:gdLst>
              <a:gd name="connsiteX0" fmla="*/ 0 w 75751"/>
              <a:gd name="connsiteY0" fmla="*/ 535806 h 535866"/>
              <a:gd name="connsiteX1" fmla="*/ 0 w 75751"/>
              <a:gd name="connsiteY1" fmla="*/ -60 h 535866"/>
              <a:gd name="connsiteX2" fmla="*/ 75752 w 75751"/>
              <a:gd name="connsiteY2" fmla="*/ -60 h 535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1" h="535866">
                <a:moveTo>
                  <a:pt x="0" y="535806"/>
                </a:moveTo>
                <a:lnTo>
                  <a:pt x="0" y="-60"/>
                </a:lnTo>
                <a:lnTo>
                  <a:pt x="75752" y="-60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04" name="任意多边形: 形状 2003">
            <a:extLst>
              <a:ext uri="{FF2B5EF4-FFF2-40B4-BE49-F238E27FC236}">
                <a16:creationId xmlns:a16="http://schemas.microsoft.com/office/drawing/2014/main" id="{64AB5130-1B47-47A9-BEC1-A8770A477944}"/>
              </a:ext>
            </a:extLst>
          </p:cNvPr>
          <p:cNvSpPr/>
          <p:nvPr/>
        </p:nvSpPr>
        <p:spPr>
          <a:xfrm>
            <a:off x="688383" y="6056484"/>
            <a:ext cx="75751" cy="214376"/>
          </a:xfrm>
          <a:custGeom>
            <a:avLst/>
            <a:gdLst>
              <a:gd name="connsiteX0" fmla="*/ 0 w 75751"/>
              <a:gd name="connsiteY0" fmla="*/ -60 h 214376"/>
              <a:gd name="connsiteX1" fmla="*/ 0 w 75751"/>
              <a:gd name="connsiteY1" fmla="*/ 214317 h 214376"/>
              <a:gd name="connsiteX2" fmla="*/ 75752 w 75751"/>
              <a:gd name="connsiteY2" fmla="*/ 214317 h 214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1" h="214376">
                <a:moveTo>
                  <a:pt x="0" y="-60"/>
                </a:moveTo>
                <a:lnTo>
                  <a:pt x="0" y="214317"/>
                </a:lnTo>
                <a:lnTo>
                  <a:pt x="75752" y="214317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05" name="任意多边形: 形状 2004">
            <a:extLst>
              <a:ext uri="{FF2B5EF4-FFF2-40B4-BE49-F238E27FC236}">
                <a16:creationId xmlns:a16="http://schemas.microsoft.com/office/drawing/2014/main" id="{0591B394-5B05-4A62-9145-D31BC40CF4AE}"/>
              </a:ext>
            </a:extLst>
          </p:cNvPr>
          <p:cNvSpPr/>
          <p:nvPr/>
        </p:nvSpPr>
        <p:spPr>
          <a:xfrm>
            <a:off x="764135" y="6270860"/>
            <a:ext cx="75751" cy="142867"/>
          </a:xfrm>
          <a:custGeom>
            <a:avLst/>
            <a:gdLst>
              <a:gd name="connsiteX0" fmla="*/ 0 w 75751"/>
              <a:gd name="connsiteY0" fmla="*/ -60 h 142867"/>
              <a:gd name="connsiteX1" fmla="*/ 0 w 75751"/>
              <a:gd name="connsiteY1" fmla="*/ 142807 h 142867"/>
              <a:gd name="connsiteX2" fmla="*/ 75752 w 75751"/>
              <a:gd name="connsiteY2" fmla="*/ 142807 h 14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1" h="142867">
                <a:moveTo>
                  <a:pt x="0" y="-60"/>
                </a:moveTo>
                <a:lnTo>
                  <a:pt x="0" y="142807"/>
                </a:lnTo>
                <a:lnTo>
                  <a:pt x="75752" y="142807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06" name="任意多边形: 形状 2005">
            <a:extLst>
              <a:ext uri="{FF2B5EF4-FFF2-40B4-BE49-F238E27FC236}">
                <a16:creationId xmlns:a16="http://schemas.microsoft.com/office/drawing/2014/main" id="{A38DBCC4-1D0C-479B-B091-9650E919D8AD}"/>
              </a:ext>
            </a:extLst>
          </p:cNvPr>
          <p:cNvSpPr/>
          <p:nvPr/>
        </p:nvSpPr>
        <p:spPr>
          <a:xfrm>
            <a:off x="839886" y="6413727"/>
            <a:ext cx="75751" cy="95295"/>
          </a:xfrm>
          <a:custGeom>
            <a:avLst/>
            <a:gdLst>
              <a:gd name="connsiteX0" fmla="*/ 0 w 75751"/>
              <a:gd name="connsiteY0" fmla="*/ -60 h 95295"/>
              <a:gd name="connsiteX1" fmla="*/ 0 w 75751"/>
              <a:gd name="connsiteY1" fmla="*/ 95236 h 95295"/>
              <a:gd name="connsiteX2" fmla="*/ 75752 w 75751"/>
              <a:gd name="connsiteY2" fmla="*/ 95236 h 95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1" h="95295">
                <a:moveTo>
                  <a:pt x="0" y="-60"/>
                </a:moveTo>
                <a:lnTo>
                  <a:pt x="0" y="95236"/>
                </a:lnTo>
                <a:lnTo>
                  <a:pt x="75752" y="95236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07" name="任意多边形: 形状 2006">
            <a:extLst>
              <a:ext uri="{FF2B5EF4-FFF2-40B4-BE49-F238E27FC236}">
                <a16:creationId xmlns:a16="http://schemas.microsoft.com/office/drawing/2014/main" id="{8251E52A-9DAE-4365-A9E2-9FE23AC174C8}"/>
              </a:ext>
            </a:extLst>
          </p:cNvPr>
          <p:cNvSpPr/>
          <p:nvPr/>
        </p:nvSpPr>
        <p:spPr>
          <a:xfrm>
            <a:off x="839886" y="6318508"/>
            <a:ext cx="75751" cy="95219"/>
          </a:xfrm>
          <a:custGeom>
            <a:avLst/>
            <a:gdLst>
              <a:gd name="connsiteX0" fmla="*/ 0 w 75751"/>
              <a:gd name="connsiteY0" fmla="*/ 95159 h 95219"/>
              <a:gd name="connsiteX1" fmla="*/ 0 w 75751"/>
              <a:gd name="connsiteY1" fmla="*/ -60 h 95219"/>
              <a:gd name="connsiteX2" fmla="*/ 75752 w 75751"/>
              <a:gd name="connsiteY2" fmla="*/ -60 h 95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1" h="95219">
                <a:moveTo>
                  <a:pt x="0" y="95159"/>
                </a:moveTo>
                <a:lnTo>
                  <a:pt x="0" y="-60"/>
                </a:lnTo>
                <a:lnTo>
                  <a:pt x="75752" y="-60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08" name="任意多边形: 形状 2007">
            <a:extLst>
              <a:ext uri="{FF2B5EF4-FFF2-40B4-BE49-F238E27FC236}">
                <a16:creationId xmlns:a16="http://schemas.microsoft.com/office/drawing/2014/main" id="{32C2FA5D-DBEB-4AF6-9786-9241EC67AF47}"/>
              </a:ext>
            </a:extLst>
          </p:cNvPr>
          <p:cNvSpPr/>
          <p:nvPr/>
        </p:nvSpPr>
        <p:spPr>
          <a:xfrm>
            <a:off x="764135" y="6127993"/>
            <a:ext cx="151503" cy="142867"/>
          </a:xfrm>
          <a:custGeom>
            <a:avLst/>
            <a:gdLst>
              <a:gd name="connsiteX0" fmla="*/ 0 w 151503"/>
              <a:gd name="connsiteY0" fmla="*/ 142807 h 142867"/>
              <a:gd name="connsiteX1" fmla="*/ 0 w 151503"/>
              <a:gd name="connsiteY1" fmla="*/ -60 h 142867"/>
              <a:gd name="connsiteX2" fmla="*/ 151503 w 151503"/>
              <a:gd name="connsiteY2" fmla="*/ -60 h 14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503" h="142867">
                <a:moveTo>
                  <a:pt x="0" y="142807"/>
                </a:moveTo>
                <a:lnTo>
                  <a:pt x="0" y="-60"/>
                </a:lnTo>
                <a:lnTo>
                  <a:pt x="151503" y="-60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09" name="任意多边形: 形状 2008">
            <a:extLst>
              <a:ext uri="{FF2B5EF4-FFF2-40B4-BE49-F238E27FC236}">
                <a16:creationId xmlns:a16="http://schemas.microsoft.com/office/drawing/2014/main" id="{F9D61F85-7B5F-4964-B860-ABD7B3535EC8}"/>
              </a:ext>
            </a:extLst>
          </p:cNvPr>
          <p:cNvSpPr/>
          <p:nvPr/>
        </p:nvSpPr>
        <p:spPr>
          <a:xfrm>
            <a:off x="688383" y="5842182"/>
            <a:ext cx="75751" cy="214301"/>
          </a:xfrm>
          <a:custGeom>
            <a:avLst/>
            <a:gdLst>
              <a:gd name="connsiteX0" fmla="*/ 0 w 75751"/>
              <a:gd name="connsiteY0" fmla="*/ 214241 h 214301"/>
              <a:gd name="connsiteX1" fmla="*/ 0 w 75751"/>
              <a:gd name="connsiteY1" fmla="*/ -60 h 214301"/>
              <a:gd name="connsiteX2" fmla="*/ 75752 w 75751"/>
              <a:gd name="connsiteY2" fmla="*/ -60 h 2143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1" h="214301">
                <a:moveTo>
                  <a:pt x="0" y="214241"/>
                </a:moveTo>
                <a:lnTo>
                  <a:pt x="0" y="-60"/>
                </a:lnTo>
                <a:lnTo>
                  <a:pt x="75752" y="-60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10" name="任意多边形: 形状 2009">
            <a:extLst>
              <a:ext uri="{FF2B5EF4-FFF2-40B4-BE49-F238E27FC236}">
                <a16:creationId xmlns:a16="http://schemas.microsoft.com/office/drawing/2014/main" id="{4A7D0029-6195-44E5-AD15-D40BA30FF03A}"/>
              </a:ext>
            </a:extLst>
          </p:cNvPr>
          <p:cNvSpPr/>
          <p:nvPr/>
        </p:nvSpPr>
        <p:spPr>
          <a:xfrm>
            <a:off x="764135" y="5842182"/>
            <a:ext cx="151503" cy="95219"/>
          </a:xfrm>
          <a:custGeom>
            <a:avLst/>
            <a:gdLst>
              <a:gd name="connsiteX0" fmla="*/ 0 w 151503"/>
              <a:gd name="connsiteY0" fmla="*/ -60 h 95219"/>
              <a:gd name="connsiteX1" fmla="*/ 0 w 151503"/>
              <a:gd name="connsiteY1" fmla="*/ 95160 h 95219"/>
              <a:gd name="connsiteX2" fmla="*/ 151503 w 151503"/>
              <a:gd name="connsiteY2" fmla="*/ 95160 h 95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503" h="95219">
                <a:moveTo>
                  <a:pt x="0" y="-60"/>
                </a:moveTo>
                <a:lnTo>
                  <a:pt x="0" y="95160"/>
                </a:lnTo>
                <a:lnTo>
                  <a:pt x="151503" y="95160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11" name="任意多边形: 形状 2010">
            <a:extLst>
              <a:ext uri="{FF2B5EF4-FFF2-40B4-BE49-F238E27FC236}">
                <a16:creationId xmlns:a16="http://schemas.microsoft.com/office/drawing/2014/main" id="{CAE70D9F-4896-402D-B365-150B3262931B}"/>
              </a:ext>
            </a:extLst>
          </p:cNvPr>
          <p:cNvSpPr/>
          <p:nvPr/>
        </p:nvSpPr>
        <p:spPr>
          <a:xfrm>
            <a:off x="764135" y="5746887"/>
            <a:ext cx="151503" cy="95295"/>
          </a:xfrm>
          <a:custGeom>
            <a:avLst/>
            <a:gdLst>
              <a:gd name="connsiteX0" fmla="*/ 0 w 151503"/>
              <a:gd name="connsiteY0" fmla="*/ 95235 h 95295"/>
              <a:gd name="connsiteX1" fmla="*/ 0 w 151503"/>
              <a:gd name="connsiteY1" fmla="*/ -60 h 95295"/>
              <a:gd name="connsiteX2" fmla="*/ 151503 w 151503"/>
              <a:gd name="connsiteY2" fmla="*/ -60 h 95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503" h="95295">
                <a:moveTo>
                  <a:pt x="0" y="95235"/>
                </a:moveTo>
                <a:lnTo>
                  <a:pt x="0" y="-60"/>
                </a:lnTo>
                <a:lnTo>
                  <a:pt x="151503" y="-60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12" name="任意多边形: 形状 2011">
            <a:extLst>
              <a:ext uri="{FF2B5EF4-FFF2-40B4-BE49-F238E27FC236}">
                <a16:creationId xmlns:a16="http://schemas.microsoft.com/office/drawing/2014/main" id="{F0C984E4-3FD0-4CFB-8FC3-0D2C705C9313}"/>
              </a:ext>
            </a:extLst>
          </p:cNvPr>
          <p:cNvSpPr/>
          <p:nvPr/>
        </p:nvSpPr>
        <p:spPr>
          <a:xfrm>
            <a:off x="536880" y="5103908"/>
            <a:ext cx="75751" cy="744258"/>
          </a:xfrm>
          <a:custGeom>
            <a:avLst/>
            <a:gdLst>
              <a:gd name="connsiteX0" fmla="*/ 0 w 75751"/>
              <a:gd name="connsiteY0" fmla="*/ 744199 h 744258"/>
              <a:gd name="connsiteX1" fmla="*/ 0 w 75751"/>
              <a:gd name="connsiteY1" fmla="*/ -60 h 744258"/>
              <a:gd name="connsiteX2" fmla="*/ 75752 w 75751"/>
              <a:gd name="connsiteY2" fmla="*/ -60 h 744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1" h="744258">
                <a:moveTo>
                  <a:pt x="0" y="744199"/>
                </a:moveTo>
                <a:lnTo>
                  <a:pt x="0" y="-60"/>
                </a:lnTo>
                <a:lnTo>
                  <a:pt x="75752" y="-60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13" name="任意多边形: 形状 2012">
            <a:extLst>
              <a:ext uri="{FF2B5EF4-FFF2-40B4-BE49-F238E27FC236}">
                <a16:creationId xmlns:a16="http://schemas.microsoft.com/office/drawing/2014/main" id="{F352BAE9-7E5D-4E8E-8354-9DD37C192AF8}"/>
              </a:ext>
            </a:extLst>
          </p:cNvPr>
          <p:cNvSpPr/>
          <p:nvPr/>
        </p:nvSpPr>
        <p:spPr>
          <a:xfrm>
            <a:off x="612632" y="5103908"/>
            <a:ext cx="75751" cy="214301"/>
          </a:xfrm>
          <a:custGeom>
            <a:avLst/>
            <a:gdLst>
              <a:gd name="connsiteX0" fmla="*/ 0 w 75751"/>
              <a:gd name="connsiteY0" fmla="*/ -60 h 214301"/>
              <a:gd name="connsiteX1" fmla="*/ 0 w 75751"/>
              <a:gd name="connsiteY1" fmla="*/ 214241 h 214301"/>
              <a:gd name="connsiteX2" fmla="*/ 75752 w 75751"/>
              <a:gd name="connsiteY2" fmla="*/ 214241 h 2143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1" h="214301">
                <a:moveTo>
                  <a:pt x="0" y="-60"/>
                </a:moveTo>
                <a:lnTo>
                  <a:pt x="0" y="214241"/>
                </a:lnTo>
                <a:lnTo>
                  <a:pt x="75752" y="214241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14" name="任意多边形: 形状 2013">
            <a:extLst>
              <a:ext uri="{FF2B5EF4-FFF2-40B4-BE49-F238E27FC236}">
                <a16:creationId xmlns:a16="http://schemas.microsoft.com/office/drawing/2014/main" id="{A877BD68-63C7-4FD5-A509-3C3827847AB1}"/>
              </a:ext>
            </a:extLst>
          </p:cNvPr>
          <p:cNvSpPr/>
          <p:nvPr/>
        </p:nvSpPr>
        <p:spPr>
          <a:xfrm>
            <a:off x="688383" y="5318209"/>
            <a:ext cx="75751" cy="142943"/>
          </a:xfrm>
          <a:custGeom>
            <a:avLst/>
            <a:gdLst>
              <a:gd name="connsiteX0" fmla="*/ 0 w 75751"/>
              <a:gd name="connsiteY0" fmla="*/ -60 h 142943"/>
              <a:gd name="connsiteX1" fmla="*/ 0 w 75751"/>
              <a:gd name="connsiteY1" fmla="*/ 142883 h 142943"/>
              <a:gd name="connsiteX2" fmla="*/ 75752 w 75751"/>
              <a:gd name="connsiteY2" fmla="*/ 142883 h 1429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1" h="142943">
                <a:moveTo>
                  <a:pt x="0" y="-60"/>
                </a:moveTo>
                <a:lnTo>
                  <a:pt x="0" y="142883"/>
                </a:lnTo>
                <a:lnTo>
                  <a:pt x="75752" y="142883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15" name="任意多边形: 形状 2014">
            <a:extLst>
              <a:ext uri="{FF2B5EF4-FFF2-40B4-BE49-F238E27FC236}">
                <a16:creationId xmlns:a16="http://schemas.microsoft.com/office/drawing/2014/main" id="{714988EB-DB3D-4E30-899A-7B0426C32262}"/>
              </a:ext>
            </a:extLst>
          </p:cNvPr>
          <p:cNvSpPr/>
          <p:nvPr/>
        </p:nvSpPr>
        <p:spPr>
          <a:xfrm>
            <a:off x="764135" y="5461152"/>
            <a:ext cx="151503" cy="95219"/>
          </a:xfrm>
          <a:custGeom>
            <a:avLst/>
            <a:gdLst>
              <a:gd name="connsiteX0" fmla="*/ 0 w 151503"/>
              <a:gd name="connsiteY0" fmla="*/ -60 h 95219"/>
              <a:gd name="connsiteX1" fmla="*/ 0 w 151503"/>
              <a:gd name="connsiteY1" fmla="*/ 95160 h 95219"/>
              <a:gd name="connsiteX2" fmla="*/ 151503 w 151503"/>
              <a:gd name="connsiteY2" fmla="*/ 95160 h 95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503" h="95219">
                <a:moveTo>
                  <a:pt x="0" y="-60"/>
                </a:moveTo>
                <a:lnTo>
                  <a:pt x="0" y="95160"/>
                </a:lnTo>
                <a:lnTo>
                  <a:pt x="151503" y="95160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16" name="任意多边形: 形状 2015">
            <a:extLst>
              <a:ext uri="{FF2B5EF4-FFF2-40B4-BE49-F238E27FC236}">
                <a16:creationId xmlns:a16="http://schemas.microsoft.com/office/drawing/2014/main" id="{93BB1AA2-2373-4CA5-9796-6C79FCD01A65}"/>
              </a:ext>
            </a:extLst>
          </p:cNvPr>
          <p:cNvSpPr/>
          <p:nvPr/>
        </p:nvSpPr>
        <p:spPr>
          <a:xfrm>
            <a:off x="764135" y="5365857"/>
            <a:ext cx="151503" cy="95295"/>
          </a:xfrm>
          <a:custGeom>
            <a:avLst/>
            <a:gdLst>
              <a:gd name="connsiteX0" fmla="*/ 0 w 151503"/>
              <a:gd name="connsiteY0" fmla="*/ 95235 h 95295"/>
              <a:gd name="connsiteX1" fmla="*/ 0 w 151503"/>
              <a:gd name="connsiteY1" fmla="*/ -60 h 95295"/>
              <a:gd name="connsiteX2" fmla="*/ 151503 w 151503"/>
              <a:gd name="connsiteY2" fmla="*/ -60 h 95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503" h="95295">
                <a:moveTo>
                  <a:pt x="0" y="95235"/>
                </a:moveTo>
                <a:lnTo>
                  <a:pt x="0" y="-60"/>
                </a:lnTo>
                <a:lnTo>
                  <a:pt x="151503" y="-60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17" name="任意多边形: 形状 2016">
            <a:extLst>
              <a:ext uri="{FF2B5EF4-FFF2-40B4-BE49-F238E27FC236}">
                <a16:creationId xmlns:a16="http://schemas.microsoft.com/office/drawing/2014/main" id="{AD8624E6-A63A-4AEB-A844-C0AA53E9651C}"/>
              </a:ext>
            </a:extLst>
          </p:cNvPr>
          <p:cNvSpPr/>
          <p:nvPr/>
        </p:nvSpPr>
        <p:spPr>
          <a:xfrm>
            <a:off x="688383" y="5175342"/>
            <a:ext cx="227254" cy="142867"/>
          </a:xfrm>
          <a:custGeom>
            <a:avLst/>
            <a:gdLst>
              <a:gd name="connsiteX0" fmla="*/ 0 w 227254"/>
              <a:gd name="connsiteY0" fmla="*/ 142807 h 142867"/>
              <a:gd name="connsiteX1" fmla="*/ 0 w 227254"/>
              <a:gd name="connsiteY1" fmla="*/ -60 h 142867"/>
              <a:gd name="connsiteX2" fmla="*/ 227255 w 227254"/>
              <a:gd name="connsiteY2" fmla="*/ -60 h 14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7254" h="142867">
                <a:moveTo>
                  <a:pt x="0" y="142807"/>
                </a:moveTo>
                <a:lnTo>
                  <a:pt x="0" y="-60"/>
                </a:lnTo>
                <a:lnTo>
                  <a:pt x="227255" y="-60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18" name="任意多边形: 形状 2017">
            <a:extLst>
              <a:ext uri="{FF2B5EF4-FFF2-40B4-BE49-F238E27FC236}">
                <a16:creationId xmlns:a16="http://schemas.microsoft.com/office/drawing/2014/main" id="{12E74EC8-CD4D-4856-9A89-7CA2DD294093}"/>
              </a:ext>
            </a:extLst>
          </p:cNvPr>
          <p:cNvSpPr/>
          <p:nvPr/>
        </p:nvSpPr>
        <p:spPr>
          <a:xfrm>
            <a:off x="612632" y="4889532"/>
            <a:ext cx="75751" cy="214376"/>
          </a:xfrm>
          <a:custGeom>
            <a:avLst/>
            <a:gdLst>
              <a:gd name="connsiteX0" fmla="*/ 0 w 75751"/>
              <a:gd name="connsiteY0" fmla="*/ 214317 h 214376"/>
              <a:gd name="connsiteX1" fmla="*/ 0 w 75751"/>
              <a:gd name="connsiteY1" fmla="*/ -60 h 214376"/>
              <a:gd name="connsiteX2" fmla="*/ 75752 w 75751"/>
              <a:gd name="connsiteY2" fmla="*/ -60 h 214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1" h="214376">
                <a:moveTo>
                  <a:pt x="0" y="214317"/>
                </a:moveTo>
                <a:lnTo>
                  <a:pt x="0" y="-60"/>
                </a:lnTo>
                <a:lnTo>
                  <a:pt x="75752" y="-60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19" name="任意多边形: 形状 2018">
            <a:extLst>
              <a:ext uri="{FF2B5EF4-FFF2-40B4-BE49-F238E27FC236}">
                <a16:creationId xmlns:a16="http://schemas.microsoft.com/office/drawing/2014/main" id="{F869F93B-1E3F-4513-94F2-D7BEC4AF1415}"/>
              </a:ext>
            </a:extLst>
          </p:cNvPr>
          <p:cNvSpPr/>
          <p:nvPr/>
        </p:nvSpPr>
        <p:spPr>
          <a:xfrm>
            <a:off x="688383" y="4889532"/>
            <a:ext cx="227254" cy="95295"/>
          </a:xfrm>
          <a:custGeom>
            <a:avLst/>
            <a:gdLst>
              <a:gd name="connsiteX0" fmla="*/ 0 w 227254"/>
              <a:gd name="connsiteY0" fmla="*/ -60 h 95295"/>
              <a:gd name="connsiteX1" fmla="*/ 0 w 227254"/>
              <a:gd name="connsiteY1" fmla="*/ 95235 h 95295"/>
              <a:gd name="connsiteX2" fmla="*/ 227255 w 227254"/>
              <a:gd name="connsiteY2" fmla="*/ 95235 h 95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7254" h="95295">
                <a:moveTo>
                  <a:pt x="0" y="-60"/>
                </a:moveTo>
                <a:lnTo>
                  <a:pt x="0" y="95235"/>
                </a:lnTo>
                <a:lnTo>
                  <a:pt x="227255" y="95235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20" name="任意多边形: 形状 2019">
            <a:extLst>
              <a:ext uri="{FF2B5EF4-FFF2-40B4-BE49-F238E27FC236}">
                <a16:creationId xmlns:a16="http://schemas.microsoft.com/office/drawing/2014/main" id="{A150AE2E-1265-4C7C-9421-FF83F6CAE66F}"/>
              </a:ext>
            </a:extLst>
          </p:cNvPr>
          <p:cNvSpPr/>
          <p:nvPr/>
        </p:nvSpPr>
        <p:spPr>
          <a:xfrm>
            <a:off x="688383" y="4794312"/>
            <a:ext cx="227254" cy="95219"/>
          </a:xfrm>
          <a:custGeom>
            <a:avLst/>
            <a:gdLst>
              <a:gd name="connsiteX0" fmla="*/ 0 w 227254"/>
              <a:gd name="connsiteY0" fmla="*/ 95160 h 95219"/>
              <a:gd name="connsiteX1" fmla="*/ 0 w 227254"/>
              <a:gd name="connsiteY1" fmla="*/ -60 h 95219"/>
              <a:gd name="connsiteX2" fmla="*/ 227255 w 227254"/>
              <a:gd name="connsiteY2" fmla="*/ -60 h 95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7254" h="95219">
                <a:moveTo>
                  <a:pt x="0" y="95160"/>
                </a:moveTo>
                <a:lnTo>
                  <a:pt x="0" y="-60"/>
                </a:lnTo>
                <a:lnTo>
                  <a:pt x="227255" y="-60"/>
                </a:lnTo>
              </a:path>
            </a:pathLst>
          </a:custGeom>
          <a:noFill/>
          <a:ln w="756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23" name="文本框 2022">
            <a:extLst>
              <a:ext uri="{FF2B5EF4-FFF2-40B4-BE49-F238E27FC236}">
                <a16:creationId xmlns:a16="http://schemas.microsoft.com/office/drawing/2014/main" id="{736E6C96-5D41-46D9-A2C9-3EA8A021AB48}"/>
              </a:ext>
            </a:extLst>
          </p:cNvPr>
          <p:cNvSpPr txBox="1"/>
          <p:nvPr/>
        </p:nvSpPr>
        <p:spPr>
          <a:xfrm>
            <a:off x="848059" y="4698066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70.7</a:t>
            </a:r>
          </a:p>
        </p:txBody>
      </p:sp>
      <p:sp>
        <p:nvSpPr>
          <p:cNvPr id="2026" name="文本框 2025">
            <a:extLst>
              <a:ext uri="{FF2B5EF4-FFF2-40B4-BE49-F238E27FC236}">
                <a16:creationId xmlns:a16="http://schemas.microsoft.com/office/drawing/2014/main" id="{DE32EE99-01EF-4176-B8A5-8D24A4D552FF}"/>
              </a:ext>
            </a:extLst>
          </p:cNvPr>
          <p:cNvSpPr txBox="1"/>
          <p:nvPr/>
        </p:nvSpPr>
        <p:spPr>
          <a:xfrm>
            <a:off x="1062512" y="4698066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64.0</a:t>
            </a:r>
          </a:p>
        </p:txBody>
      </p:sp>
      <p:sp>
        <p:nvSpPr>
          <p:cNvPr id="2029" name="文本框 2028">
            <a:extLst>
              <a:ext uri="{FF2B5EF4-FFF2-40B4-BE49-F238E27FC236}">
                <a16:creationId xmlns:a16="http://schemas.microsoft.com/office/drawing/2014/main" id="{43651617-B0AF-489E-BEC7-60FCC58A928E}"/>
              </a:ext>
            </a:extLst>
          </p:cNvPr>
          <p:cNvSpPr txBox="1"/>
          <p:nvPr/>
        </p:nvSpPr>
        <p:spPr>
          <a:xfrm>
            <a:off x="1276964" y="4698066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54.3</a:t>
            </a:r>
          </a:p>
        </p:txBody>
      </p:sp>
      <p:sp>
        <p:nvSpPr>
          <p:cNvPr id="2032" name="文本框 2031">
            <a:extLst>
              <a:ext uri="{FF2B5EF4-FFF2-40B4-BE49-F238E27FC236}">
                <a16:creationId xmlns:a16="http://schemas.microsoft.com/office/drawing/2014/main" id="{FA20A58B-EBB0-4EF0-AF74-9357F27657DD}"/>
              </a:ext>
            </a:extLst>
          </p:cNvPr>
          <p:cNvSpPr txBox="1"/>
          <p:nvPr/>
        </p:nvSpPr>
        <p:spPr>
          <a:xfrm>
            <a:off x="1491417" y="4698066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60.3</a:t>
            </a:r>
          </a:p>
        </p:txBody>
      </p:sp>
      <p:sp>
        <p:nvSpPr>
          <p:cNvPr id="2035" name="文本框 2034">
            <a:extLst>
              <a:ext uri="{FF2B5EF4-FFF2-40B4-BE49-F238E27FC236}">
                <a16:creationId xmlns:a16="http://schemas.microsoft.com/office/drawing/2014/main" id="{ED34E58C-4860-466F-8167-8F69EF15D564}"/>
              </a:ext>
            </a:extLst>
          </p:cNvPr>
          <p:cNvSpPr txBox="1"/>
          <p:nvPr/>
        </p:nvSpPr>
        <p:spPr>
          <a:xfrm>
            <a:off x="1705794" y="4698066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67.5</a:t>
            </a:r>
          </a:p>
        </p:txBody>
      </p:sp>
      <p:sp>
        <p:nvSpPr>
          <p:cNvPr id="2038" name="文本框 2037">
            <a:extLst>
              <a:ext uri="{FF2B5EF4-FFF2-40B4-BE49-F238E27FC236}">
                <a16:creationId xmlns:a16="http://schemas.microsoft.com/office/drawing/2014/main" id="{BDFF53B8-EA93-47B6-BF72-0C7F1CA1A677}"/>
              </a:ext>
            </a:extLst>
          </p:cNvPr>
          <p:cNvSpPr txBox="1"/>
          <p:nvPr/>
        </p:nvSpPr>
        <p:spPr>
          <a:xfrm>
            <a:off x="1920246" y="4698066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57.2</a:t>
            </a:r>
          </a:p>
        </p:txBody>
      </p:sp>
      <p:sp>
        <p:nvSpPr>
          <p:cNvPr id="2041" name="文本框 2040">
            <a:extLst>
              <a:ext uri="{FF2B5EF4-FFF2-40B4-BE49-F238E27FC236}">
                <a16:creationId xmlns:a16="http://schemas.microsoft.com/office/drawing/2014/main" id="{780377C4-D5BF-488A-AB0E-7E75071DE5E0}"/>
              </a:ext>
            </a:extLst>
          </p:cNvPr>
          <p:cNvSpPr txBox="1"/>
          <p:nvPr/>
        </p:nvSpPr>
        <p:spPr>
          <a:xfrm>
            <a:off x="873360" y="4888581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3.4</a:t>
            </a:r>
          </a:p>
        </p:txBody>
      </p:sp>
      <p:sp>
        <p:nvSpPr>
          <p:cNvPr id="2044" name="文本框 2043">
            <a:extLst>
              <a:ext uri="{FF2B5EF4-FFF2-40B4-BE49-F238E27FC236}">
                <a16:creationId xmlns:a16="http://schemas.microsoft.com/office/drawing/2014/main" id="{41D6822E-2EDD-433C-8103-8ED5A0F49791}"/>
              </a:ext>
            </a:extLst>
          </p:cNvPr>
          <p:cNvSpPr txBox="1"/>
          <p:nvPr/>
        </p:nvSpPr>
        <p:spPr>
          <a:xfrm>
            <a:off x="1085237" y="4888581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4.6</a:t>
            </a:r>
          </a:p>
        </p:txBody>
      </p:sp>
      <p:sp>
        <p:nvSpPr>
          <p:cNvPr id="2047" name="文本框 2046">
            <a:extLst>
              <a:ext uri="{FF2B5EF4-FFF2-40B4-BE49-F238E27FC236}">
                <a16:creationId xmlns:a16="http://schemas.microsoft.com/office/drawing/2014/main" id="{EC13318F-A6CB-4307-8522-A32DE632F3E9}"/>
              </a:ext>
            </a:extLst>
          </p:cNvPr>
          <p:cNvSpPr txBox="1"/>
          <p:nvPr/>
        </p:nvSpPr>
        <p:spPr>
          <a:xfrm>
            <a:off x="1302190" y="4888581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9.5</a:t>
            </a:r>
          </a:p>
        </p:txBody>
      </p:sp>
      <p:sp>
        <p:nvSpPr>
          <p:cNvPr id="2050" name="文本框 2049">
            <a:extLst>
              <a:ext uri="{FF2B5EF4-FFF2-40B4-BE49-F238E27FC236}">
                <a16:creationId xmlns:a16="http://schemas.microsoft.com/office/drawing/2014/main" id="{082BCCCD-CFB8-4C18-872D-6C27FEFE1791}"/>
              </a:ext>
            </a:extLst>
          </p:cNvPr>
          <p:cNvSpPr txBox="1"/>
          <p:nvPr/>
        </p:nvSpPr>
        <p:spPr>
          <a:xfrm>
            <a:off x="1516642" y="4888581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5.2</a:t>
            </a:r>
          </a:p>
        </p:txBody>
      </p:sp>
      <p:sp>
        <p:nvSpPr>
          <p:cNvPr id="2053" name="文本框 2052">
            <a:extLst>
              <a:ext uri="{FF2B5EF4-FFF2-40B4-BE49-F238E27FC236}">
                <a16:creationId xmlns:a16="http://schemas.microsoft.com/office/drawing/2014/main" id="{AF3E67B1-A234-42A0-A821-753DC6A5EC1F}"/>
              </a:ext>
            </a:extLst>
          </p:cNvPr>
          <p:cNvSpPr txBox="1"/>
          <p:nvPr/>
        </p:nvSpPr>
        <p:spPr>
          <a:xfrm>
            <a:off x="1731095" y="4888581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7.5</a:t>
            </a:r>
          </a:p>
        </p:txBody>
      </p:sp>
      <p:sp>
        <p:nvSpPr>
          <p:cNvPr id="2056" name="文本框 2055">
            <a:extLst>
              <a:ext uri="{FF2B5EF4-FFF2-40B4-BE49-F238E27FC236}">
                <a16:creationId xmlns:a16="http://schemas.microsoft.com/office/drawing/2014/main" id="{32C64B70-7B8E-44BA-9952-272B14A1DC3E}"/>
              </a:ext>
            </a:extLst>
          </p:cNvPr>
          <p:cNvSpPr txBox="1"/>
          <p:nvPr/>
        </p:nvSpPr>
        <p:spPr>
          <a:xfrm>
            <a:off x="1922822" y="4888581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12.9</a:t>
            </a:r>
          </a:p>
        </p:txBody>
      </p:sp>
      <p:sp>
        <p:nvSpPr>
          <p:cNvPr id="2059" name="文本框 2058">
            <a:extLst>
              <a:ext uri="{FF2B5EF4-FFF2-40B4-BE49-F238E27FC236}">
                <a16:creationId xmlns:a16="http://schemas.microsoft.com/office/drawing/2014/main" id="{FF92B26C-3BB7-430C-9E73-06105F1EA608}"/>
              </a:ext>
            </a:extLst>
          </p:cNvPr>
          <p:cNvSpPr txBox="1"/>
          <p:nvPr/>
        </p:nvSpPr>
        <p:spPr>
          <a:xfrm>
            <a:off x="873285" y="5079096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2.9</a:t>
            </a:r>
          </a:p>
        </p:txBody>
      </p:sp>
      <p:sp>
        <p:nvSpPr>
          <p:cNvPr id="2062" name="文本框 2061">
            <a:extLst>
              <a:ext uri="{FF2B5EF4-FFF2-40B4-BE49-F238E27FC236}">
                <a16:creationId xmlns:a16="http://schemas.microsoft.com/office/drawing/2014/main" id="{F9F19DCD-8011-4568-9A94-A95E238C2DEF}"/>
              </a:ext>
            </a:extLst>
          </p:cNvPr>
          <p:cNvSpPr txBox="1"/>
          <p:nvPr/>
        </p:nvSpPr>
        <p:spPr>
          <a:xfrm>
            <a:off x="1087737" y="5079096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2.3</a:t>
            </a:r>
          </a:p>
        </p:txBody>
      </p:sp>
      <p:sp>
        <p:nvSpPr>
          <p:cNvPr id="2065" name="文本框 2064">
            <a:extLst>
              <a:ext uri="{FF2B5EF4-FFF2-40B4-BE49-F238E27FC236}">
                <a16:creationId xmlns:a16="http://schemas.microsoft.com/office/drawing/2014/main" id="{F1086DB7-01AC-4D6A-90CE-F108F819D251}"/>
              </a:ext>
            </a:extLst>
          </p:cNvPr>
          <p:cNvSpPr txBox="1"/>
          <p:nvPr/>
        </p:nvSpPr>
        <p:spPr>
          <a:xfrm>
            <a:off x="1302190" y="5079096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3.3</a:t>
            </a:r>
          </a:p>
        </p:txBody>
      </p:sp>
      <p:sp>
        <p:nvSpPr>
          <p:cNvPr id="2068" name="文本框 2067">
            <a:extLst>
              <a:ext uri="{FF2B5EF4-FFF2-40B4-BE49-F238E27FC236}">
                <a16:creationId xmlns:a16="http://schemas.microsoft.com/office/drawing/2014/main" id="{541BADBE-5C17-4431-8E4E-F8D40ADAE1C3}"/>
              </a:ext>
            </a:extLst>
          </p:cNvPr>
          <p:cNvSpPr txBox="1"/>
          <p:nvPr/>
        </p:nvSpPr>
        <p:spPr>
          <a:xfrm>
            <a:off x="1493917" y="5079096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12.5</a:t>
            </a:r>
          </a:p>
        </p:txBody>
      </p:sp>
      <p:sp>
        <p:nvSpPr>
          <p:cNvPr id="2071" name="文本框 2070">
            <a:extLst>
              <a:ext uri="{FF2B5EF4-FFF2-40B4-BE49-F238E27FC236}">
                <a16:creationId xmlns:a16="http://schemas.microsoft.com/office/drawing/2014/main" id="{CCD5785B-6B44-45C7-8048-E850C1C4F6B6}"/>
              </a:ext>
            </a:extLst>
          </p:cNvPr>
          <p:cNvSpPr txBox="1"/>
          <p:nvPr/>
        </p:nvSpPr>
        <p:spPr>
          <a:xfrm>
            <a:off x="1731095" y="5079096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7.4</a:t>
            </a:r>
          </a:p>
        </p:txBody>
      </p:sp>
      <p:sp>
        <p:nvSpPr>
          <p:cNvPr id="2074" name="文本框 2073">
            <a:extLst>
              <a:ext uri="{FF2B5EF4-FFF2-40B4-BE49-F238E27FC236}">
                <a16:creationId xmlns:a16="http://schemas.microsoft.com/office/drawing/2014/main" id="{7096EC03-B7CB-454D-8043-5FD167B9C78F}"/>
              </a:ext>
            </a:extLst>
          </p:cNvPr>
          <p:cNvSpPr txBox="1"/>
          <p:nvPr/>
        </p:nvSpPr>
        <p:spPr>
          <a:xfrm>
            <a:off x="1948047" y="5079096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1.9</a:t>
            </a:r>
          </a:p>
        </p:txBody>
      </p:sp>
      <p:sp>
        <p:nvSpPr>
          <p:cNvPr id="2077" name="文本框 2076">
            <a:extLst>
              <a:ext uri="{FF2B5EF4-FFF2-40B4-BE49-F238E27FC236}">
                <a16:creationId xmlns:a16="http://schemas.microsoft.com/office/drawing/2014/main" id="{E41D410D-8BE1-4031-8C62-EF53EF220403}"/>
              </a:ext>
            </a:extLst>
          </p:cNvPr>
          <p:cNvSpPr txBox="1"/>
          <p:nvPr/>
        </p:nvSpPr>
        <p:spPr>
          <a:xfrm>
            <a:off x="873285" y="5269611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2.6</a:t>
            </a:r>
          </a:p>
        </p:txBody>
      </p:sp>
      <p:sp>
        <p:nvSpPr>
          <p:cNvPr id="2080" name="文本框 2079">
            <a:extLst>
              <a:ext uri="{FF2B5EF4-FFF2-40B4-BE49-F238E27FC236}">
                <a16:creationId xmlns:a16="http://schemas.microsoft.com/office/drawing/2014/main" id="{1C45586B-61D2-4075-9854-191FCAF7568B}"/>
              </a:ext>
            </a:extLst>
          </p:cNvPr>
          <p:cNvSpPr txBox="1"/>
          <p:nvPr/>
        </p:nvSpPr>
        <p:spPr>
          <a:xfrm>
            <a:off x="1087737" y="5269611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2.4</a:t>
            </a:r>
          </a:p>
        </p:txBody>
      </p:sp>
      <p:sp>
        <p:nvSpPr>
          <p:cNvPr id="2083" name="文本框 2082">
            <a:extLst>
              <a:ext uri="{FF2B5EF4-FFF2-40B4-BE49-F238E27FC236}">
                <a16:creationId xmlns:a16="http://schemas.microsoft.com/office/drawing/2014/main" id="{308DD786-CAF6-4608-8BAB-E853F1D59D13}"/>
              </a:ext>
            </a:extLst>
          </p:cNvPr>
          <p:cNvSpPr txBox="1"/>
          <p:nvPr/>
        </p:nvSpPr>
        <p:spPr>
          <a:xfrm>
            <a:off x="1302190" y="5269611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5.2</a:t>
            </a:r>
          </a:p>
        </p:txBody>
      </p:sp>
      <p:sp>
        <p:nvSpPr>
          <p:cNvPr id="2086" name="文本框 2085">
            <a:extLst>
              <a:ext uri="{FF2B5EF4-FFF2-40B4-BE49-F238E27FC236}">
                <a16:creationId xmlns:a16="http://schemas.microsoft.com/office/drawing/2014/main" id="{EAED3004-1C9F-4846-92A2-4214AC23CFB8}"/>
              </a:ext>
            </a:extLst>
          </p:cNvPr>
          <p:cNvSpPr txBox="1"/>
          <p:nvPr/>
        </p:nvSpPr>
        <p:spPr>
          <a:xfrm>
            <a:off x="1516642" y="5269611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9.5</a:t>
            </a:r>
          </a:p>
        </p:txBody>
      </p:sp>
      <p:sp>
        <p:nvSpPr>
          <p:cNvPr id="2089" name="文本框 2088">
            <a:extLst>
              <a:ext uri="{FF2B5EF4-FFF2-40B4-BE49-F238E27FC236}">
                <a16:creationId xmlns:a16="http://schemas.microsoft.com/office/drawing/2014/main" id="{EA7CD1D5-0045-4E0E-9745-7AD28A579D76}"/>
              </a:ext>
            </a:extLst>
          </p:cNvPr>
          <p:cNvSpPr txBox="1"/>
          <p:nvPr/>
        </p:nvSpPr>
        <p:spPr>
          <a:xfrm>
            <a:off x="1731095" y="5269611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8.2</a:t>
            </a:r>
          </a:p>
        </p:txBody>
      </p:sp>
      <p:sp>
        <p:nvSpPr>
          <p:cNvPr id="2092" name="文本框 2091">
            <a:extLst>
              <a:ext uri="{FF2B5EF4-FFF2-40B4-BE49-F238E27FC236}">
                <a16:creationId xmlns:a16="http://schemas.microsoft.com/office/drawing/2014/main" id="{DC05439E-F3A8-41D1-8769-7D6A40E130EE}"/>
              </a:ext>
            </a:extLst>
          </p:cNvPr>
          <p:cNvSpPr txBox="1"/>
          <p:nvPr/>
        </p:nvSpPr>
        <p:spPr>
          <a:xfrm>
            <a:off x="1945547" y="5269611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6.6</a:t>
            </a:r>
          </a:p>
        </p:txBody>
      </p:sp>
      <p:sp>
        <p:nvSpPr>
          <p:cNvPr id="2095" name="文本框 2094">
            <a:extLst>
              <a:ext uri="{FF2B5EF4-FFF2-40B4-BE49-F238E27FC236}">
                <a16:creationId xmlns:a16="http://schemas.microsoft.com/office/drawing/2014/main" id="{BBD36C3C-E79A-4360-9E59-8598740AAAD5}"/>
              </a:ext>
            </a:extLst>
          </p:cNvPr>
          <p:cNvSpPr txBox="1"/>
          <p:nvPr/>
        </p:nvSpPr>
        <p:spPr>
          <a:xfrm>
            <a:off x="875860" y="5460202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1.2</a:t>
            </a:r>
          </a:p>
        </p:txBody>
      </p:sp>
      <p:sp>
        <p:nvSpPr>
          <p:cNvPr id="2098" name="文本框 2097">
            <a:extLst>
              <a:ext uri="{FF2B5EF4-FFF2-40B4-BE49-F238E27FC236}">
                <a16:creationId xmlns:a16="http://schemas.microsoft.com/office/drawing/2014/main" id="{728ADF47-C711-48E5-87EC-1FC42234A95C}"/>
              </a:ext>
            </a:extLst>
          </p:cNvPr>
          <p:cNvSpPr txBox="1"/>
          <p:nvPr/>
        </p:nvSpPr>
        <p:spPr>
          <a:xfrm>
            <a:off x="1087131" y="5460202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0.8</a:t>
            </a:r>
          </a:p>
        </p:txBody>
      </p:sp>
      <p:sp>
        <p:nvSpPr>
          <p:cNvPr id="2101" name="文本框 2100">
            <a:extLst>
              <a:ext uri="{FF2B5EF4-FFF2-40B4-BE49-F238E27FC236}">
                <a16:creationId xmlns:a16="http://schemas.microsoft.com/office/drawing/2014/main" id="{E9976F06-E66E-4ACA-B4D7-2B9B0969ECBC}"/>
              </a:ext>
            </a:extLst>
          </p:cNvPr>
          <p:cNvSpPr txBox="1"/>
          <p:nvPr/>
        </p:nvSpPr>
        <p:spPr>
          <a:xfrm>
            <a:off x="1307265" y="5460202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3.1</a:t>
            </a:r>
          </a:p>
        </p:txBody>
      </p:sp>
      <p:sp>
        <p:nvSpPr>
          <p:cNvPr id="2104" name="文本框 2103">
            <a:extLst>
              <a:ext uri="{FF2B5EF4-FFF2-40B4-BE49-F238E27FC236}">
                <a16:creationId xmlns:a16="http://schemas.microsoft.com/office/drawing/2014/main" id="{33DEDA65-1A66-4BCE-A2A8-31B868EECCEA}"/>
              </a:ext>
            </a:extLst>
          </p:cNvPr>
          <p:cNvSpPr txBox="1"/>
          <p:nvPr/>
        </p:nvSpPr>
        <p:spPr>
          <a:xfrm>
            <a:off x="1491341" y="5460202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20.0</a:t>
            </a:r>
          </a:p>
        </p:txBody>
      </p:sp>
      <p:sp>
        <p:nvSpPr>
          <p:cNvPr id="2107" name="文本框 2106">
            <a:extLst>
              <a:ext uri="{FF2B5EF4-FFF2-40B4-BE49-F238E27FC236}">
                <a16:creationId xmlns:a16="http://schemas.microsoft.com/office/drawing/2014/main" id="{8FEA3461-BD46-4E38-BA7D-EDFCD396F838}"/>
              </a:ext>
            </a:extLst>
          </p:cNvPr>
          <p:cNvSpPr txBox="1"/>
          <p:nvPr/>
        </p:nvSpPr>
        <p:spPr>
          <a:xfrm>
            <a:off x="1728519" y="5460202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4.6</a:t>
            </a:r>
          </a:p>
        </p:txBody>
      </p:sp>
      <p:sp>
        <p:nvSpPr>
          <p:cNvPr id="2110" name="文本框 2109">
            <a:extLst>
              <a:ext uri="{FF2B5EF4-FFF2-40B4-BE49-F238E27FC236}">
                <a16:creationId xmlns:a16="http://schemas.microsoft.com/office/drawing/2014/main" id="{5A9D9D4A-6B1C-440A-A2C9-5B0DE9674F2E}"/>
              </a:ext>
            </a:extLst>
          </p:cNvPr>
          <p:cNvSpPr txBox="1"/>
          <p:nvPr/>
        </p:nvSpPr>
        <p:spPr>
          <a:xfrm>
            <a:off x="1922822" y="5460202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11.7</a:t>
            </a:r>
          </a:p>
        </p:txBody>
      </p:sp>
      <p:sp>
        <p:nvSpPr>
          <p:cNvPr id="2113" name="文本框 2112">
            <a:extLst>
              <a:ext uri="{FF2B5EF4-FFF2-40B4-BE49-F238E27FC236}">
                <a16:creationId xmlns:a16="http://schemas.microsoft.com/office/drawing/2014/main" id="{33CF4359-1892-459F-B5FD-1D3D5A9137F0}"/>
              </a:ext>
            </a:extLst>
          </p:cNvPr>
          <p:cNvSpPr txBox="1"/>
          <p:nvPr/>
        </p:nvSpPr>
        <p:spPr>
          <a:xfrm>
            <a:off x="853135" y="5650717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25.1</a:t>
            </a:r>
          </a:p>
        </p:txBody>
      </p:sp>
      <p:sp>
        <p:nvSpPr>
          <p:cNvPr id="2116" name="文本框 2115">
            <a:extLst>
              <a:ext uri="{FF2B5EF4-FFF2-40B4-BE49-F238E27FC236}">
                <a16:creationId xmlns:a16="http://schemas.microsoft.com/office/drawing/2014/main" id="{569B791A-110F-4A73-8FB3-A051F25F3DC6}"/>
              </a:ext>
            </a:extLst>
          </p:cNvPr>
          <p:cNvSpPr txBox="1"/>
          <p:nvPr/>
        </p:nvSpPr>
        <p:spPr>
          <a:xfrm>
            <a:off x="1062512" y="5650717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23.3</a:t>
            </a:r>
          </a:p>
        </p:txBody>
      </p:sp>
      <p:sp>
        <p:nvSpPr>
          <p:cNvPr id="2119" name="文本框 2118">
            <a:extLst>
              <a:ext uri="{FF2B5EF4-FFF2-40B4-BE49-F238E27FC236}">
                <a16:creationId xmlns:a16="http://schemas.microsoft.com/office/drawing/2014/main" id="{49932EEE-EF33-4414-A035-81A386CDA5C9}"/>
              </a:ext>
            </a:extLst>
          </p:cNvPr>
          <p:cNvSpPr txBox="1"/>
          <p:nvPr/>
        </p:nvSpPr>
        <p:spPr>
          <a:xfrm>
            <a:off x="1279464" y="5650717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19.7</a:t>
            </a:r>
          </a:p>
        </p:txBody>
      </p:sp>
      <p:sp>
        <p:nvSpPr>
          <p:cNvPr id="2122" name="文本框 2121">
            <a:extLst>
              <a:ext uri="{FF2B5EF4-FFF2-40B4-BE49-F238E27FC236}">
                <a16:creationId xmlns:a16="http://schemas.microsoft.com/office/drawing/2014/main" id="{2222369B-2175-417A-9265-2B5B09C58F0B}"/>
              </a:ext>
            </a:extLst>
          </p:cNvPr>
          <p:cNvSpPr txBox="1"/>
          <p:nvPr/>
        </p:nvSpPr>
        <p:spPr>
          <a:xfrm>
            <a:off x="1491341" y="5650717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25.9</a:t>
            </a:r>
          </a:p>
        </p:txBody>
      </p:sp>
      <p:sp>
        <p:nvSpPr>
          <p:cNvPr id="2125" name="文本框 2124">
            <a:extLst>
              <a:ext uri="{FF2B5EF4-FFF2-40B4-BE49-F238E27FC236}">
                <a16:creationId xmlns:a16="http://schemas.microsoft.com/office/drawing/2014/main" id="{548DFFCB-DA7C-4180-B01F-1C583417B234}"/>
              </a:ext>
            </a:extLst>
          </p:cNvPr>
          <p:cNvSpPr txBox="1"/>
          <p:nvPr/>
        </p:nvSpPr>
        <p:spPr>
          <a:xfrm>
            <a:off x="1705794" y="5650717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20.7</a:t>
            </a:r>
          </a:p>
        </p:txBody>
      </p:sp>
      <p:sp>
        <p:nvSpPr>
          <p:cNvPr id="2128" name="文本框 2127">
            <a:extLst>
              <a:ext uri="{FF2B5EF4-FFF2-40B4-BE49-F238E27FC236}">
                <a16:creationId xmlns:a16="http://schemas.microsoft.com/office/drawing/2014/main" id="{AA5C362F-8EC4-4903-9A9A-0DFB04838F69}"/>
              </a:ext>
            </a:extLst>
          </p:cNvPr>
          <p:cNvSpPr txBox="1"/>
          <p:nvPr/>
        </p:nvSpPr>
        <p:spPr>
          <a:xfrm>
            <a:off x="1922822" y="5650717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14.4</a:t>
            </a:r>
          </a:p>
        </p:txBody>
      </p:sp>
      <p:sp>
        <p:nvSpPr>
          <p:cNvPr id="2131" name="文本框 2130">
            <a:extLst>
              <a:ext uri="{FF2B5EF4-FFF2-40B4-BE49-F238E27FC236}">
                <a16:creationId xmlns:a16="http://schemas.microsoft.com/office/drawing/2014/main" id="{8E1A8CDB-7E6D-44D0-9DF3-E3591E0C8664}"/>
              </a:ext>
            </a:extLst>
          </p:cNvPr>
          <p:cNvSpPr txBox="1"/>
          <p:nvPr/>
        </p:nvSpPr>
        <p:spPr>
          <a:xfrm>
            <a:off x="850635" y="5841232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16.0</a:t>
            </a:r>
          </a:p>
        </p:txBody>
      </p:sp>
      <p:sp>
        <p:nvSpPr>
          <p:cNvPr id="2134" name="文本框 2133">
            <a:extLst>
              <a:ext uri="{FF2B5EF4-FFF2-40B4-BE49-F238E27FC236}">
                <a16:creationId xmlns:a16="http://schemas.microsoft.com/office/drawing/2014/main" id="{053DFD3A-4A63-4C7B-9329-A33688CEB5B9}"/>
              </a:ext>
            </a:extLst>
          </p:cNvPr>
          <p:cNvSpPr txBox="1"/>
          <p:nvPr/>
        </p:nvSpPr>
        <p:spPr>
          <a:xfrm>
            <a:off x="1065012" y="5841232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18.8</a:t>
            </a:r>
          </a:p>
        </p:txBody>
      </p:sp>
      <p:sp>
        <p:nvSpPr>
          <p:cNvPr id="2137" name="文本框 2136">
            <a:extLst>
              <a:ext uri="{FF2B5EF4-FFF2-40B4-BE49-F238E27FC236}">
                <a16:creationId xmlns:a16="http://schemas.microsoft.com/office/drawing/2014/main" id="{70249504-B47F-4982-8E2A-13185EA80BD9}"/>
              </a:ext>
            </a:extLst>
          </p:cNvPr>
          <p:cNvSpPr txBox="1"/>
          <p:nvPr/>
        </p:nvSpPr>
        <p:spPr>
          <a:xfrm>
            <a:off x="1279464" y="5841232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12.0</a:t>
            </a:r>
          </a:p>
        </p:txBody>
      </p:sp>
      <p:sp>
        <p:nvSpPr>
          <p:cNvPr id="2140" name="文本框 2139">
            <a:extLst>
              <a:ext uri="{FF2B5EF4-FFF2-40B4-BE49-F238E27FC236}">
                <a16:creationId xmlns:a16="http://schemas.microsoft.com/office/drawing/2014/main" id="{4E88D8CE-10F5-4928-8B96-50A0234434C4}"/>
              </a:ext>
            </a:extLst>
          </p:cNvPr>
          <p:cNvSpPr txBox="1"/>
          <p:nvPr/>
        </p:nvSpPr>
        <p:spPr>
          <a:xfrm>
            <a:off x="1493917" y="5841232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14.4</a:t>
            </a:r>
          </a:p>
        </p:txBody>
      </p:sp>
      <p:sp>
        <p:nvSpPr>
          <p:cNvPr id="2143" name="文本框 2142">
            <a:extLst>
              <a:ext uri="{FF2B5EF4-FFF2-40B4-BE49-F238E27FC236}">
                <a16:creationId xmlns:a16="http://schemas.microsoft.com/office/drawing/2014/main" id="{116051FE-28EA-405D-8091-03EECF46C145}"/>
              </a:ext>
            </a:extLst>
          </p:cNvPr>
          <p:cNvSpPr txBox="1"/>
          <p:nvPr/>
        </p:nvSpPr>
        <p:spPr>
          <a:xfrm>
            <a:off x="1708369" y="5841232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11.9</a:t>
            </a:r>
          </a:p>
        </p:txBody>
      </p:sp>
      <p:sp>
        <p:nvSpPr>
          <p:cNvPr id="2146" name="文本框 2145">
            <a:extLst>
              <a:ext uri="{FF2B5EF4-FFF2-40B4-BE49-F238E27FC236}">
                <a16:creationId xmlns:a16="http://schemas.microsoft.com/office/drawing/2014/main" id="{FDE052C2-C734-42BC-8B63-A21EE65495E5}"/>
              </a:ext>
            </a:extLst>
          </p:cNvPr>
          <p:cNvSpPr txBox="1"/>
          <p:nvPr/>
        </p:nvSpPr>
        <p:spPr>
          <a:xfrm>
            <a:off x="1945547" y="5841232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7.6</a:t>
            </a:r>
          </a:p>
        </p:txBody>
      </p:sp>
      <p:sp>
        <p:nvSpPr>
          <p:cNvPr id="2149" name="文本框 2148">
            <a:extLst>
              <a:ext uri="{FF2B5EF4-FFF2-40B4-BE49-F238E27FC236}">
                <a16:creationId xmlns:a16="http://schemas.microsoft.com/office/drawing/2014/main" id="{1075D85E-DB37-4E43-A3DB-83B70010DF6A}"/>
              </a:ext>
            </a:extLst>
          </p:cNvPr>
          <p:cNvSpPr txBox="1"/>
          <p:nvPr/>
        </p:nvSpPr>
        <p:spPr>
          <a:xfrm>
            <a:off x="873360" y="6031747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9.4</a:t>
            </a:r>
          </a:p>
        </p:txBody>
      </p:sp>
      <p:sp>
        <p:nvSpPr>
          <p:cNvPr id="2152" name="文本框 2151">
            <a:extLst>
              <a:ext uri="{FF2B5EF4-FFF2-40B4-BE49-F238E27FC236}">
                <a16:creationId xmlns:a16="http://schemas.microsoft.com/office/drawing/2014/main" id="{0BAD7207-D0C7-46D4-AC9E-B2CFD4F24301}"/>
              </a:ext>
            </a:extLst>
          </p:cNvPr>
          <p:cNvSpPr txBox="1"/>
          <p:nvPr/>
        </p:nvSpPr>
        <p:spPr>
          <a:xfrm>
            <a:off x="1087737" y="6031747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9.8</a:t>
            </a:r>
          </a:p>
        </p:txBody>
      </p:sp>
      <p:sp>
        <p:nvSpPr>
          <p:cNvPr id="2155" name="文本框 2154">
            <a:extLst>
              <a:ext uri="{FF2B5EF4-FFF2-40B4-BE49-F238E27FC236}">
                <a16:creationId xmlns:a16="http://schemas.microsoft.com/office/drawing/2014/main" id="{74A01E1B-6DE8-4489-BDAE-7835B11752AC}"/>
              </a:ext>
            </a:extLst>
          </p:cNvPr>
          <p:cNvSpPr txBox="1"/>
          <p:nvPr/>
        </p:nvSpPr>
        <p:spPr>
          <a:xfrm>
            <a:off x="1302190" y="6031747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7.8</a:t>
            </a:r>
          </a:p>
        </p:txBody>
      </p:sp>
      <p:sp>
        <p:nvSpPr>
          <p:cNvPr id="2158" name="文本框 2157">
            <a:extLst>
              <a:ext uri="{FF2B5EF4-FFF2-40B4-BE49-F238E27FC236}">
                <a16:creationId xmlns:a16="http://schemas.microsoft.com/office/drawing/2014/main" id="{C55D2507-640C-4EBE-AD50-7EFE82E21FE1}"/>
              </a:ext>
            </a:extLst>
          </p:cNvPr>
          <p:cNvSpPr txBox="1"/>
          <p:nvPr/>
        </p:nvSpPr>
        <p:spPr>
          <a:xfrm>
            <a:off x="1493917" y="6031747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10.0</a:t>
            </a:r>
          </a:p>
        </p:txBody>
      </p:sp>
      <p:sp>
        <p:nvSpPr>
          <p:cNvPr id="2161" name="文本框 2160">
            <a:extLst>
              <a:ext uri="{FF2B5EF4-FFF2-40B4-BE49-F238E27FC236}">
                <a16:creationId xmlns:a16="http://schemas.microsoft.com/office/drawing/2014/main" id="{9292F613-6E85-4D52-AEDA-AE88778DCBF4}"/>
              </a:ext>
            </a:extLst>
          </p:cNvPr>
          <p:cNvSpPr txBox="1"/>
          <p:nvPr/>
        </p:nvSpPr>
        <p:spPr>
          <a:xfrm>
            <a:off x="1731095" y="6031747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9.2</a:t>
            </a:r>
          </a:p>
        </p:txBody>
      </p:sp>
      <p:sp>
        <p:nvSpPr>
          <p:cNvPr id="2164" name="文本框 2163">
            <a:extLst>
              <a:ext uri="{FF2B5EF4-FFF2-40B4-BE49-F238E27FC236}">
                <a16:creationId xmlns:a16="http://schemas.microsoft.com/office/drawing/2014/main" id="{B0253637-6C00-4D2E-99C1-6E7F7F74DE54}"/>
              </a:ext>
            </a:extLst>
          </p:cNvPr>
          <p:cNvSpPr txBox="1"/>
          <p:nvPr/>
        </p:nvSpPr>
        <p:spPr>
          <a:xfrm>
            <a:off x="1945547" y="6031747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7.7</a:t>
            </a:r>
          </a:p>
        </p:txBody>
      </p:sp>
      <p:sp>
        <p:nvSpPr>
          <p:cNvPr id="2167" name="文本框 2166">
            <a:extLst>
              <a:ext uri="{FF2B5EF4-FFF2-40B4-BE49-F238E27FC236}">
                <a16:creationId xmlns:a16="http://schemas.microsoft.com/office/drawing/2014/main" id="{803718AD-4D57-465F-A106-ACF2E781D427}"/>
              </a:ext>
            </a:extLst>
          </p:cNvPr>
          <p:cNvSpPr txBox="1"/>
          <p:nvPr/>
        </p:nvSpPr>
        <p:spPr>
          <a:xfrm>
            <a:off x="870785" y="6222262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4.2</a:t>
            </a:r>
          </a:p>
        </p:txBody>
      </p:sp>
      <p:sp>
        <p:nvSpPr>
          <p:cNvPr id="2170" name="文本框 2169">
            <a:extLst>
              <a:ext uri="{FF2B5EF4-FFF2-40B4-BE49-F238E27FC236}">
                <a16:creationId xmlns:a16="http://schemas.microsoft.com/office/drawing/2014/main" id="{158E0A62-BDCB-40EF-89B3-6D94323713F1}"/>
              </a:ext>
            </a:extLst>
          </p:cNvPr>
          <p:cNvSpPr txBox="1"/>
          <p:nvPr/>
        </p:nvSpPr>
        <p:spPr>
          <a:xfrm>
            <a:off x="1087737" y="6222262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7.6</a:t>
            </a:r>
          </a:p>
        </p:txBody>
      </p:sp>
      <p:sp>
        <p:nvSpPr>
          <p:cNvPr id="2173" name="文本框 2172">
            <a:extLst>
              <a:ext uri="{FF2B5EF4-FFF2-40B4-BE49-F238E27FC236}">
                <a16:creationId xmlns:a16="http://schemas.microsoft.com/office/drawing/2014/main" id="{8701DA0D-E795-4D83-A1F2-72EF826DCD1F}"/>
              </a:ext>
            </a:extLst>
          </p:cNvPr>
          <p:cNvSpPr txBox="1"/>
          <p:nvPr/>
        </p:nvSpPr>
        <p:spPr>
          <a:xfrm>
            <a:off x="1302190" y="6222262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5.8</a:t>
            </a:r>
          </a:p>
        </p:txBody>
      </p:sp>
      <p:sp>
        <p:nvSpPr>
          <p:cNvPr id="2176" name="文本框 2175">
            <a:extLst>
              <a:ext uri="{FF2B5EF4-FFF2-40B4-BE49-F238E27FC236}">
                <a16:creationId xmlns:a16="http://schemas.microsoft.com/office/drawing/2014/main" id="{53FDA6D2-75C9-4D56-8553-C9A5355B2994}"/>
              </a:ext>
            </a:extLst>
          </p:cNvPr>
          <p:cNvSpPr txBox="1"/>
          <p:nvPr/>
        </p:nvSpPr>
        <p:spPr>
          <a:xfrm>
            <a:off x="1516642" y="6222262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2.6</a:t>
            </a:r>
          </a:p>
        </p:txBody>
      </p:sp>
      <p:sp>
        <p:nvSpPr>
          <p:cNvPr id="2179" name="文本框 2178">
            <a:extLst>
              <a:ext uri="{FF2B5EF4-FFF2-40B4-BE49-F238E27FC236}">
                <a16:creationId xmlns:a16="http://schemas.microsoft.com/office/drawing/2014/main" id="{6F01D1E2-7E73-4849-A7E9-D76508E8750E}"/>
              </a:ext>
            </a:extLst>
          </p:cNvPr>
          <p:cNvSpPr txBox="1"/>
          <p:nvPr/>
        </p:nvSpPr>
        <p:spPr>
          <a:xfrm>
            <a:off x="1731095" y="6222262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6.2</a:t>
            </a:r>
          </a:p>
        </p:txBody>
      </p:sp>
      <p:sp>
        <p:nvSpPr>
          <p:cNvPr id="2182" name="文本框 2181">
            <a:extLst>
              <a:ext uri="{FF2B5EF4-FFF2-40B4-BE49-F238E27FC236}">
                <a16:creationId xmlns:a16="http://schemas.microsoft.com/office/drawing/2014/main" id="{B01458DF-5F5E-4AC4-9F7E-9627C4B12DDB}"/>
              </a:ext>
            </a:extLst>
          </p:cNvPr>
          <p:cNvSpPr txBox="1"/>
          <p:nvPr/>
        </p:nvSpPr>
        <p:spPr>
          <a:xfrm>
            <a:off x="1945547" y="6222262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3.6</a:t>
            </a:r>
          </a:p>
        </p:txBody>
      </p:sp>
      <p:sp>
        <p:nvSpPr>
          <p:cNvPr id="2185" name="文本框 2184">
            <a:extLst>
              <a:ext uri="{FF2B5EF4-FFF2-40B4-BE49-F238E27FC236}">
                <a16:creationId xmlns:a16="http://schemas.microsoft.com/office/drawing/2014/main" id="{78E83B5A-0CAF-4F9D-94D5-EF1AA35FEA3E}"/>
              </a:ext>
            </a:extLst>
          </p:cNvPr>
          <p:cNvSpPr txBox="1"/>
          <p:nvPr/>
        </p:nvSpPr>
        <p:spPr>
          <a:xfrm>
            <a:off x="850635" y="6412777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13.9</a:t>
            </a:r>
          </a:p>
        </p:txBody>
      </p:sp>
      <p:sp>
        <p:nvSpPr>
          <p:cNvPr id="2188" name="文本框 2187">
            <a:extLst>
              <a:ext uri="{FF2B5EF4-FFF2-40B4-BE49-F238E27FC236}">
                <a16:creationId xmlns:a16="http://schemas.microsoft.com/office/drawing/2014/main" id="{ADBCECA8-D28B-40C1-A8AD-2EAC02185762}"/>
              </a:ext>
            </a:extLst>
          </p:cNvPr>
          <p:cNvSpPr txBox="1"/>
          <p:nvPr/>
        </p:nvSpPr>
        <p:spPr>
          <a:xfrm>
            <a:off x="1070087" y="6412777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13.1</a:t>
            </a:r>
          </a:p>
        </p:txBody>
      </p:sp>
      <p:sp>
        <p:nvSpPr>
          <p:cNvPr id="2191" name="文本框 2190">
            <a:extLst>
              <a:ext uri="{FF2B5EF4-FFF2-40B4-BE49-F238E27FC236}">
                <a16:creationId xmlns:a16="http://schemas.microsoft.com/office/drawing/2014/main" id="{485B927D-6033-42F5-BF66-BAB0C1ED36F8}"/>
              </a:ext>
            </a:extLst>
          </p:cNvPr>
          <p:cNvSpPr txBox="1"/>
          <p:nvPr/>
        </p:nvSpPr>
        <p:spPr>
          <a:xfrm>
            <a:off x="1279464" y="6412777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13.7</a:t>
            </a:r>
          </a:p>
        </p:txBody>
      </p:sp>
      <p:sp>
        <p:nvSpPr>
          <p:cNvPr id="2194" name="文本框 2193">
            <a:extLst>
              <a:ext uri="{FF2B5EF4-FFF2-40B4-BE49-F238E27FC236}">
                <a16:creationId xmlns:a16="http://schemas.microsoft.com/office/drawing/2014/main" id="{F26DA19E-7B78-48A9-9F3C-447C23D6783F}"/>
              </a:ext>
            </a:extLst>
          </p:cNvPr>
          <p:cNvSpPr txBox="1"/>
          <p:nvPr/>
        </p:nvSpPr>
        <p:spPr>
          <a:xfrm>
            <a:off x="1493917" y="6412777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11.0</a:t>
            </a:r>
          </a:p>
        </p:txBody>
      </p:sp>
      <p:sp>
        <p:nvSpPr>
          <p:cNvPr id="2197" name="文本框 2196">
            <a:extLst>
              <a:ext uri="{FF2B5EF4-FFF2-40B4-BE49-F238E27FC236}">
                <a16:creationId xmlns:a16="http://schemas.microsoft.com/office/drawing/2014/main" id="{9B0BFAD8-BC2C-4C7D-A8AD-5E4E03ECBC4C}"/>
              </a:ext>
            </a:extLst>
          </p:cNvPr>
          <p:cNvSpPr txBox="1"/>
          <p:nvPr/>
        </p:nvSpPr>
        <p:spPr>
          <a:xfrm>
            <a:off x="1708369" y="6412777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12.2</a:t>
            </a:r>
          </a:p>
        </p:txBody>
      </p:sp>
      <p:sp>
        <p:nvSpPr>
          <p:cNvPr id="2200" name="文本框 2199">
            <a:extLst>
              <a:ext uri="{FF2B5EF4-FFF2-40B4-BE49-F238E27FC236}">
                <a16:creationId xmlns:a16="http://schemas.microsoft.com/office/drawing/2014/main" id="{C7D39164-9896-4735-BBA0-C64C6A87EE41}"/>
              </a:ext>
            </a:extLst>
          </p:cNvPr>
          <p:cNvSpPr txBox="1"/>
          <p:nvPr/>
        </p:nvSpPr>
        <p:spPr>
          <a:xfrm>
            <a:off x="1945547" y="6412777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9.2</a:t>
            </a:r>
          </a:p>
        </p:txBody>
      </p:sp>
      <p:sp>
        <p:nvSpPr>
          <p:cNvPr id="2203" name="文本框 2202">
            <a:extLst>
              <a:ext uri="{FF2B5EF4-FFF2-40B4-BE49-F238E27FC236}">
                <a16:creationId xmlns:a16="http://schemas.microsoft.com/office/drawing/2014/main" id="{C494F791-DADF-4939-8E78-0C3C37AA3413}"/>
              </a:ext>
            </a:extLst>
          </p:cNvPr>
          <p:cNvSpPr txBox="1"/>
          <p:nvPr/>
        </p:nvSpPr>
        <p:spPr>
          <a:xfrm>
            <a:off x="850635" y="6603292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17.3</a:t>
            </a:r>
          </a:p>
        </p:txBody>
      </p:sp>
      <p:sp>
        <p:nvSpPr>
          <p:cNvPr id="2206" name="文本框 2205">
            <a:extLst>
              <a:ext uri="{FF2B5EF4-FFF2-40B4-BE49-F238E27FC236}">
                <a16:creationId xmlns:a16="http://schemas.microsoft.com/office/drawing/2014/main" id="{B19ED8E2-9EC3-4A98-82B9-0C81351E33A2}"/>
              </a:ext>
            </a:extLst>
          </p:cNvPr>
          <p:cNvSpPr txBox="1"/>
          <p:nvPr/>
        </p:nvSpPr>
        <p:spPr>
          <a:xfrm>
            <a:off x="1065012" y="6603292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14.8</a:t>
            </a:r>
          </a:p>
        </p:txBody>
      </p:sp>
      <p:sp>
        <p:nvSpPr>
          <p:cNvPr id="2209" name="文本框 2208">
            <a:extLst>
              <a:ext uri="{FF2B5EF4-FFF2-40B4-BE49-F238E27FC236}">
                <a16:creationId xmlns:a16="http://schemas.microsoft.com/office/drawing/2014/main" id="{483014D6-090D-461D-9B13-6805588C81AA}"/>
              </a:ext>
            </a:extLst>
          </p:cNvPr>
          <p:cNvSpPr txBox="1"/>
          <p:nvPr/>
        </p:nvSpPr>
        <p:spPr>
          <a:xfrm>
            <a:off x="1279464" y="6603292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13.0</a:t>
            </a:r>
          </a:p>
        </p:txBody>
      </p:sp>
      <p:sp>
        <p:nvSpPr>
          <p:cNvPr id="2212" name="文本框 2211">
            <a:extLst>
              <a:ext uri="{FF2B5EF4-FFF2-40B4-BE49-F238E27FC236}">
                <a16:creationId xmlns:a16="http://schemas.microsoft.com/office/drawing/2014/main" id="{A5336B3C-1792-4B0C-9835-068E3CA4925C}"/>
              </a:ext>
            </a:extLst>
          </p:cNvPr>
          <p:cNvSpPr txBox="1"/>
          <p:nvPr/>
        </p:nvSpPr>
        <p:spPr>
          <a:xfrm>
            <a:off x="1493917" y="6603292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19.4</a:t>
            </a:r>
          </a:p>
        </p:txBody>
      </p:sp>
      <p:sp>
        <p:nvSpPr>
          <p:cNvPr id="2215" name="文本框 2214">
            <a:extLst>
              <a:ext uri="{FF2B5EF4-FFF2-40B4-BE49-F238E27FC236}">
                <a16:creationId xmlns:a16="http://schemas.microsoft.com/office/drawing/2014/main" id="{C102259B-BBEA-4537-965B-DBE84CA73544}"/>
              </a:ext>
            </a:extLst>
          </p:cNvPr>
          <p:cNvSpPr txBox="1"/>
          <p:nvPr/>
        </p:nvSpPr>
        <p:spPr>
          <a:xfrm>
            <a:off x="1708369" y="6603292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11.3</a:t>
            </a:r>
          </a:p>
        </p:txBody>
      </p:sp>
      <p:sp>
        <p:nvSpPr>
          <p:cNvPr id="2218" name="文本框 2217">
            <a:extLst>
              <a:ext uri="{FF2B5EF4-FFF2-40B4-BE49-F238E27FC236}">
                <a16:creationId xmlns:a16="http://schemas.microsoft.com/office/drawing/2014/main" id="{1341F3DB-583A-4537-8842-E70B58E0E388}"/>
              </a:ext>
            </a:extLst>
          </p:cNvPr>
          <p:cNvSpPr txBox="1"/>
          <p:nvPr/>
        </p:nvSpPr>
        <p:spPr>
          <a:xfrm>
            <a:off x="1922822" y="6603292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12.0</a:t>
            </a:r>
          </a:p>
        </p:txBody>
      </p:sp>
      <p:sp>
        <p:nvSpPr>
          <p:cNvPr id="2221" name="文本框 2220">
            <a:extLst>
              <a:ext uri="{FF2B5EF4-FFF2-40B4-BE49-F238E27FC236}">
                <a16:creationId xmlns:a16="http://schemas.microsoft.com/office/drawing/2014/main" id="{E80B1209-AB65-417D-BF4F-35ACE36C4676}"/>
              </a:ext>
            </a:extLst>
          </p:cNvPr>
          <p:cNvSpPr txBox="1"/>
          <p:nvPr/>
        </p:nvSpPr>
        <p:spPr>
          <a:xfrm>
            <a:off x="873360" y="6793882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8.0</a:t>
            </a:r>
          </a:p>
        </p:txBody>
      </p:sp>
      <p:sp>
        <p:nvSpPr>
          <p:cNvPr id="2224" name="文本框 2223">
            <a:extLst>
              <a:ext uri="{FF2B5EF4-FFF2-40B4-BE49-F238E27FC236}">
                <a16:creationId xmlns:a16="http://schemas.microsoft.com/office/drawing/2014/main" id="{D5DBC3C0-F455-4496-9E00-94D2F1F4B33B}"/>
              </a:ext>
            </a:extLst>
          </p:cNvPr>
          <p:cNvSpPr txBox="1"/>
          <p:nvPr/>
        </p:nvSpPr>
        <p:spPr>
          <a:xfrm>
            <a:off x="1092812" y="6793882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6.1</a:t>
            </a:r>
          </a:p>
        </p:txBody>
      </p:sp>
      <p:sp>
        <p:nvSpPr>
          <p:cNvPr id="2227" name="文本框 2226">
            <a:extLst>
              <a:ext uri="{FF2B5EF4-FFF2-40B4-BE49-F238E27FC236}">
                <a16:creationId xmlns:a16="http://schemas.microsoft.com/office/drawing/2014/main" id="{693FBA18-99EE-4C48-ACCC-56C16FF78B74}"/>
              </a:ext>
            </a:extLst>
          </p:cNvPr>
          <p:cNvSpPr txBox="1"/>
          <p:nvPr/>
        </p:nvSpPr>
        <p:spPr>
          <a:xfrm>
            <a:off x="1302190" y="6793882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6.9</a:t>
            </a:r>
          </a:p>
        </p:txBody>
      </p:sp>
      <p:sp>
        <p:nvSpPr>
          <p:cNvPr id="2230" name="文本框 2229">
            <a:extLst>
              <a:ext uri="{FF2B5EF4-FFF2-40B4-BE49-F238E27FC236}">
                <a16:creationId xmlns:a16="http://schemas.microsoft.com/office/drawing/2014/main" id="{0C3A3280-BFD4-44AB-BBBF-A0B5417F1EED}"/>
              </a:ext>
            </a:extLst>
          </p:cNvPr>
          <p:cNvSpPr txBox="1"/>
          <p:nvPr/>
        </p:nvSpPr>
        <p:spPr>
          <a:xfrm>
            <a:off x="1516642" y="6793882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9.9</a:t>
            </a:r>
          </a:p>
        </p:txBody>
      </p:sp>
      <p:sp>
        <p:nvSpPr>
          <p:cNvPr id="2233" name="文本框 2232">
            <a:extLst>
              <a:ext uri="{FF2B5EF4-FFF2-40B4-BE49-F238E27FC236}">
                <a16:creationId xmlns:a16="http://schemas.microsoft.com/office/drawing/2014/main" id="{A56AE229-2C21-46FD-B46E-65744CFCDE88}"/>
              </a:ext>
            </a:extLst>
          </p:cNvPr>
          <p:cNvSpPr txBox="1"/>
          <p:nvPr/>
        </p:nvSpPr>
        <p:spPr>
          <a:xfrm>
            <a:off x="1731019" y="6793882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2.3</a:t>
            </a:r>
          </a:p>
        </p:txBody>
      </p:sp>
      <p:sp>
        <p:nvSpPr>
          <p:cNvPr id="2236" name="文本框 2235">
            <a:extLst>
              <a:ext uri="{FF2B5EF4-FFF2-40B4-BE49-F238E27FC236}">
                <a16:creationId xmlns:a16="http://schemas.microsoft.com/office/drawing/2014/main" id="{F8BDD9B2-C674-4787-93AD-A695B2568FA1}"/>
              </a:ext>
            </a:extLst>
          </p:cNvPr>
          <p:cNvSpPr txBox="1"/>
          <p:nvPr/>
        </p:nvSpPr>
        <p:spPr>
          <a:xfrm>
            <a:off x="1945547" y="6793882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6.7</a:t>
            </a:r>
          </a:p>
        </p:txBody>
      </p:sp>
      <p:sp>
        <p:nvSpPr>
          <p:cNvPr id="2239" name="文本框 2238">
            <a:extLst>
              <a:ext uri="{FF2B5EF4-FFF2-40B4-BE49-F238E27FC236}">
                <a16:creationId xmlns:a16="http://schemas.microsoft.com/office/drawing/2014/main" id="{45ADCD57-23BC-472E-861B-CD3105D74023}"/>
              </a:ext>
            </a:extLst>
          </p:cNvPr>
          <p:cNvSpPr txBox="1"/>
          <p:nvPr/>
        </p:nvSpPr>
        <p:spPr>
          <a:xfrm>
            <a:off x="873360" y="6984398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6.6</a:t>
            </a:r>
          </a:p>
        </p:txBody>
      </p:sp>
      <p:sp>
        <p:nvSpPr>
          <p:cNvPr id="2242" name="文本框 2241">
            <a:extLst>
              <a:ext uri="{FF2B5EF4-FFF2-40B4-BE49-F238E27FC236}">
                <a16:creationId xmlns:a16="http://schemas.microsoft.com/office/drawing/2014/main" id="{98CF31BF-21B7-4B38-86E2-04CDBAB4184D}"/>
              </a:ext>
            </a:extLst>
          </p:cNvPr>
          <p:cNvSpPr txBox="1"/>
          <p:nvPr/>
        </p:nvSpPr>
        <p:spPr>
          <a:xfrm>
            <a:off x="1087737" y="6984398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5.6</a:t>
            </a:r>
          </a:p>
        </p:txBody>
      </p:sp>
      <p:sp>
        <p:nvSpPr>
          <p:cNvPr id="2245" name="文本框 2244">
            <a:extLst>
              <a:ext uri="{FF2B5EF4-FFF2-40B4-BE49-F238E27FC236}">
                <a16:creationId xmlns:a16="http://schemas.microsoft.com/office/drawing/2014/main" id="{1DAB1EAB-B256-4D64-B2E7-116A10ECAF13}"/>
              </a:ext>
            </a:extLst>
          </p:cNvPr>
          <p:cNvSpPr txBox="1"/>
          <p:nvPr/>
        </p:nvSpPr>
        <p:spPr>
          <a:xfrm>
            <a:off x="1302190" y="6984398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6.8</a:t>
            </a:r>
          </a:p>
        </p:txBody>
      </p:sp>
      <p:sp>
        <p:nvSpPr>
          <p:cNvPr id="2248" name="文本框 2247">
            <a:extLst>
              <a:ext uri="{FF2B5EF4-FFF2-40B4-BE49-F238E27FC236}">
                <a16:creationId xmlns:a16="http://schemas.microsoft.com/office/drawing/2014/main" id="{5D817291-644B-4038-8FDE-36FA7C4310AE}"/>
              </a:ext>
            </a:extLst>
          </p:cNvPr>
          <p:cNvSpPr txBox="1"/>
          <p:nvPr/>
        </p:nvSpPr>
        <p:spPr>
          <a:xfrm>
            <a:off x="1516642" y="6984398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6.0</a:t>
            </a:r>
          </a:p>
        </p:txBody>
      </p:sp>
      <p:sp>
        <p:nvSpPr>
          <p:cNvPr id="2251" name="文本框 2250">
            <a:extLst>
              <a:ext uri="{FF2B5EF4-FFF2-40B4-BE49-F238E27FC236}">
                <a16:creationId xmlns:a16="http://schemas.microsoft.com/office/drawing/2014/main" id="{4D1F1934-EA10-46F3-BE64-0C6E7AECB71A}"/>
              </a:ext>
            </a:extLst>
          </p:cNvPr>
          <p:cNvSpPr txBox="1"/>
          <p:nvPr/>
        </p:nvSpPr>
        <p:spPr>
          <a:xfrm>
            <a:off x="1731019" y="6984398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2.5</a:t>
            </a:r>
          </a:p>
        </p:txBody>
      </p:sp>
      <p:sp>
        <p:nvSpPr>
          <p:cNvPr id="2254" name="文本框 2253">
            <a:extLst>
              <a:ext uri="{FF2B5EF4-FFF2-40B4-BE49-F238E27FC236}">
                <a16:creationId xmlns:a16="http://schemas.microsoft.com/office/drawing/2014/main" id="{F2E4FD5E-8912-4F46-88E9-1F506CD8DB6D}"/>
              </a:ext>
            </a:extLst>
          </p:cNvPr>
          <p:cNvSpPr txBox="1"/>
          <p:nvPr/>
        </p:nvSpPr>
        <p:spPr>
          <a:xfrm>
            <a:off x="1942971" y="6984398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4.9</a:t>
            </a:r>
          </a:p>
        </p:txBody>
      </p:sp>
      <p:sp>
        <p:nvSpPr>
          <p:cNvPr id="2257" name="文本框 2256">
            <a:extLst>
              <a:ext uri="{FF2B5EF4-FFF2-40B4-BE49-F238E27FC236}">
                <a16:creationId xmlns:a16="http://schemas.microsoft.com/office/drawing/2014/main" id="{19A12A09-B002-4F87-944C-A7D03DE5BB8E}"/>
              </a:ext>
            </a:extLst>
          </p:cNvPr>
          <p:cNvSpPr txBox="1"/>
          <p:nvPr/>
        </p:nvSpPr>
        <p:spPr>
          <a:xfrm>
            <a:off x="855634" y="7174913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17.1</a:t>
            </a:r>
          </a:p>
        </p:txBody>
      </p:sp>
      <p:sp>
        <p:nvSpPr>
          <p:cNvPr id="2260" name="文本框 2259">
            <a:extLst>
              <a:ext uri="{FF2B5EF4-FFF2-40B4-BE49-F238E27FC236}">
                <a16:creationId xmlns:a16="http://schemas.microsoft.com/office/drawing/2014/main" id="{F41BD668-67A7-4788-A53F-94106C53F615}"/>
              </a:ext>
            </a:extLst>
          </p:cNvPr>
          <p:cNvSpPr txBox="1"/>
          <p:nvPr/>
        </p:nvSpPr>
        <p:spPr>
          <a:xfrm>
            <a:off x="1070087" y="7174913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17.1</a:t>
            </a:r>
          </a:p>
        </p:txBody>
      </p:sp>
      <p:sp>
        <p:nvSpPr>
          <p:cNvPr id="2263" name="文本框 2262">
            <a:extLst>
              <a:ext uri="{FF2B5EF4-FFF2-40B4-BE49-F238E27FC236}">
                <a16:creationId xmlns:a16="http://schemas.microsoft.com/office/drawing/2014/main" id="{0FD35E0D-E786-4249-B987-71F6C03BC047}"/>
              </a:ext>
            </a:extLst>
          </p:cNvPr>
          <p:cNvSpPr txBox="1"/>
          <p:nvPr/>
        </p:nvSpPr>
        <p:spPr>
          <a:xfrm>
            <a:off x="1279464" y="7174913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11.7</a:t>
            </a:r>
          </a:p>
        </p:txBody>
      </p:sp>
      <p:sp>
        <p:nvSpPr>
          <p:cNvPr id="2266" name="文本框 2265">
            <a:extLst>
              <a:ext uri="{FF2B5EF4-FFF2-40B4-BE49-F238E27FC236}">
                <a16:creationId xmlns:a16="http://schemas.microsoft.com/office/drawing/2014/main" id="{A47476FE-F3A7-46FD-A5BA-C6E91D9C8F5E}"/>
              </a:ext>
            </a:extLst>
          </p:cNvPr>
          <p:cNvSpPr txBox="1"/>
          <p:nvPr/>
        </p:nvSpPr>
        <p:spPr>
          <a:xfrm>
            <a:off x="1493917" y="7174913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15.6</a:t>
            </a:r>
          </a:p>
        </p:txBody>
      </p:sp>
      <p:sp>
        <p:nvSpPr>
          <p:cNvPr id="2269" name="文本框 2268">
            <a:extLst>
              <a:ext uri="{FF2B5EF4-FFF2-40B4-BE49-F238E27FC236}">
                <a16:creationId xmlns:a16="http://schemas.microsoft.com/office/drawing/2014/main" id="{16DA7328-6E4F-463B-AE36-2E02D9C89312}"/>
              </a:ext>
            </a:extLst>
          </p:cNvPr>
          <p:cNvSpPr txBox="1"/>
          <p:nvPr/>
        </p:nvSpPr>
        <p:spPr>
          <a:xfrm>
            <a:off x="1708369" y="7174913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11.4</a:t>
            </a:r>
          </a:p>
        </p:txBody>
      </p:sp>
      <p:sp>
        <p:nvSpPr>
          <p:cNvPr id="2272" name="文本框 2271">
            <a:extLst>
              <a:ext uri="{FF2B5EF4-FFF2-40B4-BE49-F238E27FC236}">
                <a16:creationId xmlns:a16="http://schemas.microsoft.com/office/drawing/2014/main" id="{A61755B0-23E8-4011-B6C0-AE25F4726DA3}"/>
              </a:ext>
            </a:extLst>
          </p:cNvPr>
          <p:cNvSpPr txBox="1"/>
          <p:nvPr/>
        </p:nvSpPr>
        <p:spPr>
          <a:xfrm>
            <a:off x="1922822" y="7174913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16.6</a:t>
            </a:r>
          </a:p>
        </p:txBody>
      </p:sp>
      <p:sp>
        <p:nvSpPr>
          <p:cNvPr id="2275" name="文本框 2274">
            <a:extLst>
              <a:ext uri="{FF2B5EF4-FFF2-40B4-BE49-F238E27FC236}">
                <a16:creationId xmlns:a16="http://schemas.microsoft.com/office/drawing/2014/main" id="{C86BB387-2EBF-4FB9-8478-18B91C1F1D45}"/>
              </a:ext>
            </a:extLst>
          </p:cNvPr>
          <p:cNvSpPr txBox="1"/>
          <p:nvPr/>
        </p:nvSpPr>
        <p:spPr>
          <a:xfrm>
            <a:off x="872679" y="7365428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0.3</a:t>
            </a:r>
          </a:p>
        </p:txBody>
      </p:sp>
      <p:sp>
        <p:nvSpPr>
          <p:cNvPr id="2278" name="文本框 2277">
            <a:extLst>
              <a:ext uri="{FF2B5EF4-FFF2-40B4-BE49-F238E27FC236}">
                <a16:creationId xmlns:a16="http://schemas.microsoft.com/office/drawing/2014/main" id="{5A3A360B-BB0E-4061-BF53-6C77AA05B3A0}"/>
              </a:ext>
            </a:extLst>
          </p:cNvPr>
          <p:cNvSpPr txBox="1"/>
          <p:nvPr/>
        </p:nvSpPr>
        <p:spPr>
          <a:xfrm>
            <a:off x="1087131" y="7365428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0.0</a:t>
            </a:r>
          </a:p>
        </p:txBody>
      </p:sp>
      <p:sp>
        <p:nvSpPr>
          <p:cNvPr id="2281" name="文本框 2280">
            <a:extLst>
              <a:ext uri="{FF2B5EF4-FFF2-40B4-BE49-F238E27FC236}">
                <a16:creationId xmlns:a16="http://schemas.microsoft.com/office/drawing/2014/main" id="{577F8965-FA9D-49A4-B74E-B8E0D73B348C}"/>
              </a:ext>
            </a:extLst>
          </p:cNvPr>
          <p:cNvSpPr txBox="1"/>
          <p:nvPr/>
        </p:nvSpPr>
        <p:spPr>
          <a:xfrm>
            <a:off x="1301584" y="7365428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0.0</a:t>
            </a:r>
          </a:p>
        </p:txBody>
      </p:sp>
      <p:sp>
        <p:nvSpPr>
          <p:cNvPr id="2284" name="文本框 2283">
            <a:extLst>
              <a:ext uri="{FF2B5EF4-FFF2-40B4-BE49-F238E27FC236}">
                <a16:creationId xmlns:a16="http://schemas.microsoft.com/office/drawing/2014/main" id="{2173B636-EDF5-46AC-9356-373F832945EE}"/>
              </a:ext>
            </a:extLst>
          </p:cNvPr>
          <p:cNvSpPr txBox="1"/>
          <p:nvPr/>
        </p:nvSpPr>
        <p:spPr>
          <a:xfrm>
            <a:off x="1521036" y="7365428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0.1</a:t>
            </a:r>
          </a:p>
        </p:txBody>
      </p:sp>
      <p:sp>
        <p:nvSpPr>
          <p:cNvPr id="2287" name="文本框 2286">
            <a:extLst>
              <a:ext uri="{FF2B5EF4-FFF2-40B4-BE49-F238E27FC236}">
                <a16:creationId xmlns:a16="http://schemas.microsoft.com/office/drawing/2014/main" id="{49517281-F6AD-4F5D-8289-58A9315F3AE8}"/>
              </a:ext>
            </a:extLst>
          </p:cNvPr>
          <p:cNvSpPr txBox="1"/>
          <p:nvPr/>
        </p:nvSpPr>
        <p:spPr>
          <a:xfrm>
            <a:off x="1730413" y="7365428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0.0</a:t>
            </a:r>
          </a:p>
        </p:txBody>
      </p:sp>
      <p:sp>
        <p:nvSpPr>
          <p:cNvPr id="2290" name="文本框 2289">
            <a:extLst>
              <a:ext uri="{FF2B5EF4-FFF2-40B4-BE49-F238E27FC236}">
                <a16:creationId xmlns:a16="http://schemas.microsoft.com/office/drawing/2014/main" id="{3920DAC9-2FC5-4449-B97F-C76DD2CAC197}"/>
              </a:ext>
            </a:extLst>
          </p:cNvPr>
          <p:cNvSpPr txBox="1"/>
          <p:nvPr/>
        </p:nvSpPr>
        <p:spPr>
          <a:xfrm>
            <a:off x="1944865" y="7365428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0.0</a:t>
            </a:r>
          </a:p>
        </p:txBody>
      </p:sp>
      <p:sp>
        <p:nvSpPr>
          <p:cNvPr id="2293" name="文本框 2292">
            <a:extLst>
              <a:ext uri="{FF2B5EF4-FFF2-40B4-BE49-F238E27FC236}">
                <a16:creationId xmlns:a16="http://schemas.microsoft.com/office/drawing/2014/main" id="{95CA50CD-32FC-41B1-B8B2-882A0763A7C6}"/>
              </a:ext>
            </a:extLst>
          </p:cNvPr>
          <p:cNvSpPr txBox="1"/>
          <p:nvPr/>
        </p:nvSpPr>
        <p:spPr>
          <a:xfrm>
            <a:off x="848059" y="7555943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24.7</a:t>
            </a:r>
          </a:p>
        </p:txBody>
      </p:sp>
      <p:sp>
        <p:nvSpPr>
          <p:cNvPr id="2296" name="文本框 2295">
            <a:extLst>
              <a:ext uri="{FF2B5EF4-FFF2-40B4-BE49-F238E27FC236}">
                <a16:creationId xmlns:a16="http://schemas.microsoft.com/office/drawing/2014/main" id="{A4E1B508-B9E4-4EC7-BF27-A63C1073AF6A}"/>
              </a:ext>
            </a:extLst>
          </p:cNvPr>
          <p:cNvSpPr txBox="1"/>
          <p:nvPr/>
        </p:nvSpPr>
        <p:spPr>
          <a:xfrm>
            <a:off x="1065012" y="7555943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16.4</a:t>
            </a:r>
          </a:p>
        </p:txBody>
      </p:sp>
      <p:sp>
        <p:nvSpPr>
          <p:cNvPr id="2299" name="文本框 2298">
            <a:extLst>
              <a:ext uri="{FF2B5EF4-FFF2-40B4-BE49-F238E27FC236}">
                <a16:creationId xmlns:a16="http://schemas.microsoft.com/office/drawing/2014/main" id="{33BCE5E0-0EB3-47AE-9FAB-8896ECD1CD34}"/>
              </a:ext>
            </a:extLst>
          </p:cNvPr>
          <p:cNvSpPr txBox="1"/>
          <p:nvPr/>
        </p:nvSpPr>
        <p:spPr>
          <a:xfrm>
            <a:off x="1302190" y="7555943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7.8</a:t>
            </a:r>
          </a:p>
        </p:txBody>
      </p:sp>
      <p:sp>
        <p:nvSpPr>
          <p:cNvPr id="2302" name="文本框 2301">
            <a:extLst>
              <a:ext uri="{FF2B5EF4-FFF2-40B4-BE49-F238E27FC236}">
                <a16:creationId xmlns:a16="http://schemas.microsoft.com/office/drawing/2014/main" id="{521C59AF-7799-46C3-A443-74EA4B6BED79}"/>
              </a:ext>
            </a:extLst>
          </p:cNvPr>
          <p:cNvSpPr txBox="1"/>
          <p:nvPr/>
        </p:nvSpPr>
        <p:spPr>
          <a:xfrm>
            <a:off x="1493917" y="7555943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14.7</a:t>
            </a:r>
          </a:p>
        </p:txBody>
      </p:sp>
      <p:sp>
        <p:nvSpPr>
          <p:cNvPr id="2305" name="文本框 2304">
            <a:extLst>
              <a:ext uri="{FF2B5EF4-FFF2-40B4-BE49-F238E27FC236}">
                <a16:creationId xmlns:a16="http://schemas.microsoft.com/office/drawing/2014/main" id="{79488AD4-00FD-4FF8-8596-7C7B214BB15C}"/>
              </a:ext>
            </a:extLst>
          </p:cNvPr>
          <p:cNvSpPr txBox="1"/>
          <p:nvPr/>
        </p:nvSpPr>
        <p:spPr>
          <a:xfrm>
            <a:off x="1731095" y="7555943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6.4</a:t>
            </a:r>
          </a:p>
        </p:txBody>
      </p:sp>
      <p:sp>
        <p:nvSpPr>
          <p:cNvPr id="2308" name="文本框 2307">
            <a:extLst>
              <a:ext uri="{FF2B5EF4-FFF2-40B4-BE49-F238E27FC236}">
                <a16:creationId xmlns:a16="http://schemas.microsoft.com/office/drawing/2014/main" id="{265A72D8-E9CC-4F3E-93FF-2CE24557701B}"/>
              </a:ext>
            </a:extLst>
          </p:cNvPr>
          <p:cNvSpPr txBox="1"/>
          <p:nvPr/>
        </p:nvSpPr>
        <p:spPr>
          <a:xfrm>
            <a:off x="1945547" y="7555943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9.8</a:t>
            </a:r>
          </a:p>
        </p:txBody>
      </p:sp>
      <p:sp>
        <p:nvSpPr>
          <p:cNvPr id="2309" name="文本框 2308">
            <a:extLst>
              <a:ext uri="{FF2B5EF4-FFF2-40B4-BE49-F238E27FC236}">
                <a16:creationId xmlns:a16="http://schemas.microsoft.com/office/drawing/2014/main" id="{E59C6EA4-607A-4436-B6BF-60BB3FCD1C7F}"/>
              </a:ext>
            </a:extLst>
          </p:cNvPr>
          <p:cNvSpPr txBox="1"/>
          <p:nvPr/>
        </p:nvSpPr>
        <p:spPr>
          <a:xfrm>
            <a:off x="2148713" y="4687991"/>
            <a:ext cx="470000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SiPDS</a:t>
            </a:r>
          </a:p>
        </p:txBody>
      </p:sp>
      <p:sp>
        <p:nvSpPr>
          <p:cNvPr id="2310" name="文本框 2309">
            <a:extLst>
              <a:ext uri="{FF2B5EF4-FFF2-40B4-BE49-F238E27FC236}">
                <a16:creationId xmlns:a16="http://schemas.microsoft.com/office/drawing/2014/main" id="{1B55EE0A-E2ED-4154-B853-FED6BE43D6D3}"/>
              </a:ext>
            </a:extLst>
          </p:cNvPr>
          <p:cNvSpPr txBox="1"/>
          <p:nvPr/>
        </p:nvSpPr>
        <p:spPr>
          <a:xfrm>
            <a:off x="2148713" y="4878506"/>
            <a:ext cx="548548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SiBCH1</a:t>
            </a:r>
          </a:p>
        </p:txBody>
      </p:sp>
      <p:sp>
        <p:nvSpPr>
          <p:cNvPr id="2311" name="文本框 2310">
            <a:extLst>
              <a:ext uri="{FF2B5EF4-FFF2-40B4-BE49-F238E27FC236}">
                <a16:creationId xmlns:a16="http://schemas.microsoft.com/office/drawing/2014/main" id="{0B2ECAB2-B227-435C-A237-C76763EC32FC}"/>
              </a:ext>
            </a:extLst>
          </p:cNvPr>
          <p:cNvSpPr txBox="1"/>
          <p:nvPr/>
        </p:nvSpPr>
        <p:spPr>
          <a:xfrm>
            <a:off x="2148713" y="5069021"/>
            <a:ext cx="498855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SiPSY3</a:t>
            </a:r>
          </a:p>
        </p:txBody>
      </p:sp>
      <p:sp>
        <p:nvSpPr>
          <p:cNvPr id="2312" name="文本框 2311">
            <a:extLst>
              <a:ext uri="{FF2B5EF4-FFF2-40B4-BE49-F238E27FC236}">
                <a16:creationId xmlns:a16="http://schemas.microsoft.com/office/drawing/2014/main" id="{82A2F574-78D8-4469-9F24-747C3E498982}"/>
              </a:ext>
            </a:extLst>
          </p:cNvPr>
          <p:cNvSpPr txBox="1"/>
          <p:nvPr/>
        </p:nvSpPr>
        <p:spPr>
          <a:xfrm>
            <a:off x="2148713" y="5259536"/>
            <a:ext cx="498855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SiPSY2</a:t>
            </a:r>
          </a:p>
        </p:txBody>
      </p:sp>
      <p:sp>
        <p:nvSpPr>
          <p:cNvPr id="2313" name="文本框 2312">
            <a:extLst>
              <a:ext uri="{FF2B5EF4-FFF2-40B4-BE49-F238E27FC236}">
                <a16:creationId xmlns:a16="http://schemas.microsoft.com/office/drawing/2014/main" id="{1005A0A7-2331-4462-9279-D92AFD689726}"/>
              </a:ext>
            </a:extLst>
          </p:cNvPr>
          <p:cNvSpPr txBox="1"/>
          <p:nvPr/>
        </p:nvSpPr>
        <p:spPr>
          <a:xfrm>
            <a:off x="2148713" y="5450051"/>
            <a:ext cx="548548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SiBCH2</a:t>
            </a:r>
          </a:p>
        </p:txBody>
      </p:sp>
      <p:sp>
        <p:nvSpPr>
          <p:cNvPr id="2314" name="文本框 2313">
            <a:extLst>
              <a:ext uri="{FF2B5EF4-FFF2-40B4-BE49-F238E27FC236}">
                <a16:creationId xmlns:a16="http://schemas.microsoft.com/office/drawing/2014/main" id="{27C8D2E9-A11A-4C4D-B539-ECB69DD4B9CF}"/>
              </a:ext>
            </a:extLst>
          </p:cNvPr>
          <p:cNvSpPr txBox="1"/>
          <p:nvPr/>
        </p:nvSpPr>
        <p:spPr>
          <a:xfrm>
            <a:off x="2148713" y="5640566"/>
            <a:ext cx="457176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SiZDS</a:t>
            </a:r>
          </a:p>
        </p:txBody>
      </p:sp>
      <p:sp>
        <p:nvSpPr>
          <p:cNvPr id="2315" name="文本框 2314">
            <a:extLst>
              <a:ext uri="{FF2B5EF4-FFF2-40B4-BE49-F238E27FC236}">
                <a16:creationId xmlns:a16="http://schemas.microsoft.com/office/drawing/2014/main" id="{70D46A5C-C12B-41F5-9322-E726D15C0260}"/>
              </a:ext>
            </a:extLst>
          </p:cNvPr>
          <p:cNvSpPr txBox="1"/>
          <p:nvPr/>
        </p:nvSpPr>
        <p:spPr>
          <a:xfrm>
            <a:off x="2148713" y="5831081"/>
            <a:ext cx="713657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SiCYP97C1</a:t>
            </a:r>
          </a:p>
        </p:txBody>
      </p:sp>
      <p:sp>
        <p:nvSpPr>
          <p:cNvPr id="2316" name="文本框 2315">
            <a:extLst>
              <a:ext uri="{FF2B5EF4-FFF2-40B4-BE49-F238E27FC236}">
                <a16:creationId xmlns:a16="http://schemas.microsoft.com/office/drawing/2014/main" id="{09E49B65-14C9-44CC-8B1D-CBB6EA531CDE}"/>
              </a:ext>
            </a:extLst>
          </p:cNvPr>
          <p:cNvSpPr txBox="1"/>
          <p:nvPr/>
        </p:nvSpPr>
        <p:spPr>
          <a:xfrm>
            <a:off x="2148713" y="6021672"/>
            <a:ext cx="546945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SiZ-ISO</a:t>
            </a:r>
          </a:p>
        </p:txBody>
      </p:sp>
      <p:sp>
        <p:nvSpPr>
          <p:cNvPr id="2317" name="文本框 2316">
            <a:extLst>
              <a:ext uri="{FF2B5EF4-FFF2-40B4-BE49-F238E27FC236}">
                <a16:creationId xmlns:a16="http://schemas.microsoft.com/office/drawing/2014/main" id="{DDAEA388-5C66-4314-A9AC-F2C71F54EB74}"/>
              </a:ext>
            </a:extLst>
          </p:cNvPr>
          <p:cNvSpPr txBox="1"/>
          <p:nvPr/>
        </p:nvSpPr>
        <p:spPr>
          <a:xfrm>
            <a:off x="2148713" y="6212187"/>
            <a:ext cx="524503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SiLYCE</a:t>
            </a:r>
          </a:p>
        </p:txBody>
      </p:sp>
      <p:sp>
        <p:nvSpPr>
          <p:cNvPr id="2318" name="文本框 2317">
            <a:extLst>
              <a:ext uri="{FF2B5EF4-FFF2-40B4-BE49-F238E27FC236}">
                <a16:creationId xmlns:a16="http://schemas.microsoft.com/office/drawing/2014/main" id="{AF22C0F2-6BDC-45B6-A55F-676FAB981D51}"/>
              </a:ext>
            </a:extLst>
          </p:cNvPr>
          <p:cNvSpPr txBox="1"/>
          <p:nvPr/>
        </p:nvSpPr>
        <p:spPr>
          <a:xfrm>
            <a:off x="2148713" y="6402702"/>
            <a:ext cx="689612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SiCYP97A3</a:t>
            </a:r>
          </a:p>
        </p:txBody>
      </p:sp>
      <p:sp>
        <p:nvSpPr>
          <p:cNvPr id="2319" name="文本框 2318">
            <a:extLst>
              <a:ext uri="{FF2B5EF4-FFF2-40B4-BE49-F238E27FC236}">
                <a16:creationId xmlns:a16="http://schemas.microsoft.com/office/drawing/2014/main" id="{F6302518-804E-4846-93C3-355BCECBC181}"/>
              </a:ext>
            </a:extLst>
          </p:cNvPr>
          <p:cNvSpPr txBox="1"/>
          <p:nvPr/>
        </p:nvSpPr>
        <p:spPr>
          <a:xfrm>
            <a:off x="2148713" y="6593217"/>
            <a:ext cx="498855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SiPSY1</a:t>
            </a:r>
          </a:p>
        </p:txBody>
      </p:sp>
      <p:sp>
        <p:nvSpPr>
          <p:cNvPr id="2320" name="文本框 2319">
            <a:extLst>
              <a:ext uri="{FF2B5EF4-FFF2-40B4-BE49-F238E27FC236}">
                <a16:creationId xmlns:a16="http://schemas.microsoft.com/office/drawing/2014/main" id="{38672FDB-DA6D-4DC4-BEAF-3BF042CCFDA5}"/>
              </a:ext>
            </a:extLst>
          </p:cNvPr>
          <p:cNvSpPr txBox="1"/>
          <p:nvPr/>
        </p:nvSpPr>
        <p:spPr>
          <a:xfrm>
            <a:off x="2148713" y="6783732"/>
            <a:ext cx="524503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SiLYCB</a:t>
            </a:r>
          </a:p>
        </p:txBody>
      </p:sp>
      <p:sp>
        <p:nvSpPr>
          <p:cNvPr id="2321" name="文本框 2320">
            <a:extLst>
              <a:ext uri="{FF2B5EF4-FFF2-40B4-BE49-F238E27FC236}">
                <a16:creationId xmlns:a16="http://schemas.microsoft.com/office/drawing/2014/main" id="{08E644F6-E15E-4865-B5A3-53A91DA93A81}"/>
              </a:ext>
            </a:extLst>
          </p:cNvPr>
          <p:cNvSpPr txBox="1"/>
          <p:nvPr/>
        </p:nvSpPr>
        <p:spPr>
          <a:xfrm>
            <a:off x="2148713" y="6974247"/>
            <a:ext cx="494046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SiVDE</a:t>
            </a:r>
          </a:p>
        </p:txBody>
      </p:sp>
      <p:sp>
        <p:nvSpPr>
          <p:cNvPr id="2322" name="文本框 2321">
            <a:extLst>
              <a:ext uri="{FF2B5EF4-FFF2-40B4-BE49-F238E27FC236}">
                <a16:creationId xmlns:a16="http://schemas.microsoft.com/office/drawing/2014/main" id="{198BF5AE-44C7-4E05-8704-8F021A3681EE}"/>
              </a:ext>
            </a:extLst>
          </p:cNvPr>
          <p:cNvSpPr txBox="1"/>
          <p:nvPr/>
        </p:nvSpPr>
        <p:spPr>
          <a:xfrm>
            <a:off x="2148713" y="7164837"/>
            <a:ext cx="630301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SiCRTISO</a:t>
            </a:r>
          </a:p>
        </p:txBody>
      </p:sp>
      <p:sp>
        <p:nvSpPr>
          <p:cNvPr id="2323" name="文本框 2322">
            <a:extLst>
              <a:ext uri="{FF2B5EF4-FFF2-40B4-BE49-F238E27FC236}">
                <a16:creationId xmlns:a16="http://schemas.microsoft.com/office/drawing/2014/main" id="{D076254C-9EBE-4551-A514-E694121FA706}"/>
              </a:ext>
            </a:extLst>
          </p:cNvPr>
          <p:cNvSpPr txBox="1"/>
          <p:nvPr/>
        </p:nvSpPr>
        <p:spPr>
          <a:xfrm>
            <a:off x="2148713" y="7355353"/>
            <a:ext cx="518091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SiZEP1</a:t>
            </a:r>
          </a:p>
        </p:txBody>
      </p:sp>
      <p:sp>
        <p:nvSpPr>
          <p:cNvPr id="2324" name="文本框 2323">
            <a:extLst>
              <a:ext uri="{FF2B5EF4-FFF2-40B4-BE49-F238E27FC236}">
                <a16:creationId xmlns:a16="http://schemas.microsoft.com/office/drawing/2014/main" id="{B84EC12C-B9FD-4BCA-825F-179AD11D4FE4}"/>
              </a:ext>
            </a:extLst>
          </p:cNvPr>
          <p:cNvSpPr txBox="1"/>
          <p:nvPr/>
        </p:nvSpPr>
        <p:spPr>
          <a:xfrm>
            <a:off x="2148713" y="7545868"/>
            <a:ext cx="518091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SiZEP2</a:t>
            </a:r>
          </a:p>
        </p:txBody>
      </p:sp>
      <p:sp>
        <p:nvSpPr>
          <p:cNvPr id="2325" name="文本框 2324">
            <a:extLst>
              <a:ext uri="{FF2B5EF4-FFF2-40B4-BE49-F238E27FC236}">
                <a16:creationId xmlns:a16="http://schemas.microsoft.com/office/drawing/2014/main" id="{11E4E059-9E8C-4011-9DEA-C4840CC9576B}"/>
              </a:ext>
            </a:extLst>
          </p:cNvPr>
          <p:cNvSpPr txBox="1"/>
          <p:nvPr/>
        </p:nvSpPr>
        <p:spPr>
          <a:xfrm rot="-2700000">
            <a:off x="646802" y="7832637"/>
            <a:ext cx="580608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DND_S1</a:t>
            </a:r>
          </a:p>
        </p:txBody>
      </p:sp>
      <p:sp>
        <p:nvSpPr>
          <p:cNvPr id="2326" name="文本框 2325">
            <a:extLst>
              <a:ext uri="{FF2B5EF4-FFF2-40B4-BE49-F238E27FC236}">
                <a16:creationId xmlns:a16="http://schemas.microsoft.com/office/drawing/2014/main" id="{4C6675EB-D621-4614-B283-7F34291E6F8E}"/>
              </a:ext>
            </a:extLst>
          </p:cNvPr>
          <p:cNvSpPr txBox="1"/>
          <p:nvPr/>
        </p:nvSpPr>
        <p:spPr>
          <a:xfrm rot="-2700000">
            <a:off x="850537" y="7843332"/>
            <a:ext cx="580608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DND_S2</a:t>
            </a:r>
          </a:p>
        </p:txBody>
      </p:sp>
      <p:sp>
        <p:nvSpPr>
          <p:cNvPr id="2327" name="文本框 2326">
            <a:extLst>
              <a:ext uri="{FF2B5EF4-FFF2-40B4-BE49-F238E27FC236}">
                <a16:creationId xmlns:a16="http://schemas.microsoft.com/office/drawing/2014/main" id="{F4C89888-7471-4896-AFE7-CAFE1793841B}"/>
              </a:ext>
            </a:extLst>
          </p:cNvPr>
          <p:cNvSpPr txBox="1"/>
          <p:nvPr/>
        </p:nvSpPr>
        <p:spPr>
          <a:xfrm rot="-2700000">
            <a:off x="1064991" y="7843323"/>
            <a:ext cx="580608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DND_S3</a:t>
            </a:r>
          </a:p>
        </p:txBody>
      </p:sp>
      <p:sp>
        <p:nvSpPr>
          <p:cNvPr id="2328" name="文本框 2327">
            <a:extLst>
              <a:ext uri="{FF2B5EF4-FFF2-40B4-BE49-F238E27FC236}">
                <a16:creationId xmlns:a16="http://schemas.microsoft.com/office/drawing/2014/main" id="{7B39EDF5-369A-4415-AA03-FCC583789C93}"/>
              </a:ext>
            </a:extLst>
          </p:cNvPr>
          <p:cNvSpPr txBox="1"/>
          <p:nvPr/>
        </p:nvSpPr>
        <p:spPr>
          <a:xfrm rot="-2700000">
            <a:off x="1275335" y="7850622"/>
            <a:ext cx="574196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JG21_S1</a:t>
            </a:r>
          </a:p>
        </p:txBody>
      </p:sp>
      <p:sp>
        <p:nvSpPr>
          <p:cNvPr id="2329" name="文本框 2328">
            <a:extLst>
              <a:ext uri="{FF2B5EF4-FFF2-40B4-BE49-F238E27FC236}">
                <a16:creationId xmlns:a16="http://schemas.microsoft.com/office/drawing/2014/main" id="{2A431B09-ADDB-4A07-AC06-47E5F08FA97E}"/>
              </a:ext>
            </a:extLst>
          </p:cNvPr>
          <p:cNvSpPr txBox="1"/>
          <p:nvPr/>
        </p:nvSpPr>
        <p:spPr>
          <a:xfrm rot="-2700000">
            <a:off x="1479009" y="7861370"/>
            <a:ext cx="574196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JG21_S2</a:t>
            </a:r>
          </a:p>
        </p:txBody>
      </p:sp>
      <p:sp>
        <p:nvSpPr>
          <p:cNvPr id="2330" name="文本框 2329">
            <a:extLst>
              <a:ext uri="{FF2B5EF4-FFF2-40B4-BE49-F238E27FC236}">
                <a16:creationId xmlns:a16="http://schemas.microsoft.com/office/drawing/2014/main" id="{49D9A19A-6542-4A94-96D0-0DE18849DCFD}"/>
              </a:ext>
            </a:extLst>
          </p:cNvPr>
          <p:cNvSpPr txBox="1"/>
          <p:nvPr/>
        </p:nvSpPr>
        <p:spPr>
          <a:xfrm rot="-2700000">
            <a:off x="1693463" y="7861361"/>
            <a:ext cx="574196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JG21_S3</a:t>
            </a:r>
          </a:p>
        </p:txBody>
      </p:sp>
      <p:sp>
        <p:nvSpPr>
          <p:cNvPr id="2531" name="文本框 2530">
            <a:extLst>
              <a:ext uri="{FF2B5EF4-FFF2-40B4-BE49-F238E27FC236}">
                <a16:creationId xmlns:a16="http://schemas.microsoft.com/office/drawing/2014/main" id="{3867EBF1-09AA-4326-9C1E-0FD372AFC975}"/>
              </a:ext>
            </a:extLst>
          </p:cNvPr>
          <p:cNvSpPr txBox="1"/>
          <p:nvPr/>
        </p:nvSpPr>
        <p:spPr>
          <a:xfrm>
            <a:off x="3414899" y="5890546"/>
            <a:ext cx="377026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-3.00</a:t>
            </a:r>
          </a:p>
        </p:txBody>
      </p:sp>
      <p:sp>
        <p:nvSpPr>
          <p:cNvPr id="2532" name="文本框 2531">
            <a:extLst>
              <a:ext uri="{FF2B5EF4-FFF2-40B4-BE49-F238E27FC236}">
                <a16:creationId xmlns:a16="http://schemas.microsoft.com/office/drawing/2014/main" id="{3F2F6EAF-577C-43E4-BA69-AB65BA4B7794}"/>
              </a:ext>
            </a:extLst>
          </p:cNvPr>
          <p:cNvSpPr txBox="1"/>
          <p:nvPr/>
        </p:nvSpPr>
        <p:spPr>
          <a:xfrm>
            <a:off x="3414899" y="5701167"/>
            <a:ext cx="377026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-2.00</a:t>
            </a:r>
          </a:p>
        </p:txBody>
      </p:sp>
      <p:sp>
        <p:nvSpPr>
          <p:cNvPr id="2533" name="文本框 2532">
            <a:extLst>
              <a:ext uri="{FF2B5EF4-FFF2-40B4-BE49-F238E27FC236}">
                <a16:creationId xmlns:a16="http://schemas.microsoft.com/office/drawing/2014/main" id="{75806F98-F06C-4C1B-8227-8515589E5840}"/>
              </a:ext>
            </a:extLst>
          </p:cNvPr>
          <p:cNvSpPr txBox="1"/>
          <p:nvPr/>
        </p:nvSpPr>
        <p:spPr>
          <a:xfrm>
            <a:off x="3414899" y="5511788"/>
            <a:ext cx="377026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-1.00</a:t>
            </a:r>
          </a:p>
        </p:txBody>
      </p:sp>
      <p:sp>
        <p:nvSpPr>
          <p:cNvPr id="2534" name="文本框 2533">
            <a:extLst>
              <a:ext uri="{FF2B5EF4-FFF2-40B4-BE49-F238E27FC236}">
                <a16:creationId xmlns:a16="http://schemas.microsoft.com/office/drawing/2014/main" id="{8E3C1C57-2A36-46B1-ADED-874D18DCED5E}"/>
              </a:ext>
            </a:extLst>
          </p:cNvPr>
          <p:cNvSpPr txBox="1"/>
          <p:nvPr/>
        </p:nvSpPr>
        <p:spPr>
          <a:xfrm>
            <a:off x="3414899" y="5322410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0.00</a:t>
            </a:r>
          </a:p>
        </p:txBody>
      </p:sp>
      <p:sp>
        <p:nvSpPr>
          <p:cNvPr id="2535" name="文本框 2534">
            <a:extLst>
              <a:ext uri="{FF2B5EF4-FFF2-40B4-BE49-F238E27FC236}">
                <a16:creationId xmlns:a16="http://schemas.microsoft.com/office/drawing/2014/main" id="{BBD13AE8-3465-4988-9319-9921665BAA54}"/>
              </a:ext>
            </a:extLst>
          </p:cNvPr>
          <p:cNvSpPr txBox="1"/>
          <p:nvPr/>
        </p:nvSpPr>
        <p:spPr>
          <a:xfrm>
            <a:off x="3414899" y="5133031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1.00</a:t>
            </a:r>
          </a:p>
        </p:txBody>
      </p:sp>
      <p:sp>
        <p:nvSpPr>
          <p:cNvPr id="2536" name="文本框 2535">
            <a:extLst>
              <a:ext uri="{FF2B5EF4-FFF2-40B4-BE49-F238E27FC236}">
                <a16:creationId xmlns:a16="http://schemas.microsoft.com/office/drawing/2014/main" id="{0DC24D56-49F3-4FCF-B4F7-7D84962F5E41}"/>
              </a:ext>
            </a:extLst>
          </p:cNvPr>
          <p:cNvSpPr txBox="1"/>
          <p:nvPr/>
        </p:nvSpPr>
        <p:spPr>
          <a:xfrm>
            <a:off x="3414899" y="4943652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2.00</a:t>
            </a:r>
          </a:p>
        </p:txBody>
      </p:sp>
      <p:sp>
        <p:nvSpPr>
          <p:cNvPr id="2537" name="文本框 2536">
            <a:extLst>
              <a:ext uri="{FF2B5EF4-FFF2-40B4-BE49-F238E27FC236}">
                <a16:creationId xmlns:a16="http://schemas.microsoft.com/office/drawing/2014/main" id="{8728AF1E-4EF7-4F29-84A6-38AFFF23DDD0}"/>
              </a:ext>
            </a:extLst>
          </p:cNvPr>
          <p:cNvSpPr txBox="1"/>
          <p:nvPr/>
        </p:nvSpPr>
        <p:spPr>
          <a:xfrm>
            <a:off x="3414899" y="4754273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3.00</a:t>
            </a:r>
          </a:p>
        </p:txBody>
      </p:sp>
      <p:sp>
        <p:nvSpPr>
          <p:cNvPr id="2540" name="任意多边形: 形状 2539">
            <a:extLst>
              <a:ext uri="{FF2B5EF4-FFF2-40B4-BE49-F238E27FC236}">
                <a16:creationId xmlns:a16="http://schemas.microsoft.com/office/drawing/2014/main" id="{35C6092C-71A4-4F2A-B84B-171984DE4B23}"/>
              </a:ext>
            </a:extLst>
          </p:cNvPr>
          <p:cNvSpPr/>
          <p:nvPr/>
        </p:nvSpPr>
        <p:spPr>
          <a:xfrm>
            <a:off x="3795308" y="2362387"/>
            <a:ext cx="75756" cy="643700"/>
          </a:xfrm>
          <a:custGeom>
            <a:avLst/>
            <a:gdLst>
              <a:gd name="connsiteX0" fmla="*/ 0 w 75756"/>
              <a:gd name="connsiteY0" fmla="*/ -60 h 643700"/>
              <a:gd name="connsiteX1" fmla="*/ 0 w 75756"/>
              <a:gd name="connsiteY1" fmla="*/ 643641 h 643700"/>
              <a:gd name="connsiteX2" fmla="*/ 75756 w 75756"/>
              <a:gd name="connsiteY2" fmla="*/ 643641 h 643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6" h="643700">
                <a:moveTo>
                  <a:pt x="0" y="-60"/>
                </a:moveTo>
                <a:lnTo>
                  <a:pt x="0" y="643641"/>
                </a:lnTo>
                <a:lnTo>
                  <a:pt x="75756" y="643641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41" name="任意多边形: 形状 2540">
            <a:extLst>
              <a:ext uri="{FF2B5EF4-FFF2-40B4-BE49-F238E27FC236}">
                <a16:creationId xmlns:a16="http://schemas.microsoft.com/office/drawing/2014/main" id="{C7FA9D7D-2F10-4977-A720-74B2896B37BA}"/>
              </a:ext>
            </a:extLst>
          </p:cNvPr>
          <p:cNvSpPr/>
          <p:nvPr/>
        </p:nvSpPr>
        <p:spPr>
          <a:xfrm>
            <a:off x="3871065" y="3006088"/>
            <a:ext cx="75756" cy="338781"/>
          </a:xfrm>
          <a:custGeom>
            <a:avLst/>
            <a:gdLst>
              <a:gd name="connsiteX0" fmla="*/ 0 w 75756"/>
              <a:gd name="connsiteY0" fmla="*/ -60 h 338781"/>
              <a:gd name="connsiteX1" fmla="*/ 0 w 75756"/>
              <a:gd name="connsiteY1" fmla="*/ 338722 h 338781"/>
              <a:gd name="connsiteX2" fmla="*/ 75756 w 75756"/>
              <a:gd name="connsiteY2" fmla="*/ 338722 h 338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6" h="338781">
                <a:moveTo>
                  <a:pt x="0" y="-60"/>
                </a:moveTo>
                <a:lnTo>
                  <a:pt x="0" y="338722"/>
                </a:lnTo>
                <a:lnTo>
                  <a:pt x="75756" y="338722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42" name="任意多边形: 形状 2541">
            <a:extLst>
              <a:ext uri="{FF2B5EF4-FFF2-40B4-BE49-F238E27FC236}">
                <a16:creationId xmlns:a16="http://schemas.microsoft.com/office/drawing/2014/main" id="{B346A0A8-0F2C-4A10-98C2-954CB829CCF6}"/>
              </a:ext>
            </a:extLst>
          </p:cNvPr>
          <p:cNvSpPr/>
          <p:nvPr/>
        </p:nvSpPr>
        <p:spPr>
          <a:xfrm>
            <a:off x="3946821" y="3344870"/>
            <a:ext cx="75756" cy="243859"/>
          </a:xfrm>
          <a:custGeom>
            <a:avLst/>
            <a:gdLst>
              <a:gd name="connsiteX0" fmla="*/ 0 w 75756"/>
              <a:gd name="connsiteY0" fmla="*/ -60 h 243859"/>
              <a:gd name="connsiteX1" fmla="*/ 0 w 75756"/>
              <a:gd name="connsiteY1" fmla="*/ 243799 h 243859"/>
              <a:gd name="connsiteX2" fmla="*/ 75756 w 75756"/>
              <a:gd name="connsiteY2" fmla="*/ 243799 h 243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6" h="243859">
                <a:moveTo>
                  <a:pt x="0" y="-60"/>
                </a:moveTo>
                <a:lnTo>
                  <a:pt x="0" y="243799"/>
                </a:lnTo>
                <a:lnTo>
                  <a:pt x="75756" y="243799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43" name="任意多边形: 形状 2542">
            <a:extLst>
              <a:ext uri="{FF2B5EF4-FFF2-40B4-BE49-F238E27FC236}">
                <a16:creationId xmlns:a16="http://schemas.microsoft.com/office/drawing/2014/main" id="{65456A8E-DBA2-4C53-B318-86A815C688D7}"/>
              </a:ext>
            </a:extLst>
          </p:cNvPr>
          <p:cNvSpPr/>
          <p:nvPr/>
        </p:nvSpPr>
        <p:spPr>
          <a:xfrm>
            <a:off x="4022577" y="3588729"/>
            <a:ext cx="75756" cy="162648"/>
          </a:xfrm>
          <a:custGeom>
            <a:avLst/>
            <a:gdLst>
              <a:gd name="connsiteX0" fmla="*/ 0 w 75756"/>
              <a:gd name="connsiteY0" fmla="*/ -60 h 162648"/>
              <a:gd name="connsiteX1" fmla="*/ 0 w 75756"/>
              <a:gd name="connsiteY1" fmla="*/ 162589 h 162648"/>
              <a:gd name="connsiteX2" fmla="*/ 75756 w 75756"/>
              <a:gd name="connsiteY2" fmla="*/ 162589 h 1626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6" h="162648">
                <a:moveTo>
                  <a:pt x="0" y="-60"/>
                </a:moveTo>
                <a:lnTo>
                  <a:pt x="0" y="162589"/>
                </a:lnTo>
                <a:lnTo>
                  <a:pt x="75756" y="162589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44" name="任意多边形: 形状 2543">
            <a:extLst>
              <a:ext uri="{FF2B5EF4-FFF2-40B4-BE49-F238E27FC236}">
                <a16:creationId xmlns:a16="http://schemas.microsoft.com/office/drawing/2014/main" id="{8E3E5406-1C86-4A11-829F-46CF50056D22}"/>
              </a:ext>
            </a:extLst>
          </p:cNvPr>
          <p:cNvSpPr/>
          <p:nvPr/>
        </p:nvSpPr>
        <p:spPr>
          <a:xfrm>
            <a:off x="4098333" y="3751378"/>
            <a:ext cx="75756" cy="108407"/>
          </a:xfrm>
          <a:custGeom>
            <a:avLst/>
            <a:gdLst>
              <a:gd name="connsiteX0" fmla="*/ 0 w 75756"/>
              <a:gd name="connsiteY0" fmla="*/ -60 h 108407"/>
              <a:gd name="connsiteX1" fmla="*/ 0 w 75756"/>
              <a:gd name="connsiteY1" fmla="*/ 108347 h 108407"/>
              <a:gd name="connsiteX2" fmla="*/ 75756 w 75756"/>
              <a:gd name="connsiteY2" fmla="*/ 108347 h 108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6" h="108407">
                <a:moveTo>
                  <a:pt x="0" y="-60"/>
                </a:moveTo>
                <a:lnTo>
                  <a:pt x="0" y="108347"/>
                </a:lnTo>
                <a:lnTo>
                  <a:pt x="75756" y="108347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45" name="任意多边形: 形状 2544">
            <a:extLst>
              <a:ext uri="{FF2B5EF4-FFF2-40B4-BE49-F238E27FC236}">
                <a16:creationId xmlns:a16="http://schemas.microsoft.com/office/drawing/2014/main" id="{F43259C1-94F3-4EDF-AB3E-76FD7A7FFBCD}"/>
              </a:ext>
            </a:extLst>
          </p:cNvPr>
          <p:cNvSpPr/>
          <p:nvPr/>
        </p:nvSpPr>
        <p:spPr>
          <a:xfrm>
            <a:off x="4098333" y="3642971"/>
            <a:ext cx="75756" cy="108407"/>
          </a:xfrm>
          <a:custGeom>
            <a:avLst/>
            <a:gdLst>
              <a:gd name="connsiteX0" fmla="*/ 0 w 75756"/>
              <a:gd name="connsiteY0" fmla="*/ 108347 h 108407"/>
              <a:gd name="connsiteX1" fmla="*/ 0 w 75756"/>
              <a:gd name="connsiteY1" fmla="*/ -60 h 108407"/>
              <a:gd name="connsiteX2" fmla="*/ 75756 w 75756"/>
              <a:gd name="connsiteY2" fmla="*/ -60 h 108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6" h="108407">
                <a:moveTo>
                  <a:pt x="0" y="108347"/>
                </a:moveTo>
                <a:lnTo>
                  <a:pt x="0" y="-60"/>
                </a:lnTo>
                <a:lnTo>
                  <a:pt x="75756" y="-60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46" name="任意多边形: 形状 2545">
            <a:extLst>
              <a:ext uri="{FF2B5EF4-FFF2-40B4-BE49-F238E27FC236}">
                <a16:creationId xmlns:a16="http://schemas.microsoft.com/office/drawing/2014/main" id="{5F32AE5A-7FCA-4206-AD5D-6B6AEDEFECBB}"/>
              </a:ext>
            </a:extLst>
          </p:cNvPr>
          <p:cNvSpPr/>
          <p:nvPr/>
        </p:nvSpPr>
        <p:spPr>
          <a:xfrm>
            <a:off x="4022577" y="3426156"/>
            <a:ext cx="151512" cy="162572"/>
          </a:xfrm>
          <a:custGeom>
            <a:avLst/>
            <a:gdLst>
              <a:gd name="connsiteX0" fmla="*/ 0 w 151512"/>
              <a:gd name="connsiteY0" fmla="*/ 162513 h 162572"/>
              <a:gd name="connsiteX1" fmla="*/ 0 w 151512"/>
              <a:gd name="connsiteY1" fmla="*/ -60 h 162572"/>
              <a:gd name="connsiteX2" fmla="*/ 151513 w 151512"/>
              <a:gd name="connsiteY2" fmla="*/ -60 h 162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512" h="162572">
                <a:moveTo>
                  <a:pt x="0" y="162513"/>
                </a:moveTo>
                <a:lnTo>
                  <a:pt x="0" y="-60"/>
                </a:lnTo>
                <a:lnTo>
                  <a:pt x="151513" y="-60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47" name="任意多边形: 形状 2546">
            <a:extLst>
              <a:ext uri="{FF2B5EF4-FFF2-40B4-BE49-F238E27FC236}">
                <a16:creationId xmlns:a16="http://schemas.microsoft.com/office/drawing/2014/main" id="{71D56B25-0180-4DA5-BFBF-94FA74B99C1D}"/>
              </a:ext>
            </a:extLst>
          </p:cNvPr>
          <p:cNvSpPr/>
          <p:nvPr/>
        </p:nvSpPr>
        <p:spPr>
          <a:xfrm>
            <a:off x="3946821" y="3100935"/>
            <a:ext cx="75756" cy="243935"/>
          </a:xfrm>
          <a:custGeom>
            <a:avLst/>
            <a:gdLst>
              <a:gd name="connsiteX0" fmla="*/ 0 w 75756"/>
              <a:gd name="connsiteY0" fmla="*/ 243875 h 243935"/>
              <a:gd name="connsiteX1" fmla="*/ 0 w 75756"/>
              <a:gd name="connsiteY1" fmla="*/ -60 h 243935"/>
              <a:gd name="connsiteX2" fmla="*/ 75756 w 75756"/>
              <a:gd name="connsiteY2" fmla="*/ -60 h 2439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6" h="243935">
                <a:moveTo>
                  <a:pt x="0" y="243875"/>
                </a:moveTo>
                <a:lnTo>
                  <a:pt x="0" y="-60"/>
                </a:lnTo>
                <a:lnTo>
                  <a:pt x="75756" y="-60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48" name="任意多边形: 形状 2547">
            <a:extLst>
              <a:ext uri="{FF2B5EF4-FFF2-40B4-BE49-F238E27FC236}">
                <a16:creationId xmlns:a16="http://schemas.microsoft.com/office/drawing/2014/main" id="{219E0741-452F-4C11-914B-62C59EF9D397}"/>
              </a:ext>
            </a:extLst>
          </p:cNvPr>
          <p:cNvSpPr/>
          <p:nvPr/>
        </p:nvSpPr>
        <p:spPr>
          <a:xfrm>
            <a:off x="4022577" y="3100935"/>
            <a:ext cx="151512" cy="108407"/>
          </a:xfrm>
          <a:custGeom>
            <a:avLst/>
            <a:gdLst>
              <a:gd name="connsiteX0" fmla="*/ 0 w 151512"/>
              <a:gd name="connsiteY0" fmla="*/ -60 h 108407"/>
              <a:gd name="connsiteX1" fmla="*/ 0 w 151512"/>
              <a:gd name="connsiteY1" fmla="*/ 108347 h 108407"/>
              <a:gd name="connsiteX2" fmla="*/ 151513 w 151512"/>
              <a:gd name="connsiteY2" fmla="*/ 108347 h 108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512" h="108407">
                <a:moveTo>
                  <a:pt x="0" y="-60"/>
                </a:moveTo>
                <a:lnTo>
                  <a:pt x="0" y="108347"/>
                </a:lnTo>
                <a:lnTo>
                  <a:pt x="151513" y="108347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49" name="任意多边形: 形状 2548">
            <a:extLst>
              <a:ext uri="{FF2B5EF4-FFF2-40B4-BE49-F238E27FC236}">
                <a16:creationId xmlns:a16="http://schemas.microsoft.com/office/drawing/2014/main" id="{F60F47C7-C4CC-441A-BAB0-3545E0E0EDC1}"/>
              </a:ext>
            </a:extLst>
          </p:cNvPr>
          <p:cNvSpPr/>
          <p:nvPr/>
        </p:nvSpPr>
        <p:spPr>
          <a:xfrm>
            <a:off x="4022577" y="2992528"/>
            <a:ext cx="151512" cy="108407"/>
          </a:xfrm>
          <a:custGeom>
            <a:avLst/>
            <a:gdLst>
              <a:gd name="connsiteX0" fmla="*/ 0 w 151512"/>
              <a:gd name="connsiteY0" fmla="*/ 108347 h 108407"/>
              <a:gd name="connsiteX1" fmla="*/ 0 w 151512"/>
              <a:gd name="connsiteY1" fmla="*/ -60 h 108407"/>
              <a:gd name="connsiteX2" fmla="*/ 151513 w 151512"/>
              <a:gd name="connsiteY2" fmla="*/ -60 h 108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512" h="108407">
                <a:moveTo>
                  <a:pt x="0" y="108347"/>
                </a:moveTo>
                <a:lnTo>
                  <a:pt x="0" y="-60"/>
                </a:lnTo>
                <a:lnTo>
                  <a:pt x="151513" y="-60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50" name="任意多边形: 形状 2549">
            <a:extLst>
              <a:ext uri="{FF2B5EF4-FFF2-40B4-BE49-F238E27FC236}">
                <a16:creationId xmlns:a16="http://schemas.microsoft.com/office/drawing/2014/main" id="{9D2E575A-D887-4E20-A46F-8D7E43F10586}"/>
              </a:ext>
            </a:extLst>
          </p:cNvPr>
          <p:cNvSpPr/>
          <p:nvPr/>
        </p:nvSpPr>
        <p:spPr>
          <a:xfrm>
            <a:off x="3871065" y="2667306"/>
            <a:ext cx="75756" cy="338781"/>
          </a:xfrm>
          <a:custGeom>
            <a:avLst/>
            <a:gdLst>
              <a:gd name="connsiteX0" fmla="*/ 0 w 75756"/>
              <a:gd name="connsiteY0" fmla="*/ 338722 h 338781"/>
              <a:gd name="connsiteX1" fmla="*/ 0 w 75756"/>
              <a:gd name="connsiteY1" fmla="*/ -60 h 338781"/>
              <a:gd name="connsiteX2" fmla="*/ 75756 w 75756"/>
              <a:gd name="connsiteY2" fmla="*/ -60 h 338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6" h="338781">
                <a:moveTo>
                  <a:pt x="0" y="338722"/>
                </a:moveTo>
                <a:lnTo>
                  <a:pt x="0" y="-60"/>
                </a:lnTo>
                <a:lnTo>
                  <a:pt x="75756" y="-60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51" name="任意多边形: 形状 2550">
            <a:extLst>
              <a:ext uri="{FF2B5EF4-FFF2-40B4-BE49-F238E27FC236}">
                <a16:creationId xmlns:a16="http://schemas.microsoft.com/office/drawing/2014/main" id="{4B02BAD9-E98E-4190-80BB-F7C30F72D665}"/>
              </a:ext>
            </a:extLst>
          </p:cNvPr>
          <p:cNvSpPr/>
          <p:nvPr/>
        </p:nvSpPr>
        <p:spPr>
          <a:xfrm>
            <a:off x="3946821" y="2667306"/>
            <a:ext cx="227268" cy="108407"/>
          </a:xfrm>
          <a:custGeom>
            <a:avLst/>
            <a:gdLst>
              <a:gd name="connsiteX0" fmla="*/ 0 w 227268"/>
              <a:gd name="connsiteY0" fmla="*/ -60 h 108407"/>
              <a:gd name="connsiteX1" fmla="*/ 0 w 227268"/>
              <a:gd name="connsiteY1" fmla="*/ 108347 h 108407"/>
              <a:gd name="connsiteX2" fmla="*/ 227269 w 227268"/>
              <a:gd name="connsiteY2" fmla="*/ 108347 h 108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7268" h="108407">
                <a:moveTo>
                  <a:pt x="0" y="-60"/>
                </a:moveTo>
                <a:lnTo>
                  <a:pt x="0" y="108347"/>
                </a:lnTo>
                <a:lnTo>
                  <a:pt x="227269" y="108347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52" name="任意多边形: 形状 2551">
            <a:extLst>
              <a:ext uri="{FF2B5EF4-FFF2-40B4-BE49-F238E27FC236}">
                <a16:creationId xmlns:a16="http://schemas.microsoft.com/office/drawing/2014/main" id="{E5A3919F-D9EB-4C71-B7E0-028391E4F897}"/>
              </a:ext>
            </a:extLst>
          </p:cNvPr>
          <p:cNvSpPr/>
          <p:nvPr/>
        </p:nvSpPr>
        <p:spPr>
          <a:xfrm>
            <a:off x="3946821" y="2558899"/>
            <a:ext cx="227268" cy="108407"/>
          </a:xfrm>
          <a:custGeom>
            <a:avLst/>
            <a:gdLst>
              <a:gd name="connsiteX0" fmla="*/ 0 w 227268"/>
              <a:gd name="connsiteY0" fmla="*/ 108347 h 108407"/>
              <a:gd name="connsiteX1" fmla="*/ 0 w 227268"/>
              <a:gd name="connsiteY1" fmla="*/ -60 h 108407"/>
              <a:gd name="connsiteX2" fmla="*/ 227269 w 227268"/>
              <a:gd name="connsiteY2" fmla="*/ -60 h 108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7268" h="108407">
                <a:moveTo>
                  <a:pt x="0" y="108347"/>
                </a:moveTo>
                <a:lnTo>
                  <a:pt x="0" y="-60"/>
                </a:lnTo>
                <a:lnTo>
                  <a:pt x="227269" y="-60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53" name="任意多边形: 形状 2552">
            <a:extLst>
              <a:ext uri="{FF2B5EF4-FFF2-40B4-BE49-F238E27FC236}">
                <a16:creationId xmlns:a16="http://schemas.microsoft.com/office/drawing/2014/main" id="{9774DA43-5932-4286-BB35-0FA4FD42F25E}"/>
              </a:ext>
            </a:extLst>
          </p:cNvPr>
          <p:cNvSpPr/>
          <p:nvPr/>
        </p:nvSpPr>
        <p:spPr>
          <a:xfrm>
            <a:off x="3795308" y="1718687"/>
            <a:ext cx="75756" cy="643700"/>
          </a:xfrm>
          <a:custGeom>
            <a:avLst/>
            <a:gdLst>
              <a:gd name="connsiteX0" fmla="*/ 0 w 75756"/>
              <a:gd name="connsiteY0" fmla="*/ 643641 h 643700"/>
              <a:gd name="connsiteX1" fmla="*/ 0 w 75756"/>
              <a:gd name="connsiteY1" fmla="*/ -60 h 643700"/>
              <a:gd name="connsiteX2" fmla="*/ 75756 w 75756"/>
              <a:gd name="connsiteY2" fmla="*/ -60 h 643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6" h="643700">
                <a:moveTo>
                  <a:pt x="0" y="643641"/>
                </a:moveTo>
                <a:lnTo>
                  <a:pt x="0" y="-60"/>
                </a:lnTo>
                <a:lnTo>
                  <a:pt x="75756" y="-60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54" name="任意多边形: 形状 2553">
            <a:extLst>
              <a:ext uri="{FF2B5EF4-FFF2-40B4-BE49-F238E27FC236}">
                <a16:creationId xmlns:a16="http://schemas.microsoft.com/office/drawing/2014/main" id="{E1E7A0F7-CCCB-432E-885F-CD9E42C6BB05}"/>
              </a:ext>
            </a:extLst>
          </p:cNvPr>
          <p:cNvSpPr/>
          <p:nvPr/>
        </p:nvSpPr>
        <p:spPr>
          <a:xfrm>
            <a:off x="3871065" y="1718687"/>
            <a:ext cx="75756" cy="352342"/>
          </a:xfrm>
          <a:custGeom>
            <a:avLst/>
            <a:gdLst>
              <a:gd name="connsiteX0" fmla="*/ 0 w 75756"/>
              <a:gd name="connsiteY0" fmla="*/ -60 h 352342"/>
              <a:gd name="connsiteX1" fmla="*/ 0 w 75756"/>
              <a:gd name="connsiteY1" fmla="*/ 352282 h 352342"/>
              <a:gd name="connsiteX2" fmla="*/ 75756 w 75756"/>
              <a:gd name="connsiteY2" fmla="*/ 352282 h 3523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6" h="352342">
                <a:moveTo>
                  <a:pt x="0" y="-60"/>
                </a:moveTo>
                <a:lnTo>
                  <a:pt x="0" y="352282"/>
                </a:lnTo>
                <a:lnTo>
                  <a:pt x="75756" y="352282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55" name="任意多边形: 形状 2554">
            <a:extLst>
              <a:ext uri="{FF2B5EF4-FFF2-40B4-BE49-F238E27FC236}">
                <a16:creationId xmlns:a16="http://schemas.microsoft.com/office/drawing/2014/main" id="{34C2583B-93D7-4B04-8F09-659EAB61F97E}"/>
              </a:ext>
            </a:extLst>
          </p:cNvPr>
          <p:cNvSpPr/>
          <p:nvPr/>
        </p:nvSpPr>
        <p:spPr>
          <a:xfrm>
            <a:off x="3946821" y="2071029"/>
            <a:ext cx="75756" cy="162572"/>
          </a:xfrm>
          <a:custGeom>
            <a:avLst/>
            <a:gdLst>
              <a:gd name="connsiteX0" fmla="*/ 0 w 75756"/>
              <a:gd name="connsiteY0" fmla="*/ -60 h 162572"/>
              <a:gd name="connsiteX1" fmla="*/ 0 w 75756"/>
              <a:gd name="connsiteY1" fmla="*/ 162513 h 162572"/>
              <a:gd name="connsiteX2" fmla="*/ 75756 w 75756"/>
              <a:gd name="connsiteY2" fmla="*/ 162513 h 162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6" h="162572">
                <a:moveTo>
                  <a:pt x="0" y="-60"/>
                </a:moveTo>
                <a:lnTo>
                  <a:pt x="0" y="162513"/>
                </a:lnTo>
                <a:lnTo>
                  <a:pt x="75756" y="162513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56" name="任意多边形: 形状 2555">
            <a:extLst>
              <a:ext uri="{FF2B5EF4-FFF2-40B4-BE49-F238E27FC236}">
                <a16:creationId xmlns:a16="http://schemas.microsoft.com/office/drawing/2014/main" id="{EA1B8E66-EF8A-46FE-BB0C-B5FEE02A46D1}"/>
              </a:ext>
            </a:extLst>
          </p:cNvPr>
          <p:cNvSpPr/>
          <p:nvPr/>
        </p:nvSpPr>
        <p:spPr>
          <a:xfrm>
            <a:off x="4022577" y="2233602"/>
            <a:ext cx="151512" cy="108407"/>
          </a:xfrm>
          <a:custGeom>
            <a:avLst/>
            <a:gdLst>
              <a:gd name="connsiteX0" fmla="*/ 0 w 151512"/>
              <a:gd name="connsiteY0" fmla="*/ -60 h 108407"/>
              <a:gd name="connsiteX1" fmla="*/ 0 w 151512"/>
              <a:gd name="connsiteY1" fmla="*/ 108347 h 108407"/>
              <a:gd name="connsiteX2" fmla="*/ 151513 w 151512"/>
              <a:gd name="connsiteY2" fmla="*/ 108347 h 108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512" h="108407">
                <a:moveTo>
                  <a:pt x="0" y="-60"/>
                </a:moveTo>
                <a:lnTo>
                  <a:pt x="0" y="108347"/>
                </a:lnTo>
                <a:lnTo>
                  <a:pt x="151513" y="108347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57" name="任意多边形: 形状 2556">
            <a:extLst>
              <a:ext uri="{FF2B5EF4-FFF2-40B4-BE49-F238E27FC236}">
                <a16:creationId xmlns:a16="http://schemas.microsoft.com/office/drawing/2014/main" id="{40081EFE-17AD-4792-9DFE-26CA195CF052}"/>
              </a:ext>
            </a:extLst>
          </p:cNvPr>
          <p:cNvSpPr/>
          <p:nvPr/>
        </p:nvSpPr>
        <p:spPr>
          <a:xfrm>
            <a:off x="4022577" y="2125195"/>
            <a:ext cx="151512" cy="108407"/>
          </a:xfrm>
          <a:custGeom>
            <a:avLst/>
            <a:gdLst>
              <a:gd name="connsiteX0" fmla="*/ 0 w 151512"/>
              <a:gd name="connsiteY0" fmla="*/ 108347 h 108407"/>
              <a:gd name="connsiteX1" fmla="*/ 0 w 151512"/>
              <a:gd name="connsiteY1" fmla="*/ -60 h 108407"/>
              <a:gd name="connsiteX2" fmla="*/ 151513 w 151512"/>
              <a:gd name="connsiteY2" fmla="*/ -60 h 108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512" h="108407">
                <a:moveTo>
                  <a:pt x="0" y="108347"/>
                </a:moveTo>
                <a:lnTo>
                  <a:pt x="0" y="-60"/>
                </a:lnTo>
                <a:lnTo>
                  <a:pt x="151513" y="-60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58" name="任意多边形: 形状 2557">
            <a:extLst>
              <a:ext uri="{FF2B5EF4-FFF2-40B4-BE49-F238E27FC236}">
                <a16:creationId xmlns:a16="http://schemas.microsoft.com/office/drawing/2014/main" id="{21A05A38-9842-4FEB-98EF-09C35D6A99EA}"/>
              </a:ext>
            </a:extLst>
          </p:cNvPr>
          <p:cNvSpPr/>
          <p:nvPr/>
        </p:nvSpPr>
        <p:spPr>
          <a:xfrm>
            <a:off x="3946821" y="1908380"/>
            <a:ext cx="227268" cy="162648"/>
          </a:xfrm>
          <a:custGeom>
            <a:avLst/>
            <a:gdLst>
              <a:gd name="connsiteX0" fmla="*/ 0 w 227268"/>
              <a:gd name="connsiteY0" fmla="*/ 162589 h 162648"/>
              <a:gd name="connsiteX1" fmla="*/ 0 w 227268"/>
              <a:gd name="connsiteY1" fmla="*/ -60 h 162648"/>
              <a:gd name="connsiteX2" fmla="*/ 227269 w 227268"/>
              <a:gd name="connsiteY2" fmla="*/ -60 h 1626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7268" h="162648">
                <a:moveTo>
                  <a:pt x="0" y="162589"/>
                </a:moveTo>
                <a:lnTo>
                  <a:pt x="0" y="-60"/>
                </a:lnTo>
                <a:lnTo>
                  <a:pt x="227269" y="-60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59" name="任意多边形: 形状 2558">
            <a:extLst>
              <a:ext uri="{FF2B5EF4-FFF2-40B4-BE49-F238E27FC236}">
                <a16:creationId xmlns:a16="http://schemas.microsoft.com/office/drawing/2014/main" id="{D6148AD2-7B28-4165-9B9A-8521A4179645}"/>
              </a:ext>
            </a:extLst>
          </p:cNvPr>
          <p:cNvSpPr/>
          <p:nvPr/>
        </p:nvSpPr>
        <p:spPr>
          <a:xfrm>
            <a:off x="3871065" y="1366345"/>
            <a:ext cx="75756" cy="352342"/>
          </a:xfrm>
          <a:custGeom>
            <a:avLst/>
            <a:gdLst>
              <a:gd name="connsiteX0" fmla="*/ 0 w 75756"/>
              <a:gd name="connsiteY0" fmla="*/ 352282 h 352342"/>
              <a:gd name="connsiteX1" fmla="*/ 0 w 75756"/>
              <a:gd name="connsiteY1" fmla="*/ -60 h 352342"/>
              <a:gd name="connsiteX2" fmla="*/ 75756 w 75756"/>
              <a:gd name="connsiteY2" fmla="*/ -60 h 3523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6" h="352342">
                <a:moveTo>
                  <a:pt x="0" y="352282"/>
                </a:moveTo>
                <a:lnTo>
                  <a:pt x="0" y="-60"/>
                </a:lnTo>
                <a:lnTo>
                  <a:pt x="75756" y="-60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0" name="任意多边形: 形状 2559">
            <a:extLst>
              <a:ext uri="{FF2B5EF4-FFF2-40B4-BE49-F238E27FC236}">
                <a16:creationId xmlns:a16="http://schemas.microsoft.com/office/drawing/2014/main" id="{B42D7FEF-B2A3-467F-AE46-9DF01CBCD71E}"/>
              </a:ext>
            </a:extLst>
          </p:cNvPr>
          <p:cNvSpPr/>
          <p:nvPr/>
        </p:nvSpPr>
        <p:spPr>
          <a:xfrm>
            <a:off x="3946821" y="1366345"/>
            <a:ext cx="75756" cy="216814"/>
          </a:xfrm>
          <a:custGeom>
            <a:avLst/>
            <a:gdLst>
              <a:gd name="connsiteX0" fmla="*/ 0 w 75756"/>
              <a:gd name="connsiteY0" fmla="*/ -60 h 216814"/>
              <a:gd name="connsiteX1" fmla="*/ 0 w 75756"/>
              <a:gd name="connsiteY1" fmla="*/ 216754 h 216814"/>
              <a:gd name="connsiteX2" fmla="*/ 75756 w 75756"/>
              <a:gd name="connsiteY2" fmla="*/ 216754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6" h="216814">
                <a:moveTo>
                  <a:pt x="0" y="-60"/>
                </a:moveTo>
                <a:lnTo>
                  <a:pt x="0" y="216754"/>
                </a:lnTo>
                <a:lnTo>
                  <a:pt x="75756" y="216754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1" name="任意多边形: 形状 2560">
            <a:extLst>
              <a:ext uri="{FF2B5EF4-FFF2-40B4-BE49-F238E27FC236}">
                <a16:creationId xmlns:a16="http://schemas.microsoft.com/office/drawing/2014/main" id="{82515872-42B0-4764-BD8A-B30C22AEC607}"/>
              </a:ext>
            </a:extLst>
          </p:cNvPr>
          <p:cNvSpPr/>
          <p:nvPr/>
        </p:nvSpPr>
        <p:spPr>
          <a:xfrm>
            <a:off x="4022577" y="1583159"/>
            <a:ext cx="151512" cy="108407"/>
          </a:xfrm>
          <a:custGeom>
            <a:avLst/>
            <a:gdLst>
              <a:gd name="connsiteX0" fmla="*/ 0 w 151512"/>
              <a:gd name="connsiteY0" fmla="*/ -60 h 108407"/>
              <a:gd name="connsiteX1" fmla="*/ 0 w 151512"/>
              <a:gd name="connsiteY1" fmla="*/ 108347 h 108407"/>
              <a:gd name="connsiteX2" fmla="*/ 151513 w 151512"/>
              <a:gd name="connsiteY2" fmla="*/ 108347 h 108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512" h="108407">
                <a:moveTo>
                  <a:pt x="0" y="-60"/>
                </a:moveTo>
                <a:lnTo>
                  <a:pt x="0" y="108347"/>
                </a:lnTo>
                <a:lnTo>
                  <a:pt x="151513" y="108347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2" name="任意多边形: 形状 2561">
            <a:extLst>
              <a:ext uri="{FF2B5EF4-FFF2-40B4-BE49-F238E27FC236}">
                <a16:creationId xmlns:a16="http://schemas.microsoft.com/office/drawing/2014/main" id="{576EAB1C-7A0A-4372-92C4-C4788F5EF64C}"/>
              </a:ext>
            </a:extLst>
          </p:cNvPr>
          <p:cNvSpPr/>
          <p:nvPr/>
        </p:nvSpPr>
        <p:spPr>
          <a:xfrm>
            <a:off x="4022577" y="1474752"/>
            <a:ext cx="151512" cy="108407"/>
          </a:xfrm>
          <a:custGeom>
            <a:avLst/>
            <a:gdLst>
              <a:gd name="connsiteX0" fmla="*/ 0 w 151512"/>
              <a:gd name="connsiteY0" fmla="*/ 108347 h 108407"/>
              <a:gd name="connsiteX1" fmla="*/ 0 w 151512"/>
              <a:gd name="connsiteY1" fmla="*/ -60 h 108407"/>
              <a:gd name="connsiteX2" fmla="*/ 151513 w 151512"/>
              <a:gd name="connsiteY2" fmla="*/ -60 h 108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512" h="108407">
                <a:moveTo>
                  <a:pt x="0" y="108347"/>
                </a:moveTo>
                <a:lnTo>
                  <a:pt x="0" y="-60"/>
                </a:lnTo>
                <a:lnTo>
                  <a:pt x="151513" y="-60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3" name="任意多边形: 形状 2562">
            <a:extLst>
              <a:ext uri="{FF2B5EF4-FFF2-40B4-BE49-F238E27FC236}">
                <a16:creationId xmlns:a16="http://schemas.microsoft.com/office/drawing/2014/main" id="{FB02FA41-7174-4057-BA11-5732A2EDB34D}"/>
              </a:ext>
            </a:extLst>
          </p:cNvPr>
          <p:cNvSpPr/>
          <p:nvPr/>
        </p:nvSpPr>
        <p:spPr>
          <a:xfrm>
            <a:off x="3946821" y="1149530"/>
            <a:ext cx="75756" cy="216814"/>
          </a:xfrm>
          <a:custGeom>
            <a:avLst/>
            <a:gdLst>
              <a:gd name="connsiteX0" fmla="*/ 0 w 75756"/>
              <a:gd name="connsiteY0" fmla="*/ 216754 h 216814"/>
              <a:gd name="connsiteX1" fmla="*/ 0 w 75756"/>
              <a:gd name="connsiteY1" fmla="*/ -60 h 216814"/>
              <a:gd name="connsiteX2" fmla="*/ 75756 w 75756"/>
              <a:gd name="connsiteY2" fmla="*/ -60 h 216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756" h="216814">
                <a:moveTo>
                  <a:pt x="0" y="216754"/>
                </a:moveTo>
                <a:lnTo>
                  <a:pt x="0" y="-60"/>
                </a:lnTo>
                <a:lnTo>
                  <a:pt x="75756" y="-60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4" name="任意多边形: 形状 2563">
            <a:extLst>
              <a:ext uri="{FF2B5EF4-FFF2-40B4-BE49-F238E27FC236}">
                <a16:creationId xmlns:a16="http://schemas.microsoft.com/office/drawing/2014/main" id="{087DB3B3-1063-4A13-869A-1DA817D2D3A1}"/>
              </a:ext>
            </a:extLst>
          </p:cNvPr>
          <p:cNvSpPr/>
          <p:nvPr/>
        </p:nvSpPr>
        <p:spPr>
          <a:xfrm>
            <a:off x="4022577" y="1149530"/>
            <a:ext cx="151512" cy="108407"/>
          </a:xfrm>
          <a:custGeom>
            <a:avLst/>
            <a:gdLst>
              <a:gd name="connsiteX0" fmla="*/ 0 w 151512"/>
              <a:gd name="connsiteY0" fmla="*/ -60 h 108407"/>
              <a:gd name="connsiteX1" fmla="*/ 0 w 151512"/>
              <a:gd name="connsiteY1" fmla="*/ 108347 h 108407"/>
              <a:gd name="connsiteX2" fmla="*/ 151513 w 151512"/>
              <a:gd name="connsiteY2" fmla="*/ 108347 h 108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512" h="108407">
                <a:moveTo>
                  <a:pt x="0" y="-60"/>
                </a:moveTo>
                <a:lnTo>
                  <a:pt x="0" y="108347"/>
                </a:lnTo>
                <a:lnTo>
                  <a:pt x="151513" y="108347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5" name="任意多边形: 形状 2564">
            <a:extLst>
              <a:ext uri="{FF2B5EF4-FFF2-40B4-BE49-F238E27FC236}">
                <a16:creationId xmlns:a16="http://schemas.microsoft.com/office/drawing/2014/main" id="{28EA4A18-41C6-473C-BF39-A2B477B2136D}"/>
              </a:ext>
            </a:extLst>
          </p:cNvPr>
          <p:cNvSpPr/>
          <p:nvPr/>
        </p:nvSpPr>
        <p:spPr>
          <a:xfrm>
            <a:off x="4022577" y="1041123"/>
            <a:ext cx="151512" cy="108407"/>
          </a:xfrm>
          <a:custGeom>
            <a:avLst/>
            <a:gdLst>
              <a:gd name="connsiteX0" fmla="*/ 0 w 151512"/>
              <a:gd name="connsiteY0" fmla="*/ 108347 h 108407"/>
              <a:gd name="connsiteX1" fmla="*/ 0 w 151512"/>
              <a:gd name="connsiteY1" fmla="*/ -60 h 108407"/>
              <a:gd name="connsiteX2" fmla="*/ 151513 w 151512"/>
              <a:gd name="connsiteY2" fmla="*/ -60 h 108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512" h="108407">
                <a:moveTo>
                  <a:pt x="0" y="108347"/>
                </a:moveTo>
                <a:lnTo>
                  <a:pt x="0" y="-60"/>
                </a:lnTo>
                <a:lnTo>
                  <a:pt x="151513" y="-60"/>
                </a:lnTo>
              </a:path>
            </a:pathLst>
          </a:custGeom>
          <a:noFill/>
          <a:ln w="7572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68" name="文本框 2567">
            <a:extLst>
              <a:ext uri="{FF2B5EF4-FFF2-40B4-BE49-F238E27FC236}">
                <a16:creationId xmlns:a16="http://schemas.microsoft.com/office/drawing/2014/main" id="{78071C9E-3D24-49E8-9E96-1BBCD43C558C}"/>
              </a:ext>
            </a:extLst>
          </p:cNvPr>
          <p:cNvSpPr txBox="1"/>
          <p:nvPr/>
        </p:nvSpPr>
        <p:spPr>
          <a:xfrm>
            <a:off x="4109088" y="944874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17.0</a:t>
            </a:r>
          </a:p>
        </p:txBody>
      </p:sp>
      <p:sp>
        <p:nvSpPr>
          <p:cNvPr id="2571" name="文本框 2570">
            <a:extLst>
              <a:ext uri="{FF2B5EF4-FFF2-40B4-BE49-F238E27FC236}">
                <a16:creationId xmlns:a16="http://schemas.microsoft.com/office/drawing/2014/main" id="{8EDA6D86-4E5E-476C-B11E-42E439159C1A}"/>
              </a:ext>
            </a:extLst>
          </p:cNvPr>
          <p:cNvSpPr txBox="1"/>
          <p:nvPr/>
        </p:nvSpPr>
        <p:spPr>
          <a:xfrm>
            <a:off x="4323479" y="944874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11.3</a:t>
            </a:r>
          </a:p>
        </p:txBody>
      </p:sp>
      <p:sp>
        <p:nvSpPr>
          <p:cNvPr id="2574" name="文本框 2573">
            <a:extLst>
              <a:ext uri="{FF2B5EF4-FFF2-40B4-BE49-F238E27FC236}">
                <a16:creationId xmlns:a16="http://schemas.microsoft.com/office/drawing/2014/main" id="{B5AA2373-BCF4-402A-8C71-8FB0488A8C2B}"/>
              </a:ext>
            </a:extLst>
          </p:cNvPr>
          <p:cNvSpPr txBox="1"/>
          <p:nvPr/>
        </p:nvSpPr>
        <p:spPr>
          <a:xfrm>
            <a:off x="4560672" y="944874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9.8</a:t>
            </a:r>
          </a:p>
        </p:txBody>
      </p:sp>
      <p:sp>
        <p:nvSpPr>
          <p:cNvPr id="2577" name="文本框 2576">
            <a:extLst>
              <a:ext uri="{FF2B5EF4-FFF2-40B4-BE49-F238E27FC236}">
                <a16:creationId xmlns:a16="http://schemas.microsoft.com/office/drawing/2014/main" id="{06357D1B-F2CE-4317-B16F-C4A366D13622}"/>
              </a:ext>
            </a:extLst>
          </p:cNvPr>
          <p:cNvSpPr txBox="1"/>
          <p:nvPr/>
        </p:nvSpPr>
        <p:spPr>
          <a:xfrm>
            <a:off x="4757486" y="944874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13.1</a:t>
            </a:r>
          </a:p>
        </p:txBody>
      </p:sp>
      <p:sp>
        <p:nvSpPr>
          <p:cNvPr id="2580" name="文本框 2579">
            <a:extLst>
              <a:ext uri="{FF2B5EF4-FFF2-40B4-BE49-F238E27FC236}">
                <a16:creationId xmlns:a16="http://schemas.microsoft.com/office/drawing/2014/main" id="{3393CCD6-1114-43DA-AC5B-D8711DC80E55}"/>
              </a:ext>
            </a:extLst>
          </p:cNvPr>
          <p:cNvSpPr txBox="1"/>
          <p:nvPr/>
        </p:nvSpPr>
        <p:spPr>
          <a:xfrm>
            <a:off x="4989603" y="944874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6.3</a:t>
            </a:r>
          </a:p>
        </p:txBody>
      </p:sp>
      <p:sp>
        <p:nvSpPr>
          <p:cNvPr id="2583" name="文本框 2582">
            <a:extLst>
              <a:ext uri="{FF2B5EF4-FFF2-40B4-BE49-F238E27FC236}">
                <a16:creationId xmlns:a16="http://schemas.microsoft.com/office/drawing/2014/main" id="{DD068FC2-91F2-46D6-A537-1EE69F914855}"/>
              </a:ext>
            </a:extLst>
          </p:cNvPr>
          <p:cNvSpPr txBox="1"/>
          <p:nvPr/>
        </p:nvSpPr>
        <p:spPr>
          <a:xfrm>
            <a:off x="5181342" y="944874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10.2</a:t>
            </a:r>
          </a:p>
        </p:txBody>
      </p:sp>
      <p:sp>
        <p:nvSpPr>
          <p:cNvPr id="2586" name="文本框 2585">
            <a:extLst>
              <a:ext uri="{FF2B5EF4-FFF2-40B4-BE49-F238E27FC236}">
                <a16:creationId xmlns:a16="http://schemas.microsoft.com/office/drawing/2014/main" id="{D8B10309-7707-4EFF-8C24-5527C0BC2EFE}"/>
              </a:ext>
            </a:extLst>
          </p:cNvPr>
          <p:cNvSpPr txBox="1"/>
          <p:nvPr/>
        </p:nvSpPr>
        <p:spPr>
          <a:xfrm>
            <a:off x="4104013" y="1161688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45.6</a:t>
            </a:r>
          </a:p>
        </p:txBody>
      </p:sp>
      <p:sp>
        <p:nvSpPr>
          <p:cNvPr id="2589" name="文本框 2588">
            <a:extLst>
              <a:ext uri="{FF2B5EF4-FFF2-40B4-BE49-F238E27FC236}">
                <a16:creationId xmlns:a16="http://schemas.microsoft.com/office/drawing/2014/main" id="{692B2666-91CD-4C1B-B37C-4C83C2A9831B}"/>
              </a:ext>
            </a:extLst>
          </p:cNvPr>
          <p:cNvSpPr txBox="1"/>
          <p:nvPr/>
        </p:nvSpPr>
        <p:spPr>
          <a:xfrm>
            <a:off x="4320979" y="1161688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34.4</a:t>
            </a:r>
          </a:p>
        </p:txBody>
      </p:sp>
      <p:sp>
        <p:nvSpPr>
          <p:cNvPr id="2592" name="文本框 2591">
            <a:extLst>
              <a:ext uri="{FF2B5EF4-FFF2-40B4-BE49-F238E27FC236}">
                <a16:creationId xmlns:a16="http://schemas.microsoft.com/office/drawing/2014/main" id="{EC0EF7D9-20C8-4EEB-8AA7-68AE7E571B42}"/>
              </a:ext>
            </a:extLst>
          </p:cNvPr>
          <p:cNvSpPr txBox="1"/>
          <p:nvPr/>
        </p:nvSpPr>
        <p:spPr>
          <a:xfrm>
            <a:off x="4535369" y="1161688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28.7</a:t>
            </a:r>
          </a:p>
        </p:txBody>
      </p:sp>
      <p:sp>
        <p:nvSpPr>
          <p:cNvPr id="2595" name="文本框 2594">
            <a:extLst>
              <a:ext uri="{FF2B5EF4-FFF2-40B4-BE49-F238E27FC236}">
                <a16:creationId xmlns:a16="http://schemas.microsoft.com/office/drawing/2014/main" id="{7389938F-D219-4CF1-9463-E2D6D911CCA8}"/>
              </a:ext>
            </a:extLst>
          </p:cNvPr>
          <p:cNvSpPr txBox="1"/>
          <p:nvPr/>
        </p:nvSpPr>
        <p:spPr>
          <a:xfrm>
            <a:off x="4747335" y="1161688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43.2</a:t>
            </a:r>
          </a:p>
        </p:txBody>
      </p:sp>
      <p:sp>
        <p:nvSpPr>
          <p:cNvPr id="2598" name="文本框 2597">
            <a:extLst>
              <a:ext uri="{FF2B5EF4-FFF2-40B4-BE49-F238E27FC236}">
                <a16:creationId xmlns:a16="http://schemas.microsoft.com/office/drawing/2014/main" id="{AFB05B30-A936-43D6-B3FA-15911F17776D}"/>
              </a:ext>
            </a:extLst>
          </p:cNvPr>
          <p:cNvSpPr txBox="1"/>
          <p:nvPr/>
        </p:nvSpPr>
        <p:spPr>
          <a:xfrm>
            <a:off x="4964301" y="1161688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20.0</a:t>
            </a:r>
          </a:p>
        </p:txBody>
      </p:sp>
      <p:sp>
        <p:nvSpPr>
          <p:cNvPr id="2601" name="文本框 2600">
            <a:extLst>
              <a:ext uri="{FF2B5EF4-FFF2-40B4-BE49-F238E27FC236}">
                <a16:creationId xmlns:a16="http://schemas.microsoft.com/office/drawing/2014/main" id="{8222E9B0-5B5A-4A14-BBEF-50E49DF48B68}"/>
              </a:ext>
            </a:extLst>
          </p:cNvPr>
          <p:cNvSpPr txBox="1"/>
          <p:nvPr/>
        </p:nvSpPr>
        <p:spPr>
          <a:xfrm>
            <a:off x="5178767" y="1161688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35.0</a:t>
            </a:r>
          </a:p>
        </p:txBody>
      </p:sp>
      <p:sp>
        <p:nvSpPr>
          <p:cNvPr id="2604" name="文本框 2603">
            <a:extLst>
              <a:ext uri="{FF2B5EF4-FFF2-40B4-BE49-F238E27FC236}">
                <a16:creationId xmlns:a16="http://schemas.microsoft.com/office/drawing/2014/main" id="{B44DB5CF-D095-4AE3-9C7E-5D2BB6AA58C6}"/>
              </a:ext>
            </a:extLst>
          </p:cNvPr>
          <p:cNvSpPr txBox="1"/>
          <p:nvPr/>
        </p:nvSpPr>
        <p:spPr>
          <a:xfrm>
            <a:off x="4104013" y="1378578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48.4</a:t>
            </a:r>
          </a:p>
        </p:txBody>
      </p:sp>
      <p:sp>
        <p:nvSpPr>
          <p:cNvPr id="2607" name="文本框 2606">
            <a:extLst>
              <a:ext uri="{FF2B5EF4-FFF2-40B4-BE49-F238E27FC236}">
                <a16:creationId xmlns:a16="http://schemas.microsoft.com/office/drawing/2014/main" id="{025B9135-406D-48CD-BFE8-B7FC9158C0E0}"/>
              </a:ext>
            </a:extLst>
          </p:cNvPr>
          <p:cNvSpPr txBox="1"/>
          <p:nvPr/>
        </p:nvSpPr>
        <p:spPr>
          <a:xfrm>
            <a:off x="4320979" y="1378578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35.2</a:t>
            </a:r>
          </a:p>
        </p:txBody>
      </p:sp>
      <p:sp>
        <p:nvSpPr>
          <p:cNvPr id="2610" name="文本框 2609">
            <a:extLst>
              <a:ext uri="{FF2B5EF4-FFF2-40B4-BE49-F238E27FC236}">
                <a16:creationId xmlns:a16="http://schemas.microsoft.com/office/drawing/2014/main" id="{8EFFB353-A2E7-46C3-BE2D-45CD86DEAC01}"/>
              </a:ext>
            </a:extLst>
          </p:cNvPr>
          <p:cNvSpPr txBox="1"/>
          <p:nvPr/>
        </p:nvSpPr>
        <p:spPr>
          <a:xfrm>
            <a:off x="4535445" y="1378578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35.6</a:t>
            </a:r>
          </a:p>
        </p:txBody>
      </p:sp>
      <p:sp>
        <p:nvSpPr>
          <p:cNvPr id="2613" name="文本框 2612">
            <a:extLst>
              <a:ext uri="{FF2B5EF4-FFF2-40B4-BE49-F238E27FC236}">
                <a16:creationId xmlns:a16="http://schemas.microsoft.com/office/drawing/2014/main" id="{B6B120BD-6B8F-48E5-8CD3-E25769DB6C52}"/>
              </a:ext>
            </a:extLst>
          </p:cNvPr>
          <p:cNvSpPr txBox="1"/>
          <p:nvPr/>
        </p:nvSpPr>
        <p:spPr>
          <a:xfrm>
            <a:off x="4749911" y="1378578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60.7</a:t>
            </a:r>
          </a:p>
        </p:txBody>
      </p:sp>
      <p:sp>
        <p:nvSpPr>
          <p:cNvPr id="2616" name="文本框 2615">
            <a:extLst>
              <a:ext uri="{FF2B5EF4-FFF2-40B4-BE49-F238E27FC236}">
                <a16:creationId xmlns:a16="http://schemas.microsoft.com/office/drawing/2014/main" id="{7A78C361-C2C7-4F55-9FFB-048E3D009C63}"/>
              </a:ext>
            </a:extLst>
          </p:cNvPr>
          <p:cNvSpPr txBox="1"/>
          <p:nvPr/>
        </p:nvSpPr>
        <p:spPr>
          <a:xfrm>
            <a:off x="4964301" y="1378578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31.6</a:t>
            </a:r>
          </a:p>
        </p:txBody>
      </p:sp>
      <p:sp>
        <p:nvSpPr>
          <p:cNvPr id="2619" name="文本框 2618">
            <a:extLst>
              <a:ext uri="{FF2B5EF4-FFF2-40B4-BE49-F238E27FC236}">
                <a16:creationId xmlns:a16="http://schemas.microsoft.com/office/drawing/2014/main" id="{F0CC549E-C0BE-41FE-A781-11F5C414FD37}"/>
              </a:ext>
            </a:extLst>
          </p:cNvPr>
          <p:cNvSpPr txBox="1"/>
          <p:nvPr/>
        </p:nvSpPr>
        <p:spPr>
          <a:xfrm>
            <a:off x="5178767" y="1378578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32.2</a:t>
            </a:r>
          </a:p>
        </p:txBody>
      </p:sp>
      <p:sp>
        <p:nvSpPr>
          <p:cNvPr id="2622" name="文本框 2621">
            <a:extLst>
              <a:ext uri="{FF2B5EF4-FFF2-40B4-BE49-F238E27FC236}">
                <a16:creationId xmlns:a16="http://schemas.microsoft.com/office/drawing/2014/main" id="{47AA3EF7-E77E-4E34-AD5A-862CD91CECF5}"/>
              </a:ext>
            </a:extLst>
          </p:cNvPr>
          <p:cNvSpPr txBox="1"/>
          <p:nvPr/>
        </p:nvSpPr>
        <p:spPr>
          <a:xfrm>
            <a:off x="4109088" y="1595392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19.8</a:t>
            </a:r>
          </a:p>
        </p:txBody>
      </p:sp>
      <p:sp>
        <p:nvSpPr>
          <p:cNvPr id="2625" name="文本框 2624">
            <a:extLst>
              <a:ext uri="{FF2B5EF4-FFF2-40B4-BE49-F238E27FC236}">
                <a16:creationId xmlns:a16="http://schemas.microsoft.com/office/drawing/2014/main" id="{B1E90808-FAE6-4ACE-8020-F391F515E133}"/>
              </a:ext>
            </a:extLst>
          </p:cNvPr>
          <p:cNvSpPr txBox="1"/>
          <p:nvPr/>
        </p:nvSpPr>
        <p:spPr>
          <a:xfrm>
            <a:off x="4323479" y="1595392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16.3</a:t>
            </a:r>
          </a:p>
        </p:txBody>
      </p:sp>
      <p:sp>
        <p:nvSpPr>
          <p:cNvPr id="2628" name="文本框 2627">
            <a:extLst>
              <a:ext uri="{FF2B5EF4-FFF2-40B4-BE49-F238E27FC236}">
                <a16:creationId xmlns:a16="http://schemas.microsoft.com/office/drawing/2014/main" id="{93BAC630-BEA2-41E6-9488-39F5DF91E488}"/>
              </a:ext>
            </a:extLst>
          </p:cNvPr>
          <p:cNvSpPr txBox="1"/>
          <p:nvPr/>
        </p:nvSpPr>
        <p:spPr>
          <a:xfrm>
            <a:off x="4537945" y="1595392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16.6</a:t>
            </a:r>
          </a:p>
        </p:txBody>
      </p:sp>
      <p:sp>
        <p:nvSpPr>
          <p:cNvPr id="2631" name="文本框 2630">
            <a:extLst>
              <a:ext uri="{FF2B5EF4-FFF2-40B4-BE49-F238E27FC236}">
                <a16:creationId xmlns:a16="http://schemas.microsoft.com/office/drawing/2014/main" id="{478AB926-2535-40A4-AA35-96613610B4BB}"/>
              </a:ext>
            </a:extLst>
          </p:cNvPr>
          <p:cNvSpPr txBox="1"/>
          <p:nvPr/>
        </p:nvSpPr>
        <p:spPr>
          <a:xfrm>
            <a:off x="4749835" y="1595392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23.2</a:t>
            </a:r>
          </a:p>
        </p:txBody>
      </p:sp>
      <p:sp>
        <p:nvSpPr>
          <p:cNvPr id="2634" name="文本框 2633">
            <a:extLst>
              <a:ext uri="{FF2B5EF4-FFF2-40B4-BE49-F238E27FC236}">
                <a16:creationId xmlns:a16="http://schemas.microsoft.com/office/drawing/2014/main" id="{EA5D0D4B-43CA-4744-905D-344740586C3A}"/>
              </a:ext>
            </a:extLst>
          </p:cNvPr>
          <p:cNvSpPr txBox="1"/>
          <p:nvPr/>
        </p:nvSpPr>
        <p:spPr>
          <a:xfrm>
            <a:off x="4966877" y="1595392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13.0</a:t>
            </a:r>
          </a:p>
        </p:txBody>
      </p:sp>
      <p:sp>
        <p:nvSpPr>
          <p:cNvPr id="2637" name="文本框 2636">
            <a:extLst>
              <a:ext uri="{FF2B5EF4-FFF2-40B4-BE49-F238E27FC236}">
                <a16:creationId xmlns:a16="http://schemas.microsoft.com/office/drawing/2014/main" id="{CDE5074E-AFE6-4223-A3C2-27921FA7A84A}"/>
              </a:ext>
            </a:extLst>
          </p:cNvPr>
          <p:cNvSpPr txBox="1"/>
          <p:nvPr/>
        </p:nvSpPr>
        <p:spPr>
          <a:xfrm>
            <a:off x="5186342" y="1595392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16.1</a:t>
            </a:r>
          </a:p>
        </p:txBody>
      </p:sp>
      <p:sp>
        <p:nvSpPr>
          <p:cNvPr id="2640" name="文本框 2639">
            <a:extLst>
              <a:ext uri="{FF2B5EF4-FFF2-40B4-BE49-F238E27FC236}">
                <a16:creationId xmlns:a16="http://schemas.microsoft.com/office/drawing/2014/main" id="{B54D4DE8-60F1-45A7-B887-9DA3FF42AFD9}"/>
              </a:ext>
            </a:extLst>
          </p:cNvPr>
          <p:cNvSpPr txBox="1"/>
          <p:nvPr/>
        </p:nvSpPr>
        <p:spPr>
          <a:xfrm>
            <a:off x="4131740" y="1812207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2.5</a:t>
            </a:r>
          </a:p>
        </p:txBody>
      </p:sp>
      <p:sp>
        <p:nvSpPr>
          <p:cNvPr id="2643" name="文本框 2642">
            <a:extLst>
              <a:ext uri="{FF2B5EF4-FFF2-40B4-BE49-F238E27FC236}">
                <a16:creationId xmlns:a16="http://schemas.microsoft.com/office/drawing/2014/main" id="{9122D949-71C4-447E-9E5E-C665CCEE3F03}"/>
              </a:ext>
            </a:extLst>
          </p:cNvPr>
          <p:cNvSpPr txBox="1"/>
          <p:nvPr/>
        </p:nvSpPr>
        <p:spPr>
          <a:xfrm>
            <a:off x="4346206" y="1812207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2.8</a:t>
            </a:r>
          </a:p>
        </p:txBody>
      </p:sp>
      <p:sp>
        <p:nvSpPr>
          <p:cNvPr id="2646" name="文本框 2645">
            <a:extLst>
              <a:ext uri="{FF2B5EF4-FFF2-40B4-BE49-F238E27FC236}">
                <a16:creationId xmlns:a16="http://schemas.microsoft.com/office/drawing/2014/main" id="{7ED6508A-6CA5-4D4F-8F29-774AFC9AF327}"/>
              </a:ext>
            </a:extLst>
          </p:cNvPr>
          <p:cNvSpPr txBox="1"/>
          <p:nvPr/>
        </p:nvSpPr>
        <p:spPr>
          <a:xfrm>
            <a:off x="4563247" y="1812207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4.1</a:t>
            </a:r>
          </a:p>
        </p:txBody>
      </p:sp>
      <p:sp>
        <p:nvSpPr>
          <p:cNvPr id="2649" name="文本框 2648">
            <a:extLst>
              <a:ext uri="{FF2B5EF4-FFF2-40B4-BE49-F238E27FC236}">
                <a16:creationId xmlns:a16="http://schemas.microsoft.com/office/drawing/2014/main" id="{269DE8CA-B585-4565-BFF0-25CE00A42FCD}"/>
              </a:ext>
            </a:extLst>
          </p:cNvPr>
          <p:cNvSpPr txBox="1"/>
          <p:nvPr/>
        </p:nvSpPr>
        <p:spPr>
          <a:xfrm>
            <a:off x="4775137" y="1812207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3.6</a:t>
            </a:r>
          </a:p>
        </p:txBody>
      </p:sp>
      <p:sp>
        <p:nvSpPr>
          <p:cNvPr id="2652" name="文本框 2651">
            <a:extLst>
              <a:ext uri="{FF2B5EF4-FFF2-40B4-BE49-F238E27FC236}">
                <a16:creationId xmlns:a16="http://schemas.microsoft.com/office/drawing/2014/main" id="{2A27D0F3-7DF1-4C9A-9728-5CCDBBD89227}"/>
              </a:ext>
            </a:extLst>
          </p:cNvPr>
          <p:cNvSpPr txBox="1"/>
          <p:nvPr/>
        </p:nvSpPr>
        <p:spPr>
          <a:xfrm>
            <a:off x="4992103" y="1812207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1.7</a:t>
            </a:r>
          </a:p>
        </p:txBody>
      </p:sp>
      <p:sp>
        <p:nvSpPr>
          <p:cNvPr id="2655" name="文本框 2654">
            <a:extLst>
              <a:ext uri="{FF2B5EF4-FFF2-40B4-BE49-F238E27FC236}">
                <a16:creationId xmlns:a16="http://schemas.microsoft.com/office/drawing/2014/main" id="{B92863C3-A621-41C9-A8AD-3660E8D35BF5}"/>
              </a:ext>
            </a:extLst>
          </p:cNvPr>
          <p:cNvSpPr txBox="1"/>
          <p:nvPr/>
        </p:nvSpPr>
        <p:spPr>
          <a:xfrm>
            <a:off x="5204069" y="1812207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3.0</a:t>
            </a:r>
          </a:p>
        </p:txBody>
      </p:sp>
      <p:sp>
        <p:nvSpPr>
          <p:cNvPr id="2658" name="文本框 2657">
            <a:extLst>
              <a:ext uri="{FF2B5EF4-FFF2-40B4-BE49-F238E27FC236}">
                <a16:creationId xmlns:a16="http://schemas.microsoft.com/office/drawing/2014/main" id="{CA44F612-4674-4A99-89AD-91240C7B5DA3}"/>
              </a:ext>
            </a:extLst>
          </p:cNvPr>
          <p:cNvSpPr txBox="1"/>
          <p:nvPr/>
        </p:nvSpPr>
        <p:spPr>
          <a:xfrm>
            <a:off x="4114088" y="2029021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10.1</a:t>
            </a:r>
          </a:p>
        </p:txBody>
      </p:sp>
      <p:sp>
        <p:nvSpPr>
          <p:cNvPr id="2661" name="文本框 2660">
            <a:extLst>
              <a:ext uri="{FF2B5EF4-FFF2-40B4-BE49-F238E27FC236}">
                <a16:creationId xmlns:a16="http://schemas.microsoft.com/office/drawing/2014/main" id="{8B4472D9-9445-479D-AD13-D6E5C091CFD7}"/>
              </a:ext>
            </a:extLst>
          </p:cNvPr>
          <p:cNvSpPr txBox="1"/>
          <p:nvPr/>
        </p:nvSpPr>
        <p:spPr>
          <a:xfrm>
            <a:off x="4346206" y="2029021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5.9</a:t>
            </a:r>
          </a:p>
        </p:txBody>
      </p:sp>
      <p:sp>
        <p:nvSpPr>
          <p:cNvPr id="2664" name="文本框 2663">
            <a:extLst>
              <a:ext uri="{FF2B5EF4-FFF2-40B4-BE49-F238E27FC236}">
                <a16:creationId xmlns:a16="http://schemas.microsoft.com/office/drawing/2014/main" id="{0B3244BC-665D-4A20-B5E0-F03F9AA8122F}"/>
              </a:ext>
            </a:extLst>
          </p:cNvPr>
          <p:cNvSpPr txBox="1"/>
          <p:nvPr/>
        </p:nvSpPr>
        <p:spPr>
          <a:xfrm>
            <a:off x="4565747" y="2029021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8.1</a:t>
            </a:r>
          </a:p>
        </p:txBody>
      </p:sp>
      <p:sp>
        <p:nvSpPr>
          <p:cNvPr id="2667" name="文本框 2666">
            <a:extLst>
              <a:ext uri="{FF2B5EF4-FFF2-40B4-BE49-F238E27FC236}">
                <a16:creationId xmlns:a16="http://schemas.microsoft.com/office/drawing/2014/main" id="{BB260AC0-9434-4E99-86AB-2A3EA6642B3A}"/>
              </a:ext>
            </a:extLst>
          </p:cNvPr>
          <p:cNvSpPr txBox="1"/>
          <p:nvPr/>
        </p:nvSpPr>
        <p:spPr>
          <a:xfrm>
            <a:off x="4749911" y="2029021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33.9</a:t>
            </a:r>
          </a:p>
        </p:txBody>
      </p:sp>
      <p:sp>
        <p:nvSpPr>
          <p:cNvPr id="2670" name="文本框 2669">
            <a:extLst>
              <a:ext uri="{FF2B5EF4-FFF2-40B4-BE49-F238E27FC236}">
                <a16:creationId xmlns:a16="http://schemas.microsoft.com/office/drawing/2014/main" id="{76A37AAC-F6B2-4B33-9EFD-A37F6B1953C8}"/>
              </a:ext>
            </a:extLst>
          </p:cNvPr>
          <p:cNvSpPr txBox="1"/>
          <p:nvPr/>
        </p:nvSpPr>
        <p:spPr>
          <a:xfrm>
            <a:off x="4966877" y="2029021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15.3</a:t>
            </a:r>
          </a:p>
        </p:txBody>
      </p:sp>
      <p:sp>
        <p:nvSpPr>
          <p:cNvPr id="2673" name="文本框 2672">
            <a:extLst>
              <a:ext uri="{FF2B5EF4-FFF2-40B4-BE49-F238E27FC236}">
                <a16:creationId xmlns:a16="http://schemas.microsoft.com/office/drawing/2014/main" id="{34EE474D-3960-4B58-98F7-6FDF011A9B9C}"/>
              </a:ext>
            </a:extLst>
          </p:cNvPr>
          <p:cNvSpPr txBox="1"/>
          <p:nvPr/>
        </p:nvSpPr>
        <p:spPr>
          <a:xfrm>
            <a:off x="5181342" y="2029021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17.6</a:t>
            </a:r>
          </a:p>
        </p:txBody>
      </p:sp>
      <p:sp>
        <p:nvSpPr>
          <p:cNvPr id="2676" name="文本框 2675">
            <a:extLst>
              <a:ext uri="{FF2B5EF4-FFF2-40B4-BE49-F238E27FC236}">
                <a16:creationId xmlns:a16="http://schemas.microsoft.com/office/drawing/2014/main" id="{1B414AC3-21BD-48B2-9070-9663FAE1369E}"/>
              </a:ext>
            </a:extLst>
          </p:cNvPr>
          <p:cNvSpPr txBox="1"/>
          <p:nvPr/>
        </p:nvSpPr>
        <p:spPr>
          <a:xfrm>
            <a:off x="4131134" y="2245835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0.5</a:t>
            </a:r>
          </a:p>
        </p:txBody>
      </p:sp>
      <p:sp>
        <p:nvSpPr>
          <p:cNvPr id="2679" name="文本框 2678">
            <a:extLst>
              <a:ext uri="{FF2B5EF4-FFF2-40B4-BE49-F238E27FC236}">
                <a16:creationId xmlns:a16="http://schemas.microsoft.com/office/drawing/2014/main" id="{AFF9E82F-D8F0-438F-9EE2-8A98F559BD36}"/>
              </a:ext>
            </a:extLst>
          </p:cNvPr>
          <p:cNvSpPr txBox="1"/>
          <p:nvPr/>
        </p:nvSpPr>
        <p:spPr>
          <a:xfrm>
            <a:off x="4345599" y="2245835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0.2</a:t>
            </a:r>
          </a:p>
        </p:txBody>
      </p:sp>
      <p:sp>
        <p:nvSpPr>
          <p:cNvPr id="2682" name="文本框 2681">
            <a:extLst>
              <a:ext uri="{FF2B5EF4-FFF2-40B4-BE49-F238E27FC236}">
                <a16:creationId xmlns:a16="http://schemas.microsoft.com/office/drawing/2014/main" id="{FDAC0703-3FAA-477B-A9D9-C88094D9B31E}"/>
              </a:ext>
            </a:extLst>
          </p:cNvPr>
          <p:cNvSpPr txBox="1"/>
          <p:nvPr/>
        </p:nvSpPr>
        <p:spPr>
          <a:xfrm>
            <a:off x="4560065" y="2245835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0.2</a:t>
            </a:r>
          </a:p>
        </p:txBody>
      </p:sp>
      <p:sp>
        <p:nvSpPr>
          <p:cNvPr id="2685" name="文本框 2684">
            <a:extLst>
              <a:ext uri="{FF2B5EF4-FFF2-40B4-BE49-F238E27FC236}">
                <a16:creationId xmlns:a16="http://schemas.microsoft.com/office/drawing/2014/main" id="{B1E5FCE2-E595-4FC8-9E09-A85D6D44762F}"/>
              </a:ext>
            </a:extLst>
          </p:cNvPr>
          <p:cNvSpPr txBox="1"/>
          <p:nvPr/>
        </p:nvSpPr>
        <p:spPr>
          <a:xfrm>
            <a:off x="4774531" y="2245835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0.8</a:t>
            </a:r>
          </a:p>
        </p:txBody>
      </p:sp>
      <p:sp>
        <p:nvSpPr>
          <p:cNvPr id="2688" name="文本框 2687">
            <a:extLst>
              <a:ext uri="{FF2B5EF4-FFF2-40B4-BE49-F238E27FC236}">
                <a16:creationId xmlns:a16="http://schemas.microsoft.com/office/drawing/2014/main" id="{C563B8C1-424F-48C1-95CE-7F1E8C0D8AC3}"/>
              </a:ext>
            </a:extLst>
          </p:cNvPr>
          <p:cNvSpPr txBox="1"/>
          <p:nvPr/>
        </p:nvSpPr>
        <p:spPr>
          <a:xfrm>
            <a:off x="4988922" y="2245835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0.3</a:t>
            </a:r>
          </a:p>
        </p:txBody>
      </p:sp>
      <p:sp>
        <p:nvSpPr>
          <p:cNvPr id="2691" name="文本框 2690">
            <a:extLst>
              <a:ext uri="{FF2B5EF4-FFF2-40B4-BE49-F238E27FC236}">
                <a16:creationId xmlns:a16="http://schemas.microsoft.com/office/drawing/2014/main" id="{F72F6363-3111-4DF9-A05E-6A8BB093D116}"/>
              </a:ext>
            </a:extLst>
          </p:cNvPr>
          <p:cNvSpPr txBox="1"/>
          <p:nvPr/>
        </p:nvSpPr>
        <p:spPr>
          <a:xfrm>
            <a:off x="5203388" y="2245835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0.4</a:t>
            </a:r>
          </a:p>
        </p:txBody>
      </p:sp>
      <p:sp>
        <p:nvSpPr>
          <p:cNvPr id="2694" name="文本框 2693">
            <a:extLst>
              <a:ext uri="{FF2B5EF4-FFF2-40B4-BE49-F238E27FC236}">
                <a16:creationId xmlns:a16="http://schemas.microsoft.com/office/drawing/2014/main" id="{D9E30442-1B49-4081-980B-055C8E9945A1}"/>
              </a:ext>
            </a:extLst>
          </p:cNvPr>
          <p:cNvSpPr txBox="1"/>
          <p:nvPr/>
        </p:nvSpPr>
        <p:spPr>
          <a:xfrm>
            <a:off x="4106513" y="2462650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23.8</a:t>
            </a:r>
          </a:p>
        </p:txBody>
      </p:sp>
      <p:sp>
        <p:nvSpPr>
          <p:cNvPr id="2697" name="文本框 2696">
            <a:extLst>
              <a:ext uri="{FF2B5EF4-FFF2-40B4-BE49-F238E27FC236}">
                <a16:creationId xmlns:a16="http://schemas.microsoft.com/office/drawing/2014/main" id="{FA8DDA27-CA49-40FA-B07C-9E9C6CF8A70E}"/>
              </a:ext>
            </a:extLst>
          </p:cNvPr>
          <p:cNvSpPr txBox="1"/>
          <p:nvPr/>
        </p:nvSpPr>
        <p:spPr>
          <a:xfrm>
            <a:off x="4320979" y="2462650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30.9</a:t>
            </a:r>
          </a:p>
        </p:txBody>
      </p:sp>
      <p:sp>
        <p:nvSpPr>
          <p:cNvPr id="2700" name="文本框 2699">
            <a:extLst>
              <a:ext uri="{FF2B5EF4-FFF2-40B4-BE49-F238E27FC236}">
                <a16:creationId xmlns:a16="http://schemas.microsoft.com/office/drawing/2014/main" id="{6A863F32-369C-4940-979C-98E688D46133}"/>
              </a:ext>
            </a:extLst>
          </p:cNvPr>
          <p:cNvSpPr txBox="1"/>
          <p:nvPr/>
        </p:nvSpPr>
        <p:spPr>
          <a:xfrm>
            <a:off x="4535369" y="2462650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24.9</a:t>
            </a:r>
          </a:p>
        </p:txBody>
      </p:sp>
      <p:sp>
        <p:nvSpPr>
          <p:cNvPr id="2703" name="文本框 2702">
            <a:extLst>
              <a:ext uri="{FF2B5EF4-FFF2-40B4-BE49-F238E27FC236}">
                <a16:creationId xmlns:a16="http://schemas.microsoft.com/office/drawing/2014/main" id="{624265AA-FCAA-44F9-BB5B-E74539AB4BB3}"/>
              </a:ext>
            </a:extLst>
          </p:cNvPr>
          <p:cNvSpPr txBox="1"/>
          <p:nvPr/>
        </p:nvSpPr>
        <p:spPr>
          <a:xfrm>
            <a:off x="4749835" y="2462650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27.3</a:t>
            </a:r>
          </a:p>
        </p:txBody>
      </p:sp>
      <p:sp>
        <p:nvSpPr>
          <p:cNvPr id="2706" name="文本框 2705">
            <a:extLst>
              <a:ext uri="{FF2B5EF4-FFF2-40B4-BE49-F238E27FC236}">
                <a16:creationId xmlns:a16="http://schemas.microsoft.com/office/drawing/2014/main" id="{B5FE8A03-36AB-458A-BED9-545B98C960BB}"/>
              </a:ext>
            </a:extLst>
          </p:cNvPr>
          <p:cNvSpPr txBox="1"/>
          <p:nvPr/>
        </p:nvSpPr>
        <p:spPr>
          <a:xfrm>
            <a:off x="4964301" y="2462650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21.6</a:t>
            </a:r>
          </a:p>
        </p:txBody>
      </p:sp>
      <p:sp>
        <p:nvSpPr>
          <p:cNvPr id="2709" name="文本框 2708">
            <a:extLst>
              <a:ext uri="{FF2B5EF4-FFF2-40B4-BE49-F238E27FC236}">
                <a16:creationId xmlns:a16="http://schemas.microsoft.com/office/drawing/2014/main" id="{0472F68E-3FC4-48A9-B430-32906DF5422B}"/>
              </a:ext>
            </a:extLst>
          </p:cNvPr>
          <p:cNvSpPr txBox="1"/>
          <p:nvPr/>
        </p:nvSpPr>
        <p:spPr>
          <a:xfrm>
            <a:off x="5178767" y="2462650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35.2</a:t>
            </a:r>
          </a:p>
        </p:txBody>
      </p:sp>
      <p:sp>
        <p:nvSpPr>
          <p:cNvPr id="2712" name="文本框 2711">
            <a:extLst>
              <a:ext uri="{FF2B5EF4-FFF2-40B4-BE49-F238E27FC236}">
                <a16:creationId xmlns:a16="http://schemas.microsoft.com/office/drawing/2014/main" id="{4163026B-FB3A-4967-BF74-194C39A65A26}"/>
              </a:ext>
            </a:extLst>
          </p:cNvPr>
          <p:cNvSpPr txBox="1"/>
          <p:nvPr/>
        </p:nvSpPr>
        <p:spPr>
          <a:xfrm>
            <a:off x="4109088" y="2679464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10.5</a:t>
            </a:r>
          </a:p>
        </p:txBody>
      </p:sp>
      <p:sp>
        <p:nvSpPr>
          <p:cNvPr id="2715" name="文本框 2714">
            <a:extLst>
              <a:ext uri="{FF2B5EF4-FFF2-40B4-BE49-F238E27FC236}">
                <a16:creationId xmlns:a16="http://schemas.microsoft.com/office/drawing/2014/main" id="{F8601B5B-D8F5-4E3E-83A4-1CAAB8BC7266}"/>
              </a:ext>
            </a:extLst>
          </p:cNvPr>
          <p:cNvSpPr txBox="1"/>
          <p:nvPr/>
        </p:nvSpPr>
        <p:spPr>
          <a:xfrm>
            <a:off x="4323479" y="2679464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11.2</a:t>
            </a:r>
          </a:p>
        </p:txBody>
      </p:sp>
      <p:sp>
        <p:nvSpPr>
          <p:cNvPr id="2718" name="文本框 2717">
            <a:extLst>
              <a:ext uri="{FF2B5EF4-FFF2-40B4-BE49-F238E27FC236}">
                <a16:creationId xmlns:a16="http://schemas.microsoft.com/office/drawing/2014/main" id="{8B27CE3E-91AF-4E0C-AAA5-01B31A160162}"/>
              </a:ext>
            </a:extLst>
          </p:cNvPr>
          <p:cNvSpPr txBox="1"/>
          <p:nvPr/>
        </p:nvSpPr>
        <p:spPr>
          <a:xfrm>
            <a:off x="4537945" y="2679464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13.3</a:t>
            </a:r>
          </a:p>
        </p:txBody>
      </p:sp>
      <p:sp>
        <p:nvSpPr>
          <p:cNvPr id="2721" name="文本框 2720">
            <a:extLst>
              <a:ext uri="{FF2B5EF4-FFF2-40B4-BE49-F238E27FC236}">
                <a16:creationId xmlns:a16="http://schemas.microsoft.com/office/drawing/2014/main" id="{FB792B16-8CD1-49A5-ABA5-7EF3B9939C71}"/>
              </a:ext>
            </a:extLst>
          </p:cNvPr>
          <p:cNvSpPr txBox="1"/>
          <p:nvPr/>
        </p:nvSpPr>
        <p:spPr>
          <a:xfrm>
            <a:off x="4777637" y="2679464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1.5</a:t>
            </a:r>
          </a:p>
        </p:txBody>
      </p:sp>
      <p:sp>
        <p:nvSpPr>
          <p:cNvPr id="2724" name="文本框 2723">
            <a:extLst>
              <a:ext uri="{FF2B5EF4-FFF2-40B4-BE49-F238E27FC236}">
                <a16:creationId xmlns:a16="http://schemas.microsoft.com/office/drawing/2014/main" id="{7A9E0D71-9138-440C-AC49-4AC7E2EC395C}"/>
              </a:ext>
            </a:extLst>
          </p:cNvPr>
          <p:cNvSpPr txBox="1"/>
          <p:nvPr/>
        </p:nvSpPr>
        <p:spPr>
          <a:xfrm>
            <a:off x="4989528" y="2679464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2.5</a:t>
            </a:r>
          </a:p>
        </p:txBody>
      </p:sp>
      <p:sp>
        <p:nvSpPr>
          <p:cNvPr id="2727" name="文本框 2726">
            <a:extLst>
              <a:ext uri="{FF2B5EF4-FFF2-40B4-BE49-F238E27FC236}">
                <a16:creationId xmlns:a16="http://schemas.microsoft.com/office/drawing/2014/main" id="{72092714-7704-4C27-857A-51950F3E1C64}"/>
              </a:ext>
            </a:extLst>
          </p:cNvPr>
          <p:cNvSpPr txBox="1"/>
          <p:nvPr/>
        </p:nvSpPr>
        <p:spPr>
          <a:xfrm>
            <a:off x="5203994" y="2679464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2.9</a:t>
            </a:r>
          </a:p>
        </p:txBody>
      </p:sp>
      <p:sp>
        <p:nvSpPr>
          <p:cNvPr id="2730" name="文本框 2729">
            <a:extLst>
              <a:ext uri="{FF2B5EF4-FFF2-40B4-BE49-F238E27FC236}">
                <a16:creationId xmlns:a16="http://schemas.microsoft.com/office/drawing/2014/main" id="{BEB5FE45-E296-4BD2-8EE4-62A95D78BF08}"/>
              </a:ext>
            </a:extLst>
          </p:cNvPr>
          <p:cNvSpPr txBox="1"/>
          <p:nvPr/>
        </p:nvSpPr>
        <p:spPr>
          <a:xfrm>
            <a:off x="4106513" y="2896278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21.9</a:t>
            </a:r>
          </a:p>
        </p:txBody>
      </p:sp>
      <p:sp>
        <p:nvSpPr>
          <p:cNvPr id="2733" name="文本框 2732">
            <a:extLst>
              <a:ext uri="{FF2B5EF4-FFF2-40B4-BE49-F238E27FC236}">
                <a16:creationId xmlns:a16="http://schemas.microsoft.com/office/drawing/2014/main" id="{9554479C-C21C-4E18-AF45-60FC4D6FED24}"/>
              </a:ext>
            </a:extLst>
          </p:cNvPr>
          <p:cNvSpPr txBox="1"/>
          <p:nvPr/>
        </p:nvSpPr>
        <p:spPr>
          <a:xfrm>
            <a:off x="4320979" y="2896278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21.0</a:t>
            </a:r>
          </a:p>
        </p:txBody>
      </p:sp>
      <p:sp>
        <p:nvSpPr>
          <p:cNvPr id="2736" name="文本框 2735">
            <a:extLst>
              <a:ext uri="{FF2B5EF4-FFF2-40B4-BE49-F238E27FC236}">
                <a16:creationId xmlns:a16="http://schemas.microsoft.com/office/drawing/2014/main" id="{3F3F2FA3-86B9-4CA1-83AC-4504A0D93308}"/>
              </a:ext>
            </a:extLst>
          </p:cNvPr>
          <p:cNvSpPr txBox="1"/>
          <p:nvPr/>
        </p:nvSpPr>
        <p:spPr>
          <a:xfrm>
            <a:off x="4535369" y="2896278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21.8</a:t>
            </a:r>
          </a:p>
        </p:txBody>
      </p:sp>
      <p:sp>
        <p:nvSpPr>
          <p:cNvPr id="2739" name="文本框 2738">
            <a:extLst>
              <a:ext uri="{FF2B5EF4-FFF2-40B4-BE49-F238E27FC236}">
                <a16:creationId xmlns:a16="http://schemas.microsoft.com/office/drawing/2014/main" id="{8CBAC1BC-B8F7-41EC-BD8F-A53343A0B675}"/>
              </a:ext>
            </a:extLst>
          </p:cNvPr>
          <p:cNvSpPr txBox="1"/>
          <p:nvPr/>
        </p:nvSpPr>
        <p:spPr>
          <a:xfrm>
            <a:off x="4749911" y="2896278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32.0</a:t>
            </a:r>
          </a:p>
        </p:txBody>
      </p:sp>
      <p:sp>
        <p:nvSpPr>
          <p:cNvPr id="2742" name="文本框 2741">
            <a:extLst>
              <a:ext uri="{FF2B5EF4-FFF2-40B4-BE49-F238E27FC236}">
                <a16:creationId xmlns:a16="http://schemas.microsoft.com/office/drawing/2014/main" id="{BF15AAD7-6F33-4A9C-A7D3-4C23BE0204F4}"/>
              </a:ext>
            </a:extLst>
          </p:cNvPr>
          <p:cNvSpPr txBox="1"/>
          <p:nvPr/>
        </p:nvSpPr>
        <p:spPr>
          <a:xfrm>
            <a:off x="4964301" y="2896278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21.5</a:t>
            </a:r>
          </a:p>
        </p:txBody>
      </p:sp>
      <p:sp>
        <p:nvSpPr>
          <p:cNvPr id="2745" name="文本框 2744">
            <a:extLst>
              <a:ext uri="{FF2B5EF4-FFF2-40B4-BE49-F238E27FC236}">
                <a16:creationId xmlns:a16="http://schemas.microsoft.com/office/drawing/2014/main" id="{57FE62A4-63FE-4261-ADE4-FE4B9AC309D3}"/>
              </a:ext>
            </a:extLst>
          </p:cNvPr>
          <p:cNvSpPr txBox="1"/>
          <p:nvPr/>
        </p:nvSpPr>
        <p:spPr>
          <a:xfrm>
            <a:off x="5181342" y="2896278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18.8</a:t>
            </a:r>
          </a:p>
        </p:txBody>
      </p:sp>
      <p:sp>
        <p:nvSpPr>
          <p:cNvPr id="2748" name="文本框 2747">
            <a:extLst>
              <a:ext uri="{FF2B5EF4-FFF2-40B4-BE49-F238E27FC236}">
                <a16:creationId xmlns:a16="http://schemas.microsoft.com/office/drawing/2014/main" id="{EC3B0DC2-9239-4FC7-99C7-6267379F81B1}"/>
              </a:ext>
            </a:extLst>
          </p:cNvPr>
          <p:cNvSpPr txBox="1"/>
          <p:nvPr/>
        </p:nvSpPr>
        <p:spPr>
          <a:xfrm>
            <a:off x="4106513" y="3113093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32.9</a:t>
            </a:r>
          </a:p>
        </p:txBody>
      </p:sp>
      <p:sp>
        <p:nvSpPr>
          <p:cNvPr id="2751" name="文本框 2750">
            <a:extLst>
              <a:ext uri="{FF2B5EF4-FFF2-40B4-BE49-F238E27FC236}">
                <a16:creationId xmlns:a16="http://schemas.microsoft.com/office/drawing/2014/main" id="{D6B9D7DC-3E55-4200-B71E-2F03AEDCB2FA}"/>
              </a:ext>
            </a:extLst>
          </p:cNvPr>
          <p:cNvSpPr txBox="1"/>
          <p:nvPr/>
        </p:nvSpPr>
        <p:spPr>
          <a:xfrm>
            <a:off x="4320979" y="3113093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32.9</a:t>
            </a:r>
          </a:p>
        </p:txBody>
      </p:sp>
      <p:sp>
        <p:nvSpPr>
          <p:cNvPr id="2754" name="文本框 2753">
            <a:extLst>
              <a:ext uri="{FF2B5EF4-FFF2-40B4-BE49-F238E27FC236}">
                <a16:creationId xmlns:a16="http://schemas.microsoft.com/office/drawing/2014/main" id="{90ECFDAD-BC51-4921-B334-E62F9656B1E0}"/>
              </a:ext>
            </a:extLst>
          </p:cNvPr>
          <p:cNvSpPr txBox="1"/>
          <p:nvPr/>
        </p:nvSpPr>
        <p:spPr>
          <a:xfrm>
            <a:off x="4535445" y="3113093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32.4</a:t>
            </a:r>
          </a:p>
        </p:txBody>
      </p:sp>
      <p:sp>
        <p:nvSpPr>
          <p:cNvPr id="2757" name="文本框 2756">
            <a:extLst>
              <a:ext uri="{FF2B5EF4-FFF2-40B4-BE49-F238E27FC236}">
                <a16:creationId xmlns:a16="http://schemas.microsoft.com/office/drawing/2014/main" id="{E4EA7D65-EEB4-48CF-9267-6E19BC657126}"/>
              </a:ext>
            </a:extLst>
          </p:cNvPr>
          <p:cNvSpPr txBox="1"/>
          <p:nvPr/>
        </p:nvSpPr>
        <p:spPr>
          <a:xfrm>
            <a:off x="4752411" y="3113093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40.1</a:t>
            </a:r>
          </a:p>
        </p:txBody>
      </p:sp>
      <p:sp>
        <p:nvSpPr>
          <p:cNvPr id="2760" name="文本框 2759">
            <a:extLst>
              <a:ext uri="{FF2B5EF4-FFF2-40B4-BE49-F238E27FC236}">
                <a16:creationId xmlns:a16="http://schemas.microsoft.com/office/drawing/2014/main" id="{B6F84948-1ECA-4408-88C7-86F9CB9790FD}"/>
              </a:ext>
            </a:extLst>
          </p:cNvPr>
          <p:cNvSpPr txBox="1"/>
          <p:nvPr/>
        </p:nvSpPr>
        <p:spPr>
          <a:xfrm>
            <a:off x="4964301" y="3113093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38.3</a:t>
            </a:r>
          </a:p>
        </p:txBody>
      </p:sp>
      <p:sp>
        <p:nvSpPr>
          <p:cNvPr id="2763" name="文本框 2762">
            <a:extLst>
              <a:ext uri="{FF2B5EF4-FFF2-40B4-BE49-F238E27FC236}">
                <a16:creationId xmlns:a16="http://schemas.microsoft.com/office/drawing/2014/main" id="{41461E27-BF26-4E1F-B059-84D6B83B7319}"/>
              </a:ext>
            </a:extLst>
          </p:cNvPr>
          <p:cNvSpPr txBox="1"/>
          <p:nvPr/>
        </p:nvSpPr>
        <p:spPr>
          <a:xfrm>
            <a:off x="5178767" y="3113093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22.7</a:t>
            </a:r>
          </a:p>
        </p:txBody>
      </p:sp>
      <p:sp>
        <p:nvSpPr>
          <p:cNvPr id="2766" name="文本框 2765">
            <a:extLst>
              <a:ext uri="{FF2B5EF4-FFF2-40B4-BE49-F238E27FC236}">
                <a16:creationId xmlns:a16="http://schemas.microsoft.com/office/drawing/2014/main" id="{37F9CB40-3422-4CAF-B9D0-8A42CF54AF5B}"/>
              </a:ext>
            </a:extLst>
          </p:cNvPr>
          <p:cNvSpPr txBox="1"/>
          <p:nvPr/>
        </p:nvSpPr>
        <p:spPr>
          <a:xfrm>
            <a:off x="4134315" y="3329907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1.4</a:t>
            </a:r>
          </a:p>
        </p:txBody>
      </p:sp>
      <p:sp>
        <p:nvSpPr>
          <p:cNvPr id="2769" name="文本框 2768">
            <a:extLst>
              <a:ext uri="{FF2B5EF4-FFF2-40B4-BE49-F238E27FC236}">
                <a16:creationId xmlns:a16="http://schemas.microsoft.com/office/drawing/2014/main" id="{AF66A71E-5035-4003-B7F6-F45FEC4208E9}"/>
              </a:ext>
            </a:extLst>
          </p:cNvPr>
          <p:cNvSpPr txBox="1"/>
          <p:nvPr/>
        </p:nvSpPr>
        <p:spPr>
          <a:xfrm>
            <a:off x="4346206" y="3329907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7.8</a:t>
            </a:r>
          </a:p>
        </p:txBody>
      </p:sp>
      <p:sp>
        <p:nvSpPr>
          <p:cNvPr id="2772" name="文本框 2771">
            <a:extLst>
              <a:ext uri="{FF2B5EF4-FFF2-40B4-BE49-F238E27FC236}">
                <a16:creationId xmlns:a16="http://schemas.microsoft.com/office/drawing/2014/main" id="{DAA157D8-F7CB-4C0F-92C4-BF71F902B94B}"/>
              </a:ext>
            </a:extLst>
          </p:cNvPr>
          <p:cNvSpPr txBox="1"/>
          <p:nvPr/>
        </p:nvSpPr>
        <p:spPr>
          <a:xfrm>
            <a:off x="4560672" y="3329907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7.9</a:t>
            </a:r>
          </a:p>
        </p:txBody>
      </p:sp>
      <p:sp>
        <p:nvSpPr>
          <p:cNvPr id="2775" name="文本框 2774">
            <a:extLst>
              <a:ext uri="{FF2B5EF4-FFF2-40B4-BE49-F238E27FC236}">
                <a16:creationId xmlns:a16="http://schemas.microsoft.com/office/drawing/2014/main" id="{C9DAA308-8BAA-491D-BB4B-909F47B3AD83}"/>
              </a:ext>
            </a:extLst>
          </p:cNvPr>
          <p:cNvSpPr txBox="1"/>
          <p:nvPr/>
        </p:nvSpPr>
        <p:spPr>
          <a:xfrm>
            <a:off x="4777637" y="3329907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1.7</a:t>
            </a:r>
          </a:p>
        </p:txBody>
      </p:sp>
      <p:sp>
        <p:nvSpPr>
          <p:cNvPr id="2778" name="文本框 2777">
            <a:extLst>
              <a:ext uri="{FF2B5EF4-FFF2-40B4-BE49-F238E27FC236}">
                <a16:creationId xmlns:a16="http://schemas.microsoft.com/office/drawing/2014/main" id="{E3581DC2-6A39-43FC-8D19-5BA7D28F0E5E}"/>
              </a:ext>
            </a:extLst>
          </p:cNvPr>
          <p:cNvSpPr txBox="1"/>
          <p:nvPr/>
        </p:nvSpPr>
        <p:spPr>
          <a:xfrm>
            <a:off x="4989603" y="3329907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6.6</a:t>
            </a:r>
          </a:p>
        </p:txBody>
      </p:sp>
      <p:sp>
        <p:nvSpPr>
          <p:cNvPr id="2781" name="文本框 2780">
            <a:extLst>
              <a:ext uri="{FF2B5EF4-FFF2-40B4-BE49-F238E27FC236}">
                <a16:creationId xmlns:a16="http://schemas.microsoft.com/office/drawing/2014/main" id="{E9C43697-3812-456C-B695-052D3D6C5A92}"/>
              </a:ext>
            </a:extLst>
          </p:cNvPr>
          <p:cNvSpPr txBox="1"/>
          <p:nvPr/>
        </p:nvSpPr>
        <p:spPr>
          <a:xfrm>
            <a:off x="5201494" y="3329907"/>
            <a:ext cx="300082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4.7</a:t>
            </a:r>
          </a:p>
        </p:txBody>
      </p:sp>
      <p:sp>
        <p:nvSpPr>
          <p:cNvPr id="2784" name="文本框 2783">
            <a:extLst>
              <a:ext uri="{FF2B5EF4-FFF2-40B4-BE49-F238E27FC236}">
                <a16:creationId xmlns:a16="http://schemas.microsoft.com/office/drawing/2014/main" id="{32CA0C1C-CD48-48F6-96DA-C8C7394531E3}"/>
              </a:ext>
            </a:extLst>
          </p:cNvPr>
          <p:cNvSpPr txBox="1"/>
          <p:nvPr/>
        </p:nvSpPr>
        <p:spPr>
          <a:xfrm>
            <a:off x="4104013" y="3546721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48.4</a:t>
            </a:r>
          </a:p>
        </p:txBody>
      </p:sp>
      <p:sp>
        <p:nvSpPr>
          <p:cNvPr id="2787" name="文本框 2786">
            <a:extLst>
              <a:ext uri="{FF2B5EF4-FFF2-40B4-BE49-F238E27FC236}">
                <a16:creationId xmlns:a16="http://schemas.microsoft.com/office/drawing/2014/main" id="{6E041E62-6510-44B2-91BA-BF898ADDEC1F}"/>
              </a:ext>
            </a:extLst>
          </p:cNvPr>
          <p:cNvSpPr txBox="1"/>
          <p:nvPr/>
        </p:nvSpPr>
        <p:spPr>
          <a:xfrm>
            <a:off x="4318479" y="3546721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41.0</a:t>
            </a:r>
          </a:p>
        </p:txBody>
      </p:sp>
      <p:sp>
        <p:nvSpPr>
          <p:cNvPr id="2790" name="文本框 2789">
            <a:extLst>
              <a:ext uri="{FF2B5EF4-FFF2-40B4-BE49-F238E27FC236}">
                <a16:creationId xmlns:a16="http://schemas.microsoft.com/office/drawing/2014/main" id="{7CEBF75D-8417-4B76-8E9D-A42F50795A4F}"/>
              </a:ext>
            </a:extLst>
          </p:cNvPr>
          <p:cNvSpPr txBox="1"/>
          <p:nvPr/>
        </p:nvSpPr>
        <p:spPr>
          <a:xfrm>
            <a:off x="4532945" y="3546721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49.7</a:t>
            </a:r>
          </a:p>
        </p:txBody>
      </p:sp>
      <p:sp>
        <p:nvSpPr>
          <p:cNvPr id="2793" name="文本框 2792">
            <a:extLst>
              <a:ext uri="{FF2B5EF4-FFF2-40B4-BE49-F238E27FC236}">
                <a16:creationId xmlns:a16="http://schemas.microsoft.com/office/drawing/2014/main" id="{3E670761-B02E-4680-97DF-1BDF06089C9A}"/>
              </a:ext>
            </a:extLst>
          </p:cNvPr>
          <p:cNvSpPr txBox="1"/>
          <p:nvPr/>
        </p:nvSpPr>
        <p:spPr>
          <a:xfrm>
            <a:off x="4749911" y="3546721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70.5</a:t>
            </a:r>
          </a:p>
        </p:txBody>
      </p:sp>
      <p:sp>
        <p:nvSpPr>
          <p:cNvPr id="2796" name="文本框 2795">
            <a:extLst>
              <a:ext uri="{FF2B5EF4-FFF2-40B4-BE49-F238E27FC236}">
                <a16:creationId xmlns:a16="http://schemas.microsoft.com/office/drawing/2014/main" id="{6AACF584-E372-4E9B-9519-6F9CADB4871E}"/>
              </a:ext>
            </a:extLst>
          </p:cNvPr>
          <p:cNvSpPr txBox="1"/>
          <p:nvPr/>
        </p:nvSpPr>
        <p:spPr>
          <a:xfrm>
            <a:off x="4964301" y="3546721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62.3</a:t>
            </a:r>
          </a:p>
        </p:txBody>
      </p:sp>
      <p:sp>
        <p:nvSpPr>
          <p:cNvPr id="2799" name="文本框 2798">
            <a:extLst>
              <a:ext uri="{FF2B5EF4-FFF2-40B4-BE49-F238E27FC236}">
                <a16:creationId xmlns:a16="http://schemas.microsoft.com/office/drawing/2014/main" id="{171A8714-30F9-41F0-AEB8-9D4604CD3E27}"/>
              </a:ext>
            </a:extLst>
          </p:cNvPr>
          <p:cNvSpPr txBox="1"/>
          <p:nvPr/>
        </p:nvSpPr>
        <p:spPr>
          <a:xfrm>
            <a:off x="5176267" y="3546721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48.9</a:t>
            </a:r>
          </a:p>
        </p:txBody>
      </p:sp>
      <p:sp>
        <p:nvSpPr>
          <p:cNvPr id="2802" name="文本框 2801">
            <a:extLst>
              <a:ext uri="{FF2B5EF4-FFF2-40B4-BE49-F238E27FC236}">
                <a16:creationId xmlns:a16="http://schemas.microsoft.com/office/drawing/2014/main" id="{EA5E7B8E-3419-4132-A4CC-68734E4BCAA0}"/>
              </a:ext>
            </a:extLst>
          </p:cNvPr>
          <p:cNvSpPr txBox="1"/>
          <p:nvPr/>
        </p:nvSpPr>
        <p:spPr>
          <a:xfrm>
            <a:off x="4106513" y="3763536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31.5</a:t>
            </a:r>
          </a:p>
        </p:txBody>
      </p:sp>
      <p:sp>
        <p:nvSpPr>
          <p:cNvPr id="2805" name="文本框 2804">
            <a:extLst>
              <a:ext uri="{FF2B5EF4-FFF2-40B4-BE49-F238E27FC236}">
                <a16:creationId xmlns:a16="http://schemas.microsoft.com/office/drawing/2014/main" id="{5B1B15AE-3AD2-4362-AB35-9BF0A4854128}"/>
              </a:ext>
            </a:extLst>
          </p:cNvPr>
          <p:cNvSpPr txBox="1"/>
          <p:nvPr/>
        </p:nvSpPr>
        <p:spPr>
          <a:xfrm>
            <a:off x="4320979" y="3763536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38.5</a:t>
            </a:r>
          </a:p>
        </p:txBody>
      </p:sp>
      <p:sp>
        <p:nvSpPr>
          <p:cNvPr id="2808" name="文本框 2807">
            <a:extLst>
              <a:ext uri="{FF2B5EF4-FFF2-40B4-BE49-F238E27FC236}">
                <a16:creationId xmlns:a16="http://schemas.microsoft.com/office/drawing/2014/main" id="{A659B625-F8D7-41B4-A1F5-668AA864AF74}"/>
              </a:ext>
            </a:extLst>
          </p:cNvPr>
          <p:cNvSpPr txBox="1"/>
          <p:nvPr/>
        </p:nvSpPr>
        <p:spPr>
          <a:xfrm>
            <a:off x="4535445" y="3763536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32.0</a:t>
            </a:r>
          </a:p>
        </p:txBody>
      </p:sp>
      <p:sp>
        <p:nvSpPr>
          <p:cNvPr id="2811" name="文本框 2810">
            <a:extLst>
              <a:ext uri="{FF2B5EF4-FFF2-40B4-BE49-F238E27FC236}">
                <a16:creationId xmlns:a16="http://schemas.microsoft.com/office/drawing/2014/main" id="{55D35179-3398-410E-ACD4-6EE255BEA25F}"/>
              </a:ext>
            </a:extLst>
          </p:cNvPr>
          <p:cNvSpPr txBox="1"/>
          <p:nvPr/>
        </p:nvSpPr>
        <p:spPr>
          <a:xfrm>
            <a:off x="4749911" y="3763536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55.8</a:t>
            </a:r>
          </a:p>
        </p:txBody>
      </p:sp>
      <p:sp>
        <p:nvSpPr>
          <p:cNvPr id="2814" name="文本框 2813">
            <a:extLst>
              <a:ext uri="{FF2B5EF4-FFF2-40B4-BE49-F238E27FC236}">
                <a16:creationId xmlns:a16="http://schemas.microsoft.com/office/drawing/2014/main" id="{27DC8E74-47C6-4D98-8ED8-2D14B8A334A7}"/>
              </a:ext>
            </a:extLst>
          </p:cNvPr>
          <p:cNvSpPr txBox="1"/>
          <p:nvPr/>
        </p:nvSpPr>
        <p:spPr>
          <a:xfrm>
            <a:off x="4961801" y="3763536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48.9</a:t>
            </a:r>
          </a:p>
        </p:txBody>
      </p:sp>
      <p:sp>
        <p:nvSpPr>
          <p:cNvPr id="2817" name="文本框 2816">
            <a:extLst>
              <a:ext uri="{FF2B5EF4-FFF2-40B4-BE49-F238E27FC236}">
                <a16:creationId xmlns:a16="http://schemas.microsoft.com/office/drawing/2014/main" id="{7665E4E1-4D3F-4DD7-A003-F31440629308}"/>
              </a:ext>
            </a:extLst>
          </p:cNvPr>
          <p:cNvSpPr txBox="1"/>
          <p:nvPr/>
        </p:nvSpPr>
        <p:spPr>
          <a:xfrm>
            <a:off x="5178767" y="3763536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34.6</a:t>
            </a:r>
          </a:p>
        </p:txBody>
      </p:sp>
      <p:sp>
        <p:nvSpPr>
          <p:cNvPr id="2818" name="文本框 2817">
            <a:extLst>
              <a:ext uri="{FF2B5EF4-FFF2-40B4-BE49-F238E27FC236}">
                <a16:creationId xmlns:a16="http://schemas.microsoft.com/office/drawing/2014/main" id="{C13B33F4-3D79-4BA9-A4F0-7812CD771638}"/>
              </a:ext>
            </a:extLst>
          </p:cNvPr>
          <p:cNvSpPr txBox="1"/>
          <p:nvPr/>
        </p:nvSpPr>
        <p:spPr>
          <a:xfrm>
            <a:off x="5407248" y="934798"/>
            <a:ext cx="583814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SiAACT3</a:t>
            </a:r>
          </a:p>
        </p:txBody>
      </p:sp>
      <p:sp>
        <p:nvSpPr>
          <p:cNvPr id="2819" name="文本框 2818">
            <a:extLst>
              <a:ext uri="{FF2B5EF4-FFF2-40B4-BE49-F238E27FC236}">
                <a16:creationId xmlns:a16="http://schemas.microsoft.com/office/drawing/2014/main" id="{8FFB5849-50A4-4946-99BD-E6B76A87856B}"/>
              </a:ext>
            </a:extLst>
          </p:cNvPr>
          <p:cNvSpPr txBox="1"/>
          <p:nvPr/>
        </p:nvSpPr>
        <p:spPr>
          <a:xfrm>
            <a:off x="5407248" y="1151612"/>
            <a:ext cx="688009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SiMVK-like</a:t>
            </a:r>
          </a:p>
        </p:txBody>
      </p:sp>
      <p:sp>
        <p:nvSpPr>
          <p:cNvPr id="2820" name="文本框 2819">
            <a:extLst>
              <a:ext uri="{FF2B5EF4-FFF2-40B4-BE49-F238E27FC236}">
                <a16:creationId xmlns:a16="http://schemas.microsoft.com/office/drawing/2014/main" id="{AB955DB6-0519-461E-8288-8EEB7B8F8C9C}"/>
              </a:ext>
            </a:extLst>
          </p:cNvPr>
          <p:cNvSpPr txBox="1"/>
          <p:nvPr/>
        </p:nvSpPr>
        <p:spPr>
          <a:xfrm>
            <a:off x="5407248" y="1368427"/>
            <a:ext cx="583814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SiAACT1</a:t>
            </a:r>
          </a:p>
        </p:txBody>
      </p:sp>
      <p:sp>
        <p:nvSpPr>
          <p:cNvPr id="2821" name="文本框 2820">
            <a:extLst>
              <a:ext uri="{FF2B5EF4-FFF2-40B4-BE49-F238E27FC236}">
                <a16:creationId xmlns:a16="http://schemas.microsoft.com/office/drawing/2014/main" id="{E4D5BEAE-55C5-4D3F-9FC6-2EA798B0321D}"/>
              </a:ext>
            </a:extLst>
          </p:cNvPr>
          <p:cNvSpPr txBox="1"/>
          <p:nvPr/>
        </p:nvSpPr>
        <p:spPr>
          <a:xfrm>
            <a:off x="5407248" y="1595392"/>
            <a:ext cx="548548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SipMVK</a:t>
            </a:r>
          </a:p>
        </p:txBody>
      </p:sp>
      <p:sp>
        <p:nvSpPr>
          <p:cNvPr id="2822" name="文本框 2821">
            <a:extLst>
              <a:ext uri="{FF2B5EF4-FFF2-40B4-BE49-F238E27FC236}">
                <a16:creationId xmlns:a16="http://schemas.microsoft.com/office/drawing/2014/main" id="{040AC63F-A216-40BD-A973-08B720B5E830}"/>
              </a:ext>
            </a:extLst>
          </p:cNvPr>
          <p:cNvSpPr txBox="1"/>
          <p:nvPr/>
        </p:nvSpPr>
        <p:spPr>
          <a:xfrm>
            <a:off x="5407248" y="1802055"/>
            <a:ext cx="635110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SiHMGS2</a:t>
            </a:r>
          </a:p>
        </p:txBody>
      </p:sp>
      <p:sp>
        <p:nvSpPr>
          <p:cNvPr id="2823" name="文本框 2822">
            <a:extLst>
              <a:ext uri="{FF2B5EF4-FFF2-40B4-BE49-F238E27FC236}">
                <a16:creationId xmlns:a16="http://schemas.microsoft.com/office/drawing/2014/main" id="{232113D2-BCD5-4FD4-BFE5-4E9B636504C5}"/>
              </a:ext>
            </a:extLst>
          </p:cNvPr>
          <p:cNvSpPr txBox="1"/>
          <p:nvPr/>
        </p:nvSpPr>
        <p:spPr>
          <a:xfrm>
            <a:off x="5407248" y="2018870"/>
            <a:ext cx="647934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SiHMGR2</a:t>
            </a:r>
          </a:p>
        </p:txBody>
      </p:sp>
      <p:sp>
        <p:nvSpPr>
          <p:cNvPr id="2824" name="文本框 2823">
            <a:extLst>
              <a:ext uri="{FF2B5EF4-FFF2-40B4-BE49-F238E27FC236}">
                <a16:creationId xmlns:a16="http://schemas.microsoft.com/office/drawing/2014/main" id="{EB1B493A-5FFE-4196-B46F-9C5BA0858736}"/>
              </a:ext>
            </a:extLst>
          </p:cNvPr>
          <p:cNvSpPr txBox="1"/>
          <p:nvPr/>
        </p:nvSpPr>
        <p:spPr>
          <a:xfrm>
            <a:off x="5407248" y="2235684"/>
            <a:ext cx="495649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SiMVK</a:t>
            </a:r>
          </a:p>
        </p:txBody>
      </p:sp>
      <p:sp>
        <p:nvSpPr>
          <p:cNvPr id="2825" name="文本框 2824">
            <a:extLst>
              <a:ext uri="{FF2B5EF4-FFF2-40B4-BE49-F238E27FC236}">
                <a16:creationId xmlns:a16="http://schemas.microsoft.com/office/drawing/2014/main" id="{B1779C5D-3B13-4915-AE9A-CFD943B514A4}"/>
              </a:ext>
            </a:extLst>
          </p:cNvPr>
          <p:cNvSpPr txBox="1"/>
          <p:nvPr/>
        </p:nvSpPr>
        <p:spPr>
          <a:xfrm>
            <a:off x="5407248" y="2452574"/>
            <a:ext cx="583814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SiAACT2</a:t>
            </a:r>
          </a:p>
        </p:txBody>
      </p:sp>
      <p:sp>
        <p:nvSpPr>
          <p:cNvPr id="2826" name="文本框 2825">
            <a:extLst>
              <a:ext uri="{FF2B5EF4-FFF2-40B4-BE49-F238E27FC236}">
                <a16:creationId xmlns:a16="http://schemas.microsoft.com/office/drawing/2014/main" id="{B88F4E4C-84E3-4EDD-AC94-0EE3E37A98ED}"/>
              </a:ext>
            </a:extLst>
          </p:cNvPr>
          <p:cNvSpPr txBox="1"/>
          <p:nvPr/>
        </p:nvSpPr>
        <p:spPr>
          <a:xfrm>
            <a:off x="5407248" y="2669388"/>
            <a:ext cx="570990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SiMDC2</a:t>
            </a:r>
          </a:p>
        </p:txBody>
      </p:sp>
      <p:sp>
        <p:nvSpPr>
          <p:cNvPr id="2827" name="文本框 2826">
            <a:extLst>
              <a:ext uri="{FF2B5EF4-FFF2-40B4-BE49-F238E27FC236}">
                <a16:creationId xmlns:a16="http://schemas.microsoft.com/office/drawing/2014/main" id="{F7872D05-9CE0-417C-B6AB-FD98E0914672}"/>
              </a:ext>
            </a:extLst>
          </p:cNvPr>
          <p:cNvSpPr txBox="1"/>
          <p:nvPr/>
        </p:nvSpPr>
        <p:spPr>
          <a:xfrm>
            <a:off x="5407248" y="2886203"/>
            <a:ext cx="635110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SiHMGS1</a:t>
            </a:r>
          </a:p>
        </p:txBody>
      </p:sp>
      <p:sp>
        <p:nvSpPr>
          <p:cNvPr id="2828" name="文本框 2827">
            <a:extLst>
              <a:ext uri="{FF2B5EF4-FFF2-40B4-BE49-F238E27FC236}">
                <a16:creationId xmlns:a16="http://schemas.microsoft.com/office/drawing/2014/main" id="{44731680-506E-4181-82EE-099BDFBE1B65}"/>
              </a:ext>
            </a:extLst>
          </p:cNvPr>
          <p:cNvSpPr txBox="1"/>
          <p:nvPr/>
        </p:nvSpPr>
        <p:spPr>
          <a:xfrm>
            <a:off x="5407248" y="3103017"/>
            <a:ext cx="570990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SiMDC1</a:t>
            </a:r>
          </a:p>
        </p:txBody>
      </p:sp>
      <p:sp>
        <p:nvSpPr>
          <p:cNvPr id="2829" name="文本框 2828">
            <a:extLst>
              <a:ext uri="{FF2B5EF4-FFF2-40B4-BE49-F238E27FC236}">
                <a16:creationId xmlns:a16="http://schemas.microsoft.com/office/drawing/2014/main" id="{E76678AA-6ABF-482B-967E-235DC8FFEAEE}"/>
              </a:ext>
            </a:extLst>
          </p:cNvPr>
          <p:cNvSpPr txBox="1"/>
          <p:nvPr/>
        </p:nvSpPr>
        <p:spPr>
          <a:xfrm>
            <a:off x="5407248" y="3319831"/>
            <a:ext cx="647934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SiHMGR1</a:t>
            </a:r>
          </a:p>
        </p:txBody>
      </p:sp>
      <p:sp>
        <p:nvSpPr>
          <p:cNvPr id="2830" name="文本框 2829">
            <a:extLst>
              <a:ext uri="{FF2B5EF4-FFF2-40B4-BE49-F238E27FC236}">
                <a16:creationId xmlns:a16="http://schemas.microsoft.com/office/drawing/2014/main" id="{DE0669A9-417A-4905-99C2-2E8C8BC57C4D}"/>
              </a:ext>
            </a:extLst>
          </p:cNvPr>
          <p:cNvSpPr txBox="1"/>
          <p:nvPr/>
        </p:nvSpPr>
        <p:spPr>
          <a:xfrm>
            <a:off x="5407248" y="3536646"/>
            <a:ext cx="635110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SiHMGS3</a:t>
            </a:r>
          </a:p>
        </p:txBody>
      </p:sp>
      <p:sp>
        <p:nvSpPr>
          <p:cNvPr id="2831" name="文本框 2830">
            <a:extLst>
              <a:ext uri="{FF2B5EF4-FFF2-40B4-BE49-F238E27FC236}">
                <a16:creationId xmlns:a16="http://schemas.microsoft.com/office/drawing/2014/main" id="{4339E541-D7A6-4620-A247-D8996286FA51}"/>
              </a:ext>
            </a:extLst>
          </p:cNvPr>
          <p:cNvSpPr txBox="1"/>
          <p:nvPr/>
        </p:nvSpPr>
        <p:spPr>
          <a:xfrm>
            <a:off x="5407248" y="3753460"/>
            <a:ext cx="647934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SiHMGR3</a:t>
            </a:r>
          </a:p>
        </p:txBody>
      </p:sp>
      <p:sp>
        <p:nvSpPr>
          <p:cNvPr id="2832" name="文本框 2831">
            <a:extLst>
              <a:ext uri="{FF2B5EF4-FFF2-40B4-BE49-F238E27FC236}">
                <a16:creationId xmlns:a16="http://schemas.microsoft.com/office/drawing/2014/main" id="{CCF57C39-A0A1-4789-A201-B406116FD48B}"/>
              </a:ext>
            </a:extLst>
          </p:cNvPr>
          <p:cNvSpPr txBox="1"/>
          <p:nvPr/>
        </p:nvSpPr>
        <p:spPr>
          <a:xfrm rot="-2700000">
            <a:off x="3905283" y="4053424"/>
            <a:ext cx="580608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DND_S1</a:t>
            </a:r>
          </a:p>
        </p:txBody>
      </p:sp>
      <p:sp>
        <p:nvSpPr>
          <p:cNvPr id="2833" name="文本框 2832">
            <a:extLst>
              <a:ext uri="{FF2B5EF4-FFF2-40B4-BE49-F238E27FC236}">
                <a16:creationId xmlns:a16="http://schemas.microsoft.com/office/drawing/2014/main" id="{1EF9FA63-D97C-4CFE-A710-F20915C88866}"/>
              </a:ext>
            </a:extLst>
          </p:cNvPr>
          <p:cNvSpPr txBox="1"/>
          <p:nvPr/>
        </p:nvSpPr>
        <p:spPr>
          <a:xfrm rot="-2700000">
            <a:off x="4109031" y="4064119"/>
            <a:ext cx="580608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DND_S2</a:t>
            </a:r>
          </a:p>
        </p:txBody>
      </p:sp>
      <p:sp>
        <p:nvSpPr>
          <p:cNvPr id="2834" name="文本框 2833">
            <a:extLst>
              <a:ext uri="{FF2B5EF4-FFF2-40B4-BE49-F238E27FC236}">
                <a16:creationId xmlns:a16="http://schemas.microsoft.com/office/drawing/2014/main" id="{7580AEB2-48EB-4034-A4A9-D3E75C069A49}"/>
              </a:ext>
            </a:extLst>
          </p:cNvPr>
          <p:cNvSpPr txBox="1"/>
          <p:nvPr/>
        </p:nvSpPr>
        <p:spPr>
          <a:xfrm rot="-2700000">
            <a:off x="4323491" y="4064110"/>
            <a:ext cx="580608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DND_S3</a:t>
            </a:r>
          </a:p>
        </p:txBody>
      </p:sp>
      <p:sp>
        <p:nvSpPr>
          <p:cNvPr id="2835" name="文本框 2834">
            <a:extLst>
              <a:ext uri="{FF2B5EF4-FFF2-40B4-BE49-F238E27FC236}">
                <a16:creationId xmlns:a16="http://schemas.microsoft.com/office/drawing/2014/main" id="{004B0FD2-CEB3-478D-84E4-6C081EBDD441}"/>
              </a:ext>
            </a:extLst>
          </p:cNvPr>
          <p:cNvSpPr txBox="1"/>
          <p:nvPr/>
        </p:nvSpPr>
        <p:spPr>
          <a:xfrm rot="-2700000">
            <a:off x="4533848" y="4071409"/>
            <a:ext cx="574196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JG21_S1</a:t>
            </a:r>
          </a:p>
        </p:txBody>
      </p:sp>
      <p:sp>
        <p:nvSpPr>
          <p:cNvPr id="2836" name="文本框 2835">
            <a:extLst>
              <a:ext uri="{FF2B5EF4-FFF2-40B4-BE49-F238E27FC236}">
                <a16:creationId xmlns:a16="http://schemas.microsoft.com/office/drawing/2014/main" id="{AE4CDD17-8D38-4D9B-880A-C3F5FFC49954}"/>
              </a:ext>
            </a:extLst>
          </p:cNvPr>
          <p:cNvSpPr txBox="1"/>
          <p:nvPr/>
        </p:nvSpPr>
        <p:spPr>
          <a:xfrm rot="-2700000">
            <a:off x="4737543" y="4082158"/>
            <a:ext cx="574196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JG21_S2</a:t>
            </a:r>
          </a:p>
        </p:txBody>
      </p:sp>
      <p:sp>
        <p:nvSpPr>
          <p:cNvPr id="2837" name="文本框 2836">
            <a:extLst>
              <a:ext uri="{FF2B5EF4-FFF2-40B4-BE49-F238E27FC236}">
                <a16:creationId xmlns:a16="http://schemas.microsoft.com/office/drawing/2014/main" id="{D9D8EE42-6BA1-4A5D-95C8-0D8CF6D52561}"/>
              </a:ext>
            </a:extLst>
          </p:cNvPr>
          <p:cNvSpPr txBox="1"/>
          <p:nvPr/>
        </p:nvSpPr>
        <p:spPr>
          <a:xfrm rot="-2700000">
            <a:off x="4952003" y="4082149"/>
            <a:ext cx="574196" cy="220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5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JG21_S3</a:t>
            </a:r>
          </a:p>
        </p:txBody>
      </p:sp>
      <p:sp>
        <p:nvSpPr>
          <p:cNvPr id="3038" name="文本框 3037">
            <a:extLst>
              <a:ext uri="{FF2B5EF4-FFF2-40B4-BE49-F238E27FC236}">
                <a16:creationId xmlns:a16="http://schemas.microsoft.com/office/drawing/2014/main" id="{E760179F-A3A8-4091-8984-18481E4CA76B}"/>
              </a:ext>
            </a:extLst>
          </p:cNvPr>
          <p:cNvSpPr txBox="1"/>
          <p:nvPr/>
        </p:nvSpPr>
        <p:spPr>
          <a:xfrm>
            <a:off x="6696240" y="2124322"/>
            <a:ext cx="377026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-3.00</a:t>
            </a:r>
          </a:p>
        </p:txBody>
      </p:sp>
      <p:sp>
        <p:nvSpPr>
          <p:cNvPr id="3039" name="文本框 3038">
            <a:extLst>
              <a:ext uri="{FF2B5EF4-FFF2-40B4-BE49-F238E27FC236}">
                <a16:creationId xmlns:a16="http://schemas.microsoft.com/office/drawing/2014/main" id="{6FCE72E5-25B5-49B7-B2FD-CB27D10A9E9F}"/>
              </a:ext>
            </a:extLst>
          </p:cNvPr>
          <p:cNvSpPr txBox="1"/>
          <p:nvPr/>
        </p:nvSpPr>
        <p:spPr>
          <a:xfrm>
            <a:off x="6696240" y="1998112"/>
            <a:ext cx="377026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-2.50</a:t>
            </a:r>
          </a:p>
        </p:txBody>
      </p:sp>
      <p:sp>
        <p:nvSpPr>
          <p:cNvPr id="3040" name="文本框 3039">
            <a:extLst>
              <a:ext uri="{FF2B5EF4-FFF2-40B4-BE49-F238E27FC236}">
                <a16:creationId xmlns:a16="http://schemas.microsoft.com/office/drawing/2014/main" id="{B5DEFD26-F4BF-40A6-B284-EA052B37960C}"/>
              </a:ext>
            </a:extLst>
          </p:cNvPr>
          <p:cNvSpPr txBox="1"/>
          <p:nvPr/>
        </p:nvSpPr>
        <p:spPr>
          <a:xfrm>
            <a:off x="6696240" y="1871827"/>
            <a:ext cx="377026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-2.00</a:t>
            </a:r>
          </a:p>
        </p:txBody>
      </p:sp>
      <p:sp>
        <p:nvSpPr>
          <p:cNvPr id="3041" name="文本框 3040">
            <a:extLst>
              <a:ext uri="{FF2B5EF4-FFF2-40B4-BE49-F238E27FC236}">
                <a16:creationId xmlns:a16="http://schemas.microsoft.com/office/drawing/2014/main" id="{C473453D-8FA2-4343-9E43-FDF04FC5EE26}"/>
              </a:ext>
            </a:extLst>
          </p:cNvPr>
          <p:cNvSpPr txBox="1"/>
          <p:nvPr/>
        </p:nvSpPr>
        <p:spPr>
          <a:xfrm>
            <a:off x="6696240" y="1745541"/>
            <a:ext cx="377026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-1.50</a:t>
            </a:r>
          </a:p>
        </p:txBody>
      </p:sp>
      <p:sp>
        <p:nvSpPr>
          <p:cNvPr id="3042" name="文本框 3041">
            <a:extLst>
              <a:ext uri="{FF2B5EF4-FFF2-40B4-BE49-F238E27FC236}">
                <a16:creationId xmlns:a16="http://schemas.microsoft.com/office/drawing/2014/main" id="{D7FF3C66-A94D-44FE-A5FB-8D30329A4150}"/>
              </a:ext>
            </a:extLst>
          </p:cNvPr>
          <p:cNvSpPr txBox="1"/>
          <p:nvPr/>
        </p:nvSpPr>
        <p:spPr>
          <a:xfrm>
            <a:off x="6696240" y="1619331"/>
            <a:ext cx="377026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-1.00</a:t>
            </a:r>
          </a:p>
        </p:txBody>
      </p:sp>
      <p:sp>
        <p:nvSpPr>
          <p:cNvPr id="3043" name="文本框 3042">
            <a:extLst>
              <a:ext uri="{FF2B5EF4-FFF2-40B4-BE49-F238E27FC236}">
                <a16:creationId xmlns:a16="http://schemas.microsoft.com/office/drawing/2014/main" id="{6B82C0E3-82E1-4D1A-8E12-7E3746956677}"/>
              </a:ext>
            </a:extLst>
          </p:cNvPr>
          <p:cNvSpPr txBox="1"/>
          <p:nvPr/>
        </p:nvSpPr>
        <p:spPr>
          <a:xfrm>
            <a:off x="6696240" y="1493046"/>
            <a:ext cx="377026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-0.50</a:t>
            </a:r>
          </a:p>
        </p:txBody>
      </p:sp>
      <p:sp>
        <p:nvSpPr>
          <p:cNvPr id="3044" name="文本框 3043">
            <a:extLst>
              <a:ext uri="{FF2B5EF4-FFF2-40B4-BE49-F238E27FC236}">
                <a16:creationId xmlns:a16="http://schemas.microsoft.com/office/drawing/2014/main" id="{BBDD42CC-5CA1-4C30-81AD-EBD45C3EFC96}"/>
              </a:ext>
            </a:extLst>
          </p:cNvPr>
          <p:cNvSpPr txBox="1"/>
          <p:nvPr/>
        </p:nvSpPr>
        <p:spPr>
          <a:xfrm>
            <a:off x="6696240" y="1366760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0.00</a:t>
            </a:r>
          </a:p>
        </p:txBody>
      </p:sp>
      <p:sp>
        <p:nvSpPr>
          <p:cNvPr id="3045" name="文本框 3044">
            <a:extLst>
              <a:ext uri="{FF2B5EF4-FFF2-40B4-BE49-F238E27FC236}">
                <a16:creationId xmlns:a16="http://schemas.microsoft.com/office/drawing/2014/main" id="{B2EA3234-D9E7-4791-B0FD-0E7E59DC0A7C}"/>
              </a:ext>
            </a:extLst>
          </p:cNvPr>
          <p:cNvSpPr txBox="1"/>
          <p:nvPr/>
        </p:nvSpPr>
        <p:spPr>
          <a:xfrm>
            <a:off x="6696240" y="1240550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0.50</a:t>
            </a:r>
          </a:p>
        </p:txBody>
      </p:sp>
      <p:sp>
        <p:nvSpPr>
          <p:cNvPr id="3046" name="文本框 3045">
            <a:extLst>
              <a:ext uri="{FF2B5EF4-FFF2-40B4-BE49-F238E27FC236}">
                <a16:creationId xmlns:a16="http://schemas.microsoft.com/office/drawing/2014/main" id="{7D1592FC-7013-40CF-A13D-CD9C89705AC3}"/>
              </a:ext>
            </a:extLst>
          </p:cNvPr>
          <p:cNvSpPr txBox="1"/>
          <p:nvPr/>
        </p:nvSpPr>
        <p:spPr>
          <a:xfrm>
            <a:off x="6696240" y="1114265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1.00</a:t>
            </a:r>
          </a:p>
        </p:txBody>
      </p:sp>
      <p:sp>
        <p:nvSpPr>
          <p:cNvPr id="3047" name="文本框 3046">
            <a:extLst>
              <a:ext uri="{FF2B5EF4-FFF2-40B4-BE49-F238E27FC236}">
                <a16:creationId xmlns:a16="http://schemas.microsoft.com/office/drawing/2014/main" id="{35002CA2-4612-4944-89B4-4B5B043B49C1}"/>
              </a:ext>
            </a:extLst>
          </p:cNvPr>
          <p:cNvSpPr txBox="1"/>
          <p:nvPr/>
        </p:nvSpPr>
        <p:spPr>
          <a:xfrm>
            <a:off x="6696240" y="987979"/>
            <a:ext cx="346570" cy="2024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6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1.50</a:t>
            </a:r>
          </a:p>
        </p:txBody>
      </p:sp>
      <p:sp>
        <p:nvSpPr>
          <p:cNvPr id="3050" name="任意多边形: 形状 3049">
            <a:extLst>
              <a:ext uri="{FF2B5EF4-FFF2-40B4-BE49-F238E27FC236}">
                <a16:creationId xmlns:a16="http://schemas.microsoft.com/office/drawing/2014/main" id="{9AF693DA-8AF3-4616-A029-C64A5E25E9B6}"/>
              </a:ext>
            </a:extLst>
          </p:cNvPr>
          <p:cNvSpPr/>
          <p:nvPr/>
        </p:nvSpPr>
        <p:spPr>
          <a:xfrm>
            <a:off x="505586" y="2329909"/>
            <a:ext cx="75903" cy="666813"/>
          </a:xfrm>
          <a:custGeom>
            <a:avLst/>
            <a:gdLst>
              <a:gd name="connsiteX0" fmla="*/ 0 w 75903"/>
              <a:gd name="connsiteY0" fmla="*/ -60 h 666813"/>
              <a:gd name="connsiteX1" fmla="*/ 0 w 75903"/>
              <a:gd name="connsiteY1" fmla="*/ 666753 h 666813"/>
              <a:gd name="connsiteX2" fmla="*/ 75904 w 75903"/>
              <a:gd name="connsiteY2" fmla="*/ 666753 h 666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903" h="666813">
                <a:moveTo>
                  <a:pt x="0" y="-60"/>
                </a:moveTo>
                <a:lnTo>
                  <a:pt x="0" y="666753"/>
                </a:lnTo>
                <a:lnTo>
                  <a:pt x="75904" y="666753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51" name="任意多边形: 形状 3050">
            <a:extLst>
              <a:ext uri="{FF2B5EF4-FFF2-40B4-BE49-F238E27FC236}">
                <a16:creationId xmlns:a16="http://schemas.microsoft.com/office/drawing/2014/main" id="{34A63CFD-1C59-49E2-9A54-31B0719171B0}"/>
              </a:ext>
            </a:extLst>
          </p:cNvPr>
          <p:cNvSpPr/>
          <p:nvPr/>
        </p:nvSpPr>
        <p:spPr>
          <a:xfrm>
            <a:off x="581490" y="2996723"/>
            <a:ext cx="75903" cy="393787"/>
          </a:xfrm>
          <a:custGeom>
            <a:avLst/>
            <a:gdLst>
              <a:gd name="connsiteX0" fmla="*/ 0 w 75903"/>
              <a:gd name="connsiteY0" fmla="*/ -60 h 393787"/>
              <a:gd name="connsiteX1" fmla="*/ 0 w 75903"/>
              <a:gd name="connsiteY1" fmla="*/ 393728 h 393787"/>
              <a:gd name="connsiteX2" fmla="*/ 75904 w 75903"/>
              <a:gd name="connsiteY2" fmla="*/ 393728 h 393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903" h="393787">
                <a:moveTo>
                  <a:pt x="0" y="-60"/>
                </a:moveTo>
                <a:lnTo>
                  <a:pt x="0" y="393728"/>
                </a:lnTo>
                <a:lnTo>
                  <a:pt x="75904" y="393728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52" name="任意多边形: 形状 3051">
            <a:extLst>
              <a:ext uri="{FF2B5EF4-FFF2-40B4-BE49-F238E27FC236}">
                <a16:creationId xmlns:a16="http://schemas.microsoft.com/office/drawing/2014/main" id="{2FDCF3E1-76F3-41FA-A4B1-0689D73146BB}"/>
              </a:ext>
            </a:extLst>
          </p:cNvPr>
          <p:cNvSpPr/>
          <p:nvPr/>
        </p:nvSpPr>
        <p:spPr>
          <a:xfrm>
            <a:off x="657394" y="3390511"/>
            <a:ext cx="75903" cy="228621"/>
          </a:xfrm>
          <a:custGeom>
            <a:avLst/>
            <a:gdLst>
              <a:gd name="connsiteX0" fmla="*/ 0 w 75903"/>
              <a:gd name="connsiteY0" fmla="*/ -60 h 228621"/>
              <a:gd name="connsiteX1" fmla="*/ 0 w 75903"/>
              <a:gd name="connsiteY1" fmla="*/ 228562 h 228621"/>
              <a:gd name="connsiteX2" fmla="*/ 75904 w 75903"/>
              <a:gd name="connsiteY2" fmla="*/ 228562 h 228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903" h="228621">
                <a:moveTo>
                  <a:pt x="0" y="-60"/>
                </a:moveTo>
                <a:lnTo>
                  <a:pt x="0" y="228562"/>
                </a:lnTo>
                <a:lnTo>
                  <a:pt x="75904" y="228562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53" name="任意多边形: 形状 3052">
            <a:extLst>
              <a:ext uri="{FF2B5EF4-FFF2-40B4-BE49-F238E27FC236}">
                <a16:creationId xmlns:a16="http://schemas.microsoft.com/office/drawing/2014/main" id="{F3B40681-A058-4A78-92E2-0A47465A2FDA}"/>
              </a:ext>
            </a:extLst>
          </p:cNvPr>
          <p:cNvSpPr/>
          <p:nvPr/>
        </p:nvSpPr>
        <p:spPr>
          <a:xfrm>
            <a:off x="733297" y="3619132"/>
            <a:ext cx="75903" cy="152414"/>
          </a:xfrm>
          <a:custGeom>
            <a:avLst/>
            <a:gdLst>
              <a:gd name="connsiteX0" fmla="*/ 0 w 75903"/>
              <a:gd name="connsiteY0" fmla="*/ -60 h 152414"/>
              <a:gd name="connsiteX1" fmla="*/ 0 w 75903"/>
              <a:gd name="connsiteY1" fmla="*/ 152354 h 152414"/>
              <a:gd name="connsiteX2" fmla="*/ 75904 w 75903"/>
              <a:gd name="connsiteY2" fmla="*/ 152354 h 152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903" h="152414">
                <a:moveTo>
                  <a:pt x="0" y="-60"/>
                </a:moveTo>
                <a:lnTo>
                  <a:pt x="0" y="152354"/>
                </a:lnTo>
                <a:lnTo>
                  <a:pt x="75904" y="152354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54" name="任意多边形: 形状 3053">
            <a:extLst>
              <a:ext uri="{FF2B5EF4-FFF2-40B4-BE49-F238E27FC236}">
                <a16:creationId xmlns:a16="http://schemas.microsoft.com/office/drawing/2014/main" id="{6DBD6DA1-8583-4873-B948-74A156F3C4A7}"/>
              </a:ext>
            </a:extLst>
          </p:cNvPr>
          <p:cNvSpPr/>
          <p:nvPr/>
        </p:nvSpPr>
        <p:spPr>
          <a:xfrm>
            <a:off x="809201" y="3771547"/>
            <a:ext cx="75903" cy="101635"/>
          </a:xfrm>
          <a:custGeom>
            <a:avLst/>
            <a:gdLst>
              <a:gd name="connsiteX0" fmla="*/ 0 w 75903"/>
              <a:gd name="connsiteY0" fmla="*/ -60 h 101635"/>
              <a:gd name="connsiteX1" fmla="*/ 0 w 75903"/>
              <a:gd name="connsiteY1" fmla="*/ 101575 h 101635"/>
              <a:gd name="connsiteX2" fmla="*/ 75904 w 75903"/>
              <a:gd name="connsiteY2" fmla="*/ 101575 h 101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903" h="101635">
                <a:moveTo>
                  <a:pt x="0" y="-60"/>
                </a:moveTo>
                <a:lnTo>
                  <a:pt x="0" y="101575"/>
                </a:lnTo>
                <a:lnTo>
                  <a:pt x="75904" y="101575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55" name="任意多边形: 形状 3054">
            <a:extLst>
              <a:ext uri="{FF2B5EF4-FFF2-40B4-BE49-F238E27FC236}">
                <a16:creationId xmlns:a16="http://schemas.microsoft.com/office/drawing/2014/main" id="{7620B479-2730-429E-B69D-93138DAF39B1}"/>
              </a:ext>
            </a:extLst>
          </p:cNvPr>
          <p:cNvSpPr/>
          <p:nvPr/>
        </p:nvSpPr>
        <p:spPr>
          <a:xfrm>
            <a:off x="809201" y="3669912"/>
            <a:ext cx="75903" cy="101634"/>
          </a:xfrm>
          <a:custGeom>
            <a:avLst/>
            <a:gdLst>
              <a:gd name="connsiteX0" fmla="*/ 0 w 75903"/>
              <a:gd name="connsiteY0" fmla="*/ 101575 h 101634"/>
              <a:gd name="connsiteX1" fmla="*/ 0 w 75903"/>
              <a:gd name="connsiteY1" fmla="*/ -60 h 101634"/>
              <a:gd name="connsiteX2" fmla="*/ 75904 w 75903"/>
              <a:gd name="connsiteY2" fmla="*/ -60 h 101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903" h="101634">
                <a:moveTo>
                  <a:pt x="0" y="101575"/>
                </a:moveTo>
                <a:lnTo>
                  <a:pt x="0" y="-60"/>
                </a:lnTo>
                <a:lnTo>
                  <a:pt x="75904" y="-60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56" name="任意多边形: 形状 3055">
            <a:extLst>
              <a:ext uri="{FF2B5EF4-FFF2-40B4-BE49-F238E27FC236}">
                <a16:creationId xmlns:a16="http://schemas.microsoft.com/office/drawing/2014/main" id="{64EA9461-D565-416B-82EF-1A1DD585EC30}"/>
              </a:ext>
            </a:extLst>
          </p:cNvPr>
          <p:cNvSpPr/>
          <p:nvPr/>
        </p:nvSpPr>
        <p:spPr>
          <a:xfrm>
            <a:off x="733297" y="3466718"/>
            <a:ext cx="151807" cy="152414"/>
          </a:xfrm>
          <a:custGeom>
            <a:avLst/>
            <a:gdLst>
              <a:gd name="connsiteX0" fmla="*/ 0 w 151807"/>
              <a:gd name="connsiteY0" fmla="*/ 152355 h 152414"/>
              <a:gd name="connsiteX1" fmla="*/ 0 w 151807"/>
              <a:gd name="connsiteY1" fmla="*/ -60 h 152414"/>
              <a:gd name="connsiteX2" fmla="*/ 151807 w 151807"/>
              <a:gd name="connsiteY2" fmla="*/ -60 h 152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807" h="152414">
                <a:moveTo>
                  <a:pt x="0" y="152355"/>
                </a:moveTo>
                <a:lnTo>
                  <a:pt x="0" y="-60"/>
                </a:lnTo>
                <a:lnTo>
                  <a:pt x="151807" y="-60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57" name="任意多边形: 形状 3056">
            <a:extLst>
              <a:ext uri="{FF2B5EF4-FFF2-40B4-BE49-F238E27FC236}">
                <a16:creationId xmlns:a16="http://schemas.microsoft.com/office/drawing/2014/main" id="{546AB79B-5B1F-428B-9894-0A9B6A4F916D}"/>
              </a:ext>
            </a:extLst>
          </p:cNvPr>
          <p:cNvSpPr/>
          <p:nvPr/>
        </p:nvSpPr>
        <p:spPr>
          <a:xfrm>
            <a:off x="657394" y="3161889"/>
            <a:ext cx="75903" cy="228621"/>
          </a:xfrm>
          <a:custGeom>
            <a:avLst/>
            <a:gdLst>
              <a:gd name="connsiteX0" fmla="*/ 0 w 75903"/>
              <a:gd name="connsiteY0" fmla="*/ 228562 h 228621"/>
              <a:gd name="connsiteX1" fmla="*/ 0 w 75903"/>
              <a:gd name="connsiteY1" fmla="*/ -60 h 228621"/>
              <a:gd name="connsiteX2" fmla="*/ 75904 w 75903"/>
              <a:gd name="connsiteY2" fmla="*/ -60 h 228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903" h="228621">
                <a:moveTo>
                  <a:pt x="0" y="228562"/>
                </a:moveTo>
                <a:lnTo>
                  <a:pt x="0" y="-60"/>
                </a:lnTo>
                <a:lnTo>
                  <a:pt x="75904" y="-60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58" name="任意多边形: 形状 3057">
            <a:extLst>
              <a:ext uri="{FF2B5EF4-FFF2-40B4-BE49-F238E27FC236}">
                <a16:creationId xmlns:a16="http://schemas.microsoft.com/office/drawing/2014/main" id="{B45E1857-BEB7-47FD-B954-12A2DF47A0DB}"/>
              </a:ext>
            </a:extLst>
          </p:cNvPr>
          <p:cNvSpPr/>
          <p:nvPr/>
        </p:nvSpPr>
        <p:spPr>
          <a:xfrm>
            <a:off x="733297" y="3161889"/>
            <a:ext cx="151807" cy="101559"/>
          </a:xfrm>
          <a:custGeom>
            <a:avLst/>
            <a:gdLst>
              <a:gd name="connsiteX0" fmla="*/ 0 w 151807"/>
              <a:gd name="connsiteY0" fmla="*/ -60 h 101559"/>
              <a:gd name="connsiteX1" fmla="*/ 0 w 151807"/>
              <a:gd name="connsiteY1" fmla="*/ 101499 h 101559"/>
              <a:gd name="connsiteX2" fmla="*/ 151807 w 151807"/>
              <a:gd name="connsiteY2" fmla="*/ 101499 h 101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807" h="101559">
                <a:moveTo>
                  <a:pt x="0" y="-60"/>
                </a:moveTo>
                <a:lnTo>
                  <a:pt x="0" y="101499"/>
                </a:lnTo>
                <a:lnTo>
                  <a:pt x="151807" y="101499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59" name="任意多边形: 形状 3058">
            <a:extLst>
              <a:ext uri="{FF2B5EF4-FFF2-40B4-BE49-F238E27FC236}">
                <a16:creationId xmlns:a16="http://schemas.microsoft.com/office/drawing/2014/main" id="{B97F15BE-1993-47F0-8826-B5BA2A52FF1A}"/>
              </a:ext>
            </a:extLst>
          </p:cNvPr>
          <p:cNvSpPr/>
          <p:nvPr/>
        </p:nvSpPr>
        <p:spPr>
          <a:xfrm>
            <a:off x="733297" y="3060254"/>
            <a:ext cx="151807" cy="101634"/>
          </a:xfrm>
          <a:custGeom>
            <a:avLst/>
            <a:gdLst>
              <a:gd name="connsiteX0" fmla="*/ 0 w 151807"/>
              <a:gd name="connsiteY0" fmla="*/ 101575 h 101634"/>
              <a:gd name="connsiteX1" fmla="*/ 0 w 151807"/>
              <a:gd name="connsiteY1" fmla="*/ -60 h 101634"/>
              <a:gd name="connsiteX2" fmla="*/ 151807 w 151807"/>
              <a:gd name="connsiteY2" fmla="*/ -60 h 101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807" h="101634">
                <a:moveTo>
                  <a:pt x="0" y="101575"/>
                </a:moveTo>
                <a:lnTo>
                  <a:pt x="0" y="-60"/>
                </a:lnTo>
                <a:lnTo>
                  <a:pt x="151807" y="-60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60" name="任意多边形: 形状 3059">
            <a:extLst>
              <a:ext uri="{FF2B5EF4-FFF2-40B4-BE49-F238E27FC236}">
                <a16:creationId xmlns:a16="http://schemas.microsoft.com/office/drawing/2014/main" id="{45C2D816-7517-4B21-AE3F-28F49E7C4278}"/>
              </a:ext>
            </a:extLst>
          </p:cNvPr>
          <p:cNvSpPr/>
          <p:nvPr/>
        </p:nvSpPr>
        <p:spPr>
          <a:xfrm>
            <a:off x="581490" y="2603011"/>
            <a:ext cx="75903" cy="393712"/>
          </a:xfrm>
          <a:custGeom>
            <a:avLst/>
            <a:gdLst>
              <a:gd name="connsiteX0" fmla="*/ 0 w 75903"/>
              <a:gd name="connsiteY0" fmla="*/ 393652 h 393712"/>
              <a:gd name="connsiteX1" fmla="*/ 0 w 75903"/>
              <a:gd name="connsiteY1" fmla="*/ -60 h 393712"/>
              <a:gd name="connsiteX2" fmla="*/ 75904 w 75903"/>
              <a:gd name="connsiteY2" fmla="*/ -60 h 393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903" h="393712">
                <a:moveTo>
                  <a:pt x="0" y="393652"/>
                </a:moveTo>
                <a:lnTo>
                  <a:pt x="0" y="-60"/>
                </a:lnTo>
                <a:lnTo>
                  <a:pt x="75904" y="-60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61" name="任意多边形: 形状 3060">
            <a:extLst>
              <a:ext uri="{FF2B5EF4-FFF2-40B4-BE49-F238E27FC236}">
                <a16:creationId xmlns:a16="http://schemas.microsoft.com/office/drawing/2014/main" id="{68BDAF21-6461-423B-958D-186DD0A282FF}"/>
              </a:ext>
            </a:extLst>
          </p:cNvPr>
          <p:cNvSpPr/>
          <p:nvPr/>
        </p:nvSpPr>
        <p:spPr>
          <a:xfrm>
            <a:off x="657394" y="2603011"/>
            <a:ext cx="75903" cy="152414"/>
          </a:xfrm>
          <a:custGeom>
            <a:avLst/>
            <a:gdLst>
              <a:gd name="connsiteX0" fmla="*/ 0 w 75903"/>
              <a:gd name="connsiteY0" fmla="*/ -60 h 152414"/>
              <a:gd name="connsiteX1" fmla="*/ 0 w 75903"/>
              <a:gd name="connsiteY1" fmla="*/ 152354 h 152414"/>
              <a:gd name="connsiteX2" fmla="*/ 75904 w 75903"/>
              <a:gd name="connsiteY2" fmla="*/ 152354 h 152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903" h="152414">
                <a:moveTo>
                  <a:pt x="0" y="-60"/>
                </a:moveTo>
                <a:lnTo>
                  <a:pt x="0" y="152354"/>
                </a:lnTo>
                <a:lnTo>
                  <a:pt x="75904" y="152354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62" name="任意多边形: 形状 3061">
            <a:extLst>
              <a:ext uri="{FF2B5EF4-FFF2-40B4-BE49-F238E27FC236}">
                <a16:creationId xmlns:a16="http://schemas.microsoft.com/office/drawing/2014/main" id="{7616F26B-4A30-44BD-9194-A3A80C0FC030}"/>
              </a:ext>
            </a:extLst>
          </p:cNvPr>
          <p:cNvSpPr/>
          <p:nvPr/>
        </p:nvSpPr>
        <p:spPr>
          <a:xfrm>
            <a:off x="733297" y="2755425"/>
            <a:ext cx="151807" cy="101559"/>
          </a:xfrm>
          <a:custGeom>
            <a:avLst/>
            <a:gdLst>
              <a:gd name="connsiteX0" fmla="*/ 0 w 151807"/>
              <a:gd name="connsiteY0" fmla="*/ -60 h 101559"/>
              <a:gd name="connsiteX1" fmla="*/ 0 w 151807"/>
              <a:gd name="connsiteY1" fmla="*/ 101499 h 101559"/>
              <a:gd name="connsiteX2" fmla="*/ 151807 w 151807"/>
              <a:gd name="connsiteY2" fmla="*/ 101499 h 101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807" h="101559">
                <a:moveTo>
                  <a:pt x="0" y="-60"/>
                </a:moveTo>
                <a:lnTo>
                  <a:pt x="0" y="101499"/>
                </a:lnTo>
                <a:lnTo>
                  <a:pt x="151807" y="101499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63" name="任意多边形: 形状 3062">
            <a:extLst>
              <a:ext uri="{FF2B5EF4-FFF2-40B4-BE49-F238E27FC236}">
                <a16:creationId xmlns:a16="http://schemas.microsoft.com/office/drawing/2014/main" id="{17A2A149-DBE2-4679-9034-7FCD3D1CCBE7}"/>
              </a:ext>
            </a:extLst>
          </p:cNvPr>
          <p:cNvSpPr/>
          <p:nvPr/>
        </p:nvSpPr>
        <p:spPr>
          <a:xfrm>
            <a:off x="733297" y="2653790"/>
            <a:ext cx="151807" cy="101635"/>
          </a:xfrm>
          <a:custGeom>
            <a:avLst/>
            <a:gdLst>
              <a:gd name="connsiteX0" fmla="*/ 0 w 151807"/>
              <a:gd name="connsiteY0" fmla="*/ 101575 h 101635"/>
              <a:gd name="connsiteX1" fmla="*/ 0 w 151807"/>
              <a:gd name="connsiteY1" fmla="*/ -60 h 101635"/>
              <a:gd name="connsiteX2" fmla="*/ 151807 w 151807"/>
              <a:gd name="connsiteY2" fmla="*/ -60 h 101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807" h="101635">
                <a:moveTo>
                  <a:pt x="0" y="101575"/>
                </a:moveTo>
                <a:lnTo>
                  <a:pt x="0" y="-60"/>
                </a:lnTo>
                <a:lnTo>
                  <a:pt x="151807" y="-60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64" name="任意多边形: 形状 3063">
            <a:extLst>
              <a:ext uri="{FF2B5EF4-FFF2-40B4-BE49-F238E27FC236}">
                <a16:creationId xmlns:a16="http://schemas.microsoft.com/office/drawing/2014/main" id="{14FC38F6-5FB6-4BF1-BA10-2BAD6C2B99E1}"/>
              </a:ext>
            </a:extLst>
          </p:cNvPr>
          <p:cNvSpPr/>
          <p:nvPr/>
        </p:nvSpPr>
        <p:spPr>
          <a:xfrm>
            <a:off x="657394" y="2450596"/>
            <a:ext cx="227710" cy="152414"/>
          </a:xfrm>
          <a:custGeom>
            <a:avLst/>
            <a:gdLst>
              <a:gd name="connsiteX0" fmla="*/ 0 w 227710"/>
              <a:gd name="connsiteY0" fmla="*/ 152355 h 152414"/>
              <a:gd name="connsiteX1" fmla="*/ 0 w 227710"/>
              <a:gd name="connsiteY1" fmla="*/ -60 h 152414"/>
              <a:gd name="connsiteX2" fmla="*/ 227711 w 227710"/>
              <a:gd name="connsiteY2" fmla="*/ -60 h 152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7710" h="152414">
                <a:moveTo>
                  <a:pt x="0" y="152355"/>
                </a:moveTo>
                <a:lnTo>
                  <a:pt x="0" y="-60"/>
                </a:lnTo>
                <a:lnTo>
                  <a:pt x="227711" y="-60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65" name="任意多边形: 形状 3064">
            <a:extLst>
              <a:ext uri="{FF2B5EF4-FFF2-40B4-BE49-F238E27FC236}">
                <a16:creationId xmlns:a16="http://schemas.microsoft.com/office/drawing/2014/main" id="{E84B7525-2CE7-4FDD-9F07-7C36085850B1}"/>
              </a:ext>
            </a:extLst>
          </p:cNvPr>
          <p:cNvSpPr/>
          <p:nvPr/>
        </p:nvSpPr>
        <p:spPr>
          <a:xfrm>
            <a:off x="505586" y="1663096"/>
            <a:ext cx="75903" cy="666813"/>
          </a:xfrm>
          <a:custGeom>
            <a:avLst/>
            <a:gdLst>
              <a:gd name="connsiteX0" fmla="*/ 0 w 75903"/>
              <a:gd name="connsiteY0" fmla="*/ 666753 h 666813"/>
              <a:gd name="connsiteX1" fmla="*/ 0 w 75903"/>
              <a:gd name="connsiteY1" fmla="*/ -60 h 666813"/>
              <a:gd name="connsiteX2" fmla="*/ 75904 w 75903"/>
              <a:gd name="connsiteY2" fmla="*/ -60 h 666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903" h="666813">
                <a:moveTo>
                  <a:pt x="0" y="666753"/>
                </a:moveTo>
                <a:lnTo>
                  <a:pt x="0" y="-60"/>
                </a:lnTo>
                <a:lnTo>
                  <a:pt x="75904" y="-60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66" name="任意多边形: 形状 3065">
            <a:extLst>
              <a:ext uri="{FF2B5EF4-FFF2-40B4-BE49-F238E27FC236}">
                <a16:creationId xmlns:a16="http://schemas.microsoft.com/office/drawing/2014/main" id="{19FE5E2B-A7AA-4824-BF63-DAE150DD40F7}"/>
              </a:ext>
            </a:extLst>
          </p:cNvPr>
          <p:cNvSpPr/>
          <p:nvPr/>
        </p:nvSpPr>
        <p:spPr>
          <a:xfrm>
            <a:off x="581490" y="1663096"/>
            <a:ext cx="75903" cy="330180"/>
          </a:xfrm>
          <a:custGeom>
            <a:avLst/>
            <a:gdLst>
              <a:gd name="connsiteX0" fmla="*/ 0 w 75903"/>
              <a:gd name="connsiteY0" fmla="*/ -60 h 330180"/>
              <a:gd name="connsiteX1" fmla="*/ 0 w 75903"/>
              <a:gd name="connsiteY1" fmla="*/ 330121 h 330180"/>
              <a:gd name="connsiteX2" fmla="*/ 75904 w 75903"/>
              <a:gd name="connsiteY2" fmla="*/ 330121 h 330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903" h="330180">
                <a:moveTo>
                  <a:pt x="0" y="-60"/>
                </a:moveTo>
                <a:lnTo>
                  <a:pt x="0" y="330121"/>
                </a:lnTo>
                <a:lnTo>
                  <a:pt x="75904" y="330121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67" name="任意多边形: 形状 3066">
            <a:extLst>
              <a:ext uri="{FF2B5EF4-FFF2-40B4-BE49-F238E27FC236}">
                <a16:creationId xmlns:a16="http://schemas.microsoft.com/office/drawing/2014/main" id="{C4693697-A2B5-4EC5-87CA-4D5A774B3FB7}"/>
              </a:ext>
            </a:extLst>
          </p:cNvPr>
          <p:cNvSpPr/>
          <p:nvPr/>
        </p:nvSpPr>
        <p:spPr>
          <a:xfrm>
            <a:off x="657394" y="1993277"/>
            <a:ext cx="75903" cy="152490"/>
          </a:xfrm>
          <a:custGeom>
            <a:avLst/>
            <a:gdLst>
              <a:gd name="connsiteX0" fmla="*/ 0 w 75903"/>
              <a:gd name="connsiteY0" fmla="*/ -60 h 152490"/>
              <a:gd name="connsiteX1" fmla="*/ 0 w 75903"/>
              <a:gd name="connsiteY1" fmla="*/ 152430 h 152490"/>
              <a:gd name="connsiteX2" fmla="*/ 75904 w 75903"/>
              <a:gd name="connsiteY2" fmla="*/ 152430 h 152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903" h="152490">
                <a:moveTo>
                  <a:pt x="0" y="-60"/>
                </a:moveTo>
                <a:lnTo>
                  <a:pt x="0" y="152430"/>
                </a:lnTo>
                <a:lnTo>
                  <a:pt x="75904" y="152430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68" name="任意多边形: 形状 3067">
            <a:extLst>
              <a:ext uri="{FF2B5EF4-FFF2-40B4-BE49-F238E27FC236}">
                <a16:creationId xmlns:a16="http://schemas.microsoft.com/office/drawing/2014/main" id="{B7F66910-82D0-4FB7-B42B-08B45FAC8E64}"/>
              </a:ext>
            </a:extLst>
          </p:cNvPr>
          <p:cNvSpPr/>
          <p:nvPr/>
        </p:nvSpPr>
        <p:spPr>
          <a:xfrm>
            <a:off x="733297" y="2145767"/>
            <a:ext cx="151807" cy="101559"/>
          </a:xfrm>
          <a:custGeom>
            <a:avLst/>
            <a:gdLst>
              <a:gd name="connsiteX0" fmla="*/ 0 w 151807"/>
              <a:gd name="connsiteY0" fmla="*/ -60 h 101559"/>
              <a:gd name="connsiteX1" fmla="*/ 0 w 151807"/>
              <a:gd name="connsiteY1" fmla="*/ 101499 h 101559"/>
              <a:gd name="connsiteX2" fmla="*/ 151807 w 151807"/>
              <a:gd name="connsiteY2" fmla="*/ 101499 h 101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807" h="101559">
                <a:moveTo>
                  <a:pt x="0" y="-60"/>
                </a:moveTo>
                <a:lnTo>
                  <a:pt x="0" y="101499"/>
                </a:lnTo>
                <a:lnTo>
                  <a:pt x="151807" y="101499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69" name="任意多边形: 形状 3068">
            <a:extLst>
              <a:ext uri="{FF2B5EF4-FFF2-40B4-BE49-F238E27FC236}">
                <a16:creationId xmlns:a16="http://schemas.microsoft.com/office/drawing/2014/main" id="{9ACDE7CA-C015-4A21-9EA0-F65ECCD98754}"/>
              </a:ext>
            </a:extLst>
          </p:cNvPr>
          <p:cNvSpPr/>
          <p:nvPr/>
        </p:nvSpPr>
        <p:spPr>
          <a:xfrm>
            <a:off x="733297" y="2044132"/>
            <a:ext cx="151807" cy="101634"/>
          </a:xfrm>
          <a:custGeom>
            <a:avLst/>
            <a:gdLst>
              <a:gd name="connsiteX0" fmla="*/ 0 w 151807"/>
              <a:gd name="connsiteY0" fmla="*/ 101575 h 101634"/>
              <a:gd name="connsiteX1" fmla="*/ 0 w 151807"/>
              <a:gd name="connsiteY1" fmla="*/ -60 h 101634"/>
              <a:gd name="connsiteX2" fmla="*/ 151807 w 151807"/>
              <a:gd name="connsiteY2" fmla="*/ -60 h 101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807" h="101634">
                <a:moveTo>
                  <a:pt x="0" y="101575"/>
                </a:moveTo>
                <a:lnTo>
                  <a:pt x="0" y="-60"/>
                </a:lnTo>
                <a:lnTo>
                  <a:pt x="151807" y="-60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70" name="任意多边形: 形状 3069">
            <a:extLst>
              <a:ext uri="{FF2B5EF4-FFF2-40B4-BE49-F238E27FC236}">
                <a16:creationId xmlns:a16="http://schemas.microsoft.com/office/drawing/2014/main" id="{F246BE55-F214-46E2-A77E-EBEA76614D64}"/>
              </a:ext>
            </a:extLst>
          </p:cNvPr>
          <p:cNvSpPr/>
          <p:nvPr/>
        </p:nvSpPr>
        <p:spPr>
          <a:xfrm>
            <a:off x="657394" y="1840862"/>
            <a:ext cx="227710" cy="152414"/>
          </a:xfrm>
          <a:custGeom>
            <a:avLst/>
            <a:gdLst>
              <a:gd name="connsiteX0" fmla="*/ 0 w 227710"/>
              <a:gd name="connsiteY0" fmla="*/ 152354 h 152414"/>
              <a:gd name="connsiteX1" fmla="*/ 0 w 227710"/>
              <a:gd name="connsiteY1" fmla="*/ -60 h 152414"/>
              <a:gd name="connsiteX2" fmla="*/ 227711 w 227710"/>
              <a:gd name="connsiteY2" fmla="*/ -60 h 152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7710" h="152414">
                <a:moveTo>
                  <a:pt x="0" y="152354"/>
                </a:moveTo>
                <a:lnTo>
                  <a:pt x="0" y="-60"/>
                </a:lnTo>
                <a:lnTo>
                  <a:pt x="227711" y="-60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71" name="任意多边形: 形状 3070">
            <a:extLst>
              <a:ext uri="{FF2B5EF4-FFF2-40B4-BE49-F238E27FC236}">
                <a16:creationId xmlns:a16="http://schemas.microsoft.com/office/drawing/2014/main" id="{807C5BB2-FB13-42FF-8AA7-AAF151734C42}"/>
              </a:ext>
            </a:extLst>
          </p:cNvPr>
          <p:cNvSpPr/>
          <p:nvPr/>
        </p:nvSpPr>
        <p:spPr>
          <a:xfrm>
            <a:off x="581490" y="1332840"/>
            <a:ext cx="75903" cy="330256"/>
          </a:xfrm>
          <a:custGeom>
            <a:avLst/>
            <a:gdLst>
              <a:gd name="connsiteX0" fmla="*/ 0 w 75903"/>
              <a:gd name="connsiteY0" fmla="*/ 330197 h 330256"/>
              <a:gd name="connsiteX1" fmla="*/ 0 w 75903"/>
              <a:gd name="connsiteY1" fmla="*/ -60 h 330256"/>
              <a:gd name="connsiteX2" fmla="*/ 75904 w 75903"/>
              <a:gd name="connsiteY2" fmla="*/ -60 h 3302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903" h="330256">
                <a:moveTo>
                  <a:pt x="0" y="330197"/>
                </a:moveTo>
                <a:lnTo>
                  <a:pt x="0" y="-60"/>
                </a:lnTo>
                <a:lnTo>
                  <a:pt x="75904" y="-60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72" name="任意多边形: 形状 3071">
            <a:extLst>
              <a:ext uri="{FF2B5EF4-FFF2-40B4-BE49-F238E27FC236}">
                <a16:creationId xmlns:a16="http://schemas.microsoft.com/office/drawing/2014/main" id="{8348BE8A-E900-4055-A298-8D74E5B6F952}"/>
              </a:ext>
            </a:extLst>
          </p:cNvPr>
          <p:cNvSpPr/>
          <p:nvPr/>
        </p:nvSpPr>
        <p:spPr>
          <a:xfrm>
            <a:off x="657394" y="1332840"/>
            <a:ext cx="75903" cy="203194"/>
          </a:xfrm>
          <a:custGeom>
            <a:avLst/>
            <a:gdLst>
              <a:gd name="connsiteX0" fmla="*/ 0 w 75903"/>
              <a:gd name="connsiteY0" fmla="*/ -60 h 203194"/>
              <a:gd name="connsiteX1" fmla="*/ 0 w 75903"/>
              <a:gd name="connsiteY1" fmla="*/ 203134 h 203194"/>
              <a:gd name="connsiteX2" fmla="*/ 75904 w 75903"/>
              <a:gd name="connsiteY2" fmla="*/ 203134 h 203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903" h="203194">
                <a:moveTo>
                  <a:pt x="0" y="-60"/>
                </a:moveTo>
                <a:lnTo>
                  <a:pt x="0" y="203134"/>
                </a:lnTo>
                <a:lnTo>
                  <a:pt x="75904" y="203134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73" name="任意多边形: 形状 3072">
            <a:extLst>
              <a:ext uri="{FF2B5EF4-FFF2-40B4-BE49-F238E27FC236}">
                <a16:creationId xmlns:a16="http://schemas.microsoft.com/office/drawing/2014/main" id="{9C5FCA70-B2A3-47C1-9906-EE0E1794B12B}"/>
              </a:ext>
            </a:extLst>
          </p:cNvPr>
          <p:cNvSpPr/>
          <p:nvPr/>
        </p:nvSpPr>
        <p:spPr>
          <a:xfrm>
            <a:off x="733297" y="1536034"/>
            <a:ext cx="151807" cy="101634"/>
          </a:xfrm>
          <a:custGeom>
            <a:avLst/>
            <a:gdLst>
              <a:gd name="connsiteX0" fmla="*/ 0 w 151807"/>
              <a:gd name="connsiteY0" fmla="*/ -60 h 101634"/>
              <a:gd name="connsiteX1" fmla="*/ 0 w 151807"/>
              <a:gd name="connsiteY1" fmla="*/ 101575 h 101634"/>
              <a:gd name="connsiteX2" fmla="*/ 151807 w 151807"/>
              <a:gd name="connsiteY2" fmla="*/ 101575 h 101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807" h="101634">
                <a:moveTo>
                  <a:pt x="0" y="-60"/>
                </a:moveTo>
                <a:lnTo>
                  <a:pt x="0" y="101575"/>
                </a:lnTo>
                <a:lnTo>
                  <a:pt x="151807" y="101575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74" name="任意多边形: 形状 3073">
            <a:extLst>
              <a:ext uri="{FF2B5EF4-FFF2-40B4-BE49-F238E27FC236}">
                <a16:creationId xmlns:a16="http://schemas.microsoft.com/office/drawing/2014/main" id="{B07F74D1-5BDA-4115-B81F-C7BB21DF5436}"/>
              </a:ext>
            </a:extLst>
          </p:cNvPr>
          <p:cNvSpPr/>
          <p:nvPr/>
        </p:nvSpPr>
        <p:spPr>
          <a:xfrm>
            <a:off x="733297" y="1434475"/>
            <a:ext cx="151807" cy="101559"/>
          </a:xfrm>
          <a:custGeom>
            <a:avLst/>
            <a:gdLst>
              <a:gd name="connsiteX0" fmla="*/ 0 w 151807"/>
              <a:gd name="connsiteY0" fmla="*/ 101499 h 101559"/>
              <a:gd name="connsiteX1" fmla="*/ 0 w 151807"/>
              <a:gd name="connsiteY1" fmla="*/ -60 h 101559"/>
              <a:gd name="connsiteX2" fmla="*/ 151807 w 151807"/>
              <a:gd name="connsiteY2" fmla="*/ -60 h 101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807" h="101559">
                <a:moveTo>
                  <a:pt x="0" y="101499"/>
                </a:moveTo>
                <a:lnTo>
                  <a:pt x="0" y="-60"/>
                </a:lnTo>
                <a:lnTo>
                  <a:pt x="151807" y="-60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75" name="任意多边形: 形状 3074">
            <a:extLst>
              <a:ext uri="{FF2B5EF4-FFF2-40B4-BE49-F238E27FC236}">
                <a16:creationId xmlns:a16="http://schemas.microsoft.com/office/drawing/2014/main" id="{8F6F2D0A-AD36-43FC-A1B4-15C22621A330}"/>
              </a:ext>
            </a:extLst>
          </p:cNvPr>
          <p:cNvSpPr/>
          <p:nvPr/>
        </p:nvSpPr>
        <p:spPr>
          <a:xfrm>
            <a:off x="657394" y="1129570"/>
            <a:ext cx="75903" cy="203269"/>
          </a:xfrm>
          <a:custGeom>
            <a:avLst/>
            <a:gdLst>
              <a:gd name="connsiteX0" fmla="*/ 0 w 75903"/>
              <a:gd name="connsiteY0" fmla="*/ 203210 h 203269"/>
              <a:gd name="connsiteX1" fmla="*/ 0 w 75903"/>
              <a:gd name="connsiteY1" fmla="*/ -60 h 203269"/>
              <a:gd name="connsiteX2" fmla="*/ 75904 w 75903"/>
              <a:gd name="connsiteY2" fmla="*/ -60 h 2032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5903" h="203269">
                <a:moveTo>
                  <a:pt x="0" y="203210"/>
                </a:moveTo>
                <a:lnTo>
                  <a:pt x="0" y="-60"/>
                </a:lnTo>
                <a:lnTo>
                  <a:pt x="75904" y="-60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76" name="任意多边形: 形状 3075">
            <a:extLst>
              <a:ext uri="{FF2B5EF4-FFF2-40B4-BE49-F238E27FC236}">
                <a16:creationId xmlns:a16="http://schemas.microsoft.com/office/drawing/2014/main" id="{75CB8020-FE38-45F5-833C-4EDE6803838D}"/>
              </a:ext>
            </a:extLst>
          </p:cNvPr>
          <p:cNvSpPr/>
          <p:nvPr/>
        </p:nvSpPr>
        <p:spPr>
          <a:xfrm>
            <a:off x="733297" y="1129570"/>
            <a:ext cx="151807" cy="101634"/>
          </a:xfrm>
          <a:custGeom>
            <a:avLst/>
            <a:gdLst>
              <a:gd name="connsiteX0" fmla="*/ 0 w 151807"/>
              <a:gd name="connsiteY0" fmla="*/ -60 h 101634"/>
              <a:gd name="connsiteX1" fmla="*/ 0 w 151807"/>
              <a:gd name="connsiteY1" fmla="*/ 101575 h 101634"/>
              <a:gd name="connsiteX2" fmla="*/ 151807 w 151807"/>
              <a:gd name="connsiteY2" fmla="*/ 101575 h 101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807" h="101634">
                <a:moveTo>
                  <a:pt x="0" y="-60"/>
                </a:moveTo>
                <a:lnTo>
                  <a:pt x="0" y="101575"/>
                </a:lnTo>
                <a:lnTo>
                  <a:pt x="151807" y="101575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77" name="任意多边形: 形状 3076">
            <a:extLst>
              <a:ext uri="{FF2B5EF4-FFF2-40B4-BE49-F238E27FC236}">
                <a16:creationId xmlns:a16="http://schemas.microsoft.com/office/drawing/2014/main" id="{BFBB02E2-ECB3-46F4-8518-CB998496A68A}"/>
              </a:ext>
            </a:extLst>
          </p:cNvPr>
          <p:cNvSpPr/>
          <p:nvPr/>
        </p:nvSpPr>
        <p:spPr>
          <a:xfrm>
            <a:off x="733297" y="1028011"/>
            <a:ext cx="151807" cy="101559"/>
          </a:xfrm>
          <a:custGeom>
            <a:avLst/>
            <a:gdLst>
              <a:gd name="connsiteX0" fmla="*/ 0 w 151807"/>
              <a:gd name="connsiteY0" fmla="*/ 101499 h 101559"/>
              <a:gd name="connsiteX1" fmla="*/ 0 w 151807"/>
              <a:gd name="connsiteY1" fmla="*/ -60 h 101559"/>
              <a:gd name="connsiteX2" fmla="*/ 151807 w 151807"/>
              <a:gd name="connsiteY2" fmla="*/ -60 h 101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807" h="101559">
                <a:moveTo>
                  <a:pt x="0" y="101499"/>
                </a:moveTo>
                <a:lnTo>
                  <a:pt x="0" y="-60"/>
                </a:lnTo>
                <a:lnTo>
                  <a:pt x="151807" y="-60"/>
                </a:lnTo>
              </a:path>
            </a:pathLst>
          </a:custGeom>
          <a:noFill/>
          <a:ln w="7578" cap="rnd">
            <a:solidFill>
              <a:srgbClr val="808080"/>
            </a:solidFill>
            <a:prstDash val="solid"/>
            <a:round/>
          </a:ln>
        </p:spPr>
        <p:txBody>
          <a:bodyPr rtlCol="0" anchor="ctr"/>
          <a:lstStyle/>
          <a:p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80" name="文本框 3079">
            <a:extLst>
              <a:ext uri="{FF2B5EF4-FFF2-40B4-BE49-F238E27FC236}">
                <a16:creationId xmlns:a16="http://schemas.microsoft.com/office/drawing/2014/main" id="{EACF4AC3-2497-4F4E-ADC8-951AC0772328}"/>
              </a:ext>
            </a:extLst>
          </p:cNvPr>
          <p:cNvSpPr txBox="1"/>
          <p:nvPr/>
        </p:nvSpPr>
        <p:spPr>
          <a:xfrm>
            <a:off x="815069" y="931663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46.5</a:t>
            </a:r>
          </a:p>
        </p:txBody>
      </p:sp>
      <p:sp>
        <p:nvSpPr>
          <p:cNvPr id="3083" name="文本框 3082">
            <a:extLst>
              <a:ext uri="{FF2B5EF4-FFF2-40B4-BE49-F238E27FC236}">
                <a16:creationId xmlns:a16="http://schemas.microsoft.com/office/drawing/2014/main" id="{0A5A059C-2968-4906-837C-46B95BFF0EF6}"/>
              </a:ext>
            </a:extLst>
          </p:cNvPr>
          <p:cNvSpPr txBox="1"/>
          <p:nvPr/>
        </p:nvSpPr>
        <p:spPr>
          <a:xfrm>
            <a:off x="1032457" y="931663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39.9</a:t>
            </a:r>
          </a:p>
        </p:txBody>
      </p:sp>
      <p:sp>
        <p:nvSpPr>
          <p:cNvPr id="3086" name="文本框 3085">
            <a:extLst>
              <a:ext uri="{FF2B5EF4-FFF2-40B4-BE49-F238E27FC236}">
                <a16:creationId xmlns:a16="http://schemas.microsoft.com/office/drawing/2014/main" id="{AE9D9B2C-69C9-465B-A5A1-4560B56791F2}"/>
              </a:ext>
            </a:extLst>
          </p:cNvPr>
          <p:cNvSpPr txBox="1"/>
          <p:nvPr/>
        </p:nvSpPr>
        <p:spPr>
          <a:xfrm>
            <a:off x="1247265" y="931663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22.9</a:t>
            </a:r>
          </a:p>
        </p:txBody>
      </p:sp>
      <p:sp>
        <p:nvSpPr>
          <p:cNvPr id="3089" name="文本框 3088">
            <a:extLst>
              <a:ext uri="{FF2B5EF4-FFF2-40B4-BE49-F238E27FC236}">
                <a16:creationId xmlns:a16="http://schemas.microsoft.com/office/drawing/2014/main" id="{C495817F-31AB-42A4-AF58-1604310E8001}"/>
              </a:ext>
            </a:extLst>
          </p:cNvPr>
          <p:cNvSpPr txBox="1"/>
          <p:nvPr/>
        </p:nvSpPr>
        <p:spPr>
          <a:xfrm>
            <a:off x="1462224" y="931663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59.5</a:t>
            </a:r>
          </a:p>
        </p:txBody>
      </p:sp>
      <p:sp>
        <p:nvSpPr>
          <p:cNvPr id="3092" name="文本框 3091">
            <a:extLst>
              <a:ext uri="{FF2B5EF4-FFF2-40B4-BE49-F238E27FC236}">
                <a16:creationId xmlns:a16="http://schemas.microsoft.com/office/drawing/2014/main" id="{4EDA29F8-8D6C-4005-BE1F-10FAF8F28971}"/>
              </a:ext>
            </a:extLst>
          </p:cNvPr>
          <p:cNvSpPr txBox="1"/>
          <p:nvPr/>
        </p:nvSpPr>
        <p:spPr>
          <a:xfrm>
            <a:off x="1679612" y="931663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14.7</a:t>
            </a:r>
          </a:p>
        </p:txBody>
      </p:sp>
      <p:sp>
        <p:nvSpPr>
          <p:cNvPr id="3095" name="文本框 3094">
            <a:extLst>
              <a:ext uri="{FF2B5EF4-FFF2-40B4-BE49-F238E27FC236}">
                <a16:creationId xmlns:a16="http://schemas.microsoft.com/office/drawing/2014/main" id="{717CE18B-148D-4AA1-A04E-4667D1F736AF}"/>
              </a:ext>
            </a:extLst>
          </p:cNvPr>
          <p:cNvSpPr txBox="1"/>
          <p:nvPr/>
        </p:nvSpPr>
        <p:spPr>
          <a:xfrm>
            <a:off x="1891914" y="931663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23.8</a:t>
            </a:r>
          </a:p>
        </p:txBody>
      </p:sp>
      <p:sp>
        <p:nvSpPr>
          <p:cNvPr id="3098" name="文本框 3097">
            <a:extLst>
              <a:ext uri="{FF2B5EF4-FFF2-40B4-BE49-F238E27FC236}">
                <a16:creationId xmlns:a16="http://schemas.microsoft.com/office/drawing/2014/main" id="{BC0C541A-64A7-4017-9CEB-DDF83E7FF956}"/>
              </a:ext>
            </a:extLst>
          </p:cNvPr>
          <p:cNvSpPr txBox="1"/>
          <p:nvPr/>
        </p:nvSpPr>
        <p:spPr>
          <a:xfrm>
            <a:off x="845431" y="1134857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1.6</a:t>
            </a:r>
          </a:p>
        </p:txBody>
      </p:sp>
      <p:sp>
        <p:nvSpPr>
          <p:cNvPr id="3101" name="文本框 3100">
            <a:extLst>
              <a:ext uri="{FF2B5EF4-FFF2-40B4-BE49-F238E27FC236}">
                <a16:creationId xmlns:a16="http://schemas.microsoft.com/office/drawing/2014/main" id="{CA1D88C5-6FF3-42D5-BB2B-95C07EA852A6}"/>
              </a:ext>
            </a:extLst>
          </p:cNvPr>
          <p:cNvSpPr txBox="1"/>
          <p:nvPr/>
        </p:nvSpPr>
        <p:spPr>
          <a:xfrm>
            <a:off x="1057126" y="1134857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0.7</a:t>
            </a:r>
          </a:p>
        </p:txBody>
      </p:sp>
      <p:sp>
        <p:nvSpPr>
          <p:cNvPr id="3104" name="文本框 3103">
            <a:extLst>
              <a:ext uri="{FF2B5EF4-FFF2-40B4-BE49-F238E27FC236}">
                <a16:creationId xmlns:a16="http://schemas.microsoft.com/office/drawing/2014/main" id="{F66DD44A-C446-45C0-92E7-17765FD95C4C}"/>
              </a:ext>
            </a:extLst>
          </p:cNvPr>
          <p:cNvSpPr txBox="1"/>
          <p:nvPr/>
        </p:nvSpPr>
        <p:spPr>
          <a:xfrm>
            <a:off x="1272009" y="1134857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0.5</a:t>
            </a:r>
          </a:p>
        </p:txBody>
      </p:sp>
      <p:sp>
        <p:nvSpPr>
          <p:cNvPr id="3107" name="文本框 3106">
            <a:extLst>
              <a:ext uri="{FF2B5EF4-FFF2-40B4-BE49-F238E27FC236}">
                <a16:creationId xmlns:a16="http://schemas.microsoft.com/office/drawing/2014/main" id="{E4B176FC-F6E8-4CBD-83F6-12857977FB51}"/>
              </a:ext>
            </a:extLst>
          </p:cNvPr>
          <p:cNvSpPr txBox="1"/>
          <p:nvPr/>
        </p:nvSpPr>
        <p:spPr>
          <a:xfrm>
            <a:off x="1487500" y="1134857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9.0</a:t>
            </a:r>
          </a:p>
        </p:txBody>
      </p:sp>
      <p:sp>
        <p:nvSpPr>
          <p:cNvPr id="3110" name="文本框 3109">
            <a:extLst>
              <a:ext uri="{FF2B5EF4-FFF2-40B4-BE49-F238E27FC236}">
                <a16:creationId xmlns:a16="http://schemas.microsoft.com/office/drawing/2014/main" id="{073BD1D6-BE41-465A-AFD6-6AEC86F94463}"/>
              </a:ext>
            </a:extLst>
          </p:cNvPr>
          <p:cNvSpPr txBox="1"/>
          <p:nvPr/>
        </p:nvSpPr>
        <p:spPr>
          <a:xfrm>
            <a:off x="1701700" y="1134857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0.7</a:t>
            </a:r>
          </a:p>
        </p:txBody>
      </p:sp>
      <p:sp>
        <p:nvSpPr>
          <p:cNvPr id="3113" name="文本框 3112">
            <a:extLst>
              <a:ext uri="{FF2B5EF4-FFF2-40B4-BE49-F238E27FC236}">
                <a16:creationId xmlns:a16="http://schemas.microsoft.com/office/drawing/2014/main" id="{F57D9FC1-12EC-4F26-83DE-A45EE67F0B19}"/>
              </a:ext>
            </a:extLst>
          </p:cNvPr>
          <p:cNvSpPr txBox="1"/>
          <p:nvPr/>
        </p:nvSpPr>
        <p:spPr>
          <a:xfrm>
            <a:off x="1916583" y="1134857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0.5</a:t>
            </a:r>
          </a:p>
        </p:txBody>
      </p:sp>
      <p:sp>
        <p:nvSpPr>
          <p:cNvPr id="3116" name="文本框 3115">
            <a:extLst>
              <a:ext uri="{FF2B5EF4-FFF2-40B4-BE49-F238E27FC236}">
                <a16:creationId xmlns:a16="http://schemas.microsoft.com/office/drawing/2014/main" id="{95A3DCBF-BC83-44DE-A090-EB0A2D3B04CB}"/>
              </a:ext>
            </a:extLst>
          </p:cNvPr>
          <p:cNvSpPr txBox="1"/>
          <p:nvPr/>
        </p:nvSpPr>
        <p:spPr>
          <a:xfrm>
            <a:off x="817574" y="1338127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60.3</a:t>
            </a:r>
          </a:p>
        </p:txBody>
      </p:sp>
      <p:sp>
        <p:nvSpPr>
          <p:cNvPr id="3119" name="文本框 3118">
            <a:extLst>
              <a:ext uri="{FF2B5EF4-FFF2-40B4-BE49-F238E27FC236}">
                <a16:creationId xmlns:a16="http://schemas.microsoft.com/office/drawing/2014/main" id="{EA0CDC84-5C34-455E-B35D-441D2C1E4D5B}"/>
              </a:ext>
            </a:extLst>
          </p:cNvPr>
          <p:cNvSpPr txBox="1"/>
          <p:nvPr/>
        </p:nvSpPr>
        <p:spPr>
          <a:xfrm>
            <a:off x="1032457" y="1338127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62.6</a:t>
            </a:r>
          </a:p>
        </p:txBody>
      </p:sp>
      <p:sp>
        <p:nvSpPr>
          <p:cNvPr id="3122" name="文本框 3121">
            <a:extLst>
              <a:ext uri="{FF2B5EF4-FFF2-40B4-BE49-F238E27FC236}">
                <a16:creationId xmlns:a16="http://schemas.microsoft.com/office/drawing/2014/main" id="{E82702D1-DCC6-489F-ACB5-320900570CA3}"/>
              </a:ext>
            </a:extLst>
          </p:cNvPr>
          <p:cNvSpPr txBox="1"/>
          <p:nvPr/>
        </p:nvSpPr>
        <p:spPr>
          <a:xfrm>
            <a:off x="1244836" y="1338127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42.5</a:t>
            </a:r>
          </a:p>
        </p:txBody>
      </p:sp>
      <p:sp>
        <p:nvSpPr>
          <p:cNvPr id="3125" name="文本框 3124">
            <a:extLst>
              <a:ext uri="{FF2B5EF4-FFF2-40B4-BE49-F238E27FC236}">
                <a16:creationId xmlns:a16="http://schemas.microsoft.com/office/drawing/2014/main" id="{A00D66C2-B997-471C-8D9A-86381076DBF2}"/>
              </a:ext>
            </a:extLst>
          </p:cNvPr>
          <p:cNvSpPr txBox="1"/>
          <p:nvPr/>
        </p:nvSpPr>
        <p:spPr>
          <a:xfrm>
            <a:off x="1462224" y="1338127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60.4</a:t>
            </a:r>
          </a:p>
        </p:txBody>
      </p:sp>
      <p:sp>
        <p:nvSpPr>
          <p:cNvPr id="3128" name="文本框 3127">
            <a:extLst>
              <a:ext uri="{FF2B5EF4-FFF2-40B4-BE49-F238E27FC236}">
                <a16:creationId xmlns:a16="http://schemas.microsoft.com/office/drawing/2014/main" id="{78B7394B-F235-4EEC-8F81-328927B3500A}"/>
              </a:ext>
            </a:extLst>
          </p:cNvPr>
          <p:cNvSpPr txBox="1"/>
          <p:nvPr/>
        </p:nvSpPr>
        <p:spPr>
          <a:xfrm>
            <a:off x="1677031" y="1338127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28.4</a:t>
            </a:r>
          </a:p>
        </p:txBody>
      </p:sp>
      <p:sp>
        <p:nvSpPr>
          <p:cNvPr id="3131" name="文本框 3130">
            <a:extLst>
              <a:ext uri="{FF2B5EF4-FFF2-40B4-BE49-F238E27FC236}">
                <a16:creationId xmlns:a16="http://schemas.microsoft.com/office/drawing/2014/main" id="{D389B12A-9700-4173-8C92-0AE7C0E71D45}"/>
              </a:ext>
            </a:extLst>
          </p:cNvPr>
          <p:cNvSpPr txBox="1"/>
          <p:nvPr/>
        </p:nvSpPr>
        <p:spPr>
          <a:xfrm>
            <a:off x="1889409" y="1338127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48.8</a:t>
            </a:r>
          </a:p>
        </p:txBody>
      </p:sp>
      <p:sp>
        <p:nvSpPr>
          <p:cNvPr id="3134" name="文本框 3133">
            <a:extLst>
              <a:ext uri="{FF2B5EF4-FFF2-40B4-BE49-F238E27FC236}">
                <a16:creationId xmlns:a16="http://schemas.microsoft.com/office/drawing/2014/main" id="{577FF20F-744A-47D1-8821-43E26402F34E}"/>
              </a:ext>
            </a:extLst>
          </p:cNvPr>
          <p:cNvSpPr txBox="1"/>
          <p:nvPr/>
        </p:nvSpPr>
        <p:spPr>
          <a:xfrm>
            <a:off x="815069" y="1541321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47.3</a:t>
            </a:r>
          </a:p>
        </p:txBody>
      </p:sp>
      <p:sp>
        <p:nvSpPr>
          <p:cNvPr id="3137" name="文本框 3136">
            <a:extLst>
              <a:ext uri="{FF2B5EF4-FFF2-40B4-BE49-F238E27FC236}">
                <a16:creationId xmlns:a16="http://schemas.microsoft.com/office/drawing/2014/main" id="{810360E9-55F4-43BF-A19D-EB0CCDA1341B}"/>
              </a:ext>
            </a:extLst>
          </p:cNvPr>
          <p:cNvSpPr txBox="1"/>
          <p:nvPr/>
        </p:nvSpPr>
        <p:spPr>
          <a:xfrm>
            <a:off x="1032457" y="1541321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39.8</a:t>
            </a:r>
          </a:p>
        </p:txBody>
      </p:sp>
      <p:sp>
        <p:nvSpPr>
          <p:cNvPr id="3140" name="文本框 3139">
            <a:extLst>
              <a:ext uri="{FF2B5EF4-FFF2-40B4-BE49-F238E27FC236}">
                <a16:creationId xmlns:a16="http://schemas.microsoft.com/office/drawing/2014/main" id="{F847E6FD-E24F-4786-BC61-A6EDF3678983}"/>
              </a:ext>
            </a:extLst>
          </p:cNvPr>
          <p:cNvSpPr txBox="1"/>
          <p:nvPr/>
        </p:nvSpPr>
        <p:spPr>
          <a:xfrm>
            <a:off x="1247265" y="1541321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24.4</a:t>
            </a:r>
          </a:p>
        </p:txBody>
      </p:sp>
      <p:sp>
        <p:nvSpPr>
          <p:cNvPr id="3143" name="文本框 3142">
            <a:extLst>
              <a:ext uri="{FF2B5EF4-FFF2-40B4-BE49-F238E27FC236}">
                <a16:creationId xmlns:a16="http://schemas.microsoft.com/office/drawing/2014/main" id="{2B1E3C19-9F45-4A1A-8C55-D09AE8B3297B}"/>
              </a:ext>
            </a:extLst>
          </p:cNvPr>
          <p:cNvSpPr txBox="1"/>
          <p:nvPr/>
        </p:nvSpPr>
        <p:spPr>
          <a:xfrm>
            <a:off x="1459643" y="1541321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46.6</a:t>
            </a:r>
          </a:p>
        </p:txBody>
      </p:sp>
      <p:sp>
        <p:nvSpPr>
          <p:cNvPr id="3146" name="文本框 3145">
            <a:extLst>
              <a:ext uri="{FF2B5EF4-FFF2-40B4-BE49-F238E27FC236}">
                <a16:creationId xmlns:a16="http://schemas.microsoft.com/office/drawing/2014/main" id="{8F635695-6D87-4758-8823-4667679484E4}"/>
              </a:ext>
            </a:extLst>
          </p:cNvPr>
          <p:cNvSpPr txBox="1"/>
          <p:nvPr/>
        </p:nvSpPr>
        <p:spPr>
          <a:xfrm>
            <a:off x="1679612" y="1541321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17.3</a:t>
            </a:r>
          </a:p>
        </p:txBody>
      </p:sp>
      <p:sp>
        <p:nvSpPr>
          <p:cNvPr id="3149" name="文本框 3148">
            <a:extLst>
              <a:ext uri="{FF2B5EF4-FFF2-40B4-BE49-F238E27FC236}">
                <a16:creationId xmlns:a16="http://schemas.microsoft.com/office/drawing/2014/main" id="{B2F517B7-8D2F-44AC-966E-20E9AEFF3E48}"/>
              </a:ext>
            </a:extLst>
          </p:cNvPr>
          <p:cNvSpPr txBox="1"/>
          <p:nvPr/>
        </p:nvSpPr>
        <p:spPr>
          <a:xfrm>
            <a:off x="1891914" y="1541321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33.7</a:t>
            </a:r>
          </a:p>
        </p:txBody>
      </p:sp>
      <p:sp>
        <p:nvSpPr>
          <p:cNvPr id="3152" name="文本框 3151">
            <a:extLst>
              <a:ext uri="{FF2B5EF4-FFF2-40B4-BE49-F238E27FC236}">
                <a16:creationId xmlns:a16="http://schemas.microsoft.com/office/drawing/2014/main" id="{12E7D58D-5360-4CA2-BD02-5A496F4DB1CE}"/>
              </a:ext>
            </a:extLst>
          </p:cNvPr>
          <p:cNvSpPr txBox="1"/>
          <p:nvPr/>
        </p:nvSpPr>
        <p:spPr>
          <a:xfrm>
            <a:off x="820155" y="1744591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10.2</a:t>
            </a:r>
          </a:p>
        </p:txBody>
      </p:sp>
      <p:sp>
        <p:nvSpPr>
          <p:cNvPr id="3155" name="文本框 3154">
            <a:extLst>
              <a:ext uri="{FF2B5EF4-FFF2-40B4-BE49-F238E27FC236}">
                <a16:creationId xmlns:a16="http://schemas.microsoft.com/office/drawing/2014/main" id="{71886A02-509B-4706-946D-30D490341A47}"/>
              </a:ext>
            </a:extLst>
          </p:cNvPr>
          <p:cNvSpPr txBox="1"/>
          <p:nvPr/>
        </p:nvSpPr>
        <p:spPr>
          <a:xfrm>
            <a:off x="1034962" y="1744591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11.5</a:t>
            </a:r>
          </a:p>
        </p:txBody>
      </p:sp>
      <p:sp>
        <p:nvSpPr>
          <p:cNvPr id="3158" name="文本框 3157">
            <a:extLst>
              <a:ext uri="{FF2B5EF4-FFF2-40B4-BE49-F238E27FC236}">
                <a16:creationId xmlns:a16="http://schemas.microsoft.com/office/drawing/2014/main" id="{177AB8FB-C39A-4F24-B85E-BCC2216E55AE}"/>
              </a:ext>
            </a:extLst>
          </p:cNvPr>
          <p:cNvSpPr txBox="1"/>
          <p:nvPr/>
        </p:nvSpPr>
        <p:spPr>
          <a:xfrm>
            <a:off x="1272617" y="1744591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8.4</a:t>
            </a:r>
          </a:p>
        </p:txBody>
      </p:sp>
      <p:sp>
        <p:nvSpPr>
          <p:cNvPr id="3161" name="文本框 3160">
            <a:extLst>
              <a:ext uri="{FF2B5EF4-FFF2-40B4-BE49-F238E27FC236}">
                <a16:creationId xmlns:a16="http://schemas.microsoft.com/office/drawing/2014/main" id="{F704E465-4E93-47BE-B376-995D073ABA2C}"/>
              </a:ext>
            </a:extLst>
          </p:cNvPr>
          <p:cNvSpPr txBox="1"/>
          <p:nvPr/>
        </p:nvSpPr>
        <p:spPr>
          <a:xfrm>
            <a:off x="1464729" y="1744591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14.5</a:t>
            </a:r>
          </a:p>
        </p:txBody>
      </p:sp>
      <p:sp>
        <p:nvSpPr>
          <p:cNvPr id="3164" name="文本框 3163">
            <a:extLst>
              <a:ext uri="{FF2B5EF4-FFF2-40B4-BE49-F238E27FC236}">
                <a16:creationId xmlns:a16="http://schemas.microsoft.com/office/drawing/2014/main" id="{2DB44774-92BE-4138-89FF-56F381482996}"/>
              </a:ext>
            </a:extLst>
          </p:cNvPr>
          <p:cNvSpPr txBox="1"/>
          <p:nvPr/>
        </p:nvSpPr>
        <p:spPr>
          <a:xfrm>
            <a:off x="1702383" y="1744591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6.9</a:t>
            </a:r>
          </a:p>
        </p:txBody>
      </p:sp>
      <p:sp>
        <p:nvSpPr>
          <p:cNvPr id="3167" name="文本框 3166">
            <a:extLst>
              <a:ext uri="{FF2B5EF4-FFF2-40B4-BE49-F238E27FC236}">
                <a16:creationId xmlns:a16="http://schemas.microsoft.com/office/drawing/2014/main" id="{7FA6A512-E4FD-4DBA-A3CC-F5B8EBF36E92}"/>
              </a:ext>
            </a:extLst>
          </p:cNvPr>
          <p:cNvSpPr txBox="1"/>
          <p:nvPr/>
        </p:nvSpPr>
        <p:spPr>
          <a:xfrm>
            <a:off x="1917266" y="1744591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9.7</a:t>
            </a:r>
          </a:p>
        </p:txBody>
      </p:sp>
      <p:sp>
        <p:nvSpPr>
          <p:cNvPr id="3170" name="文本框 3169">
            <a:extLst>
              <a:ext uri="{FF2B5EF4-FFF2-40B4-BE49-F238E27FC236}">
                <a16:creationId xmlns:a16="http://schemas.microsoft.com/office/drawing/2014/main" id="{C8FBD6CA-E4BE-42A9-8AC6-5901F6F20661}"/>
              </a:ext>
            </a:extLst>
          </p:cNvPr>
          <p:cNvSpPr txBox="1"/>
          <p:nvPr/>
        </p:nvSpPr>
        <p:spPr>
          <a:xfrm>
            <a:off x="842850" y="1947785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2.4</a:t>
            </a:r>
          </a:p>
        </p:txBody>
      </p:sp>
      <p:sp>
        <p:nvSpPr>
          <p:cNvPr id="3173" name="文本框 3172">
            <a:extLst>
              <a:ext uri="{FF2B5EF4-FFF2-40B4-BE49-F238E27FC236}">
                <a16:creationId xmlns:a16="http://schemas.microsoft.com/office/drawing/2014/main" id="{C65D5298-DADC-40C2-8D64-31D65007E003}"/>
              </a:ext>
            </a:extLst>
          </p:cNvPr>
          <p:cNvSpPr txBox="1"/>
          <p:nvPr/>
        </p:nvSpPr>
        <p:spPr>
          <a:xfrm>
            <a:off x="1057733" y="1947785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2.7</a:t>
            </a:r>
          </a:p>
        </p:txBody>
      </p:sp>
      <p:sp>
        <p:nvSpPr>
          <p:cNvPr id="3176" name="文本框 3175">
            <a:extLst>
              <a:ext uri="{FF2B5EF4-FFF2-40B4-BE49-F238E27FC236}">
                <a16:creationId xmlns:a16="http://schemas.microsoft.com/office/drawing/2014/main" id="{5ABD31F0-E754-4D80-8200-6F928FEBFDC7}"/>
              </a:ext>
            </a:extLst>
          </p:cNvPr>
          <p:cNvSpPr txBox="1"/>
          <p:nvPr/>
        </p:nvSpPr>
        <p:spPr>
          <a:xfrm>
            <a:off x="1275197" y="1947785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1.8</a:t>
            </a:r>
          </a:p>
        </p:txBody>
      </p:sp>
      <p:sp>
        <p:nvSpPr>
          <p:cNvPr id="3179" name="文本框 3178">
            <a:extLst>
              <a:ext uri="{FF2B5EF4-FFF2-40B4-BE49-F238E27FC236}">
                <a16:creationId xmlns:a16="http://schemas.microsoft.com/office/drawing/2014/main" id="{7162D23E-B41A-4621-878E-4B723B3E023E}"/>
              </a:ext>
            </a:extLst>
          </p:cNvPr>
          <p:cNvSpPr txBox="1"/>
          <p:nvPr/>
        </p:nvSpPr>
        <p:spPr>
          <a:xfrm>
            <a:off x="1464729" y="1947785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19.7</a:t>
            </a:r>
          </a:p>
        </p:txBody>
      </p:sp>
      <p:sp>
        <p:nvSpPr>
          <p:cNvPr id="3182" name="文本框 3181">
            <a:extLst>
              <a:ext uri="{FF2B5EF4-FFF2-40B4-BE49-F238E27FC236}">
                <a16:creationId xmlns:a16="http://schemas.microsoft.com/office/drawing/2014/main" id="{AA5B3F1C-9000-4992-AB77-EA7118A3127D}"/>
              </a:ext>
            </a:extLst>
          </p:cNvPr>
          <p:cNvSpPr txBox="1"/>
          <p:nvPr/>
        </p:nvSpPr>
        <p:spPr>
          <a:xfrm>
            <a:off x="1702383" y="1947785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5.2</a:t>
            </a:r>
          </a:p>
        </p:txBody>
      </p:sp>
      <p:sp>
        <p:nvSpPr>
          <p:cNvPr id="3185" name="文本框 3184">
            <a:extLst>
              <a:ext uri="{FF2B5EF4-FFF2-40B4-BE49-F238E27FC236}">
                <a16:creationId xmlns:a16="http://schemas.microsoft.com/office/drawing/2014/main" id="{96F2C851-6FF9-41ED-8B15-A10B7BBD245C}"/>
              </a:ext>
            </a:extLst>
          </p:cNvPr>
          <p:cNvSpPr txBox="1"/>
          <p:nvPr/>
        </p:nvSpPr>
        <p:spPr>
          <a:xfrm>
            <a:off x="1916583" y="1947785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0.8</a:t>
            </a:r>
          </a:p>
        </p:txBody>
      </p:sp>
      <p:sp>
        <p:nvSpPr>
          <p:cNvPr id="3188" name="文本框 3187">
            <a:extLst>
              <a:ext uri="{FF2B5EF4-FFF2-40B4-BE49-F238E27FC236}">
                <a16:creationId xmlns:a16="http://schemas.microsoft.com/office/drawing/2014/main" id="{A97ACDC1-F673-4771-AD83-EE0DC3E1F293}"/>
              </a:ext>
            </a:extLst>
          </p:cNvPr>
          <p:cNvSpPr txBox="1"/>
          <p:nvPr/>
        </p:nvSpPr>
        <p:spPr>
          <a:xfrm>
            <a:off x="817574" y="2151054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20.5</a:t>
            </a:r>
          </a:p>
        </p:txBody>
      </p:sp>
      <p:sp>
        <p:nvSpPr>
          <p:cNvPr id="3191" name="文本框 3190">
            <a:extLst>
              <a:ext uri="{FF2B5EF4-FFF2-40B4-BE49-F238E27FC236}">
                <a16:creationId xmlns:a16="http://schemas.microsoft.com/office/drawing/2014/main" id="{6399DE7A-E59E-4629-967D-D046F27556F3}"/>
              </a:ext>
            </a:extLst>
          </p:cNvPr>
          <p:cNvSpPr txBox="1"/>
          <p:nvPr/>
        </p:nvSpPr>
        <p:spPr>
          <a:xfrm>
            <a:off x="1032457" y="2151054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21.3</a:t>
            </a:r>
          </a:p>
        </p:txBody>
      </p:sp>
      <p:sp>
        <p:nvSpPr>
          <p:cNvPr id="3194" name="文本框 3193">
            <a:extLst>
              <a:ext uri="{FF2B5EF4-FFF2-40B4-BE49-F238E27FC236}">
                <a16:creationId xmlns:a16="http://schemas.microsoft.com/office/drawing/2014/main" id="{49F8908E-B9AA-4297-9B90-9E35DACF2E4B}"/>
              </a:ext>
            </a:extLst>
          </p:cNvPr>
          <p:cNvSpPr txBox="1"/>
          <p:nvPr/>
        </p:nvSpPr>
        <p:spPr>
          <a:xfrm>
            <a:off x="1249845" y="2151054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16.9</a:t>
            </a:r>
          </a:p>
        </p:txBody>
      </p:sp>
      <p:sp>
        <p:nvSpPr>
          <p:cNvPr id="3197" name="文本框 3196">
            <a:extLst>
              <a:ext uri="{FF2B5EF4-FFF2-40B4-BE49-F238E27FC236}">
                <a16:creationId xmlns:a16="http://schemas.microsoft.com/office/drawing/2014/main" id="{669281AF-3786-49DC-8B76-454E5C9782C7}"/>
              </a:ext>
            </a:extLst>
          </p:cNvPr>
          <p:cNvSpPr txBox="1"/>
          <p:nvPr/>
        </p:nvSpPr>
        <p:spPr>
          <a:xfrm>
            <a:off x="1459643" y="2151054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40.8</a:t>
            </a:r>
          </a:p>
        </p:txBody>
      </p:sp>
      <p:sp>
        <p:nvSpPr>
          <p:cNvPr id="3200" name="文本框 3199">
            <a:extLst>
              <a:ext uri="{FF2B5EF4-FFF2-40B4-BE49-F238E27FC236}">
                <a16:creationId xmlns:a16="http://schemas.microsoft.com/office/drawing/2014/main" id="{D0764A89-9CCF-41FD-9505-3C7DB023BA8B}"/>
              </a:ext>
            </a:extLst>
          </p:cNvPr>
          <p:cNvSpPr txBox="1"/>
          <p:nvPr/>
        </p:nvSpPr>
        <p:spPr>
          <a:xfrm>
            <a:off x="1677031" y="2151054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24.4</a:t>
            </a:r>
          </a:p>
        </p:txBody>
      </p:sp>
      <p:sp>
        <p:nvSpPr>
          <p:cNvPr id="3203" name="文本框 3202">
            <a:extLst>
              <a:ext uri="{FF2B5EF4-FFF2-40B4-BE49-F238E27FC236}">
                <a16:creationId xmlns:a16="http://schemas.microsoft.com/office/drawing/2014/main" id="{A8376A9A-C7B7-471F-9AE1-83A4FCA0A375}"/>
              </a:ext>
            </a:extLst>
          </p:cNvPr>
          <p:cNvSpPr txBox="1"/>
          <p:nvPr/>
        </p:nvSpPr>
        <p:spPr>
          <a:xfrm>
            <a:off x="1894495" y="2151054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19.9</a:t>
            </a:r>
          </a:p>
        </p:txBody>
      </p:sp>
      <p:sp>
        <p:nvSpPr>
          <p:cNvPr id="3206" name="文本框 3205">
            <a:extLst>
              <a:ext uri="{FF2B5EF4-FFF2-40B4-BE49-F238E27FC236}">
                <a16:creationId xmlns:a16="http://schemas.microsoft.com/office/drawing/2014/main" id="{3E68737A-23C4-41A3-9C12-D06E5C93718D}"/>
              </a:ext>
            </a:extLst>
          </p:cNvPr>
          <p:cNvSpPr txBox="1"/>
          <p:nvPr/>
        </p:nvSpPr>
        <p:spPr>
          <a:xfrm>
            <a:off x="817574" y="2354249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20.6</a:t>
            </a:r>
          </a:p>
        </p:txBody>
      </p:sp>
      <p:sp>
        <p:nvSpPr>
          <p:cNvPr id="3209" name="文本框 3208">
            <a:extLst>
              <a:ext uri="{FF2B5EF4-FFF2-40B4-BE49-F238E27FC236}">
                <a16:creationId xmlns:a16="http://schemas.microsoft.com/office/drawing/2014/main" id="{5FA585A0-2185-4F4F-8B00-FE27FB8C4456}"/>
              </a:ext>
            </a:extLst>
          </p:cNvPr>
          <p:cNvSpPr txBox="1"/>
          <p:nvPr/>
        </p:nvSpPr>
        <p:spPr>
          <a:xfrm>
            <a:off x="1032457" y="2354249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33.6</a:t>
            </a:r>
          </a:p>
        </p:txBody>
      </p:sp>
      <p:sp>
        <p:nvSpPr>
          <p:cNvPr id="3212" name="文本框 3211">
            <a:extLst>
              <a:ext uri="{FF2B5EF4-FFF2-40B4-BE49-F238E27FC236}">
                <a16:creationId xmlns:a16="http://schemas.microsoft.com/office/drawing/2014/main" id="{9A7AC410-1B40-4ED1-B833-E089F0967CE0}"/>
              </a:ext>
            </a:extLst>
          </p:cNvPr>
          <p:cNvSpPr txBox="1"/>
          <p:nvPr/>
        </p:nvSpPr>
        <p:spPr>
          <a:xfrm>
            <a:off x="1247265" y="2354249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20.2</a:t>
            </a:r>
          </a:p>
        </p:txBody>
      </p:sp>
      <p:sp>
        <p:nvSpPr>
          <p:cNvPr id="3215" name="文本框 3214">
            <a:extLst>
              <a:ext uri="{FF2B5EF4-FFF2-40B4-BE49-F238E27FC236}">
                <a16:creationId xmlns:a16="http://schemas.microsoft.com/office/drawing/2014/main" id="{2E42F609-0C7F-4A36-B111-C0290510630A}"/>
              </a:ext>
            </a:extLst>
          </p:cNvPr>
          <p:cNvSpPr txBox="1"/>
          <p:nvPr/>
        </p:nvSpPr>
        <p:spPr>
          <a:xfrm>
            <a:off x="1464729" y="2354249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11.2</a:t>
            </a:r>
          </a:p>
        </p:txBody>
      </p:sp>
      <p:sp>
        <p:nvSpPr>
          <p:cNvPr id="3218" name="文本框 3217">
            <a:extLst>
              <a:ext uri="{FF2B5EF4-FFF2-40B4-BE49-F238E27FC236}">
                <a16:creationId xmlns:a16="http://schemas.microsoft.com/office/drawing/2014/main" id="{5C0CAEAA-699F-4D81-8642-948D4AD05D50}"/>
              </a:ext>
            </a:extLst>
          </p:cNvPr>
          <p:cNvSpPr txBox="1"/>
          <p:nvPr/>
        </p:nvSpPr>
        <p:spPr>
          <a:xfrm>
            <a:off x="1679612" y="2354249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15.2</a:t>
            </a:r>
          </a:p>
        </p:txBody>
      </p:sp>
      <p:sp>
        <p:nvSpPr>
          <p:cNvPr id="3221" name="文本框 3220">
            <a:extLst>
              <a:ext uri="{FF2B5EF4-FFF2-40B4-BE49-F238E27FC236}">
                <a16:creationId xmlns:a16="http://schemas.microsoft.com/office/drawing/2014/main" id="{CB4A3C42-6FDF-4EBD-8BCC-A2B65ADA5D57}"/>
              </a:ext>
            </a:extLst>
          </p:cNvPr>
          <p:cNvSpPr txBox="1"/>
          <p:nvPr/>
        </p:nvSpPr>
        <p:spPr>
          <a:xfrm>
            <a:off x="1891914" y="2354249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21.2</a:t>
            </a:r>
          </a:p>
        </p:txBody>
      </p:sp>
      <p:sp>
        <p:nvSpPr>
          <p:cNvPr id="3224" name="文本框 3223">
            <a:extLst>
              <a:ext uri="{FF2B5EF4-FFF2-40B4-BE49-F238E27FC236}">
                <a16:creationId xmlns:a16="http://schemas.microsoft.com/office/drawing/2014/main" id="{8F9C146F-1D03-42BD-8196-2FBE222835A6}"/>
              </a:ext>
            </a:extLst>
          </p:cNvPr>
          <p:cNvSpPr txBox="1"/>
          <p:nvPr/>
        </p:nvSpPr>
        <p:spPr>
          <a:xfrm>
            <a:off x="817574" y="2557443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28.6</a:t>
            </a:r>
          </a:p>
        </p:txBody>
      </p:sp>
      <p:sp>
        <p:nvSpPr>
          <p:cNvPr id="3227" name="文本框 3226">
            <a:extLst>
              <a:ext uri="{FF2B5EF4-FFF2-40B4-BE49-F238E27FC236}">
                <a16:creationId xmlns:a16="http://schemas.microsoft.com/office/drawing/2014/main" id="{A7719312-E956-42E8-9C02-BCD7CBC700F4}"/>
              </a:ext>
            </a:extLst>
          </p:cNvPr>
          <p:cNvSpPr txBox="1"/>
          <p:nvPr/>
        </p:nvSpPr>
        <p:spPr>
          <a:xfrm>
            <a:off x="1029953" y="2557443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45.6</a:t>
            </a:r>
          </a:p>
        </p:txBody>
      </p:sp>
      <p:sp>
        <p:nvSpPr>
          <p:cNvPr id="3230" name="文本框 3229">
            <a:extLst>
              <a:ext uri="{FF2B5EF4-FFF2-40B4-BE49-F238E27FC236}">
                <a16:creationId xmlns:a16="http://schemas.microsoft.com/office/drawing/2014/main" id="{E541266C-1455-4708-B315-E7335165715A}"/>
              </a:ext>
            </a:extLst>
          </p:cNvPr>
          <p:cNvSpPr txBox="1"/>
          <p:nvPr/>
        </p:nvSpPr>
        <p:spPr>
          <a:xfrm>
            <a:off x="1247265" y="2557443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29.5</a:t>
            </a:r>
          </a:p>
        </p:txBody>
      </p:sp>
      <p:sp>
        <p:nvSpPr>
          <p:cNvPr id="3233" name="文本框 3232">
            <a:extLst>
              <a:ext uri="{FF2B5EF4-FFF2-40B4-BE49-F238E27FC236}">
                <a16:creationId xmlns:a16="http://schemas.microsoft.com/office/drawing/2014/main" id="{4A085246-8AC3-4CF1-B323-490221279E28}"/>
              </a:ext>
            </a:extLst>
          </p:cNvPr>
          <p:cNvSpPr txBox="1"/>
          <p:nvPr/>
        </p:nvSpPr>
        <p:spPr>
          <a:xfrm>
            <a:off x="1462148" y="2557443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27.5</a:t>
            </a:r>
          </a:p>
        </p:txBody>
      </p:sp>
      <p:sp>
        <p:nvSpPr>
          <p:cNvPr id="3236" name="文本框 3235">
            <a:extLst>
              <a:ext uri="{FF2B5EF4-FFF2-40B4-BE49-F238E27FC236}">
                <a16:creationId xmlns:a16="http://schemas.microsoft.com/office/drawing/2014/main" id="{7229F9F3-D25F-4345-80B8-882FA3DA03BD}"/>
              </a:ext>
            </a:extLst>
          </p:cNvPr>
          <p:cNvSpPr txBox="1"/>
          <p:nvPr/>
        </p:nvSpPr>
        <p:spPr>
          <a:xfrm>
            <a:off x="1677031" y="2557443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30.3</a:t>
            </a:r>
          </a:p>
        </p:txBody>
      </p:sp>
      <p:sp>
        <p:nvSpPr>
          <p:cNvPr id="3239" name="文本框 3238">
            <a:extLst>
              <a:ext uri="{FF2B5EF4-FFF2-40B4-BE49-F238E27FC236}">
                <a16:creationId xmlns:a16="http://schemas.microsoft.com/office/drawing/2014/main" id="{101AFA3A-973E-4DC8-BA99-B9C0E45BC109}"/>
              </a:ext>
            </a:extLst>
          </p:cNvPr>
          <p:cNvSpPr txBox="1"/>
          <p:nvPr/>
        </p:nvSpPr>
        <p:spPr>
          <a:xfrm>
            <a:off x="1889409" y="2557443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48.7</a:t>
            </a:r>
          </a:p>
        </p:txBody>
      </p:sp>
      <p:sp>
        <p:nvSpPr>
          <p:cNvPr id="3242" name="文本框 3241">
            <a:extLst>
              <a:ext uri="{FF2B5EF4-FFF2-40B4-BE49-F238E27FC236}">
                <a16:creationId xmlns:a16="http://schemas.microsoft.com/office/drawing/2014/main" id="{27CE0A5A-B6AB-450E-ADD3-3F2B191BD0B9}"/>
              </a:ext>
            </a:extLst>
          </p:cNvPr>
          <p:cNvSpPr txBox="1"/>
          <p:nvPr/>
        </p:nvSpPr>
        <p:spPr>
          <a:xfrm>
            <a:off x="842243" y="2760712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0.0</a:t>
            </a:r>
          </a:p>
        </p:txBody>
      </p:sp>
      <p:sp>
        <p:nvSpPr>
          <p:cNvPr id="3245" name="文本框 3244">
            <a:extLst>
              <a:ext uri="{FF2B5EF4-FFF2-40B4-BE49-F238E27FC236}">
                <a16:creationId xmlns:a16="http://schemas.microsoft.com/office/drawing/2014/main" id="{3D7ACD84-A342-43E4-A25A-05D71F45FE6D}"/>
              </a:ext>
            </a:extLst>
          </p:cNvPr>
          <p:cNvSpPr txBox="1"/>
          <p:nvPr/>
        </p:nvSpPr>
        <p:spPr>
          <a:xfrm>
            <a:off x="1057126" y="2760712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0.0</a:t>
            </a:r>
          </a:p>
        </p:txBody>
      </p:sp>
      <p:sp>
        <p:nvSpPr>
          <p:cNvPr id="3248" name="文本框 3247">
            <a:extLst>
              <a:ext uri="{FF2B5EF4-FFF2-40B4-BE49-F238E27FC236}">
                <a16:creationId xmlns:a16="http://schemas.microsoft.com/office/drawing/2014/main" id="{66B34620-710E-4617-8AB6-49F241BBE998}"/>
              </a:ext>
            </a:extLst>
          </p:cNvPr>
          <p:cNvSpPr txBox="1"/>
          <p:nvPr/>
        </p:nvSpPr>
        <p:spPr>
          <a:xfrm>
            <a:off x="1272009" y="2760712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0.0</a:t>
            </a:r>
          </a:p>
        </p:txBody>
      </p:sp>
      <p:sp>
        <p:nvSpPr>
          <p:cNvPr id="3251" name="文本框 3250">
            <a:extLst>
              <a:ext uri="{FF2B5EF4-FFF2-40B4-BE49-F238E27FC236}">
                <a16:creationId xmlns:a16="http://schemas.microsoft.com/office/drawing/2014/main" id="{7E146A14-133F-48AB-A547-F5A9FF42EF6A}"/>
              </a:ext>
            </a:extLst>
          </p:cNvPr>
          <p:cNvSpPr txBox="1"/>
          <p:nvPr/>
        </p:nvSpPr>
        <p:spPr>
          <a:xfrm>
            <a:off x="1486892" y="2760712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0.4</a:t>
            </a:r>
          </a:p>
        </p:txBody>
      </p:sp>
      <p:sp>
        <p:nvSpPr>
          <p:cNvPr id="3254" name="文本框 3253">
            <a:extLst>
              <a:ext uri="{FF2B5EF4-FFF2-40B4-BE49-F238E27FC236}">
                <a16:creationId xmlns:a16="http://schemas.microsoft.com/office/drawing/2014/main" id="{A2ABA8D4-C43C-44FB-A359-8F984890947A}"/>
              </a:ext>
            </a:extLst>
          </p:cNvPr>
          <p:cNvSpPr txBox="1"/>
          <p:nvPr/>
        </p:nvSpPr>
        <p:spPr>
          <a:xfrm>
            <a:off x="1701700" y="2760712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0.4</a:t>
            </a:r>
          </a:p>
        </p:txBody>
      </p:sp>
      <p:sp>
        <p:nvSpPr>
          <p:cNvPr id="3257" name="文本框 3256">
            <a:extLst>
              <a:ext uri="{FF2B5EF4-FFF2-40B4-BE49-F238E27FC236}">
                <a16:creationId xmlns:a16="http://schemas.microsoft.com/office/drawing/2014/main" id="{885E65DA-ED21-44D0-AB49-6750503D58E5}"/>
              </a:ext>
            </a:extLst>
          </p:cNvPr>
          <p:cNvSpPr txBox="1"/>
          <p:nvPr/>
        </p:nvSpPr>
        <p:spPr>
          <a:xfrm>
            <a:off x="1916583" y="2760712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0.2</a:t>
            </a:r>
          </a:p>
        </p:txBody>
      </p:sp>
      <p:sp>
        <p:nvSpPr>
          <p:cNvPr id="3260" name="文本框 3259">
            <a:extLst>
              <a:ext uri="{FF2B5EF4-FFF2-40B4-BE49-F238E27FC236}">
                <a16:creationId xmlns:a16="http://schemas.microsoft.com/office/drawing/2014/main" id="{7D1153A5-145E-4D94-B586-C93AAB4AF3CD}"/>
              </a:ext>
            </a:extLst>
          </p:cNvPr>
          <p:cNvSpPr txBox="1"/>
          <p:nvPr/>
        </p:nvSpPr>
        <p:spPr>
          <a:xfrm>
            <a:off x="842926" y="2963906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5.8</a:t>
            </a:r>
          </a:p>
        </p:txBody>
      </p:sp>
      <p:sp>
        <p:nvSpPr>
          <p:cNvPr id="3263" name="文本框 3262">
            <a:extLst>
              <a:ext uri="{FF2B5EF4-FFF2-40B4-BE49-F238E27FC236}">
                <a16:creationId xmlns:a16="http://schemas.microsoft.com/office/drawing/2014/main" id="{22B1ABBA-D1C0-408A-9D7B-76E6267BD3CF}"/>
              </a:ext>
            </a:extLst>
          </p:cNvPr>
          <p:cNvSpPr txBox="1"/>
          <p:nvPr/>
        </p:nvSpPr>
        <p:spPr>
          <a:xfrm>
            <a:off x="1034962" y="2963906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16.8</a:t>
            </a:r>
          </a:p>
        </p:txBody>
      </p:sp>
      <p:sp>
        <p:nvSpPr>
          <p:cNvPr id="3266" name="文本框 3265">
            <a:extLst>
              <a:ext uri="{FF2B5EF4-FFF2-40B4-BE49-F238E27FC236}">
                <a16:creationId xmlns:a16="http://schemas.microsoft.com/office/drawing/2014/main" id="{33305E16-7041-4827-89EF-FBFB6E8166A6}"/>
              </a:ext>
            </a:extLst>
          </p:cNvPr>
          <p:cNvSpPr txBox="1"/>
          <p:nvPr/>
        </p:nvSpPr>
        <p:spPr>
          <a:xfrm>
            <a:off x="1270112" y="2963906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4.8</a:t>
            </a:r>
          </a:p>
        </p:txBody>
      </p:sp>
      <p:sp>
        <p:nvSpPr>
          <p:cNvPr id="3269" name="文本框 3268">
            <a:extLst>
              <a:ext uri="{FF2B5EF4-FFF2-40B4-BE49-F238E27FC236}">
                <a16:creationId xmlns:a16="http://schemas.microsoft.com/office/drawing/2014/main" id="{7FB3E331-F420-4208-8D05-C7385E48D2B6}"/>
              </a:ext>
            </a:extLst>
          </p:cNvPr>
          <p:cNvSpPr txBox="1"/>
          <p:nvPr/>
        </p:nvSpPr>
        <p:spPr>
          <a:xfrm>
            <a:off x="1490005" y="2963906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1.7</a:t>
            </a:r>
          </a:p>
        </p:txBody>
      </p:sp>
      <p:sp>
        <p:nvSpPr>
          <p:cNvPr id="3272" name="文本框 3271">
            <a:extLst>
              <a:ext uri="{FF2B5EF4-FFF2-40B4-BE49-F238E27FC236}">
                <a16:creationId xmlns:a16="http://schemas.microsoft.com/office/drawing/2014/main" id="{E69064BA-0691-4016-AEA6-EA6511BAF9AF}"/>
              </a:ext>
            </a:extLst>
          </p:cNvPr>
          <p:cNvSpPr txBox="1"/>
          <p:nvPr/>
        </p:nvSpPr>
        <p:spPr>
          <a:xfrm>
            <a:off x="1701700" y="2963906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0.7</a:t>
            </a:r>
          </a:p>
        </p:txBody>
      </p:sp>
      <p:sp>
        <p:nvSpPr>
          <p:cNvPr id="3275" name="文本框 3274">
            <a:extLst>
              <a:ext uri="{FF2B5EF4-FFF2-40B4-BE49-F238E27FC236}">
                <a16:creationId xmlns:a16="http://schemas.microsoft.com/office/drawing/2014/main" id="{E0ED1F3F-D65C-4B95-A279-EF7F03FC50D3}"/>
              </a:ext>
            </a:extLst>
          </p:cNvPr>
          <p:cNvSpPr txBox="1"/>
          <p:nvPr/>
        </p:nvSpPr>
        <p:spPr>
          <a:xfrm>
            <a:off x="1914685" y="2963906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4.8</a:t>
            </a:r>
          </a:p>
        </p:txBody>
      </p:sp>
      <p:sp>
        <p:nvSpPr>
          <p:cNvPr id="3278" name="文本框 3277">
            <a:extLst>
              <a:ext uri="{FF2B5EF4-FFF2-40B4-BE49-F238E27FC236}">
                <a16:creationId xmlns:a16="http://schemas.microsoft.com/office/drawing/2014/main" id="{507D1B3D-7CCE-49C4-90B3-47380E655CFA}"/>
              </a:ext>
            </a:extLst>
          </p:cNvPr>
          <p:cNvSpPr txBox="1"/>
          <p:nvPr/>
        </p:nvSpPr>
        <p:spPr>
          <a:xfrm>
            <a:off x="817574" y="3167176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50.7</a:t>
            </a:r>
          </a:p>
        </p:txBody>
      </p:sp>
      <p:sp>
        <p:nvSpPr>
          <p:cNvPr id="3281" name="文本框 3280">
            <a:extLst>
              <a:ext uri="{FF2B5EF4-FFF2-40B4-BE49-F238E27FC236}">
                <a16:creationId xmlns:a16="http://schemas.microsoft.com/office/drawing/2014/main" id="{87978471-11DB-43CC-99B6-501B6D5370B0}"/>
              </a:ext>
            </a:extLst>
          </p:cNvPr>
          <p:cNvSpPr txBox="1"/>
          <p:nvPr/>
        </p:nvSpPr>
        <p:spPr>
          <a:xfrm>
            <a:off x="1032457" y="3167176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53.5</a:t>
            </a:r>
          </a:p>
        </p:txBody>
      </p:sp>
      <p:sp>
        <p:nvSpPr>
          <p:cNvPr id="3284" name="文本框 3283">
            <a:extLst>
              <a:ext uri="{FF2B5EF4-FFF2-40B4-BE49-F238E27FC236}">
                <a16:creationId xmlns:a16="http://schemas.microsoft.com/office/drawing/2014/main" id="{149FD6A8-371B-4324-AB05-BFEC04847E65}"/>
              </a:ext>
            </a:extLst>
          </p:cNvPr>
          <p:cNvSpPr txBox="1"/>
          <p:nvPr/>
        </p:nvSpPr>
        <p:spPr>
          <a:xfrm>
            <a:off x="1247341" y="3167176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35.8</a:t>
            </a:r>
          </a:p>
        </p:txBody>
      </p:sp>
      <p:sp>
        <p:nvSpPr>
          <p:cNvPr id="3287" name="文本框 3286">
            <a:extLst>
              <a:ext uri="{FF2B5EF4-FFF2-40B4-BE49-F238E27FC236}">
                <a16:creationId xmlns:a16="http://schemas.microsoft.com/office/drawing/2014/main" id="{F2A7CD72-4B50-4BFD-9B92-EC789A0C6EA9}"/>
              </a:ext>
            </a:extLst>
          </p:cNvPr>
          <p:cNvSpPr txBox="1"/>
          <p:nvPr/>
        </p:nvSpPr>
        <p:spPr>
          <a:xfrm>
            <a:off x="1464729" y="3167176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43.1</a:t>
            </a:r>
          </a:p>
        </p:txBody>
      </p:sp>
      <p:sp>
        <p:nvSpPr>
          <p:cNvPr id="3290" name="文本框 3289">
            <a:extLst>
              <a:ext uri="{FF2B5EF4-FFF2-40B4-BE49-F238E27FC236}">
                <a16:creationId xmlns:a16="http://schemas.microsoft.com/office/drawing/2014/main" id="{5A34AB93-A11C-4067-959E-35A24CF174CC}"/>
              </a:ext>
            </a:extLst>
          </p:cNvPr>
          <p:cNvSpPr txBox="1"/>
          <p:nvPr/>
        </p:nvSpPr>
        <p:spPr>
          <a:xfrm>
            <a:off x="1679612" y="3167176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19.8</a:t>
            </a:r>
          </a:p>
        </p:txBody>
      </p:sp>
      <p:sp>
        <p:nvSpPr>
          <p:cNvPr id="3293" name="文本框 3292">
            <a:extLst>
              <a:ext uri="{FF2B5EF4-FFF2-40B4-BE49-F238E27FC236}">
                <a16:creationId xmlns:a16="http://schemas.microsoft.com/office/drawing/2014/main" id="{7438AAF7-8773-4D56-ACE7-5FC0819EC93E}"/>
              </a:ext>
            </a:extLst>
          </p:cNvPr>
          <p:cNvSpPr txBox="1"/>
          <p:nvPr/>
        </p:nvSpPr>
        <p:spPr>
          <a:xfrm>
            <a:off x="1891914" y="3167176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33.5</a:t>
            </a:r>
          </a:p>
        </p:txBody>
      </p:sp>
      <p:sp>
        <p:nvSpPr>
          <p:cNvPr id="3296" name="文本框 3295">
            <a:extLst>
              <a:ext uri="{FF2B5EF4-FFF2-40B4-BE49-F238E27FC236}">
                <a16:creationId xmlns:a16="http://schemas.microsoft.com/office/drawing/2014/main" id="{328DC1C0-1A9F-4825-ABCD-036A2C03C98A}"/>
              </a:ext>
            </a:extLst>
          </p:cNvPr>
          <p:cNvSpPr txBox="1"/>
          <p:nvPr/>
        </p:nvSpPr>
        <p:spPr>
          <a:xfrm>
            <a:off x="817574" y="3370370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21.7</a:t>
            </a:r>
          </a:p>
        </p:txBody>
      </p:sp>
      <p:sp>
        <p:nvSpPr>
          <p:cNvPr id="3299" name="文本框 3298">
            <a:extLst>
              <a:ext uri="{FF2B5EF4-FFF2-40B4-BE49-F238E27FC236}">
                <a16:creationId xmlns:a16="http://schemas.microsoft.com/office/drawing/2014/main" id="{2BE001F1-C5AF-4E59-A107-9324AD4A4FA9}"/>
              </a:ext>
            </a:extLst>
          </p:cNvPr>
          <p:cNvSpPr txBox="1"/>
          <p:nvPr/>
        </p:nvSpPr>
        <p:spPr>
          <a:xfrm>
            <a:off x="1040048" y="3370370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17.1</a:t>
            </a:r>
          </a:p>
        </p:txBody>
      </p:sp>
      <p:sp>
        <p:nvSpPr>
          <p:cNvPr id="3302" name="文本框 3301">
            <a:extLst>
              <a:ext uri="{FF2B5EF4-FFF2-40B4-BE49-F238E27FC236}">
                <a16:creationId xmlns:a16="http://schemas.microsoft.com/office/drawing/2014/main" id="{14EBF0AE-26F9-4FD3-8228-CBBB548ADED2}"/>
              </a:ext>
            </a:extLst>
          </p:cNvPr>
          <p:cNvSpPr txBox="1"/>
          <p:nvPr/>
        </p:nvSpPr>
        <p:spPr>
          <a:xfrm>
            <a:off x="1249845" y="3370370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13.2</a:t>
            </a:r>
          </a:p>
        </p:txBody>
      </p:sp>
      <p:sp>
        <p:nvSpPr>
          <p:cNvPr id="3305" name="文本框 3304">
            <a:extLst>
              <a:ext uri="{FF2B5EF4-FFF2-40B4-BE49-F238E27FC236}">
                <a16:creationId xmlns:a16="http://schemas.microsoft.com/office/drawing/2014/main" id="{05C38C20-02AF-478E-ACE4-9AF53FC7E368}"/>
              </a:ext>
            </a:extLst>
          </p:cNvPr>
          <p:cNvSpPr txBox="1"/>
          <p:nvPr/>
        </p:nvSpPr>
        <p:spPr>
          <a:xfrm>
            <a:off x="1464729" y="3370370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18.3</a:t>
            </a:r>
          </a:p>
        </p:txBody>
      </p:sp>
      <p:sp>
        <p:nvSpPr>
          <p:cNvPr id="3308" name="文本框 3307">
            <a:extLst>
              <a:ext uri="{FF2B5EF4-FFF2-40B4-BE49-F238E27FC236}">
                <a16:creationId xmlns:a16="http://schemas.microsoft.com/office/drawing/2014/main" id="{E2A7A2AB-6D78-406A-8B28-66F1C30F9963}"/>
              </a:ext>
            </a:extLst>
          </p:cNvPr>
          <p:cNvSpPr txBox="1"/>
          <p:nvPr/>
        </p:nvSpPr>
        <p:spPr>
          <a:xfrm>
            <a:off x="1702383" y="3370370"/>
            <a:ext cx="300082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9.8</a:t>
            </a:r>
          </a:p>
        </p:txBody>
      </p:sp>
      <p:sp>
        <p:nvSpPr>
          <p:cNvPr id="3311" name="文本框 3310">
            <a:extLst>
              <a:ext uri="{FF2B5EF4-FFF2-40B4-BE49-F238E27FC236}">
                <a16:creationId xmlns:a16="http://schemas.microsoft.com/office/drawing/2014/main" id="{DB9F6961-2D51-440B-8D70-35403FCAC6C3}"/>
              </a:ext>
            </a:extLst>
          </p:cNvPr>
          <p:cNvSpPr txBox="1"/>
          <p:nvPr/>
        </p:nvSpPr>
        <p:spPr>
          <a:xfrm>
            <a:off x="1894495" y="3370370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11.2</a:t>
            </a:r>
          </a:p>
        </p:txBody>
      </p:sp>
      <p:sp>
        <p:nvSpPr>
          <p:cNvPr id="3314" name="文本框 3313">
            <a:extLst>
              <a:ext uri="{FF2B5EF4-FFF2-40B4-BE49-F238E27FC236}">
                <a16:creationId xmlns:a16="http://schemas.microsoft.com/office/drawing/2014/main" id="{16C51CFD-F1A1-4A0F-9E5F-F5F01E9B2DAB}"/>
              </a:ext>
            </a:extLst>
          </p:cNvPr>
          <p:cNvSpPr txBox="1"/>
          <p:nvPr/>
        </p:nvSpPr>
        <p:spPr>
          <a:xfrm>
            <a:off x="817574" y="3573564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36.6</a:t>
            </a:r>
          </a:p>
        </p:txBody>
      </p:sp>
      <p:sp>
        <p:nvSpPr>
          <p:cNvPr id="3317" name="文本框 3316">
            <a:extLst>
              <a:ext uri="{FF2B5EF4-FFF2-40B4-BE49-F238E27FC236}">
                <a16:creationId xmlns:a16="http://schemas.microsoft.com/office/drawing/2014/main" id="{A9EDCF2C-CBAA-4B92-B4E1-D6FF3E69DB1F}"/>
              </a:ext>
            </a:extLst>
          </p:cNvPr>
          <p:cNvSpPr txBox="1"/>
          <p:nvPr/>
        </p:nvSpPr>
        <p:spPr>
          <a:xfrm>
            <a:off x="1032457" y="3573564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35.3</a:t>
            </a:r>
          </a:p>
        </p:txBody>
      </p:sp>
      <p:sp>
        <p:nvSpPr>
          <p:cNvPr id="3320" name="文本框 3319">
            <a:extLst>
              <a:ext uri="{FF2B5EF4-FFF2-40B4-BE49-F238E27FC236}">
                <a16:creationId xmlns:a16="http://schemas.microsoft.com/office/drawing/2014/main" id="{CA139E2A-9F6B-4D9F-8288-D86F1CA4D468}"/>
              </a:ext>
            </a:extLst>
          </p:cNvPr>
          <p:cNvSpPr txBox="1"/>
          <p:nvPr/>
        </p:nvSpPr>
        <p:spPr>
          <a:xfrm>
            <a:off x="1247265" y="3573564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26.4</a:t>
            </a:r>
          </a:p>
        </p:txBody>
      </p:sp>
      <p:sp>
        <p:nvSpPr>
          <p:cNvPr id="3323" name="文本框 3322">
            <a:extLst>
              <a:ext uri="{FF2B5EF4-FFF2-40B4-BE49-F238E27FC236}">
                <a16:creationId xmlns:a16="http://schemas.microsoft.com/office/drawing/2014/main" id="{FAD89C0E-EDB4-4EF9-A180-77A019641762}"/>
              </a:ext>
            </a:extLst>
          </p:cNvPr>
          <p:cNvSpPr txBox="1"/>
          <p:nvPr/>
        </p:nvSpPr>
        <p:spPr>
          <a:xfrm>
            <a:off x="1462148" y="3573564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29.6</a:t>
            </a:r>
          </a:p>
        </p:txBody>
      </p:sp>
      <p:sp>
        <p:nvSpPr>
          <p:cNvPr id="3326" name="文本框 3325">
            <a:extLst>
              <a:ext uri="{FF2B5EF4-FFF2-40B4-BE49-F238E27FC236}">
                <a16:creationId xmlns:a16="http://schemas.microsoft.com/office/drawing/2014/main" id="{037344A6-BDD7-4333-BB6A-3B9501C5AB93}"/>
              </a:ext>
            </a:extLst>
          </p:cNvPr>
          <p:cNvSpPr txBox="1"/>
          <p:nvPr/>
        </p:nvSpPr>
        <p:spPr>
          <a:xfrm>
            <a:off x="1679612" y="3573564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18.7</a:t>
            </a:r>
          </a:p>
        </p:txBody>
      </p:sp>
      <p:sp>
        <p:nvSpPr>
          <p:cNvPr id="3329" name="文本框 3328">
            <a:extLst>
              <a:ext uri="{FF2B5EF4-FFF2-40B4-BE49-F238E27FC236}">
                <a16:creationId xmlns:a16="http://schemas.microsoft.com/office/drawing/2014/main" id="{85BD4CAD-3DC8-4C88-8F72-549BA5732E81}"/>
              </a:ext>
            </a:extLst>
          </p:cNvPr>
          <p:cNvSpPr txBox="1"/>
          <p:nvPr/>
        </p:nvSpPr>
        <p:spPr>
          <a:xfrm>
            <a:off x="1891914" y="3573564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20.5</a:t>
            </a:r>
          </a:p>
        </p:txBody>
      </p:sp>
      <p:sp>
        <p:nvSpPr>
          <p:cNvPr id="3332" name="文本框 3331">
            <a:extLst>
              <a:ext uri="{FF2B5EF4-FFF2-40B4-BE49-F238E27FC236}">
                <a16:creationId xmlns:a16="http://schemas.microsoft.com/office/drawing/2014/main" id="{278722B0-B32D-4B7E-A46B-9F8F33D8C34C}"/>
              </a:ext>
            </a:extLst>
          </p:cNvPr>
          <p:cNvSpPr txBox="1"/>
          <p:nvPr/>
        </p:nvSpPr>
        <p:spPr>
          <a:xfrm>
            <a:off x="822660" y="3776834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20.1</a:t>
            </a:r>
          </a:p>
        </p:txBody>
      </p:sp>
      <p:sp>
        <p:nvSpPr>
          <p:cNvPr id="3335" name="文本框 3334">
            <a:extLst>
              <a:ext uri="{FF2B5EF4-FFF2-40B4-BE49-F238E27FC236}">
                <a16:creationId xmlns:a16="http://schemas.microsoft.com/office/drawing/2014/main" id="{AB3AB087-CA98-494F-BBB0-0D9A75DC853F}"/>
              </a:ext>
            </a:extLst>
          </p:cNvPr>
          <p:cNvSpPr txBox="1"/>
          <p:nvPr/>
        </p:nvSpPr>
        <p:spPr>
          <a:xfrm>
            <a:off x="1032457" y="3776834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20.8</a:t>
            </a:r>
          </a:p>
        </p:txBody>
      </p:sp>
      <p:sp>
        <p:nvSpPr>
          <p:cNvPr id="3338" name="文本框 3337">
            <a:extLst>
              <a:ext uri="{FF2B5EF4-FFF2-40B4-BE49-F238E27FC236}">
                <a16:creationId xmlns:a16="http://schemas.microsoft.com/office/drawing/2014/main" id="{7F398AA0-556E-46F8-8522-234F042F2CAA}"/>
              </a:ext>
            </a:extLst>
          </p:cNvPr>
          <p:cNvSpPr txBox="1"/>
          <p:nvPr/>
        </p:nvSpPr>
        <p:spPr>
          <a:xfrm>
            <a:off x="1249845" y="3776834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15.3</a:t>
            </a:r>
          </a:p>
        </p:txBody>
      </p:sp>
      <p:sp>
        <p:nvSpPr>
          <p:cNvPr id="3341" name="文本框 3340">
            <a:extLst>
              <a:ext uri="{FF2B5EF4-FFF2-40B4-BE49-F238E27FC236}">
                <a16:creationId xmlns:a16="http://schemas.microsoft.com/office/drawing/2014/main" id="{74F692D2-81DF-4ADD-920A-633EC51BEA7D}"/>
              </a:ext>
            </a:extLst>
          </p:cNvPr>
          <p:cNvSpPr txBox="1"/>
          <p:nvPr/>
        </p:nvSpPr>
        <p:spPr>
          <a:xfrm>
            <a:off x="1464729" y="3776834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15.9</a:t>
            </a:r>
          </a:p>
        </p:txBody>
      </p:sp>
      <p:sp>
        <p:nvSpPr>
          <p:cNvPr id="3344" name="文本框 3343">
            <a:extLst>
              <a:ext uri="{FF2B5EF4-FFF2-40B4-BE49-F238E27FC236}">
                <a16:creationId xmlns:a16="http://schemas.microsoft.com/office/drawing/2014/main" id="{9D839CC3-6B2C-4930-8F33-8E0B7840B516}"/>
              </a:ext>
            </a:extLst>
          </p:cNvPr>
          <p:cNvSpPr txBox="1"/>
          <p:nvPr/>
        </p:nvSpPr>
        <p:spPr>
          <a:xfrm>
            <a:off x="1679612" y="3776834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11.6</a:t>
            </a:r>
          </a:p>
        </p:txBody>
      </p:sp>
      <p:sp>
        <p:nvSpPr>
          <p:cNvPr id="3347" name="文本框 3346">
            <a:extLst>
              <a:ext uri="{FF2B5EF4-FFF2-40B4-BE49-F238E27FC236}">
                <a16:creationId xmlns:a16="http://schemas.microsoft.com/office/drawing/2014/main" id="{3EB3102C-4F9E-4FEF-982F-CE2816DC529F}"/>
              </a:ext>
            </a:extLst>
          </p:cNvPr>
          <p:cNvSpPr txBox="1"/>
          <p:nvPr/>
        </p:nvSpPr>
        <p:spPr>
          <a:xfrm>
            <a:off x="1894495" y="3776834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10.6</a:t>
            </a:r>
          </a:p>
        </p:txBody>
      </p:sp>
      <p:sp>
        <p:nvSpPr>
          <p:cNvPr id="3348" name="文本框 3347">
            <a:extLst>
              <a:ext uri="{FF2B5EF4-FFF2-40B4-BE49-F238E27FC236}">
                <a16:creationId xmlns:a16="http://schemas.microsoft.com/office/drawing/2014/main" id="{FAED0D29-4DA9-46D0-9D8E-89E3311ED1DC}"/>
              </a:ext>
            </a:extLst>
          </p:cNvPr>
          <p:cNvSpPr txBox="1"/>
          <p:nvPr/>
        </p:nvSpPr>
        <p:spPr>
          <a:xfrm>
            <a:off x="2120840" y="921568"/>
            <a:ext cx="474810" cy="2211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7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SiIDI2</a:t>
            </a:r>
          </a:p>
        </p:txBody>
      </p:sp>
      <p:sp>
        <p:nvSpPr>
          <p:cNvPr id="3349" name="文本框 3348">
            <a:extLst>
              <a:ext uri="{FF2B5EF4-FFF2-40B4-BE49-F238E27FC236}">
                <a16:creationId xmlns:a16="http://schemas.microsoft.com/office/drawing/2014/main" id="{557DE2D2-8071-4896-B884-26E153925D9D}"/>
              </a:ext>
            </a:extLst>
          </p:cNvPr>
          <p:cNvSpPr txBox="1"/>
          <p:nvPr/>
        </p:nvSpPr>
        <p:spPr>
          <a:xfrm>
            <a:off x="2120840" y="1124762"/>
            <a:ext cx="712054" cy="2211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7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SiGGPPS7b</a:t>
            </a:r>
          </a:p>
        </p:txBody>
      </p:sp>
      <p:sp>
        <p:nvSpPr>
          <p:cNvPr id="3350" name="文本框 3349">
            <a:extLst>
              <a:ext uri="{FF2B5EF4-FFF2-40B4-BE49-F238E27FC236}">
                <a16:creationId xmlns:a16="http://schemas.microsoft.com/office/drawing/2014/main" id="{AC8F9A5A-D574-492F-A263-425F45C405D7}"/>
              </a:ext>
            </a:extLst>
          </p:cNvPr>
          <p:cNvSpPr txBox="1"/>
          <p:nvPr/>
        </p:nvSpPr>
        <p:spPr>
          <a:xfrm>
            <a:off x="2120840" y="1328032"/>
            <a:ext cx="487634" cy="2211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7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SiHDS</a:t>
            </a:r>
          </a:p>
        </p:txBody>
      </p:sp>
      <p:sp>
        <p:nvSpPr>
          <p:cNvPr id="3351" name="文本框 3350">
            <a:extLst>
              <a:ext uri="{FF2B5EF4-FFF2-40B4-BE49-F238E27FC236}">
                <a16:creationId xmlns:a16="http://schemas.microsoft.com/office/drawing/2014/main" id="{FC8F831A-500F-46EC-9EC7-CF2DCCC40E8B}"/>
              </a:ext>
            </a:extLst>
          </p:cNvPr>
          <p:cNvSpPr txBox="1"/>
          <p:nvPr/>
        </p:nvSpPr>
        <p:spPr>
          <a:xfrm>
            <a:off x="2120840" y="1531226"/>
            <a:ext cx="500458" cy="2211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7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SiHDR</a:t>
            </a:r>
          </a:p>
        </p:txBody>
      </p:sp>
      <p:sp>
        <p:nvSpPr>
          <p:cNvPr id="3352" name="文本框 3351">
            <a:extLst>
              <a:ext uri="{FF2B5EF4-FFF2-40B4-BE49-F238E27FC236}">
                <a16:creationId xmlns:a16="http://schemas.microsoft.com/office/drawing/2014/main" id="{FAF57D5B-EBC7-410C-B817-4D21B49E0FE0}"/>
              </a:ext>
            </a:extLst>
          </p:cNvPr>
          <p:cNvSpPr txBox="1"/>
          <p:nvPr/>
        </p:nvSpPr>
        <p:spPr>
          <a:xfrm>
            <a:off x="2120840" y="1734420"/>
            <a:ext cx="707245" cy="2211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7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SiGGPPS7a</a:t>
            </a:r>
          </a:p>
        </p:txBody>
      </p:sp>
      <p:sp>
        <p:nvSpPr>
          <p:cNvPr id="3353" name="文本框 3352">
            <a:extLst>
              <a:ext uri="{FF2B5EF4-FFF2-40B4-BE49-F238E27FC236}">
                <a16:creationId xmlns:a16="http://schemas.microsoft.com/office/drawing/2014/main" id="{D11FA11F-A7BD-47E0-ACC3-7803085E38D0}"/>
              </a:ext>
            </a:extLst>
          </p:cNvPr>
          <p:cNvSpPr txBox="1"/>
          <p:nvPr/>
        </p:nvSpPr>
        <p:spPr>
          <a:xfrm>
            <a:off x="2120840" y="1937689"/>
            <a:ext cx="516488" cy="2211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7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SiDXS1</a:t>
            </a:r>
          </a:p>
        </p:txBody>
      </p:sp>
      <p:sp>
        <p:nvSpPr>
          <p:cNvPr id="3354" name="文本框 3353">
            <a:extLst>
              <a:ext uri="{FF2B5EF4-FFF2-40B4-BE49-F238E27FC236}">
                <a16:creationId xmlns:a16="http://schemas.microsoft.com/office/drawing/2014/main" id="{A4333A2C-2847-4919-9348-459606EE4D33}"/>
              </a:ext>
            </a:extLst>
          </p:cNvPr>
          <p:cNvSpPr txBox="1"/>
          <p:nvPr/>
        </p:nvSpPr>
        <p:spPr>
          <a:xfrm>
            <a:off x="2120840" y="2140883"/>
            <a:ext cx="506870" cy="2211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7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SiMDS</a:t>
            </a:r>
          </a:p>
        </p:txBody>
      </p:sp>
      <p:sp>
        <p:nvSpPr>
          <p:cNvPr id="3355" name="文本框 3354">
            <a:extLst>
              <a:ext uri="{FF2B5EF4-FFF2-40B4-BE49-F238E27FC236}">
                <a16:creationId xmlns:a16="http://schemas.microsoft.com/office/drawing/2014/main" id="{04088610-CF60-4DFF-8A1C-FA5E1C670F22}"/>
              </a:ext>
            </a:extLst>
          </p:cNvPr>
          <p:cNvSpPr txBox="1"/>
          <p:nvPr/>
        </p:nvSpPr>
        <p:spPr>
          <a:xfrm>
            <a:off x="2120840" y="2344153"/>
            <a:ext cx="519694" cy="2211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7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SiCMK</a:t>
            </a:r>
          </a:p>
        </p:txBody>
      </p:sp>
      <p:sp>
        <p:nvSpPr>
          <p:cNvPr id="3356" name="文本框 3355">
            <a:extLst>
              <a:ext uri="{FF2B5EF4-FFF2-40B4-BE49-F238E27FC236}">
                <a16:creationId xmlns:a16="http://schemas.microsoft.com/office/drawing/2014/main" id="{CB0A5773-C900-4701-956A-76AD2700BF7E}"/>
              </a:ext>
            </a:extLst>
          </p:cNvPr>
          <p:cNvSpPr txBox="1"/>
          <p:nvPr/>
        </p:nvSpPr>
        <p:spPr>
          <a:xfrm>
            <a:off x="2120840" y="2547347"/>
            <a:ext cx="474810" cy="2211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7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SiIDI1</a:t>
            </a:r>
          </a:p>
        </p:txBody>
      </p:sp>
      <p:sp>
        <p:nvSpPr>
          <p:cNvPr id="3357" name="文本框 3356">
            <a:extLst>
              <a:ext uri="{FF2B5EF4-FFF2-40B4-BE49-F238E27FC236}">
                <a16:creationId xmlns:a16="http://schemas.microsoft.com/office/drawing/2014/main" id="{BB4B4FB9-D0B5-48BF-AD26-D4B0F2B18F41}"/>
              </a:ext>
            </a:extLst>
          </p:cNvPr>
          <p:cNvSpPr txBox="1"/>
          <p:nvPr/>
        </p:nvSpPr>
        <p:spPr>
          <a:xfrm>
            <a:off x="2120840" y="2750541"/>
            <a:ext cx="474810" cy="2211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7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SiIDI3</a:t>
            </a:r>
          </a:p>
        </p:txBody>
      </p:sp>
      <p:sp>
        <p:nvSpPr>
          <p:cNvPr id="3358" name="文本框 3357">
            <a:extLst>
              <a:ext uri="{FF2B5EF4-FFF2-40B4-BE49-F238E27FC236}">
                <a16:creationId xmlns:a16="http://schemas.microsoft.com/office/drawing/2014/main" id="{79B9ADAF-A562-4371-BFA3-CE1AC25B5E1B}"/>
              </a:ext>
            </a:extLst>
          </p:cNvPr>
          <p:cNvSpPr txBox="1"/>
          <p:nvPr/>
        </p:nvSpPr>
        <p:spPr>
          <a:xfrm>
            <a:off x="2120840" y="2953811"/>
            <a:ext cx="516488" cy="2211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7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SiDXS2</a:t>
            </a:r>
          </a:p>
        </p:txBody>
      </p:sp>
      <p:sp>
        <p:nvSpPr>
          <p:cNvPr id="3359" name="文本框 3358">
            <a:extLst>
              <a:ext uri="{FF2B5EF4-FFF2-40B4-BE49-F238E27FC236}">
                <a16:creationId xmlns:a16="http://schemas.microsoft.com/office/drawing/2014/main" id="{BED42C45-81C7-485C-B771-1F38938F8FF7}"/>
              </a:ext>
            </a:extLst>
          </p:cNvPr>
          <p:cNvSpPr txBox="1"/>
          <p:nvPr/>
        </p:nvSpPr>
        <p:spPr>
          <a:xfrm>
            <a:off x="2120840" y="3157005"/>
            <a:ext cx="476412" cy="2211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7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SiDXR</a:t>
            </a:r>
          </a:p>
        </p:txBody>
      </p:sp>
      <p:sp>
        <p:nvSpPr>
          <p:cNvPr id="3360" name="文本框 3359">
            <a:extLst>
              <a:ext uri="{FF2B5EF4-FFF2-40B4-BE49-F238E27FC236}">
                <a16:creationId xmlns:a16="http://schemas.microsoft.com/office/drawing/2014/main" id="{F3A6E343-46F7-4C18-8CCA-45363EB46099}"/>
              </a:ext>
            </a:extLst>
          </p:cNvPr>
          <p:cNvSpPr txBox="1"/>
          <p:nvPr/>
        </p:nvSpPr>
        <p:spPr>
          <a:xfrm>
            <a:off x="2120840" y="3360275"/>
            <a:ext cx="508473" cy="2211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7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SiMCT</a:t>
            </a:r>
          </a:p>
        </p:txBody>
      </p:sp>
      <p:sp>
        <p:nvSpPr>
          <p:cNvPr id="3361" name="文本框 3360">
            <a:extLst>
              <a:ext uri="{FF2B5EF4-FFF2-40B4-BE49-F238E27FC236}">
                <a16:creationId xmlns:a16="http://schemas.microsoft.com/office/drawing/2014/main" id="{C9DB487C-4C55-4455-B244-C1958C94D8C5}"/>
              </a:ext>
            </a:extLst>
          </p:cNvPr>
          <p:cNvSpPr txBox="1"/>
          <p:nvPr/>
        </p:nvSpPr>
        <p:spPr>
          <a:xfrm>
            <a:off x="2120840" y="3563469"/>
            <a:ext cx="516488" cy="2211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7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SiDXS3</a:t>
            </a:r>
          </a:p>
        </p:txBody>
      </p:sp>
      <p:sp>
        <p:nvSpPr>
          <p:cNvPr id="3362" name="文本框 3361">
            <a:extLst>
              <a:ext uri="{FF2B5EF4-FFF2-40B4-BE49-F238E27FC236}">
                <a16:creationId xmlns:a16="http://schemas.microsoft.com/office/drawing/2014/main" id="{707E0864-B645-4061-8916-1089FC3286D7}"/>
              </a:ext>
            </a:extLst>
          </p:cNvPr>
          <p:cNvSpPr txBox="1"/>
          <p:nvPr/>
        </p:nvSpPr>
        <p:spPr>
          <a:xfrm>
            <a:off x="2120840" y="3766739"/>
            <a:ext cx="707245" cy="2211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7" i="1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SiGGPPS7c</a:t>
            </a:r>
          </a:p>
        </p:txBody>
      </p:sp>
      <p:sp>
        <p:nvSpPr>
          <p:cNvPr id="3363" name="文本框 3362">
            <a:extLst>
              <a:ext uri="{FF2B5EF4-FFF2-40B4-BE49-F238E27FC236}">
                <a16:creationId xmlns:a16="http://schemas.microsoft.com/office/drawing/2014/main" id="{FDD3CE17-08E9-4545-BCE2-49A79817D659}"/>
              </a:ext>
            </a:extLst>
          </p:cNvPr>
          <p:cNvSpPr txBox="1"/>
          <p:nvPr/>
        </p:nvSpPr>
        <p:spPr>
          <a:xfrm rot="-2700000">
            <a:off x="616321" y="4060196"/>
            <a:ext cx="580608" cy="2211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DND_S1</a:t>
            </a:r>
          </a:p>
        </p:txBody>
      </p:sp>
      <p:sp>
        <p:nvSpPr>
          <p:cNvPr id="3364" name="文本框 3363">
            <a:extLst>
              <a:ext uri="{FF2B5EF4-FFF2-40B4-BE49-F238E27FC236}">
                <a16:creationId xmlns:a16="http://schemas.microsoft.com/office/drawing/2014/main" id="{139D1131-3F5F-4E48-9365-71A55FD6AB26}"/>
              </a:ext>
            </a:extLst>
          </p:cNvPr>
          <p:cNvSpPr txBox="1"/>
          <p:nvPr/>
        </p:nvSpPr>
        <p:spPr>
          <a:xfrm rot="-2700000">
            <a:off x="820465" y="4070920"/>
            <a:ext cx="580608" cy="2211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DND_S2</a:t>
            </a:r>
          </a:p>
        </p:txBody>
      </p:sp>
      <p:sp>
        <p:nvSpPr>
          <p:cNvPr id="3365" name="文本框 3364">
            <a:extLst>
              <a:ext uri="{FF2B5EF4-FFF2-40B4-BE49-F238E27FC236}">
                <a16:creationId xmlns:a16="http://schemas.microsoft.com/office/drawing/2014/main" id="{3B4B1282-736A-43A8-A47A-6A94281989C8}"/>
              </a:ext>
            </a:extLst>
          </p:cNvPr>
          <p:cNvSpPr txBox="1"/>
          <p:nvPr/>
        </p:nvSpPr>
        <p:spPr>
          <a:xfrm rot="-2700000">
            <a:off x="1035342" y="4070903"/>
            <a:ext cx="580608" cy="2211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DND_S3</a:t>
            </a:r>
          </a:p>
        </p:txBody>
      </p:sp>
      <p:sp>
        <p:nvSpPr>
          <p:cNvPr id="3366" name="文本框 3365">
            <a:extLst>
              <a:ext uri="{FF2B5EF4-FFF2-40B4-BE49-F238E27FC236}">
                <a16:creationId xmlns:a16="http://schemas.microsoft.com/office/drawing/2014/main" id="{9BDBA37C-0A26-40A2-BB41-2E4398F1D599}"/>
              </a:ext>
            </a:extLst>
          </p:cNvPr>
          <p:cNvSpPr txBox="1"/>
          <p:nvPr/>
        </p:nvSpPr>
        <p:spPr>
          <a:xfrm rot="-2700000">
            <a:off x="1246103" y="4078217"/>
            <a:ext cx="574196" cy="2211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JG21_S1</a:t>
            </a:r>
          </a:p>
        </p:txBody>
      </p:sp>
      <p:sp>
        <p:nvSpPr>
          <p:cNvPr id="3367" name="文本框 3366">
            <a:extLst>
              <a:ext uri="{FF2B5EF4-FFF2-40B4-BE49-F238E27FC236}">
                <a16:creationId xmlns:a16="http://schemas.microsoft.com/office/drawing/2014/main" id="{49D357F5-8823-4C18-83C7-87FA6AB1141E}"/>
              </a:ext>
            </a:extLst>
          </p:cNvPr>
          <p:cNvSpPr txBox="1"/>
          <p:nvPr/>
        </p:nvSpPr>
        <p:spPr>
          <a:xfrm rot="-2700000">
            <a:off x="1450193" y="4088994"/>
            <a:ext cx="574196" cy="2211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JG21_S2</a:t>
            </a:r>
          </a:p>
        </p:txBody>
      </p:sp>
      <p:sp>
        <p:nvSpPr>
          <p:cNvPr id="3368" name="文本框 3367">
            <a:extLst>
              <a:ext uri="{FF2B5EF4-FFF2-40B4-BE49-F238E27FC236}">
                <a16:creationId xmlns:a16="http://schemas.microsoft.com/office/drawing/2014/main" id="{44354F77-C702-455F-BB6F-44EA548876C9}"/>
              </a:ext>
            </a:extLst>
          </p:cNvPr>
          <p:cNvSpPr txBox="1"/>
          <p:nvPr/>
        </p:nvSpPr>
        <p:spPr>
          <a:xfrm rot="-2700000">
            <a:off x="1665070" y="4088978"/>
            <a:ext cx="574196" cy="2211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83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JG21_S3</a:t>
            </a:r>
          </a:p>
        </p:txBody>
      </p:sp>
      <p:sp>
        <p:nvSpPr>
          <p:cNvPr id="3569" name="文本框 3568">
            <a:extLst>
              <a:ext uri="{FF2B5EF4-FFF2-40B4-BE49-F238E27FC236}">
                <a16:creationId xmlns:a16="http://schemas.microsoft.com/office/drawing/2014/main" id="{304070B5-9546-436B-9E1C-3657C3C62916}"/>
              </a:ext>
            </a:extLst>
          </p:cNvPr>
          <p:cNvSpPr txBox="1"/>
          <p:nvPr/>
        </p:nvSpPr>
        <p:spPr>
          <a:xfrm>
            <a:off x="3389569" y="2120389"/>
            <a:ext cx="377026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-2.50</a:t>
            </a:r>
          </a:p>
        </p:txBody>
      </p:sp>
      <p:sp>
        <p:nvSpPr>
          <p:cNvPr id="3570" name="文本框 3569">
            <a:extLst>
              <a:ext uri="{FF2B5EF4-FFF2-40B4-BE49-F238E27FC236}">
                <a16:creationId xmlns:a16="http://schemas.microsoft.com/office/drawing/2014/main" id="{5D0D493E-EAAA-47FA-A76F-3389539F43ED}"/>
              </a:ext>
            </a:extLst>
          </p:cNvPr>
          <p:cNvSpPr txBox="1"/>
          <p:nvPr/>
        </p:nvSpPr>
        <p:spPr>
          <a:xfrm>
            <a:off x="3389569" y="1978070"/>
            <a:ext cx="377026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-2.00</a:t>
            </a:r>
          </a:p>
        </p:txBody>
      </p:sp>
      <p:sp>
        <p:nvSpPr>
          <p:cNvPr id="3571" name="文本框 3570">
            <a:extLst>
              <a:ext uri="{FF2B5EF4-FFF2-40B4-BE49-F238E27FC236}">
                <a16:creationId xmlns:a16="http://schemas.microsoft.com/office/drawing/2014/main" id="{C2CF3AAC-2E1E-4FFB-A8AB-31ADC0BB2776}"/>
              </a:ext>
            </a:extLst>
          </p:cNvPr>
          <p:cNvSpPr txBox="1"/>
          <p:nvPr/>
        </p:nvSpPr>
        <p:spPr>
          <a:xfrm>
            <a:off x="3389569" y="1835751"/>
            <a:ext cx="377026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-1.50</a:t>
            </a:r>
          </a:p>
        </p:txBody>
      </p:sp>
      <p:sp>
        <p:nvSpPr>
          <p:cNvPr id="3572" name="文本框 3571">
            <a:extLst>
              <a:ext uri="{FF2B5EF4-FFF2-40B4-BE49-F238E27FC236}">
                <a16:creationId xmlns:a16="http://schemas.microsoft.com/office/drawing/2014/main" id="{BB1F318F-BC17-494A-818F-4A79E442D3E6}"/>
              </a:ext>
            </a:extLst>
          </p:cNvPr>
          <p:cNvSpPr txBox="1"/>
          <p:nvPr/>
        </p:nvSpPr>
        <p:spPr>
          <a:xfrm>
            <a:off x="3389569" y="1693432"/>
            <a:ext cx="377026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-1.00</a:t>
            </a:r>
          </a:p>
        </p:txBody>
      </p:sp>
      <p:sp>
        <p:nvSpPr>
          <p:cNvPr id="3573" name="文本框 3572">
            <a:extLst>
              <a:ext uri="{FF2B5EF4-FFF2-40B4-BE49-F238E27FC236}">
                <a16:creationId xmlns:a16="http://schemas.microsoft.com/office/drawing/2014/main" id="{B9071991-2C0B-495F-8108-B4546A8BB65C}"/>
              </a:ext>
            </a:extLst>
          </p:cNvPr>
          <p:cNvSpPr txBox="1"/>
          <p:nvPr/>
        </p:nvSpPr>
        <p:spPr>
          <a:xfrm>
            <a:off x="3389569" y="1551112"/>
            <a:ext cx="377026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-0.50</a:t>
            </a:r>
          </a:p>
        </p:txBody>
      </p:sp>
      <p:sp>
        <p:nvSpPr>
          <p:cNvPr id="3574" name="文本框 3573">
            <a:extLst>
              <a:ext uri="{FF2B5EF4-FFF2-40B4-BE49-F238E27FC236}">
                <a16:creationId xmlns:a16="http://schemas.microsoft.com/office/drawing/2014/main" id="{DA594B6B-4C8E-4CB3-895D-E27AA8378872}"/>
              </a:ext>
            </a:extLst>
          </p:cNvPr>
          <p:cNvSpPr txBox="1"/>
          <p:nvPr/>
        </p:nvSpPr>
        <p:spPr>
          <a:xfrm>
            <a:off x="3389569" y="1408793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0.00</a:t>
            </a:r>
          </a:p>
        </p:txBody>
      </p:sp>
      <p:sp>
        <p:nvSpPr>
          <p:cNvPr id="3575" name="文本框 3574">
            <a:extLst>
              <a:ext uri="{FF2B5EF4-FFF2-40B4-BE49-F238E27FC236}">
                <a16:creationId xmlns:a16="http://schemas.microsoft.com/office/drawing/2014/main" id="{612E99E5-FF30-4615-B292-B346313BEEF9}"/>
              </a:ext>
            </a:extLst>
          </p:cNvPr>
          <p:cNvSpPr txBox="1"/>
          <p:nvPr/>
        </p:nvSpPr>
        <p:spPr>
          <a:xfrm>
            <a:off x="3389569" y="1266474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0.50</a:t>
            </a:r>
          </a:p>
        </p:txBody>
      </p:sp>
      <p:sp>
        <p:nvSpPr>
          <p:cNvPr id="3576" name="文本框 3575">
            <a:extLst>
              <a:ext uri="{FF2B5EF4-FFF2-40B4-BE49-F238E27FC236}">
                <a16:creationId xmlns:a16="http://schemas.microsoft.com/office/drawing/2014/main" id="{CA3F5A64-9DEB-4179-8002-655FE0BD5FD1}"/>
              </a:ext>
            </a:extLst>
          </p:cNvPr>
          <p:cNvSpPr txBox="1"/>
          <p:nvPr/>
        </p:nvSpPr>
        <p:spPr>
          <a:xfrm>
            <a:off x="3389569" y="1124155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1.00</a:t>
            </a:r>
          </a:p>
        </p:txBody>
      </p:sp>
      <p:sp>
        <p:nvSpPr>
          <p:cNvPr id="3577" name="文本框 3576">
            <a:extLst>
              <a:ext uri="{FF2B5EF4-FFF2-40B4-BE49-F238E27FC236}">
                <a16:creationId xmlns:a16="http://schemas.microsoft.com/office/drawing/2014/main" id="{E069116C-92AC-4486-96E8-C36D61366A29}"/>
              </a:ext>
            </a:extLst>
          </p:cNvPr>
          <p:cNvSpPr txBox="1"/>
          <p:nvPr/>
        </p:nvSpPr>
        <p:spPr>
          <a:xfrm>
            <a:off x="3389569" y="981835"/>
            <a:ext cx="346570" cy="202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zh-CN" altLang="en-US" sz="717" spc="0" baseline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  <a:rtl val="0"/>
              </a:rPr>
              <a:t>1.50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31863" y="4067047"/>
            <a:ext cx="1750326" cy="49441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" name="object 3"/>
          <p:cNvSpPr/>
          <p:nvPr/>
        </p:nvSpPr>
        <p:spPr>
          <a:xfrm>
            <a:off x="918972" y="236727"/>
            <a:ext cx="116585" cy="11582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" name="object 4"/>
          <p:cNvSpPr/>
          <p:nvPr/>
        </p:nvSpPr>
        <p:spPr>
          <a:xfrm>
            <a:off x="1261110" y="260350"/>
            <a:ext cx="67818" cy="6781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1561338" y="242061"/>
            <a:ext cx="103631" cy="104394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" name="object 6"/>
          <p:cNvSpPr/>
          <p:nvPr/>
        </p:nvSpPr>
        <p:spPr>
          <a:xfrm>
            <a:off x="1852422" y="216154"/>
            <a:ext cx="157733" cy="15697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" name="object 7"/>
          <p:cNvSpPr/>
          <p:nvPr/>
        </p:nvSpPr>
        <p:spPr>
          <a:xfrm>
            <a:off x="2191511" y="236727"/>
            <a:ext cx="115824" cy="115823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" name="object 8"/>
          <p:cNvSpPr/>
          <p:nvPr/>
        </p:nvSpPr>
        <p:spPr>
          <a:xfrm>
            <a:off x="941069" y="511809"/>
            <a:ext cx="72390" cy="73151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" name="object 9"/>
          <p:cNvSpPr/>
          <p:nvPr/>
        </p:nvSpPr>
        <p:spPr>
          <a:xfrm>
            <a:off x="1248155" y="501141"/>
            <a:ext cx="94487" cy="94488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" name="object 10"/>
          <p:cNvSpPr/>
          <p:nvPr/>
        </p:nvSpPr>
        <p:spPr>
          <a:xfrm>
            <a:off x="1856232" y="473709"/>
            <a:ext cx="150113" cy="149351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" name="object 11"/>
          <p:cNvSpPr/>
          <p:nvPr/>
        </p:nvSpPr>
        <p:spPr>
          <a:xfrm>
            <a:off x="2220467" y="519430"/>
            <a:ext cx="58419" cy="58419"/>
          </a:xfrm>
          <a:custGeom>
            <a:avLst/>
            <a:gdLst/>
            <a:ahLst/>
            <a:cxnLst/>
            <a:rect l="l" t="t" r="r" b="b"/>
            <a:pathLst>
              <a:path w="58419" h="58420">
                <a:moveTo>
                  <a:pt x="28956" y="0"/>
                </a:moveTo>
                <a:lnTo>
                  <a:pt x="17680" y="2274"/>
                </a:lnTo>
                <a:lnTo>
                  <a:pt x="8477" y="8477"/>
                </a:lnTo>
                <a:lnTo>
                  <a:pt x="2274" y="17680"/>
                </a:lnTo>
                <a:lnTo>
                  <a:pt x="0" y="28955"/>
                </a:lnTo>
                <a:lnTo>
                  <a:pt x="2274" y="40231"/>
                </a:lnTo>
                <a:lnTo>
                  <a:pt x="8477" y="49434"/>
                </a:lnTo>
                <a:lnTo>
                  <a:pt x="17680" y="55637"/>
                </a:lnTo>
                <a:lnTo>
                  <a:pt x="28956" y="57911"/>
                </a:lnTo>
                <a:lnTo>
                  <a:pt x="40231" y="55637"/>
                </a:lnTo>
                <a:lnTo>
                  <a:pt x="49434" y="49434"/>
                </a:lnTo>
                <a:lnTo>
                  <a:pt x="55637" y="40231"/>
                </a:lnTo>
                <a:lnTo>
                  <a:pt x="57912" y="28955"/>
                </a:lnTo>
                <a:lnTo>
                  <a:pt x="55637" y="17680"/>
                </a:lnTo>
                <a:lnTo>
                  <a:pt x="49434" y="8477"/>
                </a:lnTo>
                <a:lnTo>
                  <a:pt x="40231" y="2274"/>
                </a:lnTo>
                <a:lnTo>
                  <a:pt x="28956" y="0"/>
                </a:lnTo>
                <a:close/>
              </a:path>
            </a:pathLst>
          </a:custGeom>
          <a:solidFill>
            <a:srgbClr val="F8F8F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" name="object 12"/>
          <p:cNvSpPr/>
          <p:nvPr/>
        </p:nvSpPr>
        <p:spPr>
          <a:xfrm>
            <a:off x="890016" y="716787"/>
            <a:ext cx="174497" cy="173736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" name="object 13"/>
          <p:cNvSpPr/>
          <p:nvPr/>
        </p:nvSpPr>
        <p:spPr>
          <a:xfrm>
            <a:off x="1210817" y="719073"/>
            <a:ext cx="169163" cy="169163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" name="object 14"/>
          <p:cNvSpPr/>
          <p:nvPr/>
        </p:nvSpPr>
        <p:spPr>
          <a:xfrm>
            <a:off x="1533144" y="723645"/>
            <a:ext cx="160019" cy="160019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" name="object 15"/>
          <p:cNvSpPr/>
          <p:nvPr/>
        </p:nvSpPr>
        <p:spPr>
          <a:xfrm>
            <a:off x="1868423" y="740409"/>
            <a:ext cx="125730" cy="125730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" name="object 16"/>
          <p:cNvSpPr/>
          <p:nvPr/>
        </p:nvSpPr>
        <p:spPr>
          <a:xfrm>
            <a:off x="2169414" y="723645"/>
            <a:ext cx="160019" cy="160019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" name="object 17"/>
          <p:cNvSpPr/>
          <p:nvPr/>
        </p:nvSpPr>
        <p:spPr>
          <a:xfrm>
            <a:off x="894588" y="976630"/>
            <a:ext cx="164592" cy="164592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" name="object 18"/>
          <p:cNvSpPr/>
          <p:nvPr/>
        </p:nvSpPr>
        <p:spPr>
          <a:xfrm>
            <a:off x="1216913" y="980439"/>
            <a:ext cx="156972" cy="156971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" name="object 19"/>
          <p:cNvSpPr/>
          <p:nvPr/>
        </p:nvSpPr>
        <p:spPr>
          <a:xfrm>
            <a:off x="1539239" y="985011"/>
            <a:ext cx="147828" cy="147828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" name="object 20"/>
          <p:cNvSpPr/>
          <p:nvPr/>
        </p:nvSpPr>
        <p:spPr>
          <a:xfrm>
            <a:off x="1868423" y="995680"/>
            <a:ext cx="125730" cy="125730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" name="object 21"/>
          <p:cNvSpPr/>
          <p:nvPr/>
        </p:nvSpPr>
        <p:spPr>
          <a:xfrm>
            <a:off x="2174748" y="983488"/>
            <a:ext cx="149351" cy="150113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" name="object 22"/>
          <p:cNvSpPr/>
          <p:nvPr/>
        </p:nvSpPr>
        <p:spPr>
          <a:xfrm>
            <a:off x="883919" y="1219708"/>
            <a:ext cx="186690" cy="185928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" name="object 23"/>
          <p:cNvSpPr/>
          <p:nvPr/>
        </p:nvSpPr>
        <p:spPr>
          <a:xfrm>
            <a:off x="1205483" y="1223517"/>
            <a:ext cx="179069" cy="178307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" name="object 24"/>
          <p:cNvSpPr/>
          <p:nvPr/>
        </p:nvSpPr>
        <p:spPr>
          <a:xfrm>
            <a:off x="1524000" y="1223517"/>
            <a:ext cx="179069" cy="178307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" name="object 25"/>
          <p:cNvSpPr/>
          <p:nvPr/>
        </p:nvSpPr>
        <p:spPr>
          <a:xfrm>
            <a:off x="1880616" y="1261617"/>
            <a:ext cx="101345" cy="102107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" name="object 26"/>
          <p:cNvSpPr/>
          <p:nvPr/>
        </p:nvSpPr>
        <p:spPr>
          <a:xfrm>
            <a:off x="2161032" y="1224280"/>
            <a:ext cx="176783" cy="176784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" name="object 27"/>
          <p:cNvSpPr/>
          <p:nvPr/>
        </p:nvSpPr>
        <p:spPr>
          <a:xfrm>
            <a:off x="957833" y="1548891"/>
            <a:ext cx="39370" cy="38100"/>
          </a:xfrm>
          <a:custGeom>
            <a:avLst/>
            <a:gdLst/>
            <a:ahLst/>
            <a:cxnLst/>
            <a:rect l="l" t="t" r="r" b="b"/>
            <a:pathLst>
              <a:path w="39369" h="38100">
                <a:moveTo>
                  <a:pt x="19431" y="0"/>
                </a:moveTo>
                <a:lnTo>
                  <a:pt x="11867" y="1494"/>
                </a:lnTo>
                <a:lnTo>
                  <a:pt x="5691" y="5572"/>
                </a:lnTo>
                <a:lnTo>
                  <a:pt x="1526" y="11626"/>
                </a:lnTo>
                <a:lnTo>
                  <a:pt x="0" y="19050"/>
                </a:lnTo>
                <a:lnTo>
                  <a:pt x="1526" y="26473"/>
                </a:lnTo>
                <a:lnTo>
                  <a:pt x="5691" y="32527"/>
                </a:lnTo>
                <a:lnTo>
                  <a:pt x="11867" y="36605"/>
                </a:lnTo>
                <a:lnTo>
                  <a:pt x="19431" y="38100"/>
                </a:lnTo>
                <a:lnTo>
                  <a:pt x="26994" y="36605"/>
                </a:lnTo>
                <a:lnTo>
                  <a:pt x="33170" y="32527"/>
                </a:lnTo>
                <a:lnTo>
                  <a:pt x="37335" y="26473"/>
                </a:lnTo>
                <a:lnTo>
                  <a:pt x="38862" y="19050"/>
                </a:lnTo>
                <a:lnTo>
                  <a:pt x="37335" y="11626"/>
                </a:lnTo>
                <a:lnTo>
                  <a:pt x="33170" y="5572"/>
                </a:lnTo>
                <a:lnTo>
                  <a:pt x="26994" y="1494"/>
                </a:lnTo>
                <a:lnTo>
                  <a:pt x="19431" y="0"/>
                </a:lnTo>
                <a:close/>
              </a:path>
            </a:pathLst>
          </a:custGeom>
          <a:solidFill>
            <a:srgbClr val="D5DEEE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" name="object 28"/>
          <p:cNvSpPr/>
          <p:nvPr/>
        </p:nvSpPr>
        <p:spPr>
          <a:xfrm>
            <a:off x="1261110" y="1533652"/>
            <a:ext cx="67818" cy="67817"/>
          </a:xfrm>
          <a:prstGeom prst="rect">
            <a:avLst/>
          </a:prstGeom>
          <a:blipFill>
            <a:blip r:embed="rId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" name="object 29"/>
          <p:cNvSpPr/>
          <p:nvPr/>
        </p:nvSpPr>
        <p:spPr>
          <a:xfrm>
            <a:off x="1577339" y="1531366"/>
            <a:ext cx="72390" cy="73151"/>
          </a:xfrm>
          <a:prstGeom prst="rect">
            <a:avLst/>
          </a:prstGeom>
          <a:blipFill>
            <a:blip r:embed="rId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" name="object 30"/>
          <p:cNvSpPr/>
          <p:nvPr/>
        </p:nvSpPr>
        <p:spPr>
          <a:xfrm>
            <a:off x="1850135" y="1487169"/>
            <a:ext cx="162306" cy="161544"/>
          </a:xfrm>
          <a:prstGeom prst="rect">
            <a:avLst/>
          </a:prstGeom>
          <a:blipFill>
            <a:blip r:embed="rId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" name="object 31"/>
          <p:cNvSpPr/>
          <p:nvPr/>
        </p:nvSpPr>
        <p:spPr>
          <a:xfrm>
            <a:off x="2222754" y="1541272"/>
            <a:ext cx="53340" cy="53340"/>
          </a:xfrm>
          <a:custGeom>
            <a:avLst/>
            <a:gdLst/>
            <a:ahLst/>
            <a:cxnLst/>
            <a:rect l="l" t="t" r="r" b="b"/>
            <a:pathLst>
              <a:path w="53339" h="53340">
                <a:moveTo>
                  <a:pt x="26669" y="0"/>
                </a:moveTo>
                <a:lnTo>
                  <a:pt x="16287" y="2095"/>
                </a:lnTo>
                <a:lnTo>
                  <a:pt x="7810" y="7810"/>
                </a:lnTo>
                <a:lnTo>
                  <a:pt x="2095" y="16287"/>
                </a:lnTo>
                <a:lnTo>
                  <a:pt x="0" y="26670"/>
                </a:lnTo>
                <a:lnTo>
                  <a:pt x="2095" y="37052"/>
                </a:lnTo>
                <a:lnTo>
                  <a:pt x="7810" y="45529"/>
                </a:lnTo>
                <a:lnTo>
                  <a:pt x="16287" y="51244"/>
                </a:lnTo>
                <a:lnTo>
                  <a:pt x="26669" y="53340"/>
                </a:lnTo>
                <a:lnTo>
                  <a:pt x="37052" y="51244"/>
                </a:lnTo>
                <a:lnTo>
                  <a:pt x="45529" y="45529"/>
                </a:lnTo>
                <a:lnTo>
                  <a:pt x="51244" y="37052"/>
                </a:lnTo>
                <a:lnTo>
                  <a:pt x="53339" y="26670"/>
                </a:lnTo>
                <a:lnTo>
                  <a:pt x="51244" y="16287"/>
                </a:lnTo>
                <a:lnTo>
                  <a:pt x="45529" y="7810"/>
                </a:lnTo>
                <a:lnTo>
                  <a:pt x="37052" y="2095"/>
                </a:lnTo>
                <a:lnTo>
                  <a:pt x="26669" y="0"/>
                </a:lnTo>
                <a:close/>
              </a:path>
            </a:pathLst>
          </a:custGeom>
          <a:solidFill>
            <a:srgbClr val="CDD6EB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" name="object 32"/>
          <p:cNvSpPr/>
          <p:nvPr/>
        </p:nvSpPr>
        <p:spPr>
          <a:xfrm>
            <a:off x="921258" y="1766061"/>
            <a:ext cx="111252" cy="111251"/>
          </a:xfrm>
          <a:prstGeom prst="rect">
            <a:avLst/>
          </a:prstGeom>
          <a:blipFill>
            <a:blip r:embed="rId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" name="object 33"/>
          <p:cNvSpPr/>
          <p:nvPr/>
        </p:nvSpPr>
        <p:spPr>
          <a:xfrm>
            <a:off x="1258061" y="1784350"/>
            <a:ext cx="74675" cy="74676"/>
          </a:xfrm>
          <a:prstGeom prst="rect">
            <a:avLst/>
          </a:prstGeom>
          <a:blipFill>
            <a:blip r:embed="rId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" name="object 34"/>
          <p:cNvSpPr/>
          <p:nvPr/>
        </p:nvSpPr>
        <p:spPr>
          <a:xfrm>
            <a:off x="1559813" y="1768348"/>
            <a:ext cx="106680" cy="106680"/>
          </a:xfrm>
          <a:prstGeom prst="rect">
            <a:avLst/>
          </a:prstGeom>
          <a:blipFill>
            <a:blip r:embed="rId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" name="object 35"/>
          <p:cNvSpPr/>
          <p:nvPr/>
        </p:nvSpPr>
        <p:spPr>
          <a:xfrm>
            <a:off x="1857755" y="1747773"/>
            <a:ext cx="147066" cy="147828"/>
          </a:xfrm>
          <a:prstGeom prst="rect">
            <a:avLst/>
          </a:prstGeom>
          <a:blipFill>
            <a:blip r:embed="rId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" name="object 36"/>
          <p:cNvSpPr/>
          <p:nvPr/>
        </p:nvSpPr>
        <p:spPr>
          <a:xfrm>
            <a:off x="2187701" y="1759966"/>
            <a:ext cx="123443" cy="123444"/>
          </a:xfrm>
          <a:prstGeom prst="rect">
            <a:avLst/>
          </a:prstGeom>
          <a:blipFill>
            <a:blip r:embed="rId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" name="object 37"/>
          <p:cNvSpPr/>
          <p:nvPr/>
        </p:nvSpPr>
        <p:spPr>
          <a:xfrm>
            <a:off x="894588" y="1994661"/>
            <a:ext cx="164592" cy="164592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" name="object 38"/>
          <p:cNvSpPr/>
          <p:nvPr/>
        </p:nvSpPr>
        <p:spPr>
          <a:xfrm>
            <a:off x="1219200" y="2000757"/>
            <a:ext cx="152400" cy="152400"/>
          </a:xfrm>
          <a:prstGeom prst="rect">
            <a:avLst/>
          </a:prstGeom>
          <a:blipFill>
            <a:blip r:embed="rId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" name="object 39"/>
          <p:cNvSpPr/>
          <p:nvPr/>
        </p:nvSpPr>
        <p:spPr>
          <a:xfrm>
            <a:off x="1539239" y="2003044"/>
            <a:ext cx="147828" cy="147828"/>
          </a:xfrm>
          <a:prstGeom prst="rect">
            <a:avLst/>
          </a:prstGeom>
          <a:blipFill>
            <a:blip r:embed="rId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" name="object 40"/>
          <p:cNvSpPr/>
          <p:nvPr/>
        </p:nvSpPr>
        <p:spPr>
          <a:xfrm>
            <a:off x="1880616" y="2025904"/>
            <a:ext cx="101345" cy="102107"/>
          </a:xfrm>
          <a:prstGeom prst="rect">
            <a:avLst/>
          </a:prstGeom>
          <a:blipFill>
            <a:blip r:embed="rId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" name="object 41"/>
          <p:cNvSpPr/>
          <p:nvPr/>
        </p:nvSpPr>
        <p:spPr>
          <a:xfrm>
            <a:off x="2171700" y="1999233"/>
            <a:ext cx="154686" cy="155448"/>
          </a:xfrm>
          <a:prstGeom prst="rect">
            <a:avLst/>
          </a:prstGeom>
          <a:blipFill>
            <a:blip r:embed="rId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" name="object 42"/>
          <p:cNvSpPr/>
          <p:nvPr/>
        </p:nvSpPr>
        <p:spPr>
          <a:xfrm>
            <a:off x="890016" y="2243835"/>
            <a:ext cx="174497" cy="174498"/>
          </a:xfrm>
          <a:prstGeom prst="rect">
            <a:avLst/>
          </a:prstGeom>
          <a:blipFill>
            <a:blip r:embed="rId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" name="object 43"/>
          <p:cNvSpPr/>
          <p:nvPr/>
        </p:nvSpPr>
        <p:spPr>
          <a:xfrm>
            <a:off x="1213103" y="2248407"/>
            <a:ext cx="164591" cy="164592"/>
          </a:xfrm>
          <a:prstGeom prst="rect">
            <a:avLst/>
          </a:prstGeom>
          <a:blipFill>
            <a:blip r:embed="rId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" name="object 44"/>
          <p:cNvSpPr/>
          <p:nvPr/>
        </p:nvSpPr>
        <p:spPr>
          <a:xfrm>
            <a:off x="1530096" y="2247645"/>
            <a:ext cx="166878" cy="166878"/>
          </a:xfrm>
          <a:prstGeom prst="rect">
            <a:avLst/>
          </a:prstGeom>
          <a:blipFill>
            <a:blip r:embed="rId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" name="object 45"/>
          <p:cNvSpPr/>
          <p:nvPr/>
        </p:nvSpPr>
        <p:spPr>
          <a:xfrm>
            <a:off x="1886711" y="2286507"/>
            <a:ext cx="89154" cy="89153"/>
          </a:xfrm>
          <a:prstGeom prst="rect">
            <a:avLst/>
          </a:prstGeom>
          <a:blipFill>
            <a:blip r:embed="rId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" name="object 46"/>
          <p:cNvSpPr/>
          <p:nvPr/>
        </p:nvSpPr>
        <p:spPr>
          <a:xfrm>
            <a:off x="2164842" y="2246122"/>
            <a:ext cx="169163" cy="169163"/>
          </a:xfrm>
          <a:prstGeom prst="rect">
            <a:avLst/>
          </a:prstGeom>
          <a:blipFill>
            <a:blip r:embed="rId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" name="object 47"/>
          <p:cNvSpPr/>
          <p:nvPr/>
        </p:nvSpPr>
        <p:spPr>
          <a:xfrm>
            <a:off x="915161" y="2524251"/>
            <a:ext cx="123443" cy="123444"/>
          </a:xfrm>
          <a:prstGeom prst="rect">
            <a:avLst/>
          </a:prstGeom>
          <a:blipFill>
            <a:blip r:embed="rId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" name="object 48"/>
          <p:cNvSpPr/>
          <p:nvPr/>
        </p:nvSpPr>
        <p:spPr>
          <a:xfrm>
            <a:off x="1248067" y="2538729"/>
            <a:ext cx="94068" cy="94106"/>
          </a:xfrm>
          <a:prstGeom prst="rect">
            <a:avLst/>
          </a:prstGeom>
          <a:blipFill>
            <a:blip r:embed="rId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" name="object 49"/>
          <p:cNvSpPr/>
          <p:nvPr/>
        </p:nvSpPr>
        <p:spPr>
          <a:xfrm>
            <a:off x="1550669" y="2523489"/>
            <a:ext cx="125730" cy="125730"/>
          </a:xfrm>
          <a:prstGeom prst="rect">
            <a:avLst/>
          </a:prstGeom>
          <a:blipFill>
            <a:blip r:embed="rId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" name="object 50"/>
          <p:cNvSpPr/>
          <p:nvPr/>
        </p:nvSpPr>
        <p:spPr>
          <a:xfrm>
            <a:off x="1868423" y="2523489"/>
            <a:ext cx="125730" cy="125730"/>
          </a:xfrm>
          <a:prstGeom prst="rect">
            <a:avLst/>
          </a:prstGeom>
          <a:blipFill>
            <a:blip r:embed="rId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" name="object 51"/>
          <p:cNvSpPr/>
          <p:nvPr/>
        </p:nvSpPr>
        <p:spPr>
          <a:xfrm>
            <a:off x="2196083" y="2532633"/>
            <a:ext cx="106680" cy="106680"/>
          </a:xfrm>
          <a:prstGeom prst="rect">
            <a:avLst/>
          </a:prstGeom>
          <a:blipFill>
            <a:blip r:embed="rId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" name="object 52"/>
          <p:cNvSpPr/>
          <p:nvPr/>
        </p:nvSpPr>
        <p:spPr>
          <a:xfrm>
            <a:off x="888491" y="2752851"/>
            <a:ext cx="176784" cy="176784"/>
          </a:xfrm>
          <a:prstGeom prst="rect">
            <a:avLst/>
          </a:prstGeom>
          <a:blipFill>
            <a:blip r:embed="rId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" name="object 53"/>
          <p:cNvSpPr/>
          <p:nvPr/>
        </p:nvSpPr>
        <p:spPr>
          <a:xfrm>
            <a:off x="1216913" y="2762757"/>
            <a:ext cx="156972" cy="156971"/>
          </a:xfrm>
          <a:prstGeom prst="rect">
            <a:avLst/>
          </a:prstGeom>
          <a:blipFill>
            <a:blip r:embed="rId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" name="object 54"/>
          <p:cNvSpPr/>
          <p:nvPr/>
        </p:nvSpPr>
        <p:spPr>
          <a:xfrm>
            <a:off x="1530858" y="2758948"/>
            <a:ext cx="164592" cy="164592"/>
          </a:xfrm>
          <a:prstGeom prst="rect">
            <a:avLst/>
          </a:prstGeom>
          <a:blipFill>
            <a:blip r:embed="rId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" name="object 55"/>
          <p:cNvSpPr/>
          <p:nvPr/>
        </p:nvSpPr>
        <p:spPr>
          <a:xfrm>
            <a:off x="1905761" y="2816098"/>
            <a:ext cx="51435" cy="50800"/>
          </a:xfrm>
          <a:custGeom>
            <a:avLst/>
            <a:gdLst/>
            <a:ahLst/>
            <a:cxnLst/>
            <a:rect l="l" t="t" r="r" b="b"/>
            <a:pathLst>
              <a:path w="51435" h="50800">
                <a:moveTo>
                  <a:pt x="25527" y="0"/>
                </a:moveTo>
                <a:lnTo>
                  <a:pt x="15591" y="1982"/>
                </a:lnTo>
                <a:lnTo>
                  <a:pt x="7477" y="7381"/>
                </a:lnTo>
                <a:lnTo>
                  <a:pt x="2006" y="15376"/>
                </a:lnTo>
                <a:lnTo>
                  <a:pt x="0" y="25146"/>
                </a:lnTo>
                <a:lnTo>
                  <a:pt x="2006" y="34915"/>
                </a:lnTo>
                <a:lnTo>
                  <a:pt x="7477" y="42910"/>
                </a:lnTo>
                <a:lnTo>
                  <a:pt x="15591" y="48309"/>
                </a:lnTo>
                <a:lnTo>
                  <a:pt x="25527" y="50292"/>
                </a:lnTo>
                <a:lnTo>
                  <a:pt x="35462" y="48309"/>
                </a:lnTo>
                <a:lnTo>
                  <a:pt x="43576" y="42910"/>
                </a:lnTo>
                <a:lnTo>
                  <a:pt x="49047" y="34915"/>
                </a:lnTo>
                <a:lnTo>
                  <a:pt x="51054" y="25146"/>
                </a:lnTo>
                <a:lnTo>
                  <a:pt x="49047" y="15376"/>
                </a:lnTo>
                <a:lnTo>
                  <a:pt x="43576" y="7381"/>
                </a:lnTo>
                <a:lnTo>
                  <a:pt x="35462" y="1982"/>
                </a:lnTo>
                <a:lnTo>
                  <a:pt x="25527" y="0"/>
                </a:lnTo>
                <a:close/>
              </a:path>
            </a:pathLst>
          </a:custGeom>
          <a:solidFill>
            <a:srgbClr val="F1F5F9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" name="object 56"/>
          <p:cNvSpPr/>
          <p:nvPr/>
        </p:nvSpPr>
        <p:spPr>
          <a:xfrm>
            <a:off x="2164842" y="2756661"/>
            <a:ext cx="169163" cy="169163"/>
          </a:xfrm>
          <a:prstGeom prst="rect">
            <a:avLst/>
          </a:prstGeom>
          <a:blipFill>
            <a:blip r:embed="rId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" name="object 57"/>
          <p:cNvSpPr/>
          <p:nvPr/>
        </p:nvSpPr>
        <p:spPr>
          <a:xfrm>
            <a:off x="934974" y="3053079"/>
            <a:ext cx="84581" cy="84582"/>
          </a:xfrm>
          <a:prstGeom prst="rect">
            <a:avLst/>
          </a:prstGeom>
          <a:blipFill>
            <a:blip r:embed="rId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" name="object 58"/>
          <p:cNvSpPr/>
          <p:nvPr/>
        </p:nvSpPr>
        <p:spPr>
          <a:xfrm>
            <a:off x="1250441" y="3050794"/>
            <a:ext cx="89153" cy="89153"/>
          </a:xfrm>
          <a:prstGeom prst="rect">
            <a:avLst/>
          </a:prstGeom>
          <a:blipFill>
            <a:blip r:embed="rId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" name="object 59"/>
          <p:cNvSpPr/>
          <p:nvPr/>
        </p:nvSpPr>
        <p:spPr>
          <a:xfrm>
            <a:off x="1591817" y="3073654"/>
            <a:ext cx="43815" cy="43815"/>
          </a:xfrm>
          <a:custGeom>
            <a:avLst/>
            <a:gdLst/>
            <a:ahLst/>
            <a:cxnLst/>
            <a:rect l="l" t="t" r="r" b="b"/>
            <a:pathLst>
              <a:path w="43814" h="43814">
                <a:moveTo>
                  <a:pt x="21717" y="0"/>
                </a:moveTo>
                <a:lnTo>
                  <a:pt x="13287" y="1714"/>
                </a:lnTo>
                <a:lnTo>
                  <a:pt x="6381" y="6381"/>
                </a:lnTo>
                <a:lnTo>
                  <a:pt x="1714" y="13287"/>
                </a:lnTo>
                <a:lnTo>
                  <a:pt x="0" y="21717"/>
                </a:lnTo>
                <a:lnTo>
                  <a:pt x="1714" y="30146"/>
                </a:lnTo>
                <a:lnTo>
                  <a:pt x="6381" y="37052"/>
                </a:lnTo>
                <a:lnTo>
                  <a:pt x="13287" y="41719"/>
                </a:lnTo>
                <a:lnTo>
                  <a:pt x="21717" y="43434"/>
                </a:lnTo>
                <a:lnTo>
                  <a:pt x="30146" y="41719"/>
                </a:lnTo>
                <a:lnTo>
                  <a:pt x="37052" y="37052"/>
                </a:lnTo>
                <a:lnTo>
                  <a:pt x="41719" y="30146"/>
                </a:lnTo>
                <a:lnTo>
                  <a:pt x="43434" y="21717"/>
                </a:lnTo>
                <a:lnTo>
                  <a:pt x="41719" y="13287"/>
                </a:lnTo>
                <a:lnTo>
                  <a:pt x="37052" y="6381"/>
                </a:lnTo>
                <a:lnTo>
                  <a:pt x="30146" y="1714"/>
                </a:lnTo>
                <a:lnTo>
                  <a:pt x="21717" y="0"/>
                </a:lnTo>
                <a:close/>
              </a:path>
            </a:pathLst>
          </a:custGeom>
          <a:solidFill>
            <a:srgbClr val="D3DDED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" name="object 60"/>
          <p:cNvSpPr/>
          <p:nvPr/>
        </p:nvSpPr>
        <p:spPr>
          <a:xfrm>
            <a:off x="1856232" y="3020314"/>
            <a:ext cx="150113" cy="150113"/>
          </a:xfrm>
          <a:prstGeom prst="rect">
            <a:avLst/>
          </a:prstGeom>
          <a:blipFill>
            <a:blip r:embed="rId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" name="object 61"/>
          <p:cNvSpPr/>
          <p:nvPr/>
        </p:nvSpPr>
        <p:spPr>
          <a:xfrm>
            <a:off x="2233422" y="3079750"/>
            <a:ext cx="32384" cy="31750"/>
          </a:xfrm>
          <a:custGeom>
            <a:avLst/>
            <a:gdLst/>
            <a:ahLst/>
            <a:cxnLst/>
            <a:rect l="l" t="t" r="r" b="b"/>
            <a:pathLst>
              <a:path w="32385" h="31750">
                <a:moveTo>
                  <a:pt x="24892" y="0"/>
                </a:moveTo>
                <a:lnTo>
                  <a:pt x="7112" y="0"/>
                </a:lnTo>
                <a:lnTo>
                  <a:pt x="0" y="6985"/>
                </a:lnTo>
                <a:lnTo>
                  <a:pt x="0" y="24257"/>
                </a:lnTo>
                <a:lnTo>
                  <a:pt x="7112" y="31242"/>
                </a:lnTo>
                <a:lnTo>
                  <a:pt x="24892" y="31242"/>
                </a:lnTo>
                <a:lnTo>
                  <a:pt x="32004" y="24257"/>
                </a:lnTo>
                <a:lnTo>
                  <a:pt x="32004" y="6985"/>
                </a:lnTo>
                <a:lnTo>
                  <a:pt x="24892" y="0"/>
                </a:lnTo>
                <a:close/>
              </a:path>
            </a:pathLst>
          </a:custGeom>
          <a:solidFill>
            <a:srgbClr val="E8EBF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" name="object 62"/>
          <p:cNvSpPr/>
          <p:nvPr/>
        </p:nvSpPr>
        <p:spPr>
          <a:xfrm>
            <a:off x="902208" y="3275584"/>
            <a:ext cx="150114" cy="150113"/>
          </a:xfrm>
          <a:prstGeom prst="rect">
            <a:avLst/>
          </a:prstGeom>
          <a:blipFill>
            <a:blip r:embed="rId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" name="object 63"/>
          <p:cNvSpPr/>
          <p:nvPr/>
        </p:nvSpPr>
        <p:spPr>
          <a:xfrm>
            <a:off x="1234439" y="3290061"/>
            <a:ext cx="121158" cy="121157"/>
          </a:xfrm>
          <a:prstGeom prst="rect">
            <a:avLst/>
          </a:prstGeom>
          <a:blipFill>
            <a:blip r:embed="rId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" name="object 64"/>
          <p:cNvSpPr/>
          <p:nvPr/>
        </p:nvSpPr>
        <p:spPr>
          <a:xfrm>
            <a:off x="1547622" y="3285490"/>
            <a:ext cx="131063" cy="130301"/>
          </a:xfrm>
          <a:prstGeom prst="rect">
            <a:avLst/>
          </a:prstGeom>
          <a:blipFill>
            <a:blip r:embed="rId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" name="object 65"/>
          <p:cNvSpPr/>
          <p:nvPr/>
        </p:nvSpPr>
        <p:spPr>
          <a:xfrm>
            <a:off x="1885188" y="3304540"/>
            <a:ext cx="92201" cy="92201"/>
          </a:xfrm>
          <a:prstGeom prst="rect">
            <a:avLst/>
          </a:prstGeom>
          <a:blipFill>
            <a:blip r:embed="rId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" name="object 66"/>
          <p:cNvSpPr/>
          <p:nvPr/>
        </p:nvSpPr>
        <p:spPr>
          <a:xfrm>
            <a:off x="2177795" y="3279394"/>
            <a:ext cx="143256" cy="142494"/>
          </a:xfrm>
          <a:prstGeom prst="rect">
            <a:avLst/>
          </a:prstGeom>
          <a:blipFill>
            <a:blip r:embed="rId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" name="object 67"/>
          <p:cNvSpPr/>
          <p:nvPr/>
        </p:nvSpPr>
        <p:spPr>
          <a:xfrm>
            <a:off x="910589" y="3537711"/>
            <a:ext cx="133350" cy="133350"/>
          </a:xfrm>
          <a:prstGeom prst="rect">
            <a:avLst/>
          </a:prstGeom>
          <a:blipFill>
            <a:blip r:embed="rId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" name="object 68"/>
          <p:cNvSpPr/>
          <p:nvPr/>
        </p:nvSpPr>
        <p:spPr>
          <a:xfrm>
            <a:off x="1250441" y="3559809"/>
            <a:ext cx="89153" cy="89153"/>
          </a:xfrm>
          <a:prstGeom prst="rect">
            <a:avLst/>
          </a:prstGeom>
          <a:blipFill>
            <a:blip r:embed="rId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" name="object 69"/>
          <p:cNvSpPr/>
          <p:nvPr/>
        </p:nvSpPr>
        <p:spPr>
          <a:xfrm>
            <a:off x="1551432" y="3543046"/>
            <a:ext cx="123443" cy="122681"/>
          </a:xfrm>
          <a:prstGeom prst="rect">
            <a:avLst/>
          </a:prstGeom>
          <a:blipFill>
            <a:blip r:embed="rId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" name="object 70"/>
          <p:cNvSpPr/>
          <p:nvPr/>
        </p:nvSpPr>
        <p:spPr>
          <a:xfrm>
            <a:off x="1856232" y="3529329"/>
            <a:ext cx="150113" cy="150114"/>
          </a:xfrm>
          <a:prstGeom prst="rect">
            <a:avLst/>
          </a:prstGeom>
          <a:blipFill>
            <a:blip r:embed="rId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" name="object 71"/>
          <p:cNvSpPr/>
          <p:nvPr/>
        </p:nvSpPr>
        <p:spPr>
          <a:xfrm>
            <a:off x="2183892" y="3539235"/>
            <a:ext cx="131063" cy="130301"/>
          </a:xfrm>
          <a:prstGeom prst="rect">
            <a:avLst/>
          </a:prstGeom>
          <a:blipFill>
            <a:blip r:embed="rId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" name="object 72"/>
          <p:cNvSpPr/>
          <p:nvPr/>
        </p:nvSpPr>
        <p:spPr>
          <a:xfrm>
            <a:off x="894588" y="3776979"/>
            <a:ext cx="164592" cy="164592"/>
          </a:xfrm>
          <a:prstGeom prst="rect">
            <a:avLst/>
          </a:prstGeom>
          <a:blipFill>
            <a:blip r:embed="rId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" name="object 73"/>
          <p:cNvSpPr/>
          <p:nvPr/>
        </p:nvSpPr>
        <p:spPr>
          <a:xfrm>
            <a:off x="1213103" y="3776979"/>
            <a:ext cx="164591" cy="164592"/>
          </a:xfrm>
          <a:prstGeom prst="rect">
            <a:avLst/>
          </a:prstGeom>
          <a:blipFill>
            <a:blip r:embed="rId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" name="object 74"/>
          <p:cNvSpPr/>
          <p:nvPr/>
        </p:nvSpPr>
        <p:spPr>
          <a:xfrm>
            <a:off x="1539239" y="3786123"/>
            <a:ext cx="147828" cy="147066"/>
          </a:xfrm>
          <a:prstGeom prst="rect">
            <a:avLst/>
          </a:prstGeom>
          <a:blipFill>
            <a:blip r:embed="rId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" name="object 75"/>
          <p:cNvSpPr/>
          <p:nvPr/>
        </p:nvSpPr>
        <p:spPr>
          <a:xfrm>
            <a:off x="1866138" y="3794505"/>
            <a:ext cx="130301" cy="130301"/>
          </a:xfrm>
          <a:prstGeom prst="rect">
            <a:avLst/>
          </a:prstGeom>
          <a:blipFill>
            <a:blip r:embed="rId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" name="object 76"/>
          <p:cNvSpPr/>
          <p:nvPr/>
        </p:nvSpPr>
        <p:spPr>
          <a:xfrm>
            <a:off x="2173223" y="3783076"/>
            <a:ext cx="152400" cy="152400"/>
          </a:xfrm>
          <a:prstGeom prst="rect">
            <a:avLst/>
          </a:prstGeom>
          <a:blipFill>
            <a:blip r:embed="rId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" name="object 77"/>
          <p:cNvSpPr txBox="1"/>
          <p:nvPr/>
        </p:nvSpPr>
        <p:spPr>
          <a:xfrm>
            <a:off x="2443733" y="203707"/>
            <a:ext cx="683260" cy="37509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i="1" spc="-5" dirty="0">
                <a:latin typeface="Times New Roman"/>
                <a:cs typeface="Times New Roman"/>
              </a:rPr>
              <a:t>SiDXS1</a:t>
            </a:r>
            <a:endParaRPr sz="1050" dirty="0">
              <a:latin typeface="Times New Roman"/>
              <a:cs typeface="Times New Roman"/>
            </a:endParaRPr>
          </a:p>
          <a:p>
            <a:pPr marL="12700" marR="5080">
              <a:lnSpc>
                <a:spcPct val="159100"/>
              </a:lnSpc>
            </a:pPr>
            <a:r>
              <a:rPr sz="1050" i="1" spc="-5" dirty="0">
                <a:latin typeface="Times New Roman"/>
                <a:cs typeface="Times New Roman"/>
              </a:rPr>
              <a:t>SiDXS2  SiDXS3  </a:t>
            </a:r>
            <a:r>
              <a:rPr sz="1050" i="1" dirty="0">
                <a:latin typeface="Times New Roman"/>
                <a:cs typeface="Times New Roman"/>
              </a:rPr>
              <a:t>SiDXR  SiMCT  SiCMK  SiMDS  </a:t>
            </a:r>
            <a:r>
              <a:rPr sz="1050" i="1" spc="-5" dirty="0">
                <a:latin typeface="Times New Roman"/>
                <a:cs typeface="Times New Roman"/>
              </a:rPr>
              <a:t>SiHDS  SiHDR  SiIDI1  SiIDI2  SiIDI3  </a:t>
            </a:r>
            <a:r>
              <a:rPr sz="1050" i="1" dirty="0">
                <a:latin typeface="Times New Roman"/>
                <a:cs typeface="Times New Roman"/>
              </a:rPr>
              <a:t>Si</a:t>
            </a:r>
            <a:r>
              <a:rPr sz="1050" i="1" spc="-5" dirty="0">
                <a:latin typeface="Times New Roman"/>
                <a:cs typeface="Times New Roman"/>
              </a:rPr>
              <a:t>G</a:t>
            </a:r>
            <a:r>
              <a:rPr sz="1050" i="1" spc="-20" dirty="0">
                <a:latin typeface="Times New Roman"/>
                <a:cs typeface="Times New Roman"/>
              </a:rPr>
              <a:t>G</a:t>
            </a:r>
            <a:r>
              <a:rPr sz="1050" i="1" dirty="0">
                <a:latin typeface="Times New Roman"/>
                <a:cs typeface="Times New Roman"/>
              </a:rPr>
              <a:t>P</a:t>
            </a:r>
            <a:r>
              <a:rPr sz="1050" i="1" spc="-10" dirty="0">
                <a:latin typeface="Times New Roman"/>
                <a:cs typeface="Times New Roman"/>
              </a:rPr>
              <a:t>P</a:t>
            </a:r>
            <a:r>
              <a:rPr sz="1050" i="1" dirty="0">
                <a:latin typeface="Times New Roman"/>
                <a:cs typeface="Times New Roman"/>
              </a:rPr>
              <a:t>S7a  Si</a:t>
            </a:r>
            <a:r>
              <a:rPr sz="1050" i="1" spc="-5" dirty="0">
                <a:latin typeface="Times New Roman"/>
                <a:cs typeface="Times New Roman"/>
              </a:rPr>
              <a:t>G</a:t>
            </a:r>
            <a:r>
              <a:rPr sz="1050" i="1" spc="-10" dirty="0">
                <a:latin typeface="Times New Roman"/>
                <a:cs typeface="Times New Roman"/>
              </a:rPr>
              <a:t>G</a:t>
            </a:r>
            <a:r>
              <a:rPr sz="1050" i="1" dirty="0">
                <a:latin typeface="Times New Roman"/>
                <a:cs typeface="Times New Roman"/>
              </a:rPr>
              <a:t>P</a:t>
            </a:r>
            <a:r>
              <a:rPr sz="1050" i="1" spc="-10" dirty="0">
                <a:latin typeface="Times New Roman"/>
                <a:cs typeface="Times New Roman"/>
              </a:rPr>
              <a:t>P</a:t>
            </a:r>
            <a:r>
              <a:rPr sz="1050" i="1" spc="-5" dirty="0">
                <a:latin typeface="Times New Roman"/>
                <a:cs typeface="Times New Roman"/>
              </a:rPr>
              <a:t>S</a:t>
            </a:r>
            <a:r>
              <a:rPr sz="1050" i="1" dirty="0">
                <a:latin typeface="Times New Roman"/>
                <a:cs typeface="Times New Roman"/>
              </a:rPr>
              <a:t>7b  Si</a:t>
            </a:r>
            <a:r>
              <a:rPr sz="1050" i="1" spc="-5" dirty="0">
                <a:latin typeface="Times New Roman"/>
                <a:cs typeface="Times New Roman"/>
              </a:rPr>
              <a:t>G</a:t>
            </a:r>
            <a:r>
              <a:rPr sz="1050" i="1" spc="-20" dirty="0">
                <a:latin typeface="Times New Roman"/>
                <a:cs typeface="Times New Roman"/>
              </a:rPr>
              <a:t>G</a:t>
            </a:r>
            <a:r>
              <a:rPr sz="1050" i="1" dirty="0">
                <a:latin typeface="Times New Roman"/>
                <a:cs typeface="Times New Roman"/>
              </a:rPr>
              <a:t>P</a:t>
            </a:r>
            <a:r>
              <a:rPr sz="1050" i="1" spc="-10" dirty="0">
                <a:latin typeface="Times New Roman"/>
                <a:cs typeface="Times New Roman"/>
              </a:rPr>
              <a:t>P</a:t>
            </a:r>
            <a:r>
              <a:rPr sz="1050" i="1" dirty="0">
                <a:latin typeface="Times New Roman"/>
                <a:cs typeface="Times New Roman"/>
              </a:rPr>
              <a:t>S7c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3620642" y="4097401"/>
            <a:ext cx="832358" cy="487679"/>
          </a:xfrm>
          <a:prstGeom prst="rect">
            <a:avLst/>
          </a:prstGeom>
          <a:blipFill>
            <a:blip r:embed="rId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" name="object 79"/>
          <p:cNvSpPr/>
          <p:nvPr/>
        </p:nvSpPr>
        <p:spPr>
          <a:xfrm>
            <a:off x="3983735" y="171957"/>
            <a:ext cx="176022" cy="176784"/>
          </a:xfrm>
          <a:prstGeom prst="rect">
            <a:avLst/>
          </a:prstGeom>
          <a:blipFill>
            <a:blip r:embed="rId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" name="object 80"/>
          <p:cNvSpPr/>
          <p:nvPr/>
        </p:nvSpPr>
        <p:spPr>
          <a:xfrm>
            <a:off x="4322064" y="186436"/>
            <a:ext cx="147827" cy="147828"/>
          </a:xfrm>
          <a:prstGeom prst="rect">
            <a:avLst/>
          </a:prstGeom>
          <a:blipFill>
            <a:blip r:embed="rId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" name="object 81"/>
          <p:cNvSpPr/>
          <p:nvPr/>
        </p:nvSpPr>
        <p:spPr>
          <a:xfrm>
            <a:off x="4635246" y="175768"/>
            <a:ext cx="169163" cy="169163"/>
          </a:xfrm>
          <a:prstGeom prst="rect">
            <a:avLst/>
          </a:prstGeom>
          <a:blipFill>
            <a:blip r:embed="rId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" name="object 82"/>
          <p:cNvSpPr/>
          <p:nvPr/>
        </p:nvSpPr>
        <p:spPr>
          <a:xfrm>
            <a:off x="4985003" y="201676"/>
            <a:ext cx="118110" cy="118109"/>
          </a:xfrm>
          <a:prstGeom prst="rect">
            <a:avLst/>
          </a:prstGeom>
          <a:blipFill>
            <a:blip r:embed="rId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" name="object 83"/>
          <p:cNvSpPr/>
          <p:nvPr/>
        </p:nvSpPr>
        <p:spPr>
          <a:xfrm>
            <a:off x="5282184" y="175768"/>
            <a:ext cx="169163" cy="169163"/>
          </a:xfrm>
          <a:prstGeom prst="rect">
            <a:avLst/>
          </a:prstGeom>
          <a:blipFill>
            <a:blip r:embed="rId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" name="object 84"/>
          <p:cNvSpPr/>
          <p:nvPr/>
        </p:nvSpPr>
        <p:spPr>
          <a:xfrm>
            <a:off x="4027170" y="492759"/>
            <a:ext cx="89153" cy="89153"/>
          </a:xfrm>
          <a:prstGeom prst="rect">
            <a:avLst/>
          </a:prstGeom>
          <a:blipFill>
            <a:blip r:embed="rId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" name="object 85"/>
          <p:cNvSpPr/>
          <p:nvPr/>
        </p:nvSpPr>
        <p:spPr>
          <a:xfrm>
            <a:off x="4350258" y="491236"/>
            <a:ext cx="91439" cy="92201"/>
          </a:xfrm>
          <a:prstGeom prst="rect">
            <a:avLst/>
          </a:prstGeom>
          <a:blipFill>
            <a:blip r:embed="rId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" name="object 86"/>
          <p:cNvSpPr/>
          <p:nvPr/>
        </p:nvSpPr>
        <p:spPr>
          <a:xfrm>
            <a:off x="4668011" y="485140"/>
            <a:ext cx="104394" cy="104394"/>
          </a:xfrm>
          <a:prstGeom prst="rect">
            <a:avLst/>
          </a:prstGeom>
          <a:blipFill>
            <a:blip r:embed="rId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" name="object 87"/>
          <p:cNvSpPr/>
          <p:nvPr/>
        </p:nvSpPr>
        <p:spPr>
          <a:xfrm>
            <a:off x="5005578" y="498855"/>
            <a:ext cx="76962" cy="77723"/>
          </a:xfrm>
          <a:prstGeom prst="rect">
            <a:avLst/>
          </a:prstGeom>
          <a:blipFill>
            <a:blip r:embed="rId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" name="object 88"/>
          <p:cNvSpPr/>
          <p:nvPr/>
        </p:nvSpPr>
        <p:spPr>
          <a:xfrm>
            <a:off x="5323332" y="494283"/>
            <a:ext cx="86867" cy="86867"/>
          </a:xfrm>
          <a:prstGeom prst="rect">
            <a:avLst/>
          </a:prstGeom>
          <a:blipFill>
            <a:blip r:embed="rId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" name="object 89"/>
          <p:cNvSpPr/>
          <p:nvPr/>
        </p:nvSpPr>
        <p:spPr>
          <a:xfrm>
            <a:off x="3977640" y="719836"/>
            <a:ext cx="188213" cy="188976"/>
          </a:xfrm>
          <a:prstGeom prst="rect">
            <a:avLst/>
          </a:prstGeom>
          <a:blipFill>
            <a:blip r:embed="rId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" name="object 90"/>
          <p:cNvSpPr/>
          <p:nvPr/>
        </p:nvSpPr>
        <p:spPr>
          <a:xfrm>
            <a:off x="4305300" y="723645"/>
            <a:ext cx="181355" cy="181355"/>
          </a:xfrm>
          <a:prstGeom prst="rect">
            <a:avLst/>
          </a:prstGeom>
          <a:blipFill>
            <a:blip r:embed="rId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" name="object 91"/>
          <p:cNvSpPr/>
          <p:nvPr/>
        </p:nvSpPr>
        <p:spPr>
          <a:xfrm>
            <a:off x="4628388" y="722883"/>
            <a:ext cx="183641" cy="183642"/>
          </a:xfrm>
          <a:prstGeom prst="rect">
            <a:avLst/>
          </a:prstGeom>
          <a:blipFill>
            <a:blip r:embed="rId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" name="object 92"/>
          <p:cNvSpPr/>
          <p:nvPr/>
        </p:nvSpPr>
        <p:spPr>
          <a:xfrm>
            <a:off x="4987290" y="757936"/>
            <a:ext cx="113537" cy="113538"/>
          </a:xfrm>
          <a:prstGeom prst="rect">
            <a:avLst/>
          </a:prstGeom>
          <a:blipFill>
            <a:blip r:embed="rId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" name="object 93"/>
          <p:cNvSpPr/>
          <p:nvPr/>
        </p:nvSpPr>
        <p:spPr>
          <a:xfrm>
            <a:off x="5277611" y="725169"/>
            <a:ext cx="179070" cy="179069"/>
          </a:xfrm>
          <a:prstGeom prst="rect">
            <a:avLst/>
          </a:prstGeom>
          <a:blipFill>
            <a:blip r:embed="rId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" name="object 94"/>
          <p:cNvSpPr/>
          <p:nvPr/>
        </p:nvSpPr>
        <p:spPr>
          <a:xfrm>
            <a:off x="4002023" y="1021588"/>
            <a:ext cx="140208" cy="140207"/>
          </a:xfrm>
          <a:prstGeom prst="rect">
            <a:avLst/>
          </a:prstGeom>
          <a:blipFill>
            <a:blip r:embed="rId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" name="object 95"/>
          <p:cNvSpPr/>
          <p:nvPr/>
        </p:nvSpPr>
        <p:spPr>
          <a:xfrm>
            <a:off x="4351020" y="1046733"/>
            <a:ext cx="89915" cy="89153"/>
          </a:xfrm>
          <a:prstGeom prst="rect">
            <a:avLst/>
          </a:prstGeom>
          <a:blipFill>
            <a:blip r:embed="rId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" name="object 96"/>
          <p:cNvSpPr/>
          <p:nvPr/>
        </p:nvSpPr>
        <p:spPr>
          <a:xfrm>
            <a:off x="4658105" y="1029969"/>
            <a:ext cx="123444" cy="123444"/>
          </a:xfrm>
          <a:prstGeom prst="rect">
            <a:avLst/>
          </a:prstGeom>
          <a:blipFill>
            <a:blip r:embed="rId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" name="object 97"/>
          <p:cNvSpPr/>
          <p:nvPr/>
        </p:nvSpPr>
        <p:spPr>
          <a:xfrm>
            <a:off x="4962905" y="1010158"/>
            <a:ext cx="162305" cy="162305"/>
          </a:xfrm>
          <a:prstGeom prst="rect">
            <a:avLst/>
          </a:prstGeom>
          <a:blipFill>
            <a:blip r:embed="rId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" name="object 98"/>
          <p:cNvSpPr/>
          <p:nvPr/>
        </p:nvSpPr>
        <p:spPr>
          <a:xfrm>
            <a:off x="5301996" y="1026160"/>
            <a:ext cx="130301" cy="130301"/>
          </a:xfrm>
          <a:prstGeom prst="rect">
            <a:avLst/>
          </a:prstGeom>
          <a:blipFill>
            <a:blip r:embed="rId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" name="object 99"/>
          <p:cNvSpPr/>
          <p:nvPr/>
        </p:nvSpPr>
        <p:spPr>
          <a:xfrm>
            <a:off x="4029455" y="1325625"/>
            <a:ext cx="84582" cy="85344"/>
          </a:xfrm>
          <a:prstGeom prst="rect">
            <a:avLst/>
          </a:prstGeom>
          <a:blipFill>
            <a:blip r:embed="rId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" name="object 100"/>
          <p:cNvSpPr/>
          <p:nvPr/>
        </p:nvSpPr>
        <p:spPr>
          <a:xfrm>
            <a:off x="4344923" y="1317244"/>
            <a:ext cx="102108" cy="102107"/>
          </a:xfrm>
          <a:prstGeom prst="rect">
            <a:avLst/>
          </a:prstGeom>
          <a:blipFill>
            <a:blip r:embed="rId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" name="object 101"/>
          <p:cNvSpPr/>
          <p:nvPr/>
        </p:nvSpPr>
        <p:spPr>
          <a:xfrm>
            <a:off x="4684776" y="1333246"/>
            <a:ext cx="70103" cy="70103"/>
          </a:xfrm>
          <a:prstGeom prst="rect">
            <a:avLst/>
          </a:prstGeom>
          <a:blipFill>
            <a:blip r:embed="rId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" name="object 102"/>
          <p:cNvSpPr/>
          <p:nvPr/>
        </p:nvSpPr>
        <p:spPr>
          <a:xfrm>
            <a:off x="4974335" y="1298194"/>
            <a:ext cx="140208" cy="140207"/>
          </a:xfrm>
          <a:prstGeom prst="rect">
            <a:avLst/>
          </a:prstGeom>
          <a:blipFill>
            <a:blip r:embed="rId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" name="object 103"/>
          <p:cNvSpPr/>
          <p:nvPr/>
        </p:nvSpPr>
        <p:spPr>
          <a:xfrm>
            <a:off x="5319521" y="1321053"/>
            <a:ext cx="94487" cy="94488"/>
          </a:xfrm>
          <a:prstGeom prst="rect">
            <a:avLst/>
          </a:prstGeom>
          <a:blipFill>
            <a:blip r:embed="rId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" name="object 104"/>
          <p:cNvSpPr/>
          <p:nvPr/>
        </p:nvSpPr>
        <p:spPr>
          <a:xfrm>
            <a:off x="4051553" y="1625091"/>
            <a:ext cx="41275" cy="40640"/>
          </a:xfrm>
          <a:custGeom>
            <a:avLst/>
            <a:gdLst/>
            <a:ahLst/>
            <a:cxnLst/>
            <a:rect l="l" t="t" r="r" b="b"/>
            <a:pathLst>
              <a:path w="41275" h="40639">
                <a:moveTo>
                  <a:pt x="20574" y="0"/>
                </a:moveTo>
                <a:lnTo>
                  <a:pt x="12590" y="1583"/>
                </a:lnTo>
                <a:lnTo>
                  <a:pt x="6048" y="5905"/>
                </a:lnTo>
                <a:lnTo>
                  <a:pt x="1625" y="12322"/>
                </a:lnTo>
                <a:lnTo>
                  <a:pt x="0" y="20193"/>
                </a:lnTo>
                <a:lnTo>
                  <a:pt x="1625" y="28063"/>
                </a:lnTo>
                <a:lnTo>
                  <a:pt x="6048" y="34480"/>
                </a:lnTo>
                <a:lnTo>
                  <a:pt x="12590" y="38802"/>
                </a:lnTo>
                <a:lnTo>
                  <a:pt x="20574" y="40386"/>
                </a:lnTo>
                <a:lnTo>
                  <a:pt x="28557" y="38802"/>
                </a:lnTo>
                <a:lnTo>
                  <a:pt x="35099" y="34480"/>
                </a:lnTo>
                <a:lnTo>
                  <a:pt x="39522" y="28063"/>
                </a:lnTo>
                <a:lnTo>
                  <a:pt x="41148" y="20193"/>
                </a:lnTo>
                <a:lnTo>
                  <a:pt x="39522" y="12322"/>
                </a:lnTo>
                <a:lnTo>
                  <a:pt x="35099" y="5905"/>
                </a:lnTo>
                <a:lnTo>
                  <a:pt x="28557" y="1583"/>
                </a:lnTo>
                <a:lnTo>
                  <a:pt x="20574" y="0"/>
                </a:lnTo>
                <a:close/>
              </a:path>
            </a:pathLst>
          </a:custGeom>
          <a:solidFill>
            <a:srgbClr val="FBFCFD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" name="object 105"/>
          <p:cNvSpPr/>
          <p:nvPr/>
        </p:nvSpPr>
        <p:spPr>
          <a:xfrm>
            <a:off x="4360926" y="1609852"/>
            <a:ext cx="70103" cy="70865"/>
          </a:xfrm>
          <a:prstGeom prst="rect">
            <a:avLst/>
          </a:prstGeom>
          <a:blipFill>
            <a:blip r:embed="rId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" name="object 106"/>
          <p:cNvSpPr/>
          <p:nvPr/>
        </p:nvSpPr>
        <p:spPr>
          <a:xfrm>
            <a:off x="4687061" y="1612900"/>
            <a:ext cx="65532" cy="64769"/>
          </a:xfrm>
          <a:prstGeom prst="rect">
            <a:avLst/>
          </a:prstGeom>
          <a:blipFill>
            <a:blip r:embed="rId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" name="object 107"/>
          <p:cNvSpPr/>
          <p:nvPr/>
        </p:nvSpPr>
        <p:spPr>
          <a:xfrm>
            <a:off x="4956809" y="1558036"/>
            <a:ext cx="174498" cy="174498"/>
          </a:xfrm>
          <a:prstGeom prst="rect">
            <a:avLst/>
          </a:prstGeom>
          <a:blipFill>
            <a:blip r:embed="rId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" name="object 108"/>
          <p:cNvSpPr/>
          <p:nvPr/>
        </p:nvSpPr>
        <p:spPr>
          <a:xfrm>
            <a:off x="5330952" y="1609089"/>
            <a:ext cx="72389" cy="72390"/>
          </a:xfrm>
          <a:prstGeom prst="rect">
            <a:avLst/>
          </a:prstGeom>
          <a:blipFill>
            <a:blip r:embed="rId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" name="object 109"/>
          <p:cNvSpPr/>
          <p:nvPr/>
        </p:nvSpPr>
        <p:spPr>
          <a:xfrm>
            <a:off x="3989832" y="1839976"/>
            <a:ext cx="164591" cy="164592"/>
          </a:xfrm>
          <a:prstGeom prst="rect">
            <a:avLst/>
          </a:prstGeom>
          <a:blipFill>
            <a:blip r:embed="rId1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" name="object 110"/>
          <p:cNvSpPr/>
          <p:nvPr/>
        </p:nvSpPr>
        <p:spPr>
          <a:xfrm>
            <a:off x="4317491" y="1843785"/>
            <a:ext cx="156972" cy="156971"/>
          </a:xfrm>
          <a:prstGeom prst="rect">
            <a:avLst/>
          </a:prstGeom>
          <a:blipFill>
            <a:blip r:embed="rId1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" name="object 111"/>
          <p:cNvSpPr/>
          <p:nvPr/>
        </p:nvSpPr>
        <p:spPr>
          <a:xfrm>
            <a:off x="4630673" y="1832355"/>
            <a:ext cx="179070" cy="179069"/>
          </a:xfrm>
          <a:prstGeom prst="rect">
            <a:avLst/>
          </a:prstGeom>
          <a:blipFill>
            <a:blip r:embed="rId1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" name="object 112"/>
          <p:cNvSpPr/>
          <p:nvPr/>
        </p:nvSpPr>
        <p:spPr>
          <a:xfrm>
            <a:off x="5018532" y="1897126"/>
            <a:ext cx="51435" cy="50800"/>
          </a:xfrm>
          <a:custGeom>
            <a:avLst/>
            <a:gdLst/>
            <a:ahLst/>
            <a:cxnLst/>
            <a:rect l="l" t="t" r="r" b="b"/>
            <a:pathLst>
              <a:path w="51435" h="50800">
                <a:moveTo>
                  <a:pt x="25526" y="0"/>
                </a:moveTo>
                <a:lnTo>
                  <a:pt x="15591" y="1982"/>
                </a:lnTo>
                <a:lnTo>
                  <a:pt x="7477" y="7381"/>
                </a:lnTo>
                <a:lnTo>
                  <a:pt x="2006" y="15376"/>
                </a:lnTo>
                <a:lnTo>
                  <a:pt x="0" y="25146"/>
                </a:lnTo>
                <a:lnTo>
                  <a:pt x="2006" y="34915"/>
                </a:lnTo>
                <a:lnTo>
                  <a:pt x="7477" y="42910"/>
                </a:lnTo>
                <a:lnTo>
                  <a:pt x="15591" y="48309"/>
                </a:lnTo>
                <a:lnTo>
                  <a:pt x="25526" y="50292"/>
                </a:lnTo>
                <a:lnTo>
                  <a:pt x="35462" y="48309"/>
                </a:lnTo>
                <a:lnTo>
                  <a:pt x="43576" y="42910"/>
                </a:lnTo>
                <a:lnTo>
                  <a:pt x="49047" y="34915"/>
                </a:lnTo>
                <a:lnTo>
                  <a:pt x="51053" y="25146"/>
                </a:lnTo>
                <a:lnTo>
                  <a:pt x="49047" y="15376"/>
                </a:lnTo>
                <a:lnTo>
                  <a:pt x="43576" y="7381"/>
                </a:lnTo>
                <a:lnTo>
                  <a:pt x="35462" y="1982"/>
                </a:lnTo>
                <a:lnTo>
                  <a:pt x="25526" y="0"/>
                </a:lnTo>
                <a:close/>
              </a:path>
            </a:pathLst>
          </a:custGeom>
          <a:solidFill>
            <a:srgbClr val="E1E8F4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" name="object 113"/>
          <p:cNvSpPr/>
          <p:nvPr/>
        </p:nvSpPr>
        <p:spPr>
          <a:xfrm>
            <a:off x="5279897" y="1835404"/>
            <a:ext cx="174498" cy="173736"/>
          </a:xfrm>
          <a:prstGeom prst="rect">
            <a:avLst/>
          </a:prstGeom>
          <a:blipFill>
            <a:blip r:embed="rId1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" name="object 114"/>
          <p:cNvSpPr/>
          <p:nvPr/>
        </p:nvSpPr>
        <p:spPr>
          <a:xfrm>
            <a:off x="4031741" y="2159254"/>
            <a:ext cx="80010" cy="80009"/>
          </a:xfrm>
          <a:prstGeom prst="rect">
            <a:avLst/>
          </a:prstGeom>
          <a:blipFill>
            <a:blip r:embed="rId1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" name="object 115"/>
          <p:cNvSpPr/>
          <p:nvPr/>
        </p:nvSpPr>
        <p:spPr>
          <a:xfrm>
            <a:off x="4373879" y="2177542"/>
            <a:ext cx="44450" cy="43815"/>
          </a:xfrm>
          <a:custGeom>
            <a:avLst/>
            <a:gdLst/>
            <a:ahLst/>
            <a:cxnLst/>
            <a:rect l="l" t="t" r="r" b="b"/>
            <a:pathLst>
              <a:path w="44450" h="43814">
                <a:moveTo>
                  <a:pt x="22098" y="0"/>
                </a:moveTo>
                <a:lnTo>
                  <a:pt x="13501" y="1714"/>
                </a:lnTo>
                <a:lnTo>
                  <a:pt x="6477" y="6381"/>
                </a:lnTo>
                <a:lnTo>
                  <a:pt x="1738" y="13287"/>
                </a:lnTo>
                <a:lnTo>
                  <a:pt x="0" y="21717"/>
                </a:lnTo>
                <a:lnTo>
                  <a:pt x="1738" y="30146"/>
                </a:lnTo>
                <a:lnTo>
                  <a:pt x="6477" y="37052"/>
                </a:lnTo>
                <a:lnTo>
                  <a:pt x="13501" y="41719"/>
                </a:lnTo>
                <a:lnTo>
                  <a:pt x="22098" y="43434"/>
                </a:lnTo>
                <a:lnTo>
                  <a:pt x="30694" y="41719"/>
                </a:lnTo>
                <a:lnTo>
                  <a:pt x="37719" y="37052"/>
                </a:lnTo>
                <a:lnTo>
                  <a:pt x="42457" y="30146"/>
                </a:lnTo>
                <a:lnTo>
                  <a:pt x="44196" y="21717"/>
                </a:lnTo>
                <a:lnTo>
                  <a:pt x="42457" y="13287"/>
                </a:lnTo>
                <a:lnTo>
                  <a:pt x="37719" y="6381"/>
                </a:lnTo>
                <a:lnTo>
                  <a:pt x="30694" y="1714"/>
                </a:lnTo>
                <a:lnTo>
                  <a:pt x="22098" y="0"/>
                </a:lnTo>
                <a:close/>
              </a:path>
            </a:pathLst>
          </a:custGeom>
          <a:solidFill>
            <a:srgbClr val="E6EBF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" name="object 116"/>
          <p:cNvSpPr/>
          <p:nvPr/>
        </p:nvSpPr>
        <p:spPr>
          <a:xfrm>
            <a:off x="4677917" y="2156967"/>
            <a:ext cx="84582" cy="84582"/>
          </a:xfrm>
          <a:prstGeom prst="rect">
            <a:avLst/>
          </a:prstGeom>
          <a:blipFill>
            <a:blip r:embed="rId1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" name="object 117"/>
          <p:cNvSpPr/>
          <p:nvPr/>
        </p:nvSpPr>
        <p:spPr>
          <a:xfrm>
            <a:off x="4960620" y="2115820"/>
            <a:ext cx="166877" cy="166878"/>
          </a:xfrm>
          <a:prstGeom prst="rect">
            <a:avLst/>
          </a:prstGeom>
          <a:blipFill>
            <a:blip r:embed="rId1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" name="object 118"/>
          <p:cNvSpPr/>
          <p:nvPr/>
        </p:nvSpPr>
        <p:spPr>
          <a:xfrm>
            <a:off x="5318759" y="2150872"/>
            <a:ext cx="96774" cy="96773"/>
          </a:xfrm>
          <a:prstGeom prst="rect">
            <a:avLst/>
          </a:prstGeom>
          <a:blipFill>
            <a:blip r:embed="rId1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" name="object 119"/>
          <p:cNvSpPr/>
          <p:nvPr/>
        </p:nvSpPr>
        <p:spPr>
          <a:xfrm>
            <a:off x="4062221" y="2466339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4731" y="0"/>
                </a:moveTo>
                <a:lnTo>
                  <a:pt x="4318" y="0"/>
                </a:lnTo>
                <a:lnTo>
                  <a:pt x="0" y="4318"/>
                </a:lnTo>
                <a:lnTo>
                  <a:pt x="0" y="14731"/>
                </a:lnTo>
                <a:lnTo>
                  <a:pt x="4318" y="19050"/>
                </a:lnTo>
                <a:lnTo>
                  <a:pt x="14731" y="19050"/>
                </a:lnTo>
                <a:lnTo>
                  <a:pt x="19050" y="14731"/>
                </a:lnTo>
                <a:lnTo>
                  <a:pt x="19050" y="4318"/>
                </a:lnTo>
                <a:lnTo>
                  <a:pt x="14731" y="0"/>
                </a:lnTo>
                <a:close/>
              </a:path>
            </a:pathLst>
          </a:custGeom>
          <a:solidFill>
            <a:srgbClr val="EEF1F8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" name="object 120"/>
          <p:cNvSpPr/>
          <p:nvPr/>
        </p:nvSpPr>
        <p:spPr>
          <a:xfrm>
            <a:off x="4367021" y="2447289"/>
            <a:ext cx="58419" cy="58419"/>
          </a:xfrm>
          <a:custGeom>
            <a:avLst/>
            <a:gdLst/>
            <a:ahLst/>
            <a:cxnLst/>
            <a:rect l="l" t="t" r="r" b="b"/>
            <a:pathLst>
              <a:path w="58420" h="58419">
                <a:moveTo>
                  <a:pt x="28956" y="0"/>
                </a:moveTo>
                <a:lnTo>
                  <a:pt x="17680" y="2274"/>
                </a:lnTo>
                <a:lnTo>
                  <a:pt x="8477" y="8477"/>
                </a:lnTo>
                <a:lnTo>
                  <a:pt x="2274" y="17680"/>
                </a:lnTo>
                <a:lnTo>
                  <a:pt x="0" y="28955"/>
                </a:lnTo>
                <a:lnTo>
                  <a:pt x="2274" y="40231"/>
                </a:lnTo>
                <a:lnTo>
                  <a:pt x="8477" y="49434"/>
                </a:lnTo>
                <a:lnTo>
                  <a:pt x="17680" y="55637"/>
                </a:lnTo>
                <a:lnTo>
                  <a:pt x="28956" y="57911"/>
                </a:lnTo>
                <a:lnTo>
                  <a:pt x="40231" y="55637"/>
                </a:lnTo>
                <a:lnTo>
                  <a:pt x="49434" y="49434"/>
                </a:lnTo>
                <a:lnTo>
                  <a:pt x="55637" y="40231"/>
                </a:lnTo>
                <a:lnTo>
                  <a:pt x="57912" y="28955"/>
                </a:lnTo>
                <a:lnTo>
                  <a:pt x="55637" y="17680"/>
                </a:lnTo>
                <a:lnTo>
                  <a:pt x="49434" y="8477"/>
                </a:lnTo>
                <a:lnTo>
                  <a:pt x="40231" y="2274"/>
                </a:lnTo>
                <a:lnTo>
                  <a:pt x="28956" y="0"/>
                </a:lnTo>
                <a:close/>
              </a:path>
            </a:pathLst>
          </a:custGeom>
          <a:solidFill>
            <a:srgbClr val="DCE2F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" name="object 121"/>
          <p:cNvSpPr/>
          <p:nvPr/>
        </p:nvSpPr>
        <p:spPr>
          <a:xfrm>
            <a:off x="4705350" y="2461767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10">
                <a:moveTo>
                  <a:pt x="22478" y="0"/>
                </a:moveTo>
                <a:lnTo>
                  <a:pt x="6476" y="0"/>
                </a:lnTo>
                <a:lnTo>
                  <a:pt x="0" y="6476"/>
                </a:lnTo>
                <a:lnTo>
                  <a:pt x="0" y="22478"/>
                </a:lnTo>
                <a:lnTo>
                  <a:pt x="6476" y="28955"/>
                </a:lnTo>
                <a:lnTo>
                  <a:pt x="22478" y="28955"/>
                </a:lnTo>
                <a:lnTo>
                  <a:pt x="28955" y="22478"/>
                </a:lnTo>
                <a:lnTo>
                  <a:pt x="28955" y="6476"/>
                </a:lnTo>
                <a:lnTo>
                  <a:pt x="22478" y="0"/>
                </a:lnTo>
                <a:close/>
              </a:path>
            </a:pathLst>
          </a:custGeom>
          <a:solidFill>
            <a:srgbClr val="F7F8FA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" name="object 122"/>
          <p:cNvSpPr/>
          <p:nvPr/>
        </p:nvSpPr>
        <p:spPr>
          <a:xfrm>
            <a:off x="4966715" y="2398522"/>
            <a:ext cx="154686" cy="154686"/>
          </a:xfrm>
          <a:prstGeom prst="rect">
            <a:avLst/>
          </a:prstGeom>
          <a:blipFill>
            <a:blip r:embed="rId1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" name="object 123"/>
          <p:cNvSpPr/>
          <p:nvPr/>
        </p:nvSpPr>
        <p:spPr>
          <a:xfrm>
            <a:off x="5327141" y="2435860"/>
            <a:ext cx="80010" cy="80009"/>
          </a:xfrm>
          <a:prstGeom prst="rect">
            <a:avLst/>
          </a:prstGeom>
          <a:blipFill>
            <a:blip r:embed="rId1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" name="object 124"/>
          <p:cNvSpPr/>
          <p:nvPr/>
        </p:nvSpPr>
        <p:spPr>
          <a:xfrm>
            <a:off x="4002785" y="2684272"/>
            <a:ext cx="137922" cy="137921"/>
          </a:xfrm>
          <a:prstGeom prst="rect">
            <a:avLst/>
          </a:prstGeom>
          <a:blipFill>
            <a:blip r:embed="rId1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" name="object 125"/>
          <p:cNvSpPr/>
          <p:nvPr/>
        </p:nvSpPr>
        <p:spPr>
          <a:xfrm>
            <a:off x="4340605" y="2697733"/>
            <a:ext cx="110998" cy="110998"/>
          </a:xfrm>
          <a:prstGeom prst="rect">
            <a:avLst/>
          </a:prstGeom>
          <a:blipFill>
            <a:blip r:embed="rId1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" name="object 126"/>
          <p:cNvSpPr/>
          <p:nvPr/>
        </p:nvSpPr>
        <p:spPr>
          <a:xfrm>
            <a:off x="4645914" y="2678938"/>
            <a:ext cx="147827" cy="147828"/>
          </a:xfrm>
          <a:prstGeom prst="rect">
            <a:avLst/>
          </a:prstGeom>
          <a:blipFill>
            <a:blip r:embed="rId1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" name="object 127"/>
          <p:cNvSpPr/>
          <p:nvPr/>
        </p:nvSpPr>
        <p:spPr>
          <a:xfrm>
            <a:off x="4976621" y="2685033"/>
            <a:ext cx="134874" cy="135636"/>
          </a:xfrm>
          <a:prstGeom prst="rect">
            <a:avLst/>
          </a:prstGeom>
          <a:blipFill>
            <a:blip r:embed="rId1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" name="object 128"/>
          <p:cNvSpPr/>
          <p:nvPr/>
        </p:nvSpPr>
        <p:spPr>
          <a:xfrm>
            <a:off x="5293614" y="2678938"/>
            <a:ext cx="147065" cy="147828"/>
          </a:xfrm>
          <a:prstGeom prst="rect">
            <a:avLst/>
          </a:prstGeom>
          <a:blipFill>
            <a:blip r:embed="rId1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" name="object 129"/>
          <p:cNvSpPr/>
          <p:nvPr/>
        </p:nvSpPr>
        <p:spPr>
          <a:xfrm>
            <a:off x="3981450" y="2939542"/>
            <a:ext cx="181355" cy="181355"/>
          </a:xfrm>
          <a:prstGeom prst="rect">
            <a:avLst/>
          </a:prstGeom>
          <a:blipFill>
            <a:blip r:embed="rId1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" name="object 130"/>
          <p:cNvSpPr/>
          <p:nvPr/>
        </p:nvSpPr>
        <p:spPr>
          <a:xfrm>
            <a:off x="4312158" y="2946400"/>
            <a:ext cx="166877" cy="166878"/>
          </a:xfrm>
          <a:prstGeom prst="rect">
            <a:avLst/>
          </a:prstGeom>
          <a:blipFill>
            <a:blip r:embed="rId1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" name="object 131"/>
          <p:cNvSpPr/>
          <p:nvPr/>
        </p:nvSpPr>
        <p:spPr>
          <a:xfrm>
            <a:off x="4631435" y="2941827"/>
            <a:ext cx="176784" cy="176784"/>
          </a:xfrm>
          <a:prstGeom prst="rect">
            <a:avLst/>
          </a:prstGeom>
          <a:blipFill>
            <a:blip r:embed="rId1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" name="object 132"/>
          <p:cNvSpPr/>
          <p:nvPr/>
        </p:nvSpPr>
        <p:spPr>
          <a:xfrm>
            <a:off x="5004053" y="2989833"/>
            <a:ext cx="80010" cy="80009"/>
          </a:xfrm>
          <a:prstGeom prst="rect">
            <a:avLst/>
          </a:prstGeom>
          <a:blipFill>
            <a:blip r:embed="rId1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" name="object 133"/>
          <p:cNvSpPr/>
          <p:nvPr/>
        </p:nvSpPr>
        <p:spPr>
          <a:xfrm>
            <a:off x="5279897" y="2942589"/>
            <a:ext cx="174498" cy="174498"/>
          </a:xfrm>
          <a:prstGeom prst="rect">
            <a:avLst/>
          </a:prstGeom>
          <a:blipFill>
            <a:blip r:embed="rId1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" name="object 134"/>
          <p:cNvSpPr/>
          <p:nvPr/>
        </p:nvSpPr>
        <p:spPr>
          <a:xfrm>
            <a:off x="3982211" y="3217672"/>
            <a:ext cx="179070" cy="179069"/>
          </a:xfrm>
          <a:prstGeom prst="rect">
            <a:avLst/>
          </a:prstGeom>
          <a:blipFill>
            <a:blip r:embed="rId1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" name="object 135"/>
          <p:cNvSpPr/>
          <p:nvPr/>
        </p:nvSpPr>
        <p:spPr>
          <a:xfrm>
            <a:off x="4324350" y="3235198"/>
            <a:ext cx="143255" cy="143255"/>
          </a:xfrm>
          <a:prstGeom prst="rect">
            <a:avLst/>
          </a:prstGeom>
          <a:blipFill>
            <a:blip r:embed="rId1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" name="object 136"/>
          <p:cNvSpPr/>
          <p:nvPr/>
        </p:nvSpPr>
        <p:spPr>
          <a:xfrm>
            <a:off x="4637532" y="3224529"/>
            <a:ext cx="164591" cy="164592"/>
          </a:xfrm>
          <a:prstGeom prst="rect">
            <a:avLst/>
          </a:prstGeom>
          <a:blipFill>
            <a:blip r:embed="rId1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" name="object 137"/>
          <p:cNvSpPr/>
          <p:nvPr/>
        </p:nvSpPr>
        <p:spPr>
          <a:xfrm>
            <a:off x="4989576" y="3252723"/>
            <a:ext cx="108965" cy="108965"/>
          </a:xfrm>
          <a:prstGeom prst="rect">
            <a:avLst/>
          </a:prstGeom>
          <a:blipFill>
            <a:blip r:embed="rId1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" name="object 138"/>
          <p:cNvSpPr/>
          <p:nvPr/>
        </p:nvSpPr>
        <p:spPr>
          <a:xfrm>
            <a:off x="5285994" y="3226054"/>
            <a:ext cx="162305" cy="161544"/>
          </a:xfrm>
          <a:prstGeom prst="rect">
            <a:avLst/>
          </a:prstGeom>
          <a:blipFill>
            <a:blip r:embed="rId1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" name="object 139"/>
          <p:cNvSpPr/>
          <p:nvPr/>
        </p:nvSpPr>
        <p:spPr>
          <a:xfrm>
            <a:off x="4014978" y="3527044"/>
            <a:ext cx="113537" cy="113538"/>
          </a:xfrm>
          <a:prstGeom prst="rect">
            <a:avLst/>
          </a:prstGeom>
          <a:blipFill>
            <a:blip r:embed="rId1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" name="object 140"/>
          <p:cNvSpPr/>
          <p:nvPr/>
        </p:nvSpPr>
        <p:spPr>
          <a:xfrm>
            <a:off x="4348734" y="3536950"/>
            <a:ext cx="94487" cy="93725"/>
          </a:xfrm>
          <a:prstGeom prst="rect">
            <a:avLst/>
          </a:prstGeom>
          <a:blipFill>
            <a:blip r:embed="rId1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" name="object 141"/>
          <p:cNvSpPr/>
          <p:nvPr/>
        </p:nvSpPr>
        <p:spPr>
          <a:xfrm>
            <a:off x="4665726" y="3529329"/>
            <a:ext cx="108965" cy="108966"/>
          </a:xfrm>
          <a:prstGeom prst="rect">
            <a:avLst/>
          </a:prstGeom>
          <a:blipFill>
            <a:blip r:embed="rId1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" name="object 142"/>
          <p:cNvSpPr/>
          <p:nvPr/>
        </p:nvSpPr>
        <p:spPr>
          <a:xfrm>
            <a:off x="4980432" y="3519423"/>
            <a:ext cx="128015" cy="128777"/>
          </a:xfrm>
          <a:prstGeom prst="rect">
            <a:avLst/>
          </a:prstGeom>
          <a:blipFill>
            <a:blip r:embed="rId1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" name="object 143"/>
          <p:cNvSpPr/>
          <p:nvPr/>
        </p:nvSpPr>
        <p:spPr>
          <a:xfrm>
            <a:off x="5308091" y="3524758"/>
            <a:ext cx="118110" cy="118109"/>
          </a:xfrm>
          <a:prstGeom prst="rect">
            <a:avLst/>
          </a:prstGeom>
          <a:blipFill>
            <a:blip r:embed="rId1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" name="object 144"/>
          <p:cNvSpPr/>
          <p:nvPr/>
        </p:nvSpPr>
        <p:spPr>
          <a:xfrm>
            <a:off x="4021073" y="3809746"/>
            <a:ext cx="101346" cy="102107"/>
          </a:xfrm>
          <a:prstGeom prst="rect">
            <a:avLst/>
          </a:prstGeom>
          <a:blipFill>
            <a:blip r:embed="rId1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" name="object 145"/>
          <p:cNvSpPr/>
          <p:nvPr/>
        </p:nvSpPr>
        <p:spPr>
          <a:xfrm>
            <a:off x="4350130" y="3815207"/>
            <a:ext cx="91694" cy="91694"/>
          </a:xfrm>
          <a:prstGeom prst="rect">
            <a:avLst/>
          </a:prstGeom>
          <a:blipFill>
            <a:blip r:embed="rId1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" name="object 146"/>
          <p:cNvSpPr/>
          <p:nvPr/>
        </p:nvSpPr>
        <p:spPr>
          <a:xfrm>
            <a:off x="4692396" y="3832605"/>
            <a:ext cx="55880" cy="55880"/>
          </a:xfrm>
          <a:custGeom>
            <a:avLst/>
            <a:gdLst/>
            <a:ahLst/>
            <a:cxnLst/>
            <a:rect l="l" t="t" r="r" b="b"/>
            <a:pathLst>
              <a:path w="55879" h="55879">
                <a:moveTo>
                  <a:pt x="27812" y="0"/>
                </a:moveTo>
                <a:lnTo>
                  <a:pt x="16984" y="2184"/>
                </a:lnTo>
                <a:lnTo>
                  <a:pt x="8143" y="8143"/>
                </a:lnTo>
                <a:lnTo>
                  <a:pt x="2184" y="16984"/>
                </a:lnTo>
                <a:lnTo>
                  <a:pt x="0" y="27812"/>
                </a:lnTo>
                <a:lnTo>
                  <a:pt x="2184" y="38641"/>
                </a:lnTo>
                <a:lnTo>
                  <a:pt x="8143" y="47482"/>
                </a:lnTo>
                <a:lnTo>
                  <a:pt x="16984" y="53441"/>
                </a:lnTo>
                <a:lnTo>
                  <a:pt x="27812" y="55625"/>
                </a:lnTo>
                <a:lnTo>
                  <a:pt x="38641" y="53441"/>
                </a:lnTo>
                <a:lnTo>
                  <a:pt x="47482" y="47482"/>
                </a:lnTo>
                <a:lnTo>
                  <a:pt x="53441" y="38641"/>
                </a:lnTo>
                <a:lnTo>
                  <a:pt x="55625" y="27812"/>
                </a:lnTo>
                <a:lnTo>
                  <a:pt x="53441" y="16984"/>
                </a:lnTo>
                <a:lnTo>
                  <a:pt x="47482" y="8143"/>
                </a:lnTo>
                <a:lnTo>
                  <a:pt x="38641" y="2184"/>
                </a:lnTo>
                <a:lnTo>
                  <a:pt x="27812" y="0"/>
                </a:lnTo>
                <a:close/>
              </a:path>
            </a:pathLst>
          </a:custGeom>
          <a:solidFill>
            <a:srgbClr val="FCF8F8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" name="object 147"/>
          <p:cNvSpPr/>
          <p:nvPr/>
        </p:nvSpPr>
        <p:spPr>
          <a:xfrm>
            <a:off x="4977384" y="3794505"/>
            <a:ext cx="133350" cy="132588"/>
          </a:xfrm>
          <a:prstGeom prst="rect">
            <a:avLst/>
          </a:prstGeom>
          <a:blipFill>
            <a:blip r:embed="rId1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" name="object 148"/>
          <p:cNvSpPr/>
          <p:nvPr/>
        </p:nvSpPr>
        <p:spPr>
          <a:xfrm>
            <a:off x="5352288" y="3846321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10">
                <a:moveTo>
                  <a:pt x="22478" y="0"/>
                </a:moveTo>
                <a:lnTo>
                  <a:pt x="6476" y="0"/>
                </a:lnTo>
                <a:lnTo>
                  <a:pt x="0" y="6476"/>
                </a:lnTo>
                <a:lnTo>
                  <a:pt x="0" y="22478"/>
                </a:lnTo>
                <a:lnTo>
                  <a:pt x="6476" y="28955"/>
                </a:lnTo>
                <a:lnTo>
                  <a:pt x="22478" y="28955"/>
                </a:lnTo>
                <a:lnTo>
                  <a:pt x="28955" y="22478"/>
                </a:lnTo>
                <a:lnTo>
                  <a:pt x="28955" y="6476"/>
                </a:lnTo>
                <a:lnTo>
                  <a:pt x="22478" y="0"/>
                </a:lnTo>
                <a:close/>
              </a:path>
            </a:pathLst>
          </a:custGeom>
          <a:solidFill>
            <a:srgbClr val="EBEFF7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" name="object 149"/>
          <p:cNvSpPr txBox="1"/>
          <p:nvPr/>
        </p:nvSpPr>
        <p:spPr>
          <a:xfrm>
            <a:off x="5565647" y="170688"/>
            <a:ext cx="522605" cy="739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i="1" dirty="0">
                <a:latin typeface="Times New Roman"/>
                <a:cs typeface="Times New Roman"/>
              </a:rPr>
              <a:t>SiAACT1</a:t>
            </a:r>
            <a:endParaRPr sz="105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20"/>
              </a:spcBef>
            </a:pPr>
            <a:r>
              <a:rPr sz="1050" i="1" dirty="0">
                <a:latin typeface="Times New Roman"/>
                <a:cs typeface="Times New Roman"/>
              </a:rPr>
              <a:t>SiAACT2</a:t>
            </a:r>
            <a:endParaRPr sz="105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20"/>
              </a:spcBef>
            </a:pPr>
            <a:r>
              <a:rPr sz="1050" i="1" dirty="0">
                <a:latin typeface="Times New Roman"/>
                <a:cs typeface="Times New Roman"/>
              </a:rPr>
              <a:t>SiAAC</a:t>
            </a:r>
            <a:r>
              <a:rPr sz="1050" i="1" spc="-5" dirty="0">
                <a:latin typeface="Times New Roman"/>
                <a:cs typeface="Times New Roman"/>
              </a:rPr>
              <a:t>T</a:t>
            </a:r>
            <a:r>
              <a:rPr sz="1050" i="1" dirty="0">
                <a:latin typeface="Times New Roman"/>
                <a:cs typeface="Times New Roman"/>
              </a:rPr>
              <a:t>3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5565647" y="1001521"/>
            <a:ext cx="565785" cy="1854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i="1" dirty="0">
                <a:latin typeface="Times New Roman"/>
                <a:cs typeface="Times New Roman"/>
              </a:rPr>
              <a:t>Si</a:t>
            </a:r>
            <a:r>
              <a:rPr sz="1050" i="1" spc="-5" dirty="0">
                <a:latin typeface="Times New Roman"/>
                <a:cs typeface="Times New Roman"/>
              </a:rPr>
              <a:t>HM</a:t>
            </a:r>
            <a:r>
              <a:rPr sz="1050" i="1" spc="-15" dirty="0">
                <a:latin typeface="Times New Roman"/>
                <a:cs typeface="Times New Roman"/>
              </a:rPr>
              <a:t>G</a:t>
            </a:r>
            <a:r>
              <a:rPr sz="1050" i="1" dirty="0">
                <a:latin typeface="Times New Roman"/>
                <a:cs typeface="Times New Roman"/>
              </a:rPr>
              <a:t>S1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5565647" y="1278381"/>
            <a:ext cx="565785" cy="1854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i="1" dirty="0">
                <a:latin typeface="Times New Roman"/>
                <a:cs typeface="Times New Roman"/>
              </a:rPr>
              <a:t>Si</a:t>
            </a:r>
            <a:r>
              <a:rPr sz="1050" i="1" spc="-5" dirty="0">
                <a:latin typeface="Times New Roman"/>
                <a:cs typeface="Times New Roman"/>
              </a:rPr>
              <a:t>HM</a:t>
            </a:r>
            <a:r>
              <a:rPr sz="1050" i="1" spc="-15" dirty="0">
                <a:latin typeface="Times New Roman"/>
                <a:cs typeface="Times New Roman"/>
              </a:rPr>
              <a:t>G</a:t>
            </a:r>
            <a:r>
              <a:rPr sz="1050" i="1" dirty="0">
                <a:latin typeface="Times New Roman"/>
                <a:cs typeface="Times New Roman"/>
              </a:rPr>
              <a:t>S2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5565647" y="1555495"/>
            <a:ext cx="580390" cy="739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i="1" spc="-5" dirty="0">
                <a:latin typeface="Times New Roman"/>
                <a:cs typeface="Times New Roman"/>
              </a:rPr>
              <a:t>SiHMGS3</a:t>
            </a:r>
            <a:endParaRPr sz="1050" dirty="0">
              <a:latin typeface="Times New Roman"/>
              <a:cs typeface="Times New Roman"/>
            </a:endParaRPr>
          </a:p>
          <a:p>
            <a:pPr marL="12700" marR="5080">
              <a:lnSpc>
                <a:spcPts val="2180"/>
              </a:lnSpc>
              <a:spcBef>
                <a:spcPts val="225"/>
              </a:spcBef>
            </a:pPr>
            <a:r>
              <a:rPr sz="1050" i="1" dirty="0">
                <a:latin typeface="Times New Roman"/>
                <a:cs typeface="Times New Roman"/>
              </a:rPr>
              <a:t>Si</a:t>
            </a:r>
            <a:r>
              <a:rPr sz="1050" i="1" spc="-5" dirty="0">
                <a:latin typeface="Times New Roman"/>
                <a:cs typeface="Times New Roman"/>
              </a:rPr>
              <a:t>HM</a:t>
            </a:r>
            <a:r>
              <a:rPr sz="1050" i="1" spc="-15" dirty="0">
                <a:latin typeface="Times New Roman"/>
                <a:cs typeface="Times New Roman"/>
              </a:rPr>
              <a:t>G</a:t>
            </a:r>
            <a:r>
              <a:rPr sz="1050" i="1" dirty="0">
                <a:latin typeface="Times New Roman"/>
                <a:cs typeface="Times New Roman"/>
              </a:rPr>
              <a:t>R1  Si</a:t>
            </a:r>
            <a:r>
              <a:rPr sz="1050" i="1" spc="-5" dirty="0">
                <a:latin typeface="Times New Roman"/>
                <a:cs typeface="Times New Roman"/>
              </a:rPr>
              <a:t>HM</a:t>
            </a:r>
            <a:r>
              <a:rPr sz="1050" i="1" spc="-15" dirty="0">
                <a:latin typeface="Times New Roman"/>
                <a:cs typeface="Times New Roman"/>
              </a:rPr>
              <a:t>G</a:t>
            </a:r>
            <a:r>
              <a:rPr sz="1050" i="1" dirty="0">
                <a:latin typeface="Times New Roman"/>
                <a:cs typeface="Times New Roman"/>
              </a:rPr>
              <a:t>R2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5565647" y="2386583"/>
            <a:ext cx="580390" cy="1854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i="1" dirty="0">
                <a:latin typeface="Times New Roman"/>
                <a:cs typeface="Times New Roman"/>
              </a:rPr>
              <a:t>Si</a:t>
            </a:r>
            <a:r>
              <a:rPr sz="1050" i="1" spc="-5" dirty="0">
                <a:latin typeface="Times New Roman"/>
                <a:cs typeface="Times New Roman"/>
              </a:rPr>
              <a:t>HM</a:t>
            </a:r>
            <a:r>
              <a:rPr sz="1050" i="1" spc="-15" dirty="0">
                <a:latin typeface="Times New Roman"/>
                <a:cs typeface="Times New Roman"/>
              </a:rPr>
              <a:t>G</a:t>
            </a:r>
            <a:r>
              <a:rPr sz="1050" i="1" dirty="0">
                <a:latin typeface="Times New Roman"/>
                <a:cs typeface="Times New Roman"/>
              </a:rPr>
              <a:t>R3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5565647" y="2663443"/>
            <a:ext cx="411480" cy="1854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i="1" dirty="0">
                <a:latin typeface="Times New Roman"/>
                <a:cs typeface="Times New Roman"/>
              </a:rPr>
              <a:t>SiMVK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5565647" y="2940557"/>
            <a:ext cx="647065" cy="1854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i="1" spc="-5" dirty="0">
                <a:latin typeface="Times New Roman"/>
                <a:cs typeface="Times New Roman"/>
              </a:rPr>
              <a:t>SiMVK-like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5565647" y="3230371"/>
            <a:ext cx="492759" cy="4495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i="1" dirty="0">
                <a:latin typeface="Times New Roman"/>
                <a:cs typeface="Times New Roman"/>
              </a:rPr>
              <a:t>SipMVK</a:t>
            </a:r>
            <a:endParaRPr sz="105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15"/>
              </a:spcBef>
            </a:pPr>
            <a:r>
              <a:rPr sz="1050" i="1" dirty="0">
                <a:latin typeface="Times New Roman"/>
                <a:cs typeface="Times New Roman"/>
              </a:rPr>
              <a:t>SiM</a:t>
            </a:r>
            <a:r>
              <a:rPr sz="1050" i="1" spc="-5" dirty="0">
                <a:latin typeface="Times New Roman"/>
                <a:cs typeface="Times New Roman"/>
              </a:rPr>
              <a:t>D</a:t>
            </a:r>
            <a:r>
              <a:rPr sz="1050" i="1" dirty="0">
                <a:latin typeface="Times New Roman"/>
                <a:cs typeface="Times New Roman"/>
              </a:rPr>
              <a:t>C1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5565647" y="3771391"/>
            <a:ext cx="492759" cy="1854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i="1" dirty="0">
                <a:latin typeface="Times New Roman"/>
                <a:cs typeface="Times New Roman"/>
              </a:rPr>
              <a:t>SiMDC2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158" name="object 158"/>
          <p:cNvSpPr/>
          <p:nvPr/>
        </p:nvSpPr>
        <p:spPr>
          <a:xfrm>
            <a:off x="4480814" y="4086097"/>
            <a:ext cx="912367" cy="495808"/>
          </a:xfrm>
          <a:prstGeom prst="rect">
            <a:avLst/>
          </a:prstGeom>
          <a:blipFill>
            <a:blip r:embed="rId1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" name="object 159"/>
          <p:cNvSpPr/>
          <p:nvPr/>
        </p:nvSpPr>
        <p:spPr>
          <a:xfrm>
            <a:off x="912113" y="4701285"/>
            <a:ext cx="181356" cy="181355"/>
          </a:xfrm>
          <a:prstGeom prst="rect">
            <a:avLst/>
          </a:prstGeom>
          <a:blipFill>
            <a:blip r:embed="rId1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" name="object 160"/>
          <p:cNvSpPr/>
          <p:nvPr/>
        </p:nvSpPr>
        <p:spPr>
          <a:xfrm>
            <a:off x="1240536" y="4711953"/>
            <a:ext cx="160019" cy="160020"/>
          </a:xfrm>
          <a:prstGeom prst="rect">
            <a:avLst/>
          </a:prstGeom>
          <a:blipFill>
            <a:blip r:embed="rId1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" name="object 161"/>
          <p:cNvSpPr/>
          <p:nvPr/>
        </p:nvSpPr>
        <p:spPr>
          <a:xfrm>
            <a:off x="1553717" y="4707382"/>
            <a:ext cx="169925" cy="169164"/>
          </a:xfrm>
          <a:prstGeom prst="rect">
            <a:avLst/>
          </a:prstGeom>
          <a:blipFill>
            <a:blip r:embed="rId1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" name="object 162"/>
          <p:cNvSpPr/>
          <p:nvPr/>
        </p:nvSpPr>
        <p:spPr>
          <a:xfrm>
            <a:off x="1922526" y="4758435"/>
            <a:ext cx="67818" cy="67055"/>
          </a:xfrm>
          <a:prstGeom prst="rect">
            <a:avLst/>
          </a:prstGeom>
          <a:blipFill>
            <a:blip r:embed="rId1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" name="object 163"/>
          <p:cNvSpPr/>
          <p:nvPr/>
        </p:nvSpPr>
        <p:spPr>
          <a:xfrm>
            <a:off x="2189988" y="4705858"/>
            <a:ext cx="172212" cy="172211"/>
          </a:xfrm>
          <a:prstGeom prst="rect">
            <a:avLst/>
          </a:prstGeom>
          <a:blipFill>
            <a:blip r:embed="rId1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" name="object 164"/>
          <p:cNvSpPr/>
          <p:nvPr/>
        </p:nvSpPr>
        <p:spPr>
          <a:xfrm>
            <a:off x="949452" y="4977891"/>
            <a:ext cx="106680" cy="106679"/>
          </a:xfrm>
          <a:prstGeom prst="rect">
            <a:avLst/>
          </a:prstGeom>
          <a:blipFill>
            <a:blip r:embed="rId1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" name="object 165"/>
          <p:cNvSpPr/>
          <p:nvPr/>
        </p:nvSpPr>
        <p:spPr>
          <a:xfrm>
            <a:off x="1255013" y="4966461"/>
            <a:ext cx="131064" cy="130301"/>
          </a:xfrm>
          <a:prstGeom prst="rect">
            <a:avLst/>
          </a:prstGeom>
          <a:blipFill>
            <a:blip r:embed="rId1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" name="object 166"/>
          <p:cNvSpPr/>
          <p:nvPr/>
        </p:nvSpPr>
        <p:spPr>
          <a:xfrm>
            <a:off x="1590294" y="4983226"/>
            <a:ext cx="96774" cy="96774"/>
          </a:xfrm>
          <a:prstGeom prst="rect">
            <a:avLst/>
          </a:prstGeom>
          <a:blipFill>
            <a:blip r:embed="rId1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" name="object 167"/>
          <p:cNvSpPr/>
          <p:nvPr/>
        </p:nvSpPr>
        <p:spPr>
          <a:xfrm>
            <a:off x="1869948" y="4944364"/>
            <a:ext cx="173736" cy="174498"/>
          </a:xfrm>
          <a:prstGeom prst="rect">
            <a:avLst/>
          </a:prstGeom>
          <a:blipFill>
            <a:blip r:embed="rId1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" name="object 168"/>
          <p:cNvSpPr/>
          <p:nvPr/>
        </p:nvSpPr>
        <p:spPr>
          <a:xfrm>
            <a:off x="2231135" y="4987035"/>
            <a:ext cx="89916" cy="89153"/>
          </a:xfrm>
          <a:prstGeom prst="rect">
            <a:avLst/>
          </a:prstGeom>
          <a:blipFill>
            <a:blip r:embed="rId1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" name="object 169"/>
          <p:cNvSpPr/>
          <p:nvPr/>
        </p:nvSpPr>
        <p:spPr>
          <a:xfrm>
            <a:off x="960119" y="5228590"/>
            <a:ext cx="84581" cy="84581"/>
          </a:xfrm>
          <a:prstGeom prst="rect">
            <a:avLst/>
          </a:prstGeom>
          <a:blipFill>
            <a:blip r:embed="rId1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" name="object 170"/>
          <p:cNvSpPr/>
          <p:nvPr/>
        </p:nvSpPr>
        <p:spPr>
          <a:xfrm>
            <a:off x="1596389" y="5228590"/>
            <a:ext cx="84581" cy="84581"/>
          </a:xfrm>
          <a:prstGeom prst="rect">
            <a:avLst/>
          </a:prstGeom>
          <a:blipFill>
            <a:blip r:embed="rId1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" name="object 171"/>
          <p:cNvSpPr/>
          <p:nvPr/>
        </p:nvSpPr>
        <p:spPr>
          <a:xfrm>
            <a:off x="1874520" y="5188965"/>
            <a:ext cx="164592" cy="163829"/>
          </a:xfrm>
          <a:prstGeom prst="rect">
            <a:avLst/>
          </a:prstGeom>
          <a:blipFill>
            <a:blip r:embed="rId1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" name="object 172"/>
          <p:cNvSpPr/>
          <p:nvPr/>
        </p:nvSpPr>
        <p:spPr>
          <a:xfrm>
            <a:off x="2227326" y="5222494"/>
            <a:ext cx="96774" cy="96774"/>
          </a:xfrm>
          <a:prstGeom prst="rect">
            <a:avLst/>
          </a:prstGeom>
          <a:blipFill>
            <a:blip r:embed="rId1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" name="object 173"/>
          <p:cNvSpPr/>
          <p:nvPr/>
        </p:nvSpPr>
        <p:spPr>
          <a:xfrm>
            <a:off x="943355" y="5449570"/>
            <a:ext cx="118109" cy="118872"/>
          </a:xfrm>
          <a:prstGeom prst="rect">
            <a:avLst/>
          </a:prstGeom>
          <a:blipFill>
            <a:blip r:embed="rId1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" name="object 174"/>
          <p:cNvSpPr/>
          <p:nvPr/>
        </p:nvSpPr>
        <p:spPr>
          <a:xfrm>
            <a:off x="1239774" y="5428234"/>
            <a:ext cx="161544" cy="161544"/>
          </a:xfrm>
          <a:prstGeom prst="rect">
            <a:avLst/>
          </a:prstGeom>
          <a:blipFill>
            <a:blip r:embed="rId1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" name="object 175"/>
          <p:cNvSpPr/>
          <p:nvPr/>
        </p:nvSpPr>
        <p:spPr>
          <a:xfrm>
            <a:off x="1563624" y="5434329"/>
            <a:ext cx="150113" cy="150114"/>
          </a:xfrm>
          <a:prstGeom prst="rect">
            <a:avLst/>
          </a:prstGeom>
          <a:blipFill>
            <a:blip r:embed="rId1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" name="object 176"/>
          <p:cNvSpPr/>
          <p:nvPr/>
        </p:nvSpPr>
        <p:spPr>
          <a:xfrm>
            <a:off x="1885188" y="5437378"/>
            <a:ext cx="142494" cy="143255"/>
          </a:xfrm>
          <a:prstGeom prst="rect">
            <a:avLst/>
          </a:prstGeom>
          <a:blipFill>
            <a:blip r:embed="rId1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" name="object 177"/>
          <p:cNvSpPr/>
          <p:nvPr/>
        </p:nvSpPr>
        <p:spPr>
          <a:xfrm>
            <a:off x="2197607" y="5430520"/>
            <a:ext cx="156971" cy="156972"/>
          </a:xfrm>
          <a:prstGeom prst="rect">
            <a:avLst/>
          </a:prstGeom>
          <a:blipFill>
            <a:blip r:embed="rId1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" name="object 178"/>
          <p:cNvSpPr/>
          <p:nvPr/>
        </p:nvSpPr>
        <p:spPr>
          <a:xfrm>
            <a:off x="918210" y="5663691"/>
            <a:ext cx="169163" cy="169164"/>
          </a:xfrm>
          <a:prstGeom prst="rect">
            <a:avLst/>
          </a:prstGeom>
          <a:blipFill>
            <a:blip r:embed="rId1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" name="object 179"/>
          <p:cNvSpPr/>
          <p:nvPr/>
        </p:nvSpPr>
        <p:spPr>
          <a:xfrm>
            <a:off x="1239774" y="5667502"/>
            <a:ext cx="161544" cy="162305"/>
          </a:xfrm>
          <a:prstGeom prst="rect">
            <a:avLst/>
          </a:prstGeom>
          <a:blipFill>
            <a:blip r:embed="rId1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" name="object 180"/>
          <p:cNvSpPr/>
          <p:nvPr/>
        </p:nvSpPr>
        <p:spPr>
          <a:xfrm>
            <a:off x="1557527" y="5667502"/>
            <a:ext cx="162306" cy="162305"/>
          </a:xfrm>
          <a:prstGeom prst="rect">
            <a:avLst/>
          </a:prstGeom>
          <a:blipFill>
            <a:blip r:embed="rId1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" name="object 181"/>
          <p:cNvSpPr/>
          <p:nvPr/>
        </p:nvSpPr>
        <p:spPr>
          <a:xfrm>
            <a:off x="1946910" y="5739129"/>
            <a:ext cx="20320" cy="19050"/>
          </a:xfrm>
          <a:custGeom>
            <a:avLst/>
            <a:gdLst/>
            <a:ahLst/>
            <a:cxnLst/>
            <a:rect l="l" t="t" r="r" b="b"/>
            <a:pathLst>
              <a:path w="20319" h="19050">
                <a:moveTo>
                  <a:pt x="15367" y="0"/>
                </a:moveTo>
                <a:lnTo>
                  <a:pt x="4445" y="0"/>
                </a:lnTo>
                <a:lnTo>
                  <a:pt x="0" y="4318"/>
                </a:lnTo>
                <a:lnTo>
                  <a:pt x="0" y="14731"/>
                </a:lnTo>
                <a:lnTo>
                  <a:pt x="4445" y="19050"/>
                </a:lnTo>
                <a:lnTo>
                  <a:pt x="15367" y="19050"/>
                </a:lnTo>
                <a:lnTo>
                  <a:pt x="19812" y="14731"/>
                </a:lnTo>
                <a:lnTo>
                  <a:pt x="19812" y="4318"/>
                </a:lnTo>
                <a:lnTo>
                  <a:pt x="15367" y="0"/>
                </a:lnTo>
                <a:close/>
              </a:path>
            </a:pathLst>
          </a:custGeom>
          <a:solidFill>
            <a:srgbClr val="EFF3F8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" name="object 182"/>
          <p:cNvSpPr/>
          <p:nvPr/>
        </p:nvSpPr>
        <p:spPr>
          <a:xfrm>
            <a:off x="2192273" y="5665215"/>
            <a:ext cx="166877" cy="166877"/>
          </a:xfrm>
          <a:prstGeom prst="rect">
            <a:avLst/>
          </a:prstGeom>
          <a:blipFill>
            <a:blip r:embed="rId1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" name="object 183"/>
          <p:cNvSpPr/>
          <p:nvPr/>
        </p:nvSpPr>
        <p:spPr>
          <a:xfrm>
            <a:off x="929639" y="5915152"/>
            <a:ext cx="145542" cy="145542"/>
          </a:xfrm>
          <a:prstGeom prst="rect">
            <a:avLst/>
          </a:prstGeom>
          <a:blipFill>
            <a:blip r:embed="rId1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" name="object 184"/>
          <p:cNvSpPr/>
          <p:nvPr/>
        </p:nvSpPr>
        <p:spPr>
          <a:xfrm>
            <a:off x="1242822" y="5910579"/>
            <a:ext cx="155447" cy="154685"/>
          </a:xfrm>
          <a:prstGeom prst="rect">
            <a:avLst/>
          </a:prstGeom>
          <a:blipFill>
            <a:blip r:embed="rId1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" name="object 185"/>
          <p:cNvSpPr/>
          <p:nvPr/>
        </p:nvSpPr>
        <p:spPr>
          <a:xfrm>
            <a:off x="1565147" y="5914390"/>
            <a:ext cx="147065" cy="147066"/>
          </a:xfrm>
          <a:prstGeom prst="rect">
            <a:avLst/>
          </a:prstGeom>
          <a:blipFill>
            <a:blip r:embed="rId1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" name="object 186"/>
          <p:cNvSpPr/>
          <p:nvPr/>
        </p:nvSpPr>
        <p:spPr>
          <a:xfrm>
            <a:off x="1925573" y="5956300"/>
            <a:ext cx="62865" cy="63500"/>
          </a:xfrm>
          <a:custGeom>
            <a:avLst/>
            <a:gdLst/>
            <a:ahLst/>
            <a:cxnLst/>
            <a:rect l="l" t="t" r="r" b="b"/>
            <a:pathLst>
              <a:path w="62864" h="63500">
                <a:moveTo>
                  <a:pt x="31241" y="0"/>
                </a:moveTo>
                <a:lnTo>
                  <a:pt x="19073" y="2476"/>
                </a:lnTo>
                <a:lnTo>
                  <a:pt x="9143" y="9239"/>
                </a:lnTo>
                <a:lnTo>
                  <a:pt x="2452" y="19288"/>
                </a:lnTo>
                <a:lnTo>
                  <a:pt x="0" y="31623"/>
                </a:lnTo>
                <a:lnTo>
                  <a:pt x="2452" y="43957"/>
                </a:lnTo>
                <a:lnTo>
                  <a:pt x="9143" y="54006"/>
                </a:lnTo>
                <a:lnTo>
                  <a:pt x="19073" y="60769"/>
                </a:lnTo>
                <a:lnTo>
                  <a:pt x="31241" y="63246"/>
                </a:lnTo>
                <a:lnTo>
                  <a:pt x="43410" y="60769"/>
                </a:lnTo>
                <a:lnTo>
                  <a:pt x="53339" y="54006"/>
                </a:lnTo>
                <a:lnTo>
                  <a:pt x="60031" y="43957"/>
                </a:lnTo>
                <a:lnTo>
                  <a:pt x="62483" y="31623"/>
                </a:lnTo>
                <a:lnTo>
                  <a:pt x="60031" y="19288"/>
                </a:lnTo>
                <a:lnTo>
                  <a:pt x="53339" y="9239"/>
                </a:lnTo>
                <a:lnTo>
                  <a:pt x="43410" y="2476"/>
                </a:lnTo>
                <a:lnTo>
                  <a:pt x="31241" y="0"/>
                </a:lnTo>
                <a:close/>
              </a:path>
            </a:pathLst>
          </a:custGeom>
          <a:solidFill>
            <a:srgbClr val="D3DDED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" name="object 187"/>
          <p:cNvSpPr/>
          <p:nvPr/>
        </p:nvSpPr>
        <p:spPr>
          <a:xfrm>
            <a:off x="2193798" y="5906008"/>
            <a:ext cx="164592" cy="164592"/>
          </a:xfrm>
          <a:prstGeom prst="rect">
            <a:avLst/>
          </a:prstGeom>
          <a:blipFill>
            <a:blip r:embed="rId1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" name="object 188"/>
          <p:cNvSpPr/>
          <p:nvPr/>
        </p:nvSpPr>
        <p:spPr>
          <a:xfrm>
            <a:off x="933450" y="6158229"/>
            <a:ext cx="137922" cy="137922"/>
          </a:xfrm>
          <a:prstGeom prst="rect">
            <a:avLst/>
          </a:prstGeom>
          <a:blipFill>
            <a:blip r:embed="rId1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" name="object 189"/>
          <p:cNvSpPr/>
          <p:nvPr/>
        </p:nvSpPr>
        <p:spPr>
          <a:xfrm>
            <a:off x="1245869" y="6152134"/>
            <a:ext cx="149352" cy="150114"/>
          </a:xfrm>
          <a:prstGeom prst="rect">
            <a:avLst/>
          </a:prstGeom>
          <a:blipFill>
            <a:blip r:embed="rId1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" name="object 190"/>
          <p:cNvSpPr/>
          <p:nvPr/>
        </p:nvSpPr>
        <p:spPr>
          <a:xfrm>
            <a:off x="1569719" y="6158229"/>
            <a:ext cx="137922" cy="137922"/>
          </a:xfrm>
          <a:prstGeom prst="rect">
            <a:avLst/>
          </a:prstGeom>
          <a:blipFill>
            <a:blip r:embed="rId1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" name="object 191"/>
          <p:cNvSpPr/>
          <p:nvPr/>
        </p:nvSpPr>
        <p:spPr>
          <a:xfrm>
            <a:off x="1887473" y="6158229"/>
            <a:ext cx="137921" cy="137922"/>
          </a:xfrm>
          <a:prstGeom prst="rect">
            <a:avLst/>
          </a:prstGeom>
          <a:blipFill>
            <a:blip r:embed="rId1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" name="object 192"/>
          <p:cNvSpPr/>
          <p:nvPr/>
        </p:nvSpPr>
        <p:spPr>
          <a:xfrm>
            <a:off x="2202179" y="6153658"/>
            <a:ext cx="147828" cy="147827"/>
          </a:xfrm>
          <a:prstGeom prst="rect">
            <a:avLst/>
          </a:prstGeom>
          <a:blipFill>
            <a:blip r:embed="rId1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" name="object 193"/>
          <p:cNvSpPr/>
          <p:nvPr/>
        </p:nvSpPr>
        <p:spPr>
          <a:xfrm>
            <a:off x="947166" y="6409690"/>
            <a:ext cx="111252" cy="111251"/>
          </a:xfrm>
          <a:prstGeom prst="rect">
            <a:avLst/>
          </a:prstGeom>
          <a:blipFill>
            <a:blip r:embed="rId1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" name="object 194"/>
          <p:cNvSpPr/>
          <p:nvPr/>
        </p:nvSpPr>
        <p:spPr>
          <a:xfrm>
            <a:off x="1283969" y="6429502"/>
            <a:ext cx="73152" cy="72390"/>
          </a:xfrm>
          <a:prstGeom prst="rect">
            <a:avLst/>
          </a:prstGeom>
          <a:blipFill>
            <a:blip r:embed="rId1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" name="object 195"/>
          <p:cNvSpPr/>
          <p:nvPr/>
        </p:nvSpPr>
        <p:spPr>
          <a:xfrm>
            <a:off x="1578102" y="6405117"/>
            <a:ext cx="121157" cy="121157"/>
          </a:xfrm>
          <a:prstGeom prst="rect">
            <a:avLst/>
          </a:prstGeom>
          <a:blipFill>
            <a:blip r:embed="rId1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" name="object 196"/>
          <p:cNvSpPr/>
          <p:nvPr/>
        </p:nvSpPr>
        <p:spPr>
          <a:xfrm>
            <a:off x="1893570" y="6402832"/>
            <a:ext cx="125730" cy="125729"/>
          </a:xfrm>
          <a:prstGeom prst="rect">
            <a:avLst/>
          </a:prstGeom>
          <a:blipFill>
            <a:blip r:embed="rId1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" name="object 197"/>
          <p:cNvSpPr/>
          <p:nvPr/>
        </p:nvSpPr>
        <p:spPr>
          <a:xfrm>
            <a:off x="2220467" y="6409690"/>
            <a:ext cx="111251" cy="111251"/>
          </a:xfrm>
          <a:prstGeom prst="rect">
            <a:avLst/>
          </a:prstGeom>
          <a:blipFill>
            <a:blip r:embed="rId1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" name="object 198"/>
          <p:cNvSpPr/>
          <p:nvPr/>
        </p:nvSpPr>
        <p:spPr>
          <a:xfrm>
            <a:off x="921258" y="6623811"/>
            <a:ext cx="162306" cy="162305"/>
          </a:xfrm>
          <a:prstGeom prst="rect">
            <a:avLst/>
          </a:prstGeom>
          <a:blipFill>
            <a:blip r:embed="rId1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" name="object 199"/>
          <p:cNvSpPr/>
          <p:nvPr/>
        </p:nvSpPr>
        <p:spPr>
          <a:xfrm>
            <a:off x="1260347" y="6644385"/>
            <a:ext cx="120396" cy="121157"/>
          </a:xfrm>
          <a:prstGeom prst="rect">
            <a:avLst/>
          </a:prstGeom>
          <a:blipFill>
            <a:blip r:embed="rId1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" name="object 200"/>
          <p:cNvSpPr/>
          <p:nvPr/>
        </p:nvSpPr>
        <p:spPr>
          <a:xfrm>
            <a:off x="1568196" y="6635242"/>
            <a:ext cx="140969" cy="140208"/>
          </a:xfrm>
          <a:prstGeom prst="rect">
            <a:avLst/>
          </a:prstGeom>
          <a:blipFill>
            <a:blip r:embed="rId1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" name="object 201"/>
          <p:cNvSpPr/>
          <p:nvPr/>
        </p:nvSpPr>
        <p:spPr>
          <a:xfrm>
            <a:off x="1911857" y="6660388"/>
            <a:ext cx="89916" cy="89153"/>
          </a:xfrm>
          <a:prstGeom prst="rect">
            <a:avLst/>
          </a:prstGeom>
          <a:blipFill>
            <a:blip r:embed="rId1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" name="object 202"/>
          <p:cNvSpPr/>
          <p:nvPr/>
        </p:nvSpPr>
        <p:spPr>
          <a:xfrm>
            <a:off x="2209800" y="6638290"/>
            <a:ext cx="132587" cy="133350"/>
          </a:xfrm>
          <a:prstGeom prst="rect">
            <a:avLst/>
          </a:prstGeom>
          <a:blipFill>
            <a:blip r:embed="rId1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" name="object 203"/>
          <p:cNvSpPr/>
          <p:nvPr/>
        </p:nvSpPr>
        <p:spPr>
          <a:xfrm>
            <a:off x="926591" y="6868414"/>
            <a:ext cx="152400" cy="152400"/>
          </a:xfrm>
          <a:prstGeom prst="rect">
            <a:avLst/>
          </a:prstGeom>
          <a:blipFill>
            <a:blip r:embed="rId1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" name="object 204"/>
          <p:cNvSpPr/>
          <p:nvPr/>
        </p:nvSpPr>
        <p:spPr>
          <a:xfrm>
            <a:off x="1242822" y="6866890"/>
            <a:ext cx="155447" cy="155448"/>
          </a:xfrm>
          <a:prstGeom prst="rect">
            <a:avLst/>
          </a:prstGeom>
          <a:blipFill>
            <a:blip r:embed="rId1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" name="object 205"/>
          <p:cNvSpPr/>
          <p:nvPr/>
        </p:nvSpPr>
        <p:spPr>
          <a:xfrm>
            <a:off x="1569719" y="6876033"/>
            <a:ext cx="137922" cy="137160"/>
          </a:xfrm>
          <a:prstGeom prst="rect">
            <a:avLst/>
          </a:prstGeom>
          <a:blipFill>
            <a:blip r:embed="rId1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" name="object 206"/>
          <p:cNvSpPr/>
          <p:nvPr/>
        </p:nvSpPr>
        <p:spPr>
          <a:xfrm>
            <a:off x="1898904" y="6886702"/>
            <a:ext cx="115824" cy="115824"/>
          </a:xfrm>
          <a:prstGeom prst="rect">
            <a:avLst/>
          </a:prstGeom>
          <a:blipFill>
            <a:blip r:embed="rId1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" name="object 207"/>
          <p:cNvSpPr/>
          <p:nvPr/>
        </p:nvSpPr>
        <p:spPr>
          <a:xfrm>
            <a:off x="2202179" y="6870700"/>
            <a:ext cx="147828" cy="147827"/>
          </a:xfrm>
          <a:prstGeom prst="rect">
            <a:avLst/>
          </a:prstGeom>
          <a:blipFill>
            <a:blip r:embed="rId1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" name="object 208"/>
          <p:cNvSpPr/>
          <p:nvPr/>
        </p:nvSpPr>
        <p:spPr>
          <a:xfrm>
            <a:off x="941832" y="7123683"/>
            <a:ext cx="121158" cy="121158"/>
          </a:xfrm>
          <a:prstGeom prst="rect">
            <a:avLst/>
          </a:prstGeom>
          <a:blipFill>
            <a:blip r:embed="rId1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" name="object 209"/>
          <p:cNvSpPr/>
          <p:nvPr/>
        </p:nvSpPr>
        <p:spPr>
          <a:xfrm>
            <a:off x="1258824" y="7122159"/>
            <a:ext cx="123443" cy="123444"/>
          </a:xfrm>
          <a:prstGeom prst="rect">
            <a:avLst/>
          </a:prstGeom>
          <a:blipFill>
            <a:blip r:embed="rId1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" name="object 210"/>
          <p:cNvSpPr/>
          <p:nvPr/>
        </p:nvSpPr>
        <p:spPr>
          <a:xfrm>
            <a:off x="1584197" y="7129780"/>
            <a:ext cx="108965" cy="108965"/>
          </a:xfrm>
          <a:prstGeom prst="rect">
            <a:avLst/>
          </a:prstGeom>
          <a:blipFill>
            <a:blip r:embed="rId1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" name="object 211"/>
          <p:cNvSpPr/>
          <p:nvPr/>
        </p:nvSpPr>
        <p:spPr>
          <a:xfrm>
            <a:off x="1901951" y="7129780"/>
            <a:ext cx="108966" cy="108965"/>
          </a:xfrm>
          <a:prstGeom prst="rect">
            <a:avLst/>
          </a:prstGeom>
          <a:blipFill>
            <a:blip r:embed="rId1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" name="object 212"/>
          <p:cNvSpPr/>
          <p:nvPr/>
        </p:nvSpPr>
        <p:spPr>
          <a:xfrm>
            <a:off x="2230373" y="7138161"/>
            <a:ext cx="91439" cy="92201"/>
          </a:xfrm>
          <a:prstGeom prst="rect">
            <a:avLst/>
          </a:prstGeom>
          <a:blipFill>
            <a:blip r:embed="rId1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" name="object 213"/>
          <p:cNvSpPr/>
          <p:nvPr/>
        </p:nvSpPr>
        <p:spPr>
          <a:xfrm>
            <a:off x="918972" y="7340092"/>
            <a:ext cx="166878" cy="166877"/>
          </a:xfrm>
          <a:prstGeom prst="rect">
            <a:avLst/>
          </a:prstGeom>
          <a:blipFill>
            <a:blip r:embed="rId1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" name="object 214"/>
          <p:cNvSpPr/>
          <p:nvPr/>
        </p:nvSpPr>
        <p:spPr>
          <a:xfrm>
            <a:off x="1234439" y="7337806"/>
            <a:ext cx="172212" cy="171450"/>
          </a:xfrm>
          <a:prstGeom prst="rect">
            <a:avLst/>
          </a:prstGeom>
          <a:blipFill>
            <a:blip r:embed="rId1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" name="object 215"/>
          <p:cNvSpPr/>
          <p:nvPr/>
        </p:nvSpPr>
        <p:spPr>
          <a:xfrm>
            <a:off x="1556766" y="7341616"/>
            <a:ext cx="163830" cy="163829"/>
          </a:xfrm>
          <a:prstGeom prst="rect">
            <a:avLst/>
          </a:prstGeom>
          <a:blipFill>
            <a:blip r:embed="rId1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" name="object 216"/>
          <p:cNvSpPr/>
          <p:nvPr/>
        </p:nvSpPr>
        <p:spPr>
          <a:xfrm>
            <a:off x="1908048" y="7375143"/>
            <a:ext cx="96774" cy="96774"/>
          </a:xfrm>
          <a:prstGeom prst="rect">
            <a:avLst/>
          </a:prstGeom>
          <a:blipFill>
            <a:blip r:embed="rId1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" name="object 217"/>
          <p:cNvSpPr/>
          <p:nvPr/>
        </p:nvSpPr>
        <p:spPr>
          <a:xfrm>
            <a:off x="2191511" y="7338568"/>
            <a:ext cx="169163" cy="169925"/>
          </a:xfrm>
          <a:prstGeom prst="rect">
            <a:avLst/>
          </a:prstGeom>
          <a:blipFill>
            <a:blip r:embed="rId1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" name="object 218"/>
          <p:cNvSpPr/>
          <p:nvPr/>
        </p:nvSpPr>
        <p:spPr>
          <a:xfrm>
            <a:off x="980694" y="7640319"/>
            <a:ext cx="43815" cy="43815"/>
          </a:xfrm>
          <a:custGeom>
            <a:avLst/>
            <a:gdLst/>
            <a:ahLst/>
            <a:cxnLst/>
            <a:rect l="l" t="t" r="r" b="b"/>
            <a:pathLst>
              <a:path w="43815" h="43815">
                <a:moveTo>
                  <a:pt x="21717" y="0"/>
                </a:moveTo>
                <a:lnTo>
                  <a:pt x="13265" y="1714"/>
                </a:lnTo>
                <a:lnTo>
                  <a:pt x="6362" y="6381"/>
                </a:lnTo>
                <a:lnTo>
                  <a:pt x="1707" y="13287"/>
                </a:lnTo>
                <a:lnTo>
                  <a:pt x="0" y="21716"/>
                </a:lnTo>
                <a:lnTo>
                  <a:pt x="1707" y="30146"/>
                </a:lnTo>
                <a:lnTo>
                  <a:pt x="6362" y="37052"/>
                </a:lnTo>
                <a:lnTo>
                  <a:pt x="13265" y="41719"/>
                </a:lnTo>
                <a:lnTo>
                  <a:pt x="21717" y="43433"/>
                </a:lnTo>
                <a:lnTo>
                  <a:pt x="30168" y="41719"/>
                </a:lnTo>
                <a:lnTo>
                  <a:pt x="37071" y="37052"/>
                </a:lnTo>
                <a:lnTo>
                  <a:pt x="41726" y="30146"/>
                </a:lnTo>
                <a:lnTo>
                  <a:pt x="43434" y="21716"/>
                </a:lnTo>
                <a:lnTo>
                  <a:pt x="41726" y="13287"/>
                </a:lnTo>
                <a:lnTo>
                  <a:pt x="37071" y="6381"/>
                </a:lnTo>
                <a:lnTo>
                  <a:pt x="30168" y="1714"/>
                </a:lnTo>
                <a:lnTo>
                  <a:pt x="21717" y="0"/>
                </a:lnTo>
                <a:close/>
              </a:path>
            </a:pathLst>
          </a:custGeom>
          <a:solidFill>
            <a:srgbClr val="F9FAF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" name="object 219"/>
          <p:cNvSpPr/>
          <p:nvPr/>
        </p:nvSpPr>
        <p:spPr>
          <a:xfrm>
            <a:off x="1278636" y="7619745"/>
            <a:ext cx="84581" cy="84582"/>
          </a:xfrm>
          <a:prstGeom prst="rect">
            <a:avLst/>
          </a:prstGeom>
          <a:blipFill>
            <a:blip r:embed="rId1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" name="object 220"/>
          <p:cNvSpPr/>
          <p:nvPr/>
        </p:nvSpPr>
        <p:spPr>
          <a:xfrm>
            <a:off x="1623060" y="7645654"/>
            <a:ext cx="31750" cy="32384"/>
          </a:xfrm>
          <a:custGeom>
            <a:avLst/>
            <a:gdLst/>
            <a:ahLst/>
            <a:cxnLst/>
            <a:rect l="l" t="t" r="r" b="b"/>
            <a:pathLst>
              <a:path w="31750" h="32384">
                <a:moveTo>
                  <a:pt x="24256" y="0"/>
                </a:moveTo>
                <a:lnTo>
                  <a:pt x="6984" y="0"/>
                </a:lnTo>
                <a:lnTo>
                  <a:pt x="0" y="7112"/>
                </a:lnTo>
                <a:lnTo>
                  <a:pt x="0" y="24892"/>
                </a:lnTo>
                <a:lnTo>
                  <a:pt x="6984" y="32004"/>
                </a:lnTo>
                <a:lnTo>
                  <a:pt x="24256" y="32004"/>
                </a:lnTo>
                <a:lnTo>
                  <a:pt x="31241" y="24892"/>
                </a:lnTo>
                <a:lnTo>
                  <a:pt x="31241" y="7112"/>
                </a:lnTo>
                <a:lnTo>
                  <a:pt x="24256" y="0"/>
                </a:lnTo>
                <a:close/>
              </a:path>
            </a:pathLst>
          </a:custGeom>
          <a:solidFill>
            <a:srgbClr val="F4F6F9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" name="object 221"/>
          <p:cNvSpPr/>
          <p:nvPr/>
        </p:nvSpPr>
        <p:spPr>
          <a:xfrm>
            <a:off x="1876805" y="7581645"/>
            <a:ext cx="160019" cy="160020"/>
          </a:xfrm>
          <a:prstGeom prst="rect">
            <a:avLst/>
          </a:prstGeom>
          <a:blipFill>
            <a:blip r:embed="rId1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" name="object 222"/>
          <p:cNvSpPr/>
          <p:nvPr/>
        </p:nvSpPr>
        <p:spPr>
          <a:xfrm>
            <a:off x="2249423" y="7634985"/>
            <a:ext cx="53340" cy="53340"/>
          </a:xfrm>
          <a:custGeom>
            <a:avLst/>
            <a:gdLst/>
            <a:ahLst/>
            <a:cxnLst/>
            <a:rect l="l" t="t" r="r" b="b"/>
            <a:pathLst>
              <a:path w="53339" h="53340">
                <a:moveTo>
                  <a:pt x="26669" y="0"/>
                </a:moveTo>
                <a:lnTo>
                  <a:pt x="16287" y="2095"/>
                </a:lnTo>
                <a:lnTo>
                  <a:pt x="7810" y="7810"/>
                </a:lnTo>
                <a:lnTo>
                  <a:pt x="2095" y="16287"/>
                </a:lnTo>
                <a:lnTo>
                  <a:pt x="0" y="26669"/>
                </a:lnTo>
                <a:lnTo>
                  <a:pt x="2095" y="37052"/>
                </a:lnTo>
                <a:lnTo>
                  <a:pt x="7810" y="45529"/>
                </a:lnTo>
                <a:lnTo>
                  <a:pt x="16287" y="51244"/>
                </a:lnTo>
                <a:lnTo>
                  <a:pt x="26669" y="53339"/>
                </a:lnTo>
                <a:lnTo>
                  <a:pt x="37052" y="51244"/>
                </a:lnTo>
                <a:lnTo>
                  <a:pt x="45529" y="45529"/>
                </a:lnTo>
                <a:lnTo>
                  <a:pt x="51244" y="37052"/>
                </a:lnTo>
                <a:lnTo>
                  <a:pt x="53339" y="26669"/>
                </a:lnTo>
                <a:lnTo>
                  <a:pt x="51244" y="16287"/>
                </a:lnTo>
                <a:lnTo>
                  <a:pt x="45529" y="7810"/>
                </a:lnTo>
                <a:lnTo>
                  <a:pt x="37052" y="2095"/>
                </a:lnTo>
                <a:lnTo>
                  <a:pt x="26669" y="0"/>
                </a:lnTo>
                <a:close/>
              </a:path>
            </a:pathLst>
          </a:custGeom>
          <a:solidFill>
            <a:srgbClr val="FDFCFC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" name="object 223"/>
          <p:cNvSpPr/>
          <p:nvPr/>
        </p:nvSpPr>
        <p:spPr>
          <a:xfrm>
            <a:off x="914400" y="7812531"/>
            <a:ext cx="176784" cy="176784"/>
          </a:xfrm>
          <a:prstGeom prst="rect">
            <a:avLst/>
          </a:prstGeom>
          <a:blipFill>
            <a:blip r:embed="rId1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" name="object 224"/>
          <p:cNvSpPr/>
          <p:nvPr/>
        </p:nvSpPr>
        <p:spPr>
          <a:xfrm>
            <a:off x="1231391" y="7811769"/>
            <a:ext cx="179069" cy="179070"/>
          </a:xfrm>
          <a:prstGeom prst="rect">
            <a:avLst/>
          </a:prstGeom>
          <a:blipFill>
            <a:blip r:embed="rId1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" name="object 225"/>
          <p:cNvSpPr/>
          <p:nvPr/>
        </p:nvSpPr>
        <p:spPr>
          <a:xfrm>
            <a:off x="1545336" y="7807959"/>
            <a:ext cx="186690" cy="186689"/>
          </a:xfrm>
          <a:prstGeom prst="rect">
            <a:avLst/>
          </a:prstGeom>
          <a:blipFill>
            <a:blip r:embed="rId1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" name="object 226"/>
          <p:cNvSpPr/>
          <p:nvPr/>
        </p:nvSpPr>
        <p:spPr>
          <a:xfrm>
            <a:off x="1905000" y="7849107"/>
            <a:ext cx="103631" cy="104394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" name="object 227"/>
          <p:cNvSpPr/>
          <p:nvPr/>
        </p:nvSpPr>
        <p:spPr>
          <a:xfrm>
            <a:off x="2186177" y="7811769"/>
            <a:ext cx="179069" cy="179070"/>
          </a:xfrm>
          <a:prstGeom prst="rect">
            <a:avLst/>
          </a:prstGeom>
          <a:blipFill>
            <a:blip r:embed="rId1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" name="object 228"/>
          <p:cNvSpPr/>
          <p:nvPr/>
        </p:nvSpPr>
        <p:spPr>
          <a:xfrm>
            <a:off x="912875" y="8051038"/>
            <a:ext cx="179069" cy="179070"/>
          </a:xfrm>
          <a:prstGeom prst="rect">
            <a:avLst/>
          </a:prstGeom>
          <a:blipFill>
            <a:blip r:embed="rId1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" name="object 229"/>
          <p:cNvSpPr/>
          <p:nvPr/>
        </p:nvSpPr>
        <p:spPr>
          <a:xfrm>
            <a:off x="1227582" y="8047228"/>
            <a:ext cx="185928" cy="186689"/>
          </a:xfrm>
          <a:prstGeom prst="rect">
            <a:avLst/>
          </a:prstGeom>
          <a:blipFill>
            <a:blip r:embed="rId1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" name="object 230"/>
          <p:cNvSpPr/>
          <p:nvPr/>
        </p:nvSpPr>
        <p:spPr>
          <a:xfrm>
            <a:off x="1549146" y="8051038"/>
            <a:ext cx="179069" cy="179070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" name="object 231"/>
          <p:cNvSpPr/>
          <p:nvPr/>
        </p:nvSpPr>
        <p:spPr>
          <a:xfrm>
            <a:off x="1886711" y="8070850"/>
            <a:ext cx="140207" cy="140208"/>
          </a:xfrm>
          <a:prstGeom prst="rect">
            <a:avLst/>
          </a:prstGeom>
          <a:blipFill>
            <a:blip r:embed="rId1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" name="object 232"/>
          <p:cNvSpPr/>
          <p:nvPr/>
        </p:nvSpPr>
        <p:spPr>
          <a:xfrm>
            <a:off x="2186177" y="8051038"/>
            <a:ext cx="179069" cy="179070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" name="object 233"/>
          <p:cNvSpPr/>
          <p:nvPr/>
        </p:nvSpPr>
        <p:spPr>
          <a:xfrm>
            <a:off x="925067" y="8302497"/>
            <a:ext cx="154685" cy="154686"/>
          </a:xfrm>
          <a:prstGeom prst="rect">
            <a:avLst/>
          </a:prstGeom>
          <a:blipFill>
            <a:blip r:embed="rId1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" name="object 234"/>
          <p:cNvSpPr/>
          <p:nvPr/>
        </p:nvSpPr>
        <p:spPr>
          <a:xfrm>
            <a:off x="1264704" y="8323326"/>
            <a:ext cx="113372" cy="113385"/>
          </a:xfrm>
          <a:prstGeom prst="rect">
            <a:avLst/>
          </a:prstGeom>
          <a:blipFill>
            <a:blip r:embed="rId2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" name="object 235"/>
          <p:cNvSpPr/>
          <p:nvPr/>
        </p:nvSpPr>
        <p:spPr>
          <a:xfrm>
            <a:off x="1577339" y="8318500"/>
            <a:ext cx="122681" cy="123443"/>
          </a:xfrm>
          <a:prstGeom prst="rect">
            <a:avLst/>
          </a:prstGeom>
          <a:blipFill>
            <a:blip r:embed="rId2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" name="object 236"/>
          <p:cNvSpPr/>
          <p:nvPr/>
        </p:nvSpPr>
        <p:spPr>
          <a:xfrm>
            <a:off x="1942338" y="8365743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09">
                <a:moveTo>
                  <a:pt x="22479" y="0"/>
                </a:moveTo>
                <a:lnTo>
                  <a:pt x="6477" y="0"/>
                </a:lnTo>
                <a:lnTo>
                  <a:pt x="0" y="6476"/>
                </a:lnTo>
                <a:lnTo>
                  <a:pt x="0" y="22478"/>
                </a:lnTo>
                <a:lnTo>
                  <a:pt x="6477" y="28955"/>
                </a:lnTo>
                <a:lnTo>
                  <a:pt x="22479" y="28955"/>
                </a:lnTo>
                <a:lnTo>
                  <a:pt x="28956" y="22478"/>
                </a:lnTo>
                <a:lnTo>
                  <a:pt x="28956" y="6476"/>
                </a:lnTo>
                <a:lnTo>
                  <a:pt x="22479" y="0"/>
                </a:lnTo>
                <a:close/>
              </a:path>
            </a:pathLst>
          </a:custGeom>
          <a:solidFill>
            <a:srgbClr val="E8ECF6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" name="object 237"/>
          <p:cNvSpPr/>
          <p:nvPr/>
        </p:nvSpPr>
        <p:spPr>
          <a:xfrm>
            <a:off x="2224277" y="8328406"/>
            <a:ext cx="103631" cy="103631"/>
          </a:xfrm>
          <a:prstGeom prst="rect">
            <a:avLst/>
          </a:prstGeom>
          <a:blipFill>
            <a:blip r:embed="rId2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" name="object 238"/>
          <p:cNvSpPr txBox="1"/>
          <p:nvPr/>
        </p:nvSpPr>
        <p:spPr>
          <a:xfrm>
            <a:off x="2469642" y="4622800"/>
            <a:ext cx="664210" cy="385254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213360">
              <a:lnSpc>
                <a:spcPct val="149500"/>
              </a:lnSpc>
              <a:spcBef>
                <a:spcPts val="95"/>
              </a:spcBef>
            </a:pPr>
            <a:r>
              <a:rPr sz="1050" i="1" dirty="0">
                <a:latin typeface="Times New Roman"/>
                <a:cs typeface="Times New Roman"/>
              </a:rPr>
              <a:t>SiPSY1  SiPSY2  SiPSY3  SiPDS  </a:t>
            </a:r>
            <a:r>
              <a:rPr sz="1050" i="1" spc="-5" dirty="0">
                <a:latin typeface="Times New Roman"/>
                <a:cs typeface="Times New Roman"/>
              </a:rPr>
              <a:t>SiZDS  </a:t>
            </a:r>
            <a:r>
              <a:rPr sz="1050" i="1" dirty="0">
                <a:latin typeface="Times New Roman"/>
                <a:cs typeface="Times New Roman"/>
              </a:rPr>
              <a:t>Si</a:t>
            </a:r>
            <a:r>
              <a:rPr sz="1050" i="1" spc="-10" dirty="0">
                <a:latin typeface="Times New Roman"/>
                <a:cs typeface="Times New Roman"/>
              </a:rPr>
              <a:t>Z-</a:t>
            </a:r>
            <a:r>
              <a:rPr sz="1050" i="1" spc="-5" dirty="0">
                <a:latin typeface="Times New Roman"/>
                <a:cs typeface="Times New Roman"/>
              </a:rPr>
              <a:t>ISO</a:t>
            </a:r>
            <a:endParaRPr sz="1050" dirty="0">
              <a:latin typeface="Times New Roman"/>
              <a:cs typeface="Times New Roman"/>
            </a:endParaRPr>
          </a:p>
          <a:p>
            <a:pPr marL="12700" marR="5080">
              <a:lnSpc>
                <a:spcPts val="1880"/>
              </a:lnSpc>
              <a:spcBef>
                <a:spcPts val="170"/>
              </a:spcBef>
            </a:pPr>
            <a:r>
              <a:rPr sz="1050" i="1" dirty="0">
                <a:latin typeface="Times New Roman"/>
                <a:cs typeface="Times New Roman"/>
              </a:rPr>
              <a:t>SiCRTISO  SiLYCE  </a:t>
            </a:r>
            <a:r>
              <a:rPr sz="1050" i="1" spc="-5" dirty="0">
                <a:latin typeface="Times New Roman"/>
                <a:cs typeface="Times New Roman"/>
              </a:rPr>
              <a:t>SiLYCB  </a:t>
            </a:r>
            <a:r>
              <a:rPr sz="1050" i="1" dirty="0">
                <a:latin typeface="Times New Roman"/>
                <a:cs typeface="Times New Roman"/>
              </a:rPr>
              <a:t>Si</a:t>
            </a:r>
            <a:r>
              <a:rPr sz="1050" i="1" spc="-5" dirty="0">
                <a:latin typeface="Times New Roman"/>
                <a:cs typeface="Times New Roman"/>
              </a:rPr>
              <a:t>C</a:t>
            </a:r>
            <a:r>
              <a:rPr sz="1050" i="1" dirty="0">
                <a:latin typeface="Times New Roman"/>
                <a:cs typeface="Times New Roman"/>
              </a:rPr>
              <a:t>YP97C1</a:t>
            </a:r>
            <a:endParaRPr sz="1050" dirty="0">
              <a:latin typeface="Times New Roman"/>
              <a:cs typeface="Times New Roman"/>
            </a:endParaRPr>
          </a:p>
          <a:p>
            <a:pPr marL="12700" marR="12065">
              <a:lnSpc>
                <a:spcPts val="1880"/>
              </a:lnSpc>
              <a:spcBef>
                <a:spcPts val="15"/>
              </a:spcBef>
            </a:pPr>
            <a:r>
              <a:rPr sz="1050" i="1" dirty="0">
                <a:latin typeface="Times New Roman"/>
                <a:cs typeface="Times New Roman"/>
              </a:rPr>
              <a:t>SiCYP97</a:t>
            </a:r>
            <a:r>
              <a:rPr sz="1050" i="1" spc="-5" dirty="0">
                <a:latin typeface="Times New Roman"/>
                <a:cs typeface="Times New Roman"/>
              </a:rPr>
              <a:t>A</a:t>
            </a:r>
            <a:r>
              <a:rPr sz="1050" i="1" dirty="0">
                <a:latin typeface="Times New Roman"/>
                <a:cs typeface="Times New Roman"/>
              </a:rPr>
              <a:t>3  </a:t>
            </a:r>
            <a:r>
              <a:rPr sz="1050" i="1" spc="-5" dirty="0">
                <a:latin typeface="Times New Roman"/>
                <a:cs typeface="Times New Roman"/>
              </a:rPr>
              <a:t>SiBCH1  SiBCH2</a:t>
            </a:r>
            <a:endParaRPr sz="1050" dirty="0">
              <a:latin typeface="Times New Roman"/>
              <a:cs typeface="Times New Roman"/>
            </a:endParaRPr>
          </a:p>
          <a:p>
            <a:pPr marL="12700" marR="235585" algn="just">
              <a:lnSpc>
                <a:spcPts val="1880"/>
              </a:lnSpc>
              <a:spcBef>
                <a:spcPts val="10"/>
              </a:spcBef>
            </a:pPr>
            <a:r>
              <a:rPr sz="1050" i="1" dirty="0">
                <a:latin typeface="Times New Roman"/>
                <a:cs typeface="Times New Roman"/>
              </a:rPr>
              <a:t>SiZEP1  SiZEP2  SiVDE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239" name="object 239"/>
          <p:cNvSpPr/>
          <p:nvPr/>
        </p:nvSpPr>
        <p:spPr>
          <a:xfrm>
            <a:off x="557898" y="8579624"/>
            <a:ext cx="1750199" cy="494423"/>
          </a:xfrm>
          <a:prstGeom prst="rect">
            <a:avLst/>
          </a:prstGeom>
          <a:blipFill>
            <a:blip r:embed="rId2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" name="object 240"/>
          <p:cNvSpPr/>
          <p:nvPr/>
        </p:nvSpPr>
        <p:spPr>
          <a:xfrm>
            <a:off x="4034028" y="4740147"/>
            <a:ext cx="29845" cy="29209"/>
          </a:xfrm>
          <a:custGeom>
            <a:avLst/>
            <a:gdLst/>
            <a:ahLst/>
            <a:cxnLst/>
            <a:rect l="l" t="t" r="r" b="b"/>
            <a:pathLst>
              <a:path w="29845" h="29210">
                <a:moveTo>
                  <a:pt x="23113" y="0"/>
                </a:moveTo>
                <a:lnTo>
                  <a:pt x="6603" y="0"/>
                </a:lnTo>
                <a:lnTo>
                  <a:pt x="0" y="6476"/>
                </a:lnTo>
                <a:lnTo>
                  <a:pt x="0" y="22478"/>
                </a:lnTo>
                <a:lnTo>
                  <a:pt x="6603" y="28955"/>
                </a:lnTo>
                <a:lnTo>
                  <a:pt x="23113" y="28955"/>
                </a:lnTo>
                <a:lnTo>
                  <a:pt x="29717" y="22478"/>
                </a:lnTo>
                <a:lnTo>
                  <a:pt x="29717" y="6476"/>
                </a:lnTo>
                <a:lnTo>
                  <a:pt x="23113" y="0"/>
                </a:lnTo>
                <a:close/>
              </a:path>
            </a:pathLst>
          </a:custGeom>
          <a:solidFill>
            <a:srgbClr val="F3F6F9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" name="object 241"/>
          <p:cNvSpPr/>
          <p:nvPr/>
        </p:nvSpPr>
        <p:spPr>
          <a:xfrm>
            <a:off x="4338065" y="4725670"/>
            <a:ext cx="58419" cy="58419"/>
          </a:xfrm>
          <a:custGeom>
            <a:avLst/>
            <a:gdLst/>
            <a:ahLst/>
            <a:cxnLst/>
            <a:rect l="l" t="t" r="r" b="b"/>
            <a:pathLst>
              <a:path w="58420" h="58420">
                <a:moveTo>
                  <a:pt x="28956" y="0"/>
                </a:moveTo>
                <a:lnTo>
                  <a:pt x="17680" y="2274"/>
                </a:lnTo>
                <a:lnTo>
                  <a:pt x="8477" y="8477"/>
                </a:lnTo>
                <a:lnTo>
                  <a:pt x="2274" y="17680"/>
                </a:lnTo>
                <a:lnTo>
                  <a:pt x="0" y="28955"/>
                </a:lnTo>
                <a:lnTo>
                  <a:pt x="2274" y="40231"/>
                </a:lnTo>
                <a:lnTo>
                  <a:pt x="8477" y="49434"/>
                </a:lnTo>
                <a:lnTo>
                  <a:pt x="17680" y="55637"/>
                </a:lnTo>
                <a:lnTo>
                  <a:pt x="28956" y="57911"/>
                </a:lnTo>
                <a:lnTo>
                  <a:pt x="40231" y="55637"/>
                </a:lnTo>
                <a:lnTo>
                  <a:pt x="49434" y="49434"/>
                </a:lnTo>
                <a:lnTo>
                  <a:pt x="55637" y="40231"/>
                </a:lnTo>
                <a:lnTo>
                  <a:pt x="57912" y="28955"/>
                </a:lnTo>
                <a:lnTo>
                  <a:pt x="55637" y="17680"/>
                </a:lnTo>
                <a:lnTo>
                  <a:pt x="49434" y="8477"/>
                </a:lnTo>
                <a:lnTo>
                  <a:pt x="40231" y="2274"/>
                </a:lnTo>
                <a:lnTo>
                  <a:pt x="28956" y="0"/>
                </a:lnTo>
                <a:close/>
              </a:path>
            </a:pathLst>
          </a:custGeom>
          <a:solidFill>
            <a:srgbClr val="FAEEED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" name="object 242"/>
          <p:cNvSpPr/>
          <p:nvPr/>
        </p:nvSpPr>
        <p:spPr>
          <a:xfrm>
            <a:off x="4648961" y="4718050"/>
            <a:ext cx="72389" cy="72390"/>
          </a:xfrm>
          <a:prstGeom prst="rect">
            <a:avLst/>
          </a:prstGeom>
          <a:blipFill>
            <a:blip r:embed="rId2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" name="object 243"/>
          <p:cNvSpPr/>
          <p:nvPr/>
        </p:nvSpPr>
        <p:spPr>
          <a:xfrm>
            <a:off x="4954523" y="4705858"/>
            <a:ext cx="96774" cy="96774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" name="object 244"/>
          <p:cNvSpPr/>
          <p:nvPr/>
        </p:nvSpPr>
        <p:spPr>
          <a:xfrm>
            <a:off x="5287517" y="4720335"/>
            <a:ext cx="67055" cy="67818"/>
          </a:xfrm>
          <a:prstGeom prst="rect">
            <a:avLst/>
          </a:prstGeom>
          <a:blipFill>
            <a:blip r:embed="rId2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" name="object 245"/>
          <p:cNvSpPr/>
          <p:nvPr/>
        </p:nvSpPr>
        <p:spPr>
          <a:xfrm>
            <a:off x="4021073" y="5142484"/>
            <a:ext cx="55880" cy="55880"/>
          </a:xfrm>
          <a:custGeom>
            <a:avLst/>
            <a:gdLst/>
            <a:ahLst/>
            <a:cxnLst/>
            <a:rect l="l" t="t" r="r" b="b"/>
            <a:pathLst>
              <a:path w="55879" h="55879">
                <a:moveTo>
                  <a:pt x="27812" y="0"/>
                </a:moveTo>
                <a:lnTo>
                  <a:pt x="16984" y="2184"/>
                </a:lnTo>
                <a:lnTo>
                  <a:pt x="8143" y="8143"/>
                </a:lnTo>
                <a:lnTo>
                  <a:pt x="2184" y="16984"/>
                </a:lnTo>
                <a:lnTo>
                  <a:pt x="0" y="27812"/>
                </a:lnTo>
                <a:lnTo>
                  <a:pt x="2184" y="38641"/>
                </a:lnTo>
                <a:lnTo>
                  <a:pt x="8143" y="47482"/>
                </a:lnTo>
                <a:lnTo>
                  <a:pt x="16984" y="53441"/>
                </a:lnTo>
                <a:lnTo>
                  <a:pt x="27812" y="55625"/>
                </a:lnTo>
                <a:lnTo>
                  <a:pt x="38641" y="53441"/>
                </a:lnTo>
                <a:lnTo>
                  <a:pt x="47482" y="47482"/>
                </a:lnTo>
                <a:lnTo>
                  <a:pt x="53441" y="38641"/>
                </a:lnTo>
                <a:lnTo>
                  <a:pt x="55625" y="27812"/>
                </a:lnTo>
                <a:lnTo>
                  <a:pt x="53441" y="16984"/>
                </a:lnTo>
                <a:lnTo>
                  <a:pt x="47482" y="8143"/>
                </a:lnTo>
                <a:lnTo>
                  <a:pt x="38641" y="2184"/>
                </a:lnTo>
                <a:lnTo>
                  <a:pt x="27812" y="0"/>
                </a:lnTo>
                <a:close/>
              </a:path>
            </a:pathLst>
          </a:custGeom>
          <a:solidFill>
            <a:srgbClr val="E6EBF5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" name="object 246"/>
          <p:cNvSpPr/>
          <p:nvPr/>
        </p:nvSpPr>
        <p:spPr>
          <a:xfrm>
            <a:off x="4306823" y="5109717"/>
            <a:ext cx="120396" cy="121157"/>
          </a:xfrm>
          <a:prstGeom prst="rect">
            <a:avLst/>
          </a:prstGeom>
          <a:blipFill>
            <a:blip r:embed="rId2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" name="object 247"/>
          <p:cNvSpPr/>
          <p:nvPr/>
        </p:nvSpPr>
        <p:spPr>
          <a:xfrm>
            <a:off x="4647438" y="5133340"/>
            <a:ext cx="74675" cy="74675"/>
          </a:xfrm>
          <a:prstGeom prst="rect">
            <a:avLst/>
          </a:prstGeom>
          <a:blipFill>
            <a:blip r:embed="rId2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" name="object 248"/>
          <p:cNvSpPr/>
          <p:nvPr/>
        </p:nvSpPr>
        <p:spPr>
          <a:xfrm>
            <a:off x="4909565" y="5077714"/>
            <a:ext cx="186689" cy="185927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" name="object 249"/>
          <p:cNvSpPr/>
          <p:nvPr/>
        </p:nvSpPr>
        <p:spPr>
          <a:xfrm>
            <a:off x="5285994" y="5135626"/>
            <a:ext cx="70103" cy="70103"/>
          </a:xfrm>
          <a:prstGeom prst="rect">
            <a:avLst/>
          </a:prstGeom>
          <a:blipFill>
            <a:blip r:embed="rId2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" name="object 250"/>
          <p:cNvSpPr/>
          <p:nvPr/>
        </p:nvSpPr>
        <p:spPr>
          <a:xfrm>
            <a:off x="4012691" y="5549391"/>
            <a:ext cx="72389" cy="72390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" name="object 251"/>
          <p:cNvSpPr/>
          <p:nvPr/>
        </p:nvSpPr>
        <p:spPr>
          <a:xfrm>
            <a:off x="4321302" y="5539485"/>
            <a:ext cx="91439" cy="91440"/>
          </a:xfrm>
          <a:prstGeom prst="rect">
            <a:avLst/>
          </a:prstGeom>
          <a:blipFill>
            <a:blip r:embed="rId2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" name="object 252"/>
          <p:cNvSpPr/>
          <p:nvPr/>
        </p:nvSpPr>
        <p:spPr>
          <a:xfrm>
            <a:off x="4664202" y="5564632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20574" y="0"/>
                </a:moveTo>
                <a:lnTo>
                  <a:pt x="12590" y="1625"/>
                </a:lnTo>
                <a:lnTo>
                  <a:pt x="6048" y="6048"/>
                </a:lnTo>
                <a:lnTo>
                  <a:pt x="1625" y="12590"/>
                </a:lnTo>
                <a:lnTo>
                  <a:pt x="0" y="20574"/>
                </a:lnTo>
                <a:lnTo>
                  <a:pt x="1625" y="28557"/>
                </a:lnTo>
                <a:lnTo>
                  <a:pt x="6048" y="35099"/>
                </a:lnTo>
                <a:lnTo>
                  <a:pt x="12590" y="39522"/>
                </a:lnTo>
                <a:lnTo>
                  <a:pt x="20574" y="41148"/>
                </a:lnTo>
                <a:lnTo>
                  <a:pt x="28557" y="39522"/>
                </a:lnTo>
                <a:lnTo>
                  <a:pt x="35099" y="35099"/>
                </a:lnTo>
                <a:lnTo>
                  <a:pt x="39522" y="28557"/>
                </a:lnTo>
                <a:lnTo>
                  <a:pt x="41148" y="20574"/>
                </a:lnTo>
                <a:lnTo>
                  <a:pt x="39522" y="12590"/>
                </a:lnTo>
                <a:lnTo>
                  <a:pt x="35099" y="6048"/>
                </a:lnTo>
                <a:lnTo>
                  <a:pt x="28557" y="1625"/>
                </a:lnTo>
                <a:lnTo>
                  <a:pt x="20574" y="0"/>
                </a:lnTo>
                <a:close/>
              </a:path>
            </a:pathLst>
          </a:custGeom>
          <a:solidFill>
            <a:srgbClr val="EEF1F8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" name="object 253"/>
          <p:cNvSpPr/>
          <p:nvPr/>
        </p:nvSpPr>
        <p:spPr>
          <a:xfrm>
            <a:off x="4913376" y="5496052"/>
            <a:ext cx="179070" cy="179070"/>
          </a:xfrm>
          <a:prstGeom prst="rect">
            <a:avLst/>
          </a:prstGeom>
          <a:blipFill>
            <a:blip r:embed="rId2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" name="object 254"/>
          <p:cNvSpPr/>
          <p:nvPr/>
        </p:nvSpPr>
        <p:spPr>
          <a:xfrm>
            <a:off x="4027932" y="5980684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20574" y="0"/>
                </a:moveTo>
                <a:lnTo>
                  <a:pt x="12590" y="1625"/>
                </a:lnTo>
                <a:lnTo>
                  <a:pt x="6048" y="6048"/>
                </a:lnTo>
                <a:lnTo>
                  <a:pt x="1625" y="12590"/>
                </a:lnTo>
                <a:lnTo>
                  <a:pt x="0" y="20574"/>
                </a:lnTo>
                <a:lnTo>
                  <a:pt x="1625" y="28557"/>
                </a:lnTo>
                <a:lnTo>
                  <a:pt x="6048" y="35099"/>
                </a:lnTo>
                <a:lnTo>
                  <a:pt x="12590" y="39522"/>
                </a:lnTo>
                <a:lnTo>
                  <a:pt x="20574" y="41148"/>
                </a:lnTo>
                <a:lnTo>
                  <a:pt x="28557" y="39522"/>
                </a:lnTo>
                <a:lnTo>
                  <a:pt x="35099" y="35099"/>
                </a:lnTo>
                <a:lnTo>
                  <a:pt x="39522" y="28557"/>
                </a:lnTo>
                <a:lnTo>
                  <a:pt x="41148" y="20574"/>
                </a:lnTo>
                <a:lnTo>
                  <a:pt x="39522" y="12590"/>
                </a:lnTo>
                <a:lnTo>
                  <a:pt x="35099" y="6048"/>
                </a:lnTo>
                <a:lnTo>
                  <a:pt x="28557" y="1625"/>
                </a:lnTo>
                <a:lnTo>
                  <a:pt x="20574" y="0"/>
                </a:lnTo>
                <a:close/>
              </a:path>
            </a:pathLst>
          </a:custGeom>
          <a:solidFill>
            <a:srgbClr val="FDF9F9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" name="object 255"/>
          <p:cNvSpPr/>
          <p:nvPr/>
        </p:nvSpPr>
        <p:spPr>
          <a:xfrm>
            <a:off x="4330446" y="5964682"/>
            <a:ext cx="72389" cy="73151"/>
          </a:xfrm>
          <a:prstGeom prst="rect">
            <a:avLst/>
          </a:prstGeom>
          <a:blipFill>
            <a:blip r:embed="rId2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" name="object 256"/>
          <p:cNvSpPr/>
          <p:nvPr/>
        </p:nvSpPr>
        <p:spPr>
          <a:xfrm>
            <a:off x="4639055" y="5955538"/>
            <a:ext cx="92201" cy="91440"/>
          </a:xfrm>
          <a:prstGeom prst="rect">
            <a:avLst/>
          </a:prstGeom>
          <a:blipFill>
            <a:blip r:embed="rId2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" name="object 257"/>
          <p:cNvSpPr/>
          <p:nvPr/>
        </p:nvSpPr>
        <p:spPr>
          <a:xfrm>
            <a:off x="4947665" y="5945632"/>
            <a:ext cx="111251" cy="111251"/>
          </a:xfrm>
          <a:prstGeom prst="rect">
            <a:avLst/>
          </a:prstGeom>
          <a:blipFill>
            <a:blip r:embed="rId2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" name="object 258"/>
          <p:cNvSpPr/>
          <p:nvPr/>
        </p:nvSpPr>
        <p:spPr>
          <a:xfrm>
            <a:off x="5266944" y="5947155"/>
            <a:ext cx="108203" cy="108203"/>
          </a:xfrm>
          <a:prstGeom prst="rect">
            <a:avLst/>
          </a:prstGeom>
          <a:blipFill>
            <a:blip r:embed="rId2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" name="object 259"/>
          <p:cNvSpPr/>
          <p:nvPr/>
        </p:nvSpPr>
        <p:spPr>
          <a:xfrm>
            <a:off x="3973829" y="6341109"/>
            <a:ext cx="150113" cy="150114"/>
          </a:xfrm>
          <a:prstGeom prst="rect">
            <a:avLst/>
          </a:prstGeom>
          <a:blipFill>
            <a:blip r:embed="rId2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" name="object 260"/>
          <p:cNvSpPr/>
          <p:nvPr/>
        </p:nvSpPr>
        <p:spPr>
          <a:xfrm>
            <a:off x="4288535" y="6337300"/>
            <a:ext cx="156972" cy="157733"/>
          </a:xfrm>
          <a:prstGeom prst="rect">
            <a:avLst/>
          </a:prstGeom>
          <a:blipFill>
            <a:blip r:embed="rId2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" name="object 261"/>
          <p:cNvSpPr/>
          <p:nvPr/>
        </p:nvSpPr>
        <p:spPr>
          <a:xfrm>
            <a:off x="4612385" y="6343396"/>
            <a:ext cx="144779" cy="145542"/>
          </a:xfrm>
          <a:prstGeom prst="rect">
            <a:avLst/>
          </a:prstGeom>
          <a:blipFill>
            <a:blip r:embed="rId2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" name="object 262"/>
          <p:cNvSpPr/>
          <p:nvPr/>
        </p:nvSpPr>
        <p:spPr>
          <a:xfrm>
            <a:off x="4958334" y="6371590"/>
            <a:ext cx="89153" cy="89153"/>
          </a:xfrm>
          <a:prstGeom prst="rect">
            <a:avLst/>
          </a:prstGeom>
          <a:blipFill>
            <a:blip r:embed="rId2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" name="object 263"/>
          <p:cNvSpPr/>
          <p:nvPr/>
        </p:nvSpPr>
        <p:spPr>
          <a:xfrm>
            <a:off x="5242559" y="6337300"/>
            <a:ext cx="156972" cy="157733"/>
          </a:xfrm>
          <a:prstGeom prst="rect">
            <a:avLst/>
          </a:prstGeom>
          <a:blipFill>
            <a:blip r:embed="rId2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" name="object 264"/>
          <p:cNvSpPr/>
          <p:nvPr/>
        </p:nvSpPr>
        <p:spPr>
          <a:xfrm>
            <a:off x="3969258" y="6752590"/>
            <a:ext cx="159258" cy="159258"/>
          </a:xfrm>
          <a:prstGeom prst="rect">
            <a:avLst/>
          </a:prstGeom>
          <a:blipFill>
            <a:blip r:embed="rId2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" name="object 265"/>
          <p:cNvSpPr/>
          <p:nvPr/>
        </p:nvSpPr>
        <p:spPr>
          <a:xfrm>
            <a:off x="4278629" y="6744207"/>
            <a:ext cx="176784" cy="176022"/>
          </a:xfrm>
          <a:prstGeom prst="rect">
            <a:avLst/>
          </a:prstGeom>
          <a:blipFill>
            <a:blip r:embed="rId2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" name="object 266"/>
          <p:cNvSpPr/>
          <p:nvPr/>
        </p:nvSpPr>
        <p:spPr>
          <a:xfrm>
            <a:off x="4597908" y="6744969"/>
            <a:ext cx="174498" cy="174498"/>
          </a:xfrm>
          <a:prstGeom prst="rect">
            <a:avLst/>
          </a:prstGeom>
          <a:blipFill>
            <a:blip r:embed="rId2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" name="object 267"/>
          <p:cNvSpPr/>
          <p:nvPr/>
        </p:nvSpPr>
        <p:spPr>
          <a:xfrm>
            <a:off x="4915661" y="6744969"/>
            <a:ext cx="174498" cy="174498"/>
          </a:xfrm>
          <a:prstGeom prst="rect">
            <a:avLst/>
          </a:prstGeom>
          <a:blipFill>
            <a:blip r:embed="rId2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" name="object 268"/>
          <p:cNvSpPr/>
          <p:nvPr/>
        </p:nvSpPr>
        <p:spPr>
          <a:xfrm>
            <a:off x="5234178" y="6744969"/>
            <a:ext cx="173736" cy="174498"/>
          </a:xfrm>
          <a:prstGeom prst="rect">
            <a:avLst/>
          </a:prstGeom>
          <a:blipFill>
            <a:blip r:embed="rId2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" name="object 269"/>
          <p:cNvSpPr/>
          <p:nvPr/>
        </p:nvSpPr>
        <p:spPr>
          <a:xfrm>
            <a:off x="3957828" y="7156450"/>
            <a:ext cx="181355" cy="181355"/>
          </a:xfrm>
          <a:prstGeom prst="rect">
            <a:avLst/>
          </a:prstGeom>
          <a:blipFill>
            <a:blip r:embed="rId2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" name="object 270"/>
          <p:cNvSpPr/>
          <p:nvPr/>
        </p:nvSpPr>
        <p:spPr>
          <a:xfrm>
            <a:off x="4281804" y="7161656"/>
            <a:ext cx="171196" cy="171323"/>
          </a:xfrm>
          <a:prstGeom prst="rect">
            <a:avLst/>
          </a:prstGeom>
          <a:blipFill>
            <a:blip r:embed="rId2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" name="object 271"/>
          <p:cNvSpPr/>
          <p:nvPr/>
        </p:nvSpPr>
        <p:spPr>
          <a:xfrm>
            <a:off x="4600194" y="7162545"/>
            <a:ext cx="169163" cy="169163"/>
          </a:xfrm>
          <a:prstGeom prst="rect">
            <a:avLst/>
          </a:prstGeom>
          <a:blipFill>
            <a:blip r:embed="rId2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" name="object 272"/>
          <p:cNvSpPr/>
          <p:nvPr/>
        </p:nvSpPr>
        <p:spPr>
          <a:xfrm>
            <a:off x="4965191" y="7209790"/>
            <a:ext cx="75437" cy="74675"/>
          </a:xfrm>
          <a:prstGeom prst="rect">
            <a:avLst/>
          </a:prstGeom>
          <a:blipFill>
            <a:blip r:embed="rId2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" name="object 273"/>
          <p:cNvSpPr/>
          <p:nvPr/>
        </p:nvSpPr>
        <p:spPr>
          <a:xfrm>
            <a:off x="5234940" y="7161021"/>
            <a:ext cx="172212" cy="171450"/>
          </a:xfrm>
          <a:prstGeom prst="rect">
            <a:avLst/>
          </a:prstGeom>
          <a:blipFill>
            <a:blip r:embed="rId2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" name="object 274"/>
          <p:cNvSpPr/>
          <p:nvPr/>
        </p:nvSpPr>
        <p:spPr>
          <a:xfrm>
            <a:off x="3965447" y="7578597"/>
            <a:ext cx="166877" cy="166877"/>
          </a:xfrm>
          <a:prstGeom prst="rect">
            <a:avLst/>
          </a:prstGeom>
          <a:blipFill>
            <a:blip r:embed="rId2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" name="object 275"/>
          <p:cNvSpPr/>
          <p:nvPr/>
        </p:nvSpPr>
        <p:spPr>
          <a:xfrm>
            <a:off x="4277105" y="7572502"/>
            <a:ext cx="179070" cy="179070"/>
          </a:xfrm>
          <a:prstGeom prst="rect">
            <a:avLst/>
          </a:prstGeom>
          <a:blipFill>
            <a:blip r:embed="rId2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" name="object 276"/>
          <p:cNvSpPr/>
          <p:nvPr/>
        </p:nvSpPr>
        <p:spPr>
          <a:xfrm>
            <a:off x="4595621" y="7572502"/>
            <a:ext cx="179070" cy="179070"/>
          </a:xfrm>
          <a:prstGeom prst="rect">
            <a:avLst/>
          </a:prstGeom>
          <a:blipFill>
            <a:blip r:embed="rId2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" name="object 277"/>
          <p:cNvSpPr/>
          <p:nvPr/>
        </p:nvSpPr>
        <p:spPr>
          <a:xfrm>
            <a:off x="4933188" y="7591552"/>
            <a:ext cx="140208" cy="140208"/>
          </a:xfrm>
          <a:prstGeom prst="rect">
            <a:avLst/>
          </a:prstGeom>
          <a:blipFill>
            <a:blip r:embed="rId2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" name="object 278"/>
          <p:cNvSpPr/>
          <p:nvPr/>
        </p:nvSpPr>
        <p:spPr>
          <a:xfrm>
            <a:off x="5236464" y="7577073"/>
            <a:ext cx="169163" cy="169163"/>
          </a:xfrm>
          <a:prstGeom prst="rect">
            <a:avLst/>
          </a:prstGeom>
          <a:blipFill>
            <a:blip r:embed="rId2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" name="object 279"/>
          <p:cNvSpPr/>
          <p:nvPr/>
        </p:nvSpPr>
        <p:spPr>
          <a:xfrm>
            <a:off x="3966971" y="7995411"/>
            <a:ext cx="163829" cy="164591"/>
          </a:xfrm>
          <a:prstGeom prst="rect">
            <a:avLst/>
          </a:prstGeom>
          <a:blipFill>
            <a:blip r:embed="rId2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" name="object 280"/>
          <p:cNvSpPr/>
          <p:nvPr/>
        </p:nvSpPr>
        <p:spPr>
          <a:xfrm>
            <a:off x="4277105" y="7988554"/>
            <a:ext cx="179070" cy="178308"/>
          </a:xfrm>
          <a:prstGeom prst="rect">
            <a:avLst/>
          </a:prstGeom>
          <a:blipFill>
            <a:blip r:embed="rId2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" name="object 281"/>
          <p:cNvSpPr/>
          <p:nvPr/>
        </p:nvSpPr>
        <p:spPr>
          <a:xfrm>
            <a:off x="4596384" y="7989316"/>
            <a:ext cx="176784" cy="176784"/>
          </a:xfrm>
          <a:prstGeom prst="rect">
            <a:avLst/>
          </a:prstGeom>
          <a:blipFill>
            <a:blip r:embed="rId2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" name="object 282"/>
          <p:cNvSpPr/>
          <p:nvPr/>
        </p:nvSpPr>
        <p:spPr>
          <a:xfrm>
            <a:off x="4927853" y="8003031"/>
            <a:ext cx="150113" cy="149351"/>
          </a:xfrm>
          <a:prstGeom prst="rect">
            <a:avLst/>
          </a:prstGeom>
          <a:blipFill>
            <a:blip r:embed="rId2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" name="object 283"/>
          <p:cNvSpPr/>
          <p:nvPr/>
        </p:nvSpPr>
        <p:spPr>
          <a:xfrm>
            <a:off x="5237988" y="7994650"/>
            <a:ext cx="166877" cy="166877"/>
          </a:xfrm>
          <a:prstGeom prst="rect">
            <a:avLst/>
          </a:prstGeom>
          <a:blipFill>
            <a:blip r:embed="rId2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" name="object 284"/>
          <p:cNvSpPr txBox="1"/>
          <p:nvPr/>
        </p:nvSpPr>
        <p:spPr>
          <a:xfrm>
            <a:off x="5516117" y="4664709"/>
            <a:ext cx="618490" cy="1854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i="1" spc="-5" dirty="0">
                <a:latin typeface="Times New Roman"/>
                <a:cs typeface="Times New Roman"/>
              </a:rPr>
              <a:t>SiNCED1a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5516117" y="5080000"/>
            <a:ext cx="618490" cy="1854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i="1" spc="-5" dirty="0">
                <a:latin typeface="Times New Roman"/>
                <a:cs typeface="Times New Roman"/>
              </a:rPr>
              <a:t>SiNCED1b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5516117" y="5495290"/>
            <a:ext cx="551815" cy="1854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i="1" spc="-5" dirty="0">
                <a:latin typeface="Times New Roman"/>
                <a:cs typeface="Times New Roman"/>
              </a:rPr>
              <a:t>SiNCED4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5516117" y="5910579"/>
            <a:ext cx="551815" cy="1854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i="1" spc="-5" dirty="0">
                <a:latin typeface="Times New Roman"/>
                <a:cs typeface="Times New Roman"/>
              </a:rPr>
              <a:t>SiNCED5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5516117" y="6326123"/>
            <a:ext cx="471170" cy="1854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i="1" dirty="0">
                <a:latin typeface="Times New Roman"/>
                <a:cs typeface="Times New Roman"/>
              </a:rPr>
              <a:t>SiCC</a:t>
            </a:r>
            <a:r>
              <a:rPr sz="1050" i="1" spc="-5" dirty="0">
                <a:latin typeface="Times New Roman"/>
                <a:cs typeface="Times New Roman"/>
              </a:rPr>
              <a:t>D7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5516117" y="6741414"/>
            <a:ext cx="537210" cy="1854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i="1" spc="-5" dirty="0">
                <a:latin typeface="Times New Roman"/>
                <a:cs typeface="Times New Roman"/>
              </a:rPr>
              <a:t>SiCCD8a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5516117" y="7156704"/>
            <a:ext cx="537210" cy="1854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i="1" spc="-5" dirty="0">
                <a:latin typeface="Times New Roman"/>
                <a:cs typeface="Times New Roman"/>
              </a:rPr>
              <a:t>SiCCD8b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5516117" y="7571993"/>
            <a:ext cx="529590" cy="1854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i="1" spc="-5" dirty="0">
                <a:latin typeface="Times New Roman"/>
                <a:cs typeface="Times New Roman"/>
              </a:rPr>
              <a:t>SiCCD8c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5516117" y="7987538"/>
            <a:ext cx="537210" cy="1854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i="1" spc="-5" dirty="0">
                <a:latin typeface="Times New Roman"/>
                <a:cs typeface="Times New Roman"/>
              </a:rPr>
              <a:t>SiCCD8d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293" name="object 293"/>
          <p:cNvSpPr/>
          <p:nvPr/>
        </p:nvSpPr>
        <p:spPr>
          <a:xfrm>
            <a:off x="3604514" y="8365515"/>
            <a:ext cx="1749933" cy="494360"/>
          </a:xfrm>
          <a:prstGeom prst="rect">
            <a:avLst/>
          </a:prstGeom>
          <a:blipFill>
            <a:blip r:embed="rId2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" name="object 294"/>
          <p:cNvSpPr/>
          <p:nvPr/>
        </p:nvSpPr>
        <p:spPr>
          <a:xfrm>
            <a:off x="3822953" y="9153652"/>
            <a:ext cx="190500" cy="191262"/>
          </a:xfrm>
          <a:prstGeom prst="rect">
            <a:avLst/>
          </a:prstGeom>
          <a:blipFill>
            <a:blip r:embed="rId2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" name="object 295"/>
          <p:cNvSpPr/>
          <p:nvPr/>
        </p:nvSpPr>
        <p:spPr>
          <a:xfrm>
            <a:off x="4072128" y="9165081"/>
            <a:ext cx="169163" cy="169164"/>
          </a:xfrm>
          <a:prstGeom prst="rect">
            <a:avLst/>
          </a:prstGeom>
          <a:blipFill>
            <a:blip r:embed="rId2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" name="object 296"/>
          <p:cNvSpPr/>
          <p:nvPr/>
        </p:nvSpPr>
        <p:spPr>
          <a:xfrm>
            <a:off x="4321302" y="9175750"/>
            <a:ext cx="147065" cy="147065"/>
          </a:xfrm>
          <a:prstGeom prst="rect">
            <a:avLst/>
          </a:prstGeom>
          <a:blipFill>
            <a:blip r:embed="rId2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" name="object 297"/>
          <p:cNvSpPr/>
          <p:nvPr/>
        </p:nvSpPr>
        <p:spPr>
          <a:xfrm>
            <a:off x="4571238" y="9188704"/>
            <a:ext cx="121158" cy="121158"/>
          </a:xfrm>
          <a:prstGeom prst="rect">
            <a:avLst/>
          </a:prstGeom>
          <a:blipFill>
            <a:blip r:embed="rId2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" name="object 298"/>
          <p:cNvSpPr/>
          <p:nvPr/>
        </p:nvSpPr>
        <p:spPr>
          <a:xfrm>
            <a:off x="4828032" y="9206992"/>
            <a:ext cx="84582" cy="84581"/>
          </a:xfrm>
          <a:prstGeom prst="rect">
            <a:avLst/>
          </a:prstGeom>
          <a:blipFill>
            <a:blip r:embed="rId2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" name="object 299"/>
          <p:cNvSpPr/>
          <p:nvPr/>
        </p:nvSpPr>
        <p:spPr>
          <a:xfrm>
            <a:off x="5065776" y="9206992"/>
            <a:ext cx="84582" cy="84581"/>
          </a:xfrm>
          <a:prstGeom prst="rect">
            <a:avLst/>
          </a:prstGeom>
          <a:blipFill>
            <a:blip r:embed="rId2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" name="object 300"/>
          <p:cNvSpPr/>
          <p:nvPr/>
        </p:nvSpPr>
        <p:spPr>
          <a:xfrm>
            <a:off x="5284470" y="9188704"/>
            <a:ext cx="121158" cy="121158"/>
          </a:xfrm>
          <a:prstGeom prst="rect">
            <a:avLst/>
          </a:prstGeom>
          <a:blipFill>
            <a:blip r:embed="rId2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" name="object 301"/>
          <p:cNvSpPr/>
          <p:nvPr/>
        </p:nvSpPr>
        <p:spPr>
          <a:xfrm>
            <a:off x="5510021" y="9175750"/>
            <a:ext cx="147065" cy="147065"/>
          </a:xfrm>
          <a:prstGeom prst="rect">
            <a:avLst/>
          </a:prstGeom>
          <a:blipFill>
            <a:blip r:embed="rId2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" name="object 302"/>
          <p:cNvSpPr/>
          <p:nvPr/>
        </p:nvSpPr>
        <p:spPr>
          <a:xfrm>
            <a:off x="5737097" y="9165081"/>
            <a:ext cx="169163" cy="169164"/>
          </a:xfrm>
          <a:prstGeom prst="rect">
            <a:avLst/>
          </a:prstGeom>
          <a:blipFill>
            <a:blip r:embed="rId2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" name="object 303"/>
          <p:cNvSpPr/>
          <p:nvPr/>
        </p:nvSpPr>
        <p:spPr>
          <a:xfrm>
            <a:off x="5964173" y="9153652"/>
            <a:ext cx="191262" cy="191262"/>
          </a:xfrm>
          <a:prstGeom prst="rect">
            <a:avLst/>
          </a:prstGeom>
          <a:blipFill>
            <a:blip r:embed="rId2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" name="object 304"/>
          <p:cNvSpPr txBox="1"/>
          <p:nvPr/>
        </p:nvSpPr>
        <p:spPr>
          <a:xfrm>
            <a:off x="129946" y="8997557"/>
            <a:ext cx="6017895" cy="951414"/>
          </a:xfrm>
          <a:prstGeom prst="rect">
            <a:avLst/>
          </a:prstGeom>
        </p:spPr>
        <p:txBody>
          <a:bodyPr vert="horz" wrap="square" lIns="0" tIns="28575" rIns="0" bIns="0" rtlCol="0">
            <a:spAutoFit/>
          </a:bodyPr>
          <a:lstStyle/>
          <a:p>
            <a:pPr marL="3644900">
              <a:lnSpc>
                <a:spcPct val="100000"/>
              </a:lnSpc>
              <a:spcBef>
                <a:spcPts val="225"/>
              </a:spcBef>
            </a:pPr>
            <a:r>
              <a:rPr sz="750" dirty="0">
                <a:latin typeface="Times New Roman"/>
                <a:cs typeface="Times New Roman"/>
              </a:rPr>
              <a:t>-1.00 -0.80 -0.60 -0.40 -0.20 </a:t>
            </a:r>
            <a:r>
              <a:rPr sz="750" spc="5" dirty="0">
                <a:latin typeface="Times New Roman"/>
                <a:cs typeface="Times New Roman"/>
              </a:rPr>
              <a:t>0.20 0.40 0.60 0.80</a:t>
            </a:r>
            <a:r>
              <a:rPr sz="750" spc="140" dirty="0">
                <a:latin typeface="Times New Roman"/>
                <a:cs typeface="Times New Roman"/>
              </a:rPr>
              <a:t> </a:t>
            </a:r>
            <a:r>
              <a:rPr sz="750" spc="5" dirty="0">
                <a:latin typeface="Times New Roman"/>
                <a:cs typeface="Times New Roman"/>
              </a:rPr>
              <a:t>1.00</a:t>
            </a:r>
            <a:endParaRPr sz="750" dirty="0">
              <a:latin typeface="Times New Roman"/>
              <a:cs typeface="Times New Roman"/>
            </a:endParaRPr>
          </a:p>
          <a:p>
            <a:pPr marL="12700" marR="2832735">
              <a:lnSpc>
                <a:spcPct val="102899"/>
              </a:lnSpc>
              <a:spcBef>
                <a:spcPts val="130"/>
              </a:spcBef>
            </a:pPr>
            <a:r>
              <a:rPr sz="1050" b="1" dirty="0">
                <a:latin typeface="Times New Roman"/>
                <a:cs typeface="Times New Roman"/>
              </a:rPr>
              <a:t>Figure S10. </a:t>
            </a:r>
            <a:r>
              <a:rPr sz="1050" dirty="0">
                <a:latin typeface="Times New Roman"/>
                <a:cs typeface="Times New Roman"/>
              </a:rPr>
              <a:t>Correlation coefficient between carotenoid  gene </a:t>
            </a:r>
            <a:r>
              <a:rPr sz="1050">
                <a:latin typeface="Times New Roman"/>
                <a:cs typeface="Times New Roman"/>
              </a:rPr>
              <a:t>expression </a:t>
            </a:r>
            <a:r>
              <a:rPr lang="en-US" sz="1050" kern="100">
                <a:effectLst/>
                <a:latin typeface="Times New Roman" panose="02020603050405020304" pitchFamily="18" charset="0"/>
                <a:ea typeface="SimSun" panose="02010600030101010101" pitchFamily="2" charset="-122"/>
              </a:rPr>
              <a:t>with the same carotenoid content</a:t>
            </a:r>
            <a:r>
              <a:rPr sz="1050">
                <a:latin typeface="Microsoft Yi Baiti"/>
                <a:cs typeface="Microsoft Yi Baiti"/>
              </a:rPr>
              <a:t>.</a:t>
            </a:r>
            <a:r>
              <a:rPr lang="en-US" sz="1050">
                <a:latin typeface="Microsoft Yi Baiti"/>
                <a:cs typeface="Microsoft Yi Baiti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(A) MEP</a:t>
            </a:r>
            <a:r>
              <a:rPr sz="1050" spc="10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pathway.</a:t>
            </a:r>
          </a:p>
          <a:p>
            <a:pPr marL="12700">
              <a:lnSpc>
                <a:spcPts val="1130"/>
              </a:lnSpc>
            </a:pPr>
            <a:r>
              <a:rPr sz="1050" dirty="0">
                <a:latin typeface="Times New Roman"/>
                <a:cs typeface="Times New Roman"/>
              </a:rPr>
              <a:t>(B) MVA pathway. (C) Carotenoid biosynthetic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pathway.</a:t>
            </a:r>
          </a:p>
          <a:p>
            <a:pPr marL="12700">
              <a:lnSpc>
                <a:spcPts val="1240"/>
              </a:lnSpc>
            </a:pPr>
            <a:r>
              <a:rPr sz="1050" dirty="0">
                <a:latin typeface="Times New Roman"/>
                <a:cs typeface="Times New Roman"/>
              </a:rPr>
              <a:t>(D) Carotenoid degradation</a:t>
            </a:r>
            <a:r>
              <a:rPr sz="1050" spc="-5" dirty="0">
                <a:latin typeface="Times New Roman"/>
                <a:cs typeface="Times New Roman"/>
              </a:rPr>
              <a:t> </a:t>
            </a:r>
            <a:r>
              <a:rPr sz="1050" dirty="0">
                <a:latin typeface="Times New Roman"/>
                <a:cs typeface="Times New Roman"/>
              </a:rPr>
              <a:t>pathway.</a:t>
            </a:r>
          </a:p>
        </p:txBody>
      </p:sp>
      <p:sp>
        <p:nvSpPr>
          <p:cNvPr id="305" name="object 305"/>
          <p:cNvSpPr txBox="1"/>
          <p:nvPr/>
        </p:nvSpPr>
        <p:spPr>
          <a:xfrm>
            <a:off x="524192" y="242379"/>
            <a:ext cx="1905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Times New Roman"/>
                <a:cs typeface="Times New Roman"/>
              </a:rPr>
              <a:t>A</a:t>
            </a:r>
          </a:p>
        </p:txBody>
      </p:sp>
      <p:sp>
        <p:nvSpPr>
          <p:cNvPr id="306" name="object 306"/>
          <p:cNvSpPr txBox="1"/>
          <p:nvPr/>
        </p:nvSpPr>
        <p:spPr>
          <a:xfrm>
            <a:off x="3555555" y="236829"/>
            <a:ext cx="17843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Times New Roman"/>
                <a:cs typeface="Times New Roman"/>
              </a:rPr>
              <a:t>B</a:t>
            </a:r>
          </a:p>
        </p:txBody>
      </p:sp>
      <p:sp>
        <p:nvSpPr>
          <p:cNvPr id="307" name="object 307"/>
          <p:cNvSpPr txBox="1"/>
          <p:nvPr/>
        </p:nvSpPr>
        <p:spPr>
          <a:xfrm>
            <a:off x="3533394" y="4835118"/>
            <a:ext cx="19050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Times New Roman"/>
                <a:cs typeface="Times New Roman"/>
              </a:rPr>
              <a:t>D</a:t>
            </a:r>
          </a:p>
        </p:txBody>
      </p:sp>
      <p:sp>
        <p:nvSpPr>
          <p:cNvPr id="308" name="object 308"/>
          <p:cNvSpPr txBox="1"/>
          <p:nvPr/>
        </p:nvSpPr>
        <p:spPr>
          <a:xfrm>
            <a:off x="535279" y="4824031"/>
            <a:ext cx="17843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Times New Roman"/>
                <a:cs typeface="Times New Roman"/>
              </a:rPr>
              <a:t>C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65682" y="4432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" name="object 3"/>
          <p:cNvSpPr/>
          <p:nvPr/>
        </p:nvSpPr>
        <p:spPr>
          <a:xfrm>
            <a:off x="1266063" y="45656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" name="object 4"/>
          <p:cNvSpPr/>
          <p:nvPr/>
        </p:nvSpPr>
        <p:spPr>
          <a:xfrm>
            <a:off x="1266571" y="45718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1266444" y="45466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" name="object 6"/>
          <p:cNvSpPr/>
          <p:nvPr/>
        </p:nvSpPr>
        <p:spPr>
          <a:xfrm>
            <a:off x="1266189" y="4518025"/>
            <a:ext cx="635" cy="47625"/>
          </a:xfrm>
          <a:custGeom>
            <a:avLst/>
            <a:gdLst/>
            <a:ahLst/>
            <a:cxnLst/>
            <a:rect l="l" t="t" r="r" b="b"/>
            <a:pathLst>
              <a:path w="634" h="47625">
                <a:moveTo>
                  <a:pt x="190" y="-4762"/>
                </a:moveTo>
                <a:lnTo>
                  <a:pt x="190" y="5238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" name="object 7"/>
          <p:cNvSpPr/>
          <p:nvPr/>
        </p:nvSpPr>
        <p:spPr>
          <a:xfrm>
            <a:off x="1267205" y="45600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" name="object 8"/>
          <p:cNvSpPr/>
          <p:nvPr/>
        </p:nvSpPr>
        <p:spPr>
          <a:xfrm>
            <a:off x="1267586" y="45523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" name="object 9"/>
          <p:cNvSpPr/>
          <p:nvPr/>
        </p:nvSpPr>
        <p:spPr>
          <a:xfrm>
            <a:off x="1267333" y="4539996"/>
            <a:ext cx="635" cy="20320"/>
          </a:xfrm>
          <a:custGeom>
            <a:avLst/>
            <a:gdLst/>
            <a:ahLst/>
            <a:cxnLst/>
            <a:rect l="l" t="t" r="r" b="b"/>
            <a:pathLst>
              <a:path w="634" h="20320">
                <a:moveTo>
                  <a:pt x="0" y="20065"/>
                </a:moveTo>
                <a:lnTo>
                  <a:pt x="0" y="0"/>
                </a:lnTo>
                <a:lnTo>
                  <a:pt x="381" y="0"/>
                </a:lnTo>
                <a:lnTo>
                  <a:pt x="381" y="1231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" name="object 10"/>
          <p:cNvSpPr/>
          <p:nvPr/>
        </p:nvSpPr>
        <p:spPr>
          <a:xfrm>
            <a:off x="1266952" y="45064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" name="object 11"/>
          <p:cNvSpPr/>
          <p:nvPr/>
        </p:nvSpPr>
        <p:spPr>
          <a:xfrm>
            <a:off x="1266316" y="4473955"/>
            <a:ext cx="1270" cy="44450"/>
          </a:xfrm>
          <a:custGeom>
            <a:avLst/>
            <a:gdLst/>
            <a:ahLst/>
            <a:cxnLst/>
            <a:rect l="l" t="t" r="r" b="b"/>
            <a:pathLst>
              <a:path w="1269" h="44450">
                <a:moveTo>
                  <a:pt x="0" y="44069"/>
                </a:moveTo>
                <a:lnTo>
                  <a:pt x="0" y="0"/>
                </a:lnTo>
                <a:lnTo>
                  <a:pt x="889" y="0"/>
                </a:lnTo>
                <a:lnTo>
                  <a:pt x="889" y="325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" name="object 12"/>
          <p:cNvSpPr/>
          <p:nvPr/>
        </p:nvSpPr>
        <p:spPr>
          <a:xfrm>
            <a:off x="1268094" y="45054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" name="object 13"/>
          <p:cNvSpPr/>
          <p:nvPr/>
        </p:nvSpPr>
        <p:spPr>
          <a:xfrm>
            <a:off x="1267967" y="44419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" name="object 14"/>
          <p:cNvSpPr/>
          <p:nvPr/>
        </p:nvSpPr>
        <p:spPr>
          <a:xfrm>
            <a:off x="1266825" y="4409821"/>
            <a:ext cx="1270" cy="64135"/>
          </a:xfrm>
          <a:custGeom>
            <a:avLst/>
            <a:gdLst/>
            <a:ahLst/>
            <a:cxnLst/>
            <a:rect l="l" t="t" r="r" b="b"/>
            <a:pathLst>
              <a:path w="1269" h="64135">
                <a:moveTo>
                  <a:pt x="0" y="64135"/>
                </a:moveTo>
                <a:lnTo>
                  <a:pt x="0" y="0"/>
                </a:lnTo>
                <a:lnTo>
                  <a:pt x="1270" y="0"/>
                </a:lnTo>
                <a:lnTo>
                  <a:pt x="1270" y="321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" name="object 15"/>
          <p:cNvSpPr/>
          <p:nvPr/>
        </p:nvSpPr>
        <p:spPr>
          <a:xfrm>
            <a:off x="1265808" y="4383913"/>
            <a:ext cx="1905" cy="48260"/>
          </a:xfrm>
          <a:custGeom>
            <a:avLst/>
            <a:gdLst/>
            <a:ahLst/>
            <a:cxnLst/>
            <a:rect l="l" t="t" r="r" b="b"/>
            <a:pathLst>
              <a:path w="1905" h="48260">
                <a:moveTo>
                  <a:pt x="0" y="48133"/>
                </a:moveTo>
                <a:lnTo>
                  <a:pt x="0" y="0"/>
                </a:lnTo>
                <a:lnTo>
                  <a:pt x="1651" y="0"/>
                </a:lnTo>
                <a:lnTo>
                  <a:pt x="1651" y="259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" name="object 16"/>
          <p:cNvSpPr/>
          <p:nvPr/>
        </p:nvSpPr>
        <p:spPr>
          <a:xfrm>
            <a:off x="1269111" y="45257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" name="object 17"/>
          <p:cNvSpPr/>
          <p:nvPr/>
        </p:nvSpPr>
        <p:spPr>
          <a:xfrm>
            <a:off x="1269491" y="45337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" name="object 18"/>
          <p:cNvSpPr/>
          <p:nvPr/>
        </p:nvSpPr>
        <p:spPr>
          <a:xfrm>
            <a:off x="1269491" y="4436490"/>
            <a:ext cx="1270" cy="35560"/>
          </a:xfrm>
          <a:custGeom>
            <a:avLst/>
            <a:gdLst/>
            <a:ahLst/>
            <a:cxnLst/>
            <a:rect l="l" t="t" r="r" b="b"/>
            <a:pathLst>
              <a:path w="1269" h="35560">
                <a:moveTo>
                  <a:pt x="0" y="35305"/>
                </a:moveTo>
                <a:lnTo>
                  <a:pt x="0" y="0"/>
                </a:lnTo>
                <a:lnTo>
                  <a:pt x="889" y="0"/>
                </a:lnTo>
                <a:lnTo>
                  <a:pt x="889" y="340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" name="object 19"/>
          <p:cNvSpPr/>
          <p:nvPr/>
        </p:nvSpPr>
        <p:spPr>
          <a:xfrm>
            <a:off x="1268857" y="4407027"/>
            <a:ext cx="1270" cy="56515"/>
          </a:xfrm>
          <a:custGeom>
            <a:avLst/>
            <a:gdLst/>
            <a:ahLst/>
            <a:cxnLst/>
            <a:rect l="l" t="t" r="r" b="b"/>
            <a:pathLst>
              <a:path w="1269" h="56514">
                <a:moveTo>
                  <a:pt x="0" y="56261"/>
                </a:moveTo>
                <a:lnTo>
                  <a:pt x="0" y="0"/>
                </a:lnTo>
                <a:lnTo>
                  <a:pt x="1016" y="0"/>
                </a:lnTo>
                <a:lnTo>
                  <a:pt x="1016" y="294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" name="object 20"/>
          <p:cNvSpPr/>
          <p:nvPr/>
        </p:nvSpPr>
        <p:spPr>
          <a:xfrm>
            <a:off x="1268475" y="4383023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" name="object 21"/>
          <p:cNvSpPr/>
          <p:nvPr/>
        </p:nvSpPr>
        <p:spPr>
          <a:xfrm>
            <a:off x="1266571" y="4316348"/>
            <a:ext cx="2540" cy="67945"/>
          </a:xfrm>
          <a:custGeom>
            <a:avLst/>
            <a:gdLst/>
            <a:ahLst/>
            <a:cxnLst/>
            <a:rect l="l" t="t" r="r" b="b"/>
            <a:pathLst>
              <a:path w="2540" h="67945">
                <a:moveTo>
                  <a:pt x="0" y="67563"/>
                </a:moveTo>
                <a:lnTo>
                  <a:pt x="0" y="0"/>
                </a:lnTo>
                <a:lnTo>
                  <a:pt x="2413" y="0"/>
                </a:lnTo>
                <a:lnTo>
                  <a:pt x="2413" y="666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" name="object 22"/>
          <p:cNvSpPr/>
          <p:nvPr/>
        </p:nvSpPr>
        <p:spPr>
          <a:xfrm>
            <a:off x="1271460" y="4446333"/>
            <a:ext cx="0" cy="200025"/>
          </a:xfrm>
          <a:custGeom>
            <a:avLst/>
            <a:gdLst/>
            <a:ahLst/>
            <a:cxnLst/>
            <a:rect l="l" t="t" r="r" b="b"/>
            <a:pathLst>
              <a:path h="200025">
                <a:moveTo>
                  <a:pt x="0" y="0"/>
                </a:moveTo>
                <a:lnTo>
                  <a:pt x="0" y="200025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" name="object 23"/>
          <p:cNvSpPr/>
          <p:nvPr/>
        </p:nvSpPr>
        <p:spPr>
          <a:xfrm>
            <a:off x="1271397" y="4488053"/>
            <a:ext cx="635" cy="31115"/>
          </a:xfrm>
          <a:custGeom>
            <a:avLst/>
            <a:gdLst/>
            <a:ahLst/>
            <a:cxnLst/>
            <a:rect l="l" t="t" r="r" b="b"/>
            <a:pathLst>
              <a:path w="634" h="31114">
                <a:moveTo>
                  <a:pt x="0" y="30734"/>
                </a:moveTo>
                <a:lnTo>
                  <a:pt x="0" y="0"/>
                </a:lnTo>
                <a:lnTo>
                  <a:pt x="508" y="0"/>
                </a:lnTo>
                <a:lnTo>
                  <a:pt x="508" y="257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" name="object 24"/>
          <p:cNvSpPr/>
          <p:nvPr/>
        </p:nvSpPr>
        <p:spPr>
          <a:xfrm>
            <a:off x="1270761" y="4460747"/>
            <a:ext cx="1270" cy="36195"/>
          </a:xfrm>
          <a:custGeom>
            <a:avLst/>
            <a:gdLst/>
            <a:ahLst/>
            <a:cxnLst/>
            <a:rect l="l" t="t" r="r" b="b"/>
            <a:pathLst>
              <a:path w="1269" h="36195">
                <a:moveTo>
                  <a:pt x="0" y="36067"/>
                </a:moveTo>
                <a:lnTo>
                  <a:pt x="0" y="0"/>
                </a:lnTo>
                <a:lnTo>
                  <a:pt x="889" y="0"/>
                </a:lnTo>
                <a:lnTo>
                  <a:pt x="889" y="273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" name="object 25"/>
          <p:cNvSpPr/>
          <p:nvPr/>
        </p:nvSpPr>
        <p:spPr>
          <a:xfrm>
            <a:off x="1272666" y="45366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" name="object 26"/>
          <p:cNvSpPr/>
          <p:nvPr/>
        </p:nvSpPr>
        <p:spPr>
          <a:xfrm>
            <a:off x="1272286" y="44423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" name="object 27"/>
          <p:cNvSpPr/>
          <p:nvPr/>
        </p:nvSpPr>
        <p:spPr>
          <a:xfrm>
            <a:off x="1273047" y="4436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" name="object 28"/>
          <p:cNvSpPr/>
          <p:nvPr/>
        </p:nvSpPr>
        <p:spPr>
          <a:xfrm>
            <a:off x="1272539" y="4403216"/>
            <a:ext cx="1270" cy="39370"/>
          </a:xfrm>
          <a:custGeom>
            <a:avLst/>
            <a:gdLst/>
            <a:ahLst/>
            <a:cxnLst/>
            <a:rect l="l" t="t" r="r" b="b"/>
            <a:pathLst>
              <a:path w="1269" h="39370">
                <a:moveTo>
                  <a:pt x="0" y="39115"/>
                </a:moveTo>
                <a:lnTo>
                  <a:pt x="0" y="0"/>
                </a:lnTo>
                <a:lnTo>
                  <a:pt x="762" y="0"/>
                </a:lnTo>
                <a:lnTo>
                  <a:pt x="762" y="328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" name="object 29"/>
          <p:cNvSpPr/>
          <p:nvPr/>
        </p:nvSpPr>
        <p:spPr>
          <a:xfrm>
            <a:off x="1272158" y="4351273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" name="object 30"/>
          <p:cNvSpPr/>
          <p:nvPr/>
        </p:nvSpPr>
        <p:spPr>
          <a:xfrm>
            <a:off x="1271142" y="4279391"/>
            <a:ext cx="1905" cy="181610"/>
          </a:xfrm>
          <a:custGeom>
            <a:avLst/>
            <a:gdLst/>
            <a:ahLst/>
            <a:cxnLst/>
            <a:rect l="l" t="t" r="r" b="b"/>
            <a:pathLst>
              <a:path w="1905" h="181610">
                <a:moveTo>
                  <a:pt x="698" y="-4762"/>
                </a:moveTo>
                <a:lnTo>
                  <a:pt x="698" y="186118"/>
                </a:lnTo>
              </a:path>
            </a:pathLst>
          </a:custGeom>
          <a:ln w="1092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" name="object 31"/>
          <p:cNvSpPr/>
          <p:nvPr/>
        </p:nvSpPr>
        <p:spPr>
          <a:xfrm>
            <a:off x="1267713" y="4218813"/>
            <a:ext cx="4445" cy="97790"/>
          </a:xfrm>
          <a:custGeom>
            <a:avLst/>
            <a:gdLst/>
            <a:ahLst/>
            <a:cxnLst/>
            <a:rect l="l" t="t" r="r" b="b"/>
            <a:pathLst>
              <a:path w="4444" h="97789">
                <a:moveTo>
                  <a:pt x="0" y="97536"/>
                </a:moveTo>
                <a:lnTo>
                  <a:pt x="0" y="0"/>
                </a:lnTo>
                <a:lnTo>
                  <a:pt x="4191" y="0"/>
                </a:lnTo>
                <a:lnTo>
                  <a:pt x="4191" y="605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" name="object 32"/>
          <p:cNvSpPr/>
          <p:nvPr/>
        </p:nvSpPr>
        <p:spPr>
          <a:xfrm>
            <a:off x="1265427" y="4177538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4" h="100964">
                <a:moveTo>
                  <a:pt x="0" y="100456"/>
                </a:moveTo>
                <a:lnTo>
                  <a:pt x="0" y="0"/>
                </a:lnTo>
                <a:lnTo>
                  <a:pt x="4318" y="0"/>
                </a:lnTo>
                <a:lnTo>
                  <a:pt x="4318" y="412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" name="object 33"/>
          <p:cNvSpPr/>
          <p:nvPr/>
        </p:nvSpPr>
        <p:spPr>
          <a:xfrm>
            <a:off x="1274063" y="45026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" name="object 34"/>
          <p:cNvSpPr/>
          <p:nvPr/>
        </p:nvSpPr>
        <p:spPr>
          <a:xfrm>
            <a:off x="1274572" y="4491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" name="object 35"/>
          <p:cNvSpPr/>
          <p:nvPr/>
        </p:nvSpPr>
        <p:spPr>
          <a:xfrm>
            <a:off x="1274444" y="44728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" name="object 36"/>
          <p:cNvSpPr/>
          <p:nvPr/>
        </p:nvSpPr>
        <p:spPr>
          <a:xfrm>
            <a:off x="1273810" y="4426458"/>
            <a:ext cx="635" cy="35560"/>
          </a:xfrm>
          <a:custGeom>
            <a:avLst/>
            <a:gdLst/>
            <a:ahLst/>
            <a:cxnLst/>
            <a:rect l="l" t="t" r="r" b="b"/>
            <a:pathLst>
              <a:path w="634" h="35560">
                <a:moveTo>
                  <a:pt x="0" y="35178"/>
                </a:moveTo>
                <a:lnTo>
                  <a:pt x="0" y="0"/>
                </a:lnTo>
                <a:lnTo>
                  <a:pt x="508" y="0"/>
                </a:lnTo>
                <a:lnTo>
                  <a:pt x="508" y="246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" name="object 37"/>
          <p:cNvSpPr/>
          <p:nvPr/>
        </p:nvSpPr>
        <p:spPr>
          <a:xfrm>
            <a:off x="1275207" y="45326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" name="object 38"/>
          <p:cNvSpPr/>
          <p:nvPr/>
        </p:nvSpPr>
        <p:spPr>
          <a:xfrm>
            <a:off x="1275714" y="45413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" name="object 39"/>
          <p:cNvSpPr/>
          <p:nvPr/>
        </p:nvSpPr>
        <p:spPr>
          <a:xfrm>
            <a:off x="1275588" y="45295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" name="object 40"/>
          <p:cNvSpPr/>
          <p:nvPr/>
        </p:nvSpPr>
        <p:spPr>
          <a:xfrm>
            <a:off x="1274952" y="4481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" name="object 41"/>
          <p:cNvSpPr/>
          <p:nvPr/>
        </p:nvSpPr>
        <p:spPr>
          <a:xfrm>
            <a:off x="1276096" y="45473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" name="object 42"/>
          <p:cNvSpPr/>
          <p:nvPr/>
        </p:nvSpPr>
        <p:spPr>
          <a:xfrm>
            <a:off x="1276858" y="4574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" name="object 43"/>
          <p:cNvSpPr/>
          <p:nvPr/>
        </p:nvSpPr>
        <p:spPr>
          <a:xfrm>
            <a:off x="1276730" y="4555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" name="object 44"/>
          <p:cNvSpPr/>
          <p:nvPr/>
        </p:nvSpPr>
        <p:spPr>
          <a:xfrm>
            <a:off x="1277238" y="45476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" name="object 45"/>
          <p:cNvSpPr/>
          <p:nvPr/>
        </p:nvSpPr>
        <p:spPr>
          <a:xfrm>
            <a:off x="1276858" y="4536694"/>
            <a:ext cx="635" cy="19050"/>
          </a:xfrm>
          <a:custGeom>
            <a:avLst/>
            <a:gdLst/>
            <a:ahLst/>
            <a:cxnLst/>
            <a:rect l="l" t="t" r="r" b="b"/>
            <a:pathLst>
              <a:path w="634" h="19050">
                <a:moveTo>
                  <a:pt x="0" y="18669"/>
                </a:moveTo>
                <a:lnTo>
                  <a:pt x="0" y="0"/>
                </a:lnTo>
                <a:lnTo>
                  <a:pt x="508" y="0"/>
                </a:lnTo>
                <a:lnTo>
                  <a:pt x="508" y="109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" name="object 46"/>
          <p:cNvSpPr/>
          <p:nvPr/>
        </p:nvSpPr>
        <p:spPr>
          <a:xfrm>
            <a:off x="1276477" y="44984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" name="object 47"/>
          <p:cNvSpPr/>
          <p:nvPr/>
        </p:nvSpPr>
        <p:spPr>
          <a:xfrm>
            <a:off x="1276222" y="4474336"/>
            <a:ext cx="635" cy="73025"/>
          </a:xfrm>
          <a:custGeom>
            <a:avLst/>
            <a:gdLst/>
            <a:ahLst/>
            <a:cxnLst/>
            <a:rect l="l" t="t" r="r" b="b"/>
            <a:pathLst>
              <a:path w="634" h="73025">
                <a:moveTo>
                  <a:pt x="317" y="-4762"/>
                </a:moveTo>
                <a:lnTo>
                  <a:pt x="317" y="77787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" name="object 48"/>
          <p:cNvSpPr/>
          <p:nvPr/>
        </p:nvSpPr>
        <p:spPr>
          <a:xfrm>
            <a:off x="1275207" y="4422775"/>
            <a:ext cx="1270" cy="59055"/>
          </a:xfrm>
          <a:custGeom>
            <a:avLst/>
            <a:gdLst/>
            <a:ahLst/>
            <a:cxnLst/>
            <a:rect l="l" t="t" r="r" b="b"/>
            <a:pathLst>
              <a:path w="1269" h="59054">
                <a:moveTo>
                  <a:pt x="0" y="58547"/>
                </a:moveTo>
                <a:lnTo>
                  <a:pt x="0" y="0"/>
                </a:lnTo>
                <a:lnTo>
                  <a:pt x="1270" y="0"/>
                </a:lnTo>
                <a:lnTo>
                  <a:pt x="1270" y="5156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" name="object 49"/>
          <p:cNvSpPr/>
          <p:nvPr/>
        </p:nvSpPr>
        <p:spPr>
          <a:xfrm>
            <a:off x="1274063" y="4356989"/>
            <a:ext cx="1905" cy="69850"/>
          </a:xfrm>
          <a:custGeom>
            <a:avLst/>
            <a:gdLst/>
            <a:ahLst/>
            <a:cxnLst/>
            <a:rect l="l" t="t" r="r" b="b"/>
            <a:pathLst>
              <a:path w="1905" h="69850">
                <a:moveTo>
                  <a:pt x="0" y="69469"/>
                </a:moveTo>
                <a:lnTo>
                  <a:pt x="0" y="0"/>
                </a:lnTo>
                <a:lnTo>
                  <a:pt x="1778" y="0"/>
                </a:lnTo>
                <a:lnTo>
                  <a:pt x="1778" y="657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" name="object 50"/>
          <p:cNvSpPr/>
          <p:nvPr/>
        </p:nvSpPr>
        <p:spPr>
          <a:xfrm>
            <a:off x="1277874" y="44184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" name="object 51"/>
          <p:cNvSpPr/>
          <p:nvPr/>
        </p:nvSpPr>
        <p:spPr>
          <a:xfrm>
            <a:off x="1277619" y="44005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" name="object 52"/>
          <p:cNvSpPr/>
          <p:nvPr/>
        </p:nvSpPr>
        <p:spPr>
          <a:xfrm>
            <a:off x="1278255" y="44505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" name="object 53"/>
          <p:cNvSpPr/>
          <p:nvPr/>
        </p:nvSpPr>
        <p:spPr>
          <a:xfrm>
            <a:off x="1278636" y="44945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" name="object 54"/>
          <p:cNvSpPr/>
          <p:nvPr/>
        </p:nvSpPr>
        <p:spPr>
          <a:xfrm>
            <a:off x="1279016" y="4467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" name="object 55"/>
          <p:cNvSpPr/>
          <p:nvPr/>
        </p:nvSpPr>
        <p:spPr>
          <a:xfrm>
            <a:off x="1278763" y="4424045"/>
            <a:ext cx="635" cy="70485"/>
          </a:xfrm>
          <a:custGeom>
            <a:avLst/>
            <a:gdLst/>
            <a:ahLst/>
            <a:cxnLst/>
            <a:rect l="l" t="t" r="r" b="b"/>
            <a:pathLst>
              <a:path w="634" h="70485">
                <a:moveTo>
                  <a:pt x="190" y="-4762"/>
                </a:moveTo>
                <a:lnTo>
                  <a:pt x="190" y="7524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" name="object 56"/>
          <p:cNvSpPr/>
          <p:nvPr/>
        </p:nvSpPr>
        <p:spPr>
          <a:xfrm>
            <a:off x="1278382" y="4384675"/>
            <a:ext cx="635" cy="66040"/>
          </a:xfrm>
          <a:custGeom>
            <a:avLst/>
            <a:gdLst/>
            <a:ahLst/>
            <a:cxnLst/>
            <a:rect l="l" t="t" r="r" b="b"/>
            <a:pathLst>
              <a:path w="634" h="66039">
                <a:moveTo>
                  <a:pt x="254" y="-4762"/>
                </a:moveTo>
                <a:lnTo>
                  <a:pt x="254" y="7067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" name="object 57"/>
          <p:cNvSpPr/>
          <p:nvPr/>
        </p:nvSpPr>
        <p:spPr>
          <a:xfrm>
            <a:off x="1277874" y="4326890"/>
            <a:ext cx="1270" cy="73660"/>
          </a:xfrm>
          <a:custGeom>
            <a:avLst/>
            <a:gdLst/>
            <a:ahLst/>
            <a:cxnLst/>
            <a:rect l="l" t="t" r="r" b="b"/>
            <a:pathLst>
              <a:path w="1269" h="73660">
                <a:moveTo>
                  <a:pt x="381" y="-4762"/>
                </a:moveTo>
                <a:lnTo>
                  <a:pt x="381" y="7842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" name="object 58"/>
          <p:cNvSpPr/>
          <p:nvPr/>
        </p:nvSpPr>
        <p:spPr>
          <a:xfrm>
            <a:off x="1274952" y="4217923"/>
            <a:ext cx="3810" cy="139065"/>
          </a:xfrm>
          <a:custGeom>
            <a:avLst/>
            <a:gdLst/>
            <a:ahLst/>
            <a:cxnLst/>
            <a:rect l="l" t="t" r="r" b="b"/>
            <a:pathLst>
              <a:path w="3809" h="139064">
                <a:moveTo>
                  <a:pt x="0" y="139064"/>
                </a:moveTo>
                <a:lnTo>
                  <a:pt x="0" y="0"/>
                </a:lnTo>
                <a:lnTo>
                  <a:pt x="3302" y="0"/>
                </a:lnTo>
                <a:lnTo>
                  <a:pt x="3302" y="1089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" name="object 59"/>
          <p:cNvSpPr/>
          <p:nvPr/>
        </p:nvSpPr>
        <p:spPr>
          <a:xfrm>
            <a:off x="1279525" y="43986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" name="object 60"/>
          <p:cNvSpPr/>
          <p:nvPr/>
        </p:nvSpPr>
        <p:spPr>
          <a:xfrm>
            <a:off x="1279397" y="4298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" name="object 61"/>
          <p:cNvSpPr/>
          <p:nvPr/>
        </p:nvSpPr>
        <p:spPr>
          <a:xfrm>
            <a:off x="1279905" y="42716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" name="object 62"/>
          <p:cNvSpPr/>
          <p:nvPr/>
        </p:nvSpPr>
        <p:spPr>
          <a:xfrm>
            <a:off x="1279525" y="4168775"/>
            <a:ext cx="635" cy="130175"/>
          </a:xfrm>
          <a:custGeom>
            <a:avLst/>
            <a:gdLst/>
            <a:ahLst/>
            <a:cxnLst/>
            <a:rect l="l" t="t" r="r" b="b"/>
            <a:pathLst>
              <a:path w="634" h="130175">
                <a:moveTo>
                  <a:pt x="254" y="-4762"/>
                </a:moveTo>
                <a:lnTo>
                  <a:pt x="254" y="13481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" name="object 63"/>
          <p:cNvSpPr/>
          <p:nvPr/>
        </p:nvSpPr>
        <p:spPr>
          <a:xfrm>
            <a:off x="1276603" y="4112005"/>
            <a:ext cx="3175" cy="106045"/>
          </a:xfrm>
          <a:custGeom>
            <a:avLst/>
            <a:gdLst/>
            <a:ahLst/>
            <a:cxnLst/>
            <a:rect l="l" t="t" r="r" b="b"/>
            <a:pathLst>
              <a:path w="3175" h="106045">
                <a:moveTo>
                  <a:pt x="0" y="105918"/>
                </a:moveTo>
                <a:lnTo>
                  <a:pt x="0" y="0"/>
                </a:lnTo>
                <a:lnTo>
                  <a:pt x="3175" y="0"/>
                </a:lnTo>
                <a:lnTo>
                  <a:pt x="3175" y="567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" name="object 64"/>
          <p:cNvSpPr/>
          <p:nvPr/>
        </p:nvSpPr>
        <p:spPr>
          <a:xfrm>
            <a:off x="1267586" y="4026408"/>
            <a:ext cx="10795" cy="151130"/>
          </a:xfrm>
          <a:custGeom>
            <a:avLst/>
            <a:gdLst/>
            <a:ahLst/>
            <a:cxnLst/>
            <a:rect l="l" t="t" r="r" b="b"/>
            <a:pathLst>
              <a:path w="10794" h="151129">
                <a:moveTo>
                  <a:pt x="0" y="151129"/>
                </a:moveTo>
                <a:lnTo>
                  <a:pt x="0" y="0"/>
                </a:lnTo>
                <a:lnTo>
                  <a:pt x="10668" y="0"/>
                </a:lnTo>
                <a:lnTo>
                  <a:pt x="10668" y="855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" name="object 65"/>
          <p:cNvSpPr/>
          <p:nvPr/>
        </p:nvSpPr>
        <p:spPr>
          <a:xfrm>
            <a:off x="1280922" y="45227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" name="object 66"/>
          <p:cNvSpPr/>
          <p:nvPr/>
        </p:nvSpPr>
        <p:spPr>
          <a:xfrm>
            <a:off x="1280667" y="45073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" name="object 67"/>
          <p:cNvSpPr/>
          <p:nvPr/>
        </p:nvSpPr>
        <p:spPr>
          <a:xfrm>
            <a:off x="1280541" y="44197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" name="object 68"/>
          <p:cNvSpPr/>
          <p:nvPr/>
        </p:nvSpPr>
        <p:spPr>
          <a:xfrm>
            <a:off x="1281683" y="45393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" name="object 69"/>
          <p:cNvSpPr/>
          <p:nvPr/>
        </p:nvSpPr>
        <p:spPr>
          <a:xfrm>
            <a:off x="1281430" y="45165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" name="object 70"/>
          <p:cNvSpPr/>
          <p:nvPr/>
        </p:nvSpPr>
        <p:spPr>
          <a:xfrm>
            <a:off x="1281302" y="44771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" name="object 71"/>
          <p:cNvSpPr/>
          <p:nvPr/>
        </p:nvSpPr>
        <p:spPr>
          <a:xfrm>
            <a:off x="1282064" y="45270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" name="object 72"/>
          <p:cNvSpPr/>
          <p:nvPr/>
        </p:nvSpPr>
        <p:spPr>
          <a:xfrm>
            <a:off x="1282446" y="45112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" name="object 73"/>
          <p:cNvSpPr/>
          <p:nvPr/>
        </p:nvSpPr>
        <p:spPr>
          <a:xfrm>
            <a:off x="1282191" y="4466971"/>
            <a:ext cx="635" cy="60325"/>
          </a:xfrm>
          <a:custGeom>
            <a:avLst/>
            <a:gdLst/>
            <a:ahLst/>
            <a:cxnLst/>
            <a:rect l="l" t="t" r="r" b="b"/>
            <a:pathLst>
              <a:path w="634" h="60325">
                <a:moveTo>
                  <a:pt x="190" y="-4762"/>
                </a:moveTo>
                <a:lnTo>
                  <a:pt x="190" y="6483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" name="object 74"/>
          <p:cNvSpPr/>
          <p:nvPr/>
        </p:nvSpPr>
        <p:spPr>
          <a:xfrm>
            <a:off x="1281430" y="4381880"/>
            <a:ext cx="1270" cy="95250"/>
          </a:xfrm>
          <a:custGeom>
            <a:avLst/>
            <a:gdLst/>
            <a:ahLst/>
            <a:cxnLst/>
            <a:rect l="l" t="t" r="r" b="b"/>
            <a:pathLst>
              <a:path w="1269" h="95250">
                <a:moveTo>
                  <a:pt x="444" y="-4762"/>
                </a:moveTo>
                <a:lnTo>
                  <a:pt x="444" y="10001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" name="object 75"/>
          <p:cNvSpPr/>
          <p:nvPr/>
        </p:nvSpPr>
        <p:spPr>
          <a:xfrm>
            <a:off x="1280667" y="4350511"/>
            <a:ext cx="1270" cy="69215"/>
          </a:xfrm>
          <a:custGeom>
            <a:avLst/>
            <a:gdLst/>
            <a:ahLst/>
            <a:cxnLst/>
            <a:rect l="l" t="t" r="r" b="b"/>
            <a:pathLst>
              <a:path w="1269" h="69214">
                <a:moveTo>
                  <a:pt x="0" y="69214"/>
                </a:moveTo>
                <a:lnTo>
                  <a:pt x="0" y="0"/>
                </a:lnTo>
                <a:lnTo>
                  <a:pt x="1270" y="0"/>
                </a:lnTo>
                <a:lnTo>
                  <a:pt x="1270" y="3136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" name="object 76"/>
          <p:cNvSpPr/>
          <p:nvPr/>
        </p:nvSpPr>
        <p:spPr>
          <a:xfrm>
            <a:off x="1280286" y="429666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" name="object 77"/>
          <p:cNvSpPr/>
          <p:nvPr/>
        </p:nvSpPr>
        <p:spPr>
          <a:xfrm>
            <a:off x="1282953" y="4449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" name="object 78"/>
          <p:cNvSpPr/>
          <p:nvPr/>
        </p:nvSpPr>
        <p:spPr>
          <a:xfrm>
            <a:off x="1283588" y="44549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" name="object 79"/>
          <p:cNvSpPr/>
          <p:nvPr/>
        </p:nvSpPr>
        <p:spPr>
          <a:xfrm>
            <a:off x="1283335" y="4402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" name="object 80"/>
          <p:cNvSpPr/>
          <p:nvPr/>
        </p:nvSpPr>
        <p:spPr>
          <a:xfrm>
            <a:off x="1283080" y="4375911"/>
            <a:ext cx="635" cy="73660"/>
          </a:xfrm>
          <a:custGeom>
            <a:avLst/>
            <a:gdLst/>
            <a:ahLst/>
            <a:cxnLst/>
            <a:rect l="l" t="t" r="r" b="b"/>
            <a:pathLst>
              <a:path w="634" h="73660">
                <a:moveTo>
                  <a:pt x="254" y="-4762"/>
                </a:moveTo>
                <a:lnTo>
                  <a:pt x="254" y="7842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" name="object 81"/>
          <p:cNvSpPr/>
          <p:nvPr/>
        </p:nvSpPr>
        <p:spPr>
          <a:xfrm>
            <a:off x="1284350" y="44737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" name="object 82"/>
          <p:cNvSpPr/>
          <p:nvPr/>
        </p:nvSpPr>
        <p:spPr>
          <a:xfrm>
            <a:off x="1284732" y="44250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" name="object 83"/>
          <p:cNvSpPr/>
          <p:nvPr/>
        </p:nvSpPr>
        <p:spPr>
          <a:xfrm>
            <a:off x="1284477" y="4411345"/>
            <a:ext cx="635" cy="62865"/>
          </a:xfrm>
          <a:custGeom>
            <a:avLst/>
            <a:gdLst/>
            <a:ahLst/>
            <a:cxnLst/>
            <a:rect l="l" t="t" r="r" b="b"/>
            <a:pathLst>
              <a:path w="634" h="62864">
                <a:moveTo>
                  <a:pt x="190" y="-4762"/>
                </a:moveTo>
                <a:lnTo>
                  <a:pt x="190" y="671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" name="object 84"/>
          <p:cNvSpPr/>
          <p:nvPr/>
        </p:nvSpPr>
        <p:spPr>
          <a:xfrm>
            <a:off x="1284097" y="43830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" name="object 85"/>
          <p:cNvSpPr/>
          <p:nvPr/>
        </p:nvSpPr>
        <p:spPr>
          <a:xfrm>
            <a:off x="1283969" y="43496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" name="object 86"/>
          <p:cNvSpPr/>
          <p:nvPr/>
        </p:nvSpPr>
        <p:spPr>
          <a:xfrm>
            <a:off x="1283335" y="4346828"/>
            <a:ext cx="1270" cy="29209"/>
          </a:xfrm>
          <a:custGeom>
            <a:avLst/>
            <a:gdLst/>
            <a:ahLst/>
            <a:cxnLst/>
            <a:rect l="l" t="t" r="r" b="b"/>
            <a:pathLst>
              <a:path w="1269" h="29210">
                <a:moveTo>
                  <a:pt x="0" y="29083"/>
                </a:moveTo>
                <a:lnTo>
                  <a:pt x="0" y="0"/>
                </a:lnTo>
                <a:lnTo>
                  <a:pt x="889" y="0"/>
                </a:lnTo>
                <a:lnTo>
                  <a:pt x="889" y="27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" name="object 87"/>
          <p:cNvSpPr/>
          <p:nvPr/>
        </p:nvSpPr>
        <p:spPr>
          <a:xfrm>
            <a:off x="1285239" y="4381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" name="object 88"/>
          <p:cNvSpPr/>
          <p:nvPr/>
        </p:nvSpPr>
        <p:spPr>
          <a:xfrm>
            <a:off x="1285113" y="43149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" name="object 89"/>
          <p:cNvSpPr/>
          <p:nvPr/>
        </p:nvSpPr>
        <p:spPr>
          <a:xfrm>
            <a:off x="1283716" y="4276852"/>
            <a:ext cx="1905" cy="70485"/>
          </a:xfrm>
          <a:custGeom>
            <a:avLst/>
            <a:gdLst/>
            <a:ahLst/>
            <a:cxnLst/>
            <a:rect l="l" t="t" r="r" b="b"/>
            <a:pathLst>
              <a:path w="1905" h="70485">
                <a:moveTo>
                  <a:pt x="0" y="69976"/>
                </a:moveTo>
                <a:lnTo>
                  <a:pt x="0" y="0"/>
                </a:lnTo>
                <a:lnTo>
                  <a:pt x="1524" y="0"/>
                </a:lnTo>
                <a:lnTo>
                  <a:pt x="1524" y="380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" name="object 90"/>
          <p:cNvSpPr/>
          <p:nvPr/>
        </p:nvSpPr>
        <p:spPr>
          <a:xfrm>
            <a:off x="1282827" y="417791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6"/>
                </a:moveTo>
                <a:lnTo>
                  <a:pt x="0" y="0"/>
                </a:lnTo>
                <a:lnTo>
                  <a:pt x="1651" y="0"/>
                </a:lnTo>
                <a:lnTo>
                  <a:pt x="1651" y="989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" name="object 91"/>
          <p:cNvSpPr/>
          <p:nvPr/>
        </p:nvSpPr>
        <p:spPr>
          <a:xfrm>
            <a:off x="1280794" y="4145153"/>
            <a:ext cx="3175" cy="151765"/>
          </a:xfrm>
          <a:custGeom>
            <a:avLst/>
            <a:gdLst/>
            <a:ahLst/>
            <a:cxnLst/>
            <a:rect l="l" t="t" r="r" b="b"/>
            <a:pathLst>
              <a:path w="3175" h="151764">
                <a:moveTo>
                  <a:pt x="0" y="151511"/>
                </a:moveTo>
                <a:lnTo>
                  <a:pt x="0" y="0"/>
                </a:lnTo>
                <a:lnTo>
                  <a:pt x="2921" y="0"/>
                </a:lnTo>
                <a:lnTo>
                  <a:pt x="2921" y="327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" name="object 92"/>
          <p:cNvSpPr/>
          <p:nvPr/>
        </p:nvSpPr>
        <p:spPr>
          <a:xfrm>
            <a:off x="1286128" y="44861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" name="object 93"/>
          <p:cNvSpPr/>
          <p:nvPr/>
        </p:nvSpPr>
        <p:spPr>
          <a:xfrm>
            <a:off x="1285875" y="4459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" name="object 94"/>
          <p:cNvSpPr/>
          <p:nvPr/>
        </p:nvSpPr>
        <p:spPr>
          <a:xfrm>
            <a:off x="1285621" y="44496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" name="object 95"/>
          <p:cNvSpPr/>
          <p:nvPr/>
        </p:nvSpPr>
        <p:spPr>
          <a:xfrm>
            <a:off x="1287017" y="44483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" name="object 96"/>
          <p:cNvSpPr/>
          <p:nvPr/>
        </p:nvSpPr>
        <p:spPr>
          <a:xfrm>
            <a:off x="1286891" y="44324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" name="object 97"/>
          <p:cNvSpPr/>
          <p:nvPr/>
        </p:nvSpPr>
        <p:spPr>
          <a:xfrm>
            <a:off x="1286636" y="44193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" name="object 98"/>
          <p:cNvSpPr/>
          <p:nvPr/>
        </p:nvSpPr>
        <p:spPr>
          <a:xfrm>
            <a:off x="1286510" y="44033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" name="object 99"/>
          <p:cNvSpPr/>
          <p:nvPr/>
        </p:nvSpPr>
        <p:spPr>
          <a:xfrm>
            <a:off x="1285875" y="4363720"/>
            <a:ext cx="1270" cy="86360"/>
          </a:xfrm>
          <a:custGeom>
            <a:avLst/>
            <a:gdLst/>
            <a:ahLst/>
            <a:cxnLst/>
            <a:rect l="l" t="t" r="r" b="b"/>
            <a:pathLst>
              <a:path w="1269" h="86360">
                <a:moveTo>
                  <a:pt x="381" y="-4762"/>
                </a:moveTo>
                <a:lnTo>
                  <a:pt x="381" y="90741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" name="object 100"/>
          <p:cNvSpPr/>
          <p:nvPr/>
        </p:nvSpPr>
        <p:spPr>
          <a:xfrm>
            <a:off x="1287399" y="4400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" name="object 101"/>
          <p:cNvSpPr/>
          <p:nvPr/>
        </p:nvSpPr>
        <p:spPr>
          <a:xfrm>
            <a:off x="1287780" y="43418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" name="object 102"/>
          <p:cNvSpPr/>
          <p:nvPr/>
        </p:nvSpPr>
        <p:spPr>
          <a:xfrm>
            <a:off x="1287525" y="4335145"/>
            <a:ext cx="635" cy="65405"/>
          </a:xfrm>
          <a:custGeom>
            <a:avLst/>
            <a:gdLst/>
            <a:ahLst/>
            <a:cxnLst/>
            <a:rect l="l" t="t" r="r" b="b"/>
            <a:pathLst>
              <a:path w="634" h="65404">
                <a:moveTo>
                  <a:pt x="190" y="-4762"/>
                </a:moveTo>
                <a:lnTo>
                  <a:pt x="190" y="6991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" name="object 103"/>
          <p:cNvSpPr/>
          <p:nvPr/>
        </p:nvSpPr>
        <p:spPr>
          <a:xfrm>
            <a:off x="1286255" y="4229989"/>
            <a:ext cx="1905" cy="133985"/>
          </a:xfrm>
          <a:custGeom>
            <a:avLst/>
            <a:gdLst/>
            <a:ahLst/>
            <a:cxnLst/>
            <a:rect l="l" t="t" r="r" b="b"/>
            <a:pathLst>
              <a:path w="1905" h="133985">
                <a:moveTo>
                  <a:pt x="698" y="-4762"/>
                </a:moveTo>
                <a:lnTo>
                  <a:pt x="698" y="138493"/>
                </a:lnTo>
              </a:path>
            </a:pathLst>
          </a:custGeom>
          <a:ln w="1092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" name="object 104"/>
          <p:cNvSpPr/>
          <p:nvPr/>
        </p:nvSpPr>
        <p:spPr>
          <a:xfrm>
            <a:off x="1288541" y="4393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" name="object 105"/>
          <p:cNvSpPr/>
          <p:nvPr/>
        </p:nvSpPr>
        <p:spPr>
          <a:xfrm>
            <a:off x="1288414" y="43187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" name="object 106"/>
          <p:cNvSpPr/>
          <p:nvPr/>
        </p:nvSpPr>
        <p:spPr>
          <a:xfrm>
            <a:off x="1288161" y="42867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" name="object 107"/>
          <p:cNvSpPr/>
          <p:nvPr/>
        </p:nvSpPr>
        <p:spPr>
          <a:xfrm>
            <a:off x="1289303" y="45401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" name="object 108"/>
          <p:cNvSpPr/>
          <p:nvPr/>
        </p:nvSpPr>
        <p:spPr>
          <a:xfrm>
            <a:off x="1289177" y="45065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" name="object 109"/>
          <p:cNvSpPr/>
          <p:nvPr/>
        </p:nvSpPr>
        <p:spPr>
          <a:xfrm>
            <a:off x="1288922" y="44735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" name="object 110"/>
          <p:cNvSpPr/>
          <p:nvPr/>
        </p:nvSpPr>
        <p:spPr>
          <a:xfrm>
            <a:off x="1289938" y="44818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" name="object 111"/>
          <p:cNvSpPr/>
          <p:nvPr/>
        </p:nvSpPr>
        <p:spPr>
          <a:xfrm>
            <a:off x="1289685" y="44461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" name="object 112"/>
          <p:cNvSpPr/>
          <p:nvPr/>
        </p:nvSpPr>
        <p:spPr>
          <a:xfrm>
            <a:off x="1289050" y="4426965"/>
            <a:ext cx="1270" cy="46990"/>
          </a:xfrm>
          <a:custGeom>
            <a:avLst/>
            <a:gdLst/>
            <a:ahLst/>
            <a:cxnLst/>
            <a:rect l="l" t="t" r="r" b="b"/>
            <a:pathLst>
              <a:path w="1269" h="46989">
                <a:moveTo>
                  <a:pt x="0" y="46609"/>
                </a:moveTo>
                <a:lnTo>
                  <a:pt x="0" y="0"/>
                </a:lnTo>
                <a:lnTo>
                  <a:pt x="762" y="0"/>
                </a:lnTo>
                <a:lnTo>
                  <a:pt x="762" y="191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" name="object 113"/>
          <p:cNvSpPr/>
          <p:nvPr/>
        </p:nvSpPr>
        <p:spPr>
          <a:xfrm>
            <a:off x="1290319" y="43972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" name="object 114"/>
          <p:cNvSpPr/>
          <p:nvPr/>
        </p:nvSpPr>
        <p:spPr>
          <a:xfrm>
            <a:off x="1289430" y="4328159"/>
            <a:ext cx="1270" cy="99060"/>
          </a:xfrm>
          <a:custGeom>
            <a:avLst/>
            <a:gdLst/>
            <a:ahLst/>
            <a:cxnLst/>
            <a:rect l="l" t="t" r="r" b="b"/>
            <a:pathLst>
              <a:path w="1269" h="99060">
                <a:moveTo>
                  <a:pt x="444" y="-4762"/>
                </a:moveTo>
                <a:lnTo>
                  <a:pt x="444" y="103568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" name="object 115"/>
          <p:cNvSpPr/>
          <p:nvPr/>
        </p:nvSpPr>
        <p:spPr>
          <a:xfrm>
            <a:off x="1290827" y="44208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" name="object 116"/>
          <p:cNvSpPr/>
          <p:nvPr/>
        </p:nvSpPr>
        <p:spPr>
          <a:xfrm>
            <a:off x="1290700" y="43688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" name="object 117"/>
          <p:cNvSpPr/>
          <p:nvPr/>
        </p:nvSpPr>
        <p:spPr>
          <a:xfrm>
            <a:off x="1291463" y="43736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" name="object 118"/>
          <p:cNvSpPr/>
          <p:nvPr/>
        </p:nvSpPr>
        <p:spPr>
          <a:xfrm>
            <a:off x="1291208" y="43439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" name="object 119"/>
          <p:cNvSpPr/>
          <p:nvPr/>
        </p:nvSpPr>
        <p:spPr>
          <a:xfrm>
            <a:off x="1290827" y="4326382"/>
            <a:ext cx="635" cy="42545"/>
          </a:xfrm>
          <a:custGeom>
            <a:avLst/>
            <a:gdLst/>
            <a:ahLst/>
            <a:cxnLst/>
            <a:rect l="l" t="t" r="r" b="b"/>
            <a:pathLst>
              <a:path w="634" h="42545">
                <a:moveTo>
                  <a:pt x="253" y="-4762"/>
                </a:moveTo>
                <a:lnTo>
                  <a:pt x="253" y="4718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" name="object 120"/>
          <p:cNvSpPr/>
          <p:nvPr/>
        </p:nvSpPr>
        <p:spPr>
          <a:xfrm>
            <a:off x="1289938" y="4249165"/>
            <a:ext cx="1270" cy="79375"/>
          </a:xfrm>
          <a:custGeom>
            <a:avLst/>
            <a:gdLst/>
            <a:ahLst/>
            <a:cxnLst/>
            <a:rect l="l" t="t" r="r" b="b"/>
            <a:pathLst>
              <a:path w="1269" h="79375">
                <a:moveTo>
                  <a:pt x="0" y="78994"/>
                </a:moveTo>
                <a:lnTo>
                  <a:pt x="0" y="0"/>
                </a:lnTo>
                <a:lnTo>
                  <a:pt x="1143" y="0"/>
                </a:lnTo>
                <a:lnTo>
                  <a:pt x="1143" y="772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" name="object 121"/>
          <p:cNvSpPr/>
          <p:nvPr/>
        </p:nvSpPr>
        <p:spPr>
          <a:xfrm>
            <a:off x="1288288" y="4208271"/>
            <a:ext cx="2540" cy="78740"/>
          </a:xfrm>
          <a:custGeom>
            <a:avLst/>
            <a:gdLst/>
            <a:ahLst/>
            <a:cxnLst/>
            <a:rect l="l" t="t" r="r" b="b"/>
            <a:pathLst>
              <a:path w="2540" h="78739">
                <a:moveTo>
                  <a:pt x="0" y="78486"/>
                </a:moveTo>
                <a:lnTo>
                  <a:pt x="0" y="0"/>
                </a:lnTo>
                <a:lnTo>
                  <a:pt x="2159" y="0"/>
                </a:lnTo>
                <a:lnTo>
                  <a:pt x="2159" y="408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" name="object 122"/>
          <p:cNvSpPr/>
          <p:nvPr/>
        </p:nvSpPr>
        <p:spPr>
          <a:xfrm>
            <a:off x="1287017" y="4166108"/>
            <a:ext cx="2540" cy="64135"/>
          </a:xfrm>
          <a:custGeom>
            <a:avLst/>
            <a:gdLst/>
            <a:ahLst/>
            <a:cxnLst/>
            <a:rect l="l" t="t" r="r" b="b"/>
            <a:pathLst>
              <a:path w="2540" h="64135">
                <a:moveTo>
                  <a:pt x="0" y="63881"/>
                </a:moveTo>
                <a:lnTo>
                  <a:pt x="0" y="0"/>
                </a:lnTo>
                <a:lnTo>
                  <a:pt x="2413" y="0"/>
                </a:lnTo>
                <a:lnTo>
                  <a:pt x="2413" y="4216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" name="object 123"/>
          <p:cNvSpPr/>
          <p:nvPr/>
        </p:nvSpPr>
        <p:spPr>
          <a:xfrm>
            <a:off x="1291844" y="44066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" name="object 124"/>
          <p:cNvSpPr/>
          <p:nvPr/>
        </p:nvSpPr>
        <p:spPr>
          <a:xfrm>
            <a:off x="1292352" y="44744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" name="object 125"/>
          <p:cNvSpPr/>
          <p:nvPr/>
        </p:nvSpPr>
        <p:spPr>
          <a:xfrm>
            <a:off x="1292225" y="44222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" name="object 126"/>
          <p:cNvSpPr/>
          <p:nvPr/>
        </p:nvSpPr>
        <p:spPr>
          <a:xfrm>
            <a:off x="1292986" y="45302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" name="object 127"/>
          <p:cNvSpPr/>
          <p:nvPr/>
        </p:nvSpPr>
        <p:spPr>
          <a:xfrm>
            <a:off x="1293494" y="45337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" name="object 128"/>
          <p:cNvSpPr/>
          <p:nvPr/>
        </p:nvSpPr>
        <p:spPr>
          <a:xfrm>
            <a:off x="1293367" y="44871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" name="object 129"/>
          <p:cNvSpPr/>
          <p:nvPr/>
        </p:nvSpPr>
        <p:spPr>
          <a:xfrm>
            <a:off x="1292986" y="4470780"/>
            <a:ext cx="635" cy="59690"/>
          </a:xfrm>
          <a:custGeom>
            <a:avLst/>
            <a:gdLst/>
            <a:ahLst/>
            <a:cxnLst/>
            <a:rect l="l" t="t" r="r" b="b"/>
            <a:pathLst>
              <a:path w="634" h="59689">
                <a:moveTo>
                  <a:pt x="254" y="-4762"/>
                </a:moveTo>
                <a:lnTo>
                  <a:pt x="254" y="6419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" name="object 130"/>
          <p:cNvSpPr/>
          <p:nvPr/>
        </p:nvSpPr>
        <p:spPr>
          <a:xfrm>
            <a:off x="1292733" y="44093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" name="object 131"/>
          <p:cNvSpPr/>
          <p:nvPr/>
        </p:nvSpPr>
        <p:spPr>
          <a:xfrm>
            <a:off x="1292352" y="4331715"/>
            <a:ext cx="635" cy="90805"/>
          </a:xfrm>
          <a:custGeom>
            <a:avLst/>
            <a:gdLst/>
            <a:ahLst/>
            <a:cxnLst/>
            <a:rect l="l" t="t" r="r" b="b"/>
            <a:pathLst>
              <a:path w="634" h="90804">
                <a:moveTo>
                  <a:pt x="317" y="-4762"/>
                </a:moveTo>
                <a:lnTo>
                  <a:pt x="317" y="95313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" name="object 132"/>
          <p:cNvSpPr/>
          <p:nvPr/>
        </p:nvSpPr>
        <p:spPr>
          <a:xfrm>
            <a:off x="1291844" y="4271645"/>
            <a:ext cx="1270" cy="135255"/>
          </a:xfrm>
          <a:custGeom>
            <a:avLst/>
            <a:gdLst/>
            <a:ahLst/>
            <a:cxnLst/>
            <a:rect l="l" t="t" r="r" b="b"/>
            <a:pathLst>
              <a:path w="1269" h="135254">
                <a:moveTo>
                  <a:pt x="381" y="-4762"/>
                </a:moveTo>
                <a:lnTo>
                  <a:pt x="381" y="139763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" name="object 133"/>
          <p:cNvSpPr/>
          <p:nvPr/>
        </p:nvSpPr>
        <p:spPr>
          <a:xfrm>
            <a:off x="1294257" y="44559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" name="object 134"/>
          <p:cNvSpPr/>
          <p:nvPr/>
        </p:nvSpPr>
        <p:spPr>
          <a:xfrm>
            <a:off x="1294638" y="4440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" name="object 135"/>
          <p:cNvSpPr/>
          <p:nvPr/>
        </p:nvSpPr>
        <p:spPr>
          <a:xfrm>
            <a:off x="1294383" y="4382515"/>
            <a:ext cx="635" cy="73660"/>
          </a:xfrm>
          <a:custGeom>
            <a:avLst/>
            <a:gdLst/>
            <a:ahLst/>
            <a:cxnLst/>
            <a:rect l="l" t="t" r="r" b="b"/>
            <a:pathLst>
              <a:path w="634" h="73660">
                <a:moveTo>
                  <a:pt x="190" y="-4762"/>
                </a:moveTo>
                <a:lnTo>
                  <a:pt x="190" y="7816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" name="object 136"/>
          <p:cNvSpPr/>
          <p:nvPr/>
        </p:nvSpPr>
        <p:spPr>
          <a:xfrm>
            <a:off x="1294130" y="4302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" name="object 137"/>
          <p:cNvSpPr/>
          <p:nvPr/>
        </p:nvSpPr>
        <p:spPr>
          <a:xfrm>
            <a:off x="1293875" y="42623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" name="object 138"/>
          <p:cNvSpPr/>
          <p:nvPr/>
        </p:nvSpPr>
        <p:spPr>
          <a:xfrm>
            <a:off x="1292225" y="4252595"/>
            <a:ext cx="1905" cy="19050"/>
          </a:xfrm>
          <a:custGeom>
            <a:avLst/>
            <a:gdLst/>
            <a:ahLst/>
            <a:cxnLst/>
            <a:rect l="l" t="t" r="r" b="b"/>
            <a:pathLst>
              <a:path w="1905" h="19050">
                <a:moveTo>
                  <a:pt x="0" y="19050"/>
                </a:moveTo>
                <a:lnTo>
                  <a:pt x="0" y="0"/>
                </a:lnTo>
                <a:lnTo>
                  <a:pt x="1905" y="0"/>
                </a:lnTo>
                <a:lnTo>
                  <a:pt x="1905" y="97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" name="object 139"/>
          <p:cNvSpPr/>
          <p:nvPr/>
        </p:nvSpPr>
        <p:spPr>
          <a:xfrm>
            <a:off x="1295019" y="42972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" name="object 140"/>
          <p:cNvSpPr/>
          <p:nvPr/>
        </p:nvSpPr>
        <p:spPr>
          <a:xfrm>
            <a:off x="1296035" y="4480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" name="object 141"/>
          <p:cNvSpPr/>
          <p:nvPr/>
        </p:nvSpPr>
        <p:spPr>
          <a:xfrm>
            <a:off x="1295780" y="44532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" name="object 142"/>
          <p:cNvSpPr/>
          <p:nvPr/>
        </p:nvSpPr>
        <p:spPr>
          <a:xfrm>
            <a:off x="1295653" y="4432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" name="object 143"/>
          <p:cNvSpPr/>
          <p:nvPr/>
        </p:nvSpPr>
        <p:spPr>
          <a:xfrm>
            <a:off x="1295400" y="44226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" name="object 144"/>
          <p:cNvSpPr/>
          <p:nvPr/>
        </p:nvSpPr>
        <p:spPr>
          <a:xfrm>
            <a:off x="1297177" y="45491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" name="object 145"/>
          <p:cNvSpPr/>
          <p:nvPr/>
        </p:nvSpPr>
        <p:spPr>
          <a:xfrm>
            <a:off x="1296924" y="4535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" name="object 146"/>
          <p:cNvSpPr/>
          <p:nvPr/>
        </p:nvSpPr>
        <p:spPr>
          <a:xfrm>
            <a:off x="1297558" y="45661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" name="object 147"/>
          <p:cNvSpPr/>
          <p:nvPr/>
        </p:nvSpPr>
        <p:spPr>
          <a:xfrm>
            <a:off x="1298321" y="46018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" name="object 148"/>
          <p:cNvSpPr/>
          <p:nvPr/>
        </p:nvSpPr>
        <p:spPr>
          <a:xfrm>
            <a:off x="1298066" y="45933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" name="object 149"/>
          <p:cNvSpPr/>
          <p:nvPr/>
        </p:nvSpPr>
        <p:spPr>
          <a:xfrm>
            <a:off x="1297939" y="45499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" name="object 150"/>
          <p:cNvSpPr/>
          <p:nvPr/>
        </p:nvSpPr>
        <p:spPr>
          <a:xfrm>
            <a:off x="1297558" y="4504690"/>
            <a:ext cx="635" cy="61594"/>
          </a:xfrm>
          <a:custGeom>
            <a:avLst/>
            <a:gdLst/>
            <a:ahLst/>
            <a:cxnLst/>
            <a:rect l="l" t="t" r="r" b="b"/>
            <a:pathLst>
              <a:path w="634" h="61595">
                <a:moveTo>
                  <a:pt x="253" y="-4762"/>
                </a:moveTo>
                <a:lnTo>
                  <a:pt x="253" y="6623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" name="object 151"/>
          <p:cNvSpPr/>
          <p:nvPr/>
        </p:nvSpPr>
        <p:spPr>
          <a:xfrm>
            <a:off x="1297050" y="4480559"/>
            <a:ext cx="1270" cy="55244"/>
          </a:xfrm>
          <a:custGeom>
            <a:avLst/>
            <a:gdLst/>
            <a:ahLst/>
            <a:cxnLst/>
            <a:rect l="l" t="t" r="r" b="b"/>
            <a:pathLst>
              <a:path w="1269" h="55245">
                <a:moveTo>
                  <a:pt x="0" y="54737"/>
                </a:moveTo>
                <a:lnTo>
                  <a:pt x="0" y="0"/>
                </a:lnTo>
                <a:lnTo>
                  <a:pt x="762" y="0"/>
                </a:lnTo>
                <a:lnTo>
                  <a:pt x="762" y="241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" name="object 152"/>
          <p:cNvSpPr/>
          <p:nvPr/>
        </p:nvSpPr>
        <p:spPr>
          <a:xfrm>
            <a:off x="1296797" y="4471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" name="object 153"/>
          <p:cNvSpPr/>
          <p:nvPr/>
        </p:nvSpPr>
        <p:spPr>
          <a:xfrm>
            <a:off x="1296542" y="43870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" name="object 154"/>
          <p:cNvSpPr/>
          <p:nvPr/>
        </p:nvSpPr>
        <p:spPr>
          <a:xfrm>
            <a:off x="1296416" y="43623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" name="object 155"/>
          <p:cNvSpPr/>
          <p:nvPr/>
        </p:nvSpPr>
        <p:spPr>
          <a:xfrm>
            <a:off x="1295527" y="4283202"/>
            <a:ext cx="1270" cy="139700"/>
          </a:xfrm>
          <a:custGeom>
            <a:avLst/>
            <a:gdLst/>
            <a:ahLst/>
            <a:cxnLst/>
            <a:rect l="l" t="t" r="r" b="b"/>
            <a:pathLst>
              <a:path w="1269" h="139700">
                <a:moveTo>
                  <a:pt x="508" y="-4762"/>
                </a:moveTo>
                <a:lnTo>
                  <a:pt x="508" y="144208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" name="object 156"/>
          <p:cNvSpPr/>
          <p:nvPr/>
        </p:nvSpPr>
        <p:spPr>
          <a:xfrm>
            <a:off x="1295146" y="4178427"/>
            <a:ext cx="1270" cy="119380"/>
          </a:xfrm>
          <a:custGeom>
            <a:avLst/>
            <a:gdLst/>
            <a:ahLst/>
            <a:cxnLst/>
            <a:rect l="l" t="t" r="r" b="b"/>
            <a:pathLst>
              <a:path w="1269" h="119379">
                <a:moveTo>
                  <a:pt x="444" y="-4762"/>
                </a:moveTo>
                <a:lnTo>
                  <a:pt x="444" y="123634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" name="object 157"/>
          <p:cNvSpPr/>
          <p:nvPr/>
        </p:nvSpPr>
        <p:spPr>
          <a:xfrm>
            <a:off x="1293241" y="4089146"/>
            <a:ext cx="2540" cy="163830"/>
          </a:xfrm>
          <a:custGeom>
            <a:avLst/>
            <a:gdLst/>
            <a:ahLst/>
            <a:cxnLst/>
            <a:rect l="l" t="t" r="r" b="b"/>
            <a:pathLst>
              <a:path w="2540" h="163829">
                <a:moveTo>
                  <a:pt x="0" y="163449"/>
                </a:moveTo>
                <a:lnTo>
                  <a:pt x="0" y="0"/>
                </a:lnTo>
                <a:lnTo>
                  <a:pt x="2413" y="0"/>
                </a:lnTo>
                <a:lnTo>
                  <a:pt x="2413" y="892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" name="object 158"/>
          <p:cNvSpPr/>
          <p:nvPr/>
        </p:nvSpPr>
        <p:spPr>
          <a:xfrm>
            <a:off x="1288161" y="3979671"/>
            <a:ext cx="6350" cy="186690"/>
          </a:xfrm>
          <a:custGeom>
            <a:avLst/>
            <a:gdLst/>
            <a:ahLst/>
            <a:cxnLst/>
            <a:rect l="l" t="t" r="r" b="b"/>
            <a:pathLst>
              <a:path w="6350" h="186689">
                <a:moveTo>
                  <a:pt x="0" y="186435"/>
                </a:moveTo>
                <a:lnTo>
                  <a:pt x="0" y="0"/>
                </a:lnTo>
                <a:lnTo>
                  <a:pt x="6223" y="0"/>
                </a:lnTo>
                <a:lnTo>
                  <a:pt x="6223" y="1094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" name="object 159"/>
          <p:cNvSpPr/>
          <p:nvPr/>
        </p:nvSpPr>
        <p:spPr>
          <a:xfrm>
            <a:off x="1282191" y="3912615"/>
            <a:ext cx="9525" cy="233045"/>
          </a:xfrm>
          <a:custGeom>
            <a:avLst/>
            <a:gdLst/>
            <a:ahLst/>
            <a:cxnLst/>
            <a:rect l="l" t="t" r="r" b="b"/>
            <a:pathLst>
              <a:path w="9525" h="233045">
                <a:moveTo>
                  <a:pt x="0" y="232536"/>
                </a:moveTo>
                <a:lnTo>
                  <a:pt x="0" y="0"/>
                </a:lnTo>
                <a:lnTo>
                  <a:pt x="9144" y="0"/>
                </a:lnTo>
                <a:lnTo>
                  <a:pt x="9144" y="670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" name="object 160"/>
          <p:cNvSpPr/>
          <p:nvPr/>
        </p:nvSpPr>
        <p:spPr>
          <a:xfrm>
            <a:off x="1272921" y="3828669"/>
            <a:ext cx="13970" cy="198120"/>
          </a:xfrm>
          <a:custGeom>
            <a:avLst/>
            <a:gdLst/>
            <a:ahLst/>
            <a:cxnLst/>
            <a:rect l="l" t="t" r="r" b="b"/>
            <a:pathLst>
              <a:path w="13969" h="198120">
                <a:moveTo>
                  <a:pt x="0" y="197739"/>
                </a:moveTo>
                <a:lnTo>
                  <a:pt x="0" y="0"/>
                </a:lnTo>
                <a:lnTo>
                  <a:pt x="13843" y="0"/>
                </a:lnTo>
                <a:lnTo>
                  <a:pt x="13843" y="839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" name="object 161"/>
          <p:cNvSpPr/>
          <p:nvPr/>
        </p:nvSpPr>
        <p:spPr>
          <a:xfrm>
            <a:off x="1298702" y="41859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" name="object 162"/>
          <p:cNvSpPr/>
          <p:nvPr/>
        </p:nvSpPr>
        <p:spPr>
          <a:xfrm>
            <a:off x="1299083" y="41092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" name="object 163"/>
          <p:cNvSpPr/>
          <p:nvPr/>
        </p:nvSpPr>
        <p:spPr>
          <a:xfrm>
            <a:off x="1298702" y="4006215"/>
            <a:ext cx="635" cy="179705"/>
          </a:xfrm>
          <a:custGeom>
            <a:avLst/>
            <a:gdLst/>
            <a:ahLst/>
            <a:cxnLst/>
            <a:rect l="l" t="t" r="r" b="b"/>
            <a:pathLst>
              <a:path w="634" h="179704">
                <a:moveTo>
                  <a:pt x="190" y="-4762"/>
                </a:moveTo>
                <a:lnTo>
                  <a:pt x="190" y="18446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" name="object 164"/>
          <p:cNvSpPr/>
          <p:nvPr/>
        </p:nvSpPr>
        <p:spPr>
          <a:xfrm>
            <a:off x="1299463" y="44587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" name="object 165"/>
          <p:cNvSpPr/>
          <p:nvPr/>
        </p:nvSpPr>
        <p:spPr>
          <a:xfrm>
            <a:off x="1300352" y="45195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" name="object 166"/>
          <p:cNvSpPr/>
          <p:nvPr/>
        </p:nvSpPr>
        <p:spPr>
          <a:xfrm>
            <a:off x="1300225" y="44991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" name="object 167"/>
          <p:cNvSpPr/>
          <p:nvPr/>
        </p:nvSpPr>
        <p:spPr>
          <a:xfrm>
            <a:off x="1299972" y="4486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" name="object 168"/>
          <p:cNvSpPr/>
          <p:nvPr/>
        </p:nvSpPr>
        <p:spPr>
          <a:xfrm>
            <a:off x="1300733" y="44670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" name="object 169"/>
          <p:cNvSpPr/>
          <p:nvPr/>
        </p:nvSpPr>
        <p:spPr>
          <a:xfrm>
            <a:off x="1300099" y="4432046"/>
            <a:ext cx="1270" cy="53975"/>
          </a:xfrm>
          <a:custGeom>
            <a:avLst/>
            <a:gdLst/>
            <a:ahLst/>
            <a:cxnLst/>
            <a:rect l="l" t="t" r="r" b="b"/>
            <a:pathLst>
              <a:path w="1269" h="53975">
                <a:moveTo>
                  <a:pt x="0" y="53975"/>
                </a:moveTo>
                <a:lnTo>
                  <a:pt x="0" y="0"/>
                </a:lnTo>
                <a:lnTo>
                  <a:pt x="762" y="0"/>
                </a:lnTo>
                <a:lnTo>
                  <a:pt x="762" y="350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" name="object 170"/>
          <p:cNvSpPr/>
          <p:nvPr/>
        </p:nvSpPr>
        <p:spPr>
          <a:xfrm>
            <a:off x="1299844" y="43811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" name="object 171"/>
          <p:cNvSpPr/>
          <p:nvPr/>
        </p:nvSpPr>
        <p:spPr>
          <a:xfrm>
            <a:off x="1299463" y="4348607"/>
            <a:ext cx="635" cy="110489"/>
          </a:xfrm>
          <a:custGeom>
            <a:avLst/>
            <a:gdLst/>
            <a:ahLst/>
            <a:cxnLst/>
            <a:rect l="l" t="t" r="r" b="b"/>
            <a:pathLst>
              <a:path w="634" h="110489">
                <a:moveTo>
                  <a:pt x="317" y="-4762"/>
                </a:moveTo>
                <a:lnTo>
                  <a:pt x="317" y="114871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" name="object 172"/>
          <p:cNvSpPr/>
          <p:nvPr/>
        </p:nvSpPr>
        <p:spPr>
          <a:xfrm>
            <a:off x="1301369" y="4398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" name="object 173"/>
          <p:cNvSpPr/>
          <p:nvPr/>
        </p:nvSpPr>
        <p:spPr>
          <a:xfrm>
            <a:off x="1301114" y="43393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" name="object 174"/>
          <p:cNvSpPr/>
          <p:nvPr/>
        </p:nvSpPr>
        <p:spPr>
          <a:xfrm>
            <a:off x="1301750" y="43414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" name="object 175"/>
          <p:cNvSpPr/>
          <p:nvPr/>
        </p:nvSpPr>
        <p:spPr>
          <a:xfrm>
            <a:off x="1302258" y="44427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" name="object 176"/>
          <p:cNvSpPr/>
          <p:nvPr/>
        </p:nvSpPr>
        <p:spPr>
          <a:xfrm>
            <a:off x="1303019" y="45076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" name="object 177"/>
          <p:cNvSpPr/>
          <p:nvPr/>
        </p:nvSpPr>
        <p:spPr>
          <a:xfrm>
            <a:off x="1302892" y="44875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" name="object 178"/>
          <p:cNvSpPr/>
          <p:nvPr/>
        </p:nvSpPr>
        <p:spPr>
          <a:xfrm>
            <a:off x="1302638" y="4486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" name="object 179"/>
          <p:cNvSpPr/>
          <p:nvPr/>
        </p:nvSpPr>
        <p:spPr>
          <a:xfrm>
            <a:off x="1303400" y="44575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" name="object 180"/>
          <p:cNvSpPr/>
          <p:nvPr/>
        </p:nvSpPr>
        <p:spPr>
          <a:xfrm>
            <a:off x="1302766" y="4413122"/>
            <a:ext cx="1270" cy="73660"/>
          </a:xfrm>
          <a:custGeom>
            <a:avLst/>
            <a:gdLst/>
            <a:ahLst/>
            <a:cxnLst/>
            <a:rect l="l" t="t" r="r" b="b"/>
            <a:pathLst>
              <a:path w="1269" h="73660">
                <a:moveTo>
                  <a:pt x="381" y="-4762"/>
                </a:moveTo>
                <a:lnTo>
                  <a:pt x="381" y="77914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" name="object 181"/>
          <p:cNvSpPr/>
          <p:nvPr/>
        </p:nvSpPr>
        <p:spPr>
          <a:xfrm>
            <a:off x="1302385" y="4412234"/>
            <a:ext cx="1270" cy="30480"/>
          </a:xfrm>
          <a:custGeom>
            <a:avLst/>
            <a:gdLst/>
            <a:ahLst/>
            <a:cxnLst/>
            <a:rect l="l" t="t" r="r" b="b"/>
            <a:pathLst>
              <a:path w="1269" h="30479">
                <a:moveTo>
                  <a:pt x="0" y="30479"/>
                </a:moveTo>
                <a:lnTo>
                  <a:pt x="0" y="0"/>
                </a:lnTo>
                <a:lnTo>
                  <a:pt x="762" y="0"/>
                </a:lnTo>
                <a:lnTo>
                  <a:pt x="762" y="8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" name="object 182"/>
          <p:cNvSpPr/>
          <p:nvPr/>
        </p:nvSpPr>
        <p:spPr>
          <a:xfrm>
            <a:off x="1302130" y="43238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" name="object 183"/>
          <p:cNvSpPr/>
          <p:nvPr/>
        </p:nvSpPr>
        <p:spPr>
          <a:xfrm>
            <a:off x="1301750" y="4298188"/>
            <a:ext cx="635" cy="43815"/>
          </a:xfrm>
          <a:custGeom>
            <a:avLst/>
            <a:gdLst/>
            <a:ahLst/>
            <a:cxnLst/>
            <a:rect l="l" t="t" r="r" b="b"/>
            <a:pathLst>
              <a:path w="634" h="43814">
                <a:moveTo>
                  <a:pt x="0" y="43307"/>
                </a:moveTo>
                <a:lnTo>
                  <a:pt x="0" y="0"/>
                </a:lnTo>
                <a:lnTo>
                  <a:pt x="635" y="0"/>
                </a:lnTo>
                <a:lnTo>
                  <a:pt x="635" y="256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" name="object 184"/>
          <p:cNvSpPr/>
          <p:nvPr/>
        </p:nvSpPr>
        <p:spPr>
          <a:xfrm>
            <a:off x="1301241" y="4252086"/>
            <a:ext cx="1270" cy="87630"/>
          </a:xfrm>
          <a:custGeom>
            <a:avLst/>
            <a:gdLst/>
            <a:ahLst/>
            <a:cxnLst/>
            <a:rect l="l" t="t" r="r" b="b"/>
            <a:pathLst>
              <a:path w="1269" h="87629">
                <a:moveTo>
                  <a:pt x="444" y="-4762"/>
                </a:moveTo>
                <a:lnTo>
                  <a:pt x="444" y="92011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" name="object 185"/>
          <p:cNvSpPr/>
          <p:nvPr/>
        </p:nvSpPr>
        <p:spPr>
          <a:xfrm>
            <a:off x="1304036" y="44093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" name="object 186"/>
          <p:cNvSpPr/>
          <p:nvPr/>
        </p:nvSpPr>
        <p:spPr>
          <a:xfrm>
            <a:off x="1303782" y="4344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" name="object 187"/>
          <p:cNvSpPr/>
          <p:nvPr/>
        </p:nvSpPr>
        <p:spPr>
          <a:xfrm>
            <a:off x="1304416" y="43235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" name="object 188"/>
          <p:cNvSpPr/>
          <p:nvPr/>
        </p:nvSpPr>
        <p:spPr>
          <a:xfrm>
            <a:off x="1303908" y="4249039"/>
            <a:ext cx="635" cy="95250"/>
          </a:xfrm>
          <a:custGeom>
            <a:avLst/>
            <a:gdLst/>
            <a:ahLst/>
            <a:cxnLst/>
            <a:rect l="l" t="t" r="r" b="b"/>
            <a:pathLst>
              <a:path w="634" h="95250">
                <a:moveTo>
                  <a:pt x="253" y="-4762"/>
                </a:moveTo>
                <a:lnTo>
                  <a:pt x="253" y="9975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" name="object 189"/>
          <p:cNvSpPr/>
          <p:nvPr/>
        </p:nvSpPr>
        <p:spPr>
          <a:xfrm>
            <a:off x="1301750" y="4192396"/>
            <a:ext cx="2540" cy="59690"/>
          </a:xfrm>
          <a:custGeom>
            <a:avLst/>
            <a:gdLst/>
            <a:ahLst/>
            <a:cxnLst/>
            <a:rect l="l" t="t" r="r" b="b"/>
            <a:pathLst>
              <a:path w="2540" h="59689">
                <a:moveTo>
                  <a:pt x="0" y="59689"/>
                </a:moveTo>
                <a:lnTo>
                  <a:pt x="0" y="0"/>
                </a:lnTo>
                <a:lnTo>
                  <a:pt x="2413" y="0"/>
                </a:lnTo>
                <a:lnTo>
                  <a:pt x="2413" y="566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" name="object 190"/>
          <p:cNvSpPr/>
          <p:nvPr/>
        </p:nvSpPr>
        <p:spPr>
          <a:xfrm>
            <a:off x="1299844" y="4154296"/>
            <a:ext cx="3175" cy="194310"/>
          </a:xfrm>
          <a:custGeom>
            <a:avLst/>
            <a:gdLst/>
            <a:ahLst/>
            <a:cxnLst/>
            <a:rect l="l" t="t" r="r" b="b"/>
            <a:pathLst>
              <a:path w="3175" h="194310">
                <a:moveTo>
                  <a:pt x="0" y="194310"/>
                </a:moveTo>
                <a:lnTo>
                  <a:pt x="0" y="0"/>
                </a:lnTo>
                <a:lnTo>
                  <a:pt x="3048" y="0"/>
                </a:lnTo>
                <a:lnTo>
                  <a:pt x="3048" y="381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" name="object 191"/>
          <p:cNvSpPr/>
          <p:nvPr/>
        </p:nvSpPr>
        <p:spPr>
          <a:xfrm>
            <a:off x="1304925" y="43915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" name="object 192"/>
          <p:cNvSpPr/>
          <p:nvPr/>
        </p:nvSpPr>
        <p:spPr>
          <a:xfrm>
            <a:off x="1304797" y="43553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" name="object 193"/>
          <p:cNvSpPr/>
          <p:nvPr/>
        </p:nvSpPr>
        <p:spPr>
          <a:xfrm>
            <a:off x="1305686" y="43898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" name="object 194"/>
          <p:cNvSpPr/>
          <p:nvPr/>
        </p:nvSpPr>
        <p:spPr>
          <a:xfrm>
            <a:off x="1305560" y="4367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" name="object 195"/>
          <p:cNvSpPr/>
          <p:nvPr/>
        </p:nvSpPr>
        <p:spPr>
          <a:xfrm>
            <a:off x="1305305" y="43425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" name="object 196"/>
          <p:cNvSpPr/>
          <p:nvPr/>
        </p:nvSpPr>
        <p:spPr>
          <a:xfrm>
            <a:off x="1304925" y="4294378"/>
            <a:ext cx="635" cy="60960"/>
          </a:xfrm>
          <a:custGeom>
            <a:avLst/>
            <a:gdLst/>
            <a:ahLst/>
            <a:cxnLst/>
            <a:rect l="l" t="t" r="r" b="b"/>
            <a:pathLst>
              <a:path w="634" h="60960">
                <a:moveTo>
                  <a:pt x="254" y="-4762"/>
                </a:moveTo>
                <a:lnTo>
                  <a:pt x="254" y="6572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" name="object 197"/>
          <p:cNvSpPr/>
          <p:nvPr/>
        </p:nvSpPr>
        <p:spPr>
          <a:xfrm>
            <a:off x="1306067" y="45344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" name="object 198"/>
          <p:cNvSpPr/>
          <p:nvPr/>
        </p:nvSpPr>
        <p:spPr>
          <a:xfrm>
            <a:off x="1306830" y="4534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" name="object 199"/>
          <p:cNvSpPr/>
          <p:nvPr/>
        </p:nvSpPr>
        <p:spPr>
          <a:xfrm>
            <a:off x="1306702" y="45106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" name="object 200"/>
          <p:cNvSpPr/>
          <p:nvPr/>
        </p:nvSpPr>
        <p:spPr>
          <a:xfrm>
            <a:off x="1306449" y="45088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" name="object 201"/>
          <p:cNvSpPr/>
          <p:nvPr/>
        </p:nvSpPr>
        <p:spPr>
          <a:xfrm>
            <a:off x="1306194" y="4425569"/>
            <a:ext cx="635" cy="109220"/>
          </a:xfrm>
          <a:custGeom>
            <a:avLst/>
            <a:gdLst/>
            <a:ahLst/>
            <a:cxnLst/>
            <a:rect l="l" t="t" r="r" b="b"/>
            <a:pathLst>
              <a:path w="634" h="109220">
                <a:moveTo>
                  <a:pt x="190" y="-4762"/>
                </a:moveTo>
                <a:lnTo>
                  <a:pt x="190" y="11360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" name="object 202"/>
          <p:cNvSpPr/>
          <p:nvPr/>
        </p:nvSpPr>
        <p:spPr>
          <a:xfrm>
            <a:off x="1307591" y="45794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" name="object 203"/>
          <p:cNvSpPr/>
          <p:nvPr/>
        </p:nvSpPr>
        <p:spPr>
          <a:xfrm>
            <a:off x="1307464" y="45372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" name="object 204"/>
          <p:cNvSpPr/>
          <p:nvPr/>
        </p:nvSpPr>
        <p:spPr>
          <a:xfrm>
            <a:off x="1308227" y="45349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" name="object 205"/>
          <p:cNvSpPr/>
          <p:nvPr/>
        </p:nvSpPr>
        <p:spPr>
          <a:xfrm>
            <a:off x="1307972" y="44890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" name="object 206"/>
          <p:cNvSpPr/>
          <p:nvPr/>
        </p:nvSpPr>
        <p:spPr>
          <a:xfrm>
            <a:off x="1307591" y="4462907"/>
            <a:ext cx="635" cy="74295"/>
          </a:xfrm>
          <a:custGeom>
            <a:avLst/>
            <a:gdLst/>
            <a:ahLst/>
            <a:cxnLst/>
            <a:rect l="l" t="t" r="r" b="b"/>
            <a:pathLst>
              <a:path w="634" h="74295">
                <a:moveTo>
                  <a:pt x="253" y="-4762"/>
                </a:moveTo>
                <a:lnTo>
                  <a:pt x="253" y="7905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" name="object 207"/>
          <p:cNvSpPr/>
          <p:nvPr/>
        </p:nvSpPr>
        <p:spPr>
          <a:xfrm>
            <a:off x="1307211" y="44099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" name="object 208"/>
          <p:cNvSpPr/>
          <p:nvPr/>
        </p:nvSpPr>
        <p:spPr>
          <a:xfrm>
            <a:off x="1306449" y="4366386"/>
            <a:ext cx="1270" cy="59690"/>
          </a:xfrm>
          <a:custGeom>
            <a:avLst/>
            <a:gdLst/>
            <a:ahLst/>
            <a:cxnLst/>
            <a:rect l="l" t="t" r="r" b="b"/>
            <a:pathLst>
              <a:path w="1269" h="59689">
                <a:moveTo>
                  <a:pt x="0" y="59182"/>
                </a:moveTo>
                <a:lnTo>
                  <a:pt x="0" y="0"/>
                </a:lnTo>
                <a:lnTo>
                  <a:pt x="1143" y="0"/>
                </a:lnTo>
                <a:lnTo>
                  <a:pt x="1143" y="435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" name="object 209"/>
          <p:cNvSpPr/>
          <p:nvPr/>
        </p:nvSpPr>
        <p:spPr>
          <a:xfrm>
            <a:off x="1308988" y="44657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" name="object 210"/>
          <p:cNvSpPr/>
          <p:nvPr/>
        </p:nvSpPr>
        <p:spPr>
          <a:xfrm>
            <a:off x="1309369" y="4429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" name="object 211"/>
          <p:cNvSpPr/>
          <p:nvPr/>
        </p:nvSpPr>
        <p:spPr>
          <a:xfrm>
            <a:off x="1308735" y="4385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" name="object 212"/>
          <p:cNvSpPr/>
          <p:nvPr/>
        </p:nvSpPr>
        <p:spPr>
          <a:xfrm>
            <a:off x="1308988" y="4346575"/>
            <a:ext cx="1270" cy="39370"/>
          </a:xfrm>
          <a:custGeom>
            <a:avLst/>
            <a:gdLst/>
            <a:ahLst/>
            <a:cxnLst/>
            <a:rect l="l" t="t" r="r" b="b"/>
            <a:pathLst>
              <a:path w="1269" h="39370">
                <a:moveTo>
                  <a:pt x="0" y="39115"/>
                </a:moveTo>
                <a:lnTo>
                  <a:pt x="0" y="0"/>
                </a:lnTo>
                <a:lnTo>
                  <a:pt x="889" y="0"/>
                </a:lnTo>
                <a:lnTo>
                  <a:pt x="889" y="125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" name="object 213"/>
          <p:cNvSpPr/>
          <p:nvPr/>
        </p:nvSpPr>
        <p:spPr>
          <a:xfrm>
            <a:off x="1308608" y="424776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" name="object 214"/>
          <p:cNvSpPr/>
          <p:nvPr/>
        </p:nvSpPr>
        <p:spPr>
          <a:xfrm>
            <a:off x="1306957" y="4235322"/>
            <a:ext cx="2540" cy="131445"/>
          </a:xfrm>
          <a:custGeom>
            <a:avLst/>
            <a:gdLst/>
            <a:ahLst/>
            <a:cxnLst/>
            <a:rect l="l" t="t" r="r" b="b"/>
            <a:pathLst>
              <a:path w="2540" h="131445">
                <a:moveTo>
                  <a:pt x="0" y="131063"/>
                </a:moveTo>
                <a:lnTo>
                  <a:pt x="0" y="0"/>
                </a:lnTo>
                <a:lnTo>
                  <a:pt x="2032" y="0"/>
                </a:lnTo>
                <a:lnTo>
                  <a:pt x="2032" y="124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" name="object 215"/>
          <p:cNvSpPr/>
          <p:nvPr/>
        </p:nvSpPr>
        <p:spPr>
          <a:xfrm>
            <a:off x="1305178" y="4058539"/>
            <a:ext cx="3175" cy="236220"/>
          </a:xfrm>
          <a:custGeom>
            <a:avLst/>
            <a:gdLst/>
            <a:ahLst/>
            <a:cxnLst/>
            <a:rect l="l" t="t" r="r" b="b"/>
            <a:pathLst>
              <a:path w="3175" h="236220">
                <a:moveTo>
                  <a:pt x="0" y="235839"/>
                </a:moveTo>
                <a:lnTo>
                  <a:pt x="0" y="0"/>
                </a:lnTo>
                <a:lnTo>
                  <a:pt x="2794" y="0"/>
                </a:lnTo>
                <a:lnTo>
                  <a:pt x="2794" y="1767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" name="object 216"/>
          <p:cNvSpPr/>
          <p:nvPr/>
        </p:nvSpPr>
        <p:spPr>
          <a:xfrm>
            <a:off x="1301369" y="3947033"/>
            <a:ext cx="5715" cy="207645"/>
          </a:xfrm>
          <a:custGeom>
            <a:avLst/>
            <a:gdLst/>
            <a:ahLst/>
            <a:cxnLst/>
            <a:rect l="l" t="t" r="r" b="b"/>
            <a:pathLst>
              <a:path w="5715" h="207645">
                <a:moveTo>
                  <a:pt x="0" y="207264"/>
                </a:moveTo>
                <a:lnTo>
                  <a:pt x="0" y="0"/>
                </a:lnTo>
                <a:lnTo>
                  <a:pt x="5207" y="0"/>
                </a:lnTo>
                <a:lnTo>
                  <a:pt x="5207" y="1115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" name="object 217"/>
          <p:cNvSpPr/>
          <p:nvPr/>
        </p:nvSpPr>
        <p:spPr>
          <a:xfrm>
            <a:off x="1298955" y="3906520"/>
            <a:ext cx="5080" cy="99695"/>
          </a:xfrm>
          <a:custGeom>
            <a:avLst/>
            <a:gdLst/>
            <a:ahLst/>
            <a:cxnLst/>
            <a:rect l="l" t="t" r="r" b="b"/>
            <a:pathLst>
              <a:path w="5080" h="99695">
                <a:moveTo>
                  <a:pt x="0" y="99695"/>
                </a:moveTo>
                <a:lnTo>
                  <a:pt x="0" y="0"/>
                </a:lnTo>
                <a:lnTo>
                  <a:pt x="5080" y="0"/>
                </a:lnTo>
                <a:lnTo>
                  <a:pt x="5080" y="405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" name="object 218"/>
          <p:cNvSpPr/>
          <p:nvPr/>
        </p:nvSpPr>
        <p:spPr>
          <a:xfrm>
            <a:off x="1312163" y="43928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" name="object 219"/>
          <p:cNvSpPr/>
          <p:nvPr/>
        </p:nvSpPr>
        <p:spPr>
          <a:xfrm>
            <a:off x="1311655" y="4339716"/>
            <a:ext cx="635" cy="62230"/>
          </a:xfrm>
          <a:custGeom>
            <a:avLst/>
            <a:gdLst/>
            <a:ahLst/>
            <a:cxnLst/>
            <a:rect l="l" t="t" r="r" b="b"/>
            <a:pathLst>
              <a:path w="634" h="62229">
                <a:moveTo>
                  <a:pt x="317" y="-4762"/>
                </a:moveTo>
                <a:lnTo>
                  <a:pt x="317" y="66611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" name="object 220"/>
          <p:cNvSpPr/>
          <p:nvPr/>
        </p:nvSpPr>
        <p:spPr>
          <a:xfrm>
            <a:off x="1311275" y="42740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" name="object 221"/>
          <p:cNvSpPr/>
          <p:nvPr/>
        </p:nvSpPr>
        <p:spPr>
          <a:xfrm>
            <a:off x="1310766" y="4258945"/>
            <a:ext cx="1270" cy="125095"/>
          </a:xfrm>
          <a:custGeom>
            <a:avLst/>
            <a:gdLst/>
            <a:ahLst/>
            <a:cxnLst/>
            <a:rect l="l" t="t" r="r" b="b"/>
            <a:pathLst>
              <a:path w="1269" h="125095">
                <a:moveTo>
                  <a:pt x="444" y="-4762"/>
                </a:moveTo>
                <a:lnTo>
                  <a:pt x="444" y="129476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" name="object 222"/>
          <p:cNvSpPr/>
          <p:nvPr/>
        </p:nvSpPr>
        <p:spPr>
          <a:xfrm>
            <a:off x="1310513" y="4060952"/>
            <a:ext cx="635" cy="198120"/>
          </a:xfrm>
          <a:custGeom>
            <a:avLst/>
            <a:gdLst/>
            <a:ahLst/>
            <a:cxnLst/>
            <a:rect l="l" t="t" r="r" b="b"/>
            <a:pathLst>
              <a:path w="634" h="198120">
                <a:moveTo>
                  <a:pt x="317" y="-4762"/>
                </a:moveTo>
                <a:lnTo>
                  <a:pt x="317" y="202755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" name="object 223"/>
          <p:cNvSpPr/>
          <p:nvPr/>
        </p:nvSpPr>
        <p:spPr>
          <a:xfrm>
            <a:off x="1313561" y="44744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" name="object 224"/>
          <p:cNvSpPr/>
          <p:nvPr/>
        </p:nvSpPr>
        <p:spPr>
          <a:xfrm>
            <a:off x="1313307" y="44107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" name="object 225"/>
          <p:cNvSpPr/>
          <p:nvPr/>
        </p:nvSpPr>
        <p:spPr>
          <a:xfrm>
            <a:off x="1313052" y="4329176"/>
            <a:ext cx="635" cy="151765"/>
          </a:xfrm>
          <a:custGeom>
            <a:avLst/>
            <a:gdLst/>
            <a:ahLst/>
            <a:cxnLst/>
            <a:rect l="l" t="t" r="r" b="b"/>
            <a:pathLst>
              <a:path w="634" h="151764">
                <a:moveTo>
                  <a:pt x="190" y="-4762"/>
                </a:moveTo>
                <a:lnTo>
                  <a:pt x="190" y="1560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" name="object 226"/>
          <p:cNvSpPr/>
          <p:nvPr/>
        </p:nvSpPr>
        <p:spPr>
          <a:xfrm>
            <a:off x="1313941" y="44455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" name="object 227"/>
          <p:cNvSpPr/>
          <p:nvPr/>
        </p:nvSpPr>
        <p:spPr>
          <a:xfrm>
            <a:off x="1314830" y="44914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" name="object 228"/>
          <p:cNvSpPr/>
          <p:nvPr/>
        </p:nvSpPr>
        <p:spPr>
          <a:xfrm>
            <a:off x="1314703" y="44463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" name="object 229"/>
          <p:cNvSpPr/>
          <p:nvPr/>
        </p:nvSpPr>
        <p:spPr>
          <a:xfrm>
            <a:off x="1314450" y="43851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" name="object 230"/>
          <p:cNvSpPr/>
          <p:nvPr/>
        </p:nvSpPr>
        <p:spPr>
          <a:xfrm>
            <a:off x="1314069" y="4368546"/>
            <a:ext cx="635" cy="77470"/>
          </a:xfrm>
          <a:custGeom>
            <a:avLst/>
            <a:gdLst/>
            <a:ahLst/>
            <a:cxnLst/>
            <a:rect l="l" t="t" r="r" b="b"/>
            <a:pathLst>
              <a:path w="634" h="77470">
                <a:moveTo>
                  <a:pt x="317" y="-4762"/>
                </a:moveTo>
                <a:lnTo>
                  <a:pt x="317" y="81724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" name="object 231"/>
          <p:cNvSpPr/>
          <p:nvPr/>
        </p:nvSpPr>
        <p:spPr>
          <a:xfrm>
            <a:off x="1315719" y="4354385"/>
            <a:ext cx="0" cy="311785"/>
          </a:xfrm>
          <a:custGeom>
            <a:avLst/>
            <a:gdLst/>
            <a:ahLst/>
            <a:cxnLst/>
            <a:rect l="l" t="t" r="r" b="b"/>
            <a:pathLst>
              <a:path h="311785">
                <a:moveTo>
                  <a:pt x="0" y="0"/>
                </a:moveTo>
                <a:lnTo>
                  <a:pt x="0" y="31178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" name="object 232"/>
          <p:cNvSpPr/>
          <p:nvPr/>
        </p:nvSpPr>
        <p:spPr>
          <a:xfrm>
            <a:off x="1315719" y="4492244"/>
            <a:ext cx="635" cy="69215"/>
          </a:xfrm>
          <a:custGeom>
            <a:avLst/>
            <a:gdLst/>
            <a:ahLst/>
            <a:cxnLst/>
            <a:rect l="l" t="t" r="r" b="b"/>
            <a:pathLst>
              <a:path w="634" h="69214">
                <a:moveTo>
                  <a:pt x="190" y="-4762"/>
                </a:moveTo>
                <a:lnTo>
                  <a:pt x="190" y="7346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" name="object 233"/>
          <p:cNvSpPr/>
          <p:nvPr/>
        </p:nvSpPr>
        <p:spPr>
          <a:xfrm>
            <a:off x="1315466" y="44462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" name="object 234"/>
          <p:cNvSpPr/>
          <p:nvPr/>
        </p:nvSpPr>
        <p:spPr>
          <a:xfrm>
            <a:off x="1316608" y="45112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" name="object 235"/>
          <p:cNvSpPr/>
          <p:nvPr/>
        </p:nvSpPr>
        <p:spPr>
          <a:xfrm>
            <a:off x="1316989" y="4495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" name="object 236"/>
          <p:cNvSpPr/>
          <p:nvPr/>
        </p:nvSpPr>
        <p:spPr>
          <a:xfrm>
            <a:off x="1316608" y="4450841"/>
            <a:ext cx="635" cy="60960"/>
          </a:xfrm>
          <a:custGeom>
            <a:avLst/>
            <a:gdLst/>
            <a:ahLst/>
            <a:cxnLst/>
            <a:rect l="l" t="t" r="r" b="b"/>
            <a:pathLst>
              <a:path w="634" h="60960">
                <a:moveTo>
                  <a:pt x="253" y="-4762"/>
                </a:moveTo>
                <a:lnTo>
                  <a:pt x="253" y="6521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" name="object 237"/>
          <p:cNvSpPr/>
          <p:nvPr/>
        </p:nvSpPr>
        <p:spPr>
          <a:xfrm>
            <a:off x="1316355" y="44429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" name="object 238"/>
          <p:cNvSpPr/>
          <p:nvPr/>
        </p:nvSpPr>
        <p:spPr>
          <a:xfrm>
            <a:off x="1315719" y="4324984"/>
            <a:ext cx="1270" cy="121285"/>
          </a:xfrm>
          <a:custGeom>
            <a:avLst/>
            <a:gdLst/>
            <a:ahLst/>
            <a:cxnLst/>
            <a:rect l="l" t="t" r="r" b="b"/>
            <a:pathLst>
              <a:path w="1269" h="121285">
                <a:moveTo>
                  <a:pt x="444" y="-4762"/>
                </a:moveTo>
                <a:lnTo>
                  <a:pt x="444" y="126047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" name="object 239"/>
          <p:cNvSpPr/>
          <p:nvPr/>
        </p:nvSpPr>
        <p:spPr>
          <a:xfrm>
            <a:off x="1314322" y="4320032"/>
            <a:ext cx="1905" cy="48895"/>
          </a:xfrm>
          <a:custGeom>
            <a:avLst/>
            <a:gdLst/>
            <a:ahLst/>
            <a:cxnLst/>
            <a:rect l="l" t="t" r="r" b="b"/>
            <a:pathLst>
              <a:path w="1905" h="48895">
                <a:moveTo>
                  <a:pt x="0" y="48513"/>
                </a:moveTo>
                <a:lnTo>
                  <a:pt x="0" y="0"/>
                </a:lnTo>
                <a:lnTo>
                  <a:pt x="1778" y="0"/>
                </a:lnTo>
                <a:lnTo>
                  <a:pt x="1778" y="49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" name="object 240"/>
          <p:cNvSpPr/>
          <p:nvPr/>
        </p:nvSpPr>
        <p:spPr>
          <a:xfrm>
            <a:off x="1313307" y="4185284"/>
            <a:ext cx="1905" cy="144145"/>
          </a:xfrm>
          <a:custGeom>
            <a:avLst/>
            <a:gdLst/>
            <a:ahLst/>
            <a:cxnLst/>
            <a:rect l="l" t="t" r="r" b="b"/>
            <a:pathLst>
              <a:path w="1905" h="144145">
                <a:moveTo>
                  <a:pt x="0" y="143891"/>
                </a:moveTo>
                <a:lnTo>
                  <a:pt x="0" y="0"/>
                </a:lnTo>
                <a:lnTo>
                  <a:pt x="1905" y="0"/>
                </a:lnTo>
                <a:lnTo>
                  <a:pt x="1905" y="1347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" name="object 241"/>
          <p:cNvSpPr/>
          <p:nvPr/>
        </p:nvSpPr>
        <p:spPr>
          <a:xfrm>
            <a:off x="1312799" y="4042409"/>
            <a:ext cx="1905" cy="142875"/>
          </a:xfrm>
          <a:custGeom>
            <a:avLst/>
            <a:gdLst/>
            <a:ahLst/>
            <a:cxnLst/>
            <a:rect l="l" t="t" r="r" b="b"/>
            <a:pathLst>
              <a:path w="1905" h="142875">
                <a:moveTo>
                  <a:pt x="698" y="-4762"/>
                </a:moveTo>
                <a:lnTo>
                  <a:pt x="698" y="147637"/>
                </a:lnTo>
              </a:path>
            </a:pathLst>
          </a:custGeom>
          <a:ln w="1092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" name="object 242"/>
          <p:cNvSpPr/>
          <p:nvPr/>
        </p:nvSpPr>
        <p:spPr>
          <a:xfrm>
            <a:off x="1310894" y="3980941"/>
            <a:ext cx="3175" cy="80010"/>
          </a:xfrm>
          <a:custGeom>
            <a:avLst/>
            <a:gdLst/>
            <a:ahLst/>
            <a:cxnLst/>
            <a:rect l="l" t="t" r="r" b="b"/>
            <a:pathLst>
              <a:path w="3175" h="80010">
                <a:moveTo>
                  <a:pt x="0" y="80009"/>
                </a:moveTo>
                <a:lnTo>
                  <a:pt x="0" y="0"/>
                </a:lnTo>
                <a:lnTo>
                  <a:pt x="2667" y="0"/>
                </a:lnTo>
                <a:lnTo>
                  <a:pt x="2667" y="614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" name="object 243"/>
          <p:cNvSpPr/>
          <p:nvPr/>
        </p:nvSpPr>
        <p:spPr>
          <a:xfrm>
            <a:off x="1317752" y="43869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" name="object 244"/>
          <p:cNvSpPr/>
          <p:nvPr/>
        </p:nvSpPr>
        <p:spPr>
          <a:xfrm>
            <a:off x="1317497" y="4347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" name="object 245"/>
          <p:cNvSpPr/>
          <p:nvPr/>
        </p:nvSpPr>
        <p:spPr>
          <a:xfrm>
            <a:off x="1318133" y="43167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" name="object 246"/>
          <p:cNvSpPr/>
          <p:nvPr/>
        </p:nvSpPr>
        <p:spPr>
          <a:xfrm>
            <a:off x="1317625" y="4262754"/>
            <a:ext cx="635" cy="85725"/>
          </a:xfrm>
          <a:custGeom>
            <a:avLst/>
            <a:gdLst/>
            <a:ahLst/>
            <a:cxnLst/>
            <a:rect l="l" t="t" r="r" b="b"/>
            <a:pathLst>
              <a:path w="634" h="85725">
                <a:moveTo>
                  <a:pt x="317" y="-4762"/>
                </a:moveTo>
                <a:lnTo>
                  <a:pt x="317" y="8997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" name="object 247"/>
          <p:cNvSpPr/>
          <p:nvPr/>
        </p:nvSpPr>
        <p:spPr>
          <a:xfrm>
            <a:off x="1317371" y="42468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" name="object 248"/>
          <p:cNvSpPr/>
          <p:nvPr/>
        </p:nvSpPr>
        <p:spPr>
          <a:xfrm>
            <a:off x="1318641" y="43464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" name="object 249"/>
          <p:cNvSpPr/>
          <p:nvPr/>
        </p:nvSpPr>
        <p:spPr>
          <a:xfrm>
            <a:off x="1318513" y="4291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" name="object 250"/>
          <p:cNvSpPr/>
          <p:nvPr/>
        </p:nvSpPr>
        <p:spPr>
          <a:xfrm>
            <a:off x="1319022" y="43385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" name="object 251"/>
          <p:cNvSpPr/>
          <p:nvPr/>
        </p:nvSpPr>
        <p:spPr>
          <a:xfrm>
            <a:off x="1319657" y="44621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" name="object 252"/>
          <p:cNvSpPr/>
          <p:nvPr/>
        </p:nvSpPr>
        <p:spPr>
          <a:xfrm>
            <a:off x="1319402" y="44030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" name="object 253"/>
          <p:cNvSpPr/>
          <p:nvPr/>
        </p:nvSpPr>
        <p:spPr>
          <a:xfrm>
            <a:off x="1320164" y="44905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" name="object 254"/>
          <p:cNvSpPr/>
          <p:nvPr/>
        </p:nvSpPr>
        <p:spPr>
          <a:xfrm>
            <a:off x="1320038" y="44201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" name="object 255"/>
          <p:cNvSpPr/>
          <p:nvPr/>
        </p:nvSpPr>
        <p:spPr>
          <a:xfrm>
            <a:off x="1321308" y="44787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" name="object 256"/>
          <p:cNvSpPr/>
          <p:nvPr/>
        </p:nvSpPr>
        <p:spPr>
          <a:xfrm>
            <a:off x="1321180" y="44632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" name="object 257"/>
          <p:cNvSpPr/>
          <p:nvPr/>
        </p:nvSpPr>
        <p:spPr>
          <a:xfrm>
            <a:off x="1320927" y="44420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" name="object 258"/>
          <p:cNvSpPr/>
          <p:nvPr/>
        </p:nvSpPr>
        <p:spPr>
          <a:xfrm>
            <a:off x="1320800" y="4430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" name="object 259"/>
          <p:cNvSpPr/>
          <p:nvPr/>
        </p:nvSpPr>
        <p:spPr>
          <a:xfrm>
            <a:off x="1320546" y="4409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" name="object 260"/>
          <p:cNvSpPr/>
          <p:nvPr/>
        </p:nvSpPr>
        <p:spPr>
          <a:xfrm>
            <a:off x="1320164" y="4395089"/>
            <a:ext cx="635" cy="25400"/>
          </a:xfrm>
          <a:custGeom>
            <a:avLst/>
            <a:gdLst/>
            <a:ahLst/>
            <a:cxnLst/>
            <a:rect l="l" t="t" r="r" b="b"/>
            <a:pathLst>
              <a:path w="634" h="25400">
                <a:moveTo>
                  <a:pt x="0" y="25019"/>
                </a:moveTo>
                <a:lnTo>
                  <a:pt x="0" y="0"/>
                </a:lnTo>
                <a:lnTo>
                  <a:pt x="635" y="0"/>
                </a:lnTo>
                <a:lnTo>
                  <a:pt x="635" y="143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" name="object 261"/>
          <p:cNvSpPr/>
          <p:nvPr/>
        </p:nvSpPr>
        <p:spPr>
          <a:xfrm>
            <a:off x="1319530" y="4312030"/>
            <a:ext cx="1270" cy="91440"/>
          </a:xfrm>
          <a:custGeom>
            <a:avLst/>
            <a:gdLst/>
            <a:ahLst/>
            <a:cxnLst/>
            <a:rect l="l" t="t" r="r" b="b"/>
            <a:pathLst>
              <a:path w="1269" h="91439">
                <a:moveTo>
                  <a:pt x="444" y="-4762"/>
                </a:moveTo>
                <a:lnTo>
                  <a:pt x="444" y="95821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" name="object 262"/>
          <p:cNvSpPr/>
          <p:nvPr/>
        </p:nvSpPr>
        <p:spPr>
          <a:xfrm>
            <a:off x="1319149" y="4264405"/>
            <a:ext cx="1270" cy="74295"/>
          </a:xfrm>
          <a:custGeom>
            <a:avLst/>
            <a:gdLst/>
            <a:ahLst/>
            <a:cxnLst/>
            <a:rect l="l" t="t" r="r" b="b"/>
            <a:pathLst>
              <a:path w="1269" h="74295">
                <a:moveTo>
                  <a:pt x="0" y="74167"/>
                </a:moveTo>
                <a:lnTo>
                  <a:pt x="0" y="0"/>
                </a:lnTo>
                <a:lnTo>
                  <a:pt x="889" y="0"/>
                </a:lnTo>
                <a:lnTo>
                  <a:pt x="889" y="476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" name="object 263"/>
          <p:cNvSpPr/>
          <p:nvPr/>
        </p:nvSpPr>
        <p:spPr>
          <a:xfrm>
            <a:off x="1318641" y="4189095"/>
            <a:ext cx="1270" cy="102870"/>
          </a:xfrm>
          <a:custGeom>
            <a:avLst/>
            <a:gdLst/>
            <a:ahLst/>
            <a:cxnLst/>
            <a:rect l="l" t="t" r="r" b="b"/>
            <a:pathLst>
              <a:path w="1269" h="102870">
                <a:moveTo>
                  <a:pt x="444" y="-4762"/>
                </a:moveTo>
                <a:lnTo>
                  <a:pt x="444" y="107251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" name="object 264"/>
          <p:cNvSpPr/>
          <p:nvPr/>
        </p:nvSpPr>
        <p:spPr>
          <a:xfrm>
            <a:off x="1317625" y="4129659"/>
            <a:ext cx="1905" cy="117475"/>
          </a:xfrm>
          <a:custGeom>
            <a:avLst/>
            <a:gdLst/>
            <a:ahLst/>
            <a:cxnLst/>
            <a:rect l="l" t="t" r="r" b="b"/>
            <a:pathLst>
              <a:path w="1905" h="117475">
                <a:moveTo>
                  <a:pt x="0" y="117221"/>
                </a:moveTo>
                <a:lnTo>
                  <a:pt x="0" y="0"/>
                </a:lnTo>
                <a:lnTo>
                  <a:pt x="1524" y="0"/>
                </a:lnTo>
                <a:lnTo>
                  <a:pt x="1524" y="594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" name="object 265"/>
          <p:cNvSpPr/>
          <p:nvPr/>
        </p:nvSpPr>
        <p:spPr>
          <a:xfrm>
            <a:off x="1321688" y="43769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" name="object 266"/>
          <p:cNvSpPr/>
          <p:nvPr/>
        </p:nvSpPr>
        <p:spPr>
          <a:xfrm>
            <a:off x="1322450" y="4379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" name="object 267"/>
          <p:cNvSpPr/>
          <p:nvPr/>
        </p:nvSpPr>
        <p:spPr>
          <a:xfrm>
            <a:off x="1322324" y="4328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" name="object 268"/>
          <p:cNvSpPr/>
          <p:nvPr/>
        </p:nvSpPr>
        <p:spPr>
          <a:xfrm>
            <a:off x="1322069" y="42437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" name="object 269"/>
          <p:cNvSpPr/>
          <p:nvPr/>
        </p:nvSpPr>
        <p:spPr>
          <a:xfrm>
            <a:off x="1321816" y="4214367"/>
            <a:ext cx="635" cy="162560"/>
          </a:xfrm>
          <a:custGeom>
            <a:avLst/>
            <a:gdLst/>
            <a:ahLst/>
            <a:cxnLst/>
            <a:rect l="l" t="t" r="r" b="b"/>
            <a:pathLst>
              <a:path w="634" h="162560">
                <a:moveTo>
                  <a:pt x="253" y="-4762"/>
                </a:moveTo>
                <a:lnTo>
                  <a:pt x="253" y="16732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" name="object 270"/>
          <p:cNvSpPr/>
          <p:nvPr/>
        </p:nvSpPr>
        <p:spPr>
          <a:xfrm>
            <a:off x="1323466" y="42401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" name="object 271"/>
          <p:cNvSpPr/>
          <p:nvPr/>
        </p:nvSpPr>
        <p:spPr>
          <a:xfrm>
            <a:off x="1323213" y="42175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" name="object 272"/>
          <p:cNvSpPr/>
          <p:nvPr/>
        </p:nvSpPr>
        <p:spPr>
          <a:xfrm>
            <a:off x="1323086" y="41457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" name="object 273"/>
          <p:cNvSpPr/>
          <p:nvPr/>
        </p:nvSpPr>
        <p:spPr>
          <a:xfrm>
            <a:off x="1322832" y="41052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" name="object 274"/>
          <p:cNvSpPr/>
          <p:nvPr/>
        </p:nvSpPr>
        <p:spPr>
          <a:xfrm>
            <a:off x="1322069" y="4091432"/>
            <a:ext cx="1270" cy="123189"/>
          </a:xfrm>
          <a:custGeom>
            <a:avLst/>
            <a:gdLst/>
            <a:ahLst/>
            <a:cxnLst/>
            <a:rect l="l" t="t" r="r" b="b"/>
            <a:pathLst>
              <a:path w="1269" h="123189">
                <a:moveTo>
                  <a:pt x="507" y="-4762"/>
                </a:moveTo>
                <a:lnTo>
                  <a:pt x="507" y="127698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" name="object 275"/>
          <p:cNvSpPr/>
          <p:nvPr/>
        </p:nvSpPr>
        <p:spPr>
          <a:xfrm>
            <a:off x="1318386" y="3918330"/>
            <a:ext cx="4445" cy="211454"/>
          </a:xfrm>
          <a:custGeom>
            <a:avLst/>
            <a:gdLst/>
            <a:ahLst/>
            <a:cxnLst/>
            <a:rect l="l" t="t" r="r" b="b"/>
            <a:pathLst>
              <a:path w="4444" h="211454">
                <a:moveTo>
                  <a:pt x="0" y="211327"/>
                </a:moveTo>
                <a:lnTo>
                  <a:pt x="0" y="0"/>
                </a:lnTo>
                <a:lnTo>
                  <a:pt x="4191" y="0"/>
                </a:lnTo>
                <a:lnTo>
                  <a:pt x="4191" y="1731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" name="object 276"/>
          <p:cNvSpPr/>
          <p:nvPr/>
        </p:nvSpPr>
        <p:spPr>
          <a:xfrm>
            <a:off x="1312163" y="3830954"/>
            <a:ext cx="8255" cy="150495"/>
          </a:xfrm>
          <a:custGeom>
            <a:avLst/>
            <a:gdLst/>
            <a:ahLst/>
            <a:cxnLst/>
            <a:rect l="l" t="t" r="r" b="b"/>
            <a:pathLst>
              <a:path w="8255" h="150495">
                <a:moveTo>
                  <a:pt x="0" y="149986"/>
                </a:moveTo>
                <a:lnTo>
                  <a:pt x="0" y="0"/>
                </a:lnTo>
                <a:lnTo>
                  <a:pt x="8255" y="0"/>
                </a:lnTo>
                <a:lnTo>
                  <a:pt x="8255" y="8737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" name="object 277"/>
          <p:cNvSpPr/>
          <p:nvPr/>
        </p:nvSpPr>
        <p:spPr>
          <a:xfrm>
            <a:off x="1301496" y="3772661"/>
            <a:ext cx="15240" cy="133985"/>
          </a:xfrm>
          <a:custGeom>
            <a:avLst/>
            <a:gdLst/>
            <a:ahLst/>
            <a:cxnLst/>
            <a:rect l="l" t="t" r="r" b="b"/>
            <a:pathLst>
              <a:path w="15240" h="133985">
                <a:moveTo>
                  <a:pt x="0" y="133857"/>
                </a:moveTo>
                <a:lnTo>
                  <a:pt x="0" y="0"/>
                </a:lnTo>
                <a:lnTo>
                  <a:pt x="14859" y="0"/>
                </a:lnTo>
                <a:lnTo>
                  <a:pt x="14859" y="582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" name="object 278"/>
          <p:cNvSpPr/>
          <p:nvPr/>
        </p:nvSpPr>
        <p:spPr>
          <a:xfrm>
            <a:off x="1279905" y="3618991"/>
            <a:ext cx="29209" cy="210185"/>
          </a:xfrm>
          <a:custGeom>
            <a:avLst/>
            <a:gdLst/>
            <a:ahLst/>
            <a:cxnLst/>
            <a:rect l="l" t="t" r="r" b="b"/>
            <a:pathLst>
              <a:path w="29209" h="210185">
                <a:moveTo>
                  <a:pt x="0" y="209676"/>
                </a:moveTo>
                <a:lnTo>
                  <a:pt x="0" y="0"/>
                </a:lnTo>
                <a:lnTo>
                  <a:pt x="28956" y="0"/>
                </a:lnTo>
                <a:lnTo>
                  <a:pt x="28956" y="1536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" name="object 279"/>
          <p:cNvSpPr/>
          <p:nvPr/>
        </p:nvSpPr>
        <p:spPr>
          <a:xfrm>
            <a:off x="1324228" y="40279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" name="object 280"/>
          <p:cNvSpPr/>
          <p:nvPr/>
        </p:nvSpPr>
        <p:spPr>
          <a:xfrm>
            <a:off x="1323975" y="3925951"/>
            <a:ext cx="635" cy="102235"/>
          </a:xfrm>
          <a:custGeom>
            <a:avLst/>
            <a:gdLst/>
            <a:ahLst/>
            <a:cxnLst/>
            <a:rect l="l" t="t" r="r" b="b"/>
            <a:pathLst>
              <a:path w="634" h="102235">
                <a:moveTo>
                  <a:pt x="190" y="-4762"/>
                </a:moveTo>
                <a:lnTo>
                  <a:pt x="190" y="10674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" name="object 281"/>
          <p:cNvSpPr/>
          <p:nvPr/>
        </p:nvSpPr>
        <p:spPr>
          <a:xfrm>
            <a:off x="1323847" y="38276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" name="object 282"/>
          <p:cNvSpPr/>
          <p:nvPr/>
        </p:nvSpPr>
        <p:spPr>
          <a:xfrm>
            <a:off x="1324610" y="41597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" name="object 283"/>
          <p:cNvSpPr/>
          <p:nvPr/>
        </p:nvSpPr>
        <p:spPr>
          <a:xfrm>
            <a:off x="1324991" y="3993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" name="object 284"/>
          <p:cNvSpPr/>
          <p:nvPr/>
        </p:nvSpPr>
        <p:spPr>
          <a:xfrm>
            <a:off x="1324736" y="3921505"/>
            <a:ext cx="635" cy="238760"/>
          </a:xfrm>
          <a:custGeom>
            <a:avLst/>
            <a:gdLst/>
            <a:ahLst/>
            <a:cxnLst/>
            <a:rect l="l" t="t" r="r" b="b"/>
            <a:pathLst>
              <a:path w="634" h="238760">
                <a:moveTo>
                  <a:pt x="190" y="-4762"/>
                </a:moveTo>
                <a:lnTo>
                  <a:pt x="190" y="24301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" name="object 285"/>
          <p:cNvSpPr/>
          <p:nvPr/>
        </p:nvSpPr>
        <p:spPr>
          <a:xfrm>
            <a:off x="1325752" y="40123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" name="object 286"/>
          <p:cNvSpPr/>
          <p:nvPr/>
        </p:nvSpPr>
        <p:spPr>
          <a:xfrm>
            <a:off x="1325499" y="39400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" name="object 287"/>
          <p:cNvSpPr/>
          <p:nvPr/>
        </p:nvSpPr>
        <p:spPr>
          <a:xfrm>
            <a:off x="1325372" y="38409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" name="object 288"/>
          <p:cNvSpPr/>
          <p:nvPr/>
        </p:nvSpPr>
        <p:spPr>
          <a:xfrm>
            <a:off x="1324863" y="3723004"/>
            <a:ext cx="635" cy="198755"/>
          </a:xfrm>
          <a:custGeom>
            <a:avLst/>
            <a:gdLst/>
            <a:ahLst/>
            <a:cxnLst/>
            <a:rect l="l" t="t" r="r" b="b"/>
            <a:pathLst>
              <a:path w="634" h="198754">
                <a:moveTo>
                  <a:pt x="317" y="-4762"/>
                </a:moveTo>
                <a:lnTo>
                  <a:pt x="317" y="203263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" name="object 289"/>
          <p:cNvSpPr/>
          <p:nvPr/>
        </p:nvSpPr>
        <p:spPr>
          <a:xfrm>
            <a:off x="1323975" y="3670808"/>
            <a:ext cx="1270" cy="156845"/>
          </a:xfrm>
          <a:custGeom>
            <a:avLst/>
            <a:gdLst/>
            <a:ahLst/>
            <a:cxnLst/>
            <a:rect l="l" t="t" r="r" b="b"/>
            <a:pathLst>
              <a:path w="1269" h="156845">
                <a:moveTo>
                  <a:pt x="634" y="-4762"/>
                </a:moveTo>
                <a:lnTo>
                  <a:pt x="634" y="161607"/>
                </a:lnTo>
              </a:path>
            </a:pathLst>
          </a:custGeom>
          <a:ln w="107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" name="object 290"/>
          <p:cNvSpPr/>
          <p:nvPr/>
        </p:nvSpPr>
        <p:spPr>
          <a:xfrm>
            <a:off x="1326261" y="43902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" name="object 291"/>
          <p:cNvSpPr/>
          <p:nvPr/>
        </p:nvSpPr>
        <p:spPr>
          <a:xfrm>
            <a:off x="1326133" y="4227195"/>
            <a:ext cx="635" cy="163195"/>
          </a:xfrm>
          <a:custGeom>
            <a:avLst/>
            <a:gdLst/>
            <a:ahLst/>
            <a:cxnLst/>
            <a:rect l="l" t="t" r="r" b="b"/>
            <a:pathLst>
              <a:path w="634" h="163195">
                <a:moveTo>
                  <a:pt x="127" y="-4762"/>
                </a:moveTo>
                <a:lnTo>
                  <a:pt x="127" y="167830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" name="object 292"/>
          <p:cNvSpPr/>
          <p:nvPr/>
        </p:nvSpPr>
        <p:spPr>
          <a:xfrm>
            <a:off x="1327022" y="44991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" name="object 293"/>
          <p:cNvSpPr/>
          <p:nvPr/>
        </p:nvSpPr>
        <p:spPr>
          <a:xfrm>
            <a:off x="1326896" y="44533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" name="object 294"/>
          <p:cNvSpPr/>
          <p:nvPr/>
        </p:nvSpPr>
        <p:spPr>
          <a:xfrm>
            <a:off x="1327403" y="44216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" name="object 295"/>
          <p:cNvSpPr/>
          <p:nvPr/>
        </p:nvSpPr>
        <p:spPr>
          <a:xfrm>
            <a:off x="1327022" y="4384294"/>
            <a:ext cx="635" cy="69215"/>
          </a:xfrm>
          <a:custGeom>
            <a:avLst/>
            <a:gdLst/>
            <a:ahLst/>
            <a:cxnLst/>
            <a:rect l="l" t="t" r="r" b="b"/>
            <a:pathLst>
              <a:path w="634" h="69214">
                <a:moveTo>
                  <a:pt x="253" y="-4762"/>
                </a:moveTo>
                <a:lnTo>
                  <a:pt x="253" y="7385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" name="object 296"/>
          <p:cNvSpPr/>
          <p:nvPr/>
        </p:nvSpPr>
        <p:spPr>
          <a:xfrm>
            <a:off x="1326641" y="4322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" name="object 297"/>
          <p:cNvSpPr/>
          <p:nvPr/>
        </p:nvSpPr>
        <p:spPr>
          <a:xfrm>
            <a:off x="1328038" y="4441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" name="object 298"/>
          <p:cNvSpPr/>
          <p:nvPr/>
        </p:nvSpPr>
        <p:spPr>
          <a:xfrm>
            <a:off x="1327785" y="4419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" name="object 299"/>
          <p:cNvSpPr/>
          <p:nvPr/>
        </p:nvSpPr>
        <p:spPr>
          <a:xfrm>
            <a:off x="1328547" y="45165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" name="object 300"/>
          <p:cNvSpPr/>
          <p:nvPr/>
        </p:nvSpPr>
        <p:spPr>
          <a:xfrm>
            <a:off x="1329055" y="4409757"/>
            <a:ext cx="0" cy="236854"/>
          </a:xfrm>
          <a:custGeom>
            <a:avLst/>
            <a:gdLst/>
            <a:ahLst/>
            <a:cxnLst/>
            <a:rect l="l" t="t" r="r" b="b"/>
            <a:pathLst>
              <a:path h="236854">
                <a:moveTo>
                  <a:pt x="0" y="0"/>
                </a:moveTo>
                <a:lnTo>
                  <a:pt x="0" y="23672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" name="object 301"/>
          <p:cNvSpPr/>
          <p:nvPr/>
        </p:nvSpPr>
        <p:spPr>
          <a:xfrm>
            <a:off x="1328674" y="4480686"/>
            <a:ext cx="635" cy="36195"/>
          </a:xfrm>
          <a:custGeom>
            <a:avLst/>
            <a:gdLst/>
            <a:ahLst/>
            <a:cxnLst/>
            <a:rect l="l" t="t" r="r" b="b"/>
            <a:pathLst>
              <a:path w="634" h="36195">
                <a:moveTo>
                  <a:pt x="0" y="35813"/>
                </a:moveTo>
                <a:lnTo>
                  <a:pt x="0" y="0"/>
                </a:lnTo>
                <a:lnTo>
                  <a:pt x="635" y="0"/>
                </a:lnTo>
                <a:lnTo>
                  <a:pt x="635" y="306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" name="object 302"/>
          <p:cNvSpPr/>
          <p:nvPr/>
        </p:nvSpPr>
        <p:spPr>
          <a:xfrm>
            <a:off x="1328419" y="44621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" name="object 303"/>
          <p:cNvSpPr/>
          <p:nvPr/>
        </p:nvSpPr>
        <p:spPr>
          <a:xfrm>
            <a:off x="1331086" y="46454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" name="object 304"/>
          <p:cNvSpPr/>
          <p:nvPr/>
        </p:nvSpPr>
        <p:spPr>
          <a:xfrm>
            <a:off x="1330833" y="46014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" name="object 305"/>
          <p:cNvSpPr/>
          <p:nvPr/>
        </p:nvSpPr>
        <p:spPr>
          <a:xfrm>
            <a:off x="1330705" y="4579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" name="object 306"/>
          <p:cNvSpPr/>
          <p:nvPr/>
        </p:nvSpPr>
        <p:spPr>
          <a:xfrm>
            <a:off x="1330452" y="45441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" name="object 307"/>
          <p:cNvSpPr/>
          <p:nvPr/>
        </p:nvSpPr>
        <p:spPr>
          <a:xfrm>
            <a:off x="1328674" y="4397628"/>
            <a:ext cx="1270" cy="64769"/>
          </a:xfrm>
          <a:custGeom>
            <a:avLst/>
            <a:gdLst/>
            <a:ahLst/>
            <a:cxnLst/>
            <a:rect l="l" t="t" r="r" b="b"/>
            <a:pathLst>
              <a:path w="1269" h="64770">
                <a:moveTo>
                  <a:pt x="0" y="64515"/>
                </a:moveTo>
                <a:lnTo>
                  <a:pt x="0" y="0"/>
                </a:lnTo>
                <a:lnTo>
                  <a:pt x="1270" y="0"/>
                </a:lnTo>
                <a:lnTo>
                  <a:pt x="1270" y="1689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" name="object 308"/>
          <p:cNvSpPr/>
          <p:nvPr/>
        </p:nvSpPr>
        <p:spPr>
          <a:xfrm>
            <a:off x="1327911" y="4314444"/>
            <a:ext cx="1905" cy="105410"/>
          </a:xfrm>
          <a:custGeom>
            <a:avLst/>
            <a:gdLst/>
            <a:ahLst/>
            <a:cxnLst/>
            <a:rect l="l" t="t" r="r" b="b"/>
            <a:pathLst>
              <a:path w="1905" h="105410">
                <a:moveTo>
                  <a:pt x="0" y="105410"/>
                </a:moveTo>
                <a:lnTo>
                  <a:pt x="0" y="0"/>
                </a:lnTo>
                <a:lnTo>
                  <a:pt x="1397" y="0"/>
                </a:lnTo>
                <a:lnTo>
                  <a:pt x="1397" y="831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" name="object 309"/>
          <p:cNvSpPr/>
          <p:nvPr/>
        </p:nvSpPr>
        <p:spPr>
          <a:xfrm>
            <a:off x="1327022" y="4275328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5" h="46989">
                <a:moveTo>
                  <a:pt x="0" y="46862"/>
                </a:moveTo>
                <a:lnTo>
                  <a:pt x="0" y="0"/>
                </a:lnTo>
                <a:lnTo>
                  <a:pt x="1651" y="0"/>
                </a:lnTo>
                <a:lnTo>
                  <a:pt x="1651" y="391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" name="object 310"/>
          <p:cNvSpPr/>
          <p:nvPr/>
        </p:nvSpPr>
        <p:spPr>
          <a:xfrm>
            <a:off x="1331975" y="44077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" name="object 311"/>
          <p:cNvSpPr/>
          <p:nvPr/>
        </p:nvSpPr>
        <p:spPr>
          <a:xfrm>
            <a:off x="1331849" y="43933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" name="object 312"/>
          <p:cNvSpPr/>
          <p:nvPr/>
        </p:nvSpPr>
        <p:spPr>
          <a:xfrm>
            <a:off x="1331594" y="43124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" name="object 313"/>
          <p:cNvSpPr/>
          <p:nvPr/>
        </p:nvSpPr>
        <p:spPr>
          <a:xfrm>
            <a:off x="1331467" y="42461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" name="object 314"/>
          <p:cNvSpPr/>
          <p:nvPr/>
        </p:nvSpPr>
        <p:spPr>
          <a:xfrm>
            <a:off x="1327785" y="4176395"/>
            <a:ext cx="3810" cy="99060"/>
          </a:xfrm>
          <a:custGeom>
            <a:avLst/>
            <a:gdLst/>
            <a:ahLst/>
            <a:cxnLst/>
            <a:rect l="l" t="t" r="r" b="b"/>
            <a:pathLst>
              <a:path w="3809" h="99060">
                <a:moveTo>
                  <a:pt x="0" y="98932"/>
                </a:moveTo>
                <a:lnTo>
                  <a:pt x="0" y="0"/>
                </a:lnTo>
                <a:lnTo>
                  <a:pt x="3810" y="0"/>
                </a:lnTo>
                <a:lnTo>
                  <a:pt x="3810" y="697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" name="object 315"/>
          <p:cNvSpPr/>
          <p:nvPr/>
        </p:nvSpPr>
        <p:spPr>
          <a:xfrm>
            <a:off x="1326261" y="4146296"/>
            <a:ext cx="3810" cy="81280"/>
          </a:xfrm>
          <a:custGeom>
            <a:avLst/>
            <a:gdLst/>
            <a:ahLst/>
            <a:cxnLst/>
            <a:rect l="l" t="t" r="r" b="b"/>
            <a:pathLst>
              <a:path w="3809" h="81279">
                <a:moveTo>
                  <a:pt x="0" y="80899"/>
                </a:moveTo>
                <a:lnTo>
                  <a:pt x="0" y="0"/>
                </a:lnTo>
                <a:lnTo>
                  <a:pt x="3429" y="0"/>
                </a:lnTo>
                <a:lnTo>
                  <a:pt x="3429" y="300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" name="object 316"/>
          <p:cNvSpPr/>
          <p:nvPr/>
        </p:nvSpPr>
        <p:spPr>
          <a:xfrm>
            <a:off x="1332357" y="42073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" name="object 317"/>
          <p:cNvSpPr/>
          <p:nvPr/>
        </p:nvSpPr>
        <p:spPr>
          <a:xfrm>
            <a:off x="1333436" y="4391469"/>
            <a:ext cx="0" cy="286385"/>
          </a:xfrm>
          <a:custGeom>
            <a:avLst/>
            <a:gdLst/>
            <a:ahLst/>
            <a:cxnLst/>
            <a:rect l="l" t="t" r="r" b="b"/>
            <a:pathLst>
              <a:path h="286385">
                <a:moveTo>
                  <a:pt x="0" y="0"/>
                </a:moveTo>
                <a:lnTo>
                  <a:pt x="0" y="285877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" name="object 318"/>
          <p:cNvSpPr/>
          <p:nvPr/>
        </p:nvSpPr>
        <p:spPr>
          <a:xfrm>
            <a:off x="1333119" y="44787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" name="object 319"/>
          <p:cNvSpPr/>
          <p:nvPr/>
        </p:nvSpPr>
        <p:spPr>
          <a:xfrm>
            <a:off x="1333372" y="4447666"/>
            <a:ext cx="635" cy="31115"/>
          </a:xfrm>
          <a:custGeom>
            <a:avLst/>
            <a:gdLst/>
            <a:ahLst/>
            <a:cxnLst/>
            <a:rect l="l" t="t" r="r" b="b"/>
            <a:pathLst>
              <a:path w="634" h="31114">
                <a:moveTo>
                  <a:pt x="0" y="31114"/>
                </a:moveTo>
                <a:lnTo>
                  <a:pt x="0" y="0"/>
                </a:lnTo>
                <a:lnTo>
                  <a:pt x="635" y="0"/>
                </a:lnTo>
                <a:lnTo>
                  <a:pt x="635" y="246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" name="object 320"/>
          <p:cNvSpPr/>
          <p:nvPr/>
        </p:nvSpPr>
        <p:spPr>
          <a:xfrm>
            <a:off x="1332864" y="4395851"/>
            <a:ext cx="1270" cy="59055"/>
          </a:xfrm>
          <a:custGeom>
            <a:avLst/>
            <a:gdLst/>
            <a:ahLst/>
            <a:cxnLst/>
            <a:rect l="l" t="t" r="r" b="b"/>
            <a:pathLst>
              <a:path w="1269" h="59054">
                <a:moveTo>
                  <a:pt x="0" y="58674"/>
                </a:moveTo>
                <a:lnTo>
                  <a:pt x="0" y="0"/>
                </a:lnTo>
                <a:lnTo>
                  <a:pt x="762" y="0"/>
                </a:lnTo>
                <a:lnTo>
                  <a:pt x="762" y="518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" name="object 321"/>
          <p:cNvSpPr/>
          <p:nvPr/>
        </p:nvSpPr>
        <p:spPr>
          <a:xfrm>
            <a:off x="1335150" y="4390897"/>
            <a:ext cx="635" cy="68580"/>
          </a:xfrm>
          <a:custGeom>
            <a:avLst/>
            <a:gdLst/>
            <a:ahLst/>
            <a:cxnLst/>
            <a:rect l="l" t="t" r="r" b="b"/>
            <a:pathLst>
              <a:path w="634" h="68579">
                <a:moveTo>
                  <a:pt x="190" y="-4762"/>
                </a:moveTo>
                <a:lnTo>
                  <a:pt x="190" y="7296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" name="object 322"/>
          <p:cNvSpPr/>
          <p:nvPr/>
        </p:nvSpPr>
        <p:spPr>
          <a:xfrm>
            <a:off x="1336039" y="4529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" name="object 323"/>
          <p:cNvSpPr/>
          <p:nvPr/>
        </p:nvSpPr>
        <p:spPr>
          <a:xfrm>
            <a:off x="1338072" y="4556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" name="object 324"/>
          <p:cNvSpPr/>
          <p:nvPr/>
        </p:nvSpPr>
        <p:spPr>
          <a:xfrm>
            <a:off x="1337944" y="4523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" name="object 325"/>
          <p:cNvSpPr/>
          <p:nvPr/>
        </p:nvSpPr>
        <p:spPr>
          <a:xfrm>
            <a:off x="1336039" y="4364228"/>
            <a:ext cx="1270" cy="64135"/>
          </a:xfrm>
          <a:custGeom>
            <a:avLst/>
            <a:gdLst/>
            <a:ahLst/>
            <a:cxnLst/>
            <a:rect l="l" t="t" r="r" b="b"/>
            <a:pathLst>
              <a:path w="1269" h="64135">
                <a:moveTo>
                  <a:pt x="0" y="63753"/>
                </a:moveTo>
                <a:lnTo>
                  <a:pt x="0" y="0"/>
                </a:lnTo>
                <a:lnTo>
                  <a:pt x="889" y="0"/>
                </a:lnTo>
                <a:lnTo>
                  <a:pt x="889" y="560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" name="object 326"/>
          <p:cNvSpPr/>
          <p:nvPr/>
        </p:nvSpPr>
        <p:spPr>
          <a:xfrm>
            <a:off x="1335405" y="4327271"/>
            <a:ext cx="1270" cy="64135"/>
          </a:xfrm>
          <a:custGeom>
            <a:avLst/>
            <a:gdLst/>
            <a:ahLst/>
            <a:cxnLst/>
            <a:rect l="l" t="t" r="r" b="b"/>
            <a:pathLst>
              <a:path w="1269" h="64135">
                <a:moveTo>
                  <a:pt x="0" y="63626"/>
                </a:moveTo>
                <a:lnTo>
                  <a:pt x="0" y="0"/>
                </a:lnTo>
                <a:lnTo>
                  <a:pt x="1016" y="0"/>
                </a:lnTo>
                <a:lnTo>
                  <a:pt x="1016" y="369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" name="object 327"/>
          <p:cNvSpPr/>
          <p:nvPr/>
        </p:nvSpPr>
        <p:spPr>
          <a:xfrm>
            <a:off x="1334642" y="4286250"/>
            <a:ext cx="1270" cy="110489"/>
          </a:xfrm>
          <a:custGeom>
            <a:avLst/>
            <a:gdLst/>
            <a:ahLst/>
            <a:cxnLst/>
            <a:rect l="l" t="t" r="r" b="b"/>
            <a:pathLst>
              <a:path w="1269" h="110489">
                <a:moveTo>
                  <a:pt x="0" y="109982"/>
                </a:moveTo>
                <a:lnTo>
                  <a:pt x="0" y="0"/>
                </a:lnTo>
                <a:lnTo>
                  <a:pt x="1270" y="0"/>
                </a:lnTo>
                <a:lnTo>
                  <a:pt x="1270" y="410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" name="object 328"/>
          <p:cNvSpPr/>
          <p:nvPr/>
        </p:nvSpPr>
        <p:spPr>
          <a:xfrm>
            <a:off x="1333246" y="4279900"/>
            <a:ext cx="2540" cy="116205"/>
          </a:xfrm>
          <a:custGeom>
            <a:avLst/>
            <a:gdLst/>
            <a:ahLst/>
            <a:cxnLst/>
            <a:rect l="l" t="t" r="r" b="b"/>
            <a:pathLst>
              <a:path w="2540" h="116204">
                <a:moveTo>
                  <a:pt x="0" y="115950"/>
                </a:moveTo>
                <a:lnTo>
                  <a:pt x="0" y="0"/>
                </a:lnTo>
                <a:lnTo>
                  <a:pt x="2032" y="0"/>
                </a:lnTo>
                <a:lnTo>
                  <a:pt x="2032" y="63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" name="object 329"/>
          <p:cNvSpPr/>
          <p:nvPr/>
        </p:nvSpPr>
        <p:spPr>
          <a:xfrm>
            <a:off x="1338707" y="4374896"/>
            <a:ext cx="635" cy="135890"/>
          </a:xfrm>
          <a:custGeom>
            <a:avLst/>
            <a:gdLst/>
            <a:ahLst/>
            <a:cxnLst/>
            <a:rect l="l" t="t" r="r" b="b"/>
            <a:pathLst>
              <a:path w="634" h="135889">
                <a:moveTo>
                  <a:pt x="126" y="-4762"/>
                </a:moveTo>
                <a:lnTo>
                  <a:pt x="126" y="14052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" name="object 330"/>
          <p:cNvSpPr/>
          <p:nvPr/>
        </p:nvSpPr>
        <p:spPr>
          <a:xfrm>
            <a:off x="1339913" y="4415472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5">
                <a:moveTo>
                  <a:pt x="0" y="0"/>
                </a:moveTo>
                <a:lnTo>
                  <a:pt x="0" y="226567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" name="object 331"/>
          <p:cNvSpPr/>
          <p:nvPr/>
        </p:nvSpPr>
        <p:spPr>
          <a:xfrm>
            <a:off x="1340230" y="45085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" name="object 332"/>
          <p:cNvSpPr/>
          <p:nvPr/>
        </p:nvSpPr>
        <p:spPr>
          <a:xfrm>
            <a:off x="1339850" y="4489196"/>
            <a:ext cx="635" cy="24765"/>
          </a:xfrm>
          <a:custGeom>
            <a:avLst/>
            <a:gdLst/>
            <a:ahLst/>
            <a:cxnLst/>
            <a:rect l="l" t="t" r="r" b="b"/>
            <a:pathLst>
              <a:path w="634" h="24764">
                <a:moveTo>
                  <a:pt x="0" y="24764"/>
                </a:moveTo>
                <a:lnTo>
                  <a:pt x="0" y="0"/>
                </a:lnTo>
                <a:lnTo>
                  <a:pt x="508" y="0"/>
                </a:lnTo>
                <a:lnTo>
                  <a:pt x="508" y="193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" name="object 333"/>
          <p:cNvSpPr/>
          <p:nvPr/>
        </p:nvSpPr>
        <p:spPr>
          <a:xfrm>
            <a:off x="1340611" y="44538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" name="object 334"/>
          <p:cNvSpPr/>
          <p:nvPr/>
        </p:nvSpPr>
        <p:spPr>
          <a:xfrm>
            <a:off x="1340103" y="4439158"/>
            <a:ext cx="635" cy="50165"/>
          </a:xfrm>
          <a:custGeom>
            <a:avLst/>
            <a:gdLst/>
            <a:ahLst/>
            <a:cxnLst/>
            <a:rect l="l" t="t" r="r" b="b"/>
            <a:pathLst>
              <a:path w="634" h="50164">
                <a:moveTo>
                  <a:pt x="0" y="50037"/>
                </a:moveTo>
                <a:lnTo>
                  <a:pt x="0" y="0"/>
                </a:lnTo>
                <a:lnTo>
                  <a:pt x="635" y="0"/>
                </a:lnTo>
                <a:lnTo>
                  <a:pt x="635" y="147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" name="object 335"/>
          <p:cNvSpPr/>
          <p:nvPr/>
        </p:nvSpPr>
        <p:spPr>
          <a:xfrm>
            <a:off x="1339469" y="435965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" name="object 336"/>
          <p:cNvSpPr/>
          <p:nvPr/>
        </p:nvSpPr>
        <p:spPr>
          <a:xfrm>
            <a:off x="1339214" y="434746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" name="object 337"/>
          <p:cNvSpPr/>
          <p:nvPr/>
        </p:nvSpPr>
        <p:spPr>
          <a:xfrm>
            <a:off x="1338833" y="4318000"/>
            <a:ext cx="1270" cy="57150"/>
          </a:xfrm>
          <a:custGeom>
            <a:avLst/>
            <a:gdLst/>
            <a:ahLst/>
            <a:cxnLst/>
            <a:rect l="l" t="t" r="r" b="b"/>
            <a:pathLst>
              <a:path w="1269" h="57150">
                <a:moveTo>
                  <a:pt x="0" y="56896"/>
                </a:moveTo>
                <a:lnTo>
                  <a:pt x="0" y="0"/>
                </a:lnTo>
                <a:lnTo>
                  <a:pt x="762" y="0"/>
                </a:lnTo>
                <a:lnTo>
                  <a:pt x="762" y="294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" name="object 338"/>
          <p:cNvSpPr/>
          <p:nvPr/>
        </p:nvSpPr>
        <p:spPr>
          <a:xfrm>
            <a:off x="1338452" y="4216400"/>
            <a:ext cx="1270" cy="101600"/>
          </a:xfrm>
          <a:custGeom>
            <a:avLst/>
            <a:gdLst/>
            <a:ahLst/>
            <a:cxnLst/>
            <a:rect l="l" t="t" r="r" b="b"/>
            <a:pathLst>
              <a:path w="1269" h="101600">
                <a:moveTo>
                  <a:pt x="381" y="-4762"/>
                </a:moveTo>
                <a:lnTo>
                  <a:pt x="381" y="10636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" name="object 339"/>
          <p:cNvSpPr/>
          <p:nvPr/>
        </p:nvSpPr>
        <p:spPr>
          <a:xfrm>
            <a:off x="1334261" y="4163695"/>
            <a:ext cx="5080" cy="116205"/>
          </a:xfrm>
          <a:custGeom>
            <a:avLst/>
            <a:gdLst/>
            <a:ahLst/>
            <a:cxnLst/>
            <a:rect l="l" t="t" r="r" b="b"/>
            <a:pathLst>
              <a:path w="5080" h="116204">
                <a:moveTo>
                  <a:pt x="0" y="116204"/>
                </a:moveTo>
                <a:lnTo>
                  <a:pt x="0" y="0"/>
                </a:lnTo>
                <a:lnTo>
                  <a:pt x="4572" y="0"/>
                </a:lnTo>
                <a:lnTo>
                  <a:pt x="4572" y="527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" name="object 340"/>
          <p:cNvSpPr/>
          <p:nvPr/>
        </p:nvSpPr>
        <p:spPr>
          <a:xfrm>
            <a:off x="1332483" y="4077589"/>
            <a:ext cx="4445" cy="130175"/>
          </a:xfrm>
          <a:custGeom>
            <a:avLst/>
            <a:gdLst/>
            <a:ahLst/>
            <a:cxnLst/>
            <a:rect l="l" t="t" r="r" b="b"/>
            <a:pathLst>
              <a:path w="4444" h="130175">
                <a:moveTo>
                  <a:pt x="0" y="129793"/>
                </a:moveTo>
                <a:lnTo>
                  <a:pt x="0" y="0"/>
                </a:lnTo>
                <a:lnTo>
                  <a:pt x="4064" y="0"/>
                </a:lnTo>
                <a:lnTo>
                  <a:pt x="4064" y="861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" name="object 341"/>
          <p:cNvSpPr/>
          <p:nvPr/>
        </p:nvSpPr>
        <p:spPr>
          <a:xfrm>
            <a:off x="1328038" y="3992245"/>
            <a:ext cx="6985" cy="154305"/>
          </a:xfrm>
          <a:custGeom>
            <a:avLst/>
            <a:gdLst/>
            <a:ahLst/>
            <a:cxnLst/>
            <a:rect l="l" t="t" r="r" b="b"/>
            <a:pathLst>
              <a:path w="6984" h="154304">
                <a:moveTo>
                  <a:pt x="0" y="154050"/>
                </a:moveTo>
                <a:lnTo>
                  <a:pt x="0" y="0"/>
                </a:lnTo>
                <a:lnTo>
                  <a:pt x="6477" y="0"/>
                </a:lnTo>
                <a:lnTo>
                  <a:pt x="6477" y="853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" name="object 342"/>
          <p:cNvSpPr/>
          <p:nvPr/>
        </p:nvSpPr>
        <p:spPr>
          <a:xfrm>
            <a:off x="1341119" y="43754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" name="object 343"/>
          <p:cNvSpPr/>
          <p:nvPr/>
        </p:nvSpPr>
        <p:spPr>
          <a:xfrm>
            <a:off x="1341500" y="43437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" name="object 344"/>
          <p:cNvSpPr/>
          <p:nvPr/>
        </p:nvSpPr>
        <p:spPr>
          <a:xfrm>
            <a:off x="1341247" y="4289805"/>
            <a:ext cx="635" cy="85725"/>
          </a:xfrm>
          <a:custGeom>
            <a:avLst/>
            <a:gdLst/>
            <a:ahLst/>
            <a:cxnLst/>
            <a:rect l="l" t="t" r="r" b="b"/>
            <a:pathLst>
              <a:path w="634" h="85725">
                <a:moveTo>
                  <a:pt x="190" y="-4762"/>
                </a:moveTo>
                <a:lnTo>
                  <a:pt x="190" y="9036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" name="object 345"/>
          <p:cNvSpPr/>
          <p:nvPr/>
        </p:nvSpPr>
        <p:spPr>
          <a:xfrm>
            <a:off x="1340992" y="42476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" name="object 346"/>
          <p:cNvSpPr/>
          <p:nvPr/>
        </p:nvSpPr>
        <p:spPr>
          <a:xfrm>
            <a:off x="1342263" y="43428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" name="object 347"/>
          <p:cNvSpPr/>
          <p:nvPr/>
        </p:nvSpPr>
        <p:spPr>
          <a:xfrm>
            <a:off x="1342136" y="42687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" name="object 348"/>
          <p:cNvSpPr/>
          <p:nvPr/>
        </p:nvSpPr>
        <p:spPr>
          <a:xfrm>
            <a:off x="1341882" y="42162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" name="object 349"/>
          <p:cNvSpPr/>
          <p:nvPr/>
        </p:nvSpPr>
        <p:spPr>
          <a:xfrm>
            <a:off x="1341247" y="4159250"/>
            <a:ext cx="1270" cy="88900"/>
          </a:xfrm>
          <a:custGeom>
            <a:avLst/>
            <a:gdLst/>
            <a:ahLst/>
            <a:cxnLst/>
            <a:rect l="l" t="t" r="r" b="b"/>
            <a:pathLst>
              <a:path w="1269" h="88900">
                <a:moveTo>
                  <a:pt x="444" y="-4762"/>
                </a:moveTo>
                <a:lnTo>
                  <a:pt x="444" y="93154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" name="object 350"/>
          <p:cNvSpPr/>
          <p:nvPr/>
        </p:nvSpPr>
        <p:spPr>
          <a:xfrm>
            <a:off x="1342897" y="44302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" name="object 351"/>
          <p:cNvSpPr/>
          <p:nvPr/>
        </p:nvSpPr>
        <p:spPr>
          <a:xfrm>
            <a:off x="1343405" y="43962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" name="object 352"/>
          <p:cNvSpPr/>
          <p:nvPr/>
        </p:nvSpPr>
        <p:spPr>
          <a:xfrm>
            <a:off x="1343278" y="43305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" name="object 353"/>
          <p:cNvSpPr/>
          <p:nvPr/>
        </p:nvSpPr>
        <p:spPr>
          <a:xfrm>
            <a:off x="1343025" y="4292219"/>
            <a:ext cx="635" cy="138430"/>
          </a:xfrm>
          <a:custGeom>
            <a:avLst/>
            <a:gdLst/>
            <a:ahLst/>
            <a:cxnLst/>
            <a:rect l="l" t="t" r="r" b="b"/>
            <a:pathLst>
              <a:path w="634" h="138429">
                <a:moveTo>
                  <a:pt x="190" y="-4762"/>
                </a:moveTo>
                <a:lnTo>
                  <a:pt x="190" y="14281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" name="object 354"/>
          <p:cNvSpPr/>
          <p:nvPr/>
        </p:nvSpPr>
        <p:spPr>
          <a:xfrm>
            <a:off x="1343786" y="4301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" name="object 355"/>
          <p:cNvSpPr/>
          <p:nvPr/>
        </p:nvSpPr>
        <p:spPr>
          <a:xfrm>
            <a:off x="1344167" y="42945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" name="object 356"/>
          <p:cNvSpPr/>
          <p:nvPr/>
        </p:nvSpPr>
        <p:spPr>
          <a:xfrm>
            <a:off x="1343913" y="4250309"/>
            <a:ext cx="635" cy="51435"/>
          </a:xfrm>
          <a:custGeom>
            <a:avLst/>
            <a:gdLst/>
            <a:ahLst/>
            <a:cxnLst/>
            <a:rect l="l" t="t" r="r" b="b"/>
            <a:pathLst>
              <a:path w="634" h="51435">
                <a:moveTo>
                  <a:pt x="190" y="-4762"/>
                </a:moveTo>
                <a:lnTo>
                  <a:pt x="190" y="5581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" name="object 357"/>
          <p:cNvSpPr/>
          <p:nvPr/>
        </p:nvSpPr>
        <p:spPr>
          <a:xfrm>
            <a:off x="1343152" y="4204842"/>
            <a:ext cx="1270" cy="87630"/>
          </a:xfrm>
          <a:custGeom>
            <a:avLst/>
            <a:gdLst/>
            <a:ahLst/>
            <a:cxnLst/>
            <a:rect l="l" t="t" r="r" b="b"/>
            <a:pathLst>
              <a:path w="1269" h="87629">
                <a:moveTo>
                  <a:pt x="0" y="87375"/>
                </a:moveTo>
                <a:lnTo>
                  <a:pt x="0" y="0"/>
                </a:lnTo>
                <a:lnTo>
                  <a:pt x="1016" y="0"/>
                </a:lnTo>
                <a:lnTo>
                  <a:pt x="1016" y="454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" name="object 358"/>
          <p:cNvSpPr/>
          <p:nvPr/>
        </p:nvSpPr>
        <p:spPr>
          <a:xfrm>
            <a:off x="1342644" y="4080255"/>
            <a:ext cx="1270" cy="125095"/>
          </a:xfrm>
          <a:custGeom>
            <a:avLst/>
            <a:gdLst/>
            <a:ahLst/>
            <a:cxnLst/>
            <a:rect l="l" t="t" r="r" b="b"/>
            <a:pathLst>
              <a:path w="1269" h="125095">
                <a:moveTo>
                  <a:pt x="507" y="-4762"/>
                </a:moveTo>
                <a:lnTo>
                  <a:pt x="507" y="12934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" name="object 359"/>
          <p:cNvSpPr/>
          <p:nvPr/>
        </p:nvSpPr>
        <p:spPr>
          <a:xfrm>
            <a:off x="1341627" y="4023105"/>
            <a:ext cx="1905" cy="136525"/>
          </a:xfrm>
          <a:custGeom>
            <a:avLst/>
            <a:gdLst/>
            <a:ahLst/>
            <a:cxnLst/>
            <a:rect l="l" t="t" r="r" b="b"/>
            <a:pathLst>
              <a:path w="1905" h="136525">
                <a:moveTo>
                  <a:pt x="0" y="136144"/>
                </a:moveTo>
                <a:lnTo>
                  <a:pt x="0" y="0"/>
                </a:lnTo>
                <a:lnTo>
                  <a:pt x="1524" y="0"/>
                </a:lnTo>
                <a:lnTo>
                  <a:pt x="1524" y="571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" name="object 360"/>
          <p:cNvSpPr/>
          <p:nvPr/>
        </p:nvSpPr>
        <p:spPr>
          <a:xfrm>
            <a:off x="1344930" y="42426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" name="object 361"/>
          <p:cNvSpPr/>
          <p:nvPr/>
        </p:nvSpPr>
        <p:spPr>
          <a:xfrm>
            <a:off x="1344802" y="41762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" name="object 362"/>
          <p:cNvSpPr/>
          <p:nvPr/>
        </p:nvSpPr>
        <p:spPr>
          <a:xfrm>
            <a:off x="1344549" y="3963034"/>
            <a:ext cx="635" cy="213360"/>
          </a:xfrm>
          <a:custGeom>
            <a:avLst/>
            <a:gdLst/>
            <a:ahLst/>
            <a:cxnLst/>
            <a:rect l="l" t="t" r="r" b="b"/>
            <a:pathLst>
              <a:path w="634" h="213360">
                <a:moveTo>
                  <a:pt x="190" y="-4762"/>
                </a:moveTo>
                <a:lnTo>
                  <a:pt x="190" y="21799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" name="object 363"/>
          <p:cNvSpPr/>
          <p:nvPr/>
        </p:nvSpPr>
        <p:spPr>
          <a:xfrm>
            <a:off x="1345564" y="40794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" name="object 364"/>
          <p:cNvSpPr/>
          <p:nvPr/>
        </p:nvSpPr>
        <p:spPr>
          <a:xfrm>
            <a:off x="1345311" y="4032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" name="object 365"/>
          <p:cNvSpPr/>
          <p:nvPr/>
        </p:nvSpPr>
        <p:spPr>
          <a:xfrm>
            <a:off x="1345946" y="41744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" name="object 366"/>
          <p:cNvSpPr/>
          <p:nvPr/>
        </p:nvSpPr>
        <p:spPr>
          <a:xfrm>
            <a:off x="1346453" y="43053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" name="object 367"/>
          <p:cNvSpPr/>
          <p:nvPr/>
        </p:nvSpPr>
        <p:spPr>
          <a:xfrm>
            <a:off x="1346835" y="42625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" name="object 368"/>
          <p:cNvSpPr/>
          <p:nvPr/>
        </p:nvSpPr>
        <p:spPr>
          <a:xfrm>
            <a:off x="1346580" y="4258945"/>
            <a:ext cx="635" cy="46355"/>
          </a:xfrm>
          <a:custGeom>
            <a:avLst/>
            <a:gdLst/>
            <a:ahLst/>
            <a:cxnLst/>
            <a:rect l="l" t="t" r="r" b="b"/>
            <a:pathLst>
              <a:path w="634" h="46354">
                <a:moveTo>
                  <a:pt x="190" y="-4762"/>
                </a:moveTo>
                <a:lnTo>
                  <a:pt x="190" y="5111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" name="object 369"/>
          <p:cNvSpPr/>
          <p:nvPr/>
        </p:nvSpPr>
        <p:spPr>
          <a:xfrm>
            <a:off x="1347469" y="4269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" name="object 370"/>
          <p:cNvSpPr/>
          <p:nvPr/>
        </p:nvSpPr>
        <p:spPr>
          <a:xfrm>
            <a:off x="1347216" y="4221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" name="object 371"/>
          <p:cNvSpPr/>
          <p:nvPr/>
        </p:nvSpPr>
        <p:spPr>
          <a:xfrm>
            <a:off x="1346835" y="4197984"/>
            <a:ext cx="635" cy="60960"/>
          </a:xfrm>
          <a:custGeom>
            <a:avLst/>
            <a:gdLst/>
            <a:ahLst/>
            <a:cxnLst/>
            <a:rect l="l" t="t" r="r" b="b"/>
            <a:pathLst>
              <a:path w="634" h="60960">
                <a:moveTo>
                  <a:pt x="317" y="-4762"/>
                </a:moveTo>
                <a:lnTo>
                  <a:pt x="317" y="6572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" name="object 372"/>
          <p:cNvSpPr/>
          <p:nvPr/>
        </p:nvSpPr>
        <p:spPr>
          <a:xfrm>
            <a:off x="1346327" y="417296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" name="object 373"/>
          <p:cNvSpPr/>
          <p:nvPr/>
        </p:nvSpPr>
        <p:spPr>
          <a:xfrm>
            <a:off x="1347850" y="4262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" name="object 374"/>
          <p:cNvSpPr/>
          <p:nvPr/>
        </p:nvSpPr>
        <p:spPr>
          <a:xfrm>
            <a:off x="1348613" y="43609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" name="object 375"/>
          <p:cNvSpPr/>
          <p:nvPr/>
        </p:nvSpPr>
        <p:spPr>
          <a:xfrm>
            <a:off x="1348486" y="4241038"/>
            <a:ext cx="635" cy="120014"/>
          </a:xfrm>
          <a:custGeom>
            <a:avLst/>
            <a:gdLst/>
            <a:ahLst/>
            <a:cxnLst/>
            <a:rect l="l" t="t" r="r" b="b"/>
            <a:pathLst>
              <a:path w="634" h="120014">
                <a:moveTo>
                  <a:pt x="126" y="-4762"/>
                </a:moveTo>
                <a:lnTo>
                  <a:pt x="126" y="124650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" name="object 376"/>
          <p:cNvSpPr/>
          <p:nvPr/>
        </p:nvSpPr>
        <p:spPr>
          <a:xfrm>
            <a:off x="1348232" y="41889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" name="object 377"/>
          <p:cNvSpPr/>
          <p:nvPr/>
        </p:nvSpPr>
        <p:spPr>
          <a:xfrm>
            <a:off x="1347977" y="4130928"/>
            <a:ext cx="635" cy="132080"/>
          </a:xfrm>
          <a:custGeom>
            <a:avLst/>
            <a:gdLst/>
            <a:ahLst/>
            <a:cxnLst/>
            <a:rect l="l" t="t" r="r" b="b"/>
            <a:pathLst>
              <a:path w="634" h="132079">
                <a:moveTo>
                  <a:pt x="190" y="-4762"/>
                </a:moveTo>
                <a:lnTo>
                  <a:pt x="190" y="13646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" name="object 378"/>
          <p:cNvSpPr/>
          <p:nvPr/>
        </p:nvSpPr>
        <p:spPr>
          <a:xfrm>
            <a:off x="1346708" y="4091685"/>
            <a:ext cx="1905" cy="81280"/>
          </a:xfrm>
          <a:custGeom>
            <a:avLst/>
            <a:gdLst/>
            <a:ahLst/>
            <a:cxnLst/>
            <a:rect l="l" t="t" r="r" b="b"/>
            <a:pathLst>
              <a:path w="1905" h="81279">
                <a:moveTo>
                  <a:pt x="0" y="81279"/>
                </a:moveTo>
                <a:lnTo>
                  <a:pt x="0" y="0"/>
                </a:lnTo>
                <a:lnTo>
                  <a:pt x="1524" y="0"/>
                </a:lnTo>
                <a:lnTo>
                  <a:pt x="1524" y="3924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" name="object 379"/>
          <p:cNvSpPr/>
          <p:nvPr/>
        </p:nvSpPr>
        <p:spPr>
          <a:xfrm>
            <a:off x="1346072" y="3965828"/>
            <a:ext cx="1905" cy="208915"/>
          </a:xfrm>
          <a:custGeom>
            <a:avLst/>
            <a:gdLst/>
            <a:ahLst/>
            <a:cxnLst/>
            <a:rect l="l" t="t" r="r" b="b"/>
            <a:pathLst>
              <a:path w="1905" h="208914">
                <a:moveTo>
                  <a:pt x="698" y="-4762"/>
                </a:moveTo>
                <a:lnTo>
                  <a:pt x="698" y="213423"/>
                </a:lnTo>
              </a:path>
            </a:pathLst>
          </a:custGeom>
          <a:ln w="1092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" name="object 380"/>
          <p:cNvSpPr/>
          <p:nvPr/>
        </p:nvSpPr>
        <p:spPr>
          <a:xfrm>
            <a:off x="1345564" y="3930396"/>
            <a:ext cx="1270" cy="102235"/>
          </a:xfrm>
          <a:custGeom>
            <a:avLst/>
            <a:gdLst/>
            <a:ahLst/>
            <a:cxnLst/>
            <a:rect l="l" t="t" r="r" b="b"/>
            <a:pathLst>
              <a:path w="1269" h="102235">
                <a:moveTo>
                  <a:pt x="0" y="102107"/>
                </a:moveTo>
                <a:lnTo>
                  <a:pt x="0" y="0"/>
                </a:lnTo>
                <a:lnTo>
                  <a:pt x="1143" y="0"/>
                </a:lnTo>
                <a:lnTo>
                  <a:pt x="1143" y="354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" name="object 381"/>
          <p:cNvSpPr/>
          <p:nvPr/>
        </p:nvSpPr>
        <p:spPr>
          <a:xfrm>
            <a:off x="1344802" y="3868673"/>
            <a:ext cx="1270" cy="94615"/>
          </a:xfrm>
          <a:custGeom>
            <a:avLst/>
            <a:gdLst/>
            <a:ahLst/>
            <a:cxnLst/>
            <a:rect l="l" t="t" r="r" b="b"/>
            <a:pathLst>
              <a:path w="1269" h="94614">
                <a:moveTo>
                  <a:pt x="0" y="94360"/>
                </a:moveTo>
                <a:lnTo>
                  <a:pt x="0" y="0"/>
                </a:lnTo>
                <a:lnTo>
                  <a:pt x="1270" y="0"/>
                </a:lnTo>
                <a:lnTo>
                  <a:pt x="1270" y="617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" name="object 382"/>
          <p:cNvSpPr/>
          <p:nvPr/>
        </p:nvSpPr>
        <p:spPr>
          <a:xfrm>
            <a:off x="1342389" y="3810127"/>
            <a:ext cx="3175" cy="213360"/>
          </a:xfrm>
          <a:custGeom>
            <a:avLst/>
            <a:gdLst/>
            <a:ahLst/>
            <a:cxnLst/>
            <a:rect l="l" t="t" r="r" b="b"/>
            <a:pathLst>
              <a:path w="3175" h="213360">
                <a:moveTo>
                  <a:pt x="0" y="212978"/>
                </a:moveTo>
                <a:lnTo>
                  <a:pt x="0" y="0"/>
                </a:lnTo>
                <a:lnTo>
                  <a:pt x="3048" y="0"/>
                </a:lnTo>
                <a:lnTo>
                  <a:pt x="3048" y="585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" name="object 383"/>
          <p:cNvSpPr/>
          <p:nvPr/>
        </p:nvSpPr>
        <p:spPr>
          <a:xfrm>
            <a:off x="1331213" y="3763136"/>
            <a:ext cx="12700" cy="229235"/>
          </a:xfrm>
          <a:custGeom>
            <a:avLst/>
            <a:gdLst/>
            <a:ahLst/>
            <a:cxnLst/>
            <a:rect l="l" t="t" r="r" b="b"/>
            <a:pathLst>
              <a:path w="12700" h="229235">
                <a:moveTo>
                  <a:pt x="0" y="229107"/>
                </a:moveTo>
                <a:lnTo>
                  <a:pt x="0" y="0"/>
                </a:lnTo>
                <a:lnTo>
                  <a:pt x="12700" y="0"/>
                </a:lnTo>
                <a:lnTo>
                  <a:pt x="12700" y="469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" name="object 384"/>
          <p:cNvSpPr/>
          <p:nvPr/>
        </p:nvSpPr>
        <p:spPr>
          <a:xfrm>
            <a:off x="1349247" y="42440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" name="object 385"/>
          <p:cNvSpPr/>
          <p:nvPr/>
        </p:nvSpPr>
        <p:spPr>
          <a:xfrm>
            <a:off x="1348994" y="3989323"/>
            <a:ext cx="635" cy="255270"/>
          </a:xfrm>
          <a:custGeom>
            <a:avLst/>
            <a:gdLst/>
            <a:ahLst/>
            <a:cxnLst/>
            <a:rect l="l" t="t" r="r" b="b"/>
            <a:pathLst>
              <a:path w="634" h="255270">
                <a:moveTo>
                  <a:pt x="126" y="-4762"/>
                </a:moveTo>
                <a:lnTo>
                  <a:pt x="126" y="259524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" name="object 386"/>
          <p:cNvSpPr/>
          <p:nvPr/>
        </p:nvSpPr>
        <p:spPr>
          <a:xfrm>
            <a:off x="1350010" y="41826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" name="object 387"/>
          <p:cNvSpPr/>
          <p:nvPr/>
        </p:nvSpPr>
        <p:spPr>
          <a:xfrm>
            <a:off x="1349755" y="41459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" name="object 388"/>
          <p:cNvSpPr/>
          <p:nvPr/>
        </p:nvSpPr>
        <p:spPr>
          <a:xfrm>
            <a:off x="1350391" y="4134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" name="object 389"/>
          <p:cNvSpPr/>
          <p:nvPr/>
        </p:nvSpPr>
        <p:spPr>
          <a:xfrm>
            <a:off x="1349883" y="4057777"/>
            <a:ext cx="635" cy="88265"/>
          </a:xfrm>
          <a:custGeom>
            <a:avLst/>
            <a:gdLst/>
            <a:ahLst/>
            <a:cxnLst/>
            <a:rect l="l" t="t" r="r" b="b"/>
            <a:pathLst>
              <a:path w="634" h="88264">
                <a:moveTo>
                  <a:pt x="253" y="-4762"/>
                </a:moveTo>
                <a:lnTo>
                  <a:pt x="253" y="9290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" name="object 390"/>
          <p:cNvSpPr/>
          <p:nvPr/>
        </p:nvSpPr>
        <p:spPr>
          <a:xfrm>
            <a:off x="1349628" y="3985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" name="object 391"/>
          <p:cNvSpPr/>
          <p:nvPr/>
        </p:nvSpPr>
        <p:spPr>
          <a:xfrm>
            <a:off x="1349121" y="3872865"/>
            <a:ext cx="1270" cy="116839"/>
          </a:xfrm>
          <a:custGeom>
            <a:avLst/>
            <a:gdLst/>
            <a:ahLst/>
            <a:cxnLst/>
            <a:rect l="l" t="t" r="r" b="b"/>
            <a:pathLst>
              <a:path w="1269" h="116839">
                <a:moveTo>
                  <a:pt x="381" y="-4762"/>
                </a:moveTo>
                <a:lnTo>
                  <a:pt x="381" y="121221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" name="object 392"/>
          <p:cNvSpPr/>
          <p:nvPr/>
        </p:nvSpPr>
        <p:spPr>
          <a:xfrm>
            <a:off x="1351914" y="45055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" name="object 393"/>
          <p:cNvSpPr/>
          <p:nvPr/>
        </p:nvSpPr>
        <p:spPr>
          <a:xfrm>
            <a:off x="1352296" y="44453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" name="object 394"/>
          <p:cNvSpPr/>
          <p:nvPr/>
        </p:nvSpPr>
        <p:spPr>
          <a:xfrm>
            <a:off x="1351914" y="4433189"/>
            <a:ext cx="635" cy="72390"/>
          </a:xfrm>
          <a:custGeom>
            <a:avLst/>
            <a:gdLst/>
            <a:ahLst/>
            <a:cxnLst/>
            <a:rect l="l" t="t" r="r" b="b"/>
            <a:pathLst>
              <a:path w="634" h="72389">
                <a:moveTo>
                  <a:pt x="190" y="-4762"/>
                </a:moveTo>
                <a:lnTo>
                  <a:pt x="190" y="7715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" name="object 395"/>
          <p:cNvSpPr/>
          <p:nvPr/>
        </p:nvSpPr>
        <p:spPr>
          <a:xfrm>
            <a:off x="1351661" y="44029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" name="object 396"/>
          <p:cNvSpPr/>
          <p:nvPr/>
        </p:nvSpPr>
        <p:spPr>
          <a:xfrm>
            <a:off x="1351533" y="43569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" name="object 397"/>
          <p:cNvSpPr/>
          <p:nvPr/>
        </p:nvSpPr>
        <p:spPr>
          <a:xfrm>
            <a:off x="1351280" y="4340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" name="object 398"/>
          <p:cNvSpPr/>
          <p:nvPr/>
        </p:nvSpPr>
        <p:spPr>
          <a:xfrm>
            <a:off x="1351152" y="43294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" name="object 399"/>
          <p:cNvSpPr/>
          <p:nvPr/>
        </p:nvSpPr>
        <p:spPr>
          <a:xfrm>
            <a:off x="1350899" y="42952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" name="object 400"/>
          <p:cNvSpPr/>
          <p:nvPr/>
        </p:nvSpPr>
        <p:spPr>
          <a:xfrm>
            <a:off x="1352677" y="44249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" name="object 401"/>
          <p:cNvSpPr/>
          <p:nvPr/>
        </p:nvSpPr>
        <p:spPr>
          <a:xfrm>
            <a:off x="1353438" y="44677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" name="object 402"/>
          <p:cNvSpPr/>
          <p:nvPr/>
        </p:nvSpPr>
        <p:spPr>
          <a:xfrm>
            <a:off x="1353185" y="44248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" name="object 403"/>
          <p:cNvSpPr/>
          <p:nvPr/>
        </p:nvSpPr>
        <p:spPr>
          <a:xfrm>
            <a:off x="1353058" y="43962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" name="object 404"/>
          <p:cNvSpPr/>
          <p:nvPr/>
        </p:nvSpPr>
        <p:spPr>
          <a:xfrm>
            <a:off x="1352677" y="4354576"/>
            <a:ext cx="635" cy="70485"/>
          </a:xfrm>
          <a:custGeom>
            <a:avLst/>
            <a:gdLst/>
            <a:ahLst/>
            <a:cxnLst/>
            <a:rect l="l" t="t" r="r" b="b"/>
            <a:pathLst>
              <a:path w="634" h="70485">
                <a:moveTo>
                  <a:pt x="253" y="-4762"/>
                </a:moveTo>
                <a:lnTo>
                  <a:pt x="253" y="7512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" name="object 405"/>
          <p:cNvSpPr/>
          <p:nvPr/>
        </p:nvSpPr>
        <p:spPr>
          <a:xfrm>
            <a:off x="1354327" y="4393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" name="object 406"/>
          <p:cNvSpPr/>
          <p:nvPr/>
        </p:nvSpPr>
        <p:spPr>
          <a:xfrm>
            <a:off x="1354200" y="43500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" name="object 407"/>
          <p:cNvSpPr/>
          <p:nvPr/>
        </p:nvSpPr>
        <p:spPr>
          <a:xfrm>
            <a:off x="1353947" y="43145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" name="object 408"/>
          <p:cNvSpPr/>
          <p:nvPr/>
        </p:nvSpPr>
        <p:spPr>
          <a:xfrm>
            <a:off x="1353819" y="42797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" name="object 409"/>
          <p:cNvSpPr/>
          <p:nvPr/>
        </p:nvSpPr>
        <p:spPr>
          <a:xfrm>
            <a:off x="1352930" y="4239386"/>
            <a:ext cx="1270" cy="115570"/>
          </a:xfrm>
          <a:custGeom>
            <a:avLst/>
            <a:gdLst/>
            <a:ahLst/>
            <a:cxnLst/>
            <a:rect l="l" t="t" r="r" b="b"/>
            <a:pathLst>
              <a:path w="1269" h="115570">
                <a:moveTo>
                  <a:pt x="507" y="-4762"/>
                </a:moveTo>
                <a:lnTo>
                  <a:pt x="507" y="119951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" name="object 410"/>
          <p:cNvSpPr/>
          <p:nvPr/>
        </p:nvSpPr>
        <p:spPr>
          <a:xfrm>
            <a:off x="1351152" y="4138929"/>
            <a:ext cx="2540" cy="156845"/>
          </a:xfrm>
          <a:custGeom>
            <a:avLst/>
            <a:gdLst/>
            <a:ahLst/>
            <a:cxnLst/>
            <a:rect l="l" t="t" r="r" b="b"/>
            <a:pathLst>
              <a:path w="2540" h="156845">
                <a:moveTo>
                  <a:pt x="0" y="156337"/>
                </a:moveTo>
                <a:lnTo>
                  <a:pt x="0" y="0"/>
                </a:lnTo>
                <a:lnTo>
                  <a:pt x="2286" y="0"/>
                </a:lnTo>
                <a:lnTo>
                  <a:pt x="2286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" name="object 411"/>
          <p:cNvSpPr/>
          <p:nvPr/>
        </p:nvSpPr>
        <p:spPr>
          <a:xfrm>
            <a:off x="1355089" y="44006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" name="object 412"/>
          <p:cNvSpPr/>
          <p:nvPr/>
        </p:nvSpPr>
        <p:spPr>
          <a:xfrm>
            <a:off x="1354963" y="4293615"/>
            <a:ext cx="635" cy="107314"/>
          </a:xfrm>
          <a:custGeom>
            <a:avLst/>
            <a:gdLst/>
            <a:ahLst/>
            <a:cxnLst/>
            <a:rect l="l" t="t" r="r" b="b"/>
            <a:pathLst>
              <a:path w="634" h="107314">
                <a:moveTo>
                  <a:pt x="126" y="-4762"/>
                </a:moveTo>
                <a:lnTo>
                  <a:pt x="126" y="11182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" name="object 413"/>
          <p:cNvSpPr/>
          <p:nvPr/>
        </p:nvSpPr>
        <p:spPr>
          <a:xfrm>
            <a:off x="1354708" y="42122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" name="object 414"/>
          <p:cNvSpPr/>
          <p:nvPr/>
        </p:nvSpPr>
        <p:spPr>
          <a:xfrm>
            <a:off x="1355725" y="42974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" name="object 415"/>
          <p:cNvSpPr/>
          <p:nvPr/>
        </p:nvSpPr>
        <p:spPr>
          <a:xfrm>
            <a:off x="1356105" y="42687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" name="object 416"/>
          <p:cNvSpPr/>
          <p:nvPr/>
        </p:nvSpPr>
        <p:spPr>
          <a:xfrm>
            <a:off x="1355725" y="4221860"/>
            <a:ext cx="635" cy="75565"/>
          </a:xfrm>
          <a:custGeom>
            <a:avLst/>
            <a:gdLst/>
            <a:ahLst/>
            <a:cxnLst/>
            <a:rect l="l" t="t" r="r" b="b"/>
            <a:pathLst>
              <a:path w="634" h="75564">
                <a:moveTo>
                  <a:pt x="190" y="-4762"/>
                </a:moveTo>
                <a:lnTo>
                  <a:pt x="190" y="8032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" name="object 417"/>
          <p:cNvSpPr/>
          <p:nvPr/>
        </p:nvSpPr>
        <p:spPr>
          <a:xfrm>
            <a:off x="1355471" y="41429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" name="object 418"/>
          <p:cNvSpPr/>
          <p:nvPr/>
        </p:nvSpPr>
        <p:spPr>
          <a:xfrm>
            <a:off x="1354836" y="4095622"/>
            <a:ext cx="1270" cy="116839"/>
          </a:xfrm>
          <a:custGeom>
            <a:avLst/>
            <a:gdLst/>
            <a:ahLst/>
            <a:cxnLst/>
            <a:rect l="l" t="t" r="r" b="b"/>
            <a:pathLst>
              <a:path w="1269" h="116839">
                <a:moveTo>
                  <a:pt x="444" y="-4762"/>
                </a:moveTo>
                <a:lnTo>
                  <a:pt x="444" y="121348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" name="object 419"/>
          <p:cNvSpPr/>
          <p:nvPr/>
        </p:nvSpPr>
        <p:spPr>
          <a:xfrm>
            <a:off x="1352296" y="4018788"/>
            <a:ext cx="3175" cy="120650"/>
          </a:xfrm>
          <a:custGeom>
            <a:avLst/>
            <a:gdLst/>
            <a:ahLst/>
            <a:cxnLst/>
            <a:rect l="l" t="t" r="r" b="b"/>
            <a:pathLst>
              <a:path w="3175" h="120650">
                <a:moveTo>
                  <a:pt x="0" y="120142"/>
                </a:moveTo>
                <a:lnTo>
                  <a:pt x="0" y="0"/>
                </a:lnTo>
                <a:lnTo>
                  <a:pt x="3048" y="0"/>
                </a:lnTo>
                <a:lnTo>
                  <a:pt x="3048" y="768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" name="object 420"/>
          <p:cNvSpPr/>
          <p:nvPr/>
        </p:nvSpPr>
        <p:spPr>
          <a:xfrm>
            <a:off x="1350772" y="3865753"/>
            <a:ext cx="3175" cy="153035"/>
          </a:xfrm>
          <a:custGeom>
            <a:avLst/>
            <a:gdLst/>
            <a:ahLst/>
            <a:cxnLst/>
            <a:rect l="l" t="t" r="r" b="b"/>
            <a:pathLst>
              <a:path w="3175" h="153035">
                <a:moveTo>
                  <a:pt x="0" y="100456"/>
                </a:moveTo>
                <a:lnTo>
                  <a:pt x="0" y="0"/>
                </a:lnTo>
                <a:lnTo>
                  <a:pt x="3048" y="0"/>
                </a:lnTo>
                <a:lnTo>
                  <a:pt x="3048" y="15303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" name="object 421"/>
          <p:cNvSpPr/>
          <p:nvPr/>
        </p:nvSpPr>
        <p:spPr>
          <a:xfrm>
            <a:off x="1356867" y="4209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" name="object 422"/>
          <p:cNvSpPr/>
          <p:nvPr/>
        </p:nvSpPr>
        <p:spPr>
          <a:xfrm>
            <a:off x="1357375" y="42200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" name="object 423"/>
          <p:cNvSpPr/>
          <p:nvPr/>
        </p:nvSpPr>
        <p:spPr>
          <a:xfrm>
            <a:off x="1357249" y="4200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" name="object 424"/>
          <p:cNvSpPr/>
          <p:nvPr/>
        </p:nvSpPr>
        <p:spPr>
          <a:xfrm>
            <a:off x="1356867" y="4172965"/>
            <a:ext cx="635" cy="36830"/>
          </a:xfrm>
          <a:custGeom>
            <a:avLst/>
            <a:gdLst/>
            <a:ahLst/>
            <a:cxnLst/>
            <a:rect l="l" t="t" r="r" b="b"/>
            <a:pathLst>
              <a:path w="634" h="36829">
                <a:moveTo>
                  <a:pt x="0" y="36829"/>
                </a:moveTo>
                <a:lnTo>
                  <a:pt x="0" y="0"/>
                </a:lnTo>
                <a:lnTo>
                  <a:pt x="508" y="0"/>
                </a:lnTo>
                <a:lnTo>
                  <a:pt x="508" y="271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" name="object 425"/>
          <p:cNvSpPr/>
          <p:nvPr/>
        </p:nvSpPr>
        <p:spPr>
          <a:xfrm>
            <a:off x="1356613" y="4132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" name="object 426"/>
          <p:cNvSpPr/>
          <p:nvPr/>
        </p:nvSpPr>
        <p:spPr>
          <a:xfrm>
            <a:off x="1356486" y="40699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" name="object 427"/>
          <p:cNvSpPr/>
          <p:nvPr/>
        </p:nvSpPr>
        <p:spPr>
          <a:xfrm>
            <a:off x="1357757" y="42255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" name="object 428"/>
          <p:cNvSpPr/>
          <p:nvPr/>
        </p:nvSpPr>
        <p:spPr>
          <a:xfrm>
            <a:off x="1358900" y="4402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" name="object 429"/>
          <p:cNvSpPr/>
          <p:nvPr/>
        </p:nvSpPr>
        <p:spPr>
          <a:xfrm>
            <a:off x="1358772" y="43816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" name="object 430"/>
          <p:cNvSpPr/>
          <p:nvPr/>
        </p:nvSpPr>
        <p:spPr>
          <a:xfrm>
            <a:off x="1358519" y="43294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" name="object 431"/>
          <p:cNvSpPr/>
          <p:nvPr/>
        </p:nvSpPr>
        <p:spPr>
          <a:xfrm>
            <a:off x="1358391" y="4287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" name="object 432"/>
          <p:cNvSpPr/>
          <p:nvPr/>
        </p:nvSpPr>
        <p:spPr>
          <a:xfrm>
            <a:off x="1358138" y="42184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" name="object 433"/>
          <p:cNvSpPr/>
          <p:nvPr/>
        </p:nvSpPr>
        <p:spPr>
          <a:xfrm>
            <a:off x="1359535" y="44128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" name="object 434"/>
          <p:cNvSpPr/>
          <p:nvPr/>
        </p:nvSpPr>
        <p:spPr>
          <a:xfrm>
            <a:off x="1360042" y="4411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" name="object 435"/>
          <p:cNvSpPr/>
          <p:nvPr/>
        </p:nvSpPr>
        <p:spPr>
          <a:xfrm>
            <a:off x="1359916" y="43822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" name="object 436"/>
          <p:cNvSpPr/>
          <p:nvPr/>
        </p:nvSpPr>
        <p:spPr>
          <a:xfrm>
            <a:off x="1359535" y="4357751"/>
            <a:ext cx="635" cy="55244"/>
          </a:xfrm>
          <a:custGeom>
            <a:avLst/>
            <a:gdLst/>
            <a:ahLst/>
            <a:cxnLst/>
            <a:rect l="l" t="t" r="r" b="b"/>
            <a:pathLst>
              <a:path w="634" h="55245">
                <a:moveTo>
                  <a:pt x="253" y="-4762"/>
                </a:moveTo>
                <a:lnTo>
                  <a:pt x="253" y="5988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" name="object 437"/>
          <p:cNvSpPr/>
          <p:nvPr/>
        </p:nvSpPr>
        <p:spPr>
          <a:xfrm>
            <a:off x="1360424" y="4276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" name="object 438"/>
          <p:cNvSpPr/>
          <p:nvPr/>
        </p:nvSpPr>
        <p:spPr>
          <a:xfrm>
            <a:off x="1359788" y="4203065"/>
            <a:ext cx="1270" cy="154940"/>
          </a:xfrm>
          <a:custGeom>
            <a:avLst/>
            <a:gdLst/>
            <a:ahLst/>
            <a:cxnLst/>
            <a:rect l="l" t="t" r="r" b="b"/>
            <a:pathLst>
              <a:path w="1269" h="154939">
                <a:moveTo>
                  <a:pt x="381" y="-4762"/>
                </a:moveTo>
                <a:lnTo>
                  <a:pt x="381" y="159448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" name="object 439"/>
          <p:cNvSpPr/>
          <p:nvPr/>
        </p:nvSpPr>
        <p:spPr>
          <a:xfrm>
            <a:off x="1359280" y="416953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" name="object 440"/>
          <p:cNvSpPr/>
          <p:nvPr/>
        </p:nvSpPr>
        <p:spPr>
          <a:xfrm>
            <a:off x="1358391" y="4122420"/>
            <a:ext cx="1905" cy="96520"/>
          </a:xfrm>
          <a:custGeom>
            <a:avLst/>
            <a:gdLst/>
            <a:ahLst/>
            <a:cxnLst/>
            <a:rect l="l" t="t" r="r" b="b"/>
            <a:pathLst>
              <a:path w="1905" h="96520">
                <a:moveTo>
                  <a:pt x="0" y="96012"/>
                </a:moveTo>
                <a:lnTo>
                  <a:pt x="0" y="0"/>
                </a:lnTo>
                <a:lnTo>
                  <a:pt x="1397" y="0"/>
                </a:lnTo>
                <a:lnTo>
                  <a:pt x="1397" y="471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" name="object 441"/>
          <p:cNvSpPr/>
          <p:nvPr/>
        </p:nvSpPr>
        <p:spPr>
          <a:xfrm>
            <a:off x="1357883" y="4060190"/>
            <a:ext cx="1270" cy="165735"/>
          </a:xfrm>
          <a:custGeom>
            <a:avLst/>
            <a:gdLst/>
            <a:ahLst/>
            <a:cxnLst/>
            <a:rect l="l" t="t" r="r" b="b"/>
            <a:pathLst>
              <a:path w="1269" h="165735">
                <a:moveTo>
                  <a:pt x="571" y="-4762"/>
                </a:moveTo>
                <a:lnTo>
                  <a:pt x="571" y="170116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" name="object 442"/>
          <p:cNvSpPr/>
          <p:nvPr/>
        </p:nvSpPr>
        <p:spPr>
          <a:xfrm>
            <a:off x="1356613" y="3957701"/>
            <a:ext cx="1905" cy="112395"/>
          </a:xfrm>
          <a:custGeom>
            <a:avLst/>
            <a:gdLst/>
            <a:ahLst/>
            <a:cxnLst/>
            <a:rect l="l" t="t" r="r" b="b"/>
            <a:pathLst>
              <a:path w="1905" h="112395">
                <a:moveTo>
                  <a:pt x="0" y="112268"/>
                </a:moveTo>
                <a:lnTo>
                  <a:pt x="0" y="0"/>
                </a:lnTo>
                <a:lnTo>
                  <a:pt x="1778" y="0"/>
                </a:lnTo>
                <a:lnTo>
                  <a:pt x="1778" y="1024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" name="object 443"/>
          <p:cNvSpPr/>
          <p:nvPr/>
        </p:nvSpPr>
        <p:spPr>
          <a:xfrm>
            <a:off x="1360805" y="42167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" name="object 444"/>
          <p:cNvSpPr/>
          <p:nvPr/>
        </p:nvSpPr>
        <p:spPr>
          <a:xfrm>
            <a:off x="1361439" y="42337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" name="object 445"/>
          <p:cNvSpPr/>
          <p:nvPr/>
        </p:nvSpPr>
        <p:spPr>
          <a:xfrm>
            <a:off x="1361186" y="41581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" name="object 446"/>
          <p:cNvSpPr/>
          <p:nvPr/>
        </p:nvSpPr>
        <p:spPr>
          <a:xfrm>
            <a:off x="1360932" y="4133722"/>
            <a:ext cx="635" cy="83185"/>
          </a:xfrm>
          <a:custGeom>
            <a:avLst/>
            <a:gdLst/>
            <a:ahLst/>
            <a:cxnLst/>
            <a:rect l="l" t="t" r="r" b="b"/>
            <a:pathLst>
              <a:path w="634" h="83185">
                <a:moveTo>
                  <a:pt x="190" y="-4762"/>
                </a:moveTo>
                <a:lnTo>
                  <a:pt x="190" y="8782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" name="object 447"/>
          <p:cNvSpPr/>
          <p:nvPr/>
        </p:nvSpPr>
        <p:spPr>
          <a:xfrm>
            <a:off x="1361821" y="42652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" name="object 448"/>
          <p:cNvSpPr/>
          <p:nvPr/>
        </p:nvSpPr>
        <p:spPr>
          <a:xfrm>
            <a:off x="1363091" y="45703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" name="object 449"/>
          <p:cNvSpPr/>
          <p:nvPr/>
        </p:nvSpPr>
        <p:spPr>
          <a:xfrm>
            <a:off x="1362963" y="45617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" name="object 450"/>
          <p:cNvSpPr/>
          <p:nvPr/>
        </p:nvSpPr>
        <p:spPr>
          <a:xfrm>
            <a:off x="1362710" y="45565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" name="object 451"/>
          <p:cNvSpPr/>
          <p:nvPr/>
        </p:nvSpPr>
        <p:spPr>
          <a:xfrm>
            <a:off x="1362583" y="44739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" name="object 452"/>
          <p:cNvSpPr/>
          <p:nvPr/>
        </p:nvSpPr>
        <p:spPr>
          <a:xfrm>
            <a:off x="1364233" y="4609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" name="object 453"/>
          <p:cNvSpPr/>
          <p:nvPr/>
        </p:nvSpPr>
        <p:spPr>
          <a:xfrm>
            <a:off x="1364107" y="45827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" name="object 454"/>
          <p:cNvSpPr/>
          <p:nvPr/>
        </p:nvSpPr>
        <p:spPr>
          <a:xfrm>
            <a:off x="1363852" y="4573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" name="object 455"/>
          <p:cNvSpPr/>
          <p:nvPr/>
        </p:nvSpPr>
        <p:spPr>
          <a:xfrm>
            <a:off x="1364614" y="45684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" name="object 456"/>
          <p:cNvSpPr/>
          <p:nvPr/>
        </p:nvSpPr>
        <p:spPr>
          <a:xfrm>
            <a:off x="1363980" y="4544059"/>
            <a:ext cx="1270" cy="29209"/>
          </a:xfrm>
          <a:custGeom>
            <a:avLst/>
            <a:gdLst/>
            <a:ahLst/>
            <a:cxnLst/>
            <a:rect l="l" t="t" r="r" b="b"/>
            <a:pathLst>
              <a:path w="1269" h="29210">
                <a:moveTo>
                  <a:pt x="0" y="28955"/>
                </a:moveTo>
                <a:lnTo>
                  <a:pt x="0" y="0"/>
                </a:lnTo>
                <a:lnTo>
                  <a:pt x="762" y="0"/>
                </a:lnTo>
                <a:lnTo>
                  <a:pt x="762" y="243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" name="object 457"/>
          <p:cNvSpPr/>
          <p:nvPr/>
        </p:nvSpPr>
        <p:spPr>
          <a:xfrm>
            <a:off x="1363725" y="44907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" name="object 458"/>
          <p:cNvSpPr/>
          <p:nvPr/>
        </p:nvSpPr>
        <p:spPr>
          <a:xfrm>
            <a:off x="1363472" y="44578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" name="object 459"/>
          <p:cNvSpPr/>
          <p:nvPr/>
        </p:nvSpPr>
        <p:spPr>
          <a:xfrm>
            <a:off x="1362710" y="4403344"/>
            <a:ext cx="1270" cy="71120"/>
          </a:xfrm>
          <a:custGeom>
            <a:avLst/>
            <a:gdLst/>
            <a:ahLst/>
            <a:cxnLst/>
            <a:rect l="l" t="t" r="r" b="b"/>
            <a:pathLst>
              <a:path w="1269" h="71120">
                <a:moveTo>
                  <a:pt x="0" y="70612"/>
                </a:moveTo>
                <a:lnTo>
                  <a:pt x="0" y="0"/>
                </a:lnTo>
                <a:lnTo>
                  <a:pt x="1016" y="0"/>
                </a:lnTo>
                <a:lnTo>
                  <a:pt x="1016" y="544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" name="object 460"/>
          <p:cNvSpPr/>
          <p:nvPr/>
        </p:nvSpPr>
        <p:spPr>
          <a:xfrm>
            <a:off x="1364996" y="4386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" name="object 461"/>
          <p:cNvSpPr/>
          <p:nvPr/>
        </p:nvSpPr>
        <p:spPr>
          <a:xfrm>
            <a:off x="1363217" y="4334002"/>
            <a:ext cx="1905" cy="69850"/>
          </a:xfrm>
          <a:custGeom>
            <a:avLst/>
            <a:gdLst/>
            <a:ahLst/>
            <a:cxnLst/>
            <a:rect l="l" t="t" r="r" b="b"/>
            <a:pathLst>
              <a:path w="1905" h="69850">
                <a:moveTo>
                  <a:pt x="0" y="69341"/>
                </a:moveTo>
                <a:lnTo>
                  <a:pt x="0" y="0"/>
                </a:lnTo>
                <a:lnTo>
                  <a:pt x="1905" y="0"/>
                </a:lnTo>
                <a:lnTo>
                  <a:pt x="1905" y="524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" name="object 462"/>
          <p:cNvSpPr/>
          <p:nvPr/>
        </p:nvSpPr>
        <p:spPr>
          <a:xfrm>
            <a:off x="1362328" y="4220464"/>
            <a:ext cx="1905" cy="113664"/>
          </a:xfrm>
          <a:custGeom>
            <a:avLst/>
            <a:gdLst/>
            <a:ahLst/>
            <a:cxnLst/>
            <a:rect l="l" t="t" r="r" b="b"/>
            <a:pathLst>
              <a:path w="1905" h="1136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1135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" name="object 463"/>
          <p:cNvSpPr/>
          <p:nvPr/>
        </p:nvSpPr>
        <p:spPr>
          <a:xfrm>
            <a:off x="1362202" y="418388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" name="object 464"/>
          <p:cNvSpPr/>
          <p:nvPr/>
        </p:nvSpPr>
        <p:spPr>
          <a:xfrm>
            <a:off x="1365758" y="4372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" name="object 465"/>
          <p:cNvSpPr/>
          <p:nvPr/>
        </p:nvSpPr>
        <p:spPr>
          <a:xfrm>
            <a:off x="1365630" y="43254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" name="object 466"/>
          <p:cNvSpPr/>
          <p:nvPr/>
        </p:nvSpPr>
        <p:spPr>
          <a:xfrm>
            <a:off x="1368044" y="47556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" name="object 467"/>
          <p:cNvSpPr/>
          <p:nvPr/>
        </p:nvSpPr>
        <p:spPr>
          <a:xfrm>
            <a:off x="1367916" y="47374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" name="object 468"/>
          <p:cNvSpPr/>
          <p:nvPr/>
        </p:nvSpPr>
        <p:spPr>
          <a:xfrm>
            <a:off x="1367663" y="47090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" name="object 469"/>
          <p:cNvSpPr/>
          <p:nvPr/>
        </p:nvSpPr>
        <p:spPr>
          <a:xfrm>
            <a:off x="1368425" y="46828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" name="object 470"/>
          <p:cNvSpPr/>
          <p:nvPr/>
        </p:nvSpPr>
        <p:spPr>
          <a:xfrm>
            <a:off x="1367789" y="4627371"/>
            <a:ext cx="1270" cy="81915"/>
          </a:xfrm>
          <a:custGeom>
            <a:avLst/>
            <a:gdLst/>
            <a:ahLst/>
            <a:cxnLst/>
            <a:rect l="l" t="t" r="r" b="b"/>
            <a:pathLst>
              <a:path w="1269" h="81914">
                <a:moveTo>
                  <a:pt x="381" y="-4762"/>
                </a:moveTo>
                <a:lnTo>
                  <a:pt x="381" y="86423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" name="object 471"/>
          <p:cNvSpPr/>
          <p:nvPr/>
        </p:nvSpPr>
        <p:spPr>
          <a:xfrm>
            <a:off x="1370330" y="47910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" name="object 472"/>
          <p:cNvSpPr/>
          <p:nvPr/>
        </p:nvSpPr>
        <p:spPr>
          <a:xfrm>
            <a:off x="1370711" y="47910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" name="object 473"/>
          <p:cNvSpPr/>
          <p:nvPr/>
        </p:nvSpPr>
        <p:spPr>
          <a:xfrm>
            <a:off x="1371091" y="47910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" name="object 474"/>
          <p:cNvSpPr/>
          <p:nvPr/>
        </p:nvSpPr>
        <p:spPr>
          <a:xfrm>
            <a:off x="1371472" y="47901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" name="object 475"/>
          <p:cNvSpPr/>
          <p:nvPr/>
        </p:nvSpPr>
        <p:spPr>
          <a:xfrm>
            <a:off x="1371219" y="4788789"/>
            <a:ext cx="635" cy="2540"/>
          </a:xfrm>
          <a:custGeom>
            <a:avLst/>
            <a:gdLst/>
            <a:ahLst/>
            <a:cxnLst/>
            <a:rect l="l" t="t" r="r" b="b"/>
            <a:pathLst>
              <a:path w="634" h="2539">
                <a:moveTo>
                  <a:pt x="0" y="2286"/>
                </a:moveTo>
                <a:lnTo>
                  <a:pt x="0" y="0"/>
                </a:lnTo>
                <a:lnTo>
                  <a:pt x="381" y="0"/>
                </a:lnTo>
                <a:lnTo>
                  <a:pt x="381" y="13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" name="object 476"/>
          <p:cNvSpPr/>
          <p:nvPr/>
        </p:nvSpPr>
        <p:spPr>
          <a:xfrm>
            <a:off x="1370838" y="4788661"/>
            <a:ext cx="635" cy="2540"/>
          </a:xfrm>
          <a:custGeom>
            <a:avLst/>
            <a:gdLst/>
            <a:ahLst/>
            <a:cxnLst/>
            <a:rect l="l" t="t" r="r" b="b"/>
            <a:pathLst>
              <a:path w="634" h="2539">
                <a:moveTo>
                  <a:pt x="0" y="2412"/>
                </a:moveTo>
                <a:lnTo>
                  <a:pt x="0" y="0"/>
                </a:lnTo>
                <a:lnTo>
                  <a:pt x="508" y="0"/>
                </a:lnTo>
                <a:lnTo>
                  <a:pt x="508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" name="object 477"/>
          <p:cNvSpPr/>
          <p:nvPr/>
        </p:nvSpPr>
        <p:spPr>
          <a:xfrm>
            <a:off x="1370457" y="4788534"/>
            <a:ext cx="635" cy="2540"/>
          </a:xfrm>
          <a:custGeom>
            <a:avLst/>
            <a:gdLst/>
            <a:ahLst/>
            <a:cxnLst/>
            <a:rect l="l" t="t" r="r" b="b"/>
            <a:pathLst>
              <a:path w="634" h="2539">
                <a:moveTo>
                  <a:pt x="0" y="2539"/>
                </a:moveTo>
                <a:lnTo>
                  <a:pt x="0" y="0"/>
                </a:lnTo>
                <a:lnTo>
                  <a:pt x="635" y="0"/>
                </a:lnTo>
                <a:lnTo>
                  <a:pt x="635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" name="object 478"/>
          <p:cNvSpPr/>
          <p:nvPr/>
        </p:nvSpPr>
        <p:spPr>
          <a:xfrm>
            <a:off x="1370202" y="47859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" name="object 479"/>
          <p:cNvSpPr/>
          <p:nvPr/>
        </p:nvSpPr>
        <p:spPr>
          <a:xfrm>
            <a:off x="1369949" y="4784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" name="object 480"/>
          <p:cNvSpPr/>
          <p:nvPr/>
        </p:nvSpPr>
        <p:spPr>
          <a:xfrm>
            <a:off x="1369822" y="4782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" name="object 481"/>
          <p:cNvSpPr/>
          <p:nvPr/>
        </p:nvSpPr>
        <p:spPr>
          <a:xfrm>
            <a:off x="1372616" y="47854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" name="object 482"/>
          <p:cNvSpPr/>
          <p:nvPr/>
        </p:nvSpPr>
        <p:spPr>
          <a:xfrm>
            <a:off x="1372488" y="47852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" name="object 483"/>
          <p:cNvSpPr/>
          <p:nvPr/>
        </p:nvSpPr>
        <p:spPr>
          <a:xfrm>
            <a:off x="1372235" y="47845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" name="object 484"/>
          <p:cNvSpPr/>
          <p:nvPr/>
        </p:nvSpPr>
        <p:spPr>
          <a:xfrm>
            <a:off x="1372108" y="47791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" name="object 485"/>
          <p:cNvSpPr/>
          <p:nvPr/>
        </p:nvSpPr>
        <p:spPr>
          <a:xfrm>
            <a:off x="1371853" y="47715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" name="object 486"/>
          <p:cNvSpPr/>
          <p:nvPr/>
        </p:nvSpPr>
        <p:spPr>
          <a:xfrm>
            <a:off x="1369949" y="4764023"/>
            <a:ext cx="2540" cy="19050"/>
          </a:xfrm>
          <a:custGeom>
            <a:avLst/>
            <a:gdLst/>
            <a:ahLst/>
            <a:cxnLst/>
            <a:rect l="l" t="t" r="r" b="b"/>
            <a:pathLst>
              <a:path w="2540" h="19050">
                <a:moveTo>
                  <a:pt x="0" y="18923"/>
                </a:moveTo>
                <a:lnTo>
                  <a:pt x="0" y="0"/>
                </a:lnTo>
                <a:lnTo>
                  <a:pt x="2159" y="0"/>
                </a:lnTo>
                <a:lnTo>
                  <a:pt x="2159" y="74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" name="object 487"/>
          <p:cNvSpPr/>
          <p:nvPr/>
        </p:nvSpPr>
        <p:spPr>
          <a:xfrm>
            <a:off x="1369567" y="4725542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3848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" name="object 488"/>
          <p:cNvSpPr/>
          <p:nvPr/>
        </p:nvSpPr>
        <p:spPr>
          <a:xfrm>
            <a:off x="1373250" y="47758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" name="object 489"/>
          <p:cNvSpPr/>
          <p:nvPr/>
        </p:nvSpPr>
        <p:spPr>
          <a:xfrm>
            <a:off x="1374013" y="47722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" name="object 490"/>
          <p:cNvSpPr/>
          <p:nvPr/>
        </p:nvSpPr>
        <p:spPr>
          <a:xfrm>
            <a:off x="1373758" y="4754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" name="object 491"/>
          <p:cNvSpPr/>
          <p:nvPr/>
        </p:nvSpPr>
        <p:spPr>
          <a:xfrm>
            <a:off x="1373632" y="47498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" name="object 492"/>
          <p:cNvSpPr/>
          <p:nvPr/>
        </p:nvSpPr>
        <p:spPr>
          <a:xfrm>
            <a:off x="1373250" y="4741926"/>
            <a:ext cx="635" cy="34290"/>
          </a:xfrm>
          <a:custGeom>
            <a:avLst/>
            <a:gdLst/>
            <a:ahLst/>
            <a:cxnLst/>
            <a:rect l="l" t="t" r="r" b="b"/>
            <a:pathLst>
              <a:path w="634" h="34289">
                <a:moveTo>
                  <a:pt x="0" y="33909"/>
                </a:moveTo>
                <a:lnTo>
                  <a:pt x="0" y="0"/>
                </a:lnTo>
                <a:lnTo>
                  <a:pt x="508" y="0"/>
                </a:lnTo>
                <a:lnTo>
                  <a:pt x="508" y="78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" name="object 493"/>
          <p:cNvSpPr/>
          <p:nvPr/>
        </p:nvSpPr>
        <p:spPr>
          <a:xfrm>
            <a:off x="1372997" y="4715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" name="object 494"/>
          <p:cNvSpPr/>
          <p:nvPr/>
        </p:nvSpPr>
        <p:spPr>
          <a:xfrm>
            <a:off x="1370330" y="4698872"/>
            <a:ext cx="3175" cy="26670"/>
          </a:xfrm>
          <a:custGeom>
            <a:avLst/>
            <a:gdLst/>
            <a:ahLst/>
            <a:cxnLst/>
            <a:rect l="l" t="t" r="r" b="b"/>
            <a:pathLst>
              <a:path w="3175" h="26670">
                <a:moveTo>
                  <a:pt x="0" y="26670"/>
                </a:moveTo>
                <a:lnTo>
                  <a:pt x="0" y="0"/>
                </a:lnTo>
                <a:lnTo>
                  <a:pt x="2921" y="0"/>
                </a:lnTo>
                <a:lnTo>
                  <a:pt x="2921" y="1625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" name="object 495"/>
          <p:cNvSpPr/>
          <p:nvPr/>
        </p:nvSpPr>
        <p:spPr>
          <a:xfrm>
            <a:off x="1374394" y="46719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" name="object 496"/>
          <p:cNvSpPr/>
          <p:nvPr/>
        </p:nvSpPr>
        <p:spPr>
          <a:xfrm>
            <a:off x="1371853" y="4657725"/>
            <a:ext cx="2540" cy="41275"/>
          </a:xfrm>
          <a:custGeom>
            <a:avLst/>
            <a:gdLst/>
            <a:ahLst/>
            <a:cxnLst/>
            <a:rect l="l" t="t" r="r" b="b"/>
            <a:pathLst>
              <a:path w="2540" h="41275">
                <a:moveTo>
                  <a:pt x="0" y="41148"/>
                </a:moveTo>
                <a:lnTo>
                  <a:pt x="0" y="0"/>
                </a:lnTo>
                <a:lnTo>
                  <a:pt x="2540" y="0"/>
                </a:lnTo>
                <a:lnTo>
                  <a:pt x="2540" y="142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" name="object 497"/>
          <p:cNvSpPr/>
          <p:nvPr/>
        </p:nvSpPr>
        <p:spPr>
          <a:xfrm>
            <a:off x="1369441" y="4640198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09" h="100964">
                <a:moveTo>
                  <a:pt x="0" y="100457"/>
                </a:moveTo>
                <a:lnTo>
                  <a:pt x="0" y="0"/>
                </a:lnTo>
                <a:lnTo>
                  <a:pt x="3682" y="0"/>
                </a:lnTo>
                <a:lnTo>
                  <a:pt x="3682" y="175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" name="object 498"/>
          <p:cNvSpPr/>
          <p:nvPr/>
        </p:nvSpPr>
        <p:spPr>
          <a:xfrm>
            <a:off x="1369186" y="4627371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40" h="100329">
                <a:moveTo>
                  <a:pt x="0" y="100329"/>
                </a:moveTo>
                <a:lnTo>
                  <a:pt x="0" y="0"/>
                </a:lnTo>
                <a:lnTo>
                  <a:pt x="2032" y="0"/>
                </a:lnTo>
                <a:lnTo>
                  <a:pt x="2032" y="128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" name="object 499"/>
          <p:cNvSpPr/>
          <p:nvPr/>
        </p:nvSpPr>
        <p:spPr>
          <a:xfrm>
            <a:off x="1369060" y="461124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61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" name="object 500"/>
          <p:cNvSpPr/>
          <p:nvPr/>
        </p:nvSpPr>
        <p:spPr>
          <a:xfrm>
            <a:off x="1368805" y="459371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" name="object 501"/>
          <p:cNvSpPr/>
          <p:nvPr/>
        </p:nvSpPr>
        <p:spPr>
          <a:xfrm>
            <a:off x="1368171" y="4580128"/>
            <a:ext cx="1270" cy="47625"/>
          </a:xfrm>
          <a:custGeom>
            <a:avLst/>
            <a:gdLst/>
            <a:ahLst/>
            <a:cxnLst/>
            <a:rect l="l" t="t" r="r" b="b"/>
            <a:pathLst>
              <a:path w="1269" h="47625">
                <a:moveTo>
                  <a:pt x="0" y="47244"/>
                </a:moveTo>
                <a:lnTo>
                  <a:pt x="0" y="0"/>
                </a:lnTo>
                <a:lnTo>
                  <a:pt x="1016" y="0"/>
                </a:lnTo>
                <a:lnTo>
                  <a:pt x="1016" y="135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" name="object 502"/>
          <p:cNvSpPr/>
          <p:nvPr/>
        </p:nvSpPr>
        <p:spPr>
          <a:xfrm>
            <a:off x="1367536" y="454888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312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" name="object 503"/>
          <p:cNvSpPr/>
          <p:nvPr/>
        </p:nvSpPr>
        <p:spPr>
          <a:xfrm>
            <a:off x="1367282" y="452589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" name="object 504"/>
          <p:cNvSpPr/>
          <p:nvPr/>
        </p:nvSpPr>
        <p:spPr>
          <a:xfrm>
            <a:off x="1367155" y="4475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" name="object 505"/>
          <p:cNvSpPr/>
          <p:nvPr/>
        </p:nvSpPr>
        <p:spPr>
          <a:xfrm>
            <a:off x="1366900" y="4411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" name="object 506"/>
          <p:cNvSpPr/>
          <p:nvPr/>
        </p:nvSpPr>
        <p:spPr>
          <a:xfrm>
            <a:off x="1366774" y="43628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" name="object 507"/>
          <p:cNvSpPr/>
          <p:nvPr/>
        </p:nvSpPr>
        <p:spPr>
          <a:xfrm>
            <a:off x="1366519" y="43491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" name="object 508"/>
          <p:cNvSpPr/>
          <p:nvPr/>
        </p:nvSpPr>
        <p:spPr>
          <a:xfrm>
            <a:off x="1366392" y="4329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" name="object 509"/>
          <p:cNvSpPr/>
          <p:nvPr/>
        </p:nvSpPr>
        <p:spPr>
          <a:xfrm>
            <a:off x="1366138" y="42990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" name="object 510"/>
          <p:cNvSpPr/>
          <p:nvPr/>
        </p:nvSpPr>
        <p:spPr>
          <a:xfrm>
            <a:off x="1365758" y="4238371"/>
            <a:ext cx="635" cy="87630"/>
          </a:xfrm>
          <a:custGeom>
            <a:avLst/>
            <a:gdLst/>
            <a:ahLst/>
            <a:cxnLst/>
            <a:rect l="l" t="t" r="r" b="b"/>
            <a:pathLst>
              <a:path w="634" h="87629">
                <a:moveTo>
                  <a:pt x="317" y="-4762"/>
                </a:moveTo>
                <a:lnTo>
                  <a:pt x="317" y="91884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" name="object 511"/>
          <p:cNvSpPr/>
          <p:nvPr/>
        </p:nvSpPr>
        <p:spPr>
          <a:xfrm>
            <a:off x="1365377" y="41734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" name="object 512"/>
          <p:cNvSpPr/>
          <p:nvPr/>
        </p:nvSpPr>
        <p:spPr>
          <a:xfrm>
            <a:off x="1362710" y="4158869"/>
            <a:ext cx="3175" cy="25400"/>
          </a:xfrm>
          <a:custGeom>
            <a:avLst/>
            <a:gdLst/>
            <a:ahLst/>
            <a:cxnLst/>
            <a:rect l="l" t="t" r="r" b="b"/>
            <a:pathLst>
              <a:path w="3175" h="25400">
                <a:moveTo>
                  <a:pt x="0" y="25019"/>
                </a:moveTo>
                <a:lnTo>
                  <a:pt x="0" y="0"/>
                </a:lnTo>
                <a:lnTo>
                  <a:pt x="3048" y="0"/>
                </a:lnTo>
                <a:lnTo>
                  <a:pt x="3048" y="146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" name="object 513"/>
          <p:cNvSpPr/>
          <p:nvPr/>
        </p:nvSpPr>
        <p:spPr>
          <a:xfrm>
            <a:off x="1361821" y="4115180"/>
            <a:ext cx="2540" cy="150495"/>
          </a:xfrm>
          <a:custGeom>
            <a:avLst/>
            <a:gdLst/>
            <a:ahLst/>
            <a:cxnLst/>
            <a:rect l="l" t="t" r="r" b="b"/>
            <a:pathLst>
              <a:path w="2540" h="150495">
                <a:moveTo>
                  <a:pt x="0" y="150114"/>
                </a:moveTo>
                <a:lnTo>
                  <a:pt x="0" y="0"/>
                </a:lnTo>
                <a:lnTo>
                  <a:pt x="2413" y="0"/>
                </a:lnTo>
                <a:lnTo>
                  <a:pt x="2413" y="436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" name="object 514"/>
          <p:cNvSpPr/>
          <p:nvPr/>
        </p:nvSpPr>
        <p:spPr>
          <a:xfrm>
            <a:off x="1361186" y="4058665"/>
            <a:ext cx="1905" cy="75565"/>
          </a:xfrm>
          <a:custGeom>
            <a:avLst/>
            <a:gdLst/>
            <a:ahLst/>
            <a:cxnLst/>
            <a:rect l="l" t="t" r="r" b="b"/>
            <a:pathLst>
              <a:path w="1905" h="75564">
                <a:moveTo>
                  <a:pt x="0" y="75056"/>
                </a:moveTo>
                <a:lnTo>
                  <a:pt x="0" y="0"/>
                </a:lnTo>
                <a:lnTo>
                  <a:pt x="1905" y="0"/>
                </a:lnTo>
                <a:lnTo>
                  <a:pt x="1905" y="565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" name="object 515"/>
          <p:cNvSpPr/>
          <p:nvPr/>
        </p:nvSpPr>
        <p:spPr>
          <a:xfrm>
            <a:off x="1374902" y="4367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" name="object 516"/>
          <p:cNvSpPr/>
          <p:nvPr/>
        </p:nvSpPr>
        <p:spPr>
          <a:xfrm>
            <a:off x="1374775" y="43347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" name="object 517"/>
          <p:cNvSpPr/>
          <p:nvPr/>
        </p:nvSpPr>
        <p:spPr>
          <a:xfrm>
            <a:off x="1375536" y="43243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" name="object 518"/>
          <p:cNvSpPr/>
          <p:nvPr/>
        </p:nvSpPr>
        <p:spPr>
          <a:xfrm>
            <a:off x="1375283" y="42752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" name="object 519"/>
          <p:cNvSpPr/>
          <p:nvPr/>
        </p:nvSpPr>
        <p:spPr>
          <a:xfrm>
            <a:off x="1374902" y="4169155"/>
            <a:ext cx="635" cy="165735"/>
          </a:xfrm>
          <a:custGeom>
            <a:avLst/>
            <a:gdLst/>
            <a:ahLst/>
            <a:cxnLst/>
            <a:rect l="l" t="t" r="r" b="b"/>
            <a:pathLst>
              <a:path w="634" h="165735">
                <a:moveTo>
                  <a:pt x="253" y="-4762"/>
                </a:moveTo>
                <a:lnTo>
                  <a:pt x="253" y="17037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" name="object 520"/>
          <p:cNvSpPr/>
          <p:nvPr/>
        </p:nvSpPr>
        <p:spPr>
          <a:xfrm>
            <a:off x="1375917" y="43308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" name="object 521"/>
          <p:cNvSpPr/>
          <p:nvPr/>
        </p:nvSpPr>
        <p:spPr>
          <a:xfrm>
            <a:off x="1376425" y="44067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" name="object 522"/>
          <p:cNvSpPr/>
          <p:nvPr/>
        </p:nvSpPr>
        <p:spPr>
          <a:xfrm>
            <a:off x="1376299" y="43957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" name="object 523"/>
          <p:cNvSpPr/>
          <p:nvPr/>
        </p:nvSpPr>
        <p:spPr>
          <a:xfrm>
            <a:off x="1377188" y="4506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" name="object 524"/>
          <p:cNvSpPr/>
          <p:nvPr/>
        </p:nvSpPr>
        <p:spPr>
          <a:xfrm>
            <a:off x="1377061" y="4498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" name="object 525"/>
          <p:cNvSpPr/>
          <p:nvPr/>
        </p:nvSpPr>
        <p:spPr>
          <a:xfrm>
            <a:off x="1376807" y="44278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" name="object 526"/>
          <p:cNvSpPr/>
          <p:nvPr/>
        </p:nvSpPr>
        <p:spPr>
          <a:xfrm>
            <a:off x="1377822" y="44188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" name="object 527"/>
          <p:cNvSpPr/>
          <p:nvPr/>
        </p:nvSpPr>
        <p:spPr>
          <a:xfrm>
            <a:off x="1377569" y="43977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" name="object 528"/>
          <p:cNvSpPr/>
          <p:nvPr/>
        </p:nvSpPr>
        <p:spPr>
          <a:xfrm>
            <a:off x="1377061" y="4385564"/>
            <a:ext cx="635" cy="42545"/>
          </a:xfrm>
          <a:custGeom>
            <a:avLst/>
            <a:gdLst/>
            <a:ahLst/>
            <a:cxnLst/>
            <a:rect l="l" t="t" r="r" b="b"/>
            <a:pathLst>
              <a:path w="634" h="42545">
                <a:moveTo>
                  <a:pt x="0" y="42290"/>
                </a:moveTo>
                <a:lnTo>
                  <a:pt x="0" y="0"/>
                </a:lnTo>
                <a:lnTo>
                  <a:pt x="635" y="0"/>
                </a:lnTo>
                <a:lnTo>
                  <a:pt x="635" y="121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" name="object 529"/>
          <p:cNvSpPr/>
          <p:nvPr/>
        </p:nvSpPr>
        <p:spPr>
          <a:xfrm>
            <a:off x="1376425" y="4321809"/>
            <a:ext cx="1270" cy="74295"/>
          </a:xfrm>
          <a:custGeom>
            <a:avLst/>
            <a:gdLst/>
            <a:ahLst/>
            <a:cxnLst/>
            <a:rect l="l" t="t" r="r" b="b"/>
            <a:pathLst>
              <a:path w="1269" h="74295">
                <a:moveTo>
                  <a:pt x="0" y="73913"/>
                </a:moveTo>
                <a:lnTo>
                  <a:pt x="0" y="0"/>
                </a:lnTo>
                <a:lnTo>
                  <a:pt x="889" y="0"/>
                </a:lnTo>
                <a:lnTo>
                  <a:pt x="889" y="637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" name="object 530"/>
          <p:cNvSpPr/>
          <p:nvPr/>
        </p:nvSpPr>
        <p:spPr>
          <a:xfrm>
            <a:off x="1375917" y="4266310"/>
            <a:ext cx="1270" cy="64769"/>
          </a:xfrm>
          <a:custGeom>
            <a:avLst/>
            <a:gdLst/>
            <a:ahLst/>
            <a:cxnLst/>
            <a:rect l="l" t="t" r="r" b="b"/>
            <a:pathLst>
              <a:path w="1269" h="64770">
                <a:moveTo>
                  <a:pt x="0" y="64515"/>
                </a:moveTo>
                <a:lnTo>
                  <a:pt x="0" y="0"/>
                </a:lnTo>
                <a:lnTo>
                  <a:pt x="1016" y="0"/>
                </a:lnTo>
                <a:lnTo>
                  <a:pt x="1016" y="554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" name="object 531"/>
          <p:cNvSpPr/>
          <p:nvPr/>
        </p:nvSpPr>
        <p:spPr>
          <a:xfrm>
            <a:off x="1378711" y="45697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" name="object 532"/>
          <p:cNvSpPr/>
          <p:nvPr/>
        </p:nvSpPr>
        <p:spPr>
          <a:xfrm>
            <a:off x="1378585" y="44963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" name="object 533"/>
          <p:cNvSpPr/>
          <p:nvPr/>
        </p:nvSpPr>
        <p:spPr>
          <a:xfrm>
            <a:off x="1378330" y="44005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" name="object 534"/>
          <p:cNvSpPr/>
          <p:nvPr/>
        </p:nvSpPr>
        <p:spPr>
          <a:xfrm>
            <a:off x="1378203" y="43580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" name="object 535"/>
          <p:cNvSpPr/>
          <p:nvPr/>
        </p:nvSpPr>
        <p:spPr>
          <a:xfrm>
            <a:off x="1379347" y="4483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" name="object 536"/>
          <p:cNvSpPr/>
          <p:nvPr/>
        </p:nvSpPr>
        <p:spPr>
          <a:xfrm>
            <a:off x="1379855" y="45233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" name="object 537"/>
          <p:cNvSpPr/>
          <p:nvPr/>
        </p:nvSpPr>
        <p:spPr>
          <a:xfrm>
            <a:off x="1379727" y="44766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" name="object 538"/>
          <p:cNvSpPr/>
          <p:nvPr/>
        </p:nvSpPr>
        <p:spPr>
          <a:xfrm>
            <a:off x="1379474" y="4426458"/>
            <a:ext cx="635" cy="57785"/>
          </a:xfrm>
          <a:custGeom>
            <a:avLst/>
            <a:gdLst/>
            <a:ahLst/>
            <a:cxnLst/>
            <a:rect l="l" t="t" r="r" b="b"/>
            <a:pathLst>
              <a:path w="634" h="57785">
                <a:moveTo>
                  <a:pt x="190" y="-4762"/>
                </a:moveTo>
                <a:lnTo>
                  <a:pt x="190" y="6203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" name="object 539"/>
          <p:cNvSpPr/>
          <p:nvPr/>
        </p:nvSpPr>
        <p:spPr>
          <a:xfrm>
            <a:off x="1379092" y="4336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" name="object 540"/>
          <p:cNvSpPr/>
          <p:nvPr/>
        </p:nvSpPr>
        <p:spPr>
          <a:xfrm>
            <a:off x="1378330" y="4296917"/>
            <a:ext cx="1270" cy="61594"/>
          </a:xfrm>
          <a:custGeom>
            <a:avLst/>
            <a:gdLst/>
            <a:ahLst/>
            <a:cxnLst/>
            <a:rect l="l" t="t" r="r" b="b"/>
            <a:pathLst>
              <a:path w="1269" h="61595">
                <a:moveTo>
                  <a:pt x="0" y="61087"/>
                </a:moveTo>
                <a:lnTo>
                  <a:pt x="0" y="0"/>
                </a:lnTo>
                <a:lnTo>
                  <a:pt x="1016" y="0"/>
                </a:lnTo>
                <a:lnTo>
                  <a:pt x="1016" y="392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" name="object 541"/>
          <p:cNvSpPr/>
          <p:nvPr/>
        </p:nvSpPr>
        <p:spPr>
          <a:xfrm>
            <a:off x="1380236" y="4383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" name="object 542"/>
          <p:cNvSpPr/>
          <p:nvPr/>
        </p:nvSpPr>
        <p:spPr>
          <a:xfrm>
            <a:off x="1380616" y="43703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" name="object 543"/>
          <p:cNvSpPr/>
          <p:nvPr/>
        </p:nvSpPr>
        <p:spPr>
          <a:xfrm>
            <a:off x="1380363" y="4289425"/>
            <a:ext cx="635" cy="93980"/>
          </a:xfrm>
          <a:custGeom>
            <a:avLst/>
            <a:gdLst/>
            <a:ahLst/>
            <a:cxnLst/>
            <a:rect l="l" t="t" r="r" b="b"/>
            <a:pathLst>
              <a:path w="634" h="93979">
                <a:moveTo>
                  <a:pt x="190" y="-4762"/>
                </a:moveTo>
                <a:lnTo>
                  <a:pt x="190" y="9861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" name="object 544"/>
          <p:cNvSpPr/>
          <p:nvPr/>
        </p:nvSpPr>
        <p:spPr>
          <a:xfrm>
            <a:off x="1378838" y="4179696"/>
            <a:ext cx="1905" cy="117475"/>
          </a:xfrm>
          <a:custGeom>
            <a:avLst/>
            <a:gdLst/>
            <a:ahLst/>
            <a:cxnLst/>
            <a:rect l="l" t="t" r="r" b="b"/>
            <a:pathLst>
              <a:path w="1905" h="117475">
                <a:moveTo>
                  <a:pt x="0" y="117220"/>
                </a:moveTo>
                <a:lnTo>
                  <a:pt x="0" y="0"/>
                </a:lnTo>
                <a:lnTo>
                  <a:pt x="1778" y="0"/>
                </a:lnTo>
                <a:lnTo>
                  <a:pt x="1778" y="1097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" name="object 545"/>
          <p:cNvSpPr/>
          <p:nvPr/>
        </p:nvSpPr>
        <p:spPr>
          <a:xfrm>
            <a:off x="1376425" y="4118736"/>
            <a:ext cx="3810" cy="147955"/>
          </a:xfrm>
          <a:custGeom>
            <a:avLst/>
            <a:gdLst/>
            <a:ahLst/>
            <a:cxnLst/>
            <a:rect l="l" t="t" r="r" b="b"/>
            <a:pathLst>
              <a:path w="3809" h="147954">
                <a:moveTo>
                  <a:pt x="0" y="147573"/>
                </a:moveTo>
                <a:lnTo>
                  <a:pt x="0" y="0"/>
                </a:lnTo>
                <a:lnTo>
                  <a:pt x="3302" y="0"/>
                </a:lnTo>
                <a:lnTo>
                  <a:pt x="3302" y="609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" name="object 546"/>
          <p:cNvSpPr/>
          <p:nvPr/>
        </p:nvSpPr>
        <p:spPr>
          <a:xfrm>
            <a:off x="1375155" y="3984244"/>
            <a:ext cx="3175" cy="185420"/>
          </a:xfrm>
          <a:custGeom>
            <a:avLst/>
            <a:gdLst/>
            <a:ahLst/>
            <a:cxnLst/>
            <a:rect l="l" t="t" r="r" b="b"/>
            <a:pathLst>
              <a:path w="3175" h="185420">
                <a:moveTo>
                  <a:pt x="0" y="184911"/>
                </a:moveTo>
                <a:lnTo>
                  <a:pt x="0" y="0"/>
                </a:lnTo>
                <a:lnTo>
                  <a:pt x="2921" y="0"/>
                </a:lnTo>
                <a:lnTo>
                  <a:pt x="2921" y="1344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" name="object 547"/>
          <p:cNvSpPr/>
          <p:nvPr/>
        </p:nvSpPr>
        <p:spPr>
          <a:xfrm>
            <a:off x="1362075" y="3906646"/>
            <a:ext cx="14604" cy="152400"/>
          </a:xfrm>
          <a:custGeom>
            <a:avLst/>
            <a:gdLst/>
            <a:ahLst/>
            <a:cxnLst/>
            <a:rect l="l" t="t" r="r" b="b"/>
            <a:pathLst>
              <a:path w="14605" h="152400">
                <a:moveTo>
                  <a:pt x="0" y="152019"/>
                </a:moveTo>
                <a:lnTo>
                  <a:pt x="0" y="0"/>
                </a:lnTo>
                <a:lnTo>
                  <a:pt x="14604" y="0"/>
                </a:lnTo>
                <a:lnTo>
                  <a:pt x="14604" y="775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" name="object 548"/>
          <p:cNvSpPr/>
          <p:nvPr/>
        </p:nvSpPr>
        <p:spPr>
          <a:xfrm>
            <a:off x="1357502" y="3816984"/>
            <a:ext cx="12065" cy="140970"/>
          </a:xfrm>
          <a:custGeom>
            <a:avLst/>
            <a:gdLst/>
            <a:ahLst/>
            <a:cxnLst/>
            <a:rect l="l" t="t" r="r" b="b"/>
            <a:pathLst>
              <a:path w="12065" h="140970">
                <a:moveTo>
                  <a:pt x="0" y="140716"/>
                </a:moveTo>
                <a:lnTo>
                  <a:pt x="0" y="0"/>
                </a:lnTo>
                <a:lnTo>
                  <a:pt x="11811" y="0"/>
                </a:lnTo>
                <a:lnTo>
                  <a:pt x="11811" y="8966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" name="object 549"/>
          <p:cNvSpPr/>
          <p:nvPr/>
        </p:nvSpPr>
        <p:spPr>
          <a:xfrm>
            <a:off x="1352296" y="3761613"/>
            <a:ext cx="11430" cy="104139"/>
          </a:xfrm>
          <a:custGeom>
            <a:avLst/>
            <a:gdLst/>
            <a:ahLst/>
            <a:cxnLst/>
            <a:rect l="l" t="t" r="r" b="b"/>
            <a:pathLst>
              <a:path w="11430" h="104139">
                <a:moveTo>
                  <a:pt x="0" y="104140"/>
                </a:moveTo>
                <a:lnTo>
                  <a:pt x="0" y="0"/>
                </a:lnTo>
                <a:lnTo>
                  <a:pt x="11176" y="0"/>
                </a:lnTo>
                <a:lnTo>
                  <a:pt x="11176" y="553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" name="object 550"/>
          <p:cNvSpPr/>
          <p:nvPr/>
        </p:nvSpPr>
        <p:spPr>
          <a:xfrm>
            <a:off x="1349502" y="3743578"/>
            <a:ext cx="8890" cy="129539"/>
          </a:xfrm>
          <a:custGeom>
            <a:avLst/>
            <a:gdLst/>
            <a:ahLst/>
            <a:cxnLst/>
            <a:rect l="l" t="t" r="r" b="b"/>
            <a:pathLst>
              <a:path w="8890" h="129539">
                <a:moveTo>
                  <a:pt x="0" y="129285"/>
                </a:moveTo>
                <a:lnTo>
                  <a:pt x="0" y="0"/>
                </a:lnTo>
                <a:lnTo>
                  <a:pt x="8382" y="0"/>
                </a:lnTo>
                <a:lnTo>
                  <a:pt x="8382" y="180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" name="object 551"/>
          <p:cNvSpPr/>
          <p:nvPr/>
        </p:nvSpPr>
        <p:spPr>
          <a:xfrm>
            <a:off x="1337563" y="3652901"/>
            <a:ext cx="16510" cy="110489"/>
          </a:xfrm>
          <a:custGeom>
            <a:avLst/>
            <a:gdLst/>
            <a:ahLst/>
            <a:cxnLst/>
            <a:rect l="l" t="t" r="r" b="b"/>
            <a:pathLst>
              <a:path w="16509" h="110489">
                <a:moveTo>
                  <a:pt x="0" y="110235"/>
                </a:moveTo>
                <a:lnTo>
                  <a:pt x="0" y="0"/>
                </a:lnTo>
                <a:lnTo>
                  <a:pt x="16129" y="0"/>
                </a:lnTo>
                <a:lnTo>
                  <a:pt x="16129" y="906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" name="object 552"/>
          <p:cNvSpPr/>
          <p:nvPr/>
        </p:nvSpPr>
        <p:spPr>
          <a:xfrm>
            <a:off x="1324610" y="3494659"/>
            <a:ext cx="21590" cy="176530"/>
          </a:xfrm>
          <a:custGeom>
            <a:avLst/>
            <a:gdLst/>
            <a:ahLst/>
            <a:cxnLst/>
            <a:rect l="l" t="t" r="r" b="b"/>
            <a:pathLst>
              <a:path w="21590" h="176529">
                <a:moveTo>
                  <a:pt x="0" y="176149"/>
                </a:moveTo>
                <a:lnTo>
                  <a:pt x="0" y="0"/>
                </a:lnTo>
                <a:lnTo>
                  <a:pt x="21082" y="0"/>
                </a:lnTo>
                <a:lnTo>
                  <a:pt x="21082" y="1582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" name="object 553"/>
          <p:cNvSpPr/>
          <p:nvPr/>
        </p:nvSpPr>
        <p:spPr>
          <a:xfrm>
            <a:off x="1294383" y="3462782"/>
            <a:ext cx="41275" cy="156210"/>
          </a:xfrm>
          <a:custGeom>
            <a:avLst/>
            <a:gdLst/>
            <a:ahLst/>
            <a:cxnLst/>
            <a:rect l="l" t="t" r="r" b="b"/>
            <a:pathLst>
              <a:path w="41275" h="156210">
                <a:moveTo>
                  <a:pt x="0" y="156209"/>
                </a:moveTo>
                <a:lnTo>
                  <a:pt x="0" y="0"/>
                </a:lnTo>
                <a:lnTo>
                  <a:pt x="40767" y="0"/>
                </a:lnTo>
                <a:lnTo>
                  <a:pt x="40767" y="318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" name="object 554"/>
          <p:cNvSpPr/>
          <p:nvPr/>
        </p:nvSpPr>
        <p:spPr>
          <a:xfrm>
            <a:off x="1380997" y="4065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" name="object 555"/>
          <p:cNvSpPr/>
          <p:nvPr/>
        </p:nvSpPr>
        <p:spPr>
          <a:xfrm>
            <a:off x="1381633" y="40690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" name="object 556"/>
          <p:cNvSpPr/>
          <p:nvPr/>
        </p:nvSpPr>
        <p:spPr>
          <a:xfrm>
            <a:off x="1381378" y="3979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" name="object 557"/>
          <p:cNvSpPr/>
          <p:nvPr/>
        </p:nvSpPr>
        <p:spPr>
          <a:xfrm>
            <a:off x="1381125" y="3888994"/>
            <a:ext cx="635" cy="177165"/>
          </a:xfrm>
          <a:custGeom>
            <a:avLst/>
            <a:gdLst/>
            <a:ahLst/>
            <a:cxnLst/>
            <a:rect l="l" t="t" r="r" b="b"/>
            <a:pathLst>
              <a:path w="634" h="177164">
                <a:moveTo>
                  <a:pt x="190" y="-4762"/>
                </a:moveTo>
                <a:lnTo>
                  <a:pt x="190" y="1814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" name="object 558"/>
          <p:cNvSpPr/>
          <p:nvPr/>
        </p:nvSpPr>
        <p:spPr>
          <a:xfrm>
            <a:off x="1382013" y="3758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" name="object 559"/>
          <p:cNvSpPr/>
          <p:nvPr/>
        </p:nvSpPr>
        <p:spPr>
          <a:xfrm>
            <a:off x="1381378" y="3619753"/>
            <a:ext cx="1270" cy="269240"/>
          </a:xfrm>
          <a:custGeom>
            <a:avLst/>
            <a:gdLst/>
            <a:ahLst/>
            <a:cxnLst/>
            <a:rect l="l" t="t" r="r" b="b"/>
            <a:pathLst>
              <a:path w="1269" h="269239">
                <a:moveTo>
                  <a:pt x="381" y="-4762"/>
                </a:moveTo>
                <a:lnTo>
                  <a:pt x="381" y="27400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" name="object 560"/>
          <p:cNvSpPr/>
          <p:nvPr/>
        </p:nvSpPr>
        <p:spPr>
          <a:xfrm>
            <a:off x="1382522" y="4170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" name="object 561"/>
          <p:cNvSpPr/>
          <p:nvPr/>
        </p:nvSpPr>
        <p:spPr>
          <a:xfrm>
            <a:off x="1382394" y="41206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" name="object 562"/>
          <p:cNvSpPr/>
          <p:nvPr/>
        </p:nvSpPr>
        <p:spPr>
          <a:xfrm>
            <a:off x="1382902" y="41128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" name="object 563"/>
          <p:cNvSpPr/>
          <p:nvPr/>
        </p:nvSpPr>
        <p:spPr>
          <a:xfrm>
            <a:off x="1383538" y="43595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" name="object 564"/>
          <p:cNvSpPr/>
          <p:nvPr/>
        </p:nvSpPr>
        <p:spPr>
          <a:xfrm>
            <a:off x="1383283" y="4257547"/>
            <a:ext cx="635" cy="102235"/>
          </a:xfrm>
          <a:custGeom>
            <a:avLst/>
            <a:gdLst/>
            <a:ahLst/>
            <a:cxnLst/>
            <a:rect l="l" t="t" r="r" b="b"/>
            <a:pathLst>
              <a:path w="634" h="102235">
                <a:moveTo>
                  <a:pt x="190" y="-4762"/>
                </a:moveTo>
                <a:lnTo>
                  <a:pt x="190" y="10674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" name="object 565"/>
          <p:cNvSpPr/>
          <p:nvPr/>
        </p:nvSpPr>
        <p:spPr>
          <a:xfrm>
            <a:off x="1383919" y="41962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" name="object 566"/>
          <p:cNvSpPr/>
          <p:nvPr/>
        </p:nvSpPr>
        <p:spPr>
          <a:xfrm>
            <a:off x="1383411" y="4182236"/>
            <a:ext cx="635" cy="75565"/>
          </a:xfrm>
          <a:custGeom>
            <a:avLst/>
            <a:gdLst/>
            <a:ahLst/>
            <a:cxnLst/>
            <a:rect l="l" t="t" r="r" b="b"/>
            <a:pathLst>
              <a:path w="634" h="75564">
                <a:moveTo>
                  <a:pt x="317" y="-4762"/>
                </a:moveTo>
                <a:lnTo>
                  <a:pt x="317" y="80073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" name="object 567"/>
          <p:cNvSpPr/>
          <p:nvPr/>
        </p:nvSpPr>
        <p:spPr>
          <a:xfrm>
            <a:off x="1384427" y="42934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" name="object 568"/>
          <p:cNvSpPr/>
          <p:nvPr/>
        </p:nvSpPr>
        <p:spPr>
          <a:xfrm>
            <a:off x="1384808" y="42476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" name="object 569"/>
          <p:cNvSpPr/>
          <p:nvPr/>
        </p:nvSpPr>
        <p:spPr>
          <a:xfrm>
            <a:off x="1384553" y="4212082"/>
            <a:ext cx="635" cy="81915"/>
          </a:xfrm>
          <a:custGeom>
            <a:avLst/>
            <a:gdLst/>
            <a:ahLst/>
            <a:cxnLst/>
            <a:rect l="l" t="t" r="r" b="b"/>
            <a:pathLst>
              <a:path w="634" h="81914">
                <a:moveTo>
                  <a:pt x="190" y="-4762"/>
                </a:moveTo>
                <a:lnTo>
                  <a:pt x="190" y="8616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" name="object 570"/>
          <p:cNvSpPr/>
          <p:nvPr/>
        </p:nvSpPr>
        <p:spPr>
          <a:xfrm>
            <a:off x="1385188" y="41827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" name="object 571"/>
          <p:cNvSpPr/>
          <p:nvPr/>
        </p:nvSpPr>
        <p:spPr>
          <a:xfrm>
            <a:off x="1384808" y="4148073"/>
            <a:ext cx="635" cy="64135"/>
          </a:xfrm>
          <a:custGeom>
            <a:avLst/>
            <a:gdLst/>
            <a:ahLst/>
            <a:cxnLst/>
            <a:rect l="l" t="t" r="r" b="b"/>
            <a:pathLst>
              <a:path w="634" h="64135">
                <a:moveTo>
                  <a:pt x="253" y="-4762"/>
                </a:moveTo>
                <a:lnTo>
                  <a:pt x="253" y="6877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" name="object 572"/>
          <p:cNvSpPr/>
          <p:nvPr/>
        </p:nvSpPr>
        <p:spPr>
          <a:xfrm>
            <a:off x="1384300" y="413981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" name="object 573"/>
          <p:cNvSpPr/>
          <p:nvPr/>
        </p:nvSpPr>
        <p:spPr>
          <a:xfrm>
            <a:off x="1383664" y="4062729"/>
            <a:ext cx="1270" cy="120014"/>
          </a:xfrm>
          <a:custGeom>
            <a:avLst/>
            <a:gdLst/>
            <a:ahLst/>
            <a:cxnLst/>
            <a:rect l="l" t="t" r="r" b="b"/>
            <a:pathLst>
              <a:path w="1269" h="120014">
                <a:moveTo>
                  <a:pt x="508" y="-4762"/>
                </a:moveTo>
                <a:lnTo>
                  <a:pt x="508" y="12426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" name="object 574"/>
          <p:cNvSpPr/>
          <p:nvPr/>
        </p:nvSpPr>
        <p:spPr>
          <a:xfrm>
            <a:off x="1383030" y="3996816"/>
            <a:ext cx="1270" cy="116205"/>
          </a:xfrm>
          <a:custGeom>
            <a:avLst/>
            <a:gdLst/>
            <a:ahLst/>
            <a:cxnLst/>
            <a:rect l="l" t="t" r="r" b="b"/>
            <a:pathLst>
              <a:path w="1269" h="116204">
                <a:moveTo>
                  <a:pt x="571" y="-4762"/>
                </a:moveTo>
                <a:lnTo>
                  <a:pt x="571" y="120840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" name="object 575"/>
          <p:cNvSpPr/>
          <p:nvPr/>
        </p:nvSpPr>
        <p:spPr>
          <a:xfrm>
            <a:off x="1382522" y="3904741"/>
            <a:ext cx="1270" cy="215900"/>
          </a:xfrm>
          <a:custGeom>
            <a:avLst/>
            <a:gdLst/>
            <a:ahLst/>
            <a:cxnLst/>
            <a:rect l="l" t="t" r="r" b="b"/>
            <a:pathLst>
              <a:path w="1269" h="215900">
                <a:moveTo>
                  <a:pt x="571" y="-4762"/>
                </a:moveTo>
                <a:lnTo>
                  <a:pt x="571" y="220662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" name="object 576"/>
          <p:cNvSpPr/>
          <p:nvPr/>
        </p:nvSpPr>
        <p:spPr>
          <a:xfrm>
            <a:off x="1385569" y="42666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" name="object 577"/>
          <p:cNvSpPr/>
          <p:nvPr/>
        </p:nvSpPr>
        <p:spPr>
          <a:xfrm>
            <a:off x="1385950" y="42466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" name="object 578"/>
          <p:cNvSpPr/>
          <p:nvPr/>
        </p:nvSpPr>
        <p:spPr>
          <a:xfrm>
            <a:off x="1385697" y="4136390"/>
            <a:ext cx="635" cy="130810"/>
          </a:xfrm>
          <a:custGeom>
            <a:avLst/>
            <a:gdLst/>
            <a:ahLst/>
            <a:cxnLst/>
            <a:rect l="l" t="t" r="r" b="b"/>
            <a:pathLst>
              <a:path w="634" h="130810">
                <a:moveTo>
                  <a:pt x="190" y="-4762"/>
                </a:moveTo>
                <a:lnTo>
                  <a:pt x="190" y="13506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" name="object 579"/>
          <p:cNvSpPr/>
          <p:nvPr/>
        </p:nvSpPr>
        <p:spPr>
          <a:xfrm>
            <a:off x="1386332" y="42524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" name="object 580"/>
          <p:cNvSpPr/>
          <p:nvPr/>
        </p:nvSpPr>
        <p:spPr>
          <a:xfrm>
            <a:off x="1386966" y="41930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" name="object 581"/>
          <p:cNvSpPr/>
          <p:nvPr/>
        </p:nvSpPr>
        <p:spPr>
          <a:xfrm>
            <a:off x="1386713" y="41478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" name="object 582"/>
          <p:cNvSpPr/>
          <p:nvPr/>
        </p:nvSpPr>
        <p:spPr>
          <a:xfrm>
            <a:off x="1386458" y="4081017"/>
            <a:ext cx="635" cy="171450"/>
          </a:xfrm>
          <a:custGeom>
            <a:avLst/>
            <a:gdLst/>
            <a:ahLst/>
            <a:cxnLst/>
            <a:rect l="l" t="t" r="r" b="b"/>
            <a:pathLst>
              <a:path w="634" h="171450">
                <a:moveTo>
                  <a:pt x="190" y="-4762"/>
                </a:moveTo>
                <a:lnTo>
                  <a:pt x="190" y="17621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" name="object 583"/>
          <p:cNvSpPr/>
          <p:nvPr/>
        </p:nvSpPr>
        <p:spPr>
          <a:xfrm>
            <a:off x="1385950" y="4004436"/>
            <a:ext cx="1270" cy="132080"/>
          </a:xfrm>
          <a:custGeom>
            <a:avLst/>
            <a:gdLst/>
            <a:ahLst/>
            <a:cxnLst/>
            <a:rect l="l" t="t" r="r" b="b"/>
            <a:pathLst>
              <a:path w="1269" h="132079">
                <a:moveTo>
                  <a:pt x="381" y="-4762"/>
                </a:moveTo>
                <a:lnTo>
                  <a:pt x="381" y="13671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" name="object 584"/>
          <p:cNvSpPr/>
          <p:nvPr/>
        </p:nvSpPr>
        <p:spPr>
          <a:xfrm>
            <a:off x="1387475" y="43624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" name="object 585"/>
          <p:cNvSpPr/>
          <p:nvPr/>
        </p:nvSpPr>
        <p:spPr>
          <a:xfrm>
            <a:off x="1387855" y="43315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" name="object 586"/>
          <p:cNvSpPr/>
          <p:nvPr/>
        </p:nvSpPr>
        <p:spPr>
          <a:xfrm>
            <a:off x="1387602" y="4312284"/>
            <a:ext cx="635" cy="50165"/>
          </a:xfrm>
          <a:custGeom>
            <a:avLst/>
            <a:gdLst/>
            <a:ahLst/>
            <a:cxnLst/>
            <a:rect l="l" t="t" r="r" b="b"/>
            <a:pathLst>
              <a:path w="634" h="50164">
                <a:moveTo>
                  <a:pt x="190" y="-4762"/>
                </a:moveTo>
                <a:lnTo>
                  <a:pt x="190" y="5492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" name="object 587"/>
          <p:cNvSpPr/>
          <p:nvPr/>
        </p:nvSpPr>
        <p:spPr>
          <a:xfrm>
            <a:off x="1388236" y="43096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" name="object 588"/>
          <p:cNvSpPr/>
          <p:nvPr/>
        </p:nvSpPr>
        <p:spPr>
          <a:xfrm>
            <a:off x="1387855" y="4266565"/>
            <a:ext cx="635" cy="45720"/>
          </a:xfrm>
          <a:custGeom>
            <a:avLst/>
            <a:gdLst/>
            <a:ahLst/>
            <a:cxnLst/>
            <a:rect l="l" t="t" r="r" b="b"/>
            <a:pathLst>
              <a:path w="634" h="45720">
                <a:moveTo>
                  <a:pt x="254" y="-4762"/>
                </a:moveTo>
                <a:lnTo>
                  <a:pt x="254" y="5048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" name="object 589"/>
          <p:cNvSpPr/>
          <p:nvPr/>
        </p:nvSpPr>
        <p:spPr>
          <a:xfrm>
            <a:off x="1387347" y="420573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" name="object 590"/>
          <p:cNvSpPr/>
          <p:nvPr/>
        </p:nvSpPr>
        <p:spPr>
          <a:xfrm>
            <a:off x="1388999" y="43657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" name="object 591"/>
          <p:cNvSpPr/>
          <p:nvPr/>
        </p:nvSpPr>
        <p:spPr>
          <a:xfrm>
            <a:off x="1388872" y="43381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" name="object 592"/>
          <p:cNvSpPr/>
          <p:nvPr/>
        </p:nvSpPr>
        <p:spPr>
          <a:xfrm>
            <a:off x="1388617" y="4290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" name="object 593"/>
          <p:cNvSpPr/>
          <p:nvPr/>
        </p:nvSpPr>
        <p:spPr>
          <a:xfrm>
            <a:off x="1389633" y="4358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" name="object 594"/>
          <p:cNvSpPr/>
          <p:nvPr/>
        </p:nvSpPr>
        <p:spPr>
          <a:xfrm>
            <a:off x="1389380" y="4190872"/>
            <a:ext cx="635" cy="168275"/>
          </a:xfrm>
          <a:custGeom>
            <a:avLst/>
            <a:gdLst/>
            <a:ahLst/>
            <a:cxnLst/>
            <a:rect l="l" t="t" r="r" b="b"/>
            <a:pathLst>
              <a:path w="634" h="168275">
                <a:moveTo>
                  <a:pt x="190" y="-4762"/>
                </a:moveTo>
                <a:lnTo>
                  <a:pt x="190" y="17252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" name="object 595"/>
          <p:cNvSpPr/>
          <p:nvPr/>
        </p:nvSpPr>
        <p:spPr>
          <a:xfrm>
            <a:off x="1388872" y="4127880"/>
            <a:ext cx="635" cy="162560"/>
          </a:xfrm>
          <a:custGeom>
            <a:avLst/>
            <a:gdLst/>
            <a:ahLst/>
            <a:cxnLst/>
            <a:rect l="l" t="t" r="r" b="b"/>
            <a:pathLst>
              <a:path w="634" h="162560">
                <a:moveTo>
                  <a:pt x="317" y="-4762"/>
                </a:moveTo>
                <a:lnTo>
                  <a:pt x="317" y="166941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" name="object 596"/>
          <p:cNvSpPr/>
          <p:nvPr/>
        </p:nvSpPr>
        <p:spPr>
          <a:xfrm>
            <a:off x="1387728" y="4080383"/>
            <a:ext cx="1905" cy="125730"/>
          </a:xfrm>
          <a:custGeom>
            <a:avLst/>
            <a:gdLst/>
            <a:ahLst/>
            <a:cxnLst/>
            <a:rect l="l" t="t" r="r" b="b"/>
            <a:pathLst>
              <a:path w="1905" h="125729">
                <a:moveTo>
                  <a:pt x="0" y="125348"/>
                </a:moveTo>
                <a:lnTo>
                  <a:pt x="0" y="0"/>
                </a:lnTo>
                <a:lnTo>
                  <a:pt x="1524" y="0"/>
                </a:lnTo>
                <a:lnTo>
                  <a:pt x="1524" y="474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" name="object 597"/>
          <p:cNvSpPr/>
          <p:nvPr/>
        </p:nvSpPr>
        <p:spPr>
          <a:xfrm>
            <a:off x="1390141" y="42104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" name="object 598"/>
          <p:cNvSpPr/>
          <p:nvPr/>
        </p:nvSpPr>
        <p:spPr>
          <a:xfrm>
            <a:off x="1390014" y="4014215"/>
            <a:ext cx="635" cy="196215"/>
          </a:xfrm>
          <a:custGeom>
            <a:avLst/>
            <a:gdLst/>
            <a:ahLst/>
            <a:cxnLst/>
            <a:rect l="l" t="t" r="r" b="b"/>
            <a:pathLst>
              <a:path w="634" h="196214">
                <a:moveTo>
                  <a:pt x="127" y="-4762"/>
                </a:moveTo>
                <a:lnTo>
                  <a:pt x="127" y="20097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" name="object 599"/>
          <p:cNvSpPr/>
          <p:nvPr/>
        </p:nvSpPr>
        <p:spPr>
          <a:xfrm>
            <a:off x="1388491" y="3961257"/>
            <a:ext cx="1905" cy="119380"/>
          </a:xfrm>
          <a:custGeom>
            <a:avLst/>
            <a:gdLst/>
            <a:ahLst/>
            <a:cxnLst/>
            <a:rect l="l" t="t" r="r" b="b"/>
            <a:pathLst>
              <a:path w="1905" h="119379">
                <a:moveTo>
                  <a:pt x="0" y="119125"/>
                </a:moveTo>
                <a:lnTo>
                  <a:pt x="0" y="0"/>
                </a:lnTo>
                <a:lnTo>
                  <a:pt x="1651" y="0"/>
                </a:lnTo>
                <a:lnTo>
                  <a:pt x="1651" y="5295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" name="object 600"/>
          <p:cNvSpPr/>
          <p:nvPr/>
        </p:nvSpPr>
        <p:spPr>
          <a:xfrm>
            <a:off x="1386332" y="3856735"/>
            <a:ext cx="3175" cy="147955"/>
          </a:xfrm>
          <a:custGeom>
            <a:avLst/>
            <a:gdLst/>
            <a:ahLst/>
            <a:cxnLst/>
            <a:rect l="l" t="t" r="r" b="b"/>
            <a:pathLst>
              <a:path w="3175" h="147954">
                <a:moveTo>
                  <a:pt x="0" y="147700"/>
                </a:moveTo>
                <a:lnTo>
                  <a:pt x="0" y="0"/>
                </a:lnTo>
                <a:lnTo>
                  <a:pt x="2921" y="0"/>
                </a:lnTo>
                <a:lnTo>
                  <a:pt x="2921" y="1045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" name="object 601"/>
          <p:cNvSpPr/>
          <p:nvPr/>
        </p:nvSpPr>
        <p:spPr>
          <a:xfrm>
            <a:off x="1391158" y="41757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" name="object 602"/>
          <p:cNvSpPr/>
          <p:nvPr/>
        </p:nvSpPr>
        <p:spPr>
          <a:xfrm>
            <a:off x="1390903" y="4138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" name="object 603"/>
          <p:cNvSpPr/>
          <p:nvPr/>
        </p:nvSpPr>
        <p:spPr>
          <a:xfrm>
            <a:off x="1390777" y="4026408"/>
            <a:ext cx="635" cy="111760"/>
          </a:xfrm>
          <a:custGeom>
            <a:avLst/>
            <a:gdLst/>
            <a:ahLst/>
            <a:cxnLst/>
            <a:rect l="l" t="t" r="r" b="b"/>
            <a:pathLst>
              <a:path w="634" h="111760">
                <a:moveTo>
                  <a:pt x="127" y="-4762"/>
                </a:moveTo>
                <a:lnTo>
                  <a:pt x="127" y="11652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" name="object 604"/>
          <p:cNvSpPr/>
          <p:nvPr/>
        </p:nvSpPr>
        <p:spPr>
          <a:xfrm>
            <a:off x="1392300" y="4309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" name="object 605"/>
          <p:cNvSpPr/>
          <p:nvPr/>
        </p:nvSpPr>
        <p:spPr>
          <a:xfrm>
            <a:off x="1392047" y="42738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" name="object 606"/>
          <p:cNvSpPr/>
          <p:nvPr/>
        </p:nvSpPr>
        <p:spPr>
          <a:xfrm>
            <a:off x="1391919" y="42477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" name="object 607"/>
          <p:cNvSpPr/>
          <p:nvPr/>
        </p:nvSpPr>
        <p:spPr>
          <a:xfrm>
            <a:off x="1391666" y="4078985"/>
            <a:ext cx="635" cy="168910"/>
          </a:xfrm>
          <a:custGeom>
            <a:avLst/>
            <a:gdLst/>
            <a:ahLst/>
            <a:cxnLst/>
            <a:rect l="l" t="t" r="r" b="b"/>
            <a:pathLst>
              <a:path w="634" h="168910">
                <a:moveTo>
                  <a:pt x="190" y="-4762"/>
                </a:moveTo>
                <a:lnTo>
                  <a:pt x="190" y="17354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" name="object 608"/>
          <p:cNvSpPr/>
          <p:nvPr/>
        </p:nvSpPr>
        <p:spPr>
          <a:xfrm>
            <a:off x="1391538" y="40238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" name="object 609"/>
          <p:cNvSpPr/>
          <p:nvPr/>
        </p:nvSpPr>
        <p:spPr>
          <a:xfrm>
            <a:off x="1390903" y="3939794"/>
            <a:ext cx="1270" cy="86995"/>
          </a:xfrm>
          <a:custGeom>
            <a:avLst/>
            <a:gdLst/>
            <a:ahLst/>
            <a:cxnLst/>
            <a:rect l="l" t="t" r="r" b="b"/>
            <a:pathLst>
              <a:path w="1269" h="86995">
                <a:moveTo>
                  <a:pt x="381" y="-4762"/>
                </a:moveTo>
                <a:lnTo>
                  <a:pt x="381" y="9137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" name="object 610"/>
          <p:cNvSpPr/>
          <p:nvPr/>
        </p:nvSpPr>
        <p:spPr>
          <a:xfrm>
            <a:off x="1390522" y="3744595"/>
            <a:ext cx="1270" cy="195580"/>
          </a:xfrm>
          <a:custGeom>
            <a:avLst/>
            <a:gdLst/>
            <a:ahLst/>
            <a:cxnLst/>
            <a:rect l="l" t="t" r="r" b="b"/>
            <a:pathLst>
              <a:path w="1269" h="195579">
                <a:moveTo>
                  <a:pt x="381" y="-4762"/>
                </a:moveTo>
                <a:lnTo>
                  <a:pt x="381" y="199961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" name="object 611"/>
          <p:cNvSpPr/>
          <p:nvPr/>
        </p:nvSpPr>
        <p:spPr>
          <a:xfrm>
            <a:off x="1387728" y="3716273"/>
            <a:ext cx="3175" cy="140970"/>
          </a:xfrm>
          <a:custGeom>
            <a:avLst/>
            <a:gdLst/>
            <a:ahLst/>
            <a:cxnLst/>
            <a:rect l="l" t="t" r="r" b="b"/>
            <a:pathLst>
              <a:path w="3175" h="140970">
                <a:moveTo>
                  <a:pt x="0" y="140461"/>
                </a:moveTo>
                <a:lnTo>
                  <a:pt x="0" y="0"/>
                </a:lnTo>
                <a:lnTo>
                  <a:pt x="3175" y="0"/>
                </a:lnTo>
                <a:lnTo>
                  <a:pt x="3175" y="283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" name="object 612"/>
          <p:cNvSpPr/>
          <p:nvPr/>
        </p:nvSpPr>
        <p:spPr>
          <a:xfrm>
            <a:off x="1393189" y="4509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" name="object 613"/>
          <p:cNvSpPr/>
          <p:nvPr/>
        </p:nvSpPr>
        <p:spPr>
          <a:xfrm>
            <a:off x="1393063" y="44239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" name="object 614"/>
          <p:cNvSpPr/>
          <p:nvPr/>
        </p:nvSpPr>
        <p:spPr>
          <a:xfrm>
            <a:off x="1392808" y="44104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" name="object 615"/>
          <p:cNvSpPr/>
          <p:nvPr/>
        </p:nvSpPr>
        <p:spPr>
          <a:xfrm>
            <a:off x="1393825" y="44604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" name="object 616"/>
          <p:cNvSpPr/>
          <p:nvPr/>
        </p:nvSpPr>
        <p:spPr>
          <a:xfrm>
            <a:off x="1393571" y="4344542"/>
            <a:ext cx="635" cy="116205"/>
          </a:xfrm>
          <a:custGeom>
            <a:avLst/>
            <a:gdLst/>
            <a:ahLst/>
            <a:cxnLst/>
            <a:rect l="l" t="t" r="r" b="b"/>
            <a:pathLst>
              <a:path w="634" h="116204">
                <a:moveTo>
                  <a:pt x="190" y="-4762"/>
                </a:moveTo>
                <a:lnTo>
                  <a:pt x="190" y="12071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" name="object 617"/>
          <p:cNvSpPr/>
          <p:nvPr/>
        </p:nvSpPr>
        <p:spPr>
          <a:xfrm>
            <a:off x="1393063" y="4342638"/>
            <a:ext cx="1270" cy="67945"/>
          </a:xfrm>
          <a:custGeom>
            <a:avLst/>
            <a:gdLst/>
            <a:ahLst/>
            <a:cxnLst/>
            <a:rect l="l" t="t" r="r" b="b"/>
            <a:pathLst>
              <a:path w="1269" h="67945">
                <a:moveTo>
                  <a:pt x="381" y="-4762"/>
                </a:moveTo>
                <a:lnTo>
                  <a:pt x="381" y="72580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" name="object 618"/>
          <p:cNvSpPr/>
          <p:nvPr/>
        </p:nvSpPr>
        <p:spPr>
          <a:xfrm>
            <a:off x="1394586" y="44883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" name="object 619"/>
          <p:cNvSpPr/>
          <p:nvPr/>
        </p:nvSpPr>
        <p:spPr>
          <a:xfrm>
            <a:off x="1394333" y="4387088"/>
            <a:ext cx="635" cy="101600"/>
          </a:xfrm>
          <a:custGeom>
            <a:avLst/>
            <a:gdLst/>
            <a:ahLst/>
            <a:cxnLst/>
            <a:rect l="l" t="t" r="r" b="b"/>
            <a:pathLst>
              <a:path w="634" h="101600">
                <a:moveTo>
                  <a:pt x="190" y="-4762"/>
                </a:moveTo>
                <a:lnTo>
                  <a:pt x="190" y="10598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" name="object 620"/>
          <p:cNvSpPr/>
          <p:nvPr/>
        </p:nvSpPr>
        <p:spPr>
          <a:xfrm>
            <a:off x="1395857" y="46081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" name="object 621"/>
          <p:cNvSpPr/>
          <p:nvPr/>
        </p:nvSpPr>
        <p:spPr>
          <a:xfrm>
            <a:off x="1395730" y="4532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" name="object 622"/>
          <p:cNvSpPr/>
          <p:nvPr/>
        </p:nvSpPr>
        <p:spPr>
          <a:xfrm>
            <a:off x="1395475" y="4523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" name="object 623"/>
          <p:cNvSpPr/>
          <p:nvPr/>
        </p:nvSpPr>
        <p:spPr>
          <a:xfrm>
            <a:off x="1395349" y="44814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" name="object 624"/>
          <p:cNvSpPr/>
          <p:nvPr/>
        </p:nvSpPr>
        <p:spPr>
          <a:xfrm>
            <a:off x="1396238" y="4473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" name="object 625"/>
          <p:cNvSpPr/>
          <p:nvPr/>
        </p:nvSpPr>
        <p:spPr>
          <a:xfrm>
            <a:off x="1395475" y="4448047"/>
            <a:ext cx="1270" cy="33655"/>
          </a:xfrm>
          <a:custGeom>
            <a:avLst/>
            <a:gdLst/>
            <a:ahLst/>
            <a:cxnLst/>
            <a:rect l="l" t="t" r="r" b="b"/>
            <a:pathLst>
              <a:path w="1269" h="33654">
                <a:moveTo>
                  <a:pt x="0" y="33400"/>
                </a:moveTo>
                <a:lnTo>
                  <a:pt x="0" y="0"/>
                </a:lnTo>
                <a:lnTo>
                  <a:pt x="889" y="0"/>
                </a:lnTo>
                <a:lnTo>
                  <a:pt x="889" y="252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" name="object 626"/>
          <p:cNvSpPr/>
          <p:nvPr/>
        </p:nvSpPr>
        <p:spPr>
          <a:xfrm>
            <a:off x="1395094" y="440931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" name="object 627"/>
          <p:cNvSpPr/>
          <p:nvPr/>
        </p:nvSpPr>
        <p:spPr>
          <a:xfrm>
            <a:off x="1394967" y="43356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" name="object 628"/>
          <p:cNvSpPr/>
          <p:nvPr/>
        </p:nvSpPr>
        <p:spPr>
          <a:xfrm>
            <a:off x="1394586" y="4310253"/>
            <a:ext cx="635" cy="76835"/>
          </a:xfrm>
          <a:custGeom>
            <a:avLst/>
            <a:gdLst/>
            <a:ahLst/>
            <a:cxnLst/>
            <a:rect l="l" t="t" r="r" b="b"/>
            <a:pathLst>
              <a:path w="634" h="76835">
                <a:moveTo>
                  <a:pt x="317" y="-4762"/>
                </a:moveTo>
                <a:lnTo>
                  <a:pt x="317" y="81597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" name="object 629"/>
          <p:cNvSpPr/>
          <p:nvPr/>
        </p:nvSpPr>
        <p:spPr>
          <a:xfrm>
            <a:off x="1394205" y="4298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" name="object 630"/>
          <p:cNvSpPr/>
          <p:nvPr/>
        </p:nvSpPr>
        <p:spPr>
          <a:xfrm>
            <a:off x="1393444" y="4283836"/>
            <a:ext cx="1270" cy="59055"/>
          </a:xfrm>
          <a:custGeom>
            <a:avLst/>
            <a:gdLst/>
            <a:ahLst/>
            <a:cxnLst/>
            <a:rect l="l" t="t" r="r" b="b"/>
            <a:pathLst>
              <a:path w="1269" h="59054">
                <a:moveTo>
                  <a:pt x="0" y="58800"/>
                </a:moveTo>
                <a:lnTo>
                  <a:pt x="0" y="0"/>
                </a:lnTo>
                <a:lnTo>
                  <a:pt x="1143" y="0"/>
                </a:lnTo>
                <a:lnTo>
                  <a:pt x="1143" y="14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" name="object 631"/>
          <p:cNvSpPr/>
          <p:nvPr/>
        </p:nvSpPr>
        <p:spPr>
          <a:xfrm>
            <a:off x="1396619" y="46358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" name="object 632"/>
          <p:cNvSpPr/>
          <p:nvPr/>
        </p:nvSpPr>
        <p:spPr>
          <a:xfrm>
            <a:off x="1397000" y="4573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" name="object 633"/>
          <p:cNvSpPr/>
          <p:nvPr/>
        </p:nvSpPr>
        <p:spPr>
          <a:xfrm>
            <a:off x="1396746" y="4529454"/>
            <a:ext cx="635" cy="106680"/>
          </a:xfrm>
          <a:custGeom>
            <a:avLst/>
            <a:gdLst/>
            <a:ahLst/>
            <a:cxnLst/>
            <a:rect l="l" t="t" r="r" b="b"/>
            <a:pathLst>
              <a:path w="634" h="106679">
                <a:moveTo>
                  <a:pt x="190" y="-4762"/>
                </a:moveTo>
                <a:lnTo>
                  <a:pt x="190" y="11118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" name="object 634"/>
          <p:cNvSpPr/>
          <p:nvPr/>
        </p:nvSpPr>
        <p:spPr>
          <a:xfrm>
            <a:off x="1397635" y="4599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" name="object 635"/>
          <p:cNvSpPr/>
          <p:nvPr/>
        </p:nvSpPr>
        <p:spPr>
          <a:xfrm>
            <a:off x="1397380" y="45369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" name="object 636"/>
          <p:cNvSpPr/>
          <p:nvPr/>
        </p:nvSpPr>
        <p:spPr>
          <a:xfrm>
            <a:off x="1398016" y="45547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" name="object 637"/>
          <p:cNvSpPr/>
          <p:nvPr/>
        </p:nvSpPr>
        <p:spPr>
          <a:xfrm>
            <a:off x="1398841" y="4489513"/>
            <a:ext cx="0" cy="224154"/>
          </a:xfrm>
          <a:custGeom>
            <a:avLst/>
            <a:gdLst/>
            <a:ahLst/>
            <a:cxnLst/>
            <a:rect l="l" t="t" r="r" b="b"/>
            <a:pathLst>
              <a:path h="224154">
                <a:moveTo>
                  <a:pt x="0" y="0"/>
                </a:moveTo>
                <a:lnTo>
                  <a:pt x="0" y="224027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" name="object 638"/>
          <p:cNvSpPr/>
          <p:nvPr/>
        </p:nvSpPr>
        <p:spPr>
          <a:xfrm>
            <a:off x="1398397" y="45544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" name="object 639"/>
          <p:cNvSpPr/>
          <p:nvPr/>
        </p:nvSpPr>
        <p:spPr>
          <a:xfrm>
            <a:off x="1398142" y="4512945"/>
            <a:ext cx="635" cy="41910"/>
          </a:xfrm>
          <a:custGeom>
            <a:avLst/>
            <a:gdLst/>
            <a:ahLst/>
            <a:cxnLst/>
            <a:rect l="l" t="t" r="r" b="b"/>
            <a:pathLst>
              <a:path w="634" h="41910">
                <a:moveTo>
                  <a:pt x="254" y="-4762"/>
                </a:moveTo>
                <a:lnTo>
                  <a:pt x="254" y="4654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" name="object 640"/>
          <p:cNvSpPr/>
          <p:nvPr/>
        </p:nvSpPr>
        <p:spPr>
          <a:xfrm>
            <a:off x="1397635" y="4475098"/>
            <a:ext cx="1270" cy="62230"/>
          </a:xfrm>
          <a:custGeom>
            <a:avLst/>
            <a:gdLst/>
            <a:ahLst/>
            <a:cxnLst/>
            <a:rect l="l" t="t" r="r" b="b"/>
            <a:pathLst>
              <a:path w="1269" h="62229">
                <a:moveTo>
                  <a:pt x="0" y="61849"/>
                </a:moveTo>
                <a:lnTo>
                  <a:pt x="0" y="0"/>
                </a:lnTo>
                <a:lnTo>
                  <a:pt x="762" y="0"/>
                </a:lnTo>
                <a:lnTo>
                  <a:pt x="762" y="378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" name="object 641"/>
          <p:cNvSpPr/>
          <p:nvPr/>
        </p:nvSpPr>
        <p:spPr>
          <a:xfrm>
            <a:off x="1397000" y="4402963"/>
            <a:ext cx="1270" cy="127000"/>
          </a:xfrm>
          <a:custGeom>
            <a:avLst/>
            <a:gdLst/>
            <a:ahLst/>
            <a:cxnLst/>
            <a:rect l="l" t="t" r="r" b="b"/>
            <a:pathLst>
              <a:path w="1269" h="127000">
                <a:moveTo>
                  <a:pt x="507" y="-4762"/>
                </a:moveTo>
                <a:lnTo>
                  <a:pt x="507" y="131254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" name="object 642"/>
          <p:cNvSpPr/>
          <p:nvPr/>
        </p:nvSpPr>
        <p:spPr>
          <a:xfrm>
            <a:off x="1399539" y="4436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" name="object 643"/>
          <p:cNvSpPr/>
          <p:nvPr/>
        </p:nvSpPr>
        <p:spPr>
          <a:xfrm>
            <a:off x="1400428" y="44618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" name="object 644"/>
          <p:cNvSpPr/>
          <p:nvPr/>
        </p:nvSpPr>
        <p:spPr>
          <a:xfrm>
            <a:off x="1400302" y="4405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" name="object 645"/>
          <p:cNvSpPr/>
          <p:nvPr/>
        </p:nvSpPr>
        <p:spPr>
          <a:xfrm>
            <a:off x="1399666" y="4376292"/>
            <a:ext cx="1270" cy="60325"/>
          </a:xfrm>
          <a:custGeom>
            <a:avLst/>
            <a:gdLst/>
            <a:ahLst/>
            <a:cxnLst/>
            <a:rect l="l" t="t" r="r" b="b"/>
            <a:pathLst>
              <a:path w="1269" h="60325">
                <a:moveTo>
                  <a:pt x="0" y="59816"/>
                </a:moveTo>
                <a:lnTo>
                  <a:pt x="0" y="0"/>
                </a:lnTo>
                <a:lnTo>
                  <a:pt x="762" y="0"/>
                </a:lnTo>
                <a:lnTo>
                  <a:pt x="762" y="288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" name="object 646"/>
          <p:cNvSpPr/>
          <p:nvPr/>
        </p:nvSpPr>
        <p:spPr>
          <a:xfrm>
            <a:off x="1400810" y="4356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" name="object 647"/>
          <p:cNvSpPr/>
          <p:nvPr/>
        </p:nvSpPr>
        <p:spPr>
          <a:xfrm>
            <a:off x="1400047" y="4337558"/>
            <a:ext cx="1270" cy="38735"/>
          </a:xfrm>
          <a:custGeom>
            <a:avLst/>
            <a:gdLst/>
            <a:ahLst/>
            <a:cxnLst/>
            <a:rect l="l" t="t" r="r" b="b"/>
            <a:pathLst>
              <a:path w="1269" h="38735">
                <a:moveTo>
                  <a:pt x="0" y="38735"/>
                </a:moveTo>
                <a:lnTo>
                  <a:pt x="0" y="0"/>
                </a:lnTo>
                <a:lnTo>
                  <a:pt x="889" y="0"/>
                </a:lnTo>
                <a:lnTo>
                  <a:pt x="889" y="187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" name="object 648"/>
          <p:cNvSpPr/>
          <p:nvPr/>
        </p:nvSpPr>
        <p:spPr>
          <a:xfrm>
            <a:off x="1397508" y="4281170"/>
            <a:ext cx="3175" cy="121920"/>
          </a:xfrm>
          <a:custGeom>
            <a:avLst/>
            <a:gdLst/>
            <a:ahLst/>
            <a:cxnLst/>
            <a:rect l="l" t="t" r="r" b="b"/>
            <a:pathLst>
              <a:path w="3175" h="121920">
                <a:moveTo>
                  <a:pt x="0" y="121792"/>
                </a:moveTo>
                <a:lnTo>
                  <a:pt x="0" y="0"/>
                </a:lnTo>
                <a:lnTo>
                  <a:pt x="3048" y="0"/>
                </a:lnTo>
                <a:lnTo>
                  <a:pt x="3048" y="563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" name="object 649"/>
          <p:cNvSpPr/>
          <p:nvPr/>
        </p:nvSpPr>
        <p:spPr>
          <a:xfrm>
            <a:off x="1401572" y="4568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" name="object 650"/>
          <p:cNvSpPr/>
          <p:nvPr/>
        </p:nvSpPr>
        <p:spPr>
          <a:xfrm>
            <a:off x="1401444" y="4513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" name="object 651"/>
          <p:cNvSpPr/>
          <p:nvPr/>
        </p:nvSpPr>
        <p:spPr>
          <a:xfrm>
            <a:off x="1401952" y="45403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" name="object 652"/>
          <p:cNvSpPr/>
          <p:nvPr/>
        </p:nvSpPr>
        <p:spPr>
          <a:xfrm>
            <a:off x="1402333" y="45100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" name="object 653"/>
          <p:cNvSpPr/>
          <p:nvPr/>
        </p:nvSpPr>
        <p:spPr>
          <a:xfrm>
            <a:off x="1402080" y="4474464"/>
            <a:ext cx="635" cy="66040"/>
          </a:xfrm>
          <a:custGeom>
            <a:avLst/>
            <a:gdLst/>
            <a:ahLst/>
            <a:cxnLst/>
            <a:rect l="l" t="t" r="r" b="b"/>
            <a:pathLst>
              <a:path w="634" h="66039">
                <a:moveTo>
                  <a:pt x="190" y="-4762"/>
                </a:moveTo>
                <a:lnTo>
                  <a:pt x="190" y="7067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" name="object 654"/>
          <p:cNvSpPr/>
          <p:nvPr/>
        </p:nvSpPr>
        <p:spPr>
          <a:xfrm>
            <a:off x="1401572" y="4396232"/>
            <a:ext cx="1270" cy="117475"/>
          </a:xfrm>
          <a:custGeom>
            <a:avLst/>
            <a:gdLst/>
            <a:ahLst/>
            <a:cxnLst/>
            <a:rect l="l" t="t" r="r" b="b"/>
            <a:pathLst>
              <a:path w="1269" h="117475">
                <a:moveTo>
                  <a:pt x="381" y="-4762"/>
                </a:moveTo>
                <a:lnTo>
                  <a:pt x="381" y="12185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" name="object 655"/>
          <p:cNvSpPr/>
          <p:nvPr/>
        </p:nvSpPr>
        <p:spPr>
          <a:xfrm>
            <a:off x="1401191" y="43293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" name="object 656"/>
          <p:cNvSpPr/>
          <p:nvPr/>
        </p:nvSpPr>
        <p:spPr>
          <a:xfrm>
            <a:off x="1402714" y="44133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" name="object 657"/>
          <p:cNvSpPr/>
          <p:nvPr/>
        </p:nvSpPr>
        <p:spPr>
          <a:xfrm>
            <a:off x="1403096" y="44677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" name="object 658"/>
          <p:cNvSpPr/>
          <p:nvPr/>
        </p:nvSpPr>
        <p:spPr>
          <a:xfrm>
            <a:off x="1403730" y="45356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" name="object 659"/>
          <p:cNvSpPr/>
          <p:nvPr/>
        </p:nvSpPr>
        <p:spPr>
          <a:xfrm>
            <a:off x="1403477" y="4460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" name="object 660"/>
          <p:cNvSpPr/>
          <p:nvPr/>
        </p:nvSpPr>
        <p:spPr>
          <a:xfrm>
            <a:off x="1403222" y="4439284"/>
            <a:ext cx="635" cy="28575"/>
          </a:xfrm>
          <a:custGeom>
            <a:avLst/>
            <a:gdLst/>
            <a:ahLst/>
            <a:cxnLst/>
            <a:rect l="l" t="t" r="r" b="b"/>
            <a:pathLst>
              <a:path w="634" h="28575">
                <a:moveTo>
                  <a:pt x="0" y="28448"/>
                </a:moveTo>
                <a:lnTo>
                  <a:pt x="0" y="0"/>
                </a:lnTo>
                <a:lnTo>
                  <a:pt x="508" y="0"/>
                </a:lnTo>
                <a:lnTo>
                  <a:pt x="508" y="209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" name="object 661"/>
          <p:cNvSpPr/>
          <p:nvPr/>
        </p:nvSpPr>
        <p:spPr>
          <a:xfrm>
            <a:off x="1404111" y="44899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" name="object 662"/>
          <p:cNvSpPr/>
          <p:nvPr/>
        </p:nvSpPr>
        <p:spPr>
          <a:xfrm>
            <a:off x="1404492" y="4448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" name="object 663"/>
          <p:cNvSpPr/>
          <p:nvPr/>
        </p:nvSpPr>
        <p:spPr>
          <a:xfrm>
            <a:off x="1404238" y="4425696"/>
            <a:ext cx="635" cy="64769"/>
          </a:xfrm>
          <a:custGeom>
            <a:avLst/>
            <a:gdLst/>
            <a:ahLst/>
            <a:cxnLst/>
            <a:rect l="l" t="t" r="r" b="b"/>
            <a:pathLst>
              <a:path w="634" h="64770">
                <a:moveTo>
                  <a:pt x="190" y="-4762"/>
                </a:moveTo>
                <a:lnTo>
                  <a:pt x="190" y="6902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" name="object 664"/>
          <p:cNvSpPr/>
          <p:nvPr/>
        </p:nvSpPr>
        <p:spPr>
          <a:xfrm>
            <a:off x="1403477" y="4350511"/>
            <a:ext cx="1270" cy="88900"/>
          </a:xfrm>
          <a:custGeom>
            <a:avLst/>
            <a:gdLst/>
            <a:ahLst/>
            <a:cxnLst/>
            <a:rect l="l" t="t" r="r" b="b"/>
            <a:pathLst>
              <a:path w="1269" h="88900">
                <a:moveTo>
                  <a:pt x="444" y="-4762"/>
                </a:moveTo>
                <a:lnTo>
                  <a:pt x="444" y="93535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" name="object 665"/>
          <p:cNvSpPr/>
          <p:nvPr/>
        </p:nvSpPr>
        <p:spPr>
          <a:xfrm>
            <a:off x="1402841" y="431330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0" y="100075"/>
                </a:moveTo>
                <a:lnTo>
                  <a:pt x="0" y="0"/>
                </a:lnTo>
                <a:lnTo>
                  <a:pt x="1143" y="0"/>
                </a:lnTo>
                <a:lnTo>
                  <a:pt x="1143" y="372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" name="object 666"/>
          <p:cNvSpPr/>
          <p:nvPr/>
        </p:nvSpPr>
        <p:spPr>
          <a:xfrm>
            <a:off x="1401572" y="4254753"/>
            <a:ext cx="1905" cy="74930"/>
          </a:xfrm>
          <a:custGeom>
            <a:avLst/>
            <a:gdLst/>
            <a:ahLst/>
            <a:cxnLst/>
            <a:rect l="l" t="t" r="r" b="b"/>
            <a:pathLst>
              <a:path w="1905" h="74929">
                <a:moveTo>
                  <a:pt x="0" y="74549"/>
                </a:moveTo>
                <a:lnTo>
                  <a:pt x="0" y="0"/>
                </a:lnTo>
                <a:lnTo>
                  <a:pt x="1778" y="0"/>
                </a:lnTo>
                <a:lnTo>
                  <a:pt x="1778" y="585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" name="object 667"/>
          <p:cNvSpPr/>
          <p:nvPr/>
        </p:nvSpPr>
        <p:spPr>
          <a:xfrm>
            <a:off x="1399032" y="4210303"/>
            <a:ext cx="3810" cy="71120"/>
          </a:xfrm>
          <a:custGeom>
            <a:avLst/>
            <a:gdLst/>
            <a:ahLst/>
            <a:cxnLst/>
            <a:rect l="l" t="t" r="r" b="b"/>
            <a:pathLst>
              <a:path w="3809" h="71120">
                <a:moveTo>
                  <a:pt x="0" y="70865"/>
                </a:moveTo>
                <a:lnTo>
                  <a:pt x="0" y="0"/>
                </a:lnTo>
                <a:lnTo>
                  <a:pt x="3429" y="0"/>
                </a:lnTo>
                <a:lnTo>
                  <a:pt x="3429" y="444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" name="object 668"/>
          <p:cNvSpPr/>
          <p:nvPr/>
        </p:nvSpPr>
        <p:spPr>
          <a:xfrm>
            <a:off x="1393952" y="4125848"/>
            <a:ext cx="6985" cy="158115"/>
          </a:xfrm>
          <a:custGeom>
            <a:avLst/>
            <a:gdLst/>
            <a:ahLst/>
            <a:cxnLst/>
            <a:rect l="l" t="t" r="r" b="b"/>
            <a:pathLst>
              <a:path w="6984" h="158114">
                <a:moveTo>
                  <a:pt x="0" y="157987"/>
                </a:moveTo>
                <a:lnTo>
                  <a:pt x="0" y="0"/>
                </a:lnTo>
                <a:lnTo>
                  <a:pt x="6731" y="0"/>
                </a:lnTo>
                <a:lnTo>
                  <a:pt x="6731" y="844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" name="object 669"/>
          <p:cNvSpPr/>
          <p:nvPr/>
        </p:nvSpPr>
        <p:spPr>
          <a:xfrm>
            <a:off x="1405255" y="43235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" name="object 670"/>
          <p:cNvSpPr/>
          <p:nvPr/>
        </p:nvSpPr>
        <p:spPr>
          <a:xfrm>
            <a:off x="1405000" y="42337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" name="object 671"/>
          <p:cNvSpPr/>
          <p:nvPr/>
        </p:nvSpPr>
        <p:spPr>
          <a:xfrm>
            <a:off x="1404874" y="42222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" name="object 672"/>
          <p:cNvSpPr/>
          <p:nvPr/>
        </p:nvSpPr>
        <p:spPr>
          <a:xfrm>
            <a:off x="1405636" y="40826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" name="object 673"/>
          <p:cNvSpPr/>
          <p:nvPr/>
        </p:nvSpPr>
        <p:spPr>
          <a:xfrm>
            <a:off x="1405000" y="3989832"/>
            <a:ext cx="1270" cy="232410"/>
          </a:xfrm>
          <a:custGeom>
            <a:avLst/>
            <a:gdLst/>
            <a:ahLst/>
            <a:cxnLst/>
            <a:rect l="l" t="t" r="r" b="b"/>
            <a:pathLst>
              <a:path w="1269" h="232410">
                <a:moveTo>
                  <a:pt x="381" y="-4762"/>
                </a:moveTo>
                <a:lnTo>
                  <a:pt x="381" y="23717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" name="object 674"/>
          <p:cNvSpPr/>
          <p:nvPr/>
        </p:nvSpPr>
        <p:spPr>
          <a:xfrm>
            <a:off x="1397380" y="3934840"/>
            <a:ext cx="8255" cy="191135"/>
          </a:xfrm>
          <a:custGeom>
            <a:avLst/>
            <a:gdLst/>
            <a:ahLst/>
            <a:cxnLst/>
            <a:rect l="l" t="t" r="r" b="b"/>
            <a:pathLst>
              <a:path w="8255" h="191135">
                <a:moveTo>
                  <a:pt x="0" y="191007"/>
                </a:moveTo>
                <a:lnTo>
                  <a:pt x="0" y="0"/>
                </a:lnTo>
                <a:lnTo>
                  <a:pt x="8001" y="0"/>
                </a:lnTo>
                <a:lnTo>
                  <a:pt x="8001" y="549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" name="object 675"/>
          <p:cNvSpPr/>
          <p:nvPr/>
        </p:nvSpPr>
        <p:spPr>
          <a:xfrm>
            <a:off x="1392682" y="3866007"/>
            <a:ext cx="8890" cy="100965"/>
          </a:xfrm>
          <a:custGeom>
            <a:avLst/>
            <a:gdLst/>
            <a:ahLst/>
            <a:cxnLst/>
            <a:rect l="l" t="t" r="r" b="b"/>
            <a:pathLst>
              <a:path w="8890" h="100964">
                <a:moveTo>
                  <a:pt x="0" y="100456"/>
                </a:moveTo>
                <a:lnTo>
                  <a:pt x="0" y="0"/>
                </a:lnTo>
                <a:lnTo>
                  <a:pt x="8636" y="0"/>
                </a:lnTo>
                <a:lnTo>
                  <a:pt x="8636" y="6883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" name="object 676"/>
          <p:cNvSpPr/>
          <p:nvPr/>
        </p:nvSpPr>
        <p:spPr>
          <a:xfrm>
            <a:off x="1406016" y="42942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" name="object 677"/>
          <p:cNvSpPr/>
          <p:nvPr/>
        </p:nvSpPr>
        <p:spPr>
          <a:xfrm>
            <a:off x="1406525" y="44394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" name="object 678"/>
          <p:cNvSpPr/>
          <p:nvPr/>
        </p:nvSpPr>
        <p:spPr>
          <a:xfrm>
            <a:off x="1406397" y="44077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" name="object 679"/>
          <p:cNvSpPr/>
          <p:nvPr/>
        </p:nvSpPr>
        <p:spPr>
          <a:xfrm>
            <a:off x="1406905" y="43985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" name="object 680"/>
          <p:cNvSpPr/>
          <p:nvPr/>
        </p:nvSpPr>
        <p:spPr>
          <a:xfrm>
            <a:off x="1406525" y="4334890"/>
            <a:ext cx="635" cy="73025"/>
          </a:xfrm>
          <a:custGeom>
            <a:avLst/>
            <a:gdLst/>
            <a:ahLst/>
            <a:cxnLst/>
            <a:rect l="l" t="t" r="r" b="b"/>
            <a:pathLst>
              <a:path w="634" h="73025">
                <a:moveTo>
                  <a:pt x="254" y="-4762"/>
                </a:moveTo>
                <a:lnTo>
                  <a:pt x="254" y="7766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" name="object 681"/>
          <p:cNvSpPr/>
          <p:nvPr/>
        </p:nvSpPr>
        <p:spPr>
          <a:xfrm>
            <a:off x="1407667" y="4454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" name="object 682"/>
          <p:cNvSpPr/>
          <p:nvPr/>
        </p:nvSpPr>
        <p:spPr>
          <a:xfrm>
            <a:off x="1407541" y="44509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" name="object 683"/>
          <p:cNvSpPr/>
          <p:nvPr/>
        </p:nvSpPr>
        <p:spPr>
          <a:xfrm>
            <a:off x="1407286" y="43877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" name="object 684"/>
          <p:cNvSpPr/>
          <p:nvPr/>
        </p:nvSpPr>
        <p:spPr>
          <a:xfrm>
            <a:off x="1408430" y="44201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" name="object 685"/>
          <p:cNvSpPr/>
          <p:nvPr/>
        </p:nvSpPr>
        <p:spPr>
          <a:xfrm>
            <a:off x="1408302" y="43978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" name="object 686"/>
          <p:cNvSpPr/>
          <p:nvPr/>
        </p:nvSpPr>
        <p:spPr>
          <a:xfrm>
            <a:off x="1408049" y="4285615"/>
            <a:ext cx="635" cy="112395"/>
          </a:xfrm>
          <a:custGeom>
            <a:avLst/>
            <a:gdLst/>
            <a:ahLst/>
            <a:cxnLst/>
            <a:rect l="l" t="t" r="r" b="b"/>
            <a:pathLst>
              <a:path w="634" h="112395">
                <a:moveTo>
                  <a:pt x="190" y="-4762"/>
                </a:moveTo>
                <a:lnTo>
                  <a:pt x="190" y="11703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" name="object 687"/>
          <p:cNvSpPr/>
          <p:nvPr/>
        </p:nvSpPr>
        <p:spPr>
          <a:xfrm>
            <a:off x="1407541" y="4235322"/>
            <a:ext cx="1270" cy="152400"/>
          </a:xfrm>
          <a:custGeom>
            <a:avLst/>
            <a:gdLst/>
            <a:ahLst/>
            <a:cxnLst/>
            <a:rect l="l" t="t" r="r" b="b"/>
            <a:pathLst>
              <a:path w="1269" h="152400">
                <a:moveTo>
                  <a:pt x="381" y="-4762"/>
                </a:moveTo>
                <a:lnTo>
                  <a:pt x="381" y="15716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" name="object 688"/>
          <p:cNvSpPr/>
          <p:nvPr/>
        </p:nvSpPr>
        <p:spPr>
          <a:xfrm>
            <a:off x="1406778" y="4156709"/>
            <a:ext cx="1270" cy="178435"/>
          </a:xfrm>
          <a:custGeom>
            <a:avLst/>
            <a:gdLst/>
            <a:ahLst/>
            <a:cxnLst/>
            <a:rect l="l" t="t" r="r" b="b"/>
            <a:pathLst>
              <a:path w="1269" h="178435">
                <a:moveTo>
                  <a:pt x="571" y="-4762"/>
                </a:moveTo>
                <a:lnTo>
                  <a:pt x="571" y="182943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" name="object 689"/>
          <p:cNvSpPr/>
          <p:nvPr/>
        </p:nvSpPr>
        <p:spPr>
          <a:xfrm>
            <a:off x="1406144" y="4100448"/>
            <a:ext cx="1270" cy="194310"/>
          </a:xfrm>
          <a:custGeom>
            <a:avLst/>
            <a:gdLst/>
            <a:ahLst/>
            <a:cxnLst/>
            <a:rect l="l" t="t" r="r" b="b"/>
            <a:pathLst>
              <a:path w="1269" h="194310">
                <a:moveTo>
                  <a:pt x="571" y="-4762"/>
                </a:moveTo>
                <a:lnTo>
                  <a:pt x="571" y="198564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" name="object 690"/>
          <p:cNvSpPr/>
          <p:nvPr/>
        </p:nvSpPr>
        <p:spPr>
          <a:xfrm>
            <a:off x="1409700" y="44737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" name="object 691"/>
          <p:cNvSpPr/>
          <p:nvPr/>
        </p:nvSpPr>
        <p:spPr>
          <a:xfrm>
            <a:off x="1409446" y="44418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" name="object 692"/>
          <p:cNvSpPr/>
          <p:nvPr/>
        </p:nvSpPr>
        <p:spPr>
          <a:xfrm>
            <a:off x="1409319" y="44133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" name="object 693"/>
          <p:cNvSpPr/>
          <p:nvPr/>
        </p:nvSpPr>
        <p:spPr>
          <a:xfrm>
            <a:off x="1410461" y="45286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" name="object 694"/>
          <p:cNvSpPr/>
          <p:nvPr/>
        </p:nvSpPr>
        <p:spPr>
          <a:xfrm>
            <a:off x="1410208" y="44389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" name="object 695"/>
          <p:cNvSpPr/>
          <p:nvPr/>
        </p:nvSpPr>
        <p:spPr>
          <a:xfrm>
            <a:off x="1410080" y="44131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" name="object 696"/>
          <p:cNvSpPr/>
          <p:nvPr/>
        </p:nvSpPr>
        <p:spPr>
          <a:xfrm>
            <a:off x="1409446" y="4363846"/>
            <a:ext cx="1270" cy="49530"/>
          </a:xfrm>
          <a:custGeom>
            <a:avLst/>
            <a:gdLst/>
            <a:ahLst/>
            <a:cxnLst/>
            <a:rect l="l" t="t" r="r" b="b"/>
            <a:pathLst>
              <a:path w="1269" h="49529">
                <a:moveTo>
                  <a:pt x="0" y="49529"/>
                </a:moveTo>
                <a:lnTo>
                  <a:pt x="0" y="0"/>
                </a:lnTo>
                <a:lnTo>
                  <a:pt x="762" y="0"/>
                </a:lnTo>
                <a:lnTo>
                  <a:pt x="762" y="492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" name="object 697"/>
          <p:cNvSpPr/>
          <p:nvPr/>
        </p:nvSpPr>
        <p:spPr>
          <a:xfrm>
            <a:off x="1409064" y="431863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" name="object 698"/>
          <p:cNvSpPr/>
          <p:nvPr/>
        </p:nvSpPr>
        <p:spPr>
          <a:xfrm>
            <a:off x="1408811" y="42680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" name="object 699"/>
          <p:cNvSpPr/>
          <p:nvPr/>
        </p:nvSpPr>
        <p:spPr>
          <a:xfrm>
            <a:off x="1410842" y="44149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" name="object 700"/>
          <p:cNvSpPr/>
          <p:nvPr/>
        </p:nvSpPr>
        <p:spPr>
          <a:xfrm>
            <a:off x="1411350" y="45460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" name="object 701"/>
          <p:cNvSpPr/>
          <p:nvPr/>
        </p:nvSpPr>
        <p:spPr>
          <a:xfrm>
            <a:off x="1411224" y="44684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" name="object 702"/>
          <p:cNvSpPr/>
          <p:nvPr/>
        </p:nvSpPr>
        <p:spPr>
          <a:xfrm>
            <a:off x="1411986" y="4565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" name="object 703"/>
          <p:cNvSpPr/>
          <p:nvPr/>
        </p:nvSpPr>
        <p:spPr>
          <a:xfrm>
            <a:off x="1412875" y="45477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" name="object 704"/>
          <p:cNvSpPr/>
          <p:nvPr/>
        </p:nvSpPr>
        <p:spPr>
          <a:xfrm>
            <a:off x="1412747" y="45248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" name="object 705"/>
          <p:cNvSpPr/>
          <p:nvPr/>
        </p:nvSpPr>
        <p:spPr>
          <a:xfrm>
            <a:off x="1412494" y="4507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" name="object 706"/>
          <p:cNvSpPr/>
          <p:nvPr/>
        </p:nvSpPr>
        <p:spPr>
          <a:xfrm>
            <a:off x="1412366" y="44946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" name="object 707"/>
          <p:cNvSpPr/>
          <p:nvPr/>
        </p:nvSpPr>
        <p:spPr>
          <a:xfrm>
            <a:off x="1411986" y="4457319"/>
            <a:ext cx="635" cy="107950"/>
          </a:xfrm>
          <a:custGeom>
            <a:avLst/>
            <a:gdLst/>
            <a:ahLst/>
            <a:cxnLst/>
            <a:rect l="l" t="t" r="r" b="b"/>
            <a:pathLst>
              <a:path w="634" h="107950">
                <a:moveTo>
                  <a:pt x="254" y="-4762"/>
                </a:moveTo>
                <a:lnTo>
                  <a:pt x="254" y="11245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" name="object 708"/>
          <p:cNvSpPr/>
          <p:nvPr/>
        </p:nvSpPr>
        <p:spPr>
          <a:xfrm>
            <a:off x="1411732" y="43935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" name="object 709"/>
          <p:cNvSpPr/>
          <p:nvPr/>
        </p:nvSpPr>
        <p:spPr>
          <a:xfrm>
            <a:off x="1411350" y="4373117"/>
            <a:ext cx="635" cy="95885"/>
          </a:xfrm>
          <a:custGeom>
            <a:avLst/>
            <a:gdLst/>
            <a:ahLst/>
            <a:cxnLst/>
            <a:rect l="l" t="t" r="r" b="b"/>
            <a:pathLst>
              <a:path w="634" h="95885">
                <a:moveTo>
                  <a:pt x="317" y="-4762"/>
                </a:moveTo>
                <a:lnTo>
                  <a:pt x="317" y="10013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" name="object 710"/>
          <p:cNvSpPr/>
          <p:nvPr/>
        </p:nvSpPr>
        <p:spPr>
          <a:xfrm>
            <a:off x="1410842" y="4353052"/>
            <a:ext cx="1270" cy="62230"/>
          </a:xfrm>
          <a:custGeom>
            <a:avLst/>
            <a:gdLst/>
            <a:ahLst/>
            <a:cxnLst/>
            <a:rect l="l" t="t" r="r" b="b"/>
            <a:pathLst>
              <a:path w="1269" h="62229">
                <a:moveTo>
                  <a:pt x="0" y="61849"/>
                </a:moveTo>
                <a:lnTo>
                  <a:pt x="0" y="0"/>
                </a:lnTo>
                <a:lnTo>
                  <a:pt x="762" y="0"/>
                </a:lnTo>
                <a:lnTo>
                  <a:pt x="762" y="200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" name="object 711"/>
          <p:cNvSpPr/>
          <p:nvPr/>
        </p:nvSpPr>
        <p:spPr>
          <a:xfrm>
            <a:off x="1413891" y="4513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" name="object 712"/>
          <p:cNvSpPr/>
          <p:nvPr/>
        </p:nvSpPr>
        <p:spPr>
          <a:xfrm>
            <a:off x="1413636" y="44653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" name="object 713"/>
          <p:cNvSpPr/>
          <p:nvPr/>
        </p:nvSpPr>
        <p:spPr>
          <a:xfrm>
            <a:off x="1413510" y="44461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" name="object 714"/>
          <p:cNvSpPr/>
          <p:nvPr/>
        </p:nvSpPr>
        <p:spPr>
          <a:xfrm>
            <a:off x="1413255" y="44324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" name="object 715"/>
          <p:cNvSpPr/>
          <p:nvPr/>
        </p:nvSpPr>
        <p:spPr>
          <a:xfrm>
            <a:off x="1414272" y="44319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" name="object 716"/>
          <p:cNvSpPr/>
          <p:nvPr/>
        </p:nvSpPr>
        <p:spPr>
          <a:xfrm>
            <a:off x="1413383" y="4348860"/>
            <a:ext cx="1270" cy="83820"/>
          </a:xfrm>
          <a:custGeom>
            <a:avLst/>
            <a:gdLst/>
            <a:ahLst/>
            <a:cxnLst/>
            <a:rect l="l" t="t" r="r" b="b"/>
            <a:pathLst>
              <a:path w="1269" h="83820">
                <a:moveTo>
                  <a:pt x="444" y="-4762"/>
                </a:moveTo>
                <a:lnTo>
                  <a:pt x="444" y="88328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" name="object 717"/>
          <p:cNvSpPr/>
          <p:nvPr/>
        </p:nvSpPr>
        <p:spPr>
          <a:xfrm>
            <a:off x="1411224" y="4267834"/>
            <a:ext cx="3175" cy="85725"/>
          </a:xfrm>
          <a:custGeom>
            <a:avLst/>
            <a:gdLst/>
            <a:ahLst/>
            <a:cxnLst/>
            <a:rect l="l" t="t" r="r" b="b"/>
            <a:pathLst>
              <a:path w="3175" h="85725">
                <a:moveTo>
                  <a:pt x="0" y="85216"/>
                </a:moveTo>
                <a:lnTo>
                  <a:pt x="0" y="0"/>
                </a:lnTo>
                <a:lnTo>
                  <a:pt x="2667" y="0"/>
                </a:lnTo>
                <a:lnTo>
                  <a:pt x="2667" y="810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" name="object 718"/>
          <p:cNvSpPr/>
          <p:nvPr/>
        </p:nvSpPr>
        <p:spPr>
          <a:xfrm>
            <a:off x="1409191" y="4210050"/>
            <a:ext cx="3810" cy="58419"/>
          </a:xfrm>
          <a:custGeom>
            <a:avLst/>
            <a:gdLst/>
            <a:ahLst/>
            <a:cxnLst/>
            <a:rect l="l" t="t" r="r" b="b"/>
            <a:pathLst>
              <a:path w="3809" h="58420">
                <a:moveTo>
                  <a:pt x="0" y="58038"/>
                </a:moveTo>
                <a:lnTo>
                  <a:pt x="0" y="0"/>
                </a:lnTo>
                <a:lnTo>
                  <a:pt x="3429" y="0"/>
                </a:lnTo>
                <a:lnTo>
                  <a:pt x="3429" y="5778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" name="object 719"/>
          <p:cNvSpPr/>
          <p:nvPr/>
        </p:nvSpPr>
        <p:spPr>
          <a:xfrm>
            <a:off x="1414780" y="44315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" name="object 720"/>
          <p:cNvSpPr/>
          <p:nvPr/>
        </p:nvSpPr>
        <p:spPr>
          <a:xfrm>
            <a:off x="1414652" y="43437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" name="object 721"/>
          <p:cNvSpPr/>
          <p:nvPr/>
        </p:nvSpPr>
        <p:spPr>
          <a:xfrm>
            <a:off x="1415541" y="4494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" name="object 722"/>
          <p:cNvSpPr/>
          <p:nvPr/>
        </p:nvSpPr>
        <p:spPr>
          <a:xfrm>
            <a:off x="1415414" y="44707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" name="object 723"/>
          <p:cNvSpPr/>
          <p:nvPr/>
        </p:nvSpPr>
        <p:spPr>
          <a:xfrm>
            <a:off x="1416177" y="45401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" name="object 724"/>
          <p:cNvSpPr/>
          <p:nvPr/>
        </p:nvSpPr>
        <p:spPr>
          <a:xfrm>
            <a:off x="1415922" y="44556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" name="object 725"/>
          <p:cNvSpPr/>
          <p:nvPr/>
        </p:nvSpPr>
        <p:spPr>
          <a:xfrm>
            <a:off x="1415541" y="4422521"/>
            <a:ext cx="635" cy="48260"/>
          </a:xfrm>
          <a:custGeom>
            <a:avLst/>
            <a:gdLst/>
            <a:ahLst/>
            <a:cxnLst/>
            <a:rect l="l" t="t" r="r" b="b"/>
            <a:pathLst>
              <a:path w="634" h="48260">
                <a:moveTo>
                  <a:pt x="253" y="-4762"/>
                </a:moveTo>
                <a:lnTo>
                  <a:pt x="253" y="5302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" name="object 726"/>
          <p:cNvSpPr/>
          <p:nvPr/>
        </p:nvSpPr>
        <p:spPr>
          <a:xfrm>
            <a:off x="1415161" y="43529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" name="object 727"/>
          <p:cNvSpPr/>
          <p:nvPr/>
        </p:nvSpPr>
        <p:spPr>
          <a:xfrm>
            <a:off x="1416938" y="44771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" name="object 728"/>
          <p:cNvSpPr/>
          <p:nvPr/>
        </p:nvSpPr>
        <p:spPr>
          <a:xfrm>
            <a:off x="1416685" y="4440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" name="object 729"/>
          <p:cNvSpPr/>
          <p:nvPr/>
        </p:nvSpPr>
        <p:spPr>
          <a:xfrm>
            <a:off x="1416558" y="43973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" name="object 730"/>
          <p:cNvSpPr/>
          <p:nvPr/>
        </p:nvSpPr>
        <p:spPr>
          <a:xfrm>
            <a:off x="1417447" y="44183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" name="object 731"/>
          <p:cNvSpPr/>
          <p:nvPr/>
        </p:nvSpPr>
        <p:spPr>
          <a:xfrm>
            <a:off x="1417319" y="43615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" name="object 732"/>
          <p:cNvSpPr/>
          <p:nvPr/>
        </p:nvSpPr>
        <p:spPr>
          <a:xfrm>
            <a:off x="1416685" y="4327144"/>
            <a:ext cx="1270" cy="70485"/>
          </a:xfrm>
          <a:custGeom>
            <a:avLst/>
            <a:gdLst/>
            <a:ahLst/>
            <a:cxnLst/>
            <a:rect l="l" t="t" r="r" b="b"/>
            <a:pathLst>
              <a:path w="1269" h="70485">
                <a:moveTo>
                  <a:pt x="381" y="-4762"/>
                </a:moveTo>
                <a:lnTo>
                  <a:pt x="381" y="74993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" name="object 733"/>
          <p:cNvSpPr/>
          <p:nvPr/>
        </p:nvSpPr>
        <p:spPr>
          <a:xfrm>
            <a:off x="1415414" y="4226433"/>
            <a:ext cx="1905" cy="127000"/>
          </a:xfrm>
          <a:custGeom>
            <a:avLst/>
            <a:gdLst/>
            <a:ahLst/>
            <a:cxnLst/>
            <a:rect l="l" t="t" r="r" b="b"/>
            <a:pathLst>
              <a:path w="1905" h="127000">
                <a:moveTo>
                  <a:pt x="0" y="126491"/>
                </a:moveTo>
                <a:lnTo>
                  <a:pt x="0" y="0"/>
                </a:lnTo>
                <a:lnTo>
                  <a:pt x="1651" y="0"/>
                </a:lnTo>
                <a:lnTo>
                  <a:pt x="1651" y="1007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" name="object 734"/>
          <p:cNvSpPr/>
          <p:nvPr/>
        </p:nvSpPr>
        <p:spPr>
          <a:xfrm>
            <a:off x="1414780" y="4137405"/>
            <a:ext cx="1905" cy="206375"/>
          </a:xfrm>
          <a:custGeom>
            <a:avLst/>
            <a:gdLst/>
            <a:ahLst/>
            <a:cxnLst/>
            <a:rect l="l" t="t" r="r" b="b"/>
            <a:pathLst>
              <a:path w="1905" h="206375">
                <a:moveTo>
                  <a:pt x="762" y="-4762"/>
                </a:moveTo>
                <a:lnTo>
                  <a:pt x="762" y="211137"/>
                </a:lnTo>
              </a:path>
            </a:pathLst>
          </a:custGeom>
          <a:ln w="1104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" name="object 735"/>
          <p:cNvSpPr/>
          <p:nvPr/>
        </p:nvSpPr>
        <p:spPr>
          <a:xfrm>
            <a:off x="1410842" y="4053204"/>
            <a:ext cx="5080" cy="156845"/>
          </a:xfrm>
          <a:custGeom>
            <a:avLst/>
            <a:gdLst/>
            <a:ahLst/>
            <a:cxnLst/>
            <a:rect l="l" t="t" r="r" b="b"/>
            <a:pathLst>
              <a:path w="5080" h="156845">
                <a:moveTo>
                  <a:pt x="0" y="156845"/>
                </a:moveTo>
                <a:lnTo>
                  <a:pt x="0" y="0"/>
                </a:lnTo>
                <a:lnTo>
                  <a:pt x="4699" y="0"/>
                </a:lnTo>
                <a:lnTo>
                  <a:pt x="4699" y="842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" name="object 736"/>
          <p:cNvSpPr/>
          <p:nvPr/>
        </p:nvSpPr>
        <p:spPr>
          <a:xfrm>
            <a:off x="1406778" y="4027551"/>
            <a:ext cx="6350" cy="73025"/>
          </a:xfrm>
          <a:custGeom>
            <a:avLst/>
            <a:gdLst/>
            <a:ahLst/>
            <a:cxnLst/>
            <a:rect l="l" t="t" r="r" b="b"/>
            <a:pathLst>
              <a:path w="6350" h="73025">
                <a:moveTo>
                  <a:pt x="0" y="72898"/>
                </a:moveTo>
                <a:lnTo>
                  <a:pt x="0" y="0"/>
                </a:lnTo>
                <a:lnTo>
                  <a:pt x="6350" y="0"/>
                </a:lnTo>
                <a:lnTo>
                  <a:pt x="6350" y="256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" name="object 737"/>
          <p:cNvSpPr/>
          <p:nvPr/>
        </p:nvSpPr>
        <p:spPr>
          <a:xfrm>
            <a:off x="1418082" y="43794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" name="object 738"/>
          <p:cNvSpPr/>
          <p:nvPr/>
        </p:nvSpPr>
        <p:spPr>
          <a:xfrm>
            <a:off x="1419352" y="46620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" name="object 739"/>
          <p:cNvSpPr/>
          <p:nvPr/>
        </p:nvSpPr>
        <p:spPr>
          <a:xfrm>
            <a:off x="1419225" y="46332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" name="object 740"/>
          <p:cNvSpPr/>
          <p:nvPr/>
        </p:nvSpPr>
        <p:spPr>
          <a:xfrm>
            <a:off x="1418971" y="45628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" name="object 741"/>
          <p:cNvSpPr/>
          <p:nvPr/>
        </p:nvSpPr>
        <p:spPr>
          <a:xfrm>
            <a:off x="1418844" y="45128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" name="object 742"/>
          <p:cNvSpPr/>
          <p:nvPr/>
        </p:nvSpPr>
        <p:spPr>
          <a:xfrm>
            <a:off x="1418589" y="44780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" name="object 743"/>
          <p:cNvSpPr/>
          <p:nvPr/>
        </p:nvSpPr>
        <p:spPr>
          <a:xfrm>
            <a:off x="1419733" y="44551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" name="object 744"/>
          <p:cNvSpPr/>
          <p:nvPr/>
        </p:nvSpPr>
        <p:spPr>
          <a:xfrm>
            <a:off x="1418844" y="4442714"/>
            <a:ext cx="1270" cy="35560"/>
          </a:xfrm>
          <a:custGeom>
            <a:avLst/>
            <a:gdLst/>
            <a:ahLst/>
            <a:cxnLst/>
            <a:rect l="l" t="t" r="r" b="b"/>
            <a:pathLst>
              <a:path w="1269" h="35560">
                <a:moveTo>
                  <a:pt x="0" y="35305"/>
                </a:moveTo>
                <a:lnTo>
                  <a:pt x="0" y="0"/>
                </a:lnTo>
                <a:lnTo>
                  <a:pt x="1016" y="0"/>
                </a:lnTo>
                <a:lnTo>
                  <a:pt x="1016" y="124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" name="object 745"/>
          <p:cNvSpPr/>
          <p:nvPr/>
        </p:nvSpPr>
        <p:spPr>
          <a:xfrm>
            <a:off x="1420875" y="46692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" name="object 746"/>
          <p:cNvSpPr/>
          <p:nvPr/>
        </p:nvSpPr>
        <p:spPr>
          <a:xfrm>
            <a:off x="1423161" y="48834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" name="object 747"/>
          <p:cNvSpPr/>
          <p:nvPr/>
        </p:nvSpPr>
        <p:spPr>
          <a:xfrm>
            <a:off x="1423797" y="48790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" name="object 748"/>
          <p:cNvSpPr/>
          <p:nvPr/>
        </p:nvSpPr>
        <p:spPr>
          <a:xfrm>
            <a:off x="1423542" y="48764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" name="object 749"/>
          <p:cNvSpPr/>
          <p:nvPr/>
        </p:nvSpPr>
        <p:spPr>
          <a:xfrm>
            <a:off x="1423288" y="4875021"/>
            <a:ext cx="635" cy="8890"/>
          </a:xfrm>
          <a:custGeom>
            <a:avLst/>
            <a:gdLst/>
            <a:ahLst/>
            <a:cxnLst/>
            <a:rect l="l" t="t" r="r" b="b"/>
            <a:pathLst>
              <a:path w="634" h="8889">
                <a:moveTo>
                  <a:pt x="0" y="8382"/>
                </a:moveTo>
                <a:lnTo>
                  <a:pt x="0" y="0"/>
                </a:lnTo>
                <a:lnTo>
                  <a:pt x="381" y="0"/>
                </a:lnTo>
                <a:lnTo>
                  <a:pt x="381" y="13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" name="object 750"/>
          <p:cNvSpPr/>
          <p:nvPr/>
        </p:nvSpPr>
        <p:spPr>
          <a:xfrm>
            <a:off x="1424305" y="4881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" name="object 751"/>
          <p:cNvSpPr/>
          <p:nvPr/>
        </p:nvSpPr>
        <p:spPr>
          <a:xfrm>
            <a:off x="1424686" y="48834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" name="object 752"/>
          <p:cNvSpPr/>
          <p:nvPr/>
        </p:nvSpPr>
        <p:spPr>
          <a:xfrm>
            <a:off x="1425447" y="49058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" name="object 753"/>
          <p:cNvSpPr/>
          <p:nvPr/>
        </p:nvSpPr>
        <p:spPr>
          <a:xfrm>
            <a:off x="1425321" y="48835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" name="object 754"/>
          <p:cNvSpPr/>
          <p:nvPr/>
        </p:nvSpPr>
        <p:spPr>
          <a:xfrm>
            <a:off x="1425066" y="4880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" name="object 755"/>
          <p:cNvSpPr/>
          <p:nvPr/>
        </p:nvSpPr>
        <p:spPr>
          <a:xfrm>
            <a:off x="1424813" y="4877561"/>
            <a:ext cx="635" cy="6350"/>
          </a:xfrm>
          <a:custGeom>
            <a:avLst/>
            <a:gdLst/>
            <a:ahLst/>
            <a:cxnLst/>
            <a:rect l="l" t="t" r="r" b="b"/>
            <a:pathLst>
              <a:path w="634" h="6350">
                <a:moveTo>
                  <a:pt x="0" y="5841"/>
                </a:moveTo>
                <a:lnTo>
                  <a:pt x="0" y="0"/>
                </a:lnTo>
                <a:lnTo>
                  <a:pt x="381" y="0"/>
                </a:lnTo>
                <a:lnTo>
                  <a:pt x="381" y="304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" name="object 756"/>
          <p:cNvSpPr/>
          <p:nvPr/>
        </p:nvSpPr>
        <p:spPr>
          <a:xfrm>
            <a:off x="1424432" y="4875910"/>
            <a:ext cx="635" cy="6350"/>
          </a:xfrm>
          <a:custGeom>
            <a:avLst/>
            <a:gdLst/>
            <a:ahLst/>
            <a:cxnLst/>
            <a:rect l="l" t="t" r="r" b="b"/>
            <a:pathLst>
              <a:path w="634" h="6350">
                <a:moveTo>
                  <a:pt x="0" y="5841"/>
                </a:moveTo>
                <a:lnTo>
                  <a:pt x="0" y="0"/>
                </a:lnTo>
                <a:lnTo>
                  <a:pt x="635" y="0"/>
                </a:lnTo>
                <a:lnTo>
                  <a:pt x="635" y="16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" name="object 757"/>
          <p:cNvSpPr/>
          <p:nvPr/>
        </p:nvSpPr>
        <p:spPr>
          <a:xfrm>
            <a:off x="1424177" y="48743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" name="object 758"/>
          <p:cNvSpPr/>
          <p:nvPr/>
        </p:nvSpPr>
        <p:spPr>
          <a:xfrm>
            <a:off x="1423542" y="4874005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1015"/>
                </a:moveTo>
                <a:lnTo>
                  <a:pt x="0" y="0"/>
                </a:lnTo>
                <a:lnTo>
                  <a:pt x="889" y="0"/>
                </a:lnTo>
                <a:lnTo>
                  <a:pt x="889" y="3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" name="object 759"/>
          <p:cNvSpPr/>
          <p:nvPr/>
        </p:nvSpPr>
        <p:spPr>
          <a:xfrm>
            <a:off x="1423035" y="48710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" name="object 760"/>
          <p:cNvSpPr/>
          <p:nvPr/>
        </p:nvSpPr>
        <p:spPr>
          <a:xfrm>
            <a:off x="1422780" y="48700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" name="object 761"/>
          <p:cNvSpPr/>
          <p:nvPr/>
        </p:nvSpPr>
        <p:spPr>
          <a:xfrm>
            <a:off x="1422653" y="48418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" name="object 762"/>
          <p:cNvSpPr/>
          <p:nvPr/>
        </p:nvSpPr>
        <p:spPr>
          <a:xfrm>
            <a:off x="1422400" y="47872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" name="object 763"/>
          <p:cNvSpPr/>
          <p:nvPr/>
        </p:nvSpPr>
        <p:spPr>
          <a:xfrm>
            <a:off x="1422272" y="46964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" name="object 764"/>
          <p:cNvSpPr/>
          <p:nvPr/>
        </p:nvSpPr>
        <p:spPr>
          <a:xfrm>
            <a:off x="1422019" y="46828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" name="object 765"/>
          <p:cNvSpPr/>
          <p:nvPr/>
        </p:nvSpPr>
        <p:spPr>
          <a:xfrm>
            <a:off x="1421891" y="46573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" name="object 766"/>
          <p:cNvSpPr/>
          <p:nvPr/>
        </p:nvSpPr>
        <p:spPr>
          <a:xfrm>
            <a:off x="1421638" y="46429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" name="object 767"/>
          <p:cNvSpPr/>
          <p:nvPr/>
        </p:nvSpPr>
        <p:spPr>
          <a:xfrm>
            <a:off x="1421511" y="4640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" name="object 768"/>
          <p:cNvSpPr/>
          <p:nvPr/>
        </p:nvSpPr>
        <p:spPr>
          <a:xfrm>
            <a:off x="1421257" y="46228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" name="object 769"/>
          <p:cNvSpPr/>
          <p:nvPr/>
        </p:nvSpPr>
        <p:spPr>
          <a:xfrm>
            <a:off x="1421002" y="4612513"/>
            <a:ext cx="635" cy="57150"/>
          </a:xfrm>
          <a:custGeom>
            <a:avLst/>
            <a:gdLst/>
            <a:ahLst/>
            <a:cxnLst/>
            <a:rect l="l" t="t" r="r" b="b"/>
            <a:pathLst>
              <a:path w="634" h="57150">
                <a:moveTo>
                  <a:pt x="253" y="-4762"/>
                </a:moveTo>
                <a:lnTo>
                  <a:pt x="253" y="6153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" name="object 770"/>
          <p:cNvSpPr/>
          <p:nvPr/>
        </p:nvSpPr>
        <p:spPr>
          <a:xfrm>
            <a:off x="1420749" y="4577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" name="object 771"/>
          <p:cNvSpPr/>
          <p:nvPr/>
        </p:nvSpPr>
        <p:spPr>
          <a:xfrm>
            <a:off x="1420494" y="45419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" name="object 772"/>
          <p:cNvSpPr/>
          <p:nvPr/>
        </p:nvSpPr>
        <p:spPr>
          <a:xfrm>
            <a:off x="1420367" y="4487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" name="object 773"/>
          <p:cNvSpPr/>
          <p:nvPr/>
        </p:nvSpPr>
        <p:spPr>
          <a:xfrm>
            <a:off x="1420113" y="44169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" name="object 774"/>
          <p:cNvSpPr/>
          <p:nvPr/>
        </p:nvSpPr>
        <p:spPr>
          <a:xfrm>
            <a:off x="1425828" y="4409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" name="object 775"/>
          <p:cNvSpPr/>
          <p:nvPr/>
        </p:nvSpPr>
        <p:spPr>
          <a:xfrm>
            <a:off x="1420367" y="4355210"/>
            <a:ext cx="5715" cy="62230"/>
          </a:xfrm>
          <a:custGeom>
            <a:avLst/>
            <a:gdLst/>
            <a:ahLst/>
            <a:cxnLst/>
            <a:rect l="l" t="t" r="r" b="b"/>
            <a:pathLst>
              <a:path w="5715" h="62229">
                <a:moveTo>
                  <a:pt x="0" y="61722"/>
                </a:moveTo>
                <a:lnTo>
                  <a:pt x="0" y="0"/>
                </a:lnTo>
                <a:lnTo>
                  <a:pt x="5588" y="0"/>
                </a:lnTo>
                <a:lnTo>
                  <a:pt x="5588" y="546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" name="object 776"/>
          <p:cNvSpPr/>
          <p:nvPr/>
        </p:nvSpPr>
        <p:spPr>
          <a:xfrm>
            <a:off x="1419352" y="4327397"/>
            <a:ext cx="3810" cy="115570"/>
          </a:xfrm>
          <a:custGeom>
            <a:avLst/>
            <a:gdLst/>
            <a:ahLst/>
            <a:cxnLst/>
            <a:rect l="l" t="t" r="r" b="b"/>
            <a:pathLst>
              <a:path w="3809" h="115570">
                <a:moveTo>
                  <a:pt x="0" y="115315"/>
                </a:moveTo>
                <a:lnTo>
                  <a:pt x="0" y="0"/>
                </a:lnTo>
                <a:lnTo>
                  <a:pt x="3810" y="0"/>
                </a:lnTo>
                <a:lnTo>
                  <a:pt x="3810" y="278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" name="object 777"/>
          <p:cNvSpPr/>
          <p:nvPr/>
        </p:nvSpPr>
        <p:spPr>
          <a:xfrm>
            <a:off x="1418463" y="4292600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794" y="0"/>
                </a:lnTo>
                <a:lnTo>
                  <a:pt x="2794" y="347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" name="object 778"/>
          <p:cNvSpPr/>
          <p:nvPr/>
        </p:nvSpPr>
        <p:spPr>
          <a:xfrm>
            <a:off x="1426210" y="42520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" name="object 779"/>
          <p:cNvSpPr/>
          <p:nvPr/>
        </p:nvSpPr>
        <p:spPr>
          <a:xfrm>
            <a:off x="1419860" y="4139057"/>
            <a:ext cx="6985" cy="153670"/>
          </a:xfrm>
          <a:custGeom>
            <a:avLst/>
            <a:gdLst/>
            <a:ahLst/>
            <a:cxnLst/>
            <a:rect l="l" t="t" r="r" b="b"/>
            <a:pathLst>
              <a:path w="6984" h="153670">
                <a:moveTo>
                  <a:pt x="0" y="153543"/>
                </a:moveTo>
                <a:lnTo>
                  <a:pt x="0" y="0"/>
                </a:lnTo>
                <a:lnTo>
                  <a:pt x="6477" y="0"/>
                </a:lnTo>
                <a:lnTo>
                  <a:pt x="6477" y="1130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" name="object 780"/>
          <p:cNvSpPr/>
          <p:nvPr/>
        </p:nvSpPr>
        <p:spPr>
          <a:xfrm>
            <a:off x="1418082" y="4115815"/>
            <a:ext cx="5080" cy="264160"/>
          </a:xfrm>
          <a:custGeom>
            <a:avLst/>
            <a:gdLst/>
            <a:ahLst/>
            <a:cxnLst/>
            <a:rect l="l" t="t" r="r" b="b"/>
            <a:pathLst>
              <a:path w="5080" h="264160">
                <a:moveTo>
                  <a:pt x="0" y="263652"/>
                </a:moveTo>
                <a:lnTo>
                  <a:pt x="0" y="0"/>
                </a:lnTo>
                <a:lnTo>
                  <a:pt x="4953" y="0"/>
                </a:lnTo>
                <a:lnTo>
                  <a:pt x="4953" y="232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" name="object 781"/>
          <p:cNvSpPr/>
          <p:nvPr/>
        </p:nvSpPr>
        <p:spPr>
          <a:xfrm>
            <a:off x="1417827" y="4087367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6"/>
                </a:moveTo>
                <a:lnTo>
                  <a:pt x="0" y="0"/>
                </a:lnTo>
                <a:lnTo>
                  <a:pt x="2794" y="0"/>
                </a:lnTo>
                <a:lnTo>
                  <a:pt x="2794" y="284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" name="object 782"/>
          <p:cNvSpPr/>
          <p:nvPr/>
        </p:nvSpPr>
        <p:spPr>
          <a:xfrm>
            <a:off x="1427289" y="4417250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0"/>
                </a:moveTo>
                <a:lnTo>
                  <a:pt x="0" y="204724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" name="object 783"/>
          <p:cNvSpPr/>
          <p:nvPr/>
        </p:nvSpPr>
        <p:spPr>
          <a:xfrm>
            <a:off x="1426844" y="44133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" name="object 784"/>
          <p:cNvSpPr/>
          <p:nvPr/>
        </p:nvSpPr>
        <p:spPr>
          <a:xfrm>
            <a:off x="1426591" y="43868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" name="object 785"/>
          <p:cNvSpPr/>
          <p:nvPr/>
        </p:nvSpPr>
        <p:spPr>
          <a:xfrm>
            <a:off x="1427607" y="44403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" name="object 786"/>
          <p:cNvSpPr/>
          <p:nvPr/>
        </p:nvSpPr>
        <p:spPr>
          <a:xfrm>
            <a:off x="1428750" y="45582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" name="object 787"/>
          <p:cNvSpPr/>
          <p:nvPr/>
        </p:nvSpPr>
        <p:spPr>
          <a:xfrm>
            <a:off x="1429130" y="4523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" name="object 788"/>
          <p:cNvSpPr/>
          <p:nvPr/>
        </p:nvSpPr>
        <p:spPr>
          <a:xfrm>
            <a:off x="1429511" y="45149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" name="object 789"/>
          <p:cNvSpPr/>
          <p:nvPr/>
        </p:nvSpPr>
        <p:spPr>
          <a:xfrm>
            <a:off x="1428241" y="4395596"/>
            <a:ext cx="635" cy="85725"/>
          </a:xfrm>
          <a:custGeom>
            <a:avLst/>
            <a:gdLst/>
            <a:ahLst/>
            <a:cxnLst/>
            <a:rect l="l" t="t" r="r" b="b"/>
            <a:pathLst>
              <a:path w="634" h="85725">
                <a:moveTo>
                  <a:pt x="253" y="-4762"/>
                </a:moveTo>
                <a:lnTo>
                  <a:pt x="253" y="8997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" name="object 790"/>
          <p:cNvSpPr/>
          <p:nvPr/>
        </p:nvSpPr>
        <p:spPr>
          <a:xfrm>
            <a:off x="1427988" y="43407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" name="object 791"/>
          <p:cNvSpPr/>
          <p:nvPr/>
        </p:nvSpPr>
        <p:spPr>
          <a:xfrm>
            <a:off x="1427607" y="4315586"/>
            <a:ext cx="635" cy="125095"/>
          </a:xfrm>
          <a:custGeom>
            <a:avLst/>
            <a:gdLst/>
            <a:ahLst/>
            <a:cxnLst/>
            <a:rect l="l" t="t" r="r" b="b"/>
            <a:pathLst>
              <a:path w="634" h="125095">
                <a:moveTo>
                  <a:pt x="317" y="-4762"/>
                </a:moveTo>
                <a:lnTo>
                  <a:pt x="317" y="129476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" name="object 792"/>
          <p:cNvSpPr/>
          <p:nvPr/>
        </p:nvSpPr>
        <p:spPr>
          <a:xfrm>
            <a:off x="1426844" y="4304919"/>
            <a:ext cx="1270" cy="81915"/>
          </a:xfrm>
          <a:custGeom>
            <a:avLst/>
            <a:gdLst/>
            <a:ahLst/>
            <a:cxnLst/>
            <a:rect l="l" t="t" r="r" b="b"/>
            <a:pathLst>
              <a:path w="1269" h="81914">
                <a:moveTo>
                  <a:pt x="0" y="81914"/>
                </a:moveTo>
                <a:lnTo>
                  <a:pt x="0" y="0"/>
                </a:lnTo>
                <a:lnTo>
                  <a:pt x="1143" y="0"/>
                </a:lnTo>
                <a:lnTo>
                  <a:pt x="1143" y="106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" name="object 793"/>
          <p:cNvSpPr/>
          <p:nvPr/>
        </p:nvSpPr>
        <p:spPr>
          <a:xfrm>
            <a:off x="1430400" y="45509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" name="object 794"/>
          <p:cNvSpPr/>
          <p:nvPr/>
        </p:nvSpPr>
        <p:spPr>
          <a:xfrm>
            <a:off x="1430274" y="4443476"/>
            <a:ext cx="635" cy="107950"/>
          </a:xfrm>
          <a:custGeom>
            <a:avLst/>
            <a:gdLst/>
            <a:ahLst/>
            <a:cxnLst/>
            <a:rect l="l" t="t" r="r" b="b"/>
            <a:pathLst>
              <a:path w="634" h="107950">
                <a:moveTo>
                  <a:pt x="126" y="-4762"/>
                </a:moveTo>
                <a:lnTo>
                  <a:pt x="126" y="112204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" name="object 795"/>
          <p:cNvSpPr/>
          <p:nvPr/>
        </p:nvSpPr>
        <p:spPr>
          <a:xfrm>
            <a:off x="1429892" y="4389120"/>
            <a:ext cx="635" cy="83185"/>
          </a:xfrm>
          <a:custGeom>
            <a:avLst/>
            <a:gdLst/>
            <a:ahLst/>
            <a:cxnLst/>
            <a:rect l="l" t="t" r="r" b="b"/>
            <a:pathLst>
              <a:path w="634" h="83185">
                <a:moveTo>
                  <a:pt x="254" y="-4762"/>
                </a:moveTo>
                <a:lnTo>
                  <a:pt x="254" y="8769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" name="object 796"/>
          <p:cNvSpPr/>
          <p:nvPr/>
        </p:nvSpPr>
        <p:spPr>
          <a:xfrm>
            <a:off x="1431036" y="46578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" name="object 797"/>
          <p:cNvSpPr/>
          <p:nvPr/>
        </p:nvSpPr>
        <p:spPr>
          <a:xfrm>
            <a:off x="1430782" y="46089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" name="object 798"/>
          <p:cNvSpPr/>
          <p:nvPr/>
        </p:nvSpPr>
        <p:spPr>
          <a:xfrm>
            <a:off x="1431544" y="45826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" name="object 799"/>
          <p:cNvSpPr/>
          <p:nvPr/>
        </p:nvSpPr>
        <p:spPr>
          <a:xfrm>
            <a:off x="1431416" y="45205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" name="object 800"/>
          <p:cNvSpPr/>
          <p:nvPr/>
        </p:nvSpPr>
        <p:spPr>
          <a:xfrm>
            <a:off x="1430908" y="4497323"/>
            <a:ext cx="635" cy="111760"/>
          </a:xfrm>
          <a:custGeom>
            <a:avLst/>
            <a:gdLst/>
            <a:ahLst/>
            <a:cxnLst/>
            <a:rect l="l" t="t" r="r" b="b"/>
            <a:pathLst>
              <a:path w="634" h="111760">
                <a:moveTo>
                  <a:pt x="317" y="-4762"/>
                </a:moveTo>
                <a:lnTo>
                  <a:pt x="317" y="116395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" name="object 801"/>
          <p:cNvSpPr/>
          <p:nvPr/>
        </p:nvSpPr>
        <p:spPr>
          <a:xfrm>
            <a:off x="1432305" y="4501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" name="object 802"/>
          <p:cNvSpPr/>
          <p:nvPr/>
        </p:nvSpPr>
        <p:spPr>
          <a:xfrm>
            <a:off x="1432178" y="44853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" name="object 803"/>
          <p:cNvSpPr/>
          <p:nvPr/>
        </p:nvSpPr>
        <p:spPr>
          <a:xfrm>
            <a:off x="1431925" y="44665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" name="object 804"/>
          <p:cNvSpPr/>
          <p:nvPr/>
        </p:nvSpPr>
        <p:spPr>
          <a:xfrm>
            <a:off x="1431289" y="4374896"/>
            <a:ext cx="1270" cy="122555"/>
          </a:xfrm>
          <a:custGeom>
            <a:avLst/>
            <a:gdLst/>
            <a:ahLst/>
            <a:cxnLst/>
            <a:rect l="l" t="t" r="r" b="b"/>
            <a:pathLst>
              <a:path w="1269" h="122554">
                <a:moveTo>
                  <a:pt x="444" y="-4762"/>
                </a:moveTo>
                <a:lnTo>
                  <a:pt x="444" y="127190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" name="object 805"/>
          <p:cNvSpPr/>
          <p:nvPr/>
        </p:nvSpPr>
        <p:spPr>
          <a:xfrm>
            <a:off x="1430147" y="4324477"/>
            <a:ext cx="1905" cy="64769"/>
          </a:xfrm>
          <a:custGeom>
            <a:avLst/>
            <a:gdLst/>
            <a:ahLst/>
            <a:cxnLst/>
            <a:rect l="l" t="t" r="r" b="b"/>
            <a:pathLst>
              <a:path w="1905" h="64770">
                <a:moveTo>
                  <a:pt x="0" y="64642"/>
                </a:moveTo>
                <a:lnTo>
                  <a:pt x="0" y="0"/>
                </a:lnTo>
                <a:lnTo>
                  <a:pt x="1524" y="0"/>
                </a:lnTo>
                <a:lnTo>
                  <a:pt x="1524" y="504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" name="object 806"/>
          <p:cNvSpPr/>
          <p:nvPr/>
        </p:nvSpPr>
        <p:spPr>
          <a:xfrm>
            <a:off x="1432941" y="45123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" name="object 807"/>
          <p:cNvSpPr/>
          <p:nvPr/>
        </p:nvSpPr>
        <p:spPr>
          <a:xfrm>
            <a:off x="1432686" y="4424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" name="object 808"/>
          <p:cNvSpPr/>
          <p:nvPr/>
        </p:nvSpPr>
        <p:spPr>
          <a:xfrm>
            <a:off x="1433702" y="44884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" name="object 809"/>
          <p:cNvSpPr/>
          <p:nvPr/>
        </p:nvSpPr>
        <p:spPr>
          <a:xfrm>
            <a:off x="1433449" y="44413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" name="object 810"/>
          <p:cNvSpPr/>
          <p:nvPr/>
        </p:nvSpPr>
        <p:spPr>
          <a:xfrm>
            <a:off x="1433322" y="43682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" name="object 811"/>
          <p:cNvSpPr/>
          <p:nvPr/>
        </p:nvSpPr>
        <p:spPr>
          <a:xfrm>
            <a:off x="1432813" y="4287011"/>
            <a:ext cx="635" cy="137160"/>
          </a:xfrm>
          <a:custGeom>
            <a:avLst/>
            <a:gdLst/>
            <a:ahLst/>
            <a:cxnLst/>
            <a:rect l="l" t="t" r="r" b="b"/>
            <a:pathLst>
              <a:path w="634" h="137160">
                <a:moveTo>
                  <a:pt x="317" y="-4762"/>
                </a:moveTo>
                <a:lnTo>
                  <a:pt x="317" y="14192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" name="object 812"/>
          <p:cNvSpPr/>
          <p:nvPr/>
        </p:nvSpPr>
        <p:spPr>
          <a:xfrm>
            <a:off x="1430908" y="4198111"/>
            <a:ext cx="2540" cy="126364"/>
          </a:xfrm>
          <a:custGeom>
            <a:avLst/>
            <a:gdLst/>
            <a:ahLst/>
            <a:cxnLst/>
            <a:rect l="l" t="t" r="r" b="b"/>
            <a:pathLst>
              <a:path w="2540" h="126364">
                <a:moveTo>
                  <a:pt x="0" y="126364"/>
                </a:moveTo>
                <a:lnTo>
                  <a:pt x="0" y="0"/>
                </a:lnTo>
                <a:lnTo>
                  <a:pt x="2286" y="0"/>
                </a:lnTo>
                <a:lnTo>
                  <a:pt x="2286" y="888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" name="object 813"/>
          <p:cNvSpPr/>
          <p:nvPr/>
        </p:nvSpPr>
        <p:spPr>
          <a:xfrm>
            <a:off x="1427352" y="4182109"/>
            <a:ext cx="5080" cy="123189"/>
          </a:xfrm>
          <a:custGeom>
            <a:avLst/>
            <a:gdLst/>
            <a:ahLst/>
            <a:cxnLst/>
            <a:rect l="l" t="t" r="r" b="b"/>
            <a:pathLst>
              <a:path w="5080" h="123189">
                <a:moveTo>
                  <a:pt x="0" y="122808"/>
                </a:moveTo>
                <a:lnTo>
                  <a:pt x="0" y="0"/>
                </a:lnTo>
                <a:lnTo>
                  <a:pt x="4699" y="0"/>
                </a:lnTo>
                <a:lnTo>
                  <a:pt x="4699" y="160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" name="object 814"/>
          <p:cNvSpPr/>
          <p:nvPr/>
        </p:nvSpPr>
        <p:spPr>
          <a:xfrm>
            <a:off x="1434211" y="43587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" name="object 815"/>
          <p:cNvSpPr/>
          <p:nvPr/>
        </p:nvSpPr>
        <p:spPr>
          <a:xfrm>
            <a:off x="1434083" y="43251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" name="object 816"/>
          <p:cNvSpPr/>
          <p:nvPr/>
        </p:nvSpPr>
        <p:spPr>
          <a:xfrm>
            <a:off x="1434846" y="43748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" name="object 817"/>
          <p:cNvSpPr/>
          <p:nvPr/>
        </p:nvSpPr>
        <p:spPr>
          <a:xfrm>
            <a:off x="1434591" y="43119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" name="object 818"/>
          <p:cNvSpPr/>
          <p:nvPr/>
        </p:nvSpPr>
        <p:spPr>
          <a:xfrm>
            <a:off x="1435353" y="4358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" name="object 819"/>
          <p:cNvSpPr/>
          <p:nvPr/>
        </p:nvSpPr>
        <p:spPr>
          <a:xfrm>
            <a:off x="1435227" y="43059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" name="object 820"/>
          <p:cNvSpPr/>
          <p:nvPr/>
        </p:nvSpPr>
        <p:spPr>
          <a:xfrm>
            <a:off x="1434719" y="4257547"/>
            <a:ext cx="635" cy="54610"/>
          </a:xfrm>
          <a:custGeom>
            <a:avLst/>
            <a:gdLst/>
            <a:ahLst/>
            <a:cxnLst/>
            <a:rect l="l" t="t" r="r" b="b"/>
            <a:pathLst>
              <a:path w="634" h="54610">
                <a:moveTo>
                  <a:pt x="317" y="-4762"/>
                </a:moveTo>
                <a:lnTo>
                  <a:pt x="317" y="59118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" name="object 821"/>
          <p:cNvSpPr/>
          <p:nvPr/>
        </p:nvSpPr>
        <p:spPr>
          <a:xfrm>
            <a:off x="1435735" y="42358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" name="object 822"/>
          <p:cNvSpPr/>
          <p:nvPr/>
        </p:nvSpPr>
        <p:spPr>
          <a:xfrm>
            <a:off x="1435100" y="4125467"/>
            <a:ext cx="1270" cy="132080"/>
          </a:xfrm>
          <a:custGeom>
            <a:avLst/>
            <a:gdLst/>
            <a:ahLst/>
            <a:cxnLst/>
            <a:rect l="l" t="t" r="r" b="b"/>
            <a:pathLst>
              <a:path w="1269" h="132079">
                <a:moveTo>
                  <a:pt x="381" y="-4762"/>
                </a:moveTo>
                <a:lnTo>
                  <a:pt x="381" y="13684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" name="object 823"/>
          <p:cNvSpPr/>
          <p:nvPr/>
        </p:nvSpPr>
        <p:spPr>
          <a:xfrm>
            <a:off x="1434211" y="4099559"/>
            <a:ext cx="1270" cy="226060"/>
          </a:xfrm>
          <a:custGeom>
            <a:avLst/>
            <a:gdLst/>
            <a:ahLst/>
            <a:cxnLst/>
            <a:rect l="l" t="t" r="r" b="b"/>
            <a:pathLst>
              <a:path w="1269" h="226060">
                <a:moveTo>
                  <a:pt x="634" y="-4762"/>
                </a:moveTo>
                <a:lnTo>
                  <a:pt x="634" y="230314"/>
                </a:lnTo>
              </a:path>
            </a:pathLst>
          </a:custGeom>
          <a:ln w="107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" name="object 824"/>
          <p:cNvSpPr/>
          <p:nvPr/>
        </p:nvSpPr>
        <p:spPr>
          <a:xfrm>
            <a:off x="1429638" y="3994150"/>
            <a:ext cx="5715" cy="187960"/>
          </a:xfrm>
          <a:custGeom>
            <a:avLst/>
            <a:gdLst/>
            <a:ahLst/>
            <a:cxnLst/>
            <a:rect l="l" t="t" r="r" b="b"/>
            <a:pathLst>
              <a:path w="5715" h="187960">
                <a:moveTo>
                  <a:pt x="0" y="187959"/>
                </a:moveTo>
                <a:lnTo>
                  <a:pt x="0" y="0"/>
                </a:lnTo>
                <a:lnTo>
                  <a:pt x="5207" y="0"/>
                </a:lnTo>
                <a:lnTo>
                  <a:pt x="5207" y="1054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" name="object 825"/>
          <p:cNvSpPr/>
          <p:nvPr/>
        </p:nvSpPr>
        <p:spPr>
          <a:xfrm>
            <a:off x="1419225" y="3884803"/>
            <a:ext cx="13335" cy="202565"/>
          </a:xfrm>
          <a:custGeom>
            <a:avLst/>
            <a:gdLst/>
            <a:ahLst/>
            <a:cxnLst/>
            <a:rect l="l" t="t" r="r" b="b"/>
            <a:pathLst>
              <a:path w="13334" h="202564">
                <a:moveTo>
                  <a:pt x="0" y="202565"/>
                </a:moveTo>
                <a:lnTo>
                  <a:pt x="0" y="0"/>
                </a:lnTo>
                <a:lnTo>
                  <a:pt x="13081" y="0"/>
                </a:lnTo>
                <a:lnTo>
                  <a:pt x="13081" y="1093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" name="object 826"/>
          <p:cNvSpPr/>
          <p:nvPr/>
        </p:nvSpPr>
        <p:spPr>
          <a:xfrm>
            <a:off x="1409953" y="3777234"/>
            <a:ext cx="15875" cy="250825"/>
          </a:xfrm>
          <a:custGeom>
            <a:avLst/>
            <a:gdLst/>
            <a:ahLst/>
            <a:cxnLst/>
            <a:rect l="l" t="t" r="r" b="b"/>
            <a:pathLst>
              <a:path w="15875" h="250825">
                <a:moveTo>
                  <a:pt x="0" y="250317"/>
                </a:moveTo>
                <a:lnTo>
                  <a:pt x="0" y="0"/>
                </a:lnTo>
                <a:lnTo>
                  <a:pt x="15748" y="0"/>
                </a:lnTo>
                <a:lnTo>
                  <a:pt x="15748" y="1075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" name="object 827"/>
          <p:cNvSpPr/>
          <p:nvPr/>
        </p:nvSpPr>
        <p:spPr>
          <a:xfrm>
            <a:off x="1397000" y="3693414"/>
            <a:ext cx="20955" cy="172720"/>
          </a:xfrm>
          <a:custGeom>
            <a:avLst/>
            <a:gdLst/>
            <a:ahLst/>
            <a:cxnLst/>
            <a:rect l="l" t="t" r="r" b="b"/>
            <a:pathLst>
              <a:path w="20955" h="172720">
                <a:moveTo>
                  <a:pt x="0" y="172593"/>
                </a:moveTo>
                <a:lnTo>
                  <a:pt x="0" y="0"/>
                </a:lnTo>
                <a:lnTo>
                  <a:pt x="20828" y="0"/>
                </a:lnTo>
                <a:lnTo>
                  <a:pt x="20828" y="8382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" name="object 828"/>
          <p:cNvSpPr/>
          <p:nvPr/>
        </p:nvSpPr>
        <p:spPr>
          <a:xfrm>
            <a:off x="1389380" y="3565525"/>
            <a:ext cx="18415" cy="151130"/>
          </a:xfrm>
          <a:custGeom>
            <a:avLst/>
            <a:gdLst/>
            <a:ahLst/>
            <a:cxnLst/>
            <a:rect l="l" t="t" r="r" b="b"/>
            <a:pathLst>
              <a:path w="18415" h="151129">
                <a:moveTo>
                  <a:pt x="0" y="150749"/>
                </a:moveTo>
                <a:lnTo>
                  <a:pt x="0" y="0"/>
                </a:lnTo>
                <a:lnTo>
                  <a:pt x="18034" y="0"/>
                </a:lnTo>
                <a:lnTo>
                  <a:pt x="18034" y="1278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" name="object 829"/>
          <p:cNvSpPr/>
          <p:nvPr/>
        </p:nvSpPr>
        <p:spPr>
          <a:xfrm>
            <a:off x="1383030" y="3509390"/>
            <a:ext cx="15875" cy="395605"/>
          </a:xfrm>
          <a:custGeom>
            <a:avLst/>
            <a:gdLst/>
            <a:ahLst/>
            <a:cxnLst/>
            <a:rect l="l" t="t" r="r" b="b"/>
            <a:pathLst>
              <a:path w="15875" h="395604">
                <a:moveTo>
                  <a:pt x="0" y="395350"/>
                </a:moveTo>
                <a:lnTo>
                  <a:pt x="0" y="0"/>
                </a:lnTo>
                <a:lnTo>
                  <a:pt x="15367" y="0"/>
                </a:lnTo>
                <a:lnTo>
                  <a:pt x="15367" y="5613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" name="object 830"/>
          <p:cNvSpPr/>
          <p:nvPr/>
        </p:nvSpPr>
        <p:spPr>
          <a:xfrm>
            <a:off x="1381760" y="3497579"/>
            <a:ext cx="9525" cy="122555"/>
          </a:xfrm>
          <a:custGeom>
            <a:avLst/>
            <a:gdLst/>
            <a:ahLst/>
            <a:cxnLst/>
            <a:rect l="l" t="t" r="r" b="b"/>
            <a:pathLst>
              <a:path w="9525" h="122554">
                <a:moveTo>
                  <a:pt x="0" y="122174"/>
                </a:moveTo>
                <a:lnTo>
                  <a:pt x="0" y="0"/>
                </a:lnTo>
                <a:lnTo>
                  <a:pt x="9017" y="0"/>
                </a:lnTo>
                <a:lnTo>
                  <a:pt x="9017" y="118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" name="object 831"/>
          <p:cNvSpPr/>
          <p:nvPr/>
        </p:nvSpPr>
        <p:spPr>
          <a:xfrm>
            <a:off x="1436116" y="39206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" name="object 832"/>
          <p:cNvSpPr/>
          <p:nvPr/>
        </p:nvSpPr>
        <p:spPr>
          <a:xfrm>
            <a:off x="1436497" y="41234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" name="object 833"/>
          <p:cNvSpPr/>
          <p:nvPr/>
        </p:nvSpPr>
        <p:spPr>
          <a:xfrm>
            <a:off x="1436877" y="42757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" name="object 834"/>
          <p:cNvSpPr/>
          <p:nvPr/>
        </p:nvSpPr>
        <p:spPr>
          <a:xfrm>
            <a:off x="1437513" y="42298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" name="object 835"/>
          <p:cNvSpPr/>
          <p:nvPr/>
        </p:nvSpPr>
        <p:spPr>
          <a:xfrm>
            <a:off x="1437258" y="41922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" name="object 836"/>
          <p:cNvSpPr/>
          <p:nvPr/>
        </p:nvSpPr>
        <p:spPr>
          <a:xfrm>
            <a:off x="1437005" y="4159630"/>
            <a:ext cx="635" cy="116205"/>
          </a:xfrm>
          <a:custGeom>
            <a:avLst/>
            <a:gdLst/>
            <a:ahLst/>
            <a:cxnLst/>
            <a:rect l="l" t="t" r="r" b="b"/>
            <a:pathLst>
              <a:path w="634" h="116204">
                <a:moveTo>
                  <a:pt x="190" y="-4762"/>
                </a:moveTo>
                <a:lnTo>
                  <a:pt x="190" y="12084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" name="object 837"/>
          <p:cNvSpPr/>
          <p:nvPr/>
        </p:nvSpPr>
        <p:spPr>
          <a:xfrm>
            <a:off x="1438275" y="42857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" name="object 838"/>
          <p:cNvSpPr/>
          <p:nvPr/>
        </p:nvSpPr>
        <p:spPr>
          <a:xfrm>
            <a:off x="1438021" y="42148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" name="object 839"/>
          <p:cNvSpPr/>
          <p:nvPr/>
        </p:nvSpPr>
        <p:spPr>
          <a:xfrm>
            <a:off x="1437894" y="41269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" name="object 840"/>
          <p:cNvSpPr/>
          <p:nvPr/>
        </p:nvSpPr>
        <p:spPr>
          <a:xfrm>
            <a:off x="1437258" y="4099433"/>
            <a:ext cx="1270" cy="60325"/>
          </a:xfrm>
          <a:custGeom>
            <a:avLst/>
            <a:gdLst/>
            <a:ahLst/>
            <a:cxnLst/>
            <a:rect l="l" t="t" r="r" b="b"/>
            <a:pathLst>
              <a:path w="1269" h="60325">
                <a:moveTo>
                  <a:pt x="0" y="60198"/>
                </a:moveTo>
                <a:lnTo>
                  <a:pt x="0" y="0"/>
                </a:lnTo>
                <a:lnTo>
                  <a:pt x="762" y="0"/>
                </a:lnTo>
                <a:lnTo>
                  <a:pt x="762" y="275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" name="object 841"/>
          <p:cNvSpPr/>
          <p:nvPr/>
        </p:nvSpPr>
        <p:spPr>
          <a:xfrm>
            <a:off x="1436624" y="3993769"/>
            <a:ext cx="1270" cy="130175"/>
          </a:xfrm>
          <a:custGeom>
            <a:avLst/>
            <a:gdLst/>
            <a:ahLst/>
            <a:cxnLst/>
            <a:rect l="l" t="t" r="r" b="b"/>
            <a:pathLst>
              <a:path w="1269" h="130175">
                <a:moveTo>
                  <a:pt x="507" y="-4762"/>
                </a:moveTo>
                <a:lnTo>
                  <a:pt x="507" y="13442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" name="object 842"/>
          <p:cNvSpPr/>
          <p:nvPr/>
        </p:nvSpPr>
        <p:spPr>
          <a:xfrm>
            <a:off x="1438783" y="4118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" name="object 843"/>
          <p:cNvSpPr/>
          <p:nvPr/>
        </p:nvSpPr>
        <p:spPr>
          <a:xfrm>
            <a:off x="1438655" y="40885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" name="object 844"/>
          <p:cNvSpPr/>
          <p:nvPr/>
        </p:nvSpPr>
        <p:spPr>
          <a:xfrm>
            <a:off x="1439417" y="41656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" name="object 845"/>
          <p:cNvSpPr/>
          <p:nvPr/>
        </p:nvSpPr>
        <p:spPr>
          <a:xfrm>
            <a:off x="1439163" y="4134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" name="object 846"/>
          <p:cNvSpPr/>
          <p:nvPr/>
        </p:nvSpPr>
        <p:spPr>
          <a:xfrm>
            <a:off x="1439925" y="41203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" name="object 847"/>
          <p:cNvSpPr/>
          <p:nvPr/>
        </p:nvSpPr>
        <p:spPr>
          <a:xfrm>
            <a:off x="1439799" y="40612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" name="object 848"/>
          <p:cNvSpPr/>
          <p:nvPr/>
        </p:nvSpPr>
        <p:spPr>
          <a:xfrm>
            <a:off x="1440941" y="42070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" name="object 849"/>
          <p:cNvSpPr/>
          <p:nvPr/>
        </p:nvSpPr>
        <p:spPr>
          <a:xfrm>
            <a:off x="1440688" y="41592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" name="object 850"/>
          <p:cNvSpPr/>
          <p:nvPr/>
        </p:nvSpPr>
        <p:spPr>
          <a:xfrm>
            <a:off x="1440561" y="41550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" name="object 851"/>
          <p:cNvSpPr/>
          <p:nvPr/>
        </p:nvSpPr>
        <p:spPr>
          <a:xfrm>
            <a:off x="1440307" y="40575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" name="object 852"/>
          <p:cNvSpPr/>
          <p:nvPr/>
        </p:nvSpPr>
        <p:spPr>
          <a:xfrm>
            <a:off x="1439925" y="4020184"/>
            <a:ext cx="635" cy="41275"/>
          </a:xfrm>
          <a:custGeom>
            <a:avLst/>
            <a:gdLst/>
            <a:ahLst/>
            <a:cxnLst/>
            <a:rect l="l" t="t" r="r" b="b"/>
            <a:pathLst>
              <a:path w="634" h="41275">
                <a:moveTo>
                  <a:pt x="0" y="41021"/>
                </a:moveTo>
                <a:lnTo>
                  <a:pt x="0" y="0"/>
                </a:lnTo>
                <a:lnTo>
                  <a:pt x="635" y="0"/>
                </a:lnTo>
                <a:lnTo>
                  <a:pt x="635" y="373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" name="object 853"/>
          <p:cNvSpPr/>
          <p:nvPr/>
        </p:nvSpPr>
        <p:spPr>
          <a:xfrm>
            <a:off x="1439291" y="3991736"/>
            <a:ext cx="1270" cy="142875"/>
          </a:xfrm>
          <a:custGeom>
            <a:avLst/>
            <a:gdLst/>
            <a:ahLst/>
            <a:cxnLst/>
            <a:rect l="l" t="t" r="r" b="b"/>
            <a:pathLst>
              <a:path w="1269" h="142875">
                <a:moveTo>
                  <a:pt x="444" y="-4762"/>
                </a:moveTo>
                <a:lnTo>
                  <a:pt x="444" y="14712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" name="object 854"/>
          <p:cNvSpPr/>
          <p:nvPr/>
        </p:nvSpPr>
        <p:spPr>
          <a:xfrm>
            <a:off x="1438783" y="3959986"/>
            <a:ext cx="1270" cy="128905"/>
          </a:xfrm>
          <a:custGeom>
            <a:avLst/>
            <a:gdLst/>
            <a:ahLst/>
            <a:cxnLst/>
            <a:rect l="l" t="t" r="r" b="b"/>
            <a:pathLst>
              <a:path w="1269" h="128904">
                <a:moveTo>
                  <a:pt x="508" y="-4762"/>
                </a:moveTo>
                <a:lnTo>
                  <a:pt x="508" y="133286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" name="object 855"/>
          <p:cNvSpPr/>
          <p:nvPr/>
        </p:nvSpPr>
        <p:spPr>
          <a:xfrm>
            <a:off x="1437132" y="3871467"/>
            <a:ext cx="2540" cy="122555"/>
          </a:xfrm>
          <a:custGeom>
            <a:avLst/>
            <a:gdLst/>
            <a:ahLst/>
            <a:cxnLst/>
            <a:rect l="l" t="t" r="r" b="b"/>
            <a:pathLst>
              <a:path w="2540" h="122554">
                <a:moveTo>
                  <a:pt x="0" y="122300"/>
                </a:moveTo>
                <a:lnTo>
                  <a:pt x="0" y="0"/>
                </a:lnTo>
                <a:lnTo>
                  <a:pt x="2159" y="0"/>
                </a:lnTo>
                <a:lnTo>
                  <a:pt x="2159" y="885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" name="object 856"/>
          <p:cNvSpPr/>
          <p:nvPr/>
        </p:nvSpPr>
        <p:spPr>
          <a:xfrm>
            <a:off x="1436242" y="3779773"/>
            <a:ext cx="1905" cy="140970"/>
          </a:xfrm>
          <a:custGeom>
            <a:avLst/>
            <a:gdLst/>
            <a:ahLst/>
            <a:cxnLst/>
            <a:rect l="l" t="t" r="r" b="b"/>
            <a:pathLst>
              <a:path w="1905" h="140970">
                <a:moveTo>
                  <a:pt x="0" y="140843"/>
                </a:moveTo>
                <a:lnTo>
                  <a:pt x="0" y="0"/>
                </a:lnTo>
                <a:lnTo>
                  <a:pt x="1905" y="0"/>
                </a:lnTo>
                <a:lnTo>
                  <a:pt x="1905" y="916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" name="object 857"/>
          <p:cNvSpPr/>
          <p:nvPr/>
        </p:nvSpPr>
        <p:spPr>
          <a:xfrm>
            <a:off x="1441703" y="41803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" name="object 858"/>
          <p:cNvSpPr/>
          <p:nvPr/>
        </p:nvSpPr>
        <p:spPr>
          <a:xfrm>
            <a:off x="1441450" y="41254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" name="object 859"/>
          <p:cNvSpPr/>
          <p:nvPr/>
        </p:nvSpPr>
        <p:spPr>
          <a:xfrm>
            <a:off x="1441322" y="40993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" name="object 860"/>
          <p:cNvSpPr/>
          <p:nvPr/>
        </p:nvSpPr>
        <p:spPr>
          <a:xfrm>
            <a:off x="1442466" y="42419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" name="object 861"/>
          <p:cNvSpPr/>
          <p:nvPr/>
        </p:nvSpPr>
        <p:spPr>
          <a:xfrm>
            <a:off x="1442211" y="4207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" name="object 862"/>
          <p:cNvSpPr/>
          <p:nvPr/>
        </p:nvSpPr>
        <p:spPr>
          <a:xfrm>
            <a:off x="1442085" y="4183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" name="object 863"/>
          <p:cNvSpPr/>
          <p:nvPr/>
        </p:nvSpPr>
        <p:spPr>
          <a:xfrm>
            <a:off x="1442211" y="4093590"/>
            <a:ext cx="1270" cy="90170"/>
          </a:xfrm>
          <a:custGeom>
            <a:avLst/>
            <a:gdLst/>
            <a:ahLst/>
            <a:cxnLst/>
            <a:rect l="l" t="t" r="r" b="b"/>
            <a:pathLst>
              <a:path w="1269" h="90170">
                <a:moveTo>
                  <a:pt x="381" y="-4762"/>
                </a:moveTo>
                <a:lnTo>
                  <a:pt x="381" y="94424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" name="object 864"/>
          <p:cNvSpPr/>
          <p:nvPr/>
        </p:nvSpPr>
        <p:spPr>
          <a:xfrm>
            <a:off x="1441450" y="4022978"/>
            <a:ext cx="1270" cy="76835"/>
          </a:xfrm>
          <a:custGeom>
            <a:avLst/>
            <a:gdLst/>
            <a:ahLst/>
            <a:cxnLst/>
            <a:rect l="l" t="t" r="r" b="b"/>
            <a:pathLst>
              <a:path w="1269" h="76835">
                <a:moveTo>
                  <a:pt x="0" y="76326"/>
                </a:moveTo>
                <a:lnTo>
                  <a:pt x="0" y="0"/>
                </a:lnTo>
                <a:lnTo>
                  <a:pt x="1143" y="0"/>
                </a:lnTo>
                <a:lnTo>
                  <a:pt x="1143" y="706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" name="object 865"/>
          <p:cNvSpPr/>
          <p:nvPr/>
        </p:nvSpPr>
        <p:spPr>
          <a:xfrm>
            <a:off x="1443736" y="42715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" name="object 866"/>
          <p:cNvSpPr/>
          <p:nvPr/>
        </p:nvSpPr>
        <p:spPr>
          <a:xfrm>
            <a:off x="1444116" y="42663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" name="object 867"/>
          <p:cNvSpPr/>
          <p:nvPr/>
        </p:nvSpPr>
        <p:spPr>
          <a:xfrm>
            <a:off x="1443608" y="41140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" name="object 868"/>
          <p:cNvSpPr/>
          <p:nvPr/>
        </p:nvSpPr>
        <p:spPr>
          <a:xfrm>
            <a:off x="1443355" y="3998086"/>
            <a:ext cx="635" cy="164465"/>
          </a:xfrm>
          <a:custGeom>
            <a:avLst/>
            <a:gdLst/>
            <a:ahLst/>
            <a:cxnLst/>
            <a:rect l="l" t="t" r="r" b="b"/>
            <a:pathLst>
              <a:path w="634" h="164464">
                <a:moveTo>
                  <a:pt x="254" y="-4762"/>
                </a:moveTo>
                <a:lnTo>
                  <a:pt x="254" y="16922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" name="object 869"/>
          <p:cNvSpPr/>
          <p:nvPr/>
        </p:nvSpPr>
        <p:spPr>
          <a:xfrm>
            <a:off x="1441958" y="3970146"/>
            <a:ext cx="1905" cy="53340"/>
          </a:xfrm>
          <a:custGeom>
            <a:avLst/>
            <a:gdLst/>
            <a:ahLst/>
            <a:cxnLst/>
            <a:rect l="l" t="t" r="r" b="b"/>
            <a:pathLst>
              <a:path w="1905" h="53339">
                <a:moveTo>
                  <a:pt x="0" y="52831"/>
                </a:moveTo>
                <a:lnTo>
                  <a:pt x="0" y="0"/>
                </a:lnTo>
                <a:lnTo>
                  <a:pt x="1651" y="0"/>
                </a:lnTo>
                <a:lnTo>
                  <a:pt x="1651" y="279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" name="object 870"/>
          <p:cNvSpPr/>
          <p:nvPr/>
        </p:nvSpPr>
        <p:spPr>
          <a:xfrm>
            <a:off x="1444815" y="4157789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5">
                <a:moveTo>
                  <a:pt x="0" y="0"/>
                </a:moveTo>
                <a:lnTo>
                  <a:pt x="0" y="226313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" name="object 871"/>
          <p:cNvSpPr/>
          <p:nvPr/>
        </p:nvSpPr>
        <p:spPr>
          <a:xfrm>
            <a:off x="1444497" y="42481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" name="object 872"/>
          <p:cNvSpPr/>
          <p:nvPr/>
        </p:nvSpPr>
        <p:spPr>
          <a:xfrm>
            <a:off x="1445133" y="4170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" name="object 873"/>
          <p:cNvSpPr/>
          <p:nvPr/>
        </p:nvSpPr>
        <p:spPr>
          <a:xfrm>
            <a:off x="1444625" y="4150740"/>
            <a:ext cx="635" cy="97790"/>
          </a:xfrm>
          <a:custGeom>
            <a:avLst/>
            <a:gdLst/>
            <a:ahLst/>
            <a:cxnLst/>
            <a:rect l="l" t="t" r="r" b="b"/>
            <a:pathLst>
              <a:path w="634" h="97789">
                <a:moveTo>
                  <a:pt x="317" y="-4762"/>
                </a:moveTo>
                <a:lnTo>
                  <a:pt x="317" y="102171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" name="object 874"/>
          <p:cNvSpPr/>
          <p:nvPr/>
        </p:nvSpPr>
        <p:spPr>
          <a:xfrm>
            <a:off x="1446022" y="43323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" name="object 875"/>
          <p:cNvSpPr/>
          <p:nvPr/>
        </p:nvSpPr>
        <p:spPr>
          <a:xfrm>
            <a:off x="1445894" y="43074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" name="object 876"/>
          <p:cNvSpPr/>
          <p:nvPr/>
        </p:nvSpPr>
        <p:spPr>
          <a:xfrm>
            <a:off x="1446402" y="43069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" name="object 877"/>
          <p:cNvSpPr/>
          <p:nvPr/>
        </p:nvSpPr>
        <p:spPr>
          <a:xfrm>
            <a:off x="1446022" y="4238371"/>
            <a:ext cx="635" cy="69215"/>
          </a:xfrm>
          <a:custGeom>
            <a:avLst/>
            <a:gdLst/>
            <a:ahLst/>
            <a:cxnLst/>
            <a:rect l="l" t="t" r="r" b="b"/>
            <a:pathLst>
              <a:path w="634" h="69214">
                <a:moveTo>
                  <a:pt x="253" y="-4762"/>
                </a:moveTo>
                <a:lnTo>
                  <a:pt x="253" y="7385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" name="object 878"/>
          <p:cNvSpPr/>
          <p:nvPr/>
        </p:nvSpPr>
        <p:spPr>
          <a:xfrm>
            <a:off x="1445641" y="42010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" name="object 879"/>
          <p:cNvSpPr/>
          <p:nvPr/>
        </p:nvSpPr>
        <p:spPr>
          <a:xfrm>
            <a:off x="1445513" y="4070858"/>
            <a:ext cx="635" cy="130175"/>
          </a:xfrm>
          <a:custGeom>
            <a:avLst/>
            <a:gdLst/>
            <a:ahLst/>
            <a:cxnLst/>
            <a:rect l="l" t="t" r="r" b="b"/>
            <a:pathLst>
              <a:path w="634" h="130175">
                <a:moveTo>
                  <a:pt x="254" y="-4762"/>
                </a:moveTo>
                <a:lnTo>
                  <a:pt x="254" y="13493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" name="object 880"/>
          <p:cNvSpPr/>
          <p:nvPr/>
        </p:nvSpPr>
        <p:spPr>
          <a:xfrm>
            <a:off x="1444878" y="4052570"/>
            <a:ext cx="1270" cy="98425"/>
          </a:xfrm>
          <a:custGeom>
            <a:avLst/>
            <a:gdLst/>
            <a:ahLst/>
            <a:cxnLst/>
            <a:rect l="l" t="t" r="r" b="b"/>
            <a:pathLst>
              <a:path w="1269" h="98425">
                <a:moveTo>
                  <a:pt x="444" y="-4762"/>
                </a:moveTo>
                <a:lnTo>
                  <a:pt x="444" y="102933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" name="object 881"/>
          <p:cNvSpPr/>
          <p:nvPr/>
        </p:nvSpPr>
        <p:spPr>
          <a:xfrm>
            <a:off x="1447038" y="42673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" name="object 882"/>
          <p:cNvSpPr/>
          <p:nvPr/>
        </p:nvSpPr>
        <p:spPr>
          <a:xfrm>
            <a:off x="1447800" y="42685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" name="object 883"/>
          <p:cNvSpPr/>
          <p:nvPr/>
        </p:nvSpPr>
        <p:spPr>
          <a:xfrm>
            <a:off x="1447546" y="42247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" name="object 884"/>
          <p:cNvSpPr/>
          <p:nvPr/>
        </p:nvSpPr>
        <p:spPr>
          <a:xfrm>
            <a:off x="1447419" y="41687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" name="object 885"/>
          <p:cNvSpPr/>
          <p:nvPr/>
        </p:nvSpPr>
        <p:spPr>
          <a:xfrm>
            <a:off x="1447164" y="4079240"/>
            <a:ext cx="635" cy="188595"/>
          </a:xfrm>
          <a:custGeom>
            <a:avLst/>
            <a:gdLst/>
            <a:ahLst/>
            <a:cxnLst/>
            <a:rect l="l" t="t" r="r" b="b"/>
            <a:pathLst>
              <a:path w="634" h="188595">
                <a:moveTo>
                  <a:pt x="190" y="-4762"/>
                </a:moveTo>
                <a:lnTo>
                  <a:pt x="190" y="19284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6" name="object 886"/>
          <p:cNvSpPr/>
          <p:nvPr/>
        </p:nvSpPr>
        <p:spPr>
          <a:xfrm>
            <a:off x="1446783" y="40115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7" name="object 887"/>
          <p:cNvSpPr/>
          <p:nvPr/>
        </p:nvSpPr>
        <p:spPr>
          <a:xfrm>
            <a:off x="1445386" y="3861689"/>
            <a:ext cx="1905" cy="191135"/>
          </a:xfrm>
          <a:custGeom>
            <a:avLst/>
            <a:gdLst/>
            <a:ahLst/>
            <a:cxnLst/>
            <a:rect l="l" t="t" r="r" b="b"/>
            <a:pathLst>
              <a:path w="1905" h="191135">
                <a:moveTo>
                  <a:pt x="825" y="-4762"/>
                </a:moveTo>
                <a:lnTo>
                  <a:pt x="825" y="195643"/>
                </a:lnTo>
              </a:path>
            </a:pathLst>
          </a:custGeom>
          <a:ln w="11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8" name="object 888"/>
          <p:cNvSpPr/>
          <p:nvPr/>
        </p:nvSpPr>
        <p:spPr>
          <a:xfrm>
            <a:off x="1442847" y="3703065"/>
            <a:ext cx="3810" cy="267335"/>
          </a:xfrm>
          <a:custGeom>
            <a:avLst/>
            <a:gdLst/>
            <a:ahLst/>
            <a:cxnLst/>
            <a:rect l="l" t="t" r="r" b="b"/>
            <a:pathLst>
              <a:path w="3809" h="267335">
                <a:moveTo>
                  <a:pt x="0" y="267080"/>
                </a:moveTo>
                <a:lnTo>
                  <a:pt x="0" y="0"/>
                </a:lnTo>
                <a:lnTo>
                  <a:pt x="3302" y="0"/>
                </a:lnTo>
                <a:lnTo>
                  <a:pt x="3302" y="15862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9" name="object 889"/>
          <p:cNvSpPr/>
          <p:nvPr/>
        </p:nvSpPr>
        <p:spPr>
          <a:xfrm>
            <a:off x="1437258" y="3617086"/>
            <a:ext cx="7620" cy="163195"/>
          </a:xfrm>
          <a:custGeom>
            <a:avLst/>
            <a:gdLst/>
            <a:ahLst/>
            <a:cxnLst/>
            <a:rect l="l" t="t" r="r" b="b"/>
            <a:pathLst>
              <a:path w="7619" h="163195">
                <a:moveTo>
                  <a:pt x="0" y="162686"/>
                </a:moveTo>
                <a:lnTo>
                  <a:pt x="0" y="0"/>
                </a:lnTo>
                <a:lnTo>
                  <a:pt x="7238" y="0"/>
                </a:lnTo>
                <a:lnTo>
                  <a:pt x="7238" y="8597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0" name="object 890"/>
          <p:cNvSpPr/>
          <p:nvPr/>
        </p:nvSpPr>
        <p:spPr>
          <a:xfrm>
            <a:off x="1448180" y="42786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1" name="object 891"/>
          <p:cNvSpPr/>
          <p:nvPr/>
        </p:nvSpPr>
        <p:spPr>
          <a:xfrm>
            <a:off x="1448561" y="42791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2" name="object 892"/>
          <p:cNvSpPr/>
          <p:nvPr/>
        </p:nvSpPr>
        <p:spPr>
          <a:xfrm>
            <a:off x="1448942" y="4277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3" name="object 893"/>
          <p:cNvSpPr/>
          <p:nvPr/>
        </p:nvSpPr>
        <p:spPr>
          <a:xfrm>
            <a:off x="1448688" y="4234941"/>
            <a:ext cx="635" cy="44450"/>
          </a:xfrm>
          <a:custGeom>
            <a:avLst/>
            <a:gdLst/>
            <a:ahLst/>
            <a:cxnLst/>
            <a:rect l="l" t="t" r="r" b="b"/>
            <a:pathLst>
              <a:path w="634" h="44450">
                <a:moveTo>
                  <a:pt x="190" y="-4762"/>
                </a:moveTo>
                <a:lnTo>
                  <a:pt x="190" y="4895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4" name="object 894"/>
          <p:cNvSpPr/>
          <p:nvPr/>
        </p:nvSpPr>
        <p:spPr>
          <a:xfrm>
            <a:off x="1448308" y="4167885"/>
            <a:ext cx="635" cy="111125"/>
          </a:xfrm>
          <a:custGeom>
            <a:avLst/>
            <a:gdLst/>
            <a:ahLst/>
            <a:cxnLst/>
            <a:rect l="l" t="t" r="r" b="b"/>
            <a:pathLst>
              <a:path w="634" h="111125">
                <a:moveTo>
                  <a:pt x="253" y="-4762"/>
                </a:moveTo>
                <a:lnTo>
                  <a:pt x="253" y="11550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5" name="object 895"/>
          <p:cNvSpPr/>
          <p:nvPr/>
        </p:nvSpPr>
        <p:spPr>
          <a:xfrm>
            <a:off x="1449705" y="43493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6" name="object 896"/>
          <p:cNvSpPr/>
          <p:nvPr/>
        </p:nvSpPr>
        <p:spPr>
          <a:xfrm>
            <a:off x="1449450" y="43374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7" name="object 897"/>
          <p:cNvSpPr/>
          <p:nvPr/>
        </p:nvSpPr>
        <p:spPr>
          <a:xfrm>
            <a:off x="1449324" y="43002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8" name="object 898"/>
          <p:cNvSpPr/>
          <p:nvPr/>
        </p:nvSpPr>
        <p:spPr>
          <a:xfrm>
            <a:off x="1450213" y="4372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9" name="object 899"/>
          <p:cNvSpPr/>
          <p:nvPr/>
        </p:nvSpPr>
        <p:spPr>
          <a:xfrm>
            <a:off x="1450086" y="4348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0" name="object 900"/>
          <p:cNvSpPr/>
          <p:nvPr/>
        </p:nvSpPr>
        <p:spPr>
          <a:xfrm>
            <a:off x="1450975" y="43798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1" name="object 901"/>
          <p:cNvSpPr/>
          <p:nvPr/>
        </p:nvSpPr>
        <p:spPr>
          <a:xfrm>
            <a:off x="1450847" y="43219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2" name="object 902"/>
          <p:cNvSpPr/>
          <p:nvPr/>
        </p:nvSpPr>
        <p:spPr>
          <a:xfrm>
            <a:off x="1450594" y="4300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3" name="object 903"/>
          <p:cNvSpPr/>
          <p:nvPr/>
        </p:nvSpPr>
        <p:spPr>
          <a:xfrm>
            <a:off x="1450213" y="4251325"/>
            <a:ext cx="635" cy="97790"/>
          </a:xfrm>
          <a:custGeom>
            <a:avLst/>
            <a:gdLst/>
            <a:ahLst/>
            <a:cxnLst/>
            <a:rect l="l" t="t" r="r" b="b"/>
            <a:pathLst>
              <a:path w="634" h="97789">
                <a:moveTo>
                  <a:pt x="317" y="-4762"/>
                </a:moveTo>
                <a:lnTo>
                  <a:pt x="317" y="102171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4" name="object 904"/>
          <p:cNvSpPr/>
          <p:nvPr/>
        </p:nvSpPr>
        <p:spPr>
          <a:xfrm>
            <a:off x="1449450" y="4192396"/>
            <a:ext cx="1270" cy="107950"/>
          </a:xfrm>
          <a:custGeom>
            <a:avLst/>
            <a:gdLst/>
            <a:ahLst/>
            <a:cxnLst/>
            <a:rect l="l" t="t" r="r" b="b"/>
            <a:pathLst>
              <a:path w="1269" h="107950">
                <a:moveTo>
                  <a:pt x="507" y="-4762"/>
                </a:moveTo>
                <a:lnTo>
                  <a:pt x="507" y="112585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5" name="object 905"/>
          <p:cNvSpPr/>
          <p:nvPr/>
        </p:nvSpPr>
        <p:spPr>
          <a:xfrm>
            <a:off x="1451610" y="43149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6" name="object 906"/>
          <p:cNvSpPr/>
          <p:nvPr/>
        </p:nvSpPr>
        <p:spPr>
          <a:xfrm>
            <a:off x="1451355" y="42699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7" name="object 907"/>
          <p:cNvSpPr/>
          <p:nvPr/>
        </p:nvSpPr>
        <p:spPr>
          <a:xfrm>
            <a:off x="1452372" y="43192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8" name="object 908"/>
          <p:cNvSpPr/>
          <p:nvPr/>
        </p:nvSpPr>
        <p:spPr>
          <a:xfrm>
            <a:off x="1452117" y="42635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9" name="object 909"/>
          <p:cNvSpPr/>
          <p:nvPr/>
        </p:nvSpPr>
        <p:spPr>
          <a:xfrm>
            <a:off x="1451991" y="4245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0" name="object 910"/>
          <p:cNvSpPr/>
          <p:nvPr/>
        </p:nvSpPr>
        <p:spPr>
          <a:xfrm>
            <a:off x="1451483" y="4162171"/>
            <a:ext cx="635" cy="107950"/>
          </a:xfrm>
          <a:custGeom>
            <a:avLst/>
            <a:gdLst/>
            <a:ahLst/>
            <a:cxnLst/>
            <a:rect l="l" t="t" r="r" b="b"/>
            <a:pathLst>
              <a:path w="634" h="107950">
                <a:moveTo>
                  <a:pt x="317" y="-4762"/>
                </a:moveTo>
                <a:lnTo>
                  <a:pt x="317" y="112585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1" name="object 911"/>
          <p:cNvSpPr/>
          <p:nvPr/>
        </p:nvSpPr>
        <p:spPr>
          <a:xfrm>
            <a:off x="1449958" y="4038472"/>
            <a:ext cx="1905" cy="154305"/>
          </a:xfrm>
          <a:custGeom>
            <a:avLst/>
            <a:gdLst/>
            <a:ahLst/>
            <a:cxnLst/>
            <a:rect l="l" t="t" r="r" b="b"/>
            <a:pathLst>
              <a:path w="1905" h="154304">
                <a:moveTo>
                  <a:pt x="0" y="153924"/>
                </a:moveTo>
                <a:lnTo>
                  <a:pt x="0" y="0"/>
                </a:lnTo>
                <a:lnTo>
                  <a:pt x="1905" y="0"/>
                </a:lnTo>
                <a:lnTo>
                  <a:pt x="1905" y="1236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2" name="object 912"/>
          <p:cNvSpPr/>
          <p:nvPr/>
        </p:nvSpPr>
        <p:spPr>
          <a:xfrm>
            <a:off x="1448561" y="3982846"/>
            <a:ext cx="2540" cy="185420"/>
          </a:xfrm>
          <a:custGeom>
            <a:avLst/>
            <a:gdLst/>
            <a:ahLst/>
            <a:cxnLst/>
            <a:rect l="l" t="t" r="r" b="b"/>
            <a:pathLst>
              <a:path w="2540" h="185420">
                <a:moveTo>
                  <a:pt x="0" y="185039"/>
                </a:moveTo>
                <a:lnTo>
                  <a:pt x="0" y="0"/>
                </a:lnTo>
                <a:lnTo>
                  <a:pt x="2413" y="0"/>
                </a:lnTo>
                <a:lnTo>
                  <a:pt x="2413" y="5562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3" name="object 913"/>
          <p:cNvSpPr/>
          <p:nvPr/>
        </p:nvSpPr>
        <p:spPr>
          <a:xfrm>
            <a:off x="1452752" y="41866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4" name="object 914"/>
          <p:cNvSpPr/>
          <p:nvPr/>
        </p:nvSpPr>
        <p:spPr>
          <a:xfrm>
            <a:off x="1453133" y="41572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5" name="object 915"/>
          <p:cNvSpPr/>
          <p:nvPr/>
        </p:nvSpPr>
        <p:spPr>
          <a:xfrm>
            <a:off x="1452880" y="4127372"/>
            <a:ext cx="635" cy="59690"/>
          </a:xfrm>
          <a:custGeom>
            <a:avLst/>
            <a:gdLst/>
            <a:ahLst/>
            <a:cxnLst/>
            <a:rect l="l" t="t" r="r" b="b"/>
            <a:pathLst>
              <a:path w="634" h="59689">
                <a:moveTo>
                  <a:pt x="190" y="-4762"/>
                </a:moveTo>
                <a:lnTo>
                  <a:pt x="190" y="6407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6" name="object 916"/>
          <p:cNvSpPr/>
          <p:nvPr/>
        </p:nvSpPr>
        <p:spPr>
          <a:xfrm>
            <a:off x="1453896" y="42578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7" name="object 917"/>
          <p:cNvSpPr/>
          <p:nvPr/>
        </p:nvSpPr>
        <p:spPr>
          <a:xfrm>
            <a:off x="1453641" y="4178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8" name="object 918"/>
          <p:cNvSpPr/>
          <p:nvPr/>
        </p:nvSpPr>
        <p:spPr>
          <a:xfrm>
            <a:off x="1453514" y="4086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9" name="object 919"/>
          <p:cNvSpPr/>
          <p:nvPr/>
        </p:nvSpPr>
        <p:spPr>
          <a:xfrm>
            <a:off x="1454277" y="4269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0" name="object 920"/>
          <p:cNvSpPr/>
          <p:nvPr/>
        </p:nvSpPr>
        <p:spPr>
          <a:xfrm>
            <a:off x="1454785" y="42795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1" name="object 921"/>
          <p:cNvSpPr/>
          <p:nvPr/>
        </p:nvSpPr>
        <p:spPr>
          <a:xfrm>
            <a:off x="1454658" y="42184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2" name="object 922"/>
          <p:cNvSpPr/>
          <p:nvPr/>
        </p:nvSpPr>
        <p:spPr>
          <a:xfrm>
            <a:off x="1454403" y="4155947"/>
            <a:ext cx="635" cy="114300"/>
          </a:xfrm>
          <a:custGeom>
            <a:avLst/>
            <a:gdLst/>
            <a:ahLst/>
            <a:cxnLst/>
            <a:rect l="l" t="t" r="r" b="b"/>
            <a:pathLst>
              <a:path w="634" h="114300">
                <a:moveTo>
                  <a:pt x="190" y="-4762"/>
                </a:moveTo>
                <a:lnTo>
                  <a:pt x="190" y="11855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3" name="object 923"/>
          <p:cNvSpPr/>
          <p:nvPr/>
        </p:nvSpPr>
        <p:spPr>
          <a:xfrm>
            <a:off x="1455166" y="4115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4" name="object 924"/>
          <p:cNvSpPr/>
          <p:nvPr/>
        </p:nvSpPr>
        <p:spPr>
          <a:xfrm>
            <a:off x="1454530" y="4034535"/>
            <a:ext cx="1270" cy="121920"/>
          </a:xfrm>
          <a:custGeom>
            <a:avLst/>
            <a:gdLst/>
            <a:ahLst/>
            <a:cxnLst/>
            <a:rect l="l" t="t" r="r" b="b"/>
            <a:pathLst>
              <a:path w="1269" h="121920">
                <a:moveTo>
                  <a:pt x="381" y="-4762"/>
                </a:moveTo>
                <a:lnTo>
                  <a:pt x="381" y="126174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5" name="object 925"/>
          <p:cNvSpPr/>
          <p:nvPr/>
        </p:nvSpPr>
        <p:spPr>
          <a:xfrm>
            <a:off x="1453641" y="3976623"/>
            <a:ext cx="1270" cy="110489"/>
          </a:xfrm>
          <a:custGeom>
            <a:avLst/>
            <a:gdLst/>
            <a:ahLst/>
            <a:cxnLst/>
            <a:rect l="l" t="t" r="r" b="b"/>
            <a:pathLst>
              <a:path w="1269" h="110489">
                <a:moveTo>
                  <a:pt x="0" y="110235"/>
                </a:moveTo>
                <a:lnTo>
                  <a:pt x="0" y="0"/>
                </a:lnTo>
                <a:lnTo>
                  <a:pt x="1270" y="0"/>
                </a:lnTo>
                <a:lnTo>
                  <a:pt x="1270" y="579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6" name="object 926"/>
          <p:cNvSpPr/>
          <p:nvPr/>
        </p:nvSpPr>
        <p:spPr>
          <a:xfrm>
            <a:off x="1453007" y="3918330"/>
            <a:ext cx="1270" cy="209550"/>
          </a:xfrm>
          <a:custGeom>
            <a:avLst/>
            <a:gdLst/>
            <a:ahLst/>
            <a:cxnLst/>
            <a:rect l="l" t="t" r="r" b="b"/>
            <a:pathLst>
              <a:path w="1269" h="209550">
                <a:moveTo>
                  <a:pt x="634" y="-4762"/>
                </a:moveTo>
                <a:lnTo>
                  <a:pt x="634" y="213804"/>
                </a:lnTo>
              </a:path>
            </a:pathLst>
          </a:custGeom>
          <a:ln w="107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7" name="object 927"/>
          <p:cNvSpPr/>
          <p:nvPr/>
        </p:nvSpPr>
        <p:spPr>
          <a:xfrm>
            <a:off x="1449705" y="3793871"/>
            <a:ext cx="4445" cy="189230"/>
          </a:xfrm>
          <a:custGeom>
            <a:avLst/>
            <a:gdLst/>
            <a:ahLst/>
            <a:cxnLst/>
            <a:rect l="l" t="t" r="r" b="b"/>
            <a:pathLst>
              <a:path w="4444" h="189229">
                <a:moveTo>
                  <a:pt x="0" y="188975"/>
                </a:moveTo>
                <a:lnTo>
                  <a:pt x="0" y="0"/>
                </a:lnTo>
                <a:lnTo>
                  <a:pt x="3937" y="0"/>
                </a:lnTo>
                <a:lnTo>
                  <a:pt x="3937" y="12445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8" name="object 928"/>
          <p:cNvSpPr/>
          <p:nvPr/>
        </p:nvSpPr>
        <p:spPr>
          <a:xfrm>
            <a:off x="1456182" y="43474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9" name="object 929"/>
          <p:cNvSpPr/>
          <p:nvPr/>
        </p:nvSpPr>
        <p:spPr>
          <a:xfrm>
            <a:off x="1455927" y="4215891"/>
            <a:ext cx="635" cy="132080"/>
          </a:xfrm>
          <a:custGeom>
            <a:avLst/>
            <a:gdLst/>
            <a:ahLst/>
            <a:cxnLst/>
            <a:rect l="l" t="t" r="r" b="b"/>
            <a:pathLst>
              <a:path w="634" h="132079">
                <a:moveTo>
                  <a:pt x="190" y="-4762"/>
                </a:moveTo>
                <a:lnTo>
                  <a:pt x="190" y="13633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0" name="object 930"/>
          <p:cNvSpPr/>
          <p:nvPr/>
        </p:nvSpPr>
        <p:spPr>
          <a:xfrm>
            <a:off x="1455800" y="41466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1" name="object 931"/>
          <p:cNvSpPr/>
          <p:nvPr/>
        </p:nvSpPr>
        <p:spPr>
          <a:xfrm>
            <a:off x="1455547" y="4047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2" name="object 932"/>
          <p:cNvSpPr/>
          <p:nvPr/>
        </p:nvSpPr>
        <p:spPr>
          <a:xfrm>
            <a:off x="1456689" y="4276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3" name="object 933"/>
          <p:cNvSpPr/>
          <p:nvPr/>
        </p:nvSpPr>
        <p:spPr>
          <a:xfrm>
            <a:off x="1457071" y="42207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4" name="object 934"/>
          <p:cNvSpPr/>
          <p:nvPr/>
        </p:nvSpPr>
        <p:spPr>
          <a:xfrm>
            <a:off x="1456816" y="4178680"/>
            <a:ext cx="635" cy="97790"/>
          </a:xfrm>
          <a:custGeom>
            <a:avLst/>
            <a:gdLst/>
            <a:ahLst/>
            <a:cxnLst/>
            <a:rect l="l" t="t" r="r" b="b"/>
            <a:pathLst>
              <a:path w="634" h="97789">
                <a:moveTo>
                  <a:pt x="190" y="-4762"/>
                </a:moveTo>
                <a:lnTo>
                  <a:pt x="190" y="10217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5" name="object 935"/>
          <p:cNvSpPr/>
          <p:nvPr/>
        </p:nvSpPr>
        <p:spPr>
          <a:xfrm>
            <a:off x="1456563" y="4046601"/>
            <a:ext cx="635" cy="132080"/>
          </a:xfrm>
          <a:custGeom>
            <a:avLst/>
            <a:gdLst/>
            <a:ahLst/>
            <a:cxnLst/>
            <a:rect l="l" t="t" r="r" b="b"/>
            <a:pathLst>
              <a:path w="634" h="132079">
                <a:moveTo>
                  <a:pt x="254" y="-4762"/>
                </a:moveTo>
                <a:lnTo>
                  <a:pt x="254" y="13684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6" name="object 936"/>
          <p:cNvSpPr/>
          <p:nvPr/>
        </p:nvSpPr>
        <p:spPr>
          <a:xfrm>
            <a:off x="1455800" y="3988434"/>
            <a:ext cx="1270" cy="59690"/>
          </a:xfrm>
          <a:custGeom>
            <a:avLst/>
            <a:gdLst/>
            <a:ahLst/>
            <a:cxnLst/>
            <a:rect l="l" t="t" r="r" b="b"/>
            <a:pathLst>
              <a:path w="1269" h="59689">
                <a:moveTo>
                  <a:pt x="0" y="59435"/>
                </a:moveTo>
                <a:lnTo>
                  <a:pt x="0" y="0"/>
                </a:lnTo>
                <a:lnTo>
                  <a:pt x="1016" y="0"/>
                </a:lnTo>
                <a:lnTo>
                  <a:pt x="1016" y="581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7" name="object 937"/>
          <p:cNvSpPr/>
          <p:nvPr/>
        </p:nvSpPr>
        <p:spPr>
          <a:xfrm>
            <a:off x="1457452" y="43464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8" name="object 938"/>
          <p:cNvSpPr/>
          <p:nvPr/>
        </p:nvSpPr>
        <p:spPr>
          <a:xfrm>
            <a:off x="1458213" y="43906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9" name="object 939"/>
          <p:cNvSpPr/>
          <p:nvPr/>
        </p:nvSpPr>
        <p:spPr>
          <a:xfrm>
            <a:off x="1458086" y="4374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0" name="object 940"/>
          <p:cNvSpPr/>
          <p:nvPr/>
        </p:nvSpPr>
        <p:spPr>
          <a:xfrm>
            <a:off x="1457833" y="4332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1" name="object 941"/>
          <p:cNvSpPr/>
          <p:nvPr/>
        </p:nvSpPr>
        <p:spPr>
          <a:xfrm>
            <a:off x="1457578" y="4275709"/>
            <a:ext cx="635" cy="71120"/>
          </a:xfrm>
          <a:custGeom>
            <a:avLst/>
            <a:gdLst/>
            <a:ahLst/>
            <a:cxnLst/>
            <a:rect l="l" t="t" r="r" b="b"/>
            <a:pathLst>
              <a:path w="634" h="71120">
                <a:moveTo>
                  <a:pt x="253" y="-4762"/>
                </a:moveTo>
                <a:lnTo>
                  <a:pt x="253" y="7550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2" name="object 942"/>
          <p:cNvSpPr/>
          <p:nvPr/>
        </p:nvSpPr>
        <p:spPr>
          <a:xfrm>
            <a:off x="1458849" y="44373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3" name="object 943"/>
          <p:cNvSpPr/>
          <p:nvPr/>
        </p:nvSpPr>
        <p:spPr>
          <a:xfrm>
            <a:off x="1458594" y="44215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4" name="object 944"/>
          <p:cNvSpPr/>
          <p:nvPr/>
        </p:nvSpPr>
        <p:spPr>
          <a:xfrm>
            <a:off x="1459230" y="43928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5" name="object 945"/>
          <p:cNvSpPr/>
          <p:nvPr/>
        </p:nvSpPr>
        <p:spPr>
          <a:xfrm>
            <a:off x="1458849" y="4369180"/>
            <a:ext cx="635" cy="52705"/>
          </a:xfrm>
          <a:custGeom>
            <a:avLst/>
            <a:gdLst/>
            <a:ahLst/>
            <a:cxnLst/>
            <a:rect l="l" t="t" r="r" b="b"/>
            <a:pathLst>
              <a:path w="634" h="52704">
                <a:moveTo>
                  <a:pt x="254" y="-4762"/>
                </a:moveTo>
                <a:lnTo>
                  <a:pt x="254" y="5708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6" name="object 946"/>
          <p:cNvSpPr/>
          <p:nvPr/>
        </p:nvSpPr>
        <p:spPr>
          <a:xfrm>
            <a:off x="1459738" y="4353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7" name="object 947"/>
          <p:cNvSpPr/>
          <p:nvPr/>
        </p:nvSpPr>
        <p:spPr>
          <a:xfrm>
            <a:off x="1459611" y="4316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8" name="object 948"/>
          <p:cNvSpPr/>
          <p:nvPr/>
        </p:nvSpPr>
        <p:spPr>
          <a:xfrm>
            <a:off x="1459102" y="4282185"/>
            <a:ext cx="635" cy="86995"/>
          </a:xfrm>
          <a:custGeom>
            <a:avLst/>
            <a:gdLst/>
            <a:ahLst/>
            <a:cxnLst/>
            <a:rect l="l" t="t" r="r" b="b"/>
            <a:pathLst>
              <a:path w="634" h="86995">
                <a:moveTo>
                  <a:pt x="317" y="-4762"/>
                </a:moveTo>
                <a:lnTo>
                  <a:pt x="317" y="91757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9" name="object 949"/>
          <p:cNvSpPr/>
          <p:nvPr/>
        </p:nvSpPr>
        <p:spPr>
          <a:xfrm>
            <a:off x="1460500" y="4383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0" name="object 950"/>
          <p:cNvSpPr/>
          <p:nvPr/>
        </p:nvSpPr>
        <p:spPr>
          <a:xfrm>
            <a:off x="1460372" y="43582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1" name="object 951"/>
          <p:cNvSpPr/>
          <p:nvPr/>
        </p:nvSpPr>
        <p:spPr>
          <a:xfrm>
            <a:off x="1460119" y="43389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2" name="object 952"/>
          <p:cNvSpPr/>
          <p:nvPr/>
        </p:nvSpPr>
        <p:spPr>
          <a:xfrm>
            <a:off x="1461135" y="43680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3" name="object 953"/>
          <p:cNvSpPr/>
          <p:nvPr/>
        </p:nvSpPr>
        <p:spPr>
          <a:xfrm>
            <a:off x="1460880" y="43149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4" name="object 954"/>
          <p:cNvSpPr/>
          <p:nvPr/>
        </p:nvSpPr>
        <p:spPr>
          <a:xfrm>
            <a:off x="1460372" y="4252595"/>
            <a:ext cx="1270" cy="86360"/>
          </a:xfrm>
          <a:custGeom>
            <a:avLst/>
            <a:gdLst/>
            <a:ahLst/>
            <a:cxnLst/>
            <a:rect l="l" t="t" r="r" b="b"/>
            <a:pathLst>
              <a:path w="1269" h="86360">
                <a:moveTo>
                  <a:pt x="381" y="-4762"/>
                </a:moveTo>
                <a:lnTo>
                  <a:pt x="381" y="9112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5" name="object 955"/>
          <p:cNvSpPr/>
          <p:nvPr/>
        </p:nvSpPr>
        <p:spPr>
          <a:xfrm>
            <a:off x="1459357" y="4157345"/>
            <a:ext cx="1905" cy="125095"/>
          </a:xfrm>
          <a:custGeom>
            <a:avLst/>
            <a:gdLst/>
            <a:ahLst/>
            <a:cxnLst/>
            <a:rect l="l" t="t" r="r" b="b"/>
            <a:pathLst>
              <a:path w="1905" h="125095">
                <a:moveTo>
                  <a:pt x="0" y="124840"/>
                </a:moveTo>
                <a:lnTo>
                  <a:pt x="0" y="0"/>
                </a:lnTo>
                <a:lnTo>
                  <a:pt x="1397" y="0"/>
                </a:lnTo>
                <a:lnTo>
                  <a:pt x="1397" y="952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6" name="object 956"/>
          <p:cNvSpPr/>
          <p:nvPr/>
        </p:nvSpPr>
        <p:spPr>
          <a:xfrm>
            <a:off x="1457833" y="4141978"/>
            <a:ext cx="2540" cy="133985"/>
          </a:xfrm>
          <a:custGeom>
            <a:avLst/>
            <a:gdLst/>
            <a:ahLst/>
            <a:cxnLst/>
            <a:rect l="l" t="t" r="r" b="b"/>
            <a:pathLst>
              <a:path w="2540" h="133985">
                <a:moveTo>
                  <a:pt x="0" y="133731"/>
                </a:moveTo>
                <a:lnTo>
                  <a:pt x="0" y="0"/>
                </a:lnTo>
                <a:lnTo>
                  <a:pt x="2159" y="0"/>
                </a:lnTo>
                <a:lnTo>
                  <a:pt x="2159" y="153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7" name="object 957"/>
          <p:cNvSpPr/>
          <p:nvPr/>
        </p:nvSpPr>
        <p:spPr>
          <a:xfrm>
            <a:off x="1461897" y="44006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8" name="object 958"/>
          <p:cNvSpPr/>
          <p:nvPr/>
        </p:nvSpPr>
        <p:spPr>
          <a:xfrm>
            <a:off x="1461642" y="4346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9" name="object 959"/>
          <p:cNvSpPr/>
          <p:nvPr/>
        </p:nvSpPr>
        <p:spPr>
          <a:xfrm>
            <a:off x="1463166" y="44358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0" name="object 960"/>
          <p:cNvSpPr/>
          <p:nvPr/>
        </p:nvSpPr>
        <p:spPr>
          <a:xfrm>
            <a:off x="1463039" y="44222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1" name="object 961"/>
          <p:cNvSpPr/>
          <p:nvPr/>
        </p:nvSpPr>
        <p:spPr>
          <a:xfrm>
            <a:off x="1462786" y="43902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2" name="object 962"/>
          <p:cNvSpPr/>
          <p:nvPr/>
        </p:nvSpPr>
        <p:spPr>
          <a:xfrm>
            <a:off x="1462658" y="43863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3" name="object 963"/>
          <p:cNvSpPr/>
          <p:nvPr/>
        </p:nvSpPr>
        <p:spPr>
          <a:xfrm>
            <a:off x="1462405" y="43263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4" name="object 964"/>
          <p:cNvSpPr/>
          <p:nvPr/>
        </p:nvSpPr>
        <p:spPr>
          <a:xfrm>
            <a:off x="1462277" y="42795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5" name="object 965"/>
          <p:cNvSpPr/>
          <p:nvPr/>
        </p:nvSpPr>
        <p:spPr>
          <a:xfrm>
            <a:off x="1461897" y="4244975"/>
            <a:ext cx="635" cy="101600"/>
          </a:xfrm>
          <a:custGeom>
            <a:avLst/>
            <a:gdLst/>
            <a:ahLst/>
            <a:cxnLst/>
            <a:rect l="l" t="t" r="r" b="b"/>
            <a:pathLst>
              <a:path w="634" h="101600">
                <a:moveTo>
                  <a:pt x="253" y="-4762"/>
                </a:moveTo>
                <a:lnTo>
                  <a:pt x="253" y="10610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6" name="object 966"/>
          <p:cNvSpPr/>
          <p:nvPr/>
        </p:nvSpPr>
        <p:spPr>
          <a:xfrm>
            <a:off x="1461516" y="41829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7" name="object 967"/>
          <p:cNvSpPr/>
          <p:nvPr/>
        </p:nvSpPr>
        <p:spPr>
          <a:xfrm>
            <a:off x="1463547" y="43635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8" name="object 968"/>
          <p:cNvSpPr/>
          <p:nvPr/>
        </p:nvSpPr>
        <p:spPr>
          <a:xfrm>
            <a:off x="1464310" y="43779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9" name="object 969"/>
          <p:cNvSpPr/>
          <p:nvPr/>
        </p:nvSpPr>
        <p:spPr>
          <a:xfrm>
            <a:off x="1464183" y="43508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0" name="object 970"/>
          <p:cNvSpPr/>
          <p:nvPr/>
        </p:nvSpPr>
        <p:spPr>
          <a:xfrm>
            <a:off x="1464944" y="44069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1" name="object 971"/>
          <p:cNvSpPr/>
          <p:nvPr/>
        </p:nvSpPr>
        <p:spPr>
          <a:xfrm>
            <a:off x="1464691" y="433971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2" name="object 972"/>
          <p:cNvSpPr/>
          <p:nvPr/>
        </p:nvSpPr>
        <p:spPr>
          <a:xfrm>
            <a:off x="1464310" y="4297298"/>
            <a:ext cx="635" cy="53975"/>
          </a:xfrm>
          <a:custGeom>
            <a:avLst/>
            <a:gdLst/>
            <a:ahLst/>
            <a:cxnLst/>
            <a:rect l="l" t="t" r="r" b="b"/>
            <a:pathLst>
              <a:path w="634" h="53975">
                <a:moveTo>
                  <a:pt x="0" y="53594"/>
                </a:moveTo>
                <a:lnTo>
                  <a:pt x="0" y="0"/>
                </a:lnTo>
                <a:lnTo>
                  <a:pt x="635" y="0"/>
                </a:lnTo>
                <a:lnTo>
                  <a:pt x="635" y="4241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3" name="object 973"/>
          <p:cNvSpPr/>
          <p:nvPr/>
        </p:nvSpPr>
        <p:spPr>
          <a:xfrm>
            <a:off x="1463928" y="4277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4" name="object 974"/>
          <p:cNvSpPr/>
          <p:nvPr/>
        </p:nvSpPr>
        <p:spPr>
          <a:xfrm>
            <a:off x="1463675" y="4153789"/>
            <a:ext cx="635" cy="210185"/>
          </a:xfrm>
          <a:custGeom>
            <a:avLst/>
            <a:gdLst/>
            <a:ahLst/>
            <a:cxnLst/>
            <a:rect l="l" t="t" r="r" b="b"/>
            <a:pathLst>
              <a:path w="634" h="210185">
                <a:moveTo>
                  <a:pt x="317" y="-4762"/>
                </a:moveTo>
                <a:lnTo>
                  <a:pt x="317" y="214566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5" name="object 975"/>
          <p:cNvSpPr/>
          <p:nvPr/>
        </p:nvSpPr>
        <p:spPr>
          <a:xfrm>
            <a:off x="1461769" y="4130040"/>
            <a:ext cx="2540" cy="53340"/>
          </a:xfrm>
          <a:custGeom>
            <a:avLst/>
            <a:gdLst/>
            <a:ahLst/>
            <a:cxnLst/>
            <a:rect l="l" t="t" r="r" b="b"/>
            <a:pathLst>
              <a:path w="2540" h="53339">
                <a:moveTo>
                  <a:pt x="0" y="52958"/>
                </a:moveTo>
                <a:lnTo>
                  <a:pt x="0" y="0"/>
                </a:lnTo>
                <a:lnTo>
                  <a:pt x="2286" y="0"/>
                </a:lnTo>
                <a:lnTo>
                  <a:pt x="2286" y="237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6" name="object 976"/>
          <p:cNvSpPr/>
          <p:nvPr/>
        </p:nvSpPr>
        <p:spPr>
          <a:xfrm>
            <a:off x="1465325" y="42271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7" name="object 977"/>
          <p:cNvSpPr/>
          <p:nvPr/>
        </p:nvSpPr>
        <p:spPr>
          <a:xfrm>
            <a:off x="1465833" y="44287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8" name="object 978"/>
          <p:cNvSpPr/>
          <p:nvPr/>
        </p:nvSpPr>
        <p:spPr>
          <a:xfrm>
            <a:off x="1465707" y="4413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9" name="object 979"/>
          <p:cNvSpPr/>
          <p:nvPr/>
        </p:nvSpPr>
        <p:spPr>
          <a:xfrm>
            <a:off x="1466214" y="44034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0" name="object 980"/>
          <p:cNvSpPr/>
          <p:nvPr/>
        </p:nvSpPr>
        <p:spPr>
          <a:xfrm>
            <a:off x="1465833" y="4366259"/>
            <a:ext cx="635" cy="47625"/>
          </a:xfrm>
          <a:custGeom>
            <a:avLst/>
            <a:gdLst/>
            <a:ahLst/>
            <a:cxnLst/>
            <a:rect l="l" t="t" r="r" b="b"/>
            <a:pathLst>
              <a:path w="634" h="47625">
                <a:moveTo>
                  <a:pt x="253" y="-4762"/>
                </a:moveTo>
                <a:lnTo>
                  <a:pt x="253" y="5200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1" name="object 981"/>
          <p:cNvSpPr/>
          <p:nvPr/>
        </p:nvSpPr>
        <p:spPr>
          <a:xfrm>
            <a:off x="1467230" y="44223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2" name="object 982"/>
          <p:cNvSpPr/>
          <p:nvPr/>
        </p:nvSpPr>
        <p:spPr>
          <a:xfrm>
            <a:off x="1466977" y="4388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3" name="object 983"/>
          <p:cNvSpPr/>
          <p:nvPr/>
        </p:nvSpPr>
        <p:spPr>
          <a:xfrm>
            <a:off x="1466850" y="43378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4" name="object 984"/>
          <p:cNvSpPr/>
          <p:nvPr/>
        </p:nvSpPr>
        <p:spPr>
          <a:xfrm>
            <a:off x="1466596" y="43051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5" name="object 985"/>
          <p:cNvSpPr/>
          <p:nvPr/>
        </p:nvSpPr>
        <p:spPr>
          <a:xfrm>
            <a:off x="1466088" y="4283455"/>
            <a:ext cx="1270" cy="83185"/>
          </a:xfrm>
          <a:custGeom>
            <a:avLst/>
            <a:gdLst/>
            <a:ahLst/>
            <a:cxnLst/>
            <a:rect l="l" t="t" r="r" b="b"/>
            <a:pathLst>
              <a:path w="1269" h="83185">
                <a:moveTo>
                  <a:pt x="381" y="-4762"/>
                </a:moveTo>
                <a:lnTo>
                  <a:pt x="381" y="8756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6" name="object 986"/>
          <p:cNvSpPr/>
          <p:nvPr/>
        </p:nvSpPr>
        <p:spPr>
          <a:xfrm>
            <a:off x="1468119" y="43414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7" name="object 987"/>
          <p:cNvSpPr/>
          <p:nvPr/>
        </p:nvSpPr>
        <p:spPr>
          <a:xfrm>
            <a:off x="1467992" y="43279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8" name="object 988"/>
          <p:cNvSpPr/>
          <p:nvPr/>
        </p:nvSpPr>
        <p:spPr>
          <a:xfrm>
            <a:off x="1467738" y="42711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9" name="object 989"/>
          <p:cNvSpPr/>
          <p:nvPr/>
        </p:nvSpPr>
        <p:spPr>
          <a:xfrm>
            <a:off x="1467611" y="41894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0" name="object 990"/>
          <p:cNvSpPr/>
          <p:nvPr/>
        </p:nvSpPr>
        <p:spPr>
          <a:xfrm>
            <a:off x="1466469" y="4163059"/>
            <a:ext cx="1270" cy="120650"/>
          </a:xfrm>
          <a:custGeom>
            <a:avLst/>
            <a:gdLst/>
            <a:ahLst/>
            <a:cxnLst/>
            <a:rect l="l" t="t" r="r" b="b"/>
            <a:pathLst>
              <a:path w="1269" h="120650">
                <a:moveTo>
                  <a:pt x="634" y="-4762"/>
                </a:moveTo>
                <a:lnTo>
                  <a:pt x="634" y="125158"/>
                </a:lnTo>
              </a:path>
            </a:pathLst>
          </a:custGeom>
          <a:ln w="107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1" name="object 991"/>
          <p:cNvSpPr/>
          <p:nvPr/>
        </p:nvSpPr>
        <p:spPr>
          <a:xfrm>
            <a:off x="1465452" y="4124325"/>
            <a:ext cx="1905" cy="102870"/>
          </a:xfrm>
          <a:custGeom>
            <a:avLst/>
            <a:gdLst/>
            <a:ahLst/>
            <a:cxnLst/>
            <a:rect l="l" t="t" r="r" b="b"/>
            <a:pathLst>
              <a:path w="1905" h="102870">
                <a:moveTo>
                  <a:pt x="0" y="102870"/>
                </a:moveTo>
                <a:lnTo>
                  <a:pt x="0" y="0"/>
                </a:lnTo>
                <a:lnTo>
                  <a:pt x="1651" y="0"/>
                </a:lnTo>
                <a:lnTo>
                  <a:pt x="1651" y="3873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2" name="object 992"/>
          <p:cNvSpPr/>
          <p:nvPr/>
        </p:nvSpPr>
        <p:spPr>
          <a:xfrm>
            <a:off x="1462913" y="4080383"/>
            <a:ext cx="3810" cy="50165"/>
          </a:xfrm>
          <a:custGeom>
            <a:avLst/>
            <a:gdLst/>
            <a:ahLst/>
            <a:cxnLst/>
            <a:rect l="l" t="t" r="r" b="b"/>
            <a:pathLst>
              <a:path w="3809" h="50164">
                <a:moveTo>
                  <a:pt x="0" y="49656"/>
                </a:moveTo>
                <a:lnTo>
                  <a:pt x="0" y="0"/>
                </a:lnTo>
                <a:lnTo>
                  <a:pt x="3302" y="0"/>
                </a:lnTo>
                <a:lnTo>
                  <a:pt x="3302" y="439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3" name="object 993"/>
          <p:cNvSpPr/>
          <p:nvPr/>
        </p:nvSpPr>
        <p:spPr>
          <a:xfrm>
            <a:off x="1458975" y="3950715"/>
            <a:ext cx="5715" cy="191770"/>
          </a:xfrm>
          <a:custGeom>
            <a:avLst/>
            <a:gdLst/>
            <a:ahLst/>
            <a:cxnLst/>
            <a:rect l="l" t="t" r="r" b="b"/>
            <a:pathLst>
              <a:path w="5715" h="191770">
                <a:moveTo>
                  <a:pt x="0" y="191261"/>
                </a:moveTo>
                <a:lnTo>
                  <a:pt x="0" y="0"/>
                </a:lnTo>
                <a:lnTo>
                  <a:pt x="5588" y="0"/>
                </a:lnTo>
                <a:lnTo>
                  <a:pt x="5588" y="1296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4" name="object 994"/>
          <p:cNvSpPr/>
          <p:nvPr/>
        </p:nvSpPr>
        <p:spPr>
          <a:xfrm>
            <a:off x="1456308" y="3792346"/>
            <a:ext cx="5715" cy="196215"/>
          </a:xfrm>
          <a:custGeom>
            <a:avLst/>
            <a:gdLst/>
            <a:ahLst/>
            <a:cxnLst/>
            <a:rect l="l" t="t" r="r" b="b"/>
            <a:pathLst>
              <a:path w="5715" h="196214">
                <a:moveTo>
                  <a:pt x="0" y="196088"/>
                </a:moveTo>
                <a:lnTo>
                  <a:pt x="0" y="0"/>
                </a:lnTo>
                <a:lnTo>
                  <a:pt x="5461" y="0"/>
                </a:lnTo>
                <a:lnTo>
                  <a:pt x="5461" y="1583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5" name="object 995"/>
          <p:cNvSpPr/>
          <p:nvPr/>
        </p:nvSpPr>
        <p:spPr>
          <a:xfrm>
            <a:off x="1468755" y="43402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6" name="object 996"/>
          <p:cNvSpPr/>
          <p:nvPr/>
        </p:nvSpPr>
        <p:spPr>
          <a:xfrm>
            <a:off x="1468500" y="42998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7" name="object 997"/>
          <p:cNvSpPr/>
          <p:nvPr/>
        </p:nvSpPr>
        <p:spPr>
          <a:xfrm>
            <a:off x="1469136" y="44164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8" name="object 998"/>
          <p:cNvSpPr/>
          <p:nvPr/>
        </p:nvSpPr>
        <p:spPr>
          <a:xfrm>
            <a:off x="1470025" y="4452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9" name="object 999"/>
          <p:cNvSpPr/>
          <p:nvPr/>
        </p:nvSpPr>
        <p:spPr>
          <a:xfrm>
            <a:off x="1469897" y="44309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0" name="object 1000"/>
          <p:cNvSpPr/>
          <p:nvPr/>
        </p:nvSpPr>
        <p:spPr>
          <a:xfrm>
            <a:off x="1469644" y="4398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1" name="object 1001"/>
          <p:cNvSpPr/>
          <p:nvPr/>
        </p:nvSpPr>
        <p:spPr>
          <a:xfrm>
            <a:off x="1469516" y="43131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2" name="object 1002"/>
          <p:cNvSpPr/>
          <p:nvPr/>
        </p:nvSpPr>
        <p:spPr>
          <a:xfrm>
            <a:off x="1469263" y="4269359"/>
            <a:ext cx="635" cy="147320"/>
          </a:xfrm>
          <a:custGeom>
            <a:avLst/>
            <a:gdLst/>
            <a:ahLst/>
            <a:cxnLst/>
            <a:rect l="l" t="t" r="r" b="b"/>
            <a:pathLst>
              <a:path w="634" h="147320">
                <a:moveTo>
                  <a:pt x="190" y="-4762"/>
                </a:moveTo>
                <a:lnTo>
                  <a:pt x="190" y="15182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3" name="object 1003"/>
          <p:cNvSpPr/>
          <p:nvPr/>
        </p:nvSpPr>
        <p:spPr>
          <a:xfrm>
            <a:off x="1468755" y="4239386"/>
            <a:ext cx="1270" cy="60960"/>
          </a:xfrm>
          <a:custGeom>
            <a:avLst/>
            <a:gdLst/>
            <a:ahLst/>
            <a:cxnLst/>
            <a:rect l="l" t="t" r="r" b="b"/>
            <a:pathLst>
              <a:path w="1269" h="60960">
                <a:moveTo>
                  <a:pt x="0" y="60451"/>
                </a:moveTo>
                <a:lnTo>
                  <a:pt x="0" y="0"/>
                </a:lnTo>
                <a:lnTo>
                  <a:pt x="762" y="0"/>
                </a:lnTo>
                <a:lnTo>
                  <a:pt x="762" y="299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4" name="object 1004"/>
          <p:cNvSpPr/>
          <p:nvPr/>
        </p:nvSpPr>
        <p:spPr>
          <a:xfrm>
            <a:off x="1470913" y="42852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5" name="object 1005"/>
          <p:cNvSpPr/>
          <p:nvPr/>
        </p:nvSpPr>
        <p:spPr>
          <a:xfrm>
            <a:off x="1470660" y="4235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6" name="object 1006"/>
          <p:cNvSpPr/>
          <p:nvPr/>
        </p:nvSpPr>
        <p:spPr>
          <a:xfrm>
            <a:off x="1470533" y="42094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7" name="object 1007"/>
          <p:cNvSpPr/>
          <p:nvPr/>
        </p:nvSpPr>
        <p:spPr>
          <a:xfrm>
            <a:off x="1469136" y="4127119"/>
            <a:ext cx="1905" cy="112395"/>
          </a:xfrm>
          <a:custGeom>
            <a:avLst/>
            <a:gdLst/>
            <a:ahLst/>
            <a:cxnLst/>
            <a:rect l="l" t="t" r="r" b="b"/>
            <a:pathLst>
              <a:path w="1905" h="112395">
                <a:moveTo>
                  <a:pt x="0" y="112267"/>
                </a:moveTo>
                <a:lnTo>
                  <a:pt x="0" y="0"/>
                </a:lnTo>
                <a:lnTo>
                  <a:pt x="1524" y="0"/>
                </a:lnTo>
                <a:lnTo>
                  <a:pt x="1524" y="822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8" name="object 1008"/>
          <p:cNvSpPr/>
          <p:nvPr/>
        </p:nvSpPr>
        <p:spPr>
          <a:xfrm>
            <a:off x="1471294" y="40916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9" name="object 1009"/>
          <p:cNvSpPr/>
          <p:nvPr/>
        </p:nvSpPr>
        <p:spPr>
          <a:xfrm>
            <a:off x="1472057" y="43600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0" name="object 1010"/>
          <p:cNvSpPr/>
          <p:nvPr/>
        </p:nvSpPr>
        <p:spPr>
          <a:xfrm>
            <a:off x="1471802" y="4257294"/>
            <a:ext cx="635" cy="102870"/>
          </a:xfrm>
          <a:custGeom>
            <a:avLst/>
            <a:gdLst/>
            <a:ahLst/>
            <a:cxnLst/>
            <a:rect l="l" t="t" r="r" b="b"/>
            <a:pathLst>
              <a:path w="634" h="102870">
                <a:moveTo>
                  <a:pt x="127" y="-4762"/>
                </a:moveTo>
                <a:lnTo>
                  <a:pt x="127" y="10750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1" name="object 1011"/>
          <p:cNvSpPr/>
          <p:nvPr/>
        </p:nvSpPr>
        <p:spPr>
          <a:xfrm>
            <a:off x="1472438" y="4328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2" name="object 1012"/>
          <p:cNvSpPr/>
          <p:nvPr/>
        </p:nvSpPr>
        <p:spPr>
          <a:xfrm>
            <a:off x="1473200" y="44470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3" name="object 1013"/>
          <p:cNvSpPr/>
          <p:nvPr/>
        </p:nvSpPr>
        <p:spPr>
          <a:xfrm>
            <a:off x="1472946" y="43855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4" name="object 1014"/>
          <p:cNvSpPr/>
          <p:nvPr/>
        </p:nvSpPr>
        <p:spPr>
          <a:xfrm>
            <a:off x="1472819" y="4350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5" name="object 1015"/>
          <p:cNvSpPr/>
          <p:nvPr/>
        </p:nvSpPr>
        <p:spPr>
          <a:xfrm>
            <a:off x="1473580" y="4306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6" name="object 1016"/>
          <p:cNvSpPr/>
          <p:nvPr/>
        </p:nvSpPr>
        <p:spPr>
          <a:xfrm>
            <a:off x="1472946" y="4279138"/>
            <a:ext cx="635" cy="71755"/>
          </a:xfrm>
          <a:custGeom>
            <a:avLst/>
            <a:gdLst/>
            <a:ahLst/>
            <a:cxnLst/>
            <a:rect l="l" t="t" r="r" b="b"/>
            <a:pathLst>
              <a:path w="634" h="71754">
                <a:moveTo>
                  <a:pt x="317" y="-4762"/>
                </a:moveTo>
                <a:lnTo>
                  <a:pt x="317" y="7600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7" name="object 1017"/>
          <p:cNvSpPr/>
          <p:nvPr/>
        </p:nvSpPr>
        <p:spPr>
          <a:xfrm>
            <a:off x="1472438" y="4222750"/>
            <a:ext cx="1270" cy="106045"/>
          </a:xfrm>
          <a:custGeom>
            <a:avLst/>
            <a:gdLst/>
            <a:ahLst/>
            <a:cxnLst/>
            <a:rect l="l" t="t" r="r" b="b"/>
            <a:pathLst>
              <a:path w="1269" h="106045">
                <a:moveTo>
                  <a:pt x="444" y="-4762"/>
                </a:moveTo>
                <a:lnTo>
                  <a:pt x="444" y="110553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8" name="object 1018"/>
          <p:cNvSpPr/>
          <p:nvPr/>
        </p:nvSpPr>
        <p:spPr>
          <a:xfrm>
            <a:off x="1471930" y="4197984"/>
            <a:ext cx="1270" cy="59690"/>
          </a:xfrm>
          <a:custGeom>
            <a:avLst/>
            <a:gdLst/>
            <a:ahLst/>
            <a:cxnLst/>
            <a:rect l="l" t="t" r="r" b="b"/>
            <a:pathLst>
              <a:path w="1269" h="59689">
                <a:moveTo>
                  <a:pt x="0" y="59309"/>
                </a:moveTo>
                <a:lnTo>
                  <a:pt x="0" y="0"/>
                </a:lnTo>
                <a:lnTo>
                  <a:pt x="889" y="0"/>
                </a:lnTo>
                <a:lnTo>
                  <a:pt x="889" y="247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9" name="object 1019"/>
          <p:cNvSpPr/>
          <p:nvPr/>
        </p:nvSpPr>
        <p:spPr>
          <a:xfrm>
            <a:off x="1471675" y="4051808"/>
            <a:ext cx="1270" cy="146685"/>
          </a:xfrm>
          <a:custGeom>
            <a:avLst/>
            <a:gdLst/>
            <a:ahLst/>
            <a:cxnLst/>
            <a:rect l="l" t="t" r="r" b="b"/>
            <a:pathLst>
              <a:path w="1269" h="146685">
                <a:moveTo>
                  <a:pt x="381" y="-4762"/>
                </a:moveTo>
                <a:lnTo>
                  <a:pt x="381" y="15093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0" name="object 1020"/>
          <p:cNvSpPr/>
          <p:nvPr/>
        </p:nvSpPr>
        <p:spPr>
          <a:xfrm>
            <a:off x="1471294" y="3921505"/>
            <a:ext cx="1270" cy="170180"/>
          </a:xfrm>
          <a:custGeom>
            <a:avLst/>
            <a:gdLst/>
            <a:ahLst/>
            <a:cxnLst/>
            <a:rect l="l" t="t" r="r" b="b"/>
            <a:pathLst>
              <a:path w="1269" h="170179">
                <a:moveTo>
                  <a:pt x="381" y="-4762"/>
                </a:moveTo>
                <a:lnTo>
                  <a:pt x="381" y="17494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1" name="object 1021"/>
          <p:cNvSpPr/>
          <p:nvPr/>
        </p:nvSpPr>
        <p:spPr>
          <a:xfrm>
            <a:off x="1469897" y="3897629"/>
            <a:ext cx="1905" cy="229870"/>
          </a:xfrm>
          <a:custGeom>
            <a:avLst/>
            <a:gdLst/>
            <a:ahLst/>
            <a:cxnLst/>
            <a:rect l="l" t="t" r="r" b="b"/>
            <a:pathLst>
              <a:path w="1905" h="229870">
                <a:moveTo>
                  <a:pt x="889" y="-4762"/>
                </a:moveTo>
                <a:lnTo>
                  <a:pt x="889" y="234251"/>
                </a:lnTo>
              </a:path>
            </a:pathLst>
          </a:custGeom>
          <a:ln w="1130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2" name="object 1022"/>
          <p:cNvSpPr/>
          <p:nvPr/>
        </p:nvSpPr>
        <p:spPr>
          <a:xfrm>
            <a:off x="1473961" y="4307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3" name="object 1023"/>
          <p:cNvSpPr/>
          <p:nvPr/>
        </p:nvSpPr>
        <p:spPr>
          <a:xfrm>
            <a:off x="1474469" y="43643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4" name="object 1024"/>
          <p:cNvSpPr/>
          <p:nvPr/>
        </p:nvSpPr>
        <p:spPr>
          <a:xfrm>
            <a:off x="1474342" y="4301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5" name="object 1025"/>
          <p:cNvSpPr/>
          <p:nvPr/>
        </p:nvSpPr>
        <p:spPr>
          <a:xfrm>
            <a:off x="1475994" y="45336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6" name="object 1026"/>
          <p:cNvSpPr/>
          <p:nvPr/>
        </p:nvSpPr>
        <p:spPr>
          <a:xfrm>
            <a:off x="1475866" y="45168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7" name="object 1027"/>
          <p:cNvSpPr/>
          <p:nvPr/>
        </p:nvSpPr>
        <p:spPr>
          <a:xfrm>
            <a:off x="1475613" y="4474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8" name="object 1028"/>
          <p:cNvSpPr/>
          <p:nvPr/>
        </p:nvSpPr>
        <p:spPr>
          <a:xfrm>
            <a:off x="1475486" y="44617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9" name="object 1029"/>
          <p:cNvSpPr/>
          <p:nvPr/>
        </p:nvSpPr>
        <p:spPr>
          <a:xfrm>
            <a:off x="1475232" y="43914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0" name="object 1030"/>
          <p:cNvSpPr/>
          <p:nvPr/>
        </p:nvSpPr>
        <p:spPr>
          <a:xfrm>
            <a:off x="1475105" y="43492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1" name="object 1031"/>
          <p:cNvSpPr/>
          <p:nvPr/>
        </p:nvSpPr>
        <p:spPr>
          <a:xfrm>
            <a:off x="1474850" y="4200525"/>
            <a:ext cx="635" cy="149225"/>
          </a:xfrm>
          <a:custGeom>
            <a:avLst/>
            <a:gdLst/>
            <a:ahLst/>
            <a:cxnLst/>
            <a:rect l="l" t="t" r="r" b="b"/>
            <a:pathLst>
              <a:path w="634" h="149225">
                <a:moveTo>
                  <a:pt x="190" y="-4762"/>
                </a:moveTo>
                <a:lnTo>
                  <a:pt x="190" y="15347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2" name="object 1032"/>
          <p:cNvSpPr/>
          <p:nvPr/>
        </p:nvSpPr>
        <p:spPr>
          <a:xfrm>
            <a:off x="1474469" y="4185411"/>
            <a:ext cx="635" cy="116205"/>
          </a:xfrm>
          <a:custGeom>
            <a:avLst/>
            <a:gdLst/>
            <a:ahLst/>
            <a:cxnLst/>
            <a:rect l="l" t="t" r="r" b="b"/>
            <a:pathLst>
              <a:path w="634" h="116204">
                <a:moveTo>
                  <a:pt x="317" y="-4762"/>
                </a:moveTo>
                <a:lnTo>
                  <a:pt x="317" y="120840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3" name="object 1033"/>
          <p:cNvSpPr/>
          <p:nvPr/>
        </p:nvSpPr>
        <p:spPr>
          <a:xfrm>
            <a:off x="1473961" y="4147565"/>
            <a:ext cx="1270" cy="160020"/>
          </a:xfrm>
          <a:custGeom>
            <a:avLst/>
            <a:gdLst/>
            <a:ahLst/>
            <a:cxnLst/>
            <a:rect l="l" t="t" r="r" b="b"/>
            <a:pathLst>
              <a:path w="1269" h="160020">
                <a:moveTo>
                  <a:pt x="381" y="-4762"/>
                </a:moveTo>
                <a:lnTo>
                  <a:pt x="381" y="16465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4" name="object 1034"/>
          <p:cNvSpPr/>
          <p:nvPr/>
        </p:nvSpPr>
        <p:spPr>
          <a:xfrm>
            <a:off x="1476375" y="42491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5" name="object 1035"/>
          <p:cNvSpPr/>
          <p:nvPr/>
        </p:nvSpPr>
        <p:spPr>
          <a:xfrm>
            <a:off x="1476755" y="41784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6" name="object 1036"/>
          <p:cNvSpPr/>
          <p:nvPr/>
        </p:nvSpPr>
        <p:spPr>
          <a:xfrm>
            <a:off x="1476502" y="4125976"/>
            <a:ext cx="635" cy="123189"/>
          </a:xfrm>
          <a:custGeom>
            <a:avLst/>
            <a:gdLst/>
            <a:ahLst/>
            <a:cxnLst/>
            <a:rect l="l" t="t" r="r" b="b"/>
            <a:pathLst>
              <a:path w="634" h="123189">
                <a:moveTo>
                  <a:pt x="190" y="-4762"/>
                </a:moveTo>
                <a:lnTo>
                  <a:pt x="190" y="12795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7" name="object 1037"/>
          <p:cNvSpPr/>
          <p:nvPr/>
        </p:nvSpPr>
        <p:spPr>
          <a:xfrm>
            <a:off x="1477899" y="4524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8" name="object 1038"/>
          <p:cNvSpPr/>
          <p:nvPr/>
        </p:nvSpPr>
        <p:spPr>
          <a:xfrm>
            <a:off x="1477772" y="4475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9" name="object 1039"/>
          <p:cNvSpPr/>
          <p:nvPr/>
        </p:nvSpPr>
        <p:spPr>
          <a:xfrm>
            <a:off x="1477517" y="44489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0" name="object 1040"/>
          <p:cNvSpPr/>
          <p:nvPr/>
        </p:nvSpPr>
        <p:spPr>
          <a:xfrm>
            <a:off x="1477391" y="43957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1" name="object 1041"/>
          <p:cNvSpPr/>
          <p:nvPr/>
        </p:nvSpPr>
        <p:spPr>
          <a:xfrm>
            <a:off x="1478280" y="43807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2" name="object 1042"/>
          <p:cNvSpPr/>
          <p:nvPr/>
        </p:nvSpPr>
        <p:spPr>
          <a:xfrm>
            <a:off x="1477517" y="4326890"/>
            <a:ext cx="1270" cy="69215"/>
          </a:xfrm>
          <a:custGeom>
            <a:avLst/>
            <a:gdLst/>
            <a:ahLst/>
            <a:cxnLst/>
            <a:rect l="l" t="t" r="r" b="b"/>
            <a:pathLst>
              <a:path w="1269" h="69214">
                <a:moveTo>
                  <a:pt x="0" y="68834"/>
                </a:moveTo>
                <a:lnTo>
                  <a:pt x="0" y="0"/>
                </a:lnTo>
                <a:lnTo>
                  <a:pt x="889" y="0"/>
                </a:lnTo>
                <a:lnTo>
                  <a:pt x="889" y="538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3" name="object 1043"/>
          <p:cNvSpPr/>
          <p:nvPr/>
        </p:nvSpPr>
        <p:spPr>
          <a:xfrm>
            <a:off x="1478914" y="43689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4" name="object 1044"/>
          <p:cNvSpPr/>
          <p:nvPr/>
        </p:nvSpPr>
        <p:spPr>
          <a:xfrm>
            <a:off x="1478661" y="4299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5" name="object 1045"/>
          <p:cNvSpPr/>
          <p:nvPr/>
        </p:nvSpPr>
        <p:spPr>
          <a:xfrm>
            <a:off x="1477899" y="422630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346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6" name="object 1046"/>
          <p:cNvSpPr/>
          <p:nvPr/>
        </p:nvSpPr>
        <p:spPr>
          <a:xfrm>
            <a:off x="1477136" y="4121911"/>
            <a:ext cx="1270" cy="104775"/>
          </a:xfrm>
          <a:custGeom>
            <a:avLst/>
            <a:gdLst/>
            <a:ahLst/>
            <a:cxnLst/>
            <a:rect l="l" t="t" r="r" b="b"/>
            <a:pathLst>
              <a:path w="1269" h="104775">
                <a:moveTo>
                  <a:pt x="0" y="100456"/>
                </a:moveTo>
                <a:lnTo>
                  <a:pt x="0" y="0"/>
                </a:lnTo>
                <a:lnTo>
                  <a:pt x="1270" y="0"/>
                </a:lnTo>
                <a:lnTo>
                  <a:pt x="1270" y="10439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7" name="object 1047"/>
          <p:cNvSpPr/>
          <p:nvPr/>
        </p:nvSpPr>
        <p:spPr>
          <a:xfrm>
            <a:off x="1476628" y="4048633"/>
            <a:ext cx="1270" cy="77470"/>
          </a:xfrm>
          <a:custGeom>
            <a:avLst/>
            <a:gdLst/>
            <a:ahLst/>
            <a:cxnLst/>
            <a:rect l="l" t="t" r="r" b="b"/>
            <a:pathLst>
              <a:path w="1269" h="77470">
                <a:moveTo>
                  <a:pt x="0" y="77343"/>
                </a:moveTo>
                <a:lnTo>
                  <a:pt x="0" y="0"/>
                </a:lnTo>
                <a:lnTo>
                  <a:pt x="1143" y="0"/>
                </a:lnTo>
                <a:lnTo>
                  <a:pt x="1143" y="732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8" name="object 1048"/>
          <p:cNvSpPr/>
          <p:nvPr/>
        </p:nvSpPr>
        <p:spPr>
          <a:xfrm>
            <a:off x="1474342" y="4013327"/>
            <a:ext cx="3175" cy="134620"/>
          </a:xfrm>
          <a:custGeom>
            <a:avLst/>
            <a:gdLst/>
            <a:ahLst/>
            <a:cxnLst/>
            <a:rect l="l" t="t" r="r" b="b"/>
            <a:pathLst>
              <a:path w="3175" h="134620">
                <a:moveTo>
                  <a:pt x="0" y="134239"/>
                </a:moveTo>
                <a:lnTo>
                  <a:pt x="0" y="0"/>
                </a:lnTo>
                <a:lnTo>
                  <a:pt x="2921" y="0"/>
                </a:lnTo>
                <a:lnTo>
                  <a:pt x="2921" y="353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9" name="object 1049"/>
          <p:cNvSpPr/>
          <p:nvPr/>
        </p:nvSpPr>
        <p:spPr>
          <a:xfrm>
            <a:off x="1479803" y="44099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0" name="object 1050"/>
          <p:cNvSpPr/>
          <p:nvPr/>
        </p:nvSpPr>
        <p:spPr>
          <a:xfrm>
            <a:off x="1479677" y="4394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1" name="object 1051"/>
          <p:cNvSpPr/>
          <p:nvPr/>
        </p:nvSpPr>
        <p:spPr>
          <a:xfrm>
            <a:off x="1479422" y="4368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2" name="object 1052"/>
          <p:cNvSpPr/>
          <p:nvPr/>
        </p:nvSpPr>
        <p:spPr>
          <a:xfrm>
            <a:off x="1479296" y="43167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3" name="object 1053"/>
          <p:cNvSpPr/>
          <p:nvPr/>
        </p:nvSpPr>
        <p:spPr>
          <a:xfrm>
            <a:off x="1480438" y="44147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4" name="object 1054"/>
          <p:cNvSpPr/>
          <p:nvPr/>
        </p:nvSpPr>
        <p:spPr>
          <a:xfrm>
            <a:off x="1480185" y="43554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5" name="object 1055"/>
          <p:cNvSpPr/>
          <p:nvPr/>
        </p:nvSpPr>
        <p:spPr>
          <a:xfrm>
            <a:off x="1480819" y="43548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6" name="object 1056"/>
          <p:cNvSpPr/>
          <p:nvPr/>
        </p:nvSpPr>
        <p:spPr>
          <a:xfrm>
            <a:off x="1480311" y="4285234"/>
            <a:ext cx="635" cy="70485"/>
          </a:xfrm>
          <a:custGeom>
            <a:avLst/>
            <a:gdLst/>
            <a:ahLst/>
            <a:cxnLst/>
            <a:rect l="l" t="t" r="r" b="b"/>
            <a:pathLst>
              <a:path w="634" h="70485">
                <a:moveTo>
                  <a:pt x="254" y="-4762"/>
                </a:moveTo>
                <a:lnTo>
                  <a:pt x="254" y="7499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7" name="object 1057"/>
          <p:cNvSpPr/>
          <p:nvPr/>
        </p:nvSpPr>
        <p:spPr>
          <a:xfrm>
            <a:off x="1479422" y="4176521"/>
            <a:ext cx="1270" cy="140335"/>
          </a:xfrm>
          <a:custGeom>
            <a:avLst/>
            <a:gdLst/>
            <a:ahLst/>
            <a:cxnLst/>
            <a:rect l="l" t="t" r="r" b="b"/>
            <a:pathLst>
              <a:path w="1269" h="140335">
                <a:moveTo>
                  <a:pt x="571" y="-4762"/>
                </a:moveTo>
                <a:lnTo>
                  <a:pt x="571" y="144970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8" name="object 1058"/>
          <p:cNvSpPr/>
          <p:nvPr/>
        </p:nvSpPr>
        <p:spPr>
          <a:xfrm>
            <a:off x="1481582" y="44187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9" name="object 1059"/>
          <p:cNvSpPr/>
          <p:nvPr/>
        </p:nvSpPr>
        <p:spPr>
          <a:xfrm>
            <a:off x="1481327" y="43950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0" name="object 1060"/>
          <p:cNvSpPr/>
          <p:nvPr/>
        </p:nvSpPr>
        <p:spPr>
          <a:xfrm>
            <a:off x="1481200" y="43540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1" name="object 1061"/>
          <p:cNvSpPr/>
          <p:nvPr/>
        </p:nvSpPr>
        <p:spPr>
          <a:xfrm>
            <a:off x="1483105" y="45458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2" name="object 1062"/>
          <p:cNvSpPr/>
          <p:nvPr/>
        </p:nvSpPr>
        <p:spPr>
          <a:xfrm>
            <a:off x="1482852" y="45262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3" name="object 1063"/>
          <p:cNvSpPr/>
          <p:nvPr/>
        </p:nvSpPr>
        <p:spPr>
          <a:xfrm>
            <a:off x="1482725" y="45192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4" name="object 1064"/>
          <p:cNvSpPr/>
          <p:nvPr/>
        </p:nvSpPr>
        <p:spPr>
          <a:xfrm>
            <a:off x="1483867" y="45335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5" name="object 1065"/>
          <p:cNvSpPr/>
          <p:nvPr/>
        </p:nvSpPr>
        <p:spPr>
          <a:xfrm>
            <a:off x="1483613" y="45096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6" name="object 1066"/>
          <p:cNvSpPr/>
          <p:nvPr/>
        </p:nvSpPr>
        <p:spPr>
          <a:xfrm>
            <a:off x="1483486" y="45064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7" name="object 1067"/>
          <p:cNvSpPr/>
          <p:nvPr/>
        </p:nvSpPr>
        <p:spPr>
          <a:xfrm>
            <a:off x="1482852" y="4470908"/>
            <a:ext cx="1270" cy="48895"/>
          </a:xfrm>
          <a:custGeom>
            <a:avLst/>
            <a:gdLst/>
            <a:ahLst/>
            <a:cxnLst/>
            <a:rect l="l" t="t" r="r" b="b"/>
            <a:pathLst>
              <a:path w="1269" h="48895">
                <a:moveTo>
                  <a:pt x="0" y="48387"/>
                </a:moveTo>
                <a:lnTo>
                  <a:pt x="0" y="0"/>
                </a:lnTo>
                <a:lnTo>
                  <a:pt x="762" y="0"/>
                </a:lnTo>
                <a:lnTo>
                  <a:pt x="762" y="355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8" name="object 1068"/>
          <p:cNvSpPr/>
          <p:nvPr/>
        </p:nvSpPr>
        <p:spPr>
          <a:xfrm>
            <a:off x="1482471" y="4435855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9" name="object 1069"/>
          <p:cNvSpPr/>
          <p:nvPr/>
        </p:nvSpPr>
        <p:spPr>
          <a:xfrm>
            <a:off x="1482344" y="4426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0" name="object 1070"/>
          <p:cNvSpPr/>
          <p:nvPr/>
        </p:nvSpPr>
        <p:spPr>
          <a:xfrm>
            <a:off x="1482089" y="44066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1" name="object 1071"/>
          <p:cNvSpPr/>
          <p:nvPr/>
        </p:nvSpPr>
        <p:spPr>
          <a:xfrm>
            <a:off x="1481963" y="43290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2" name="object 1072"/>
          <p:cNvSpPr/>
          <p:nvPr/>
        </p:nvSpPr>
        <p:spPr>
          <a:xfrm>
            <a:off x="1481327" y="4246245"/>
            <a:ext cx="1270" cy="107950"/>
          </a:xfrm>
          <a:custGeom>
            <a:avLst/>
            <a:gdLst/>
            <a:ahLst/>
            <a:cxnLst/>
            <a:rect l="l" t="t" r="r" b="b"/>
            <a:pathLst>
              <a:path w="1269" h="107950">
                <a:moveTo>
                  <a:pt x="381" y="-4762"/>
                </a:moveTo>
                <a:lnTo>
                  <a:pt x="381" y="11258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3" name="object 1073"/>
          <p:cNvSpPr/>
          <p:nvPr/>
        </p:nvSpPr>
        <p:spPr>
          <a:xfrm>
            <a:off x="1484312" y="4209351"/>
            <a:ext cx="0" cy="218440"/>
          </a:xfrm>
          <a:custGeom>
            <a:avLst/>
            <a:gdLst/>
            <a:ahLst/>
            <a:cxnLst/>
            <a:rect l="l" t="t" r="r" b="b"/>
            <a:pathLst>
              <a:path h="218439">
                <a:moveTo>
                  <a:pt x="0" y="0"/>
                </a:moveTo>
                <a:lnTo>
                  <a:pt x="0" y="218439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4" name="object 1074"/>
          <p:cNvSpPr/>
          <p:nvPr/>
        </p:nvSpPr>
        <p:spPr>
          <a:xfrm>
            <a:off x="1481708" y="4159377"/>
            <a:ext cx="3175" cy="86995"/>
          </a:xfrm>
          <a:custGeom>
            <a:avLst/>
            <a:gdLst/>
            <a:ahLst/>
            <a:cxnLst/>
            <a:rect l="l" t="t" r="r" b="b"/>
            <a:pathLst>
              <a:path w="3175" h="86995">
                <a:moveTo>
                  <a:pt x="0" y="86868"/>
                </a:moveTo>
                <a:lnTo>
                  <a:pt x="0" y="0"/>
                </a:lnTo>
                <a:lnTo>
                  <a:pt x="3048" y="0"/>
                </a:lnTo>
                <a:lnTo>
                  <a:pt x="3048" y="5473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5" name="object 1075"/>
          <p:cNvSpPr/>
          <p:nvPr/>
        </p:nvSpPr>
        <p:spPr>
          <a:xfrm>
            <a:off x="1485519" y="41248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6" name="object 1076"/>
          <p:cNvSpPr/>
          <p:nvPr/>
        </p:nvSpPr>
        <p:spPr>
          <a:xfrm>
            <a:off x="1485391" y="4080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7" name="object 1077"/>
          <p:cNvSpPr/>
          <p:nvPr/>
        </p:nvSpPr>
        <p:spPr>
          <a:xfrm>
            <a:off x="1483233" y="4020439"/>
            <a:ext cx="2540" cy="139065"/>
          </a:xfrm>
          <a:custGeom>
            <a:avLst/>
            <a:gdLst/>
            <a:ahLst/>
            <a:cxnLst/>
            <a:rect l="l" t="t" r="r" b="b"/>
            <a:pathLst>
              <a:path w="2540" h="139064">
                <a:moveTo>
                  <a:pt x="0" y="138938"/>
                </a:moveTo>
                <a:lnTo>
                  <a:pt x="0" y="0"/>
                </a:lnTo>
                <a:lnTo>
                  <a:pt x="2286" y="0"/>
                </a:lnTo>
                <a:lnTo>
                  <a:pt x="2286" y="596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8" name="object 1078"/>
          <p:cNvSpPr/>
          <p:nvPr/>
        </p:nvSpPr>
        <p:spPr>
          <a:xfrm>
            <a:off x="1480058" y="3989451"/>
            <a:ext cx="4445" cy="187325"/>
          </a:xfrm>
          <a:custGeom>
            <a:avLst/>
            <a:gdLst/>
            <a:ahLst/>
            <a:cxnLst/>
            <a:rect l="l" t="t" r="r" b="b"/>
            <a:pathLst>
              <a:path w="4444" h="187325">
                <a:moveTo>
                  <a:pt x="0" y="187071"/>
                </a:moveTo>
                <a:lnTo>
                  <a:pt x="0" y="0"/>
                </a:lnTo>
                <a:lnTo>
                  <a:pt x="4318" y="0"/>
                </a:lnTo>
                <a:lnTo>
                  <a:pt x="4318" y="309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9" name="object 1079"/>
          <p:cNvSpPr/>
          <p:nvPr/>
        </p:nvSpPr>
        <p:spPr>
          <a:xfrm>
            <a:off x="1475739" y="3884803"/>
            <a:ext cx="6985" cy="128905"/>
          </a:xfrm>
          <a:custGeom>
            <a:avLst/>
            <a:gdLst/>
            <a:ahLst/>
            <a:cxnLst/>
            <a:rect l="l" t="t" r="r" b="b"/>
            <a:pathLst>
              <a:path w="6984" h="128904">
                <a:moveTo>
                  <a:pt x="0" y="128524"/>
                </a:moveTo>
                <a:lnTo>
                  <a:pt x="0" y="0"/>
                </a:lnTo>
                <a:lnTo>
                  <a:pt x="6477" y="0"/>
                </a:lnTo>
                <a:lnTo>
                  <a:pt x="6477" y="1046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0" name="object 1080"/>
          <p:cNvSpPr/>
          <p:nvPr/>
        </p:nvSpPr>
        <p:spPr>
          <a:xfrm>
            <a:off x="1486535" y="43395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1" name="object 1081"/>
          <p:cNvSpPr/>
          <p:nvPr/>
        </p:nvSpPr>
        <p:spPr>
          <a:xfrm>
            <a:off x="1486280" y="42647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2" name="object 1082"/>
          <p:cNvSpPr/>
          <p:nvPr/>
        </p:nvSpPr>
        <p:spPr>
          <a:xfrm>
            <a:off x="1486153" y="4211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3" name="object 1083"/>
          <p:cNvSpPr/>
          <p:nvPr/>
        </p:nvSpPr>
        <p:spPr>
          <a:xfrm>
            <a:off x="1485900" y="41659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4" name="object 1084"/>
          <p:cNvSpPr/>
          <p:nvPr/>
        </p:nvSpPr>
        <p:spPr>
          <a:xfrm>
            <a:off x="1487042" y="43534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5" name="object 1085"/>
          <p:cNvSpPr/>
          <p:nvPr/>
        </p:nvSpPr>
        <p:spPr>
          <a:xfrm>
            <a:off x="1486916" y="4226559"/>
            <a:ext cx="635" cy="127000"/>
          </a:xfrm>
          <a:custGeom>
            <a:avLst/>
            <a:gdLst/>
            <a:ahLst/>
            <a:cxnLst/>
            <a:rect l="l" t="t" r="r" b="b"/>
            <a:pathLst>
              <a:path w="634" h="127000">
                <a:moveTo>
                  <a:pt x="127" y="-4762"/>
                </a:moveTo>
                <a:lnTo>
                  <a:pt x="127" y="13163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6" name="object 1086"/>
          <p:cNvSpPr/>
          <p:nvPr/>
        </p:nvSpPr>
        <p:spPr>
          <a:xfrm>
            <a:off x="1487424" y="42901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7" name="object 1087"/>
          <p:cNvSpPr/>
          <p:nvPr/>
        </p:nvSpPr>
        <p:spPr>
          <a:xfrm>
            <a:off x="1488058" y="43392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8" name="object 1088"/>
          <p:cNvSpPr/>
          <p:nvPr/>
        </p:nvSpPr>
        <p:spPr>
          <a:xfrm>
            <a:off x="1487805" y="42692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9" name="object 1089"/>
          <p:cNvSpPr/>
          <p:nvPr/>
        </p:nvSpPr>
        <p:spPr>
          <a:xfrm>
            <a:off x="1487550" y="4198492"/>
            <a:ext cx="635" cy="92075"/>
          </a:xfrm>
          <a:custGeom>
            <a:avLst/>
            <a:gdLst/>
            <a:ahLst/>
            <a:cxnLst/>
            <a:rect l="l" t="t" r="r" b="b"/>
            <a:pathLst>
              <a:path w="634" h="92075">
                <a:moveTo>
                  <a:pt x="190" y="-4762"/>
                </a:moveTo>
                <a:lnTo>
                  <a:pt x="190" y="9645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0" name="object 1090"/>
          <p:cNvSpPr/>
          <p:nvPr/>
        </p:nvSpPr>
        <p:spPr>
          <a:xfrm>
            <a:off x="1487042" y="4101084"/>
            <a:ext cx="1270" cy="125730"/>
          </a:xfrm>
          <a:custGeom>
            <a:avLst/>
            <a:gdLst/>
            <a:ahLst/>
            <a:cxnLst/>
            <a:rect l="l" t="t" r="r" b="b"/>
            <a:pathLst>
              <a:path w="1269" h="125729">
                <a:moveTo>
                  <a:pt x="381" y="-4762"/>
                </a:moveTo>
                <a:lnTo>
                  <a:pt x="381" y="130238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1" name="object 1091"/>
          <p:cNvSpPr/>
          <p:nvPr/>
        </p:nvSpPr>
        <p:spPr>
          <a:xfrm>
            <a:off x="1486153" y="4043934"/>
            <a:ext cx="1270" cy="122555"/>
          </a:xfrm>
          <a:custGeom>
            <a:avLst/>
            <a:gdLst/>
            <a:ahLst/>
            <a:cxnLst/>
            <a:rect l="l" t="t" r="r" b="b"/>
            <a:pathLst>
              <a:path w="1269" h="122554">
                <a:moveTo>
                  <a:pt x="634" y="-4762"/>
                </a:moveTo>
                <a:lnTo>
                  <a:pt x="634" y="126809"/>
                </a:lnTo>
              </a:path>
            </a:pathLst>
          </a:custGeom>
          <a:ln w="107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2" name="object 1092"/>
          <p:cNvSpPr/>
          <p:nvPr/>
        </p:nvSpPr>
        <p:spPr>
          <a:xfrm>
            <a:off x="1488947" y="44514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3" name="object 1093"/>
          <p:cNvSpPr/>
          <p:nvPr/>
        </p:nvSpPr>
        <p:spPr>
          <a:xfrm>
            <a:off x="1488821" y="43925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4" name="object 1094"/>
          <p:cNvSpPr/>
          <p:nvPr/>
        </p:nvSpPr>
        <p:spPr>
          <a:xfrm>
            <a:off x="1488566" y="4375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5" name="object 1095"/>
          <p:cNvSpPr/>
          <p:nvPr/>
        </p:nvSpPr>
        <p:spPr>
          <a:xfrm>
            <a:off x="1490344" y="44476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6" name="object 1096"/>
          <p:cNvSpPr/>
          <p:nvPr/>
        </p:nvSpPr>
        <p:spPr>
          <a:xfrm>
            <a:off x="1490091" y="44436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7" name="object 1097"/>
          <p:cNvSpPr/>
          <p:nvPr/>
        </p:nvSpPr>
        <p:spPr>
          <a:xfrm>
            <a:off x="1489963" y="44199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8" name="object 1098"/>
          <p:cNvSpPr/>
          <p:nvPr/>
        </p:nvSpPr>
        <p:spPr>
          <a:xfrm>
            <a:off x="1489710" y="4398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9" name="object 1099"/>
          <p:cNvSpPr/>
          <p:nvPr/>
        </p:nvSpPr>
        <p:spPr>
          <a:xfrm>
            <a:off x="1489583" y="43514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0" name="object 1100"/>
          <p:cNvSpPr/>
          <p:nvPr/>
        </p:nvSpPr>
        <p:spPr>
          <a:xfrm>
            <a:off x="1489328" y="43266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1" name="object 1101"/>
          <p:cNvSpPr/>
          <p:nvPr/>
        </p:nvSpPr>
        <p:spPr>
          <a:xfrm>
            <a:off x="1488694" y="4272279"/>
            <a:ext cx="1270" cy="103505"/>
          </a:xfrm>
          <a:custGeom>
            <a:avLst/>
            <a:gdLst/>
            <a:ahLst/>
            <a:cxnLst/>
            <a:rect l="l" t="t" r="r" b="b"/>
            <a:pathLst>
              <a:path w="1269" h="103504">
                <a:moveTo>
                  <a:pt x="444" y="-4762"/>
                </a:moveTo>
                <a:lnTo>
                  <a:pt x="444" y="108267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2" name="object 1102"/>
          <p:cNvSpPr/>
          <p:nvPr/>
        </p:nvSpPr>
        <p:spPr>
          <a:xfrm>
            <a:off x="1490852" y="4448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3" name="object 1103"/>
          <p:cNvSpPr/>
          <p:nvPr/>
        </p:nvSpPr>
        <p:spPr>
          <a:xfrm>
            <a:off x="1490725" y="44306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4" name="object 1104"/>
          <p:cNvSpPr/>
          <p:nvPr/>
        </p:nvSpPr>
        <p:spPr>
          <a:xfrm>
            <a:off x="1491233" y="44079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5" name="object 1105"/>
          <p:cNvSpPr/>
          <p:nvPr/>
        </p:nvSpPr>
        <p:spPr>
          <a:xfrm>
            <a:off x="1490852" y="4375277"/>
            <a:ext cx="635" cy="55880"/>
          </a:xfrm>
          <a:custGeom>
            <a:avLst/>
            <a:gdLst/>
            <a:ahLst/>
            <a:cxnLst/>
            <a:rect l="l" t="t" r="r" b="b"/>
            <a:pathLst>
              <a:path w="634" h="55879">
                <a:moveTo>
                  <a:pt x="253" y="-4762"/>
                </a:moveTo>
                <a:lnTo>
                  <a:pt x="253" y="6013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6" name="object 1106"/>
          <p:cNvSpPr/>
          <p:nvPr/>
        </p:nvSpPr>
        <p:spPr>
          <a:xfrm>
            <a:off x="1491869" y="4402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7" name="object 1107"/>
          <p:cNvSpPr/>
          <p:nvPr/>
        </p:nvSpPr>
        <p:spPr>
          <a:xfrm>
            <a:off x="1491614" y="43307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8" name="object 1108"/>
          <p:cNvSpPr/>
          <p:nvPr/>
        </p:nvSpPr>
        <p:spPr>
          <a:xfrm>
            <a:off x="1491107" y="4298696"/>
            <a:ext cx="635" cy="76835"/>
          </a:xfrm>
          <a:custGeom>
            <a:avLst/>
            <a:gdLst/>
            <a:ahLst/>
            <a:cxnLst/>
            <a:rect l="l" t="t" r="r" b="b"/>
            <a:pathLst>
              <a:path w="634" h="76835">
                <a:moveTo>
                  <a:pt x="317" y="-4762"/>
                </a:moveTo>
                <a:lnTo>
                  <a:pt x="317" y="81343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9" name="object 1109"/>
          <p:cNvSpPr/>
          <p:nvPr/>
        </p:nvSpPr>
        <p:spPr>
          <a:xfrm>
            <a:off x="1492250" y="45001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0" name="object 1110"/>
          <p:cNvSpPr/>
          <p:nvPr/>
        </p:nvSpPr>
        <p:spPr>
          <a:xfrm>
            <a:off x="1492630" y="44385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1" name="object 1111"/>
          <p:cNvSpPr/>
          <p:nvPr/>
        </p:nvSpPr>
        <p:spPr>
          <a:xfrm>
            <a:off x="1492250" y="4390009"/>
            <a:ext cx="635" cy="110489"/>
          </a:xfrm>
          <a:custGeom>
            <a:avLst/>
            <a:gdLst/>
            <a:ahLst/>
            <a:cxnLst/>
            <a:rect l="l" t="t" r="r" b="b"/>
            <a:pathLst>
              <a:path w="634" h="110489">
                <a:moveTo>
                  <a:pt x="190" y="-4762"/>
                </a:moveTo>
                <a:lnTo>
                  <a:pt x="190" y="11487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2" name="object 1112"/>
          <p:cNvSpPr/>
          <p:nvPr/>
        </p:nvSpPr>
        <p:spPr>
          <a:xfrm>
            <a:off x="1493392" y="44033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3" name="object 1113"/>
          <p:cNvSpPr/>
          <p:nvPr/>
        </p:nvSpPr>
        <p:spPr>
          <a:xfrm>
            <a:off x="1493138" y="4372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4" name="object 1114"/>
          <p:cNvSpPr/>
          <p:nvPr/>
        </p:nvSpPr>
        <p:spPr>
          <a:xfrm>
            <a:off x="1493011" y="43006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5" name="object 1115"/>
          <p:cNvSpPr/>
          <p:nvPr/>
        </p:nvSpPr>
        <p:spPr>
          <a:xfrm>
            <a:off x="1492503" y="4261484"/>
            <a:ext cx="635" cy="128905"/>
          </a:xfrm>
          <a:custGeom>
            <a:avLst/>
            <a:gdLst/>
            <a:ahLst/>
            <a:cxnLst/>
            <a:rect l="l" t="t" r="r" b="b"/>
            <a:pathLst>
              <a:path w="634" h="128904">
                <a:moveTo>
                  <a:pt x="317" y="-4762"/>
                </a:moveTo>
                <a:lnTo>
                  <a:pt x="317" y="133286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6" name="object 1116"/>
          <p:cNvSpPr/>
          <p:nvPr/>
        </p:nvSpPr>
        <p:spPr>
          <a:xfrm>
            <a:off x="1491488" y="4187952"/>
            <a:ext cx="1270" cy="111125"/>
          </a:xfrm>
          <a:custGeom>
            <a:avLst/>
            <a:gdLst/>
            <a:ahLst/>
            <a:cxnLst/>
            <a:rect l="l" t="t" r="r" b="b"/>
            <a:pathLst>
              <a:path w="1269" h="111125">
                <a:moveTo>
                  <a:pt x="0" y="110744"/>
                </a:moveTo>
                <a:lnTo>
                  <a:pt x="0" y="0"/>
                </a:lnTo>
                <a:lnTo>
                  <a:pt x="1270" y="0"/>
                </a:lnTo>
                <a:lnTo>
                  <a:pt x="1270" y="7353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7" name="object 1117"/>
          <p:cNvSpPr/>
          <p:nvPr/>
        </p:nvSpPr>
        <p:spPr>
          <a:xfrm>
            <a:off x="1489202" y="4169409"/>
            <a:ext cx="3175" cy="102870"/>
          </a:xfrm>
          <a:custGeom>
            <a:avLst/>
            <a:gdLst/>
            <a:ahLst/>
            <a:cxnLst/>
            <a:rect l="l" t="t" r="r" b="b"/>
            <a:pathLst>
              <a:path w="3175" h="102870">
                <a:moveTo>
                  <a:pt x="0" y="102870"/>
                </a:moveTo>
                <a:lnTo>
                  <a:pt x="0" y="0"/>
                </a:lnTo>
                <a:lnTo>
                  <a:pt x="2921" y="0"/>
                </a:lnTo>
                <a:lnTo>
                  <a:pt x="2921" y="185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8" name="object 1118"/>
          <p:cNvSpPr/>
          <p:nvPr/>
        </p:nvSpPr>
        <p:spPr>
          <a:xfrm>
            <a:off x="1493900" y="44660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9" name="object 1119"/>
          <p:cNvSpPr/>
          <p:nvPr/>
        </p:nvSpPr>
        <p:spPr>
          <a:xfrm>
            <a:off x="1494282" y="44159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0" name="object 1120"/>
          <p:cNvSpPr/>
          <p:nvPr/>
        </p:nvSpPr>
        <p:spPr>
          <a:xfrm>
            <a:off x="1494027" y="4368800"/>
            <a:ext cx="635" cy="97790"/>
          </a:xfrm>
          <a:custGeom>
            <a:avLst/>
            <a:gdLst/>
            <a:ahLst/>
            <a:cxnLst/>
            <a:rect l="l" t="t" r="r" b="b"/>
            <a:pathLst>
              <a:path w="634" h="97789">
                <a:moveTo>
                  <a:pt x="190" y="-4762"/>
                </a:moveTo>
                <a:lnTo>
                  <a:pt x="190" y="10204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1" name="object 1121"/>
          <p:cNvSpPr/>
          <p:nvPr/>
        </p:nvSpPr>
        <p:spPr>
          <a:xfrm>
            <a:off x="1495297" y="44823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2" name="object 1122"/>
          <p:cNvSpPr/>
          <p:nvPr/>
        </p:nvSpPr>
        <p:spPr>
          <a:xfrm>
            <a:off x="1495044" y="44297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3" name="object 1123"/>
          <p:cNvSpPr/>
          <p:nvPr/>
        </p:nvSpPr>
        <p:spPr>
          <a:xfrm>
            <a:off x="1494916" y="4420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4" name="object 1124"/>
          <p:cNvSpPr/>
          <p:nvPr/>
        </p:nvSpPr>
        <p:spPr>
          <a:xfrm>
            <a:off x="1494663" y="4288916"/>
            <a:ext cx="635" cy="132080"/>
          </a:xfrm>
          <a:custGeom>
            <a:avLst/>
            <a:gdLst/>
            <a:ahLst/>
            <a:cxnLst/>
            <a:rect l="l" t="t" r="r" b="b"/>
            <a:pathLst>
              <a:path w="634" h="132079">
                <a:moveTo>
                  <a:pt x="190" y="-4762"/>
                </a:moveTo>
                <a:lnTo>
                  <a:pt x="190" y="13684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5" name="object 1125"/>
          <p:cNvSpPr/>
          <p:nvPr/>
        </p:nvSpPr>
        <p:spPr>
          <a:xfrm>
            <a:off x="1494155" y="4274565"/>
            <a:ext cx="1270" cy="94615"/>
          </a:xfrm>
          <a:custGeom>
            <a:avLst/>
            <a:gdLst/>
            <a:ahLst/>
            <a:cxnLst/>
            <a:rect l="l" t="t" r="r" b="b"/>
            <a:pathLst>
              <a:path w="1269" h="94614">
                <a:moveTo>
                  <a:pt x="381" y="-4762"/>
                </a:moveTo>
                <a:lnTo>
                  <a:pt x="381" y="9899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6" name="object 1126"/>
          <p:cNvSpPr/>
          <p:nvPr/>
        </p:nvSpPr>
        <p:spPr>
          <a:xfrm>
            <a:off x="1493774" y="4063238"/>
            <a:ext cx="1270" cy="211454"/>
          </a:xfrm>
          <a:custGeom>
            <a:avLst/>
            <a:gdLst/>
            <a:ahLst/>
            <a:cxnLst/>
            <a:rect l="l" t="t" r="r" b="b"/>
            <a:pathLst>
              <a:path w="1269" h="211454">
                <a:moveTo>
                  <a:pt x="381" y="-4762"/>
                </a:moveTo>
                <a:lnTo>
                  <a:pt x="381" y="216090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7" name="object 1127"/>
          <p:cNvSpPr/>
          <p:nvPr/>
        </p:nvSpPr>
        <p:spPr>
          <a:xfrm>
            <a:off x="1490599" y="4001896"/>
            <a:ext cx="3810" cy="167640"/>
          </a:xfrm>
          <a:custGeom>
            <a:avLst/>
            <a:gdLst/>
            <a:ahLst/>
            <a:cxnLst/>
            <a:rect l="l" t="t" r="r" b="b"/>
            <a:pathLst>
              <a:path w="3809" h="167639">
                <a:moveTo>
                  <a:pt x="0" y="167513"/>
                </a:moveTo>
                <a:lnTo>
                  <a:pt x="0" y="0"/>
                </a:lnTo>
                <a:lnTo>
                  <a:pt x="3556" y="0"/>
                </a:lnTo>
                <a:lnTo>
                  <a:pt x="3556" y="613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8" name="object 1128"/>
          <p:cNvSpPr/>
          <p:nvPr/>
        </p:nvSpPr>
        <p:spPr>
          <a:xfrm>
            <a:off x="1488439" y="3983863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4" h="100964">
                <a:moveTo>
                  <a:pt x="0" y="100456"/>
                </a:moveTo>
                <a:lnTo>
                  <a:pt x="0" y="0"/>
                </a:lnTo>
                <a:lnTo>
                  <a:pt x="3937" y="0"/>
                </a:lnTo>
                <a:lnTo>
                  <a:pt x="3937" y="180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9" name="object 1129"/>
          <p:cNvSpPr/>
          <p:nvPr/>
        </p:nvSpPr>
        <p:spPr>
          <a:xfrm>
            <a:off x="1486788" y="3780790"/>
            <a:ext cx="3810" cy="263525"/>
          </a:xfrm>
          <a:custGeom>
            <a:avLst/>
            <a:gdLst/>
            <a:ahLst/>
            <a:cxnLst/>
            <a:rect l="l" t="t" r="r" b="b"/>
            <a:pathLst>
              <a:path w="3809" h="263525">
                <a:moveTo>
                  <a:pt x="0" y="263144"/>
                </a:moveTo>
                <a:lnTo>
                  <a:pt x="0" y="0"/>
                </a:lnTo>
                <a:lnTo>
                  <a:pt x="3556" y="0"/>
                </a:lnTo>
                <a:lnTo>
                  <a:pt x="3556" y="2030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0" name="object 1130"/>
          <p:cNvSpPr/>
          <p:nvPr/>
        </p:nvSpPr>
        <p:spPr>
          <a:xfrm>
            <a:off x="1479041" y="3726053"/>
            <a:ext cx="9525" cy="158750"/>
          </a:xfrm>
          <a:custGeom>
            <a:avLst/>
            <a:gdLst/>
            <a:ahLst/>
            <a:cxnLst/>
            <a:rect l="l" t="t" r="r" b="b"/>
            <a:pathLst>
              <a:path w="9525" h="158750">
                <a:moveTo>
                  <a:pt x="0" y="158750"/>
                </a:moveTo>
                <a:lnTo>
                  <a:pt x="0" y="0"/>
                </a:lnTo>
                <a:lnTo>
                  <a:pt x="9525" y="0"/>
                </a:lnTo>
                <a:lnTo>
                  <a:pt x="9525" y="547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1" name="object 1131"/>
          <p:cNvSpPr/>
          <p:nvPr/>
        </p:nvSpPr>
        <p:spPr>
          <a:xfrm>
            <a:off x="1470786" y="3683253"/>
            <a:ext cx="13335" cy="214629"/>
          </a:xfrm>
          <a:custGeom>
            <a:avLst/>
            <a:gdLst/>
            <a:ahLst/>
            <a:cxnLst/>
            <a:rect l="l" t="t" r="r" b="b"/>
            <a:pathLst>
              <a:path w="13334" h="214629">
                <a:moveTo>
                  <a:pt x="0" y="214375"/>
                </a:moveTo>
                <a:lnTo>
                  <a:pt x="0" y="0"/>
                </a:lnTo>
                <a:lnTo>
                  <a:pt x="12954" y="0"/>
                </a:lnTo>
                <a:lnTo>
                  <a:pt x="12954" y="427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2" name="object 1132"/>
          <p:cNvSpPr/>
          <p:nvPr/>
        </p:nvSpPr>
        <p:spPr>
          <a:xfrm>
            <a:off x="1458975" y="3563239"/>
            <a:ext cx="18415" cy="229235"/>
          </a:xfrm>
          <a:custGeom>
            <a:avLst/>
            <a:gdLst/>
            <a:ahLst/>
            <a:cxnLst/>
            <a:rect l="l" t="t" r="r" b="b"/>
            <a:pathLst>
              <a:path w="18415" h="229235">
                <a:moveTo>
                  <a:pt x="0" y="229107"/>
                </a:moveTo>
                <a:lnTo>
                  <a:pt x="0" y="0"/>
                </a:lnTo>
                <a:lnTo>
                  <a:pt x="18288" y="0"/>
                </a:lnTo>
                <a:lnTo>
                  <a:pt x="18288" y="1200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3" name="object 1133"/>
          <p:cNvSpPr/>
          <p:nvPr/>
        </p:nvSpPr>
        <p:spPr>
          <a:xfrm>
            <a:off x="1451736" y="3507104"/>
            <a:ext cx="16510" cy="287020"/>
          </a:xfrm>
          <a:custGeom>
            <a:avLst/>
            <a:gdLst/>
            <a:ahLst/>
            <a:cxnLst/>
            <a:rect l="l" t="t" r="r" b="b"/>
            <a:pathLst>
              <a:path w="16509" h="287020">
                <a:moveTo>
                  <a:pt x="0" y="286766"/>
                </a:moveTo>
                <a:lnTo>
                  <a:pt x="0" y="0"/>
                </a:lnTo>
                <a:lnTo>
                  <a:pt x="16383" y="0"/>
                </a:lnTo>
                <a:lnTo>
                  <a:pt x="16383" y="561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4" name="object 1134"/>
          <p:cNvSpPr/>
          <p:nvPr/>
        </p:nvSpPr>
        <p:spPr>
          <a:xfrm>
            <a:off x="1440814" y="3466719"/>
            <a:ext cx="19050" cy="150495"/>
          </a:xfrm>
          <a:custGeom>
            <a:avLst/>
            <a:gdLst/>
            <a:ahLst/>
            <a:cxnLst/>
            <a:rect l="l" t="t" r="r" b="b"/>
            <a:pathLst>
              <a:path w="19050" h="150495">
                <a:moveTo>
                  <a:pt x="0" y="150368"/>
                </a:moveTo>
                <a:lnTo>
                  <a:pt x="0" y="0"/>
                </a:lnTo>
                <a:lnTo>
                  <a:pt x="19050" y="0"/>
                </a:lnTo>
                <a:lnTo>
                  <a:pt x="19050" y="403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5" name="object 1135"/>
          <p:cNvSpPr/>
          <p:nvPr/>
        </p:nvSpPr>
        <p:spPr>
          <a:xfrm>
            <a:off x="1386205" y="3406394"/>
            <a:ext cx="64135" cy="91440"/>
          </a:xfrm>
          <a:custGeom>
            <a:avLst/>
            <a:gdLst/>
            <a:ahLst/>
            <a:cxnLst/>
            <a:rect l="l" t="t" r="r" b="b"/>
            <a:pathLst>
              <a:path w="64134" h="91439">
                <a:moveTo>
                  <a:pt x="0" y="91185"/>
                </a:moveTo>
                <a:lnTo>
                  <a:pt x="0" y="0"/>
                </a:lnTo>
                <a:lnTo>
                  <a:pt x="64135" y="0"/>
                </a:lnTo>
                <a:lnTo>
                  <a:pt x="64135" y="6032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6" name="object 1136"/>
          <p:cNvSpPr/>
          <p:nvPr/>
        </p:nvSpPr>
        <p:spPr>
          <a:xfrm>
            <a:off x="1314703" y="3372484"/>
            <a:ext cx="104139" cy="90805"/>
          </a:xfrm>
          <a:custGeom>
            <a:avLst/>
            <a:gdLst/>
            <a:ahLst/>
            <a:cxnLst/>
            <a:rect l="l" t="t" r="r" b="b"/>
            <a:pathLst>
              <a:path w="104140" h="90804">
                <a:moveTo>
                  <a:pt x="0" y="90297"/>
                </a:moveTo>
                <a:lnTo>
                  <a:pt x="0" y="0"/>
                </a:lnTo>
                <a:lnTo>
                  <a:pt x="103632" y="0"/>
                </a:lnTo>
                <a:lnTo>
                  <a:pt x="103632" y="339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7" name="object 1137"/>
          <p:cNvSpPr/>
          <p:nvPr/>
        </p:nvSpPr>
        <p:spPr>
          <a:xfrm>
            <a:off x="1495805" y="41466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8" name="object 1138"/>
          <p:cNvSpPr/>
          <p:nvPr/>
        </p:nvSpPr>
        <p:spPr>
          <a:xfrm>
            <a:off x="1495678" y="4088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9" name="object 1139"/>
          <p:cNvSpPr/>
          <p:nvPr/>
        </p:nvSpPr>
        <p:spPr>
          <a:xfrm>
            <a:off x="1496186" y="42108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0" name="object 1140"/>
          <p:cNvSpPr/>
          <p:nvPr/>
        </p:nvSpPr>
        <p:spPr>
          <a:xfrm>
            <a:off x="1496567" y="41278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1" name="object 1141"/>
          <p:cNvSpPr/>
          <p:nvPr/>
        </p:nvSpPr>
        <p:spPr>
          <a:xfrm>
            <a:off x="1496313" y="4108577"/>
            <a:ext cx="635" cy="102235"/>
          </a:xfrm>
          <a:custGeom>
            <a:avLst/>
            <a:gdLst/>
            <a:ahLst/>
            <a:cxnLst/>
            <a:rect l="l" t="t" r="r" b="b"/>
            <a:pathLst>
              <a:path w="634" h="102235">
                <a:moveTo>
                  <a:pt x="190" y="-4762"/>
                </a:moveTo>
                <a:lnTo>
                  <a:pt x="190" y="10699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2" name="object 1142"/>
          <p:cNvSpPr/>
          <p:nvPr/>
        </p:nvSpPr>
        <p:spPr>
          <a:xfrm>
            <a:off x="1496949" y="40283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3" name="object 1143"/>
          <p:cNvSpPr/>
          <p:nvPr/>
        </p:nvSpPr>
        <p:spPr>
          <a:xfrm>
            <a:off x="1496441" y="3986910"/>
            <a:ext cx="635" cy="121920"/>
          </a:xfrm>
          <a:custGeom>
            <a:avLst/>
            <a:gdLst/>
            <a:ahLst/>
            <a:cxnLst/>
            <a:rect l="l" t="t" r="r" b="b"/>
            <a:pathLst>
              <a:path w="634" h="121920">
                <a:moveTo>
                  <a:pt x="317" y="-4762"/>
                </a:moveTo>
                <a:lnTo>
                  <a:pt x="317" y="126428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4" name="object 1144"/>
          <p:cNvSpPr/>
          <p:nvPr/>
        </p:nvSpPr>
        <p:spPr>
          <a:xfrm>
            <a:off x="1495805" y="3939159"/>
            <a:ext cx="1270" cy="149225"/>
          </a:xfrm>
          <a:custGeom>
            <a:avLst/>
            <a:gdLst/>
            <a:ahLst/>
            <a:cxnLst/>
            <a:rect l="l" t="t" r="r" b="b"/>
            <a:pathLst>
              <a:path w="1269" h="149225">
                <a:moveTo>
                  <a:pt x="507" y="-4762"/>
                </a:moveTo>
                <a:lnTo>
                  <a:pt x="507" y="153606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5" name="object 1145"/>
          <p:cNvSpPr/>
          <p:nvPr/>
        </p:nvSpPr>
        <p:spPr>
          <a:xfrm>
            <a:off x="1497711" y="4176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6" name="object 1146"/>
          <p:cNvSpPr/>
          <p:nvPr/>
        </p:nvSpPr>
        <p:spPr>
          <a:xfrm>
            <a:off x="1497583" y="41101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7" name="object 1147"/>
          <p:cNvSpPr/>
          <p:nvPr/>
        </p:nvSpPr>
        <p:spPr>
          <a:xfrm>
            <a:off x="1498472" y="42650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8" name="object 1148"/>
          <p:cNvSpPr/>
          <p:nvPr/>
        </p:nvSpPr>
        <p:spPr>
          <a:xfrm>
            <a:off x="1498346" y="4138040"/>
            <a:ext cx="635" cy="127000"/>
          </a:xfrm>
          <a:custGeom>
            <a:avLst/>
            <a:gdLst/>
            <a:ahLst/>
            <a:cxnLst/>
            <a:rect l="l" t="t" r="r" b="b"/>
            <a:pathLst>
              <a:path w="634" h="127000">
                <a:moveTo>
                  <a:pt x="127" y="-4762"/>
                </a:moveTo>
                <a:lnTo>
                  <a:pt x="127" y="13176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9" name="object 1149"/>
          <p:cNvSpPr/>
          <p:nvPr/>
        </p:nvSpPr>
        <p:spPr>
          <a:xfrm>
            <a:off x="1498091" y="4082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0" name="object 1150"/>
          <p:cNvSpPr/>
          <p:nvPr/>
        </p:nvSpPr>
        <p:spPr>
          <a:xfrm>
            <a:off x="1497711" y="4039996"/>
            <a:ext cx="635" cy="70485"/>
          </a:xfrm>
          <a:custGeom>
            <a:avLst/>
            <a:gdLst/>
            <a:ahLst/>
            <a:cxnLst/>
            <a:rect l="l" t="t" r="r" b="b"/>
            <a:pathLst>
              <a:path w="634" h="70485">
                <a:moveTo>
                  <a:pt x="317" y="-4762"/>
                </a:moveTo>
                <a:lnTo>
                  <a:pt x="317" y="74866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1" name="object 1151"/>
          <p:cNvSpPr/>
          <p:nvPr/>
        </p:nvSpPr>
        <p:spPr>
          <a:xfrm>
            <a:off x="1497330" y="39795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2" name="object 1152"/>
          <p:cNvSpPr/>
          <p:nvPr/>
        </p:nvSpPr>
        <p:spPr>
          <a:xfrm>
            <a:off x="1499488" y="42978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3" name="object 1153"/>
          <p:cNvSpPr/>
          <p:nvPr/>
        </p:nvSpPr>
        <p:spPr>
          <a:xfrm>
            <a:off x="1499235" y="42851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4" name="object 1154"/>
          <p:cNvSpPr/>
          <p:nvPr/>
        </p:nvSpPr>
        <p:spPr>
          <a:xfrm>
            <a:off x="1499108" y="42627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5" name="object 1155"/>
          <p:cNvSpPr/>
          <p:nvPr/>
        </p:nvSpPr>
        <p:spPr>
          <a:xfrm>
            <a:off x="1498853" y="42520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6" name="object 1156"/>
          <p:cNvSpPr/>
          <p:nvPr/>
        </p:nvSpPr>
        <p:spPr>
          <a:xfrm>
            <a:off x="1499869" y="41902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7" name="object 1157"/>
          <p:cNvSpPr/>
          <p:nvPr/>
        </p:nvSpPr>
        <p:spPr>
          <a:xfrm>
            <a:off x="1499108" y="415162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8" name="object 1158"/>
          <p:cNvSpPr/>
          <p:nvPr/>
        </p:nvSpPr>
        <p:spPr>
          <a:xfrm>
            <a:off x="1500250" y="4026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9" name="object 1159"/>
          <p:cNvSpPr/>
          <p:nvPr/>
        </p:nvSpPr>
        <p:spPr>
          <a:xfrm>
            <a:off x="1499488" y="3921886"/>
            <a:ext cx="1270" cy="229870"/>
          </a:xfrm>
          <a:custGeom>
            <a:avLst/>
            <a:gdLst/>
            <a:ahLst/>
            <a:cxnLst/>
            <a:rect l="l" t="t" r="r" b="b"/>
            <a:pathLst>
              <a:path w="1269" h="229870">
                <a:moveTo>
                  <a:pt x="381" y="-4762"/>
                </a:moveTo>
                <a:lnTo>
                  <a:pt x="381" y="23450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0" name="object 1160"/>
          <p:cNvSpPr/>
          <p:nvPr/>
        </p:nvSpPr>
        <p:spPr>
          <a:xfrm>
            <a:off x="1497711" y="3881120"/>
            <a:ext cx="2540" cy="98425"/>
          </a:xfrm>
          <a:custGeom>
            <a:avLst/>
            <a:gdLst/>
            <a:ahLst/>
            <a:cxnLst/>
            <a:rect l="l" t="t" r="r" b="b"/>
            <a:pathLst>
              <a:path w="2540" h="98425">
                <a:moveTo>
                  <a:pt x="0" y="98425"/>
                </a:moveTo>
                <a:lnTo>
                  <a:pt x="0" y="0"/>
                </a:lnTo>
                <a:lnTo>
                  <a:pt x="2159" y="0"/>
                </a:lnTo>
                <a:lnTo>
                  <a:pt x="2159" y="407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1" name="object 1161"/>
          <p:cNvSpPr/>
          <p:nvPr/>
        </p:nvSpPr>
        <p:spPr>
          <a:xfrm>
            <a:off x="1496313" y="3696208"/>
            <a:ext cx="2540" cy="243204"/>
          </a:xfrm>
          <a:custGeom>
            <a:avLst/>
            <a:gdLst/>
            <a:ahLst/>
            <a:cxnLst/>
            <a:rect l="l" t="t" r="r" b="b"/>
            <a:pathLst>
              <a:path w="2540" h="243204">
                <a:moveTo>
                  <a:pt x="1206" y="-4762"/>
                </a:moveTo>
                <a:lnTo>
                  <a:pt x="1206" y="247713"/>
                </a:lnTo>
              </a:path>
            </a:pathLst>
          </a:custGeom>
          <a:ln w="1193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2" name="object 1162"/>
          <p:cNvSpPr/>
          <p:nvPr/>
        </p:nvSpPr>
        <p:spPr>
          <a:xfrm>
            <a:off x="1501521" y="45514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3" name="object 1163"/>
          <p:cNvSpPr/>
          <p:nvPr/>
        </p:nvSpPr>
        <p:spPr>
          <a:xfrm>
            <a:off x="1501394" y="4546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4" name="object 1164"/>
          <p:cNvSpPr/>
          <p:nvPr/>
        </p:nvSpPr>
        <p:spPr>
          <a:xfrm>
            <a:off x="1502155" y="4528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5" name="object 1165"/>
          <p:cNvSpPr/>
          <p:nvPr/>
        </p:nvSpPr>
        <p:spPr>
          <a:xfrm>
            <a:off x="1501902" y="4515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6" name="object 1166"/>
          <p:cNvSpPr/>
          <p:nvPr/>
        </p:nvSpPr>
        <p:spPr>
          <a:xfrm>
            <a:off x="1501521" y="4509642"/>
            <a:ext cx="635" cy="37465"/>
          </a:xfrm>
          <a:custGeom>
            <a:avLst/>
            <a:gdLst/>
            <a:ahLst/>
            <a:cxnLst/>
            <a:rect l="l" t="t" r="r" b="b"/>
            <a:pathLst>
              <a:path w="634" h="37464">
                <a:moveTo>
                  <a:pt x="0" y="37211"/>
                </a:moveTo>
                <a:lnTo>
                  <a:pt x="0" y="0"/>
                </a:lnTo>
                <a:lnTo>
                  <a:pt x="508" y="0"/>
                </a:lnTo>
                <a:lnTo>
                  <a:pt x="508" y="57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7" name="object 1167"/>
          <p:cNvSpPr/>
          <p:nvPr/>
        </p:nvSpPr>
        <p:spPr>
          <a:xfrm>
            <a:off x="1501139" y="44744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8" name="object 1168"/>
          <p:cNvSpPr/>
          <p:nvPr/>
        </p:nvSpPr>
        <p:spPr>
          <a:xfrm>
            <a:off x="1501013" y="43958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9" name="object 1169"/>
          <p:cNvSpPr/>
          <p:nvPr/>
        </p:nvSpPr>
        <p:spPr>
          <a:xfrm>
            <a:off x="1500758" y="4294759"/>
            <a:ext cx="635" cy="101600"/>
          </a:xfrm>
          <a:custGeom>
            <a:avLst/>
            <a:gdLst/>
            <a:ahLst/>
            <a:cxnLst/>
            <a:rect l="l" t="t" r="r" b="b"/>
            <a:pathLst>
              <a:path w="634" h="101600">
                <a:moveTo>
                  <a:pt x="253" y="-4762"/>
                </a:moveTo>
                <a:lnTo>
                  <a:pt x="253" y="10585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0" name="object 1170"/>
          <p:cNvSpPr/>
          <p:nvPr/>
        </p:nvSpPr>
        <p:spPr>
          <a:xfrm>
            <a:off x="1500632" y="42010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1" name="object 1171"/>
          <p:cNvSpPr/>
          <p:nvPr/>
        </p:nvSpPr>
        <p:spPr>
          <a:xfrm>
            <a:off x="1502663" y="4255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2" name="object 1172"/>
          <p:cNvSpPr/>
          <p:nvPr/>
        </p:nvSpPr>
        <p:spPr>
          <a:xfrm>
            <a:off x="1502536" y="41622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3" name="object 1173"/>
          <p:cNvSpPr/>
          <p:nvPr/>
        </p:nvSpPr>
        <p:spPr>
          <a:xfrm>
            <a:off x="1500758" y="4079621"/>
            <a:ext cx="1905" cy="121920"/>
          </a:xfrm>
          <a:custGeom>
            <a:avLst/>
            <a:gdLst/>
            <a:ahLst/>
            <a:cxnLst/>
            <a:rect l="l" t="t" r="r" b="b"/>
            <a:pathLst>
              <a:path w="1905" h="121920">
                <a:moveTo>
                  <a:pt x="0" y="121412"/>
                </a:moveTo>
                <a:lnTo>
                  <a:pt x="0" y="0"/>
                </a:lnTo>
                <a:lnTo>
                  <a:pt x="1905" y="0"/>
                </a:lnTo>
                <a:lnTo>
                  <a:pt x="1905" y="826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4" name="object 1174"/>
          <p:cNvSpPr/>
          <p:nvPr/>
        </p:nvSpPr>
        <p:spPr>
          <a:xfrm>
            <a:off x="1503425" y="42035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5" name="object 1175"/>
          <p:cNvSpPr/>
          <p:nvPr/>
        </p:nvSpPr>
        <p:spPr>
          <a:xfrm>
            <a:off x="1503299" y="41374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6" name="object 1176"/>
          <p:cNvSpPr/>
          <p:nvPr/>
        </p:nvSpPr>
        <p:spPr>
          <a:xfrm>
            <a:off x="1503044" y="40532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7" name="object 1177"/>
          <p:cNvSpPr/>
          <p:nvPr/>
        </p:nvSpPr>
        <p:spPr>
          <a:xfrm>
            <a:off x="1501775" y="3980053"/>
            <a:ext cx="1905" cy="99695"/>
          </a:xfrm>
          <a:custGeom>
            <a:avLst/>
            <a:gdLst/>
            <a:ahLst/>
            <a:cxnLst/>
            <a:rect l="l" t="t" r="r" b="b"/>
            <a:pathLst>
              <a:path w="1905" h="99695">
                <a:moveTo>
                  <a:pt x="0" y="99568"/>
                </a:moveTo>
                <a:lnTo>
                  <a:pt x="0" y="0"/>
                </a:lnTo>
                <a:lnTo>
                  <a:pt x="1524" y="0"/>
                </a:lnTo>
                <a:lnTo>
                  <a:pt x="1524" y="731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8" name="object 1178"/>
          <p:cNvSpPr/>
          <p:nvPr/>
        </p:nvSpPr>
        <p:spPr>
          <a:xfrm>
            <a:off x="1504188" y="43164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9" name="object 1179"/>
          <p:cNvSpPr/>
          <p:nvPr/>
        </p:nvSpPr>
        <p:spPr>
          <a:xfrm>
            <a:off x="1504061" y="4290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0" name="object 1180"/>
          <p:cNvSpPr/>
          <p:nvPr/>
        </p:nvSpPr>
        <p:spPr>
          <a:xfrm>
            <a:off x="1503807" y="4157217"/>
            <a:ext cx="635" cy="133350"/>
          </a:xfrm>
          <a:custGeom>
            <a:avLst/>
            <a:gdLst/>
            <a:ahLst/>
            <a:cxnLst/>
            <a:rect l="l" t="t" r="r" b="b"/>
            <a:pathLst>
              <a:path w="634" h="133350">
                <a:moveTo>
                  <a:pt x="190" y="-4762"/>
                </a:moveTo>
                <a:lnTo>
                  <a:pt x="190" y="13760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1" name="object 1181"/>
          <p:cNvSpPr/>
          <p:nvPr/>
        </p:nvSpPr>
        <p:spPr>
          <a:xfrm>
            <a:off x="1504569" y="40847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2" name="object 1182"/>
          <p:cNvSpPr/>
          <p:nvPr/>
        </p:nvSpPr>
        <p:spPr>
          <a:xfrm>
            <a:off x="1504061" y="3935603"/>
            <a:ext cx="635" cy="221615"/>
          </a:xfrm>
          <a:custGeom>
            <a:avLst/>
            <a:gdLst/>
            <a:ahLst/>
            <a:cxnLst/>
            <a:rect l="l" t="t" r="r" b="b"/>
            <a:pathLst>
              <a:path w="634" h="221614">
                <a:moveTo>
                  <a:pt x="317" y="-4762"/>
                </a:moveTo>
                <a:lnTo>
                  <a:pt x="317" y="226377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3" name="object 1183"/>
          <p:cNvSpPr/>
          <p:nvPr/>
        </p:nvSpPr>
        <p:spPr>
          <a:xfrm>
            <a:off x="1502536" y="3865626"/>
            <a:ext cx="1905" cy="114935"/>
          </a:xfrm>
          <a:custGeom>
            <a:avLst/>
            <a:gdLst/>
            <a:ahLst/>
            <a:cxnLst/>
            <a:rect l="l" t="t" r="r" b="b"/>
            <a:pathLst>
              <a:path w="1905" h="114935">
                <a:moveTo>
                  <a:pt x="0" y="114426"/>
                </a:moveTo>
                <a:lnTo>
                  <a:pt x="0" y="0"/>
                </a:lnTo>
                <a:lnTo>
                  <a:pt x="1778" y="0"/>
                </a:lnTo>
                <a:lnTo>
                  <a:pt x="1778" y="699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4" name="object 1184"/>
          <p:cNvSpPr/>
          <p:nvPr/>
        </p:nvSpPr>
        <p:spPr>
          <a:xfrm>
            <a:off x="1505330" y="4315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5" name="object 1185"/>
          <p:cNvSpPr/>
          <p:nvPr/>
        </p:nvSpPr>
        <p:spPr>
          <a:xfrm>
            <a:off x="1505203" y="4281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6" name="object 1186"/>
          <p:cNvSpPr/>
          <p:nvPr/>
        </p:nvSpPr>
        <p:spPr>
          <a:xfrm>
            <a:off x="1504950" y="42311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7" name="object 1187"/>
          <p:cNvSpPr/>
          <p:nvPr/>
        </p:nvSpPr>
        <p:spPr>
          <a:xfrm>
            <a:off x="1505711" y="41788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8" name="object 1188"/>
          <p:cNvSpPr/>
          <p:nvPr/>
        </p:nvSpPr>
        <p:spPr>
          <a:xfrm>
            <a:off x="1505203" y="4086859"/>
            <a:ext cx="635" cy="144780"/>
          </a:xfrm>
          <a:custGeom>
            <a:avLst/>
            <a:gdLst/>
            <a:ahLst/>
            <a:cxnLst/>
            <a:rect l="l" t="t" r="r" b="b"/>
            <a:pathLst>
              <a:path w="634" h="144779">
                <a:moveTo>
                  <a:pt x="317" y="-4762"/>
                </a:moveTo>
                <a:lnTo>
                  <a:pt x="317" y="149034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9" name="object 1189"/>
          <p:cNvSpPr/>
          <p:nvPr/>
        </p:nvSpPr>
        <p:spPr>
          <a:xfrm>
            <a:off x="1506092" y="43157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0" name="object 1190"/>
          <p:cNvSpPr/>
          <p:nvPr/>
        </p:nvSpPr>
        <p:spPr>
          <a:xfrm>
            <a:off x="1506727" y="43291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1" name="object 1191"/>
          <p:cNvSpPr/>
          <p:nvPr/>
        </p:nvSpPr>
        <p:spPr>
          <a:xfrm>
            <a:off x="1506474" y="4261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2" name="object 1192"/>
          <p:cNvSpPr/>
          <p:nvPr/>
        </p:nvSpPr>
        <p:spPr>
          <a:xfrm>
            <a:off x="1506219" y="4167123"/>
            <a:ext cx="635" cy="148590"/>
          </a:xfrm>
          <a:custGeom>
            <a:avLst/>
            <a:gdLst/>
            <a:ahLst/>
            <a:cxnLst/>
            <a:rect l="l" t="t" r="r" b="b"/>
            <a:pathLst>
              <a:path w="634" h="148589">
                <a:moveTo>
                  <a:pt x="190" y="-4762"/>
                </a:moveTo>
                <a:lnTo>
                  <a:pt x="190" y="15335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3" name="object 1193"/>
          <p:cNvSpPr/>
          <p:nvPr/>
        </p:nvSpPr>
        <p:spPr>
          <a:xfrm>
            <a:off x="1507236" y="42542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4" name="object 1194"/>
          <p:cNvSpPr/>
          <p:nvPr/>
        </p:nvSpPr>
        <p:spPr>
          <a:xfrm>
            <a:off x="1507108" y="41837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5" name="object 1195"/>
          <p:cNvSpPr/>
          <p:nvPr/>
        </p:nvSpPr>
        <p:spPr>
          <a:xfrm>
            <a:off x="1507616" y="44260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6" name="object 1196"/>
          <p:cNvSpPr/>
          <p:nvPr/>
        </p:nvSpPr>
        <p:spPr>
          <a:xfrm>
            <a:off x="1508252" y="44274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7" name="object 1197"/>
          <p:cNvSpPr/>
          <p:nvPr/>
        </p:nvSpPr>
        <p:spPr>
          <a:xfrm>
            <a:off x="1507997" y="4372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8" name="object 1198"/>
          <p:cNvSpPr/>
          <p:nvPr/>
        </p:nvSpPr>
        <p:spPr>
          <a:xfrm>
            <a:off x="1507744" y="4355338"/>
            <a:ext cx="635" cy="71120"/>
          </a:xfrm>
          <a:custGeom>
            <a:avLst/>
            <a:gdLst/>
            <a:ahLst/>
            <a:cxnLst/>
            <a:rect l="l" t="t" r="r" b="b"/>
            <a:pathLst>
              <a:path w="634" h="71120">
                <a:moveTo>
                  <a:pt x="190" y="-4762"/>
                </a:moveTo>
                <a:lnTo>
                  <a:pt x="190" y="7550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9" name="object 1199"/>
          <p:cNvSpPr/>
          <p:nvPr/>
        </p:nvSpPr>
        <p:spPr>
          <a:xfrm>
            <a:off x="1508633" y="4325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0" name="object 1200"/>
          <p:cNvSpPr/>
          <p:nvPr/>
        </p:nvSpPr>
        <p:spPr>
          <a:xfrm>
            <a:off x="1507997" y="4285360"/>
            <a:ext cx="1270" cy="70485"/>
          </a:xfrm>
          <a:custGeom>
            <a:avLst/>
            <a:gdLst/>
            <a:ahLst/>
            <a:cxnLst/>
            <a:rect l="l" t="t" r="r" b="b"/>
            <a:pathLst>
              <a:path w="1269" h="70485">
                <a:moveTo>
                  <a:pt x="381" y="-4762"/>
                </a:moveTo>
                <a:lnTo>
                  <a:pt x="381" y="7473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1" name="object 1201"/>
          <p:cNvSpPr/>
          <p:nvPr/>
        </p:nvSpPr>
        <p:spPr>
          <a:xfrm>
            <a:off x="1509141" y="43239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2" name="object 1202"/>
          <p:cNvSpPr/>
          <p:nvPr/>
        </p:nvSpPr>
        <p:spPr>
          <a:xfrm>
            <a:off x="1509013" y="42548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3" name="object 1203"/>
          <p:cNvSpPr/>
          <p:nvPr/>
        </p:nvSpPr>
        <p:spPr>
          <a:xfrm>
            <a:off x="1508378" y="4178427"/>
            <a:ext cx="1270" cy="107314"/>
          </a:xfrm>
          <a:custGeom>
            <a:avLst/>
            <a:gdLst/>
            <a:ahLst/>
            <a:cxnLst/>
            <a:rect l="l" t="t" r="r" b="b"/>
            <a:pathLst>
              <a:path w="1269" h="107314">
                <a:moveTo>
                  <a:pt x="381" y="-4762"/>
                </a:moveTo>
                <a:lnTo>
                  <a:pt x="381" y="11169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4" name="object 1204"/>
          <p:cNvSpPr/>
          <p:nvPr/>
        </p:nvSpPr>
        <p:spPr>
          <a:xfrm>
            <a:off x="1507236" y="4131690"/>
            <a:ext cx="1905" cy="52069"/>
          </a:xfrm>
          <a:custGeom>
            <a:avLst/>
            <a:gdLst/>
            <a:ahLst/>
            <a:cxnLst/>
            <a:rect l="l" t="t" r="r" b="b"/>
            <a:pathLst>
              <a:path w="1905" h="52070">
                <a:moveTo>
                  <a:pt x="0" y="52070"/>
                </a:moveTo>
                <a:lnTo>
                  <a:pt x="0" y="0"/>
                </a:lnTo>
                <a:lnTo>
                  <a:pt x="1524" y="0"/>
                </a:lnTo>
                <a:lnTo>
                  <a:pt x="1524" y="467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5" name="object 1205"/>
          <p:cNvSpPr/>
          <p:nvPr/>
        </p:nvSpPr>
        <p:spPr>
          <a:xfrm>
            <a:off x="1506474" y="4074540"/>
            <a:ext cx="1905" cy="92710"/>
          </a:xfrm>
          <a:custGeom>
            <a:avLst/>
            <a:gdLst/>
            <a:ahLst/>
            <a:cxnLst/>
            <a:rect l="l" t="t" r="r" b="b"/>
            <a:pathLst>
              <a:path w="1905" h="92710">
                <a:moveTo>
                  <a:pt x="0" y="92582"/>
                </a:moveTo>
                <a:lnTo>
                  <a:pt x="0" y="0"/>
                </a:lnTo>
                <a:lnTo>
                  <a:pt x="1524" y="0"/>
                </a:lnTo>
                <a:lnTo>
                  <a:pt x="1524" y="5714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6" name="object 1206"/>
          <p:cNvSpPr/>
          <p:nvPr/>
        </p:nvSpPr>
        <p:spPr>
          <a:xfrm>
            <a:off x="1505458" y="4004183"/>
            <a:ext cx="1905" cy="83185"/>
          </a:xfrm>
          <a:custGeom>
            <a:avLst/>
            <a:gdLst/>
            <a:ahLst/>
            <a:cxnLst/>
            <a:rect l="l" t="t" r="r" b="b"/>
            <a:pathLst>
              <a:path w="1905" h="83185">
                <a:moveTo>
                  <a:pt x="0" y="82676"/>
                </a:moveTo>
                <a:lnTo>
                  <a:pt x="0" y="0"/>
                </a:lnTo>
                <a:lnTo>
                  <a:pt x="1778" y="0"/>
                </a:lnTo>
                <a:lnTo>
                  <a:pt x="1778" y="703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7" name="object 1207"/>
          <p:cNvSpPr/>
          <p:nvPr/>
        </p:nvSpPr>
        <p:spPr>
          <a:xfrm>
            <a:off x="1509775" y="4390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8" name="object 1208"/>
          <p:cNvSpPr/>
          <p:nvPr/>
        </p:nvSpPr>
        <p:spPr>
          <a:xfrm>
            <a:off x="1509522" y="43454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9" name="object 1209"/>
          <p:cNvSpPr/>
          <p:nvPr/>
        </p:nvSpPr>
        <p:spPr>
          <a:xfrm>
            <a:off x="1510283" y="44401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0" name="object 1210"/>
          <p:cNvSpPr/>
          <p:nvPr/>
        </p:nvSpPr>
        <p:spPr>
          <a:xfrm>
            <a:off x="1510919" y="44183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1" name="object 1211"/>
          <p:cNvSpPr/>
          <p:nvPr/>
        </p:nvSpPr>
        <p:spPr>
          <a:xfrm>
            <a:off x="1510664" y="4392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2" name="object 1212"/>
          <p:cNvSpPr/>
          <p:nvPr/>
        </p:nvSpPr>
        <p:spPr>
          <a:xfrm>
            <a:off x="1510411" y="4379595"/>
            <a:ext cx="635" cy="60960"/>
          </a:xfrm>
          <a:custGeom>
            <a:avLst/>
            <a:gdLst/>
            <a:ahLst/>
            <a:cxnLst/>
            <a:rect l="l" t="t" r="r" b="b"/>
            <a:pathLst>
              <a:path w="634" h="60960">
                <a:moveTo>
                  <a:pt x="190" y="-4762"/>
                </a:moveTo>
                <a:lnTo>
                  <a:pt x="190" y="6534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3" name="object 1213"/>
          <p:cNvSpPr/>
          <p:nvPr/>
        </p:nvSpPr>
        <p:spPr>
          <a:xfrm>
            <a:off x="1510157" y="42842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4" name="object 1214"/>
          <p:cNvSpPr/>
          <p:nvPr/>
        </p:nvSpPr>
        <p:spPr>
          <a:xfrm>
            <a:off x="1509649" y="4253357"/>
            <a:ext cx="1270" cy="92075"/>
          </a:xfrm>
          <a:custGeom>
            <a:avLst/>
            <a:gdLst/>
            <a:ahLst/>
            <a:cxnLst/>
            <a:rect l="l" t="t" r="r" b="b"/>
            <a:pathLst>
              <a:path w="1269" h="92075">
                <a:moveTo>
                  <a:pt x="381" y="-4762"/>
                </a:moveTo>
                <a:lnTo>
                  <a:pt x="381" y="96837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5" name="object 1215"/>
          <p:cNvSpPr/>
          <p:nvPr/>
        </p:nvSpPr>
        <p:spPr>
          <a:xfrm>
            <a:off x="1511808" y="4366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6" name="object 1216"/>
          <p:cNvSpPr/>
          <p:nvPr/>
        </p:nvSpPr>
        <p:spPr>
          <a:xfrm>
            <a:off x="1511680" y="43403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7" name="object 1217"/>
          <p:cNvSpPr/>
          <p:nvPr/>
        </p:nvSpPr>
        <p:spPr>
          <a:xfrm>
            <a:off x="1512188" y="43207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8" name="object 1218"/>
          <p:cNvSpPr/>
          <p:nvPr/>
        </p:nvSpPr>
        <p:spPr>
          <a:xfrm>
            <a:off x="1511808" y="4250054"/>
            <a:ext cx="635" cy="90805"/>
          </a:xfrm>
          <a:custGeom>
            <a:avLst/>
            <a:gdLst/>
            <a:ahLst/>
            <a:cxnLst/>
            <a:rect l="l" t="t" r="r" b="b"/>
            <a:pathLst>
              <a:path w="634" h="90804">
                <a:moveTo>
                  <a:pt x="253" y="-4762"/>
                </a:moveTo>
                <a:lnTo>
                  <a:pt x="253" y="9505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9" name="object 1219"/>
          <p:cNvSpPr/>
          <p:nvPr/>
        </p:nvSpPr>
        <p:spPr>
          <a:xfrm>
            <a:off x="1511427" y="42012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0" name="object 1220"/>
          <p:cNvSpPr/>
          <p:nvPr/>
        </p:nvSpPr>
        <p:spPr>
          <a:xfrm>
            <a:off x="1511300" y="41683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1" name="object 1221"/>
          <p:cNvSpPr/>
          <p:nvPr/>
        </p:nvSpPr>
        <p:spPr>
          <a:xfrm>
            <a:off x="1510030" y="4160139"/>
            <a:ext cx="1905" cy="93345"/>
          </a:xfrm>
          <a:custGeom>
            <a:avLst/>
            <a:gdLst/>
            <a:ahLst/>
            <a:cxnLst/>
            <a:rect l="l" t="t" r="r" b="b"/>
            <a:pathLst>
              <a:path w="1905" h="93345">
                <a:moveTo>
                  <a:pt x="0" y="93217"/>
                </a:moveTo>
                <a:lnTo>
                  <a:pt x="0" y="0"/>
                </a:lnTo>
                <a:lnTo>
                  <a:pt x="1524" y="0"/>
                </a:lnTo>
                <a:lnTo>
                  <a:pt x="1524" y="8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2" name="object 1222"/>
          <p:cNvSpPr/>
          <p:nvPr/>
        </p:nvSpPr>
        <p:spPr>
          <a:xfrm>
            <a:off x="1512950" y="43803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3" name="object 1223"/>
          <p:cNvSpPr/>
          <p:nvPr/>
        </p:nvSpPr>
        <p:spPr>
          <a:xfrm>
            <a:off x="1513332" y="43398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4" name="object 1224"/>
          <p:cNvSpPr/>
          <p:nvPr/>
        </p:nvSpPr>
        <p:spPr>
          <a:xfrm>
            <a:off x="1513077" y="4320413"/>
            <a:ext cx="635" cy="60325"/>
          </a:xfrm>
          <a:custGeom>
            <a:avLst/>
            <a:gdLst/>
            <a:ahLst/>
            <a:cxnLst/>
            <a:rect l="l" t="t" r="r" b="b"/>
            <a:pathLst>
              <a:path w="634" h="60325">
                <a:moveTo>
                  <a:pt x="190" y="-4762"/>
                </a:moveTo>
                <a:lnTo>
                  <a:pt x="190" y="6470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5" name="object 1225"/>
          <p:cNvSpPr/>
          <p:nvPr/>
        </p:nvSpPr>
        <p:spPr>
          <a:xfrm>
            <a:off x="1512824" y="42199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6" name="object 1226"/>
          <p:cNvSpPr/>
          <p:nvPr/>
        </p:nvSpPr>
        <p:spPr>
          <a:xfrm>
            <a:off x="1512569" y="4090289"/>
            <a:ext cx="635" cy="130175"/>
          </a:xfrm>
          <a:custGeom>
            <a:avLst/>
            <a:gdLst/>
            <a:ahLst/>
            <a:cxnLst/>
            <a:rect l="l" t="t" r="r" b="b"/>
            <a:pathLst>
              <a:path w="634" h="130175">
                <a:moveTo>
                  <a:pt x="254" y="-4762"/>
                </a:moveTo>
                <a:lnTo>
                  <a:pt x="254" y="13442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7" name="object 1227"/>
          <p:cNvSpPr/>
          <p:nvPr/>
        </p:nvSpPr>
        <p:spPr>
          <a:xfrm>
            <a:off x="1514094" y="43925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8" name="object 1228"/>
          <p:cNvSpPr/>
          <p:nvPr/>
        </p:nvSpPr>
        <p:spPr>
          <a:xfrm>
            <a:off x="1513966" y="43663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9" name="object 1229"/>
          <p:cNvSpPr/>
          <p:nvPr/>
        </p:nvSpPr>
        <p:spPr>
          <a:xfrm>
            <a:off x="1514475" y="43199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0" name="object 1230"/>
          <p:cNvSpPr/>
          <p:nvPr/>
        </p:nvSpPr>
        <p:spPr>
          <a:xfrm>
            <a:off x="1514094" y="4279265"/>
            <a:ext cx="635" cy="87630"/>
          </a:xfrm>
          <a:custGeom>
            <a:avLst/>
            <a:gdLst/>
            <a:ahLst/>
            <a:cxnLst/>
            <a:rect l="l" t="t" r="r" b="b"/>
            <a:pathLst>
              <a:path w="634" h="87629">
                <a:moveTo>
                  <a:pt x="254" y="-4762"/>
                </a:moveTo>
                <a:lnTo>
                  <a:pt x="254" y="9188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1" name="object 1231"/>
          <p:cNvSpPr/>
          <p:nvPr/>
        </p:nvSpPr>
        <p:spPr>
          <a:xfrm>
            <a:off x="1514855" y="42786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2" name="object 1232"/>
          <p:cNvSpPr/>
          <p:nvPr/>
        </p:nvSpPr>
        <p:spPr>
          <a:xfrm>
            <a:off x="1514347" y="4209669"/>
            <a:ext cx="635" cy="69850"/>
          </a:xfrm>
          <a:custGeom>
            <a:avLst/>
            <a:gdLst/>
            <a:ahLst/>
            <a:cxnLst/>
            <a:rect l="l" t="t" r="r" b="b"/>
            <a:pathLst>
              <a:path w="634" h="69850">
                <a:moveTo>
                  <a:pt x="317" y="-4762"/>
                </a:moveTo>
                <a:lnTo>
                  <a:pt x="317" y="74358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3" name="object 1233"/>
          <p:cNvSpPr/>
          <p:nvPr/>
        </p:nvSpPr>
        <p:spPr>
          <a:xfrm>
            <a:off x="1513713" y="4082922"/>
            <a:ext cx="1270" cy="127000"/>
          </a:xfrm>
          <a:custGeom>
            <a:avLst/>
            <a:gdLst/>
            <a:ahLst/>
            <a:cxnLst/>
            <a:rect l="l" t="t" r="r" b="b"/>
            <a:pathLst>
              <a:path w="1269" h="127000">
                <a:moveTo>
                  <a:pt x="507" y="-4762"/>
                </a:moveTo>
                <a:lnTo>
                  <a:pt x="507" y="131508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4" name="object 1234"/>
          <p:cNvSpPr/>
          <p:nvPr/>
        </p:nvSpPr>
        <p:spPr>
          <a:xfrm>
            <a:off x="1512824" y="4047109"/>
            <a:ext cx="1905" cy="43180"/>
          </a:xfrm>
          <a:custGeom>
            <a:avLst/>
            <a:gdLst/>
            <a:ahLst/>
            <a:cxnLst/>
            <a:rect l="l" t="t" r="r" b="b"/>
            <a:pathLst>
              <a:path w="1905" h="43179">
                <a:moveTo>
                  <a:pt x="0" y="43179"/>
                </a:moveTo>
                <a:lnTo>
                  <a:pt x="0" y="0"/>
                </a:lnTo>
                <a:lnTo>
                  <a:pt x="1397" y="0"/>
                </a:lnTo>
                <a:lnTo>
                  <a:pt x="1397" y="358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5" name="object 1235"/>
          <p:cNvSpPr/>
          <p:nvPr/>
        </p:nvSpPr>
        <p:spPr>
          <a:xfrm>
            <a:off x="1510791" y="3948176"/>
            <a:ext cx="3175" cy="212090"/>
          </a:xfrm>
          <a:custGeom>
            <a:avLst/>
            <a:gdLst/>
            <a:ahLst/>
            <a:cxnLst/>
            <a:rect l="l" t="t" r="r" b="b"/>
            <a:pathLst>
              <a:path w="3175" h="212089">
                <a:moveTo>
                  <a:pt x="0" y="211963"/>
                </a:moveTo>
                <a:lnTo>
                  <a:pt x="0" y="0"/>
                </a:lnTo>
                <a:lnTo>
                  <a:pt x="2667" y="0"/>
                </a:lnTo>
                <a:lnTo>
                  <a:pt x="2667" y="9893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6" name="object 1236"/>
          <p:cNvSpPr/>
          <p:nvPr/>
        </p:nvSpPr>
        <p:spPr>
          <a:xfrm>
            <a:off x="1506347" y="3942207"/>
            <a:ext cx="6350" cy="62230"/>
          </a:xfrm>
          <a:custGeom>
            <a:avLst/>
            <a:gdLst/>
            <a:ahLst/>
            <a:cxnLst/>
            <a:rect l="l" t="t" r="r" b="b"/>
            <a:pathLst>
              <a:path w="6350" h="62229">
                <a:moveTo>
                  <a:pt x="0" y="61975"/>
                </a:moveTo>
                <a:lnTo>
                  <a:pt x="0" y="0"/>
                </a:lnTo>
                <a:lnTo>
                  <a:pt x="5842" y="0"/>
                </a:lnTo>
                <a:lnTo>
                  <a:pt x="5842" y="59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7" name="object 1237"/>
          <p:cNvSpPr/>
          <p:nvPr/>
        </p:nvSpPr>
        <p:spPr>
          <a:xfrm>
            <a:off x="1515491" y="42433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8" name="object 1238"/>
          <p:cNvSpPr/>
          <p:nvPr/>
        </p:nvSpPr>
        <p:spPr>
          <a:xfrm>
            <a:off x="1515872" y="43456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9" name="object 1239"/>
          <p:cNvSpPr/>
          <p:nvPr/>
        </p:nvSpPr>
        <p:spPr>
          <a:xfrm>
            <a:off x="1516252" y="43246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0" name="object 1240"/>
          <p:cNvSpPr/>
          <p:nvPr/>
        </p:nvSpPr>
        <p:spPr>
          <a:xfrm>
            <a:off x="1516761" y="43531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1" name="object 1241"/>
          <p:cNvSpPr/>
          <p:nvPr/>
        </p:nvSpPr>
        <p:spPr>
          <a:xfrm>
            <a:off x="1516633" y="4309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2" name="object 1242"/>
          <p:cNvSpPr/>
          <p:nvPr/>
        </p:nvSpPr>
        <p:spPr>
          <a:xfrm>
            <a:off x="1516380" y="4262628"/>
            <a:ext cx="635" cy="62230"/>
          </a:xfrm>
          <a:custGeom>
            <a:avLst/>
            <a:gdLst/>
            <a:ahLst/>
            <a:cxnLst/>
            <a:rect l="l" t="t" r="r" b="b"/>
            <a:pathLst>
              <a:path w="634" h="62229">
                <a:moveTo>
                  <a:pt x="190" y="-4762"/>
                </a:moveTo>
                <a:lnTo>
                  <a:pt x="190" y="6673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3" name="object 1243"/>
          <p:cNvSpPr/>
          <p:nvPr/>
        </p:nvSpPr>
        <p:spPr>
          <a:xfrm>
            <a:off x="1515999" y="4215891"/>
            <a:ext cx="635" cy="130175"/>
          </a:xfrm>
          <a:custGeom>
            <a:avLst/>
            <a:gdLst/>
            <a:ahLst/>
            <a:cxnLst/>
            <a:rect l="l" t="t" r="r" b="b"/>
            <a:pathLst>
              <a:path w="634" h="130175">
                <a:moveTo>
                  <a:pt x="254" y="-4762"/>
                </a:moveTo>
                <a:lnTo>
                  <a:pt x="254" y="13455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4" name="object 1244"/>
          <p:cNvSpPr/>
          <p:nvPr/>
        </p:nvSpPr>
        <p:spPr>
          <a:xfrm>
            <a:off x="1515617" y="4160901"/>
            <a:ext cx="635" cy="82550"/>
          </a:xfrm>
          <a:custGeom>
            <a:avLst/>
            <a:gdLst/>
            <a:ahLst/>
            <a:cxnLst/>
            <a:rect l="l" t="t" r="r" b="b"/>
            <a:pathLst>
              <a:path w="634" h="82550">
                <a:moveTo>
                  <a:pt x="317" y="-4762"/>
                </a:moveTo>
                <a:lnTo>
                  <a:pt x="317" y="87185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5" name="object 1245"/>
          <p:cNvSpPr/>
          <p:nvPr/>
        </p:nvSpPr>
        <p:spPr>
          <a:xfrm>
            <a:off x="1515236" y="41085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6" name="object 1246"/>
          <p:cNvSpPr/>
          <p:nvPr/>
        </p:nvSpPr>
        <p:spPr>
          <a:xfrm>
            <a:off x="1517396" y="43566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7" name="object 1247"/>
          <p:cNvSpPr/>
          <p:nvPr/>
        </p:nvSpPr>
        <p:spPr>
          <a:xfrm>
            <a:off x="1517141" y="4297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8" name="object 1248"/>
          <p:cNvSpPr/>
          <p:nvPr/>
        </p:nvSpPr>
        <p:spPr>
          <a:xfrm>
            <a:off x="1517903" y="4374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9" name="object 1249"/>
          <p:cNvSpPr/>
          <p:nvPr/>
        </p:nvSpPr>
        <p:spPr>
          <a:xfrm>
            <a:off x="1517777" y="4230623"/>
            <a:ext cx="635" cy="143510"/>
          </a:xfrm>
          <a:custGeom>
            <a:avLst/>
            <a:gdLst/>
            <a:ahLst/>
            <a:cxnLst/>
            <a:rect l="l" t="t" r="r" b="b"/>
            <a:pathLst>
              <a:path w="634" h="143510">
                <a:moveTo>
                  <a:pt x="127" y="-4762"/>
                </a:moveTo>
                <a:lnTo>
                  <a:pt x="127" y="14827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0" name="object 1250"/>
          <p:cNvSpPr/>
          <p:nvPr/>
        </p:nvSpPr>
        <p:spPr>
          <a:xfrm>
            <a:off x="1517396" y="4093336"/>
            <a:ext cx="635" cy="204470"/>
          </a:xfrm>
          <a:custGeom>
            <a:avLst/>
            <a:gdLst/>
            <a:ahLst/>
            <a:cxnLst/>
            <a:rect l="l" t="t" r="r" b="b"/>
            <a:pathLst>
              <a:path w="634" h="204470">
                <a:moveTo>
                  <a:pt x="253" y="-4762"/>
                </a:moveTo>
                <a:lnTo>
                  <a:pt x="253" y="20897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1" name="object 1251"/>
          <p:cNvSpPr/>
          <p:nvPr/>
        </p:nvSpPr>
        <p:spPr>
          <a:xfrm>
            <a:off x="1515617" y="3964559"/>
            <a:ext cx="2540" cy="144145"/>
          </a:xfrm>
          <a:custGeom>
            <a:avLst/>
            <a:gdLst/>
            <a:ahLst/>
            <a:cxnLst/>
            <a:rect l="l" t="t" r="r" b="b"/>
            <a:pathLst>
              <a:path w="2540" h="144145">
                <a:moveTo>
                  <a:pt x="0" y="144018"/>
                </a:moveTo>
                <a:lnTo>
                  <a:pt x="0" y="0"/>
                </a:lnTo>
                <a:lnTo>
                  <a:pt x="2032" y="0"/>
                </a:lnTo>
                <a:lnTo>
                  <a:pt x="2032" y="1287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2" name="object 1252"/>
          <p:cNvSpPr/>
          <p:nvPr/>
        </p:nvSpPr>
        <p:spPr>
          <a:xfrm>
            <a:off x="1518666" y="42738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3" name="object 1253"/>
          <p:cNvSpPr/>
          <p:nvPr/>
        </p:nvSpPr>
        <p:spPr>
          <a:xfrm>
            <a:off x="1518538" y="4125721"/>
            <a:ext cx="635" cy="148590"/>
          </a:xfrm>
          <a:custGeom>
            <a:avLst/>
            <a:gdLst/>
            <a:ahLst/>
            <a:cxnLst/>
            <a:rect l="l" t="t" r="r" b="b"/>
            <a:pathLst>
              <a:path w="634" h="148589">
                <a:moveTo>
                  <a:pt x="126" y="-4762"/>
                </a:moveTo>
                <a:lnTo>
                  <a:pt x="126" y="152844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4" name="object 1254"/>
          <p:cNvSpPr/>
          <p:nvPr/>
        </p:nvSpPr>
        <p:spPr>
          <a:xfrm>
            <a:off x="1518285" y="40481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5" name="object 1255"/>
          <p:cNvSpPr/>
          <p:nvPr/>
        </p:nvSpPr>
        <p:spPr>
          <a:xfrm>
            <a:off x="1519300" y="43163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6" name="object 1256"/>
          <p:cNvSpPr/>
          <p:nvPr/>
        </p:nvSpPr>
        <p:spPr>
          <a:xfrm>
            <a:off x="1519047" y="4185158"/>
            <a:ext cx="635" cy="131445"/>
          </a:xfrm>
          <a:custGeom>
            <a:avLst/>
            <a:gdLst/>
            <a:ahLst/>
            <a:cxnLst/>
            <a:rect l="l" t="t" r="r" b="b"/>
            <a:pathLst>
              <a:path w="634" h="131445">
                <a:moveTo>
                  <a:pt x="190" y="-4762"/>
                </a:moveTo>
                <a:lnTo>
                  <a:pt x="190" y="13595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7" name="object 1257"/>
          <p:cNvSpPr/>
          <p:nvPr/>
        </p:nvSpPr>
        <p:spPr>
          <a:xfrm>
            <a:off x="1519808" y="42623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8" name="object 1258"/>
          <p:cNvSpPr/>
          <p:nvPr/>
        </p:nvSpPr>
        <p:spPr>
          <a:xfrm>
            <a:off x="1519682" y="4149344"/>
            <a:ext cx="635" cy="113030"/>
          </a:xfrm>
          <a:custGeom>
            <a:avLst/>
            <a:gdLst/>
            <a:ahLst/>
            <a:cxnLst/>
            <a:rect l="l" t="t" r="r" b="b"/>
            <a:pathLst>
              <a:path w="634" h="113029">
                <a:moveTo>
                  <a:pt x="126" y="-4762"/>
                </a:moveTo>
                <a:lnTo>
                  <a:pt x="126" y="1177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9" name="object 1259"/>
          <p:cNvSpPr/>
          <p:nvPr/>
        </p:nvSpPr>
        <p:spPr>
          <a:xfrm>
            <a:off x="1519300" y="4024376"/>
            <a:ext cx="635" cy="161290"/>
          </a:xfrm>
          <a:custGeom>
            <a:avLst/>
            <a:gdLst/>
            <a:ahLst/>
            <a:cxnLst/>
            <a:rect l="l" t="t" r="r" b="b"/>
            <a:pathLst>
              <a:path w="634" h="161289">
                <a:moveTo>
                  <a:pt x="254" y="-4762"/>
                </a:moveTo>
                <a:lnTo>
                  <a:pt x="254" y="16554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0" name="object 1260"/>
          <p:cNvSpPr/>
          <p:nvPr/>
        </p:nvSpPr>
        <p:spPr>
          <a:xfrm>
            <a:off x="1518538" y="3928745"/>
            <a:ext cx="1270" cy="119380"/>
          </a:xfrm>
          <a:custGeom>
            <a:avLst/>
            <a:gdLst/>
            <a:ahLst/>
            <a:cxnLst/>
            <a:rect l="l" t="t" r="r" b="b"/>
            <a:pathLst>
              <a:path w="1269" h="119379">
                <a:moveTo>
                  <a:pt x="507" y="-4762"/>
                </a:moveTo>
                <a:lnTo>
                  <a:pt x="507" y="124142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1" name="object 1261"/>
          <p:cNvSpPr/>
          <p:nvPr/>
        </p:nvSpPr>
        <p:spPr>
          <a:xfrm>
            <a:off x="1516633" y="3812794"/>
            <a:ext cx="2540" cy="151765"/>
          </a:xfrm>
          <a:custGeom>
            <a:avLst/>
            <a:gdLst/>
            <a:ahLst/>
            <a:cxnLst/>
            <a:rect l="l" t="t" r="r" b="b"/>
            <a:pathLst>
              <a:path w="2540" h="151764">
                <a:moveTo>
                  <a:pt x="0" y="151765"/>
                </a:moveTo>
                <a:lnTo>
                  <a:pt x="0" y="0"/>
                </a:lnTo>
                <a:lnTo>
                  <a:pt x="2413" y="0"/>
                </a:lnTo>
                <a:lnTo>
                  <a:pt x="2413" y="1159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2" name="object 1262"/>
          <p:cNvSpPr/>
          <p:nvPr/>
        </p:nvSpPr>
        <p:spPr>
          <a:xfrm>
            <a:off x="1509267" y="3640835"/>
            <a:ext cx="8890" cy="301625"/>
          </a:xfrm>
          <a:custGeom>
            <a:avLst/>
            <a:gdLst/>
            <a:ahLst/>
            <a:cxnLst/>
            <a:rect l="l" t="t" r="r" b="b"/>
            <a:pathLst>
              <a:path w="8890" h="301625">
                <a:moveTo>
                  <a:pt x="0" y="301371"/>
                </a:moveTo>
                <a:lnTo>
                  <a:pt x="0" y="0"/>
                </a:lnTo>
                <a:lnTo>
                  <a:pt x="8509" y="0"/>
                </a:lnTo>
                <a:lnTo>
                  <a:pt x="8509" y="1719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3" name="object 1263"/>
          <p:cNvSpPr/>
          <p:nvPr/>
        </p:nvSpPr>
        <p:spPr>
          <a:xfrm>
            <a:off x="1503425" y="3591686"/>
            <a:ext cx="10160" cy="274320"/>
          </a:xfrm>
          <a:custGeom>
            <a:avLst/>
            <a:gdLst/>
            <a:ahLst/>
            <a:cxnLst/>
            <a:rect l="l" t="t" r="r" b="b"/>
            <a:pathLst>
              <a:path w="10159" h="274320">
                <a:moveTo>
                  <a:pt x="0" y="273939"/>
                </a:moveTo>
                <a:lnTo>
                  <a:pt x="0" y="0"/>
                </a:lnTo>
                <a:lnTo>
                  <a:pt x="10160" y="0"/>
                </a:lnTo>
                <a:lnTo>
                  <a:pt x="10160" y="491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4" name="object 1264"/>
          <p:cNvSpPr/>
          <p:nvPr/>
        </p:nvSpPr>
        <p:spPr>
          <a:xfrm>
            <a:off x="1497583" y="3523741"/>
            <a:ext cx="11430" cy="172720"/>
          </a:xfrm>
          <a:custGeom>
            <a:avLst/>
            <a:gdLst/>
            <a:ahLst/>
            <a:cxnLst/>
            <a:rect l="l" t="t" r="r" b="b"/>
            <a:pathLst>
              <a:path w="11430" h="172720">
                <a:moveTo>
                  <a:pt x="0" y="172466"/>
                </a:moveTo>
                <a:lnTo>
                  <a:pt x="0" y="0"/>
                </a:lnTo>
                <a:lnTo>
                  <a:pt x="10922" y="0"/>
                </a:lnTo>
                <a:lnTo>
                  <a:pt x="10922" y="679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5" name="object 1265"/>
          <p:cNvSpPr/>
          <p:nvPr/>
        </p:nvSpPr>
        <p:spPr>
          <a:xfrm>
            <a:off x="1520444" y="42137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6" name="object 1266"/>
          <p:cNvSpPr/>
          <p:nvPr/>
        </p:nvSpPr>
        <p:spPr>
          <a:xfrm>
            <a:off x="1520189" y="41435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7" name="object 1267"/>
          <p:cNvSpPr/>
          <p:nvPr/>
        </p:nvSpPr>
        <p:spPr>
          <a:xfrm>
            <a:off x="1521205" y="42081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8" name="object 1268"/>
          <p:cNvSpPr/>
          <p:nvPr/>
        </p:nvSpPr>
        <p:spPr>
          <a:xfrm>
            <a:off x="1520952" y="41536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9" name="object 1269"/>
          <p:cNvSpPr/>
          <p:nvPr/>
        </p:nvSpPr>
        <p:spPr>
          <a:xfrm>
            <a:off x="1520444" y="4044315"/>
            <a:ext cx="635" cy="99695"/>
          </a:xfrm>
          <a:custGeom>
            <a:avLst/>
            <a:gdLst/>
            <a:ahLst/>
            <a:cxnLst/>
            <a:rect l="l" t="t" r="r" b="b"/>
            <a:pathLst>
              <a:path w="634" h="99695">
                <a:moveTo>
                  <a:pt x="254" y="-4762"/>
                </a:moveTo>
                <a:lnTo>
                  <a:pt x="254" y="10394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0" name="object 1270"/>
          <p:cNvSpPr/>
          <p:nvPr/>
        </p:nvSpPr>
        <p:spPr>
          <a:xfrm>
            <a:off x="1521586" y="41929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1" name="object 1271"/>
          <p:cNvSpPr/>
          <p:nvPr/>
        </p:nvSpPr>
        <p:spPr>
          <a:xfrm>
            <a:off x="1522094" y="42104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2" name="object 1272"/>
          <p:cNvSpPr/>
          <p:nvPr/>
        </p:nvSpPr>
        <p:spPr>
          <a:xfrm>
            <a:off x="1522475" y="41929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3" name="object 1273"/>
          <p:cNvSpPr/>
          <p:nvPr/>
        </p:nvSpPr>
        <p:spPr>
          <a:xfrm>
            <a:off x="1523111" y="41829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4" name="object 1274"/>
          <p:cNvSpPr/>
          <p:nvPr/>
        </p:nvSpPr>
        <p:spPr>
          <a:xfrm>
            <a:off x="1523491" y="4169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5" name="object 1275"/>
          <p:cNvSpPr/>
          <p:nvPr/>
        </p:nvSpPr>
        <p:spPr>
          <a:xfrm>
            <a:off x="1523619" y="4091559"/>
            <a:ext cx="635" cy="78740"/>
          </a:xfrm>
          <a:custGeom>
            <a:avLst/>
            <a:gdLst/>
            <a:ahLst/>
            <a:cxnLst/>
            <a:rect l="l" t="t" r="r" b="b"/>
            <a:pathLst>
              <a:path w="634" h="78739">
                <a:moveTo>
                  <a:pt x="190" y="-4762"/>
                </a:moveTo>
                <a:lnTo>
                  <a:pt x="190" y="8299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6" name="object 1276"/>
          <p:cNvSpPr/>
          <p:nvPr/>
        </p:nvSpPr>
        <p:spPr>
          <a:xfrm>
            <a:off x="1523111" y="4041647"/>
            <a:ext cx="635" cy="83820"/>
          </a:xfrm>
          <a:custGeom>
            <a:avLst/>
            <a:gdLst/>
            <a:ahLst/>
            <a:cxnLst/>
            <a:rect l="l" t="t" r="r" b="b"/>
            <a:pathLst>
              <a:path w="634" h="83820">
                <a:moveTo>
                  <a:pt x="317" y="-4762"/>
                </a:moveTo>
                <a:lnTo>
                  <a:pt x="317" y="88455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7" name="object 1277"/>
          <p:cNvSpPr/>
          <p:nvPr/>
        </p:nvSpPr>
        <p:spPr>
          <a:xfrm>
            <a:off x="1521967" y="3911346"/>
            <a:ext cx="1905" cy="169545"/>
          </a:xfrm>
          <a:custGeom>
            <a:avLst/>
            <a:gdLst/>
            <a:ahLst/>
            <a:cxnLst/>
            <a:rect l="l" t="t" r="r" b="b"/>
            <a:pathLst>
              <a:path w="1905" h="169545">
                <a:moveTo>
                  <a:pt x="698" y="-4762"/>
                </a:moveTo>
                <a:lnTo>
                  <a:pt x="698" y="173926"/>
                </a:lnTo>
              </a:path>
            </a:pathLst>
          </a:custGeom>
          <a:ln w="1092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8" name="object 1278"/>
          <p:cNvSpPr/>
          <p:nvPr/>
        </p:nvSpPr>
        <p:spPr>
          <a:xfrm>
            <a:off x="1520697" y="3867277"/>
            <a:ext cx="2540" cy="177165"/>
          </a:xfrm>
          <a:custGeom>
            <a:avLst/>
            <a:gdLst/>
            <a:ahLst/>
            <a:cxnLst/>
            <a:rect l="l" t="t" r="r" b="b"/>
            <a:pathLst>
              <a:path w="2540" h="177164">
                <a:moveTo>
                  <a:pt x="0" y="177038"/>
                </a:moveTo>
                <a:lnTo>
                  <a:pt x="0" y="0"/>
                </a:lnTo>
                <a:lnTo>
                  <a:pt x="2032" y="0"/>
                </a:lnTo>
                <a:lnTo>
                  <a:pt x="2032" y="440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9" name="object 1279"/>
          <p:cNvSpPr/>
          <p:nvPr/>
        </p:nvSpPr>
        <p:spPr>
          <a:xfrm>
            <a:off x="1525841" y="4075747"/>
            <a:ext cx="0" cy="371475"/>
          </a:xfrm>
          <a:custGeom>
            <a:avLst/>
            <a:gdLst/>
            <a:ahLst/>
            <a:cxnLst/>
            <a:rect l="l" t="t" r="r" b="b"/>
            <a:pathLst>
              <a:path h="371475">
                <a:moveTo>
                  <a:pt x="0" y="0"/>
                </a:moveTo>
                <a:lnTo>
                  <a:pt x="0" y="371221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0" name="object 1280"/>
          <p:cNvSpPr/>
          <p:nvPr/>
        </p:nvSpPr>
        <p:spPr>
          <a:xfrm>
            <a:off x="1524380" y="4122546"/>
            <a:ext cx="1270" cy="83820"/>
          </a:xfrm>
          <a:custGeom>
            <a:avLst/>
            <a:gdLst/>
            <a:ahLst/>
            <a:cxnLst/>
            <a:rect l="l" t="t" r="r" b="b"/>
            <a:pathLst>
              <a:path w="1269" h="83820">
                <a:moveTo>
                  <a:pt x="381" y="-4762"/>
                </a:moveTo>
                <a:lnTo>
                  <a:pt x="381" y="88328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1" name="object 1281"/>
          <p:cNvSpPr/>
          <p:nvPr/>
        </p:nvSpPr>
        <p:spPr>
          <a:xfrm>
            <a:off x="1527428" y="4649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2" name="object 1282"/>
          <p:cNvSpPr/>
          <p:nvPr/>
        </p:nvSpPr>
        <p:spPr>
          <a:xfrm>
            <a:off x="1527302" y="4541392"/>
            <a:ext cx="635" cy="107950"/>
          </a:xfrm>
          <a:custGeom>
            <a:avLst/>
            <a:gdLst/>
            <a:ahLst/>
            <a:cxnLst/>
            <a:rect l="l" t="t" r="r" b="b"/>
            <a:pathLst>
              <a:path w="634" h="107950">
                <a:moveTo>
                  <a:pt x="127" y="-4762"/>
                </a:moveTo>
                <a:lnTo>
                  <a:pt x="127" y="11258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3" name="object 1283"/>
          <p:cNvSpPr/>
          <p:nvPr/>
        </p:nvSpPr>
        <p:spPr>
          <a:xfrm>
            <a:off x="1527047" y="45038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4" name="object 1284"/>
          <p:cNvSpPr/>
          <p:nvPr/>
        </p:nvSpPr>
        <p:spPr>
          <a:xfrm>
            <a:off x="1526921" y="44775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5" name="object 1285"/>
          <p:cNvSpPr/>
          <p:nvPr/>
        </p:nvSpPr>
        <p:spPr>
          <a:xfrm>
            <a:off x="1528063" y="4488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6" name="object 1286"/>
          <p:cNvSpPr/>
          <p:nvPr/>
        </p:nvSpPr>
        <p:spPr>
          <a:xfrm>
            <a:off x="1527810" y="4437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7" name="object 1287"/>
          <p:cNvSpPr/>
          <p:nvPr/>
        </p:nvSpPr>
        <p:spPr>
          <a:xfrm>
            <a:off x="1527047" y="4398390"/>
            <a:ext cx="1270" cy="79375"/>
          </a:xfrm>
          <a:custGeom>
            <a:avLst/>
            <a:gdLst/>
            <a:ahLst/>
            <a:cxnLst/>
            <a:rect l="l" t="t" r="r" b="b"/>
            <a:pathLst>
              <a:path w="1269" h="79375">
                <a:moveTo>
                  <a:pt x="0" y="79121"/>
                </a:moveTo>
                <a:lnTo>
                  <a:pt x="0" y="0"/>
                </a:lnTo>
                <a:lnTo>
                  <a:pt x="1016" y="0"/>
                </a:lnTo>
                <a:lnTo>
                  <a:pt x="1016" y="392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8" name="object 1288"/>
          <p:cNvSpPr/>
          <p:nvPr/>
        </p:nvSpPr>
        <p:spPr>
          <a:xfrm>
            <a:off x="1528572" y="44171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9" name="object 1289"/>
          <p:cNvSpPr/>
          <p:nvPr/>
        </p:nvSpPr>
        <p:spPr>
          <a:xfrm>
            <a:off x="1528444" y="43811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0" name="object 1290"/>
          <p:cNvSpPr/>
          <p:nvPr/>
        </p:nvSpPr>
        <p:spPr>
          <a:xfrm>
            <a:off x="1527555" y="4337939"/>
            <a:ext cx="1270" cy="60960"/>
          </a:xfrm>
          <a:custGeom>
            <a:avLst/>
            <a:gdLst/>
            <a:ahLst/>
            <a:cxnLst/>
            <a:rect l="l" t="t" r="r" b="b"/>
            <a:pathLst>
              <a:path w="1269" h="60960">
                <a:moveTo>
                  <a:pt x="0" y="60451"/>
                </a:moveTo>
                <a:lnTo>
                  <a:pt x="0" y="0"/>
                </a:lnTo>
                <a:lnTo>
                  <a:pt x="1016" y="0"/>
                </a:lnTo>
                <a:lnTo>
                  <a:pt x="1016" y="431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1" name="object 1291"/>
          <p:cNvSpPr/>
          <p:nvPr/>
        </p:nvSpPr>
        <p:spPr>
          <a:xfrm>
            <a:off x="1526666" y="4314952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5" h="100329">
                <a:moveTo>
                  <a:pt x="0" y="100329"/>
                </a:moveTo>
                <a:lnTo>
                  <a:pt x="0" y="0"/>
                </a:lnTo>
                <a:lnTo>
                  <a:pt x="1397" y="0"/>
                </a:lnTo>
                <a:lnTo>
                  <a:pt x="1397" y="229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2" name="object 1292"/>
          <p:cNvSpPr/>
          <p:nvPr/>
        </p:nvSpPr>
        <p:spPr>
          <a:xfrm>
            <a:off x="1526539" y="427596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3" name="object 1293"/>
          <p:cNvSpPr/>
          <p:nvPr/>
        </p:nvSpPr>
        <p:spPr>
          <a:xfrm>
            <a:off x="1526286" y="4085971"/>
            <a:ext cx="635" cy="190500"/>
          </a:xfrm>
          <a:custGeom>
            <a:avLst/>
            <a:gdLst/>
            <a:ahLst/>
            <a:cxnLst/>
            <a:rect l="l" t="t" r="r" b="b"/>
            <a:pathLst>
              <a:path w="634" h="190500">
                <a:moveTo>
                  <a:pt x="317" y="-4762"/>
                </a:moveTo>
                <a:lnTo>
                  <a:pt x="317" y="194754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4" name="object 1294"/>
          <p:cNvSpPr/>
          <p:nvPr/>
        </p:nvSpPr>
        <p:spPr>
          <a:xfrm>
            <a:off x="1526158" y="4052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5" name="object 1295"/>
          <p:cNvSpPr/>
          <p:nvPr/>
        </p:nvSpPr>
        <p:spPr>
          <a:xfrm>
            <a:off x="1524761" y="4024248"/>
            <a:ext cx="1905" cy="98425"/>
          </a:xfrm>
          <a:custGeom>
            <a:avLst/>
            <a:gdLst/>
            <a:ahLst/>
            <a:cxnLst/>
            <a:rect l="l" t="t" r="r" b="b"/>
            <a:pathLst>
              <a:path w="1905" h="98425">
                <a:moveTo>
                  <a:pt x="0" y="98298"/>
                </a:moveTo>
                <a:lnTo>
                  <a:pt x="0" y="0"/>
                </a:lnTo>
                <a:lnTo>
                  <a:pt x="1651" y="0"/>
                </a:lnTo>
                <a:lnTo>
                  <a:pt x="1651" y="280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6" name="object 1296"/>
          <p:cNvSpPr/>
          <p:nvPr/>
        </p:nvSpPr>
        <p:spPr>
          <a:xfrm>
            <a:off x="1529207" y="40948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7" name="object 1297"/>
          <p:cNvSpPr/>
          <p:nvPr/>
        </p:nvSpPr>
        <p:spPr>
          <a:xfrm>
            <a:off x="1528952" y="3986657"/>
            <a:ext cx="635" cy="108585"/>
          </a:xfrm>
          <a:custGeom>
            <a:avLst/>
            <a:gdLst/>
            <a:ahLst/>
            <a:cxnLst/>
            <a:rect l="l" t="t" r="r" b="b"/>
            <a:pathLst>
              <a:path w="634" h="108585">
                <a:moveTo>
                  <a:pt x="190" y="-4762"/>
                </a:moveTo>
                <a:lnTo>
                  <a:pt x="190" y="11296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8" name="object 1298"/>
          <p:cNvSpPr/>
          <p:nvPr/>
        </p:nvSpPr>
        <p:spPr>
          <a:xfrm>
            <a:off x="1529714" y="4111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9" name="object 1299"/>
          <p:cNvSpPr/>
          <p:nvPr/>
        </p:nvSpPr>
        <p:spPr>
          <a:xfrm>
            <a:off x="1529588" y="4096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0" name="object 1300"/>
          <p:cNvSpPr/>
          <p:nvPr/>
        </p:nvSpPr>
        <p:spPr>
          <a:xfrm>
            <a:off x="1530096" y="39949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1" name="object 1301"/>
          <p:cNvSpPr/>
          <p:nvPr/>
        </p:nvSpPr>
        <p:spPr>
          <a:xfrm>
            <a:off x="1529714" y="3825113"/>
            <a:ext cx="635" cy="271780"/>
          </a:xfrm>
          <a:custGeom>
            <a:avLst/>
            <a:gdLst/>
            <a:ahLst/>
            <a:cxnLst/>
            <a:rect l="l" t="t" r="r" b="b"/>
            <a:pathLst>
              <a:path w="634" h="271779">
                <a:moveTo>
                  <a:pt x="253" y="-4762"/>
                </a:moveTo>
                <a:lnTo>
                  <a:pt x="253" y="27603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2" name="object 1302"/>
          <p:cNvSpPr/>
          <p:nvPr/>
        </p:nvSpPr>
        <p:spPr>
          <a:xfrm>
            <a:off x="1529207" y="3791711"/>
            <a:ext cx="1270" cy="194945"/>
          </a:xfrm>
          <a:custGeom>
            <a:avLst/>
            <a:gdLst/>
            <a:ahLst/>
            <a:cxnLst/>
            <a:rect l="l" t="t" r="r" b="b"/>
            <a:pathLst>
              <a:path w="1269" h="194945">
                <a:moveTo>
                  <a:pt x="381" y="-4762"/>
                </a:moveTo>
                <a:lnTo>
                  <a:pt x="381" y="199707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3" name="object 1303"/>
          <p:cNvSpPr/>
          <p:nvPr/>
        </p:nvSpPr>
        <p:spPr>
          <a:xfrm>
            <a:off x="1525650" y="3768852"/>
            <a:ext cx="4445" cy="255904"/>
          </a:xfrm>
          <a:custGeom>
            <a:avLst/>
            <a:gdLst/>
            <a:ahLst/>
            <a:cxnLst/>
            <a:rect l="l" t="t" r="r" b="b"/>
            <a:pathLst>
              <a:path w="4444" h="255904">
                <a:moveTo>
                  <a:pt x="0" y="255397"/>
                </a:moveTo>
                <a:lnTo>
                  <a:pt x="0" y="0"/>
                </a:lnTo>
                <a:lnTo>
                  <a:pt x="3937" y="0"/>
                </a:lnTo>
                <a:lnTo>
                  <a:pt x="3937" y="228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4" name="object 1304"/>
          <p:cNvSpPr/>
          <p:nvPr/>
        </p:nvSpPr>
        <p:spPr>
          <a:xfrm>
            <a:off x="1530477" y="41918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5" name="object 1305"/>
          <p:cNvSpPr/>
          <p:nvPr/>
        </p:nvSpPr>
        <p:spPr>
          <a:xfrm>
            <a:off x="1531238" y="426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6" name="object 1306"/>
          <p:cNvSpPr/>
          <p:nvPr/>
        </p:nvSpPr>
        <p:spPr>
          <a:xfrm>
            <a:off x="1531111" y="42158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7" name="object 1307"/>
          <p:cNvSpPr/>
          <p:nvPr/>
        </p:nvSpPr>
        <p:spPr>
          <a:xfrm>
            <a:off x="1530858" y="4111497"/>
            <a:ext cx="635" cy="104775"/>
          </a:xfrm>
          <a:custGeom>
            <a:avLst/>
            <a:gdLst/>
            <a:ahLst/>
            <a:cxnLst/>
            <a:rect l="l" t="t" r="r" b="b"/>
            <a:pathLst>
              <a:path w="634" h="104775">
                <a:moveTo>
                  <a:pt x="190" y="-4762"/>
                </a:moveTo>
                <a:lnTo>
                  <a:pt x="190" y="10915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8" name="object 1308"/>
          <p:cNvSpPr/>
          <p:nvPr/>
        </p:nvSpPr>
        <p:spPr>
          <a:xfrm>
            <a:off x="1530603" y="4032884"/>
            <a:ext cx="635" cy="159385"/>
          </a:xfrm>
          <a:custGeom>
            <a:avLst/>
            <a:gdLst/>
            <a:ahLst/>
            <a:cxnLst/>
            <a:rect l="l" t="t" r="r" b="b"/>
            <a:pathLst>
              <a:path w="634" h="159385">
                <a:moveTo>
                  <a:pt x="253" y="-4762"/>
                </a:moveTo>
                <a:lnTo>
                  <a:pt x="253" y="16376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9" name="object 1309"/>
          <p:cNvSpPr/>
          <p:nvPr/>
        </p:nvSpPr>
        <p:spPr>
          <a:xfrm>
            <a:off x="1532255" y="4452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0" name="object 1310"/>
          <p:cNvSpPr/>
          <p:nvPr/>
        </p:nvSpPr>
        <p:spPr>
          <a:xfrm>
            <a:off x="1532127" y="43594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1" name="object 1311"/>
          <p:cNvSpPr/>
          <p:nvPr/>
        </p:nvSpPr>
        <p:spPr>
          <a:xfrm>
            <a:off x="1531874" y="42985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2" name="object 1312"/>
          <p:cNvSpPr/>
          <p:nvPr/>
        </p:nvSpPr>
        <p:spPr>
          <a:xfrm>
            <a:off x="1531619" y="4193666"/>
            <a:ext cx="635" cy="105410"/>
          </a:xfrm>
          <a:custGeom>
            <a:avLst/>
            <a:gdLst/>
            <a:ahLst/>
            <a:cxnLst/>
            <a:rect l="l" t="t" r="r" b="b"/>
            <a:pathLst>
              <a:path w="634" h="105410">
                <a:moveTo>
                  <a:pt x="190" y="-4762"/>
                </a:moveTo>
                <a:lnTo>
                  <a:pt x="190" y="10966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3" name="object 1313"/>
          <p:cNvSpPr/>
          <p:nvPr/>
        </p:nvSpPr>
        <p:spPr>
          <a:xfrm>
            <a:off x="1533016" y="4295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4" name="object 1314"/>
          <p:cNvSpPr/>
          <p:nvPr/>
        </p:nvSpPr>
        <p:spPr>
          <a:xfrm>
            <a:off x="1533652" y="43453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5" name="object 1315"/>
          <p:cNvSpPr/>
          <p:nvPr/>
        </p:nvSpPr>
        <p:spPr>
          <a:xfrm>
            <a:off x="1533397" y="42913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6" name="object 1316"/>
          <p:cNvSpPr/>
          <p:nvPr/>
        </p:nvSpPr>
        <p:spPr>
          <a:xfrm>
            <a:off x="1533144" y="4202684"/>
            <a:ext cx="635" cy="92710"/>
          </a:xfrm>
          <a:custGeom>
            <a:avLst/>
            <a:gdLst/>
            <a:ahLst/>
            <a:cxnLst/>
            <a:rect l="l" t="t" r="r" b="b"/>
            <a:pathLst>
              <a:path w="634" h="92710">
                <a:moveTo>
                  <a:pt x="190" y="-4762"/>
                </a:moveTo>
                <a:lnTo>
                  <a:pt x="190" y="9721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7" name="object 1317"/>
          <p:cNvSpPr/>
          <p:nvPr/>
        </p:nvSpPr>
        <p:spPr>
          <a:xfrm>
            <a:off x="1532889" y="4091813"/>
            <a:ext cx="635" cy="111125"/>
          </a:xfrm>
          <a:custGeom>
            <a:avLst/>
            <a:gdLst/>
            <a:ahLst/>
            <a:cxnLst/>
            <a:rect l="l" t="t" r="r" b="b"/>
            <a:pathLst>
              <a:path w="634" h="111125">
                <a:moveTo>
                  <a:pt x="190" y="-4762"/>
                </a:moveTo>
                <a:lnTo>
                  <a:pt x="190" y="11563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8" name="object 1318"/>
          <p:cNvSpPr/>
          <p:nvPr/>
        </p:nvSpPr>
        <p:spPr>
          <a:xfrm>
            <a:off x="1532636" y="4029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9" name="object 1319"/>
          <p:cNvSpPr/>
          <p:nvPr/>
        </p:nvSpPr>
        <p:spPr>
          <a:xfrm>
            <a:off x="1531874" y="3996182"/>
            <a:ext cx="1270" cy="197485"/>
          </a:xfrm>
          <a:custGeom>
            <a:avLst/>
            <a:gdLst/>
            <a:ahLst/>
            <a:cxnLst/>
            <a:rect l="l" t="t" r="r" b="b"/>
            <a:pathLst>
              <a:path w="1269" h="197485">
                <a:moveTo>
                  <a:pt x="507" y="-4762"/>
                </a:moveTo>
                <a:lnTo>
                  <a:pt x="507" y="202247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0" name="object 1320"/>
          <p:cNvSpPr/>
          <p:nvPr/>
        </p:nvSpPr>
        <p:spPr>
          <a:xfrm>
            <a:off x="1530858" y="3815207"/>
            <a:ext cx="1905" cy="217804"/>
          </a:xfrm>
          <a:custGeom>
            <a:avLst/>
            <a:gdLst/>
            <a:ahLst/>
            <a:cxnLst/>
            <a:rect l="l" t="t" r="r" b="b"/>
            <a:pathLst>
              <a:path w="1905" h="217804">
                <a:moveTo>
                  <a:pt x="762" y="-4762"/>
                </a:moveTo>
                <a:lnTo>
                  <a:pt x="762" y="222440"/>
                </a:lnTo>
              </a:path>
            </a:pathLst>
          </a:custGeom>
          <a:ln w="1104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1" name="object 1321"/>
          <p:cNvSpPr/>
          <p:nvPr/>
        </p:nvSpPr>
        <p:spPr>
          <a:xfrm>
            <a:off x="1534541" y="41751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2" name="object 1322"/>
          <p:cNvSpPr/>
          <p:nvPr/>
        </p:nvSpPr>
        <p:spPr>
          <a:xfrm>
            <a:off x="1534413" y="4083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3" name="object 1323"/>
          <p:cNvSpPr/>
          <p:nvPr/>
        </p:nvSpPr>
        <p:spPr>
          <a:xfrm>
            <a:off x="1534160" y="40421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4" name="object 1324"/>
          <p:cNvSpPr/>
          <p:nvPr/>
        </p:nvSpPr>
        <p:spPr>
          <a:xfrm>
            <a:off x="1534033" y="3898391"/>
            <a:ext cx="635" cy="144145"/>
          </a:xfrm>
          <a:custGeom>
            <a:avLst/>
            <a:gdLst/>
            <a:ahLst/>
            <a:cxnLst/>
            <a:rect l="l" t="t" r="r" b="b"/>
            <a:pathLst>
              <a:path w="634" h="144145">
                <a:moveTo>
                  <a:pt x="127" y="-4762"/>
                </a:moveTo>
                <a:lnTo>
                  <a:pt x="127" y="14852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5" name="object 1325"/>
          <p:cNvSpPr/>
          <p:nvPr/>
        </p:nvSpPr>
        <p:spPr>
          <a:xfrm>
            <a:off x="1535175" y="40620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6" name="object 1326"/>
          <p:cNvSpPr/>
          <p:nvPr/>
        </p:nvSpPr>
        <p:spPr>
          <a:xfrm>
            <a:off x="1534922" y="40373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7" name="object 1327"/>
          <p:cNvSpPr/>
          <p:nvPr/>
        </p:nvSpPr>
        <p:spPr>
          <a:xfrm>
            <a:off x="1535683" y="42989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8" name="object 1328"/>
          <p:cNvSpPr/>
          <p:nvPr/>
        </p:nvSpPr>
        <p:spPr>
          <a:xfrm>
            <a:off x="1535557" y="42782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9" name="object 1329"/>
          <p:cNvSpPr/>
          <p:nvPr/>
        </p:nvSpPr>
        <p:spPr>
          <a:xfrm>
            <a:off x="1536064" y="43361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0" name="object 1330"/>
          <p:cNvSpPr/>
          <p:nvPr/>
        </p:nvSpPr>
        <p:spPr>
          <a:xfrm>
            <a:off x="1537080" y="44236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1" name="object 1331"/>
          <p:cNvSpPr/>
          <p:nvPr/>
        </p:nvSpPr>
        <p:spPr>
          <a:xfrm>
            <a:off x="1537969" y="4783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2" name="object 1332"/>
          <p:cNvSpPr/>
          <p:nvPr/>
        </p:nvSpPr>
        <p:spPr>
          <a:xfrm>
            <a:off x="1539875" y="4840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3" name="object 1333"/>
          <p:cNvSpPr/>
          <p:nvPr/>
        </p:nvSpPr>
        <p:spPr>
          <a:xfrm>
            <a:off x="1539747" y="48399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4" name="object 1334"/>
          <p:cNvSpPr/>
          <p:nvPr/>
        </p:nvSpPr>
        <p:spPr>
          <a:xfrm>
            <a:off x="1539494" y="48398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5" name="object 1335"/>
          <p:cNvSpPr/>
          <p:nvPr/>
        </p:nvSpPr>
        <p:spPr>
          <a:xfrm>
            <a:off x="1539366" y="48378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6" name="object 1336"/>
          <p:cNvSpPr/>
          <p:nvPr/>
        </p:nvSpPr>
        <p:spPr>
          <a:xfrm>
            <a:off x="1539113" y="4835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7" name="object 1337"/>
          <p:cNvSpPr/>
          <p:nvPr/>
        </p:nvSpPr>
        <p:spPr>
          <a:xfrm>
            <a:off x="1540255" y="48332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8" name="object 1338"/>
          <p:cNvSpPr/>
          <p:nvPr/>
        </p:nvSpPr>
        <p:spPr>
          <a:xfrm>
            <a:off x="1539366" y="4816983"/>
            <a:ext cx="1270" cy="19050"/>
          </a:xfrm>
          <a:custGeom>
            <a:avLst/>
            <a:gdLst/>
            <a:ahLst/>
            <a:cxnLst/>
            <a:rect l="l" t="t" r="r" b="b"/>
            <a:pathLst>
              <a:path w="1269" h="19050">
                <a:moveTo>
                  <a:pt x="0" y="18796"/>
                </a:moveTo>
                <a:lnTo>
                  <a:pt x="0" y="0"/>
                </a:lnTo>
                <a:lnTo>
                  <a:pt x="1016" y="0"/>
                </a:lnTo>
                <a:lnTo>
                  <a:pt x="1016" y="162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9" name="object 1339"/>
          <p:cNvSpPr/>
          <p:nvPr/>
        </p:nvSpPr>
        <p:spPr>
          <a:xfrm>
            <a:off x="1538986" y="479564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0" name="object 1340"/>
          <p:cNvSpPr/>
          <p:nvPr/>
        </p:nvSpPr>
        <p:spPr>
          <a:xfrm>
            <a:off x="1538732" y="47835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1" name="object 1341"/>
          <p:cNvSpPr/>
          <p:nvPr/>
        </p:nvSpPr>
        <p:spPr>
          <a:xfrm>
            <a:off x="1538605" y="4783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2" name="object 1342"/>
          <p:cNvSpPr/>
          <p:nvPr/>
        </p:nvSpPr>
        <p:spPr>
          <a:xfrm>
            <a:off x="1538350" y="4750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3" name="object 1343"/>
          <p:cNvSpPr/>
          <p:nvPr/>
        </p:nvSpPr>
        <p:spPr>
          <a:xfrm>
            <a:off x="1538097" y="4739004"/>
            <a:ext cx="635" cy="44450"/>
          </a:xfrm>
          <a:custGeom>
            <a:avLst/>
            <a:gdLst/>
            <a:ahLst/>
            <a:cxnLst/>
            <a:rect l="l" t="t" r="r" b="b"/>
            <a:pathLst>
              <a:path w="634" h="44450">
                <a:moveTo>
                  <a:pt x="253" y="-4762"/>
                </a:moveTo>
                <a:lnTo>
                  <a:pt x="253" y="4921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4" name="object 1344"/>
          <p:cNvSpPr/>
          <p:nvPr/>
        </p:nvSpPr>
        <p:spPr>
          <a:xfrm>
            <a:off x="1537842" y="47109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5" name="object 1345"/>
          <p:cNvSpPr/>
          <p:nvPr/>
        </p:nvSpPr>
        <p:spPr>
          <a:xfrm>
            <a:off x="1537588" y="4635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6" name="object 1346"/>
          <p:cNvSpPr/>
          <p:nvPr/>
        </p:nvSpPr>
        <p:spPr>
          <a:xfrm>
            <a:off x="1537461" y="4420870"/>
            <a:ext cx="635" cy="215265"/>
          </a:xfrm>
          <a:custGeom>
            <a:avLst/>
            <a:gdLst/>
            <a:ahLst/>
            <a:cxnLst/>
            <a:rect l="l" t="t" r="r" b="b"/>
            <a:pathLst>
              <a:path w="634" h="215264">
                <a:moveTo>
                  <a:pt x="190" y="-4762"/>
                </a:moveTo>
                <a:lnTo>
                  <a:pt x="190" y="21964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7" name="object 1347"/>
          <p:cNvSpPr/>
          <p:nvPr/>
        </p:nvSpPr>
        <p:spPr>
          <a:xfrm>
            <a:off x="1537080" y="4353433"/>
            <a:ext cx="635" cy="70485"/>
          </a:xfrm>
          <a:custGeom>
            <a:avLst/>
            <a:gdLst/>
            <a:ahLst/>
            <a:cxnLst/>
            <a:rect l="l" t="t" r="r" b="b"/>
            <a:pathLst>
              <a:path w="634" h="70485">
                <a:moveTo>
                  <a:pt x="254" y="-4762"/>
                </a:moveTo>
                <a:lnTo>
                  <a:pt x="254" y="7499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8" name="object 1348"/>
          <p:cNvSpPr/>
          <p:nvPr/>
        </p:nvSpPr>
        <p:spPr>
          <a:xfrm>
            <a:off x="1540636" y="43060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9" name="object 1349"/>
          <p:cNvSpPr/>
          <p:nvPr/>
        </p:nvSpPr>
        <p:spPr>
          <a:xfrm>
            <a:off x="1537335" y="4292472"/>
            <a:ext cx="3810" cy="60960"/>
          </a:xfrm>
          <a:custGeom>
            <a:avLst/>
            <a:gdLst/>
            <a:ahLst/>
            <a:cxnLst/>
            <a:rect l="l" t="t" r="r" b="b"/>
            <a:pathLst>
              <a:path w="3809" h="60960">
                <a:moveTo>
                  <a:pt x="0" y="60960"/>
                </a:moveTo>
                <a:lnTo>
                  <a:pt x="0" y="0"/>
                </a:lnTo>
                <a:lnTo>
                  <a:pt x="3429" y="0"/>
                </a:lnTo>
                <a:lnTo>
                  <a:pt x="3429" y="1358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0" name="object 1350"/>
          <p:cNvSpPr/>
          <p:nvPr/>
        </p:nvSpPr>
        <p:spPr>
          <a:xfrm>
            <a:off x="1536827" y="4283328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40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914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1" name="object 1351"/>
          <p:cNvSpPr/>
          <p:nvPr/>
        </p:nvSpPr>
        <p:spPr>
          <a:xfrm>
            <a:off x="1536700" y="4233417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0" y="100329"/>
                </a:moveTo>
                <a:lnTo>
                  <a:pt x="0" y="0"/>
                </a:lnTo>
                <a:lnTo>
                  <a:pt x="1270" y="0"/>
                </a:lnTo>
                <a:lnTo>
                  <a:pt x="1270" y="499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2" name="object 1352"/>
          <p:cNvSpPr/>
          <p:nvPr/>
        </p:nvSpPr>
        <p:spPr>
          <a:xfrm>
            <a:off x="1536446" y="421170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3" name="object 1353"/>
          <p:cNvSpPr/>
          <p:nvPr/>
        </p:nvSpPr>
        <p:spPr>
          <a:xfrm>
            <a:off x="1536191" y="4182745"/>
            <a:ext cx="635" cy="153670"/>
          </a:xfrm>
          <a:custGeom>
            <a:avLst/>
            <a:gdLst/>
            <a:ahLst/>
            <a:cxnLst/>
            <a:rect l="l" t="t" r="r" b="b"/>
            <a:pathLst>
              <a:path w="634" h="153670">
                <a:moveTo>
                  <a:pt x="317" y="-4762"/>
                </a:moveTo>
                <a:lnTo>
                  <a:pt x="317" y="158178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4" name="object 1354"/>
          <p:cNvSpPr/>
          <p:nvPr/>
        </p:nvSpPr>
        <p:spPr>
          <a:xfrm>
            <a:off x="1535683" y="4152138"/>
            <a:ext cx="1270" cy="126364"/>
          </a:xfrm>
          <a:custGeom>
            <a:avLst/>
            <a:gdLst/>
            <a:ahLst/>
            <a:cxnLst/>
            <a:rect l="l" t="t" r="r" b="b"/>
            <a:pathLst>
              <a:path w="1269" h="126364">
                <a:moveTo>
                  <a:pt x="444" y="-4762"/>
                </a:moveTo>
                <a:lnTo>
                  <a:pt x="444" y="130873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5" name="object 1355"/>
          <p:cNvSpPr/>
          <p:nvPr/>
        </p:nvSpPr>
        <p:spPr>
          <a:xfrm>
            <a:off x="1541272" y="42382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6" name="object 1356"/>
          <p:cNvSpPr/>
          <p:nvPr/>
        </p:nvSpPr>
        <p:spPr>
          <a:xfrm>
            <a:off x="1541017" y="42283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7" name="object 1357"/>
          <p:cNvSpPr/>
          <p:nvPr/>
        </p:nvSpPr>
        <p:spPr>
          <a:xfrm>
            <a:off x="1541652" y="41314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8" name="object 1358"/>
          <p:cNvSpPr/>
          <p:nvPr/>
        </p:nvSpPr>
        <p:spPr>
          <a:xfrm>
            <a:off x="1541144" y="4086605"/>
            <a:ext cx="635" cy="142240"/>
          </a:xfrm>
          <a:custGeom>
            <a:avLst/>
            <a:gdLst/>
            <a:ahLst/>
            <a:cxnLst/>
            <a:rect l="l" t="t" r="r" b="b"/>
            <a:pathLst>
              <a:path w="634" h="142239">
                <a:moveTo>
                  <a:pt x="254" y="-4762"/>
                </a:moveTo>
                <a:lnTo>
                  <a:pt x="254" y="14649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9" name="object 1359"/>
          <p:cNvSpPr/>
          <p:nvPr/>
        </p:nvSpPr>
        <p:spPr>
          <a:xfrm>
            <a:off x="1536064" y="3963923"/>
            <a:ext cx="5715" cy="188595"/>
          </a:xfrm>
          <a:custGeom>
            <a:avLst/>
            <a:gdLst/>
            <a:ahLst/>
            <a:cxnLst/>
            <a:rect l="l" t="t" r="r" b="b"/>
            <a:pathLst>
              <a:path w="5715" h="188595">
                <a:moveTo>
                  <a:pt x="0" y="188214"/>
                </a:moveTo>
                <a:lnTo>
                  <a:pt x="0" y="0"/>
                </a:lnTo>
                <a:lnTo>
                  <a:pt x="5334" y="0"/>
                </a:lnTo>
                <a:lnTo>
                  <a:pt x="5334" y="1226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0" name="object 1360"/>
          <p:cNvSpPr/>
          <p:nvPr/>
        </p:nvSpPr>
        <p:spPr>
          <a:xfrm>
            <a:off x="1535049" y="3884548"/>
            <a:ext cx="3810" cy="153035"/>
          </a:xfrm>
          <a:custGeom>
            <a:avLst/>
            <a:gdLst/>
            <a:ahLst/>
            <a:cxnLst/>
            <a:rect l="l" t="t" r="r" b="b"/>
            <a:pathLst>
              <a:path w="3809" h="153035">
                <a:moveTo>
                  <a:pt x="0" y="152780"/>
                </a:moveTo>
                <a:lnTo>
                  <a:pt x="0" y="0"/>
                </a:lnTo>
                <a:lnTo>
                  <a:pt x="3682" y="0"/>
                </a:lnTo>
                <a:lnTo>
                  <a:pt x="3682" y="7937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1" name="object 1361"/>
          <p:cNvSpPr/>
          <p:nvPr/>
        </p:nvSpPr>
        <p:spPr>
          <a:xfrm>
            <a:off x="1534160" y="3773804"/>
            <a:ext cx="3175" cy="125095"/>
          </a:xfrm>
          <a:custGeom>
            <a:avLst/>
            <a:gdLst/>
            <a:ahLst/>
            <a:cxnLst/>
            <a:rect l="l" t="t" r="r" b="b"/>
            <a:pathLst>
              <a:path w="3175" h="125095">
                <a:moveTo>
                  <a:pt x="0" y="124586"/>
                </a:moveTo>
                <a:lnTo>
                  <a:pt x="0" y="0"/>
                </a:lnTo>
                <a:lnTo>
                  <a:pt x="2794" y="0"/>
                </a:lnTo>
                <a:lnTo>
                  <a:pt x="2794" y="11074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2" name="object 1362"/>
          <p:cNvSpPr/>
          <p:nvPr/>
        </p:nvSpPr>
        <p:spPr>
          <a:xfrm>
            <a:off x="1531619" y="3738117"/>
            <a:ext cx="4445" cy="77470"/>
          </a:xfrm>
          <a:custGeom>
            <a:avLst/>
            <a:gdLst/>
            <a:ahLst/>
            <a:cxnLst/>
            <a:rect l="l" t="t" r="r" b="b"/>
            <a:pathLst>
              <a:path w="4444" h="77470">
                <a:moveTo>
                  <a:pt x="0" y="77089"/>
                </a:moveTo>
                <a:lnTo>
                  <a:pt x="0" y="0"/>
                </a:lnTo>
                <a:lnTo>
                  <a:pt x="3937" y="0"/>
                </a:lnTo>
                <a:lnTo>
                  <a:pt x="3937" y="356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3" name="object 1363"/>
          <p:cNvSpPr/>
          <p:nvPr/>
        </p:nvSpPr>
        <p:spPr>
          <a:xfrm>
            <a:off x="1527555" y="3667633"/>
            <a:ext cx="6350" cy="101600"/>
          </a:xfrm>
          <a:custGeom>
            <a:avLst/>
            <a:gdLst/>
            <a:ahLst/>
            <a:cxnLst/>
            <a:rect l="l" t="t" r="r" b="b"/>
            <a:pathLst>
              <a:path w="6350" h="101600">
                <a:moveTo>
                  <a:pt x="0" y="101219"/>
                </a:moveTo>
                <a:lnTo>
                  <a:pt x="0" y="0"/>
                </a:lnTo>
                <a:lnTo>
                  <a:pt x="5969" y="0"/>
                </a:lnTo>
                <a:lnTo>
                  <a:pt x="5969" y="704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4" name="object 1364"/>
          <p:cNvSpPr/>
          <p:nvPr/>
        </p:nvSpPr>
        <p:spPr>
          <a:xfrm>
            <a:off x="1542033" y="43025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5" name="object 1365"/>
          <p:cNvSpPr/>
          <p:nvPr/>
        </p:nvSpPr>
        <p:spPr>
          <a:xfrm>
            <a:off x="1542414" y="43204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6" name="object 1366"/>
          <p:cNvSpPr/>
          <p:nvPr/>
        </p:nvSpPr>
        <p:spPr>
          <a:xfrm>
            <a:off x="1542796" y="42776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7" name="object 1367"/>
          <p:cNvSpPr/>
          <p:nvPr/>
        </p:nvSpPr>
        <p:spPr>
          <a:xfrm>
            <a:off x="1542414" y="4276471"/>
            <a:ext cx="635" cy="44450"/>
          </a:xfrm>
          <a:custGeom>
            <a:avLst/>
            <a:gdLst/>
            <a:ahLst/>
            <a:cxnLst/>
            <a:rect l="l" t="t" r="r" b="b"/>
            <a:pathLst>
              <a:path w="634" h="44450">
                <a:moveTo>
                  <a:pt x="190" y="-4762"/>
                </a:moveTo>
                <a:lnTo>
                  <a:pt x="190" y="4870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8" name="object 1368"/>
          <p:cNvSpPr/>
          <p:nvPr/>
        </p:nvSpPr>
        <p:spPr>
          <a:xfrm>
            <a:off x="1542033" y="4206747"/>
            <a:ext cx="635" cy="95885"/>
          </a:xfrm>
          <a:custGeom>
            <a:avLst/>
            <a:gdLst/>
            <a:ahLst/>
            <a:cxnLst/>
            <a:rect l="l" t="t" r="r" b="b"/>
            <a:pathLst>
              <a:path w="634" h="95885">
                <a:moveTo>
                  <a:pt x="317" y="-4762"/>
                </a:moveTo>
                <a:lnTo>
                  <a:pt x="317" y="100520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9" name="object 1369"/>
          <p:cNvSpPr/>
          <p:nvPr/>
        </p:nvSpPr>
        <p:spPr>
          <a:xfrm>
            <a:off x="1543177" y="41579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0" name="object 1370"/>
          <p:cNvSpPr/>
          <p:nvPr/>
        </p:nvSpPr>
        <p:spPr>
          <a:xfrm>
            <a:off x="1542414" y="4077715"/>
            <a:ext cx="1270" cy="129539"/>
          </a:xfrm>
          <a:custGeom>
            <a:avLst/>
            <a:gdLst/>
            <a:ahLst/>
            <a:cxnLst/>
            <a:rect l="l" t="t" r="r" b="b"/>
            <a:pathLst>
              <a:path w="1269" h="129539">
                <a:moveTo>
                  <a:pt x="381" y="-4762"/>
                </a:moveTo>
                <a:lnTo>
                  <a:pt x="381" y="133794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1" name="object 1371"/>
          <p:cNvSpPr/>
          <p:nvPr/>
        </p:nvSpPr>
        <p:spPr>
          <a:xfrm>
            <a:off x="1544066" y="41770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2" name="object 1372"/>
          <p:cNvSpPr/>
          <p:nvPr/>
        </p:nvSpPr>
        <p:spPr>
          <a:xfrm>
            <a:off x="1543938" y="41622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3" name="object 1373"/>
          <p:cNvSpPr/>
          <p:nvPr/>
        </p:nvSpPr>
        <p:spPr>
          <a:xfrm>
            <a:off x="1543685" y="40954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4" name="object 1374"/>
          <p:cNvSpPr/>
          <p:nvPr/>
        </p:nvSpPr>
        <p:spPr>
          <a:xfrm>
            <a:off x="1543558" y="3935221"/>
            <a:ext cx="635" cy="160655"/>
          </a:xfrm>
          <a:custGeom>
            <a:avLst/>
            <a:gdLst/>
            <a:ahLst/>
            <a:cxnLst/>
            <a:rect l="l" t="t" r="r" b="b"/>
            <a:pathLst>
              <a:path w="634" h="160654">
                <a:moveTo>
                  <a:pt x="127" y="-4762"/>
                </a:moveTo>
                <a:lnTo>
                  <a:pt x="127" y="16503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5" name="object 1375"/>
          <p:cNvSpPr/>
          <p:nvPr/>
        </p:nvSpPr>
        <p:spPr>
          <a:xfrm>
            <a:off x="1542796" y="3869309"/>
            <a:ext cx="1270" cy="208915"/>
          </a:xfrm>
          <a:custGeom>
            <a:avLst/>
            <a:gdLst/>
            <a:ahLst/>
            <a:cxnLst/>
            <a:rect l="l" t="t" r="r" b="b"/>
            <a:pathLst>
              <a:path w="1269" h="208914">
                <a:moveTo>
                  <a:pt x="444" y="-4762"/>
                </a:moveTo>
                <a:lnTo>
                  <a:pt x="444" y="21316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6" name="object 1376"/>
          <p:cNvSpPr/>
          <p:nvPr/>
        </p:nvSpPr>
        <p:spPr>
          <a:xfrm>
            <a:off x="1544447" y="43798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7" name="object 1377"/>
          <p:cNvSpPr/>
          <p:nvPr/>
        </p:nvSpPr>
        <p:spPr>
          <a:xfrm>
            <a:off x="1544827" y="44018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8" name="object 1378"/>
          <p:cNvSpPr/>
          <p:nvPr/>
        </p:nvSpPr>
        <p:spPr>
          <a:xfrm>
            <a:off x="1545208" y="44145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9" name="object 1379"/>
          <p:cNvSpPr/>
          <p:nvPr/>
        </p:nvSpPr>
        <p:spPr>
          <a:xfrm>
            <a:off x="1545589" y="4393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0" name="object 1380"/>
          <p:cNvSpPr/>
          <p:nvPr/>
        </p:nvSpPr>
        <p:spPr>
          <a:xfrm>
            <a:off x="1545336" y="4372864"/>
            <a:ext cx="635" cy="41910"/>
          </a:xfrm>
          <a:custGeom>
            <a:avLst/>
            <a:gdLst/>
            <a:ahLst/>
            <a:cxnLst/>
            <a:rect l="l" t="t" r="r" b="b"/>
            <a:pathLst>
              <a:path w="634" h="41910">
                <a:moveTo>
                  <a:pt x="190" y="-4762"/>
                </a:moveTo>
                <a:lnTo>
                  <a:pt x="190" y="4641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1" name="object 1381"/>
          <p:cNvSpPr/>
          <p:nvPr/>
        </p:nvSpPr>
        <p:spPr>
          <a:xfrm>
            <a:off x="1544955" y="4341876"/>
            <a:ext cx="635" cy="60325"/>
          </a:xfrm>
          <a:custGeom>
            <a:avLst/>
            <a:gdLst/>
            <a:ahLst/>
            <a:cxnLst/>
            <a:rect l="l" t="t" r="r" b="b"/>
            <a:pathLst>
              <a:path w="634" h="60325">
                <a:moveTo>
                  <a:pt x="254" y="-4762"/>
                </a:moveTo>
                <a:lnTo>
                  <a:pt x="254" y="6470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2" name="object 1382"/>
          <p:cNvSpPr/>
          <p:nvPr/>
        </p:nvSpPr>
        <p:spPr>
          <a:xfrm>
            <a:off x="1544574" y="4295902"/>
            <a:ext cx="635" cy="84455"/>
          </a:xfrm>
          <a:custGeom>
            <a:avLst/>
            <a:gdLst/>
            <a:ahLst/>
            <a:cxnLst/>
            <a:rect l="l" t="t" r="r" b="b"/>
            <a:pathLst>
              <a:path w="634" h="84454">
                <a:moveTo>
                  <a:pt x="317" y="-4762"/>
                </a:moveTo>
                <a:lnTo>
                  <a:pt x="317" y="8870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3" name="object 1383"/>
          <p:cNvSpPr/>
          <p:nvPr/>
        </p:nvSpPr>
        <p:spPr>
          <a:xfrm>
            <a:off x="1546225" y="44143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4" name="object 1384"/>
          <p:cNvSpPr/>
          <p:nvPr/>
        </p:nvSpPr>
        <p:spPr>
          <a:xfrm>
            <a:off x="1545971" y="43901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5" name="object 1385"/>
          <p:cNvSpPr/>
          <p:nvPr/>
        </p:nvSpPr>
        <p:spPr>
          <a:xfrm>
            <a:off x="1546605" y="43841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6" name="object 1386"/>
          <p:cNvSpPr/>
          <p:nvPr/>
        </p:nvSpPr>
        <p:spPr>
          <a:xfrm>
            <a:off x="1546097" y="4341367"/>
            <a:ext cx="635" cy="48895"/>
          </a:xfrm>
          <a:custGeom>
            <a:avLst/>
            <a:gdLst/>
            <a:ahLst/>
            <a:cxnLst/>
            <a:rect l="l" t="t" r="r" b="b"/>
            <a:pathLst>
              <a:path w="634" h="48895">
                <a:moveTo>
                  <a:pt x="253" y="-4762"/>
                </a:moveTo>
                <a:lnTo>
                  <a:pt x="253" y="5353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7" name="object 1387"/>
          <p:cNvSpPr/>
          <p:nvPr/>
        </p:nvSpPr>
        <p:spPr>
          <a:xfrm>
            <a:off x="1546986" y="4336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8" name="object 1388"/>
          <p:cNvSpPr/>
          <p:nvPr/>
        </p:nvSpPr>
        <p:spPr>
          <a:xfrm>
            <a:off x="1546352" y="4254627"/>
            <a:ext cx="635" cy="86995"/>
          </a:xfrm>
          <a:custGeom>
            <a:avLst/>
            <a:gdLst/>
            <a:ahLst/>
            <a:cxnLst/>
            <a:rect l="l" t="t" r="r" b="b"/>
            <a:pathLst>
              <a:path w="634" h="86995">
                <a:moveTo>
                  <a:pt x="317" y="-4762"/>
                </a:moveTo>
                <a:lnTo>
                  <a:pt x="317" y="91503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9" name="object 1389"/>
          <p:cNvSpPr/>
          <p:nvPr/>
        </p:nvSpPr>
        <p:spPr>
          <a:xfrm>
            <a:off x="1544827" y="4226305"/>
            <a:ext cx="1905" cy="69850"/>
          </a:xfrm>
          <a:custGeom>
            <a:avLst/>
            <a:gdLst/>
            <a:ahLst/>
            <a:cxnLst/>
            <a:rect l="l" t="t" r="r" b="b"/>
            <a:pathLst>
              <a:path w="1905" h="69850">
                <a:moveTo>
                  <a:pt x="0" y="69596"/>
                </a:moveTo>
                <a:lnTo>
                  <a:pt x="0" y="0"/>
                </a:lnTo>
                <a:lnTo>
                  <a:pt x="1905" y="0"/>
                </a:lnTo>
                <a:lnTo>
                  <a:pt x="1905" y="283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0" name="object 1390"/>
          <p:cNvSpPr/>
          <p:nvPr/>
        </p:nvSpPr>
        <p:spPr>
          <a:xfrm>
            <a:off x="1547875" y="44226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1" name="object 1391"/>
          <p:cNvSpPr/>
          <p:nvPr/>
        </p:nvSpPr>
        <p:spPr>
          <a:xfrm>
            <a:off x="1547749" y="43548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2" name="object 1392"/>
          <p:cNvSpPr/>
          <p:nvPr/>
        </p:nvSpPr>
        <p:spPr>
          <a:xfrm>
            <a:off x="1547494" y="43089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3" name="object 1393"/>
          <p:cNvSpPr/>
          <p:nvPr/>
        </p:nvSpPr>
        <p:spPr>
          <a:xfrm>
            <a:off x="1547367" y="4193540"/>
            <a:ext cx="635" cy="115570"/>
          </a:xfrm>
          <a:custGeom>
            <a:avLst/>
            <a:gdLst/>
            <a:ahLst/>
            <a:cxnLst/>
            <a:rect l="l" t="t" r="r" b="b"/>
            <a:pathLst>
              <a:path w="634" h="115570">
                <a:moveTo>
                  <a:pt x="126" y="-4762"/>
                </a:moveTo>
                <a:lnTo>
                  <a:pt x="126" y="12020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4" name="object 1394"/>
          <p:cNvSpPr/>
          <p:nvPr/>
        </p:nvSpPr>
        <p:spPr>
          <a:xfrm>
            <a:off x="1545844" y="4136390"/>
            <a:ext cx="1905" cy="90170"/>
          </a:xfrm>
          <a:custGeom>
            <a:avLst/>
            <a:gdLst/>
            <a:ahLst/>
            <a:cxnLst/>
            <a:rect l="l" t="t" r="r" b="b"/>
            <a:pathLst>
              <a:path w="1905" h="90170">
                <a:moveTo>
                  <a:pt x="0" y="89916"/>
                </a:moveTo>
                <a:lnTo>
                  <a:pt x="0" y="0"/>
                </a:lnTo>
                <a:lnTo>
                  <a:pt x="1651" y="0"/>
                </a:lnTo>
                <a:lnTo>
                  <a:pt x="1651" y="571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5" name="object 1395"/>
          <p:cNvSpPr/>
          <p:nvPr/>
        </p:nvSpPr>
        <p:spPr>
          <a:xfrm>
            <a:off x="1548257" y="43065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6" name="object 1396"/>
          <p:cNvSpPr/>
          <p:nvPr/>
        </p:nvSpPr>
        <p:spPr>
          <a:xfrm>
            <a:off x="1549019" y="43299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7" name="object 1397"/>
          <p:cNvSpPr/>
          <p:nvPr/>
        </p:nvSpPr>
        <p:spPr>
          <a:xfrm>
            <a:off x="1548891" y="42482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8" name="object 1398"/>
          <p:cNvSpPr/>
          <p:nvPr/>
        </p:nvSpPr>
        <p:spPr>
          <a:xfrm>
            <a:off x="1548638" y="42068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9" name="object 1399"/>
          <p:cNvSpPr/>
          <p:nvPr/>
        </p:nvSpPr>
        <p:spPr>
          <a:xfrm>
            <a:off x="1548383" y="4146169"/>
            <a:ext cx="635" cy="160655"/>
          </a:xfrm>
          <a:custGeom>
            <a:avLst/>
            <a:gdLst/>
            <a:ahLst/>
            <a:cxnLst/>
            <a:rect l="l" t="t" r="r" b="b"/>
            <a:pathLst>
              <a:path w="634" h="160654">
                <a:moveTo>
                  <a:pt x="190" y="-4762"/>
                </a:moveTo>
                <a:lnTo>
                  <a:pt x="190" y="16516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0" name="object 1400"/>
          <p:cNvSpPr/>
          <p:nvPr/>
        </p:nvSpPr>
        <p:spPr>
          <a:xfrm>
            <a:off x="1549400" y="4211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1" name="object 1401"/>
          <p:cNvSpPr/>
          <p:nvPr/>
        </p:nvSpPr>
        <p:spPr>
          <a:xfrm>
            <a:off x="1550161" y="41946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2" name="object 1402"/>
          <p:cNvSpPr/>
          <p:nvPr/>
        </p:nvSpPr>
        <p:spPr>
          <a:xfrm>
            <a:off x="1550035" y="41635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3" name="object 1403"/>
          <p:cNvSpPr/>
          <p:nvPr/>
        </p:nvSpPr>
        <p:spPr>
          <a:xfrm>
            <a:off x="1551177" y="42716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4" name="object 1404"/>
          <p:cNvSpPr/>
          <p:nvPr/>
        </p:nvSpPr>
        <p:spPr>
          <a:xfrm>
            <a:off x="1550924" y="42576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5" name="object 1405"/>
          <p:cNvSpPr/>
          <p:nvPr/>
        </p:nvSpPr>
        <p:spPr>
          <a:xfrm>
            <a:off x="1551813" y="4122356"/>
            <a:ext cx="0" cy="309245"/>
          </a:xfrm>
          <a:custGeom>
            <a:avLst/>
            <a:gdLst/>
            <a:ahLst/>
            <a:cxnLst/>
            <a:rect l="l" t="t" r="r" b="b"/>
            <a:pathLst>
              <a:path h="309245">
                <a:moveTo>
                  <a:pt x="0" y="0"/>
                </a:moveTo>
                <a:lnTo>
                  <a:pt x="0" y="30911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6" name="object 1406"/>
          <p:cNvSpPr/>
          <p:nvPr/>
        </p:nvSpPr>
        <p:spPr>
          <a:xfrm>
            <a:off x="1552321" y="4303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7" name="object 1407"/>
          <p:cNvSpPr/>
          <p:nvPr/>
        </p:nvSpPr>
        <p:spPr>
          <a:xfrm>
            <a:off x="1551813" y="4243070"/>
            <a:ext cx="635" cy="83185"/>
          </a:xfrm>
          <a:custGeom>
            <a:avLst/>
            <a:gdLst/>
            <a:ahLst/>
            <a:cxnLst/>
            <a:rect l="l" t="t" r="r" b="b"/>
            <a:pathLst>
              <a:path w="634" h="83185">
                <a:moveTo>
                  <a:pt x="190" y="-4762"/>
                </a:moveTo>
                <a:lnTo>
                  <a:pt x="190" y="8794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8" name="object 1408"/>
          <p:cNvSpPr/>
          <p:nvPr/>
        </p:nvSpPr>
        <p:spPr>
          <a:xfrm>
            <a:off x="1551050" y="4155947"/>
            <a:ext cx="1270" cy="102235"/>
          </a:xfrm>
          <a:custGeom>
            <a:avLst/>
            <a:gdLst/>
            <a:ahLst/>
            <a:cxnLst/>
            <a:rect l="l" t="t" r="r" b="b"/>
            <a:pathLst>
              <a:path w="1269" h="102235">
                <a:moveTo>
                  <a:pt x="507" y="-4762"/>
                </a:moveTo>
                <a:lnTo>
                  <a:pt x="507" y="10648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9" name="object 1409"/>
          <p:cNvSpPr/>
          <p:nvPr/>
        </p:nvSpPr>
        <p:spPr>
          <a:xfrm>
            <a:off x="1550161" y="4082922"/>
            <a:ext cx="1905" cy="80645"/>
          </a:xfrm>
          <a:custGeom>
            <a:avLst/>
            <a:gdLst/>
            <a:ahLst/>
            <a:cxnLst/>
            <a:rect l="l" t="t" r="r" b="b"/>
            <a:pathLst>
              <a:path w="1905" h="80645">
                <a:moveTo>
                  <a:pt x="0" y="80645"/>
                </a:moveTo>
                <a:lnTo>
                  <a:pt x="0" y="0"/>
                </a:lnTo>
                <a:lnTo>
                  <a:pt x="1397" y="0"/>
                </a:lnTo>
                <a:lnTo>
                  <a:pt x="1397" y="730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0" name="object 1410"/>
          <p:cNvSpPr/>
          <p:nvPr/>
        </p:nvSpPr>
        <p:spPr>
          <a:xfrm>
            <a:off x="1549780" y="405485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6"/>
                </a:moveTo>
                <a:lnTo>
                  <a:pt x="0" y="0"/>
                </a:lnTo>
                <a:lnTo>
                  <a:pt x="1143" y="0"/>
                </a:lnTo>
                <a:lnTo>
                  <a:pt x="1143" y="280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1" name="object 1411"/>
          <p:cNvSpPr/>
          <p:nvPr/>
        </p:nvSpPr>
        <p:spPr>
          <a:xfrm>
            <a:off x="1549527" y="4032122"/>
            <a:ext cx="1270" cy="179070"/>
          </a:xfrm>
          <a:custGeom>
            <a:avLst/>
            <a:gdLst/>
            <a:ahLst/>
            <a:cxnLst/>
            <a:rect l="l" t="t" r="r" b="b"/>
            <a:pathLst>
              <a:path w="1269" h="179070">
                <a:moveTo>
                  <a:pt x="381" y="-4762"/>
                </a:moveTo>
                <a:lnTo>
                  <a:pt x="381" y="18370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2" name="object 1412"/>
          <p:cNvSpPr/>
          <p:nvPr/>
        </p:nvSpPr>
        <p:spPr>
          <a:xfrm>
            <a:off x="1548638" y="3963289"/>
            <a:ext cx="1270" cy="182880"/>
          </a:xfrm>
          <a:custGeom>
            <a:avLst/>
            <a:gdLst/>
            <a:ahLst/>
            <a:cxnLst/>
            <a:rect l="l" t="t" r="r" b="b"/>
            <a:pathLst>
              <a:path w="1269" h="182879">
                <a:moveTo>
                  <a:pt x="634" y="-4762"/>
                </a:moveTo>
                <a:lnTo>
                  <a:pt x="634" y="187642"/>
                </a:lnTo>
              </a:path>
            </a:pathLst>
          </a:custGeom>
          <a:ln w="107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3" name="object 1413"/>
          <p:cNvSpPr/>
          <p:nvPr/>
        </p:nvSpPr>
        <p:spPr>
          <a:xfrm>
            <a:off x="1546605" y="3866896"/>
            <a:ext cx="3175" cy="269875"/>
          </a:xfrm>
          <a:custGeom>
            <a:avLst/>
            <a:gdLst/>
            <a:ahLst/>
            <a:cxnLst/>
            <a:rect l="l" t="t" r="r" b="b"/>
            <a:pathLst>
              <a:path w="3175" h="269875">
                <a:moveTo>
                  <a:pt x="1333" y="-4762"/>
                </a:moveTo>
                <a:lnTo>
                  <a:pt x="1333" y="274256"/>
                </a:lnTo>
              </a:path>
            </a:pathLst>
          </a:custGeom>
          <a:ln w="1219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4" name="object 1414"/>
          <p:cNvSpPr/>
          <p:nvPr/>
        </p:nvSpPr>
        <p:spPr>
          <a:xfrm>
            <a:off x="1543177" y="3736721"/>
            <a:ext cx="5080" cy="132715"/>
          </a:xfrm>
          <a:custGeom>
            <a:avLst/>
            <a:gdLst/>
            <a:ahLst/>
            <a:cxnLst/>
            <a:rect l="l" t="t" r="r" b="b"/>
            <a:pathLst>
              <a:path w="5080" h="132714">
                <a:moveTo>
                  <a:pt x="0" y="132588"/>
                </a:moveTo>
                <a:lnTo>
                  <a:pt x="0" y="0"/>
                </a:lnTo>
                <a:lnTo>
                  <a:pt x="4826" y="0"/>
                </a:lnTo>
                <a:lnTo>
                  <a:pt x="4826" y="1301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5" name="object 1415"/>
          <p:cNvSpPr/>
          <p:nvPr/>
        </p:nvSpPr>
        <p:spPr>
          <a:xfrm>
            <a:off x="1552828" y="4142485"/>
            <a:ext cx="635" cy="120014"/>
          </a:xfrm>
          <a:custGeom>
            <a:avLst/>
            <a:gdLst/>
            <a:ahLst/>
            <a:cxnLst/>
            <a:rect l="l" t="t" r="r" b="b"/>
            <a:pathLst>
              <a:path w="634" h="120014">
                <a:moveTo>
                  <a:pt x="127" y="-4762"/>
                </a:moveTo>
                <a:lnTo>
                  <a:pt x="127" y="12477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6" name="object 1416"/>
          <p:cNvSpPr/>
          <p:nvPr/>
        </p:nvSpPr>
        <p:spPr>
          <a:xfrm>
            <a:off x="1552702" y="40800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7" name="object 1417"/>
          <p:cNvSpPr/>
          <p:nvPr/>
        </p:nvSpPr>
        <p:spPr>
          <a:xfrm>
            <a:off x="1553591" y="4264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8" name="object 1418"/>
          <p:cNvSpPr/>
          <p:nvPr/>
        </p:nvSpPr>
        <p:spPr>
          <a:xfrm>
            <a:off x="1553972" y="42680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9" name="object 1419"/>
          <p:cNvSpPr/>
          <p:nvPr/>
        </p:nvSpPr>
        <p:spPr>
          <a:xfrm>
            <a:off x="1554352" y="42605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0" name="object 1420"/>
          <p:cNvSpPr/>
          <p:nvPr/>
        </p:nvSpPr>
        <p:spPr>
          <a:xfrm>
            <a:off x="1553972" y="4133469"/>
            <a:ext cx="1270" cy="46990"/>
          </a:xfrm>
          <a:custGeom>
            <a:avLst/>
            <a:gdLst/>
            <a:ahLst/>
            <a:cxnLst/>
            <a:rect l="l" t="t" r="r" b="b"/>
            <a:pathLst>
              <a:path w="1269" h="46989">
                <a:moveTo>
                  <a:pt x="0" y="46863"/>
                </a:moveTo>
                <a:lnTo>
                  <a:pt x="0" y="0"/>
                </a:lnTo>
                <a:lnTo>
                  <a:pt x="889" y="0"/>
                </a:lnTo>
                <a:lnTo>
                  <a:pt x="889" y="326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1" name="object 1421"/>
          <p:cNvSpPr/>
          <p:nvPr/>
        </p:nvSpPr>
        <p:spPr>
          <a:xfrm>
            <a:off x="1553463" y="406488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2" name="object 1422"/>
          <p:cNvSpPr/>
          <p:nvPr/>
        </p:nvSpPr>
        <p:spPr>
          <a:xfrm>
            <a:off x="1552828" y="4011929"/>
            <a:ext cx="1270" cy="68580"/>
          </a:xfrm>
          <a:custGeom>
            <a:avLst/>
            <a:gdLst/>
            <a:ahLst/>
            <a:cxnLst/>
            <a:rect l="l" t="t" r="r" b="b"/>
            <a:pathLst>
              <a:path w="1269" h="68579">
                <a:moveTo>
                  <a:pt x="0" y="68072"/>
                </a:moveTo>
                <a:lnTo>
                  <a:pt x="0" y="0"/>
                </a:lnTo>
                <a:lnTo>
                  <a:pt x="1143" y="0"/>
                </a:lnTo>
                <a:lnTo>
                  <a:pt x="1143" y="529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3" name="object 1423"/>
          <p:cNvSpPr/>
          <p:nvPr/>
        </p:nvSpPr>
        <p:spPr>
          <a:xfrm>
            <a:off x="1555877" y="4274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4" name="object 1424"/>
          <p:cNvSpPr/>
          <p:nvPr/>
        </p:nvSpPr>
        <p:spPr>
          <a:xfrm>
            <a:off x="1555750" y="4215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5" name="object 1425"/>
          <p:cNvSpPr/>
          <p:nvPr/>
        </p:nvSpPr>
        <p:spPr>
          <a:xfrm>
            <a:off x="1556511" y="42204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6" name="object 1426"/>
          <p:cNvSpPr/>
          <p:nvPr/>
        </p:nvSpPr>
        <p:spPr>
          <a:xfrm>
            <a:off x="1556258" y="4151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7" name="object 1427"/>
          <p:cNvSpPr/>
          <p:nvPr/>
        </p:nvSpPr>
        <p:spPr>
          <a:xfrm>
            <a:off x="1555877" y="4099178"/>
            <a:ext cx="635" cy="116839"/>
          </a:xfrm>
          <a:custGeom>
            <a:avLst/>
            <a:gdLst/>
            <a:ahLst/>
            <a:cxnLst/>
            <a:rect l="l" t="t" r="r" b="b"/>
            <a:pathLst>
              <a:path w="634" h="116839">
                <a:moveTo>
                  <a:pt x="253" y="-4762"/>
                </a:moveTo>
                <a:lnTo>
                  <a:pt x="253" y="12134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8" name="object 1428"/>
          <p:cNvSpPr/>
          <p:nvPr/>
        </p:nvSpPr>
        <p:spPr>
          <a:xfrm>
            <a:off x="1557274" y="42839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9" name="object 1429"/>
          <p:cNvSpPr/>
          <p:nvPr/>
        </p:nvSpPr>
        <p:spPr>
          <a:xfrm>
            <a:off x="1557019" y="42271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0" name="object 1430"/>
          <p:cNvSpPr/>
          <p:nvPr/>
        </p:nvSpPr>
        <p:spPr>
          <a:xfrm>
            <a:off x="1558416" y="42605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1" name="object 1431"/>
          <p:cNvSpPr/>
          <p:nvPr/>
        </p:nvSpPr>
        <p:spPr>
          <a:xfrm>
            <a:off x="1558163" y="42576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2" name="object 1432"/>
          <p:cNvSpPr/>
          <p:nvPr/>
        </p:nvSpPr>
        <p:spPr>
          <a:xfrm>
            <a:off x="1558036" y="42345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3" name="object 1433"/>
          <p:cNvSpPr/>
          <p:nvPr/>
        </p:nvSpPr>
        <p:spPr>
          <a:xfrm>
            <a:off x="1558797" y="41923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4" name="object 1434"/>
          <p:cNvSpPr/>
          <p:nvPr/>
        </p:nvSpPr>
        <p:spPr>
          <a:xfrm>
            <a:off x="1558163" y="4176267"/>
            <a:ext cx="635" cy="58419"/>
          </a:xfrm>
          <a:custGeom>
            <a:avLst/>
            <a:gdLst/>
            <a:ahLst/>
            <a:cxnLst/>
            <a:rect l="l" t="t" r="r" b="b"/>
            <a:pathLst>
              <a:path w="634" h="58420">
                <a:moveTo>
                  <a:pt x="317" y="-4762"/>
                </a:moveTo>
                <a:lnTo>
                  <a:pt x="317" y="63055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5" name="object 1435"/>
          <p:cNvSpPr/>
          <p:nvPr/>
        </p:nvSpPr>
        <p:spPr>
          <a:xfrm>
            <a:off x="1557782" y="411784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6" name="object 1436"/>
          <p:cNvSpPr/>
          <p:nvPr/>
        </p:nvSpPr>
        <p:spPr>
          <a:xfrm>
            <a:off x="1557655" y="4102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7" name="object 1437"/>
          <p:cNvSpPr/>
          <p:nvPr/>
        </p:nvSpPr>
        <p:spPr>
          <a:xfrm>
            <a:off x="1557147" y="4071111"/>
            <a:ext cx="1270" cy="156210"/>
          </a:xfrm>
          <a:custGeom>
            <a:avLst/>
            <a:gdLst/>
            <a:ahLst/>
            <a:cxnLst/>
            <a:rect l="l" t="t" r="r" b="b"/>
            <a:pathLst>
              <a:path w="1269" h="156210">
                <a:moveTo>
                  <a:pt x="381" y="-4762"/>
                </a:moveTo>
                <a:lnTo>
                  <a:pt x="381" y="16084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8" name="object 1438"/>
          <p:cNvSpPr/>
          <p:nvPr/>
        </p:nvSpPr>
        <p:spPr>
          <a:xfrm>
            <a:off x="1556892" y="40641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9" name="object 1439"/>
          <p:cNvSpPr/>
          <p:nvPr/>
        </p:nvSpPr>
        <p:spPr>
          <a:xfrm>
            <a:off x="1556130" y="3976242"/>
            <a:ext cx="1270" cy="123189"/>
          </a:xfrm>
          <a:custGeom>
            <a:avLst/>
            <a:gdLst/>
            <a:ahLst/>
            <a:cxnLst/>
            <a:rect l="l" t="t" r="r" b="b"/>
            <a:pathLst>
              <a:path w="1269" h="123189">
                <a:moveTo>
                  <a:pt x="507" y="-4762"/>
                </a:moveTo>
                <a:lnTo>
                  <a:pt x="507" y="127698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0" name="object 1440"/>
          <p:cNvSpPr/>
          <p:nvPr/>
        </p:nvSpPr>
        <p:spPr>
          <a:xfrm>
            <a:off x="1555241" y="3887596"/>
            <a:ext cx="1905" cy="240029"/>
          </a:xfrm>
          <a:custGeom>
            <a:avLst/>
            <a:gdLst/>
            <a:ahLst/>
            <a:cxnLst/>
            <a:rect l="l" t="t" r="r" b="b"/>
            <a:pathLst>
              <a:path w="1905" h="240029">
                <a:moveTo>
                  <a:pt x="698" y="-4762"/>
                </a:moveTo>
                <a:lnTo>
                  <a:pt x="698" y="244284"/>
                </a:lnTo>
              </a:path>
            </a:pathLst>
          </a:custGeom>
          <a:ln w="1092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1" name="object 1441"/>
          <p:cNvSpPr/>
          <p:nvPr/>
        </p:nvSpPr>
        <p:spPr>
          <a:xfrm>
            <a:off x="1553336" y="3814190"/>
            <a:ext cx="3175" cy="198120"/>
          </a:xfrm>
          <a:custGeom>
            <a:avLst/>
            <a:gdLst/>
            <a:ahLst/>
            <a:cxnLst/>
            <a:rect l="l" t="t" r="r" b="b"/>
            <a:pathLst>
              <a:path w="3175" h="198120">
                <a:moveTo>
                  <a:pt x="0" y="197739"/>
                </a:moveTo>
                <a:lnTo>
                  <a:pt x="0" y="0"/>
                </a:lnTo>
                <a:lnTo>
                  <a:pt x="2667" y="0"/>
                </a:lnTo>
                <a:lnTo>
                  <a:pt x="2667" y="734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2" name="object 1442"/>
          <p:cNvSpPr/>
          <p:nvPr/>
        </p:nvSpPr>
        <p:spPr>
          <a:xfrm>
            <a:off x="1559941" y="4264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3" name="object 1443"/>
          <p:cNvSpPr/>
          <p:nvPr/>
        </p:nvSpPr>
        <p:spPr>
          <a:xfrm>
            <a:off x="1559686" y="4187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4" name="object 1444"/>
          <p:cNvSpPr/>
          <p:nvPr/>
        </p:nvSpPr>
        <p:spPr>
          <a:xfrm>
            <a:off x="1559560" y="4168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5" name="object 1445"/>
          <p:cNvSpPr/>
          <p:nvPr/>
        </p:nvSpPr>
        <p:spPr>
          <a:xfrm>
            <a:off x="1559305" y="40686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6" name="object 1446"/>
          <p:cNvSpPr/>
          <p:nvPr/>
        </p:nvSpPr>
        <p:spPr>
          <a:xfrm>
            <a:off x="1560449" y="43092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7" name="object 1447"/>
          <p:cNvSpPr/>
          <p:nvPr/>
        </p:nvSpPr>
        <p:spPr>
          <a:xfrm>
            <a:off x="1561083" y="4312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8" name="object 1448"/>
          <p:cNvSpPr/>
          <p:nvPr/>
        </p:nvSpPr>
        <p:spPr>
          <a:xfrm>
            <a:off x="1560830" y="42656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9" name="object 1449"/>
          <p:cNvSpPr/>
          <p:nvPr/>
        </p:nvSpPr>
        <p:spPr>
          <a:xfrm>
            <a:off x="1560575" y="4199890"/>
            <a:ext cx="635" cy="109855"/>
          </a:xfrm>
          <a:custGeom>
            <a:avLst/>
            <a:gdLst/>
            <a:ahLst/>
            <a:cxnLst/>
            <a:rect l="l" t="t" r="r" b="b"/>
            <a:pathLst>
              <a:path w="634" h="109854">
                <a:moveTo>
                  <a:pt x="190" y="-4762"/>
                </a:moveTo>
                <a:lnTo>
                  <a:pt x="190" y="11410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0" name="object 1450"/>
          <p:cNvSpPr/>
          <p:nvPr/>
        </p:nvSpPr>
        <p:spPr>
          <a:xfrm>
            <a:off x="1560322" y="4125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1" name="object 1451"/>
          <p:cNvSpPr/>
          <p:nvPr/>
        </p:nvSpPr>
        <p:spPr>
          <a:xfrm>
            <a:off x="1561464" y="4106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2" name="object 1452"/>
          <p:cNvSpPr/>
          <p:nvPr/>
        </p:nvSpPr>
        <p:spPr>
          <a:xfrm>
            <a:off x="1560575" y="3987672"/>
            <a:ext cx="1270" cy="138430"/>
          </a:xfrm>
          <a:custGeom>
            <a:avLst/>
            <a:gdLst/>
            <a:ahLst/>
            <a:cxnLst/>
            <a:rect l="l" t="t" r="r" b="b"/>
            <a:pathLst>
              <a:path w="1269" h="138429">
                <a:moveTo>
                  <a:pt x="444" y="-4762"/>
                </a:moveTo>
                <a:lnTo>
                  <a:pt x="444" y="142811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3" name="object 1453"/>
          <p:cNvSpPr/>
          <p:nvPr/>
        </p:nvSpPr>
        <p:spPr>
          <a:xfrm>
            <a:off x="1559560" y="3865498"/>
            <a:ext cx="1905" cy="203200"/>
          </a:xfrm>
          <a:custGeom>
            <a:avLst/>
            <a:gdLst/>
            <a:ahLst/>
            <a:cxnLst/>
            <a:rect l="l" t="t" r="r" b="b"/>
            <a:pathLst>
              <a:path w="1905" h="203200">
                <a:moveTo>
                  <a:pt x="762" y="-4762"/>
                </a:moveTo>
                <a:lnTo>
                  <a:pt x="762" y="207962"/>
                </a:lnTo>
              </a:path>
            </a:pathLst>
          </a:custGeom>
          <a:ln w="1104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4" name="object 1454"/>
          <p:cNvSpPr/>
          <p:nvPr/>
        </p:nvSpPr>
        <p:spPr>
          <a:xfrm>
            <a:off x="1559178" y="3731005"/>
            <a:ext cx="1270" cy="134620"/>
          </a:xfrm>
          <a:custGeom>
            <a:avLst/>
            <a:gdLst/>
            <a:ahLst/>
            <a:cxnLst/>
            <a:rect l="l" t="t" r="r" b="b"/>
            <a:pathLst>
              <a:path w="1269" h="134620">
                <a:moveTo>
                  <a:pt x="571" y="-4762"/>
                </a:moveTo>
                <a:lnTo>
                  <a:pt x="571" y="139255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5" name="object 1455"/>
          <p:cNvSpPr/>
          <p:nvPr/>
        </p:nvSpPr>
        <p:spPr>
          <a:xfrm>
            <a:off x="1554733" y="3664965"/>
            <a:ext cx="5080" cy="149225"/>
          </a:xfrm>
          <a:custGeom>
            <a:avLst/>
            <a:gdLst/>
            <a:ahLst/>
            <a:cxnLst/>
            <a:rect l="l" t="t" r="r" b="b"/>
            <a:pathLst>
              <a:path w="5080" h="149225">
                <a:moveTo>
                  <a:pt x="0" y="149225"/>
                </a:moveTo>
                <a:lnTo>
                  <a:pt x="0" y="0"/>
                </a:lnTo>
                <a:lnTo>
                  <a:pt x="4953" y="0"/>
                </a:lnTo>
                <a:lnTo>
                  <a:pt x="4953" y="660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6" name="object 1456"/>
          <p:cNvSpPr/>
          <p:nvPr/>
        </p:nvSpPr>
        <p:spPr>
          <a:xfrm>
            <a:off x="1545589" y="3574669"/>
            <a:ext cx="12065" cy="162560"/>
          </a:xfrm>
          <a:custGeom>
            <a:avLst/>
            <a:gdLst/>
            <a:ahLst/>
            <a:cxnLst/>
            <a:rect l="l" t="t" r="r" b="b"/>
            <a:pathLst>
              <a:path w="12065" h="162560">
                <a:moveTo>
                  <a:pt x="0" y="162051"/>
                </a:moveTo>
                <a:lnTo>
                  <a:pt x="0" y="0"/>
                </a:lnTo>
                <a:lnTo>
                  <a:pt x="11557" y="0"/>
                </a:lnTo>
                <a:lnTo>
                  <a:pt x="11557" y="902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7" name="object 1457"/>
          <p:cNvSpPr/>
          <p:nvPr/>
        </p:nvSpPr>
        <p:spPr>
          <a:xfrm>
            <a:off x="1530603" y="3480815"/>
            <a:ext cx="20955" cy="187325"/>
          </a:xfrm>
          <a:custGeom>
            <a:avLst/>
            <a:gdLst/>
            <a:ahLst/>
            <a:cxnLst/>
            <a:rect l="l" t="t" r="r" b="b"/>
            <a:pathLst>
              <a:path w="20955" h="187325">
                <a:moveTo>
                  <a:pt x="0" y="186817"/>
                </a:moveTo>
                <a:lnTo>
                  <a:pt x="0" y="0"/>
                </a:lnTo>
                <a:lnTo>
                  <a:pt x="20828" y="0"/>
                </a:lnTo>
                <a:lnTo>
                  <a:pt x="20828" y="938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8" name="object 1458"/>
          <p:cNvSpPr/>
          <p:nvPr/>
        </p:nvSpPr>
        <p:spPr>
          <a:xfrm>
            <a:off x="1521713" y="3462909"/>
            <a:ext cx="19685" cy="404495"/>
          </a:xfrm>
          <a:custGeom>
            <a:avLst/>
            <a:gdLst/>
            <a:ahLst/>
            <a:cxnLst/>
            <a:rect l="l" t="t" r="r" b="b"/>
            <a:pathLst>
              <a:path w="19684" h="404495">
                <a:moveTo>
                  <a:pt x="0" y="404368"/>
                </a:moveTo>
                <a:lnTo>
                  <a:pt x="0" y="0"/>
                </a:lnTo>
                <a:lnTo>
                  <a:pt x="19304" y="0"/>
                </a:lnTo>
                <a:lnTo>
                  <a:pt x="19304" y="179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9" name="object 1459"/>
          <p:cNvSpPr/>
          <p:nvPr/>
        </p:nvSpPr>
        <p:spPr>
          <a:xfrm>
            <a:off x="1503044" y="3409569"/>
            <a:ext cx="28575" cy="114300"/>
          </a:xfrm>
          <a:custGeom>
            <a:avLst/>
            <a:gdLst/>
            <a:ahLst/>
            <a:cxnLst/>
            <a:rect l="l" t="t" r="r" b="b"/>
            <a:pathLst>
              <a:path w="28575" h="114300">
                <a:moveTo>
                  <a:pt x="0" y="114173"/>
                </a:moveTo>
                <a:lnTo>
                  <a:pt x="0" y="0"/>
                </a:lnTo>
                <a:lnTo>
                  <a:pt x="28321" y="0"/>
                </a:lnTo>
                <a:lnTo>
                  <a:pt x="28321" y="533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0" name="object 1460"/>
          <p:cNvSpPr/>
          <p:nvPr/>
        </p:nvSpPr>
        <p:spPr>
          <a:xfrm>
            <a:off x="1562227" y="4175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1" name="object 1461"/>
          <p:cNvSpPr/>
          <p:nvPr/>
        </p:nvSpPr>
        <p:spPr>
          <a:xfrm>
            <a:off x="1561972" y="41219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2" name="object 1462"/>
          <p:cNvSpPr/>
          <p:nvPr/>
        </p:nvSpPr>
        <p:spPr>
          <a:xfrm>
            <a:off x="1562608" y="41714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3" name="object 1463"/>
          <p:cNvSpPr/>
          <p:nvPr/>
        </p:nvSpPr>
        <p:spPr>
          <a:xfrm>
            <a:off x="1563116" y="4191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4" name="object 1464"/>
          <p:cNvSpPr/>
          <p:nvPr/>
        </p:nvSpPr>
        <p:spPr>
          <a:xfrm>
            <a:off x="1562988" y="41544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5" name="object 1465"/>
          <p:cNvSpPr/>
          <p:nvPr/>
        </p:nvSpPr>
        <p:spPr>
          <a:xfrm>
            <a:off x="1562735" y="4078732"/>
            <a:ext cx="635" cy="92710"/>
          </a:xfrm>
          <a:custGeom>
            <a:avLst/>
            <a:gdLst/>
            <a:ahLst/>
            <a:cxnLst/>
            <a:rect l="l" t="t" r="r" b="b"/>
            <a:pathLst>
              <a:path w="634" h="92710">
                <a:moveTo>
                  <a:pt x="190" y="-4762"/>
                </a:moveTo>
                <a:lnTo>
                  <a:pt x="190" y="9747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6" name="object 1466"/>
          <p:cNvSpPr/>
          <p:nvPr/>
        </p:nvSpPr>
        <p:spPr>
          <a:xfrm>
            <a:off x="1562100" y="4048759"/>
            <a:ext cx="1270" cy="73660"/>
          </a:xfrm>
          <a:custGeom>
            <a:avLst/>
            <a:gdLst/>
            <a:ahLst/>
            <a:cxnLst/>
            <a:rect l="l" t="t" r="r" b="b"/>
            <a:pathLst>
              <a:path w="1269" h="73660">
                <a:moveTo>
                  <a:pt x="381" y="-4762"/>
                </a:moveTo>
                <a:lnTo>
                  <a:pt x="381" y="77914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7" name="object 1467"/>
          <p:cNvSpPr/>
          <p:nvPr/>
        </p:nvSpPr>
        <p:spPr>
          <a:xfrm>
            <a:off x="1563497" y="39747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8" name="object 1468"/>
          <p:cNvSpPr/>
          <p:nvPr/>
        </p:nvSpPr>
        <p:spPr>
          <a:xfrm>
            <a:off x="1562480" y="3942207"/>
            <a:ext cx="1270" cy="106680"/>
          </a:xfrm>
          <a:custGeom>
            <a:avLst/>
            <a:gdLst/>
            <a:ahLst/>
            <a:cxnLst/>
            <a:rect l="l" t="t" r="r" b="b"/>
            <a:pathLst>
              <a:path w="1269" h="106679">
                <a:moveTo>
                  <a:pt x="571" y="-4762"/>
                </a:moveTo>
                <a:lnTo>
                  <a:pt x="571" y="111315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9" name="object 1469"/>
          <p:cNvSpPr/>
          <p:nvPr/>
        </p:nvSpPr>
        <p:spPr>
          <a:xfrm>
            <a:off x="1561846" y="386626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6"/>
                </a:moveTo>
                <a:lnTo>
                  <a:pt x="0" y="0"/>
                </a:lnTo>
                <a:lnTo>
                  <a:pt x="1270" y="0"/>
                </a:lnTo>
                <a:lnTo>
                  <a:pt x="1270" y="759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0" name="object 1470"/>
          <p:cNvSpPr/>
          <p:nvPr/>
        </p:nvSpPr>
        <p:spPr>
          <a:xfrm>
            <a:off x="1564132" y="4086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1" name="object 1471"/>
          <p:cNvSpPr/>
          <p:nvPr/>
        </p:nvSpPr>
        <p:spPr>
          <a:xfrm>
            <a:off x="1563877" y="3903726"/>
            <a:ext cx="635" cy="182880"/>
          </a:xfrm>
          <a:custGeom>
            <a:avLst/>
            <a:gdLst/>
            <a:ahLst/>
            <a:cxnLst/>
            <a:rect l="l" t="t" r="r" b="b"/>
            <a:pathLst>
              <a:path w="634" h="182879">
                <a:moveTo>
                  <a:pt x="190" y="-4762"/>
                </a:moveTo>
                <a:lnTo>
                  <a:pt x="190" y="18751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2" name="object 1472"/>
          <p:cNvSpPr/>
          <p:nvPr/>
        </p:nvSpPr>
        <p:spPr>
          <a:xfrm>
            <a:off x="1565275" y="42227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3" name="object 1473"/>
          <p:cNvSpPr/>
          <p:nvPr/>
        </p:nvSpPr>
        <p:spPr>
          <a:xfrm>
            <a:off x="1565021" y="41628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4" name="object 1474"/>
          <p:cNvSpPr/>
          <p:nvPr/>
        </p:nvSpPr>
        <p:spPr>
          <a:xfrm>
            <a:off x="1564894" y="4140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5" name="object 1475"/>
          <p:cNvSpPr/>
          <p:nvPr/>
        </p:nvSpPr>
        <p:spPr>
          <a:xfrm>
            <a:off x="1564639" y="40543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6" name="object 1476"/>
          <p:cNvSpPr/>
          <p:nvPr/>
        </p:nvSpPr>
        <p:spPr>
          <a:xfrm>
            <a:off x="1564513" y="4013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7" name="object 1477"/>
          <p:cNvSpPr/>
          <p:nvPr/>
        </p:nvSpPr>
        <p:spPr>
          <a:xfrm>
            <a:off x="1566036" y="41974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8" name="object 1478"/>
          <p:cNvSpPr/>
          <p:nvPr/>
        </p:nvSpPr>
        <p:spPr>
          <a:xfrm>
            <a:off x="1565783" y="41470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9" name="object 1479"/>
          <p:cNvSpPr/>
          <p:nvPr/>
        </p:nvSpPr>
        <p:spPr>
          <a:xfrm>
            <a:off x="1565655" y="41081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0" name="object 1480"/>
          <p:cNvSpPr/>
          <p:nvPr/>
        </p:nvSpPr>
        <p:spPr>
          <a:xfrm>
            <a:off x="1566544" y="41351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1" name="object 1481"/>
          <p:cNvSpPr/>
          <p:nvPr/>
        </p:nvSpPr>
        <p:spPr>
          <a:xfrm>
            <a:off x="1566417" y="40921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2" name="object 1482"/>
          <p:cNvSpPr/>
          <p:nvPr/>
        </p:nvSpPr>
        <p:spPr>
          <a:xfrm>
            <a:off x="1565783" y="3984244"/>
            <a:ext cx="1270" cy="124460"/>
          </a:xfrm>
          <a:custGeom>
            <a:avLst/>
            <a:gdLst/>
            <a:ahLst/>
            <a:cxnLst/>
            <a:rect l="l" t="t" r="r" b="b"/>
            <a:pathLst>
              <a:path w="1269" h="124460">
                <a:moveTo>
                  <a:pt x="381" y="-4762"/>
                </a:moveTo>
                <a:lnTo>
                  <a:pt x="381" y="128714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3" name="object 1483"/>
          <p:cNvSpPr/>
          <p:nvPr/>
        </p:nvSpPr>
        <p:spPr>
          <a:xfrm>
            <a:off x="1564639" y="3978021"/>
            <a:ext cx="1905" cy="35560"/>
          </a:xfrm>
          <a:custGeom>
            <a:avLst/>
            <a:gdLst/>
            <a:ahLst/>
            <a:cxnLst/>
            <a:rect l="l" t="t" r="r" b="b"/>
            <a:pathLst>
              <a:path w="1905" h="35560">
                <a:moveTo>
                  <a:pt x="0" y="35305"/>
                </a:moveTo>
                <a:lnTo>
                  <a:pt x="0" y="0"/>
                </a:lnTo>
                <a:lnTo>
                  <a:pt x="1524" y="0"/>
                </a:lnTo>
                <a:lnTo>
                  <a:pt x="1524" y="62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4" name="object 1484"/>
          <p:cNvSpPr/>
          <p:nvPr/>
        </p:nvSpPr>
        <p:spPr>
          <a:xfrm>
            <a:off x="1566925" y="4103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5" name="object 1485"/>
          <p:cNvSpPr/>
          <p:nvPr/>
        </p:nvSpPr>
        <p:spPr>
          <a:xfrm>
            <a:off x="1567307" y="42040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6" name="object 1486"/>
          <p:cNvSpPr/>
          <p:nvPr/>
        </p:nvSpPr>
        <p:spPr>
          <a:xfrm>
            <a:off x="1567688" y="41756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7" name="object 1487"/>
          <p:cNvSpPr/>
          <p:nvPr/>
        </p:nvSpPr>
        <p:spPr>
          <a:xfrm>
            <a:off x="1567433" y="4036314"/>
            <a:ext cx="635" cy="168275"/>
          </a:xfrm>
          <a:custGeom>
            <a:avLst/>
            <a:gdLst/>
            <a:ahLst/>
            <a:cxnLst/>
            <a:rect l="l" t="t" r="r" b="b"/>
            <a:pathLst>
              <a:path w="634" h="168275">
                <a:moveTo>
                  <a:pt x="190" y="-4762"/>
                </a:moveTo>
                <a:lnTo>
                  <a:pt x="190" y="17252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8" name="object 1488"/>
          <p:cNvSpPr/>
          <p:nvPr/>
        </p:nvSpPr>
        <p:spPr>
          <a:xfrm>
            <a:off x="1567052" y="3962146"/>
            <a:ext cx="635" cy="141605"/>
          </a:xfrm>
          <a:custGeom>
            <a:avLst/>
            <a:gdLst/>
            <a:ahLst/>
            <a:cxnLst/>
            <a:rect l="l" t="t" r="r" b="b"/>
            <a:pathLst>
              <a:path w="634" h="141604">
                <a:moveTo>
                  <a:pt x="317" y="-4762"/>
                </a:moveTo>
                <a:lnTo>
                  <a:pt x="317" y="146113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9" name="object 1489"/>
          <p:cNvSpPr/>
          <p:nvPr/>
        </p:nvSpPr>
        <p:spPr>
          <a:xfrm>
            <a:off x="1565402" y="3807714"/>
            <a:ext cx="1905" cy="170815"/>
          </a:xfrm>
          <a:custGeom>
            <a:avLst/>
            <a:gdLst/>
            <a:ahLst/>
            <a:cxnLst/>
            <a:rect l="l" t="t" r="r" b="b"/>
            <a:pathLst>
              <a:path w="1905" h="170814">
                <a:moveTo>
                  <a:pt x="0" y="170306"/>
                </a:moveTo>
                <a:lnTo>
                  <a:pt x="0" y="0"/>
                </a:lnTo>
                <a:lnTo>
                  <a:pt x="1905" y="0"/>
                </a:lnTo>
                <a:lnTo>
                  <a:pt x="1905" y="1544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0" name="object 1490"/>
          <p:cNvSpPr/>
          <p:nvPr/>
        </p:nvSpPr>
        <p:spPr>
          <a:xfrm>
            <a:off x="1564005" y="3665601"/>
            <a:ext cx="2540" cy="238125"/>
          </a:xfrm>
          <a:custGeom>
            <a:avLst/>
            <a:gdLst/>
            <a:ahLst/>
            <a:cxnLst/>
            <a:rect l="l" t="t" r="r" b="b"/>
            <a:pathLst>
              <a:path w="2540" h="238125">
                <a:moveTo>
                  <a:pt x="1206" y="-4762"/>
                </a:moveTo>
                <a:lnTo>
                  <a:pt x="1206" y="242887"/>
                </a:lnTo>
              </a:path>
            </a:pathLst>
          </a:custGeom>
          <a:ln w="1193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1" name="object 1491"/>
          <p:cNvSpPr/>
          <p:nvPr/>
        </p:nvSpPr>
        <p:spPr>
          <a:xfrm>
            <a:off x="1562480" y="3650615"/>
            <a:ext cx="3175" cy="215900"/>
          </a:xfrm>
          <a:custGeom>
            <a:avLst/>
            <a:gdLst/>
            <a:ahLst/>
            <a:cxnLst/>
            <a:rect l="l" t="t" r="r" b="b"/>
            <a:pathLst>
              <a:path w="3175" h="215900">
                <a:moveTo>
                  <a:pt x="0" y="215646"/>
                </a:moveTo>
                <a:lnTo>
                  <a:pt x="0" y="0"/>
                </a:lnTo>
                <a:lnTo>
                  <a:pt x="2794" y="0"/>
                </a:lnTo>
                <a:lnTo>
                  <a:pt x="2794" y="1498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2" name="object 1492"/>
          <p:cNvSpPr/>
          <p:nvPr/>
        </p:nvSpPr>
        <p:spPr>
          <a:xfrm>
            <a:off x="1568069" y="41650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3" name="object 1493"/>
          <p:cNvSpPr/>
          <p:nvPr/>
        </p:nvSpPr>
        <p:spPr>
          <a:xfrm>
            <a:off x="1569085" y="42315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4" name="object 1494"/>
          <p:cNvSpPr/>
          <p:nvPr/>
        </p:nvSpPr>
        <p:spPr>
          <a:xfrm>
            <a:off x="1568830" y="42254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5" name="object 1495"/>
          <p:cNvSpPr/>
          <p:nvPr/>
        </p:nvSpPr>
        <p:spPr>
          <a:xfrm>
            <a:off x="1569466" y="4172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6" name="object 1496"/>
          <p:cNvSpPr/>
          <p:nvPr/>
        </p:nvSpPr>
        <p:spPr>
          <a:xfrm>
            <a:off x="1568958" y="4167123"/>
            <a:ext cx="635" cy="58419"/>
          </a:xfrm>
          <a:custGeom>
            <a:avLst/>
            <a:gdLst/>
            <a:ahLst/>
            <a:cxnLst/>
            <a:rect l="l" t="t" r="r" b="b"/>
            <a:pathLst>
              <a:path w="634" h="58420">
                <a:moveTo>
                  <a:pt x="317" y="-4762"/>
                </a:moveTo>
                <a:lnTo>
                  <a:pt x="317" y="63055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7" name="object 1497"/>
          <p:cNvSpPr/>
          <p:nvPr/>
        </p:nvSpPr>
        <p:spPr>
          <a:xfrm>
            <a:off x="1568703" y="41295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8" name="object 1498"/>
          <p:cNvSpPr/>
          <p:nvPr/>
        </p:nvSpPr>
        <p:spPr>
          <a:xfrm>
            <a:off x="1568450" y="4055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9" name="object 1499"/>
          <p:cNvSpPr/>
          <p:nvPr/>
        </p:nvSpPr>
        <p:spPr>
          <a:xfrm>
            <a:off x="1568196" y="3993769"/>
            <a:ext cx="635" cy="171450"/>
          </a:xfrm>
          <a:custGeom>
            <a:avLst/>
            <a:gdLst/>
            <a:ahLst/>
            <a:cxnLst/>
            <a:rect l="l" t="t" r="r" b="b"/>
            <a:pathLst>
              <a:path w="634" h="171450">
                <a:moveTo>
                  <a:pt x="253" y="-4762"/>
                </a:moveTo>
                <a:lnTo>
                  <a:pt x="253" y="17608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0" name="object 1500"/>
          <p:cNvSpPr/>
          <p:nvPr/>
        </p:nvSpPr>
        <p:spPr>
          <a:xfrm>
            <a:off x="1570227" y="42152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1" name="object 1501"/>
          <p:cNvSpPr/>
          <p:nvPr/>
        </p:nvSpPr>
        <p:spPr>
          <a:xfrm>
            <a:off x="1569974" y="41767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2" name="object 1502"/>
          <p:cNvSpPr/>
          <p:nvPr/>
        </p:nvSpPr>
        <p:spPr>
          <a:xfrm>
            <a:off x="1569847" y="41497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3" name="object 1503"/>
          <p:cNvSpPr/>
          <p:nvPr/>
        </p:nvSpPr>
        <p:spPr>
          <a:xfrm>
            <a:off x="1570608" y="41296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4" name="object 1504"/>
          <p:cNvSpPr/>
          <p:nvPr/>
        </p:nvSpPr>
        <p:spPr>
          <a:xfrm>
            <a:off x="1569974" y="3948684"/>
            <a:ext cx="1270" cy="201295"/>
          </a:xfrm>
          <a:custGeom>
            <a:avLst/>
            <a:gdLst/>
            <a:ahLst/>
            <a:cxnLst/>
            <a:rect l="l" t="t" r="r" b="b"/>
            <a:pathLst>
              <a:path w="1269" h="201295">
                <a:moveTo>
                  <a:pt x="381" y="-4762"/>
                </a:moveTo>
                <a:lnTo>
                  <a:pt x="381" y="205803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5" name="object 1505"/>
          <p:cNvSpPr/>
          <p:nvPr/>
        </p:nvSpPr>
        <p:spPr>
          <a:xfrm>
            <a:off x="1570989" y="41017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6" name="object 1506"/>
          <p:cNvSpPr/>
          <p:nvPr/>
        </p:nvSpPr>
        <p:spPr>
          <a:xfrm>
            <a:off x="1571371" y="42625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7" name="object 1507"/>
          <p:cNvSpPr/>
          <p:nvPr/>
        </p:nvSpPr>
        <p:spPr>
          <a:xfrm>
            <a:off x="1571878" y="42595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8" name="object 1508"/>
          <p:cNvSpPr/>
          <p:nvPr/>
        </p:nvSpPr>
        <p:spPr>
          <a:xfrm>
            <a:off x="1571752" y="4238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9" name="object 1509"/>
          <p:cNvSpPr/>
          <p:nvPr/>
        </p:nvSpPr>
        <p:spPr>
          <a:xfrm>
            <a:off x="1571497" y="4167251"/>
            <a:ext cx="635" cy="95250"/>
          </a:xfrm>
          <a:custGeom>
            <a:avLst/>
            <a:gdLst/>
            <a:ahLst/>
            <a:cxnLst/>
            <a:rect l="l" t="t" r="r" b="b"/>
            <a:pathLst>
              <a:path w="634" h="95250">
                <a:moveTo>
                  <a:pt x="190" y="-4762"/>
                </a:moveTo>
                <a:lnTo>
                  <a:pt x="190" y="10001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0" name="object 1510"/>
          <p:cNvSpPr/>
          <p:nvPr/>
        </p:nvSpPr>
        <p:spPr>
          <a:xfrm>
            <a:off x="1572513" y="4264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1" name="object 1511"/>
          <p:cNvSpPr/>
          <p:nvPr/>
        </p:nvSpPr>
        <p:spPr>
          <a:xfrm>
            <a:off x="1573275" y="42289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2" name="object 1512"/>
          <p:cNvSpPr/>
          <p:nvPr/>
        </p:nvSpPr>
        <p:spPr>
          <a:xfrm>
            <a:off x="1573022" y="42172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3" name="object 1513"/>
          <p:cNvSpPr/>
          <p:nvPr/>
        </p:nvSpPr>
        <p:spPr>
          <a:xfrm>
            <a:off x="1572894" y="41551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4" name="object 1514"/>
          <p:cNvSpPr/>
          <p:nvPr/>
        </p:nvSpPr>
        <p:spPr>
          <a:xfrm>
            <a:off x="1572641" y="4126865"/>
            <a:ext cx="635" cy="137795"/>
          </a:xfrm>
          <a:custGeom>
            <a:avLst/>
            <a:gdLst/>
            <a:ahLst/>
            <a:cxnLst/>
            <a:rect l="l" t="t" r="r" b="b"/>
            <a:pathLst>
              <a:path w="634" h="137795">
                <a:moveTo>
                  <a:pt x="190" y="-4762"/>
                </a:moveTo>
                <a:lnTo>
                  <a:pt x="190" y="14255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5" name="object 1515"/>
          <p:cNvSpPr/>
          <p:nvPr/>
        </p:nvSpPr>
        <p:spPr>
          <a:xfrm>
            <a:off x="1572260" y="40916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6" name="object 1516"/>
          <p:cNvSpPr/>
          <p:nvPr/>
        </p:nvSpPr>
        <p:spPr>
          <a:xfrm>
            <a:off x="1571625" y="4081145"/>
            <a:ext cx="1270" cy="86360"/>
          </a:xfrm>
          <a:custGeom>
            <a:avLst/>
            <a:gdLst/>
            <a:ahLst/>
            <a:cxnLst/>
            <a:rect l="l" t="t" r="r" b="b"/>
            <a:pathLst>
              <a:path w="1269" h="86360">
                <a:moveTo>
                  <a:pt x="444" y="-4762"/>
                </a:moveTo>
                <a:lnTo>
                  <a:pt x="444" y="90868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7" name="object 1517"/>
          <p:cNvSpPr/>
          <p:nvPr/>
        </p:nvSpPr>
        <p:spPr>
          <a:xfrm>
            <a:off x="1571116" y="3926204"/>
            <a:ext cx="1270" cy="175895"/>
          </a:xfrm>
          <a:custGeom>
            <a:avLst/>
            <a:gdLst/>
            <a:ahLst/>
            <a:cxnLst/>
            <a:rect l="l" t="t" r="r" b="b"/>
            <a:pathLst>
              <a:path w="1269" h="175895">
                <a:moveTo>
                  <a:pt x="508" y="-4762"/>
                </a:moveTo>
                <a:lnTo>
                  <a:pt x="508" y="180276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8" name="object 1518"/>
          <p:cNvSpPr/>
          <p:nvPr/>
        </p:nvSpPr>
        <p:spPr>
          <a:xfrm>
            <a:off x="1570355" y="3879596"/>
            <a:ext cx="1270" cy="69215"/>
          </a:xfrm>
          <a:custGeom>
            <a:avLst/>
            <a:gdLst/>
            <a:ahLst/>
            <a:cxnLst/>
            <a:rect l="l" t="t" r="r" b="b"/>
            <a:pathLst>
              <a:path w="1269" h="69214">
                <a:moveTo>
                  <a:pt x="0" y="69088"/>
                </a:moveTo>
                <a:lnTo>
                  <a:pt x="0" y="0"/>
                </a:lnTo>
                <a:lnTo>
                  <a:pt x="1270" y="0"/>
                </a:lnTo>
                <a:lnTo>
                  <a:pt x="1270" y="466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9" name="object 1519"/>
          <p:cNvSpPr/>
          <p:nvPr/>
        </p:nvSpPr>
        <p:spPr>
          <a:xfrm>
            <a:off x="1568450" y="3713479"/>
            <a:ext cx="2540" cy="280670"/>
          </a:xfrm>
          <a:custGeom>
            <a:avLst/>
            <a:gdLst/>
            <a:ahLst/>
            <a:cxnLst/>
            <a:rect l="l" t="t" r="r" b="b"/>
            <a:pathLst>
              <a:path w="2540" h="280670">
                <a:moveTo>
                  <a:pt x="1269" y="-4762"/>
                </a:moveTo>
                <a:lnTo>
                  <a:pt x="1269" y="285051"/>
                </a:lnTo>
              </a:path>
            </a:pathLst>
          </a:custGeom>
          <a:ln w="1206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0" name="object 1520"/>
          <p:cNvSpPr/>
          <p:nvPr/>
        </p:nvSpPr>
        <p:spPr>
          <a:xfrm>
            <a:off x="1573657" y="42127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1" name="object 1521"/>
          <p:cNvSpPr/>
          <p:nvPr/>
        </p:nvSpPr>
        <p:spPr>
          <a:xfrm>
            <a:off x="1574038" y="4184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2" name="object 1522"/>
          <p:cNvSpPr/>
          <p:nvPr/>
        </p:nvSpPr>
        <p:spPr>
          <a:xfrm>
            <a:off x="1573783" y="4139438"/>
            <a:ext cx="635" cy="73660"/>
          </a:xfrm>
          <a:custGeom>
            <a:avLst/>
            <a:gdLst/>
            <a:ahLst/>
            <a:cxnLst/>
            <a:rect l="l" t="t" r="r" b="b"/>
            <a:pathLst>
              <a:path w="634" h="73660">
                <a:moveTo>
                  <a:pt x="190" y="-4762"/>
                </a:moveTo>
                <a:lnTo>
                  <a:pt x="190" y="7804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3" name="object 1523"/>
          <p:cNvSpPr/>
          <p:nvPr/>
        </p:nvSpPr>
        <p:spPr>
          <a:xfrm>
            <a:off x="1574927" y="43272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4" name="object 1524"/>
          <p:cNvSpPr/>
          <p:nvPr/>
        </p:nvSpPr>
        <p:spPr>
          <a:xfrm>
            <a:off x="1574800" y="42567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5" name="object 1525"/>
          <p:cNvSpPr/>
          <p:nvPr/>
        </p:nvSpPr>
        <p:spPr>
          <a:xfrm>
            <a:off x="1574546" y="42049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6" name="object 1526"/>
          <p:cNvSpPr/>
          <p:nvPr/>
        </p:nvSpPr>
        <p:spPr>
          <a:xfrm>
            <a:off x="1575688" y="43691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7" name="object 1527"/>
          <p:cNvSpPr/>
          <p:nvPr/>
        </p:nvSpPr>
        <p:spPr>
          <a:xfrm>
            <a:off x="1575561" y="4262501"/>
            <a:ext cx="635" cy="106680"/>
          </a:xfrm>
          <a:custGeom>
            <a:avLst/>
            <a:gdLst/>
            <a:ahLst/>
            <a:cxnLst/>
            <a:rect l="l" t="t" r="r" b="b"/>
            <a:pathLst>
              <a:path w="634" h="106679">
                <a:moveTo>
                  <a:pt x="126" y="-4762"/>
                </a:moveTo>
                <a:lnTo>
                  <a:pt x="126" y="11144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8" name="object 1528"/>
          <p:cNvSpPr/>
          <p:nvPr/>
        </p:nvSpPr>
        <p:spPr>
          <a:xfrm>
            <a:off x="1575308" y="42266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9" name="object 1529"/>
          <p:cNvSpPr/>
          <p:nvPr/>
        </p:nvSpPr>
        <p:spPr>
          <a:xfrm>
            <a:off x="1576069" y="43051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0" name="object 1530"/>
          <p:cNvSpPr/>
          <p:nvPr/>
        </p:nvSpPr>
        <p:spPr>
          <a:xfrm>
            <a:off x="1576450" y="42581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1" name="object 1531"/>
          <p:cNvSpPr/>
          <p:nvPr/>
        </p:nvSpPr>
        <p:spPr>
          <a:xfrm>
            <a:off x="1576197" y="4185539"/>
            <a:ext cx="635" cy="120014"/>
          </a:xfrm>
          <a:custGeom>
            <a:avLst/>
            <a:gdLst/>
            <a:ahLst/>
            <a:cxnLst/>
            <a:rect l="l" t="t" r="r" b="b"/>
            <a:pathLst>
              <a:path w="634" h="120014">
                <a:moveTo>
                  <a:pt x="190" y="-4762"/>
                </a:moveTo>
                <a:lnTo>
                  <a:pt x="190" y="12439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2" name="object 1532"/>
          <p:cNvSpPr/>
          <p:nvPr/>
        </p:nvSpPr>
        <p:spPr>
          <a:xfrm>
            <a:off x="1575561" y="4138803"/>
            <a:ext cx="1270" cy="88265"/>
          </a:xfrm>
          <a:custGeom>
            <a:avLst/>
            <a:gdLst/>
            <a:ahLst/>
            <a:cxnLst/>
            <a:rect l="l" t="t" r="r" b="b"/>
            <a:pathLst>
              <a:path w="1269" h="88264">
                <a:moveTo>
                  <a:pt x="444" y="-4762"/>
                </a:moveTo>
                <a:lnTo>
                  <a:pt x="444" y="92646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3" name="object 1533"/>
          <p:cNvSpPr/>
          <p:nvPr/>
        </p:nvSpPr>
        <p:spPr>
          <a:xfrm>
            <a:off x="1574800" y="4082160"/>
            <a:ext cx="1270" cy="123189"/>
          </a:xfrm>
          <a:custGeom>
            <a:avLst/>
            <a:gdLst/>
            <a:ahLst/>
            <a:cxnLst/>
            <a:rect l="l" t="t" r="r" b="b"/>
            <a:pathLst>
              <a:path w="1269" h="123189">
                <a:moveTo>
                  <a:pt x="571" y="-4762"/>
                </a:moveTo>
                <a:lnTo>
                  <a:pt x="571" y="127571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4" name="object 1534"/>
          <p:cNvSpPr/>
          <p:nvPr/>
        </p:nvSpPr>
        <p:spPr>
          <a:xfrm>
            <a:off x="1574419" y="405587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5" name="object 1535"/>
          <p:cNvSpPr/>
          <p:nvPr/>
        </p:nvSpPr>
        <p:spPr>
          <a:xfrm>
            <a:off x="1573911" y="4000246"/>
            <a:ext cx="1270" cy="139700"/>
          </a:xfrm>
          <a:custGeom>
            <a:avLst/>
            <a:gdLst/>
            <a:ahLst/>
            <a:cxnLst/>
            <a:rect l="l" t="t" r="r" b="b"/>
            <a:pathLst>
              <a:path w="1269" h="139700">
                <a:moveTo>
                  <a:pt x="507" y="-4762"/>
                </a:moveTo>
                <a:lnTo>
                  <a:pt x="507" y="143954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6" name="object 1536"/>
          <p:cNvSpPr/>
          <p:nvPr/>
        </p:nvSpPr>
        <p:spPr>
          <a:xfrm>
            <a:off x="1577213" y="42339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7" name="object 1537"/>
          <p:cNvSpPr/>
          <p:nvPr/>
        </p:nvSpPr>
        <p:spPr>
          <a:xfrm>
            <a:off x="1577086" y="4178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8" name="object 1538"/>
          <p:cNvSpPr/>
          <p:nvPr/>
        </p:nvSpPr>
        <p:spPr>
          <a:xfrm>
            <a:off x="1576832" y="41067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9" name="object 1539"/>
          <p:cNvSpPr/>
          <p:nvPr/>
        </p:nvSpPr>
        <p:spPr>
          <a:xfrm>
            <a:off x="1577847" y="43999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0" name="object 1540"/>
          <p:cNvSpPr/>
          <p:nvPr/>
        </p:nvSpPr>
        <p:spPr>
          <a:xfrm>
            <a:off x="1578355" y="43905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1" name="object 1541"/>
          <p:cNvSpPr/>
          <p:nvPr/>
        </p:nvSpPr>
        <p:spPr>
          <a:xfrm>
            <a:off x="1578228" y="4347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2" name="object 1542"/>
          <p:cNvSpPr/>
          <p:nvPr/>
        </p:nvSpPr>
        <p:spPr>
          <a:xfrm>
            <a:off x="1577975" y="4333875"/>
            <a:ext cx="635" cy="66040"/>
          </a:xfrm>
          <a:custGeom>
            <a:avLst/>
            <a:gdLst/>
            <a:ahLst/>
            <a:cxnLst/>
            <a:rect l="l" t="t" r="r" b="b"/>
            <a:pathLst>
              <a:path w="634" h="66039">
                <a:moveTo>
                  <a:pt x="190" y="-4762"/>
                </a:moveTo>
                <a:lnTo>
                  <a:pt x="190" y="7080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3" name="object 1543"/>
          <p:cNvSpPr/>
          <p:nvPr/>
        </p:nvSpPr>
        <p:spPr>
          <a:xfrm>
            <a:off x="1577594" y="42830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4" name="object 1544"/>
          <p:cNvSpPr/>
          <p:nvPr/>
        </p:nvSpPr>
        <p:spPr>
          <a:xfrm>
            <a:off x="1578991" y="43841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5" name="object 1545"/>
          <p:cNvSpPr/>
          <p:nvPr/>
        </p:nvSpPr>
        <p:spPr>
          <a:xfrm>
            <a:off x="1579499" y="44441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6" name="object 1546"/>
          <p:cNvSpPr/>
          <p:nvPr/>
        </p:nvSpPr>
        <p:spPr>
          <a:xfrm>
            <a:off x="1579372" y="43502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7" name="object 1547"/>
          <p:cNvSpPr/>
          <p:nvPr/>
        </p:nvSpPr>
        <p:spPr>
          <a:xfrm>
            <a:off x="1579117" y="4318761"/>
            <a:ext cx="635" cy="65405"/>
          </a:xfrm>
          <a:custGeom>
            <a:avLst/>
            <a:gdLst/>
            <a:ahLst/>
            <a:cxnLst/>
            <a:rect l="l" t="t" r="r" b="b"/>
            <a:pathLst>
              <a:path w="634" h="65404">
                <a:moveTo>
                  <a:pt x="190" y="-4762"/>
                </a:moveTo>
                <a:lnTo>
                  <a:pt x="190" y="7016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8" name="object 1548"/>
          <p:cNvSpPr/>
          <p:nvPr/>
        </p:nvSpPr>
        <p:spPr>
          <a:xfrm>
            <a:off x="1580261" y="44850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9" name="object 1549"/>
          <p:cNvSpPr/>
          <p:nvPr/>
        </p:nvSpPr>
        <p:spPr>
          <a:xfrm>
            <a:off x="1580133" y="44422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0" name="object 1550"/>
          <p:cNvSpPr/>
          <p:nvPr/>
        </p:nvSpPr>
        <p:spPr>
          <a:xfrm>
            <a:off x="1579880" y="4397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1" name="object 1551"/>
          <p:cNvSpPr/>
          <p:nvPr/>
        </p:nvSpPr>
        <p:spPr>
          <a:xfrm>
            <a:off x="1580896" y="4446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2" name="object 1552"/>
          <p:cNvSpPr/>
          <p:nvPr/>
        </p:nvSpPr>
        <p:spPr>
          <a:xfrm>
            <a:off x="1580641" y="43844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3" name="object 1553"/>
          <p:cNvSpPr/>
          <p:nvPr/>
        </p:nvSpPr>
        <p:spPr>
          <a:xfrm>
            <a:off x="1580133" y="4376546"/>
            <a:ext cx="1270" cy="20955"/>
          </a:xfrm>
          <a:custGeom>
            <a:avLst/>
            <a:gdLst/>
            <a:ahLst/>
            <a:cxnLst/>
            <a:rect l="l" t="t" r="r" b="b"/>
            <a:pathLst>
              <a:path w="1269" h="20954">
                <a:moveTo>
                  <a:pt x="0" y="20574"/>
                </a:moveTo>
                <a:lnTo>
                  <a:pt x="0" y="0"/>
                </a:lnTo>
                <a:lnTo>
                  <a:pt x="762" y="0"/>
                </a:lnTo>
                <a:lnTo>
                  <a:pt x="762" y="78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4" name="object 1554"/>
          <p:cNvSpPr/>
          <p:nvPr/>
        </p:nvSpPr>
        <p:spPr>
          <a:xfrm>
            <a:off x="1581277" y="45208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5" name="object 1555"/>
          <p:cNvSpPr/>
          <p:nvPr/>
        </p:nvSpPr>
        <p:spPr>
          <a:xfrm>
            <a:off x="1581658" y="44866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6" name="object 1556"/>
          <p:cNvSpPr/>
          <p:nvPr/>
        </p:nvSpPr>
        <p:spPr>
          <a:xfrm>
            <a:off x="1582102" y="4424489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5">
                <a:moveTo>
                  <a:pt x="0" y="0"/>
                </a:moveTo>
                <a:lnTo>
                  <a:pt x="0" y="216408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7" name="object 1557"/>
          <p:cNvSpPr/>
          <p:nvPr/>
        </p:nvSpPr>
        <p:spPr>
          <a:xfrm>
            <a:off x="1582419" y="44902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8" name="object 1558"/>
          <p:cNvSpPr/>
          <p:nvPr/>
        </p:nvSpPr>
        <p:spPr>
          <a:xfrm>
            <a:off x="1582166" y="4467859"/>
            <a:ext cx="635" cy="67945"/>
          </a:xfrm>
          <a:custGeom>
            <a:avLst/>
            <a:gdLst/>
            <a:ahLst/>
            <a:cxnLst/>
            <a:rect l="l" t="t" r="r" b="b"/>
            <a:pathLst>
              <a:path w="634" h="67945">
                <a:moveTo>
                  <a:pt x="190" y="-4762"/>
                </a:moveTo>
                <a:lnTo>
                  <a:pt x="190" y="7270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9" name="object 1559"/>
          <p:cNvSpPr/>
          <p:nvPr/>
        </p:nvSpPr>
        <p:spPr>
          <a:xfrm>
            <a:off x="1581785" y="4450969"/>
            <a:ext cx="635" cy="36195"/>
          </a:xfrm>
          <a:custGeom>
            <a:avLst/>
            <a:gdLst/>
            <a:ahLst/>
            <a:cxnLst/>
            <a:rect l="l" t="t" r="r" b="b"/>
            <a:pathLst>
              <a:path w="634" h="36195">
                <a:moveTo>
                  <a:pt x="0" y="35687"/>
                </a:moveTo>
                <a:lnTo>
                  <a:pt x="0" y="0"/>
                </a:lnTo>
                <a:lnTo>
                  <a:pt x="508" y="0"/>
                </a:lnTo>
                <a:lnTo>
                  <a:pt x="508" y="168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0" name="object 1560"/>
          <p:cNvSpPr/>
          <p:nvPr/>
        </p:nvSpPr>
        <p:spPr>
          <a:xfrm>
            <a:off x="1583055" y="4446142"/>
            <a:ext cx="635" cy="67945"/>
          </a:xfrm>
          <a:custGeom>
            <a:avLst/>
            <a:gdLst/>
            <a:ahLst/>
            <a:cxnLst/>
            <a:rect l="l" t="t" r="r" b="b"/>
            <a:pathLst>
              <a:path w="634" h="67945">
                <a:moveTo>
                  <a:pt x="190" y="-4762"/>
                </a:moveTo>
                <a:lnTo>
                  <a:pt x="190" y="7270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1" name="object 1561"/>
          <p:cNvSpPr/>
          <p:nvPr/>
        </p:nvSpPr>
        <p:spPr>
          <a:xfrm>
            <a:off x="1582038" y="4433951"/>
            <a:ext cx="1270" cy="17145"/>
          </a:xfrm>
          <a:custGeom>
            <a:avLst/>
            <a:gdLst/>
            <a:ahLst/>
            <a:cxnLst/>
            <a:rect l="l" t="t" r="r" b="b"/>
            <a:pathLst>
              <a:path w="1269" h="17145">
                <a:moveTo>
                  <a:pt x="0" y="17017"/>
                </a:moveTo>
                <a:lnTo>
                  <a:pt x="0" y="0"/>
                </a:lnTo>
                <a:lnTo>
                  <a:pt x="1270" y="0"/>
                </a:lnTo>
                <a:lnTo>
                  <a:pt x="1270" y="121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2" name="object 1562"/>
          <p:cNvSpPr/>
          <p:nvPr/>
        </p:nvSpPr>
        <p:spPr>
          <a:xfrm>
            <a:off x="1581403" y="4423028"/>
            <a:ext cx="1270" cy="97790"/>
          </a:xfrm>
          <a:custGeom>
            <a:avLst/>
            <a:gdLst/>
            <a:ahLst/>
            <a:cxnLst/>
            <a:rect l="l" t="t" r="r" b="b"/>
            <a:pathLst>
              <a:path w="1269" h="97789">
                <a:moveTo>
                  <a:pt x="0" y="97789"/>
                </a:moveTo>
                <a:lnTo>
                  <a:pt x="0" y="0"/>
                </a:lnTo>
                <a:lnTo>
                  <a:pt x="1270" y="0"/>
                </a:lnTo>
                <a:lnTo>
                  <a:pt x="1270" y="109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3" name="object 1563"/>
          <p:cNvSpPr/>
          <p:nvPr/>
        </p:nvSpPr>
        <p:spPr>
          <a:xfrm>
            <a:off x="1584325" y="44951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4" name="object 1564"/>
          <p:cNvSpPr/>
          <p:nvPr/>
        </p:nvSpPr>
        <p:spPr>
          <a:xfrm>
            <a:off x="1584705" y="44681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5" name="object 1565"/>
          <p:cNvSpPr/>
          <p:nvPr/>
        </p:nvSpPr>
        <p:spPr>
          <a:xfrm>
            <a:off x="1584071" y="43988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6" name="object 1566"/>
          <p:cNvSpPr/>
          <p:nvPr/>
        </p:nvSpPr>
        <p:spPr>
          <a:xfrm>
            <a:off x="1583816" y="4369434"/>
            <a:ext cx="635" cy="60325"/>
          </a:xfrm>
          <a:custGeom>
            <a:avLst/>
            <a:gdLst/>
            <a:ahLst/>
            <a:cxnLst/>
            <a:rect l="l" t="t" r="r" b="b"/>
            <a:pathLst>
              <a:path w="634" h="60325">
                <a:moveTo>
                  <a:pt x="253" y="-4762"/>
                </a:moveTo>
                <a:lnTo>
                  <a:pt x="253" y="6457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7" name="object 1567"/>
          <p:cNvSpPr/>
          <p:nvPr/>
        </p:nvSpPr>
        <p:spPr>
          <a:xfrm>
            <a:off x="1582038" y="4344415"/>
            <a:ext cx="2540" cy="78740"/>
          </a:xfrm>
          <a:custGeom>
            <a:avLst/>
            <a:gdLst/>
            <a:ahLst/>
            <a:cxnLst/>
            <a:rect l="l" t="t" r="r" b="b"/>
            <a:pathLst>
              <a:path w="2540" h="78739">
                <a:moveTo>
                  <a:pt x="0" y="78612"/>
                </a:moveTo>
                <a:lnTo>
                  <a:pt x="0" y="0"/>
                </a:lnTo>
                <a:lnTo>
                  <a:pt x="2032" y="0"/>
                </a:lnTo>
                <a:lnTo>
                  <a:pt x="2032" y="250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8" name="object 1568"/>
          <p:cNvSpPr/>
          <p:nvPr/>
        </p:nvSpPr>
        <p:spPr>
          <a:xfrm>
            <a:off x="1580514" y="4303267"/>
            <a:ext cx="2540" cy="73660"/>
          </a:xfrm>
          <a:custGeom>
            <a:avLst/>
            <a:gdLst/>
            <a:ahLst/>
            <a:cxnLst/>
            <a:rect l="l" t="t" r="r" b="b"/>
            <a:pathLst>
              <a:path w="2540" h="73660">
                <a:moveTo>
                  <a:pt x="0" y="73278"/>
                </a:moveTo>
                <a:lnTo>
                  <a:pt x="0" y="0"/>
                </a:lnTo>
                <a:lnTo>
                  <a:pt x="2540" y="0"/>
                </a:lnTo>
                <a:lnTo>
                  <a:pt x="2540" y="411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9" name="object 1569"/>
          <p:cNvSpPr/>
          <p:nvPr/>
        </p:nvSpPr>
        <p:spPr>
          <a:xfrm>
            <a:off x="1579244" y="4264533"/>
            <a:ext cx="2540" cy="54610"/>
          </a:xfrm>
          <a:custGeom>
            <a:avLst/>
            <a:gdLst/>
            <a:ahLst/>
            <a:cxnLst/>
            <a:rect l="l" t="t" r="r" b="b"/>
            <a:pathLst>
              <a:path w="2540" h="54610">
                <a:moveTo>
                  <a:pt x="0" y="54228"/>
                </a:moveTo>
                <a:lnTo>
                  <a:pt x="0" y="0"/>
                </a:lnTo>
                <a:lnTo>
                  <a:pt x="2540" y="0"/>
                </a:lnTo>
                <a:lnTo>
                  <a:pt x="2540" y="387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0" name="object 1570"/>
          <p:cNvSpPr/>
          <p:nvPr/>
        </p:nvSpPr>
        <p:spPr>
          <a:xfrm>
            <a:off x="1578736" y="420433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601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1" name="object 1571"/>
          <p:cNvSpPr/>
          <p:nvPr/>
        </p:nvSpPr>
        <p:spPr>
          <a:xfrm>
            <a:off x="1577847" y="4148073"/>
            <a:ext cx="1905" cy="135255"/>
          </a:xfrm>
          <a:custGeom>
            <a:avLst/>
            <a:gdLst/>
            <a:ahLst/>
            <a:cxnLst/>
            <a:rect l="l" t="t" r="r" b="b"/>
            <a:pathLst>
              <a:path w="1905" h="135254">
                <a:moveTo>
                  <a:pt x="0" y="135000"/>
                </a:moveTo>
                <a:lnTo>
                  <a:pt x="0" y="0"/>
                </a:lnTo>
                <a:lnTo>
                  <a:pt x="1778" y="0"/>
                </a:lnTo>
                <a:lnTo>
                  <a:pt x="1778" y="562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2" name="object 1572"/>
          <p:cNvSpPr/>
          <p:nvPr/>
        </p:nvSpPr>
        <p:spPr>
          <a:xfrm>
            <a:off x="1585086" y="4477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3" name="object 1573"/>
          <p:cNvSpPr/>
          <p:nvPr/>
        </p:nvSpPr>
        <p:spPr>
          <a:xfrm>
            <a:off x="1585594" y="45152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4" name="object 1574"/>
          <p:cNvSpPr/>
          <p:nvPr/>
        </p:nvSpPr>
        <p:spPr>
          <a:xfrm>
            <a:off x="1585975" y="44825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5" name="object 1575"/>
          <p:cNvSpPr/>
          <p:nvPr/>
        </p:nvSpPr>
        <p:spPr>
          <a:xfrm>
            <a:off x="1585467" y="44663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6" name="object 1576"/>
          <p:cNvSpPr/>
          <p:nvPr/>
        </p:nvSpPr>
        <p:spPr>
          <a:xfrm>
            <a:off x="1586611" y="44223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7" name="object 1577"/>
          <p:cNvSpPr/>
          <p:nvPr/>
        </p:nvSpPr>
        <p:spPr>
          <a:xfrm>
            <a:off x="1586357" y="43893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8" name="object 1578"/>
          <p:cNvSpPr/>
          <p:nvPr/>
        </p:nvSpPr>
        <p:spPr>
          <a:xfrm>
            <a:off x="1585467" y="4361560"/>
            <a:ext cx="1270" cy="72390"/>
          </a:xfrm>
          <a:custGeom>
            <a:avLst/>
            <a:gdLst/>
            <a:ahLst/>
            <a:cxnLst/>
            <a:rect l="l" t="t" r="r" b="b"/>
            <a:pathLst>
              <a:path w="1269" h="72389">
                <a:moveTo>
                  <a:pt x="0" y="72389"/>
                </a:moveTo>
                <a:lnTo>
                  <a:pt x="0" y="0"/>
                </a:lnTo>
                <a:lnTo>
                  <a:pt x="1143" y="0"/>
                </a:lnTo>
                <a:lnTo>
                  <a:pt x="1143" y="278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9" name="object 1579"/>
          <p:cNvSpPr/>
          <p:nvPr/>
        </p:nvSpPr>
        <p:spPr>
          <a:xfrm>
            <a:off x="1587372" y="45128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0" name="object 1580"/>
          <p:cNvSpPr/>
          <p:nvPr/>
        </p:nvSpPr>
        <p:spPr>
          <a:xfrm>
            <a:off x="1587753" y="44945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1" name="object 1581"/>
          <p:cNvSpPr/>
          <p:nvPr/>
        </p:nvSpPr>
        <p:spPr>
          <a:xfrm>
            <a:off x="1587500" y="4449826"/>
            <a:ext cx="635" cy="63500"/>
          </a:xfrm>
          <a:custGeom>
            <a:avLst/>
            <a:gdLst/>
            <a:ahLst/>
            <a:cxnLst/>
            <a:rect l="l" t="t" r="r" b="b"/>
            <a:pathLst>
              <a:path w="634" h="63500">
                <a:moveTo>
                  <a:pt x="190" y="-4762"/>
                </a:moveTo>
                <a:lnTo>
                  <a:pt x="190" y="6775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2" name="object 1582"/>
          <p:cNvSpPr/>
          <p:nvPr/>
        </p:nvSpPr>
        <p:spPr>
          <a:xfrm>
            <a:off x="1587119" y="44347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3" name="object 1583"/>
          <p:cNvSpPr/>
          <p:nvPr/>
        </p:nvSpPr>
        <p:spPr>
          <a:xfrm>
            <a:off x="1586991" y="4429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4" name="object 1584"/>
          <p:cNvSpPr/>
          <p:nvPr/>
        </p:nvSpPr>
        <p:spPr>
          <a:xfrm>
            <a:off x="1588135" y="44580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5" name="object 1585"/>
          <p:cNvSpPr/>
          <p:nvPr/>
        </p:nvSpPr>
        <p:spPr>
          <a:xfrm>
            <a:off x="1588897" y="4521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6" name="object 1586"/>
          <p:cNvSpPr/>
          <p:nvPr/>
        </p:nvSpPr>
        <p:spPr>
          <a:xfrm>
            <a:off x="1588642" y="4473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7" name="object 1587"/>
          <p:cNvSpPr/>
          <p:nvPr/>
        </p:nvSpPr>
        <p:spPr>
          <a:xfrm>
            <a:off x="1588516" y="44472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8" name="object 1588"/>
          <p:cNvSpPr/>
          <p:nvPr/>
        </p:nvSpPr>
        <p:spPr>
          <a:xfrm>
            <a:off x="1589405" y="4478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9" name="object 1589"/>
          <p:cNvSpPr/>
          <p:nvPr/>
        </p:nvSpPr>
        <p:spPr>
          <a:xfrm>
            <a:off x="1589277" y="44462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0" name="object 1590"/>
          <p:cNvSpPr/>
          <p:nvPr/>
        </p:nvSpPr>
        <p:spPr>
          <a:xfrm>
            <a:off x="1588642" y="4428997"/>
            <a:ext cx="1270" cy="18415"/>
          </a:xfrm>
          <a:custGeom>
            <a:avLst/>
            <a:gdLst/>
            <a:ahLst/>
            <a:cxnLst/>
            <a:rect l="l" t="t" r="r" b="b"/>
            <a:pathLst>
              <a:path w="1269" h="18414">
                <a:moveTo>
                  <a:pt x="0" y="18287"/>
                </a:moveTo>
                <a:lnTo>
                  <a:pt x="0" y="0"/>
                </a:lnTo>
                <a:lnTo>
                  <a:pt x="762" y="0"/>
                </a:lnTo>
                <a:lnTo>
                  <a:pt x="762" y="172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1" name="object 1591"/>
          <p:cNvSpPr/>
          <p:nvPr/>
        </p:nvSpPr>
        <p:spPr>
          <a:xfrm>
            <a:off x="1588261" y="4376801"/>
            <a:ext cx="1270" cy="81280"/>
          </a:xfrm>
          <a:custGeom>
            <a:avLst/>
            <a:gdLst/>
            <a:ahLst/>
            <a:cxnLst/>
            <a:rect l="l" t="t" r="r" b="b"/>
            <a:pathLst>
              <a:path w="1269" h="81279">
                <a:moveTo>
                  <a:pt x="381" y="-4762"/>
                </a:moveTo>
                <a:lnTo>
                  <a:pt x="381" y="8604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2" name="object 1592"/>
          <p:cNvSpPr/>
          <p:nvPr/>
        </p:nvSpPr>
        <p:spPr>
          <a:xfrm>
            <a:off x="1589786" y="43585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3" name="object 1593"/>
          <p:cNvSpPr/>
          <p:nvPr/>
        </p:nvSpPr>
        <p:spPr>
          <a:xfrm>
            <a:off x="1588642" y="4339590"/>
            <a:ext cx="1270" cy="37465"/>
          </a:xfrm>
          <a:custGeom>
            <a:avLst/>
            <a:gdLst/>
            <a:ahLst/>
            <a:cxnLst/>
            <a:rect l="l" t="t" r="r" b="b"/>
            <a:pathLst>
              <a:path w="1269" h="37464">
                <a:moveTo>
                  <a:pt x="0" y="37211"/>
                </a:moveTo>
                <a:lnTo>
                  <a:pt x="0" y="0"/>
                </a:lnTo>
                <a:lnTo>
                  <a:pt x="1270" y="0"/>
                </a:lnTo>
                <a:lnTo>
                  <a:pt x="1270" y="189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4" name="object 1594"/>
          <p:cNvSpPr/>
          <p:nvPr/>
        </p:nvSpPr>
        <p:spPr>
          <a:xfrm>
            <a:off x="1587246" y="4334128"/>
            <a:ext cx="2540" cy="95250"/>
          </a:xfrm>
          <a:custGeom>
            <a:avLst/>
            <a:gdLst/>
            <a:ahLst/>
            <a:cxnLst/>
            <a:rect l="l" t="t" r="r" b="b"/>
            <a:pathLst>
              <a:path w="2540" h="95250">
                <a:moveTo>
                  <a:pt x="0" y="95250"/>
                </a:moveTo>
                <a:lnTo>
                  <a:pt x="0" y="0"/>
                </a:lnTo>
                <a:lnTo>
                  <a:pt x="2032" y="0"/>
                </a:lnTo>
                <a:lnTo>
                  <a:pt x="2032" y="54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5" name="object 1595"/>
          <p:cNvSpPr/>
          <p:nvPr/>
        </p:nvSpPr>
        <p:spPr>
          <a:xfrm>
            <a:off x="1585975" y="4319904"/>
            <a:ext cx="2540" cy="41910"/>
          </a:xfrm>
          <a:custGeom>
            <a:avLst/>
            <a:gdLst/>
            <a:ahLst/>
            <a:cxnLst/>
            <a:rect l="l" t="t" r="r" b="b"/>
            <a:pathLst>
              <a:path w="2540" h="41910">
                <a:moveTo>
                  <a:pt x="0" y="41655"/>
                </a:moveTo>
                <a:lnTo>
                  <a:pt x="0" y="0"/>
                </a:lnTo>
                <a:lnTo>
                  <a:pt x="2286" y="0"/>
                </a:lnTo>
                <a:lnTo>
                  <a:pt x="2286" y="1422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6" name="object 1596"/>
          <p:cNvSpPr/>
          <p:nvPr/>
        </p:nvSpPr>
        <p:spPr>
          <a:xfrm>
            <a:off x="1590166" y="43185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7" name="object 1597"/>
          <p:cNvSpPr/>
          <p:nvPr/>
        </p:nvSpPr>
        <p:spPr>
          <a:xfrm>
            <a:off x="1590547" y="44213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8" name="object 1598"/>
          <p:cNvSpPr/>
          <p:nvPr/>
        </p:nvSpPr>
        <p:spPr>
          <a:xfrm>
            <a:off x="1590928" y="4391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9" name="object 1599"/>
          <p:cNvSpPr/>
          <p:nvPr/>
        </p:nvSpPr>
        <p:spPr>
          <a:xfrm>
            <a:off x="1590675" y="4358894"/>
            <a:ext cx="635" cy="62865"/>
          </a:xfrm>
          <a:custGeom>
            <a:avLst/>
            <a:gdLst/>
            <a:ahLst/>
            <a:cxnLst/>
            <a:rect l="l" t="t" r="r" b="b"/>
            <a:pathLst>
              <a:path w="634" h="62864">
                <a:moveTo>
                  <a:pt x="190" y="-4762"/>
                </a:moveTo>
                <a:lnTo>
                  <a:pt x="190" y="6724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0" name="object 1600"/>
          <p:cNvSpPr/>
          <p:nvPr/>
        </p:nvSpPr>
        <p:spPr>
          <a:xfrm>
            <a:off x="1591310" y="42838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1" name="object 1601"/>
          <p:cNvSpPr/>
          <p:nvPr/>
        </p:nvSpPr>
        <p:spPr>
          <a:xfrm>
            <a:off x="1590928" y="4226052"/>
            <a:ext cx="635" cy="133350"/>
          </a:xfrm>
          <a:custGeom>
            <a:avLst/>
            <a:gdLst/>
            <a:ahLst/>
            <a:cxnLst/>
            <a:rect l="l" t="t" r="r" b="b"/>
            <a:pathLst>
              <a:path w="634" h="133350">
                <a:moveTo>
                  <a:pt x="253" y="-4762"/>
                </a:moveTo>
                <a:lnTo>
                  <a:pt x="253" y="13760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2" name="object 1602"/>
          <p:cNvSpPr/>
          <p:nvPr/>
        </p:nvSpPr>
        <p:spPr>
          <a:xfrm>
            <a:off x="1590294" y="4196460"/>
            <a:ext cx="1270" cy="122555"/>
          </a:xfrm>
          <a:custGeom>
            <a:avLst/>
            <a:gdLst/>
            <a:ahLst/>
            <a:cxnLst/>
            <a:rect l="l" t="t" r="r" b="b"/>
            <a:pathLst>
              <a:path w="1269" h="122554">
                <a:moveTo>
                  <a:pt x="444" y="-4762"/>
                </a:moveTo>
                <a:lnTo>
                  <a:pt x="444" y="12680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3" name="object 1603"/>
          <p:cNvSpPr/>
          <p:nvPr/>
        </p:nvSpPr>
        <p:spPr>
          <a:xfrm>
            <a:off x="1587119" y="4133850"/>
            <a:ext cx="3810" cy="186055"/>
          </a:xfrm>
          <a:custGeom>
            <a:avLst/>
            <a:gdLst/>
            <a:ahLst/>
            <a:cxnLst/>
            <a:rect l="l" t="t" r="r" b="b"/>
            <a:pathLst>
              <a:path w="3809" h="186054">
                <a:moveTo>
                  <a:pt x="0" y="186054"/>
                </a:moveTo>
                <a:lnTo>
                  <a:pt x="0" y="0"/>
                </a:lnTo>
                <a:lnTo>
                  <a:pt x="3682" y="0"/>
                </a:lnTo>
                <a:lnTo>
                  <a:pt x="3682" y="6261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4" name="object 1604"/>
          <p:cNvSpPr/>
          <p:nvPr/>
        </p:nvSpPr>
        <p:spPr>
          <a:xfrm>
            <a:off x="1578736" y="4090034"/>
            <a:ext cx="10160" cy="58419"/>
          </a:xfrm>
          <a:custGeom>
            <a:avLst/>
            <a:gdLst/>
            <a:ahLst/>
            <a:cxnLst/>
            <a:rect l="l" t="t" r="r" b="b"/>
            <a:pathLst>
              <a:path w="10159" h="58420">
                <a:moveTo>
                  <a:pt x="0" y="58039"/>
                </a:moveTo>
                <a:lnTo>
                  <a:pt x="0" y="0"/>
                </a:lnTo>
                <a:lnTo>
                  <a:pt x="10160" y="0"/>
                </a:lnTo>
                <a:lnTo>
                  <a:pt x="10160" y="4381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5" name="object 1605"/>
          <p:cNvSpPr/>
          <p:nvPr/>
        </p:nvSpPr>
        <p:spPr>
          <a:xfrm>
            <a:off x="1577086" y="3974465"/>
            <a:ext cx="6985" cy="132715"/>
          </a:xfrm>
          <a:custGeom>
            <a:avLst/>
            <a:gdLst/>
            <a:ahLst/>
            <a:cxnLst/>
            <a:rect l="l" t="t" r="r" b="b"/>
            <a:pathLst>
              <a:path w="6984" h="132714">
                <a:moveTo>
                  <a:pt x="0" y="132333"/>
                </a:moveTo>
                <a:lnTo>
                  <a:pt x="0" y="0"/>
                </a:lnTo>
                <a:lnTo>
                  <a:pt x="6731" y="0"/>
                </a:lnTo>
                <a:lnTo>
                  <a:pt x="6731" y="1155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6" name="object 1606"/>
          <p:cNvSpPr/>
          <p:nvPr/>
        </p:nvSpPr>
        <p:spPr>
          <a:xfrm>
            <a:off x="1574419" y="3875532"/>
            <a:ext cx="6350" cy="125095"/>
          </a:xfrm>
          <a:custGeom>
            <a:avLst/>
            <a:gdLst/>
            <a:ahLst/>
            <a:cxnLst/>
            <a:rect l="l" t="t" r="r" b="b"/>
            <a:pathLst>
              <a:path w="6350" h="125095">
                <a:moveTo>
                  <a:pt x="0" y="124714"/>
                </a:moveTo>
                <a:lnTo>
                  <a:pt x="0" y="0"/>
                </a:lnTo>
                <a:lnTo>
                  <a:pt x="5969" y="0"/>
                </a:lnTo>
                <a:lnTo>
                  <a:pt x="5969" y="989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7" name="object 1607"/>
          <p:cNvSpPr/>
          <p:nvPr/>
        </p:nvSpPr>
        <p:spPr>
          <a:xfrm>
            <a:off x="1591944" y="4234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8" name="object 1608"/>
          <p:cNvSpPr/>
          <p:nvPr/>
        </p:nvSpPr>
        <p:spPr>
          <a:xfrm>
            <a:off x="1591691" y="42176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9" name="object 1609"/>
          <p:cNvSpPr/>
          <p:nvPr/>
        </p:nvSpPr>
        <p:spPr>
          <a:xfrm>
            <a:off x="1592452" y="4199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0" name="object 1610"/>
          <p:cNvSpPr/>
          <p:nvPr/>
        </p:nvSpPr>
        <p:spPr>
          <a:xfrm>
            <a:off x="1592325" y="41548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1" name="object 1611"/>
          <p:cNvSpPr/>
          <p:nvPr/>
        </p:nvSpPr>
        <p:spPr>
          <a:xfrm>
            <a:off x="1591944" y="4044060"/>
            <a:ext cx="635" cy="173990"/>
          </a:xfrm>
          <a:custGeom>
            <a:avLst/>
            <a:gdLst/>
            <a:ahLst/>
            <a:cxnLst/>
            <a:rect l="l" t="t" r="r" b="b"/>
            <a:pathLst>
              <a:path w="634" h="173989">
                <a:moveTo>
                  <a:pt x="254" y="-4762"/>
                </a:moveTo>
                <a:lnTo>
                  <a:pt x="254" y="17837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2" name="object 1612"/>
          <p:cNvSpPr/>
          <p:nvPr/>
        </p:nvSpPr>
        <p:spPr>
          <a:xfrm>
            <a:off x="1593214" y="4098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3" name="object 1613"/>
          <p:cNvSpPr/>
          <p:nvPr/>
        </p:nvSpPr>
        <p:spPr>
          <a:xfrm>
            <a:off x="1593088" y="4002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4" name="object 1614"/>
          <p:cNvSpPr/>
          <p:nvPr/>
        </p:nvSpPr>
        <p:spPr>
          <a:xfrm>
            <a:off x="1592833" y="39678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5" name="object 1615"/>
          <p:cNvSpPr/>
          <p:nvPr/>
        </p:nvSpPr>
        <p:spPr>
          <a:xfrm>
            <a:off x="1592199" y="3850132"/>
            <a:ext cx="1270" cy="194310"/>
          </a:xfrm>
          <a:custGeom>
            <a:avLst/>
            <a:gdLst/>
            <a:ahLst/>
            <a:cxnLst/>
            <a:rect l="l" t="t" r="r" b="b"/>
            <a:pathLst>
              <a:path w="1269" h="194310">
                <a:moveTo>
                  <a:pt x="444" y="-4762"/>
                </a:moveTo>
                <a:lnTo>
                  <a:pt x="444" y="198691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6" name="object 1616"/>
          <p:cNvSpPr/>
          <p:nvPr/>
        </p:nvSpPr>
        <p:spPr>
          <a:xfrm>
            <a:off x="1577466" y="3675507"/>
            <a:ext cx="15240" cy="200025"/>
          </a:xfrm>
          <a:custGeom>
            <a:avLst/>
            <a:gdLst/>
            <a:ahLst/>
            <a:cxnLst/>
            <a:rect l="l" t="t" r="r" b="b"/>
            <a:pathLst>
              <a:path w="15240" h="200025">
                <a:moveTo>
                  <a:pt x="0" y="200025"/>
                </a:moveTo>
                <a:lnTo>
                  <a:pt x="0" y="0"/>
                </a:lnTo>
                <a:lnTo>
                  <a:pt x="15113" y="0"/>
                </a:lnTo>
                <a:lnTo>
                  <a:pt x="15113" y="1746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7" name="object 1617"/>
          <p:cNvSpPr/>
          <p:nvPr/>
        </p:nvSpPr>
        <p:spPr>
          <a:xfrm>
            <a:off x="1569719" y="3634866"/>
            <a:ext cx="15875" cy="78740"/>
          </a:xfrm>
          <a:custGeom>
            <a:avLst/>
            <a:gdLst/>
            <a:ahLst/>
            <a:cxnLst/>
            <a:rect l="l" t="t" r="r" b="b"/>
            <a:pathLst>
              <a:path w="15875" h="78739">
                <a:moveTo>
                  <a:pt x="0" y="78613"/>
                </a:moveTo>
                <a:lnTo>
                  <a:pt x="0" y="0"/>
                </a:lnTo>
                <a:lnTo>
                  <a:pt x="15367" y="0"/>
                </a:lnTo>
                <a:lnTo>
                  <a:pt x="15367" y="4064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8" name="object 1618"/>
          <p:cNvSpPr/>
          <p:nvPr/>
        </p:nvSpPr>
        <p:spPr>
          <a:xfrm>
            <a:off x="1563877" y="3561079"/>
            <a:ext cx="13970" cy="89535"/>
          </a:xfrm>
          <a:custGeom>
            <a:avLst/>
            <a:gdLst/>
            <a:ahLst/>
            <a:cxnLst/>
            <a:rect l="l" t="t" r="r" b="b"/>
            <a:pathLst>
              <a:path w="13969" h="89535">
                <a:moveTo>
                  <a:pt x="0" y="89534"/>
                </a:moveTo>
                <a:lnTo>
                  <a:pt x="0" y="0"/>
                </a:lnTo>
                <a:lnTo>
                  <a:pt x="13462" y="0"/>
                </a:lnTo>
                <a:lnTo>
                  <a:pt x="13462" y="7378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9" name="object 1619"/>
          <p:cNvSpPr/>
          <p:nvPr/>
        </p:nvSpPr>
        <p:spPr>
          <a:xfrm>
            <a:off x="1593850" y="42969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0" name="object 1620"/>
          <p:cNvSpPr/>
          <p:nvPr/>
        </p:nvSpPr>
        <p:spPr>
          <a:xfrm>
            <a:off x="1593722" y="4238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1" name="object 1621"/>
          <p:cNvSpPr/>
          <p:nvPr/>
        </p:nvSpPr>
        <p:spPr>
          <a:xfrm>
            <a:off x="1594230" y="4401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2" name="object 1622"/>
          <p:cNvSpPr/>
          <p:nvPr/>
        </p:nvSpPr>
        <p:spPr>
          <a:xfrm>
            <a:off x="1594611" y="4394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3" name="object 1623"/>
          <p:cNvSpPr/>
          <p:nvPr/>
        </p:nvSpPr>
        <p:spPr>
          <a:xfrm>
            <a:off x="1594358" y="4351654"/>
            <a:ext cx="635" cy="50165"/>
          </a:xfrm>
          <a:custGeom>
            <a:avLst/>
            <a:gdLst/>
            <a:ahLst/>
            <a:cxnLst/>
            <a:rect l="l" t="t" r="r" b="b"/>
            <a:pathLst>
              <a:path w="634" h="50164">
                <a:moveTo>
                  <a:pt x="190" y="-4762"/>
                </a:moveTo>
                <a:lnTo>
                  <a:pt x="190" y="5454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4" name="object 1624"/>
          <p:cNvSpPr/>
          <p:nvPr/>
        </p:nvSpPr>
        <p:spPr>
          <a:xfrm>
            <a:off x="1595627" y="43916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5" name="object 1625"/>
          <p:cNvSpPr/>
          <p:nvPr/>
        </p:nvSpPr>
        <p:spPr>
          <a:xfrm>
            <a:off x="1595374" y="43781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6" name="object 1626"/>
          <p:cNvSpPr/>
          <p:nvPr/>
        </p:nvSpPr>
        <p:spPr>
          <a:xfrm>
            <a:off x="1595247" y="43480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7" name="object 1627"/>
          <p:cNvSpPr/>
          <p:nvPr/>
        </p:nvSpPr>
        <p:spPr>
          <a:xfrm>
            <a:off x="1594992" y="43136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8" name="object 1628"/>
          <p:cNvSpPr/>
          <p:nvPr/>
        </p:nvSpPr>
        <p:spPr>
          <a:xfrm>
            <a:off x="1594485" y="4288154"/>
            <a:ext cx="635" cy="63500"/>
          </a:xfrm>
          <a:custGeom>
            <a:avLst/>
            <a:gdLst/>
            <a:ahLst/>
            <a:cxnLst/>
            <a:rect l="l" t="t" r="r" b="b"/>
            <a:pathLst>
              <a:path w="634" h="63500">
                <a:moveTo>
                  <a:pt x="317" y="-4762"/>
                </a:moveTo>
                <a:lnTo>
                  <a:pt x="317" y="6826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9" name="object 1629"/>
          <p:cNvSpPr/>
          <p:nvPr/>
        </p:nvSpPr>
        <p:spPr>
          <a:xfrm>
            <a:off x="1596389" y="43244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0" name="object 1630"/>
          <p:cNvSpPr/>
          <p:nvPr/>
        </p:nvSpPr>
        <p:spPr>
          <a:xfrm>
            <a:off x="1596136" y="42607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1" name="object 1631"/>
          <p:cNvSpPr/>
          <p:nvPr/>
        </p:nvSpPr>
        <p:spPr>
          <a:xfrm>
            <a:off x="1596008" y="4178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2" name="object 1632"/>
          <p:cNvSpPr/>
          <p:nvPr/>
        </p:nvSpPr>
        <p:spPr>
          <a:xfrm>
            <a:off x="1594866" y="4118990"/>
            <a:ext cx="1270" cy="169545"/>
          </a:xfrm>
          <a:custGeom>
            <a:avLst/>
            <a:gdLst/>
            <a:ahLst/>
            <a:cxnLst/>
            <a:rect l="l" t="t" r="r" b="b"/>
            <a:pathLst>
              <a:path w="1269" h="169545">
                <a:moveTo>
                  <a:pt x="634" y="-4762"/>
                </a:moveTo>
                <a:lnTo>
                  <a:pt x="634" y="173926"/>
                </a:lnTo>
              </a:path>
            </a:pathLst>
          </a:custGeom>
          <a:ln w="107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3" name="object 1633"/>
          <p:cNvSpPr/>
          <p:nvPr/>
        </p:nvSpPr>
        <p:spPr>
          <a:xfrm>
            <a:off x="1593850" y="4064508"/>
            <a:ext cx="1905" cy="173990"/>
          </a:xfrm>
          <a:custGeom>
            <a:avLst/>
            <a:gdLst/>
            <a:ahLst/>
            <a:cxnLst/>
            <a:rect l="l" t="t" r="r" b="b"/>
            <a:pathLst>
              <a:path w="1905" h="173989">
                <a:moveTo>
                  <a:pt x="825" y="-4762"/>
                </a:moveTo>
                <a:lnTo>
                  <a:pt x="825" y="178625"/>
                </a:lnTo>
              </a:path>
            </a:pathLst>
          </a:custGeom>
          <a:ln w="11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4" name="object 1634"/>
          <p:cNvSpPr/>
          <p:nvPr/>
        </p:nvSpPr>
        <p:spPr>
          <a:xfrm>
            <a:off x="1596771" y="4280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5" name="object 1635"/>
          <p:cNvSpPr/>
          <p:nvPr/>
        </p:nvSpPr>
        <p:spPr>
          <a:xfrm>
            <a:off x="1597152" y="42457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6" name="object 1636"/>
          <p:cNvSpPr/>
          <p:nvPr/>
        </p:nvSpPr>
        <p:spPr>
          <a:xfrm>
            <a:off x="1596771" y="4228719"/>
            <a:ext cx="635" cy="52069"/>
          </a:xfrm>
          <a:custGeom>
            <a:avLst/>
            <a:gdLst/>
            <a:ahLst/>
            <a:cxnLst/>
            <a:rect l="l" t="t" r="r" b="b"/>
            <a:pathLst>
              <a:path w="634" h="52070">
                <a:moveTo>
                  <a:pt x="190" y="-4762"/>
                </a:moveTo>
                <a:lnTo>
                  <a:pt x="190" y="5657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7" name="object 1637"/>
          <p:cNvSpPr/>
          <p:nvPr/>
        </p:nvSpPr>
        <p:spPr>
          <a:xfrm>
            <a:off x="1597660" y="42961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8" name="object 1638"/>
          <p:cNvSpPr/>
          <p:nvPr/>
        </p:nvSpPr>
        <p:spPr>
          <a:xfrm>
            <a:off x="1597533" y="42856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9" name="object 1639"/>
          <p:cNvSpPr/>
          <p:nvPr/>
        </p:nvSpPr>
        <p:spPr>
          <a:xfrm>
            <a:off x="1598041" y="43343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0" name="object 1640"/>
          <p:cNvSpPr/>
          <p:nvPr/>
        </p:nvSpPr>
        <p:spPr>
          <a:xfrm>
            <a:off x="1598675" y="43588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1" name="object 1641"/>
          <p:cNvSpPr/>
          <p:nvPr/>
        </p:nvSpPr>
        <p:spPr>
          <a:xfrm>
            <a:off x="1598422" y="43318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2" name="object 1642"/>
          <p:cNvSpPr/>
          <p:nvPr/>
        </p:nvSpPr>
        <p:spPr>
          <a:xfrm>
            <a:off x="1598167" y="4278121"/>
            <a:ext cx="635" cy="56515"/>
          </a:xfrm>
          <a:custGeom>
            <a:avLst/>
            <a:gdLst/>
            <a:ahLst/>
            <a:cxnLst/>
            <a:rect l="l" t="t" r="r" b="b"/>
            <a:pathLst>
              <a:path w="634" h="56514">
                <a:moveTo>
                  <a:pt x="190" y="-4762"/>
                </a:moveTo>
                <a:lnTo>
                  <a:pt x="190" y="6102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3" name="object 1643"/>
          <p:cNvSpPr/>
          <p:nvPr/>
        </p:nvSpPr>
        <p:spPr>
          <a:xfrm>
            <a:off x="1597660" y="4197984"/>
            <a:ext cx="635" cy="87630"/>
          </a:xfrm>
          <a:custGeom>
            <a:avLst/>
            <a:gdLst/>
            <a:ahLst/>
            <a:cxnLst/>
            <a:rect l="l" t="t" r="r" b="b"/>
            <a:pathLst>
              <a:path w="634" h="87629">
                <a:moveTo>
                  <a:pt x="317" y="-4762"/>
                </a:moveTo>
                <a:lnTo>
                  <a:pt x="317" y="9239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4" name="object 1644"/>
          <p:cNvSpPr/>
          <p:nvPr/>
        </p:nvSpPr>
        <p:spPr>
          <a:xfrm>
            <a:off x="1597025" y="4049776"/>
            <a:ext cx="1270" cy="179070"/>
          </a:xfrm>
          <a:custGeom>
            <a:avLst/>
            <a:gdLst/>
            <a:ahLst/>
            <a:cxnLst/>
            <a:rect l="l" t="t" r="r" b="b"/>
            <a:pathLst>
              <a:path w="1269" h="179070">
                <a:moveTo>
                  <a:pt x="507" y="-4762"/>
                </a:moveTo>
                <a:lnTo>
                  <a:pt x="507" y="183705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5" name="object 1645"/>
          <p:cNvSpPr/>
          <p:nvPr/>
        </p:nvSpPr>
        <p:spPr>
          <a:xfrm>
            <a:off x="1594611" y="3990085"/>
            <a:ext cx="3175" cy="74930"/>
          </a:xfrm>
          <a:custGeom>
            <a:avLst/>
            <a:gdLst/>
            <a:ahLst/>
            <a:cxnLst/>
            <a:rect l="l" t="t" r="r" b="b"/>
            <a:pathLst>
              <a:path w="3175" h="74929">
                <a:moveTo>
                  <a:pt x="0" y="74422"/>
                </a:moveTo>
                <a:lnTo>
                  <a:pt x="0" y="0"/>
                </a:lnTo>
                <a:lnTo>
                  <a:pt x="2921" y="0"/>
                </a:lnTo>
                <a:lnTo>
                  <a:pt x="2921" y="5969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6" name="object 1646"/>
          <p:cNvSpPr/>
          <p:nvPr/>
        </p:nvSpPr>
        <p:spPr>
          <a:xfrm>
            <a:off x="1599183" y="43369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7" name="object 1647"/>
          <p:cNvSpPr/>
          <p:nvPr/>
        </p:nvSpPr>
        <p:spPr>
          <a:xfrm>
            <a:off x="1599057" y="4107434"/>
            <a:ext cx="635" cy="229870"/>
          </a:xfrm>
          <a:custGeom>
            <a:avLst/>
            <a:gdLst/>
            <a:ahLst/>
            <a:cxnLst/>
            <a:rect l="l" t="t" r="r" b="b"/>
            <a:pathLst>
              <a:path w="634" h="229870">
                <a:moveTo>
                  <a:pt x="126" y="-4762"/>
                </a:moveTo>
                <a:lnTo>
                  <a:pt x="126" y="23425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8" name="object 1648"/>
          <p:cNvSpPr/>
          <p:nvPr/>
        </p:nvSpPr>
        <p:spPr>
          <a:xfrm>
            <a:off x="1600200" y="44215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9" name="object 1649"/>
          <p:cNvSpPr/>
          <p:nvPr/>
        </p:nvSpPr>
        <p:spPr>
          <a:xfrm>
            <a:off x="1600708" y="44485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0" name="object 1650"/>
          <p:cNvSpPr/>
          <p:nvPr/>
        </p:nvSpPr>
        <p:spPr>
          <a:xfrm>
            <a:off x="1600580" y="44048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1" name="object 1651"/>
          <p:cNvSpPr/>
          <p:nvPr/>
        </p:nvSpPr>
        <p:spPr>
          <a:xfrm>
            <a:off x="1600200" y="4347590"/>
            <a:ext cx="635" cy="74295"/>
          </a:xfrm>
          <a:custGeom>
            <a:avLst/>
            <a:gdLst/>
            <a:ahLst/>
            <a:cxnLst/>
            <a:rect l="l" t="t" r="r" b="b"/>
            <a:pathLst>
              <a:path w="634" h="74295">
                <a:moveTo>
                  <a:pt x="254" y="-4762"/>
                </a:moveTo>
                <a:lnTo>
                  <a:pt x="254" y="7867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2" name="object 1652"/>
          <p:cNvSpPr/>
          <p:nvPr/>
        </p:nvSpPr>
        <p:spPr>
          <a:xfrm>
            <a:off x="1599946" y="43214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3" name="object 1653"/>
          <p:cNvSpPr/>
          <p:nvPr/>
        </p:nvSpPr>
        <p:spPr>
          <a:xfrm>
            <a:off x="1599819" y="42903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4" name="object 1654"/>
          <p:cNvSpPr/>
          <p:nvPr/>
        </p:nvSpPr>
        <p:spPr>
          <a:xfrm>
            <a:off x="1599564" y="42260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5" name="object 1655"/>
          <p:cNvSpPr/>
          <p:nvPr/>
        </p:nvSpPr>
        <p:spPr>
          <a:xfrm>
            <a:off x="1601342" y="42139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6" name="object 1656"/>
          <p:cNvSpPr/>
          <p:nvPr/>
        </p:nvSpPr>
        <p:spPr>
          <a:xfrm>
            <a:off x="1601088" y="42057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7" name="object 1657"/>
          <p:cNvSpPr/>
          <p:nvPr/>
        </p:nvSpPr>
        <p:spPr>
          <a:xfrm>
            <a:off x="1599819" y="4056507"/>
            <a:ext cx="1905" cy="169545"/>
          </a:xfrm>
          <a:custGeom>
            <a:avLst/>
            <a:gdLst/>
            <a:ahLst/>
            <a:cxnLst/>
            <a:rect l="l" t="t" r="r" b="b"/>
            <a:pathLst>
              <a:path w="1905" h="169545">
                <a:moveTo>
                  <a:pt x="698" y="-4762"/>
                </a:moveTo>
                <a:lnTo>
                  <a:pt x="698" y="174307"/>
                </a:lnTo>
              </a:path>
            </a:pathLst>
          </a:custGeom>
          <a:ln w="1092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8" name="object 1658"/>
          <p:cNvSpPr/>
          <p:nvPr/>
        </p:nvSpPr>
        <p:spPr>
          <a:xfrm>
            <a:off x="1599183" y="4004945"/>
            <a:ext cx="1270" cy="102870"/>
          </a:xfrm>
          <a:custGeom>
            <a:avLst/>
            <a:gdLst/>
            <a:ahLst/>
            <a:cxnLst/>
            <a:rect l="l" t="t" r="r" b="b"/>
            <a:pathLst>
              <a:path w="1269" h="102870">
                <a:moveTo>
                  <a:pt x="0" y="102489"/>
                </a:moveTo>
                <a:lnTo>
                  <a:pt x="0" y="0"/>
                </a:lnTo>
                <a:lnTo>
                  <a:pt x="1270" y="0"/>
                </a:lnTo>
                <a:lnTo>
                  <a:pt x="1270" y="515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9" name="object 1659"/>
          <p:cNvSpPr/>
          <p:nvPr/>
        </p:nvSpPr>
        <p:spPr>
          <a:xfrm>
            <a:off x="1601724" y="41917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0" name="object 1660"/>
          <p:cNvSpPr/>
          <p:nvPr/>
        </p:nvSpPr>
        <p:spPr>
          <a:xfrm>
            <a:off x="1602105" y="41593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1" name="object 1661"/>
          <p:cNvSpPr/>
          <p:nvPr/>
        </p:nvSpPr>
        <p:spPr>
          <a:xfrm>
            <a:off x="1601724" y="4101719"/>
            <a:ext cx="635" cy="90170"/>
          </a:xfrm>
          <a:custGeom>
            <a:avLst/>
            <a:gdLst/>
            <a:ahLst/>
            <a:cxnLst/>
            <a:rect l="l" t="t" r="r" b="b"/>
            <a:pathLst>
              <a:path w="634" h="90170">
                <a:moveTo>
                  <a:pt x="190" y="-4762"/>
                </a:moveTo>
                <a:lnTo>
                  <a:pt x="190" y="9480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2" name="object 1662"/>
          <p:cNvSpPr/>
          <p:nvPr/>
        </p:nvSpPr>
        <p:spPr>
          <a:xfrm>
            <a:off x="1602613" y="43364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3" name="object 1663"/>
          <p:cNvSpPr/>
          <p:nvPr/>
        </p:nvSpPr>
        <p:spPr>
          <a:xfrm>
            <a:off x="1603375" y="43266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4" name="object 1664"/>
          <p:cNvSpPr/>
          <p:nvPr/>
        </p:nvSpPr>
        <p:spPr>
          <a:xfrm>
            <a:off x="1603247" y="43145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5" name="object 1665"/>
          <p:cNvSpPr/>
          <p:nvPr/>
        </p:nvSpPr>
        <p:spPr>
          <a:xfrm>
            <a:off x="1602994" y="43060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6" name="object 1666"/>
          <p:cNvSpPr/>
          <p:nvPr/>
        </p:nvSpPr>
        <p:spPr>
          <a:xfrm>
            <a:off x="1602739" y="4268470"/>
            <a:ext cx="635" cy="67945"/>
          </a:xfrm>
          <a:custGeom>
            <a:avLst/>
            <a:gdLst/>
            <a:ahLst/>
            <a:cxnLst/>
            <a:rect l="l" t="t" r="r" b="b"/>
            <a:pathLst>
              <a:path w="634" h="67945">
                <a:moveTo>
                  <a:pt x="190" y="-4762"/>
                </a:moveTo>
                <a:lnTo>
                  <a:pt x="190" y="7270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7" name="object 1667"/>
          <p:cNvSpPr/>
          <p:nvPr/>
        </p:nvSpPr>
        <p:spPr>
          <a:xfrm>
            <a:off x="1602486" y="4245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8" name="object 1668"/>
          <p:cNvSpPr/>
          <p:nvPr/>
        </p:nvSpPr>
        <p:spPr>
          <a:xfrm>
            <a:off x="1604010" y="4252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9" name="object 1669"/>
          <p:cNvSpPr/>
          <p:nvPr/>
        </p:nvSpPr>
        <p:spPr>
          <a:xfrm>
            <a:off x="1603755" y="42101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0" name="object 1670"/>
          <p:cNvSpPr/>
          <p:nvPr/>
        </p:nvSpPr>
        <p:spPr>
          <a:xfrm>
            <a:off x="1602739" y="4087114"/>
            <a:ext cx="1270" cy="158750"/>
          </a:xfrm>
          <a:custGeom>
            <a:avLst/>
            <a:gdLst/>
            <a:ahLst/>
            <a:cxnLst/>
            <a:rect l="l" t="t" r="r" b="b"/>
            <a:pathLst>
              <a:path w="1269" h="158750">
                <a:moveTo>
                  <a:pt x="571" y="-4762"/>
                </a:moveTo>
                <a:lnTo>
                  <a:pt x="571" y="163258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1" name="object 1671"/>
          <p:cNvSpPr/>
          <p:nvPr/>
        </p:nvSpPr>
        <p:spPr>
          <a:xfrm>
            <a:off x="1601977" y="3973829"/>
            <a:ext cx="1270" cy="128270"/>
          </a:xfrm>
          <a:custGeom>
            <a:avLst/>
            <a:gdLst/>
            <a:ahLst/>
            <a:cxnLst/>
            <a:rect l="l" t="t" r="r" b="b"/>
            <a:pathLst>
              <a:path w="1269" h="128270">
                <a:moveTo>
                  <a:pt x="634" y="-4762"/>
                </a:moveTo>
                <a:lnTo>
                  <a:pt x="634" y="132651"/>
                </a:lnTo>
              </a:path>
            </a:pathLst>
          </a:custGeom>
          <a:ln w="107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2" name="object 1672"/>
          <p:cNvSpPr/>
          <p:nvPr/>
        </p:nvSpPr>
        <p:spPr>
          <a:xfrm>
            <a:off x="1599819" y="3886708"/>
            <a:ext cx="3175" cy="118745"/>
          </a:xfrm>
          <a:custGeom>
            <a:avLst/>
            <a:gdLst/>
            <a:ahLst/>
            <a:cxnLst/>
            <a:rect l="l" t="t" r="r" b="b"/>
            <a:pathLst>
              <a:path w="3175" h="118745">
                <a:moveTo>
                  <a:pt x="0" y="118236"/>
                </a:moveTo>
                <a:lnTo>
                  <a:pt x="0" y="0"/>
                </a:lnTo>
                <a:lnTo>
                  <a:pt x="2794" y="0"/>
                </a:lnTo>
                <a:lnTo>
                  <a:pt x="2794" y="871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3" name="object 1673"/>
          <p:cNvSpPr/>
          <p:nvPr/>
        </p:nvSpPr>
        <p:spPr>
          <a:xfrm>
            <a:off x="1596008" y="3773423"/>
            <a:ext cx="5715" cy="217170"/>
          </a:xfrm>
          <a:custGeom>
            <a:avLst/>
            <a:gdLst/>
            <a:ahLst/>
            <a:cxnLst/>
            <a:rect l="l" t="t" r="r" b="b"/>
            <a:pathLst>
              <a:path w="5715" h="217170">
                <a:moveTo>
                  <a:pt x="0" y="216661"/>
                </a:moveTo>
                <a:lnTo>
                  <a:pt x="0" y="0"/>
                </a:lnTo>
                <a:lnTo>
                  <a:pt x="5207" y="0"/>
                </a:lnTo>
                <a:lnTo>
                  <a:pt x="5207" y="1132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4" name="object 1674"/>
          <p:cNvSpPr/>
          <p:nvPr/>
        </p:nvSpPr>
        <p:spPr>
          <a:xfrm>
            <a:off x="1604391" y="4219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5" name="object 1675"/>
          <p:cNvSpPr/>
          <p:nvPr/>
        </p:nvSpPr>
        <p:spPr>
          <a:xfrm>
            <a:off x="1604772" y="41907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6" name="object 1676"/>
          <p:cNvSpPr/>
          <p:nvPr/>
        </p:nvSpPr>
        <p:spPr>
          <a:xfrm>
            <a:off x="1604391" y="4098416"/>
            <a:ext cx="635" cy="121285"/>
          </a:xfrm>
          <a:custGeom>
            <a:avLst/>
            <a:gdLst/>
            <a:ahLst/>
            <a:cxnLst/>
            <a:rect l="l" t="t" r="r" b="b"/>
            <a:pathLst>
              <a:path w="634" h="121285">
                <a:moveTo>
                  <a:pt x="190" y="-4762"/>
                </a:moveTo>
                <a:lnTo>
                  <a:pt x="190" y="12566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7" name="object 1677"/>
          <p:cNvSpPr/>
          <p:nvPr/>
        </p:nvSpPr>
        <p:spPr>
          <a:xfrm>
            <a:off x="1605661" y="43590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8" name="object 1678"/>
          <p:cNvSpPr/>
          <p:nvPr/>
        </p:nvSpPr>
        <p:spPr>
          <a:xfrm>
            <a:off x="1605533" y="43333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9" name="object 1679"/>
          <p:cNvSpPr/>
          <p:nvPr/>
        </p:nvSpPr>
        <p:spPr>
          <a:xfrm>
            <a:off x="1605280" y="42998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0" name="object 1680"/>
          <p:cNvSpPr/>
          <p:nvPr/>
        </p:nvSpPr>
        <p:spPr>
          <a:xfrm>
            <a:off x="1606422" y="43940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1" name="object 1681"/>
          <p:cNvSpPr/>
          <p:nvPr/>
        </p:nvSpPr>
        <p:spPr>
          <a:xfrm>
            <a:off x="1606296" y="4360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2" name="object 1682"/>
          <p:cNvSpPr/>
          <p:nvPr/>
        </p:nvSpPr>
        <p:spPr>
          <a:xfrm>
            <a:off x="1606041" y="43213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3" name="object 1683"/>
          <p:cNvSpPr/>
          <p:nvPr/>
        </p:nvSpPr>
        <p:spPr>
          <a:xfrm>
            <a:off x="1606803" y="43568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4" name="object 1684"/>
          <p:cNvSpPr/>
          <p:nvPr/>
        </p:nvSpPr>
        <p:spPr>
          <a:xfrm>
            <a:off x="1607566" y="44627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5" name="object 1685"/>
          <p:cNvSpPr/>
          <p:nvPr/>
        </p:nvSpPr>
        <p:spPr>
          <a:xfrm>
            <a:off x="1607438" y="44171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6" name="object 1686"/>
          <p:cNvSpPr/>
          <p:nvPr/>
        </p:nvSpPr>
        <p:spPr>
          <a:xfrm>
            <a:off x="1607185" y="43428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7" name="object 1687"/>
          <p:cNvSpPr/>
          <p:nvPr/>
        </p:nvSpPr>
        <p:spPr>
          <a:xfrm>
            <a:off x="1606930" y="4311015"/>
            <a:ext cx="635" cy="46355"/>
          </a:xfrm>
          <a:custGeom>
            <a:avLst/>
            <a:gdLst/>
            <a:ahLst/>
            <a:cxnLst/>
            <a:rect l="l" t="t" r="r" b="b"/>
            <a:pathLst>
              <a:path w="634" h="46354">
                <a:moveTo>
                  <a:pt x="190" y="-4762"/>
                </a:moveTo>
                <a:lnTo>
                  <a:pt x="190" y="5060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8" name="object 1688"/>
          <p:cNvSpPr/>
          <p:nvPr/>
        </p:nvSpPr>
        <p:spPr>
          <a:xfrm>
            <a:off x="1606169" y="4265676"/>
            <a:ext cx="1270" cy="55880"/>
          </a:xfrm>
          <a:custGeom>
            <a:avLst/>
            <a:gdLst/>
            <a:ahLst/>
            <a:cxnLst/>
            <a:rect l="l" t="t" r="r" b="b"/>
            <a:pathLst>
              <a:path w="1269" h="55879">
                <a:moveTo>
                  <a:pt x="0" y="55625"/>
                </a:moveTo>
                <a:lnTo>
                  <a:pt x="0" y="0"/>
                </a:lnTo>
                <a:lnTo>
                  <a:pt x="1016" y="0"/>
                </a:lnTo>
                <a:lnTo>
                  <a:pt x="1016" y="453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9" name="object 1689"/>
          <p:cNvSpPr/>
          <p:nvPr/>
        </p:nvSpPr>
        <p:spPr>
          <a:xfrm>
            <a:off x="1608200" y="43988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0" name="object 1690"/>
          <p:cNvSpPr/>
          <p:nvPr/>
        </p:nvSpPr>
        <p:spPr>
          <a:xfrm>
            <a:off x="1608708" y="44259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1" name="object 1691"/>
          <p:cNvSpPr/>
          <p:nvPr/>
        </p:nvSpPr>
        <p:spPr>
          <a:xfrm>
            <a:off x="1608582" y="4394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2" name="object 1692"/>
          <p:cNvSpPr/>
          <p:nvPr/>
        </p:nvSpPr>
        <p:spPr>
          <a:xfrm>
            <a:off x="1609089" y="43798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3" name="object 1693"/>
          <p:cNvSpPr/>
          <p:nvPr/>
        </p:nvSpPr>
        <p:spPr>
          <a:xfrm>
            <a:off x="1608708" y="4358004"/>
            <a:ext cx="635" cy="36830"/>
          </a:xfrm>
          <a:custGeom>
            <a:avLst/>
            <a:gdLst/>
            <a:ahLst/>
            <a:cxnLst/>
            <a:rect l="l" t="t" r="r" b="b"/>
            <a:pathLst>
              <a:path w="634" h="36829">
                <a:moveTo>
                  <a:pt x="0" y="36322"/>
                </a:moveTo>
                <a:lnTo>
                  <a:pt x="0" y="0"/>
                </a:lnTo>
                <a:lnTo>
                  <a:pt x="508" y="0"/>
                </a:lnTo>
                <a:lnTo>
                  <a:pt x="508" y="218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4" name="object 1694"/>
          <p:cNvSpPr/>
          <p:nvPr/>
        </p:nvSpPr>
        <p:spPr>
          <a:xfrm>
            <a:off x="1608200" y="4323715"/>
            <a:ext cx="1270" cy="75565"/>
          </a:xfrm>
          <a:custGeom>
            <a:avLst/>
            <a:gdLst/>
            <a:ahLst/>
            <a:cxnLst/>
            <a:rect l="l" t="t" r="r" b="b"/>
            <a:pathLst>
              <a:path w="1269" h="75564">
                <a:moveTo>
                  <a:pt x="381" y="-4762"/>
                </a:moveTo>
                <a:lnTo>
                  <a:pt x="381" y="7994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5" name="object 1695"/>
          <p:cNvSpPr/>
          <p:nvPr/>
        </p:nvSpPr>
        <p:spPr>
          <a:xfrm>
            <a:off x="1607947" y="4233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6" name="object 1696"/>
          <p:cNvSpPr/>
          <p:nvPr/>
        </p:nvSpPr>
        <p:spPr>
          <a:xfrm>
            <a:off x="1606677" y="4209922"/>
            <a:ext cx="1905" cy="55880"/>
          </a:xfrm>
          <a:custGeom>
            <a:avLst/>
            <a:gdLst/>
            <a:ahLst/>
            <a:cxnLst/>
            <a:rect l="l" t="t" r="r" b="b"/>
            <a:pathLst>
              <a:path w="1905" h="55879">
                <a:moveTo>
                  <a:pt x="0" y="55752"/>
                </a:moveTo>
                <a:lnTo>
                  <a:pt x="0" y="0"/>
                </a:lnTo>
                <a:lnTo>
                  <a:pt x="1651" y="0"/>
                </a:lnTo>
                <a:lnTo>
                  <a:pt x="1651" y="234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7" name="object 1697"/>
          <p:cNvSpPr/>
          <p:nvPr/>
        </p:nvSpPr>
        <p:spPr>
          <a:xfrm>
            <a:off x="1605407" y="4169790"/>
            <a:ext cx="2540" cy="130175"/>
          </a:xfrm>
          <a:custGeom>
            <a:avLst/>
            <a:gdLst/>
            <a:ahLst/>
            <a:cxnLst/>
            <a:rect l="l" t="t" r="r" b="b"/>
            <a:pathLst>
              <a:path w="2540" h="130175">
                <a:moveTo>
                  <a:pt x="0" y="130047"/>
                </a:moveTo>
                <a:lnTo>
                  <a:pt x="0" y="0"/>
                </a:lnTo>
                <a:lnTo>
                  <a:pt x="2032" y="0"/>
                </a:lnTo>
                <a:lnTo>
                  <a:pt x="2032" y="401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8" name="object 1698"/>
          <p:cNvSpPr/>
          <p:nvPr/>
        </p:nvSpPr>
        <p:spPr>
          <a:xfrm>
            <a:off x="1605152" y="4058284"/>
            <a:ext cx="1270" cy="111760"/>
          </a:xfrm>
          <a:custGeom>
            <a:avLst/>
            <a:gdLst/>
            <a:ahLst/>
            <a:cxnLst/>
            <a:rect l="l" t="t" r="r" b="b"/>
            <a:pathLst>
              <a:path w="1269" h="111760">
                <a:moveTo>
                  <a:pt x="0" y="100456"/>
                </a:moveTo>
                <a:lnTo>
                  <a:pt x="0" y="0"/>
                </a:lnTo>
                <a:lnTo>
                  <a:pt x="1270" y="0"/>
                </a:lnTo>
                <a:lnTo>
                  <a:pt x="1270" y="11150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9" name="object 1699"/>
          <p:cNvSpPr/>
          <p:nvPr/>
        </p:nvSpPr>
        <p:spPr>
          <a:xfrm>
            <a:off x="1604644" y="4040504"/>
            <a:ext cx="1270" cy="58419"/>
          </a:xfrm>
          <a:custGeom>
            <a:avLst/>
            <a:gdLst/>
            <a:ahLst/>
            <a:cxnLst/>
            <a:rect l="l" t="t" r="r" b="b"/>
            <a:pathLst>
              <a:path w="1269" h="58420">
                <a:moveTo>
                  <a:pt x="0" y="57911"/>
                </a:moveTo>
                <a:lnTo>
                  <a:pt x="0" y="0"/>
                </a:lnTo>
                <a:lnTo>
                  <a:pt x="1143" y="0"/>
                </a:lnTo>
                <a:lnTo>
                  <a:pt x="1143" y="177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0" name="object 1700"/>
          <p:cNvSpPr/>
          <p:nvPr/>
        </p:nvSpPr>
        <p:spPr>
          <a:xfrm>
            <a:off x="1610105" y="425081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1" name="object 1701"/>
          <p:cNvSpPr/>
          <p:nvPr/>
        </p:nvSpPr>
        <p:spPr>
          <a:xfrm>
            <a:off x="1609852" y="4198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2" name="object 1702"/>
          <p:cNvSpPr/>
          <p:nvPr/>
        </p:nvSpPr>
        <p:spPr>
          <a:xfrm>
            <a:off x="1609725" y="41821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3" name="object 1703"/>
          <p:cNvSpPr/>
          <p:nvPr/>
        </p:nvSpPr>
        <p:spPr>
          <a:xfrm>
            <a:off x="1609471" y="41413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4" name="object 1704"/>
          <p:cNvSpPr/>
          <p:nvPr/>
        </p:nvSpPr>
        <p:spPr>
          <a:xfrm>
            <a:off x="1610867" y="42972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5" name="object 1705"/>
          <p:cNvSpPr/>
          <p:nvPr/>
        </p:nvSpPr>
        <p:spPr>
          <a:xfrm>
            <a:off x="1610613" y="42151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6" name="object 1706"/>
          <p:cNvSpPr/>
          <p:nvPr/>
        </p:nvSpPr>
        <p:spPr>
          <a:xfrm>
            <a:off x="1611249" y="41567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7" name="object 1707"/>
          <p:cNvSpPr/>
          <p:nvPr/>
        </p:nvSpPr>
        <p:spPr>
          <a:xfrm>
            <a:off x="1610741" y="4127627"/>
            <a:ext cx="635" cy="87630"/>
          </a:xfrm>
          <a:custGeom>
            <a:avLst/>
            <a:gdLst/>
            <a:ahLst/>
            <a:cxnLst/>
            <a:rect l="l" t="t" r="r" b="b"/>
            <a:pathLst>
              <a:path w="634" h="87629">
                <a:moveTo>
                  <a:pt x="253" y="-4762"/>
                </a:moveTo>
                <a:lnTo>
                  <a:pt x="253" y="9226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8" name="object 1708"/>
          <p:cNvSpPr/>
          <p:nvPr/>
        </p:nvSpPr>
        <p:spPr>
          <a:xfrm>
            <a:off x="1610486" y="4096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9" name="object 1709"/>
          <p:cNvSpPr/>
          <p:nvPr/>
        </p:nvSpPr>
        <p:spPr>
          <a:xfrm>
            <a:off x="1609725" y="3970020"/>
            <a:ext cx="1270" cy="171450"/>
          </a:xfrm>
          <a:custGeom>
            <a:avLst/>
            <a:gdLst/>
            <a:ahLst/>
            <a:cxnLst/>
            <a:rect l="l" t="t" r="r" b="b"/>
            <a:pathLst>
              <a:path w="1269" h="171450">
                <a:moveTo>
                  <a:pt x="507" y="-4762"/>
                </a:moveTo>
                <a:lnTo>
                  <a:pt x="507" y="176085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0" name="object 1710"/>
          <p:cNvSpPr/>
          <p:nvPr/>
        </p:nvSpPr>
        <p:spPr>
          <a:xfrm>
            <a:off x="1605152" y="3880484"/>
            <a:ext cx="5080" cy="160020"/>
          </a:xfrm>
          <a:custGeom>
            <a:avLst/>
            <a:gdLst/>
            <a:ahLst/>
            <a:cxnLst/>
            <a:rect l="l" t="t" r="r" b="b"/>
            <a:pathLst>
              <a:path w="5080" h="160020">
                <a:moveTo>
                  <a:pt x="0" y="160020"/>
                </a:moveTo>
                <a:lnTo>
                  <a:pt x="0" y="0"/>
                </a:lnTo>
                <a:lnTo>
                  <a:pt x="5080" y="0"/>
                </a:lnTo>
                <a:lnTo>
                  <a:pt x="5080" y="895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1" name="object 1711"/>
          <p:cNvSpPr/>
          <p:nvPr/>
        </p:nvSpPr>
        <p:spPr>
          <a:xfrm>
            <a:off x="1612519" y="44486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2" name="object 1712"/>
          <p:cNvSpPr/>
          <p:nvPr/>
        </p:nvSpPr>
        <p:spPr>
          <a:xfrm>
            <a:off x="1612391" y="44019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3" name="object 1713"/>
          <p:cNvSpPr/>
          <p:nvPr/>
        </p:nvSpPr>
        <p:spPr>
          <a:xfrm>
            <a:off x="1612138" y="43682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4" name="object 1714"/>
          <p:cNvSpPr/>
          <p:nvPr/>
        </p:nvSpPr>
        <p:spPr>
          <a:xfrm>
            <a:off x="1612011" y="4331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5" name="object 1715"/>
          <p:cNvSpPr/>
          <p:nvPr/>
        </p:nvSpPr>
        <p:spPr>
          <a:xfrm>
            <a:off x="1611757" y="43032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6" name="object 1716"/>
          <p:cNvSpPr/>
          <p:nvPr/>
        </p:nvSpPr>
        <p:spPr>
          <a:xfrm>
            <a:off x="1613280" y="43828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7" name="object 1717"/>
          <p:cNvSpPr/>
          <p:nvPr/>
        </p:nvSpPr>
        <p:spPr>
          <a:xfrm>
            <a:off x="1613153" y="43355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8" name="object 1718"/>
          <p:cNvSpPr/>
          <p:nvPr/>
        </p:nvSpPr>
        <p:spPr>
          <a:xfrm>
            <a:off x="1612900" y="42694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9" name="object 1719"/>
          <p:cNvSpPr/>
          <p:nvPr/>
        </p:nvSpPr>
        <p:spPr>
          <a:xfrm>
            <a:off x="1612011" y="4248530"/>
            <a:ext cx="1270" cy="55244"/>
          </a:xfrm>
          <a:custGeom>
            <a:avLst/>
            <a:gdLst/>
            <a:ahLst/>
            <a:cxnLst/>
            <a:rect l="l" t="t" r="r" b="b"/>
            <a:pathLst>
              <a:path w="1269" h="55245">
                <a:moveTo>
                  <a:pt x="0" y="54737"/>
                </a:moveTo>
                <a:lnTo>
                  <a:pt x="0" y="0"/>
                </a:lnTo>
                <a:lnTo>
                  <a:pt x="1016" y="0"/>
                </a:lnTo>
                <a:lnTo>
                  <a:pt x="1016" y="209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0" name="object 1720"/>
          <p:cNvSpPr/>
          <p:nvPr/>
        </p:nvSpPr>
        <p:spPr>
          <a:xfrm>
            <a:off x="1611630" y="420941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1" name="object 1721"/>
          <p:cNvSpPr/>
          <p:nvPr/>
        </p:nvSpPr>
        <p:spPr>
          <a:xfrm>
            <a:off x="1614042" y="42976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2" name="object 1722"/>
          <p:cNvSpPr/>
          <p:nvPr/>
        </p:nvSpPr>
        <p:spPr>
          <a:xfrm>
            <a:off x="1613916" y="4170807"/>
            <a:ext cx="635" cy="127000"/>
          </a:xfrm>
          <a:custGeom>
            <a:avLst/>
            <a:gdLst/>
            <a:ahLst/>
            <a:cxnLst/>
            <a:rect l="l" t="t" r="r" b="b"/>
            <a:pathLst>
              <a:path w="634" h="127000">
                <a:moveTo>
                  <a:pt x="127" y="-4762"/>
                </a:moveTo>
                <a:lnTo>
                  <a:pt x="127" y="13163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3" name="object 1723"/>
          <p:cNvSpPr/>
          <p:nvPr/>
        </p:nvSpPr>
        <p:spPr>
          <a:xfrm>
            <a:off x="1613661" y="4112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4" name="object 1724"/>
          <p:cNvSpPr/>
          <p:nvPr/>
        </p:nvSpPr>
        <p:spPr>
          <a:xfrm>
            <a:off x="1612011" y="4075048"/>
            <a:ext cx="1905" cy="134620"/>
          </a:xfrm>
          <a:custGeom>
            <a:avLst/>
            <a:gdLst/>
            <a:ahLst/>
            <a:cxnLst/>
            <a:rect l="l" t="t" r="r" b="b"/>
            <a:pathLst>
              <a:path w="1905" h="134620">
                <a:moveTo>
                  <a:pt x="0" y="134365"/>
                </a:moveTo>
                <a:lnTo>
                  <a:pt x="0" y="0"/>
                </a:lnTo>
                <a:lnTo>
                  <a:pt x="1778" y="0"/>
                </a:lnTo>
                <a:lnTo>
                  <a:pt x="1778" y="375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5" name="object 1725"/>
          <p:cNvSpPr/>
          <p:nvPr/>
        </p:nvSpPr>
        <p:spPr>
          <a:xfrm>
            <a:off x="1614805" y="4344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6" name="object 1726"/>
          <p:cNvSpPr/>
          <p:nvPr/>
        </p:nvSpPr>
        <p:spPr>
          <a:xfrm>
            <a:off x="1615439" y="43734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7" name="object 1727"/>
          <p:cNvSpPr/>
          <p:nvPr/>
        </p:nvSpPr>
        <p:spPr>
          <a:xfrm>
            <a:off x="1615186" y="42870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8" name="object 1728"/>
          <p:cNvSpPr/>
          <p:nvPr/>
        </p:nvSpPr>
        <p:spPr>
          <a:xfrm>
            <a:off x="1614932" y="4265548"/>
            <a:ext cx="635" cy="79375"/>
          </a:xfrm>
          <a:custGeom>
            <a:avLst/>
            <a:gdLst/>
            <a:ahLst/>
            <a:cxnLst/>
            <a:rect l="l" t="t" r="r" b="b"/>
            <a:pathLst>
              <a:path w="634" h="79375">
                <a:moveTo>
                  <a:pt x="190" y="-4762"/>
                </a:moveTo>
                <a:lnTo>
                  <a:pt x="190" y="8401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9" name="object 1729"/>
          <p:cNvSpPr/>
          <p:nvPr/>
        </p:nvSpPr>
        <p:spPr>
          <a:xfrm>
            <a:off x="1614677" y="42588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0" name="object 1730"/>
          <p:cNvSpPr/>
          <p:nvPr/>
        </p:nvSpPr>
        <p:spPr>
          <a:xfrm>
            <a:off x="1614424" y="42063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1" name="object 1731"/>
          <p:cNvSpPr/>
          <p:nvPr/>
        </p:nvSpPr>
        <p:spPr>
          <a:xfrm>
            <a:off x="1615821" y="42945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2" name="object 1732"/>
          <p:cNvSpPr/>
          <p:nvPr/>
        </p:nvSpPr>
        <p:spPr>
          <a:xfrm>
            <a:off x="1616202" y="44117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3" name="object 1733"/>
          <p:cNvSpPr/>
          <p:nvPr/>
        </p:nvSpPr>
        <p:spPr>
          <a:xfrm>
            <a:off x="1616583" y="4395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4" name="object 1734"/>
          <p:cNvSpPr/>
          <p:nvPr/>
        </p:nvSpPr>
        <p:spPr>
          <a:xfrm>
            <a:off x="1616202" y="4294251"/>
            <a:ext cx="635" cy="117475"/>
          </a:xfrm>
          <a:custGeom>
            <a:avLst/>
            <a:gdLst/>
            <a:ahLst/>
            <a:cxnLst/>
            <a:rect l="l" t="t" r="r" b="b"/>
            <a:pathLst>
              <a:path w="634" h="117475">
                <a:moveTo>
                  <a:pt x="190" y="-4762"/>
                </a:moveTo>
                <a:lnTo>
                  <a:pt x="190" y="12223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5" name="object 1735"/>
          <p:cNvSpPr/>
          <p:nvPr/>
        </p:nvSpPr>
        <p:spPr>
          <a:xfrm>
            <a:off x="1615821" y="4204080"/>
            <a:ext cx="635" cy="90805"/>
          </a:xfrm>
          <a:custGeom>
            <a:avLst/>
            <a:gdLst/>
            <a:ahLst/>
            <a:cxnLst/>
            <a:rect l="l" t="t" r="r" b="b"/>
            <a:pathLst>
              <a:path w="634" h="90804">
                <a:moveTo>
                  <a:pt x="317" y="-4762"/>
                </a:moveTo>
                <a:lnTo>
                  <a:pt x="317" y="95186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6" name="object 1736"/>
          <p:cNvSpPr/>
          <p:nvPr/>
        </p:nvSpPr>
        <p:spPr>
          <a:xfrm>
            <a:off x="1614677" y="4108450"/>
            <a:ext cx="1905" cy="98425"/>
          </a:xfrm>
          <a:custGeom>
            <a:avLst/>
            <a:gdLst/>
            <a:ahLst/>
            <a:cxnLst/>
            <a:rect l="l" t="t" r="r" b="b"/>
            <a:pathLst>
              <a:path w="1905" h="98425">
                <a:moveTo>
                  <a:pt x="0" y="97916"/>
                </a:moveTo>
                <a:lnTo>
                  <a:pt x="0" y="0"/>
                </a:lnTo>
                <a:lnTo>
                  <a:pt x="1524" y="0"/>
                </a:lnTo>
                <a:lnTo>
                  <a:pt x="1524" y="9563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7" name="object 1737"/>
          <p:cNvSpPr/>
          <p:nvPr/>
        </p:nvSpPr>
        <p:spPr>
          <a:xfrm>
            <a:off x="1617091" y="4475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8" name="object 1738"/>
          <p:cNvSpPr/>
          <p:nvPr/>
        </p:nvSpPr>
        <p:spPr>
          <a:xfrm>
            <a:off x="1616963" y="44342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9" name="object 1739"/>
          <p:cNvSpPr/>
          <p:nvPr/>
        </p:nvSpPr>
        <p:spPr>
          <a:xfrm>
            <a:off x="1617852" y="44446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0" name="object 1740"/>
          <p:cNvSpPr/>
          <p:nvPr/>
        </p:nvSpPr>
        <p:spPr>
          <a:xfrm>
            <a:off x="1617725" y="44190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1" name="object 1741"/>
          <p:cNvSpPr/>
          <p:nvPr/>
        </p:nvSpPr>
        <p:spPr>
          <a:xfrm>
            <a:off x="1618233" y="44109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2" name="object 1742"/>
          <p:cNvSpPr/>
          <p:nvPr/>
        </p:nvSpPr>
        <p:spPr>
          <a:xfrm>
            <a:off x="1617852" y="4375150"/>
            <a:ext cx="635" cy="44450"/>
          </a:xfrm>
          <a:custGeom>
            <a:avLst/>
            <a:gdLst/>
            <a:ahLst/>
            <a:cxnLst/>
            <a:rect l="l" t="t" r="r" b="b"/>
            <a:pathLst>
              <a:path w="634" h="44450">
                <a:moveTo>
                  <a:pt x="253" y="-4762"/>
                </a:moveTo>
                <a:lnTo>
                  <a:pt x="253" y="4870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3" name="object 1743"/>
          <p:cNvSpPr/>
          <p:nvPr/>
        </p:nvSpPr>
        <p:spPr>
          <a:xfrm>
            <a:off x="1617472" y="43446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4" name="object 1744"/>
          <p:cNvSpPr/>
          <p:nvPr/>
        </p:nvSpPr>
        <p:spPr>
          <a:xfrm>
            <a:off x="1617091" y="4318889"/>
            <a:ext cx="1270" cy="115570"/>
          </a:xfrm>
          <a:custGeom>
            <a:avLst/>
            <a:gdLst/>
            <a:ahLst/>
            <a:cxnLst/>
            <a:rect l="l" t="t" r="r" b="b"/>
            <a:pathLst>
              <a:path w="1269" h="115570">
                <a:moveTo>
                  <a:pt x="381" y="-4762"/>
                </a:moveTo>
                <a:lnTo>
                  <a:pt x="381" y="120078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5" name="object 1745"/>
          <p:cNvSpPr/>
          <p:nvPr/>
        </p:nvSpPr>
        <p:spPr>
          <a:xfrm>
            <a:off x="1618996" y="44480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6" name="object 1746"/>
          <p:cNvSpPr/>
          <p:nvPr/>
        </p:nvSpPr>
        <p:spPr>
          <a:xfrm>
            <a:off x="1618869" y="44098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7" name="object 1747"/>
          <p:cNvSpPr/>
          <p:nvPr/>
        </p:nvSpPr>
        <p:spPr>
          <a:xfrm>
            <a:off x="1618614" y="4395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8" name="object 1748"/>
          <p:cNvSpPr/>
          <p:nvPr/>
        </p:nvSpPr>
        <p:spPr>
          <a:xfrm>
            <a:off x="1619630" y="43784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63" y="-4762"/>
                </a:moveTo>
                <a:lnTo>
                  <a:pt x="63" y="105092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9" name="object 1749"/>
          <p:cNvSpPr/>
          <p:nvPr/>
        </p:nvSpPr>
        <p:spPr>
          <a:xfrm>
            <a:off x="1619377" y="4367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0" name="object 1750"/>
          <p:cNvSpPr/>
          <p:nvPr/>
        </p:nvSpPr>
        <p:spPr>
          <a:xfrm>
            <a:off x="1618869" y="4315714"/>
            <a:ext cx="635" cy="80645"/>
          </a:xfrm>
          <a:custGeom>
            <a:avLst/>
            <a:gdLst/>
            <a:ahLst/>
            <a:cxnLst/>
            <a:rect l="l" t="t" r="r" b="b"/>
            <a:pathLst>
              <a:path w="634" h="80645">
                <a:moveTo>
                  <a:pt x="317" y="-4762"/>
                </a:moveTo>
                <a:lnTo>
                  <a:pt x="317" y="85026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1" name="object 1751"/>
          <p:cNvSpPr/>
          <p:nvPr/>
        </p:nvSpPr>
        <p:spPr>
          <a:xfrm>
            <a:off x="1617472" y="4206240"/>
            <a:ext cx="1905" cy="113030"/>
          </a:xfrm>
          <a:custGeom>
            <a:avLst/>
            <a:gdLst/>
            <a:ahLst/>
            <a:cxnLst/>
            <a:rect l="l" t="t" r="r" b="b"/>
            <a:pathLst>
              <a:path w="1905" h="113029">
                <a:moveTo>
                  <a:pt x="0" y="112649"/>
                </a:moveTo>
                <a:lnTo>
                  <a:pt x="0" y="0"/>
                </a:lnTo>
                <a:lnTo>
                  <a:pt x="1651" y="0"/>
                </a:lnTo>
                <a:lnTo>
                  <a:pt x="1651" y="1094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2" name="object 1752"/>
          <p:cNvSpPr/>
          <p:nvPr/>
        </p:nvSpPr>
        <p:spPr>
          <a:xfrm>
            <a:off x="1620138" y="43502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3" name="object 1753"/>
          <p:cNvSpPr/>
          <p:nvPr/>
        </p:nvSpPr>
        <p:spPr>
          <a:xfrm>
            <a:off x="1620011" y="43243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4" name="object 1754"/>
          <p:cNvSpPr/>
          <p:nvPr/>
        </p:nvSpPr>
        <p:spPr>
          <a:xfrm>
            <a:off x="1620774" y="43249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5" name="object 1755"/>
          <p:cNvSpPr/>
          <p:nvPr/>
        </p:nvSpPr>
        <p:spPr>
          <a:xfrm>
            <a:off x="1620519" y="42466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6" name="object 1756"/>
          <p:cNvSpPr/>
          <p:nvPr/>
        </p:nvSpPr>
        <p:spPr>
          <a:xfrm>
            <a:off x="1620138" y="4205096"/>
            <a:ext cx="635" cy="119380"/>
          </a:xfrm>
          <a:custGeom>
            <a:avLst/>
            <a:gdLst/>
            <a:ahLst/>
            <a:cxnLst/>
            <a:rect l="l" t="t" r="r" b="b"/>
            <a:pathLst>
              <a:path w="634" h="119379">
                <a:moveTo>
                  <a:pt x="254" y="-4762"/>
                </a:moveTo>
                <a:lnTo>
                  <a:pt x="254" y="12401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7" name="object 1757"/>
          <p:cNvSpPr/>
          <p:nvPr/>
        </p:nvSpPr>
        <p:spPr>
          <a:xfrm>
            <a:off x="1618361" y="4089653"/>
            <a:ext cx="2540" cy="116839"/>
          </a:xfrm>
          <a:custGeom>
            <a:avLst/>
            <a:gdLst/>
            <a:ahLst/>
            <a:cxnLst/>
            <a:rect l="l" t="t" r="r" b="b"/>
            <a:pathLst>
              <a:path w="2540" h="116839">
                <a:moveTo>
                  <a:pt x="0" y="116586"/>
                </a:moveTo>
                <a:lnTo>
                  <a:pt x="0" y="0"/>
                </a:lnTo>
                <a:lnTo>
                  <a:pt x="2032" y="0"/>
                </a:lnTo>
                <a:lnTo>
                  <a:pt x="2032" y="1154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8" name="object 1758"/>
          <p:cNvSpPr/>
          <p:nvPr/>
        </p:nvSpPr>
        <p:spPr>
          <a:xfrm>
            <a:off x="1615439" y="4043807"/>
            <a:ext cx="4445" cy="64769"/>
          </a:xfrm>
          <a:custGeom>
            <a:avLst/>
            <a:gdLst/>
            <a:ahLst/>
            <a:cxnLst/>
            <a:rect l="l" t="t" r="r" b="b"/>
            <a:pathLst>
              <a:path w="4444" h="64770">
                <a:moveTo>
                  <a:pt x="0" y="64643"/>
                </a:moveTo>
                <a:lnTo>
                  <a:pt x="0" y="0"/>
                </a:lnTo>
                <a:lnTo>
                  <a:pt x="3937" y="0"/>
                </a:lnTo>
                <a:lnTo>
                  <a:pt x="3937" y="4584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9" name="object 1759"/>
          <p:cNvSpPr/>
          <p:nvPr/>
        </p:nvSpPr>
        <p:spPr>
          <a:xfrm>
            <a:off x="1612900" y="3852417"/>
            <a:ext cx="4445" cy="222885"/>
          </a:xfrm>
          <a:custGeom>
            <a:avLst/>
            <a:gdLst/>
            <a:ahLst/>
            <a:cxnLst/>
            <a:rect l="l" t="t" r="r" b="b"/>
            <a:pathLst>
              <a:path w="4444" h="222885">
                <a:moveTo>
                  <a:pt x="0" y="222630"/>
                </a:moveTo>
                <a:lnTo>
                  <a:pt x="0" y="0"/>
                </a:lnTo>
                <a:lnTo>
                  <a:pt x="4445" y="0"/>
                </a:lnTo>
                <a:lnTo>
                  <a:pt x="4445" y="1913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0" name="object 1760"/>
          <p:cNvSpPr/>
          <p:nvPr/>
        </p:nvSpPr>
        <p:spPr>
          <a:xfrm>
            <a:off x="1621282" y="4303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1" name="object 1761"/>
          <p:cNvSpPr/>
          <p:nvPr/>
        </p:nvSpPr>
        <p:spPr>
          <a:xfrm>
            <a:off x="1621155" y="4248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2" name="object 1762"/>
          <p:cNvSpPr/>
          <p:nvPr/>
        </p:nvSpPr>
        <p:spPr>
          <a:xfrm>
            <a:off x="1621663" y="4539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3" name="object 1763"/>
          <p:cNvSpPr/>
          <p:nvPr/>
        </p:nvSpPr>
        <p:spPr>
          <a:xfrm>
            <a:off x="1622044" y="4485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4" name="object 1764"/>
          <p:cNvSpPr/>
          <p:nvPr/>
        </p:nvSpPr>
        <p:spPr>
          <a:xfrm>
            <a:off x="1621789" y="4471161"/>
            <a:ext cx="635" cy="69215"/>
          </a:xfrm>
          <a:custGeom>
            <a:avLst/>
            <a:gdLst/>
            <a:ahLst/>
            <a:cxnLst/>
            <a:rect l="l" t="t" r="r" b="b"/>
            <a:pathLst>
              <a:path w="634" h="69214">
                <a:moveTo>
                  <a:pt x="190" y="-4762"/>
                </a:moveTo>
                <a:lnTo>
                  <a:pt x="190" y="7359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5" name="object 1765"/>
          <p:cNvSpPr/>
          <p:nvPr/>
        </p:nvSpPr>
        <p:spPr>
          <a:xfrm>
            <a:off x="1622678" y="45051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6" name="object 1766"/>
          <p:cNvSpPr/>
          <p:nvPr/>
        </p:nvSpPr>
        <p:spPr>
          <a:xfrm>
            <a:off x="1622425" y="44603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7" name="object 1767"/>
          <p:cNvSpPr/>
          <p:nvPr/>
        </p:nvSpPr>
        <p:spPr>
          <a:xfrm>
            <a:off x="1621916" y="4442586"/>
            <a:ext cx="635" cy="28575"/>
          </a:xfrm>
          <a:custGeom>
            <a:avLst/>
            <a:gdLst/>
            <a:ahLst/>
            <a:cxnLst/>
            <a:rect l="l" t="t" r="r" b="b"/>
            <a:pathLst>
              <a:path w="634" h="28575">
                <a:moveTo>
                  <a:pt x="0" y="28575"/>
                </a:moveTo>
                <a:lnTo>
                  <a:pt x="0" y="0"/>
                </a:lnTo>
                <a:lnTo>
                  <a:pt x="635" y="0"/>
                </a:lnTo>
                <a:lnTo>
                  <a:pt x="635" y="1778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8" name="object 1768"/>
          <p:cNvSpPr/>
          <p:nvPr/>
        </p:nvSpPr>
        <p:spPr>
          <a:xfrm>
            <a:off x="1623186" y="45036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9" name="object 1769"/>
          <p:cNvSpPr/>
          <p:nvPr/>
        </p:nvSpPr>
        <p:spPr>
          <a:xfrm>
            <a:off x="1623060" y="44239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0" name="object 1770"/>
          <p:cNvSpPr/>
          <p:nvPr/>
        </p:nvSpPr>
        <p:spPr>
          <a:xfrm>
            <a:off x="1622297" y="4393184"/>
            <a:ext cx="1270" cy="49530"/>
          </a:xfrm>
          <a:custGeom>
            <a:avLst/>
            <a:gdLst/>
            <a:ahLst/>
            <a:cxnLst/>
            <a:rect l="l" t="t" r="r" b="b"/>
            <a:pathLst>
              <a:path w="1269" h="49529">
                <a:moveTo>
                  <a:pt x="0" y="49402"/>
                </a:moveTo>
                <a:lnTo>
                  <a:pt x="0" y="0"/>
                </a:lnTo>
                <a:lnTo>
                  <a:pt x="889" y="0"/>
                </a:lnTo>
                <a:lnTo>
                  <a:pt x="889" y="307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1" name="object 1771"/>
          <p:cNvSpPr/>
          <p:nvPr/>
        </p:nvSpPr>
        <p:spPr>
          <a:xfrm>
            <a:off x="1624202" y="44907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63" y="-4762"/>
                </a:moveTo>
                <a:lnTo>
                  <a:pt x="63" y="105219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2" name="object 1772"/>
          <p:cNvSpPr/>
          <p:nvPr/>
        </p:nvSpPr>
        <p:spPr>
          <a:xfrm>
            <a:off x="1623949" y="44617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3" name="object 1773"/>
          <p:cNvSpPr/>
          <p:nvPr/>
        </p:nvSpPr>
        <p:spPr>
          <a:xfrm>
            <a:off x="1624711" y="44914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4" name="object 1774"/>
          <p:cNvSpPr/>
          <p:nvPr/>
        </p:nvSpPr>
        <p:spPr>
          <a:xfrm>
            <a:off x="1624583" y="44762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5" name="object 1775"/>
          <p:cNvSpPr/>
          <p:nvPr/>
        </p:nvSpPr>
        <p:spPr>
          <a:xfrm>
            <a:off x="1625091" y="44663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6" name="object 1776"/>
          <p:cNvSpPr/>
          <p:nvPr/>
        </p:nvSpPr>
        <p:spPr>
          <a:xfrm>
            <a:off x="1624711" y="4449064"/>
            <a:ext cx="635" cy="27305"/>
          </a:xfrm>
          <a:custGeom>
            <a:avLst/>
            <a:gdLst/>
            <a:ahLst/>
            <a:cxnLst/>
            <a:rect l="l" t="t" r="r" b="b"/>
            <a:pathLst>
              <a:path w="634" h="27304">
                <a:moveTo>
                  <a:pt x="0" y="27177"/>
                </a:moveTo>
                <a:lnTo>
                  <a:pt x="0" y="0"/>
                </a:lnTo>
                <a:lnTo>
                  <a:pt x="508" y="0"/>
                </a:lnTo>
                <a:lnTo>
                  <a:pt x="508" y="172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7" name="object 1777"/>
          <p:cNvSpPr/>
          <p:nvPr/>
        </p:nvSpPr>
        <p:spPr>
          <a:xfrm>
            <a:off x="1624075" y="4389628"/>
            <a:ext cx="1270" cy="72390"/>
          </a:xfrm>
          <a:custGeom>
            <a:avLst/>
            <a:gdLst/>
            <a:ahLst/>
            <a:cxnLst/>
            <a:rect l="l" t="t" r="r" b="b"/>
            <a:pathLst>
              <a:path w="1269" h="72389">
                <a:moveTo>
                  <a:pt x="0" y="72136"/>
                </a:moveTo>
                <a:lnTo>
                  <a:pt x="0" y="0"/>
                </a:lnTo>
                <a:lnTo>
                  <a:pt x="889" y="0"/>
                </a:lnTo>
                <a:lnTo>
                  <a:pt x="889" y="594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8" name="object 1778"/>
          <p:cNvSpPr/>
          <p:nvPr/>
        </p:nvSpPr>
        <p:spPr>
          <a:xfrm>
            <a:off x="1623822" y="431241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9" name="object 1779"/>
          <p:cNvSpPr/>
          <p:nvPr/>
        </p:nvSpPr>
        <p:spPr>
          <a:xfrm>
            <a:off x="1623567" y="42875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0" name="object 1780"/>
          <p:cNvSpPr/>
          <p:nvPr/>
        </p:nvSpPr>
        <p:spPr>
          <a:xfrm>
            <a:off x="1622678" y="4280661"/>
            <a:ext cx="1270" cy="113030"/>
          </a:xfrm>
          <a:custGeom>
            <a:avLst/>
            <a:gdLst/>
            <a:ahLst/>
            <a:cxnLst/>
            <a:rect l="l" t="t" r="r" b="b"/>
            <a:pathLst>
              <a:path w="1269" h="113029">
                <a:moveTo>
                  <a:pt x="571" y="-4762"/>
                </a:moveTo>
                <a:lnTo>
                  <a:pt x="571" y="117284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1" name="object 1781"/>
          <p:cNvSpPr/>
          <p:nvPr/>
        </p:nvSpPr>
        <p:spPr>
          <a:xfrm>
            <a:off x="1625726" y="43434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2" name="object 1782"/>
          <p:cNvSpPr/>
          <p:nvPr/>
        </p:nvSpPr>
        <p:spPr>
          <a:xfrm>
            <a:off x="1625472" y="42772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3" name="object 1783"/>
          <p:cNvSpPr/>
          <p:nvPr/>
        </p:nvSpPr>
        <p:spPr>
          <a:xfrm>
            <a:off x="1623313" y="4156964"/>
            <a:ext cx="2540" cy="123825"/>
          </a:xfrm>
          <a:custGeom>
            <a:avLst/>
            <a:gdLst/>
            <a:ahLst/>
            <a:cxnLst/>
            <a:rect l="l" t="t" r="r" b="b"/>
            <a:pathLst>
              <a:path w="2539" h="123825">
                <a:moveTo>
                  <a:pt x="0" y="123697"/>
                </a:moveTo>
                <a:lnTo>
                  <a:pt x="0" y="0"/>
                </a:lnTo>
                <a:lnTo>
                  <a:pt x="2286" y="0"/>
                </a:lnTo>
                <a:lnTo>
                  <a:pt x="2286" y="1202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4" name="object 1784"/>
          <p:cNvSpPr/>
          <p:nvPr/>
        </p:nvSpPr>
        <p:spPr>
          <a:xfrm>
            <a:off x="1621282" y="4123690"/>
            <a:ext cx="3175" cy="125095"/>
          </a:xfrm>
          <a:custGeom>
            <a:avLst/>
            <a:gdLst/>
            <a:ahLst/>
            <a:cxnLst/>
            <a:rect l="l" t="t" r="r" b="b"/>
            <a:pathLst>
              <a:path w="3175" h="125095">
                <a:moveTo>
                  <a:pt x="0" y="125094"/>
                </a:moveTo>
                <a:lnTo>
                  <a:pt x="0" y="0"/>
                </a:lnTo>
                <a:lnTo>
                  <a:pt x="3175" y="0"/>
                </a:lnTo>
                <a:lnTo>
                  <a:pt x="3175" y="332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5" name="object 1785"/>
          <p:cNvSpPr/>
          <p:nvPr/>
        </p:nvSpPr>
        <p:spPr>
          <a:xfrm>
            <a:off x="1626235" y="44731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6" name="object 1786"/>
          <p:cNvSpPr/>
          <p:nvPr/>
        </p:nvSpPr>
        <p:spPr>
          <a:xfrm>
            <a:off x="1626997" y="45355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7" name="object 1787"/>
          <p:cNvSpPr/>
          <p:nvPr/>
        </p:nvSpPr>
        <p:spPr>
          <a:xfrm>
            <a:off x="1626870" y="45205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8" name="object 1788"/>
          <p:cNvSpPr/>
          <p:nvPr/>
        </p:nvSpPr>
        <p:spPr>
          <a:xfrm>
            <a:off x="1626616" y="4433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9" name="object 1789"/>
          <p:cNvSpPr/>
          <p:nvPr/>
        </p:nvSpPr>
        <p:spPr>
          <a:xfrm>
            <a:off x="1626361" y="4369942"/>
            <a:ext cx="635" cy="103505"/>
          </a:xfrm>
          <a:custGeom>
            <a:avLst/>
            <a:gdLst/>
            <a:ahLst/>
            <a:cxnLst/>
            <a:rect l="l" t="t" r="r" b="b"/>
            <a:pathLst>
              <a:path w="635" h="103504">
                <a:moveTo>
                  <a:pt x="253" y="-4762"/>
                </a:moveTo>
                <a:lnTo>
                  <a:pt x="253" y="108013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0" name="object 1790"/>
          <p:cNvSpPr/>
          <p:nvPr/>
        </p:nvSpPr>
        <p:spPr>
          <a:xfrm>
            <a:off x="1626107" y="42965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1" name="object 1791"/>
          <p:cNvSpPr/>
          <p:nvPr/>
        </p:nvSpPr>
        <p:spPr>
          <a:xfrm>
            <a:off x="1627632" y="44446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2" name="object 1792"/>
          <p:cNvSpPr/>
          <p:nvPr/>
        </p:nvSpPr>
        <p:spPr>
          <a:xfrm>
            <a:off x="1627377" y="44052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3" name="object 1793"/>
          <p:cNvSpPr/>
          <p:nvPr/>
        </p:nvSpPr>
        <p:spPr>
          <a:xfrm>
            <a:off x="1628013" y="44234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4" name="object 1794"/>
          <p:cNvSpPr/>
          <p:nvPr/>
        </p:nvSpPr>
        <p:spPr>
          <a:xfrm>
            <a:off x="1628394" y="44160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5" name="object 1795"/>
          <p:cNvSpPr/>
          <p:nvPr/>
        </p:nvSpPr>
        <p:spPr>
          <a:xfrm>
            <a:off x="1628139" y="4374007"/>
            <a:ext cx="635" cy="49530"/>
          </a:xfrm>
          <a:custGeom>
            <a:avLst/>
            <a:gdLst/>
            <a:ahLst/>
            <a:cxnLst/>
            <a:rect l="l" t="t" r="r" b="b"/>
            <a:pathLst>
              <a:path w="635" h="49529">
                <a:moveTo>
                  <a:pt x="190" y="-4762"/>
                </a:moveTo>
                <a:lnTo>
                  <a:pt x="190" y="5416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6" name="object 1796"/>
          <p:cNvSpPr/>
          <p:nvPr/>
        </p:nvSpPr>
        <p:spPr>
          <a:xfrm>
            <a:off x="1627504" y="4350639"/>
            <a:ext cx="1270" cy="54610"/>
          </a:xfrm>
          <a:custGeom>
            <a:avLst/>
            <a:gdLst/>
            <a:ahLst/>
            <a:cxnLst/>
            <a:rect l="l" t="t" r="r" b="b"/>
            <a:pathLst>
              <a:path w="1269" h="54610">
                <a:moveTo>
                  <a:pt x="0" y="54610"/>
                </a:moveTo>
                <a:lnTo>
                  <a:pt x="0" y="0"/>
                </a:lnTo>
                <a:lnTo>
                  <a:pt x="762" y="0"/>
                </a:lnTo>
                <a:lnTo>
                  <a:pt x="762" y="233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7" name="object 1797"/>
          <p:cNvSpPr/>
          <p:nvPr/>
        </p:nvSpPr>
        <p:spPr>
          <a:xfrm>
            <a:off x="1628901" y="44256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8" name="object 1798"/>
          <p:cNvSpPr/>
          <p:nvPr/>
        </p:nvSpPr>
        <p:spPr>
          <a:xfrm>
            <a:off x="1629664" y="44673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9" name="object 1799"/>
          <p:cNvSpPr/>
          <p:nvPr/>
        </p:nvSpPr>
        <p:spPr>
          <a:xfrm>
            <a:off x="1629536" y="4446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0" name="object 1800"/>
          <p:cNvSpPr/>
          <p:nvPr/>
        </p:nvSpPr>
        <p:spPr>
          <a:xfrm>
            <a:off x="1629282" y="43831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1" name="object 1801"/>
          <p:cNvSpPr/>
          <p:nvPr/>
        </p:nvSpPr>
        <p:spPr>
          <a:xfrm>
            <a:off x="1629029" y="4346066"/>
            <a:ext cx="635" cy="80010"/>
          </a:xfrm>
          <a:custGeom>
            <a:avLst/>
            <a:gdLst/>
            <a:ahLst/>
            <a:cxnLst/>
            <a:rect l="l" t="t" r="r" b="b"/>
            <a:pathLst>
              <a:path w="635" h="80010">
                <a:moveTo>
                  <a:pt x="254" y="-4762"/>
                </a:moveTo>
                <a:lnTo>
                  <a:pt x="254" y="84391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2" name="object 1802"/>
          <p:cNvSpPr/>
          <p:nvPr/>
        </p:nvSpPr>
        <p:spPr>
          <a:xfrm>
            <a:off x="1628775" y="43157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3" name="object 1803"/>
          <p:cNvSpPr/>
          <p:nvPr/>
        </p:nvSpPr>
        <p:spPr>
          <a:xfrm>
            <a:off x="1627885" y="4242561"/>
            <a:ext cx="1270" cy="108585"/>
          </a:xfrm>
          <a:custGeom>
            <a:avLst/>
            <a:gdLst/>
            <a:ahLst/>
            <a:cxnLst/>
            <a:rect l="l" t="t" r="r" b="b"/>
            <a:pathLst>
              <a:path w="1269" h="108585">
                <a:moveTo>
                  <a:pt x="571" y="-4762"/>
                </a:moveTo>
                <a:lnTo>
                  <a:pt x="571" y="112839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4" name="object 1804"/>
          <p:cNvSpPr/>
          <p:nvPr/>
        </p:nvSpPr>
        <p:spPr>
          <a:xfrm>
            <a:off x="1626361" y="4177919"/>
            <a:ext cx="2540" cy="118745"/>
          </a:xfrm>
          <a:custGeom>
            <a:avLst/>
            <a:gdLst/>
            <a:ahLst/>
            <a:cxnLst/>
            <a:rect l="l" t="t" r="r" b="b"/>
            <a:pathLst>
              <a:path w="2539" h="118745">
                <a:moveTo>
                  <a:pt x="0" y="118617"/>
                </a:moveTo>
                <a:lnTo>
                  <a:pt x="0" y="0"/>
                </a:lnTo>
                <a:lnTo>
                  <a:pt x="2159" y="0"/>
                </a:lnTo>
                <a:lnTo>
                  <a:pt x="2159" y="646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5" name="object 1805"/>
          <p:cNvSpPr/>
          <p:nvPr/>
        </p:nvSpPr>
        <p:spPr>
          <a:xfrm>
            <a:off x="1630298" y="44669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6" name="object 1806"/>
          <p:cNvSpPr/>
          <p:nvPr/>
        </p:nvSpPr>
        <p:spPr>
          <a:xfrm>
            <a:off x="1630679" y="44295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7" name="object 1807"/>
          <p:cNvSpPr/>
          <p:nvPr/>
        </p:nvSpPr>
        <p:spPr>
          <a:xfrm>
            <a:off x="1630426" y="4405629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5">
                <a:moveTo>
                  <a:pt x="190" y="-4762"/>
                </a:moveTo>
                <a:lnTo>
                  <a:pt x="190" y="6610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8" name="object 1808"/>
          <p:cNvSpPr/>
          <p:nvPr/>
        </p:nvSpPr>
        <p:spPr>
          <a:xfrm>
            <a:off x="1630045" y="43596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9" name="object 1809"/>
          <p:cNvSpPr/>
          <p:nvPr/>
        </p:nvSpPr>
        <p:spPr>
          <a:xfrm>
            <a:off x="1631188" y="44451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0" name="object 1810"/>
          <p:cNvSpPr/>
          <p:nvPr/>
        </p:nvSpPr>
        <p:spPr>
          <a:xfrm>
            <a:off x="1631060" y="44113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1" name="object 1811"/>
          <p:cNvSpPr/>
          <p:nvPr/>
        </p:nvSpPr>
        <p:spPr>
          <a:xfrm>
            <a:off x="1632204" y="44974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2" name="object 1812"/>
          <p:cNvSpPr/>
          <p:nvPr/>
        </p:nvSpPr>
        <p:spPr>
          <a:xfrm>
            <a:off x="1631950" y="44814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3" name="object 1813"/>
          <p:cNvSpPr/>
          <p:nvPr/>
        </p:nvSpPr>
        <p:spPr>
          <a:xfrm>
            <a:off x="1631823" y="4452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4" name="object 1814"/>
          <p:cNvSpPr/>
          <p:nvPr/>
        </p:nvSpPr>
        <p:spPr>
          <a:xfrm>
            <a:off x="1631569" y="43756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5" name="object 1815"/>
          <p:cNvSpPr/>
          <p:nvPr/>
        </p:nvSpPr>
        <p:spPr>
          <a:xfrm>
            <a:off x="1631188" y="4323334"/>
            <a:ext cx="635" cy="88265"/>
          </a:xfrm>
          <a:custGeom>
            <a:avLst/>
            <a:gdLst/>
            <a:ahLst/>
            <a:cxnLst/>
            <a:rect l="l" t="t" r="r" b="b"/>
            <a:pathLst>
              <a:path w="635" h="88264">
                <a:moveTo>
                  <a:pt x="317" y="-4762"/>
                </a:moveTo>
                <a:lnTo>
                  <a:pt x="317" y="92773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6" name="object 1816"/>
          <p:cNvSpPr/>
          <p:nvPr/>
        </p:nvSpPr>
        <p:spPr>
          <a:xfrm>
            <a:off x="1630298" y="4297426"/>
            <a:ext cx="1270" cy="62230"/>
          </a:xfrm>
          <a:custGeom>
            <a:avLst/>
            <a:gdLst/>
            <a:ahLst/>
            <a:cxnLst/>
            <a:rect l="l" t="t" r="r" b="b"/>
            <a:pathLst>
              <a:path w="1269" h="62229">
                <a:moveTo>
                  <a:pt x="0" y="62229"/>
                </a:moveTo>
                <a:lnTo>
                  <a:pt x="0" y="0"/>
                </a:lnTo>
                <a:lnTo>
                  <a:pt x="1143" y="0"/>
                </a:lnTo>
                <a:lnTo>
                  <a:pt x="1143" y="259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7" name="object 1817"/>
          <p:cNvSpPr/>
          <p:nvPr/>
        </p:nvSpPr>
        <p:spPr>
          <a:xfrm>
            <a:off x="1633347" y="44317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8" name="object 1818"/>
          <p:cNvSpPr/>
          <p:nvPr/>
        </p:nvSpPr>
        <p:spPr>
          <a:xfrm>
            <a:off x="1633092" y="4369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9" name="object 1819"/>
          <p:cNvSpPr/>
          <p:nvPr/>
        </p:nvSpPr>
        <p:spPr>
          <a:xfrm>
            <a:off x="1632966" y="43572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0" name="object 1820"/>
          <p:cNvSpPr/>
          <p:nvPr/>
        </p:nvSpPr>
        <p:spPr>
          <a:xfrm>
            <a:off x="1632711" y="43403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1" name="object 1821"/>
          <p:cNvSpPr/>
          <p:nvPr/>
        </p:nvSpPr>
        <p:spPr>
          <a:xfrm>
            <a:off x="1632585" y="42537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2" name="object 1822"/>
          <p:cNvSpPr/>
          <p:nvPr/>
        </p:nvSpPr>
        <p:spPr>
          <a:xfrm>
            <a:off x="1630933" y="4135754"/>
            <a:ext cx="1905" cy="161925"/>
          </a:xfrm>
          <a:custGeom>
            <a:avLst/>
            <a:gdLst/>
            <a:ahLst/>
            <a:cxnLst/>
            <a:rect l="l" t="t" r="r" b="b"/>
            <a:pathLst>
              <a:path w="1905" h="161925">
                <a:moveTo>
                  <a:pt x="0" y="161671"/>
                </a:moveTo>
                <a:lnTo>
                  <a:pt x="0" y="0"/>
                </a:lnTo>
                <a:lnTo>
                  <a:pt x="1778" y="0"/>
                </a:lnTo>
                <a:lnTo>
                  <a:pt x="1778" y="1179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3" name="object 1823"/>
          <p:cNvSpPr/>
          <p:nvPr/>
        </p:nvSpPr>
        <p:spPr>
          <a:xfrm>
            <a:off x="1627377" y="4115689"/>
            <a:ext cx="4445" cy="62230"/>
          </a:xfrm>
          <a:custGeom>
            <a:avLst/>
            <a:gdLst/>
            <a:ahLst/>
            <a:cxnLst/>
            <a:rect l="l" t="t" r="r" b="b"/>
            <a:pathLst>
              <a:path w="4444" h="62229">
                <a:moveTo>
                  <a:pt x="0" y="62229"/>
                </a:moveTo>
                <a:lnTo>
                  <a:pt x="0" y="0"/>
                </a:lnTo>
                <a:lnTo>
                  <a:pt x="4445" y="0"/>
                </a:lnTo>
                <a:lnTo>
                  <a:pt x="4445" y="200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4" name="object 1824"/>
          <p:cNvSpPr/>
          <p:nvPr/>
        </p:nvSpPr>
        <p:spPr>
          <a:xfrm>
            <a:off x="1622933" y="3934459"/>
            <a:ext cx="6985" cy="189230"/>
          </a:xfrm>
          <a:custGeom>
            <a:avLst/>
            <a:gdLst/>
            <a:ahLst/>
            <a:cxnLst/>
            <a:rect l="l" t="t" r="r" b="b"/>
            <a:pathLst>
              <a:path w="6985" h="189229">
                <a:moveTo>
                  <a:pt x="0" y="189229"/>
                </a:moveTo>
                <a:lnTo>
                  <a:pt x="0" y="0"/>
                </a:lnTo>
                <a:lnTo>
                  <a:pt x="6731" y="0"/>
                </a:lnTo>
                <a:lnTo>
                  <a:pt x="6731" y="1812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5" name="object 1825"/>
          <p:cNvSpPr/>
          <p:nvPr/>
        </p:nvSpPr>
        <p:spPr>
          <a:xfrm>
            <a:off x="1633727" y="40911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6" name="object 1826"/>
          <p:cNvSpPr/>
          <p:nvPr/>
        </p:nvSpPr>
        <p:spPr>
          <a:xfrm>
            <a:off x="1634108" y="43287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7" name="object 1827"/>
          <p:cNvSpPr/>
          <p:nvPr/>
        </p:nvSpPr>
        <p:spPr>
          <a:xfrm>
            <a:off x="1634617" y="4328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8" name="object 1828"/>
          <p:cNvSpPr/>
          <p:nvPr/>
        </p:nvSpPr>
        <p:spPr>
          <a:xfrm>
            <a:off x="1634489" y="4305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9" name="object 1829"/>
          <p:cNvSpPr/>
          <p:nvPr/>
        </p:nvSpPr>
        <p:spPr>
          <a:xfrm>
            <a:off x="1634235" y="4266057"/>
            <a:ext cx="635" cy="62865"/>
          </a:xfrm>
          <a:custGeom>
            <a:avLst/>
            <a:gdLst/>
            <a:ahLst/>
            <a:cxnLst/>
            <a:rect l="l" t="t" r="r" b="b"/>
            <a:pathLst>
              <a:path w="635" h="62864">
                <a:moveTo>
                  <a:pt x="190" y="-4762"/>
                </a:moveTo>
                <a:lnTo>
                  <a:pt x="190" y="6750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0" name="object 1830"/>
          <p:cNvSpPr/>
          <p:nvPr/>
        </p:nvSpPr>
        <p:spPr>
          <a:xfrm>
            <a:off x="1635251" y="4252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1" name="object 1831"/>
          <p:cNvSpPr/>
          <p:nvPr/>
        </p:nvSpPr>
        <p:spPr>
          <a:xfrm>
            <a:off x="1634998" y="42270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2" name="object 1832"/>
          <p:cNvSpPr/>
          <p:nvPr/>
        </p:nvSpPr>
        <p:spPr>
          <a:xfrm>
            <a:off x="1634363" y="4169155"/>
            <a:ext cx="1270" cy="97155"/>
          </a:xfrm>
          <a:custGeom>
            <a:avLst/>
            <a:gdLst/>
            <a:ahLst/>
            <a:cxnLst/>
            <a:rect l="l" t="t" r="r" b="b"/>
            <a:pathLst>
              <a:path w="1269" h="97154">
                <a:moveTo>
                  <a:pt x="381" y="-4762"/>
                </a:moveTo>
                <a:lnTo>
                  <a:pt x="381" y="101663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3" name="object 1833"/>
          <p:cNvSpPr/>
          <p:nvPr/>
        </p:nvSpPr>
        <p:spPr>
          <a:xfrm>
            <a:off x="1635632" y="4262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4" name="object 1834"/>
          <p:cNvSpPr/>
          <p:nvPr/>
        </p:nvSpPr>
        <p:spPr>
          <a:xfrm>
            <a:off x="1636141" y="4358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5" name="object 1835"/>
          <p:cNvSpPr/>
          <p:nvPr/>
        </p:nvSpPr>
        <p:spPr>
          <a:xfrm>
            <a:off x="1636014" y="43047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6" name="object 1836"/>
          <p:cNvSpPr/>
          <p:nvPr/>
        </p:nvSpPr>
        <p:spPr>
          <a:xfrm>
            <a:off x="1636522" y="4266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7" name="object 1837"/>
          <p:cNvSpPr/>
          <p:nvPr/>
        </p:nvSpPr>
        <p:spPr>
          <a:xfrm>
            <a:off x="1636141" y="4213097"/>
            <a:ext cx="635" cy="92075"/>
          </a:xfrm>
          <a:custGeom>
            <a:avLst/>
            <a:gdLst/>
            <a:ahLst/>
            <a:cxnLst/>
            <a:rect l="l" t="t" r="r" b="b"/>
            <a:pathLst>
              <a:path w="635" h="92075">
                <a:moveTo>
                  <a:pt x="254" y="-4762"/>
                </a:moveTo>
                <a:lnTo>
                  <a:pt x="254" y="96456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8" name="object 1838"/>
          <p:cNvSpPr/>
          <p:nvPr/>
        </p:nvSpPr>
        <p:spPr>
          <a:xfrm>
            <a:off x="1635760" y="4143883"/>
            <a:ext cx="635" cy="118745"/>
          </a:xfrm>
          <a:custGeom>
            <a:avLst/>
            <a:gdLst/>
            <a:ahLst/>
            <a:cxnLst/>
            <a:rect l="l" t="t" r="r" b="b"/>
            <a:pathLst>
              <a:path w="635" h="118745">
                <a:moveTo>
                  <a:pt x="317" y="-4762"/>
                </a:moveTo>
                <a:lnTo>
                  <a:pt x="317" y="12312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9" name="object 1839"/>
          <p:cNvSpPr/>
          <p:nvPr/>
        </p:nvSpPr>
        <p:spPr>
          <a:xfrm>
            <a:off x="1634744" y="3991736"/>
            <a:ext cx="1270" cy="177800"/>
          </a:xfrm>
          <a:custGeom>
            <a:avLst/>
            <a:gdLst/>
            <a:ahLst/>
            <a:cxnLst/>
            <a:rect l="l" t="t" r="r" b="b"/>
            <a:pathLst>
              <a:path w="1269" h="177800">
                <a:moveTo>
                  <a:pt x="634" y="-4762"/>
                </a:moveTo>
                <a:lnTo>
                  <a:pt x="634" y="182181"/>
                </a:lnTo>
              </a:path>
            </a:pathLst>
          </a:custGeom>
          <a:ln w="107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0" name="object 1840"/>
          <p:cNvSpPr/>
          <p:nvPr/>
        </p:nvSpPr>
        <p:spPr>
          <a:xfrm>
            <a:off x="1633854" y="3855846"/>
            <a:ext cx="1905" cy="235585"/>
          </a:xfrm>
          <a:custGeom>
            <a:avLst/>
            <a:gdLst/>
            <a:ahLst/>
            <a:cxnLst/>
            <a:rect l="l" t="t" r="r" b="b"/>
            <a:pathLst>
              <a:path w="1905" h="235585">
                <a:moveTo>
                  <a:pt x="762" y="-4762"/>
                </a:moveTo>
                <a:lnTo>
                  <a:pt x="762" y="240093"/>
                </a:lnTo>
              </a:path>
            </a:pathLst>
          </a:custGeom>
          <a:ln w="1104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1" name="object 1841"/>
          <p:cNvSpPr/>
          <p:nvPr/>
        </p:nvSpPr>
        <p:spPr>
          <a:xfrm>
            <a:off x="1626235" y="3779901"/>
            <a:ext cx="8890" cy="154940"/>
          </a:xfrm>
          <a:custGeom>
            <a:avLst/>
            <a:gdLst/>
            <a:ahLst/>
            <a:cxnLst/>
            <a:rect l="l" t="t" r="r" b="b"/>
            <a:pathLst>
              <a:path w="8889" h="154939">
                <a:moveTo>
                  <a:pt x="0" y="154558"/>
                </a:moveTo>
                <a:lnTo>
                  <a:pt x="0" y="0"/>
                </a:lnTo>
                <a:lnTo>
                  <a:pt x="8382" y="0"/>
                </a:lnTo>
                <a:lnTo>
                  <a:pt x="8382" y="759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2" name="object 1842"/>
          <p:cNvSpPr/>
          <p:nvPr/>
        </p:nvSpPr>
        <p:spPr>
          <a:xfrm>
            <a:off x="1615186" y="3704082"/>
            <a:ext cx="15240" cy="148590"/>
          </a:xfrm>
          <a:custGeom>
            <a:avLst/>
            <a:gdLst/>
            <a:ahLst/>
            <a:cxnLst/>
            <a:rect l="l" t="t" r="r" b="b"/>
            <a:pathLst>
              <a:path w="15239" h="148589">
                <a:moveTo>
                  <a:pt x="0" y="148335"/>
                </a:moveTo>
                <a:lnTo>
                  <a:pt x="0" y="0"/>
                </a:lnTo>
                <a:lnTo>
                  <a:pt x="15240" y="0"/>
                </a:lnTo>
                <a:lnTo>
                  <a:pt x="15240" y="758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3" name="object 1843"/>
          <p:cNvSpPr/>
          <p:nvPr/>
        </p:nvSpPr>
        <p:spPr>
          <a:xfrm>
            <a:off x="1607692" y="3648455"/>
            <a:ext cx="15240" cy="232410"/>
          </a:xfrm>
          <a:custGeom>
            <a:avLst/>
            <a:gdLst/>
            <a:ahLst/>
            <a:cxnLst/>
            <a:rect l="l" t="t" r="r" b="b"/>
            <a:pathLst>
              <a:path w="15240" h="232410">
                <a:moveTo>
                  <a:pt x="0" y="232028"/>
                </a:moveTo>
                <a:lnTo>
                  <a:pt x="0" y="0"/>
                </a:lnTo>
                <a:lnTo>
                  <a:pt x="15113" y="0"/>
                </a:lnTo>
                <a:lnTo>
                  <a:pt x="15113" y="556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4" name="object 1844"/>
          <p:cNvSpPr/>
          <p:nvPr/>
        </p:nvSpPr>
        <p:spPr>
          <a:xfrm>
            <a:off x="1598675" y="3490214"/>
            <a:ext cx="17145" cy="283210"/>
          </a:xfrm>
          <a:custGeom>
            <a:avLst/>
            <a:gdLst/>
            <a:ahLst/>
            <a:cxnLst/>
            <a:rect l="l" t="t" r="r" b="b"/>
            <a:pathLst>
              <a:path w="17144" h="283210">
                <a:moveTo>
                  <a:pt x="0" y="283209"/>
                </a:moveTo>
                <a:lnTo>
                  <a:pt x="0" y="0"/>
                </a:lnTo>
                <a:lnTo>
                  <a:pt x="16637" y="0"/>
                </a:lnTo>
                <a:lnTo>
                  <a:pt x="16637" y="1582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5" name="object 1845"/>
          <p:cNvSpPr/>
          <p:nvPr/>
        </p:nvSpPr>
        <p:spPr>
          <a:xfrm>
            <a:off x="1637157" y="42708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6" name="object 1846"/>
          <p:cNvSpPr/>
          <p:nvPr/>
        </p:nvSpPr>
        <p:spPr>
          <a:xfrm>
            <a:off x="1637664" y="42301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7" name="object 1847"/>
          <p:cNvSpPr/>
          <p:nvPr/>
        </p:nvSpPr>
        <p:spPr>
          <a:xfrm>
            <a:off x="1637538" y="4209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8" name="object 1848"/>
          <p:cNvSpPr/>
          <p:nvPr/>
        </p:nvSpPr>
        <p:spPr>
          <a:xfrm>
            <a:off x="1637283" y="4182617"/>
            <a:ext cx="635" cy="88265"/>
          </a:xfrm>
          <a:custGeom>
            <a:avLst/>
            <a:gdLst/>
            <a:ahLst/>
            <a:cxnLst/>
            <a:rect l="l" t="t" r="r" b="b"/>
            <a:pathLst>
              <a:path w="635" h="88264">
                <a:moveTo>
                  <a:pt x="190" y="-4762"/>
                </a:moveTo>
                <a:lnTo>
                  <a:pt x="190" y="9302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9" name="object 1849"/>
          <p:cNvSpPr/>
          <p:nvPr/>
        </p:nvSpPr>
        <p:spPr>
          <a:xfrm>
            <a:off x="1636902" y="4132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0" name="object 1850"/>
          <p:cNvSpPr/>
          <p:nvPr/>
        </p:nvSpPr>
        <p:spPr>
          <a:xfrm>
            <a:off x="1638426" y="4274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1" name="object 1851"/>
          <p:cNvSpPr/>
          <p:nvPr/>
        </p:nvSpPr>
        <p:spPr>
          <a:xfrm>
            <a:off x="1638300" y="4194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2" name="object 1852"/>
          <p:cNvSpPr/>
          <p:nvPr/>
        </p:nvSpPr>
        <p:spPr>
          <a:xfrm>
            <a:off x="1638045" y="40970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3" name="object 1853"/>
          <p:cNvSpPr/>
          <p:nvPr/>
        </p:nvSpPr>
        <p:spPr>
          <a:xfrm>
            <a:off x="1639061" y="43460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4" name="object 1854"/>
          <p:cNvSpPr/>
          <p:nvPr/>
        </p:nvSpPr>
        <p:spPr>
          <a:xfrm>
            <a:off x="1638807" y="4282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5" name="object 1855"/>
          <p:cNvSpPr/>
          <p:nvPr/>
        </p:nvSpPr>
        <p:spPr>
          <a:xfrm>
            <a:off x="1639570" y="43695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6" name="object 1856"/>
          <p:cNvSpPr/>
          <p:nvPr/>
        </p:nvSpPr>
        <p:spPr>
          <a:xfrm>
            <a:off x="1639442" y="42806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7" name="object 1857"/>
          <p:cNvSpPr/>
          <p:nvPr/>
        </p:nvSpPr>
        <p:spPr>
          <a:xfrm>
            <a:off x="1638935" y="4236592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0" y="45847"/>
                </a:moveTo>
                <a:lnTo>
                  <a:pt x="0" y="0"/>
                </a:lnTo>
                <a:lnTo>
                  <a:pt x="635" y="0"/>
                </a:lnTo>
                <a:lnTo>
                  <a:pt x="635" y="440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8" name="object 1858"/>
          <p:cNvSpPr/>
          <p:nvPr/>
        </p:nvSpPr>
        <p:spPr>
          <a:xfrm>
            <a:off x="1641094" y="45025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9" name="object 1859"/>
          <p:cNvSpPr/>
          <p:nvPr/>
        </p:nvSpPr>
        <p:spPr>
          <a:xfrm>
            <a:off x="1640967" y="44545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0" name="object 1860"/>
          <p:cNvSpPr/>
          <p:nvPr/>
        </p:nvSpPr>
        <p:spPr>
          <a:xfrm>
            <a:off x="1640713" y="44267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1" name="object 1861"/>
          <p:cNvSpPr/>
          <p:nvPr/>
        </p:nvSpPr>
        <p:spPr>
          <a:xfrm>
            <a:off x="1640585" y="43806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2" name="object 1862"/>
          <p:cNvSpPr/>
          <p:nvPr/>
        </p:nvSpPr>
        <p:spPr>
          <a:xfrm>
            <a:off x="1640332" y="43790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3" name="object 1863"/>
          <p:cNvSpPr/>
          <p:nvPr/>
        </p:nvSpPr>
        <p:spPr>
          <a:xfrm>
            <a:off x="1640204" y="43474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4" name="object 1864"/>
          <p:cNvSpPr/>
          <p:nvPr/>
        </p:nvSpPr>
        <p:spPr>
          <a:xfrm>
            <a:off x="1639951" y="4226052"/>
            <a:ext cx="635" cy="121920"/>
          </a:xfrm>
          <a:custGeom>
            <a:avLst/>
            <a:gdLst/>
            <a:ahLst/>
            <a:cxnLst/>
            <a:rect l="l" t="t" r="r" b="b"/>
            <a:pathLst>
              <a:path w="635" h="121920">
                <a:moveTo>
                  <a:pt x="190" y="-4762"/>
                </a:moveTo>
                <a:lnTo>
                  <a:pt x="190" y="12617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5" name="object 1865"/>
          <p:cNvSpPr/>
          <p:nvPr/>
        </p:nvSpPr>
        <p:spPr>
          <a:xfrm>
            <a:off x="1641475" y="43479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6" name="object 1866"/>
          <p:cNvSpPr/>
          <p:nvPr/>
        </p:nvSpPr>
        <p:spPr>
          <a:xfrm>
            <a:off x="1642110" y="4356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7" name="object 1867"/>
          <p:cNvSpPr/>
          <p:nvPr/>
        </p:nvSpPr>
        <p:spPr>
          <a:xfrm>
            <a:off x="1641855" y="43353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8" name="object 1868"/>
          <p:cNvSpPr/>
          <p:nvPr/>
        </p:nvSpPr>
        <p:spPr>
          <a:xfrm>
            <a:off x="1641601" y="4272660"/>
            <a:ext cx="635" cy="75565"/>
          </a:xfrm>
          <a:custGeom>
            <a:avLst/>
            <a:gdLst/>
            <a:ahLst/>
            <a:cxnLst/>
            <a:rect l="l" t="t" r="r" b="b"/>
            <a:pathLst>
              <a:path w="635" h="75564">
                <a:moveTo>
                  <a:pt x="253" y="-4762"/>
                </a:moveTo>
                <a:lnTo>
                  <a:pt x="253" y="80073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9" name="object 1869"/>
          <p:cNvSpPr/>
          <p:nvPr/>
        </p:nvSpPr>
        <p:spPr>
          <a:xfrm>
            <a:off x="1642491" y="43534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0" name="object 1870"/>
          <p:cNvSpPr/>
          <p:nvPr/>
        </p:nvSpPr>
        <p:spPr>
          <a:xfrm>
            <a:off x="1642998" y="43185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1" name="object 1871"/>
          <p:cNvSpPr/>
          <p:nvPr/>
        </p:nvSpPr>
        <p:spPr>
          <a:xfrm>
            <a:off x="1642872" y="43032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2" name="object 1872"/>
          <p:cNvSpPr/>
          <p:nvPr/>
        </p:nvSpPr>
        <p:spPr>
          <a:xfrm>
            <a:off x="1642617" y="4286377"/>
            <a:ext cx="635" cy="67310"/>
          </a:xfrm>
          <a:custGeom>
            <a:avLst/>
            <a:gdLst/>
            <a:ahLst/>
            <a:cxnLst/>
            <a:rect l="l" t="t" r="r" b="b"/>
            <a:pathLst>
              <a:path w="635" h="67310">
                <a:moveTo>
                  <a:pt x="190" y="-4762"/>
                </a:moveTo>
                <a:lnTo>
                  <a:pt x="190" y="7181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3" name="object 1873"/>
          <p:cNvSpPr/>
          <p:nvPr/>
        </p:nvSpPr>
        <p:spPr>
          <a:xfrm>
            <a:off x="1643633" y="4345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4" name="object 1874"/>
          <p:cNvSpPr/>
          <p:nvPr/>
        </p:nvSpPr>
        <p:spPr>
          <a:xfrm>
            <a:off x="1643379" y="42589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5" name="object 1875"/>
          <p:cNvSpPr/>
          <p:nvPr/>
        </p:nvSpPr>
        <p:spPr>
          <a:xfrm>
            <a:off x="1642745" y="4235322"/>
            <a:ext cx="1270" cy="51435"/>
          </a:xfrm>
          <a:custGeom>
            <a:avLst/>
            <a:gdLst/>
            <a:ahLst/>
            <a:cxnLst/>
            <a:rect l="l" t="t" r="r" b="b"/>
            <a:pathLst>
              <a:path w="1269" h="51435">
                <a:moveTo>
                  <a:pt x="0" y="51053"/>
                </a:moveTo>
                <a:lnTo>
                  <a:pt x="0" y="0"/>
                </a:lnTo>
                <a:lnTo>
                  <a:pt x="889" y="0"/>
                </a:lnTo>
                <a:lnTo>
                  <a:pt x="889" y="236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6" name="object 1876"/>
          <p:cNvSpPr/>
          <p:nvPr/>
        </p:nvSpPr>
        <p:spPr>
          <a:xfrm>
            <a:off x="1641855" y="4200778"/>
            <a:ext cx="1270" cy="72390"/>
          </a:xfrm>
          <a:custGeom>
            <a:avLst/>
            <a:gdLst/>
            <a:ahLst/>
            <a:cxnLst/>
            <a:rect l="l" t="t" r="r" b="b"/>
            <a:pathLst>
              <a:path w="1269" h="72389">
                <a:moveTo>
                  <a:pt x="0" y="71882"/>
                </a:moveTo>
                <a:lnTo>
                  <a:pt x="0" y="0"/>
                </a:lnTo>
                <a:lnTo>
                  <a:pt x="1270" y="0"/>
                </a:lnTo>
                <a:lnTo>
                  <a:pt x="1270" y="345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7" name="object 1877"/>
          <p:cNvSpPr/>
          <p:nvPr/>
        </p:nvSpPr>
        <p:spPr>
          <a:xfrm>
            <a:off x="1640204" y="4167123"/>
            <a:ext cx="2540" cy="59055"/>
          </a:xfrm>
          <a:custGeom>
            <a:avLst/>
            <a:gdLst/>
            <a:ahLst/>
            <a:cxnLst/>
            <a:rect l="l" t="t" r="r" b="b"/>
            <a:pathLst>
              <a:path w="2539" h="59054">
                <a:moveTo>
                  <a:pt x="0" y="58927"/>
                </a:moveTo>
                <a:lnTo>
                  <a:pt x="0" y="0"/>
                </a:lnTo>
                <a:lnTo>
                  <a:pt x="2286" y="0"/>
                </a:lnTo>
                <a:lnTo>
                  <a:pt x="2286" y="336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8" name="object 1878"/>
          <p:cNvSpPr/>
          <p:nvPr/>
        </p:nvSpPr>
        <p:spPr>
          <a:xfrm>
            <a:off x="1639316" y="4087876"/>
            <a:ext cx="2540" cy="149225"/>
          </a:xfrm>
          <a:custGeom>
            <a:avLst/>
            <a:gdLst/>
            <a:ahLst/>
            <a:cxnLst/>
            <a:rect l="l" t="t" r="r" b="b"/>
            <a:pathLst>
              <a:path w="2539" h="149225">
                <a:moveTo>
                  <a:pt x="0" y="148716"/>
                </a:moveTo>
                <a:lnTo>
                  <a:pt x="0" y="0"/>
                </a:lnTo>
                <a:lnTo>
                  <a:pt x="2032" y="0"/>
                </a:lnTo>
                <a:lnTo>
                  <a:pt x="2032" y="792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9" name="object 1879"/>
          <p:cNvSpPr/>
          <p:nvPr/>
        </p:nvSpPr>
        <p:spPr>
          <a:xfrm>
            <a:off x="1638300" y="3989704"/>
            <a:ext cx="2540" cy="107314"/>
          </a:xfrm>
          <a:custGeom>
            <a:avLst/>
            <a:gdLst/>
            <a:ahLst/>
            <a:cxnLst/>
            <a:rect l="l" t="t" r="r" b="b"/>
            <a:pathLst>
              <a:path w="2539" h="107314">
                <a:moveTo>
                  <a:pt x="0" y="107315"/>
                </a:moveTo>
                <a:lnTo>
                  <a:pt x="0" y="0"/>
                </a:lnTo>
                <a:lnTo>
                  <a:pt x="2032" y="0"/>
                </a:lnTo>
                <a:lnTo>
                  <a:pt x="2032" y="981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0" name="object 1880"/>
          <p:cNvSpPr/>
          <p:nvPr/>
        </p:nvSpPr>
        <p:spPr>
          <a:xfrm>
            <a:off x="1637157" y="3817746"/>
            <a:ext cx="2540" cy="314960"/>
          </a:xfrm>
          <a:custGeom>
            <a:avLst/>
            <a:gdLst/>
            <a:ahLst/>
            <a:cxnLst/>
            <a:rect l="l" t="t" r="r" b="b"/>
            <a:pathLst>
              <a:path w="2539" h="314960">
                <a:moveTo>
                  <a:pt x="1079" y="-4762"/>
                </a:moveTo>
                <a:lnTo>
                  <a:pt x="1079" y="319341"/>
                </a:lnTo>
              </a:path>
            </a:pathLst>
          </a:custGeom>
          <a:ln w="1168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1" name="object 1881"/>
          <p:cNvSpPr/>
          <p:nvPr/>
        </p:nvSpPr>
        <p:spPr>
          <a:xfrm>
            <a:off x="1644523" y="43080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2" name="object 1882"/>
          <p:cNvSpPr/>
          <p:nvPr/>
        </p:nvSpPr>
        <p:spPr>
          <a:xfrm>
            <a:off x="1644395" y="42635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3" name="object 1883"/>
          <p:cNvSpPr/>
          <p:nvPr/>
        </p:nvSpPr>
        <p:spPr>
          <a:xfrm>
            <a:off x="1644142" y="41843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4" name="object 1884"/>
          <p:cNvSpPr/>
          <p:nvPr/>
        </p:nvSpPr>
        <p:spPr>
          <a:xfrm>
            <a:off x="1644014" y="4144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5" name="object 1885"/>
          <p:cNvSpPr/>
          <p:nvPr/>
        </p:nvSpPr>
        <p:spPr>
          <a:xfrm>
            <a:off x="1644904" y="43759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6" name="object 1886"/>
          <p:cNvSpPr/>
          <p:nvPr/>
        </p:nvSpPr>
        <p:spPr>
          <a:xfrm>
            <a:off x="1645285" y="43877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7" name="object 1887"/>
          <p:cNvSpPr/>
          <p:nvPr/>
        </p:nvSpPr>
        <p:spPr>
          <a:xfrm>
            <a:off x="1645666" y="43705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8" name="object 1888"/>
          <p:cNvSpPr/>
          <p:nvPr/>
        </p:nvSpPr>
        <p:spPr>
          <a:xfrm>
            <a:off x="1645411" y="4294123"/>
            <a:ext cx="635" cy="93980"/>
          </a:xfrm>
          <a:custGeom>
            <a:avLst/>
            <a:gdLst/>
            <a:ahLst/>
            <a:cxnLst/>
            <a:rect l="l" t="t" r="r" b="b"/>
            <a:pathLst>
              <a:path w="635" h="93979">
                <a:moveTo>
                  <a:pt x="190" y="-4762"/>
                </a:moveTo>
                <a:lnTo>
                  <a:pt x="190" y="9836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9" name="object 1889"/>
          <p:cNvSpPr/>
          <p:nvPr/>
        </p:nvSpPr>
        <p:spPr>
          <a:xfrm>
            <a:off x="1647063" y="45402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0" name="object 1890"/>
          <p:cNvSpPr/>
          <p:nvPr/>
        </p:nvSpPr>
        <p:spPr>
          <a:xfrm>
            <a:off x="1647570" y="45455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1" name="object 1891"/>
          <p:cNvSpPr/>
          <p:nvPr/>
        </p:nvSpPr>
        <p:spPr>
          <a:xfrm>
            <a:off x="1647444" y="4531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2" name="object 1892"/>
          <p:cNvSpPr/>
          <p:nvPr/>
        </p:nvSpPr>
        <p:spPr>
          <a:xfrm>
            <a:off x="1647189" y="4521453"/>
            <a:ext cx="635" cy="19050"/>
          </a:xfrm>
          <a:custGeom>
            <a:avLst/>
            <a:gdLst/>
            <a:ahLst/>
            <a:cxnLst/>
            <a:rect l="l" t="t" r="r" b="b"/>
            <a:pathLst>
              <a:path w="635" h="19050">
                <a:moveTo>
                  <a:pt x="0" y="18796"/>
                </a:moveTo>
                <a:lnTo>
                  <a:pt x="0" y="0"/>
                </a:lnTo>
                <a:lnTo>
                  <a:pt x="381" y="0"/>
                </a:lnTo>
                <a:lnTo>
                  <a:pt x="381" y="1028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3" name="object 1893"/>
          <p:cNvSpPr/>
          <p:nvPr/>
        </p:nvSpPr>
        <p:spPr>
          <a:xfrm>
            <a:off x="1646808" y="4513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4" name="object 1894"/>
          <p:cNvSpPr/>
          <p:nvPr/>
        </p:nvSpPr>
        <p:spPr>
          <a:xfrm>
            <a:off x="1646682" y="45064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5" name="object 1895"/>
          <p:cNvSpPr/>
          <p:nvPr/>
        </p:nvSpPr>
        <p:spPr>
          <a:xfrm>
            <a:off x="1646427" y="44709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6" name="object 1896"/>
          <p:cNvSpPr/>
          <p:nvPr/>
        </p:nvSpPr>
        <p:spPr>
          <a:xfrm>
            <a:off x="1648586" y="45965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7" name="object 1897"/>
          <p:cNvSpPr/>
          <p:nvPr/>
        </p:nvSpPr>
        <p:spPr>
          <a:xfrm>
            <a:off x="1648967" y="4588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8" name="object 1898"/>
          <p:cNvSpPr/>
          <p:nvPr/>
        </p:nvSpPr>
        <p:spPr>
          <a:xfrm>
            <a:off x="1648714" y="4539996"/>
            <a:ext cx="635" cy="56515"/>
          </a:xfrm>
          <a:custGeom>
            <a:avLst/>
            <a:gdLst/>
            <a:ahLst/>
            <a:cxnLst/>
            <a:rect l="l" t="t" r="r" b="b"/>
            <a:pathLst>
              <a:path w="635" h="56514">
                <a:moveTo>
                  <a:pt x="190" y="-4762"/>
                </a:moveTo>
                <a:lnTo>
                  <a:pt x="190" y="6127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9" name="object 1899"/>
          <p:cNvSpPr/>
          <p:nvPr/>
        </p:nvSpPr>
        <p:spPr>
          <a:xfrm>
            <a:off x="1648332" y="45228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0" name="object 1900"/>
          <p:cNvSpPr/>
          <p:nvPr/>
        </p:nvSpPr>
        <p:spPr>
          <a:xfrm>
            <a:off x="1648205" y="44883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1" name="object 1901"/>
          <p:cNvSpPr/>
          <p:nvPr/>
        </p:nvSpPr>
        <p:spPr>
          <a:xfrm>
            <a:off x="1647951" y="44620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2" name="object 1902"/>
          <p:cNvSpPr/>
          <p:nvPr/>
        </p:nvSpPr>
        <p:spPr>
          <a:xfrm>
            <a:off x="1646682" y="4420996"/>
            <a:ext cx="1905" cy="50165"/>
          </a:xfrm>
          <a:custGeom>
            <a:avLst/>
            <a:gdLst/>
            <a:ahLst/>
            <a:cxnLst/>
            <a:rect l="l" t="t" r="r" b="b"/>
            <a:pathLst>
              <a:path w="1905" h="50164">
                <a:moveTo>
                  <a:pt x="0" y="49911"/>
                </a:moveTo>
                <a:lnTo>
                  <a:pt x="0" y="0"/>
                </a:lnTo>
                <a:lnTo>
                  <a:pt x="1524" y="0"/>
                </a:lnTo>
                <a:lnTo>
                  <a:pt x="1524" y="410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3" name="object 1903"/>
          <p:cNvSpPr/>
          <p:nvPr/>
        </p:nvSpPr>
        <p:spPr>
          <a:xfrm>
            <a:off x="1646301" y="4306823"/>
            <a:ext cx="1270" cy="114300"/>
          </a:xfrm>
          <a:custGeom>
            <a:avLst/>
            <a:gdLst/>
            <a:ahLst/>
            <a:cxnLst/>
            <a:rect l="l" t="t" r="r" b="b"/>
            <a:pathLst>
              <a:path w="1269" h="114300">
                <a:moveTo>
                  <a:pt x="571" y="-4762"/>
                </a:moveTo>
                <a:lnTo>
                  <a:pt x="571" y="118935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4" name="object 1904"/>
          <p:cNvSpPr/>
          <p:nvPr/>
        </p:nvSpPr>
        <p:spPr>
          <a:xfrm>
            <a:off x="1649476" y="4437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5" name="object 1905"/>
          <p:cNvSpPr/>
          <p:nvPr/>
        </p:nvSpPr>
        <p:spPr>
          <a:xfrm>
            <a:off x="1649348" y="4305680"/>
            <a:ext cx="635" cy="132080"/>
          </a:xfrm>
          <a:custGeom>
            <a:avLst/>
            <a:gdLst/>
            <a:ahLst/>
            <a:cxnLst/>
            <a:rect l="l" t="t" r="r" b="b"/>
            <a:pathLst>
              <a:path w="635" h="132079">
                <a:moveTo>
                  <a:pt x="126" y="-4762"/>
                </a:moveTo>
                <a:lnTo>
                  <a:pt x="126" y="136715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6" name="object 1906"/>
          <p:cNvSpPr/>
          <p:nvPr/>
        </p:nvSpPr>
        <p:spPr>
          <a:xfrm>
            <a:off x="1646808" y="4273296"/>
            <a:ext cx="3175" cy="33655"/>
          </a:xfrm>
          <a:custGeom>
            <a:avLst/>
            <a:gdLst/>
            <a:ahLst/>
            <a:cxnLst/>
            <a:rect l="l" t="t" r="r" b="b"/>
            <a:pathLst>
              <a:path w="3175" h="33654">
                <a:moveTo>
                  <a:pt x="0" y="33527"/>
                </a:moveTo>
                <a:lnTo>
                  <a:pt x="0" y="0"/>
                </a:lnTo>
                <a:lnTo>
                  <a:pt x="2667" y="0"/>
                </a:lnTo>
                <a:lnTo>
                  <a:pt x="2667" y="323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7" name="object 1907"/>
          <p:cNvSpPr/>
          <p:nvPr/>
        </p:nvSpPr>
        <p:spPr>
          <a:xfrm>
            <a:off x="1646047" y="4221988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159" y="0"/>
                </a:lnTo>
                <a:lnTo>
                  <a:pt x="2159" y="513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8" name="object 1908"/>
          <p:cNvSpPr/>
          <p:nvPr/>
        </p:nvSpPr>
        <p:spPr>
          <a:xfrm>
            <a:off x="1645666" y="4197222"/>
            <a:ext cx="1905" cy="97155"/>
          </a:xfrm>
          <a:custGeom>
            <a:avLst/>
            <a:gdLst/>
            <a:ahLst/>
            <a:cxnLst/>
            <a:rect l="l" t="t" r="r" b="b"/>
            <a:pathLst>
              <a:path w="1905" h="97154">
                <a:moveTo>
                  <a:pt x="0" y="96900"/>
                </a:moveTo>
                <a:lnTo>
                  <a:pt x="0" y="0"/>
                </a:lnTo>
                <a:lnTo>
                  <a:pt x="1524" y="0"/>
                </a:lnTo>
                <a:lnTo>
                  <a:pt x="1524" y="2476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9" name="object 1909"/>
          <p:cNvSpPr/>
          <p:nvPr/>
        </p:nvSpPr>
        <p:spPr>
          <a:xfrm>
            <a:off x="1645030" y="4184903"/>
            <a:ext cx="1905" cy="191135"/>
          </a:xfrm>
          <a:custGeom>
            <a:avLst/>
            <a:gdLst/>
            <a:ahLst/>
            <a:cxnLst/>
            <a:rect l="l" t="t" r="r" b="b"/>
            <a:pathLst>
              <a:path w="1905" h="191135">
                <a:moveTo>
                  <a:pt x="698" y="-4762"/>
                </a:moveTo>
                <a:lnTo>
                  <a:pt x="698" y="195770"/>
                </a:lnTo>
              </a:path>
            </a:pathLst>
          </a:custGeom>
          <a:ln w="1092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0" name="object 1910"/>
          <p:cNvSpPr/>
          <p:nvPr/>
        </p:nvSpPr>
        <p:spPr>
          <a:xfrm>
            <a:off x="1650110" y="4376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1" name="object 1911"/>
          <p:cNvSpPr/>
          <p:nvPr/>
        </p:nvSpPr>
        <p:spPr>
          <a:xfrm>
            <a:off x="1650619" y="44430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2" name="object 1912"/>
          <p:cNvSpPr/>
          <p:nvPr/>
        </p:nvSpPr>
        <p:spPr>
          <a:xfrm>
            <a:off x="1650492" y="43591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3" name="object 1913"/>
          <p:cNvSpPr/>
          <p:nvPr/>
        </p:nvSpPr>
        <p:spPr>
          <a:xfrm>
            <a:off x="1650238" y="4348860"/>
            <a:ext cx="635" cy="27305"/>
          </a:xfrm>
          <a:custGeom>
            <a:avLst/>
            <a:gdLst/>
            <a:ahLst/>
            <a:cxnLst/>
            <a:rect l="l" t="t" r="r" b="b"/>
            <a:pathLst>
              <a:path w="635" h="27304">
                <a:moveTo>
                  <a:pt x="0" y="27304"/>
                </a:moveTo>
                <a:lnTo>
                  <a:pt x="0" y="0"/>
                </a:lnTo>
                <a:lnTo>
                  <a:pt x="381" y="0"/>
                </a:lnTo>
                <a:lnTo>
                  <a:pt x="381" y="102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4" name="object 1914"/>
          <p:cNvSpPr/>
          <p:nvPr/>
        </p:nvSpPr>
        <p:spPr>
          <a:xfrm>
            <a:off x="1649857" y="42716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5" name="object 1915"/>
          <p:cNvSpPr/>
          <p:nvPr/>
        </p:nvSpPr>
        <p:spPr>
          <a:xfrm>
            <a:off x="1651254" y="4385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6" name="object 1916"/>
          <p:cNvSpPr/>
          <p:nvPr/>
        </p:nvSpPr>
        <p:spPr>
          <a:xfrm>
            <a:off x="1651635" y="4473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7" name="object 1917"/>
          <p:cNvSpPr/>
          <p:nvPr/>
        </p:nvSpPr>
        <p:spPr>
          <a:xfrm>
            <a:off x="1652016" y="4427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8" name="object 1918"/>
          <p:cNvSpPr/>
          <p:nvPr/>
        </p:nvSpPr>
        <p:spPr>
          <a:xfrm>
            <a:off x="1651761" y="4383785"/>
            <a:ext cx="635" cy="89535"/>
          </a:xfrm>
          <a:custGeom>
            <a:avLst/>
            <a:gdLst/>
            <a:ahLst/>
            <a:cxnLst/>
            <a:rect l="l" t="t" r="r" b="b"/>
            <a:pathLst>
              <a:path w="635" h="89535">
                <a:moveTo>
                  <a:pt x="190" y="-4762"/>
                </a:moveTo>
                <a:lnTo>
                  <a:pt x="190" y="9429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9" name="object 1919"/>
          <p:cNvSpPr/>
          <p:nvPr/>
        </p:nvSpPr>
        <p:spPr>
          <a:xfrm>
            <a:off x="1651380" y="4299458"/>
            <a:ext cx="635" cy="85725"/>
          </a:xfrm>
          <a:custGeom>
            <a:avLst/>
            <a:gdLst/>
            <a:ahLst/>
            <a:cxnLst/>
            <a:rect l="l" t="t" r="r" b="b"/>
            <a:pathLst>
              <a:path w="635" h="85725">
                <a:moveTo>
                  <a:pt x="254" y="-4762"/>
                </a:moveTo>
                <a:lnTo>
                  <a:pt x="254" y="90360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0" name="object 1920"/>
          <p:cNvSpPr/>
          <p:nvPr/>
        </p:nvSpPr>
        <p:spPr>
          <a:xfrm>
            <a:off x="1651000" y="42381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1" name="object 1921"/>
          <p:cNvSpPr/>
          <p:nvPr/>
        </p:nvSpPr>
        <p:spPr>
          <a:xfrm>
            <a:off x="1650110" y="4174997"/>
            <a:ext cx="1270" cy="97155"/>
          </a:xfrm>
          <a:custGeom>
            <a:avLst/>
            <a:gdLst/>
            <a:ahLst/>
            <a:cxnLst/>
            <a:rect l="l" t="t" r="r" b="b"/>
            <a:pathLst>
              <a:path w="1269" h="97154">
                <a:moveTo>
                  <a:pt x="0" y="96647"/>
                </a:moveTo>
                <a:lnTo>
                  <a:pt x="0" y="0"/>
                </a:lnTo>
                <a:lnTo>
                  <a:pt x="1270" y="0"/>
                </a:lnTo>
                <a:lnTo>
                  <a:pt x="1270" y="631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2" name="object 1922"/>
          <p:cNvSpPr/>
          <p:nvPr/>
        </p:nvSpPr>
        <p:spPr>
          <a:xfrm>
            <a:off x="1645666" y="4096639"/>
            <a:ext cx="5080" cy="88265"/>
          </a:xfrm>
          <a:custGeom>
            <a:avLst/>
            <a:gdLst/>
            <a:ahLst/>
            <a:cxnLst/>
            <a:rect l="l" t="t" r="r" b="b"/>
            <a:pathLst>
              <a:path w="5080" h="88264">
                <a:moveTo>
                  <a:pt x="0" y="88265"/>
                </a:moveTo>
                <a:lnTo>
                  <a:pt x="0" y="0"/>
                </a:lnTo>
                <a:lnTo>
                  <a:pt x="5080" y="0"/>
                </a:lnTo>
                <a:lnTo>
                  <a:pt x="5080" y="783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3" name="object 1923"/>
          <p:cNvSpPr/>
          <p:nvPr/>
        </p:nvSpPr>
        <p:spPr>
          <a:xfrm>
            <a:off x="1644142" y="4039615"/>
            <a:ext cx="4445" cy="105410"/>
          </a:xfrm>
          <a:custGeom>
            <a:avLst/>
            <a:gdLst/>
            <a:ahLst/>
            <a:cxnLst/>
            <a:rect l="l" t="t" r="r" b="b"/>
            <a:pathLst>
              <a:path w="4444" h="105410">
                <a:moveTo>
                  <a:pt x="0" y="105155"/>
                </a:moveTo>
                <a:lnTo>
                  <a:pt x="0" y="0"/>
                </a:lnTo>
                <a:lnTo>
                  <a:pt x="4064" y="0"/>
                </a:lnTo>
                <a:lnTo>
                  <a:pt x="4064" y="570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4" name="object 1924"/>
          <p:cNvSpPr/>
          <p:nvPr/>
        </p:nvSpPr>
        <p:spPr>
          <a:xfrm>
            <a:off x="1652777" y="43828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5" name="object 1925"/>
          <p:cNvSpPr/>
          <p:nvPr/>
        </p:nvSpPr>
        <p:spPr>
          <a:xfrm>
            <a:off x="1652523" y="43430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6" name="object 1926"/>
          <p:cNvSpPr/>
          <p:nvPr/>
        </p:nvSpPr>
        <p:spPr>
          <a:xfrm>
            <a:off x="1653539" y="44681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7" name="object 1927"/>
          <p:cNvSpPr/>
          <p:nvPr/>
        </p:nvSpPr>
        <p:spPr>
          <a:xfrm>
            <a:off x="1653285" y="4388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8" name="object 1928"/>
          <p:cNvSpPr/>
          <p:nvPr/>
        </p:nvSpPr>
        <p:spPr>
          <a:xfrm>
            <a:off x="1653158" y="43353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9" name="object 1929"/>
          <p:cNvSpPr/>
          <p:nvPr/>
        </p:nvSpPr>
        <p:spPr>
          <a:xfrm>
            <a:off x="1652777" y="4299711"/>
            <a:ext cx="635" cy="43815"/>
          </a:xfrm>
          <a:custGeom>
            <a:avLst/>
            <a:gdLst/>
            <a:ahLst/>
            <a:cxnLst/>
            <a:rect l="l" t="t" r="r" b="b"/>
            <a:pathLst>
              <a:path w="635" h="43814">
                <a:moveTo>
                  <a:pt x="253" y="-4762"/>
                </a:moveTo>
                <a:lnTo>
                  <a:pt x="253" y="4806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0" name="object 1930"/>
          <p:cNvSpPr/>
          <p:nvPr/>
        </p:nvSpPr>
        <p:spPr>
          <a:xfrm>
            <a:off x="1654301" y="4401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1" name="object 1931"/>
          <p:cNvSpPr/>
          <p:nvPr/>
        </p:nvSpPr>
        <p:spPr>
          <a:xfrm>
            <a:off x="1654048" y="43632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2" name="object 1932"/>
          <p:cNvSpPr/>
          <p:nvPr/>
        </p:nvSpPr>
        <p:spPr>
          <a:xfrm>
            <a:off x="1653920" y="4254500"/>
            <a:ext cx="635" cy="109220"/>
          </a:xfrm>
          <a:custGeom>
            <a:avLst/>
            <a:gdLst/>
            <a:ahLst/>
            <a:cxnLst/>
            <a:rect l="l" t="t" r="r" b="b"/>
            <a:pathLst>
              <a:path w="635" h="109220">
                <a:moveTo>
                  <a:pt x="190" y="-4762"/>
                </a:moveTo>
                <a:lnTo>
                  <a:pt x="190" y="11347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3" name="object 1933"/>
          <p:cNvSpPr/>
          <p:nvPr/>
        </p:nvSpPr>
        <p:spPr>
          <a:xfrm>
            <a:off x="1653032" y="4232147"/>
            <a:ext cx="1270" cy="67945"/>
          </a:xfrm>
          <a:custGeom>
            <a:avLst/>
            <a:gdLst/>
            <a:ahLst/>
            <a:cxnLst/>
            <a:rect l="l" t="t" r="r" b="b"/>
            <a:pathLst>
              <a:path w="1269" h="67945">
                <a:moveTo>
                  <a:pt x="0" y="67563"/>
                </a:moveTo>
                <a:lnTo>
                  <a:pt x="0" y="0"/>
                </a:lnTo>
                <a:lnTo>
                  <a:pt x="1016" y="0"/>
                </a:lnTo>
                <a:lnTo>
                  <a:pt x="1016" y="223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4" name="object 1934"/>
          <p:cNvSpPr/>
          <p:nvPr/>
        </p:nvSpPr>
        <p:spPr>
          <a:xfrm>
            <a:off x="1652397" y="4131055"/>
            <a:ext cx="1270" cy="101600"/>
          </a:xfrm>
          <a:custGeom>
            <a:avLst/>
            <a:gdLst/>
            <a:ahLst/>
            <a:cxnLst/>
            <a:rect l="l" t="t" r="r" b="b"/>
            <a:pathLst>
              <a:path w="1269" h="101600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010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5" name="object 1935"/>
          <p:cNvSpPr/>
          <p:nvPr/>
        </p:nvSpPr>
        <p:spPr>
          <a:xfrm>
            <a:off x="1654936" y="4319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6" name="object 1936"/>
          <p:cNvSpPr/>
          <p:nvPr/>
        </p:nvSpPr>
        <p:spPr>
          <a:xfrm>
            <a:off x="1654682" y="4302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7" name="object 1937"/>
          <p:cNvSpPr/>
          <p:nvPr/>
        </p:nvSpPr>
        <p:spPr>
          <a:xfrm>
            <a:off x="1655445" y="4298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8" name="object 1938"/>
          <p:cNvSpPr/>
          <p:nvPr/>
        </p:nvSpPr>
        <p:spPr>
          <a:xfrm>
            <a:off x="1655317" y="42157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9" name="object 1939"/>
          <p:cNvSpPr/>
          <p:nvPr/>
        </p:nvSpPr>
        <p:spPr>
          <a:xfrm>
            <a:off x="1654810" y="4167759"/>
            <a:ext cx="635" cy="135255"/>
          </a:xfrm>
          <a:custGeom>
            <a:avLst/>
            <a:gdLst/>
            <a:ahLst/>
            <a:cxnLst/>
            <a:rect l="l" t="t" r="r" b="b"/>
            <a:pathLst>
              <a:path w="635" h="135254">
                <a:moveTo>
                  <a:pt x="317" y="-4762"/>
                </a:moveTo>
                <a:lnTo>
                  <a:pt x="317" y="13989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0" name="object 1940"/>
          <p:cNvSpPr/>
          <p:nvPr/>
        </p:nvSpPr>
        <p:spPr>
          <a:xfrm>
            <a:off x="1657223" y="45038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1" name="object 1941"/>
          <p:cNvSpPr/>
          <p:nvPr/>
        </p:nvSpPr>
        <p:spPr>
          <a:xfrm>
            <a:off x="1656969" y="4486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2" name="object 1942"/>
          <p:cNvSpPr/>
          <p:nvPr/>
        </p:nvSpPr>
        <p:spPr>
          <a:xfrm>
            <a:off x="1656842" y="44627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3" name="object 1943"/>
          <p:cNvSpPr/>
          <p:nvPr/>
        </p:nvSpPr>
        <p:spPr>
          <a:xfrm>
            <a:off x="1656588" y="44325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4" name="object 1944"/>
          <p:cNvSpPr/>
          <p:nvPr/>
        </p:nvSpPr>
        <p:spPr>
          <a:xfrm>
            <a:off x="1656460" y="4374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5" name="object 1945"/>
          <p:cNvSpPr/>
          <p:nvPr/>
        </p:nvSpPr>
        <p:spPr>
          <a:xfrm>
            <a:off x="1656207" y="43357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6" name="object 1946"/>
          <p:cNvSpPr/>
          <p:nvPr/>
        </p:nvSpPr>
        <p:spPr>
          <a:xfrm>
            <a:off x="1657730" y="45267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7" name="object 1947"/>
          <p:cNvSpPr/>
          <p:nvPr/>
        </p:nvSpPr>
        <p:spPr>
          <a:xfrm>
            <a:off x="1658111" y="4495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8" name="object 1948"/>
          <p:cNvSpPr/>
          <p:nvPr/>
        </p:nvSpPr>
        <p:spPr>
          <a:xfrm>
            <a:off x="1657857" y="4461764"/>
            <a:ext cx="635" cy="65405"/>
          </a:xfrm>
          <a:custGeom>
            <a:avLst/>
            <a:gdLst/>
            <a:ahLst/>
            <a:cxnLst/>
            <a:rect l="l" t="t" r="r" b="b"/>
            <a:pathLst>
              <a:path w="635" h="65404">
                <a:moveTo>
                  <a:pt x="190" y="-4762"/>
                </a:moveTo>
                <a:lnTo>
                  <a:pt x="190" y="6978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9" name="object 1949"/>
          <p:cNvSpPr/>
          <p:nvPr/>
        </p:nvSpPr>
        <p:spPr>
          <a:xfrm>
            <a:off x="1657604" y="44448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0" name="object 1950"/>
          <p:cNvSpPr/>
          <p:nvPr/>
        </p:nvSpPr>
        <p:spPr>
          <a:xfrm>
            <a:off x="1658492" y="44385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1" name="object 1951"/>
          <p:cNvSpPr/>
          <p:nvPr/>
        </p:nvSpPr>
        <p:spPr>
          <a:xfrm>
            <a:off x="1657730" y="4405248"/>
            <a:ext cx="1270" cy="40005"/>
          </a:xfrm>
          <a:custGeom>
            <a:avLst/>
            <a:gdLst/>
            <a:ahLst/>
            <a:cxnLst/>
            <a:rect l="l" t="t" r="r" b="b"/>
            <a:pathLst>
              <a:path w="1269" h="40004">
                <a:moveTo>
                  <a:pt x="0" y="39624"/>
                </a:moveTo>
                <a:lnTo>
                  <a:pt x="0" y="0"/>
                </a:lnTo>
                <a:lnTo>
                  <a:pt x="889" y="0"/>
                </a:lnTo>
                <a:lnTo>
                  <a:pt x="889" y="332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2" name="object 1952"/>
          <p:cNvSpPr/>
          <p:nvPr/>
        </p:nvSpPr>
        <p:spPr>
          <a:xfrm>
            <a:off x="1658873" y="43789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3" name="object 1953"/>
          <p:cNvSpPr/>
          <p:nvPr/>
        </p:nvSpPr>
        <p:spPr>
          <a:xfrm>
            <a:off x="1658239" y="4333875"/>
            <a:ext cx="1270" cy="71755"/>
          </a:xfrm>
          <a:custGeom>
            <a:avLst/>
            <a:gdLst/>
            <a:ahLst/>
            <a:cxnLst/>
            <a:rect l="l" t="t" r="r" b="b"/>
            <a:pathLst>
              <a:path w="1269" h="71754">
                <a:moveTo>
                  <a:pt x="381" y="-4762"/>
                </a:moveTo>
                <a:lnTo>
                  <a:pt x="381" y="7613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4" name="object 1954"/>
          <p:cNvSpPr/>
          <p:nvPr/>
        </p:nvSpPr>
        <p:spPr>
          <a:xfrm>
            <a:off x="1656333" y="4284598"/>
            <a:ext cx="2540" cy="51435"/>
          </a:xfrm>
          <a:custGeom>
            <a:avLst/>
            <a:gdLst/>
            <a:ahLst/>
            <a:cxnLst/>
            <a:rect l="l" t="t" r="r" b="b"/>
            <a:pathLst>
              <a:path w="2539" h="51435">
                <a:moveTo>
                  <a:pt x="0" y="51180"/>
                </a:moveTo>
                <a:lnTo>
                  <a:pt x="0" y="0"/>
                </a:lnTo>
                <a:lnTo>
                  <a:pt x="2286" y="0"/>
                </a:lnTo>
                <a:lnTo>
                  <a:pt x="2286" y="492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5" name="object 1955"/>
          <p:cNvSpPr/>
          <p:nvPr/>
        </p:nvSpPr>
        <p:spPr>
          <a:xfrm>
            <a:off x="1656079" y="424205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425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6" name="object 1956"/>
          <p:cNvSpPr/>
          <p:nvPr/>
        </p:nvSpPr>
        <p:spPr>
          <a:xfrm>
            <a:off x="1655826" y="4140200"/>
            <a:ext cx="1270" cy="102235"/>
          </a:xfrm>
          <a:custGeom>
            <a:avLst/>
            <a:gdLst/>
            <a:ahLst/>
            <a:cxnLst/>
            <a:rect l="l" t="t" r="r" b="b"/>
            <a:pathLst>
              <a:path w="1269" h="102235">
                <a:moveTo>
                  <a:pt x="444" y="-4762"/>
                </a:moveTo>
                <a:lnTo>
                  <a:pt x="444" y="106616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7" name="object 1957"/>
          <p:cNvSpPr/>
          <p:nvPr/>
        </p:nvSpPr>
        <p:spPr>
          <a:xfrm>
            <a:off x="1655064" y="4093590"/>
            <a:ext cx="1270" cy="74295"/>
          </a:xfrm>
          <a:custGeom>
            <a:avLst/>
            <a:gdLst/>
            <a:ahLst/>
            <a:cxnLst/>
            <a:rect l="l" t="t" r="r" b="b"/>
            <a:pathLst>
              <a:path w="1269" h="74295">
                <a:moveTo>
                  <a:pt x="0" y="74168"/>
                </a:moveTo>
                <a:lnTo>
                  <a:pt x="0" y="0"/>
                </a:lnTo>
                <a:lnTo>
                  <a:pt x="1270" y="0"/>
                </a:lnTo>
                <a:lnTo>
                  <a:pt x="1270" y="466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8" name="object 1958"/>
          <p:cNvSpPr/>
          <p:nvPr/>
        </p:nvSpPr>
        <p:spPr>
          <a:xfrm>
            <a:off x="1653032" y="4052570"/>
            <a:ext cx="3175" cy="78740"/>
          </a:xfrm>
          <a:custGeom>
            <a:avLst/>
            <a:gdLst/>
            <a:ahLst/>
            <a:cxnLst/>
            <a:rect l="l" t="t" r="r" b="b"/>
            <a:pathLst>
              <a:path w="3175" h="78739">
                <a:moveTo>
                  <a:pt x="0" y="78485"/>
                </a:moveTo>
                <a:lnTo>
                  <a:pt x="0" y="0"/>
                </a:lnTo>
                <a:lnTo>
                  <a:pt x="2667" y="0"/>
                </a:lnTo>
                <a:lnTo>
                  <a:pt x="2667" y="410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9" name="object 1959"/>
          <p:cNvSpPr/>
          <p:nvPr/>
        </p:nvSpPr>
        <p:spPr>
          <a:xfrm>
            <a:off x="1659635" y="43411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0" name="object 1960"/>
          <p:cNvSpPr/>
          <p:nvPr/>
        </p:nvSpPr>
        <p:spPr>
          <a:xfrm>
            <a:off x="1659508" y="42904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1" name="object 1961"/>
          <p:cNvSpPr/>
          <p:nvPr/>
        </p:nvSpPr>
        <p:spPr>
          <a:xfrm>
            <a:off x="1660017" y="43940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2" name="object 1962"/>
          <p:cNvSpPr/>
          <p:nvPr/>
        </p:nvSpPr>
        <p:spPr>
          <a:xfrm>
            <a:off x="1660398" y="4393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3" name="object 1963"/>
          <p:cNvSpPr/>
          <p:nvPr/>
        </p:nvSpPr>
        <p:spPr>
          <a:xfrm>
            <a:off x="1660144" y="4282821"/>
            <a:ext cx="635" cy="111760"/>
          </a:xfrm>
          <a:custGeom>
            <a:avLst/>
            <a:gdLst/>
            <a:ahLst/>
            <a:cxnLst/>
            <a:rect l="l" t="t" r="r" b="b"/>
            <a:pathLst>
              <a:path w="635" h="111760">
                <a:moveTo>
                  <a:pt x="190" y="-4762"/>
                </a:moveTo>
                <a:lnTo>
                  <a:pt x="190" y="11601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4" name="object 1964"/>
          <p:cNvSpPr/>
          <p:nvPr/>
        </p:nvSpPr>
        <p:spPr>
          <a:xfrm>
            <a:off x="1659635" y="4245102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0" y="45338"/>
                </a:moveTo>
                <a:lnTo>
                  <a:pt x="0" y="0"/>
                </a:lnTo>
                <a:lnTo>
                  <a:pt x="635" y="0"/>
                </a:lnTo>
                <a:lnTo>
                  <a:pt x="635" y="377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5" name="object 1965"/>
          <p:cNvSpPr/>
          <p:nvPr/>
        </p:nvSpPr>
        <p:spPr>
          <a:xfrm>
            <a:off x="1660779" y="4241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6" name="object 1966"/>
          <p:cNvSpPr/>
          <p:nvPr/>
        </p:nvSpPr>
        <p:spPr>
          <a:xfrm>
            <a:off x="1659889" y="4200525"/>
            <a:ext cx="1270" cy="45085"/>
          </a:xfrm>
          <a:custGeom>
            <a:avLst/>
            <a:gdLst/>
            <a:ahLst/>
            <a:cxnLst/>
            <a:rect l="l" t="t" r="r" b="b"/>
            <a:pathLst>
              <a:path w="1269" h="45085">
                <a:moveTo>
                  <a:pt x="0" y="44576"/>
                </a:moveTo>
                <a:lnTo>
                  <a:pt x="0" y="0"/>
                </a:lnTo>
                <a:lnTo>
                  <a:pt x="1016" y="0"/>
                </a:lnTo>
                <a:lnTo>
                  <a:pt x="1016" y="411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7" name="object 1967"/>
          <p:cNvSpPr/>
          <p:nvPr/>
        </p:nvSpPr>
        <p:spPr>
          <a:xfrm>
            <a:off x="1659254" y="415848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6"/>
                </a:moveTo>
                <a:lnTo>
                  <a:pt x="0" y="0"/>
                </a:lnTo>
                <a:lnTo>
                  <a:pt x="1143" y="0"/>
                </a:lnTo>
                <a:lnTo>
                  <a:pt x="1143" y="420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8" name="object 1968"/>
          <p:cNvSpPr/>
          <p:nvPr/>
        </p:nvSpPr>
        <p:spPr>
          <a:xfrm>
            <a:off x="1661414" y="41702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9" name="object 1969"/>
          <p:cNvSpPr/>
          <p:nvPr/>
        </p:nvSpPr>
        <p:spPr>
          <a:xfrm>
            <a:off x="1661160" y="41243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0" name="object 1970"/>
          <p:cNvSpPr/>
          <p:nvPr/>
        </p:nvSpPr>
        <p:spPr>
          <a:xfrm>
            <a:off x="1659889" y="4084701"/>
            <a:ext cx="1905" cy="74295"/>
          </a:xfrm>
          <a:custGeom>
            <a:avLst/>
            <a:gdLst/>
            <a:ahLst/>
            <a:cxnLst/>
            <a:rect l="l" t="t" r="r" b="b"/>
            <a:pathLst>
              <a:path w="1905" h="74295">
                <a:moveTo>
                  <a:pt x="0" y="73786"/>
                </a:moveTo>
                <a:lnTo>
                  <a:pt x="0" y="0"/>
                </a:lnTo>
                <a:lnTo>
                  <a:pt x="1397" y="0"/>
                </a:lnTo>
                <a:lnTo>
                  <a:pt x="1397" y="396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1" name="object 1971"/>
          <p:cNvSpPr/>
          <p:nvPr/>
        </p:nvSpPr>
        <p:spPr>
          <a:xfrm>
            <a:off x="1661795" y="41136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2" name="object 1972"/>
          <p:cNvSpPr/>
          <p:nvPr/>
        </p:nvSpPr>
        <p:spPr>
          <a:xfrm>
            <a:off x="1662302" y="42038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3" name="object 1973"/>
          <p:cNvSpPr/>
          <p:nvPr/>
        </p:nvSpPr>
        <p:spPr>
          <a:xfrm>
            <a:off x="1662176" y="41529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4" name="object 1974"/>
          <p:cNvSpPr/>
          <p:nvPr/>
        </p:nvSpPr>
        <p:spPr>
          <a:xfrm>
            <a:off x="1663319" y="4429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5" name="object 1975"/>
          <p:cNvSpPr/>
          <p:nvPr/>
        </p:nvSpPr>
        <p:spPr>
          <a:xfrm>
            <a:off x="1663700" y="44574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6" name="object 1976"/>
          <p:cNvSpPr/>
          <p:nvPr/>
        </p:nvSpPr>
        <p:spPr>
          <a:xfrm>
            <a:off x="1664080" y="44806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7" name="object 1977"/>
          <p:cNvSpPr/>
          <p:nvPr/>
        </p:nvSpPr>
        <p:spPr>
          <a:xfrm>
            <a:off x="1664461" y="44740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8" name="object 1978"/>
          <p:cNvSpPr/>
          <p:nvPr/>
        </p:nvSpPr>
        <p:spPr>
          <a:xfrm>
            <a:off x="1664080" y="4455033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653"/>
                </a:moveTo>
                <a:lnTo>
                  <a:pt x="0" y="0"/>
                </a:lnTo>
                <a:lnTo>
                  <a:pt x="381" y="0"/>
                </a:lnTo>
                <a:lnTo>
                  <a:pt x="381" y="190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9" name="object 1979"/>
          <p:cNvSpPr/>
          <p:nvPr/>
        </p:nvSpPr>
        <p:spPr>
          <a:xfrm>
            <a:off x="1665223" y="4566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0" name="object 1980"/>
          <p:cNvSpPr/>
          <p:nvPr/>
        </p:nvSpPr>
        <p:spPr>
          <a:xfrm>
            <a:off x="1664970" y="4515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1" name="object 1981"/>
          <p:cNvSpPr/>
          <p:nvPr/>
        </p:nvSpPr>
        <p:spPr>
          <a:xfrm>
            <a:off x="1666113" y="46729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2" name="object 1982"/>
          <p:cNvSpPr/>
          <p:nvPr/>
        </p:nvSpPr>
        <p:spPr>
          <a:xfrm>
            <a:off x="1665985" y="4567682"/>
            <a:ext cx="635" cy="105410"/>
          </a:xfrm>
          <a:custGeom>
            <a:avLst/>
            <a:gdLst/>
            <a:ahLst/>
            <a:cxnLst/>
            <a:rect l="l" t="t" r="r" b="b"/>
            <a:pathLst>
              <a:path w="635" h="105410">
                <a:moveTo>
                  <a:pt x="126" y="-4762"/>
                </a:moveTo>
                <a:lnTo>
                  <a:pt x="126" y="110045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3" name="object 1983"/>
          <p:cNvSpPr/>
          <p:nvPr/>
        </p:nvSpPr>
        <p:spPr>
          <a:xfrm>
            <a:off x="1665732" y="45415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4" name="object 1984"/>
          <p:cNvSpPr/>
          <p:nvPr/>
        </p:nvSpPr>
        <p:spPr>
          <a:xfrm>
            <a:off x="1665604" y="45096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5" name="object 1985"/>
          <p:cNvSpPr/>
          <p:nvPr/>
        </p:nvSpPr>
        <p:spPr>
          <a:xfrm>
            <a:off x="1665097" y="4475479"/>
            <a:ext cx="635" cy="40005"/>
          </a:xfrm>
          <a:custGeom>
            <a:avLst/>
            <a:gdLst/>
            <a:ahLst/>
            <a:cxnLst/>
            <a:rect l="l" t="t" r="r" b="b"/>
            <a:pathLst>
              <a:path w="635" h="40004">
                <a:moveTo>
                  <a:pt x="0" y="40004"/>
                </a:moveTo>
                <a:lnTo>
                  <a:pt x="0" y="0"/>
                </a:lnTo>
                <a:lnTo>
                  <a:pt x="635" y="0"/>
                </a:lnTo>
                <a:lnTo>
                  <a:pt x="635" y="341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6" name="object 1986"/>
          <p:cNvSpPr/>
          <p:nvPr/>
        </p:nvSpPr>
        <p:spPr>
          <a:xfrm>
            <a:off x="1664842" y="44399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7" name="object 1987"/>
          <p:cNvSpPr/>
          <p:nvPr/>
        </p:nvSpPr>
        <p:spPr>
          <a:xfrm>
            <a:off x="1664335" y="4397883"/>
            <a:ext cx="1270" cy="57150"/>
          </a:xfrm>
          <a:custGeom>
            <a:avLst/>
            <a:gdLst/>
            <a:ahLst/>
            <a:cxnLst/>
            <a:rect l="l" t="t" r="r" b="b"/>
            <a:pathLst>
              <a:path w="1269" h="57150">
                <a:moveTo>
                  <a:pt x="0" y="57150"/>
                </a:moveTo>
                <a:lnTo>
                  <a:pt x="0" y="0"/>
                </a:lnTo>
                <a:lnTo>
                  <a:pt x="762" y="0"/>
                </a:lnTo>
                <a:lnTo>
                  <a:pt x="762" y="420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8" name="object 1988"/>
          <p:cNvSpPr/>
          <p:nvPr/>
        </p:nvSpPr>
        <p:spPr>
          <a:xfrm>
            <a:off x="1663700" y="4376039"/>
            <a:ext cx="1270" cy="81915"/>
          </a:xfrm>
          <a:custGeom>
            <a:avLst/>
            <a:gdLst/>
            <a:ahLst/>
            <a:cxnLst/>
            <a:rect l="l" t="t" r="r" b="b"/>
            <a:pathLst>
              <a:path w="1269" h="81914">
                <a:moveTo>
                  <a:pt x="0" y="81407"/>
                </a:moveTo>
                <a:lnTo>
                  <a:pt x="0" y="0"/>
                </a:lnTo>
                <a:lnTo>
                  <a:pt x="1016" y="0"/>
                </a:lnTo>
                <a:lnTo>
                  <a:pt x="1016" y="218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9" name="object 1989"/>
          <p:cNvSpPr/>
          <p:nvPr/>
        </p:nvSpPr>
        <p:spPr>
          <a:xfrm>
            <a:off x="1663319" y="4285615"/>
            <a:ext cx="1270" cy="144780"/>
          </a:xfrm>
          <a:custGeom>
            <a:avLst/>
            <a:gdLst/>
            <a:ahLst/>
            <a:cxnLst/>
            <a:rect l="l" t="t" r="r" b="b"/>
            <a:pathLst>
              <a:path w="1269" h="144779">
                <a:moveTo>
                  <a:pt x="444" y="-4762"/>
                </a:moveTo>
                <a:lnTo>
                  <a:pt x="444" y="149034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0" name="object 1990"/>
          <p:cNvSpPr/>
          <p:nvPr/>
        </p:nvSpPr>
        <p:spPr>
          <a:xfrm>
            <a:off x="1663064" y="424891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1" name="object 1991"/>
          <p:cNvSpPr/>
          <p:nvPr/>
        </p:nvSpPr>
        <p:spPr>
          <a:xfrm>
            <a:off x="1667255" y="4436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2" name="object 1992"/>
          <p:cNvSpPr/>
          <p:nvPr/>
        </p:nvSpPr>
        <p:spPr>
          <a:xfrm>
            <a:off x="1667129" y="44133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3" name="object 1993"/>
          <p:cNvSpPr/>
          <p:nvPr/>
        </p:nvSpPr>
        <p:spPr>
          <a:xfrm>
            <a:off x="1666875" y="43712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4" name="object 1994"/>
          <p:cNvSpPr/>
          <p:nvPr/>
        </p:nvSpPr>
        <p:spPr>
          <a:xfrm>
            <a:off x="1666748" y="4329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5" name="object 1995"/>
          <p:cNvSpPr/>
          <p:nvPr/>
        </p:nvSpPr>
        <p:spPr>
          <a:xfrm>
            <a:off x="1666494" y="4211573"/>
            <a:ext cx="635" cy="118110"/>
          </a:xfrm>
          <a:custGeom>
            <a:avLst/>
            <a:gdLst/>
            <a:ahLst/>
            <a:cxnLst/>
            <a:rect l="l" t="t" r="r" b="b"/>
            <a:pathLst>
              <a:path w="635" h="118110">
                <a:moveTo>
                  <a:pt x="190" y="-4762"/>
                </a:moveTo>
                <a:lnTo>
                  <a:pt x="190" y="12249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6" name="object 1996"/>
          <p:cNvSpPr/>
          <p:nvPr/>
        </p:nvSpPr>
        <p:spPr>
          <a:xfrm>
            <a:off x="1663445" y="4185920"/>
            <a:ext cx="3810" cy="63500"/>
          </a:xfrm>
          <a:custGeom>
            <a:avLst/>
            <a:gdLst/>
            <a:ahLst/>
            <a:cxnLst/>
            <a:rect l="l" t="t" r="r" b="b"/>
            <a:pathLst>
              <a:path w="3810" h="63500">
                <a:moveTo>
                  <a:pt x="0" y="62991"/>
                </a:moveTo>
                <a:lnTo>
                  <a:pt x="0" y="0"/>
                </a:lnTo>
                <a:lnTo>
                  <a:pt x="3302" y="0"/>
                </a:lnTo>
                <a:lnTo>
                  <a:pt x="3302" y="256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7" name="object 1997"/>
          <p:cNvSpPr/>
          <p:nvPr/>
        </p:nvSpPr>
        <p:spPr>
          <a:xfrm>
            <a:off x="1670430" y="4612957"/>
            <a:ext cx="0" cy="249554"/>
          </a:xfrm>
          <a:custGeom>
            <a:avLst/>
            <a:gdLst/>
            <a:ahLst/>
            <a:cxnLst/>
            <a:rect l="l" t="t" r="r" b="b"/>
            <a:pathLst>
              <a:path h="249554">
                <a:moveTo>
                  <a:pt x="0" y="0"/>
                </a:moveTo>
                <a:lnTo>
                  <a:pt x="0" y="24942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8" name="object 1998"/>
          <p:cNvSpPr/>
          <p:nvPr/>
        </p:nvSpPr>
        <p:spPr>
          <a:xfrm>
            <a:off x="1670685" y="4696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9" name="object 1999"/>
          <p:cNvSpPr/>
          <p:nvPr/>
        </p:nvSpPr>
        <p:spPr>
          <a:xfrm>
            <a:off x="1670050" y="4667884"/>
            <a:ext cx="1270" cy="44450"/>
          </a:xfrm>
          <a:custGeom>
            <a:avLst/>
            <a:gdLst/>
            <a:ahLst/>
            <a:cxnLst/>
            <a:rect l="l" t="t" r="r" b="b"/>
            <a:pathLst>
              <a:path w="1269" h="44450">
                <a:moveTo>
                  <a:pt x="0" y="44069"/>
                </a:moveTo>
                <a:lnTo>
                  <a:pt x="0" y="0"/>
                </a:lnTo>
                <a:lnTo>
                  <a:pt x="762" y="0"/>
                </a:lnTo>
                <a:lnTo>
                  <a:pt x="762" y="2819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0" name="object 2000"/>
          <p:cNvSpPr/>
          <p:nvPr/>
        </p:nvSpPr>
        <p:spPr>
          <a:xfrm>
            <a:off x="1669288" y="4606544"/>
            <a:ext cx="1270" cy="43180"/>
          </a:xfrm>
          <a:custGeom>
            <a:avLst/>
            <a:gdLst/>
            <a:ahLst/>
            <a:cxnLst/>
            <a:rect l="l" t="t" r="r" b="b"/>
            <a:pathLst>
              <a:path w="1269" h="43179">
                <a:moveTo>
                  <a:pt x="0" y="42799"/>
                </a:moveTo>
                <a:lnTo>
                  <a:pt x="0" y="0"/>
                </a:lnTo>
                <a:lnTo>
                  <a:pt x="762" y="0"/>
                </a:lnTo>
                <a:lnTo>
                  <a:pt x="762" y="111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1" name="object 2001"/>
          <p:cNvSpPr/>
          <p:nvPr/>
        </p:nvSpPr>
        <p:spPr>
          <a:xfrm>
            <a:off x="1671066" y="45835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2" name="object 2002"/>
          <p:cNvSpPr/>
          <p:nvPr/>
        </p:nvSpPr>
        <p:spPr>
          <a:xfrm>
            <a:off x="1669669" y="4566158"/>
            <a:ext cx="1905" cy="40640"/>
          </a:xfrm>
          <a:custGeom>
            <a:avLst/>
            <a:gdLst/>
            <a:ahLst/>
            <a:cxnLst/>
            <a:rect l="l" t="t" r="r" b="b"/>
            <a:pathLst>
              <a:path w="1905" h="40639">
                <a:moveTo>
                  <a:pt x="0" y="40386"/>
                </a:moveTo>
                <a:lnTo>
                  <a:pt x="0" y="0"/>
                </a:lnTo>
                <a:lnTo>
                  <a:pt x="1524" y="0"/>
                </a:lnTo>
                <a:lnTo>
                  <a:pt x="1524" y="1739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3" name="object 2003"/>
          <p:cNvSpPr/>
          <p:nvPr/>
        </p:nvSpPr>
        <p:spPr>
          <a:xfrm>
            <a:off x="1671447" y="45612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4" name="object 2004"/>
          <p:cNvSpPr/>
          <p:nvPr/>
        </p:nvSpPr>
        <p:spPr>
          <a:xfrm>
            <a:off x="1670430" y="4532121"/>
            <a:ext cx="1270" cy="34290"/>
          </a:xfrm>
          <a:custGeom>
            <a:avLst/>
            <a:gdLst/>
            <a:ahLst/>
            <a:cxnLst/>
            <a:rect l="l" t="t" r="r" b="b"/>
            <a:pathLst>
              <a:path w="1269" h="34289">
                <a:moveTo>
                  <a:pt x="0" y="34036"/>
                </a:moveTo>
                <a:lnTo>
                  <a:pt x="0" y="0"/>
                </a:lnTo>
                <a:lnTo>
                  <a:pt x="1143" y="0"/>
                </a:lnTo>
                <a:lnTo>
                  <a:pt x="1143" y="290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5" name="object 2005"/>
          <p:cNvSpPr/>
          <p:nvPr/>
        </p:nvSpPr>
        <p:spPr>
          <a:xfrm>
            <a:off x="1672208" y="45699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6" name="object 2006"/>
          <p:cNvSpPr/>
          <p:nvPr/>
        </p:nvSpPr>
        <p:spPr>
          <a:xfrm>
            <a:off x="1672082" y="4544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7" name="object 2007"/>
          <p:cNvSpPr/>
          <p:nvPr/>
        </p:nvSpPr>
        <p:spPr>
          <a:xfrm>
            <a:off x="1671827" y="45295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8" name="object 2008"/>
          <p:cNvSpPr/>
          <p:nvPr/>
        </p:nvSpPr>
        <p:spPr>
          <a:xfrm>
            <a:off x="1672844" y="4554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9" name="object 2009"/>
          <p:cNvSpPr/>
          <p:nvPr/>
        </p:nvSpPr>
        <p:spPr>
          <a:xfrm>
            <a:off x="1672589" y="45236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0" name="object 2010"/>
          <p:cNvSpPr/>
          <p:nvPr/>
        </p:nvSpPr>
        <p:spPr>
          <a:xfrm>
            <a:off x="1671954" y="4513326"/>
            <a:ext cx="1270" cy="16510"/>
          </a:xfrm>
          <a:custGeom>
            <a:avLst/>
            <a:gdLst/>
            <a:ahLst/>
            <a:cxnLst/>
            <a:rect l="l" t="t" r="r" b="b"/>
            <a:pathLst>
              <a:path w="1269" h="16510">
                <a:moveTo>
                  <a:pt x="0" y="16255"/>
                </a:moveTo>
                <a:lnTo>
                  <a:pt x="0" y="0"/>
                </a:lnTo>
                <a:lnTo>
                  <a:pt x="762" y="0"/>
                </a:lnTo>
                <a:lnTo>
                  <a:pt x="762" y="1028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1" name="object 2011"/>
          <p:cNvSpPr/>
          <p:nvPr/>
        </p:nvSpPr>
        <p:spPr>
          <a:xfrm>
            <a:off x="1670939" y="4493386"/>
            <a:ext cx="1905" cy="38735"/>
          </a:xfrm>
          <a:custGeom>
            <a:avLst/>
            <a:gdLst/>
            <a:ahLst/>
            <a:cxnLst/>
            <a:rect l="l" t="t" r="r" b="b"/>
            <a:pathLst>
              <a:path w="1905" h="38735">
                <a:moveTo>
                  <a:pt x="0" y="38735"/>
                </a:moveTo>
                <a:lnTo>
                  <a:pt x="0" y="0"/>
                </a:lnTo>
                <a:lnTo>
                  <a:pt x="1397" y="0"/>
                </a:lnTo>
                <a:lnTo>
                  <a:pt x="1397" y="199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2" name="object 2012"/>
          <p:cNvSpPr/>
          <p:nvPr/>
        </p:nvSpPr>
        <p:spPr>
          <a:xfrm>
            <a:off x="1673225" y="44255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3" name="object 2013"/>
          <p:cNvSpPr/>
          <p:nvPr/>
        </p:nvSpPr>
        <p:spPr>
          <a:xfrm>
            <a:off x="1671701" y="439267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711"/>
                </a:moveTo>
                <a:lnTo>
                  <a:pt x="0" y="0"/>
                </a:lnTo>
                <a:lnTo>
                  <a:pt x="1524" y="0"/>
                </a:lnTo>
                <a:lnTo>
                  <a:pt x="1524" y="328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4" name="object 2014"/>
          <p:cNvSpPr/>
          <p:nvPr/>
        </p:nvSpPr>
        <p:spPr>
          <a:xfrm>
            <a:off x="1668779" y="4334890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682" y="0"/>
                </a:lnTo>
                <a:lnTo>
                  <a:pt x="3682" y="577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5" name="object 2015"/>
          <p:cNvSpPr/>
          <p:nvPr/>
        </p:nvSpPr>
        <p:spPr>
          <a:xfrm>
            <a:off x="1668652" y="4310507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243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6" name="object 2016"/>
          <p:cNvSpPr/>
          <p:nvPr/>
        </p:nvSpPr>
        <p:spPr>
          <a:xfrm>
            <a:off x="1668398" y="429005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204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7" name="object 2017"/>
          <p:cNvSpPr/>
          <p:nvPr/>
        </p:nvSpPr>
        <p:spPr>
          <a:xfrm>
            <a:off x="1668272" y="427520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8" name="object 2018"/>
          <p:cNvSpPr/>
          <p:nvPr/>
        </p:nvSpPr>
        <p:spPr>
          <a:xfrm>
            <a:off x="1668017" y="42355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9" name="object 2019"/>
          <p:cNvSpPr/>
          <p:nvPr/>
        </p:nvSpPr>
        <p:spPr>
          <a:xfrm>
            <a:off x="1675638" y="4647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0" name="object 2020"/>
          <p:cNvSpPr/>
          <p:nvPr/>
        </p:nvSpPr>
        <p:spPr>
          <a:xfrm>
            <a:off x="1676019" y="45826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1" name="object 2021"/>
          <p:cNvSpPr/>
          <p:nvPr/>
        </p:nvSpPr>
        <p:spPr>
          <a:xfrm>
            <a:off x="1675764" y="4570603"/>
            <a:ext cx="635" cy="77470"/>
          </a:xfrm>
          <a:custGeom>
            <a:avLst/>
            <a:gdLst/>
            <a:ahLst/>
            <a:cxnLst/>
            <a:rect l="l" t="t" r="r" b="b"/>
            <a:pathLst>
              <a:path w="635" h="77470">
                <a:moveTo>
                  <a:pt x="190" y="-4762"/>
                </a:moveTo>
                <a:lnTo>
                  <a:pt x="190" y="8210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2" name="object 2022"/>
          <p:cNvSpPr/>
          <p:nvPr/>
        </p:nvSpPr>
        <p:spPr>
          <a:xfrm>
            <a:off x="1675510" y="4554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3" name="object 2023"/>
          <p:cNvSpPr/>
          <p:nvPr/>
        </p:nvSpPr>
        <p:spPr>
          <a:xfrm>
            <a:off x="1675257" y="45049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4" name="object 2024"/>
          <p:cNvSpPr/>
          <p:nvPr/>
        </p:nvSpPr>
        <p:spPr>
          <a:xfrm>
            <a:off x="1677035" y="4600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5" name="object 2025"/>
          <p:cNvSpPr/>
          <p:nvPr/>
        </p:nvSpPr>
        <p:spPr>
          <a:xfrm>
            <a:off x="1677542" y="46169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6" name="object 2026"/>
          <p:cNvSpPr/>
          <p:nvPr/>
        </p:nvSpPr>
        <p:spPr>
          <a:xfrm>
            <a:off x="1677416" y="45961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7" name="object 2027"/>
          <p:cNvSpPr/>
          <p:nvPr/>
        </p:nvSpPr>
        <p:spPr>
          <a:xfrm>
            <a:off x="1677035" y="4571365"/>
            <a:ext cx="635" cy="29209"/>
          </a:xfrm>
          <a:custGeom>
            <a:avLst/>
            <a:gdLst/>
            <a:ahLst/>
            <a:cxnLst/>
            <a:rect l="l" t="t" r="r" b="b"/>
            <a:pathLst>
              <a:path w="635" h="29210">
                <a:moveTo>
                  <a:pt x="0" y="28955"/>
                </a:moveTo>
                <a:lnTo>
                  <a:pt x="0" y="0"/>
                </a:lnTo>
                <a:lnTo>
                  <a:pt x="508" y="0"/>
                </a:lnTo>
                <a:lnTo>
                  <a:pt x="508" y="247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8" name="object 2028"/>
          <p:cNvSpPr/>
          <p:nvPr/>
        </p:nvSpPr>
        <p:spPr>
          <a:xfrm>
            <a:off x="1676780" y="45421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9" name="object 2029"/>
          <p:cNvSpPr/>
          <p:nvPr/>
        </p:nvSpPr>
        <p:spPr>
          <a:xfrm>
            <a:off x="1676654" y="45331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0" name="object 2030"/>
          <p:cNvSpPr/>
          <p:nvPr/>
        </p:nvSpPr>
        <p:spPr>
          <a:xfrm>
            <a:off x="1676400" y="44924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1" name="object 2031"/>
          <p:cNvSpPr/>
          <p:nvPr/>
        </p:nvSpPr>
        <p:spPr>
          <a:xfrm>
            <a:off x="1675510" y="4465065"/>
            <a:ext cx="1270" cy="40005"/>
          </a:xfrm>
          <a:custGeom>
            <a:avLst/>
            <a:gdLst/>
            <a:ahLst/>
            <a:cxnLst/>
            <a:rect l="l" t="t" r="r" b="b"/>
            <a:pathLst>
              <a:path w="1269" h="40004">
                <a:moveTo>
                  <a:pt x="0" y="39877"/>
                </a:moveTo>
                <a:lnTo>
                  <a:pt x="0" y="0"/>
                </a:lnTo>
                <a:lnTo>
                  <a:pt x="1143" y="0"/>
                </a:lnTo>
                <a:lnTo>
                  <a:pt x="1143" y="2743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2" name="object 2032"/>
          <p:cNvSpPr/>
          <p:nvPr/>
        </p:nvSpPr>
        <p:spPr>
          <a:xfrm>
            <a:off x="1675129" y="441718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3" name="object 2033"/>
          <p:cNvSpPr/>
          <p:nvPr/>
        </p:nvSpPr>
        <p:spPr>
          <a:xfrm>
            <a:off x="1678558" y="46755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4" name="object 2034"/>
          <p:cNvSpPr/>
          <p:nvPr/>
        </p:nvSpPr>
        <p:spPr>
          <a:xfrm>
            <a:off x="1678304" y="46264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5" name="object 2035"/>
          <p:cNvSpPr/>
          <p:nvPr/>
        </p:nvSpPr>
        <p:spPr>
          <a:xfrm>
            <a:off x="1678177" y="45636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6" name="object 2036"/>
          <p:cNvSpPr/>
          <p:nvPr/>
        </p:nvSpPr>
        <p:spPr>
          <a:xfrm>
            <a:off x="1678939" y="45152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7" name="object 2037"/>
          <p:cNvSpPr/>
          <p:nvPr/>
        </p:nvSpPr>
        <p:spPr>
          <a:xfrm>
            <a:off x="1678304" y="4496942"/>
            <a:ext cx="635" cy="66675"/>
          </a:xfrm>
          <a:custGeom>
            <a:avLst/>
            <a:gdLst/>
            <a:ahLst/>
            <a:cxnLst/>
            <a:rect l="l" t="t" r="r" b="b"/>
            <a:pathLst>
              <a:path w="635" h="66675">
                <a:moveTo>
                  <a:pt x="317" y="-4762"/>
                </a:moveTo>
                <a:lnTo>
                  <a:pt x="317" y="7143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8" name="object 2038"/>
          <p:cNvSpPr/>
          <p:nvPr/>
        </p:nvSpPr>
        <p:spPr>
          <a:xfrm>
            <a:off x="1677923" y="444474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9" name="object 2039"/>
          <p:cNvSpPr/>
          <p:nvPr/>
        </p:nvSpPr>
        <p:spPr>
          <a:xfrm>
            <a:off x="1680845" y="4708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0" name="object 2040"/>
          <p:cNvSpPr/>
          <p:nvPr/>
        </p:nvSpPr>
        <p:spPr>
          <a:xfrm>
            <a:off x="1680591" y="46812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1" name="object 2041"/>
          <p:cNvSpPr/>
          <p:nvPr/>
        </p:nvSpPr>
        <p:spPr>
          <a:xfrm>
            <a:off x="1680464" y="45915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2" name="object 2042"/>
          <p:cNvSpPr/>
          <p:nvPr/>
        </p:nvSpPr>
        <p:spPr>
          <a:xfrm>
            <a:off x="1681733" y="46645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3" name="object 2043"/>
          <p:cNvSpPr/>
          <p:nvPr/>
        </p:nvSpPr>
        <p:spPr>
          <a:xfrm>
            <a:off x="1682114" y="4636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4" name="object 2044"/>
          <p:cNvSpPr/>
          <p:nvPr/>
        </p:nvSpPr>
        <p:spPr>
          <a:xfrm>
            <a:off x="1682750" y="4747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5" name="object 2045"/>
          <p:cNvSpPr/>
          <p:nvPr/>
        </p:nvSpPr>
        <p:spPr>
          <a:xfrm>
            <a:off x="1683511" y="4750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6" name="object 2046"/>
          <p:cNvSpPr/>
          <p:nvPr/>
        </p:nvSpPr>
        <p:spPr>
          <a:xfrm>
            <a:off x="1684020" y="4828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7" name="object 2047"/>
          <p:cNvSpPr/>
          <p:nvPr/>
        </p:nvSpPr>
        <p:spPr>
          <a:xfrm>
            <a:off x="1683892" y="4755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8" name="object 2048"/>
          <p:cNvSpPr/>
          <p:nvPr/>
        </p:nvSpPr>
        <p:spPr>
          <a:xfrm>
            <a:off x="1685035" y="4777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9" name="object 2049"/>
          <p:cNvSpPr/>
          <p:nvPr/>
        </p:nvSpPr>
        <p:spPr>
          <a:xfrm>
            <a:off x="1685544" y="4835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0" name="object 2050"/>
          <p:cNvSpPr/>
          <p:nvPr/>
        </p:nvSpPr>
        <p:spPr>
          <a:xfrm>
            <a:off x="1685417" y="4789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1" name="object 2051"/>
          <p:cNvSpPr/>
          <p:nvPr/>
        </p:nvSpPr>
        <p:spPr>
          <a:xfrm>
            <a:off x="1687067" y="49164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2" name="object 2052"/>
          <p:cNvSpPr/>
          <p:nvPr/>
        </p:nvSpPr>
        <p:spPr>
          <a:xfrm>
            <a:off x="1686941" y="48625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3" name="object 2053"/>
          <p:cNvSpPr/>
          <p:nvPr/>
        </p:nvSpPr>
        <p:spPr>
          <a:xfrm>
            <a:off x="1686686" y="48411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4" name="object 2054"/>
          <p:cNvSpPr/>
          <p:nvPr/>
        </p:nvSpPr>
        <p:spPr>
          <a:xfrm>
            <a:off x="1686560" y="48201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5" name="object 2055"/>
          <p:cNvSpPr/>
          <p:nvPr/>
        </p:nvSpPr>
        <p:spPr>
          <a:xfrm>
            <a:off x="1688210" y="48514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6" name="object 2056"/>
          <p:cNvSpPr/>
          <p:nvPr/>
        </p:nvSpPr>
        <p:spPr>
          <a:xfrm>
            <a:off x="1689607" y="4889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7" name="object 2057"/>
          <p:cNvSpPr/>
          <p:nvPr/>
        </p:nvSpPr>
        <p:spPr>
          <a:xfrm>
            <a:off x="1710563" y="55384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8" name="object 2058"/>
          <p:cNvSpPr/>
          <p:nvPr/>
        </p:nvSpPr>
        <p:spPr>
          <a:xfrm>
            <a:off x="1710308" y="55349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9" name="object 2059"/>
          <p:cNvSpPr/>
          <p:nvPr/>
        </p:nvSpPr>
        <p:spPr>
          <a:xfrm>
            <a:off x="1710182" y="55337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0" name="object 2060"/>
          <p:cNvSpPr/>
          <p:nvPr/>
        </p:nvSpPr>
        <p:spPr>
          <a:xfrm>
            <a:off x="1723898" y="55491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1" name="object 2061"/>
          <p:cNvSpPr/>
          <p:nvPr/>
        </p:nvSpPr>
        <p:spPr>
          <a:xfrm>
            <a:off x="1723770" y="55402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2" name="object 2062"/>
          <p:cNvSpPr/>
          <p:nvPr/>
        </p:nvSpPr>
        <p:spPr>
          <a:xfrm>
            <a:off x="1727326" y="5587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3" name="object 2063"/>
          <p:cNvSpPr/>
          <p:nvPr/>
        </p:nvSpPr>
        <p:spPr>
          <a:xfrm>
            <a:off x="1727200" y="55626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4" name="object 2064"/>
          <p:cNvSpPr/>
          <p:nvPr/>
        </p:nvSpPr>
        <p:spPr>
          <a:xfrm>
            <a:off x="1728089" y="56160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5" name="object 2065"/>
          <p:cNvSpPr/>
          <p:nvPr/>
        </p:nvSpPr>
        <p:spPr>
          <a:xfrm>
            <a:off x="1727961" y="55737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6" name="object 2066"/>
          <p:cNvSpPr/>
          <p:nvPr/>
        </p:nvSpPr>
        <p:spPr>
          <a:xfrm>
            <a:off x="1727707" y="55595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7" name="object 2067"/>
          <p:cNvSpPr/>
          <p:nvPr/>
        </p:nvSpPr>
        <p:spPr>
          <a:xfrm>
            <a:off x="1727326" y="5556250"/>
            <a:ext cx="635" cy="6350"/>
          </a:xfrm>
          <a:custGeom>
            <a:avLst/>
            <a:gdLst/>
            <a:ahLst/>
            <a:cxnLst/>
            <a:rect l="l" t="t" r="r" b="b"/>
            <a:pathLst>
              <a:path w="635" h="6350">
                <a:moveTo>
                  <a:pt x="0" y="6350"/>
                </a:moveTo>
                <a:lnTo>
                  <a:pt x="0" y="0"/>
                </a:lnTo>
                <a:lnTo>
                  <a:pt x="508" y="0"/>
                </a:lnTo>
                <a:lnTo>
                  <a:pt x="508" y="33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8" name="object 2068"/>
          <p:cNvSpPr/>
          <p:nvPr/>
        </p:nvSpPr>
        <p:spPr>
          <a:xfrm>
            <a:off x="1726945" y="55523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9" name="object 2069"/>
          <p:cNvSpPr/>
          <p:nvPr/>
        </p:nvSpPr>
        <p:spPr>
          <a:xfrm>
            <a:off x="1726819" y="55497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0" name="object 2070"/>
          <p:cNvSpPr/>
          <p:nvPr/>
        </p:nvSpPr>
        <p:spPr>
          <a:xfrm>
            <a:off x="1726564" y="55477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1" name="object 2071"/>
          <p:cNvSpPr/>
          <p:nvPr/>
        </p:nvSpPr>
        <p:spPr>
          <a:xfrm>
            <a:off x="1726438" y="5546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2" name="object 2072"/>
          <p:cNvSpPr/>
          <p:nvPr/>
        </p:nvSpPr>
        <p:spPr>
          <a:xfrm>
            <a:off x="1726183" y="55446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3" name="object 2073"/>
          <p:cNvSpPr/>
          <p:nvPr/>
        </p:nvSpPr>
        <p:spPr>
          <a:xfrm>
            <a:off x="1726057" y="55435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4" name="object 2074"/>
          <p:cNvSpPr/>
          <p:nvPr/>
        </p:nvSpPr>
        <p:spPr>
          <a:xfrm>
            <a:off x="1725802" y="55426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5" name="object 2075"/>
          <p:cNvSpPr/>
          <p:nvPr/>
        </p:nvSpPr>
        <p:spPr>
          <a:xfrm>
            <a:off x="1725676" y="55418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6" name="object 2076"/>
          <p:cNvSpPr/>
          <p:nvPr/>
        </p:nvSpPr>
        <p:spPr>
          <a:xfrm>
            <a:off x="1725422" y="55411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7" name="object 2077"/>
          <p:cNvSpPr/>
          <p:nvPr/>
        </p:nvSpPr>
        <p:spPr>
          <a:xfrm>
            <a:off x="1725295" y="55405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8" name="object 2078"/>
          <p:cNvSpPr/>
          <p:nvPr/>
        </p:nvSpPr>
        <p:spPr>
          <a:xfrm>
            <a:off x="1725041" y="55399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9" name="object 2079"/>
          <p:cNvSpPr/>
          <p:nvPr/>
        </p:nvSpPr>
        <p:spPr>
          <a:xfrm>
            <a:off x="1724914" y="55394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0" name="object 2080"/>
          <p:cNvSpPr/>
          <p:nvPr/>
        </p:nvSpPr>
        <p:spPr>
          <a:xfrm>
            <a:off x="1724660" y="5539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1" name="object 2081"/>
          <p:cNvSpPr/>
          <p:nvPr/>
        </p:nvSpPr>
        <p:spPr>
          <a:xfrm>
            <a:off x="1724532" y="55387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2" name="object 2082"/>
          <p:cNvSpPr/>
          <p:nvPr/>
        </p:nvSpPr>
        <p:spPr>
          <a:xfrm>
            <a:off x="1724279" y="55383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3" name="object 2083"/>
          <p:cNvSpPr/>
          <p:nvPr/>
        </p:nvSpPr>
        <p:spPr>
          <a:xfrm>
            <a:off x="1723898" y="5538089"/>
            <a:ext cx="635" cy="2540"/>
          </a:xfrm>
          <a:custGeom>
            <a:avLst/>
            <a:gdLst/>
            <a:ahLst/>
            <a:cxnLst/>
            <a:rect l="l" t="t" r="r" b="b"/>
            <a:pathLst>
              <a:path w="635" h="2539">
                <a:moveTo>
                  <a:pt x="0" y="2159"/>
                </a:moveTo>
                <a:lnTo>
                  <a:pt x="0" y="0"/>
                </a:lnTo>
                <a:lnTo>
                  <a:pt x="635" y="0"/>
                </a:lnTo>
                <a:lnTo>
                  <a:pt x="635" y="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4" name="object 2084"/>
          <p:cNvSpPr/>
          <p:nvPr/>
        </p:nvSpPr>
        <p:spPr>
          <a:xfrm>
            <a:off x="1723517" y="55379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5" name="object 2085"/>
          <p:cNvSpPr/>
          <p:nvPr/>
        </p:nvSpPr>
        <p:spPr>
          <a:xfrm>
            <a:off x="1723389" y="55377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6" name="object 2086"/>
          <p:cNvSpPr/>
          <p:nvPr/>
        </p:nvSpPr>
        <p:spPr>
          <a:xfrm>
            <a:off x="1723135" y="5537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7" name="object 2087"/>
          <p:cNvSpPr/>
          <p:nvPr/>
        </p:nvSpPr>
        <p:spPr>
          <a:xfrm>
            <a:off x="1723008" y="553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8" name="object 2088"/>
          <p:cNvSpPr/>
          <p:nvPr/>
        </p:nvSpPr>
        <p:spPr>
          <a:xfrm>
            <a:off x="1722754" y="55370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9" name="object 2089"/>
          <p:cNvSpPr/>
          <p:nvPr/>
        </p:nvSpPr>
        <p:spPr>
          <a:xfrm>
            <a:off x="1722627" y="55368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0" name="object 2090"/>
          <p:cNvSpPr/>
          <p:nvPr/>
        </p:nvSpPr>
        <p:spPr>
          <a:xfrm>
            <a:off x="1722373" y="55366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1" name="object 2091"/>
          <p:cNvSpPr/>
          <p:nvPr/>
        </p:nvSpPr>
        <p:spPr>
          <a:xfrm>
            <a:off x="1722247" y="55364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2" name="object 2092"/>
          <p:cNvSpPr/>
          <p:nvPr/>
        </p:nvSpPr>
        <p:spPr>
          <a:xfrm>
            <a:off x="1721992" y="55363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3" name="object 2093"/>
          <p:cNvSpPr/>
          <p:nvPr/>
        </p:nvSpPr>
        <p:spPr>
          <a:xfrm>
            <a:off x="1721866" y="5536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4" name="object 2094"/>
          <p:cNvSpPr/>
          <p:nvPr/>
        </p:nvSpPr>
        <p:spPr>
          <a:xfrm>
            <a:off x="1721611" y="55360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5" name="object 2095"/>
          <p:cNvSpPr/>
          <p:nvPr/>
        </p:nvSpPr>
        <p:spPr>
          <a:xfrm>
            <a:off x="1721485" y="55359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6" name="object 2096"/>
          <p:cNvSpPr/>
          <p:nvPr/>
        </p:nvSpPr>
        <p:spPr>
          <a:xfrm>
            <a:off x="1721230" y="5535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7" name="object 2097"/>
          <p:cNvSpPr/>
          <p:nvPr/>
        </p:nvSpPr>
        <p:spPr>
          <a:xfrm>
            <a:off x="1721104" y="55356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8" name="object 2098"/>
          <p:cNvSpPr/>
          <p:nvPr/>
        </p:nvSpPr>
        <p:spPr>
          <a:xfrm>
            <a:off x="1720850" y="55355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9" name="object 2099"/>
          <p:cNvSpPr/>
          <p:nvPr/>
        </p:nvSpPr>
        <p:spPr>
          <a:xfrm>
            <a:off x="1720723" y="5535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0" name="object 2100"/>
          <p:cNvSpPr/>
          <p:nvPr/>
        </p:nvSpPr>
        <p:spPr>
          <a:xfrm>
            <a:off x="1720469" y="55353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1" name="object 2101"/>
          <p:cNvSpPr/>
          <p:nvPr/>
        </p:nvSpPr>
        <p:spPr>
          <a:xfrm>
            <a:off x="1720342" y="55353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2" name="object 2102"/>
          <p:cNvSpPr/>
          <p:nvPr/>
        </p:nvSpPr>
        <p:spPr>
          <a:xfrm>
            <a:off x="1720088" y="55351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3" name="object 2103"/>
          <p:cNvSpPr/>
          <p:nvPr/>
        </p:nvSpPr>
        <p:spPr>
          <a:xfrm>
            <a:off x="1719960" y="5535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4" name="object 2104"/>
          <p:cNvSpPr/>
          <p:nvPr/>
        </p:nvSpPr>
        <p:spPr>
          <a:xfrm>
            <a:off x="1719707" y="55350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5" name="object 2105"/>
          <p:cNvSpPr/>
          <p:nvPr/>
        </p:nvSpPr>
        <p:spPr>
          <a:xfrm>
            <a:off x="1719579" y="55349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6" name="object 2106"/>
          <p:cNvSpPr/>
          <p:nvPr/>
        </p:nvSpPr>
        <p:spPr>
          <a:xfrm>
            <a:off x="1719326" y="55347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7" name="object 2107"/>
          <p:cNvSpPr/>
          <p:nvPr/>
        </p:nvSpPr>
        <p:spPr>
          <a:xfrm>
            <a:off x="1719198" y="55347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8" name="object 2108"/>
          <p:cNvSpPr/>
          <p:nvPr/>
        </p:nvSpPr>
        <p:spPr>
          <a:xfrm>
            <a:off x="1718945" y="5534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9" name="object 2109"/>
          <p:cNvSpPr/>
          <p:nvPr/>
        </p:nvSpPr>
        <p:spPr>
          <a:xfrm>
            <a:off x="1718817" y="5534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0" name="object 2110"/>
          <p:cNvSpPr/>
          <p:nvPr/>
        </p:nvSpPr>
        <p:spPr>
          <a:xfrm>
            <a:off x="1718564" y="55345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1" name="object 2111"/>
          <p:cNvSpPr/>
          <p:nvPr/>
        </p:nvSpPr>
        <p:spPr>
          <a:xfrm>
            <a:off x="1718436" y="55345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2" name="object 2112"/>
          <p:cNvSpPr/>
          <p:nvPr/>
        </p:nvSpPr>
        <p:spPr>
          <a:xfrm>
            <a:off x="1718182" y="553441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3" name="object 2113"/>
          <p:cNvSpPr/>
          <p:nvPr/>
        </p:nvSpPr>
        <p:spPr>
          <a:xfrm>
            <a:off x="1718055" y="553441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4" name="object 2114"/>
          <p:cNvSpPr/>
          <p:nvPr/>
        </p:nvSpPr>
        <p:spPr>
          <a:xfrm>
            <a:off x="1717801" y="55342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5" name="object 2115"/>
          <p:cNvSpPr/>
          <p:nvPr/>
        </p:nvSpPr>
        <p:spPr>
          <a:xfrm>
            <a:off x="1717675" y="55342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6" name="object 2116"/>
          <p:cNvSpPr/>
          <p:nvPr/>
        </p:nvSpPr>
        <p:spPr>
          <a:xfrm>
            <a:off x="1717420" y="55342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7" name="object 2117"/>
          <p:cNvSpPr/>
          <p:nvPr/>
        </p:nvSpPr>
        <p:spPr>
          <a:xfrm>
            <a:off x="1717294" y="55341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8" name="object 2118"/>
          <p:cNvSpPr/>
          <p:nvPr/>
        </p:nvSpPr>
        <p:spPr>
          <a:xfrm>
            <a:off x="1717039" y="55341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9" name="object 2119"/>
          <p:cNvSpPr/>
          <p:nvPr/>
        </p:nvSpPr>
        <p:spPr>
          <a:xfrm>
            <a:off x="1716913" y="553403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0" name="object 2120"/>
          <p:cNvSpPr/>
          <p:nvPr/>
        </p:nvSpPr>
        <p:spPr>
          <a:xfrm>
            <a:off x="1716658" y="553403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1" name="object 2121"/>
          <p:cNvSpPr/>
          <p:nvPr/>
        </p:nvSpPr>
        <p:spPr>
          <a:xfrm>
            <a:off x="1716532" y="553403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2" name="object 2122"/>
          <p:cNvSpPr/>
          <p:nvPr/>
        </p:nvSpPr>
        <p:spPr>
          <a:xfrm>
            <a:off x="1716277" y="55339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3" name="object 2123"/>
          <p:cNvSpPr/>
          <p:nvPr/>
        </p:nvSpPr>
        <p:spPr>
          <a:xfrm>
            <a:off x="1716023" y="55339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4" name="object 2124"/>
          <p:cNvSpPr/>
          <p:nvPr/>
        </p:nvSpPr>
        <p:spPr>
          <a:xfrm>
            <a:off x="1715897" y="55339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5" name="object 2125"/>
          <p:cNvSpPr/>
          <p:nvPr/>
        </p:nvSpPr>
        <p:spPr>
          <a:xfrm>
            <a:off x="1715642" y="55337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6" name="object 2126"/>
          <p:cNvSpPr/>
          <p:nvPr/>
        </p:nvSpPr>
        <p:spPr>
          <a:xfrm>
            <a:off x="1715516" y="55337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7" name="object 2127"/>
          <p:cNvSpPr/>
          <p:nvPr/>
        </p:nvSpPr>
        <p:spPr>
          <a:xfrm>
            <a:off x="1715261" y="55337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8" name="object 2128"/>
          <p:cNvSpPr/>
          <p:nvPr/>
        </p:nvSpPr>
        <p:spPr>
          <a:xfrm>
            <a:off x="1715135" y="55337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9" name="object 2129"/>
          <p:cNvSpPr/>
          <p:nvPr/>
        </p:nvSpPr>
        <p:spPr>
          <a:xfrm>
            <a:off x="1714880" y="55336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0" name="object 2130"/>
          <p:cNvSpPr/>
          <p:nvPr/>
        </p:nvSpPr>
        <p:spPr>
          <a:xfrm>
            <a:off x="1714754" y="55336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1" name="object 2131"/>
          <p:cNvSpPr/>
          <p:nvPr/>
        </p:nvSpPr>
        <p:spPr>
          <a:xfrm>
            <a:off x="1714500" y="55336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2" name="object 2132"/>
          <p:cNvSpPr/>
          <p:nvPr/>
        </p:nvSpPr>
        <p:spPr>
          <a:xfrm>
            <a:off x="1714373" y="553365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3" name="object 2133"/>
          <p:cNvSpPr/>
          <p:nvPr/>
        </p:nvSpPr>
        <p:spPr>
          <a:xfrm>
            <a:off x="1714119" y="55335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4" name="object 2134"/>
          <p:cNvSpPr/>
          <p:nvPr/>
        </p:nvSpPr>
        <p:spPr>
          <a:xfrm>
            <a:off x="1713992" y="55335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5" name="object 2135"/>
          <p:cNvSpPr/>
          <p:nvPr/>
        </p:nvSpPr>
        <p:spPr>
          <a:xfrm>
            <a:off x="1713738" y="55335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6" name="object 2136"/>
          <p:cNvSpPr/>
          <p:nvPr/>
        </p:nvSpPr>
        <p:spPr>
          <a:xfrm>
            <a:off x="1713610" y="55335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7" name="object 2137"/>
          <p:cNvSpPr/>
          <p:nvPr/>
        </p:nvSpPr>
        <p:spPr>
          <a:xfrm>
            <a:off x="1713357" y="55334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8" name="object 2138"/>
          <p:cNvSpPr/>
          <p:nvPr/>
        </p:nvSpPr>
        <p:spPr>
          <a:xfrm>
            <a:off x="1713229" y="55334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9" name="object 2139"/>
          <p:cNvSpPr/>
          <p:nvPr/>
        </p:nvSpPr>
        <p:spPr>
          <a:xfrm>
            <a:off x="1712976" y="55334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0" name="object 2140"/>
          <p:cNvSpPr/>
          <p:nvPr/>
        </p:nvSpPr>
        <p:spPr>
          <a:xfrm>
            <a:off x="1712848" y="55334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1" name="object 2141"/>
          <p:cNvSpPr/>
          <p:nvPr/>
        </p:nvSpPr>
        <p:spPr>
          <a:xfrm>
            <a:off x="1712595" y="55334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2" name="object 2142"/>
          <p:cNvSpPr/>
          <p:nvPr/>
        </p:nvSpPr>
        <p:spPr>
          <a:xfrm>
            <a:off x="1712467" y="5533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3" name="object 2143"/>
          <p:cNvSpPr/>
          <p:nvPr/>
        </p:nvSpPr>
        <p:spPr>
          <a:xfrm>
            <a:off x="1712214" y="5533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4" name="object 2144"/>
          <p:cNvSpPr/>
          <p:nvPr/>
        </p:nvSpPr>
        <p:spPr>
          <a:xfrm>
            <a:off x="1712086" y="5533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5" name="object 2145"/>
          <p:cNvSpPr/>
          <p:nvPr/>
        </p:nvSpPr>
        <p:spPr>
          <a:xfrm>
            <a:off x="1711832" y="5533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6" name="object 2146"/>
          <p:cNvSpPr/>
          <p:nvPr/>
        </p:nvSpPr>
        <p:spPr>
          <a:xfrm>
            <a:off x="1711705" y="5533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7" name="object 2147"/>
          <p:cNvSpPr/>
          <p:nvPr/>
        </p:nvSpPr>
        <p:spPr>
          <a:xfrm>
            <a:off x="1711451" y="55332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8" name="object 2148"/>
          <p:cNvSpPr/>
          <p:nvPr/>
        </p:nvSpPr>
        <p:spPr>
          <a:xfrm>
            <a:off x="1711325" y="55331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9" name="object 2149"/>
          <p:cNvSpPr/>
          <p:nvPr/>
        </p:nvSpPr>
        <p:spPr>
          <a:xfrm>
            <a:off x="1711070" y="55331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0" name="object 2150"/>
          <p:cNvSpPr/>
          <p:nvPr/>
        </p:nvSpPr>
        <p:spPr>
          <a:xfrm>
            <a:off x="1710944" y="55331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1" name="object 2151"/>
          <p:cNvSpPr/>
          <p:nvPr/>
        </p:nvSpPr>
        <p:spPr>
          <a:xfrm>
            <a:off x="1710308" y="5533148"/>
            <a:ext cx="1270" cy="635"/>
          </a:xfrm>
          <a:custGeom>
            <a:avLst/>
            <a:gdLst/>
            <a:ahLst/>
            <a:cxnLst/>
            <a:rect l="l" t="t" r="r" b="b"/>
            <a:pathLst>
              <a:path w="1269" h="635">
                <a:moveTo>
                  <a:pt x="0" y="635"/>
                </a:moveTo>
                <a:lnTo>
                  <a:pt x="0" y="0"/>
                </a:lnTo>
                <a:lnTo>
                  <a:pt x="762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2" name="object 2152"/>
          <p:cNvSpPr/>
          <p:nvPr/>
        </p:nvSpPr>
        <p:spPr>
          <a:xfrm>
            <a:off x="1709927" y="553314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3" name="object 2153"/>
          <p:cNvSpPr/>
          <p:nvPr/>
        </p:nvSpPr>
        <p:spPr>
          <a:xfrm>
            <a:off x="1709801" y="55331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4" name="object 2154"/>
          <p:cNvSpPr/>
          <p:nvPr/>
        </p:nvSpPr>
        <p:spPr>
          <a:xfrm>
            <a:off x="1709547" y="55331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5" name="object 2155"/>
          <p:cNvSpPr/>
          <p:nvPr/>
        </p:nvSpPr>
        <p:spPr>
          <a:xfrm>
            <a:off x="1709420" y="5533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6" name="object 2156"/>
          <p:cNvSpPr/>
          <p:nvPr/>
        </p:nvSpPr>
        <p:spPr>
          <a:xfrm>
            <a:off x="1709166" y="5533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7" name="object 2157"/>
          <p:cNvSpPr/>
          <p:nvPr/>
        </p:nvSpPr>
        <p:spPr>
          <a:xfrm>
            <a:off x="1709039" y="5533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8" name="object 2158"/>
          <p:cNvSpPr/>
          <p:nvPr/>
        </p:nvSpPr>
        <p:spPr>
          <a:xfrm>
            <a:off x="1708785" y="5533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9" name="object 2159"/>
          <p:cNvSpPr/>
          <p:nvPr/>
        </p:nvSpPr>
        <p:spPr>
          <a:xfrm>
            <a:off x="1708657" y="5533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0" name="object 2160"/>
          <p:cNvSpPr/>
          <p:nvPr/>
        </p:nvSpPr>
        <p:spPr>
          <a:xfrm>
            <a:off x="1708404" y="5533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1" name="object 2161"/>
          <p:cNvSpPr/>
          <p:nvPr/>
        </p:nvSpPr>
        <p:spPr>
          <a:xfrm>
            <a:off x="1708276" y="5533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2" name="object 2162"/>
          <p:cNvSpPr/>
          <p:nvPr/>
        </p:nvSpPr>
        <p:spPr>
          <a:xfrm>
            <a:off x="1708023" y="55330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3" name="object 2163"/>
          <p:cNvSpPr/>
          <p:nvPr/>
        </p:nvSpPr>
        <p:spPr>
          <a:xfrm>
            <a:off x="1707895" y="55328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4" name="object 2164"/>
          <p:cNvSpPr/>
          <p:nvPr/>
        </p:nvSpPr>
        <p:spPr>
          <a:xfrm>
            <a:off x="1707642" y="55328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5" name="object 2165"/>
          <p:cNvSpPr/>
          <p:nvPr/>
        </p:nvSpPr>
        <p:spPr>
          <a:xfrm>
            <a:off x="1707514" y="55328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6" name="object 2166"/>
          <p:cNvSpPr/>
          <p:nvPr/>
        </p:nvSpPr>
        <p:spPr>
          <a:xfrm>
            <a:off x="1707260" y="55328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7" name="object 2167"/>
          <p:cNvSpPr/>
          <p:nvPr/>
        </p:nvSpPr>
        <p:spPr>
          <a:xfrm>
            <a:off x="1707133" y="55328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8" name="object 2168"/>
          <p:cNvSpPr/>
          <p:nvPr/>
        </p:nvSpPr>
        <p:spPr>
          <a:xfrm>
            <a:off x="1706879" y="55328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9" name="object 2169"/>
          <p:cNvSpPr/>
          <p:nvPr/>
        </p:nvSpPr>
        <p:spPr>
          <a:xfrm>
            <a:off x="1706752" y="55328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0" name="object 2170"/>
          <p:cNvSpPr/>
          <p:nvPr/>
        </p:nvSpPr>
        <p:spPr>
          <a:xfrm>
            <a:off x="1706498" y="55328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1" name="object 2171"/>
          <p:cNvSpPr/>
          <p:nvPr/>
        </p:nvSpPr>
        <p:spPr>
          <a:xfrm>
            <a:off x="1706372" y="55328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2" name="object 2172"/>
          <p:cNvSpPr/>
          <p:nvPr/>
        </p:nvSpPr>
        <p:spPr>
          <a:xfrm>
            <a:off x="1706117" y="55327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3" name="object 2173"/>
          <p:cNvSpPr/>
          <p:nvPr/>
        </p:nvSpPr>
        <p:spPr>
          <a:xfrm>
            <a:off x="1705991" y="55327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4" name="object 2174"/>
          <p:cNvSpPr/>
          <p:nvPr/>
        </p:nvSpPr>
        <p:spPr>
          <a:xfrm>
            <a:off x="1705736" y="54955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5" name="object 2175"/>
          <p:cNvSpPr/>
          <p:nvPr/>
        </p:nvSpPr>
        <p:spPr>
          <a:xfrm>
            <a:off x="1705610" y="548044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6" name="object 2176"/>
          <p:cNvSpPr/>
          <p:nvPr/>
        </p:nvSpPr>
        <p:spPr>
          <a:xfrm>
            <a:off x="1705355" y="54728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7" name="object 2177"/>
          <p:cNvSpPr/>
          <p:nvPr/>
        </p:nvSpPr>
        <p:spPr>
          <a:xfrm>
            <a:off x="1705229" y="54462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8" name="object 2178"/>
          <p:cNvSpPr/>
          <p:nvPr/>
        </p:nvSpPr>
        <p:spPr>
          <a:xfrm>
            <a:off x="1704975" y="5442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9" name="object 2179"/>
          <p:cNvSpPr/>
          <p:nvPr/>
        </p:nvSpPr>
        <p:spPr>
          <a:xfrm>
            <a:off x="1704848" y="54418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0" name="object 2180"/>
          <p:cNvSpPr/>
          <p:nvPr/>
        </p:nvSpPr>
        <p:spPr>
          <a:xfrm>
            <a:off x="1704594" y="5435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1" name="object 2181"/>
          <p:cNvSpPr/>
          <p:nvPr/>
        </p:nvSpPr>
        <p:spPr>
          <a:xfrm>
            <a:off x="1704467" y="54290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2" name="object 2182"/>
          <p:cNvSpPr/>
          <p:nvPr/>
        </p:nvSpPr>
        <p:spPr>
          <a:xfrm>
            <a:off x="1704213" y="54113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3" name="object 2183"/>
          <p:cNvSpPr/>
          <p:nvPr/>
        </p:nvSpPr>
        <p:spPr>
          <a:xfrm>
            <a:off x="1704085" y="53948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4" name="object 2184"/>
          <p:cNvSpPr/>
          <p:nvPr/>
        </p:nvSpPr>
        <p:spPr>
          <a:xfrm>
            <a:off x="1703832" y="53769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5" name="object 2185"/>
          <p:cNvSpPr/>
          <p:nvPr/>
        </p:nvSpPr>
        <p:spPr>
          <a:xfrm>
            <a:off x="1703704" y="53663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6" name="object 2186"/>
          <p:cNvSpPr/>
          <p:nvPr/>
        </p:nvSpPr>
        <p:spPr>
          <a:xfrm>
            <a:off x="1703451" y="53559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7" name="object 2187"/>
          <p:cNvSpPr/>
          <p:nvPr/>
        </p:nvSpPr>
        <p:spPr>
          <a:xfrm>
            <a:off x="1703323" y="534353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8" name="object 2188"/>
          <p:cNvSpPr/>
          <p:nvPr/>
        </p:nvSpPr>
        <p:spPr>
          <a:xfrm>
            <a:off x="1703070" y="53412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9" name="object 2189"/>
          <p:cNvSpPr/>
          <p:nvPr/>
        </p:nvSpPr>
        <p:spPr>
          <a:xfrm>
            <a:off x="1702942" y="53288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0" name="object 2190"/>
          <p:cNvSpPr/>
          <p:nvPr/>
        </p:nvSpPr>
        <p:spPr>
          <a:xfrm>
            <a:off x="1702689" y="5321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1" name="object 2191"/>
          <p:cNvSpPr/>
          <p:nvPr/>
        </p:nvSpPr>
        <p:spPr>
          <a:xfrm>
            <a:off x="1702561" y="5300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2" name="object 2192"/>
          <p:cNvSpPr/>
          <p:nvPr/>
        </p:nvSpPr>
        <p:spPr>
          <a:xfrm>
            <a:off x="1702307" y="5281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3" name="object 2193"/>
          <p:cNvSpPr/>
          <p:nvPr/>
        </p:nvSpPr>
        <p:spPr>
          <a:xfrm>
            <a:off x="1702180" y="527965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4" name="object 2194"/>
          <p:cNvSpPr/>
          <p:nvPr/>
        </p:nvSpPr>
        <p:spPr>
          <a:xfrm>
            <a:off x="1701926" y="5274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5" name="object 2195"/>
          <p:cNvSpPr/>
          <p:nvPr/>
        </p:nvSpPr>
        <p:spPr>
          <a:xfrm>
            <a:off x="1701800" y="52700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6" name="object 2196"/>
          <p:cNvSpPr/>
          <p:nvPr/>
        </p:nvSpPr>
        <p:spPr>
          <a:xfrm>
            <a:off x="1701545" y="52647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7" name="object 2197"/>
          <p:cNvSpPr/>
          <p:nvPr/>
        </p:nvSpPr>
        <p:spPr>
          <a:xfrm>
            <a:off x="1701419" y="52540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8" name="object 2198"/>
          <p:cNvSpPr/>
          <p:nvPr/>
        </p:nvSpPr>
        <p:spPr>
          <a:xfrm>
            <a:off x="1701164" y="52494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9" name="object 2199"/>
          <p:cNvSpPr/>
          <p:nvPr/>
        </p:nvSpPr>
        <p:spPr>
          <a:xfrm>
            <a:off x="1701038" y="5245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0" name="object 2200"/>
          <p:cNvSpPr/>
          <p:nvPr/>
        </p:nvSpPr>
        <p:spPr>
          <a:xfrm>
            <a:off x="1700783" y="52368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1" name="object 2201"/>
          <p:cNvSpPr/>
          <p:nvPr/>
        </p:nvSpPr>
        <p:spPr>
          <a:xfrm>
            <a:off x="1700657" y="52311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2" name="object 2202"/>
          <p:cNvSpPr/>
          <p:nvPr/>
        </p:nvSpPr>
        <p:spPr>
          <a:xfrm>
            <a:off x="1700402" y="52244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3" name="object 2203"/>
          <p:cNvSpPr/>
          <p:nvPr/>
        </p:nvSpPr>
        <p:spPr>
          <a:xfrm>
            <a:off x="1700276" y="5211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4" name="object 2204"/>
          <p:cNvSpPr/>
          <p:nvPr/>
        </p:nvSpPr>
        <p:spPr>
          <a:xfrm>
            <a:off x="1700022" y="52073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5" name="object 2205"/>
          <p:cNvSpPr/>
          <p:nvPr/>
        </p:nvSpPr>
        <p:spPr>
          <a:xfrm>
            <a:off x="1699895" y="5199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6" name="object 2206"/>
          <p:cNvSpPr/>
          <p:nvPr/>
        </p:nvSpPr>
        <p:spPr>
          <a:xfrm>
            <a:off x="1699641" y="51893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7" name="object 2207"/>
          <p:cNvSpPr/>
          <p:nvPr/>
        </p:nvSpPr>
        <p:spPr>
          <a:xfrm>
            <a:off x="1699514" y="5181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8" name="object 2208"/>
          <p:cNvSpPr/>
          <p:nvPr/>
        </p:nvSpPr>
        <p:spPr>
          <a:xfrm>
            <a:off x="1699260" y="517564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9" name="object 2209"/>
          <p:cNvSpPr/>
          <p:nvPr/>
        </p:nvSpPr>
        <p:spPr>
          <a:xfrm>
            <a:off x="1699132" y="51686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0" name="object 2210"/>
          <p:cNvSpPr/>
          <p:nvPr/>
        </p:nvSpPr>
        <p:spPr>
          <a:xfrm>
            <a:off x="1698879" y="5158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1" name="object 2211"/>
          <p:cNvSpPr/>
          <p:nvPr/>
        </p:nvSpPr>
        <p:spPr>
          <a:xfrm>
            <a:off x="1698751" y="51529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2" name="object 2212"/>
          <p:cNvSpPr/>
          <p:nvPr/>
        </p:nvSpPr>
        <p:spPr>
          <a:xfrm>
            <a:off x="1698498" y="51504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3" name="object 2213"/>
          <p:cNvSpPr/>
          <p:nvPr/>
        </p:nvSpPr>
        <p:spPr>
          <a:xfrm>
            <a:off x="1698370" y="51400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4" name="object 2214"/>
          <p:cNvSpPr/>
          <p:nvPr/>
        </p:nvSpPr>
        <p:spPr>
          <a:xfrm>
            <a:off x="1698117" y="51365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5" name="object 2215"/>
          <p:cNvSpPr/>
          <p:nvPr/>
        </p:nvSpPr>
        <p:spPr>
          <a:xfrm>
            <a:off x="1697989" y="51179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6" name="object 2216"/>
          <p:cNvSpPr/>
          <p:nvPr/>
        </p:nvSpPr>
        <p:spPr>
          <a:xfrm>
            <a:off x="1697735" y="50998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7" name="object 2217"/>
          <p:cNvSpPr/>
          <p:nvPr/>
        </p:nvSpPr>
        <p:spPr>
          <a:xfrm>
            <a:off x="1697608" y="50951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8" name="object 2218"/>
          <p:cNvSpPr/>
          <p:nvPr/>
        </p:nvSpPr>
        <p:spPr>
          <a:xfrm>
            <a:off x="1697354" y="50859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9" name="object 2219"/>
          <p:cNvSpPr/>
          <p:nvPr/>
        </p:nvSpPr>
        <p:spPr>
          <a:xfrm>
            <a:off x="1697227" y="50793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0" name="object 2220"/>
          <p:cNvSpPr/>
          <p:nvPr/>
        </p:nvSpPr>
        <p:spPr>
          <a:xfrm>
            <a:off x="1696973" y="50716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1" name="object 2221"/>
          <p:cNvSpPr/>
          <p:nvPr/>
        </p:nvSpPr>
        <p:spPr>
          <a:xfrm>
            <a:off x="1696847" y="5066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2" name="object 2222"/>
          <p:cNvSpPr/>
          <p:nvPr/>
        </p:nvSpPr>
        <p:spPr>
          <a:xfrm>
            <a:off x="1696592" y="50640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3" name="object 2223"/>
          <p:cNvSpPr/>
          <p:nvPr/>
        </p:nvSpPr>
        <p:spPr>
          <a:xfrm>
            <a:off x="1696466" y="50590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4" name="object 2224"/>
          <p:cNvSpPr/>
          <p:nvPr/>
        </p:nvSpPr>
        <p:spPr>
          <a:xfrm>
            <a:off x="1696211" y="50571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5" name="object 2225"/>
          <p:cNvSpPr/>
          <p:nvPr/>
        </p:nvSpPr>
        <p:spPr>
          <a:xfrm>
            <a:off x="1696085" y="505423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6" name="object 2226"/>
          <p:cNvSpPr/>
          <p:nvPr/>
        </p:nvSpPr>
        <p:spPr>
          <a:xfrm>
            <a:off x="1695830" y="50491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7" name="object 2227"/>
          <p:cNvSpPr/>
          <p:nvPr/>
        </p:nvSpPr>
        <p:spPr>
          <a:xfrm>
            <a:off x="1695704" y="50422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8" name="object 2228"/>
          <p:cNvSpPr/>
          <p:nvPr/>
        </p:nvSpPr>
        <p:spPr>
          <a:xfrm>
            <a:off x="1695450" y="50406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9" name="object 2229"/>
          <p:cNvSpPr/>
          <p:nvPr/>
        </p:nvSpPr>
        <p:spPr>
          <a:xfrm>
            <a:off x="1695323" y="50361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0" name="object 2230"/>
          <p:cNvSpPr/>
          <p:nvPr/>
        </p:nvSpPr>
        <p:spPr>
          <a:xfrm>
            <a:off x="1695069" y="50285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1" name="object 2231"/>
          <p:cNvSpPr/>
          <p:nvPr/>
        </p:nvSpPr>
        <p:spPr>
          <a:xfrm>
            <a:off x="1694942" y="50217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2" name="object 2232"/>
          <p:cNvSpPr/>
          <p:nvPr/>
        </p:nvSpPr>
        <p:spPr>
          <a:xfrm>
            <a:off x="1694688" y="50172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3" name="object 2233"/>
          <p:cNvSpPr/>
          <p:nvPr/>
        </p:nvSpPr>
        <p:spPr>
          <a:xfrm>
            <a:off x="1694560" y="50050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4" name="object 2234"/>
          <p:cNvSpPr/>
          <p:nvPr/>
        </p:nvSpPr>
        <p:spPr>
          <a:xfrm>
            <a:off x="1694307" y="5002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5" name="object 2235"/>
          <p:cNvSpPr/>
          <p:nvPr/>
        </p:nvSpPr>
        <p:spPr>
          <a:xfrm>
            <a:off x="1694179" y="49974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6" name="object 2236"/>
          <p:cNvSpPr/>
          <p:nvPr/>
        </p:nvSpPr>
        <p:spPr>
          <a:xfrm>
            <a:off x="1693926" y="499504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7" name="object 2237"/>
          <p:cNvSpPr/>
          <p:nvPr/>
        </p:nvSpPr>
        <p:spPr>
          <a:xfrm>
            <a:off x="1693798" y="49909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8" name="object 2238"/>
          <p:cNvSpPr/>
          <p:nvPr/>
        </p:nvSpPr>
        <p:spPr>
          <a:xfrm>
            <a:off x="1693545" y="49832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9" name="object 2239"/>
          <p:cNvSpPr/>
          <p:nvPr/>
        </p:nvSpPr>
        <p:spPr>
          <a:xfrm>
            <a:off x="1693417" y="49700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0" name="object 2240"/>
          <p:cNvSpPr/>
          <p:nvPr/>
        </p:nvSpPr>
        <p:spPr>
          <a:xfrm>
            <a:off x="1693164" y="4965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1" name="object 2241"/>
          <p:cNvSpPr/>
          <p:nvPr/>
        </p:nvSpPr>
        <p:spPr>
          <a:xfrm>
            <a:off x="1693036" y="49565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2" name="object 2242"/>
          <p:cNvSpPr/>
          <p:nvPr/>
        </p:nvSpPr>
        <p:spPr>
          <a:xfrm>
            <a:off x="1692782" y="49511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3" name="object 2243"/>
          <p:cNvSpPr/>
          <p:nvPr/>
        </p:nvSpPr>
        <p:spPr>
          <a:xfrm>
            <a:off x="1692655" y="49443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4" name="object 2244"/>
          <p:cNvSpPr/>
          <p:nvPr/>
        </p:nvSpPr>
        <p:spPr>
          <a:xfrm>
            <a:off x="1692401" y="4932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5" name="object 2245"/>
          <p:cNvSpPr/>
          <p:nvPr/>
        </p:nvSpPr>
        <p:spPr>
          <a:xfrm>
            <a:off x="1692275" y="49269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6" name="object 2246"/>
          <p:cNvSpPr/>
          <p:nvPr/>
        </p:nvSpPr>
        <p:spPr>
          <a:xfrm>
            <a:off x="1692020" y="4922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7" name="object 2247"/>
          <p:cNvSpPr/>
          <p:nvPr/>
        </p:nvSpPr>
        <p:spPr>
          <a:xfrm>
            <a:off x="1691894" y="4919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8" name="object 2248"/>
          <p:cNvSpPr/>
          <p:nvPr/>
        </p:nvSpPr>
        <p:spPr>
          <a:xfrm>
            <a:off x="1691639" y="49070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9" name="object 2249"/>
          <p:cNvSpPr/>
          <p:nvPr/>
        </p:nvSpPr>
        <p:spPr>
          <a:xfrm>
            <a:off x="1691513" y="4903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0" name="object 2250"/>
          <p:cNvSpPr/>
          <p:nvPr/>
        </p:nvSpPr>
        <p:spPr>
          <a:xfrm>
            <a:off x="1691258" y="48989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1" name="object 2251"/>
          <p:cNvSpPr/>
          <p:nvPr/>
        </p:nvSpPr>
        <p:spPr>
          <a:xfrm>
            <a:off x="1691132" y="48943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2" name="object 2252"/>
          <p:cNvSpPr/>
          <p:nvPr/>
        </p:nvSpPr>
        <p:spPr>
          <a:xfrm>
            <a:off x="1690877" y="48837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3" name="object 2253"/>
          <p:cNvSpPr/>
          <p:nvPr/>
        </p:nvSpPr>
        <p:spPr>
          <a:xfrm>
            <a:off x="1690751" y="4879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4" name="object 2254"/>
          <p:cNvSpPr/>
          <p:nvPr/>
        </p:nvSpPr>
        <p:spPr>
          <a:xfrm>
            <a:off x="1690497" y="4877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5" name="object 2255"/>
          <p:cNvSpPr/>
          <p:nvPr/>
        </p:nvSpPr>
        <p:spPr>
          <a:xfrm>
            <a:off x="1690370" y="48747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6" name="object 2256"/>
          <p:cNvSpPr/>
          <p:nvPr/>
        </p:nvSpPr>
        <p:spPr>
          <a:xfrm>
            <a:off x="1690116" y="48713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7" name="object 2257"/>
          <p:cNvSpPr/>
          <p:nvPr/>
        </p:nvSpPr>
        <p:spPr>
          <a:xfrm>
            <a:off x="1689989" y="48665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8" name="object 2258"/>
          <p:cNvSpPr/>
          <p:nvPr/>
        </p:nvSpPr>
        <p:spPr>
          <a:xfrm>
            <a:off x="1689735" y="4863477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780"/>
                </a:moveTo>
                <a:lnTo>
                  <a:pt x="0" y="0"/>
                </a:lnTo>
                <a:lnTo>
                  <a:pt x="381" y="0"/>
                </a:lnTo>
                <a:lnTo>
                  <a:pt x="381" y="30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9" name="object 2259"/>
          <p:cNvSpPr/>
          <p:nvPr/>
        </p:nvSpPr>
        <p:spPr>
          <a:xfrm>
            <a:off x="1689354" y="48550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0" name="object 2260"/>
          <p:cNvSpPr/>
          <p:nvPr/>
        </p:nvSpPr>
        <p:spPr>
          <a:xfrm>
            <a:off x="1689226" y="48413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1" name="object 2261"/>
          <p:cNvSpPr/>
          <p:nvPr/>
        </p:nvSpPr>
        <p:spPr>
          <a:xfrm>
            <a:off x="1688973" y="48347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2" name="object 2262"/>
          <p:cNvSpPr/>
          <p:nvPr/>
        </p:nvSpPr>
        <p:spPr>
          <a:xfrm>
            <a:off x="1688845" y="48317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3" name="object 2263"/>
          <p:cNvSpPr/>
          <p:nvPr/>
        </p:nvSpPr>
        <p:spPr>
          <a:xfrm>
            <a:off x="1688592" y="48248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4" name="object 2264"/>
          <p:cNvSpPr/>
          <p:nvPr/>
        </p:nvSpPr>
        <p:spPr>
          <a:xfrm>
            <a:off x="1688338" y="4811534"/>
            <a:ext cx="635" cy="40005"/>
          </a:xfrm>
          <a:custGeom>
            <a:avLst/>
            <a:gdLst/>
            <a:ahLst/>
            <a:cxnLst/>
            <a:rect l="l" t="t" r="r" b="b"/>
            <a:pathLst>
              <a:path w="635" h="40004">
                <a:moveTo>
                  <a:pt x="0" y="39877"/>
                </a:moveTo>
                <a:lnTo>
                  <a:pt x="0" y="0"/>
                </a:lnTo>
                <a:lnTo>
                  <a:pt x="508" y="0"/>
                </a:lnTo>
                <a:lnTo>
                  <a:pt x="508" y="13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5" name="object 2265"/>
          <p:cNvSpPr/>
          <p:nvPr/>
        </p:nvSpPr>
        <p:spPr>
          <a:xfrm>
            <a:off x="1688083" y="48068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6" name="object 2266"/>
          <p:cNvSpPr/>
          <p:nvPr/>
        </p:nvSpPr>
        <p:spPr>
          <a:xfrm>
            <a:off x="1687829" y="4800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7" name="object 2267"/>
          <p:cNvSpPr/>
          <p:nvPr/>
        </p:nvSpPr>
        <p:spPr>
          <a:xfrm>
            <a:off x="1687702" y="47893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8" name="object 2268"/>
          <p:cNvSpPr/>
          <p:nvPr/>
        </p:nvSpPr>
        <p:spPr>
          <a:xfrm>
            <a:off x="1687448" y="47889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9" name="object 2269"/>
          <p:cNvSpPr/>
          <p:nvPr/>
        </p:nvSpPr>
        <p:spPr>
          <a:xfrm>
            <a:off x="1686686" y="4777371"/>
            <a:ext cx="1270" cy="43180"/>
          </a:xfrm>
          <a:custGeom>
            <a:avLst/>
            <a:gdLst/>
            <a:ahLst/>
            <a:cxnLst/>
            <a:rect l="l" t="t" r="r" b="b"/>
            <a:pathLst>
              <a:path w="1269" h="43179">
                <a:moveTo>
                  <a:pt x="0" y="42799"/>
                </a:moveTo>
                <a:lnTo>
                  <a:pt x="0" y="0"/>
                </a:lnTo>
                <a:lnTo>
                  <a:pt x="1016" y="0"/>
                </a:lnTo>
                <a:lnTo>
                  <a:pt x="1016" y="11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0" name="object 2270"/>
          <p:cNvSpPr/>
          <p:nvPr/>
        </p:nvSpPr>
        <p:spPr>
          <a:xfrm>
            <a:off x="1686305" y="476937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1" name="object 2271"/>
          <p:cNvSpPr/>
          <p:nvPr/>
        </p:nvSpPr>
        <p:spPr>
          <a:xfrm>
            <a:off x="1686179" y="47637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2" name="object 2272"/>
          <p:cNvSpPr/>
          <p:nvPr/>
        </p:nvSpPr>
        <p:spPr>
          <a:xfrm>
            <a:off x="1685925" y="47561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3" name="object 2273"/>
          <p:cNvSpPr/>
          <p:nvPr/>
        </p:nvSpPr>
        <p:spPr>
          <a:xfrm>
            <a:off x="1685544" y="4751590"/>
            <a:ext cx="635" cy="38100"/>
          </a:xfrm>
          <a:custGeom>
            <a:avLst/>
            <a:gdLst/>
            <a:ahLst/>
            <a:cxnLst/>
            <a:rect l="l" t="t" r="r" b="b"/>
            <a:pathLst>
              <a:path w="635" h="38100">
                <a:moveTo>
                  <a:pt x="0" y="37719"/>
                </a:moveTo>
                <a:lnTo>
                  <a:pt x="0" y="0"/>
                </a:lnTo>
                <a:lnTo>
                  <a:pt x="635" y="0"/>
                </a:lnTo>
                <a:lnTo>
                  <a:pt x="635" y="45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4" name="object 2274"/>
          <p:cNvSpPr/>
          <p:nvPr/>
        </p:nvSpPr>
        <p:spPr>
          <a:xfrm>
            <a:off x="1685035" y="4742446"/>
            <a:ext cx="1270" cy="35560"/>
          </a:xfrm>
          <a:custGeom>
            <a:avLst/>
            <a:gdLst/>
            <a:ahLst/>
            <a:cxnLst/>
            <a:rect l="l" t="t" r="r" b="b"/>
            <a:pathLst>
              <a:path w="1269" h="35560">
                <a:moveTo>
                  <a:pt x="0" y="35305"/>
                </a:moveTo>
                <a:lnTo>
                  <a:pt x="0" y="0"/>
                </a:lnTo>
                <a:lnTo>
                  <a:pt x="889" y="0"/>
                </a:lnTo>
                <a:lnTo>
                  <a:pt x="889" y="91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5" name="object 2275"/>
          <p:cNvSpPr/>
          <p:nvPr/>
        </p:nvSpPr>
        <p:spPr>
          <a:xfrm>
            <a:off x="1684782" y="473609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6" name="object 2276"/>
          <p:cNvSpPr/>
          <p:nvPr/>
        </p:nvSpPr>
        <p:spPr>
          <a:xfrm>
            <a:off x="1684654" y="47207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7" name="object 2277"/>
          <p:cNvSpPr/>
          <p:nvPr/>
        </p:nvSpPr>
        <p:spPr>
          <a:xfrm>
            <a:off x="1684401" y="4717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8" name="object 2278"/>
          <p:cNvSpPr/>
          <p:nvPr/>
        </p:nvSpPr>
        <p:spPr>
          <a:xfrm>
            <a:off x="1684020" y="4712728"/>
            <a:ext cx="635" cy="42545"/>
          </a:xfrm>
          <a:custGeom>
            <a:avLst/>
            <a:gdLst/>
            <a:ahLst/>
            <a:cxnLst/>
            <a:rect l="l" t="t" r="r" b="b"/>
            <a:pathLst>
              <a:path w="635" h="42545">
                <a:moveTo>
                  <a:pt x="0" y="42417"/>
                </a:moveTo>
                <a:lnTo>
                  <a:pt x="0" y="0"/>
                </a:lnTo>
                <a:lnTo>
                  <a:pt x="635" y="0"/>
                </a:lnTo>
                <a:lnTo>
                  <a:pt x="635" y="43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9" name="object 2279"/>
          <p:cNvSpPr/>
          <p:nvPr/>
        </p:nvSpPr>
        <p:spPr>
          <a:xfrm>
            <a:off x="1728723" y="48444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0" name="object 2280"/>
          <p:cNvSpPr/>
          <p:nvPr/>
        </p:nvSpPr>
        <p:spPr>
          <a:xfrm>
            <a:off x="1728470" y="47951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1" name="object 2281"/>
          <p:cNvSpPr/>
          <p:nvPr/>
        </p:nvSpPr>
        <p:spPr>
          <a:xfrm>
            <a:off x="1729232" y="48106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2" name="object 2282"/>
          <p:cNvSpPr/>
          <p:nvPr/>
        </p:nvSpPr>
        <p:spPr>
          <a:xfrm>
            <a:off x="1729104" y="4771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3" name="object 2283"/>
          <p:cNvSpPr/>
          <p:nvPr/>
        </p:nvSpPr>
        <p:spPr>
          <a:xfrm>
            <a:off x="1728597" y="4764290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0861"/>
                </a:moveTo>
                <a:lnTo>
                  <a:pt x="0" y="0"/>
                </a:lnTo>
                <a:lnTo>
                  <a:pt x="635" y="0"/>
                </a:lnTo>
                <a:lnTo>
                  <a:pt x="635" y="69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4" name="object 2284"/>
          <p:cNvSpPr/>
          <p:nvPr/>
        </p:nvSpPr>
        <p:spPr>
          <a:xfrm>
            <a:off x="1729613" y="47355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5" name="object 2285"/>
          <p:cNvSpPr/>
          <p:nvPr/>
        </p:nvSpPr>
        <p:spPr>
          <a:xfrm>
            <a:off x="1728851" y="4706886"/>
            <a:ext cx="1270" cy="57785"/>
          </a:xfrm>
          <a:custGeom>
            <a:avLst/>
            <a:gdLst/>
            <a:ahLst/>
            <a:cxnLst/>
            <a:rect l="l" t="t" r="r" b="b"/>
            <a:pathLst>
              <a:path w="1269" h="57785">
                <a:moveTo>
                  <a:pt x="0" y="57403"/>
                </a:moveTo>
                <a:lnTo>
                  <a:pt x="0" y="0"/>
                </a:lnTo>
                <a:lnTo>
                  <a:pt x="889" y="0"/>
                </a:lnTo>
                <a:lnTo>
                  <a:pt x="889" y="287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6" name="object 2286"/>
          <p:cNvSpPr/>
          <p:nvPr/>
        </p:nvSpPr>
        <p:spPr>
          <a:xfrm>
            <a:off x="1684273" y="4689614"/>
            <a:ext cx="45085" cy="23495"/>
          </a:xfrm>
          <a:custGeom>
            <a:avLst/>
            <a:gdLst/>
            <a:ahLst/>
            <a:cxnLst/>
            <a:rect l="l" t="t" r="r" b="b"/>
            <a:pathLst>
              <a:path w="45085" h="23495">
                <a:moveTo>
                  <a:pt x="0" y="23113"/>
                </a:moveTo>
                <a:lnTo>
                  <a:pt x="0" y="0"/>
                </a:lnTo>
                <a:lnTo>
                  <a:pt x="45085" y="0"/>
                </a:lnTo>
                <a:lnTo>
                  <a:pt x="45085" y="172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7" name="object 2287"/>
          <p:cNvSpPr/>
          <p:nvPr/>
        </p:nvSpPr>
        <p:spPr>
          <a:xfrm>
            <a:off x="1683511" y="4675136"/>
            <a:ext cx="23495" cy="75565"/>
          </a:xfrm>
          <a:custGeom>
            <a:avLst/>
            <a:gdLst/>
            <a:ahLst/>
            <a:cxnLst/>
            <a:rect l="l" t="t" r="r" b="b"/>
            <a:pathLst>
              <a:path w="23494" h="75564">
                <a:moveTo>
                  <a:pt x="0" y="75311"/>
                </a:moveTo>
                <a:lnTo>
                  <a:pt x="0" y="0"/>
                </a:lnTo>
                <a:lnTo>
                  <a:pt x="23368" y="0"/>
                </a:lnTo>
                <a:lnTo>
                  <a:pt x="23368" y="144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8" name="object 2288"/>
          <p:cNvSpPr/>
          <p:nvPr/>
        </p:nvSpPr>
        <p:spPr>
          <a:xfrm>
            <a:off x="1683257" y="4657229"/>
            <a:ext cx="12065" cy="100965"/>
          </a:xfrm>
          <a:custGeom>
            <a:avLst/>
            <a:gdLst/>
            <a:ahLst/>
            <a:cxnLst/>
            <a:rect l="l" t="t" r="r" b="b"/>
            <a:pathLst>
              <a:path w="12064" h="100964">
                <a:moveTo>
                  <a:pt x="0" y="100457"/>
                </a:moveTo>
                <a:lnTo>
                  <a:pt x="0" y="0"/>
                </a:lnTo>
                <a:lnTo>
                  <a:pt x="11938" y="0"/>
                </a:lnTo>
                <a:lnTo>
                  <a:pt x="11938" y="1790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9" name="object 2289"/>
          <p:cNvSpPr/>
          <p:nvPr/>
        </p:nvSpPr>
        <p:spPr>
          <a:xfrm>
            <a:off x="1683130" y="4649736"/>
            <a:ext cx="6350" cy="100965"/>
          </a:xfrm>
          <a:custGeom>
            <a:avLst/>
            <a:gdLst/>
            <a:ahLst/>
            <a:cxnLst/>
            <a:rect l="l" t="t" r="r" b="b"/>
            <a:pathLst>
              <a:path w="6350" h="100964">
                <a:moveTo>
                  <a:pt x="0" y="100457"/>
                </a:moveTo>
                <a:lnTo>
                  <a:pt x="0" y="0"/>
                </a:lnTo>
                <a:lnTo>
                  <a:pt x="6096" y="0"/>
                </a:lnTo>
                <a:lnTo>
                  <a:pt x="6096" y="749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0" name="object 2290"/>
          <p:cNvSpPr/>
          <p:nvPr/>
        </p:nvSpPr>
        <p:spPr>
          <a:xfrm>
            <a:off x="1682750" y="4619891"/>
            <a:ext cx="3810" cy="128270"/>
          </a:xfrm>
          <a:custGeom>
            <a:avLst/>
            <a:gdLst/>
            <a:ahLst/>
            <a:cxnLst/>
            <a:rect l="l" t="t" r="r" b="b"/>
            <a:pathLst>
              <a:path w="3810" h="128270">
                <a:moveTo>
                  <a:pt x="0" y="127762"/>
                </a:moveTo>
                <a:lnTo>
                  <a:pt x="0" y="0"/>
                </a:lnTo>
                <a:lnTo>
                  <a:pt x="3429" y="0"/>
                </a:lnTo>
                <a:lnTo>
                  <a:pt x="3429" y="2984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1" name="object 2291"/>
          <p:cNvSpPr/>
          <p:nvPr/>
        </p:nvSpPr>
        <p:spPr>
          <a:xfrm>
            <a:off x="1682495" y="4605159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147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2" name="object 2292"/>
          <p:cNvSpPr/>
          <p:nvPr/>
        </p:nvSpPr>
        <p:spPr>
          <a:xfrm>
            <a:off x="1682242" y="4598428"/>
            <a:ext cx="1270" cy="38100"/>
          </a:xfrm>
          <a:custGeom>
            <a:avLst/>
            <a:gdLst/>
            <a:ahLst/>
            <a:cxnLst/>
            <a:rect l="l" t="t" r="r" b="b"/>
            <a:pathLst>
              <a:path w="1269" h="38100">
                <a:moveTo>
                  <a:pt x="0" y="38100"/>
                </a:moveTo>
                <a:lnTo>
                  <a:pt x="0" y="0"/>
                </a:lnTo>
                <a:lnTo>
                  <a:pt x="1270" y="0"/>
                </a:lnTo>
                <a:lnTo>
                  <a:pt x="1270" y="67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3" name="object 2293"/>
          <p:cNvSpPr/>
          <p:nvPr/>
        </p:nvSpPr>
        <p:spPr>
          <a:xfrm>
            <a:off x="1681860" y="4575441"/>
            <a:ext cx="1270" cy="89535"/>
          </a:xfrm>
          <a:custGeom>
            <a:avLst/>
            <a:gdLst/>
            <a:ahLst/>
            <a:cxnLst/>
            <a:rect l="l" t="t" r="r" b="b"/>
            <a:pathLst>
              <a:path w="1269" h="89535">
                <a:moveTo>
                  <a:pt x="0" y="89153"/>
                </a:moveTo>
                <a:lnTo>
                  <a:pt x="0" y="0"/>
                </a:lnTo>
                <a:lnTo>
                  <a:pt x="1016" y="0"/>
                </a:lnTo>
                <a:lnTo>
                  <a:pt x="1016" y="229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4" name="object 2294"/>
          <p:cNvSpPr/>
          <p:nvPr/>
        </p:nvSpPr>
        <p:spPr>
          <a:xfrm>
            <a:off x="1681607" y="453899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5" name="object 2295"/>
          <p:cNvSpPr/>
          <p:nvPr/>
        </p:nvSpPr>
        <p:spPr>
          <a:xfrm>
            <a:off x="1681352" y="45309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6" name="object 2296"/>
          <p:cNvSpPr/>
          <p:nvPr/>
        </p:nvSpPr>
        <p:spPr>
          <a:xfrm>
            <a:off x="1681226" y="4518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7" name="object 2297"/>
          <p:cNvSpPr/>
          <p:nvPr/>
        </p:nvSpPr>
        <p:spPr>
          <a:xfrm>
            <a:off x="1680591" y="4513453"/>
            <a:ext cx="1270" cy="78105"/>
          </a:xfrm>
          <a:custGeom>
            <a:avLst/>
            <a:gdLst/>
            <a:ahLst/>
            <a:cxnLst/>
            <a:rect l="l" t="t" r="r" b="b"/>
            <a:pathLst>
              <a:path w="1269" h="78104">
                <a:moveTo>
                  <a:pt x="0" y="78104"/>
                </a:moveTo>
                <a:lnTo>
                  <a:pt x="0" y="0"/>
                </a:lnTo>
                <a:lnTo>
                  <a:pt x="889" y="0"/>
                </a:lnTo>
                <a:lnTo>
                  <a:pt x="889" y="45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8" name="object 2298"/>
          <p:cNvSpPr/>
          <p:nvPr/>
        </p:nvSpPr>
        <p:spPr>
          <a:xfrm>
            <a:off x="1680210" y="449160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9" name="object 2299"/>
          <p:cNvSpPr/>
          <p:nvPr/>
        </p:nvSpPr>
        <p:spPr>
          <a:xfrm>
            <a:off x="1680082" y="44875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0" name="object 2300"/>
          <p:cNvSpPr/>
          <p:nvPr/>
        </p:nvSpPr>
        <p:spPr>
          <a:xfrm>
            <a:off x="1679829" y="4473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1" name="object 2301"/>
          <p:cNvSpPr/>
          <p:nvPr/>
        </p:nvSpPr>
        <p:spPr>
          <a:xfrm>
            <a:off x="1679701" y="4469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2" name="object 2302"/>
          <p:cNvSpPr/>
          <p:nvPr/>
        </p:nvSpPr>
        <p:spPr>
          <a:xfrm>
            <a:off x="1679448" y="44565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3" name="object 2303"/>
          <p:cNvSpPr/>
          <p:nvPr/>
        </p:nvSpPr>
        <p:spPr>
          <a:xfrm>
            <a:off x="1679320" y="44457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4" name="object 2304"/>
          <p:cNvSpPr/>
          <p:nvPr/>
        </p:nvSpPr>
        <p:spPr>
          <a:xfrm>
            <a:off x="1730375" y="45699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5" name="object 2305"/>
          <p:cNvSpPr/>
          <p:nvPr/>
        </p:nvSpPr>
        <p:spPr>
          <a:xfrm>
            <a:off x="1731010" y="46192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6" name="object 2306"/>
          <p:cNvSpPr/>
          <p:nvPr/>
        </p:nvSpPr>
        <p:spPr>
          <a:xfrm>
            <a:off x="1732152" y="47210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7" name="object 2307"/>
          <p:cNvSpPr/>
          <p:nvPr/>
        </p:nvSpPr>
        <p:spPr>
          <a:xfrm>
            <a:off x="1731898" y="46584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8" name="object 2308"/>
          <p:cNvSpPr/>
          <p:nvPr/>
        </p:nvSpPr>
        <p:spPr>
          <a:xfrm>
            <a:off x="1731772" y="46360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9" name="object 2309"/>
          <p:cNvSpPr/>
          <p:nvPr/>
        </p:nvSpPr>
        <p:spPr>
          <a:xfrm>
            <a:off x="1731517" y="46191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0" name="object 2310"/>
          <p:cNvSpPr/>
          <p:nvPr/>
        </p:nvSpPr>
        <p:spPr>
          <a:xfrm>
            <a:off x="1731391" y="46055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1" name="object 2311"/>
          <p:cNvSpPr/>
          <p:nvPr/>
        </p:nvSpPr>
        <p:spPr>
          <a:xfrm>
            <a:off x="1731010" y="4577207"/>
            <a:ext cx="635" cy="42545"/>
          </a:xfrm>
          <a:custGeom>
            <a:avLst/>
            <a:gdLst/>
            <a:ahLst/>
            <a:cxnLst/>
            <a:rect l="l" t="t" r="r" b="b"/>
            <a:pathLst>
              <a:path w="635" h="42545">
                <a:moveTo>
                  <a:pt x="253" y="-4762"/>
                </a:moveTo>
                <a:lnTo>
                  <a:pt x="253" y="4679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2" name="object 2312"/>
          <p:cNvSpPr/>
          <p:nvPr/>
        </p:nvSpPr>
        <p:spPr>
          <a:xfrm>
            <a:off x="1732533" y="45681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3" name="object 2313"/>
          <p:cNvSpPr/>
          <p:nvPr/>
        </p:nvSpPr>
        <p:spPr>
          <a:xfrm>
            <a:off x="1731264" y="4554982"/>
            <a:ext cx="1270" cy="22225"/>
          </a:xfrm>
          <a:custGeom>
            <a:avLst/>
            <a:gdLst/>
            <a:ahLst/>
            <a:cxnLst/>
            <a:rect l="l" t="t" r="r" b="b"/>
            <a:pathLst>
              <a:path w="1269" h="22225">
                <a:moveTo>
                  <a:pt x="0" y="22225"/>
                </a:moveTo>
                <a:lnTo>
                  <a:pt x="0" y="0"/>
                </a:lnTo>
                <a:lnTo>
                  <a:pt x="1270" y="0"/>
                </a:lnTo>
                <a:lnTo>
                  <a:pt x="1270" y="132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4" name="object 2314"/>
          <p:cNvSpPr/>
          <p:nvPr/>
        </p:nvSpPr>
        <p:spPr>
          <a:xfrm>
            <a:off x="1730755" y="453339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15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5" name="object 2315"/>
          <p:cNvSpPr/>
          <p:nvPr/>
        </p:nvSpPr>
        <p:spPr>
          <a:xfrm>
            <a:off x="1730501" y="4502150"/>
            <a:ext cx="1270" cy="67945"/>
          </a:xfrm>
          <a:custGeom>
            <a:avLst/>
            <a:gdLst/>
            <a:ahLst/>
            <a:cxnLst/>
            <a:rect l="l" t="t" r="r" b="b"/>
            <a:pathLst>
              <a:path w="1269" h="67945">
                <a:moveTo>
                  <a:pt x="0" y="67817"/>
                </a:moveTo>
                <a:lnTo>
                  <a:pt x="0" y="0"/>
                </a:lnTo>
                <a:lnTo>
                  <a:pt x="889" y="0"/>
                </a:lnTo>
                <a:lnTo>
                  <a:pt x="889" y="312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6" name="object 2316"/>
          <p:cNvSpPr/>
          <p:nvPr/>
        </p:nvSpPr>
        <p:spPr>
          <a:xfrm>
            <a:off x="1730248" y="44731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7" name="object 2317"/>
          <p:cNvSpPr/>
          <p:nvPr/>
        </p:nvSpPr>
        <p:spPr>
          <a:xfrm>
            <a:off x="1729994" y="44410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8" name="object 2318"/>
          <p:cNvSpPr/>
          <p:nvPr/>
        </p:nvSpPr>
        <p:spPr>
          <a:xfrm>
            <a:off x="1679448" y="4428997"/>
            <a:ext cx="50800" cy="17145"/>
          </a:xfrm>
          <a:custGeom>
            <a:avLst/>
            <a:gdLst/>
            <a:ahLst/>
            <a:cxnLst/>
            <a:rect l="l" t="t" r="r" b="b"/>
            <a:pathLst>
              <a:path w="50800" h="17145">
                <a:moveTo>
                  <a:pt x="0" y="16763"/>
                </a:moveTo>
                <a:lnTo>
                  <a:pt x="0" y="0"/>
                </a:lnTo>
                <a:lnTo>
                  <a:pt x="50800" y="0"/>
                </a:lnTo>
                <a:lnTo>
                  <a:pt x="50800" y="120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9" name="object 2319"/>
          <p:cNvSpPr/>
          <p:nvPr/>
        </p:nvSpPr>
        <p:spPr>
          <a:xfrm>
            <a:off x="1678304" y="4390390"/>
            <a:ext cx="26670" cy="54610"/>
          </a:xfrm>
          <a:custGeom>
            <a:avLst/>
            <a:gdLst/>
            <a:ahLst/>
            <a:cxnLst/>
            <a:rect l="l" t="t" r="r" b="b"/>
            <a:pathLst>
              <a:path w="26669" h="54610">
                <a:moveTo>
                  <a:pt x="0" y="54355"/>
                </a:moveTo>
                <a:lnTo>
                  <a:pt x="0" y="0"/>
                </a:lnTo>
                <a:lnTo>
                  <a:pt x="26543" y="0"/>
                </a:lnTo>
                <a:lnTo>
                  <a:pt x="26543" y="386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0" name="object 2320"/>
          <p:cNvSpPr/>
          <p:nvPr/>
        </p:nvSpPr>
        <p:spPr>
          <a:xfrm>
            <a:off x="1675510" y="4355846"/>
            <a:ext cx="16510" cy="61594"/>
          </a:xfrm>
          <a:custGeom>
            <a:avLst/>
            <a:gdLst/>
            <a:ahLst/>
            <a:cxnLst/>
            <a:rect l="l" t="t" r="r" b="b"/>
            <a:pathLst>
              <a:path w="16510" h="61595">
                <a:moveTo>
                  <a:pt x="0" y="61340"/>
                </a:moveTo>
                <a:lnTo>
                  <a:pt x="0" y="0"/>
                </a:lnTo>
                <a:lnTo>
                  <a:pt x="16129" y="0"/>
                </a:lnTo>
                <a:lnTo>
                  <a:pt x="16129" y="345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1" name="object 2321"/>
          <p:cNvSpPr/>
          <p:nvPr/>
        </p:nvSpPr>
        <p:spPr>
          <a:xfrm>
            <a:off x="1674876" y="4338192"/>
            <a:ext cx="8890" cy="100965"/>
          </a:xfrm>
          <a:custGeom>
            <a:avLst/>
            <a:gdLst/>
            <a:ahLst/>
            <a:cxnLst/>
            <a:rect l="l" t="t" r="r" b="b"/>
            <a:pathLst>
              <a:path w="8889" h="100964">
                <a:moveTo>
                  <a:pt x="0" y="100457"/>
                </a:moveTo>
                <a:lnTo>
                  <a:pt x="0" y="0"/>
                </a:lnTo>
                <a:lnTo>
                  <a:pt x="8763" y="0"/>
                </a:lnTo>
                <a:lnTo>
                  <a:pt x="8763" y="176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2" name="object 2322"/>
          <p:cNvSpPr/>
          <p:nvPr/>
        </p:nvSpPr>
        <p:spPr>
          <a:xfrm>
            <a:off x="1674748" y="4324222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4" h="100964">
                <a:moveTo>
                  <a:pt x="0" y="100457"/>
                </a:moveTo>
                <a:lnTo>
                  <a:pt x="0" y="0"/>
                </a:lnTo>
                <a:lnTo>
                  <a:pt x="4445" y="0"/>
                </a:lnTo>
                <a:lnTo>
                  <a:pt x="4445" y="139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3" name="object 2323"/>
          <p:cNvSpPr/>
          <p:nvPr/>
        </p:nvSpPr>
        <p:spPr>
          <a:xfrm>
            <a:off x="1674495" y="4318889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540" y="0"/>
                </a:lnTo>
                <a:lnTo>
                  <a:pt x="2540" y="53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4" name="object 2324"/>
          <p:cNvSpPr/>
          <p:nvPr/>
        </p:nvSpPr>
        <p:spPr>
          <a:xfrm>
            <a:off x="1674367" y="4303267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5" h="100329">
                <a:moveTo>
                  <a:pt x="0" y="100329"/>
                </a:moveTo>
                <a:lnTo>
                  <a:pt x="0" y="0"/>
                </a:lnTo>
                <a:lnTo>
                  <a:pt x="1397" y="0"/>
                </a:lnTo>
                <a:lnTo>
                  <a:pt x="1397" y="156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5" name="object 2325"/>
          <p:cNvSpPr/>
          <p:nvPr/>
        </p:nvSpPr>
        <p:spPr>
          <a:xfrm>
            <a:off x="1674114" y="428205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6" name="object 2326"/>
          <p:cNvSpPr/>
          <p:nvPr/>
        </p:nvSpPr>
        <p:spPr>
          <a:xfrm>
            <a:off x="1673986" y="42494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7" name="object 2327"/>
          <p:cNvSpPr/>
          <p:nvPr/>
        </p:nvSpPr>
        <p:spPr>
          <a:xfrm>
            <a:off x="1673732" y="42311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8" name="object 2328"/>
          <p:cNvSpPr/>
          <p:nvPr/>
        </p:nvSpPr>
        <p:spPr>
          <a:xfrm>
            <a:off x="1673605" y="42259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9" name="object 2329"/>
          <p:cNvSpPr/>
          <p:nvPr/>
        </p:nvSpPr>
        <p:spPr>
          <a:xfrm>
            <a:off x="1668272" y="4216400"/>
            <a:ext cx="5715" cy="19685"/>
          </a:xfrm>
          <a:custGeom>
            <a:avLst/>
            <a:gdLst/>
            <a:ahLst/>
            <a:cxnLst/>
            <a:rect l="l" t="t" r="r" b="b"/>
            <a:pathLst>
              <a:path w="5714" h="19685">
                <a:moveTo>
                  <a:pt x="0" y="19176"/>
                </a:moveTo>
                <a:lnTo>
                  <a:pt x="0" y="0"/>
                </a:lnTo>
                <a:lnTo>
                  <a:pt x="5461" y="0"/>
                </a:lnTo>
                <a:lnTo>
                  <a:pt x="5461" y="95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0" name="object 2330"/>
          <p:cNvSpPr/>
          <p:nvPr/>
        </p:nvSpPr>
        <p:spPr>
          <a:xfrm>
            <a:off x="1667891" y="4181983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3175" y="0"/>
                </a:lnTo>
                <a:lnTo>
                  <a:pt x="3175" y="344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1" name="object 2331"/>
          <p:cNvSpPr/>
          <p:nvPr/>
        </p:nvSpPr>
        <p:spPr>
          <a:xfrm>
            <a:off x="1667636" y="4126738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6"/>
                </a:moveTo>
                <a:lnTo>
                  <a:pt x="0" y="0"/>
                </a:lnTo>
                <a:lnTo>
                  <a:pt x="1778" y="0"/>
                </a:lnTo>
                <a:lnTo>
                  <a:pt x="1778" y="552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2" name="object 2332"/>
          <p:cNvSpPr/>
          <p:nvPr/>
        </p:nvSpPr>
        <p:spPr>
          <a:xfrm>
            <a:off x="1665097" y="4096765"/>
            <a:ext cx="3810" cy="89535"/>
          </a:xfrm>
          <a:custGeom>
            <a:avLst/>
            <a:gdLst/>
            <a:ahLst/>
            <a:cxnLst/>
            <a:rect l="l" t="t" r="r" b="b"/>
            <a:pathLst>
              <a:path w="3810" h="89535">
                <a:moveTo>
                  <a:pt x="0" y="89153"/>
                </a:moveTo>
                <a:lnTo>
                  <a:pt x="0" y="0"/>
                </a:lnTo>
                <a:lnTo>
                  <a:pt x="3429" y="0"/>
                </a:lnTo>
                <a:lnTo>
                  <a:pt x="3429" y="299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3" name="object 2333"/>
          <p:cNvSpPr/>
          <p:nvPr/>
        </p:nvSpPr>
        <p:spPr>
          <a:xfrm>
            <a:off x="1662938" y="4087114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6"/>
                </a:moveTo>
                <a:lnTo>
                  <a:pt x="0" y="0"/>
                </a:lnTo>
                <a:lnTo>
                  <a:pt x="3810" y="0"/>
                </a:lnTo>
                <a:lnTo>
                  <a:pt x="3810" y="965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4" name="object 2334"/>
          <p:cNvSpPr/>
          <p:nvPr/>
        </p:nvSpPr>
        <p:spPr>
          <a:xfrm>
            <a:off x="1662683" y="4036186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159" y="0"/>
                </a:lnTo>
                <a:lnTo>
                  <a:pt x="2159" y="509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5" name="object 2335"/>
          <p:cNvSpPr/>
          <p:nvPr/>
        </p:nvSpPr>
        <p:spPr>
          <a:xfrm>
            <a:off x="1662302" y="4000627"/>
            <a:ext cx="1905" cy="152400"/>
          </a:xfrm>
          <a:custGeom>
            <a:avLst/>
            <a:gdLst/>
            <a:ahLst/>
            <a:cxnLst/>
            <a:rect l="l" t="t" r="r" b="b"/>
            <a:pathLst>
              <a:path w="1905" h="152400">
                <a:moveTo>
                  <a:pt x="762" y="-4762"/>
                </a:moveTo>
                <a:lnTo>
                  <a:pt x="762" y="157035"/>
                </a:lnTo>
              </a:path>
            </a:pathLst>
          </a:custGeom>
          <a:ln w="1104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6" name="object 2336"/>
          <p:cNvSpPr/>
          <p:nvPr/>
        </p:nvSpPr>
        <p:spPr>
          <a:xfrm>
            <a:off x="1661795" y="3938778"/>
            <a:ext cx="1270" cy="175260"/>
          </a:xfrm>
          <a:custGeom>
            <a:avLst/>
            <a:gdLst/>
            <a:ahLst/>
            <a:cxnLst/>
            <a:rect l="l" t="t" r="r" b="b"/>
            <a:pathLst>
              <a:path w="1269" h="175260">
                <a:moveTo>
                  <a:pt x="634" y="-4762"/>
                </a:moveTo>
                <a:lnTo>
                  <a:pt x="634" y="179641"/>
                </a:lnTo>
              </a:path>
            </a:pathLst>
          </a:custGeom>
          <a:ln w="107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7" name="object 2337"/>
          <p:cNvSpPr/>
          <p:nvPr/>
        </p:nvSpPr>
        <p:spPr>
          <a:xfrm>
            <a:off x="1660525" y="3927221"/>
            <a:ext cx="1905" cy="157480"/>
          </a:xfrm>
          <a:custGeom>
            <a:avLst/>
            <a:gdLst/>
            <a:ahLst/>
            <a:cxnLst/>
            <a:rect l="l" t="t" r="r" b="b"/>
            <a:pathLst>
              <a:path w="1905" h="157479">
                <a:moveTo>
                  <a:pt x="0" y="157479"/>
                </a:moveTo>
                <a:lnTo>
                  <a:pt x="0" y="0"/>
                </a:lnTo>
                <a:lnTo>
                  <a:pt x="1905" y="0"/>
                </a:lnTo>
                <a:lnTo>
                  <a:pt x="1905" y="1155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8" name="object 2338"/>
          <p:cNvSpPr/>
          <p:nvPr/>
        </p:nvSpPr>
        <p:spPr>
          <a:xfrm>
            <a:off x="1654301" y="3834384"/>
            <a:ext cx="7620" cy="218440"/>
          </a:xfrm>
          <a:custGeom>
            <a:avLst/>
            <a:gdLst/>
            <a:ahLst/>
            <a:cxnLst/>
            <a:rect l="l" t="t" r="r" b="b"/>
            <a:pathLst>
              <a:path w="7619" h="218439">
                <a:moveTo>
                  <a:pt x="0" y="218185"/>
                </a:moveTo>
                <a:lnTo>
                  <a:pt x="0" y="0"/>
                </a:lnTo>
                <a:lnTo>
                  <a:pt x="7238" y="0"/>
                </a:lnTo>
                <a:lnTo>
                  <a:pt x="7238" y="928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9" name="object 2339"/>
          <p:cNvSpPr/>
          <p:nvPr/>
        </p:nvSpPr>
        <p:spPr>
          <a:xfrm>
            <a:off x="1646173" y="3802507"/>
            <a:ext cx="12065" cy="237490"/>
          </a:xfrm>
          <a:custGeom>
            <a:avLst/>
            <a:gdLst/>
            <a:ahLst/>
            <a:cxnLst/>
            <a:rect l="l" t="t" r="r" b="b"/>
            <a:pathLst>
              <a:path w="12064" h="237489">
                <a:moveTo>
                  <a:pt x="0" y="237108"/>
                </a:moveTo>
                <a:lnTo>
                  <a:pt x="0" y="0"/>
                </a:lnTo>
                <a:lnTo>
                  <a:pt x="11684" y="0"/>
                </a:lnTo>
                <a:lnTo>
                  <a:pt x="11684" y="318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0" name="object 2340"/>
          <p:cNvSpPr/>
          <p:nvPr/>
        </p:nvSpPr>
        <p:spPr>
          <a:xfrm>
            <a:off x="1638300" y="3741928"/>
            <a:ext cx="13970" cy="76200"/>
          </a:xfrm>
          <a:custGeom>
            <a:avLst/>
            <a:gdLst/>
            <a:ahLst/>
            <a:cxnLst/>
            <a:rect l="l" t="t" r="r" b="b"/>
            <a:pathLst>
              <a:path w="13969" h="76200">
                <a:moveTo>
                  <a:pt x="0" y="75819"/>
                </a:moveTo>
                <a:lnTo>
                  <a:pt x="0" y="0"/>
                </a:lnTo>
                <a:lnTo>
                  <a:pt x="13716" y="0"/>
                </a:lnTo>
                <a:lnTo>
                  <a:pt x="13716" y="605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1" name="object 2341"/>
          <p:cNvSpPr/>
          <p:nvPr/>
        </p:nvSpPr>
        <p:spPr>
          <a:xfrm>
            <a:off x="1733295" y="43417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2" name="object 2342"/>
          <p:cNvSpPr/>
          <p:nvPr/>
        </p:nvSpPr>
        <p:spPr>
          <a:xfrm>
            <a:off x="1733676" y="4303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3" name="object 2343"/>
          <p:cNvSpPr/>
          <p:nvPr/>
        </p:nvSpPr>
        <p:spPr>
          <a:xfrm>
            <a:off x="1733295" y="4293234"/>
            <a:ext cx="635" cy="48895"/>
          </a:xfrm>
          <a:custGeom>
            <a:avLst/>
            <a:gdLst/>
            <a:ahLst/>
            <a:cxnLst/>
            <a:rect l="l" t="t" r="r" b="b"/>
            <a:pathLst>
              <a:path w="635" h="48895">
                <a:moveTo>
                  <a:pt x="190" y="-4762"/>
                </a:moveTo>
                <a:lnTo>
                  <a:pt x="190" y="5327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4" name="object 2344"/>
          <p:cNvSpPr/>
          <p:nvPr/>
        </p:nvSpPr>
        <p:spPr>
          <a:xfrm>
            <a:off x="1733042" y="42505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5" name="object 2345"/>
          <p:cNvSpPr/>
          <p:nvPr/>
        </p:nvSpPr>
        <p:spPr>
          <a:xfrm>
            <a:off x="1732914" y="42250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6" name="object 2346"/>
          <p:cNvSpPr/>
          <p:nvPr/>
        </p:nvSpPr>
        <p:spPr>
          <a:xfrm>
            <a:off x="1734057" y="42875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7" name="object 2347"/>
          <p:cNvSpPr/>
          <p:nvPr/>
        </p:nvSpPr>
        <p:spPr>
          <a:xfrm>
            <a:off x="1735327" y="43955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8" name="object 2348"/>
          <p:cNvSpPr/>
          <p:nvPr/>
        </p:nvSpPr>
        <p:spPr>
          <a:xfrm>
            <a:off x="1735201" y="43811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9" name="object 2349"/>
          <p:cNvSpPr/>
          <p:nvPr/>
        </p:nvSpPr>
        <p:spPr>
          <a:xfrm>
            <a:off x="1734947" y="43624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0" name="object 2350"/>
          <p:cNvSpPr/>
          <p:nvPr/>
        </p:nvSpPr>
        <p:spPr>
          <a:xfrm>
            <a:off x="1734820" y="4330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1" name="object 2351"/>
          <p:cNvSpPr/>
          <p:nvPr/>
        </p:nvSpPr>
        <p:spPr>
          <a:xfrm>
            <a:off x="1734566" y="4321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2" name="object 2352"/>
          <p:cNvSpPr/>
          <p:nvPr/>
        </p:nvSpPr>
        <p:spPr>
          <a:xfrm>
            <a:off x="1734439" y="42805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3" name="object 2353"/>
          <p:cNvSpPr/>
          <p:nvPr/>
        </p:nvSpPr>
        <p:spPr>
          <a:xfrm>
            <a:off x="1735708" y="42683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4" name="object 2354"/>
          <p:cNvSpPr/>
          <p:nvPr/>
        </p:nvSpPr>
        <p:spPr>
          <a:xfrm>
            <a:off x="1734566" y="4229227"/>
            <a:ext cx="1270" cy="51435"/>
          </a:xfrm>
          <a:custGeom>
            <a:avLst/>
            <a:gdLst/>
            <a:ahLst/>
            <a:cxnLst/>
            <a:rect l="l" t="t" r="r" b="b"/>
            <a:pathLst>
              <a:path w="1269" h="51435">
                <a:moveTo>
                  <a:pt x="0" y="51308"/>
                </a:moveTo>
                <a:lnTo>
                  <a:pt x="0" y="0"/>
                </a:lnTo>
                <a:lnTo>
                  <a:pt x="1270" y="0"/>
                </a:lnTo>
                <a:lnTo>
                  <a:pt x="1270" y="3911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5" name="object 2355"/>
          <p:cNvSpPr/>
          <p:nvPr/>
        </p:nvSpPr>
        <p:spPr>
          <a:xfrm>
            <a:off x="1734057" y="4212209"/>
            <a:ext cx="1270" cy="75565"/>
          </a:xfrm>
          <a:custGeom>
            <a:avLst/>
            <a:gdLst/>
            <a:ahLst/>
            <a:cxnLst/>
            <a:rect l="l" t="t" r="r" b="b"/>
            <a:pathLst>
              <a:path w="1269" h="75564">
                <a:moveTo>
                  <a:pt x="0" y="75311"/>
                </a:moveTo>
                <a:lnTo>
                  <a:pt x="0" y="0"/>
                </a:lnTo>
                <a:lnTo>
                  <a:pt x="1143" y="0"/>
                </a:lnTo>
                <a:lnTo>
                  <a:pt x="1143" y="170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6" name="object 2356"/>
          <p:cNvSpPr/>
          <p:nvPr/>
        </p:nvSpPr>
        <p:spPr>
          <a:xfrm>
            <a:off x="1733042" y="4140453"/>
            <a:ext cx="1905" cy="85090"/>
          </a:xfrm>
          <a:custGeom>
            <a:avLst/>
            <a:gdLst/>
            <a:ahLst/>
            <a:cxnLst/>
            <a:rect l="l" t="t" r="r" b="b"/>
            <a:pathLst>
              <a:path w="1905" h="85089">
                <a:moveTo>
                  <a:pt x="0" y="84582"/>
                </a:moveTo>
                <a:lnTo>
                  <a:pt x="0" y="0"/>
                </a:lnTo>
                <a:lnTo>
                  <a:pt x="1651" y="0"/>
                </a:lnTo>
                <a:lnTo>
                  <a:pt x="1651" y="717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7" name="object 2357"/>
          <p:cNvSpPr/>
          <p:nvPr/>
        </p:nvSpPr>
        <p:spPr>
          <a:xfrm>
            <a:off x="1736470" y="4308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8" name="object 2358"/>
          <p:cNvSpPr/>
          <p:nvPr/>
        </p:nvSpPr>
        <p:spPr>
          <a:xfrm>
            <a:off x="1736851" y="42677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9" name="object 2359"/>
          <p:cNvSpPr/>
          <p:nvPr/>
        </p:nvSpPr>
        <p:spPr>
          <a:xfrm>
            <a:off x="1736598" y="4244340"/>
            <a:ext cx="635" cy="64135"/>
          </a:xfrm>
          <a:custGeom>
            <a:avLst/>
            <a:gdLst/>
            <a:ahLst/>
            <a:cxnLst/>
            <a:rect l="l" t="t" r="r" b="b"/>
            <a:pathLst>
              <a:path w="635" h="64135">
                <a:moveTo>
                  <a:pt x="190" y="-4762"/>
                </a:moveTo>
                <a:lnTo>
                  <a:pt x="190" y="6864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0" name="object 2360"/>
          <p:cNvSpPr/>
          <p:nvPr/>
        </p:nvSpPr>
        <p:spPr>
          <a:xfrm>
            <a:off x="1736344" y="42139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1" name="object 2361"/>
          <p:cNvSpPr/>
          <p:nvPr/>
        </p:nvSpPr>
        <p:spPr>
          <a:xfrm>
            <a:off x="1736089" y="41587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2" name="object 2362"/>
          <p:cNvSpPr/>
          <p:nvPr/>
        </p:nvSpPr>
        <p:spPr>
          <a:xfrm>
            <a:off x="1737232" y="41520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3" name="object 2363"/>
          <p:cNvSpPr/>
          <p:nvPr/>
        </p:nvSpPr>
        <p:spPr>
          <a:xfrm>
            <a:off x="1736344" y="4092066"/>
            <a:ext cx="1270" cy="66675"/>
          </a:xfrm>
          <a:custGeom>
            <a:avLst/>
            <a:gdLst/>
            <a:ahLst/>
            <a:cxnLst/>
            <a:rect l="l" t="t" r="r" b="b"/>
            <a:pathLst>
              <a:path w="1269" h="66675">
                <a:moveTo>
                  <a:pt x="0" y="66675"/>
                </a:moveTo>
                <a:lnTo>
                  <a:pt x="0" y="0"/>
                </a:lnTo>
                <a:lnTo>
                  <a:pt x="1016" y="0"/>
                </a:lnTo>
                <a:lnTo>
                  <a:pt x="1016" y="599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4" name="object 2364"/>
          <p:cNvSpPr/>
          <p:nvPr/>
        </p:nvSpPr>
        <p:spPr>
          <a:xfrm>
            <a:off x="1737614" y="43121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5" name="object 2365"/>
          <p:cNvSpPr/>
          <p:nvPr/>
        </p:nvSpPr>
        <p:spPr>
          <a:xfrm>
            <a:off x="1738376" y="42989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6" name="object 2366"/>
          <p:cNvSpPr/>
          <p:nvPr/>
        </p:nvSpPr>
        <p:spPr>
          <a:xfrm>
            <a:off x="1738248" y="4261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7" name="object 2367"/>
          <p:cNvSpPr/>
          <p:nvPr/>
        </p:nvSpPr>
        <p:spPr>
          <a:xfrm>
            <a:off x="1737995" y="42343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8" name="object 2368"/>
          <p:cNvSpPr/>
          <p:nvPr/>
        </p:nvSpPr>
        <p:spPr>
          <a:xfrm>
            <a:off x="1737741" y="4186682"/>
            <a:ext cx="635" cy="125730"/>
          </a:xfrm>
          <a:custGeom>
            <a:avLst/>
            <a:gdLst/>
            <a:ahLst/>
            <a:cxnLst/>
            <a:rect l="l" t="t" r="r" b="b"/>
            <a:pathLst>
              <a:path w="635" h="125729">
                <a:moveTo>
                  <a:pt x="190" y="-4762"/>
                </a:moveTo>
                <a:lnTo>
                  <a:pt x="190" y="13023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9" name="object 2369"/>
          <p:cNvSpPr/>
          <p:nvPr/>
        </p:nvSpPr>
        <p:spPr>
          <a:xfrm>
            <a:off x="1739010" y="4312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0" name="object 2370"/>
          <p:cNvSpPr/>
          <p:nvPr/>
        </p:nvSpPr>
        <p:spPr>
          <a:xfrm>
            <a:off x="1738757" y="4239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1" name="object 2371"/>
          <p:cNvSpPr/>
          <p:nvPr/>
        </p:nvSpPr>
        <p:spPr>
          <a:xfrm>
            <a:off x="1739392" y="44008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2" name="object 2372"/>
          <p:cNvSpPr/>
          <p:nvPr/>
        </p:nvSpPr>
        <p:spPr>
          <a:xfrm>
            <a:off x="1739773" y="4383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3" name="object 2373"/>
          <p:cNvSpPr/>
          <p:nvPr/>
        </p:nvSpPr>
        <p:spPr>
          <a:xfrm>
            <a:off x="1739392" y="4355465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190" y="-4762"/>
                </a:moveTo>
                <a:lnTo>
                  <a:pt x="190" y="5010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4" name="object 2374"/>
          <p:cNvSpPr/>
          <p:nvPr/>
        </p:nvSpPr>
        <p:spPr>
          <a:xfrm>
            <a:off x="1740280" y="43714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5" name="object 2375"/>
          <p:cNvSpPr/>
          <p:nvPr/>
        </p:nvSpPr>
        <p:spPr>
          <a:xfrm>
            <a:off x="1740154" y="43425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6" name="object 2376"/>
          <p:cNvSpPr/>
          <p:nvPr/>
        </p:nvSpPr>
        <p:spPr>
          <a:xfrm>
            <a:off x="1739645" y="4269613"/>
            <a:ext cx="635" cy="86360"/>
          </a:xfrm>
          <a:custGeom>
            <a:avLst/>
            <a:gdLst/>
            <a:ahLst/>
            <a:cxnLst/>
            <a:rect l="l" t="t" r="r" b="b"/>
            <a:pathLst>
              <a:path w="635" h="86360">
                <a:moveTo>
                  <a:pt x="317" y="-4762"/>
                </a:moveTo>
                <a:lnTo>
                  <a:pt x="317" y="9061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7" name="object 2377"/>
          <p:cNvSpPr/>
          <p:nvPr/>
        </p:nvSpPr>
        <p:spPr>
          <a:xfrm>
            <a:off x="1741297" y="44093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8" name="object 2378"/>
          <p:cNvSpPr/>
          <p:nvPr/>
        </p:nvSpPr>
        <p:spPr>
          <a:xfrm>
            <a:off x="1741042" y="4367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9" name="object 2379"/>
          <p:cNvSpPr/>
          <p:nvPr/>
        </p:nvSpPr>
        <p:spPr>
          <a:xfrm>
            <a:off x="1740916" y="43346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0" name="object 2380"/>
          <p:cNvSpPr/>
          <p:nvPr/>
        </p:nvSpPr>
        <p:spPr>
          <a:xfrm>
            <a:off x="1742058" y="44044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1" name="object 2381"/>
          <p:cNvSpPr/>
          <p:nvPr/>
        </p:nvSpPr>
        <p:spPr>
          <a:xfrm>
            <a:off x="1741804" y="4388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2" name="object 2382"/>
          <p:cNvSpPr/>
          <p:nvPr/>
        </p:nvSpPr>
        <p:spPr>
          <a:xfrm>
            <a:off x="1742439" y="43792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3" name="object 2383"/>
          <p:cNvSpPr/>
          <p:nvPr/>
        </p:nvSpPr>
        <p:spPr>
          <a:xfrm>
            <a:off x="1741932" y="4357878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0734"/>
                </a:moveTo>
                <a:lnTo>
                  <a:pt x="0" y="0"/>
                </a:lnTo>
                <a:lnTo>
                  <a:pt x="508" y="0"/>
                </a:lnTo>
                <a:lnTo>
                  <a:pt x="508" y="213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4" name="object 2384"/>
          <p:cNvSpPr/>
          <p:nvPr/>
        </p:nvSpPr>
        <p:spPr>
          <a:xfrm>
            <a:off x="1741677" y="43337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5" name="object 2385"/>
          <p:cNvSpPr/>
          <p:nvPr/>
        </p:nvSpPr>
        <p:spPr>
          <a:xfrm>
            <a:off x="1741042" y="4320794"/>
            <a:ext cx="1270" cy="13970"/>
          </a:xfrm>
          <a:custGeom>
            <a:avLst/>
            <a:gdLst/>
            <a:ahLst/>
            <a:cxnLst/>
            <a:rect l="l" t="t" r="r" b="b"/>
            <a:pathLst>
              <a:path w="1269" h="13970">
                <a:moveTo>
                  <a:pt x="0" y="13842"/>
                </a:moveTo>
                <a:lnTo>
                  <a:pt x="0" y="0"/>
                </a:lnTo>
                <a:lnTo>
                  <a:pt x="889" y="0"/>
                </a:lnTo>
                <a:lnTo>
                  <a:pt x="889" y="12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6" name="object 2386"/>
          <p:cNvSpPr/>
          <p:nvPr/>
        </p:nvSpPr>
        <p:spPr>
          <a:xfrm>
            <a:off x="1740661" y="4259453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7" name="object 2387"/>
          <p:cNvSpPr/>
          <p:nvPr/>
        </p:nvSpPr>
        <p:spPr>
          <a:xfrm>
            <a:off x="1739900" y="4188205"/>
            <a:ext cx="1270" cy="81915"/>
          </a:xfrm>
          <a:custGeom>
            <a:avLst/>
            <a:gdLst/>
            <a:ahLst/>
            <a:cxnLst/>
            <a:rect l="l" t="t" r="r" b="b"/>
            <a:pathLst>
              <a:path w="1269" h="81914">
                <a:moveTo>
                  <a:pt x="0" y="81407"/>
                </a:moveTo>
                <a:lnTo>
                  <a:pt x="0" y="0"/>
                </a:lnTo>
                <a:lnTo>
                  <a:pt x="1143" y="0"/>
                </a:lnTo>
                <a:lnTo>
                  <a:pt x="1143" y="712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8" name="object 2388"/>
          <p:cNvSpPr/>
          <p:nvPr/>
        </p:nvSpPr>
        <p:spPr>
          <a:xfrm>
            <a:off x="1738883" y="4133469"/>
            <a:ext cx="1905" cy="106680"/>
          </a:xfrm>
          <a:custGeom>
            <a:avLst/>
            <a:gdLst/>
            <a:ahLst/>
            <a:cxnLst/>
            <a:rect l="l" t="t" r="r" b="b"/>
            <a:pathLst>
              <a:path w="1905" h="106679">
                <a:moveTo>
                  <a:pt x="0" y="106425"/>
                </a:moveTo>
                <a:lnTo>
                  <a:pt x="0" y="0"/>
                </a:lnTo>
                <a:lnTo>
                  <a:pt x="1651" y="0"/>
                </a:lnTo>
                <a:lnTo>
                  <a:pt x="1651" y="5473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9" name="object 2389"/>
          <p:cNvSpPr/>
          <p:nvPr/>
        </p:nvSpPr>
        <p:spPr>
          <a:xfrm>
            <a:off x="1737995" y="4045203"/>
            <a:ext cx="1905" cy="141605"/>
          </a:xfrm>
          <a:custGeom>
            <a:avLst/>
            <a:gdLst/>
            <a:ahLst/>
            <a:cxnLst/>
            <a:rect l="l" t="t" r="r" b="b"/>
            <a:pathLst>
              <a:path w="1905" h="141604">
                <a:moveTo>
                  <a:pt x="0" y="141477"/>
                </a:moveTo>
                <a:lnTo>
                  <a:pt x="0" y="0"/>
                </a:lnTo>
                <a:lnTo>
                  <a:pt x="1778" y="0"/>
                </a:lnTo>
                <a:lnTo>
                  <a:pt x="1778" y="882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0" name="object 2390"/>
          <p:cNvSpPr/>
          <p:nvPr/>
        </p:nvSpPr>
        <p:spPr>
          <a:xfrm>
            <a:off x="1736851" y="4023867"/>
            <a:ext cx="2540" cy="68580"/>
          </a:xfrm>
          <a:custGeom>
            <a:avLst/>
            <a:gdLst/>
            <a:ahLst/>
            <a:cxnLst/>
            <a:rect l="l" t="t" r="r" b="b"/>
            <a:pathLst>
              <a:path w="2539" h="68579">
                <a:moveTo>
                  <a:pt x="0" y="68199"/>
                </a:moveTo>
                <a:lnTo>
                  <a:pt x="0" y="0"/>
                </a:lnTo>
                <a:lnTo>
                  <a:pt x="2032" y="0"/>
                </a:lnTo>
                <a:lnTo>
                  <a:pt x="2032" y="213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1" name="object 2391"/>
          <p:cNvSpPr/>
          <p:nvPr/>
        </p:nvSpPr>
        <p:spPr>
          <a:xfrm>
            <a:off x="1733930" y="3908805"/>
            <a:ext cx="4445" cy="231775"/>
          </a:xfrm>
          <a:custGeom>
            <a:avLst/>
            <a:gdLst/>
            <a:ahLst/>
            <a:cxnLst/>
            <a:rect l="l" t="t" r="r" b="b"/>
            <a:pathLst>
              <a:path w="4444" h="231775">
                <a:moveTo>
                  <a:pt x="0" y="231648"/>
                </a:moveTo>
                <a:lnTo>
                  <a:pt x="0" y="0"/>
                </a:lnTo>
                <a:lnTo>
                  <a:pt x="3937" y="0"/>
                </a:lnTo>
                <a:lnTo>
                  <a:pt x="3937" y="1150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2" name="object 2392"/>
          <p:cNvSpPr/>
          <p:nvPr/>
        </p:nvSpPr>
        <p:spPr>
          <a:xfrm>
            <a:off x="1742820" y="44295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3" name="object 2393"/>
          <p:cNvSpPr/>
          <p:nvPr/>
        </p:nvSpPr>
        <p:spPr>
          <a:xfrm>
            <a:off x="1743329" y="44786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4" name="object 2394"/>
          <p:cNvSpPr/>
          <p:nvPr/>
        </p:nvSpPr>
        <p:spPr>
          <a:xfrm>
            <a:off x="1743201" y="4445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5" name="object 2395"/>
          <p:cNvSpPr/>
          <p:nvPr/>
        </p:nvSpPr>
        <p:spPr>
          <a:xfrm>
            <a:off x="1743964" y="45083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6" name="object 2396"/>
          <p:cNvSpPr/>
          <p:nvPr/>
        </p:nvSpPr>
        <p:spPr>
          <a:xfrm>
            <a:off x="1744345" y="44886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7" name="object 2397"/>
          <p:cNvSpPr/>
          <p:nvPr/>
        </p:nvSpPr>
        <p:spPr>
          <a:xfrm>
            <a:off x="1743964" y="4464050"/>
            <a:ext cx="635" cy="44450"/>
          </a:xfrm>
          <a:custGeom>
            <a:avLst/>
            <a:gdLst/>
            <a:ahLst/>
            <a:cxnLst/>
            <a:rect l="l" t="t" r="r" b="b"/>
            <a:pathLst>
              <a:path w="635" h="44450">
                <a:moveTo>
                  <a:pt x="190" y="-4762"/>
                </a:moveTo>
                <a:lnTo>
                  <a:pt x="190" y="4908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8" name="object 2398"/>
          <p:cNvSpPr/>
          <p:nvPr/>
        </p:nvSpPr>
        <p:spPr>
          <a:xfrm>
            <a:off x="1743710" y="4428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9" name="object 2399"/>
          <p:cNvSpPr/>
          <p:nvPr/>
        </p:nvSpPr>
        <p:spPr>
          <a:xfrm>
            <a:off x="1743329" y="4369308"/>
            <a:ext cx="635" cy="76835"/>
          </a:xfrm>
          <a:custGeom>
            <a:avLst/>
            <a:gdLst/>
            <a:ahLst/>
            <a:cxnLst/>
            <a:rect l="l" t="t" r="r" b="b"/>
            <a:pathLst>
              <a:path w="635" h="76835">
                <a:moveTo>
                  <a:pt x="317" y="-4762"/>
                </a:moveTo>
                <a:lnTo>
                  <a:pt x="317" y="8108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0" name="object 2400"/>
          <p:cNvSpPr/>
          <p:nvPr/>
        </p:nvSpPr>
        <p:spPr>
          <a:xfrm>
            <a:off x="1742820" y="432854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727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1" name="object 2401"/>
          <p:cNvSpPr/>
          <p:nvPr/>
        </p:nvSpPr>
        <p:spPr>
          <a:xfrm>
            <a:off x="1745107" y="4451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2" name="object 2402"/>
          <p:cNvSpPr/>
          <p:nvPr/>
        </p:nvSpPr>
        <p:spPr>
          <a:xfrm>
            <a:off x="1745869" y="4473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3" name="object 2403"/>
          <p:cNvSpPr/>
          <p:nvPr/>
        </p:nvSpPr>
        <p:spPr>
          <a:xfrm>
            <a:off x="1745614" y="44286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4" name="object 2404"/>
          <p:cNvSpPr/>
          <p:nvPr/>
        </p:nvSpPr>
        <p:spPr>
          <a:xfrm>
            <a:off x="1745488" y="44276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5" name="object 2405"/>
          <p:cNvSpPr/>
          <p:nvPr/>
        </p:nvSpPr>
        <p:spPr>
          <a:xfrm>
            <a:off x="1745107" y="4373626"/>
            <a:ext cx="635" cy="78740"/>
          </a:xfrm>
          <a:custGeom>
            <a:avLst/>
            <a:gdLst/>
            <a:ahLst/>
            <a:cxnLst/>
            <a:rect l="l" t="t" r="r" b="b"/>
            <a:pathLst>
              <a:path w="635" h="78739">
                <a:moveTo>
                  <a:pt x="254" y="-4762"/>
                </a:moveTo>
                <a:lnTo>
                  <a:pt x="254" y="83121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6" name="object 2406"/>
          <p:cNvSpPr/>
          <p:nvPr/>
        </p:nvSpPr>
        <p:spPr>
          <a:xfrm>
            <a:off x="1744852" y="43384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7" name="object 2407"/>
          <p:cNvSpPr/>
          <p:nvPr/>
        </p:nvSpPr>
        <p:spPr>
          <a:xfrm>
            <a:off x="1746376" y="43787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8" name="object 2408"/>
          <p:cNvSpPr/>
          <p:nvPr/>
        </p:nvSpPr>
        <p:spPr>
          <a:xfrm>
            <a:off x="1746250" y="43336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9" name="object 2409"/>
          <p:cNvSpPr/>
          <p:nvPr/>
        </p:nvSpPr>
        <p:spPr>
          <a:xfrm>
            <a:off x="1747011" y="43724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0" name="object 2410"/>
          <p:cNvSpPr/>
          <p:nvPr/>
        </p:nvSpPr>
        <p:spPr>
          <a:xfrm>
            <a:off x="1746757" y="43252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1" name="object 2411"/>
          <p:cNvSpPr/>
          <p:nvPr/>
        </p:nvSpPr>
        <p:spPr>
          <a:xfrm>
            <a:off x="1746376" y="4310634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2987"/>
                </a:moveTo>
                <a:lnTo>
                  <a:pt x="0" y="0"/>
                </a:lnTo>
                <a:lnTo>
                  <a:pt x="508" y="0"/>
                </a:lnTo>
                <a:lnTo>
                  <a:pt x="508" y="146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2" name="object 2412"/>
          <p:cNvSpPr/>
          <p:nvPr/>
        </p:nvSpPr>
        <p:spPr>
          <a:xfrm>
            <a:off x="1745107" y="4255134"/>
            <a:ext cx="1905" cy="83820"/>
          </a:xfrm>
          <a:custGeom>
            <a:avLst/>
            <a:gdLst/>
            <a:ahLst/>
            <a:cxnLst/>
            <a:rect l="l" t="t" r="r" b="b"/>
            <a:pathLst>
              <a:path w="1905" h="83820">
                <a:moveTo>
                  <a:pt x="0" y="83312"/>
                </a:moveTo>
                <a:lnTo>
                  <a:pt x="0" y="0"/>
                </a:lnTo>
                <a:lnTo>
                  <a:pt x="1524" y="0"/>
                </a:lnTo>
                <a:lnTo>
                  <a:pt x="1524" y="554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3" name="object 2413"/>
          <p:cNvSpPr/>
          <p:nvPr/>
        </p:nvSpPr>
        <p:spPr>
          <a:xfrm>
            <a:off x="1744726" y="419811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570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4" name="object 2414"/>
          <p:cNvSpPr/>
          <p:nvPr/>
        </p:nvSpPr>
        <p:spPr>
          <a:xfrm>
            <a:off x="1743201" y="4159250"/>
            <a:ext cx="2540" cy="169545"/>
          </a:xfrm>
          <a:custGeom>
            <a:avLst/>
            <a:gdLst/>
            <a:ahLst/>
            <a:cxnLst/>
            <a:rect l="l" t="t" r="r" b="b"/>
            <a:pathLst>
              <a:path w="2539" h="169545">
                <a:moveTo>
                  <a:pt x="0" y="169290"/>
                </a:moveTo>
                <a:lnTo>
                  <a:pt x="0" y="0"/>
                </a:lnTo>
                <a:lnTo>
                  <a:pt x="2032" y="0"/>
                </a:lnTo>
                <a:lnTo>
                  <a:pt x="2032" y="388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5" name="object 2415"/>
          <p:cNvSpPr/>
          <p:nvPr/>
        </p:nvSpPr>
        <p:spPr>
          <a:xfrm>
            <a:off x="1747392" y="43559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6" name="object 2416"/>
          <p:cNvSpPr/>
          <p:nvPr/>
        </p:nvSpPr>
        <p:spPr>
          <a:xfrm>
            <a:off x="1747773" y="43385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7" name="object 2417"/>
          <p:cNvSpPr/>
          <p:nvPr/>
        </p:nvSpPr>
        <p:spPr>
          <a:xfrm>
            <a:off x="1747520" y="4257547"/>
            <a:ext cx="635" cy="98425"/>
          </a:xfrm>
          <a:custGeom>
            <a:avLst/>
            <a:gdLst/>
            <a:ahLst/>
            <a:cxnLst/>
            <a:rect l="l" t="t" r="r" b="b"/>
            <a:pathLst>
              <a:path w="635" h="98425">
                <a:moveTo>
                  <a:pt x="190" y="-4762"/>
                </a:moveTo>
                <a:lnTo>
                  <a:pt x="190" y="10318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8" name="object 2418"/>
          <p:cNvSpPr/>
          <p:nvPr/>
        </p:nvSpPr>
        <p:spPr>
          <a:xfrm>
            <a:off x="1748535" y="4515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9" name="object 2419"/>
          <p:cNvSpPr/>
          <p:nvPr/>
        </p:nvSpPr>
        <p:spPr>
          <a:xfrm>
            <a:off x="1748282" y="44886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0" name="object 2420"/>
          <p:cNvSpPr/>
          <p:nvPr/>
        </p:nvSpPr>
        <p:spPr>
          <a:xfrm>
            <a:off x="1748154" y="44726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1" name="object 2421"/>
          <p:cNvSpPr/>
          <p:nvPr/>
        </p:nvSpPr>
        <p:spPr>
          <a:xfrm>
            <a:off x="1748917" y="4500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2" name="object 2422"/>
          <p:cNvSpPr/>
          <p:nvPr/>
        </p:nvSpPr>
        <p:spPr>
          <a:xfrm>
            <a:off x="1749425" y="45224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3" name="object 2423"/>
          <p:cNvSpPr/>
          <p:nvPr/>
        </p:nvSpPr>
        <p:spPr>
          <a:xfrm>
            <a:off x="1749298" y="44965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4" name="object 2424"/>
          <p:cNvSpPr/>
          <p:nvPr/>
        </p:nvSpPr>
        <p:spPr>
          <a:xfrm>
            <a:off x="1749044" y="4475860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511"/>
                </a:moveTo>
                <a:lnTo>
                  <a:pt x="0" y="0"/>
                </a:lnTo>
                <a:lnTo>
                  <a:pt x="381" y="0"/>
                </a:lnTo>
                <a:lnTo>
                  <a:pt x="381" y="207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5" name="object 2425"/>
          <p:cNvSpPr/>
          <p:nvPr/>
        </p:nvSpPr>
        <p:spPr>
          <a:xfrm>
            <a:off x="1750567" y="45163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6" name="object 2426"/>
          <p:cNvSpPr/>
          <p:nvPr/>
        </p:nvSpPr>
        <p:spPr>
          <a:xfrm>
            <a:off x="1750441" y="45135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7" name="object 2427"/>
          <p:cNvSpPr/>
          <p:nvPr/>
        </p:nvSpPr>
        <p:spPr>
          <a:xfrm>
            <a:off x="1750186" y="45124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8" name="object 2428"/>
          <p:cNvSpPr/>
          <p:nvPr/>
        </p:nvSpPr>
        <p:spPr>
          <a:xfrm>
            <a:off x="1750060" y="45119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9" name="object 2429"/>
          <p:cNvSpPr/>
          <p:nvPr/>
        </p:nvSpPr>
        <p:spPr>
          <a:xfrm>
            <a:off x="1751202" y="4527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0" name="object 2430"/>
          <p:cNvSpPr/>
          <p:nvPr/>
        </p:nvSpPr>
        <p:spPr>
          <a:xfrm>
            <a:off x="1750948" y="45093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1" name="object 2431"/>
          <p:cNvSpPr/>
          <p:nvPr/>
        </p:nvSpPr>
        <p:spPr>
          <a:xfrm>
            <a:off x="1750186" y="4496561"/>
            <a:ext cx="1270" cy="15875"/>
          </a:xfrm>
          <a:custGeom>
            <a:avLst/>
            <a:gdLst/>
            <a:ahLst/>
            <a:cxnLst/>
            <a:rect l="l" t="t" r="r" b="b"/>
            <a:pathLst>
              <a:path w="1269" h="15875">
                <a:moveTo>
                  <a:pt x="0" y="15366"/>
                </a:moveTo>
                <a:lnTo>
                  <a:pt x="0" y="0"/>
                </a:lnTo>
                <a:lnTo>
                  <a:pt x="889" y="0"/>
                </a:lnTo>
                <a:lnTo>
                  <a:pt x="889" y="128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2" name="object 2432"/>
          <p:cNvSpPr/>
          <p:nvPr/>
        </p:nvSpPr>
        <p:spPr>
          <a:xfrm>
            <a:off x="1749805" y="446443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3" name="object 2433"/>
          <p:cNvSpPr/>
          <p:nvPr/>
        </p:nvSpPr>
        <p:spPr>
          <a:xfrm>
            <a:off x="1749170" y="4438269"/>
            <a:ext cx="1270" cy="38100"/>
          </a:xfrm>
          <a:custGeom>
            <a:avLst/>
            <a:gdLst/>
            <a:ahLst/>
            <a:cxnLst/>
            <a:rect l="l" t="t" r="r" b="b"/>
            <a:pathLst>
              <a:path w="1269" h="38100">
                <a:moveTo>
                  <a:pt x="0" y="37591"/>
                </a:moveTo>
                <a:lnTo>
                  <a:pt x="0" y="0"/>
                </a:lnTo>
                <a:lnTo>
                  <a:pt x="1143" y="0"/>
                </a:lnTo>
                <a:lnTo>
                  <a:pt x="1143" y="2616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4" name="object 2434"/>
          <p:cNvSpPr/>
          <p:nvPr/>
        </p:nvSpPr>
        <p:spPr>
          <a:xfrm>
            <a:off x="1748282" y="4432553"/>
            <a:ext cx="1905" cy="40640"/>
          </a:xfrm>
          <a:custGeom>
            <a:avLst/>
            <a:gdLst/>
            <a:ahLst/>
            <a:cxnLst/>
            <a:rect l="l" t="t" r="r" b="b"/>
            <a:pathLst>
              <a:path w="1905" h="40639">
                <a:moveTo>
                  <a:pt x="0" y="40132"/>
                </a:moveTo>
                <a:lnTo>
                  <a:pt x="0" y="0"/>
                </a:lnTo>
                <a:lnTo>
                  <a:pt x="1397" y="0"/>
                </a:lnTo>
                <a:lnTo>
                  <a:pt x="1397" y="57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5" name="object 2435"/>
          <p:cNvSpPr/>
          <p:nvPr/>
        </p:nvSpPr>
        <p:spPr>
          <a:xfrm>
            <a:off x="1752092" y="44979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6" name="object 2436"/>
          <p:cNvSpPr/>
          <p:nvPr/>
        </p:nvSpPr>
        <p:spPr>
          <a:xfrm>
            <a:off x="1751964" y="4464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7" name="object 2437"/>
          <p:cNvSpPr/>
          <p:nvPr/>
        </p:nvSpPr>
        <p:spPr>
          <a:xfrm>
            <a:off x="1751710" y="4456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8" name="object 2438"/>
          <p:cNvSpPr/>
          <p:nvPr/>
        </p:nvSpPr>
        <p:spPr>
          <a:xfrm>
            <a:off x="1751583" y="44184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9" name="object 2439"/>
          <p:cNvSpPr/>
          <p:nvPr/>
        </p:nvSpPr>
        <p:spPr>
          <a:xfrm>
            <a:off x="1749044" y="4341367"/>
            <a:ext cx="3175" cy="91440"/>
          </a:xfrm>
          <a:custGeom>
            <a:avLst/>
            <a:gdLst/>
            <a:ahLst/>
            <a:cxnLst/>
            <a:rect l="l" t="t" r="r" b="b"/>
            <a:pathLst>
              <a:path w="3175" h="91439">
                <a:moveTo>
                  <a:pt x="0" y="91186"/>
                </a:moveTo>
                <a:lnTo>
                  <a:pt x="0" y="0"/>
                </a:lnTo>
                <a:lnTo>
                  <a:pt x="2667" y="0"/>
                </a:lnTo>
                <a:lnTo>
                  <a:pt x="2667" y="770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0" name="object 2440"/>
          <p:cNvSpPr/>
          <p:nvPr/>
        </p:nvSpPr>
        <p:spPr>
          <a:xfrm>
            <a:off x="1753107" y="44711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1" name="object 2441"/>
          <p:cNvSpPr/>
          <p:nvPr/>
        </p:nvSpPr>
        <p:spPr>
          <a:xfrm>
            <a:off x="1752854" y="4394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2" name="object 2442"/>
          <p:cNvSpPr/>
          <p:nvPr/>
        </p:nvSpPr>
        <p:spPr>
          <a:xfrm>
            <a:off x="1752726" y="4373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3" name="object 2443"/>
          <p:cNvSpPr/>
          <p:nvPr/>
        </p:nvSpPr>
        <p:spPr>
          <a:xfrm>
            <a:off x="1752473" y="43252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4" name="object 2444"/>
          <p:cNvSpPr/>
          <p:nvPr/>
        </p:nvSpPr>
        <p:spPr>
          <a:xfrm>
            <a:off x="1750314" y="4282185"/>
            <a:ext cx="2540" cy="59690"/>
          </a:xfrm>
          <a:custGeom>
            <a:avLst/>
            <a:gdLst/>
            <a:ahLst/>
            <a:cxnLst/>
            <a:rect l="l" t="t" r="r" b="b"/>
            <a:pathLst>
              <a:path w="2539" h="59689">
                <a:moveTo>
                  <a:pt x="0" y="59182"/>
                </a:moveTo>
                <a:lnTo>
                  <a:pt x="0" y="0"/>
                </a:lnTo>
                <a:lnTo>
                  <a:pt x="2413" y="0"/>
                </a:lnTo>
                <a:lnTo>
                  <a:pt x="2413" y="4305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5" name="object 2445"/>
          <p:cNvSpPr/>
          <p:nvPr/>
        </p:nvSpPr>
        <p:spPr>
          <a:xfrm>
            <a:off x="1753997" y="44617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6" name="object 2446"/>
          <p:cNvSpPr/>
          <p:nvPr/>
        </p:nvSpPr>
        <p:spPr>
          <a:xfrm>
            <a:off x="1753870" y="44323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7" name="object 2447"/>
          <p:cNvSpPr/>
          <p:nvPr/>
        </p:nvSpPr>
        <p:spPr>
          <a:xfrm>
            <a:off x="1753616" y="4391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8" name="object 2448"/>
          <p:cNvSpPr/>
          <p:nvPr/>
        </p:nvSpPr>
        <p:spPr>
          <a:xfrm>
            <a:off x="1754632" y="43914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9" name="object 2449"/>
          <p:cNvSpPr/>
          <p:nvPr/>
        </p:nvSpPr>
        <p:spPr>
          <a:xfrm>
            <a:off x="1754377" y="43618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0" name="object 2450"/>
          <p:cNvSpPr/>
          <p:nvPr/>
        </p:nvSpPr>
        <p:spPr>
          <a:xfrm>
            <a:off x="1753870" y="4259579"/>
            <a:ext cx="635" cy="131445"/>
          </a:xfrm>
          <a:custGeom>
            <a:avLst/>
            <a:gdLst/>
            <a:ahLst/>
            <a:cxnLst/>
            <a:rect l="l" t="t" r="r" b="b"/>
            <a:pathLst>
              <a:path w="635" h="131445">
                <a:moveTo>
                  <a:pt x="317" y="-4762"/>
                </a:moveTo>
                <a:lnTo>
                  <a:pt x="317" y="13620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1" name="object 2451"/>
          <p:cNvSpPr/>
          <p:nvPr/>
        </p:nvSpPr>
        <p:spPr>
          <a:xfrm>
            <a:off x="1753489" y="424713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2" name="object 2452"/>
          <p:cNvSpPr/>
          <p:nvPr/>
        </p:nvSpPr>
        <p:spPr>
          <a:xfrm>
            <a:off x="1751583" y="4145534"/>
            <a:ext cx="2540" cy="137160"/>
          </a:xfrm>
          <a:custGeom>
            <a:avLst/>
            <a:gdLst/>
            <a:ahLst/>
            <a:cxnLst/>
            <a:rect l="l" t="t" r="r" b="b"/>
            <a:pathLst>
              <a:path w="2539" h="137160">
                <a:moveTo>
                  <a:pt x="0" y="136652"/>
                </a:moveTo>
                <a:lnTo>
                  <a:pt x="0" y="0"/>
                </a:lnTo>
                <a:lnTo>
                  <a:pt x="2286" y="0"/>
                </a:lnTo>
                <a:lnTo>
                  <a:pt x="2286" y="1016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3" name="object 2453"/>
          <p:cNvSpPr/>
          <p:nvPr/>
        </p:nvSpPr>
        <p:spPr>
          <a:xfrm>
            <a:off x="1747647" y="4112133"/>
            <a:ext cx="5080" cy="145415"/>
          </a:xfrm>
          <a:custGeom>
            <a:avLst/>
            <a:gdLst/>
            <a:ahLst/>
            <a:cxnLst/>
            <a:rect l="l" t="t" r="r" b="b"/>
            <a:pathLst>
              <a:path w="5080" h="145414">
                <a:moveTo>
                  <a:pt x="0" y="145415"/>
                </a:moveTo>
                <a:lnTo>
                  <a:pt x="0" y="0"/>
                </a:lnTo>
                <a:lnTo>
                  <a:pt x="5080" y="0"/>
                </a:lnTo>
                <a:lnTo>
                  <a:pt x="5080" y="334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4" name="object 2454"/>
          <p:cNvSpPr/>
          <p:nvPr/>
        </p:nvSpPr>
        <p:spPr>
          <a:xfrm>
            <a:off x="1744217" y="4047235"/>
            <a:ext cx="6350" cy="112395"/>
          </a:xfrm>
          <a:custGeom>
            <a:avLst/>
            <a:gdLst/>
            <a:ahLst/>
            <a:cxnLst/>
            <a:rect l="l" t="t" r="r" b="b"/>
            <a:pathLst>
              <a:path w="6350" h="112395">
                <a:moveTo>
                  <a:pt x="0" y="112014"/>
                </a:moveTo>
                <a:lnTo>
                  <a:pt x="0" y="0"/>
                </a:lnTo>
                <a:lnTo>
                  <a:pt x="5969" y="0"/>
                </a:lnTo>
                <a:lnTo>
                  <a:pt x="5969" y="648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5" name="object 2455"/>
          <p:cNvSpPr/>
          <p:nvPr/>
        </p:nvSpPr>
        <p:spPr>
          <a:xfrm>
            <a:off x="1755394" y="42739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6" name="object 2456"/>
          <p:cNvSpPr/>
          <p:nvPr/>
        </p:nvSpPr>
        <p:spPr>
          <a:xfrm>
            <a:off x="1755775" y="42451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7" name="object 2457"/>
          <p:cNvSpPr/>
          <p:nvPr/>
        </p:nvSpPr>
        <p:spPr>
          <a:xfrm>
            <a:off x="1755520" y="4195190"/>
            <a:ext cx="635" cy="78740"/>
          </a:xfrm>
          <a:custGeom>
            <a:avLst/>
            <a:gdLst/>
            <a:ahLst/>
            <a:cxnLst/>
            <a:rect l="l" t="t" r="r" b="b"/>
            <a:pathLst>
              <a:path w="635" h="78739">
                <a:moveTo>
                  <a:pt x="190" y="-4762"/>
                </a:moveTo>
                <a:lnTo>
                  <a:pt x="190" y="8350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8" name="object 2458"/>
          <p:cNvSpPr/>
          <p:nvPr/>
        </p:nvSpPr>
        <p:spPr>
          <a:xfrm>
            <a:off x="1755139" y="41385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9" name="object 2459"/>
          <p:cNvSpPr/>
          <p:nvPr/>
        </p:nvSpPr>
        <p:spPr>
          <a:xfrm>
            <a:off x="1755013" y="4088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0" name="object 2460"/>
          <p:cNvSpPr/>
          <p:nvPr/>
        </p:nvSpPr>
        <p:spPr>
          <a:xfrm>
            <a:off x="1756536" y="43260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1" name="object 2461"/>
          <p:cNvSpPr/>
          <p:nvPr/>
        </p:nvSpPr>
        <p:spPr>
          <a:xfrm>
            <a:off x="1756282" y="42898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2" name="object 2462"/>
          <p:cNvSpPr/>
          <p:nvPr/>
        </p:nvSpPr>
        <p:spPr>
          <a:xfrm>
            <a:off x="1757045" y="42720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3" name="object 2463"/>
          <p:cNvSpPr/>
          <p:nvPr/>
        </p:nvSpPr>
        <p:spPr>
          <a:xfrm>
            <a:off x="1756917" y="42108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4" name="object 2464"/>
          <p:cNvSpPr/>
          <p:nvPr/>
        </p:nvSpPr>
        <p:spPr>
          <a:xfrm>
            <a:off x="1756410" y="4195953"/>
            <a:ext cx="635" cy="93980"/>
          </a:xfrm>
          <a:custGeom>
            <a:avLst/>
            <a:gdLst/>
            <a:ahLst/>
            <a:cxnLst/>
            <a:rect l="l" t="t" r="r" b="b"/>
            <a:pathLst>
              <a:path w="635" h="93979">
                <a:moveTo>
                  <a:pt x="317" y="-4762"/>
                </a:moveTo>
                <a:lnTo>
                  <a:pt x="317" y="9861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5" name="object 2465"/>
          <p:cNvSpPr/>
          <p:nvPr/>
        </p:nvSpPr>
        <p:spPr>
          <a:xfrm>
            <a:off x="1757807" y="43846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6" name="object 2466"/>
          <p:cNvSpPr/>
          <p:nvPr/>
        </p:nvSpPr>
        <p:spPr>
          <a:xfrm>
            <a:off x="1757679" y="43623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7" name="object 2467"/>
          <p:cNvSpPr/>
          <p:nvPr/>
        </p:nvSpPr>
        <p:spPr>
          <a:xfrm>
            <a:off x="1757426" y="4326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8" name="object 2468"/>
          <p:cNvSpPr/>
          <p:nvPr/>
        </p:nvSpPr>
        <p:spPr>
          <a:xfrm>
            <a:off x="1758569" y="43564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9" name="object 2469"/>
          <p:cNvSpPr/>
          <p:nvPr/>
        </p:nvSpPr>
        <p:spPr>
          <a:xfrm>
            <a:off x="1758442" y="4302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0" name="object 2470"/>
          <p:cNvSpPr/>
          <p:nvPr/>
        </p:nvSpPr>
        <p:spPr>
          <a:xfrm>
            <a:off x="1758188" y="42829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1" name="object 2471"/>
          <p:cNvSpPr/>
          <p:nvPr/>
        </p:nvSpPr>
        <p:spPr>
          <a:xfrm>
            <a:off x="1757679" y="4237863"/>
            <a:ext cx="1270" cy="88265"/>
          </a:xfrm>
          <a:custGeom>
            <a:avLst/>
            <a:gdLst/>
            <a:ahLst/>
            <a:cxnLst/>
            <a:rect l="l" t="t" r="r" b="b"/>
            <a:pathLst>
              <a:path w="1269" h="88264">
                <a:moveTo>
                  <a:pt x="381" y="-4762"/>
                </a:moveTo>
                <a:lnTo>
                  <a:pt x="381" y="93027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2" name="object 2472"/>
          <p:cNvSpPr/>
          <p:nvPr/>
        </p:nvSpPr>
        <p:spPr>
          <a:xfrm>
            <a:off x="1759330" y="4481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3" name="object 2473"/>
          <p:cNvSpPr/>
          <p:nvPr/>
        </p:nvSpPr>
        <p:spPr>
          <a:xfrm>
            <a:off x="1759204" y="4425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4" name="object 2474"/>
          <p:cNvSpPr/>
          <p:nvPr/>
        </p:nvSpPr>
        <p:spPr>
          <a:xfrm>
            <a:off x="1759711" y="4393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5" name="object 2475"/>
          <p:cNvSpPr/>
          <p:nvPr/>
        </p:nvSpPr>
        <p:spPr>
          <a:xfrm>
            <a:off x="1759330" y="4376928"/>
            <a:ext cx="635" cy="48895"/>
          </a:xfrm>
          <a:custGeom>
            <a:avLst/>
            <a:gdLst/>
            <a:ahLst/>
            <a:cxnLst/>
            <a:rect l="l" t="t" r="r" b="b"/>
            <a:pathLst>
              <a:path w="635" h="48895">
                <a:moveTo>
                  <a:pt x="254" y="-4762"/>
                </a:moveTo>
                <a:lnTo>
                  <a:pt x="254" y="53276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6" name="object 2476"/>
          <p:cNvSpPr/>
          <p:nvPr/>
        </p:nvSpPr>
        <p:spPr>
          <a:xfrm>
            <a:off x="1760092" y="44521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7" name="object 2477"/>
          <p:cNvSpPr/>
          <p:nvPr/>
        </p:nvSpPr>
        <p:spPr>
          <a:xfrm>
            <a:off x="1761235" y="46137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8" name="object 2478"/>
          <p:cNvSpPr/>
          <p:nvPr/>
        </p:nvSpPr>
        <p:spPr>
          <a:xfrm>
            <a:off x="1761108" y="45562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9" name="object 2479"/>
          <p:cNvSpPr/>
          <p:nvPr/>
        </p:nvSpPr>
        <p:spPr>
          <a:xfrm>
            <a:off x="1760854" y="4454271"/>
            <a:ext cx="635" cy="102235"/>
          </a:xfrm>
          <a:custGeom>
            <a:avLst/>
            <a:gdLst/>
            <a:ahLst/>
            <a:cxnLst/>
            <a:rect l="l" t="t" r="r" b="b"/>
            <a:pathLst>
              <a:path w="635" h="102235">
                <a:moveTo>
                  <a:pt x="190" y="-4762"/>
                </a:moveTo>
                <a:lnTo>
                  <a:pt x="190" y="10674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0" name="object 2480"/>
          <p:cNvSpPr/>
          <p:nvPr/>
        </p:nvSpPr>
        <p:spPr>
          <a:xfrm>
            <a:off x="1760727" y="43950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1" name="object 2481"/>
          <p:cNvSpPr/>
          <p:nvPr/>
        </p:nvSpPr>
        <p:spPr>
          <a:xfrm>
            <a:off x="1760473" y="43676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2" name="object 2482"/>
          <p:cNvSpPr/>
          <p:nvPr/>
        </p:nvSpPr>
        <p:spPr>
          <a:xfrm>
            <a:off x="1760220" y="4354195"/>
            <a:ext cx="635" cy="98425"/>
          </a:xfrm>
          <a:custGeom>
            <a:avLst/>
            <a:gdLst/>
            <a:ahLst/>
            <a:cxnLst/>
            <a:rect l="l" t="t" r="r" b="b"/>
            <a:pathLst>
              <a:path w="635" h="98425">
                <a:moveTo>
                  <a:pt x="254" y="-4762"/>
                </a:moveTo>
                <a:lnTo>
                  <a:pt x="254" y="10267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3" name="object 2483"/>
          <p:cNvSpPr/>
          <p:nvPr/>
        </p:nvSpPr>
        <p:spPr>
          <a:xfrm>
            <a:off x="1759585" y="4333621"/>
            <a:ext cx="1270" cy="43815"/>
          </a:xfrm>
          <a:custGeom>
            <a:avLst/>
            <a:gdLst/>
            <a:ahLst/>
            <a:cxnLst/>
            <a:rect l="l" t="t" r="r" b="b"/>
            <a:pathLst>
              <a:path w="1269" h="43814">
                <a:moveTo>
                  <a:pt x="0" y="43307"/>
                </a:moveTo>
                <a:lnTo>
                  <a:pt x="0" y="0"/>
                </a:lnTo>
                <a:lnTo>
                  <a:pt x="889" y="0"/>
                </a:lnTo>
                <a:lnTo>
                  <a:pt x="889" y="205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4" name="object 2484"/>
          <p:cNvSpPr/>
          <p:nvPr/>
        </p:nvSpPr>
        <p:spPr>
          <a:xfrm>
            <a:off x="1761617" y="43251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5" name="object 2485"/>
          <p:cNvSpPr/>
          <p:nvPr/>
        </p:nvSpPr>
        <p:spPr>
          <a:xfrm>
            <a:off x="1760092" y="4225035"/>
            <a:ext cx="1905" cy="108585"/>
          </a:xfrm>
          <a:custGeom>
            <a:avLst/>
            <a:gdLst/>
            <a:ahLst/>
            <a:cxnLst/>
            <a:rect l="l" t="t" r="r" b="b"/>
            <a:pathLst>
              <a:path w="1905" h="108585">
                <a:moveTo>
                  <a:pt x="0" y="108585"/>
                </a:moveTo>
                <a:lnTo>
                  <a:pt x="0" y="0"/>
                </a:lnTo>
                <a:lnTo>
                  <a:pt x="1651" y="0"/>
                </a:lnTo>
                <a:lnTo>
                  <a:pt x="1651" y="10007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6" name="object 2486"/>
          <p:cNvSpPr/>
          <p:nvPr/>
        </p:nvSpPr>
        <p:spPr>
          <a:xfrm>
            <a:off x="1758950" y="413804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6"/>
                </a:moveTo>
                <a:lnTo>
                  <a:pt x="0" y="0"/>
                </a:lnTo>
                <a:lnTo>
                  <a:pt x="1905" y="0"/>
                </a:lnTo>
                <a:lnTo>
                  <a:pt x="1905" y="869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7" name="object 2487"/>
          <p:cNvSpPr/>
          <p:nvPr/>
        </p:nvSpPr>
        <p:spPr>
          <a:xfrm>
            <a:off x="1758060" y="4105783"/>
            <a:ext cx="1905" cy="132080"/>
          </a:xfrm>
          <a:custGeom>
            <a:avLst/>
            <a:gdLst/>
            <a:ahLst/>
            <a:cxnLst/>
            <a:rect l="l" t="t" r="r" b="b"/>
            <a:pathLst>
              <a:path w="1905" h="132079">
                <a:moveTo>
                  <a:pt x="0" y="132080"/>
                </a:moveTo>
                <a:lnTo>
                  <a:pt x="0" y="0"/>
                </a:lnTo>
                <a:lnTo>
                  <a:pt x="1905" y="0"/>
                </a:lnTo>
                <a:lnTo>
                  <a:pt x="1905" y="322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8" name="object 2488"/>
          <p:cNvSpPr/>
          <p:nvPr/>
        </p:nvSpPr>
        <p:spPr>
          <a:xfrm>
            <a:off x="1756791" y="4074795"/>
            <a:ext cx="2540" cy="121285"/>
          </a:xfrm>
          <a:custGeom>
            <a:avLst/>
            <a:gdLst/>
            <a:ahLst/>
            <a:cxnLst/>
            <a:rect l="l" t="t" r="r" b="b"/>
            <a:pathLst>
              <a:path w="2539" h="121285">
                <a:moveTo>
                  <a:pt x="0" y="121157"/>
                </a:moveTo>
                <a:lnTo>
                  <a:pt x="0" y="0"/>
                </a:lnTo>
                <a:lnTo>
                  <a:pt x="2159" y="0"/>
                </a:lnTo>
                <a:lnTo>
                  <a:pt x="2159" y="309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9" name="object 2489"/>
          <p:cNvSpPr/>
          <p:nvPr/>
        </p:nvSpPr>
        <p:spPr>
          <a:xfrm>
            <a:off x="1756155" y="3953764"/>
            <a:ext cx="1905" cy="121285"/>
          </a:xfrm>
          <a:custGeom>
            <a:avLst/>
            <a:gdLst/>
            <a:ahLst/>
            <a:cxnLst/>
            <a:rect l="l" t="t" r="r" b="b"/>
            <a:pathLst>
              <a:path w="1905" h="121285">
                <a:moveTo>
                  <a:pt x="0" y="100456"/>
                </a:moveTo>
                <a:lnTo>
                  <a:pt x="0" y="0"/>
                </a:lnTo>
                <a:lnTo>
                  <a:pt x="1651" y="0"/>
                </a:lnTo>
                <a:lnTo>
                  <a:pt x="1651" y="1210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0" name="object 2490"/>
          <p:cNvSpPr/>
          <p:nvPr/>
        </p:nvSpPr>
        <p:spPr>
          <a:xfrm>
            <a:off x="1755267" y="3918965"/>
            <a:ext cx="1905" cy="169545"/>
          </a:xfrm>
          <a:custGeom>
            <a:avLst/>
            <a:gdLst/>
            <a:ahLst/>
            <a:cxnLst/>
            <a:rect l="l" t="t" r="r" b="b"/>
            <a:pathLst>
              <a:path w="1905" h="169545">
                <a:moveTo>
                  <a:pt x="888" y="-4762"/>
                </a:moveTo>
                <a:lnTo>
                  <a:pt x="888" y="174180"/>
                </a:lnTo>
              </a:path>
            </a:pathLst>
          </a:custGeom>
          <a:ln w="1130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1" name="object 2491"/>
          <p:cNvSpPr/>
          <p:nvPr/>
        </p:nvSpPr>
        <p:spPr>
          <a:xfrm>
            <a:off x="1747266" y="3903345"/>
            <a:ext cx="8890" cy="144145"/>
          </a:xfrm>
          <a:custGeom>
            <a:avLst/>
            <a:gdLst/>
            <a:ahLst/>
            <a:cxnLst/>
            <a:rect l="l" t="t" r="r" b="b"/>
            <a:pathLst>
              <a:path w="8889" h="144145">
                <a:moveTo>
                  <a:pt x="0" y="143891"/>
                </a:moveTo>
                <a:lnTo>
                  <a:pt x="0" y="0"/>
                </a:lnTo>
                <a:lnTo>
                  <a:pt x="8890" y="0"/>
                </a:lnTo>
                <a:lnTo>
                  <a:pt x="8890" y="1562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2" name="object 2492"/>
          <p:cNvSpPr/>
          <p:nvPr/>
        </p:nvSpPr>
        <p:spPr>
          <a:xfrm>
            <a:off x="1735835" y="3689222"/>
            <a:ext cx="15875" cy="219710"/>
          </a:xfrm>
          <a:custGeom>
            <a:avLst/>
            <a:gdLst/>
            <a:ahLst/>
            <a:cxnLst/>
            <a:rect l="l" t="t" r="r" b="b"/>
            <a:pathLst>
              <a:path w="15875" h="219710">
                <a:moveTo>
                  <a:pt x="0" y="219582"/>
                </a:moveTo>
                <a:lnTo>
                  <a:pt x="0" y="0"/>
                </a:lnTo>
                <a:lnTo>
                  <a:pt x="15875" y="0"/>
                </a:lnTo>
                <a:lnTo>
                  <a:pt x="15875" y="2141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3" name="object 2493"/>
          <p:cNvSpPr/>
          <p:nvPr/>
        </p:nvSpPr>
        <p:spPr>
          <a:xfrm>
            <a:off x="1645157" y="3612134"/>
            <a:ext cx="99060" cy="130175"/>
          </a:xfrm>
          <a:custGeom>
            <a:avLst/>
            <a:gdLst/>
            <a:ahLst/>
            <a:cxnLst/>
            <a:rect l="l" t="t" r="r" b="b"/>
            <a:pathLst>
              <a:path w="99060" h="130175">
                <a:moveTo>
                  <a:pt x="0" y="129794"/>
                </a:moveTo>
                <a:lnTo>
                  <a:pt x="0" y="0"/>
                </a:lnTo>
                <a:lnTo>
                  <a:pt x="98552" y="0"/>
                </a:lnTo>
                <a:lnTo>
                  <a:pt x="98552" y="770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4" name="object 2494"/>
          <p:cNvSpPr/>
          <p:nvPr/>
        </p:nvSpPr>
        <p:spPr>
          <a:xfrm>
            <a:off x="1761998" y="44215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5" name="object 2495"/>
          <p:cNvSpPr/>
          <p:nvPr/>
        </p:nvSpPr>
        <p:spPr>
          <a:xfrm>
            <a:off x="1762379" y="43155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6" name="object 2496"/>
          <p:cNvSpPr/>
          <p:nvPr/>
        </p:nvSpPr>
        <p:spPr>
          <a:xfrm>
            <a:off x="1762125" y="4276725"/>
            <a:ext cx="635" cy="144780"/>
          </a:xfrm>
          <a:custGeom>
            <a:avLst/>
            <a:gdLst/>
            <a:ahLst/>
            <a:cxnLst/>
            <a:rect l="l" t="t" r="r" b="b"/>
            <a:pathLst>
              <a:path w="635" h="144779">
                <a:moveTo>
                  <a:pt x="190" y="-4762"/>
                </a:moveTo>
                <a:lnTo>
                  <a:pt x="190" y="14954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7" name="object 2497"/>
          <p:cNvSpPr/>
          <p:nvPr/>
        </p:nvSpPr>
        <p:spPr>
          <a:xfrm>
            <a:off x="1763014" y="4364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8" name="object 2498"/>
          <p:cNvSpPr/>
          <p:nvPr/>
        </p:nvSpPr>
        <p:spPr>
          <a:xfrm>
            <a:off x="1762760" y="43065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9" name="object 2499"/>
          <p:cNvSpPr/>
          <p:nvPr/>
        </p:nvSpPr>
        <p:spPr>
          <a:xfrm>
            <a:off x="1763395" y="43750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0" name="object 2500"/>
          <p:cNvSpPr/>
          <p:nvPr/>
        </p:nvSpPr>
        <p:spPr>
          <a:xfrm>
            <a:off x="1764157" y="44324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1" name="object 2501"/>
          <p:cNvSpPr/>
          <p:nvPr/>
        </p:nvSpPr>
        <p:spPr>
          <a:xfrm>
            <a:off x="1764538" y="44199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2" name="object 2502"/>
          <p:cNvSpPr/>
          <p:nvPr/>
        </p:nvSpPr>
        <p:spPr>
          <a:xfrm>
            <a:off x="1764283" y="4407661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764"/>
                </a:moveTo>
                <a:lnTo>
                  <a:pt x="0" y="0"/>
                </a:lnTo>
                <a:lnTo>
                  <a:pt x="381" y="0"/>
                </a:lnTo>
                <a:lnTo>
                  <a:pt x="381" y="123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3" name="object 2503"/>
          <p:cNvSpPr/>
          <p:nvPr/>
        </p:nvSpPr>
        <p:spPr>
          <a:xfrm>
            <a:off x="1763902" y="43891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4" name="object 2504"/>
          <p:cNvSpPr/>
          <p:nvPr/>
        </p:nvSpPr>
        <p:spPr>
          <a:xfrm>
            <a:off x="1763776" y="43580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5" name="object 2505"/>
          <p:cNvSpPr/>
          <p:nvPr/>
        </p:nvSpPr>
        <p:spPr>
          <a:xfrm>
            <a:off x="1763522" y="4275709"/>
            <a:ext cx="635" cy="99695"/>
          </a:xfrm>
          <a:custGeom>
            <a:avLst/>
            <a:gdLst/>
            <a:ahLst/>
            <a:cxnLst/>
            <a:rect l="l" t="t" r="r" b="b"/>
            <a:pathLst>
              <a:path w="635" h="99695">
                <a:moveTo>
                  <a:pt x="253" y="-4762"/>
                </a:moveTo>
                <a:lnTo>
                  <a:pt x="253" y="104076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6" name="object 2506"/>
          <p:cNvSpPr/>
          <p:nvPr/>
        </p:nvSpPr>
        <p:spPr>
          <a:xfrm>
            <a:off x="1763014" y="4224146"/>
            <a:ext cx="1270" cy="82550"/>
          </a:xfrm>
          <a:custGeom>
            <a:avLst/>
            <a:gdLst/>
            <a:ahLst/>
            <a:cxnLst/>
            <a:rect l="l" t="t" r="r" b="b"/>
            <a:pathLst>
              <a:path w="1269" h="82550">
                <a:moveTo>
                  <a:pt x="381" y="-4762"/>
                </a:moveTo>
                <a:lnTo>
                  <a:pt x="381" y="8718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7" name="object 2507"/>
          <p:cNvSpPr/>
          <p:nvPr/>
        </p:nvSpPr>
        <p:spPr>
          <a:xfrm>
            <a:off x="1762379" y="4147946"/>
            <a:ext cx="1270" cy="128905"/>
          </a:xfrm>
          <a:custGeom>
            <a:avLst/>
            <a:gdLst/>
            <a:ahLst/>
            <a:cxnLst/>
            <a:rect l="l" t="t" r="r" b="b"/>
            <a:pathLst>
              <a:path w="1269" h="128904">
                <a:moveTo>
                  <a:pt x="507" y="-4762"/>
                </a:moveTo>
                <a:lnTo>
                  <a:pt x="507" y="133540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8" name="object 2508"/>
          <p:cNvSpPr/>
          <p:nvPr/>
        </p:nvSpPr>
        <p:spPr>
          <a:xfrm>
            <a:off x="1765045" y="44592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9" name="object 2509"/>
          <p:cNvSpPr/>
          <p:nvPr/>
        </p:nvSpPr>
        <p:spPr>
          <a:xfrm>
            <a:off x="1765680" y="44883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0" name="object 2510"/>
          <p:cNvSpPr/>
          <p:nvPr/>
        </p:nvSpPr>
        <p:spPr>
          <a:xfrm>
            <a:off x="1765426" y="44369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1" name="object 2511"/>
          <p:cNvSpPr/>
          <p:nvPr/>
        </p:nvSpPr>
        <p:spPr>
          <a:xfrm>
            <a:off x="1765173" y="4419472"/>
            <a:ext cx="635" cy="40005"/>
          </a:xfrm>
          <a:custGeom>
            <a:avLst/>
            <a:gdLst/>
            <a:ahLst/>
            <a:cxnLst/>
            <a:rect l="l" t="t" r="r" b="b"/>
            <a:pathLst>
              <a:path w="635" h="40004">
                <a:moveTo>
                  <a:pt x="0" y="39750"/>
                </a:moveTo>
                <a:lnTo>
                  <a:pt x="0" y="0"/>
                </a:lnTo>
                <a:lnTo>
                  <a:pt x="508" y="0"/>
                </a:lnTo>
                <a:lnTo>
                  <a:pt x="508" y="175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2" name="object 2512"/>
          <p:cNvSpPr/>
          <p:nvPr/>
        </p:nvSpPr>
        <p:spPr>
          <a:xfrm>
            <a:off x="1764919" y="4403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3" name="object 2513"/>
          <p:cNvSpPr/>
          <p:nvPr/>
        </p:nvSpPr>
        <p:spPr>
          <a:xfrm>
            <a:off x="1766189" y="44969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4" name="object 2514"/>
          <p:cNvSpPr/>
          <p:nvPr/>
        </p:nvSpPr>
        <p:spPr>
          <a:xfrm>
            <a:off x="1766061" y="4453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5" name="object 2515"/>
          <p:cNvSpPr/>
          <p:nvPr/>
        </p:nvSpPr>
        <p:spPr>
          <a:xfrm>
            <a:off x="1766951" y="45106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6" name="object 2516"/>
          <p:cNvSpPr/>
          <p:nvPr/>
        </p:nvSpPr>
        <p:spPr>
          <a:xfrm>
            <a:off x="1766823" y="44825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7" name="object 2517"/>
          <p:cNvSpPr/>
          <p:nvPr/>
        </p:nvSpPr>
        <p:spPr>
          <a:xfrm>
            <a:off x="1766570" y="44399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8" name="object 2518"/>
          <p:cNvSpPr/>
          <p:nvPr/>
        </p:nvSpPr>
        <p:spPr>
          <a:xfrm>
            <a:off x="1766189" y="4391786"/>
            <a:ext cx="635" cy="62230"/>
          </a:xfrm>
          <a:custGeom>
            <a:avLst/>
            <a:gdLst/>
            <a:ahLst/>
            <a:cxnLst/>
            <a:rect l="l" t="t" r="r" b="b"/>
            <a:pathLst>
              <a:path w="635" h="62229">
                <a:moveTo>
                  <a:pt x="317" y="-4762"/>
                </a:moveTo>
                <a:lnTo>
                  <a:pt x="317" y="6648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9" name="object 2519"/>
          <p:cNvSpPr/>
          <p:nvPr/>
        </p:nvSpPr>
        <p:spPr>
          <a:xfrm>
            <a:off x="1765173" y="4358385"/>
            <a:ext cx="1270" cy="45720"/>
          </a:xfrm>
          <a:custGeom>
            <a:avLst/>
            <a:gdLst/>
            <a:ahLst/>
            <a:cxnLst/>
            <a:rect l="l" t="t" r="r" b="b"/>
            <a:pathLst>
              <a:path w="1269" h="45720">
                <a:moveTo>
                  <a:pt x="0" y="45592"/>
                </a:moveTo>
                <a:lnTo>
                  <a:pt x="0" y="0"/>
                </a:lnTo>
                <a:lnTo>
                  <a:pt x="1270" y="0"/>
                </a:lnTo>
                <a:lnTo>
                  <a:pt x="1270" y="334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0" name="object 2520"/>
          <p:cNvSpPr/>
          <p:nvPr/>
        </p:nvSpPr>
        <p:spPr>
          <a:xfrm>
            <a:off x="1767585" y="4358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1" name="object 2521"/>
          <p:cNvSpPr/>
          <p:nvPr/>
        </p:nvSpPr>
        <p:spPr>
          <a:xfrm>
            <a:off x="1767332" y="4250435"/>
            <a:ext cx="635" cy="108585"/>
          </a:xfrm>
          <a:custGeom>
            <a:avLst/>
            <a:gdLst/>
            <a:ahLst/>
            <a:cxnLst/>
            <a:rect l="l" t="t" r="r" b="b"/>
            <a:pathLst>
              <a:path w="635" h="108585">
                <a:moveTo>
                  <a:pt x="190" y="-4762"/>
                </a:moveTo>
                <a:lnTo>
                  <a:pt x="190" y="11296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2" name="object 2522"/>
          <p:cNvSpPr/>
          <p:nvPr/>
        </p:nvSpPr>
        <p:spPr>
          <a:xfrm>
            <a:off x="1765807" y="4114291"/>
            <a:ext cx="1905" cy="244475"/>
          </a:xfrm>
          <a:custGeom>
            <a:avLst/>
            <a:gdLst/>
            <a:ahLst/>
            <a:cxnLst/>
            <a:rect l="l" t="t" r="r" b="b"/>
            <a:pathLst>
              <a:path w="1905" h="244475">
                <a:moveTo>
                  <a:pt x="888" y="-4762"/>
                </a:moveTo>
                <a:lnTo>
                  <a:pt x="888" y="248856"/>
                </a:lnTo>
              </a:path>
            </a:pathLst>
          </a:custGeom>
          <a:ln w="1130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3" name="object 2523"/>
          <p:cNvSpPr/>
          <p:nvPr/>
        </p:nvSpPr>
        <p:spPr>
          <a:xfrm>
            <a:off x="1762886" y="4039996"/>
            <a:ext cx="3810" cy="107950"/>
          </a:xfrm>
          <a:custGeom>
            <a:avLst/>
            <a:gdLst/>
            <a:ahLst/>
            <a:cxnLst/>
            <a:rect l="l" t="t" r="r" b="b"/>
            <a:pathLst>
              <a:path w="3810" h="107950">
                <a:moveTo>
                  <a:pt x="0" y="107950"/>
                </a:moveTo>
                <a:lnTo>
                  <a:pt x="0" y="0"/>
                </a:lnTo>
                <a:lnTo>
                  <a:pt x="3810" y="0"/>
                </a:lnTo>
                <a:lnTo>
                  <a:pt x="3810" y="742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4" name="object 2524"/>
          <p:cNvSpPr/>
          <p:nvPr/>
        </p:nvSpPr>
        <p:spPr>
          <a:xfrm>
            <a:off x="1767967" y="4226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5" name="object 2525"/>
          <p:cNvSpPr/>
          <p:nvPr/>
        </p:nvSpPr>
        <p:spPr>
          <a:xfrm>
            <a:off x="1768475" y="44324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6" name="object 2526"/>
          <p:cNvSpPr/>
          <p:nvPr/>
        </p:nvSpPr>
        <p:spPr>
          <a:xfrm>
            <a:off x="1768348" y="4395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7" name="object 2527"/>
          <p:cNvSpPr/>
          <p:nvPr/>
        </p:nvSpPr>
        <p:spPr>
          <a:xfrm>
            <a:off x="1768855" y="43689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8" name="object 2528"/>
          <p:cNvSpPr/>
          <p:nvPr/>
        </p:nvSpPr>
        <p:spPr>
          <a:xfrm>
            <a:off x="1768475" y="4341114"/>
            <a:ext cx="635" cy="55244"/>
          </a:xfrm>
          <a:custGeom>
            <a:avLst/>
            <a:gdLst/>
            <a:ahLst/>
            <a:cxnLst/>
            <a:rect l="l" t="t" r="r" b="b"/>
            <a:pathLst>
              <a:path w="635" h="55245">
                <a:moveTo>
                  <a:pt x="253" y="-4762"/>
                </a:moveTo>
                <a:lnTo>
                  <a:pt x="253" y="59626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9" name="object 2529"/>
          <p:cNvSpPr/>
          <p:nvPr/>
        </p:nvSpPr>
        <p:spPr>
          <a:xfrm>
            <a:off x="1769491" y="4348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0" name="object 2530"/>
          <p:cNvSpPr/>
          <p:nvPr/>
        </p:nvSpPr>
        <p:spPr>
          <a:xfrm>
            <a:off x="1769236" y="4335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1" name="object 2531"/>
          <p:cNvSpPr/>
          <p:nvPr/>
        </p:nvSpPr>
        <p:spPr>
          <a:xfrm>
            <a:off x="1768729" y="4305680"/>
            <a:ext cx="1270" cy="35560"/>
          </a:xfrm>
          <a:custGeom>
            <a:avLst/>
            <a:gdLst/>
            <a:ahLst/>
            <a:cxnLst/>
            <a:rect l="l" t="t" r="r" b="b"/>
            <a:pathLst>
              <a:path w="1269" h="35560">
                <a:moveTo>
                  <a:pt x="0" y="35433"/>
                </a:moveTo>
                <a:lnTo>
                  <a:pt x="0" y="0"/>
                </a:lnTo>
                <a:lnTo>
                  <a:pt x="762" y="0"/>
                </a:lnTo>
                <a:lnTo>
                  <a:pt x="762" y="295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2" name="object 2532"/>
          <p:cNvSpPr/>
          <p:nvPr/>
        </p:nvSpPr>
        <p:spPr>
          <a:xfrm>
            <a:off x="1769998" y="4395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3" name="object 2533"/>
          <p:cNvSpPr/>
          <p:nvPr/>
        </p:nvSpPr>
        <p:spPr>
          <a:xfrm>
            <a:off x="1769872" y="43761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4" name="object 2534"/>
          <p:cNvSpPr/>
          <p:nvPr/>
        </p:nvSpPr>
        <p:spPr>
          <a:xfrm>
            <a:off x="1770633" y="4434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5" name="object 2535"/>
          <p:cNvSpPr/>
          <p:nvPr/>
        </p:nvSpPr>
        <p:spPr>
          <a:xfrm>
            <a:off x="1770379" y="4357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6" name="object 2536"/>
          <p:cNvSpPr/>
          <p:nvPr/>
        </p:nvSpPr>
        <p:spPr>
          <a:xfrm>
            <a:off x="1769998" y="4293234"/>
            <a:ext cx="635" cy="83185"/>
          </a:xfrm>
          <a:custGeom>
            <a:avLst/>
            <a:gdLst/>
            <a:ahLst/>
            <a:cxnLst/>
            <a:rect l="l" t="t" r="r" b="b"/>
            <a:pathLst>
              <a:path w="635" h="83185">
                <a:moveTo>
                  <a:pt x="317" y="-4762"/>
                </a:moveTo>
                <a:lnTo>
                  <a:pt x="317" y="87693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7" name="object 2537"/>
          <p:cNvSpPr/>
          <p:nvPr/>
        </p:nvSpPr>
        <p:spPr>
          <a:xfrm>
            <a:off x="1769110" y="4226305"/>
            <a:ext cx="1270" cy="79375"/>
          </a:xfrm>
          <a:custGeom>
            <a:avLst/>
            <a:gdLst/>
            <a:ahLst/>
            <a:cxnLst/>
            <a:rect l="l" t="t" r="r" b="b"/>
            <a:pathLst>
              <a:path w="1269" h="79375">
                <a:moveTo>
                  <a:pt x="0" y="79375"/>
                </a:moveTo>
                <a:lnTo>
                  <a:pt x="0" y="0"/>
                </a:lnTo>
                <a:lnTo>
                  <a:pt x="1143" y="0"/>
                </a:lnTo>
                <a:lnTo>
                  <a:pt x="1143" y="669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8" name="object 2538"/>
          <p:cNvSpPr/>
          <p:nvPr/>
        </p:nvSpPr>
        <p:spPr>
          <a:xfrm>
            <a:off x="1771395" y="44483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9" name="object 2539"/>
          <p:cNvSpPr/>
          <p:nvPr/>
        </p:nvSpPr>
        <p:spPr>
          <a:xfrm>
            <a:off x="1771776" y="43950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0" name="object 2540"/>
          <p:cNvSpPr/>
          <p:nvPr/>
        </p:nvSpPr>
        <p:spPr>
          <a:xfrm>
            <a:off x="1771523" y="4377182"/>
            <a:ext cx="635" cy="71120"/>
          </a:xfrm>
          <a:custGeom>
            <a:avLst/>
            <a:gdLst/>
            <a:ahLst/>
            <a:cxnLst/>
            <a:rect l="l" t="t" r="r" b="b"/>
            <a:pathLst>
              <a:path w="635" h="71120">
                <a:moveTo>
                  <a:pt x="190" y="-4762"/>
                </a:moveTo>
                <a:lnTo>
                  <a:pt x="190" y="7588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1" name="object 2541"/>
          <p:cNvSpPr/>
          <p:nvPr/>
        </p:nvSpPr>
        <p:spPr>
          <a:xfrm>
            <a:off x="1771142" y="43453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2" name="object 2542"/>
          <p:cNvSpPr/>
          <p:nvPr/>
        </p:nvSpPr>
        <p:spPr>
          <a:xfrm>
            <a:off x="1772539" y="44074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3" name="object 2543"/>
          <p:cNvSpPr/>
          <p:nvPr/>
        </p:nvSpPr>
        <p:spPr>
          <a:xfrm>
            <a:off x="1772285" y="4347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4" name="object 2544"/>
          <p:cNvSpPr/>
          <p:nvPr/>
        </p:nvSpPr>
        <p:spPr>
          <a:xfrm>
            <a:off x="1773047" y="43432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5" name="object 2545"/>
          <p:cNvSpPr/>
          <p:nvPr/>
        </p:nvSpPr>
        <p:spPr>
          <a:xfrm>
            <a:off x="1772920" y="42904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6" name="object 2546"/>
          <p:cNvSpPr/>
          <p:nvPr/>
        </p:nvSpPr>
        <p:spPr>
          <a:xfrm>
            <a:off x="1772539" y="4266565"/>
            <a:ext cx="635" cy="81915"/>
          </a:xfrm>
          <a:custGeom>
            <a:avLst/>
            <a:gdLst/>
            <a:ahLst/>
            <a:cxnLst/>
            <a:rect l="l" t="t" r="r" b="b"/>
            <a:pathLst>
              <a:path w="635" h="81914">
                <a:moveTo>
                  <a:pt x="253" y="-4762"/>
                </a:moveTo>
                <a:lnTo>
                  <a:pt x="253" y="8616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7" name="object 2547"/>
          <p:cNvSpPr/>
          <p:nvPr/>
        </p:nvSpPr>
        <p:spPr>
          <a:xfrm>
            <a:off x="1772157" y="4228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8" name="object 2548"/>
          <p:cNvSpPr/>
          <p:nvPr/>
        </p:nvSpPr>
        <p:spPr>
          <a:xfrm>
            <a:off x="1771395" y="4196207"/>
            <a:ext cx="1270" cy="149225"/>
          </a:xfrm>
          <a:custGeom>
            <a:avLst/>
            <a:gdLst/>
            <a:ahLst/>
            <a:cxnLst/>
            <a:rect l="l" t="t" r="r" b="b"/>
            <a:pathLst>
              <a:path w="1269" h="149225">
                <a:moveTo>
                  <a:pt x="507" y="-4762"/>
                </a:moveTo>
                <a:lnTo>
                  <a:pt x="507" y="153860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9" name="object 2549"/>
          <p:cNvSpPr/>
          <p:nvPr/>
        </p:nvSpPr>
        <p:spPr>
          <a:xfrm>
            <a:off x="1771014" y="412089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0" name="object 2550"/>
          <p:cNvSpPr/>
          <p:nvPr/>
        </p:nvSpPr>
        <p:spPr>
          <a:xfrm>
            <a:off x="1769745" y="4090289"/>
            <a:ext cx="1905" cy="136525"/>
          </a:xfrm>
          <a:custGeom>
            <a:avLst/>
            <a:gdLst/>
            <a:ahLst/>
            <a:cxnLst/>
            <a:rect l="l" t="t" r="r" b="b"/>
            <a:pathLst>
              <a:path w="1905" h="136525">
                <a:moveTo>
                  <a:pt x="0" y="136017"/>
                </a:moveTo>
                <a:lnTo>
                  <a:pt x="0" y="0"/>
                </a:lnTo>
                <a:lnTo>
                  <a:pt x="1778" y="0"/>
                </a:lnTo>
                <a:lnTo>
                  <a:pt x="1778" y="306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1" name="object 2551"/>
          <p:cNvSpPr/>
          <p:nvPr/>
        </p:nvSpPr>
        <p:spPr>
          <a:xfrm>
            <a:off x="1768094" y="3978528"/>
            <a:ext cx="2540" cy="248920"/>
          </a:xfrm>
          <a:custGeom>
            <a:avLst/>
            <a:gdLst/>
            <a:ahLst/>
            <a:cxnLst/>
            <a:rect l="l" t="t" r="r" b="b"/>
            <a:pathLst>
              <a:path w="2539" h="248920">
                <a:moveTo>
                  <a:pt x="1269" y="-4762"/>
                </a:moveTo>
                <a:lnTo>
                  <a:pt x="1269" y="253174"/>
                </a:lnTo>
              </a:path>
            </a:pathLst>
          </a:custGeom>
          <a:ln w="1206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2" name="object 2552"/>
          <p:cNvSpPr/>
          <p:nvPr/>
        </p:nvSpPr>
        <p:spPr>
          <a:xfrm>
            <a:off x="1764792" y="3860672"/>
            <a:ext cx="5080" cy="179705"/>
          </a:xfrm>
          <a:custGeom>
            <a:avLst/>
            <a:gdLst/>
            <a:ahLst/>
            <a:cxnLst/>
            <a:rect l="l" t="t" r="r" b="b"/>
            <a:pathLst>
              <a:path w="5080" h="179704">
                <a:moveTo>
                  <a:pt x="0" y="179324"/>
                </a:moveTo>
                <a:lnTo>
                  <a:pt x="0" y="0"/>
                </a:lnTo>
                <a:lnTo>
                  <a:pt x="4572" y="0"/>
                </a:lnTo>
                <a:lnTo>
                  <a:pt x="4572" y="1178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3" name="object 2553"/>
          <p:cNvSpPr/>
          <p:nvPr/>
        </p:nvSpPr>
        <p:spPr>
          <a:xfrm>
            <a:off x="1773682" y="44027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4" name="object 2554"/>
          <p:cNvSpPr/>
          <p:nvPr/>
        </p:nvSpPr>
        <p:spPr>
          <a:xfrm>
            <a:off x="1774189" y="4420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5" name="object 2555"/>
          <p:cNvSpPr/>
          <p:nvPr/>
        </p:nvSpPr>
        <p:spPr>
          <a:xfrm>
            <a:off x="1774063" y="4291710"/>
            <a:ext cx="635" cy="128905"/>
          </a:xfrm>
          <a:custGeom>
            <a:avLst/>
            <a:gdLst/>
            <a:ahLst/>
            <a:cxnLst/>
            <a:rect l="l" t="t" r="r" b="b"/>
            <a:pathLst>
              <a:path w="635" h="128904">
                <a:moveTo>
                  <a:pt x="126" y="-4762"/>
                </a:moveTo>
                <a:lnTo>
                  <a:pt x="126" y="133286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6" name="object 2556"/>
          <p:cNvSpPr/>
          <p:nvPr/>
        </p:nvSpPr>
        <p:spPr>
          <a:xfrm>
            <a:off x="1775586" y="46282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7" name="object 2557"/>
          <p:cNvSpPr/>
          <p:nvPr/>
        </p:nvSpPr>
        <p:spPr>
          <a:xfrm>
            <a:off x="1775332" y="45676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8" name="object 2558"/>
          <p:cNvSpPr/>
          <p:nvPr/>
        </p:nvSpPr>
        <p:spPr>
          <a:xfrm>
            <a:off x="1776095" y="4674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9" name="object 2559"/>
          <p:cNvSpPr/>
          <p:nvPr/>
        </p:nvSpPr>
        <p:spPr>
          <a:xfrm>
            <a:off x="1775967" y="45925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0" name="object 2560"/>
          <p:cNvSpPr/>
          <p:nvPr/>
        </p:nvSpPr>
        <p:spPr>
          <a:xfrm>
            <a:off x="1776729" y="46325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1" name="object 2561"/>
          <p:cNvSpPr/>
          <p:nvPr/>
        </p:nvSpPr>
        <p:spPr>
          <a:xfrm>
            <a:off x="1779142" y="4443031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0"/>
                </a:moveTo>
                <a:lnTo>
                  <a:pt x="0" y="351790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2" name="object 2562"/>
          <p:cNvSpPr/>
          <p:nvPr/>
        </p:nvSpPr>
        <p:spPr>
          <a:xfrm>
            <a:off x="1778380" y="4611751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5273"/>
                </a:moveTo>
                <a:lnTo>
                  <a:pt x="0" y="0"/>
                </a:lnTo>
                <a:lnTo>
                  <a:pt x="635" y="0"/>
                </a:lnTo>
                <a:lnTo>
                  <a:pt x="635" y="137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3" name="object 2563"/>
          <p:cNvSpPr/>
          <p:nvPr/>
        </p:nvSpPr>
        <p:spPr>
          <a:xfrm>
            <a:off x="1778126" y="46080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4" name="object 2564"/>
          <p:cNvSpPr/>
          <p:nvPr/>
        </p:nvSpPr>
        <p:spPr>
          <a:xfrm>
            <a:off x="1777745" y="4602226"/>
            <a:ext cx="635" cy="43815"/>
          </a:xfrm>
          <a:custGeom>
            <a:avLst/>
            <a:gdLst/>
            <a:ahLst/>
            <a:cxnLst/>
            <a:rect l="l" t="t" r="r" b="b"/>
            <a:pathLst>
              <a:path w="635" h="43814">
                <a:moveTo>
                  <a:pt x="0" y="43307"/>
                </a:moveTo>
                <a:lnTo>
                  <a:pt x="0" y="0"/>
                </a:lnTo>
                <a:lnTo>
                  <a:pt x="635" y="0"/>
                </a:lnTo>
                <a:lnTo>
                  <a:pt x="635" y="58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5" name="object 2565"/>
          <p:cNvSpPr/>
          <p:nvPr/>
        </p:nvSpPr>
        <p:spPr>
          <a:xfrm>
            <a:off x="1777364" y="4596638"/>
            <a:ext cx="1270" cy="48895"/>
          </a:xfrm>
          <a:custGeom>
            <a:avLst/>
            <a:gdLst/>
            <a:ahLst/>
            <a:cxnLst/>
            <a:rect l="l" t="t" r="r" b="b"/>
            <a:pathLst>
              <a:path w="1269" h="48895">
                <a:moveTo>
                  <a:pt x="0" y="48895"/>
                </a:moveTo>
                <a:lnTo>
                  <a:pt x="0" y="0"/>
                </a:lnTo>
                <a:lnTo>
                  <a:pt x="762" y="0"/>
                </a:lnTo>
                <a:lnTo>
                  <a:pt x="762" y="55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6" name="object 2566"/>
          <p:cNvSpPr/>
          <p:nvPr/>
        </p:nvSpPr>
        <p:spPr>
          <a:xfrm>
            <a:off x="1777110" y="4590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7" name="object 2567"/>
          <p:cNvSpPr/>
          <p:nvPr/>
        </p:nvSpPr>
        <p:spPr>
          <a:xfrm>
            <a:off x="1776857" y="4585334"/>
            <a:ext cx="635" cy="47625"/>
          </a:xfrm>
          <a:custGeom>
            <a:avLst/>
            <a:gdLst/>
            <a:ahLst/>
            <a:cxnLst/>
            <a:rect l="l" t="t" r="r" b="b"/>
            <a:pathLst>
              <a:path w="635" h="47625">
                <a:moveTo>
                  <a:pt x="254" y="-4762"/>
                </a:moveTo>
                <a:lnTo>
                  <a:pt x="254" y="52006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8" name="object 2568"/>
          <p:cNvSpPr/>
          <p:nvPr/>
        </p:nvSpPr>
        <p:spPr>
          <a:xfrm>
            <a:off x="1776476" y="45829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9" name="object 2569"/>
          <p:cNvSpPr/>
          <p:nvPr/>
        </p:nvSpPr>
        <p:spPr>
          <a:xfrm>
            <a:off x="1776857" y="4577334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587"/>
                </a:moveTo>
                <a:lnTo>
                  <a:pt x="0" y="0"/>
                </a:lnTo>
                <a:lnTo>
                  <a:pt x="2794" y="0"/>
                </a:lnTo>
                <a:lnTo>
                  <a:pt x="2794" y="30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0" name="object 2570"/>
          <p:cNvSpPr/>
          <p:nvPr/>
        </p:nvSpPr>
        <p:spPr>
          <a:xfrm>
            <a:off x="1776095" y="4544314"/>
            <a:ext cx="2540" cy="48260"/>
          </a:xfrm>
          <a:custGeom>
            <a:avLst/>
            <a:gdLst/>
            <a:ahLst/>
            <a:cxnLst/>
            <a:rect l="l" t="t" r="r" b="b"/>
            <a:pathLst>
              <a:path w="2539" h="48260">
                <a:moveTo>
                  <a:pt x="0" y="48260"/>
                </a:moveTo>
                <a:lnTo>
                  <a:pt x="0" y="0"/>
                </a:lnTo>
                <a:lnTo>
                  <a:pt x="2159" y="0"/>
                </a:lnTo>
                <a:lnTo>
                  <a:pt x="2159" y="330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1" name="object 2571"/>
          <p:cNvSpPr/>
          <p:nvPr/>
        </p:nvSpPr>
        <p:spPr>
          <a:xfrm>
            <a:off x="1775586" y="4537455"/>
            <a:ext cx="1905" cy="30480"/>
          </a:xfrm>
          <a:custGeom>
            <a:avLst/>
            <a:gdLst/>
            <a:ahLst/>
            <a:cxnLst/>
            <a:rect l="l" t="t" r="r" b="b"/>
            <a:pathLst>
              <a:path w="1905" h="30479">
                <a:moveTo>
                  <a:pt x="0" y="30225"/>
                </a:moveTo>
                <a:lnTo>
                  <a:pt x="0" y="0"/>
                </a:lnTo>
                <a:lnTo>
                  <a:pt x="1651" y="0"/>
                </a:lnTo>
                <a:lnTo>
                  <a:pt x="1651" y="68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2" name="object 2572"/>
          <p:cNvSpPr/>
          <p:nvPr/>
        </p:nvSpPr>
        <p:spPr>
          <a:xfrm>
            <a:off x="1775205" y="4415154"/>
            <a:ext cx="1270" cy="122555"/>
          </a:xfrm>
          <a:custGeom>
            <a:avLst/>
            <a:gdLst/>
            <a:ahLst/>
            <a:cxnLst/>
            <a:rect l="l" t="t" r="r" b="b"/>
            <a:pathLst>
              <a:path w="1269" h="122554">
                <a:moveTo>
                  <a:pt x="571" y="-4762"/>
                </a:moveTo>
                <a:lnTo>
                  <a:pt x="571" y="127063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3" name="object 2573"/>
          <p:cNvSpPr/>
          <p:nvPr/>
        </p:nvSpPr>
        <p:spPr>
          <a:xfrm>
            <a:off x="1774951" y="440626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4" name="object 2574"/>
          <p:cNvSpPr/>
          <p:nvPr/>
        </p:nvSpPr>
        <p:spPr>
          <a:xfrm>
            <a:off x="1774825" y="43839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5" name="object 2575"/>
          <p:cNvSpPr/>
          <p:nvPr/>
        </p:nvSpPr>
        <p:spPr>
          <a:xfrm>
            <a:off x="1781175" y="46457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6" name="object 2576"/>
          <p:cNvSpPr/>
          <p:nvPr/>
        </p:nvSpPr>
        <p:spPr>
          <a:xfrm>
            <a:off x="1781682" y="46784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7" name="object 2577"/>
          <p:cNvSpPr/>
          <p:nvPr/>
        </p:nvSpPr>
        <p:spPr>
          <a:xfrm>
            <a:off x="1781555" y="45949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8" name="object 2578"/>
          <p:cNvSpPr/>
          <p:nvPr/>
        </p:nvSpPr>
        <p:spPr>
          <a:xfrm>
            <a:off x="1780158" y="4346321"/>
            <a:ext cx="635" cy="101600"/>
          </a:xfrm>
          <a:custGeom>
            <a:avLst/>
            <a:gdLst/>
            <a:ahLst/>
            <a:cxnLst/>
            <a:rect l="l" t="t" r="r" b="b"/>
            <a:pathLst>
              <a:path w="635" h="101600">
                <a:moveTo>
                  <a:pt x="254" y="-4762"/>
                </a:moveTo>
                <a:lnTo>
                  <a:pt x="254" y="106235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9" name="object 2579"/>
          <p:cNvSpPr/>
          <p:nvPr/>
        </p:nvSpPr>
        <p:spPr>
          <a:xfrm>
            <a:off x="1775079" y="4331970"/>
            <a:ext cx="5715" cy="52069"/>
          </a:xfrm>
          <a:custGeom>
            <a:avLst/>
            <a:gdLst/>
            <a:ahLst/>
            <a:cxnLst/>
            <a:rect l="l" t="t" r="r" b="b"/>
            <a:pathLst>
              <a:path w="5714" h="52070">
                <a:moveTo>
                  <a:pt x="0" y="51942"/>
                </a:moveTo>
                <a:lnTo>
                  <a:pt x="0" y="0"/>
                </a:lnTo>
                <a:lnTo>
                  <a:pt x="5334" y="0"/>
                </a:lnTo>
                <a:lnTo>
                  <a:pt x="5334" y="1435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0" name="object 2580"/>
          <p:cNvSpPr/>
          <p:nvPr/>
        </p:nvSpPr>
        <p:spPr>
          <a:xfrm>
            <a:off x="1774570" y="4204970"/>
            <a:ext cx="3175" cy="127000"/>
          </a:xfrm>
          <a:custGeom>
            <a:avLst/>
            <a:gdLst/>
            <a:ahLst/>
            <a:cxnLst/>
            <a:rect l="l" t="t" r="r" b="b"/>
            <a:pathLst>
              <a:path w="3175" h="127000">
                <a:moveTo>
                  <a:pt x="0" y="100329"/>
                </a:moveTo>
                <a:lnTo>
                  <a:pt x="0" y="0"/>
                </a:lnTo>
                <a:lnTo>
                  <a:pt x="3175" y="0"/>
                </a:lnTo>
                <a:lnTo>
                  <a:pt x="3175" y="1269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1" name="object 2581"/>
          <p:cNvSpPr/>
          <p:nvPr/>
        </p:nvSpPr>
        <p:spPr>
          <a:xfrm>
            <a:off x="1774189" y="4185030"/>
            <a:ext cx="2540" cy="106680"/>
          </a:xfrm>
          <a:custGeom>
            <a:avLst/>
            <a:gdLst/>
            <a:ahLst/>
            <a:cxnLst/>
            <a:rect l="l" t="t" r="r" b="b"/>
            <a:pathLst>
              <a:path w="2539" h="106679">
                <a:moveTo>
                  <a:pt x="0" y="106680"/>
                </a:moveTo>
                <a:lnTo>
                  <a:pt x="0" y="0"/>
                </a:lnTo>
                <a:lnTo>
                  <a:pt x="2032" y="0"/>
                </a:lnTo>
                <a:lnTo>
                  <a:pt x="2032" y="199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2" name="object 2582"/>
          <p:cNvSpPr/>
          <p:nvPr/>
        </p:nvSpPr>
        <p:spPr>
          <a:xfrm>
            <a:off x="1773808" y="4144517"/>
            <a:ext cx="1905" cy="258445"/>
          </a:xfrm>
          <a:custGeom>
            <a:avLst/>
            <a:gdLst/>
            <a:ahLst/>
            <a:cxnLst/>
            <a:rect l="l" t="t" r="r" b="b"/>
            <a:pathLst>
              <a:path w="1905" h="258445">
                <a:moveTo>
                  <a:pt x="698" y="-4762"/>
                </a:moveTo>
                <a:lnTo>
                  <a:pt x="698" y="262953"/>
                </a:lnTo>
              </a:path>
            </a:pathLst>
          </a:custGeom>
          <a:ln w="1092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3" name="object 2583"/>
          <p:cNvSpPr/>
          <p:nvPr/>
        </p:nvSpPr>
        <p:spPr>
          <a:xfrm>
            <a:off x="1773427" y="4093845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508" y="-4762"/>
                </a:moveTo>
                <a:lnTo>
                  <a:pt x="508" y="105092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4" name="object 2584"/>
          <p:cNvSpPr/>
          <p:nvPr/>
        </p:nvSpPr>
        <p:spPr>
          <a:xfrm>
            <a:off x="1783905" y="4457890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5">
                <a:moveTo>
                  <a:pt x="0" y="0"/>
                </a:moveTo>
                <a:lnTo>
                  <a:pt x="0" y="226504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5" name="object 2585"/>
          <p:cNvSpPr/>
          <p:nvPr/>
        </p:nvSpPr>
        <p:spPr>
          <a:xfrm>
            <a:off x="1782826" y="4446396"/>
            <a:ext cx="1270" cy="34925"/>
          </a:xfrm>
          <a:custGeom>
            <a:avLst/>
            <a:gdLst/>
            <a:ahLst/>
            <a:cxnLst/>
            <a:rect l="l" t="t" r="r" b="b"/>
            <a:pathLst>
              <a:path w="1269" h="34925">
                <a:moveTo>
                  <a:pt x="0" y="34544"/>
                </a:moveTo>
                <a:lnTo>
                  <a:pt x="0" y="0"/>
                </a:lnTo>
                <a:lnTo>
                  <a:pt x="762" y="0"/>
                </a:lnTo>
                <a:lnTo>
                  <a:pt x="762" y="162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6" name="object 2586"/>
          <p:cNvSpPr/>
          <p:nvPr/>
        </p:nvSpPr>
        <p:spPr>
          <a:xfrm>
            <a:off x="1782445" y="437045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7" name="object 2587"/>
          <p:cNvSpPr/>
          <p:nvPr/>
        </p:nvSpPr>
        <p:spPr>
          <a:xfrm>
            <a:off x="1785111" y="45143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8" name="object 2588"/>
          <p:cNvSpPr/>
          <p:nvPr/>
        </p:nvSpPr>
        <p:spPr>
          <a:xfrm>
            <a:off x="1784985" y="4499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9" name="object 2589"/>
          <p:cNvSpPr/>
          <p:nvPr/>
        </p:nvSpPr>
        <p:spPr>
          <a:xfrm>
            <a:off x="1784730" y="4391786"/>
            <a:ext cx="635" cy="108585"/>
          </a:xfrm>
          <a:custGeom>
            <a:avLst/>
            <a:gdLst/>
            <a:ahLst/>
            <a:cxnLst/>
            <a:rect l="l" t="t" r="r" b="b"/>
            <a:pathLst>
              <a:path w="635" h="108585">
                <a:moveTo>
                  <a:pt x="190" y="-4762"/>
                </a:moveTo>
                <a:lnTo>
                  <a:pt x="190" y="11283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0" name="object 2590"/>
          <p:cNvSpPr/>
          <p:nvPr/>
        </p:nvSpPr>
        <p:spPr>
          <a:xfrm>
            <a:off x="1784604" y="4307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1" name="object 2591"/>
          <p:cNvSpPr/>
          <p:nvPr/>
        </p:nvSpPr>
        <p:spPr>
          <a:xfrm>
            <a:off x="1782826" y="4274439"/>
            <a:ext cx="1905" cy="96520"/>
          </a:xfrm>
          <a:custGeom>
            <a:avLst/>
            <a:gdLst/>
            <a:ahLst/>
            <a:cxnLst/>
            <a:rect l="l" t="t" r="r" b="b"/>
            <a:pathLst>
              <a:path w="1905" h="96520">
                <a:moveTo>
                  <a:pt x="0" y="96012"/>
                </a:moveTo>
                <a:lnTo>
                  <a:pt x="0" y="0"/>
                </a:lnTo>
                <a:lnTo>
                  <a:pt x="1905" y="0"/>
                </a:lnTo>
                <a:lnTo>
                  <a:pt x="1905" y="326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2" name="object 2592"/>
          <p:cNvSpPr/>
          <p:nvPr/>
        </p:nvSpPr>
        <p:spPr>
          <a:xfrm>
            <a:off x="1782317" y="420687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6756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3" name="object 2593"/>
          <p:cNvSpPr/>
          <p:nvPr/>
        </p:nvSpPr>
        <p:spPr>
          <a:xfrm>
            <a:off x="1785873" y="45587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4" name="object 2594"/>
          <p:cNvSpPr/>
          <p:nvPr/>
        </p:nvSpPr>
        <p:spPr>
          <a:xfrm>
            <a:off x="1785747" y="45050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5" name="object 2595"/>
          <p:cNvSpPr/>
          <p:nvPr/>
        </p:nvSpPr>
        <p:spPr>
          <a:xfrm>
            <a:off x="1785492" y="44683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6" name="object 2596"/>
          <p:cNvSpPr/>
          <p:nvPr/>
        </p:nvSpPr>
        <p:spPr>
          <a:xfrm>
            <a:off x="1786508" y="4570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7" name="object 2597"/>
          <p:cNvSpPr/>
          <p:nvPr/>
        </p:nvSpPr>
        <p:spPr>
          <a:xfrm>
            <a:off x="1786254" y="44712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8" name="object 2598"/>
          <p:cNvSpPr/>
          <p:nvPr/>
        </p:nvSpPr>
        <p:spPr>
          <a:xfrm>
            <a:off x="1786889" y="45990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9" name="object 2599"/>
          <p:cNvSpPr/>
          <p:nvPr/>
        </p:nvSpPr>
        <p:spPr>
          <a:xfrm>
            <a:off x="1787398" y="4608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0" name="object 2600"/>
          <p:cNvSpPr/>
          <p:nvPr/>
        </p:nvSpPr>
        <p:spPr>
          <a:xfrm>
            <a:off x="1787270" y="45403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1" name="object 2601"/>
          <p:cNvSpPr/>
          <p:nvPr/>
        </p:nvSpPr>
        <p:spPr>
          <a:xfrm>
            <a:off x="1786889" y="4535296"/>
            <a:ext cx="635" cy="64135"/>
          </a:xfrm>
          <a:custGeom>
            <a:avLst/>
            <a:gdLst/>
            <a:ahLst/>
            <a:cxnLst/>
            <a:rect l="l" t="t" r="r" b="b"/>
            <a:pathLst>
              <a:path w="635" h="64135">
                <a:moveTo>
                  <a:pt x="253" y="-4762"/>
                </a:moveTo>
                <a:lnTo>
                  <a:pt x="253" y="68516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2" name="object 2602"/>
          <p:cNvSpPr/>
          <p:nvPr/>
        </p:nvSpPr>
        <p:spPr>
          <a:xfrm>
            <a:off x="1788032" y="46165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3" name="object 2603"/>
          <p:cNvSpPr/>
          <p:nvPr/>
        </p:nvSpPr>
        <p:spPr>
          <a:xfrm>
            <a:off x="1789302" y="46659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4" name="object 2604"/>
          <p:cNvSpPr/>
          <p:nvPr/>
        </p:nvSpPr>
        <p:spPr>
          <a:xfrm>
            <a:off x="1789683" y="46626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5" name="object 2605"/>
          <p:cNvSpPr/>
          <p:nvPr/>
        </p:nvSpPr>
        <p:spPr>
          <a:xfrm>
            <a:off x="1788414" y="4617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6" name="object 2606"/>
          <p:cNvSpPr/>
          <p:nvPr/>
        </p:nvSpPr>
        <p:spPr>
          <a:xfrm>
            <a:off x="1788541" y="4595114"/>
            <a:ext cx="1905" cy="22860"/>
          </a:xfrm>
          <a:custGeom>
            <a:avLst/>
            <a:gdLst/>
            <a:ahLst/>
            <a:cxnLst/>
            <a:rect l="l" t="t" r="r" b="b"/>
            <a:pathLst>
              <a:path w="1905" h="22860">
                <a:moveTo>
                  <a:pt x="0" y="22351"/>
                </a:moveTo>
                <a:lnTo>
                  <a:pt x="0" y="0"/>
                </a:lnTo>
                <a:lnTo>
                  <a:pt x="1651" y="0"/>
                </a:lnTo>
                <a:lnTo>
                  <a:pt x="1651" y="187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7" name="object 2607"/>
          <p:cNvSpPr/>
          <p:nvPr/>
        </p:nvSpPr>
        <p:spPr>
          <a:xfrm>
            <a:off x="1788032" y="4565650"/>
            <a:ext cx="1905" cy="51435"/>
          </a:xfrm>
          <a:custGeom>
            <a:avLst/>
            <a:gdLst/>
            <a:ahLst/>
            <a:cxnLst/>
            <a:rect l="l" t="t" r="r" b="b"/>
            <a:pathLst>
              <a:path w="1905" h="51435">
                <a:moveTo>
                  <a:pt x="0" y="50926"/>
                </a:moveTo>
                <a:lnTo>
                  <a:pt x="0" y="0"/>
                </a:lnTo>
                <a:lnTo>
                  <a:pt x="1397" y="0"/>
                </a:lnTo>
                <a:lnTo>
                  <a:pt x="1397" y="294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8" name="object 2608"/>
          <p:cNvSpPr/>
          <p:nvPr/>
        </p:nvSpPr>
        <p:spPr>
          <a:xfrm>
            <a:off x="1787779" y="456336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9" name="object 2609"/>
          <p:cNvSpPr/>
          <p:nvPr/>
        </p:nvSpPr>
        <p:spPr>
          <a:xfrm>
            <a:off x="1791080" y="46799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0" name="object 2610"/>
          <p:cNvSpPr/>
          <p:nvPr/>
        </p:nvSpPr>
        <p:spPr>
          <a:xfrm>
            <a:off x="1792858" y="4609147"/>
            <a:ext cx="0" cy="194945"/>
          </a:xfrm>
          <a:custGeom>
            <a:avLst/>
            <a:gdLst/>
            <a:ahLst/>
            <a:cxnLst/>
            <a:rect l="l" t="t" r="r" b="b"/>
            <a:pathLst>
              <a:path h="194945">
                <a:moveTo>
                  <a:pt x="0" y="0"/>
                </a:moveTo>
                <a:lnTo>
                  <a:pt x="0" y="19494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1" name="object 2611"/>
          <p:cNvSpPr/>
          <p:nvPr/>
        </p:nvSpPr>
        <p:spPr>
          <a:xfrm>
            <a:off x="1792223" y="4628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2" name="object 2612"/>
          <p:cNvSpPr/>
          <p:nvPr/>
        </p:nvSpPr>
        <p:spPr>
          <a:xfrm>
            <a:off x="1791842" y="4626355"/>
            <a:ext cx="635" cy="19685"/>
          </a:xfrm>
          <a:custGeom>
            <a:avLst/>
            <a:gdLst/>
            <a:ahLst/>
            <a:cxnLst/>
            <a:rect l="l" t="t" r="r" b="b"/>
            <a:pathLst>
              <a:path w="635" h="19685">
                <a:moveTo>
                  <a:pt x="0" y="19176"/>
                </a:moveTo>
                <a:lnTo>
                  <a:pt x="0" y="0"/>
                </a:lnTo>
                <a:lnTo>
                  <a:pt x="508" y="0"/>
                </a:lnTo>
                <a:lnTo>
                  <a:pt x="508" y="25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3" name="object 2613"/>
          <p:cNvSpPr/>
          <p:nvPr/>
        </p:nvSpPr>
        <p:spPr>
          <a:xfrm>
            <a:off x="1791461" y="4618354"/>
            <a:ext cx="635" cy="19050"/>
          </a:xfrm>
          <a:custGeom>
            <a:avLst/>
            <a:gdLst/>
            <a:ahLst/>
            <a:cxnLst/>
            <a:rect l="l" t="t" r="r" b="b"/>
            <a:pathLst>
              <a:path w="635" h="19050">
                <a:moveTo>
                  <a:pt x="0" y="18796"/>
                </a:moveTo>
                <a:lnTo>
                  <a:pt x="0" y="0"/>
                </a:lnTo>
                <a:lnTo>
                  <a:pt x="635" y="0"/>
                </a:lnTo>
                <a:lnTo>
                  <a:pt x="635" y="80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4" name="object 2614"/>
          <p:cNvSpPr/>
          <p:nvPr/>
        </p:nvSpPr>
        <p:spPr>
          <a:xfrm>
            <a:off x="1791080" y="4615179"/>
            <a:ext cx="1270" cy="64769"/>
          </a:xfrm>
          <a:custGeom>
            <a:avLst/>
            <a:gdLst/>
            <a:ahLst/>
            <a:cxnLst/>
            <a:rect l="l" t="t" r="r" b="b"/>
            <a:pathLst>
              <a:path w="1269" h="64770">
                <a:moveTo>
                  <a:pt x="0" y="64770"/>
                </a:moveTo>
                <a:lnTo>
                  <a:pt x="0" y="0"/>
                </a:lnTo>
                <a:lnTo>
                  <a:pt x="762" y="0"/>
                </a:lnTo>
                <a:lnTo>
                  <a:pt x="762" y="31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5" name="object 2615"/>
          <p:cNvSpPr/>
          <p:nvPr/>
        </p:nvSpPr>
        <p:spPr>
          <a:xfrm>
            <a:off x="1790826" y="4565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6" name="object 2616"/>
          <p:cNvSpPr/>
          <p:nvPr/>
        </p:nvSpPr>
        <p:spPr>
          <a:xfrm>
            <a:off x="1790700" y="4551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7" name="object 2617"/>
          <p:cNvSpPr/>
          <p:nvPr/>
        </p:nvSpPr>
        <p:spPr>
          <a:xfrm>
            <a:off x="1788286" y="4497451"/>
            <a:ext cx="3175" cy="66040"/>
          </a:xfrm>
          <a:custGeom>
            <a:avLst/>
            <a:gdLst/>
            <a:ahLst/>
            <a:cxnLst/>
            <a:rect l="l" t="t" r="r" b="b"/>
            <a:pathLst>
              <a:path w="3175" h="66039">
                <a:moveTo>
                  <a:pt x="0" y="65912"/>
                </a:moveTo>
                <a:lnTo>
                  <a:pt x="0" y="0"/>
                </a:lnTo>
                <a:lnTo>
                  <a:pt x="2667" y="0"/>
                </a:lnTo>
                <a:lnTo>
                  <a:pt x="2667" y="541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8" name="object 2618"/>
          <p:cNvSpPr/>
          <p:nvPr/>
        </p:nvSpPr>
        <p:spPr>
          <a:xfrm>
            <a:off x="1787144" y="4458842"/>
            <a:ext cx="2540" cy="76835"/>
          </a:xfrm>
          <a:custGeom>
            <a:avLst/>
            <a:gdLst/>
            <a:ahLst/>
            <a:cxnLst/>
            <a:rect l="l" t="t" r="r" b="b"/>
            <a:pathLst>
              <a:path w="2539" h="76835">
                <a:moveTo>
                  <a:pt x="0" y="76453"/>
                </a:moveTo>
                <a:lnTo>
                  <a:pt x="0" y="0"/>
                </a:lnTo>
                <a:lnTo>
                  <a:pt x="2413" y="0"/>
                </a:lnTo>
                <a:lnTo>
                  <a:pt x="2413" y="386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9" name="object 2619"/>
          <p:cNvSpPr/>
          <p:nvPr/>
        </p:nvSpPr>
        <p:spPr>
          <a:xfrm>
            <a:off x="1793367" y="4616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0" name="object 2620"/>
          <p:cNvSpPr/>
          <p:nvPr/>
        </p:nvSpPr>
        <p:spPr>
          <a:xfrm>
            <a:off x="1793748" y="45860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1" name="object 2621"/>
          <p:cNvSpPr/>
          <p:nvPr/>
        </p:nvSpPr>
        <p:spPr>
          <a:xfrm>
            <a:off x="1793367" y="4541392"/>
            <a:ext cx="635" cy="75565"/>
          </a:xfrm>
          <a:custGeom>
            <a:avLst/>
            <a:gdLst/>
            <a:ahLst/>
            <a:cxnLst/>
            <a:rect l="l" t="t" r="r" b="b"/>
            <a:pathLst>
              <a:path w="635" h="75564">
                <a:moveTo>
                  <a:pt x="190" y="-4762"/>
                </a:moveTo>
                <a:lnTo>
                  <a:pt x="190" y="8007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2" name="object 2622"/>
          <p:cNvSpPr/>
          <p:nvPr/>
        </p:nvSpPr>
        <p:spPr>
          <a:xfrm>
            <a:off x="1794129" y="4532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3" name="object 2623"/>
          <p:cNvSpPr/>
          <p:nvPr/>
        </p:nvSpPr>
        <p:spPr>
          <a:xfrm>
            <a:off x="1793620" y="4503546"/>
            <a:ext cx="635" cy="38100"/>
          </a:xfrm>
          <a:custGeom>
            <a:avLst/>
            <a:gdLst/>
            <a:ahLst/>
            <a:cxnLst/>
            <a:rect l="l" t="t" r="r" b="b"/>
            <a:pathLst>
              <a:path w="635" h="38100">
                <a:moveTo>
                  <a:pt x="0" y="37846"/>
                </a:moveTo>
                <a:lnTo>
                  <a:pt x="0" y="0"/>
                </a:lnTo>
                <a:lnTo>
                  <a:pt x="508" y="0"/>
                </a:lnTo>
                <a:lnTo>
                  <a:pt x="508" y="293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4" name="object 2624"/>
          <p:cNvSpPr/>
          <p:nvPr/>
        </p:nvSpPr>
        <p:spPr>
          <a:xfrm>
            <a:off x="1793113" y="4428363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5" name="object 2625"/>
          <p:cNvSpPr/>
          <p:nvPr/>
        </p:nvSpPr>
        <p:spPr>
          <a:xfrm>
            <a:off x="1788414" y="4399788"/>
            <a:ext cx="5080" cy="59055"/>
          </a:xfrm>
          <a:custGeom>
            <a:avLst/>
            <a:gdLst/>
            <a:ahLst/>
            <a:cxnLst/>
            <a:rect l="l" t="t" r="r" b="b"/>
            <a:pathLst>
              <a:path w="5080" h="59054">
                <a:moveTo>
                  <a:pt x="0" y="59054"/>
                </a:moveTo>
                <a:lnTo>
                  <a:pt x="0" y="0"/>
                </a:lnTo>
                <a:lnTo>
                  <a:pt x="5080" y="0"/>
                </a:lnTo>
                <a:lnTo>
                  <a:pt x="5080" y="285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6" name="object 2626"/>
          <p:cNvSpPr/>
          <p:nvPr/>
        </p:nvSpPr>
        <p:spPr>
          <a:xfrm>
            <a:off x="1786382" y="4369942"/>
            <a:ext cx="5080" cy="101600"/>
          </a:xfrm>
          <a:custGeom>
            <a:avLst/>
            <a:gdLst/>
            <a:ahLst/>
            <a:cxnLst/>
            <a:rect l="l" t="t" r="r" b="b"/>
            <a:pathLst>
              <a:path w="5080" h="101600">
                <a:moveTo>
                  <a:pt x="0" y="101346"/>
                </a:moveTo>
                <a:lnTo>
                  <a:pt x="0" y="0"/>
                </a:lnTo>
                <a:lnTo>
                  <a:pt x="4572" y="0"/>
                </a:lnTo>
                <a:lnTo>
                  <a:pt x="4572" y="298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7" name="object 2627"/>
          <p:cNvSpPr/>
          <p:nvPr/>
        </p:nvSpPr>
        <p:spPr>
          <a:xfrm>
            <a:off x="1785620" y="4357496"/>
            <a:ext cx="3175" cy="111125"/>
          </a:xfrm>
          <a:custGeom>
            <a:avLst/>
            <a:gdLst/>
            <a:ahLst/>
            <a:cxnLst/>
            <a:rect l="l" t="t" r="r" b="b"/>
            <a:pathLst>
              <a:path w="3175" h="111125">
                <a:moveTo>
                  <a:pt x="0" y="110871"/>
                </a:moveTo>
                <a:lnTo>
                  <a:pt x="0" y="0"/>
                </a:lnTo>
                <a:lnTo>
                  <a:pt x="3048" y="0"/>
                </a:lnTo>
                <a:lnTo>
                  <a:pt x="3048" y="124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8" name="object 2628"/>
          <p:cNvSpPr/>
          <p:nvPr/>
        </p:nvSpPr>
        <p:spPr>
          <a:xfrm>
            <a:off x="1795017" y="46763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9" name="object 2629"/>
          <p:cNvSpPr/>
          <p:nvPr/>
        </p:nvSpPr>
        <p:spPr>
          <a:xfrm>
            <a:off x="1794891" y="4656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0" name="object 2630"/>
          <p:cNvSpPr/>
          <p:nvPr/>
        </p:nvSpPr>
        <p:spPr>
          <a:xfrm>
            <a:off x="1794636" y="46360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1" name="object 2631"/>
          <p:cNvSpPr/>
          <p:nvPr/>
        </p:nvSpPr>
        <p:spPr>
          <a:xfrm>
            <a:off x="1794510" y="4567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2" name="object 2632"/>
          <p:cNvSpPr/>
          <p:nvPr/>
        </p:nvSpPr>
        <p:spPr>
          <a:xfrm>
            <a:off x="1795652" y="45874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3" name="object 2633"/>
          <p:cNvSpPr/>
          <p:nvPr/>
        </p:nvSpPr>
        <p:spPr>
          <a:xfrm>
            <a:off x="1795398" y="45648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4" name="object 2634"/>
          <p:cNvSpPr/>
          <p:nvPr/>
        </p:nvSpPr>
        <p:spPr>
          <a:xfrm>
            <a:off x="1794636" y="4543552"/>
            <a:ext cx="1270" cy="23495"/>
          </a:xfrm>
          <a:custGeom>
            <a:avLst/>
            <a:gdLst/>
            <a:ahLst/>
            <a:cxnLst/>
            <a:rect l="l" t="t" r="r" b="b"/>
            <a:pathLst>
              <a:path w="1269" h="23495">
                <a:moveTo>
                  <a:pt x="0" y="23495"/>
                </a:moveTo>
                <a:lnTo>
                  <a:pt x="0" y="0"/>
                </a:lnTo>
                <a:lnTo>
                  <a:pt x="889" y="0"/>
                </a:lnTo>
                <a:lnTo>
                  <a:pt x="889" y="213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5" name="object 2635"/>
          <p:cNvSpPr/>
          <p:nvPr/>
        </p:nvSpPr>
        <p:spPr>
          <a:xfrm>
            <a:off x="1796160" y="45902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6" name="object 2636"/>
          <p:cNvSpPr/>
          <p:nvPr/>
        </p:nvSpPr>
        <p:spPr>
          <a:xfrm>
            <a:off x="1796033" y="45366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7" name="object 2637"/>
          <p:cNvSpPr/>
          <p:nvPr/>
        </p:nvSpPr>
        <p:spPr>
          <a:xfrm>
            <a:off x="1795145" y="4509261"/>
            <a:ext cx="1270" cy="34290"/>
          </a:xfrm>
          <a:custGeom>
            <a:avLst/>
            <a:gdLst/>
            <a:ahLst/>
            <a:cxnLst/>
            <a:rect l="l" t="t" r="r" b="b"/>
            <a:pathLst>
              <a:path w="1269" h="34289">
                <a:moveTo>
                  <a:pt x="0" y="34289"/>
                </a:moveTo>
                <a:lnTo>
                  <a:pt x="0" y="0"/>
                </a:lnTo>
                <a:lnTo>
                  <a:pt x="1016" y="0"/>
                </a:lnTo>
                <a:lnTo>
                  <a:pt x="1016" y="274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8" name="object 2638"/>
          <p:cNvSpPr/>
          <p:nvPr/>
        </p:nvSpPr>
        <p:spPr>
          <a:xfrm>
            <a:off x="1797176" y="46437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9" name="object 2639"/>
          <p:cNvSpPr/>
          <p:nvPr/>
        </p:nvSpPr>
        <p:spPr>
          <a:xfrm>
            <a:off x="1796923" y="4618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0" name="object 2640"/>
          <p:cNvSpPr/>
          <p:nvPr/>
        </p:nvSpPr>
        <p:spPr>
          <a:xfrm>
            <a:off x="1797685" y="4596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1" name="object 2641"/>
          <p:cNvSpPr/>
          <p:nvPr/>
        </p:nvSpPr>
        <p:spPr>
          <a:xfrm>
            <a:off x="1797557" y="45742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2" name="object 2642"/>
          <p:cNvSpPr/>
          <p:nvPr/>
        </p:nvSpPr>
        <p:spPr>
          <a:xfrm>
            <a:off x="1797050" y="4567935"/>
            <a:ext cx="635" cy="50800"/>
          </a:xfrm>
          <a:custGeom>
            <a:avLst/>
            <a:gdLst/>
            <a:ahLst/>
            <a:cxnLst/>
            <a:rect l="l" t="t" r="r" b="b"/>
            <a:pathLst>
              <a:path w="635" h="50800">
                <a:moveTo>
                  <a:pt x="0" y="50800"/>
                </a:moveTo>
                <a:lnTo>
                  <a:pt x="0" y="0"/>
                </a:lnTo>
                <a:lnTo>
                  <a:pt x="635" y="0"/>
                </a:lnTo>
                <a:lnTo>
                  <a:pt x="635" y="635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3" name="object 2643"/>
          <p:cNvSpPr/>
          <p:nvPr/>
        </p:nvSpPr>
        <p:spPr>
          <a:xfrm>
            <a:off x="1798447" y="45996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4" name="object 2644"/>
          <p:cNvSpPr/>
          <p:nvPr/>
        </p:nvSpPr>
        <p:spPr>
          <a:xfrm>
            <a:off x="1798320" y="45779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5" name="object 2645"/>
          <p:cNvSpPr/>
          <p:nvPr/>
        </p:nvSpPr>
        <p:spPr>
          <a:xfrm>
            <a:off x="1798066" y="45657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6" name="object 2646"/>
          <p:cNvSpPr/>
          <p:nvPr/>
        </p:nvSpPr>
        <p:spPr>
          <a:xfrm>
            <a:off x="1797430" y="4513453"/>
            <a:ext cx="1270" cy="54610"/>
          </a:xfrm>
          <a:custGeom>
            <a:avLst/>
            <a:gdLst/>
            <a:ahLst/>
            <a:cxnLst/>
            <a:rect l="l" t="t" r="r" b="b"/>
            <a:pathLst>
              <a:path w="1269" h="54610">
                <a:moveTo>
                  <a:pt x="0" y="54483"/>
                </a:moveTo>
                <a:lnTo>
                  <a:pt x="0" y="0"/>
                </a:lnTo>
                <a:lnTo>
                  <a:pt x="762" y="0"/>
                </a:lnTo>
                <a:lnTo>
                  <a:pt x="762" y="523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7" name="object 2647"/>
          <p:cNvSpPr/>
          <p:nvPr/>
        </p:nvSpPr>
        <p:spPr>
          <a:xfrm>
            <a:off x="1796795" y="447459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8" name="object 2648"/>
          <p:cNvSpPr/>
          <p:nvPr/>
        </p:nvSpPr>
        <p:spPr>
          <a:xfrm>
            <a:off x="1796542" y="441807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9" name="object 2649"/>
          <p:cNvSpPr/>
          <p:nvPr/>
        </p:nvSpPr>
        <p:spPr>
          <a:xfrm>
            <a:off x="1795652" y="4343400"/>
            <a:ext cx="1270" cy="166370"/>
          </a:xfrm>
          <a:custGeom>
            <a:avLst/>
            <a:gdLst/>
            <a:ahLst/>
            <a:cxnLst/>
            <a:rect l="l" t="t" r="r" b="b"/>
            <a:pathLst>
              <a:path w="1269" h="166370">
                <a:moveTo>
                  <a:pt x="635" y="-4762"/>
                </a:moveTo>
                <a:lnTo>
                  <a:pt x="635" y="170624"/>
                </a:lnTo>
              </a:path>
            </a:pathLst>
          </a:custGeom>
          <a:ln w="107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0" name="object 2650"/>
          <p:cNvSpPr/>
          <p:nvPr/>
        </p:nvSpPr>
        <p:spPr>
          <a:xfrm>
            <a:off x="1787144" y="4313046"/>
            <a:ext cx="9525" cy="44450"/>
          </a:xfrm>
          <a:custGeom>
            <a:avLst/>
            <a:gdLst/>
            <a:ahLst/>
            <a:cxnLst/>
            <a:rect l="l" t="t" r="r" b="b"/>
            <a:pathLst>
              <a:path w="9525" h="44450">
                <a:moveTo>
                  <a:pt x="0" y="44450"/>
                </a:moveTo>
                <a:lnTo>
                  <a:pt x="0" y="0"/>
                </a:lnTo>
                <a:lnTo>
                  <a:pt x="9144" y="0"/>
                </a:lnTo>
                <a:lnTo>
                  <a:pt x="9144" y="303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1" name="object 2651"/>
          <p:cNvSpPr/>
          <p:nvPr/>
        </p:nvSpPr>
        <p:spPr>
          <a:xfrm>
            <a:off x="1799463" y="45925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2" name="object 2652"/>
          <p:cNvSpPr/>
          <p:nvPr/>
        </p:nvSpPr>
        <p:spPr>
          <a:xfrm>
            <a:off x="1799208" y="4545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3" name="object 2653"/>
          <p:cNvSpPr/>
          <p:nvPr/>
        </p:nvSpPr>
        <p:spPr>
          <a:xfrm>
            <a:off x="1799082" y="45286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4" name="object 2654"/>
          <p:cNvSpPr/>
          <p:nvPr/>
        </p:nvSpPr>
        <p:spPr>
          <a:xfrm>
            <a:off x="1798827" y="44757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5" name="object 2655"/>
          <p:cNvSpPr/>
          <p:nvPr/>
        </p:nvSpPr>
        <p:spPr>
          <a:xfrm>
            <a:off x="1800225" y="45030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6" name="object 2656"/>
          <p:cNvSpPr/>
          <p:nvPr/>
        </p:nvSpPr>
        <p:spPr>
          <a:xfrm>
            <a:off x="1799970" y="4484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7" name="object 2657"/>
          <p:cNvSpPr/>
          <p:nvPr/>
        </p:nvSpPr>
        <p:spPr>
          <a:xfrm>
            <a:off x="1799844" y="44371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8" name="object 2658"/>
          <p:cNvSpPr/>
          <p:nvPr/>
        </p:nvSpPr>
        <p:spPr>
          <a:xfrm>
            <a:off x="1799082" y="4404233"/>
            <a:ext cx="1270" cy="71755"/>
          </a:xfrm>
          <a:custGeom>
            <a:avLst/>
            <a:gdLst/>
            <a:ahLst/>
            <a:cxnLst/>
            <a:rect l="l" t="t" r="r" b="b"/>
            <a:pathLst>
              <a:path w="1269" h="71754">
                <a:moveTo>
                  <a:pt x="0" y="71500"/>
                </a:moveTo>
                <a:lnTo>
                  <a:pt x="0" y="0"/>
                </a:lnTo>
                <a:lnTo>
                  <a:pt x="889" y="0"/>
                </a:lnTo>
                <a:lnTo>
                  <a:pt x="889" y="328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9" name="object 2659"/>
          <p:cNvSpPr/>
          <p:nvPr/>
        </p:nvSpPr>
        <p:spPr>
          <a:xfrm>
            <a:off x="1800986" y="4433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0" name="object 2660"/>
          <p:cNvSpPr/>
          <p:nvPr/>
        </p:nvSpPr>
        <p:spPr>
          <a:xfrm>
            <a:off x="1800732" y="44286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1" name="object 2661"/>
          <p:cNvSpPr/>
          <p:nvPr/>
        </p:nvSpPr>
        <p:spPr>
          <a:xfrm>
            <a:off x="1800605" y="4366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2" name="object 2662"/>
          <p:cNvSpPr/>
          <p:nvPr/>
        </p:nvSpPr>
        <p:spPr>
          <a:xfrm>
            <a:off x="1799463" y="4324222"/>
            <a:ext cx="1270" cy="80010"/>
          </a:xfrm>
          <a:custGeom>
            <a:avLst/>
            <a:gdLst/>
            <a:ahLst/>
            <a:cxnLst/>
            <a:rect l="l" t="t" r="r" b="b"/>
            <a:pathLst>
              <a:path w="1269" h="80010">
                <a:moveTo>
                  <a:pt x="0" y="80010"/>
                </a:moveTo>
                <a:lnTo>
                  <a:pt x="0" y="0"/>
                </a:lnTo>
                <a:lnTo>
                  <a:pt x="1270" y="0"/>
                </a:lnTo>
                <a:lnTo>
                  <a:pt x="1270" y="426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3" name="object 2663"/>
          <p:cNvSpPr/>
          <p:nvPr/>
        </p:nvSpPr>
        <p:spPr>
          <a:xfrm>
            <a:off x="1801748" y="45873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4" name="object 2664"/>
          <p:cNvSpPr/>
          <p:nvPr/>
        </p:nvSpPr>
        <p:spPr>
          <a:xfrm>
            <a:off x="1802510" y="46121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5" name="object 2665"/>
          <p:cNvSpPr/>
          <p:nvPr/>
        </p:nvSpPr>
        <p:spPr>
          <a:xfrm>
            <a:off x="1802257" y="45807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6" name="object 2666"/>
          <p:cNvSpPr/>
          <p:nvPr/>
        </p:nvSpPr>
        <p:spPr>
          <a:xfrm>
            <a:off x="1802129" y="45509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7" name="object 2667"/>
          <p:cNvSpPr/>
          <p:nvPr/>
        </p:nvSpPr>
        <p:spPr>
          <a:xfrm>
            <a:off x="1801748" y="4535804"/>
            <a:ext cx="635" cy="52069"/>
          </a:xfrm>
          <a:custGeom>
            <a:avLst/>
            <a:gdLst/>
            <a:ahLst/>
            <a:cxnLst/>
            <a:rect l="l" t="t" r="r" b="b"/>
            <a:pathLst>
              <a:path w="635" h="52070">
                <a:moveTo>
                  <a:pt x="253" y="-4762"/>
                </a:moveTo>
                <a:lnTo>
                  <a:pt x="253" y="5632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8" name="object 2668"/>
          <p:cNvSpPr/>
          <p:nvPr/>
        </p:nvSpPr>
        <p:spPr>
          <a:xfrm>
            <a:off x="1801495" y="44954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9" name="object 2669"/>
          <p:cNvSpPr/>
          <p:nvPr/>
        </p:nvSpPr>
        <p:spPr>
          <a:xfrm>
            <a:off x="1803654" y="4613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0" name="object 2670"/>
          <p:cNvSpPr/>
          <p:nvPr/>
        </p:nvSpPr>
        <p:spPr>
          <a:xfrm>
            <a:off x="1804035" y="4634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1" name="object 2671"/>
          <p:cNvSpPr/>
          <p:nvPr/>
        </p:nvSpPr>
        <p:spPr>
          <a:xfrm>
            <a:off x="1804542" y="46415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2" name="object 2672"/>
          <p:cNvSpPr/>
          <p:nvPr/>
        </p:nvSpPr>
        <p:spPr>
          <a:xfrm>
            <a:off x="1804416" y="46151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3" name="object 2673"/>
          <p:cNvSpPr/>
          <p:nvPr/>
        </p:nvSpPr>
        <p:spPr>
          <a:xfrm>
            <a:off x="1804035" y="4599051"/>
            <a:ext cx="635" cy="36195"/>
          </a:xfrm>
          <a:custGeom>
            <a:avLst/>
            <a:gdLst/>
            <a:ahLst/>
            <a:cxnLst/>
            <a:rect l="l" t="t" r="r" b="b"/>
            <a:pathLst>
              <a:path w="635" h="36195">
                <a:moveTo>
                  <a:pt x="0" y="35813"/>
                </a:moveTo>
                <a:lnTo>
                  <a:pt x="0" y="0"/>
                </a:lnTo>
                <a:lnTo>
                  <a:pt x="508" y="0"/>
                </a:lnTo>
                <a:lnTo>
                  <a:pt x="508" y="16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4" name="object 2674"/>
          <p:cNvSpPr/>
          <p:nvPr/>
        </p:nvSpPr>
        <p:spPr>
          <a:xfrm>
            <a:off x="1803654" y="4577715"/>
            <a:ext cx="635" cy="36195"/>
          </a:xfrm>
          <a:custGeom>
            <a:avLst/>
            <a:gdLst/>
            <a:ahLst/>
            <a:cxnLst/>
            <a:rect l="l" t="t" r="r" b="b"/>
            <a:pathLst>
              <a:path w="635" h="36195">
                <a:moveTo>
                  <a:pt x="0" y="36195"/>
                </a:moveTo>
                <a:lnTo>
                  <a:pt x="0" y="0"/>
                </a:lnTo>
                <a:lnTo>
                  <a:pt x="635" y="0"/>
                </a:lnTo>
                <a:lnTo>
                  <a:pt x="635" y="213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5" name="object 2675"/>
          <p:cNvSpPr/>
          <p:nvPr/>
        </p:nvSpPr>
        <p:spPr>
          <a:xfrm>
            <a:off x="1803400" y="45548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6" name="object 2676"/>
          <p:cNvSpPr/>
          <p:nvPr/>
        </p:nvSpPr>
        <p:spPr>
          <a:xfrm>
            <a:off x="1803273" y="45422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7" name="object 2677"/>
          <p:cNvSpPr/>
          <p:nvPr/>
        </p:nvSpPr>
        <p:spPr>
          <a:xfrm>
            <a:off x="1805177" y="46067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8" name="object 2678"/>
          <p:cNvSpPr/>
          <p:nvPr/>
        </p:nvSpPr>
        <p:spPr>
          <a:xfrm>
            <a:off x="1805685" y="46607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9" name="object 2679"/>
          <p:cNvSpPr/>
          <p:nvPr/>
        </p:nvSpPr>
        <p:spPr>
          <a:xfrm>
            <a:off x="1805558" y="4571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0" name="object 2680"/>
          <p:cNvSpPr/>
          <p:nvPr/>
        </p:nvSpPr>
        <p:spPr>
          <a:xfrm>
            <a:off x="1805177" y="4558919"/>
            <a:ext cx="635" cy="48260"/>
          </a:xfrm>
          <a:custGeom>
            <a:avLst/>
            <a:gdLst/>
            <a:ahLst/>
            <a:cxnLst/>
            <a:rect l="l" t="t" r="r" b="b"/>
            <a:pathLst>
              <a:path w="635" h="48260">
                <a:moveTo>
                  <a:pt x="253" y="-4762"/>
                </a:moveTo>
                <a:lnTo>
                  <a:pt x="253" y="52641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1" name="object 2681"/>
          <p:cNvSpPr/>
          <p:nvPr/>
        </p:nvSpPr>
        <p:spPr>
          <a:xfrm>
            <a:off x="1804923" y="4536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2" name="object 2682"/>
          <p:cNvSpPr/>
          <p:nvPr/>
        </p:nvSpPr>
        <p:spPr>
          <a:xfrm>
            <a:off x="1803526" y="4507610"/>
            <a:ext cx="1905" cy="34925"/>
          </a:xfrm>
          <a:custGeom>
            <a:avLst/>
            <a:gdLst/>
            <a:ahLst/>
            <a:cxnLst/>
            <a:rect l="l" t="t" r="r" b="b"/>
            <a:pathLst>
              <a:path w="1905" h="34925">
                <a:moveTo>
                  <a:pt x="0" y="34671"/>
                </a:moveTo>
                <a:lnTo>
                  <a:pt x="0" y="0"/>
                </a:lnTo>
                <a:lnTo>
                  <a:pt x="1651" y="0"/>
                </a:lnTo>
                <a:lnTo>
                  <a:pt x="1651" y="284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3" name="object 2683"/>
          <p:cNvSpPr/>
          <p:nvPr/>
        </p:nvSpPr>
        <p:spPr>
          <a:xfrm>
            <a:off x="1803019" y="44516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560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4" name="object 2684"/>
          <p:cNvSpPr/>
          <p:nvPr/>
        </p:nvSpPr>
        <p:spPr>
          <a:xfrm>
            <a:off x="1802892" y="443585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5" name="object 2685"/>
          <p:cNvSpPr/>
          <p:nvPr/>
        </p:nvSpPr>
        <p:spPr>
          <a:xfrm>
            <a:off x="1801748" y="4416805"/>
            <a:ext cx="1905" cy="78740"/>
          </a:xfrm>
          <a:custGeom>
            <a:avLst/>
            <a:gdLst/>
            <a:ahLst/>
            <a:cxnLst/>
            <a:rect l="l" t="t" r="r" b="b"/>
            <a:pathLst>
              <a:path w="1905" h="78739">
                <a:moveTo>
                  <a:pt x="0" y="78612"/>
                </a:moveTo>
                <a:lnTo>
                  <a:pt x="0" y="0"/>
                </a:lnTo>
                <a:lnTo>
                  <a:pt x="1524" y="0"/>
                </a:lnTo>
                <a:lnTo>
                  <a:pt x="1524" y="1904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6" name="object 2686"/>
          <p:cNvSpPr/>
          <p:nvPr/>
        </p:nvSpPr>
        <p:spPr>
          <a:xfrm>
            <a:off x="1801367" y="4311777"/>
            <a:ext cx="1270" cy="105410"/>
          </a:xfrm>
          <a:custGeom>
            <a:avLst/>
            <a:gdLst/>
            <a:ahLst/>
            <a:cxnLst/>
            <a:rect l="l" t="t" r="r" b="b"/>
            <a:pathLst>
              <a:path w="1269" h="105410">
                <a:moveTo>
                  <a:pt x="571" y="-4762"/>
                </a:moveTo>
                <a:lnTo>
                  <a:pt x="571" y="109791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7" name="object 2687"/>
          <p:cNvSpPr/>
          <p:nvPr/>
        </p:nvSpPr>
        <p:spPr>
          <a:xfrm>
            <a:off x="1800098" y="4252086"/>
            <a:ext cx="1905" cy="72390"/>
          </a:xfrm>
          <a:custGeom>
            <a:avLst/>
            <a:gdLst/>
            <a:ahLst/>
            <a:cxnLst/>
            <a:rect l="l" t="t" r="r" b="b"/>
            <a:pathLst>
              <a:path w="1905" h="72389">
                <a:moveTo>
                  <a:pt x="0" y="72136"/>
                </a:moveTo>
                <a:lnTo>
                  <a:pt x="0" y="0"/>
                </a:lnTo>
                <a:lnTo>
                  <a:pt x="1778" y="0"/>
                </a:lnTo>
                <a:lnTo>
                  <a:pt x="1778" y="596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8" name="object 2688"/>
          <p:cNvSpPr/>
          <p:nvPr/>
        </p:nvSpPr>
        <p:spPr>
          <a:xfrm>
            <a:off x="1791716" y="4173092"/>
            <a:ext cx="9525" cy="140335"/>
          </a:xfrm>
          <a:custGeom>
            <a:avLst/>
            <a:gdLst/>
            <a:ahLst/>
            <a:cxnLst/>
            <a:rect l="l" t="t" r="r" b="b"/>
            <a:pathLst>
              <a:path w="9525" h="140335">
                <a:moveTo>
                  <a:pt x="0" y="139953"/>
                </a:moveTo>
                <a:lnTo>
                  <a:pt x="0" y="0"/>
                </a:lnTo>
                <a:lnTo>
                  <a:pt x="9271" y="0"/>
                </a:lnTo>
                <a:lnTo>
                  <a:pt x="9271" y="789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9" name="object 2689"/>
          <p:cNvSpPr/>
          <p:nvPr/>
        </p:nvSpPr>
        <p:spPr>
          <a:xfrm>
            <a:off x="1783079" y="4130040"/>
            <a:ext cx="13335" cy="76835"/>
          </a:xfrm>
          <a:custGeom>
            <a:avLst/>
            <a:gdLst/>
            <a:ahLst/>
            <a:cxnLst/>
            <a:rect l="l" t="t" r="r" b="b"/>
            <a:pathLst>
              <a:path w="13335" h="76835">
                <a:moveTo>
                  <a:pt x="0" y="76834"/>
                </a:moveTo>
                <a:lnTo>
                  <a:pt x="0" y="0"/>
                </a:lnTo>
                <a:lnTo>
                  <a:pt x="13335" y="0"/>
                </a:lnTo>
                <a:lnTo>
                  <a:pt x="13335" y="430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0" name="object 2690"/>
          <p:cNvSpPr/>
          <p:nvPr/>
        </p:nvSpPr>
        <p:spPr>
          <a:xfrm>
            <a:off x="1782064" y="4025138"/>
            <a:ext cx="7620" cy="105410"/>
          </a:xfrm>
          <a:custGeom>
            <a:avLst/>
            <a:gdLst/>
            <a:ahLst/>
            <a:cxnLst/>
            <a:rect l="l" t="t" r="r" b="b"/>
            <a:pathLst>
              <a:path w="7619" h="105410">
                <a:moveTo>
                  <a:pt x="0" y="100329"/>
                </a:moveTo>
                <a:lnTo>
                  <a:pt x="0" y="0"/>
                </a:lnTo>
                <a:lnTo>
                  <a:pt x="7620" y="0"/>
                </a:lnTo>
                <a:lnTo>
                  <a:pt x="7620" y="1049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1" name="object 2691"/>
          <p:cNvSpPr/>
          <p:nvPr/>
        </p:nvSpPr>
        <p:spPr>
          <a:xfrm>
            <a:off x="1773935" y="3950589"/>
            <a:ext cx="12065" cy="143510"/>
          </a:xfrm>
          <a:custGeom>
            <a:avLst/>
            <a:gdLst/>
            <a:ahLst/>
            <a:cxnLst/>
            <a:rect l="l" t="t" r="r" b="b"/>
            <a:pathLst>
              <a:path w="12064" h="143510">
                <a:moveTo>
                  <a:pt x="0" y="143255"/>
                </a:moveTo>
                <a:lnTo>
                  <a:pt x="0" y="0"/>
                </a:lnTo>
                <a:lnTo>
                  <a:pt x="11938" y="0"/>
                </a:lnTo>
                <a:lnTo>
                  <a:pt x="11938" y="745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2" name="object 2692"/>
          <p:cNvSpPr/>
          <p:nvPr/>
        </p:nvSpPr>
        <p:spPr>
          <a:xfrm>
            <a:off x="1806067" y="4454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3" name="object 2693"/>
          <p:cNvSpPr/>
          <p:nvPr/>
        </p:nvSpPr>
        <p:spPr>
          <a:xfrm>
            <a:off x="1806448" y="45351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4" name="object 2694"/>
          <p:cNvSpPr/>
          <p:nvPr/>
        </p:nvSpPr>
        <p:spPr>
          <a:xfrm>
            <a:off x="1807082" y="45755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5" name="object 2695"/>
          <p:cNvSpPr/>
          <p:nvPr/>
        </p:nvSpPr>
        <p:spPr>
          <a:xfrm>
            <a:off x="1806829" y="45123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6" name="object 2696"/>
          <p:cNvSpPr/>
          <p:nvPr/>
        </p:nvSpPr>
        <p:spPr>
          <a:xfrm>
            <a:off x="1806575" y="4510404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764"/>
                </a:moveTo>
                <a:lnTo>
                  <a:pt x="0" y="0"/>
                </a:lnTo>
                <a:lnTo>
                  <a:pt x="381" y="0"/>
                </a:lnTo>
                <a:lnTo>
                  <a:pt x="381" y="19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7" name="object 2697"/>
          <p:cNvSpPr/>
          <p:nvPr/>
        </p:nvSpPr>
        <p:spPr>
          <a:xfrm>
            <a:off x="1807591" y="44944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8" name="object 2698"/>
          <p:cNvSpPr/>
          <p:nvPr/>
        </p:nvSpPr>
        <p:spPr>
          <a:xfrm>
            <a:off x="1807464" y="44649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9" name="object 2699"/>
          <p:cNvSpPr/>
          <p:nvPr/>
        </p:nvSpPr>
        <p:spPr>
          <a:xfrm>
            <a:off x="1806829" y="4442714"/>
            <a:ext cx="1270" cy="67945"/>
          </a:xfrm>
          <a:custGeom>
            <a:avLst/>
            <a:gdLst/>
            <a:ahLst/>
            <a:cxnLst/>
            <a:rect l="l" t="t" r="r" b="b"/>
            <a:pathLst>
              <a:path w="1269" h="67945">
                <a:moveTo>
                  <a:pt x="381" y="-4762"/>
                </a:moveTo>
                <a:lnTo>
                  <a:pt x="381" y="72453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0" name="object 2700"/>
          <p:cNvSpPr/>
          <p:nvPr/>
        </p:nvSpPr>
        <p:spPr>
          <a:xfrm>
            <a:off x="1806194" y="4399534"/>
            <a:ext cx="1270" cy="54610"/>
          </a:xfrm>
          <a:custGeom>
            <a:avLst/>
            <a:gdLst/>
            <a:ahLst/>
            <a:cxnLst/>
            <a:rect l="l" t="t" r="r" b="b"/>
            <a:pathLst>
              <a:path w="1269" h="54610">
                <a:moveTo>
                  <a:pt x="0" y="54610"/>
                </a:moveTo>
                <a:lnTo>
                  <a:pt x="0" y="0"/>
                </a:lnTo>
                <a:lnTo>
                  <a:pt x="1016" y="0"/>
                </a:lnTo>
                <a:lnTo>
                  <a:pt x="1016" y="431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1" name="object 2701"/>
          <p:cNvSpPr/>
          <p:nvPr/>
        </p:nvSpPr>
        <p:spPr>
          <a:xfrm>
            <a:off x="1807972" y="44091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2" name="object 2702"/>
          <p:cNvSpPr/>
          <p:nvPr/>
        </p:nvSpPr>
        <p:spPr>
          <a:xfrm>
            <a:off x="1808352" y="44084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3" name="object 2703"/>
          <p:cNvSpPr/>
          <p:nvPr/>
        </p:nvSpPr>
        <p:spPr>
          <a:xfrm>
            <a:off x="1808098" y="4339971"/>
            <a:ext cx="635" cy="69215"/>
          </a:xfrm>
          <a:custGeom>
            <a:avLst/>
            <a:gdLst/>
            <a:ahLst/>
            <a:cxnLst/>
            <a:rect l="l" t="t" r="r" b="b"/>
            <a:pathLst>
              <a:path w="635" h="69214">
                <a:moveTo>
                  <a:pt x="190" y="-4762"/>
                </a:moveTo>
                <a:lnTo>
                  <a:pt x="190" y="7397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4" name="object 2704"/>
          <p:cNvSpPr/>
          <p:nvPr/>
        </p:nvSpPr>
        <p:spPr>
          <a:xfrm>
            <a:off x="1806701" y="4313554"/>
            <a:ext cx="1905" cy="86360"/>
          </a:xfrm>
          <a:custGeom>
            <a:avLst/>
            <a:gdLst/>
            <a:ahLst/>
            <a:cxnLst/>
            <a:rect l="l" t="t" r="r" b="b"/>
            <a:pathLst>
              <a:path w="1905" h="86360">
                <a:moveTo>
                  <a:pt x="0" y="85978"/>
                </a:moveTo>
                <a:lnTo>
                  <a:pt x="0" y="0"/>
                </a:lnTo>
                <a:lnTo>
                  <a:pt x="1524" y="0"/>
                </a:lnTo>
                <a:lnTo>
                  <a:pt x="1524" y="264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5" name="object 2705"/>
          <p:cNvSpPr/>
          <p:nvPr/>
        </p:nvSpPr>
        <p:spPr>
          <a:xfrm>
            <a:off x="1809369" y="4503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6" name="object 2706"/>
          <p:cNvSpPr/>
          <p:nvPr/>
        </p:nvSpPr>
        <p:spPr>
          <a:xfrm>
            <a:off x="1809114" y="4494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7" name="object 2707"/>
          <p:cNvSpPr/>
          <p:nvPr/>
        </p:nvSpPr>
        <p:spPr>
          <a:xfrm>
            <a:off x="1808988" y="44613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8" name="object 2708"/>
          <p:cNvSpPr/>
          <p:nvPr/>
        </p:nvSpPr>
        <p:spPr>
          <a:xfrm>
            <a:off x="1808733" y="44536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9" name="object 2709"/>
          <p:cNvSpPr/>
          <p:nvPr/>
        </p:nvSpPr>
        <p:spPr>
          <a:xfrm>
            <a:off x="1809876" y="44616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0" name="object 2710"/>
          <p:cNvSpPr/>
          <p:nvPr/>
        </p:nvSpPr>
        <p:spPr>
          <a:xfrm>
            <a:off x="1809750" y="4432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1" name="object 2711"/>
          <p:cNvSpPr/>
          <p:nvPr/>
        </p:nvSpPr>
        <p:spPr>
          <a:xfrm>
            <a:off x="1808988" y="4409694"/>
            <a:ext cx="1270" cy="44450"/>
          </a:xfrm>
          <a:custGeom>
            <a:avLst/>
            <a:gdLst/>
            <a:ahLst/>
            <a:cxnLst/>
            <a:rect l="l" t="t" r="r" b="b"/>
            <a:pathLst>
              <a:path w="1269" h="44450">
                <a:moveTo>
                  <a:pt x="0" y="43941"/>
                </a:moveTo>
                <a:lnTo>
                  <a:pt x="0" y="0"/>
                </a:lnTo>
                <a:lnTo>
                  <a:pt x="889" y="0"/>
                </a:lnTo>
                <a:lnTo>
                  <a:pt x="889" y="223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2" name="object 2712"/>
          <p:cNvSpPr/>
          <p:nvPr/>
        </p:nvSpPr>
        <p:spPr>
          <a:xfrm>
            <a:off x="1810511" y="44397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3" name="object 2713"/>
          <p:cNvSpPr/>
          <p:nvPr/>
        </p:nvSpPr>
        <p:spPr>
          <a:xfrm>
            <a:off x="1810257" y="43818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4" name="object 2714"/>
          <p:cNvSpPr/>
          <p:nvPr/>
        </p:nvSpPr>
        <p:spPr>
          <a:xfrm>
            <a:off x="1809369" y="4303648"/>
            <a:ext cx="1270" cy="106045"/>
          </a:xfrm>
          <a:custGeom>
            <a:avLst/>
            <a:gdLst/>
            <a:ahLst/>
            <a:cxnLst/>
            <a:rect l="l" t="t" r="r" b="b"/>
            <a:pathLst>
              <a:path w="1269" h="106045">
                <a:moveTo>
                  <a:pt x="507" y="-4762"/>
                </a:moveTo>
                <a:lnTo>
                  <a:pt x="507" y="110807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5" name="object 2715"/>
          <p:cNvSpPr/>
          <p:nvPr/>
        </p:nvSpPr>
        <p:spPr>
          <a:xfrm>
            <a:off x="1807464" y="4251705"/>
            <a:ext cx="2540" cy="62230"/>
          </a:xfrm>
          <a:custGeom>
            <a:avLst/>
            <a:gdLst/>
            <a:ahLst/>
            <a:cxnLst/>
            <a:rect l="l" t="t" r="r" b="b"/>
            <a:pathLst>
              <a:path w="2539" h="62229">
                <a:moveTo>
                  <a:pt x="0" y="61849"/>
                </a:moveTo>
                <a:lnTo>
                  <a:pt x="0" y="0"/>
                </a:lnTo>
                <a:lnTo>
                  <a:pt x="2413" y="0"/>
                </a:lnTo>
                <a:lnTo>
                  <a:pt x="2413" y="5194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6" name="object 2716"/>
          <p:cNvSpPr/>
          <p:nvPr/>
        </p:nvSpPr>
        <p:spPr>
          <a:xfrm>
            <a:off x="1810892" y="44745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7" name="object 2717"/>
          <p:cNvSpPr/>
          <p:nvPr/>
        </p:nvSpPr>
        <p:spPr>
          <a:xfrm>
            <a:off x="1811401" y="45593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8" name="object 2718"/>
          <p:cNvSpPr/>
          <p:nvPr/>
        </p:nvSpPr>
        <p:spPr>
          <a:xfrm>
            <a:off x="1811782" y="45374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9" name="object 2719"/>
          <p:cNvSpPr/>
          <p:nvPr/>
        </p:nvSpPr>
        <p:spPr>
          <a:xfrm>
            <a:off x="1811527" y="4495800"/>
            <a:ext cx="635" cy="63500"/>
          </a:xfrm>
          <a:custGeom>
            <a:avLst/>
            <a:gdLst/>
            <a:ahLst/>
            <a:cxnLst/>
            <a:rect l="l" t="t" r="r" b="b"/>
            <a:pathLst>
              <a:path w="635" h="63500">
                <a:moveTo>
                  <a:pt x="190" y="-4762"/>
                </a:moveTo>
                <a:lnTo>
                  <a:pt x="190" y="6826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0" name="object 2720"/>
          <p:cNvSpPr/>
          <p:nvPr/>
        </p:nvSpPr>
        <p:spPr>
          <a:xfrm>
            <a:off x="1811273" y="4473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1" name="object 2721"/>
          <p:cNvSpPr/>
          <p:nvPr/>
        </p:nvSpPr>
        <p:spPr>
          <a:xfrm>
            <a:off x="1811020" y="4440935"/>
            <a:ext cx="635" cy="33655"/>
          </a:xfrm>
          <a:custGeom>
            <a:avLst/>
            <a:gdLst/>
            <a:ahLst/>
            <a:cxnLst/>
            <a:rect l="l" t="t" r="r" b="b"/>
            <a:pathLst>
              <a:path w="635" h="33654">
                <a:moveTo>
                  <a:pt x="0" y="33654"/>
                </a:moveTo>
                <a:lnTo>
                  <a:pt x="0" y="0"/>
                </a:lnTo>
                <a:lnTo>
                  <a:pt x="508" y="0"/>
                </a:lnTo>
                <a:lnTo>
                  <a:pt x="508" y="323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2" name="object 2722"/>
          <p:cNvSpPr/>
          <p:nvPr/>
        </p:nvSpPr>
        <p:spPr>
          <a:xfrm>
            <a:off x="1812163" y="45159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3" name="object 2723"/>
          <p:cNvSpPr/>
          <p:nvPr/>
        </p:nvSpPr>
        <p:spPr>
          <a:xfrm>
            <a:off x="1812544" y="45020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4" name="object 2724"/>
          <p:cNvSpPr/>
          <p:nvPr/>
        </p:nvSpPr>
        <p:spPr>
          <a:xfrm>
            <a:off x="1812289" y="4438396"/>
            <a:ext cx="635" cy="78105"/>
          </a:xfrm>
          <a:custGeom>
            <a:avLst/>
            <a:gdLst/>
            <a:ahLst/>
            <a:cxnLst/>
            <a:rect l="l" t="t" r="r" b="b"/>
            <a:pathLst>
              <a:path w="635" h="78104">
                <a:moveTo>
                  <a:pt x="190" y="-4762"/>
                </a:moveTo>
                <a:lnTo>
                  <a:pt x="190" y="8235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5" name="object 2725"/>
          <p:cNvSpPr/>
          <p:nvPr/>
        </p:nvSpPr>
        <p:spPr>
          <a:xfrm>
            <a:off x="1811273" y="4372483"/>
            <a:ext cx="1270" cy="68580"/>
          </a:xfrm>
          <a:custGeom>
            <a:avLst/>
            <a:gdLst/>
            <a:ahLst/>
            <a:cxnLst/>
            <a:rect l="l" t="t" r="r" b="b"/>
            <a:pathLst>
              <a:path w="1269" h="68579">
                <a:moveTo>
                  <a:pt x="0" y="68452"/>
                </a:moveTo>
                <a:lnTo>
                  <a:pt x="0" y="0"/>
                </a:lnTo>
                <a:lnTo>
                  <a:pt x="1270" y="0"/>
                </a:lnTo>
                <a:lnTo>
                  <a:pt x="1270" y="659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6" name="object 2726"/>
          <p:cNvSpPr/>
          <p:nvPr/>
        </p:nvSpPr>
        <p:spPr>
          <a:xfrm>
            <a:off x="1813305" y="44705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7" name="object 2727"/>
          <p:cNvSpPr/>
          <p:nvPr/>
        </p:nvSpPr>
        <p:spPr>
          <a:xfrm>
            <a:off x="1813179" y="44338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8" name="object 2728"/>
          <p:cNvSpPr/>
          <p:nvPr/>
        </p:nvSpPr>
        <p:spPr>
          <a:xfrm>
            <a:off x="1812925" y="43445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9" name="object 2729"/>
          <p:cNvSpPr/>
          <p:nvPr/>
        </p:nvSpPr>
        <p:spPr>
          <a:xfrm>
            <a:off x="1811908" y="4304410"/>
            <a:ext cx="1270" cy="68580"/>
          </a:xfrm>
          <a:custGeom>
            <a:avLst/>
            <a:gdLst/>
            <a:ahLst/>
            <a:cxnLst/>
            <a:rect l="l" t="t" r="r" b="b"/>
            <a:pathLst>
              <a:path w="1269" h="68579">
                <a:moveTo>
                  <a:pt x="0" y="68072"/>
                </a:moveTo>
                <a:lnTo>
                  <a:pt x="0" y="0"/>
                </a:lnTo>
                <a:lnTo>
                  <a:pt x="1270" y="0"/>
                </a:lnTo>
                <a:lnTo>
                  <a:pt x="1270" y="401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0" name="object 2730"/>
          <p:cNvSpPr/>
          <p:nvPr/>
        </p:nvSpPr>
        <p:spPr>
          <a:xfrm>
            <a:off x="1814448" y="45050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1" name="object 2731"/>
          <p:cNvSpPr/>
          <p:nvPr/>
        </p:nvSpPr>
        <p:spPr>
          <a:xfrm>
            <a:off x="1814322" y="44654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2" name="object 2732"/>
          <p:cNvSpPr/>
          <p:nvPr/>
        </p:nvSpPr>
        <p:spPr>
          <a:xfrm>
            <a:off x="1814067" y="4385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3" name="object 2733"/>
          <p:cNvSpPr/>
          <p:nvPr/>
        </p:nvSpPr>
        <p:spPr>
          <a:xfrm>
            <a:off x="1813941" y="4375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4" name="object 2734"/>
          <p:cNvSpPr/>
          <p:nvPr/>
        </p:nvSpPr>
        <p:spPr>
          <a:xfrm>
            <a:off x="1814829" y="44771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5" name="object 2735"/>
          <p:cNvSpPr/>
          <p:nvPr/>
        </p:nvSpPr>
        <p:spPr>
          <a:xfrm>
            <a:off x="1815210" y="44696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6" name="object 2736"/>
          <p:cNvSpPr/>
          <p:nvPr/>
        </p:nvSpPr>
        <p:spPr>
          <a:xfrm>
            <a:off x="1814957" y="4409313"/>
            <a:ext cx="635" cy="67945"/>
          </a:xfrm>
          <a:custGeom>
            <a:avLst/>
            <a:gdLst/>
            <a:ahLst/>
            <a:cxnLst/>
            <a:rect l="l" t="t" r="r" b="b"/>
            <a:pathLst>
              <a:path w="635" h="67945">
                <a:moveTo>
                  <a:pt x="190" y="-4762"/>
                </a:moveTo>
                <a:lnTo>
                  <a:pt x="190" y="7258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7" name="object 2737"/>
          <p:cNvSpPr/>
          <p:nvPr/>
        </p:nvSpPr>
        <p:spPr>
          <a:xfrm>
            <a:off x="1815909" y="4438840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7040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8" name="object 2738"/>
          <p:cNvSpPr/>
          <p:nvPr/>
        </p:nvSpPr>
        <p:spPr>
          <a:xfrm>
            <a:off x="1815592" y="437680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9" name="object 2739"/>
          <p:cNvSpPr/>
          <p:nvPr/>
        </p:nvSpPr>
        <p:spPr>
          <a:xfrm>
            <a:off x="1815210" y="4350130"/>
            <a:ext cx="1270" cy="59690"/>
          </a:xfrm>
          <a:custGeom>
            <a:avLst/>
            <a:gdLst/>
            <a:ahLst/>
            <a:cxnLst/>
            <a:rect l="l" t="t" r="r" b="b"/>
            <a:pathLst>
              <a:path w="1269" h="59689">
                <a:moveTo>
                  <a:pt x="0" y="59182"/>
                </a:moveTo>
                <a:lnTo>
                  <a:pt x="0" y="0"/>
                </a:lnTo>
                <a:lnTo>
                  <a:pt x="762" y="0"/>
                </a:lnTo>
                <a:lnTo>
                  <a:pt x="762" y="266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0" name="object 2740"/>
          <p:cNvSpPr/>
          <p:nvPr/>
        </p:nvSpPr>
        <p:spPr>
          <a:xfrm>
            <a:off x="1814067" y="4307459"/>
            <a:ext cx="1905" cy="68580"/>
          </a:xfrm>
          <a:custGeom>
            <a:avLst/>
            <a:gdLst/>
            <a:ahLst/>
            <a:cxnLst/>
            <a:rect l="l" t="t" r="r" b="b"/>
            <a:pathLst>
              <a:path w="1905" h="68579">
                <a:moveTo>
                  <a:pt x="0" y="68325"/>
                </a:moveTo>
                <a:lnTo>
                  <a:pt x="0" y="0"/>
                </a:lnTo>
                <a:lnTo>
                  <a:pt x="1524" y="0"/>
                </a:lnTo>
                <a:lnTo>
                  <a:pt x="1524" y="426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1" name="object 2741"/>
          <p:cNvSpPr/>
          <p:nvPr/>
        </p:nvSpPr>
        <p:spPr>
          <a:xfrm>
            <a:off x="1813686" y="428167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57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2" name="object 2742"/>
          <p:cNvSpPr/>
          <p:nvPr/>
        </p:nvSpPr>
        <p:spPr>
          <a:xfrm>
            <a:off x="1812544" y="4205096"/>
            <a:ext cx="1905" cy="99695"/>
          </a:xfrm>
          <a:custGeom>
            <a:avLst/>
            <a:gdLst/>
            <a:ahLst/>
            <a:cxnLst/>
            <a:rect l="l" t="t" r="r" b="b"/>
            <a:pathLst>
              <a:path w="1905" h="99695">
                <a:moveTo>
                  <a:pt x="0" y="99313"/>
                </a:moveTo>
                <a:lnTo>
                  <a:pt x="0" y="0"/>
                </a:lnTo>
                <a:lnTo>
                  <a:pt x="1778" y="0"/>
                </a:lnTo>
                <a:lnTo>
                  <a:pt x="1778" y="765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3" name="object 2743"/>
          <p:cNvSpPr/>
          <p:nvPr/>
        </p:nvSpPr>
        <p:spPr>
          <a:xfrm>
            <a:off x="1817116" y="43346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4" name="object 2744"/>
          <p:cNvSpPr/>
          <p:nvPr/>
        </p:nvSpPr>
        <p:spPr>
          <a:xfrm>
            <a:off x="1818132" y="44286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5" name="object 2745"/>
          <p:cNvSpPr/>
          <p:nvPr/>
        </p:nvSpPr>
        <p:spPr>
          <a:xfrm>
            <a:off x="1817877" y="4378833"/>
            <a:ext cx="635" cy="98425"/>
          </a:xfrm>
          <a:custGeom>
            <a:avLst/>
            <a:gdLst/>
            <a:ahLst/>
            <a:cxnLst/>
            <a:rect l="l" t="t" r="r" b="b"/>
            <a:pathLst>
              <a:path w="635" h="98425">
                <a:moveTo>
                  <a:pt x="190" y="-4762"/>
                </a:moveTo>
                <a:lnTo>
                  <a:pt x="190" y="10318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6" name="object 2746"/>
          <p:cNvSpPr/>
          <p:nvPr/>
        </p:nvSpPr>
        <p:spPr>
          <a:xfrm>
            <a:off x="1817497" y="43355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7" name="object 2747"/>
          <p:cNvSpPr/>
          <p:nvPr/>
        </p:nvSpPr>
        <p:spPr>
          <a:xfrm>
            <a:off x="1818894" y="44700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8" name="object 2748"/>
          <p:cNvSpPr/>
          <p:nvPr/>
        </p:nvSpPr>
        <p:spPr>
          <a:xfrm>
            <a:off x="1819275" y="4445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9" name="object 2749"/>
          <p:cNvSpPr/>
          <p:nvPr/>
        </p:nvSpPr>
        <p:spPr>
          <a:xfrm>
            <a:off x="1819020" y="4416805"/>
            <a:ext cx="635" cy="53340"/>
          </a:xfrm>
          <a:custGeom>
            <a:avLst/>
            <a:gdLst/>
            <a:ahLst/>
            <a:cxnLst/>
            <a:rect l="l" t="t" r="r" b="b"/>
            <a:pathLst>
              <a:path w="635" h="53339">
                <a:moveTo>
                  <a:pt x="190" y="-4762"/>
                </a:moveTo>
                <a:lnTo>
                  <a:pt x="190" y="5797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0" name="object 2750"/>
          <p:cNvSpPr/>
          <p:nvPr/>
        </p:nvSpPr>
        <p:spPr>
          <a:xfrm>
            <a:off x="1818639" y="43732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1" name="object 2751"/>
          <p:cNvSpPr/>
          <p:nvPr/>
        </p:nvSpPr>
        <p:spPr>
          <a:xfrm>
            <a:off x="1818513" y="4313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2" name="object 2752"/>
          <p:cNvSpPr/>
          <p:nvPr/>
        </p:nvSpPr>
        <p:spPr>
          <a:xfrm>
            <a:off x="1817751" y="4297934"/>
            <a:ext cx="1270" cy="38100"/>
          </a:xfrm>
          <a:custGeom>
            <a:avLst/>
            <a:gdLst/>
            <a:ahLst/>
            <a:cxnLst/>
            <a:rect l="l" t="t" r="r" b="b"/>
            <a:pathLst>
              <a:path w="1269" h="38100">
                <a:moveTo>
                  <a:pt x="0" y="37591"/>
                </a:moveTo>
                <a:lnTo>
                  <a:pt x="0" y="0"/>
                </a:lnTo>
                <a:lnTo>
                  <a:pt x="1016" y="0"/>
                </a:lnTo>
                <a:lnTo>
                  <a:pt x="1016" y="151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3" name="object 2753"/>
          <p:cNvSpPr/>
          <p:nvPr/>
        </p:nvSpPr>
        <p:spPr>
          <a:xfrm>
            <a:off x="1817242" y="4186428"/>
            <a:ext cx="1270" cy="148590"/>
          </a:xfrm>
          <a:custGeom>
            <a:avLst/>
            <a:gdLst/>
            <a:ahLst/>
            <a:cxnLst/>
            <a:rect l="l" t="t" r="r" b="b"/>
            <a:pathLst>
              <a:path w="1269" h="148589">
                <a:moveTo>
                  <a:pt x="507" y="-4762"/>
                </a:moveTo>
                <a:lnTo>
                  <a:pt x="507" y="152971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4" name="object 2754"/>
          <p:cNvSpPr/>
          <p:nvPr/>
        </p:nvSpPr>
        <p:spPr>
          <a:xfrm>
            <a:off x="1813432" y="4145788"/>
            <a:ext cx="4445" cy="59690"/>
          </a:xfrm>
          <a:custGeom>
            <a:avLst/>
            <a:gdLst/>
            <a:ahLst/>
            <a:cxnLst/>
            <a:rect l="l" t="t" r="r" b="b"/>
            <a:pathLst>
              <a:path w="4444" h="59689">
                <a:moveTo>
                  <a:pt x="0" y="59308"/>
                </a:moveTo>
                <a:lnTo>
                  <a:pt x="0" y="0"/>
                </a:lnTo>
                <a:lnTo>
                  <a:pt x="4318" y="0"/>
                </a:lnTo>
                <a:lnTo>
                  <a:pt x="4318" y="406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5" name="object 2755"/>
          <p:cNvSpPr/>
          <p:nvPr/>
        </p:nvSpPr>
        <p:spPr>
          <a:xfrm>
            <a:off x="1808733" y="4054475"/>
            <a:ext cx="6985" cy="197485"/>
          </a:xfrm>
          <a:custGeom>
            <a:avLst/>
            <a:gdLst/>
            <a:ahLst/>
            <a:cxnLst/>
            <a:rect l="l" t="t" r="r" b="b"/>
            <a:pathLst>
              <a:path w="6985" h="197485">
                <a:moveTo>
                  <a:pt x="0" y="197230"/>
                </a:moveTo>
                <a:lnTo>
                  <a:pt x="0" y="0"/>
                </a:lnTo>
                <a:lnTo>
                  <a:pt x="6858" y="0"/>
                </a:lnTo>
                <a:lnTo>
                  <a:pt x="6858" y="913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6" name="object 2756"/>
          <p:cNvSpPr/>
          <p:nvPr/>
        </p:nvSpPr>
        <p:spPr>
          <a:xfrm>
            <a:off x="1819655" y="4382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7" name="object 2757"/>
          <p:cNvSpPr/>
          <p:nvPr/>
        </p:nvSpPr>
        <p:spPr>
          <a:xfrm>
            <a:off x="1820036" y="44278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8" name="object 2758"/>
          <p:cNvSpPr/>
          <p:nvPr/>
        </p:nvSpPr>
        <p:spPr>
          <a:xfrm>
            <a:off x="1820798" y="44679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9" name="object 2759"/>
          <p:cNvSpPr/>
          <p:nvPr/>
        </p:nvSpPr>
        <p:spPr>
          <a:xfrm>
            <a:off x="1821179" y="4459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0" name="object 2760"/>
          <p:cNvSpPr/>
          <p:nvPr/>
        </p:nvSpPr>
        <p:spPr>
          <a:xfrm>
            <a:off x="1821560" y="4487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1" name="object 2761"/>
          <p:cNvSpPr/>
          <p:nvPr/>
        </p:nvSpPr>
        <p:spPr>
          <a:xfrm>
            <a:off x="1821942" y="44748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2" name="object 2762"/>
          <p:cNvSpPr/>
          <p:nvPr/>
        </p:nvSpPr>
        <p:spPr>
          <a:xfrm>
            <a:off x="1822323" y="44731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3" name="object 2763"/>
          <p:cNvSpPr/>
          <p:nvPr/>
        </p:nvSpPr>
        <p:spPr>
          <a:xfrm>
            <a:off x="1822069" y="4467733"/>
            <a:ext cx="635" cy="7620"/>
          </a:xfrm>
          <a:custGeom>
            <a:avLst/>
            <a:gdLst/>
            <a:ahLst/>
            <a:cxnLst/>
            <a:rect l="l" t="t" r="r" b="b"/>
            <a:pathLst>
              <a:path w="635" h="7620">
                <a:moveTo>
                  <a:pt x="0" y="7112"/>
                </a:moveTo>
                <a:lnTo>
                  <a:pt x="0" y="0"/>
                </a:lnTo>
                <a:lnTo>
                  <a:pt x="381" y="0"/>
                </a:lnTo>
                <a:lnTo>
                  <a:pt x="381" y="54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4" name="object 2764"/>
          <p:cNvSpPr/>
          <p:nvPr/>
        </p:nvSpPr>
        <p:spPr>
          <a:xfrm>
            <a:off x="1821688" y="4455667"/>
            <a:ext cx="635" cy="32384"/>
          </a:xfrm>
          <a:custGeom>
            <a:avLst/>
            <a:gdLst/>
            <a:ahLst/>
            <a:cxnLst/>
            <a:rect l="l" t="t" r="r" b="b"/>
            <a:pathLst>
              <a:path w="635" h="32385">
                <a:moveTo>
                  <a:pt x="0" y="32003"/>
                </a:moveTo>
                <a:lnTo>
                  <a:pt x="0" y="0"/>
                </a:lnTo>
                <a:lnTo>
                  <a:pt x="508" y="0"/>
                </a:lnTo>
                <a:lnTo>
                  <a:pt x="508" y="120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5" name="object 2765"/>
          <p:cNvSpPr/>
          <p:nvPr/>
        </p:nvSpPr>
        <p:spPr>
          <a:xfrm>
            <a:off x="1821307" y="4430395"/>
            <a:ext cx="635" cy="29209"/>
          </a:xfrm>
          <a:custGeom>
            <a:avLst/>
            <a:gdLst/>
            <a:ahLst/>
            <a:cxnLst/>
            <a:rect l="l" t="t" r="r" b="b"/>
            <a:pathLst>
              <a:path w="635" h="29210">
                <a:moveTo>
                  <a:pt x="0" y="28701"/>
                </a:moveTo>
                <a:lnTo>
                  <a:pt x="0" y="0"/>
                </a:lnTo>
                <a:lnTo>
                  <a:pt x="635" y="0"/>
                </a:lnTo>
                <a:lnTo>
                  <a:pt x="635" y="2527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6" name="object 2766"/>
          <p:cNvSpPr/>
          <p:nvPr/>
        </p:nvSpPr>
        <p:spPr>
          <a:xfrm>
            <a:off x="1820926" y="4419472"/>
            <a:ext cx="635" cy="48895"/>
          </a:xfrm>
          <a:custGeom>
            <a:avLst/>
            <a:gdLst/>
            <a:ahLst/>
            <a:cxnLst/>
            <a:rect l="l" t="t" r="r" b="b"/>
            <a:pathLst>
              <a:path w="635" h="48895">
                <a:moveTo>
                  <a:pt x="0" y="48513"/>
                </a:moveTo>
                <a:lnTo>
                  <a:pt x="0" y="0"/>
                </a:lnTo>
                <a:lnTo>
                  <a:pt x="635" y="0"/>
                </a:lnTo>
                <a:lnTo>
                  <a:pt x="635" y="109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7" name="object 2767"/>
          <p:cNvSpPr/>
          <p:nvPr/>
        </p:nvSpPr>
        <p:spPr>
          <a:xfrm>
            <a:off x="1820545" y="43818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8" name="object 2768"/>
          <p:cNvSpPr/>
          <p:nvPr/>
        </p:nvSpPr>
        <p:spPr>
          <a:xfrm>
            <a:off x="1820417" y="43521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9" name="object 2769"/>
          <p:cNvSpPr/>
          <p:nvPr/>
        </p:nvSpPr>
        <p:spPr>
          <a:xfrm>
            <a:off x="1820164" y="4331842"/>
            <a:ext cx="635" cy="96520"/>
          </a:xfrm>
          <a:custGeom>
            <a:avLst/>
            <a:gdLst/>
            <a:ahLst/>
            <a:cxnLst/>
            <a:rect l="l" t="t" r="r" b="b"/>
            <a:pathLst>
              <a:path w="635" h="96520">
                <a:moveTo>
                  <a:pt x="253" y="-4762"/>
                </a:moveTo>
                <a:lnTo>
                  <a:pt x="253" y="10077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0" name="object 2770"/>
          <p:cNvSpPr/>
          <p:nvPr/>
        </p:nvSpPr>
        <p:spPr>
          <a:xfrm>
            <a:off x="1819782" y="4263135"/>
            <a:ext cx="635" cy="119380"/>
          </a:xfrm>
          <a:custGeom>
            <a:avLst/>
            <a:gdLst/>
            <a:ahLst/>
            <a:cxnLst/>
            <a:rect l="l" t="t" r="r" b="b"/>
            <a:pathLst>
              <a:path w="635" h="119379">
                <a:moveTo>
                  <a:pt x="317" y="-4762"/>
                </a:moveTo>
                <a:lnTo>
                  <a:pt x="317" y="12376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1" name="object 2771"/>
          <p:cNvSpPr/>
          <p:nvPr/>
        </p:nvSpPr>
        <p:spPr>
          <a:xfrm>
            <a:off x="1822704" y="43999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2" name="object 2772"/>
          <p:cNvSpPr/>
          <p:nvPr/>
        </p:nvSpPr>
        <p:spPr>
          <a:xfrm>
            <a:off x="1823466" y="4506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3" name="object 2773"/>
          <p:cNvSpPr/>
          <p:nvPr/>
        </p:nvSpPr>
        <p:spPr>
          <a:xfrm>
            <a:off x="1823211" y="4424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4" name="object 2774"/>
          <p:cNvSpPr/>
          <p:nvPr/>
        </p:nvSpPr>
        <p:spPr>
          <a:xfrm>
            <a:off x="1823085" y="43602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5" name="object 2775"/>
          <p:cNvSpPr/>
          <p:nvPr/>
        </p:nvSpPr>
        <p:spPr>
          <a:xfrm>
            <a:off x="1822830" y="4274692"/>
            <a:ext cx="635" cy="125730"/>
          </a:xfrm>
          <a:custGeom>
            <a:avLst/>
            <a:gdLst/>
            <a:ahLst/>
            <a:cxnLst/>
            <a:rect l="l" t="t" r="r" b="b"/>
            <a:pathLst>
              <a:path w="635" h="125729">
                <a:moveTo>
                  <a:pt x="190" y="-4762"/>
                </a:moveTo>
                <a:lnTo>
                  <a:pt x="190" y="12998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6" name="object 2776"/>
          <p:cNvSpPr/>
          <p:nvPr/>
        </p:nvSpPr>
        <p:spPr>
          <a:xfrm>
            <a:off x="1824227" y="4469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7" name="object 2777"/>
          <p:cNvSpPr/>
          <p:nvPr/>
        </p:nvSpPr>
        <p:spPr>
          <a:xfrm>
            <a:off x="1824735" y="4482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8" name="object 2778"/>
          <p:cNvSpPr/>
          <p:nvPr/>
        </p:nvSpPr>
        <p:spPr>
          <a:xfrm>
            <a:off x="1824608" y="44589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9" name="object 2779"/>
          <p:cNvSpPr/>
          <p:nvPr/>
        </p:nvSpPr>
        <p:spPr>
          <a:xfrm>
            <a:off x="1824354" y="4423028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190" y="-4762"/>
                </a:moveTo>
                <a:lnTo>
                  <a:pt x="190" y="5073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0" name="object 2780"/>
          <p:cNvSpPr/>
          <p:nvPr/>
        </p:nvSpPr>
        <p:spPr>
          <a:xfrm>
            <a:off x="1823973" y="43578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1" name="object 2781"/>
          <p:cNvSpPr/>
          <p:nvPr/>
        </p:nvSpPr>
        <p:spPr>
          <a:xfrm>
            <a:off x="1823847" y="42740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2" name="object 2782"/>
          <p:cNvSpPr/>
          <p:nvPr/>
        </p:nvSpPr>
        <p:spPr>
          <a:xfrm>
            <a:off x="1822957" y="4241546"/>
            <a:ext cx="1270" cy="33655"/>
          </a:xfrm>
          <a:custGeom>
            <a:avLst/>
            <a:gdLst/>
            <a:ahLst/>
            <a:cxnLst/>
            <a:rect l="l" t="t" r="r" b="b"/>
            <a:pathLst>
              <a:path w="1269" h="33654">
                <a:moveTo>
                  <a:pt x="0" y="33147"/>
                </a:moveTo>
                <a:lnTo>
                  <a:pt x="0" y="0"/>
                </a:lnTo>
                <a:lnTo>
                  <a:pt x="1143" y="0"/>
                </a:lnTo>
                <a:lnTo>
                  <a:pt x="1143" y="325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3" name="object 2783"/>
          <p:cNvSpPr/>
          <p:nvPr/>
        </p:nvSpPr>
        <p:spPr>
          <a:xfrm>
            <a:off x="1820036" y="4145660"/>
            <a:ext cx="3810" cy="117475"/>
          </a:xfrm>
          <a:custGeom>
            <a:avLst/>
            <a:gdLst/>
            <a:ahLst/>
            <a:cxnLst/>
            <a:rect l="l" t="t" r="r" b="b"/>
            <a:pathLst>
              <a:path w="3810" h="117475">
                <a:moveTo>
                  <a:pt x="0" y="117474"/>
                </a:moveTo>
                <a:lnTo>
                  <a:pt x="0" y="0"/>
                </a:lnTo>
                <a:lnTo>
                  <a:pt x="3556" y="0"/>
                </a:lnTo>
                <a:lnTo>
                  <a:pt x="3556" y="958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4" name="object 2784"/>
          <p:cNvSpPr/>
          <p:nvPr/>
        </p:nvSpPr>
        <p:spPr>
          <a:xfrm>
            <a:off x="1825370" y="43607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5" name="object 2785"/>
          <p:cNvSpPr/>
          <p:nvPr/>
        </p:nvSpPr>
        <p:spPr>
          <a:xfrm>
            <a:off x="1825117" y="42962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6" name="object 2786"/>
          <p:cNvSpPr/>
          <p:nvPr/>
        </p:nvSpPr>
        <p:spPr>
          <a:xfrm>
            <a:off x="1826132" y="4391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7" name="object 2787"/>
          <p:cNvSpPr/>
          <p:nvPr/>
        </p:nvSpPr>
        <p:spPr>
          <a:xfrm>
            <a:off x="1825879" y="43051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8" name="object 2788"/>
          <p:cNvSpPr/>
          <p:nvPr/>
        </p:nvSpPr>
        <p:spPr>
          <a:xfrm>
            <a:off x="1825751" y="42591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9" name="object 2789"/>
          <p:cNvSpPr/>
          <p:nvPr/>
        </p:nvSpPr>
        <p:spPr>
          <a:xfrm>
            <a:off x="1825370" y="4203700"/>
            <a:ext cx="635" cy="92710"/>
          </a:xfrm>
          <a:custGeom>
            <a:avLst/>
            <a:gdLst/>
            <a:ahLst/>
            <a:cxnLst/>
            <a:rect l="l" t="t" r="r" b="b"/>
            <a:pathLst>
              <a:path w="635" h="92710">
                <a:moveTo>
                  <a:pt x="254" y="-4762"/>
                </a:moveTo>
                <a:lnTo>
                  <a:pt x="254" y="97345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0" name="object 2790"/>
          <p:cNvSpPr/>
          <p:nvPr/>
        </p:nvSpPr>
        <p:spPr>
          <a:xfrm>
            <a:off x="1826641" y="44001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1" name="object 2791"/>
          <p:cNvSpPr/>
          <p:nvPr/>
        </p:nvSpPr>
        <p:spPr>
          <a:xfrm>
            <a:off x="1826514" y="4331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2" name="object 2792"/>
          <p:cNvSpPr/>
          <p:nvPr/>
        </p:nvSpPr>
        <p:spPr>
          <a:xfrm>
            <a:off x="1827276" y="44264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3" name="object 2793"/>
          <p:cNvSpPr/>
          <p:nvPr/>
        </p:nvSpPr>
        <p:spPr>
          <a:xfrm>
            <a:off x="1828164" y="45874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4" name="object 2794"/>
          <p:cNvSpPr/>
          <p:nvPr/>
        </p:nvSpPr>
        <p:spPr>
          <a:xfrm>
            <a:off x="1828038" y="4578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5" name="object 2795"/>
          <p:cNvSpPr/>
          <p:nvPr/>
        </p:nvSpPr>
        <p:spPr>
          <a:xfrm>
            <a:off x="1827783" y="45462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6" name="object 2796"/>
          <p:cNvSpPr/>
          <p:nvPr/>
        </p:nvSpPr>
        <p:spPr>
          <a:xfrm>
            <a:off x="1828545" y="45375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7" name="object 2797"/>
          <p:cNvSpPr/>
          <p:nvPr/>
        </p:nvSpPr>
        <p:spPr>
          <a:xfrm>
            <a:off x="1828038" y="4519167"/>
            <a:ext cx="635" cy="27305"/>
          </a:xfrm>
          <a:custGeom>
            <a:avLst/>
            <a:gdLst/>
            <a:ahLst/>
            <a:cxnLst/>
            <a:rect l="l" t="t" r="r" b="b"/>
            <a:pathLst>
              <a:path w="635" h="27304">
                <a:moveTo>
                  <a:pt x="0" y="27050"/>
                </a:moveTo>
                <a:lnTo>
                  <a:pt x="0" y="0"/>
                </a:lnTo>
                <a:lnTo>
                  <a:pt x="635" y="0"/>
                </a:lnTo>
                <a:lnTo>
                  <a:pt x="635" y="184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8" name="object 2798"/>
          <p:cNvSpPr/>
          <p:nvPr/>
        </p:nvSpPr>
        <p:spPr>
          <a:xfrm>
            <a:off x="1827657" y="4499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9" name="object 2799"/>
          <p:cNvSpPr/>
          <p:nvPr/>
        </p:nvSpPr>
        <p:spPr>
          <a:xfrm>
            <a:off x="1828926" y="45145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0" name="object 2800"/>
          <p:cNvSpPr/>
          <p:nvPr/>
        </p:nvSpPr>
        <p:spPr>
          <a:xfrm>
            <a:off x="1829689" y="45779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1" name="object 2801"/>
          <p:cNvSpPr/>
          <p:nvPr/>
        </p:nvSpPr>
        <p:spPr>
          <a:xfrm>
            <a:off x="1829561" y="45369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2" name="object 2802"/>
          <p:cNvSpPr/>
          <p:nvPr/>
        </p:nvSpPr>
        <p:spPr>
          <a:xfrm>
            <a:off x="1829054" y="4485259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0" y="29337"/>
                </a:moveTo>
                <a:lnTo>
                  <a:pt x="0" y="0"/>
                </a:lnTo>
                <a:lnTo>
                  <a:pt x="508" y="0"/>
                </a:lnTo>
                <a:lnTo>
                  <a:pt x="508" y="86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3" name="object 2803"/>
          <p:cNvSpPr/>
          <p:nvPr/>
        </p:nvSpPr>
        <p:spPr>
          <a:xfrm>
            <a:off x="1828038" y="4464939"/>
            <a:ext cx="1270" cy="34925"/>
          </a:xfrm>
          <a:custGeom>
            <a:avLst/>
            <a:gdLst/>
            <a:ahLst/>
            <a:cxnLst/>
            <a:rect l="l" t="t" r="r" b="b"/>
            <a:pathLst>
              <a:path w="1269" h="34925">
                <a:moveTo>
                  <a:pt x="0" y="34671"/>
                </a:moveTo>
                <a:lnTo>
                  <a:pt x="0" y="0"/>
                </a:lnTo>
                <a:lnTo>
                  <a:pt x="1270" y="0"/>
                </a:lnTo>
                <a:lnTo>
                  <a:pt x="1270" y="203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4" name="object 2804"/>
          <p:cNvSpPr/>
          <p:nvPr/>
        </p:nvSpPr>
        <p:spPr>
          <a:xfrm>
            <a:off x="1830323" y="45497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5" name="object 2805"/>
          <p:cNvSpPr/>
          <p:nvPr/>
        </p:nvSpPr>
        <p:spPr>
          <a:xfrm>
            <a:off x="1830070" y="45311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6" name="object 2806"/>
          <p:cNvSpPr/>
          <p:nvPr/>
        </p:nvSpPr>
        <p:spPr>
          <a:xfrm>
            <a:off x="1830768" y="4456493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4970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7" name="object 2807"/>
          <p:cNvSpPr/>
          <p:nvPr/>
        </p:nvSpPr>
        <p:spPr>
          <a:xfrm>
            <a:off x="1831213" y="45477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8" name="object 2808"/>
          <p:cNvSpPr/>
          <p:nvPr/>
        </p:nvSpPr>
        <p:spPr>
          <a:xfrm>
            <a:off x="1831085" y="44834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9" name="object 2809"/>
          <p:cNvSpPr/>
          <p:nvPr/>
        </p:nvSpPr>
        <p:spPr>
          <a:xfrm>
            <a:off x="1828673" y="4403597"/>
            <a:ext cx="1905" cy="61594"/>
          </a:xfrm>
          <a:custGeom>
            <a:avLst/>
            <a:gdLst/>
            <a:ahLst/>
            <a:cxnLst/>
            <a:rect l="l" t="t" r="r" b="b"/>
            <a:pathLst>
              <a:path w="1905" h="61595">
                <a:moveTo>
                  <a:pt x="0" y="61340"/>
                </a:moveTo>
                <a:lnTo>
                  <a:pt x="0" y="0"/>
                </a:lnTo>
                <a:lnTo>
                  <a:pt x="1905" y="0"/>
                </a:lnTo>
                <a:lnTo>
                  <a:pt x="1905" y="576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0" name="object 2810"/>
          <p:cNvSpPr/>
          <p:nvPr/>
        </p:nvSpPr>
        <p:spPr>
          <a:xfrm>
            <a:off x="1827402" y="4381753"/>
            <a:ext cx="2540" cy="45085"/>
          </a:xfrm>
          <a:custGeom>
            <a:avLst/>
            <a:gdLst/>
            <a:ahLst/>
            <a:cxnLst/>
            <a:rect l="l" t="t" r="r" b="b"/>
            <a:pathLst>
              <a:path w="2539" h="45085">
                <a:moveTo>
                  <a:pt x="0" y="44703"/>
                </a:moveTo>
                <a:lnTo>
                  <a:pt x="0" y="0"/>
                </a:lnTo>
                <a:lnTo>
                  <a:pt x="2286" y="0"/>
                </a:lnTo>
                <a:lnTo>
                  <a:pt x="2286" y="2184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1" name="object 2811"/>
          <p:cNvSpPr/>
          <p:nvPr/>
        </p:nvSpPr>
        <p:spPr>
          <a:xfrm>
            <a:off x="1827022" y="437387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787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2" name="object 2812"/>
          <p:cNvSpPr/>
          <p:nvPr/>
        </p:nvSpPr>
        <p:spPr>
          <a:xfrm>
            <a:off x="1832229" y="45462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3" name="object 2813"/>
          <p:cNvSpPr/>
          <p:nvPr/>
        </p:nvSpPr>
        <p:spPr>
          <a:xfrm>
            <a:off x="1831975" y="44673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4" name="object 2814"/>
          <p:cNvSpPr/>
          <p:nvPr/>
        </p:nvSpPr>
        <p:spPr>
          <a:xfrm>
            <a:off x="1831848" y="44433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5" name="object 2815"/>
          <p:cNvSpPr/>
          <p:nvPr/>
        </p:nvSpPr>
        <p:spPr>
          <a:xfrm>
            <a:off x="1831594" y="44343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6" name="object 2816"/>
          <p:cNvSpPr/>
          <p:nvPr/>
        </p:nvSpPr>
        <p:spPr>
          <a:xfrm>
            <a:off x="1832610" y="44164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7" name="object 2817"/>
          <p:cNvSpPr/>
          <p:nvPr/>
        </p:nvSpPr>
        <p:spPr>
          <a:xfrm>
            <a:off x="1831848" y="433362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473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8" name="object 2818"/>
          <p:cNvSpPr/>
          <p:nvPr/>
        </p:nvSpPr>
        <p:spPr>
          <a:xfrm>
            <a:off x="1827783" y="4258817"/>
            <a:ext cx="4445" cy="115570"/>
          </a:xfrm>
          <a:custGeom>
            <a:avLst/>
            <a:gdLst/>
            <a:ahLst/>
            <a:cxnLst/>
            <a:rect l="l" t="t" r="r" b="b"/>
            <a:pathLst>
              <a:path w="4444" h="115570">
                <a:moveTo>
                  <a:pt x="0" y="115062"/>
                </a:moveTo>
                <a:lnTo>
                  <a:pt x="0" y="0"/>
                </a:lnTo>
                <a:lnTo>
                  <a:pt x="4445" y="0"/>
                </a:lnTo>
                <a:lnTo>
                  <a:pt x="4445" y="748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9" name="object 2819"/>
          <p:cNvSpPr/>
          <p:nvPr/>
        </p:nvSpPr>
        <p:spPr>
          <a:xfrm>
            <a:off x="1826641" y="4196588"/>
            <a:ext cx="3810" cy="135255"/>
          </a:xfrm>
          <a:custGeom>
            <a:avLst/>
            <a:gdLst/>
            <a:ahLst/>
            <a:cxnLst/>
            <a:rect l="l" t="t" r="r" b="b"/>
            <a:pathLst>
              <a:path w="3810" h="135254">
                <a:moveTo>
                  <a:pt x="0" y="134747"/>
                </a:moveTo>
                <a:lnTo>
                  <a:pt x="0" y="0"/>
                </a:lnTo>
                <a:lnTo>
                  <a:pt x="3429" y="0"/>
                </a:lnTo>
                <a:lnTo>
                  <a:pt x="3429" y="6223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0" name="object 2820"/>
          <p:cNvSpPr/>
          <p:nvPr/>
        </p:nvSpPr>
        <p:spPr>
          <a:xfrm>
            <a:off x="1825625" y="4078985"/>
            <a:ext cx="3175" cy="125095"/>
          </a:xfrm>
          <a:custGeom>
            <a:avLst/>
            <a:gdLst/>
            <a:ahLst/>
            <a:cxnLst/>
            <a:rect l="l" t="t" r="r" b="b"/>
            <a:pathLst>
              <a:path w="3175" h="125095">
                <a:moveTo>
                  <a:pt x="0" y="124714"/>
                </a:moveTo>
                <a:lnTo>
                  <a:pt x="0" y="0"/>
                </a:lnTo>
                <a:lnTo>
                  <a:pt x="2667" y="0"/>
                </a:lnTo>
                <a:lnTo>
                  <a:pt x="2667" y="1176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1" name="object 2821"/>
          <p:cNvSpPr/>
          <p:nvPr/>
        </p:nvSpPr>
        <p:spPr>
          <a:xfrm>
            <a:off x="1821814" y="4007230"/>
            <a:ext cx="5715" cy="138430"/>
          </a:xfrm>
          <a:custGeom>
            <a:avLst/>
            <a:gdLst/>
            <a:ahLst/>
            <a:cxnLst/>
            <a:rect l="l" t="t" r="r" b="b"/>
            <a:pathLst>
              <a:path w="5714" h="138429">
                <a:moveTo>
                  <a:pt x="0" y="138429"/>
                </a:moveTo>
                <a:lnTo>
                  <a:pt x="0" y="0"/>
                </a:lnTo>
                <a:lnTo>
                  <a:pt x="5207" y="0"/>
                </a:lnTo>
                <a:lnTo>
                  <a:pt x="5207" y="717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2" name="object 2822"/>
          <p:cNvSpPr/>
          <p:nvPr/>
        </p:nvSpPr>
        <p:spPr>
          <a:xfrm>
            <a:off x="1812163" y="3934078"/>
            <a:ext cx="12700" cy="120650"/>
          </a:xfrm>
          <a:custGeom>
            <a:avLst/>
            <a:gdLst/>
            <a:ahLst/>
            <a:cxnLst/>
            <a:rect l="l" t="t" r="r" b="b"/>
            <a:pathLst>
              <a:path w="12700" h="120650">
                <a:moveTo>
                  <a:pt x="0" y="120396"/>
                </a:moveTo>
                <a:lnTo>
                  <a:pt x="0" y="0"/>
                </a:lnTo>
                <a:lnTo>
                  <a:pt x="12192" y="0"/>
                </a:lnTo>
                <a:lnTo>
                  <a:pt x="12192" y="731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3" name="object 2823"/>
          <p:cNvSpPr/>
          <p:nvPr/>
        </p:nvSpPr>
        <p:spPr>
          <a:xfrm>
            <a:off x="1779904" y="3785108"/>
            <a:ext cx="38735" cy="165735"/>
          </a:xfrm>
          <a:custGeom>
            <a:avLst/>
            <a:gdLst/>
            <a:ahLst/>
            <a:cxnLst/>
            <a:rect l="l" t="t" r="r" b="b"/>
            <a:pathLst>
              <a:path w="38735" h="165735">
                <a:moveTo>
                  <a:pt x="0" y="165480"/>
                </a:moveTo>
                <a:lnTo>
                  <a:pt x="0" y="0"/>
                </a:lnTo>
                <a:lnTo>
                  <a:pt x="38354" y="0"/>
                </a:lnTo>
                <a:lnTo>
                  <a:pt x="38354" y="1489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4" name="object 2824"/>
          <p:cNvSpPr/>
          <p:nvPr/>
        </p:nvSpPr>
        <p:spPr>
          <a:xfrm>
            <a:off x="1767077" y="3668648"/>
            <a:ext cx="32384" cy="192405"/>
          </a:xfrm>
          <a:custGeom>
            <a:avLst/>
            <a:gdLst/>
            <a:ahLst/>
            <a:cxnLst/>
            <a:rect l="l" t="t" r="r" b="b"/>
            <a:pathLst>
              <a:path w="32385" h="192404">
                <a:moveTo>
                  <a:pt x="0" y="192024"/>
                </a:moveTo>
                <a:lnTo>
                  <a:pt x="0" y="0"/>
                </a:lnTo>
                <a:lnTo>
                  <a:pt x="32004" y="0"/>
                </a:lnTo>
                <a:lnTo>
                  <a:pt x="32004" y="1164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5" name="object 2825"/>
          <p:cNvSpPr/>
          <p:nvPr/>
        </p:nvSpPr>
        <p:spPr>
          <a:xfrm>
            <a:off x="1832991" y="43133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6" name="object 2826"/>
          <p:cNvSpPr/>
          <p:nvPr/>
        </p:nvSpPr>
        <p:spPr>
          <a:xfrm>
            <a:off x="1833498" y="4446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7" name="object 2827"/>
          <p:cNvSpPr/>
          <p:nvPr/>
        </p:nvSpPr>
        <p:spPr>
          <a:xfrm>
            <a:off x="1833372" y="4292091"/>
            <a:ext cx="635" cy="154305"/>
          </a:xfrm>
          <a:custGeom>
            <a:avLst/>
            <a:gdLst/>
            <a:ahLst/>
            <a:cxnLst/>
            <a:rect l="l" t="t" r="r" b="b"/>
            <a:pathLst>
              <a:path w="635" h="154304">
                <a:moveTo>
                  <a:pt x="126" y="-4762"/>
                </a:moveTo>
                <a:lnTo>
                  <a:pt x="126" y="158686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8" name="object 2828"/>
          <p:cNvSpPr/>
          <p:nvPr/>
        </p:nvSpPr>
        <p:spPr>
          <a:xfrm>
            <a:off x="1833879" y="43975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9" name="object 2829"/>
          <p:cNvSpPr/>
          <p:nvPr/>
        </p:nvSpPr>
        <p:spPr>
          <a:xfrm>
            <a:off x="1834260" y="44338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0" name="object 2830"/>
          <p:cNvSpPr/>
          <p:nvPr/>
        </p:nvSpPr>
        <p:spPr>
          <a:xfrm>
            <a:off x="1834642" y="44253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1" name="object 2831"/>
          <p:cNvSpPr/>
          <p:nvPr/>
        </p:nvSpPr>
        <p:spPr>
          <a:xfrm>
            <a:off x="1834388" y="4372736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5">
                <a:moveTo>
                  <a:pt x="190" y="-4762"/>
                </a:moveTo>
                <a:lnTo>
                  <a:pt x="190" y="6584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2" name="object 2832"/>
          <p:cNvSpPr/>
          <p:nvPr/>
        </p:nvSpPr>
        <p:spPr>
          <a:xfrm>
            <a:off x="1834007" y="4344542"/>
            <a:ext cx="635" cy="53340"/>
          </a:xfrm>
          <a:custGeom>
            <a:avLst/>
            <a:gdLst/>
            <a:ahLst/>
            <a:cxnLst/>
            <a:rect l="l" t="t" r="r" b="b"/>
            <a:pathLst>
              <a:path w="635" h="53339">
                <a:moveTo>
                  <a:pt x="0" y="52959"/>
                </a:moveTo>
                <a:lnTo>
                  <a:pt x="0" y="0"/>
                </a:lnTo>
                <a:lnTo>
                  <a:pt x="635" y="0"/>
                </a:lnTo>
                <a:lnTo>
                  <a:pt x="635" y="2819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3" name="object 2833"/>
          <p:cNvSpPr/>
          <p:nvPr/>
        </p:nvSpPr>
        <p:spPr>
          <a:xfrm>
            <a:off x="1835404" y="44481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4" name="object 2834"/>
          <p:cNvSpPr/>
          <p:nvPr/>
        </p:nvSpPr>
        <p:spPr>
          <a:xfrm>
            <a:off x="1835276" y="44255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5" name="object 2835"/>
          <p:cNvSpPr/>
          <p:nvPr/>
        </p:nvSpPr>
        <p:spPr>
          <a:xfrm>
            <a:off x="1835023" y="44143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6" name="object 2836"/>
          <p:cNvSpPr/>
          <p:nvPr/>
        </p:nvSpPr>
        <p:spPr>
          <a:xfrm>
            <a:off x="1835785" y="4381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7" name="object 2837"/>
          <p:cNvSpPr/>
          <p:nvPr/>
        </p:nvSpPr>
        <p:spPr>
          <a:xfrm>
            <a:off x="1835276" y="4343019"/>
            <a:ext cx="635" cy="71755"/>
          </a:xfrm>
          <a:custGeom>
            <a:avLst/>
            <a:gdLst/>
            <a:ahLst/>
            <a:cxnLst/>
            <a:rect l="l" t="t" r="r" b="b"/>
            <a:pathLst>
              <a:path w="635" h="71754">
                <a:moveTo>
                  <a:pt x="317" y="-4762"/>
                </a:moveTo>
                <a:lnTo>
                  <a:pt x="317" y="7613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8" name="object 2838"/>
          <p:cNvSpPr/>
          <p:nvPr/>
        </p:nvSpPr>
        <p:spPr>
          <a:xfrm>
            <a:off x="1834260" y="4227576"/>
            <a:ext cx="1905" cy="117475"/>
          </a:xfrm>
          <a:custGeom>
            <a:avLst/>
            <a:gdLst/>
            <a:ahLst/>
            <a:cxnLst/>
            <a:rect l="l" t="t" r="r" b="b"/>
            <a:pathLst>
              <a:path w="1905" h="117475">
                <a:moveTo>
                  <a:pt x="0" y="116966"/>
                </a:moveTo>
                <a:lnTo>
                  <a:pt x="0" y="0"/>
                </a:lnTo>
                <a:lnTo>
                  <a:pt x="1397" y="0"/>
                </a:lnTo>
                <a:lnTo>
                  <a:pt x="1397" y="1154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9" name="object 2839"/>
          <p:cNvSpPr/>
          <p:nvPr/>
        </p:nvSpPr>
        <p:spPr>
          <a:xfrm>
            <a:off x="1833498" y="4170934"/>
            <a:ext cx="1905" cy="121285"/>
          </a:xfrm>
          <a:custGeom>
            <a:avLst/>
            <a:gdLst/>
            <a:ahLst/>
            <a:cxnLst/>
            <a:rect l="l" t="t" r="r" b="b"/>
            <a:pathLst>
              <a:path w="1905" h="121285">
                <a:moveTo>
                  <a:pt x="0" y="121158"/>
                </a:moveTo>
                <a:lnTo>
                  <a:pt x="0" y="0"/>
                </a:lnTo>
                <a:lnTo>
                  <a:pt x="1397" y="0"/>
                </a:lnTo>
                <a:lnTo>
                  <a:pt x="1397" y="566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0" name="object 2840"/>
          <p:cNvSpPr/>
          <p:nvPr/>
        </p:nvSpPr>
        <p:spPr>
          <a:xfrm>
            <a:off x="1833117" y="4099305"/>
            <a:ext cx="1270" cy="213995"/>
          </a:xfrm>
          <a:custGeom>
            <a:avLst/>
            <a:gdLst/>
            <a:ahLst/>
            <a:cxnLst/>
            <a:rect l="l" t="t" r="r" b="b"/>
            <a:pathLst>
              <a:path w="1269" h="213995">
                <a:moveTo>
                  <a:pt x="571" y="-4762"/>
                </a:moveTo>
                <a:lnTo>
                  <a:pt x="571" y="218757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1" name="object 2841"/>
          <p:cNvSpPr/>
          <p:nvPr/>
        </p:nvSpPr>
        <p:spPr>
          <a:xfrm>
            <a:off x="1836801" y="43552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2" name="object 2842"/>
          <p:cNvSpPr/>
          <p:nvPr/>
        </p:nvSpPr>
        <p:spPr>
          <a:xfrm>
            <a:off x="1836547" y="42953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3" name="object 2843"/>
          <p:cNvSpPr/>
          <p:nvPr/>
        </p:nvSpPr>
        <p:spPr>
          <a:xfrm>
            <a:off x="1836420" y="4285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4" name="object 2844"/>
          <p:cNvSpPr/>
          <p:nvPr/>
        </p:nvSpPr>
        <p:spPr>
          <a:xfrm>
            <a:off x="1836166" y="4177157"/>
            <a:ext cx="635" cy="108585"/>
          </a:xfrm>
          <a:custGeom>
            <a:avLst/>
            <a:gdLst/>
            <a:ahLst/>
            <a:cxnLst/>
            <a:rect l="l" t="t" r="r" b="b"/>
            <a:pathLst>
              <a:path w="635" h="108585">
                <a:moveTo>
                  <a:pt x="190" y="-4762"/>
                </a:moveTo>
                <a:lnTo>
                  <a:pt x="190" y="11283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5" name="object 2845"/>
          <p:cNvSpPr/>
          <p:nvPr/>
        </p:nvSpPr>
        <p:spPr>
          <a:xfrm>
            <a:off x="1837308" y="4442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6" name="object 2846"/>
          <p:cNvSpPr/>
          <p:nvPr/>
        </p:nvSpPr>
        <p:spPr>
          <a:xfrm>
            <a:off x="1837944" y="45020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7" name="object 2847"/>
          <p:cNvSpPr/>
          <p:nvPr/>
        </p:nvSpPr>
        <p:spPr>
          <a:xfrm>
            <a:off x="1837689" y="4481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8" name="object 2848"/>
          <p:cNvSpPr/>
          <p:nvPr/>
        </p:nvSpPr>
        <p:spPr>
          <a:xfrm>
            <a:off x="1838451" y="44629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9" name="object 2849"/>
          <p:cNvSpPr/>
          <p:nvPr/>
        </p:nvSpPr>
        <p:spPr>
          <a:xfrm>
            <a:off x="1838325" y="44387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0" name="object 2850"/>
          <p:cNvSpPr/>
          <p:nvPr/>
        </p:nvSpPr>
        <p:spPr>
          <a:xfrm>
            <a:off x="1837944" y="4420742"/>
            <a:ext cx="635" cy="60960"/>
          </a:xfrm>
          <a:custGeom>
            <a:avLst/>
            <a:gdLst/>
            <a:ahLst/>
            <a:cxnLst/>
            <a:rect l="l" t="t" r="r" b="b"/>
            <a:pathLst>
              <a:path w="635" h="60960">
                <a:moveTo>
                  <a:pt x="254" y="-4762"/>
                </a:moveTo>
                <a:lnTo>
                  <a:pt x="254" y="65341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1" name="object 2851"/>
          <p:cNvSpPr/>
          <p:nvPr/>
        </p:nvSpPr>
        <p:spPr>
          <a:xfrm>
            <a:off x="1837435" y="4396485"/>
            <a:ext cx="1270" cy="46355"/>
          </a:xfrm>
          <a:custGeom>
            <a:avLst/>
            <a:gdLst/>
            <a:ahLst/>
            <a:cxnLst/>
            <a:rect l="l" t="t" r="r" b="b"/>
            <a:pathLst>
              <a:path w="1269" h="46354">
                <a:moveTo>
                  <a:pt x="0" y="46354"/>
                </a:moveTo>
                <a:lnTo>
                  <a:pt x="0" y="0"/>
                </a:lnTo>
                <a:lnTo>
                  <a:pt x="762" y="0"/>
                </a:lnTo>
                <a:lnTo>
                  <a:pt x="762" y="242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2" name="object 2852"/>
          <p:cNvSpPr/>
          <p:nvPr/>
        </p:nvSpPr>
        <p:spPr>
          <a:xfrm>
            <a:off x="1837182" y="43008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3" name="object 2853"/>
          <p:cNvSpPr/>
          <p:nvPr/>
        </p:nvSpPr>
        <p:spPr>
          <a:xfrm>
            <a:off x="1839467" y="44212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4" name="object 2854"/>
          <p:cNvSpPr/>
          <p:nvPr/>
        </p:nvSpPr>
        <p:spPr>
          <a:xfrm>
            <a:off x="1839341" y="43905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5" name="object 2855"/>
          <p:cNvSpPr/>
          <p:nvPr/>
        </p:nvSpPr>
        <p:spPr>
          <a:xfrm>
            <a:off x="1839086" y="43113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6" name="object 2856"/>
          <p:cNvSpPr/>
          <p:nvPr/>
        </p:nvSpPr>
        <p:spPr>
          <a:xfrm>
            <a:off x="1838832" y="4271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7" name="object 2857"/>
          <p:cNvSpPr/>
          <p:nvPr/>
        </p:nvSpPr>
        <p:spPr>
          <a:xfrm>
            <a:off x="1837563" y="4212335"/>
            <a:ext cx="1905" cy="88900"/>
          </a:xfrm>
          <a:custGeom>
            <a:avLst/>
            <a:gdLst/>
            <a:ahLst/>
            <a:cxnLst/>
            <a:rect l="l" t="t" r="r" b="b"/>
            <a:pathLst>
              <a:path w="1905" h="88900">
                <a:moveTo>
                  <a:pt x="0" y="88519"/>
                </a:moveTo>
                <a:lnTo>
                  <a:pt x="0" y="0"/>
                </a:lnTo>
                <a:lnTo>
                  <a:pt x="1524" y="0"/>
                </a:lnTo>
                <a:lnTo>
                  <a:pt x="1524" y="5905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8" name="object 2858"/>
          <p:cNvSpPr/>
          <p:nvPr/>
        </p:nvSpPr>
        <p:spPr>
          <a:xfrm>
            <a:off x="1840102" y="44864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9" name="object 2859"/>
          <p:cNvSpPr/>
          <p:nvPr/>
        </p:nvSpPr>
        <p:spPr>
          <a:xfrm>
            <a:off x="1840864" y="44795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0" name="object 2860"/>
          <p:cNvSpPr/>
          <p:nvPr/>
        </p:nvSpPr>
        <p:spPr>
          <a:xfrm>
            <a:off x="1840610" y="44632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1" name="object 2861"/>
          <p:cNvSpPr/>
          <p:nvPr/>
        </p:nvSpPr>
        <p:spPr>
          <a:xfrm>
            <a:off x="1840483" y="44342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2" name="object 2862"/>
          <p:cNvSpPr/>
          <p:nvPr/>
        </p:nvSpPr>
        <p:spPr>
          <a:xfrm>
            <a:off x="1840102" y="4382261"/>
            <a:ext cx="635" cy="104139"/>
          </a:xfrm>
          <a:custGeom>
            <a:avLst/>
            <a:gdLst/>
            <a:ahLst/>
            <a:cxnLst/>
            <a:rect l="l" t="t" r="r" b="b"/>
            <a:pathLst>
              <a:path w="635" h="104139">
                <a:moveTo>
                  <a:pt x="253" y="-4762"/>
                </a:moveTo>
                <a:lnTo>
                  <a:pt x="253" y="10890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3" name="object 2863"/>
          <p:cNvSpPr/>
          <p:nvPr/>
        </p:nvSpPr>
        <p:spPr>
          <a:xfrm>
            <a:off x="1841373" y="44164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4" name="object 2864"/>
          <p:cNvSpPr/>
          <p:nvPr/>
        </p:nvSpPr>
        <p:spPr>
          <a:xfrm>
            <a:off x="1841245" y="43689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5" name="object 2865"/>
          <p:cNvSpPr/>
          <p:nvPr/>
        </p:nvSpPr>
        <p:spPr>
          <a:xfrm>
            <a:off x="1842007" y="44956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6" name="object 2866"/>
          <p:cNvSpPr/>
          <p:nvPr/>
        </p:nvSpPr>
        <p:spPr>
          <a:xfrm>
            <a:off x="1842516" y="44766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7" name="object 2867"/>
          <p:cNvSpPr/>
          <p:nvPr/>
        </p:nvSpPr>
        <p:spPr>
          <a:xfrm>
            <a:off x="1842135" y="4457065"/>
            <a:ext cx="635" cy="38735"/>
          </a:xfrm>
          <a:custGeom>
            <a:avLst/>
            <a:gdLst/>
            <a:ahLst/>
            <a:cxnLst/>
            <a:rect l="l" t="t" r="r" b="b"/>
            <a:pathLst>
              <a:path w="635" h="38735">
                <a:moveTo>
                  <a:pt x="0" y="38608"/>
                </a:moveTo>
                <a:lnTo>
                  <a:pt x="0" y="0"/>
                </a:lnTo>
                <a:lnTo>
                  <a:pt x="508" y="0"/>
                </a:lnTo>
                <a:lnTo>
                  <a:pt x="508" y="195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8" name="object 2868"/>
          <p:cNvSpPr/>
          <p:nvPr/>
        </p:nvSpPr>
        <p:spPr>
          <a:xfrm>
            <a:off x="1841754" y="4376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9" name="object 2869"/>
          <p:cNvSpPr/>
          <p:nvPr/>
        </p:nvSpPr>
        <p:spPr>
          <a:xfrm>
            <a:off x="1843976" y="4413440"/>
            <a:ext cx="0" cy="238125"/>
          </a:xfrm>
          <a:custGeom>
            <a:avLst/>
            <a:gdLst/>
            <a:ahLst/>
            <a:cxnLst/>
            <a:rect l="l" t="t" r="r" b="b"/>
            <a:pathLst>
              <a:path h="238125">
                <a:moveTo>
                  <a:pt x="0" y="0"/>
                </a:moveTo>
                <a:lnTo>
                  <a:pt x="0" y="237934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0" name="object 2870"/>
          <p:cNvSpPr/>
          <p:nvPr/>
        </p:nvSpPr>
        <p:spPr>
          <a:xfrm>
            <a:off x="1844167" y="4478782"/>
            <a:ext cx="1270" cy="33020"/>
          </a:xfrm>
          <a:custGeom>
            <a:avLst/>
            <a:gdLst/>
            <a:ahLst/>
            <a:cxnLst/>
            <a:rect l="l" t="t" r="r" b="b"/>
            <a:pathLst>
              <a:path w="1269" h="33020">
                <a:moveTo>
                  <a:pt x="0" y="33020"/>
                </a:moveTo>
                <a:lnTo>
                  <a:pt x="0" y="0"/>
                </a:lnTo>
                <a:lnTo>
                  <a:pt x="762" y="0"/>
                </a:lnTo>
                <a:lnTo>
                  <a:pt x="762" y="11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1" name="object 2871"/>
          <p:cNvSpPr/>
          <p:nvPr/>
        </p:nvSpPr>
        <p:spPr>
          <a:xfrm>
            <a:off x="1843277" y="43723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2" name="object 2872"/>
          <p:cNvSpPr/>
          <p:nvPr/>
        </p:nvSpPr>
        <p:spPr>
          <a:xfrm>
            <a:off x="1842135" y="4346575"/>
            <a:ext cx="1905" cy="30480"/>
          </a:xfrm>
          <a:custGeom>
            <a:avLst/>
            <a:gdLst/>
            <a:ahLst/>
            <a:cxnLst/>
            <a:rect l="l" t="t" r="r" b="b"/>
            <a:pathLst>
              <a:path w="1905" h="30479">
                <a:moveTo>
                  <a:pt x="0" y="29972"/>
                </a:moveTo>
                <a:lnTo>
                  <a:pt x="0" y="0"/>
                </a:lnTo>
                <a:lnTo>
                  <a:pt x="1397" y="0"/>
                </a:lnTo>
                <a:lnTo>
                  <a:pt x="1397" y="257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3" name="object 2873"/>
          <p:cNvSpPr/>
          <p:nvPr/>
        </p:nvSpPr>
        <p:spPr>
          <a:xfrm>
            <a:off x="1841373" y="4309617"/>
            <a:ext cx="1905" cy="59690"/>
          </a:xfrm>
          <a:custGeom>
            <a:avLst/>
            <a:gdLst/>
            <a:ahLst/>
            <a:cxnLst/>
            <a:rect l="l" t="t" r="r" b="b"/>
            <a:pathLst>
              <a:path w="1905" h="59689">
                <a:moveTo>
                  <a:pt x="0" y="59309"/>
                </a:moveTo>
                <a:lnTo>
                  <a:pt x="0" y="0"/>
                </a:lnTo>
                <a:lnTo>
                  <a:pt x="1397" y="0"/>
                </a:lnTo>
                <a:lnTo>
                  <a:pt x="1397" y="369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4" name="object 2874"/>
          <p:cNvSpPr/>
          <p:nvPr/>
        </p:nvSpPr>
        <p:spPr>
          <a:xfrm>
            <a:off x="1840357" y="4238625"/>
            <a:ext cx="1905" cy="144145"/>
          </a:xfrm>
          <a:custGeom>
            <a:avLst/>
            <a:gdLst/>
            <a:ahLst/>
            <a:cxnLst/>
            <a:rect l="l" t="t" r="r" b="b"/>
            <a:pathLst>
              <a:path w="1905" h="144145">
                <a:moveTo>
                  <a:pt x="0" y="143637"/>
                </a:moveTo>
                <a:lnTo>
                  <a:pt x="0" y="0"/>
                </a:lnTo>
                <a:lnTo>
                  <a:pt x="1651" y="0"/>
                </a:lnTo>
                <a:lnTo>
                  <a:pt x="1651" y="7099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5" name="object 2875"/>
          <p:cNvSpPr/>
          <p:nvPr/>
        </p:nvSpPr>
        <p:spPr>
          <a:xfrm>
            <a:off x="1839848" y="4177919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5" h="100329">
                <a:moveTo>
                  <a:pt x="0" y="100329"/>
                </a:moveTo>
                <a:lnTo>
                  <a:pt x="0" y="0"/>
                </a:lnTo>
                <a:lnTo>
                  <a:pt x="1397" y="0"/>
                </a:lnTo>
                <a:lnTo>
                  <a:pt x="1397" y="607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6" name="object 2876"/>
          <p:cNvSpPr/>
          <p:nvPr/>
        </p:nvSpPr>
        <p:spPr>
          <a:xfrm>
            <a:off x="1838325" y="4152646"/>
            <a:ext cx="2540" cy="59690"/>
          </a:xfrm>
          <a:custGeom>
            <a:avLst/>
            <a:gdLst/>
            <a:ahLst/>
            <a:cxnLst/>
            <a:rect l="l" t="t" r="r" b="b"/>
            <a:pathLst>
              <a:path w="2539" h="59689">
                <a:moveTo>
                  <a:pt x="0" y="59689"/>
                </a:moveTo>
                <a:lnTo>
                  <a:pt x="0" y="0"/>
                </a:lnTo>
                <a:lnTo>
                  <a:pt x="2159" y="0"/>
                </a:lnTo>
                <a:lnTo>
                  <a:pt x="2159" y="252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7" name="object 2877"/>
          <p:cNvSpPr/>
          <p:nvPr/>
        </p:nvSpPr>
        <p:spPr>
          <a:xfrm>
            <a:off x="1836420" y="4076446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710"/>
                </a:moveTo>
                <a:lnTo>
                  <a:pt x="0" y="0"/>
                </a:lnTo>
                <a:lnTo>
                  <a:pt x="3048" y="0"/>
                </a:lnTo>
                <a:lnTo>
                  <a:pt x="3048" y="761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8" name="object 2878"/>
          <p:cNvSpPr/>
          <p:nvPr/>
        </p:nvSpPr>
        <p:spPr>
          <a:xfrm>
            <a:off x="1833626" y="4016628"/>
            <a:ext cx="4445" cy="83185"/>
          </a:xfrm>
          <a:custGeom>
            <a:avLst/>
            <a:gdLst/>
            <a:ahLst/>
            <a:cxnLst/>
            <a:rect l="l" t="t" r="r" b="b"/>
            <a:pathLst>
              <a:path w="4444" h="83185">
                <a:moveTo>
                  <a:pt x="0" y="82676"/>
                </a:moveTo>
                <a:lnTo>
                  <a:pt x="0" y="0"/>
                </a:lnTo>
                <a:lnTo>
                  <a:pt x="4318" y="0"/>
                </a:lnTo>
                <a:lnTo>
                  <a:pt x="4318" y="598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9" name="object 2879"/>
          <p:cNvSpPr/>
          <p:nvPr/>
        </p:nvSpPr>
        <p:spPr>
          <a:xfrm>
            <a:off x="1845817" y="44512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0" name="object 2880"/>
          <p:cNvSpPr/>
          <p:nvPr/>
        </p:nvSpPr>
        <p:spPr>
          <a:xfrm>
            <a:off x="1845564" y="44349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1" name="object 2881"/>
          <p:cNvSpPr/>
          <p:nvPr/>
        </p:nvSpPr>
        <p:spPr>
          <a:xfrm>
            <a:off x="1845436" y="43474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2" name="object 2882"/>
          <p:cNvSpPr/>
          <p:nvPr/>
        </p:nvSpPr>
        <p:spPr>
          <a:xfrm>
            <a:off x="1847088" y="4492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3" name="object 2883"/>
          <p:cNvSpPr/>
          <p:nvPr/>
        </p:nvSpPr>
        <p:spPr>
          <a:xfrm>
            <a:off x="1846960" y="44692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4" name="object 2884"/>
          <p:cNvSpPr/>
          <p:nvPr/>
        </p:nvSpPr>
        <p:spPr>
          <a:xfrm>
            <a:off x="1846707" y="44244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5" name="object 2885"/>
          <p:cNvSpPr/>
          <p:nvPr/>
        </p:nvSpPr>
        <p:spPr>
          <a:xfrm>
            <a:off x="1846579" y="44138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6" name="object 2886"/>
          <p:cNvSpPr/>
          <p:nvPr/>
        </p:nvSpPr>
        <p:spPr>
          <a:xfrm>
            <a:off x="1846326" y="43836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7" name="object 2887"/>
          <p:cNvSpPr/>
          <p:nvPr/>
        </p:nvSpPr>
        <p:spPr>
          <a:xfrm>
            <a:off x="1846198" y="42993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8" name="object 2888"/>
          <p:cNvSpPr/>
          <p:nvPr/>
        </p:nvSpPr>
        <p:spPr>
          <a:xfrm>
            <a:off x="1845564" y="4273803"/>
            <a:ext cx="1270" cy="73660"/>
          </a:xfrm>
          <a:custGeom>
            <a:avLst/>
            <a:gdLst/>
            <a:ahLst/>
            <a:cxnLst/>
            <a:rect l="l" t="t" r="r" b="b"/>
            <a:pathLst>
              <a:path w="1269" h="73660">
                <a:moveTo>
                  <a:pt x="381" y="-4762"/>
                </a:moveTo>
                <a:lnTo>
                  <a:pt x="381" y="7842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9" name="object 2889"/>
          <p:cNvSpPr/>
          <p:nvPr/>
        </p:nvSpPr>
        <p:spPr>
          <a:xfrm>
            <a:off x="1847723" y="44461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0" name="object 2890"/>
          <p:cNvSpPr/>
          <p:nvPr/>
        </p:nvSpPr>
        <p:spPr>
          <a:xfrm>
            <a:off x="1847469" y="44037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1" name="object 2891"/>
          <p:cNvSpPr/>
          <p:nvPr/>
        </p:nvSpPr>
        <p:spPr>
          <a:xfrm>
            <a:off x="1848485" y="45072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2" name="object 2892"/>
          <p:cNvSpPr/>
          <p:nvPr/>
        </p:nvSpPr>
        <p:spPr>
          <a:xfrm>
            <a:off x="1848230" y="44232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3" name="object 2893"/>
          <p:cNvSpPr/>
          <p:nvPr/>
        </p:nvSpPr>
        <p:spPr>
          <a:xfrm>
            <a:off x="1848104" y="4394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4" name="object 2894"/>
          <p:cNvSpPr/>
          <p:nvPr/>
        </p:nvSpPr>
        <p:spPr>
          <a:xfrm>
            <a:off x="1848866" y="43747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5" name="object 2895"/>
          <p:cNvSpPr/>
          <p:nvPr/>
        </p:nvSpPr>
        <p:spPr>
          <a:xfrm>
            <a:off x="1848230" y="4311903"/>
            <a:ext cx="635" cy="82550"/>
          </a:xfrm>
          <a:custGeom>
            <a:avLst/>
            <a:gdLst/>
            <a:ahLst/>
            <a:cxnLst/>
            <a:rect l="l" t="t" r="r" b="b"/>
            <a:pathLst>
              <a:path w="635" h="82550">
                <a:moveTo>
                  <a:pt x="317" y="-4762"/>
                </a:moveTo>
                <a:lnTo>
                  <a:pt x="317" y="8705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6" name="object 2896"/>
          <p:cNvSpPr/>
          <p:nvPr/>
        </p:nvSpPr>
        <p:spPr>
          <a:xfrm>
            <a:off x="1847595" y="4287392"/>
            <a:ext cx="1270" cy="116839"/>
          </a:xfrm>
          <a:custGeom>
            <a:avLst/>
            <a:gdLst/>
            <a:ahLst/>
            <a:cxnLst/>
            <a:rect l="l" t="t" r="r" b="b"/>
            <a:pathLst>
              <a:path w="1269" h="116839">
                <a:moveTo>
                  <a:pt x="507" y="-4762"/>
                </a:moveTo>
                <a:lnTo>
                  <a:pt x="507" y="121094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7" name="object 2897"/>
          <p:cNvSpPr/>
          <p:nvPr/>
        </p:nvSpPr>
        <p:spPr>
          <a:xfrm>
            <a:off x="1849754" y="4532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8" name="object 2898"/>
          <p:cNvSpPr/>
          <p:nvPr/>
        </p:nvSpPr>
        <p:spPr>
          <a:xfrm>
            <a:off x="1849627" y="44580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9" name="object 2899"/>
          <p:cNvSpPr/>
          <p:nvPr/>
        </p:nvSpPr>
        <p:spPr>
          <a:xfrm>
            <a:off x="1849373" y="44367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0" name="object 2900"/>
          <p:cNvSpPr/>
          <p:nvPr/>
        </p:nvSpPr>
        <p:spPr>
          <a:xfrm>
            <a:off x="1849247" y="43869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1" name="object 2901"/>
          <p:cNvSpPr/>
          <p:nvPr/>
        </p:nvSpPr>
        <p:spPr>
          <a:xfrm>
            <a:off x="1851151" y="46050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2" name="object 2902"/>
          <p:cNvSpPr/>
          <p:nvPr/>
        </p:nvSpPr>
        <p:spPr>
          <a:xfrm>
            <a:off x="1850898" y="45629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3" name="object 2903"/>
          <p:cNvSpPr/>
          <p:nvPr/>
        </p:nvSpPr>
        <p:spPr>
          <a:xfrm>
            <a:off x="1851914" y="4588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4" name="object 2904"/>
          <p:cNvSpPr/>
          <p:nvPr/>
        </p:nvSpPr>
        <p:spPr>
          <a:xfrm>
            <a:off x="1851660" y="4580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5" name="object 2905"/>
          <p:cNvSpPr/>
          <p:nvPr/>
        </p:nvSpPr>
        <p:spPr>
          <a:xfrm>
            <a:off x="1851532" y="45598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6" name="object 2906"/>
          <p:cNvSpPr/>
          <p:nvPr/>
        </p:nvSpPr>
        <p:spPr>
          <a:xfrm>
            <a:off x="1851025" y="4530597"/>
            <a:ext cx="635" cy="32384"/>
          </a:xfrm>
          <a:custGeom>
            <a:avLst/>
            <a:gdLst/>
            <a:ahLst/>
            <a:cxnLst/>
            <a:rect l="l" t="t" r="r" b="b"/>
            <a:pathLst>
              <a:path w="635" h="32385">
                <a:moveTo>
                  <a:pt x="0" y="32385"/>
                </a:moveTo>
                <a:lnTo>
                  <a:pt x="0" y="0"/>
                </a:lnTo>
                <a:lnTo>
                  <a:pt x="635" y="0"/>
                </a:lnTo>
                <a:lnTo>
                  <a:pt x="635" y="292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7" name="object 2907"/>
          <p:cNvSpPr/>
          <p:nvPr/>
        </p:nvSpPr>
        <p:spPr>
          <a:xfrm>
            <a:off x="1850770" y="44993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8" name="object 2908"/>
          <p:cNvSpPr/>
          <p:nvPr/>
        </p:nvSpPr>
        <p:spPr>
          <a:xfrm>
            <a:off x="1852676" y="45220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9" name="object 2909"/>
          <p:cNvSpPr/>
          <p:nvPr/>
        </p:nvSpPr>
        <p:spPr>
          <a:xfrm>
            <a:off x="1852422" y="45097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0" name="object 2910"/>
          <p:cNvSpPr/>
          <p:nvPr/>
        </p:nvSpPr>
        <p:spPr>
          <a:xfrm>
            <a:off x="1852295" y="44960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1" name="object 2911"/>
          <p:cNvSpPr/>
          <p:nvPr/>
        </p:nvSpPr>
        <p:spPr>
          <a:xfrm>
            <a:off x="1851025" y="4479671"/>
            <a:ext cx="1905" cy="19685"/>
          </a:xfrm>
          <a:custGeom>
            <a:avLst/>
            <a:gdLst/>
            <a:ahLst/>
            <a:cxnLst/>
            <a:rect l="l" t="t" r="r" b="b"/>
            <a:pathLst>
              <a:path w="1905" h="19685">
                <a:moveTo>
                  <a:pt x="0" y="19685"/>
                </a:moveTo>
                <a:lnTo>
                  <a:pt x="0" y="0"/>
                </a:lnTo>
                <a:lnTo>
                  <a:pt x="1397" y="0"/>
                </a:lnTo>
                <a:lnTo>
                  <a:pt x="1397" y="163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2" name="object 2912"/>
          <p:cNvSpPr/>
          <p:nvPr/>
        </p:nvSpPr>
        <p:spPr>
          <a:xfrm>
            <a:off x="1850517" y="444639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332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3" name="object 2913"/>
          <p:cNvSpPr/>
          <p:nvPr/>
        </p:nvSpPr>
        <p:spPr>
          <a:xfrm>
            <a:off x="1850389" y="439940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4" name="object 2914"/>
          <p:cNvSpPr/>
          <p:nvPr/>
        </p:nvSpPr>
        <p:spPr>
          <a:xfrm>
            <a:off x="1850135" y="4360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5" name="object 2915"/>
          <p:cNvSpPr/>
          <p:nvPr/>
        </p:nvSpPr>
        <p:spPr>
          <a:xfrm>
            <a:off x="1849373" y="4348479"/>
            <a:ext cx="1270" cy="38735"/>
          </a:xfrm>
          <a:custGeom>
            <a:avLst/>
            <a:gdLst/>
            <a:ahLst/>
            <a:cxnLst/>
            <a:rect l="l" t="t" r="r" b="b"/>
            <a:pathLst>
              <a:path w="1269" h="38735">
                <a:moveTo>
                  <a:pt x="0" y="38480"/>
                </a:moveTo>
                <a:lnTo>
                  <a:pt x="0" y="0"/>
                </a:lnTo>
                <a:lnTo>
                  <a:pt x="1016" y="0"/>
                </a:lnTo>
                <a:lnTo>
                  <a:pt x="1016" y="119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6" name="object 2916"/>
          <p:cNvSpPr/>
          <p:nvPr/>
        </p:nvSpPr>
        <p:spPr>
          <a:xfrm>
            <a:off x="1853438" y="45269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7" name="object 2917"/>
          <p:cNvSpPr/>
          <p:nvPr/>
        </p:nvSpPr>
        <p:spPr>
          <a:xfrm>
            <a:off x="1853183" y="44740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8" name="object 2918"/>
          <p:cNvSpPr/>
          <p:nvPr/>
        </p:nvSpPr>
        <p:spPr>
          <a:xfrm>
            <a:off x="1853057" y="44131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9" name="object 2919"/>
          <p:cNvSpPr/>
          <p:nvPr/>
        </p:nvSpPr>
        <p:spPr>
          <a:xfrm>
            <a:off x="1853819" y="43747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0" name="object 2920"/>
          <p:cNvSpPr/>
          <p:nvPr/>
        </p:nvSpPr>
        <p:spPr>
          <a:xfrm>
            <a:off x="1853183" y="4317238"/>
            <a:ext cx="635" cy="95885"/>
          </a:xfrm>
          <a:custGeom>
            <a:avLst/>
            <a:gdLst/>
            <a:ahLst/>
            <a:cxnLst/>
            <a:rect l="l" t="t" r="r" b="b"/>
            <a:pathLst>
              <a:path w="635" h="95885">
                <a:moveTo>
                  <a:pt x="317" y="-4762"/>
                </a:moveTo>
                <a:lnTo>
                  <a:pt x="317" y="10064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1" name="object 2921"/>
          <p:cNvSpPr/>
          <p:nvPr/>
        </p:nvSpPr>
        <p:spPr>
          <a:xfrm>
            <a:off x="1849882" y="4263263"/>
            <a:ext cx="3810" cy="85725"/>
          </a:xfrm>
          <a:custGeom>
            <a:avLst/>
            <a:gdLst/>
            <a:ahLst/>
            <a:cxnLst/>
            <a:rect l="l" t="t" r="r" b="b"/>
            <a:pathLst>
              <a:path w="3810" h="85725">
                <a:moveTo>
                  <a:pt x="0" y="85216"/>
                </a:moveTo>
                <a:lnTo>
                  <a:pt x="0" y="0"/>
                </a:lnTo>
                <a:lnTo>
                  <a:pt x="3682" y="0"/>
                </a:lnTo>
                <a:lnTo>
                  <a:pt x="3682" y="539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2" name="object 2922"/>
          <p:cNvSpPr/>
          <p:nvPr/>
        </p:nvSpPr>
        <p:spPr>
          <a:xfrm>
            <a:off x="1848104" y="4180459"/>
            <a:ext cx="3810" cy="107314"/>
          </a:xfrm>
          <a:custGeom>
            <a:avLst/>
            <a:gdLst/>
            <a:ahLst/>
            <a:cxnLst/>
            <a:rect l="l" t="t" r="r" b="b"/>
            <a:pathLst>
              <a:path w="3810" h="107314">
                <a:moveTo>
                  <a:pt x="0" y="106934"/>
                </a:moveTo>
                <a:lnTo>
                  <a:pt x="0" y="0"/>
                </a:lnTo>
                <a:lnTo>
                  <a:pt x="3556" y="0"/>
                </a:lnTo>
                <a:lnTo>
                  <a:pt x="3556" y="828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3" name="object 2923"/>
          <p:cNvSpPr/>
          <p:nvPr/>
        </p:nvSpPr>
        <p:spPr>
          <a:xfrm>
            <a:off x="1845945" y="4113021"/>
            <a:ext cx="4445" cy="161290"/>
          </a:xfrm>
          <a:custGeom>
            <a:avLst/>
            <a:gdLst/>
            <a:ahLst/>
            <a:cxnLst/>
            <a:rect l="l" t="t" r="r" b="b"/>
            <a:pathLst>
              <a:path w="4444" h="161289">
                <a:moveTo>
                  <a:pt x="0" y="160781"/>
                </a:moveTo>
                <a:lnTo>
                  <a:pt x="0" y="0"/>
                </a:lnTo>
                <a:lnTo>
                  <a:pt x="3937" y="0"/>
                </a:lnTo>
                <a:lnTo>
                  <a:pt x="3937" y="6743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4" name="object 2924"/>
          <p:cNvSpPr/>
          <p:nvPr/>
        </p:nvSpPr>
        <p:spPr>
          <a:xfrm>
            <a:off x="1854200" y="43290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5" name="object 2925"/>
          <p:cNvSpPr/>
          <p:nvPr/>
        </p:nvSpPr>
        <p:spPr>
          <a:xfrm>
            <a:off x="1854961" y="45411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6" name="object 2926"/>
          <p:cNvSpPr/>
          <p:nvPr/>
        </p:nvSpPr>
        <p:spPr>
          <a:xfrm>
            <a:off x="1854707" y="44800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7" name="object 2927"/>
          <p:cNvSpPr/>
          <p:nvPr/>
        </p:nvSpPr>
        <p:spPr>
          <a:xfrm>
            <a:off x="1855342" y="4456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8" name="object 2928"/>
          <p:cNvSpPr/>
          <p:nvPr/>
        </p:nvSpPr>
        <p:spPr>
          <a:xfrm>
            <a:off x="1854835" y="4408296"/>
            <a:ext cx="635" cy="71755"/>
          </a:xfrm>
          <a:custGeom>
            <a:avLst/>
            <a:gdLst/>
            <a:ahLst/>
            <a:cxnLst/>
            <a:rect l="l" t="t" r="r" b="b"/>
            <a:pathLst>
              <a:path w="635" h="71754">
                <a:moveTo>
                  <a:pt x="253" y="-4762"/>
                </a:moveTo>
                <a:lnTo>
                  <a:pt x="253" y="76517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9" name="object 2929"/>
          <p:cNvSpPr/>
          <p:nvPr/>
        </p:nvSpPr>
        <p:spPr>
          <a:xfrm>
            <a:off x="1855723" y="4464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0" name="object 2930"/>
          <p:cNvSpPr/>
          <p:nvPr/>
        </p:nvSpPr>
        <p:spPr>
          <a:xfrm>
            <a:off x="1856104" y="44664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1" name="object 2931"/>
          <p:cNvSpPr/>
          <p:nvPr/>
        </p:nvSpPr>
        <p:spPr>
          <a:xfrm>
            <a:off x="1856994" y="4501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2" name="object 2932"/>
          <p:cNvSpPr/>
          <p:nvPr/>
        </p:nvSpPr>
        <p:spPr>
          <a:xfrm>
            <a:off x="1856867" y="4472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3" name="object 2933"/>
          <p:cNvSpPr/>
          <p:nvPr/>
        </p:nvSpPr>
        <p:spPr>
          <a:xfrm>
            <a:off x="1856613" y="44571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4" name="object 2934"/>
          <p:cNvSpPr/>
          <p:nvPr/>
        </p:nvSpPr>
        <p:spPr>
          <a:xfrm>
            <a:off x="1856485" y="44503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5" name="object 2935"/>
          <p:cNvSpPr/>
          <p:nvPr/>
        </p:nvSpPr>
        <p:spPr>
          <a:xfrm>
            <a:off x="1856104" y="4440935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526"/>
                </a:moveTo>
                <a:lnTo>
                  <a:pt x="0" y="0"/>
                </a:lnTo>
                <a:lnTo>
                  <a:pt x="508" y="0"/>
                </a:lnTo>
                <a:lnTo>
                  <a:pt x="508" y="93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6" name="object 2936"/>
          <p:cNvSpPr/>
          <p:nvPr/>
        </p:nvSpPr>
        <p:spPr>
          <a:xfrm>
            <a:off x="1855723" y="4398771"/>
            <a:ext cx="635" cy="66040"/>
          </a:xfrm>
          <a:custGeom>
            <a:avLst/>
            <a:gdLst/>
            <a:ahLst/>
            <a:cxnLst/>
            <a:rect l="l" t="t" r="r" b="b"/>
            <a:pathLst>
              <a:path w="635" h="66039">
                <a:moveTo>
                  <a:pt x="317" y="-4762"/>
                </a:moveTo>
                <a:lnTo>
                  <a:pt x="317" y="7067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7" name="object 2937"/>
          <p:cNvSpPr/>
          <p:nvPr/>
        </p:nvSpPr>
        <p:spPr>
          <a:xfrm>
            <a:off x="1855089" y="4381246"/>
            <a:ext cx="1270" cy="27305"/>
          </a:xfrm>
          <a:custGeom>
            <a:avLst/>
            <a:gdLst/>
            <a:ahLst/>
            <a:cxnLst/>
            <a:rect l="l" t="t" r="r" b="b"/>
            <a:pathLst>
              <a:path w="1269" h="27304">
                <a:moveTo>
                  <a:pt x="0" y="27050"/>
                </a:moveTo>
                <a:lnTo>
                  <a:pt x="0" y="0"/>
                </a:lnTo>
                <a:lnTo>
                  <a:pt x="1016" y="0"/>
                </a:lnTo>
                <a:lnTo>
                  <a:pt x="1016" y="1752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8" name="object 2938"/>
          <p:cNvSpPr/>
          <p:nvPr/>
        </p:nvSpPr>
        <p:spPr>
          <a:xfrm>
            <a:off x="1854580" y="429793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9" name="object 2939"/>
          <p:cNvSpPr/>
          <p:nvPr/>
        </p:nvSpPr>
        <p:spPr>
          <a:xfrm>
            <a:off x="1854200" y="4175378"/>
            <a:ext cx="1270" cy="153670"/>
          </a:xfrm>
          <a:custGeom>
            <a:avLst/>
            <a:gdLst/>
            <a:ahLst/>
            <a:cxnLst/>
            <a:rect l="l" t="t" r="r" b="b"/>
            <a:pathLst>
              <a:path w="1269" h="153670">
                <a:moveTo>
                  <a:pt x="444" y="-4762"/>
                </a:moveTo>
                <a:lnTo>
                  <a:pt x="444" y="15843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0" name="object 2940"/>
          <p:cNvSpPr/>
          <p:nvPr/>
        </p:nvSpPr>
        <p:spPr>
          <a:xfrm>
            <a:off x="1858010" y="43995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1" name="object 2941"/>
          <p:cNvSpPr/>
          <p:nvPr/>
        </p:nvSpPr>
        <p:spPr>
          <a:xfrm>
            <a:off x="1857755" y="4366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2" name="object 2942"/>
          <p:cNvSpPr/>
          <p:nvPr/>
        </p:nvSpPr>
        <p:spPr>
          <a:xfrm>
            <a:off x="1857629" y="43392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3" name="object 2943"/>
          <p:cNvSpPr/>
          <p:nvPr/>
        </p:nvSpPr>
        <p:spPr>
          <a:xfrm>
            <a:off x="1857375" y="42698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4" name="object 2944"/>
          <p:cNvSpPr/>
          <p:nvPr/>
        </p:nvSpPr>
        <p:spPr>
          <a:xfrm>
            <a:off x="1858391" y="44810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5" name="object 2945"/>
          <p:cNvSpPr/>
          <p:nvPr/>
        </p:nvSpPr>
        <p:spPr>
          <a:xfrm>
            <a:off x="1859152" y="4559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6" name="object 2946"/>
          <p:cNvSpPr/>
          <p:nvPr/>
        </p:nvSpPr>
        <p:spPr>
          <a:xfrm>
            <a:off x="1858898" y="44998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7" name="object 2947"/>
          <p:cNvSpPr/>
          <p:nvPr/>
        </p:nvSpPr>
        <p:spPr>
          <a:xfrm>
            <a:off x="1859914" y="45725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8" name="object 2948"/>
          <p:cNvSpPr/>
          <p:nvPr/>
        </p:nvSpPr>
        <p:spPr>
          <a:xfrm>
            <a:off x="1859660" y="45613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9" name="object 2949"/>
          <p:cNvSpPr/>
          <p:nvPr/>
        </p:nvSpPr>
        <p:spPr>
          <a:xfrm>
            <a:off x="1859533" y="45198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0" name="object 2950"/>
          <p:cNvSpPr/>
          <p:nvPr/>
        </p:nvSpPr>
        <p:spPr>
          <a:xfrm>
            <a:off x="1860295" y="44921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1" name="object 2951"/>
          <p:cNvSpPr/>
          <p:nvPr/>
        </p:nvSpPr>
        <p:spPr>
          <a:xfrm>
            <a:off x="1859660" y="4477130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0" y="42672"/>
                </a:moveTo>
                <a:lnTo>
                  <a:pt x="0" y="0"/>
                </a:lnTo>
                <a:lnTo>
                  <a:pt x="635" y="0"/>
                </a:lnTo>
                <a:lnTo>
                  <a:pt x="635" y="149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2" name="object 2952"/>
          <p:cNvSpPr/>
          <p:nvPr/>
        </p:nvSpPr>
        <p:spPr>
          <a:xfrm>
            <a:off x="1859026" y="4436364"/>
            <a:ext cx="1270" cy="63500"/>
          </a:xfrm>
          <a:custGeom>
            <a:avLst/>
            <a:gdLst/>
            <a:ahLst/>
            <a:cxnLst/>
            <a:rect l="l" t="t" r="r" b="b"/>
            <a:pathLst>
              <a:path w="1269" h="63500">
                <a:moveTo>
                  <a:pt x="0" y="63500"/>
                </a:moveTo>
                <a:lnTo>
                  <a:pt x="0" y="0"/>
                </a:lnTo>
                <a:lnTo>
                  <a:pt x="1016" y="0"/>
                </a:lnTo>
                <a:lnTo>
                  <a:pt x="1016" y="407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3" name="object 2953"/>
          <p:cNvSpPr/>
          <p:nvPr/>
        </p:nvSpPr>
        <p:spPr>
          <a:xfrm>
            <a:off x="1858772" y="437769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4" name="object 2954"/>
          <p:cNvSpPr/>
          <p:nvPr/>
        </p:nvSpPr>
        <p:spPr>
          <a:xfrm>
            <a:off x="1858391" y="4327144"/>
            <a:ext cx="1270" cy="154305"/>
          </a:xfrm>
          <a:custGeom>
            <a:avLst/>
            <a:gdLst/>
            <a:ahLst/>
            <a:cxnLst/>
            <a:rect l="l" t="t" r="r" b="b"/>
            <a:pathLst>
              <a:path w="1269" h="154304">
                <a:moveTo>
                  <a:pt x="381" y="-4762"/>
                </a:moveTo>
                <a:lnTo>
                  <a:pt x="381" y="15868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5" name="object 2955"/>
          <p:cNvSpPr/>
          <p:nvPr/>
        </p:nvSpPr>
        <p:spPr>
          <a:xfrm>
            <a:off x="1861185" y="44343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6" name="object 2956"/>
          <p:cNvSpPr/>
          <p:nvPr/>
        </p:nvSpPr>
        <p:spPr>
          <a:xfrm>
            <a:off x="1861057" y="44276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7" name="object 2957"/>
          <p:cNvSpPr/>
          <p:nvPr/>
        </p:nvSpPr>
        <p:spPr>
          <a:xfrm>
            <a:off x="1860804" y="4368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8" name="object 2958"/>
          <p:cNvSpPr/>
          <p:nvPr/>
        </p:nvSpPr>
        <p:spPr>
          <a:xfrm>
            <a:off x="1860676" y="4315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9" name="object 2959"/>
          <p:cNvSpPr/>
          <p:nvPr/>
        </p:nvSpPr>
        <p:spPr>
          <a:xfrm>
            <a:off x="1858772" y="4230878"/>
            <a:ext cx="2540" cy="96520"/>
          </a:xfrm>
          <a:custGeom>
            <a:avLst/>
            <a:gdLst/>
            <a:ahLst/>
            <a:cxnLst/>
            <a:rect l="l" t="t" r="r" b="b"/>
            <a:pathLst>
              <a:path w="2539" h="96520">
                <a:moveTo>
                  <a:pt x="0" y="96265"/>
                </a:moveTo>
                <a:lnTo>
                  <a:pt x="0" y="0"/>
                </a:lnTo>
                <a:lnTo>
                  <a:pt x="2032" y="0"/>
                </a:lnTo>
                <a:lnTo>
                  <a:pt x="2032" y="842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0" name="object 2960"/>
          <p:cNvSpPr/>
          <p:nvPr/>
        </p:nvSpPr>
        <p:spPr>
          <a:xfrm>
            <a:off x="1857629" y="4112386"/>
            <a:ext cx="2540" cy="157480"/>
          </a:xfrm>
          <a:custGeom>
            <a:avLst/>
            <a:gdLst/>
            <a:ahLst/>
            <a:cxnLst/>
            <a:rect l="l" t="t" r="r" b="b"/>
            <a:pathLst>
              <a:path w="2539" h="157479">
                <a:moveTo>
                  <a:pt x="0" y="157480"/>
                </a:moveTo>
                <a:lnTo>
                  <a:pt x="0" y="0"/>
                </a:lnTo>
                <a:lnTo>
                  <a:pt x="2159" y="0"/>
                </a:lnTo>
                <a:lnTo>
                  <a:pt x="2159" y="1184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1" name="object 2961"/>
          <p:cNvSpPr/>
          <p:nvPr/>
        </p:nvSpPr>
        <p:spPr>
          <a:xfrm>
            <a:off x="1854707" y="4086733"/>
            <a:ext cx="4445" cy="88900"/>
          </a:xfrm>
          <a:custGeom>
            <a:avLst/>
            <a:gdLst/>
            <a:ahLst/>
            <a:cxnLst/>
            <a:rect l="l" t="t" r="r" b="b"/>
            <a:pathLst>
              <a:path w="4444" h="88900">
                <a:moveTo>
                  <a:pt x="0" y="88646"/>
                </a:moveTo>
                <a:lnTo>
                  <a:pt x="0" y="0"/>
                </a:lnTo>
                <a:lnTo>
                  <a:pt x="3937" y="0"/>
                </a:lnTo>
                <a:lnTo>
                  <a:pt x="3937" y="256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2" name="object 2962"/>
          <p:cNvSpPr/>
          <p:nvPr/>
        </p:nvSpPr>
        <p:spPr>
          <a:xfrm>
            <a:off x="1847976" y="4001515"/>
            <a:ext cx="8890" cy="111760"/>
          </a:xfrm>
          <a:custGeom>
            <a:avLst/>
            <a:gdLst/>
            <a:ahLst/>
            <a:cxnLst/>
            <a:rect l="l" t="t" r="r" b="b"/>
            <a:pathLst>
              <a:path w="8889" h="111760">
                <a:moveTo>
                  <a:pt x="0" y="111505"/>
                </a:moveTo>
                <a:lnTo>
                  <a:pt x="0" y="0"/>
                </a:lnTo>
                <a:lnTo>
                  <a:pt x="8636" y="0"/>
                </a:lnTo>
                <a:lnTo>
                  <a:pt x="8636" y="852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3" name="object 2963"/>
          <p:cNvSpPr/>
          <p:nvPr/>
        </p:nvSpPr>
        <p:spPr>
          <a:xfrm>
            <a:off x="1835785" y="3868801"/>
            <a:ext cx="16510" cy="147955"/>
          </a:xfrm>
          <a:custGeom>
            <a:avLst/>
            <a:gdLst/>
            <a:ahLst/>
            <a:cxnLst/>
            <a:rect l="l" t="t" r="r" b="b"/>
            <a:pathLst>
              <a:path w="16510" h="147954">
                <a:moveTo>
                  <a:pt x="0" y="147827"/>
                </a:moveTo>
                <a:lnTo>
                  <a:pt x="0" y="0"/>
                </a:lnTo>
                <a:lnTo>
                  <a:pt x="16510" y="0"/>
                </a:lnTo>
                <a:lnTo>
                  <a:pt x="16510" y="1327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4" name="object 2964"/>
          <p:cNvSpPr/>
          <p:nvPr/>
        </p:nvSpPr>
        <p:spPr>
          <a:xfrm>
            <a:off x="1861820" y="4131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5" name="object 2965"/>
          <p:cNvSpPr/>
          <p:nvPr/>
        </p:nvSpPr>
        <p:spPr>
          <a:xfrm>
            <a:off x="1861566" y="41080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6" name="object 2966"/>
          <p:cNvSpPr/>
          <p:nvPr/>
        </p:nvSpPr>
        <p:spPr>
          <a:xfrm>
            <a:off x="1862201" y="43722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7" name="object 2967"/>
          <p:cNvSpPr/>
          <p:nvPr/>
        </p:nvSpPr>
        <p:spPr>
          <a:xfrm>
            <a:off x="1863089" y="4452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8" name="object 2968"/>
          <p:cNvSpPr/>
          <p:nvPr/>
        </p:nvSpPr>
        <p:spPr>
          <a:xfrm>
            <a:off x="1863851" y="45085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9" name="object 2969"/>
          <p:cNvSpPr/>
          <p:nvPr/>
        </p:nvSpPr>
        <p:spPr>
          <a:xfrm>
            <a:off x="1863725" y="44639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0" name="object 2970"/>
          <p:cNvSpPr/>
          <p:nvPr/>
        </p:nvSpPr>
        <p:spPr>
          <a:xfrm>
            <a:off x="1863470" y="4436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1" name="object 2971"/>
          <p:cNvSpPr/>
          <p:nvPr/>
        </p:nvSpPr>
        <p:spPr>
          <a:xfrm>
            <a:off x="1863217" y="4412741"/>
            <a:ext cx="635" cy="40005"/>
          </a:xfrm>
          <a:custGeom>
            <a:avLst/>
            <a:gdLst/>
            <a:ahLst/>
            <a:cxnLst/>
            <a:rect l="l" t="t" r="r" b="b"/>
            <a:pathLst>
              <a:path w="635" h="40004">
                <a:moveTo>
                  <a:pt x="0" y="39877"/>
                </a:moveTo>
                <a:lnTo>
                  <a:pt x="0" y="0"/>
                </a:lnTo>
                <a:lnTo>
                  <a:pt x="508" y="0"/>
                </a:lnTo>
                <a:lnTo>
                  <a:pt x="508" y="233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2" name="object 2972"/>
          <p:cNvSpPr/>
          <p:nvPr/>
        </p:nvSpPr>
        <p:spPr>
          <a:xfrm>
            <a:off x="1862963" y="43947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3" name="object 2973"/>
          <p:cNvSpPr/>
          <p:nvPr/>
        </p:nvSpPr>
        <p:spPr>
          <a:xfrm>
            <a:off x="1862708" y="43406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4" name="object 2974"/>
          <p:cNvSpPr/>
          <p:nvPr/>
        </p:nvSpPr>
        <p:spPr>
          <a:xfrm>
            <a:off x="1862582" y="43290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5" name="object 2975"/>
          <p:cNvSpPr/>
          <p:nvPr/>
        </p:nvSpPr>
        <p:spPr>
          <a:xfrm>
            <a:off x="1862201" y="4285488"/>
            <a:ext cx="635" cy="86995"/>
          </a:xfrm>
          <a:custGeom>
            <a:avLst/>
            <a:gdLst/>
            <a:ahLst/>
            <a:cxnLst/>
            <a:rect l="l" t="t" r="r" b="b"/>
            <a:pathLst>
              <a:path w="635" h="86995">
                <a:moveTo>
                  <a:pt x="253" y="-4762"/>
                </a:moveTo>
                <a:lnTo>
                  <a:pt x="253" y="91503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6" name="object 2976"/>
          <p:cNvSpPr/>
          <p:nvPr/>
        </p:nvSpPr>
        <p:spPr>
          <a:xfrm>
            <a:off x="1864486" y="43411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7" name="object 2977"/>
          <p:cNvSpPr/>
          <p:nvPr/>
        </p:nvSpPr>
        <p:spPr>
          <a:xfrm>
            <a:off x="1864232" y="4294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8" name="object 2978"/>
          <p:cNvSpPr/>
          <p:nvPr/>
        </p:nvSpPr>
        <p:spPr>
          <a:xfrm>
            <a:off x="1865248" y="44601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9" name="object 2979"/>
          <p:cNvSpPr/>
          <p:nvPr/>
        </p:nvSpPr>
        <p:spPr>
          <a:xfrm>
            <a:off x="1864995" y="44306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0" name="object 2980"/>
          <p:cNvSpPr/>
          <p:nvPr/>
        </p:nvSpPr>
        <p:spPr>
          <a:xfrm>
            <a:off x="1864867" y="4388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1" name="object 2981"/>
          <p:cNvSpPr/>
          <p:nvPr/>
        </p:nvSpPr>
        <p:spPr>
          <a:xfrm>
            <a:off x="1866010" y="44296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2" name="object 2982"/>
          <p:cNvSpPr/>
          <p:nvPr/>
        </p:nvSpPr>
        <p:spPr>
          <a:xfrm>
            <a:off x="1865757" y="4407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3" name="object 2983"/>
          <p:cNvSpPr/>
          <p:nvPr/>
        </p:nvSpPr>
        <p:spPr>
          <a:xfrm>
            <a:off x="1865629" y="4354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4" name="object 2984"/>
          <p:cNvSpPr/>
          <p:nvPr/>
        </p:nvSpPr>
        <p:spPr>
          <a:xfrm>
            <a:off x="1864995" y="4353052"/>
            <a:ext cx="1270" cy="35560"/>
          </a:xfrm>
          <a:custGeom>
            <a:avLst/>
            <a:gdLst/>
            <a:ahLst/>
            <a:cxnLst/>
            <a:rect l="l" t="t" r="r" b="b"/>
            <a:pathLst>
              <a:path w="1269" h="35560">
                <a:moveTo>
                  <a:pt x="0" y="35051"/>
                </a:moveTo>
                <a:lnTo>
                  <a:pt x="0" y="0"/>
                </a:lnTo>
                <a:lnTo>
                  <a:pt x="762" y="0"/>
                </a:lnTo>
                <a:lnTo>
                  <a:pt x="762" y="12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5" name="object 2985"/>
          <p:cNvSpPr/>
          <p:nvPr/>
        </p:nvSpPr>
        <p:spPr>
          <a:xfrm>
            <a:off x="1866392" y="43470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6" name="object 2986"/>
          <p:cNvSpPr/>
          <p:nvPr/>
        </p:nvSpPr>
        <p:spPr>
          <a:xfrm>
            <a:off x="1865376" y="4303014"/>
            <a:ext cx="1270" cy="50165"/>
          </a:xfrm>
          <a:custGeom>
            <a:avLst/>
            <a:gdLst/>
            <a:ahLst/>
            <a:cxnLst/>
            <a:rect l="l" t="t" r="r" b="b"/>
            <a:pathLst>
              <a:path w="1269" h="50164">
                <a:moveTo>
                  <a:pt x="0" y="50037"/>
                </a:moveTo>
                <a:lnTo>
                  <a:pt x="0" y="0"/>
                </a:lnTo>
                <a:lnTo>
                  <a:pt x="1016" y="0"/>
                </a:lnTo>
                <a:lnTo>
                  <a:pt x="1016" y="440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7" name="object 2987"/>
          <p:cNvSpPr/>
          <p:nvPr/>
        </p:nvSpPr>
        <p:spPr>
          <a:xfrm>
            <a:off x="1866900" y="44621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8" name="object 2988"/>
          <p:cNvSpPr/>
          <p:nvPr/>
        </p:nvSpPr>
        <p:spPr>
          <a:xfrm>
            <a:off x="1866773" y="44072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9" name="object 2989"/>
          <p:cNvSpPr/>
          <p:nvPr/>
        </p:nvSpPr>
        <p:spPr>
          <a:xfrm>
            <a:off x="1867280" y="43911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0" name="object 2990"/>
          <p:cNvSpPr/>
          <p:nvPr/>
        </p:nvSpPr>
        <p:spPr>
          <a:xfrm>
            <a:off x="1866900" y="4297553"/>
            <a:ext cx="635" cy="109855"/>
          </a:xfrm>
          <a:custGeom>
            <a:avLst/>
            <a:gdLst/>
            <a:ahLst/>
            <a:cxnLst/>
            <a:rect l="l" t="t" r="r" b="b"/>
            <a:pathLst>
              <a:path w="635" h="109854">
                <a:moveTo>
                  <a:pt x="253" y="-4762"/>
                </a:moveTo>
                <a:lnTo>
                  <a:pt x="253" y="114490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1" name="object 2991"/>
          <p:cNvSpPr/>
          <p:nvPr/>
        </p:nvSpPr>
        <p:spPr>
          <a:xfrm>
            <a:off x="1865883" y="4224909"/>
            <a:ext cx="1270" cy="78105"/>
          </a:xfrm>
          <a:custGeom>
            <a:avLst/>
            <a:gdLst/>
            <a:ahLst/>
            <a:cxnLst/>
            <a:rect l="l" t="t" r="r" b="b"/>
            <a:pathLst>
              <a:path w="1269" h="78104">
                <a:moveTo>
                  <a:pt x="0" y="78104"/>
                </a:moveTo>
                <a:lnTo>
                  <a:pt x="0" y="0"/>
                </a:lnTo>
                <a:lnTo>
                  <a:pt x="1270" y="0"/>
                </a:lnTo>
                <a:lnTo>
                  <a:pt x="1270" y="726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2" name="object 2992"/>
          <p:cNvSpPr/>
          <p:nvPr/>
        </p:nvSpPr>
        <p:spPr>
          <a:xfrm>
            <a:off x="1864360" y="4138421"/>
            <a:ext cx="2540" cy="156210"/>
          </a:xfrm>
          <a:custGeom>
            <a:avLst/>
            <a:gdLst/>
            <a:ahLst/>
            <a:cxnLst/>
            <a:rect l="l" t="t" r="r" b="b"/>
            <a:pathLst>
              <a:path w="2539" h="156210">
                <a:moveTo>
                  <a:pt x="0" y="155955"/>
                </a:moveTo>
                <a:lnTo>
                  <a:pt x="0" y="0"/>
                </a:lnTo>
                <a:lnTo>
                  <a:pt x="2159" y="0"/>
                </a:lnTo>
                <a:lnTo>
                  <a:pt x="2159" y="864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3" name="object 2993"/>
          <p:cNvSpPr/>
          <p:nvPr/>
        </p:nvSpPr>
        <p:spPr>
          <a:xfrm>
            <a:off x="1862454" y="4056379"/>
            <a:ext cx="3175" cy="229235"/>
          </a:xfrm>
          <a:custGeom>
            <a:avLst/>
            <a:gdLst/>
            <a:ahLst/>
            <a:cxnLst/>
            <a:rect l="l" t="t" r="r" b="b"/>
            <a:pathLst>
              <a:path w="3175" h="229235">
                <a:moveTo>
                  <a:pt x="0" y="229108"/>
                </a:moveTo>
                <a:lnTo>
                  <a:pt x="0" y="0"/>
                </a:lnTo>
                <a:lnTo>
                  <a:pt x="3048" y="0"/>
                </a:lnTo>
                <a:lnTo>
                  <a:pt x="3048" y="820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4" name="object 2994"/>
          <p:cNvSpPr/>
          <p:nvPr/>
        </p:nvSpPr>
        <p:spPr>
          <a:xfrm>
            <a:off x="1867916" y="43318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5" name="object 2995"/>
          <p:cNvSpPr/>
          <p:nvPr/>
        </p:nvSpPr>
        <p:spPr>
          <a:xfrm>
            <a:off x="1868297" y="43224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6" name="object 2996"/>
          <p:cNvSpPr/>
          <p:nvPr/>
        </p:nvSpPr>
        <p:spPr>
          <a:xfrm>
            <a:off x="1867916" y="4223130"/>
            <a:ext cx="635" cy="109220"/>
          </a:xfrm>
          <a:custGeom>
            <a:avLst/>
            <a:gdLst/>
            <a:ahLst/>
            <a:cxnLst/>
            <a:rect l="l" t="t" r="r" b="b"/>
            <a:pathLst>
              <a:path w="635" h="109220">
                <a:moveTo>
                  <a:pt x="190" y="-4762"/>
                </a:moveTo>
                <a:lnTo>
                  <a:pt x="190" y="11347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7" name="object 2997"/>
          <p:cNvSpPr/>
          <p:nvPr/>
        </p:nvSpPr>
        <p:spPr>
          <a:xfrm>
            <a:off x="1868804" y="43488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8" name="object 2998"/>
          <p:cNvSpPr/>
          <p:nvPr/>
        </p:nvSpPr>
        <p:spPr>
          <a:xfrm>
            <a:off x="1868677" y="43243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9" name="object 2999"/>
          <p:cNvSpPr/>
          <p:nvPr/>
        </p:nvSpPr>
        <p:spPr>
          <a:xfrm>
            <a:off x="1869185" y="43125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0" name="object 3000"/>
          <p:cNvSpPr/>
          <p:nvPr/>
        </p:nvSpPr>
        <p:spPr>
          <a:xfrm>
            <a:off x="1869567" y="42981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1" name="object 3001"/>
          <p:cNvSpPr/>
          <p:nvPr/>
        </p:nvSpPr>
        <p:spPr>
          <a:xfrm>
            <a:off x="1869313" y="4245102"/>
            <a:ext cx="635" cy="67945"/>
          </a:xfrm>
          <a:custGeom>
            <a:avLst/>
            <a:gdLst/>
            <a:ahLst/>
            <a:cxnLst/>
            <a:rect l="l" t="t" r="r" b="b"/>
            <a:pathLst>
              <a:path w="635" h="67945">
                <a:moveTo>
                  <a:pt x="190" y="-4762"/>
                </a:moveTo>
                <a:lnTo>
                  <a:pt x="190" y="7219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2" name="object 3002"/>
          <p:cNvSpPr/>
          <p:nvPr/>
        </p:nvSpPr>
        <p:spPr>
          <a:xfrm>
            <a:off x="1868804" y="4204715"/>
            <a:ext cx="635" cy="120014"/>
          </a:xfrm>
          <a:custGeom>
            <a:avLst/>
            <a:gdLst/>
            <a:ahLst/>
            <a:cxnLst/>
            <a:rect l="l" t="t" r="r" b="b"/>
            <a:pathLst>
              <a:path w="635" h="120014">
                <a:moveTo>
                  <a:pt x="317" y="-4762"/>
                </a:moveTo>
                <a:lnTo>
                  <a:pt x="317" y="12439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3" name="object 3003"/>
          <p:cNvSpPr/>
          <p:nvPr/>
        </p:nvSpPr>
        <p:spPr>
          <a:xfrm>
            <a:off x="1868170" y="4132579"/>
            <a:ext cx="1270" cy="90805"/>
          </a:xfrm>
          <a:custGeom>
            <a:avLst/>
            <a:gdLst/>
            <a:ahLst/>
            <a:cxnLst/>
            <a:rect l="l" t="t" r="r" b="b"/>
            <a:pathLst>
              <a:path w="1269" h="90804">
                <a:moveTo>
                  <a:pt x="0" y="90550"/>
                </a:moveTo>
                <a:lnTo>
                  <a:pt x="0" y="0"/>
                </a:lnTo>
                <a:lnTo>
                  <a:pt x="1016" y="0"/>
                </a:lnTo>
                <a:lnTo>
                  <a:pt x="1016" y="721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4" name="object 3004"/>
          <p:cNvSpPr/>
          <p:nvPr/>
        </p:nvSpPr>
        <p:spPr>
          <a:xfrm>
            <a:off x="1867661" y="408292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5" name="object 3005"/>
          <p:cNvSpPr/>
          <p:nvPr/>
        </p:nvSpPr>
        <p:spPr>
          <a:xfrm>
            <a:off x="1871217" y="4261040"/>
            <a:ext cx="0" cy="219710"/>
          </a:xfrm>
          <a:custGeom>
            <a:avLst/>
            <a:gdLst/>
            <a:ahLst/>
            <a:cxnLst/>
            <a:rect l="l" t="t" r="r" b="b"/>
            <a:pathLst>
              <a:path h="219710">
                <a:moveTo>
                  <a:pt x="0" y="0"/>
                </a:moveTo>
                <a:lnTo>
                  <a:pt x="0" y="219710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6" name="object 3006"/>
          <p:cNvSpPr/>
          <p:nvPr/>
        </p:nvSpPr>
        <p:spPr>
          <a:xfrm>
            <a:off x="1870836" y="4238371"/>
            <a:ext cx="1270" cy="76200"/>
          </a:xfrm>
          <a:custGeom>
            <a:avLst/>
            <a:gdLst/>
            <a:ahLst/>
            <a:cxnLst/>
            <a:rect l="l" t="t" r="r" b="b"/>
            <a:pathLst>
              <a:path w="1269" h="76200">
                <a:moveTo>
                  <a:pt x="0" y="75946"/>
                </a:moveTo>
                <a:lnTo>
                  <a:pt x="0" y="0"/>
                </a:lnTo>
                <a:lnTo>
                  <a:pt x="1016" y="0"/>
                </a:lnTo>
                <a:lnTo>
                  <a:pt x="1016" y="274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7" name="object 3007"/>
          <p:cNvSpPr/>
          <p:nvPr/>
        </p:nvSpPr>
        <p:spPr>
          <a:xfrm>
            <a:off x="1870329" y="4099305"/>
            <a:ext cx="1270" cy="139065"/>
          </a:xfrm>
          <a:custGeom>
            <a:avLst/>
            <a:gdLst/>
            <a:ahLst/>
            <a:cxnLst/>
            <a:rect l="l" t="t" r="r" b="b"/>
            <a:pathLst>
              <a:path w="1269" h="139064">
                <a:moveTo>
                  <a:pt x="507" y="-4762"/>
                </a:moveTo>
                <a:lnTo>
                  <a:pt x="507" y="143827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8" name="object 3008"/>
          <p:cNvSpPr/>
          <p:nvPr/>
        </p:nvSpPr>
        <p:spPr>
          <a:xfrm>
            <a:off x="1870201" y="40472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9" name="object 3009"/>
          <p:cNvSpPr/>
          <p:nvPr/>
        </p:nvSpPr>
        <p:spPr>
          <a:xfrm>
            <a:off x="1869948" y="40342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0" name="object 3010"/>
          <p:cNvSpPr/>
          <p:nvPr/>
        </p:nvSpPr>
        <p:spPr>
          <a:xfrm>
            <a:off x="1868170" y="4024376"/>
            <a:ext cx="2540" cy="59055"/>
          </a:xfrm>
          <a:custGeom>
            <a:avLst/>
            <a:gdLst/>
            <a:ahLst/>
            <a:cxnLst/>
            <a:rect l="l" t="t" r="r" b="b"/>
            <a:pathLst>
              <a:path w="2539" h="59054">
                <a:moveTo>
                  <a:pt x="0" y="58547"/>
                </a:moveTo>
                <a:lnTo>
                  <a:pt x="0" y="0"/>
                </a:lnTo>
                <a:lnTo>
                  <a:pt x="2032" y="0"/>
                </a:lnTo>
                <a:lnTo>
                  <a:pt x="2032" y="99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1" name="object 3011"/>
          <p:cNvSpPr/>
          <p:nvPr/>
        </p:nvSpPr>
        <p:spPr>
          <a:xfrm>
            <a:off x="1863979" y="3918458"/>
            <a:ext cx="5715" cy="138430"/>
          </a:xfrm>
          <a:custGeom>
            <a:avLst/>
            <a:gdLst/>
            <a:ahLst/>
            <a:cxnLst/>
            <a:rect l="l" t="t" r="r" b="b"/>
            <a:pathLst>
              <a:path w="5714" h="138429">
                <a:moveTo>
                  <a:pt x="0" y="137922"/>
                </a:moveTo>
                <a:lnTo>
                  <a:pt x="0" y="0"/>
                </a:lnTo>
                <a:lnTo>
                  <a:pt x="5207" y="0"/>
                </a:lnTo>
                <a:lnTo>
                  <a:pt x="5207" y="1059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2" name="object 3012"/>
          <p:cNvSpPr/>
          <p:nvPr/>
        </p:nvSpPr>
        <p:spPr>
          <a:xfrm>
            <a:off x="1861692" y="3721734"/>
            <a:ext cx="5080" cy="386715"/>
          </a:xfrm>
          <a:custGeom>
            <a:avLst/>
            <a:gdLst/>
            <a:ahLst/>
            <a:cxnLst/>
            <a:rect l="l" t="t" r="r" b="b"/>
            <a:pathLst>
              <a:path w="5080" h="386714">
                <a:moveTo>
                  <a:pt x="0" y="386333"/>
                </a:moveTo>
                <a:lnTo>
                  <a:pt x="0" y="0"/>
                </a:lnTo>
                <a:lnTo>
                  <a:pt x="4953" y="0"/>
                </a:lnTo>
                <a:lnTo>
                  <a:pt x="4953" y="1967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3" name="object 3013"/>
          <p:cNvSpPr/>
          <p:nvPr/>
        </p:nvSpPr>
        <p:spPr>
          <a:xfrm>
            <a:off x="1844039" y="3624960"/>
            <a:ext cx="20320" cy="243840"/>
          </a:xfrm>
          <a:custGeom>
            <a:avLst/>
            <a:gdLst/>
            <a:ahLst/>
            <a:cxnLst/>
            <a:rect l="l" t="t" r="r" b="b"/>
            <a:pathLst>
              <a:path w="20319" h="243839">
                <a:moveTo>
                  <a:pt x="0" y="243840"/>
                </a:moveTo>
                <a:lnTo>
                  <a:pt x="0" y="0"/>
                </a:lnTo>
                <a:lnTo>
                  <a:pt x="20066" y="0"/>
                </a:lnTo>
                <a:lnTo>
                  <a:pt x="20066" y="967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4" name="object 3014"/>
          <p:cNvSpPr/>
          <p:nvPr/>
        </p:nvSpPr>
        <p:spPr>
          <a:xfrm>
            <a:off x="1783079" y="3566540"/>
            <a:ext cx="71120" cy="102235"/>
          </a:xfrm>
          <a:custGeom>
            <a:avLst/>
            <a:gdLst/>
            <a:ahLst/>
            <a:cxnLst/>
            <a:rect l="l" t="t" r="r" b="b"/>
            <a:pathLst>
              <a:path w="71119" h="102235">
                <a:moveTo>
                  <a:pt x="0" y="102107"/>
                </a:moveTo>
                <a:lnTo>
                  <a:pt x="0" y="0"/>
                </a:lnTo>
                <a:lnTo>
                  <a:pt x="70993" y="0"/>
                </a:lnTo>
                <a:lnTo>
                  <a:pt x="70993" y="584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5" name="object 3015"/>
          <p:cNvSpPr/>
          <p:nvPr/>
        </p:nvSpPr>
        <p:spPr>
          <a:xfrm>
            <a:off x="1694433" y="3467100"/>
            <a:ext cx="124460" cy="145415"/>
          </a:xfrm>
          <a:custGeom>
            <a:avLst/>
            <a:gdLst/>
            <a:ahLst/>
            <a:cxnLst/>
            <a:rect l="l" t="t" r="r" b="b"/>
            <a:pathLst>
              <a:path w="124460" h="145414">
                <a:moveTo>
                  <a:pt x="0" y="145033"/>
                </a:moveTo>
                <a:lnTo>
                  <a:pt x="0" y="0"/>
                </a:lnTo>
                <a:lnTo>
                  <a:pt x="124205" y="0"/>
                </a:lnTo>
                <a:lnTo>
                  <a:pt x="124205" y="994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6" name="object 3016"/>
          <p:cNvSpPr/>
          <p:nvPr/>
        </p:nvSpPr>
        <p:spPr>
          <a:xfrm>
            <a:off x="1606930" y="3425190"/>
            <a:ext cx="149860" cy="65405"/>
          </a:xfrm>
          <a:custGeom>
            <a:avLst/>
            <a:gdLst/>
            <a:ahLst/>
            <a:cxnLst/>
            <a:rect l="l" t="t" r="r" b="b"/>
            <a:pathLst>
              <a:path w="149860" h="65404">
                <a:moveTo>
                  <a:pt x="0" y="65024"/>
                </a:moveTo>
                <a:lnTo>
                  <a:pt x="0" y="0"/>
                </a:lnTo>
                <a:lnTo>
                  <a:pt x="149606" y="0"/>
                </a:lnTo>
                <a:lnTo>
                  <a:pt x="149606" y="419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7" name="object 3017"/>
          <p:cNvSpPr/>
          <p:nvPr/>
        </p:nvSpPr>
        <p:spPr>
          <a:xfrm>
            <a:off x="1570608" y="3372865"/>
            <a:ext cx="111125" cy="188595"/>
          </a:xfrm>
          <a:custGeom>
            <a:avLst/>
            <a:gdLst/>
            <a:ahLst/>
            <a:cxnLst/>
            <a:rect l="l" t="t" r="r" b="b"/>
            <a:pathLst>
              <a:path w="111125" h="188595">
                <a:moveTo>
                  <a:pt x="0" y="188214"/>
                </a:moveTo>
                <a:lnTo>
                  <a:pt x="0" y="0"/>
                </a:lnTo>
                <a:lnTo>
                  <a:pt x="111125" y="0"/>
                </a:lnTo>
                <a:lnTo>
                  <a:pt x="111125" y="523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8" name="object 3018"/>
          <p:cNvSpPr/>
          <p:nvPr/>
        </p:nvSpPr>
        <p:spPr>
          <a:xfrm>
            <a:off x="1517141" y="3342004"/>
            <a:ext cx="109220" cy="67945"/>
          </a:xfrm>
          <a:custGeom>
            <a:avLst/>
            <a:gdLst/>
            <a:ahLst/>
            <a:cxnLst/>
            <a:rect l="l" t="t" r="r" b="b"/>
            <a:pathLst>
              <a:path w="109219" h="67945">
                <a:moveTo>
                  <a:pt x="0" y="67564"/>
                </a:moveTo>
                <a:lnTo>
                  <a:pt x="0" y="0"/>
                </a:lnTo>
                <a:lnTo>
                  <a:pt x="108966" y="0"/>
                </a:lnTo>
                <a:lnTo>
                  <a:pt x="108966" y="308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9" name="object 3019"/>
          <p:cNvSpPr/>
          <p:nvPr/>
        </p:nvSpPr>
        <p:spPr>
          <a:xfrm>
            <a:off x="1366519" y="3331971"/>
            <a:ext cx="205104" cy="40640"/>
          </a:xfrm>
          <a:custGeom>
            <a:avLst/>
            <a:gdLst/>
            <a:ahLst/>
            <a:cxnLst/>
            <a:rect l="l" t="t" r="r" b="b"/>
            <a:pathLst>
              <a:path w="205105" h="40639">
                <a:moveTo>
                  <a:pt x="0" y="40513"/>
                </a:moveTo>
                <a:lnTo>
                  <a:pt x="0" y="0"/>
                </a:lnTo>
                <a:lnTo>
                  <a:pt x="205104" y="0"/>
                </a:lnTo>
                <a:lnTo>
                  <a:pt x="205104" y="100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0" name="object 3020"/>
          <p:cNvSpPr/>
          <p:nvPr/>
        </p:nvSpPr>
        <p:spPr>
          <a:xfrm>
            <a:off x="1872488" y="4155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1" name="object 3021"/>
          <p:cNvSpPr/>
          <p:nvPr/>
        </p:nvSpPr>
        <p:spPr>
          <a:xfrm>
            <a:off x="1872869" y="40913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2" name="object 3022"/>
          <p:cNvSpPr/>
          <p:nvPr/>
        </p:nvSpPr>
        <p:spPr>
          <a:xfrm>
            <a:off x="1872614" y="4025900"/>
            <a:ext cx="635" cy="129539"/>
          </a:xfrm>
          <a:custGeom>
            <a:avLst/>
            <a:gdLst/>
            <a:ahLst/>
            <a:cxnLst/>
            <a:rect l="l" t="t" r="r" b="b"/>
            <a:pathLst>
              <a:path w="635" h="129539">
                <a:moveTo>
                  <a:pt x="190" y="-4762"/>
                </a:moveTo>
                <a:lnTo>
                  <a:pt x="190" y="13392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3" name="object 3023"/>
          <p:cNvSpPr/>
          <p:nvPr/>
        </p:nvSpPr>
        <p:spPr>
          <a:xfrm>
            <a:off x="1872233" y="39624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4" name="object 3024"/>
          <p:cNvSpPr/>
          <p:nvPr/>
        </p:nvSpPr>
        <p:spPr>
          <a:xfrm>
            <a:off x="1873376" y="4245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5" name="object 3025"/>
          <p:cNvSpPr/>
          <p:nvPr/>
        </p:nvSpPr>
        <p:spPr>
          <a:xfrm>
            <a:off x="1873250" y="4094607"/>
            <a:ext cx="635" cy="151765"/>
          </a:xfrm>
          <a:custGeom>
            <a:avLst/>
            <a:gdLst/>
            <a:ahLst/>
            <a:cxnLst/>
            <a:rect l="l" t="t" r="r" b="b"/>
            <a:pathLst>
              <a:path w="635" h="151764">
                <a:moveTo>
                  <a:pt x="126" y="-4762"/>
                </a:moveTo>
                <a:lnTo>
                  <a:pt x="126" y="1560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6" name="object 3026"/>
          <p:cNvSpPr/>
          <p:nvPr/>
        </p:nvSpPr>
        <p:spPr>
          <a:xfrm>
            <a:off x="1874011" y="40279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7" name="object 3027"/>
          <p:cNvSpPr/>
          <p:nvPr/>
        </p:nvSpPr>
        <p:spPr>
          <a:xfrm>
            <a:off x="1873757" y="40064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8" name="object 3028"/>
          <p:cNvSpPr/>
          <p:nvPr/>
        </p:nvSpPr>
        <p:spPr>
          <a:xfrm>
            <a:off x="1873376" y="3939794"/>
            <a:ext cx="635" cy="154940"/>
          </a:xfrm>
          <a:custGeom>
            <a:avLst/>
            <a:gdLst/>
            <a:ahLst/>
            <a:cxnLst/>
            <a:rect l="l" t="t" r="r" b="b"/>
            <a:pathLst>
              <a:path w="635" h="154939">
                <a:moveTo>
                  <a:pt x="253" y="-4762"/>
                </a:moveTo>
                <a:lnTo>
                  <a:pt x="253" y="159575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9" name="object 3029"/>
          <p:cNvSpPr/>
          <p:nvPr/>
        </p:nvSpPr>
        <p:spPr>
          <a:xfrm>
            <a:off x="1872488" y="3796157"/>
            <a:ext cx="1270" cy="166370"/>
          </a:xfrm>
          <a:custGeom>
            <a:avLst/>
            <a:gdLst/>
            <a:ahLst/>
            <a:cxnLst/>
            <a:rect l="l" t="t" r="r" b="b"/>
            <a:pathLst>
              <a:path w="1269" h="166370">
                <a:moveTo>
                  <a:pt x="571" y="-4762"/>
                </a:moveTo>
                <a:lnTo>
                  <a:pt x="571" y="171005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0" name="object 3030"/>
          <p:cNvSpPr/>
          <p:nvPr/>
        </p:nvSpPr>
        <p:spPr>
          <a:xfrm>
            <a:off x="1874901" y="43413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1" name="object 3031"/>
          <p:cNvSpPr/>
          <p:nvPr/>
        </p:nvSpPr>
        <p:spPr>
          <a:xfrm>
            <a:off x="1874773" y="42783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2" name="object 3032"/>
          <p:cNvSpPr/>
          <p:nvPr/>
        </p:nvSpPr>
        <p:spPr>
          <a:xfrm>
            <a:off x="1874520" y="42166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3" name="object 3033"/>
          <p:cNvSpPr/>
          <p:nvPr/>
        </p:nvSpPr>
        <p:spPr>
          <a:xfrm>
            <a:off x="1874392" y="41696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4" name="object 3034"/>
          <p:cNvSpPr/>
          <p:nvPr/>
        </p:nvSpPr>
        <p:spPr>
          <a:xfrm>
            <a:off x="1875282" y="41231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5" name="object 3035"/>
          <p:cNvSpPr/>
          <p:nvPr/>
        </p:nvSpPr>
        <p:spPr>
          <a:xfrm>
            <a:off x="1876298" y="45114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6" name="object 3036"/>
          <p:cNvSpPr/>
          <p:nvPr/>
        </p:nvSpPr>
        <p:spPr>
          <a:xfrm>
            <a:off x="1876805" y="45512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7" name="object 3037"/>
          <p:cNvSpPr/>
          <p:nvPr/>
        </p:nvSpPr>
        <p:spPr>
          <a:xfrm>
            <a:off x="1876679" y="44834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8" name="object 3038"/>
          <p:cNvSpPr/>
          <p:nvPr/>
        </p:nvSpPr>
        <p:spPr>
          <a:xfrm>
            <a:off x="1876044" y="4461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9" name="object 3039"/>
          <p:cNvSpPr/>
          <p:nvPr/>
        </p:nvSpPr>
        <p:spPr>
          <a:xfrm>
            <a:off x="1877822" y="43520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0" name="object 3040"/>
          <p:cNvSpPr/>
          <p:nvPr/>
        </p:nvSpPr>
        <p:spPr>
          <a:xfrm>
            <a:off x="1876805" y="4319523"/>
            <a:ext cx="1270" cy="43815"/>
          </a:xfrm>
          <a:custGeom>
            <a:avLst/>
            <a:gdLst/>
            <a:ahLst/>
            <a:cxnLst/>
            <a:rect l="l" t="t" r="r" b="b"/>
            <a:pathLst>
              <a:path w="1269" h="43814">
                <a:moveTo>
                  <a:pt x="0" y="43687"/>
                </a:moveTo>
                <a:lnTo>
                  <a:pt x="0" y="0"/>
                </a:lnTo>
                <a:lnTo>
                  <a:pt x="1143" y="0"/>
                </a:lnTo>
                <a:lnTo>
                  <a:pt x="1143" y="325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1" name="object 3041"/>
          <p:cNvSpPr/>
          <p:nvPr/>
        </p:nvSpPr>
        <p:spPr>
          <a:xfrm>
            <a:off x="1875917" y="4247641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7188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2" name="object 3042"/>
          <p:cNvSpPr/>
          <p:nvPr/>
        </p:nvSpPr>
        <p:spPr>
          <a:xfrm>
            <a:off x="1879409" y="4358449"/>
            <a:ext cx="0" cy="215265"/>
          </a:xfrm>
          <a:custGeom>
            <a:avLst/>
            <a:gdLst/>
            <a:ahLst/>
            <a:cxnLst/>
            <a:rect l="l" t="t" r="r" b="b"/>
            <a:pathLst>
              <a:path h="215264">
                <a:moveTo>
                  <a:pt x="0" y="0"/>
                </a:moveTo>
                <a:lnTo>
                  <a:pt x="0" y="214947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3" name="object 3043"/>
          <p:cNvSpPr/>
          <p:nvPr/>
        </p:nvSpPr>
        <p:spPr>
          <a:xfrm>
            <a:off x="1879092" y="43724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4" name="object 3044"/>
          <p:cNvSpPr/>
          <p:nvPr/>
        </p:nvSpPr>
        <p:spPr>
          <a:xfrm>
            <a:off x="1878964" y="42948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5" name="object 3045"/>
          <p:cNvSpPr/>
          <p:nvPr/>
        </p:nvSpPr>
        <p:spPr>
          <a:xfrm>
            <a:off x="1878710" y="42494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6" name="object 3046"/>
          <p:cNvSpPr/>
          <p:nvPr/>
        </p:nvSpPr>
        <p:spPr>
          <a:xfrm>
            <a:off x="1878583" y="4235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7" name="object 3047"/>
          <p:cNvSpPr/>
          <p:nvPr/>
        </p:nvSpPr>
        <p:spPr>
          <a:xfrm>
            <a:off x="1876679" y="4202429"/>
            <a:ext cx="2540" cy="45720"/>
          </a:xfrm>
          <a:custGeom>
            <a:avLst/>
            <a:gdLst/>
            <a:ahLst/>
            <a:cxnLst/>
            <a:rect l="l" t="t" r="r" b="b"/>
            <a:pathLst>
              <a:path w="2539" h="45720">
                <a:moveTo>
                  <a:pt x="0" y="45212"/>
                </a:moveTo>
                <a:lnTo>
                  <a:pt x="0" y="0"/>
                </a:lnTo>
                <a:lnTo>
                  <a:pt x="2032" y="0"/>
                </a:lnTo>
                <a:lnTo>
                  <a:pt x="2032" y="332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8" name="object 3048"/>
          <p:cNvSpPr/>
          <p:nvPr/>
        </p:nvSpPr>
        <p:spPr>
          <a:xfrm>
            <a:off x="1875663" y="4110101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92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9" name="object 3049"/>
          <p:cNvSpPr/>
          <p:nvPr/>
        </p:nvSpPr>
        <p:spPr>
          <a:xfrm>
            <a:off x="1875408" y="4051680"/>
            <a:ext cx="1270" cy="71755"/>
          </a:xfrm>
          <a:custGeom>
            <a:avLst/>
            <a:gdLst/>
            <a:ahLst/>
            <a:cxnLst/>
            <a:rect l="l" t="t" r="r" b="b"/>
            <a:pathLst>
              <a:path w="1269" h="71754">
                <a:moveTo>
                  <a:pt x="0" y="71500"/>
                </a:moveTo>
                <a:lnTo>
                  <a:pt x="0" y="0"/>
                </a:lnTo>
                <a:lnTo>
                  <a:pt x="1270" y="0"/>
                </a:lnTo>
                <a:lnTo>
                  <a:pt x="1270" y="5841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0" name="object 3050"/>
          <p:cNvSpPr/>
          <p:nvPr/>
        </p:nvSpPr>
        <p:spPr>
          <a:xfrm>
            <a:off x="1874520" y="3999103"/>
            <a:ext cx="1905" cy="170815"/>
          </a:xfrm>
          <a:custGeom>
            <a:avLst/>
            <a:gdLst/>
            <a:ahLst/>
            <a:cxnLst/>
            <a:rect l="l" t="t" r="r" b="b"/>
            <a:pathLst>
              <a:path w="1905" h="170814">
                <a:moveTo>
                  <a:pt x="762" y="-4762"/>
                </a:moveTo>
                <a:lnTo>
                  <a:pt x="762" y="175323"/>
                </a:lnTo>
              </a:path>
            </a:pathLst>
          </a:custGeom>
          <a:ln w="1104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1" name="object 3051"/>
          <p:cNvSpPr/>
          <p:nvPr/>
        </p:nvSpPr>
        <p:spPr>
          <a:xfrm>
            <a:off x="1879726" y="40905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2" name="object 3052"/>
          <p:cNvSpPr/>
          <p:nvPr/>
        </p:nvSpPr>
        <p:spPr>
          <a:xfrm>
            <a:off x="1880107" y="41167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3" name="object 3053"/>
          <p:cNvSpPr/>
          <p:nvPr/>
        </p:nvSpPr>
        <p:spPr>
          <a:xfrm>
            <a:off x="1880997" y="44775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4" name="object 3054"/>
          <p:cNvSpPr/>
          <p:nvPr/>
        </p:nvSpPr>
        <p:spPr>
          <a:xfrm>
            <a:off x="1880870" y="4368419"/>
            <a:ext cx="635" cy="109220"/>
          </a:xfrm>
          <a:custGeom>
            <a:avLst/>
            <a:gdLst/>
            <a:ahLst/>
            <a:cxnLst/>
            <a:rect l="l" t="t" r="r" b="b"/>
            <a:pathLst>
              <a:path w="635" h="109220">
                <a:moveTo>
                  <a:pt x="127" y="-4762"/>
                </a:moveTo>
                <a:lnTo>
                  <a:pt x="127" y="113855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5" name="object 3055"/>
          <p:cNvSpPr/>
          <p:nvPr/>
        </p:nvSpPr>
        <p:spPr>
          <a:xfrm>
            <a:off x="1880616" y="42856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6" name="object 3056"/>
          <p:cNvSpPr/>
          <p:nvPr/>
        </p:nvSpPr>
        <p:spPr>
          <a:xfrm>
            <a:off x="1880489" y="4183379"/>
            <a:ext cx="635" cy="102235"/>
          </a:xfrm>
          <a:custGeom>
            <a:avLst/>
            <a:gdLst/>
            <a:ahLst/>
            <a:cxnLst/>
            <a:rect l="l" t="t" r="r" b="b"/>
            <a:pathLst>
              <a:path w="635" h="102235">
                <a:moveTo>
                  <a:pt x="190" y="-4762"/>
                </a:moveTo>
                <a:lnTo>
                  <a:pt x="190" y="10699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7" name="object 3057"/>
          <p:cNvSpPr/>
          <p:nvPr/>
        </p:nvSpPr>
        <p:spPr>
          <a:xfrm>
            <a:off x="1881758" y="43406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8" name="object 3058"/>
          <p:cNvSpPr/>
          <p:nvPr/>
        </p:nvSpPr>
        <p:spPr>
          <a:xfrm>
            <a:off x="1881632" y="43045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9" name="object 3059"/>
          <p:cNvSpPr/>
          <p:nvPr/>
        </p:nvSpPr>
        <p:spPr>
          <a:xfrm>
            <a:off x="1881377" y="42894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0" name="object 3060"/>
          <p:cNvSpPr/>
          <p:nvPr/>
        </p:nvSpPr>
        <p:spPr>
          <a:xfrm>
            <a:off x="1882901" y="45051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1" name="object 3061"/>
          <p:cNvSpPr/>
          <p:nvPr/>
        </p:nvSpPr>
        <p:spPr>
          <a:xfrm>
            <a:off x="1882775" y="44851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2" name="object 3062"/>
          <p:cNvSpPr/>
          <p:nvPr/>
        </p:nvSpPr>
        <p:spPr>
          <a:xfrm>
            <a:off x="1883917" y="4572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3" name="object 3063"/>
          <p:cNvSpPr/>
          <p:nvPr/>
        </p:nvSpPr>
        <p:spPr>
          <a:xfrm>
            <a:off x="1883664" y="44969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4" name="object 3064"/>
          <p:cNvSpPr/>
          <p:nvPr/>
        </p:nvSpPr>
        <p:spPr>
          <a:xfrm>
            <a:off x="1885442" y="4655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5" name="object 3065"/>
          <p:cNvSpPr/>
          <p:nvPr/>
        </p:nvSpPr>
        <p:spPr>
          <a:xfrm>
            <a:off x="1885188" y="4621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6" name="object 3066"/>
          <p:cNvSpPr/>
          <p:nvPr/>
        </p:nvSpPr>
        <p:spPr>
          <a:xfrm>
            <a:off x="1885060" y="45938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7" name="object 3067"/>
          <p:cNvSpPr/>
          <p:nvPr/>
        </p:nvSpPr>
        <p:spPr>
          <a:xfrm>
            <a:off x="1884807" y="4559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8" name="object 3068"/>
          <p:cNvSpPr/>
          <p:nvPr/>
        </p:nvSpPr>
        <p:spPr>
          <a:xfrm>
            <a:off x="1884679" y="45453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9" name="object 3069"/>
          <p:cNvSpPr/>
          <p:nvPr/>
        </p:nvSpPr>
        <p:spPr>
          <a:xfrm>
            <a:off x="1884426" y="45256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0" name="object 3070"/>
          <p:cNvSpPr/>
          <p:nvPr/>
        </p:nvSpPr>
        <p:spPr>
          <a:xfrm>
            <a:off x="1884298" y="44895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1" name="object 3071"/>
          <p:cNvSpPr/>
          <p:nvPr/>
        </p:nvSpPr>
        <p:spPr>
          <a:xfrm>
            <a:off x="1883791" y="4469765"/>
            <a:ext cx="635" cy="27305"/>
          </a:xfrm>
          <a:custGeom>
            <a:avLst/>
            <a:gdLst/>
            <a:ahLst/>
            <a:cxnLst/>
            <a:rect l="l" t="t" r="r" b="b"/>
            <a:pathLst>
              <a:path w="635" h="27304">
                <a:moveTo>
                  <a:pt x="0" y="27177"/>
                </a:moveTo>
                <a:lnTo>
                  <a:pt x="0" y="0"/>
                </a:lnTo>
                <a:lnTo>
                  <a:pt x="635" y="0"/>
                </a:lnTo>
                <a:lnTo>
                  <a:pt x="635" y="1981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2" name="object 3072"/>
          <p:cNvSpPr/>
          <p:nvPr/>
        </p:nvSpPr>
        <p:spPr>
          <a:xfrm>
            <a:off x="1883536" y="4442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3" name="object 3073"/>
          <p:cNvSpPr/>
          <p:nvPr/>
        </p:nvSpPr>
        <p:spPr>
          <a:xfrm>
            <a:off x="1883282" y="44041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4" name="object 3074"/>
          <p:cNvSpPr/>
          <p:nvPr/>
        </p:nvSpPr>
        <p:spPr>
          <a:xfrm>
            <a:off x="1882901" y="4358766"/>
            <a:ext cx="635" cy="126364"/>
          </a:xfrm>
          <a:custGeom>
            <a:avLst/>
            <a:gdLst/>
            <a:ahLst/>
            <a:cxnLst/>
            <a:rect l="l" t="t" r="r" b="b"/>
            <a:pathLst>
              <a:path w="635" h="126364">
                <a:moveTo>
                  <a:pt x="317" y="-4762"/>
                </a:moveTo>
                <a:lnTo>
                  <a:pt x="317" y="13112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5" name="object 3075"/>
          <p:cNvSpPr/>
          <p:nvPr/>
        </p:nvSpPr>
        <p:spPr>
          <a:xfrm>
            <a:off x="1882520" y="432523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6" name="object 3076"/>
          <p:cNvSpPr/>
          <p:nvPr/>
        </p:nvSpPr>
        <p:spPr>
          <a:xfrm>
            <a:off x="1882394" y="4302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7" name="object 3077"/>
          <p:cNvSpPr/>
          <p:nvPr/>
        </p:nvSpPr>
        <p:spPr>
          <a:xfrm>
            <a:off x="1882139" y="4206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8" name="object 3078"/>
          <p:cNvSpPr/>
          <p:nvPr/>
        </p:nvSpPr>
        <p:spPr>
          <a:xfrm>
            <a:off x="1886204" y="43068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9" name="object 3079"/>
          <p:cNvSpPr/>
          <p:nvPr/>
        </p:nvSpPr>
        <p:spPr>
          <a:xfrm>
            <a:off x="1885950" y="4242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0" name="object 3080"/>
          <p:cNvSpPr/>
          <p:nvPr/>
        </p:nvSpPr>
        <p:spPr>
          <a:xfrm>
            <a:off x="1885823" y="4169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1" name="object 3081"/>
          <p:cNvSpPr/>
          <p:nvPr/>
        </p:nvSpPr>
        <p:spPr>
          <a:xfrm>
            <a:off x="1882394" y="4156583"/>
            <a:ext cx="3810" cy="50165"/>
          </a:xfrm>
          <a:custGeom>
            <a:avLst/>
            <a:gdLst/>
            <a:ahLst/>
            <a:cxnLst/>
            <a:rect l="l" t="t" r="r" b="b"/>
            <a:pathLst>
              <a:path w="3810" h="50164">
                <a:moveTo>
                  <a:pt x="0" y="50038"/>
                </a:moveTo>
                <a:lnTo>
                  <a:pt x="0" y="0"/>
                </a:lnTo>
                <a:lnTo>
                  <a:pt x="3556" y="0"/>
                </a:lnTo>
                <a:lnTo>
                  <a:pt x="3556" y="124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2" name="object 3082"/>
          <p:cNvSpPr/>
          <p:nvPr/>
        </p:nvSpPr>
        <p:spPr>
          <a:xfrm>
            <a:off x="1881632" y="4082541"/>
            <a:ext cx="2540" cy="207010"/>
          </a:xfrm>
          <a:custGeom>
            <a:avLst/>
            <a:gdLst/>
            <a:ahLst/>
            <a:cxnLst/>
            <a:rect l="l" t="t" r="r" b="b"/>
            <a:pathLst>
              <a:path w="2539" h="207010">
                <a:moveTo>
                  <a:pt x="0" y="206882"/>
                </a:moveTo>
                <a:lnTo>
                  <a:pt x="0" y="0"/>
                </a:lnTo>
                <a:lnTo>
                  <a:pt x="2540" y="0"/>
                </a:lnTo>
                <a:lnTo>
                  <a:pt x="2540" y="740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3" name="object 3083"/>
          <p:cNvSpPr/>
          <p:nvPr/>
        </p:nvSpPr>
        <p:spPr>
          <a:xfrm>
            <a:off x="1880616" y="4062221"/>
            <a:ext cx="2540" cy="121285"/>
          </a:xfrm>
          <a:custGeom>
            <a:avLst/>
            <a:gdLst/>
            <a:ahLst/>
            <a:cxnLst/>
            <a:rect l="l" t="t" r="r" b="b"/>
            <a:pathLst>
              <a:path w="2539" h="121285">
                <a:moveTo>
                  <a:pt x="0" y="121157"/>
                </a:moveTo>
                <a:lnTo>
                  <a:pt x="0" y="0"/>
                </a:lnTo>
                <a:lnTo>
                  <a:pt x="2286" y="0"/>
                </a:lnTo>
                <a:lnTo>
                  <a:pt x="2286" y="203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4" name="object 3084"/>
          <p:cNvSpPr/>
          <p:nvPr/>
        </p:nvSpPr>
        <p:spPr>
          <a:xfrm>
            <a:off x="1880235" y="3992498"/>
            <a:ext cx="1905" cy="124460"/>
          </a:xfrm>
          <a:custGeom>
            <a:avLst/>
            <a:gdLst/>
            <a:ahLst/>
            <a:cxnLst/>
            <a:rect l="l" t="t" r="r" b="b"/>
            <a:pathLst>
              <a:path w="1905" h="124460">
                <a:moveTo>
                  <a:pt x="0" y="124205"/>
                </a:moveTo>
                <a:lnTo>
                  <a:pt x="0" y="0"/>
                </a:lnTo>
                <a:lnTo>
                  <a:pt x="1524" y="0"/>
                </a:lnTo>
                <a:lnTo>
                  <a:pt x="1524" y="697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5" name="object 3085"/>
          <p:cNvSpPr/>
          <p:nvPr/>
        </p:nvSpPr>
        <p:spPr>
          <a:xfrm>
            <a:off x="1879854" y="3976242"/>
            <a:ext cx="1270" cy="114300"/>
          </a:xfrm>
          <a:custGeom>
            <a:avLst/>
            <a:gdLst/>
            <a:ahLst/>
            <a:cxnLst/>
            <a:rect l="l" t="t" r="r" b="b"/>
            <a:pathLst>
              <a:path w="1269" h="114300">
                <a:moveTo>
                  <a:pt x="571" y="-4762"/>
                </a:moveTo>
                <a:lnTo>
                  <a:pt x="571" y="119062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6" name="object 3086"/>
          <p:cNvSpPr/>
          <p:nvPr/>
        </p:nvSpPr>
        <p:spPr>
          <a:xfrm>
            <a:off x="1875282" y="3930396"/>
            <a:ext cx="5080" cy="69215"/>
          </a:xfrm>
          <a:custGeom>
            <a:avLst/>
            <a:gdLst/>
            <a:ahLst/>
            <a:cxnLst/>
            <a:rect l="l" t="t" r="r" b="b"/>
            <a:pathLst>
              <a:path w="5080" h="69214">
                <a:moveTo>
                  <a:pt x="0" y="68706"/>
                </a:moveTo>
                <a:lnTo>
                  <a:pt x="0" y="0"/>
                </a:lnTo>
                <a:lnTo>
                  <a:pt x="5080" y="0"/>
                </a:lnTo>
                <a:lnTo>
                  <a:pt x="5080" y="458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7" name="object 3087"/>
          <p:cNvSpPr/>
          <p:nvPr/>
        </p:nvSpPr>
        <p:spPr>
          <a:xfrm>
            <a:off x="1886966" y="43721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8" name="object 3088"/>
          <p:cNvSpPr/>
          <p:nvPr/>
        </p:nvSpPr>
        <p:spPr>
          <a:xfrm>
            <a:off x="1888235" y="45726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9" name="object 3089"/>
          <p:cNvSpPr/>
          <p:nvPr/>
        </p:nvSpPr>
        <p:spPr>
          <a:xfrm>
            <a:off x="1888108" y="45354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0" name="object 3090"/>
          <p:cNvSpPr/>
          <p:nvPr/>
        </p:nvSpPr>
        <p:spPr>
          <a:xfrm>
            <a:off x="1887854" y="4490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1" name="object 3091"/>
          <p:cNvSpPr/>
          <p:nvPr/>
        </p:nvSpPr>
        <p:spPr>
          <a:xfrm>
            <a:off x="1887727" y="44705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2" name="object 3092"/>
          <p:cNvSpPr/>
          <p:nvPr/>
        </p:nvSpPr>
        <p:spPr>
          <a:xfrm>
            <a:off x="1887473" y="44251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3" name="object 3093"/>
          <p:cNvSpPr/>
          <p:nvPr/>
        </p:nvSpPr>
        <p:spPr>
          <a:xfrm>
            <a:off x="1887347" y="43661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4" name="object 3094"/>
          <p:cNvSpPr/>
          <p:nvPr/>
        </p:nvSpPr>
        <p:spPr>
          <a:xfrm>
            <a:off x="1887092" y="4294123"/>
            <a:ext cx="635" cy="78105"/>
          </a:xfrm>
          <a:custGeom>
            <a:avLst/>
            <a:gdLst/>
            <a:ahLst/>
            <a:cxnLst/>
            <a:rect l="l" t="t" r="r" b="b"/>
            <a:pathLst>
              <a:path w="635" h="78104">
                <a:moveTo>
                  <a:pt x="190" y="-4762"/>
                </a:moveTo>
                <a:lnTo>
                  <a:pt x="190" y="8274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5" name="object 3095"/>
          <p:cNvSpPr/>
          <p:nvPr/>
        </p:nvSpPr>
        <p:spPr>
          <a:xfrm>
            <a:off x="1886711" y="4075938"/>
            <a:ext cx="635" cy="218440"/>
          </a:xfrm>
          <a:custGeom>
            <a:avLst/>
            <a:gdLst/>
            <a:ahLst/>
            <a:cxnLst/>
            <a:rect l="l" t="t" r="r" b="b"/>
            <a:pathLst>
              <a:path w="635" h="218439">
                <a:moveTo>
                  <a:pt x="317" y="-4762"/>
                </a:moveTo>
                <a:lnTo>
                  <a:pt x="317" y="22294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6" name="object 3096"/>
          <p:cNvSpPr/>
          <p:nvPr/>
        </p:nvSpPr>
        <p:spPr>
          <a:xfrm>
            <a:off x="1886585" y="40513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7" name="object 3097"/>
          <p:cNvSpPr/>
          <p:nvPr/>
        </p:nvSpPr>
        <p:spPr>
          <a:xfrm>
            <a:off x="1888617" y="4044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8" name="object 3098"/>
          <p:cNvSpPr/>
          <p:nvPr/>
        </p:nvSpPr>
        <p:spPr>
          <a:xfrm>
            <a:off x="1886839" y="3986276"/>
            <a:ext cx="1905" cy="65405"/>
          </a:xfrm>
          <a:custGeom>
            <a:avLst/>
            <a:gdLst/>
            <a:ahLst/>
            <a:cxnLst/>
            <a:rect l="l" t="t" r="r" b="b"/>
            <a:pathLst>
              <a:path w="1905" h="65404">
                <a:moveTo>
                  <a:pt x="0" y="65024"/>
                </a:moveTo>
                <a:lnTo>
                  <a:pt x="0" y="0"/>
                </a:lnTo>
                <a:lnTo>
                  <a:pt x="1905" y="0"/>
                </a:lnTo>
                <a:lnTo>
                  <a:pt x="1905" y="5854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9" name="object 3099"/>
          <p:cNvSpPr/>
          <p:nvPr/>
        </p:nvSpPr>
        <p:spPr>
          <a:xfrm>
            <a:off x="1889379" y="44287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0" name="object 3100"/>
          <p:cNvSpPr/>
          <p:nvPr/>
        </p:nvSpPr>
        <p:spPr>
          <a:xfrm>
            <a:off x="1889251" y="44070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1" name="object 3101"/>
          <p:cNvSpPr/>
          <p:nvPr/>
        </p:nvSpPr>
        <p:spPr>
          <a:xfrm>
            <a:off x="1888998" y="43911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2" name="object 3102"/>
          <p:cNvSpPr/>
          <p:nvPr/>
        </p:nvSpPr>
        <p:spPr>
          <a:xfrm>
            <a:off x="1889760" y="4364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3" name="object 3103"/>
          <p:cNvSpPr/>
          <p:nvPr/>
        </p:nvSpPr>
        <p:spPr>
          <a:xfrm>
            <a:off x="1889251" y="4347717"/>
            <a:ext cx="635" cy="43815"/>
          </a:xfrm>
          <a:custGeom>
            <a:avLst/>
            <a:gdLst/>
            <a:ahLst/>
            <a:cxnLst/>
            <a:rect l="l" t="t" r="r" b="b"/>
            <a:pathLst>
              <a:path w="635" h="43814">
                <a:moveTo>
                  <a:pt x="0" y="43434"/>
                </a:moveTo>
                <a:lnTo>
                  <a:pt x="0" y="0"/>
                </a:lnTo>
                <a:lnTo>
                  <a:pt x="635" y="0"/>
                </a:lnTo>
                <a:lnTo>
                  <a:pt x="635" y="165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4" name="object 3104"/>
          <p:cNvSpPr/>
          <p:nvPr/>
        </p:nvSpPr>
        <p:spPr>
          <a:xfrm>
            <a:off x="1890141" y="43446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5" name="object 3105"/>
          <p:cNvSpPr/>
          <p:nvPr/>
        </p:nvSpPr>
        <p:spPr>
          <a:xfrm>
            <a:off x="1889505" y="4309236"/>
            <a:ext cx="1270" cy="38735"/>
          </a:xfrm>
          <a:custGeom>
            <a:avLst/>
            <a:gdLst/>
            <a:ahLst/>
            <a:cxnLst/>
            <a:rect l="l" t="t" r="r" b="b"/>
            <a:pathLst>
              <a:path w="1269" h="38735">
                <a:moveTo>
                  <a:pt x="0" y="38480"/>
                </a:moveTo>
                <a:lnTo>
                  <a:pt x="0" y="0"/>
                </a:lnTo>
                <a:lnTo>
                  <a:pt x="762" y="0"/>
                </a:lnTo>
                <a:lnTo>
                  <a:pt x="762" y="354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6" name="object 3106"/>
          <p:cNvSpPr/>
          <p:nvPr/>
        </p:nvSpPr>
        <p:spPr>
          <a:xfrm>
            <a:off x="1890902" y="45121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7" name="object 3107"/>
          <p:cNvSpPr/>
          <p:nvPr/>
        </p:nvSpPr>
        <p:spPr>
          <a:xfrm>
            <a:off x="1892045" y="46819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8" name="object 3108"/>
          <p:cNvSpPr/>
          <p:nvPr/>
        </p:nvSpPr>
        <p:spPr>
          <a:xfrm>
            <a:off x="1891919" y="46748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9" name="object 3109"/>
          <p:cNvSpPr/>
          <p:nvPr/>
        </p:nvSpPr>
        <p:spPr>
          <a:xfrm>
            <a:off x="1891664" y="4607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0" name="object 3110"/>
          <p:cNvSpPr/>
          <p:nvPr/>
        </p:nvSpPr>
        <p:spPr>
          <a:xfrm>
            <a:off x="1891538" y="4586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1" name="object 3111"/>
          <p:cNvSpPr/>
          <p:nvPr/>
        </p:nvSpPr>
        <p:spPr>
          <a:xfrm>
            <a:off x="1891283" y="4473447"/>
            <a:ext cx="635" cy="113030"/>
          </a:xfrm>
          <a:custGeom>
            <a:avLst/>
            <a:gdLst/>
            <a:ahLst/>
            <a:cxnLst/>
            <a:rect l="l" t="t" r="r" b="b"/>
            <a:pathLst>
              <a:path w="635" h="113029">
                <a:moveTo>
                  <a:pt x="190" y="-4762"/>
                </a:moveTo>
                <a:lnTo>
                  <a:pt x="190" y="1177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2" name="object 3112"/>
          <p:cNvSpPr/>
          <p:nvPr/>
        </p:nvSpPr>
        <p:spPr>
          <a:xfrm>
            <a:off x="1891029" y="4463288"/>
            <a:ext cx="635" cy="48895"/>
          </a:xfrm>
          <a:custGeom>
            <a:avLst/>
            <a:gdLst/>
            <a:ahLst/>
            <a:cxnLst/>
            <a:rect l="l" t="t" r="r" b="b"/>
            <a:pathLst>
              <a:path w="635" h="48895">
                <a:moveTo>
                  <a:pt x="254" y="-4762"/>
                </a:moveTo>
                <a:lnTo>
                  <a:pt x="254" y="53657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3" name="object 3113"/>
          <p:cNvSpPr/>
          <p:nvPr/>
        </p:nvSpPr>
        <p:spPr>
          <a:xfrm>
            <a:off x="1893189" y="47506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4" name="object 3114"/>
          <p:cNvSpPr/>
          <p:nvPr/>
        </p:nvSpPr>
        <p:spPr>
          <a:xfrm>
            <a:off x="1893061" y="4732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5" name="object 3115"/>
          <p:cNvSpPr/>
          <p:nvPr/>
        </p:nvSpPr>
        <p:spPr>
          <a:xfrm>
            <a:off x="1892807" y="46702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6" name="object 3116"/>
          <p:cNvSpPr/>
          <p:nvPr/>
        </p:nvSpPr>
        <p:spPr>
          <a:xfrm>
            <a:off x="1893570" y="4659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7" name="object 3117"/>
          <p:cNvSpPr/>
          <p:nvPr/>
        </p:nvSpPr>
        <p:spPr>
          <a:xfrm>
            <a:off x="1893061" y="4626228"/>
            <a:ext cx="635" cy="44450"/>
          </a:xfrm>
          <a:custGeom>
            <a:avLst/>
            <a:gdLst/>
            <a:ahLst/>
            <a:cxnLst/>
            <a:rect l="l" t="t" r="r" b="b"/>
            <a:pathLst>
              <a:path w="635" h="44450">
                <a:moveTo>
                  <a:pt x="0" y="44069"/>
                </a:moveTo>
                <a:lnTo>
                  <a:pt x="0" y="0"/>
                </a:lnTo>
                <a:lnTo>
                  <a:pt x="635" y="0"/>
                </a:lnTo>
                <a:lnTo>
                  <a:pt x="635" y="328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8" name="object 3118"/>
          <p:cNvSpPr/>
          <p:nvPr/>
        </p:nvSpPr>
        <p:spPr>
          <a:xfrm>
            <a:off x="1892680" y="46056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9" name="object 3119"/>
          <p:cNvSpPr/>
          <p:nvPr/>
        </p:nvSpPr>
        <p:spPr>
          <a:xfrm>
            <a:off x="1894204" y="46288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0" name="object 3120"/>
          <p:cNvSpPr/>
          <p:nvPr/>
        </p:nvSpPr>
        <p:spPr>
          <a:xfrm>
            <a:off x="1893951" y="45778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1" name="object 3121"/>
          <p:cNvSpPr/>
          <p:nvPr/>
        </p:nvSpPr>
        <p:spPr>
          <a:xfrm>
            <a:off x="1894713" y="4618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2" name="object 3122"/>
          <p:cNvSpPr/>
          <p:nvPr/>
        </p:nvSpPr>
        <p:spPr>
          <a:xfrm>
            <a:off x="1895348" y="46299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3" name="object 3123"/>
          <p:cNvSpPr/>
          <p:nvPr/>
        </p:nvSpPr>
        <p:spPr>
          <a:xfrm>
            <a:off x="1895094" y="46026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4" name="object 3124"/>
          <p:cNvSpPr/>
          <p:nvPr/>
        </p:nvSpPr>
        <p:spPr>
          <a:xfrm>
            <a:off x="1894839" y="4583557"/>
            <a:ext cx="635" cy="35560"/>
          </a:xfrm>
          <a:custGeom>
            <a:avLst/>
            <a:gdLst/>
            <a:ahLst/>
            <a:cxnLst/>
            <a:rect l="l" t="t" r="r" b="b"/>
            <a:pathLst>
              <a:path w="635" h="35560">
                <a:moveTo>
                  <a:pt x="0" y="35433"/>
                </a:moveTo>
                <a:lnTo>
                  <a:pt x="0" y="0"/>
                </a:lnTo>
                <a:lnTo>
                  <a:pt x="508" y="0"/>
                </a:lnTo>
                <a:lnTo>
                  <a:pt x="508" y="190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5" name="object 3125"/>
          <p:cNvSpPr/>
          <p:nvPr/>
        </p:nvSpPr>
        <p:spPr>
          <a:xfrm>
            <a:off x="1894585" y="45580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6" name="object 3126"/>
          <p:cNvSpPr/>
          <p:nvPr/>
        </p:nvSpPr>
        <p:spPr>
          <a:xfrm>
            <a:off x="1894204" y="4544059"/>
            <a:ext cx="635" cy="34290"/>
          </a:xfrm>
          <a:custGeom>
            <a:avLst/>
            <a:gdLst/>
            <a:ahLst/>
            <a:cxnLst/>
            <a:rect l="l" t="t" r="r" b="b"/>
            <a:pathLst>
              <a:path w="635" h="34289">
                <a:moveTo>
                  <a:pt x="0" y="33782"/>
                </a:moveTo>
                <a:lnTo>
                  <a:pt x="0" y="0"/>
                </a:lnTo>
                <a:lnTo>
                  <a:pt x="635" y="0"/>
                </a:lnTo>
                <a:lnTo>
                  <a:pt x="635" y="139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7" name="object 3127"/>
          <p:cNvSpPr/>
          <p:nvPr/>
        </p:nvSpPr>
        <p:spPr>
          <a:xfrm>
            <a:off x="1893061" y="4524883"/>
            <a:ext cx="1905" cy="81280"/>
          </a:xfrm>
          <a:custGeom>
            <a:avLst/>
            <a:gdLst/>
            <a:ahLst/>
            <a:cxnLst/>
            <a:rect l="l" t="t" r="r" b="b"/>
            <a:pathLst>
              <a:path w="1905" h="81279">
                <a:moveTo>
                  <a:pt x="0" y="80772"/>
                </a:moveTo>
                <a:lnTo>
                  <a:pt x="0" y="0"/>
                </a:lnTo>
                <a:lnTo>
                  <a:pt x="1397" y="0"/>
                </a:lnTo>
                <a:lnTo>
                  <a:pt x="1397" y="191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8" name="object 3128"/>
          <p:cNvSpPr/>
          <p:nvPr/>
        </p:nvSpPr>
        <p:spPr>
          <a:xfrm>
            <a:off x="1895729" y="45727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9" name="object 3129"/>
          <p:cNvSpPr/>
          <p:nvPr/>
        </p:nvSpPr>
        <p:spPr>
          <a:xfrm>
            <a:off x="1896491" y="4743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0" name="object 3130"/>
          <p:cNvSpPr/>
          <p:nvPr/>
        </p:nvSpPr>
        <p:spPr>
          <a:xfrm>
            <a:off x="1896872" y="4691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1" name="object 3131"/>
          <p:cNvSpPr/>
          <p:nvPr/>
        </p:nvSpPr>
        <p:spPr>
          <a:xfrm>
            <a:off x="1896617" y="4674742"/>
            <a:ext cx="635" cy="69215"/>
          </a:xfrm>
          <a:custGeom>
            <a:avLst/>
            <a:gdLst/>
            <a:ahLst/>
            <a:cxnLst/>
            <a:rect l="l" t="t" r="r" b="b"/>
            <a:pathLst>
              <a:path w="635" h="69214">
                <a:moveTo>
                  <a:pt x="190" y="-4762"/>
                </a:moveTo>
                <a:lnTo>
                  <a:pt x="190" y="7372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2" name="object 3132"/>
          <p:cNvSpPr/>
          <p:nvPr/>
        </p:nvSpPr>
        <p:spPr>
          <a:xfrm>
            <a:off x="1896236" y="46603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3" name="object 3133"/>
          <p:cNvSpPr/>
          <p:nvPr/>
        </p:nvSpPr>
        <p:spPr>
          <a:xfrm>
            <a:off x="1897252" y="4655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4" name="object 3134"/>
          <p:cNvSpPr/>
          <p:nvPr/>
        </p:nvSpPr>
        <p:spPr>
          <a:xfrm>
            <a:off x="1896491" y="4620514"/>
            <a:ext cx="1270" cy="40005"/>
          </a:xfrm>
          <a:custGeom>
            <a:avLst/>
            <a:gdLst/>
            <a:ahLst/>
            <a:cxnLst/>
            <a:rect l="l" t="t" r="r" b="b"/>
            <a:pathLst>
              <a:path w="1269" h="40004">
                <a:moveTo>
                  <a:pt x="0" y="39877"/>
                </a:moveTo>
                <a:lnTo>
                  <a:pt x="0" y="0"/>
                </a:lnTo>
                <a:lnTo>
                  <a:pt x="889" y="0"/>
                </a:lnTo>
                <a:lnTo>
                  <a:pt x="889" y="346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5" name="object 3135"/>
          <p:cNvSpPr/>
          <p:nvPr/>
        </p:nvSpPr>
        <p:spPr>
          <a:xfrm>
            <a:off x="1896110" y="456869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6" name="object 3136"/>
          <p:cNvSpPr/>
          <p:nvPr/>
        </p:nvSpPr>
        <p:spPr>
          <a:xfrm>
            <a:off x="1895855" y="4511802"/>
            <a:ext cx="635" cy="60960"/>
          </a:xfrm>
          <a:custGeom>
            <a:avLst/>
            <a:gdLst/>
            <a:ahLst/>
            <a:cxnLst/>
            <a:rect l="l" t="t" r="r" b="b"/>
            <a:pathLst>
              <a:path w="635" h="60960">
                <a:moveTo>
                  <a:pt x="317" y="-4762"/>
                </a:moveTo>
                <a:lnTo>
                  <a:pt x="317" y="6572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7" name="object 3137"/>
          <p:cNvSpPr/>
          <p:nvPr/>
        </p:nvSpPr>
        <p:spPr>
          <a:xfrm>
            <a:off x="1893697" y="4480052"/>
            <a:ext cx="2540" cy="45085"/>
          </a:xfrm>
          <a:custGeom>
            <a:avLst/>
            <a:gdLst/>
            <a:ahLst/>
            <a:cxnLst/>
            <a:rect l="l" t="t" r="r" b="b"/>
            <a:pathLst>
              <a:path w="2539" h="45085">
                <a:moveTo>
                  <a:pt x="0" y="44830"/>
                </a:moveTo>
                <a:lnTo>
                  <a:pt x="0" y="0"/>
                </a:lnTo>
                <a:lnTo>
                  <a:pt x="2413" y="0"/>
                </a:lnTo>
                <a:lnTo>
                  <a:pt x="2413" y="317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8" name="object 3138"/>
          <p:cNvSpPr/>
          <p:nvPr/>
        </p:nvSpPr>
        <p:spPr>
          <a:xfrm>
            <a:off x="1892426" y="4437760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540" y="0"/>
                </a:lnTo>
                <a:lnTo>
                  <a:pt x="2540" y="422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9" name="object 3139"/>
          <p:cNvSpPr/>
          <p:nvPr/>
        </p:nvSpPr>
        <p:spPr>
          <a:xfrm>
            <a:off x="1891283" y="4395723"/>
            <a:ext cx="2540" cy="67945"/>
          </a:xfrm>
          <a:custGeom>
            <a:avLst/>
            <a:gdLst/>
            <a:ahLst/>
            <a:cxnLst/>
            <a:rect l="l" t="t" r="r" b="b"/>
            <a:pathLst>
              <a:path w="2539" h="67945">
                <a:moveTo>
                  <a:pt x="0" y="67563"/>
                </a:moveTo>
                <a:lnTo>
                  <a:pt x="0" y="0"/>
                </a:lnTo>
                <a:lnTo>
                  <a:pt x="2413" y="0"/>
                </a:lnTo>
                <a:lnTo>
                  <a:pt x="2413" y="420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0" name="object 3140"/>
          <p:cNvSpPr/>
          <p:nvPr/>
        </p:nvSpPr>
        <p:spPr>
          <a:xfrm>
            <a:off x="1890776" y="436600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297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1" name="object 3141"/>
          <p:cNvSpPr/>
          <p:nvPr/>
        </p:nvSpPr>
        <p:spPr>
          <a:xfrm>
            <a:off x="1890522" y="433692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90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2" name="object 3142"/>
          <p:cNvSpPr/>
          <p:nvPr/>
        </p:nvSpPr>
        <p:spPr>
          <a:xfrm>
            <a:off x="1899157" y="4671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3" name="object 3143"/>
          <p:cNvSpPr/>
          <p:nvPr/>
        </p:nvSpPr>
        <p:spPr>
          <a:xfrm>
            <a:off x="1898904" y="4643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4" name="object 3144"/>
          <p:cNvSpPr/>
          <p:nvPr/>
        </p:nvSpPr>
        <p:spPr>
          <a:xfrm>
            <a:off x="1898776" y="46272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5" name="object 3145"/>
          <p:cNvSpPr/>
          <p:nvPr/>
        </p:nvSpPr>
        <p:spPr>
          <a:xfrm>
            <a:off x="1898523" y="45787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6" name="object 3146"/>
          <p:cNvSpPr/>
          <p:nvPr/>
        </p:nvSpPr>
        <p:spPr>
          <a:xfrm>
            <a:off x="1898395" y="45598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7" name="object 3147"/>
          <p:cNvSpPr/>
          <p:nvPr/>
        </p:nvSpPr>
        <p:spPr>
          <a:xfrm>
            <a:off x="1898142" y="45336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8" name="object 3148"/>
          <p:cNvSpPr/>
          <p:nvPr/>
        </p:nvSpPr>
        <p:spPr>
          <a:xfrm>
            <a:off x="1898014" y="45275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9" name="object 3149"/>
          <p:cNvSpPr/>
          <p:nvPr/>
        </p:nvSpPr>
        <p:spPr>
          <a:xfrm>
            <a:off x="1897760" y="44434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0" name="object 3150"/>
          <p:cNvSpPr/>
          <p:nvPr/>
        </p:nvSpPr>
        <p:spPr>
          <a:xfrm>
            <a:off x="1897633" y="4430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1" name="object 3151"/>
          <p:cNvSpPr/>
          <p:nvPr/>
        </p:nvSpPr>
        <p:spPr>
          <a:xfrm>
            <a:off x="1900047" y="45467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2" name="object 3152"/>
          <p:cNvSpPr/>
          <p:nvPr/>
        </p:nvSpPr>
        <p:spPr>
          <a:xfrm>
            <a:off x="1899920" y="45297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3" name="object 3153"/>
          <p:cNvSpPr/>
          <p:nvPr/>
        </p:nvSpPr>
        <p:spPr>
          <a:xfrm>
            <a:off x="1901317" y="47480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4" name="object 3154"/>
          <p:cNvSpPr/>
          <p:nvPr/>
        </p:nvSpPr>
        <p:spPr>
          <a:xfrm>
            <a:off x="1901063" y="46843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5" name="object 3155"/>
          <p:cNvSpPr/>
          <p:nvPr/>
        </p:nvSpPr>
        <p:spPr>
          <a:xfrm>
            <a:off x="1900935" y="4642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6" name="object 3156"/>
          <p:cNvSpPr/>
          <p:nvPr/>
        </p:nvSpPr>
        <p:spPr>
          <a:xfrm>
            <a:off x="1900682" y="4634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7" name="object 3157"/>
          <p:cNvSpPr/>
          <p:nvPr/>
        </p:nvSpPr>
        <p:spPr>
          <a:xfrm>
            <a:off x="1901825" y="46998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8" name="object 3158"/>
          <p:cNvSpPr/>
          <p:nvPr/>
        </p:nvSpPr>
        <p:spPr>
          <a:xfrm>
            <a:off x="1901698" y="46621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9" name="object 3159"/>
          <p:cNvSpPr/>
          <p:nvPr/>
        </p:nvSpPr>
        <p:spPr>
          <a:xfrm>
            <a:off x="1902205" y="46435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0" name="object 3160"/>
          <p:cNvSpPr/>
          <p:nvPr/>
        </p:nvSpPr>
        <p:spPr>
          <a:xfrm>
            <a:off x="1901825" y="4611496"/>
            <a:ext cx="635" cy="50800"/>
          </a:xfrm>
          <a:custGeom>
            <a:avLst/>
            <a:gdLst/>
            <a:ahLst/>
            <a:cxnLst/>
            <a:rect l="l" t="t" r="r" b="b"/>
            <a:pathLst>
              <a:path w="635" h="50800">
                <a:moveTo>
                  <a:pt x="253" y="-4762"/>
                </a:moveTo>
                <a:lnTo>
                  <a:pt x="253" y="55435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1" name="object 3161"/>
          <p:cNvSpPr/>
          <p:nvPr/>
        </p:nvSpPr>
        <p:spPr>
          <a:xfrm>
            <a:off x="1900808" y="4578350"/>
            <a:ext cx="1270" cy="56515"/>
          </a:xfrm>
          <a:custGeom>
            <a:avLst/>
            <a:gdLst/>
            <a:ahLst/>
            <a:cxnLst/>
            <a:rect l="l" t="t" r="r" b="b"/>
            <a:pathLst>
              <a:path w="1269" h="56514">
                <a:moveTo>
                  <a:pt x="0" y="56514"/>
                </a:moveTo>
                <a:lnTo>
                  <a:pt x="0" y="0"/>
                </a:lnTo>
                <a:lnTo>
                  <a:pt x="1270" y="0"/>
                </a:lnTo>
                <a:lnTo>
                  <a:pt x="1270" y="3314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2" name="object 3162"/>
          <p:cNvSpPr/>
          <p:nvPr/>
        </p:nvSpPr>
        <p:spPr>
          <a:xfrm>
            <a:off x="1902967" y="4580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3" name="object 3163"/>
          <p:cNvSpPr/>
          <p:nvPr/>
        </p:nvSpPr>
        <p:spPr>
          <a:xfrm>
            <a:off x="1902841" y="4552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4" name="object 3164"/>
          <p:cNvSpPr/>
          <p:nvPr/>
        </p:nvSpPr>
        <p:spPr>
          <a:xfrm>
            <a:off x="1902586" y="45453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5" name="object 3165"/>
          <p:cNvSpPr/>
          <p:nvPr/>
        </p:nvSpPr>
        <p:spPr>
          <a:xfrm>
            <a:off x="1901444" y="4534661"/>
            <a:ext cx="1270" cy="43815"/>
          </a:xfrm>
          <a:custGeom>
            <a:avLst/>
            <a:gdLst/>
            <a:ahLst/>
            <a:cxnLst/>
            <a:rect l="l" t="t" r="r" b="b"/>
            <a:pathLst>
              <a:path w="1269" h="43814">
                <a:moveTo>
                  <a:pt x="0" y="43687"/>
                </a:moveTo>
                <a:lnTo>
                  <a:pt x="0" y="0"/>
                </a:lnTo>
                <a:lnTo>
                  <a:pt x="1270" y="0"/>
                </a:lnTo>
                <a:lnTo>
                  <a:pt x="1270" y="106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6" name="object 3166"/>
          <p:cNvSpPr/>
          <p:nvPr/>
        </p:nvSpPr>
        <p:spPr>
          <a:xfrm>
            <a:off x="1900427" y="450570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289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7" name="object 3167"/>
          <p:cNvSpPr/>
          <p:nvPr/>
        </p:nvSpPr>
        <p:spPr>
          <a:xfrm>
            <a:off x="1900047" y="4493767"/>
            <a:ext cx="1270" cy="36195"/>
          </a:xfrm>
          <a:custGeom>
            <a:avLst/>
            <a:gdLst/>
            <a:ahLst/>
            <a:cxnLst/>
            <a:rect l="l" t="t" r="r" b="b"/>
            <a:pathLst>
              <a:path w="1269" h="36195">
                <a:moveTo>
                  <a:pt x="0" y="35940"/>
                </a:moveTo>
                <a:lnTo>
                  <a:pt x="0" y="0"/>
                </a:lnTo>
                <a:lnTo>
                  <a:pt x="1270" y="0"/>
                </a:lnTo>
                <a:lnTo>
                  <a:pt x="1270" y="119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8" name="object 3168"/>
          <p:cNvSpPr/>
          <p:nvPr/>
        </p:nvSpPr>
        <p:spPr>
          <a:xfrm>
            <a:off x="1899666" y="443471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9" name="object 3169"/>
          <p:cNvSpPr/>
          <p:nvPr/>
        </p:nvSpPr>
        <p:spPr>
          <a:xfrm>
            <a:off x="1899539" y="43874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0" name="object 3170"/>
          <p:cNvSpPr/>
          <p:nvPr/>
        </p:nvSpPr>
        <p:spPr>
          <a:xfrm>
            <a:off x="1897760" y="4318889"/>
            <a:ext cx="2540" cy="111760"/>
          </a:xfrm>
          <a:custGeom>
            <a:avLst/>
            <a:gdLst/>
            <a:ahLst/>
            <a:cxnLst/>
            <a:rect l="l" t="t" r="r" b="b"/>
            <a:pathLst>
              <a:path w="2539" h="111760">
                <a:moveTo>
                  <a:pt x="0" y="111251"/>
                </a:moveTo>
                <a:lnTo>
                  <a:pt x="0" y="0"/>
                </a:lnTo>
                <a:lnTo>
                  <a:pt x="2159" y="0"/>
                </a:lnTo>
                <a:lnTo>
                  <a:pt x="2159" y="685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1" name="object 3171"/>
          <p:cNvSpPr/>
          <p:nvPr/>
        </p:nvSpPr>
        <p:spPr>
          <a:xfrm>
            <a:off x="1891157" y="4282821"/>
            <a:ext cx="8255" cy="54610"/>
          </a:xfrm>
          <a:custGeom>
            <a:avLst/>
            <a:gdLst/>
            <a:ahLst/>
            <a:cxnLst/>
            <a:rect l="l" t="t" r="r" b="b"/>
            <a:pathLst>
              <a:path w="8255" h="54610">
                <a:moveTo>
                  <a:pt x="0" y="54101"/>
                </a:moveTo>
                <a:lnTo>
                  <a:pt x="0" y="0"/>
                </a:lnTo>
                <a:lnTo>
                  <a:pt x="7747" y="0"/>
                </a:lnTo>
                <a:lnTo>
                  <a:pt x="7747" y="360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2" name="object 3172"/>
          <p:cNvSpPr/>
          <p:nvPr/>
        </p:nvSpPr>
        <p:spPr>
          <a:xfrm>
            <a:off x="1889886" y="4161154"/>
            <a:ext cx="5080" cy="148590"/>
          </a:xfrm>
          <a:custGeom>
            <a:avLst/>
            <a:gdLst/>
            <a:ahLst/>
            <a:cxnLst/>
            <a:rect l="l" t="t" r="r" b="b"/>
            <a:pathLst>
              <a:path w="5080" h="148589">
                <a:moveTo>
                  <a:pt x="0" y="148082"/>
                </a:moveTo>
                <a:lnTo>
                  <a:pt x="0" y="0"/>
                </a:lnTo>
                <a:lnTo>
                  <a:pt x="5080" y="0"/>
                </a:lnTo>
                <a:lnTo>
                  <a:pt x="5080" y="1216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3" name="object 3173"/>
          <p:cNvSpPr/>
          <p:nvPr/>
        </p:nvSpPr>
        <p:spPr>
          <a:xfrm>
            <a:off x="1903729" y="44535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4" name="object 3174"/>
          <p:cNvSpPr/>
          <p:nvPr/>
        </p:nvSpPr>
        <p:spPr>
          <a:xfrm>
            <a:off x="1903602" y="44067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5" name="object 3175"/>
          <p:cNvSpPr/>
          <p:nvPr/>
        </p:nvSpPr>
        <p:spPr>
          <a:xfrm>
            <a:off x="1903348" y="4304919"/>
            <a:ext cx="635" cy="102235"/>
          </a:xfrm>
          <a:custGeom>
            <a:avLst/>
            <a:gdLst/>
            <a:ahLst/>
            <a:cxnLst/>
            <a:rect l="l" t="t" r="r" b="b"/>
            <a:pathLst>
              <a:path w="635" h="102235">
                <a:moveTo>
                  <a:pt x="190" y="-4762"/>
                </a:moveTo>
                <a:lnTo>
                  <a:pt x="190" y="10661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6" name="object 3176"/>
          <p:cNvSpPr/>
          <p:nvPr/>
        </p:nvSpPr>
        <p:spPr>
          <a:xfrm>
            <a:off x="1904492" y="43938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7" name="object 3177"/>
          <p:cNvSpPr/>
          <p:nvPr/>
        </p:nvSpPr>
        <p:spPr>
          <a:xfrm>
            <a:off x="1904873" y="43783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8" name="object 3178"/>
          <p:cNvSpPr/>
          <p:nvPr/>
        </p:nvSpPr>
        <p:spPr>
          <a:xfrm>
            <a:off x="1904619" y="4343908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190" y="-4762"/>
                </a:moveTo>
                <a:lnTo>
                  <a:pt x="190" y="5467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9" name="object 3179"/>
          <p:cNvSpPr/>
          <p:nvPr/>
        </p:nvSpPr>
        <p:spPr>
          <a:xfrm>
            <a:off x="1904364" y="43049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0" name="object 3180"/>
          <p:cNvSpPr/>
          <p:nvPr/>
        </p:nvSpPr>
        <p:spPr>
          <a:xfrm>
            <a:off x="1904110" y="42927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1" name="object 3181"/>
          <p:cNvSpPr/>
          <p:nvPr/>
        </p:nvSpPr>
        <p:spPr>
          <a:xfrm>
            <a:off x="1903476" y="4237990"/>
            <a:ext cx="1270" cy="67310"/>
          </a:xfrm>
          <a:custGeom>
            <a:avLst/>
            <a:gdLst/>
            <a:ahLst/>
            <a:cxnLst/>
            <a:rect l="l" t="t" r="r" b="b"/>
            <a:pathLst>
              <a:path w="1269" h="67310">
                <a:moveTo>
                  <a:pt x="0" y="66928"/>
                </a:moveTo>
                <a:lnTo>
                  <a:pt x="0" y="0"/>
                </a:lnTo>
                <a:lnTo>
                  <a:pt x="889" y="0"/>
                </a:lnTo>
                <a:lnTo>
                  <a:pt x="889" y="547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2" name="object 3182"/>
          <p:cNvSpPr/>
          <p:nvPr/>
        </p:nvSpPr>
        <p:spPr>
          <a:xfrm>
            <a:off x="1906016" y="44516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3" name="object 3183"/>
          <p:cNvSpPr/>
          <p:nvPr/>
        </p:nvSpPr>
        <p:spPr>
          <a:xfrm>
            <a:off x="1906651" y="45022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4" name="object 3184"/>
          <p:cNvSpPr/>
          <p:nvPr/>
        </p:nvSpPr>
        <p:spPr>
          <a:xfrm>
            <a:off x="1907413" y="45684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5" name="object 3185"/>
          <p:cNvSpPr/>
          <p:nvPr/>
        </p:nvSpPr>
        <p:spPr>
          <a:xfrm>
            <a:off x="1907158" y="45219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6" name="object 3186"/>
          <p:cNvSpPr/>
          <p:nvPr/>
        </p:nvSpPr>
        <p:spPr>
          <a:xfrm>
            <a:off x="1907032" y="44747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7" name="object 3187"/>
          <p:cNvSpPr/>
          <p:nvPr/>
        </p:nvSpPr>
        <p:spPr>
          <a:xfrm>
            <a:off x="1906651" y="4446904"/>
            <a:ext cx="635" cy="55880"/>
          </a:xfrm>
          <a:custGeom>
            <a:avLst/>
            <a:gdLst/>
            <a:ahLst/>
            <a:cxnLst/>
            <a:rect l="l" t="t" r="r" b="b"/>
            <a:pathLst>
              <a:path w="635" h="55879">
                <a:moveTo>
                  <a:pt x="253" y="-4762"/>
                </a:moveTo>
                <a:lnTo>
                  <a:pt x="253" y="6013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8" name="object 3188"/>
          <p:cNvSpPr/>
          <p:nvPr/>
        </p:nvSpPr>
        <p:spPr>
          <a:xfrm>
            <a:off x="1906397" y="4414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9" name="object 3189"/>
          <p:cNvSpPr/>
          <p:nvPr/>
        </p:nvSpPr>
        <p:spPr>
          <a:xfrm>
            <a:off x="1906142" y="4373498"/>
            <a:ext cx="635" cy="78105"/>
          </a:xfrm>
          <a:custGeom>
            <a:avLst/>
            <a:gdLst/>
            <a:ahLst/>
            <a:cxnLst/>
            <a:rect l="l" t="t" r="r" b="b"/>
            <a:pathLst>
              <a:path w="635" h="78104">
                <a:moveTo>
                  <a:pt x="254" y="-4762"/>
                </a:moveTo>
                <a:lnTo>
                  <a:pt x="254" y="82867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0" name="object 3190"/>
          <p:cNvSpPr/>
          <p:nvPr/>
        </p:nvSpPr>
        <p:spPr>
          <a:xfrm>
            <a:off x="1905889" y="43402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1" name="object 3191"/>
          <p:cNvSpPr/>
          <p:nvPr/>
        </p:nvSpPr>
        <p:spPr>
          <a:xfrm>
            <a:off x="1905635" y="4282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2" name="object 3192"/>
          <p:cNvSpPr/>
          <p:nvPr/>
        </p:nvSpPr>
        <p:spPr>
          <a:xfrm>
            <a:off x="1905507" y="42730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3" name="object 3193"/>
          <p:cNvSpPr/>
          <p:nvPr/>
        </p:nvSpPr>
        <p:spPr>
          <a:xfrm>
            <a:off x="1905254" y="4210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4" name="object 3194"/>
          <p:cNvSpPr/>
          <p:nvPr/>
        </p:nvSpPr>
        <p:spPr>
          <a:xfrm>
            <a:off x="1903983" y="4121277"/>
            <a:ext cx="1905" cy="116839"/>
          </a:xfrm>
          <a:custGeom>
            <a:avLst/>
            <a:gdLst/>
            <a:ahLst/>
            <a:cxnLst/>
            <a:rect l="l" t="t" r="r" b="b"/>
            <a:pathLst>
              <a:path w="1905" h="116839">
                <a:moveTo>
                  <a:pt x="0" y="116712"/>
                </a:moveTo>
                <a:lnTo>
                  <a:pt x="0" y="0"/>
                </a:lnTo>
                <a:lnTo>
                  <a:pt x="1524" y="0"/>
                </a:lnTo>
                <a:lnTo>
                  <a:pt x="1524" y="894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5" name="object 3195"/>
          <p:cNvSpPr/>
          <p:nvPr/>
        </p:nvSpPr>
        <p:spPr>
          <a:xfrm>
            <a:off x="1908301" y="44084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6" name="object 3196"/>
          <p:cNvSpPr/>
          <p:nvPr/>
        </p:nvSpPr>
        <p:spPr>
          <a:xfrm>
            <a:off x="1908175" y="43446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7" name="object 3197"/>
          <p:cNvSpPr/>
          <p:nvPr/>
        </p:nvSpPr>
        <p:spPr>
          <a:xfrm>
            <a:off x="1907920" y="4241546"/>
            <a:ext cx="635" cy="103505"/>
          </a:xfrm>
          <a:custGeom>
            <a:avLst/>
            <a:gdLst/>
            <a:ahLst/>
            <a:cxnLst/>
            <a:rect l="l" t="t" r="r" b="b"/>
            <a:pathLst>
              <a:path w="635" h="103504">
                <a:moveTo>
                  <a:pt x="190" y="-4762"/>
                </a:moveTo>
                <a:lnTo>
                  <a:pt x="190" y="10788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8" name="object 3198"/>
          <p:cNvSpPr/>
          <p:nvPr/>
        </p:nvSpPr>
        <p:spPr>
          <a:xfrm>
            <a:off x="1908682" y="42308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9" name="object 3199"/>
          <p:cNvSpPr/>
          <p:nvPr/>
        </p:nvSpPr>
        <p:spPr>
          <a:xfrm>
            <a:off x="1909762" y="4431474"/>
            <a:ext cx="0" cy="250190"/>
          </a:xfrm>
          <a:custGeom>
            <a:avLst/>
            <a:gdLst/>
            <a:ahLst/>
            <a:cxnLst/>
            <a:rect l="l" t="t" r="r" b="b"/>
            <a:pathLst>
              <a:path h="250189">
                <a:moveTo>
                  <a:pt x="0" y="0"/>
                </a:moveTo>
                <a:lnTo>
                  <a:pt x="0" y="249745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0" name="object 3200"/>
          <p:cNvSpPr/>
          <p:nvPr/>
        </p:nvSpPr>
        <p:spPr>
          <a:xfrm>
            <a:off x="1909317" y="4387850"/>
            <a:ext cx="1270" cy="57150"/>
          </a:xfrm>
          <a:custGeom>
            <a:avLst/>
            <a:gdLst/>
            <a:ahLst/>
            <a:cxnLst/>
            <a:rect l="l" t="t" r="r" b="b"/>
            <a:pathLst>
              <a:path w="1269" h="57150">
                <a:moveTo>
                  <a:pt x="0" y="57023"/>
                </a:moveTo>
                <a:lnTo>
                  <a:pt x="0" y="0"/>
                </a:lnTo>
                <a:lnTo>
                  <a:pt x="1270" y="0"/>
                </a:lnTo>
                <a:lnTo>
                  <a:pt x="1270" y="4838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1" name="object 3201"/>
          <p:cNvSpPr/>
          <p:nvPr/>
        </p:nvSpPr>
        <p:spPr>
          <a:xfrm>
            <a:off x="1911350" y="45853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2" name="object 3202"/>
          <p:cNvSpPr/>
          <p:nvPr/>
        </p:nvSpPr>
        <p:spPr>
          <a:xfrm>
            <a:off x="1912747" y="4750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3" name="object 3203"/>
          <p:cNvSpPr/>
          <p:nvPr/>
        </p:nvSpPr>
        <p:spPr>
          <a:xfrm>
            <a:off x="1912492" y="4723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4" name="object 3204"/>
          <p:cNvSpPr/>
          <p:nvPr/>
        </p:nvSpPr>
        <p:spPr>
          <a:xfrm>
            <a:off x="1912366" y="47114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5" name="object 3205"/>
          <p:cNvSpPr/>
          <p:nvPr/>
        </p:nvSpPr>
        <p:spPr>
          <a:xfrm>
            <a:off x="1913635" y="47588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6" name="object 3206"/>
          <p:cNvSpPr/>
          <p:nvPr/>
        </p:nvSpPr>
        <p:spPr>
          <a:xfrm>
            <a:off x="1913508" y="47410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7" name="object 3207"/>
          <p:cNvSpPr/>
          <p:nvPr/>
        </p:nvSpPr>
        <p:spPr>
          <a:xfrm>
            <a:off x="1913254" y="4707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8" name="object 3208"/>
          <p:cNvSpPr/>
          <p:nvPr/>
        </p:nvSpPr>
        <p:spPr>
          <a:xfrm>
            <a:off x="1913127" y="46827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9" name="object 3209"/>
          <p:cNvSpPr/>
          <p:nvPr/>
        </p:nvSpPr>
        <p:spPr>
          <a:xfrm>
            <a:off x="1912492" y="4659503"/>
            <a:ext cx="1270" cy="52069"/>
          </a:xfrm>
          <a:custGeom>
            <a:avLst/>
            <a:gdLst/>
            <a:ahLst/>
            <a:cxnLst/>
            <a:rect l="l" t="t" r="r" b="b"/>
            <a:pathLst>
              <a:path w="1269" h="52070">
                <a:moveTo>
                  <a:pt x="0" y="51942"/>
                </a:moveTo>
                <a:lnTo>
                  <a:pt x="0" y="0"/>
                </a:lnTo>
                <a:lnTo>
                  <a:pt x="762" y="0"/>
                </a:lnTo>
                <a:lnTo>
                  <a:pt x="762" y="232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0" name="object 3210"/>
          <p:cNvSpPr/>
          <p:nvPr/>
        </p:nvSpPr>
        <p:spPr>
          <a:xfrm>
            <a:off x="1912111" y="463537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1" name="object 3211"/>
          <p:cNvSpPr/>
          <p:nvPr/>
        </p:nvSpPr>
        <p:spPr>
          <a:xfrm>
            <a:off x="1914017" y="46544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2" name="object 3212"/>
          <p:cNvSpPr/>
          <p:nvPr/>
        </p:nvSpPr>
        <p:spPr>
          <a:xfrm>
            <a:off x="1914779" y="47451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3" name="object 3213"/>
          <p:cNvSpPr/>
          <p:nvPr/>
        </p:nvSpPr>
        <p:spPr>
          <a:xfrm>
            <a:off x="1915795" y="48220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4" name="object 3214"/>
          <p:cNvSpPr/>
          <p:nvPr/>
        </p:nvSpPr>
        <p:spPr>
          <a:xfrm>
            <a:off x="1915541" y="47899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5" name="object 3215"/>
          <p:cNvSpPr/>
          <p:nvPr/>
        </p:nvSpPr>
        <p:spPr>
          <a:xfrm>
            <a:off x="1915414" y="47735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6" name="object 3216"/>
          <p:cNvSpPr/>
          <p:nvPr/>
        </p:nvSpPr>
        <p:spPr>
          <a:xfrm>
            <a:off x="1915160" y="47335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7" name="object 3217"/>
          <p:cNvSpPr/>
          <p:nvPr/>
        </p:nvSpPr>
        <p:spPr>
          <a:xfrm>
            <a:off x="1914905" y="4715128"/>
            <a:ext cx="635" cy="30480"/>
          </a:xfrm>
          <a:custGeom>
            <a:avLst/>
            <a:gdLst/>
            <a:ahLst/>
            <a:cxnLst/>
            <a:rect l="l" t="t" r="r" b="b"/>
            <a:pathLst>
              <a:path w="635" h="30479">
                <a:moveTo>
                  <a:pt x="0" y="29972"/>
                </a:moveTo>
                <a:lnTo>
                  <a:pt x="0" y="0"/>
                </a:lnTo>
                <a:lnTo>
                  <a:pt x="508" y="0"/>
                </a:lnTo>
                <a:lnTo>
                  <a:pt x="508" y="184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8" name="object 3218"/>
          <p:cNvSpPr/>
          <p:nvPr/>
        </p:nvSpPr>
        <p:spPr>
          <a:xfrm>
            <a:off x="1914651" y="46779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9" name="object 3219"/>
          <p:cNvSpPr/>
          <p:nvPr/>
        </p:nvSpPr>
        <p:spPr>
          <a:xfrm>
            <a:off x="1914398" y="46353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0" name="object 3220"/>
          <p:cNvSpPr/>
          <p:nvPr/>
        </p:nvSpPr>
        <p:spPr>
          <a:xfrm>
            <a:off x="1914144" y="4619752"/>
            <a:ext cx="635" cy="34925"/>
          </a:xfrm>
          <a:custGeom>
            <a:avLst/>
            <a:gdLst/>
            <a:ahLst/>
            <a:cxnLst/>
            <a:rect l="l" t="t" r="r" b="b"/>
            <a:pathLst>
              <a:path w="635" h="34925">
                <a:moveTo>
                  <a:pt x="0" y="34671"/>
                </a:moveTo>
                <a:lnTo>
                  <a:pt x="0" y="0"/>
                </a:lnTo>
                <a:lnTo>
                  <a:pt x="508" y="0"/>
                </a:lnTo>
                <a:lnTo>
                  <a:pt x="508" y="156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1" name="object 3221"/>
          <p:cNvSpPr/>
          <p:nvPr/>
        </p:nvSpPr>
        <p:spPr>
          <a:xfrm>
            <a:off x="1912492" y="4606163"/>
            <a:ext cx="1905" cy="29209"/>
          </a:xfrm>
          <a:custGeom>
            <a:avLst/>
            <a:gdLst/>
            <a:ahLst/>
            <a:cxnLst/>
            <a:rect l="l" t="t" r="r" b="b"/>
            <a:pathLst>
              <a:path w="1905" h="29210">
                <a:moveTo>
                  <a:pt x="0" y="29210"/>
                </a:moveTo>
                <a:lnTo>
                  <a:pt x="0" y="0"/>
                </a:lnTo>
                <a:lnTo>
                  <a:pt x="1905" y="0"/>
                </a:lnTo>
                <a:lnTo>
                  <a:pt x="1905" y="135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2" name="object 3222"/>
          <p:cNvSpPr/>
          <p:nvPr/>
        </p:nvSpPr>
        <p:spPr>
          <a:xfrm>
            <a:off x="1911985" y="459498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111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3" name="object 3223"/>
          <p:cNvSpPr/>
          <p:nvPr/>
        </p:nvSpPr>
        <p:spPr>
          <a:xfrm>
            <a:off x="1911730" y="455040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4" name="object 3224"/>
          <p:cNvSpPr/>
          <p:nvPr/>
        </p:nvSpPr>
        <p:spPr>
          <a:xfrm>
            <a:off x="1911476" y="4545710"/>
            <a:ext cx="1270" cy="40005"/>
          </a:xfrm>
          <a:custGeom>
            <a:avLst/>
            <a:gdLst/>
            <a:ahLst/>
            <a:cxnLst/>
            <a:rect l="l" t="t" r="r" b="b"/>
            <a:pathLst>
              <a:path w="1269" h="40004">
                <a:moveTo>
                  <a:pt x="0" y="39624"/>
                </a:moveTo>
                <a:lnTo>
                  <a:pt x="0" y="0"/>
                </a:lnTo>
                <a:lnTo>
                  <a:pt x="762" y="0"/>
                </a:lnTo>
                <a:lnTo>
                  <a:pt x="762" y="469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5" name="object 3225"/>
          <p:cNvSpPr/>
          <p:nvPr/>
        </p:nvSpPr>
        <p:spPr>
          <a:xfrm>
            <a:off x="1916557" y="45587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6" name="object 3226"/>
          <p:cNvSpPr/>
          <p:nvPr/>
        </p:nvSpPr>
        <p:spPr>
          <a:xfrm>
            <a:off x="1916938" y="45636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7" name="object 3227"/>
          <p:cNvSpPr/>
          <p:nvPr/>
        </p:nvSpPr>
        <p:spPr>
          <a:xfrm>
            <a:off x="1917319" y="4562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8" name="object 3228"/>
          <p:cNvSpPr/>
          <p:nvPr/>
        </p:nvSpPr>
        <p:spPr>
          <a:xfrm>
            <a:off x="1916938" y="4557903"/>
            <a:ext cx="635" cy="5715"/>
          </a:xfrm>
          <a:custGeom>
            <a:avLst/>
            <a:gdLst/>
            <a:ahLst/>
            <a:cxnLst/>
            <a:rect l="l" t="t" r="r" b="b"/>
            <a:pathLst>
              <a:path w="635" h="5714">
                <a:moveTo>
                  <a:pt x="0" y="5714"/>
                </a:moveTo>
                <a:lnTo>
                  <a:pt x="0" y="0"/>
                </a:lnTo>
                <a:lnTo>
                  <a:pt x="381" y="0"/>
                </a:lnTo>
                <a:lnTo>
                  <a:pt x="381" y="48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9" name="object 3229"/>
          <p:cNvSpPr/>
          <p:nvPr/>
        </p:nvSpPr>
        <p:spPr>
          <a:xfrm>
            <a:off x="1916557" y="4543044"/>
            <a:ext cx="635" cy="15875"/>
          </a:xfrm>
          <a:custGeom>
            <a:avLst/>
            <a:gdLst/>
            <a:ahLst/>
            <a:cxnLst/>
            <a:rect l="l" t="t" r="r" b="b"/>
            <a:pathLst>
              <a:path w="635" h="15875">
                <a:moveTo>
                  <a:pt x="0" y="15748"/>
                </a:moveTo>
                <a:lnTo>
                  <a:pt x="0" y="0"/>
                </a:lnTo>
                <a:lnTo>
                  <a:pt x="635" y="0"/>
                </a:lnTo>
                <a:lnTo>
                  <a:pt x="635" y="148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0" name="object 3230"/>
          <p:cNvSpPr/>
          <p:nvPr/>
        </p:nvSpPr>
        <p:spPr>
          <a:xfrm>
            <a:off x="1916302" y="45264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1" name="object 3231"/>
          <p:cNvSpPr/>
          <p:nvPr/>
        </p:nvSpPr>
        <p:spPr>
          <a:xfrm>
            <a:off x="1916176" y="44994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2" name="object 3232"/>
          <p:cNvSpPr/>
          <p:nvPr/>
        </p:nvSpPr>
        <p:spPr>
          <a:xfrm>
            <a:off x="1911857" y="4473575"/>
            <a:ext cx="5080" cy="72390"/>
          </a:xfrm>
          <a:custGeom>
            <a:avLst/>
            <a:gdLst/>
            <a:ahLst/>
            <a:cxnLst/>
            <a:rect l="l" t="t" r="r" b="b"/>
            <a:pathLst>
              <a:path w="5080" h="72389">
                <a:moveTo>
                  <a:pt x="0" y="72136"/>
                </a:moveTo>
                <a:lnTo>
                  <a:pt x="0" y="0"/>
                </a:lnTo>
                <a:lnTo>
                  <a:pt x="4572" y="0"/>
                </a:lnTo>
                <a:lnTo>
                  <a:pt x="4572" y="2590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3" name="object 3233"/>
          <p:cNvSpPr/>
          <p:nvPr/>
        </p:nvSpPr>
        <p:spPr>
          <a:xfrm>
            <a:off x="1911223" y="4382515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921" y="0"/>
                </a:lnTo>
                <a:lnTo>
                  <a:pt x="2921" y="910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4" name="object 3234"/>
          <p:cNvSpPr/>
          <p:nvPr/>
        </p:nvSpPr>
        <p:spPr>
          <a:xfrm>
            <a:off x="1909952" y="4308728"/>
            <a:ext cx="3175" cy="79375"/>
          </a:xfrm>
          <a:custGeom>
            <a:avLst/>
            <a:gdLst/>
            <a:ahLst/>
            <a:cxnLst/>
            <a:rect l="l" t="t" r="r" b="b"/>
            <a:pathLst>
              <a:path w="3175" h="79375">
                <a:moveTo>
                  <a:pt x="0" y="79121"/>
                </a:moveTo>
                <a:lnTo>
                  <a:pt x="0" y="0"/>
                </a:lnTo>
                <a:lnTo>
                  <a:pt x="2667" y="0"/>
                </a:lnTo>
                <a:lnTo>
                  <a:pt x="2667" y="737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5" name="object 3235"/>
          <p:cNvSpPr/>
          <p:nvPr/>
        </p:nvSpPr>
        <p:spPr>
          <a:xfrm>
            <a:off x="1918080" y="4394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6" name="object 3236"/>
          <p:cNvSpPr/>
          <p:nvPr/>
        </p:nvSpPr>
        <p:spPr>
          <a:xfrm>
            <a:off x="1917826" y="4284217"/>
            <a:ext cx="635" cy="110489"/>
          </a:xfrm>
          <a:custGeom>
            <a:avLst/>
            <a:gdLst/>
            <a:ahLst/>
            <a:cxnLst/>
            <a:rect l="l" t="t" r="r" b="b"/>
            <a:pathLst>
              <a:path w="635" h="110489">
                <a:moveTo>
                  <a:pt x="126" y="-4762"/>
                </a:moveTo>
                <a:lnTo>
                  <a:pt x="126" y="114998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7" name="object 3237"/>
          <p:cNvSpPr/>
          <p:nvPr/>
        </p:nvSpPr>
        <p:spPr>
          <a:xfrm>
            <a:off x="1917700" y="4249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8" name="object 3238"/>
          <p:cNvSpPr/>
          <p:nvPr/>
        </p:nvSpPr>
        <p:spPr>
          <a:xfrm>
            <a:off x="1911223" y="4215003"/>
            <a:ext cx="6985" cy="93980"/>
          </a:xfrm>
          <a:custGeom>
            <a:avLst/>
            <a:gdLst/>
            <a:ahLst/>
            <a:cxnLst/>
            <a:rect l="l" t="t" r="r" b="b"/>
            <a:pathLst>
              <a:path w="6985" h="93979">
                <a:moveTo>
                  <a:pt x="0" y="93725"/>
                </a:moveTo>
                <a:lnTo>
                  <a:pt x="0" y="0"/>
                </a:lnTo>
                <a:lnTo>
                  <a:pt x="6604" y="0"/>
                </a:lnTo>
                <a:lnTo>
                  <a:pt x="6604" y="3454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9" name="object 3239"/>
          <p:cNvSpPr/>
          <p:nvPr/>
        </p:nvSpPr>
        <p:spPr>
          <a:xfrm>
            <a:off x="1908810" y="4167504"/>
            <a:ext cx="5715" cy="63500"/>
          </a:xfrm>
          <a:custGeom>
            <a:avLst/>
            <a:gdLst/>
            <a:ahLst/>
            <a:cxnLst/>
            <a:rect l="l" t="t" r="r" b="b"/>
            <a:pathLst>
              <a:path w="5714" h="63500">
                <a:moveTo>
                  <a:pt x="0" y="63373"/>
                </a:moveTo>
                <a:lnTo>
                  <a:pt x="0" y="0"/>
                </a:lnTo>
                <a:lnTo>
                  <a:pt x="5715" y="0"/>
                </a:lnTo>
                <a:lnTo>
                  <a:pt x="5715" y="474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0" name="object 3240"/>
          <p:cNvSpPr/>
          <p:nvPr/>
        </p:nvSpPr>
        <p:spPr>
          <a:xfrm>
            <a:off x="1908048" y="4130675"/>
            <a:ext cx="3810" cy="111125"/>
          </a:xfrm>
          <a:custGeom>
            <a:avLst/>
            <a:gdLst/>
            <a:ahLst/>
            <a:cxnLst/>
            <a:rect l="l" t="t" r="r" b="b"/>
            <a:pathLst>
              <a:path w="3810" h="111125">
                <a:moveTo>
                  <a:pt x="0" y="110871"/>
                </a:moveTo>
                <a:lnTo>
                  <a:pt x="0" y="0"/>
                </a:lnTo>
                <a:lnTo>
                  <a:pt x="3682" y="0"/>
                </a:lnTo>
                <a:lnTo>
                  <a:pt x="3682" y="3683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1" name="object 3241"/>
          <p:cNvSpPr/>
          <p:nvPr/>
        </p:nvSpPr>
        <p:spPr>
          <a:xfrm>
            <a:off x="1907794" y="4102734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279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2" name="object 3242"/>
          <p:cNvSpPr/>
          <p:nvPr/>
        </p:nvSpPr>
        <p:spPr>
          <a:xfrm>
            <a:off x="1904745" y="4053204"/>
            <a:ext cx="4445" cy="68580"/>
          </a:xfrm>
          <a:custGeom>
            <a:avLst/>
            <a:gdLst/>
            <a:ahLst/>
            <a:cxnLst/>
            <a:rect l="l" t="t" r="r" b="b"/>
            <a:pathLst>
              <a:path w="4444" h="68579">
                <a:moveTo>
                  <a:pt x="0" y="68072"/>
                </a:moveTo>
                <a:lnTo>
                  <a:pt x="0" y="0"/>
                </a:lnTo>
                <a:lnTo>
                  <a:pt x="4064" y="0"/>
                </a:lnTo>
                <a:lnTo>
                  <a:pt x="4064" y="495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3" name="object 3243"/>
          <p:cNvSpPr/>
          <p:nvPr/>
        </p:nvSpPr>
        <p:spPr>
          <a:xfrm>
            <a:off x="1892426" y="3982973"/>
            <a:ext cx="14604" cy="178435"/>
          </a:xfrm>
          <a:custGeom>
            <a:avLst/>
            <a:gdLst/>
            <a:ahLst/>
            <a:cxnLst/>
            <a:rect l="l" t="t" r="r" b="b"/>
            <a:pathLst>
              <a:path w="14605" h="178435">
                <a:moveTo>
                  <a:pt x="0" y="178180"/>
                </a:moveTo>
                <a:lnTo>
                  <a:pt x="0" y="0"/>
                </a:lnTo>
                <a:lnTo>
                  <a:pt x="14350" y="0"/>
                </a:lnTo>
                <a:lnTo>
                  <a:pt x="14350" y="702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4" name="object 3244"/>
          <p:cNvSpPr/>
          <p:nvPr/>
        </p:nvSpPr>
        <p:spPr>
          <a:xfrm>
            <a:off x="1919223" y="4524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5" name="object 3245"/>
          <p:cNvSpPr/>
          <p:nvPr/>
        </p:nvSpPr>
        <p:spPr>
          <a:xfrm>
            <a:off x="1918970" y="4497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6" name="object 3246"/>
          <p:cNvSpPr/>
          <p:nvPr/>
        </p:nvSpPr>
        <p:spPr>
          <a:xfrm>
            <a:off x="1918842" y="44855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7" name="object 3247"/>
          <p:cNvSpPr/>
          <p:nvPr/>
        </p:nvSpPr>
        <p:spPr>
          <a:xfrm>
            <a:off x="1921129" y="4742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8" name="object 3248"/>
          <p:cNvSpPr/>
          <p:nvPr/>
        </p:nvSpPr>
        <p:spPr>
          <a:xfrm>
            <a:off x="1920875" y="46982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9" name="object 3249"/>
          <p:cNvSpPr/>
          <p:nvPr/>
        </p:nvSpPr>
        <p:spPr>
          <a:xfrm>
            <a:off x="1920748" y="4681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0" name="object 3250"/>
          <p:cNvSpPr/>
          <p:nvPr/>
        </p:nvSpPr>
        <p:spPr>
          <a:xfrm>
            <a:off x="1920494" y="46716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1" name="object 3251"/>
          <p:cNvSpPr/>
          <p:nvPr/>
        </p:nvSpPr>
        <p:spPr>
          <a:xfrm>
            <a:off x="1920367" y="46541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2" name="object 3252"/>
          <p:cNvSpPr/>
          <p:nvPr/>
        </p:nvSpPr>
        <p:spPr>
          <a:xfrm>
            <a:off x="1920113" y="46276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3" name="object 3253"/>
          <p:cNvSpPr/>
          <p:nvPr/>
        </p:nvSpPr>
        <p:spPr>
          <a:xfrm>
            <a:off x="1919985" y="46065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4" name="object 3254"/>
          <p:cNvSpPr/>
          <p:nvPr/>
        </p:nvSpPr>
        <p:spPr>
          <a:xfrm>
            <a:off x="1919732" y="45990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5" name="object 3255"/>
          <p:cNvSpPr/>
          <p:nvPr/>
        </p:nvSpPr>
        <p:spPr>
          <a:xfrm>
            <a:off x="1921510" y="45843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6" name="object 3256"/>
          <p:cNvSpPr/>
          <p:nvPr/>
        </p:nvSpPr>
        <p:spPr>
          <a:xfrm>
            <a:off x="1919985" y="4547996"/>
            <a:ext cx="1905" cy="51435"/>
          </a:xfrm>
          <a:custGeom>
            <a:avLst/>
            <a:gdLst/>
            <a:ahLst/>
            <a:cxnLst/>
            <a:rect l="l" t="t" r="r" b="b"/>
            <a:pathLst>
              <a:path w="1905" h="51435">
                <a:moveTo>
                  <a:pt x="0" y="51053"/>
                </a:moveTo>
                <a:lnTo>
                  <a:pt x="0" y="0"/>
                </a:lnTo>
                <a:lnTo>
                  <a:pt x="1524" y="0"/>
                </a:lnTo>
                <a:lnTo>
                  <a:pt x="1524" y="363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7" name="object 3257"/>
          <p:cNvSpPr/>
          <p:nvPr/>
        </p:nvSpPr>
        <p:spPr>
          <a:xfrm>
            <a:off x="1921891" y="45073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8" name="object 3258"/>
          <p:cNvSpPr/>
          <p:nvPr/>
        </p:nvSpPr>
        <p:spPr>
          <a:xfrm>
            <a:off x="1920748" y="4481448"/>
            <a:ext cx="1270" cy="66675"/>
          </a:xfrm>
          <a:custGeom>
            <a:avLst/>
            <a:gdLst/>
            <a:ahLst/>
            <a:cxnLst/>
            <a:rect l="l" t="t" r="r" b="b"/>
            <a:pathLst>
              <a:path w="1269" h="66675">
                <a:moveTo>
                  <a:pt x="0" y="66548"/>
                </a:moveTo>
                <a:lnTo>
                  <a:pt x="0" y="0"/>
                </a:lnTo>
                <a:lnTo>
                  <a:pt x="1143" y="0"/>
                </a:lnTo>
                <a:lnTo>
                  <a:pt x="1143" y="259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9" name="object 3259"/>
          <p:cNvSpPr/>
          <p:nvPr/>
        </p:nvSpPr>
        <p:spPr>
          <a:xfrm>
            <a:off x="1919604" y="440080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806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0" name="object 3260"/>
          <p:cNvSpPr/>
          <p:nvPr/>
        </p:nvSpPr>
        <p:spPr>
          <a:xfrm>
            <a:off x="1918970" y="4386326"/>
            <a:ext cx="1905" cy="99695"/>
          </a:xfrm>
          <a:custGeom>
            <a:avLst/>
            <a:gdLst/>
            <a:ahLst/>
            <a:cxnLst/>
            <a:rect l="l" t="t" r="r" b="b"/>
            <a:pathLst>
              <a:path w="1905" h="99695">
                <a:moveTo>
                  <a:pt x="0" y="99187"/>
                </a:moveTo>
                <a:lnTo>
                  <a:pt x="0" y="0"/>
                </a:lnTo>
                <a:lnTo>
                  <a:pt x="1524" y="0"/>
                </a:lnTo>
                <a:lnTo>
                  <a:pt x="1524" y="144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1" name="object 3261"/>
          <p:cNvSpPr/>
          <p:nvPr/>
        </p:nvSpPr>
        <p:spPr>
          <a:xfrm>
            <a:off x="1918589" y="433933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469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2" name="object 3262"/>
          <p:cNvSpPr/>
          <p:nvPr/>
        </p:nvSpPr>
        <p:spPr>
          <a:xfrm>
            <a:off x="1918461" y="43006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3" name="object 3263"/>
          <p:cNvSpPr/>
          <p:nvPr/>
        </p:nvSpPr>
        <p:spPr>
          <a:xfrm>
            <a:off x="1922779" y="43811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4" name="object 3264"/>
          <p:cNvSpPr/>
          <p:nvPr/>
        </p:nvSpPr>
        <p:spPr>
          <a:xfrm>
            <a:off x="1923923" y="4726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5" name="object 3265"/>
          <p:cNvSpPr/>
          <p:nvPr/>
        </p:nvSpPr>
        <p:spPr>
          <a:xfrm>
            <a:off x="1923795" y="46909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6" name="object 3266"/>
          <p:cNvSpPr/>
          <p:nvPr/>
        </p:nvSpPr>
        <p:spPr>
          <a:xfrm>
            <a:off x="1924304" y="46842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7" name="object 3267"/>
          <p:cNvSpPr/>
          <p:nvPr/>
        </p:nvSpPr>
        <p:spPr>
          <a:xfrm>
            <a:off x="1926082" y="48581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8" name="object 3268"/>
          <p:cNvSpPr/>
          <p:nvPr/>
        </p:nvSpPr>
        <p:spPr>
          <a:xfrm>
            <a:off x="1926463" y="48661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9" name="object 3269"/>
          <p:cNvSpPr/>
          <p:nvPr/>
        </p:nvSpPr>
        <p:spPr>
          <a:xfrm>
            <a:off x="1928495" y="49911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0" name="object 3270"/>
          <p:cNvSpPr/>
          <p:nvPr/>
        </p:nvSpPr>
        <p:spPr>
          <a:xfrm>
            <a:off x="1928367" y="49767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1" name="object 3271"/>
          <p:cNvSpPr/>
          <p:nvPr/>
        </p:nvSpPr>
        <p:spPr>
          <a:xfrm>
            <a:off x="1928876" y="49716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2" name="object 3272"/>
          <p:cNvSpPr/>
          <p:nvPr/>
        </p:nvSpPr>
        <p:spPr>
          <a:xfrm>
            <a:off x="1928495" y="4948554"/>
            <a:ext cx="635" cy="28575"/>
          </a:xfrm>
          <a:custGeom>
            <a:avLst/>
            <a:gdLst/>
            <a:ahLst/>
            <a:cxnLst/>
            <a:rect l="l" t="t" r="r" b="b"/>
            <a:pathLst>
              <a:path w="635" h="28575">
                <a:moveTo>
                  <a:pt x="0" y="28194"/>
                </a:moveTo>
                <a:lnTo>
                  <a:pt x="0" y="0"/>
                </a:lnTo>
                <a:lnTo>
                  <a:pt x="508" y="0"/>
                </a:lnTo>
                <a:lnTo>
                  <a:pt x="508" y="231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3" name="object 3273"/>
          <p:cNvSpPr/>
          <p:nvPr/>
        </p:nvSpPr>
        <p:spPr>
          <a:xfrm>
            <a:off x="1928114" y="49427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4" name="object 3274"/>
          <p:cNvSpPr/>
          <p:nvPr/>
        </p:nvSpPr>
        <p:spPr>
          <a:xfrm>
            <a:off x="1927986" y="4931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5" name="object 3275"/>
          <p:cNvSpPr/>
          <p:nvPr/>
        </p:nvSpPr>
        <p:spPr>
          <a:xfrm>
            <a:off x="1927732" y="49192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6" name="object 3276"/>
          <p:cNvSpPr/>
          <p:nvPr/>
        </p:nvSpPr>
        <p:spPr>
          <a:xfrm>
            <a:off x="1927605" y="49136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7" name="object 3277"/>
          <p:cNvSpPr/>
          <p:nvPr/>
        </p:nvSpPr>
        <p:spPr>
          <a:xfrm>
            <a:off x="1927351" y="4906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8" name="object 3278"/>
          <p:cNvSpPr/>
          <p:nvPr/>
        </p:nvSpPr>
        <p:spPr>
          <a:xfrm>
            <a:off x="1927225" y="48976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9" name="object 3279"/>
          <p:cNvSpPr/>
          <p:nvPr/>
        </p:nvSpPr>
        <p:spPr>
          <a:xfrm>
            <a:off x="1926970" y="4888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0" name="object 3280"/>
          <p:cNvSpPr/>
          <p:nvPr/>
        </p:nvSpPr>
        <p:spPr>
          <a:xfrm>
            <a:off x="1926844" y="4867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1" name="object 3281"/>
          <p:cNvSpPr/>
          <p:nvPr/>
        </p:nvSpPr>
        <p:spPr>
          <a:xfrm>
            <a:off x="1929257" y="49129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2" name="object 3282"/>
          <p:cNvSpPr/>
          <p:nvPr/>
        </p:nvSpPr>
        <p:spPr>
          <a:xfrm>
            <a:off x="1930019" y="49434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3" name="object 3283"/>
          <p:cNvSpPr/>
          <p:nvPr/>
        </p:nvSpPr>
        <p:spPr>
          <a:xfrm>
            <a:off x="1930400" y="49404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4" name="object 3284"/>
          <p:cNvSpPr/>
          <p:nvPr/>
        </p:nvSpPr>
        <p:spPr>
          <a:xfrm>
            <a:off x="1930145" y="4929504"/>
            <a:ext cx="635" cy="13970"/>
          </a:xfrm>
          <a:custGeom>
            <a:avLst/>
            <a:gdLst/>
            <a:ahLst/>
            <a:cxnLst/>
            <a:rect l="l" t="t" r="r" b="b"/>
            <a:pathLst>
              <a:path w="635" h="13970">
                <a:moveTo>
                  <a:pt x="0" y="13970"/>
                </a:moveTo>
                <a:lnTo>
                  <a:pt x="0" y="0"/>
                </a:lnTo>
                <a:lnTo>
                  <a:pt x="381" y="0"/>
                </a:lnTo>
                <a:lnTo>
                  <a:pt x="381" y="109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5" name="object 3285"/>
          <p:cNvSpPr/>
          <p:nvPr/>
        </p:nvSpPr>
        <p:spPr>
          <a:xfrm>
            <a:off x="1930780" y="49175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6" name="object 3286"/>
          <p:cNvSpPr/>
          <p:nvPr/>
        </p:nvSpPr>
        <p:spPr>
          <a:xfrm>
            <a:off x="1930273" y="4910582"/>
            <a:ext cx="635" cy="19050"/>
          </a:xfrm>
          <a:custGeom>
            <a:avLst/>
            <a:gdLst/>
            <a:ahLst/>
            <a:cxnLst/>
            <a:rect l="l" t="t" r="r" b="b"/>
            <a:pathLst>
              <a:path w="635" h="19050">
                <a:moveTo>
                  <a:pt x="0" y="18923"/>
                </a:moveTo>
                <a:lnTo>
                  <a:pt x="0" y="0"/>
                </a:lnTo>
                <a:lnTo>
                  <a:pt x="635" y="0"/>
                </a:lnTo>
                <a:lnTo>
                  <a:pt x="635" y="69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7" name="object 3287"/>
          <p:cNvSpPr/>
          <p:nvPr/>
        </p:nvSpPr>
        <p:spPr>
          <a:xfrm>
            <a:off x="1931161" y="49076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8" name="object 3288"/>
          <p:cNvSpPr/>
          <p:nvPr/>
        </p:nvSpPr>
        <p:spPr>
          <a:xfrm>
            <a:off x="1930654" y="4899152"/>
            <a:ext cx="635" cy="11430"/>
          </a:xfrm>
          <a:custGeom>
            <a:avLst/>
            <a:gdLst/>
            <a:ahLst/>
            <a:cxnLst/>
            <a:rect l="l" t="t" r="r" b="b"/>
            <a:pathLst>
              <a:path w="635" h="11429">
                <a:moveTo>
                  <a:pt x="0" y="11429"/>
                </a:moveTo>
                <a:lnTo>
                  <a:pt x="0" y="0"/>
                </a:lnTo>
                <a:lnTo>
                  <a:pt x="635" y="0"/>
                </a:lnTo>
                <a:lnTo>
                  <a:pt x="635" y="85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9" name="object 3289"/>
          <p:cNvSpPr/>
          <p:nvPr/>
        </p:nvSpPr>
        <p:spPr>
          <a:xfrm>
            <a:off x="1929892" y="488911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0" name="object 3290"/>
          <p:cNvSpPr/>
          <p:nvPr/>
        </p:nvSpPr>
        <p:spPr>
          <a:xfrm>
            <a:off x="1929638" y="487997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1" name="object 3291"/>
          <p:cNvSpPr/>
          <p:nvPr/>
        </p:nvSpPr>
        <p:spPr>
          <a:xfrm>
            <a:off x="1929383" y="4866640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0" y="46354"/>
                </a:moveTo>
                <a:lnTo>
                  <a:pt x="0" y="0"/>
                </a:lnTo>
                <a:lnTo>
                  <a:pt x="635" y="0"/>
                </a:lnTo>
                <a:lnTo>
                  <a:pt x="635" y="13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2" name="object 3292"/>
          <p:cNvSpPr/>
          <p:nvPr/>
        </p:nvSpPr>
        <p:spPr>
          <a:xfrm>
            <a:off x="1926970" y="4859020"/>
            <a:ext cx="3175" cy="8255"/>
          </a:xfrm>
          <a:custGeom>
            <a:avLst/>
            <a:gdLst/>
            <a:ahLst/>
            <a:cxnLst/>
            <a:rect l="l" t="t" r="r" b="b"/>
            <a:pathLst>
              <a:path w="3175" h="8254">
                <a:moveTo>
                  <a:pt x="0" y="8254"/>
                </a:moveTo>
                <a:lnTo>
                  <a:pt x="0" y="0"/>
                </a:lnTo>
                <a:lnTo>
                  <a:pt x="2794" y="0"/>
                </a:lnTo>
                <a:lnTo>
                  <a:pt x="2794" y="76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3" name="object 3293"/>
          <p:cNvSpPr/>
          <p:nvPr/>
        </p:nvSpPr>
        <p:spPr>
          <a:xfrm>
            <a:off x="1926463" y="4829302"/>
            <a:ext cx="1905" cy="36830"/>
          </a:xfrm>
          <a:custGeom>
            <a:avLst/>
            <a:gdLst/>
            <a:ahLst/>
            <a:cxnLst/>
            <a:rect l="l" t="t" r="r" b="b"/>
            <a:pathLst>
              <a:path w="1905" h="36829">
                <a:moveTo>
                  <a:pt x="0" y="36829"/>
                </a:moveTo>
                <a:lnTo>
                  <a:pt x="0" y="0"/>
                </a:lnTo>
                <a:lnTo>
                  <a:pt x="1905" y="0"/>
                </a:lnTo>
                <a:lnTo>
                  <a:pt x="1905" y="2971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4" name="object 3294"/>
          <p:cNvSpPr/>
          <p:nvPr/>
        </p:nvSpPr>
        <p:spPr>
          <a:xfrm>
            <a:off x="1926082" y="4811521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5" h="46989">
                <a:moveTo>
                  <a:pt x="0" y="46609"/>
                </a:moveTo>
                <a:lnTo>
                  <a:pt x="0" y="0"/>
                </a:lnTo>
                <a:lnTo>
                  <a:pt x="1397" y="0"/>
                </a:lnTo>
                <a:lnTo>
                  <a:pt x="1397" y="177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5" name="object 3295"/>
          <p:cNvSpPr/>
          <p:nvPr/>
        </p:nvSpPr>
        <p:spPr>
          <a:xfrm>
            <a:off x="1925827" y="480606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6" name="object 3296"/>
          <p:cNvSpPr/>
          <p:nvPr/>
        </p:nvSpPr>
        <p:spPr>
          <a:xfrm>
            <a:off x="1925701" y="4804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7" name="object 3297"/>
          <p:cNvSpPr/>
          <p:nvPr/>
        </p:nvSpPr>
        <p:spPr>
          <a:xfrm>
            <a:off x="1925447" y="4793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8" name="object 3298"/>
          <p:cNvSpPr/>
          <p:nvPr/>
        </p:nvSpPr>
        <p:spPr>
          <a:xfrm>
            <a:off x="1933955" y="4895532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4">
                <a:moveTo>
                  <a:pt x="0" y="0"/>
                </a:moveTo>
                <a:lnTo>
                  <a:pt x="0" y="242824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9" name="object 3299"/>
          <p:cNvSpPr/>
          <p:nvPr/>
        </p:nvSpPr>
        <p:spPr>
          <a:xfrm>
            <a:off x="1933575" y="4988305"/>
            <a:ext cx="635" cy="21590"/>
          </a:xfrm>
          <a:custGeom>
            <a:avLst/>
            <a:gdLst/>
            <a:ahLst/>
            <a:cxnLst/>
            <a:rect l="l" t="t" r="r" b="b"/>
            <a:pathLst>
              <a:path w="635" h="21589">
                <a:moveTo>
                  <a:pt x="0" y="21589"/>
                </a:moveTo>
                <a:lnTo>
                  <a:pt x="0" y="0"/>
                </a:lnTo>
                <a:lnTo>
                  <a:pt x="635" y="0"/>
                </a:lnTo>
                <a:lnTo>
                  <a:pt x="635" y="59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0" name="object 3300"/>
          <p:cNvSpPr/>
          <p:nvPr/>
        </p:nvSpPr>
        <p:spPr>
          <a:xfrm>
            <a:off x="1935226" y="5004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1" name="object 3301"/>
          <p:cNvSpPr/>
          <p:nvPr/>
        </p:nvSpPr>
        <p:spPr>
          <a:xfrm>
            <a:off x="1936369" y="50518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2" name="object 3302"/>
          <p:cNvSpPr/>
          <p:nvPr/>
        </p:nvSpPr>
        <p:spPr>
          <a:xfrm>
            <a:off x="1937004" y="5004244"/>
            <a:ext cx="0" cy="147955"/>
          </a:xfrm>
          <a:custGeom>
            <a:avLst/>
            <a:gdLst/>
            <a:ahLst/>
            <a:cxnLst/>
            <a:rect l="l" t="t" r="r" b="b"/>
            <a:pathLst>
              <a:path h="147954">
                <a:moveTo>
                  <a:pt x="0" y="0"/>
                </a:moveTo>
                <a:lnTo>
                  <a:pt x="0" y="14782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3" name="object 3303"/>
          <p:cNvSpPr/>
          <p:nvPr/>
        </p:nvSpPr>
        <p:spPr>
          <a:xfrm>
            <a:off x="1935733" y="5002910"/>
            <a:ext cx="635" cy="10795"/>
          </a:xfrm>
          <a:custGeom>
            <a:avLst/>
            <a:gdLst/>
            <a:ahLst/>
            <a:cxnLst/>
            <a:rect l="l" t="t" r="r" b="b"/>
            <a:pathLst>
              <a:path w="635" h="10795">
                <a:moveTo>
                  <a:pt x="0" y="10540"/>
                </a:moveTo>
                <a:lnTo>
                  <a:pt x="0" y="0"/>
                </a:lnTo>
                <a:lnTo>
                  <a:pt x="635" y="0"/>
                </a:lnTo>
                <a:lnTo>
                  <a:pt x="635" y="60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4" name="object 3304"/>
          <p:cNvSpPr/>
          <p:nvPr/>
        </p:nvSpPr>
        <p:spPr>
          <a:xfrm>
            <a:off x="1935352" y="4987416"/>
            <a:ext cx="1270" cy="17145"/>
          </a:xfrm>
          <a:custGeom>
            <a:avLst/>
            <a:gdLst/>
            <a:ahLst/>
            <a:cxnLst/>
            <a:rect l="l" t="t" r="r" b="b"/>
            <a:pathLst>
              <a:path w="1269" h="17145">
                <a:moveTo>
                  <a:pt x="0" y="17017"/>
                </a:moveTo>
                <a:lnTo>
                  <a:pt x="0" y="0"/>
                </a:lnTo>
                <a:lnTo>
                  <a:pt x="762" y="0"/>
                </a:lnTo>
                <a:lnTo>
                  <a:pt x="762" y="1549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5" name="object 3305"/>
          <p:cNvSpPr/>
          <p:nvPr/>
        </p:nvSpPr>
        <p:spPr>
          <a:xfrm>
            <a:off x="1934972" y="498017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6" name="object 3306"/>
          <p:cNvSpPr/>
          <p:nvPr/>
        </p:nvSpPr>
        <p:spPr>
          <a:xfrm>
            <a:off x="1934845" y="49752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7" name="object 3307"/>
          <p:cNvSpPr/>
          <p:nvPr/>
        </p:nvSpPr>
        <p:spPr>
          <a:xfrm>
            <a:off x="1933829" y="4970526"/>
            <a:ext cx="1270" cy="17780"/>
          </a:xfrm>
          <a:custGeom>
            <a:avLst/>
            <a:gdLst/>
            <a:ahLst/>
            <a:cxnLst/>
            <a:rect l="l" t="t" r="r" b="b"/>
            <a:pathLst>
              <a:path w="1269" h="17779">
                <a:moveTo>
                  <a:pt x="0" y="17779"/>
                </a:moveTo>
                <a:lnTo>
                  <a:pt x="0" y="0"/>
                </a:lnTo>
                <a:lnTo>
                  <a:pt x="1270" y="0"/>
                </a:lnTo>
                <a:lnTo>
                  <a:pt x="1270" y="46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8" name="object 3308"/>
          <p:cNvSpPr/>
          <p:nvPr/>
        </p:nvSpPr>
        <p:spPr>
          <a:xfrm>
            <a:off x="1933320" y="495338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71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9" name="object 3309"/>
          <p:cNvSpPr/>
          <p:nvPr/>
        </p:nvSpPr>
        <p:spPr>
          <a:xfrm>
            <a:off x="1932558" y="48794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0" name="object 3310"/>
          <p:cNvSpPr/>
          <p:nvPr/>
        </p:nvSpPr>
        <p:spPr>
          <a:xfrm>
            <a:off x="1932304" y="4868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1" name="object 3311"/>
          <p:cNvSpPr/>
          <p:nvPr/>
        </p:nvSpPr>
        <p:spPr>
          <a:xfrm>
            <a:off x="1932177" y="48597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2" name="object 3312"/>
          <p:cNvSpPr/>
          <p:nvPr/>
        </p:nvSpPr>
        <p:spPr>
          <a:xfrm>
            <a:off x="1931923" y="48334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3" name="object 3313"/>
          <p:cNvSpPr/>
          <p:nvPr/>
        </p:nvSpPr>
        <p:spPr>
          <a:xfrm>
            <a:off x="1931797" y="48028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4" name="object 3314"/>
          <p:cNvSpPr/>
          <p:nvPr/>
        </p:nvSpPr>
        <p:spPr>
          <a:xfrm>
            <a:off x="1931542" y="4788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5" name="object 3315"/>
          <p:cNvSpPr/>
          <p:nvPr/>
        </p:nvSpPr>
        <p:spPr>
          <a:xfrm>
            <a:off x="1925701" y="4767071"/>
            <a:ext cx="6350" cy="27305"/>
          </a:xfrm>
          <a:custGeom>
            <a:avLst/>
            <a:gdLst/>
            <a:ahLst/>
            <a:cxnLst/>
            <a:rect l="l" t="t" r="r" b="b"/>
            <a:pathLst>
              <a:path w="6350" h="27304">
                <a:moveTo>
                  <a:pt x="0" y="26924"/>
                </a:moveTo>
                <a:lnTo>
                  <a:pt x="0" y="0"/>
                </a:lnTo>
                <a:lnTo>
                  <a:pt x="6096" y="0"/>
                </a:lnTo>
                <a:lnTo>
                  <a:pt x="6096" y="210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6" name="object 3316"/>
          <p:cNvSpPr/>
          <p:nvPr/>
        </p:nvSpPr>
        <p:spPr>
          <a:xfrm>
            <a:off x="1925320" y="4733797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429" y="0"/>
                </a:lnTo>
                <a:lnTo>
                  <a:pt x="3429" y="332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7" name="object 3317"/>
          <p:cNvSpPr/>
          <p:nvPr/>
        </p:nvSpPr>
        <p:spPr>
          <a:xfrm>
            <a:off x="1937257" y="47371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8" name="object 3318"/>
          <p:cNvSpPr/>
          <p:nvPr/>
        </p:nvSpPr>
        <p:spPr>
          <a:xfrm>
            <a:off x="1937639" y="4729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9" name="object 3319"/>
          <p:cNvSpPr/>
          <p:nvPr/>
        </p:nvSpPr>
        <p:spPr>
          <a:xfrm>
            <a:off x="1937385" y="4715764"/>
            <a:ext cx="635" cy="21590"/>
          </a:xfrm>
          <a:custGeom>
            <a:avLst/>
            <a:gdLst/>
            <a:ahLst/>
            <a:cxnLst/>
            <a:rect l="l" t="t" r="r" b="b"/>
            <a:pathLst>
              <a:path w="635" h="21589">
                <a:moveTo>
                  <a:pt x="0" y="21336"/>
                </a:moveTo>
                <a:lnTo>
                  <a:pt x="0" y="0"/>
                </a:lnTo>
                <a:lnTo>
                  <a:pt x="381" y="0"/>
                </a:lnTo>
                <a:lnTo>
                  <a:pt x="381" y="139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0" name="object 3320"/>
          <p:cNvSpPr/>
          <p:nvPr/>
        </p:nvSpPr>
        <p:spPr>
          <a:xfrm>
            <a:off x="1926970" y="4696714"/>
            <a:ext cx="10795" cy="37465"/>
          </a:xfrm>
          <a:custGeom>
            <a:avLst/>
            <a:gdLst/>
            <a:ahLst/>
            <a:cxnLst/>
            <a:rect l="l" t="t" r="r" b="b"/>
            <a:pathLst>
              <a:path w="10794" h="37464">
                <a:moveTo>
                  <a:pt x="0" y="37084"/>
                </a:moveTo>
                <a:lnTo>
                  <a:pt x="0" y="0"/>
                </a:lnTo>
                <a:lnTo>
                  <a:pt x="10668" y="0"/>
                </a:lnTo>
                <a:lnTo>
                  <a:pt x="10668" y="190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1" name="object 3321"/>
          <p:cNvSpPr/>
          <p:nvPr/>
        </p:nvSpPr>
        <p:spPr>
          <a:xfrm>
            <a:off x="1925066" y="4672457"/>
            <a:ext cx="7620" cy="100965"/>
          </a:xfrm>
          <a:custGeom>
            <a:avLst/>
            <a:gdLst/>
            <a:ahLst/>
            <a:cxnLst/>
            <a:rect l="l" t="t" r="r" b="b"/>
            <a:pathLst>
              <a:path w="7619" h="100964">
                <a:moveTo>
                  <a:pt x="0" y="100457"/>
                </a:moveTo>
                <a:lnTo>
                  <a:pt x="0" y="0"/>
                </a:lnTo>
                <a:lnTo>
                  <a:pt x="7238" y="0"/>
                </a:lnTo>
                <a:lnTo>
                  <a:pt x="7238" y="242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2" name="object 3322"/>
          <p:cNvSpPr/>
          <p:nvPr/>
        </p:nvSpPr>
        <p:spPr>
          <a:xfrm>
            <a:off x="1924939" y="4663440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810" y="0"/>
                </a:lnTo>
                <a:lnTo>
                  <a:pt x="3810" y="901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3" name="object 3323"/>
          <p:cNvSpPr/>
          <p:nvPr/>
        </p:nvSpPr>
        <p:spPr>
          <a:xfrm>
            <a:off x="1924685" y="4629911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335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4" name="object 3324"/>
          <p:cNvSpPr/>
          <p:nvPr/>
        </p:nvSpPr>
        <p:spPr>
          <a:xfrm>
            <a:off x="1924430" y="4615307"/>
            <a:ext cx="1270" cy="69215"/>
          </a:xfrm>
          <a:custGeom>
            <a:avLst/>
            <a:gdLst/>
            <a:ahLst/>
            <a:cxnLst/>
            <a:rect l="l" t="t" r="r" b="b"/>
            <a:pathLst>
              <a:path w="1269" h="69214">
                <a:moveTo>
                  <a:pt x="0" y="68961"/>
                </a:moveTo>
                <a:lnTo>
                  <a:pt x="0" y="0"/>
                </a:lnTo>
                <a:lnTo>
                  <a:pt x="1270" y="0"/>
                </a:lnTo>
                <a:lnTo>
                  <a:pt x="1270" y="146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5" name="object 3325"/>
          <p:cNvSpPr/>
          <p:nvPr/>
        </p:nvSpPr>
        <p:spPr>
          <a:xfrm>
            <a:off x="1923923" y="4611242"/>
            <a:ext cx="1270" cy="80010"/>
          </a:xfrm>
          <a:custGeom>
            <a:avLst/>
            <a:gdLst/>
            <a:ahLst/>
            <a:cxnLst/>
            <a:rect l="l" t="t" r="r" b="b"/>
            <a:pathLst>
              <a:path w="1269" h="80010">
                <a:moveTo>
                  <a:pt x="0" y="79755"/>
                </a:moveTo>
                <a:lnTo>
                  <a:pt x="0" y="0"/>
                </a:lnTo>
                <a:lnTo>
                  <a:pt x="1143" y="0"/>
                </a:lnTo>
                <a:lnTo>
                  <a:pt x="1143" y="40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6" name="object 3326"/>
          <p:cNvSpPr/>
          <p:nvPr/>
        </p:nvSpPr>
        <p:spPr>
          <a:xfrm>
            <a:off x="1923542" y="4596384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7" name="object 3327"/>
          <p:cNvSpPr/>
          <p:nvPr/>
        </p:nvSpPr>
        <p:spPr>
          <a:xfrm>
            <a:off x="1923414" y="4590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8" name="object 3328"/>
          <p:cNvSpPr/>
          <p:nvPr/>
        </p:nvSpPr>
        <p:spPr>
          <a:xfrm>
            <a:off x="1923160" y="45882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9" name="object 3329"/>
          <p:cNvSpPr/>
          <p:nvPr/>
        </p:nvSpPr>
        <p:spPr>
          <a:xfrm>
            <a:off x="1940305" y="49183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0" name="object 3330"/>
          <p:cNvSpPr/>
          <p:nvPr/>
        </p:nvSpPr>
        <p:spPr>
          <a:xfrm>
            <a:off x="1940179" y="49128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1" name="object 3331"/>
          <p:cNvSpPr/>
          <p:nvPr/>
        </p:nvSpPr>
        <p:spPr>
          <a:xfrm>
            <a:off x="1939925" y="4893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2" name="object 3332"/>
          <p:cNvSpPr/>
          <p:nvPr/>
        </p:nvSpPr>
        <p:spPr>
          <a:xfrm>
            <a:off x="1939798" y="48734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3" name="object 3333"/>
          <p:cNvSpPr/>
          <p:nvPr/>
        </p:nvSpPr>
        <p:spPr>
          <a:xfrm>
            <a:off x="1940686" y="4872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4" name="object 3334"/>
          <p:cNvSpPr/>
          <p:nvPr/>
        </p:nvSpPr>
        <p:spPr>
          <a:xfrm>
            <a:off x="1939925" y="4863591"/>
            <a:ext cx="1270" cy="10160"/>
          </a:xfrm>
          <a:custGeom>
            <a:avLst/>
            <a:gdLst/>
            <a:ahLst/>
            <a:cxnLst/>
            <a:rect l="l" t="t" r="r" b="b"/>
            <a:pathLst>
              <a:path w="1269" h="10160">
                <a:moveTo>
                  <a:pt x="0" y="9905"/>
                </a:moveTo>
                <a:lnTo>
                  <a:pt x="0" y="0"/>
                </a:lnTo>
                <a:lnTo>
                  <a:pt x="889" y="0"/>
                </a:lnTo>
                <a:lnTo>
                  <a:pt x="889" y="939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5" name="object 3335"/>
          <p:cNvSpPr/>
          <p:nvPr/>
        </p:nvSpPr>
        <p:spPr>
          <a:xfrm>
            <a:off x="1939544" y="484987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6" name="object 3336"/>
          <p:cNvSpPr/>
          <p:nvPr/>
        </p:nvSpPr>
        <p:spPr>
          <a:xfrm>
            <a:off x="1939417" y="48370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7" name="object 3337"/>
          <p:cNvSpPr/>
          <p:nvPr/>
        </p:nvSpPr>
        <p:spPr>
          <a:xfrm>
            <a:off x="1942083" y="50410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8" name="object 3338"/>
          <p:cNvSpPr/>
          <p:nvPr/>
        </p:nvSpPr>
        <p:spPr>
          <a:xfrm>
            <a:off x="1941829" y="50144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9" name="object 3339"/>
          <p:cNvSpPr/>
          <p:nvPr/>
        </p:nvSpPr>
        <p:spPr>
          <a:xfrm>
            <a:off x="1942464" y="49973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0" name="object 3340"/>
          <p:cNvSpPr/>
          <p:nvPr/>
        </p:nvSpPr>
        <p:spPr>
          <a:xfrm>
            <a:off x="1941957" y="4985765"/>
            <a:ext cx="635" cy="29209"/>
          </a:xfrm>
          <a:custGeom>
            <a:avLst/>
            <a:gdLst/>
            <a:ahLst/>
            <a:cxnLst/>
            <a:rect l="l" t="t" r="r" b="b"/>
            <a:pathLst>
              <a:path w="635" h="29210">
                <a:moveTo>
                  <a:pt x="0" y="28701"/>
                </a:moveTo>
                <a:lnTo>
                  <a:pt x="0" y="0"/>
                </a:lnTo>
                <a:lnTo>
                  <a:pt x="635" y="0"/>
                </a:lnTo>
                <a:lnTo>
                  <a:pt x="635" y="1155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1" name="object 3341"/>
          <p:cNvSpPr/>
          <p:nvPr/>
        </p:nvSpPr>
        <p:spPr>
          <a:xfrm>
            <a:off x="1941702" y="49673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2" name="object 3342"/>
          <p:cNvSpPr/>
          <p:nvPr/>
        </p:nvSpPr>
        <p:spPr>
          <a:xfrm>
            <a:off x="1943354" y="4995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3" name="object 3343"/>
          <p:cNvSpPr/>
          <p:nvPr/>
        </p:nvSpPr>
        <p:spPr>
          <a:xfrm>
            <a:off x="1943226" y="49810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4" name="object 3344"/>
          <p:cNvSpPr/>
          <p:nvPr/>
        </p:nvSpPr>
        <p:spPr>
          <a:xfrm>
            <a:off x="1944370" y="5026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5" name="object 3345"/>
          <p:cNvSpPr/>
          <p:nvPr/>
        </p:nvSpPr>
        <p:spPr>
          <a:xfrm>
            <a:off x="1944116" y="4991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6" name="object 3346"/>
          <p:cNvSpPr/>
          <p:nvPr/>
        </p:nvSpPr>
        <p:spPr>
          <a:xfrm>
            <a:off x="1944751" y="49852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7" name="object 3347"/>
          <p:cNvSpPr/>
          <p:nvPr/>
        </p:nvSpPr>
        <p:spPr>
          <a:xfrm>
            <a:off x="1944242" y="4976367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0" y="14986"/>
                </a:moveTo>
                <a:lnTo>
                  <a:pt x="0" y="0"/>
                </a:lnTo>
                <a:lnTo>
                  <a:pt x="635" y="0"/>
                </a:lnTo>
                <a:lnTo>
                  <a:pt x="635" y="88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8" name="object 3348"/>
          <p:cNvSpPr/>
          <p:nvPr/>
        </p:nvSpPr>
        <p:spPr>
          <a:xfrm>
            <a:off x="1943989" y="49701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9" name="object 3349"/>
          <p:cNvSpPr/>
          <p:nvPr/>
        </p:nvSpPr>
        <p:spPr>
          <a:xfrm>
            <a:off x="1943735" y="4967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0" name="object 3350"/>
          <p:cNvSpPr/>
          <p:nvPr/>
        </p:nvSpPr>
        <p:spPr>
          <a:xfrm>
            <a:off x="1943354" y="4963921"/>
            <a:ext cx="635" cy="17145"/>
          </a:xfrm>
          <a:custGeom>
            <a:avLst/>
            <a:gdLst/>
            <a:ahLst/>
            <a:cxnLst/>
            <a:rect l="l" t="t" r="r" b="b"/>
            <a:pathLst>
              <a:path w="635" h="17145">
                <a:moveTo>
                  <a:pt x="0" y="17145"/>
                </a:moveTo>
                <a:lnTo>
                  <a:pt x="0" y="0"/>
                </a:lnTo>
                <a:lnTo>
                  <a:pt x="635" y="0"/>
                </a:lnTo>
                <a:lnTo>
                  <a:pt x="635" y="31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1" name="object 3351"/>
          <p:cNvSpPr/>
          <p:nvPr/>
        </p:nvSpPr>
        <p:spPr>
          <a:xfrm>
            <a:off x="1942973" y="495947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2" name="object 3352"/>
          <p:cNvSpPr/>
          <p:nvPr/>
        </p:nvSpPr>
        <p:spPr>
          <a:xfrm>
            <a:off x="1942845" y="49513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3" name="object 3353"/>
          <p:cNvSpPr/>
          <p:nvPr/>
        </p:nvSpPr>
        <p:spPr>
          <a:xfrm>
            <a:off x="1941957" y="4939284"/>
            <a:ext cx="1270" cy="28575"/>
          </a:xfrm>
          <a:custGeom>
            <a:avLst/>
            <a:gdLst/>
            <a:ahLst/>
            <a:cxnLst/>
            <a:rect l="l" t="t" r="r" b="b"/>
            <a:pathLst>
              <a:path w="1269" h="28575">
                <a:moveTo>
                  <a:pt x="0" y="28066"/>
                </a:moveTo>
                <a:lnTo>
                  <a:pt x="0" y="0"/>
                </a:lnTo>
                <a:lnTo>
                  <a:pt x="1143" y="0"/>
                </a:lnTo>
                <a:lnTo>
                  <a:pt x="1143" y="120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4" name="object 3354"/>
          <p:cNvSpPr/>
          <p:nvPr/>
        </p:nvSpPr>
        <p:spPr>
          <a:xfrm>
            <a:off x="1941448" y="489661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426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5" name="object 3355"/>
          <p:cNvSpPr/>
          <p:nvPr/>
        </p:nvSpPr>
        <p:spPr>
          <a:xfrm>
            <a:off x="1941322" y="48681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6" name="object 3356"/>
          <p:cNvSpPr/>
          <p:nvPr/>
        </p:nvSpPr>
        <p:spPr>
          <a:xfrm>
            <a:off x="1941067" y="48286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7" name="object 3357"/>
          <p:cNvSpPr/>
          <p:nvPr/>
        </p:nvSpPr>
        <p:spPr>
          <a:xfrm>
            <a:off x="1939670" y="4815204"/>
            <a:ext cx="1905" cy="22225"/>
          </a:xfrm>
          <a:custGeom>
            <a:avLst/>
            <a:gdLst/>
            <a:ahLst/>
            <a:cxnLst/>
            <a:rect l="l" t="t" r="r" b="b"/>
            <a:pathLst>
              <a:path w="1905" h="22225">
                <a:moveTo>
                  <a:pt x="0" y="21844"/>
                </a:moveTo>
                <a:lnTo>
                  <a:pt x="0" y="0"/>
                </a:lnTo>
                <a:lnTo>
                  <a:pt x="1651" y="0"/>
                </a:lnTo>
                <a:lnTo>
                  <a:pt x="1651" y="1346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8" name="object 3358"/>
          <p:cNvSpPr/>
          <p:nvPr/>
        </p:nvSpPr>
        <p:spPr>
          <a:xfrm>
            <a:off x="1945132" y="48047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9" name="object 3359"/>
          <p:cNvSpPr/>
          <p:nvPr/>
        </p:nvSpPr>
        <p:spPr>
          <a:xfrm>
            <a:off x="1940560" y="4761610"/>
            <a:ext cx="5080" cy="53975"/>
          </a:xfrm>
          <a:custGeom>
            <a:avLst/>
            <a:gdLst/>
            <a:ahLst/>
            <a:cxnLst/>
            <a:rect l="l" t="t" r="r" b="b"/>
            <a:pathLst>
              <a:path w="5080" h="53975">
                <a:moveTo>
                  <a:pt x="0" y="53594"/>
                </a:moveTo>
                <a:lnTo>
                  <a:pt x="0" y="0"/>
                </a:lnTo>
                <a:lnTo>
                  <a:pt x="4699" y="0"/>
                </a:lnTo>
                <a:lnTo>
                  <a:pt x="4699" y="431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0" name="object 3360"/>
          <p:cNvSpPr/>
          <p:nvPr/>
        </p:nvSpPr>
        <p:spPr>
          <a:xfrm>
            <a:off x="1939163" y="4733290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682" y="0"/>
                </a:lnTo>
                <a:lnTo>
                  <a:pt x="3682" y="283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1" name="object 3361"/>
          <p:cNvSpPr/>
          <p:nvPr/>
        </p:nvSpPr>
        <p:spPr>
          <a:xfrm>
            <a:off x="1939035" y="4718558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147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2" name="object 3362"/>
          <p:cNvSpPr/>
          <p:nvPr/>
        </p:nvSpPr>
        <p:spPr>
          <a:xfrm>
            <a:off x="1938782" y="470966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88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3" name="object 3363"/>
          <p:cNvSpPr/>
          <p:nvPr/>
        </p:nvSpPr>
        <p:spPr>
          <a:xfrm>
            <a:off x="1938654" y="470331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4" name="object 3364"/>
          <p:cNvSpPr/>
          <p:nvPr/>
        </p:nvSpPr>
        <p:spPr>
          <a:xfrm>
            <a:off x="1938401" y="46353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5" name="object 3365"/>
          <p:cNvSpPr/>
          <p:nvPr/>
        </p:nvSpPr>
        <p:spPr>
          <a:xfrm>
            <a:off x="1938273" y="45930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6" name="object 3366"/>
          <p:cNvSpPr/>
          <p:nvPr/>
        </p:nvSpPr>
        <p:spPr>
          <a:xfrm>
            <a:off x="1938020" y="45667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7" name="object 3367"/>
          <p:cNvSpPr/>
          <p:nvPr/>
        </p:nvSpPr>
        <p:spPr>
          <a:xfrm>
            <a:off x="1923414" y="4551807"/>
            <a:ext cx="15240" cy="36830"/>
          </a:xfrm>
          <a:custGeom>
            <a:avLst/>
            <a:gdLst/>
            <a:ahLst/>
            <a:cxnLst/>
            <a:rect l="l" t="t" r="r" b="b"/>
            <a:pathLst>
              <a:path w="15239" h="36829">
                <a:moveTo>
                  <a:pt x="0" y="36449"/>
                </a:moveTo>
                <a:lnTo>
                  <a:pt x="0" y="0"/>
                </a:lnTo>
                <a:lnTo>
                  <a:pt x="14859" y="0"/>
                </a:lnTo>
                <a:lnTo>
                  <a:pt x="14859" y="149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8" name="object 3368"/>
          <p:cNvSpPr/>
          <p:nvPr/>
        </p:nvSpPr>
        <p:spPr>
          <a:xfrm>
            <a:off x="1946782" y="47796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9" name="object 3369"/>
          <p:cNvSpPr/>
          <p:nvPr/>
        </p:nvSpPr>
        <p:spPr>
          <a:xfrm>
            <a:off x="1946655" y="47612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0" name="object 3370"/>
          <p:cNvSpPr/>
          <p:nvPr/>
        </p:nvSpPr>
        <p:spPr>
          <a:xfrm>
            <a:off x="1946401" y="47312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1" name="object 3371"/>
          <p:cNvSpPr/>
          <p:nvPr/>
        </p:nvSpPr>
        <p:spPr>
          <a:xfrm>
            <a:off x="1946275" y="47077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2" name="object 3372"/>
          <p:cNvSpPr/>
          <p:nvPr/>
        </p:nvSpPr>
        <p:spPr>
          <a:xfrm>
            <a:off x="1948179" y="48445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3" name="object 3373"/>
          <p:cNvSpPr/>
          <p:nvPr/>
        </p:nvSpPr>
        <p:spPr>
          <a:xfrm>
            <a:off x="1948688" y="48775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4" name="object 3374"/>
          <p:cNvSpPr/>
          <p:nvPr/>
        </p:nvSpPr>
        <p:spPr>
          <a:xfrm>
            <a:off x="1948560" y="48284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5" name="object 3375"/>
          <p:cNvSpPr/>
          <p:nvPr/>
        </p:nvSpPr>
        <p:spPr>
          <a:xfrm>
            <a:off x="1948307" y="4817364"/>
            <a:ext cx="635" cy="27305"/>
          </a:xfrm>
          <a:custGeom>
            <a:avLst/>
            <a:gdLst/>
            <a:ahLst/>
            <a:cxnLst/>
            <a:rect l="l" t="t" r="r" b="b"/>
            <a:pathLst>
              <a:path w="635" h="27304">
                <a:moveTo>
                  <a:pt x="0" y="27177"/>
                </a:moveTo>
                <a:lnTo>
                  <a:pt x="0" y="0"/>
                </a:lnTo>
                <a:lnTo>
                  <a:pt x="381" y="0"/>
                </a:lnTo>
                <a:lnTo>
                  <a:pt x="381" y="110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6" name="object 3376"/>
          <p:cNvSpPr/>
          <p:nvPr/>
        </p:nvSpPr>
        <p:spPr>
          <a:xfrm>
            <a:off x="1947926" y="4804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7" name="object 3377"/>
          <p:cNvSpPr/>
          <p:nvPr/>
        </p:nvSpPr>
        <p:spPr>
          <a:xfrm>
            <a:off x="1947798" y="4783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8" name="object 3378"/>
          <p:cNvSpPr/>
          <p:nvPr/>
        </p:nvSpPr>
        <p:spPr>
          <a:xfrm>
            <a:off x="1947545" y="47401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9" name="object 3379"/>
          <p:cNvSpPr/>
          <p:nvPr/>
        </p:nvSpPr>
        <p:spPr>
          <a:xfrm>
            <a:off x="1947417" y="47395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0" name="object 3380"/>
          <p:cNvSpPr/>
          <p:nvPr/>
        </p:nvSpPr>
        <p:spPr>
          <a:xfrm>
            <a:off x="1947164" y="47067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1" name="object 3381"/>
          <p:cNvSpPr/>
          <p:nvPr/>
        </p:nvSpPr>
        <p:spPr>
          <a:xfrm>
            <a:off x="1946401" y="4661534"/>
            <a:ext cx="1270" cy="46355"/>
          </a:xfrm>
          <a:custGeom>
            <a:avLst/>
            <a:gdLst/>
            <a:ahLst/>
            <a:cxnLst/>
            <a:rect l="l" t="t" r="r" b="b"/>
            <a:pathLst>
              <a:path w="1269" h="46354">
                <a:moveTo>
                  <a:pt x="0" y="46227"/>
                </a:moveTo>
                <a:lnTo>
                  <a:pt x="0" y="0"/>
                </a:lnTo>
                <a:lnTo>
                  <a:pt x="1016" y="0"/>
                </a:lnTo>
                <a:lnTo>
                  <a:pt x="1016" y="452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2" name="object 3382"/>
          <p:cNvSpPr/>
          <p:nvPr/>
        </p:nvSpPr>
        <p:spPr>
          <a:xfrm>
            <a:off x="1946020" y="458736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3" name="object 3383"/>
          <p:cNvSpPr/>
          <p:nvPr/>
        </p:nvSpPr>
        <p:spPr>
          <a:xfrm>
            <a:off x="1945894" y="45548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4" name="object 3384"/>
          <p:cNvSpPr/>
          <p:nvPr/>
        </p:nvSpPr>
        <p:spPr>
          <a:xfrm>
            <a:off x="1945639" y="45330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5" name="object 3385"/>
          <p:cNvSpPr/>
          <p:nvPr/>
        </p:nvSpPr>
        <p:spPr>
          <a:xfrm>
            <a:off x="1949069" y="45199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6" name="object 3386"/>
          <p:cNvSpPr/>
          <p:nvPr/>
        </p:nvSpPr>
        <p:spPr>
          <a:xfrm>
            <a:off x="1945894" y="4507738"/>
            <a:ext cx="3810" cy="25400"/>
          </a:xfrm>
          <a:custGeom>
            <a:avLst/>
            <a:gdLst/>
            <a:ahLst/>
            <a:cxnLst/>
            <a:rect l="l" t="t" r="r" b="b"/>
            <a:pathLst>
              <a:path w="3810" h="25400">
                <a:moveTo>
                  <a:pt x="0" y="25273"/>
                </a:moveTo>
                <a:lnTo>
                  <a:pt x="0" y="0"/>
                </a:lnTo>
                <a:lnTo>
                  <a:pt x="3302" y="0"/>
                </a:lnTo>
                <a:lnTo>
                  <a:pt x="3302" y="121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7" name="object 3387"/>
          <p:cNvSpPr/>
          <p:nvPr/>
        </p:nvSpPr>
        <p:spPr>
          <a:xfrm>
            <a:off x="1945513" y="4463669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440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8" name="object 3388"/>
          <p:cNvSpPr/>
          <p:nvPr/>
        </p:nvSpPr>
        <p:spPr>
          <a:xfrm>
            <a:off x="1930907" y="4440428"/>
            <a:ext cx="15875" cy="111760"/>
          </a:xfrm>
          <a:custGeom>
            <a:avLst/>
            <a:gdLst/>
            <a:ahLst/>
            <a:cxnLst/>
            <a:rect l="l" t="t" r="r" b="b"/>
            <a:pathLst>
              <a:path w="15875" h="111760">
                <a:moveTo>
                  <a:pt x="0" y="111378"/>
                </a:moveTo>
                <a:lnTo>
                  <a:pt x="0" y="0"/>
                </a:lnTo>
                <a:lnTo>
                  <a:pt x="15621" y="0"/>
                </a:lnTo>
                <a:lnTo>
                  <a:pt x="15621" y="232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9" name="object 3389"/>
          <p:cNvSpPr/>
          <p:nvPr/>
        </p:nvSpPr>
        <p:spPr>
          <a:xfrm>
            <a:off x="1949704" y="45464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0" name="object 3390"/>
          <p:cNvSpPr/>
          <p:nvPr/>
        </p:nvSpPr>
        <p:spPr>
          <a:xfrm>
            <a:off x="1949450" y="4400296"/>
            <a:ext cx="635" cy="146685"/>
          </a:xfrm>
          <a:custGeom>
            <a:avLst/>
            <a:gdLst/>
            <a:ahLst/>
            <a:cxnLst/>
            <a:rect l="l" t="t" r="r" b="b"/>
            <a:pathLst>
              <a:path w="635" h="146685">
                <a:moveTo>
                  <a:pt x="190" y="-4762"/>
                </a:moveTo>
                <a:lnTo>
                  <a:pt x="190" y="15093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1" name="object 3391"/>
          <p:cNvSpPr/>
          <p:nvPr/>
        </p:nvSpPr>
        <p:spPr>
          <a:xfrm>
            <a:off x="1938654" y="4357370"/>
            <a:ext cx="11430" cy="83185"/>
          </a:xfrm>
          <a:custGeom>
            <a:avLst/>
            <a:gdLst/>
            <a:ahLst/>
            <a:cxnLst/>
            <a:rect l="l" t="t" r="r" b="b"/>
            <a:pathLst>
              <a:path w="11430" h="83185">
                <a:moveTo>
                  <a:pt x="0" y="83058"/>
                </a:moveTo>
                <a:lnTo>
                  <a:pt x="0" y="0"/>
                </a:lnTo>
                <a:lnTo>
                  <a:pt x="11049" y="0"/>
                </a:lnTo>
                <a:lnTo>
                  <a:pt x="11049" y="4292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2" name="object 3392"/>
          <p:cNvSpPr/>
          <p:nvPr/>
        </p:nvSpPr>
        <p:spPr>
          <a:xfrm>
            <a:off x="1922907" y="4327271"/>
            <a:ext cx="21590" cy="53975"/>
          </a:xfrm>
          <a:custGeom>
            <a:avLst/>
            <a:gdLst/>
            <a:ahLst/>
            <a:cxnLst/>
            <a:rect l="l" t="t" r="r" b="b"/>
            <a:pathLst>
              <a:path w="21589" h="53975">
                <a:moveTo>
                  <a:pt x="0" y="53848"/>
                </a:moveTo>
                <a:lnTo>
                  <a:pt x="0" y="0"/>
                </a:lnTo>
                <a:lnTo>
                  <a:pt x="21209" y="0"/>
                </a:lnTo>
                <a:lnTo>
                  <a:pt x="21209" y="300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3" name="object 3393"/>
          <p:cNvSpPr/>
          <p:nvPr/>
        </p:nvSpPr>
        <p:spPr>
          <a:xfrm>
            <a:off x="1922652" y="4290186"/>
            <a:ext cx="11430" cy="100965"/>
          </a:xfrm>
          <a:custGeom>
            <a:avLst/>
            <a:gdLst/>
            <a:ahLst/>
            <a:cxnLst/>
            <a:rect l="l" t="t" r="r" b="b"/>
            <a:pathLst>
              <a:path w="11430" h="100964">
                <a:moveTo>
                  <a:pt x="0" y="100457"/>
                </a:moveTo>
                <a:lnTo>
                  <a:pt x="0" y="0"/>
                </a:lnTo>
                <a:lnTo>
                  <a:pt x="10922" y="0"/>
                </a:lnTo>
                <a:lnTo>
                  <a:pt x="10922" y="370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4" name="object 3394"/>
          <p:cNvSpPr/>
          <p:nvPr/>
        </p:nvSpPr>
        <p:spPr>
          <a:xfrm>
            <a:off x="1922398" y="4262628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715" y="0"/>
                </a:lnTo>
                <a:lnTo>
                  <a:pt x="5715" y="275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5" name="object 3395"/>
          <p:cNvSpPr/>
          <p:nvPr/>
        </p:nvSpPr>
        <p:spPr>
          <a:xfrm>
            <a:off x="1922272" y="4227829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921" y="0"/>
                </a:lnTo>
                <a:lnTo>
                  <a:pt x="2921" y="347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6" name="object 3396"/>
          <p:cNvSpPr/>
          <p:nvPr/>
        </p:nvSpPr>
        <p:spPr>
          <a:xfrm>
            <a:off x="1918842" y="4214876"/>
            <a:ext cx="5080" cy="85725"/>
          </a:xfrm>
          <a:custGeom>
            <a:avLst/>
            <a:gdLst/>
            <a:ahLst/>
            <a:cxnLst/>
            <a:rect l="l" t="t" r="r" b="b"/>
            <a:pathLst>
              <a:path w="5080" h="85725">
                <a:moveTo>
                  <a:pt x="0" y="85725"/>
                </a:moveTo>
                <a:lnTo>
                  <a:pt x="0" y="0"/>
                </a:lnTo>
                <a:lnTo>
                  <a:pt x="4953" y="0"/>
                </a:lnTo>
                <a:lnTo>
                  <a:pt x="4953" y="12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7" name="object 3397"/>
          <p:cNvSpPr/>
          <p:nvPr/>
        </p:nvSpPr>
        <p:spPr>
          <a:xfrm>
            <a:off x="1950085" y="43163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8" name="object 3398"/>
          <p:cNvSpPr/>
          <p:nvPr/>
        </p:nvSpPr>
        <p:spPr>
          <a:xfrm>
            <a:off x="1951354" y="4592192"/>
            <a:ext cx="635" cy="42545"/>
          </a:xfrm>
          <a:custGeom>
            <a:avLst/>
            <a:gdLst/>
            <a:ahLst/>
            <a:cxnLst/>
            <a:rect l="l" t="t" r="r" b="b"/>
            <a:pathLst>
              <a:path w="635" h="42545">
                <a:moveTo>
                  <a:pt x="0" y="42417"/>
                </a:moveTo>
                <a:lnTo>
                  <a:pt x="0" y="0"/>
                </a:lnTo>
                <a:lnTo>
                  <a:pt x="635" y="0"/>
                </a:lnTo>
                <a:lnTo>
                  <a:pt x="635" y="302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9" name="object 3399"/>
          <p:cNvSpPr/>
          <p:nvPr/>
        </p:nvSpPr>
        <p:spPr>
          <a:xfrm>
            <a:off x="1956054" y="4617656"/>
            <a:ext cx="0" cy="385445"/>
          </a:xfrm>
          <a:custGeom>
            <a:avLst/>
            <a:gdLst/>
            <a:ahLst/>
            <a:cxnLst/>
            <a:rect l="l" t="t" r="r" b="b"/>
            <a:pathLst>
              <a:path h="385445">
                <a:moveTo>
                  <a:pt x="0" y="0"/>
                </a:moveTo>
                <a:lnTo>
                  <a:pt x="0" y="38531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0" name="object 3400"/>
          <p:cNvSpPr/>
          <p:nvPr/>
        </p:nvSpPr>
        <p:spPr>
          <a:xfrm>
            <a:off x="1956689" y="48743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1" name="object 3401"/>
          <p:cNvSpPr/>
          <p:nvPr/>
        </p:nvSpPr>
        <p:spPr>
          <a:xfrm>
            <a:off x="1956435" y="4863338"/>
            <a:ext cx="635" cy="20320"/>
          </a:xfrm>
          <a:custGeom>
            <a:avLst/>
            <a:gdLst/>
            <a:ahLst/>
            <a:cxnLst/>
            <a:rect l="l" t="t" r="r" b="b"/>
            <a:pathLst>
              <a:path w="635" h="20320">
                <a:moveTo>
                  <a:pt x="0" y="20192"/>
                </a:moveTo>
                <a:lnTo>
                  <a:pt x="0" y="0"/>
                </a:lnTo>
                <a:lnTo>
                  <a:pt x="381" y="0"/>
                </a:lnTo>
                <a:lnTo>
                  <a:pt x="381" y="1104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2" name="object 3402"/>
          <p:cNvSpPr/>
          <p:nvPr/>
        </p:nvSpPr>
        <p:spPr>
          <a:xfrm>
            <a:off x="1955926" y="4857496"/>
            <a:ext cx="1270" cy="31115"/>
          </a:xfrm>
          <a:custGeom>
            <a:avLst/>
            <a:gdLst/>
            <a:ahLst/>
            <a:cxnLst/>
            <a:rect l="l" t="t" r="r" b="b"/>
            <a:pathLst>
              <a:path w="1269" h="31114">
                <a:moveTo>
                  <a:pt x="0" y="30607"/>
                </a:moveTo>
                <a:lnTo>
                  <a:pt x="0" y="0"/>
                </a:lnTo>
                <a:lnTo>
                  <a:pt x="762" y="0"/>
                </a:lnTo>
                <a:lnTo>
                  <a:pt x="762" y="58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3" name="object 3403"/>
          <p:cNvSpPr/>
          <p:nvPr/>
        </p:nvSpPr>
        <p:spPr>
          <a:xfrm>
            <a:off x="1955545" y="4851146"/>
            <a:ext cx="1270" cy="31115"/>
          </a:xfrm>
          <a:custGeom>
            <a:avLst/>
            <a:gdLst/>
            <a:ahLst/>
            <a:cxnLst/>
            <a:rect l="l" t="t" r="r" b="b"/>
            <a:pathLst>
              <a:path w="1269" h="31114">
                <a:moveTo>
                  <a:pt x="0" y="30987"/>
                </a:moveTo>
                <a:lnTo>
                  <a:pt x="0" y="0"/>
                </a:lnTo>
                <a:lnTo>
                  <a:pt x="762" y="0"/>
                </a:lnTo>
                <a:lnTo>
                  <a:pt x="762" y="63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4" name="object 3404"/>
          <p:cNvSpPr/>
          <p:nvPr/>
        </p:nvSpPr>
        <p:spPr>
          <a:xfrm>
            <a:off x="1957070" y="4849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5" name="object 3405"/>
          <p:cNvSpPr/>
          <p:nvPr/>
        </p:nvSpPr>
        <p:spPr>
          <a:xfrm>
            <a:off x="1955926" y="4840478"/>
            <a:ext cx="1270" cy="10795"/>
          </a:xfrm>
          <a:custGeom>
            <a:avLst/>
            <a:gdLst/>
            <a:ahLst/>
            <a:cxnLst/>
            <a:rect l="l" t="t" r="r" b="b"/>
            <a:pathLst>
              <a:path w="1269" h="10795">
                <a:moveTo>
                  <a:pt x="0" y="10667"/>
                </a:moveTo>
                <a:lnTo>
                  <a:pt x="0" y="0"/>
                </a:lnTo>
                <a:lnTo>
                  <a:pt x="1270" y="0"/>
                </a:lnTo>
                <a:lnTo>
                  <a:pt x="1270" y="91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6" name="object 3406"/>
          <p:cNvSpPr/>
          <p:nvPr/>
        </p:nvSpPr>
        <p:spPr>
          <a:xfrm>
            <a:off x="1955164" y="4823967"/>
            <a:ext cx="1905" cy="31750"/>
          </a:xfrm>
          <a:custGeom>
            <a:avLst/>
            <a:gdLst/>
            <a:ahLst/>
            <a:cxnLst/>
            <a:rect l="l" t="t" r="r" b="b"/>
            <a:pathLst>
              <a:path w="1905" h="31750">
                <a:moveTo>
                  <a:pt x="0" y="31750"/>
                </a:moveTo>
                <a:lnTo>
                  <a:pt x="0" y="0"/>
                </a:lnTo>
                <a:lnTo>
                  <a:pt x="1397" y="0"/>
                </a:lnTo>
                <a:lnTo>
                  <a:pt x="1397" y="165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7" name="object 3407"/>
          <p:cNvSpPr/>
          <p:nvPr/>
        </p:nvSpPr>
        <p:spPr>
          <a:xfrm>
            <a:off x="1954657" y="4805934"/>
            <a:ext cx="1270" cy="36830"/>
          </a:xfrm>
          <a:custGeom>
            <a:avLst/>
            <a:gdLst/>
            <a:ahLst/>
            <a:cxnLst/>
            <a:rect l="l" t="t" r="r" b="b"/>
            <a:pathLst>
              <a:path w="1269" h="36829">
                <a:moveTo>
                  <a:pt x="0" y="36829"/>
                </a:moveTo>
                <a:lnTo>
                  <a:pt x="0" y="0"/>
                </a:lnTo>
                <a:lnTo>
                  <a:pt x="1143" y="0"/>
                </a:lnTo>
                <a:lnTo>
                  <a:pt x="1143" y="1803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8" name="object 3408"/>
          <p:cNvSpPr/>
          <p:nvPr/>
        </p:nvSpPr>
        <p:spPr>
          <a:xfrm>
            <a:off x="1957451" y="48248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9" name="object 3409"/>
          <p:cNvSpPr/>
          <p:nvPr/>
        </p:nvSpPr>
        <p:spPr>
          <a:xfrm>
            <a:off x="1957832" y="47848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0" name="object 3410"/>
          <p:cNvSpPr/>
          <p:nvPr/>
        </p:nvSpPr>
        <p:spPr>
          <a:xfrm>
            <a:off x="1957577" y="4780279"/>
            <a:ext cx="635" cy="45085"/>
          </a:xfrm>
          <a:custGeom>
            <a:avLst/>
            <a:gdLst/>
            <a:ahLst/>
            <a:cxnLst/>
            <a:rect l="l" t="t" r="r" b="b"/>
            <a:pathLst>
              <a:path w="635" h="45085">
                <a:moveTo>
                  <a:pt x="190" y="-4762"/>
                </a:moveTo>
                <a:lnTo>
                  <a:pt x="190" y="4933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1" name="object 3411"/>
          <p:cNvSpPr/>
          <p:nvPr/>
        </p:nvSpPr>
        <p:spPr>
          <a:xfrm>
            <a:off x="1954783" y="4746116"/>
            <a:ext cx="3175" cy="48260"/>
          </a:xfrm>
          <a:custGeom>
            <a:avLst/>
            <a:gdLst/>
            <a:ahLst/>
            <a:cxnLst/>
            <a:rect l="l" t="t" r="r" b="b"/>
            <a:pathLst>
              <a:path w="3175" h="48260">
                <a:moveTo>
                  <a:pt x="0" y="47751"/>
                </a:moveTo>
                <a:lnTo>
                  <a:pt x="0" y="0"/>
                </a:lnTo>
                <a:lnTo>
                  <a:pt x="3048" y="0"/>
                </a:lnTo>
                <a:lnTo>
                  <a:pt x="3048" y="341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2" name="object 3412"/>
          <p:cNvSpPr/>
          <p:nvPr/>
        </p:nvSpPr>
        <p:spPr>
          <a:xfrm>
            <a:off x="1954022" y="4705222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4089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3" name="object 3413"/>
          <p:cNvSpPr/>
          <p:nvPr/>
        </p:nvSpPr>
        <p:spPr>
          <a:xfrm>
            <a:off x="1953895" y="469099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42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4" name="object 3414"/>
          <p:cNvSpPr/>
          <p:nvPr/>
        </p:nvSpPr>
        <p:spPr>
          <a:xfrm>
            <a:off x="1953132" y="4673853"/>
            <a:ext cx="1905" cy="70485"/>
          </a:xfrm>
          <a:custGeom>
            <a:avLst/>
            <a:gdLst/>
            <a:ahLst/>
            <a:cxnLst/>
            <a:rect l="l" t="t" r="r" b="b"/>
            <a:pathLst>
              <a:path w="1905" h="70485">
                <a:moveTo>
                  <a:pt x="0" y="69976"/>
                </a:moveTo>
                <a:lnTo>
                  <a:pt x="0" y="0"/>
                </a:lnTo>
                <a:lnTo>
                  <a:pt x="1397" y="0"/>
                </a:lnTo>
                <a:lnTo>
                  <a:pt x="1397" y="171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5" name="object 3415"/>
          <p:cNvSpPr/>
          <p:nvPr/>
        </p:nvSpPr>
        <p:spPr>
          <a:xfrm>
            <a:off x="1952498" y="463435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394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6" name="object 3416"/>
          <p:cNvSpPr/>
          <p:nvPr/>
        </p:nvSpPr>
        <p:spPr>
          <a:xfrm>
            <a:off x="1958848" y="48390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7" name="object 3417"/>
          <p:cNvSpPr/>
          <p:nvPr/>
        </p:nvSpPr>
        <p:spPr>
          <a:xfrm>
            <a:off x="1958594" y="47708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8" name="object 3418"/>
          <p:cNvSpPr/>
          <p:nvPr/>
        </p:nvSpPr>
        <p:spPr>
          <a:xfrm>
            <a:off x="1959355" y="4724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9" name="object 3419"/>
          <p:cNvSpPr/>
          <p:nvPr/>
        </p:nvSpPr>
        <p:spPr>
          <a:xfrm>
            <a:off x="1959229" y="47188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0" name="object 3420"/>
          <p:cNvSpPr/>
          <p:nvPr/>
        </p:nvSpPr>
        <p:spPr>
          <a:xfrm>
            <a:off x="1959991" y="48211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1" name="object 3421"/>
          <p:cNvSpPr/>
          <p:nvPr/>
        </p:nvSpPr>
        <p:spPr>
          <a:xfrm>
            <a:off x="1959736" y="47708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2" name="object 3422"/>
          <p:cNvSpPr/>
          <p:nvPr/>
        </p:nvSpPr>
        <p:spPr>
          <a:xfrm>
            <a:off x="1960372" y="48145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3" name="object 3423"/>
          <p:cNvSpPr/>
          <p:nvPr/>
        </p:nvSpPr>
        <p:spPr>
          <a:xfrm>
            <a:off x="1960752" y="47931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4" name="object 3424"/>
          <p:cNvSpPr/>
          <p:nvPr/>
        </p:nvSpPr>
        <p:spPr>
          <a:xfrm>
            <a:off x="1960498" y="4769103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190" y="-4762"/>
                </a:moveTo>
                <a:lnTo>
                  <a:pt x="190" y="5022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5" name="object 3425"/>
          <p:cNvSpPr/>
          <p:nvPr/>
        </p:nvSpPr>
        <p:spPr>
          <a:xfrm>
            <a:off x="1959991" y="4750308"/>
            <a:ext cx="635" cy="20955"/>
          </a:xfrm>
          <a:custGeom>
            <a:avLst/>
            <a:gdLst/>
            <a:ahLst/>
            <a:cxnLst/>
            <a:rect l="l" t="t" r="r" b="b"/>
            <a:pathLst>
              <a:path w="635" h="20954">
                <a:moveTo>
                  <a:pt x="0" y="20574"/>
                </a:moveTo>
                <a:lnTo>
                  <a:pt x="0" y="0"/>
                </a:lnTo>
                <a:lnTo>
                  <a:pt x="635" y="0"/>
                </a:lnTo>
                <a:lnTo>
                  <a:pt x="635" y="187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6" name="object 3426"/>
          <p:cNvSpPr/>
          <p:nvPr/>
        </p:nvSpPr>
        <p:spPr>
          <a:xfrm>
            <a:off x="1961133" y="4842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7" name="object 3427"/>
          <p:cNvSpPr/>
          <p:nvPr/>
        </p:nvSpPr>
        <p:spPr>
          <a:xfrm>
            <a:off x="1961642" y="48512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8" name="object 3428"/>
          <p:cNvSpPr/>
          <p:nvPr/>
        </p:nvSpPr>
        <p:spPr>
          <a:xfrm>
            <a:off x="1961514" y="48172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9" name="object 3429"/>
          <p:cNvSpPr/>
          <p:nvPr/>
        </p:nvSpPr>
        <p:spPr>
          <a:xfrm>
            <a:off x="1961260" y="4787010"/>
            <a:ext cx="635" cy="55880"/>
          </a:xfrm>
          <a:custGeom>
            <a:avLst/>
            <a:gdLst/>
            <a:ahLst/>
            <a:cxnLst/>
            <a:rect l="l" t="t" r="r" b="b"/>
            <a:pathLst>
              <a:path w="635" h="55879">
                <a:moveTo>
                  <a:pt x="190" y="-4762"/>
                </a:moveTo>
                <a:lnTo>
                  <a:pt x="190" y="6064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0" name="object 3430"/>
          <p:cNvSpPr/>
          <p:nvPr/>
        </p:nvSpPr>
        <p:spPr>
          <a:xfrm>
            <a:off x="1962276" y="47999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1" name="object 3431"/>
          <p:cNvSpPr/>
          <p:nvPr/>
        </p:nvSpPr>
        <p:spPr>
          <a:xfrm>
            <a:off x="1962023" y="47734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2" name="object 3432"/>
          <p:cNvSpPr/>
          <p:nvPr/>
        </p:nvSpPr>
        <p:spPr>
          <a:xfrm>
            <a:off x="1961388" y="4745101"/>
            <a:ext cx="1270" cy="41910"/>
          </a:xfrm>
          <a:custGeom>
            <a:avLst/>
            <a:gdLst/>
            <a:ahLst/>
            <a:cxnLst/>
            <a:rect l="l" t="t" r="r" b="b"/>
            <a:pathLst>
              <a:path w="1269" h="41910">
                <a:moveTo>
                  <a:pt x="0" y="41910"/>
                </a:moveTo>
                <a:lnTo>
                  <a:pt x="0" y="0"/>
                </a:lnTo>
                <a:lnTo>
                  <a:pt x="889" y="0"/>
                </a:lnTo>
                <a:lnTo>
                  <a:pt x="889" y="283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3" name="object 3433"/>
          <p:cNvSpPr/>
          <p:nvPr/>
        </p:nvSpPr>
        <p:spPr>
          <a:xfrm>
            <a:off x="1960245" y="4714366"/>
            <a:ext cx="1905" cy="36195"/>
          </a:xfrm>
          <a:custGeom>
            <a:avLst/>
            <a:gdLst/>
            <a:ahLst/>
            <a:cxnLst/>
            <a:rect l="l" t="t" r="r" b="b"/>
            <a:pathLst>
              <a:path w="1905" h="36195">
                <a:moveTo>
                  <a:pt x="0" y="35940"/>
                </a:moveTo>
                <a:lnTo>
                  <a:pt x="0" y="0"/>
                </a:lnTo>
                <a:lnTo>
                  <a:pt x="1651" y="0"/>
                </a:lnTo>
                <a:lnTo>
                  <a:pt x="1651" y="307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4" name="object 3434"/>
          <p:cNvSpPr/>
          <p:nvPr/>
        </p:nvSpPr>
        <p:spPr>
          <a:xfrm>
            <a:off x="1959355" y="4699000"/>
            <a:ext cx="1905" cy="20320"/>
          </a:xfrm>
          <a:custGeom>
            <a:avLst/>
            <a:gdLst/>
            <a:ahLst/>
            <a:cxnLst/>
            <a:rect l="l" t="t" r="r" b="b"/>
            <a:pathLst>
              <a:path w="1905" h="20320">
                <a:moveTo>
                  <a:pt x="0" y="19812"/>
                </a:moveTo>
                <a:lnTo>
                  <a:pt x="0" y="0"/>
                </a:lnTo>
                <a:lnTo>
                  <a:pt x="1651" y="0"/>
                </a:lnTo>
                <a:lnTo>
                  <a:pt x="1651" y="153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5" name="object 3435"/>
          <p:cNvSpPr/>
          <p:nvPr/>
        </p:nvSpPr>
        <p:spPr>
          <a:xfrm>
            <a:off x="1958848" y="4688840"/>
            <a:ext cx="1905" cy="82550"/>
          </a:xfrm>
          <a:custGeom>
            <a:avLst/>
            <a:gdLst/>
            <a:ahLst/>
            <a:cxnLst/>
            <a:rect l="l" t="t" r="r" b="b"/>
            <a:pathLst>
              <a:path w="1905" h="82550">
                <a:moveTo>
                  <a:pt x="0" y="82041"/>
                </a:moveTo>
                <a:lnTo>
                  <a:pt x="0" y="0"/>
                </a:lnTo>
                <a:lnTo>
                  <a:pt x="1397" y="0"/>
                </a:lnTo>
                <a:lnTo>
                  <a:pt x="1397" y="101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6" name="object 3436"/>
          <p:cNvSpPr/>
          <p:nvPr/>
        </p:nvSpPr>
        <p:spPr>
          <a:xfrm>
            <a:off x="1958467" y="463016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7" name="object 3437"/>
          <p:cNvSpPr/>
          <p:nvPr/>
        </p:nvSpPr>
        <p:spPr>
          <a:xfrm>
            <a:off x="1958213" y="460451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8" name="object 3438"/>
          <p:cNvSpPr/>
          <p:nvPr/>
        </p:nvSpPr>
        <p:spPr>
          <a:xfrm>
            <a:off x="1953132" y="4591811"/>
            <a:ext cx="5715" cy="42545"/>
          </a:xfrm>
          <a:custGeom>
            <a:avLst/>
            <a:gdLst/>
            <a:ahLst/>
            <a:cxnLst/>
            <a:rect l="l" t="t" r="r" b="b"/>
            <a:pathLst>
              <a:path w="5714" h="42545">
                <a:moveTo>
                  <a:pt x="0" y="42545"/>
                </a:moveTo>
                <a:lnTo>
                  <a:pt x="0" y="0"/>
                </a:lnTo>
                <a:lnTo>
                  <a:pt x="5461" y="0"/>
                </a:lnTo>
                <a:lnTo>
                  <a:pt x="5461" y="1270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9" name="object 3439"/>
          <p:cNvSpPr/>
          <p:nvPr/>
        </p:nvSpPr>
        <p:spPr>
          <a:xfrm>
            <a:off x="1951608" y="4533646"/>
            <a:ext cx="4445" cy="59055"/>
          </a:xfrm>
          <a:custGeom>
            <a:avLst/>
            <a:gdLst/>
            <a:ahLst/>
            <a:cxnLst/>
            <a:rect l="l" t="t" r="r" b="b"/>
            <a:pathLst>
              <a:path w="4444" h="59054">
                <a:moveTo>
                  <a:pt x="0" y="58547"/>
                </a:moveTo>
                <a:lnTo>
                  <a:pt x="0" y="0"/>
                </a:lnTo>
                <a:lnTo>
                  <a:pt x="4318" y="0"/>
                </a:lnTo>
                <a:lnTo>
                  <a:pt x="4318" y="581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0" name="object 3440"/>
          <p:cNvSpPr/>
          <p:nvPr/>
        </p:nvSpPr>
        <p:spPr>
          <a:xfrm>
            <a:off x="1950847" y="4446396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921" y="0"/>
                </a:lnTo>
                <a:lnTo>
                  <a:pt x="2921" y="872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1" name="object 3441"/>
          <p:cNvSpPr/>
          <p:nvPr/>
        </p:nvSpPr>
        <p:spPr>
          <a:xfrm>
            <a:off x="1963039" y="47812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2" name="object 3442"/>
          <p:cNvSpPr/>
          <p:nvPr/>
        </p:nvSpPr>
        <p:spPr>
          <a:xfrm>
            <a:off x="1963420" y="4863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3" name="object 3443"/>
          <p:cNvSpPr/>
          <p:nvPr/>
        </p:nvSpPr>
        <p:spPr>
          <a:xfrm>
            <a:off x="1963801" y="48229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4" name="object 3444"/>
          <p:cNvSpPr/>
          <p:nvPr/>
        </p:nvSpPr>
        <p:spPr>
          <a:xfrm>
            <a:off x="1963547" y="4806060"/>
            <a:ext cx="635" cy="57785"/>
          </a:xfrm>
          <a:custGeom>
            <a:avLst/>
            <a:gdLst/>
            <a:ahLst/>
            <a:cxnLst/>
            <a:rect l="l" t="t" r="r" b="b"/>
            <a:pathLst>
              <a:path w="635" h="57785">
                <a:moveTo>
                  <a:pt x="190" y="-4762"/>
                </a:moveTo>
                <a:lnTo>
                  <a:pt x="190" y="6216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5" name="object 3445"/>
          <p:cNvSpPr/>
          <p:nvPr/>
        </p:nvSpPr>
        <p:spPr>
          <a:xfrm>
            <a:off x="1964689" y="4778946"/>
            <a:ext cx="0" cy="194945"/>
          </a:xfrm>
          <a:custGeom>
            <a:avLst/>
            <a:gdLst/>
            <a:ahLst/>
            <a:cxnLst/>
            <a:rect l="l" t="t" r="r" b="b"/>
            <a:pathLst>
              <a:path h="194945">
                <a:moveTo>
                  <a:pt x="0" y="0"/>
                </a:moveTo>
                <a:lnTo>
                  <a:pt x="0" y="19481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6" name="object 3446"/>
          <p:cNvSpPr/>
          <p:nvPr/>
        </p:nvSpPr>
        <p:spPr>
          <a:xfrm>
            <a:off x="1965960" y="48903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7" name="object 3447"/>
          <p:cNvSpPr/>
          <p:nvPr/>
        </p:nvSpPr>
        <p:spPr>
          <a:xfrm>
            <a:off x="1966341" y="48458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8" name="object 3448"/>
          <p:cNvSpPr/>
          <p:nvPr/>
        </p:nvSpPr>
        <p:spPr>
          <a:xfrm>
            <a:off x="1966341" y="4821935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3875"/>
                </a:moveTo>
                <a:lnTo>
                  <a:pt x="0" y="0"/>
                </a:lnTo>
                <a:lnTo>
                  <a:pt x="381" y="0"/>
                </a:lnTo>
                <a:lnTo>
                  <a:pt x="381" y="1473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9" name="object 3449"/>
          <p:cNvSpPr/>
          <p:nvPr/>
        </p:nvSpPr>
        <p:spPr>
          <a:xfrm>
            <a:off x="1965579" y="4818760"/>
            <a:ext cx="1270" cy="5080"/>
          </a:xfrm>
          <a:custGeom>
            <a:avLst/>
            <a:gdLst/>
            <a:ahLst/>
            <a:cxnLst/>
            <a:rect l="l" t="t" r="r" b="b"/>
            <a:pathLst>
              <a:path w="1269" h="5079">
                <a:moveTo>
                  <a:pt x="0" y="4952"/>
                </a:moveTo>
                <a:lnTo>
                  <a:pt x="0" y="0"/>
                </a:lnTo>
                <a:lnTo>
                  <a:pt x="1016" y="0"/>
                </a:lnTo>
                <a:lnTo>
                  <a:pt x="1016" y="31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0" name="object 3450"/>
          <p:cNvSpPr/>
          <p:nvPr/>
        </p:nvSpPr>
        <p:spPr>
          <a:xfrm>
            <a:off x="1965070" y="4805553"/>
            <a:ext cx="1270" cy="41275"/>
          </a:xfrm>
          <a:custGeom>
            <a:avLst/>
            <a:gdLst/>
            <a:ahLst/>
            <a:cxnLst/>
            <a:rect l="l" t="t" r="r" b="b"/>
            <a:pathLst>
              <a:path w="1269" h="41275">
                <a:moveTo>
                  <a:pt x="0" y="40766"/>
                </a:moveTo>
                <a:lnTo>
                  <a:pt x="0" y="0"/>
                </a:lnTo>
                <a:lnTo>
                  <a:pt x="1016" y="0"/>
                </a:lnTo>
                <a:lnTo>
                  <a:pt x="1016" y="132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1" name="object 3451"/>
          <p:cNvSpPr/>
          <p:nvPr/>
        </p:nvSpPr>
        <p:spPr>
          <a:xfrm>
            <a:off x="1964308" y="4792726"/>
            <a:ext cx="1270" cy="24130"/>
          </a:xfrm>
          <a:custGeom>
            <a:avLst/>
            <a:gdLst/>
            <a:ahLst/>
            <a:cxnLst/>
            <a:rect l="l" t="t" r="r" b="b"/>
            <a:pathLst>
              <a:path w="1269" h="24129">
                <a:moveTo>
                  <a:pt x="0" y="23622"/>
                </a:moveTo>
                <a:lnTo>
                  <a:pt x="0" y="0"/>
                </a:lnTo>
                <a:lnTo>
                  <a:pt x="1270" y="0"/>
                </a:lnTo>
                <a:lnTo>
                  <a:pt x="1270" y="128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2" name="object 3452"/>
          <p:cNvSpPr/>
          <p:nvPr/>
        </p:nvSpPr>
        <p:spPr>
          <a:xfrm>
            <a:off x="1964944" y="4779390"/>
            <a:ext cx="2540" cy="13335"/>
          </a:xfrm>
          <a:custGeom>
            <a:avLst/>
            <a:gdLst/>
            <a:ahLst/>
            <a:cxnLst/>
            <a:rect l="l" t="t" r="r" b="b"/>
            <a:pathLst>
              <a:path w="2539" h="13335">
                <a:moveTo>
                  <a:pt x="0" y="13335"/>
                </a:moveTo>
                <a:lnTo>
                  <a:pt x="0" y="0"/>
                </a:lnTo>
                <a:lnTo>
                  <a:pt x="2413" y="0"/>
                </a:lnTo>
                <a:lnTo>
                  <a:pt x="2413" y="43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3" name="object 3453"/>
          <p:cNvSpPr/>
          <p:nvPr/>
        </p:nvSpPr>
        <p:spPr>
          <a:xfrm>
            <a:off x="1963673" y="4758435"/>
            <a:ext cx="2540" cy="47625"/>
          </a:xfrm>
          <a:custGeom>
            <a:avLst/>
            <a:gdLst/>
            <a:ahLst/>
            <a:cxnLst/>
            <a:rect l="l" t="t" r="r" b="b"/>
            <a:pathLst>
              <a:path w="2539" h="47625">
                <a:moveTo>
                  <a:pt x="0" y="47625"/>
                </a:moveTo>
                <a:lnTo>
                  <a:pt x="0" y="0"/>
                </a:lnTo>
                <a:lnTo>
                  <a:pt x="2413" y="0"/>
                </a:lnTo>
                <a:lnTo>
                  <a:pt x="2413" y="209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4" name="object 3454"/>
          <p:cNvSpPr/>
          <p:nvPr/>
        </p:nvSpPr>
        <p:spPr>
          <a:xfrm>
            <a:off x="1963166" y="4746625"/>
            <a:ext cx="1905" cy="34925"/>
          </a:xfrm>
          <a:custGeom>
            <a:avLst/>
            <a:gdLst/>
            <a:ahLst/>
            <a:cxnLst/>
            <a:rect l="l" t="t" r="r" b="b"/>
            <a:pathLst>
              <a:path w="1905" h="34925">
                <a:moveTo>
                  <a:pt x="0" y="34671"/>
                </a:moveTo>
                <a:lnTo>
                  <a:pt x="0" y="0"/>
                </a:lnTo>
                <a:lnTo>
                  <a:pt x="1778" y="0"/>
                </a:lnTo>
                <a:lnTo>
                  <a:pt x="1778" y="118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5" name="object 3455"/>
          <p:cNvSpPr/>
          <p:nvPr/>
        </p:nvSpPr>
        <p:spPr>
          <a:xfrm>
            <a:off x="1968754" y="48226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6" name="object 3456"/>
          <p:cNvSpPr/>
          <p:nvPr/>
        </p:nvSpPr>
        <p:spPr>
          <a:xfrm>
            <a:off x="1969516" y="48924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7" name="object 3457"/>
          <p:cNvSpPr/>
          <p:nvPr/>
        </p:nvSpPr>
        <p:spPr>
          <a:xfrm>
            <a:off x="1969897" y="48849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8" name="object 3458"/>
          <p:cNvSpPr/>
          <p:nvPr/>
        </p:nvSpPr>
        <p:spPr>
          <a:xfrm>
            <a:off x="1970277" y="49122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9" name="object 3459"/>
          <p:cNvSpPr/>
          <p:nvPr/>
        </p:nvSpPr>
        <p:spPr>
          <a:xfrm>
            <a:off x="1971929" y="4866957"/>
            <a:ext cx="0" cy="170815"/>
          </a:xfrm>
          <a:custGeom>
            <a:avLst/>
            <a:gdLst/>
            <a:ahLst/>
            <a:cxnLst/>
            <a:rect l="l" t="t" r="r" b="b"/>
            <a:pathLst>
              <a:path h="170814">
                <a:moveTo>
                  <a:pt x="0" y="0"/>
                </a:moveTo>
                <a:lnTo>
                  <a:pt x="0" y="170560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0" name="object 3460"/>
          <p:cNvSpPr/>
          <p:nvPr/>
        </p:nvSpPr>
        <p:spPr>
          <a:xfrm>
            <a:off x="1971420" y="48969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1" name="object 3461"/>
          <p:cNvSpPr/>
          <p:nvPr/>
        </p:nvSpPr>
        <p:spPr>
          <a:xfrm>
            <a:off x="1970785" y="4874514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0" y="17525"/>
                </a:moveTo>
                <a:lnTo>
                  <a:pt x="0" y="0"/>
                </a:lnTo>
                <a:lnTo>
                  <a:pt x="635" y="0"/>
                </a:lnTo>
                <a:lnTo>
                  <a:pt x="635" y="124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2" name="object 3462"/>
          <p:cNvSpPr/>
          <p:nvPr/>
        </p:nvSpPr>
        <p:spPr>
          <a:xfrm>
            <a:off x="1970404" y="4873497"/>
            <a:ext cx="635" cy="38735"/>
          </a:xfrm>
          <a:custGeom>
            <a:avLst/>
            <a:gdLst/>
            <a:ahLst/>
            <a:cxnLst/>
            <a:rect l="l" t="t" r="r" b="b"/>
            <a:pathLst>
              <a:path w="635" h="38735">
                <a:moveTo>
                  <a:pt x="0" y="38735"/>
                </a:moveTo>
                <a:lnTo>
                  <a:pt x="0" y="0"/>
                </a:lnTo>
                <a:lnTo>
                  <a:pt x="635" y="0"/>
                </a:lnTo>
                <a:lnTo>
                  <a:pt x="635" y="10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3" name="object 3463"/>
          <p:cNvSpPr/>
          <p:nvPr/>
        </p:nvSpPr>
        <p:spPr>
          <a:xfrm>
            <a:off x="1970785" y="4861052"/>
            <a:ext cx="1905" cy="12700"/>
          </a:xfrm>
          <a:custGeom>
            <a:avLst/>
            <a:gdLst/>
            <a:ahLst/>
            <a:cxnLst/>
            <a:rect l="l" t="t" r="r" b="b"/>
            <a:pathLst>
              <a:path w="1905" h="12700">
                <a:moveTo>
                  <a:pt x="0" y="12446"/>
                </a:moveTo>
                <a:lnTo>
                  <a:pt x="0" y="0"/>
                </a:lnTo>
                <a:lnTo>
                  <a:pt x="1524" y="0"/>
                </a:lnTo>
                <a:lnTo>
                  <a:pt x="1524" y="106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4" name="object 3464"/>
          <p:cNvSpPr/>
          <p:nvPr/>
        </p:nvSpPr>
        <p:spPr>
          <a:xfrm>
            <a:off x="1970023" y="4851272"/>
            <a:ext cx="1905" cy="33655"/>
          </a:xfrm>
          <a:custGeom>
            <a:avLst/>
            <a:gdLst/>
            <a:ahLst/>
            <a:cxnLst/>
            <a:rect l="l" t="t" r="r" b="b"/>
            <a:pathLst>
              <a:path w="1905" h="33654">
                <a:moveTo>
                  <a:pt x="0" y="33654"/>
                </a:moveTo>
                <a:lnTo>
                  <a:pt x="0" y="0"/>
                </a:lnTo>
                <a:lnTo>
                  <a:pt x="1524" y="0"/>
                </a:lnTo>
                <a:lnTo>
                  <a:pt x="1524" y="97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5" name="object 3465"/>
          <p:cNvSpPr/>
          <p:nvPr/>
        </p:nvSpPr>
        <p:spPr>
          <a:xfrm>
            <a:off x="1969642" y="4842764"/>
            <a:ext cx="1270" cy="50165"/>
          </a:xfrm>
          <a:custGeom>
            <a:avLst/>
            <a:gdLst/>
            <a:ahLst/>
            <a:cxnLst/>
            <a:rect l="l" t="t" r="r" b="b"/>
            <a:pathLst>
              <a:path w="1269" h="50164">
                <a:moveTo>
                  <a:pt x="0" y="49657"/>
                </a:moveTo>
                <a:lnTo>
                  <a:pt x="0" y="0"/>
                </a:lnTo>
                <a:lnTo>
                  <a:pt x="1143" y="0"/>
                </a:lnTo>
                <a:lnTo>
                  <a:pt x="1143" y="850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6" name="object 3466"/>
          <p:cNvSpPr/>
          <p:nvPr/>
        </p:nvSpPr>
        <p:spPr>
          <a:xfrm>
            <a:off x="1972564" y="48426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7" name="object 3467"/>
          <p:cNvSpPr/>
          <p:nvPr/>
        </p:nvSpPr>
        <p:spPr>
          <a:xfrm>
            <a:off x="1970151" y="4828413"/>
            <a:ext cx="2540" cy="14604"/>
          </a:xfrm>
          <a:custGeom>
            <a:avLst/>
            <a:gdLst/>
            <a:ahLst/>
            <a:cxnLst/>
            <a:rect l="l" t="t" r="r" b="b"/>
            <a:pathLst>
              <a:path w="2539" h="14604">
                <a:moveTo>
                  <a:pt x="0" y="14350"/>
                </a:moveTo>
                <a:lnTo>
                  <a:pt x="0" y="0"/>
                </a:lnTo>
                <a:lnTo>
                  <a:pt x="2540" y="0"/>
                </a:lnTo>
                <a:lnTo>
                  <a:pt x="2540" y="14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8" name="object 3468"/>
          <p:cNvSpPr/>
          <p:nvPr/>
        </p:nvSpPr>
        <p:spPr>
          <a:xfrm>
            <a:off x="1969389" y="4815585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128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9" name="object 3469"/>
          <p:cNvSpPr/>
          <p:nvPr/>
        </p:nvSpPr>
        <p:spPr>
          <a:xfrm>
            <a:off x="1969135" y="479539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201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0" name="object 3470"/>
          <p:cNvSpPr/>
          <p:nvPr/>
        </p:nvSpPr>
        <p:spPr>
          <a:xfrm>
            <a:off x="1968754" y="4787138"/>
            <a:ext cx="1270" cy="15875"/>
          </a:xfrm>
          <a:custGeom>
            <a:avLst/>
            <a:gdLst/>
            <a:ahLst/>
            <a:cxnLst/>
            <a:rect l="l" t="t" r="r" b="b"/>
            <a:pathLst>
              <a:path w="1269" h="15875">
                <a:moveTo>
                  <a:pt x="0" y="15621"/>
                </a:moveTo>
                <a:lnTo>
                  <a:pt x="0" y="0"/>
                </a:lnTo>
                <a:lnTo>
                  <a:pt x="1016" y="0"/>
                </a:lnTo>
                <a:lnTo>
                  <a:pt x="1016" y="82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1" name="object 3471"/>
          <p:cNvSpPr/>
          <p:nvPr/>
        </p:nvSpPr>
        <p:spPr>
          <a:xfrm>
            <a:off x="1968245" y="4768596"/>
            <a:ext cx="1270" cy="24765"/>
          </a:xfrm>
          <a:custGeom>
            <a:avLst/>
            <a:gdLst/>
            <a:ahLst/>
            <a:cxnLst/>
            <a:rect l="l" t="t" r="r" b="b"/>
            <a:pathLst>
              <a:path w="1269" h="24764">
                <a:moveTo>
                  <a:pt x="0" y="24637"/>
                </a:moveTo>
                <a:lnTo>
                  <a:pt x="0" y="0"/>
                </a:lnTo>
                <a:lnTo>
                  <a:pt x="1016" y="0"/>
                </a:lnTo>
                <a:lnTo>
                  <a:pt x="1016" y="1854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2" name="object 3472"/>
          <p:cNvSpPr/>
          <p:nvPr/>
        </p:nvSpPr>
        <p:spPr>
          <a:xfrm>
            <a:off x="1967864" y="4744339"/>
            <a:ext cx="1270" cy="59055"/>
          </a:xfrm>
          <a:custGeom>
            <a:avLst/>
            <a:gdLst/>
            <a:ahLst/>
            <a:cxnLst/>
            <a:rect l="l" t="t" r="r" b="b"/>
            <a:pathLst>
              <a:path w="1269" h="59054">
                <a:moveTo>
                  <a:pt x="0" y="58674"/>
                </a:moveTo>
                <a:lnTo>
                  <a:pt x="0" y="0"/>
                </a:lnTo>
                <a:lnTo>
                  <a:pt x="889" y="0"/>
                </a:lnTo>
                <a:lnTo>
                  <a:pt x="889" y="242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3" name="object 3473"/>
          <p:cNvSpPr/>
          <p:nvPr/>
        </p:nvSpPr>
        <p:spPr>
          <a:xfrm>
            <a:off x="1964054" y="4724146"/>
            <a:ext cx="4445" cy="22860"/>
          </a:xfrm>
          <a:custGeom>
            <a:avLst/>
            <a:gdLst/>
            <a:ahLst/>
            <a:cxnLst/>
            <a:rect l="l" t="t" r="r" b="b"/>
            <a:pathLst>
              <a:path w="4444" h="22860">
                <a:moveTo>
                  <a:pt x="0" y="22478"/>
                </a:moveTo>
                <a:lnTo>
                  <a:pt x="0" y="0"/>
                </a:lnTo>
                <a:lnTo>
                  <a:pt x="4318" y="0"/>
                </a:lnTo>
                <a:lnTo>
                  <a:pt x="4318" y="201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4" name="object 3474"/>
          <p:cNvSpPr/>
          <p:nvPr/>
        </p:nvSpPr>
        <p:spPr>
          <a:xfrm>
            <a:off x="1973579" y="47290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5" name="object 3475"/>
          <p:cNvSpPr/>
          <p:nvPr/>
        </p:nvSpPr>
        <p:spPr>
          <a:xfrm>
            <a:off x="1973326" y="4708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6" name="object 3476"/>
          <p:cNvSpPr/>
          <p:nvPr/>
        </p:nvSpPr>
        <p:spPr>
          <a:xfrm>
            <a:off x="1973198" y="46776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7" name="object 3477"/>
          <p:cNvSpPr/>
          <p:nvPr/>
        </p:nvSpPr>
        <p:spPr>
          <a:xfrm>
            <a:off x="1966214" y="4656328"/>
            <a:ext cx="7620" cy="67945"/>
          </a:xfrm>
          <a:custGeom>
            <a:avLst/>
            <a:gdLst/>
            <a:ahLst/>
            <a:cxnLst/>
            <a:rect l="l" t="t" r="r" b="b"/>
            <a:pathLst>
              <a:path w="7619" h="67945">
                <a:moveTo>
                  <a:pt x="0" y="67817"/>
                </a:moveTo>
                <a:lnTo>
                  <a:pt x="0" y="0"/>
                </a:lnTo>
                <a:lnTo>
                  <a:pt x="7112" y="0"/>
                </a:lnTo>
                <a:lnTo>
                  <a:pt x="7112" y="213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8" name="object 3478"/>
          <p:cNvSpPr/>
          <p:nvPr/>
        </p:nvSpPr>
        <p:spPr>
          <a:xfrm>
            <a:off x="1974469" y="47898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9" name="object 3479"/>
          <p:cNvSpPr/>
          <p:nvPr/>
        </p:nvSpPr>
        <p:spPr>
          <a:xfrm>
            <a:off x="1974342" y="47007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0" name="object 3480"/>
          <p:cNvSpPr/>
          <p:nvPr/>
        </p:nvSpPr>
        <p:spPr>
          <a:xfrm>
            <a:off x="1975485" y="49122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1" name="object 3481"/>
          <p:cNvSpPr/>
          <p:nvPr/>
        </p:nvSpPr>
        <p:spPr>
          <a:xfrm>
            <a:off x="1975230" y="4864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2" name="object 3482"/>
          <p:cNvSpPr/>
          <p:nvPr/>
        </p:nvSpPr>
        <p:spPr>
          <a:xfrm>
            <a:off x="1975866" y="48859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3" name="object 3483"/>
          <p:cNvSpPr/>
          <p:nvPr/>
        </p:nvSpPr>
        <p:spPr>
          <a:xfrm>
            <a:off x="1977008" y="49277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4" name="object 3484"/>
          <p:cNvSpPr/>
          <p:nvPr/>
        </p:nvSpPr>
        <p:spPr>
          <a:xfrm>
            <a:off x="1976754" y="4918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5" name="object 3485"/>
          <p:cNvSpPr/>
          <p:nvPr/>
        </p:nvSpPr>
        <p:spPr>
          <a:xfrm>
            <a:off x="1976627" y="49044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6" name="object 3486"/>
          <p:cNvSpPr/>
          <p:nvPr/>
        </p:nvSpPr>
        <p:spPr>
          <a:xfrm>
            <a:off x="1976373" y="4872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7" name="object 3487"/>
          <p:cNvSpPr/>
          <p:nvPr/>
        </p:nvSpPr>
        <p:spPr>
          <a:xfrm>
            <a:off x="1976247" y="48696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8" name="object 3488"/>
          <p:cNvSpPr/>
          <p:nvPr/>
        </p:nvSpPr>
        <p:spPr>
          <a:xfrm>
            <a:off x="1975866" y="4854321"/>
            <a:ext cx="635" cy="31750"/>
          </a:xfrm>
          <a:custGeom>
            <a:avLst/>
            <a:gdLst/>
            <a:ahLst/>
            <a:cxnLst/>
            <a:rect l="l" t="t" r="r" b="b"/>
            <a:pathLst>
              <a:path w="635" h="31750">
                <a:moveTo>
                  <a:pt x="0" y="31623"/>
                </a:moveTo>
                <a:lnTo>
                  <a:pt x="0" y="0"/>
                </a:lnTo>
                <a:lnTo>
                  <a:pt x="508" y="0"/>
                </a:lnTo>
                <a:lnTo>
                  <a:pt x="508" y="153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9" name="object 3489"/>
          <p:cNvSpPr/>
          <p:nvPr/>
        </p:nvSpPr>
        <p:spPr>
          <a:xfrm>
            <a:off x="1975357" y="4844669"/>
            <a:ext cx="1270" cy="20320"/>
          </a:xfrm>
          <a:custGeom>
            <a:avLst/>
            <a:gdLst/>
            <a:ahLst/>
            <a:cxnLst/>
            <a:rect l="l" t="t" r="r" b="b"/>
            <a:pathLst>
              <a:path w="1269" h="20320">
                <a:moveTo>
                  <a:pt x="0" y="20065"/>
                </a:moveTo>
                <a:lnTo>
                  <a:pt x="0" y="0"/>
                </a:lnTo>
                <a:lnTo>
                  <a:pt x="762" y="0"/>
                </a:lnTo>
                <a:lnTo>
                  <a:pt x="762" y="96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0" name="object 3490"/>
          <p:cNvSpPr/>
          <p:nvPr/>
        </p:nvSpPr>
        <p:spPr>
          <a:xfrm>
            <a:off x="1977389" y="48046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1" name="object 3491"/>
          <p:cNvSpPr/>
          <p:nvPr/>
        </p:nvSpPr>
        <p:spPr>
          <a:xfrm>
            <a:off x="1975739" y="4793107"/>
            <a:ext cx="1905" cy="52069"/>
          </a:xfrm>
          <a:custGeom>
            <a:avLst/>
            <a:gdLst/>
            <a:ahLst/>
            <a:cxnLst/>
            <a:rect l="l" t="t" r="r" b="b"/>
            <a:pathLst>
              <a:path w="1905" h="52070">
                <a:moveTo>
                  <a:pt x="0" y="51562"/>
                </a:moveTo>
                <a:lnTo>
                  <a:pt x="0" y="0"/>
                </a:lnTo>
                <a:lnTo>
                  <a:pt x="1651" y="0"/>
                </a:lnTo>
                <a:lnTo>
                  <a:pt x="1651" y="11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2" name="object 3492"/>
          <p:cNvSpPr/>
          <p:nvPr/>
        </p:nvSpPr>
        <p:spPr>
          <a:xfrm>
            <a:off x="1977770" y="48131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3" name="object 3493"/>
          <p:cNvSpPr/>
          <p:nvPr/>
        </p:nvSpPr>
        <p:spPr>
          <a:xfrm>
            <a:off x="1978151" y="48910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4" name="object 3494"/>
          <p:cNvSpPr/>
          <p:nvPr/>
        </p:nvSpPr>
        <p:spPr>
          <a:xfrm>
            <a:off x="1978532" y="4903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5" name="object 3495"/>
          <p:cNvSpPr/>
          <p:nvPr/>
        </p:nvSpPr>
        <p:spPr>
          <a:xfrm>
            <a:off x="1979422" y="4944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6" name="object 3496"/>
          <p:cNvSpPr/>
          <p:nvPr/>
        </p:nvSpPr>
        <p:spPr>
          <a:xfrm>
            <a:off x="1980057" y="49827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7" name="object 3497"/>
          <p:cNvSpPr/>
          <p:nvPr/>
        </p:nvSpPr>
        <p:spPr>
          <a:xfrm>
            <a:off x="1979802" y="4947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8" name="object 3498"/>
          <p:cNvSpPr/>
          <p:nvPr/>
        </p:nvSpPr>
        <p:spPr>
          <a:xfrm>
            <a:off x="1980438" y="49744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9" name="object 3499"/>
          <p:cNvSpPr/>
          <p:nvPr/>
        </p:nvSpPr>
        <p:spPr>
          <a:xfrm>
            <a:off x="1980819" y="49860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0" name="object 3500"/>
          <p:cNvSpPr/>
          <p:nvPr/>
        </p:nvSpPr>
        <p:spPr>
          <a:xfrm>
            <a:off x="1981200" y="4999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1" name="object 3501"/>
          <p:cNvSpPr/>
          <p:nvPr/>
        </p:nvSpPr>
        <p:spPr>
          <a:xfrm>
            <a:off x="1981580" y="4989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2" name="object 3502"/>
          <p:cNvSpPr/>
          <p:nvPr/>
        </p:nvSpPr>
        <p:spPr>
          <a:xfrm>
            <a:off x="1981200" y="4974716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4891"/>
                </a:moveTo>
                <a:lnTo>
                  <a:pt x="0" y="0"/>
                </a:lnTo>
                <a:lnTo>
                  <a:pt x="381" y="0"/>
                </a:lnTo>
                <a:lnTo>
                  <a:pt x="381" y="149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3" name="object 3503"/>
          <p:cNvSpPr/>
          <p:nvPr/>
        </p:nvSpPr>
        <p:spPr>
          <a:xfrm>
            <a:off x="1980819" y="4970526"/>
            <a:ext cx="635" cy="15875"/>
          </a:xfrm>
          <a:custGeom>
            <a:avLst/>
            <a:gdLst/>
            <a:ahLst/>
            <a:cxnLst/>
            <a:rect l="l" t="t" r="r" b="b"/>
            <a:pathLst>
              <a:path w="635" h="15875">
                <a:moveTo>
                  <a:pt x="0" y="15494"/>
                </a:moveTo>
                <a:lnTo>
                  <a:pt x="0" y="0"/>
                </a:lnTo>
                <a:lnTo>
                  <a:pt x="635" y="0"/>
                </a:lnTo>
                <a:lnTo>
                  <a:pt x="635" y="41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4" name="object 3504"/>
          <p:cNvSpPr/>
          <p:nvPr/>
        </p:nvSpPr>
        <p:spPr>
          <a:xfrm>
            <a:off x="1980438" y="4956047"/>
            <a:ext cx="1270" cy="18415"/>
          </a:xfrm>
          <a:custGeom>
            <a:avLst/>
            <a:gdLst/>
            <a:ahLst/>
            <a:cxnLst/>
            <a:rect l="l" t="t" r="r" b="b"/>
            <a:pathLst>
              <a:path w="1269" h="18414">
                <a:moveTo>
                  <a:pt x="0" y="18414"/>
                </a:moveTo>
                <a:lnTo>
                  <a:pt x="0" y="0"/>
                </a:lnTo>
                <a:lnTo>
                  <a:pt x="762" y="0"/>
                </a:lnTo>
                <a:lnTo>
                  <a:pt x="762" y="14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5" name="object 3505"/>
          <p:cNvSpPr/>
          <p:nvPr/>
        </p:nvSpPr>
        <p:spPr>
          <a:xfrm>
            <a:off x="1981961" y="4967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6" name="object 3506"/>
          <p:cNvSpPr/>
          <p:nvPr/>
        </p:nvSpPr>
        <p:spPr>
          <a:xfrm>
            <a:off x="1982470" y="49778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7" name="object 3507"/>
          <p:cNvSpPr/>
          <p:nvPr/>
        </p:nvSpPr>
        <p:spPr>
          <a:xfrm>
            <a:off x="1982342" y="4962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8" name="object 3508"/>
          <p:cNvSpPr/>
          <p:nvPr/>
        </p:nvSpPr>
        <p:spPr>
          <a:xfrm>
            <a:off x="1981961" y="4950205"/>
            <a:ext cx="635" cy="17145"/>
          </a:xfrm>
          <a:custGeom>
            <a:avLst/>
            <a:gdLst/>
            <a:ahLst/>
            <a:cxnLst/>
            <a:rect l="l" t="t" r="r" b="b"/>
            <a:pathLst>
              <a:path w="635" h="17145">
                <a:moveTo>
                  <a:pt x="0" y="16890"/>
                </a:moveTo>
                <a:lnTo>
                  <a:pt x="0" y="0"/>
                </a:lnTo>
                <a:lnTo>
                  <a:pt x="508" y="0"/>
                </a:lnTo>
                <a:lnTo>
                  <a:pt x="508" y="119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9" name="object 3509"/>
          <p:cNvSpPr/>
          <p:nvPr/>
        </p:nvSpPr>
        <p:spPr>
          <a:xfrm>
            <a:off x="1980819" y="4947158"/>
            <a:ext cx="1905" cy="8890"/>
          </a:xfrm>
          <a:custGeom>
            <a:avLst/>
            <a:gdLst/>
            <a:ahLst/>
            <a:cxnLst/>
            <a:rect l="l" t="t" r="r" b="b"/>
            <a:pathLst>
              <a:path w="1905" h="8889">
                <a:moveTo>
                  <a:pt x="0" y="8889"/>
                </a:moveTo>
                <a:lnTo>
                  <a:pt x="0" y="0"/>
                </a:lnTo>
                <a:lnTo>
                  <a:pt x="1397" y="0"/>
                </a:lnTo>
                <a:lnTo>
                  <a:pt x="1397" y="304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0" name="object 3510"/>
          <p:cNvSpPr/>
          <p:nvPr/>
        </p:nvSpPr>
        <p:spPr>
          <a:xfrm>
            <a:off x="1979929" y="4940427"/>
            <a:ext cx="1905" cy="6985"/>
          </a:xfrm>
          <a:custGeom>
            <a:avLst/>
            <a:gdLst/>
            <a:ahLst/>
            <a:cxnLst/>
            <a:rect l="l" t="t" r="r" b="b"/>
            <a:pathLst>
              <a:path w="1905" h="6985">
                <a:moveTo>
                  <a:pt x="0" y="6858"/>
                </a:moveTo>
                <a:lnTo>
                  <a:pt x="0" y="0"/>
                </a:lnTo>
                <a:lnTo>
                  <a:pt x="1651" y="0"/>
                </a:lnTo>
                <a:lnTo>
                  <a:pt x="1651" y="673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1" name="object 3511"/>
          <p:cNvSpPr/>
          <p:nvPr/>
        </p:nvSpPr>
        <p:spPr>
          <a:xfrm>
            <a:off x="1979548" y="493140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69" h="12700">
                <a:moveTo>
                  <a:pt x="0" y="12700"/>
                </a:moveTo>
                <a:lnTo>
                  <a:pt x="0" y="0"/>
                </a:lnTo>
                <a:lnTo>
                  <a:pt x="1143" y="0"/>
                </a:lnTo>
                <a:lnTo>
                  <a:pt x="1143" y="90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2" name="object 3512"/>
          <p:cNvSpPr/>
          <p:nvPr/>
        </p:nvSpPr>
        <p:spPr>
          <a:xfrm>
            <a:off x="1979295" y="492645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3" name="object 3513"/>
          <p:cNvSpPr/>
          <p:nvPr/>
        </p:nvSpPr>
        <p:spPr>
          <a:xfrm>
            <a:off x="1983485" y="49786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4" name="object 3514"/>
          <p:cNvSpPr/>
          <p:nvPr/>
        </p:nvSpPr>
        <p:spPr>
          <a:xfrm>
            <a:off x="1983232" y="49535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5" name="object 3515"/>
          <p:cNvSpPr/>
          <p:nvPr/>
        </p:nvSpPr>
        <p:spPr>
          <a:xfrm>
            <a:off x="1983104" y="49403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6" name="object 3516"/>
          <p:cNvSpPr/>
          <p:nvPr/>
        </p:nvSpPr>
        <p:spPr>
          <a:xfrm>
            <a:off x="1983867" y="49750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7" name="object 3517"/>
          <p:cNvSpPr/>
          <p:nvPr/>
        </p:nvSpPr>
        <p:spPr>
          <a:xfrm>
            <a:off x="1984248" y="49629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8" name="object 3518"/>
          <p:cNvSpPr/>
          <p:nvPr/>
        </p:nvSpPr>
        <p:spPr>
          <a:xfrm>
            <a:off x="1983232" y="4929759"/>
            <a:ext cx="1270" cy="10795"/>
          </a:xfrm>
          <a:custGeom>
            <a:avLst/>
            <a:gdLst/>
            <a:ahLst/>
            <a:cxnLst/>
            <a:rect l="l" t="t" r="r" b="b"/>
            <a:pathLst>
              <a:path w="1269" h="10795">
                <a:moveTo>
                  <a:pt x="0" y="10540"/>
                </a:moveTo>
                <a:lnTo>
                  <a:pt x="0" y="0"/>
                </a:lnTo>
                <a:lnTo>
                  <a:pt x="889" y="0"/>
                </a:lnTo>
                <a:lnTo>
                  <a:pt x="889" y="101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9" name="object 3519"/>
          <p:cNvSpPr/>
          <p:nvPr/>
        </p:nvSpPr>
        <p:spPr>
          <a:xfrm>
            <a:off x="1982851" y="492340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0" name="object 3520"/>
          <p:cNvSpPr/>
          <p:nvPr/>
        </p:nvSpPr>
        <p:spPr>
          <a:xfrm>
            <a:off x="1979676" y="4912233"/>
            <a:ext cx="3810" cy="14604"/>
          </a:xfrm>
          <a:custGeom>
            <a:avLst/>
            <a:gdLst/>
            <a:ahLst/>
            <a:cxnLst/>
            <a:rect l="l" t="t" r="r" b="b"/>
            <a:pathLst>
              <a:path w="3810" h="14604">
                <a:moveTo>
                  <a:pt x="0" y="14224"/>
                </a:moveTo>
                <a:lnTo>
                  <a:pt x="0" y="0"/>
                </a:lnTo>
                <a:lnTo>
                  <a:pt x="3556" y="0"/>
                </a:lnTo>
                <a:lnTo>
                  <a:pt x="3556" y="111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1" name="object 3521"/>
          <p:cNvSpPr/>
          <p:nvPr/>
        </p:nvSpPr>
        <p:spPr>
          <a:xfrm>
            <a:off x="1979041" y="4896103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413" y="0"/>
                </a:lnTo>
                <a:lnTo>
                  <a:pt x="2413" y="16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2" name="object 3522"/>
          <p:cNvSpPr/>
          <p:nvPr/>
        </p:nvSpPr>
        <p:spPr>
          <a:xfrm>
            <a:off x="1978914" y="488632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97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3" name="object 3523"/>
          <p:cNvSpPr/>
          <p:nvPr/>
        </p:nvSpPr>
        <p:spPr>
          <a:xfrm>
            <a:off x="1978532" y="4873371"/>
            <a:ext cx="1270" cy="31115"/>
          </a:xfrm>
          <a:custGeom>
            <a:avLst/>
            <a:gdLst/>
            <a:ahLst/>
            <a:cxnLst/>
            <a:rect l="l" t="t" r="r" b="b"/>
            <a:pathLst>
              <a:path w="1269" h="31114">
                <a:moveTo>
                  <a:pt x="0" y="30607"/>
                </a:moveTo>
                <a:lnTo>
                  <a:pt x="0" y="0"/>
                </a:lnTo>
                <a:lnTo>
                  <a:pt x="1016" y="0"/>
                </a:lnTo>
                <a:lnTo>
                  <a:pt x="1016" y="1295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4" name="object 3524"/>
          <p:cNvSpPr/>
          <p:nvPr/>
        </p:nvSpPr>
        <p:spPr>
          <a:xfrm>
            <a:off x="1978151" y="4868671"/>
            <a:ext cx="1270" cy="22860"/>
          </a:xfrm>
          <a:custGeom>
            <a:avLst/>
            <a:gdLst/>
            <a:ahLst/>
            <a:cxnLst/>
            <a:rect l="l" t="t" r="r" b="b"/>
            <a:pathLst>
              <a:path w="1269" h="22860">
                <a:moveTo>
                  <a:pt x="0" y="22351"/>
                </a:moveTo>
                <a:lnTo>
                  <a:pt x="0" y="0"/>
                </a:lnTo>
                <a:lnTo>
                  <a:pt x="889" y="0"/>
                </a:lnTo>
                <a:lnTo>
                  <a:pt x="889" y="46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5" name="object 3525"/>
          <p:cNvSpPr/>
          <p:nvPr/>
        </p:nvSpPr>
        <p:spPr>
          <a:xfrm>
            <a:off x="1985835" y="4880546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328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6" name="object 3526"/>
          <p:cNvSpPr/>
          <p:nvPr/>
        </p:nvSpPr>
        <p:spPr>
          <a:xfrm>
            <a:off x="1985264" y="4964429"/>
            <a:ext cx="635" cy="18415"/>
          </a:xfrm>
          <a:custGeom>
            <a:avLst/>
            <a:gdLst/>
            <a:ahLst/>
            <a:cxnLst/>
            <a:rect l="l" t="t" r="r" b="b"/>
            <a:pathLst>
              <a:path w="635" h="18414">
                <a:moveTo>
                  <a:pt x="0" y="18414"/>
                </a:moveTo>
                <a:lnTo>
                  <a:pt x="0" y="0"/>
                </a:lnTo>
                <a:lnTo>
                  <a:pt x="381" y="0"/>
                </a:lnTo>
                <a:lnTo>
                  <a:pt x="381" y="26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7" name="object 3527"/>
          <p:cNvSpPr/>
          <p:nvPr/>
        </p:nvSpPr>
        <p:spPr>
          <a:xfrm>
            <a:off x="1985264" y="4929759"/>
            <a:ext cx="1270" cy="20955"/>
          </a:xfrm>
          <a:custGeom>
            <a:avLst/>
            <a:gdLst/>
            <a:ahLst/>
            <a:cxnLst/>
            <a:rect l="l" t="t" r="r" b="b"/>
            <a:pathLst>
              <a:path w="1269" h="20954">
                <a:moveTo>
                  <a:pt x="0" y="20447"/>
                </a:moveTo>
                <a:lnTo>
                  <a:pt x="0" y="0"/>
                </a:lnTo>
                <a:lnTo>
                  <a:pt x="1016" y="0"/>
                </a:lnTo>
                <a:lnTo>
                  <a:pt x="1016" y="46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8" name="object 3528"/>
          <p:cNvSpPr/>
          <p:nvPr/>
        </p:nvSpPr>
        <p:spPr>
          <a:xfrm>
            <a:off x="1986914" y="49088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9" name="object 3529"/>
          <p:cNvSpPr/>
          <p:nvPr/>
        </p:nvSpPr>
        <p:spPr>
          <a:xfrm>
            <a:off x="1986660" y="4871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0" name="object 3530"/>
          <p:cNvSpPr/>
          <p:nvPr/>
        </p:nvSpPr>
        <p:spPr>
          <a:xfrm>
            <a:off x="1984882" y="4857877"/>
            <a:ext cx="1905" cy="27940"/>
          </a:xfrm>
          <a:custGeom>
            <a:avLst/>
            <a:gdLst/>
            <a:ahLst/>
            <a:cxnLst/>
            <a:rect l="l" t="t" r="r" b="b"/>
            <a:pathLst>
              <a:path w="1905" h="27939">
                <a:moveTo>
                  <a:pt x="0" y="27432"/>
                </a:moveTo>
                <a:lnTo>
                  <a:pt x="0" y="0"/>
                </a:lnTo>
                <a:lnTo>
                  <a:pt x="1905" y="0"/>
                </a:lnTo>
                <a:lnTo>
                  <a:pt x="1905" y="135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1" name="object 3531"/>
          <p:cNvSpPr/>
          <p:nvPr/>
        </p:nvSpPr>
        <p:spPr>
          <a:xfrm>
            <a:off x="1978660" y="4846573"/>
            <a:ext cx="7620" cy="22225"/>
          </a:xfrm>
          <a:custGeom>
            <a:avLst/>
            <a:gdLst/>
            <a:ahLst/>
            <a:cxnLst/>
            <a:rect l="l" t="t" r="r" b="b"/>
            <a:pathLst>
              <a:path w="7619" h="22225">
                <a:moveTo>
                  <a:pt x="0" y="22098"/>
                </a:moveTo>
                <a:lnTo>
                  <a:pt x="0" y="0"/>
                </a:lnTo>
                <a:lnTo>
                  <a:pt x="7238" y="0"/>
                </a:lnTo>
                <a:lnTo>
                  <a:pt x="7238" y="113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2" name="object 3532"/>
          <p:cNvSpPr/>
          <p:nvPr/>
        </p:nvSpPr>
        <p:spPr>
          <a:xfrm>
            <a:off x="1987295" y="48041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3" name="object 3533"/>
          <p:cNvSpPr/>
          <p:nvPr/>
        </p:nvSpPr>
        <p:spPr>
          <a:xfrm>
            <a:off x="1982216" y="4787772"/>
            <a:ext cx="5080" cy="59055"/>
          </a:xfrm>
          <a:custGeom>
            <a:avLst/>
            <a:gdLst/>
            <a:ahLst/>
            <a:cxnLst/>
            <a:rect l="l" t="t" r="r" b="b"/>
            <a:pathLst>
              <a:path w="5080" h="59054">
                <a:moveTo>
                  <a:pt x="0" y="58800"/>
                </a:moveTo>
                <a:lnTo>
                  <a:pt x="0" y="0"/>
                </a:lnTo>
                <a:lnTo>
                  <a:pt x="5080" y="0"/>
                </a:lnTo>
                <a:lnTo>
                  <a:pt x="5080" y="163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4" name="object 3534"/>
          <p:cNvSpPr/>
          <p:nvPr/>
        </p:nvSpPr>
        <p:spPr>
          <a:xfrm>
            <a:off x="1977770" y="4776470"/>
            <a:ext cx="6985" cy="36830"/>
          </a:xfrm>
          <a:custGeom>
            <a:avLst/>
            <a:gdLst/>
            <a:ahLst/>
            <a:cxnLst/>
            <a:rect l="l" t="t" r="r" b="b"/>
            <a:pathLst>
              <a:path w="6985" h="36829">
                <a:moveTo>
                  <a:pt x="0" y="36702"/>
                </a:moveTo>
                <a:lnTo>
                  <a:pt x="0" y="0"/>
                </a:lnTo>
                <a:lnTo>
                  <a:pt x="6985" y="0"/>
                </a:lnTo>
                <a:lnTo>
                  <a:pt x="6985" y="113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5" name="object 3535"/>
          <p:cNvSpPr/>
          <p:nvPr/>
        </p:nvSpPr>
        <p:spPr>
          <a:xfrm>
            <a:off x="1976627" y="4767834"/>
            <a:ext cx="5080" cy="25400"/>
          </a:xfrm>
          <a:custGeom>
            <a:avLst/>
            <a:gdLst/>
            <a:ahLst/>
            <a:cxnLst/>
            <a:rect l="l" t="t" r="r" b="b"/>
            <a:pathLst>
              <a:path w="5080" h="25400">
                <a:moveTo>
                  <a:pt x="0" y="25273"/>
                </a:moveTo>
                <a:lnTo>
                  <a:pt x="0" y="0"/>
                </a:lnTo>
                <a:lnTo>
                  <a:pt x="4699" y="0"/>
                </a:lnTo>
                <a:lnTo>
                  <a:pt x="4699" y="863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6" name="object 3536"/>
          <p:cNvSpPr/>
          <p:nvPr/>
        </p:nvSpPr>
        <p:spPr>
          <a:xfrm>
            <a:off x="1975104" y="4676521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810" y="0"/>
                </a:lnTo>
                <a:lnTo>
                  <a:pt x="3810" y="9131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7" name="object 3537"/>
          <p:cNvSpPr/>
          <p:nvPr/>
        </p:nvSpPr>
        <p:spPr>
          <a:xfrm>
            <a:off x="1974850" y="4670171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6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8" name="object 3538"/>
          <p:cNvSpPr/>
          <p:nvPr/>
        </p:nvSpPr>
        <p:spPr>
          <a:xfrm>
            <a:off x="1974469" y="4663947"/>
            <a:ext cx="1905" cy="36830"/>
          </a:xfrm>
          <a:custGeom>
            <a:avLst/>
            <a:gdLst/>
            <a:ahLst/>
            <a:cxnLst/>
            <a:rect l="l" t="t" r="r" b="b"/>
            <a:pathLst>
              <a:path w="1905" h="36829">
                <a:moveTo>
                  <a:pt x="0" y="36829"/>
                </a:moveTo>
                <a:lnTo>
                  <a:pt x="0" y="0"/>
                </a:lnTo>
                <a:lnTo>
                  <a:pt x="1524" y="0"/>
                </a:lnTo>
                <a:lnTo>
                  <a:pt x="1524" y="62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9" name="object 3539"/>
          <p:cNvSpPr/>
          <p:nvPr/>
        </p:nvSpPr>
        <p:spPr>
          <a:xfrm>
            <a:off x="1974088" y="464375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01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0" name="object 3540"/>
          <p:cNvSpPr/>
          <p:nvPr/>
        </p:nvSpPr>
        <p:spPr>
          <a:xfrm>
            <a:off x="1973960" y="46314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1" name="object 3541"/>
          <p:cNvSpPr/>
          <p:nvPr/>
        </p:nvSpPr>
        <p:spPr>
          <a:xfrm>
            <a:off x="1969770" y="4624196"/>
            <a:ext cx="4445" cy="32384"/>
          </a:xfrm>
          <a:custGeom>
            <a:avLst/>
            <a:gdLst/>
            <a:ahLst/>
            <a:cxnLst/>
            <a:rect l="l" t="t" r="r" b="b"/>
            <a:pathLst>
              <a:path w="4444" h="32385">
                <a:moveTo>
                  <a:pt x="0" y="32130"/>
                </a:moveTo>
                <a:lnTo>
                  <a:pt x="0" y="0"/>
                </a:lnTo>
                <a:lnTo>
                  <a:pt x="4445" y="0"/>
                </a:lnTo>
                <a:lnTo>
                  <a:pt x="4445" y="72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2" name="object 3542"/>
          <p:cNvSpPr/>
          <p:nvPr/>
        </p:nvSpPr>
        <p:spPr>
          <a:xfrm>
            <a:off x="1962911" y="4513198"/>
            <a:ext cx="9525" cy="111125"/>
          </a:xfrm>
          <a:custGeom>
            <a:avLst/>
            <a:gdLst/>
            <a:ahLst/>
            <a:cxnLst/>
            <a:rect l="l" t="t" r="r" b="b"/>
            <a:pathLst>
              <a:path w="9525" h="111125">
                <a:moveTo>
                  <a:pt x="0" y="100457"/>
                </a:moveTo>
                <a:lnTo>
                  <a:pt x="0" y="0"/>
                </a:lnTo>
                <a:lnTo>
                  <a:pt x="9144" y="0"/>
                </a:lnTo>
                <a:lnTo>
                  <a:pt x="9144" y="1109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3" name="object 3543"/>
          <p:cNvSpPr/>
          <p:nvPr/>
        </p:nvSpPr>
        <p:spPr>
          <a:xfrm>
            <a:off x="1988439" y="47411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4" name="object 3544"/>
          <p:cNvSpPr/>
          <p:nvPr/>
        </p:nvSpPr>
        <p:spPr>
          <a:xfrm>
            <a:off x="1988820" y="47779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5" name="object 3545"/>
          <p:cNvSpPr/>
          <p:nvPr/>
        </p:nvSpPr>
        <p:spPr>
          <a:xfrm>
            <a:off x="1989201" y="47725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6" name="object 3546"/>
          <p:cNvSpPr/>
          <p:nvPr/>
        </p:nvSpPr>
        <p:spPr>
          <a:xfrm>
            <a:off x="1988820" y="4726685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190" y="-4762"/>
                </a:moveTo>
                <a:lnTo>
                  <a:pt x="190" y="5607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7" name="object 3547"/>
          <p:cNvSpPr/>
          <p:nvPr/>
        </p:nvSpPr>
        <p:spPr>
          <a:xfrm>
            <a:off x="1989708" y="47574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8" name="object 3548"/>
          <p:cNvSpPr/>
          <p:nvPr/>
        </p:nvSpPr>
        <p:spPr>
          <a:xfrm>
            <a:off x="1989582" y="47153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9" name="object 3549"/>
          <p:cNvSpPr/>
          <p:nvPr/>
        </p:nvSpPr>
        <p:spPr>
          <a:xfrm>
            <a:off x="1989073" y="4713732"/>
            <a:ext cx="635" cy="13335"/>
          </a:xfrm>
          <a:custGeom>
            <a:avLst/>
            <a:gdLst/>
            <a:ahLst/>
            <a:cxnLst/>
            <a:rect l="l" t="t" r="r" b="b"/>
            <a:pathLst>
              <a:path w="635" h="13335">
                <a:moveTo>
                  <a:pt x="0" y="12953"/>
                </a:moveTo>
                <a:lnTo>
                  <a:pt x="0" y="0"/>
                </a:lnTo>
                <a:lnTo>
                  <a:pt x="635" y="0"/>
                </a:lnTo>
                <a:lnTo>
                  <a:pt x="635" y="16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0" name="object 3550"/>
          <p:cNvSpPr/>
          <p:nvPr/>
        </p:nvSpPr>
        <p:spPr>
          <a:xfrm>
            <a:off x="1988439" y="4692269"/>
            <a:ext cx="1270" cy="48895"/>
          </a:xfrm>
          <a:custGeom>
            <a:avLst/>
            <a:gdLst/>
            <a:ahLst/>
            <a:cxnLst/>
            <a:rect l="l" t="t" r="r" b="b"/>
            <a:pathLst>
              <a:path w="1269" h="48895">
                <a:moveTo>
                  <a:pt x="0" y="48895"/>
                </a:moveTo>
                <a:lnTo>
                  <a:pt x="0" y="0"/>
                </a:lnTo>
                <a:lnTo>
                  <a:pt x="889" y="0"/>
                </a:lnTo>
                <a:lnTo>
                  <a:pt x="889" y="214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1" name="object 3551"/>
          <p:cNvSpPr/>
          <p:nvPr/>
        </p:nvSpPr>
        <p:spPr>
          <a:xfrm>
            <a:off x="1990089" y="46819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2" name="object 3552"/>
          <p:cNvSpPr/>
          <p:nvPr/>
        </p:nvSpPr>
        <p:spPr>
          <a:xfrm>
            <a:off x="1988947" y="4665979"/>
            <a:ext cx="1270" cy="26670"/>
          </a:xfrm>
          <a:custGeom>
            <a:avLst/>
            <a:gdLst/>
            <a:ahLst/>
            <a:cxnLst/>
            <a:rect l="l" t="t" r="r" b="b"/>
            <a:pathLst>
              <a:path w="1269" h="26670">
                <a:moveTo>
                  <a:pt x="0" y="26288"/>
                </a:moveTo>
                <a:lnTo>
                  <a:pt x="0" y="0"/>
                </a:lnTo>
                <a:lnTo>
                  <a:pt x="1270" y="0"/>
                </a:lnTo>
                <a:lnTo>
                  <a:pt x="1270" y="160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3" name="object 3553"/>
          <p:cNvSpPr/>
          <p:nvPr/>
        </p:nvSpPr>
        <p:spPr>
          <a:xfrm>
            <a:off x="1990851" y="47283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4" name="object 3554"/>
          <p:cNvSpPr/>
          <p:nvPr/>
        </p:nvSpPr>
        <p:spPr>
          <a:xfrm>
            <a:off x="1990725" y="47100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5" name="object 3555"/>
          <p:cNvSpPr/>
          <p:nvPr/>
        </p:nvSpPr>
        <p:spPr>
          <a:xfrm>
            <a:off x="1990470" y="46446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6" name="object 3556"/>
          <p:cNvSpPr/>
          <p:nvPr/>
        </p:nvSpPr>
        <p:spPr>
          <a:xfrm>
            <a:off x="1989582" y="4630039"/>
            <a:ext cx="1270" cy="36195"/>
          </a:xfrm>
          <a:custGeom>
            <a:avLst/>
            <a:gdLst/>
            <a:ahLst/>
            <a:cxnLst/>
            <a:rect l="l" t="t" r="r" b="b"/>
            <a:pathLst>
              <a:path w="1269" h="36195">
                <a:moveTo>
                  <a:pt x="0" y="35940"/>
                </a:moveTo>
                <a:lnTo>
                  <a:pt x="0" y="0"/>
                </a:lnTo>
                <a:lnTo>
                  <a:pt x="1143" y="0"/>
                </a:lnTo>
                <a:lnTo>
                  <a:pt x="1143" y="1460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7" name="object 3557"/>
          <p:cNvSpPr/>
          <p:nvPr/>
        </p:nvSpPr>
        <p:spPr>
          <a:xfrm>
            <a:off x="1988185" y="456425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657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8" name="object 3558"/>
          <p:cNvSpPr/>
          <p:nvPr/>
        </p:nvSpPr>
        <p:spPr>
          <a:xfrm>
            <a:off x="1988057" y="452399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402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9" name="object 3559"/>
          <p:cNvSpPr/>
          <p:nvPr/>
        </p:nvSpPr>
        <p:spPr>
          <a:xfrm>
            <a:off x="1987804" y="450722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0" name="object 3560"/>
          <p:cNvSpPr/>
          <p:nvPr/>
        </p:nvSpPr>
        <p:spPr>
          <a:xfrm>
            <a:off x="1987676" y="4478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1" name="object 3561"/>
          <p:cNvSpPr/>
          <p:nvPr/>
        </p:nvSpPr>
        <p:spPr>
          <a:xfrm>
            <a:off x="1967483" y="4449064"/>
            <a:ext cx="20955" cy="64135"/>
          </a:xfrm>
          <a:custGeom>
            <a:avLst/>
            <a:gdLst/>
            <a:ahLst/>
            <a:cxnLst/>
            <a:rect l="l" t="t" r="r" b="b"/>
            <a:pathLst>
              <a:path w="20955" h="64135">
                <a:moveTo>
                  <a:pt x="0" y="64135"/>
                </a:moveTo>
                <a:lnTo>
                  <a:pt x="0" y="0"/>
                </a:lnTo>
                <a:lnTo>
                  <a:pt x="20447" y="0"/>
                </a:lnTo>
                <a:lnTo>
                  <a:pt x="20447" y="298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2" name="object 3562"/>
          <p:cNvSpPr/>
          <p:nvPr/>
        </p:nvSpPr>
        <p:spPr>
          <a:xfrm>
            <a:off x="1962657" y="4407027"/>
            <a:ext cx="15240" cy="100965"/>
          </a:xfrm>
          <a:custGeom>
            <a:avLst/>
            <a:gdLst/>
            <a:ahLst/>
            <a:cxnLst/>
            <a:rect l="l" t="t" r="r" b="b"/>
            <a:pathLst>
              <a:path w="15239" h="100964">
                <a:moveTo>
                  <a:pt x="0" y="100457"/>
                </a:moveTo>
                <a:lnTo>
                  <a:pt x="0" y="0"/>
                </a:lnTo>
                <a:lnTo>
                  <a:pt x="14986" y="0"/>
                </a:lnTo>
                <a:lnTo>
                  <a:pt x="14986" y="420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3" name="object 3563"/>
          <p:cNvSpPr/>
          <p:nvPr/>
        </p:nvSpPr>
        <p:spPr>
          <a:xfrm>
            <a:off x="1952244" y="4369942"/>
            <a:ext cx="18415" cy="76835"/>
          </a:xfrm>
          <a:custGeom>
            <a:avLst/>
            <a:gdLst/>
            <a:ahLst/>
            <a:cxnLst/>
            <a:rect l="l" t="t" r="r" b="b"/>
            <a:pathLst>
              <a:path w="18414" h="76835">
                <a:moveTo>
                  <a:pt x="0" y="76453"/>
                </a:moveTo>
                <a:lnTo>
                  <a:pt x="0" y="0"/>
                </a:lnTo>
                <a:lnTo>
                  <a:pt x="17907" y="0"/>
                </a:lnTo>
                <a:lnTo>
                  <a:pt x="17907" y="3708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4" name="object 3564"/>
          <p:cNvSpPr/>
          <p:nvPr/>
        </p:nvSpPr>
        <p:spPr>
          <a:xfrm>
            <a:off x="1950592" y="4285615"/>
            <a:ext cx="10795" cy="100965"/>
          </a:xfrm>
          <a:custGeom>
            <a:avLst/>
            <a:gdLst/>
            <a:ahLst/>
            <a:cxnLst/>
            <a:rect l="l" t="t" r="r" b="b"/>
            <a:pathLst>
              <a:path w="10794" h="100964">
                <a:moveTo>
                  <a:pt x="0" y="100457"/>
                </a:moveTo>
                <a:lnTo>
                  <a:pt x="0" y="0"/>
                </a:lnTo>
                <a:lnTo>
                  <a:pt x="10668" y="0"/>
                </a:lnTo>
                <a:lnTo>
                  <a:pt x="10668" y="843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5" name="object 3565"/>
          <p:cNvSpPr/>
          <p:nvPr/>
        </p:nvSpPr>
        <p:spPr>
          <a:xfrm>
            <a:off x="1950466" y="4227957"/>
            <a:ext cx="5715" cy="100330"/>
          </a:xfrm>
          <a:custGeom>
            <a:avLst/>
            <a:gdLst/>
            <a:ahLst/>
            <a:cxnLst/>
            <a:rect l="l" t="t" r="r" b="b"/>
            <a:pathLst>
              <a:path w="5714" h="100329">
                <a:moveTo>
                  <a:pt x="0" y="100329"/>
                </a:moveTo>
                <a:lnTo>
                  <a:pt x="0" y="0"/>
                </a:lnTo>
                <a:lnTo>
                  <a:pt x="5461" y="0"/>
                </a:lnTo>
                <a:lnTo>
                  <a:pt x="5461" y="576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6" name="object 3566"/>
          <p:cNvSpPr/>
          <p:nvPr/>
        </p:nvSpPr>
        <p:spPr>
          <a:xfrm>
            <a:off x="1950211" y="4179570"/>
            <a:ext cx="3175" cy="137160"/>
          </a:xfrm>
          <a:custGeom>
            <a:avLst/>
            <a:gdLst/>
            <a:ahLst/>
            <a:cxnLst/>
            <a:rect l="l" t="t" r="r" b="b"/>
            <a:pathLst>
              <a:path w="3175" h="137160">
                <a:moveTo>
                  <a:pt x="0" y="136778"/>
                </a:moveTo>
                <a:lnTo>
                  <a:pt x="0" y="0"/>
                </a:lnTo>
                <a:lnTo>
                  <a:pt x="3048" y="0"/>
                </a:lnTo>
                <a:lnTo>
                  <a:pt x="3048" y="483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7" name="object 3567"/>
          <p:cNvSpPr/>
          <p:nvPr/>
        </p:nvSpPr>
        <p:spPr>
          <a:xfrm>
            <a:off x="1921255" y="4172584"/>
            <a:ext cx="30480" cy="42545"/>
          </a:xfrm>
          <a:custGeom>
            <a:avLst/>
            <a:gdLst/>
            <a:ahLst/>
            <a:cxnLst/>
            <a:rect l="l" t="t" r="r" b="b"/>
            <a:pathLst>
              <a:path w="30480" h="42545">
                <a:moveTo>
                  <a:pt x="0" y="42291"/>
                </a:moveTo>
                <a:lnTo>
                  <a:pt x="0" y="0"/>
                </a:lnTo>
                <a:lnTo>
                  <a:pt x="30480" y="0"/>
                </a:lnTo>
                <a:lnTo>
                  <a:pt x="30480" y="69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8" name="object 3568"/>
          <p:cNvSpPr/>
          <p:nvPr/>
        </p:nvSpPr>
        <p:spPr>
          <a:xfrm>
            <a:off x="1991614" y="45131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9" name="object 3569"/>
          <p:cNvSpPr/>
          <p:nvPr/>
        </p:nvSpPr>
        <p:spPr>
          <a:xfrm>
            <a:off x="1991486" y="44537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0" name="object 3570"/>
          <p:cNvSpPr/>
          <p:nvPr/>
        </p:nvSpPr>
        <p:spPr>
          <a:xfrm>
            <a:off x="1991995" y="45168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1" name="object 3571"/>
          <p:cNvSpPr/>
          <p:nvPr/>
        </p:nvSpPr>
        <p:spPr>
          <a:xfrm>
            <a:off x="1993010" y="46508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2" name="object 3572"/>
          <p:cNvSpPr/>
          <p:nvPr/>
        </p:nvSpPr>
        <p:spPr>
          <a:xfrm>
            <a:off x="1993392" y="4620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3" name="object 3573"/>
          <p:cNvSpPr/>
          <p:nvPr/>
        </p:nvSpPr>
        <p:spPr>
          <a:xfrm>
            <a:off x="1993138" y="4574159"/>
            <a:ext cx="635" cy="76835"/>
          </a:xfrm>
          <a:custGeom>
            <a:avLst/>
            <a:gdLst/>
            <a:ahLst/>
            <a:cxnLst/>
            <a:rect l="l" t="t" r="r" b="b"/>
            <a:pathLst>
              <a:path w="635" h="76835">
                <a:moveTo>
                  <a:pt x="190" y="-4762"/>
                </a:moveTo>
                <a:lnTo>
                  <a:pt x="190" y="8147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4" name="object 3574"/>
          <p:cNvSpPr/>
          <p:nvPr/>
        </p:nvSpPr>
        <p:spPr>
          <a:xfrm>
            <a:off x="1992757" y="45299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5" name="object 3575"/>
          <p:cNvSpPr/>
          <p:nvPr/>
        </p:nvSpPr>
        <p:spPr>
          <a:xfrm>
            <a:off x="1992629" y="4476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6" name="object 3576"/>
          <p:cNvSpPr/>
          <p:nvPr/>
        </p:nvSpPr>
        <p:spPr>
          <a:xfrm>
            <a:off x="1992376" y="44550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7" name="object 3577"/>
          <p:cNvSpPr/>
          <p:nvPr/>
        </p:nvSpPr>
        <p:spPr>
          <a:xfrm>
            <a:off x="1992122" y="4421123"/>
            <a:ext cx="635" cy="95885"/>
          </a:xfrm>
          <a:custGeom>
            <a:avLst/>
            <a:gdLst/>
            <a:ahLst/>
            <a:cxnLst/>
            <a:rect l="l" t="t" r="r" b="b"/>
            <a:pathLst>
              <a:path w="635" h="95885">
                <a:moveTo>
                  <a:pt x="253" y="-4762"/>
                </a:moveTo>
                <a:lnTo>
                  <a:pt x="253" y="100520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8" name="object 3578"/>
          <p:cNvSpPr/>
          <p:nvPr/>
        </p:nvSpPr>
        <p:spPr>
          <a:xfrm>
            <a:off x="1991614" y="4390644"/>
            <a:ext cx="1270" cy="63500"/>
          </a:xfrm>
          <a:custGeom>
            <a:avLst/>
            <a:gdLst/>
            <a:ahLst/>
            <a:cxnLst/>
            <a:rect l="l" t="t" r="r" b="b"/>
            <a:pathLst>
              <a:path w="1269" h="63500">
                <a:moveTo>
                  <a:pt x="0" y="63119"/>
                </a:moveTo>
                <a:lnTo>
                  <a:pt x="0" y="0"/>
                </a:lnTo>
                <a:lnTo>
                  <a:pt x="762" y="0"/>
                </a:lnTo>
                <a:lnTo>
                  <a:pt x="762" y="304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9" name="object 3579"/>
          <p:cNvSpPr/>
          <p:nvPr/>
        </p:nvSpPr>
        <p:spPr>
          <a:xfrm>
            <a:off x="1994154" y="44378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0" name="object 3580"/>
          <p:cNvSpPr/>
          <p:nvPr/>
        </p:nvSpPr>
        <p:spPr>
          <a:xfrm>
            <a:off x="1993900" y="44138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1" name="object 3581"/>
          <p:cNvSpPr/>
          <p:nvPr/>
        </p:nvSpPr>
        <p:spPr>
          <a:xfrm>
            <a:off x="1993773" y="4299330"/>
            <a:ext cx="635" cy="114935"/>
          </a:xfrm>
          <a:custGeom>
            <a:avLst/>
            <a:gdLst/>
            <a:ahLst/>
            <a:cxnLst/>
            <a:rect l="l" t="t" r="r" b="b"/>
            <a:pathLst>
              <a:path w="635" h="114935">
                <a:moveTo>
                  <a:pt x="126" y="-4762"/>
                </a:moveTo>
                <a:lnTo>
                  <a:pt x="126" y="119316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2" name="object 3582"/>
          <p:cNvSpPr/>
          <p:nvPr/>
        </p:nvSpPr>
        <p:spPr>
          <a:xfrm>
            <a:off x="1991995" y="4247260"/>
            <a:ext cx="1905" cy="143510"/>
          </a:xfrm>
          <a:custGeom>
            <a:avLst/>
            <a:gdLst/>
            <a:ahLst/>
            <a:cxnLst/>
            <a:rect l="l" t="t" r="r" b="b"/>
            <a:pathLst>
              <a:path w="1905" h="143510">
                <a:moveTo>
                  <a:pt x="0" y="143383"/>
                </a:moveTo>
                <a:lnTo>
                  <a:pt x="0" y="0"/>
                </a:lnTo>
                <a:lnTo>
                  <a:pt x="1905" y="0"/>
                </a:lnTo>
                <a:lnTo>
                  <a:pt x="1905" y="520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3" name="object 3583"/>
          <p:cNvSpPr/>
          <p:nvPr/>
        </p:nvSpPr>
        <p:spPr>
          <a:xfrm>
            <a:off x="1995677" y="4695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4" name="object 3584"/>
          <p:cNvSpPr/>
          <p:nvPr/>
        </p:nvSpPr>
        <p:spPr>
          <a:xfrm>
            <a:off x="1995423" y="45979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5" name="object 3585"/>
          <p:cNvSpPr/>
          <p:nvPr/>
        </p:nvSpPr>
        <p:spPr>
          <a:xfrm>
            <a:off x="1996058" y="45721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6" name="object 3586"/>
          <p:cNvSpPr/>
          <p:nvPr/>
        </p:nvSpPr>
        <p:spPr>
          <a:xfrm>
            <a:off x="1995551" y="4518025"/>
            <a:ext cx="635" cy="80010"/>
          </a:xfrm>
          <a:custGeom>
            <a:avLst/>
            <a:gdLst/>
            <a:ahLst/>
            <a:cxnLst/>
            <a:rect l="l" t="t" r="r" b="b"/>
            <a:pathLst>
              <a:path w="635" h="80010">
                <a:moveTo>
                  <a:pt x="317" y="-4762"/>
                </a:moveTo>
                <a:lnTo>
                  <a:pt x="317" y="8464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7" name="object 3587"/>
          <p:cNvSpPr/>
          <p:nvPr/>
        </p:nvSpPr>
        <p:spPr>
          <a:xfrm>
            <a:off x="1996567" y="46009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8" name="object 3588"/>
          <p:cNvSpPr/>
          <p:nvPr/>
        </p:nvSpPr>
        <p:spPr>
          <a:xfrm>
            <a:off x="1997201" y="4630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9" name="object 3589"/>
          <p:cNvSpPr/>
          <p:nvPr/>
        </p:nvSpPr>
        <p:spPr>
          <a:xfrm>
            <a:off x="1996948" y="45867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0" name="object 3590"/>
          <p:cNvSpPr/>
          <p:nvPr/>
        </p:nvSpPr>
        <p:spPr>
          <a:xfrm>
            <a:off x="1996694" y="4558410"/>
            <a:ext cx="635" cy="42545"/>
          </a:xfrm>
          <a:custGeom>
            <a:avLst/>
            <a:gdLst/>
            <a:ahLst/>
            <a:cxnLst/>
            <a:rect l="l" t="t" r="r" b="b"/>
            <a:pathLst>
              <a:path w="635" h="42545">
                <a:moveTo>
                  <a:pt x="190" y="-4762"/>
                </a:moveTo>
                <a:lnTo>
                  <a:pt x="190" y="4730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1" name="object 3591"/>
          <p:cNvSpPr/>
          <p:nvPr/>
        </p:nvSpPr>
        <p:spPr>
          <a:xfrm>
            <a:off x="1996439" y="45398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2" name="object 3592"/>
          <p:cNvSpPr/>
          <p:nvPr/>
        </p:nvSpPr>
        <p:spPr>
          <a:xfrm>
            <a:off x="1997582" y="45072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3" name="object 3593"/>
          <p:cNvSpPr/>
          <p:nvPr/>
        </p:nvSpPr>
        <p:spPr>
          <a:xfrm>
            <a:off x="1996694" y="4482846"/>
            <a:ext cx="1270" cy="57150"/>
          </a:xfrm>
          <a:custGeom>
            <a:avLst/>
            <a:gdLst/>
            <a:ahLst/>
            <a:cxnLst/>
            <a:rect l="l" t="t" r="r" b="b"/>
            <a:pathLst>
              <a:path w="1269" h="57150">
                <a:moveTo>
                  <a:pt x="0" y="57023"/>
                </a:moveTo>
                <a:lnTo>
                  <a:pt x="0" y="0"/>
                </a:lnTo>
                <a:lnTo>
                  <a:pt x="1016" y="0"/>
                </a:lnTo>
                <a:lnTo>
                  <a:pt x="1016" y="243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4" name="object 3594"/>
          <p:cNvSpPr/>
          <p:nvPr/>
        </p:nvSpPr>
        <p:spPr>
          <a:xfrm>
            <a:off x="1995804" y="4460113"/>
            <a:ext cx="1905" cy="58419"/>
          </a:xfrm>
          <a:custGeom>
            <a:avLst/>
            <a:gdLst/>
            <a:ahLst/>
            <a:cxnLst/>
            <a:rect l="l" t="t" r="r" b="b"/>
            <a:pathLst>
              <a:path w="1905" h="58420">
                <a:moveTo>
                  <a:pt x="0" y="57912"/>
                </a:moveTo>
                <a:lnTo>
                  <a:pt x="0" y="0"/>
                </a:lnTo>
                <a:lnTo>
                  <a:pt x="1397" y="0"/>
                </a:lnTo>
                <a:lnTo>
                  <a:pt x="1397" y="227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5" name="object 3595"/>
          <p:cNvSpPr/>
          <p:nvPr/>
        </p:nvSpPr>
        <p:spPr>
          <a:xfrm>
            <a:off x="1995297" y="44265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335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6" name="object 3596"/>
          <p:cNvSpPr/>
          <p:nvPr/>
        </p:nvSpPr>
        <p:spPr>
          <a:xfrm>
            <a:off x="1997964" y="44187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7" name="object 3597"/>
          <p:cNvSpPr/>
          <p:nvPr/>
        </p:nvSpPr>
        <p:spPr>
          <a:xfrm>
            <a:off x="1995932" y="4392676"/>
            <a:ext cx="2540" cy="34290"/>
          </a:xfrm>
          <a:custGeom>
            <a:avLst/>
            <a:gdLst/>
            <a:ahLst/>
            <a:cxnLst/>
            <a:rect l="l" t="t" r="r" b="b"/>
            <a:pathLst>
              <a:path w="2539" h="34289">
                <a:moveTo>
                  <a:pt x="0" y="33909"/>
                </a:moveTo>
                <a:lnTo>
                  <a:pt x="0" y="0"/>
                </a:lnTo>
                <a:lnTo>
                  <a:pt x="2159" y="0"/>
                </a:lnTo>
                <a:lnTo>
                  <a:pt x="2159" y="2603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8" name="object 3598"/>
          <p:cNvSpPr/>
          <p:nvPr/>
        </p:nvSpPr>
        <p:spPr>
          <a:xfrm>
            <a:off x="1995042" y="432803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646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9" name="object 3599"/>
          <p:cNvSpPr/>
          <p:nvPr/>
        </p:nvSpPr>
        <p:spPr>
          <a:xfrm>
            <a:off x="1994916" y="429615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318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0" name="object 3600"/>
          <p:cNvSpPr/>
          <p:nvPr/>
        </p:nvSpPr>
        <p:spPr>
          <a:xfrm>
            <a:off x="1994661" y="422160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1" name="object 3601"/>
          <p:cNvSpPr/>
          <p:nvPr/>
        </p:nvSpPr>
        <p:spPr>
          <a:xfrm>
            <a:off x="1994535" y="42023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2" name="object 3602"/>
          <p:cNvSpPr/>
          <p:nvPr/>
        </p:nvSpPr>
        <p:spPr>
          <a:xfrm>
            <a:off x="1992883" y="4183253"/>
            <a:ext cx="1905" cy="64135"/>
          </a:xfrm>
          <a:custGeom>
            <a:avLst/>
            <a:gdLst/>
            <a:ahLst/>
            <a:cxnLst/>
            <a:rect l="l" t="t" r="r" b="b"/>
            <a:pathLst>
              <a:path w="1905" h="64135">
                <a:moveTo>
                  <a:pt x="0" y="64008"/>
                </a:moveTo>
                <a:lnTo>
                  <a:pt x="0" y="0"/>
                </a:lnTo>
                <a:lnTo>
                  <a:pt x="1905" y="0"/>
                </a:lnTo>
                <a:lnTo>
                  <a:pt x="1905" y="1905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3" name="object 3603"/>
          <p:cNvSpPr/>
          <p:nvPr/>
        </p:nvSpPr>
        <p:spPr>
          <a:xfrm>
            <a:off x="1991232" y="4098290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6"/>
                </a:moveTo>
                <a:lnTo>
                  <a:pt x="0" y="0"/>
                </a:lnTo>
                <a:lnTo>
                  <a:pt x="2667" y="0"/>
                </a:lnTo>
                <a:lnTo>
                  <a:pt x="2667" y="849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4" name="object 3604"/>
          <p:cNvSpPr/>
          <p:nvPr/>
        </p:nvSpPr>
        <p:spPr>
          <a:xfrm>
            <a:off x="1936495" y="4034154"/>
            <a:ext cx="56515" cy="138430"/>
          </a:xfrm>
          <a:custGeom>
            <a:avLst/>
            <a:gdLst/>
            <a:ahLst/>
            <a:cxnLst/>
            <a:rect l="l" t="t" r="r" b="b"/>
            <a:pathLst>
              <a:path w="56514" h="138429">
                <a:moveTo>
                  <a:pt x="0" y="138429"/>
                </a:moveTo>
                <a:lnTo>
                  <a:pt x="0" y="0"/>
                </a:lnTo>
                <a:lnTo>
                  <a:pt x="56007" y="0"/>
                </a:lnTo>
                <a:lnTo>
                  <a:pt x="56007" y="641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5" name="object 3605"/>
          <p:cNvSpPr/>
          <p:nvPr/>
        </p:nvSpPr>
        <p:spPr>
          <a:xfrm>
            <a:off x="1998345" y="4440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6" name="object 3606"/>
          <p:cNvSpPr/>
          <p:nvPr/>
        </p:nvSpPr>
        <p:spPr>
          <a:xfrm>
            <a:off x="1999107" y="45684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7" name="object 3607"/>
          <p:cNvSpPr/>
          <p:nvPr/>
        </p:nvSpPr>
        <p:spPr>
          <a:xfrm>
            <a:off x="1998852" y="4502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8" name="object 3608"/>
          <p:cNvSpPr/>
          <p:nvPr/>
        </p:nvSpPr>
        <p:spPr>
          <a:xfrm>
            <a:off x="1999995" y="4677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9" name="object 3609"/>
          <p:cNvSpPr/>
          <p:nvPr/>
        </p:nvSpPr>
        <p:spPr>
          <a:xfrm>
            <a:off x="1999869" y="46347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0" name="object 3610"/>
          <p:cNvSpPr/>
          <p:nvPr/>
        </p:nvSpPr>
        <p:spPr>
          <a:xfrm>
            <a:off x="1999614" y="46200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1" name="object 3611"/>
          <p:cNvSpPr/>
          <p:nvPr/>
        </p:nvSpPr>
        <p:spPr>
          <a:xfrm>
            <a:off x="1999488" y="4581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2" name="object 3612"/>
          <p:cNvSpPr/>
          <p:nvPr/>
        </p:nvSpPr>
        <p:spPr>
          <a:xfrm>
            <a:off x="2000630" y="45984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3" name="object 3613"/>
          <p:cNvSpPr/>
          <p:nvPr/>
        </p:nvSpPr>
        <p:spPr>
          <a:xfrm>
            <a:off x="2000376" y="45788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4" name="object 3614"/>
          <p:cNvSpPr/>
          <p:nvPr/>
        </p:nvSpPr>
        <p:spPr>
          <a:xfrm>
            <a:off x="1999614" y="4543552"/>
            <a:ext cx="1270" cy="38735"/>
          </a:xfrm>
          <a:custGeom>
            <a:avLst/>
            <a:gdLst/>
            <a:ahLst/>
            <a:cxnLst/>
            <a:rect l="l" t="t" r="r" b="b"/>
            <a:pathLst>
              <a:path w="1269" h="38735">
                <a:moveTo>
                  <a:pt x="0" y="38226"/>
                </a:moveTo>
                <a:lnTo>
                  <a:pt x="0" y="0"/>
                </a:lnTo>
                <a:lnTo>
                  <a:pt x="889" y="0"/>
                </a:lnTo>
                <a:lnTo>
                  <a:pt x="889" y="353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5" name="object 3615"/>
          <p:cNvSpPr/>
          <p:nvPr/>
        </p:nvSpPr>
        <p:spPr>
          <a:xfrm>
            <a:off x="2001011" y="45242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6" name="object 3616"/>
          <p:cNvSpPr/>
          <p:nvPr/>
        </p:nvSpPr>
        <p:spPr>
          <a:xfrm>
            <a:off x="2000123" y="4482084"/>
            <a:ext cx="1270" cy="61594"/>
          </a:xfrm>
          <a:custGeom>
            <a:avLst/>
            <a:gdLst/>
            <a:ahLst/>
            <a:cxnLst/>
            <a:rect l="l" t="t" r="r" b="b"/>
            <a:pathLst>
              <a:path w="1269" h="61595">
                <a:moveTo>
                  <a:pt x="0" y="61467"/>
                </a:moveTo>
                <a:lnTo>
                  <a:pt x="0" y="0"/>
                </a:lnTo>
                <a:lnTo>
                  <a:pt x="1016" y="0"/>
                </a:lnTo>
                <a:lnTo>
                  <a:pt x="1016" y="421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7" name="object 3617"/>
          <p:cNvSpPr/>
          <p:nvPr/>
        </p:nvSpPr>
        <p:spPr>
          <a:xfrm>
            <a:off x="1998979" y="4464811"/>
            <a:ext cx="1905" cy="38100"/>
          </a:xfrm>
          <a:custGeom>
            <a:avLst/>
            <a:gdLst/>
            <a:ahLst/>
            <a:cxnLst/>
            <a:rect l="l" t="t" r="r" b="b"/>
            <a:pathLst>
              <a:path w="1905" h="38100">
                <a:moveTo>
                  <a:pt x="0" y="37591"/>
                </a:moveTo>
                <a:lnTo>
                  <a:pt x="0" y="0"/>
                </a:lnTo>
                <a:lnTo>
                  <a:pt x="1651" y="0"/>
                </a:lnTo>
                <a:lnTo>
                  <a:pt x="1651" y="172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8" name="object 3618"/>
          <p:cNvSpPr/>
          <p:nvPr/>
        </p:nvSpPr>
        <p:spPr>
          <a:xfrm>
            <a:off x="2001901" y="4545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9" name="object 3619"/>
          <p:cNvSpPr/>
          <p:nvPr/>
        </p:nvSpPr>
        <p:spPr>
          <a:xfrm>
            <a:off x="2001773" y="45227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0" name="object 3620"/>
          <p:cNvSpPr/>
          <p:nvPr/>
        </p:nvSpPr>
        <p:spPr>
          <a:xfrm>
            <a:off x="2001520" y="44719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1" name="object 3621"/>
          <p:cNvSpPr/>
          <p:nvPr/>
        </p:nvSpPr>
        <p:spPr>
          <a:xfrm>
            <a:off x="2001392" y="4441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2" name="object 3622"/>
          <p:cNvSpPr/>
          <p:nvPr/>
        </p:nvSpPr>
        <p:spPr>
          <a:xfrm>
            <a:off x="1999869" y="4391659"/>
            <a:ext cx="1905" cy="73660"/>
          </a:xfrm>
          <a:custGeom>
            <a:avLst/>
            <a:gdLst/>
            <a:ahLst/>
            <a:cxnLst/>
            <a:rect l="l" t="t" r="r" b="b"/>
            <a:pathLst>
              <a:path w="1905" h="73660">
                <a:moveTo>
                  <a:pt x="0" y="73151"/>
                </a:moveTo>
                <a:lnTo>
                  <a:pt x="0" y="0"/>
                </a:lnTo>
                <a:lnTo>
                  <a:pt x="1651" y="0"/>
                </a:lnTo>
                <a:lnTo>
                  <a:pt x="1651" y="495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3" name="object 3623"/>
          <p:cNvSpPr/>
          <p:nvPr/>
        </p:nvSpPr>
        <p:spPr>
          <a:xfrm>
            <a:off x="1998726" y="435965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320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4" name="object 3624"/>
          <p:cNvSpPr/>
          <p:nvPr/>
        </p:nvSpPr>
        <p:spPr>
          <a:xfrm>
            <a:off x="1998472" y="4322826"/>
            <a:ext cx="1270" cy="118110"/>
          </a:xfrm>
          <a:custGeom>
            <a:avLst/>
            <a:gdLst/>
            <a:ahLst/>
            <a:cxnLst/>
            <a:rect l="l" t="t" r="r" b="b"/>
            <a:pathLst>
              <a:path w="1269" h="118110">
                <a:moveTo>
                  <a:pt x="635" y="-4762"/>
                </a:moveTo>
                <a:lnTo>
                  <a:pt x="635" y="122745"/>
                </a:lnTo>
              </a:path>
            </a:pathLst>
          </a:custGeom>
          <a:ln w="107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5" name="object 3625"/>
          <p:cNvSpPr/>
          <p:nvPr/>
        </p:nvSpPr>
        <p:spPr>
          <a:xfrm>
            <a:off x="2002663" y="45387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6" name="object 3626"/>
          <p:cNvSpPr/>
          <p:nvPr/>
        </p:nvSpPr>
        <p:spPr>
          <a:xfrm>
            <a:off x="2003679" y="46784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7" name="object 3627"/>
          <p:cNvSpPr/>
          <p:nvPr/>
        </p:nvSpPr>
        <p:spPr>
          <a:xfrm>
            <a:off x="2003425" y="46235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8" name="object 3628"/>
          <p:cNvSpPr/>
          <p:nvPr/>
        </p:nvSpPr>
        <p:spPr>
          <a:xfrm>
            <a:off x="2003298" y="4584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9" name="object 3629"/>
          <p:cNvSpPr/>
          <p:nvPr/>
        </p:nvSpPr>
        <p:spPr>
          <a:xfrm>
            <a:off x="2003044" y="45303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0" name="object 3630"/>
          <p:cNvSpPr/>
          <p:nvPr/>
        </p:nvSpPr>
        <p:spPr>
          <a:xfrm>
            <a:off x="2002789" y="4501134"/>
            <a:ext cx="635" cy="38100"/>
          </a:xfrm>
          <a:custGeom>
            <a:avLst/>
            <a:gdLst/>
            <a:ahLst/>
            <a:cxnLst/>
            <a:rect l="l" t="t" r="r" b="b"/>
            <a:pathLst>
              <a:path w="635" h="38100">
                <a:moveTo>
                  <a:pt x="0" y="37591"/>
                </a:moveTo>
                <a:lnTo>
                  <a:pt x="0" y="0"/>
                </a:lnTo>
                <a:lnTo>
                  <a:pt x="508" y="0"/>
                </a:lnTo>
                <a:lnTo>
                  <a:pt x="508" y="292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1" name="object 3631"/>
          <p:cNvSpPr/>
          <p:nvPr/>
        </p:nvSpPr>
        <p:spPr>
          <a:xfrm>
            <a:off x="2002535" y="4397121"/>
            <a:ext cx="635" cy="104139"/>
          </a:xfrm>
          <a:custGeom>
            <a:avLst/>
            <a:gdLst/>
            <a:ahLst/>
            <a:cxnLst/>
            <a:rect l="l" t="t" r="r" b="b"/>
            <a:pathLst>
              <a:path w="635" h="104139">
                <a:moveTo>
                  <a:pt x="253" y="-4762"/>
                </a:moveTo>
                <a:lnTo>
                  <a:pt x="253" y="108775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2" name="object 3632"/>
          <p:cNvSpPr/>
          <p:nvPr/>
        </p:nvSpPr>
        <p:spPr>
          <a:xfrm>
            <a:off x="2002282" y="4348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3" name="object 3633"/>
          <p:cNvSpPr/>
          <p:nvPr/>
        </p:nvSpPr>
        <p:spPr>
          <a:xfrm>
            <a:off x="2004567" y="44145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4" name="object 3634"/>
          <p:cNvSpPr/>
          <p:nvPr/>
        </p:nvSpPr>
        <p:spPr>
          <a:xfrm>
            <a:off x="2005329" y="45355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5" name="object 3635"/>
          <p:cNvSpPr/>
          <p:nvPr/>
        </p:nvSpPr>
        <p:spPr>
          <a:xfrm>
            <a:off x="2005202" y="4477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6" name="object 3636"/>
          <p:cNvSpPr/>
          <p:nvPr/>
        </p:nvSpPr>
        <p:spPr>
          <a:xfrm>
            <a:off x="2004948" y="4410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7" name="object 3637"/>
          <p:cNvSpPr/>
          <p:nvPr/>
        </p:nvSpPr>
        <p:spPr>
          <a:xfrm>
            <a:off x="2004695" y="4390771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3749"/>
                </a:moveTo>
                <a:lnTo>
                  <a:pt x="0" y="0"/>
                </a:lnTo>
                <a:lnTo>
                  <a:pt x="508" y="0"/>
                </a:lnTo>
                <a:lnTo>
                  <a:pt x="508" y="199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8" name="object 3638"/>
          <p:cNvSpPr/>
          <p:nvPr/>
        </p:nvSpPr>
        <p:spPr>
          <a:xfrm>
            <a:off x="2004441" y="43587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9" name="object 3639"/>
          <p:cNvSpPr/>
          <p:nvPr/>
        </p:nvSpPr>
        <p:spPr>
          <a:xfrm>
            <a:off x="2004186" y="43223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0" name="object 3640"/>
          <p:cNvSpPr/>
          <p:nvPr/>
        </p:nvSpPr>
        <p:spPr>
          <a:xfrm>
            <a:off x="2004060" y="4313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1" name="object 3641"/>
          <p:cNvSpPr/>
          <p:nvPr/>
        </p:nvSpPr>
        <p:spPr>
          <a:xfrm>
            <a:off x="2002535" y="4279646"/>
            <a:ext cx="1905" cy="69215"/>
          </a:xfrm>
          <a:custGeom>
            <a:avLst/>
            <a:gdLst/>
            <a:ahLst/>
            <a:cxnLst/>
            <a:rect l="l" t="t" r="r" b="b"/>
            <a:pathLst>
              <a:path w="1905" h="69214">
                <a:moveTo>
                  <a:pt x="0" y="68834"/>
                </a:moveTo>
                <a:lnTo>
                  <a:pt x="0" y="0"/>
                </a:lnTo>
                <a:lnTo>
                  <a:pt x="1651" y="0"/>
                </a:lnTo>
                <a:lnTo>
                  <a:pt x="1651" y="341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2" name="object 3642"/>
          <p:cNvSpPr/>
          <p:nvPr/>
        </p:nvSpPr>
        <p:spPr>
          <a:xfrm>
            <a:off x="1999107" y="4218559"/>
            <a:ext cx="4445" cy="104775"/>
          </a:xfrm>
          <a:custGeom>
            <a:avLst/>
            <a:gdLst/>
            <a:ahLst/>
            <a:cxnLst/>
            <a:rect l="l" t="t" r="r" b="b"/>
            <a:pathLst>
              <a:path w="4444" h="104775">
                <a:moveTo>
                  <a:pt x="0" y="104266"/>
                </a:moveTo>
                <a:lnTo>
                  <a:pt x="0" y="0"/>
                </a:lnTo>
                <a:lnTo>
                  <a:pt x="4318" y="0"/>
                </a:lnTo>
                <a:lnTo>
                  <a:pt x="4318" y="610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3" name="object 3643"/>
          <p:cNvSpPr/>
          <p:nvPr/>
        </p:nvSpPr>
        <p:spPr>
          <a:xfrm>
            <a:off x="2006345" y="44123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4" name="object 3644"/>
          <p:cNvSpPr/>
          <p:nvPr/>
        </p:nvSpPr>
        <p:spPr>
          <a:xfrm>
            <a:off x="2006092" y="4373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5" name="object 3645"/>
          <p:cNvSpPr/>
          <p:nvPr/>
        </p:nvSpPr>
        <p:spPr>
          <a:xfrm>
            <a:off x="2007235" y="44579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6" name="object 3646"/>
          <p:cNvSpPr/>
          <p:nvPr/>
        </p:nvSpPr>
        <p:spPr>
          <a:xfrm>
            <a:off x="2007107" y="44194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7" name="object 3647"/>
          <p:cNvSpPr/>
          <p:nvPr/>
        </p:nvSpPr>
        <p:spPr>
          <a:xfrm>
            <a:off x="2006854" y="44149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8" name="object 3648"/>
          <p:cNvSpPr/>
          <p:nvPr/>
        </p:nvSpPr>
        <p:spPr>
          <a:xfrm>
            <a:off x="2006726" y="43648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9" name="object 3649"/>
          <p:cNvSpPr/>
          <p:nvPr/>
        </p:nvSpPr>
        <p:spPr>
          <a:xfrm>
            <a:off x="2006219" y="4331334"/>
            <a:ext cx="635" cy="42545"/>
          </a:xfrm>
          <a:custGeom>
            <a:avLst/>
            <a:gdLst/>
            <a:ahLst/>
            <a:cxnLst/>
            <a:rect l="l" t="t" r="r" b="b"/>
            <a:pathLst>
              <a:path w="635" h="42545">
                <a:moveTo>
                  <a:pt x="0" y="42037"/>
                </a:moveTo>
                <a:lnTo>
                  <a:pt x="0" y="0"/>
                </a:lnTo>
                <a:lnTo>
                  <a:pt x="635" y="0"/>
                </a:lnTo>
                <a:lnTo>
                  <a:pt x="635" y="335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0" name="object 3650"/>
          <p:cNvSpPr/>
          <p:nvPr/>
        </p:nvSpPr>
        <p:spPr>
          <a:xfrm>
            <a:off x="2005964" y="4325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1" name="object 3651"/>
          <p:cNvSpPr/>
          <p:nvPr/>
        </p:nvSpPr>
        <p:spPr>
          <a:xfrm>
            <a:off x="2005710" y="4186935"/>
            <a:ext cx="635" cy="139065"/>
          </a:xfrm>
          <a:custGeom>
            <a:avLst/>
            <a:gdLst/>
            <a:ahLst/>
            <a:cxnLst/>
            <a:rect l="l" t="t" r="r" b="b"/>
            <a:pathLst>
              <a:path w="635" h="139064">
                <a:moveTo>
                  <a:pt x="253" y="-4762"/>
                </a:moveTo>
                <a:lnTo>
                  <a:pt x="253" y="143446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2" name="object 3652"/>
          <p:cNvSpPr/>
          <p:nvPr/>
        </p:nvSpPr>
        <p:spPr>
          <a:xfrm>
            <a:off x="2001266" y="4152519"/>
            <a:ext cx="5080" cy="66040"/>
          </a:xfrm>
          <a:custGeom>
            <a:avLst/>
            <a:gdLst/>
            <a:ahLst/>
            <a:cxnLst/>
            <a:rect l="l" t="t" r="r" b="b"/>
            <a:pathLst>
              <a:path w="5080" h="66039">
                <a:moveTo>
                  <a:pt x="0" y="66039"/>
                </a:moveTo>
                <a:lnTo>
                  <a:pt x="0" y="0"/>
                </a:lnTo>
                <a:lnTo>
                  <a:pt x="4699" y="0"/>
                </a:lnTo>
                <a:lnTo>
                  <a:pt x="4699" y="344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3" name="object 3653"/>
          <p:cNvSpPr/>
          <p:nvPr/>
        </p:nvSpPr>
        <p:spPr>
          <a:xfrm>
            <a:off x="2007997" y="43117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4" name="object 3654"/>
          <p:cNvSpPr/>
          <p:nvPr/>
        </p:nvSpPr>
        <p:spPr>
          <a:xfrm>
            <a:off x="2007870" y="42811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5" name="object 3655"/>
          <p:cNvSpPr/>
          <p:nvPr/>
        </p:nvSpPr>
        <p:spPr>
          <a:xfrm>
            <a:off x="2007616" y="4249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6" name="object 3656"/>
          <p:cNvSpPr/>
          <p:nvPr/>
        </p:nvSpPr>
        <p:spPr>
          <a:xfrm>
            <a:off x="2008632" y="42899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7" name="object 3657"/>
          <p:cNvSpPr/>
          <p:nvPr/>
        </p:nvSpPr>
        <p:spPr>
          <a:xfrm>
            <a:off x="2008377" y="42731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8" name="object 3658"/>
          <p:cNvSpPr/>
          <p:nvPr/>
        </p:nvSpPr>
        <p:spPr>
          <a:xfrm>
            <a:off x="2009139" y="43869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9" name="object 3659"/>
          <p:cNvSpPr/>
          <p:nvPr/>
        </p:nvSpPr>
        <p:spPr>
          <a:xfrm>
            <a:off x="2009013" y="43037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0" name="object 3660"/>
          <p:cNvSpPr/>
          <p:nvPr/>
        </p:nvSpPr>
        <p:spPr>
          <a:xfrm>
            <a:off x="2009775" y="43417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1" name="object 3661"/>
          <p:cNvSpPr/>
          <p:nvPr/>
        </p:nvSpPr>
        <p:spPr>
          <a:xfrm>
            <a:off x="2009520" y="4282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2" name="object 3662"/>
          <p:cNvSpPr/>
          <p:nvPr/>
        </p:nvSpPr>
        <p:spPr>
          <a:xfrm>
            <a:off x="2009139" y="4252976"/>
            <a:ext cx="635" cy="50800"/>
          </a:xfrm>
          <a:custGeom>
            <a:avLst/>
            <a:gdLst/>
            <a:ahLst/>
            <a:cxnLst/>
            <a:rect l="l" t="t" r="r" b="b"/>
            <a:pathLst>
              <a:path w="635" h="50800">
                <a:moveTo>
                  <a:pt x="0" y="50800"/>
                </a:moveTo>
                <a:lnTo>
                  <a:pt x="0" y="0"/>
                </a:lnTo>
                <a:lnTo>
                  <a:pt x="635" y="0"/>
                </a:lnTo>
                <a:lnTo>
                  <a:pt x="635" y="2946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3" name="object 3663"/>
          <p:cNvSpPr/>
          <p:nvPr/>
        </p:nvSpPr>
        <p:spPr>
          <a:xfrm>
            <a:off x="2008632" y="4212463"/>
            <a:ext cx="1270" cy="60960"/>
          </a:xfrm>
          <a:custGeom>
            <a:avLst/>
            <a:gdLst/>
            <a:ahLst/>
            <a:cxnLst/>
            <a:rect l="l" t="t" r="r" b="b"/>
            <a:pathLst>
              <a:path w="1269" h="60960">
                <a:moveTo>
                  <a:pt x="0" y="60705"/>
                </a:moveTo>
                <a:lnTo>
                  <a:pt x="0" y="0"/>
                </a:lnTo>
                <a:lnTo>
                  <a:pt x="762" y="0"/>
                </a:lnTo>
                <a:lnTo>
                  <a:pt x="762" y="405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4" name="object 3664"/>
          <p:cNvSpPr/>
          <p:nvPr/>
        </p:nvSpPr>
        <p:spPr>
          <a:xfrm>
            <a:off x="2007870" y="4135628"/>
            <a:ext cx="1270" cy="114300"/>
          </a:xfrm>
          <a:custGeom>
            <a:avLst/>
            <a:gdLst/>
            <a:ahLst/>
            <a:cxnLst/>
            <a:rect l="l" t="t" r="r" b="b"/>
            <a:pathLst>
              <a:path w="1269" h="114300">
                <a:moveTo>
                  <a:pt x="571" y="-4762"/>
                </a:moveTo>
                <a:lnTo>
                  <a:pt x="571" y="118681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5" name="object 3665"/>
          <p:cNvSpPr/>
          <p:nvPr/>
        </p:nvSpPr>
        <p:spPr>
          <a:xfrm>
            <a:off x="2010155" y="41261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30"/>
                </a:moveTo>
                <a:lnTo>
                  <a:pt x="0" y="0"/>
                </a:lnTo>
                <a:lnTo>
                  <a:pt x="127" y="1003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6" name="object 3666"/>
          <p:cNvSpPr/>
          <p:nvPr/>
        </p:nvSpPr>
        <p:spPr>
          <a:xfrm>
            <a:off x="2008377" y="4083558"/>
            <a:ext cx="1905" cy="52069"/>
          </a:xfrm>
          <a:custGeom>
            <a:avLst/>
            <a:gdLst/>
            <a:ahLst/>
            <a:cxnLst/>
            <a:rect l="l" t="t" r="r" b="b"/>
            <a:pathLst>
              <a:path w="1905" h="52070">
                <a:moveTo>
                  <a:pt x="0" y="52070"/>
                </a:moveTo>
                <a:lnTo>
                  <a:pt x="0" y="0"/>
                </a:lnTo>
                <a:lnTo>
                  <a:pt x="1905" y="0"/>
                </a:lnTo>
                <a:lnTo>
                  <a:pt x="1905" y="4254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7" name="object 3667"/>
          <p:cNvSpPr/>
          <p:nvPr/>
        </p:nvSpPr>
        <p:spPr>
          <a:xfrm>
            <a:off x="2003679" y="4026027"/>
            <a:ext cx="5715" cy="127000"/>
          </a:xfrm>
          <a:custGeom>
            <a:avLst/>
            <a:gdLst/>
            <a:ahLst/>
            <a:cxnLst/>
            <a:rect l="l" t="t" r="r" b="b"/>
            <a:pathLst>
              <a:path w="5714" h="127000">
                <a:moveTo>
                  <a:pt x="0" y="126492"/>
                </a:moveTo>
                <a:lnTo>
                  <a:pt x="0" y="0"/>
                </a:lnTo>
                <a:lnTo>
                  <a:pt x="5588" y="0"/>
                </a:lnTo>
                <a:lnTo>
                  <a:pt x="5588" y="575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8" name="object 3668"/>
          <p:cNvSpPr/>
          <p:nvPr/>
        </p:nvSpPr>
        <p:spPr>
          <a:xfrm>
            <a:off x="1964563" y="3928745"/>
            <a:ext cx="41910" cy="105410"/>
          </a:xfrm>
          <a:custGeom>
            <a:avLst/>
            <a:gdLst/>
            <a:ahLst/>
            <a:cxnLst/>
            <a:rect l="l" t="t" r="r" b="b"/>
            <a:pathLst>
              <a:path w="41910" h="105410">
                <a:moveTo>
                  <a:pt x="0" y="105409"/>
                </a:moveTo>
                <a:lnTo>
                  <a:pt x="0" y="0"/>
                </a:lnTo>
                <a:lnTo>
                  <a:pt x="41910" y="0"/>
                </a:lnTo>
                <a:lnTo>
                  <a:pt x="41910" y="972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9" name="object 3669"/>
          <p:cNvSpPr/>
          <p:nvPr/>
        </p:nvSpPr>
        <p:spPr>
          <a:xfrm>
            <a:off x="1899539" y="3893311"/>
            <a:ext cx="86360" cy="90170"/>
          </a:xfrm>
          <a:custGeom>
            <a:avLst/>
            <a:gdLst/>
            <a:ahLst/>
            <a:cxnLst/>
            <a:rect l="l" t="t" r="r" b="b"/>
            <a:pathLst>
              <a:path w="86360" h="90170">
                <a:moveTo>
                  <a:pt x="0" y="89661"/>
                </a:moveTo>
                <a:lnTo>
                  <a:pt x="0" y="0"/>
                </a:lnTo>
                <a:lnTo>
                  <a:pt x="85979" y="0"/>
                </a:lnTo>
                <a:lnTo>
                  <a:pt x="85979" y="354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0" name="object 3670"/>
          <p:cNvSpPr/>
          <p:nvPr/>
        </p:nvSpPr>
        <p:spPr>
          <a:xfrm>
            <a:off x="1887727" y="3826509"/>
            <a:ext cx="55244" cy="160020"/>
          </a:xfrm>
          <a:custGeom>
            <a:avLst/>
            <a:gdLst/>
            <a:ahLst/>
            <a:cxnLst/>
            <a:rect l="l" t="t" r="r" b="b"/>
            <a:pathLst>
              <a:path w="55244" h="160020">
                <a:moveTo>
                  <a:pt x="0" y="159766"/>
                </a:moveTo>
                <a:lnTo>
                  <a:pt x="0" y="0"/>
                </a:lnTo>
                <a:lnTo>
                  <a:pt x="54864" y="0"/>
                </a:lnTo>
                <a:lnTo>
                  <a:pt x="54864" y="668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1" name="object 3671"/>
          <p:cNvSpPr/>
          <p:nvPr/>
        </p:nvSpPr>
        <p:spPr>
          <a:xfrm>
            <a:off x="1877822" y="3744595"/>
            <a:ext cx="37465" cy="186055"/>
          </a:xfrm>
          <a:custGeom>
            <a:avLst/>
            <a:gdLst/>
            <a:ahLst/>
            <a:cxnLst/>
            <a:rect l="l" t="t" r="r" b="b"/>
            <a:pathLst>
              <a:path w="37464" h="186054">
                <a:moveTo>
                  <a:pt x="0" y="185800"/>
                </a:moveTo>
                <a:lnTo>
                  <a:pt x="0" y="0"/>
                </a:lnTo>
                <a:lnTo>
                  <a:pt x="37338" y="0"/>
                </a:lnTo>
                <a:lnTo>
                  <a:pt x="37338" y="819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2" name="object 3672"/>
          <p:cNvSpPr/>
          <p:nvPr/>
        </p:nvSpPr>
        <p:spPr>
          <a:xfrm>
            <a:off x="2011045" y="4344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3" name="object 3673"/>
          <p:cNvSpPr/>
          <p:nvPr/>
        </p:nvSpPr>
        <p:spPr>
          <a:xfrm>
            <a:off x="2010917" y="4267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4" name="object 3674"/>
          <p:cNvSpPr/>
          <p:nvPr/>
        </p:nvSpPr>
        <p:spPr>
          <a:xfrm>
            <a:off x="2010664" y="4192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5" name="object 3675"/>
          <p:cNvSpPr/>
          <p:nvPr/>
        </p:nvSpPr>
        <p:spPr>
          <a:xfrm>
            <a:off x="2010536" y="41026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6" name="object 3676"/>
          <p:cNvSpPr/>
          <p:nvPr/>
        </p:nvSpPr>
        <p:spPr>
          <a:xfrm>
            <a:off x="2011807" y="43160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7" name="object 3677"/>
          <p:cNvSpPr/>
          <p:nvPr/>
        </p:nvSpPr>
        <p:spPr>
          <a:xfrm>
            <a:off x="2011679" y="4102608"/>
            <a:ext cx="635" cy="213995"/>
          </a:xfrm>
          <a:custGeom>
            <a:avLst/>
            <a:gdLst/>
            <a:ahLst/>
            <a:cxnLst/>
            <a:rect l="l" t="t" r="r" b="b"/>
            <a:pathLst>
              <a:path w="635" h="213995">
                <a:moveTo>
                  <a:pt x="127" y="-4762"/>
                </a:moveTo>
                <a:lnTo>
                  <a:pt x="127" y="21824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8" name="object 3678"/>
          <p:cNvSpPr/>
          <p:nvPr/>
        </p:nvSpPr>
        <p:spPr>
          <a:xfrm>
            <a:off x="2011426" y="40599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9" name="object 3679"/>
          <p:cNvSpPr/>
          <p:nvPr/>
        </p:nvSpPr>
        <p:spPr>
          <a:xfrm>
            <a:off x="2010664" y="3972433"/>
            <a:ext cx="1270" cy="130175"/>
          </a:xfrm>
          <a:custGeom>
            <a:avLst/>
            <a:gdLst/>
            <a:ahLst/>
            <a:cxnLst/>
            <a:rect l="l" t="t" r="r" b="b"/>
            <a:pathLst>
              <a:path w="1269" h="130175">
                <a:moveTo>
                  <a:pt x="508" y="-4762"/>
                </a:moveTo>
                <a:lnTo>
                  <a:pt x="508" y="134937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0" name="object 3680"/>
          <p:cNvSpPr/>
          <p:nvPr/>
        </p:nvSpPr>
        <p:spPr>
          <a:xfrm>
            <a:off x="2012442" y="41101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1" name="object 3681"/>
          <p:cNvSpPr/>
          <p:nvPr/>
        </p:nvSpPr>
        <p:spPr>
          <a:xfrm>
            <a:off x="2012188" y="3910838"/>
            <a:ext cx="635" cy="199390"/>
          </a:xfrm>
          <a:custGeom>
            <a:avLst/>
            <a:gdLst/>
            <a:ahLst/>
            <a:cxnLst/>
            <a:rect l="l" t="t" r="r" b="b"/>
            <a:pathLst>
              <a:path w="635" h="199389">
                <a:moveTo>
                  <a:pt x="190" y="-4762"/>
                </a:moveTo>
                <a:lnTo>
                  <a:pt x="190" y="20402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2" name="object 3682"/>
          <p:cNvSpPr/>
          <p:nvPr/>
        </p:nvSpPr>
        <p:spPr>
          <a:xfrm>
            <a:off x="2011172" y="3887596"/>
            <a:ext cx="1270" cy="85090"/>
          </a:xfrm>
          <a:custGeom>
            <a:avLst/>
            <a:gdLst/>
            <a:ahLst/>
            <a:cxnLst/>
            <a:rect l="l" t="t" r="r" b="b"/>
            <a:pathLst>
              <a:path w="1269" h="85089">
                <a:moveTo>
                  <a:pt x="0" y="84835"/>
                </a:moveTo>
                <a:lnTo>
                  <a:pt x="0" y="0"/>
                </a:lnTo>
                <a:lnTo>
                  <a:pt x="1270" y="0"/>
                </a:lnTo>
                <a:lnTo>
                  <a:pt x="1270" y="232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3" name="object 3683"/>
          <p:cNvSpPr/>
          <p:nvPr/>
        </p:nvSpPr>
        <p:spPr>
          <a:xfrm>
            <a:off x="2012823" y="37961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4" name="object 3684"/>
          <p:cNvSpPr/>
          <p:nvPr/>
        </p:nvSpPr>
        <p:spPr>
          <a:xfrm>
            <a:off x="2011807" y="3685285"/>
            <a:ext cx="1270" cy="202565"/>
          </a:xfrm>
          <a:custGeom>
            <a:avLst/>
            <a:gdLst/>
            <a:ahLst/>
            <a:cxnLst/>
            <a:rect l="l" t="t" r="r" b="b"/>
            <a:pathLst>
              <a:path w="1269" h="202564">
                <a:moveTo>
                  <a:pt x="571" y="-4762"/>
                </a:moveTo>
                <a:lnTo>
                  <a:pt x="571" y="207073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5" name="object 3685"/>
          <p:cNvSpPr/>
          <p:nvPr/>
        </p:nvSpPr>
        <p:spPr>
          <a:xfrm>
            <a:off x="1896491" y="3656076"/>
            <a:ext cx="116205" cy="88900"/>
          </a:xfrm>
          <a:custGeom>
            <a:avLst/>
            <a:gdLst/>
            <a:ahLst/>
            <a:cxnLst/>
            <a:rect l="l" t="t" r="r" b="b"/>
            <a:pathLst>
              <a:path w="116205" h="88900">
                <a:moveTo>
                  <a:pt x="0" y="88519"/>
                </a:moveTo>
                <a:lnTo>
                  <a:pt x="0" y="0"/>
                </a:lnTo>
                <a:lnTo>
                  <a:pt x="115823" y="0"/>
                </a:lnTo>
                <a:lnTo>
                  <a:pt x="115823" y="292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6" name="object 3686"/>
          <p:cNvSpPr/>
          <p:nvPr/>
        </p:nvSpPr>
        <p:spPr>
          <a:xfrm>
            <a:off x="1873123" y="3594480"/>
            <a:ext cx="81280" cy="201930"/>
          </a:xfrm>
          <a:custGeom>
            <a:avLst/>
            <a:gdLst/>
            <a:ahLst/>
            <a:cxnLst/>
            <a:rect l="l" t="t" r="r" b="b"/>
            <a:pathLst>
              <a:path w="81280" h="201929">
                <a:moveTo>
                  <a:pt x="0" y="201675"/>
                </a:moveTo>
                <a:lnTo>
                  <a:pt x="0" y="0"/>
                </a:lnTo>
                <a:lnTo>
                  <a:pt x="81280" y="0"/>
                </a:lnTo>
                <a:lnTo>
                  <a:pt x="81280" y="615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7" name="object 3687"/>
          <p:cNvSpPr/>
          <p:nvPr/>
        </p:nvSpPr>
        <p:spPr>
          <a:xfrm>
            <a:off x="2013330" y="42546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8" name="object 3688"/>
          <p:cNvSpPr/>
          <p:nvPr/>
        </p:nvSpPr>
        <p:spPr>
          <a:xfrm>
            <a:off x="2013204" y="4106164"/>
            <a:ext cx="635" cy="148590"/>
          </a:xfrm>
          <a:custGeom>
            <a:avLst/>
            <a:gdLst/>
            <a:ahLst/>
            <a:cxnLst/>
            <a:rect l="l" t="t" r="r" b="b"/>
            <a:pathLst>
              <a:path w="635" h="148589">
                <a:moveTo>
                  <a:pt x="127" y="-4762"/>
                </a:moveTo>
                <a:lnTo>
                  <a:pt x="127" y="153225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9" name="object 3689"/>
          <p:cNvSpPr/>
          <p:nvPr/>
        </p:nvSpPr>
        <p:spPr>
          <a:xfrm>
            <a:off x="2013966" y="4106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0" name="object 3690"/>
          <p:cNvSpPr/>
          <p:nvPr/>
        </p:nvSpPr>
        <p:spPr>
          <a:xfrm>
            <a:off x="2013711" y="40914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1" name="object 3691"/>
          <p:cNvSpPr/>
          <p:nvPr/>
        </p:nvSpPr>
        <p:spPr>
          <a:xfrm>
            <a:off x="2014347" y="40552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2" name="object 3692"/>
          <p:cNvSpPr/>
          <p:nvPr/>
        </p:nvSpPr>
        <p:spPr>
          <a:xfrm>
            <a:off x="2013966" y="4019041"/>
            <a:ext cx="635" cy="72390"/>
          </a:xfrm>
          <a:custGeom>
            <a:avLst/>
            <a:gdLst/>
            <a:ahLst/>
            <a:cxnLst/>
            <a:rect l="l" t="t" r="r" b="b"/>
            <a:pathLst>
              <a:path w="635" h="72389">
                <a:moveTo>
                  <a:pt x="254" y="-4762"/>
                </a:moveTo>
                <a:lnTo>
                  <a:pt x="254" y="7715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3" name="object 3693"/>
          <p:cNvSpPr/>
          <p:nvPr/>
        </p:nvSpPr>
        <p:spPr>
          <a:xfrm>
            <a:off x="2013330" y="3985640"/>
            <a:ext cx="1270" cy="120650"/>
          </a:xfrm>
          <a:custGeom>
            <a:avLst/>
            <a:gdLst/>
            <a:ahLst/>
            <a:cxnLst/>
            <a:rect l="l" t="t" r="r" b="b"/>
            <a:pathLst>
              <a:path w="1269" h="120650">
                <a:moveTo>
                  <a:pt x="444" y="-4762"/>
                </a:moveTo>
                <a:lnTo>
                  <a:pt x="444" y="125285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4" name="object 3694"/>
          <p:cNvSpPr/>
          <p:nvPr/>
        </p:nvSpPr>
        <p:spPr>
          <a:xfrm>
            <a:off x="2015235" y="44811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5" name="object 3695"/>
          <p:cNvSpPr/>
          <p:nvPr/>
        </p:nvSpPr>
        <p:spPr>
          <a:xfrm>
            <a:off x="2015108" y="4345940"/>
            <a:ext cx="635" cy="135255"/>
          </a:xfrm>
          <a:custGeom>
            <a:avLst/>
            <a:gdLst/>
            <a:ahLst/>
            <a:cxnLst/>
            <a:rect l="l" t="t" r="r" b="b"/>
            <a:pathLst>
              <a:path w="635" h="135254">
                <a:moveTo>
                  <a:pt x="127" y="-4762"/>
                </a:moveTo>
                <a:lnTo>
                  <a:pt x="127" y="140017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6" name="object 3696"/>
          <p:cNvSpPr/>
          <p:nvPr/>
        </p:nvSpPr>
        <p:spPr>
          <a:xfrm>
            <a:off x="2015870" y="43889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7" name="object 3697"/>
          <p:cNvSpPr/>
          <p:nvPr/>
        </p:nvSpPr>
        <p:spPr>
          <a:xfrm>
            <a:off x="2015617" y="43207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8" name="object 3698"/>
          <p:cNvSpPr/>
          <p:nvPr/>
        </p:nvSpPr>
        <p:spPr>
          <a:xfrm>
            <a:off x="2015235" y="4190491"/>
            <a:ext cx="635" cy="155575"/>
          </a:xfrm>
          <a:custGeom>
            <a:avLst/>
            <a:gdLst/>
            <a:ahLst/>
            <a:cxnLst/>
            <a:rect l="l" t="t" r="r" b="b"/>
            <a:pathLst>
              <a:path w="635" h="155575">
                <a:moveTo>
                  <a:pt x="317" y="-4762"/>
                </a:moveTo>
                <a:lnTo>
                  <a:pt x="317" y="16021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9" name="object 3699"/>
          <p:cNvSpPr/>
          <p:nvPr/>
        </p:nvSpPr>
        <p:spPr>
          <a:xfrm>
            <a:off x="2014854" y="41308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0" name="object 3700"/>
          <p:cNvSpPr/>
          <p:nvPr/>
        </p:nvSpPr>
        <p:spPr>
          <a:xfrm>
            <a:off x="2014727" y="4007865"/>
            <a:ext cx="635" cy="123189"/>
          </a:xfrm>
          <a:custGeom>
            <a:avLst/>
            <a:gdLst/>
            <a:ahLst/>
            <a:cxnLst/>
            <a:rect l="l" t="t" r="r" b="b"/>
            <a:pathLst>
              <a:path w="635" h="123189">
                <a:moveTo>
                  <a:pt x="253" y="-4762"/>
                </a:moveTo>
                <a:lnTo>
                  <a:pt x="253" y="127698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1" name="object 3701"/>
          <p:cNvSpPr/>
          <p:nvPr/>
        </p:nvSpPr>
        <p:spPr>
          <a:xfrm>
            <a:off x="2016760" y="41581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2" name="object 3702"/>
          <p:cNvSpPr/>
          <p:nvPr/>
        </p:nvSpPr>
        <p:spPr>
          <a:xfrm>
            <a:off x="2016632" y="40866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3" name="object 3703"/>
          <p:cNvSpPr/>
          <p:nvPr/>
        </p:nvSpPr>
        <p:spPr>
          <a:xfrm>
            <a:off x="2016379" y="40142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4" name="object 3704"/>
          <p:cNvSpPr/>
          <p:nvPr/>
        </p:nvSpPr>
        <p:spPr>
          <a:xfrm>
            <a:off x="2016251" y="3980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5" name="object 3705"/>
          <p:cNvSpPr/>
          <p:nvPr/>
        </p:nvSpPr>
        <p:spPr>
          <a:xfrm>
            <a:off x="2014982" y="3921633"/>
            <a:ext cx="1905" cy="86360"/>
          </a:xfrm>
          <a:custGeom>
            <a:avLst/>
            <a:gdLst/>
            <a:ahLst/>
            <a:cxnLst/>
            <a:rect l="l" t="t" r="r" b="b"/>
            <a:pathLst>
              <a:path w="1905" h="86360">
                <a:moveTo>
                  <a:pt x="0" y="86232"/>
                </a:moveTo>
                <a:lnTo>
                  <a:pt x="0" y="0"/>
                </a:lnTo>
                <a:lnTo>
                  <a:pt x="1397" y="0"/>
                </a:lnTo>
                <a:lnTo>
                  <a:pt x="1397" y="591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6" name="object 3706"/>
          <p:cNvSpPr/>
          <p:nvPr/>
        </p:nvSpPr>
        <p:spPr>
          <a:xfrm>
            <a:off x="2013711" y="3784980"/>
            <a:ext cx="2540" cy="200660"/>
          </a:xfrm>
          <a:custGeom>
            <a:avLst/>
            <a:gdLst/>
            <a:ahLst/>
            <a:cxnLst/>
            <a:rect l="l" t="t" r="r" b="b"/>
            <a:pathLst>
              <a:path w="2539" h="200660">
                <a:moveTo>
                  <a:pt x="1015" y="-4762"/>
                </a:moveTo>
                <a:lnTo>
                  <a:pt x="1015" y="205422"/>
                </a:lnTo>
              </a:path>
            </a:pathLst>
          </a:custGeom>
          <a:ln w="1155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7" name="object 3707"/>
          <p:cNvSpPr/>
          <p:nvPr/>
        </p:nvSpPr>
        <p:spPr>
          <a:xfrm>
            <a:off x="2017141" y="39777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8" name="object 3708"/>
          <p:cNvSpPr/>
          <p:nvPr/>
        </p:nvSpPr>
        <p:spPr>
          <a:xfrm>
            <a:off x="2017776" y="38842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9" name="object 3709"/>
          <p:cNvSpPr/>
          <p:nvPr/>
        </p:nvSpPr>
        <p:spPr>
          <a:xfrm>
            <a:off x="2017522" y="3768344"/>
            <a:ext cx="635" cy="116205"/>
          </a:xfrm>
          <a:custGeom>
            <a:avLst/>
            <a:gdLst/>
            <a:ahLst/>
            <a:cxnLst/>
            <a:rect l="l" t="t" r="r" b="b"/>
            <a:pathLst>
              <a:path w="635" h="116204">
                <a:moveTo>
                  <a:pt x="190" y="-4762"/>
                </a:moveTo>
                <a:lnTo>
                  <a:pt x="190" y="12071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0" name="object 3710"/>
          <p:cNvSpPr/>
          <p:nvPr/>
        </p:nvSpPr>
        <p:spPr>
          <a:xfrm>
            <a:off x="2017267" y="3698621"/>
            <a:ext cx="635" cy="279400"/>
          </a:xfrm>
          <a:custGeom>
            <a:avLst/>
            <a:gdLst/>
            <a:ahLst/>
            <a:cxnLst/>
            <a:rect l="l" t="t" r="r" b="b"/>
            <a:pathLst>
              <a:path w="635" h="279400">
                <a:moveTo>
                  <a:pt x="254" y="-4762"/>
                </a:moveTo>
                <a:lnTo>
                  <a:pt x="254" y="283908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1" name="object 3711"/>
          <p:cNvSpPr/>
          <p:nvPr/>
        </p:nvSpPr>
        <p:spPr>
          <a:xfrm>
            <a:off x="2014727" y="3636771"/>
            <a:ext cx="3175" cy="148590"/>
          </a:xfrm>
          <a:custGeom>
            <a:avLst/>
            <a:gdLst/>
            <a:ahLst/>
            <a:cxnLst/>
            <a:rect l="l" t="t" r="r" b="b"/>
            <a:pathLst>
              <a:path w="3175" h="148589">
                <a:moveTo>
                  <a:pt x="0" y="148208"/>
                </a:moveTo>
                <a:lnTo>
                  <a:pt x="0" y="0"/>
                </a:lnTo>
                <a:lnTo>
                  <a:pt x="2794" y="0"/>
                </a:lnTo>
                <a:lnTo>
                  <a:pt x="2794" y="618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2" name="object 3712"/>
          <p:cNvSpPr/>
          <p:nvPr/>
        </p:nvSpPr>
        <p:spPr>
          <a:xfrm>
            <a:off x="2018664" y="44635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3" name="object 3713"/>
          <p:cNvSpPr/>
          <p:nvPr/>
        </p:nvSpPr>
        <p:spPr>
          <a:xfrm>
            <a:off x="2019045" y="44187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4" name="object 3714"/>
          <p:cNvSpPr/>
          <p:nvPr/>
        </p:nvSpPr>
        <p:spPr>
          <a:xfrm>
            <a:off x="2018792" y="4364609"/>
            <a:ext cx="635" cy="99060"/>
          </a:xfrm>
          <a:custGeom>
            <a:avLst/>
            <a:gdLst/>
            <a:ahLst/>
            <a:cxnLst/>
            <a:rect l="l" t="t" r="r" b="b"/>
            <a:pathLst>
              <a:path w="635" h="99060">
                <a:moveTo>
                  <a:pt x="190" y="-4762"/>
                </a:moveTo>
                <a:lnTo>
                  <a:pt x="190" y="10369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5" name="object 3715"/>
          <p:cNvSpPr/>
          <p:nvPr/>
        </p:nvSpPr>
        <p:spPr>
          <a:xfrm>
            <a:off x="2018538" y="42752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6" name="object 3716"/>
          <p:cNvSpPr/>
          <p:nvPr/>
        </p:nvSpPr>
        <p:spPr>
          <a:xfrm>
            <a:off x="2018283" y="4174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7" name="object 3717"/>
          <p:cNvSpPr/>
          <p:nvPr/>
        </p:nvSpPr>
        <p:spPr>
          <a:xfrm>
            <a:off x="2019426" y="41280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8" name="object 3718"/>
          <p:cNvSpPr/>
          <p:nvPr/>
        </p:nvSpPr>
        <p:spPr>
          <a:xfrm>
            <a:off x="2018538" y="4064761"/>
            <a:ext cx="1270" cy="110489"/>
          </a:xfrm>
          <a:custGeom>
            <a:avLst/>
            <a:gdLst/>
            <a:ahLst/>
            <a:cxnLst/>
            <a:rect l="l" t="t" r="r" b="b"/>
            <a:pathLst>
              <a:path w="1269" h="110489">
                <a:moveTo>
                  <a:pt x="508" y="-4762"/>
                </a:moveTo>
                <a:lnTo>
                  <a:pt x="508" y="114871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9" name="object 3719"/>
          <p:cNvSpPr/>
          <p:nvPr/>
        </p:nvSpPr>
        <p:spPr>
          <a:xfrm>
            <a:off x="2020823" y="42740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0" name="object 3720"/>
          <p:cNvSpPr/>
          <p:nvPr/>
        </p:nvSpPr>
        <p:spPr>
          <a:xfrm>
            <a:off x="2020570" y="4132198"/>
            <a:ext cx="635" cy="142240"/>
          </a:xfrm>
          <a:custGeom>
            <a:avLst/>
            <a:gdLst/>
            <a:ahLst/>
            <a:cxnLst/>
            <a:rect l="l" t="t" r="r" b="b"/>
            <a:pathLst>
              <a:path w="635" h="142239">
                <a:moveTo>
                  <a:pt x="190" y="-4762"/>
                </a:moveTo>
                <a:lnTo>
                  <a:pt x="190" y="14662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1" name="object 3721"/>
          <p:cNvSpPr/>
          <p:nvPr/>
        </p:nvSpPr>
        <p:spPr>
          <a:xfrm>
            <a:off x="2020442" y="40587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2" name="object 3722"/>
          <p:cNvSpPr/>
          <p:nvPr/>
        </p:nvSpPr>
        <p:spPr>
          <a:xfrm>
            <a:off x="2020189" y="4010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3" name="object 3723"/>
          <p:cNvSpPr/>
          <p:nvPr/>
        </p:nvSpPr>
        <p:spPr>
          <a:xfrm>
            <a:off x="2020061" y="39745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4" name="object 3724"/>
          <p:cNvSpPr/>
          <p:nvPr/>
        </p:nvSpPr>
        <p:spPr>
          <a:xfrm>
            <a:off x="2019807" y="39559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5" name="object 3725"/>
          <p:cNvSpPr/>
          <p:nvPr/>
        </p:nvSpPr>
        <p:spPr>
          <a:xfrm>
            <a:off x="2019045" y="3901694"/>
            <a:ext cx="1270" cy="163195"/>
          </a:xfrm>
          <a:custGeom>
            <a:avLst/>
            <a:gdLst/>
            <a:ahLst/>
            <a:cxnLst/>
            <a:rect l="l" t="t" r="r" b="b"/>
            <a:pathLst>
              <a:path w="1269" h="163195">
                <a:moveTo>
                  <a:pt x="507" y="-4762"/>
                </a:moveTo>
                <a:lnTo>
                  <a:pt x="507" y="167830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6" name="object 3726"/>
          <p:cNvSpPr/>
          <p:nvPr/>
        </p:nvSpPr>
        <p:spPr>
          <a:xfrm>
            <a:off x="2018157" y="3782314"/>
            <a:ext cx="1905" cy="119380"/>
          </a:xfrm>
          <a:custGeom>
            <a:avLst/>
            <a:gdLst/>
            <a:ahLst/>
            <a:cxnLst/>
            <a:rect l="l" t="t" r="r" b="b"/>
            <a:pathLst>
              <a:path w="1905" h="119379">
                <a:moveTo>
                  <a:pt x="0" y="100456"/>
                </a:moveTo>
                <a:lnTo>
                  <a:pt x="0" y="0"/>
                </a:lnTo>
                <a:lnTo>
                  <a:pt x="1397" y="0"/>
                </a:lnTo>
                <a:lnTo>
                  <a:pt x="1397" y="1193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7" name="object 3727"/>
          <p:cNvSpPr/>
          <p:nvPr/>
        </p:nvSpPr>
        <p:spPr>
          <a:xfrm>
            <a:off x="2021332" y="4017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8" name="object 3728"/>
          <p:cNvSpPr/>
          <p:nvPr/>
        </p:nvSpPr>
        <p:spPr>
          <a:xfrm>
            <a:off x="2021204" y="3976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9" name="object 3729"/>
          <p:cNvSpPr/>
          <p:nvPr/>
        </p:nvSpPr>
        <p:spPr>
          <a:xfrm>
            <a:off x="2021967" y="40055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0" name="object 3730"/>
          <p:cNvSpPr/>
          <p:nvPr/>
        </p:nvSpPr>
        <p:spPr>
          <a:xfrm>
            <a:off x="2021713" y="3856863"/>
            <a:ext cx="635" cy="149225"/>
          </a:xfrm>
          <a:custGeom>
            <a:avLst/>
            <a:gdLst/>
            <a:ahLst/>
            <a:cxnLst/>
            <a:rect l="l" t="t" r="r" b="b"/>
            <a:pathLst>
              <a:path w="635" h="149225">
                <a:moveTo>
                  <a:pt x="190" y="-4762"/>
                </a:moveTo>
                <a:lnTo>
                  <a:pt x="190" y="15347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1" name="object 3731"/>
          <p:cNvSpPr/>
          <p:nvPr/>
        </p:nvSpPr>
        <p:spPr>
          <a:xfrm>
            <a:off x="2021332" y="3780663"/>
            <a:ext cx="635" cy="196215"/>
          </a:xfrm>
          <a:custGeom>
            <a:avLst/>
            <a:gdLst/>
            <a:ahLst/>
            <a:cxnLst/>
            <a:rect l="l" t="t" r="r" b="b"/>
            <a:pathLst>
              <a:path w="635" h="196214">
                <a:moveTo>
                  <a:pt x="317" y="-4762"/>
                </a:moveTo>
                <a:lnTo>
                  <a:pt x="317" y="20097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2" name="object 3732"/>
          <p:cNvSpPr/>
          <p:nvPr/>
        </p:nvSpPr>
        <p:spPr>
          <a:xfrm>
            <a:off x="2018919" y="3664711"/>
            <a:ext cx="3175" cy="118110"/>
          </a:xfrm>
          <a:custGeom>
            <a:avLst/>
            <a:gdLst/>
            <a:ahLst/>
            <a:cxnLst/>
            <a:rect l="l" t="t" r="r" b="b"/>
            <a:pathLst>
              <a:path w="3175" h="118110">
                <a:moveTo>
                  <a:pt x="0" y="117601"/>
                </a:moveTo>
                <a:lnTo>
                  <a:pt x="0" y="0"/>
                </a:lnTo>
                <a:lnTo>
                  <a:pt x="2667" y="0"/>
                </a:lnTo>
                <a:lnTo>
                  <a:pt x="2667" y="1159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3" name="object 3733"/>
          <p:cNvSpPr/>
          <p:nvPr/>
        </p:nvSpPr>
        <p:spPr>
          <a:xfrm>
            <a:off x="2022348" y="43530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4" name="object 3734"/>
          <p:cNvSpPr/>
          <p:nvPr/>
        </p:nvSpPr>
        <p:spPr>
          <a:xfrm>
            <a:off x="2022855" y="4501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5" name="object 3735"/>
          <p:cNvSpPr/>
          <p:nvPr/>
        </p:nvSpPr>
        <p:spPr>
          <a:xfrm>
            <a:off x="2023745" y="45652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6" name="object 3736"/>
          <p:cNvSpPr/>
          <p:nvPr/>
        </p:nvSpPr>
        <p:spPr>
          <a:xfrm>
            <a:off x="2023491" y="4527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7" name="object 3737"/>
          <p:cNvSpPr/>
          <p:nvPr/>
        </p:nvSpPr>
        <p:spPr>
          <a:xfrm>
            <a:off x="2023236" y="44885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8" name="object 3738"/>
          <p:cNvSpPr/>
          <p:nvPr/>
        </p:nvSpPr>
        <p:spPr>
          <a:xfrm>
            <a:off x="2022982" y="4458589"/>
            <a:ext cx="635" cy="43815"/>
          </a:xfrm>
          <a:custGeom>
            <a:avLst/>
            <a:gdLst/>
            <a:ahLst/>
            <a:cxnLst/>
            <a:rect l="l" t="t" r="r" b="b"/>
            <a:pathLst>
              <a:path w="635" h="43814">
                <a:moveTo>
                  <a:pt x="254" y="-4762"/>
                </a:moveTo>
                <a:lnTo>
                  <a:pt x="254" y="4806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9" name="object 3739"/>
          <p:cNvSpPr/>
          <p:nvPr/>
        </p:nvSpPr>
        <p:spPr>
          <a:xfrm>
            <a:off x="2024633" y="4605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0" name="object 3740"/>
          <p:cNvSpPr/>
          <p:nvPr/>
        </p:nvSpPr>
        <p:spPr>
          <a:xfrm>
            <a:off x="2024507" y="4551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1" name="object 3741"/>
          <p:cNvSpPr/>
          <p:nvPr/>
        </p:nvSpPr>
        <p:spPr>
          <a:xfrm>
            <a:off x="2024252" y="45064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2" name="object 3742"/>
          <p:cNvSpPr/>
          <p:nvPr/>
        </p:nvSpPr>
        <p:spPr>
          <a:xfrm>
            <a:off x="2024126" y="44810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3" name="object 3743"/>
          <p:cNvSpPr/>
          <p:nvPr/>
        </p:nvSpPr>
        <p:spPr>
          <a:xfrm>
            <a:off x="2025014" y="4478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4" name="object 3744"/>
          <p:cNvSpPr/>
          <p:nvPr/>
        </p:nvSpPr>
        <p:spPr>
          <a:xfrm>
            <a:off x="2024252" y="4446142"/>
            <a:ext cx="1270" cy="34925"/>
          </a:xfrm>
          <a:custGeom>
            <a:avLst/>
            <a:gdLst/>
            <a:ahLst/>
            <a:cxnLst/>
            <a:rect l="l" t="t" r="r" b="b"/>
            <a:pathLst>
              <a:path w="1269" h="34925">
                <a:moveTo>
                  <a:pt x="0" y="34925"/>
                </a:moveTo>
                <a:lnTo>
                  <a:pt x="0" y="0"/>
                </a:lnTo>
                <a:lnTo>
                  <a:pt x="889" y="0"/>
                </a:lnTo>
                <a:lnTo>
                  <a:pt x="889" y="327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5" name="object 3745"/>
          <p:cNvSpPr/>
          <p:nvPr/>
        </p:nvSpPr>
        <p:spPr>
          <a:xfrm>
            <a:off x="2023236" y="4417059"/>
            <a:ext cx="1905" cy="41910"/>
          </a:xfrm>
          <a:custGeom>
            <a:avLst/>
            <a:gdLst/>
            <a:ahLst/>
            <a:cxnLst/>
            <a:rect l="l" t="t" r="r" b="b"/>
            <a:pathLst>
              <a:path w="1905" h="41910">
                <a:moveTo>
                  <a:pt x="0" y="41528"/>
                </a:moveTo>
                <a:lnTo>
                  <a:pt x="0" y="0"/>
                </a:lnTo>
                <a:lnTo>
                  <a:pt x="1397" y="0"/>
                </a:lnTo>
                <a:lnTo>
                  <a:pt x="1397" y="290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6" name="object 3746"/>
          <p:cNvSpPr/>
          <p:nvPr/>
        </p:nvSpPr>
        <p:spPr>
          <a:xfrm>
            <a:off x="2022729" y="433298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840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7" name="object 3747"/>
          <p:cNvSpPr/>
          <p:nvPr/>
        </p:nvSpPr>
        <p:spPr>
          <a:xfrm>
            <a:off x="2022475" y="4325239"/>
            <a:ext cx="1270" cy="27940"/>
          </a:xfrm>
          <a:custGeom>
            <a:avLst/>
            <a:gdLst/>
            <a:ahLst/>
            <a:cxnLst/>
            <a:rect l="l" t="t" r="r" b="b"/>
            <a:pathLst>
              <a:path w="1269" h="27939">
                <a:moveTo>
                  <a:pt x="0" y="27812"/>
                </a:moveTo>
                <a:lnTo>
                  <a:pt x="0" y="0"/>
                </a:lnTo>
                <a:lnTo>
                  <a:pt x="889" y="0"/>
                </a:lnTo>
                <a:lnTo>
                  <a:pt x="889" y="77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8" name="object 3748"/>
          <p:cNvSpPr/>
          <p:nvPr/>
        </p:nvSpPr>
        <p:spPr>
          <a:xfrm>
            <a:off x="2026539" y="45441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9" name="object 3749"/>
          <p:cNvSpPr/>
          <p:nvPr/>
        </p:nvSpPr>
        <p:spPr>
          <a:xfrm>
            <a:off x="2026920" y="4605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0" name="object 3750"/>
          <p:cNvSpPr/>
          <p:nvPr/>
        </p:nvSpPr>
        <p:spPr>
          <a:xfrm>
            <a:off x="2027682" y="46600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1" name="object 3751"/>
          <p:cNvSpPr/>
          <p:nvPr/>
        </p:nvSpPr>
        <p:spPr>
          <a:xfrm>
            <a:off x="2027554" y="46155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2" name="object 3752"/>
          <p:cNvSpPr/>
          <p:nvPr/>
        </p:nvSpPr>
        <p:spPr>
          <a:xfrm>
            <a:off x="2027301" y="45913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3" name="object 3753"/>
          <p:cNvSpPr/>
          <p:nvPr/>
        </p:nvSpPr>
        <p:spPr>
          <a:xfrm>
            <a:off x="2027047" y="4543297"/>
            <a:ext cx="635" cy="62230"/>
          </a:xfrm>
          <a:custGeom>
            <a:avLst/>
            <a:gdLst/>
            <a:ahLst/>
            <a:cxnLst/>
            <a:rect l="l" t="t" r="r" b="b"/>
            <a:pathLst>
              <a:path w="635" h="62229">
                <a:moveTo>
                  <a:pt x="190" y="-4762"/>
                </a:moveTo>
                <a:lnTo>
                  <a:pt x="190" y="6661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4" name="object 3754"/>
          <p:cNvSpPr/>
          <p:nvPr/>
        </p:nvSpPr>
        <p:spPr>
          <a:xfrm>
            <a:off x="2026666" y="4519548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637"/>
                </a:moveTo>
                <a:lnTo>
                  <a:pt x="0" y="0"/>
                </a:lnTo>
                <a:lnTo>
                  <a:pt x="635" y="0"/>
                </a:lnTo>
                <a:lnTo>
                  <a:pt x="635" y="237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5" name="object 3755"/>
          <p:cNvSpPr/>
          <p:nvPr/>
        </p:nvSpPr>
        <p:spPr>
          <a:xfrm>
            <a:off x="2026411" y="44875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6" name="object 3756"/>
          <p:cNvSpPr/>
          <p:nvPr/>
        </p:nvSpPr>
        <p:spPr>
          <a:xfrm>
            <a:off x="2026157" y="4461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7" name="object 3757"/>
          <p:cNvSpPr/>
          <p:nvPr/>
        </p:nvSpPr>
        <p:spPr>
          <a:xfrm>
            <a:off x="2026030" y="44267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8" name="object 3758"/>
          <p:cNvSpPr/>
          <p:nvPr/>
        </p:nvSpPr>
        <p:spPr>
          <a:xfrm>
            <a:off x="2028444" y="45227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9" name="object 3759"/>
          <p:cNvSpPr/>
          <p:nvPr/>
        </p:nvSpPr>
        <p:spPr>
          <a:xfrm>
            <a:off x="2028317" y="44494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0" name="object 3760"/>
          <p:cNvSpPr/>
          <p:nvPr/>
        </p:nvSpPr>
        <p:spPr>
          <a:xfrm>
            <a:off x="2028063" y="4417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1" name="object 3761"/>
          <p:cNvSpPr/>
          <p:nvPr/>
        </p:nvSpPr>
        <p:spPr>
          <a:xfrm>
            <a:off x="2026157" y="4404867"/>
            <a:ext cx="2540" cy="22225"/>
          </a:xfrm>
          <a:custGeom>
            <a:avLst/>
            <a:gdLst/>
            <a:ahLst/>
            <a:cxnLst/>
            <a:rect l="l" t="t" r="r" b="b"/>
            <a:pathLst>
              <a:path w="2539" h="22225">
                <a:moveTo>
                  <a:pt x="0" y="21844"/>
                </a:moveTo>
                <a:lnTo>
                  <a:pt x="0" y="0"/>
                </a:lnTo>
                <a:lnTo>
                  <a:pt x="2032" y="0"/>
                </a:lnTo>
                <a:lnTo>
                  <a:pt x="2032" y="121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2" name="object 3762"/>
          <p:cNvSpPr/>
          <p:nvPr/>
        </p:nvSpPr>
        <p:spPr>
          <a:xfrm>
            <a:off x="2025776" y="4361688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431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3" name="object 3763"/>
          <p:cNvSpPr/>
          <p:nvPr/>
        </p:nvSpPr>
        <p:spPr>
          <a:xfrm>
            <a:off x="2025650" y="431292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4" name="object 3764"/>
          <p:cNvSpPr/>
          <p:nvPr/>
        </p:nvSpPr>
        <p:spPr>
          <a:xfrm>
            <a:off x="2025395" y="42941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5" name="object 3765"/>
          <p:cNvSpPr/>
          <p:nvPr/>
        </p:nvSpPr>
        <p:spPr>
          <a:xfrm>
            <a:off x="2028825" y="4456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6" name="object 3766"/>
          <p:cNvSpPr/>
          <p:nvPr/>
        </p:nvSpPr>
        <p:spPr>
          <a:xfrm>
            <a:off x="2029841" y="4579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7" name="object 3767"/>
          <p:cNvSpPr/>
          <p:nvPr/>
        </p:nvSpPr>
        <p:spPr>
          <a:xfrm>
            <a:off x="2029586" y="45577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8" name="object 3768"/>
          <p:cNvSpPr/>
          <p:nvPr/>
        </p:nvSpPr>
        <p:spPr>
          <a:xfrm>
            <a:off x="2029460" y="45187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9" name="object 3769"/>
          <p:cNvSpPr/>
          <p:nvPr/>
        </p:nvSpPr>
        <p:spPr>
          <a:xfrm>
            <a:off x="2030348" y="45152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0" name="object 3770"/>
          <p:cNvSpPr/>
          <p:nvPr/>
        </p:nvSpPr>
        <p:spPr>
          <a:xfrm>
            <a:off x="2030222" y="44734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1" name="object 3771"/>
          <p:cNvSpPr/>
          <p:nvPr/>
        </p:nvSpPr>
        <p:spPr>
          <a:xfrm>
            <a:off x="2029586" y="4462907"/>
            <a:ext cx="1270" cy="55880"/>
          </a:xfrm>
          <a:custGeom>
            <a:avLst/>
            <a:gdLst/>
            <a:ahLst/>
            <a:cxnLst/>
            <a:rect l="l" t="t" r="r" b="b"/>
            <a:pathLst>
              <a:path w="1269" h="55879">
                <a:moveTo>
                  <a:pt x="0" y="55879"/>
                </a:moveTo>
                <a:lnTo>
                  <a:pt x="0" y="0"/>
                </a:lnTo>
                <a:lnTo>
                  <a:pt x="762" y="0"/>
                </a:lnTo>
                <a:lnTo>
                  <a:pt x="762" y="105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2" name="object 3772"/>
          <p:cNvSpPr/>
          <p:nvPr/>
        </p:nvSpPr>
        <p:spPr>
          <a:xfrm>
            <a:off x="2029205" y="443153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3" name="object 3773"/>
          <p:cNvSpPr/>
          <p:nvPr/>
        </p:nvSpPr>
        <p:spPr>
          <a:xfrm>
            <a:off x="2028951" y="4406646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0" y="50037"/>
                </a:moveTo>
                <a:lnTo>
                  <a:pt x="0" y="0"/>
                </a:lnTo>
                <a:lnTo>
                  <a:pt x="635" y="0"/>
                </a:lnTo>
                <a:lnTo>
                  <a:pt x="635" y="248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4" name="object 3774"/>
          <p:cNvSpPr/>
          <p:nvPr/>
        </p:nvSpPr>
        <p:spPr>
          <a:xfrm>
            <a:off x="2031745" y="45200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5" name="object 3775"/>
          <p:cNvSpPr/>
          <p:nvPr/>
        </p:nvSpPr>
        <p:spPr>
          <a:xfrm>
            <a:off x="2031492" y="4486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6" name="object 3776"/>
          <p:cNvSpPr/>
          <p:nvPr/>
        </p:nvSpPr>
        <p:spPr>
          <a:xfrm>
            <a:off x="2031364" y="44577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7" name="object 3777"/>
          <p:cNvSpPr/>
          <p:nvPr/>
        </p:nvSpPr>
        <p:spPr>
          <a:xfrm>
            <a:off x="2031110" y="43981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8" name="object 3778"/>
          <p:cNvSpPr/>
          <p:nvPr/>
        </p:nvSpPr>
        <p:spPr>
          <a:xfrm>
            <a:off x="2030983" y="4386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9" name="object 3779"/>
          <p:cNvSpPr/>
          <p:nvPr/>
        </p:nvSpPr>
        <p:spPr>
          <a:xfrm>
            <a:off x="2030729" y="43602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0" name="object 3780"/>
          <p:cNvSpPr/>
          <p:nvPr/>
        </p:nvSpPr>
        <p:spPr>
          <a:xfrm>
            <a:off x="2029205" y="4348098"/>
            <a:ext cx="1905" cy="59055"/>
          </a:xfrm>
          <a:custGeom>
            <a:avLst/>
            <a:gdLst/>
            <a:ahLst/>
            <a:cxnLst/>
            <a:rect l="l" t="t" r="r" b="b"/>
            <a:pathLst>
              <a:path w="1905" h="59054">
                <a:moveTo>
                  <a:pt x="0" y="58547"/>
                </a:moveTo>
                <a:lnTo>
                  <a:pt x="0" y="0"/>
                </a:lnTo>
                <a:lnTo>
                  <a:pt x="1778" y="0"/>
                </a:lnTo>
                <a:lnTo>
                  <a:pt x="1778" y="121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1" name="object 3781"/>
          <p:cNvSpPr/>
          <p:nvPr/>
        </p:nvSpPr>
        <p:spPr>
          <a:xfrm>
            <a:off x="2032126" y="43948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2" name="object 3782"/>
          <p:cNvSpPr/>
          <p:nvPr/>
        </p:nvSpPr>
        <p:spPr>
          <a:xfrm>
            <a:off x="2032889" y="44409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3" name="object 3783"/>
          <p:cNvSpPr/>
          <p:nvPr/>
        </p:nvSpPr>
        <p:spPr>
          <a:xfrm>
            <a:off x="2032635" y="44076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4" name="object 3784"/>
          <p:cNvSpPr/>
          <p:nvPr/>
        </p:nvSpPr>
        <p:spPr>
          <a:xfrm>
            <a:off x="2032507" y="43635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5" name="object 3785"/>
          <p:cNvSpPr/>
          <p:nvPr/>
        </p:nvSpPr>
        <p:spPr>
          <a:xfrm>
            <a:off x="2032126" y="4336160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4">
                <a:moveTo>
                  <a:pt x="253" y="-4762"/>
                </a:moveTo>
                <a:lnTo>
                  <a:pt x="253" y="63436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6" name="object 3786"/>
          <p:cNvSpPr/>
          <p:nvPr/>
        </p:nvSpPr>
        <p:spPr>
          <a:xfrm>
            <a:off x="2030095" y="4280915"/>
            <a:ext cx="2540" cy="67310"/>
          </a:xfrm>
          <a:custGeom>
            <a:avLst/>
            <a:gdLst/>
            <a:ahLst/>
            <a:cxnLst/>
            <a:rect l="l" t="t" r="r" b="b"/>
            <a:pathLst>
              <a:path w="2539" h="67310">
                <a:moveTo>
                  <a:pt x="0" y="67183"/>
                </a:moveTo>
                <a:lnTo>
                  <a:pt x="0" y="0"/>
                </a:lnTo>
                <a:lnTo>
                  <a:pt x="2286" y="0"/>
                </a:lnTo>
                <a:lnTo>
                  <a:pt x="2286" y="552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7" name="object 3787"/>
          <p:cNvSpPr/>
          <p:nvPr/>
        </p:nvSpPr>
        <p:spPr>
          <a:xfrm>
            <a:off x="2025776" y="4213859"/>
            <a:ext cx="5715" cy="80645"/>
          </a:xfrm>
          <a:custGeom>
            <a:avLst/>
            <a:gdLst/>
            <a:ahLst/>
            <a:cxnLst/>
            <a:rect l="l" t="t" r="r" b="b"/>
            <a:pathLst>
              <a:path w="5714" h="80645">
                <a:moveTo>
                  <a:pt x="0" y="80263"/>
                </a:moveTo>
                <a:lnTo>
                  <a:pt x="0" y="0"/>
                </a:lnTo>
                <a:lnTo>
                  <a:pt x="5461" y="0"/>
                </a:lnTo>
                <a:lnTo>
                  <a:pt x="5461" y="670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8" name="object 3788"/>
          <p:cNvSpPr/>
          <p:nvPr/>
        </p:nvSpPr>
        <p:spPr>
          <a:xfrm>
            <a:off x="2022855" y="4158107"/>
            <a:ext cx="5715" cy="167640"/>
          </a:xfrm>
          <a:custGeom>
            <a:avLst/>
            <a:gdLst/>
            <a:ahLst/>
            <a:cxnLst/>
            <a:rect l="l" t="t" r="r" b="b"/>
            <a:pathLst>
              <a:path w="5714" h="167639">
                <a:moveTo>
                  <a:pt x="0" y="167132"/>
                </a:moveTo>
                <a:lnTo>
                  <a:pt x="0" y="0"/>
                </a:lnTo>
                <a:lnTo>
                  <a:pt x="5588" y="0"/>
                </a:lnTo>
                <a:lnTo>
                  <a:pt x="5588" y="557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9" name="object 3789"/>
          <p:cNvSpPr/>
          <p:nvPr/>
        </p:nvSpPr>
        <p:spPr>
          <a:xfrm>
            <a:off x="2033270" y="45251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0" name="object 3790"/>
          <p:cNvSpPr/>
          <p:nvPr/>
        </p:nvSpPr>
        <p:spPr>
          <a:xfrm>
            <a:off x="2033651" y="4423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1" name="object 3791"/>
          <p:cNvSpPr/>
          <p:nvPr/>
        </p:nvSpPr>
        <p:spPr>
          <a:xfrm>
            <a:off x="2033270" y="4414646"/>
            <a:ext cx="635" cy="110489"/>
          </a:xfrm>
          <a:custGeom>
            <a:avLst/>
            <a:gdLst/>
            <a:ahLst/>
            <a:cxnLst/>
            <a:rect l="l" t="t" r="r" b="b"/>
            <a:pathLst>
              <a:path w="635" h="110489">
                <a:moveTo>
                  <a:pt x="190" y="-4762"/>
                </a:moveTo>
                <a:lnTo>
                  <a:pt x="190" y="11525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2" name="object 3792"/>
          <p:cNvSpPr/>
          <p:nvPr/>
        </p:nvSpPr>
        <p:spPr>
          <a:xfrm>
            <a:off x="2034158" y="44240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3" name="object 3793"/>
          <p:cNvSpPr/>
          <p:nvPr/>
        </p:nvSpPr>
        <p:spPr>
          <a:xfrm>
            <a:off x="2034032" y="43827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4" name="object 3794"/>
          <p:cNvSpPr/>
          <p:nvPr/>
        </p:nvSpPr>
        <p:spPr>
          <a:xfrm>
            <a:off x="2033523" y="4290567"/>
            <a:ext cx="635" cy="124460"/>
          </a:xfrm>
          <a:custGeom>
            <a:avLst/>
            <a:gdLst/>
            <a:ahLst/>
            <a:cxnLst/>
            <a:rect l="l" t="t" r="r" b="b"/>
            <a:pathLst>
              <a:path w="635" h="124460">
                <a:moveTo>
                  <a:pt x="317" y="-4762"/>
                </a:moveTo>
                <a:lnTo>
                  <a:pt x="317" y="12884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5" name="object 3795"/>
          <p:cNvSpPr/>
          <p:nvPr/>
        </p:nvSpPr>
        <p:spPr>
          <a:xfrm>
            <a:off x="2034920" y="4405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6" name="object 3796"/>
          <p:cNvSpPr/>
          <p:nvPr/>
        </p:nvSpPr>
        <p:spPr>
          <a:xfrm>
            <a:off x="2034794" y="43652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7" name="object 3797"/>
          <p:cNvSpPr/>
          <p:nvPr/>
        </p:nvSpPr>
        <p:spPr>
          <a:xfrm>
            <a:off x="2034539" y="43365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8" name="object 3798"/>
          <p:cNvSpPr/>
          <p:nvPr/>
        </p:nvSpPr>
        <p:spPr>
          <a:xfrm>
            <a:off x="2035555" y="44770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9" name="object 3799"/>
          <p:cNvSpPr/>
          <p:nvPr/>
        </p:nvSpPr>
        <p:spPr>
          <a:xfrm>
            <a:off x="2036064" y="4496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0" name="object 3800"/>
          <p:cNvSpPr/>
          <p:nvPr/>
        </p:nvSpPr>
        <p:spPr>
          <a:xfrm>
            <a:off x="2035936" y="44599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1" name="object 3801"/>
          <p:cNvSpPr/>
          <p:nvPr/>
        </p:nvSpPr>
        <p:spPr>
          <a:xfrm>
            <a:off x="2035555" y="4446015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0987"/>
                </a:moveTo>
                <a:lnTo>
                  <a:pt x="0" y="0"/>
                </a:lnTo>
                <a:lnTo>
                  <a:pt x="508" y="0"/>
                </a:lnTo>
                <a:lnTo>
                  <a:pt x="508" y="139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2" name="object 3802"/>
          <p:cNvSpPr/>
          <p:nvPr/>
        </p:nvSpPr>
        <p:spPr>
          <a:xfrm>
            <a:off x="2035301" y="44235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3" name="object 3803"/>
          <p:cNvSpPr/>
          <p:nvPr/>
        </p:nvSpPr>
        <p:spPr>
          <a:xfrm>
            <a:off x="2036445" y="44151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4" name="object 3804"/>
          <p:cNvSpPr/>
          <p:nvPr/>
        </p:nvSpPr>
        <p:spPr>
          <a:xfrm>
            <a:off x="2035555" y="4385436"/>
            <a:ext cx="1270" cy="38100"/>
          </a:xfrm>
          <a:custGeom>
            <a:avLst/>
            <a:gdLst/>
            <a:ahLst/>
            <a:cxnLst/>
            <a:rect l="l" t="t" r="r" b="b"/>
            <a:pathLst>
              <a:path w="1269" h="38100">
                <a:moveTo>
                  <a:pt x="0" y="38100"/>
                </a:moveTo>
                <a:lnTo>
                  <a:pt x="0" y="0"/>
                </a:lnTo>
                <a:lnTo>
                  <a:pt x="1016" y="0"/>
                </a:lnTo>
                <a:lnTo>
                  <a:pt x="1016" y="297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5" name="object 3805"/>
          <p:cNvSpPr/>
          <p:nvPr/>
        </p:nvSpPr>
        <p:spPr>
          <a:xfrm>
            <a:off x="2037207" y="43940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6" name="object 3806"/>
          <p:cNvSpPr/>
          <p:nvPr/>
        </p:nvSpPr>
        <p:spPr>
          <a:xfrm>
            <a:off x="2037079" y="43572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7" name="object 3807"/>
          <p:cNvSpPr/>
          <p:nvPr/>
        </p:nvSpPr>
        <p:spPr>
          <a:xfrm>
            <a:off x="2036826" y="4310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8" name="object 3808"/>
          <p:cNvSpPr/>
          <p:nvPr/>
        </p:nvSpPr>
        <p:spPr>
          <a:xfrm>
            <a:off x="2036064" y="4272407"/>
            <a:ext cx="1270" cy="113030"/>
          </a:xfrm>
          <a:custGeom>
            <a:avLst/>
            <a:gdLst/>
            <a:ahLst/>
            <a:cxnLst/>
            <a:rect l="l" t="t" r="r" b="b"/>
            <a:pathLst>
              <a:path w="1269" h="113029">
                <a:moveTo>
                  <a:pt x="444" y="-4762"/>
                </a:moveTo>
                <a:lnTo>
                  <a:pt x="444" y="1177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9" name="object 3809"/>
          <p:cNvSpPr/>
          <p:nvPr/>
        </p:nvSpPr>
        <p:spPr>
          <a:xfrm>
            <a:off x="2034667" y="4213986"/>
            <a:ext cx="1905" cy="122555"/>
          </a:xfrm>
          <a:custGeom>
            <a:avLst/>
            <a:gdLst/>
            <a:ahLst/>
            <a:cxnLst/>
            <a:rect l="l" t="t" r="r" b="b"/>
            <a:pathLst>
              <a:path w="1905" h="122554">
                <a:moveTo>
                  <a:pt x="0" y="122554"/>
                </a:moveTo>
                <a:lnTo>
                  <a:pt x="0" y="0"/>
                </a:lnTo>
                <a:lnTo>
                  <a:pt x="1905" y="0"/>
                </a:lnTo>
                <a:lnTo>
                  <a:pt x="1905" y="584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0" name="object 3810"/>
          <p:cNvSpPr/>
          <p:nvPr/>
        </p:nvSpPr>
        <p:spPr>
          <a:xfrm>
            <a:off x="2033777" y="4149978"/>
            <a:ext cx="1905" cy="140970"/>
          </a:xfrm>
          <a:custGeom>
            <a:avLst/>
            <a:gdLst/>
            <a:ahLst/>
            <a:cxnLst/>
            <a:rect l="l" t="t" r="r" b="b"/>
            <a:pathLst>
              <a:path w="1905" h="140970">
                <a:moveTo>
                  <a:pt x="0" y="140588"/>
                </a:moveTo>
                <a:lnTo>
                  <a:pt x="0" y="0"/>
                </a:lnTo>
                <a:lnTo>
                  <a:pt x="1905" y="0"/>
                </a:lnTo>
                <a:lnTo>
                  <a:pt x="1905" y="640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1" name="object 3811"/>
          <p:cNvSpPr/>
          <p:nvPr/>
        </p:nvSpPr>
        <p:spPr>
          <a:xfrm>
            <a:off x="2025650" y="4078351"/>
            <a:ext cx="9525" cy="80010"/>
          </a:xfrm>
          <a:custGeom>
            <a:avLst/>
            <a:gdLst/>
            <a:ahLst/>
            <a:cxnLst/>
            <a:rect l="l" t="t" r="r" b="b"/>
            <a:pathLst>
              <a:path w="9525" h="80010">
                <a:moveTo>
                  <a:pt x="0" y="79755"/>
                </a:moveTo>
                <a:lnTo>
                  <a:pt x="0" y="0"/>
                </a:lnTo>
                <a:lnTo>
                  <a:pt x="9017" y="0"/>
                </a:lnTo>
                <a:lnTo>
                  <a:pt x="9017" y="716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2" name="object 3812"/>
          <p:cNvSpPr/>
          <p:nvPr/>
        </p:nvSpPr>
        <p:spPr>
          <a:xfrm>
            <a:off x="2037842" y="45100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3" name="object 3813"/>
          <p:cNvSpPr/>
          <p:nvPr/>
        </p:nvSpPr>
        <p:spPr>
          <a:xfrm>
            <a:off x="2037588" y="44490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4" name="object 3814"/>
          <p:cNvSpPr/>
          <p:nvPr/>
        </p:nvSpPr>
        <p:spPr>
          <a:xfrm>
            <a:off x="2038604" y="4568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5" name="object 3815"/>
          <p:cNvSpPr/>
          <p:nvPr/>
        </p:nvSpPr>
        <p:spPr>
          <a:xfrm>
            <a:off x="2038350" y="4422775"/>
            <a:ext cx="635" cy="146050"/>
          </a:xfrm>
          <a:custGeom>
            <a:avLst/>
            <a:gdLst/>
            <a:ahLst/>
            <a:cxnLst/>
            <a:rect l="l" t="t" r="r" b="b"/>
            <a:pathLst>
              <a:path w="635" h="146050">
                <a:moveTo>
                  <a:pt x="126" y="-4762"/>
                </a:moveTo>
                <a:lnTo>
                  <a:pt x="126" y="150558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6" name="object 3816"/>
          <p:cNvSpPr/>
          <p:nvPr/>
        </p:nvSpPr>
        <p:spPr>
          <a:xfrm>
            <a:off x="2038223" y="4417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7" name="object 3817"/>
          <p:cNvSpPr/>
          <p:nvPr/>
        </p:nvSpPr>
        <p:spPr>
          <a:xfrm>
            <a:off x="2037714" y="4383278"/>
            <a:ext cx="635" cy="66040"/>
          </a:xfrm>
          <a:custGeom>
            <a:avLst/>
            <a:gdLst/>
            <a:ahLst/>
            <a:cxnLst/>
            <a:rect l="l" t="t" r="r" b="b"/>
            <a:pathLst>
              <a:path w="635" h="66039">
                <a:moveTo>
                  <a:pt x="317" y="-4762"/>
                </a:moveTo>
                <a:lnTo>
                  <a:pt x="317" y="7054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8" name="object 3818"/>
          <p:cNvSpPr/>
          <p:nvPr/>
        </p:nvSpPr>
        <p:spPr>
          <a:xfrm>
            <a:off x="2039366" y="44623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9" name="object 3819"/>
          <p:cNvSpPr/>
          <p:nvPr/>
        </p:nvSpPr>
        <p:spPr>
          <a:xfrm>
            <a:off x="2039873" y="45238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0" name="object 3820"/>
          <p:cNvSpPr/>
          <p:nvPr/>
        </p:nvSpPr>
        <p:spPr>
          <a:xfrm>
            <a:off x="2039747" y="44560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1" name="object 3821"/>
          <p:cNvSpPr/>
          <p:nvPr/>
        </p:nvSpPr>
        <p:spPr>
          <a:xfrm>
            <a:off x="2039366" y="4419346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254" y="-4762"/>
                </a:moveTo>
                <a:lnTo>
                  <a:pt x="254" y="47815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2" name="object 3822"/>
          <p:cNvSpPr/>
          <p:nvPr/>
        </p:nvSpPr>
        <p:spPr>
          <a:xfrm>
            <a:off x="2039111" y="44044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3" name="object 3823"/>
          <p:cNvSpPr/>
          <p:nvPr/>
        </p:nvSpPr>
        <p:spPr>
          <a:xfrm>
            <a:off x="2040254" y="43587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4" name="object 3824"/>
          <p:cNvSpPr/>
          <p:nvPr/>
        </p:nvSpPr>
        <p:spPr>
          <a:xfrm>
            <a:off x="2039366" y="4342003"/>
            <a:ext cx="1270" cy="62865"/>
          </a:xfrm>
          <a:custGeom>
            <a:avLst/>
            <a:gdLst/>
            <a:ahLst/>
            <a:cxnLst/>
            <a:rect l="l" t="t" r="r" b="b"/>
            <a:pathLst>
              <a:path w="1269" h="62864">
                <a:moveTo>
                  <a:pt x="0" y="62484"/>
                </a:moveTo>
                <a:lnTo>
                  <a:pt x="0" y="0"/>
                </a:lnTo>
                <a:lnTo>
                  <a:pt x="1016" y="0"/>
                </a:lnTo>
                <a:lnTo>
                  <a:pt x="1016" y="167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5" name="object 3825"/>
          <p:cNvSpPr/>
          <p:nvPr/>
        </p:nvSpPr>
        <p:spPr>
          <a:xfrm>
            <a:off x="2038985" y="42912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6" name="object 3826"/>
          <p:cNvSpPr/>
          <p:nvPr/>
        </p:nvSpPr>
        <p:spPr>
          <a:xfrm>
            <a:off x="2038095" y="4264152"/>
            <a:ext cx="1270" cy="119380"/>
          </a:xfrm>
          <a:custGeom>
            <a:avLst/>
            <a:gdLst/>
            <a:ahLst/>
            <a:cxnLst/>
            <a:rect l="l" t="t" r="r" b="b"/>
            <a:pathLst>
              <a:path w="1269" h="119379">
                <a:moveTo>
                  <a:pt x="634" y="-4762"/>
                </a:moveTo>
                <a:lnTo>
                  <a:pt x="634" y="123888"/>
                </a:lnTo>
              </a:path>
            </a:pathLst>
          </a:custGeom>
          <a:ln w="107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7" name="object 3827"/>
          <p:cNvSpPr/>
          <p:nvPr/>
        </p:nvSpPr>
        <p:spPr>
          <a:xfrm>
            <a:off x="2040635" y="4573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8" name="object 3828"/>
          <p:cNvSpPr/>
          <p:nvPr/>
        </p:nvSpPr>
        <p:spPr>
          <a:xfrm>
            <a:off x="2041270" y="45466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9" name="object 3829"/>
          <p:cNvSpPr/>
          <p:nvPr/>
        </p:nvSpPr>
        <p:spPr>
          <a:xfrm>
            <a:off x="2041651" y="4528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0" name="object 3830"/>
          <p:cNvSpPr/>
          <p:nvPr/>
        </p:nvSpPr>
        <p:spPr>
          <a:xfrm>
            <a:off x="2041270" y="4472685"/>
            <a:ext cx="635" cy="74295"/>
          </a:xfrm>
          <a:custGeom>
            <a:avLst/>
            <a:gdLst/>
            <a:ahLst/>
            <a:cxnLst/>
            <a:rect l="l" t="t" r="r" b="b"/>
            <a:pathLst>
              <a:path w="635" h="74295">
                <a:moveTo>
                  <a:pt x="190" y="-4762"/>
                </a:moveTo>
                <a:lnTo>
                  <a:pt x="190" y="7867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1" name="object 3831"/>
          <p:cNvSpPr/>
          <p:nvPr/>
        </p:nvSpPr>
        <p:spPr>
          <a:xfrm>
            <a:off x="2041017" y="44603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2" name="object 3832"/>
          <p:cNvSpPr/>
          <p:nvPr/>
        </p:nvSpPr>
        <p:spPr>
          <a:xfrm>
            <a:off x="2042032" y="4642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3" name="object 3833"/>
          <p:cNvSpPr/>
          <p:nvPr/>
        </p:nvSpPr>
        <p:spPr>
          <a:xfrm>
            <a:off x="2042541" y="4638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4" name="object 3834"/>
          <p:cNvSpPr/>
          <p:nvPr/>
        </p:nvSpPr>
        <p:spPr>
          <a:xfrm>
            <a:off x="2042414" y="4570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5" name="object 3835"/>
          <p:cNvSpPr/>
          <p:nvPr/>
        </p:nvSpPr>
        <p:spPr>
          <a:xfrm>
            <a:off x="2042032" y="4517009"/>
            <a:ext cx="635" cy="126364"/>
          </a:xfrm>
          <a:custGeom>
            <a:avLst/>
            <a:gdLst/>
            <a:ahLst/>
            <a:cxnLst/>
            <a:rect l="l" t="t" r="r" b="b"/>
            <a:pathLst>
              <a:path w="635" h="126364">
                <a:moveTo>
                  <a:pt x="254" y="-4762"/>
                </a:moveTo>
                <a:lnTo>
                  <a:pt x="254" y="1306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6" name="object 3836"/>
          <p:cNvSpPr/>
          <p:nvPr/>
        </p:nvSpPr>
        <p:spPr>
          <a:xfrm>
            <a:off x="2043302" y="45878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7" name="object 3837"/>
          <p:cNvSpPr/>
          <p:nvPr/>
        </p:nvSpPr>
        <p:spPr>
          <a:xfrm>
            <a:off x="2043176" y="45391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8" name="object 3838"/>
          <p:cNvSpPr/>
          <p:nvPr/>
        </p:nvSpPr>
        <p:spPr>
          <a:xfrm>
            <a:off x="2042922" y="4491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9" name="object 3839"/>
          <p:cNvSpPr/>
          <p:nvPr/>
        </p:nvSpPr>
        <p:spPr>
          <a:xfrm>
            <a:off x="2042286" y="4446142"/>
            <a:ext cx="1270" cy="71120"/>
          </a:xfrm>
          <a:custGeom>
            <a:avLst/>
            <a:gdLst/>
            <a:ahLst/>
            <a:cxnLst/>
            <a:rect l="l" t="t" r="r" b="b"/>
            <a:pathLst>
              <a:path w="1269" h="71120">
                <a:moveTo>
                  <a:pt x="381" y="-4762"/>
                </a:moveTo>
                <a:lnTo>
                  <a:pt x="381" y="75628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0" name="object 3840"/>
          <p:cNvSpPr/>
          <p:nvPr/>
        </p:nvSpPr>
        <p:spPr>
          <a:xfrm>
            <a:off x="2041270" y="4396485"/>
            <a:ext cx="1905" cy="64135"/>
          </a:xfrm>
          <a:custGeom>
            <a:avLst/>
            <a:gdLst/>
            <a:ahLst/>
            <a:cxnLst/>
            <a:rect l="l" t="t" r="r" b="b"/>
            <a:pathLst>
              <a:path w="1905" h="64135">
                <a:moveTo>
                  <a:pt x="0" y="63880"/>
                </a:moveTo>
                <a:lnTo>
                  <a:pt x="0" y="0"/>
                </a:lnTo>
                <a:lnTo>
                  <a:pt x="1397" y="0"/>
                </a:lnTo>
                <a:lnTo>
                  <a:pt x="1397" y="496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1" name="object 3841"/>
          <p:cNvSpPr/>
          <p:nvPr/>
        </p:nvSpPr>
        <p:spPr>
          <a:xfrm>
            <a:off x="2040763" y="4370578"/>
            <a:ext cx="1270" cy="203200"/>
          </a:xfrm>
          <a:custGeom>
            <a:avLst/>
            <a:gdLst/>
            <a:ahLst/>
            <a:cxnLst/>
            <a:rect l="l" t="t" r="r" b="b"/>
            <a:pathLst>
              <a:path w="1269" h="203200">
                <a:moveTo>
                  <a:pt x="635" y="-4762"/>
                </a:moveTo>
                <a:lnTo>
                  <a:pt x="635" y="207962"/>
                </a:lnTo>
              </a:path>
            </a:pathLst>
          </a:custGeom>
          <a:ln w="107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2" name="object 3842"/>
          <p:cNvSpPr/>
          <p:nvPr/>
        </p:nvSpPr>
        <p:spPr>
          <a:xfrm>
            <a:off x="2043683" y="43602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3" name="object 3843"/>
          <p:cNvSpPr/>
          <p:nvPr/>
        </p:nvSpPr>
        <p:spPr>
          <a:xfrm>
            <a:off x="2044445" y="4455667"/>
            <a:ext cx="635" cy="108585"/>
          </a:xfrm>
          <a:custGeom>
            <a:avLst/>
            <a:gdLst/>
            <a:ahLst/>
            <a:cxnLst/>
            <a:rect l="l" t="t" r="r" b="b"/>
            <a:pathLst>
              <a:path w="635" h="108585">
                <a:moveTo>
                  <a:pt x="190" y="-4762"/>
                </a:moveTo>
                <a:lnTo>
                  <a:pt x="190" y="11296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4" name="object 3844"/>
          <p:cNvSpPr/>
          <p:nvPr/>
        </p:nvSpPr>
        <p:spPr>
          <a:xfrm>
            <a:off x="2044319" y="44193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5" name="object 3845"/>
          <p:cNvSpPr/>
          <p:nvPr/>
        </p:nvSpPr>
        <p:spPr>
          <a:xfrm>
            <a:off x="2046097" y="4510595"/>
            <a:ext cx="0" cy="213995"/>
          </a:xfrm>
          <a:custGeom>
            <a:avLst/>
            <a:gdLst/>
            <a:ahLst/>
            <a:cxnLst/>
            <a:rect l="l" t="t" r="r" b="b"/>
            <a:pathLst>
              <a:path h="213995">
                <a:moveTo>
                  <a:pt x="0" y="0"/>
                </a:moveTo>
                <a:lnTo>
                  <a:pt x="0" y="21399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6" name="object 3846"/>
          <p:cNvSpPr/>
          <p:nvPr/>
        </p:nvSpPr>
        <p:spPr>
          <a:xfrm>
            <a:off x="2045716" y="4576953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257"/>
                </a:moveTo>
                <a:lnTo>
                  <a:pt x="0" y="0"/>
                </a:lnTo>
                <a:lnTo>
                  <a:pt x="508" y="0"/>
                </a:lnTo>
                <a:lnTo>
                  <a:pt x="508" y="11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7" name="object 3847"/>
          <p:cNvSpPr/>
          <p:nvPr/>
        </p:nvSpPr>
        <p:spPr>
          <a:xfrm>
            <a:off x="2046732" y="45746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8" name="object 3848"/>
          <p:cNvSpPr/>
          <p:nvPr/>
        </p:nvSpPr>
        <p:spPr>
          <a:xfrm>
            <a:off x="2045970" y="4545584"/>
            <a:ext cx="1270" cy="31750"/>
          </a:xfrm>
          <a:custGeom>
            <a:avLst/>
            <a:gdLst/>
            <a:ahLst/>
            <a:cxnLst/>
            <a:rect l="l" t="t" r="r" b="b"/>
            <a:pathLst>
              <a:path w="1269" h="31750">
                <a:moveTo>
                  <a:pt x="0" y="31369"/>
                </a:moveTo>
                <a:lnTo>
                  <a:pt x="0" y="0"/>
                </a:lnTo>
                <a:lnTo>
                  <a:pt x="889" y="0"/>
                </a:lnTo>
                <a:lnTo>
                  <a:pt x="889" y="290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9" name="object 3849"/>
          <p:cNvSpPr/>
          <p:nvPr/>
        </p:nvSpPr>
        <p:spPr>
          <a:xfrm>
            <a:off x="2047113" y="4579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0" name="object 3850"/>
          <p:cNvSpPr/>
          <p:nvPr/>
        </p:nvSpPr>
        <p:spPr>
          <a:xfrm>
            <a:off x="2047748" y="46621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1" name="object 3851"/>
          <p:cNvSpPr/>
          <p:nvPr/>
        </p:nvSpPr>
        <p:spPr>
          <a:xfrm>
            <a:off x="2047494" y="45854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2" name="object 3852"/>
          <p:cNvSpPr/>
          <p:nvPr/>
        </p:nvSpPr>
        <p:spPr>
          <a:xfrm>
            <a:off x="2048129" y="46018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3" name="object 3853"/>
          <p:cNvSpPr/>
          <p:nvPr/>
        </p:nvSpPr>
        <p:spPr>
          <a:xfrm>
            <a:off x="2048636" y="46263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4" name="object 3854"/>
          <p:cNvSpPr/>
          <p:nvPr/>
        </p:nvSpPr>
        <p:spPr>
          <a:xfrm>
            <a:off x="2048510" y="45961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5" name="object 3855"/>
          <p:cNvSpPr/>
          <p:nvPr/>
        </p:nvSpPr>
        <p:spPr>
          <a:xfrm>
            <a:off x="2048129" y="4564379"/>
            <a:ext cx="635" cy="37465"/>
          </a:xfrm>
          <a:custGeom>
            <a:avLst/>
            <a:gdLst/>
            <a:ahLst/>
            <a:cxnLst/>
            <a:rect l="l" t="t" r="r" b="b"/>
            <a:pathLst>
              <a:path w="635" h="37464">
                <a:moveTo>
                  <a:pt x="0" y="37464"/>
                </a:moveTo>
                <a:lnTo>
                  <a:pt x="0" y="0"/>
                </a:lnTo>
                <a:lnTo>
                  <a:pt x="508" y="0"/>
                </a:lnTo>
                <a:lnTo>
                  <a:pt x="508" y="317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6" name="object 3856"/>
          <p:cNvSpPr/>
          <p:nvPr/>
        </p:nvSpPr>
        <p:spPr>
          <a:xfrm>
            <a:off x="2047620" y="4535678"/>
            <a:ext cx="1270" cy="50165"/>
          </a:xfrm>
          <a:custGeom>
            <a:avLst/>
            <a:gdLst/>
            <a:ahLst/>
            <a:cxnLst/>
            <a:rect l="l" t="t" r="r" b="b"/>
            <a:pathLst>
              <a:path w="1269" h="50164">
                <a:moveTo>
                  <a:pt x="0" y="49784"/>
                </a:moveTo>
                <a:lnTo>
                  <a:pt x="0" y="0"/>
                </a:lnTo>
                <a:lnTo>
                  <a:pt x="762" y="0"/>
                </a:lnTo>
                <a:lnTo>
                  <a:pt x="762" y="287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7" name="object 3857"/>
          <p:cNvSpPr/>
          <p:nvPr/>
        </p:nvSpPr>
        <p:spPr>
          <a:xfrm>
            <a:off x="2047239" y="4511166"/>
            <a:ext cx="1270" cy="68580"/>
          </a:xfrm>
          <a:custGeom>
            <a:avLst/>
            <a:gdLst/>
            <a:ahLst/>
            <a:cxnLst/>
            <a:rect l="l" t="t" r="r" b="b"/>
            <a:pathLst>
              <a:path w="1269" h="68579">
                <a:moveTo>
                  <a:pt x="381" y="-4762"/>
                </a:moveTo>
                <a:lnTo>
                  <a:pt x="381" y="7334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8" name="object 3858"/>
          <p:cNvSpPr/>
          <p:nvPr/>
        </p:nvSpPr>
        <p:spPr>
          <a:xfrm>
            <a:off x="2045970" y="4440301"/>
            <a:ext cx="1905" cy="75565"/>
          </a:xfrm>
          <a:custGeom>
            <a:avLst/>
            <a:gdLst/>
            <a:ahLst/>
            <a:cxnLst/>
            <a:rect l="l" t="t" r="r" b="b"/>
            <a:pathLst>
              <a:path w="1905" h="75564">
                <a:moveTo>
                  <a:pt x="0" y="75057"/>
                </a:moveTo>
                <a:lnTo>
                  <a:pt x="0" y="0"/>
                </a:lnTo>
                <a:lnTo>
                  <a:pt x="1651" y="0"/>
                </a:lnTo>
                <a:lnTo>
                  <a:pt x="1651" y="708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9" name="object 3859"/>
          <p:cNvSpPr/>
          <p:nvPr/>
        </p:nvSpPr>
        <p:spPr>
          <a:xfrm>
            <a:off x="2045207" y="440829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3200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0" name="object 3860"/>
          <p:cNvSpPr/>
          <p:nvPr/>
        </p:nvSpPr>
        <p:spPr>
          <a:xfrm>
            <a:off x="2044445" y="4335398"/>
            <a:ext cx="1905" cy="84455"/>
          </a:xfrm>
          <a:custGeom>
            <a:avLst/>
            <a:gdLst/>
            <a:ahLst/>
            <a:cxnLst/>
            <a:rect l="l" t="t" r="r" b="b"/>
            <a:pathLst>
              <a:path w="1905" h="84454">
                <a:moveTo>
                  <a:pt x="0" y="83947"/>
                </a:moveTo>
                <a:lnTo>
                  <a:pt x="0" y="0"/>
                </a:lnTo>
                <a:lnTo>
                  <a:pt x="1524" y="0"/>
                </a:lnTo>
                <a:lnTo>
                  <a:pt x="1524" y="728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1" name="object 3861"/>
          <p:cNvSpPr/>
          <p:nvPr/>
        </p:nvSpPr>
        <p:spPr>
          <a:xfrm>
            <a:off x="2044064" y="43042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311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2" name="object 3862"/>
          <p:cNvSpPr/>
          <p:nvPr/>
        </p:nvSpPr>
        <p:spPr>
          <a:xfrm>
            <a:off x="2043810" y="4288282"/>
            <a:ext cx="1270" cy="72390"/>
          </a:xfrm>
          <a:custGeom>
            <a:avLst/>
            <a:gdLst/>
            <a:ahLst/>
            <a:cxnLst/>
            <a:rect l="l" t="t" r="r" b="b"/>
            <a:pathLst>
              <a:path w="1269" h="72389">
                <a:moveTo>
                  <a:pt x="0" y="72009"/>
                </a:moveTo>
                <a:lnTo>
                  <a:pt x="0" y="0"/>
                </a:lnTo>
                <a:lnTo>
                  <a:pt x="889" y="0"/>
                </a:lnTo>
                <a:lnTo>
                  <a:pt x="889" y="160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3" name="object 3863"/>
          <p:cNvSpPr/>
          <p:nvPr/>
        </p:nvSpPr>
        <p:spPr>
          <a:xfrm>
            <a:off x="2041398" y="4247134"/>
            <a:ext cx="3175" cy="123825"/>
          </a:xfrm>
          <a:custGeom>
            <a:avLst/>
            <a:gdLst/>
            <a:ahLst/>
            <a:cxnLst/>
            <a:rect l="l" t="t" r="r" b="b"/>
            <a:pathLst>
              <a:path w="3175" h="123825">
                <a:moveTo>
                  <a:pt x="0" y="123444"/>
                </a:moveTo>
                <a:lnTo>
                  <a:pt x="0" y="0"/>
                </a:lnTo>
                <a:lnTo>
                  <a:pt x="2794" y="0"/>
                </a:lnTo>
                <a:lnTo>
                  <a:pt x="2794" y="411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4" name="object 3864"/>
          <p:cNvSpPr/>
          <p:nvPr/>
        </p:nvSpPr>
        <p:spPr>
          <a:xfrm>
            <a:off x="2038730" y="4128134"/>
            <a:ext cx="4445" cy="136525"/>
          </a:xfrm>
          <a:custGeom>
            <a:avLst/>
            <a:gdLst/>
            <a:ahLst/>
            <a:cxnLst/>
            <a:rect l="l" t="t" r="r" b="b"/>
            <a:pathLst>
              <a:path w="4444" h="136525">
                <a:moveTo>
                  <a:pt x="0" y="136017"/>
                </a:moveTo>
                <a:lnTo>
                  <a:pt x="0" y="0"/>
                </a:lnTo>
                <a:lnTo>
                  <a:pt x="4064" y="0"/>
                </a:lnTo>
                <a:lnTo>
                  <a:pt x="4064" y="1189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5" name="object 3865"/>
          <p:cNvSpPr/>
          <p:nvPr/>
        </p:nvSpPr>
        <p:spPr>
          <a:xfrm>
            <a:off x="2049272" y="4476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6" name="object 3866"/>
          <p:cNvSpPr/>
          <p:nvPr/>
        </p:nvSpPr>
        <p:spPr>
          <a:xfrm>
            <a:off x="2049017" y="44358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7" name="object 3867"/>
          <p:cNvSpPr/>
          <p:nvPr/>
        </p:nvSpPr>
        <p:spPr>
          <a:xfrm>
            <a:off x="2050033" y="45275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8" name="object 3868"/>
          <p:cNvSpPr/>
          <p:nvPr/>
        </p:nvSpPr>
        <p:spPr>
          <a:xfrm>
            <a:off x="2049779" y="45092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9" name="object 3869"/>
          <p:cNvSpPr/>
          <p:nvPr/>
        </p:nvSpPr>
        <p:spPr>
          <a:xfrm>
            <a:off x="2050795" y="4549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0" name="object 3870"/>
          <p:cNvSpPr/>
          <p:nvPr/>
        </p:nvSpPr>
        <p:spPr>
          <a:xfrm>
            <a:off x="2050542" y="45118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1" name="object 3871"/>
          <p:cNvSpPr/>
          <p:nvPr/>
        </p:nvSpPr>
        <p:spPr>
          <a:xfrm>
            <a:off x="2050414" y="4501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2" name="object 3872"/>
          <p:cNvSpPr/>
          <p:nvPr/>
        </p:nvSpPr>
        <p:spPr>
          <a:xfrm>
            <a:off x="2049907" y="4492497"/>
            <a:ext cx="635" cy="17145"/>
          </a:xfrm>
          <a:custGeom>
            <a:avLst/>
            <a:gdLst/>
            <a:ahLst/>
            <a:cxnLst/>
            <a:rect l="l" t="t" r="r" b="b"/>
            <a:pathLst>
              <a:path w="635" h="17145">
                <a:moveTo>
                  <a:pt x="0" y="16763"/>
                </a:moveTo>
                <a:lnTo>
                  <a:pt x="0" y="0"/>
                </a:lnTo>
                <a:lnTo>
                  <a:pt x="635" y="0"/>
                </a:lnTo>
                <a:lnTo>
                  <a:pt x="635" y="86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3" name="object 3873"/>
          <p:cNvSpPr/>
          <p:nvPr/>
        </p:nvSpPr>
        <p:spPr>
          <a:xfrm>
            <a:off x="2049652" y="44850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4" name="object 3874"/>
          <p:cNvSpPr/>
          <p:nvPr/>
        </p:nvSpPr>
        <p:spPr>
          <a:xfrm>
            <a:off x="2051304" y="45584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5" name="object 3875"/>
          <p:cNvSpPr/>
          <p:nvPr/>
        </p:nvSpPr>
        <p:spPr>
          <a:xfrm>
            <a:off x="2051176" y="4532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6" name="object 3876"/>
          <p:cNvSpPr/>
          <p:nvPr/>
        </p:nvSpPr>
        <p:spPr>
          <a:xfrm>
            <a:off x="2052066" y="4573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7" name="object 3877"/>
          <p:cNvSpPr/>
          <p:nvPr/>
        </p:nvSpPr>
        <p:spPr>
          <a:xfrm>
            <a:off x="2051939" y="45295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8" name="object 3878"/>
          <p:cNvSpPr/>
          <p:nvPr/>
        </p:nvSpPr>
        <p:spPr>
          <a:xfrm>
            <a:off x="2051685" y="4502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9" name="object 3879"/>
          <p:cNvSpPr/>
          <p:nvPr/>
        </p:nvSpPr>
        <p:spPr>
          <a:xfrm>
            <a:off x="2051304" y="4470527"/>
            <a:ext cx="635" cy="62865"/>
          </a:xfrm>
          <a:custGeom>
            <a:avLst/>
            <a:gdLst/>
            <a:ahLst/>
            <a:cxnLst/>
            <a:rect l="l" t="t" r="r" b="b"/>
            <a:pathLst>
              <a:path w="635" h="62864">
                <a:moveTo>
                  <a:pt x="317" y="-4762"/>
                </a:moveTo>
                <a:lnTo>
                  <a:pt x="317" y="671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0" name="object 3880"/>
          <p:cNvSpPr/>
          <p:nvPr/>
        </p:nvSpPr>
        <p:spPr>
          <a:xfrm>
            <a:off x="2049907" y="4403978"/>
            <a:ext cx="1905" cy="81280"/>
          </a:xfrm>
          <a:custGeom>
            <a:avLst/>
            <a:gdLst/>
            <a:ahLst/>
            <a:cxnLst/>
            <a:rect l="l" t="t" r="r" b="b"/>
            <a:pathLst>
              <a:path w="1905" h="81279">
                <a:moveTo>
                  <a:pt x="0" y="81025"/>
                </a:moveTo>
                <a:lnTo>
                  <a:pt x="0" y="0"/>
                </a:lnTo>
                <a:lnTo>
                  <a:pt x="1651" y="0"/>
                </a:lnTo>
                <a:lnTo>
                  <a:pt x="1651" y="665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1" name="object 3881"/>
          <p:cNvSpPr/>
          <p:nvPr/>
        </p:nvSpPr>
        <p:spPr>
          <a:xfrm>
            <a:off x="2049145" y="4375150"/>
            <a:ext cx="1905" cy="60960"/>
          </a:xfrm>
          <a:custGeom>
            <a:avLst/>
            <a:gdLst/>
            <a:ahLst/>
            <a:cxnLst/>
            <a:rect l="l" t="t" r="r" b="b"/>
            <a:pathLst>
              <a:path w="1905" h="60960">
                <a:moveTo>
                  <a:pt x="0" y="60705"/>
                </a:moveTo>
                <a:lnTo>
                  <a:pt x="0" y="0"/>
                </a:lnTo>
                <a:lnTo>
                  <a:pt x="1651" y="0"/>
                </a:lnTo>
                <a:lnTo>
                  <a:pt x="1651" y="288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2" name="object 3882"/>
          <p:cNvSpPr/>
          <p:nvPr/>
        </p:nvSpPr>
        <p:spPr>
          <a:xfrm>
            <a:off x="2053463" y="45225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3" name="object 3883"/>
          <p:cNvSpPr/>
          <p:nvPr/>
        </p:nvSpPr>
        <p:spPr>
          <a:xfrm>
            <a:off x="2053208" y="45104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4" name="object 3884"/>
          <p:cNvSpPr/>
          <p:nvPr/>
        </p:nvSpPr>
        <p:spPr>
          <a:xfrm>
            <a:off x="2053082" y="44651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5" name="object 3885"/>
          <p:cNvSpPr/>
          <p:nvPr/>
        </p:nvSpPr>
        <p:spPr>
          <a:xfrm>
            <a:off x="2052827" y="44342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6" name="object 3886"/>
          <p:cNvSpPr/>
          <p:nvPr/>
        </p:nvSpPr>
        <p:spPr>
          <a:xfrm>
            <a:off x="2052701" y="43607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7" name="object 3887"/>
          <p:cNvSpPr/>
          <p:nvPr/>
        </p:nvSpPr>
        <p:spPr>
          <a:xfrm>
            <a:off x="2052447" y="43553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8" name="object 3888"/>
          <p:cNvSpPr/>
          <p:nvPr/>
        </p:nvSpPr>
        <p:spPr>
          <a:xfrm>
            <a:off x="2050033" y="4278884"/>
            <a:ext cx="3175" cy="96520"/>
          </a:xfrm>
          <a:custGeom>
            <a:avLst/>
            <a:gdLst/>
            <a:ahLst/>
            <a:cxnLst/>
            <a:rect l="l" t="t" r="r" b="b"/>
            <a:pathLst>
              <a:path w="3175" h="96520">
                <a:moveTo>
                  <a:pt x="0" y="96265"/>
                </a:moveTo>
                <a:lnTo>
                  <a:pt x="0" y="0"/>
                </a:lnTo>
                <a:lnTo>
                  <a:pt x="2667" y="0"/>
                </a:lnTo>
                <a:lnTo>
                  <a:pt x="2667" y="764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9" name="object 3889"/>
          <p:cNvSpPr/>
          <p:nvPr/>
        </p:nvSpPr>
        <p:spPr>
          <a:xfrm>
            <a:off x="2053844" y="4252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0" name="object 3890"/>
          <p:cNvSpPr/>
          <p:nvPr/>
        </p:nvSpPr>
        <p:spPr>
          <a:xfrm>
            <a:off x="2054351" y="43962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1" name="object 3891"/>
          <p:cNvSpPr/>
          <p:nvPr/>
        </p:nvSpPr>
        <p:spPr>
          <a:xfrm>
            <a:off x="2054225" y="43103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2" name="object 3892"/>
          <p:cNvSpPr/>
          <p:nvPr/>
        </p:nvSpPr>
        <p:spPr>
          <a:xfrm>
            <a:off x="2054986" y="45069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3" name="object 3893"/>
          <p:cNvSpPr/>
          <p:nvPr/>
        </p:nvSpPr>
        <p:spPr>
          <a:xfrm>
            <a:off x="2056129" y="46018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4" name="object 3894"/>
          <p:cNvSpPr/>
          <p:nvPr/>
        </p:nvSpPr>
        <p:spPr>
          <a:xfrm>
            <a:off x="2055876" y="4594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5" name="object 3895"/>
          <p:cNvSpPr/>
          <p:nvPr/>
        </p:nvSpPr>
        <p:spPr>
          <a:xfrm>
            <a:off x="2056892" y="46591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6" name="object 3896"/>
          <p:cNvSpPr/>
          <p:nvPr/>
        </p:nvSpPr>
        <p:spPr>
          <a:xfrm>
            <a:off x="2056638" y="4643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7" name="object 3897"/>
          <p:cNvSpPr/>
          <p:nvPr/>
        </p:nvSpPr>
        <p:spPr>
          <a:xfrm>
            <a:off x="2057273" y="46734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8" name="object 3898"/>
          <p:cNvSpPr/>
          <p:nvPr/>
        </p:nvSpPr>
        <p:spPr>
          <a:xfrm>
            <a:off x="2058035" y="47717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9" name="object 3899"/>
          <p:cNvSpPr/>
          <p:nvPr/>
        </p:nvSpPr>
        <p:spPr>
          <a:xfrm>
            <a:off x="2057780" y="47372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0" name="object 3900"/>
          <p:cNvSpPr/>
          <p:nvPr/>
        </p:nvSpPr>
        <p:spPr>
          <a:xfrm>
            <a:off x="2058416" y="47210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1" name="object 3901"/>
          <p:cNvSpPr/>
          <p:nvPr/>
        </p:nvSpPr>
        <p:spPr>
          <a:xfrm>
            <a:off x="2057907" y="4699761"/>
            <a:ext cx="635" cy="37465"/>
          </a:xfrm>
          <a:custGeom>
            <a:avLst/>
            <a:gdLst/>
            <a:ahLst/>
            <a:cxnLst/>
            <a:rect l="l" t="t" r="r" b="b"/>
            <a:pathLst>
              <a:path w="635" h="37464">
                <a:moveTo>
                  <a:pt x="0" y="37464"/>
                </a:moveTo>
                <a:lnTo>
                  <a:pt x="0" y="0"/>
                </a:lnTo>
                <a:lnTo>
                  <a:pt x="635" y="0"/>
                </a:lnTo>
                <a:lnTo>
                  <a:pt x="635" y="213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2" name="object 3902"/>
          <p:cNvSpPr/>
          <p:nvPr/>
        </p:nvSpPr>
        <p:spPr>
          <a:xfrm>
            <a:off x="2057654" y="46495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3" name="object 3903"/>
          <p:cNvSpPr/>
          <p:nvPr/>
        </p:nvSpPr>
        <p:spPr>
          <a:xfrm>
            <a:off x="2057400" y="4632833"/>
            <a:ext cx="635" cy="40640"/>
          </a:xfrm>
          <a:custGeom>
            <a:avLst/>
            <a:gdLst/>
            <a:ahLst/>
            <a:cxnLst/>
            <a:rect l="l" t="t" r="r" b="b"/>
            <a:pathLst>
              <a:path w="635" h="40639">
                <a:moveTo>
                  <a:pt x="0" y="40639"/>
                </a:moveTo>
                <a:lnTo>
                  <a:pt x="0" y="0"/>
                </a:lnTo>
                <a:lnTo>
                  <a:pt x="508" y="0"/>
                </a:lnTo>
                <a:lnTo>
                  <a:pt x="508" y="167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4" name="object 3904"/>
          <p:cNvSpPr/>
          <p:nvPr/>
        </p:nvSpPr>
        <p:spPr>
          <a:xfrm>
            <a:off x="2056764" y="4606671"/>
            <a:ext cx="1270" cy="36830"/>
          </a:xfrm>
          <a:custGeom>
            <a:avLst/>
            <a:gdLst/>
            <a:ahLst/>
            <a:cxnLst/>
            <a:rect l="l" t="t" r="r" b="b"/>
            <a:pathLst>
              <a:path w="1269" h="36829">
                <a:moveTo>
                  <a:pt x="0" y="36575"/>
                </a:moveTo>
                <a:lnTo>
                  <a:pt x="0" y="0"/>
                </a:lnTo>
                <a:lnTo>
                  <a:pt x="889" y="0"/>
                </a:lnTo>
                <a:lnTo>
                  <a:pt x="889" y="261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5" name="object 3905"/>
          <p:cNvSpPr/>
          <p:nvPr/>
        </p:nvSpPr>
        <p:spPr>
          <a:xfrm>
            <a:off x="2056510" y="4584572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6" name="object 3906"/>
          <p:cNvSpPr/>
          <p:nvPr/>
        </p:nvSpPr>
        <p:spPr>
          <a:xfrm>
            <a:off x="2056002" y="4573904"/>
            <a:ext cx="1270" cy="20955"/>
          </a:xfrm>
          <a:custGeom>
            <a:avLst/>
            <a:gdLst/>
            <a:ahLst/>
            <a:cxnLst/>
            <a:rect l="l" t="t" r="r" b="b"/>
            <a:pathLst>
              <a:path w="1269" h="20954">
                <a:moveTo>
                  <a:pt x="0" y="20954"/>
                </a:moveTo>
                <a:lnTo>
                  <a:pt x="0" y="0"/>
                </a:lnTo>
                <a:lnTo>
                  <a:pt x="889" y="0"/>
                </a:lnTo>
                <a:lnTo>
                  <a:pt x="889" y="106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7" name="object 3907"/>
          <p:cNvSpPr/>
          <p:nvPr/>
        </p:nvSpPr>
        <p:spPr>
          <a:xfrm>
            <a:off x="2055748" y="454609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8" name="object 3908"/>
          <p:cNvSpPr/>
          <p:nvPr/>
        </p:nvSpPr>
        <p:spPr>
          <a:xfrm>
            <a:off x="2055495" y="45344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9" name="object 3909"/>
          <p:cNvSpPr/>
          <p:nvPr/>
        </p:nvSpPr>
        <p:spPr>
          <a:xfrm>
            <a:off x="2055367" y="44921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0" name="object 3910"/>
          <p:cNvSpPr/>
          <p:nvPr/>
        </p:nvSpPr>
        <p:spPr>
          <a:xfrm>
            <a:off x="2055114" y="4466335"/>
            <a:ext cx="635" cy="40640"/>
          </a:xfrm>
          <a:custGeom>
            <a:avLst/>
            <a:gdLst/>
            <a:ahLst/>
            <a:cxnLst/>
            <a:rect l="l" t="t" r="r" b="b"/>
            <a:pathLst>
              <a:path w="635" h="40639">
                <a:moveTo>
                  <a:pt x="0" y="40639"/>
                </a:moveTo>
                <a:lnTo>
                  <a:pt x="0" y="0"/>
                </a:lnTo>
                <a:lnTo>
                  <a:pt x="508" y="0"/>
                </a:lnTo>
                <a:lnTo>
                  <a:pt x="508" y="257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1" name="object 3911"/>
          <p:cNvSpPr/>
          <p:nvPr/>
        </p:nvSpPr>
        <p:spPr>
          <a:xfrm>
            <a:off x="2059685" y="45727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2" name="object 3912"/>
          <p:cNvSpPr/>
          <p:nvPr/>
        </p:nvSpPr>
        <p:spPr>
          <a:xfrm>
            <a:off x="2062289" y="4549711"/>
            <a:ext cx="0" cy="224790"/>
          </a:xfrm>
          <a:custGeom>
            <a:avLst/>
            <a:gdLst/>
            <a:ahLst/>
            <a:cxnLst/>
            <a:rect l="l" t="t" r="r" b="b"/>
            <a:pathLst>
              <a:path h="224789">
                <a:moveTo>
                  <a:pt x="0" y="0"/>
                </a:moveTo>
                <a:lnTo>
                  <a:pt x="0" y="224726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3" name="object 3913"/>
          <p:cNvSpPr/>
          <p:nvPr/>
        </p:nvSpPr>
        <p:spPr>
          <a:xfrm>
            <a:off x="2061972" y="46334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4" name="object 3914"/>
          <p:cNvSpPr/>
          <p:nvPr/>
        </p:nvSpPr>
        <p:spPr>
          <a:xfrm>
            <a:off x="2060701" y="4567809"/>
            <a:ext cx="1270" cy="15875"/>
          </a:xfrm>
          <a:custGeom>
            <a:avLst/>
            <a:gdLst/>
            <a:ahLst/>
            <a:cxnLst/>
            <a:rect l="l" t="t" r="r" b="b"/>
            <a:pathLst>
              <a:path w="1269" h="15875">
                <a:moveTo>
                  <a:pt x="0" y="15621"/>
                </a:moveTo>
                <a:lnTo>
                  <a:pt x="0" y="0"/>
                </a:lnTo>
                <a:lnTo>
                  <a:pt x="1016" y="0"/>
                </a:lnTo>
                <a:lnTo>
                  <a:pt x="1016" y="8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5" name="object 3915"/>
          <p:cNvSpPr/>
          <p:nvPr/>
        </p:nvSpPr>
        <p:spPr>
          <a:xfrm>
            <a:off x="2059813" y="4545838"/>
            <a:ext cx="1270" cy="27305"/>
          </a:xfrm>
          <a:custGeom>
            <a:avLst/>
            <a:gdLst/>
            <a:ahLst/>
            <a:cxnLst/>
            <a:rect l="l" t="t" r="r" b="b"/>
            <a:pathLst>
              <a:path w="1269" h="27304">
                <a:moveTo>
                  <a:pt x="0" y="26924"/>
                </a:moveTo>
                <a:lnTo>
                  <a:pt x="0" y="0"/>
                </a:lnTo>
                <a:lnTo>
                  <a:pt x="889" y="0"/>
                </a:lnTo>
                <a:lnTo>
                  <a:pt x="889" y="86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6" name="object 3916"/>
          <p:cNvSpPr/>
          <p:nvPr/>
        </p:nvSpPr>
        <p:spPr>
          <a:xfrm>
            <a:off x="2059558" y="45281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7" name="object 3917"/>
          <p:cNvSpPr/>
          <p:nvPr/>
        </p:nvSpPr>
        <p:spPr>
          <a:xfrm>
            <a:off x="2059304" y="45187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8" name="object 3918"/>
          <p:cNvSpPr/>
          <p:nvPr/>
        </p:nvSpPr>
        <p:spPr>
          <a:xfrm>
            <a:off x="2059177" y="45062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9" name="object 3919"/>
          <p:cNvSpPr/>
          <p:nvPr/>
        </p:nvSpPr>
        <p:spPr>
          <a:xfrm>
            <a:off x="2058923" y="44853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0" name="object 3920"/>
          <p:cNvSpPr/>
          <p:nvPr/>
        </p:nvSpPr>
        <p:spPr>
          <a:xfrm>
            <a:off x="2058797" y="44227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1" name="object 3921"/>
          <p:cNvSpPr/>
          <p:nvPr/>
        </p:nvSpPr>
        <p:spPr>
          <a:xfrm>
            <a:off x="2055367" y="4407408"/>
            <a:ext cx="3810" cy="59055"/>
          </a:xfrm>
          <a:custGeom>
            <a:avLst/>
            <a:gdLst/>
            <a:ahLst/>
            <a:cxnLst/>
            <a:rect l="l" t="t" r="r" b="b"/>
            <a:pathLst>
              <a:path w="3810" h="59054">
                <a:moveTo>
                  <a:pt x="0" y="58927"/>
                </a:moveTo>
                <a:lnTo>
                  <a:pt x="0" y="0"/>
                </a:lnTo>
                <a:lnTo>
                  <a:pt x="3556" y="0"/>
                </a:lnTo>
                <a:lnTo>
                  <a:pt x="3556" y="153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2" name="object 3922"/>
          <p:cNvSpPr/>
          <p:nvPr/>
        </p:nvSpPr>
        <p:spPr>
          <a:xfrm>
            <a:off x="2062988" y="4515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3" name="object 3923"/>
          <p:cNvSpPr/>
          <p:nvPr/>
        </p:nvSpPr>
        <p:spPr>
          <a:xfrm>
            <a:off x="2063750" y="45728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4" name="object 3924"/>
          <p:cNvSpPr/>
          <p:nvPr/>
        </p:nvSpPr>
        <p:spPr>
          <a:xfrm>
            <a:off x="2063495" y="45349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5" name="object 3925"/>
          <p:cNvSpPr/>
          <p:nvPr/>
        </p:nvSpPr>
        <p:spPr>
          <a:xfrm>
            <a:off x="2063369" y="44560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6" name="object 3926"/>
          <p:cNvSpPr/>
          <p:nvPr/>
        </p:nvSpPr>
        <p:spPr>
          <a:xfrm>
            <a:off x="2063114" y="4441190"/>
            <a:ext cx="635" cy="74930"/>
          </a:xfrm>
          <a:custGeom>
            <a:avLst/>
            <a:gdLst/>
            <a:ahLst/>
            <a:cxnLst/>
            <a:rect l="l" t="t" r="r" b="b"/>
            <a:pathLst>
              <a:path w="635" h="74929">
                <a:moveTo>
                  <a:pt x="190" y="-4762"/>
                </a:moveTo>
                <a:lnTo>
                  <a:pt x="190" y="7943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7" name="object 3927"/>
          <p:cNvSpPr/>
          <p:nvPr/>
        </p:nvSpPr>
        <p:spPr>
          <a:xfrm>
            <a:off x="2062733" y="44081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8" name="object 3928"/>
          <p:cNvSpPr/>
          <p:nvPr/>
        </p:nvSpPr>
        <p:spPr>
          <a:xfrm>
            <a:off x="2062607" y="44004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9" name="object 3929"/>
          <p:cNvSpPr/>
          <p:nvPr/>
        </p:nvSpPr>
        <p:spPr>
          <a:xfrm>
            <a:off x="2057145" y="4321555"/>
            <a:ext cx="5715" cy="86360"/>
          </a:xfrm>
          <a:custGeom>
            <a:avLst/>
            <a:gdLst/>
            <a:ahLst/>
            <a:cxnLst/>
            <a:rect l="l" t="t" r="r" b="b"/>
            <a:pathLst>
              <a:path w="5714" h="86360">
                <a:moveTo>
                  <a:pt x="0" y="85851"/>
                </a:moveTo>
                <a:lnTo>
                  <a:pt x="0" y="0"/>
                </a:lnTo>
                <a:lnTo>
                  <a:pt x="5715" y="0"/>
                </a:lnTo>
                <a:lnTo>
                  <a:pt x="5715" y="7886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0" name="object 3930"/>
          <p:cNvSpPr/>
          <p:nvPr/>
        </p:nvSpPr>
        <p:spPr>
          <a:xfrm>
            <a:off x="2054732" y="4275709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207" y="0"/>
                </a:lnTo>
                <a:lnTo>
                  <a:pt x="5207" y="4584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1" name="object 3931"/>
          <p:cNvSpPr/>
          <p:nvPr/>
        </p:nvSpPr>
        <p:spPr>
          <a:xfrm>
            <a:off x="2054351" y="4227195"/>
            <a:ext cx="3175" cy="83185"/>
          </a:xfrm>
          <a:custGeom>
            <a:avLst/>
            <a:gdLst/>
            <a:ahLst/>
            <a:cxnLst/>
            <a:rect l="l" t="t" r="r" b="b"/>
            <a:pathLst>
              <a:path w="3175" h="83185">
                <a:moveTo>
                  <a:pt x="0" y="83185"/>
                </a:moveTo>
                <a:lnTo>
                  <a:pt x="0" y="0"/>
                </a:lnTo>
                <a:lnTo>
                  <a:pt x="3048" y="0"/>
                </a:lnTo>
                <a:lnTo>
                  <a:pt x="3048" y="485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2" name="object 3932"/>
          <p:cNvSpPr/>
          <p:nvPr/>
        </p:nvSpPr>
        <p:spPr>
          <a:xfrm>
            <a:off x="2053844" y="4225035"/>
            <a:ext cx="2540" cy="27305"/>
          </a:xfrm>
          <a:custGeom>
            <a:avLst/>
            <a:gdLst/>
            <a:ahLst/>
            <a:cxnLst/>
            <a:rect l="l" t="t" r="r" b="b"/>
            <a:pathLst>
              <a:path w="2539" h="27304">
                <a:moveTo>
                  <a:pt x="0" y="27304"/>
                </a:moveTo>
                <a:lnTo>
                  <a:pt x="0" y="0"/>
                </a:lnTo>
                <a:lnTo>
                  <a:pt x="2032" y="0"/>
                </a:lnTo>
                <a:lnTo>
                  <a:pt x="2032" y="21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3" name="object 3933"/>
          <p:cNvSpPr/>
          <p:nvPr/>
        </p:nvSpPr>
        <p:spPr>
          <a:xfrm>
            <a:off x="2051304" y="4184903"/>
            <a:ext cx="3810" cy="93980"/>
          </a:xfrm>
          <a:custGeom>
            <a:avLst/>
            <a:gdLst/>
            <a:ahLst/>
            <a:cxnLst/>
            <a:rect l="l" t="t" r="r" b="b"/>
            <a:pathLst>
              <a:path w="3810" h="93979">
                <a:moveTo>
                  <a:pt x="0" y="93980"/>
                </a:moveTo>
                <a:lnTo>
                  <a:pt x="0" y="0"/>
                </a:lnTo>
                <a:lnTo>
                  <a:pt x="3556" y="0"/>
                </a:lnTo>
                <a:lnTo>
                  <a:pt x="3556" y="401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4" name="object 3934"/>
          <p:cNvSpPr/>
          <p:nvPr/>
        </p:nvSpPr>
        <p:spPr>
          <a:xfrm>
            <a:off x="2064511" y="44476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5" name="object 3935"/>
          <p:cNvSpPr/>
          <p:nvPr/>
        </p:nvSpPr>
        <p:spPr>
          <a:xfrm>
            <a:off x="2064257" y="4311522"/>
            <a:ext cx="635" cy="136525"/>
          </a:xfrm>
          <a:custGeom>
            <a:avLst/>
            <a:gdLst/>
            <a:ahLst/>
            <a:cxnLst/>
            <a:rect l="l" t="t" r="r" b="b"/>
            <a:pathLst>
              <a:path w="635" h="136525">
                <a:moveTo>
                  <a:pt x="190" y="-4762"/>
                </a:moveTo>
                <a:lnTo>
                  <a:pt x="190" y="14090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6" name="object 3936"/>
          <p:cNvSpPr/>
          <p:nvPr/>
        </p:nvSpPr>
        <p:spPr>
          <a:xfrm>
            <a:off x="2064130" y="4292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7" name="object 3937"/>
          <p:cNvSpPr/>
          <p:nvPr/>
        </p:nvSpPr>
        <p:spPr>
          <a:xfrm>
            <a:off x="2064892" y="42655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8" name="object 3938"/>
          <p:cNvSpPr/>
          <p:nvPr/>
        </p:nvSpPr>
        <p:spPr>
          <a:xfrm>
            <a:off x="2064257" y="4223892"/>
            <a:ext cx="1270" cy="69215"/>
          </a:xfrm>
          <a:custGeom>
            <a:avLst/>
            <a:gdLst/>
            <a:ahLst/>
            <a:cxnLst/>
            <a:rect l="l" t="t" r="r" b="b"/>
            <a:pathLst>
              <a:path w="1269" h="69214">
                <a:moveTo>
                  <a:pt x="381" y="-4762"/>
                </a:moveTo>
                <a:lnTo>
                  <a:pt x="381" y="73723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9" name="object 3939"/>
          <p:cNvSpPr/>
          <p:nvPr/>
        </p:nvSpPr>
        <p:spPr>
          <a:xfrm>
            <a:off x="2065401" y="4431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0" name="object 3940"/>
          <p:cNvSpPr/>
          <p:nvPr/>
        </p:nvSpPr>
        <p:spPr>
          <a:xfrm>
            <a:off x="2066035" y="45585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1" name="object 3941"/>
          <p:cNvSpPr/>
          <p:nvPr/>
        </p:nvSpPr>
        <p:spPr>
          <a:xfrm>
            <a:off x="2066544" y="45723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2" name="object 3942"/>
          <p:cNvSpPr/>
          <p:nvPr/>
        </p:nvSpPr>
        <p:spPr>
          <a:xfrm>
            <a:off x="2066417" y="45302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3" name="object 3943"/>
          <p:cNvSpPr/>
          <p:nvPr/>
        </p:nvSpPr>
        <p:spPr>
          <a:xfrm>
            <a:off x="2066163" y="4514215"/>
            <a:ext cx="635" cy="44450"/>
          </a:xfrm>
          <a:custGeom>
            <a:avLst/>
            <a:gdLst/>
            <a:ahLst/>
            <a:cxnLst/>
            <a:rect l="l" t="t" r="r" b="b"/>
            <a:pathLst>
              <a:path w="635" h="44450">
                <a:moveTo>
                  <a:pt x="190" y="-4762"/>
                </a:moveTo>
                <a:lnTo>
                  <a:pt x="190" y="4908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4" name="object 3944"/>
          <p:cNvSpPr/>
          <p:nvPr/>
        </p:nvSpPr>
        <p:spPr>
          <a:xfrm>
            <a:off x="2065782" y="44982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5" name="object 3945"/>
          <p:cNvSpPr/>
          <p:nvPr/>
        </p:nvSpPr>
        <p:spPr>
          <a:xfrm>
            <a:off x="2067560" y="45596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6" name="object 3946"/>
          <p:cNvSpPr/>
          <p:nvPr/>
        </p:nvSpPr>
        <p:spPr>
          <a:xfrm>
            <a:off x="2067305" y="45385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7" name="object 3947"/>
          <p:cNvSpPr/>
          <p:nvPr/>
        </p:nvSpPr>
        <p:spPr>
          <a:xfrm>
            <a:off x="2067179" y="4507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8" name="object 3948"/>
          <p:cNvSpPr/>
          <p:nvPr/>
        </p:nvSpPr>
        <p:spPr>
          <a:xfrm>
            <a:off x="2066925" y="4477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9" name="object 3949"/>
          <p:cNvSpPr/>
          <p:nvPr/>
        </p:nvSpPr>
        <p:spPr>
          <a:xfrm>
            <a:off x="2066035" y="4452111"/>
            <a:ext cx="1270" cy="46355"/>
          </a:xfrm>
          <a:custGeom>
            <a:avLst/>
            <a:gdLst/>
            <a:ahLst/>
            <a:cxnLst/>
            <a:rect l="l" t="t" r="r" b="b"/>
            <a:pathLst>
              <a:path w="1269" h="46354">
                <a:moveTo>
                  <a:pt x="0" y="46100"/>
                </a:moveTo>
                <a:lnTo>
                  <a:pt x="0" y="0"/>
                </a:lnTo>
                <a:lnTo>
                  <a:pt x="1143" y="0"/>
                </a:lnTo>
                <a:lnTo>
                  <a:pt x="1143" y="256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0" name="object 3950"/>
          <p:cNvSpPr/>
          <p:nvPr/>
        </p:nvSpPr>
        <p:spPr>
          <a:xfrm>
            <a:off x="2067941" y="43962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1" name="object 3951"/>
          <p:cNvSpPr/>
          <p:nvPr/>
        </p:nvSpPr>
        <p:spPr>
          <a:xfrm>
            <a:off x="2066670" y="4371085"/>
            <a:ext cx="1905" cy="81280"/>
          </a:xfrm>
          <a:custGeom>
            <a:avLst/>
            <a:gdLst/>
            <a:ahLst/>
            <a:cxnLst/>
            <a:rect l="l" t="t" r="r" b="b"/>
            <a:pathLst>
              <a:path w="1905" h="81279">
                <a:moveTo>
                  <a:pt x="0" y="81025"/>
                </a:moveTo>
                <a:lnTo>
                  <a:pt x="0" y="0"/>
                </a:lnTo>
                <a:lnTo>
                  <a:pt x="1397" y="0"/>
                </a:lnTo>
                <a:lnTo>
                  <a:pt x="1397" y="251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2" name="object 3952"/>
          <p:cNvSpPr/>
          <p:nvPr/>
        </p:nvSpPr>
        <p:spPr>
          <a:xfrm>
            <a:off x="2065527" y="4364990"/>
            <a:ext cx="1905" cy="66675"/>
          </a:xfrm>
          <a:custGeom>
            <a:avLst/>
            <a:gdLst/>
            <a:ahLst/>
            <a:cxnLst/>
            <a:rect l="l" t="t" r="r" b="b"/>
            <a:pathLst>
              <a:path w="1905" h="66675">
                <a:moveTo>
                  <a:pt x="0" y="66294"/>
                </a:moveTo>
                <a:lnTo>
                  <a:pt x="0" y="0"/>
                </a:lnTo>
                <a:lnTo>
                  <a:pt x="1778" y="0"/>
                </a:lnTo>
                <a:lnTo>
                  <a:pt x="1778" y="60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3" name="object 3953"/>
          <p:cNvSpPr/>
          <p:nvPr/>
        </p:nvSpPr>
        <p:spPr>
          <a:xfrm>
            <a:off x="2065273" y="434809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68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4" name="object 3954"/>
          <p:cNvSpPr/>
          <p:nvPr/>
        </p:nvSpPr>
        <p:spPr>
          <a:xfrm>
            <a:off x="2068322" y="4399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5" name="object 3955"/>
          <p:cNvSpPr/>
          <p:nvPr/>
        </p:nvSpPr>
        <p:spPr>
          <a:xfrm>
            <a:off x="2069083" y="45606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6" name="object 3956"/>
          <p:cNvSpPr/>
          <p:nvPr/>
        </p:nvSpPr>
        <p:spPr>
          <a:xfrm>
            <a:off x="2068829" y="4456303"/>
            <a:ext cx="635" cy="104775"/>
          </a:xfrm>
          <a:custGeom>
            <a:avLst/>
            <a:gdLst/>
            <a:ahLst/>
            <a:cxnLst/>
            <a:rect l="l" t="t" r="r" b="b"/>
            <a:pathLst>
              <a:path w="635" h="104775">
                <a:moveTo>
                  <a:pt x="190" y="-4762"/>
                </a:moveTo>
                <a:lnTo>
                  <a:pt x="190" y="10915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7" name="object 3957"/>
          <p:cNvSpPr/>
          <p:nvPr/>
        </p:nvSpPr>
        <p:spPr>
          <a:xfrm>
            <a:off x="2068702" y="4425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8" name="object 3958"/>
          <p:cNvSpPr/>
          <p:nvPr/>
        </p:nvSpPr>
        <p:spPr>
          <a:xfrm>
            <a:off x="2069973" y="46149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9" name="object 3959"/>
          <p:cNvSpPr/>
          <p:nvPr/>
        </p:nvSpPr>
        <p:spPr>
          <a:xfrm>
            <a:off x="2069845" y="45521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0" name="object 3960"/>
          <p:cNvSpPr/>
          <p:nvPr/>
        </p:nvSpPr>
        <p:spPr>
          <a:xfrm>
            <a:off x="2069592" y="45223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1" name="object 3961"/>
          <p:cNvSpPr/>
          <p:nvPr/>
        </p:nvSpPr>
        <p:spPr>
          <a:xfrm>
            <a:off x="2069464" y="44726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2" name="object 3962"/>
          <p:cNvSpPr/>
          <p:nvPr/>
        </p:nvSpPr>
        <p:spPr>
          <a:xfrm>
            <a:off x="2070607" y="45502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3" name="object 3963"/>
          <p:cNvSpPr/>
          <p:nvPr/>
        </p:nvSpPr>
        <p:spPr>
          <a:xfrm>
            <a:off x="2070354" y="45100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4" name="object 3964"/>
          <p:cNvSpPr/>
          <p:nvPr/>
        </p:nvSpPr>
        <p:spPr>
          <a:xfrm>
            <a:off x="2070989" y="45405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5" name="object 3965"/>
          <p:cNvSpPr/>
          <p:nvPr/>
        </p:nvSpPr>
        <p:spPr>
          <a:xfrm>
            <a:off x="2071497" y="4555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6" name="object 3966"/>
          <p:cNvSpPr/>
          <p:nvPr/>
        </p:nvSpPr>
        <p:spPr>
          <a:xfrm>
            <a:off x="2071370" y="4536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7" name="object 3967"/>
          <p:cNvSpPr/>
          <p:nvPr/>
        </p:nvSpPr>
        <p:spPr>
          <a:xfrm>
            <a:off x="2071116" y="4483353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190" y="-4762"/>
                </a:moveTo>
                <a:lnTo>
                  <a:pt x="190" y="6191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8" name="object 3968"/>
          <p:cNvSpPr/>
          <p:nvPr/>
        </p:nvSpPr>
        <p:spPr>
          <a:xfrm>
            <a:off x="2070607" y="4462907"/>
            <a:ext cx="635" cy="47625"/>
          </a:xfrm>
          <a:custGeom>
            <a:avLst/>
            <a:gdLst/>
            <a:ahLst/>
            <a:cxnLst/>
            <a:rect l="l" t="t" r="r" b="b"/>
            <a:pathLst>
              <a:path w="635" h="47625">
                <a:moveTo>
                  <a:pt x="0" y="47116"/>
                </a:moveTo>
                <a:lnTo>
                  <a:pt x="0" y="0"/>
                </a:lnTo>
                <a:lnTo>
                  <a:pt x="635" y="0"/>
                </a:lnTo>
                <a:lnTo>
                  <a:pt x="635" y="204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9" name="object 3969"/>
          <p:cNvSpPr/>
          <p:nvPr/>
        </p:nvSpPr>
        <p:spPr>
          <a:xfrm>
            <a:off x="2069592" y="4416044"/>
            <a:ext cx="1270" cy="57150"/>
          </a:xfrm>
          <a:custGeom>
            <a:avLst/>
            <a:gdLst/>
            <a:ahLst/>
            <a:cxnLst/>
            <a:rect l="l" t="t" r="r" b="b"/>
            <a:pathLst>
              <a:path w="1269" h="57150">
                <a:moveTo>
                  <a:pt x="0" y="56641"/>
                </a:moveTo>
                <a:lnTo>
                  <a:pt x="0" y="0"/>
                </a:lnTo>
                <a:lnTo>
                  <a:pt x="1270" y="0"/>
                </a:lnTo>
                <a:lnTo>
                  <a:pt x="1270" y="468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0" name="object 3970"/>
          <p:cNvSpPr/>
          <p:nvPr/>
        </p:nvSpPr>
        <p:spPr>
          <a:xfrm>
            <a:off x="2068829" y="4355084"/>
            <a:ext cx="1905" cy="70485"/>
          </a:xfrm>
          <a:custGeom>
            <a:avLst/>
            <a:gdLst/>
            <a:ahLst/>
            <a:cxnLst/>
            <a:rect l="l" t="t" r="r" b="b"/>
            <a:pathLst>
              <a:path w="1905" h="70485">
                <a:moveTo>
                  <a:pt x="0" y="70230"/>
                </a:moveTo>
                <a:lnTo>
                  <a:pt x="0" y="0"/>
                </a:lnTo>
                <a:lnTo>
                  <a:pt x="1397" y="0"/>
                </a:lnTo>
                <a:lnTo>
                  <a:pt x="1397" y="609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1" name="object 3971"/>
          <p:cNvSpPr/>
          <p:nvPr/>
        </p:nvSpPr>
        <p:spPr>
          <a:xfrm>
            <a:off x="2068448" y="4305172"/>
            <a:ext cx="1270" cy="93980"/>
          </a:xfrm>
          <a:custGeom>
            <a:avLst/>
            <a:gdLst/>
            <a:ahLst/>
            <a:cxnLst/>
            <a:rect l="l" t="t" r="r" b="b"/>
            <a:pathLst>
              <a:path w="1269" h="93979">
                <a:moveTo>
                  <a:pt x="0" y="93979"/>
                </a:moveTo>
                <a:lnTo>
                  <a:pt x="0" y="0"/>
                </a:lnTo>
                <a:lnTo>
                  <a:pt x="1143" y="0"/>
                </a:lnTo>
                <a:lnTo>
                  <a:pt x="1143" y="499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2" name="object 3972"/>
          <p:cNvSpPr/>
          <p:nvPr/>
        </p:nvSpPr>
        <p:spPr>
          <a:xfrm>
            <a:off x="2065782" y="4277105"/>
            <a:ext cx="3175" cy="71120"/>
          </a:xfrm>
          <a:custGeom>
            <a:avLst/>
            <a:gdLst/>
            <a:ahLst/>
            <a:cxnLst/>
            <a:rect l="l" t="t" r="r" b="b"/>
            <a:pathLst>
              <a:path w="3175" h="71120">
                <a:moveTo>
                  <a:pt x="0" y="70992"/>
                </a:moveTo>
                <a:lnTo>
                  <a:pt x="0" y="0"/>
                </a:lnTo>
                <a:lnTo>
                  <a:pt x="3175" y="0"/>
                </a:lnTo>
                <a:lnTo>
                  <a:pt x="3175" y="280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3" name="object 3973"/>
          <p:cNvSpPr/>
          <p:nvPr/>
        </p:nvSpPr>
        <p:spPr>
          <a:xfrm>
            <a:off x="2072258" y="4384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4" name="object 3974"/>
          <p:cNvSpPr/>
          <p:nvPr/>
        </p:nvSpPr>
        <p:spPr>
          <a:xfrm>
            <a:off x="2072132" y="4353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5" name="object 3975"/>
          <p:cNvSpPr/>
          <p:nvPr/>
        </p:nvSpPr>
        <p:spPr>
          <a:xfrm>
            <a:off x="2071877" y="4227195"/>
            <a:ext cx="635" cy="126364"/>
          </a:xfrm>
          <a:custGeom>
            <a:avLst/>
            <a:gdLst/>
            <a:ahLst/>
            <a:cxnLst/>
            <a:rect l="l" t="t" r="r" b="b"/>
            <a:pathLst>
              <a:path w="635" h="126364">
                <a:moveTo>
                  <a:pt x="190" y="-4762"/>
                </a:moveTo>
                <a:lnTo>
                  <a:pt x="190" y="13112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6" name="object 3976"/>
          <p:cNvSpPr/>
          <p:nvPr/>
        </p:nvSpPr>
        <p:spPr>
          <a:xfrm>
            <a:off x="2067432" y="4183760"/>
            <a:ext cx="5080" cy="93345"/>
          </a:xfrm>
          <a:custGeom>
            <a:avLst/>
            <a:gdLst/>
            <a:ahLst/>
            <a:cxnLst/>
            <a:rect l="l" t="t" r="r" b="b"/>
            <a:pathLst>
              <a:path w="5080" h="93345">
                <a:moveTo>
                  <a:pt x="0" y="93345"/>
                </a:moveTo>
                <a:lnTo>
                  <a:pt x="0" y="0"/>
                </a:lnTo>
                <a:lnTo>
                  <a:pt x="4699" y="0"/>
                </a:lnTo>
                <a:lnTo>
                  <a:pt x="4699" y="434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7" name="object 3977"/>
          <p:cNvSpPr/>
          <p:nvPr/>
        </p:nvSpPr>
        <p:spPr>
          <a:xfrm>
            <a:off x="2064639" y="4081526"/>
            <a:ext cx="5080" cy="142875"/>
          </a:xfrm>
          <a:custGeom>
            <a:avLst/>
            <a:gdLst/>
            <a:ahLst/>
            <a:cxnLst/>
            <a:rect l="l" t="t" r="r" b="b"/>
            <a:pathLst>
              <a:path w="5080" h="142875">
                <a:moveTo>
                  <a:pt x="0" y="142366"/>
                </a:moveTo>
                <a:lnTo>
                  <a:pt x="0" y="0"/>
                </a:lnTo>
                <a:lnTo>
                  <a:pt x="5080" y="0"/>
                </a:lnTo>
                <a:lnTo>
                  <a:pt x="5080" y="1022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8" name="object 3978"/>
          <p:cNvSpPr/>
          <p:nvPr/>
        </p:nvSpPr>
        <p:spPr>
          <a:xfrm>
            <a:off x="2053082" y="4010786"/>
            <a:ext cx="14604" cy="174625"/>
          </a:xfrm>
          <a:custGeom>
            <a:avLst/>
            <a:gdLst/>
            <a:ahLst/>
            <a:cxnLst/>
            <a:rect l="l" t="t" r="r" b="b"/>
            <a:pathLst>
              <a:path w="14605" h="174625">
                <a:moveTo>
                  <a:pt x="0" y="174117"/>
                </a:moveTo>
                <a:lnTo>
                  <a:pt x="0" y="0"/>
                </a:lnTo>
                <a:lnTo>
                  <a:pt x="14097" y="0"/>
                </a:lnTo>
                <a:lnTo>
                  <a:pt x="14097" y="707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9" name="object 3979"/>
          <p:cNvSpPr/>
          <p:nvPr/>
        </p:nvSpPr>
        <p:spPr>
          <a:xfrm>
            <a:off x="2040763" y="3946016"/>
            <a:ext cx="19685" cy="182245"/>
          </a:xfrm>
          <a:custGeom>
            <a:avLst/>
            <a:gdLst/>
            <a:ahLst/>
            <a:cxnLst/>
            <a:rect l="l" t="t" r="r" b="b"/>
            <a:pathLst>
              <a:path w="19685" h="182245">
                <a:moveTo>
                  <a:pt x="0" y="182118"/>
                </a:moveTo>
                <a:lnTo>
                  <a:pt x="0" y="0"/>
                </a:lnTo>
                <a:lnTo>
                  <a:pt x="19431" y="0"/>
                </a:lnTo>
                <a:lnTo>
                  <a:pt x="19431" y="647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0" name="object 3980"/>
          <p:cNvSpPr/>
          <p:nvPr/>
        </p:nvSpPr>
        <p:spPr>
          <a:xfrm>
            <a:off x="2030222" y="3813936"/>
            <a:ext cx="20320" cy="264795"/>
          </a:xfrm>
          <a:custGeom>
            <a:avLst/>
            <a:gdLst/>
            <a:ahLst/>
            <a:cxnLst/>
            <a:rect l="l" t="t" r="r" b="b"/>
            <a:pathLst>
              <a:path w="20319" h="264795">
                <a:moveTo>
                  <a:pt x="0" y="264414"/>
                </a:moveTo>
                <a:lnTo>
                  <a:pt x="0" y="0"/>
                </a:lnTo>
                <a:lnTo>
                  <a:pt x="20193" y="0"/>
                </a:lnTo>
                <a:lnTo>
                  <a:pt x="20193" y="132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1" name="object 3981"/>
          <p:cNvSpPr/>
          <p:nvPr/>
        </p:nvSpPr>
        <p:spPr>
          <a:xfrm>
            <a:off x="2073020" y="43252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2" name="object 3982"/>
          <p:cNvSpPr/>
          <p:nvPr/>
        </p:nvSpPr>
        <p:spPr>
          <a:xfrm>
            <a:off x="2072894" y="4200016"/>
            <a:ext cx="635" cy="125730"/>
          </a:xfrm>
          <a:custGeom>
            <a:avLst/>
            <a:gdLst/>
            <a:ahLst/>
            <a:cxnLst/>
            <a:rect l="l" t="t" r="r" b="b"/>
            <a:pathLst>
              <a:path w="635" h="125729">
                <a:moveTo>
                  <a:pt x="127" y="-4762"/>
                </a:moveTo>
                <a:lnTo>
                  <a:pt x="127" y="129984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3" name="object 3983"/>
          <p:cNvSpPr/>
          <p:nvPr/>
        </p:nvSpPr>
        <p:spPr>
          <a:xfrm>
            <a:off x="2072639" y="41433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4" name="object 3984"/>
          <p:cNvSpPr/>
          <p:nvPr/>
        </p:nvSpPr>
        <p:spPr>
          <a:xfrm>
            <a:off x="2073782" y="4229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5" name="object 3985"/>
          <p:cNvSpPr/>
          <p:nvPr/>
        </p:nvSpPr>
        <p:spPr>
          <a:xfrm>
            <a:off x="2073655" y="41878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6" name="object 3986"/>
          <p:cNvSpPr/>
          <p:nvPr/>
        </p:nvSpPr>
        <p:spPr>
          <a:xfrm>
            <a:off x="2073401" y="4083303"/>
            <a:ext cx="635" cy="104775"/>
          </a:xfrm>
          <a:custGeom>
            <a:avLst/>
            <a:gdLst/>
            <a:ahLst/>
            <a:cxnLst/>
            <a:rect l="l" t="t" r="r" b="b"/>
            <a:pathLst>
              <a:path w="635" h="104775">
                <a:moveTo>
                  <a:pt x="190" y="-4762"/>
                </a:moveTo>
                <a:lnTo>
                  <a:pt x="190" y="10928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7" name="object 3987"/>
          <p:cNvSpPr/>
          <p:nvPr/>
        </p:nvSpPr>
        <p:spPr>
          <a:xfrm>
            <a:off x="2072894" y="404291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8" name="object 3988"/>
          <p:cNvSpPr/>
          <p:nvPr/>
        </p:nvSpPr>
        <p:spPr>
          <a:xfrm>
            <a:off x="2074164" y="40962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9" name="object 3989"/>
          <p:cNvSpPr/>
          <p:nvPr/>
        </p:nvSpPr>
        <p:spPr>
          <a:xfrm>
            <a:off x="2074545" y="40666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0" name="object 3990"/>
          <p:cNvSpPr/>
          <p:nvPr/>
        </p:nvSpPr>
        <p:spPr>
          <a:xfrm>
            <a:off x="2074291" y="4037584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4">
                <a:moveTo>
                  <a:pt x="190" y="-4762"/>
                </a:moveTo>
                <a:lnTo>
                  <a:pt x="190" y="6343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1" name="object 3991"/>
          <p:cNvSpPr/>
          <p:nvPr/>
        </p:nvSpPr>
        <p:spPr>
          <a:xfrm>
            <a:off x="2073275" y="3915536"/>
            <a:ext cx="1270" cy="127635"/>
          </a:xfrm>
          <a:custGeom>
            <a:avLst/>
            <a:gdLst/>
            <a:ahLst/>
            <a:cxnLst/>
            <a:rect l="l" t="t" r="r" b="b"/>
            <a:pathLst>
              <a:path w="1269" h="127635">
                <a:moveTo>
                  <a:pt x="635" y="-4762"/>
                </a:moveTo>
                <a:lnTo>
                  <a:pt x="635" y="132143"/>
                </a:lnTo>
              </a:path>
            </a:pathLst>
          </a:custGeom>
          <a:ln w="107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2" name="object 3992"/>
          <p:cNvSpPr/>
          <p:nvPr/>
        </p:nvSpPr>
        <p:spPr>
          <a:xfrm>
            <a:off x="2074926" y="42037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3" name="object 3993"/>
          <p:cNvSpPr/>
          <p:nvPr/>
        </p:nvSpPr>
        <p:spPr>
          <a:xfrm>
            <a:off x="2075688" y="41897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4" name="object 3994"/>
          <p:cNvSpPr/>
          <p:nvPr/>
        </p:nvSpPr>
        <p:spPr>
          <a:xfrm>
            <a:off x="2075560" y="4105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5" name="object 3995"/>
          <p:cNvSpPr/>
          <p:nvPr/>
        </p:nvSpPr>
        <p:spPr>
          <a:xfrm>
            <a:off x="2075307" y="40372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6" name="object 3996"/>
          <p:cNvSpPr/>
          <p:nvPr/>
        </p:nvSpPr>
        <p:spPr>
          <a:xfrm>
            <a:off x="2075052" y="3992753"/>
            <a:ext cx="635" cy="211454"/>
          </a:xfrm>
          <a:custGeom>
            <a:avLst/>
            <a:gdLst/>
            <a:ahLst/>
            <a:cxnLst/>
            <a:rect l="l" t="t" r="r" b="b"/>
            <a:pathLst>
              <a:path w="635" h="211454">
                <a:moveTo>
                  <a:pt x="253" y="-4762"/>
                </a:moveTo>
                <a:lnTo>
                  <a:pt x="253" y="21570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7" name="object 3997"/>
          <p:cNvSpPr/>
          <p:nvPr/>
        </p:nvSpPr>
        <p:spPr>
          <a:xfrm>
            <a:off x="2076830" y="4403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8" name="object 3998"/>
          <p:cNvSpPr/>
          <p:nvPr/>
        </p:nvSpPr>
        <p:spPr>
          <a:xfrm>
            <a:off x="2078989" y="46676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9" name="object 3999"/>
          <p:cNvSpPr/>
          <p:nvPr/>
        </p:nvSpPr>
        <p:spPr>
          <a:xfrm>
            <a:off x="2078735" y="46452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0" name="object 4000"/>
          <p:cNvSpPr/>
          <p:nvPr/>
        </p:nvSpPr>
        <p:spPr>
          <a:xfrm>
            <a:off x="2079370" y="46448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1" name="object 4001"/>
          <p:cNvSpPr/>
          <p:nvPr/>
        </p:nvSpPr>
        <p:spPr>
          <a:xfrm>
            <a:off x="2078989" y="4615815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0" y="29463"/>
                </a:moveTo>
                <a:lnTo>
                  <a:pt x="0" y="0"/>
                </a:lnTo>
                <a:lnTo>
                  <a:pt x="508" y="0"/>
                </a:lnTo>
                <a:lnTo>
                  <a:pt x="508" y="290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2" name="object 4002"/>
          <p:cNvSpPr/>
          <p:nvPr/>
        </p:nvSpPr>
        <p:spPr>
          <a:xfrm>
            <a:off x="2078608" y="46073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3" name="object 4003"/>
          <p:cNvSpPr/>
          <p:nvPr/>
        </p:nvSpPr>
        <p:spPr>
          <a:xfrm>
            <a:off x="2078354" y="45717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4" name="object 4004"/>
          <p:cNvSpPr/>
          <p:nvPr/>
        </p:nvSpPr>
        <p:spPr>
          <a:xfrm>
            <a:off x="2078227" y="45633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5" name="object 4005"/>
          <p:cNvSpPr/>
          <p:nvPr/>
        </p:nvSpPr>
        <p:spPr>
          <a:xfrm>
            <a:off x="2077973" y="45267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6" name="object 4006"/>
          <p:cNvSpPr/>
          <p:nvPr/>
        </p:nvSpPr>
        <p:spPr>
          <a:xfrm>
            <a:off x="2079879" y="45888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7" name="object 4007"/>
          <p:cNvSpPr/>
          <p:nvPr/>
        </p:nvSpPr>
        <p:spPr>
          <a:xfrm>
            <a:off x="2080260" y="45732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8" name="object 4008"/>
          <p:cNvSpPr/>
          <p:nvPr/>
        </p:nvSpPr>
        <p:spPr>
          <a:xfrm>
            <a:off x="2080005" y="4540630"/>
            <a:ext cx="635" cy="48260"/>
          </a:xfrm>
          <a:custGeom>
            <a:avLst/>
            <a:gdLst/>
            <a:ahLst/>
            <a:cxnLst/>
            <a:rect l="l" t="t" r="r" b="b"/>
            <a:pathLst>
              <a:path w="635" h="48260">
                <a:moveTo>
                  <a:pt x="190" y="-4762"/>
                </a:moveTo>
                <a:lnTo>
                  <a:pt x="190" y="5302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9" name="object 4009"/>
          <p:cNvSpPr/>
          <p:nvPr/>
        </p:nvSpPr>
        <p:spPr>
          <a:xfrm>
            <a:off x="2079751" y="45190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0" name="object 4010"/>
          <p:cNvSpPr/>
          <p:nvPr/>
        </p:nvSpPr>
        <p:spPr>
          <a:xfrm>
            <a:off x="2078227" y="4496942"/>
            <a:ext cx="1905" cy="29845"/>
          </a:xfrm>
          <a:custGeom>
            <a:avLst/>
            <a:gdLst/>
            <a:ahLst/>
            <a:cxnLst/>
            <a:rect l="l" t="t" r="r" b="b"/>
            <a:pathLst>
              <a:path w="1905" h="29845">
                <a:moveTo>
                  <a:pt x="0" y="29845"/>
                </a:moveTo>
                <a:lnTo>
                  <a:pt x="0" y="0"/>
                </a:lnTo>
                <a:lnTo>
                  <a:pt x="1778" y="0"/>
                </a:lnTo>
                <a:lnTo>
                  <a:pt x="1778" y="220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1" name="object 4011"/>
          <p:cNvSpPr/>
          <p:nvPr/>
        </p:nvSpPr>
        <p:spPr>
          <a:xfrm>
            <a:off x="2081276" y="46153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2" name="object 4012"/>
          <p:cNvSpPr/>
          <p:nvPr/>
        </p:nvSpPr>
        <p:spPr>
          <a:xfrm>
            <a:off x="2081022" y="45568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3" name="object 4013"/>
          <p:cNvSpPr/>
          <p:nvPr/>
        </p:nvSpPr>
        <p:spPr>
          <a:xfrm>
            <a:off x="2080895" y="45220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4" name="object 4014"/>
          <p:cNvSpPr/>
          <p:nvPr/>
        </p:nvSpPr>
        <p:spPr>
          <a:xfrm>
            <a:off x="2080641" y="44818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5" name="object 4015"/>
          <p:cNvSpPr/>
          <p:nvPr/>
        </p:nvSpPr>
        <p:spPr>
          <a:xfrm>
            <a:off x="2079117" y="4462017"/>
            <a:ext cx="1905" cy="34925"/>
          </a:xfrm>
          <a:custGeom>
            <a:avLst/>
            <a:gdLst/>
            <a:ahLst/>
            <a:cxnLst/>
            <a:rect l="l" t="t" r="r" b="b"/>
            <a:pathLst>
              <a:path w="1905" h="34925">
                <a:moveTo>
                  <a:pt x="0" y="34925"/>
                </a:moveTo>
                <a:lnTo>
                  <a:pt x="0" y="0"/>
                </a:lnTo>
                <a:lnTo>
                  <a:pt x="1778" y="0"/>
                </a:lnTo>
                <a:lnTo>
                  <a:pt x="1778" y="198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6" name="object 4016"/>
          <p:cNvSpPr/>
          <p:nvPr/>
        </p:nvSpPr>
        <p:spPr>
          <a:xfrm>
            <a:off x="2077847" y="4454016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80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7" name="object 4017"/>
          <p:cNvSpPr/>
          <p:nvPr/>
        </p:nvSpPr>
        <p:spPr>
          <a:xfrm>
            <a:off x="2077592" y="444715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68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8" name="object 4018"/>
          <p:cNvSpPr/>
          <p:nvPr/>
        </p:nvSpPr>
        <p:spPr>
          <a:xfrm>
            <a:off x="2077466" y="4418076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9" name="object 4019"/>
          <p:cNvSpPr/>
          <p:nvPr/>
        </p:nvSpPr>
        <p:spPr>
          <a:xfrm>
            <a:off x="2077211" y="43983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0" name="object 4020"/>
          <p:cNvSpPr/>
          <p:nvPr/>
        </p:nvSpPr>
        <p:spPr>
          <a:xfrm>
            <a:off x="2076957" y="4376928"/>
            <a:ext cx="635" cy="27305"/>
          </a:xfrm>
          <a:custGeom>
            <a:avLst/>
            <a:gdLst/>
            <a:ahLst/>
            <a:cxnLst/>
            <a:rect l="l" t="t" r="r" b="b"/>
            <a:pathLst>
              <a:path w="635" h="27304">
                <a:moveTo>
                  <a:pt x="0" y="27050"/>
                </a:moveTo>
                <a:lnTo>
                  <a:pt x="0" y="0"/>
                </a:lnTo>
                <a:lnTo>
                  <a:pt x="635" y="0"/>
                </a:lnTo>
                <a:lnTo>
                  <a:pt x="635" y="214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1" name="object 4021"/>
          <p:cNvSpPr/>
          <p:nvPr/>
        </p:nvSpPr>
        <p:spPr>
          <a:xfrm>
            <a:off x="2076704" y="4372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2" name="object 4022"/>
          <p:cNvSpPr/>
          <p:nvPr/>
        </p:nvSpPr>
        <p:spPr>
          <a:xfrm>
            <a:off x="2076450" y="43364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3" name="object 4023"/>
          <p:cNvSpPr/>
          <p:nvPr/>
        </p:nvSpPr>
        <p:spPr>
          <a:xfrm>
            <a:off x="2076323" y="43068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4" name="object 4024"/>
          <p:cNvSpPr/>
          <p:nvPr/>
        </p:nvSpPr>
        <p:spPr>
          <a:xfrm>
            <a:off x="2076069" y="42768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5" name="object 4025"/>
          <p:cNvSpPr/>
          <p:nvPr/>
        </p:nvSpPr>
        <p:spPr>
          <a:xfrm>
            <a:off x="2081657" y="43823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6" name="object 4026"/>
          <p:cNvSpPr/>
          <p:nvPr/>
        </p:nvSpPr>
        <p:spPr>
          <a:xfrm>
            <a:off x="2082419" y="45228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7" name="object 4027"/>
          <p:cNvSpPr/>
          <p:nvPr/>
        </p:nvSpPr>
        <p:spPr>
          <a:xfrm>
            <a:off x="2082800" y="45020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8" name="object 4028"/>
          <p:cNvSpPr/>
          <p:nvPr/>
        </p:nvSpPr>
        <p:spPr>
          <a:xfrm>
            <a:off x="2082545" y="4472813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190" y="-4762"/>
                </a:moveTo>
                <a:lnTo>
                  <a:pt x="190" y="5480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9" name="object 4029"/>
          <p:cNvSpPr/>
          <p:nvPr/>
        </p:nvSpPr>
        <p:spPr>
          <a:xfrm>
            <a:off x="2083942" y="45974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0" name="object 4030"/>
          <p:cNvSpPr/>
          <p:nvPr/>
        </p:nvSpPr>
        <p:spPr>
          <a:xfrm>
            <a:off x="2084323" y="4625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1" name="object 4031"/>
          <p:cNvSpPr/>
          <p:nvPr/>
        </p:nvSpPr>
        <p:spPr>
          <a:xfrm>
            <a:off x="2085085" y="46913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2" name="object 4032"/>
          <p:cNvSpPr/>
          <p:nvPr/>
        </p:nvSpPr>
        <p:spPr>
          <a:xfrm>
            <a:off x="2084832" y="4634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3" name="object 4033"/>
          <p:cNvSpPr/>
          <p:nvPr/>
        </p:nvSpPr>
        <p:spPr>
          <a:xfrm>
            <a:off x="2084704" y="45970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4" name="object 4034"/>
          <p:cNvSpPr/>
          <p:nvPr/>
        </p:nvSpPr>
        <p:spPr>
          <a:xfrm>
            <a:off x="2084451" y="4567173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4">
                <a:moveTo>
                  <a:pt x="190" y="-4762"/>
                </a:moveTo>
                <a:lnTo>
                  <a:pt x="190" y="6330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5" name="object 4035"/>
          <p:cNvSpPr/>
          <p:nvPr/>
        </p:nvSpPr>
        <p:spPr>
          <a:xfrm>
            <a:off x="2084070" y="4530344"/>
            <a:ext cx="635" cy="67310"/>
          </a:xfrm>
          <a:custGeom>
            <a:avLst/>
            <a:gdLst/>
            <a:ahLst/>
            <a:cxnLst/>
            <a:rect l="l" t="t" r="r" b="b"/>
            <a:pathLst>
              <a:path w="635" h="67310">
                <a:moveTo>
                  <a:pt x="317" y="-4762"/>
                </a:moveTo>
                <a:lnTo>
                  <a:pt x="317" y="7181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6" name="object 4036"/>
          <p:cNvSpPr/>
          <p:nvPr/>
        </p:nvSpPr>
        <p:spPr>
          <a:xfrm>
            <a:off x="2083689" y="45096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7" name="object 4037"/>
          <p:cNvSpPr/>
          <p:nvPr/>
        </p:nvSpPr>
        <p:spPr>
          <a:xfrm>
            <a:off x="2083561" y="44879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8" name="object 4038"/>
          <p:cNvSpPr/>
          <p:nvPr/>
        </p:nvSpPr>
        <p:spPr>
          <a:xfrm>
            <a:off x="2083307" y="44691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9" name="object 4039"/>
          <p:cNvSpPr/>
          <p:nvPr/>
        </p:nvSpPr>
        <p:spPr>
          <a:xfrm>
            <a:off x="2083180" y="44650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0" name="object 4040"/>
          <p:cNvSpPr/>
          <p:nvPr/>
        </p:nvSpPr>
        <p:spPr>
          <a:xfrm>
            <a:off x="2082673" y="4427092"/>
            <a:ext cx="1270" cy="45720"/>
          </a:xfrm>
          <a:custGeom>
            <a:avLst/>
            <a:gdLst/>
            <a:ahLst/>
            <a:cxnLst/>
            <a:rect l="l" t="t" r="r" b="b"/>
            <a:pathLst>
              <a:path w="1269" h="45720">
                <a:moveTo>
                  <a:pt x="0" y="45720"/>
                </a:moveTo>
                <a:lnTo>
                  <a:pt x="0" y="0"/>
                </a:lnTo>
                <a:lnTo>
                  <a:pt x="762" y="0"/>
                </a:lnTo>
                <a:lnTo>
                  <a:pt x="762" y="379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1" name="object 4041"/>
          <p:cNvSpPr/>
          <p:nvPr/>
        </p:nvSpPr>
        <p:spPr>
          <a:xfrm>
            <a:off x="2082164" y="438594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2" name="object 4042"/>
          <p:cNvSpPr/>
          <p:nvPr/>
        </p:nvSpPr>
        <p:spPr>
          <a:xfrm>
            <a:off x="2082038" y="43790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3" name="object 4043"/>
          <p:cNvSpPr/>
          <p:nvPr/>
        </p:nvSpPr>
        <p:spPr>
          <a:xfrm>
            <a:off x="2081783" y="4370323"/>
            <a:ext cx="635" cy="12065"/>
          </a:xfrm>
          <a:custGeom>
            <a:avLst/>
            <a:gdLst/>
            <a:ahLst/>
            <a:cxnLst/>
            <a:rect l="l" t="t" r="r" b="b"/>
            <a:pathLst>
              <a:path w="635" h="12064">
                <a:moveTo>
                  <a:pt x="0" y="12064"/>
                </a:moveTo>
                <a:lnTo>
                  <a:pt x="0" y="0"/>
                </a:lnTo>
                <a:lnTo>
                  <a:pt x="508" y="0"/>
                </a:lnTo>
                <a:lnTo>
                  <a:pt x="508" y="876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4" name="object 4044"/>
          <p:cNvSpPr/>
          <p:nvPr/>
        </p:nvSpPr>
        <p:spPr>
          <a:xfrm>
            <a:off x="2085720" y="44676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5" name="object 4045"/>
          <p:cNvSpPr/>
          <p:nvPr/>
        </p:nvSpPr>
        <p:spPr>
          <a:xfrm>
            <a:off x="2085467" y="44067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6" name="object 4046"/>
          <p:cNvSpPr/>
          <p:nvPr/>
        </p:nvSpPr>
        <p:spPr>
          <a:xfrm>
            <a:off x="2086229" y="45421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7" name="object 4047"/>
          <p:cNvSpPr/>
          <p:nvPr/>
        </p:nvSpPr>
        <p:spPr>
          <a:xfrm>
            <a:off x="2086991" y="46945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8" name="object 4048"/>
          <p:cNvSpPr/>
          <p:nvPr/>
        </p:nvSpPr>
        <p:spPr>
          <a:xfrm>
            <a:off x="2086864" y="4656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9" name="object 4049"/>
          <p:cNvSpPr/>
          <p:nvPr/>
        </p:nvSpPr>
        <p:spPr>
          <a:xfrm>
            <a:off x="2086610" y="46288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0" name="object 4050"/>
          <p:cNvSpPr/>
          <p:nvPr/>
        </p:nvSpPr>
        <p:spPr>
          <a:xfrm>
            <a:off x="2088133" y="47481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1" name="object 4051"/>
          <p:cNvSpPr/>
          <p:nvPr/>
        </p:nvSpPr>
        <p:spPr>
          <a:xfrm>
            <a:off x="2088007" y="47188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2" name="object 4052"/>
          <p:cNvSpPr/>
          <p:nvPr/>
        </p:nvSpPr>
        <p:spPr>
          <a:xfrm>
            <a:off x="2087752" y="4710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3" name="object 4053"/>
          <p:cNvSpPr/>
          <p:nvPr/>
        </p:nvSpPr>
        <p:spPr>
          <a:xfrm>
            <a:off x="2088514" y="47143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4" name="object 4054"/>
          <p:cNvSpPr/>
          <p:nvPr/>
        </p:nvSpPr>
        <p:spPr>
          <a:xfrm>
            <a:off x="2089150" y="47292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5" name="object 4055"/>
          <p:cNvSpPr/>
          <p:nvPr/>
        </p:nvSpPr>
        <p:spPr>
          <a:xfrm>
            <a:off x="2089911" y="47623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6" name="object 4056"/>
          <p:cNvSpPr/>
          <p:nvPr/>
        </p:nvSpPr>
        <p:spPr>
          <a:xfrm>
            <a:off x="2089657" y="4753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7" name="object 4057"/>
          <p:cNvSpPr/>
          <p:nvPr/>
        </p:nvSpPr>
        <p:spPr>
          <a:xfrm>
            <a:off x="2089530" y="47246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8" name="object 4058"/>
          <p:cNvSpPr/>
          <p:nvPr/>
        </p:nvSpPr>
        <p:spPr>
          <a:xfrm>
            <a:off x="2089150" y="4703317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908"/>
                </a:moveTo>
                <a:lnTo>
                  <a:pt x="0" y="0"/>
                </a:lnTo>
                <a:lnTo>
                  <a:pt x="508" y="0"/>
                </a:lnTo>
                <a:lnTo>
                  <a:pt x="508" y="213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9" name="object 4059"/>
          <p:cNvSpPr/>
          <p:nvPr/>
        </p:nvSpPr>
        <p:spPr>
          <a:xfrm>
            <a:off x="2088895" y="4685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0" name="object 4060"/>
          <p:cNvSpPr/>
          <p:nvPr/>
        </p:nvSpPr>
        <p:spPr>
          <a:xfrm>
            <a:off x="2088642" y="4676140"/>
            <a:ext cx="635" cy="38735"/>
          </a:xfrm>
          <a:custGeom>
            <a:avLst/>
            <a:gdLst/>
            <a:ahLst/>
            <a:cxnLst/>
            <a:rect l="l" t="t" r="r" b="b"/>
            <a:pathLst>
              <a:path w="635" h="38735">
                <a:moveTo>
                  <a:pt x="0" y="38226"/>
                </a:moveTo>
                <a:lnTo>
                  <a:pt x="0" y="0"/>
                </a:lnTo>
                <a:lnTo>
                  <a:pt x="508" y="0"/>
                </a:lnTo>
                <a:lnTo>
                  <a:pt x="508" y="95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1" name="object 4061"/>
          <p:cNvSpPr/>
          <p:nvPr/>
        </p:nvSpPr>
        <p:spPr>
          <a:xfrm>
            <a:off x="2087879" y="4669535"/>
            <a:ext cx="1270" cy="41275"/>
          </a:xfrm>
          <a:custGeom>
            <a:avLst/>
            <a:gdLst/>
            <a:ahLst/>
            <a:cxnLst/>
            <a:rect l="l" t="t" r="r" b="b"/>
            <a:pathLst>
              <a:path w="1269" h="41275">
                <a:moveTo>
                  <a:pt x="0" y="40766"/>
                </a:moveTo>
                <a:lnTo>
                  <a:pt x="0" y="0"/>
                </a:lnTo>
                <a:lnTo>
                  <a:pt x="1016" y="0"/>
                </a:lnTo>
                <a:lnTo>
                  <a:pt x="1016" y="66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2" name="object 4062"/>
          <p:cNvSpPr/>
          <p:nvPr/>
        </p:nvSpPr>
        <p:spPr>
          <a:xfrm>
            <a:off x="2087626" y="460070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3" name="object 4063"/>
          <p:cNvSpPr/>
          <p:nvPr/>
        </p:nvSpPr>
        <p:spPr>
          <a:xfrm>
            <a:off x="2087372" y="45942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4" name="object 4064"/>
          <p:cNvSpPr/>
          <p:nvPr/>
        </p:nvSpPr>
        <p:spPr>
          <a:xfrm>
            <a:off x="2086736" y="4567173"/>
            <a:ext cx="1270" cy="62230"/>
          </a:xfrm>
          <a:custGeom>
            <a:avLst/>
            <a:gdLst/>
            <a:ahLst/>
            <a:cxnLst/>
            <a:rect l="l" t="t" r="r" b="b"/>
            <a:pathLst>
              <a:path w="1269" h="62229">
                <a:moveTo>
                  <a:pt x="0" y="61722"/>
                </a:moveTo>
                <a:lnTo>
                  <a:pt x="0" y="0"/>
                </a:lnTo>
                <a:lnTo>
                  <a:pt x="889" y="0"/>
                </a:lnTo>
                <a:lnTo>
                  <a:pt x="889" y="270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5" name="object 4065"/>
          <p:cNvSpPr/>
          <p:nvPr/>
        </p:nvSpPr>
        <p:spPr>
          <a:xfrm>
            <a:off x="2090292" y="45459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6" name="object 4066"/>
          <p:cNvSpPr/>
          <p:nvPr/>
        </p:nvSpPr>
        <p:spPr>
          <a:xfrm>
            <a:off x="2087245" y="4519040"/>
            <a:ext cx="3175" cy="48260"/>
          </a:xfrm>
          <a:custGeom>
            <a:avLst/>
            <a:gdLst/>
            <a:ahLst/>
            <a:cxnLst/>
            <a:rect l="l" t="t" r="r" b="b"/>
            <a:pathLst>
              <a:path w="3175" h="48260">
                <a:moveTo>
                  <a:pt x="0" y="48133"/>
                </a:moveTo>
                <a:lnTo>
                  <a:pt x="0" y="0"/>
                </a:lnTo>
                <a:lnTo>
                  <a:pt x="3048" y="0"/>
                </a:lnTo>
                <a:lnTo>
                  <a:pt x="3048" y="269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7" name="object 4067"/>
          <p:cNvSpPr/>
          <p:nvPr/>
        </p:nvSpPr>
        <p:spPr>
          <a:xfrm>
            <a:off x="2086355" y="4514469"/>
            <a:ext cx="2540" cy="27940"/>
          </a:xfrm>
          <a:custGeom>
            <a:avLst/>
            <a:gdLst/>
            <a:ahLst/>
            <a:cxnLst/>
            <a:rect l="l" t="t" r="r" b="b"/>
            <a:pathLst>
              <a:path w="2539" h="27939">
                <a:moveTo>
                  <a:pt x="0" y="27686"/>
                </a:moveTo>
                <a:lnTo>
                  <a:pt x="0" y="0"/>
                </a:lnTo>
                <a:lnTo>
                  <a:pt x="2413" y="0"/>
                </a:lnTo>
                <a:lnTo>
                  <a:pt x="2413" y="457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8" name="object 4068"/>
          <p:cNvSpPr/>
          <p:nvPr/>
        </p:nvSpPr>
        <p:spPr>
          <a:xfrm>
            <a:off x="2090801" y="4581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9" name="object 4069"/>
          <p:cNvSpPr/>
          <p:nvPr/>
        </p:nvSpPr>
        <p:spPr>
          <a:xfrm>
            <a:off x="2090673" y="45330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0" name="object 4070"/>
          <p:cNvSpPr/>
          <p:nvPr/>
        </p:nvSpPr>
        <p:spPr>
          <a:xfrm>
            <a:off x="2091182" y="4638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1" name="object 4071"/>
          <p:cNvSpPr/>
          <p:nvPr/>
        </p:nvSpPr>
        <p:spPr>
          <a:xfrm>
            <a:off x="2091563" y="46562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2" name="object 4072"/>
          <p:cNvSpPr/>
          <p:nvPr/>
        </p:nvSpPr>
        <p:spPr>
          <a:xfrm>
            <a:off x="2092198" y="46699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3" name="object 4073"/>
          <p:cNvSpPr/>
          <p:nvPr/>
        </p:nvSpPr>
        <p:spPr>
          <a:xfrm>
            <a:off x="2091944" y="46473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4" name="object 4074"/>
          <p:cNvSpPr/>
          <p:nvPr/>
        </p:nvSpPr>
        <p:spPr>
          <a:xfrm>
            <a:off x="2091689" y="4610734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190" y="-4762"/>
                </a:moveTo>
                <a:lnTo>
                  <a:pt x="190" y="5022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5" name="object 4075"/>
          <p:cNvSpPr/>
          <p:nvPr/>
        </p:nvSpPr>
        <p:spPr>
          <a:xfrm>
            <a:off x="2092960" y="46826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6" name="object 4076"/>
          <p:cNvSpPr/>
          <p:nvPr/>
        </p:nvSpPr>
        <p:spPr>
          <a:xfrm>
            <a:off x="2092705" y="46620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7" name="object 4077"/>
          <p:cNvSpPr/>
          <p:nvPr/>
        </p:nvSpPr>
        <p:spPr>
          <a:xfrm>
            <a:off x="2093467" y="4688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8" name="object 4078"/>
          <p:cNvSpPr/>
          <p:nvPr/>
        </p:nvSpPr>
        <p:spPr>
          <a:xfrm>
            <a:off x="2093341" y="46558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9" name="object 4079"/>
          <p:cNvSpPr/>
          <p:nvPr/>
        </p:nvSpPr>
        <p:spPr>
          <a:xfrm>
            <a:off x="2092832" y="4629784"/>
            <a:ext cx="635" cy="32384"/>
          </a:xfrm>
          <a:custGeom>
            <a:avLst/>
            <a:gdLst/>
            <a:ahLst/>
            <a:cxnLst/>
            <a:rect l="l" t="t" r="r" b="b"/>
            <a:pathLst>
              <a:path w="635" h="32385">
                <a:moveTo>
                  <a:pt x="0" y="32258"/>
                </a:moveTo>
                <a:lnTo>
                  <a:pt x="0" y="0"/>
                </a:lnTo>
                <a:lnTo>
                  <a:pt x="635" y="0"/>
                </a:lnTo>
                <a:lnTo>
                  <a:pt x="635" y="2603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0" name="object 4080"/>
          <p:cNvSpPr/>
          <p:nvPr/>
        </p:nvSpPr>
        <p:spPr>
          <a:xfrm>
            <a:off x="2092579" y="4605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1" name="object 4081"/>
          <p:cNvSpPr/>
          <p:nvPr/>
        </p:nvSpPr>
        <p:spPr>
          <a:xfrm>
            <a:off x="2091817" y="4596384"/>
            <a:ext cx="1270" cy="14604"/>
          </a:xfrm>
          <a:custGeom>
            <a:avLst/>
            <a:gdLst/>
            <a:ahLst/>
            <a:cxnLst/>
            <a:rect l="l" t="t" r="r" b="b"/>
            <a:pathLst>
              <a:path w="1269" h="14604">
                <a:moveTo>
                  <a:pt x="0" y="14350"/>
                </a:moveTo>
                <a:lnTo>
                  <a:pt x="0" y="0"/>
                </a:lnTo>
                <a:lnTo>
                  <a:pt x="1016" y="0"/>
                </a:lnTo>
                <a:lnTo>
                  <a:pt x="1016" y="95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2" name="object 4082"/>
          <p:cNvSpPr/>
          <p:nvPr/>
        </p:nvSpPr>
        <p:spPr>
          <a:xfrm>
            <a:off x="2091308" y="4568063"/>
            <a:ext cx="1270" cy="70485"/>
          </a:xfrm>
          <a:custGeom>
            <a:avLst/>
            <a:gdLst/>
            <a:ahLst/>
            <a:cxnLst/>
            <a:rect l="l" t="t" r="r" b="b"/>
            <a:pathLst>
              <a:path w="1269" h="70485">
                <a:moveTo>
                  <a:pt x="0" y="69976"/>
                </a:moveTo>
                <a:lnTo>
                  <a:pt x="0" y="0"/>
                </a:lnTo>
                <a:lnTo>
                  <a:pt x="1016" y="0"/>
                </a:lnTo>
                <a:lnTo>
                  <a:pt x="1016" y="283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3" name="object 4083"/>
          <p:cNvSpPr/>
          <p:nvPr/>
        </p:nvSpPr>
        <p:spPr>
          <a:xfrm>
            <a:off x="2093848" y="4618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4" name="object 4084"/>
          <p:cNvSpPr/>
          <p:nvPr/>
        </p:nvSpPr>
        <p:spPr>
          <a:xfrm>
            <a:off x="2094229" y="45683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5" name="object 4085"/>
          <p:cNvSpPr/>
          <p:nvPr/>
        </p:nvSpPr>
        <p:spPr>
          <a:xfrm>
            <a:off x="2093976" y="4563109"/>
            <a:ext cx="635" cy="55244"/>
          </a:xfrm>
          <a:custGeom>
            <a:avLst/>
            <a:gdLst/>
            <a:ahLst/>
            <a:cxnLst/>
            <a:rect l="l" t="t" r="r" b="b"/>
            <a:pathLst>
              <a:path w="635" h="55245">
                <a:moveTo>
                  <a:pt x="190" y="-4762"/>
                </a:moveTo>
                <a:lnTo>
                  <a:pt x="190" y="5988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6" name="object 4086"/>
          <p:cNvSpPr/>
          <p:nvPr/>
        </p:nvSpPr>
        <p:spPr>
          <a:xfrm>
            <a:off x="2091817" y="4525898"/>
            <a:ext cx="2540" cy="42545"/>
          </a:xfrm>
          <a:custGeom>
            <a:avLst/>
            <a:gdLst/>
            <a:ahLst/>
            <a:cxnLst/>
            <a:rect l="l" t="t" r="r" b="b"/>
            <a:pathLst>
              <a:path w="2539" h="42545">
                <a:moveTo>
                  <a:pt x="0" y="42163"/>
                </a:moveTo>
                <a:lnTo>
                  <a:pt x="0" y="0"/>
                </a:lnTo>
                <a:lnTo>
                  <a:pt x="2286" y="0"/>
                </a:lnTo>
                <a:lnTo>
                  <a:pt x="2286" y="3721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7" name="object 4087"/>
          <p:cNvSpPr/>
          <p:nvPr/>
        </p:nvSpPr>
        <p:spPr>
          <a:xfrm>
            <a:off x="2090801" y="4480814"/>
            <a:ext cx="2540" cy="52705"/>
          </a:xfrm>
          <a:custGeom>
            <a:avLst/>
            <a:gdLst/>
            <a:ahLst/>
            <a:cxnLst/>
            <a:rect l="l" t="t" r="r" b="b"/>
            <a:pathLst>
              <a:path w="2539" h="52704">
                <a:moveTo>
                  <a:pt x="0" y="52197"/>
                </a:moveTo>
                <a:lnTo>
                  <a:pt x="0" y="0"/>
                </a:lnTo>
                <a:lnTo>
                  <a:pt x="2159" y="0"/>
                </a:lnTo>
                <a:lnTo>
                  <a:pt x="2159" y="450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8" name="object 4088"/>
          <p:cNvSpPr/>
          <p:nvPr/>
        </p:nvSpPr>
        <p:spPr>
          <a:xfrm>
            <a:off x="2087498" y="4473955"/>
            <a:ext cx="4445" cy="40640"/>
          </a:xfrm>
          <a:custGeom>
            <a:avLst/>
            <a:gdLst/>
            <a:ahLst/>
            <a:cxnLst/>
            <a:rect l="l" t="t" r="r" b="b"/>
            <a:pathLst>
              <a:path w="4444" h="40639">
                <a:moveTo>
                  <a:pt x="0" y="40512"/>
                </a:moveTo>
                <a:lnTo>
                  <a:pt x="0" y="0"/>
                </a:lnTo>
                <a:lnTo>
                  <a:pt x="4318" y="0"/>
                </a:lnTo>
                <a:lnTo>
                  <a:pt x="4318" y="685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9" name="object 4089"/>
          <p:cNvSpPr/>
          <p:nvPr/>
        </p:nvSpPr>
        <p:spPr>
          <a:xfrm>
            <a:off x="2094864" y="4489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0" name="object 4090"/>
          <p:cNvSpPr/>
          <p:nvPr/>
        </p:nvSpPr>
        <p:spPr>
          <a:xfrm>
            <a:off x="2096389" y="4584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1" name="object 4091"/>
          <p:cNvSpPr/>
          <p:nvPr/>
        </p:nvSpPr>
        <p:spPr>
          <a:xfrm>
            <a:off x="2097532" y="4645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2" name="object 4092"/>
          <p:cNvSpPr/>
          <p:nvPr/>
        </p:nvSpPr>
        <p:spPr>
          <a:xfrm>
            <a:off x="2098039" y="46485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3" name="object 4093"/>
          <p:cNvSpPr/>
          <p:nvPr/>
        </p:nvSpPr>
        <p:spPr>
          <a:xfrm>
            <a:off x="2097913" y="4626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4" name="object 4094"/>
          <p:cNvSpPr/>
          <p:nvPr/>
        </p:nvSpPr>
        <p:spPr>
          <a:xfrm>
            <a:off x="2097532" y="4607814"/>
            <a:ext cx="635" cy="38100"/>
          </a:xfrm>
          <a:custGeom>
            <a:avLst/>
            <a:gdLst/>
            <a:ahLst/>
            <a:cxnLst/>
            <a:rect l="l" t="t" r="r" b="b"/>
            <a:pathLst>
              <a:path w="635" h="38100">
                <a:moveTo>
                  <a:pt x="0" y="37846"/>
                </a:moveTo>
                <a:lnTo>
                  <a:pt x="0" y="0"/>
                </a:lnTo>
                <a:lnTo>
                  <a:pt x="508" y="0"/>
                </a:lnTo>
                <a:lnTo>
                  <a:pt x="508" y="191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5" name="object 4095"/>
          <p:cNvSpPr/>
          <p:nvPr/>
        </p:nvSpPr>
        <p:spPr>
          <a:xfrm>
            <a:off x="2097277" y="45844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6" name="object 4096"/>
          <p:cNvSpPr/>
          <p:nvPr/>
        </p:nvSpPr>
        <p:spPr>
          <a:xfrm>
            <a:off x="2097151" y="45620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7" name="object 4097"/>
          <p:cNvSpPr/>
          <p:nvPr/>
        </p:nvSpPr>
        <p:spPr>
          <a:xfrm>
            <a:off x="2096897" y="45460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8" name="object 4098"/>
          <p:cNvSpPr/>
          <p:nvPr/>
        </p:nvSpPr>
        <p:spPr>
          <a:xfrm>
            <a:off x="2096770" y="45370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9" name="object 4099"/>
          <p:cNvSpPr/>
          <p:nvPr/>
        </p:nvSpPr>
        <p:spPr>
          <a:xfrm>
            <a:off x="2096389" y="4510278"/>
            <a:ext cx="635" cy="74295"/>
          </a:xfrm>
          <a:custGeom>
            <a:avLst/>
            <a:gdLst/>
            <a:ahLst/>
            <a:cxnLst/>
            <a:rect l="l" t="t" r="r" b="b"/>
            <a:pathLst>
              <a:path w="635" h="74295">
                <a:moveTo>
                  <a:pt x="253" y="-4762"/>
                </a:moveTo>
                <a:lnTo>
                  <a:pt x="253" y="7854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0" name="object 4100"/>
          <p:cNvSpPr/>
          <p:nvPr/>
        </p:nvSpPr>
        <p:spPr>
          <a:xfrm>
            <a:off x="2096135" y="4501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1" name="object 4101"/>
          <p:cNvSpPr/>
          <p:nvPr/>
        </p:nvSpPr>
        <p:spPr>
          <a:xfrm>
            <a:off x="2096007" y="4494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2" name="object 4102"/>
          <p:cNvSpPr/>
          <p:nvPr/>
        </p:nvSpPr>
        <p:spPr>
          <a:xfrm>
            <a:off x="2095754" y="4471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3" name="object 4103"/>
          <p:cNvSpPr/>
          <p:nvPr/>
        </p:nvSpPr>
        <p:spPr>
          <a:xfrm>
            <a:off x="2095626" y="44461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4" name="object 4104"/>
          <p:cNvSpPr/>
          <p:nvPr/>
        </p:nvSpPr>
        <p:spPr>
          <a:xfrm>
            <a:off x="2095373" y="44363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5" name="object 4105"/>
          <p:cNvSpPr/>
          <p:nvPr/>
        </p:nvSpPr>
        <p:spPr>
          <a:xfrm>
            <a:off x="2095245" y="44306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6" name="object 4106"/>
          <p:cNvSpPr/>
          <p:nvPr/>
        </p:nvSpPr>
        <p:spPr>
          <a:xfrm>
            <a:off x="2094864" y="4423664"/>
            <a:ext cx="635" cy="66040"/>
          </a:xfrm>
          <a:custGeom>
            <a:avLst/>
            <a:gdLst/>
            <a:ahLst/>
            <a:cxnLst/>
            <a:rect l="l" t="t" r="r" b="b"/>
            <a:pathLst>
              <a:path w="635" h="66039">
                <a:moveTo>
                  <a:pt x="253" y="-4762"/>
                </a:moveTo>
                <a:lnTo>
                  <a:pt x="253" y="7029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7" name="object 4107"/>
          <p:cNvSpPr/>
          <p:nvPr/>
        </p:nvSpPr>
        <p:spPr>
          <a:xfrm>
            <a:off x="2094610" y="44113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8" name="object 4108"/>
          <p:cNvSpPr/>
          <p:nvPr/>
        </p:nvSpPr>
        <p:spPr>
          <a:xfrm>
            <a:off x="2089657" y="4385945"/>
            <a:ext cx="5715" cy="88265"/>
          </a:xfrm>
          <a:custGeom>
            <a:avLst/>
            <a:gdLst/>
            <a:ahLst/>
            <a:cxnLst/>
            <a:rect l="l" t="t" r="r" b="b"/>
            <a:pathLst>
              <a:path w="5714" h="88264">
                <a:moveTo>
                  <a:pt x="0" y="88011"/>
                </a:moveTo>
                <a:lnTo>
                  <a:pt x="0" y="0"/>
                </a:lnTo>
                <a:lnTo>
                  <a:pt x="5207" y="0"/>
                </a:lnTo>
                <a:lnTo>
                  <a:pt x="5207" y="2540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9" name="object 4109"/>
          <p:cNvSpPr/>
          <p:nvPr/>
        </p:nvSpPr>
        <p:spPr>
          <a:xfrm>
            <a:off x="2086101" y="4317746"/>
            <a:ext cx="6350" cy="100965"/>
          </a:xfrm>
          <a:custGeom>
            <a:avLst/>
            <a:gdLst/>
            <a:ahLst/>
            <a:cxnLst/>
            <a:rect l="l" t="t" r="r" b="b"/>
            <a:pathLst>
              <a:path w="6350" h="100964">
                <a:moveTo>
                  <a:pt x="0" y="100457"/>
                </a:moveTo>
                <a:lnTo>
                  <a:pt x="0" y="0"/>
                </a:lnTo>
                <a:lnTo>
                  <a:pt x="6223" y="0"/>
                </a:lnTo>
                <a:lnTo>
                  <a:pt x="6223" y="681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0" name="object 4110"/>
          <p:cNvSpPr/>
          <p:nvPr/>
        </p:nvSpPr>
        <p:spPr>
          <a:xfrm>
            <a:off x="2085594" y="4301490"/>
            <a:ext cx="3810" cy="105410"/>
          </a:xfrm>
          <a:custGeom>
            <a:avLst/>
            <a:gdLst/>
            <a:ahLst/>
            <a:cxnLst/>
            <a:rect l="l" t="t" r="r" b="b"/>
            <a:pathLst>
              <a:path w="3810" h="105410">
                <a:moveTo>
                  <a:pt x="0" y="105283"/>
                </a:moveTo>
                <a:lnTo>
                  <a:pt x="0" y="0"/>
                </a:lnTo>
                <a:lnTo>
                  <a:pt x="3556" y="0"/>
                </a:lnTo>
                <a:lnTo>
                  <a:pt x="3556" y="162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1" name="object 4111"/>
          <p:cNvSpPr/>
          <p:nvPr/>
        </p:nvSpPr>
        <p:spPr>
          <a:xfrm>
            <a:off x="2082038" y="4252721"/>
            <a:ext cx="5715" cy="118110"/>
          </a:xfrm>
          <a:custGeom>
            <a:avLst/>
            <a:gdLst/>
            <a:ahLst/>
            <a:cxnLst/>
            <a:rect l="l" t="t" r="r" b="b"/>
            <a:pathLst>
              <a:path w="5714" h="118110">
                <a:moveTo>
                  <a:pt x="0" y="117601"/>
                </a:moveTo>
                <a:lnTo>
                  <a:pt x="0" y="0"/>
                </a:lnTo>
                <a:lnTo>
                  <a:pt x="5334" y="0"/>
                </a:lnTo>
                <a:lnTo>
                  <a:pt x="5334" y="487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2" name="object 4112"/>
          <p:cNvSpPr/>
          <p:nvPr/>
        </p:nvSpPr>
        <p:spPr>
          <a:xfrm>
            <a:off x="2076323" y="4246879"/>
            <a:ext cx="8890" cy="30480"/>
          </a:xfrm>
          <a:custGeom>
            <a:avLst/>
            <a:gdLst/>
            <a:ahLst/>
            <a:cxnLst/>
            <a:rect l="l" t="t" r="r" b="b"/>
            <a:pathLst>
              <a:path w="8889" h="30479">
                <a:moveTo>
                  <a:pt x="0" y="29972"/>
                </a:moveTo>
                <a:lnTo>
                  <a:pt x="0" y="0"/>
                </a:lnTo>
                <a:lnTo>
                  <a:pt x="8382" y="0"/>
                </a:lnTo>
                <a:lnTo>
                  <a:pt x="8382" y="58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3" name="object 4113"/>
          <p:cNvSpPr/>
          <p:nvPr/>
        </p:nvSpPr>
        <p:spPr>
          <a:xfrm>
            <a:off x="2098675" y="42664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4" name="object 4114"/>
          <p:cNvSpPr/>
          <p:nvPr/>
        </p:nvSpPr>
        <p:spPr>
          <a:xfrm>
            <a:off x="2098420" y="41940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5" name="object 4115"/>
          <p:cNvSpPr/>
          <p:nvPr/>
        </p:nvSpPr>
        <p:spPr>
          <a:xfrm>
            <a:off x="2099182" y="44552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6" name="object 4116"/>
          <p:cNvSpPr/>
          <p:nvPr/>
        </p:nvSpPr>
        <p:spPr>
          <a:xfrm>
            <a:off x="2099945" y="4458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7" name="object 4117"/>
          <p:cNvSpPr/>
          <p:nvPr/>
        </p:nvSpPr>
        <p:spPr>
          <a:xfrm>
            <a:off x="2100707" y="4579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8" name="object 4118"/>
          <p:cNvSpPr/>
          <p:nvPr/>
        </p:nvSpPr>
        <p:spPr>
          <a:xfrm>
            <a:off x="2099436" y="4382642"/>
            <a:ext cx="1270" cy="36195"/>
          </a:xfrm>
          <a:custGeom>
            <a:avLst/>
            <a:gdLst/>
            <a:ahLst/>
            <a:cxnLst/>
            <a:rect l="l" t="t" r="r" b="b"/>
            <a:pathLst>
              <a:path w="1269" h="36195">
                <a:moveTo>
                  <a:pt x="0" y="35940"/>
                </a:moveTo>
                <a:lnTo>
                  <a:pt x="0" y="0"/>
                </a:lnTo>
                <a:lnTo>
                  <a:pt x="889" y="0"/>
                </a:lnTo>
                <a:lnTo>
                  <a:pt x="889" y="193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9" name="object 4119"/>
          <p:cNvSpPr/>
          <p:nvPr/>
        </p:nvSpPr>
        <p:spPr>
          <a:xfrm>
            <a:off x="2102357" y="4397184"/>
            <a:ext cx="0" cy="278130"/>
          </a:xfrm>
          <a:custGeom>
            <a:avLst/>
            <a:gdLst/>
            <a:ahLst/>
            <a:cxnLst/>
            <a:rect l="l" t="t" r="r" b="b"/>
            <a:pathLst>
              <a:path h="278129">
                <a:moveTo>
                  <a:pt x="0" y="0"/>
                </a:moveTo>
                <a:lnTo>
                  <a:pt x="0" y="27812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0" name="object 4120"/>
          <p:cNvSpPr/>
          <p:nvPr/>
        </p:nvSpPr>
        <p:spPr>
          <a:xfrm>
            <a:off x="2101976" y="4438141"/>
            <a:ext cx="1270" cy="40640"/>
          </a:xfrm>
          <a:custGeom>
            <a:avLst/>
            <a:gdLst/>
            <a:ahLst/>
            <a:cxnLst/>
            <a:rect l="l" t="t" r="r" b="b"/>
            <a:pathLst>
              <a:path w="1269" h="40639">
                <a:moveTo>
                  <a:pt x="0" y="40259"/>
                </a:moveTo>
                <a:lnTo>
                  <a:pt x="0" y="0"/>
                </a:lnTo>
                <a:lnTo>
                  <a:pt x="762" y="0"/>
                </a:lnTo>
                <a:lnTo>
                  <a:pt x="762" y="368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1" name="object 4121"/>
          <p:cNvSpPr/>
          <p:nvPr/>
        </p:nvSpPr>
        <p:spPr>
          <a:xfrm>
            <a:off x="2101469" y="4379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2" name="object 4122"/>
          <p:cNvSpPr/>
          <p:nvPr/>
        </p:nvSpPr>
        <p:spPr>
          <a:xfrm>
            <a:off x="2099945" y="4350384"/>
            <a:ext cx="1905" cy="32384"/>
          </a:xfrm>
          <a:custGeom>
            <a:avLst/>
            <a:gdLst/>
            <a:ahLst/>
            <a:cxnLst/>
            <a:rect l="l" t="t" r="r" b="b"/>
            <a:pathLst>
              <a:path w="1905" h="32385">
                <a:moveTo>
                  <a:pt x="0" y="32258"/>
                </a:moveTo>
                <a:lnTo>
                  <a:pt x="0" y="0"/>
                </a:lnTo>
                <a:lnTo>
                  <a:pt x="1778" y="0"/>
                </a:lnTo>
                <a:lnTo>
                  <a:pt x="1778" y="293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3" name="object 4123"/>
          <p:cNvSpPr/>
          <p:nvPr/>
        </p:nvSpPr>
        <p:spPr>
          <a:xfrm>
            <a:off x="2102992" y="43945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4" name="object 4124"/>
          <p:cNvSpPr/>
          <p:nvPr/>
        </p:nvSpPr>
        <p:spPr>
          <a:xfrm>
            <a:off x="2104008" y="45984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5" name="object 4125"/>
          <p:cNvSpPr/>
          <p:nvPr/>
        </p:nvSpPr>
        <p:spPr>
          <a:xfrm>
            <a:off x="2103754" y="4579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6" name="object 4126"/>
          <p:cNvSpPr/>
          <p:nvPr/>
        </p:nvSpPr>
        <p:spPr>
          <a:xfrm>
            <a:off x="2104770" y="46652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7" name="object 4127"/>
          <p:cNvSpPr/>
          <p:nvPr/>
        </p:nvSpPr>
        <p:spPr>
          <a:xfrm>
            <a:off x="2105279" y="4678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8" name="object 4128"/>
          <p:cNvSpPr/>
          <p:nvPr/>
        </p:nvSpPr>
        <p:spPr>
          <a:xfrm>
            <a:off x="2105151" y="46431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9" name="object 4129"/>
          <p:cNvSpPr/>
          <p:nvPr/>
        </p:nvSpPr>
        <p:spPr>
          <a:xfrm>
            <a:off x="2104770" y="4611370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254" y="-4762"/>
                </a:moveTo>
                <a:lnTo>
                  <a:pt x="254" y="58610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0" name="object 4130"/>
          <p:cNvSpPr/>
          <p:nvPr/>
        </p:nvSpPr>
        <p:spPr>
          <a:xfrm>
            <a:off x="2104517" y="45673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1" name="object 4131"/>
          <p:cNvSpPr/>
          <p:nvPr/>
        </p:nvSpPr>
        <p:spPr>
          <a:xfrm>
            <a:off x="2104389" y="45407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2" name="object 4132"/>
          <p:cNvSpPr/>
          <p:nvPr/>
        </p:nvSpPr>
        <p:spPr>
          <a:xfrm>
            <a:off x="2103882" y="4511675"/>
            <a:ext cx="635" cy="67945"/>
          </a:xfrm>
          <a:custGeom>
            <a:avLst/>
            <a:gdLst/>
            <a:ahLst/>
            <a:cxnLst/>
            <a:rect l="l" t="t" r="r" b="b"/>
            <a:pathLst>
              <a:path w="635" h="67945">
                <a:moveTo>
                  <a:pt x="317" y="-4762"/>
                </a:moveTo>
                <a:lnTo>
                  <a:pt x="317" y="72453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3" name="object 4133"/>
          <p:cNvSpPr/>
          <p:nvPr/>
        </p:nvSpPr>
        <p:spPr>
          <a:xfrm>
            <a:off x="2103627" y="44857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4" name="object 4134"/>
          <p:cNvSpPr/>
          <p:nvPr/>
        </p:nvSpPr>
        <p:spPr>
          <a:xfrm>
            <a:off x="2106041" y="4521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5" name="object 4135"/>
          <p:cNvSpPr/>
          <p:nvPr/>
        </p:nvSpPr>
        <p:spPr>
          <a:xfrm>
            <a:off x="2105914" y="44750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6" name="object 4136"/>
          <p:cNvSpPr/>
          <p:nvPr/>
        </p:nvSpPr>
        <p:spPr>
          <a:xfrm>
            <a:off x="2105660" y="44335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7" name="object 4137"/>
          <p:cNvSpPr/>
          <p:nvPr/>
        </p:nvSpPr>
        <p:spPr>
          <a:xfrm>
            <a:off x="2103882" y="4412488"/>
            <a:ext cx="1905" cy="73660"/>
          </a:xfrm>
          <a:custGeom>
            <a:avLst/>
            <a:gdLst/>
            <a:ahLst/>
            <a:cxnLst/>
            <a:rect l="l" t="t" r="r" b="b"/>
            <a:pathLst>
              <a:path w="1905" h="73660">
                <a:moveTo>
                  <a:pt x="0" y="73278"/>
                </a:moveTo>
                <a:lnTo>
                  <a:pt x="0" y="0"/>
                </a:lnTo>
                <a:lnTo>
                  <a:pt x="1905" y="0"/>
                </a:lnTo>
                <a:lnTo>
                  <a:pt x="1905" y="210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8" name="object 4138"/>
          <p:cNvSpPr/>
          <p:nvPr/>
        </p:nvSpPr>
        <p:spPr>
          <a:xfrm>
            <a:off x="2106422" y="44836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9" name="object 4139"/>
          <p:cNvSpPr/>
          <p:nvPr/>
        </p:nvSpPr>
        <p:spPr>
          <a:xfrm>
            <a:off x="2106802" y="4444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0" name="object 4140"/>
          <p:cNvSpPr/>
          <p:nvPr/>
        </p:nvSpPr>
        <p:spPr>
          <a:xfrm>
            <a:off x="2106548" y="4414265"/>
            <a:ext cx="635" cy="69850"/>
          </a:xfrm>
          <a:custGeom>
            <a:avLst/>
            <a:gdLst/>
            <a:ahLst/>
            <a:cxnLst/>
            <a:rect l="l" t="t" r="r" b="b"/>
            <a:pathLst>
              <a:path w="635" h="69850">
                <a:moveTo>
                  <a:pt x="190" y="-4762"/>
                </a:moveTo>
                <a:lnTo>
                  <a:pt x="190" y="7410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1" name="object 4141"/>
          <p:cNvSpPr/>
          <p:nvPr/>
        </p:nvSpPr>
        <p:spPr>
          <a:xfrm>
            <a:off x="2107183" y="4399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2" name="object 4142"/>
          <p:cNvSpPr/>
          <p:nvPr/>
        </p:nvSpPr>
        <p:spPr>
          <a:xfrm>
            <a:off x="2106676" y="4367657"/>
            <a:ext cx="635" cy="46990"/>
          </a:xfrm>
          <a:custGeom>
            <a:avLst/>
            <a:gdLst/>
            <a:ahLst/>
            <a:cxnLst/>
            <a:rect l="l" t="t" r="r" b="b"/>
            <a:pathLst>
              <a:path w="635" h="46989">
                <a:moveTo>
                  <a:pt x="0" y="46609"/>
                </a:moveTo>
                <a:lnTo>
                  <a:pt x="0" y="0"/>
                </a:lnTo>
                <a:lnTo>
                  <a:pt x="635" y="0"/>
                </a:lnTo>
                <a:lnTo>
                  <a:pt x="635" y="314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3" name="object 4143"/>
          <p:cNvSpPr/>
          <p:nvPr/>
        </p:nvSpPr>
        <p:spPr>
          <a:xfrm>
            <a:off x="2104898" y="4356227"/>
            <a:ext cx="2540" cy="56515"/>
          </a:xfrm>
          <a:custGeom>
            <a:avLst/>
            <a:gdLst/>
            <a:ahLst/>
            <a:cxnLst/>
            <a:rect l="l" t="t" r="r" b="b"/>
            <a:pathLst>
              <a:path w="2539" h="56514">
                <a:moveTo>
                  <a:pt x="0" y="56261"/>
                </a:moveTo>
                <a:lnTo>
                  <a:pt x="0" y="0"/>
                </a:lnTo>
                <a:lnTo>
                  <a:pt x="2159" y="0"/>
                </a:lnTo>
                <a:lnTo>
                  <a:pt x="2159" y="114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4" name="object 4144"/>
          <p:cNvSpPr/>
          <p:nvPr/>
        </p:nvSpPr>
        <p:spPr>
          <a:xfrm>
            <a:off x="2103373" y="4330065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540" y="0"/>
                </a:lnTo>
                <a:lnTo>
                  <a:pt x="2540" y="261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5" name="object 4145"/>
          <p:cNvSpPr/>
          <p:nvPr/>
        </p:nvSpPr>
        <p:spPr>
          <a:xfrm>
            <a:off x="2103120" y="4312158"/>
            <a:ext cx="1905" cy="82550"/>
          </a:xfrm>
          <a:custGeom>
            <a:avLst/>
            <a:gdLst/>
            <a:ahLst/>
            <a:cxnLst/>
            <a:rect l="l" t="t" r="r" b="b"/>
            <a:pathLst>
              <a:path w="1905" h="82550">
                <a:moveTo>
                  <a:pt x="0" y="82423"/>
                </a:moveTo>
                <a:lnTo>
                  <a:pt x="0" y="0"/>
                </a:lnTo>
                <a:lnTo>
                  <a:pt x="1524" y="0"/>
                </a:lnTo>
                <a:lnTo>
                  <a:pt x="1524" y="179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6" name="object 4146"/>
          <p:cNvSpPr/>
          <p:nvPr/>
        </p:nvSpPr>
        <p:spPr>
          <a:xfrm>
            <a:off x="2100833" y="4276852"/>
            <a:ext cx="3175" cy="73660"/>
          </a:xfrm>
          <a:custGeom>
            <a:avLst/>
            <a:gdLst/>
            <a:ahLst/>
            <a:cxnLst/>
            <a:rect l="l" t="t" r="r" b="b"/>
            <a:pathLst>
              <a:path w="3175" h="73660">
                <a:moveTo>
                  <a:pt x="0" y="73533"/>
                </a:moveTo>
                <a:lnTo>
                  <a:pt x="0" y="0"/>
                </a:lnTo>
                <a:lnTo>
                  <a:pt x="3048" y="0"/>
                </a:lnTo>
                <a:lnTo>
                  <a:pt x="3048" y="353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7" name="object 4147"/>
          <p:cNvSpPr/>
          <p:nvPr/>
        </p:nvSpPr>
        <p:spPr>
          <a:xfrm>
            <a:off x="2099055" y="4226052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302" y="0"/>
                </a:lnTo>
                <a:lnTo>
                  <a:pt x="3302" y="508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8" name="object 4148"/>
          <p:cNvSpPr/>
          <p:nvPr/>
        </p:nvSpPr>
        <p:spPr>
          <a:xfrm>
            <a:off x="2107564" y="43003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9" name="object 4149"/>
          <p:cNvSpPr/>
          <p:nvPr/>
        </p:nvSpPr>
        <p:spPr>
          <a:xfrm>
            <a:off x="2108200" y="4403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0" name="object 4150"/>
          <p:cNvSpPr/>
          <p:nvPr/>
        </p:nvSpPr>
        <p:spPr>
          <a:xfrm>
            <a:off x="2108961" y="44550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1" name="object 4151"/>
          <p:cNvSpPr/>
          <p:nvPr/>
        </p:nvSpPr>
        <p:spPr>
          <a:xfrm>
            <a:off x="2108707" y="43851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2" name="object 4152"/>
          <p:cNvSpPr/>
          <p:nvPr/>
        </p:nvSpPr>
        <p:spPr>
          <a:xfrm>
            <a:off x="2108580" y="43567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3" name="object 4153"/>
          <p:cNvSpPr/>
          <p:nvPr/>
        </p:nvSpPr>
        <p:spPr>
          <a:xfrm>
            <a:off x="2108200" y="4344796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4">
                <a:moveTo>
                  <a:pt x="253" y="-4762"/>
                </a:moveTo>
                <a:lnTo>
                  <a:pt x="253" y="63436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4" name="object 4154"/>
          <p:cNvSpPr/>
          <p:nvPr/>
        </p:nvSpPr>
        <p:spPr>
          <a:xfrm>
            <a:off x="2107945" y="4289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5" name="object 4155"/>
          <p:cNvSpPr/>
          <p:nvPr/>
        </p:nvSpPr>
        <p:spPr>
          <a:xfrm>
            <a:off x="2109342" y="42851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6" name="object 4156"/>
          <p:cNvSpPr/>
          <p:nvPr/>
        </p:nvSpPr>
        <p:spPr>
          <a:xfrm>
            <a:off x="2108200" y="4269104"/>
            <a:ext cx="1270" cy="20955"/>
          </a:xfrm>
          <a:custGeom>
            <a:avLst/>
            <a:gdLst/>
            <a:ahLst/>
            <a:cxnLst/>
            <a:rect l="l" t="t" r="r" b="b"/>
            <a:pathLst>
              <a:path w="1269" h="20954">
                <a:moveTo>
                  <a:pt x="0" y="20574"/>
                </a:moveTo>
                <a:lnTo>
                  <a:pt x="0" y="0"/>
                </a:lnTo>
                <a:lnTo>
                  <a:pt x="1143" y="0"/>
                </a:lnTo>
                <a:lnTo>
                  <a:pt x="1143" y="1600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7" name="object 4157"/>
          <p:cNvSpPr/>
          <p:nvPr/>
        </p:nvSpPr>
        <p:spPr>
          <a:xfrm>
            <a:off x="2107692" y="4220971"/>
            <a:ext cx="1270" cy="79375"/>
          </a:xfrm>
          <a:custGeom>
            <a:avLst/>
            <a:gdLst/>
            <a:ahLst/>
            <a:cxnLst/>
            <a:rect l="l" t="t" r="r" b="b"/>
            <a:pathLst>
              <a:path w="1269" h="79375">
                <a:moveTo>
                  <a:pt x="0" y="79375"/>
                </a:moveTo>
                <a:lnTo>
                  <a:pt x="0" y="0"/>
                </a:lnTo>
                <a:lnTo>
                  <a:pt x="1143" y="0"/>
                </a:lnTo>
                <a:lnTo>
                  <a:pt x="1143" y="481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8" name="object 4158"/>
          <p:cNvSpPr/>
          <p:nvPr/>
        </p:nvSpPr>
        <p:spPr>
          <a:xfrm>
            <a:off x="2100707" y="4172711"/>
            <a:ext cx="7620" cy="53340"/>
          </a:xfrm>
          <a:custGeom>
            <a:avLst/>
            <a:gdLst/>
            <a:ahLst/>
            <a:cxnLst/>
            <a:rect l="l" t="t" r="r" b="b"/>
            <a:pathLst>
              <a:path w="7619" h="53339">
                <a:moveTo>
                  <a:pt x="0" y="53340"/>
                </a:moveTo>
                <a:lnTo>
                  <a:pt x="0" y="0"/>
                </a:lnTo>
                <a:lnTo>
                  <a:pt x="7493" y="0"/>
                </a:lnTo>
                <a:lnTo>
                  <a:pt x="7493" y="482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9" name="object 4159"/>
          <p:cNvSpPr/>
          <p:nvPr/>
        </p:nvSpPr>
        <p:spPr>
          <a:xfrm>
            <a:off x="2098548" y="4129151"/>
            <a:ext cx="6350" cy="65405"/>
          </a:xfrm>
          <a:custGeom>
            <a:avLst/>
            <a:gdLst/>
            <a:ahLst/>
            <a:cxnLst/>
            <a:rect l="l" t="t" r="r" b="b"/>
            <a:pathLst>
              <a:path w="6350" h="65404">
                <a:moveTo>
                  <a:pt x="0" y="64897"/>
                </a:moveTo>
                <a:lnTo>
                  <a:pt x="0" y="0"/>
                </a:lnTo>
                <a:lnTo>
                  <a:pt x="5969" y="0"/>
                </a:lnTo>
                <a:lnTo>
                  <a:pt x="5969" y="435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0" name="object 4160"/>
          <p:cNvSpPr/>
          <p:nvPr/>
        </p:nvSpPr>
        <p:spPr>
          <a:xfrm>
            <a:off x="2080514" y="4076700"/>
            <a:ext cx="20955" cy="170180"/>
          </a:xfrm>
          <a:custGeom>
            <a:avLst/>
            <a:gdLst/>
            <a:ahLst/>
            <a:cxnLst/>
            <a:rect l="l" t="t" r="r" b="b"/>
            <a:pathLst>
              <a:path w="20955" h="170179">
                <a:moveTo>
                  <a:pt x="0" y="170179"/>
                </a:moveTo>
                <a:lnTo>
                  <a:pt x="0" y="0"/>
                </a:lnTo>
                <a:lnTo>
                  <a:pt x="20955" y="0"/>
                </a:lnTo>
                <a:lnTo>
                  <a:pt x="20955" y="524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1" name="object 4161"/>
          <p:cNvSpPr/>
          <p:nvPr/>
        </p:nvSpPr>
        <p:spPr>
          <a:xfrm>
            <a:off x="2110485" y="46088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2" name="object 4162"/>
          <p:cNvSpPr/>
          <p:nvPr/>
        </p:nvSpPr>
        <p:spPr>
          <a:xfrm>
            <a:off x="2110232" y="45612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3" name="object 4163"/>
          <p:cNvSpPr/>
          <p:nvPr/>
        </p:nvSpPr>
        <p:spPr>
          <a:xfrm>
            <a:off x="2110104" y="45219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4" name="object 4164"/>
          <p:cNvSpPr/>
          <p:nvPr/>
        </p:nvSpPr>
        <p:spPr>
          <a:xfrm>
            <a:off x="2109851" y="44763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5" name="object 4165"/>
          <p:cNvSpPr/>
          <p:nvPr/>
        </p:nvSpPr>
        <p:spPr>
          <a:xfrm>
            <a:off x="2109723" y="44296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6" name="object 4166"/>
          <p:cNvSpPr/>
          <p:nvPr/>
        </p:nvSpPr>
        <p:spPr>
          <a:xfrm>
            <a:off x="2111375" y="45289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7" name="object 4167"/>
          <p:cNvSpPr/>
          <p:nvPr/>
        </p:nvSpPr>
        <p:spPr>
          <a:xfrm>
            <a:off x="2112010" y="4548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8" name="object 4168"/>
          <p:cNvSpPr/>
          <p:nvPr/>
        </p:nvSpPr>
        <p:spPr>
          <a:xfrm>
            <a:off x="2111755" y="4529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9" name="object 4169"/>
          <p:cNvSpPr/>
          <p:nvPr/>
        </p:nvSpPr>
        <p:spPr>
          <a:xfrm>
            <a:off x="2112391" y="45378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0" name="object 4170"/>
          <p:cNvSpPr/>
          <p:nvPr/>
        </p:nvSpPr>
        <p:spPr>
          <a:xfrm>
            <a:off x="2112898" y="4582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1" name="object 4171"/>
          <p:cNvSpPr/>
          <p:nvPr/>
        </p:nvSpPr>
        <p:spPr>
          <a:xfrm>
            <a:off x="2112772" y="45342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2" name="object 4172"/>
          <p:cNvSpPr/>
          <p:nvPr/>
        </p:nvSpPr>
        <p:spPr>
          <a:xfrm>
            <a:off x="2112391" y="4515358"/>
            <a:ext cx="635" cy="22860"/>
          </a:xfrm>
          <a:custGeom>
            <a:avLst/>
            <a:gdLst/>
            <a:ahLst/>
            <a:cxnLst/>
            <a:rect l="l" t="t" r="r" b="b"/>
            <a:pathLst>
              <a:path w="635" h="22860">
                <a:moveTo>
                  <a:pt x="0" y="22478"/>
                </a:moveTo>
                <a:lnTo>
                  <a:pt x="0" y="0"/>
                </a:lnTo>
                <a:lnTo>
                  <a:pt x="508" y="0"/>
                </a:lnTo>
                <a:lnTo>
                  <a:pt x="508" y="189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3" name="object 4173"/>
          <p:cNvSpPr/>
          <p:nvPr/>
        </p:nvSpPr>
        <p:spPr>
          <a:xfrm>
            <a:off x="2111882" y="4489322"/>
            <a:ext cx="1270" cy="40005"/>
          </a:xfrm>
          <a:custGeom>
            <a:avLst/>
            <a:gdLst/>
            <a:ahLst/>
            <a:cxnLst/>
            <a:rect l="l" t="t" r="r" b="b"/>
            <a:pathLst>
              <a:path w="1269" h="40004">
                <a:moveTo>
                  <a:pt x="0" y="39750"/>
                </a:moveTo>
                <a:lnTo>
                  <a:pt x="0" y="0"/>
                </a:lnTo>
                <a:lnTo>
                  <a:pt x="762" y="0"/>
                </a:lnTo>
                <a:lnTo>
                  <a:pt x="762" y="2603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4" name="object 4174"/>
          <p:cNvSpPr/>
          <p:nvPr/>
        </p:nvSpPr>
        <p:spPr>
          <a:xfrm>
            <a:off x="2111501" y="4478782"/>
            <a:ext cx="1270" cy="50165"/>
          </a:xfrm>
          <a:custGeom>
            <a:avLst/>
            <a:gdLst/>
            <a:ahLst/>
            <a:cxnLst/>
            <a:rect l="l" t="t" r="r" b="b"/>
            <a:pathLst>
              <a:path w="1269" h="50164">
                <a:moveTo>
                  <a:pt x="0" y="50164"/>
                </a:moveTo>
                <a:lnTo>
                  <a:pt x="0" y="0"/>
                </a:lnTo>
                <a:lnTo>
                  <a:pt x="762" y="0"/>
                </a:lnTo>
                <a:lnTo>
                  <a:pt x="762" y="105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5" name="object 4175"/>
          <p:cNvSpPr/>
          <p:nvPr/>
        </p:nvSpPr>
        <p:spPr>
          <a:xfrm>
            <a:off x="2111248" y="44521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6" name="object 4176"/>
          <p:cNvSpPr/>
          <p:nvPr/>
        </p:nvSpPr>
        <p:spPr>
          <a:xfrm>
            <a:off x="2110994" y="43991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7" name="object 4177"/>
          <p:cNvSpPr/>
          <p:nvPr/>
        </p:nvSpPr>
        <p:spPr>
          <a:xfrm>
            <a:off x="2110867" y="43879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8" name="object 4178"/>
          <p:cNvSpPr/>
          <p:nvPr/>
        </p:nvSpPr>
        <p:spPr>
          <a:xfrm>
            <a:off x="2109851" y="4376546"/>
            <a:ext cx="1270" cy="53340"/>
          </a:xfrm>
          <a:custGeom>
            <a:avLst/>
            <a:gdLst/>
            <a:ahLst/>
            <a:cxnLst/>
            <a:rect l="l" t="t" r="r" b="b"/>
            <a:pathLst>
              <a:path w="1269" h="53339">
                <a:moveTo>
                  <a:pt x="0" y="53086"/>
                </a:moveTo>
                <a:lnTo>
                  <a:pt x="0" y="0"/>
                </a:lnTo>
                <a:lnTo>
                  <a:pt x="1270" y="0"/>
                </a:lnTo>
                <a:lnTo>
                  <a:pt x="1270" y="1143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9" name="object 4179"/>
          <p:cNvSpPr/>
          <p:nvPr/>
        </p:nvSpPr>
        <p:spPr>
          <a:xfrm>
            <a:off x="2113279" y="4400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0" name="object 4180"/>
          <p:cNvSpPr/>
          <p:nvPr/>
        </p:nvSpPr>
        <p:spPr>
          <a:xfrm>
            <a:off x="2114295" y="45490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1" name="object 4181"/>
          <p:cNvSpPr/>
          <p:nvPr/>
        </p:nvSpPr>
        <p:spPr>
          <a:xfrm>
            <a:off x="2114042" y="4524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2" name="object 4182"/>
          <p:cNvSpPr/>
          <p:nvPr/>
        </p:nvSpPr>
        <p:spPr>
          <a:xfrm>
            <a:off x="2113914" y="44950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3" name="object 4183"/>
          <p:cNvSpPr/>
          <p:nvPr/>
        </p:nvSpPr>
        <p:spPr>
          <a:xfrm>
            <a:off x="2114804" y="45869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4" name="object 4184"/>
          <p:cNvSpPr/>
          <p:nvPr/>
        </p:nvSpPr>
        <p:spPr>
          <a:xfrm>
            <a:off x="2114676" y="45068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5" name="object 4185"/>
          <p:cNvSpPr/>
          <p:nvPr/>
        </p:nvSpPr>
        <p:spPr>
          <a:xfrm>
            <a:off x="2115439" y="45548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6" name="object 4186"/>
          <p:cNvSpPr/>
          <p:nvPr/>
        </p:nvSpPr>
        <p:spPr>
          <a:xfrm>
            <a:off x="2115185" y="45055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7" name="object 4187"/>
          <p:cNvSpPr/>
          <p:nvPr/>
        </p:nvSpPr>
        <p:spPr>
          <a:xfrm>
            <a:off x="2114804" y="4479290"/>
            <a:ext cx="635" cy="27940"/>
          </a:xfrm>
          <a:custGeom>
            <a:avLst/>
            <a:gdLst/>
            <a:ahLst/>
            <a:cxnLst/>
            <a:rect l="l" t="t" r="r" b="b"/>
            <a:pathLst>
              <a:path w="635" h="27939">
                <a:moveTo>
                  <a:pt x="0" y="27559"/>
                </a:moveTo>
                <a:lnTo>
                  <a:pt x="0" y="0"/>
                </a:lnTo>
                <a:lnTo>
                  <a:pt x="508" y="0"/>
                </a:lnTo>
                <a:lnTo>
                  <a:pt x="508" y="262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8" name="object 4188"/>
          <p:cNvSpPr/>
          <p:nvPr/>
        </p:nvSpPr>
        <p:spPr>
          <a:xfrm>
            <a:off x="2114042" y="4472940"/>
            <a:ext cx="1270" cy="22225"/>
          </a:xfrm>
          <a:custGeom>
            <a:avLst/>
            <a:gdLst/>
            <a:ahLst/>
            <a:cxnLst/>
            <a:rect l="l" t="t" r="r" b="b"/>
            <a:pathLst>
              <a:path w="1269" h="22225">
                <a:moveTo>
                  <a:pt x="0" y="22098"/>
                </a:moveTo>
                <a:lnTo>
                  <a:pt x="0" y="0"/>
                </a:lnTo>
                <a:lnTo>
                  <a:pt x="1016" y="0"/>
                </a:lnTo>
                <a:lnTo>
                  <a:pt x="1016" y="635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9" name="object 4189"/>
          <p:cNvSpPr/>
          <p:nvPr/>
        </p:nvSpPr>
        <p:spPr>
          <a:xfrm>
            <a:off x="2113660" y="4446523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0" name="object 4190"/>
          <p:cNvSpPr/>
          <p:nvPr/>
        </p:nvSpPr>
        <p:spPr>
          <a:xfrm>
            <a:off x="2116327" y="4561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1" name="object 4191"/>
          <p:cNvSpPr/>
          <p:nvPr/>
        </p:nvSpPr>
        <p:spPr>
          <a:xfrm>
            <a:off x="2116201" y="4491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2" name="object 4192"/>
          <p:cNvSpPr/>
          <p:nvPr/>
        </p:nvSpPr>
        <p:spPr>
          <a:xfrm>
            <a:off x="2117089" y="45234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3" name="object 4193"/>
          <p:cNvSpPr/>
          <p:nvPr/>
        </p:nvSpPr>
        <p:spPr>
          <a:xfrm>
            <a:off x="2116963" y="44930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4" name="object 4194"/>
          <p:cNvSpPr/>
          <p:nvPr/>
        </p:nvSpPr>
        <p:spPr>
          <a:xfrm>
            <a:off x="2116708" y="44846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5" name="object 4195"/>
          <p:cNvSpPr/>
          <p:nvPr/>
        </p:nvSpPr>
        <p:spPr>
          <a:xfrm>
            <a:off x="2116327" y="4467478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257"/>
                </a:moveTo>
                <a:lnTo>
                  <a:pt x="0" y="0"/>
                </a:lnTo>
                <a:lnTo>
                  <a:pt x="635" y="0"/>
                </a:lnTo>
                <a:lnTo>
                  <a:pt x="635" y="171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6" name="object 4196"/>
          <p:cNvSpPr/>
          <p:nvPr/>
        </p:nvSpPr>
        <p:spPr>
          <a:xfrm>
            <a:off x="2115947" y="44494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7" name="object 4197"/>
          <p:cNvSpPr/>
          <p:nvPr/>
        </p:nvSpPr>
        <p:spPr>
          <a:xfrm>
            <a:off x="2115820" y="44278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8" name="object 4198"/>
          <p:cNvSpPr/>
          <p:nvPr/>
        </p:nvSpPr>
        <p:spPr>
          <a:xfrm>
            <a:off x="2114169" y="4407280"/>
            <a:ext cx="1905" cy="39370"/>
          </a:xfrm>
          <a:custGeom>
            <a:avLst/>
            <a:gdLst/>
            <a:ahLst/>
            <a:cxnLst/>
            <a:rect l="l" t="t" r="r" b="b"/>
            <a:pathLst>
              <a:path w="1905" h="39370">
                <a:moveTo>
                  <a:pt x="0" y="39242"/>
                </a:moveTo>
                <a:lnTo>
                  <a:pt x="0" y="0"/>
                </a:lnTo>
                <a:lnTo>
                  <a:pt x="1905" y="0"/>
                </a:lnTo>
                <a:lnTo>
                  <a:pt x="1905" y="2057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9" name="object 4199"/>
          <p:cNvSpPr/>
          <p:nvPr/>
        </p:nvSpPr>
        <p:spPr>
          <a:xfrm>
            <a:off x="2117851" y="45181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0" name="object 4200"/>
          <p:cNvSpPr/>
          <p:nvPr/>
        </p:nvSpPr>
        <p:spPr>
          <a:xfrm>
            <a:off x="2117725" y="44286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1" name="object 4201"/>
          <p:cNvSpPr/>
          <p:nvPr/>
        </p:nvSpPr>
        <p:spPr>
          <a:xfrm>
            <a:off x="2117470" y="43787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2" name="object 4202"/>
          <p:cNvSpPr/>
          <p:nvPr/>
        </p:nvSpPr>
        <p:spPr>
          <a:xfrm>
            <a:off x="2115057" y="4368800"/>
            <a:ext cx="3175" cy="38735"/>
          </a:xfrm>
          <a:custGeom>
            <a:avLst/>
            <a:gdLst/>
            <a:ahLst/>
            <a:cxnLst/>
            <a:rect l="l" t="t" r="r" b="b"/>
            <a:pathLst>
              <a:path w="3175" h="38735">
                <a:moveTo>
                  <a:pt x="0" y="38480"/>
                </a:moveTo>
                <a:lnTo>
                  <a:pt x="0" y="0"/>
                </a:lnTo>
                <a:lnTo>
                  <a:pt x="2667" y="0"/>
                </a:lnTo>
                <a:lnTo>
                  <a:pt x="2667" y="99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3" name="object 4203"/>
          <p:cNvSpPr/>
          <p:nvPr/>
        </p:nvSpPr>
        <p:spPr>
          <a:xfrm>
            <a:off x="2113407" y="4340478"/>
            <a:ext cx="3175" cy="60325"/>
          </a:xfrm>
          <a:custGeom>
            <a:avLst/>
            <a:gdLst/>
            <a:ahLst/>
            <a:cxnLst/>
            <a:rect l="l" t="t" r="r" b="b"/>
            <a:pathLst>
              <a:path w="3175" h="60325">
                <a:moveTo>
                  <a:pt x="0" y="59816"/>
                </a:moveTo>
                <a:lnTo>
                  <a:pt x="0" y="0"/>
                </a:lnTo>
                <a:lnTo>
                  <a:pt x="2921" y="0"/>
                </a:lnTo>
                <a:lnTo>
                  <a:pt x="2921" y="283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4" name="object 4204"/>
          <p:cNvSpPr/>
          <p:nvPr/>
        </p:nvSpPr>
        <p:spPr>
          <a:xfrm>
            <a:off x="2110485" y="4298950"/>
            <a:ext cx="4445" cy="78105"/>
          </a:xfrm>
          <a:custGeom>
            <a:avLst/>
            <a:gdLst/>
            <a:ahLst/>
            <a:cxnLst/>
            <a:rect l="l" t="t" r="r" b="b"/>
            <a:pathLst>
              <a:path w="4444" h="78104">
                <a:moveTo>
                  <a:pt x="0" y="77597"/>
                </a:moveTo>
                <a:lnTo>
                  <a:pt x="0" y="0"/>
                </a:lnTo>
                <a:lnTo>
                  <a:pt x="4445" y="0"/>
                </a:lnTo>
                <a:lnTo>
                  <a:pt x="4445" y="4152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5" name="object 4205"/>
          <p:cNvSpPr/>
          <p:nvPr/>
        </p:nvSpPr>
        <p:spPr>
          <a:xfrm>
            <a:off x="2118232" y="42240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6" name="object 4206"/>
          <p:cNvSpPr/>
          <p:nvPr/>
        </p:nvSpPr>
        <p:spPr>
          <a:xfrm>
            <a:off x="2118995" y="43347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7" name="object 4207"/>
          <p:cNvSpPr/>
          <p:nvPr/>
        </p:nvSpPr>
        <p:spPr>
          <a:xfrm>
            <a:off x="2118867" y="42833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8" name="object 4208"/>
          <p:cNvSpPr/>
          <p:nvPr/>
        </p:nvSpPr>
        <p:spPr>
          <a:xfrm>
            <a:off x="2118614" y="41910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9" name="object 4209"/>
          <p:cNvSpPr/>
          <p:nvPr/>
        </p:nvSpPr>
        <p:spPr>
          <a:xfrm>
            <a:off x="2118360" y="4178300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253" y="-4762"/>
                </a:moveTo>
                <a:lnTo>
                  <a:pt x="253" y="5048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0" name="object 4210"/>
          <p:cNvSpPr/>
          <p:nvPr/>
        </p:nvSpPr>
        <p:spPr>
          <a:xfrm>
            <a:off x="2112645" y="4100067"/>
            <a:ext cx="6350" cy="199390"/>
          </a:xfrm>
          <a:custGeom>
            <a:avLst/>
            <a:gdLst/>
            <a:ahLst/>
            <a:cxnLst/>
            <a:rect l="l" t="t" r="r" b="b"/>
            <a:pathLst>
              <a:path w="6350" h="199389">
                <a:moveTo>
                  <a:pt x="0" y="198881"/>
                </a:moveTo>
                <a:lnTo>
                  <a:pt x="0" y="0"/>
                </a:lnTo>
                <a:lnTo>
                  <a:pt x="5969" y="0"/>
                </a:lnTo>
                <a:lnTo>
                  <a:pt x="5969" y="782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1" name="object 4211"/>
          <p:cNvSpPr/>
          <p:nvPr/>
        </p:nvSpPr>
        <p:spPr>
          <a:xfrm>
            <a:off x="2119376" y="41656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2" name="object 4212"/>
          <p:cNvSpPr/>
          <p:nvPr/>
        </p:nvSpPr>
        <p:spPr>
          <a:xfrm>
            <a:off x="2119757" y="41628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3" name="object 4213"/>
          <p:cNvSpPr/>
          <p:nvPr/>
        </p:nvSpPr>
        <p:spPr>
          <a:xfrm>
            <a:off x="2119502" y="4091940"/>
            <a:ext cx="635" cy="73660"/>
          </a:xfrm>
          <a:custGeom>
            <a:avLst/>
            <a:gdLst/>
            <a:ahLst/>
            <a:cxnLst/>
            <a:rect l="l" t="t" r="r" b="b"/>
            <a:pathLst>
              <a:path w="635" h="73660">
                <a:moveTo>
                  <a:pt x="190" y="-4762"/>
                </a:moveTo>
                <a:lnTo>
                  <a:pt x="190" y="7842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4" name="object 4214"/>
          <p:cNvSpPr/>
          <p:nvPr/>
        </p:nvSpPr>
        <p:spPr>
          <a:xfrm>
            <a:off x="2120519" y="43949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5" name="object 4215"/>
          <p:cNvSpPr/>
          <p:nvPr/>
        </p:nvSpPr>
        <p:spPr>
          <a:xfrm>
            <a:off x="2120392" y="4292853"/>
            <a:ext cx="635" cy="102235"/>
          </a:xfrm>
          <a:custGeom>
            <a:avLst/>
            <a:gdLst/>
            <a:ahLst/>
            <a:cxnLst/>
            <a:rect l="l" t="t" r="r" b="b"/>
            <a:pathLst>
              <a:path w="635" h="102235">
                <a:moveTo>
                  <a:pt x="127" y="-4762"/>
                </a:moveTo>
                <a:lnTo>
                  <a:pt x="127" y="106870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6" name="object 4216"/>
          <p:cNvSpPr/>
          <p:nvPr/>
        </p:nvSpPr>
        <p:spPr>
          <a:xfrm>
            <a:off x="2121154" y="42795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7" name="object 4217"/>
          <p:cNvSpPr/>
          <p:nvPr/>
        </p:nvSpPr>
        <p:spPr>
          <a:xfrm>
            <a:off x="2120900" y="42659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8" name="object 4218"/>
          <p:cNvSpPr/>
          <p:nvPr/>
        </p:nvSpPr>
        <p:spPr>
          <a:xfrm>
            <a:off x="2120519" y="4223639"/>
            <a:ext cx="635" cy="69215"/>
          </a:xfrm>
          <a:custGeom>
            <a:avLst/>
            <a:gdLst/>
            <a:ahLst/>
            <a:cxnLst/>
            <a:rect l="l" t="t" r="r" b="b"/>
            <a:pathLst>
              <a:path w="635" h="69214">
                <a:moveTo>
                  <a:pt x="254" y="-4762"/>
                </a:moveTo>
                <a:lnTo>
                  <a:pt x="254" y="73977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9" name="object 4219"/>
          <p:cNvSpPr/>
          <p:nvPr/>
        </p:nvSpPr>
        <p:spPr>
          <a:xfrm>
            <a:off x="2120138" y="4061967"/>
            <a:ext cx="635" cy="161925"/>
          </a:xfrm>
          <a:custGeom>
            <a:avLst/>
            <a:gdLst/>
            <a:ahLst/>
            <a:cxnLst/>
            <a:rect l="l" t="t" r="r" b="b"/>
            <a:pathLst>
              <a:path w="635" h="161925">
                <a:moveTo>
                  <a:pt x="317" y="-4762"/>
                </a:moveTo>
                <a:lnTo>
                  <a:pt x="317" y="166433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0" name="object 4220"/>
          <p:cNvSpPr/>
          <p:nvPr/>
        </p:nvSpPr>
        <p:spPr>
          <a:xfrm>
            <a:off x="2119757" y="4019422"/>
            <a:ext cx="1270" cy="73025"/>
          </a:xfrm>
          <a:custGeom>
            <a:avLst/>
            <a:gdLst/>
            <a:ahLst/>
            <a:cxnLst/>
            <a:rect l="l" t="t" r="r" b="b"/>
            <a:pathLst>
              <a:path w="1269" h="73025">
                <a:moveTo>
                  <a:pt x="381" y="-4762"/>
                </a:moveTo>
                <a:lnTo>
                  <a:pt x="381" y="7727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1" name="object 4221"/>
          <p:cNvSpPr/>
          <p:nvPr/>
        </p:nvSpPr>
        <p:spPr>
          <a:xfrm>
            <a:off x="2115692" y="3958463"/>
            <a:ext cx="4445" cy="141605"/>
          </a:xfrm>
          <a:custGeom>
            <a:avLst/>
            <a:gdLst/>
            <a:ahLst/>
            <a:cxnLst/>
            <a:rect l="l" t="t" r="r" b="b"/>
            <a:pathLst>
              <a:path w="4444" h="141604">
                <a:moveTo>
                  <a:pt x="0" y="141604"/>
                </a:moveTo>
                <a:lnTo>
                  <a:pt x="0" y="0"/>
                </a:lnTo>
                <a:lnTo>
                  <a:pt x="4445" y="0"/>
                </a:lnTo>
                <a:lnTo>
                  <a:pt x="4445" y="609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2" name="object 4222"/>
          <p:cNvSpPr/>
          <p:nvPr/>
        </p:nvSpPr>
        <p:spPr>
          <a:xfrm>
            <a:off x="2091054" y="3934205"/>
            <a:ext cx="27305" cy="142875"/>
          </a:xfrm>
          <a:custGeom>
            <a:avLst/>
            <a:gdLst/>
            <a:ahLst/>
            <a:cxnLst/>
            <a:rect l="l" t="t" r="r" b="b"/>
            <a:pathLst>
              <a:path w="27305" h="142875">
                <a:moveTo>
                  <a:pt x="0" y="142494"/>
                </a:moveTo>
                <a:lnTo>
                  <a:pt x="0" y="0"/>
                </a:lnTo>
                <a:lnTo>
                  <a:pt x="26797" y="0"/>
                </a:lnTo>
                <a:lnTo>
                  <a:pt x="26797" y="242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3" name="object 4223"/>
          <p:cNvSpPr/>
          <p:nvPr/>
        </p:nvSpPr>
        <p:spPr>
          <a:xfrm>
            <a:off x="2075307" y="3873372"/>
            <a:ext cx="29209" cy="119380"/>
          </a:xfrm>
          <a:custGeom>
            <a:avLst/>
            <a:gdLst/>
            <a:ahLst/>
            <a:cxnLst/>
            <a:rect l="l" t="t" r="r" b="b"/>
            <a:pathLst>
              <a:path w="29210" h="119379">
                <a:moveTo>
                  <a:pt x="0" y="119379"/>
                </a:moveTo>
                <a:lnTo>
                  <a:pt x="0" y="0"/>
                </a:lnTo>
                <a:lnTo>
                  <a:pt x="29083" y="0"/>
                </a:lnTo>
                <a:lnTo>
                  <a:pt x="29083" y="6083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4" name="object 4224"/>
          <p:cNvSpPr/>
          <p:nvPr/>
        </p:nvSpPr>
        <p:spPr>
          <a:xfrm>
            <a:off x="2073910" y="3782567"/>
            <a:ext cx="16510" cy="133350"/>
          </a:xfrm>
          <a:custGeom>
            <a:avLst/>
            <a:gdLst/>
            <a:ahLst/>
            <a:cxnLst/>
            <a:rect l="l" t="t" r="r" b="b"/>
            <a:pathLst>
              <a:path w="16510" h="133350">
                <a:moveTo>
                  <a:pt x="0" y="132969"/>
                </a:moveTo>
                <a:lnTo>
                  <a:pt x="0" y="0"/>
                </a:lnTo>
                <a:lnTo>
                  <a:pt x="16002" y="0"/>
                </a:lnTo>
                <a:lnTo>
                  <a:pt x="16002" y="908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5" name="object 4225"/>
          <p:cNvSpPr/>
          <p:nvPr/>
        </p:nvSpPr>
        <p:spPr>
          <a:xfrm>
            <a:off x="2040382" y="3709542"/>
            <a:ext cx="41910" cy="104775"/>
          </a:xfrm>
          <a:custGeom>
            <a:avLst/>
            <a:gdLst/>
            <a:ahLst/>
            <a:cxnLst/>
            <a:rect l="l" t="t" r="r" b="b"/>
            <a:pathLst>
              <a:path w="41910" h="104775">
                <a:moveTo>
                  <a:pt x="0" y="104394"/>
                </a:moveTo>
                <a:lnTo>
                  <a:pt x="0" y="0"/>
                </a:lnTo>
                <a:lnTo>
                  <a:pt x="41529" y="0"/>
                </a:lnTo>
                <a:lnTo>
                  <a:pt x="41529" y="730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6" name="object 4226"/>
          <p:cNvSpPr/>
          <p:nvPr/>
        </p:nvSpPr>
        <p:spPr>
          <a:xfrm>
            <a:off x="2121535" y="43719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7" name="object 4227"/>
          <p:cNvSpPr/>
          <p:nvPr/>
        </p:nvSpPr>
        <p:spPr>
          <a:xfrm>
            <a:off x="2121916" y="43549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8" name="object 4228"/>
          <p:cNvSpPr/>
          <p:nvPr/>
        </p:nvSpPr>
        <p:spPr>
          <a:xfrm>
            <a:off x="2121661" y="4301744"/>
            <a:ext cx="635" cy="70485"/>
          </a:xfrm>
          <a:custGeom>
            <a:avLst/>
            <a:gdLst/>
            <a:ahLst/>
            <a:cxnLst/>
            <a:rect l="l" t="t" r="r" b="b"/>
            <a:pathLst>
              <a:path w="635" h="70485">
                <a:moveTo>
                  <a:pt x="190" y="-4762"/>
                </a:moveTo>
                <a:lnTo>
                  <a:pt x="190" y="7499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9" name="object 4229"/>
          <p:cNvSpPr/>
          <p:nvPr/>
        </p:nvSpPr>
        <p:spPr>
          <a:xfrm>
            <a:off x="2122423" y="43370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0" name="object 4230"/>
          <p:cNvSpPr/>
          <p:nvPr/>
        </p:nvSpPr>
        <p:spPr>
          <a:xfrm>
            <a:off x="2122297" y="43305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1" name="object 4231"/>
          <p:cNvSpPr/>
          <p:nvPr/>
        </p:nvSpPr>
        <p:spPr>
          <a:xfrm>
            <a:off x="2123439" y="44717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2" name="object 4232"/>
          <p:cNvSpPr/>
          <p:nvPr/>
        </p:nvSpPr>
        <p:spPr>
          <a:xfrm>
            <a:off x="2123185" y="44324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3" name="object 4233"/>
          <p:cNvSpPr/>
          <p:nvPr/>
        </p:nvSpPr>
        <p:spPr>
          <a:xfrm>
            <a:off x="2123058" y="43865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4" name="object 4234"/>
          <p:cNvSpPr/>
          <p:nvPr/>
        </p:nvSpPr>
        <p:spPr>
          <a:xfrm>
            <a:off x="2122804" y="43496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5" name="object 4235"/>
          <p:cNvSpPr/>
          <p:nvPr/>
        </p:nvSpPr>
        <p:spPr>
          <a:xfrm>
            <a:off x="2123948" y="45481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6" name="object 4236"/>
          <p:cNvSpPr/>
          <p:nvPr/>
        </p:nvSpPr>
        <p:spPr>
          <a:xfrm>
            <a:off x="2124582" y="4609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7" name="object 4237"/>
          <p:cNvSpPr/>
          <p:nvPr/>
        </p:nvSpPr>
        <p:spPr>
          <a:xfrm>
            <a:off x="2124329" y="45288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8" name="object 4238"/>
          <p:cNvSpPr/>
          <p:nvPr/>
        </p:nvSpPr>
        <p:spPr>
          <a:xfrm>
            <a:off x="2124075" y="4485385"/>
            <a:ext cx="635" cy="62865"/>
          </a:xfrm>
          <a:custGeom>
            <a:avLst/>
            <a:gdLst/>
            <a:ahLst/>
            <a:cxnLst/>
            <a:rect l="l" t="t" r="r" b="b"/>
            <a:pathLst>
              <a:path w="635" h="62864">
                <a:moveTo>
                  <a:pt x="190" y="-4762"/>
                </a:moveTo>
                <a:lnTo>
                  <a:pt x="190" y="6750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9" name="object 4239"/>
          <p:cNvSpPr/>
          <p:nvPr/>
        </p:nvSpPr>
        <p:spPr>
          <a:xfrm>
            <a:off x="2123820" y="4440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0" name="object 4240"/>
          <p:cNvSpPr/>
          <p:nvPr/>
        </p:nvSpPr>
        <p:spPr>
          <a:xfrm>
            <a:off x="2125091" y="44660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1" name="object 4241"/>
          <p:cNvSpPr/>
          <p:nvPr/>
        </p:nvSpPr>
        <p:spPr>
          <a:xfrm>
            <a:off x="2124964" y="44296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2" name="object 4242"/>
          <p:cNvSpPr/>
          <p:nvPr/>
        </p:nvSpPr>
        <p:spPr>
          <a:xfrm>
            <a:off x="2124075" y="4413122"/>
            <a:ext cx="1270" cy="27305"/>
          </a:xfrm>
          <a:custGeom>
            <a:avLst/>
            <a:gdLst/>
            <a:ahLst/>
            <a:cxnLst/>
            <a:rect l="l" t="t" r="r" b="b"/>
            <a:pathLst>
              <a:path w="1269" h="27304">
                <a:moveTo>
                  <a:pt x="0" y="27304"/>
                </a:moveTo>
                <a:lnTo>
                  <a:pt x="0" y="0"/>
                </a:lnTo>
                <a:lnTo>
                  <a:pt x="1016" y="0"/>
                </a:lnTo>
                <a:lnTo>
                  <a:pt x="1016" y="165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3" name="object 4243"/>
          <p:cNvSpPr/>
          <p:nvPr/>
        </p:nvSpPr>
        <p:spPr>
          <a:xfrm>
            <a:off x="2125726" y="44330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4" name="object 4244"/>
          <p:cNvSpPr/>
          <p:nvPr/>
        </p:nvSpPr>
        <p:spPr>
          <a:xfrm>
            <a:off x="2125472" y="43936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5" name="object 4245"/>
          <p:cNvSpPr/>
          <p:nvPr/>
        </p:nvSpPr>
        <p:spPr>
          <a:xfrm>
            <a:off x="2124582" y="4389501"/>
            <a:ext cx="1270" cy="24130"/>
          </a:xfrm>
          <a:custGeom>
            <a:avLst/>
            <a:gdLst/>
            <a:ahLst/>
            <a:cxnLst/>
            <a:rect l="l" t="t" r="r" b="b"/>
            <a:pathLst>
              <a:path w="1269" h="24129">
                <a:moveTo>
                  <a:pt x="0" y="23622"/>
                </a:moveTo>
                <a:lnTo>
                  <a:pt x="0" y="0"/>
                </a:lnTo>
                <a:lnTo>
                  <a:pt x="1016" y="0"/>
                </a:lnTo>
                <a:lnTo>
                  <a:pt x="1016" y="41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6" name="object 4246"/>
          <p:cNvSpPr/>
          <p:nvPr/>
        </p:nvSpPr>
        <p:spPr>
          <a:xfrm>
            <a:off x="2126233" y="43696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7" name="object 4247"/>
          <p:cNvSpPr/>
          <p:nvPr/>
        </p:nvSpPr>
        <p:spPr>
          <a:xfrm>
            <a:off x="2126107" y="43530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8" name="object 4248"/>
          <p:cNvSpPr/>
          <p:nvPr/>
        </p:nvSpPr>
        <p:spPr>
          <a:xfrm>
            <a:off x="2125091" y="4314571"/>
            <a:ext cx="1270" cy="74930"/>
          </a:xfrm>
          <a:custGeom>
            <a:avLst/>
            <a:gdLst/>
            <a:ahLst/>
            <a:cxnLst/>
            <a:rect l="l" t="t" r="r" b="b"/>
            <a:pathLst>
              <a:path w="1269" h="74929">
                <a:moveTo>
                  <a:pt x="0" y="74929"/>
                </a:moveTo>
                <a:lnTo>
                  <a:pt x="0" y="0"/>
                </a:lnTo>
                <a:lnTo>
                  <a:pt x="1143" y="0"/>
                </a:lnTo>
                <a:lnTo>
                  <a:pt x="1143" y="384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9" name="object 4249"/>
          <p:cNvSpPr/>
          <p:nvPr/>
        </p:nvSpPr>
        <p:spPr>
          <a:xfrm>
            <a:off x="2123058" y="4269866"/>
            <a:ext cx="3175" cy="80010"/>
          </a:xfrm>
          <a:custGeom>
            <a:avLst/>
            <a:gdLst/>
            <a:ahLst/>
            <a:cxnLst/>
            <a:rect l="l" t="t" r="r" b="b"/>
            <a:pathLst>
              <a:path w="3175" h="80010">
                <a:moveTo>
                  <a:pt x="0" y="79755"/>
                </a:moveTo>
                <a:lnTo>
                  <a:pt x="0" y="0"/>
                </a:lnTo>
                <a:lnTo>
                  <a:pt x="2667" y="0"/>
                </a:lnTo>
                <a:lnTo>
                  <a:pt x="2667" y="447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0" name="object 4250"/>
          <p:cNvSpPr/>
          <p:nvPr/>
        </p:nvSpPr>
        <p:spPr>
          <a:xfrm>
            <a:off x="2122423" y="4243578"/>
            <a:ext cx="1905" cy="86995"/>
          </a:xfrm>
          <a:custGeom>
            <a:avLst/>
            <a:gdLst/>
            <a:ahLst/>
            <a:cxnLst/>
            <a:rect l="l" t="t" r="r" b="b"/>
            <a:pathLst>
              <a:path w="1905" h="86995">
                <a:moveTo>
                  <a:pt x="0" y="86995"/>
                </a:moveTo>
                <a:lnTo>
                  <a:pt x="0" y="0"/>
                </a:lnTo>
                <a:lnTo>
                  <a:pt x="1905" y="0"/>
                </a:lnTo>
                <a:lnTo>
                  <a:pt x="1905" y="262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1" name="object 4251"/>
          <p:cNvSpPr/>
          <p:nvPr/>
        </p:nvSpPr>
        <p:spPr>
          <a:xfrm>
            <a:off x="2121789" y="4196079"/>
            <a:ext cx="1905" cy="106045"/>
          </a:xfrm>
          <a:custGeom>
            <a:avLst/>
            <a:gdLst/>
            <a:ahLst/>
            <a:cxnLst/>
            <a:rect l="l" t="t" r="r" b="b"/>
            <a:pathLst>
              <a:path w="1905" h="106045">
                <a:moveTo>
                  <a:pt x="0" y="105663"/>
                </a:moveTo>
                <a:lnTo>
                  <a:pt x="0" y="0"/>
                </a:lnTo>
                <a:lnTo>
                  <a:pt x="1651" y="0"/>
                </a:lnTo>
                <a:lnTo>
                  <a:pt x="1651" y="4749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2" name="object 4252"/>
          <p:cNvSpPr/>
          <p:nvPr/>
        </p:nvSpPr>
        <p:spPr>
          <a:xfrm>
            <a:off x="2126995" y="43470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3" name="object 4253"/>
          <p:cNvSpPr/>
          <p:nvPr/>
        </p:nvSpPr>
        <p:spPr>
          <a:xfrm>
            <a:off x="2126869" y="43060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4" name="object 4254"/>
          <p:cNvSpPr/>
          <p:nvPr/>
        </p:nvSpPr>
        <p:spPr>
          <a:xfrm>
            <a:off x="2126614" y="42585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5" name="object 4255"/>
          <p:cNvSpPr/>
          <p:nvPr/>
        </p:nvSpPr>
        <p:spPr>
          <a:xfrm>
            <a:off x="2127630" y="43698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6" name="object 4256"/>
          <p:cNvSpPr/>
          <p:nvPr/>
        </p:nvSpPr>
        <p:spPr>
          <a:xfrm>
            <a:off x="2128011" y="43207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7" name="object 4257"/>
          <p:cNvSpPr/>
          <p:nvPr/>
        </p:nvSpPr>
        <p:spPr>
          <a:xfrm>
            <a:off x="2127757" y="4260850"/>
            <a:ext cx="635" cy="109220"/>
          </a:xfrm>
          <a:custGeom>
            <a:avLst/>
            <a:gdLst/>
            <a:ahLst/>
            <a:cxnLst/>
            <a:rect l="l" t="t" r="r" b="b"/>
            <a:pathLst>
              <a:path w="635" h="109220">
                <a:moveTo>
                  <a:pt x="190" y="-4762"/>
                </a:moveTo>
                <a:lnTo>
                  <a:pt x="190" y="11372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8" name="object 4258"/>
          <p:cNvSpPr/>
          <p:nvPr/>
        </p:nvSpPr>
        <p:spPr>
          <a:xfrm>
            <a:off x="2127376" y="42384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9" name="object 4259"/>
          <p:cNvSpPr/>
          <p:nvPr/>
        </p:nvSpPr>
        <p:spPr>
          <a:xfrm>
            <a:off x="2126869" y="4225290"/>
            <a:ext cx="1270" cy="33655"/>
          </a:xfrm>
          <a:custGeom>
            <a:avLst/>
            <a:gdLst/>
            <a:ahLst/>
            <a:cxnLst/>
            <a:rect l="l" t="t" r="r" b="b"/>
            <a:pathLst>
              <a:path w="1269" h="33654">
                <a:moveTo>
                  <a:pt x="0" y="33274"/>
                </a:moveTo>
                <a:lnTo>
                  <a:pt x="0" y="0"/>
                </a:lnTo>
                <a:lnTo>
                  <a:pt x="762" y="0"/>
                </a:lnTo>
                <a:lnTo>
                  <a:pt x="762" y="132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0" name="object 4260"/>
          <p:cNvSpPr/>
          <p:nvPr/>
        </p:nvSpPr>
        <p:spPr>
          <a:xfrm>
            <a:off x="2128520" y="43215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1" name="object 4261"/>
          <p:cNvSpPr/>
          <p:nvPr/>
        </p:nvSpPr>
        <p:spPr>
          <a:xfrm>
            <a:off x="2128392" y="4236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2" name="object 4262"/>
          <p:cNvSpPr/>
          <p:nvPr/>
        </p:nvSpPr>
        <p:spPr>
          <a:xfrm>
            <a:off x="2129535" y="44955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3" name="object 4263"/>
          <p:cNvSpPr/>
          <p:nvPr/>
        </p:nvSpPr>
        <p:spPr>
          <a:xfrm>
            <a:off x="2129282" y="44100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4" name="object 4264"/>
          <p:cNvSpPr/>
          <p:nvPr/>
        </p:nvSpPr>
        <p:spPr>
          <a:xfrm>
            <a:off x="2129917" y="44518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5" name="object 4265"/>
          <p:cNvSpPr/>
          <p:nvPr/>
        </p:nvSpPr>
        <p:spPr>
          <a:xfrm>
            <a:off x="2130425" y="4486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6" name="object 4266"/>
          <p:cNvSpPr/>
          <p:nvPr/>
        </p:nvSpPr>
        <p:spPr>
          <a:xfrm>
            <a:off x="2130298" y="44115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7" name="object 4267"/>
          <p:cNvSpPr/>
          <p:nvPr/>
        </p:nvSpPr>
        <p:spPr>
          <a:xfrm>
            <a:off x="2130044" y="4391533"/>
            <a:ext cx="635" cy="60325"/>
          </a:xfrm>
          <a:custGeom>
            <a:avLst/>
            <a:gdLst/>
            <a:ahLst/>
            <a:cxnLst/>
            <a:rect l="l" t="t" r="r" b="b"/>
            <a:pathLst>
              <a:path w="635" h="60325">
                <a:moveTo>
                  <a:pt x="190" y="-4762"/>
                </a:moveTo>
                <a:lnTo>
                  <a:pt x="190" y="6508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8" name="object 4268"/>
          <p:cNvSpPr/>
          <p:nvPr/>
        </p:nvSpPr>
        <p:spPr>
          <a:xfrm>
            <a:off x="2129408" y="4359402"/>
            <a:ext cx="1270" cy="50800"/>
          </a:xfrm>
          <a:custGeom>
            <a:avLst/>
            <a:gdLst/>
            <a:ahLst/>
            <a:cxnLst/>
            <a:rect l="l" t="t" r="r" b="b"/>
            <a:pathLst>
              <a:path w="1269" h="50800">
                <a:moveTo>
                  <a:pt x="0" y="50673"/>
                </a:moveTo>
                <a:lnTo>
                  <a:pt x="0" y="0"/>
                </a:lnTo>
                <a:lnTo>
                  <a:pt x="762" y="0"/>
                </a:lnTo>
                <a:lnTo>
                  <a:pt x="762" y="321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9" name="object 4269"/>
          <p:cNvSpPr/>
          <p:nvPr/>
        </p:nvSpPr>
        <p:spPr>
          <a:xfrm>
            <a:off x="2130805" y="43143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0" name="object 4270"/>
          <p:cNvSpPr/>
          <p:nvPr/>
        </p:nvSpPr>
        <p:spPr>
          <a:xfrm>
            <a:off x="2129789" y="4297553"/>
            <a:ext cx="1270" cy="62230"/>
          </a:xfrm>
          <a:custGeom>
            <a:avLst/>
            <a:gdLst/>
            <a:ahLst/>
            <a:cxnLst/>
            <a:rect l="l" t="t" r="r" b="b"/>
            <a:pathLst>
              <a:path w="1269" h="62229">
                <a:moveTo>
                  <a:pt x="0" y="61849"/>
                </a:moveTo>
                <a:lnTo>
                  <a:pt x="0" y="0"/>
                </a:lnTo>
                <a:lnTo>
                  <a:pt x="1143" y="0"/>
                </a:lnTo>
                <a:lnTo>
                  <a:pt x="1143" y="167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1" name="object 4271"/>
          <p:cNvSpPr/>
          <p:nvPr/>
        </p:nvSpPr>
        <p:spPr>
          <a:xfrm>
            <a:off x="2129154" y="427697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205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2" name="object 4272"/>
          <p:cNvSpPr/>
          <p:nvPr/>
        </p:nvSpPr>
        <p:spPr>
          <a:xfrm>
            <a:off x="2128901" y="422541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3" name="object 4273"/>
          <p:cNvSpPr/>
          <p:nvPr/>
        </p:nvSpPr>
        <p:spPr>
          <a:xfrm>
            <a:off x="2128520" y="4203700"/>
            <a:ext cx="1270" cy="33655"/>
          </a:xfrm>
          <a:custGeom>
            <a:avLst/>
            <a:gdLst/>
            <a:ahLst/>
            <a:cxnLst/>
            <a:rect l="l" t="t" r="r" b="b"/>
            <a:pathLst>
              <a:path w="1269" h="33654">
                <a:moveTo>
                  <a:pt x="0" y="33147"/>
                </a:moveTo>
                <a:lnTo>
                  <a:pt x="0" y="0"/>
                </a:lnTo>
                <a:lnTo>
                  <a:pt x="889" y="0"/>
                </a:lnTo>
                <a:lnTo>
                  <a:pt x="889" y="217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4" name="object 4274"/>
          <p:cNvSpPr/>
          <p:nvPr/>
        </p:nvSpPr>
        <p:spPr>
          <a:xfrm>
            <a:off x="2127250" y="4175125"/>
            <a:ext cx="1905" cy="50165"/>
          </a:xfrm>
          <a:custGeom>
            <a:avLst/>
            <a:gdLst/>
            <a:ahLst/>
            <a:cxnLst/>
            <a:rect l="l" t="t" r="r" b="b"/>
            <a:pathLst>
              <a:path w="1905" h="50164">
                <a:moveTo>
                  <a:pt x="0" y="50164"/>
                </a:moveTo>
                <a:lnTo>
                  <a:pt x="0" y="0"/>
                </a:lnTo>
                <a:lnTo>
                  <a:pt x="1651" y="0"/>
                </a:lnTo>
                <a:lnTo>
                  <a:pt x="1651" y="285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5" name="object 4275"/>
          <p:cNvSpPr/>
          <p:nvPr/>
        </p:nvSpPr>
        <p:spPr>
          <a:xfrm>
            <a:off x="2122551" y="4053204"/>
            <a:ext cx="5715" cy="142875"/>
          </a:xfrm>
          <a:custGeom>
            <a:avLst/>
            <a:gdLst/>
            <a:ahLst/>
            <a:cxnLst/>
            <a:rect l="l" t="t" r="r" b="b"/>
            <a:pathLst>
              <a:path w="5714" h="142875">
                <a:moveTo>
                  <a:pt x="0" y="142875"/>
                </a:moveTo>
                <a:lnTo>
                  <a:pt x="0" y="0"/>
                </a:lnTo>
                <a:lnTo>
                  <a:pt x="5588" y="0"/>
                </a:lnTo>
                <a:lnTo>
                  <a:pt x="5588" y="1219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6" name="object 4276"/>
          <p:cNvSpPr/>
          <p:nvPr/>
        </p:nvSpPr>
        <p:spPr>
          <a:xfrm>
            <a:off x="2131567" y="43244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7" name="object 4277"/>
          <p:cNvSpPr/>
          <p:nvPr/>
        </p:nvSpPr>
        <p:spPr>
          <a:xfrm>
            <a:off x="2131948" y="44522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8" name="object 4278"/>
          <p:cNvSpPr/>
          <p:nvPr/>
        </p:nvSpPr>
        <p:spPr>
          <a:xfrm>
            <a:off x="2132583" y="45017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9" name="object 4279"/>
          <p:cNvSpPr/>
          <p:nvPr/>
        </p:nvSpPr>
        <p:spPr>
          <a:xfrm>
            <a:off x="2132329" y="44726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0" name="object 4280"/>
          <p:cNvSpPr/>
          <p:nvPr/>
        </p:nvSpPr>
        <p:spPr>
          <a:xfrm>
            <a:off x="2133092" y="45054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1" name="object 4281"/>
          <p:cNvSpPr/>
          <p:nvPr/>
        </p:nvSpPr>
        <p:spPr>
          <a:xfrm>
            <a:off x="2132964" y="44311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2" name="object 4282"/>
          <p:cNvSpPr/>
          <p:nvPr/>
        </p:nvSpPr>
        <p:spPr>
          <a:xfrm>
            <a:off x="2132583" y="4414265"/>
            <a:ext cx="635" cy="58419"/>
          </a:xfrm>
          <a:custGeom>
            <a:avLst/>
            <a:gdLst/>
            <a:ahLst/>
            <a:cxnLst/>
            <a:rect l="l" t="t" r="r" b="b"/>
            <a:pathLst>
              <a:path w="635" h="58420">
                <a:moveTo>
                  <a:pt x="254" y="-4762"/>
                </a:moveTo>
                <a:lnTo>
                  <a:pt x="254" y="6318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3" name="object 4283"/>
          <p:cNvSpPr/>
          <p:nvPr/>
        </p:nvSpPr>
        <p:spPr>
          <a:xfrm>
            <a:off x="2132076" y="4358513"/>
            <a:ext cx="1270" cy="93980"/>
          </a:xfrm>
          <a:custGeom>
            <a:avLst/>
            <a:gdLst/>
            <a:ahLst/>
            <a:cxnLst/>
            <a:rect l="l" t="t" r="r" b="b"/>
            <a:pathLst>
              <a:path w="1269" h="93979">
                <a:moveTo>
                  <a:pt x="381" y="-4762"/>
                </a:moveTo>
                <a:lnTo>
                  <a:pt x="381" y="98488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4" name="object 4284"/>
          <p:cNvSpPr/>
          <p:nvPr/>
        </p:nvSpPr>
        <p:spPr>
          <a:xfrm>
            <a:off x="2133473" y="44549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5" name="object 4285"/>
          <p:cNvSpPr/>
          <p:nvPr/>
        </p:nvSpPr>
        <p:spPr>
          <a:xfrm>
            <a:off x="2133854" y="44269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6" name="object 4286"/>
          <p:cNvSpPr/>
          <p:nvPr/>
        </p:nvSpPr>
        <p:spPr>
          <a:xfrm>
            <a:off x="2133600" y="4401439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190" y="-4762"/>
                </a:moveTo>
                <a:lnTo>
                  <a:pt x="190" y="5822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7" name="object 4287"/>
          <p:cNvSpPr/>
          <p:nvPr/>
        </p:nvSpPr>
        <p:spPr>
          <a:xfrm>
            <a:off x="2135123" y="4334192"/>
            <a:ext cx="0" cy="247650"/>
          </a:xfrm>
          <a:custGeom>
            <a:avLst/>
            <a:gdLst/>
            <a:ahLst/>
            <a:cxnLst/>
            <a:rect l="l" t="t" r="r" b="b"/>
            <a:pathLst>
              <a:path h="247650">
                <a:moveTo>
                  <a:pt x="0" y="0"/>
                </a:moveTo>
                <a:lnTo>
                  <a:pt x="0" y="24739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8" name="object 4288"/>
          <p:cNvSpPr/>
          <p:nvPr/>
        </p:nvSpPr>
        <p:spPr>
          <a:xfrm>
            <a:off x="2134870" y="44292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9" name="object 4289"/>
          <p:cNvSpPr/>
          <p:nvPr/>
        </p:nvSpPr>
        <p:spPr>
          <a:xfrm>
            <a:off x="2134616" y="4404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0" name="object 4290"/>
          <p:cNvSpPr/>
          <p:nvPr/>
        </p:nvSpPr>
        <p:spPr>
          <a:xfrm>
            <a:off x="2134361" y="4367657"/>
            <a:ext cx="635" cy="88265"/>
          </a:xfrm>
          <a:custGeom>
            <a:avLst/>
            <a:gdLst/>
            <a:ahLst/>
            <a:cxnLst/>
            <a:rect l="l" t="t" r="r" b="b"/>
            <a:pathLst>
              <a:path w="635" h="88264">
                <a:moveTo>
                  <a:pt x="253" y="-4762"/>
                </a:moveTo>
                <a:lnTo>
                  <a:pt x="253" y="92773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1" name="object 4291"/>
          <p:cNvSpPr/>
          <p:nvPr/>
        </p:nvSpPr>
        <p:spPr>
          <a:xfrm>
            <a:off x="2133854" y="4327905"/>
            <a:ext cx="1270" cy="73660"/>
          </a:xfrm>
          <a:custGeom>
            <a:avLst/>
            <a:gdLst/>
            <a:ahLst/>
            <a:cxnLst/>
            <a:rect l="l" t="t" r="r" b="b"/>
            <a:pathLst>
              <a:path w="1269" h="73660">
                <a:moveTo>
                  <a:pt x="381" y="-4762"/>
                </a:moveTo>
                <a:lnTo>
                  <a:pt x="381" y="7829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2" name="object 4292"/>
          <p:cNvSpPr/>
          <p:nvPr/>
        </p:nvSpPr>
        <p:spPr>
          <a:xfrm>
            <a:off x="2132457" y="4306570"/>
            <a:ext cx="1905" cy="52069"/>
          </a:xfrm>
          <a:custGeom>
            <a:avLst/>
            <a:gdLst/>
            <a:ahLst/>
            <a:cxnLst/>
            <a:rect l="l" t="t" r="r" b="b"/>
            <a:pathLst>
              <a:path w="1905" h="52070">
                <a:moveTo>
                  <a:pt x="0" y="51942"/>
                </a:moveTo>
                <a:lnTo>
                  <a:pt x="0" y="0"/>
                </a:lnTo>
                <a:lnTo>
                  <a:pt x="1778" y="0"/>
                </a:lnTo>
                <a:lnTo>
                  <a:pt x="1778" y="213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3" name="object 4293"/>
          <p:cNvSpPr/>
          <p:nvPr/>
        </p:nvSpPr>
        <p:spPr>
          <a:xfrm>
            <a:off x="2135758" y="42406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4" name="object 4294"/>
          <p:cNvSpPr/>
          <p:nvPr/>
        </p:nvSpPr>
        <p:spPr>
          <a:xfrm>
            <a:off x="2133345" y="4197350"/>
            <a:ext cx="2540" cy="109220"/>
          </a:xfrm>
          <a:custGeom>
            <a:avLst/>
            <a:gdLst/>
            <a:ahLst/>
            <a:cxnLst/>
            <a:rect l="l" t="t" r="r" b="b"/>
            <a:pathLst>
              <a:path w="2539" h="109220">
                <a:moveTo>
                  <a:pt x="0" y="109220"/>
                </a:moveTo>
                <a:lnTo>
                  <a:pt x="0" y="0"/>
                </a:lnTo>
                <a:lnTo>
                  <a:pt x="2540" y="0"/>
                </a:lnTo>
                <a:lnTo>
                  <a:pt x="2540" y="4330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5" name="object 4295"/>
          <p:cNvSpPr/>
          <p:nvPr/>
        </p:nvSpPr>
        <p:spPr>
          <a:xfrm>
            <a:off x="2131695" y="4188205"/>
            <a:ext cx="3175" cy="136525"/>
          </a:xfrm>
          <a:custGeom>
            <a:avLst/>
            <a:gdLst/>
            <a:ahLst/>
            <a:cxnLst/>
            <a:rect l="l" t="t" r="r" b="b"/>
            <a:pathLst>
              <a:path w="3175" h="136525">
                <a:moveTo>
                  <a:pt x="0" y="136271"/>
                </a:moveTo>
                <a:lnTo>
                  <a:pt x="0" y="0"/>
                </a:lnTo>
                <a:lnTo>
                  <a:pt x="2921" y="0"/>
                </a:lnTo>
                <a:lnTo>
                  <a:pt x="2921" y="91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6" name="object 4296"/>
          <p:cNvSpPr/>
          <p:nvPr/>
        </p:nvSpPr>
        <p:spPr>
          <a:xfrm>
            <a:off x="2131441" y="3979671"/>
            <a:ext cx="1905" cy="208915"/>
          </a:xfrm>
          <a:custGeom>
            <a:avLst/>
            <a:gdLst/>
            <a:ahLst/>
            <a:cxnLst/>
            <a:rect l="l" t="t" r="r" b="b"/>
            <a:pathLst>
              <a:path w="1905" h="208914">
                <a:moveTo>
                  <a:pt x="888" y="-4762"/>
                </a:moveTo>
                <a:lnTo>
                  <a:pt x="888" y="213296"/>
                </a:lnTo>
              </a:path>
            </a:pathLst>
          </a:custGeom>
          <a:ln w="1130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7" name="object 4297"/>
          <p:cNvSpPr/>
          <p:nvPr/>
        </p:nvSpPr>
        <p:spPr>
          <a:xfrm>
            <a:off x="2131186" y="394576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6"/>
                </a:moveTo>
                <a:lnTo>
                  <a:pt x="0" y="0"/>
                </a:lnTo>
                <a:lnTo>
                  <a:pt x="1143" y="0"/>
                </a:lnTo>
                <a:lnTo>
                  <a:pt x="1143" y="339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8" name="object 4298"/>
          <p:cNvSpPr/>
          <p:nvPr/>
        </p:nvSpPr>
        <p:spPr>
          <a:xfrm>
            <a:off x="2125345" y="3897503"/>
            <a:ext cx="6985" cy="156210"/>
          </a:xfrm>
          <a:custGeom>
            <a:avLst/>
            <a:gdLst/>
            <a:ahLst/>
            <a:cxnLst/>
            <a:rect l="l" t="t" r="r" b="b"/>
            <a:pathLst>
              <a:path w="6985" h="156210">
                <a:moveTo>
                  <a:pt x="0" y="155701"/>
                </a:moveTo>
                <a:lnTo>
                  <a:pt x="0" y="0"/>
                </a:lnTo>
                <a:lnTo>
                  <a:pt x="6477" y="0"/>
                </a:lnTo>
                <a:lnTo>
                  <a:pt x="6477" y="482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9" name="object 4299"/>
          <p:cNvSpPr/>
          <p:nvPr/>
        </p:nvSpPr>
        <p:spPr>
          <a:xfrm>
            <a:off x="2136139" y="4304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0" name="object 4300"/>
          <p:cNvSpPr/>
          <p:nvPr/>
        </p:nvSpPr>
        <p:spPr>
          <a:xfrm>
            <a:off x="2136901" y="43356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1" name="object 4301"/>
          <p:cNvSpPr/>
          <p:nvPr/>
        </p:nvSpPr>
        <p:spPr>
          <a:xfrm>
            <a:off x="2137664" y="45236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2" name="object 4302"/>
          <p:cNvSpPr/>
          <p:nvPr/>
        </p:nvSpPr>
        <p:spPr>
          <a:xfrm>
            <a:off x="2137536" y="4486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3" name="object 4303"/>
          <p:cNvSpPr/>
          <p:nvPr/>
        </p:nvSpPr>
        <p:spPr>
          <a:xfrm>
            <a:off x="2138298" y="4507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4" name="object 4304"/>
          <p:cNvSpPr/>
          <p:nvPr/>
        </p:nvSpPr>
        <p:spPr>
          <a:xfrm>
            <a:off x="2138045" y="4463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5" name="object 4305"/>
          <p:cNvSpPr/>
          <p:nvPr/>
        </p:nvSpPr>
        <p:spPr>
          <a:xfrm>
            <a:off x="2137664" y="4455033"/>
            <a:ext cx="635" cy="31750"/>
          </a:xfrm>
          <a:custGeom>
            <a:avLst/>
            <a:gdLst/>
            <a:ahLst/>
            <a:cxnLst/>
            <a:rect l="l" t="t" r="r" b="b"/>
            <a:pathLst>
              <a:path w="635" h="31750">
                <a:moveTo>
                  <a:pt x="0" y="31241"/>
                </a:moveTo>
                <a:lnTo>
                  <a:pt x="0" y="0"/>
                </a:lnTo>
                <a:lnTo>
                  <a:pt x="635" y="0"/>
                </a:lnTo>
                <a:lnTo>
                  <a:pt x="635" y="8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6" name="object 4306"/>
          <p:cNvSpPr/>
          <p:nvPr/>
        </p:nvSpPr>
        <p:spPr>
          <a:xfrm>
            <a:off x="2138679" y="44229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7" name="object 4307"/>
          <p:cNvSpPr/>
          <p:nvPr/>
        </p:nvSpPr>
        <p:spPr>
          <a:xfrm>
            <a:off x="2137917" y="4396485"/>
            <a:ext cx="1270" cy="59055"/>
          </a:xfrm>
          <a:custGeom>
            <a:avLst/>
            <a:gdLst/>
            <a:ahLst/>
            <a:cxnLst/>
            <a:rect l="l" t="t" r="r" b="b"/>
            <a:pathLst>
              <a:path w="1269" h="59054">
                <a:moveTo>
                  <a:pt x="0" y="58547"/>
                </a:moveTo>
                <a:lnTo>
                  <a:pt x="0" y="0"/>
                </a:lnTo>
                <a:lnTo>
                  <a:pt x="889" y="0"/>
                </a:lnTo>
                <a:lnTo>
                  <a:pt x="889" y="264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8" name="object 4308"/>
          <p:cNvSpPr/>
          <p:nvPr/>
        </p:nvSpPr>
        <p:spPr>
          <a:xfrm>
            <a:off x="2139188" y="4444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9" name="object 4309"/>
          <p:cNvSpPr/>
          <p:nvPr/>
        </p:nvSpPr>
        <p:spPr>
          <a:xfrm>
            <a:off x="2139060" y="43657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0" name="object 4310"/>
          <p:cNvSpPr/>
          <p:nvPr/>
        </p:nvSpPr>
        <p:spPr>
          <a:xfrm>
            <a:off x="2138298" y="4344034"/>
            <a:ext cx="1270" cy="52705"/>
          </a:xfrm>
          <a:custGeom>
            <a:avLst/>
            <a:gdLst/>
            <a:ahLst/>
            <a:cxnLst/>
            <a:rect l="l" t="t" r="r" b="b"/>
            <a:pathLst>
              <a:path w="1269" h="52704">
                <a:moveTo>
                  <a:pt x="0" y="52450"/>
                </a:moveTo>
                <a:lnTo>
                  <a:pt x="0" y="0"/>
                </a:lnTo>
                <a:lnTo>
                  <a:pt x="889" y="0"/>
                </a:lnTo>
                <a:lnTo>
                  <a:pt x="889" y="217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1" name="object 4311"/>
          <p:cNvSpPr/>
          <p:nvPr/>
        </p:nvSpPr>
        <p:spPr>
          <a:xfrm>
            <a:off x="2137282" y="4295647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4838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2" name="object 4312"/>
          <p:cNvSpPr/>
          <p:nvPr/>
        </p:nvSpPr>
        <p:spPr>
          <a:xfrm>
            <a:off x="2137029" y="4252214"/>
            <a:ext cx="1270" cy="83820"/>
          </a:xfrm>
          <a:custGeom>
            <a:avLst/>
            <a:gdLst/>
            <a:ahLst/>
            <a:cxnLst/>
            <a:rect l="l" t="t" r="r" b="b"/>
            <a:pathLst>
              <a:path w="1269" h="83820">
                <a:moveTo>
                  <a:pt x="0" y="83438"/>
                </a:moveTo>
                <a:lnTo>
                  <a:pt x="0" y="0"/>
                </a:lnTo>
                <a:lnTo>
                  <a:pt x="1016" y="0"/>
                </a:lnTo>
                <a:lnTo>
                  <a:pt x="1016" y="434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3" name="object 4313"/>
          <p:cNvSpPr/>
          <p:nvPr/>
        </p:nvSpPr>
        <p:spPr>
          <a:xfrm>
            <a:off x="2136394" y="4236211"/>
            <a:ext cx="1270" cy="68580"/>
          </a:xfrm>
          <a:custGeom>
            <a:avLst/>
            <a:gdLst/>
            <a:ahLst/>
            <a:cxnLst/>
            <a:rect l="l" t="t" r="r" b="b"/>
            <a:pathLst>
              <a:path w="1269" h="68579">
                <a:moveTo>
                  <a:pt x="0" y="68072"/>
                </a:moveTo>
                <a:lnTo>
                  <a:pt x="0" y="0"/>
                </a:lnTo>
                <a:lnTo>
                  <a:pt x="1143" y="0"/>
                </a:lnTo>
                <a:lnTo>
                  <a:pt x="1143" y="160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4" name="object 4314"/>
          <p:cNvSpPr/>
          <p:nvPr/>
        </p:nvSpPr>
        <p:spPr>
          <a:xfrm>
            <a:off x="2139950" y="45918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5" name="object 4315"/>
          <p:cNvSpPr/>
          <p:nvPr/>
        </p:nvSpPr>
        <p:spPr>
          <a:xfrm>
            <a:off x="2140330" y="4579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6" name="object 4316"/>
          <p:cNvSpPr/>
          <p:nvPr/>
        </p:nvSpPr>
        <p:spPr>
          <a:xfrm>
            <a:off x="2142172" y="4479988"/>
            <a:ext cx="0" cy="247650"/>
          </a:xfrm>
          <a:custGeom>
            <a:avLst/>
            <a:gdLst/>
            <a:ahLst/>
            <a:cxnLst/>
            <a:rect l="l" t="t" r="r" b="b"/>
            <a:pathLst>
              <a:path h="247650">
                <a:moveTo>
                  <a:pt x="0" y="0"/>
                </a:moveTo>
                <a:lnTo>
                  <a:pt x="0" y="247459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7" name="object 4317"/>
          <p:cNvSpPr/>
          <p:nvPr/>
        </p:nvSpPr>
        <p:spPr>
          <a:xfrm>
            <a:off x="2141727" y="45333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8" name="object 4318"/>
          <p:cNvSpPr/>
          <p:nvPr/>
        </p:nvSpPr>
        <p:spPr>
          <a:xfrm>
            <a:off x="2140330" y="4477511"/>
            <a:ext cx="1270" cy="33020"/>
          </a:xfrm>
          <a:custGeom>
            <a:avLst/>
            <a:gdLst/>
            <a:ahLst/>
            <a:cxnLst/>
            <a:rect l="l" t="t" r="r" b="b"/>
            <a:pathLst>
              <a:path w="1269" h="33020">
                <a:moveTo>
                  <a:pt x="0" y="32512"/>
                </a:moveTo>
                <a:lnTo>
                  <a:pt x="0" y="0"/>
                </a:lnTo>
                <a:lnTo>
                  <a:pt x="1016" y="0"/>
                </a:lnTo>
                <a:lnTo>
                  <a:pt x="1016" y="72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9" name="object 4319"/>
          <p:cNvSpPr/>
          <p:nvPr/>
        </p:nvSpPr>
        <p:spPr>
          <a:xfrm>
            <a:off x="2139823" y="446201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0" name="object 4320"/>
          <p:cNvSpPr/>
          <p:nvPr/>
        </p:nvSpPr>
        <p:spPr>
          <a:xfrm>
            <a:off x="2139569" y="44055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1" name="object 4321"/>
          <p:cNvSpPr/>
          <p:nvPr/>
        </p:nvSpPr>
        <p:spPr>
          <a:xfrm>
            <a:off x="2142489" y="4497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2" name="object 4322"/>
          <p:cNvSpPr/>
          <p:nvPr/>
        </p:nvSpPr>
        <p:spPr>
          <a:xfrm>
            <a:off x="2143379" y="45742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3" name="object 4323"/>
          <p:cNvSpPr/>
          <p:nvPr/>
        </p:nvSpPr>
        <p:spPr>
          <a:xfrm>
            <a:off x="2143251" y="4525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4" name="object 4324"/>
          <p:cNvSpPr/>
          <p:nvPr/>
        </p:nvSpPr>
        <p:spPr>
          <a:xfrm>
            <a:off x="2144141" y="45843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5" name="object 4325"/>
          <p:cNvSpPr/>
          <p:nvPr/>
        </p:nvSpPr>
        <p:spPr>
          <a:xfrm>
            <a:off x="2144014" y="45766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6" name="object 4326"/>
          <p:cNvSpPr/>
          <p:nvPr/>
        </p:nvSpPr>
        <p:spPr>
          <a:xfrm>
            <a:off x="2143760" y="45252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7" name="object 4327"/>
          <p:cNvSpPr/>
          <p:nvPr/>
        </p:nvSpPr>
        <p:spPr>
          <a:xfrm>
            <a:off x="2143379" y="4505452"/>
            <a:ext cx="635" cy="20320"/>
          </a:xfrm>
          <a:custGeom>
            <a:avLst/>
            <a:gdLst/>
            <a:ahLst/>
            <a:cxnLst/>
            <a:rect l="l" t="t" r="r" b="b"/>
            <a:pathLst>
              <a:path w="635" h="20320">
                <a:moveTo>
                  <a:pt x="0" y="20320"/>
                </a:moveTo>
                <a:lnTo>
                  <a:pt x="0" y="0"/>
                </a:lnTo>
                <a:lnTo>
                  <a:pt x="635" y="0"/>
                </a:lnTo>
                <a:lnTo>
                  <a:pt x="635" y="198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8" name="object 4328"/>
          <p:cNvSpPr/>
          <p:nvPr/>
        </p:nvSpPr>
        <p:spPr>
          <a:xfrm>
            <a:off x="2142998" y="44914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9" name="object 4329"/>
          <p:cNvSpPr/>
          <p:nvPr/>
        </p:nvSpPr>
        <p:spPr>
          <a:xfrm>
            <a:off x="2142870" y="4457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0" name="object 4330"/>
          <p:cNvSpPr/>
          <p:nvPr/>
        </p:nvSpPr>
        <p:spPr>
          <a:xfrm>
            <a:off x="2142617" y="4438015"/>
            <a:ext cx="635" cy="59690"/>
          </a:xfrm>
          <a:custGeom>
            <a:avLst/>
            <a:gdLst/>
            <a:ahLst/>
            <a:cxnLst/>
            <a:rect l="l" t="t" r="r" b="b"/>
            <a:pathLst>
              <a:path w="635" h="59689">
                <a:moveTo>
                  <a:pt x="254" y="-4762"/>
                </a:moveTo>
                <a:lnTo>
                  <a:pt x="254" y="6394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1" name="object 4331"/>
          <p:cNvSpPr/>
          <p:nvPr/>
        </p:nvSpPr>
        <p:spPr>
          <a:xfrm>
            <a:off x="2144902" y="45675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2" name="object 4332"/>
          <p:cNvSpPr/>
          <p:nvPr/>
        </p:nvSpPr>
        <p:spPr>
          <a:xfrm>
            <a:off x="2145283" y="45580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3" name="object 4333"/>
          <p:cNvSpPr/>
          <p:nvPr/>
        </p:nvSpPr>
        <p:spPr>
          <a:xfrm>
            <a:off x="2145029" y="4524883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190" y="-4762"/>
                </a:moveTo>
                <a:lnTo>
                  <a:pt x="190" y="4743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4" name="object 4334"/>
          <p:cNvSpPr/>
          <p:nvPr/>
        </p:nvSpPr>
        <p:spPr>
          <a:xfrm>
            <a:off x="2144776" y="44918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5" name="object 4335"/>
          <p:cNvSpPr/>
          <p:nvPr/>
        </p:nvSpPr>
        <p:spPr>
          <a:xfrm>
            <a:off x="2144522" y="44787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6" name="object 4336"/>
          <p:cNvSpPr/>
          <p:nvPr/>
        </p:nvSpPr>
        <p:spPr>
          <a:xfrm>
            <a:off x="2145664" y="45953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7" name="object 4337"/>
          <p:cNvSpPr/>
          <p:nvPr/>
        </p:nvSpPr>
        <p:spPr>
          <a:xfrm>
            <a:off x="2147379" y="4582858"/>
            <a:ext cx="0" cy="233045"/>
          </a:xfrm>
          <a:custGeom>
            <a:avLst/>
            <a:gdLst/>
            <a:ahLst/>
            <a:cxnLst/>
            <a:rect l="l" t="t" r="r" b="b"/>
            <a:pathLst>
              <a:path h="233045">
                <a:moveTo>
                  <a:pt x="0" y="0"/>
                </a:moveTo>
                <a:lnTo>
                  <a:pt x="0" y="232600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8" name="object 4338"/>
          <p:cNvSpPr/>
          <p:nvPr/>
        </p:nvSpPr>
        <p:spPr>
          <a:xfrm>
            <a:off x="2146173" y="4559427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253" y="-4762"/>
                </a:moveTo>
                <a:lnTo>
                  <a:pt x="253" y="51117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9" name="object 4339"/>
          <p:cNvSpPr/>
          <p:nvPr/>
        </p:nvSpPr>
        <p:spPr>
          <a:xfrm>
            <a:off x="2145792" y="4546346"/>
            <a:ext cx="635" cy="49530"/>
          </a:xfrm>
          <a:custGeom>
            <a:avLst/>
            <a:gdLst/>
            <a:ahLst/>
            <a:cxnLst/>
            <a:rect l="l" t="t" r="r" b="b"/>
            <a:pathLst>
              <a:path w="635" h="49529">
                <a:moveTo>
                  <a:pt x="0" y="49022"/>
                </a:moveTo>
                <a:lnTo>
                  <a:pt x="0" y="0"/>
                </a:lnTo>
                <a:lnTo>
                  <a:pt x="635" y="0"/>
                </a:lnTo>
                <a:lnTo>
                  <a:pt x="635" y="130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0" name="object 4340"/>
          <p:cNvSpPr/>
          <p:nvPr/>
        </p:nvSpPr>
        <p:spPr>
          <a:xfrm>
            <a:off x="2148204" y="45224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1" name="object 4341"/>
          <p:cNvSpPr/>
          <p:nvPr/>
        </p:nvSpPr>
        <p:spPr>
          <a:xfrm>
            <a:off x="2148077" y="44950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2" name="object 4342"/>
          <p:cNvSpPr/>
          <p:nvPr/>
        </p:nvSpPr>
        <p:spPr>
          <a:xfrm>
            <a:off x="2146173" y="4462017"/>
            <a:ext cx="2540" cy="84455"/>
          </a:xfrm>
          <a:custGeom>
            <a:avLst/>
            <a:gdLst/>
            <a:ahLst/>
            <a:cxnLst/>
            <a:rect l="l" t="t" r="r" b="b"/>
            <a:pathLst>
              <a:path w="2539" h="84454">
                <a:moveTo>
                  <a:pt x="0" y="84327"/>
                </a:moveTo>
                <a:lnTo>
                  <a:pt x="0" y="0"/>
                </a:lnTo>
                <a:lnTo>
                  <a:pt x="2032" y="0"/>
                </a:lnTo>
                <a:lnTo>
                  <a:pt x="2032" y="330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3" name="object 4343"/>
          <p:cNvSpPr/>
          <p:nvPr/>
        </p:nvSpPr>
        <p:spPr>
          <a:xfrm>
            <a:off x="2144776" y="4425950"/>
            <a:ext cx="2540" cy="53340"/>
          </a:xfrm>
          <a:custGeom>
            <a:avLst/>
            <a:gdLst/>
            <a:ahLst/>
            <a:cxnLst/>
            <a:rect l="l" t="t" r="r" b="b"/>
            <a:pathLst>
              <a:path w="2539" h="53339">
                <a:moveTo>
                  <a:pt x="0" y="52832"/>
                </a:moveTo>
                <a:lnTo>
                  <a:pt x="0" y="0"/>
                </a:lnTo>
                <a:lnTo>
                  <a:pt x="2413" y="0"/>
                </a:lnTo>
                <a:lnTo>
                  <a:pt x="2413" y="3606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4" name="object 4344"/>
          <p:cNvSpPr/>
          <p:nvPr/>
        </p:nvSpPr>
        <p:spPr>
          <a:xfrm>
            <a:off x="2142870" y="4387469"/>
            <a:ext cx="3175" cy="50800"/>
          </a:xfrm>
          <a:custGeom>
            <a:avLst/>
            <a:gdLst/>
            <a:ahLst/>
            <a:cxnLst/>
            <a:rect l="l" t="t" r="r" b="b"/>
            <a:pathLst>
              <a:path w="3175" h="50800">
                <a:moveTo>
                  <a:pt x="0" y="50546"/>
                </a:moveTo>
                <a:lnTo>
                  <a:pt x="0" y="0"/>
                </a:lnTo>
                <a:lnTo>
                  <a:pt x="3048" y="0"/>
                </a:lnTo>
                <a:lnTo>
                  <a:pt x="3048" y="384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5" name="object 4345"/>
          <p:cNvSpPr/>
          <p:nvPr/>
        </p:nvSpPr>
        <p:spPr>
          <a:xfrm>
            <a:off x="2139950" y="4340733"/>
            <a:ext cx="4445" cy="64769"/>
          </a:xfrm>
          <a:custGeom>
            <a:avLst/>
            <a:gdLst/>
            <a:ahLst/>
            <a:cxnLst/>
            <a:rect l="l" t="t" r="r" b="b"/>
            <a:pathLst>
              <a:path w="4444" h="64770">
                <a:moveTo>
                  <a:pt x="0" y="64770"/>
                </a:moveTo>
                <a:lnTo>
                  <a:pt x="0" y="0"/>
                </a:lnTo>
                <a:lnTo>
                  <a:pt x="4445" y="0"/>
                </a:lnTo>
                <a:lnTo>
                  <a:pt x="4445" y="467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6" name="object 4346"/>
          <p:cNvSpPr/>
          <p:nvPr/>
        </p:nvSpPr>
        <p:spPr>
          <a:xfrm>
            <a:off x="2149220" y="45666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7" name="object 4347"/>
          <p:cNvSpPr/>
          <p:nvPr/>
        </p:nvSpPr>
        <p:spPr>
          <a:xfrm>
            <a:off x="2148967" y="45488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8" name="object 4348"/>
          <p:cNvSpPr/>
          <p:nvPr/>
        </p:nvSpPr>
        <p:spPr>
          <a:xfrm>
            <a:off x="2149601" y="4562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9" name="object 4349"/>
          <p:cNvSpPr/>
          <p:nvPr/>
        </p:nvSpPr>
        <p:spPr>
          <a:xfrm>
            <a:off x="2149982" y="45270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0" name="object 4350"/>
          <p:cNvSpPr/>
          <p:nvPr/>
        </p:nvSpPr>
        <p:spPr>
          <a:xfrm>
            <a:off x="2149601" y="4494657"/>
            <a:ext cx="635" cy="67945"/>
          </a:xfrm>
          <a:custGeom>
            <a:avLst/>
            <a:gdLst/>
            <a:ahLst/>
            <a:cxnLst/>
            <a:rect l="l" t="t" r="r" b="b"/>
            <a:pathLst>
              <a:path w="635" h="67945">
                <a:moveTo>
                  <a:pt x="190" y="-4762"/>
                </a:moveTo>
                <a:lnTo>
                  <a:pt x="190" y="7232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1" name="object 4351"/>
          <p:cNvSpPr/>
          <p:nvPr/>
        </p:nvSpPr>
        <p:spPr>
          <a:xfrm>
            <a:off x="2149094" y="4451603"/>
            <a:ext cx="1270" cy="97790"/>
          </a:xfrm>
          <a:custGeom>
            <a:avLst/>
            <a:gdLst/>
            <a:ahLst/>
            <a:cxnLst/>
            <a:rect l="l" t="t" r="r" b="b"/>
            <a:pathLst>
              <a:path w="1269" h="97789">
                <a:moveTo>
                  <a:pt x="381" y="-4762"/>
                </a:moveTo>
                <a:lnTo>
                  <a:pt x="381" y="102044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2" name="object 4352"/>
          <p:cNvSpPr/>
          <p:nvPr/>
        </p:nvSpPr>
        <p:spPr>
          <a:xfrm>
            <a:off x="2150491" y="46099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3" name="object 4353"/>
          <p:cNvSpPr/>
          <p:nvPr/>
        </p:nvSpPr>
        <p:spPr>
          <a:xfrm>
            <a:off x="2150872" y="45742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4" name="object 4354"/>
          <p:cNvSpPr/>
          <p:nvPr/>
        </p:nvSpPr>
        <p:spPr>
          <a:xfrm>
            <a:off x="2150617" y="4524883"/>
            <a:ext cx="635" cy="85090"/>
          </a:xfrm>
          <a:custGeom>
            <a:avLst/>
            <a:gdLst/>
            <a:ahLst/>
            <a:cxnLst/>
            <a:rect l="l" t="t" r="r" b="b"/>
            <a:pathLst>
              <a:path w="635" h="85089">
                <a:moveTo>
                  <a:pt x="190" y="-4762"/>
                </a:moveTo>
                <a:lnTo>
                  <a:pt x="190" y="8985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5" name="object 4355"/>
          <p:cNvSpPr/>
          <p:nvPr/>
        </p:nvSpPr>
        <p:spPr>
          <a:xfrm>
            <a:off x="2151252" y="45360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6" name="object 4356"/>
          <p:cNvSpPr/>
          <p:nvPr/>
        </p:nvSpPr>
        <p:spPr>
          <a:xfrm>
            <a:off x="2151633" y="45351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7" name="object 4357"/>
          <p:cNvSpPr/>
          <p:nvPr/>
        </p:nvSpPr>
        <p:spPr>
          <a:xfrm>
            <a:off x="2151379" y="4508119"/>
            <a:ext cx="635" cy="27940"/>
          </a:xfrm>
          <a:custGeom>
            <a:avLst/>
            <a:gdLst/>
            <a:ahLst/>
            <a:cxnLst/>
            <a:rect l="l" t="t" r="r" b="b"/>
            <a:pathLst>
              <a:path w="635" h="27939">
                <a:moveTo>
                  <a:pt x="0" y="27939"/>
                </a:moveTo>
                <a:lnTo>
                  <a:pt x="0" y="0"/>
                </a:lnTo>
                <a:lnTo>
                  <a:pt x="381" y="0"/>
                </a:lnTo>
                <a:lnTo>
                  <a:pt x="381" y="270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8" name="object 4358"/>
          <p:cNvSpPr/>
          <p:nvPr/>
        </p:nvSpPr>
        <p:spPr>
          <a:xfrm>
            <a:off x="2150745" y="4466590"/>
            <a:ext cx="1270" cy="58419"/>
          </a:xfrm>
          <a:custGeom>
            <a:avLst/>
            <a:gdLst/>
            <a:ahLst/>
            <a:cxnLst/>
            <a:rect l="l" t="t" r="r" b="b"/>
            <a:pathLst>
              <a:path w="1269" h="58420">
                <a:moveTo>
                  <a:pt x="0" y="58292"/>
                </a:moveTo>
                <a:lnTo>
                  <a:pt x="0" y="0"/>
                </a:lnTo>
                <a:lnTo>
                  <a:pt x="762" y="0"/>
                </a:lnTo>
                <a:lnTo>
                  <a:pt x="762" y="415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9" name="object 4359"/>
          <p:cNvSpPr/>
          <p:nvPr/>
        </p:nvSpPr>
        <p:spPr>
          <a:xfrm>
            <a:off x="2150364" y="440651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0" name="object 4360"/>
          <p:cNvSpPr/>
          <p:nvPr/>
        </p:nvSpPr>
        <p:spPr>
          <a:xfrm>
            <a:off x="2149475" y="4389754"/>
            <a:ext cx="1270" cy="62230"/>
          </a:xfrm>
          <a:custGeom>
            <a:avLst/>
            <a:gdLst/>
            <a:ahLst/>
            <a:cxnLst/>
            <a:rect l="l" t="t" r="r" b="b"/>
            <a:pathLst>
              <a:path w="1269" h="62229">
                <a:moveTo>
                  <a:pt x="0" y="61849"/>
                </a:moveTo>
                <a:lnTo>
                  <a:pt x="0" y="0"/>
                </a:lnTo>
                <a:lnTo>
                  <a:pt x="1270" y="0"/>
                </a:lnTo>
                <a:lnTo>
                  <a:pt x="1270" y="167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1" name="object 4361"/>
          <p:cNvSpPr/>
          <p:nvPr/>
        </p:nvSpPr>
        <p:spPr>
          <a:xfrm>
            <a:off x="2148839" y="4275582"/>
            <a:ext cx="1270" cy="114300"/>
          </a:xfrm>
          <a:custGeom>
            <a:avLst/>
            <a:gdLst/>
            <a:ahLst/>
            <a:cxnLst/>
            <a:rect l="l" t="t" r="r" b="b"/>
            <a:pathLst>
              <a:path w="1269" h="114300">
                <a:moveTo>
                  <a:pt x="0" y="100329"/>
                </a:moveTo>
                <a:lnTo>
                  <a:pt x="0" y="0"/>
                </a:lnTo>
                <a:lnTo>
                  <a:pt x="1270" y="0"/>
                </a:lnTo>
                <a:lnTo>
                  <a:pt x="1270" y="1141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2" name="object 4362"/>
          <p:cNvSpPr/>
          <p:nvPr/>
        </p:nvSpPr>
        <p:spPr>
          <a:xfrm>
            <a:off x="2148585" y="425615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3" name="object 4363"/>
          <p:cNvSpPr/>
          <p:nvPr/>
        </p:nvSpPr>
        <p:spPr>
          <a:xfrm>
            <a:off x="2142235" y="4181094"/>
            <a:ext cx="6985" cy="160020"/>
          </a:xfrm>
          <a:custGeom>
            <a:avLst/>
            <a:gdLst/>
            <a:ahLst/>
            <a:cxnLst/>
            <a:rect l="l" t="t" r="r" b="b"/>
            <a:pathLst>
              <a:path w="6985" h="160020">
                <a:moveTo>
                  <a:pt x="0" y="159638"/>
                </a:moveTo>
                <a:lnTo>
                  <a:pt x="0" y="0"/>
                </a:lnTo>
                <a:lnTo>
                  <a:pt x="6731" y="0"/>
                </a:lnTo>
                <a:lnTo>
                  <a:pt x="6731" y="750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4" name="object 4364"/>
          <p:cNvSpPr/>
          <p:nvPr/>
        </p:nvSpPr>
        <p:spPr>
          <a:xfrm>
            <a:off x="2152650" y="43920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5" name="object 4365"/>
          <p:cNvSpPr/>
          <p:nvPr/>
        </p:nvSpPr>
        <p:spPr>
          <a:xfrm>
            <a:off x="2152395" y="43360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6" name="object 4366"/>
          <p:cNvSpPr/>
          <p:nvPr/>
        </p:nvSpPr>
        <p:spPr>
          <a:xfrm>
            <a:off x="2152269" y="42736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7" name="object 4367"/>
          <p:cNvSpPr/>
          <p:nvPr/>
        </p:nvSpPr>
        <p:spPr>
          <a:xfrm>
            <a:off x="2152014" y="42534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8" name="object 4368"/>
          <p:cNvSpPr/>
          <p:nvPr/>
        </p:nvSpPr>
        <p:spPr>
          <a:xfrm>
            <a:off x="2153030" y="43047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9" name="object 4369"/>
          <p:cNvSpPr/>
          <p:nvPr/>
        </p:nvSpPr>
        <p:spPr>
          <a:xfrm>
            <a:off x="2153411" y="4289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0" name="object 4370"/>
          <p:cNvSpPr/>
          <p:nvPr/>
        </p:nvSpPr>
        <p:spPr>
          <a:xfrm>
            <a:off x="2153030" y="4243070"/>
            <a:ext cx="635" cy="62230"/>
          </a:xfrm>
          <a:custGeom>
            <a:avLst/>
            <a:gdLst/>
            <a:ahLst/>
            <a:cxnLst/>
            <a:rect l="l" t="t" r="r" b="b"/>
            <a:pathLst>
              <a:path w="635" h="62229">
                <a:moveTo>
                  <a:pt x="190" y="-4762"/>
                </a:moveTo>
                <a:lnTo>
                  <a:pt x="190" y="6648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1" name="object 4371"/>
          <p:cNvSpPr/>
          <p:nvPr/>
        </p:nvSpPr>
        <p:spPr>
          <a:xfrm>
            <a:off x="2154173" y="45497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2" name="object 4372"/>
          <p:cNvSpPr/>
          <p:nvPr/>
        </p:nvSpPr>
        <p:spPr>
          <a:xfrm>
            <a:off x="2153920" y="4484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3" name="object 4373"/>
          <p:cNvSpPr/>
          <p:nvPr/>
        </p:nvSpPr>
        <p:spPr>
          <a:xfrm>
            <a:off x="2154682" y="45158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4" name="object 4374"/>
          <p:cNvSpPr/>
          <p:nvPr/>
        </p:nvSpPr>
        <p:spPr>
          <a:xfrm>
            <a:off x="2154554" y="4482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5" name="object 4375"/>
          <p:cNvSpPr/>
          <p:nvPr/>
        </p:nvSpPr>
        <p:spPr>
          <a:xfrm>
            <a:off x="2154047" y="4431538"/>
            <a:ext cx="635" cy="52705"/>
          </a:xfrm>
          <a:custGeom>
            <a:avLst/>
            <a:gdLst/>
            <a:ahLst/>
            <a:cxnLst/>
            <a:rect l="l" t="t" r="r" b="b"/>
            <a:pathLst>
              <a:path w="635" h="52704">
                <a:moveTo>
                  <a:pt x="0" y="52577"/>
                </a:moveTo>
                <a:lnTo>
                  <a:pt x="0" y="0"/>
                </a:lnTo>
                <a:lnTo>
                  <a:pt x="635" y="0"/>
                </a:lnTo>
                <a:lnTo>
                  <a:pt x="635" y="5130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6" name="object 4376"/>
          <p:cNvSpPr/>
          <p:nvPr/>
        </p:nvSpPr>
        <p:spPr>
          <a:xfrm>
            <a:off x="2155317" y="44663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7" name="object 4377"/>
          <p:cNvSpPr/>
          <p:nvPr/>
        </p:nvSpPr>
        <p:spPr>
          <a:xfrm>
            <a:off x="2155063" y="44193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8" name="object 4378"/>
          <p:cNvSpPr/>
          <p:nvPr/>
        </p:nvSpPr>
        <p:spPr>
          <a:xfrm>
            <a:off x="2154301" y="4394200"/>
            <a:ext cx="1270" cy="37465"/>
          </a:xfrm>
          <a:custGeom>
            <a:avLst/>
            <a:gdLst/>
            <a:ahLst/>
            <a:cxnLst/>
            <a:rect l="l" t="t" r="r" b="b"/>
            <a:pathLst>
              <a:path w="1269" h="37464">
                <a:moveTo>
                  <a:pt x="0" y="37337"/>
                </a:moveTo>
                <a:lnTo>
                  <a:pt x="0" y="0"/>
                </a:lnTo>
                <a:lnTo>
                  <a:pt x="889" y="0"/>
                </a:lnTo>
                <a:lnTo>
                  <a:pt x="889" y="251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9" name="object 4379"/>
          <p:cNvSpPr/>
          <p:nvPr/>
        </p:nvSpPr>
        <p:spPr>
          <a:xfrm>
            <a:off x="2153792" y="435571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0" name="object 4380"/>
          <p:cNvSpPr/>
          <p:nvPr/>
        </p:nvSpPr>
        <p:spPr>
          <a:xfrm>
            <a:off x="2155698" y="44292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1" name="object 4381"/>
          <p:cNvSpPr/>
          <p:nvPr/>
        </p:nvSpPr>
        <p:spPr>
          <a:xfrm>
            <a:off x="2156205" y="45189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2" name="object 4382"/>
          <p:cNvSpPr/>
          <p:nvPr/>
        </p:nvSpPr>
        <p:spPr>
          <a:xfrm>
            <a:off x="2156586" y="4491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3" name="object 4383"/>
          <p:cNvSpPr/>
          <p:nvPr/>
        </p:nvSpPr>
        <p:spPr>
          <a:xfrm>
            <a:off x="2156079" y="43667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4" name="object 4384"/>
          <p:cNvSpPr/>
          <p:nvPr/>
        </p:nvSpPr>
        <p:spPr>
          <a:xfrm>
            <a:off x="2155698" y="4355084"/>
            <a:ext cx="635" cy="74295"/>
          </a:xfrm>
          <a:custGeom>
            <a:avLst/>
            <a:gdLst/>
            <a:ahLst/>
            <a:cxnLst/>
            <a:rect l="l" t="t" r="r" b="b"/>
            <a:pathLst>
              <a:path w="635" h="74295">
                <a:moveTo>
                  <a:pt x="253" y="-4762"/>
                </a:moveTo>
                <a:lnTo>
                  <a:pt x="253" y="78930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5" name="object 4385"/>
          <p:cNvSpPr/>
          <p:nvPr/>
        </p:nvSpPr>
        <p:spPr>
          <a:xfrm>
            <a:off x="2154301" y="4272026"/>
            <a:ext cx="1905" cy="83820"/>
          </a:xfrm>
          <a:custGeom>
            <a:avLst/>
            <a:gdLst/>
            <a:ahLst/>
            <a:cxnLst/>
            <a:rect l="l" t="t" r="r" b="b"/>
            <a:pathLst>
              <a:path w="1905" h="83820">
                <a:moveTo>
                  <a:pt x="0" y="83692"/>
                </a:moveTo>
                <a:lnTo>
                  <a:pt x="0" y="0"/>
                </a:lnTo>
                <a:lnTo>
                  <a:pt x="1651" y="0"/>
                </a:lnTo>
                <a:lnTo>
                  <a:pt x="1651" y="830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6" name="object 4386"/>
          <p:cNvSpPr/>
          <p:nvPr/>
        </p:nvSpPr>
        <p:spPr>
          <a:xfrm>
            <a:off x="2158047" y="4342320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278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7" name="object 4387"/>
          <p:cNvSpPr/>
          <p:nvPr/>
        </p:nvSpPr>
        <p:spPr>
          <a:xfrm>
            <a:off x="2157222" y="43012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8" name="object 4388"/>
          <p:cNvSpPr/>
          <p:nvPr/>
        </p:nvSpPr>
        <p:spPr>
          <a:xfrm>
            <a:off x="2156967" y="42500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9" name="object 4389"/>
          <p:cNvSpPr/>
          <p:nvPr/>
        </p:nvSpPr>
        <p:spPr>
          <a:xfrm>
            <a:off x="2155189" y="4211065"/>
            <a:ext cx="2540" cy="60960"/>
          </a:xfrm>
          <a:custGeom>
            <a:avLst/>
            <a:gdLst/>
            <a:ahLst/>
            <a:cxnLst/>
            <a:rect l="l" t="t" r="r" b="b"/>
            <a:pathLst>
              <a:path w="2539" h="60960">
                <a:moveTo>
                  <a:pt x="0" y="60960"/>
                </a:moveTo>
                <a:lnTo>
                  <a:pt x="0" y="0"/>
                </a:lnTo>
                <a:lnTo>
                  <a:pt x="2032" y="0"/>
                </a:lnTo>
                <a:lnTo>
                  <a:pt x="2032" y="389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0" name="object 4390"/>
          <p:cNvSpPr/>
          <p:nvPr/>
        </p:nvSpPr>
        <p:spPr>
          <a:xfrm>
            <a:off x="2153285" y="4166742"/>
            <a:ext cx="3175" cy="76835"/>
          </a:xfrm>
          <a:custGeom>
            <a:avLst/>
            <a:gdLst/>
            <a:ahLst/>
            <a:cxnLst/>
            <a:rect l="l" t="t" r="r" b="b"/>
            <a:pathLst>
              <a:path w="3175" h="76835">
                <a:moveTo>
                  <a:pt x="0" y="76326"/>
                </a:moveTo>
                <a:lnTo>
                  <a:pt x="0" y="0"/>
                </a:lnTo>
                <a:lnTo>
                  <a:pt x="2921" y="0"/>
                </a:lnTo>
                <a:lnTo>
                  <a:pt x="2921" y="4432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1" name="object 4391"/>
          <p:cNvSpPr/>
          <p:nvPr/>
        </p:nvSpPr>
        <p:spPr>
          <a:xfrm>
            <a:off x="2152142" y="4070603"/>
            <a:ext cx="2540" cy="182880"/>
          </a:xfrm>
          <a:custGeom>
            <a:avLst/>
            <a:gdLst/>
            <a:ahLst/>
            <a:cxnLst/>
            <a:rect l="l" t="t" r="r" b="b"/>
            <a:pathLst>
              <a:path w="2539" h="182879">
                <a:moveTo>
                  <a:pt x="0" y="182880"/>
                </a:moveTo>
                <a:lnTo>
                  <a:pt x="0" y="0"/>
                </a:lnTo>
                <a:lnTo>
                  <a:pt x="2540" y="0"/>
                </a:lnTo>
                <a:lnTo>
                  <a:pt x="2540" y="961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2" name="object 4392"/>
          <p:cNvSpPr/>
          <p:nvPr/>
        </p:nvSpPr>
        <p:spPr>
          <a:xfrm>
            <a:off x="2145538" y="4042409"/>
            <a:ext cx="8255" cy="139065"/>
          </a:xfrm>
          <a:custGeom>
            <a:avLst/>
            <a:gdLst/>
            <a:ahLst/>
            <a:cxnLst/>
            <a:rect l="l" t="t" r="r" b="b"/>
            <a:pathLst>
              <a:path w="8255" h="139064">
                <a:moveTo>
                  <a:pt x="0" y="138683"/>
                </a:moveTo>
                <a:lnTo>
                  <a:pt x="0" y="0"/>
                </a:lnTo>
                <a:lnTo>
                  <a:pt x="7874" y="0"/>
                </a:lnTo>
                <a:lnTo>
                  <a:pt x="7874" y="281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3" name="object 4393"/>
          <p:cNvSpPr/>
          <p:nvPr/>
        </p:nvSpPr>
        <p:spPr>
          <a:xfrm>
            <a:off x="2136901" y="3995673"/>
            <a:ext cx="12700" cy="240665"/>
          </a:xfrm>
          <a:custGeom>
            <a:avLst/>
            <a:gdLst/>
            <a:ahLst/>
            <a:cxnLst/>
            <a:rect l="l" t="t" r="r" b="b"/>
            <a:pathLst>
              <a:path w="12700" h="240664">
                <a:moveTo>
                  <a:pt x="0" y="240537"/>
                </a:moveTo>
                <a:lnTo>
                  <a:pt x="0" y="0"/>
                </a:lnTo>
                <a:lnTo>
                  <a:pt x="12573" y="0"/>
                </a:lnTo>
                <a:lnTo>
                  <a:pt x="12573" y="467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4" name="object 4394"/>
          <p:cNvSpPr/>
          <p:nvPr/>
        </p:nvSpPr>
        <p:spPr>
          <a:xfrm>
            <a:off x="2158873" y="4401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5" name="object 4395"/>
          <p:cNvSpPr/>
          <p:nvPr/>
        </p:nvSpPr>
        <p:spPr>
          <a:xfrm>
            <a:off x="2159254" y="44149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6" name="object 4396"/>
          <p:cNvSpPr/>
          <p:nvPr/>
        </p:nvSpPr>
        <p:spPr>
          <a:xfrm>
            <a:off x="2160142" y="4352226"/>
            <a:ext cx="0" cy="314960"/>
          </a:xfrm>
          <a:custGeom>
            <a:avLst/>
            <a:gdLst/>
            <a:ahLst/>
            <a:cxnLst/>
            <a:rect l="l" t="t" r="r" b="b"/>
            <a:pathLst>
              <a:path h="314960">
                <a:moveTo>
                  <a:pt x="0" y="0"/>
                </a:moveTo>
                <a:lnTo>
                  <a:pt x="0" y="31470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7" name="object 4397"/>
          <p:cNvSpPr/>
          <p:nvPr/>
        </p:nvSpPr>
        <p:spPr>
          <a:xfrm>
            <a:off x="2159635" y="43935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8" name="object 4398"/>
          <p:cNvSpPr/>
          <p:nvPr/>
        </p:nvSpPr>
        <p:spPr>
          <a:xfrm>
            <a:off x="2159380" y="4301871"/>
            <a:ext cx="635" cy="113030"/>
          </a:xfrm>
          <a:custGeom>
            <a:avLst/>
            <a:gdLst/>
            <a:ahLst/>
            <a:cxnLst/>
            <a:rect l="l" t="t" r="r" b="b"/>
            <a:pathLst>
              <a:path w="635" h="113029">
                <a:moveTo>
                  <a:pt x="254" y="-4762"/>
                </a:moveTo>
                <a:lnTo>
                  <a:pt x="254" y="1177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9" name="object 4399"/>
          <p:cNvSpPr/>
          <p:nvPr/>
        </p:nvSpPr>
        <p:spPr>
          <a:xfrm>
            <a:off x="2158492" y="4289678"/>
            <a:ext cx="1270" cy="57785"/>
          </a:xfrm>
          <a:custGeom>
            <a:avLst/>
            <a:gdLst/>
            <a:ahLst/>
            <a:cxnLst/>
            <a:rect l="l" t="t" r="r" b="b"/>
            <a:pathLst>
              <a:path w="1269" h="57785">
                <a:moveTo>
                  <a:pt x="0" y="57403"/>
                </a:moveTo>
                <a:lnTo>
                  <a:pt x="0" y="0"/>
                </a:lnTo>
                <a:lnTo>
                  <a:pt x="1143" y="0"/>
                </a:lnTo>
                <a:lnTo>
                  <a:pt x="1143" y="121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0" name="object 4400"/>
          <p:cNvSpPr/>
          <p:nvPr/>
        </p:nvSpPr>
        <p:spPr>
          <a:xfrm>
            <a:off x="2161794" y="44635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1" name="object 4401"/>
          <p:cNvSpPr/>
          <p:nvPr/>
        </p:nvSpPr>
        <p:spPr>
          <a:xfrm>
            <a:off x="2162175" y="44578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2" name="object 4402"/>
          <p:cNvSpPr/>
          <p:nvPr/>
        </p:nvSpPr>
        <p:spPr>
          <a:xfrm>
            <a:off x="2161539" y="44013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3" name="object 4403"/>
          <p:cNvSpPr/>
          <p:nvPr/>
        </p:nvSpPr>
        <p:spPr>
          <a:xfrm>
            <a:off x="2161413" y="43784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4" name="object 4404"/>
          <p:cNvSpPr/>
          <p:nvPr/>
        </p:nvSpPr>
        <p:spPr>
          <a:xfrm>
            <a:off x="2161032" y="4364735"/>
            <a:ext cx="635" cy="37465"/>
          </a:xfrm>
          <a:custGeom>
            <a:avLst/>
            <a:gdLst/>
            <a:ahLst/>
            <a:cxnLst/>
            <a:rect l="l" t="t" r="r" b="b"/>
            <a:pathLst>
              <a:path w="635" h="37464">
                <a:moveTo>
                  <a:pt x="0" y="37084"/>
                </a:moveTo>
                <a:lnTo>
                  <a:pt x="0" y="0"/>
                </a:lnTo>
                <a:lnTo>
                  <a:pt x="508" y="0"/>
                </a:lnTo>
                <a:lnTo>
                  <a:pt x="508" y="137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5" name="object 4405"/>
          <p:cNvSpPr/>
          <p:nvPr/>
        </p:nvSpPr>
        <p:spPr>
          <a:xfrm>
            <a:off x="2162682" y="45228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6" name="object 4406"/>
          <p:cNvSpPr/>
          <p:nvPr/>
        </p:nvSpPr>
        <p:spPr>
          <a:xfrm>
            <a:off x="2163064" y="4515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7" name="object 4407"/>
          <p:cNvSpPr/>
          <p:nvPr/>
        </p:nvSpPr>
        <p:spPr>
          <a:xfrm>
            <a:off x="2162810" y="4452746"/>
            <a:ext cx="635" cy="70485"/>
          </a:xfrm>
          <a:custGeom>
            <a:avLst/>
            <a:gdLst/>
            <a:ahLst/>
            <a:cxnLst/>
            <a:rect l="l" t="t" r="r" b="b"/>
            <a:pathLst>
              <a:path w="635" h="70485">
                <a:moveTo>
                  <a:pt x="190" y="-4762"/>
                </a:moveTo>
                <a:lnTo>
                  <a:pt x="190" y="7486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8" name="object 4408"/>
          <p:cNvSpPr/>
          <p:nvPr/>
        </p:nvSpPr>
        <p:spPr>
          <a:xfrm>
            <a:off x="2162555" y="44356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9" name="object 4409"/>
          <p:cNvSpPr/>
          <p:nvPr/>
        </p:nvSpPr>
        <p:spPr>
          <a:xfrm>
            <a:off x="2163698" y="44401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0" name="object 4410"/>
          <p:cNvSpPr/>
          <p:nvPr/>
        </p:nvSpPr>
        <p:spPr>
          <a:xfrm>
            <a:off x="2163445" y="44085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1" name="object 4411"/>
          <p:cNvSpPr/>
          <p:nvPr/>
        </p:nvSpPr>
        <p:spPr>
          <a:xfrm>
            <a:off x="2164460" y="45278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2" name="object 4412"/>
          <p:cNvSpPr/>
          <p:nvPr/>
        </p:nvSpPr>
        <p:spPr>
          <a:xfrm>
            <a:off x="2164207" y="45157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3" name="object 4413"/>
          <p:cNvSpPr/>
          <p:nvPr/>
        </p:nvSpPr>
        <p:spPr>
          <a:xfrm>
            <a:off x="2165985" y="4643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4" name="object 4414"/>
          <p:cNvSpPr/>
          <p:nvPr/>
        </p:nvSpPr>
        <p:spPr>
          <a:xfrm>
            <a:off x="2165730" y="46311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5" name="object 4415"/>
          <p:cNvSpPr/>
          <p:nvPr/>
        </p:nvSpPr>
        <p:spPr>
          <a:xfrm>
            <a:off x="2165604" y="4592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6" name="object 4416"/>
          <p:cNvSpPr/>
          <p:nvPr/>
        </p:nvSpPr>
        <p:spPr>
          <a:xfrm>
            <a:off x="2165350" y="45755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7" name="object 4417"/>
          <p:cNvSpPr/>
          <p:nvPr/>
        </p:nvSpPr>
        <p:spPr>
          <a:xfrm>
            <a:off x="2165223" y="4540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8" name="object 4418"/>
          <p:cNvSpPr/>
          <p:nvPr/>
        </p:nvSpPr>
        <p:spPr>
          <a:xfrm>
            <a:off x="2164969" y="4524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9" name="object 4419"/>
          <p:cNvSpPr/>
          <p:nvPr/>
        </p:nvSpPr>
        <p:spPr>
          <a:xfrm>
            <a:off x="2164842" y="45114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0" name="object 4420"/>
          <p:cNvSpPr/>
          <p:nvPr/>
        </p:nvSpPr>
        <p:spPr>
          <a:xfrm>
            <a:off x="2164333" y="4476241"/>
            <a:ext cx="635" cy="40005"/>
          </a:xfrm>
          <a:custGeom>
            <a:avLst/>
            <a:gdLst/>
            <a:ahLst/>
            <a:cxnLst/>
            <a:rect l="l" t="t" r="r" b="b"/>
            <a:pathLst>
              <a:path w="635" h="40004">
                <a:moveTo>
                  <a:pt x="0" y="39497"/>
                </a:moveTo>
                <a:lnTo>
                  <a:pt x="0" y="0"/>
                </a:lnTo>
                <a:lnTo>
                  <a:pt x="635" y="0"/>
                </a:lnTo>
                <a:lnTo>
                  <a:pt x="635" y="351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1" name="object 4421"/>
          <p:cNvSpPr/>
          <p:nvPr/>
        </p:nvSpPr>
        <p:spPr>
          <a:xfrm>
            <a:off x="2164079" y="44123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2" name="object 4422"/>
          <p:cNvSpPr/>
          <p:nvPr/>
        </p:nvSpPr>
        <p:spPr>
          <a:xfrm>
            <a:off x="2166492" y="4516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3" name="object 4423"/>
          <p:cNvSpPr/>
          <p:nvPr/>
        </p:nvSpPr>
        <p:spPr>
          <a:xfrm>
            <a:off x="2166873" y="4499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4" name="object 4424"/>
          <p:cNvSpPr/>
          <p:nvPr/>
        </p:nvSpPr>
        <p:spPr>
          <a:xfrm>
            <a:off x="2167382" y="4432871"/>
            <a:ext cx="0" cy="168275"/>
          </a:xfrm>
          <a:custGeom>
            <a:avLst/>
            <a:gdLst/>
            <a:ahLst/>
            <a:cxnLst/>
            <a:rect l="l" t="t" r="r" b="b"/>
            <a:pathLst>
              <a:path h="168275">
                <a:moveTo>
                  <a:pt x="0" y="0"/>
                </a:moveTo>
                <a:lnTo>
                  <a:pt x="0" y="168275"/>
                </a:lnTo>
              </a:path>
            </a:pathLst>
          </a:custGeom>
          <a:ln w="1104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5" name="object 4425"/>
          <p:cNvSpPr/>
          <p:nvPr/>
        </p:nvSpPr>
        <p:spPr>
          <a:xfrm>
            <a:off x="2166366" y="44038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6" name="object 4426"/>
          <p:cNvSpPr/>
          <p:nvPr/>
        </p:nvSpPr>
        <p:spPr>
          <a:xfrm>
            <a:off x="2164333" y="4377690"/>
            <a:ext cx="2540" cy="34925"/>
          </a:xfrm>
          <a:custGeom>
            <a:avLst/>
            <a:gdLst/>
            <a:ahLst/>
            <a:cxnLst/>
            <a:rect l="l" t="t" r="r" b="b"/>
            <a:pathLst>
              <a:path w="2539" h="34925">
                <a:moveTo>
                  <a:pt x="0" y="34671"/>
                </a:moveTo>
                <a:lnTo>
                  <a:pt x="0" y="0"/>
                </a:lnTo>
                <a:lnTo>
                  <a:pt x="2286" y="0"/>
                </a:lnTo>
                <a:lnTo>
                  <a:pt x="2286" y="261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7" name="object 4427"/>
          <p:cNvSpPr/>
          <p:nvPr/>
        </p:nvSpPr>
        <p:spPr>
          <a:xfrm>
            <a:off x="2163572" y="4366005"/>
            <a:ext cx="1905" cy="42545"/>
          </a:xfrm>
          <a:custGeom>
            <a:avLst/>
            <a:gdLst/>
            <a:ahLst/>
            <a:cxnLst/>
            <a:rect l="l" t="t" r="r" b="b"/>
            <a:pathLst>
              <a:path w="1905" h="42545">
                <a:moveTo>
                  <a:pt x="0" y="42545"/>
                </a:moveTo>
                <a:lnTo>
                  <a:pt x="0" y="0"/>
                </a:lnTo>
                <a:lnTo>
                  <a:pt x="1905" y="0"/>
                </a:lnTo>
                <a:lnTo>
                  <a:pt x="1905" y="1168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8" name="object 4428"/>
          <p:cNvSpPr/>
          <p:nvPr/>
        </p:nvSpPr>
        <p:spPr>
          <a:xfrm>
            <a:off x="2162810" y="4334509"/>
            <a:ext cx="1905" cy="101600"/>
          </a:xfrm>
          <a:custGeom>
            <a:avLst/>
            <a:gdLst/>
            <a:ahLst/>
            <a:cxnLst/>
            <a:rect l="l" t="t" r="r" b="b"/>
            <a:pathLst>
              <a:path w="1905" h="101600">
                <a:moveTo>
                  <a:pt x="0" y="101091"/>
                </a:moveTo>
                <a:lnTo>
                  <a:pt x="0" y="0"/>
                </a:lnTo>
                <a:lnTo>
                  <a:pt x="1778" y="0"/>
                </a:lnTo>
                <a:lnTo>
                  <a:pt x="1778" y="314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9" name="object 4429"/>
          <p:cNvSpPr/>
          <p:nvPr/>
        </p:nvSpPr>
        <p:spPr>
          <a:xfrm>
            <a:off x="2161032" y="4265676"/>
            <a:ext cx="3175" cy="91440"/>
          </a:xfrm>
          <a:custGeom>
            <a:avLst/>
            <a:gdLst/>
            <a:ahLst/>
            <a:cxnLst/>
            <a:rect l="l" t="t" r="r" b="b"/>
            <a:pathLst>
              <a:path w="3175" h="91439">
                <a:moveTo>
                  <a:pt x="0" y="91312"/>
                </a:moveTo>
                <a:lnTo>
                  <a:pt x="0" y="0"/>
                </a:lnTo>
                <a:lnTo>
                  <a:pt x="2667" y="0"/>
                </a:lnTo>
                <a:lnTo>
                  <a:pt x="2667" y="688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0" name="object 4430"/>
          <p:cNvSpPr/>
          <p:nvPr/>
        </p:nvSpPr>
        <p:spPr>
          <a:xfrm>
            <a:off x="2159126" y="4218813"/>
            <a:ext cx="3175" cy="71120"/>
          </a:xfrm>
          <a:custGeom>
            <a:avLst/>
            <a:gdLst/>
            <a:ahLst/>
            <a:cxnLst/>
            <a:rect l="l" t="t" r="r" b="b"/>
            <a:pathLst>
              <a:path w="3175" h="71120">
                <a:moveTo>
                  <a:pt x="0" y="70865"/>
                </a:moveTo>
                <a:lnTo>
                  <a:pt x="0" y="0"/>
                </a:lnTo>
                <a:lnTo>
                  <a:pt x="3175" y="0"/>
                </a:lnTo>
                <a:lnTo>
                  <a:pt x="3175" y="468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1" name="object 4431"/>
          <p:cNvSpPr/>
          <p:nvPr/>
        </p:nvSpPr>
        <p:spPr>
          <a:xfrm>
            <a:off x="2167635" y="4596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2" name="object 4432"/>
          <p:cNvSpPr/>
          <p:nvPr/>
        </p:nvSpPr>
        <p:spPr>
          <a:xfrm>
            <a:off x="2168017" y="45775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3" name="object 4433"/>
          <p:cNvSpPr/>
          <p:nvPr/>
        </p:nvSpPr>
        <p:spPr>
          <a:xfrm>
            <a:off x="2167508" y="44670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4" name="object 4434"/>
          <p:cNvSpPr/>
          <p:nvPr/>
        </p:nvSpPr>
        <p:spPr>
          <a:xfrm>
            <a:off x="2167254" y="4456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5" name="object 4435"/>
          <p:cNvSpPr/>
          <p:nvPr/>
        </p:nvSpPr>
        <p:spPr>
          <a:xfrm>
            <a:off x="2168398" y="44260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6" name="object 4436"/>
          <p:cNvSpPr/>
          <p:nvPr/>
        </p:nvSpPr>
        <p:spPr>
          <a:xfrm>
            <a:off x="2167508" y="4363339"/>
            <a:ext cx="1270" cy="93345"/>
          </a:xfrm>
          <a:custGeom>
            <a:avLst/>
            <a:gdLst/>
            <a:ahLst/>
            <a:cxnLst/>
            <a:rect l="l" t="t" r="r" b="b"/>
            <a:pathLst>
              <a:path w="1269" h="93345">
                <a:moveTo>
                  <a:pt x="507" y="-4762"/>
                </a:moveTo>
                <a:lnTo>
                  <a:pt x="507" y="97726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7" name="object 4437"/>
          <p:cNvSpPr/>
          <p:nvPr/>
        </p:nvSpPr>
        <p:spPr>
          <a:xfrm>
            <a:off x="2168779" y="43747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8" name="object 4438"/>
          <p:cNvSpPr/>
          <p:nvPr/>
        </p:nvSpPr>
        <p:spPr>
          <a:xfrm>
            <a:off x="2169541" y="4506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9" name="object 4439"/>
          <p:cNvSpPr/>
          <p:nvPr/>
        </p:nvSpPr>
        <p:spPr>
          <a:xfrm>
            <a:off x="2169922" y="45026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0" name="object 4440"/>
          <p:cNvSpPr/>
          <p:nvPr/>
        </p:nvSpPr>
        <p:spPr>
          <a:xfrm>
            <a:off x="2169667" y="4428490"/>
            <a:ext cx="635" cy="78105"/>
          </a:xfrm>
          <a:custGeom>
            <a:avLst/>
            <a:gdLst/>
            <a:ahLst/>
            <a:cxnLst/>
            <a:rect l="l" t="t" r="r" b="b"/>
            <a:pathLst>
              <a:path w="635" h="78104">
                <a:moveTo>
                  <a:pt x="190" y="-4762"/>
                </a:moveTo>
                <a:lnTo>
                  <a:pt x="190" y="8261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1" name="object 4441"/>
          <p:cNvSpPr/>
          <p:nvPr/>
        </p:nvSpPr>
        <p:spPr>
          <a:xfrm>
            <a:off x="2169414" y="44199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2" name="object 4442"/>
          <p:cNvSpPr/>
          <p:nvPr/>
        </p:nvSpPr>
        <p:spPr>
          <a:xfrm>
            <a:off x="2170302" y="4398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3" name="object 4443"/>
          <p:cNvSpPr/>
          <p:nvPr/>
        </p:nvSpPr>
        <p:spPr>
          <a:xfrm>
            <a:off x="2169667" y="4364482"/>
            <a:ext cx="1270" cy="55880"/>
          </a:xfrm>
          <a:custGeom>
            <a:avLst/>
            <a:gdLst/>
            <a:ahLst/>
            <a:cxnLst/>
            <a:rect l="l" t="t" r="r" b="b"/>
            <a:pathLst>
              <a:path w="1269" h="55879">
                <a:moveTo>
                  <a:pt x="0" y="55499"/>
                </a:moveTo>
                <a:lnTo>
                  <a:pt x="0" y="0"/>
                </a:lnTo>
                <a:lnTo>
                  <a:pt x="762" y="0"/>
                </a:lnTo>
                <a:lnTo>
                  <a:pt x="762" y="335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4" name="object 4444"/>
          <p:cNvSpPr/>
          <p:nvPr/>
        </p:nvSpPr>
        <p:spPr>
          <a:xfrm>
            <a:off x="2169160" y="432701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5" name="object 4445"/>
          <p:cNvSpPr/>
          <p:nvPr/>
        </p:nvSpPr>
        <p:spPr>
          <a:xfrm>
            <a:off x="2168905" y="4306442"/>
            <a:ext cx="635" cy="68580"/>
          </a:xfrm>
          <a:custGeom>
            <a:avLst/>
            <a:gdLst/>
            <a:ahLst/>
            <a:cxnLst/>
            <a:rect l="l" t="t" r="r" b="b"/>
            <a:pathLst>
              <a:path w="635" h="68579">
                <a:moveTo>
                  <a:pt x="317" y="-4762"/>
                </a:moveTo>
                <a:lnTo>
                  <a:pt x="317" y="7308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6" name="object 4446"/>
          <p:cNvSpPr/>
          <p:nvPr/>
        </p:nvSpPr>
        <p:spPr>
          <a:xfrm>
            <a:off x="2168017" y="4264659"/>
            <a:ext cx="1270" cy="99060"/>
          </a:xfrm>
          <a:custGeom>
            <a:avLst/>
            <a:gdLst/>
            <a:ahLst/>
            <a:cxnLst/>
            <a:rect l="l" t="t" r="r" b="b"/>
            <a:pathLst>
              <a:path w="1269" h="99060">
                <a:moveTo>
                  <a:pt x="0" y="98678"/>
                </a:moveTo>
                <a:lnTo>
                  <a:pt x="0" y="0"/>
                </a:lnTo>
                <a:lnTo>
                  <a:pt x="1270" y="0"/>
                </a:lnTo>
                <a:lnTo>
                  <a:pt x="1270" y="417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7" name="object 4447"/>
          <p:cNvSpPr/>
          <p:nvPr/>
        </p:nvSpPr>
        <p:spPr>
          <a:xfrm>
            <a:off x="2171319" y="4442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8" name="object 4448"/>
          <p:cNvSpPr/>
          <p:nvPr/>
        </p:nvSpPr>
        <p:spPr>
          <a:xfrm>
            <a:off x="2171700" y="44744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9" name="object 4449"/>
          <p:cNvSpPr/>
          <p:nvPr/>
        </p:nvSpPr>
        <p:spPr>
          <a:xfrm>
            <a:off x="2172080" y="44885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0" name="object 4450"/>
          <p:cNvSpPr/>
          <p:nvPr/>
        </p:nvSpPr>
        <p:spPr>
          <a:xfrm>
            <a:off x="2172461" y="45022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1" name="object 4451"/>
          <p:cNvSpPr/>
          <p:nvPr/>
        </p:nvSpPr>
        <p:spPr>
          <a:xfrm>
            <a:off x="2172970" y="45453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2" name="object 4452"/>
          <p:cNvSpPr/>
          <p:nvPr/>
        </p:nvSpPr>
        <p:spPr>
          <a:xfrm>
            <a:off x="2172842" y="44980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3" name="object 4453"/>
          <p:cNvSpPr/>
          <p:nvPr/>
        </p:nvSpPr>
        <p:spPr>
          <a:xfrm>
            <a:off x="2172461" y="4459478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253" y="-4762"/>
                </a:moveTo>
                <a:lnTo>
                  <a:pt x="253" y="47561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4" name="object 4454"/>
          <p:cNvSpPr/>
          <p:nvPr/>
        </p:nvSpPr>
        <p:spPr>
          <a:xfrm>
            <a:off x="2172080" y="4435728"/>
            <a:ext cx="635" cy="53340"/>
          </a:xfrm>
          <a:custGeom>
            <a:avLst/>
            <a:gdLst/>
            <a:ahLst/>
            <a:cxnLst/>
            <a:rect l="l" t="t" r="r" b="b"/>
            <a:pathLst>
              <a:path w="635" h="53339">
                <a:moveTo>
                  <a:pt x="0" y="52832"/>
                </a:moveTo>
                <a:lnTo>
                  <a:pt x="0" y="0"/>
                </a:lnTo>
                <a:lnTo>
                  <a:pt x="635" y="0"/>
                </a:lnTo>
                <a:lnTo>
                  <a:pt x="635" y="2374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5" name="object 4455"/>
          <p:cNvSpPr/>
          <p:nvPr/>
        </p:nvSpPr>
        <p:spPr>
          <a:xfrm>
            <a:off x="2171700" y="4431538"/>
            <a:ext cx="1270" cy="43180"/>
          </a:xfrm>
          <a:custGeom>
            <a:avLst/>
            <a:gdLst/>
            <a:ahLst/>
            <a:cxnLst/>
            <a:rect l="l" t="t" r="r" b="b"/>
            <a:pathLst>
              <a:path w="1269" h="43179">
                <a:moveTo>
                  <a:pt x="0" y="42925"/>
                </a:moveTo>
                <a:lnTo>
                  <a:pt x="0" y="0"/>
                </a:lnTo>
                <a:lnTo>
                  <a:pt x="762" y="0"/>
                </a:lnTo>
                <a:lnTo>
                  <a:pt x="762" y="419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6" name="object 4456"/>
          <p:cNvSpPr/>
          <p:nvPr/>
        </p:nvSpPr>
        <p:spPr>
          <a:xfrm>
            <a:off x="2171319" y="4405503"/>
            <a:ext cx="1270" cy="37465"/>
          </a:xfrm>
          <a:custGeom>
            <a:avLst/>
            <a:gdLst/>
            <a:ahLst/>
            <a:cxnLst/>
            <a:rect l="l" t="t" r="r" b="b"/>
            <a:pathLst>
              <a:path w="1269" h="37464">
                <a:moveTo>
                  <a:pt x="0" y="36957"/>
                </a:moveTo>
                <a:lnTo>
                  <a:pt x="0" y="0"/>
                </a:lnTo>
                <a:lnTo>
                  <a:pt x="762" y="0"/>
                </a:lnTo>
                <a:lnTo>
                  <a:pt x="762" y="2603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7" name="object 4457"/>
          <p:cNvSpPr/>
          <p:nvPr/>
        </p:nvSpPr>
        <p:spPr>
          <a:xfrm>
            <a:off x="2171064" y="44000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8" name="object 4458"/>
          <p:cNvSpPr/>
          <p:nvPr/>
        </p:nvSpPr>
        <p:spPr>
          <a:xfrm>
            <a:off x="2170938" y="4392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9" name="object 4459"/>
          <p:cNvSpPr/>
          <p:nvPr/>
        </p:nvSpPr>
        <p:spPr>
          <a:xfrm>
            <a:off x="2173351" y="44846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0" name="object 4460"/>
          <p:cNvSpPr/>
          <p:nvPr/>
        </p:nvSpPr>
        <p:spPr>
          <a:xfrm>
            <a:off x="2173985" y="45186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1" name="object 4461"/>
          <p:cNvSpPr/>
          <p:nvPr/>
        </p:nvSpPr>
        <p:spPr>
          <a:xfrm>
            <a:off x="2173732" y="44604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2" name="object 4462"/>
          <p:cNvSpPr/>
          <p:nvPr/>
        </p:nvSpPr>
        <p:spPr>
          <a:xfrm>
            <a:off x="2174748" y="4542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3" name="object 4463"/>
          <p:cNvSpPr/>
          <p:nvPr/>
        </p:nvSpPr>
        <p:spPr>
          <a:xfrm>
            <a:off x="2174494" y="44792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4" name="object 4464"/>
          <p:cNvSpPr/>
          <p:nvPr/>
        </p:nvSpPr>
        <p:spPr>
          <a:xfrm>
            <a:off x="2174367" y="4447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5" name="object 4465"/>
          <p:cNvSpPr/>
          <p:nvPr/>
        </p:nvSpPr>
        <p:spPr>
          <a:xfrm>
            <a:off x="2173858" y="4437888"/>
            <a:ext cx="635" cy="22860"/>
          </a:xfrm>
          <a:custGeom>
            <a:avLst/>
            <a:gdLst/>
            <a:ahLst/>
            <a:cxnLst/>
            <a:rect l="l" t="t" r="r" b="b"/>
            <a:pathLst>
              <a:path w="635" h="22860">
                <a:moveTo>
                  <a:pt x="0" y="22605"/>
                </a:moveTo>
                <a:lnTo>
                  <a:pt x="0" y="0"/>
                </a:lnTo>
                <a:lnTo>
                  <a:pt x="635" y="0"/>
                </a:lnTo>
                <a:lnTo>
                  <a:pt x="635" y="96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6" name="object 4466"/>
          <p:cNvSpPr/>
          <p:nvPr/>
        </p:nvSpPr>
        <p:spPr>
          <a:xfrm>
            <a:off x="2173477" y="4377435"/>
            <a:ext cx="1270" cy="107314"/>
          </a:xfrm>
          <a:custGeom>
            <a:avLst/>
            <a:gdLst/>
            <a:ahLst/>
            <a:cxnLst/>
            <a:rect l="l" t="t" r="r" b="b"/>
            <a:pathLst>
              <a:path w="1269" h="107314">
                <a:moveTo>
                  <a:pt x="381" y="-4762"/>
                </a:moveTo>
                <a:lnTo>
                  <a:pt x="381" y="111950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7" name="object 4467"/>
          <p:cNvSpPr/>
          <p:nvPr/>
        </p:nvSpPr>
        <p:spPr>
          <a:xfrm>
            <a:off x="2171192" y="4327778"/>
            <a:ext cx="3175" cy="64769"/>
          </a:xfrm>
          <a:custGeom>
            <a:avLst/>
            <a:gdLst/>
            <a:ahLst/>
            <a:cxnLst/>
            <a:rect l="l" t="t" r="r" b="b"/>
            <a:pathLst>
              <a:path w="3175" h="64770">
                <a:moveTo>
                  <a:pt x="0" y="64262"/>
                </a:moveTo>
                <a:lnTo>
                  <a:pt x="0" y="0"/>
                </a:lnTo>
                <a:lnTo>
                  <a:pt x="2667" y="0"/>
                </a:lnTo>
                <a:lnTo>
                  <a:pt x="2667" y="496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8" name="object 4468"/>
          <p:cNvSpPr/>
          <p:nvPr/>
        </p:nvSpPr>
        <p:spPr>
          <a:xfrm>
            <a:off x="2170683" y="4232402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953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9" name="object 4469"/>
          <p:cNvSpPr/>
          <p:nvPr/>
        </p:nvSpPr>
        <p:spPr>
          <a:xfrm>
            <a:off x="2168651" y="4198111"/>
            <a:ext cx="3175" cy="66675"/>
          </a:xfrm>
          <a:custGeom>
            <a:avLst/>
            <a:gdLst/>
            <a:ahLst/>
            <a:cxnLst/>
            <a:rect l="l" t="t" r="r" b="b"/>
            <a:pathLst>
              <a:path w="3175" h="66675">
                <a:moveTo>
                  <a:pt x="0" y="66548"/>
                </a:moveTo>
                <a:lnTo>
                  <a:pt x="0" y="0"/>
                </a:lnTo>
                <a:lnTo>
                  <a:pt x="2921" y="0"/>
                </a:lnTo>
                <a:lnTo>
                  <a:pt x="2921" y="342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0" name="object 4470"/>
          <p:cNvSpPr/>
          <p:nvPr/>
        </p:nvSpPr>
        <p:spPr>
          <a:xfrm>
            <a:off x="2160777" y="4140834"/>
            <a:ext cx="9525" cy="78105"/>
          </a:xfrm>
          <a:custGeom>
            <a:avLst/>
            <a:gdLst/>
            <a:ahLst/>
            <a:cxnLst/>
            <a:rect l="l" t="t" r="r" b="b"/>
            <a:pathLst>
              <a:path w="9525" h="78104">
                <a:moveTo>
                  <a:pt x="0" y="77978"/>
                </a:moveTo>
                <a:lnTo>
                  <a:pt x="0" y="0"/>
                </a:lnTo>
                <a:lnTo>
                  <a:pt x="9398" y="0"/>
                </a:lnTo>
                <a:lnTo>
                  <a:pt x="9398" y="572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1" name="object 4471"/>
          <p:cNvSpPr/>
          <p:nvPr/>
        </p:nvSpPr>
        <p:spPr>
          <a:xfrm>
            <a:off x="2175129" y="44263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2" name="object 4472"/>
          <p:cNvSpPr/>
          <p:nvPr/>
        </p:nvSpPr>
        <p:spPr>
          <a:xfrm>
            <a:off x="2175891" y="44437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3" name="object 4473"/>
          <p:cNvSpPr/>
          <p:nvPr/>
        </p:nvSpPr>
        <p:spPr>
          <a:xfrm>
            <a:off x="2175636" y="43911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4" name="object 4474"/>
          <p:cNvSpPr/>
          <p:nvPr/>
        </p:nvSpPr>
        <p:spPr>
          <a:xfrm>
            <a:off x="2175510" y="4367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5" name="object 4475"/>
          <p:cNvSpPr/>
          <p:nvPr/>
        </p:nvSpPr>
        <p:spPr>
          <a:xfrm>
            <a:off x="2175129" y="4333747"/>
            <a:ext cx="635" cy="92710"/>
          </a:xfrm>
          <a:custGeom>
            <a:avLst/>
            <a:gdLst/>
            <a:ahLst/>
            <a:cxnLst/>
            <a:rect l="l" t="t" r="r" b="b"/>
            <a:pathLst>
              <a:path w="635" h="92710">
                <a:moveTo>
                  <a:pt x="254" y="-4762"/>
                </a:moveTo>
                <a:lnTo>
                  <a:pt x="254" y="97345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6" name="object 4476"/>
          <p:cNvSpPr/>
          <p:nvPr/>
        </p:nvSpPr>
        <p:spPr>
          <a:xfrm>
            <a:off x="2176779" y="4538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7" name="object 4477"/>
          <p:cNvSpPr/>
          <p:nvPr/>
        </p:nvSpPr>
        <p:spPr>
          <a:xfrm>
            <a:off x="2176652" y="45105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8" name="object 4478"/>
          <p:cNvSpPr/>
          <p:nvPr/>
        </p:nvSpPr>
        <p:spPr>
          <a:xfrm>
            <a:off x="2176398" y="44444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9" name="object 4479"/>
          <p:cNvSpPr/>
          <p:nvPr/>
        </p:nvSpPr>
        <p:spPr>
          <a:xfrm>
            <a:off x="2176272" y="4425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0" name="object 4480"/>
          <p:cNvSpPr/>
          <p:nvPr/>
        </p:nvSpPr>
        <p:spPr>
          <a:xfrm>
            <a:off x="2177160" y="4566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1" name="object 4481"/>
          <p:cNvSpPr/>
          <p:nvPr/>
        </p:nvSpPr>
        <p:spPr>
          <a:xfrm>
            <a:off x="2177923" y="4626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2" name="object 4482"/>
          <p:cNvSpPr/>
          <p:nvPr/>
        </p:nvSpPr>
        <p:spPr>
          <a:xfrm>
            <a:off x="2177795" y="4579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3" name="object 4483"/>
          <p:cNvSpPr/>
          <p:nvPr/>
        </p:nvSpPr>
        <p:spPr>
          <a:xfrm>
            <a:off x="2177542" y="4534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4" name="object 4484"/>
          <p:cNvSpPr/>
          <p:nvPr/>
        </p:nvSpPr>
        <p:spPr>
          <a:xfrm>
            <a:off x="2177288" y="4477511"/>
            <a:ext cx="635" cy="89535"/>
          </a:xfrm>
          <a:custGeom>
            <a:avLst/>
            <a:gdLst/>
            <a:ahLst/>
            <a:cxnLst/>
            <a:rect l="l" t="t" r="r" b="b"/>
            <a:pathLst>
              <a:path w="635" h="89535">
                <a:moveTo>
                  <a:pt x="253" y="-4762"/>
                </a:moveTo>
                <a:lnTo>
                  <a:pt x="253" y="93916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5" name="object 4485"/>
          <p:cNvSpPr/>
          <p:nvPr/>
        </p:nvSpPr>
        <p:spPr>
          <a:xfrm>
            <a:off x="2178685" y="45121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6" name="object 4486"/>
          <p:cNvSpPr/>
          <p:nvPr/>
        </p:nvSpPr>
        <p:spPr>
          <a:xfrm>
            <a:off x="2178557" y="44942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7" name="object 4487"/>
          <p:cNvSpPr/>
          <p:nvPr/>
        </p:nvSpPr>
        <p:spPr>
          <a:xfrm>
            <a:off x="2178304" y="44470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8" name="object 4488"/>
          <p:cNvSpPr/>
          <p:nvPr/>
        </p:nvSpPr>
        <p:spPr>
          <a:xfrm>
            <a:off x="2177542" y="4417440"/>
            <a:ext cx="1270" cy="60325"/>
          </a:xfrm>
          <a:custGeom>
            <a:avLst/>
            <a:gdLst/>
            <a:ahLst/>
            <a:cxnLst/>
            <a:rect l="l" t="t" r="r" b="b"/>
            <a:pathLst>
              <a:path w="1269" h="60325">
                <a:moveTo>
                  <a:pt x="0" y="60071"/>
                </a:moveTo>
                <a:lnTo>
                  <a:pt x="0" y="0"/>
                </a:lnTo>
                <a:lnTo>
                  <a:pt x="1016" y="0"/>
                </a:lnTo>
                <a:lnTo>
                  <a:pt x="1016" y="295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9" name="object 4489"/>
          <p:cNvSpPr/>
          <p:nvPr/>
        </p:nvSpPr>
        <p:spPr>
          <a:xfrm>
            <a:off x="2176398" y="4376928"/>
            <a:ext cx="1905" cy="48895"/>
          </a:xfrm>
          <a:custGeom>
            <a:avLst/>
            <a:gdLst/>
            <a:ahLst/>
            <a:cxnLst/>
            <a:rect l="l" t="t" r="r" b="b"/>
            <a:pathLst>
              <a:path w="1905" h="48895">
                <a:moveTo>
                  <a:pt x="0" y="48895"/>
                </a:moveTo>
                <a:lnTo>
                  <a:pt x="0" y="0"/>
                </a:lnTo>
                <a:lnTo>
                  <a:pt x="1651" y="0"/>
                </a:lnTo>
                <a:lnTo>
                  <a:pt x="1651" y="405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0" name="object 4490"/>
          <p:cNvSpPr/>
          <p:nvPr/>
        </p:nvSpPr>
        <p:spPr>
          <a:xfrm>
            <a:off x="2179066" y="44349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1" name="object 4491"/>
          <p:cNvSpPr/>
          <p:nvPr/>
        </p:nvSpPr>
        <p:spPr>
          <a:xfrm>
            <a:off x="2179447" y="44149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2" name="object 4492"/>
          <p:cNvSpPr/>
          <p:nvPr/>
        </p:nvSpPr>
        <p:spPr>
          <a:xfrm>
            <a:off x="2179192" y="4359402"/>
            <a:ext cx="635" cy="75565"/>
          </a:xfrm>
          <a:custGeom>
            <a:avLst/>
            <a:gdLst/>
            <a:ahLst/>
            <a:cxnLst/>
            <a:rect l="l" t="t" r="r" b="b"/>
            <a:pathLst>
              <a:path w="635" h="75564">
                <a:moveTo>
                  <a:pt x="190" y="-4762"/>
                </a:moveTo>
                <a:lnTo>
                  <a:pt x="190" y="8032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3" name="object 4493"/>
          <p:cNvSpPr/>
          <p:nvPr/>
        </p:nvSpPr>
        <p:spPr>
          <a:xfrm>
            <a:off x="2177160" y="4302759"/>
            <a:ext cx="2540" cy="74295"/>
          </a:xfrm>
          <a:custGeom>
            <a:avLst/>
            <a:gdLst/>
            <a:ahLst/>
            <a:cxnLst/>
            <a:rect l="l" t="t" r="r" b="b"/>
            <a:pathLst>
              <a:path w="2539" h="74295">
                <a:moveTo>
                  <a:pt x="0" y="74167"/>
                </a:moveTo>
                <a:lnTo>
                  <a:pt x="0" y="0"/>
                </a:lnTo>
                <a:lnTo>
                  <a:pt x="2286" y="0"/>
                </a:lnTo>
                <a:lnTo>
                  <a:pt x="2286" y="5664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4" name="object 4494"/>
          <p:cNvSpPr/>
          <p:nvPr/>
        </p:nvSpPr>
        <p:spPr>
          <a:xfrm>
            <a:off x="2175382" y="4282185"/>
            <a:ext cx="3175" cy="52069"/>
          </a:xfrm>
          <a:custGeom>
            <a:avLst/>
            <a:gdLst/>
            <a:ahLst/>
            <a:cxnLst/>
            <a:rect l="l" t="t" r="r" b="b"/>
            <a:pathLst>
              <a:path w="3175" h="52070">
                <a:moveTo>
                  <a:pt x="0" y="51562"/>
                </a:moveTo>
                <a:lnTo>
                  <a:pt x="0" y="0"/>
                </a:lnTo>
                <a:lnTo>
                  <a:pt x="2921" y="0"/>
                </a:lnTo>
                <a:lnTo>
                  <a:pt x="2921" y="2057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5" name="object 4495"/>
          <p:cNvSpPr/>
          <p:nvPr/>
        </p:nvSpPr>
        <p:spPr>
          <a:xfrm>
            <a:off x="2180463" y="45316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6" name="object 4496"/>
          <p:cNvSpPr/>
          <p:nvPr/>
        </p:nvSpPr>
        <p:spPr>
          <a:xfrm>
            <a:off x="2180208" y="44825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7" name="object 4497"/>
          <p:cNvSpPr/>
          <p:nvPr/>
        </p:nvSpPr>
        <p:spPr>
          <a:xfrm>
            <a:off x="2180082" y="4434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8" name="object 4498"/>
          <p:cNvSpPr/>
          <p:nvPr/>
        </p:nvSpPr>
        <p:spPr>
          <a:xfrm>
            <a:off x="2179827" y="4365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9" name="object 4499"/>
          <p:cNvSpPr/>
          <p:nvPr/>
        </p:nvSpPr>
        <p:spPr>
          <a:xfrm>
            <a:off x="2180970" y="43813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0" name="object 4500"/>
          <p:cNvSpPr/>
          <p:nvPr/>
        </p:nvSpPr>
        <p:spPr>
          <a:xfrm>
            <a:off x="2180844" y="43531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1" name="object 4501"/>
          <p:cNvSpPr/>
          <p:nvPr/>
        </p:nvSpPr>
        <p:spPr>
          <a:xfrm>
            <a:off x="2180082" y="4286250"/>
            <a:ext cx="1270" cy="79375"/>
          </a:xfrm>
          <a:custGeom>
            <a:avLst/>
            <a:gdLst/>
            <a:ahLst/>
            <a:cxnLst/>
            <a:rect l="l" t="t" r="r" b="b"/>
            <a:pathLst>
              <a:path w="1269" h="79375">
                <a:moveTo>
                  <a:pt x="0" y="79121"/>
                </a:moveTo>
                <a:lnTo>
                  <a:pt x="0" y="0"/>
                </a:lnTo>
                <a:lnTo>
                  <a:pt x="889" y="0"/>
                </a:lnTo>
                <a:lnTo>
                  <a:pt x="889" y="669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2" name="object 4502"/>
          <p:cNvSpPr/>
          <p:nvPr/>
        </p:nvSpPr>
        <p:spPr>
          <a:xfrm>
            <a:off x="2182114" y="45267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3" name="object 4503"/>
          <p:cNvSpPr/>
          <p:nvPr/>
        </p:nvSpPr>
        <p:spPr>
          <a:xfrm>
            <a:off x="2182748" y="45688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4" name="object 4504"/>
          <p:cNvSpPr/>
          <p:nvPr/>
        </p:nvSpPr>
        <p:spPr>
          <a:xfrm>
            <a:off x="2182495" y="4513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5" name="object 4505"/>
          <p:cNvSpPr/>
          <p:nvPr/>
        </p:nvSpPr>
        <p:spPr>
          <a:xfrm>
            <a:off x="2182241" y="4498975"/>
            <a:ext cx="635" cy="27940"/>
          </a:xfrm>
          <a:custGeom>
            <a:avLst/>
            <a:gdLst/>
            <a:ahLst/>
            <a:cxnLst/>
            <a:rect l="l" t="t" r="r" b="b"/>
            <a:pathLst>
              <a:path w="635" h="27939">
                <a:moveTo>
                  <a:pt x="0" y="27812"/>
                </a:moveTo>
                <a:lnTo>
                  <a:pt x="0" y="0"/>
                </a:lnTo>
                <a:lnTo>
                  <a:pt x="381" y="0"/>
                </a:lnTo>
                <a:lnTo>
                  <a:pt x="381" y="14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6" name="object 4506"/>
          <p:cNvSpPr/>
          <p:nvPr/>
        </p:nvSpPr>
        <p:spPr>
          <a:xfrm>
            <a:off x="2181986" y="44634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7" name="object 4507"/>
          <p:cNvSpPr/>
          <p:nvPr/>
        </p:nvSpPr>
        <p:spPr>
          <a:xfrm>
            <a:off x="2181732" y="44317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8" name="object 4508"/>
          <p:cNvSpPr/>
          <p:nvPr/>
        </p:nvSpPr>
        <p:spPr>
          <a:xfrm>
            <a:off x="2181605" y="4425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9" name="object 4509"/>
          <p:cNvSpPr/>
          <p:nvPr/>
        </p:nvSpPr>
        <p:spPr>
          <a:xfrm>
            <a:off x="2183892" y="4569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0" name="object 4510"/>
          <p:cNvSpPr/>
          <p:nvPr/>
        </p:nvSpPr>
        <p:spPr>
          <a:xfrm>
            <a:off x="2183638" y="45228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1" name="object 4511"/>
          <p:cNvSpPr/>
          <p:nvPr/>
        </p:nvSpPr>
        <p:spPr>
          <a:xfrm>
            <a:off x="2183510" y="44672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2" name="object 4512"/>
          <p:cNvSpPr/>
          <p:nvPr/>
        </p:nvSpPr>
        <p:spPr>
          <a:xfrm>
            <a:off x="2183257" y="44287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3" name="object 4513"/>
          <p:cNvSpPr/>
          <p:nvPr/>
        </p:nvSpPr>
        <p:spPr>
          <a:xfrm>
            <a:off x="2183129" y="4408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4" name="object 4514"/>
          <p:cNvSpPr/>
          <p:nvPr/>
        </p:nvSpPr>
        <p:spPr>
          <a:xfrm>
            <a:off x="2181732" y="4363465"/>
            <a:ext cx="1905" cy="62230"/>
          </a:xfrm>
          <a:custGeom>
            <a:avLst/>
            <a:gdLst/>
            <a:ahLst/>
            <a:cxnLst/>
            <a:rect l="l" t="t" r="r" b="b"/>
            <a:pathLst>
              <a:path w="1905" h="62229">
                <a:moveTo>
                  <a:pt x="0" y="61849"/>
                </a:moveTo>
                <a:lnTo>
                  <a:pt x="0" y="0"/>
                </a:lnTo>
                <a:lnTo>
                  <a:pt x="1524" y="0"/>
                </a:lnTo>
                <a:lnTo>
                  <a:pt x="1524" y="448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5" name="object 4515"/>
          <p:cNvSpPr/>
          <p:nvPr/>
        </p:nvSpPr>
        <p:spPr>
          <a:xfrm>
            <a:off x="2184273" y="43470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6" name="object 4516"/>
          <p:cNvSpPr/>
          <p:nvPr/>
        </p:nvSpPr>
        <p:spPr>
          <a:xfrm>
            <a:off x="2182495" y="4340225"/>
            <a:ext cx="1905" cy="23495"/>
          </a:xfrm>
          <a:custGeom>
            <a:avLst/>
            <a:gdLst/>
            <a:ahLst/>
            <a:cxnLst/>
            <a:rect l="l" t="t" r="r" b="b"/>
            <a:pathLst>
              <a:path w="1905" h="23495">
                <a:moveTo>
                  <a:pt x="0" y="23240"/>
                </a:moveTo>
                <a:lnTo>
                  <a:pt x="0" y="0"/>
                </a:lnTo>
                <a:lnTo>
                  <a:pt x="1905" y="0"/>
                </a:lnTo>
                <a:lnTo>
                  <a:pt x="1905" y="68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7" name="object 4517"/>
          <p:cNvSpPr/>
          <p:nvPr/>
        </p:nvSpPr>
        <p:spPr>
          <a:xfrm>
            <a:off x="2184654" y="43199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8" name="object 4518"/>
          <p:cNvSpPr/>
          <p:nvPr/>
        </p:nvSpPr>
        <p:spPr>
          <a:xfrm>
            <a:off x="2183383" y="4267580"/>
            <a:ext cx="1905" cy="73025"/>
          </a:xfrm>
          <a:custGeom>
            <a:avLst/>
            <a:gdLst/>
            <a:ahLst/>
            <a:cxnLst/>
            <a:rect l="l" t="t" r="r" b="b"/>
            <a:pathLst>
              <a:path w="1905" h="73025">
                <a:moveTo>
                  <a:pt x="0" y="72644"/>
                </a:moveTo>
                <a:lnTo>
                  <a:pt x="0" y="0"/>
                </a:lnTo>
                <a:lnTo>
                  <a:pt x="1397" y="0"/>
                </a:lnTo>
                <a:lnTo>
                  <a:pt x="1397" y="523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9" name="object 4519"/>
          <p:cNvSpPr/>
          <p:nvPr/>
        </p:nvSpPr>
        <p:spPr>
          <a:xfrm>
            <a:off x="2181351" y="4242942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794" y="0"/>
                </a:lnTo>
                <a:lnTo>
                  <a:pt x="2794" y="246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0" name="object 4520"/>
          <p:cNvSpPr/>
          <p:nvPr/>
        </p:nvSpPr>
        <p:spPr>
          <a:xfrm>
            <a:off x="2180463" y="4229608"/>
            <a:ext cx="2540" cy="57150"/>
          </a:xfrm>
          <a:custGeom>
            <a:avLst/>
            <a:gdLst/>
            <a:ahLst/>
            <a:cxnLst/>
            <a:rect l="l" t="t" r="r" b="b"/>
            <a:pathLst>
              <a:path w="2539" h="57150">
                <a:moveTo>
                  <a:pt x="0" y="56641"/>
                </a:moveTo>
                <a:lnTo>
                  <a:pt x="0" y="0"/>
                </a:lnTo>
                <a:lnTo>
                  <a:pt x="2286" y="0"/>
                </a:lnTo>
                <a:lnTo>
                  <a:pt x="2286" y="13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1" name="object 4521"/>
          <p:cNvSpPr/>
          <p:nvPr/>
        </p:nvSpPr>
        <p:spPr>
          <a:xfrm>
            <a:off x="2176907" y="4154932"/>
            <a:ext cx="5080" cy="127635"/>
          </a:xfrm>
          <a:custGeom>
            <a:avLst/>
            <a:gdLst/>
            <a:ahLst/>
            <a:cxnLst/>
            <a:rect l="l" t="t" r="r" b="b"/>
            <a:pathLst>
              <a:path w="5080" h="127635">
                <a:moveTo>
                  <a:pt x="0" y="127254"/>
                </a:moveTo>
                <a:lnTo>
                  <a:pt x="0" y="0"/>
                </a:lnTo>
                <a:lnTo>
                  <a:pt x="4699" y="0"/>
                </a:lnTo>
                <a:lnTo>
                  <a:pt x="4699" y="746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2" name="object 4522"/>
          <p:cNvSpPr/>
          <p:nvPr/>
        </p:nvSpPr>
        <p:spPr>
          <a:xfrm>
            <a:off x="2185161" y="44585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3" name="object 4523"/>
          <p:cNvSpPr/>
          <p:nvPr/>
        </p:nvSpPr>
        <p:spPr>
          <a:xfrm>
            <a:off x="2185797" y="45051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4" name="object 4524"/>
          <p:cNvSpPr/>
          <p:nvPr/>
        </p:nvSpPr>
        <p:spPr>
          <a:xfrm>
            <a:off x="2186685" y="46151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5" name="object 4525"/>
          <p:cNvSpPr/>
          <p:nvPr/>
        </p:nvSpPr>
        <p:spPr>
          <a:xfrm>
            <a:off x="2187067" y="45972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6" name="object 4526"/>
          <p:cNvSpPr/>
          <p:nvPr/>
        </p:nvSpPr>
        <p:spPr>
          <a:xfrm>
            <a:off x="2186813" y="4567173"/>
            <a:ext cx="635" cy="48260"/>
          </a:xfrm>
          <a:custGeom>
            <a:avLst/>
            <a:gdLst/>
            <a:ahLst/>
            <a:cxnLst/>
            <a:rect l="l" t="t" r="r" b="b"/>
            <a:pathLst>
              <a:path w="635" h="48260">
                <a:moveTo>
                  <a:pt x="190" y="-4762"/>
                </a:moveTo>
                <a:lnTo>
                  <a:pt x="190" y="5276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7" name="object 4527"/>
          <p:cNvSpPr/>
          <p:nvPr/>
        </p:nvSpPr>
        <p:spPr>
          <a:xfrm>
            <a:off x="2186558" y="45283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8" name="object 4528"/>
          <p:cNvSpPr/>
          <p:nvPr/>
        </p:nvSpPr>
        <p:spPr>
          <a:xfrm>
            <a:off x="2186304" y="45092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9" name="object 4529"/>
          <p:cNvSpPr/>
          <p:nvPr/>
        </p:nvSpPr>
        <p:spPr>
          <a:xfrm>
            <a:off x="2186177" y="44737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0" name="object 4530"/>
          <p:cNvSpPr/>
          <p:nvPr/>
        </p:nvSpPr>
        <p:spPr>
          <a:xfrm>
            <a:off x="2185923" y="4463541"/>
            <a:ext cx="635" cy="41910"/>
          </a:xfrm>
          <a:custGeom>
            <a:avLst/>
            <a:gdLst/>
            <a:ahLst/>
            <a:cxnLst/>
            <a:rect l="l" t="t" r="r" b="b"/>
            <a:pathLst>
              <a:path w="635" h="41910">
                <a:moveTo>
                  <a:pt x="190" y="-4762"/>
                </a:moveTo>
                <a:lnTo>
                  <a:pt x="190" y="4641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1" name="object 4531"/>
          <p:cNvSpPr/>
          <p:nvPr/>
        </p:nvSpPr>
        <p:spPr>
          <a:xfrm>
            <a:off x="2185542" y="44296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2" name="object 4532"/>
          <p:cNvSpPr/>
          <p:nvPr/>
        </p:nvSpPr>
        <p:spPr>
          <a:xfrm>
            <a:off x="2185289" y="4395723"/>
            <a:ext cx="635" cy="62865"/>
          </a:xfrm>
          <a:custGeom>
            <a:avLst/>
            <a:gdLst/>
            <a:ahLst/>
            <a:cxnLst/>
            <a:rect l="l" t="t" r="r" b="b"/>
            <a:pathLst>
              <a:path w="635" h="62864">
                <a:moveTo>
                  <a:pt x="253" y="-4762"/>
                </a:moveTo>
                <a:lnTo>
                  <a:pt x="253" y="67627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3" name="object 4533"/>
          <p:cNvSpPr/>
          <p:nvPr/>
        </p:nvSpPr>
        <p:spPr>
          <a:xfrm>
            <a:off x="2185035" y="4364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4" name="object 4534"/>
          <p:cNvSpPr/>
          <p:nvPr/>
        </p:nvSpPr>
        <p:spPr>
          <a:xfrm>
            <a:off x="2188591" y="45308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5" name="object 4535"/>
          <p:cNvSpPr/>
          <p:nvPr/>
        </p:nvSpPr>
        <p:spPr>
          <a:xfrm>
            <a:off x="2188464" y="44902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6" name="object 4536"/>
          <p:cNvSpPr/>
          <p:nvPr/>
        </p:nvSpPr>
        <p:spPr>
          <a:xfrm>
            <a:off x="2188210" y="44707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7" name="object 4537"/>
          <p:cNvSpPr/>
          <p:nvPr/>
        </p:nvSpPr>
        <p:spPr>
          <a:xfrm>
            <a:off x="2188082" y="44328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8" name="object 4538"/>
          <p:cNvSpPr/>
          <p:nvPr/>
        </p:nvSpPr>
        <p:spPr>
          <a:xfrm>
            <a:off x="2187829" y="44015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9" name="object 4539"/>
          <p:cNvSpPr/>
          <p:nvPr/>
        </p:nvSpPr>
        <p:spPr>
          <a:xfrm>
            <a:off x="2187701" y="43789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0" name="object 4540"/>
          <p:cNvSpPr/>
          <p:nvPr/>
        </p:nvSpPr>
        <p:spPr>
          <a:xfrm>
            <a:off x="2187448" y="43323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1" name="object 4541"/>
          <p:cNvSpPr/>
          <p:nvPr/>
        </p:nvSpPr>
        <p:spPr>
          <a:xfrm>
            <a:off x="2185289" y="4302252"/>
            <a:ext cx="2540" cy="62230"/>
          </a:xfrm>
          <a:custGeom>
            <a:avLst/>
            <a:gdLst/>
            <a:ahLst/>
            <a:cxnLst/>
            <a:rect l="l" t="t" r="r" b="b"/>
            <a:pathLst>
              <a:path w="2539" h="62229">
                <a:moveTo>
                  <a:pt x="0" y="61975"/>
                </a:moveTo>
                <a:lnTo>
                  <a:pt x="0" y="0"/>
                </a:lnTo>
                <a:lnTo>
                  <a:pt x="2413" y="0"/>
                </a:lnTo>
                <a:lnTo>
                  <a:pt x="2413" y="3009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2" name="object 4542"/>
          <p:cNvSpPr/>
          <p:nvPr/>
        </p:nvSpPr>
        <p:spPr>
          <a:xfrm>
            <a:off x="2189607" y="4565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3" name="object 4543"/>
          <p:cNvSpPr/>
          <p:nvPr/>
        </p:nvSpPr>
        <p:spPr>
          <a:xfrm>
            <a:off x="2189352" y="4535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4" name="object 4544"/>
          <p:cNvSpPr/>
          <p:nvPr/>
        </p:nvSpPr>
        <p:spPr>
          <a:xfrm>
            <a:off x="2189226" y="45040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5" name="object 4545"/>
          <p:cNvSpPr/>
          <p:nvPr/>
        </p:nvSpPr>
        <p:spPr>
          <a:xfrm>
            <a:off x="2190876" y="46667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6" name="object 4546"/>
          <p:cNvSpPr/>
          <p:nvPr/>
        </p:nvSpPr>
        <p:spPr>
          <a:xfrm>
            <a:off x="2191511" y="46601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7" name="object 4547"/>
          <p:cNvSpPr/>
          <p:nvPr/>
        </p:nvSpPr>
        <p:spPr>
          <a:xfrm>
            <a:off x="2192020" y="4718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8" name="object 4548"/>
          <p:cNvSpPr/>
          <p:nvPr/>
        </p:nvSpPr>
        <p:spPr>
          <a:xfrm>
            <a:off x="2192782" y="4782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9" name="object 4549"/>
          <p:cNvSpPr/>
          <p:nvPr/>
        </p:nvSpPr>
        <p:spPr>
          <a:xfrm>
            <a:off x="2192654" y="47404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0" name="object 4550"/>
          <p:cNvSpPr/>
          <p:nvPr/>
        </p:nvSpPr>
        <p:spPr>
          <a:xfrm>
            <a:off x="2193417" y="4771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1" name="object 4551"/>
          <p:cNvSpPr/>
          <p:nvPr/>
        </p:nvSpPr>
        <p:spPr>
          <a:xfrm>
            <a:off x="2193163" y="4738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2" name="object 4552"/>
          <p:cNvSpPr/>
          <p:nvPr/>
        </p:nvSpPr>
        <p:spPr>
          <a:xfrm>
            <a:off x="2192782" y="4716779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3622"/>
                </a:moveTo>
                <a:lnTo>
                  <a:pt x="0" y="0"/>
                </a:lnTo>
                <a:lnTo>
                  <a:pt x="635" y="0"/>
                </a:lnTo>
                <a:lnTo>
                  <a:pt x="635" y="220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3" name="object 4553"/>
          <p:cNvSpPr/>
          <p:nvPr/>
        </p:nvSpPr>
        <p:spPr>
          <a:xfrm>
            <a:off x="2192401" y="46991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4" name="object 4554"/>
          <p:cNvSpPr/>
          <p:nvPr/>
        </p:nvSpPr>
        <p:spPr>
          <a:xfrm>
            <a:off x="2192147" y="4681728"/>
            <a:ext cx="635" cy="36830"/>
          </a:xfrm>
          <a:custGeom>
            <a:avLst/>
            <a:gdLst/>
            <a:ahLst/>
            <a:cxnLst/>
            <a:rect l="l" t="t" r="r" b="b"/>
            <a:pathLst>
              <a:path w="635" h="36829">
                <a:moveTo>
                  <a:pt x="0" y="36575"/>
                </a:moveTo>
                <a:lnTo>
                  <a:pt x="0" y="0"/>
                </a:lnTo>
                <a:lnTo>
                  <a:pt x="635" y="0"/>
                </a:lnTo>
                <a:lnTo>
                  <a:pt x="635" y="173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5" name="object 4555"/>
          <p:cNvSpPr/>
          <p:nvPr/>
        </p:nvSpPr>
        <p:spPr>
          <a:xfrm>
            <a:off x="2191892" y="46490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6" name="object 4556"/>
          <p:cNvSpPr/>
          <p:nvPr/>
        </p:nvSpPr>
        <p:spPr>
          <a:xfrm>
            <a:off x="2191639" y="4641469"/>
            <a:ext cx="635" cy="19050"/>
          </a:xfrm>
          <a:custGeom>
            <a:avLst/>
            <a:gdLst/>
            <a:ahLst/>
            <a:cxnLst/>
            <a:rect l="l" t="t" r="r" b="b"/>
            <a:pathLst>
              <a:path w="635" h="19050">
                <a:moveTo>
                  <a:pt x="0" y="18669"/>
                </a:moveTo>
                <a:lnTo>
                  <a:pt x="0" y="0"/>
                </a:lnTo>
                <a:lnTo>
                  <a:pt x="508" y="0"/>
                </a:lnTo>
                <a:lnTo>
                  <a:pt x="508" y="76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7" name="object 4557"/>
          <p:cNvSpPr/>
          <p:nvPr/>
        </p:nvSpPr>
        <p:spPr>
          <a:xfrm>
            <a:off x="2191257" y="4621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8" name="object 4558"/>
          <p:cNvSpPr/>
          <p:nvPr/>
        </p:nvSpPr>
        <p:spPr>
          <a:xfrm>
            <a:off x="2193798" y="46445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9" name="object 4559"/>
          <p:cNvSpPr/>
          <p:nvPr/>
        </p:nvSpPr>
        <p:spPr>
          <a:xfrm>
            <a:off x="2194179" y="46419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0" name="object 4560"/>
          <p:cNvSpPr/>
          <p:nvPr/>
        </p:nvSpPr>
        <p:spPr>
          <a:xfrm>
            <a:off x="2193925" y="4620514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4002"/>
                </a:moveTo>
                <a:lnTo>
                  <a:pt x="0" y="0"/>
                </a:lnTo>
                <a:lnTo>
                  <a:pt x="381" y="0"/>
                </a:lnTo>
                <a:lnTo>
                  <a:pt x="381" y="214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1" name="object 4561"/>
          <p:cNvSpPr/>
          <p:nvPr/>
        </p:nvSpPr>
        <p:spPr>
          <a:xfrm>
            <a:off x="2191639" y="4612004"/>
            <a:ext cx="2540" cy="9525"/>
          </a:xfrm>
          <a:custGeom>
            <a:avLst/>
            <a:gdLst/>
            <a:ahLst/>
            <a:cxnLst/>
            <a:rect l="l" t="t" r="r" b="b"/>
            <a:pathLst>
              <a:path w="2539" h="9525">
                <a:moveTo>
                  <a:pt x="0" y="9398"/>
                </a:moveTo>
                <a:lnTo>
                  <a:pt x="0" y="0"/>
                </a:lnTo>
                <a:lnTo>
                  <a:pt x="2413" y="0"/>
                </a:lnTo>
                <a:lnTo>
                  <a:pt x="2413" y="85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2" name="object 4562"/>
          <p:cNvSpPr/>
          <p:nvPr/>
        </p:nvSpPr>
        <p:spPr>
          <a:xfrm>
            <a:off x="2191004" y="4592701"/>
            <a:ext cx="1905" cy="74295"/>
          </a:xfrm>
          <a:custGeom>
            <a:avLst/>
            <a:gdLst/>
            <a:ahLst/>
            <a:cxnLst/>
            <a:rect l="l" t="t" r="r" b="b"/>
            <a:pathLst>
              <a:path w="1905" h="74295">
                <a:moveTo>
                  <a:pt x="0" y="74040"/>
                </a:moveTo>
                <a:lnTo>
                  <a:pt x="0" y="0"/>
                </a:lnTo>
                <a:lnTo>
                  <a:pt x="1778" y="0"/>
                </a:lnTo>
                <a:lnTo>
                  <a:pt x="1778" y="193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3" name="object 4563"/>
          <p:cNvSpPr/>
          <p:nvPr/>
        </p:nvSpPr>
        <p:spPr>
          <a:xfrm>
            <a:off x="2190750" y="45786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40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4" name="object 4564"/>
          <p:cNvSpPr/>
          <p:nvPr/>
        </p:nvSpPr>
        <p:spPr>
          <a:xfrm>
            <a:off x="2190495" y="456933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5" name="object 4565"/>
          <p:cNvSpPr/>
          <p:nvPr/>
        </p:nvSpPr>
        <p:spPr>
          <a:xfrm>
            <a:off x="2190369" y="45514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6" name="object 4566"/>
          <p:cNvSpPr/>
          <p:nvPr/>
        </p:nvSpPr>
        <p:spPr>
          <a:xfrm>
            <a:off x="2190114" y="45264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7" name="object 4567"/>
          <p:cNvSpPr/>
          <p:nvPr/>
        </p:nvSpPr>
        <p:spPr>
          <a:xfrm>
            <a:off x="2189988" y="45024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8" name="object 4568"/>
          <p:cNvSpPr/>
          <p:nvPr/>
        </p:nvSpPr>
        <p:spPr>
          <a:xfrm>
            <a:off x="2189352" y="4495291"/>
            <a:ext cx="1270" cy="8890"/>
          </a:xfrm>
          <a:custGeom>
            <a:avLst/>
            <a:gdLst/>
            <a:ahLst/>
            <a:cxnLst/>
            <a:rect l="l" t="t" r="r" b="b"/>
            <a:pathLst>
              <a:path w="1269" h="8889">
                <a:moveTo>
                  <a:pt x="0" y="8762"/>
                </a:moveTo>
                <a:lnTo>
                  <a:pt x="0" y="0"/>
                </a:lnTo>
                <a:lnTo>
                  <a:pt x="889" y="0"/>
                </a:lnTo>
                <a:lnTo>
                  <a:pt x="889" y="711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9" name="object 4569"/>
          <p:cNvSpPr/>
          <p:nvPr/>
        </p:nvSpPr>
        <p:spPr>
          <a:xfrm>
            <a:off x="2194560" y="4565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0" name="object 4570"/>
          <p:cNvSpPr/>
          <p:nvPr/>
        </p:nvSpPr>
        <p:spPr>
          <a:xfrm>
            <a:off x="2195067" y="45993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1" name="object 4571"/>
          <p:cNvSpPr/>
          <p:nvPr/>
        </p:nvSpPr>
        <p:spPr>
          <a:xfrm>
            <a:off x="2195829" y="46462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2" name="object 4572"/>
          <p:cNvSpPr/>
          <p:nvPr/>
        </p:nvSpPr>
        <p:spPr>
          <a:xfrm>
            <a:off x="2196973" y="4734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3" name="object 4573"/>
          <p:cNvSpPr/>
          <p:nvPr/>
        </p:nvSpPr>
        <p:spPr>
          <a:xfrm>
            <a:off x="2196845" y="4690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4" name="object 4574"/>
          <p:cNvSpPr/>
          <p:nvPr/>
        </p:nvSpPr>
        <p:spPr>
          <a:xfrm>
            <a:off x="2196592" y="46713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5" name="object 4575"/>
          <p:cNvSpPr/>
          <p:nvPr/>
        </p:nvSpPr>
        <p:spPr>
          <a:xfrm>
            <a:off x="2196464" y="46525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6" name="object 4576"/>
          <p:cNvSpPr/>
          <p:nvPr/>
        </p:nvSpPr>
        <p:spPr>
          <a:xfrm>
            <a:off x="2196210" y="46377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7" name="object 4577"/>
          <p:cNvSpPr/>
          <p:nvPr/>
        </p:nvSpPr>
        <p:spPr>
          <a:xfrm>
            <a:off x="2197735" y="46937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8" name="object 4578"/>
          <p:cNvSpPr/>
          <p:nvPr/>
        </p:nvSpPr>
        <p:spPr>
          <a:xfrm>
            <a:off x="2197607" y="46466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9" name="object 4579"/>
          <p:cNvSpPr/>
          <p:nvPr/>
        </p:nvSpPr>
        <p:spPr>
          <a:xfrm>
            <a:off x="2197354" y="46314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0" name="object 4580"/>
          <p:cNvSpPr/>
          <p:nvPr/>
        </p:nvSpPr>
        <p:spPr>
          <a:xfrm>
            <a:off x="2196464" y="4621529"/>
            <a:ext cx="1270" cy="16510"/>
          </a:xfrm>
          <a:custGeom>
            <a:avLst/>
            <a:gdLst/>
            <a:ahLst/>
            <a:cxnLst/>
            <a:rect l="l" t="t" r="r" b="b"/>
            <a:pathLst>
              <a:path w="1269" h="16510">
                <a:moveTo>
                  <a:pt x="0" y="16255"/>
                </a:moveTo>
                <a:lnTo>
                  <a:pt x="0" y="0"/>
                </a:lnTo>
                <a:lnTo>
                  <a:pt x="1143" y="0"/>
                </a:lnTo>
                <a:lnTo>
                  <a:pt x="1143" y="99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1" name="object 4581"/>
          <p:cNvSpPr/>
          <p:nvPr/>
        </p:nvSpPr>
        <p:spPr>
          <a:xfrm>
            <a:off x="2195957" y="4593082"/>
            <a:ext cx="1270" cy="53340"/>
          </a:xfrm>
          <a:custGeom>
            <a:avLst/>
            <a:gdLst/>
            <a:ahLst/>
            <a:cxnLst/>
            <a:rect l="l" t="t" r="r" b="b"/>
            <a:pathLst>
              <a:path w="1269" h="53339">
                <a:moveTo>
                  <a:pt x="0" y="53212"/>
                </a:moveTo>
                <a:lnTo>
                  <a:pt x="0" y="0"/>
                </a:lnTo>
                <a:lnTo>
                  <a:pt x="1016" y="0"/>
                </a:lnTo>
                <a:lnTo>
                  <a:pt x="1016" y="284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2" name="object 4582"/>
          <p:cNvSpPr/>
          <p:nvPr/>
        </p:nvSpPr>
        <p:spPr>
          <a:xfrm>
            <a:off x="2195702" y="4576826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3" name="object 4583"/>
          <p:cNvSpPr/>
          <p:nvPr/>
        </p:nvSpPr>
        <p:spPr>
          <a:xfrm>
            <a:off x="2195448" y="45740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4" name="object 4584"/>
          <p:cNvSpPr/>
          <p:nvPr/>
        </p:nvSpPr>
        <p:spPr>
          <a:xfrm>
            <a:off x="2195195" y="4564126"/>
            <a:ext cx="635" cy="35560"/>
          </a:xfrm>
          <a:custGeom>
            <a:avLst/>
            <a:gdLst/>
            <a:ahLst/>
            <a:cxnLst/>
            <a:rect l="l" t="t" r="r" b="b"/>
            <a:pathLst>
              <a:path w="635" h="35560">
                <a:moveTo>
                  <a:pt x="0" y="35178"/>
                </a:moveTo>
                <a:lnTo>
                  <a:pt x="0" y="0"/>
                </a:lnTo>
                <a:lnTo>
                  <a:pt x="635" y="0"/>
                </a:lnTo>
                <a:lnTo>
                  <a:pt x="635" y="99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5" name="object 4585"/>
          <p:cNvSpPr/>
          <p:nvPr/>
        </p:nvSpPr>
        <p:spPr>
          <a:xfrm>
            <a:off x="2194941" y="45032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6" name="object 4586"/>
          <p:cNvSpPr/>
          <p:nvPr/>
        </p:nvSpPr>
        <p:spPr>
          <a:xfrm>
            <a:off x="2194686" y="4479671"/>
            <a:ext cx="635" cy="85725"/>
          </a:xfrm>
          <a:custGeom>
            <a:avLst/>
            <a:gdLst/>
            <a:ahLst/>
            <a:cxnLst/>
            <a:rect l="l" t="t" r="r" b="b"/>
            <a:pathLst>
              <a:path w="635" h="85725">
                <a:moveTo>
                  <a:pt x="253" y="-4762"/>
                </a:moveTo>
                <a:lnTo>
                  <a:pt x="253" y="90106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7" name="object 4587"/>
          <p:cNvSpPr/>
          <p:nvPr/>
        </p:nvSpPr>
        <p:spPr>
          <a:xfrm>
            <a:off x="2189733" y="4474717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4" h="20954">
                <a:moveTo>
                  <a:pt x="0" y="20574"/>
                </a:moveTo>
                <a:lnTo>
                  <a:pt x="0" y="0"/>
                </a:lnTo>
                <a:lnTo>
                  <a:pt x="5207" y="0"/>
                </a:lnTo>
                <a:lnTo>
                  <a:pt x="5207" y="4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8" name="object 4588"/>
          <p:cNvSpPr/>
          <p:nvPr/>
        </p:nvSpPr>
        <p:spPr>
          <a:xfrm>
            <a:off x="2188972" y="4396359"/>
            <a:ext cx="3810" cy="100330"/>
          </a:xfrm>
          <a:custGeom>
            <a:avLst/>
            <a:gdLst/>
            <a:ahLst/>
            <a:cxnLst/>
            <a:rect l="l" t="t" r="r" b="b"/>
            <a:pathLst>
              <a:path w="3810" h="100329">
                <a:moveTo>
                  <a:pt x="0" y="100329"/>
                </a:moveTo>
                <a:lnTo>
                  <a:pt x="0" y="0"/>
                </a:lnTo>
                <a:lnTo>
                  <a:pt x="3429" y="0"/>
                </a:lnTo>
                <a:lnTo>
                  <a:pt x="3429" y="783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9" name="object 4589"/>
          <p:cNvSpPr/>
          <p:nvPr/>
        </p:nvSpPr>
        <p:spPr>
          <a:xfrm>
            <a:off x="2198497" y="4491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0" name="object 4590"/>
          <p:cNvSpPr/>
          <p:nvPr/>
        </p:nvSpPr>
        <p:spPr>
          <a:xfrm>
            <a:off x="2198370" y="4429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1" name="object 4591"/>
          <p:cNvSpPr/>
          <p:nvPr/>
        </p:nvSpPr>
        <p:spPr>
          <a:xfrm>
            <a:off x="2198116" y="43616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2" name="object 4592"/>
          <p:cNvSpPr/>
          <p:nvPr/>
        </p:nvSpPr>
        <p:spPr>
          <a:xfrm>
            <a:off x="2190623" y="4301616"/>
            <a:ext cx="8255" cy="95250"/>
          </a:xfrm>
          <a:custGeom>
            <a:avLst/>
            <a:gdLst/>
            <a:ahLst/>
            <a:cxnLst/>
            <a:rect l="l" t="t" r="r" b="b"/>
            <a:pathLst>
              <a:path w="8255" h="95250">
                <a:moveTo>
                  <a:pt x="0" y="94741"/>
                </a:moveTo>
                <a:lnTo>
                  <a:pt x="0" y="0"/>
                </a:lnTo>
                <a:lnTo>
                  <a:pt x="7747" y="0"/>
                </a:lnTo>
                <a:lnTo>
                  <a:pt x="7747" y="6007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3" name="object 4593"/>
          <p:cNvSpPr/>
          <p:nvPr/>
        </p:nvSpPr>
        <p:spPr>
          <a:xfrm>
            <a:off x="2186432" y="4245355"/>
            <a:ext cx="8255" cy="57150"/>
          </a:xfrm>
          <a:custGeom>
            <a:avLst/>
            <a:gdLst/>
            <a:ahLst/>
            <a:cxnLst/>
            <a:rect l="l" t="t" r="r" b="b"/>
            <a:pathLst>
              <a:path w="8255" h="57150">
                <a:moveTo>
                  <a:pt x="0" y="56896"/>
                </a:moveTo>
                <a:lnTo>
                  <a:pt x="0" y="0"/>
                </a:lnTo>
                <a:lnTo>
                  <a:pt x="8128" y="0"/>
                </a:lnTo>
                <a:lnTo>
                  <a:pt x="8128" y="562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4" name="object 4594"/>
          <p:cNvSpPr/>
          <p:nvPr/>
        </p:nvSpPr>
        <p:spPr>
          <a:xfrm>
            <a:off x="2199258" y="44881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5" name="object 4595"/>
          <p:cNvSpPr/>
          <p:nvPr/>
        </p:nvSpPr>
        <p:spPr>
          <a:xfrm>
            <a:off x="2199132" y="44272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6" name="object 4596"/>
          <p:cNvSpPr/>
          <p:nvPr/>
        </p:nvSpPr>
        <p:spPr>
          <a:xfrm>
            <a:off x="2198877" y="4393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7" name="object 4597"/>
          <p:cNvSpPr/>
          <p:nvPr/>
        </p:nvSpPr>
        <p:spPr>
          <a:xfrm>
            <a:off x="2199639" y="44206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8" name="object 4598"/>
          <p:cNvSpPr/>
          <p:nvPr/>
        </p:nvSpPr>
        <p:spPr>
          <a:xfrm>
            <a:off x="2200275" y="44580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9" name="object 4599"/>
          <p:cNvSpPr/>
          <p:nvPr/>
        </p:nvSpPr>
        <p:spPr>
          <a:xfrm>
            <a:off x="2200020" y="44220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0" name="object 4600"/>
          <p:cNvSpPr/>
          <p:nvPr/>
        </p:nvSpPr>
        <p:spPr>
          <a:xfrm>
            <a:off x="2200782" y="44659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1" name="object 4601"/>
          <p:cNvSpPr/>
          <p:nvPr/>
        </p:nvSpPr>
        <p:spPr>
          <a:xfrm>
            <a:off x="2201164" y="44913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2" name="object 4602"/>
          <p:cNvSpPr/>
          <p:nvPr/>
        </p:nvSpPr>
        <p:spPr>
          <a:xfrm>
            <a:off x="2201798" y="45458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3" name="object 4603"/>
          <p:cNvSpPr/>
          <p:nvPr/>
        </p:nvSpPr>
        <p:spPr>
          <a:xfrm>
            <a:off x="2201545" y="44724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4" name="object 4604"/>
          <p:cNvSpPr/>
          <p:nvPr/>
        </p:nvSpPr>
        <p:spPr>
          <a:xfrm>
            <a:off x="2201291" y="4445127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254" y="-4762"/>
                </a:moveTo>
                <a:lnTo>
                  <a:pt x="254" y="50990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5" name="object 4605"/>
          <p:cNvSpPr/>
          <p:nvPr/>
        </p:nvSpPr>
        <p:spPr>
          <a:xfrm>
            <a:off x="2200910" y="4412996"/>
            <a:ext cx="635" cy="53340"/>
          </a:xfrm>
          <a:custGeom>
            <a:avLst/>
            <a:gdLst/>
            <a:ahLst/>
            <a:cxnLst/>
            <a:rect l="l" t="t" r="r" b="b"/>
            <a:pathLst>
              <a:path w="635" h="53339">
                <a:moveTo>
                  <a:pt x="0" y="52959"/>
                </a:moveTo>
                <a:lnTo>
                  <a:pt x="0" y="0"/>
                </a:lnTo>
                <a:lnTo>
                  <a:pt x="635" y="0"/>
                </a:lnTo>
                <a:lnTo>
                  <a:pt x="635" y="3213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6" name="object 4606"/>
          <p:cNvSpPr/>
          <p:nvPr/>
        </p:nvSpPr>
        <p:spPr>
          <a:xfrm>
            <a:off x="2200655" y="43914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7" name="object 4607"/>
          <p:cNvSpPr/>
          <p:nvPr/>
        </p:nvSpPr>
        <p:spPr>
          <a:xfrm>
            <a:off x="2200275" y="4378578"/>
            <a:ext cx="635" cy="43815"/>
          </a:xfrm>
          <a:custGeom>
            <a:avLst/>
            <a:gdLst/>
            <a:ahLst/>
            <a:cxnLst/>
            <a:rect l="l" t="t" r="r" b="b"/>
            <a:pathLst>
              <a:path w="635" h="43814">
                <a:moveTo>
                  <a:pt x="0" y="43434"/>
                </a:moveTo>
                <a:lnTo>
                  <a:pt x="0" y="0"/>
                </a:lnTo>
                <a:lnTo>
                  <a:pt x="635" y="0"/>
                </a:lnTo>
                <a:lnTo>
                  <a:pt x="635" y="128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8" name="object 4608"/>
          <p:cNvSpPr/>
          <p:nvPr/>
        </p:nvSpPr>
        <p:spPr>
          <a:xfrm>
            <a:off x="2199767" y="4366895"/>
            <a:ext cx="1270" cy="53975"/>
          </a:xfrm>
          <a:custGeom>
            <a:avLst/>
            <a:gdLst/>
            <a:ahLst/>
            <a:cxnLst/>
            <a:rect l="l" t="t" r="r" b="b"/>
            <a:pathLst>
              <a:path w="1269" h="53975">
                <a:moveTo>
                  <a:pt x="0" y="53721"/>
                </a:moveTo>
                <a:lnTo>
                  <a:pt x="0" y="0"/>
                </a:lnTo>
                <a:lnTo>
                  <a:pt x="762" y="0"/>
                </a:lnTo>
                <a:lnTo>
                  <a:pt x="762" y="116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9" name="object 4609"/>
          <p:cNvSpPr/>
          <p:nvPr/>
        </p:nvSpPr>
        <p:spPr>
          <a:xfrm>
            <a:off x="2199132" y="4320285"/>
            <a:ext cx="1270" cy="73025"/>
          </a:xfrm>
          <a:custGeom>
            <a:avLst/>
            <a:gdLst/>
            <a:ahLst/>
            <a:cxnLst/>
            <a:rect l="l" t="t" r="r" b="b"/>
            <a:pathLst>
              <a:path w="1269" h="73025">
                <a:moveTo>
                  <a:pt x="0" y="72898"/>
                </a:moveTo>
                <a:lnTo>
                  <a:pt x="0" y="0"/>
                </a:lnTo>
                <a:lnTo>
                  <a:pt x="1016" y="0"/>
                </a:lnTo>
                <a:lnTo>
                  <a:pt x="1016" y="466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0" name="object 4610"/>
          <p:cNvSpPr/>
          <p:nvPr/>
        </p:nvSpPr>
        <p:spPr>
          <a:xfrm>
            <a:off x="2202179" y="43803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1" name="object 4611"/>
          <p:cNvSpPr/>
          <p:nvPr/>
        </p:nvSpPr>
        <p:spPr>
          <a:xfrm>
            <a:off x="2203195" y="4372673"/>
            <a:ext cx="0" cy="306705"/>
          </a:xfrm>
          <a:custGeom>
            <a:avLst/>
            <a:gdLst/>
            <a:ahLst/>
            <a:cxnLst/>
            <a:rect l="l" t="t" r="r" b="b"/>
            <a:pathLst>
              <a:path h="306704">
                <a:moveTo>
                  <a:pt x="0" y="0"/>
                </a:moveTo>
                <a:lnTo>
                  <a:pt x="0" y="30670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2" name="object 4612"/>
          <p:cNvSpPr/>
          <p:nvPr/>
        </p:nvSpPr>
        <p:spPr>
          <a:xfrm>
            <a:off x="2202942" y="45045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3" name="object 4613"/>
          <p:cNvSpPr/>
          <p:nvPr/>
        </p:nvSpPr>
        <p:spPr>
          <a:xfrm>
            <a:off x="2203450" y="4494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4" name="object 4614"/>
          <p:cNvSpPr/>
          <p:nvPr/>
        </p:nvSpPr>
        <p:spPr>
          <a:xfrm>
            <a:off x="2203069" y="4448302"/>
            <a:ext cx="635" cy="56515"/>
          </a:xfrm>
          <a:custGeom>
            <a:avLst/>
            <a:gdLst/>
            <a:ahLst/>
            <a:cxnLst/>
            <a:rect l="l" t="t" r="r" b="b"/>
            <a:pathLst>
              <a:path w="635" h="56514">
                <a:moveTo>
                  <a:pt x="254" y="-4762"/>
                </a:moveTo>
                <a:lnTo>
                  <a:pt x="254" y="61023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5" name="object 4615"/>
          <p:cNvSpPr/>
          <p:nvPr/>
        </p:nvSpPr>
        <p:spPr>
          <a:xfrm>
            <a:off x="2202688" y="44334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6" name="object 4616"/>
          <p:cNvSpPr/>
          <p:nvPr/>
        </p:nvSpPr>
        <p:spPr>
          <a:xfrm>
            <a:off x="2202560" y="43953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7" name="object 4617"/>
          <p:cNvSpPr/>
          <p:nvPr/>
        </p:nvSpPr>
        <p:spPr>
          <a:xfrm>
            <a:off x="2205735" y="4595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8" name="object 4618"/>
          <p:cNvSpPr/>
          <p:nvPr/>
        </p:nvSpPr>
        <p:spPr>
          <a:xfrm>
            <a:off x="2206879" y="46913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9" name="object 4619"/>
          <p:cNvSpPr/>
          <p:nvPr/>
        </p:nvSpPr>
        <p:spPr>
          <a:xfrm>
            <a:off x="2206751" y="46621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0" name="object 4620"/>
          <p:cNvSpPr/>
          <p:nvPr/>
        </p:nvSpPr>
        <p:spPr>
          <a:xfrm>
            <a:off x="2207895" y="47626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1" name="object 4621"/>
          <p:cNvSpPr/>
          <p:nvPr/>
        </p:nvSpPr>
        <p:spPr>
          <a:xfrm>
            <a:off x="2207641" y="47216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2" name="object 4622"/>
          <p:cNvSpPr/>
          <p:nvPr/>
        </p:nvSpPr>
        <p:spPr>
          <a:xfrm>
            <a:off x="2207514" y="4696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3" name="object 4623"/>
          <p:cNvSpPr/>
          <p:nvPr/>
        </p:nvSpPr>
        <p:spPr>
          <a:xfrm>
            <a:off x="2207260" y="4648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4" name="object 4624"/>
          <p:cNvSpPr/>
          <p:nvPr/>
        </p:nvSpPr>
        <p:spPr>
          <a:xfrm>
            <a:off x="2206879" y="4637532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637"/>
                </a:moveTo>
                <a:lnTo>
                  <a:pt x="0" y="0"/>
                </a:lnTo>
                <a:lnTo>
                  <a:pt x="635" y="0"/>
                </a:lnTo>
                <a:lnTo>
                  <a:pt x="635" y="109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5" name="object 4625"/>
          <p:cNvSpPr/>
          <p:nvPr/>
        </p:nvSpPr>
        <p:spPr>
          <a:xfrm>
            <a:off x="2206498" y="4624832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6" name="object 4626"/>
          <p:cNvSpPr/>
          <p:nvPr/>
        </p:nvSpPr>
        <p:spPr>
          <a:xfrm>
            <a:off x="2206370" y="46017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7" name="object 4627"/>
          <p:cNvSpPr/>
          <p:nvPr/>
        </p:nvSpPr>
        <p:spPr>
          <a:xfrm>
            <a:off x="2206117" y="45780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8" name="object 4628"/>
          <p:cNvSpPr/>
          <p:nvPr/>
        </p:nvSpPr>
        <p:spPr>
          <a:xfrm>
            <a:off x="2205863" y="4567935"/>
            <a:ext cx="635" cy="27940"/>
          </a:xfrm>
          <a:custGeom>
            <a:avLst/>
            <a:gdLst/>
            <a:ahLst/>
            <a:cxnLst/>
            <a:rect l="l" t="t" r="r" b="b"/>
            <a:pathLst>
              <a:path w="635" h="27939">
                <a:moveTo>
                  <a:pt x="0" y="27686"/>
                </a:moveTo>
                <a:lnTo>
                  <a:pt x="0" y="0"/>
                </a:lnTo>
                <a:lnTo>
                  <a:pt x="508" y="0"/>
                </a:lnTo>
                <a:lnTo>
                  <a:pt x="508" y="101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9" name="object 4629"/>
          <p:cNvSpPr/>
          <p:nvPr/>
        </p:nvSpPr>
        <p:spPr>
          <a:xfrm>
            <a:off x="2208276" y="45651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0" name="object 4630"/>
          <p:cNvSpPr/>
          <p:nvPr/>
        </p:nvSpPr>
        <p:spPr>
          <a:xfrm>
            <a:off x="2206117" y="4530471"/>
            <a:ext cx="2540" cy="37465"/>
          </a:xfrm>
          <a:custGeom>
            <a:avLst/>
            <a:gdLst/>
            <a:ahLst/>
            <a:cxnLst/>
            <a:rect l="l" t="t" r="r" b="b"/>
            <a:pathLst>
              <a:path w="2539" h="37464">
                <a:moveTo>
                  <a:pt x="0" y="37464"/>
                </a:moveTo>
                <a:lnTo>
                  <a:pt x="0" y="0"/>
                </a:lnTo>
                <a:lnTo>
                  <a:pt x="2286" y="0"/>
                </a:lnTo>
                <a:lnTo>
                  <a:pt x="2286" y="3467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1" name="object 4631"/>
          <p:cNvSpPr/>
          <p:nvPr/>
        </p:nvSpPr>
        <p:spPr>
          <a:xfrm>
            <a:off x="2205608" y="4520691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97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2" name="object 4632"/>
          <p:cNvSpPr/>
          <p:nvPr/>
        </p:nvSpPr>
        <p:spPr>
          <a:xfrm>
            <a:off x="2205354" y="446036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3" name="object 4633"/>
          <p:cNvSpPr/>
          <p:nvPr/>
        </p:nvSpPr>
        <p:spPr>
          <a:xfrm>
            <a:off x="2204973" y="4428109"/>
            <a:ext cx="1270" cy="38100"/>
          </a:xfrm>
          <a:custGeom>
            <a:avLst/>
            <a:gdLst/>
            <a:ahLst/>
            <a:cxnLst/>
            <a:rect l="l" t="t" r="r" b="b"/>
            <a:pathLst>
              <a:path w="1269" h="38100">
                <a:moveTo>
                  <a:pt x="0" y="37591"/>
                </a:moveTo>
                <a:lnTo>
                  <a:pt x="0" y="0"/>
                </a:lnTo>
                <a:lnTo>
                  <a:pt x="889" y="0"/>
                </a:lnTo>
                <a:lnTo>
                  <a:pt x="889" y="322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4" name="object 4634"/>
          <p:cNvSpPr/>
          <p:nvPr/>
        </p:nvSpPr>
        <p:spPr>
          <a:xfrm>
            <a:off x="2204085" y="4333494"/>
            <a:ext cx="1270" cy="67945"/>
          </a:xfrm>
          <a:custGeom>
            <a:avLst/>
            <a:gdLst/>
            <a:ahLst/>
            <a:cxnLst/>
            <a:rect l="l" t="t" r="r" b="b"/>
            <a:pathLst>
              <a:path w="1269" h="67945">
                <a:moveTo>
                  <a:pt x="0" y="67690"/>
                </a:moveTo>
                <a:lnTo>
                  <a:pt x="0" y="0"/>
                </a:lnTo>
                <a:lnTo>
                  <a:pt x="889" y="0"/>
                </a:lnTo>
                <a:lnTo>
                  <a:pt x="889" y="439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5" name="object 4635"/>
          <p:cNvSpPr/>
          <p:nvPr/>
        </p:nvSpPr>
        <p:spPr>
          <a:xfrm>
            <a:off x="2202814" y="4330319"/>
            <a:ext cx="1905" cy="65405"/>
          </a:xfrm>
          <a:custGeom>
            <a:avLst/>
            <a:gdLst/>
            <a:ahLst/>
            <a:cxnLst/>
            <a:rect l="l" t="t" r="r" b="b"/>
            <a:pathLst>
              <a:path w="1905" h="65404">
                <a:moveTo>
                  <a:pt x="0" y="65024"/>
                </a:moveTo>
                <a:lnTo>
                  <a:pt x="0" y="0"/>
                </a:lnTo>
                <a:lnTo>
                  <a:pt x="1651" y="0"/>
                </a:lnTo>
                <a:lnTo>
                  <a:pt x="1651" y="31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6" name="object 4636"/>
          <p:cNvSpPr/>
          <p:nvPr/>
        </p:nvSpPr>
        <p:spPr>
          <a:xfrm>
            <a:off x="2202307" y="4303776"/>
            <a:ext cx="1905" cy="76835"/>
          </a:xfrm>
          <a:custGeom>
            <a:avLst/>
            <a:gdLst/>
            <a:ahLst/>
            <a:cxnLst/>
            <a:rect l="l" t="t" r="r" b="b"/>
            <a:pathLst>
              <a:path w="1905" h="76835">
                <a:moveTo>
                  <a:pt x="0" y="76580"/>
                </a:moveTo>
                <a:lnTo>
                  <a:pt x="0" y="0"/>
                </a:lnTo>
                <a:lnTo>
                  <a:pt x="1397" y="0"/>
                </a:lnTo>
                <a:lnTo>
                  <a:pt x="1397" y="265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7" name="object 4637"/>
          <p:cNvSpPr/>
          <p:nvPr/>
        </p:nvSpPr>
        <p:spPr>
          <a:xfrm>
            <a:off x="2199639" y="4226940"/>
            <a:ext cx="3810" cy="93345"/>
          </a:xfrm>
          <a:custGeom>
            <a:avLst/>
            <a:gdLst/>
            <a:ahLst/>
            <a:cxnLst/>
            <a:rect l="l" t="t" r="r" b="b"/>
            <a:pathLst>
              <a:path w="3810" h="93345">
                <a:moveTo>
                  <a:pt x="0" y="93345"/>
                </a:moveTo>
                <a:lnTo>
                  <a:pt x="0" y="0"/>
                </a:lnTo>
                <a:lnTo>
                  <a:pt x="3302" y="0"/>
                </a:lnTo>
                <a:lnTo>
                  <a:pt x="3302" y="768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8" name="object 4638"/>
          <p:cNvSpPr/>
          <p:nvPr/>
        </p:nvSpPr>
        <p:spPr>
          <a:xfrm>
            <a:off x="2190495" y="4127627"/>
            <a:ext cx="10795" cy="118110"/>
          </a:xfrm>
          <a:custGeom>
            <a:avLst/>
            <a:gdLst/>
            <a:ahLst/>
            <a:cxnLst/>
            <a:rect l="l" t="t" r="r" b="b"/>
            <a:pathLst>
              <a:path w="10794" h="118110">
                <a:moveTo>
                  <a:pt x="0" y="117728"/>
                </a:moveTo>
                <a:lnTo>
                  <a:pt x="0" y="0"/>
                </a:lnTo>
                <a:lnTo>
                  <a:pt x="10795" y="0"/>
                </a:lnTo>
                <a:lnTo>
                  <a:pt x="10795" y="993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9" name="object 4639"/>
          <p:cNvSpPr/>
          <p:nvPr/>
        </p:nvSpPr>
        <p:spPr>
          <a:xfrm>
            <a:off x="2179192" y="4042283"/>
            <a:ext cx="17145" cy="113030"/>
          </a:xfrm>
          <a:custGeom>
            <a:avLst/>
            <a:gdLst/>
            <a:ahLst/>
            <a:cxnLst/>
            <a:rect l="l" t="t" r="r" b="b"/>
            <a:pathLst>
              <a:path w="17144" h="113029">
                <a:moveTo>
                  <a:pt x="0" y="112649"/>
                </a:moveTo>
                <a:lnTo>
                  <a:pt x="0" y="0"/>
                </a:lnTo>
                <a:lnTo>
                  <a:pt x="16764" y="0"/>
                </a:lnTo>
                <a:lnTo>
                  <a:pt x="16764" y="853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0" name="object 4640"/>
          <p:cNvSpPr/>
          <p:nvPr/>
        </p:nvSpPr>
        <p:spPr>
          <a:xfrm>
            <a:off x="2165476" y="3922776"/>
            <a:ext cx="22225" cy="218440"/>
          </a:xfrm>
          <a:custGeom>
            <a:avLst/>
            <a:gdLst/>
            <a:ahLst/>
            <a:cxnLst/>
            <a:rect l="l" t="t" r="r" b="b"/>
            <a:pathLst>
              <a:path w="22225" h="218439">
                <a:moveTo>
                  <a:pt x="0" y="218058"/>
                </a:moveTo>
                <a:lnTo>
                  <a:pt x="0" y="0"/>
                </a:lnTo>
                <a:lnTo>
                  <a:pt x="22098" y="0"/>
                </a:lnTo>
                <a:lnTo>
                  <a:pt x="22098" y="1195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1" name="object 4641"/>
          <p:cNvSpPr/>
          <p:nvPr/>
        </p:nvSpPr>
        <p:spPr>
          <a:xfrm>
            <a:off x="2143251" y="3822953"/>
            <a:ext cx="33655" cy="172720"/>
          </a:xfrm>
          <a:custGeom>
            <a:avLst/>
            <a:gdLst/>
            <a:ahLst/>
            <a:cxnLst/>
            <a:rect l="l" t="t" r="r" b="b"/>
            <a:pathLst>
              <a:path w="33655" h="172720">
                <a:moveTo>
                  <a:pt x="0" y="172720"/>
                </a:moveTo>
                <a:lnTo>
                  <a:pt x="0" y="0"/>
                </a:lnTo>
                <a:lnTo>
                  <a:pt x="33274" y="0"/>
                </a:lnTo>
                <a:lnTo>
                  <a:pt x="33274" y="998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2" name="object 4642"/>
          <p:cNvSpPr/>
          <p:nvPr/>
        </p:nvSpPr>
        <p:spPr>
          <a:xfrm>
            <a:off x="2208910" y="43982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3" name="object 4643"/>
          <p:cNvSpPr/>
          <p:nvPr/>
        </p:nvSpPr>
        <p:spPr>
          <a:xfrm>
            <a:off x="2208657" y="4313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4" name="object 4644"/>
          <p:cNvSpPr/>
          <p:nvPr/>
        </p:nvSpPr>
        <p:spPr>
          <a:xfrm>
            <a:off x="2210054" y="4525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5" name="object 4645"/>
          <p:cNvSpPr/>
          <p:nvPr/>
        </p:nvSpPr>
        <p:spPr>
          <a:xfrm>
            <a:off x="2209800" y="44546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6" name="object 4646"/>
          <p:cNvSpPr/>
          <p:nvPr/>
        </p:nvSpPr>
        <p:spPr>
          <a:xfrm>
            <a:off x="2209673" y="44049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7" name="object 4647"/>
          <p:cNvSpPr/>
          <p:nvPr/>
        </p:nvSpPr>
        <p:spPr>
          <a:xfrm>
            <a:off x="2209419" y="43350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8" name="object 4648"/>
          <p:cNvSpPr/>
          <p:nvPr/>
        </p:nvSpPr>
        <p:spPr>
          <a:xfrm>
            <a:off x="2209292" y="42486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9" name="object 4649"/>
          <p:cNvSpPr/>
          <p:nvPr/>
        </p:nvSpPr>
        <p:spPr>
          <a:xfrm>
            <a:off x="2208783" y="4216146"/>
            <a:ext cx="635" cy="97790"/>
          </a:xfrm>
          <a:custGeom>
            <a:avLst/>
            <a:gdLst/>
            <a:ahLst/>
            <a:cxnLst/>
            <a:rect l="l" t="t" r="r" b="b"/>
            <a:pathLst>
              <a:path w="635" h="97789">
                <a:moveTo>
                  <a:pt x="317" y="-4762"/>
                </a:moveTo>
                <a:lnTo>
                  <a:pt x="317" y="10204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0" name="object 4650"/>
          <p:cNvSpPr/>
          <p:nvPr/>
        </p:nvSpPr>
        <p:spPr>
          <a:xfrm>
            <a:off x="2210561" y="44846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1" name="object 4651"/>
          <p:cNvSpPr/>
          <p:nvPr/>
        </p:nvSpPr>
        <p:spPr>
          <a:xfrm>
            <a:off x="2210942" y="44629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2" name="object 4652"/>
          <p:cNvSpPr/>
          <p:nvPr/>
        </p:nvSpPr>
        <p:spPr>
          <a:xfrm>
            <a:off x="2210689" y="4344796"/>
            <a:ext cx="635" cy="140335"/>
          </a:xfrm>
          <a:custGeom>
            <a:avLst/>
            <a:gdLst/>
            <a:ahLst/>
            <a:cxnLst/>
            <a:rect l="l" t="t" r="r" b="b"/>
            <a:pathLst>
              <a:path w="635" h="140335">
                <a:moveTo>
                  <a:pt x="190" y="-4762"/>
                </a:moveTo>
                <a:lnTo>
                  <a:pt x="190" y="14458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3" name="object 4653"/>
          <p:cNvSpPr/>
          <p:nvPr/>
        </p:nvSpPr>
        <p:spPr>
          <a:xfrm>
            <a:off x="2210435" y="4297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4" name="object 4654"/>
          <p:cNvSpPr/>
          <p:nvPr/>
        </p:nvSpPr>
        <p:spPr>
          <a:xfrm>
            <a:off x="2211704" y="45907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5" name="object 4655"/>
          <p:cNvSpPr/>
          <p:nvPr/>
        </p:nvSpPr>
        <p:spPr>
          <a:xfrm>
            <a:off x="2212720" y="46715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6" name="object 4656"/>
          <p:cNvSpPr/>
          <p:nvPr/>
        </p:nvSpPr>
        <p:spPr>
          <a:xfrm>
            <a:off x="2213229" y="46868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7" name="object 4657"/>
          <p:cNvSpPr/>
          <p:nvPr/>
        </p:nvSpPr>
        <p:spPr>
          <a:xfrm>
            <a:off x="2213101" y="4617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8" name="object 4658"/>
          <p:cNvSpPr/>
          <p:nvPr/>
        </p:nvSpPr>
        <p:spPr>
          <a:xfrm>
            <a:off x="2212720" y="4597653"/>
            <a:ext cx="635" cy="74295"/>
          </a:xfrm>
          <a:custGeom>
            <a:avLst/>
            <a:gdLst/>
            <a:ahLst/>
            <a:cxnLst/>
            <a:rect l="l" t="t" r="r" b="b"/>
            <a:pathLst>
              <a:path w="635" h="74295">
                <a:moveTo>
                  <a:pt x="254" y="-4762"/>
                </a:moveTo>
                <a:lnTo>
                  <a:pt x="254" y="78676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9" name="object 4659"/>
          <p:cNvSpPr/>
          <p:nvPr/>
        </p:nvSpPr>
        <p:spPr>
          <a:xfrm>
            <a:off x="2212467" y="45824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0" name="object 4660"/>
          <p:cNvSpPr/>
          <p:nvPr/>
        </p:nvSpPr>
        <p:spPr>
          <a:xfrm>
            <a:off x="2212339" y="4552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1" name="object 4661"/>
          <p:cNvSpPr/>
          <p:nvPr/>
        </p:nvSpPr>
        <p:spPr>
          <a:xfrm>
            <a:off x="2212085" y="45486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2" name="object 4662"/>
          <p:cNvSpPr/>
          <p:nvPr/>
        </p:nvSpPr>
        <p:spPr>
          <a:xfrm>
            <a:off x="2211832" y="4529709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5">
                <a:moveTo>
                  <a:pt x="254" y="-4762"/>
                </a:moveTo>
                <a:lnTo>
                  <a:pt x="254" y="6584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3" name="object 4663"/>
          <p:cNvSpPr/>
          <p:nvPr/>
        </p:nvSpPr>
        <p:spPr>
          <a:xfrm>
            <a:off x="2211577" y="44890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4" name="object 4664"/>
          <p:cNvSpPr/>
          <p:nvPr/>
        </p:nvSpPr>
        <p:spPr>
          <a:xfrm>
            <a:off x="2211323" y="4449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5" name="object 4665"/>
          <p:cNvSpPr/>
          <p:nvPr/>
        </p:nvSpPr>
        <p:spPr>
          <a:xfrm>
            <a:off x="2216150" y="47260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6" name="object 4666"/>
          <p:cNvSpPr/>
          <p:nvPr/>
        </p:nvSpPr>
        <p:spPr>
          <a:xfrm>
            <a:off x="2215895" y="46854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7" name="object 4667"/>
          <p:cNvSpPr/>
          <p:nvPr/>
        </p:nvSpPr>
        <p:spPr>
          <a:xfrm>
            <a:off x="2215769" y="46528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8" name="object 4668"/>
          <p:cNvSpPr/>
          <p:nvPr/>
        </p:nvSpPr>
        <p:spPr>
          <a:xfrm>
            <a:off x="2215514" y="46300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9" name="object 4669"/>
          <p:cNvSpPr/>
          <p:nvPr/>
        </p:nvSpPr>
        <p:spPr>
          <a:xfrm>
            <a:off x="2215388" y="4621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0" name="object 4670"/>
          <p:cNvSpPr/>
          <p:nvPr/>
        </p:nvSpPr>
        <p:spPr>
          <a:xfrm>
            <a:off x="2215133" y="45887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1" name="object 4671"/>
          <p:cNvSpPr/>
          <p:nvPr/>
        </p:nvSpPr>
        <p:spPr>
          <a:xfrm>
            <a:off x="2215007" y="4573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2" name="object 4672"/>
          <p:cNvSpPr/>
          <p:nvPr/>
        </p:nvSpPr>
        <p:spPr>
          <a:xfrm>
            <a:off x="2214752" y="45426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3" name="object 4673"/>
          <p:cNvSpPr/>
          <p:nvPr/>
        </p:nvSpPr>
        <p:spPr>
          <a:xfrm>
            <a:off x="2214626" y="45176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4" name="object 4674"/>
          <p:cNvSpPr/>
          <p:nvPr/>
        </p:nvSpPr>
        <p:spPr>
          <a:xfrm>
            <a:off x="2214372" y="44902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5" name="object 4675"/>
          <p:cNvSpPr/>
          <p:nvPr/>
        </p:nvSpPr>
        <p:spPr>
          <a:xfrm>
            <a:off x="2214245" y="4464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6" name="object 4676"/>
          <p:cNvSpPr/>
          <p:nvPr/>
        </p:nvSpPr>
        <p:spPr>
          <a:xfrm>
            <a:off x="2213991" y="4446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7" name="object 4677"/>
          <p:cNvSpPr/>
          <p:nvPr/>
        </p:nvSpPr>
        <p:spPr>
          <a:xfrm>
            <a:off x="2213864" y="44391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8" name="object 4678"/>
          <p:cNvSpPr/>
          <p:nvPr/>
        </p:nvSpPr>
        <p:spPr>
          <a:xfrm>
            <a:off x="2213610" y="44248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9" name="object 4679"/>
          <p:cNvSpPr/>
          <p:nvPr/>
        </p:nvSpPr>
        <p:spPr>
          <a:xfrm>
            <a:off x="2211577" y="4406646"/>
            <a:ext cx="2540" cy="42545"/>
          </a:xfrm>
          <a:custGeom>
            <a:avLst/>
            <a:gdLst/>
            <a:ahLst/>
            <a:cxnLst/>
            <a:rect l="l" t="t" r="r" b="b"/>
            <a:pathLst>
              <a:path w="2539" h="42545">
                <a:moveTo>
                  <a:pt x="0" y="42545"/>
                </a:moveTo>
                <a:lnTo>
                  <a:pt x="0" y="0"/>
                </a:lnTo>
                <a:lnTo>
                  <a:pt x="2286" y="0"/>
                </a:lnTo>
                <a:lnTo>
                  <a:pt x="2286" y="181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0" name="object 4680"/>
          <p:cNvSpPr/>
          <p:nvPr/>
        </p:nvSpPr>
        <p:spPr>
          <a:xfrm>
            <a:off x="2216530" y="44649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1" name="object 4681"/>
          <p:cNvSpPr/>
          <p:nvPr/>
        </p:nvSpPr>
        <p:spPr>
          <a:xfrm>
            <a:off x="2217292" y="4560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2" name="object 4682"/>
          <p:cNvSpPr/>
          <p:nvPr/>
        </p:nvSpPr>
        <p:spPr>
          <a:xfrm>
            <a:off x="2217673" y="45411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3" name="object 4683"/>
          <p:cNvSpPr/>
          <p:nvPr/>
        </p:nvSpPr>
        <p:spPr>
          <a:xfrm>
            <a:off x="2217292" y="4481448"/>
            <a:ext cx="635" cy="79375"/>
          </a:xfrm>
          <a:custGeom>
            <a:avLst/>
            <a:gdLst/>
            <a:ahLst/>
            <a:cxnLst/>
            <a:rect l="l" t="t" r="r" b="b"/>
            <a:pathLst>
              <a:path w="635" h="79375">
                <a:moveTo>
                  <a:pt x="190" y="-4762"/>
                </a:moveTo>
                <a:lnTo>
                  <a:pt x="190" y="8401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4" name="object 4684"/>
          <p:cNvSpPr/>
          <p:nvPr/>
        </p:nvSpPr>
        <p:spPr>
          <a:xfrm>
            <a:off x="2217039" y="44085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5" name="object 4685"/>
          <p:cNvSpPr/>
          <p:nvPr/>
        </p:nvSpPr>
        <p:spPr>
          <a:xfrm>
            <a:off x="2216911" y="43996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6" name="object 4686"/>
          <p:cNvSpPr/>
          <p:nvPr/>
        </p:nvSpPr>
        <p:spPr>
          <a:xfrm>
            <a:off x="2216530" y="4385183"/>
            <a:ext cx="635" cy="80010"/>
          </a:xfrm>
          <a:custGeom>
            <a:avLst/>
            <a:gdLst/>
            <a:ahLst/>
            <a:cxnLst/>
            <a:rect l="l" t="t" r="r" b="b"/>
            <a:pathLst>
              <a:path w="635" h="80010">
                <a:moveTo>
                  <a:pt x="254" y="-4762"/>
                </a:moveTo>
                <a:lnTo>
                  <a:pt x="254" y="84518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7" name="object 4687"/>
          <p:cNvSpPr/>
          <p:nvPr/>
        </p:nvSpPr>
        <p:spPr>
          <a:xfrm>
            <a:off x="2212720" y="4326254"/>
            <a:ext cx="4445" cy="80645"/>
          </a:xfrm>
          <a:custGeom>
            <a:avLst/>
            <a:gdLst/>
            <a:ahLst/>
            <a:cxnLst/>
            <a:rect l="l" t="t" r="r" b="b"/>
            <a:pathLst>
              <a:path w="4444" h="80645">
                <a:moveTo>
                  <a:pt x="0" y="80390"/>
                </a:moveTo>
                <a:lnTo>
                  <a:pt x="0" y="0"/>
                </a:lnTo>
                <a:lnTo>
                  <a:pt x="4064" y="0"/>
                </a:lnTo>
                <a:lnTo>
                  <a:pt x="4064" y="5892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8" name="object 4688"/>
          <p:cNvSpPr/>
          <p:nvPr/>
        </p:nvSpPr>
        <p:spPr>
          <a:xfrm>
            <a:off x="2218182" y="45123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9" name="object 4689"/>
          <p:cNvSpPr/>
          <p:nvPr/>
        </p:nvSpPr>
        <p:spPr>
          <a:xfrm>
            <a:off x="2218054" y="4404486"/>
            <a:ext cx="635" cy="107950"/>
          </a:xfrm>
          <a:custGeom>
            <a:avLst/>
            <a:gdLst/>
            <a:ahLst/>
            <a:cxnLst/>
            <a:rect l="l" t="t" r="r" b="b"/>
            <a:pathLst>
              <a:path w="635" h="107950">
                <a:moveTo>
                  <a:pt x="127" y="-4762"/>
                </a:moveTo>
                <a:lnTo>
                  <a:pt x="127" y="112585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0" name="object 4690"/>
          <p:cNvSpPr/>
          <p:nvPr/>
        </p:nvSpPr>
        <p:spPr>
          <a:xfrm>
            <a:off x="2218817" y="44517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1" name="object 4691"/>
          <p:cNvSpPr/>
          <p:nvPr/>
        </p:nvSpPr>
        <p:spPr>
          <a:xfrm>
            <a:off x="2218563" y="4339335"/>
            <a:ext cx="635" cy="112395"/>
          </a:xfrm>
          <a:custGeom>
            <a:avLst/>
            <a:gdLst/>
            <a:ahLst/>
            <a:cxnLst/>
            <a:rect l="l" t="t" r="r" b="b"/>
            <a:pathLst>
              <a:path w="635" h="112395">
                <a:moveTo>
                  <a:pt x="126" y="-4762"/>
                </a:moveTo>
                <a:lnTo>
                  <a:pt x="126" y="117157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2" name="object 4692"/>
          <p:cNvSpPr/>
          <p:nvPr/>
        </p:nvSpPr>
        <p:spPr>
          <a:xfrm>
            <a:off x="2218182" y="4303267"/>
            <a:ext cx="635" cy="101600"/>
          </a:xfrm>
          <a:custGeom>
            <a:avLst/>
            <a:gdLst/>
            <a:ahLst/>
            <a:cxnLst/>
            <a:rect l="l" t="t" r="r" b="b"/>
            <a:pathLst>
              <a:path w="635" h="101600">
                <a:moveTo>
                  <a:pt x="254" y="-4762"/>
                </a:moveTo>
                <a:lnTo>
                  <a:pt x="254" y="105981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3" name="object 4693"/>
          <p:cNvSpPr/>
          <p:nvPr/>
        </p:nvSpPr>
        <p:spPr>
          <a:xfrm>
            <a:off x="2214752" y="4277486"/>
            <a:ext cx="3810" cy="48895"/>
          </a:xfrm>
          <a:custGeom>
            <a:avLst/>
            <a:gdLst/>
            <a:ahLst/>
            <a:cxnLst/>
            <a:rect l="l" t="t" r="r" b="b"/>
            <a:pathLst>
              <a:path w="3810" h="48895">
                <a:moveTo>
                  <a:pt x="0" y="48767"/>
                </a:moveTo>
                <a:lnTo>
                  <a:pt x="0" y="0"/>
                </a:lnTo>
                <a:lnTo>
                  <a:pt x="3682" y="0"/>
                </a:lnTo>
                <a:lnTo>
                  <a:pt x="3682" y="257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4" name="object 4694"/>
          <p:cNvSpPr/>
          <p:nvPr/>
        </p:nvSpPr>
        <p:spPr>
          <a:xfrm>
            <a:off x="2210561" y="4182236"/>
            <a:ext cx="6350" cy="115570"/>
          </a:xfrm>
          <a:custGeom>
            <a:avLst/>
            <a:gdLst/>
            <a:ahLst/>
            <a:cxnLst/>
            <a:rect l="l" t="t" r="r" b="b"/>
            <a:pathLst>
              <a:path w="6350" h="115570">
                <a:moveTo>
                  <a:pt x="0" y="115316"/>
                </a:moveTo>
                <a:lnTo>
                  <a:pt x="0" y="0"/>
                </a:lnTo>
                <a:lnTo>
                  <a:pt x="5969" y="0"/>
                </a:lnTo>
                <a:lnTo>
                  <a:pt x="5969" y="952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5" name="object 4695"/>
          <p:cNvSpPr/>
          <p:nvPr/>
        </p:nvSpPr>
        <p:spPr>
          <a:xfrm>
            <a:off x="2209164" y="4141215"/>
            <a:ext cx="4445" cy="74930"/>
          </a:xfrm>
          <a:custGeom>
            <a:avLst/>
            <a:gdLst/>
            <a:ahLst/>
            <a:cxnLst/>
            <a:rect l="l" t="t" r="r" b="b"/>
            <a:pathLst>
              <a:path w="4444" h="74929">
                <a:moveTo>
                  <a:pt x="0" y="74929"/>
                </a:moveTo>
                <a:lnTo>
                  <a:pt x="0" y="0"/>
                </a:lnTo>
                <a:lnTo>
                  <a:pt x="4445" y="0"/>
                </a:lnTo>
                <a:lnTo>
                  <a:pt x="4445" y="410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6" name="object 4696"/>
          <p:cNvSpPr/>
          <p:nvPr/>
        </p:nvSpPr>
        <p:spPr>
          <a:xfrm>
            <a:off x="2219198" y="4285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7" name="object 4697"/>
          <p:cNvSpPr/>
          <p:nvPr/>
        </p:nvSpPr>
        <p:spPr>
          <a:xfrm>
            <a:off x="2219960" y="43891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8" name="object 4698"/>
          <p:cNvSpPr/>
          <p:nvPr/>
        </p:nvSpPr>
        <p:spPr>
          <a:xfrm>
            <a:off x="2219705" y="43572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9" name="object 4699"/>
          <p:cNvSpPr/>
          <p:nvPr/>
        </p:nvSpPr>
        <p:spPr>
          <a:xfrm>
            <a:off x="2221102" y="4590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0" name="object 4700"/>
          <p:cNvSpPr/>
          <p:nvPr/>
        </p:nvSpPr>
        <p:spPr>
          <a:xfrm>
            <a:off x="2220848" y="4530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1" name="object 4701"/>
          <p:cNvSpPr/>
          <p:nvPr/>
        </p:nvSpPr>
        <p:spPr>
          <a:xfrm>
            <a:off x="2221610" y="46125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2" name="object 4702"/>
          <p:cNvSpPr/>
          <p:nvPr/>
        </p:nvSpPr>
        <p:spPr>
          <a:xfrm>
            <a:off x="2221483" y="45227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3" name="object 4703"/>
          <p:cNvSpPr/>
          <p:nvPr/>
        </p:nvSpPr>
        <p:spPr>
          <a:xfrm>
            <a:off x="2220976" y="4446904"/>
            <a:ext cx="635" cy="83185"/>
          </a:xfrm>
          <a:custGeom>
            <a:avLst/>
            <a:gdLst/>
            <a:ahLst/>
            <a:cxnLst/>
            <a:rect l="l" t="t" r="r" b="b"/>
            <a:pathLst>
              <a:path w="635" h="83185">
                <a:moveTo>
                  <a:pt x="317" y="-4762"/>
                </a:moveTo>
                <a:lnTo>
                  <a:pt x="317" y="8794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4" name="object 4704"/>
          <p:cNvSpPr/>
          <p:nvPr/>
        </p:nvSpPr>
        <p:spPr>
          <a:xfrm>
            <a:off x="2220722" y="44242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5" name="object 4705"/>
          <p:cNvSpPr/>
          <p:nvPr/>
        </p:nvSpPr>
        <p:spPr>
          <a:xfrm>
            <a:off x="2220467" y="43973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6" name="object 4706"/>
          <p:cNvSpPr/>
          <p:nvPr/>
        </p:nvSpPr>
        <p:spPr>
          <a:xfrm>
            <a:off x="2220341" y="4296283"/>
            <a:ext cx="635" cy="101600"/>
          </a:xfrm>
          <a:custGeom>
            <a:avLst/>
            <a:gdLst/>
            <a:ahLst/>
            <a:cxnLst/>
            <a:rect l="l" t="t" r="r" b="b"/>
            <a:pathLst>
              <a:path w="635" h="101600">
                <a:moveTo>
                  <a:pt x="190" y="-4762"/>
                </a:moveTo>
                <a:lnTo>
                  <a:pt x="190" y="10585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7" name="object 4707"/>
          <p:cNvSpPr/>
          <p:nvPr/>
        </p:nvSpPr>
        <p:spPr>
          <a:xfrm>
            <a:off x="2219832" y="4270375"/>
            <a:ext cx="635" cy="86995"/>
          </a:xfrm>
          <a:custGeom>
            <a:avLst/>
            <a:gdLst/>
            <a:ahLst/>
            <a:cxnLst/>
            <a:rect l="l" t="t" r="r" b="b"/>
            <a:pathLst>
              <a:path w="635" h="86995">
                <a:moveTo>
                  <a:pt x="317" y="-4762"/>
                </a:moveTo>
                <a:lnTo>
                  <a:pt x="317" y="9163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8" name="object 4708"/>
          <p:cNvSpPr/>
          <p:nvPr/>
        </p:nvSpPr>
        <p:spPr>
          <a:xfrm>
            <a:off x="2219579" y="4151248"/>
            <a:ext cx="635" cy="119380"/>
          </a:xfrm>
          <a:custGeom>
            <a:avLst/>
            <a:gdLst/>
            <a:ahLst/>
            <a:cxnLst/>
            <a:rect l="l" t="t" r="r" b="b"/>
            <a:pathLst>
              <a:path w="635" h="119379">
                <a:moveTo>
                  <a:pt x="317" y="-4762"/>
                </a:moveTo>
                <a:lnTo>
                  <a:pt x="317" y="12388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9" name="object 4709"/>
          <p:cNvSpPr/>
          <p:nvPr/>
        </p:nvSpPr>
        <p:spPr>
          <a:xfrm>
            <a:off x="2219198" y="4112514"/>
            <a:ext cx="635" cy="172720"/>
          </a:xfrm>
          <a:custGeom>
            <a:avLst/>
            <a:gdLst/>
            <a:ahLst/>
            <a:cxnLst/>
            <a:rect l="l" t="t" r="r" b="b"/>
            <a:pathLst>
              <a:path w="635" h="172720">
                <a:moveTo>
                  <a:pt x="317" y="-4762"/>
                </a:moveTo>
                <a:lnTo>
                  <a:pt x="317" y="17748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0" name="object 4710"/>
          <p:cNvSpPr/>
          <p:nvPr/>
        </p:nvSpPr>
        <p:spPr>
          <a:xfrm>
            <a:off x="2211323" y="4040378"/>
            <a:ext cx="8255" cy="100965"/>
          </a:xfrm>
          <a:custGeom>
            <a:avLst/>
            <a:gdLst/>
            <a:ahLst/>
            <a:cxnLst/>
            <a:rect l="l" t="t" r="r" b="b"/>
            <a:pathLst>
              <a:path w="8255" h="100964">
                <a:moveTo>
                  <a:pt x="0" y="100838"/>
                </a:moveTo>
                <a:lnTo>
                  <a:pt x="0" y="0"/>
                </a:lnTo>
                <a:lnTo>
                  <a:pt x="8255" y="0"/>
                </a:lnTo>
                <a:lnTo>
                  <a:pt x="8255" y="721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1" name="object 4711"/>
          <p:cNvSpPr/>
          <p:nvPr/>
        </p:nvSpPr>
        <p:spPr>
          <a:xfrm>
            <a:off x="2223135" y="46649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2" name="object 4712"/>
          <p:cNvSpPr/>
          <p:nvPr/>
        </p:nvSpPr>
        <p:spPr>
          <a:xfrm>
            <a:off x="2223007" y="46418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3" name="object 4713"/>
          <p:cNvSpPr/>
          <p:nvPr/>
        </p:nvSpPr>
        <p:spPr>
          <a:xfrm>
            <a:off x="2222754" y="45998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4" name="object 4714"/>
          <p:cNvSpPr/>
          <p:nvPr/>
        </p:nvSpPr>
        <p:spPr>
          <a:xfrm>
            <a:off x="2224151" y="47070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5" name="object 4715"/>
          <p:cNvSpPr/>
          <p:nvPr/>
        </p:nvSpPr>
        <p:spPr>
          <a:xfrm>
            <a:off x="2223897" y="46624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6" name="object 4716"/>
          <p:cNvSpPr/>
          <p:nvPr/>
        </p:nvSpPr>
        <p:spPr>
          <a:xfrm>
            <a:off x="2223770" y="4632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7" name="object 4717"/>
          <p:cNvSpPr/>
          <p:nvPr/>
        </p:nvSpPr>
        <p:spPr>
          <a:xfrm>
            <a:off x="2223516" y="45938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8" name="object 4718"/>
          <p:cNvSpPr/>
          <p:nvPr/>
        </p:nvSpPr>
        <p:spPr>
          <a:xfrm>
            <a:off x="2222880" y="4556505"/>
            <a:ext cx="1270" cy="43815"/>
          </a:xfrm>
          <a:custGeom>
            <a:avLst/>
            <a:gdLst/>
            <a:ahLst/>
            <a:cxnLst/>
            <a:rect l="l" t="t" r="r" b="b"/>
            <a:pathLst>
              <a:path w="1269" h="43814">
                <a:moveTo>
                  <a:pt x="0" y="43307"/>
                </a:moveTo>
                <a:lnTo>
                  <a:pt x="0" y="0"/>
                </a:lnTo>
                <a:lnTo>
                  <a:pt x="889" y="0"/>
                </a:lnTo>
                <a:lnTo>
                  <a:pt x="889" y="373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9" name="object 4719"/>
          <p:cNvSpPr/>
          <p:nvPr/>
        </p:nvSpPr>
        <p:spPr>
          <a:xfrm>
            <a:off x="2222626" y="4550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0" name="object 4720"/>
          <p:cNvSpPr/>
          <p:nvPr/>
        </p:nvSpPr>
        <p:spPr>
          <a:xfrm>
            <a:off x="2226182" y="48041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1" name="object 4721"/>
          <p:cNvSpPr/>
          <p:nvPr/>
        </p:nvSpPr>
        <p:spPr>
          <a:xfrm>
            <a:off x="2226055" y="4766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2" name="object 4722"/>
          <p:cNvSpPr/>
          <p:nvPr/>
        </p:nvSpPr>
        <p:spPr>
          <a:xfrm>
            <a:off x="2227326" y="48331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3" name="object 4723"/>
          <p:cNvSpPr/>
          <p:nvPr/>
        </p:nvSpPr>
        <p:spPr>
          <a:xfrm>
            <a:off x="2227198" y="47906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4" name="object 4724"/>
          <p:cNvSpPr/>
          <p:nvPr/>
        </p:nvSpPr>
        <p:spPr>
          <a:xfrm>
            <a:off x="2226945" y="47637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5" name="object 4725"/>
          <p:cNvSpPr/>
          <p:nvPr/>
        </p:nvSpPr>
        <p:spPr>
          <a:xfrm>
            <a:off x="2226817" y="47442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6" name="object 4726"/>
          <p:cNvSpPr/>
          <p:nvPr/>
        </p:nvSpPr>
        <p:spPr>
          <a:xfrm>
            <a:off x="2226564" y="4725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7" name="object 4727"/>
          <p:cNvSpPr/>
          <p:nvPr/>
        </p:nvSpPr>
        <p:spPr>
          <a:xfrm>
            <a:off x="2226182" y="4716017"/>
            <a:ext cx="635" cy="50800"/>
          </a:xfrm>
          <a:custGeom>
            <a:avLst/>
            <a:gdLst/>
            <a:ahLst/>
            <a:cxnLst/>
            <a:rect l="l" t="t" r="r" b="b"/>
            <a:pathLst>
              <a:path w="635" h="50800">
                <a:moveTo>
                  <a:pt x="0" y="50673"/>
                </a:moveTo>
                <a:lnTo>
                  <a:pt x="0" y="0"/>
                </a:lnTo>
                <a:lnTo>
                  <a:pt x="635" y="0"/>
                </a:lnTo>
                <a:lnTo>
                  <a:pt x="635" y="97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8" name="object 4728"/>
          <p:cNvSpPr/>
          <p:nvPr/>
        </p:nvSpPr>
        <p:spPr>
          <a:xfrm>
            <a:off x="2228342" y="48086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9" name="object 4729"/>
          <p:cNvSpPr/>
          <p:nvPr/>
        </p:nvSpPr>
        <p:spPr>
          <a:xfrm>
            <a:off x="2228088" y="47785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0" name="object 4730"/>
          <p:cNvSpPr/>
          <p:nvPr/>
        </p:nvSpPr>
        <p:spPr>
          <a:xfrm>
            <a:off x="2227960" y="47605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1" name="object 4731"/>
          <p:cNvSpPr/>
          <p:nvPr/>
        </p:nvSpPr>
        <p:spPr>
          <a:xfrm>
            <a:off x="2228850" y="47818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2" name="object 4732"/>
          <p:cNvSpPr/>
          <p:nvPr/>
        </p:nvSpPr>
        <p:spPr>
          <a:xfrm>
            <a:off x="2228723" y="4750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3" name="object 4733"/>
          <p:cNvSpPr/>
          <p:nvPr/>
        </p:nvSpPr>
        <p:spPr>
          <a:xfrm>
            <a:off x="2228088" y="4740402"/>
            <a:ext cx="1270" cy="20320"/>
          </a:xfrm>
          <a:custGeom>
            <a:avLst/>
            <a:gdLst/>
            <a:ahLst/>
            <a:cxnLst/>
            <a:rect l="l" t="t" r="r" b="b"/>
            <a:pathLst>
              <a:path w="1269" h="20320">
                <a:moveTo>
                  <a:pt x="0" y="20192"/>
                </a:moveTo>
                <a:lnTo>
                  <a:pt x="0" y="0"/>
                </a:lnTo>
                <a:lnTo>
                  <a:pt x="762" y="0"/>
                </a:lnTo>
                <a:lnTo>
                  <a:pt x="762" y="1041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4" name="object 4734"/>
          <p:cNvSpPr/>
          <p:nvPr/>
        </p:nvSpPr>
        <p:spPr>
          <a:xfrm>
            <a:off x="2227707" y="470090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5" name="object 4735"/>
          <p:cNvSpPr/>
          <p:nvPr/>
        </p:nvSpPr>
        <p:spPr>
          <a:xfrm>
            <a:off x="2226436" y="4692015"/>
            <a:ext cx="1905" cy="24130"/>
          </a:xfrm>
          <a:custGeom>
            <a:avLst/>
            <a:gdLst/>
            <a:ahLst/>
            <a:cxnLst/>
            <a:rect l="l" t="t" r="r" b="b"/>
            <a:pathLst>
              <a:path w="1905" h="24129">
                <a:moveTo>
                  <a:pt x="0" y="24002"/>
                </a:moveTo>
                <a:lnTo>
                  <a:pt x="0" y="0"/>
                </a:lnTo>
                <a:lnTo>
                  <a:pt x="1651" y="0"/>
                </a:lnTo>
                <a:lnTo>
                  <a:pt x="1651" y="88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6" name="object 4736"/>
          <p:cNvSpPr/>
          <p:nvPr/>
        </p:nvSpPr>
        <p:spPr>
          <a:xfrm>
            <a:off x="2225801" y="466280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2921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7" name="object 4737"/>
          <p:cNvSpPr/>
          <p:nvPr/>
        </p:nvSpPr>
        <p:spPr>
          <a:xfrm>
            <a:off x="2225675" y="466001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8" name="object 4738"/>
          <p:cNvSpPr/>
          <p:nvPr/>
        </p:nvSpPr>
        <p:spPr>
          <a:xfrm>
            <a:off x="2225420" y="46526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9" name="object 4739"/>
          <p:cNvSpPr/>
          <p:nvPr/>
        </p:nvSpPr>
        <p:spPr>
          <a:xfrm>
            <a:off x="2230627" y="47738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0" name="object 4740"/>
          <p:cNvSpPr/>
          <p:nvPr/>
        </p:nvSpPr>
        <p:spPr>
          <a:xfrm>
            <a:off x="2231389" y="48018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1" name="object 4741"/>
          <p:cNvSpPr/>
          <p:nvPr/>
        </p:nvSpPr>
        <p:spPr>
          <a:xfrm>
            <a:off x="2231135" y="4782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2" name="object 4742"/>
          <p:cNvSpPr/>
          <p:nvPr/>
        </p:nvSpPr>
        <p:spPr>
          <a:xfrm>
            <a:off x="2232151" y="4824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3" name="object 4743"/>
          <p:cNvSpPr/>
          <p:nvPr/>
        </p:nvSpPr>
        <p:spPr>
          <a:xfrm>
            <a:off x="2232660" y="48477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4" name="object 4744"/>
          <p:cNvSpPr/>
          <p:nvPr/>
        </p:nvSpPr>
        <p:spPr>
          <a:xfrm>
            <a:off x="2232532" y="48159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5" name="object 4745"/>
          <p:cNvSpPr/>
          <p:nvPr/>
        </p:nvSpPr>
        <p:spPr>
          <a:xfrm>
            <a:off x="2232151" y="4800980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4002"/>
                </a:moveTo>
                <a:lnTo>
                  <a:pt x="0" y="0"/>
                </a:lnTo>
                <a:lnTo>
                  <a:pt x="508" y="0"/>
                </a:lnTo>
                <a:lnTo>
                  <a:pt x="508" y="149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6" name="object 4746"/>
          <p:cNvSpPr/>
          <p:nvPr/>
        </p:nvSpPr>
        <p:spPr>
          <a:xfrm>
            <a:off x="2231898" y="4784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7" name="object 4747"/>
          <p:cNvSpPr/>
          <p:nvPr/>
        </p:nvSpPr>
        <p:spPr>
          <a:xfrm>
            <a:off x="2231770" y="4779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8" name="object 4748"/>
          <p:cNvSpPr/>
          <p:nvPr/>
        </p:nvSpPr>
        <p:spPr>
          <a:xfrm>
            <a:off x="2231263" y="4761610"/>
            <a:ext cx="635" cy="21590"/>
          </a:xfrm>
          <a:custGeom>
            <a:avLst/>
            <a:gdLst/>
            <a:ahLst/>
            <a:cxnLst/>
            <a:rect l="l" t="t" r="r" b="b"/>
            <a:pathLst>
              <a:path w="635" h="21589">
                <a:moveTo>
                  <a:pt x="0" y="21336"/>
                </a:moveTo>
                <a:lnTo>
                  <a:pt x="0" y="0"/>
                </a:lnTo>
                <a:lnTo>
                  <a:pt x="635" y="0"/>
                </a:lnTo>
                <a:lnTo>
                  <a:pt x="635" y="173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9" name="object 4749"/>
          <p:cNvSpPr/>
          <p:nvPr/>
        </p:nvSpPr>
        <p:spPr>
          <a:xfrm>
            <a:off x="2231008" y="47461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0" name="object 4750"/>
          <p:cNvSpPr/>
          <p:nvPr/>
        </p:nvSpPr>
        <p:spPr>
          <a:xfrm>
            <a:off x="2230627" y="4739766"/>
            <a:ext cx="635" cy="34290"/>
          </a:xfrm>
          <a:custGeom>
            <a:avLst/>
            <a:gdLst/>
            <a:ahLst/>
            <a:cxnLst/>
            <a:rect l="l" t="t" r="r" b="b"/>
            <a:pathLst>
              <a:path w="635" h="34289">
                <a:moveTo>
                  <a:pt x="0" y="34036"/>
                </a:moveTo>
                <a:lnTo>
                  <a:pt x="0" y="0"/>
                </a:lnTo>
                <a:lnTo>
                  <a:pt x="635" y="0"/>
                </a:lnTo>
                <a:lnTo>
                  <a:pt x="635" y="6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1" name="object 4751"/>
          <p:cNvSpPr/>
          <p:nvPr/>
        </p:nvSpPr>
        <p:spPr>
          <a:xfrm>
            <a:off x="2230373" y="4730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2" name="object 4752"/>
          <p:cNvSpPr/>
          <p:nvPr/>
        </p:nvSpPr>
        <p:spPr>
          <a:xfrm>
            <a:off x="2230247" y="4726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3" name="object 4753"/>
          <p:cNvSpPr/>
          <p:nvPr/>
        </p:nvSpPr>
        <p:spPr>
          <a:xfrm>
            <a:off x="2229992" y="47012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4" name="object 4754"/>
          <p:cNvSpPr/>
          <p:nvPr/>
        </p:nvSpPr>
        <p:spPr>
          <a:xfrm>
            <a:off x="2229866" y="46896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5" name="object 4755"/>
          <p:cNvSpPr/>
          <p:nvPr/>
        </p:nvSpPr>
        <p:spPr>
          <a:xfrm>
            <a:off x="2229611" y="46758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6" name="object 4756"/>
          <p:cNvSpPr/>
          <p:nvPr/>
        </p:nvSpPr>
        <p:spPr>
          <a:xfrm>
            <a:off x="2229485" y="46663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7" name="object 4757"/>
          <p:cNvSpPr/>
          <p:nvPr/>
        </p:nvSpPr>
        <p:spPr>
          <a:xfrm>
            <a:off x="2229230" y="46485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8" name="object 4758"/>
          <p:cNvSpPr/>
          <p:nvPr/>
        </p:nvSpPr>
        <p:spPr>
          <a:xfrm>
            <a:off x="2225801" y="4642103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10540"/>
                </a:moveTo>
                <a:lnTo>
                  <a:pt x="0" y="0"/>
                </a:lnTo>
                <a:lnTo>
                  <a:pt x="3682" y="0"/>
                </a:lnTo>
                <a:lnTo>
                  <a:pt x="3682" y="64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9" name="object 4759"/>
          <p:cNvSpPr/>
          <p:nvPr/>
        </p:nvSpPr>
        <p:spPr>
          <a:xfrm>
            <a:off x="2225294" y="4601845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4025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0" name="object 4760"/>
          <p:cNvSpPr/>
          <p:nvPr/>
        </p:nvSpPr>
        <p:spPr>
          <a:xfrm>
            <a:off x="2225039" y="4566792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350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1" name="object 4761"/>
          <p:cNvSpPr/>
          <p:nvPr/>
        </p:nvSpPr>
        <p:spPr>
          <a:xfrm>
            <a:off x="2224913" y="456196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2" name="object 4762"/>
          <p:cNvSpPr/>
          <p:nvPr/>
        </p:nvSpPr>
        <p:spPr>
          <a:xfrm>
            <a:off x="2224658" y="45492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3" name="object 4763"/>
          <p:cNvSpPr/>
          <p:nvPr/>
        </p:nvSpPr>
        <p:spPr>
          <a:xfrm>
            <a:off x="2224532" y="45435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4" name="object 4764"/>
          <p:cNvSpPr/>
          <p:nvPr/>
        </p:nvSpPr>
        <p:spPr>
          <a:xfrm>
            <a:off x="2223007" y="4523485"/>
            <a:ext cx="1905" cy="27305"/>
          </a:xfrm>
          <a:custGeom>
            <a:avLst/>
            <a:gdLst/>
            <a:ahLst/>
            <a:cxnLst/>
            <a:rect l="l" t="t" r="r" b="b"/>
            <a:pathLst>
              <a:path w="1905" h="27304">
                <a:moveTo>
                  <a:pt x="0" y="26924"/>
                </a:moveTo>
                <a:lnTo>
                  <a:pt x="0" y="0"/>
                </a:lnTo>
                <a:lnTo>
                  <a:pt x="1778" y="0"/>
                </a:lnTo>
                <a:lnTo>
                  <a:pt x="1778" y="200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5" name="object 4765"/>
          <p:cNvSpPr/>
          <p:nvPr/>
        </p:nvSpPr>
        <p:spPr>
          <a:xfrm>
            <a:off x="2222373" y="448462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3886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6" name="object 4766"/>
          <p:cNvSpPr/>
          <p:nvPr/>
        </p:nvSpPr>
        <p:spPr>
          <a:xfrm>
            <a:off x="2222245" y="447725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7" name="object 4767"/>
          <p:cNvSpPr/>
          <p:nvPr/>
        </p:nvSpPr>
        <p:spPr>
          <a:xfrm>
            <a:off x="2221992" y="44691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8" name="object 4768"/>
          <p:cNvSpPr/>
          <p:nvPr/>
        </p:nvSpPr>
        <p:spPr>
          <a:xfrm>
            <a:off x="2234945" y="47912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9" name="object 4769"/>
          <p:cNvSpPr/>
          <p:nvPr/>
        </p:nvSpPr>
        <p:spPr>
          <a:xfrm>
            <a:off x="2235580" y="47989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0" name="object 4770"/>
          <p:cNvSpPr/>
          <p:nvPr/>
        </p:nvSpPr>
        <p:spPr>
          <a:xfrm>
            <a:off x="2235326" y="4771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1" name="object 4771"/>
          <p:cNvSpPr/>
          <p:nvPr/>
        </p:nvSpPr>
        <p:spPr>
          <a:xfrm>
            <a:off x="2235073" y="4743703"/>
            <a:ext cx="635" cy="47625"/>
          </a:xfrm>
          <a:custGeom>
            <a:avLst/>
            <a:gdLst/>
            <a:ahLst/>
            <a:cxnLst/>
            <a:rect l="l" t="t" r="r" b="b"/>
            <a:pathLst>
              <a:path w="635" h="47625">
                <a:moveTo>
                  <a:pt x="190" y="-4762"/>
                </a:moveTo>
                <a:lnTo>
                  <a:pt x="190" y="5226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2" name="object 4772"/>
          <p:cNvSpPr/>
          <p:nvPr/>
        </p:nvSpPr>
        <p:spPr>
          <a:xfrm>
            <a:off x="2234819" y="4695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3" name="object 4773"/>
          <p:cNvSpPr/>
          <p:nvPr/>
        </p:nvSpPr>
        <p:spPr>
          <a:xfrm>
            <a:off x="2234564" y="46751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4" name="object 4774"/>
          <p:cNvSpPr/>
          <p:nvPr/>
        </p:nvSpPr>
        <p:spPr>
          <a:xfrm>
            <a:off x="2234438" y="4655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5" name="object 4775"/>
          <p:cNvSpPr/>
          <p:nvPr/>
        </p:nvSpPr>
        <p:spPr>
          <a:xfrm>
            <a:off x="2234183" y="4625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6" name="object 4776"/>
          <p:cNvSpPr/>
          <p:nvPr/>
        </p:nvSpPr>
        <p:spPr>
          <a:xfrm>
            <a:off x="2235961" y="4651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7" name="object 4777"/>
          <p:cNvSpPr/>
          <p:nvPr/>
        </p:nvSpPr>
        <p:spPr>
          <a:xfrm>
            <a:off x="2236470" y="47043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8" name="object 4778"/>
          <p:cNvSpPr/>
          <p:nvPr/>
        </p:nvSpPr>
        <p:spPr>
          <a:xfrm>
            <a:off x="2237485" y="4752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9" name="object 4779"/>
          <p:cNvSpPr/>
          <p:nvPr/>
        </p:nvSpPr>
        <p:spPr>
          <a:xfrm>
            <a:off x="2237232" y="47147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0" name="object 4780"/>
          <p:cNvSpPr/>
          <p:nvPr/>
        </p:nvSpPr>
        <p:spPr>
          <a:xfrm>
            <a:off x="2237104" y="46911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1" name="object 4781"/>
          <p:cNvSpPr/>
          <p:nvPr/>
        </p:nvSpPr>
        <p:spPr>
          <a:xfrm>
            <a:off x="2236851" y="46668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2" name="object 4782"/>
          <p:cNvSpPr/>
          <p:nvPr/>
        </p:nvSpPr>
        <p:spPr>
          <a:xfrm>
            <a:off x="2236597" y="4655692"/>
            <a:ext cx="635" cy="48895"/>
          </a:xfrm>
          <a:custGeom>
            <a:avLst/>
            <a:gdLst/>
            <a:ahLst/>
            <a:cxnLst/>
            <a:rect l="l" t="t" r="r" b="b"/>
            <a:pathLst>
              <a:path w="635" h="48895">
                <a:moveTo>
                  <a:pt x="253" y="-4762"/>
                </a:moveTo>
                <a:lnTo>
                  <a:pt x="253" y="53403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3" name="object 4783"/>
          <p:cNvSpPr/>
          <p:nvPr/>
        </p:nvSpPr>
        <p:spPr>
          <a:xfrm>
            <a:off x="2236342" y="46268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4" name="object 4784"/>
          <p:cNvSpPr/>
          <p:nvPr/>
        </p:nvSpPr>
        <p:spPr>
          <a:xfrm>
            <a:off x="2235961" y="4609338"/>
            <a:ext cx="635" cy="42545"/>
          </a:xfrm>
          <a:custGeom>
            <a:avLst/>
            <a:gdLst/>
            <a:ahLst/>
            <a:cxnLst/>
            <a:rect l="l" t="t" r="r" b="b"/>
            <a:pathLst>
              <a:path w="635" h="42545">
                <a:moveTo>
                  <a:pt x="0" y="42290"/>
                </a:moveTo>
                <a:lnTo>
                  <a:pt x="0" y="0"/>
                </a:lnTo>
                <a:lnTo>
                  <a:pt x="635" y="0"/>
                </a:lnTo>
                <a:lnTo>
                  <a:pt x="635" y="175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5" name="object 4785"/>
          <p:cNvSpPr/>
          <p:nvPr/>
        </p:nvSpPr>
        <p:spPr>
          <a:xfrm>
            <a:off x="2234438" y="4604384"/>
            <a:ext cx="1905" cy="20955"/>
          </a:xfrm>
          <a:custGeom>
            <a:avLst/>
            <a:gdLst/>
            <a:ahLst/>
            <a:cxnLst/>
            <a:rect l="l" t="t" r="r" b="b"/>
            <a:pathLst>
              <a:path w="1905" h="20954">
                <a:moveTo>
                  <a:pt x="0" y="20954"/>
                </a:moveTo>
                <a:lnTo>
                  <a:pt x="0" y="0"/>
                </a:lnTo>
                <a:lnTo>
                  <a:pt x="1905" y="0"/>
                </a:lnTo>
                <a:lnTo>
                  <a:pt x="1905" y="49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6" name="object 4786"/>
          <p:cNvSpPr/>
          <p:nvPr/>
        </p:nvSpPr>
        <p:spPr>
          <a:xfrm>
            <a:off x="2234057" y="458914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52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7" name="object 4787"/>
          <p:cNvSpPr/>
          <p:nvPr/>
        </p:nvSpPr>
        <p:spPr>
          <a:xfrm>
            <a:off x="2233802" y="457377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8" name="object 4788"/>
          <p:cNvSpPr/>
          <p:nvPr/>
        </p:nvSpPr>
        <p:spPr>
          <a:xfrm>
            <a:off x="2240279" y="47906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9" name="object 4789"/>
          <p:cNvSpPr/>
          <p:nvPr/>
        </p:nvSpPr>
        <p:spPr>
          <a:xfrm>
            <a:off x="2241042" y="4852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0" name="object 4790"/>
          <p:cNvSpPr/>
          <p:nvPr/>
        </p:nvSpPr>
        <p:spPr>
          <a:xfrm>
            <a:off x="2241423" y="48477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1" name="object 4791"/>
          <p:cNvSpPr/>
          <p:nvPr/>
        </p:nvSpPr>
        <p:spPr>
          <a:xfrm>
            <a:off x="2241169" y="4798314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190" y="-4762"/>
                </a:moveTo>
                <a:lnTo>
                  <a:pt x="190" y="5848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2" name="object 4792"/>
          <p:cNvSpPr/>
          <p:nvPr/>
        </p:nvSpPr>
        <p:spPr>
          <a:xfrm>
            <a:off x="2240914" y="4776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3" name="object 4793"/>
          <p:cNvSpPr/>
          <p:nvPr/>
        </p:nvSpPr>
        <p:spPr>
          <a:xfrm>
            <a:off x="2240660" y="4757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4" name="object 4794"/>
          <p:cNvSpPr/>
          <p:nvPr/>
        </p:nvSpPr>
        <p:spPr>
          <a:xfrm>
            <a:off x="2240407" y="4746752"/>
            <a:ext cx="635" cy="44450"/>
          </a:xfrm>
          <a:custGeom>
            <a:avLst/>
            <a:gdLst/>
            <a:ahLst/>
            <a:cxnLst/>
            <a:rect l="l" t="t" r="r" b="b"/>
            <a:pathLst>
              <a:path w="635" h="44450">
                <a:moveTo>
                  <a:pt x="254" y="-4762"/>
                </a:moveTo>
                <a:lnTo>
                  <a:pt x="254" y="4870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5" name="object 4795"/>
          <p:cNvSpPr/>
          <p:nvPr/>
        </p:nvSpPr>
        <p:spPr>
          <a:xfrm>
            <a:off x="2240152" y="47176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6" name="object 4796"/>
          <p:cNvSpPr/>
          <p:nvPr/>
        </p:nvSpPr>
        <p:spPr>
          <a:xfrm>
            <a:off x="2239898" y="47073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7" name="object 4797"/>
          <p:cNvSpPr/>
          <p:nvPr/>
        </p:nvSpPr>
        <p:spPr>
          <a:xfrm>
            <a:off x="2239772" y="46997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8" name="object 4798"/>
          <p:cNvSpPr/>
          <p:nvPr/>
        </p:nvSpPr>
        <p:spPr>
          <a:xfrm>
            <a:off x="2239517" y="46813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9" name="object 4799"/>
          <p:cNvSpPr/>
          <p:nvPr/>
        </p:nvSpPr>
        <p:spPr>
          <a:xfrm>
            <a:off x="2239391" y="46652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0" name="object 4800"/>
          <p:cNvSpPr/>
          <p:nvPr/>
        </p:nvSpPr>
        <p:spPr>
          <a:xfrm>
            <a:off x="2239136" y="46530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1" name="object 4801"/>
          <p:cNvSpPr/>
          <p:nvPr/>
        </p:nvSpPr>
        <p:spPr>
          <a:xfrm>
            <a:off x="2239010" y="46391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2" name="object 4802"/>
          <p:cNvSpPr/>
          <p:nvPr/>
        </p:nvSpPr>
        <p:spPr>
          <a:xfrm>
            <a:off x="2238755" y="46299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3" name="object 4803"/>
          <p:cNvSpPr/>
          <p:nvPr/>
        </p:nvSpPr>
        <p:spPr>
          <a:xfrm>
            <a:off x="2238629" y="46123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4" name="object 4804"/>
          <p:cNvSpPr/>
          <p:nvPr/>
        </p:nvSpPr>
        <p:spPr>
          <a:xfrm>
            <a:off x="2238375" y="46046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5" name="object 4805"/>
          <p:cNvSpPr/>
          <p:nvPr/>
        </p:nvSpPr>
        <p:spPr>
          <a:xfrm>
            <a:off x="2238248" y="45932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6" name="object 4806"/>
          <p:cNvSpPr/>
          <p:nvPr/>
        </p:nvSpPr>
        <p:spPr>
          <a:xfrm>
            <a:off x="2237994" y="45692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7" name="object 4807"/>
          <p:cNvSpPr/>
          <p:nvPr/>
        </p:nvSpPr>
        <p:spPr>
          <a:xfrm>
            <a:off x="2237867" y="4562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8" name="object 4808"/>
          <p:cNvSpPr/>
          <p:nvPr/>
        </p:nvSpPr>
        <p:spPr>
          <a:xfrm>
            <a:off x="2234310" y="4550917"/>
            <a:ext cx="3810" cy="22860"/>
          </a:xfrm>
          <a:custGeom>
            <a:avLst/>
            <a:gdLst/>
            <a:ahLst/>
            <a:cxnLst/>
            <a:rect l="l" t="t" r="r" b="b"/>
            <a:pathLst>
              <a:path w="3810" h="22860">
                <a:moveTo>
                  <a:pt x="0" y="22860"/>
                </a:moveTo>
                <a:lnTo>
                  <a:pt x="0" y="0"/>
                </a:lnTo>
                <a:lnTo>
                  <a:pt x="3682" y="0"/>
                </a:lnTo>
                <a:lnTo>
                  <a:pt x="3682" y="113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9" name="object 4809"/>
          <p:cNvSpPr/>
          <p:nvPr/>
        </p:nvSpPr>
        <p:spPr>
          <a:xfrm>
            <a:off x="2233676" y="4531359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413" y="0"/>
                </a:lnTo>
                <a:lnTo>
                  <a:pt x="2413" y="19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0" name="object 4810"/>
          <p:cNvSpPr/>
          <p:nvPr/>
        </p:nvSpPr>
        <p:spPr>
          <a:xfrm>
            <a:off x="2233422" y="450075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3060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1" name="object 4811"/>
          <p:cNvSpPr/>
          <p:nvPr/>
        </p:nvSpPr>
        <p:spPr>
          <a:xfrm>
            <a:off x="2233295" y="447979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2" name="object 4812"/>
          <p:cNvSpPr/>
          <p:nvPr/>
        </p:nvSpPr>
        <p:spPr>
          <a:xfrm>
            <a:off x="2233041" y="44518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3" name="object 4813"/>
          <p:cNvSpPr/>
          <p:nvPr/>
        </p:nvSpPr>
        <p:spPr>
          <a:xfrm>
            <a:off x="2222373" y="4437507"/>
            <a:ext cx="11430" cy="31750"/>
          </a:xfrm>
          <a:custGeom>
            <a:avLst/>
            <a:gdLst/>
            <a:ahLst/>
            <a:cxnLst/>
            <a:rect l="l" t="t" r="r" b="b"/>
            <a:pathLst>
              <a:path w="11430" h="31750">
                <a:moveTo>
                  <a:pt x="0" y="31623"/>
                </a:moveTo>
                <a:lnTo>
                  <a:pt x="0" y="0"/>
                </a:lnTo>
                <a:lnTo>
                  <a:pt x="11049" y="0"/>
                </a:lnTo>
                <a:lnTo>
                  <a:pt x="11049" y="143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4" name="object 4814"/>
          <p:cNvSpPr/>
          <p:nvPr/>
        </p:nvSpPr>
        <p:spPr>
          <a:xfrm>
            <a:off x="2242439" y="45852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5" name="object 4815"/>
          <p:cNvSpPr/>
          <p:nvPr/>
        </p:nvSpPr>
        <p:spPr>
          <a:xfrm>
            <a:off x="2243201" y="4642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6" name="object 4816"/>
          <p:cNvSpPr/>
          <p:nvPr/>
        </p:nvSpPr>
        <p:spPr>
          <a:xfrm>
            <a:off x="2242947" y="45774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7" name="object 4817"/>
          <p:cNvSpPr/>
          <p:nvPr/>
        </p:nvSpPr>
        <p:spPr>
          <a:xfrm>
            <a:off x="2242820" y="45605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8" name="object 4818"/>
          <p:cNvSpPr/>
          <p:nvPr/>
        </p:nvSpPr>
        <p:spPr>
          <a:xfrm>
            <a:off x="2242566" y="4531867"/>
            <a:ext cx="635" cy="53340"/>
          </a:xfrm>
          <a:custGeom>
            <a:avLst/>
            <a:gdLst/>
            <a:ahLst/>
            <a:cxnLst/>
            <a:rect l="l" t="t" r="r" b="b"/>
            <a:pathLst>
              <a:path w="635" h="53339">
                <a:moveTo>
                  <a:pt x="190" y="-4762"/>
                </a:moveTo>
                <a:lnTo>
                  <a:pt x="190" y="5810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9" name="object 4819"/>
          <p:cNvSpPr/>
          <p:nvPr/>
        </p:nvSpPr>
        <p:spPr>
          <a:xfrm>
            <a:off x="2242185" y="45029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0" name="object 4820"/>
          <p:cNvSpPr/>
          <p:nvPr/>
        </p:nvSpPr>
        <p:spPr>
          <a:xfrm>
            <a:off x="2242057" y="4454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1" name="object 4821"/>
          <p:cNvSpPr/>
          <p:nvPr/>
        </p:nvSpPr>
        <p:spPr>
          <a:xfrm>
            <a:off x="2244089" y="45897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2" name="object 4822"/>
          <p:cNvSpPr/>
          <p:nvPr/>
        </p:nvSpPr>
        <p:spPr>
          <a:xfrm>
            <a:off x="2245232" y="47212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3" name="object 4823"/>
          <p:cNvSpPr/>
          <p:nvPr/>
        </p:nvSpPr>
        <p:spPr>
          <a:xfrm>
            <a:off x="2245105" y="4665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4" name="object 4824"/>
          <p:cNvSpPr/>
          <p:nvPr/>
        </p:nvSpPr>
        <p:spPr>
          <a:xfrm>
            <a:off x="2244851" y="46207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5" name="object 4825"/>
          <p:cNvSpPr/>
          <p:nvPr/>
        </p:nvSpPr>
        <p:spPr>
          <a:xfrm>
            <a:off x="2244725" y="4577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6" name="object 4826"/>
          <p:cNvSpPr/>
          <p:nvPr/>
        </p:nvSpPr>
        <p:spPr>
          <a:xfrm>
            <a:off x="2244470" y="4555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7" name="object 4827"/>
          <p:cNvSpPr/>
          <p:nvPr/>
        </p:nvSpPr>
        <p:spPr>
          <a:xfrm>
            <a:off x="2244217" y="4538345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254" y="-4762"/>
                </a:moveTo>
                <a:lnTo>
                  <a:pt x="254" y="56197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8" name="object 4828"/>
          <p:cNvSpPr/>
          <p:nvPr/>
        </p:nvSpPr>
        <p:spPr>
          <a:xfrm>
            <a:off x="2243963" y="4526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9" name="object 4829"/>
          <p:cNvSpPr/>
          <p:nvPr/>
        </p:nvSpPr>
        <p:spPr>
          <a:xfrm>
            <a:off x="2243708" y="44883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0" name="object 4830"/>
          <p:cNvSpPr/>
          <p:nvPr/>
        </p:nvSpPr>
        <p:spPr>
          <a:xfrm>
            <a:off x="2243582" y="44385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1" name="object 4831"/>
          <p:cNvSpPr/>
          <p:nvPr/>
        </p:nvSpPr>
        <p:spPr>
          <a:xfrm>
            <a:off x="2242311" y="4417948"/>
            <a:ext cx="1905" cy="36195"/>
          </a:xfrm>
          <a:custGeom>
            <a:avLst/>
            <a:gdLst/>
            <a:ahLst/>
            <a:cxnLst/>
            <a:rect l="l" t="t" r="r" b="b"/>
            <a:pathLst>
              <a:path w="1905" h="36195">
                <a:moveTo>
                  <a:pt x="0" y="36195"/>
                </a:moveTo>
                <a:lnTo>
                  <a:pt x="0" y="0"/>
                </a:lnTo>
                <a:lnTo>
                  <a:pt x="1397" y="0"/>
                </a:lnTo>
                <a:lnTo>
                  <a:pt x="1397" y="205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2" name="object 4832"/>
          <p:cNvSpPr/>
          <p:nvPr/>
        </p:nvSpPr>
        <p:spPr>
          <a:xfrm>
            <a:off x="2241804" y="434111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768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3" name="object 4833"/>
          <p:cNvSpPr/>
          <p:nvPr/>
        </p:nvSpPr>
        <p:spPr>
          <a:xfrm>
            <a:off x="2227833" y="4318127"/>
            <a:ext cx="14604" cy="119380"/>
          </a:xfrm>
          <a:custGeom>
            <a:avLst/>
            <a:gdLst/>
            <a:ahLst/>
            <a:cxnLst/>
            <a:rect l="l" t="t" r="r" b="b"/>
            <a:pathLst>
              <a:path w="14605" h="119379">
                <a:moveTo>
                  <a:pt x="0" y="119379"/>
                </a:moveTo>
                <a:lnTo>
                  <a:pt x="0" y="0"/>
                </a:lnTo>
                <a:lnTo>
                  <a:pt x="14604" y="0"/>
                </a:lnTo>
                <a:lnTo>
                  <a:pt x="14604" y="229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4" name="object 4834"/>
          <p:cNvSpPr/>
          <p:nvPr/>
        </p:nvSpPr>
        <p:spPr>
          <a:xfrm>
            <a:off x="2245614" y="43334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5" name="object 4835"/>
          <p:cNvSpPr/>
          <p:nvPr/>
        </p:nvSpPr>
        <p:spPr>
          <a:xfrm>
            <a:off x="2247010" y="46197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6" name="object 4836"/>
          <p:cNvSpPr/>
          <p:nvPr/>
        </p:nvSpPr>
        <p:spPr>
          <a:xfrm>
            <a:off x="2247519" y="46888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7" name="object 4837"/>
          <p:cNvSpPr/>
          <p:nvPr/>
        </p:nvSpPr>
        <p:spPr>
          <a:xfrm>
            <a:off x="2247392" y="4615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8" name="object 4838"/>
          <p:cNvSpPr/>
          <p:nvPr/>
        </p:nvSpPr>
        <p:spPr>
          <a:xfrm>
            <a:off x="2247138" y="4560951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4">
                <a:moveTo>
                  <a:pt x="190" y="-4762"/>
                </a:moveTo>
                <a:lnTo>
                  <a:pt x="190" y="6356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9" name="object 4839"/>
          <p:cNvSpPr/>
          <p:nvPr/>
        </p:nvSpPr>
        <p:spPr>
          <a:xfrm>
            <a:off x="2246757" y="45339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0" name="object 4840"/>
          <p:cNvSpPr/>
          <p:nvPr/>
        </p:nvSpPr>
        <p:spPr>
          <a:xfrm>
            <a:off x="2246629" y="4518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1" name="object 4841"/>
          <p:cNvSpPr/>
          <p:nvPr/>
        </p:nvSpPr>
        <p:spPr>
          <a:xfrm>
            <a:off x="2246376" y="4488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2" name="object 4842"/>
          <p:cNvSpPr/>
          <p:nvPr/>
        </p:nvSpPr>
        <p:spPr>
          <a:xfrm>
            <a:off x="2246248" y="4461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3" name="object 4843"/>
          <p:cNvSpPr/>
          <p:nvPr/>
        </p:nvSpPr>
        <p:spPr>
          <a:xfrm>
            <a:off x="2247900" y="46572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4" name="object 4844"/>
          <p:cNvSpPr/>
          <p:nvPr/>
        </p:nvSpPr>
        <p:spPr>
          <a:xfrm>
            <a:off x="2248280" y="4622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5" name="object 4845"/>
          <p:cNvSpPr/>
          <p:nvPr/>
        </p:nvSpPr>
        <p:spPr>
          <a:xfrm>
            <a:off x="2248026" y="4585970"/>
            <a:ext cx="635" cy="71755"/>
          </a:xfrm>
          <a:custGeom>
            <a:avLst/>
            <a:gdLst/>
            <a:ahLst/>
            <a:cxnLst/>
            <a:rect l="l" t="t" r="r" b="b"/>
            <a:pathLst>
              <a:path w="635" h="71754">
                <a:moveTo>
                  <a:pt x="190" y="-4762"/>
                </a:moveTo>
                <a:lnTo>
                  <a:pt x="190" y="7600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6" name="object 4846"/>
          <p:cNvSpPr/>
          <p:nvPr/>
        </p:nvSpPr>
        <p:spPr>
          <a:xfrm>
            <a:off x="2248661" y="45824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7" name="object 4847"/>
          <p:cNvSpPr/>
          <p:nvPr/>
        </p:nvSpPr>
        <p:spPr>
          <a:xfrm>
            <a:off x="2248280" y="4529709"/>
            <a:ext cx="635" cy="56515"/>
          </a:xfrm>
          <a:custGeom>
            <a:avLst/>
            <a:gdLst/>
            <a:ahLst/>
            <a:cxnLst/>
            <a:rect l="l" t="t" r="r" b="b"/>
            <a:pathLst>
              <a:path w="635" h="56514">
                <a:moveTo>
                  <a:pt x="254" y="-4762"/>
                </a:moveTo>
                <a:lnTo>
                  <a:pt x="254" y="61023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8" name="object 4848"/>
          <p:cNvSpPr/>
          <p:nvPr/>
        </p:nvSpPr>
        <p:spPr>
          <a:xfrm>
            <a:off x="2249042" y="45274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9" name="object 4849"/>
          <p:cNvSpPr/>
          <p:nvPr/>
        </p:nvSpPr>
        <p:spPr>
          <a:xfrm>
            <a:off x="2248535" y="4471796"/>
            <a:ext cx="635" cy="58419"/>
          </a:xfrm>
          <a:custGeom>
            <a:avLst/>
            <a:gdLst/>
            <a:ahLst/>
            <a:cxnLst/>
            <a:rect l="l" t="t" r="r" b="b"/>
            <a:pathLst>
              <a:path w="635" h="58420">
                <a:moveTo>
                  <a:pt x="317" y="-4762"/>
                </a:moveTo>
                <a:lnTo>
                  <a:pt x="317" y="6267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0" name="object 4850"/>
          <p:cNvSpPr/>
          <p:nvPr/>
        </p:nvSpPr>
        <p:spPr>
          <a:xfrm>
            <a:off x="2249677" y="45148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1" name="object 4851"/>
          <p:cNvSpPr/>
          <p:nvPr/>
        </p:nvSpPr>
        <p:spPr>
          <a:xfrm>
            <a:off x="2249423" y="44587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2" name="object 4852"/>
          <p:cNvSpPr/>
          <p:nvPr/>
        </p:nvSpPr>
        <p:spPr>
          <a:xfrm>
            <a:off x="2248789" y="4435602"/>
            <a:ext cx="1270" cy="36195"/>
          </a:xfrm>
          <a:custGeom>
            <a:avLst/>
            <a:gdLst/>
            <a:ahLst/>
            <a:cxnLst/>
            <a:rect l="l" t="t" r="r" b="b"/>
            <a:pathLst>
              <a:path w="1269" h="36195">
                <a:moveTo>
                  <a:pt x="0" y="36195"/>
                </a:moveTo>
                <a:lnTo>
                  <a:pt x="0" y="0"/>
                </a:lnTo>
                <a:lnTo>
                  <a:pt x="762" y="0"/>
                </a:lnTo>
                <a:lnTo>
                  <a:pt x="762" y="231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3" name="object 4853"/>
          <p:cNvSpPr/>
          <p:nvPr/>
        </p:nvSpPr>
        <p:spPr>
          <a:xfrm>
            <a:off x="2246376" y="4401692"/>
            <a:ext cx="3175" cy="59690"/>
          </a:xfrm>
          <a:custGeom>
            <a:avLst/>
            <a:gdLst/>
            <a:ahLst/>
            <a:cxnLst/>
            <a:rect l="l" t="t" r="r" b="b"/>
            <a:pathLst>
              <a:path w="3175" h="59689">
                <a:moveTo>
                  <a:pt x="0" y="59436"/>
                </a:moveTo>
                <a:lnTo>
                  <a:pt x="0" y="0"/>
                </a:lnTo>
                <a:lnTo>
                  <a:pt x="2794" y="0"/>
                </a:lnTo>
                <a:lnTo>
                  <a:pt x="2794" y="339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4" name="object 4854"/>
          <p:cNvSpPr/>
          <p:nvPr/>
        </p:nvSpPr>
        <p:spPr>
          <a:xfrm>
            <a:off x="2245995" y="432168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800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5" name="object 4855"/>
          <p:cNvSpPr/>
          <p:nvPr/>
        </p:nvSpPr>
        <p:spPr>
          <a:xfrm>
            <a:off x="2245741" y="4301997"/>
            <a:ext cx="1270" cy="31750"/>
          </a:xfrm>
          <a:custGeom>
            <a:avLst/>
            <a:gdLst/>
            <a:ahLst/>
            <a:cxnLst/>
            <a:rect l="l" t="t" r="r" b="b"/>
            <a:pathLst>
              <a:path w="1269" h="31750">
                <a:moveTo>
                  <a:pt x="0" y="31496"/>
                </a:moveTo>
                <a:lnTo>
                  <a:pt x="0" y="0"/>
                </a:lnTo>
                <a:lnTo>
                  <a:pt x="1143" y="0"/>
                </a:lnTo>
                <a:lnTo>
                  <a:pt x="1143" y="196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6" name="object 4856"/>
          <p:cNvSpPr/>
          <p:nvPr/>
        </p:nvSpPr>
        <p:spPr>
          <a:xfrm>
            <a:off x="2235200" y="4257928"/>
            <a:ext cx="11430" cy="60325"/>
          </a:xfrm>
          <a:custGeom>
            <a:avLst/>
            <a:gdLst/>
            <a:ahLst/>
            <a:cxnLst/>
            <a:rect l="l" t="t" r="r" b="b"/>
            <a:pathLst>
              <a:path w="11430" h="60325">
                <a:moveTo>
                  <a:pt x="0" y="60198"/>
                </a:moveTo>
                <a:lnTo>
                  <a:pt x="0" y="0"/>
                </a:lnTo>
                <a:lnTo>
                  <a:pt x="11176" y="0"/>
                </a:lnTo>
                <a:lnTo>
                  <a:pt x="11176" y="440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7" name="object 4857"/>
          <p:cNvSpPr/>
          <p:nvPr/>
        </p:nvSpPr>
        <p:spPr>
          <a:xfrm>
            <a:off x="2250567" y="44989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8" name="object 4858"/>
          <p:cNvSpPr/>
          <p:nvPr/>
        </p:nvSpPr>
        <p:spPr>
          <a:xfrm>
            <a:off x="2250439" y="44268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9" name="object 4859"/>
          <p:cNvSpPr/>
          <p:nvPr/>
        </p:nvSpPr>
        <p:spPr>
          <a:xfrm>
            <a:off x="2251201" y="45267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0" name="object 4860"/>
          <p:cNvSpPr/>
          <p:nvPr/>
        </p:nvSpPr>
        <p:spPr>
          <a:xfrm>
            <a:off x="2251582" y="45109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1" name="object 4861"/>
          <p:cNvSpPr/>
          <p:nvPr/>
        </p:nvSpPr>
        <p:spPr>
          <a:xfrm>
            <a:off x="2251329" y="4463541"/>
            <a:ext cx="635" cy="63500"/>
          </a:xfrm>
          <a:custGeom>
            <a:avLst/>
            <a:gdLst/>
            <a:ahLst/>
            <a:cxnLst/>
            <a:rect l="l" t="t" r="r" b="b"/>
            <a:pathLst>
              <a:path w="635" h="63500">
                <a:moveTo>
                  <a:pt x="190" y="-4762"/>
                </a:moveTo>
                <a:lnTo>
                  <a:pt x="190" y="6800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2" name="object 4862"/>
          <p:cNvSpPr/>
          <p:nvPr/>
        </p:nvSpPr>
        <p:spPr>
          <a:xfrm>
            <a:off x="2250948" y="44258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3" name="object 4863"/>
          <p:cNvSpPr/>
          <p:nvPr/>
        </p:nvSpPr>
        <p:spPr>
          <a:xfrm>
            <a:off x="2250567" y="4396994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0" y="29845"/>
                </a:moveTo>
                <a:lnTo>
                  <a:pt x="0" y="0"/>
                </a:lnTo>
                <a:lnTo>
                  <a:pt x="635" y="0"/>
                </a:lnTo>
                <a:lnTo>
                  <a:pt x="635" y="2882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4" name="object 4864"/>
          <p:cNvSpPr/>
          <p:nvPr/>
        </p:nvSpPr>
        <p:spPr>
          <a:xfrm>
            <a:off x="2250185" y="429983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5" name="object 4865"/>
          <p:cNvSpPr/>
          <p:nvPr/>
        </p:nvSpPr>
        <p:spPr>
          <a:xfrm>
            <a:off x="2252726" y="45002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6" name="object 4866"/>
          <p:cNvSpPr/>
          <p:nvPr/>
        </p:nvSpPr>
        <p:spPr>
          <a:xfrm>
            <a:off x="2253107" y="45519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7" name="object 4867"/>
          <p:cNvSpPr/>
          <p:nvPr/>
        </p:nvSpPr>
        <p:spPr>
          <a:xfrm>
            <a:off x="2253488" y="45435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8" name="object 4868"/>
          <p:cNvSpPr/>
          <p:nvPr/>
        </p:nvSpPr>
        <p:spPr>
          <a:xfrm>
            <a:off x="2253233" y="4482972"/>
            <a:ext cx="635" cy="69215"/>
          </a:xfrm>
          <a:custGeom>
            <a:avLst/>
            <a:gdLst/>
            <a:ahLst/>
            <a:cxnLst/>
            <a:rect l="l" t="t" r="r" b="b"/>
            <a:pathLst>
              <a:path w="635" h="69214">
                <a:moveTo>
                  <a:pt x="190" y="-4762"/>
                </a:moveTo>
                <a:lnTo>
                  <a:pt x="190" y="7372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9" name="object 4869"/>
          <p:cNvSpPr/>
          <p:nvPr/>
        </p:nvSpPr>
        <p:spPr>
          <a:xfrm>
            <a:off x="2252852" y="4446270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253" y="-4762"/>
                </a:moveTo>
                <a:lnTo>
                  <a:pt x="253" y="58737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0" name="object 4870"/>
          <p:cNvSpPr/>
          <p:nvPr/>
        </p:nvSpPr>
        <p:spPr>
          <a:xfrm>
            <a:off x="2253995" y="44985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1" name="object 4871"/>
          <p:cNvSpPr/>
          <p:nvPr/>
        </p:nvSpPr>
        <p:spPr>
          <a:xfrm>
            <a:off x="2253869" y="4423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2" name="object 4872"/>
          <p:cNvSpPr/>
          <p:nvPr/>
        </p:nvSpPr>
        <p:spPr>
          <a:xfrm>
            <a:off x="2253107" y="4406010"/>
            <a:ext cx="1270" cy="40640"/>
          </a:xfrm>
          <a:custGeom>
            <a:avLst/>
            <a:gdLst/>
            <a:ahLst/>
            <a:cxnLst/>
            <a:rect l="l" t="t" r="r" b="b"/>
            <a:pathLst>
              <a:path w="1269" h="40639">
                <a:moveTo>
                  <a:pt x="0" y="40259"/>
                </a:moveTo>
                <a:lnTo>
                  <a:pt x="0" y="0"/>
                </a:lnTo>
                <a:lnTo>
                  <a:pt x="889" y="0"/>
                </a:lnTo>
                <a:lnTo>
                  <a:pt x="889" y="173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3" name="object 4873"/>
          <p:cNvSpPr/>
          <p:nvPr/>
        </p:nvSpPr>
        <p:spPr>
          <a:xfrm>
            <a:off x="2252472" y="438899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4" name="object 4874"/>
          <p:cNvSpPr/>
          <p:nvPr/>
        </p:nvSpPr>
        <p:spPr>
          <a:xfrm>
            <a:off x="2254376" y="44827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5" name="object 4875"/>
          <p:cNvSpPr/>
          <p:nvPr/>
        </p:nvSpPr>
        <p:spPr>
          <a:xfrm>
            <a:off x="2254757" y="44502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6" name="object 4876"/>
          <p:cNvSpPr/>
          <p:nvPr/>
        </p:nvSpPr>
        <p:spPr>
          <a:xfrm>
            <a:off x="2255392" y="45759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7" name="object 4877"/>
          <p:cNvSpPr/>
          <p:nvPr/>
        </p:nvSpPr>
        <p:spPr>
          <a:xfrm>
            <a:off x="2255139" y="4508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8" name="object 4878"/>
          <p:cNvSpPr/>
          <p:nvPr/>
        </p:nvSpPr>
        <p:spPr>
          <a:xfrm>
            <a:off x="2255901" y="45843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9" name="object 4879"/>
          <p:cNvSpPr/>
          <p:nvPr/>
        </p:nvSpPr>
        <p:spPr>
          <a:xfrm>
            <a:off x="2255773" y="4522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0" name="object 4880"/>
          <p:cNvSpPr/>
          <p:nvPr/>
        </p:nvSpPr>
        <p:spPr>
          <a:xfrm>
            <a:off x="2256282" y="45529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1" name="object 4881"/>
          <p:cNvSpPr/>
          <p:nvPr/>
        </p:nvSpPr>
        <p:spPr>
          <a:xfrm>
            <a:off x="2257044" y="4615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2" name="object 4882"/>
          <p:cNvSpPr/>
          <p:nvPr/>
        </p:nvSpPr>
        <p:spPr>
          <a:xfrm>
            <a:off x="2256917" y="45537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3" name="object 4883"/>
          <p:cNvSpPr/>
          <p:nvPr/>
        </p:nvSpPr>
        <p:spPr>
          <a:xfrm>
            <a:off x="2256663" y="4521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4" name="object 4884"/>
          <p:cNvSpPr/>
          <p:nvPr/>
        </p:nvSpPr>
        <p:spPr>
          <a:xfrm>
            <a:off x="2256408" y="4501260"/>
            <a:ext cx="635" cy="52069"/>
          </a:xfrm>
          <a:custGeom>
            <a:avLst/>
            <a:gdLst/>
            <a:ahLst/>
            <a:cxnLst/>
            <a:rect l="l" t="t" r="r" b="b"/>
            <a:pathLst>
              <a:path w="635" h="52070">
                <a:moveTo>
                  <a:pt x="254" y="-4762"/>
                </a:moveTo>
                <a:lnTo>
                  <a:pt x="254" y="56451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5" name="object 4885"/>
          <p:cNvSpPr/>
          <p:nvPr/>
        </p:nvSpPr>
        <p:spPr>
          <a:xfrm>
            <a:off x="2255901" y="4483480"/>
            <a:ext cx="1270" cy="40005"/>
          </a:xfrm>
          <a:custGeom>
            <a:avLst/>
            <a:gdLst/>
            <a:ahLst/>
            <a:cxnLst/>
            <a:rect l="l" t="t" r="r" b="b"/>
            <a:pathLst>
              <a:path w="1269" h="40004">
                <a:moveTo>
                  <a:pt x="0" y="39497"/>
                </a:moveTo>
                <a:lnTo>
                  <a:pt x="0" y="0"/>
                </a:lnTo>
                <a:lnTo>
                  <a:pt x="762" y="0"/>
                </a:lnTo>
                <a:lnTo>
                  <a:pt x="762" y="1778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6" name="object 4886"/>
          <p:cNvSpPr/>
          <p:nvPr/>
        </p:nvSpPr>
        <p:spPr>
          <a:xfrm>
            <a:off x="2255392" y="4471796"/>
            <a:ext cx="1270" cy="37465"/>
          </a:xfrm>
          <a:custGeom>
            <a:avLst/>
            <a:gdLst/>
            <a:ahLst/>
            <a:cxnLst/>
            <a:rect l="l" t="t" r="r" b="b"/>
            <a:pathLst>
              <a:path w="1269" h="37464">
                <a:moveTo>
                  <a:pt x="0" y="36957"/>
                </a:moveTo>
                <a:lnTo>
                  <a:pt x="0" y="0"/>
                </a:lnTo>
                <a:lnTo>
                  <a:pt x="889" y="0"/>
                </a:lnTo>
                <a:lnTo>
                  <a:pt x="889" y="116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7" name="object 4887"/>
          <p:cNvSpPr/>
          <p:nvPr/>
        </p:nvSpPr>
        <p:spPr>
          <a:xfrm>
            <a:off x="2257805" y="45363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8" name="object 4888"/>
          <p:cNvSpPr/>
          <p:nvPr/>
        </p:nvSpPr>
        <p:spPr>
          <a:xfrm>
            <a:off x="2257679" y="45053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9" name="object 4889"/>
          <p:cNvSpPr/>
          <p:nvPr/>
        </p:nvSpPr>
        <p:spPr>
          <a:xfrm>
            <a:off x="2257425" y="44582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0" name="object 4890"/>
          <p:cNvSpPr/>
          <p:nvPr/>
        </p:nvSpPr>
        <p:spPr>
          <a:xfrm>
            <a:off x="2255773" y="4448428"/>
            <a:ext cx="1905" cy="23495"/>
          </a:xfrm>
          <a:custGeom>
            <a:avLst/>
            <a:gdLst/>
            <a:ahLst/>
            <a:cxnLst/>
            <a:rect l="l" t="t" r="r" b="b"/>
            <a:pathLst>
              <a:path w="1905" h="23495">
                <a:moveTo>
                  <a:pt x="0" y="23367"/>
                </a:moveTo>
                <a:lnTo>
                  <a:pt x="0" y="0"/>
                </a:lnTo>
                <a:lnTo>
                  <a:pt x="1905" y="0"/>
                </a:lnTo>
                <a:lnTo>
                  <a:pt x="1905" y="97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1" name="object 4891"/>
          <p:cNvSpPr/>
          <p:nvPr/>
        </p:nvSpPr>
        <p:spPr>
          <a:xfrm>
            <a:off x="2254885" y="4403344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5" h="46989">
                <a:moveTo>
                  <a:pt x="0" y="46862"/>
                </a:moveTo>
                <a:lnTo>
                  <a:pt x="0" y="0"/>
                </a:lnTo>
                <a:lnTo>
                  <a:pt x="1778" y="0"/>
                </a:lnTo>
                <a:lnTo>
                  <a:pt x="1778" y="450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2" name="object 4892"/>
          <p:cNvSpPr/>
          <p:nvPr/>
        </p:nvSpPr>
        <p:spPr>
          <a:xfrm>
            <a:off x="2254504" y="4398009"/>
            <a:ext cx="1270" cy="85090"/>
          </a:xfrm>
          <a:custGeom>
            <a:avLst/>
            <a:gdLst/>
            <a:ahLst/>
            <a:cxnLst/>
            <a:rect l="l" t="t" r="r" b="b"/>
            <a:pathLst>
              <a:path w="1269" h="85089">
                <a:moveTo>
                  <a:pt x="0" y="84709"/>
                </a:moveTo>
                <a:lnTo>
                  <a:pt x="0" y="0"/>
                </a:lnTo>
                <a:lnTo>
                  <a:pt x="1270" y="0"/>
                </a:lnTo>
                <a:lnTo>
                  <a:pt x="1270" y="5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3" name="object 4893"/>
          <p:cNvSpPr/>
          <p:nvPr/>
        </p:nvSpPr>
        <p:spPr>
          <a:xfrm>
            <a:off x="2258948" y="45438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4" name="object 4894"/>
          <p:cNvSpPr/>
          <p:nvPr/>
        </p:nvSpPr>
        <p:spPr>
          <a:xfrm>
            <a:off x="2258822" y="4488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5" name="object 4895"/>
          <p:cNvSpPr/>
          <p:nvPr/>
        </p:nvSpPr>
        <p:spPr>
          <a:xfrm>
            <a:off x="2258567" y="44603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6" name="object 4896"/>
          <p:cNvSpPr/>
          <p:nvPr/>
        </p:nvSpPr>
        <p:spPr>
          <a:xfrm>
            <a:off x="2258441" y="44190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7" name="object 4897"/>
          <p:cNvSpPr/>
          <p:nvPr/>
        </p:nvSpPr>
        <p:spPr>
          <a:xfrm>
            <a:off x="2258186" y="43860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8" name="object 4898"/>
          <p:cNvSpPr/>
          <p:nvPr/>
        </p:nvSpPr>
        <p:spPr>
          <a:xfrm>
            <a:off x="2255139" y="4366514"/>
            <a:ext cx="3810" cy="31750"/>
          </a:xfrm>
          <a:custGeom>
            <a:avLst/>
            <a:gdLst/>
            <a:ahLst/>
            <a:cxnLst/>
            <a:rect l="l" t="t" r="r" b="b"/>
            <a:pathLst>
              <a:path w="3810" h="31750">
                <a:moveTo>
                  <a:pt x="0" y="31496"/>
                </a:moveTo>
                <a:lnTo>
                  <a:pt x="0" y="0"/>
                </a:lnTo>
                <a:lnTo>
                  <a:pt x="3302" y="0"/>
                </a:lnTo>
                <a:lnTo>
                  <a:pt x="3302" y="195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9" name="object 4899"/>
          <p:cNvSpPr/>
          <p:nvPr/>
        </p:nvSpPr>
        <p:spPr>
          <a:xfrm>
            <a:off x="2252979" y="4359909"/>
            <a:ext cx="3810" cy="29209"/>
          </a:xfrm>
          <a:custGeom>
            <a:avLst/>
            <a:gdLst/>
            <a:ahLst/>
            <a:cxnLst/>
            <a:rect l="l" t="t" r="r" b="b"/>
            <a:pathLst>
              <a:path w="3810" h="29210">
                <a:moveTo>
                  <a:pt x="0" y="29083"/>
                </a:moveTo>
                <a:lnTo>
                  <a:pt x="0" y="0"/>
                </a:lnTo>
                <a:lnTo>
                  <a:pt x="3810" y="0"/>
                </a:lnTo>
                <a:lnTo>
                  <a:pt x="3810" y="66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0" name="object 4900"/>
          <p:cNvSpPr/>
          <p:nvPr/>
        </p:nvSpPr>
        <p:spPr>
          <a:xfrm>
            <a:off x="2252345" y="4322698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540" y="0"/>
                </a:lnTo>
                <a:lnTo>
                  <a:pt x="2540" y="372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1" name="object 4901"/>
          <p:cNvSpPr/>
          <p:nvPr/>
        </p:nvSpPr>
        <p:spPr>
          <a:xfrm>
            <a:off x="2252091" y="429793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2476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2" name="object 4902"/>
          <p:cNvSpPr/>
          <p:nvPr/>
        </p:nvSpPr>
        <p:spPr>
          <a:xfrm>
            <a:off x="2251964" y="429514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3" name="object 4903"/>
          <p:cNvSpPr/>
          <p:nvPr/>
        </p:nvSpPr>
        <p:spPr>
          <a:xfrm>
            <a:off x="2250567" y="4291203"/>
            <a:ext cx="1905" cy="8890"/>
          </a:xfrm>
          <a:custGeom>
            <a:avLst/>
            <a:gdLst/>
            <a:ahLst/>
            <a:cxnLst/>
            <a:rect l="l" t="t" r="r" b="b"/>
            <a:pathLst>
              <a:path w="1905" h="8889">
                <a:moveTo>
                  <a:pt x="0" y="8636"/>
                </a:moveTo>
                <a:lnTo>
                  <a:pt x="0" y="0"/>
                </a:lnTo>
                <a:lnTo>
                  <a:pt x="1905" y="0"/>
                </a:lnTo>
                <a:lnTo>
                  <a:pt x="1905" y="39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4" name="object 4904"/>
          <p:cNvSpPr/>
          <p:nvPr/>
        </p:nvSpPr>
        <p:spPr>
          <a:xfrm>
            <a:off x="2250058" y="4197858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5" h="100329">
                <a:moveTo>
                  <a:pt x="0" y="100329"/>
                </a:moveTo>
                <a:lnTo>
                  <a:pt x="0" y="0"/>
                </a:lnTo>
                <a:lnTo>
                  <a:pt x="1397" y="0"/>
                </a:lnTo>
                <a:lnTo>
                  <a:pt x="1397" y="933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5" name="object 4905"/>
          <p:cNvSpPr/>
          <p:nvPr/>
        </p:nvSpPr>
        <p:spPr>
          <a:xfrm>
            <a:off x="2240788" y="4145279"/>
            <a:ext cx="10160" cy="113030"/>
          </a:xfrm>
          <a:custGeom>
            <a:avLst/>
            <a:gdLst/>
            <a:ahLst/>
            <a:cxnLst/>
            <a:rect l="l" t="t" r="r" b="b"/>
            <a:pathLst>
              <a:path w="10160" h="113029">
                <a:moveTo>
                  <a:pt x="0" y="112649"/>
                </a:moveTo>
                <a:lnTo>
                  <a:pt x="0" y="0"/>
                </a:lnTo>
                <a:lnTo>
                  <a:pt x="10033" y="0"/>
                </a:lnTo>
                <a:lnTo>
                  <a:pt x="10033" y="525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6" name="object 4906"/>
          <p:cNvSpPr/>
          <p:nvPr/>
        </p:nvSpPr>
        <p:spPr>
          <a:xfrm>
            <a:off x="2260854" y="4688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7" name="object 4907"/>
          <p:cNvSpPr/>
          <p:nvPr/>
        </p:nvSpPr>
        <p:spPr>
          <a:xfrm>
            <a:off x="2261616" y="47064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8" name="object 4908"/>
          <p:cNvSpPr/>
          <p:nvPr/>
        </p:nvSpPr>
        <p:spPr>
          <a:xfrm>
            <a:off x="2262377" y="47362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9" name="object 4909"/>
          <p:cNvSpPr/>
          <p:nvPr/>
        </p:nvSpPr>
        <p:spPr>
          <a:xfrm>
            <a:off x="2262251" y="47209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0" name="object 4910"/>
          <p:cNvSpPr/>
          <p:nvPr/>
        </p:nvSpPr>
        <p:spPr>
          <a:xfrm>
            <a:off x="2261997" y="46976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1" name="object 4911"/>
          <p:cNvSpPr/>
          <p:nvPr/>
        </p:nvSpPr>
        <p:spPr>
          <a:xfrm>
            <a:off x="2261742" y="4679950"/>
            <a:ext cx="635" cy="26670"/>
          </a:xfrm>
          <a:custGeom>
            <a:avLst/>
            <a:gdLst/>
            <a:ahLst/>
            <a:cxnLst/>
            <a:rect l="l" t="t" r="r" b="b"/>
            <a:pathLst>
              <a:path w="635" h="26670">
                <a:moveTo>
                  <a:pt x="0" y="26542"/>
                </a:moveTo>
                <a:lnTo>
                  <a:pt x="0" y="0"/>
                </a:lnTo>
                <a:lnTo>
                  <a:pt x="508" y="0"/>
                </a:lnTo>
                <a:lnTo>
                  <a:pt x="508" y="176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2" name="object 4912"/>
          <p:cNvSpPr/>
          <p:nvPr/>
        </p:nvSpPr>
        <p:spPr>
          <a:xfrm>
            <a:off x="2261489" y="46526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3" name="object 4913"/>
          <p:cNvSpPr/>
          <p:nvPr/>
        </p:nvSpPr>
        <p:spPr>
          <a:xfrm>
            <a:off x="2261235" y="46422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4" name="object 4914"/>
          <p:cNvSpPr/>
          <p:nvPr/>
        </p:nvSpPr>
        <p:spPr>
          <a:xfrm>
            <a:off x="2260980" y="4629784"/>
            <a:ext cx="635" cy="58419"/>
          </a:xfrm>
          <a:custGeom>
            <a:avLst/>
            <a:gdLst/>
            <a:ahLst/>
            <a:cxnLst/>
            <a:rect l="l" t="t" r="r" b="b"/>
            <a:pathLst>
              <a:path w="635" h="58420">
                <a:moveTo>
                  <a:pt x="254" y="-4762"/>
                </a:moveTo>
                <a:lnTo>
                  <a:pt x="254" y="63055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5" name="object 4915"/>
          <p:cNvSpPr/>
          <p:nvPr/>
        </p:nvSpPr>
        <p:spPr>
          <a:xfrm>
            <a:off x="2260726" y="4621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6" name="object 4916"/>
          <p:cNvSpPr/>
          <p:nvPr/>
        </p:nvSpPr>
        <p:spPr>
          <a:xfrm>
            <a:off x="2263394" y="47039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7" name="object 4917"/>
          <p:cNvSpPr/>
          <p:nvPr/>
        </p:nvSpPr>
        <p:spPr>
          <a:xfrm>
            <a:off x="2264282" y="47597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8" name="object 4918"/>
          <p:cNvSpPr/>
          <p:nvPr/>
        </p:nvSpPr>
        <p:spPr>
          <a:xfrm>
            <a:off x="2264664" y="4750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9" name="object 4919"/>
          <p:cNvSpPr/>
          <p:nvPr/>
        </p:nvSpPr>
        <p:spPr>
          <a:xfrm>
            <a:off x="2264410" y="4734052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653"/>
                </a:moveTo>
                <a:lnTo>
                  <a:pt x="0" y="0"/>
                </a:lnTo>
                <a:lnTo>
                  <a:pt x="381" y="0"/>
                </a:lnTo>
                <a:lnTo>
                  <a:pt x="381" y="167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0" name="object 4920"/>
          <p:cNvSpPr/>
          <p:nvPr/>
        </p:nvSpPr>
        <p:spPr>
          <a:xfrm>
            <a:off x="2264155" y="47097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1" name="object 4921"/>
          <p:cNvSpPr/>
          <p:nvPr/>
        </p:nvSpPr>
        <p:spPr>
          <a:xfrm>
            <a:off x="2263901" y="4680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2" name="object 4922"/>
          <p:cNvSpPr/>
          <p:nvPr/>
        </p:nvSpPr>
        <p:spPr>
          <a:xfrm>
            <a:off x="2263775" y="4672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3" name="object 4923"/>
          <p:cNvSpPr/>
          <p:nvPr/>
        </p:nvSpPr>
        <p:spPr>
          <a:xfrm>
            <a:off x="2263520" y="4661534"/>
            <a:ext cx="635" cy="42545"/>
          </a:xfrm>
          <a:custGeom>
            <a:avLst/>
            <a:gdLst/>
            <a:ahLst/>
            <a:cxnLst/>
            <a:rect l="l" t="t" r="r" b="b"/>
            <a:pathLst>
              <a:path w="635" h="42545">
                <a:moveTo>
                  <a:pt x="254" y="-4762"/>
                </a:moveTo>
                <a:lnTo>
                  <a:pt x="254" y="47180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4" name="object 4924"/>
          <p:cNvSpPr/>
          <p:nvPr/>
        </p:nvSpPr>
        <p:spPr>
          <a:xfrm>
            <a:off x="2263139" y="46435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5" name="object 4925"/>
          <p:cNvSpPr/>
          <p:nvPr/>
        </p:nvSpPr>
        <p:spPr>
          <a:xfrm>
            <a:off x="2263013" y="46366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6" name="object 4926"/>
          <p:cNvSpPr/>
          <p:nvPr/>
        </p:nvSpPr>
        <p:spPr>
          <a:xfrm>
            <a:off x="2262758" y="46101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7" name="object 4927"/>
          <p:cNvSpPr/>
          <p:nvPr/>
        </p:nvSpPr>
        <p:spPr>
          <a:xfrm>
            <a:off x="2260980" y="4601209"/>
            <a:ext cx="2540" cy="20320"/>
          </a:xfrm>
          <a:custGeom>
            <a:avLst/>
            <a:gdLst/>
            <a:ahLst/>
            <a:cxnLst/>
            <a:rect l="l" t="t" r="r" b="b"/>
            <a:pathLst>
              <a:path w="2539" h="20320">
                <a:moveTo>
                  <a:pt x="0" y="20065"/>
                </a:moveTo>
                <a:lnTo>
                  <a:pt x="0" y="0"/>
                </a:lnTo>
                <a:lnTo>
                  <a:pt x="2032" y="0"/>
                </a:lnTo>
                <a:lnTo>
                  <a:pt x="2032" y="88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8" name="object 4928"/>
          <p:cNvSpPr/>
          <p:nvPr/>
        </p:nvSpPr>
        <p:spPr>
          <a:xfrm>
            <a:off x="2260473" y="459206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914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9" name="object 4929"/>
          <p:cNvSpPr/>
          <p:nvPr/>
        </p:nvSpPr>
        <p:spPr>
          <a:xfrm>
            <a:off x="2260345" y="455333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0" name="object 4930"/>
          <p:cNvSpPr/>
          <p:nvPr/>
        </p:nvSpPr>
        <p:spPr>
          <a:xfrm>
            <a:off x="2265426" y="46925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1" name="object 4931"/>
          <p:cNvSpPr/>
          <p:nvPr/>
        </p:nvSpPr>
        <p:spPr>
          <a:xfrm>
            <a:off x="2265298" y="46321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2" name="object 4932"/>
          <p:cNvSpPr/>
          <p:nvPr/>
        </p:nvSpPr>
        <p:spPr>
          <a:xfrm>
            <a:off x="2266060" y="46950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3" name="object 4933"/>
          <p:cNvSpPr/>
          <p:nvPr/>
        </p:nvSpPr>
        <p:spPr>
          <a:xfrm>
            <a:off x="2266569" y="47565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4" name="object 4934"/>
          <p:cNvSpPr/>
          <p:nvPr/>
        </p:nvSpPr>
        <p:spPr>
          <a:xfrm>
            <a:off x="2267204" y="48179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5" name="object 4935"/>
          <p:cNvSpPr/>
          <p:nvPr/>
        </p:nvSpPr>
        <p:spPr>
          <a:xfrm>
            <a:off x="2266950" y="4787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6" name="object 4936"/>
          <p:cNvSpPr/>
          <p:nvPr/>
        </p:nvSpPr>
        <p:spPr>
          <a:xfrm>
            <a:off x="2267585" y="47815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7" name="object 4937"/>
          <p:cNvSpPr/>
          <p:nvPr/>
        </p:nvSpPr>
        <p:spPr>
          <a:xfrm>
            <a:off x="2267204" y="4757673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0" y="29590"/>
                </a:moveTo>
                <a:lnTo>
                  <a:pt x="0" y="0"/>
                </a:lnTo>
                <a:lnTo>
                  <a:pt x="508" y="0"/>
                </a:lnTo>
                <a:lnTo>
                  <a:pt x="508" y="238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8" name="object 4938"/>
          <p:cNvSpPr/>
          <p:nvPr/>
        </p:nvSpPr>
        <p:spPr>
          <a:xfrm>
            <a:off x="2268347" y="48237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9" name="object 4939"/>
          <p:cNvSpPr/>
          <p:nvPr/>
        </p:nvSpPr>
        <p:spPr>
          <a:xfrm>
            <a:off x="2268092" y="4795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0" name="object 4940"/>
          <p:cNvSpPr/>
          <p:nvPr/>
        </p:nvSpPr>
        <p:spPr>
          <a:xfrm>
            <a:off x="2267966" y="4755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1" name="object 4941"/>
          <p:cNvSpPr/>
          <p:nvPr/>
        </p:nvSpPr>
        <p:spPr>
          <a:xfrm>
            <a:off x="2267457" y="4716398"/>
            <a:ext cx="635" cy="41275"/>
          </a:xfrm>
          <a:custGeom>
            <a:avLst/>
            <a:gdLst/>
            <a:ahLst/>
            <a:cxnLst/>
            <a:rect l="l" t="t" r="r" b="b"/>
            <a:pathLst>
              <a:path w="635" h="41275">
                <a:moveTo>
                  <a:pt x="0" y="41275"/>
                </a:moveTo>
                <a:lnTo>
                  <a:pt x="0" y="0"/>
                </a:lnTo>
                <a:lnTo>
                  <a:pt x="635" y="0"/>
                </a:lnTo>
                <a:lnTo>
                  <a:pt x="635" y="391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2" name="object 4942"/>
          <p:cNvSpPr/>
          <p:nvPr/>
        </p:nvSpPr>
        <p:spPr>
          <a:xfrm>
            <a:off x="2266695" y="4683633"/>
            <a:ext cx="1270" cy="73025"/>
          </a:xfrm>
          <a:custGeom>
            <a:avLst/>
            <a:gdLst/>
            <a:ahLst/>
            <a:cxnLst/>
            <a:rect l="l" t="t" r="r" b="b"/>
            <a:pathLst>
              <a:path w="1269" h="73025">
                <a:moveTo>
                  <a:pt x="0" y="72898"/>
                </a:moveTo>
                <a:lnTo>
                  <a:pt x="0" y="0"/>
                </a:lnTo>
                <a:lnTo>
                  <a:pt x="1016" y="0"/>
                </a:lnTo>
                <a:lnTo>
                  <a:pt x="1016" y="327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3" name="object 4943"/>
          <p:cNvSpPr/>
          <p:nvPr/>
        </p:nvSpPr>
        <p:spPr>
          <a:xfrm>
            <a:off x="2266442" y="466877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4" name="object 4944"/>
          <p:cNvSpPr/>
          <p:nvPr/>
        </p:nvSpPr>
        <p:spPr>
          <a:xfrm>
            <a:off x="2268854" y="47247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5" name="object 4945"/>
          <p:cNvSpPr/>
          <p:nvPr/>
        </p:nvSpPr>
        <p:spPr>
          <a:xfrm>
            <a:off x="2269235" y="47099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6" name="object 4946"/>
          <p:cNvSpPr/>
          <p:nvPr/>
        </p:nvSpPr>
        <p:spPr>
          <a:xfrm>
            <a:off x="2268982" y="4701285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3495"/>
                </a:moveTo>
                <a:lnTo>
                  <a:pt x="0" y="0"/>
                </a:lnTo>
                <a:lnTo>
                  <a:pt x="381" y="0"/>
                </a:lnTo>
                <a:lnTo>
                  <a:pt x="381" y="863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7" name="object 4947"/>
          <p:cNvSpPr/>
          <p:nvPr/>
        </p:nvSpPr>
        <p:spPr>
          <a:xfrm>
            <a:off x="2268727" y="46809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8" name="object 4948"/>
          <p:cNvSpPr/>
          <p:nvPr/>
        </p:nvSpPr>
        <p:spPr>
          <a:xfrm>
            <a:off x="2270251" y="47543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9" name="object 4949"/>
          <p:cNvSpPr/>
          <p:nvPr/>
        </p:nvSpPr>
        <p:spPr>
          <a:xfrm>
            <a:off x="2270125" y="47311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0" name="object 4950"/>
          <p:cNvSpPr/>
          <p:nvPr/>
        </p:nvSpPr>
        <p:spPr>
          <a:xfrm>
            <a:off x="2270886" y="4770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1" name="object 4951"/>
          <p:cNvSpPr/>
          <p:nvPr/>
        </p:nvSpPr>
        <p:spPr>
          <a:xfrm>
            <a:off x="2270632" y="4747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2" name="object 4952"/>
          <p:cNvSpPr/>
          <p:nvPr/>
        </p:nvSpPr>
        <p:spPr>
          <a:xfrm>
            <a:off x="2271267" y="48058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3" name="object 4953"/>
          <p:cNvSpPr/>
          <p:nvPr/>
        </p:nvSpPr>
        <p:spPr>
          <a:xfrm>
            <a:off x="2271648" y="48216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4" name="object 4954"/>
          <p:cNvSpPr/>
          <p:nvPr/>
        </p:nvSpPr>
        <p:spPr>
          <a:xfrm>
            <a:off x="2272029" y="4827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5" name="object 4955"/>
          <p:cNvSpPr/>
          <p:nvPr/>
        </p:nvSpPr>
        <p:spPr>
          <a:xfrm>
            <a:off x="2272410" y="48169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6" name="object 4956"/>
          <p:cNvSpPr/>
          <p:nvPr/>
        </p:nvSpPr>
        <p:spPr>
          <a:xfrm>
            <a:off x="2272029" y="4810125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0" y="17525"/>
                </a:moveTo>
                <a:lnTo>
                  <a:pt x="0" y="0"/>
                </a:lnTo>
                <a:lnTo>
                  <a:pt x="381" y="0"/>
                </a:lnTo>
                <a:lnTo>
                  <a:pt x="381" y="68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7" name="object 4957"/>
          <p:cNvSpPr/>
          <p:nvPr/>
        </p:nvSpPr>
        <p:spPr>
          <a:xfrm>
            <a:off x="2271648" y="4797933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3749"/>
                </a:moveTo>
                <a:lnTo>
                  <a:pt x="0" y="0"/>
                </a:lnTo>
                <a:lnTo>
                  <a:pt x="635" y="0"/>
                </a:lnTo>
                <a:lnTo>
                  <a:pt x="635" y="121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8" name="object 4958"/>
          <p:cNvSpPr/>
          <p:nvPr/>
        </p:nvSpPr>
        <p:spPr>
          <a:xfrm>
            <a:off x="2273173" y="48314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9" name="object 4959"/>
          <p:cNvSpPr/>
          <p:nvPr/>
        </p:nvSpPr>
        <p:spPr>
          <a:xfrm>
            <a:off x="2272919" y="48039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0" name="object 4960"/>
          <p:cNvSpPr/>
          <p:nvPr/>
        </p:nvSpPr>
        <p:spPr>
          <a:xfrm>
            <a:off x="2272792" y="4788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1" name="object 4961"/>
          <p:cNvSpPr/>
          <p:nvPr/>
        </p:nvSpPr>
        <p:spPr>
          <a:xfrm>
            <a:off x="2272029" y="4787265"/>
            <a:ext cx="1270" cy="10795"/>
          </a:xfrm>
          <a:custGeom>
            <a:avLst/>
            <a:gdLst/>
            <a:ahLst/>
            <a:cxnLst/>
            <a:rect l="l" t="t" r="r" b="b"/>
            <a:pathLst>
              <a:path w="1269" h="10795">
                <a:moveTo>
                  <a:pt x="0" y="10667"/>
                </a:moveTo>
                <a:lnTo>
                  <a:pt x="0" y="0"/>
                </a:lnTo>
                <a:lnTo>
                  <a:pt x="889" y="0"/>
                </a:lnTo>
                <a:lnTo>
                  <a:pt x="889" y="12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2" name="object 4962"/>
          <p:cNvSpPr/>
          <p:nvPr/>
        </p:nvSpPr>
        <p:spPr>
          <a:xfrm>
            <a:off x="2271267" y="4773803"/>
            <a:ext cx="1270" cy="32384"/>
          </a:xfrm>
          <a:custGeom>
            <a:avLst/>
            <a:gdLst/>
            <a:ahLst/>
            <a:cxnLst/>
            <a:rect l="l" t="t" r="r" b="b"/>
            <a:pathLst>
              <a:path w="1269" h="32385">
                <a:moveTo>
                  <a:pt x="0" y="32003"/>
                </a:moveTo>
                <a:lnTo>
                  <a:pt x="0" y="0"/>
                </a:lnTo>
                <a:lnTo>
                  <a:pt x="1143" y="0"/>
                </a:lnTo>
                <a:lnTo>
                  <a:pt x="1143" y="134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3" name="object 4963"/>
          <p:cNvSpPr/>
          <p:nvPr/>
        </p:nvSpPr>
        <p:spPr>
          <a:xfrm>
            <a:off x="2273680" y="4795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4" name="object 4964"/>
          <p:cNvSpPr/>
          <p:nvPr/>
        </p:nvSpPr>
        <p:spPr>
          <a:xfrm>
            <a:off x="2274061" y="47863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5" name="object 4965"/>
          <p:cNvSpPr/>
          <p:nvPr/>
        </p:nvSpPr>
        <p:spPr>
          <a:xfrm>
            <a:off x="2274697" y="48049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6" name="object 4966"/>
          <p:cNvSpPr/>
          <p:nvPr/>
        </p:nvSpPr>
        <p:spPr>
          <a:xfrm>
            <a:off x="2275204" y="48219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7" name="object 4967"/>
          <p:cNvSpPr/>
          <p:nvPr/>
        </p:nvSpPr>
        <p:spPr>
          <a:xfrm>
            <a:off x="2275077" y="4797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8" name="object 4968"/>
          <p:cNvSpPr/>
          <p:nvPr/>
        </p:nvSpPr>
        <p:spPr>
          <a:xfrm>
            <a:off x="2274697" y="4781422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3495"/>
                </a:moveTo>
                <a:lnTo>
                  <a:pt x="0" y="0"/>
                </a:lnTo>
                <a:lnTo>
                  <a:pt x="508" y="0"/>
                </a:lnTo>
                <a:lnTo>
                  <a:pt x="508" y="157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9" name="object 4969"/>
          <p:cNvSpPr/>
          <p:nvPr/>
        </p:nvSpPr>
        <p:spPr>
          <a:xfrm>
            <a:off x="2274442" y="47687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0" name="object 4970"/>
          <p:cNvSpPr/>
          <p:nvPr/>
        </p:nvSpPr>
        <p:spPr>
          <a:xfrm>
            <a:off x="2274189" y="4764659"/>
            <a:ext cx="635" cy="22225"/>
          </a:xfrm>
          <a:custGeom>
            <a:avLst/>
            <a:gdLst/>
            <a:ahLst/>
            <a:cxnLst/>
            <a:rect l="l" t="t" r="r" b="b"/>
            <a:pathLst>
              <a:path w="635" h="22225">
                <a:moveTo>
                  <a:pt x="0" y="21716"/>
                </a:moveTo>
                <a:lnTo>
                  <a:pt x="0" y="0"/>
                </a:lnTo>
                <a:lnTo>
                  <a:pt x="508" y="0"/>
                </a:lnTo>
                <a:lnTo>
                  <a:pt x="508" y="40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1" name="object 4971"/>
          <p:cNvSpPr/>
          <p:nvPr/>
        </p:nvSpPr>
        <p:spPr>
          <a:xfrm>
            <a:off x="2273807" y="4751578"/>
            <a:ext cx="635" cy="43815"/>
          </a:xfrm>
          <a:custGeom>
            <a:avLst/>
            <a:gdLst/>
            <a:ahLst/>
            <a:cxnLst/>
            <a:rect l="l" t="t" r="r" b="b"/>
            <a:pathLst>
              <a:path w="635" h="43814">
                <a:moveTo>
                  <a:pt x="0" y="43687"/>
                </a:moveTo>
                <a:lnTo>
                  <a:pt x="0" y="0"/>
                </a:lnTo>
                <a:lnTo>
                  <a:pt x="635" y="0"/>
                </a:lnTo>
                <a:lnTo>
                  <a:pt x="635" y="13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2" name="object 4972"/>
          <p:cNvSpPr/>
          <p:nvPr/>
        </p:nvSpPr>
        <p:spPr>
          <a:xfrm>
            <a:off x="2273554" y="47471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3" name="object 4973"/>
          <p:cNvSpPr/>
          <p:nvPr/>
        </p:nvSpPr>
        <p:spPr>
          <a:xfrm>
            <a:off x="2271902" y="4745228"/>
            <a:ext cx="1905" cy="28575"/>
          </a:xfrm>
          <a:custGeom>
            <a:avLst/>
            <a:gdLst/>
            <a:ahLst/>
            <a:cxnLst/>
            <a:rect l="l" t="t" r="r" b="b"/>
            <a:pathLst>
              <a:path w="1905" h="28575">
                <a:moveTo>
                  <a:pt x="0" y="28575"/>
                </a:moveTo>
                <a:lnTo>
                  <a:pt x="0" y="0"/>
                </a:lnTo>
                <a:lnTo>
                  <a:pt x="1905" y="0"/>
                </a:lnTo>
                <a:lnTo>
                  <a:pt x="1905" y="19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4" name="object 4974"/>
          <p:cNvSpPr/>
          <p:nvPr/>
        </p:nvSpPr>
        <p:spPr>
          <a:xfrm>
            <a:off x="2270760" y="4724272"/>
            <a:ext cx="2540" cy="23495"/>
          </a:xfrm>
          <a:custGeom>
            <a:avLst/>
            <a:gdLst/>
            <a:ahLst/>
            <a:cxnLst/>
            <a:rect l="l" t="t" r="r" b="b"/>
            <a:pathLst>
              <a:path w="2539" h="23495">
                <a:moveTo>
                  <a:pt x="0" y="23367"/>
                </a:moveTo>
                <a:lnTo>
                  <a:pt x="0" y="0"/>
                </a:lnTo>
                <a:lnTo>
                  <a:pt x="2032" y="0"/>
                </a:lnTo>
                <a:lnTo>
                  <a:pt x="2032" y="209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5" name="object 4975"/>
          <p:cNvSpPr/>
          <p:nvPr/>
        </p:nvSpPr>
        <p:spPr>
          <a:xfrm>
            <a:off x="2270251" y="4711953"/>
            <a:ext cx="1905" cy="19685"/>
          </a:xfrm>
          <a:custGeom>
            <a:avLst/>
            <a:gdLst/>
            <a:ahLst/>
            <a:cxnLst/>
            <a:rect l="l" t="t" r="r" b="b"/>
            <a:pathLst>
              <a:path w="1905" h="19685">
                <a:moveTo>
                  <a:pt x="0" y="19176"/>
                </a:moveTo>
                <a:lnTo>
                  <a:pt x="0" y="0"/>
                </a:lnTo>
                <a:lnTo>
                  <a:pt x="1524" y="0"/>
                </a:lnTo>
                <a:lnTo>
                  <a:pt x="1524" y="1231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6" name="object 4976"/>
          <p:cNvSpPr/>
          <p:nvPr/>
        </p:nvSpPr>
        <p:spPr>
          <a:xfrm>
            <a:off x="2269870" y="469353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84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7" name="object 4977"/>
          <p:cNvSpPr/>
          <p:nvPr/>
        </p:nvSpPr>
        <p:spPr>
          <a:xfrm>
            <a:off x="2269744" y="46763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8" name="object 4978"/>
          <p:cNvSpPr/>
          <p:nvPr/>
        </p:nvSpPr>
        <p:spPr>
          <a:xfrm>
            <a:off x="2268982" y="4665090"/>
            <a:ext cx="1270" cy="15875"/>
          </a:xfrm>
          <a:custGeom>
            <a:avLst/>
            <a:gdLst/>
            <a:ahLst/>
            <a:cxnLst/>
            <a:rect l="l" t="t" r="r" b="b"/>
            <a:pathLst>
              <a:path w="1269" h="15875">
                <a:moveTo>
                  <a:pt x="0" y="15875"/>
                </a:moveTo>
                <a:lnTo>
                  <a:pt x="0" y="0"/>
                </a:lnTo>
                <a:lnTo>
                  <a:pt x="1016" y="0"/>
                </a:lnTo>
                <a:lnTo>
                  <a:pt x="1016" y="113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9" name="object 4979"/>
          <p:cNvSpPr/>
          <p:nvPr/>
        </p:nvSpPr>
        <p:spPr>
          <a:xfrm>
            <a:off x="2266823" y="4650613"/>
            <a:ext cx="3175" cy="18415"/>
          </a:xfrm>
          <a:custGeom>
            <a:avLst/>
            <a:gdLst/>
            <a:ahLst/>
            <a:cxnLst/>
            <a:rect l="l" t="t" r="r" b="b"/>
            <a:pathLst>
              <a:path w="3175" h="18414">
                <a:moveTo>
                  <a:pt x="0" y="18161"/>
                </a:moveTo>
                <a:lnTo>
                  <a:pt x="0" y="0"/>
                </a:lnTo>
                <a:lnTo>
                  <a:pt x="2667" y="0"/>
                </a:lnTo>
                <a:lnTo>
                  <a:pt x="2667" y="144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0" name="object 4980"/>
          <p:cNvSpPr/>
          <p:nvPr/>
        </p:nvSpPr>
        <p:spPr>
          <a:xfrm>
            <a:off x="2266188" y="4600575"/>
            <a:ext cx="2540" cy="94615"/>
          </a:xfrm>
          <a:custGeom>
            <a:avLst/>
            <a:gdLst/>
            <a:ahLst/>
            <a:cxnLst/>
            <a:rect l="l" t="t" r="r" b="b"/>
            <a:pathLst>
              <a:path w="2539" h="94614">
                <a:moveTo>
                  <a:pt x="0" y="94487"/>
                </a:moveTo>
                <a:lnTo>
                  <a:pt x="0" y="0"/>
                </a:lnTo>
                <a:lnTo>
                  <a:pt x="2032" y="0"/>
                </a:lnTo>
                <a:lnTo>
                  <a:pt x="2032" y="500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1" name="object 4981"/>
          <p:cNvSpPr/>
          <p:nvPr/>
        </p:nvSpPr>
        <p:spPr>
          <a:xfrm>
            <a:off x="2265807" y="4577715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5" h="100329">
                <a:moveTo>
                  <a:pt x="0" y="100329"/>
                </a:moveTo>
                <a:lnTo>
                  <a:pt x="0" y="0"/>
                </a:lnTo>
                <a:lnTo>
                  <a:pt x="1397" y="0"/>
                </a:lnTo>
                <a:lnTo>
                  <a:pt x="1397" y="228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2" name="object 4982"/>
          <p:cNvSpPr/>
          <p:nvPr/>
        </p:nvSpPr>
        <p:spPr>
          <a:xfrm>
            <a:off x="2265426" y="4570095"/>
            <a:ext cx="1270" cy="62230"/>
          </a:xfrm>
          <a:custGeom>
            <a:avLst/>
            <a:gdLst/>
            <a:ahLst/>
            <a:cxnLst/>
            <a:rect l="l" t="t" r="r" b="b"/>
            <a:pathLst>
              <a:path w="1269" h="62229">
                <a:moveTo>
                  <a:pt x="0" y="62102"/>
                </a:moveTo>
                <a:lnTo>
                  <a:pt x="0" y="0"/>
                </a:lnTo>
                <a:lnTo>
                  <a:pt x="1143" y="0"/>
                </a:lnTo>
                <a:lnTo>
                  <a:pt x="1143" y="76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3" name="object 4983"/>
          <p:cNvSpPr/>
          <p:nvPr/>
        </p:nvSpPr>
        <p:spPr>
          <a:xfrm>
            <a:off x="2265045" y="454977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4" name="object 4984"/>
          <p:cNvSpPr/>
          <p:nvPr/>
        </p:nvSpPr>
        <p:spPr>
          <a:xfrm>
            <a:off x="2260854" y="4538726"/>
            <a:ext cx="5080" cy="14604"/>
          </a:xfrm>
          <a:custGeom>
            <a:avLst/>
            <a:gdLst/>
            <a:ahLst/>
            <a:cxnLst/>
            <a:rect l="l" t="t" r="r" b="b"/>
            <a:pathLst>
              <a:path w="5080" h="14604">
                <a:moveTo>
                  <a:pt x="0" y="14604"/>
                </a:moveTo>
                <a:lnTo>
                  <a:pt x="0" y="0"/>
                </a:lnTo>
                <a:lnTo>
                  <a:pt x="4699" y="0"/>
                </a:lnTo>
                <a:lnTo>
                  <a:pt x="4699" y="110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5" name="object 4985"/>
          <p:cNvSpPr/>
          <p:nvPr/>
        </p:nvSpPr>
        <p:spPr>
          <a:xfrm>
            <a:off x="2260092" y="4509896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3048" y="0"/>
                </a:lnTo>
                <a:lnTo>
                  <a:pt x="3048" y="288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6" name="object 4986"/>
          <p:cNvSpPr/>
          <p:nvPr/>
        </p:nvSpPr>
        <p:spPr>
          <a:xfrm>
            <a:off x="2276220" y="47198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7" name="object 4987"/>
          <p:cNvSpPr/>
          <p:nvPr/>
        </p:nvSpPr>
        <p:spPr>
          <a:xfrm>
            <a:off x="2276982" y="47677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8" name="object 4988"/>
          <p:cNvSpPr/>
          <p:nvPr/>
        </p:nvSpPr>
        <p:spPr>
          <a:xfrm>
            <a:off x="2277364" y="47362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9" name="object 4989"/>
          <p:cNvSpPr/>
          <p:nvPr/>
        </p:nvSpPr>
        <p:spPr>
          <a:xfrm>
            <a:off x="2277872" y="47703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0" name="object 4990"/>
          <p:cNvSpPr/>
          <p:nvPr/>
        </p:nvSpPr>
        <p:spPr>
          <a:xfrm>
            <a:off x="2279269" y="48526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1" name="object 4991"/>
          <p:cNvSpPr/>
          <p:nvPr/>
        </p:nvSpPr>
        <p:spPr>
          <a:xfrm>
            <a:off x="2279014" y="4847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2" name="object 4992"/>
          <p:cNvSpPr/>
          <p:nvPr/>
        </p:nvSpPr>
        <p:spPr>
          <a:xfrm>
            <a:off x="2278888" y="48173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3" name="object 4993"/>
          <p:cNvSpPr/>
          <p:nvPr/>
        </p:nvSpPr>
        <p:spPr>
          <a:xfrm>
            <a:off x="2278633" y="48065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4" name="object 4994"/>
          <p:cNvSpPr/>
          <p:nvPr/>
        </p:nvSpPr>
        <p:spPr>
          <a:xfrm>
            <a:off x="2279650" y="48437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5" name="object 4995"/>
          <p:cNvSpPr/>
          <p:nvPr/>
        </p:nvSpPr>
        <p:spPr>
          <a:xfrm>
            <a:off x="2280030" y="48273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6" name="object 4996"/>
          <p:cNvSpPr/>
          <p:nvPr/>
        </p:nvSpPr>
        <p:spPr>
          <a:xfrm>
            <a:off x="2279650" y="4799710"/>
            <a:ext cx="635" cy="44450"/>
          </a:xfrm>
          <a:custGeom>
            <a:avLst/>
            <a:gdLst/>
            <a:ahLst/>
            <a:cxnLst/>
            <a:rect l="l" t="t" r="r" b="b"/>
            <a:pathLst>
              <a:path w="635" h="44450">
                <a:moveTo>
                  <a:pt x="190" y="-4762"/>
                </a:moveTo>
                <a:lnTo>
                  <a:pt x="190" y="4883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7" name="object 4997"/>
          <p:cNvSpPr/>
          <p:nvPr/>
        </p:nvSpPr>
        <p:spPr>
          <a:xfrm>
            <a:off x="2278760" y="4792598"/>
            <a:ext cx="1270" cy="13970"/>
          </a:xfrm>
          <a:custGeom>
            <a:avLst/>
            <a:gdLst/>
            <a:ahLst/>
            <a:cxnLst/>
            <a:rect l="l" t="t" r="r" b="b"/>
            <a:pathLst>
              <a:path w="1269" h="13970">
                <a:moveTo>
                  <a:pt x="0" y="13970"/>
                </a:moveTo>
                <a:lnTo>
                  <a:pt x="0" y="0"/>
                </a:lnTo>
                <a:lnTo>
                  <a:pt x="1143" y="0"/>
                </a:lnTo>
                <a:lnTo>
                  <a:pt x="1143" y="71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8" name="object 4998"/>
          <p:cNvSpPr/>
          <p:nvPr/>
        </p:nvSpPr>
        <p:spPr>
          <a:xfrm>
            <a:off x="2278507" y="4765802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9" name="object 4999"/>
          <p:cNvSpPr/>
          <p:nvPr/>
        </p:nvSpPr>
        <p:spPr>
          <a:xfrm>
            <a:off x="2278252" y="47449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0" name="object 5000"/>
          <p:cNvSpPr/>
          <p:nvPr/>
        </p:nvSpPr>
        <p:spPr>
          <a:xfrm>
            <a:off x="2277998" y="4727828"/>
            <a:ext cx="635" cy="42545"/>
          </a:xfrm>
          <a:custGeom>
            <a:avLst/>
            <a:gdLst/>
            <a:ahLst/>
            <a:cxnLst/>
            <a:rect l="l" t="t" r="r" b="b"/>
            <a:pathLst>
              <a:path w="635" h="42545">
                <a:moveTo>
                  <a:pt x="0" y="42545"/>
                </a:moveTo>
                <a:lnTo>
                  <a:pt x="0" y="0"/>
                </a:lnTo>
                <a:lnTo>
                  <a:pt x="635" y="0"/>
                </a:lnTo>
                <a:lnTo>
                  <a:pt x="635" y="171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1" name="object 5001"/>
          <p:cNvSpPr/>
          <p:nvPr/>
        </p:nvSpPr>
        <p:spPr>
          <a:xfrm>
            <a:off x="2277745" y="47202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2" name="object 5002"/>
          <p:cNvSpPr/>
          <p:nvPr/>
        </p:nvSpPr>
        <p:spPr>
          <a:xfrm>
            <a:off x="2277364" y="4703317"/>
            <a:ext cx="635" cy="33020"/>
          </a:xfrm>
          <a:custGeom>
            <a:avLst/>
            <a:gdLst/>
            <a:ahLst/>
            <a:cxnLst/>
            <a:rect l="l" t="t" r="r" b="b"/>
            <a:pathLst>
              <a:path w="635" h="33020">
                <a:moveTo>
                  <a:pt x="0" y="32892"/>
                </a:moveTo>
                <a:lnTo>
                  <a:pt x="0" y="0"/>
                </a:lnTo>
                <a:lnTo>
                  <a:pt x="635" y="0"/>
                </a:lnTo>
                <a:lnTo>
                  <a:pt x="635" y="168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3" name="object 5003"/>
          <p:cNvSpPr/>
          <p:nvPr/>
        </p:nvSpPr>
        <p:spPr>
          <a:xfrm>
            <a:off x="2276982" y="4694301"/>
            <a:ext cx="1270" cy="73660"/>
          </a:xfrm>
          <a:custGeom>
            <a:avLst/>
            <a:gdLst/>
            <a:ahLst/>
            <a:cxnLst/>
            <a:rect l="l" t="t" r="r" b="b"/>
            <a:pathLst>
              <a:path w="1269" h="73660">
                <a:moveTo>
                  <a:pt x="381" y="-4762"/>
                </a:moveTo>
                <a:lnTo>
                  <a:pt x="381" y="78168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4" name="object 5004"/>
          <p:cNvSpPr/>
          <p:nvPr/>
        </p:nvSpPr>
        <p:spPr>
          <a:xfrm>
            <a:off x="2276729" y="46855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5" name="object 5005"/>
          <p:cNvSpPr/>
          <p:nvPr/>
        </p:nvSpPr>
        <p:spPr>
          <a:xfrm>
            <a:off x="2276601" y="46752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6" name="object 5006"/>
          <p:cNvSpPr/>
          <p:nvPr/>
        </p:nvSpPr>
        <p:spPr>
          <a:xfrm>
            <a:off x="2276220" y="4662423"/>
            <a:ext cx="635" cy="57785"/>
          </a:xfrm>
          <a:custGeom>
            <a:avLst/>
            <a:gdLst/>
            <a:ahLst/>
            <a:cxnLst/>
            <a:rect l="l" t="t" r="r" b="b"/>
            <a:pathLst>
              <a:path w="635" h="57785">
                <a:moveTo>
                  <a:pt x="317" y="-4762"/>
                </a:moveTo>
                <a:lnTo>
                  <a:pt x="317" y="6216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7" name="object 5007"/>
          <p:cNvSpPr/>
          <p:nvPr/>
        </p:nvSpPr>
        <p:spPr>
          <a:xfrm>
            <a:off x="2280539" y="47005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8" name="object 5008"/>
          <p:cNvSpPr/>
          <p:nvPr/>
        </p:nvSpPr>
        <p:spPr>
          <a:xfrm>
            <a:off x="2280411" y="4658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9" name="object 5009"/>
          <p:cNvSpPr/>
          <p:nvPr/>
        </p:nvSpPr>
        <p:spPr>
          <a:xfrm>
            <a:off x="2281682" y="47589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0" name="object 5010"/>
          <p:cNvSpPr/>
          <p:nvPr/>
        </p:nvSpPr>
        <p:spPr>
          <a:xfrm>
            <a:off x="2282063" y="4747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1" name="object 5011"/>
          <p:cNvSpPr/>
          <p:nvPr/>
        </p:nvSpPr>
        <p:spPr>
          <a:xfrm>
            <a:off x="2281808" y="4700651"/>
            <a:ext cx="635" cy="58419"/>
          </a:xfrm>
          <a:custGeom>
            <a:avLst/>
            <a:gdLst/>
            <a:ahLst/>
            <a:cxnLst/>
            <a:rect l="l" t="t" r="r" b="b"/>
            <a:pathLst>
              <a:path w="635" h="58420">
                <a:moveTo>
                  <a:pt x="190" y="-4762"/>
                </a:moveTo>
                <a:lnTo>
                  <a:pt x="190" y="6305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2" name="object 5012"/>
          <p:cNvSpPr/>
          <p:nvPr/>
        </p:nvSpPr>
        <p:spPr>
          <a:xfrm>
            <a:off x="2282825" y="47571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3" name="object 5013"/>
          <p:cNvSpPr/>
          <p:nvPr/>
        </p:nvSpPr>
        <p:spPr>
          <a:xfrm>
            <a:off x="2283205" y="4742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4" name="object 5014"/>
          <p:cNvSpPr/>
          <p:nvPr/>
        </p:nvSpPr>
        <p:spPr>
          <a:xfrm>
            <a:off x="2282951" y="4731892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5273"/>
                </a:moveTo>
                <a:lnTo>
                  <a:pt x="0" y="0"/>
                </a:lnTo>
                <a:lnTo>
                  <a:pt x="381" y="0"/>
                </a:lnTo>
                <a:lnTo>
                  <a:pt x="381" y="101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5" name="object 5015"/>
          <p:cNvSpPr/>
          <p:nvPr/>
        </p:nvSpPr>
        <p:spPr>
          <a:xfrm>
            <a:off x="2282698" y="4715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6" name="object 5016"/>
          <p:cNvSpPr/>
          <p:nvPr/>
        </p:nvSpPr>
        <p:spPr>
          <a:xfrm>
            <a:off x="2282444" y="46976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7" name="object 5017"/>
          <p:cNvSpPr/>
          <p:nvPr/>
        </p:nvSpPr>
        <p:spPr>
          <a:xfrm>
            <a:off x="2281935" y="4682744"/>
            <a:ext cx="1270" cy="18415"/>
          </a:xfrm>
          <a:custGeom>
            <a:avLst/>
            <a:gdLst/>
            <a:ahLst/>
            <a:cxnLst/>
            <a:rect l="l" t="t" r="r" b="b"/>
            <a:pathLst>
              <a:path w="1269" h="18414">
                <a:moveTo>
                  <a:pt x="0" y="17907"/>
                </a:moveTo>
                <a:lnTo>
                  <a:pt x="0" y="0"/>
                </a:lnTo>
                <a:lnTo>
                  <a:pt x="762" y="0"/>
                </a:lnTo>
                <a:lnTo>
                  <a:pt x="762" y="148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8" name="object 5018"/>
          <p:cNvSpPr/>
          <p:nvPr/>
        </p:nvSpPr>
        <p:spPr>
          <a:xfrm>
            <a:off x="2281554" y="466483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9" name="object 5019"/>
          <p:cNvSpPr/>
          <p:nvPr/>
        </p:nvSpPr>
        <p:spPr>
          <a:xfrm>
            <a:off x="2281301" y="46530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0" name="object 5020"/>
          <p:cNvSpPr/>
          <p:nvPr/>
        </p:nvSpPr>
        <p:spPr>
          <a:xfrm>
            <a:off x="2281173" y="46363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1" name="object 5021"/>
          <p:cNvSpPr/>
          <p:nvPr/>
        </p:nvSpPr>
        <p:spPr>
          <a:xfrm>
            <a:off x="2280920" y="4620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2" name="object 5022"/>
          <p:cNvSpPr/>
          <p:nvPr/>
        </p:nvSpPr>
        <p:spPr>
          <a:xfrm>
            <a:off x="2280539" y="4617465"/>
            <a:ext cx="635" cy="41275"/>
          </a:xfrm>
          <a:custGeom>
            <a:avLst/>
            <a:gdLst/>
            <a:ahLst/>
            <a:cxnLst/>
            <a:rect l="l" t="t" r="r" b="b"/>
            <a:pathLst>
              <a:path w="635" h="41275">
                <a:moveTo>
                  <a:pt x="0" y="41275"/>
                </a:moveTo>
                <a:lnTo>
                  <a:pt x="0" y="0"/>
                </a:lnTo>
                <a:lnTo>
                  <a:pt x="635" y="0"/>
                </a:lnTo>
                <a:lnTo>
                  <a:pt x="635" y="3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3" name="object 5023"/>
          <p:cNvSpPr/>
          <p:nvPr/>
        </p:nvSpPr>
        <p:spPr>
          <a:xfrm>
            <a:off x="2276475" y="4597653"/>
            <a:ext cx="4445" cy="64769"/>
          </a:xfrm>
          <a:custGeom>
            <a:avLst/>
            <a:gdLst/>
            <a:ahLst/>
            <a:cxnLst/>
            <a:rect l="l" t="t" r="r" b="b"/>
            <a:pathLst>
              <a:path w="4444" h="64770">
                <a:moveTo>
                  <a:pt x="0" y="64770"/>
                </a:moveTo>
                <a:lnTo>
                  <a:pt x="0" y="0"/>
                </a:lnTo>
                <a:lnTo>
                  <a:pt x="4318" y="0"/>
                </a:lnTo>
                <a:lnTo>
                  <a:pt x="4318" y="198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4" name="object 5024"/>
          <p:cNvSpPr/>
          <p:nvPr/>
        </p:nvSpPr>
        <p:spPr>
          <a:xfrm>
            <a:off x="2275967" y="4590160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667" y="0"/>
                </a:lnTo>
                <a:lnTo>
                  <a:pt x="2667" y="74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5" name="object 5025"/>
          <p:cNvSpPr/>
          <p:nvPr/>
        </p:nvSpPr>
        <p:spPr>
          <a:xfrm>
            <a:off x="2283586" y="46739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6" name="object 5026"/>
          <p:cNvSpPr/>
          <p:nvPr/>
        </p:nvSpPr>
        <p:spPr>
          <a:xfrm>
            <a:off x="2284222" y="46689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7" name="object 5027"/>
          <p:cNvSpPr/>
          <p:nvPr/>
        </p:nvSpPr>
        <p:spPr>
          <a:xfrm>
            <a:off x="2285110" y="4728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8" name="object 5028"/>
          <p:cNvSpPr/>
          <p:nvPr/>
        </p:nvSpPr>
        <p:spPr>
          <a:xfrm>
            <a:off x="2285492" y="4715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9" name="object 5029"/>
          <p:cNvSpPr/>
          <p:nvPr/>
        </p:nvSpPr>
        <p:spPr>
          <a:xfrm>
            <a:off x="2286126" y="47278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0" name="object 5030"/>
          <p:cNvSpPr/>
          <p:nvPr/>
        </p:nvSpPr>
        <p:spPr>
          <a:xfrm>
            <a:off x="2285873" y="4707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1" name="object 5031"/>
          <p:cNvSpPr/>
          <p:nvPr/>
        </p:nvSpPr>
        <p:spPr>
          <a:xfrm>
            <a:off x="2285619" y="4690490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5400"/>
                </a:moveTo>
                <a:lnTo>
                  <a:pt x="0" y="0"/>
                </a:lnTo>
                <a:lnTo>
                  <a:pt x="381" y="0"/>
                </a:lnTo>
                <a:lnTo>
                  <a:pt x="381" y="170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2" name="object 5032"/>
          <p:cNvSpPr/>
          <p:nvPr/>
        </p:nvSpPr>
        <p:spPr>
          <a:xfrm>
            <a:off x="2288413" y="48101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3" name="object 5033"/>
          <p:cNvSpPr/>
          <p:nvPr/>
        </p:nvSpPr>
        <p:spPr>
          <a:xfrm>
            <a:off x="2288158" y="47959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4" name="object 5034"/>
          <p:cNvSpPr/>
          <p:nvPr/>
        </p:nvSpPr>
        <p:spPr>
          <a:xfrm>
            <a:off x="2288794" y="4798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5" name="object 5035"/>
          <p:cNvSpPr/>
          <p:nvPr/>
        </p:nvSpPr>
        <p:spPr>
          <a:xfrm>
            <a:off x="2289555" y="48240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6" name="object 5036"/>
          <p:cNvSpPr/>
          <p:nvPr/>
        </p:nvSpPr>
        <p:spPr>
          <a:xfrm>
            <a:off x="2289301" y="4810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7" name="object 5037"/>
          <p:cNvSpPr/>
          <p:nvPr/>
        </p:nvSpPr>
        <p:spPr>
          <a:xfrm>
            <a:off x="2290698" y="48700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8" name="object 5038"/>
          <p:cNvSpPr/>
          <p:nvPr/>
        </p:nvSpPr>
        <p:spPr>
          <a:xfrm>
            <a:off x="2290445" y="48477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9" name="object 5039"/>
          <p:cNvSpPr/>
          <p:nvPr/>
        </p:nvSpPr>
        <p:spPr>
          <a:xfrm>
            <a:off x="2290317" y="48318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0" name="object 5040"/>
          <p:cNvSpPr/>
          <p:nvPr/>
        </p:nvSpPr>
        <p:spPr>
          <a:xfrm>
            <a:off x="2290064" y="48239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1" name="object 5041"/>
          <p:cNvSpPr/>
          <p:nvPr/>
        </p:nvSpPr>
        <p:spPr>
          <a:xfrm>
            <a:off x="2289936" y="48070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2" name="object 5042"/>
          <p:cNvSpPr/>
          <p:nvPr/>
        </p:nvSpPr>
        <p:spPr>
          <a:xfrm>
            <a:off x="2289429" y="4789551"/>
            <a:ext cx="635" cy="21590"/>
          </a:xfrm>
          <a:custGeom>
            <a:avLst/>
            <a:gdLst/>
            <a:ahLst/>
            <a:cxnLst/>
            <a:rect l="l" t="t" r="r" b="b"/>
            <a:pathLst>
              <a:path w="635" h="21589">
                <a:moveTo>
                  <a:pt x="0" y="21336"/>
                </a:moveTo>
                <a:lnTo>
                  <a:pt x="0" y="0"/>
                </a:lnTo>
                <a:lnTo>
                  <a:pt x="635" y="0"/>
                </a:lnTo>
                <a:lnTo>
                  <a:pt x="635" y="175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3" name="object 5043"/>
          <p:cNvSpPr/>
          <p:nvPr/>
        </p:nvSpPr>
        <p:spPr>
          <a:xfrm>
            <a:off x="2289175" y="47796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4" name="object 5044"/>
          <p:cNvSpPr/>
          <p:nvPr/>
        </p:nvSpPr>
        <p:spPr>
          <a:xfrm>
            <a:off x="2288794" y="4775327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3495"/>
                </a:moveTo>
                <a:lnTo>
                  <a:pt x="0" y="0"/>
                </a:lnTo>
                <a:lnTo>
                  <a:pt x="635" y="0"/>
                </a:lnTo>
                <a:lnTo>
                  <a:pt x="635" y="43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5" name="object 5045"/>
          <p:cNvSpPr/>
          <p:nvPr/>
        </p:nvSpPr>
        <p:spPr>
          <a:xfrm>
            <a:off x="2288285" y="4765166"/>
            <a:ext cx="1270" cy="31115"/>
          </a:xfrm>
          <a:custGeom>
            <a:avLst/>
            <a:gdLst/>
            <a:ahLst/>
            <a:cxnLst/>
            <a:rect l="l" t="t" r="r" b="b"/>
            <a:pathLst>
              <a:path w="1269" h="31114">
                <a:moveTo>
                  <a:pt x="0" y="30734"/>
                </a:moveTo>
                <a:lnTo>
                  <a:pt x="0" y="0"/>
                </a:lnTo>
                <a:lnTo>
                  <a:pt x="889" y="0"/>
                </a:lnTo>
                <a:lnTo>
                  <a:pt x="889" y="101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6" name="object 5046"/>
          <p:cNvSpPr/>
          <p:nvPr/>
        </p:nvSpPr>
        <p:spPr>
          <a:xfrm>
            <a:off x="2288032" y="476338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7" name="object 5047"/>
          <p:cNvSpPr/>
          <p:nvPr/>
        </p:nvSpPr>
        <p:spPr>
          <a:xfrm>
            <a:off x="2287777" y="47522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8" name="object 5048"/>
          <p:cNvSpPr/>
          <p:nvPr/>
        </p:nvSpPr>
        <p:spPr>
          <a:xfrm>
            <a:off x="2287651" y="47429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9" name="object 5049"/>
          <p:cNvSpPr/>
          <p:nvPr/>
        </p:nvSpPr>
        <p:spPr>
          <a:xfrm>
            <a:off x="2287397" y="47369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0" name="object 5050"/>
          <p:cNvSpPr/>
          <p:nvPr/>
        </p:nvSpPr>
        <p:spPr>
          <a:xfrm>
            <a:off x="2287270" y="47307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1" name="object 5051"/>
          <p:cNvSpPr/>
          <p:nvPr/>
        </p:nvSpPr>
        <p:spPr>
          <a:xfrm>
            <a:off x="2287016" y="47166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2" name="object 5052"/>
          <p:cNvSpPr/>
          <p:nvPr/>
        </p:nvSpPr>
        <p:spPr>
          <a:xfrm>
            <a:off x="2286889" y="47017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3" name="object 5053"/>
          <p:cNvSpPr/>
          <p:nvPr/>
        </p:nvSpPr>
        <p:spPr>
          <a:xfrm>
            <a:off x="2286635" y="46970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4" name="object 5054"/>
          <p:cNvSpPr/>
          <p:nvPr/>
        </p:nvSpPr>
        <p:spPr>
          <a:xfrm>
            <a:off x="2286507" y="4675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5" name="object 5055"/>
          <p:cNvSpPr/>
          <p:nvPr/>
        </p:nvSpPr>
        <p:spPr>
          <a:xfrm>
            <a:off x="2285873" y="4663440"/>
            <a:ext cx="1270" cy="27305"/>
          </a:xfrm>
          <a:custGeom>
            <a:avLst/>
            <a:gdLst/>
            <a:ahLst/>
            <a:cxnLst/>
            <a:rect l="l" t="t" r="r" b="b"/>
            <a:pathLst>
              <a:path w="1269" h="27304">
                <a:moveTo>
                  <a:pt x="0" y="27050"/>
                </a:moveTo>
                <a:lnTo>
                  <a:pt x="0" y="0"/>
                </a:lnTo>
                <a:lnTo>
                  <a:pt x="762" y="0"/>
                </a:lnTo>
                <a:lnTo>
                  <a:pt x="762" y="123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6" name="object 5056"/>
          <p:cNvSpPr/>
          <p:nvPr/>
        </p:nvSpPr>
        <p:spPr>
          <a:xfrm>
            <a:off x="2285238" y="4644897"/>
            <a:ext cx="1270" cy="84455"/>
          </a:xfrm>
          <a:custGeom>
            <a:avLst/>
            <a:gdLst/>
            <a:ahLst/>
            <a:cxnLst/>
            <a:rect l="l" t="t" r="r" b="b"/>
            <a:pathLst>
              <a:path w="1269" h="84454">
                <a:moveTo>
                  <a:pt x="0" y="84074"/>
                </a:moveTo>
                <a:lnTo>
                  <a:pt x="0" y="0"/>
                </a:lnTo>
                <a:lnTo>
                  <a:pt x="1016" y="0"/>
                </a:lnTo>
                <a:lnTo>
                  <a:pt x="1016" y="185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7" name="object 5057"/>
          <p:cNvSpPr/>
          <p:nvPr/>
        </p:nvSpPr>
        <p:spPr>
          <a:xfrm>
            <a:off x="2284983" y="462876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8" name="object 5058"/>
          <p:cNvSpPr/>
          <p:nvPr/>
        </p:nvSpPr>
        <p:spPr>
          <a:xfrm>
            <a:off x="2284729" y="46228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9" name="object 5059"/>
          <p:cNvSpPr/>
          <p:nvPr/>
        </p:nvSpPr>
        <p:spPr>
          <a:xfrm>
            <a:off x="2284602" y="4618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0" name="object 5060"/>
          <p:cNvSpPr/>
          <p:nvPr/>
        </p:nvSpPr>
        <p:spPr>
          <a:xfrm>
            <a:off x="2284222" y="4607559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5">
                <a:moveTo>
                  <a:pt x="317" y="-4762"/>
                </a:moveTo>
                <a:lnTo>
                  <a:pt x="317" y="66103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1" name="object 5061"/>
          <p:cNvSpPr/>
          <p:nvPr/>
        </p:nvSpPr>
        <p:spPr>
          <a:xfrm>
            <a:off x="2283967" y="45891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2" name="object 5062"/>
          <p:cNvSpPr/>
          <p:nvPr/>
        </p:nvSpPr>
        <p:spPr>
          <a:xfrm>
            <a:off x="2283714" y="4583429"/>
            <a:ext cx="635" cy="90805"/>
          </a:xfrm>
          <a:custGeom>
            <a:avLst/>
            <a:gdLst/>
            <a:ahLst/>
            <a:cxnLst/>
            <a:rect l="l" t="t" r="r" b="b"/>
            <a:pathLst>
              <a:path w="635" h="90804">
                <a:moveTo>
                  <a:pt x="253" y="-4762"/>
                </a:moveTo>
                <a:lnTo>
                  <a:pt x="253" y="95313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3" name="object 5063"/>
          <p:cNvSpPr/>
          <p:nvPr/>
        </p:nvSpPr>
        <p:spPr>
          <a:xfrm>
            <a:off x="2277364" y="4551553"/>
            <a:ext cx="6985" cy="38735"/>
          </a:xfrm>
          <a:custGeom>
            <a:avLst/>
            <a:gdLst/>
            <a:ahLst/>
            <a:cxnLst/>
            <a:rect l="l" t="t" r="r" b="b"/>
            <a:pathLst>
              <a:path w="6985" h="38735">
                <a:moveTo>
                  <a:pt x="0" y="38608"/>
                </a:moveTo>
                <a:lnTo>
                  <a:pt x="0" y="0"/>
                </a:lnTo>
                <a:lnTo>
                  <a:pt x="6604" y="0"/>
                </a:lnTo>
                <a:lnTo>
                  <a:pt x="6604" y="318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4" name="object 5064"/>
          <p:cNvSpPr/>
          <p:nvPr/>
        </p:nvSpPr>
        <p:spPr>
          <a:xfrm>
            <a:off x="2275839" y="4487926"/>
            <a:ext cx="5080" cy="100330"/>
          </a:xfrm>
          <a:custGeom>
            <a:avLst/>
            <a:gdLst/>
            <a:ahLst/>
            <a:cxnLst/>
            <a:rect l="l" t="t" r="r" b="b"/>
            <a:pathLst>
              <a:path w="5080" h="100329">
                <a:moveTo>
                  <a:pt x="0" y="100329"/>
                </a:moveTo>
                <a:lnTo>
                  <a:pt x="0" y="0"/>
                </a:lnTo>
                <a:lnTo>
                  <a:pt x="4826" y="0"/>
                </a:lnTo>
                <a:lnTo>
                  <a:pt x="4826" y="636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5" name="object 5065"/>
          <p:cNvSpPr/>
          <p:nvPr/>
        </p:nvSpPr>
        <p:spPr>
          <a:xfrm>
            <a:off x="2275585" y="4478909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667" y="0"/>
                </a:lnTo>
                <a:lnTo>
                  <a:pt x="2667" y="90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6" name="object 5066"/>
          <p:cNvSpPr/>
          <p:nvPr/>
        </p:nvSpPr>
        <p:spPr>
          <a:xfrm>
            <a:off x="2261616" y="4467986"/>
            <a:ext cx="15240" cy="41910"/>
          </a:xfrm>
          <a:custGeom>
            <a:avLst/>
            <a:gdLst/>
            <a:ahLst/>
            <a:cxnLst/>
            <a:rect l="l" t="t" r="r" b="b"/>
            <a:pathLst>
              <a:path w="15239" h="41910">
                <a:moveTo>
                  <a:pt x="0" y="41910"/>
                </a:moveTo>
                <a:lnTo>
                  <a:pt x="0" y="0"/>
                </a:lnTo>
                <a:lnTo>
                  <a:pt x="15240" y="0"/>
                </a:lnTo>
                <a:lnTo>
                  <a:pt x="15240" y="109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7" name="object 5067"/>
          <p:cNvSpPr/>
          <p:nvPr/>
        </p:nvSpPr>
        <p:spPr>
          <a:xfrm>
            <a:off x="2259964" y="4432553"/>
            <a:ext cx="9525" cy="100965"/>
          </a:xfrm>
          <a:custGeom>
            <a:avLst/>
            <a:gdLst/>
            <a:ahLst/>
            <a:cxnLst/>
            <a:rect l="l" t="t" r="r" b="b"/>
            <a:pathLst>
              <a:path w="9525" h="100964">
                <a:moveTo>
                  <a:pt x="0" y="100457"/>
                </a:moveTo>
                <a:lnTo>
                  <a:pt x="0" y="0"/>
                </a:lnTo>
                <a:lnTo>
                  <a:pt x="9271" y="0"/>
                </a:lnTo>
                <a:lnTo>
                  <a:pt x="9271" y="354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8" name="object 5068"/>
          <p:cNvSpPr/>
          <p:nvPr/>
        </p:nvSpPr>
        <p:spPr>
          <a:xfrm>
            <a:off x="2259710" y="4379214"/>
            <a:ext cx="5080" cy="100330"/>
          </a:xfrm>
          <a:custGeom>
            <a:avLst/>
            <a:gdLst/>
            <a:ahLst/>
            <a:cxnLst/>
            <a:rect l="l" t="t" r="r" b="b"/>
            <a:pathLst>
              <a:path w="5080" h="100329">
                <a:moveTo>
                  <a:pt x="0" y="100329"/>
                </a:moveTo>
                <a:lnTo>
                  <a:pt x="0" y="0"/>
                </a:lnTo>
                <a:lnTo>
                  <a:pt x="4953" y="0"/>
                </a:lnTo>
                <a:lnTo>
                  <a:pt x="4953" y="533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9" name="object 5069"/>
          <p:cNvSpPr/>
          <p:nvPr/>
        </p:nvSpPr>
        <p:spPr>
          <a:xfrm>
            <a:off x="2259583" y="4345304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667" y="0"/>
                </a:lnTo>
                <a:lnTo>
                  <a:pt x="2667" y="339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0" name="object 5070"/>
          <p:cNvSpPr/>
          <p:nvPr/>
        </p:nvSpPr>
        <p:spPr>
          <a:xfrm>
            <a:off x="2292730" y="47755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1" name="object 5071"/>
          <p:cNvSpPr/>
          <p:nvPr/>
        </p:nvSpPr>
        <p:spPr>
          <a:xfrm>
            <a:off x="2293366" y="47898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2" name="object 5072"/>
          <p:cNvSpPr/>
          <p:nvPr/>
        </p:nvSpPr>
        <p:spPr>
          <a:xfrm>
            <a:off x="2293873" y="4830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3" name="object 5073"/>
          <p:cNvSpPr/>
          <p:nvPr/>
        </p:nvSpPr>
        <p:spPr>
          <a:xfrm>
            <a:off x="2294635" y="4831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4" name="object 5074"/>
          <p:cNvSpPr/>
          <p:nvPr/>
        </p:nvSpPr>
        <p:spPr>
          <a:xfrm>
            <a:off x="2294508" y="48201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5" name="object 5075"/>
          <p:cNvSpPr/>
          <p:nvPr/>
        </p:nvSpPr>
        <p:spPr>
          <a:xfrm>
            <a:off x="2294254" y="47989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6" name="object 5076"/>
          <p:cNvSpPr/>
          <p:nvPr/>
        </p:nvSpPr>
        <p:spPr>
          <a:xfrm>
            <a:off x="2294001" y="4794503"/>
            <a:ext cx="635" cy="36195"/>
          </a:xfrm>
          <a:custGeom>
            <a:avLst/>
            <a:gdLst/>
            <a:ahLst/>
            <a:cxnLst/>
            <a:rect l="l" t="t" r="r" b="b"/>
            <a:pathLst>
              <a:path w="635" h="36195">
                <a:moveTo>
                  <a:pt x="0" y="35687"/>
                </a:moveTo>
                <a:lnTo>
                  <a:pt x="0" y="0"/>
                </a:lnTo>
                <a:lnTo>
                  <a:pt x="508" y="0"/>
                </a:lnTo>
                <a:lnTo>
                  <a:pt x="508" y="44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7" name="object 5077"/>
          <p:cNvSpPr/>
          <p:nvPr/>
        </p:nvSpPr>
        <p:spPr>
          <a:xfrm>
            <a:off x="2293747" y="47848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8" name="object 5078"/>
          <p:cNvSpPr/>
          <p:nvPr/>
        </p:nvSpPr>
        <p:spPr>
          <a:xfrm>
            <a:off x="2293366" y="4761484"/>
            <a:ext cx="635" cy="28575"/>
          </a:xfrm>
          <a:custGeom>
            <a:avLst/>
            <a:gdLst/>
            <a:ahLst/>
            <a:cxnLst/>
            <a:rect l="l" t="t" r="r" b="b"/>
            <a:pathLst>
              <a:path w="635" h="28575">
                <a:moveTo>
                  <a:pt x="0" y="28321"/>
                </a:moveTo>
                <a:lnTo>
                  <a:pt x="0" y="0"/>
                </a:lnTo>
                <a:lnTo>
                  <a:pt x="635" y="0"/>
                </a:lnTo>
                <a:lnTo>
                  <a:pt x="635" y="233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9" name="object 5079"/>
          <p:cNvSpPr/>
          <p:nvPr/>
        </p:nvSpPr>
        <p:spPr>
          <a:xfrm>
            <a:off x="2293111" y="4755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0" name="object 5080"/>
          <p:cNvSpPr/>
          <p:nvPr/>
        </p:nvSpPr>
        <p:spPr>
          <a:xfrm>
            <a:off x="2292857" y="4747767"/>
            <a:ext cx="635" cy="27940"/>
          </a:xfrm>
          <a:custGeom>
            <a:avLst/>
            <a:gdLst/>
            <a:ahLst/>
            <a:cxnLst/>
            <a:rect l="l" t="t" r="r" b="b"/>
            <a:pathLst>
              <a:path w="635" h="27939">
                <a:moveTo>
                  <a:pt x="0" y="27812"/>
                </a:moveTo>
                <a:lnTo>
                  <a:pt x="0" y="0"/>
                </a:lnTo>
                <a:lnTo>
                  <a:pt x="508" y="0"/>
                </a:lnTo>
                <a:lnTo>
                  <a:pt x="508" y="8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1" name="object 5081"/>
          <p:cNvSpPr/>
          <p:nvPr/>
        </p:nvSpPr>
        <p:spPr>
          <a:xfrm>
            <a:off x="2292604" y="47017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2" name="object 5082"/>
          <p:cNvSpPr/>
          <p:nvPr/>
        </p:nvSpPr>
        <p:spPr>
          <a:xfrm>
            <a:off x="2292350" y="46836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3" name="object 5083"/>
          <p:cNvSpPr/>
          <p:nvPr/>
        </p:nvSpPr>
        <p:spPr>
          <a:xfrm>
            <a:off x="2292223" y="46672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4" name="object 5084"/>
          <p:cNvSpPr/>
          <p:nvPr/>
        </p:nvSpPr>
        <p:spPr>
          <a:xfrm>
            <a:off x="2295270" y="4688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5" name="object 5085"/>
          <p:cNvSpPr/>
          <p:nvPr/>
        </p:nvSpPr>
        <p:spPr>
          <a:xfrm>
            <a:off x="2296160" y="47509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6" name="object 5086"/>
          <p:cNvSpPr/>
          <p:nvPr/>
        </p:nvSpPr>
        <p:spPr>
          <a:xfrm>
            <a:off x="2296032" y="47197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7" name="object 5087"/>
          <p:cNvSpPr/>
          <p:nvPr/>
        </p:nvSpPr>
        <p:spPr>
          <a:xfrm>
            <a:off x="2295779" y="46903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8" name="object 5088"/>
          <p:cNvSpPr/>
          <p:nvPr/>
        </p:nvSpPr>
        <p:spPr>
          <a:xfrm>
            <a:off x="2295651" y="46767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9" name="object 5089"/>
          <p:cNvSpPr/>
          <p:nvPr/>
        </p:nvSpPr>
        <p:spPr>
          <a:xfrm>
            <a:off x="2295270" y="4654803"/>
            <a:ext cx="635" cy="34290"/>
          </a:xfrm>
          <a:custGeom>
            <a:avLst/>
            <a:gdLst/>
            <a:ahLst/>
            <a:cxnLst/>
            <a:rect l="l" t="t" r="r" b="b"/>
            <a:pathLst>
              <a:path w="635" h="34289">
                <a:moveTo>
                  <a:pt x="0" y="33782"/>
                </a:moveTo>
                <a:lnTo>
                  <a:pt x="0" y="0"/>
                </a:lnTo>
                <a:lnTo>
                  <a:pt x="508" y="0"/>
                </a:lnTo>
                <a:lnTo>
                  <a:pt x="508" y="219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0" name="object 5090"/>
          <p:cNvSpPr/>
          <p:nvPr/>
        </p:nvSpPr>
        <p:spPr>
          <a:xfrm>
            <a:off x="2295017" y="46320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1" name="object 5091"/>
          <p:cNvSpPr/>
          <p:nvPr/>
        </p:nvSpPr>
        <p:spPr>
          <a:xfrm>
            <a:off x="2292350" y="4622672"/>
            <a:ext cx="3175" cy="45085"/>
          </a:xfrm>
          <a:custGeom>
            <a:avLst/>
            <a:gdLst/>
            <a:ahLst/>
            <a:cxnLst/>
            <a:rect l="l" t="t" r="r" b="b"/>
            <a:pathLst>
              <a:path w="3175" h="45085">
                <a:moveTo>
                  <a:pt x="0" y="44576"/>
                </a:moveTo>
                <a:lnTo>
                  <a:pt x="0" y="0"/>
                </a:lnTo>
                <a:lnTo>
                  <a:pt x="2921" y="0"/>
                </a:lnTo>
                <a:lnTo>
                  <a:pt x="2921" y="93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2" name="object 5092"/>
          <p:cNvSpPr/>
          <p:nvPr/>
        </p:nvSpPr>
        <p:spPr>
          <a:xfrm>
            <a:off x="2296795" y="46614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3" name="object 5093"/>
          <p:cNvSpPr/>
          <p:nvPr/>
        </p:nvSpPr>
        <p:spPr>
          <a:xfrm>
            <a:off x="2296541" y="46207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4" name="object 5094"/>
          <p:cNvSpPr/>
          <p:nvPr/>
        </p:nvSpPr>
        <p:spPr>
          <a:xfrm>
            <a:off x="2293873" y="4578603"/>
            <a:ext cx="3175" cy="44450"/>
          </a:xfrm>
          <a:custGeom>
            <a:avLst/>
            <a:gdLst/>
            <a:ahLst/>
            <a:cxnLst/>
            <a:rect l="l" t="t" r="r" b="b"/>
            <a:pathLst>
              <a:path w="3175" h="44450">
                <a:moveTo>
                  <a:pt x="0" y="44069"/>
                </a:moveTo>
                <a:lnTo>
                  <a:pt x="0" y="0"/>
                </a:lnTo>
                <a:lnTo>
                  <a:pt x="2794" y="0"/>
                </a:lnTo>
                <a:lnTo>
                  <a:pt x="2794" y="421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5" name="object 5095"/>
          <p:cNvSpPr/>
          <p:nvPr/>
        </p:nvSpPr>
        <p:spPr>
          <a:xfrm>
            <a:off x="2291969" y="4570348"/>
            <a:ext cx="3810" cy="100330"/>
          </a:xfrm>
          <a:custGeom>
            <a:avLst/>
            <a:gdLst/>
            <a:ahLst/>
            <a:cxnLst/>
            <a:rect l="l" t="t" r="r" b="b"/>
            <a:pathLst>
              <a:path w="3810" h="100329">
                <a:moveTo>
                  <a:pt x="0" y="100329"/>
                </a:moveTo>
                <a:lnTo>
                  <a:pt x="0" y="0"/>
                </a:lnTo>
                <a:lnTo>
                  <a:pt x="3302" y="0"/>
                </a:lnTo>
                <a:lnTo>
                  <a:pt x="3302" y="8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6" name="object 5096"/>
          <p:cNvSpPr/>
          <p:nvPr/>
        </p:nvSpPr>
        <p:spPr>
          <a:xfrm>
            <a:off x="2291842" y="455383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165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7" name="object 5097"/>
          <p:cNvSpPr/>
          <p:nvPr/>
        </p:nvSpPr>
        <p:spPr>
          <a:xfrm>
            <a:off x="2291588" y="447916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746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8" name="object 5098"/>
          <p:cNvSpPr/>
          <p:nvPr/>
        </p:nvSpPr>
        <p:spPr>
          <a:xfrm>
            <a:off x="2291460" y="4463034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9" name="object 5099"/>
          <p:cNvSpPr/>
          <p:nvPr/>
        </p:nvSpPr>
        <p:spPr>
          <a:xfrm>
            <a:off x="2291207" y="4440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0" name="object 5100"/>
          <p:cNvSpPr/>
          <p:nvPr/>
        </p:nvSpPr>
        <p:spPr>
          <a:xfrm>
            <a:off x="2298319" y="48000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1" name="object 5101"/>
          <p:cNvSpPr/>
          <p:nvPr/>
        </p:nvSpPr>
        <p:spPr>
          <a:xfrm>
            <a:off x="2298064" y="4750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2" name="object 5102"/>
          <p:cNvSpPr/>
          <p:nvPr/>
        </p:nvSpPr>
        <p:spPr>
          <a:xfrm>
            <a:off x="2297938" y="4721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3" name="object 5103"/>
          <p:cNvSpPr/>
          <p:nvPr/>
        </p:nvSpPr>
        <p:spPr>
          <a:xfrm>
            <a:off x="2297683" y="4706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4" name="object 5104"/>
          <p:cNvSpPr/>
          <p:nvPr/>
        </p:nvSpPr>
        <p:spPr>
          <a:xfrm>
            <a:off x="2297557" y="46843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5" name="object 5105"/>
          <p:cNvSpPr/>
          <p:nvPr/>
        </p:nvSpPr>
        <p:spPr>
          <a:xfrm>
            <a:off x="2297302" y="46676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6" name="object 5106"/>
          <p:cNvSpPr/>
          <p:nvPr/>
        </p:nvSpPr>
        <p:spPr>
          <a:xfrm>
            <a:off x="2298700" y="4773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7" name="object 5107"/>
          <p:cNvSpPr/>
          <p:nvPr/>
        </p:nvSpPr>
        <p:spPr>
          <a:xfrm>
            <a:off x="2299207" y="47919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8" name="object 5108"/>
          <p:cNvSpPr/>
          <p:nvPr/>
        </p:nvSpPr>
        <p:spPr>
          <a:xfrm>
            <a:off x="2299842" y="4817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9" name="object 5109"/>
          <p:cNvSpPr/>
          <p:nvPr/>
        </p:nvSpPr>
        <p:spPr>
          <a:xfrm>
            <a:off x="2300223" y="4779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0" name="object 5110"/>
          <p:cNvSpPr/>
          <p:nvPr/>
        </p:nvSpPr>
        <p:spPr>
          <a:xfrm>
            <a:off x="2299842" y="4775200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254" y="-4762"/>
                </a:moveTo>
                <a:lnTo>
                  <a:pt x="254" y="4743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1" name="object 5111"/>
          <p:cNvSpPr/>
          <p:nvPr/>
        </p:nvSpPr>
        <p:spPr>
          <a:xfrm>
            <a:off x="2299589" y="47556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2" name="object 5112"/>
          <p:cNvSpPr/>
          <p:nvPr/>
        </p:nvSpPr>
        <p:spPr>
          <a:xfrm>
            <a:off x="2299335" y="4740021"/>
            <a:ext cx="635" cy="52069"/>
          </a:xfrm>
          <a:custGeom>
            <a:avLst/>
            <a:gdLst/>
            <a:ahLst/>
            <a:cxnLst/>
            <a:rect l="l" t="t" r="r" b="b"/>
            <a:pathLst>
              <a:path w="635" h="52070">
                <a:moveTo>
                  <a:pt x="253" y="-4762"/>
                </a:moveTo>
                <a:lnTo>
                  <a:pt x="253" y="56705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3" name="object 5113"/>
          <p:cNvSpPr/>
          <p:nvPr/>
        </p:nvSpPr>
        <p:spPr>
          <a:xfrm>
            <a:off x="2299080" y="47193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4" name="object 5114"/>
          <p:cNvSpPr/>
          <p:nvPr/>
        </p:nvSpPr>
        <p:spPr>
          <a:xfrm>
            <a:off x="2298700" y="4694428"/>
            <a:ext cx="635" cy="78740"/>
          </a:xfrm>
          <a:custGeom>
            <a:avLst/>
            <a:gdLst/>
            <a:ahLst/>
            <a:cxnLst/>
            <a:rect l="l" t="t" r="r" b="b"/>
            <a:pathLst>
              <a:path w="635" h="78739">
                <a:moveTo>
                  <a:pt x="317" y="-4762"/>
                </a:moveTo>
                <a:lnTo>
                  <a:pt x="317" y="8350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5" name="object 5115"/>
          <p:cNvSpPr/>
          <p:nvPr/>
        </p:nvSpPr>
        <p:spPr>
          <a:xfrm>
            <a:off x="2300604" y="47494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6" name="object 5116"/>
          <p:cNvSpPr/>
          <p:nvPr/>
        </p:nvSpPr>
        <p:spPr>
          <a:xfrm>
            <a:off x="2301367" y="4804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7" name="object 5117"/>
          <p:cNvSpPr/>
          <p:nvPr/>
        </p:nvSpPr>
        <p:spPr>
          <a:xfrm>
            <a:off x="2301875" y="48209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8" name="object 5118"/>
          <p:cNvSpPr/>
          <p:nvPr/>
        </p:nvSpPr>
        <p:spPr>
          <a:xfrm>
            <a:off x="2302510" y="4852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9" name="object 5119"/>
          <p:cNvSpPr/>
          <p:nvPr/>
        </p:nvSpPr>
        <p:spPr>
          <a:xfrm>
            <a:off x="2303017" y="48590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0" name="object 5120"/>
          <p:cNvSpPr/>
          <p:nvPr/>
        </p:nvSpPr>
        <p:spPr>
          <a:xfrm>
            <a:off x="2302891" y="48399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1" name="object 5121"/>
          <p:cNvSpPr/>
          <p:nvPr/>
        </p:nvSpPr>
        <p:spPr>
          <a:xfrm>
            <a:off x="2302636" y="4832477"/>
            <a:ext cx="635" cy="19685"/>
          </a:xfrm>
          <a:custGeom>
            <a:avLst/>
            <a:gdLst/>
            <a:ahLst/>
            <a:cxnLst/>
            <a:rect l="l" t="t" r="r" b="b"/>
            <a:pathLst>
              <a:path w="635" h="19685">
                <a:moveTo>
                  <a:pt x="0" y="19558"/>
                </a:moveTo>
                <a:lnTo>
                  <a:pt x="0" y="0"/>
                </a:lnTo>
                <a:lnTo>
                  <a:pt x="381" y="0"/>
                </a:lnTo>
                <a:lnTo>
                  <a:pt x="381" y="74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2" name="object 5122"/>
          <p:cNvSpPr/>
          <p:nvPr/>
        </p:nvSpPr>
        <p:spPr>
          <a:xfrm>
            <a:off x="2303398" y="48131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3" name="object 5123"/>
          <p:cNvSpPr/>
          <p:nvPr/>
        </p:nvSpPr>
        <p:spPr>
          <a:xfrm>
            <a:off x="2302764" y="4795773"/>
            <a:ext cx="1270" cy="36830"/>
          </a:xfrm>
          <a:custGeom>
            <a:avLst/>
            <a:gdLst/>
            <a:ahLst/>
            <a:cxnLst/>
            <a:rect l="l" t="t" r="r" b="b"/>
            <a:pathLst>
              <a:path w="1269" h="36829">
                <a:moveTo>
                  <a:pt x="0" y="36702"/>
                </a:moveTo>
                <a:lnTo>
                  <a:pt x="0" y="0"/>
                </a:lnTo>
                <a:lnTo>
                  <a:pt x="762" y="0"/>
                </a:lnTo>
                <a:lnTo>
                  <a:pt x="762" y="173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4" name="object 5124"/>
          <p:cNvSpPr/>
          <p:nvPr/>
        </p:nvSpPr>
        <p:spPr>
          <a:xfrm>
            <a:off x="2302255" y="478739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5" name="object 5125"/>
          <p:cNvSpPr/>
          <p:nvPr/>
        </p:nvSpPr>
        <p:spPr>
          <a:xfrm>
            <a:off x="2302001" y="4768596"/>
            <a:ext cx="1270" cy="52705"/>
          </a:xfrm>
          <a:custGeom>
            <a:avLst/>
            <a:gdLst/>
            <a:ahLst/>
            <a:cxnLst/>
            <a:rect l="l" t="t" r="r" b="b"/>
            <a:pathLst>
              <a:path w="1269" h="52704">
                <a:moveTo>
                  <a:pt x="0" y="52324"/>
                </a:moveTo>
                <a:lnTo>
                  <a:pt x="0" y="0"/>
                </a:lnTo>
                <a:lnTo>
                  <a:pt x="762" y="0"/>
                </a:lnTo>
                <a:lnTo>
                  <a:pt x="762" y="187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6" name="object 5126"/>
          <p:cNvSpPr/>
          <p:nvPr/>
        </p:nvSpPr>
        <p:spPr>
          <a:xfrm>
            <a:off x="2301748" y="4745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7" name="object 5127"/>
          <p:cNvSpPr/>
          <p:nvPr/>
        </p:nvSpPr>
        <p:spPr>
          <a:xfrm>
            <a:off x="2301494" y="4738242"/>
            <a:ext cx="635" cy="66040"/>
          </a:xfrm>
          <a:custGeom>
            <a:avLst/>
            <a:gdLst/>
            <a:ahLst/>
            <a:cxnLst/>
            <a:rect l="l" t="t" r="r" b="b"/>
            <a:pathLst>
              <a:path w="635" h="66039">
                <a:moveTo>
                  <a:pt x="254" y="-4762"/>
                </a:moveTo>
                <a:lnTo>
                  <a:pt x="254" y="70548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8" name="object 5128"/>
          <p:cNvSpPr/>
          <p:nvPr/>
        </p:nvSpPr>
        <p:spPr>
          <a:xfrm>
            <a:off x="2301113" y="47094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9" name="object 5129"/>
          <p:cNvSpPr/>
          <p:nvPr/>
        </p:nvSpPr>
        <p:spPr>
          <a:xfrm>
            <a:off x="2300985" y="47038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0" name="object 5130"/>
          <p:cNvSpPr/>
          <p:nvPr/>
        </p:nvSpPr>
        <p:spPr>
          <a:xfrm>
            <a:off x="2300732" y="4693792"/>
            <a:ext cx="635" cy="55880"/>
          </a:xfrm>
          <a:custGeom>
            <a:avLst/>
            <a:gdLst/>
            <a:ahLst/>
            <a:cxnLst/>
            <a:rect l="l" t="t" r="r" b="b"/>
            <a:pathLst>
              <a:path w="635" h="55879">
                <a:moveTo>
                  <a:pt x="254" y="-4762"/>
                </a:moveTo>
                <a:lnTo>
                  <a:pt x="254" y="60388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1" name="object 5131"/>
          <p:cNvSpPr/>
          <p:nvPr/>
        </p:nvSpPr>
        <p:spPr>
          <a:xfrm>
            <a:off x="2304160" y="48632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2" name="object 5132"/>
          <p:cNvSpPr/>
          <p:nvPr/>
        </p:nvSpPr>
        <p:spPr>
          <a:xfrm>
            <a:off x="2304542" y="48610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3" name="object 5133"/>
          <p:cNvSpPr/>
          <p:nvPr/>
        </p:nvSpPr>
        <p:spPr>
          <a:xfrm>
            <a:off x="2305304" y="48538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4" name="object 5134"/>
          <p:cNvSpPr/>
          <p:nvPr/>
        </p:nvSpPr>
        <p:spPr>
          <a:xfrm>
            <a:off x="2305176" y="48411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5" name="object 5135"/>
          <p:cNvSpPr/>
          <p:nvPr/>
        </p:nvSpPr>
        <p:spPr>
          <a:xfrm>
            <a:off x="2304923" y="48220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6" name="object 5136"/>
          <p:cNvSpPr/>
          <p:nvPr/>
        </p:nvSpPr>
        <p:spPr>
          <a:xfrm>
            <a:off x="2304669" y="4810633"/>
            <a:ext cx="635" cy="50800"/>
          </a:xfrm>
          <a:custGeom>
            <a:avLst/>
            <a:gdLst/>
            <a:ahLst/>
            <a:cxnLst/>
            <a:rect l="l" t="t" r="r" b="b"/>
            <a:pathLst>
              <a:path w="635" h="50800">
                <a:moveTo>
                  <a:pt x="254" y="-4762"/>
                </a:moveTo>
                <a:lnTo>
                  <a:pt x="254" y="55181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7" name="object 5137"/>
          <p:cNvSpPr/>
          <p:nvPr/>
        </p:nvSpPr>
        <p:spPr>
          <a:xfrm>
            <a:off x="2304288" y="4781803"/>
            <a:ext cx="635" cy="81915"/>
          </a:xfrm>
          <a:custGeom>
            <a:avLst/>
            <a:gdLst/>
            <a:ahLst/>
            <a:cxnLst/>
            <a:rect l="l" t="t" r="r" b="b"/>
            <a:pathLst>
              <a:path w="635" h="81914">
                <a:moveTo>
                  <a:pt x="317" y="-4762"/>
                </a:moveTo>
                <a:lnTo>
                  <a:pt x="317" y="8616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8" name="object 5138"/>
          <p:cNvSpPr/>
          <p:nvPr/>
        </p:nvSpPr>
        <p:spPr>
          <a:xfrm>
            <a:off x="2305685" y="48077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9" name="object 5139"/>
          <p:cNvSpPr/>
          <p:nvPr/>
        </p:nvSpPr>
        <p:spPr>
          <a:xfrm>
            <a:off x="2306066" y="48273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0" name="object 5140"/>
          <p:cNvSpPr/>
          <p:nvPr/>
        </p:nvSpPr>
        <p:spPr>
          <a:xfrm>
            <a:off x="2306447" y="4836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1" name="object 5141"/>
          <p:cNvSpPr/>
          <p:nvPr/>
        </p:nvSpPr>
        <p:spPr>
          <a:xfrm>
            <a:off x="2307082" y="4870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2" name="object 5142"/>
          <p:cNvSpPr/>
          <p:nvPr/>
        </p:nvSpPr>
        <p:spPr>
          <a:xfrm>
            <a:off x="2306827" y="48240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3" name="object 5143"/>
          <p:cNvSpPr/>
          <p:nvPr/>
        </p:nvSpPr>
        <p:spPr>
          <a:xfrm>
            <a:off x="2306573" y="4817617"/>
            <a:ext cx="635" cy="19050"/>
          </a:xfrm>
          <a:custGeom>
            <a:avLst/>
            <a:gdLst/>
            <a:ahLst/>
            <a:cxnLst/>
            <a:rect l="l" t="t" r="r" b="b"/>
            <a:pathLst>
              <a:path w="635" h="19050">
                <a:moveTo>
                  <a:pt x="0" y="18923"/>
                </a:moveTo>
                <a:lnTo>
                  <a:pt x="0" y="0"/>
                </a:lnTo>
                <a:lnTo>
                  <a:pt x="381" y="0"/>
                </a:lnTo>
                <a:lnTo>
                  <a:pt x="381" y="6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4" name="object 5144"/>
          <p:cNvSpPr/>
          <p:nvPr/>
        </p:nvSpPr>
        <p:spPr>
          <a:xfrm>
            <a:off x="2306192" y="4794503"/>
            <a:ext cx="635" cy="33020"/>
          </a:xfrm>
          <a:custGeom>
            <a:avLst/>
            <a:gdLst/>
            <a:ahLst/>
            <a:cxnLst/>
            <a:rect l="l" t="t" r="r" b="b"/>
            <a:pathLst>
              <a:path w="635" h="33020">
                <a:moveTo>
                  <a:pt x="0" y="32892"/>
                </a:moveTo>
                <a:lnTo>
                  <a:pt x="0" y="0"/>
                </a:lnTo>
                <a:lnTo>
                  <a:pt x="635" y="0"/>
                </a:lnTo>
                <a:lnTo>
                  <a:pt x="635" y="231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5" name="object 5145"/>
          <p:cNvSpPr/>
          <p:nvPr/>
        </p:nvSpPr>
        <p:spPr>
          <a:xfrm>
            <a:off x="2305811" y="4775072"/>
            <a:ext cx="635" cy="33020"/>
          </a:xfrm>
          <a:custGeom>
            <a:avLst/>
            <a:gdLst/>
            <a:ahLst/>
            <a:cxnLst/>
            <a:rect l="l" t="t" r="r" b="b"/>
            <a:pathLst>
              <a:path w="635" h="33020">
                <a:moveTo>
                  <a:pt x="0" y="32638"/>
                </a:moveTo>
                <a:lnTo>
                  <a:pt x="0" y="0"/>
                </a:lnTo>
                <a:lnTo>
                  <a:pt x="635" y="0"/>
                </a:lnTo>
                <a:lnTo>
                  <a:pt x="635" y="1943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6" name="object 5146"/>
          <p:cNvSpPr/>
          <p:nvPr/>
        </p:nvSpPr>
        <p:spPr>
          <a:xfrm>
            <a:off x="2304542" y="4761357"/>
            <a:ext cx="1905" cy="20955"/>
          </a:xfrm>
          <a:custGeom>
            <a:avLst/>
            <a:gdLst/>
            <a:ahLst/>
            <a:cxnLst/>
            <a:rect l="l" t="t" r="r" b="b"/>
            <a:pathLst>
              <a:path w="1905" h="20954">
                <a:moveTo>
                  <a:pt x="0" y="20447"/>
                </a:moveTo>
                <a:lnTo>
                  <a:pt x="0" y="0"/>
                </a:lnTo>
                <a:lnTo>
                  <a:pt x="1651" y="0"/>
                </a:lnTo>
                <a:lnTo>
                  <a:pt x="1651" y="137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7" name="object 5147"/>
          <p:cNvSpPr/>
          <p:nvPr/>
        </p:nvSpPr>
        <p:spPr>
          <a:xfrm>
            <a:off x="2304033" y="470535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560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8" name="object 5148"/>
          <p:cNvSpPr/>
          <p:nvPr/>
        </p:nvSpPr>
        <p:spPr>
          <a:xfrm>
            <a:off x="2303779" y="469341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9" name="object 5149"/>
          <p:cNvSpPr/>
          <p:nvPr/>
        </p:nvSpPr>
        <p:spPr>
          <a:xfrm>
            <a:off x="2300985" y="4678045"/>
            <a:ext cx="3810" cy="15875"/>
          </a:xfrm>
          <a:custGeom>
            <a:avLst/>
            <a:gdLst/>
            <a:ahLst/>
            <a:cxnLst/>
            <a:rect l="l" t="t" r="r" b="b"/>
            <a:pathLst>
              <a:path w="3810" h="15875">
                <a:moveTo>
                  <a:pt x="0" y="15748"/>
                </a:moveTo>
                <a:lnTo>
                  <a:pt x="0" y="0"/>
                </a:lnTo>
                <a:lnTo>
                  <a:pt x="3302" y="0"/>
                </a:lnTo>
                <a:lnTo>
                  <a:pt x="3302" y="153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0" name="object 5150"/>
          <p:cNvSpPr/>
          <p:nvPr/>
        </p:nvSpPr>
        <p:spPr>
          <a:xfrm>
            <a:off x="2299080" y="4666488"/>
            <a:ext cx="3810" cy="27940"/>
          </a:xfrm>
          <a:custGeom>
            <a:avLst/>
            <a:gdLst/>
            <a:ahLst/>
            <a:cxnLst/>
            <a:rect l="l" t="t" r="r" b="b"/>
            <a:pathLst>
              <a:path w="3810" h="27939">
                <a:moveTo>
                  <a:pt x="0" y="27939"/>
                </a:moveTo>
                <a:lnTo>
                  <a:pt x="0" y="0"/>
                </a:lnTo>
                <a:lnTo>
                  <a:pt x="3556" y="0"/>
                </a:lnTo>
                <a:lnTo>
                  <a:pt x="3556" y="1155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1" name="object 5151"/>
          <p:cNvSpPr/>
          <p:nvPr/>
        </p:nvSpPr>
        <p:spPr>
          <a:xfrm>
            <a:off x="2297557" y="4613275"/>
            <a:ext cx="3810" cy="54610"/>
          </a:xfrm>
          <a:custGeom>
            <a:avLst/>
            <a:gdLst/>
            <a:ahLst/>
            <a:cxnLst/>
            <a:rect l="l" t="t" r="r" b="b"/>
            <a:pathLst>
              <a:path w="3810" h="54610">
                <a:moveTo>
                  <a:pt x="0" y="54355"/>
                </a:moveTo>
                <a:lnTo>
                  <a:pt x="0" y="0"/>
                </a:lnTo>
                <a:lnTo>
                  <a:pt x="3302" y="0"/>
                </a:lnTo>
                <a:lnTo>
                  <a:pt x="3302" y="532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2" name="object 5152"/>
          <p:cNvSpPr/>
          <p:nvPr/>
        </p:nvSpPr>
        <p:spPr>
          <a:xfrm>
            <a:off x="2308605" y="47731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3" name="object 5153"/>
          <p:cNvSpPr/>
          <p:nvPr/>
        </p:nvSpPr>
        <p:spPr>
          <a:xfrm>
            <a:off x="2309876" y="4850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4" name="object 5154"/>
          <p:cNvSpPr/>
          <p:nvPr/>
        </p:nvSpPr>
        <p:spPr>
          <a:xfrm>
            <a:off x="2310257" y="48564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5" name="object 5155"/>
          <p:cNvSpPr/>
          <p:nvPr/>
        </p:nvSpPr>
        <p:spPr>
          <a:xfrm>
            <a:off x="2310955" y="4796345"/>
            <a:ext cx="0" cy="181610"/>
          </a:xfrm>
          <a:custGeom>
            <a:avLst/>
            <a:gdLst/>
            <a:ahLst/>
            <a:cxnLst/>
            <a:rect l="l" t="t" r="r" b="b"/>
            <a:pathLst>
              <a:path h="181610">
                <a:moveTo>
                  <a:pt x="0" y="0"/>
                </a:moveTo>
                <a:lnTo>
                  <a:pt x="0" y="181356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6" name="object 5156"/>
          <p:cNvSpPr/>
          <p:nvPr/>
        </p:nvSpPr>
        <p:spPr>
          <a:xfrm>
            <a:off x="2311019" y="4854194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0" y="17399"/>
                </a:moveTo>
                <a:lnTo>
                  <a:pt x="0" y="0"/>
                </a:lnTo>
                <a:lnTo>
                  <a:pt x="381" y="0"/>
                </a:lnTo>
                <a:lnTo>
                  <a:pt x="381" y="160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7" name="object 5157"/>
          <p:cNvSpPr/>
          <p:nvPr/>
        </p:nvSpPr>
        <p:spPr>
          <a:xfrm>
            <a:off x="2310638" y="48496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8" name="object 5158"/>
          <p:cNvSpPr/>
          <p:nvPr/>
        </p:nvSpPr>
        <p:spPr>
          <a:xfrm>
            <a:off x="2310383" y="4835144"/>
            <a:ext cx="635" cy="21590"/>
          </a:xfrm>
          <a:custGeom>
            <a:avLst/>
            <a:gdLst/>
            <a:ahLst/>
            <a:cxnLst/>
            <a:rect l="l" t="t" r="r" b="b"/>
            <a:pathLst>
              <a:path w="635" h="21589">
                <a:moveTo>
                  <a:pt x="0" y="21336"/>
                </a:moveTo>
                <a:lnTo>
                  <a:pt x="0" y="0"/>
                </a:lnTo>
                <a:lnTo>
                  <a:pt x="508" y="0"/>
                </a:lnTo>
                <a:lnTo>
                  <a:pt x="508" y="144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9" name="object 5159"/>
          <p:cNvSpPr/>
          <p:nvPr/>
        </p:nvSpPr>
        <p:spPr>
          <a:xfrm>
            <a:off x="2310002" y="4825491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5273"/>
                </a:moveTo>
                <a:lnTo>
                  <a:pt x="0" y="0"/>
                </a:lnTo>
                <a:lnTo>
                  <a:pt x="635" y="0"/>
                </a:lnTo>
                <a:lnTo>
                  <a:pt x="635" y="96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0" name="object 5160"/>
          <p:cNvSpPr/>
          <p:nvPr/>
        </p:nvSpPr>
        <p:spPr>
          <a:xfrm>
            <a:off x="2309748" y="48232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1" name="object 5161"/>
          <p:cNvSpPr/>
          <p:nvPr/>
        </p:nvSpPr>
        <p:spPr>
          <a:xfrm>
            <a:off x="2312161" y="48567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2" name="object 5162"/>
          <p:cNvSpPr/>
          <p:nvPr/>
        </p:nvSpPr>
        <p:spPr>
          <a:xfrm>
            <a:off x="2311780" y="4835144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0607"/>
                </a:moveTo>
                <a:lnTo>
                  <a:pt x="0" y="0"/>
                </a:lnTo>
                <a:lnTo>
                  <a:pt x="508" y="0"/>
                </a:lnTo>
                <a:lnTo>
                  <a:pt x="508" y="215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3" name="object 5163"/>
          <p:cNvSpPr/>
          <p:nvPr/>
        </p:nvSpPr>
        <p:spPr>
          <a:xfrm>
            <a:off x="2312035" y="4823078"/>
            <a:ext cx="1270" cy="12065"/>
          </a:xfrm>
          <a:custGeom>
            <a:avLst/>
            <a:gdLst/>
            <a:ahLst/>
            <a:cxnLst/>
            <a:rect l="l" t="t" r="r" b="b"/>
            <a:pathLst>
              <a:path w="1269" h="12064">
                <a:moveTo>
                  <a:pt x="0" y="12064"/>
                </a:moveTo>
                <a:lnTo>
                  <a:pt x="0" y="0"/>
                </a:lnTo>
                <a:lnTo>
                  <a:pt x="889" y="0"/>
                </a:lnTo>
                <a:lnTo>
                  <a:pt x="889" y="749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4" name="object 5164"/>
          <p:cNvSpPr/>
          <p:nvPr/>
        </p:nvSpPr>
        <p:spPr>
          <a:xfrm>
            <a:off x="2310002" y="4811014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191"/>
                </a:moveTo>
                <a:lnTo>
                  <a:pt x="0" y="0"/>
                </a:lnTo>
                <a:lnTo>
                  <a:pt x="2413" y="0"/>
                </a:lnTo>
                <a:lnTo>
                  <a:pt x="2413" y="120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5" name="object 5165"/>
          <p:cNvSpPr/>
          <p:nvPr/>
        </p:nvSpPr>
        <p:spPr>
          <a:xfrm>
            <a:off x="2309495" y="478942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215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6" name="object 5166"/>
          <p:cNvSpPr/>
          <p:nvPr/>
        </p:nvSpPr>
        <p:spPr>
          <a:xfrm>
            <a:off x="2309367" y="477977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7" name="object 5167"/>
          <p:cNvSpPr/>
          <p:nvPr/>
        </p:nvSpPr>
        <p:spPr>
          <a:xfrm>
            <a:off x="2309114" y="4768850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8" name="object 5168"/>
          <p:cNvSpPr/>
          <p:nvPr/>
        </p:nvSpPr>
        <p:spPr>
          <a:xfrm>
            <a:off x="2314448" y="4849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9" name="object 5169"/>
          <p:cNvSpPr/>
          <p:nvPr/>
        </p:nvSpPr>
        <p:spPr>
          <a:xfrm>
            <a:off x="2314067" y="4799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0" name="object 5170"/>
          <p:cNvSpPr/>
          <p:nvPr/>
        </p:nvSpPr>
        <p:spPr>
          <a:xfrm>
            <a:off x="2313558" y="4763642"/>
            <a:ext cx="1270" cy="37465"/>
          </a:xfrm>
          <a:custGeom>
            <a:avLst/>
            <a:gdLst/>
            <a:ahLst/>
            <a:cxnLst/>
            <a:rect l="l" t="t" r="r" b="b"/>
            <a:pathLst>
              <a:path w="1269" h="37464">
                <a:moveTo>
                  <a:pt x="0" y="37464"/>
                </a:moveTo>
                <a:lnTo>
                  <a:pt x="0" y="0"/>
                </a:lnTo>
                <a:lnTo>
                  <a:pt x="762" y="0"/>
                </a:lnTo>
                <a:lnTo>
                  <a:pt x="762" y="359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1" name="object 5171"/>
          <p:cNvSpPr/>
          <p:nvPr/>
        </p:nvSpPr>
        <p:spPr>
          <a:xfrm>
            <a:off x="2309495" y="4754245"/>
            <a:ext cx="4445" cy="14604"/>
          </a:xfrm>
          <a:custGeom>
            <a:avLst/>
            <a:gdLst/>
            <a:ahLst/>
            <a:cxnLst/>
            <a:rect l="l" t="t" r="r" b="b"/>
            <a:pathLst>
              <a:path w="4444" h="14604">
                <a:moveTo>
                  <a:pt x="0" y="14604"/>
                </a:moveTo>
                <a:lnTo>
                  <a:pt x="0" y="0"/>
                </a:lnTo>
                <a:lnTo>
                  <a:pt x="4445" y="0"/>
                </a:lnTo>
                <a:lnTo>
                  <a:pt x="4445" y="939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2" name="object 5172"/>
          <p:cNvSpPr/>
          <p:nvPr/>
        </p:nvSpPr>
        <p:spPr>
          <a:xfrm>
            <a:off x="2308986" y="4724908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667" y="0"/>
                </a:lnTo>
                <a:lnTo>
                  <a:pt x="2667" y="293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3" name="object 5173"/>
          <p:cNvSpPr/>
          <p:nvPr/>
        </p:nvSpPr>
        <p:spPr>
          <a:xfrm>
            <a:off x="2308732" y="4717415"/>
            <a:ext cx="1905" cy="55880"/>
          </a:xfrm>
          <a:custGeom>
            <a:avLst/>
            <a:gdLst/>
            <a:ahLst/>
            <a:cxnLst/>
            <a:rect l="l" t="t" r="r" b="b"/>
            <a:pathLst>
              <a:path w="1905" h="55879">
                <a:moveTo>
                  <a:pt x="0" y="55752"/>
                </a:moveTo>
                <a:lnTo>
                  <a:pt x="0" y="0"/>
                </a:lnTo>
                <a:lnTo>
                  <a:pt x="1651" y="0"/>
                </a:lnTo>
                <a:lnTo>
                  <a:pt x="1651" y="74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4" name="object 5174"/>
          <p:cNvSpPr/>
          <p:nvPr/>
        </p:nvSpPr>
        <p:spPr>
          <a:xfrm>
            <a:off x="2308351" y="469087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265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5" name="object 5175"/>
          <p:cNvSpPr/>
          <p:nvPr/>
        </p:nvSpPr>
        <p:spPr>
          <a:xfrm>
            <a:off x="2308225" y="46802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6" name="object 5176"/>
          <p:cNvSpPr/>
          <p:nvPr/>
        </p:nvSpPr>
        <p:spPr>
          <a:xfrm>
            <a:off x="2307970" y="4652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7" name="object 5177"/>
          <p:cNvSpPr/>
          <p:nvPr/>
        </p:nvSpPr>
        <p:spPr>
          <a:xfrm>
            <a:off x="2316226" y="48110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8" name="object 5178"/>
          <p:cNvSpPr/>
          <p:nvPr/>
        </p:nvSpPr>
        <p:spPr>
          <a:xfrm>
            <a:off x="2316670" y="4660328"/>
            <a:ext cx="0" cy="240029"/>
          </a:xfrm>
          <a:custGeom>
            <a:avLst/>
            <a:gdLst/>
            <a:ahLst/>
            <a:cxnLst/>
            <a:rect l="l" t="t" r="r" b="b"/>
            <a:pathLst>
              <a:path h="240029">
                <a:moveTo>
                  <a:pt x="0" y="0"/>
                </a:moveTo>
                <a:lnTo>
                  <a:pt x="0" y="239712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9" name="object 5179"/>
          <p:cNvSpPr/>
          <p:nvPr/>
        </p:nvSpPr>
        <p:spPr>
          <a:xfrm>
            <a:off x="2319273" y="4880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0" name="object 5180"/>
          <p:cNvSpPr/>
          <p:nvPr/>
        </p:nvSpPr>
        <p:spPr>
          <a:xfrm>
            <a:off x="2319020" y="4860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1" name="object 5181"/>
          <p:cNvSpPr/>
          <p:nvPr/>
        </p:nvSpPr>
        <p:spPr>
          <a:xfrm>
            <a:off x="2318892" y="4832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2" name="object 5182"/>
          <p:cNvSpPr/>
          <p:nvPr/>
        </p:nvSpPr>
        <p:spPr>
          <a:xfrm>
            <a:off x="2318639" y="48173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3" name="object 5183"/>
          <p:cNvSpPr/>
          <p:nvPr/>
        </p:nvSpPr>
        <p:spPr>
          <a:xfrm>
            <a:off x="2320417" y="49093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4" name="object 5184"/>
          <p:cNvSpPr/>
          <p:nvPr/>
        </p:nvSpPr>
        <p:spPr>
          <a:xfrm>
            <a:off x="2320163" y="4886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5" name="object 5185"/>
          <p:cNvSpPr/>
          <p:nvPr/>
        </p:nvSpPr>
        <p:spPr>
          <a:xfrm>
            <a:off x="2320035" y="48745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6" name="object 5186"/>
          <p:cNvSpPr/>
          <p:nvPr/>
        </p:nvSpPr>
        <p:spPr>
          <a:xfrm>
            <a:off x="2319782" y="48411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7" name="object 5187"/>
          <p:cNvSpPr/>
          <p:nvPr/>
        </p:nvSpPr>
        <p:spPr>
          <a:xfrm>
            <a:off x="2319654" y="4834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8" name="object 5188"/>
          <p:cNvSpPr/>
          <p:nvPr/>
        </p:nvSpPr>
        <p:spPr>
          <a:xfrm>
            <a:off x="2320925" y="48613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9" name="object 5189"/>
          <p:cNvSpPr/>
          <p:nvPr/>
        </p:nvSpPr>
        <p:spPr>
          <a:xfrm>
            <a:off x="2321305" y="4856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0" name="object 5190"/>
          <p:cNvSpPr/>
          <p:nvPr/>
        </p:nvSpPr>
        <p:spPr>
          <a:xfrm>
            <a:off x="2321051" y="4841240"/>
            <a:ext cx="635" cy="20320"/>
          </a:xfrm>
          <a:custGeom>
            <a:avLst/>
            <a:gdLst/>
            <a:ahLst/>
            <a:cxnLst/>
            <a:rect l="l" t="t" r="r" b="b"/>
            <a:pathLst>
              <a:path w="635" h="20320">
                <a:moveTo>
                  <a:pt x="0" y="20065"/>
                </a:moveTo>
                <a:lnTo>
                  <a:pt x="0" y="0"/>
                </a:lnTo>
                <a:lnTo>
                  <a:pt x="381" y="0"/>
                </a:lnTo>
                <a:lnTo>
                  <a:pt x="381" y="1523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1" name="object 5191"/>
          <p:cNvSpPr/>
          <p:nvPr/>
        </p:nvSpPr>
        <p:spPr>
          <a:xfrm>
            <a:off x="2320798" y="48289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2" name="object 5192"/>
          <p:cNvSpPr/>
          <p:nvPr/>
        </p:nvSpPr>
        <p:spPr>
          <a:xfrm>
            <a:off x="2319782" y="4811521"/>
            <a:ext cx="1270" cy="23495"/>
          </a:xfrm>
          <a:custGeom>
            <a:avLst/>
            <a:gdLst/>
            <a:ahLst/>
            <a:cxnLst/>
            <a:rect l="l" t="t" r="r" b="b"/>
            <a:pathLst>
              <a:path w="1269" h="23495">
                <a:moveTo>
                  <a:pt x="0" y="22987"/>
                </a:moveTo>
                <a:lnTo>
                  <a:pt x="0" y="0"/>
                </a:lnTo>
                <a:lnTo>
                  <a:pt x="1270" y="0"/>
                </a:lnTo>
                <a:lnTo>
                  <a:pt x="1270" y="173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3" name="object 5193"/>
          <p:cNvSpPr/>
          <p:nvPr/>
        </p:nvSpPr>
        <p:spPr>
          <a:xfrm>
            <a:off x="2318892" y="4799076"/>
            <a:ext cx="1905" cy="18415"/>
          </a:xfrm>
          <a:custGeom>
            <a:avLst/>
            <a:gdLst/>
            <a:ahLst/>
            <a:cxnLst/>
            <a:rect l="l" t="t" r="r" b="b"/>
            <a:pathLst>
              <a:path w="1905" h="18414">
                <a:moveTo>
                  <a:pt x="0" y="18287"/>
                </a:moveTo>
                <a:lnTo>
                  <a:pt x="0" y="0"/>
                </a:lnTo>
                <a:lnTo>
                  <a:pt x="1524" y="0"/>
                </a:lnTo>
                <a:lnTo>
                  <a:pt x="1524" y="1244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4" name="object 5194"/>
          <p:cNvSpPr/>
          <p:nvPr/>
        </p:nvSpPr>
        <p:spPr>
          <a:xfrm>
            <a:off x="2318511" y="477481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42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5" name="object 5195"/>
          <p:cNvSpPr/>
          <p:nvPr/>
        </p:nvSpPr>
        <p:spPr>
          <a:xfrm>
            <a:off x="2318257" y="477062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6" name="object 5196"/>
          <p:cNvSpPr/>
          <p:nvPr/>
        </p:nvSpPr>
        <p:spPr>
          <a:xfrm>
            <a:off x="2318130" y="47578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7" name="object 5197"/>
          <p:cNvSpPr/>
          <p:nvPr/>
        </p:nvSpPr>
        <p:spPr>
          <a:xfrm>
            <a:off x="2317876" y="47522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8" name="object 5198"/>
          <p:cNvSpPr/>
          <p:nvPr/>
        </p:nvSpPr>
        <p:spPr>
          <a:xfrm>
            <a:off x="2317750" y="4743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9" name="object 5199"/>
          <p:cNvSpPr/>
          <p:nvPr/>
        </p:nvSpPr>
        <p:spPr>
          <a:xfrm>
            <a:off x="2317495" y="47288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0" name="object 5200"/>
          <p:cNvSpPr/>
          <p:nvPr/>
        </p:nvSpPr>
        <p:spPr>
          <a:xfrm>
            <a:off x="2317369" y="4722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1" name="object 5201"/>
          <p:cNvSpPr/>
          <p:nvPr/>
        </p:nvSpPr>
        <p:spPr>
          <a:xfrm>
            <a:off x="2316607" y="4719192"/>
            <a:ext cx="1270" cy="19685"/>
          </a:xfrm>
          <a:custGeom>
            <a:avLst/>
            <a:gdLst/>
            <a:ahLst/>
            <a:cxnLst/>
            <a:rect l="l" t="t" r="r" b="b"/>
            <a:pathLst>
              <a:path w="1269" h="19685">
                <a:moveTo>
                  <a:pt x="0" y="19176"/>
                </a:moveTo>
                <a:lnTo>
                  <a:pt x="0" y="0"/>
                </a:lnTo>
                <a:lnTo>
                  <a:pt x="889" y="0"/>
                </a:lnTo>
                <a:lnTo>
                  <a:pt x="889" y="304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2" name="object 5202"/>
          <p:cNvSpPr/>
          <p:nvPr/>
        </p:nvSpPr>
        <p:spPr>
          <a:xfrm>
            <a:off x="2315845" y="4698746"/>
            <a:ext cx="1270" cy="49530"/>
          </a:xfrm>
          <a:custGeom>
            <a:avLst/>
            <a:gdLst/>
            <a:ahLst/>
            <a:cxnLst/>
            <a:rect l="l" t="t" r="r" b="b"/>
            <a:pathLst>
              <a:path w="1269" h="49529">
                <a:moveTo>
                  <a:pt x="0" y="49149"/>
                </a:moveTo>
                <a:lnTo>
                  <a:pt x="0" y="0"/>
                </a:lnTo>
                <a:lnTo>
                  <a:pt x="1270" y="0"/>
                </a:lnTo>
                <a:lnTo>
                  <a:pt x="1270" y="204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3" name="object 5203"/>
          <p:cNvSpPr/>
          <p:nvPr/>
        </p:nvSpPr>
        <p:spPr>
          <a:xfrm>
            <a:off x="2315210" y="4649723"/>
            <a:ext cx="1270" cy="97790"/>
          </a:xfrm>
          <a:custGeom>
            <a:avLst/>
            <a:gdLst/>
            <a:ahLst/>
            <a:cxnLst/>
            <a:rect l="l" t="t" r="r" b="b"/>
            <a:pathLst>
              <a:path w="1269" h="97789">
                <a:moveTo>
                  <a:pt x="381" y="-4762"/>
                </a:moveTo>
                <a:lnTo>
                  <a:pt x="381" y="102044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4" name="object 5204"/>
          <p:cNvSpPr/>
          <p:nvPr/>
        </p:nvSpPr>
        <p:spPr>
          <a:xfrm>
            <a:off x="2314829" y="463943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5" name="object 5205"/>
          <p:cNvSpPr/>
          <p:nvPr/>
        </p:nvSpPr>
        <p:spPr>
          <a:xfrm>
            <a:off x="2308351" y="4629150"/>
            <a:ext cx="6985" cy="23495"/>
          </a:xfrm>
          <a:custGeom>
            <a:avLst/>
            <a:gdLst/>
            <a:ahLst/>
            <a:cxnLst/>
            <a:rect l="l" t="t" r="r" b="b"/>
            <a:pathLst>
              <a:path w="6985" h="23495">
                <a:moveTo>
                  <a:pt x="0" y="23240"/>
                </a:moveTo>
                <a:lnTo>
                  <a:pt x="0" y="0"/>
                </a:lnTo>
                <a:lnTo>
                  <a:pt x="6858" y="0"/>
                </a:lnTo>
                <a:lnTo>
                  <a:pt x="6858" y="102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6" name="object 5206"/>
          <p:cNvSpPr/>
          <p:nvPr/>
        </p:nvSpPr>
        <p:spPr>
          <a:xfrm>
            <a:off x="2307844" y="4605909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4" h="100964">
                <a:moveTo>
                  <a:pt x="0" y="100457"/>
                </a:moveTo>
                <a:lnTo>
                  <a:pt x="0" y="0"/>
                </a:lnTo>
                <a:lnTo>
                  <a:pt x="3937" y="0"/>
                </a:lnTo>
                <a:lnTo>
                  <a:pt x="3937" y="232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7" name="object 5207"/>
          <p:cNvSpPr/>
          <p:nvPr/>
        </p:nvSpPr>
        <p:spPr>
          <a:xfrm>
            <a:off x="2307589" y="4599432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6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8" name="object 5208"/>
          <p:cNvSpPr/>
          <p:nvPr/>
        </p:nvSpPr>
        <p:spPr>
          <a:xfrm>
            <a:off x="2307463" y="458470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47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9" name="object 5209"/>
          <p:cNvSpPr/>
          <p:nvPr/>
        </p:nvSpPr>
        <p:spPr>
          <a:xfrm>
            <a:off x="2299207" y="4574032"/>
            <a:ext cx="8890" cy="39370"/>
          </a:xfrm>
          <a:custGeom>
            <a:avLst/>
            <a:gdLst/>
            <a:ahLst/>
            <a:cxnLst/>
            <a:rect l="l" t="t" r="r" b="b"/>
            <a:pathLst>
              <a:path w="8889" h="39370">
                <a:moveTo>
                  <a:pt x="0" y="39242"/>
                </a:moveTo>
                <a:lnTo>
                  <a:pt x="0" y="0"/>
                </a:lnTo>
                <a:lnTo>
                  <a:pt x="8890" y="0"/>
                </a:lnTo>
                <a:lnTo>
                  <a:pt x="8890" y="106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0" name="object 5210"/>
          <p:cNvSpPr/>
          <p:nvPr/>
        </p:nvSpPr>
        <p:spPr>
          <a:xfrm>
            <a:off x="2321941" y="45841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1" name="object 5211"/>
          <p:cNvSpPr/>
          <p:nvPr/>
        </p:nvSpPr>
        <p:spPr>
          <a:xfrm>
            <a:off x="2321686" y="4447921"/>
            <a:ext cx="635" cy="136525"/>
          </a:xfrm>
          <a:custGeom>
            <a:avLst/>
            <a:gdLst/>
            <a:ahLst/>
            <a:cxnLst/>
            <a:rect l="l" t="t" r="r" b="b"/>
            <a:pathLst>
              <a:path w="635" h="136525">
                <a:moveTo>
                  <a:pt x="190" y="-4762"/>
                </a:moveTo>
                <a:lnTo>
                  <a:pt x="190" y="14103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2" name="object 5212"/>
          <p:cNvSpPr/>
          <p:nvPr/>
        </p:nvSpPr>
        <p:spPr>
          <a:xfrm>
            <a:off x="2303652" y="4443984"/>
            <a:ext cx="18415" cy="130175"/>
          </a:xfrm>
          <a:custGeom>
            <a:avLst/>
            <a:gdLst/>
            <a:ahLst/>
            <a:cxnLst/>
            <a:rect l="l" t="t" r="r" b="b"/>
            <a:pathLst>
              <a:path w="18414" h="130175">
                <a:moveTo>
                  <a:pt x="0" y="130048"/>
                </a:moveTo>
                <a:lnTo>
                  <a:pt x="0" y="0"/>
                </a:lnTo>
                <a:lnTo>
                  <a:pt x="18288" y="0"/>
                </a:lnTo>
                <a:lnTo>
                  <a:pt x="18288" y="39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3" name="object 5213"/>
          <p:cNvSpPr/>
          <p:nvPr/>
        </p:nvSpPr>
        <p:spPr>
          <a:xfrm>
            <a:off x="2297176" y="4424679"/>
            <a:ext cx="15875" cy="100965"/>
          </a:xfrm>
          <a:custGeom>
            <a:avLst/>
            <a:gdLst/>
            <a:ahLst/>
            <a:cxnLst/>
            <a:rect l="l" t="t" r="r" b="b"/>
            <a:pathLst>
              <a:path w="15875" h="100964">
                <a:moveTo>
                  <a:pt x="0" y="100457"/>
                </a:moveTo>
                <a:lnTo>
                  <a:pt x="0" y="0"/>
                </a:lnTo>
                <a:lnTo>
                  <a:pt x="15621" y="0"/>
                </a:lnTo>
                <a:lnTo>
                  <a:pt x="15621" y="193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4" name="object 5214"/>
          <p:cNvSpPr/>
          <p:nvPr/>
        </p:nvSpPr>
        <p:spPr>
          <a:xfrm>
            <a:off x="2291460" y="4419853"/>
            <a:ext cx="13970" cy="20955"/>
          </a:xfrm>
          <a:custGeom>
            <a:avLst/>
            <a:gdLst/>
            <a:ahLst/>
            <a:cxnLst/>
            <a:rect l="l" t="t" r="r" b="b"/>
            <a:pathLst>
              <a:path w="13969" h="20954">
                <a:moveTo>
                  <a:pt x="0" y="20954"/>
                </a:moveTo>
                <a:lnTo>
                  <a:pt x="0" y="0"/>
                </a:lnTo>
                <a:lnTo>
                  <a:pt x="13462" y="0"/>
                </a:lnTo>
                <a:lnTo>
                  <a:pt x="13462" y="48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5" name="object 5215"/>
          <p:cNvSpPr/>
          <p:nvPr/>
        </p:nvSpPr>
        <p:spPr>
          <a:xfrm>
            <a:off x="2291079" y="4340352"/>
            <a:ext cx="7620" cy="100965"/>
          </a:xfrm>
          <a:custGeom>
            <a:avLst/>
            <a:gdLst/>
            <a:ahLst/>
            <a:cxnLst/>
            <a:rect l="l" t="t" r="r" b="b"/>
            <a:pathLst>
              <a:path w="7619" h="100964">
                <a:moveTo>
                  <a:pt x="0" y="100457"/>
                </a:moveTo>
                <a:lnTo>
                  <a:pt x="0" y="0"/>
                </a:lnTo>
                <a:lnTo>
                  <a:pt x="7112" y="0"/>
                </a:lnTo>
                <a:lnTo>
                  <a:pt x="7112" y="795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6" name="object 5216"/>
          <p:cNvSpPr/>
          <p:nvPr/>
        </p:nvSpPr>
        <p:spPr>
          <a:xfrm>
            <a:off x="2260854" y="4297171"/>
            <a:ext cx="34290" cy="48260"/>
          </a:xfrm>
          <a:custGeom>
            <a:avLst/>
            <a:gdLst/>
            <a:ahLst/>
            <a:cxnLst/>
            <a:rect l="l" t="t" r="r" b="b"/>
            <a:pathLst>
              <a:path w="34289" h="48260">
                <a:moveTo>
                  <a:pt x="0" y="48133"/>
                </a:moveTo>
                <a:lnTo>
                  <a:pt x="0" y="0"/>
                </a:lnTo>
                <a:lnTo>
                  <a:pt x="33782" y="0"/>
                </a:lnTo>
                <a:lnTo>
                  <a:pt x="33782" y="431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7" name="object 5217"/>
          <p:cNvSpPr/>
          <p:nvPr/>
        </p:nvSpPr>
        <p:spPr>
          <a:xfrm>
            <a:off x="2322322" y="44136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8" name="object 5218"/>
          <p:cNvSpPr/>
          <p:nvPr/>
        </p:nvSpPr>
        <p:spPr>
          <a:xfrm>
            <a:off x="2323083" y="45675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9" name="object 5219"/>
          <p:cNvSpPr/>
          <p:nvPr/>
        </p:nvSpPr>
        <p:spPr>
          <a:xfrm>
            <a:off x="2322829" y="44850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0" name="object 5220"/>
          <p:cNvSpPr/>
          <p:nvPr/>
        </p:nvSpPr>
        <p:spPr>
          <a:xfrm>
            <a:off x="2322702" y="4407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1" name="object 5221"/>
          <p:cNvSpPr/>
          <p:nvPr/>
        </p:nvSpPr>
        <p:spPr>
          <a:xfrm>
            <a:off x="2324607" y="45492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2" name="object 5222"/>
          <p:cNvSpPr/>
          <p:nvPr/>
        </p:nvSpPr>
        <p:spPr>
          <a:xfrm>
            <a:off x="2325370" y="4712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3" name="object 5223"/>
          <p:cNvSpPr/>
          <p:nvPr/>
        </p:nvSpPr>
        <p:spPr>
          <a:xfrm>
            <a:off x="2325116" y="46175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4" name="object 5224"/>
          <p:cNvSpPr/>
          <p:nvPr/>
        </p:nvSpPr>
        <p:spPr>
          <a:xfrm>
            <a:off x="2326132" y="47210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5" name="object 5225"/>
          <p:cNvSpPr/>
          <p:nvPr/>
        </p:nvSpPr>
        <p:spPr>
          <a:xfrm>
            <a:off x="2326639" y="47101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6" name="object 5226"/>
          <p:cNvSpPr/>
          <p:nvPr/>
        </p:nvSpPr>
        <p:spPr>
          <a:xfrm>
            <a:off x="2326513" y="46526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7" name="object 5227"/>
          <p:cNvSpPr/>
          <p:nvPr/>
        </p:nvSpPr>
        <p:spPr>
          <a:xfrm>
            <a:off x="2326258" y="4644390"/>
            <a:ext cx="635" cy="76835"/>
          </a:xfrm>
          <a:custGeom>
            <a:avLst/>
            <a:gdLst/>
            <a:ahLst/>
            <a:cxnLst/>
            <a:rect l="l" t="t" r="r" b="b"/>
            <a:pathLst>
              <a:path w="635" h="76835">
                <a:moveTo>
                  <a:pt x="190" y="-4762"/>
                </a:moveTo>
                <a:lnTo>
                  <a:pt x="190" y="8147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8" name="object 5228"/>
          <p:cNvSpPr/>
          <p:nvPr/>
        </p:nvSpPr>
        <p:spPr>
          <a:xfrm>
            <a:off x="2325877" y="46099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9" name="object 5229"/>
          <p:cNvSpPr/>
          <p:nvPr/>
        </p:nvSpPr>
        <p:spPr>
          <a:xfrm>
            <a:off x="2325751" y="4598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0" name="object 5230"/>
          <p:cNvSpPr/>
          <p:nvPr/>
        </p:nvSpPr>
        <p:spPr>
          <a:xfrm>
            <a:off x="2325370" y="4576190"/>
            <a:ext cx="635" cy="41910"/>
          </a:xfrm>
          <a:custGeom>
            <a:avLst/>
            <a:gdLst/>
            <a:ahLst/>
            <a:cxnLst/>
            <a:rect l="l" t="t" r="r" b="b"/>
            <a:pathLst>
              <a:path w="635" h="41910">
                <a:moveTo>
                  <a:pt x="0" y="41401"/>
                </a:moveTo>
                <a:lnTo>
                  <a:pt x="0" y="0"/>
                </a:lnTo>
                <a:lnTo>
                  <a:pt x="635" y="0"/>
                </a:lnTo>
                <a:lnTo>
                  <a:pt x="635" y="226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1" name="object 5231"/>
          <p:cNvSpPr/>
          <p:nvPr/>
        </p:nvSpPr>
        <p:spPr>
          <a:xfrm>
            <a:off x="2324989" y="45340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2" name="object 5232"/>
          <p:cNvSpPr/>
          <p:nvPr/>
        </p:nvSpPr>
        <p:spPr>
          <a:xfrm>
            <a:off x="2324735" y="4516628"/>
            <a:ext cx="635" cy="33020"/>
          </a:xfrm>
          <a:custGeom>
            <a:avLst/>
            <a:gdLst/>
            <a:ahLst/>
            <a:cxnLst/>
            <a:rect l="l" t="t" r="r" b="b"/>
            <a:pathLst>
              <a:path w="635" h="33020">
                <a:moveTo>
                  <a:pt x="0" y="32638"/>
                </a:moveTo>
                <a:lnTo>
                  <a:pt x="0" y="0"/>
                </a:lnTo>
                <a:lnTo>
                  <a:pt x="635" y="0"/>
                </a:lnTo>
                <a:lnTo>
                  <a:pt x="635" y="1739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3" name="object 5233"/>
          <p:cNvSpPr/>
          <p:nvPr/>
        </p:nvSpPr>
        <p:spPr>
          <a:xfrm>
            <a:off x="2327401" y="46407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4" name="object 5234"/>
          <p:cNvSpPr/>
          <p:nvPr/>
        </p:nvSpPr>
        <p:spPr>
          <a:xfrm>
            <a:off x="2329688" y="47664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5" name="object 5235"/>
          <p:cNvSpPr/>
          <p:nvPr/>
        </p:nvSpPr>
        <p:spPr>
          <a:xfrm>
            <a:off x="2330323" y="4771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6" name="object 5236"/>
          <p:cNvSpPr/>
          <p:nvPr/>
        </p:nvSpPr>
        <p:spPr>
          <a:xfrm>
            <a:off x="2331339" y="48398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7" name="object 5237"/>
          <p:cNvSpPr/>
          <p:nvPr/>
        </p:nvSpPr>
        <p:spPr>
          <a:xfrm>
            <a:off x="2331085" y="4815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8" name="object 5238"/>
          <p:cNvSpPr/>
          <p:nvPr/>
        </p:nvSpPr>
        <p:spPr>
          <a:xfrm>
            <a:off x="2332101" y="48605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9" name="object 5239"/>
          <p:cNvSpPr/>
          <p:nvPr/>
        </p:nvSpPr>
        <p:spPr>
          <a:xfrm>
            <a:off x="2331847" y="48355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0" name="object 5240"/>
          <p:cNvSpPr/>
          <p:nvPr/>
        </p:nvSpPr>
        <p:spPr>
          <a:xfrm>
            <a:off x="2331720" y="48102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1" name="object 5241"/>
          <p:cNvSpPr/>
          <p:nvPr/>
        </p:nvSpPr>
        <p:spPr>
          <a:xfrm>
            <a:off x="2331211" y="4802123"/>
            <a:ext cx="635" cy="13335"/>
          </a:xfrm>
          <a:custGeom>
            <a:avLst/>
            <a:gdLst/>
            <a:ahLst/>
            <a:cxnLst/>
            <a:rect l="l" t="t" r="r" b="b"/>
            <a:pathLst>
              <a:path w="635" h="13335">
                <a:moveTo>
                  <a:pt x="0" y="13335"/>
                </a:moveTo>
                <a:lnTo>
                  <a:pt x="0" y="0"/>
                </a:lnTo>
                <a:lnTo>
                  <a:pt x="635" y="0"/>
                </a:lnTo>
                <a:lnTo>
                  <a:pt x="635" y="8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2" name="object 5242"/>
          <p:cNvSpPr/>
          <p:nvPr/>
        </p:nvSpPr>
        <p:spPr>
          <a:xfrm>
            <a:off x="2330957" y="47933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3" name="object 5243"/>
          <p:cNvSpPr/>
          <p:nvPr/>
        </p:nvSpPr>
        <p:spPr>
          <a:xfrm>
            <a:off x="2332482" y="48101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4" name="object 5244"/>
          <p:cNvSpPr/>
          <p:nvPr/>
        </p:nvSpPr>
        <p:spPr>
          <a:xfrm>
            <a:off x="2333370" y="4867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5" name="object 5245"/>
          <p:cNvSpPr/>
          <p:nvPr/>
        </p:nvSpPr>
        <p:spPr>
          <a:xfrm>
            <a:off x="2333244" y="48423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6" name="object 5246"/>
          <p:cNvSpPr/>
          <p:nvPr/>
        </p:nvSpPr>
        <p:spPr>
          <a:xfrm>
            <a:off x="2332989" y="48242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7" name="object 5247"/>
          <p:cNvSpPr/>
          <p:nvPr/>
        </p:nvSpPr>
        <p:spPr>
          <a:xfrm>
            <a:off x="2332863" y="4806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8" name="object 5248"/>
          <p:cNvSpPr/>
          <p:nvPr/>
        </p:nvSpPr>
        <p:spPr>
          <a:xfrm>
            <a:off x="2332482" y="4778628"/>
            <a:ext cx="635" cy="31750"/>
          </a:xfrm>
          <a:custGeom>
            <a:avLst/>
            <a:gdLst/>
            <a:ahLst/>
            <a:cxnLst/>
            <a:rect l="l" t="t" r="r" b="b"/>
            <a:pathLst>
              <a:path w="635" h="31750">
                <a:moveTo>
                  <a:pt x="0" y="31496"/>
                </a:moveTo>
                <a:lnTo>
                  <a:pt x="0" y="0"/>
                </a:lnTo>
                <a:lnTo>
                  <a:pt x="508" y="0"/>
                </a:lnTo>
                <a:lnTo>
                  <a:pt x="508" y="281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9" name="object 5249"/>
          <p:cNvSpPr/>
          <p:nvPr/>
        </p:nvSpPr>
        <p:spPr>
          <a:xfrm>
            <a:off x="2331211" y="4776723"/>
            <a:ext cx="1905" cy="17145"/>
          </a:xfrm>
          <a:custGeom>
            <a:avLst/>
            <a:gdLst/>
            <a:ahLst/>
            <a:cxnLst/>
            <a:rect l="l" t="t" r="r" b="b"/>
            <a:pathLst>
              <a:path w="1905" h="17145">
                <a:moveTo>
                  <a:pt x="0" y="16637"/>
                </a:moveTo>
                <a:lnTo>
                  <a:pt x="0" y="0"/>
                </a:lnTo>
                <a:lnTo>
                  <a:pt x="1524" y="0"/>
                </a:lnTo>
                <a:lnTo>
                  <a:pt x="1524" y="19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0" name="object 5250"/>
          <p:cNvSpPr/>
          <p:nvPr/>
        </p:nvSpPr>
        <p:spPr>
          <a:xfrm>
            <a:off x="2330704" y="476135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53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1" name="object 5251"/>
          <p:cNvSpPr/>
          <p:nvPr/>
        </p:nvSpPr>
        <p:spPr>
          <a:xfrm>
            <a:off x="2330450" y="4754498"/>
            <a:ext cx="1270" cy="16510"/>
          </a:xfrm>
          <a:custGeom>
            <a:avLst/>
            <a:gdLst/>
            <a:ahLst/>
            <a:cxnLst/>
            <a:rect l="l" t="t" r="r" b="b"/>
            <a:pathLst>
              <a:path w="1269" h="16510">
                <a:moveTo>
                  <a:pt x="0" y="16510"/>
                </a:moveTo>
                <a:lnTo>
                  <a:pt x="0" y="0"/>
                </a:lnTo>
                <a:lnTo>
                  <a:pt x="889" y="0"/>
                </a:lnTo>
                <a:lnTo>
                  <a:pt x="889" y="68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2" name="object 5252"/>
          <p:cNvSpPr/>
          <p:nvPr/>
        </p:nvSpPr>
        <p:spPr>
          <a:xfrm>
            <a:off x="2330069" y="4747133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3" name="object 5253"/>
          <p:cNvSpPr/>
          <p:nvPr/>
        </p:nvSpPr>
        <p:spPr>
          <a:xfrm>
            <a:off x="2329814" y="4715509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0" y="50926"/>
                </a:moveTo>
                <a:lnTo>
                  <a:pt x="0" y="0"/>
                </a:lnTo>
                <a:lnTo>
                  <a:pt x="635" y="0"/>
                </a:lnTo>
                <a:lnTo>
                  <a:pt x="635" y="3162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4" name="object 5254"/>
          <p:cNvSpPr/>
          <p:nvPr/>
        </p:nvSpPr>
        <p:spPr>
          <a:xfrm>
            <a:off x="2329560" y="4696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5" name="object 5255"/>
          <p:cNvSpPr/>
          <p:nvPr/>
        </p:nvSpPr>
        <p:spPr>
          <a:xfrm>
            <a:off x="2329307" y="46873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6" name="object 5256"/>
          <p:cNvSpPr/>
          <p:nvPr/>
        </p:nvSpPr>
        <p:spPr>
          <a:xfrm>
            <a:off x="2329179" y="46790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7" name="object 5257"/>
          <p:cNvSpPr/>
          <p:nvPr/>
        </p:nvSpPr>
        <p:spPr>
          <a:xfrm>
            <a:off x="2328926" y="46596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8" name="object 5258"/>
          <p:cNvSpPr/>
          <p:nvPr/>
        </p:nvSpPr>
        <p:spPr>
          <a:xfrm>
            <a:off x="2328798" y="4642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9" name="object 5259"/>
          <p:cNvSpPr/>
          <p:nvPr/>
        </p:nvSpPr>
        <p:spPr>
          <a:xfrm>
            <a:off x="2328545" y="4626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0" name="object 5260"/>
          <p:cNvSpPr/>
          <p:nvPr/>
        </p:nvSpPr>
        <p:spPr>
          <a:xfrm>
            <a:off x="2328417" y="46098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1" name="object 5261"/>
          <p:cNvSpPr/>
          <p:nvPr/>
        </p:nvSpPr>
        <p:spPr>
          <a:xfrm>
            <a:off x="2328164" y="45855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2" name="object 5262"/>
          <p:cNvSpPr/>
          <p:nvPr/>
        </p:nvSpPr>
        <p:spPr>
          <a:xfrm>
            <a:off x="2328036" y="4576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3" name="object 5263"/>
          <p:cNvSpPr/>
          <p:nvPr/>
        </p:nvSpPr>
        <p:spPr>
          <a:xfrm>
            <a:off x="2327782" y="4573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4" name="object 5264"/>
          <p:cNvSpPr/>
          <p:nvPr/>
        </p:nvSpPr>
        <p:spPr>
          <a:xfrm>
            <a:off x="2327529" y="4555490"/>
            <a:ext cx="635" cy="85725"/>
          </a:xfrm>
          <a:custGeom>
            <a:avLst/>
            <a:gdLst/>
            <a:ahLst/>
            <a:cxnLst/>
            <a:rect l="l" t="t" r="r" b="b"/>
            <a:pathLst>
              <a:path w="635" h="85725">
                <a:moveTo>
                  <a:pt x="254" y="-4762"/>
                </a:moveTo>
                <a:lnTo>
                  <a:pt x="254" y="8997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5" name="object 5265"/>
          <p:cNvSpPr/>
          <p:nvPr/>
        </p:nvSpPr>
        <p:spPr>
          <a:xfrm>
            <a:off x="2334132" y="46772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6" name="object 5266"/>
          <p:cNvSpPr/>
          <p:nvPr/>
        </p:nvSpPr>
        <p:spPr>
          <a:xfrm>
            <a:off x="2335910" y="47518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7" name="object 5267"/>
          <p:cNvSpPr/>
          <p:nvPr/>
        </p:nvSpPr>
        <p:spPr>
          <a:xfrm>
            <a:off x="2338197" y="48860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8" name="object 5268"/>
          <p:cNvSpPr/>
          <p:nvPr/>
        </p:nvSpPr>
        <p:spPr>
          <a:xfrm>
            <a:off x="2338704" y="48808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9" name="object 5269"/>
          <p:cNvSpPr/>
          <p:nvPr/>
        </p:nvSpPr>
        <p:spPr>
          <a:xfrm>
            <a:off x="2338577" y="4863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0" name="object 5270"/>
          <p:cNvSpPr/>
          <p:nvPr/>
        </p:nvSpPr>
        <p:spPr>
          <a:xfrm>
            <a:off x="2338197" y="4855717"/>
            <a:ext cx="635" cy="30480"/>
          </a:xfrm>
          <a:custGeom>
            <a:avLst/>
            <a:gdLst/>
            <a:ahLst/>
            <a:cxnLst/>
            <a:rect l="l" t="t" r="r" b="b"/>
            <a:pathLst>
              <a:path w="635" h="30479">
                <a:moveTo>
                  <a:pt x="0" y="30352"/>
                </a:moveTo>
                <a:lnTo>
                  <a:pt x="0" y="0"/>
                </a:lnTo>
                <a:lnTo>
                  <a:pt x="508" y="0"/>
                </a:lnTo>
                <a:lnTo>
                  <a:pt x="508" y="8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1" name="object 5271"/>
          <p:cNvSpPr/>
          <p:nvPr/>
        </p:nvSpPr>
        <p:spPr>
          <a:xfrm>
            <a:off x="2337942" y="4836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2" name="object 5272"/>
          <p:cNvSpPr/>
          <p:nvPr/>
        </p:nvSpPr>
        <p:spPr>
          <a:xfrm>
            <a:off x="2337816" y="4822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3" name="object 5273"/>
          <p:cNvSpPr/>
          <p:nvPr/>
        </p:nvSpPr>
        <p:spPr>
          <a:xfrm>
            <a:off x="2337561" y="48110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4" name="object 5274"/>
          <p:cNvSpPr/>
          <p:nvPr/>
        </p:nvSpPr>
        <p:spPr>
          <a:xfrm>
            <a:off x="2337435" y="4798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5" name="object 5275"/>
          <p:cNvSpPr/>
          <p:nvPr/>
        </p:nvSpPr>
        <p:spPr>
          <a:xfrm>
            <a:off x="2337180" y="4786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6" name="object 5276"/>
          <p:cNvSpPr/>
          <p:nvPr/>
        </p:nvSpPr>
        <p:spPr>
          <a:xfrm>
            <a:off x="2337054" y="47600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7" name="object 5277"/>
          <p:cNvSpPr/>
          <p:nvPr/>
        </p:nvSpPr>
        <p:spPr>
          <a:xfrm>
            <a:off x="2336800" y="47461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8" name="object 5278"/>
          <p:cNvSpPr/>
          <p:nvPr/>
        </p:nvSpPr>
        <p:spPr>
          <a:xfrm>
            <a:off x="2336673" y="47383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9" name="object 5279"/>
          <p:cNvSpPr/>
          <p:nvPr/>
        </p:nvSpPr>
        <p:spPr>
          <a:xfrm>
            <a:off x="2336419" y="4723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0" name="object 5280"/>
          <p:cNvSpPr/>
          <p:nvPr/>
        </p:nvSpPr>
        <p:spPr>
          <a:xfrm>
            <a:off x="2336292" y="4714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1" name="object 5281"/>
          <p:cNvSpPr/>
          <p:nvPr/>
        </p:nvSpPr>
        <p:spPr>
          <a:xfrm>
            <a:off x="2335910" y="4702936"/>
            <a:ext cx="635" cy="48895"/>
          </a:xfrm>
          <a:custGeom>
            <a:avLst/>
            <a:gdLst/>
            <a:ahLst/>
            <a:cxnLst/>
            <a:rect l="l" t="t" r="r" b="b"/>
            <a:pathLst>
              <a:path w="635" h="48895">
                <a:moveTo>
                  <a:pt x="253" y="-4762"/>
                </a:moveTo>
                <a:lnTo>
                  <a:pt x="253" y="53657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2" name="object 5282"/>
          <p:cNvSpPr/>
          <p:nvPr/>
        </p:nvSpPr>
        <p:spPr>
          <a:xfrm>
            <a:off x="2335657" y="4679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3" name="object 5283"/>
          <p:cNvSpPr/>
          <p:nvPr/>
        </p:nvSpPr>
        <p:spPr>
          <a:xfrm>
            <a:off x="2335529" y="46629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4" name="object 5284"/>
          <p:cNvSpPr/>
          <p:nvPr/>
        </p:nvSpPr>
        <p:spPr>
          <a:xfrm>
            <a:off x="2335276" y="46565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5" name="object 5285"/>
          <p:cNvSpPr/>
          <p:nvPr/>
        </p:nvSpPr>
        <p:spPr>
          <a:xfrm>
            <a:off x="2335148" y="46353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6" name="object 5286"/>
          <p:cNvSpPr/>
          <p:nvPr/>
        </p:nvSpPr>
        <p:spPr>
          <a:xfrm>
            <a:off x="2334895" y="46211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7" name="object 5287"/>
          <p:cNvSpPr/>
          <p:nvPr/>
        </p:nvSpPr>
        <p:spPr>
          <a:xfrm>
            <a:off x="2334767" y="46097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8" name="object 5288"/>
          <p:cNvSpPr/>
          <p:nvPr/>
        </p:nvSpPr>
        <p:spPr>
          <a:xfrm>
            <a:off x="2334514" y="45954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9" name="object 5289"/>
          <p:cNvSpPr/>
          <p:nvPr/>
        </p:nvSpPr>
        <p:spPr>
          <a:xfrm>
            <a:off x="2334260" y="4582795"/>
            <a:ext cx="635" cy="94615"/>
          </a:xfrm>
          <a:custGeom>
            <a:avLst/>
            <a:gdLst/>
            <a:ahLst/>
            <a:cxnLst/>
            <a:rect l="l" t="t" r="r" b="b"/>
            <a:pathLst>
              <a:path w="635" h="94614">
                <a:moveTo>
                  <a:pt x="253" y="-4762"/>
                </a:moveTo>
                <a:lnTo>
                  <a:pt x="253" y="99250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0" name="object 5290"/>
          <p:cNvSpPr/>
          <p:nvPr/>
        </p:nvSpPr>
        <p:spPr>
          <a:xfrm>
            <a:off x="2334005" y="4573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1" name="object 5291"/>
          <p:cNvSpPr/>
          <p:nvPr/>
        </p:nvSpPr>
        <p:spPr>
          <a:xfrm>
            <a:off x="2333751" y="4553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2" name="object 5292"/>
          <p:cNvSpPr/>
          <p:nvPr/>
        </p:nvSpPr>
        <p:spPr>
          <a:xfrm>
            <a:off x="2327782" y="4542535"/>
            <a:ext cx="6350" cy="13335"/>
          </a:xfrm>
          <a:custGeom>
            <a:avLst/>
            <a:gdLst/>
            <a:ahLst/>
            <a:cxnLst/>
            <a:rect l="l" t="t" r="r" b="b"/>
            <a:pathLst>
              <a:path w="6350" h="13335">
                <a:moveTo>
                  <a:pt x="0" y="12953"/>
                </a:moveTo>
                <a:lnTo>
                  <a:pt x="0" y="0"/>
                </a:lnTo>
                <a:lnTo>
                  <a:pt x="6223" y="0"/>
                </a:lnTo>
                <a:lnTo>
                  <a:pt x="6223" y="110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3" name="object 5293"/>
          <p:cNvSpPr/>
          <p:nvPr/>
        </p:nvSpPr>
        <p:spPr>
          <a:xfrm>
            <a:off x="2327275" y="4509134"/>
            <a:ext cx="3810" cy="100330"/>
          </a:xfrm>
          <a:custGeom>
            <a:avLst/>
            <a:gdLst/>
            <a:ahLst/>
            <a:cxnLst/>
            <a:rect l="l" t="t" r="r" b="b"/>
            <a:pathLst>
              <a:path w="3810" h="100329">
                <a:moveTo>
                  <a:pt x="0" y="100329"/>
                </a:moveTo>
                <a:lnTo>
                  <a:pt x="0" y="0"/>
                </a:lnTo>
                <a:lnTo>
                  <a:pt x="3556" y="0"/>
                </a:lnTo>
                <a:lnTo>
                  <a:pt x="3556" y="334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4" name="object 5294"/>
          <p:cNvSpPr/>
          <p:nvPr/>
        </p:nvSpPr>
        <p:spPr>
          <a:xfrm>
            <a:off x="2327020" y="4502530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032" y="0"/>
                </a:lnTo>
                <a:lnTo>
                  <a:pt x="2032" y="66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5" name="object 5295"/>
          <p:cNvSpPr/>
          <p:nvPr/>
        </p:nvSpPr>
        <p:spPr>
          <a:xfrm>
            <a:off x="2324989" y="4481195"/>
            <a:ext cx="3175" cy="35560"/>
          </a:xfrm>
          <a:custGeom>
            <a:avLst/>
            <a:gdLst/>
            <a:ahLst/>
            <a:cxnLst/>
            <a:rect l="l" t="t" r="r" b="b"/>
            <a:pathLst>
              <a:path w="3175" h="35560">
                <a:moveTo>
                  <a:pt x="0" y="35433"/>
                </a:moveTo>
                <a:lnTo>
                  <a:pt x="0" y="0"/>
                </a:lnTo>
                <a:lnTo>
                  <a:pt x="3048" y="0"/>
                </a:lnTo>
                <a:lnTo>
                  <a:pt x="3048" y="213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6" name="object 5296"/>
          <p:cNvSpPr/>
          <p:nvPr/>
        </p:nvSpPr>
        <p:spPr>
          <a:xfrm>
            <a:off x="2324354" y="4452746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284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7" name="object 5297"/>
          <p:cNvSpPr/>
          <p:nvPr/>
        </p:nvSpPr>
        <p:spPr>
          <a:xfrm>
            <a:off x="2324226" y="443992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28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8" name="object 5298"/>
          <p:cNvSpPr/>
          <p:nvPr/>
        </p:nvSpPr>
        <p:spPr>
          <a:xfrm>
            <a:off x="2323973" y="443280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9" name="object 5299"/>
          <p:cNvSpPr/>
          <p:nvPr/>
        </p:nvSpPr>
        <p:spPr>
          <a:xfrm>
            <a:off x="2323845" y="44273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0" name="object 5300"/>
          <p:cNvSpPr/>
          <p:nvPr/>
        </p:nvSpPr>
        <p:spPr>
          <a:xfrm>
            <a:off x="2323592" y="43661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1" name="object 5301"/>
          <p:cNvSpPr/>
          <p:nvPr/>
        </p:nvSpPr>
        <p:spPr>
          <a:xfrm>
            <a:off x="2323464" y="43596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2" name="object 5302"/>
          <p:cNvSpPr/>
          <p:nvPr/>
        </p:nvSpPr>
        <p:spPr>
          <a:xfrm>
            <a:off x="2322829" y="4356353"/>
            <a:ext cx="1270" cy="51435"/>
          </a:xfrm>
          <a:custGeom>
            <a:avLst/>
            <a:gdLst/>
            <a:ahLst/>
            <a:cxnLst/>
            <a:rect l="l" t="t" r="r" b="b"/>
            <a:pathLst>
              <a:path w="1269" h="51435">
                <a:moveTo>
                  <a:pt x="0" y="51180"/>
                </a:moveTo>
                <a:lnTo>
                  <a:pt x="0" y="0"/>
                </a:lnTo>
                <a:lnTo>
                  <a:pt x="889" y="0"/>
                </a:lnTo>
                <a:lnTo>
                  <a:pt x="889" y="33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3" name="object 5303"/>
          <p:cNvSpPr/>
          <p:nvPr/>
        </p:nvSpPr>
        <p:spPr>
          <a:xfrm>
            <a:off x="2341626" y="47308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4" name="object 5304"/>
          <p:cNvSpPr/>
          <p:nvPr/>
        </p:nvSpPr>
        <p:spPr>
          <a:xfrm>
            <a:off x="2341372" y="46711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5" name="object 5305"/>
          <p:cNvSpPr/>
          <p:nvPr/>
        </p:nvSpPr>
        <p:spPr>
          <a:xfrm>
            <a:off x="2343150" y="4817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6" name="object 5306"/>
          <p:cNvSpPr/>
          <p:nvPr/>
        </p:nvSpPr>
        <p:spPr>
          <a:xfrm>
            <a:off x="2343657" y="47967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7" name="object 5307"/>
          <p:cNvSpPr/>
          <p:nvPr/>
        </p:nvSpPr>
        <p:spPr>
          <a:xfrm>
            <a:off x="2343530" y="4791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8" name="object 5308"/>
          <p:cNvSpPr/>
          <p:nvPr/>
        </p:nvSpPr>
        <p:spPr>
          <a:xfrm>
            <a:off x="2343150" y="4776851"/>
            <a:ext cx="635" cy="40640"/>
          </a:xfrm>
          <a:custGeom>
            <a:avLst/>
            <a:gdLst/>
            <a:ahLst/>
            <a:cxnLst/>
            <a:rect l="l" t="t" r="r" b="b"/>
            <a:pathLst>
              <a:path w="635" h="40639">
                <a:moveTo>
                  <a:pt x="0" y="40259"/>
                </a:moveTo>
                <a:lnTo>
                  <a:pt x="0" y="0"/>
                </a:lnTo>
                <a:lnTo>
                  <a:pt x="508" y="0"/>
                </a:lnTo>
                <a:lnTo>
                  <a:pt x="508" y="148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9" name="object 5309"/>
          <p:cNvSpPr/>
          <p:nvPr/>
        </p:nvSpPr>
        <p:spPr>
          <a:xfrm>
            <a:off x="2342895" y="47727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0" name="object 5310"/>
          <p:cNvSpPr/>
          <p:nvPr/>
        </p:nvSpPr>
        <p:spPr>
          <a:xfrm>
            <a:off x="2342769" y="47558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1" name="object 5311"/>
          <p:cNvSpPr/>
          <p:nvPr/>
        </p:nvSpPr>
        <p:spPr>
          <a:xfrm>
            <a:off x="2342514" y="47404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2" name="object 5312"/>
          <p:cNvSpPr/>
          <p:nvPr/>
        </p:nvSpPr>
        <p:spPr>
          <a:xfrm>
            <a:off x="2342388" y="47224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3" name="object 5313"/>
          <p:cNvSpPr/>
          <p:nvPr/>
        </p:nvSpPr>
        <p:spPr>
          <a:xfrm>
            <a:off x="2344292" y="47473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4" name="object 5314"/>
          <p:cNvSpPr/>
          <p:nvPr/>
        </p:nvSpPr>
        <p:spPr>
          <a:xfrm>
            <a:off x="2344039" y="4718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5" name="object 5315"/>
          <p:cNvSpPr/>
          <p:nvPr/>
        </p:nvSpPr>
        <p:spPr>
          <a:xfrm>
            <a:off x="2342514" y="4705603"/>
            <a:ext cx="1905" cy="17145"/>
          </a:xfrm>
          <a:custGeom>
            <a:avLst/>
            <a:gdLst/>
            <a:ahLst/>
            <a:cxnLst/>
            <a:rect l="l" t="t" r="r" b="b"/>
            <a:pathLst>
              <a:path w="1905" h="17145">
                <a:moveTo>
                  <a:pt x="0" y="16890"/>
                </a:moveTo>
                <a:lnTo>
                  <a:pt x="0" y="0"/>
                </a:lnTo>
                <a:lnTo>
                  <a:pt x="1651" y="0"/>
                </a:lnTo>
                <a:lnTo>
                  <a:pt x="1651" y="126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6" name="object 5316"/>
          <p:cNvSpPr/>
          <p:nvPr/>
        </p:nvSpPr>
        <p:spPr>
          <a:xfrm>
            <a:off x="2342133" y="468833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72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7" name="object 5317"/>
          <p:cNvSpPr/>
          <p:nvPr/>
        </p:nvSpPr>
        <p:spPr>
          <a:xfrm>
            <a:off x="2342007" y="465315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8" name="object 5318"/>
          <p:cNvSpPr/>
          <p:nvPr/>
        </p:nvSpPr>
        <p:spPr>
          <a:xfrm>
            <a:off x="2341498" y="4648453"/>
            <a:ext cx="1270" cy="22860"/>
          </a:xfrm>
          <a:custGeom>
            <a:avLst/>
            <a:gdLst/>
            <a:ahLst/>
            <a:cxnLst/>
            <a:rect l="l" t="t" r="r" b="b"/>
            <a:pathLst>
              <a:path w="1269" h="22860">
                <a:moveTo>
                  <a:pt x="0" y="22733"/>
                </a:moveTo>
                <a:lnTo>
                  <a:pt x="0" y="0"/>
                </a:lnTo>
                <a:lnTo>
                  <a:pt x="889" y="0"/>
                </a:lnTo>
                <a:lnTo>
                  <a:pt x="889" y="46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9" name="object 5319"/>
          <p:cNvSpPr/>
          <p:nvPr/>
        </p:nvSpPr>
        <p:spPr>
          <a:xfrm>
            <a:off x="2341245" y="46295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0" name="object 5320"/>
          <p:cNvSpPr/>
          <p:nvPr/>
        </p:nvSpPr>
        <p:spPr>
          <a:xfrm>
            <a:off x="2340991" y="46235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1" name="object 5321"/>
          <p:cNvSpPr/>
          <p:nvPr/>
        </p:nvSpPr>
        <p:spPr>
          <a:xfrm>
            <a:off x="2340864" y="46090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2" name="object 5322"/>
          <p:cNvSpPr/>
          <p:nvPr/>
        </p:nvSpPr>
        <p:spPr>
          <a:xfrm>
            <a:off x="2340610" y="45909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3" name="object 5323"/>
          <p:cNvSpPr/>
          <p:nvPr/>
        </p:nvSpPr>
        <p:spPr>
          <a:xfrm>
            <a:off x="2345435" y="46747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4" name="object 5324"/>
          <p:cNvSpPr/>
          <p:nvPr/>
        </p:nvSpPr>
        <p:spPr>
          <a:xfrm>
            <a:off x="2345944" y="46790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5" name="object 5325"/>
          <p:cNvSpPr/>
          <p:nvPr/>
        </p:nvSpPr>
        <p:spPr>
          <a:xfrm>
            <a:off x="2346960" y="47626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6" name="object 5326"/>
          <p:cNvSpPr/>
          <p:nvPr/>
        </p:nvSpPr>
        <p:spPr>
          <a:xfrm>
            <a:off x="2347467" y="47706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7" name="object 5327"/>
          <p:cNvSpPr/>
          <p:nvPr/>
        </p:nvSpPr>
        <p:spPr>
          <a:xfrm>
            <a:off x="2348992" y="48502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8" name="object 5328"/>
          <p:cNvSpPr/>
          <p:nvPr/>
        </p:nvSpPr>
        <p:spPr>
          <a:xfrm>
            <a:off x="2348864" y="4832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9" name="object 5329"/>
          <p:cNvSpPr/>
          <p:nvPr/>
        </p:nvSpPr>
        <p:spPr>
          <a:xfrm>
            <a:off x="2348610" y="48192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0" name="object 5330"/>
          <p:cNvSpPr/>
          <p:nvPr/>
        </p:nvSpPr>
        <p:spPr>
          <a:xfrm>
            <a:off x="2348483" y="4798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1" name="object 5331"/>
          <p:cNvSpPr/>
          <p:nvPr/>
        </p:nvSpPr>
        <p:spPr>
          <a:xfrm>
            <a:off x="2348229" y="47791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2" name="object 5332"/>
          <p:cNvSpPr/>
          <p:nvPr/>
        </p:nvSpPr>
        <p:spPr>
          <a:xfrm>
            <a:off x="2348102" y="47566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3" name="object 5333"/>
          <p:cNvSpPr/>
          <p:nvPr/>
        </p:nvSpPr>
        <p:spPr>
          <a:xfrm>
            <a:off x="2347848" y="4747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4" name="object 5334"/>
          <p:cNvSpPr/>
          <p:nvPr/>
        </p:nvSpPr>
        <p:spPr>
          <a:xfrm>
            <a:off x="2347595" y="4742560"/>
            <a:ext cx="635" cy="28575"/>
          </a:xfrm>
          <a:custGeom>
            <a:avLst/>
            <a:gdLst/>
            <a:ahLst/>
            <a:cxnLst/>
            <a:rect l="l" t="t" r="r" b="b"/>
            <a:pathLst>
              <a:path w="635" h="28575">
                <a:moveTo>
                  <a:pt x="0" y="28066"/>
                </a:moveTo>
                <a:lnTo>
                  <a:pt x="0" y="0"/>
                </a:lnTo>
                <a:lnTo>
                  <a:pt x="508" y="0"/>
                </a:lnTo>
                <a:lnTo>
                  <a:pt x="508" y="53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5" name="object 5335"/>
          <p:cNvSpPr/>
          <p:nvPr/>
        </p:nvSpPr>
        <p:spPr>
          <a:xfrm>
            <a:off x="2347341" y="47209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6" name="object 5336"/>
          <p:cNvSpPr/>
          <p:nvPr/>
        </p:nvSpPr>
        <p:spPr>
          <a:xfrm>
            <a:off x="2346960" y="4717796"/>
            <a:ext cx="635" cy="45085"/>
          </a:xfrm>
          <a:custGeom>
            <a:avLst/>
            <a:gdLst/>
            <a:ahLst/>
            <a:cxnLst/>
            <a:rect l="l" t="t" r="r" b="b"/>
            <a:pathLst>
              <a:path w="635" h="45085">
                <a:moveTo>
                  <a:pt x="0" y="44830"/>
                </a:moveTo>
                <a:lnTo>
                  <a:pt x="0" y="0"/>
                </a:lnTo>
                <a:lnTo>
                  <a:pt x="635" y="0"/>
                </a:lnTo>
                <a:lnTo>
                  <a:pt x="635" y="31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7" name="object 5337"/>
          <p:cNvSpPr/>
          <p:nvPr/>
        </p:nvSpPr>
        <p:spPr>
          <a:xfrm>
            <a:off x="2346705" y="46943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8" name="object 5338"/>
          <p:cNvSpPr/>
          <p:nvPr/>
        </p:nvSpPr>
        <p:spPr>
          <a:xfrm>
            <a:off x="2346579" y="46771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9" name="object 5339"/>
          <p:cNvSpPr/>
          <p:nvPr/>
        </p:nvSpPr>
        <p:spPr>
          <a:xfrm>
            <a:off x="2346325" y="46610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0" name="object 5340"/>
          <p:cNvSpPr/>
          <p:nvPr/>
        </p:nvSpPr>
        <p:spPr>
          <a:xfrm>
            <a:off x="2346070" y="4649596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0" y="29463"/>
                </a:moveTo>
                <a:lnTo>
                  <a:pt x="0" y="0"/>
                </a:lnTo>
                <a:lnTo>
                  <a:pt x="508" y="0"/>
                </a:lnTo>
                <a:lnTo>
                  <a:pt x="508" y="11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1" name="object 5341"/>
          <p:cNvSpPr/>
          <p:nvPr/>
        </p:nvSpPr>
        <p:spPr>
          <a:xfrm>
            <a:off x="2345817" y="46417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2" name="object 5342"/>
          <p:cNvSpPr/>
          <p:nvPr/>
        </p:nvSpPr>
        <p:spPr>
          <a:xfrm>
            <a:off x="2345435" y="4631563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0" y="43179"/>
                </a:moveTo>
                <a:lnTo>
                  <a:pt x="0" y="0"/>
                </a:lnTo>
                <a:lnTo>
                  <a:pt x="635" y="0"/>
                </a:lnTo>
                <a:lnTo>
                  <a:pt x="635" y="101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3" name="object 5343"/>
          <p:cNvSpPr/>
          <p:nvPr/>
        </p:nvSpPr>
        <p:spPr>
          <a:xfrm>
            <a:off x="2345182" y="46179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4" name="object 5344"/>
          <p:cNvSpPr/>
          <p:nvPr/>
        </p:nvSpPr>
        <p:spPr>
          <a:xfrm>
            <a:off x="2345054" y="4605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5" name="object 5345"/>
          <p:cNvSpPr/>
          <p:nvPr/>
        </p:nvSpPr>
        <p:spPr>
          <a:xfrm>
            <a:off x="2344801" y="45915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6" name="object 5346"/>
          <p:cNvSpPr/>
          <p:nvPr/>
        </p:nvSpPr>
        <p:spPr>
          <a:xfrm>
            <a:off x="2344673" y="45807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7" name="object 5347"/>
          <p:cNvSpPr/>
          <p:nvPr/>
        </p:nvSpPr>
        <p:spPr>
          <a:xfrm>
            <a:off x="2340864" y="4574285"/>
            <a:ext cx="4445" cy="17145"/>
          </a:xfrm>
          <a:custGeom>
            <a:avLst/>
            <a:gdLst/>
            <a:ahLst/>
            <a:cxnLst/>
            <a:rect l="l" t="t" r="r" b="b"/>
            <a:pathLst>
              <a:path w="4444" h="17145">
                <a:moveTo>
                  <a:pt x="0" y="16637"/>
                </a:moveTo>
                <a:lnTo>
                  <a:pt x="0" y="0"/>
                </a:lnTo>
                <a:lnTo>
                  <a:pt x="3937" y="0"/>
                </a:lnTo>
                <a:lnTo>
                  <a:pt x="3937" y="6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8" name="object 5348"/>
          <p:cNvSpPr/>
          <p:nvPr/>
        </p:nvSpPr>
        <p:spPr>
          <a:xfrm>
            <a:off x="2340482" y="4533519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4076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9" name="object 5349"/>
          <p:cNvSpPr/>
          <p:nvPr/>
        </p:nvSpPr>
        <p:spPr>
          <a:xfrm>
            <a:off x="2340229" y="4526026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5" h="100329">
                <a:moveTo>
                  <a:pt x="0" y="100329"/>
                </a:moveTo>
                <a:lnTo>
                  <a:pt x="0" y="0"/>
                </a:lnTo>
                <a:lnTo>
                  <a:pt x="1397" y="0"/>
                </a:lnTo>
                <a:lnTo>
                  <a:pt x="1397" y="74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0" name="object 5350"/>
          <p:cNvSpPr/>
          <p:nvPr/>
        </p:nvSpPr>
        <p:spPr>
          <a:xfrm>
            <a:off x="2351151" y="47214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1" name="object 5351"/>
          <p:cNvSpPr/>
          <p:nvPr/>
        </p:nvSpPr>
        <p:spPr>
          <a:xfrm>
            <a:off x="2351913" y="47612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2" name="object 5352"/>
          <p:cNvSpPr/>
          <p:nvPr/>
        </p:nvSpPr>
        <p:spPr>
          <a:xfrm>
            <a:off x="2352420" y="47677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3" name="object 5353"/>
          <p:cNvSpPr/>
          <p:nvPr/>
        </p:nvSpPr>
        <p:spPr>
          <a:xfrm>
            <a:off x="2352294" y="47288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4" name="object 5354"/>
          <p:cNvSpPr/>
          <p:nvPr/>
        </p:nvSpPr>
        <p:spPr>
          <a:xfrm>
            <a:off x="2351913" y="4721352"/>
            <a:ext cx="635" cy="40005"/>
          </a:xfrm>
          <a:custGeom>
            <a:avLst/>
            <a:gdLst/>
            <a:ahLst/>
            <a:cxnLst/>
            <a:rect l="l" t="t" r="r" b="b"/>
            <a:pathLst>
              <a:path w="635" h="40004">
                <a:moveTo>
                  <a:pt x="0" y="39877"/>
                </a:moveTo>
                <a:lnTo>
                  <a:pt x="0" y="0"/>
                </a:lnTo>
                <a:lnTo>
                  <a:pt x="508" y="0"/>
                </a:lnTo>
                <a:lnTo>
                  <a:pt x="508" y="74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5" name="object 5355"/>
          <p:cNvSpPr/>
          <p:nvPr/>
        </p:nvSpPr>
        <p:spPr>
          <a:xfrm>
            <a:off x="2351658" y="47082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6" name="object 5356"/>
          <p:cNvSpPr/>
          <p:nvPr/>
        </p:nvSpPr>
        <p:spPr>
          <a:xfrm>
            <a:off x="2351532" y="4700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7" name="object 5357"/>
          <p:cNvSpPr/>
          <p:nvPr/>
        </p:nvSpPr>
        <p:spPr>
          <a:xfrm>
            <a:off x="2351151" y="4683633"/>
            <a:ext cx="635" cy="38100"/>
          </a:xfrm>
          <a:custGeom>
            <a:avLst/>
            <a:gdLst/>
            <a:ahLst/>
            <a:cxnLst/>
            <a:rect l="l" t="t" r="r" b="b"/>
            <a:pathLst>
              <a:path w="635" h="38100">
                <a:moveTo>
                  <a:pt x="0" y="37846"/>
                </a:moveTo>
                <a:lnTo>
                  <a:pt x="0" y="0"/>
                </a:lnTo>
                <a:lnTo>
                  <a:pt x="508" y="0"/>
                </a:lnTo>
                <a:lnTo>
                  <a:pt x="508" y="163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8" name="object 5358"/>
          <p:cNvSpPr/>
          <p:nvPr/>
        </p:nvSpPr>
        <p:spPr>
          <a:xfrm>
            <a:off x="2350897" y="46728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9" name="object 5359"/>
          <p:cNvSpPr/>
          <p:nvPr/>
        </p:nvSpPr>
        <p:spPr>
          <a:xfrm>
            <a:off x="2350770" y="4655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0" name="object 5360"/>
          <p:cNvSpPr/>
          <p:nvPr/>
        </p:nvSpPr>
        <p:spPr>
          <a:xfrm>
            <a:off x="2350516" y="4641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1" name="object 5361"/>
          <p:cNvSpPr/>
          <p:nvPr/>
        </p:nvSpPr>
        <p:spPr>
          <a:xfrm>
            <a:off x="2350389" y="46076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2" name="object 5362"/>
          <p:cNvSpPr/>
          <p:nvPr/>
        </p:nvSpPr>
        <p:spPr>
          <a:xfrm>
            <a:off x="2350135" y="4579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3" name="object 5363"/>
          <p:cNvSpPr/>
          <p:nvPr/>
        </p:nvSpPr>
        <p:spPr>
          <a:xfrm>
            <a:off x="2350007" y="4564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4" name="object 5364"/>
          <p:cNvSpPr/>
          <p:nvPr/>
        </p:nvSpPr>
        <p:spPr>
          <a:xfrm>
            <a:off x="2349754" y="45556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5" name="object 5365"/>
          <p:cNvSpPr/>
          <p:nvPr/>
        </p:nvSpPr>
        <p:spPr>
          <a:xfrm>
            <a:off x="2349626" y="45397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6" name="object 5366"/>
          <p:cNvSpPr/>
          <p:nvPr/>
        </p:nvSpPr>
        <p:spPr>
          <a:xfrm>
            <a:off x="2349373" y="4523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7" name="object 5367"/>
          <p:cNvSpPr/>
          <p:nvPr/>
        </p:nvSpPr>
        <p:spPr>
          <a:xfrm>
            <a:off x="2340991" y="4505578"/>
            <a:ext cx="8890" cy="20955"/>
          </a:xfrm>
          <a:custGeom>
            <a:avLst/>
            <a:gdLst/>
            <a:ahLst/>
            <a:cxnLst/>
            <a:rect l="l" t="t" r="r" b="b"/>
            <a:pathLst>
              <a:path w="8889" h="20954">
                <a:moveTo>
                  <a:pt x="0" y="20447"/>
                </a:moveTo>
                <a:lnTo>
                  <a:pt x="0" y="0"/>
                </a:lnTo>
                <a:lnTo>
                  <a:pt x="8636" y="0"/>
                </a:lnTo>
                <a:lnTo>
                  <a:pt x="8636" y="181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8" name="object 5368"/>
          <p:cNvSpPr/>
          <p:nvPr/>
        </p:nvSpPr>
        <p:spPr>
          <a:xfrm>
            <a:off x="2340101" y="4469638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207" y="0"/>
                </a:lnTo>
                <a:lnTo>
                  <a:pt x="5207" y="3594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9" name="object 5369"/>
          <p:cNvSpPr/>
          <p:nvPr/>
        </p:nvSpPr>
        <p:spPr>
          <a:xfrm>
            <a:off x="2339848" y="4438522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794" y="0"/>
                </a:lnTo>
                <a:lnTo>
                  <a:pt x="2794" y="311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0" name="object 5370"/>
          <p:cNvSpPr/>
          <p:nvPr/>
        </p:nvSpPr>
        <p:spPr>
          <a:xfrm>
            <a:off x="2339720" y="441832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2019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1" name="object 5371"/>
          <p:cNvSpPr/>
          <p:nvPr/>
        </p:nvSpPr>
        <p:spPr>
          <a:xfrm>
            <a:off x="2339467" y="43754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2" name="object 5372"/>
          <p:cNvSpPr/>
          <p:nvPr/>
        </p:nvSpPr>
        <p:spPr>
          <a:xfrm>
            <a:off x="2339339" y="43691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3" name="object 5373"/>
          <p:cNvSpPr/>
          <p:nvPr/>
        </p:nvSpPr>
        <p:spPr>
          <a:xfrm>
            <a:off x="2339085" y="43498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4" name="object 5374"/>
          <p:cNvSpPr/>
          <p:nvPr/>
        </p:nvSpPr>
        <p:spPr>
          <a:xfrm>
            <a:off x="2323210" y="4346702"/>
            <a:ext cx="16510" cy="10160"/>
          </a:xfrm>
          <a:custGeom>
            <a:avLst/>
            <a:gdLst/>
            <a:ahLst/>
            <a:cxnLst/>
            <a:rect l="l" t="t" r="r" b="b"/>
            <a:pathLst>
              <a:path w="16510" h="10160">
                <a:moveTo>
                  <a:pt x="0" y="9651"/>
                </a:moveTo>
                <a:lnTo>
                  <a:pt x="0" y="0"/>
                </a:lnTo>
                <a:lnTo>
                  <a:pt x="16129" y="0"/>
                </a:lnTo>
                <a:lnTo>
                  <a:pt x="16129" y="317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5" name="object 5375"/>
          <p:cNvSpPr/>
          <p:nvPr/>
        </p:nvSpPr>
        <p:spPr>
          <a:xfrm>
            <a:off x="2322448" y="4254880"/>
            <a:ext cx="8890" cy="158750"/>
          </a:xfrm>
          <a:custGeom>
            <a:avLst/>
            <a:gdLst/>
            <a:ahLst/>
            <a:cxnLst/>
            <a:rect l="l" t="t" r="r" b="b"/>
            <a:pathLst>
              <a:path w="8889" h="158750">
                <a:moveTo>
                  <a:pt x="0" y="158750"/>
                </a:moveTo>
                <a:lnTo>
                  <a:pt x="0" y="0"/>
                </a:lnTo>
                <a:lnTo>
                  <a:pt x="8890" y="0"/>
                </a:lnTo>
                <a:lnTo>
                  <a:pt x="8890" y="9182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6" name="object 5376"/>
          <p:cNvSpPr/>
          <p:nvPr/>
        </p:nvSpPr>
        <p:spPr>
          <a:xfrm>
            <a:off x="2277745" y="4211446"/>
            <a:ext cx="49530" cy="85725"/>
          </a:xfrm>
          <a:custGeom>
            <a:avLst/>
            <a:gdLst/>
            <a:ahLst/>
            <a:cxnLst/>
            <a:rect l="l" t="t" r="r" b="b"/>
            <a:pathLst>
              <a:path w="49530" h="85725">
                <a:moveTo>
                  <a:pt x="0" y="85725"/>
                </a:moveTo>
                <a:lnTo>
                  <a:pt x="0" y="0"/>
                </a:lnTo>
                <a:lnTo>
                  <a:pt x="49149" y="0"/>
                </a:lnTo>
                <a:lnTo>
                  <a:pt x="49149" y="434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7" name="object 5377"/>
          <p:cNvSpPr/>
          <p:nvPr/>
        </p:nvSpPr>
        <p:spPr>
          <a:xfrm>
            <a:off x="2259329" y="4064634"/>
            <a:ext cx="43180" cy="147320"/>
          </a:xfrm>
          <a:custGeom>
            <a:avLst/>
            <a:gdLst/>
            <a:ahLst/>
            <a:cxnLst/>
            <a:rect l="l" t="t" r="r" b="b"/>
            <a:pathLst>
              <a:path w="43180" h="147320">
                <a:moveTo>
                  <a:pt x="0" y="100456"/>
                </a:moveTo>
                <a:lnTo>
                  <a:pt x="0" y="0"/>
                </a:lnTo>
                <a:lnTo>
                  <a:pt x="42926" y="0"/>
                </a:lnTo>
                <a:lnTo>
                  <a:pt x="42926" y="1468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8" name="object 5378"/>
          <p:cNvSpPr/>
          <p:nvPr/>
        </p:nvSpPr>
        <p:spPr>
          <a:xfrm>
            <a:off x="2245741" y="4007230"/>
            <a:ext cx="35560" cy="138430"/>
          </a:xfrm>
          <a:custGeom>
            <a:avLst/>
            <a:gdLst/>
            <a:ahLst/>
            <a:cxnLst/>
            <a:rect l="l" t="t" r="r" b="b"/>
            <a:pathLst>
              <a:path w="35560" h="138429">
                <a:moveTo>
                  <a:pt x="0" y="138049"/>
                </a:moveTo>
                <a:lnTo>
                  <a:pt x="0" y="0"/>
                </a:lnTo>
                <a:lnTo>
                  <a:pt x="35052" y="0"/>
                </a:lnTo>
                <a:lnTo>
                  <a:pt x="35052" y="574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9" name="object 5379"/>
          <p:cNvSpPr/>
          <p:nvPr/>
        </p:nvSpPr>
        <p:spPr>
          <a:xfrm>
            <a:off x="2215514" y="3931030"/>
            <a:ext cx="48260" cy="109855"/>
          </a:xfrm>
          <a:custGeom>
            <a:avLst/>
            <a:gdLst/>
            <a:ahLst/>
            <a:cxnLst/>
            <a:rect l="l" t="t" r="r" b="b"/>
            <a:pathLst>
              <a:path w="48260" h="109854">
                <a:moveTo>
                  <a:pt x="0" y="109347"/>
                </a:moveTo>
                <a:lnTo>
                  <a:pt x="0" y="0"/>
                </a:lnTo>
                <a:lnTo>
                  <a:pt x="47752" y="0"/>
                </a:lnTo>
                <a:lnTo>
                  <a:pt x="47752" y="762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0" name="object 5380"/>
          <p:cNvSpPr/>
          <p:nvPr/>
        </p:nvSpPr>
        <p:spPr>
          <a:xfrm>
            <a:off x="2352801" y="38992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1" name="object 5381"/>
          <p:cNvSpPr/>
          <p:nvPr/>
        </p:nvSpPr>
        <p:spPr>
          <a:xfrm>
            <a:off x="2239391" y="3807078"/>
            <a:ext cx="113664" cy="124460"/>
          </a:xfrm>
          <a:custGeom>
            <a:avLst/>
            <a:gdLst/>
            <a:ahLst/>
            <a:cxnLst/>
            <a:rect l="l" t="t" r="r" b="b"/>
            <a:pathLst>
              <a:path w="113664" h="124460">
                <a:moveTo>
                  <a:pt x="0" y="123951"/>
                </a:moveTo>
                <a:lnTo>
                  <a:pt x="0" y="0"/>
                </a:lnTo>
                <a:lnTo>
                  <a:pt x="113538" y="0"/>
                </a:lnTo>
                <a:lnTo>
                  <a:pt x="113538" y="922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2" name="object 5382"/>
          <p:cNvSpPr/>
          <p:nvPr/>
        </p:nvSpPr>
        <p:spPr>
          <a:xfrm>
            <a:off x="2159889" y="3748023"/>
            <a:ext cx="136525" cy="74930"/>
          </a:xfrm>
          <a:custGeom>
            <a:avLst/>
            <a:gdLst/>
            <a:ahLst/>
            <a:cxnLst/>
            <a:rect l="l" t="t" r="r" b="b"/>
            <a:pathLst>
              <a:path w="136525" h="74929">
                <a:moveTo>
                  <a:pt x="0" y="74929"/>
                </a:moveTo>
                <a:lnTo>
                  <a:pt x="0" y="0"/>
                </a:lnTo>
                <a:lnTo>
                  <a:pt x="136271" y="0"/>
                </a:lnTo>
                <a:lnTo>
                  <a:pt x="136271" y="590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3" name="object 5383"/>
          <p:cNvSpPr/>
          <p:nvPr/>
        </p:nvSpPr>
        <p:spPr>
          <a:xfrm>
            <a:off x="2128520" y="3723513"/>
            <a:ext cx="99695" cy="173990"/>
          </a:xfrm>
          <a:custGeom>
            <a:avLst/>
            <a:gdLst/>
            <a:ahLst/>
            <a:cxnLst/>
            <a:rect l="l" t="t" r="r" b="b"/>
            <a:pathLst>
              <a:path w="99694" h="173989">
                <a:moveTo>
                  <a:pt x="0" y="173990"/>
                </a:moveTo>
                <a:lnTo>
                  <a:pt x="0" y="0"/>
                </a:lnTo>
                <a:lnTo>
                  <a:pt x="99441" y="0"/>
                </a:lnTo>
                <a:lnTo>
                  <a:pt x="99441" y="245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4" name="object 5384"/>
          <p:cNvSpPr/>
          <p:nvPr/>
        </p:nvSpPr>
        <p:spPr>
          <a:xfrm>
            <a:off x="2353817" y="4539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5" name="object 5385"/>
          <p:cNvSpPr/>
          <p:nvPr/>
        </p:nvSpPr>
        <p:spPr>
          <a:xfrm>
            <a:off x="2354198" y="4520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6" name="object 5386"/>
          <p:cNvSpPr/>
          <p:nvPr/>
        </p:nvSpPr>
        <p:spPr>
          <a:xfrm>
            <a:off x="2353817" y="4478401"/>
            <a:ext cx="635" cy="60960"/>
          </a:xfrm>
          <a:custGeom>
            <a:avLst/>
            <a:gdLst/>
            <a:ahLst/>
            <a:cxnLst/>
            <a:rect l="l" t="t" r="r" b="b"/>
            <a:pathLst>
              <a:path w="635" h="60960">
                <a:moveTo>
                  <a:pt x="190" y="-4762"/>
                </a:moveTo>
                <a:lnTo>
                  <a:pt x="190" y="6559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7" name="object 5387"/>
          <p:cNvSpPr/>
          <p:nvPr/>
        </p:nvSpPr>
        <p:spPr>
          <a:xfrm>
            <a:off x="2353564" y="44229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8" name="object 5388"/>
          <p:cNvSpPr/>
          <p:nvPr/>
        </p:nvSpPr>
        <p:spPr>
          <a:xfrm>
            <a:off x="2353436" y="43922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9" name="object 5389"/>
          <p:cNvSpPr/>
          <p:nvPr/>
        </p:nvSpPr>
        <p:spPr>
          <a:xfrm>
            <a:off x="2353182" y="43155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0" name="object 5390"/>
          <p:cNvSpPr/>
          <p:nvPr/>
        </p:nvSpPr>
        <p:spPr>
          <a:xfrm>
            <a:off x="2355469" y="44734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1" name="object 5391"/>
          <p:cNvSpPr/>
          <p:nvPr/>
        </p:nvSpPr>
        <p:spPr>
          <a:xfrm>
            <a:off x="2355342" y="4430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2" name="object 5392"/>
          <p:cNvSpPr/>
          <p:nvPr/>
        </p:nvSpPr>
        <p:spPr>
          <a:xfrm>
            <a:off x="2357247" y="47184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3" name="object 5393"/>
          <p:cNvSpPr/>
          <p:nvPr/>
        </p:nvSpPr>
        <p:spPr>
          <a:xfrm>
            <a:off x="2356992" y="46663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4" name="object 5394"/>
          <p:cNvSpPr/>
          <p:nvPr/>
        </p:nvSpPr>
        <p:spPr>
          <a:xfrm>
            <a:off x="2356866" y="46385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5" name="object 5395"/>
          <p:cNvSpPr/>
          <p:nvPr/>
        </p:nvSpPr>
        <p:spPr>
          <a:xfrm>
            <a:off x="2356611" y="45827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6" name="object 5396"/>
          <p:cNvSpPr/>
          <p:nvPr/>
        </p:nvSpPr>
        <p:spPr>
          <a:xfrm>
            <a:off x="2356485" y="45398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7" name="object 5397"/>
          <p:cNvSpPr/>
          <p:nvPr/>
        </p:nvSpPr>
        <p:spPr>
          <a:xfrm>
            <a:off x="2359279" y="4764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8" name="object 5398"/>
          <p:cNvSpPr/>
          <p:nvPr/>
        </p:nvSpPr>
        <p:spPr>
          <a:xfrm>
            <a:off x="2359914" y="47524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9" name="object 5399"/>
          <p:cNvSpPr/>
          <p:nvPr/>
        </p:nvSpPr>
        <p:spPr>
          <a:xfrm>
            <a:off x="2359660" y="47341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0" name="object 5400"/>
          <p:cNvSpPr/>
          <p:nvPr/>
        </p:nvSpPr>
        <p:spPr>
          <a:xfrm>
            <a:off x="2360929" y="4658423"/>
            <a:ext cx="0" cy="217804"/>
          </a:xfrm>
          <a:custGeom>
            <a:avLst/>
            <a:gdLst/>
            <a:ahLst/>
            <a:cxnLst/>
            <a:rect l="l" t="t" r="r" b="b"/>
            <a:pathLst>
              <a:path h="217804">
                <a:moveTo>
                  <a:pt x="0" y="0"/>
                </a:moveTo>
                <a:lnTo>
                  <a:pt x="0" y="217804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1" name="object 5401"/>
          <p:cNvSpPr/>
          <p:nvPr/>
        </p:nvSpPr>
        <p:spPr>
          <a:xfrm>
            <a:off x="2360676" y="47594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2" name="object 5402"/>
          <p:cNvSpPr/>
          <p:nvPr/>
        </p:nvSpPr>
        <p:spPr>
          <a:xfrm>
            <a:off x="2360422" y="47426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3" name="object 5403"/>
          <p:cNvSpPr/>
          <p:nvPr/>
        </p:nvSpPr>
        <p:spPr>
          <a:xfrm>
            <a:off x="2359660" y="4714621"/>
            <a:ext cx="1270" cy="14604"/>
          </a:xfrm>
          <a:custGeom>
            <a:avLst/>
            <a:gdLst/>
            <a:ahLst/>
            <a:cxnLst/>
            <a:rect l="l" t="t" r="r" b="b"/>
            <a:pathLst>
              <a:path w="1269" h="14604">
                <a:moveTo>
                  <a:pt x="0" y="14097"/>
                </a:moveTo>
                <a:lnTo>
                  <a:pt x="0" y="0"/>
                </a:lnTo>
                <a:lnTo>
                  <a:pt x="762" y="0"/>
                </a:lnTo>
                <a:lnTo>
                  <a:pt x="762" y="57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4" name="object 5404"/>
          <p:cNvSpPr/>
          <p:nvPr/>
        </p:nvSpPr>
        <p:spPr>
          <a:xfrm>
            <a:off x="2361438" y="4700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5" name="object 5405"/>
          <p:cNvSpPr/>
          <p:nvPr/>
        </p:nvSpPr>
        <p:spPr>
          <a:xfrm>
            <a:off x="2363851" y="48129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6" name="object 5406"/>
          <p:cNvSpPr/>
          <p:nvPr/>
        </p:nvSpPr>
        <p:spPr>
          <a:xfrm>
            <a:off x="2363723" y="4804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7" name="object 5407"/>
          <p:cNvSpPr/>
          <p:nvPr/>
        </p:nvSpPr>
        <p:spPr>
          <a:xfrm>
            <a:off x="2363470" y="47962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8" name="object 5408"/>
          <p:cNvSpPr/>
          <p:nvPr/>
        </p:nvSpPr>
        <p:spPr>
          <a:xfrm>
            <a:off x="2363342" y="4771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9" name="object 5409"/>
          <p:cNvSpPr/>
          <p:nvPr/>
        </p:nvSpPr>
        <p:spPr>
          <a:xfrm>
            <a:off x="2364485" y="4782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0" name="object 5410"/>
          <p:cNvSpPr/>
          <p:nvPr/>
        </p:nvSpPr>
        <p:spPr>
          <a:xfrm>
            <a:off x="2364232" y="47501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1" name="object 5411"/>
          <p:cNvSpPr/>
          <p:nvPr/>
        </p:nvSpPr>
        <p:spPr>
          <a:xfrm>
            <a:off x="2363342" y="4730115"/>
            <a:ext cx="1270" cy="34925"/>
          </a:xfrm>
          <a:custGeom>
            <a:avLst/>
            <a:gdLst/>
            <a:ahLst/>
            <a:cxnLst/>
            <a:rect l="l" t="t" r="r" b="b"/>
            <a:pathLst>
              <a:path w="1269" h="34925">
                <a:moveTo>
                  <a:pt x="0" y="34416"/>
                </a:moveTo>
                <a:lnTo>
                  <a:pt x="0" y="0"/>
                </a:lnTo>
                <a:lnTo>
                  <a:pt x="1016" y="0"/>
                </a:lnTo>
                <a:lnTo>
                  <a:pt x="1016" y="200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2" name="object 5412"/>
          <p:cNvSpPr/>
          <p:nvPr/>
        </p:nvSpPr>
        <p:spPr>
          <a:xfrm>
            <a:off x="2362835" y="4708652"/>
            <a:ext cx="1270" cy="50165"/>
          </a:xfrm>
          <a:custGeom>
            <a:avLst/>
            <a:gdLst/>
            <a:ahLst/>
            <a:cxnLst/>
            <a:rect l="l" t="t" r="r" b="b"/>
            <a:pathLst>
              <a:path w="1269" h="50164">
                <a:moveTo>
                  <a:pt x="0" y="49911"/>
                </a:moveTo>
                <a:lnTo>
                  <a:pt x="0" y="0"/>
                </a:lnTo>
                <a:lnTo>
                  <a:pt x="1016" y="0"/>
                </a:lnTo>
                <a:lnTo>
                  <a:pt x="1016" y="214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3" name="object 5413"/>
          <p:cNvSpPr/>
          <p:nvPr/>
        </p:nvSpPr>
        <p:spPr>
          <a:xfrm>
            <a:off x="2362454" y="4697857"/>
            <a:ext cx="1270" cy="14604"/>
          </a:xfrm>
          <a:custGeom>
            <a:avLst/>
            <a:gdLst/>
            <a:ahLst/>
            <a:cxnLst/>
            <a:rect l="l" t="t" r="r" b="b"/>
            <a:pathLst>
              <a:path w="1269" h="14604">
                <a:moveTo>
                  <a:pt x="0" y="14224"/>
                </a:moveTo>
                <a:lnTo>
                  <a:pt x="0" y="0"/>
                </a:lnTo>
                <a:lnTo>
                  <a:pt x="889" y="0"/>
                </a:lnTo>
                <a:lnTo>
                  <a:pt x="889" y="107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4" name="object 5414"/>
          <p:cNvSpPr/>
          <p:nvPr/>
        </p:nvSpPr>
        <p:spPr>
          <a:xfrm>
            <a:off x="2361564" y="4684903"/>
            <a:ext cx="1905" cy="15875"/>
          </a:xfrm>
          <a:custGeom>
            <a:avLst/>
            <a:gdLst/>
            <a:ahLst/>
            <a:cxnLst/>
            <a:rect l="l" t="t" r="r" b="b"/>
            <a:pathLst>
              <a:path w="1905" h="15875">
                <a:moveTo>
                  <a:pt x="0" y="15748"/>
                </a:moveTo>
                <a:lnTo>
                  <a:pt x="0" y="0"/>
                </a:lnTo>
                <a:lnTo>
                  <a:pt x="1397" y="0"/>
                </a:lnTo>
                <a:lnTo>
                  <a:pt x="1397" y="129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5" name="object 5415"/>
          <p:cNvSpPr/>
          <p:nvPr/>
        </p:nvSpPr>
        <p:spPr>
          <a:xfrm>
            <a:off x="2361183" y="4651755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507" y="-4762"/>
                </a:moveTo>
                <a:lnTo>
                  <a:pt x="507" y="105092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6" name="object 5416"/>
          <p:cNvSpPr/>
          <p:nvPr/>
        </p:nvSpPr>
        <p:spPr>
          <a:xfrm>
            <a:off x="2359279" y="4640960"/>
            <a:ext cx="2540" cy="22225"/>
          </a:xfrm>
          <a:custGeom>
            <a:avLst/>
            <a:gdLst/>
            <a:ahLst/>
            <a:cxnLst/>
            <a:rect l="l" t="t" r="r" b="b"/>
            <a:pathLst>
              <a:path w="2539" h="22225">
                <a:moveTo>
                  <a:pt x="0" y="22225"/>
                </a:moveTo>
                <a:lnTo>
                  <a:pt x="0" y="0"/>
                </a:lnTo>
                <a:lnTo>
                  <a:pt x="2413" y="0"/>
                </a:lnTo>
                <a:lnTo>
                  <a:pt x="2413" y="107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7" name="object 5417"/>
          <p:cNvSpPr/>
          <p:nvPr/>
        </p:nvSpPr>
        <p:spPr>
          <a:xfrm>
            <a:off x="2358770" y="462546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154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8" name="object 5418"/>
          <p:cNvSpPr/>
          <p:nvPr/>
        </p:nvSpPr>
        <p:spPr>
          <a:xfrm>
            <a:off x="2358517" y="461429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11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9" name="object 5419"/>
          <p:cNvSpPr/>
          <p:nvPr/>
        </p:nvSpPr>
        <p:spPr>
          <a:xfrm>
            <a:off x="2358389" y="46081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0" name="object 5420"/>
          <p:cNvSpPr/>
          <p:nvPr/>
        </p:nvSpPr>
        <p:spPr>
          <a:xfrm>
            <a:off x="2358135" y="4605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1" name="object 5421"/>
          <p:cNvSpPr/>
          <p:nvPr/>
        </p:nvSpPr>
        <p:spPr>
          <a:xfrm>
            <a:off x="2358008" y="45862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2" name="object 5422"/>
          <p:cNvSpPr/>
          <p:nvPr/>
        </p:nvSpPr>
        <p:spPr>
          <a:xfrm>
            <a:off x="2357754" y="45747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3" name="object 5423"/>
          <p:cNvSpPr/>
          <p:nvPr/>
        </p:nvSpPr>
        <p:spPr>
          <a:xfrm>
            <a:off x="2365248" y="4701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4" name="object 5424"/>
          <p:cNvSpPr/>
          <p:nvPr/>
        </p:nvSpPr>
        <p:spPr>
          <a:xfrm>
            <a:off x="2368359" y="4633277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4">
                <a:moveTo>
                  <a:pt x="0" y="0"/>
                </a:moveTo>
                <a:lnTo>
                  <a:pt x="0" y="243014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5" name="object 5425"/>
          <p:cNvSpPr/>
          <p:nvPr/>
        </p:nvSpPr>
        <p:spPr>
          <a:xfrm>
            <a:off x="2368042" y="4717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6" name="object 5426"/>
          <p:cNvSpPr/>
          <p:nvPr/>
        </p:nvSpPr>
        <p:spPr>
          <a:xfrm>
            <a:off x="2367914" y="46998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7" name="object 5427"/>
          <p:cNvSpPr/>
          <p:nvPr/>
        </p:nvSpPr>
        <p:spPr>
          <a:xfrm>
            <a:off x="2367660" y="46681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8" name="object 5428"/>
          <p:cNvSpPr/>
          <p:nvPr/>
        </p:nvSpPr>
        <p:spPr>
          <a:xfrm>
            <a:off x="2367533" y="46253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9" name="object 5429"/>
          <p:cNvSpPr/>
          <p:nvPr/>
        </p:nvSpPr>
        <p:spPr>
          <a:xfrm>
            <a:off x="2365629" y="4610861"/>
            <a:ext cx="2540" cy="27305"/>
          </a:xfrm>
          <a:custGeom>
            <a:avLst/>
            <a:gdLst/>
            <a:ahLst/>
            <a:cxnLst/>
            <a:rect l="l" t="t" r="r" b="b"/>
            <a:pathLst>
              <a:path w="2539" h="27304">
                <a:moveTo>
                  <a:pt x="0" y="27177"/>
                </a:moveTo>
                <a:lnTo>
                  <a:pt x="0" y="0"/>
                </a:lnTo>
                <a:lnTo>
                  <a:pt x="2032" y="0"/>
                </a:lnTo>
                <a:lnTo>
                  <a:pt x="2032" y="14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0" name="object 5430"/>
          <p:cNvSpPr/>
          <p:nvPr/>
        </p:nvSpPr>
        <p:spPr>
          <a:xfrm>
            <a:off x="2364994" y="456831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425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1" name="object 5431"/>
          <p:cNvSpPr/>
          <p:nvPr/>
        </p:nvSpPr>
        <p:spPr>
          <a:xfrm>
            <a:off x="2364867" y="454405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2" name="object 5432"/>
          <p:cNvSpPr/>
          <p:nvPr/>
        </p:nvSpPr>
        <p:spPr>
          <a:xfrm>
            <a:off x="2358008" y="4513707"/>
            <a:ext cx="7620" cy="61594"/>
          </a:xfrm>
          <a:custGeom>
            <a:avLst/>
            <a:gdLst/>
            <a:ahLst/>
            <a:cxnLst/>
            <a:rect l="l" t="t" r="r" b="b"/>
            <a:pathLst>
              <a:path w="7619" h="61595">
                <a:moveTo>
                  <a:pt x="0" y="61087"/>
                </a:moveTo>
                <a:lnTo>
                  <a:pt x="0" y="0"/>
                </a:lnTo>
                <a:lnTo>
                  <a:pt x="7365" y="0"/>
                </a:lnTo>
                <a:lnTo>
                  <a:pt x="7365" y="3035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3" name="object 5433"/>
          <p:cNvSpPr/>
          <p:nvPr/>
        </p:nvSpPr>
        <p:spPr>
          <a:xfrm>
            <a:off x="2357627" y="4501515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4" h="100964">
                <a:moveTo>
                  <a:pt x="0" y="100457"/>
                </a:moveTo>
                <a:lnTo>
                  <a:pt x="0" y="0"/>
                </a:lnTo>
                <a:lnTo>
                  <a:pt x="4064" y="0"/>
                </a:lnTo>
                <a:lnTo>
                  <a:pt x="4064" y="121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4" name="object 5434"/>
          <p:cNvSpPr/>
          <p:nvPr/>
        </p:nvSpPr>
        <p:spPr>
          <a:xfrm>
            <a:off x="2356611" y="4490592"/>
            <a:ext cx="3175" cy="49530"/>
          </a:xfrm>
          <a:custGeom>
            <a:avLst/>
            <a:gdLst/>
            <a:ahLst/>
            <a:cxnLst/>
            <a:rect l="l" t="t" r="r" b="b"/>
            <a:pathLst>
              <a:path w="3175" h="49529">
                <a:moveTo>
                  <a:pt x="0" y="49275"/>
                </a:moveTo>
                <a:lnTo>
                  <a:pt x="0" y="0"/>
                </a:lnTo>
                <a:lnTo>
                  <a:pt x="3048" y="0"/>
                </a:lnTo>
                <a:lnTo>
                  <a:pt x="3048" y="109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5" name="object 5435"/>
          <p:cNvSpPr/>
          <p:nvPr/>
        </p:nvSpPr>
        <p:spPr>
          <a:xfrm>
            <a:off x="2356230" y="4456176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5" h="100329">
                <a:moveTo>
                  <a:pt x="0" y="100329"/>
                </a:moveTo>
                <a:lnTo>
                  <a:pt x="0" y="0"/>
                </a:lnTo>
                <a:lnTo>
                  <a:pt x="1905" y="0"/>
                </a:lnTo>
                <a:lnTo>
                  <a:pt x="1905" y="344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6" name="object 5436"/>
          <p:cNvSpPr/>
          <p:nvPr/>
        </p:nvSpPr>
        <p:spPr>
          <a:xfrm>
            <a:off x="2356104" y="441274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434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7" name="object 5437"/>
          <p:cNvSpPr/>
          <p:nvPr/>
        </p:nvSpPr>
        <p:spPr>
          <a:xfrm>
            <a:off x="2355850" y="437146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8" name="object 5438"/>
          <p:cNvSpPr/>
          <p:nvPr/>
        </p:nvSpPr>
        <p:spPr>
          <a:xfrm>
            <a:off x="2355469" y="4370070"/>
            <a:ext cx="1270" cy="60960"/>
          </a:xfrm>
          <a:custGeom>
            <a:avLst/>
            <a:gdLst/>
            <a:ahLst/>
            <a:cxnLst/>
            <a:rect l="l" t="t" r="r" b="b"/>
            <a:pathLst>
              <a:path w="1269" h="60960">
                <a:moveTo>
                  <a:pt x="0" y="60451"/>
                </a:moveTo>
                <a:lnTo>
                  <a:pt x="0" y="0"/>
                </a:lnTo>
                <a:lnTo>
                  <a:pt x="762" y="0"/>
                </a:lnTo>
                <a:lnTo>
                  <a:pt x="762" y="13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9" name="object 5439"/>
          <p:cNvSpPr/>
          <p:nvPr/>
        </p:nvSpPr>
        <p:spPr>
          <a:xfrm>
            <a:off x="2355088" y="435305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0" name="object 5440"/>
          <p:cNvSpPr/>
          <p:nvPr/>
        </p:nvSpPr>
        <p:spPr>
          <a:xfrm>
            <a:off x="2354960" y="43319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1" name="object 5441"/>
          <p:cNvSpPr/>
          <p:nvPr/>
        </p:nvSpPr>
        <p:spPr>
          <a:xfrm>
            <a:off x="2354707" y="43228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2" name="object 5442"/>
          <p:cNvSpPr/>
          <p:nvPr/>
        </p:nvSpPr>
        <p:spPr>
          <a:xfrm>
            <a:off x="2354579" y="4294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3" name="object 5443"/>
          <p:cNvSpPr/>
          <p:nvPr/>
        </p:nvSpPr>
        <p:spPr>
          <a:xfrm>
            <a:off x="2353436" y="4291076"/>
            <a:ext cx="1270" cy="24765"/>
          </a:xfrm>
          <a:custGeom>
            <a:avLst/>
            <a:gdLst/>
            <a:ahLst/>
            <a:cxnLst/>
            <a:rect l="l" t="t" r="r" b="b"/>
            <a:pathLst>
              <a:path w="1269" h="24764">
                <a:moveTo>
                  <a:pt x="0" y="24511"/>
                </a:moveTo>
                <a:lnTo>
                  <a:pt x="0" y="0"/>
                </a:lnTo>
                <a:lnTo>
                  <a:pt x="1270" y="0"/>
                </a:lnTo>
                <a:lnTo>
                  <a:pt x="1270" y="33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4" name="object 5444"/>
          <p:cNvSpPr/>
          <p:nvPr/>
        </p:nvSpPr>
        <p:spPr>
          <a:xfrm>
            <a:off x="2369566" y="46668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5" name="object 5445"/>
          <p:cNvSpPr/>
          <p:nvPr/>
        </p:nvSpPr>
        <p:spPr>
          <a:xfrm>
            <a:off x="2370201" y="46945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6" name="object 5446"/>
          <p:cNvSpPr/>
          <p:nvPr/>
        </p:nvSpPr>
        <p:spPr>
          <a:xfrm>
            <a:off x="2371089" y="47872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7" name="object 5447"/>
          <p:cNvSpPr/>
          <p:nvPr/>
        </p:nvSpPr>
        <p:spPr>
          <a:xfrm>
            <a:off x="2370963" y="47633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8" name="object 5448"/>
          <p:cNvSpPr/>
          <p:nvPr/>
        </p:nvSpPr>
        <p:spPr>
          <a:xfrm>
            <a:off x="2371470" y="47519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9" name="object 5449"/>
          <p:cNvSpPr/>
          <p:nvPr/>
        </p:nvSpPr>
        <p:spPr>
          <a:xfrm>
            <a:off x="2371089" y="4729860"/>
            <a:ext cx="635" cy="33655"/>
          </a:xfrm>
          <a:custGeom>
            <a:avLst/>
            <a:gdLst/>
            <a:ahLst/>
            <a:cxnLst/>
            <a:rect l="l" t="t" r="r" b="b"/>
            <a:pathLst>
              <a:path w="635" h="33654">
                <a:moveTo>
                  <a:pt x="0" y="33527"/>
                </a:moveTo>
                <a:lnTo>
                  <a:pt x="0" y="0"/>
                </a:lnTo>
                <a:lnTo>
                  <a:pt x="508" y="0"/>
                </a:lnTo>
                <a:lnTo>
                  <a:pt x="508" y="220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0" name="object 5450"/>
          <p:cNvSpPr/>
          <p:nvPr/>
        </p:nvSpPr>
        <p:spPr>
          <a:xfrm>
            <a:off x="2370708" y="47153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1" name="object 5451"/>
          <p:cNvSpPr/>
          <p:nvPr/>
        </p:nvSpPr>
        <p:spPr>
          <a:xfrm>
            <a:off x="2370582" y="4688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2" name="object 5452"/>
          <p:cNvSpPr/>
          <p:nvPr/>
        </p:nvSpPr>
        <p:spPr>
          <a:xfrm>
            <a:off x="2370327" y="4659248"/>
            <a:ext cx="635" cy="35560"/>
          </a:xfrm>
          <a:custGeom>
            <a:avLst/>
            <a:gdLst/>
            <a:ahLst/>
            <a:cxnLst/>
            <a:rect l="l" t="t" r="r" b="b"/>
            <a:pathLst>
              <a:path w="635" h="35560">
                <a:moveTo>
                  <a:pt x="0" y="35305"/>
                </a:moveTo>
                <a:lnTo>
                  <a:pt x="0" y="0"/>
                </a:lnTo>
                <a:lnTo>
                  <a:pt x="508" y="0"/>
                </a:lnTo>
                <a:lnTo>
                  <a:pt x="508" y="288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3" name="object 5453"/>
          <p:cNvSpPr/>
          <p:nvPr/>
        </p:nvSpPr>
        <p:spPr>
          <a:xfrm>
            <a:off x="2369947" y="4644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4" name="object 5454"/>
          <p:cNvSpPr/>
          <p:nvPr/>
        </p:nvSpPr>
        <p:spPr>
          <a:xfrm>
            <a:off x="2369692" y="4619116"/>
            <a:ext cx="635" cy="48260"/>
          </a:xfrm>
          <a:custGeom>
            <a:avLst/>
            <a:gdLst/>
            <a:ahLst/>
            <a:cxnLst/>
            <a:rect l="l" t="t" r="r" b="b"/>
            <a:pathLst>
              <a:path w="635" h="48260">
                <a:moveTo>
                  <a:pt x="254" y="-4762"/>
                </a:moveTo>
                <a:lnTo>
                  <a:pt x="254" y="5251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5" name="object 5455"/>
          <p:cNvSpPr/>
          <p:nvPr/>
        </p:nvSpPr>
        <p:spPr>
          <a:xfrm>
            <a:off x="2369439" y="45538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6" name="object 5456"/>
          <p:cNvSpPr/>
          <p:nvPr/>
        </p:nvSpPr>
        <p:spPr>
          <a:xfrm>
            <a:off x="2369185" y="45111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7" name="object 5457"/>
          <p:cNvSpPr/>
          <p:nvPr/>
        </p:nvSpPr>
        <p:spPr>
          <a:xfrm>
            <a:off x="2373757" y="46649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8" name="object 5458"/>
          <p:cNvSpPr/>
          <p:nvPr/>
        </p:nvSpPr>
        <p:spPr>
          <a:xfrm>
            <a:off x="2374773" y="47322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9" name="object 5459"/>
          <p:cNvSpPr/>
          <p:nvPr/>
        </p:nvSpPr>
        <p:spPr>
          <a:xfrm>
            <a:off x="2374709" y="4544123"/>
            <a:ext cx="0" cy="247650"/>
          </a:xfrm>
          <a:custGeom>
            <a:avLst/>
            <a:gdLst/>
            <a:ahLst/>
            <a:cxnLst/>
            <a:rect l="l" t="t" r="r" b="b"/>
            <a:pathLst>
              <a:path h="247650">
                <a:moveTo>
                  <a:pt x="0" y="0"/>
                </a:moveTo>
                <a:lnTo>
                  <a:pt x="0" y="24714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0" name="object 5460"/>
          <p:cNvSpPr/>
          <p:nvPr/>
        </p:nvSpPr>
        <p:spPr>
          <a:xfrm>
            <a:off x="2374392" y="46475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1" name="object 5461"/>
          <p:cNvSpPr/>
          <p:nvPr/>
        </p:nvSpPr>
        <p:spPr>
          <a:xfrm>
            <a:off x="2374138" y="46311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2" name="object 5462"/>
          <p:cNvSpPr/>
          <p:nvPr/>
        </p:nvSpPr>
        <p:spPr>
          <a:xfrm>
            <a:off x="2373757" y="4612513"/>
            <a:ext cx="635" cy="28575"/>
          </a:xfrm>
          <a:custGeom>
            <a:avLst/>
            <a:gdLst/>
            <a:ahLst/>
            <a:cxnLst/>
            <a:rect l="l" t="t" r="r" b="b"/>
            <a:pathLst>
              <a:path w="635" h="28575">
                <a:moveTo>
                  <a:pt x="0" y="28575"/>
                </a:moveTo>
                <a:lnTo>
                  <a:pt x="0" y="0"/>
                </a:lnTo>
                <a:lnTo>
                  <a:pt x="635" y="0"/>
                </a:lnTo>
                <a:lnTo>
                  <a:pt x="635" y="1866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3" name="object 5463"/>
          <p:cNvSpPr/>
          <p:nvPr/>
        </p:nvSpPr>
        <p:spPr>
          <a:xfrm>
            <a:off x="2372360" y="4534280"/>
            <a:ext cx="1270" cy="52705"/>
          </a:xfrm>
          <a:custGeom>
            <a:avLst/>
            <a:gdLst/>
            <a:ahLst/>
            <a:cxnLst/>
            <a:rect l="l" t="t" r="r" b="b"/>
            <a:pathLst>
              <a:path w="1269" h="52704">
                <a:moveTo>
                  <a:pt x="0" y="52197"/>
                </a:moveTo>
                <a:lnTo>
                  <a:pt x="0" y="0"/>
                </a:lnTo>
                <a:lnTo>
                  <a:pt x="762" y="0"/>
                </a:lnTo>
                <a:lnTo>
                  <a:pt x="762" y="146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4" name="object 5464"/>
          <p:cNvSpPr/>
          <p:nvPr/>
        </p:nvSpPr>
        <p:spPr>
          <a:xfrm>
            <a:off x="2372105" y="44989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5" name="object 5465"/>
          <p:cNvSpPr/>
          <p:nvPr/>
        </p:nvSpPr>
        <p:spPr>
          <a:xfrm>
            <a:off x="2371851" y="44864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6" name="object 5466"/>
          <p:cNvSpPr/>
          <p:nvPr/>
        </p:nvSpPr>
        <p:spPr>
          <a:xfrm>
            <a:off x="2369439" y="4465828"/>
            <a:ext cx="3175" cy="45720"/>
          </a:xfrm>
          <a:custGeom>
            <a:avLst/>
            <a:gdLst/>
            <a:ahLst/>
            <a:cxnLst/>
            <a:rect l="l" t="t" r="r" b="b"/>
            <a:pathLst>
              <a:path w="3175" h="45720">
                <a:moveTo>
                  <a:pt x="0" y="45338"/>
                </a:moveTo>
                <a:lnTo>
                  <a:pt x="0" y="0"/>
                </a:lnTo>
                <a:lnTo>
                  <a:pt x="2667" y="0"/>
                </a:lnTo>
                <a:lnTo>
                  <a:pt x="2667" y="205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7" name="object 5467"/>
          <p:cNvSpPr/>
          <p:nvPr/>
        </p:nvSpPr>
        <p:spPr>
          <a:xfrm>
            <a:off x="2369057" y="440296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628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8" name="object 5468"/>
          <p:cNvSpPr/>
          <p:nvPr/>
        </p:nvSpPr>
        <p:spPr>
          <a:xfrm>
            <a:off x="2368804" y="432536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775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9" name="object 5469"/>
          <p:cNvSpPr/>
          <p:nvPr/>
        </p:nvSpPr>
        <p:spPr>
          <a:xfrm>
            <a:off x="2368676" y="428332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0" name="object 5470"/>
          <p:cNvSpPr/>
          <p:nvPr/>
        </p:nvSpPr>
        <p:spPr>
          <a:xfrm>
            <a:off x="2354072" y="4249928"/>
            <a:ext cx="15240" cy="41275"/>
          </a:xfrm>
          <a:custGeom>
            <a:avLst/>
            <a:gdLst/>
            <a:ahLst/>
            <a:cxnLst/>
            <a:rect l="l" t="t" r="r" b="b"/>
            <a:pathLst>
              <a:path w="15239" h="41275">
                <a:moveTo>
                  <a:pt x="0" y="41148"/>
                </a:moveTo>
                <a:lnTo>
                  <a:pt x="0" y="0"/>
                </a:lnTo>
                <a:lnTo>
                  <a:pt x="14986" y="0"/>
                </a:lnTo>
                <a:lnTo>
                  <a:pt x="14986" y="334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1" name="object 5471"/>
          <p:cNvSpPr/>
          <p:nvPr/>
        </p:nvSpPr>
        <p:spPr>
          <a:xfrm>
            <a:off x="2375280" y="43180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2" name="object 5472"/>
          <p:cNvSpPr/>
          <p:nvPr/>
        </p:nvSpPr>
        <p:spPr>
          <a:xfrm>
            <a:off x="2375154" y="42857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3" name="object 5473"/>
          <p:cNvSpPr/>
          <p:nvPr/>
        </p:nvSpPr>
        <p:spPr>
          <a:xfrm>
            <a:off x="2375661" y="44378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4" name="object 5474"/>
          <p:cNvSpPr/>
          <p:nvPr/>
        </p:nvSpPr>
        <p:spPr>
          <a:xfrm>
            <a:off x="2376423" y="45366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5" name="object 5475"/>
          <p:cNvSpPr/>
          <p:nvPr/>
        </p:nvSpPr>
        <p:spPr>
          <a:xfrm>
            <a:off x="2376297" y="4491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6" name="object 5476"/>
          <p:cNvSpPr/>
          <p:nvPr/>
        </p:nvSpPr>
        <p:spPr>
          <a:xfrm>
            <a:off x="2376042" y="4486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7" name="object 5477"/>
          <p:cNvSpPr/>
          <p:nvPr/>
        </p:nvSpPr>
        <p:spPr>
          <a:xfrm>
            <a:off x="2377567" y="46386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8" name="object 5478"/>
          <p:cNvSpPr/>
          <p:nvPr/>
        </p:nvSpPr>
        <p:spPr>
          <a:xfrm>
            <a:off x="2377439" y="4550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9" name="object 5479"/>
          <p:cNvSpPr/>
          <p:nvPr/>
        </p:nvSpPr>
        <p:spPr>
          <a:xfrm>
            <a:off x="2378329" y="46147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0" name="object 5480"/>
          <p:cNvSpPr/>
          <p:nvPr/>
        </p:nvSpPr>
        <p:spPr>
          <a:xfrm>
            <a:off x="2378201" y="45770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1" name="object 5481"/>
          <p:cNvSpPr/>
          <p:nvPr/>
        </p:nvSpPr>
        <p:spPr>
          <a:xfrm>
            <a:off x="2377948" y="45438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2" name="object 5482"/>
          <p:cNvSpPr/>
          <p:nvPr/>
        </p:nvSpPr>
        <p:spPr>
          <a:xfrm>
            <a:off x="2377567" y="4534153"/>
            <a:ext cx="635" cy="16510"/>
          </a:xfrm>
          <a:custGeom>
            <a:avLst/>
            <a:gdLst/>
            <a:ahLst/>
            <a:cxnLst/>
            <a:rect l="l" t="t" r="r" b="b"/>
            <a:pathLst>
              <a:path w="635" h="16510">
                <a:moveTo>
                  <a:pt x="0" y="16255"/>
                </a:moveTo>
                <a:lnTo>
                  <a:pt x="0" y="0"/>
                </a:lnTo>
                <a:lnTo>
                  <a:pt x="635" y="0"/>
                </a:lnTo>
                <a:lnTo>
                  <a:pt x="635" y="96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3" name="object 5483"/>
          <p:cNvSpPr/>
          <p:nvPr/>
        </p:nvSpPr>
        <p:spPr>
          <a:xfrm>
            <a:off x="2377185" y="45251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4" name="object 5484"/>
          <p:cNvSpPr/>
          <p:nvPr/>
        </p:nvSpPr>
        <p:spPr>
          <a:xfrm>
            <a:off x="2377058" y="45010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5" name="object 5485"/>
          <p:cNvSpPr/>
          <p:nvPr/>
        </p:nvSpPr>
        <p:spPr>
          <a:xfrm>
            <a:off x="2376804" y="44786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6" name="object 5486"/>
          <p:cNvSpPr/>
          <p:nvPr/>
        </p:nvSpPr>
        <p:spPr>
          <a:xfrm>
            <a:off x="2376297" y="4462779"/>
            <a:ext cx="1270" cy="24130"/>
          </a:xfrm>
          <a:custGeom>
            <a:avLst/>
            <a:gdLst/>
            <a:ahLst/>
            <a:cxnLst/>
            <a:rect l="l" t="t" r="r" b="b"/>
            <a:pathLst>
              <a:path w="1269" h="24129">
                <a:moveTo>
                  <a:pt x="0" y="23749"/>
                </a:moveTo>
                <a:lnTo>
                  <a:pt x="0" y="0"/>
                </a:lnTo>
                <a:lnTo>
                  <a:pt x="762" y="0"/>
                </a:lnTo>
                <a:lnTo>
                  <a:pt x="762" y="158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7" name="object 5487"/>
          <p:cNvSpPr/>
          <p:nvPr/>
        </p:nvSpPr>
        <p:spPr>
          <a:xfrm>
            <a:off x="2378710" y="44472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8" name="object 5488"/>
          <p:cNvSpPr/>
          <p:nvPr/>
        </p:nvSpPr>
        <p:spPr>
          <a:xfrm>
            <a:off x="2376677" y="4419346"/>
            <a:ext cx="2540" cy="43815"/>
          </a:xfrm>
          <a:custGeom>
            <a:avLst/>
            <a:gdLst/>
            <a:ahLst/>
            <a:cxnLst/>
            <a:rect l="l" t="t" r="r" b="b"/>
            <a:pathLst>
              <a:path w="2539" h="43814">
                <a:moveTo>
                  <a:pt x="0" y="43434"/>
                </a:moveTo>
                <a:lnTo>
                  <a:pt x="0" y="0"/>
                </a:lnTo>
                <a:lnTo>
                  <a:pt x="2159" y="0"/>
                </a:lnTo>
                <a:lnTo>
                  <a:pt x="2159" y="279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9" name="object 5489"/>
          <p:cNvSpPr/>
          <p:nvPr/>
        </p:nvSpPr>
        <p:spPr>
          <a:xfrm>
            <a:off x="2375789" y="4376420"/>
            <a:ext cx="2540" cy="61594"/>
          </a:xfrm>
          <a:custGeom>
            <a:avLst/>
            <a:gdLst/>
            <a:ahLst/>
            <a:cxnLst/>
            <a:rect l="l" t="t" r="r" b="b"/>
            <a:pathLst>
              <a:path w="2539" h="61595">
                <a:moveTo>
                  <a:pt x="0" y="61467"/>
                </a:moveTo>
                <a:lnTo>
                  <a:pt x="0" y="0"/>
                </a:lnTo>
                <a:lnTo>
                  <a:pt x="2032" y="0"/>
                </a:lnTo>
                <a:lnTo>
                  <a:pt x="2032" y="4292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0" name="object 5490"/>
          <p:cNvSpPr/>
          <p:nvPr/>
        </p:nvSpPr>
        <p:spPr>
          <a:xfrm>
            <a:off x="2379852" y="45512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1" name="object 5491"/>
          <p:cNvSpPr/>
          <p:nvPr/>
        </p:nvSpPr>
        <p:spPr>
          <a:xfrm>
            <a:off x="2380869" y="46197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2" name="object 5492"/>
          <p:cNvSpPr/>
          <p:nvPr/>
        </p:nvSpPr>
        <p:spPr>
          <a:xfrm>
            <a:off x="2380614" y="46022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3" name="object 5493"/>
          <p:cNvSpPr/>
          <p:nvPr/>
        </p:nvSpPr>
        <p:spPr>
          <a:xfrm>
            <a:off x="2381376" y="46233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4" name="object 5494"/>
          <p:cNvSpPr/>
          <p:nvPr/>
        </p:nvSpPr>
        <p:spPr>
          <a:xfrm>
            <a:off x="2381250" y="45987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5" name="object 5495"/>
          <p:cNvSpPr/>
          <p:nvPr/>
        </p:nvSpPr>
        <p:spPr>
          <a:xfrm>
            <a:off x="2380869" y="4596384"/>
            <a:ext cx="635" cy="6350"/>
          </a:xfrm>
          <a:custGeom>
            <a:avLst/>
            <a:gdLst/>
            <a:ahLst/>
            <a:cxnLst/>
            <a:rect l="l" t="t" r="r" b="b"/>
            <a:pathLst>
              <a:path w="635" h="6350">
                <a:moveTo>
                  <a:pt x="0" y="5841"/>
                </a:moveTo>
                <a:lnTo>
                  <a:pt x="0" y="0"/>
                </a:lnTo>
                <a:lnTo>
                  <a:pt x="508" y="0"/>
                </a:lnTo>
                <a:lnTo>
                  <a:pt x="508" y="24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6" name="object 5496"/>
          <p:cNvSpPr/>
          <p:nvPr/>
        </p:nvSpPr>
        <p:spPr>
          <a:xfrm>
            <a:off x="2380488" y="45573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7" name="object 5497"/>
          <p:cNvSpPr/>
          <p:nvPr/>
        </p:nvSpPr>
        <p:spPr>
          <a:xfrm>
            <a:off x="2380233" y="45326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8" name="object 5498"/>
          <p:cNvSpPr/>
          <p:nvPr/>
        </p:nvSpPr>
        <p:spPr>
          <a:xfrm>
            <a:off x="2379979" y="4494784"/>
            <a:ext cx="635" cy="56515"/>
          </a:xfrm>
          <a:custGeom>
            <a:avLst/>
            <a:gdLst/>
            <a:ahLst/>
            <a:cxnLst/>
            <a:rect l="l" t="t" r="r" b="b"/>
            <a:pathLst>
              <a:path w="635" h="56514">
                <a:moveTo>
                  <a:pt x="254" y="-4762"/>
                </a:moveTo>
                <a:lnTo>
                  <a:pt x="254" y="61277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9" name="object 5499"/>
          <p:cNvSpPr/>
          <p:nvPr/>
        </p:nvSpPr>
        <p:spPr>
          <a:xfrm>
            <a:off x="2379726" y="44584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0" name="object 5500"/>
          <p:cNvSpPr/>
          <p:nvPr/>
        </p:nvSpPr>
        <p:spPr>
          <a:xfrm>
            <a:off x="2379472" y="44338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1" name="object 5501"/>
          <p:cNvSpPr/>
          <p:nvPr/>
        </p:nvSpPr>
        <p:spPr>
          <a:xfrm>
            <a:off x="2379345" y="4399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2" name="object 5502"/>
          <p:cNvSpPr/>
          <p:nvPr/>
        </p:nvSpPr>
        <p:spPr>
          <a:xfrm>
            <a:off x="2379091" y="4371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3" name="object 5503"/>
          <p:cNvSpPr/>
          <p:nvPr/>
        </p:nvSpPr>
        <p:spPr>
          <a:xfrm>
            <a:off x="2383663" y="4836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4" name="object 5504"/>
          <p:cNvSpPr/>
          <p:nvPr/>
        </p:nvSpPr>
        <p:spPr>
          <a:xfrm>
            <a:off x="2383535" y="48153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5" name="object 5505"/>
          <p:cNvSpPr/>
          <p:nvPr/>
        </p:nvSpPr>
        <p:spPr>
          <a:xfrm>
            <a:off x="2383282" y="48016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6" name="object 5506"/>
          <p:cNvSpPr/>
          <p:nvPr/>
        </p:nvSpPr>
        <p:spPr>
          <a:xfrm>
            <a:off x="2383154" y="47746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7" name="object 5507"/>
          <p:cNvSpPr/>
          <p:nvPr/>
        </p:nvSpPr>
        <p:spPr>
          <a:xfrm>
            <a:off x="2382901" y="47525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8" name="object 5508"/>
          <p:cNvSpPr/>
          <p:nvPr/>
        </p:nvSpPr>
        <p:spPr>
          <a:xfrm>
            <a:off x="2384298" y="48121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9" name="object 5509"/>
          <p:cNvSpPr/>
          <p:nvPr/>
        </p:nvSpPr>
        <p:spPr>
          <a:xfrm>
            <a:off x="2384044" y="47787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0" name="object 5510"/>
          <p:cNvSpPr/>
          <p:nvPr/>
        </p:nvSpPr>
        <p:spPr>
          <a:xfrm>
            <a:off x="2384679" y="4761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1" name="object 5511"/>
          <p:cNvSpPr/>
          <p:nvPr/>
        </p:nvSpPr>
        <p:spPr>
          <a:xfrm>
            <a:off x="2384298" y="4752466"/>
            <a:ext cx="635" cy="26670"/>
          </a:xfrm>
          <a:custGeom>
            <a:avLst/>
            <a:gdLst/>
            <a:ahLst/>
            <a:cxnLst/>
            <a:rect l="l" t="t" r="r" b="b"/>
            <a:pathLst>
              <a:path w="635" h="26670">
                <a:moveTo>
                  <a:pt x="0" y="26288"/>
                </a:moveTo>
                <a:lnTo>
                  <a:pt x="0" y="0"/>
                </a:lnTo>
                <a:lnTo>
                  <a:pt x="508" y="0"/>
                </a:lnTo>
                <a:lnTo>
                  <a:pt x="508" y="86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2" name="object 5512"/>
          <p:cNvSpPr/>
          <p:nvPr/>
        </p:nvSpPr>
        <p:spPr>
          <a:xfrm>
            <a:off x="2383154" y="4729607"/>
            <a:ext cx="1905" cy="23495"/>
          </a:xfrm>
          <a:custGeom>
            <a:avLst/>
            <a:gdLst/>
            <a:ahLst/>
            <a:cxnLst/>
            <a:rect l="l" t="t" r="r" b="b"/>
            <a:pathLst>
              <a:path w="1905" h="23495">
                <a:moveTo>
                  <a:pt x="0" y="22987"/>
                </a:moveTo>
                <a:lnTo>
                  <a:pt x="0" y="0"/>
                </a:lnTo>
                <a:lnTo>
                  <a:pt x="1397" y="0"/>
                </a:lnTo>
                <a:lnTo>
                  <a:pt x="1397" y="228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3" name="object 5513"/>
          <p:cNvSpPr/>
          <p:nvPr/>
        </p:nvSpPr>
        <p:spPr>
          <a:xfrm>
            <a:off x="2382773" y="466940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4" name="object 5514"/>
          <p:cNvSpPr/>
          <p:nvPr/>
        </p:nvSpPr>
        <p:spPr>
          <a:xfrm>
            <a:off x="2382520" y="466382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5" name="object 5515"/>
          <p:cNvSpPr/>
          <p:nvPr/>
        </p:nvSpPr>
        <p:spPr>
          <a:xfrm>
            <a:off x="2382392" y="46556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6" name="object 5516"/>
          <p:cNvSpPr/>
          <p:nvPr/>
        </p:nvSpPr>
        <p:spPr>
          <a:xfrm>
            <a:off x="2385186" y="47005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7" name="object 5517"/>
          <p:cNvSpPr/>
          <p:nvPr/>
        </p:nvSpPr>
        <p:spPr>
          <a:xfrm>
            <a:off x="2385567" y="46909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8" name="object 5518"/>
          <p:cNvSpPr/>
          <p:nvPr/>
        </p:nvSpPr>
        <p:spPr>
          <a:xfrm>
            <a:off x="2385314" y="4654677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190" y="-4762"/>
                </a:moveTo>
                <a:lnTo>
                  <a:pt x="190" y="5060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9" name="object 5519"/>
          <p:cNvSpPr/>
          <p:nvPr/>
        </p:nvSpPr>
        <p:spPr>
          <a:xfrm>
            <a:off x="2385060" y="46285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0" name="object 5520"/>
          <p:cNvSpPr/>
          <p:nvPr/>
        </p:nvSpPr>
        <p:spPr>
          <a:xfrm>
            <a:off x="2382647" y="4604384"/>
            <a:ext cx="3175" cy="51435"/>
          </a:xfrm>
          <a:custGeom>
            <a:avLst/>
            <a:gdLst/>
            <a:ahLst/>
            <a:cxnLst/>
            <a:rect l="l" t="t" r="r" b="b"/>
            <a:pathLst>
              <a:path w="3175" h="51435">
                <a:moveTo>
                  <a:pt x="0" y="51308"/>
                </a:moveTo>
                <a:lnTo>
                  <a:pt x="0" y="0"/>
                </a:lnTo>
                <a:lnTo>
                  <a:pt x="2667" y="0"/>
                </a:lnTo>
                <a:lnTo>
                  <a:pt x="2667" y="241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1" name="object 5521"/>
          <p:cNvSpPr/>
          <p:nvPr/>
        </p:nvSpPr>
        <p:spPr>
          <a:xfrm>
            <a:off x="2387345" y="4773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2" name="object 5522"/>
          <p:cNvSpPr/>
          <p:nvPr/>
        </p:nvSpPr>
        <p:spPr>
          <a:xfrm>
            <a:off x="2387092" y="47572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3" name="object 5523"/>
          <p:cNvSpPr/>
          <p:nvPr/>
        </p:nvSpPr>
        <p:spPr>
          <a:xfrm>
            <a:off x="2387854" y="47745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4" name="object 5524"/>
          <p:cNvSpPr/>
          <p:nvPr/>
        </p:nvSpPr>
        <p:spPr>
          <a:xfrm>
            <a:off x="2387726" y="47505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5" name="object 5525"/>
          <p:cNvSpPr/>
          <p:nvPr/>
        </p:nvSpPr>
        <p:spPr>
          <a:xfrm>
            <a:off x="2387345" y="4724019"/>
            <a:ext cx="635" cy="33655"/>
          </a:xfrm>
          <a:custGeom>
            <a:avLst/>
            <a:gdLst/>
            <a:ahLst/>
            <a:cxnLst/>
            <a:rect l="l" t="t" r="r" b="b"/>
            <a:pathLst>
              <a:path w="635" h="33654">
                <a:moveTo>
                  <a:pt x="0" y="33274"/>
                </a:moveTo>
                <a:lnTo>
                  <a:pt x="0" y="0"/>
                </a:lnTo>
                <a:lnTo>
                  <a:pt x="508" y="0"/>
                </a:lnTo>
                <a:lnTo>
                  <a:pt x="508" y="265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6" name="object 5526"/>
          <p:cNvSpPr/>
          <p:nvPr/>
        </p:nvSpPr>
        <p:spPr>
          <a:xfrm>
            <a:off x="2386964" y="4683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7" name="object 5527"/>
          <p:cNvSpPr/>
          <p:nvPr/>
        </p:nvSpPr>
        <p:spPr>
          <a:xfrm>
            <a:off x="2386710" y="4665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8" name="object 5528"/>
          <p:cNvSpPr/>
          <p:nvPr/>
        </p:nvSpPr>
        <p:spPr>
          <a:xfrm>
            <a:off x="2386583" y="46342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9" name="object 5529"/>
          <p:cNvSpPr/>
          <p:nvPr/>
        </p:nvSpPr>
        <p:spPr>
          <a:xfrm>
            <a:off x="2386329" y="46099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0" name="object 5530"/>
          <p:cNvSpPr/>
          <p:nvPr/>
        </p:nvSpPr>
        <p:spPr>
          <a:xfrm>
            <a:off x="2386202" y="45991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1" name="object 5531"/>
          <p:cNvSpPr/>
          <p:nvPr/>
        </p:nvSpPr>
        <p:spPr>
          <a:xfrm>
            <a:off x="2385948" y="45782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2" name="object 5532"/>
          <p:cNvSpPr/>
          <p:nvPr/>
        </p:nvSpPr>
        <p:spPr>
          <a:xfrm>
            <a:off x="2383917" y="4565269"/>
            <a:ext cx="2540" cy="39370"/>
          </a:xfrm>
          <a:custGeom>
            <a:avLst/>
            <a:gdLst/>
            <a:ahLst/>
            <a:cxnLst/>
            <a:rect l="l" t="t" r="r" b="b"/>
            <a:pathLst>
              <a:path w="2539" h="39370">
                <a:moveTo>
                  <a:pt x="0" y="39115"/>
                </a:moveTo>
                <a:lnTo>
                  <a:pt x="0" y="0"/>
                </a:lnTo>
                <a:lnTo>
                  <a:pt x="2286" y="0"/>
                </a:lnTo>
                <a:lnTo>
                  <a:pt x="2286" y="12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3" name="object 5533"/>
          <p:cNvSpPr/>
          <p:nvPr/>
        </p:nvSpPr>
        <p:spPr>
          <a:xfrm>
            <a:off x="2382139" y="4530725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921" y="0"/>
                </a:lnTo>
                <a:lnTo>
                  <a:pt x="2921" y="345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4" name="object 5534"/>
          <p:cNvSpPr/>
          <p:nvPr/>
        </p:nvSpPr>
        <p:spPr>
          <a:xfrm>
            <a:off x="2382011" y="450151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292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5" name="object 5535"/>
          <p:cNvSpPr/>
          <p:nvPr/>
        </p:nvSpPr>
        <p:spPr>
          <a:xfrm>
            <a:off x="2390520" y="47778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6" name="object 5536"/>
          <p:cNvSpPr/>
          <p:nvPr/>
        </p:nvSpPr>
        <p:spPr>
          <a:xfrm>
            <a:off x="2390394" y="47585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7" name="object 5537"/>
          <p:cNvSpPr/>
          <p:nvPr/>
        </p:nvSpPr>
        <p:spPr>
          <a:xfrm>
            <a:off x="2391155" y="47863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8" name="object 5538"/>
          <p:cNvSpPr/>
          <p:nvPr/>
        </p:nvSpPr>
        <p:spPr>
          <a:xfrm>
            <a:off x="2390901" y="47537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9" name="object 5539"/>
          <p:cNvSpPr/>
          <p:nvPr/>
        </p:nvSpPr>
        <p:spPr>
          <a:xfrm>
            <a:off x="2390520" y="4738370"/>
            <a:ext cx="635" cy="20320"/>
          </a:xfrm>
          <a:custGeom>
            <a:avLst/>
            <a:gdLst/>
            <a:ahLst/>
            <a:cxnLst/>
            <a:rect l="l" t="t" r="r" b="b"/>
            <a:pathLst>
              <a:path w="635" h="20320">
                <a:moveTo>
                  <a:pt x="0" y="20192"/>
                </a:moveTo>
                <a:lnTo>
                  <a:pt x="0" y="0"/>
                </a:lnTo>
                <a:lnTo>
                  <a:pt x="635" y="0"/>
                </a:lnTo>
                <a:lnTo>
                  <a:pt x="635" y="153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0" name="object 5540"/>
          <p:cNvSpPr/>
          <p:nvPr/>
        </p:nvSpPr>
        <p:spPr>
          <a:xfrm>
            <a:off x="2390139" y="4725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1" name="object 5541"/>
          <p:cNvSpPr/>
          <p:nvPr/>
        </p:nvSpPr>
        <p:spPr>
          <a:xfrm>
            <a:off x="2390013" y="47054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2" name="object 5542"/>
          <p:cNvSpPr/>
          <p:nvPr/>
        </p:nvSpPr>
        <p:spPr>
          <a:xfrm>
            <a:off x="2389758" y="46835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3" name="object 5543"/>
          <p:cNvSpPr/>
          <p:nvPr/>
        </p:nvSpPr>
        <p:spPr>
          <a:xfrm>
            <a:off x="2389632" y="46711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4" name="object 5544"/>
          <p:cNvSpPr/>
          <p:nvPr/>
        </p:nvSpPr>
        <p:spPr>
          <a:xfrm>
            <a:off x="2389377" y="46291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5" name="object 5545"/>
          <p:cNvSpPr/>
          <p:nvPr/>
        </p:nvSpPr>
        <p:spPr>
          <a:xfrm>
            <a:off x="2389251" y="46037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6" name="object 5546"/>
          <p:cNvSpPr/>
          <p:nvPr/>
        </p:nvSpPr>
        <p:spPr>
          <a:xfrm>
            <a:off x="2388997" y="45593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7" name="object 5547"/>
          <p:cNvSpPr/>
          <p:nvPr/>
        </p:nvSpPr>
        <p:spPr>
          <a:xfrm>
            <a:off x="2388870" y="4543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8" name="object 5548"/>
          <p:cNvSpPr/>
          <p:nvPr/>
        </p:nvSpPr>
        <p:spPr>
          <a:xfrm>
            <a:off x="2388616" y="4523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9" name="object 5549"/>
          <p:cNvSpPr/>
          <p:nvPr/>
        </p:nvSpPr>
        <p:spPr>
          <a:xfrm>
            <a:off x="2388489" y="45125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0" name="object 5550"/>
          <p:cNvSpPr/>
          <p:nvPr/>
        </p:nvSpPr>
        <p:spPr>
          <a:xfrm>
            <a:off x="2388235" y="4471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1" name="object 5551"/>
          <p:cNvSpPr/>
          <p:nvPr/>
        </p:nvSpPr>
        <p:spPr>
          <a:xfrm>
            <a:off x="2382773" y="4464558"/>
            <a:ext cx="5715" cy="37465"/>
          </a:xfrm>
          <a:custGeom>
            <a:avLst/>
            <a:gdLst/>
            <a:ahLst/>
            <a:cxnLst/>
            <a:rect l="l" t="t" r="r" b="b"/>
            <a:pathLst>
              <a:path w="5714" h="37464">
                <a:moveTo>
                  <a:pt x="0" y="36957"/>
                </a:moveTo>
                <a:lnTo>
                  <a:pt x="0" y="0"/>
                </a:lnTo>
                <a:lnTo>
                  <a:pt x="5715" y="0"/>
                </a:lnTo>
                <a:lnTo>
                  <a:pt x="5715" y="6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2" name="object 5552"/>
          <p:cNvSpPr/>
          <p:nvPr/>
        </p:nvSpPr>
        <p:spPr>
          <a:xfrm>
            <a:off x="2381757" y="4391278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4" h="100964">
                <a:moveTo>
                  <a:pt x="0" y="100457"/>
                </a:moveTo>
                <a:lnTo>
                  <a:pt x="0" y="0"/>
                </a:lnTo>
                <a:lnTo>
                  <a:pt x="3937" y="0"/>
                </a:lnTo>
                <a:lnTo>
                  <a:pt x="3937" y="732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3" name="object 5553"/>
          <p:cNvSpPr/>
          <p:nvPr/>
        </p:nvSpPr>
        <p:spPr>
          <a:xfrm>
            <a:off x="2391664" y="44397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4" name="object 5554"/>
          <p:cNvSpPr/>
          <p:nvPr/>
        </p:nvSpPr>
        <p:spPr>
          <a:xfrm>
            <a:off x="2391536" y="4385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5" name="object 5555"/>
          <p:cNvSpPr/>
          <p:nvPr/>
        </p:nvSpPr>
        <p:spPr>
          <a:xfrm>
            <a:off x="2383789" y="4362196"/>
            <a:ext cx="8255" cy="29209"/>
          </a:xfrm>
          <a:custGeom>
            <a:avLst/>
            <a:gdLst/>
            <a:ahLst/>
            <a:cxnLst/>
            <a:rect l="l" t="t" r="r" b="b"/>
            <a:pathLst>
              <a:path w="8255" h="29210">
                <a:moveTo>
                  <a:pt x="0" y="29083"/>
                </a:moveTo>
                <a:lnTo>
                  <a:pt x="0" y="0"/>
                </a:lnTo>
                <a:lnTo>
                  <a:pt x="7874" y="0"/>
                </a:lnTo>
                <a:lnTo>
                  <a:pt x="7874" y="2349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6" name="object 5556"/>
          <p:cNvSpPr/>
          <p:nvPr/>
        </p:nvSpPr>
        <p:spPr>
          <a:xfrm>
            <a:off x="2379345" y="4351782"/>
            <a:ext cx="8890" cy="19685"/>
          </a:xfrm>
          <a:custGeom>
            <a:avLst/>
            <a:gdLst/>
            <a:ahLst/>
            <a:cxnLst/>
            <a:rect l="l" t="t" r="r" b="b"/>
            <a:pathLst>
              <a:path w="8889" h="19685">
                <a:moveTo>
                  <a:pt x="0" y="19558"/>
                </a:moveTo>
                <a:lnTo>
                  <a:pt x="0" y="0"/>
                </a:lnTo>
                <a:lnTo>
                  <a:pt x="8382" y="0"/>
                </a:lnTo>
                <a:lnTo>
                  <a:pt x="8382" y="104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7" name="object 5557"/>
          <p:cNvSpPr/>
          <p:nvPr/>
        </p:nvSpPr>
        <p:spPr>
          <a:xfrm>
            <a:off x="2376804" y="4328286"/>
            <a:ext cx="6985" cy="48260"/>
          </a:xfrm>
          <a:custGeom>
            <a:avLst/>
            <a:gdLst/>
            <a:ahLst/>
            <a:cxnLst/>
            <a:rect l="l" t="t" r="r" b="b"/>
            <a:pathLst>
              <a:path w="6985" h="48260">
                <a:moveTo>
                  <a:pt x="0" y="48133"/>
                </a:moveTo>
                <a:lnTo>
                  <a:pt x="0" y="0"/>
                </a:lnTo>
                <a:lnTo>
                  <a:pt x="6731" y="0"/>
                </a:lnTo>
                <a:lnTo>
                  <a:pt x="6731" y="2349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8" name="object 5558"/>
          <p:cNvSpPr/>
          <p:nvPr/>
        </p:nvSpPr>
        <p:spPr>
          <a:xfrm>
            <a:off x="2392679" y="44698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9" name="object 5559"/>
          <p:cNvSpPr/>
          <p:nvPr/>
        </p:nvSpPr>
        <p:spPr>
          <a:xfrm>
            <a:off x="2393314" y="44695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0" name="object 5560"/>
          <p:cNvSpPr/>
          <p:nvPr/>
        </p:nvSpPr>
        <p:spPr>
          <a:xfrm>
            <a:off x="2393060" y="44347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1" name="object 5561"/>
          <p:cNvSpPr/>
          <p:nvPr/>
        </p:nvSpPr>
        <p:spPr>
          <a:xfrm>
            <a:off x="2392807" y="4417059"/>
            <a:ext cx="635" cy="53340"/>
          </a:xfrm>
          <a:custGeom>
            <a:avLst/>
            <a:gdLst/>
            <a:ahLst/>
            <a:cxnLst/>
            <a:rect l="l" t="t" r="r" b="b"/>
            <a:pathLst>
              <a:path w="635" h="53339">
                <a:moveTo>
                  <a:pt x="190" y="-4762"/>
                </a:moveTo>
                <a:lnTo>
                  <a:pt x="190" y="5759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2" name="object 5562"/>
          <p:cNvSpPr/>
          <p:nvPr/>
        </p:nvSpPr>
        <p:spPr>
          <a:xfrm>
            <a:off x="2393695" y="44005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3" name="object 5563"/>
          <p:cNvSpPr/>
          <p:nvPr/>
        </p:nvSpPr>
        <p:spPr>
          <a:xfrm>
            <a:off x="2392933" y="4353178"/>
            <a:ext cx="1270" cy="64135"/>
          </a:xfrm>
          <a:custGeom>
            <a:avLst/>
            <a:gdLst/>
            <a:ahLst/>
            <a:cxnLst/>
            <a:rect l="l" t="t" r="r" b="b"/>
            <a:pathLst>
              <a:path w="1269" h="64135">
                <a:moveTo>
                  <a:pt x="0" y="63880"/>
                </a:moveTo>
                <a:lnTo>
                  <a:pt x="0" y="0"/>
                </a:lnTo>
                <a:lnTo>
                  <a:pt x="762" y="0"/>
                </a:lnTo>
                <a:lnTo>
                  <a:pt x="762" y="473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4" name="object 5564"/>
          <p:cNvSpPr/>
          <p:nvPr/>
        </p:nvSpPr>
        <p:spPr>
          <a:xfrm>
            <a:off x="2392552" y="429806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5" name="object 5565"/>
          <p:cNvSpPr/>
          <p:nvPr/>
        </p:nvSpPr>
        <p:spPr>
          <a:xfrm>
            <a:off x="2392298" y="4285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6" name="object 5566"/>
          <p:cNvSpPr/>
          <p:nvPr/>
        </p:nvSpPr>
        <p:spPr>
          <a:xfrm>
            <a:off x="2392045" y="4269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7" name="object 5567"/>
          <p:cNvSpPr/>
          <p:nvPr/>
        </p:nvSpPr>
        <p:spPr>
          <a:xfrm>
            <a:off x="2380107" y="4243323"/>
            <a:ext cx="12700" cy="85090"/>
          </a:xfrm>
          <a:custGeom>
            <a:avLst/>
            <a:gdLst/>
            <a:ahLst/>
            <a:cxnLst/>
            <a:rect l="l" t="t" r="r" b="b"/>
            <a:pathLst>
              <a:path w="12700" h="85089">
                <a:moveTo>
                  <a:pt x="0" y="84962"/>
                </a:moveTo>
                <a:lnTo>
                  <a:pt x="0" y="0"/>
                </a:lnTo>
                <a:lnTo>
                  <a:pt x="12192" y="0"/>
                </a:lnTo>
                <a:lnTo>
                  <a:pt x="12192" y="264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8" name="object 5568"/>
          <p:cNvSpPr/>
          <p:nvPr/>
        </p:nvSpPr>
        <p:spPr>
          <a:xfrm>
            <a:off x="2375280" y="4231766"/>
            <a:ext cx="11430" cy="53975"/>
          </a:xfrm>
          <a:custGeom>
            <a:avLst/>
            <a:gdLst/>
            <a:ahLst/>
            <a:cxnLst/>
            <a:rect l="l" t="t" r="r" b="b"/>
            <a:pathLst>
              <a:path w="11430" h="53975">
                <a:moveTo>
                  <a:pt x="0" y="53975"/>
                </a:moveTo>
                <a:lnTo>
                  <a:pt x="0" y="0"/>
                </a:lnTo>
                <a:lnTo>
                  <a:pt x="10922" y="0"/>
                </a:lnTo>
                <a:lnTo>
                  <a:pt x="10922" y="11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9" name="object 5569"/>
          <p:cNvSpPr/>
          <p:nvPr/>
        </p:nvSpPr>
        <p:spPr>
          <a:xfrm>
            <a:off x="2361564" y="4162425"/>
            <a:ext cx="19685" cy="87630"/>
          </a:xfrm>
          <a:custGeom>
            <a:avLst/>
            <a:gdLst/>
            <a:ahLst/>
            <a:cxnLst/>
            <a:rect l="l" t="t" r="r" b="b"/>
            <a:pathLst>
              <a:path w="19685" h="87629">
                <a:moveTo>
                  <a:pt x="0" y="87502"/>
                </a:moveTo>
                <a:lnTo>
                  <a:pt x="0" y="0"/>
                </a:lnTo>
                <a:lnTo>
                  <a:pt x="19177" y="0"/>
                </a:lnTo>
                <a:lnTo>
                  <a:pt x="19177" y="693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0" name="object 5570"/>
          <p:cNvSpPr/>
          <p:nvPr/>
        </p:nvSpPr>
        <p:spPr>
          <a:xfrm>
            <a:off x="2394204" y="44481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1" name="object 5571"/>
          <p:cNvSpPr/>
          <p:nvPr/>
        </p:nvSpPr>
        <p:spPr>
          <a:xfrm>
            <a:off x="2394585" y="44924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2" name="object 5572"/>
          <p:cNvSpPr/>
          <p:nvPr/>
        </p:nvSpPr>
        <p:spPr>
          <a:xfrm>
            <a:off x="2394966" y="44820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3" name="object 5573"/>
          <p:cNvSpPr/>
          <p:nvPr/>
        </p:nvSpPr>
        <p:spPr>
          <a:xfrm>
            <a:off x="2394711" y="4418710"/>
            <a:ext cx="635" cy="74295"/>
          </a:xfrm>
          <a:custGeom>
            <a:avLst/>
            <a:gdLst/>
            <a:ahLst/>
            <a:cxnLst/>
            <a:rect l="l" t="t" r="r" b="b"/>
            <a:pathLst>
              <a:path w="635" h="74295">
                <a:moveTo>
                  <a:pt x="190" y="-4762"/>
                </a:moveTo>
                <a:lnTo>
                  <a:pt x="190" y="7854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4" name="object 5574"/>
          <p:cNvSpPr/>
          <p:nvPr/>
        </p:nvSpPr>
        <p:spPr>
          <a:xfrm>
            <a:off x="2394330" y="4394708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254" y="-4762"/>
                </a:moveTo>
                <a:lnTo>
                  <a:pt x="254" y="5822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5" name="object 5575"/>
          <p:cNvSpPr/>
          <p:nvPr/>
        </p:nvSpPr>
        <p:spPr>
          <a:xfrm>
            <a:off x="2395347" y="44577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6" name="object 5576"/>
          <p:cNvSpPr/>
          <p:nvPr/>
        </p:nvSpPr>
        <p:spPr>
          <a:xfrm>
            <a:off x="2395727" y="4407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7" name="object 5577"/>
          <p:cNvSpPr/>
          <p:nvPr/>
        </p:nvSpPr>
        <p:spPr>
          <a:xfrm>
            <a:off x="2395473" y="4380738"/>
            <a:ext cx="635" cy="77470"/>
          </a:xfrm>
          <a:custGeom>
            <a:avLst/>
            <a:gdLst/>
            <a:ahLst/>
            <a:cxnLst/>
            <a:rect l="l" t="t" r="r" b="b"/>
            <a:pathLst>
              <a:path w="635" h="77470">
                <a:moveTo>
                  <a:pt x="190" y="-4762"/>
                </a:moveTo>
                <a:lnTo>
                  <a:pt x="190" y="8172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8" name="object 5578"/>
          <p:cNvSpPr/>
          <p:nvPr/>
        </p:nvSpPr>
        <p:spPr>
          <a:xfrm>
            <a:off x="2394585" y="4331334"/>
            <a:ext cx="1270" cy="63500"/>
          </a:xfrm>
          <a:custGeom>
            <a:avLst/>
            <a:gdLst/>
            <a:ahLst/>
            <a:cxnLst/>
            <a:rect l="l" t="t" r="r" b="b"/>
            <a:pathLst>
              <a:path w="1269" h="63500">
                <a:moveTo>
                  <a:pt x="0" y="63373"/>
                </a:moveTo>
                <a:lnTo>
                  <a:pt x="0" y="0"/>
                </a:lnTo>
                <a:lnTo>
                  <a:pt x="1016" y="0"/>
                </a:lnTo>
                <a:lnTo>
                  <a:pt x="1016" y="494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9" name="object 5579"/>
          <p:cNvSpPr/>
          <p:nvPr/>
        </p:nvSpPr>
        <p:spPr>
          <a:xfrm>
            <a:off x="2397251" y="4478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0" name="object 5580"/>
          <p:cNvSpPr/>
          <p:nvPr/>
        </p:nvSpPr>
        <p:spPr>
          <a:xfrm>
            <a:off x="2397632" y="46395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1" name="object 5581"/>
          <p:cNvSpPr/>
          <p:nvPr/>
        </p:nvSpPr>
        <p:spPr>
          <a:xfrm>
            <a:off x="2398014" y="4567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2" name="object 5582"/>
          <p:cNvSpPr/>
          <p:nvPr/>
        </p:nvSpPr>
        <p:spPr>
          <a:xfrm>
            <a:off x="2398395" y="46306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3" name="object 5583"/>
          <p:cNvSpPr/>
          <p:nvPr/>
        </p:nvSpPr>
        <p:spPr>
          <a:xfrm>
            <a:off x="2399157" y="47623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4" name="object 5584"/>
          <p:cNvSpPr/>
          <p:nvPr/>
        </p:nvSpPr>
        <p:spPr>
          <a:xfrm>
            <a:off x="2399538" y="47339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5" name="object 5585"/>
          <p:cNvSpPr/>
          <p:nvPr/>
        </p:nvSpPr>
        <p:spPr>
          <a:xfrm>
            <a:off x="2399283" y="4675504"/>
            <a:ext cx="635" cy="86995"/>
          </a:xfrm>
          <a:custGeom>
            <a:avLst/>
            <a:gdLst/>
            <a:ahLst/>
            <a:cxnLst/>
            <a:rect l="l" t="t" r="r" b="b"/>
            <a:pathLst>
              <a:path w="635" h="86995">
                <a:moveTo>
                  <a:pt x="190" y="-4762"/>
                </a:moveTo>
                <a:lnTo>
                  <a:pt x="190" y="9163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6" name="object 5586"/>
          <p:cNvSpPr/>
          <p:nvPr/>
        </p:nvSpPr>
        <p:spPr>
          <a:xfrm>
            <a:off x="2399029" y="46469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7" name="object 5587"/>
          <p:cNvSpPr/>
          <p:nvPr/>
        </p:nvSpPr>
        <p:spPr>
          <a:xfrm>
            <a:off x="2399919" y="47191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8" name="object 5588"/>
          <p:cNvSpPr/>
          <p:nvPr/>
        </p:nvSpPr>
        <p:spPr>
          <a:xfrm>
            <a:off x="2400554" y="48356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9" name="object 5589"/>
          <p:cNvSpPr/>
          <p:nvPr/>
        </p:nvSpPr>
        <p:spPr>
          <a:xfrm>
            <a:off x="2400300" y="4738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0" name="object 5590"/>
          <p:cNvSpPr/>
          <p:nvPr/>
        </p:nvSpPr>
        <p:spPr>
          <a:xfrm>
            <a:off x="2400935" y="4737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1" name="object 5591"/>
          <p:cNvSpPr/>
          <p:nvPr/>
        </p:nvSpPr>
        <p:spPr>
          <a:xfrm>
            <a:off x="2400426" y="4666741"/>
            <a:ext cx="635" cy="71755"/>
          </a:xfrm>
          <a:custGeom>
            <a:avLst/>
            <a:gdLst/>
            <a:ahLst/>
            <a:cxnLst/>
            <a:rect l="l" t="t" r="r" b="b"/>
            <a:pathLst>
              <a:path w="635" h="71754">
                <a:moveTo>
                  <a:pt x="253" y="-4762"/>
                </a:moveTo>
                <a:lnTo>
                  <a:pt x="253" y="76136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2" name="object 5592"/>
          <p:cNvSpPr/>
          <p:nvPr/>
        </p:nvSpPr>
        <p:spPr>
          <a:xfrm>
            <a:off x="2400045" y="4638547"/>
            <a:ext cx="635" cy="80645"/>
          </a:xfrm>
          <a:custGeom>
            <a:avLst/>
            <a:gdLst/>
            <a:ahLst/>
            <a:cxnLst/>
            <a:rect l="l" t="t" r="r" b="b"/>
            <a:pathLst>
              <a:path w="635" h="80645">
                <a:moveTo>
                  <a:pt x="317" y="-4762"/>
                </a:moveTo>
                <a:lnTo>
                  <a:pt x="317" y="8540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3" name="object 5593"/>
          <p:cNvSpPr/>
          <p:nvPr/>
        </p:nvSpPr>
        <p:spPr>
          <a:xfrm>
            <a:off x="2399157" y="4609846"/>
            <a:ext cx="1270" cy="37465"/>
          </a:xfrm>
          <a:custGeom>
            <a:avLst/>
            <a:gdLst/>
            <a:ahLst/>
            <a:cxnLst/>
            <a:rect l="l" t="t" r="r" b="b"/>
            <a:pathLst>
              <a:path w="1269" h="37464">
                <a:moveTo>
                  <a:pt x="0" y="37084"/>
                </a:moveTo>
                <a:lnTo>
                  <a:pt x="0" y="0"/>
                </a:lnTo>
                <a:lnTo>
                  <a:pt x="1270" y="0"/>
                </a:lnTo>
                <a:lnTo>
                  <a:pt x="1270" y="287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4" name="object 5594"/>
          <p:cNvSpPr/>
          <p:nvPr/>
        </p:nvSpPr>
        <p:spPr>
          <a:xfrm>
            <a:off x="2398776" y="457454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5" name="object 5595"/>
          <p:cNvSpPr/>
          <p:nvPr/>
        </p:nvSpPr>
        <p:spPr>
          <a:xfrm>
            <a:off x="2398522" y="4556886"/>
            <a:ext cx="1270" cy="74295"/>
          </a:xfrm>
          <a:custGeom>
            <a:avLst/>
            <a:gdLst/>
            <a:ahLst/>
            <a:cxnLst/>
            <a:rect l="l" t="t" r="r" b="b"/>
            <a:pathLst>
              <a:path w="1269" h="74295">
                <a:moveTo>
                  <a:pt x="381" y="-4762"/>
                </a:moveTo>
                <a:lnTo>
                  <a:pt x="381" y="7854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6" name="object 5596"/>
          <p:cNvSpPr/>
          <p:nvPr/>
        </p:nvSpPr>
        <p:spPr>
          <a:xfrm>
            <a:off x="2398141" y="4534661"/>
            <a:ext cx="1270" cy="32384"/>
          </a:xfrm>
          <a:custGeom>
            <a:avLst/>
            <a:gdLst/>
            <a:ahLst/>
            <a:cxnLst/>
            <a:rect l="l" t="t" r="r" b="b"/>
            <a:pathLst>
              <a:path w="1269" h="32385">
                <a:moveTo>
                  <a:pt x="0" y="32385"/>
                </a:moveTo>
                <a:lnTo>
                  <a:pt x="0" y="0"/>
                </a:lnTo>
                <a:lnTo>
                  <a:pt x="762" y="0"/>
                </a:lnTo>
                <a:lnTo>
                  <a:pt x="762" y="222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7" name="object 5597"/>
          <p:cNvSpPr/>
          <p:nvPr/>
        </p:nvSpPr>
        <p:spPr>
          <a:xfrm>
            <a:off x="2397760" y="4514722"/>
            <a:ext cx="1270" cy="125095"/>
          </a:xfrm>
          <a:custGeom>
            <a:avLst/>
            <a:gdLst/>
            <a:ahLst/>
            <a:cxnLst/>
            <a:rect l="l" t="t" r="r" b="b"/>
            <a:pathLst>
              <a:path w="1269" h="125095">
                <a:moveTo>
                  <a:pt x="381" y="-4762"/>
                </a:moveTo>
                <a:lnTo>
                  <a:pt x="381" y="129603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8" name="object 5598"/>
          <p:cNvSpPr/>
          <p:nvPr/>
        </p:nvSpPr>
        <p:spPr>
          <a:xfrm>
            <a:off x="2401316" y="4617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9" name="object 5599"/>
          <p:cNvSpPr/>
          <p:nvPr/>
        </p:nvSpPr>
        <p:spPr>
          <a:xfrm>
            <a:off x="2401823" y="4714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0" name="object 5600"/>
          <p:cNvSpPr/>
          <p:nvPr/>
        </p:nvSpPr>
        <p:spPr>
          <a:xfrm>
            <a:off x="2402458" y="4716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1" name="object 5601"/>
          <p:cNvSpPr/>
          <p:nvPr/>
        </p:nvSpPr>
        <p:spPr>
          <a:xfrm>
            <a:off x="2402204" y="46653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2" name="object 5602"/>
          <p:cNvSpPr/>
          <p:nvPr/>
        </p:nvSpPr>
        <p:spPr>
          <a:xfrm>
            <a:off x="2401951" y="4641341"/>
            <a:ext cx="635" cy="73660"/>
          </a:xfrm>
          <a:custGeom>
            <a:avLst/>
            <a:gdLst/>
            <a:ahLst/>
            <a:cxnLst/>
            <a:rect l="l" t="t" r="r" b="b"/>
            <a:pathLst>
              <a:path w="635" h="73660">
                <a:moveTo>
                  <a:pt x="190" y="-4762"/>
                </a:moveTo>
                <a:lnTo>
                  <a:pt x="190" y="7804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3" name="object 5603"/>
          <p:cNvSpPr/>
          <p:nvPr/>
        </p:nvSpPr>
        <p:spPr>
          <a:xfrm>
            <a:off x="2402839" y="46001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4" name="object 5604"/>
          <p:cNvSpPr/>
          <p:nvPr/>
        </p:nvSpPr>
        <p:spPr>
          <a:xfrm>
            <a:off x="2402204" y="4561713"/>
            <a:ext cx="635" cy="80010"/>
          </a:xfrm>
          <a:custGeom>
            <a:avLst/>
            <a:gdLst/>
            <a:ahLst/>
            <a:cxnLst/>
            <a:rect l="l" t="t" r="r" b="b"/>
            <a:pathLst>
              <a:path w="635" h="80010">
                <a:moveTo>
                  <a:pt x="317" y="-4762"/>
                </a:moveTo>
                <a:lnTo>
                  <a:pt x="317" y="8439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5" name="object 5605"/>
          <p:cNvSpPr/>
          <p:nvPr/>
        </p:nvSpPr>
        <p:spPr>
          <a:xfrm>
            <a:off x="2401697" y="452323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6" name="object 5606"/>
          <p:cNvSpPr/>
          <p:nvPr/>
        </p:nvSpPr>
        <p:spPr>
          <a:xfrm>
            <a:off x="2401316" y="4507357"/>
            <a:ext cx="1270" cy="110489"/>
          </a:xfrm>
          <a:custGeom>
            <a:avLst/>
            <a:gdLst/>
            <a:ahLst/>
            <a:cxnLst/>
            <a:rect l="l" t="t" r="r" b="b"/>
            <a:pathLst>
              <a:path w="1269" h="110489">
                <a:moveTo>
                  <a:pt x="381" y="-4762"/>
                </a:moveTo>
                <a:lnTo>
                  <a:pt x="381" y="11525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7" name="object 5607"/>
          <p:cNvSpPr/>
          <p:nvPr/>
        </p:nvSpPr>
        <p:spPr>
          <a:xfrm>
            <a:off x="2398141" y="4465446"/>
            <a:ext cx="3810" cy="49530"/>
          </a:xfrm>
          <a:custGeom>
            <a:avLst/>
            <a:gdLst/>
            <a:ahLst/>
            <a:cxnLst/>
            <a:rect l="l" t="t" r="r" b="b"/>
            <a:pathLst>
              <a:path w="3810" h="49529">
                <a:moveTo>
                  <a:pt x="0" y="49275"/>
                </a:moveTo>
                <a:lnTo>
                  <a:pt x="0" y="0"/>
                </a:lnTo>
                <a:lnTo>
                  <a:pt x="3556" y="0"/>
                </a:lnTo>
                <a:lnTo>
                  <a:pt x="3556" y="419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8" name="object 5608"/>
          <p:cNvSpPr/>
          <p:nvPr/>
        </p:nvSpPr>
        <p:spPr>
          <a:xfrm>
            <a:off x="2397379" y="4424679"/>
            <a:ext cx="2540" cy="53975"/>
          </a:xfrm>
          <a:custGeom>
            <a:avLst/>
            <a:gdLst/>
            <a:ahLst/>
            <a:cxnLst/>
            <a:rect l="l" t="t" r="r" b="b"/>
            <a:pathLst>
              <a:path w="2539" h="53975">
                <a:moveTo>
                  <a:pt x="0" y="53466"/>
                </a:moveTo>
                <a:lnTo>
                  <a:pt x="0" y="0"/>
                </a:lnTo>
                <a:lnTo>
                  <a:pt x="2540" y="0"/>
                </a:lnTo>
                <a:lnTo>
                  <a:pt x="2540" y="407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9" name="object 5609"/>
          <p:cNvSpPr/>
          <p:nvPr/>
        </p:nvSpPr>
        <p:spPr>
          <a:xfrm>
            <a:off x="2397125" y="440423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2044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0" name="object 5610"/>
          <p:cNvSpPr/>
          <p:nvPr/>
        </p:nvSpPr>
        <p:spPr>
          <a:xfrm>
            <a:off x="2396870" y="436232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1" name="object 5611"/>
          <p:cNvSpPr/>
          <p:nvPr/>
        </p:nvSpPr>
        <p:spPr>
          <a:xfrm>
            <a:off x="2396744" y="43295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2" name="object 5612"/>
          <p:cNvSpPr/>
          <p:nvPr/>
        </p:nvSpPr>
        <p:spPr>
          <a:xfrm>
            <a:off x="2396489" y="43220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3" name="object 5613"/>
          <p:cNvSpPr/>
          <p:nvPr/>
        </p:nvSpPr>
        <p:spPr>
          <a:xfrm>
            <a:off x="2396363" y="42894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4" name="object 5614"/>
          <p:cNvSpPr/>
          <p:nvPr/>
        </p:nvSpPr>
        <p:spPr>
          <a:xfrm>
            <a:off x="2396108" y="4259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5" name="object 5615"/>
          <p:cNvSpPr/>
          <p:nvPr/>
        </p:nvSpPr>
        <p:spPr>
          <a:xfrm>
            <a:off x="2395092" y="4238116"/>
            <a:ext cx="1270" cy="93345"/>
          </a:xfrm>
          <a:custGeom>
            <a:avLst/>
            <a:gdLst/>
            <a:ahLst/>
            <a:cxnLst/>
            <a:rect l="l" t="t" r="r" b="b"/>
            <a:pathLst>
              <a:path w="1269" h="93345">
                <a:moveTo>
                  <a:pt x="0" y="93217"/>
                </a:moveTo>
                <a:lnTo>
                  <a:pt x="0" y="0"/>
                </a:lnTo>
                <a:lnTo>
                  <a:pt x="1270" y="0"/>
                </a:lnTo>
                <a:lnTo>
                  <a:pt x="1270" y="212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6" name="object 5616"/>
          <p:cNvSpPr/>
          <p:nvPr/>
        </p:nvSpPr>
        <p:spPr>
          <a:xfrm>
            <a:off x="2403348" y="43108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7" name="object 5617"/>
          <p:cNvSpPr/>
          <p:nvPr/>
        </p:nvSpPr>
        <p:spPr>
          <a:xfrm>
            <a:off x="2405252" y="46633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8" name="object 5618"/>
          <p:cNvSpPr/>
          <p:nvPr/>
        </p:nvSpPr>
        <p:spPr>
          <a:xfrm>
            <a:off x="2405126" y="45652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9" name="object 5619"/>
          <p:cNvSpPr/>
          <p:nvPr/>
        </p:nvSpPr>
        <p:spPr>
          <a:xfrm>
            <a:off x="2405633" y="46290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0" name="object 5620"/>
          <p:cNvSpPr/>
          <p:nvPr/>
        </p:nvSpPr>
        <p:spPr>
          <a:xfrm>
            <a:off x="2406014" y="46216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1" name="object 5621"/>
          <p:cNvSpPr/>
          <p:nvPr/>
        </p:nvSpPr>
        <p:spPr>
          <a:xfrm>
            <a:off x="2406395" y="46729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2" name="object 5622"/>
          <p:cNvSpPr/>
          <p:nvPr/>
        </p:nvSpPr>
        <p:spPr>
          <a:xfrm>
            <a:off x="2406776" y="4677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3" name="object 5623"/>
          <p:cNvSpPr/>
          <p:nvPr/>
        </p:nvSpPr>
        <p:spPr>
          <a:xfrm>
            <a:off x="2407157" y="4668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4" name="object 5624"/>
          <p:cNvSpPr/>
          <p:nvPr/>
        </p:nvSpPr>
        <p:spPr>
          <a:xfrm>
            <a:off x="2406904" y="4604639"/>
            <a:ext cx="635" cy="72390"/>
          </a:xfrm>
          <a:custGeom>
            <a:avLst/>
            <a:gdLst/>
            <a:ahLst/>
            <a:cxnLst/>
            <a:rect l="l" t="t" r="r" b="b"/>
            <a:pathLst>
              <a:path w="635" h="72389">
                <a:moveTo>
                  <a:pt x="190" y="-4762"/>
                </a:moveTo>
                <a:lnTo>
                  <a:pt x="190" y="7715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5" name="object 5625"/>
          <p:cNvSpPr/>
          <p:nvPr/>
        </p:nvSpPr>
        <p:spPr>
          <a:xfrm>
            <a:off x="2406523" y="4582414"/>
            <a:ext cx="635" cy="90805"/>
          </a:xfrm>
          <a:custGeom>
            <a:avLst/>
            <a:gdLst/>
            <a:ahLst/>
            <a:cxnLst/>
            <a:rect l="l" t="t" r="r" b="b"/>
            <a:pathLst>
              <a:path w="635" h="90804">
                <a:moveTo>
                  <a:pt x="253" y="-4762"/>
                </a:moveTo>
                <a:lnTo>
                  <a:pt x="253" y="95313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6" name="object 5626"/>
          <p:cNvSpPr/>
          <p:nvPr/>
        </p:nvSpPr>
        <p:spPr>
          <a:xfrm>
            <a:off x="2406142" y="4566411"/>
            <a:ext cx="635" cy="55244"/>
          </a:xfrm>
          <a:custGeom>
            <a:avLst/>
            <a:gdLst/>
            <a:ahLst/>
            <a:cxnLst/>
            <a:rect l="l" t="t" r="r" b="b"/>
            <a:pathLst>
              <a:path w="635" h="55245">
                <a:moveTo>
                  <a:pt x="317" y="-4762"/>
                </a:moveTo>
                <a:lnTo>
                  <a:pt x="317" y="6000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7" name="object 5627"/>
          <p:cNvSpPr/>
          <p:nvPr/>
        </p:nvSpPr>
        <p:spPr>
          <a:xfrm>
            <a:off x="2405760" y="4551679"/>
            <a:ext cx="635" cy="77470"/>
          </a:xfrm>
          <a:custGeom>
            <a:avLst/>
            <a:gdLst/>
            <a:ahLst/>
            <a:cxnLst/>
            <a:rect l="l" t="t" r="r" b="b"/>
            <a:pathLst>
              <a:path w="635" h="77470">
                <a:moveTo>
                  <a:pt x="317" y="-4762"/>
                </a:moveTo>
                <a:lnTo>
                  <a:pt x="317" y="8210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8" name="object 5628"/>
          <p:cNvSpPr/>
          <p:nvPr/>
        </p:nvSpPr>
        <p:spPr>
          <a:xfrm>
            <a:off x="2405252" y="4532248"/>
            <a:ext cx="1270" cy="33020"/>
          </a:xfrm>
          <a:custGeom>
            <a:avLst/>
            <a:gdLst/>
            <a:ahLst/>
            <a:cxnLst/>
            <a:rect l="l" t="t" r="r" b="b"/>
            <a:pathLst>
              <a:path w="1269" h="33020">
                <a:moveTo>
                  <a:pt x="0" y="33020"/>
                </a:moveTo>
                <a:lnTo>
                  <a:pt x="0" y="0"/>
                </a:lnTo>
                <a:lnTo>
                  <a:pt x="889" y="0"/>
                </a:lnTo>
                <a:lnTo>
                  <a:pt x="889" y="1943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9" name="object 5629"/>
          <p:cNvSpPr/>
          <p:nvPr/>
        </p:nvSpPr>
        <p:spPr>
          <a:xfrm>
            <a:off x="2407792" y="4564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0" name="object 5630"/>
          <p:cNvSpPr/>
          <p:nvPr/>
        </p:nvSpPr>
        <p:spPr>
          <a:xfrm>
            <a:off x="2407539" y="4520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1" name="object 5631"/>
          <p:cNvSpPr/>
          <p:nvPr/>
        </p:nvSpPr>
        <p:spPr>
          <a:xfrm>
            <a:off x="2408682" y="46109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2" name="object 5632"/>
          <p:cNvSpPr/>
          <p:nvPr/>
        </p:nvSpPr>
        <p:spPr>
          <a:xfrm>
            <a:off x="2409063" y="4684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3" name="object 5633"/>
          <p:cNvSpPr/>
          <p:nvPr/>
        </p:nvSpPr>
        <p:spPr>
          <a:xfrm>
            <a:off x="2409698" y="47185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4" name="object 5634"/>
          <p:cNvSpPr/>
          <p:nvPr/>
        </p:nvSpPr>
        <p:spPr>
          <a:xfrm>
            <a:off x="2409444" y="46668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5" name="object 5635"/>
          <p:cNvSpPr/>
          <p:nvPr/>
        </p:nvSpPr>
        <p:spPr>
          <a:xfrm>
            <a:off x="2410079" y="46629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6" name="object 5636"/>
          <p:cNvSpPr/>
          <p:nvPr/>
        </p:nvSpPr>
        <p:spPr>
          <a:xfrm>
            <a:off x="2409570" y="4637404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0" y="29463"/>
                </a:moveTo>
                <a:lnTo>
                  <a:pt x="0" y="0"/>
                </a:lnTo>
                <a:lnTo>
                  <a:pt x="508" y="0"/>
                </a:lnTo>
                <a:lnTo>
                  <a:pt x="508" y="255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7" name="object 5637"/>
          <p:cNvSpPr/>
          <p:nvPr/>
        </p:nvSpPr>
        <p:spPr>
          <a:xfrm>
            <a:off x="2409189" y="4603115"/>
            <a:ext cx="635" cy="81280"/>
          </a:xfrm>
          <a:custGeom>
            <a:avLst/>
            <a:gdLst/>
            <a:ahLst/>
            <a:cxnLst/>
            <a:rect l="l" t="t" r="r" b="b"/>
            <a:pathLst>
              <a:path w="635" h="81279">
                <a:moveTo>
                  <a:pt x="317" y="-4762"/>
                </a:moveTo>
                <a:lnTo>
                  <a:pt x="317" y="8578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8" name="object 5638"/>
          <p:cNvSpPr/>
          <p:nvPr/>
        </p:nvSpPr>
        <p:spPr>
          <a:xfrm>
            <a:off x="2408808" y="4580763"/>
            <a:ext cx="1270" cy="30480"/>
          </a:xfrm>
          <a:custGeom>
            <a:avLst/>
            <a:gdLst/>
            <a:ahLst/>
            <a:cxnLst/>
            <a:rect l="l" t="t" r="r" b="b"/>
            <a:pathLst>
              <a:path w="1269" h="30479">
                <a:moveTo>
                  <a:pt x="0" y="30225"/>
                </a:moveTo>
                <a:lnTo>
                  <a:pt x="0" y="0"/>
                </a:lnTo>
                <a:lnTo>
                  <a:pt x="762" y="0"/>
                </a:lnTo>
                <a:lnTo>
                  <a:pt x="762" y="223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9" name="object 5639"/>
          <p:cNvSpPr/>
          <p:nvPr/>
        </p:nvSpPr>
        <p:spPr>
          <a:xfrm>
            <a:off x="2408554" y="4564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0" name="object 5640"/>
          <p:cNvSpPr/>
          <p:nvPr/>
        </p:nvSpPr>
        <p:spPr>
          <a:xfrm>
            <a:off x="2408301" y="4535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1" name="object 5641"/>
          <p:cNvSpPr/>
          <p:nvPr/>
        </p:nvSpPr>
        <p:spPr>
          <a:xfrm>
            <a:off x="2408173" y="45050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2" name="object 5642"/>
          <p:cNvSpPr/>
          <p:nvPr/>
        </p:nvSpPr>
        <p:spPr>
          <a:xfrm>
            <a:off x="2407666" y="4470527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0" y="49657"/>
                </a:moveTo>
                <a:lnTo>
                  <a:pt x="0" y="0"/>
                </a:lnTo>
                <a:lnTo>
                  <a:pt x="635" y="0"/>
                </a:lnTo>
                <a:lnTo>
                  <a:pt x="635" y="345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3" name="object 5643"/>
          <p:cNvSpPr/>
          <p:nvPr/>
        </p:nvSpPr>
        <p:spPr>
          <a:xfrm>
            <a:off x="2405633" y="4448936"/>
            <a:ext cx="2540" cy="83820"/>
          </a:xfrm>
          <a:custGeom>
            <a:avLst/>
            <a:gdLst/>
            <a:ahLst/>
            <a:cxnLst/>
            <a:rect l="l" t="t" r="r" b="b"/>
            <a:pathLst>
              <a:path w="2539" h="83820">
                <a:moveTo>
                  <a:pt x="0" y="83312"/>
                </a:moveTo>
                <a:lnTo>
                  <a:pt x="0" y="0"/>
                </a:lnTo>
                <a:lnTo>
                  <a:pt x="2413" y="0"/>
                </a:lnTo>
                <a:lnTo>
                  <a:pt x="2413" y="215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4" name="object 5644"/>
          <p:cNvSpPr/>
          <p:nvPr/>
        </p:nvSpPr>
        <p:spPr>
          <a:xfrm>
            <a:off x="2404872" y="4417314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316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5" name="object 5645"/>
          <p:cNvSpPr/>
          <p:nvPr/>
        </p:nvSpPr>
        <p:spPr>
          <a:xfrm>
            <a:off x="2404745" y="438759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97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6" name="object 5646"/>
          <p:cNvSpPr/>
          <p:nvPr/>
        </p:nvSpPr>
        <p:spPr>
          <a:xfrm>
            <a:off x="2404491" y="430466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7" name="object 5647"/>
          <p:cNvSpPr/>
          <p:nvPr/>
        </p:nvSpPr>
        <p:spPr>
          <a:xfrm>
            <a:off x="2404364" y="4298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8" name="object 5648"/>
          <p:cNvSpPr/>
          <p:nvPr/>
        </p:nvSpPr>
        <p:spPr>
          <a:xfrm>
            <a:off x="2404110" y="4275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9" name="object 5649"/>
          <p:cNvSpPr/>
          <p:nvPr/>
        </p:nvSpPr>
        <p:spPr>
          <a:xfrm>
            <a:off x="2403982" y="42630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0" name="object 5650"/>
          <p:cNvSpPr/>
          <p:nvPr/>
        </p:nvSpPr>
        <p:spPr>
          <a:xfrm>
            <a:off x="2403729" y="4236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1" name="object 5651"/>
          <p:cNvSpPr/>
          <p:nvPr/>
        </p:nvSpPr>
        <p:spPr>
          <a:xfrm>
            <a:off x="2403475" y="4226305"/>
            <a:ext cx="635" cy="85090"/>
          </a:xfrm>
          <a:custGeom>
            <a:avLst/>
            <a:gdLst/>
            <a:ahLst/>
            <a:cxnLst/>
            <a:rect l="l" t="t" r="r" b="b"/>
            <a:pathLst>
              <a:path w="635" h="85089">
                <a:moveTo>
                  <a:pt x="253" y="-4762"/>
                </a:moveTo>
                <a:lnTo>
                  <a:pt x="253" y="8934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2" name="object 5652"/>
          <p:cNvSpPr/>
          <p:nvPr/>
        </p:nvSpPr>
        <p:spPr>
          <a:xfrm>
            <a:off x="2403220" y="41700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3" name="object 5653"/>
          <p:cNvSpPr/>
          <p:nvPr/>
        </p:nvSpPr>
        <p:spPr>
          <a:xfrm>
            <a:off x="2395727" y="4137533"/>
            <a:ext cx="8255" cy="100965"/>
          </a:xfrm>
          <a:custGeom>
            <a:avLst/>
            <a:gdLst/>
            <a:ahLst/>
            <a:cxnLst/>
            <a:rect l="l" t="t" r="r" b="b"/>
            <a:pathLst>
              <a:path w="8255" h="100964">
                <a:moveTo>
                  <a:pt x="0" y="100584"/>
                </a:moveTo>
                <a:lnTo>
                  <a:pt x="0" y="0"/>
                </a:lnTo>
                <a:lnTo>
                  <a:pt x="7747" y="0"/>
                </a:lnTo>
                <a:lnTo>
                  <a:pt x="7747" y="3251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4" name="object 5654"/>
          <p:cNvSpPr/>
          <p:nvPr/>
        </p:nvSpPr>
        <p:spPr>
          <a:xfrm>
            <a:off x="2394076" y="4050157"/>
            <a:ext cx="5715" cy="100330"/>
          </a:xfrm>
          <a:custGeom>
            <a:avLst/>
            <a:gdLst/>
            <a:ahLst/>
            <a:cxnLst/>
            <a:rect l="l" t="t" r="r" b="b"/>
            <a:pathLst>
              <a:path w="5714" h="100329">
                <a:moveTo>
                  <a:pt x="0" y="100329"/>
                </a:moveTo>
                <a:lnTo>
                  <a:pt x="0" y="0"/>
                </a:lnTo>
                <a:lnTo>
                  <a:pt x="5461" y="0"/>
                </a:lnTo>
                <a:lnTo>
                  <a:pt x="5461" y="873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5" name="object 5655"/>
          <p:cNvSpPr/>
          <p:nvPr/>
        </p:nvSpPr>
        <p:spPr>
          <a:xfrm>
            <a:off x="2410967" y="4592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6" name="object 5656"/>
          <p:cNvSpPr/>
          <p:nvPr/>
        </p:nvSpPr>
        <p:spPr>
          <a:xfrm>
            <a:off x="2411729" y="4633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7" name="object 5657"/>
          <p:cNvSpPr/>
          <p:nvPr/>
        </p:nvSpPr>
        <p:spPr>
          <a:xfrm>
            <a:off x="2411602" y="45858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8" name="object 5658"/>
          <p:cNvSpPr/>
          <p:nvPr/>
        </p:nvSpPr>
        <p:spPr>
          <a:xfrm>
            <a:off x="2411348" y="4515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9" name="object 5659"/>
          <p:cNvSpPr/>
          <p:nvPr/>
        </p:nvSpPr>
        <p:spPr>
          <a:xfrm>
            <a:off x="2411095" y="4496561"/>
            <a:ext cx="635" cy="96520"/>
          </a:xfrm>
          <a:custGeom>
            <a:avLst/>
            <a:gdLst/>
            <a:ahLst/>
            <a:cxnLst/>
            <a:rect l="l" t="t" r="r" b="b"/>
            <a:pathLst>
              <a:path w="635" h="96520">
                <a:moveTo>
                  <a:pt x="190" y="-4762"/>
                </a:moveTo>
                <a:lnTo>
                  <a:pt x="190" y="10102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0" name="object 5660"/>
          <p:cNvSpPr/>
          <p:nvPr/>
        </p:nvSpPr>
        <p:spPr>
          <a:xfrm>
            <a:off x="2412110" y="4553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1" name="object 5661"/>
          <p:cNvSpPr/>
          <p:nvPr/>
        </p:nvSpPr>
        <p:spPr>
          <a:xfrm>
            <a:off x="2412492" y="4481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2" name="object 5662"/>
          <p:cNvSpPr/>
          <p:nvPr/>
        </p:nvSpPr>
        <p:spPr>
          <a:xfrm>
            <a:off x="2412238" y="4433823"/>
            <a:ext cx="635" cy="120014"/>
          </a:xfrm>
          <a:custGeom>
            <a:avLst/>
            <a:gdLst/>
            <a:ahLst/>
            <a:cxnLst/>
            <a:rect l="l" t="t" r="r" b="b"/>
            <a:pathLst>
              <a:path w="635" h="120014">
                <a:moveTo>
                  <a:pt x="190" y="-4762"/>
                </a:moveTo>
                <a:lnTo>
                  <a:pt x="190" y="12452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3" name="object 5663"/>
          <p:cNvSpPr/>
          <p:nvPr/>
        </p:nvSpPr>
        <p:spPr>
          <a:xfrm>
            <a:off x="2411348" y="4412869"/>
            <a:ext cx="1270" cy="83820"/>
          </a:xfrm>
          <a:custGeom>
            <a:avLst/>
            <a:gdLst/>
            <a:ahLst/>
            <a:cxnLst/>
            <a:rect l="l" t="t" r="r" b="b"/>
            <a:pathLst>
              <a:path w="1269" h="83820">
                <a:moveTo>
                  <a:pt x="0" y="83692"/>
                </a:moveTo>
                <a:lnTo>
                  <a:pt x="0" y="0"/>
                </a:lnTo>
                <a:lnTo>
                  <a:pt x="1016" y="0"/>
                </a:lnTo>
                <a:lnTo>
                  <a:pt x="1016" y="209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4" name="object 5664"/>
          <p:cNvSpPr/>
          <p:nvPr/>
        </p:nvSpPr>
        <p:spPr>
          <a:xfrm>
            <a:off x="2410841" y="438950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5" name="object 5665"/>
          <p:cNvSpPr/>
          <p:nvPr/>
        </p:nvSpPr>
        <p:spPr>
          <a:xfrm>
            <a:off x="2410586" y="436918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6" name="object 5666"/>
          <p:cNvSpPr/>
          <p:nvPr/>
        </p:nvSpPr>
        <p:spPr>
          <a:xfrm>
            <a:off x="2413507" y="47680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7" name="object 5667"/>
          <p:cNvSpPr/>
          <p:nvPr/>
        </p:nvSpPr>
        <p:spPr>
          <a:xfrm>
            <a:off x="2413889" y="4725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8" name="object 5668"/>
          <p:cNvSpPr/>
          <p:nvPr/>
        </p:nvSpPr>
        <p:spPr>
          <a:xfrm>
            <a:off x="2414270" y="46973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9" name="object 5669"/>
          <p:cNvSpPr/>
          <p:nvPr/>
        </p:nvSpPr>
        <p:spPr>
          <a:xfrm>
            <a:off x="2413889" y="4667884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190" y="-4762"/>
                </a:moveTo>
                <a:lnTo>
                  <a:pt x="190" y="6191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0" name="object 5670"/>
          <p:cNvSpPr/>
          <p:nvPr/>
        </p:nvSpPr>
        <p:spPr>
          <a:xfrm>
            <a:off x="2413507" y="4627753"/>
            <a:ext cx="635" cy="140335"/>
          </a:xfrm>
          <a:custGeom>
            <a:avLst/>
            <a:gdLst/>
            <a:ahLst/>
            <a:cxnLst/>
            <a:rect l="l" t="t" r="r" b="b"/>
            <a:pathLst>
              <a:path w="635" h="140335">
                <a:moveTo>
                  <a:pt x="317" y="-4762"/>
                </a:moveTo>
                <a:lnTo>
                  <a:pt x="317" y="14509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1" name="object 5671"/>
          <p:cNvSpPr/>
          <p:nvPr/>
        </p:nvSpPr>
        <p:spPr>
          <a:xfrm>
            <a:off x="2414651" y="47245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2" name="object 5672"/>
          <p:cNvSpPr/>
          <p:nvPr/>
        </p:nvSpPr>
        <p:spPr>
          <a:xfrm>
            <a:off x="2415158" y="47933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3" name="object 5673"/>
          <p:cNvSpPr/>
          <p:nvPr/>
        </p:nvSpPr>
        <p:spPr>
          <a:xfrm>
            <a:off x="2415032" y="47249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4" name="object 5674"/>
          <p:cNvSpPr/>
          <p:nvPr/>
        </p:nvSpPr>
        <p:spPr>
          <a:xfrm>
            <a:off x="2415539" y="48216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5" name="object 5675"/>
          <p:cNvSpPr/>
          <p:nvPr/>
        </p:nvSpPr>
        <p:spPr>
          <a:xfrm>
            <a:off x="2416301" y="4814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6" name="object 5676"/>
          <p:cNvSpPr/>
          <p:nvPr/>
        </p:nvSpPr>
        <p:spPr>
          <a:xfrm>
            <a:off x="2416175" y="47986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7" name="object 5677"/>
          <p:cNvSpPr/>
          <p:nvPr/>
        </p:nvSpPr>
        <p:spPr>
          <a:xfrm>
            <a:off x="2415920" y="47533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8" name="object 5678"/>
          <p:cNvSpPr/>
          <p:nvPr/>
        </p:nvSpPr>
        <p:spPr>
          <a:xfrm>
            <a:off x="2415667" y="4727575"/>
            <a:ext cx="635" cy="94615"/>
          </a:xfrm>
          <a:custGeom>
            <a:avLst/>
            <a:gdLst/>
            <a:ahLst/>
            <a:cxnLst/>
            <a:rect l="l" t="t" r="r" b="b"/>
            <a:pathLst>
              <a:path w="635" h="94614">
                <a:moveTo>
                  <a:pt x="254" y="-4762"/>
                </a:moveTo>
                <a:lnTo>
                  <a:pt x="254" y="9886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9" name="object 5679"/>
          <p:cNvSpPr/>
          <p:nvPr/>
        </p:nvSpPr>
        <p:spPr>
          <a:xfrm>
            <a:off x="2417826" y="48978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0" name="object 5680"/>
          <p:cNvSpPr/>
          <p:nvPr/>
        </p:nvSpPr>
        <p:spPr>
          <a:xfrm>
            <a:off x="2417698" y="48318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1" name="object 5681"/>
          <p:cNvSpPr/>
          <p:nvPr/>
        </p:nvSpPr>
        <p:spPr>
          <a:xfrm>
            <a:off x="2417445" y="4786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2" name="object 5682"/>
          <p:cNvSpPr/>
          <p:nvPr/>
        </p:nvSpPr>
        <p:spPr>
          <a:xfrm>
            <a:off x="2418842" y="49358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3" name="object 5683"/>
          <p:cNvSpPr/>
          <p:nvPr/>
        </p:nvSpPr>
        <p:spPr>
          <a:xfrm>
            <a:off x="2418588" y="48687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4" name="object 5684"/>
          <p:cNvSpPr/>
          <p:nvPr/>
        </p:nvSpPr>
        <p:spPr>
          <a:xfrm>
            <a:off x="2419350" y="48734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5" name="object 5685"/>
          <p:cNvSpPr/>
          <p:nvPr/>
        </p:nvSpPr>
        <p:spPr>
          <a:xfrm>
            <a:off x="2419985" y="49300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6" name="object 5686"/>
          <p:cNvSpPr/>
          <p:nvPr/>
        </p:nvSpPr>
        <p:spPr>
          <a:xfrm>
            <a:off x="2420366" y="4890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7" name="object 5687"/>
          <p:cNvSpPr/>
          <p:nvPr/>
        </p:nvSpPr>
        <p:spPr>
          <a:xfrm>
            <a:off x="2420747" y="49129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8" name="object 5688"/>
          <p:cNvSpPr/>
          <p:nvPr/>
        </p:nvSpPr>
        <p:spPr>
          <a:xfrm>
            <a:off x="2421889" y="49801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9" name="object 5689"/>
          <p:cNvSpPr/>
          <p:nvPr/>
        </p:nvSpPr>
        <p:spPr>
          <a:xfrm>
            <a:off x="2422651" y="50700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0" name="object 5690"/>
          <p:cNvSpPr/>
          <p:nvPr/>
        </p:nvSpPr>
        <p:spPr>
          <a:xfrm>
            <a:off x="2422398" y="4994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1" name="object 5691"/>
          <p:cNvSpPr/>
          <p:nvPr/>
        </p:nvSpPr>
        <p:spPr>
          <a:xfrm>
            <a:off x="2423414" y="50372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2" name="object 5692"/>
          <p:cNvSpPr/>
          <p:nvPr/>
        </p:nvSpPr>
        <p:spPr>
          <a:xfrm>
            <a:off x="2423160" y="50053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3" name="object 5693"/>
          <p:cNvSpPr/>
          <p:nvPr/>
        </p:nvSpPr>
        <p:spPr>
          <a:xfrm>
            <a:off x="2423032" y="49842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4" name="object 5694"/>
          <p:cNvSpPr/>
          <p:nvPr/>
        </p:nvSpPr>
        <p:spPr>
          <a:xfrm>
            <a:off x="2422525" y="4980559"/>
            <a:ext cx="635" cy="13970"/>
          </a:xfrm>
          <a:custGeom>
            <a:avLst/>
            <a:gdLst/>
            <a:ahLst/>
            <a:cxnLst/>
            <a:rect l="l" t="t" r="r" b="b"/>
            <a:pathLst>
              <a:path w="635" h="13970">
                <a:moveTo>
                  <a:pt x="0" y="13715"/>
                </a:moveTo>
                <a:lnTo>
                  <a:pt x="0" y="0"/>
                </a:lnTo>
                <a:lnTo>
                  <a:pt x="635" y="0"/>
                </a:lnTo>
                <a:lnTo>
                  <a:pt x="635" y="36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5" name="object 5695"/>
          <p:cNvSpPr/>
          <p:nvPr/>
        </p:nvSpPr>
        <p:spPr>
          <a:xfrm>
            <a:off x="2422270" y="49683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6" name="object 5696"/>
          <p:cNvSpPr/>
          <p:nvPr/>
        </p:nvSpPr>
        <p:spPr>
          <a:xfrm>
            <a:off x="2421889" y="4948554"/>
            <a:ext cx="635" cy="31750"/>
          </a:xfrm>
          <a:custGeom>
            <a:avLst/>
            <a:gdLst/>
            <a:ahLst/>
            <a:cxnLst/>
            <a:rect l="l" t="t" r="r" b="b"/>
            <a:pathLst>
              <a:path w="635" h="31750">
                <a:moveTo>
                  <a:pt x="0" y="31623"/>
                </a:moveTo>
                <a:lnTo>
                  <a:pt x="0" y="0"/>
                </a:lnTo>
                <a:lnTo>
                  <a:pt x="635" y="0"/>
                </a:lnTo>
                <a:lnTo>
                  <a:pt x="635" y="1981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7" name="object 5697"/>
          <p:cNvSpPr/>
          <p:nvPr/>
        </p:nvSpPr>
        <p:spPr>
          <a:xfrm>
            <a:off x="2421635" y="4934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8" name="object 5698"/>
          <p:cNvSpPr/>
          <p:nvPr/>
        </p:nvSpPr>
        <p:spPr>
          <a:xfrm>
            <a:off x="2421508" y="49259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9" name="object 5699"/>
          <p:cNvSpPr/>
          <p:nvPr/>
        </p:nvSpPr>
        <p:spPr>
          <a:xfrm>
            <a:off x="2421254" y="49070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0" name="object 5700"/>
          <p:cNvSpPr/>
          <p:nvPr/>
        </p:nvSpPr>
        <p:spPr>
          <a:xfrm>
            <a:off x="2421127" y="48886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1" name="object 5701"/>
          <p:cNvSpPr/>
          <p:nvPr/>
        </p:nvSpPr>
        <p:spPr>
          <a:xfrm>
            <a:off x="2420747" y="4883530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0" y="29463"/>
                </a:moveTo>
                <a:lnTo>
                  <a:pt x="0" y="0"/>
                </a:lnTo>
                <a:lnTo>
                  <a:pt x="508" y="0"/>
                </a:lnTo>
                <a:lnTo>
                  <a:pt x="508" y="50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2" name="object 5702"/>
          <p:cNvSpPr/>
          <p:nvPr/>
        </p:nvSpPr>
        <p:spPr>
          <a:xfrm>
            <a:off x="2420366" y="4873625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0" y="17272"/>
                </a:moveTo>
                <a:lnTo>
                  <a:pt x="0" y="0"/>
                </a:lnTo>
                <a:lnTo>
                  <a:pt x="635" y="0"/>
                </a:lnTo>
                <a:lnTo>
                  <a:pt x="635" y="99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3" name="object 5703"/>
          <p:cNvSpPr/>
          <p:nvPr/>
        </p:nvSpPr>
        <p:spPr>
          <a:xfrm>
            <a:off x="2419985" y="4871084"/>
            <a:ext cx="1270" cy="59055"/>
          </a:xfrm>
          <a:custGeom>
            <a:avLst/>
            <a:gdLst/>
            <a:ahLst/>
            <a:cxnLst/>
            <a:rect l="l" t="t" r="r" b="b"/>
            <a:pathLst>
              <a:path w="1269" h="59054">
                <a:moveTo>
                  <a:pt x="0" y="58927"/>
                </a:moveTo>
                <a:lnTo>
                  <a:pt x="0" y="0"/>
                </a:lnTo>
                <a:lnTo>
                  <a:pt x="762" y="0"/>
                </a:lnTo>
                <a:lnTo>
                  <a:pt x="762" y="25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4" name="object 5704"/>
          <p:cNvSpPr/>
          <p:nvPr/>
        </p:nvSpPr>
        <p:spPr>
          <a:xfrm>
            <a:off x="2419730" y="48586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5" name="object 5705"/>
          <p:cNvSpPr/>
          <p:nvPr/>
        </p:nvSpPr>
        <p:spPr>
          <a:xfrm>
            <a:off x="2419476" y="4852034"/>
            <a:ext cx="635" cy="21590"/>
          </a:xfrm>
          <a:custGeom>
            <a:avLst/>
            <a:gdLst/>
            <a:ahLst/>
            <a:cxnLst/>
            <a:rect l="l" t="t" r="r" b="b"/>
            <a:pathLst>
              <a:path w="635" h="21589">
                <a:moveTo>
                  <a:pt x="0" y="21462"/>
                </a:moveTo>
                <a:lnTo>
                  <a:pt x="0" y="0"/>
                </a:lnTo>
                <a:lnTo>
                  <a:pt x="635" y="0"/>
                </a:lnTo>
                <a:lnTo>
                  <a:pt x="635" y="66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6" name="object 5706"/>
          <p:cNvSpPr/>
          <p:nvPr/>
        </p:nvSpPr>
        <p:spPr>
          <a:xfrm>
            <a:off x="2419223" y="48364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7" name="object 5707"/>
          <p:cNvSpPr/>
          <p:nvPr/>
        </p:nvSpPr>
        <p:spPr>
          <a:xfrm>
            <a:off x="2418714" y="4833492"/>
            <a:ext cx="1270" cy="35560"/>
          </a:xfrm>
          <a:custGeom>
            <a:avLst/>
            <a:gdLst/>
            <a:ahLst/>
            <a:cxnLst/>
            <a:rect l="l" t="t" r="r" b="b"/>
            <a:pathLst>
              <a:path w="1269" h="35560">
                <a:moveTo>
                  <a:pt x="0" y="35305"/>
                </a:moveTo>
                <a:lnTo>
                  <a:pt x="0" y="0"/>
                </a:lnTo>
                <a:lnTo>
                  <a:pt x="762" y="0"/>
                </a:lnTo>
                <a:lnTo>
                  <a:pt x="762" y="29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8" name="object 5708"/>
          <p:cNvSpPr/>
          <p:nvPr/>
        </p:nvSpPr>
        <p:spPr>
          <a:xfrm>
            <a:off x="2423795" y="49284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9" name="object 5709"/>
          <p:cNvSpPr/>
          <p:nvPr/>
        </p:nvSpPr>
        <p:spPr>
          <a:xfrm>
            <a:off x="2424302" y="49118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0" name="object 5710"/>
          <p:cNvSpPr/>
          <p:nvPr/>
        </p:nvSpPr>
        <p:spPr>
          <a:xfrm>
            <a:off x="2424176" y="48719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1" name="object 5711"/>
          <p:cNvSpPr/>
          <p:nvPr/>
        </p:nvSpPr>
        <p:spPr>
          <a:xfrm>
            <a:off x="2423922" y="48285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471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2" name="object 5712"/>
          <p:cNvSpPr/>
          <p:nvPr/>
        </p:nvSpPr>
        <p:spPr>
          <a:xfrm>
            <a:off x="2419095" y="4821935"/>
            <a:ext cx="5080" cy="12065"/>
          </a:xfrm>
          <a:custGeom>
            <a:avLst/>
            <a:gdLst/>
            <a:ahLst/>
            <a:cxnLst/>
            <a:rect l="l" t="t" r="r" b="b"/>
            <a:pathLst>
              <a:path w="5080" h="12064">
                <a:moveTo>
                  <a:pt x="0" y="11557"/>
                </a:moveTo>
                <a:lnTo>
                  <a:pt x="0" y="0"/>
                </a:lnTo>
                <a:lnTo>
                  <a:pt x="4953" y="0"/>
                </a:lnTo>
                <a:lnTo>
                  <a:pt x="4953" y="66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3" name="object 5713"/>
          <p:cNvSpPr/>
          <p:nvPr/>
        </p:nvSpPr>
        <p:spPr>
          <a:xfrm>
            <a:off x="2424938" y="4894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4" name="object 5714"/>
          <p:cNvSpPr/>
          <p:nvPr/>
        </p:nvSpPr>
        <p:spPr>
          <a:xfrm>
            <a:off x="2424683" y="48420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5" name="object 5715"/>
          <p:cNvSpPr/>
          <p:nvPr/>
        </p:nvSpPr>
        <p:spPr>
          <a:xfrm>
            <a:off x="2425445" y="4869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6" name="object 5716"/>
          <p:cNvSpPr/>
          <p:nvPr/>
        </p:nvSpPr>
        <p:spPr>
          <a:xfrm>
            <a:off x="2425319" y="48127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7" name="object 5717"/>
          <p:cNvSpPr/>
          <p:nvPr/>
        </p:nvSpPr>
        <p:spPr>
          <a:xfrm>
            <a:off x="2424810" y="4807839"/>
            <a:ext cx="635" cy="34290"/>
          </a:xfrm>
          <a:custGeom>
            <a:avLst/>
            <a:gdLst/>
            <a:ahLst/>
            <a:cxnLst/>
            <a:rect l="l" t="t" r="r" b="b"/>
            <a:pathLst>
              <a:path w="635" h="34289">
                <a:moveTo>
                  <a:pt x="0" y="34162"/>
                </a:moveTo>
                <a:lnTo>
                  <a:pt x="0" y="0"/>
                </a:lnTo>
                <a:lnTo>
                  <a:pt x="635" y="0"/>
                </a:lnTo>
                <a:lnTo>
                  <a:pt x="635" y="49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8" name="object 5718"/>
          <p:cNvSpPr/>
          <p:nvPr/>
        </p:nvSpPr>
        <p:spPr>
          <a:xfrm>
            <a:off x="2421635" y="4793741"/>
            <a:ext cx="3810" cy="28575"/>
          </a:xfrm>
          <a:custGeom>
            <a:avLst/>
            <a:gdLst/>
            <a:ahLst/>
            <a:cxnLst/>
            <a:rect l="l" t="t" r="r" b="b"/>
            <a:pathLst>
              <a:path w="3810" h="28575">
                <a:moveTo>
                  <a:pt x="0" y="28194"/>
                </a:moveTo>
                <a:lnTo>
                  <a:pt x="0" y="0"/>
                </a:lnTo>
                <a:lnTo>
                  <a:pt x="3556" y="0"/>
                </a:lnTo>
                <a:lnTo>
                  <a:pt x="3556" y="1409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9" name="object 5719"/>
          <p:cNvSpPr/>
          <p:nvPr/>
        </p:nvSpPr>
        <p:spPr>
          <a:xfrm>
            <a:off x="2418460" y="4781296"/>
            <a:ext cx="5080" cy="100965"/>
          </a:xfrm>
          <a:custGeom>
            <a:avLst/>
            <a:gdLst/>
            <a:ahLst/>
            <a:cxnLst/>
            <a:rect l="l" t="t" r="r" b="b"/>
            <a:pathLst>
              <a:path w="5080" h="100964">
                <a:moveTo>
                  <a:pt x="0" y="100457"/>
                </a:moveTo>
                <a:lnTo>
                  <a:pt x="0" y="0"/>
                </a:lnTo>
                <a:lnTo>
                  <a:pt x="4953" y="0"/>
                </a:lnTo>
                <a:lnTo>
                  <a:pt x="4953" y="124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0" name="object 5720"/>
          <p:cNvSpPr/>
          <p:nvPr/>
        </p:nvSpPr>
        <p:spPr>
          <a:xfrm>
            <a:off x="2418207" y="4774184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667" y="0"/>
                </a:lnTo>
                <a:lnTo>
                  <a:pt x="2667" y="71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1" name="object 5721"/>
          <p:cNvSpPr/>
          <p:nvPr/>
        </p:nvSpPr>
        <p:spPr>
          <a:xfrm>
            <a:off x="2417698" y="4771644"/>
            <a:ext cx="1905" cy="15240"/>
          </a:xfrm>
          <a:custGeom>
            <a:avLst/>
            <a:gdLst/>
            <a:ahLst/>
            <a:cxnLst/>
            <a:rect l="l" t="t" r="r" b="b"/>
            <a:pathLst>
              <a:path w="1905" h="15239">
                <a:moveTo>
                  <a:pt x="0" y="15239"/>
                </a:moveTo>
                <a:lnTo>
                  <a:pt x="0" y="0"/>
                </a:lnTo>
                <a:lnTo>
                  <a:pt x="1905" y="0"/>
                </a:lnTo>
                <a:lnTo>
                  <a:pt x="1905" y="25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2" name="object 5722"/>
          <p:cNvSpPr/>
          <p:nvPr/>
        </p:nvSpPr>
        <p:spPr>
          <a:xfrm>
            <a:off x="2417317" y="476364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80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3" name="object 5723"/>
          <p:cNvSpPr/>
          <p:nvPr/>
        </p:nvSpPr>
        <p:spPr>
          <a:xfrm>
            <a:off x="2417064" y="475907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4" name="object 5724"/>
          <p:cNvSpPr/>
          <p:nvPr/>
        </p:nvSpPr>
        <p:spPr>
          <a:xfrm>
            <a:off x="2416936" y="47562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5" name="object 5725"/>
          <p:cNvSpPr/>
          <p:nvPr/>
        </p:nvSpPr>
        <p:spPr>
          <a:xfrm>
            <a:off x="2416682" y="47534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6" name="object 5726"/>
          <p:cNvSpPr/>
          <p:nvPr/>
        </p:nvSpPr>
        <p:spPr>
          <a:xfrm>
            <a:off x="2426461" y="48625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7" name="object 5727"/>
          <p:cNvSpPr/>
          <p:nvPr/>
        </p:nvSpPr>
        <p:spPr>
          <a:xfrm>
            <a:off x="2427351" y="4866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8" name="object 5728"/>
          <p:cNvSpPr/>
          <p:nvPr/>
        </p:nvSpPr>
        <p:spPr>
          <a:xfrm>
            <a:off x="2427223" y="48465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9" name="object 5729"/>
          <p:cNvSpPr/>
          <p:nvPr/>
        </p:nvSpPr>
        <p:spPr>
          <a:xfrm>
            <a:off x="2427985" y="48954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0" name="object 5730"/>
          <p:cNvSpPr/>
          <p:nvPr/>
        </p:nvSpPr>
        <p:spPr>
          <a:xfrm>
            <a:off x="2427732" y="48656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1" name="object 5731"/>
          <p:cNvSpPr/>
          <p:nvPr/>
        </p:nvSpPr>
        <p:spPr>
          <a:xfrm>
            <a:off x="2428494" y="48784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2" name="object 5732"/>
          <p:cNvSpPr/>
          <p:nvPr/>
        </p:nvSpPr>
        <p:spPr>
          <a:xfrm>
            <a:off x="2428367" y="48426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3" name="object 5733"/>
          <p:cNvSpPr/>
          <p:nvPr/>
        </p:nvSpPr>
        <p:spPr>
          <a:xfrm>
            <a:off x="2427858" y="4839970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653"/>
                </a:moveTo>
                <a:lnTo>
                  <a:pt x="0" y="0"/>
                </a:lnTo>
                <a:lnTo>
                  <a:pt x="635" y="0"/>
                </a:lnTo>
                <a:lnTo>
                  <a:pt x="635" y="266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4" name="object 5734"/>
          <p:cNvSpPr/>
          <p:nvPr/>
        </p:nvSpPr>
        <p:spPr>
          <a:xfrm>
            <a:off x="2427351" y="4815713"/>
            <a:ext cx="1270" cy="31115"/>
          </a:xfrm>
          <a:custGeom>
            <a:avLst/>
            <a:gdLst/>
            <a:ahLst/>
            <a:cxnLst/>
            <a:rect l="l" t="t" r="r" b="b"/>
            <a:pathLst>
              <a:path w="1269" h="31114">
                <a:moveTo>
                  <a:pt x="0" y="30861"/>
                </a:moveTo>
                <a:lnTo>
                  <a:pt x="0" y="0"/>
                </a:lnTo>
                <a:lnTo>
                  <a:pt x="889" y="0"/>
                </a:lnTo>
                <a:lnTo>
                  <a:pt x="889" y="242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5" name="object 5735"/>
          <p:cNvSpPr/>
          <p:nvPr/>
        </p:nvSpPr>
        <p:spPr>
          <a:xfrm>
            <a:off x="2426970" y="4811267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6" name="object 5736"/>
          <p:cNvSpPr/>
          <p:nvPr/>
        </p:nvSpPr>
        <p:spPr>
          <a:xfrm>
            <a:off x="2426842" y="4786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7" name="object 5737"/>
          <p:cNvSpPr/>
          <p:nvPr/>
        </p:nvSpPr>
        <p:spPr>
          <a:xfrm>
            <a:off x="2426589" y="4784597"/>
            <a:ext cx="635" cy="78105"/>
          </a:xfrm>
          <a:custGeom>
            <a:avLst/>
            <a:gdLst/>
            <a:ahLst/>
            <a:cxnLst/>
            <a:rect l="l" t="t" r="r" b="b"/>
            <a:pathLst>
              <a:path w="635" h="78104">
                <a:moveTo>
                  <a:pt x="253" y="-4762"/>
                </a:moveTo>
                <a:lnTo>
                  <a:pt x="253" y="82740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8" name="object 5738"/>
          <p:cNvSpPr/>
          <p:nvPr/>
        </p:nvSpPr>
        <p:spPr>
          <a:xfrm>
            <a:off x="2429129" y="48586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9" name="object 5739"/>
          <p:cNvSpPr/>
          <p:nvPr/>
        </p:nvSpPr>
        <p:spPr>
          <a:xfrm>
            <a:off x="2428875" y="4803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0" name="object 5740"/>
          <p:cNvSpPr/>
          <p:nvPr/>
        </p:nvSpPr>
        <p:spPr>
          <a:xfrm>
            <a:off x="2429510" y="48407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1" name="object 5741"/>
          <p:cNvSpPr/>
          <p:nvPr/>
        </p:nvSpPr>
        <p:spPr>
          <a:xfrm>
            <a:off x="2429891" y="48322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2" name="object 5742"/>
          <p:cNvSpPr/>
          <p:nvPr/>
        </p:nvSpPr>
        <p:spPr>
          <a:xfrm>
            <a:off x="2429636" y="4796154"/>
            <a:ext cx="635" cy="45085"/>
          </a:xfrm>
          <a:custGeom>
            <a:avLst/>
            <a:gdLst/>
            <a:ahLst/>
            <a:cxnLst/>
            <a:rect l="l" t="t" r="r" b="b"/>
            <a:pathLst>
              <a:path w="635" h="45085">
                <a:moveTo>
                  <a:pt x="190" y="-4762"/>
                </a:moveTo>
                <a:lnTo>
                  <a:pt x="190" y="4933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3" name="object 5743"/>
          <p:cNvSpPr/>
          <p:nvPr/>
        </p:nvSpPr>
        <p:spPr>
          <a:xfrm>
            <a:off x="2429001" y="4777740"/>
            <a:ext cx="1270" cy="25400"/>
          </a:xfrm>
          <a:custGeom>
            <a:avLst/>
            <a:gdLst/>
            <a:ahLst/>
            <a:cxnLst/>
            <a:rect l="l" t="t" r="r" b="b"/>
            <a:pathLst>
              <a:path w="1269" h="25400">
                <a:moveTo>
                  <a:pt x="0" y="25400"/>
                </a:moveTo>
                <a:lnTo>
                  <a:pt x="0" y="0"/>
                </a:lnTo>
                <a:lnTo>
                  <a:pt x="762" y="0"/>
                </a:lnTo>
                <a:lnTo>
                  <a:pt x="762" y="184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4" name="object 5744"/>
          <p:cNvSpPr/>
          <p:nvPr/>
        </p:nvSpPr>
        <p:spPr>
          <a:xfrm>
            <a:off x="2426842" y="4772405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191"/>
                </a:moveTo>
                <a:lnTo>
                  <a:pt x="0" y="0"/>
                </a:lnTo>
                <a:lnTo>
                  <a:pt x="2540" y="0"/>
                </a:lnTo>
                <a:lnTo>
                  <a:pt x="2540" y="533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5" name="object 5745"/>
          <p:cNvSpPr/>
          <p:nvPr/>
        </p:nvSpPr>
        <p:spPr>
          <a:xfrm>
            <a:off x="2426207" y="4757165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5" h="100329">
                <a:moveTo>
                  <a:pt x="0" y="100329"/>
                </a:moveTo>
                <a:lnTo>
                  <a:pt x="0" y="0"/>
                </a:lnTo>
                <a:lnTo>
                  <a:pt x="1905" y="0"/>
                </a:lnTo>
                <a:lnTo>
                  <a:pt x="1905" y="152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6" name="object 5746"/>
          <p:cNvSpPr/>
          <p:nvPr/>
        </p:nvSpPr>
        <p:spPr>
          <a:xfrm>
            <a:off x="2426080" y="4751578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55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7" name="object 5747"/>
          <p:cNvSpPr/>
          <p:nvPr/>
        </p:nvSpPr>
        <p:spPr>
          <a:xfrm>
            <a:off x="2425826" y="474637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8" name="object 5748"/>
          <p:cNvSpPr/>
          <p:nvPr/>
        </p:nvSpPr>
        <p:spPr>
          <a:xfrm>
            <a:off x="2416936" y="4740528"/>
            <a:ext cx="9525" cy="13335"/>
          </a:xfrm>
          <a:custGeom>
            <a:avLst/>
            <a:gdLst/>
            <a:ahLst/>
            <a:cxnLst/>
            <a:rect l="l" t="t" r="r" b="b"/>
            <a:pathLst>
              <a:path w="9525" h="13335">
                <a:moveTo>
                  <a:pt x="0" y="12953"/>
                </a:moveTo>
                <a:lnTo>
                  <a:pt x="0" y="0"/>
                </a:lnTo>
                <a:lnTo>
                  <a:pt x="9271" y="0"/>
                </a:lnTo>
                <a:lnTo>
                  <a:pt x="9271" y="58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9" name="object 5749"/>
          <p:cNvSpPr/>
          <p:nvPr/>
        </p:nvSpPr>
        <p:spPr>
          <a:xfrm>
            <a:off x="2430398" y="47847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0" name="object 5750"/>
          <p:cNvSpPr/>
          <p:nvPr/>
        </p:nvSpPr>
        <p:spPr>
          <a:xfrm>
            <a:off x="2431033" y="48159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1" name="object 5751"/>
          <p:cNvSpPr/>
          <p:nvPr/>
        </p:nvSpPr>
        <p:spPr>
          <a:xfrm>
            <a:off x="2430779" y="47583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2" name="object 5752"/>
          <p:cNvSpPr/>
          <p:nvPr/>
        </p:nvSpPr>
        <p:spPr>
          <a:xfrm>
            <a:off x="2430526" y="4741164"/>
            <a:ext cx="635" cy="43815"/>
          </a:xfrm>
          <a:custGeom>
            <a:avLst/>
            <a:gdLst/>
            <a:ahLst/>
            <a:cxnLst/>
            <a:rect l="l" t="t" r="r" b="b"/>
            <a:pathLst>
              <a:path w="635" h="43814">
                <a:moveTo>
                  <a:pt x="190" y="-4762"/>
                </a:moveTo>
                <a:lnTo>
                  <a:pt x="190" y="4832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3" name="object 5753"/>
          <p:cNvSpPr/>
          <p:nvPr/>
        </p:nvSpPr>
        <p:spPr>
          <a:xfrm>
            <a:off x="2431414" y="47838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4" name="object 5754"/>
          <p:cNvSpPr/>
          <p:nvPr/>
        </p:nvSpPr>
        <p:spPr>
          <a:xfrm>
            <a:off x="2431795" y="48209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5" name="object 5755"/>
          <p:cNvSpPr/>
          <p:nvPr/>
        </p:nvSpPr>
        <p:spPr>
          <a:xfrm>
            <a:off x="2432557" y="48411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6" name="object 5756"/>
          <p:cNvSpPr/>
          <p:nvPr/>
        </p:nvSpPr>
        <p:spPr>
          <a:xfrm>
            <a:off x="2433320" y="49193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7" name="object 5757"/>
          <p:cNvSpPr/>
          <p:nvPr/>
        </p:nvSpPr>
        <p:spPr>
          <a:xfrm>
            <a:off x="2433066" y="4830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8" name="object 5758"/>
          <p:cNvSpPr/>
          <p:nvPr/>
        </p:nvSpPr>
        <p:spPr>
          <a:xfrm>
            <a:off x="2432939" y="48138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9" name="object 5759"/>
          <p:cNvSpPr/>
          <p:nvPr/>
        </p:nvSpPr>
        <p:spPr>
          <a:xfrm>
            <a:off x="2432685" y="4782184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4">
                <a:moveTo>
                  <a:pt x="190" y="-4762"/>
                </a:moveTo>
                <a:lnTo>
                  <a:pt x="190" y="6369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0" name="object 5760"/>
          <p:cNvSpPr/>
          <p:nvPr/>
        </p:nvSpPr>
        <p:spPr>
          <a:xfrm>
            <a:off x="2433701" y="48338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1" name="object 5761"/>
          <p:cNvSpPr/>
          <p:nvPr/>
        </p:nvSpPr>
        <p:spPr>
          <a:xfrm>
            <a:off x="2434082" y="48258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2" name="object 5762"/>
          <p:cNvSpPr/>
          <p:nvPr/>
        </p:nvSpPr>
        <p:spPr>
          <a:xfrm>
            <a:off x="2434463" y="48140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3" name="object 5763"/>
          <p:cNvSpPr/>
          <p:nvPr/>
        </p:nvSpPr>
        <p:spPr>
          <a:xfrm>
            <a:off x="2434844" y="48402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4" name="object 5764"/>
          <p:cNvSpPr/>
          <p:nvPr/>
        </p:nvSpPr>
        <p:spPr>
          <a:xfrm>
            <a:off x="2435225" y="4882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5" name="object 5765"/>
          <p:cNvSpPr/>
          <p:nvPr/>
        </p:nvSpPr>
        <p:spPr>
          <a:xfrm>
            <a:off x="2435732" y="4933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6" name="object 5766"/>
          <p:cNvSpPr/>
          <p:nvPr/>
        </p:nvSpPr>
        <p:spPr>
          <a:xfrm>
            <a:off x="2435605" y="48517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7" name="object 5767"/>
          <p:cNvSpPr/>
          <p:nvPr/>
        </p:nvSpPr>
        <p:spPr>
          <a:xfrm>
            <a:off x="2435351" y="4821173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5">
                <a:moveTo>
                  <a:pt x="190" y="-4762"/>
                </a:moveTo>
                <a:lnTo>
                  <a:pt x="190" y="6610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8" name="object 5768"/>
          <p:cNvSpPr/>
          <p:nvPr/>
        </p:nvSpPr>
        <p:spPr>
          <a:xfrm>
            <a:off x="2436367" y="4902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9" name="object 5769"/>
          <p:cNvSpPr/>
          <p:nvPr/>
        </p:nvSpPr>
        <p:spPr>
          <a:xfrm>
            <a:off x="2436748" y="48764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0" name="object 5770"/>
          <p:cNvSpPr/>
          <p:nvPr/>
        </p:nvSpPr>
        <p:spPr>
          <a:xfrm>
            <a:off x="2436495" y="4819015"/>
            <a:ext cx="635" cy="83185"/>
          </a:xfrm>
          <a:custGeom>
            <a:avLst/>
            <a:gdLst/>
            <a:ahLst/>
            <a:cxnLst/>
            <a:rect l="l" t="t" r="r" b="b"/>
            <a:pathLst>
              <a:path w="635" h="83185">
                <a:moveTo>
                  <a:pt x="190" y="-4762"/>
                </a:moveTo>
                <a:lnTo>
                  <a:pt x="190" y="8794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1" name="object 5771"/>
          <p:cNvSpPr/>
          <p:nvPr/>
        </p:nvSpPr>
        <p:spPr>
          <a:xfrm>
            <a:off x="2436114" y="4802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2" name="object 5772"/>
          <p:cNvSpPr/>
          <p:nvPr/>
        </p:nvSpPr>
        <p:spPr>
          <a:xfrm>
            <a:off x="2435479" y="4798948"/>
            <a:ext cx="1270" cy="22225"/>
          </a:xfrm>
          <a:custGeom>
            <a:avLst/>
            <a:gdLst/>
            <a:ahLst/>
            <a:cxnLst/>
            <a:rect l="l" t="t" r="r" b="b"/>
            <a:pathLst>
              <a:path w="1269" h="22225">
                <a:moveTo>
                  <a:pt x="0" y="22225"/>
                </a:moveTo>
                <a:lnTo>
                  <a:pt x="0" y="0"/>
                </a:lnTo>
                <a:lnTo>
                  <a:pt x="889" y="0"/>
                </a:lnTo>
                <a:lnTo>
                  <a:pt x="889" y="342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3" name="object 5773"/>
          <p:cNvSpPr/>
          <p:nvPr/>
        </p:nvSpPr>
        <p:spPr>
          <a:xfrm>
            <a:off x="2434970" y="4796535"/>
            <a:ext cx="1270" cy="43815"/>
          </a:xfrm>
          <a:custGeom>
            <a:avLst/>
            <a:gdLst/>
            <a:ahLst/>
            <a:cxnLst/>
            <a:rect l="l" t="t" r="r" b="b"/>
            <a:pathLst>
              <a:path w="1269" h="43814">
                <a:moveTo>
                  <a:pt x="0" y="43687"/>
                </a:moveTo>
                <a:lnTo>
                  <a:pt x="0" y="0"/>
                </a:lnTo>
                <a:lnTo>
                  <a:pt x="1016" y="0"/>
                </a:lnTo>
                <a:lnTo>
                  <a:pt x="1016" y="24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4" name="object 5774"/>
          <p:cNvSpPr/>
          <p:nvPr/>
        </p:nvSpPr>
        <p:spPr>
          <a:xfrm>
            <a:off x="2437129" y="48555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5" name="object 5775"/>
          <p:cNvSpPr/>
          <p:nvPr/>
        </p:nvSpPr>
        <p:spPr>
          <a:xfrm>
            <a:off x="2437510" y="48488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6" name="object 5776"/>
          <p:cNvSpPr/>
          <p:nvPr/>
        </p:nvSpPr>
        <p:spPr>
          <a:xfrm>
            <a:off x="2437257" y="4793869"/>
            <a:ext cx="635" cy="62230"/>
          </a:xfrm>
          <a:custGeom>
            <a:avLst/>
            <a:gdLst/>
            <a:ahLst/>
            <a:cxnLst/>
            <a:rect l="l" t="t" r="r" b="b"/>
            <a:pathLst>
              <a:path w="635" h="62229">
                <a:moveTo>
                  <a:pt x="190" y="-4762"/>
                </a:moveTo>
                <a:lnTo>
                  <a:pt x="190" y="6648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7" name="object 5777"/>
          <p:cNvSpPr/>
          <p:nvPr/>
        </p:nvSpPr>
        <p:spPr>
          <a:xfrm>
            <a:off x="2435479" y="4786376"/>
            <a:ext cx="1905" cy="10160"/>
          </a:xfrm>
          <a:custGeom>
            <a:avLst/>
            <a:gdLst/>
            <a:ahLst/>
            <a:cxnLst/>
            <a:rect l="l" t="t" r="r" b="b"/>
            <a:pathLst>
              <a:path w="1905" h="10160">
                <a:moveTo>
                  <a:pt x="0" y="10160"/>
                </a:moveTo>
                <a:lnTo>
                  <a:pt x="0" y="0"/>
                </a:lnTo>
                <a:lnTo>
                  <a:pt x="1905" y="0"/>
                </a:lnTo>
                <a:lnTo>
                  <a:pt x="1905" y="74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8" name="object 5778"/>
          <p:cNvSpPr/>
          <p:nvPr/>
        </p:nvSpPr>
        <p:spPr>
          <a:xfrm>
            <a:off x="2434589" y="4781550"/>
            <a:ext cx="1905" cy="33020"/>
          </a:xfrm>
          <a:custGeom>
            <a:avLst/>
            <a:gdLst/>
            <a:ahLst/>
            <a:cxnLst/>
            <a:rect l="l" t="t" r="r" b="b"/>
            <a:pathLst>
              <a:path w="1905" h="33020">
                <a:moveTo>
                  <a:pt x="0" y="32512"/>
                </a:moveTo>
                <a:lnTo>
                  <a:pt x="0" y="0"/>
                </a:lnTo>
                <a:lnTo>
                  <a:pt x="1778" y="0"/>
                </a:lnTo>
                <a:lnTo>
                  <a:pt x="1778" y="48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9" name="object 5779"/>
          <p:cNvSpPr/>
          <p:nvPr/>
        </p:nvSpPr>
        <p:spPr>
          <a:xfrm>
            <a:off x="2434208" y="4778755"/>
            <a:ext cx="1270" cy="47625"/>
          </a:xfrm>
          <a:custGeom>
            <a:avLst/>
            <a:gdLst/>
            <a:ahLst/>
            <a:cxnLst/>
            <a:rect l="l" t="t" r="r" b="b"/>
            <a:pathLst>
              <a:path w="1269" h="47625">
                <a:moveTo>
                  <a:pt x="0" y="47116"/>
                </a:moveTo>
                <a:lnTo>
                  <a:pt x="0" y="0"/>
                </a:lnTo>
                <a:lnTo>
                  <a:pt x="1270" y="0"/>
                </a:lnTo>
                <a:lnTo>
                  <a:pt x="1270" y="27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0" name="object 5780"/>
          <p:cNvSpPr/>
          <p:nvPr/>
        </p:nvSpPr>
        <p:spPr>
          <a:xfrm>
            <a:off x="2433827" y="4765421"/>
            <a:ext cx="1270" cy="68580"/>
          </a:xfrm>
          <a:custGeom>
            <a:avLst/>
            <a:gdLst/>
            <a:ahLst/>
            <a:cxnLst/>
            <a:rect l="l" t="t" r="r" b="b"/>
            <a:pathLst>
              <a:path w="1269" h="68579">
                <a:moveTo>
                  <a:pt x="0" y="68452"/>
                </a:moveTo>
                <a:lnTo>
                  <a:pt x="0" y="0"/>
                </a:lnTo>
                <a:lnTo>
                  <a:pt x="1016" y="0"/>
                </a:lnTo>
                <a:lnTo>
                  <a:pt x="1016" y="13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1" name="object 5781"/>
          <p:cNvSpPr/>
          <p:nvPr/>
        </p:nvSpPr>
        <p:spPr>
          <a:xfrm>
            <a:off x="2432811" y="4762372"/>
            <a:ext cx="1905" cy="20320"/>
          </a:xfrm>
          <a:custGeom>
            <a:avLst/>
            <a:gdLst/>
            <a:ahLst/>
            <a:cxnLst/>
            <a:rect l="l" t="t" r="r" b="b"/>
            <a:pathLst>
              <a:path w="1905" h="20320">
                <a:moveTo>
                  <a:pt x="0" y="19812"/>
                </a:moveTo>
                <a:lnTo>
                  <a:pt x="0" y="0"/>
                </a:lnTo>
                <a:lnTo>
                  <a:pt x="1524" y="0"/>
                </a:lnTo>
                <a:lnTo>
                  <a:pt x="1524" y="304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2" name="object 5782"/>
          <p:cNvSpPr/>
          <p:nvPr/>
        </p:nvSpPr>
        <p:spPr>
          <a:xfrm>
            <a:off x="2432304" y="475627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60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3" name="object 5783"/>
          <p:cNvSpPr/>
          <p:nvPr/>
        </p:nvSpPr>
        <p:spPr>
          <a:xfrm>
            <a:off x="2432176" y="475170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4" name="object 5784"/>
          <p:cNvSpPr/>
          <p:nvPr/>
        </p:nvSpPr>
        <p:spPr>
          <a:xfrm>
            <a:off x="2431923" y="4750942"/>
            <a:ext cx="635" cy="70485"/>
          </a:xfrm>
          <a:custGeom>
            <a:avLst/>
            <a:gdLst/>
            <a:ahLst/>
            <a:cxnLst/>
            <a:rect l="l" t="t" r="r" b="b"/>
            <a:pathLst>
              <a:path w="635" h="70485">
                <a:moveTo>
                  <a:pt x="317" y="-4762"/>
                </a:moveTo>
                <a:lnTo>
                  <a:pt x="317" y="7473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5" name="object 5785"/>
          <p:cNvSpPr/>
          <p:nvPr/>
        </p:nvSpPr>
        <p:spPr>
          <a:xfrm>
            <a:off x="2431542" y="4737608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0" y="46227"/>
                </a:moveTo>
                <a:lnTo>
                  <a:pt x="0" y="0"/>
                </a:lnTo>
                <a:lnTo>
                  <a:pt x="635" y="0"/>
                </a:lnTo>
                <a:lnTo>
                  <a:pt x="635" y="13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6" name="object 5786"/>
          <p:cNvSpPr/>
          <p:nvPr/>
        </p:nvSpPr>
        <p:spPr>
          <a:xfrm>
            <a:off x="2430779" y="4731384"/>
            <a:ext cx="1270" cy="10160"/>
          </a:xfrm>
          <a:custGeom>
            <a:avLst/>
            <a:gdLst/>
            <a:ahLst/>
            <a:cxnLst/>
            <a:rect l="l" t="t" r="r" b="b"/>
            <a:pathLst>
              <a:path w="1269" h="10160">
                <a:moveTo>
                  <a:pt x="0" y="9778"/>
                </a:moveTo>
                <a:lnTo>
                  <a:pt x="0" y="0"/>
                </a:lnTo>
                <a:lnTo>
                  <a:pt x="1016" y="0"/>
                </a:lnTo>
                <a:lnTo>
                  <a:pt x="1016" y="62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7" name="object 5787"/>
          <p:cNvSpPr/>
          <p:nvPr/>
        </p:nvSpPr>
        <p:spPr>
          <a:xfrm>
            <a:off x="2430272" y="471576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8" name="object 5788"/>
          <p:cNvSpPr/>
          <p:nvPr/>
        </p:nvSpPr>
        <p:spPr>
          <a:xfrm>
            <a:off x="2421635" y="4709033"/>
            <a:ext cx="9525" cy="31750"/>
          </a:xfrm>
          <a:custGeom>
            <a:avLst/>
            <a:gdLst/>
            <a:ahLst/>
            <a:cxnLst/>
            <a:rect l="l" t="t" r="r" b="b"/>
            <a:pathLst>
              <a:path w="9525" h="31750">
                <a:moveTo>
                  <a:pt x="0" y="31496"/>
                </a:moveTo>
                <a:lnTo>
                  <a:pt x="0" y="0"/>
                </a:lnTo>
                <a:lnTo>
                  <a:pt x="9144" y="0"/>
                </a:lnTo>
                <a:lnTo>
                  <a:pt x="9144" y="67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9" name="object 5789"/>
          <p:cNvSpPr/>
          <p:nvPr/>
        </p:nvSpPr>
        <p:spPr>
          <a:xfrm>
            <a:off x="2415920" y="4700904"/>
            <a:ext cx="10795" cy="26670"/>
          </a:xfrm>
          <a:custGeom>
            <a:avLst/>
            <a:gdLst/>
            <a:ahLst/>
            <a:cxnLst/>
            <a:rect l="l" t="t" r="r" b="b"/>
            <a:pathLst>
              <a:path w="10794" h="26670">
                <a:moveTo>
                  <a:pt x="0" y="26670"/>
                </a:moveTo>
                <a:lnTo>
                  <a:pt x="0" y="0"/>
                </a:lnTo>
                <a:lnTo>
                  <a:pt x="10287" y="0"/>
                </a:lnTo>
                <a:lnTo>
                  <a:pt x="10287" y="8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0" name="object 5790"/>
          <p:cNvSpPr/>
          <p:nvPr/>
        </p:nvSpPr>
        <p:spPr>
          <a:xfrm>
            <a:off x="2415158" y="4666234"/>
            <a:ext cx="6350" cy="59055"/>
          </a:xfrm>
          <a:custGeom>
            <a:avLst/>
            <a:gdLst/>
            <a:ahLst/>
            <a:cxnLst/>
            <a:rect l="l" t="t" r="r" b="b"/>
            <a:pathLst>
              <a:path w="6350" h="59054">
                <a:moveTo>
                  <a:pt x="0" y="58674"/>
                </a:moveTo>
                <a:lnTo>
                  <a:pt x="0" y="0"/>
                </a:lnTo>
                <a:lnTo>
                  <a:pt x="5842" y="0"/>
                </a:lnTo>
                <a:lnTo>
                  <a:pt x="5842" y="346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1" name="object 5791"/>
          <p:cNvSpPr/>
          <p:nvPr/>
        </p:nvSpPr>
        <p:spPr>
          <a:xfrm>
            <a:off x="2414651" y="4622038"/>
            <a:ext cx="3810" cy="102870"/>
          </a:xfrm>
          <a:custGeom>
            <a:avLst/>
            <a:gdLst/>
            <a:ahLst/>
            <a:cxnLst/>
            <a:rect l="l" t="t" r="r" b="b"/>
            <a:pathLst>
              <a:path w="3810" h="102870">
                <a:moveTo>
                  <a:pt x="0" y="102488"/>
                </a:moveTo>
                <a:lnTo>
                  <a:pt x="0" y="0"/>
                </a:lnTo>
                <a:lnTo>
                  <a:pt x="3429" y="0"/>
                </a:lnTo>
                <a:lnTo>
                  <a:pt x="3429" y="441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2" name="object 5792"/>
          <p:cNvSpPr/>
          <p:nvPr/>
        </p:nvSpPr>
        <p:spPr>
          <a:xfrm>
            <a:off x="2413889" y="4614164"/>
            <a:ext cx="2540" cy="13970"/>
          </a:xfrm>
          <a:custGeom>
            <a:avLst/>
            <a:gdLst/>
            <a:ahLst/>
            <a:cxnLst/>
            <a:rect l="l" t="t" r="r" b="b"/>
            <a:pathLst>
              <a:path w="2539" h="13970">
                <a:moveTo>
                  <a:pt x="0" y="13588"/>
                </a:moveTo>
                <a:lnTo>
                  <a:pt x="0" y="0"/>
                </a:lnTo>
                <a:lnTo>
                  <a:pt x="2540" y="0"/>
                </a:lnTo>
                <a:lnTo>
                  <a:pt x="2540" y="78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3" name="object 5793"/>
          <p:cNvSpPr/>
          <p:nvPr/>
        </p:nvSpPr>
        <p:spPr>
          <a:xfrm>
            <a:off x="2437892" y="46958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4" name="object 5794"/>
          <p:cNvSpPr/>
          <p:nvPr/>
        </p:nvSpPr>
        <p:spPr>
          <a:xfrm>
            <a:off x="2438273" y="46233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5" name="object 5795"/>
          <p:cNvSpPr/>
          <p:nvPr/>
        </p:nvSpPr>
        <p:spPr>
          <a:xfrm>
            <a:off x="2438019" y="4593844"/>
            <a:ext cx="635" cy="102235"/>
          </a:xfrm>
          <a:custGeom>
            <a:avLst/>
            <a:gdLst/>
            <a:ahLst/>
            <a:cxnLst/>
            <a:rect l="l" t="t" r="r" b="b"/>
            <a:pathLst>
              <a:path w="635" h="102235">
                <a:moveTo>
                  <a:pt x="190" y="-4762"/>
                </a:moveTo>
                <a:lnTo>
                  <a:pt x="190" y="10674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6" name="object 5796"/>
          <p:cNvSpPr/>
          <p:nvPr/>
        </p:nvSpPr>
        <p:spPr>
          <a:xfrm>
            <a:off x="2415158" y="4568190"/>
            <a:ext cx="23495" cy="46355"/>
          </a:xfrm>
          <a:custGeom>
            <a:avLst/>
            <a:gdLst/>
            <a:ahLst/>
            <a:cxnLst/>
            <a:rect l="l" t="t" r="r" b="b"/>
            <a:pathLst>
              <a:path w="23494" h="46354">
                <a:moveTo>
                  <a:pt x="0" y="45974"/>
                </a:moveTo>
                <a:lnTo>
                  <a:pt x="0" y="0"/>
                </a:lnTo>
                <a:lnTo>
                  <a:pt x="22987" y="0"/>
                </a:lnTo>
                <a:lnTo>
                  <a:pt x="22987" y="2565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7" name="object 5797"/>
          <p:cNvSpPr/>
          <p:nvPr/>
        </p:nvSpPr>
        <p:spPr>
          <a:xfrm>
            <a:off x="2413254" y="4551807"/>
            <a:ext cx="13335" cy="100965"/>
          </a:xfrm>
          <a:custGeom>
            <a:avLst/>
            <a:gdLst/>
            <a:ahLst/>
            <a:cxnLst/>
            <a:rect l="l" t="t" r="r" b="b"/>
            <a:pathLst>
              <a:path w="13335" h="100964">
                <a:moveTo>
                  <a:pt x="0" y="100457"/>
                </a:moveTo>
                <a:lnTo>
                  <a:pt x="0" y="0"/>
                </a:lnTo>
                <a:lnTo>
                  <a:pt x="13335" y="0"/>
                </a:lnTo>
                <a:lnTo>
                  <a:pt x="13335" y="163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8" name="object 5798"/>
          <p:cNvSpPr/>
          <p:nvPr/>
        </p:nvSpPr>
        <p:spPr>
          <a:xfrm>
            <a:off x="2413126" y="4513453"/>
            <a:ext cx="6985" cy="100965"/>
          </a:xfrm>
          <a:custGeom>
            <a:avLst/>
            <a:gdLst/>
            <a:ahLst/>
            <a:cxnLst/>
            <a:rect l="l" t="t" r="r" b="b"/>
            <a:pathLst>
              <a:path w="6985" h="100964">
                <a:moveTo>
                  <a:pt x="0" y="100457"/>
                </a:moveTo>
                <a:lnTo>
                  <a:pt x="0" y="0"/>
                </a:lnTo>
                <a:lnTo>
                  <a:pt x="6858" y="0"/>
                </a:lnTo>
                <a:lnTo>
                  <a:pt x="6858" y="3835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9" name="object 5799"/>
          <p:cNvSpPr/>
          <p:nvPr/>
        </p:nvSpPr>
        <p:spPr>
          <a:xfrm>
            <a:off x="2438654" y="46723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0" name="object 5800"/>
          <p:cNvSpPr/>
          <p:nvPr/>
        </p:nvSpPr>
        <p:spPr>
          <a:xfrm>
            <a:off x="2439161" y="4731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1" name="object 5801"/>
          <p:cNvSpPr/>
          <p:nvPr/>
        </p:nvSpPr>
        <p:spPr>
          <a:xfrm>
            <a:off x="2439289" y="4717541"/>
            <a:ext cx="635" cy="14604"/>
          </a:xfrm>
          <a:custGeom>
            <a:avLst/>
            <a:gdLst/>
            <a:ahLst/>
            <a:cxnLst/>
            <a:rect l="l" t="t" r="r" b="b"/>
            <a:pathLst>
              <a:path w="635" h="14604">
                <a:moveTo>
                  <a:pt x="0" y="14224"/>
                </a:moveTo>
                <a:lnTo>
                  <a:pt x="0" y="0"/>
                </a:lnTo>
                <a:lnTo>
                  <a:pt x="508" y="0"/>
                </a:lnTo>
                <a:lnTo>
                  <a:pt x="508" y="78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2" name="object 5802"/>
          <p:cNvSpPr/>
          <p:nvPr/>
        </p:nvSpPr>
        <p:spPr>
          <a:xfrm>
            <a:off x="2440241" y="4720653"/>
            <a:ext cx="0" cy="200025"/>
          </a:xfrm>
          <a:custGeom>
            <a:avLst/>
            <a:gdLst/>
            <a:ahLst/>
            <a:cxnLst/>
            <a:rect l="l" t="t" r="r" b="b"/>
            <a:pathLst>
              <a:path h="200025">
                <a:moveTo>
                  <a:pt x="0" y="0"/>
                </a:moveTo>
                <a:lnTo>
                  <a:pt x="0" y="199580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3" name="object 5803"/>
          <p:cNvSpPr/>
          <p:nvPr/>
        </p:nvSpPr>
        <p:spPr>
          <a:xfrm>
            <a:off x="2440558" y="4727066"/>
            <a:ext cx="1270" cy="31115"/>
          </a:xfrm>
          <a:custGeom>
            <a:avLst/>
            <a:gdLst/>
            <a:ahLst/>
            <a:cxnLst/>
            <a:rect l="l" t="t" r="r" b="b"/>
            <a:pathLst>
              <a:path w="1269" h="31114">
                <a:moveTo>
                  <a:pt x="0" y="30734"/>
                </a:moveTo>
                <a:lnTo>
                  <a:pt x="0" y="0"/>
                </a:lnTo>
                <a:lnTo>
                  <a:pt x="889" y="0"/>
                </a:lnTo>
                <a:lnTo>
                  <a:pt x="889" y="205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4" name="object 5804"/>
          <p:cNvSpPr/>
          <p:nvPr/>
        </p:nvSpPr>
        <p:spPr>
          <a:xfrm>
            <a:off x="2441701" y="48296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5" name="object 5805"/>
          <p:cNvSpPr/>
          <p:nvPr/>
        </p:nvSpPr>
        <p:spPr>
          <a:xfrm>
            <a:off x="2442717" y="4743577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5146"/>
                </a:moveTo>
                <a:lnTo>
                  <a:pt x="0" y="0"/>
                </a:lnTo>
                <a:lnTo>
                  <a:pt x="635" y="0"/>
                </a:lnTo>
                <a:lnTo>
                  <a:pt x="635" y="248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6" name="object 5806"/>
          <p:cNvSpPr/>
          <p:nvPr/>
        </p:nvSpPr>
        <p:spPr>
          <a:xfrm>
            <a:off x="2441955" y="4722114"/>
            <a:ext cx="1270" cy="50165"/>
          </a:xfrm>
          <a:custGeom>
            <a:avLst/>
            <a:gdLst/>
            <a:ahLst/>
            <a:cxnLst/>
            <a:rect l="l" t="t" r="r" b="b"/>
            <a:pathLst>
              <a:path w="1269" h="50164">
                <a:moveTo>
                  <a:pt x="0" y="50164"/>
                </a:moveTo>
                <a:lnTo>
                  <a:pt x="0" y="0"/>
                </a:lnTo>
                <a:lnTo>
                  <a:pt x="1016" y="0"/>
                </a:lnTo>
                <a:lnTo>
                  <a:pt x="1016" y="214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7" name="object 5807"/>
          <p:cNvSpPr/>
          <p:nvPr/>
        </p:nvSpPr>
        <p:spPr>
          <a:xfrm>
            <a:off x="2440939" y="4703953"/>
            <a:ext cx="1905" cy="23495"/>
          </a:xfrm>
          <a:custGeom>
            <a:avLst/>
            <a:gdLst/>
            <a:ahLst/>
            <a:cxnLst/>
            <a:rect l="l" t="t" r="r" b="b"/>
            <a:pathLst>
              <a:path w="1905" h="23495">
                <a:moveTo>
                  <a:pt x="0" y="23113"/>
                </a:moveTo>
                <a:lnTo>
                  <a:pt x="0" y="0"/>
                </a:lnTo>
                <a:lnTo>
                  <a:pt x="1524" y="0"/>
                </a:lnTo>
                <a:lnTo>
                  <a:pt x="1524" y="181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8" name="object 5808"/>
          <p:cNvSpPr/>
          <p:nvPr/>
        </p:nvSpPr>
        <p:spPr>
          <a:xfrm>
            <a:off x="2439542" y="4693539"/>
            <a:ext cx="2540" cy="24130"/>
          </a:xfrm>
          <a:custGeom>
            <a:avLst/>
            <a:gdLst/>
            <a:ahLst/>
            <a:cxnLst/>
            <a:rect l="l" t="t" r="r" b="b"/>
            <a:pathLst>
              <a:path w="2539" h="24129">
                <a:moveTo>
                  <a:pt x="0" y="24002"/>
                </a:moveTo>
                <a:lnTo>
                  <a:pt x="0" y="0"/>
                </a:lnTo>
                <a:lnTo>
                  <a:pt x="2159" y="0"/>
                </a:lnTo>
                <a:lnTo>
                  <a:pt x="2159" y="104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9" name="object 5809"/>
          <p:cNvSpPr/>
          <p:nvPr/>
        </p:nvSpPr>
        <p:spPr>
          <a:xfrm>
            <a:off x="2439035" y="4652136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5" h="100329">
                <a:moveTo>
                  <a:pt x="0" y="100329"/>
                </a:moveTo>
                <a:lnTo>
                  <a:pt x="0" y="0"/>
                </a:lnTo>
                <a:lnTo>
                  <a:pt x="1651" y="0"/>
                </a:lnTo>
                <a:lnTo>
                  <a:pt x="1651" y="414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0" name="object 5810"/>
          <p:cNvSpPr/>
          <p:nvPr/>
        </p:nvSpPr>
        <p:spPr>
          <a:xfrm>
            <a:off x="2444495" y="4843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1" name="object 5811"/>
          <p:cNvSpPr/>
          <p:nvPr/>
        </p:nvSpPr>
        <p:spPr>
          <a:xfrm>
            <a:off x="2444876" y="4865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2" name="object 5812"/>
          <p:cNvSpPr/>
          <p:nvPr/>
        </p:nvSpPr>
        <p:spPr>
          <a:xfrm>
            <a:off x="2445257" y="4852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3" name="object 5813"/>
          <p:cNvSpPr/>
          <p:nvPr/>
        </p:nvSpPr>
        <p:spPr>
          <a:xfrm>
            <a:off x="2444623" y="4798948"/>
            <a:ext cx="635" cy="44450"/>
          </a:xfrm>
          <a:custGeom>
            <a:avLst/>
            <a:gdLst/>
            <a:ahLst/>
            <a:cxnLst/>
            <a:rect l="l" t="t" r="r" b="b"/>
            <a:pathLst>
              <a:path w="635" h="44450">
                <a:moveTo>
                  <a:pt x="0" y="44323"/>
                </a:moveTo>
                <a:lnTo>
                  <a:pt x="0" y="0"/>
                </a:lnTo>
                <a:lnTo>
                  <a:pt x="635" y="0"/>
                </a:lnTo>
                <a:lnTo>
                  <a:pt x="635" y="303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4" name="object 5814"/>
          <p:cNvSpPr/>
          <p:nvPr/>
        </p:nvSpPr>
        <p:spPr>
          <a:xfrm>
            <a:off x="2444623" y="4763959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9098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5" name="object 5815"/>
          <p:cNvSpPr/>
          <p:nvPr/>
        </p:nvSpPr>
        <p:spPr>
          <a:xfrm>
            <a:off x="2444114" y="47637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6" name="object 5816"/>
          <p:cNvSpPr/>
          <p:nvPr/>
        </p:nvSpPr>
        <p:spPr>
          <a:xfrm>
            <a:off x="2443860" y="4743450"/>
            <a:ext cx="635" cy="64769"/>
          </a:xfrm>
          <a:custGeom>
            <a:avLst/>
            <a:gdLst/>
            <a:ahLst/>
            <a:cxnLst/>
            <a:rect l="l" t="t" r="r" b="b"/>
            <a:pathLst>
              <a:path w="635" h="64770">
                <a:moveTo>
                  <a:pt x="253" y="-4762"/>
                </a:moveTo>
                <a:lnTo>
                  <a:pt x="253" y="69151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7" name="object 5817"/>
          <p:cNvSpPr/>
          <p:nvPr/>
        </p:nvSpPr>
        <p:spPr>
          <a:xfrm>
            <a:off x="2445639" y="4823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8" name="object 5818"/>
          <p:cNvSpPr/>
          <p:nvPr/>
        </p:nvSpPr>
        <p:spPr>
          <a:xfrm>
            <a:off x="2446654" y="48723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9" name="object 5819"/>
          <p:cNvSpPr/>
          <p:nvPr/>
        </p:nvSpPr>
        <p:spPr>
          <a:xfrm>
            <a:off x="2447035" y="48340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0" name="object 5820"/>
          <p:cNvSpPr/>
          <p:nvPr/>
        </p:nvSpPr>
        <p:spPr>
          <a:xfrm>
            <a:off x="2446972" y="4723193"/>
            <a:ext cx="0" cy="161290"/>
          </a:xfrm>
          <a:custGeom>
            <a:avLst/>
            <a:gdLst/>
            <a:ahLst/>
            <a:cxnLst/>
            <a:rect l="l" t="t" r="r" b="b"/>
            <a:pathLst>
              <a:path h="161289">
                <a:moveTo>
                  <a:pt x="0" y="0"/>
                </a:moveTo>
                <a:lnTo>
                  <a:pt x="0" y="16129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1" name="object 5821"/>
          <p:cNvSpPr/>
          <p:nvPr/>
        </p:nvSpPr>
        <p:spPr>
          <a:xfrm>
            <a:off x="2447417" y="48383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2" name="object 5822"/>
          <p:cNvSpPr/>
          <p:nvPr/>
        </p:nvSpPr>
        <p:spPr>
          <a:xfrm>
            <a:off x="2448051" y="4751260"/>
            <a:ext cx="0" cy="217804"/>
          </a:xfrm>
          <a:custGeom>
            <a:avLst/>
            <a:gdLst/>
            <a:ahLst/>
            <a:cxnLst/>
            <a:rect l="l" t="t" r="r" b="b"/>
            <a:pathLst>
              <a:path h="217804">
                <a:moveTo>
                  <a:pt x="0" y="0"/>
                </a:moveTo>
                <a:lnTo>
                  <a:pt x="0" y="217804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3" name="object 5823"/>
          <p:cNvSpPr/>
          <p:nvPr/>
        </p:nvSpPr>
        <p:spPr>
          <a:xfrm>
            <a:off x="2447798" y="48295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4" name="object 5824"/>
          <p:cNvSpPr/>
          <p:nvPr/>
        </p:nvSpPr>
        <p:spPr>
          <a:xfrm>
            <a:off x="2447544" y="4814823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3495"/>
                </a:moveTo>
                <a:lnTo>
                  <a:pt x="0" y="0"/>
                </a:lnTo>
                <a:lnTo>
                  <a:pt x="381" y="0"/>
                </a:lnTo>
                <a:lnTo>
                  <a:pt x="381" y="1473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5" name="object 5825"/>
          <p:cNvSpPr/>
          <p:nvPr/>
        </p:nvSpPr>
        <p:spPr>
          <a:xfrm>
            <a:off x="2448560" y="48181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6" name="object 5826"/>
          <p:cNvSpPr/>
          <p:nvPr/>
        </p:nvSpPr>
        <p:spPr>
          <a:xfrm>
            <a:off x="2448305" y="4803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7" name="object 5827"/>
          <p:cNvSpPr/>
          <p:nvPr/>
        </p:nvSpPr>
        <p:spPr>
          <a:xfrm>
            <a:off x="2447670" y="4788915"/>
            <a:ext cx="1270" cy="26034"/>
          </a:xfrm>
          <a:custGeom>
            <a:avLst/>
            <a:gdLst/>
            <a:ahLst/>
            <a:cxnLst/>
            <a:rect l="l" t="t" r="r" b="b"/>
            <a:pathLst>
              <a:path w="1269" h="26035">
                <a:moveTo>
                  <a:pt x="0" y="25908"/>
                </a:moveTo>
                <a:lnTo>
                  <a:pt x="0" y="0"/>
                </a:lnTo>
                <a:lnTo>
                  <a:pt x="889" y="0"/>
                </a:lnTo>
                <a:lnTo>
                  <a:pt x="889" y="142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8" name="object 5828"/>
          <p:cNvSpPr/>
          <p:nvPr/>
        </p:nvSpPr>
        <p:spPr>
          <a:xfrm>
            <a:off x="2449067" y="48280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9" name="object 5829"/>
          <p:cNvSpPr/>
          <p:nvPr/>
        </p:nvSpPr>
        <p:spPr>
          <a:xfrm>
            <a:off x="2449195" y="4786376"/>
            <a:ext cx="635" cy="41910"/>
          </a:xfrm>
          <a:custGeom>
            <a:avLst/>
            <a:gdLst/>
            <a:ahLst/>
            <a:cxnLst/>
            <a:rect l="l" t="t" r="r" b="b"/>
            <a:pathLst>
              <a:path w="635" h="41910">
                <a:moveTo>
                  <a:pt x="0" y="41655"/>
                </a:moveTo>
                <a:lnTo>
                  <a:pt x="0" y="0"/>
                </a:lnTo>
                <a:lnTo>
                  <a:pt x="635" y="0"/>
                </a:lnTo>
                <a:lnTo>
                  <a:pt x="635" y="256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0" name="object 5830"/>
          <p:cNvSpPr/>
          <p:nvPr/>
        </p:nvSpPr>
        <p:spPr>
          <a:xfrm>
            <a:off x="2448179" y="4778628"/>
            <a:ext cx="1270" cy="10795"/>
          </a:xfrm>
          <a:custGeom>
            <a:avLst/>
            <a:gdLst/>
            <a:ahLst/>
            <a:cxnLst/>
            <a:rect l="l" t="t" r="r" b="b"/>
            <a:pathLst>
              <a:path w="1269" h="10795">
                <a:moveTo>
                  <a:pt x="0" y="10287"/>
                </a:moveTo>
                <a:lnTo>
                  <a:pt x="0" y="0"/>
                </a:lnTo>
                <a:lnTo>
                  <a:pt x="1270" y="0"/>
                </a:lnTo>
                <a:lnTo>
                  <a:pt x="1270" y="77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1" name="object 5831"/>
          <p:cNvSpPr/>
          <p:nvPr/>
        </p:nvSpPr>
        <p:spPr>
          <a:xfrm>
            <a:off x="2446908" y="4764785"/>
            <a:ext cx="1905" cy="15875"/>
          </a:xfrm>
          <a:custGeom>
            <a:avLst/>
            <a:gdLst/>
            <a:ahLst/>
            <a:cxnLst/>
            <a:rect l="l" t="t" r="r" b="b"/>
            <a:pathLst>
              <a:path w="1905" h="15875">
                <a:moveTo>
                  <a:pt x="0" y="15875"/>
                </a:moveTo>
                <a:lnTo>
                  <a:pt x="0" y="0"/>
                </a:lnTo>
                <a:lnTo>
                  <a:pt x="1905" y="0"/>
                </a:lnTo>
                <a:lnTo>
                  <a:pt x="1905" y="138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2" name="object 5832"/>
          <p:cNvSpPr/>
          <p:nvPr/>
        </p:nvSpPr>
        <p:spPr>
          <a:xfrm>
            <a:off x="2446401" y="474827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1651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3" name="object 5833"/>
          <p:cNvSpPr/>
          <p:nvPr/>
        </p:nvSpPr>
        <p:spPr>
          <a:xfrm>
            <a:off x="2446147" y="4737353"/>
            <a:ext cx="1270" cy="41910"/>
          </a:xfrm>
          <a:custGeom>
            <a:avLst/>
            <a:gdLst/>
            <a:ahLst/>
            <a:cxnLst/>
            <a:rect l="l" t="t" r="r" b="b"/>
            <a:pathLst>
              <a:path w="1269" h="41910">
                <a:moveTo>
                  <a:pt x="0" y="41910"/>
                </a:moveTo>
                <a:lnTo>
                  <a:pt x="0" y="0"/>
                </a:lnTo>
                <a:lnTo>
                  <a:pt x="1016" y="0"/>
                </a:lnTo>
                <a:lnTo>
                  <a:pt x="1016" y="109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4" name="object 5834"/>
          <p:cNvSpPr/>
          <p:nvPr/>
        </p:nvSpPr>
        <p:spPr>
          <a:xfrm>
            <a:off x="2444114" y="4713604"/>
            <a:ext cx="2540" cy="29845"/>
          </a:xfrm>
          <a:custGeom>
            <a:avLst/>
            <a:gdLst/>
            <a:ahLst/>
            <a:cxnLst/>
            <a:rect l="l" t="t" r="r" b="b"/>
            <a:pathLst>
              <a:path w="2539" h="29845">
                <a:moveTo>
                  <a:pt x="0" y="29845"/>
                </a:moveTo>
                <a:lnTo>
                  <a:pt x="0" y="0"/>
                </a:lnTo>
                <a:lnTo>
                  <a:pt x="2159" y="0"/>
                </a:lnTo>
                <a:lnTo>
                  <a:pt x="2159" y="143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5" name="object 5835"/>
          <p:cNvSpPr/>
          <p:nvPr/>
        </p:nvSpPr>
        <p:spPr>
          <a:xfrm>
            <a:off x="2450845" y="48538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6" name="object 5836"/>
          <p:cNvSpPr/>
          <p:nvPr/>
        </p:nvSpPr>
        <p:spPr>
          <a:xfrm>
            <a:off x="2453957" y="4726241"/>
            <a:ext cx="0" cy="224154"/>
          </a:xfrm>
          <a:custGeom>
            <a:avLst/>
            <a:gdLst/>
            <a:ahLst/>
            <a:cxnLst/>
            <a:rect l="l" t="t" r="r" b="b"/>
            <a:pathLst>
              <a:path h="224154">
                <a:moveTo>
                  <a:pt x="0" y="0"/>
                </a:moveTo>
                <a:lnTo>
                  <a:pt x="0" y="224155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7" name="object 5837"/>
          <p:cNvSpPr/>
          <p:nvPr/>
        </p:nvSpPr>
        <p:spPr>
          <a:xfrm>
            <a:off x="2453639" y="4775834"/>
            <a:ext cx="1270" cy="29209"/>
          </a:xfrm>
          <a:custGeom>
            <a:avLst/>
            <a:gdLst/>
            <a:ahLst/>
            <a:cxnLst/>
            <a:rect l="l" t="t" r="r" b="b"/>
            <a:pathLst>
              <a:path w="1269" h="29210">
                <a:moveTo>
                  <a:pt x="0" y="28828"/>
                </a:moveTo>
                <a:lnTo>
                  <a:pt x="0" y="0"/>
                </a:lnTo>
                <a:lnTo>
                  <a:pt x="762" y="0"/>
                </a:lnTo>
                <a:lnTo>
                  <a:pt x="762" y="215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8" name="object 5838"/>
          <p:cNvSpPr/>
          <p:nvPr/>
        </p:nvSpPr>
        <p:spPr>
          <a:xfrm>
            <a:off x="2452877" y="4767834"/>
            <a:ext cx="1270" cy="15875"/>
          </a:xfrm>
          <a:custGeom>
            <a:avLst/>
            <a:gdLst/>
            <a:ahLst/>
            <a:cxnLst/>
            <a:rect l="l" t="t" r="r" b="b"/>
            <a:pathLst>
              <a:path w="1269" h="15875">
                <a:moveTo>
                  <a:pt x="0" y="15621"/>
                </a:moveTo>
                <a:lnTo>
                  <a:pt x="0" y="0"/>
                </a:lnTo>
                <a:lnTo>
                  <a:pt x="1143" y="0"/>
                </a:lnTo>
                <a:lnTo>
                  <a:pt x="1143" y="80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9" name="object 5839"/>
          <p:cNvSpPr/>
          <p:nvPr/>
        </p:nvSpPr>
        <p:spPr>
          <a:xfrm>
            <a:off x="2452242" y="4763896"/>
            <a:ext cx="1270" cy="27940"/>
          </a:xfrm>
          <a:custGeom>
            <a:avLst/>
            <a:gdLst/>
            <a:ahLst/>
            <a:cxnLst/>
            <a:rect l="l" t="t" r="r" b="b"/>
            <a:pathLst>
              <a:path w="1269" h="27939">
                <a:moveTo>
                  <a:pt x="0" y="27686"/>
                </a:moveTo>
                <a:lnTo>
                  <a:pt x="0" y="0"/>
                </a:lnTo>
                <a:lnTo>
                  <a:pt x="1143" y="0"/>
                </a:lnTo>
                <a:lnTo>
                  <a:pt x="1143" y="39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0" name="object 5840"/>
          <p:cNvSpPr/>
          <p:nvPr/>
        </p:nvSpPr>
        <p:spPr>
          <a:xfrm>
            <a:off x="2451861" y="4748148"/>
            <a:ext cx="1270" cy="38735"/>
          </a:xfrm>
          <a:custGeom>
            <a:avLst/>
            <a:gdLst/>
            <a:ahLst/>
            <a:cxnLst/>
            <a:rect l="l" t="t" r="r" b="b"/>
            <a:pathLst>
              <a:path w="1269" h="38735">
                <a:moveTo>
                  <a:pt x="0" y="38353"/>
                </a:moveTo>
                <a:lnTo>
                  <a:pt x="0" y="0"/>
                </a:lnTo>
                <a:lnTo>
                  <a:pt x="1016" y="0"/>
                </a:lnTo>
                <a:lnTo>
                  <a:pt x="1016" y="157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1" name="object 5841"/>
          <p:cNvSpPr/>
          <p:nvPr/>
        </p:nvSpPr>
        <p:spPr>
          <a:xfrm>
            <a:off x="2451480" y="4738496"/>
            <a:ext cx="1270" cy="29845"/>
          </a:xfrm>
          <a:custGeom>
            <a:avLst/>
            <a:gdLst/>
            <a:ahLst/>
            <a:cxnLst/>
            <a:rect l="l" t="t" r="r" b="b"/>
            <a:pathLst>
              <a:path w="1269" h="29845">
                <a:moveTo>
                  <a:pt x="0" y="29845"/>
                </a:moveTo>
                <a:lnTo>
                  <a:pt x="0" y="0"/>
                </a:lnTo>
                <a:lnTo>
                  <a:pt x="889" y="0"/>
                </a:lnTo>
                <a:lnTo>
                  <a:pt x="889" y="96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2" name="object 5842"/>
          <p:cNvSpPr/>
          <p:nvPr/>
        </p:nvSpPr>
        <p:spPr>
          <a:xfrm>
            <a:off x="2450592" y="4710684"/>
            <a:ext cx="1270" cy="45720"/>
          </a:xfrm>
          <a:custGeom>
            <a:avLst/>
            <a:gdLst/>
            <a:ahLst/>
            <a:cxnLst/>
            <a:rect l="l" t="t" r="r" b="b"/>
            <a:pathLst>
              <a:path w="1269" h="45720">
                <a:moveTo>
                  <a:pt x="0" y="45338"/>
                </a:moveTo>
                <a:lnTo>
                  <a:pt x="0" y="0"/>
                </a:lnTo>
                <a:lnTo>
                  <a:pt x="1016" y="0"/>
                </a:lnTo>
                <a:lnTo>
                  <a:pt x="1016" y="203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3" name="object 5843"/>
          <p:cNvSpPr/>
          <p:nvPr/>
        </p:nvSpPr>
        <p:spPr>
          <a:xfrm>
            <a:off x="2445130" y="4679569"/>
            <a:ext cx="6350" cy="34290"/>
          </a:xfrm>
          <a:custGeom>
            <a:avLst/>
            <a:gdLst/>
            <a:ahLst/>
            <a:cxnLst/>
            <a:rect l="l" t="t" r="r" b="b"/>
            <a:pathLst>
              <a:path w="6350" h="34289">
                <a:moveTo>
                  <a:pt x="0" y="34036"/>
                </a:moveTo>
                <a:lnTo>
                  <a:pt x="0" y="0"/>
                </a:lnTo>
                <a:lnTo>
                  <a:pt x="5969" y="0"/>
                </a:lnTo>
                <a:lnTo>
                  <a:pt x="5969" y="311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4" name="object 5844"/>
          <p:cNvSpPr/>
          <p:nvPr/>
        </p:nvSpPr>
        <p:spPr>
          <a:xfrm>
            <a:off x="2443607" y="4643628"/>
            <a:ext cx="5080" cy="100965"/>
          </a:xfrm>
          <a:custGeom>
            <a:avLst/>
            <a:gdLst/>
            <a:ahLst/>
            <a:cxnLst/>
            <a:rect l="l" t="t" r="r" b="b"/>
            <a:pathLst>
              <a:path w="5080" h="100964">
                <a:moveTo>
                  <a:pt x="0" y="100457"/>
                </a:moveTo>
                <a:lnTo>
                  <a:pt x="0" y="0"/>
                </a:lnTo>
                <a:lnTo>
                  <a:pt x="4572" y="0"/>
                </a:lnTo>
                <a:lnTo>
                  <a:pt x="4572" y="3594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5" name="object 5845"/>
          <p:cNvSpPr/>
          <p:nvPr/>
        </p:nvSpPr>
        <p:spPr>
          <a:xfrm>
            <a:off x="2439797" y="4622672"/>
            <a:ext cx="6350" cy="29845"/>
          </a:xfrm>
          <a:custGeom>
            <a:avLst/>
            <a:gdLst/>
            <a:ahLst/>
            <a:cxnLst/>
            <a:rect l="l" t="t" r="r" b="b"/>
            <a:pathLst>
              <a:path w="6350" h="29845">
                <a:moveTo>
                  <a:pt x="0" y="29463"/>
                </a:moveTo>
                <a:lnTo>
                  <a:pt x="0" y="0"/>
                </a:lnTo>
                <a:lnTo>
                  <a:pt x="6096" y="0"/>
                </a:lnTo>
                <a:lnTo>
                  <a:pt x="6096" y="209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6" name="object 5846"/>
          <p:cNvSpPr/>
          <p:nvPr/>
        </p:nvSpPr>
        <p:spPr>
          <a:xfrm>
            <a:off x="2455672" y="4755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7" name="object 5847"/>
          <p:cNvSpPr/>
          <p:nvPr/>
        </p:nvSpPr>
        <p:spPr>
          <a:xfrm>
            <a:off x="2456814" y="4811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8" name="object 5848"/>
          <p:cNvSpPr/>
          <p:nvPr/>
        </p:nvSpPr>
        <p:spPr>
          <a:xfrm>
            <a:off x="2456560" y="4783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9" name="object 5849"/>
          <p:cNvSpPr/>
          <p:nvPr/>
        </p:nvSpPr>
        <p:spPr>
          <a:xfrm>
            <a:off x="2456433" y="47569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0" name="object 5850"/>
          <p:cNvSpPr/>
          <p:nvPr/>
        </p:nvSpPr>
        <p:spPr>
          <a:xfrm>
            <a:off x="2457195" y="4740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1" name="object 5851"/>
          <p:cNvSpPr/>
          <p:nvPr/>
        </p:nvSpPr>
        <p:spPr>
          <a:xfrm>
            <a:off x="2456560" y="4725923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0987"/>
                </a:moveTo>
                <a:lnTo>
                  <a:pt x="0" y="0"/>
                </a:lnTo>
                <a:lnTo>
                  <a:pt x="635" y="0"/>
                </a:lnTo>
                <a:lnTo>
                  <a:pt x="635" y="1409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2" name="object 5852"/>
          <p:cNvSpPr/>
          <p:nvPr/>
        </p:nvSpPr>
        <p:spPr>
          <a:xfrm>
            <a:off x="2456179" y="469823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3" name="object 5853"/>
          <p:cNvSpPr/>
          <p:nvPr/>
        </p:nvSpPr>
        <p:spPr>
          <a:xfrm>
            <a:off x="2456052" y="46736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4" name="object 5854"/>
          <p:cNvSpPr/>
          <p:nvPr/>
        </p:nvSpPr>
        <p:spPr>
          <a:xfrm>
            <a:off x="2455672" y="4657090"/>
            <a:ext cx="635" cy="98425"/>
          </a:xfrm>
          <a:custGeom>
            <a:avLst/>
            <a:gdLst/>
            <a:ahLst/>
            <a:cxnLst/>
            <a:rect l="l" t="t" r="r" b="b"/>
            <a:pathLst>
              <a:path w="635" h="98425">
                <a:moveTo>
                  <a:pt x="317" y="-4762"/>
                </a:moveTo>
                <a:lnTo>
                  <a:pt x="317" y="10280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5" name="object 5855"/>
          <p:cNvSpPr/>
          <p:nvPr/>
        </p:nvSpPr>
        <p:spPr>
          <a:xfrm>
            <a:off x="2455417" y="46391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6" name="object 5856"/>
          <p:cNvSpPr/>
          <p:nvPr/>
        </p:nvSpPr>
        <p:spPr>
          <a:xfrm>
            <a:off x="2455291" y="46220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7" name="object 5857"/>
          <p:cNvSpPr/>
          <p:nvPr/>
        </p:nvSpPr>
        <p:spPr>
          <a:xfrm>
            <a:off x="2455036" y="46018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8" name="object 5858"/>
          <p:cNvSpPr/>
          <p:nvPr/>
        </p:nvSpPr>
        <p:spPr>
          <a:xfrm>
            <a:off x="2454910" y="45891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9" name="object 5859"/>
          <p:cNvSpPr/>
          <p:nvPr/>
        </p:nvSpPr>
        <p:spPr>
          <a:xfrm>
            <a:off x="2442845" y="4566665"/>
            <a:ext cx="12700" cy="56515"/>
          </a:xfrm>
          <a:custGeom>
            <a:avLst/>
            <a:gdLst/>
            <a:ahLst/>
            <a:cxnLst/>
            <a:rect l="l" t="t" r="r" b="b"/>
            <a:pathLst>
              <a:path w="12700" h="56514">
                <a:moveTo>
                  <a:pt x="0" y="56007"/>
                </a:moveTo>
                <a:lnTo>
                  <a:pt x="0" y="0"/>
                </a:lnTo>
                <a:lnTo>
                  <a:pt x="12192" y="0"/>
                </a:lnTo>
                <a:lnTo>
                  <a:pt x="12192" y="2247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0" name="object 5860"/>
          <p:cNvSpPr/>
          <p:nvPr/>
        </p:nvSpPr>
        <p:spPr>
          <a:xfrm>
            <a:off x="2438780" y="4509642"/>
            <a:ext cx="10160" cy="163195"/>
          </a:xfrm>
          <a:custGeom>
            <a:avLst/>
            <a:gdLst/>
            <a:ahLst/>
            <a:cxnLst/>
            <a:rect l="l" t="t" r="r" b="b"/>
            <a:pathLst>
              <a:path w="10160" h="163195">
                <a:moveTo>
                  <a:pt x="0" y="162687"/>
                </a:moveTo>
                <a:lnTo>
                  <a:pt x="0" y="0"/>
                </a:lnTo>
                <a:lnTo>
                  <a:pt x="10160" y="0"/>
                </a:lnTo>
                <a:lnTo>
                  <a:pt x="10160" y="570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1" name="object 5861"/>
          <p:cNvSpPr/>
          <p:nvPr/>
        </p:nvSpPr>
        <p:spPr>
          <a:xfrm>
            <a:off x="2416555" y="4496561"/>
            <a:ext cx="27305" cy="17145"/>
          </a:xfrm>
          <a:custGeom>
            <a:avLst/>
            <a:gdLst/>
            <a:ahLst/>
            <a:cxnLst/>
            <a:rect l="l" t="t" r="r" b="b"/>
            <a:pathLst>
              <a:path w="27305" h="17145">
                <a:moveTo>
                  <a:pt x="0" y="16890"/>
                </a:moveTo>
                <a:lnTo>
                  <a:pt x="0" y="0"/>
                </a:lnTo>
                <a:lnTo>
                  <a:pt x="27305" y="0"/>
                </a:lnTo>
                <a:lnTo>
                  <a:pt x="27305" y="13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2" name="object 5862"/>
          <p:cNvSpPr/>
          <p:nvPr/>
        </p:nvSpPr>
        <p:spPr>
          <a:xfrm>
            <a:off x="2457957" y="4708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3" name="object 5863"/>
          <p:cNvSpPr/>
          <p:nvPr/>
        </p:nvSpPr>
        <p:spPr>
          <a:xfrm>
            <a:off x="2458720" y="47811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4" name="object 5864"/>
          <p:cNvSpPr/>
          <p:nvPr/>
        </p:nvSpPr>
        <p:spPr>
          <a:xfrm>
            <a:off x="2459101" y="47705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5" name="object 5865"/>
          <p:cNvSpPr/>
          <p:nvPr/>
        </p:nvSpPr>
        <p:spPr>
          <a:xfrm>
            <a:off x="2459608" y="4836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6" name="object 5866"/>
          <p:cNvSpPr/>
          <p:nvPr/>
        </p:nvSpPr>
        <p:spPr>
          <a:xfrm>
            <a:off x="2459482" y="48050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7" name="object 5867"/>
          <p:cNvSpPr/>
          <p:nvPr/>
        </p:nvSpPr>
        <p:spPr>
          <a:xfrm>
            <a:off x="2459989" y="48827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8" name="object 5868"/>
          <p:cNvSpPr/>
          <p:nvPr/>
        </p:nvSpPr>
        <p:spPr>
          <a:xfrm>
            <a:off x="2460370" y="4861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9" name="object 5869"/>
          <p:cNvSpPr/>
          <p:nvPr/>
        </p:nvSpPr>
        <p:spPr>
          <a:xfrm>
            <a:off x="2460117" y="4825491"/>
            <a:ext cx="635" cy="57785"/>
          </a:xfrm>
          <a:custGeom>
            <a:avLst/>
            <a:gdLst/>
            <a:ahLst/>
            <a:cxnLst/>
            <a:rect l="l" t="t" r="r" b="b"/>
            <a:pathLst>
              <a:path w="635" h="57785">
                <a:moveTo>
                  <a:pt x="190" y="-4762"/>
                </a:moveTo>
                <a:lnTo>
                  <a:pt x="190" y="6203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0" name="object 5870"/>
          <p:cNvSpPr/>
          <p:nvPr/>
        </p:nvSpPr>
        <p:spPr>
          <a:xfrm>
            <a:off x="2460751" y="48201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1" name="object 5871"/>
          <p:cNvSpPr/>
          <p:nvPr/>
        </p:nvSpPr>
        <p:spPr>
          <a:xfrm>
            <a:off x="2460244" y="4800727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764"/>
                </a:moveTo>
                <a:lnTo>
                  <a:pt x="0" y="0"/>
                </a:lnTo>
                <a:lnTo>
                  <a:pt x="635" y="0"/>
                </a:lnTo>
                <a:lnTo>
                  <a:pt x="635" y="194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2" name="object 5872"/>
          <p:cNvSpPr/>
          <p:nvPr/>
        </p:nvSpPr>
        <p:spPr>
          <a:xfrm>
            <a:off x="2459608" y="4776851"/>
            <a:ext cx="1270" cy="28575"/>
          </a:xfrm>
          <a:custGeom>
            <a:avLst/>
            <a:gdLst/>
            <a:ahLst/>
            <a:cxnLst/>
            <a:rect l="l" t="t" r="r" b="b"/>
            <a:pathLst>
              <a:path w="1269" h="28575">
                <a:moveTo>
                  <a:pt x="0" y="28194"/>
                </a:moveTo>
                <a:lnTo>
                  <a:pt x="0" y="0"/>
                </a:lnTo>
                <a:lnTo>
                  <a:pt x="1016" y="0"/>
                </a:lnTo>
                <a:lnTo>
                  <a:pt x="1016" y="2387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3" name="object 5873"/>
          <p:cNvSpPr/>
          <p:nvPr/>
        </p:nvSpPr>
        <p:spPr>
          <a:xfrm>
            <a:off x="2461132" y="48113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4" name="object 5874"/>
          <p:cNvSpPr/>
          <p:nvPr/>
        </p:nvSpPr>
        <p:spPr>
          <a:xfrm>
            <a:off x="2461514" y="48166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5" name="object 5875"/>
          <p:cNvSpPr/>
          <p:nvPr/>
        </p:nvSpPr>
        <p:spPr>
          <a:xfrm>
            <a:off x="2461895" y="48121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6" name="object 5876"/>
          <p:cNvSpPr/>
          <p:nvPr/>
        </p:nvSpPr>
        <p:spPr>
          <a:xfrm>
            <a:off x="2461641" y="4789170"/>
            <a:ext cx="635" cy="27940"/>
          </a:xfrm>
          <a:custGeom>
            <a:avLst/>
            <a:gdLst/>
            <a:ahLst/>
            <a:cxnLst/>
            <a:rect l="l" t="t" r="r" b="b"/>
            <a:pathLst>
              <a:path w="635" h="27939">
                <a:moveTo>
                  <a:pt x="0" y="27432"/>
                </a:moveTo>
                <a:lnTo>
                  <a:pt x="0" y="0"/>
                </a:lnTo>
                <a:lnTo>
                  <a:pt x="381" y="0"/>
                </a:lnTo>
                <a:lnTo>
                  <a:pt x="381" y="229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7" name="object 5877"/>
          <p:cNvSpPr/>
          <p:nvPr/>
        </p:nvSpPr>
        <p:spPr>
          <a:xfrm>
            <a:off x="2461260" y="4773421"/>
            <a:ext cx="635" cy="38100"/>
          </a:xfrm>
          <a:custGeom>
            <a:avLst/>
            <a:gdLst/>
            <a:ahLst/>
            <a:cxnLst/>
            <a:rect l="l" t="t" r="r" b="b"/>
            <a:pathLst>
              <a:path w="635" h="38100">
                <a:moveTo>
                  <a:pt x="0" y="37973"/>
                </a:moveTo>
                <a:lnTo>
                  <a:pt x="0" y="0"/>
                </a:lnTo>
                <a:lnTo>
                  <a:pt x="508" y="0"/>
                </a:lnTo>
                <a:lnTo>
                  <a:pt x="508" y="157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8" name="object 5878"/>
          <p:cNvSpPr/>
          <p:nvPr/>
        </p:nvSpPr>
        <p:spPr>
          <a:xfrm>
            <a:off x="2460117" y="4760595"/>
            <a:ext cx="1905" cy="16510"/>
          </a:xfrm>
          <a:custGeom>
            <a:avLst/>
            <a:gdLst/>
            <a:ahLst/>
            <a:cxnLst/>
            <a:rect l="l" t="t" r="r" b="b"/>
            <a:pathLst>
              <a:path w="1905" h="16510">
                <a:moveTo>
                  <a:pt x="0" y="16255"/>
                </a:moveTo>
                <a:lnTo>
                  <a:pt x="0" y="0"/>
                </a:lnTo>
                <a:lnTo>
                  <a:pt x="1397" y="0"/>
                </a:lnTo>
                <a:lnTo>
                  <a:pt x="1397" y="128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9" name="object 5879"/>
          <p:cNvSpPr/>
          <p:nvPr/>
        </p:nvSpPr>
        <p:spPr>
          <a:xfrm>
            <a:off x="2459101" y="4725670"/>
            <a:ext cx="1905" cy="45085"/>
          </a:xfrm>
          <a:custGeom>
            <a:avLst/>
            <a:gdLst/>
            <a:ahLst/>
            <a:cxnLst/>
            <a:rect l="l" t="t" r="r" b="b"/>
            <a:pathLst>
              <a:path w="1905" h="45085">
                <a:moveTo>
                  <a:pt x="0" y="44830"/>
                </a:moveTo>
                <a:lnTo>
                  <a:pt x="0" y="0"/>
                </a:lnTo>
                <a:lnTo>
                  <a:pt x="1651" y="0"/>
                </a:lnTo>
                <a:lnTo>
                  <a:pt x="1651" y="349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0" name="object 5880"/>
          <p:cNvSpPr/>
          <p:nvPr/>
        </p:nvSpPr>
        <p:spPr>
          <a:xfrm>
            <a:off x="2458720" y="4701794"/>
            <a:ext cx="1270" cy="79375"/>
          </a:xfrm>
          <a:custGeom>
            <a:avLst/>
            <a:gdLst/>
            <a:ahLst/>
            <a:cxnLst/>
            <a:rect l="l" t="t" r="r" b="b"/>
            <a:pathLst>
              <a:path w="1269" h="79375">
                <a:moveTo>
                  <a:pt x="0" y="79375"/>
                </a:moveTo>
                <a:lnTo>
                  <a:pt x="0" y="0"/>
                </a:lnTo>
                <a:lnTo>
                  <a:pt x="1270" y="0"/>
                </a:lnTo>
                <a:lnTo>
                  <a:pt x="1270" y="238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1" name="object 5881"/>
          <p:cNvSpPr/>
          <p:nvPr/>
        </p:nvSpPr>
        <p:spPr>
          <a:xfrm>
            <a:off x="2458466" y="467652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2" name="object 5882"/>
          <p:cNvSpPr/>
          <p:nvPr/>
        </p:nvSpPr>
        <p:spPr>
          <a:xfrm>
            <a:off x="2458339" y="46575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3" name="object 5883"/>
          <p:cNvSpPr/>
          <p:nvPr/>
        </p:nvSpPr>
        <p:spPr>
          <a:xfrm>
            <a:off x="2462276" y="47260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4" name="object 5884"/>
          <p:cNvSpPr/>
          <p:nvPr/>
        </p:nvSpPr>
        <p:spPr>
          <a:xfrm>
            <a:off x="2462657" y="47533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5" name="object 5885"/>
          <p:cNvSpPr/>
          <p:nvPr/>
        </p:nvSpPr>
        <p:spPr>
          <a:xfrm>
            <a:off x="2463038" y="48355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6" name="object 5886"/>
          <p:cNvSpPr/>
          <p:nvPr/>
        </p:nvSpPr>
        <p:spPr>
          <a:xfrm>
            <a:off x="2464054" y="48243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7" name="object 5887"/>
          <p:cNvSpPr/>
          <p:nvPr/>
        </p:nvSpPr>
        <p:spPr>
          <a:xfrm>
            <a:off x="2463800" y="4809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8" name="object 5888"/>
          <p:cNvSpPr/>
          <p:nvPr/>
        </p:nvSpPr>
        <p:spPr>
          <a:xfrm>
            <a:off x="2463673" y="47578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9" name="object 5889"/>
          <p:cNvSpPr/>
          <p:nvPr/>
        </p:nvSpPr>
        <p:spPr>
          <a:xfrm>
            <a:off x="2463419" y="4753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0" name="object 5890"/>
          <p:cNvSpPr/>
          <p:nvPr/>
        </p:nvSpPr>
        <p:spPr>
          <a:xfrm>
            <a:off x="2463164" y="4725289"/>
            <a:ext cx="635" cy="110489"/>
          </a:xfrm>
          <a:custGeom>
            <a:avLst/>
            <a:gdLst/>
            <a:ahLst/>
            <a:cxnLst/>
            <a:rect l="l" t="t" r="r" b="b"/>
            <a:pathLst>
              <a:path w="635" h="110489">
                <a:moveTo>
                  <a:pt x="190" y="-4762"/>
                </a:moveTo>
                <a:lnTo>
                  <a:pt x="190" y="11499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1" name="object 5891"/>
          <p:cNvSpPr/>
          <p:nvPr/>
        </p:nvSpPr>
        <p:spPr>
          <a:xfrm>
            <a:off x="2462783" y="4693539"/>
            <a:ext cx="635" cy="60325"/>
          </a:xfrm>
          <a:custGeom>
            <a:avLst/>
            <a:gdLst/>
            <a:ahLst/>
            <a:cxnLst/>
            <a:rect l="l" t="t" r="r" b="b"/>
            <a:pathLst>
              <a:path w="635" h="60325">
                <a:moveTo>
                  <a:pt x="317" y="-4762"/>
                </a:moveTo>
                <a:lnTo>
                  <a:pt x="317" y="6457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2" name="object 5892"/>
          <p:cNvSpPr/>
          <p:nvPr/>
        </p:nvSpPr>
        <p:spPr>
          <a:xfrm>
            <a:off x="2462402" y="4651755"/>
            <a:ext cx="635" cy="74295"/>
          </a:xfrm>
          <a:custGeom>
            <a:avLst/>
            <a:gdLst/>
            <a:ahLst/>
            <a:cxnLst/>
            <a:rect l="l" t="t" r="r" b="b"/>
            <a:pathLst>
              <a:path w="635" h="74295">
                <a:moveTo>
                  <a:pt x="317" y="-4762"/>
                </a:moveTo>
                <a:lnTo>
                  <a:pt x="317" y="7905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3" name="object 5893"/>
          <p:cNvSpPr/>
          <p:nvPr/>
        </p:nvSpPr>
        <p:spPr>
          <a:xfrm>
            <a:off x="2458592" y="4641088"/>
            <a:ext cx="4445" cy="16510"/>
          </a:xfrm>
          <a:custGeom>
            <a:avLst/>
            <a:gdLst/>
            <a:ahLst/>
            <a:cxnLst/>
            <a:rect l="l" t="t" r="r" b="b"/>
            <a:pathLst>
              <a:path w="4444" h="16510">
                <a:moveTo>
                  <a:pt x="0" y="16510"/>
                </a:moveTo>
                <a:lnTo>
                  <a:pt x="0" y="0"/>
                </a:lnTo>
                <a:lnTo>
                  <a:pt x="4191" y="0"/>
                </a:lnTo>
                <a:lnTo>
                  <a:pt x="4191" y="106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4" name="object 5894"/>
          <p:cNvSpPr/>
          <p:nvPr/>
        </p:nvSpPr>
        <p:spPr>
          <a:xfrm>
            <a:off x="2464435" y="48502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5" name="object 5895"/>
          <p:cNvSpPr/>
          <p:nvPr/>
        </p:nvSpPr>
        <p:spPr>
          <a:xfrm>
            <a:off x="2464942" y="49122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6" name="object 5896"/>
          <p:cNvSpPr/>
          <p:nvPr/>
        </p:nvSpPr>
        <p:spPr>
          <a:xfrm>
            <a:off x="2464816" y="4856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7" name="object 5897"/>
          <p:cNvSpPr/>
          <p:nvPr/>
        </p:nvSpPr>
        <p:spPr>
          <a:xfrm>
            <a:off x="2465323" y="49044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8" name="object 5898"/>
          <p:cNvSpPr/>
          <p:nvPr/>
        </p:nvSpPr>
        <p:spPr>
          <a:xfrm>
            <a:off x="2465958" y="49201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9" name="object 5899"/>
          <p:cNvSpPr/>
          <p:nvPr/>
        </p:nvSpPr>
        <p:spPr>
          <a:xfrm>
            <a:off x="2465704" y="4863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0" name="object 5900"/>
          <p:cNvSpPr/>
          <p:nvPr/>
        </p:nvSpPr>
        <p:spPr>
          <a:xfrm>
            <a:off x="2465451" y="4831460"/>
            <a:ext cx="635" cy="73025"/>
          </a:xfrm>
          <a:custGeom>
            <a:avLst/>
            <a:gdLst/>
            <a:ahLst/>
            <a:cxnLst/>
            <a:rect l="l" t="t" r="r" b="b"/>
            <a:pathLst>
              <a:path w="635" h="73025">
                <a:moveTo>
                  <a:pt x="190" y="-4762"/>
                </a:moveTo>
                <a:lnTo>
                  <a:pt x="190" y="7778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1" name="object 5901"/>
          <p:cNvSpPr/>
          <p:nvPr/>
        </p:nvSpPr>
        <p:spPr>
          <a:xfrm>
            <a:off x="2464942" y="4814442"/>
            <a:ext cx="1270" cy="42545"/>
          </a:xfrm>
          <a:custGeom>
            <a:avLst/>
            <a:gdLst/>
            <a:ahLst/>
            <a:cxnLst/>
            <a:rect l="l" t="t" r="r" b="b"/>
            <a:pathLst>
              <a:path w="1269" h="42545">
                <a:moveTo>
                  <a:pt x="0" y="42290"/>
                </a:moveTo>
                <a:lnTo>
                  <a:pt x="0" y="0"/>
                </a:lnTo>
                <a:lnTo>
                  <a:pt x="762" y="0"/>
                </a:lnTo>
                <a:lnTo>
                  <a:pt x="762" y="170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2" name="object 5902"/>
          <p:cNvSpPr/>
          <p:nvPr/>
        </p:nvSpPr>
        <p:spPr>
          <a:xfrm>
            <a:off x="2466339" y="49470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3" name="object 5903"/>
          <p:cNvSpPr/>
          <p:nvPr/>
        </p:nvSpPr>
        <p:spPr>
          <a:xfrm>
            <a:off x="2466720" y="50045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4" name="object 5904"/>
          <p:cNvSpPr/>
          <p:nvPr/>
        </p:nvSpPr>
        <p:spPr>
          <a:xfrm>
            <a:off x="2467101" y="4966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5" name="object 5905"/>
          <p:cNvSpPr/>
          <p:nvPr/>
        </p:nvSpPr>
        <p:spPr>
          <a:xfrm>
            <a:off x="2466720" y="4901438"/>
            <a:ext cx="635" cy="103505"/>
          </a:xfrm>
          <a:custGeom>
            <a:avLst/>
            <a:gdLst/>
            <a:ahLst/>
            <a:cxnLst/>
            <a:rect l="l" t="t" r="r" b="b"/>
            <a:pathLst>
              <a:path w="635" h="103504">
                <a:moveTo>
                  <a:pt x="190" y="-4762"/>
                </a:moveTo>
                <a:lnTo>
                  <a:pt x="190" y="10788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6" name="object 5906"/>
          <p:cNvSpPr/>
          <p:nvPr/>
        </p:nvSpPr>
        <p:spPr>
          <a:xfrm>
            <a:off x="2466339" y="4880990"/>
            <a:ext cx="635" cy="66040"/>
          </a:xfrm>
          <a:custGeom>
            <a:avLst/>
            <a:gdLst/>
            <a:ahLst/>
            <a:cxnLst/>
            <a:rect l="l" t="t" r="r" b="b"/>
            <a:pathLst>
              <a:path w="635" h="66039">
                <a:moveTo>
                  <a:pt x="317" y="-4762"/>
                </a:moveTo>
                <a:lnTo>
                  <a:pt x="317" y="7080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7" name="object 5907"/>
          <p:cNvSpPr/>
          <p:nvPr/>
        </p:nvSpPr>
        <p:spPr>
          <a:xfrm>
            <a:off x="2467610" y="4952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8" name="object 5908"/>
          <p:cNvSpPr/>
          <p:nvPr/>
        </p:nvSpPr>
        <p:spPr>
          <a:xfrm>
            <a:off x="2467991" y="49028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9" name="object 5909"/>
          <p:cNvSpPr/>
          <p:nvPr/>
        </p:nvSpPr>
        <p:spPr>
          <a:xfrm>
            <a:off x="2467736" y="4877434"/>
            <a:ext cx="635" cy="75565"/>
          </a:xfrm>
          <a:custGeom>
            <a:avLst/>
            <a:gdLst/>
            <a:ahLst/>
            <a:cxnLst/>
            <a:rect l="l" t="t" r="r" b="b"/>
            <a:pathLst>
              <a:path w="635" h="75564">
                <a:moveTo>
                  <a:pt x="190" y="-4762"/>
                </a:moveTo>
                <a:lnTo>
                  <a:pt x="190" y="8007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0" name="object 5910"/>
          <p:cNvSpPr/>
          <p:nvPr/>
        </p:nvSpPr>
        <p:spPr>
          <a:xfrm>
            <a:off x="2467482" y="48623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1" name="object 5911"/>
          <p:cNvSpPr/>
          <p:nvPr/>
        </p:nvSpPr>
        <p:spPr>
          <a:xfrm>
            <a:off x="2466720" y="4841366"/>
            <a:ext cx="1270" cy="40005"/>
          </a:xfrm>
          <a:custGeom>
            <a:avLst/>
            <a:gdLst/>
            <a:ahLst/>
            <a:cxnLst/>
            <a:rect l="l" t="t" r="r" b="b"/>
            <a:pathLst>
              <a:path w="1269" h="40004">
                <a:moveTo>
                  <a:pt x="0" y="39624"/>
                </a:moveTo>
                <a:lnTo>
                  <a:pt x="0" y="0"/>
                </a:lnTo>
                <a:lnTo>
                  <a:pt x="889" y="0"/>
                </a:lnTo>
                <a:lnTo>
                  <a:pt x="889" y="209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2" name="object 5912"/>
          <p:cNvSpPr/>
          <p:nvPr/>
        </p:nvSpPr>
        <p:spPr>
          <a:xfrm>
            <a:off x="2468372" y="48959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3" name="object 5913"/>
          <p:cNvSpPr/>
          <p:nvPr/>
        </p:nvSpPr>
        <p:spPr>
          <a:xfrm>
            <a:off x="2468752" y="4872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4" name="object 5914"/>
          <p:cNvSpPr/>
          <p:nvPr/>
        </p:nvSpPr>
        <p:spPr>
          <a:xfrm>
            <a:off x="2468498" y="4836667"/>
            <a:ext cx="635" cy="59690"/>
          </a:xfrm>
          <a:custGeom>
            <a:avLst/>
            <a:gdLst/>
            <a:ahLst/>
            <a:cxnLst/>
            <a:rect l="l" t="t" r="r" b="b"/>
            <a:pathLst>
              <a:path w="635" h="59689">
                <a:moveTo>
                  <a:pt x="190" y="-4762"/>
                </a:moveTo>
                <a:lnTo>
                  <a:pt x="190" y="6407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5" name="object 5915"/>
          <p:cNvSpPr/>
          <p:nvPr/>
        </p:nvSpPr>
        <p:spPr>
          <a:xfrm>
            <a:off x="2469133" y="49449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6" name="object 5916"/>
          <p:cNvSpPr/>
          <p:nvPr/>
        </p:nvSpPr>
        <p:spPr>
          <a:xfrm>
            <a:off x="2469514" y="4875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7" name="object 5917"/>
          <p:cNvSpPr/>
          <p:nvPr/>
        </p:nvSpPr>
        <p:spPr>
          <a:xfrm>
            <a:off x="2470150" y="49042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8" name="object 5918"/>
          <p:cNvSpPr/>
          <p:nvPr/>
        </p:nvSpPr>
        <p:spPr>
          <a:xfrm>
            <a:off x="2469895" y="48573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9" name="object 5919"/>
          <p:cNvSpPr/>
          <p:nvPr/>
        </p:nvSpPr>
        <p:spPr>
          <a:xfrm>
            <a:off x="2469642" y="4829936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190" y="-4762"/>
                </a:moveTo>
                <a:lnTo>
                  <a:pt x="190" y="5060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0" name="object 5920"/>
          <p:cNvSpPr/>
          <p:nvPr/>
        </p:nvSpPr>
        <p:spPr>
          <a:xfrm>
            <a:off x="2469260" y="4823967"/>
            <a:ext cx="635" cy="121285"/>
          </a:xfrm>
          <a:custGeom>
            <a:avLst/>
            <a:gdLst/>
            <a:ahLst/>
            <a:cxnLst/>
            <a:rect l="l" t="t" r="r" b="b"/>
            <a:pathLst>
              <a:path w="635" h="121285">
                <a:moveTo>
                  <a:pt x="317" y="-4762"/>
                </a:moveTo>
                <a:lnTo>
                  <a:pt x="317" y="125793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1" name="object 5921"/>
          <p:cNvSpPr/>
          <p:nvPr/>
        </p:nvSpPr>
        <p:spPr>
          <a:xfrm>
            <a:off x="2468626" y="4809490"/>
            <a:ext cx="1270" cy="27305"/>
          </a:xfrm>
          <a:custGeom>
            <a:avLst/>
            <a:gdLst/>
            <a:ahLst/>
            <a:cxnLst/>
            <a:rect l="l" t="t" r="r" b="b"/>
            <a:pathLst>
              <a:path w="1269" h="27304">
                <a:moveTo>
                  <a:pt x="0" y="27177"/>
                </a:moveTo>
                <a:lnTo>
                  <a:pt x="0" y="0"/>
                </a:lnTo>
                <a:lnTo>
                  <a:pt x="889" y="0"/>
                </a:lnTo>
                <a:lnTo>
                  <a:pt x="889" y="14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2" name="object 5922"/>
          <p:cNvSpPr/>
          <p:nvPr/>
        </p:nvSpPr>
        <p:spPr>
          <a:xfrm>
            <a:off x="2467229" y="4804664"/>
            <a:ext cx="1905" cy="36830"/>
          </a:xfrm>
          <a:custGeom>
            <a:avLst/>
            <a:gdLst/>
            <a:ahLst/>
            <a:cxnLst/>
            <a:rect l="l" t="t" r="r" b="b"/>
            <a:pathLst>
              <a:path w="1905" h="36829">
                <a:moveTo>
                  <a:pt x="0" y="36702"/>
                </a:moveTo>
                <a:lnTo>
                  <a:pt x="0" y="0"/>
                </a:lnTo>
                <a:lnTo>
                  <a:pt x="1905" y="0"/>
                </a:lnTo>
                <a:lnTo>
                  <a:pt x="1905" y="482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3" name="object 5923"/>
          <p:cNvSpPr/>
          <p:nvPr/>
        </p:nvSpPr>
        <p:spPr>
          <a:xfrm>
            <a:off x="2465323" y="4770882"/>
            <a:ext cx="3175" cy="43815"/>
          </a:xfrm>
          <a:custGeom>
            <a:avLst/>
            <a:gdLst/>
            <a:ahLst/>
            <a:cxnLst/>
            <a:rect l="l" t="t" r="r" b="b"/>
            <a:pathLst>
              <a:path w="3175" h="43814">
                <a:moveTo>
                  <a:pt x="0" y="43561"/>
                </a:moveTo>
                <a:lnTo>
                  <a:pt x="0" y="0"/>
                </a:lnTo>
                <a:lnTo>
                  <a:pt x="2794" y="0"/>
                </a:lnTo>
                <a:lnTo>
                  <a:pt x="2794" y="3378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4" name="object 5924"/>
          <p:cNvSpPr/>
          <p:nvPr/>
        </p:nvSpPr>
        <p:spPr>
          <a:xfrm>
            <a:off x="2470530" y="4846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5" name="object 5925"/>
          <p:cNvSpPr/>
          <p:nvPr/>
        </p:nvSpPr>
        <p:spPr>
          <a:xfrm>
            <a:off x="2470911" y="48374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6" name="object 5926"/>
          <p:cNvSpPr/>
          <p:nvPr/>
        </p:nvSpPr>
        <p:spPr>
          <a:xfrm>
            <a:off x="2471292" y="4877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7" name="object 5927"/>
          <p:cNvSpPr/>
          <p:nvPr/>
        </p:nvSpPr>
        <p:spPr>
          <a:xfrm>
            <a:off x="2471673" y="48533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8" name="object 5928"/>
          <p:cNvSpPr/>
          <p:nvPr/>
        </p:nvSpPr>
        <p:spPr>
          <a:xfrm>
            <a:off x="2471292" y="4818379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4">
                <a:moveTo>
                  <a:pt x="190" y="-4762"/>
                </a:moveTo>
                <a:lnTo>
                  <a:pt x="190" y="6343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9" name="object 5929"/>
          <p:cNvSpPr/>
          <p:nvPr/>
        </p:nvSpPr>
        <p:spPr>
          <a:xfrm>
            <a:off x="2470911" y="4797171"/>
            <a:ext cx="635" cy="40640"/>
          </a:xfrm>
          <a:custGeom>
            <a:avLst/>
            <a:gdLst/>
            <a:ahLst/>
            <a:cxnLst/>
            <a:rect l="l" t="t" r="r" b="b"/>
            <a:pathLst>
              <a:path w="635" h="40639">
                <a:moveTo>
                  <a:pt x="0" y="40259"/>
                </a:moveTo>
                <a:lnTo>
                  <a:pt x="0" y="0"/>
                </a:lnTo>
                <a:lnTo>
                  <a:pt x="635" y="0"/>
                </a:lnTo>
                <a:lnTo>
                  <a:pt x="635" y="212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0" name="object 5930"/>
          <p:cNvSpPr/>
          <p:nvPr/>
        </p:nvSpPr>
        <p:spPr>
          <a:xfrm>
            <a:off x="2470530" y="4762880"/>
            <a:ext cx="1270" cy="84455"/>
          </a:xfrm>
          <a:custGeom>
            <a:avLst/>
            <a:gdLst/>
            <a:ahLst/>
            <a:cxnLst/>
            <a:rect l="l" t="t" r="r" b="b"/>
            <a:pathLst>
              <a:path w="1269" h="84454">
                <a:moveTo>
                  <a:pt x="381" y="-4762"/>
                </a:moveTo>
                <a:lnTo>
                  <a:pt x="381" y="8870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1" name="object 5931"/>
          <p:cNvSpPr/>
          <p:nvPr/>
        </p:nvSpPr>
        <p:spPr>
          <a:xfrm>
            <a:off x="2466720" y="4747895"/>
            <a:ext cx="4445" cy="23495"/>
          </a:xfrm>
          <a:custGeom>
            <a:avLst/>
            <a:gdLst/>
            <a:ahLst/>
            <a:cxnLst/>
            <a:rect l="l" t="t" r="r" b="b"/>
            <a:pathLst>
              <a:path w="4444" h="23495">
                <a:moveTo>
                  <a:pt x="0" y="22987"/>
                </a:moveTo>
                <a:lnTo>
                  <a:pt x="0" y="0"/>
                </a:lnTo>
                <a:lnTo>
                  <a:pt x="4191" y="0"/>
                </a:lnTo>
                <a:lnTo>
                  <a:pt x="4191" y="149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2" name="object 5932"/>
          <p:cNvSpPr/>
          <p:nvPr/>
        </p:nvSpPr>
        <p:spPr>
          <a:xfrm>
            <a:off x="2464435" y="4710810"/>
            <a:ext cx="4445" cy="139700"/>
          </a:xfrm>
          <a:custGeom>
            <a:avLst/>
            <a:gdLst/>
            <a:ahLst/>
            <a:cxnLst/>
            <a:rect l="l" t="t" r="r" b="b"/>
            <a:pathLst>
              <a:path w="4444" h="139700">
                <a:moveTo>
                  <a:pt x="0" y="139446"/>
                </a:moveTo>
                <a:lnTo>
                  <a:pt x="0" y="0"/>
                </a:lnTo>
                <a:lnTo>
                  <a:pt x="4318" y="0"/>
                </a:lnTo>
                <a:lnTo>
                  <a:pt x="4318" y="370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3" name="object 5933"/>
          <p:cNvSpPr/>
          <p:nvPr/>
        </p:nvSpPr>
        <p:spPr>
          <a:xfrm>
            <a:off x="2472182" y="4794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4" name="object 5934"/>
          <p:cNvSpPr/>
          <p:nvPr/>
        </p:nvSpPr>
        <p:spPr>
          <a:xfrm>
            <a:off x="2472054" y="4755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5" name="object 5935"/>
          <p:cNvSpPr/>
          <p:nvPr/>
        </p:nvSpPr>
        <p:spPr>
          <a:xfrm>
            <a:off x="2472817" y="48232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6" name="object 5936"/>
          <p:cNvSpPr/>
          <p:nvPr/>
        </p:nvSpPr>
        <p:spPr>
          <a:xfrm>
            <a:off x="2473198" y="48188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7" name="object 5937"/>
          <p:cNvSpPr/>
          <p:nvPr/>
        </p:nvSpPr>
        <p:spPr>
          <a:xfrm>
            <a:off x="2473705" y="48185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8" name="object 5938"/>
          <p:cNvSpPr/>
          <p:nvPr/>
        </p:nvSpPr>
        <p:spPr>
          <a:xfrm>
            <a:off x="2473579" y="47960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9" name="object 5939"/>
          <p:cNvSpPr/>
          <p:nvPr/>
        </p:nvSpPr>
        <p:spPr>
          <a:xfrm>
            <a:off x="2473198" y="4774184"/>
            <a:ext cx="635" cy="45085"/>
          </a:xfrm>
          <a:custGeom>
            <a:avLst/>
            <a:gdLst/>
            <a:ahLst/>
            <a:cxnLst/>
            <a:rect l="l" t="t" r="r" b="b"/>
            <a:pathLst>
              <a:path w="635" h="45085">
                <a:moveTo>
                  <a:pt x="253" y="-4762"/>
                </a:moveTo>
                <a:lnTo>
                  <a:pt x="253" y="49466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0" name="object 5940"/>
          <p:cNvSpPr/>
          <p:nvPr/>
        </p:nvSpPr>
        <p:spPr>
          <a:xfrm>
            <a:off x="2472817" y="4763770"/>
            <a:ext cx="635" cy="59690"/>
          </a:xfrm>
          <a:custGeom>
            <a:avLst/>
            <a:gdLst/>
            <a:ahLst/>
            <a:cxnLst/>
            <a:rect l="l" t="t" r="r" b="b"/>
            <a:pathLst>
              <a:path w="635" h="59689">
                <a:moveTo>
                  <a:pt x="317" y="-4762"/>
                </a:moveTo>
                <a:lnTo>
                  <a:pt x="317" y="6419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1" name="object 5941"/>
          <p:cNvSpPr/>
          <p:nvPr/>
        </p:nvSpPr>
        <p:spPr>
          <a:xfrm>
            <a:off x="2472563" y="47475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2" name="object 5942"/>
          <p:cNvSpPr/>
          <p:nvPr/>
        </p:nvSpPr>
        <p:spPr>
          <a:xfrm>
            <a:off x="2472182" y="4744465"/>
            <a:ext cx="635" cy="11430"/>
          </a:xfrm>
          <a:custGeom>
            <a:avLst/>
            <a:gdLst/>
            <a:ahLst/>
            <a:cxnLst/>
            <a:rect l="l" t="t" r="r" b="b"/>
            <a:pathLst>
              <a:path w="635" h="11429">
                <a:moveTo>
                  <a:pt x="0" y="11049"/>
                </a:moveTo>
                <a:lnTo>
                  <a:pt x="0" y="0"/>
                </a:lnTo>
                <a:lnTo>
                  <a:pt x="635" y="0"/>
                </a:lnTo>
                <a:lnTo>
                  <a:pt x="635" y="30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3" name="object 5943"/>
          <p:cNvSpPr/>
          <p:nvPr/>
        </p:nvSpPr>
        <p:spPr>
          <a:xfrm>
            <a:off x="2474341" y="47923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4" name="object 5944"/>
          <p:cNvSpPr/>
          <p:nvPr/>
        </p:nvSpPr>
        <p:spPr>
          <a:xfrm>
            <a:off x="2474086" y="47792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5" name="object 5945"/>
          <p:cNvSpPr/>
          <p:nvPr/>
        </p:nvSpPr>
        <p:spPr>
          <a:xfrm>
            <a:off x="2474722" y="4851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6" name="object 5946"/>
          <p:cNvSpPr/>
          <p:nvPr/>
        </p:nvSpPr>
        <p:spPr>
          <a:xfrm>
            <a:off x="2475102" y="4885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7" name="object 5947"/>
          <p:cNvSpPr/>
          <p:nvPr/>
        </p:nvSpPr>
        <p:spPr>
          <a:xfrm>
            <a:off x="2475610" y="49303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8" name="object 5948"/>
          <p:cNvSpPr/>
          <p:nvPr/>
        </p:nvSpPr>
        <p:spPr>
          <a:xfrm>
            <a:off x="2475992" y="49129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9" name="object 5949"/>
          <p:cNvSpPr/>
          <p:nvPr/>
        </p:nvSpPr>
        <p:spPr>
          <a:xfrm>
            <a:off x="2475738" y="4863591"/>
            <a:ext cx="635" cy="67310"/>
          </a:xfrm>
          <a:custGeom>
            <a:avLst/>
            <a:gdLst/>
            <a:ahLst/>
            <a:cxnLst/>
            <a:rect l="l" t="t" r="r" b="b"/>
            <a:pathLst>
              <a:path w="635" h="67310">
                <a:moveTo>
                  <a:pt x="190" y="-4762"/>
                </a:moveTo>
                <a:lnTo>
                  <a:pt x="190" y="7156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0" name="object 5950"/>
          <p:cNvSpPr/>
          <p:nvPr/>
        </p:nvSpPr>
        <p:spPr>
          <a:xfrm>
            <a:off x="2475483" y="48527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1" name="object 5951"/>
          <p:cNvSpPr/>
          <p:nvPr/>
        </p:nvSpPr>
        <p:spPr>
          <a:xfrm>
            <a:off x="2475102" y="4834635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0" y="51053"/>
                </a:moveTo>
                <a:lnTo>
                  <a:pt x="0" y="0"/>
                </a:lnTo>
                <a:lnTo>
                  <a:pt x="635" y="0"/>
                </a:lnTo>
                <a:lnTo>
                  <a:pt x="635" y="1816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2" name="object 5952"/>
          <p:cNvSpPr/>
          <p:nvPr/>
        </p:nvSpPr>
        <p:spPr>
          <a:xfrm>
            <a:off x="2476626" y="48906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3" name="object 5953"/>
          <p:cNvSpPr/>
          <p:nvPr/>
        </p:nvSpPr>
        <p:spPr>
          <a:xfrm>
            <a:off x="2476373" y="48229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4" name="object 5954"/>
          <p:cNvSpPr/>
          <p:nvPr/>
        </p:nvSpPr>
        <p:spPr>
          <a:xfrm>
            <a:off x="2475357" y="4811521"/>
            <a:ext cx="1270" cy="23495"/>
          </a:xfrm>
          <a:custGeom>
            <a:avLst/>
            <a:gdLst/>
            <a:ahLst/>
            <a:cxnLst/>
            <a:rect l="l" t="t" r="r" b="b"/>
            <a:pathLst>
              <a:path w="1269" h="23495">
                <a:moveTo>
                  <a:pt x="0" y="23113"/>
                </a:moveTo>
                <a:lnTo>
                  <a:pt x="0" y="0"/>
                </a:lnTo>
                <a:lnTo>
                  <a:pt x="1143" y="0"/>
                </a:lnTo>
                <a:lnTo>
                  <a:pt x="1143" y="11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5" name="object 5955"/>
          <p:cNvSpPr/>
          <p:nvPr/>
        </p:nvSpPr>
        <p:spPr>
          <a:xfrm>
            <a:off x="2474722" y="4780915"/>
            <a:ext cx="1270" cy="70485"/>
          </a:xfrm>
          <a:custGeom>
            <a:avLst/>
            <a:gdLst/>
            <a:ahLst/>
            <a:cxnLst/>
            <a:rect l="l" t="t" r="r" b="b"/>
            <a:pathLst>
              <a:path w="1269" h="70485">
                <a:moveTo>
                  <a:pt x="0" y="70230"/>
                </a:moveTo>
                <a:lnTo>
                  <a:pt x="0" y="0"/>
                </a:lnTo>
                <a:lnTo>
                  <a:pt x="1270" y="0"/>
                </a:lnTo>
                <a:lnTo>
                  <a:pt x="1270" y="3060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6" name="object 5956"/>
          <p:cNvSpPr/>
          <p:nvPr/>
        </p:nvSpPr>
        <p:spPr>
          <a:xfrm>
            <a:off x="2477135" y="49027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7" name="object 5957"/>
          <p:cNvSpPr/>
          <p:nvPr/>
        </p:nvSpPr>
        <p:spPr>
          <a:xfrm>
            <a:off x="2477007" y="48157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8" name="object 5958"/>
          <p:cNvSpPr/>
          <p:nvPr/>
        </p:nvSpPr>
        <p:spPr>
          <a:xfrm>
            <a:off x="2477516" y="49025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9" name="object 5959"/>
          <p:cNvSpPr/>
          <p:nvPr/>
        </p:nvSpPr>
        <p:spPr>
          <a:xfrm>
            <a:off x="2477897" y="48982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0" name="object 5960"/>
          <p:cNvSpPr/>
          <p:nvPr/>
        </p:nvSpPr>
        <p:spPr>
          <a:xfrm>
            <a:off x="2477642" y="4844922"/>
            <a:ext cx="635" cy="57785"/>
          </a:xfrm>
          <a:custGeom>
            <a:avLst/>
            <a:gdLst/>
            <a:ahLst/>
            <a:cxnLst/>
            <a:rect l="l" t="t" r="r" b="b"/>
            <a:pathLst>
              <a:path w="635" h="57785">
                <a:moveTo>
                  <a:pt x="190" y="-4762"/>
                </a:moveTo>
                <a:lnTo>
                  <a:pt x="190" y="6242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1" name="object 5961"/>
          <p:cNvSpPr/>
          <p:nvPr/>
        </p:nvSpPr>
        <p:spPr>
          <a:xfrm>
            <a:off x="2478277" y="48550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2" name="object 5962"/>
          <p:cNvSpPr/>
          <p:nvPr/>
        </p:nvSpPr>
        <p:spPr>
          <a:xfrm>
            <a:off x="2478658" y="4851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3" name="object 5963"/>
          <p:cNvSpPr/>
          <p:nvPr/>
        </p:nvSpPr>
        <p:spPr>
          <a:xfrm>
            <a:off x="2478404" y="4829428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653"/>
                </a:moveTo>
                <a:lnTo>
                  <a:pt x="0" y="0"/>
                </a:lnTo>
                <a:lnTo>
                  <a:pt x="381" y="0"/>
                </a:lnTo>
                <a:lnTo>
                  <a:pt x="381" y="217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4" name="object 5964"/>
          <p:cNvSpPr/>
          <p:nvPr/>
        </p:nvSpPr>
        <p:spPr>
          <a:xfrm>
            <a:off x="2477770" y="4804155"/>
            <a:ext cx="1270" cy="41275"/>
          </a:xfrm>
          <a:custGeom>
            <a:avLst/>
            <a:gdLst/>
            <a:ahLst/>
            <a:cxnLst/>
            <a:rect l="l" t="t" r="r" b="b"/>
            <a:pathLst>
              <a:path w="1269" h="41275">
                <a:moveTo>
                  <a:pt x="0" y="40766"/>
                </a:moveTo>
                <a:lnTo>
                  <a:pt x="0" y="0"/>
                </a:lnTo>
                <a:lnTo>
                  <a:pt x="762" y="0"/>
                </a:lnTo>
                <a:lnTo>
                  <a:pt x="762" y="2527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5" name="object 5965"/>
          <p:cNvSpPr/>
          <p:nvPr/>
        </p:nvSpPr>
        <p:spPr>
          <a:xfrm>
            <a:off x="2477135" y="4785486"/>
            <a:ext cx="1270" cy="30480"/>
          </a:xfrm>
          <a:custGeom>
            <a:avLst/>
            <a:gdLst/>
            <a:ahLst/>
            <a:cxnLst/>
            <a:rect l="l" t="t" r="r" b="b"/>
            <a:pathLst>
              <a:path w="1269" h="30479">
                <a:moveTo>
                  <a:pt x="0" y="30225"/>
                </a:moveTo>
                <a:lnTo>
                  <a:pt x="0" y="0"/>
                </a:lnTo>
                <a:lnTo>
                  <a:pt x="1016" y="0"/>
                </a:lnTo>
                <a:lnTo>
                  <a:pt x="1016" y="186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6" name="object 5966"/>
          <p:cNvSpPr/>
          <p:nvPr/>
        </p:nvSpPr>
        <p:spPr>
          <a:xfrm>
            <a:off x="2479294" y="48232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7" name="object 5967"/>
          <p:cNvSpPr/>
          <p:nvPr/>
        </p:nvSpPr>
        <p:spPr>
          <a:xfrm>
            <a:off x="2479039" y="47882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8" name="object 5968"/>
          <p:cNvSpPr/>
          <p:nvPr/>
        </p:nvSpPr>
        <p:spPr>
          <a:xfrm>
            <a:off x="2480055" y="48935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9" name="object 5969"/>
          <p:cNvSpPr/>
          <p:nvPr/>
        </p:nvSpPr>
        <p:spPr>
          <a:xfrm>
            <a:off x="2479801" y="4823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0" name="object 5970"/>
          <p:cNvSpPr/>
          <p:nvPr/>
        </p:nvSpPr>
        <p:spPr>
          <a:xfrm>
            <a:off x="2480436" y="4874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1" name="object 5971"/>
          <p:cNvSpPr/>
          <p:nvPr/>
        </p:nvSpPr>
        <p:spPr>
          <a:xfrm>
            <a:off x="2480817" y="48464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2" name="object 5972"/>
          <p:cNvSpPr/>
          <p:nvPr/>
        </p:nvSpPr>
        <p:spPr>
          <a:xfrm>
            <a:off x="2480436" y="4807203"/>
            <a:ext cx="635" cy="67945"/>
          </a:xfrm>
          <a:custGeom>
            <a:avLst/>
            <a:gdLst/>
            <a:ahLst/>
            <a:cxnLst/>
            <a:rect l="l" t="t" r="r" b="b"/>
            <a:pathLst>
              <a:path w="635" h="67945">
                <a:moveTo>
                  <a:pt x="190" y="-4762"/>
                </a:moveTo>
                <a:lnTo>
                  <a:pt x="190" y="7219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3" name="object 5973"/>
          <p:cNvSpPr/>
          <p:nvPr/>
        </p:nvSpPr>
        <p:spPr>
          <a:xfrm>
            <a:off x="2479929" y="4804790"/>
            <a:ext cx="1270" cy="19050"/>
          </a:xfrm>
          <a:custGeom>
            <a:avLst/>
            <a:gdLst/>
            <a:ahLst/>
            <a:cxnLst/>
            <a:rect l="l" t="t" r="r" b="b"/>
            <a:pathLst>
              <a:path w="1269" h="19050">
                <a:moveTo>
                  <a:pt x="0" y="19050"/>
                </a:moveTo>
                <a:lnTo>
                  <a:pt x="0" y="0"/>
                </a:lnTo>
                <a:lnTo>
                  <a:pt x="762" y="0"/>
                </a:lnTo>
                <a:lnTo>
                  <a:pt x="762" y="241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4" name="object 5974"/>
          <p:cNvSpPr/>
          <p:nvPr/>
        </p:nvSpPr>
        <p:spPr>
          <a:xfrm>
            <a:off x="2479675" y="47843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5" name="object 5975"/>
          <p:cNvSpPr/>
          <p:nvPr/>
        </p:nvSpPr>
        <p:spPr>
          <a:xfrm>
            <a:off x="2479167" y="4775072"/>
            <a:ext cx="1270" cy="13335"/>
          </a:xfrm>
          <a:custGeom>
            <a:avLst/>
            <a:gdLst/>
            <a:ahLst/>
            <a:cxnLst/>
            <a:rect l="l" t="t" r="r" b="b"/>
            <a:pathLst>
              <a:path w="1269" h="13335">
                <a:moveTo>
                  <a:pt x="0" y="13208"/>
                </a:moveTo>
                <a:lnTo>
                  <a:pt x="0" y="0"/>
                </a:lnTo>
                <a:lnTo>
                  <a:pt x="762" y="0"/>
                </a:lnTo>
                <a:lnTo>
                  <a:pt x="762" y="927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6" name="object 5976"/>
          <p:cNvSpPr/>
          <p:nvPr/>
        </p:nvSpPr>
        <p:spPr>
          <a:xfrm>
            <a:off x="2477642" y="4757673"/>
            <a:ext cx="1905" cy="27940"/>
          </a:xfrm>
          <a:custGeom>
            <a:avLst/>
            <a:gdLst/>
            <a:ahLst/>
            <a:cxnLst/>
            <a:rect l="l" t="t" r="r" b="b"/>
            <a:pathLst>
              <a:path w="1905" h="27939">
                <a:moveTo>
                  <a:pt x="0" y="27812"/>
                </a:moveTo>
                <a:lnTo>
                  <a:pt x="0" y="0"/>
                </a:lnTo>
                <a:lnTo>
                  <a:pt x="1905" y="0"/>
                </a:lnTo>
                <a:lnTo>
                  <a:pt x="1905" y="173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7" name="object 5977"/>
          <p:cNvSpPr/>
          <p:nvPr/>
        </p:nvSpPr>
        <p:spPr>
          <a:xfrm>
            <a:off x="2475357" y="4741036"/>
            <a:ext cx="3810" cy="40005"/>
          </a:xfrm>
          <a:custGeom>
            <a:avLst/>
            <a:gdLst/>
            <a:ahLst/>
            <a:cxnLst/>
            <a:rect l="l" t="t" r="r" b="b"/>
            <a:pathLst>
              <a:path w="3810" h="40004">
                <a:moveTo>
                  <a:pt x="0" y="39877"/>
                </a:moveTo>
                <a:lnTo>
                  <a:pt x="0" y="0"/>
                </a:lnTo>
                <a:lnTo>
                  <a:pt x="3302" y="0"/>
                </a:lnTo>
                <a:lnTo>
                  <a:pt x="3302" y="1663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8" name="object 5978"/>
          <p:cNvSpPr/>
          <p:nvPr/>
        </p:nvSpPr>
        <p:spPr>
          <a:xfrm>
            <a:off x="2474214" y="4688204"/>
            <a:ext cx="3175" cy="91440"/>
          </a:xfrm>
          <a:custGeom>
            <a:avLst/>
            <a:gdLst/>
            <a:ahLst/>
            <a:cxnLst/>
            <a:rect l="l" t="t" r="r" b="b"/>
            <a:pathLst>
              <a:path w="3175" h="91439">
                <a:moveTo>
                  <a:pt x="0" y="91059"/>
                </a:moveTo>
                <a:lnTo>
                  <a:pt x="0" y="0"/>
                </a:lnTo>
                <a:lnTo>
                  <a:pt x="2794" y="0"/>
                </a:lnTo>
                <a:lnTo>
                  <a:pt x="2794" y="5283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9" name="object 5979"/>
          <p:cNvSpPr/>
          <p:nvPr/>
        </p:nvSpPr>
        <p:spPr>
          <a:xfrm>
            <a:off x="2472563" y="4682235"/>
            <a:ext cx="3175" cy="62230"/>
          </a:xfrm>
          <a:custGeom>
            <a:avLst/>
            <a:gdLst/>
            <a:ahLst/>
            <a:cxnLst/>
            <a:rect l="l" t="t" r="r" b="b"/>
            <a:pathLst>
              <a:path w="3175" h="62229">
                <a:moveTo>
                  <a:pt x="0" y="62229"/>
                </a:moveTo>
                <a:lnTo>
                  <a:pt x="0" y="0"/>
                </a:lnTo>
                <a:lnTo>
                  <a:pt x="3048" y="0"/>
                </a:lnTo>
                <a:lnTo>
                  <a:pt x="3048" y="59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0" name="object 5980"/>
          <p:cNvSpPr/>
          <p:nvPr/>
        </p:nvSpPr>
        <p:spPr>
          <a:xfrm>
            <a:off x="2466594" y="4622546"/>
            <a:ext cx="7620" cy="88265"/>
          </a:xfrm>
          <a:custGeom>
            <a:avLst/>
            <a:gdLst/>
            <a:ahLst/>
            <a:cxnLst/>
            <a:rect l="l" t="t" r="r" b="b"/>
            <a:pathLst>
              <a:path w="7619" h="88264">
                <a:moveTo>
                  <a:pt x="0" y="88264"/>
                </a:moveTo>
                <a:lnTo>
                  <a:pt x="0" y="0"/>
                </a:lnTo>
                <a:lnTo>
                  <a:pt x="7493" y="0"/>
                </a:lnTo>
                <a:lnTo>
                  <a:pt x="7493" y="5968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1" name="object 5981"/>
          <p:cNvSpPr/>
          <p:nvPr/>
        </p:nvSpPr>
        <p:spPr>
          <a:xfrm>
            <a:off x="2460625" y="4574794"/>
            <a:ext cx="10160" cy="66675"/>
          </a:xfrm>
          <a:custGeom>
            <a:avLst/>
            <a:gdLst/>
            <a:ahLst/>
            <a:cxnLst/>
            <a:rect l="l" t="t" r="r" b="b"/>
            <a:pathLst>
              <a:path w="10160" h="66675">
                <a:moveTo>
                  <a:pt x="0" y="66294"/>
                </a:moveTo>
                <a:lnTo>
                  <a:pt x="0" y="0"/>
                </a:lnTo>
                <a:lnTo>
                  <a:pt x="9779" y="0"/>
                </a:lnTo>
                <a:lnTo>
                  <a:pt x="9779" y="477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2" name="object 5982"/>
          <p:cNvSpPr/>
          <p:nvPr/>
        </p:nvSpPr>
        <p:spPr>
          <a:xfrm>
            <a:off x="2457957" y="4466590"/>
            <a:ext cx="7620" cy="241935"/>
          </a:xfrm>
          <a:custGeom>
            <a:avLst/>
            <a:gdLst/>
            <a:ahLst/>
            <a:cxnLst/>
            <a:rect l="l" t="t" r="r" b="b"/>
            <a:pathLst>
              <a:path w="7619" h="241935">
                <a:moveTo>
                  <a:pt x="0" y="241426"/>
                </a:moveTo>
                <a:lnTo>
                  <a:pt x="0" y="0"/>
                </a:lnTo>
                <a:lnTo>
                  <a:pt x="7493" y="0"/>
                </a:lnTo>
                <a:lnTo>
                  <a:pt x="7493" y="1082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3" name="object 5983"/>
          <p:cNvSpPr/>
          <p:nvPr/>
        </p:nvSpPr>
        <p:spPr>
          <a:xfrm>
            <a:off x="2457704" y="4451350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4" h="100964">
                <a:moveTo>
                  <a:pt x="0" y="100457"/>
                </a:moveTo>
                <a:lnTo>
                  <a:pt x="0" y="0"/>
                </a:lnTo>
                <a:lnTo>
                  <a:pt x="4064" y="0"/>
                </a:lnTo>
                <a:lnTo>
                  <a:pt x="4064" y="152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4" name="object 5984"/>
          <p:cNvSpPr/>
          <p:nvPr/>
        </p:nvSpPr>
        <p:spPr>
          <a:xfrm>
            <a:off x="2457576" y="4442205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91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5" name="object 5985"/>
          <p:cNvSpPr/>
          <p:nvPr/>
        </p:nvSpPr>
        <p:spPr>
          <a:xfrm>
            <a:off x="2430145" y="4413377"/>
            <a:ext cx="28575" cy="83185"/>
          </a:xfrm>
          <a:custGeom>
            <a:avLst/>
            <a:gdLst/>
            <a:ahLst/>
            <a:cxnLst/>
            <a:rect l="l" t="t" r="r" b="b"/>
            <a:pathLst>
              <a:path w="28575" h="83185">
                <a:moveTo>
                  <a:pt x="0" y="83185"/>
                </a:moveTo>
                <a:lnTo>
                  <a:pt x="0" y="0"/>
                </a:lnTo>
                <a:lnTo>
                  <a:pt x="28448" y="0"/>
                </a:lnTo>
                <a:lnTo>
                  <a:pt x="28448" y="288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6" name="object 5986"/>
          <p:cNvSpPr/>
          <p:nvPr/>
        </p:nvSpPr>
        <p:spPr>
          <a:xfrm>
            <a:off x="2412873" y="4327525"/>
            <a:ext cx="31750" cy="100965"/>
          </a:xfrm>
          <a:custGeom>
            <a:avLst/>
            <a:gdLst/>
            <a:ahLst/>
            <a:cxnLst/>
            <a:rect l="l" t="t" r="r" b="b"/>
            <a:pathLst>
              <a:path w="31750" h="100964">
                <a:moveTo>
                  <a:pt x="0" y="100457"/>
                </a:moveTo>
                <a:lnTo>
                  <a:pt x="0" y="0"/>
                </a:lnTo>
                <a:lnTo>
                  <a:pt x="31496" y="0"/>
                </a:lnTo>
                <a:lnTo>
                  <a:pt x="31496" y="858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7" name="object 5987"/>
          <p:cNvSpPr/>
          <p:nvPr/>
        </p:nvSpPr>
        <p:spPr>
          <a:xfrm>
            <a:off x="2410967" y="4323969"/>
            <a:ext cx="17780" cy="45720"/>
          </a:xfrm>
          <a:custGeom>
            <a:avLst/>
            <a:gdLst/>
            <a:ahLst/>
            <a:cxnLst/>
            <a:rect l="l" t="t" r="r" b="b"/>
            <a:pathLst>
              <a:path w="17780" h="45720">
                <a:moveTo>
                  <a:pt x="0" y="45212"/>
                </a:moveTo>
                <a:lnTo>
                  <a:pt x="0" y="0"/>
                </a:lnTo>
                <a:lnTo>
                  <a:pt x="17653" y="0"/>
                </a:lnTo>
                <a:lnTo>
                  <a:pt x="17653" y="35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8" name="object 5988"/>
          <p:cNvSpPr/>
          <p:nvPr/>
        </p:nvSpPr>
        <p:spPr>
          <a:xfrm>
            <a:off x="2410460" y="4296536"/>
            <a:ext cx="9525" cy="100965"/>
          </a:xfrm>
          <a:custGeom>
            <a:avLst/>
            <a:gdLst/>
            <a:ahLst/>
            <a:cxnLst/>
            <a:rect l="l" t="t" r="r" b="b"/>
            <a:pathLst>
              <a:path w="9525" h="100964">
                <a:moveTo>
                  <a:pt x="0" y="100457"/>
                </a:moveTo>
                <a:lnTo>
                  <a:pt x="0" y="0"/>
                </a:lnTo>
                <a:lnTo>
                  <a:pt x="9398" y="0"/>
                </a:lnTo>
                <a:lnTo>
                  <a:pt x="9398" y="274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9" name="object 5989"/>
          <p:cNvSpPr/>
          <p:nvPr/>
        </p:nvSpPr>
        <p:spPr>
          <a:xfrm>
            <a:off x="2481707" y="45571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0" name="object 5990"/>
          <p:cNvSpPr/>
          <p:nvPr/>
        </p:nvSpPr>
        <p:spPr>
          <a:xfrm>
            <a:off x="2481579" y="4428109"/>
            <a:ext cx="635" cy="129539"/>
          </a:xfrm>
          <a:custGeom>
            <a:avLst/>
            <a:gdLst/>
            <a:ahLst/>
            <a:cxnLst/>
            <a:rect l="l" t="t" r="r" b="b"/>
            <a:pathLst>
              <a:path w="635" h="129539">
                <a:moveTo>
                  <a:pt x="127" y="-4762"/>
                </a:moveTo>
                <a:lnTo>
                  <a:pt x="127" y="133794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1" name="object 5991"/>
          <p:cNvSpPr/>
          <p:nvPr/>
        </p:nvSpPr>
        <p:spPr>
          <a:xfrm>
            <a:off x="2481326" y="4408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2" name="object 5992"/>
          <p:cNvSpPr/>
          <p:nvPr/>
        </p:nvSpPr>
        <p:spPr>
          <a:xfrm>
            <a:off x="2482469" y="45542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3" name="object 5993"/>
          <p:cNvSpPr/>
          <p:nvPr/>
        </p:nvSpPr>
        <p:spPr>
          <a:xfrm>
            <a:off x="2483104" y="45524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4" name="object 5994"/>
          <p:cNvSpPr/>
          <p:nvPr/>
        </p:nvSpPr>
        <p:spPr>
          <a:xfrm>
            <a:off x="2483992" y="4625847"/>
            <a:ext cx="1270" cy="20320"/>
          </a:xfrm>
          <a:custGeom>
            <a:avLst/>
            <a:gdLst/>
            <a:ahLst/>
            <a:cxnLst/>
            <a:rect l="l" t="t" r="r" b="b"/>
            <a:pathLst>
              <a:path w="1269" h="20320">
                <a:moveTo>
                  <a:pt x="0" y="19938"/>
                </a:moveTo>
                <a:lnTo>
                  <a:pt x="0" y="0"/>
                </a:lnTo>
                <a:lnTo>
                  <a:pt x="762" y="0"/>
                </a:lnTo>
                <a:lnTo>
                  <a:pt x="762" y="1142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5" name="object 5995"/>
          <p:cNvSpPr/>
          <p:nvPr/>
        </p:nvSpPr>
        <p:spPr>
          <a:xfrm>
            <a:off x="2486405" y="4605210"/>
            <a:ext cx="0" cy="274320"/>
          </a:xfrm>
          <a:custGeom>
            <a:avLst/>
            <a:gdLst/>
            <a:ahLst/>
            <a:cxnLst/>
            <a:rect l="l" t="t" r="r" b="b"/>
            <a:pathLst>
              <a:path h="274320">
                <a:moveTo>
                  <a:pt x="0" y="0"/>
                </a:moveTo>
                <a:lnTo>
                  <a:pt x="0" y="27381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6" name="object 5996"/>
          <p:cNvSpPr/>
          <p:nvPr/>
        </p:nvSpPr>
        <p:spPr>
          <a:xfrm>
            <a:off x="2485644" y="4638040"/>
            <a:ext cx="1270" cy="51435"/>
          </a:xfrm>
          <a:custGeom>
            <a:avLst/>
            <a:gdLst/>
            <a:ahLst/>
            <a:cxnLst/>
            <a:rect l="l" t="t" r="r" b="b"/>
            <a:pathLst>
              <a:path w="1269" h="51435">
                <a:moveTo>
                  <a:pt x="0" y="51180"/>
                </a:moveTo>
                <a:lnTo>
                  <a:pt x="0" y="0"/>
                </a:lnTo>
                <a:lnTo>
                  <a:pt x="762" y="0"/>
                </a:lnTo>
                <a:lnTo>
                  <a:pt x="762" y="440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7" name="object 5997"/>
          <p:cNvSpPr/>
          <p:nvPr/>
        </p:nvSpPr>
        <p:spPr>
          <a:xfrm>
            <a:off x="2484373" y="4605654"/>
            <a:ext cx="1270" cy="20320"/>
          </a:xfrm>
          <a:custGeom>
            <a:avLst/>
            <a:gdLst/>
            <a:ahLst/>
            <a:cxnLst/>
            <a:rect l="l" t="t" r="r" b="b"/>
            <a:pathLst>
              <a:path w="1269" h="20320">
                <a:moveTo>
                  <a:pt x="0" y="20192"/>
                </a:moveTo>
                <a:lnTo>
                  <a:pt x="0" y="0"/>
                </a:lnTo>
                <a:lnTo>
                  <a:pt x="1270" y="0"/>
                </a:lnTo>
                <a:lnTo>
                  <a:pt x="1270" y="43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8" name="object 5998"/>
          <p:cNvSpPr/>
          <p:nvPr/>
        </p:nvSpPr>
        <p:spPr>
          <a:xfrm>
            <a:off x="2483611" y="4558665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5" h="100329">
                <a:moveTo>
                  <a:pt x="0" y="100329"/>
                </a:moveTo>
                <a:lnTo>
                  <a:pt x="0" y="0"/>
                </a:lnTo>
                <a:lnTo>
                  <a:pt x="1397" y="0"/>
                </a:lnTo>
                <a:lnTo>
                  <a:pt x="1397" y="469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9" name="object 5999"/>
          <p:cNvSpPr/>
          <p:nvPr/>
        </p:nvSpPr>
        <p:spPr>
          <a:xfrm>
            <a:off x="2483485" y="451789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0" name="object 6000"/>
          <p:cNvSpPr/>
          <p:nvPr/>
        </p:nvSpPr>
        <p:spPr>
          <a:xfrm>
            <a:off x="2483104" y="4505325"/>
            <a:ext cx="1270" cy="47625"/>
          </a:xfrm>
          <a:custGeom>
            <a:avLst/>
            <a:gdLst/>
            <a:ahLst/>
            <a:cxnLst/>
            <a:rect l="l" t="t" r="r" b="b"/>
            <a:pathLst>
              <a:path w="1269" h="47625">
                <a:moveTo>
                  <a:pt x="0" y="47116"/>
                </a:moveTo>
                <a:lnTo>
                  <a:pt x="0" y="0"/>
                </a:lnTo>
                <a:lnTo>
                  <a:pt x="762" y="0"/>
                </a:lnTo>
                <a:lnTo>
                  <a:pt x="762" y="1257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1" name="object 6001"/>
          <p:cNvSpPr/>
          <p:nvPr/>
        </p:nvSpPr>
        <p:spPr>
          <a:xfrm>
            <a:off x="2482850" y="44748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2" name="object 6002"/>
          <p:cNvSpPr/>
          <p:nvPr/>
        </p:nvSpPr>
        <p:spPr>
          <a:xfrm>
            <a:off x="2482595" y="4438522"/>
            <a:ext cx="635" cy="116205"/>
          </a:xfrm>
          <a:custGeom>
            <a:avLst/>
            <a:gdLst/>
            <a:ahLst/>
            <a:cxnLst/>
            <a:rect l="l" t="t" r="r" b="b"/>
            <a:pathLst>
              <a:path w="635" h="116204">
                <a:moveTo>
                  <a:pt x="317" y="-4762"/>
                </a:moveTo>
                <a:lnTo>
                  <a:pt x="317" y="12045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3" name="object 6003"/>
          <p:cNvSpPr/>
          <p:nvPr/>
        </p:nvSpPr>
        <p:spPr>
          <a:xfrm>
            <a:off x="2482342" y="44250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4" name="object 6004"/>
          <p:cNvSpPr/>
          <p:nvPr/>
        </p:nvSpPr>
        <p:spPr>
          <a:xfrm>
            <a:off x="2482088" y="4332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5" name="object 6005"/>
          <p:cNvSpPr/>
          <p:nvPr/>
        </p:nvSpPr>
        <p:spPr>
          <a:xfrm>
            <a:off x="2481579" y="4311903"/>
            <a:ext cx="1270" cy="96520"/>
          </a:xfrm>
          <a:custGeom>
            <a:avLst/>
            <a:gdLst/>
            <a:ahLst/>
            <a:cxnLst/>
            <a:rect l="l" t="t" r="r" b="b"/>
            <a:pathLst>
              <a:path w="1269" h="96520">
                <a:moveTo>
                  <a:pt x="381" y="-4762"/>
                </a:moveTo>
                <a:lnTo>
                  <a:pt x="381" y="10115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6" name="object 6006"/>
          <p:cNvSpPr/>
          <p:nvPr/>
        </p:nvSpPr>
        <p:spPr>
          <a:xfrm>
            <a:off x="2481198" y="425272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7" name="object 6007"/>
          <p:cNvSpPr/>
          <p:nvPr/>
        </p:nvSpPr>
        <p:spPr>
          <a:xfrm>
            <a:off x="2415158" y="4215003"/>
            <a:ext cx="66675" cy="81915"/>
          </a:xfrm>
          <a:custGeom>
            <a:avLst/>
            <a:gdLst/>
            <a:ahLst/>
            <a:cxnLst/>
            <a:rect l="l" t="t" r="r" b="b"/>
            <a:pathLst>
              <a:path w="66675" h="81914">
                <a:moveTo>
                  <a:pt x="0" y="81534"/>
                </a:moveTo>
                <a:lnTo>
                  <a:pt x="0" y="0"/>
                </a:lnTo>
                <a:lnTo>
                  <a:pt x="66421" y="0"/>
                </a:lnTo>
                <a:lnTo>
                  <a:pt x="66421" y="377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8" name="object 6008"/>
          <p:cNvSpPr/>
          <p:nvPr/>
        </p:nvSpPr>
        <p:spPr>
          <a:xfrm>
            <a:off x="2486914" y="44797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9" name="object 6009"/>
          <p:cNvSpPr/>
          <p:nvPr/>
        </p:nvSpPr>
        <p:spPr>
          <a:xfrm>
            <a:off x="2488057" y="45720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0" name="object 6010"/>
          <p:cNvSpPr/>
          <p:nvPr/>
        </p:nvSpPr>
        <p:spPr>
          <a:xfrm>
            <a:off x="2487802" y="45323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1" name="object 6011"/>
          <p:cNvSpPr/>
          <p:nvPr/>
        </p:nvSpPr>
        <p:spPr>
          <a:xfrm>
            <a:off x="2487676" y="4519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2" name="object 6012"/>
          <p:cNvSpPr/>
          <p:nvPr/>
        </p:nvSpPr>
        <p:spPr>
          <a:xfrm>
            <a:off x="2487422" y="44698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3" name="object 6013"/>
          <p:cNvSpPr/>
          <p:nvPr/>
        </p:nvSpPr>
        <p:spPr>
          <a:xfrm>
            <a:off x="2487295" y="4413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4" name="object 6014"/>
          <p:cNvSpPr/>
          <p:nvPr/>
        </p:nvSpPr>
        <p:spPr>
          <a:xfrm>
            <a:off x="2487041" y="4407534"/>
            <a:ext cx="635" cy="72390"/>
          </a:xfrm>
          <a:custGeom>
            <a:avLst/>
            <a:gdLst/>
            <a:ahLst/>
            <a:cxnLst/>
            <a:rect l="l" t="t" r="r" b="b"/>
            <a:pathLst>
              <a:path w="635" h="72389">
                <a:moveTo>
                  <a:pt x="190" y="-4762"/>
                </a:moveTo>
                <a:lnTo>
                  <a:pt x="190" y="7702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5" name="object 6015"/>
          <p:cNvSpPr/>
          <p:nvPr/>
        </p:nvSpPr>
        <p:spPr>
          <a:xfrm>
            <a:off x="2488438" y="43930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6" name="object 6016"/>
          <p:cNvSpPr/>
          <p:nvPr/>
        </p:nvSpPr>
        <p:spPr>
          <a:xfrm>
            <a:off x="2487167" y="4359655"/>
            <a:ext cx="1905" cy="48260"/>
          </a:xfrm>
          <a:custGeom>
            <a:avLst/>
            <a:gdLst/>
            <a:ahLst/>
            <a:cxnLst/>
            <a:rect l="l" t="t" r="r" b="b"/>
            <a:pathLst>
              <a:path w="1905" h="48260">
                <a:moveTo>
                  <a:pt x="0" y="47878"/>
                </a:moveTo>
                <a:lnTo>
                  <a:pt x="0" y="0"/>
                </a:lnTo>
                <a:lnTo>
                  <a:pt x="1397" y="0"/>
                </a:lnTo>
                <a:lnTo>
                  <a:pt x="1397" y="3340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7" name="object 6017"/>
          <p:cNvSpPr/>
          <p:nvPr/>
        </p:nvSpPr>
        <p:spPr>
          <a:xfrm>
            <a:off x="2489326" y="45307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8" name="object 6018"/>
          <p:cNvSpPr/>
          <p:nvPr/>
        </p:nvSpPr>
        <p:spPr>
          <a:xfrm>
            <a:off x="2489200" y="44483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9" name="object 6019"/>
          <p:cNvSpPr/>
          <p:nvPr/>
        </p:nvSpPr>
        <p:spPr>
          <a:xfrm>
            <a:off x="2488945" y="44081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0" name="object 6020"/>
          <p:cNvSpPr/>
          <p:nvPr/>
        </p:nvSpPr>
        <p:spPr>
          <a:xfrm>
            <a:off x="2488819" y="43394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1" name="object 6021"/>
          <p:cNvSpPr/>
          <p:nvPr/>
        </p:nvSpPr>
        <p:spPr>
          <a:xfrm>
            <a:off x="2487802" y="4288028"/>
            <a:ext cx="1270" cy="71755"/>
          </a:xfrm>
          <a:custGeom>
            <a:avLst/>
            <a:gdLst/>
            <a:ahLst/>
            <a:cxnLst/>
            <a:rect l="l" t="t" r="r" b="b"/>
            <a:pathLst>
              <a:path w="1269" h="71754">
                <a:moveTo>
                  <a:pt x="0" y="71627"/>
                </a:moveTo>
                <a:lnTo>
                  <a:pt x="0" y="0"/>
                </a:lnTo>
                <a:lnTo>
                  <a:pt x="1143" y="0"/>
                </a:lnTo>
                <a:lnTo>
                  <a:pt x="1143" y="514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2" name="object 6022"/>
          <p:cNvSpPr/>
          <p:nvPr/>
        </p:nvSpPr>
        <p:spPr>
          <a:xfrm>
            <a:off x="2490723" y="4516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3" name="object 6023"/>
          <p:cNvSpPr/>
          <p:nvPr/>
        </p:nvSpPr>
        <p:spPr>
          <a:xfrm>
            <a:off x="2491613" y="46490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4" name="object 6024"/>
          <p:cNvSpPr/>
          <p:nvPr/>
        </p:nvSpPr>
        <p:spPr>
          <a:xfrm>
            <a:off x="2492248" y="47029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5" name="object 6025"/>
          <p:cNvSpPr/>
          <p:nvPr/>
        </p:nvSpPr>
        <p:spPr>
          <a:xfrm>
            <a:off x="2493010" y="47387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6" name="object 6026"/>
          <p:cNvSpPr/>
          <p:nvPr/>
        </p:nvSpPr>
        <p:spPr>
          <a:xfrm>
            <a:off x="2492755" y="47034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7" name="object 6027"/>
          <p:cNvSpPr/>
          <p:nvPr/>
        </p:nvSpPr>
        <p:spPr>
          <a:xfrm>
            <a:off x="2492629" y="46851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8" name="object 6028"/>
          <p:cNvSpPr/>
          <p:nvPr/>
        </p:nvSpPr>
        <p:spPr>
          <a:xfrm>
            <a:off x="2492375" y="4658614"/>
            <a:ext cx="635" cy="44450"/>
          </a:xfrm>
          <a:custGeom>
            <a:avLst/>
            <a:gdLst/>
            <a:ahLst/>
            <a:cxnLst/>
            <a:rect l="l" t="t" r="r" b="b"/>
            <a:pathLst>
              <a:path w="635" h="44450">
                <a:moveTo>
                  <a:pt x="190" y="-4762"/>
                </a:moveTo>
                <a:lnTo>
                  <a:pt x="190" y="4908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9" name="object 6029"/>
          <p:cNvSpPr/>
          <p:nvPr/>
        </p:nvSpPr>
        <p:spPr>
          <a:xfrm>
            <a:off x="2491994" y="46084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0" name="object 6030"/>
          <p:cNvSpPr/>
          <p:nvPr/>
        </p:nvSpPr>
        <p:spPr>
          <a:xfrm>
            <a:off x="2491739" y="4598923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253" y="-4762"/>
                </a:moveTo>
                <a:lnTo>
                  <a:pt x="253" y="54927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1" name="object 6031"/>
          <p:cNvSpPr/>
          <p:nvPr/>
        </p:nvSpPr>
        <p:spPr>
          <a:xfrm>
            <a:off x="2491485" y="45684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2" name="object 6032"/>
          <p:cNvSpPr/>
          <p:nvPr/>
        </p:nvSpPr>
        <p:spPr>
          <a:xfrm>
            <a:off x="2491232" y="45557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3" name="object 6033"/>
          <p:cNvSpPr/>
          <p:nvPr/>
        </p:nvSpPr>
        <p:spPr>
          <a:xfrm>
            <a:off x="2491104" y="45311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4" name="object 6034"/>
          <p:cNvSpPr/>
          <p:nvPr/>
        </p:nvSpPr>
        <p:spPr>
          <a:xfrm>
            <a:off x="2493898" y="47038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5" name="object 6035"/>
          <p:cNvSpPr/>
          <p:nvPr/>
        </p:nvSpPr>
        <p:spPr>
          <a:xfrm>
            <a:off x="2494279" y="4679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6" name="object 6036"/>
          <p:cNvSpPr/>
          <p:nvPr/>
        </p:nvSpPr>
        <p:spPr>
          <a:xfrm>
            <a:off x="2494026" y="4631816"/>
            <a:ext cx="635" cy="72390"/>
          </a:xfrm>
          <a:custGeom>
            <a:avLst/>
            <a:gdLst/>
            <a:ahLst/>
            <a:cxnLst/>
            <a:rect l="l" t="t" r="r" b="b"/>
            <a:pathLst>
              <a:path w="635" h="72389">
                <a:moveTo>
                  <a:pt x="190" y="-4762"/>
                </a:moveTo>
                <a:lnTo>
                  <a:pt x="190" y="7677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7" name="object 6037"/>
          <p:cNvSpPr/>
          <p:nvPr/>
        </p:nvSpPr>
        <p:spPr>
          <a:xfrm>
            <a:off x="2493772" y="46116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8" name="object 6038"/>
          <p:cNvSpPr/>
          <p:nvPr/>
        </p:nvSpPr>
        <p:spPr>
          <a:xfrm>
            <a:off x="2493517" y="45584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9" name="object 6039"/>
          <p:cNvSpPr/>
          <p:nvPr/>
        </p:nvSpPr>
        <p:spPr>
          <a:xfrm>
            <a:off x="2495423" y="46310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0" name="object 6040"/>
          <p:cNvSpPr/>
          <p:nvPr/>
        </p:nvSpPr>
        <p:spPr>
          <a:xfrm>
            <a:off x="2495295" y="45878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1" name="object 6041"/>
          <p:cNvSpPr/>
          <p:nvPr/>
        </p:nvSpPr>
        <p:spPr>
          <a:xfrm>
            <a:off x="2495042" y="45695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2" name="object 6042"/>
          <p:cNvSpPr/>
          <p:nvPr/>
        </p:nvSpPr>
        <p:spPr>
          <a:xfrm>
            <a:off x="2494914" y="45490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3" name="object 6043"/>
          <p:cNvSpPr/>
          <p:nvPr/>
        </p:nvSpPr>
        <p:spPr>
          <a:xfrm>
            <a:off x="2494660" y="45383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4" name="object 6044"/>
          <p:cNvSpPr/>
          <p:nvPr/>
        </p:nvSpPr>
        <p:spPr>
          <a:xfrm>
            <a:off x="2493772" y="4526788"/>
            <a:ext cx="1270" cy="31750"/>
          </a:xfrm>
          <a:custGeom>
            <a:avLst/>
            <a:gdLst/>
            <a:ahLst/>
            <a:cxnLst/>
            <a:rect l="l" t="t" r="r" b="b"/>
            <a:pathLst>
              <a:path w="1269" h="31750">
                <a:moveTo>
                  <a:pt x="0" y="31623"/>
                </a:moveTo>
                <a:lnTo>
                  <a:pt x="0" y="0"/>
                </a:lnTo>
                <a:lnTo>
                  <a:pt x="1143" y="0"/>
                </a:lnTo>
                <a:lnTo>
                  <a:pt x="1143" y="11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5" name="object 6045"/>
          <p:cNvSpPr/>
          <p:nvPr/>
        </p:nvSpPr>
        <p:spPr>
          <a:xfrm>
            <a:off x="2493391" y="450316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6" name="object 6046"/>
          <p:cNvSpPr/>
          <p:nvPr/>
        </p:nvSpPr>
        <p:spPr>
          <a:xfrm>
            <a:off x="2491232" y="4498340"/>
            <a:ext cx="3175" cy="33020"/>
          </a:xfrm>
          <a:custGeom>
            <a:avLst/>
            <a:gdLst/>
            <a:ahLst/>
            <a:cxnLst/>
            <a:rect l="l" t="t" r="r" b="b"/>
            <a:pathLst>
              <a:path w="3175" h="33020">
                <a:moveTo>
                  <a:pt x="0" y="32765"/>
                </a:moveTo>
                <a:lnTo>
                  <a:pt x="0" y="0"/>
                </a:lnTo>
                <a:lnTo>
                  <a:pt x="2667" y="0"/>
                </a:lnTo>
                <a:lnTo>
                  <a:pt x="2667" y="482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7" name="object 6047"/>
          <p:cNvSpPr/>
          <p:nvPr/>
        </p:nvSpPr>
        <p:spPr>
          <a:xfrm>
            <a:off x="2490851" y="4483353"/>
            <a:ext cx="1905" cy="33655"/>
          </a:xfrm>
          <a:custGeom>
            <a:avLst/>
            <a:gdLst/>
            <a:ahLst/>
            <a:cxnLst/>
            <a:rect l="l" t="t" r="r" b="b"/>
            <a:pathLst>
              <a:path w="1905" h="33654">
                <a:moveTo>
                  <a:pt x="0" y="33274"/>
                </a:moveTo>
                <a:lnTo>
                  <a:pt x="0" y="0"/>
                </a:lnTo>
                <a:lnTo>
                  <a:pt x="1778" y="0"/>
                </a:lnTo>
                <a:lnTo>
                  <a:pt x="1778" y="149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8" name="object 6048"/>
          <p:cNvSpPr/>
          <p:nvPr/>
        </p:nvSpPr>
        <p:spPr>
          <a:xfrm>
            <a:off x="2490470" y="445554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278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9" name="object 6049"/>
          <p:cNvSpPr/>
          <p:nvPr/>
        </p:nvSpPr>
        <p:spPr>
          <a:xfrm>
            <a:off x="2490342" y="442429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0" name="object 6050"/>
          <p:cNvSpPr/>
          <p:nvPr/>
        </p:nvSpPr>
        <p:spPr>
          <a:xfrm>
            <a:off x="2490089" y="4399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1" name="object 6051"/>
          <p:cNvSpPr/>
          <p:nvPr/>
        </p:nvSpPr>
        <p:spPr>
          <a:xfrm>
            <a:off x="2497201" y="46917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2" name="object 6052"/>
          <p:cNvSpPr/>
          <p:nvPr/>
        </p:nvSpPr>
        <p:spPr>
          <a:xfrm>
            <a:off x="2496947" y="46183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3" name="object 6053"/>
          <p:cNvSpPr/>
          <p:nvPr/>
        </p:nvSpPr>
        <p:spPr>
          <a:xfrm>
            <a:off x="2496820" y="45768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4" name="object 6054"/>
          <p:cNvSpPr/>
          <p:nvPr/>
        </p:nvSpPr>
        <p:spPr>
          <a:xfrm>
            <a:off x="2496566" y="45653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5" name="object 6055"/>
          <p:cNvSpPr/>
          <p:nvPr/>
        </p:nvSpPr>
        <p:spPr>
          <a:xfrm>
            <a:off x="2496439" y="4496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6" name="object 6056"/>
          <p:cNvSpPr/>
          <p:nvPr/>
        </p:nvSpPr>
        <p:spPr>
          <a:xfrm>
            <a:off x="2496185" y="44676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7" name="object 6057"/>
          <p:cNvSpPr/>
          <p:nvPr/>
        </p:nvSpPr>
        <p:spPr>
          <a:xfrm>
            <a:off x="2496057" y="44528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8" name="object 6058"/>
          <p:cNvSpPr/>
          <p:nvPr/>
        </p:nvSpPr>
        <p:spPr>
          <a:xfrm>
            <a:off x="2495804" y="4392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9" name="object 6059"/>
          <p:cNvSpPr/>
          <p:nvPr/>
        </p:nvSpPr>
        <p:spPr>
          <a:xfrm>
            <a:off x="2490470" y="4381119"/>
            <a:ext cx="5715" cy="18415"/>
          </a:xfrm>
          <a:custGeom>
            <a:avLst/>
            <a:gdLst/>
            <a:ahLst/>
            <a:cxnLst/>
            <a:rect l="l" t="t" r="r" b="b"/>
            <a:pathLst>
              <a:path w="5714" h="18414">
                <a:moveTo>
                  <a:pt x="0" y="18414"/>
                </a:moveTo>
                <a:lnTo>
                  <a:pt x="0" y="0"/>
                </a:lnTo>
                <a:lnTo>
                  <a:pt x="5588" y="0"/>
                </a:lnTo>
                <a:lnTo>
                  <a:pt x="5588" y="110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0" name="object 6060"/>
          <p:cNvSpPr/>
          <p:nvPr/>
        </p:nvSpPr>
        <p:spPr>
          <a:xfrm>
            <a:off x="2489961" y="4372102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302" y="0"/>
                </a:lnTo>
                <a:lnTo>
                  <a:pt x="3302" y="90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1" name="object 6061"/>
          <p:cNvSpPr/>
          <p:nvPr/>
        </p:nvSpPr>
        <p:spPr>
          <a:xfrm>
            <a:off x="2489707" y="436105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110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2" name="object 6062"/>
          <p:cNvSpPr/>
          <p:nvPr/>
        </p:nvSpPr>
        <p:spPr>
          <a:xfrm>
            <a:off x="2497582" y="43169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3" name="object 6063"/>
          <p:cNvSpPr/>
          <p:nvPr/>
        </p:nvSpPr>
        <p:spPr>
          <a:xfrm>
            <a:off x="2490723" y="4267200"/>
            <a:ext cx="6985" cy="93980"/>
          </a:xfrm>
          <a:custGeom>
            <a:avLst/>
            <a:gdLst/>
            <a:ahLst/>
            <a:cxnLst/>
            <a:rect l="l" t="t" r="r" b="b"/>
            <a:pathLst>
              <a:path w="6985" h="93979">
                <a:moveTo>
                  <a:pt x="0" y="93852"/>
                </a:moveTo>
                <a:lnTo>
                  <a:pt x="0" y="0"/>
                </a:lnTo>
                <a:lnTo>
                  <a:pt x="6985" y="0"/>
                </a:lnTo>
                <a:lnTo>
                  <a:pt x="6985" y="497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4" name="object 6064"/>
          <p:cNvSpPr/>
          <p:nvPr/>
        </p:nvSpPr>
        <p:spPr>
          <a:xfrm>
            <a:off x="2488438" y="4251197"/>
            <a:ext cx="5715" cy="36830"/>
          </a:xfrm>
          <a:custGeom>
            <a:avLst/>
            <a:gdLst/>
            <a:ahLst/>
            <a:cxnLst/>
            <a:rect l="l" t="t" r="r" b="b"/>
            <a:pathLst>
              <a:path w="5714" h="36829">
                <a:moveTo>
                  <a:pt x="0" y="36829"/>
                </a:moveTo>
                <a:lnTo>
                  <a:pt x="0" y="0"/>
                </a:lnTo>
                <a:lnTo>
                  <a:pt x="5715" y="0"/>
                </a:lnTo>
                <a:lnTo>
                  <a:pt x="5715" y="1600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5" name="object 6065"/>
          <p:cNvSpPr/>
          <p:nvPr/>
        </p:nvSpPr>
        <p:spPr>
          <a:xfrm>
            <a:off x="2486660" y="4199382"/>
            <a:ext cx="5080" cy="100965"/>
          </a:xfrm>
          <a:custGeom>
            <a:avLst/>
            <a:gdLst/>
            <a:ahLst/>
            <a:cxnLst/>
            <a:rect l="l" t="t" r="r" b="b"/>
            <a:pathLst>
              <a:path w="5080" h="100964">
                <a:moveTo>
                  <a:pt x="0" y="100457"/>
                </a:moveTo>
                <a:lnTo>
                  <a:pt x="0" y="0"/>
                </a:lnTo>
                <a:lnTo>
                  <a:pt x="4572" y="0"/>
                </a:lnTo>
                <a:lnTo>
                  <a:pt x="4572" y="5181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6" name="object 6066"/>
          <p:cNvSpPr/>
          <p:nvPr/>
        </p:nvSpPr>
        <p:spPr>
          <a:xfrm>
            <a:off x="2448305" y="4130928"/>
            <a:ext cx="40640" cy="84455"/>
          </a:xfrm>
          <a:custGeom>
            <a:avLst/>
            <a:gdLst/>
            <a:ahLst/>
            <a:cxnLst/>
            <a:rect l="l" t="t" r="r" b="b"/>
            <a:pathLst>
              <a:path w="40639" h="84454">
                <a:moveTo>
                  <a:pt x="0" y="84074"/>
                </a:moveTo>
                <a:lnTo>
                  <a:pt x="0" y="0"/>
                </a:lnTo>
                <a:lnTo>
                  <a:pt x="40640" y="0"/>
                </a:lnTo>
                <a:lnTo>
                  <a:pt x="40640" y="684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7" name="object 6067"/>
          <p:cNvSpPr/>
          <p:nvPr/>
        </p:nvSpPr>
        <p:spPr>
          <a:xfrm>
            <a:off x="2498089" y="43133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8" name="object 6068"/>
          <p:cNvSpPr/>
          <p:nvPr/>
        </p:nvSpPr>
        <p:spPr>
          <a:xfrm>
            <a:off x="2500376" y="45027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9" name="object 6069"/>
          <p:cNvSpPr/>
          <p:nvPr/>
        </p:nvSpPr>
        <p:spPr>
          <a:xfrm>
            <a:off x="2501900" y="4741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0" name="object 6070"/>
          <p:cNvSpPr/>
          <p:nvPr/>
        </p:nvSpPr>
        <p:spPr>
          <a:xfrm>
            <a:off x="2501773" y="4724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1" name="object 6071"/>
          <p:cNvSpPr/>
          <p:nvPr/>
        </p:nvSpPr>
        <p:spPr>
          <a:xfrm>
            <a:off x="2501519" y="46676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2" name="object 6072"/>
          <p:cNvSpPr/>
          <p:nvPr/>
        </p:nvSpPr>
        <p:spPr>
          <a:xfrm>
            <a:off x="2501392" y="46000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3" name="object 6073"/>
          <p:cNvSpPr/>
          <p:nvPr/>
        </p:nvSpPr>
        <p:spPr>
          <a:xfrm>
            <a:off x="2501138" y="45731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4" name="object 6074"/>
          <p:cNvSpPr/>
          <p:nvPr/>
        </p:nvSpPr>
        <p:spPr>
          <a:xfrm>
            <a:off x="2501010" y="45154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5" name="object 6075"/>
          <p:cNvSpPr/>
          <p:nvPr/>
        </p:nvSpPr>
        <p:spPr>
          <a:xfrm>
            <a:off x="2500757" y="44758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6" name="object 6076"/>
          <p:cNvSpPr/>
          <p:nvPr/>
        </p:nvSpPr>
        <p:spPr>
          <a:xfrm>
            <a:off x="2500502" y="4439030"/>
            <a:ext cx="635" cy="64135"/>
          </a:xfrm>
          <a:custGeom>
            <a:avLst/>
            <a:gdLst/>
            <a:ahLst/>
            <a:cxnLst/>
            <a:rect l="l" t="t" r="r" b="b"/>
            <a:pathLst>
              <a:path w="635" h="64135">
                <a:moveTo>
                  <a:pt x="253" y="-4762"/>
                </a:moveTo>
                <a:lnTo>
                  <a:pt x="253" y="68516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7" name="object 6077"/>
          <p:cNvSpPr/>
          <p:nvPr/>
        </p:nvSpPr>
        <p:spPr>
          <a:xfrm>
            <a:off x="2503042" y="46078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8" name="object 6078"/>
          <p:cNvSpPr/>
          <p:nvPr/>
        </p:nvSpPr>
        <p:spPr>
          <a:xfrm>
            <a:off x="2504948" y="47655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9" name="object 6079"/>
          <p:cNvSpPr/>
          <p:nvPr/>
        </p:nvSpPr>
        <p:spPr>
          <a:xfrm>
            <a:off x="2504820" y="47181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0" name="object 6080"/>
          <p:cNvSpPr/>
          <p:nvPr/>
        </p:nvSpPr>
        <p:spPr>
          <a:xfrm>
            <a:off x="2504567" y="47021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1" name="object 6081"/>
          <p:cNvSpPr/>
          <p:nvPr/>
        </p:nvSpPr>
        <p:spPr>
          <a:xfrm>
            <a:off x="2504439" y="46793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2" name="object 6082"/>
          <p:cNvSpPr/>
          <p:nvPr/>
        </p:nvSpPr>
        <p:spPr>
          <a:xfrm>
            <a:off x="2504185" y="46512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3" name="object 6083"/>
          <p:cNvSpPr/>
          <p:nvPr/>
        </p:nvSpPr>
        <p:spPr>
          <a:xfrm>
            <a:off x="2504058" y="46249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4" name="object 6084"/>
          <p:cNvSpPr/>
          <p:nvPr/>
        </p:nvSpPr>
        <p:spPr>
          <a:xfrm>
            <a:off x="2505710" y="4727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5" name="object 6085"/>
          <p:cNvSpPr/>
          <p:nvPr/>
        </p:nvSpPr>
        <p:spPr>
          <a:xfrm>
            <a:off x="2505582" y="46732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6" name="object 6086"/>
          <p:cNvSpPr/>
          <p:nvPr/>
        </p:nvSpPr>
        <p:spPr>
          <a:xfrm>
            <a:off x="2505329" y="46092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7" name="object 6087"/>
          <p:cNvSpPr/>
          <p:nvPr/>
        </p:nvSpPr>
        <p:spPr>
          <a:xfrm>
            <a:off x="2504185" y="4596638"/>
            <a:ext cx="1905" cy="28575"/>
          </a:xfrm>
          <a:custGeom>
            <a:avLst/>
            <a:gdLst/>
            <a:ahLst/>
            <a:cxnLst/>
            <a:rect l="l" t="t" r="r" b="b"/>
            <a:pathLst>
              <a:path w="1905" h="28575">
                <a:moveTo>
                  <a:pt x="0" y="28321"/>
                </a:moveTo>
                <a:lnTo>
                  <a:pt x="0" y="0"/>
                </a:lnTo>
                <a:lnTo>
                  <a:pt x="1397" y="0"/>
                </a:lnTo>
                <a:lnTo>
                  <a:pt x="1397" y="125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8" name="object 6088"/>
          <p:cNvSpPr/>
          <p:nvPr/>
        </p:nvSpPr>
        <p:spPr>
          <a:xfrm>
            <a:off x="2503804" y="4564760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318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9" name="object 6089"/>
          <p:cNvSpPr/>
          <p:nvPr/>
        </p:nvSpPr>
        <p:spPr>
          <a:xfrm>
            <a:off x="2503677" y="4536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0" name="object 6090"/>
          <p:cNvSpPr/>
          <p:nvPr/>
        </p:nvSpPr>
        <p:spPr>
          <a:xfrm>
            <a:off x="2503423" y="45266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1" name="object 6091"/>
          <p:cNvSpPr/>
          <p:nvPr/>
        </p:nvSpPr>
        <p:spPr>
          <a:xfrm>
            <a:off x="2503170" y="4510532"/>
            <a:ext cx="635" cy="97790"/>
          </a:xfrm>
          <a:custGeom>
            <a:avLst/>
            <a:gdLst/>
            <a:ahLst/>
            <a:cxnLst/>
            <a:rect l="l" t="t" r="r" b="b"/>
            <a:pathLst>
              <a:path w="635" h="97789">
                <a:moveTo>
                  <a:pt x="317" y="-4762"/>
                </a:moveTo>
                <a:lnTo>
                  <a:pt x="317" y="10204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2" name="object 6092"/>
          <p:cNvSpPr/>
          <p:nvPr/>
        </p:nvSpPr>
        <p:spPr>
          <a:xfrm>
            <a:off x="2502916" y="4485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3" name="object 6093"/>
          <p:cNvSpPr/>
          <p:nvPr/>
        </p:nvSpPr>
        <p:spPr>
          <a:xfrm>
            <a:off x="2502661" y="4469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4" name="object 6094"/>
          <p:cNvSpPr/>
          <p:nvPr/>
        </p:nvSpPr>
        <p:spPr>
          <a:xfrm>
            <a:off x="2502535" y="44375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5" name="object 6095"/>
          <p:cNvSpPr/>
          <p:nvPr/>
        </p:nvSpPr>
        <p:spPr>
          <a:xfrm>
            <a:off x="2502280" y="4431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6" name="object 6096"/>
          <p:cNvSpPr/>
          <p:nvPr/>
        </p:nvSpPr>
        <p:spPr>
          <a:xfrm>
            <a:off x="2500757" y="4414392"/>
            <a:ext cx="1905" cy="24765"/>
          </a:xfrm>
          <a:custGeom>
            <a:avLst/>
            <a:gdLst/>
            <a:ahLst/>
            <a:cxnLst/>
            <a:rect l="l" t="t" r="r" b="b"/>
            <a:pathLst>
              <a:path w="1905" h="24764">
                <a:moveTo>
                  <a:pt x="0" y="24637"/>
                </a:moveTo>
                <a:lnTo>
                  <a:pt x="0" y="0"/>
                </a:lnTo>
                <a:lnTo>
                  <a:pt x="1778" y="0"/>
                </a:lnTo>
                <a:lnTo>
                  <a:pt x="1778" y="172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7" name="object 6097"/>
          <p:cNvSpPr/>
          <p:nvPr/>
        </p:nvSpPr>
        <p:spPr>
          <a:xfrm>
            <a:off x="2500248" y="440156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128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8" name="object 6098"/>
          <p:cNvSpPr/>
          <p:nvPr/>
        </p:nvSpPr>
        <p:spPr>
          <a:xfrm>
            <a:off x="2499995" y="435914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9" name="object 6099"/>
          <p:cNvSpPr/>
          <p:nvPr/>
        </p:nvSpPr>
        <p:spPr>
          <a:xfrm>
            <a:off x="2499867" y="43367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0" name="object 6100"/>
          <p:cNvSpPr/>
          <p:nvPr/>
        </p:nvSpPr>
        <p:spPr>
          <a:xfrm>
            <a:off x="2499614" y="43080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1" name="object 6101"/>
          <p:cNvSpPr/>
          <p:nvPr/>
        </p:nvSpPr>
        <p:spPr>
          <a:xfrm>
            <a:off x="2499486" y="42847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2" name="object 6102"/>
          <p:cNvSpPr/>
          <p:nvPr/>
        </p:nvSpPr>
        <p:spPr>
          <a:xfrm>
            <a:off x="2499232" y="42748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3" name="object 6103"/>
          <p:cNvSpPr/>
          <p:nvPr/>
        </p:nvSpPr>
        <p:spPr>
          <a:xfrm>
            <a:off x="2499105" y="4259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4" name="object 6104"/>
          <p:cNvSpPr/>
          <p:nvPr/>
        </p:nvSpPr>
        <p:spPr>
          <a:xfrm>
            <a:off x="2498851" y="4247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5" name="object 6105"/>
          <p:cNvSpPr/>
          <p:nvPr/>
        </p:nvSpPr>
        <p:spPr>
          <a:xfrm>
            <a:off x="2498725" y="4236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6" name="object 6106"/>
          <p:cNvSpPr/>
          <p:nvPr/>
        </p:nvSpPr>
        <p:spPr>
          <a:xfrm>
            <a:off x="2498470" y="42125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7" name="object 6107"/>
          <p:cNvSpPr/>
          <p:nvPr/>
        </p:nvSpPr>
        <p:spPr>
          <a:xfrm>
            <a:off x="2498217" y="4169664"/>
            <a:ext cx="635" cy="144145"/>
          </a:xfrm>
          <a:custGeom>
            <a:avLst/>
            <a:gdLst/>
            <a:ahLst/>
            <a:cxnLst/>
            <a:rect l="l" t="t" r="r" b="b"/>
            <a:pathLst>
              <a:path w="635" h="144145">
                <a:moveTo>
                  <a:pt x="254" y="-4762"/>
                </a:moveTo>
                <a:lnTo>
                  <a:pt x="254" y="14839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8" name="object 6108"/>
          <p:cNvSpPr/>
          <p:nvPr/>
        </p:nvSpPr>
        <p:spPr>
          <a:xfrm>
            <a:off x="2497963" y="41144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9" name="object 6109"/>
          <p:cNvSpPr/>
          <p:nvPr/>
        </p:nvSpPr>
        <p:spPr>
          <a:xfrm>
            <a:off x="2468626" y="4099052"/>
            <a:ext cx="29845" cy="32384"/>
          </a:xfrm>
          <a:custGeom>
            <a:avLst/>
            <a:gdLst/>
            <a:ahLst/>
            <a:cxnLst/>
            <a:rect l="l" t="t" r="r" b="b"/>
            <a:pathLst>
              <a:path w="29844" h="32385">
                <a:moveTo>
                  <a:pt x="0" y="31876"/>
                </a:moveTo>
                <a:lnTo>
                  <a:pt x="0" y="0"/>
                </a:lnTo>
                <a:lnTo>
                  <a:pt x="29591" y="0"/>
                </a:lnTo>
                <a:lnTo>
                  <a:pt x="29591" y="153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0" name="object 6110"/>
          <p:cNvSpPr/>
          <p:nvPr/>
        </p:nvSpPr>
        <p:spPr>
          <a:xfrm>
            <a:off x="2506472" y="42515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1" name="object 6111"/>
          <p:cNvSpPr/>
          <p:nvPr/>
        </p:nvSpPr>
        <p:spPr>
          <a:xfrm>
            <a:off x="2507488" y="44246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2" name="object 6112"/>
          <p:cNvSpPr/>
          <p:nvPr/>
        </p:nvSpPr>
        <p:spPr>
          <a:xfrm>
            <a:off x="2507233" y="43760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3" name="object 6113"/>
          <p:cNvSpPr/>
          <p:nvPr/>
        </p:nvSpPr>
        <p:spPr>
          <a:xfrm>
            <a:off x="2507869" y="4522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4" name="object 6114"/>
          <p:cNvSpPr/>
          <p:nvPr/>
        </p:nvSpPr>
        <p:spPr>
          <a:xfrm>
            <a:off x="2508376" y="44709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5" name="object 6115"/>
          <p:cNvSpPr/>
          <p:nvPr/>
        </p:nvSpPr>
        <p:spPr>
          <a:xfrm>
            <a:off x="2508250" y="44317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6" name="object 6116"/>
          <p:cNvSpPr/>
          <p:nvPr/>
        </p:nvSpPr>
        <p:spPr>
          <a:xfrm>
            <a:off x="2507995" y="44226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7" name="object 6117"/>
          <p:cNvSpPr/>
          <p:nvPr/>
        </p:nvSpPr>
        <p:spPr>
          <a:xfrm>
            <a:off x="2509011" y="44559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8" name="object 6118"/>
          <p:cNvSpPr/>
          <p:nvPr/>
        </p:nvSpPr>
        <p:spPr>
          <a:xfrm>
            <a:off x="2508757" y="44128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9" name="object 6119"/>
          <p:cNvSpPr/>
          <p:nvPr/>
        </p:nvSpPr>
        <p:spPr>
          <a:xfrm>
            <a:off x="2508123" y="4370323"/>
            <a:ext cx="1270" cy="52705"/>
          </a:xfrm>
          <a:custGeom>
            <a:avLst/>
            <a:gdLst/>
            <a:ahLst/>
            <a:cxnLst/>
            <a:rect l="l" t="t" r="r" b="b"/>
            <a:pathLst>
              <a:path w="1269" h="52704">
                <a:moveTo>
                  <a:pt x="0" y="52324"/>
                </a:moveTo>
                <a:lnTo>
                  <a:pt x="0" y="0"/>
                </a:lnTo>
                <a:lnTo>
                  <a:pt x="889" y="0"/>
                </a:lnTo>
                <a:lnTo>
                  <a:pt x="889" y="425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0" name="object 6120"/>
          <p:cNvSpPr/>
          <p:nvPr/>
        </p:nvSpPr>
        <p:spPr>
          <a:xfrm>
            <a:off x="2507488" y="4328540"/>
            <a:ext cx="1270" cy="47625"/>
          </a:xfrm>
          <a:custGeom>
            <a:avLst/>
            <a:gdLst/>
            <a:ahLst/>
            <a:cxnLst/>
            <a:rect l="l" t="t" r="r" b="b"/>
            <a:pathLst>
              <a:path w="1269" h="47625">
                <a:moveTo>
                  <a:pt x="0" y="47498"/>
                </a:moveTo>
                <a:lnTo>
                  <a:pt x="0" y="0"/>
                </a:lnTo>
                <a:lnTo>
                  <a:pt x="1016" y="0"/>
                </a:lnTo>
                <a:lnTo>
                  <a:pt x="1016" y="417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1" name="object 6121"/>
          <p:cNvSpPr/>
          <p:nvPr/>
        </p:nvSpPr>
        <p:spPr>
          <a:xfrm>
            <a:off x="2507107" y="4210430"/>
            <a:ext cx="1270" cy="118110"/>
          </a:xfrm>
          <a:custGeom>
            <a:avLst/>
            <a:gdLst/>
            <a:ahLst/>
            <a:cxnLst/>
            <a:rect l="l" t="t" r="r" b="b"/>
            <a:pathLst>
              <a:path w="1269" h="118110">
                <a:moveTo>
                  <a:pt x="444" y="-4762"/>
                </a:moveTo>
                <a:lnTo>
                  <a:pt x="444" y="12287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2" name="object 6122"/>
          <p:cNvSpPr/>
          <p:nvPr/>
        </p:nvSpPr>
        <p:spPr>
          <a:xfrm>
            <a:off x="2509901" y="44750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3" name="object 6123"/>
          <p:cNvSpPr/>
          <p:nvPr/>
        </p:nvSpPr>
        <p:spPr>
          <a:xfrm>
            <a:off x="2510535" y="4509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4" name="object 6124"/>
          <p:cNvSpPr/>
          <p:nvPr/>
        </p:nvSpPr>
        <p:spPr>
          <a:xfrm>
            <a:off x="2511298" y="4613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5" name="object 6125"/>
          <p:cNvSpPr/>
          <p:nvPr/>
        </p:nvSpPr>
        <p:spPr>
          <a:xfrm>
            <a:off x="2511805" y="4644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6" name="object 6126"/>
          <p:cNvSpPr/>
          <p:nvPr/>
        </p:nvSpPr>
        <p:spPr>
          <a:xfrm>
            <a:off x="2511679" y="46295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7" name="object 6127"/>
          <p:cNvSpPr/>
          <p:nvPr/>
        </p:nvSpPr>
        <p:spPr>
          <a:xfrm>
            <a:off x="2512186" y="46969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8" name="object 6128"/>
          <p:cNvSpPr/>
          <p:nvPr/>
        </p:nvSpPr>
        <p:spPr>
          <a:xfrm>
            <a:off x="2512567" y="4729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9" name="object 6129"/>
          <p:cNvSpPr/>
          <p:nvPr/>
        </p:nvSpPr>
        <p:spPr>
          <a:xfrm>
            <a:off x="2513329" y="47426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0" name="object 6130"/>
          <p:cNvSpPr/>
          <p:nvPr/>
        </p:nvSpPr>
        <p:spPr>
          <a:xfrm>
            <a:off x="2513710" y="47625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1" name="object 6131"/>
          <p:cNvSpPr/>
          <p:nvPr/>
        </p:nvSpPr>
        <p:spPr>
          <a:xfrm>
            <a:off x="2514092" y="47414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2" name="object 6132"/>
          <p:cNvSpPr/>
          <p:nvPr/>
        </p:nvSpPr>
        <p:spPr>
          <a:xfrm>
            <a:off x="2513838" y="4714875"/>
            <a:ext cx="635" cy="47625"/>
          </a:xfrm>
          <a:custGeom>
            <a:avLst/>
            <a:gdLst/>
            <a:ahLst/>
            <a:cxnLst/>
            <a:rect l="l" t="t" r="r" b="b"/>
            <a:pathLst>
              <a:path w="635" h="47625">
                <a:moveTo>
                  <a:pt x="190" y="-4762"/>
                </a:moveTo>
                <a:lnTo>
                  <a:pt x="190" y="5238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3" name="object 6133"/>
          <p:cNvSpPr/>
          <p:nvPr/>
        </p:nvSpPr>
        <p:spPr>
          <a:xfrm>
            <a:off x="2513457" y="4704841"/>
            <a:ext cx="635" cy="38100"/>
          </a:xfrm>
          <a:custGeom>
            <a:avLst/>
            <a:gdLst/>
            <a:ahLst/>
            <a:cxnLst/>
            <a:rect l="l" t="t" r="r" b="b"/>
            <a:pathLst>
              <a:path w="635" h="38100">
                <a:moveTo>
                  <a:pt x="0" y="37846"/>
                </a:moveTo>
                <a:lnTo>
                  <a:pt x="0" y="0"/>
                </a:lnTo>
                <a:lnTo>
                  <a:pt x="635" y="0"/>
                </a:lnTo>
                <a:lnTo>
                  <a:pt x="635" y="100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4" name="object 6134"/>
          <p:cNvSpPr/>
          <p:nvPr/>
        </p:nvSpPr>
        <p:spPr>
          <a:xfrm>
            <a:off x="2513202" y="46686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5" name="object 6135"/>
          <p:cNvSpPr/>
          <p:nvPr/>
        </p:nvSpPr>
        <p:spPr>
          <a:xfrm>
            <a:off x="2512948" y="46498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6" name="object 6136"/>
          <p:cNvSpPr/>
          <p:nvPr/>
        </p:nvSpPr>
        <p:spPr>
          <a:xfrm>
            <a:off x="2512695" y="4645152"/>
            <a:ext cx="635" cy="84455"/>
          </a:xfrm>
          <a:custGeom>
            <a:avLst/>
            <a:gdLst/>
            <a:ahLst/>
            <a:cxnLst/>
            <a:rect l="l" t="t" r="r" b="b"/>
            <a:pathLst>
              <a:path w="635" h="84454">
                <a:moveTo>
                  <a:pt x="254" y="-4762"/>
                </a:moveTo>
                <a:lnTo>
                  <a:pt x="254" y="88963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7" name="object 6137"/>
          <p:cNvSpPr/>
          <p:nvPr/>
        </p:nvSpPr>
        <p:spPr>
          <a:xfrm>
            <a:off x="2512314" y="4634484"/>
            <a:ext cx="635" cy="62865"/>
          </a:xfrm>
          <a:custGeom>
            <a:avLst/>
            <a:gdLst/>
            <a:ahLst/>
            <a:cxnLst/>
            <a:rect l="l" t="t" r="r" b="b"/>
            <a:pathLst>
              <a:path w="635" h="62864">
                <a:moveTo>
                  <a:pt x="317" y="-4762"/>
                </a:moveTo>
                <a:lnTo>
                  <a:pt x="317" y="6724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8" name="object 6138"/>
          <p:cNvSpPr/>
          <p:nvPr/>
        </p:nvSpPr>
        <p:spPr>
          <a:xfrm>
            <a:off x="2514726" y="46605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9" name="object 6139"/>
          <p:cNvSpPr/>
          <p:nvPr/>
        </p:nvSpPr>
        <p:spPr>
          <a:xfrm>
            <a:off x="2514473" y="46250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0" name="object 6140"/>
          <p:cNvSpPr/>
          <p:nvPr/>
        </p:nvSpPr>
        <p:spPr>
          <a:xfrm>
            <a:off x="2512695" y="4584827"/>
            <a:ext cx="2540" cy="50165"/>
          </a:xfrm>
          <a:custGeom>
            <a:avLst/>
            <a:gdLst/>
            <a:ahLst/>
            <a:cxnLst/>
            <a:rect l="l" t="t" r="r" b="b"/>
            <a:pathLst>
              <a:path w="2539" h="50164">
                <a:moveTo>
                  <a:pt x="0" y="49657"/>
                </a:moveTo>
                <a:lnTo>
                  <a:pt x="0" y="0"/>
                </a:lnTo>
                <a:lnTo>
                  <a:pt x="2032" y="0"/>
                </a:lnTo>
                <a:lnTo>
                  <a:pt x="2032" y="402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1" name="object 6141"/>
          <p:cNvSpPr/>
          <p:nvPr/>
        </p:nvSpPr>
        <p:spPr>
          <a:xfrm>
            <a:off x="2511805" y="4576190"/>
            <a:ext cx="1905" cy="53340"/>
          </a:xfrm>
          <a:custGeom>
            <a:avLst/>
            <a:gdLst/>
            <a:ahLst/>
            <a:cxnLst/>
            <a:rect l="l" t="t" r="r" b="b"/>
            <a:pathLst>
              <a:path w="1905" h="53339">
                <a:moveTo>
                  <a:pt x="0" y="53339"/>
                </a:moveTo>
                <a:lnTo>
                  <a:pt x="0" y="0"/>
                </a:lnTo>
                <a:lnTo>
                  <a:pt x="1905" y="0"/>
                </a:lnTo>
                <a:lnTo>
                  <a:pt x="1905" y="86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2" name="object 6142"/>
          <p:cNvSpPr/>
          <p:nvPr/>
        </p:nvSpPr>
        <p:spPr>
          <a:xfrm>
            <a:off x="2511425" y="4562347"/>
            <a:ext cx="1270" cy="50800"/>
          </a:xfrm>
          <a:custGeom>
            <a:avLst/>
            <a:gdLst/>
            <a:ahLst/>
            <a:cxnLst/>
            <a:rect l="l" t="t" r="r" b="b"/>
            <a:pathLst>
              <a:path w="1269" h="50800">
                <a:moveTo>
                  <a:pt x="0" y="50673"/>
                </a:moveTo>
                <a:lnTo>
                  <a:pt x="0" y="0"/>
                </a:lnTo>
                <a:lnTo>
                  <a:pt x="1270" y="0"/>
                </a:lnTo>
                <a:lnTo>
                  <a:pt x="1270" y="138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3" name="object 6143"/>
          <p:cNvSpPr/>
          <p:nvPr/>
        </p:nvSpPr>
        <p:spPr>
          <a:xfrm>
            <a:off x="2511044" y="451865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4" name="object 6144"/>
          <p:cNvSpPr/>
          <p:nvPr/>
        </p:nvSpPr>
        <p:spPr>
          <a:xfrm>
            <a:off x="2510917" y="44930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5" name="object 6145"/>
          <p:cNvSpPr/>
          <p:nvPr/>
        </p:nvSpPr>
        <p:spPr>
          <a:xfrm>
            <a:off x="2510663" y="4469384"/>
            <a:ext cx="635" cy="40640"/>
          </a:xfrm>
          <a:custGeom>
            <a:avLst/>
            <a:gdLst/>
            <a:ahLst/>
            <a:cxnLst/>
            <a:rect l="l" t="t" r="r" b="b"/>
            <a:pathLst>
              <a:path w="635" h="40639">
                <a:moveTo>
                  <a:pt x="0" y="40132"/>
                </a:moveTo>
                <a:lnTo>
                  <a:pt x="0" y="0"/>
                </a:lnTo>
                <a:lnTo>
                  <a:pt x="635" y="0"/>
                </a:lnTo>
                <a:lnTo>
                  <a:pt x="635" y="236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6" name="object 6146"/>
          <p:cNvSpPr/>
          <p:nvPr/>
        </p:nvSpPr>
        <p:spPr>
          <a:xfrm>
            <a:off x="2510282" y="44543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7" name="object 6147"/>
          <p:cNvSpPr/>
          <p:nvPr/>
        </p:nvSpPr>
        <p:spPr>
          <a:xfrm>
            <a:off x="2510027" y="4440935"/>
            <a:ext cx="635" cy="34290"/>
          </a:xfrm>
          <a:custGeom>
            <a:avLst/>
            <a:gdLst/>
            <a:ahLst/>
            <a:cxnLst/>
            <a:rect l="l" t="t" r="r" b="b"/>
            <a:pathLst>
              <a:path w="635" h="34289">
                <a:moveTo>
                  <a:pt x="0" y="34162"/>
                </a:moveTo>
                <a:lnTo>
                  <a:pt x="0" y="0"/>
                </a:lnTo>
                <a:lnTo>
                  <a:pt x="635" y="0"/>
                </a:lnTo>
                <a:lnTo>
                  <a:pt x="635" y="134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8" name="object 6148"/>
          <p:cNvSpPr/>
          <p:nvPr/>
        </p:nvSpPr>
        <p:spPr>
          <a:xfrm>
            <a:off x="2515107" y="45725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9" name="object 6149"/>
          <p:cNvSpPr/>
          <p:nvPr/>
        </p:nvSpPr>
        <p:spPr>
          <a:xfrm>
            <a:off x="2515489" y="45347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0" name="object 6150"/>
          <p:cNvSpPr/>
          <p:nvPr/>
        </p:nvSpPr>
        <p:spPr>
          <a:xfrm>
            <a:off x="2515235" y="4463415"/>
            <a:ext cx="635" cy="109220"/>
          </a:xfrm>
          <a:custGeom>
            <a:avLst/>
            <a:gdLst/>
            <a:ahLst/>
            <a:cxnLst/>
            <a:rect l="l" t="t" r="r" b="b"/>
            <a:pathLst>
              <a:path w="635" h="109220">
                <a:moveTo>
                  <a:pt x="190" y="-4762"/>
                </a:moveTo>
                <a:lnTo>
                  <a:pt x="190" y="11385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1" name="object 6151"/>
          <p:cNvSpPr/>
          <p:nvPr/>
        </p:nvSpPr>
        <p:spPr>
          <a:xfrm>
            <a:off x="2517013" y="47485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2" name="object 6152"/>
          <p:cNvSpPr/>
          <p:nvPr/>
        </p:nvSpPr>
        <p:spPr>
          <a:xfrm>
            <a:off x="2518029" y="4754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3" name="object 6153"/>
          <p:cNvSpPr/>
          <p:nvPr/>
        </p:nvSpPr>
        <p:spPr>
          <a:xfrm>
            <a:off x="2517775" y="4723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4" name="object 6154"/>
          <p:cNvSpPr/>
          <p:nvPr/>
        </p:nvSpPr>
        <p:spPr>
          <a:xfrm>
            <a:off x="2517648" y="4707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5" name="object 6155"/>
          <p:cNvSpPr/>
          <p:nvPr/>
        </p:nvSpPr>
        <p:spPr>
          <a:xfrm>
            <a:off x="2517394" y="4677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6" name="object 6156"/>
          <p:cNvSpPr/>
          <p:nvPr/>
        </p:nvSpPr>
        <p:spPr>
          <a:xfrm>
            <a:off x="2517139" y="4658995"/>
            <a:ext cx="635" cy="89535"/>
          </a:xfrm>
          <a:custGeom>
            <a:avLst/>
            <a:gdLst/>
            <a:ahLst/>
            <a:cxnLst/>
            <a:rect l="l" t="t" r="r" b="b"/>
            <a:pathLst>
              <a:path w="635" h="89535">
                <a:moveTo>
                  <a:pt x="190" y="-4762"/>
                </a:moveTo>
                <a:lnTo>
                  <a:pt x="190" y="9429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7" name="object 6157"/>
          <p:cNvSpPr/>
          <p:nvPr/>
        </p:nvSpPr>
        <p:spPr>
          <a:xfrm>
            <a:off x="2516885" y="46405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8" name="object 6158"/>
          <p:cNvSpPr/>
          <p:nvPr/>
        </p:nvSpPr>
        <p:spPr>
          <a:xfrm>
            <a:off x="2516632" y="46120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9" name="object 6159"/>
          <p:cNvSpPr/>
          <p:nvPr/>
        </p:nvSpPr>
        <p:spPr>
          <a:xfrm>
            <a:off x="2516504" y="45742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0" name="object 6160"/>
          <p:cNvSpPr/>
          <p:nvPr/>
        </p:nvSpPr>
        <p:spPr>
          <a:xfrm>
            <a:off x="2518410" y="46573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1" name="object 6161"/>
          <p:cNvSpPr/>
          <p:nvPr/>
        </p:nvSpPr>
        <p:spPr>
          <a:xfrm>
            <a:off x="2518791" y="47104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2" name="object 6162"/>
          <p:cNvSpPr/>
          <p:nvPr/>
        </p:nvSpPr>
        <p:spPr>
          <a:xfrm>
            <a:off x="2519172" y="46479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3" name="object 6163"/>
          <p:cNvSpPr/>
          <p:nvPr/>
        </p:nvSpPr>
        <p:spPr>
          <a:xfrm>
            <a:off x="2518791" y="4625466"/>
            <a:ext cx="635" cy="85090"/>
          </a:xfrm>
          <a:custGeom>
            <a:avLst/>
            <a:gdLst/>
            <a:ahLst/>
            <a:cxnLst/>
            <a:rect l="l" t="t" r="r" b="b"/>
            <a:pathLst>
              <a:path w="635" h="85089">
                <a:moveTo>
                  <a:pt x="190" y="-4762"/>
                </a:moveTo>
                <a:lnTo>
                  <a:pt x="190" y="8972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4" name="object 6164"/>
          <p:cNvSpPr/>
          <p:nvPr/>
        </p:nvSpPr>
        <p:spPr>
          <a:xfrm>
            <a:off x="2519679" y="47910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5" name="object 6165"/>
          <p:cNvSpPr/>
          <p:nvPr/>
        </p:nvSpPr>
        <p:spPr>
          <a:xfrm>
            <a:off x="2520060" y="4782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6" name="object 6166"/>
          <p:cNvSpPr/>
          <p:nvPr/>
        </p:nvSpPr>
        <p:spPr>
          <a:xfrm>
            <a:off x="2519807" y="4735195"/>
            <a:ext cx="635" cy="55880"/>
          </a:xfrm>
          <a:custGeom>
            <a:avLst/>
            <a:gdLst/>
            <a:ahLst/>
            <a:cxnLst/>
            <a:rect l="l" t="t" r="r" b="b"/>
            <a:pathLst>
              <a:path w="635" h="55879">
                <a:moveTo>
                  <a:pt x="190" y="-4762"/>
                </a:moveTo>
                <a:lnTo>
                  <a:pt x="190" y="6064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7" name="object 6167"/>
          <p:cNvSpPr/>
          <p:nvPr/>
        </p:nvSpPr>
        <p:spPr>
          <a:xfrm>
            <a:off x="2519552" y="46883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8" name="object 6168"/>
          <p:cNvSpPr/>
          <p:nvPr/>
        </p:nvSpPr>
        <p:spPr>
          <a:xfrm>
            <a:off x="2520823" y="47383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9" name="object 6169"/>
          <p:cNvSpPr/>
          <p:nvPr/>
        </p:nvSpPr>
        <p:spPr>
          <a:xfrm>
            <a:off x="2520695" y="47256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0" name="object 6170"/>
          <p:cNvSpPr/>
          <p:nvPr/>
        </p:nvSpPr>
        <p:spPr>
          <a:xfrm>
            <a:off x="2520442" y="46927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1" name="object 6171"/>
          <p:cNvSpPr/>
          <p:nvPr/>
        </p:nvSpPr>
        <p:spPr>
          <a:xfrm>
            <a:off x="2521204" y="47048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2" name="object 6172"/>
          <p:cNvSpPr/>
          <p:nvPr/>
        </p:nvSpPr>
        <p:spPr>
          <a:xfrm>
            <a:off x="2521839" y="47668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3" name="object 6173"/>
          <p:cNvSpPr/>
          <p:nvPr/>
        </p:nvSpPr>
        <p:spPr>
          <a:xfrm>
            <a:off x="2521585" y="4682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4" name="object 6174"/>
          <p:cNvSpPr/>
          <p:nvPr/>
        </p:nvSpPr>
        <p:spPr>
          <a:xfrm>
            <a:off x="2520569" y="4656582"/>
            <a:ext cx="1270" cy="36195"/>
          </a:xfrm>
          <a:custGeom>
            <a:avLst/>
            <a:gdLst/>
            <a:ahLst/>
            <a:cxnLst/>
            <a:rect l="l" t="t" r="r" b="b"/>
            <a:pathLst>
              <a:path w="1269" h="36195">
                <a:moveTo>
                  <a:pt x="0" y="36195"/>
                </a:moveTo>
                <a:lnTo>
                  <a:pt x="0" y="0"/>
                </a:lnTo>
                <a:lnTo>
                  <a:pt x="889" y="0"/>
                </a:lnTo>
                <a:lnTo>
                  <a:pt x="889" y="139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5" name="object 6175"/>
          <p:cNvSpPr/>
          <p:nvPr/>
        </p:nvSpPr>
        <p:spPr>
          <a:xfrm>
            <a:off x="2519679" y="4620514"/>
            <a:ext cx="1905" cy="67945"/>
          </a:xfrm>
          <a:custGeom>
            <a:avLst/>
            <a:gdLst/>
            <a:ahLst/>
            <a:cxnLst/>
            <a:rect l="l" t="t" r="r" b="b"/>
            <a:pathLst>
              <a:path w="1905" h="67945">
                <a:moveTo>
                  <a:pt x="0" y="67817"/>
                </a:moveTo>
                <a:lnTo>
                  <a:pt x="0" y="0"/>
                </a:lnTo>
                <a:lnTo>
                  <a:pt x="1397" y="0"/>
                </a:lnTo>
                <a:lnTo>
                  <a:pt x="1397" y="360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6" name="object 6176"/>
          <p:cNvSpPr/>
          <p:nvPr/>
        </p:nvSpPr>
        <p:spPr>
          <a:xfrm>
            <a:off x="2519045" y="4583557"/>
            <a:ext cx="1905" cy="41910"/>
          </a:xfrm>
          <a:custGeom>
            <a:avLst/>
            <a:gdLst/>
            <a:ahLst/>
            <a:cxnLst/>
            <a:rect l="l" t="t" r="r" b="b"/>
            <a:pathLst>
              <a:path w="1905" h="41910">
                <a:moveTo>
                  <a:pt x="0" y="41910"/>
                </a:moveTo>
                <a:lnTo>
                  <a:pt x="0" y="0"/>
                </a:lnTo>
                <a:lnTo>
                  <a:pt x="1397" y="0"/>
                </a:lnTo>
                <a:lnTo>
                  <a:pt x="1397" y="369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7" name="object 6177"/>
          <p:cNvSpPr/>
          <p:nvPr/>
        </p:nvSpPr>
        <p:spPr>
          <a:xfrm>
            <a:off x="2518410" y="4552950"/>
            <a:ext cx="1270" cy="104775"/>
          </a:xfrm>
          <a:custGeom>
            <a:avLst/>
            <a:gdLst/>
            <a:ahLst/>
            <a:cxnLst/>
            <a:rect l="l" t="t" r="r" b="b"/>
            <a:pathLst>
              <a:path w="1269" h="104775">
                <a:moveTo>
                  <a:pt x="0" y="104394"/>
                </a:moveTo>
                <a:lnTo>
                  <a:pt x="0" y="0"/>
                </a:lnTo>
                <a:lnTo>
                  <a:pt x="1270" y="0"/>
                </a:lnTo>
                <a:lnTo>
                  <a:pt x="1270" y="3060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8" name="object 6178"/>
          <p:cNvSpPr/>
          <p:nvPr/>
        </p:nvSpPr>
        <p:spPr>
          <a:xfrm>
            <a:off x="2516632" y="4550028"/>
            <a:ext cx="2540" cy="24765"/>
          </a:xfrm>
          <a:custGeom>
            <a:avLst/>
            <a:gdLst/>
            <a:ahLst/>
            <a:cxnLst/>
            <a:rect l="l" t="t" r="r" b="b"/>
            <a:pathLst>
              <a:path w="2539" h="24764">
                <a:moveTo>
                  <a:pt x="0" y="24257"/>
                </a:moveTo>
                <a:lnTo>
                  <a:pt x="0" y="0"/>
                </a:lnTo>
                <a:lnTo>
                  <a:pt x="2413" y="0"/>
                </a:lnTo>
                <a:lnTo>
                  <a:pt x="2413" y="29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9" name="object 6179"/>
          <p:cNvSpPr/>
          <p:nvPr/>
        </p:nvSpPr>
        <p:spPr>
          <a:xfrm>
            <a:off x="2516251" y="450087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491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0" name="object 6180"/>
          <p:cNvSpPr/>
          <p:nvPr/>
        </p:nvSpPr>
        <p:spPr>
          <a:xfrm>
            <a:off x="2516123" y="448119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1" name="object 6181"/>
          <p:cNvSpPr/>
          <p:nvPr/>
        </p:nvSpPr>
        <p:spPr>
          <a:xfrm>
            <a:off x="2515870" y="44707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2" name="object 6182"/>
          <p:cNvSpPr/>
          <p:nvPr/>
        </p:nvSpPr>
        <p:spPr>
          <a:xfrm>
            <a:off x="2522220" y="4519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3" name="object 6183"/>
          <p:cNvSpPr/>
          <p:nvPr/>
        </p:nvSpPr>
        <p:spPr>
          <a:xfrm>
            <a:off x="2522029" y="4581652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0"/>
                </a:moveTo>
                <a:lnTo>
                  <a:pt x="0" y="127952"/>
                </a:lnTo>
              </a:path>
            </a:pathLst>
          </a:custGeom>
          <a:ln w="1092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4" name="object 6184"/>
          <p:cNvSpPr/>
          <p:nvPr/>
        </p:nvSpPr>
        <p:spPr>
          <a:xfrm>
            <a:off x="2522982" y="4570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5" name="object 6185"/>
          <p:cNvSpPr/>
          <p:nvPr/>
        </p:nvSpPr>
        <p:spPr>
          <a:xfrm>
            <a:off x="2522601" y="4520438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5">
                <a:moveTo>
                  <a:pt x="190" y="-4762"/>
                </a:moveTo>
                <a:lnTo>
                  <a:pt x="190" y="6597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6" name="object 6186"/>
          <p:cNvSpPr/>
          <p:nvPr/>
        </p:nvSpPr>
        <p:spPr>
          <a:xfrm>
            <a:off x="2523363" y="45577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7" name="object 6187"/>
          <p:cNvSpPr/>
          <p:nvPr/>
        </p:nvSpPr>
        <p:spPr>
          <a:xfrm>
            <a:off x="2523870" y="45910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8" name="object 6188"/>
          <p:cNvSpPr/>
          <p:nvPr/>
        </p:nvSpPr>
        <p:spPr>
          <a:xfrm>
            <a:off x="2523744" y="45551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9" name="object 6189"/>
          <p:cNvSpPr/>
          <p:nvPr/>
        </p:nvSpPr>
        <p:spPr>
          <a:xfrm>
            <a:off x="2523363" y="4502022"/>
            <a:ext cx="635" cy="55880"/>
          </a:xfrm>
          <a:custGeom>
            <a:avLst/>
            <a:gdLst/>
            <a:ahLst/>
            <a:cxnLst/>
            <a:rect l="l" t="t" r="r" b="b"/>
            <a:pathLst>
              <a:path w="635" h="55879">
                <a:moveTo>
                  <a:pt x="253" y="-4762"/>
                </a:moveTo>
                <a:lnTo>
                  <a:pt x="253" y="60515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0" name="object 6190"/>
          <p:cNvSpPr/>
          <p:nvPr/>
        </p:nvSpPr>
        <p:spPr>
          <a:xfrm>
            <a:off x="2522854" y="4488053"/>
            <a:ext cx="1270" cy="32384"/>
          </a:xfrm>
          <a:custGeom>
            <a:avLst/>
            <a:gdLst/>
            <a:ahLst/>
            <a:cxnLst/>
            <a:rect l="l" t="t" r="r" b="b"/>
            <a:pathLst>
              <a:path w="1269" h="32385">
                <a:moveTo>
                  <a:pt x="0" y="32385"/>
                </a:moveTo>
                <a:lnTo>
                  <a:pt x="0" y="0"/>
                </a:lnTo>
                <a:lnTo>
                  <a:pt x="762" y="0"/>
                </a:lnTo>
                <a:lnTo>
                  <a:pt x="762" y="139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1" name="object 6191"/>
          <p:cNvSpPr/>
          <p:nvPr/>
        </p:nvSpPr>
        <p:spPr>
          <a:xfrm>
            <a:off x="2522220" y="4467733"/>
            <a:ext cx="1270" cy="51435"/>
          </a:xfrm>
          <a:custGeom>
            <a:avLst/>
            <a:gdLst/>
            <a:ahLst/>
            <a:cxnLst/>
            <a:rect l="l" t="t" r="r" b="b"/>
            <a:pathLst>
              <a:path w="1269" h="51435">
                <a:moveTo>
                  <a:pt x="0" y="51308"/>
                </a:moveTo>
                <a:lnTo>
                  <a:pt x="0" y="0"/>
                </a:lnTo>
                <a:lnTo>
                  <a:pt x="1016" y="0"/>
                </a:lnTo>
                <a:lnTo>
                  <a:pt x="1016" y="203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2" name="object 6192"/>
          <p:cNvSpPr/>
          <p:nvPr/>
        </p:nvSpPr>
        <p:spPr>
          <a:xfrm>
            <a:off x="2516251" y="4422140"/>
            <a:ext cx="6985" cy="48895"/>
          </a:xfrm>
          <a:custGeom>
            <a:avLst/>
            <a:gdLst/>
            <a:ahLst/>
            <a:cxnLst/>
            <a:rect l="l" t="t" r="r" b="b"/>
            <a:pathLst>
              <a:path w="6985" h="48895">
                <a:moveTo>
                  <a:pt x="0" y="48640"/>
                </a:moveTo>
                <a:lnTo>
                  <a:pt x="0" y="0"/>
                </a:lnTo>
                <a:lnTo>
                  <a:pt x="6477" y="0"/>
                </a:lnTo>
                <a:lnTo>
                  <a:pt x="6477" y="455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3" name="object 6193"/>
          <p:cNvSpPr/>
          <p:nvPr/>
        </p:nvSpPr>
        <p:spPr>
          <a:xfrm>
            <a:off x="2515361" y="4403344"/>
            <a:ext cx="4445" cy="60325"/>
          </a:xfrm>
          <a:custGeom>
            <a:avLst/>
            <a:gdLst/>
            <a:ahLst/>
            <a:cxnLst/>
            <a:rect l="l" t="t" r="r" b="b"/>
            <a:pathLst>
              <a:path w="4444" h="60325">
                <a:moveTo>
                  <a:pt x="0" y="60071"/>
                </a:moveTo>
                <a:lnTo>
                  <a:pt x="0" y="0"/>
                </a:lnTo>
                <a:lnTo>
                  <a:pt x="4064" y="0"/>
                </a:lnTo>
                <a:lnTo>
                  <a:pt x="4064" y="187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4" name="object 6194"/>
          <p:cNvSpPr/>
          <p:nvPr/>
        </p:nvSpPr>
        <p:spPr>
          <a:xfrm>
            <a:off x="2510408" y="4344923"/>
            <a:ext cx="6985" cy="96520"/>
          </a:xfrm>
          <a:custGeom>
            <a:avLst/>
            <a:gdLst/>
            <a:ahLst/>
            <a:cxnLst/>
            <a:rect l="l" t="t" r="r" b="b"/>
            <a:pathLst>
              <a:path w="6985" h="96520">
                <a:moveTo>
                  <a:pt x="0" y="96012"/>
                </a:moveTo>
                <a:lnTo>
                  <a:pt x="0" y="0"/>
                </a:lnTo>
                <a:lnTo>
                  <a:pt x="6985" y="0"/>
                </a:lnTo>
                <a:lnTo>
                  <a:pt x="6985" y="584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5" name="object 6195"/>
          <p:cNvSpPr/>
          <p:nvPr/>
        </p:nvSpPr>
        <p:spPr>
          <a:xfrm>
            <a:off x="2524505" y="4396740"/>
            <a:ext cx="635" cy="182245"/>
          </a:xfrm>
          <a:custGeom>
            <a:avLst/>
            <a:gdLst/>
            <a:ahLst/>
            <a:cxnLst/>
            <a:rect l="l" t="t" r="r" b="b"/>
            <a:pathLst>
              <a:path w="635" h="182245">
                <a:moveTo>
                  <a:pt x="127" y="-4762"/>
                </a:moveTo>
                <a:lnTo>
                  <a:pt x="127" y="186626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6" name="object 6196"/>
          <p:cNvSpPr/>
          <p:nvPr/>
        </p:nvSpPr>
        <p:spPr>
          <a:xfrm>
            <a:off x="2524251" y="43294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7" name="object 6197"/>
          <p:cNvSpPr/>
          <p:nvPr/>
        </p:nvSpPr>
        <p:spPr>
          <a:xfrm>
            <a:off x="2513838" y="4281551"/>
            <a:ext cx="10795" cy="63500"/>
          </a:xfrm>
          <a:custGeom>
            <a:avLst/>
            <a:gdLst/>
            <a:ahLst/>
            <a:cxnLst/>
            <a:rect l="l" t="t" r="r" b="b"/>
            <a:pathLst>
              <a:path w="10794" h="63500">
                <a:moveTo>
                  <a:pt x="0" y="63373"/>
                </a:moveTo>
                <a:lnTo>
                  <a:pt x="0" y="0"/>
                </a:lnTo>
                <a:lnTo>
                  <a:pt x="10541" y="0"/>
                </a:lnTo>
                <a:lnTo>
                  <a:pt x="10541" y="478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8" name="object 6198"/>
          <p:cNvSpPr/>
          <p:nvPr/>
        </p:nvSpPr>
        <p:spPr>
          <a:xfrm>
            <a:off x="2509773" y="4215891"/>
            <a:ext cx="9525" cy="100965"/>
          </a:xfrm>
          <a:custGeom>
            <a:avLst/>
            <a:gdLst/>
            <a:ahLst/>
            <a:cxnLst/>
            <a:rect l="l" t="t" r="r" b="b"/>
            <a:pathLst>
              <a:path w="9525" h="100964">
                <a:moveTo>
                  <a:pt x="0" y="100457"/>
                </a:moveTo>
                <a:lnTo>
                  <a:pt x="0" y="0"/>
                </a:lnTo>
                <a:lnTo>
                  <a:pt x="9398" y="0"/>
                </a:lnTo>
                <a:lnTo>
                  <a:pt x="9398" y="656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9" name="object 6199"/>
          <p:cNvSpPr/>
          <p:nvPr/>
        </p:nvSpPr>
        <p:spPr>
          <a:xfrm>
            <a:off x="2509520" y="4212844"/>
            <a:ext cx="5080" cy="100965"/>
          </a:xfrm>
          <a:custGeom>
            <a:avLst/>
            <a:gdLst/>
            <a:ahLst/>
            <a:cxnLst/>
            <a:rect l="l" t="t" r="r" b="b"/>
            <a:pathLst>
              <a:path w="5080" h="100964">
                <a:moveTo>
                  <a:pt x="0" y="100457"/>
                </a:moveTo>
                <a:lnTo>
                  <a:pt x="0" y="0"/>
                </a:lnTo>
                <a:lnTo>
                  <a:pt x="4953" y="0"/>
                </a:lnTo>
                <a:lnTo>
                  <a:pt x="4953" y="30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0" name="object 6200"/>
          <p:cNvSpPr/>
          <p:nvPr/>
        </p:nvSpPr>
        <p:spPr>
          <a:xfrm>
            <a:off x="2509392" y="4196079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667" y="0"/>
                </a:lnTo>
                <a:lnTo>
                  <a:pt x="2667" y="167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1" name="object 6201"/>
          <p:cNvSpPr/>
          <p:nvPr/>
        </p:nvSpPr>
        <p:spPr>
          <a:xfrm>
            <a:off x="2507488" y="4192015"/>
            <a:ext cx="3175" cy="18415"/>
          </a:xfrm>
          <a:custGeom>
            <a:avLst/>
            <a:gdLst/>
            <a:ahLst/>
            <a:cxnLst/>
            <a:rect l="l" t="t" r="r" b="b"/>
            <a:pathLst>
              <a:path w="3175" h="18414">
                <a:moveTo>
                  <a:pt x="0" y="18414"/>
                </a:moveTo>
                <a:lnTo>
                  <a:pt x="0" y="0"/>
                </a:lnTo>
                <a:lnTo>
                  <a:pt x="3175" y="0"/>
                </a:lnTo>
                <a:lnTo>
                  <a:pt x="3175" y="40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2" name="object 6202"/>
          <p:cNvSpPr/>
          <p:nvPr/>
        </p:nvSpPr>
        <p:spPr>
          <a:xfrm>
            <a:off x="2506852" y="4113021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286" y="0"/>
                </a:lnTo>
                <a:lnTo>
                  <a:pt x="2286" y="789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3" name="object 6203"/>
          <p:cNvSpPr/>
          <p:nvPr/>
        </p:nvSpPr>
        <p:spPr>
          <a:xfrm>
            <a:off x="2506598" y="4104766"/>
            <a:ext cx="1905" cy="147320"/>
          </a:xfrm>
          <a:custGeom>
            <a:avLst/>
            <a:gdLst/>
            <a:ahLst/>
            <a:cxnLst/>
            <a:rect l="l" t="t" r="r" b="b"/>
            <a:pathLst>
              <a:path w="1905" h="147320">
                <a:moveTo>
                  <a:pt x="698" y="-4762"/>
                </a:moveTo>
                <a:lnTo>
                  <a:pt x="698" y="151574"/>
                </a:lnTo>
              </a:path>
            </a:pathLst>
          </a:custGeom>
          <a:ln w="1092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4" name="object 6204"/>
          <p:cNvSpPr/>
          <p:nvPr/>
        </p:nvSpPr>
        <p:spPr>
          <a:xfrm>
            <a:off x="2506345" y="4050157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507" y="-4762"/>
                </a:moveTo>
                <a:lnTo>
                  <a:pt x="507" y="105092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5" name="object 6205"/>
          <p:cNvSpPr/>
          <p:nvPr/>
        </p:nvSpPr>
        <p:spPr>
          <a:xfrm>
            <a:off x="2506091" y="404152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6" name="object 6206"/>
          <p:cNvSpPr/>
          <p:nvPr/>
        </p:nvSpPr>
        <p:spPr>
          <a:xfrm>
            <a:off x="2483485" y="4032377"/>
            <a:ext cx="23495" cy="66675"/>
          </a:xfrm>
          <a:custGeom>
            <a:avLst/>
            <a:gdLst/>
            <a:ahLst/>
            <a:cxnLst/>
            <a:rect l="l" t="t" r="r" b="b"/>
            <a:pathLst>
              <a:path w="23494" h="66675">
                <a:moveTo>
                  <a:pt x="0" y="66675"/>
                </a:moveTo>
                <a:lnTo>
                  <a:pt x="0" y="0"/>
                </a:lnTo>
                <a:lnTo>
                  <a:pt x="22987" y="0"/>
                </a:lnTo>
                <a:lnTo>
                  <a:pt x="22987" y="91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7" name="object 6207"/>
          <p:cNvSpPr/>
          <p:nvPr/>
        </p:nvSpPr>
        <p:spPr>
          <a:xfrm>
            <a:off x="2396744" y="3992117"/>
            <a:ext cx="98425" cy="58419"/>
          </a:xfrm>
          <a:custGeom>
            <a:avLst/>
            <a:gdLst/>
            <a:ahLst/>
            <a:cxnLst/>
            <a:rect l="l" t="t" r="r" b="b"/>
            <a:pathLst>
              <a:path w="98425" h="58420">
                <a:moveTo>
                  <a:pt x="0" y="58039"/>
                </a:moveTo>
                <a:lnTo>
                  <a:pt x="0" y="0"/>
                </a:lnTo>
                <a:lnTo>
                  <a:pt x="98171" y="0"/>
                </a:lnTo>
                <a:lnTo>
                  <a:pt x="98171" y="402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8" name="object 6208"/>
          <p:cNvSpPr/>
          <p:nvPr/>
        </p:nvSpPr>
        <p:spPr>
          <a:xfrm>
            <a:off x="2371217" y="3975989"/>
            <a:ext cx="74930" cy="186690"/>
          </a:xfrm>
          <a:custGeom>
            <a:avLst/>
            <a:gdLst/>
            <a:ahLst/>
            <a:cxnLst/>
            <a:rect l="l" t="t" r="r" b="b"/>
            <a:pathLst>
              <a:path w="74930" h="186689">
                <a:moveTo>
                  <a:pt x="0" y="186435"/>
                </a:moveTo>
                <a:lnTo>
                  <a:pt x="0" y="0"/>
                </a:lnTo>
                <a:lnTo>
                  <a:pt x="74676" y="0"/>
                </a:lnTo>
                <a:lnTo>
                  <a:pt x="74676" y="16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9" name="object 6209"/>
          <p:cNvSpPr/>
          <p:nvPr/>
        </p:nvSpPr>
        <p:spPr>
          <a:xfrm>
            <a:off x="2525395" y="46857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0" name="object 6210"/>
          <p:cNvSpPr/>
          <p:nvPr/>
        </p:nvSpPr>
        <p:spPr>
          <a:xfrm>
            <a:off x="2525776" y="4666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1" name="object 6211"/>
          <p:cNvSpPr/>
          <p:nvPr/>
        </p:nvSpPr>
        <p:spPr>
          <a:xfrm>
            <a:off x="2526157" y="4640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2" name="object 6212"/>
          <p:cNvSpPr/>
          <p:nvPr/>
        </p:nvSpPr>
        <p:spPr>
          <a:xfrm>
            <a:off x="2526792" y="46934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3" name="object 6213"/>
          <p:cNvSpPr/>
          <p:nvPr/>
        </p:nvSpPr>
        <p:spPr>
          <a:xfrm>
            <a:off x="2526664" y="4491418"/>
            <a:ext cx="0" cy="250190"/>
          </a:xfrm>
          <a:custGeom>
            <a:avLst/>
            <a:gdLst/>
            <a:ahLst/>
            <a:cxnLst/>
            <a:rect l="l" t="t" r="r" b="b"/>
            <a:pathLst>
              <a:path h="250189">
                <a:moveTo>
                  <a:pt x="0" y="0"/>
                </a:moveTo>
                <a:lnTo>
                  <a:pt x="0" y="24968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4" name="object 6214"/>
          <p:cNvSpPr/>
          <p:nvPr/>
        </p:nvSpPr>
        <p:spPr>
          <a:xfrm>
            <a:off x="2525648" y="4577079"/>
            <a:ext cx="1270" cy="32384"/>
          </a:xfrm>
          <a:custGeom>
            <a:avLst/>
            <a:gdLst/>
            <a:ahLst/>
            <a:cxnLst/>
            <a:rect l="l" t="t" r="r" b="b"/>
            <a:pathLst>
              <a:path w="1269" h="32385">
                <a:moveTo>
                  <a:pt x="0" y="32130"/>
                </a:moveTo>
                <a:lnTo>
                  <a:pt x="0" y="0"/>
                </a:lnTo>
                <a:lnTo>
                  <a:pt x="889" y="0"/>
                </a:lnTo>
                <a:lnTo>
                  <a:pt x="889" y="287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5" name="object 6215"/>
          <p:cNvSpPr/>
          <p:nvPr/>
        </p:nvSpPr>
        <p:spPr>
          <a:xfrm>
            <a:off x="2527554" y="46730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6" name="object 6216"/>
          <p:cNvSpPr/>
          <p:nvPr/>
        </p:nvSpPr>
        <p:spPr>
          <a:xfrm>
            <a:off x="2527935" y="46532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7" name="object 6217"/>
          <p:cNvSpPr/>
          <p:nvPr/>
        </p:nvSpPr>
        <p:spPr>
          <a:xfrm>
            <a:off x="2528442" y="4726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8" name="object 6218"/>
          <p:cNvSpPr/>
          <p:nvPr/>
        </p:nvSpPr>
        <p:spPr>
          <a:xfrm>
            <a:off x="2528823" y="47111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9" name="object 6219"/>
          <p:cNvSpPr/>
          <p:nvPr/>
        </p:nvSpPr>
        <p:spPr>
          <a:xfrm>
            <a:off x="2529332" y="4725542"/>
            <a:ext cx="635" cy="59690"/>
          </a:xfrm>
          <a:custGeom>
            <a:avLst/>
            <a:gdLst/>
            <a:ahLst/>
            <a:cxnLst/>
            <a:rect l="l" t="t" r="r" b="b"/>
            <a:pathLst>
              <a:path w="635" h="59689">
                <a:moveTo>
                  <a:pt x="190" y="-4762"/>
                </a:moveTo>
                <a:lnTo>
                  <a:pt x="190" y="6419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0" name="object 6220"/>
          <p:cNvSpPr/>
          <p:nvPr/>
        </p:nvSpPr>
        <p:spPr>
          <a:xfrm>
            <a:off x="2529585" y="4693792"/>
            <a:ext cx="1270" cy="31750"/>
          </a:xfrm>
          <a:custGeom>
            <a:avLst/>
            <a:gdLst/>
            <a:ahLst/>
            <a:cxnLst/>
            <a:rect l="l" t="t" r="r" b="b"/>
            <a:pathLst>
              <a:path w="1269" h="31750">
                <a:moveTo>
                  <a:pt x="0" y="31750"/>
                </a:moveTo>
                <a:lnTo>
                  <a:pt x="0" y="0"/>
                </a:lnTo>
                <a:lnTo>
                  <a:pt x="762" y="0"/>
                </a:lnTo>
                <a:lnTo>
                  <a:pt x="762" y="311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1" name="object 6221"/>
          <p:cNvSpPr/>
          <p:nvPr/>
        </p:nvSpPr>
        <p:spPr>
          <a:xfrm>
            <a:off x="2528951" y="4672457"/>
            <a:ext cx="1270" cy="38735"/>
          </a:xfrm>
          <a:custGeom>
            <a:avLst/>
            <a:gdLst/>
            <a:ahLst/>
            <a:cxnLst/>
            <a:rect l="l" t="t" r="r" b="b"/>
            <a:pathLst>
              <a:path w="1269" h="38735">
                <a:moveTo>
                  <a:pt x="0" y="38735"/>
                </a:moveTo>
                <a:lnTo>
                  <a:pt x="0" y="0"/>
                </a:lnTo>
                <a:lnTo>
                  <a:pt x="1016" y="0"/>
                </a:lnTo>
                <a:lnTo>
                  <a:pt x="1016" y="213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2" name="object 6222"/>
          <p:cNvSpPr/>
          <p:nvPr/>
        </p:nvSpPr>
        <p:spPr>
          <a:xfrm>
            <a:off x="2531617" y="4720145"/>
            <a:ext cx="0" cy="212090"/>
          </a:xfrm>
          <a:custGeom>
            <a:avLst/>
            <a:gdLst/>
            <a:ahLst/>
            <a:cxnLst/>
            <a:rect l="l" t="t" r="r" b="b"/>
            <a:pathLst>
              <a:path h="212089">
                <a:moveTo>
                  <a:pt x="0" y="0"/>
                </a:moveTo>
                <a:lnTo>
                  <a:pt x="0" y="21183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3" name="object 6223"/>
          <p:cNvSpPr/>
          <p:nvPr/>
        </p:nvSpPr>
        <p:spPr>
          <a:xfrm>
            <a:off x="2531872" y="48181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4" name="object 6224"/>
          <p:cNvSpPr/>
          <p:nvPr/>
        </p:nvSpPr>
        <p:spPr>
          <a:xfrm>
            <a:off x="2530982" y="47664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5" name="object 6225"/>
          <p:cNvSpPr/>
          <p:nvPr/>
        </p:nvSpPr>
        <p:spPr>
          <a:xfrm>
            <a:off x="2532507" y="48157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6" name="object 6226"/>
          <p:cNvSpPr/>
          <p:nvPr/>
        </p:nvSpPr>
        <p:spPr>
          <a:xfrm>
            <a:off x="2532888" y="47828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7" name="object 6227"/>
          <p:cNvSpPr/>
          <p:nvPr/>
        </p:nvSpPr>
        <p:spPr>
          <a:xfrm>
            <a:off x="2532252" y="47517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8" name="object 6228"/>
          <p:cNvSpPr/>
          <p:nvPr/>
        </p:nvSpPr>
        <p:spPr>
          <a:xfrm>
            <a:off x="2531236" y="4740783"/>
            <a:ext cx="1270" cy="26034"/>
          </a:xfrm>
          <a:custGeom>
            <a:avLst/>
            <a:gdLst/>
            <a:ahLst/>
            <a:cxnLst/>
            <a:rect l="l" t="t" r="r" b="b"/>
            <a:pathLst>
              <a:path w="1269" h="26035">
                <a:moveTo>
                  <a:pt x="0" y="25653"/>
                </a:moveTo>
                <a:lnTo>
                  <a:pt x="0" y="0"/>
                </a:lnTo>
                <a:lnTo>
                  <a:pt x="1270" y="0"/>
                </a:lnTo>
                <a:lnTo>
                  <a:pt x="1270" y="109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9" name="object 6229"/>
          <p:cNvSpPr/>
          <p:nvPr/>
        </p:nvSpPr>
        <p:spPr>
          <a:xfrm>
            <a:off x="2530729" y="471855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22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0" name="object 6230"/>
          <p:cNvSpPr/>
          <p:nvPr/>
        </p:nvSpPr>
        <p:spPr>
          <a:xfrm>
            <a:off x="2533395" y="47859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1" name="object 6231"/>
          <p:cNvSpPr/>
          <p:nvPr/>
        </p:nvSpPr>
        <p:spPr>
          <a:xfrm>
            <a:off x="2533776" y="48388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2" name="object 6232"/>
          <p:cNvSpPr/>
          <p:nvPr/>
        </p:nvSpPr>
        <p:spPr>
          <a:xfrm>
            <a:off x="2534157" y="47951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3" name="object 6233"/>
          <p:cNvSpPr/>
          <p:nvPr/>
        </p:nvSpPr>
        <p:spPr>
          <a:xfrm>
            <a:off x="2533904" y="4781169"/>
            <a:ext cx="635" cy="57785"/>
          </a:xfrm>
          <a:custGeom>
            <a:avLst/>
            <a:gdLst/>
            <a:ahLst/>
            <a:cxnLst/>
            <a:rect l="l" t="t" r="r" b="b"/>
            <a:pathLst>
              <a:path w="635" h="57785">
                <a:moveTo>
                  <a:pt x="190" y="-4762"/>
                </a:moveTo>
                <a:lnTo>
                  <a:pt x="190" y="6242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4" name="object 6234"/>
          <p:cNvSpPr/>
          <p:nvPr/>
        </p:nvSpPr>
        <p:spPr>
          <a:xfrm>
            <a:off x="2535047" y="4692840"/>
            <a:ext cx="0" cy="281940"/>
          </a:xfrm>
          <a:custGeom>
            <a:avLst/>
            <a:gdLst/>
            <a:ahLst/>
            <a:cxnLst/>
            <a:rect l="l" t="t" r="r" b="b"/>
            <a:pathLst>
              <a:path h="281939">
                <a:moveTo>
                  <a:pt x="0" y="0"/>
                </a:moveTo>
                <a:lnTo>
                  <a:pt x="0" y="28155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5" name="object 6235"/>
          <p:cNvSpPr/>
          <p:nvPr/>
        </p:nvSpPr>
        <p:spPr>
          <a:xfrm>
            <a:off x="2534920" y="4804664"/>
            <a:ext cx="635" cy="36195"/>
          </a:xfrm>
          <a:custGeom>
            <a:avLst/>
            <a:gdLst/>
            <a:ahLst/>
            <a:cxnLst/>
            <a:rect l="l" t="t" r="r" b="b"/>
            <a:pathLst>
              <a:path w="635" h="36195">
                <a:moveTo>
                  <a:pt x="0" y="36067"/>
                </a:moveTo>
                <a:lnTo>
                  <a:pt x="0" y="0"/>
                </a:lnTo>
                <a:lnTo>
                  <a:pt x="635" y="0"/>
                </a:lnTo>
                <a:lnTo>
                  <a:pt x="635" y="157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6" name="object 6236"/>
          <p:cNvSpPr/>
          <p:nvPr/>
        </p:nvSpPr>
        <p:spPr>
          <a:xfrm>
            <a:off x="2535301" y="4775200"/>
            <a:ext cx="1270" cy="29845"/>
          </a:xfrm>
          <a:custGeom>
            <a:avLst/>
            <a:gdLst/>
            <a:ahLst/>
            <a:cxnLst/>
            <a:rect l="l" t="t" r="r" b="b"/>
            <a:pathLst>
              <a:path w="1269" h="29845">
                <a:moveTo>
                  <a:pt x="0" y="29463"/>
                </a:moveTo>
                <a:lnTo>
                  <a:pt x="0" y="0"/>
                </a:lnTo>
                <a:lnTo>
                  <a:pt x="889" y="0"/>
                </a:lnTo>
                <a:lnTo>
                  <a:pt x="889" y="1866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7" name="object 6237"/>
          <p:cNvSpPr/>
          <p:nvPr/>
        </p:nvSpPr>
        <p:spPr>
          <a:xfrm>
            <a:off x="2534157" y="4763515"/>
            <a:ext cx="1905" cy="17780"/>
          </a:xfrm>
          <a:custGeom>
            <a:avLst/>
            <a:gdLst/>
            <a:ahLst/>
            <a:cxnLst/>
            <a:rect l="l" t="t" r="r" b="b"/>
            <a:pathLst>
              <a:path w="1905" h="17779">
                <a:moveTo>
                  <a:pt x="0" y="17652"/>
                </a:moveTo>
                <a:lnTo>
                  <a:pt x="0" y="0"/>
                </a:lnTo>
                <a:lnTo>
                  <a:pt x="1524" y="0"/>
                </a:lnTo>
                <a:lnTo>
                  <a:pt x="1524" y="116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8" name="object 6238"/>
          <p:cNvSpPr/>
          <p:nvPr/>
        </p:nvSpPr>
        <p:spPr>
          <a:xfrm>
            <a:off x="2533523" y="4728464"/>
            <a:ext cx="1905" cy="57785"/>
          </a:xfrm>
          <a:custGeom>
            <a:avLst/>
            <a:gdLst/>
            <a:ahLst/>
            <a:cxnLst/>
            <a:rect l="l" t="t" r="r" b="b"/>
            <a:pathLst>
              <a:path w="1905" h="57785">
                <a:moveTo>
                  <a:pt x="0" y="57530"/>
                </a:moveTo>
                <a:lnTo>
                  <a:pt x="0" y="0"/>
                </a:lnTo>
                <a:lnTo>
                  <a:pt x="1397" y="0"/>
                </a:lnTo>
                <a:lnTo>
                  <a:pt x="1397" y="350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9" name="object 6239"/>
          <p:cNvSpPr/>
          <p:nvPr/>
        </p:nvSpPr>
        <p:spPr>
          <a:xfrm>
            <a:off x="2533269" y="471855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0" name="object 6240"/>
          <p:cNvSpPr/>
          <p:nvPr/>
        </p:nvSpPr>
        <p:spPr>
          <a:xfrm>
            <a:off x="2531364" y="4705603"/>
            <a:ext cx="2540" cy="13335"/>
          </a:xfrm>
          <a:custGeom>
            <a:avLst/>
            <a:gdLst/>
            <a:ahLst/>
            <a:cxnLst/>
            <a:rect l="l" t="t" r="r" b="b"/>
            <a:pathLst>
              <a:path w="2539" h="13335">
                <a:moveTo>
                  <a:pt x="0" y="12953"/>
                </a:moveTo>
                <a:lnTo>
                  <a:pt x="0" y="0"/>
                </a:lnTo>
                <a:lnTo>
                  <a:pt x="2413" y="0"/>
                </a:lnTo>
                <a:lnTo>
                  <a:pt x="2413" y="12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1" name="object 6241"/>
          <p:cNvSpPr/>
          <p:nvPr/>
        </p:nvSpPr>
        <p:spPr>
          <a:xfrm>
            <a:off x="2537460" y="48427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2" name="object 6242"/>
          <p:cNvSpPr/>
          <p:nvPr/>
        </p:nvSpPr>
        <p:spPr>
          <a:xfrm>
            <a:off x="2532507" y="4664709"/>
            <a:ext cx="4445" cy="41275"/>
          </a:xfrm>
          <a:custGeom>
            <a:avLst/>
            <a:gdLst/>
            <a:ahLst/>
            <a:cxnLst/>
            <a:rect l="l" t="t" r="r" b="b"/>
            <a:pathLst>
              <a:path w="4444" h="41275">
                <a:moveTo>
                  <a:pt x="0" y="40894"/>
                </a:moveTo>
                <a:lnTo>
                  <a:pt x="0" y="0"/>
                </a:lnTo>
                <a:lnTo>
                  <a:pt x="4445" y="0"/>
                </a:lnTo>
                <a:lnTo>
                  <a:pt x="4445" y="328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3" name="object 6243"/>
          <p:cNvSpPr/>
          <p:nvPr/>
        </p:nvSpPr>
        <p:spPr>
          <a:xfrm>
            <a:off x="2529458" y="4634229"/>
            <a:ext cx="5715" cy="38735"/>
          </a:xfrm>
          <a:custGeom>
            <a:avLst/>
            <a:gdLst/>
            <a:ahLst/>
            <a:cxnLst/>
            <a:rect l="l" t="t" r="r" b="b"/>
            <a:pathLst>
              <a:path w="5714" h="38735">
                <a:moveTo>
                  <a:pt x="0" y="38226"/>
                </a:moveTo>
                <a:lnTo>
                  <a:pt x="0" y="0"/>
                </a:lnTo>
                <a:lnTo>
                  <a:pt x="5207" y="0"/>
                </a:lnTo>
                <a:lnTo>
                  <a:pt x="5207" y="304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4" name="object 6244"/>
          <p:cNvSpPr/>
          <p:nvPr/>
        </p:nvSpPr>
        <p:spPr>
          <a:xfrm>
            <a:off x="2528570" y="4628388"/>
            <a:ext cx="3810" cy="99060"/>
          </a:xfrm>
          <a:custGeom>
            <a:avLst/>
            <a:gdLst/>
            <a:ahLst/>
            <a:cxnLst/>
            <a:rect l="l" t="t" r="r" b="b"/>
            <a:pathLst>
              <a:path w="3810" h="99060">
                <a:moveTo>
                  <a:pt x="0" y="98551"/>
                </a:moveTo>
                <a:lnTo>
                  <a:pt x="0" y="0"/>
                </a:lnTo>
                <a:lnTo>
                  <a:pt x="3556" y="0"/>
                </a:lnTo>
                <a:lnTo>
                  <a:pt x="3556" y="58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5" name="object 6245"/>
          <p:cNvSpPr/>
          <p:nvPr/>
        </p:nvSpPr>
        <p:spPr>
          <a:xfrm>
            <a:off x="2528316" y="4610353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032" y="0"/>
                </a:lnTo>
                <a:lnTo>
                  <a:pt x="2032" y="180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6" name="object 6246"/>
          <p:cNvSpPr/>
          <p:nvPr/>
        </p:nvSpPr>
        <p:spPr>
          <a:xfrm>
            <a:off x="2527935" y="4578096"/>
            <a:ext cx="1905" cy="75565"/>
          </a:xfrm>
          <a:custGeom>
            <a:avLst/>
            <a:gdLst/>
            <a:ahLst/>
            <a:cxnLst/>
            <a:rect l="l" t="t" r="r" b="b"/>
            <a:pathLst>
              <a:path w="1905" h="75564">
                <a:moveTo>
                  <a:pt x="0" y="75184"/>
                </a:moveTo>
                <a:lnTo>
                  <a:pt x="0" y="0"/>
                </a:lnTo>
                <a:lnTo>
                  <a:pt x="1397" y="0"/>
                </a:lnTo>
                <a:lnTo>
                  <a:pt x="1397" y="322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7" name="object 6247"/>
          <p:cNvSpPr/>
          <p:nvPr/>
        </p:nvSpPr>
        <p:spPr>
          <a:xfrm>
            <a:off x="2527554" y="4516754"/>
            <a:ext cx="1270" cy="156845"/>
          </a:xfrm>
          <a:custGeom>
            <a:avLst/>
            <a:gdLst/>
            <a:ahLst/>
            <a:cxnLst/>
            <a:rect l="l" t="t" r="r" b="b"/>
            <a:pathLst>
              <a:path w="1269" h="156845">
                <a:moveTo>
                  <a:pt x="571" y="-4762"/>
                </a:moveTo>
                <a:lnTo>
                  <a:pt x="571" y="161099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8" name="object 6248"/>
          <p:cNvSpPr/>
          <p:nvPr/>
        </p:nvSpPr>
        <p:spPr>
          <a:xfrm>
            <a:off x="2527300" y="449630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9" name="object 6249"/>
          <p:cNvSpPr/>
          <p:nvPr/>
        </p:nvSpPr>
        <p:spPr>
          <a:xfrm>
            <a:off x="2527173" y="44721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0" name="object 6250"/>
          <p:cNvSpPr/>
          <p:nvPr/>
        </p:nvSpPr>
        <p:spPr>
          <a:xfrm>
            <a:off x="2525395" y="4460747"/>
            <a:ext cx="2540" cy="35560"/>
          </a:xfrm>
          <a:custGeom>
            <a:avLst/>
            <a:gdLst/>
            <a:ahLst/>
            <a:cxnLst/>
            <a:rect l="l" t="t" r="r" b="b"/>
            <a:pathLst>
              <a:path w="2539" h="35560">
                <a:moveTo>
                  <a:pt x="0" y="35433"/>
                </a:moveTo>
                <a:lnTo>
                  <a:pt x="0" y="0"/>
                </a:lnTo>
                <a:lnTo>
                  <a:pt x="2032" y="0"/>
                </a:lnTo>
                <a:lnTo>
                  <a:pt x="2032" y="114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1" name="object 6251"/>
          <p:cNvSpPr/>
          <p:nvPr/>
        </p:nvSpPr>
        <p:spPr>
          <a:xfrm>
            <a:off x="2538602" y="4665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2" name="object 6252"/>
          <p:cNvSpPr/>
          <p:nvPr/>
        </p:nvSpPr>
        <p:spPr>
          <a:xfrm>
            <a:off x="2538348" y="46318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3" name="object 6253"/>
          <p:cNvSpPr/>
          <p:nvPr/>
        </p:nvSpPr>
        <p:spPr>
          <a:xfrm>
            <a:off x="2538222" y="4596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4" name="object 6254"/>
          <p:cNvSpPr/>
          <p:nvPr/>
        </p:nvSpPr>
        <p:spPr>
          <a:xfrm>
            <a:off x="2537967" y="4534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5" name="object 6255"/>
          <p:cNvSpPr/>
          <p:nvPr/>
        </p:nvSpPr>
        <p:spPr>
          <a:xfrm>
            <a:off x="2537841" y="45243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6" name="object 6256"/>
          <p:cNvSpPr/>
          <p:nvPr/>
        </p:nvSpPr>
        <p:spPr>
          <a:xfrm>
            <a:off x="2538983" y="45100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7" name="object 6257"/>
          <p:cNvSpPr/>
          <p:nvPr/>
        </p:nvSpPr>
        <p:spPr>
          <a:xfrm>
            <a:off x="2537967" y="4499609"/>
            <a:ext cx="1270" cy="24765"/>
          </a:xfrm>
          <a:custGeom>
            <a:avLst/>
            <a:gdLst/>
            <a:ahLst/>
            <a:cxnLst/>
            <a:rect l="l" t="t" r="r" b="b"/>
            <a:pathLst>
              <a:path w="1269" h="24764">
                <a:moveTo>
                  <a:pt x="0" y="24764"/>
                </a:moveTo>
                <a:lnTo>
                  <a:pt x="0" y="0"/>
                </a:lnTo>
                <a:lnTo>
                  <a:pt x="1016" y="0"/>
                </a:lnTo>
                <a:lnTo>
                  <a:pt x="1016" y="1041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8" name="object 6258"/>
          <p:cNvSpPr/>
          <p:nvPr/>
        </p:nvSpPr>
        <p:spPr>
          <a:xfrm>
            <a:off x="2539873" y="4773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9" name="object 6259"/>
          <p:cNvSpPr/>
          <p:nvPr/>
        </p:nvSpPr>
        <p:spPr>
          <a:xfrm>
            <a:off x="2540254" y="47057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0" name="object 6260"/>
          <p:cNvSpPr/>
          <p:nvPr/>
        </p:nvSpPr>
        <p:spPr>
          <a:xfrm>
            <a:off x="2540000" y="4655439"/>
            <a:ext cx="635" cy="118110"/>
          </a:xfrm>
          <a:custGeom>
            <a:avLst/>
            <a:gdLst/>
            <a:ahLst/>
            <a:cxnLst/>
            <a:rect l="l" t="t" r="r" b="b"/>
            <a:pathLst>
              <a:path w="635" h="118110">
                <a:moveTo>
                  <a:pt x="190" y="-4762"/>
                </a:moveTo>
                <a:lnTo>
                  <a:pt x="190" y="12236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1" name="object 6261"/>
          <p:cNvSpPr/>
          <p:nvPr/>
        </p:nvSpPr>
        <p:spPr>
          <a:xfrm>
            <a:off x="2539745" y="46017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2" name="object 6262"/>
          <p:cNvSpPr/>
          <p:nvPr/>
        </p:nvSpPr>
        <p:spPr>
          <a:xfrm>
            <a:off x="2540635" y="48102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3" name="object 6263"/>
          <p:cNvSpPr/>
          <p:nvPr/>
        </p:nvSpPr>
        <p:spPr>
          <a:xfrm>
            <a:off x="2541397" y="48119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4" name="object 6264"/>
          <p:cNvSpPr/>
          <p:nvPr/>
        </p:nvSpPr>
        <p:spPr>
          <a:xfrm>
            <a:off x="2541777" y="48256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5" name="object 6265"/>
          <p:cNvSpPr/>
          <p:nvPr/>
        </p:nvSpPr>
        <p:spPr>
          <a:xfrm>
            <a:off x="2542158" y="4811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6" name="object 6266"/>
          <p:cNvSpPr/>
          <p:nvPr/>
        </p:nvSpPr>
        <p:spPr>
          <a:xfrm>
            <a:off x="2542920" y="48687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7" name="object 6267"/>
          <p:cNvSpPr/>
          <p:nvPr/>
        </p:nvSpPr>
        <p:spPr>
          <a:xfrm>
            <a:off x="2542794" y="48221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8" name="object 6268"/>
          <p:cNvSpPr/>
          <p:nvPr/>
        </p:nvSpPr>
        <p:spPr>
          <a:xfrm>
            <a:off x="2542539" y="4772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9" name="object 6269"/>
          <p:cNvSpPr/>
          <p:nvPr/>
        </p:nvSpPr>
        <p:spPr>
          <a:xfrm>
            <a:off x="2542285" y="4760467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253" y="-4762"/>
                </a:moveTo>
                <a:lnTo>
                  <a:pt x="253" y="55816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0" name="object 6270"/>
          <p:cNvSpPr/>
          <p:nvPr/>
        </p:nvSpPr>
        <p:spPr>
          <a:xfrm>
            <a:off x="2541904" y="4758435"/>
            <a:ext cx="635" cy="67310"/>
          </a:xfrm>
          <a:custGeom>
            <a:avLst/>
            <a:gdLst/>
            <a:ahLst/>
            <a:cxnLst/>
            <a:rect l="l" t="t" r="r" b="b"/>
            <a:pathLst>
              <a:path w="635" h="67310">
                <a:moveTo>
                  <a:pt x="317" y="-4762"/>
                </a:moveTo>
                <a:lnTo>
                  <a:pt x="317" y="7194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1" name="object 6271"/>
          <p:cNvSpPr/>
          <p:nvPr/>
        </p:nvSpPr>
        <p:spPr>
          <a:xfrm>
            <a:off x="2541523" y="4745735"/>
            <a:ext cx="635" cy="66675"/>
          </a:xfrm>
          <a:custGeom>
            <a:avLst/>
            <a:gdLst/>
            <a:ahLst/>
            <a:cxnLst/>
            <a:rect l="l" t="t" r="r" b="b"/>
            <a:pathLst>
              <a:path w="635" h="66675">
                <a:moveTo>
                  <a:pt x="317" y="-4762"/>
                </a:moveTo>
                <a:lnTo>
                  <a:pt x="317" y="7092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2" name="object 6272"/>
          <p:cNvSpPr/>
          <p:nvPr/>
        </p:nvSpPr>
        <p:spPr>
          <a:xfrm>
            <a:off x="2541270" y="47195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3" name="object 6273"/>
          <p:cNvSpPr/>
          <p:nvPr/>
        </p:nvSpPr>
        <p:spPr>
          <a:xfrm>
            <a:off x="2541016" y="46959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4" name="object 6274"/>
          <p:cNvSpPr/>
          <p:nvPr/>
        </p:nvSpPr>
        <p:spPr>
          <a:xfrm>
            <a:off x="2540761" y="4690745"/>
            <a:ext cx="635" cy="120014"/>
          </a:xfrm>
          <a:custGeom>
            <a:avLst/>
            <a:gdLst/>
            <a:ahLst/>
            <a:cxnLst/>
            <a:rect l="l" t="t" r="r" b="b"/>
            <a:pathLst>
              <a:path w="635" h="120014">
                <a:moveTo>
                  <a:pt x="253" y="-4762"/>
                </a:moveTo>
                <a:lnTo>
                  <a:pt x="253" y="12426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5" name="object 6275"/>
          <p:cNvSpPr/>
          <p:nvPr/>
        </p:nvSpPr>
        <p:spPr>
          <a:xfrm>
            <a:off x="2543936" y="47572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6" name="object 6276"/>
          <p:cNvSpPr/>
          <p:nvPr/>
        </p:nvSpPr>
        <p:spPr>
          <a:xfrm>
            <a:off x="2543682" y="46959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7" name="object 6277"/>
          <p:cNvSpPr/>
          <p:nvPr/>
        </p:nvSpPr>
        <p:spPr>
          <a:xfrm>
            <a:off x="2543555" y="46565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8" name="object 6278"/>
          <p:cNvSpPr/>
          <p:nvPr/>
        </p:nvSpPr>
        <p:spPr>
          <a:xfrm>
            <a:off x="2543301" y="46353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9" name="object 6279"/>
          <p:cNvSpPr/>
          <p:nvPr/>
        </p:nvSpPr>
        <p:spPr>
          <a:xfrm>
            <a:off x="2541016" y="4620514"/>
            <a:ext cx="2540" cy="70485"/>
          </a:xfrm>
          <a:custGeom>
            <a:avLst/>
            <a:gdLst/>
            <a:ahLst/>
            <a:cxnLst/>
            <a:rect l="l" t="t" r="r" b="b"/>
            <a:pathLst>
              <a:path w="2539" h="70485">
                <a:moveTo>
                  <a:pt x="0" y="70230"/>
                </a:moveTo>
                <a:lnTo>
                  <a:pt x="0" y="0"/>
                </a:lnTo>
                <a:lnTo>
                  <a:pt x="2540" y="0"/>
                </a:lnTo>
                <a:lnTo>
                  <a:pt x="2540" y="148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0" name="object 6280"/>
          <p:cNvSpPr/>
          <p:nvPr/>
        </p:nvSpPr>
        <p:spPr>
          <a:xfrm>
            <a:off x="2544698" y="47167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1" name="object 6281"/>
          <p:cNvSpPr/>
          <p:nvPr/>
        </p:nvSpPr>
        <p:spPr>
          <a:xfrm>
            <a:off x="2545079" y="47346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2" name="object 6282"/>
          <p:cNvSpPr/>
          <p:nvPr/>
        </p:nvSpPr>
        <p:spPr>
          <a:xfrm>
            <a:off x="2545842" y="48356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3" name="object 6283"/>
          <p:cNvSpPr/>
          <p:nvPr/>
        </p:nvSpPr>
        <p:spPr>
          <a:xfrm>
            <a:off x="2546350" y="48618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4" name="object 6284"/>
          <p:cNvSpPr/>
          <p:nvPr/>
        </p:nvSpPr>
        <p:spPr>
          <a:xfrm>
            <a:off x="2546223" y="48251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5" name="object 6285"/>
          <p:cNvSpPr/>
          <p:nvPr/>
        </p:nvSpPr>
        <p:spPr>
          <a:xfrm>
            <a:off x="2545842" y="4766436"/>
            <a:ext cx="635" cy="69215"/>
          </a:xfrm>
          <a:custGeom>
            <a:avLst/>
            <a:gdLst/>
            <a:ahLst/>
            <a:cxnLst/>
            <a:rect l="l" t="t" r="r" b="b"/>
            <a:pathLst>
              <a:path w="635" h="69214">
                <a:moveTo>
                  <a:pt x="254" y="-4762"/>
                </a:moveTo>
                <a:lnTo>
                  <a:pt x="254" y="73977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6" name="object 6286"/>
          <p:cNvSpPr/>
          <p:nvPr/>
        </p:nvSpPr>
        <p:spPr>
          <a:xfrm>
            <a:off x="2545588" y="47290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7" name="object 6287"/>
          <p:cNvSpPr/>
          <p:nvPr/>
        </p:nvSpPr>
        <p:spPr>
          <a:xfrm>
            <a:off x="2545460" y="4705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8" name="object 6288"/>
          <p:cNvSpPr/>
          <p:nvPr/>
        </p:nvSpPr>
        <p:spPr>
          <a:xfrm>
            <a:off x="2545079" y="4679315"/>
            <a:ext cx="635" cy="55880"/>
          </a:xfrm>
          <a:custGeom>
            <a:avLst/>
            <a:gdLst/>
            <a:ahLst/>
            <a:cxnLst/>
            <a:rect l="l" t="t" r="r" b="b"/>
            <a:pathLst>
              <a:path w="635" h="55879">
                <a:moveTo>
                  <a:pt x="254" y="-4762"/>
                </a:moveTo>
                <a:lnTo>
                  <a:pt x="254" y="6013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9" name="object 6289"/>
          <p:cNvSpPr/>
          <p:nvPr/>
        </p:nvSpPr>
        <p:spPr>
          <a:xfrm>
            <a:off x="2544698" y="4669028"/>
            <a:ext cx="635" cy="48260"/>
          </a:xfrm>
          <a:custGeom>
            <a:avLst/>
            <a:gdLst/>
            <a:ahLst/>
            <a:cxnLst/>
            <a:rect l="l" t="t" r="r" b="b"/>
            <a:pathLst>
              <a:path w="635" h="48260">
                <a:moveTo>
                  <a:pt x="0" y="47751"/>
                </a:moveTo>
                <a:lnTo>
                  <a:pt x="0" y="0"/>
                </a:lnTo>
                <a:lnTo>
                  <a:pt x="635" y="0"/>
                </a:lnTo>
                <a:lnTo>
                  <a:pt x="635" y="102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0" name="object 6290"/>
          <p:cNvSpPr/>
          <p:nvPr/>
        </p:nvSpPr>
        <p:spPr>
          <a:xfrm>
            <a:off x="2544445" y="46605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1" name="object 6291"/>
          <p:cNvSpPr/>
          <p:nvPr/>
        </p:nvSpPr>
        <p:spPr>
          <a:xfrm>
            <a:off x="2544317" y="46168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2" name="object 6292"/>
          <p:cNvSpPr/>
          <p:nvPr/>
        </p:nvSpPr>
        <p:spPr>
          <a:xfrm>
            <a:off x="2542285" y="4584065"/>
            <a:ext cx="2540" cy="36830"/>
          </a:xfrm>
          <a:custGeom>
            <a:avLst/>
            <a:gdLst/>
            <a:ahLst/>
            <a:cxnLst/>
            <a:rect l="l" t="t" r="r" b="b"/>
            <a:pathLst>
              <a:path w="2539" h="36829">
                <a:moveTo>
                  <a:pt x="0" y="36449"/>
                </a:moveTo>
                <a:lnTo>
                  <a:pt x="0" y="0"/>
                </a:lnTo>
                <a:lnTo>
                  <a:pt x="2286" y="0"/>
                </a:lnTo>
                <a:lnTo>
                  <a:pt x="2286" y="3276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3" name="object 6293"/>
          <p:cNvSpPr/>
          <p:nvPr/>
        </p:nvSpPr>
        <p:spPr>
          <a:xfrm>
            <a:off x="2540000" y="4567428"/>
            <a:ext cx="3810" cy="34290"/>
          </a:xfrm>
          <a:custGeom>
            <a:avLst/>
            <a:gdLst/>
            <a:ahLst/>
            <a:cxnLst/>
            <a:rect l="l" t="t" r="r" b="b"/>
            <a:pathLst>
              <a:path w="3810" h="34289">
                <a:moveTo>
                  <a:pt x="0" y="34289"/>
                </a:moveTo>
                <a:lnTo>
                  <a:pt x="0" y="0"/>
                </a:lnTo>
                <a:lnTo>
                  <a:pt x="3429" y="0"/>
                </a:lnTo>
                <a:lnTo>
                  <a:pt x="3429" y="166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4" name="object 6294"/>
          <p:cNvSpPr/>
          <p:nvPr/>
        </p:nvSpPr>
        <p:spPr>
          <a:xfrm>
            <a:off x="2539492" y="4506721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159" y="0"/>
                </a:lnTo>
                <a:lnTo>
                  <a:pt x="2159" y="607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5" name="object 6295"/>
          <p:cNvSpPr/>
          <p:nvPr/>
        </p:nvSpPr>
        <p:spPr>
          <a:xfrm>
            <a:off x="2539364" y="449021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65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6" name="object 6296"/>
          <p:cNvSpPr/>
          <p:nvPr/>
        </p:nvSpPr>
        <p:spPr>
          <a:xfrm>
            <a:off x="2538476" y="4444872"/>
            <a:ext cx="1905" cy="55244"/>
          </a:xfrm>
          <a:custGeom>
            <a:avLst/>
            <a:gdLst/>
            <a:ahLst/>
            <a:cxnLst/>
            <a:rect l="l" t="t" r="r" b="b"/>
            <a:pathLst>
              <a:path w="1905" h="55245">
                <a:moveTo>
                  <a:pt x="0" y="54737"/>
                </a:moveTo>
                <a:lnTo>
                  <a:pt x="0" y="0"/>
                </a:lnTo>
                <a:lnTo>
                  <a:pt x="1524" y="0"/>
                </a:lnTo>
                <a:lnTo>
                  <a:pt x="1524" y="453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7" name="object 6297"/>
          <p:cNvSpPr/>
          <p:nvPr/>
        </p:nvSpPr>
        <p:spPr>
          <a:xfrm>
            <a:off x="2526410" y="4416297"/>
            <a:ext cx="13335" cy="44450"/>
          </a:xfrm>
          <a:custGeom>
            <a:avLst/>
            <a:gdLst/>
            <a:ahLst/>
            <a:cxnLst/>
            <a:rect l="l" t="t" r="r" b="b"/>
            <a:pathLst>
              <a:path w="13335" h="44450">
                <a:moveTo>
                  <a:pt x="0" y="44450"/>
                </a:moveTo>
                <a:lnTo>
                  <a:pt x="0" y="0"/>
                </a:lnTo>
                <a:lnTo>
                  <a:pt x="12827" y="0"/>
                </a:lnTo>
                <a:lnTo>
                  <a:pt x="12827" y="285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8" name="object 6298"/>
          <p:cNvSpPr/>
          <p:nvPr/>
        </p:nvSpPr>
        <p:spPr>
          <a:xfrm>
            <a:off x="2546730" y="4669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9" name="object 6299"/>
          <p:cNvSpPr/>
          <p:nvPr/>
        </p:nvSpPr>
        <p:spPr>
          <a:xfrm>
            <a:off x="2547111" y="4682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0" name="object 6300"/>
          <p:cNvSpPr/>
          <p:nvPr/>
        </p:nvSpPr>
        <p:spPr>
          <a:xfrm>
            <a:off x="2547873" y="4749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1" name="object 6301"/>
          <p:cNvSpPr/>
          <p:nvPr/>
        </p:nvSpPr>
        <p:spPr>
          <a:xfrm>
            <a:off x="2547747" y="4713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2" name="object 6302"/>
          <p:cNvSpPr/>
          <p:nvPr/>
        </p:nvSpPr>
        <p:spPr>
          <a:xfrm>
            <a:off x="2547492" y="4682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3" name="object 6303"/>
          <p:cNvSpPr/>
          <p:nvPr/>
        </p:nvSpPr>
        <p:spPr>
          <a:xfrm>
            <a:off x="2547239" y="4671821"/>
            <a:ext cx="635" cy="10795"/>
          </a:xfrm>
          <a:custGeom>
            <a:avLst/>
            <a:gdLst/>
            <a:ahLst/>
            <a:cxnLst/>
            <a:rect l="l" t="t" r="r" b="b"/>
            <a:pathLst>
              <a:path w="635" h="10795">
                <a:moveTo>
                  <a:pt x="0" y="10287"/>
                </a:moveTo>
                <a:lnTo>
                  <a:pt x="0" y="0"/>
                </a:lnTo>
                <a:lnTo>
                  <a:pt x="508" y="0"/>
                </a:lnTo>
                <a:lnTo>
                  <a:pt x="508" y="1028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4" name="object 6304"/>
          <p:cNvSpPr/>
          <p:nvPr/>
        </p:nvSpPr>
        <p:spPr>
          <a:xfrm>
            <a:off x="2548254" y="46673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5" name="object 6305"/>
          <p:cNvSpPr/>
          <p:nvPr/>
        </p:nvSpPr>
        <p:spPr>
          <a:xfrm>
            <a:off x="2547492" y="4634229"/>
            <a:ext cx="1270" cy="38100"/>
          </a:xfrm>
          <a:custGeom>
            <a:avLst/>
            <a:gdLst/>
            <a:ahLst/>
            <a:cxnLst/>
            <a:rect l="l" t="t" r="r" b="b"/>
            <a:pathLst>
              <a:path w="1269" h="38100">
                <a:moveTo>
                  <a:pt x="0" y="37591"/>
                </a:moveTo>
                <a:lnTo>
                  <a:pt x="0" y="0"/>
                </a:lnTo>
                <a:lnTo>
                  <a:pt x="889" y="0"/>
                </a:lnTo>
                <a:lnTo>
                  <a:pt x="889" y="331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6" name="object 6306"/>
          <p:cNvSpPr/>
          <p:nvPr/>
        </p:nvSpPr>
        <p:spPr>
          <a:xfrm>
            <a:off x="2548635" y="4618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7" name="object 6307"/>
          <p:cNvSpPr/>
          <p:nvPr/>
        </p:nvSpPr>
        <p:spPr>
          <a:xfrm>
            <a:off x="2547873" y="4606290"/>
            <a:ext cx="1270" cy="27940"/>
          </a:xfrm>
          <a:custGeom>
            <a:avLst/>
            <a:gdLst/>
            <a:ahLst/>
            <a:cxnLst/>
            <a:rect l="l" t="t" r="r" b="b"/>
            <a:pathLst>
              <a:path w="1269" h="27939">
                <a:moveTo>
                  <a:pt x="0" y="27939"/>
                </a:moveTo>
                <a:lnTo>
                  <a:pt x="0" y="0"/>
                </a:lnTo>
                <a:lnTo>
                  <a:pt x="889" y="0"/>
                </a:lnTo>
                <a:lnTo>
                  <a:pt x="889" y="123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8" name="object 6308"/>
          <p:cNvSpPr/>
          <p:nvPr/>
        </p:nvSpPr>
        <p:spPr>
          <a:xfrm>
            <a:off x="2546857" y="4587621"/>
            <a:ext cx="1905" cy="81915"/>
          </a:xfrm>
          <a:custGeom>
            <a:avLst/>
            <a:gdLst/>
            <a:ahLst/>
            <a:cxnLst/>
            <a:rect l="l" t="t" r="r" b="b"/>
            <a:pathLst>
              <a:path w="1905" h="81914">
                <a:moveTo>
                  <a:pt x="0" y="81407"/>
                </a:moveTo>
                <a:lnTo>
                  <a:pt x="0" y="0"/>
                </a:lnTo>
                <a:lnTo>
                  <a:pt x="1524" y="0"/>
                </a:lnTo>
                <a:lnTo>
                  <a:pt x="1524" y="1866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9" name="object 6309"/>
          <p:cNvSpPr/>
          <p:nvPr/>
        </p:nvSpPr>
        <p:spPr>
          <a:xfrm>
            <a:off x="2549651" y="4650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0" name="object 6310"/>
          <p:cNvSpPr/>
          <p:nvPr/>
        </p:nvSpPr>
        <p:spPr>
          <a:xfrm>
            <a:off x="2550795" y="4778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1" name="object 6311"/>
          <p:cNvSpPr/>
          <p:nvPr/>
        </p:nvSpPr>
        <p:spPr>
          <a:xfrm>
            <a:off x="2550541" y="4729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2" name="object 6312"/>
          <p:cNvSpPr/>
          <p:nvPr/>
        </p:nvSpPr>
        <p:spPr>
          <a:xfrm>
            <a:off x="2550414" y="47204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3" name="object 6313"/>
          <p:cNvSpPr/>
          <p:nvPr/>
        </p:nvSpPr>
        <p:spPr>
          <a:xfrm>
            <a:off x="2550160" y="47090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4" name="object 6314"/>
          <p:cNvSpPr/>
          <p:nvPr/>
        </p:nvSpPr>
        <p:spPr>
          <a:xfrm>
            <a:off x="2550032" y="47040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5" name="object 6315"/>
          <p:cNvSpPr/>
          <p:nvPr/>
        </p:nvSpPr>
        <p:spPr>
          <a:xfrm>
            <a:off x="2551176" y="4675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6" name="object 6316"/>
          <p:cNvSpPr/>
          <p:nvPr/>
        </p:nvSpPr>
        <p:spPr>
          <a:xfrm>
            <a:off x="2550160" y="4648834"/>
            <a:ext cx="1270" cy="55244"/>
          </a:xfrm>
          <a:custGeom>
            <a:avLst/>
            <a:gdLst/>
            <a:ahLst/>
            <a:cxnLst/>
            <a:rect l="l" t="t" r="r" b="b"/>
            <a:pathLst>
              <a:path w="1269" h="55245">
                <a:moveTo>
                  <a:pt x="0" y="55245"/>
                </a:moveTo>
                <a:lnTo>
                  <a:pt x="0" y="0"/>
                </a:lnTo>
                <a:lnTo>
                  <a:pt x="1143" y="0"/>
                </a:lnTo>
                <a:lnTo>
                  <a:pt x="1143" y="269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7" name="object 6317"/>
          <p:cNvSpPr/>
          <p:nvPr/>
        </p:nvSpPr>
        <p:spPr>
          <a:xfrm>
            <a:off x="2549779" y="4617465"/>
            <a:ext cx="1270" cy="33020"/>
          </a:xfrm>
          <a:custGeom>
            <a:avLst/>
            <a:gdLst/>
            <a:ahLst/>
            <a:cxnLst/>
            <a:rect l="l" t="t" r="r" b="b"/>
            <a:pathLst>
              <a:path w="1269" h="33020">
                <a:moveTo>
                  <a:pt x="0" y="32892"/>
                </a:moveTo>
                <a:lnTo>
                  <a:pt x="0" y="0"/>
                </a:lnTo>
                <a:lnTo>
                  <a:pt x="889" y="0"/>
                </a:lnTo>
                <a:lnTo>
                  <a:pt x="889" y="313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8" name="object 6318"/>
          <p:cNvSpPr/>
          <p:nvPr/>
        </p:nvSpPr>
        <p:spPr>
          <a:xfrm>
            <a:off x="2549398" y="457644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9" name="object 6319"/>
          <p:cNvSpPr/>
          <p:nvPr/>
        </p:nvSpPr>
        <p:spPr>
          <a:xfrm>
            <a:off x="2549270" y="4567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0" name="object 6320"/>
          <p:cNvSpPr/>
          <p:nvPr/>
        </p:nvSpPr>
        <p:spPr>
          <a:xfrm>
            <a:off x="2549017" y="4541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1" name="object 6321"/>
          <p:cNvSpPr/>
          <p:nvPr/>
        </p:nvSpPr>
        <p:spPr>
          <a:xfrm>
            <a:off x="2547620" y="4515358"/>
            <a:ext cx="1905" cy="72390"/>
          </a:xfrm>
          <a:custGeom>
            <a:avLst/>
            <a:gdLst/>
            <a:ahLst/>
            <a:cxnLst/>
            <a:rect l="l" t="t" r="r" b="b"/>
            <a:pathLst>
              <a:path w="1905" h="72389">
                <a:moveTo>
                  <a:pt x="0" y="72262"/>
                </a:moveTo>
                <a:lnTo>
                  <a:pt x="0" y="0"/>
                </a:lnTo>
                <a:lnTo>
                  <a:pt x="1651" y="0"/>
                </a:lnTo>
                <a:lnTo>
                  <a:pt x="1651" y="259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2" name="object 6322"/>
          <p:cNvSpPr/>
          <p:nvPr/>
        </p:nvSpPr>
        <p:spPr>
          <a:xfrm>
            <a:off x="2551683" y="45998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3" name="object 6323"/>
          <p:cNvSpPr/>
          <p:nvPr/>
        </p:nvSpPr>
        <p:spPr>
          <a:xfrm>
            <a:off x="2551557" y="45303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4" name="object 6324"/>
          <p:cNvSpPr/>
          <p:nvPr/>
        </p:nvSpPr>
        <p:spPr>
          <a:xfrm>
            <a:off x="2552064" y="45178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5" name="object 6325"/>
          <p:cNvSpPr/>
          <p:nvPr/>
        </p:nvSpPr>
        <p:spPr>
          <a:xfrm>
            <a:off x="2551683" y="4507991"/>
            <a:ext cx="635" cy="22860"/>
          </a:xfrm>
          <a:custGeom>
            <a:avLst/>
            <a:gdLst/>
            <a:ahLst/>
            <a:cxnLst/>
            <a:rect l="l" t="t" r="r" b="b"/>
            <a:pathLst>
              <a:path w="635" h="22860">
                <a:moveTo>
                  <a:pt x="0" y="22351"/>
                </a:moveTo>
                <a:lnTo>
                  <a:pt x="0" y="0"/>
                </a:lnTo>
                <a:lnTo>
                  <a:pt x="508" y="0"/>
                </a:lnTo>
                <a:lnTo>
                  <a:pt x="508" y="99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6" name="object 6326"/>
          <p:cNvSpPr/>
          <p:nvPr/>
        </p:nvSpPr>
        <p:spPr>
          <a:xfrm>
            <a:off x="2552700" y="4575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7" name="object 6327"/>
          <p:cNvSpPr/>
          <p:nvPr/>
        </p:nvSpPr>
        <p:spPr>
          <a:xfrm>
            <a:off x="2553080" y="46181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8" name="object 6328"/>
          <p:cNvSpPr/>
          <p:nvPr/>
        </p:nvSpPr>
        <p:spPr>
          <a:xfrm>
            <a:off x="2553461" y="47081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9" name="object 6329"/>
          <p:cNvSpPr/>
          <p:nvPr/>
        </p:nvSpPr>
        <p:spPr>
          <a:xfrm>
            <a:off x="2553842" y="47435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0" name="object 6330"/>
          <p:cNvSpPr/>
          <p:nvPr/>
        </p:nvSpPr>
        <p:spPr>
          <a:xfrm>
            <a:off x="2554223" y="47172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1" name="object 6331"/>
          <p:cNvSpPr/>
          <p:nvPr/>
        </p:nvSpPr>
        <p:spPr>
          <a:xfrm>
            <a:off x="2553970" y="4670678"/>
            <a:ext cx="635" cy="73025"/>
          </a:xfrm>
          <a:custGeom>
            <a:avLst/>
            <a:gdLst/>
            <a:ahLst/>
            <a:cxnLst/>
            <a:rect l="l" t="t" r="r" b="b"/>
            <a:pathLst>
              <a:path w="635" h="73025">
                <a:moveTo>
                  <a:pt x="190" y="-4762"/>
                </a:moveTo>
                <a:lnTo>
                  <a:pt x="190" y="7766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2" name="object 6332"/>
          <p:cNvSpPr/>
          <p:nvPr/>
        </p:nvSpPr>
        <p:spPr>
          <a:xfrm>
            <a:off x="2553589" y="4656073"/>
            <a:ext cx="635" cy="52069"/>
          </a:xfrm>
          <a:custGeom>
            <a:avLst/>
            <a:gdLst/>
            <a:ahLst/>
            <a:cxnLst/>
            <a:rect l="l" t="t" r="r" b="b"/>
            <a:pathLst>
              <a:path w="635" h="52070">
                <a:moveTo>
                  <a:pt x="253" y="-4762"/>
                </a:moveTo>
                <a:lnTo>
                  <a:pt x="253" y="5683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3" name="object 6333"/>
          <p:cNvSpPr/>
          <p:nvPr/>
        </p:nvSpPr>
        <p:spPr>
          <a:xfrm>
            <a:off x="2553842" y="4628515"/>
            <a:ext cx="1270" cy="27940"/>
          </a:xfrm>
          <a:custGeom>
            <a:avLst/>
            <a:gdLst/>
            <a:ahLst/>
            <a:cxnLst/>
            <a:rect l="l" t="t" r="r" b="b"/>
            <a:pathLst>
              <a:path w="1269" h="27939">
                <a:moveTo>
                  <a:pt x="0" y="27559"/>
                </a:moveTo>
                <a:lnTo>
                  <a:pt x="0" y="0"/>
                </a:lnTo>
                <a:lnTo>
                  <a:pt x="1016" y="0"/>
                </a:lnTo>
                <a:lnTo>
                  <a:pt x="1016" y="182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4" name="object 6334"/>
          <p:cNvSpPr/>
          <p:nvPr/>
        </p:nvSpPr>
        <p:spPr>
          <a:xfrm>
            <a:off x="2557716" y="4642040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2859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5" name="object 6335"/>
          <p:cNvSpPr/>
          <p:nvPr/>
        </p:nvSpPr>
        <p:spPr>
          <a:xfrm>
            <a:off x="2557017" y="4745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6" name="object 6336"/>
          <p:cNvSpPr/>
          <p:nvPr/>
        </p:nvSpPr>
        <p:spPr>
          <a:xfrm>
            <a:off x="2556382" y="4709795"/>
            <a:ext cx="635" cy="36830"/>
          </a:xfrm>
          <a:custGeom>
            <a:avLst/>
            <a:gdLst/>
            <a:ahLst/>
            <a:cxnLst/>
            <a:rect l="l" t="t" r="r" b="b"/>
            <a:pathLst>
              <a:path w="635" h="36829">
                <a:moveTo>
                  <a:pt x="0" y="36575"/>
                </a:moveTo>
                <a:lnTo>
                  <a:pt x="0" y="0"/>
                </a:lnTo>
                <a:lnTo>
                  <a:pt x="635" y="0"/>
                </a:lnTo>
                <a:lnTo>
                  <a:pt x="635" y="55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7" name="object 6337"/>
          <p:cNvSpPr/>
          <p:nvPr/>
        </p:nvSpPr>
        <p:spPr>
          <a:xfrm>
            <a:off x="2555875" y="4660265"/>
            <a:ext cx="635" cy="26670"/>
          </a:xfrm>
          <a:custGeom>
            <a:avLst/>
            <a:gdLst/>
            <a:ahLst/>
            <a:cxnLst/>
            <a:rect l="l" t="t" r="r" b="b"/>
            <a:pathLst>
              <a:path w="635" h="26670">
                <a:moveTo>
                  <a:pt x="0" y="26415"/>
                </a:moveTo>
                <a:lnTo>
                  <a:pt x="0" y="0"/>
                </a:lnTo>
                <a:lnTo>
                  <a:pt x="508" y="0"/>
                </a:lnTo>
                <a:lnTo>
                  <a:pt x="508" y="176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8" name="object 6338"/>
          <p:cNvSpPr/>
          <p:nvPr/>
        </p:nvSpPr>
        <p:spPr>
          <a:xfrm>
            <a:off x="2555239" y="4615053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0" y="43179"/>
                </a:moveTo>
                <a:lnTo>
                  <a:pt x="0" y="0"/>
                </a:lnTo>
                <a:lnTo>
                  <a:pt x="635" y="0"/>
                </a:lnTo>
                <a:lnTo>
                  <a:pt x="635" y="367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9" name="object 6339"/>
          <p:cNvSpPr/>
          <p:nvPr/>
        </p:nvSpPr>
        <p:spPr>
          <a:xfrm>
            <a:off x="2554351" y="4606163"/>
            <a:ext cx="1270" cy="22860"/>
          </a:xfrm>
          <a:custGeom>
            <a:avLst/>
            <a:gdLst/>
            <a:ahLst/>
            <a:cxnLst/>
            <a:rect l="l" t="t" r="r" b="b"/>
            <a:pathLst>
              <a:path w="1269" h="22860">
                <a:moveTo>
                  <a:pt x="0" y="22351"/>
                </a:moveTo>
                <a:lnTo>
                  <a:pt x="0" y="0"/>
                </a:lnTo>
                <a:lnTo>
                  <a:pt x="1143" y="0"/>
                </a:lnTo>
                <a:lnTo>
                  <a:pt x="1143" y="888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0" name="object 6340"/>
          <p:cNvSpPr/>
          <p:nvPr/>
        </p:nvSpPr>
        <p:spPr>
          <a:xfrm>
            <a:off x="2553207" y="4534661"/>
            <a:ext cx="1905" cy="83820"/>
          </a:xfrm>
          <a:custGeom>
            <a:avLst/>
            <a:gdLst/>
            <a:ahLst/>
            <a:cxnLst/>
            <a:rect l="l" t="t" r="r" b="b"/>
            <a:pathLst>
              <a:path w="1905" h="83820">
                <a:moveTo>
                  <a:pt x="0" y="83438"/>
                </a:moveTo>
                <a:lnTo>
                  <a:pt x="0" y="0"/>
                </a:lnTo>
                <a:lnTo>
                  <a:pt x="1778" y="0"/>
                </a:lnTo>
                <a:lnTo>
                  <a:pt x="1778" y="715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1" name="object 6341"/>
          <p:cNvSpPr/>
          <p:nvPr/>
        </p:nvSpPr>
        <p:spPr>
          <a:xfrm>
            <a:off x="2552826" y="4517897"/>
            <a:ext cx="1270" cy="57785"/>
          </a:xfrm>
          <a:custGeom>
            <a:avLst/>
            <a:gdLst/>
            <a:ahLst/>
            <a:cxnLst/>
            <a:rect l="l" t="t" r="r" b="b"/>
            <a:pathLst>
              <a:path w="1269" h="57785">
                <a:moveTo>
                  <a:pt x="0" y="57530"/>
                </a:moveTo>
                <a:lnTo>
                  <a:pt x="0" y="0"/>
                </a:lnTo>
                <a:lnTo>
                  <a:pt x="1270" y="0"/>
                </a:lnTo>
                <a:lnTo>
                  <a:pt x="1270" y="1676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2" name="object 6342"/>
          <p:cNvSpPr/>
          <p:nvPr/>
        </p:nvSpPr>
        <p:spPr>
          <a:xfrm>
            <a:off x="2552445" y="449643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3" name="object 6343"/>
          <p:cNvSpPr/>
          <p:nvPr/>
        </p:nvSpPr>
        <p:spPr>
          <a:xfrm>
            <a:off x="2551938" y="4481067"/>
            <a:ext cx="1270" cy="27305"/>
          </a:xfrm>
          <a:custGeom>
            <a:avLst/>
            <a:gdLst/>
            <a:ahLst/>
            <a:cxnLst/>
            <a:rect l="l" t="t" r="r" b="b"/>
            <a:pathLst>
              <a:path w="1269" h="27304">
                <a:moveTo>
                  <a:pt x="0" y="26924"/>
                </a:moveTo>
                <a:lnTo>
                  <a:pt x="0" y="0"/>
                </a:lnTo>
                <a:lnTo>
                  <a:pt x="1016" y="0"/>
                </a:lnTo>
                <a:lnTo>
                  <a:pt x="1016" y="1536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4" name="object 6344"/>
          <p:cNvSpPr/>
          <p:nvPr/>
        </p:nvSpPr>
        <p:spPr>
          <a:xfrm>
            <a:off x="2548508" y="4466335"/>
            <a:ext cx="4445" cy="49530"/>
          </a:xfrm>
          <a:custGeom>
            <a:avLst/>
            <a:gdLst/>
            <a:ahLst/>
            <a:cxnLst/>
            <a:rect l="l" t="t" r="r" b="b"/>
            <a:pathLst>
              <a:path w="4444" h="49529">
                <a:moveTo>
                  <a:pt x="0" y="49022"/>
                </a:moveTo>
                <a:lnTo>
                  <a:pt x="0" y="0"/>
                </a:lnTo>
                <a:lnTo>
                  <a:pt x="3937" y="0"/>
                </a:lnTo>
                <a:lnTo>
                  <a:pt x="3937" y="147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5" name="object 6345"/>
          <p:cNvSpPr/>
          <p:nvPr/>
        </p:nvSpPr>
        <p:spPr>
          <a:xfrm>
            <a:off x="2561145" y="4415853"/>
            <a:ext cx="0" cy="360680"/>
          </a:xfrm>
          <a:custGeom>
            <a:avLst/>
            <a:gdLst/>
            <a:ahLst/>
            <a:cxnLst/>
            <a:rect l="l" t="t" r="r" b="b"/>
            <a:pathLst>
              <a:path h="360679">
                <a:moveTo>
                  <a:pt x="0" y="0"/>
                </a:moveTo>
                <a:lnTo>
                  <a:pt x="0" y="360108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6" name="object 6346"/>
          <p:cNvSpPr/>
          <p:nvPr/>
        </p:nvSpPr>
        <p:spPr>
          <a:xfrm>
            <a:off x="2559304" y="4522851"/>
            <a:ext cx="1270" cy="46355"/>
          </a:xfrm>
          <a:custGeom>
            <a:avLst/>
            <a:gdLst/>
            <a:ahLst/>
            <a:cxnLst/>
            <a:rect l="l" t="t" r="r" b="b"/>
            <a:pathLst>
              <a:path w="1269" h="46354">
                <a:moveTo>
                  <a:pt x="0" y="46227"/>
                </a:moveTo>
                <a:lnTo>
                  <a:pt x="0" y="0"/>
                </a:lnTo>
                <a:lnTo>
                  <a:pt x="1143" y="0"/>
                </a:lnTo>
                <a:lnTo>
                  <a:pt x="1143" y="647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7" name="object 6347"/>
          <p:cNvSpPr/>
          <p:nvPr/>
        </p:nvSpPr>
        <p:spPr>
          <a:xfrm>
            <a:off x="2550414" y="4376292"/>
            <a:ext cx="8255" cy="90170"/>
          </a:xfrm>
          <a:custGeom>
            <a:avLst/>
            <a:gdLst/>
            <a:ahLst/>
            <a:cxnLst/>
            <a:rect l="l" t="t" r="r" b="b"/>
            <a:pathLst>
              <a:path w="8255" h="90170">
                <a:moveTo>
                  <a:pt x="0" y="90042"/>
                </a:moveTo>
                <a:lnTo>
                  <a:pt x="0" y="0"/>
                </a:lnTo>
                <a:lnTo>
                  <a:pt x="8255" y="0"/>
                </a:lnTo>
                <a:lnTo>
                  <a:pt x="8255" y="443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8" name="object 6348"/>
          <p:cNvSpPr/>
          <p:nvPr/>
        </p:nvSpPr>
        <p:spPr>
          <a:xfrm>
            <a:off x="2532760" y="4281804"/>
            <a:ext cx="22225" cy="134620"/>
          </a:xfrm>
          <a:custGeom>
            <a:avLst/>
            <a:gdLst/>
            <a:ahLst/>
            <a:cxnLst/>
            <a:rect l="l" t="t" r="r" b="b"/>
            <a:pathLst>
              <a:path w="22225" h="134620">
                <a:moveTo>
                  <a:pt x="0" y="134492"/>
                </a:moveTo>
                <a:lnTo>
                  <a:pt x="0" y="0"/>
                </a:lnTo>
                <a:lnTo>
                  <a:pt x="21844" y="0"/>
                </a:lnTo>
                <a:lnTo>
                  <a:pt x="21844" y="944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9" name="object 6349"/>
          <p:cNvSpPr/>
          <p:nvPr/>
        </p:nvSpPr>
        <p:spPr>
          <a:xfrm>
            <a:off x="2566098" y="4547425"/>
            <a:ext cx="0" cy="358140"/>
          </a:xfrm>
          <a:custGeom>
            <a:avLst/>
            <a:gdLst/>
            <a:ahLst/>
            <a:cxnLst/>
            <a:rect l="l" t="t" r="r" b="b"/>
            <a:pathLst>
              <a:path h="358139">
                <a:moveTo>
                  <a:pt x="0" y="0"/>
                </a:moveTo>
                <a:lnTo>
                  <a:pt x="0" y="357568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0" name="object 6350"/>
          <p:cNvSpPr/>
          <p:nvPr/>
        </p:nvSpPr>
        <p:spPr>
          <a:xfrm>
            <a:off x="2566797" y="47552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1" name="object 6351"/>
          <p:cNvSpPr/>
          <p:nvPr/>
        </p:nvSpPr>
        <p:spPr>
          <a:xfrm>
            <a:off x="2566542" y="47113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2" name="object 6352"/>
          <p:cNvSpPr/>
          <p:nvPr/>
        </p:nvSpPr>
        <p:spPr>
          <a:xfrm>
            <a:off x="2566416" y="46790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3" name="object 6353"/>
          <p:cNvSpPr/>
          <p:nvPr/>
        </p:nvSpPr>
        <p:spPr>
          <a:xfrm>
            <a:off x="2564892" y="4660519"/>
            <a:ext cx="1905" cy="41910"/>
          </a:xfrm>
          <a:custGeom>
            <a:avLst/>
            <a:gdLst/>
            <a:ahLst/>
            <a:cxnLst/>
            <a:rect l="l" t="t" r="r" b="b"/>
            <a:pathLst>
              <a:path w="1905" h="41910">
                <a:moveTo>
                  <a:pt x="0" y="41655"/>
                </a:moveTo>
                <a:lnTo>
                  <a:pt x="0" y="0"/>
                </a:lnTo>
                <a:lnTo>
                  <a:pt x="1651" y="0"/>
                </a:lnTo>
                <a:lnTo>
                  <a:pt x="1651" y="185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4" name="object 6354"/>
          <p:cNvSpPr/>
          <p:nvPr/>
        </p:nvSpPr>
        <p:spPr>
          <a:xfrm>
            <a:off x="2567304" y="46965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5" name="object 6355"/>
          <p:cNvSpPr/>
          <p:nvPr/>
        </p:nvSpPr>
        <p:spPr>
          <a:xfrm>
            <a:off x="2567177" y="4676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6" name="object 6356"/>
          <p:cNvSpPr/>
          <p:nvPr/>
        </p:nvSpPr>
        <p:spPr>
          <a:xfrm>
            <a:off x="2568320" y="47524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7" name="object 6357"/>
          <p:cNvSpPr/>
          <p:nvPr/>
        </p:nvSpPr>
        <p:spPr>
          <a:xfrm>
            <a:off x="2568067" y="47137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8" name="object 6358"/>
          <p:cNvSpPr/>
          <p:nvPr/>
        </p:nvSpPr>
        <p:spPr>
          <a:xfrm>
            <a:off x="2567939" y="46874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9" name="object 6359"/>
          <p:cNvSpPr/>
          <p:nvPr/>
        </p:nvSpPr>
        <p:spPr>
          <a:xfrm>
            <a:off x="2567685" y="46710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0" name="object 6360"/>
          <p:cNvSpPr/>
          <p:nvPr/>
        </p:nvSpPr>
        <p:spPr>
          <a:xfrm>
            <a:off x="2567304" y="4656328"/>
            <a:ext cx="635" cy="20320"/>
          </a:xfrm>
          <a:custGeom>
            <a:avLst/>
            <a:gdLst/>
            <a:ahLst/>
            <a:cxnLst/>
            <a:rect l="l" t="t" r="r" b="b"/>
            <a:pathLst>
              <a:path w="635" h="20320">
                <a:moveTo>
                  <a:pt x="0" y="19812"/>
                </a:moveTo>
                <a:lnTo>
                  <a:pt x="0" y="0"/>
                </a:lnTo>
                <a:lnTo>
                  <a:pt x="635" y="0"/>
                </a:lnTo>
                <a:lnTo>
                  <a:pt x="635" y="147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1" name="object 6361"/>
          <p:cNvSpPr/>
          <p:nvPr/>
        </p:nvSpPr>
        <p:spPr>
          <a:xfrm>
            <a:off x="2565780" y="4641596"/>
            <a:ext cx="1905" cy="19050"/>
          </a:xfrm>
          <a:custGeom>
            <a:avLst/>
            <a:gdLst/>
            <a:ahLst/>
            <a:cxnLst/>
            <a:rect l="l" t="t" r="r" b="b"/>
            <a:pathLst>
              <a:path w="1905" h="19050">
                <a:moveTo>
                  <a:pt x="0" y="18923"/>
                </a:moveTo>
                <a:lnTo>
                  <a:pt x="0" y="0"/>
                </a:lnTo>
                <a:lnTo>
                  <a:pt x="1778" y="0"/>
                </a:lnTo>
                <a:lnTo>
                  <a:pt x="1778" y="147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2" name="object 6362"/>
          <p:cNvSpPr/>
          <p:nvPr/>
        </p:nvSpPr>
        <p:spPr>
          <a:xfrm>
            <a:off x="2564002" y="4620895"/>
            <a:ext cx="3175" cy="34290"/>
          </a:xfrm>
          <a:custGeom>
            <a:avLst/>
            <a:gdLst/>
            <a:ahLst/>
            <a:cxnLst/>
            <a:rect l="l" t="t" r="r" b="b"/>
            <a:pathLst>
              <a:path w="3175" h="34289">
                <a:moveTo>
                  <a:pt x="0" y="34289"/>
                </a:moveTo>
                <a:lnTo>
                  <a:pt x="0" y="0"/>
                </a:lnTo>
                <a:lnTo>
                  <a:pt x="2667" y="0"/>
                </a:lnTo>
                <a:lnTo>
                  <a:pt x="2667" y="207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3" name="object 6363"/>
          <p:cNvSpPr/>
          <p:nvPr/>
        </p:nvSpPr>
        <p:spPr>
          <a:xfrm>
            <a:off x="2563495" y="460616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147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4" name="object 6364"/>
          <p:cNvSpPr/>
          <p:nvPr/>
        </p:nvSpPr>
        <p:spPr>
          <a:xfrm>
            <a:off x="2563367" y="458279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33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5" name="object 6365"/>
          <p:cNvSpPr/>
          <p:nvPr/>
        </p:nvSpPr>
        <p:spPr>
          <a:xfrm>
            <a:off x="2562732" y="4519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6" name="object 6366"/>
          <p:cNvSpPr/>
          <p:nvPr/>
        </p:nvSpPr>
        <p:spPr>
          <a:xfrm>
            <a:off x="2562605" y="45053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7" name="object 6367"/>
          <p:cNvSpPr/>
          <p:nvPr/>
        </p:nvSpPr>
        <p:spPr>
          <a:xfrm>
            <a:off x="2569082" y="46659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8" name="object 6368"/>
          <p:cNvSpPr/>
          <p:nvPr/>
        </p:nvSpPr>
        <p:spPr>
          <a:xfrm>
            <a:off x="2568829" y="46252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9" name="object 6369"/>
          <p:cNvSpPr/>
          <p:nvPr/>
        </p:nvSpPr>
        <p:spPr>
          <a:xfrm>
            <a:off x="2568701" y="45854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0" name="object 6370"/>
          <p:cNvSpPr/>
          <p:nvPr/>
        </p:nvSpPr>
        <p:spPr>
          <a:xfrm>
            <a:off x="2571432" y="4559998"/>
            <a:ext cx="0" cy="229235"/>
          </a:xfrm>
          <a:custGeom>
            <a:avLst/>
            <a:gdLst/>
            <a:ahLst/>
            <a:cxnLst/>
            <a:rect l="l" t="t" r="r" b="b"/>
            <a:pathLst>
              <a:path h="229235">
                <a:moveTo>
                  <a:pt x="0" y="0"/>
                </a:moveTo>
                <a:lnTo>
                  <a:pt x="0" y="229171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1" name="object 6371"/>
          <p:cNvSpPr/>
          <p:nvPr/>
        </p:nvSpPr>
        <p:spPr>
          <a:xfrm>
            <a:off x="2569464" y="45394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2" name="object 6372"/>
          <p:cNvSpPr/>
          <p:nvPr/>
        </p:nvSpPr>
        <p:spPr>
          <a:xfrm>
            <a:off x="2568829" y="4505197"/>
            <a:ext cx="1270" cy="80645"/>
          </a:xfrm>
          <a:custGeom>
            <a:avLst/>
            <a:gdLst/>
            <a:ahLst/>
            <a:cxnLst/>
            <a:rect l="l" t="t" r="r" b="b"/>
            <a:pathLst>
              <a:path w="1269" h="80645">
                <a:moveTo>
                  <a:pt x="381" y="-4762"/>
                </a:moveTo>
                <a:lnTo>
                  <a:pt x="381" y="8502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3" name="object 6373"/>
          <p:cNvSpPr/>
          <p:nvPr/>
        </p:nvSpPr>
        <p:spPr>
          <a:xfrm>
            <a:off x="2562860" y="4489450"/>
            <a:ext cx="6350" cy="15875"/>
          </a:xfrm>
          <a:custGeom>
            <a:avLst/>
            <a:gdLst/>
            <a:ahLst/>
            <a:cxnLst/>
            <a:rect l="l" t="t" r="r" b="b"/>
            <a:pathLst>
              <a:path w="6350" h="15875">
                <a:moveTo>
                  <a:pt x="0" y="15875"/>
                </a:moveTo>
                <a:lnTo>
                  <a:pt x="0" y="0"/>
                </a:lnTo>
                <a:lnTo>
                  <a:pt x="6350" y="0"/>
                </a:lnTo>
                <a:lnTo>
                  <a:pt x="6350" y="157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4" name="object 6374"/>
          <p:cNvSpPr/>
          <p:nvPr/>
        </p:nvSpPr>
        <p:spPr>
          <a:xfrm>
            <a:off x="2573654" y="48353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5" name="object 6375"/>
          <p:cNvSpPr/>
          <p:nvPr/>
        </p:nvSpPr>
        <p:spPr>
          <a:xfrm>
            <a:off x="2573401" y="48216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6" name="object 6376"/>
          <p:cNvSpPr/>
          <p:nvPr/>
        </p:nvSpPr>
        <p:spPr>
          <a:xfrm>
            <a:off x="2574035" y="48205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7" name="object 6377"/>
          <p:cNvSpPr/>
          <p:nvPr/>
        </p:nvSpPr>
        <p:spPr>
          <a:xfrm>
            <a:off x="2573654" y="4756784"/>
            <a:ext cx="635" cy="65405"/>
          </a:xfrm>
          <a:custGeom>
            <a:avLst/>
            <a:gdLst/>
            <a:ahLst/>
            <a:cxnLst/>
            <a:rect l="l" t="t" r="r" b="b"/>
            <a:pathLst>
              <a:path w="635" h="65404">
                <a:moveTo>
                  <a:pt x="317" y="-4762"/>
                </a:moveTo>
                <a:lnTo>
                  <a:pt x="317" y="6965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8" name="object 6378"/>
          <p:cNvSpPr/>
          <p:nvPr/>
        </p:nvSpPr>
        <p:spPr>
          <a:xfrm>
            <a:off x="2573273" y="47406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9" name="object 6379"/>
          <p:cNvSpPr/>
          <p:nvPr/>
        </p:nvSpPr>
        <p:spPr>
          <a:xfrm>
            <a:off x="2573020" y="4710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0" name="object 6380"/>
          <p:cNvSpPr/>
          <p:nvPr/>
        </p:nvSpPr>
        <p:spPr>
          <a:xfrm>
            <a:off x="2572892" y="46931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1" name="object 6381"/>
          <p:cNvSpPr/>
          <p:nvPr/>
        </p:nvSpPr>
        <p:spPr>
          <a:xfrm>
            <a:off x="2576385" y="4740465"/>
            <a:ext cx="0" cy="182245"/>
          </a:xfrm>
          <a:custGeom>
            <a:avLst/>
            <a:gdLst/>
            <a:ahLst/>
            <a:cxnLst/>
            <a:rect l="l" t="t" r="r" b="b"/>
            <a:pathLst>
              <a:path h="182245">
                <a:moveTo>
                  <a:pt x="0" y="0"/>
                </a:moveTo>
                <a:lnTo>
                  <a:pt x="0" y="181800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2" name="object 6382"/>
          <p:cNvSpPr/>
          <p:nvPr/>
        </p:nvSpPr>
        <p:spPr>
          <a:xfrm>
            <a:off x="2576702" y="4766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3" name="object 6383"/>
          <p:cNvSpPr/>
          <p:nvPr/>
        </p:nvSpPr>
        <p:spPr>
          <a:xfrm>
            <a:off x="2576322" y="4758054"/>
            <a:ext cx="635" cy="22225"/>
          </a:xfrm>
          <a:custGeom>
            <a:avLst/>
            <a:gdLst/>
            <a:ahLst/>
            <a:cxnLst/>
            <a:rect l="l" t="t" r="r" b="b"/>
            <a:pathLst>
              <a:path w="635" h="22225">
                <a:moveTo>
                  <a:pt x="0" y="22098"/>
                </a:moveTo>
                <a:lnTo>
                  <a:pt x="0" y="0"/>
                </a:lnTo>
                <a:lnTo>
                  <a:pt x="635" y="0"/>
                </a:lnTo>
                <a:lnTo>
                  <a:pt x="635" y="80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4" name="object 6384"/>
          <p:cNvSpPr/>
          <p:nvPr/>
        </p:nvSpPr>
        <p:spPr>
          <a:xfrm>
            <a:off x="2575560" y="4731003"/>
            <a:ext cx="1270" cy="22225"/>
          </a:xfrm>
          <a:custGeom>
            <a:avLst/>
            <a:gdLst/>
            <a:ahLst/>
            <a:cxnLst/>
            <a:rect l="l" t="t" r="r" b="b"/>
            <a:pathLst>
              <a:path w="1269" h="22225">
                <a:moveTo>
                  <a:pt x="0" y="21716"/>
                </a:moveTo>
                <a:lnTo>
                  <a:pt x="0" y="0"/>
                </a:lnTo>
                <a:lnTo>
                  <a:pt x="762" y="0"/>
                </a:lnTo>
                <a:lnTo>
                  <a:pt x="762" y="1422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5" name="object 6385"/>
          <p:cNvSpPr/>
          <p:nvPr/>
        </p:nvSpPr>
        <p:spPr>
          <a:xfrm>
            <a:off x="2575179" y="469099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6" name="object 6386"/>
          <p:cNvSpPr/>
          <p:nvPr/>
        </p:nvSpPr>
        <p:spPr>
          <a:xfrm>
            <a:off x="2574925" y="4684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7" name="object 6387"/>
          <p:cNvSpPr/>
          <p:nvPr/>
        </p:nvSpPr>
        <p:spPr>
          <a:xfrm>
            <a:off x="2574798" y="46695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8" name="object 6388"/>
          <p:cNvSpPr/>
          <p:nvPr/>
        </p:nvSpPr>
        <p:spPr>
          <a:xfrm>
            <a:off x="2573147" y="4650359"/>
            <a:ext cx="1905" cy="43180"/>
          </a:xfrm>
          <a:custGeom>
            <a:avLst/>
            <a:gdLst/>
            <a:ahLst/>
            <a:cxnLst/>
            <a:rect l="l" t="t" r="r" b="b"/>
            <a:pathLst>
              <a:path w="1905" h="43179">
                <a:moveTo>
                  <a:pt x="0" y="42799"/>
                </a:moveTo>
                <a:lnTo>
                  <a:pt x="0" y="0"/>
                </a:lnTo>
                <a:lnTo>
                  <a:pt x="1905" y="0"/>
                </a:lnTo>
                <a:lnTo>
                  <a:pt x="1905" y="1917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9" name="object 6389"/>
          <p:cNvSpPr/>
          <p:nvPr/>
        </p:nvSpPr>
        <p:spPr>
          <a:xfrm>
            <a:off x="2572639" y="458368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666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0" name="object 6390"/>
          <p:cNvSpPr/>
          <p:nvPr/>
        </p:nvSpPr>
        <p:spPr>
          <a:xfrm>
            <a:off x="2572511" y="456653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1" name="object 6391"/>
          <p:cNvSpPr/>
          <p:nvPr/>
        </p:nvSpPr>
        <p:spPr>
          <a:xfrm>
            <a:off x="2578861" y="47335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2" name="object 6392"/>
          <p:cNvSpPr/>
          <p:nvPr/>
        </p:nvSpPr>
        <p:spPr>
          <a:xfrm>
            <a:off x="2579623" y="4742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3" name="object 6393"/>
          <p:cNvSpPr/>
          <p:nvPr/>
        </p:nvSpPr>
        <p:spPr>
          <a:xfrm>
            <a:off x="2580132" y="47665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4" name="object 6394"/>
          <p:cNvSpPr/>
          <p:nvPr/>
        </p:nvSpPr>
        <p:spPr>
          <a:xfrm>
            <a:off x="2580004" y="47433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5" name="object 6395"/>
          <p:cNvSpPr/>
          <p:nvPr/>
        </p:nvSpPr>
        <p:spPr>
          <a:xfrm>
            <a:off x="2580513" y="47697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6" name="object 6396"/>
          <p:cNvSpPr/>
          <p:nvPr/>
        </p:nvSpPr>
        <p:spPr>
          <a:xfrm>
            <a:off x="2581148" y="47891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7" name="object 6397"/>
          <p:cNvSpPr/>
          <p:nvPr/>
        </p:nvSpPr>
        <p:spPr>
          <a:xfrm>
            <a:off x="2580894" y="47572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8" name="object 6398"/>
          <p:cNvSpPr/>
          <p:nvPr/>
        </p:nvSpPr>
        <p:spPr>
          <a:xfrm>
            <a:off x="2580639" y="4744211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526"/>
                </a:moveTo>
                <a:lnTo>
                  <a:pt x="0" y="0"/>
                </a:lnTo>
                <a:lnTo>
                  <a:pt x="381" y="0"/>
                </a:lnTo>
                <a:lnTo>
                  <a:pt x="381" y="13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9" name="object 6399"/>
          <p:cNvSpPr/>
          <p:nvPr/>
        </p:nvSpPr>
        <p:spPr>
          <a:xfrm>
            <a:off x="2581529" y="47738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0" name="object 6400"/>
          <p:cNvSpPr/>
          <p:nvPr/>
        </p:nvSpPr>
        <p:spPr>
          <a:xfrm>
            <a:off x="2582036" y="4798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1" name="object 6401"/>
          <p:cNvSpPr/>
          <p:nvPr/>
        </p:nvSpPr>
        <p:spPr>
          <a:xfrm>
            <a:off x="2581910" y="4746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2" name="object 6402"/>
          <p:cNvSpPr/>
          <p:nvPr/>
        </p:nvSpPr>
        <p:spPr>
          <a:xfrm>
            <a:off x="2581529" y="4736972"/>
            <a:ext cx="635" cy="36830"/>
          </a:xfrm>
          <a:custGeom>
            <a:avLst/>
            <a:gdLst/>
            <a:ahLst/>
            <a:cxnLst/>
            <a:rect l="l" t="t" r="r" b="b"/>
            <a:pathLst>
              <a:path w="635" h="36829">
                <a:moveTo>
                  <a:pt x="0" y="36829"/>
                </a:moveTo>
                <a:lnTo>
                  <a:pt x="0" y="0"/>
                </a:lnTo>
                <a:lnTo>
                  <a:pt x="508" y="0"/>
                </a:lnTo>
                <a:lnTo>
                  <a:pt x="508" y="93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3" name="object 6403"/>
          <p:cNvSpPr/>
          <p:nvPr/>
        </p:nvSpPr>
        <p:spPr>
          <a:xfrm>
            <a:off x="2580767" y="4728336"/>
            <a:ext cx="1270" cy="15875"/>
          </a:xfrm>
          <a:custGeom>
            <a:avLst/>
            <a:gdLst/>
            <a:ahLst/>
            <a:cxnLst/>
            <a:rect l="l" t="t" r="r" b="b"/>
            <a:pathLst>
              <a:path w="1269" h="15875">
                <a:moveTo>
                  <a:pt x="0" y="15875"/>
                </a:moveTo>
                <a:lnTo>
                  <a:pt x="0" y="0"/>
                </a:lnTo>
                <a:lnTo>
                  <a:pt x="1016" y="0"/>
                </a:lnTo>
                <a:lnTo>
                  <a:pt x="1016" y="86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4" name="object 6404"/>
          <p:cNvSpPr/>
          <p:nvPr/>
        </p:nvSpPr>
        <p:spPr>
          <a:xfrm>
            <a:off x="2580132" y="4711572"/>
            <a:ext cx="1270" cy="31750"/>
          </a:xfrm>
          <a:custGeom>
            <a:avLst/>
            <a:gdLst/>
            <a:ahLst/>
            <a:cxnLst/>
            <a:rect l="l" t="t" r="r" b="b"/>
            <a:pathLst>
              <a:path w="1269" h="31750">
                <a:moveTo>
                  <a:pt x="0" y="31750"/>
                </a:moveTo>
                <a:lnTo>
                  <a:pt x="0" y="0"/>
                </a:lnTo>
                <a:lnTo>
                  <a:pt x="1143" y="0"/>
                </a:lnTo>
                <a:lnTo>
                  <a:pt x="1143" y="167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5" name="object 6405"/>
          <p:cNvSpPr/>
          <p:nvPr/>
        </p:nvSpPr>
        <p:spPr>
          <a:xfrm>
            <a:off x="2579623" y="4688840"/>
            <a:ext cx="1270" cy="53975"/>
          </a:xfrm>
          <a:custGeom>
            <a:avLst/>
            <a:gdLst/>
            <a:ahLst/>
            <a:cxnLst/>
            <a:rect l="l" t="t" r="r" b="b"/>
            <a:pathLst>
              <a:path w="1269" h="53975">
                <a:moveTo>
                  <a:pt x="0" y="53594"/>
                </a:moveTo>
                <a:lnTo>
                  <a:pt x="0" y="0"/>
                </a:lnTo>
                <a:lnTo>
                  <a:pt x="1016" y="0"/>
                </a:lnTo>
                <a:lnTo>
                  <a:pt x="1016" y="227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6" name="object 6406"/>
          <p:cNvSpPr/>
          <p:nvPr/>
        </p:nvSpPr>
        <p:spPr>
          <a:xfrm>
            <a:off x="2579370" y="4679822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7" name="object 6407"/>
          <p:cNvSpPr/>
          <p:nvPr/>
        </p:nvSpPr>
        <p:spPr>
          <a:xfrm>
            <a:off x="2579242" y="46689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8" name="object 6408"/>
          <p:cNvSpPr/>
          <p:nvPr/>
        </p:nvSpPr>
        <p:spPr>
          <a:xfrm>
            <a:off x="2578861" y="4662678"/>
            <a:ext cx="635" cy="71120"/>
          </a:xfrm>
          <a:custGeom>
            <a:avLst/>
            <a:gdLst/>
            <a:ahLst/>
            <a:cxnLst/>
            <a:rect l="l" t="t" r="r" b="b"/>
            <a:pathLst>
              <a:path w="635" h="71120">
                <a:moveTo>
                  <a:pt x="317" y="-4762"/>
                </a:moveTo>
                <a:lnTo>
                  <a:pt x="317" y="7562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9" name="object 6409"/>
          <p:cNvSpPr/>
          <p:nvPr/>
        </p:nvSpPr>
        <p:spPr>
          <a:xfrm>
            <a:off x="2578607" y="4650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0" name="object 6410"/>
          <p:cNvSpPr/>
          <p:nvPr/>
        </p:nvSpPr>
        <p:spPr>
          <a:xfrm>
            <a:off x="2578480" y="46394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1" name="object 6411"/>
          <p:cNvSpPr/>
          <p:nvPr/>
        </p:nvSpPr>
        <p:spPr>
          <a:xfrm>
            <a:off x="2578226" y="4589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2" name="object 6412"/>
          <p:cNvSpPr/>
          <p:nvPr/>
        </p:nvSpPr>
        <p:spPr>
          <a:xfrm>
            <a:off x="2578100" y="45820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3" name="object 6413"/>
          <p:cNvSpPr/>
          <p:nvPr/>
        </p:nvSpPr>
        <p:spPr>
          <a:xfrm>
            <a:off x="2577845" y="45667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4" name="object 6414"/>
          <p:cNvSpPr/>
          <p:nvPr/>
        </p:nvSpPr>
        <p:spPr>
          <a:xfrm>
            <a:off x="2577719" y="45401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5" name="object 6415"/>
          <p:cNvSpPr/>
          <p:nvPr/>
        </p:nvSpPr>
        <p:spPr>
          <a:xfrm>
            <a:off x="2572892" y="4536821"/>
            <a:ext cx="5080" cy="29845"/>
          </a:xfrm>
          <a:custGeom>
            <a:avLst/>
            <a:gdLst/>
            <a:ahLst/>
            <a:cxnLst/>
            <a:rect l="l" t="t" r="r" b="b"/>
            <a:pathLst>
              <a:path w="5080" h="29845">
                <a:moveTo>
                  <a:pt x="0" y="29717"/>
                </a:moveTo>
                <a:lnTo>
                  <a:pt x="0" y="0"/>
                </a:lnTo>
                <a:lnTo>
                  <a:pt x="4953" y="0"/>
                </a:lnTo>
                <a:lnTo>
                  <a:pt x="4953" y="33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6" name="object 6416"/>
          <p:cNvSpPr/>
          <p:nvPr/>
        </p:nvSpPr>
        <p:spPr>
          <a:xfrm>
            <a:off x="2572257" y="4513326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3175" y="0"/>
                </a:lnTo>
                <a:lnTo>
                  <a:pt x="3175" y="234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7" name="object 6417"/>
          <p:cNvSpPr/>
          <p:nvPr/>
        </p:nvSpPr>
        <p:spPr>
          <a:xfrm>
            <a:off x="2572130" y="4506848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6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8" name="object 6418"/>
          <p:cNvSpPr/>
          <p:nvPr/>
        </p:nvSpPr>
        <p:spPr>
          <a:xfrm>
            <a:off x="2571876" y="446316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436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9" name="object 6419"/>
          <p:cNvSpPr/>
          <p:nvPr/>
        </p:nvSpPr>
        <p:spPr>
          <a:xfrm>
            <a:off x="2571750" y="4430140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0" name="object 6420"/>
          <p:cNvSpPr/>
          <p:nvPr/>
        </p:nvSpPr>
        <p:spPr>
          <a:xfrm>
            <a:off x="2566035" y="4419727"/>
            <a:ext cx="6350" cy="69850"/>
          </a:xfrm>
          <a:custGeom>
            <a:avLst/>
            <a:gdLst/>
            <a:ahLst/>
            <a:cxnLst/>
            <a:rect l="l" t="t" r="r" b="b"/>
            <a:pathLst>
              <a:path w="6350" h="69850">
                <a:moveTo>
                  <a:pt x="0" y="69723"/>
                </a:moveTo>
                <a:lnTo>
                  <a:pt x="0" y="0"/>
                </a:lnTo>
                <a:lnTo>
                  <a:pt x="6096" y="0"/>
                </a:lnTo>
                <a:lnTo>
                  <a:pt x="6096" y="104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1" name="object 6421"/>
          <p:cNvSpPr/>
          <p:nvPr/>
        </p:nvSpPr>
        <p:spPr>
          <a:xfrm>
            <a:off x="2562351" y="4396232"/>
            <a:ext cx="6985" cy="100965"/>
          </a:xfrm>
          <a:custGeom>
            <a:avLst/>
            <a:gdLst/>
            <a:ahLst/>
            <a:cxnLst/>
            <a:rect l="l" t="t" r="r" b="b"/>
            <a:pathLst>
              <a:path w="6985" h="100964">
                <a:moveTo>
                  <a:pt x="0" y="100457"/>
                </a:moveTo>
                <a:lnTo>
                  <a:pt x="0" y="0"/>
                </a:lnTo>
                <a:lnTo>
                  <a:pt x="6731" y="0"/>
                </a:lnTo>
                <a:lnTo>
                  <a:pt x="6731" y="234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2" name="object 6422"/>
          <p:cNvSpPr/>
          <p:nvPr/>
        </p:nvSpPr>
        <p:spPr>
          <a:xfrm>
            <a:off x="2562225" y="4384166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556" y="0"/>
                </a:lnTo>
                <a:lnTo>
                  <a:pt x="3556" y="1206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3" name="object 6423"/>
          <p:cNvSpPr/>
          <p:nvPr/>
        </p:nvSpPr>
        <p:spPr>
          <a:xfrm>
            <a:off x="2561970" y="4323334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608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4" name="object 6424"/>
          <p:cNvSpPr/>
          <p:nvPr/>
        </p:nvSpPr>
        <p:spPr>
          <a:xfrm>
            <a:off x="2561844" y="425983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635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5" name="object 6425"/>
          <p:cNvSpPr/>
          <p:nvPr/>
        </p:nvSpPr>
        <p:spPr>
          <a:xfrm>
            <a:off x="2561589" y="424662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6" name="object 6426"/>
          <p:cNvSpPr/>
          <p:nvPr/>
        </p:nvSpPr>
        <p:spPr>
          <a:xfrm>
            <a:off x="2561463" y="41648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7" name="object 6427"/>
          <p:cNvSpPr/>
          <p:nvPr/>
        </p:nvSpPr>
        <p:spPr>
          <a:xfrm>
            <a:off x="2543682" y="4134103"/>
            <a:ext cx="18415" cy="147955"/>
          </a:xfrm>
          <a:custGeom>
            <a:avLst/>
            <a:gdLst/>
            <a:ahLst/>
            <a:cxnLst/>
            <a:rect l="l" t="t" r="r" b="b"/>
            <a:pathLst>
              <a:path w="18414" h="147954">
                <a:moveTo>
                  <a:pt x="0" y="147700"/>
                </a:moveTo>
                <a:lnTo>
                  <a:pt x="0" y="0"/>
                </a:lnTo>
                <a:lnTo>
                  <a:pt x="18034" y="0"/>
                </a:lnTo>
                <a:lnTo>
                  <a:pt x="18034" y="307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8" name="object 6428"/>
          <p:cNvSpPr/>
          <p:nvPr/>
        </p:nvSpPr>
        <p:spPr>
          <a:xfrm>
            <a:off x="2583560" y="4609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9" name="object 6429"/>
          <p:cNvSpPr/>
          <p:nvPr/>
        </p:nvSpPr>
        <p:spPr>
          <a:xfrm>
            <a:off x="2583433" y="45902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0" name="object 6430"/>
          <p:cNvSpPr/>
          <p:nvPr/>
        </p:nvSpPr>
        <p:spPr>
          <a:xfrm>
            <a:off x="2583942" y="46588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1" name="object 6431"/>
          <p:cNvSpPr/>
          <p:nvPr/>
        </p:nvSpPr>
        <p:spPr>
          <a:xfrm>
            <a:off x="2584957" y="46785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2" name="object 6432"/>
          <p:cNvSpPr/>
          <p:nvPr/>
        </p:nvSpPr>
        <p:spPr>
          <a:xfrm>
            <a:off x="2585847" y="47439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3" name="object 6433"/>
          <p:cNvSpPr/>
          <p:nvPr/>
        </p:nvSpPr>
        <p:spPr>
          <a:xfrm>
            <a:off x="2585720" y="4723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4" name="object 6434"/>
          <p:cNvSpPr/>
          <p:nvPr/>
        </p:nvSpPr>
        <p:spPr>
          <a:xfrm>
            <a:off x="2585466" y="46812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5" name="object 6435"/>
          <p:cNvSpPr/>
          <p:nvPr/>
        </p:nvSpPr>
        <p:spPr>
          <a:xfrm>
            <a:off x="2585339" y="46648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6" name="object 6436"/>
          <p:cNvSpPr/>
          <p:nvPr/>
        </p:nvSpPr>
        <p:spPr>
          <a:xfrm>
            <a:off x="2584957" y="4644516"/>
            <a:ext cx="635" cy="34290"/>
          </a:xfrm>
          <a:custGeom>
            <a:avLst/>
            <a:gdLst/>
            <a:ahLst/>
            <a:cxnLst/>
            <a:rect l="l" t="t" r="r" b="b"/>
            <a:pathLst>
              <a:path w="635" h="34289">
                <a:moveTo>
                  <a:pt x="0" y="34036"/>
                </a:moveTo>
                <a:lnTo>
                  <a:pt x="0" y="0"/>
                </a:lnTo>
                <a:lnTo>
                  <a:pt x="508" y="0"/>
                </a:lnTo>
                <a:lnTo>
                  <a:pt x="508" y="203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7" name="object 6437"/>
          <p:cNvSpPr/>
          <p:nvPr/>
        </p:nvSpPr>
        <p:spPr>
          <a:xfrm>
            <a:off x="2584704" y="46112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8" name="object 6438"/>
          <p:cNvSpPr/>
          <p:nvPr/>
        </p:nvSpPr>
        <p:spPr>
          <a:xfrm>
            <a:off x="2584576" y="4603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9" name="object 6439"/>
          <p:cNvSpPr/>
          <p:nvPr/>
        </p:nvSpPr>
        <p:spPr>
          <a:xfrm>
            <a:off x="2584323" y="45816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0" name="object 6440"/>
          <p:cNvSpPr/>
          <p:nvPr/>
        </p:nvSpPr>
        <p:spPr>
          <a:xfrm>
            <a:off x="2584069" y="4564379"/>
            <a:ext cx="635" cy="94615"/>
          </a:xfrm>
          <a:custGeom>
            <a:avLst/>
            <a:gdLst/>
            <a:ahLst/>
            <a:cxnLst/>
            <a:rect l="l" t="t" r="r" b="b"/>
            <a:pathLst>
              <a:path w="635" h="94614">
                <a:moveTo>
                  <a:pt x="254" y="-4762"/>
                </a:moveTo>
                <a:lnTo>
                  <a:pt x="254" y="99250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1" name="object 6441"/>
          <p:cNvSpPr/>
          <p:nvPr/>
        </p:nvSpPr>
        <p:spPr>
          <a:xfrm>
            <a:off x="2583560" y="4541773"/>
            <a:ext cx="1270" cy="48895"/>
          </a:xfrm>
          <a:custGeom>
            <a:avLst/>
            <a:gdLst/>
            <a:ahLst/>
            <a:cxnLst/>
            <a:rect l="l" t="t" r="r" b="b"/>
            <a:pathLst>
              <a:path w="1269" h="48895">
                <a:moveTo>
                  <a:pt x="0" y="48513"/>
                </a:moveTo>
                <a:lnTo>
                  <a:pt x="0" y="0"/>
                </a:lnTo>
                <a:lnTo>
                  <a:pt x="762" y="0"/>
                </a:lnTo>
                <a:lnTo>
                  <a:pt x="762" y="226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2" name="object 6442"/>
          <p:cNvSpPr/>
          <p:nvPr/>
        </p:nvSpPr>
        <p:spPr>
          <a:xfrm>
            <a:off x="2583179" y="448945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3" name="object 6443"/>
          <p:cNvSpPr/>
          <p:nvPr/>
        </p:nvSpPr>
        <p:spPr>
          <a:xfrm>
            <a:off x="2583052" y="4479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4" name="object 6444"/>
          <p:cNvSpPr/>
          <p:nvPr/>
        </p:nvSpPr>
        <p:spPr>
          <a:xfrm>
            <a:off x="2582798" y="4467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5" name="object 6445"/>
          <p:cNvSpPr/>
          <p:nvPr/>
        </p:nvSpPr>
        <p:spPr>
          <a:xfrm>
            <a:off x="2586482" y="4630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6" name="object 6446"/>
          <p:cNvSpPr/>
          <p:nvPr/>
        </p:nvSpPr>
        <p:spPr>
          <a:xfrm>
            <a:off x="2587244" y="47260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7" name="object 6447"/>
          <p:cNvSpPr/>
          <p:nvPr/>
        </p:nvSpPr>
        <p:spPr>
          <a:xfrm>
            <a:off x="2586989" y="46639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8" name="object 6448"/>
          <p:cNvSpPr/>
          <p:nvPr/>
        </p:nvSpPr>
        <p:spPr>
          <a:xfrm>
            <a:off x="2586863" y="46276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9" name="object 6449"/>
          <p:cNvSpPr/>
          <p:nvPr/>
        </p:nvSpPr>
        <p:spPr>
          <a:xfrm>
            <a:off x="2587751" y="48243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0" name="object 6450"/>
          <p:cNvSpPr/>
          <p:nvPr/>
        </p:nvSpPr>
        <p:spPr>
          <a:xfrm>
            <a:off x="2587625" y="47740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1" name="object 6451"/>
          <p:cNvSpPr/>
          <p:nvPr/>
        </p:nvSpPr>
        <p:spPr>
          <a:xfrm>
            <a:off x="2588132" y="46874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2" name="object 6452"/>
          <p:cNvSpPr/>
          <p:nvPr/>
        </p:nvSpPr>
        <p:spPr>
          <a:xfrm>
            <a:off x="2587751" y="4659376"/>
            <a:ext cx="635" cy="114935"/>
          </a:xfrm>
          <a:custGeom>
            <a:avLst/>
            <a:gdLst/>
            <a:ahLst/>
            <a:cxnLst/>
            <a:rect l="l" t="t" r="r" b="b"/>
            <a:pathLst>
              <a:path w="635" h="114935">
                <a:moveTo>
                  <a:pt x="253" y="-4762"/>
                </a:moveTo>
                <a:lnTo>
                  <a:pt x="253" y="119443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3" name="object 6453"/>
          <p:cNvSpPr/>
          <p:nvPr/>
        </p:nvSpPr>
        <p:spPr>
          <a:xfrm>
            <a:off x="2588514" y="47330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4" name="object 6454"/>
          <p:cNvSpPr/>
          <p:nvPr/>
        </p:nvSpPr>
        <p:spPr>
          <a:xfrm>
            <a:off x="2588895" y="4720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5" name="object 6455"/>
          <p:cNvSpPr/>
          <p:nvPr/>
        </p:nvSpPr>
        <p:spPr>
          <a:xfrm>
            <a:off x="2588641" y="4655820"/>
            <a:ext cx="635" cy="77470"/>
          </a:xfrm>
          <a:custGeom>
            <a:avLst/>
            <a:gdLst/>
            <a:ahLst/>
            <a:cxnLst/>
            <a:rect l="l" t="t" r="r" b="b"/>
            <a:pathLst>
              <a:path w="635" h="77470">
                <a:moveTo>
                  <a:pt x="190" y="-4762"/>
                </a:moveTo>
                <a:lnTo>
                  <a:pt x="190" y="8197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6" name="object 6456"/>
          <p:cNvSpPr/>
          <p:nvPr/>
        </p:nvSpPr>
        <p:spPr>
          <a:xfrm>
            <a:off x="2588005" y="4621657"/>
            <a:ext cx="1270" cy="38100"/>
          </a:xfrm>
          <a:custGeom>
            <a:avLst/>
            <a:gdLst/>
            <a:ahLst/>
            <a:cxnLst/>
            <a:rect l="l" t="t" r="r" b="b"/>
            <a:pathLst>
              <a:path w="1269" h="38100">
                <a:moveTo>
                  <a:pt x="0" y="37719"/>
                </a:moveTo>
                <a:lnTo>
                  <a:pt x="0" y="0"/>
                </a:lnTo>
                <a:lnTo>
                  <a:pt x="762" y="0"/>
                </a:lnTo>
                <a:lnTo>
                  <a:pt x="762" y="341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7" name="object 6457"/>
          <p:cNvSpPr/>
          <p:nvPr/>
        </p:nvSpPr>
        <p:spPr>
          <a:xfrm>
            <a:off x="2586989" y="4590034"/>
            <a:ext cx="1905" cy="38100"/>
          </a:xfrm>
          <a:custGeom>
            <a:avLst/>
            <a:gdLst/>
            <a:ahLst/>
            <a:cxnLst/>
            <a:rect l="l" t="t" r="r" b="b"/>
            <a:pathLst>
              <a:path w="1905" h="38100">
                <a:moveTo>
                  <a:pt x="0" y="37591"/>
                </a:moveTo>
                <a:lnTo>
                  <a:pt x="0" y="0"/>
                </a:lnTo>
                <a:lnTo>
                  <a:pt x="1397" y="0"/>
                </a:lnTo>
                <a:lnTo>
                  <a:pt x="1397" y="316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8" name="object 6458"/>
          <p:cNvSpPr/>
          <p:nvPr/>
        </p:nvSpPr>
        <p:spPr>
          <a:xfrm>
            <a:off x="2586482" y="4578222"/>
            <a:ext cx="1270" cy="52705"/>
          </a:xfrm>
          <a:custGeom>
            <a:avLst/>
            <a:gdLst/>
            <a:ahLst/>
            <a:cxnLst/>
            <a:rect l="l" t="t" r="r" b="b"/>
            <a:pathLst>
              <a:path w="1269" h="52704">
                <a:moveTo>
                  <a:pt x="0" y="52324"/>
                </a:moveTo>
                <a:lnTo>
                  <a:pt x="0" y="0"/>
                </a:lnTo>
                <a:lnTo>
                  <a:pt x="1143" y="0"/>
                </a:lnTo>
                <a:lnTo>
                  <a:pt x="1143" y="118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9" name="object 6459"/>
          <p:cNvSpPr/>
          <p:nvPr/>
        </p:nvSpPr>
        <p:spPr>
          <a:xfrm>
            <a:off x="2589657" y="46719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0" name="object 6460"/>
          <p:cNvSpPr/>
          <p:nvPr/>
        </p:nvSpPr>
        <p:spPr>
          <a:xfrm>
            <a:off x="2589529" y="46071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1" name="object 6461"/>
          <p:cNvSpPr/>
          <p:nvPr/>
        </p:nvSpPr>
        <p:spPr>
          <a:xfrm>
            <a:off x="2589276" y="45750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2" name="object 6462"/>
          <p:cNvSpPr/>
          <p:nvPr/>
        </p:nvSpPr>
        <p:spPr>
          <a:xfrm>
            <a:off x="2587117" y="4536313"/>
            <a:ext cx="2540" cy="41910"/>
          </a:xfrm>
          <a:custGeom>
            <a:avLst/>
            <a:gdLst/>
            <a:ahLst/>
            <a:cxnLst/>
            <a:rect l="l" t="t" r="r" b="b"/>
            <a:pathLst>
              <a:path w="2539" h="41910">
                <a:moveTo>
                  <a:pt x="0" y="41910"/>
                </a:moveTo>
                <a:lnTo>
                  <a:pt x="0" y="0"/>
                </a:lnTo>
                <a:lnTo>
                  <a:pt x="2286" y="0"/>
                </a:lnTo>
                <a:lnTo>
                  <a:pt x="2286" y="387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3" name="object 6463"/>
          <p:cNvSpPr/>
          <p:nvPr/>
        </p:nvSpPr>
        <p:spPr>
          <a:xfrm>
            <a:off x="2586227" y="4464177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721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4" name="object 6464"/>
          <p:cNvSpPr/>
          <p:nvPr/>
        </p:nvSpPr>
        <p:spPr>
          <a:xfrm>
            <a:off x="2583052" y="4413630"/>
            <a:ext cx="4445" cy="53975"/>
          </a:xfrm>
          <a:custGeom>
            <a:avLst/>
            <a:gdLst/>
            <a:ahLst/>
            <a:cxnLst/>
            <a:rect l="l" t="t" r="r" b="b"/>
            <a:pathLst>
              <a:path w="4444" h="53975">
                <a:moveTo>
                  <a:pt x="0" y="53848"/>
                </a:moveTo>
                <a:lnTo>
                  <a:pt x="0" y="0"/>
                </a:lnTo>
                <a:lnTo>
                  <a:pt x="4191" y="0"/>
                </a:lnTo>
                <a:lnTo>
                  <a:pt x="4191" y="505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5" name="object 6465"/>
          <p:cNvSpPr/>
          <p:nvPr/>
        </p:nvSpPr>
        <p:spPr>
          <a:xfrm>
            <a:off x="2582672" y="4348860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540" y="0"/>
                </a:lnTo>
                <a:lnTo>
                  <a:pt x="2540" y="647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6" name="object 6466"/>
          <p:cNvSpPr/>
          <p:nvPr/>
        </p:nvSpPr>
        <p:spPr>
          <a:xfrm>
            <a:off x="2582417" y="4329938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1892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7" name="object 6467"/>
          <p:cNvSpPr/>
          <p:nvPr/>
        </p:nvSpPr>
        <p:spPr>
          <a:xfrm>
            <a:off x="2590673" y="44561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8" name="object 6468"/>
          <p:cNvSpPr/>
          <p:nvPr/>
        </p:nvSpPr>
        <p:spPr>
          <a:xfrm>
            <a:off x="2590419" y="44516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9" name="object 6469"/>
          <p:cNvSpPr/>
          <p:nvPr/>
        </p:nvSpPr>
        <p:spPr>
          <a:xfrm>
            <a:off x="2590292" y="44067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0" name="object 6470"/>
          <p:cNvSpPr/>
          <p:nvPr/>
        </p:nvSpPr>
        <p:spPr>
          <a:xfrm>
            <a:off x="2590038" y="4281296"/>
            <a:ext cx="635" cy="125730"/>
          </a:xfrm>
          <a:custGeom>
            <a:avLst/>
            <a:gdLst/>
            <a:ahLst/>
            <a:cxnLst/>
            <a:rect l="l" t="t" r="r" b="b"/>
            <a:pathLst>
              <a:path w="635" h="125729">
                <a:moveTo>
                  <a:pt x="190" y="-4762"/>
                </a:moveTo>
                <a:lnTo>
                  <a:pt x="190" y="13023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1" name="object 6471"/>
          <p:cNvSpPr/>
          <p:nvPr/>
        </p:nvSpPr>
        <p:spPr>
          <a:xfrm>
            <a:off x="2583179" y="4198111"/>
            <a:ext cx="7620" cy="132080"/>
          </a:xfrm>
          <a:custGeom>
            <a:avLst/>
            <a:gdLst/>
            <a:ahLst/>
            <a:cxnLst/>
            <a:rect l="l" t="t" r="r" b="b"/>
            <a:pathLst>
              <a:path w="7619" h="132079">
                <a:moveTo>
                  <a:pt x="0" y="131825"/>
                </a:moveTo>
                <a:lnTo>
                  <a:pt x="0" y="0"/>
                </a:lnTo>
                <a:lnTo>
                  <a:pt x="7112" y="0"/>
                </a:lnTo>
                <a:lnTo>
                  <a:pt x="7112" y="831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2" name="object 6472"/>
          <p:cNvSpPr/>
          <p:nvPr/>
        </p:nvSpPr>
        <p:spPr>
          <a:xfrm>
            <a:off x="2592323" y="4792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3" name="object 6473"/>
          <p:cNvSpPr/>
          <p:nvPr/>
        </p:nvSpPr>
        <p:spPr>
          <a:xfrm>
            <a:off x="2592958" y="48173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4" name="object 6474"/>
          <p:cNvSpPr/>
          <p:nvPr/>
        </p:nvSpPr>
        <p:spPr>
          <a:xfrm>
            <a:off x="2592704" y="47918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5" name="object 6475"/>
          <p:cNvSpPr/>
          <p:nvPr/>
        </p:nvSpPr>
        <p:spPr>
          <a:xfrm>
            <a:off x="2592514" y="4735766"/>
            <a:ext cx="0" cy="110489"/>
          </a:xfrm>
          <a:custGeom>
            <a:avLst/>
            <a:gdLst/>
            <a:ahLst/>
            <a:cxnLst/>
            <a:rect l="l" t="t" r="r" b="b"/>
            <a:pathLst>
              <a:path h="110489">
                <a:moveTo>
                  <a:pt x="0" y="0"/>
                </a:moveTo>
                <a:lnTo>
                  <a:pt x="0" y="10998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6" name="object 6476"/>
          <p:cNvSpPr/>
          <p:nvPr/>
        </p:nvSpPr>
        <p:spPr>
          <a:xfrm>
            <a:off x="2593467" y="4805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7" name="object 6477"/>
          <p:cNvSpPr/>
          <p:nvPr/>
        </p:nvSpPr>
        <p:spPr>
          <a:xfrm>
            <a:off x="2593339" y="47514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8" name="object 6478"/>
          <p:cNvSpPr/>
          <p:nvPr/>
        </p:nvSpPr>
        <p:spPr>
          <a:xfrm>
            <a:off x="2594101" y="48958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9" name="object 6479"/>
          <p:cNvSpPr/>
          <p:nvPr/>
        </p:nvSpPr>
        <p:spPr>
          <a:xfrm>
            <a:off x="2594482" y="4853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0" name="object 6480"/>
          <p:cNvSpPr/>
          <p:nvPr/>
        </p:nvSpPr>
        <p:spPr>
          <a:xfrm>
            <a:off x="2594101" y="4831841"/>
            <a:ext cx="635" cy="64135"/>
          </a:xfrm>
          <a:custGeom>
            <a:avLst/>
            <a:gdLst/>
            <a:ahLst/>
            <a:cxnLst/>
            <a:rect l="l" t="t" r="r" b="b"/>
            <a:pathLst>
              <a:path w="635" h="64135">
                <a:moveTo>
                  <a:pt x="190" y="-4762"/>
                </a:moveTo>
                <a:lnTo>
                  <a:pt x="190" y="6877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1" name="object 6481"/>
          <p:cNvSpPr/>
          <p:nvPr/>
        </p:nvSpPr>
        <p:spPr>
          <a:xfrm>
            <a:off x="2594864" y="48263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2" name="object 6482"/>
          <p:cNvSpPr/>
          <p:nvPr/>
        </p:nvSpPr>
        <p:spPr>
          <a:xfrm>
            <a:off x="2594355" y="4792853"/>
            <a:ext cx="635" cy="39370"/>
          </a:xfrm>
          <a:custGeom>
            <a:avLst/>
            <a:gdLst/>
            <a:ahLst/>
            <a:cxnLst/>
            <a:rect l="l" t="t" r="r" b="b"/>
            <a:pathLst>
              <a:path w="635" h="39370">
                <a:moveTo>
                  <a:pt x="0" y="38988"/>
                </a:moveTo>
                <a:lnTo>
                  <a:pt x="0" y="0"/>
                </a:lnTo>
                <a:lnTo>
                  <a:pt x="508" y="0"/>
                </a:lnTo>
                <a:lnTo>
                  <a:pt x="508" y="335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3" name="object 6483"/>
          <p:cNvSpPr/>
          <p:nvPr/>
        </p:nvSpPr>
        <p:spPr>
          <a:xfrm>
            <a:off x="2593848" y="475005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4" name="object 6484"/>
          <p:cNvSpPr/>
          <p:nvPr/>
        </p:nvSpPr>
        <p:spPr>
          <a:xfrm>
            <a:off x="2593467" y="4722495"/>
            <a:ext cx="1270" cy="29209"/>
          </a:xfrm>
          <a:custGeom>
            <a:avLst/>
            <a:gdLst/>
            <a:ahLst/>
            <a:cxnLst/>
            <a:rect l="l" t="t" r="r" b="b"/>
            <a:pathLst>
              <a:path w="1269" h="29210">
                <a:moveTo>
                  <a:pt x="0" y="28955"/>
                </a:moveTo>
                <a:lnTo>
                  <a:pt x="0" y="0"/>
                </a:lnTo>
                <a:lnTo>
                  <a:pt x="762" y="0"/>
                </a:lnTo>
                <a:lnTo>
                  <a:pt x="762" y="275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5" name="object 6485"/>
          <p:cNvSpPr/>
          <p:nvPr/>
        </p:nvSpPr>
        <p:spPr>
          <a:xfrm>
            <a:off x="2592451" y="4704460"/>
            <a:ext cx="1905" cy="36195"/>
          </a:xfrm>
          <a:custGeom>
            <a:avLst/>
            <a:gdLst/>
            <a:ahLst/>
            <a:cxnLst/>
            <a:rect l="l" t="t" r="r" b="b"/>
            <a:pathLst>
              <a:path w="1905" h="36195">
                <a:moveTo>
                  <a:pt x="0" y="36067"/>
                </a:moveTo>
                <a:lnTo>
                  <a:pt x="0" y="0"/>
                </a:lnTo>
                <a:lnTo>
                  <a:pt x="1397" y="0"/>
                </a:lnTo>
                <a:lnTo>
                  <a:pt x="1397" y="1803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6" name="object 6486"/>
          <p:cNvSpPr/>
          <p:nvPr/>
        </p:nvSpPr>
        <p:spPr>
          <a:xfrm>
            <a:off x="2595245" y="47721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7" name="object 6487"/>
          <p:cNvSpPr/>
          <p:nvPr/>
        </p:nvSpPr>
        <p:spPr>
          <a:xfrm>
            <a:off x="2595752" y="48035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8" name="object 6488"/>
          <p:cNvSpPr/>
          <p:nvPr/>
        </p:nvSpPr>
        <p:spPr>
          <a:xfrm>
            <a:off x="2596895" y="48442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9" name="object 6489"/>
          <p:cNvSpPr/>
          <p:nvPr/>
        </p:nvSpPr>
        <p:spPr>
          <a:xfrm>
            <a:off x="2596769" y="48304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0" name="object 6490"/>
          <p:cNvSpPr/>
          <p:nvPr/>
        </p:nvSpPr>
        <p:spPr>
          <a:xfrm>
            <a:off x="2596514" y="4789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1" name="object 6491"/>
          <p:cNvSpPr/>
          <p:nvPr/>
        </p:nvSpPr>
        <p:spPr>
          <a:xfrm>
            <a:off x="2597530" y="48201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2" name="object 6492"/>
          <p:cNvSpPr/>
          <p:nvPr/>
        </p:nvSpPr>
        <p:spPr>
          <a:xfrm>
            <a:off x="2597276" y="47856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3" name="object 6493"/>
          <p:cNvSpPr/>
          <p:nvPr/>
        </p:nvSpPr>
        <p:spPr>
          <a:xfrm>
            <a:off x="2596642" y="4768596"/>
            <a:ext cx="1270" cy="21590"/>
          </a:xfrm>
          <a:custGeom>
            <a:avLst/>
            <a:gdLst/>
            <a:ahLst/>
            <a:cxnLst/>
            <a:rect l="l" t="t" r="r" b="b"/>
            <a:pathLst>
              <a:path w="1269" h="21589">
                <a:moveTo>
                  <a:pt x="0" y="21082"/>
                </a:moveTo>
                <a:lnTo>
                  <a:pt x="0" y="0"/>
                </a:lnTo>
                <a:lnTo>
                  <a:pt x="762" y="0"/>
                </a:lnTo>
                <a:lnTo>
                  <a:pt x="762" y="170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4" name="object 6494"/>
          <p:cNvSpPr/>
          <p:nvPr/>
        </p:nvSpPr>
        <p:spPr>
          <a:xfrm>
            <a:off x="2596388" y="4758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5" name="object 6495"/>
          <p:cNvSpPr/>
          <p:nvPr/>
        </p:nvSpPr>
        <p:spPr>
          <a:xfrm>
            <a:off x="2596133" y="47510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6" name="object 6496"/>
          <p:cNvSpPr/>
          <p:nvPr/>
        </p:nvSpPr>
        <p:spPr>
          <a:xfrm>
            <a:off x="2595879" y="4737480"/>
            <a:ext cx="635" cy="66040"/>
          </a:xfrm>
          <a:custGeom>
            <a:avLst/>
            <a:gdLst/>
            <a:ahLst/>
            <a:cxnLst/>
            <a:rect l="l" t="t" r="r" b="b"/>
            <a:pathLst>
              <a:path w="635" h="66039">
                <a:moveTo>
                  <a:pt x="254" y="-4762"/>
                </a:moveTo>
                <a:lnTo>
                  <a:pt x="254" y="7080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7" name="object 6497"/>
          <p:cNvSpPr/>
          <p:nvPr/>
        </p:nvSpPr>
        <p:spPr>
          <a:xfrm>
            <a:off x="2595626" y="47344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8" name="object 6498"/>
          <p:cNvSpPr/>
          <p:nvPr/>
        </p:nvSpPr>
        <p:spPr>
          <a:xfrm>
            <a:off x="2595245" y="4695316"/>
            <a:ext cx="635" cy="76835"/>
          </a:xfrm>
          <a:custGeom>
            <a:avLst/>
            <a:gdLst/>
            <a:ahLst/>
            <a:cxnLst/>
            <a:rect l="l" t="t" r="r" b="b"/>
            <a:pathLst>
              <a:path w="635" h="76835">
                <a:moveTo>
                  <a:pt x="317" y="-4762"/>
                </a:moveTo>
                <a:lnTo>
                  <a:pt x="317" y="8159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9" name="object 6499"/>
          <p:cNvSpPr/>
          <p:nvPr/>
        </p:nvSpPr>
        <p:spPr>
          <a:xfrm>
            <a:off x="2593085" y="4656582"/>
            <a:ext cx="2540" cy="48260"/>
          </a:xfrm>
          <a:custGeom>
            <a:avLst/>
            <a:gdLst/>
            <a:ahLst/>
            <a:cxnLst/>
            <a:rect l="l" t="t" r="r" b="b"/>
            <a:pathLst>
              <a:path w="2539" h="48260">
                <a:moveTo>
                  <a:pt x="0" y="47878"/>
                </a:moveTo>
                <a:lnTo>
                  <a:pt x="0" y="0"/>
                </a:lnTo>
                <a:lnTo>
                  <a:pt x="2540" y="0"/>
                </a:lnTo>
                <a:lnTo>
                  <a:pt x="2540" y="387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0" name="object 6500"/>
          <p:cNvSpPr/>
          <p:nvPr/>
        </p:nvSpPr>
        <p:spPr>
          <a:xfrm>
            <a:off x="2591942" y="4572000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413" y="0"/>
                </a:lnTo>
                <a:lnTo>
                  <a:pt x="2413" y="845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1" name="object 6501"/>
          <p:cNvSpPr/>
          <p:nvPr/>
        </p:nvSpPr>
        <p:spPr>
          <a:xfrm>
            <a:off x="2591816" y="4545457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265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2" name="object 6502"/>
          <p:cNvSpPr/>
          <p:nvPr/>
        </p:nvSpPr>
        <p:spPr>
          <a:xfrm>
            <a:off x="2598420" y="48601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3" name="object 6503"/>
          <p:cNvSpPr/>
          <p:nvPr/>
        </p:nvSpPr>
        <p:spPr>
          <a:xfrm>
            <a:off x="2599054" y="4867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4" name="object 6504"/>
          <p:cNvSpPr/>
          <p:nvPr/>
        </p:nvSpPr>
        <p:spPr>
          <a:xfrm>
            <a:off x="2598801" y="4824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5" name="object 6505"/>
          <p:cNvSpPr/>
          <p:nvPr/>
        </p:nvSpPr>
        <p:spPr>
          <a:xfrm>
            <a:off x="2598547" y="4811521"/>
            <a:ext cx="635" cy="48895"/>
          </a:xfrm>
          <a:custGeom>
            <a:avLst/>
            <a:gdLst/>
            <a:ahLst/>
            <a:cxnLst/>
            <a:rect l="l" t="t" r="r" b="b"/>
            <a:pathLst>
              <a:path w="635" h="48895">
                <a:moveTo>
                  <a:pt x="190" y="-4762"/>
                </a:moveTo>
                <a:lnTo>
                  <a:pt x="190" y="5340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6" name="object 6506"/>
          <p:cNvSpPr/>
          <p:nvPr/>
        </p:nvSpPr>
        <p:spPr>
          <a:xfrm>
            <a:off x="2598292" y="47922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7" name="object 6507"/>
          <p:cNvSpPr/>
          <p:nvPr/>
        </p:nvSpPr>
        <p:spPr>
          <a:xfrm>
            <a:off x="2599435" y="48125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8" name="object 6508"/>
          <p:cNvSpPr/>
          <p:nvPr/>
        </p:nvSpPr>
        <p:spPr>
          <a:xfrm>
            <a:off x="2600198" y="48742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9" name="object 6509"/>
          <p:cNvSpPr/>
          <p:nvPr/>
        </p:nvSpPr>
        <p:spPr>
          <a:xfrm>
            <a:off x="2599944" y="47983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0" name="object 6510"/>
          <p:cNvSpPr/>
          <p:nvPr/>
        </p:nvSpPr>
        <p:spPr>
          <a:xfrm>
            <a:off x="2599817" y="47950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1" name="object 6511"/>
          <p:cNvSpPr/>
          <p:nvPr/>
        </p:nvSpPr>
        <p:spPr>
          <a:xfrm>
            <a:off x="2599435" y="4783582"/>
            <a:ext cx="635" cy="29209"/>
          </a:xfrm>
          <a:custGeom>
            <a:avLst/>
            <a:gdLst/>
            <a:ahLst/>
            <a:cxnLst/>
            <a:rect l="l" t="t" r="r" b="b"/>
            <a:pathLst>
              <a:path w="635" h="29210">
                <a:moveTo>
                  <a:pt x="0" y="28955"/>
                </a:moveTo>
                <a:lnTo>
                  <a:pt x="0" y="0"/>
                </a:lnTo>
                <a:lnTo>
                  <a:pt x="508" y="0"/>
                </a:lnTo>
                <a:lnTo>
                  <a:pt x="508" y="11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2" name="object 6512"/>
          <p:cNvSpPr/>
          <p:nvPr/>
        </p:nvSpPr>
        <p:spPr>
          <a:xfrm>
            <a:off x="2598547" y="4757420"/>
            <a:ext cx="1270" cy="34925"/>
          </a:xfrm>
          <a:custGeom>
            <a:avLst/>
            <a:gdLst/>
            <a:ahLst/>
            <a:cxnLst/>
            <a:rect l="l" t="t" r="r" b="b"/>
            <a:pathLst>
              <a:path w="1269" h="34925">
                <a:moveTo>
                  <a:pt x="0" y="34798"/>
                </a:moveTo>
                <a:lnTo>
                  <a:pt x="0" y="0"/>
                </a:lnTo>
                <a:lnTo>
                  <a:pt x="1143" y="0"/>
                </a:lnTo>
                <a:lnTo>
                  <a:pt x="1143" y="261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3" name="object 6513"/>
          <p:cNvSpPr/>
          <p:nvPr/>
        </p:nvSpPr>
        <p:spPr>
          <a:xfrm>
            <a:off x="2600960" y="48665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4" name="object 6514"/>
          <p:cNvSpPr/>
          <p:nvPr/>
        </p:nvSpPr>
        <p:spPr>
          <a:xfrm>
            <a:off x="2600705" y="4834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5" name="object 6515"/>
          <p:cNvSpPr/>
          <p:nvPr/>
        </p:nvSpPr>
        <p:spPr>
          <a:xfrm>
            <a:off x="2600579" y="4821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6" name="object 6516"/>
          <p:cNvSpPr/>
          <p:nvPr/>
        </p:nvSpPr>
        <p:spPr>
          <a:xfrm>
            <a:off x="2601467" y="48209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7" name="object 6517"/>
          <p:cNvSpPr/>
          <p:nvPr/>
        </p:nvSpPr>
        <p:spPr>
          <a:xfrm>
            <a:off x="2601341" y="47959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8" name="object 6518"/>
          <p:cNvSpPr/>
          <p:nvPr/>
        </p:nvSpPr>
        <p:spPr>
          <a:xfrm>
            <a:off x="2600705" y="4777104"/>
            <a:ext cx="1270" cy="44450"/>
          </a:xfrm>
          <a:custGeom>
            <a:avLst/>
            <a:gdLst/>
            <a:ahLst/>
            <a:cxnLst/>
            <a:rect l="l" t="t" r="r" b="b"/>
            <a:pathLst>
              <a:path w="1269" h="44450">
                <a:moveTo>
                  <a:pt x="0" y="44323"/>
                </a:moveTo>
                <a:lnTo>
                  <a:pt x="0" y="0"/>
                </a:lnTo>
                <a:lnTo>
                  <a:pt x="762" y="0"/>
                </a:lnTo>
                <a:lnTo>
                  <a:pt x="762" y="1879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9" name="object 6519"/>
          <p:cNvSpPr/>
          <p:nvPr/>
        </p:nvSpPr>
        <p:spPr>
          <a:xfrm>
            <a:off x="2602229" y="4821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0" name="object 6520"/>
          <p:cNvSpPr/>
          <p:nvPr/>
        </p:nvSpPr>
        <p:spPr>
          <a:xfrm>
            <a:off x="2602102" y="4798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1" name="object 6521"/>
          <p:cNvSpPr/>
          <p:nvPr/>
        </p:nvSpPr>
        <p:spPr>
          <a:xfrm>
            <a:off x="2601848" y="47851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2" name="object 6522"/>
          <p:cNvSpPr/>
          <p:nvPr/>
        </p:nvSpPr>
        <p:spPr>
          <a:xfrm>
            <a:off x="2602992" y="48936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3" name="object 6523"/>
          <p:cNvSpPr/>
          <p:nvPr/>
        </p:nvSpPr>
        <p:spPr>
          <a:xfrm>
            <a:off x="2603754" y="49545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4" name="object 6524"/>
          <p:cNvSpPr/>
          <p:nvPr/>
        </p:nvSpPr>
        <p:spPr>
          <a:xfrm>
            <a:off x="2603626" y="48676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5" name="object 6525"/>
          <p:cNvSpPr/>
          <p:nvPr/>
        </p:nvSpPr>
        <p:spPr>
          <a:xfrm>
            <a:off x="2603373" y="48261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6" name="object 6526"/>
          <p:cNvSpPr/>
          <p:nvPr/>
        </p:nvSpPr>
        <p:spPr>
          <a:xfrm>
            <a:off x="2603119" y="4824221"/>
            <a:ext cx="635" cy="69850"/>
          </a:xfrm>
          <a:custGeom>
            <a:avLst/>
            <a:gdLst/>
            <a:ahLst/>
            <a:cxnLst/>
            <a:rect l="l" t="t" r="r" b="b"/>
            <a:pathLst>
              <a:path w="635" h="69850">
                <a:moveTo>
                  <a:pt x="254" y="-4762"/>
                </a:moveTo>
                <a:lnTo>
                  <a:pt x="254" y="74231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7" name="object 6527"/>
          <p:cNvSpPr/>
          <p:nvPr/>
        </p:nvSpPr>
        <p:spPr>
          <a:xfrm>
            <a:off x="2602864" y="4806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8" name="object 6528"/>
          <p:cNvSpPr/>
          <p:nvPr/>
        </p:nvSpPr>
        <p:spPr>
          <a:xfrm>
            <a:off x="2602610" y="47795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9" name="object 6529"/>
          <p:cNvSpPr/>
          <p:nvPr/>
        </p:nvSpPr>
        <p:spPr>
          <a:xfrm>
            <a:off x="2602102" y="4775072"/>
            <a:ext cx="1270" cy="10160"/>
          </a:xfrm>
          <a:custGeom>
            <a:avLst/>
            <a:gdLst/>
            <a:ahLst/>
            <a:cxnLst/>
            <a:rect l="l" t="t" r="r" b="b"/>
            <a:pathLst>
              <a:path w="1269" h="10160">
                <a:moveTo>
                  <a:pt x="0" y="10033"/>
                </a:moveTo>
                <a:lnTo>
                  <a:pt x="0" y="0"/>
                </a:lnTo>
                <a:lnTo>
                  <a:pt x="762" y="0"/>
                </a:lnTo>
                <a:lnTo>
                  <a:pt x="762" y="444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0" name="object 6530"/>
          <p:cNvSpPr/>
          <p:nvPr/>
        </p:nvSpPr>
        <p:spPr>
          <a:xfrm>
            <a:off x="2601086" y="4749546"/>
            <a:ext cx="1905" cy="27940"/>
          </a:xfrm>
          <a:custGeom>
            <a:avLst/>
            <a:gdLst/>
            <a:ahLst/>
            <a:cxnLst/>
            <a:rect l="l" t="t" r="r" b="b"/>
            <a:pathLst>
              <a:path w="1905" h="27939">
                <a:moveTo>
                  <a:pt x="0" y="27559"/>
                </a:moveTo>
                <a:lnTo>
                  <a:pt x="0" y="0"/>
                </a:lnTo>
                <a:lnTo>
                  <a:pt x="1397" y="0"/>
                </a:lnTo>
                <a:lnTo>
                  <a:pt x="1397" y="255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1" name="object 6531"/>
          <p:cNvSpPr/>
          <p:nvPr/>
        </p:nvSpPr>
        <p:spPr>
          <a:xfrm>
            <a:off x="2599054" y="4700778"/>
            <a:ext cx="3175" cy="57150"/>
          </a:xfrm>
          <a:custGeom>
            <a:avLst/>
            <a:gdLst/>
            <a:ahLst/>
            <a:cxnLst/>
            <a:rect l="l" t="t" r="r" b="b"/>
            <a:pathLst>
              <a:path w="3175" h="57150">
                <a:moveTo>
                  <a:pt x="0" y="56641"/>
                </a:moveTo>
                <a:lnTo>
                  <a:pt x="0" y="0"/>
                </a:lnTo>
                <a:lnTo>
                  <a:pt x="2667" y="0"/>
                </a:lnTo>
                <a:lnTo>
                  <a:pt x="2667" y="4876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2" name="object 6532"/>
          <p:cNvSpPr/>
          <p:nvPr/>
        </p:nvSpPr>
        <p:spPr>
          <a:xfrm>
            <a:off x="2598039" y="4615179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413" y="0"/>
                </a:lnTo>
                <a:lnTo>
                  <a:pt x="2413" y="855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3" name="object 6533"/>
          <p:cNvSpPr/>
          <p:nvPr/>
        </p:nvSpPr>
        <p:spPr>
          <a:xfrm>
            <a:off x="2604135" y="46028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4" name="object 6534"/>
          <p:cNvSpPr/>
          <p:nvPr/>
        </p:nvSpPr>
        <p:spPr>
          <a:xfrm>
            <a:off x="2599308" y="4545710"/>
            <a:ext cx="5080" cy="69850"/>
          </a:xfrm>
          <a:custGeom>
            <a:avLst/>
            <a:gdLst/>
            <a:ahLst/>
            <a:cxnLst/>
            <a:rect l="l" t="t" r="r" b="b"/>
            <a:pathLst>
              <a:path w="5080" h="69850">
                <a:moveTo>
                  <a:pt x="0" y="69469"/>
                </a:moveTo>
                <a:lnTo>
                  <a:pt x="0" y="0"/>
                </a:lnTo>
                <a:lnTo>
                  <a:pt x="4953" y="0"/>
                </a:lnTo>
                <a:lnTo>
                  <a:pt x="4953" y="571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5" name="object 6535"/>
          <p:cNvSpPr/>
          <p:nvPr/>
        </p:nvSpPr>
        <p:spPr>
          <a:xfrm>
            <a:off x="2597911" y="4527296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810" y="0"/>
                </a:lnTo>
                <a:lnTo>
                  <a:pt x="3810" y="1841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6" name="object 6536"/>
          <p:cNvSpPr/>
          <p:nvPr/>
        </p:nvSpPr>
        <p:spPr>
          <a:xfrm>
            <a:off x="2592451" y="4519167"/>
            <a:ext cx="7620" cy="26670"/>
          </a:xfrm>
          <a:custGeom>
            <a:avLst/>
            <a:gdLst/>
            <a:ahLst/>
            <a:cxnLst/>
            <a:rect l="l" t="t" r="r" b="b"/>
            <a:pathLst>
              <a:path w="7619" h="26670">
                <a:moveTo>
                  <a:pt x="0" y="26288"/>
                </a:moveTo>
                <a:lnTo>
                  <a:pt x="0" y="0"/>
                </a:lnTo>
                <a:lnTo>
                  <a:pt x="7365" y="0"/>
                </a:lnTo>
                <a:lnTo>
                  <a:pt x="7365" y="812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7" name="object 6537"/>
          <p:cNvSpPr/>
          <p:nvPr/>
        </p:nvSpPr>
        <p:spPr>
          <a:xfrm>
            <a:off x="2591561" y="4481703"/>
            <a:ext cx="5080" cy="100965"/>
          </a:xfrm>
          <a:custGeom>
            <a:avLst/>
            <a:gdLst/>
            <a:ahLst/>
            <a:cxnLst/>
            <a:rect l="l" t="t" r="r" b="b"/>
            <a:pathLst>
              <a:path w="5080" h="100964">
                <a:moveTo>
                  <a:pt x="0" y="100457"/>
                </a:moveTo>
                <a:lnTo>
                  <a:pt x="0" y="0"/>
                </a:lnTo>
                <a:lnTo>
                  <a:pt x="4572" y="0"/>
                </a:lnTo>
                <a:lnTo>
                  <a:pt x="4572" y="3746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8" name="object 6538"/>
          <p:cNvSpPr/>
          <p:nvPr/>
        </p:nvSpPr>
        <p:spPr>
          <a:xfrm>
            <a:off x="2605277" y="48433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9" name="object 6539"/>
          <p:cNvSpPr/>
          <p:nvPr/>
        </p:nvSpPr>
        <p:spPr>
          <a:xfrm>
            <a:off x="2605151" y="48207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0" name="object 6540"/>
          <p:cNvSpPr/>
          <p:nvPr/>
        </p:nvSpPr>
        <p:spPr>
          <a:xfrm>
            <a:off x="2604897" y="48042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1" name="object 6541"/>
          <p:cNvSpPr/>
          <p:nvPr/>
        </p:nvSpPr>
        <p:spPr>
          <a:xfrm>
            <a:off x="2606294" y="48430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2" name="object 6542"/>
          <p:cNvSpPr/>
          <p:nvPr/>
        </p:nvSpPr>
        <p:spPr>
          <a:xfrm>
            <a:off x="2606039" y="4831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3" name="object 6543"/>
          <p:cNvSpPr/>
          <p:nvPr/>
        </p:nvSpPr>
        <p:spPr>
          <a:xfrm>
            <a:off x="2605913" y="48088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4" name="object 6544"/>
          <p:cNvSpPr/>
          <p:nvPr/>
        </p:nvSpPr>
        <p:spPr>
          <a:xfrm>
            <a:off x="2605658" y="4796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5" name="object 6545"/>
          <p:cNvSpPr/>
          <p:nvPr/>
        </p:nvSpPr>
        <p:spPr>
          <a:xfrm>
            <a:off x="2605151" y="4781422"/>
            <a:ext cx="1270" cy="22860"/>
          </a:xfrm>
          <a:custGeom>
            <a:avLst/>
            <a:gdLst/>
            <a:ahLst/>
            <a:cxnLst/>
            <a:rect l="l" t="t" r="r" b="b"/>
            <a:pathLst>
              <a:path w="1269" h="22860">
                <a:moveTo>
                  <a:pt x="0" y="22860"/>
                </a:moveTo>
                <a:lnTo>
                  <a:pt x="0" y="0"/>
                </a:lnTo>
                <a:lnTo>
                  <a:pt x="762" y="0"/>
                </a:lnTo>
                <a:lnTo>
                  <a:pt x="762" y="149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6" name="object 6546"/>
          <p:cNvSpPr/>
          <p:nvPr/>
        </p:nvSpPr>
        <p:spPr>
          <a:xfrm>
            <a:off x="2604770" y="475919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7" name="object 6547"/>
          <p:cNvSpPr/>
          <p:nvPr/>
        </p:nvSpPr>
        <p:spPr>
          <a:xfrm>
            <a:off x="2604516" y="4744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8" name="object 6548"/>
          <p:cNvSpPr/>
          <p:nvPr/>
        </p:nvSpPr>
        <p:spPr>
          <a:xfrm>
            <a:off x="2606801" y="4754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9" name="object 6549"/>
          <p:cNvSpPr/>
          <p:nvPr/>
        </p:nvSpPr>
        <p:spPr>
          <a:xfrm>
            <a:off x="2606675" y="47397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0" name="object 6550"/>
          <p:cNvSpPr/>
          <p:nvPr/>
        </p:nvSpPr>
        <p:spPr>
          <a:xfrm>
            <a:off x="2604770" y="4737989"/>
            <a:ext cx="2540" cy="6350"/>
          </a:xfrm>
          <a:custGeom>
            <a:avLst/>
            <a:gdLst/>
            <a:ahLst/>
            <a:cxnLst/>
            <a:rect l="l" t="t" r="r" b="b"/>
            <a:pathLst>
              <a:path w="2539" h="6350">
                <a:moveTo>
                  <a:pt x="0" y="6096"/>
                </a:moveTo>
                <a:lnTo>
                  <a:pt x="0" y="0"/>
                </a:lnTo>
                <a:lnTo>
                  <a:pt x="2032" y="0"/>
                </a:lnTo>
                <a:lnTo>
                  <a:pt x="2032" y="177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1" name="object 6551"/>
          <p:cNvSpPr/>
          <p:nvPr/>
        </p:nvSpPr>
        <p:spPr>
          <a:xfrm>
            <a:off x="2607182" y="47193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2" name="object 6552"/>
          <p:cNvSpPr/>
          <p:nvPr/>
        </p:nvSpPr>
        <p:spPr>
          <a:xfrm>
            <a:off x="2605785" y="4688840"/>
            <a:ext cx="1905" cy="49530"/>
          </a:xfrm>
          <a:custGeom>
            <a:avLst/>
            <a:gdLst/>
            <a:ahLst/>
            <a:cxnLst/>
            <a:rect l="l" t="t" r="r" b="b"/>
            <a:pathLst>
              <a:path w="1905" h="49529">
                <a:moveTo>
                  <a:pt x="0" y="49149"/>
                </a:moveTo>
                <a:lnTo>
                  <a:pt x="0" y="0"/>
                </a:lnTo>
                <a:lnTo>
                  <a:pt x="1524" y="0"/>
                </a:lnTo>
                <a:lnTo>
                  <a:pt x="1524" y="3048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3" name="object 6553"/>
          <p:cNvSpPr/>
          <p:nvPr/>
        </p:nvSpPr>
        <p:spPr>
          <a:xfrm>
            <a:off x="2608579" y="48140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4" name="object 6554"/>
          <p:cNvSpPr/>
          <p:nvPr/>
        </p:nvSpPr>
        <p:spPr>
          <a:xfrm>
            <a:off x="2608326" y="47876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5" name="object 6555"/>
          <p:cNvSpPr/>
          <p:nvPr/>
        </p:nvSpPr>
        <p:spPr>
          <a:xfrm>
            <a:off x="2608198" y="47651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6" name="object 6556"/>
          <p:cNvSpPr/>
          <p:nvPr/>
        </p:nvSpPr>
        <p:spPr>
          <a:xfrm>
            <a:off x="2607945" y="47528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7" name="object 6557"/>
          <p:cNvSpPr/>
          <p:nvPr/>
        </p:nvSpPr>
        <p:spPr>
          <a:xfrm>
            <a:off x="2607817" y="47268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8" name="object 6558"/>
          <p:cNvSpPr/>
          <p:nvPr/>
        </p:nvSpPr>
        <p:spPr>
          <a:xfrm>
            <a:off x="2609088" y="4725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9" name="object 6559"/>
          <p:cNvSpPr/>
          <p:nvPr/>
        </p:nvSpPr>
        <p:spPr>
          <a:xfrm>
            <a:off x="2608960" y="46981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0" name="object 6560"/>
          <p:cNvSpPr/>
          <p:nvPr/>
        </p:nvSpPr>
        <p:spPr>
          <a:xfrm>
            <a:off x="2607945" y="4674108"/>
            <a:ext cx="1270" cy="52705"/>
          </a:xfrm>
          <a:custGeom>
            <a:avLst/>
            <a:gdLst/>
            <a:ahLst/>
            <a:cxnLst/>
            <a:rect l="l" t="t" r="r" b="b"/>
            <a:pathLst>
              <a:path w="1269" h="52704">
                <a:moveTo>
                  <a:pt x="0" y="52704"/>
                </a:moveTo>
                <a:lnTo>
                  <a:pt x="0" y="0"/>
                </a:lnTo>
                <a:lnTo>
                  <a:pt x="1143" y="0"/>
                </a:lnTo>
                <a:lnTo>
                  <a:pt x="1143" y="240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1" name="object 6561"/>
          <p:cNvSpPr/>
          <p:nvPr/>
        </p:nvSpPr>
        <p:spPr>
          <a:xfrm>
            <a:off x="2607564" y="46598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2" name="object 6562"/>
          <p:cNvSpPr/>
          <p:nvPr/>
        </p:nvSpPr>
        <p:spPr>
          <a:xfrm>
            <a:off x="2606548" y="4624451"/>
            <a:ext cx="1905" cy="64769"/>
          </a:xfrm>
          <a:custGeom>
            <a:avLst/>
            <a:gdLst/>
            <a:ahLst/>
            <a:cxnLst/>
            <a:rect l="l" t="t" r="r" b="b"/>
            <a:pathLst>
              <a:path w="1905" h="64770">
                <a:moveTo>
                  <a:pt x="0" y="64388"/>
                </a:moveTo>
                <a:lnTo>
                  <a:pt x="0" y="0"/>
                </a:lnTo>
                <a:lnTo>
                  <a:pt x="1524" y="0"/>
                </a:lnTo>
                <a:lnTo>
                  <a:pt x="1524" y="354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3" name="object 6563"/>
          <p:cNvSpPr/>
          <p:nvPr/>
        </p:nvSpPr>
        <p:spPr>
          <a:xfrm>
            <a:off x="2609469" y="4830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4" name="object 6564"/>
          <p:cNvSpPr/>
          <p:nvPr/>
        </p:nvSpPr>
        <p:spPr>
          <a:xfrm>
            <a:off x="2609850" y="47994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5" name="object 6565"/>
          <p:cNvSpPr/>
          <p:nvPr/>
        </p:nvSpPr>
        <p:spPr>
          <a:xfrm>
            <a:off x="2609595" y="4683252"/>
            <a:ext cx="635" cy="147320"/>
          </a:xfrm>
          <a:custGeom>
            <a:avLst/>
            <a:gdLst/>
            <a:ahLst/>
            <a:cxnLst/>
            <a:rect l="l" t="t" r="r" b="b"/>
            <a:pathLst>
              <a:path w="635" h="147320">
                <a:moveTo>
                  <a:pt x="190" y="-4762"/>
                </a:moveTo>
                <a:lnTo>
                  <a:pt x="190" y="15170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6" name="object 6566"/>
          <p:cNvSpPr/>
          <p:nvPr/>
        </p:nvSpPr>
        <p:spPr>
          <a:xfrm>
            <a:off x="2610230" y="47788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7" name="object 6567"/>
          <p:cNvSpPr/>
          <p:nvPr/>
        </p:nvSpPr>
        <p:spPr>
          <a:xfrm>
            <a:off x="2610611" y="49232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8" name="object 6568"/>
          <p:cNvSpPr/>
          <p:nvPr/>
        </p:nvSpPr>
        <p:spPr>
          <a:xfrm>
            <a:off x="2610992" y="4871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9" name="object 6569"/>
          <p:cNvSpPr/>
          <p:nvPr/>
        </p:nvSpPr>
        <p:spPr>
          <a:xfrm>
            <a:off x="2610739" y="4841366"/>
            <a:ext cx="635" cy="81915"/>
          </a:xfrm>
          <a:custGeom>
            <a:avLst/>
            <a:gdLst/>
            <a:ahLst/>
            <a:cxnLst/>
            <a:rect l="l" t="t" r="r" b="b"/>
            <a:pathLst>
              <a:path w="635" h="81914">
                <a:moveTo>
                  <a:pt x="190" y="-4762"/>
                </a:moveTo>
                <a:lnTo>
                  <a:pt x="190" y="8667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0" name="object 6570"/>
          <p:cNvSpPr/>
          <p:nvPr/>
        </p:nvSpPr>
        <p:spPr>
          <a:xfrm>
            <a:off x="2611373" y="49192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1" name="object 6571"/>
          <p:cNvSpPr/>
          <p:nvPr/>
        </p:nvSpPr>
        <p:spPr>
          <a:xfrm>
            <a:off x="2611754" y="49526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2" name="object 6572"/>
          <p:cNvSpPr/>
          <p:nvPr/>
        </p:nvSpPr>
        <p:spPr>
          <a:xfrm>
            <a:off x="2612135" y="49465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3" name="object 6573"/>
          <p:cNvSpPr/>
          <p:nvPr/>
        </p:nvSpPr>
        <p:spPr>
          <a:xfrm>
            <a:off x="2611882" y="4896230"/>
            <a:ext cx="635" cy="56515"/>
          </a:xfrm>
          <a:custGeom>
            <a:avLst/>
            <a:gdLst/>
            <a:ahLst/>
            <a:cxnLst/>
            <a:rect l="l" t="t" r="r" b="b"/>
            <a:pathLst>
              <a:path w="635" h="56514">
                <a:moveTo>
                  <a:pt x="190" y="-4762"/>
                </a:moveTo>
                <a:lnTo>
                  <a:pt x="190" y="6115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4" name="object 6574"/>
          <p:cNvSpPr/>
          <p:nvPr/>
        </p:nvSpPr>
        <p:spPr>
          <a:xfrm>
            <a:off x="2611501" y="4850638"/>
            <a:ext cx="635" cy="68580"/>
          </a:xfrm>
          <a:custGeom>
            <a:avLst/>
            <a:gdLst/>
            <a:ahLst/>
            <a:cxnLst/>
            <a:rect l="l" t="t" r="r" b="b"/>
            <a:pathLst>
              <a:path w="635" h="68579">
                <a:moveTo>
                  <a:pt x="317" y="-4762"/>
                </a:moveTo>
                <a:lnTo>
                  <a:pt x="317" y="7334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5" name="object 6575"/>
          <p:cNvSpPr/>
          <p:nvPr/>
        </p:nvSpPr>
        <p:spPr>
          <a:xfrm>
            <a:off x="2612517" y="4869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6" name="object 6576"/>
          <p:cNvSpPr/>
          <p:nvPr/>
        </p:nvSpPr>
        <p:spPr>
          <a:xfrm>
            <a:off x="2612898" y="49140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7" name="object 6577"/>
          <p:cNvSpPr/>
          <p:nvPr/>
        </p:nvSpPr>
        <p:spPr>
          <a:xfrm>
            <a:off x="2613532" y="49124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8" name="object 6578"/>
          <p:cNvSpPr/>
          <p:nvPr/>
        </p:nvSpPr>
        <p:spPr>
          <a:xfrm>
            <a:off x="2613279" y="4883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9" name="object 6579"/>
          <p:cNvSpPr/>
          <p:nvPr/>
        </p:nvSpPr>
        <p:spPr>
          <a:xfrm>
            <a:off x="2613025" y="4848225"/>
            <a:ext cx="635" cy="66040"/>
          </a:xfrm>
          <a:custGeom>
            <a:avLst/>
            <a:gdLst/>
            <a:ahLst/>
            <a:cxnLst/>
            <a:rect l="l" t="t" r="r" b="b"/>
            <a:pathLst>
              <a:path w="635" h="66039">
                <a:moveTo>
                  <a:pt x="190" y="-4762"/>
                </a:moveTo>
                <a:lnTo>
                  <a:pt x="190" y="7054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0" name="object 6580"/>
          <p:cNvSpPr/>
          <p:nvPr/>
        </p:nvSpPr>
        <p:spPr>
          <a:xfrm>
            <a:off x="2612644" y="4827651"/>
            <a:ext cx="635" cy="42545"/>
          </a:xfrm>
          <a:custGeom>
            <a:avLst/>
            <a:gdLst/>
            <a:ahLst/>
            <a:cxnLst/>
            <a:rect l="l" t="t" r="r" b="b"/>
            <a:pathLst>
              <a:path w="635" h="42545">
                <a:moveTo>
                  <a:pt x="0" y="42163"/>
                </a:moveTo>
                <a:lnTo>
                  <a:pt x="0" y="0"/>
                </a:lnTo>
                <a:lnTo>
                  <a:pt x="635" y="0"/>
                </a:lnTo>
                <a:lnTo>
                  <a:pt x="635" y="205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1" name="object 6581"/>
          <p:cNvSpPr/>
          <p:nvPr/>
        </p:nvSpPr>
        <p:spPr>
          <a:xfrm>
            <a:off x="2611754" y="4802251"/>
            <a:ext cx="1270" cy="48895"/>
          </a:xfrm>
          <a:custGeom>
            <a:avLst/>
            <a:gdLst/>
            <a:ahLst/>
            <a:cxnLst/>
            <a:rect l="l" t="t" r="r" b="b"/>
            <a:pathLst>
              <a:path w="1269" h="48895">
                <a:moveTo>
                  <a:pt x="0" y="48387"/>
                </a:moveTo>
                <a:lnTo>
                  <a:pt x="0" y="0"/>
                </a:lnTo>
                <a:lnTo>
                  <a:pt x="1143" y="0"/>
                </a:lnTo>
                <a:lnTo>
                  <a:pt x="1143" y="254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2" name="object 6582"/>
          <p:cNvSpPr/>
          <p:nvPr/>
        </p:nvSpPr>
        <p:spPr>
          <a:xfrm>
            <a:off x="2610992" y="4783328"/>
            <a:ext cx="1905" cy="58419"/>
          </a:xfrm>
          <a:custGeom>
            <a:avLst/>
            <a:gdLst/>
            <a:ahLst/>
            <a:cxnLst/>
            <a:rect l="l" t="t" r="r" b="b"/>
            <a:pathLst>
              <a:path w="1905" h="58420">
                <a:moveTo>
                  <a:pt x="0" y="58038"/>
                </a:moveTo>
                <a:lnTo>
                  <a:pt x="0" y="0"/>
                </a:lnTo>
                <a:lnTo>
                  <a:pt x="1397" y="0"/>
                </a:lnTo>
                <a:lnTo>
                  <a:pt x="1397" y="189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3" name="object 6583"/>
          <p:cNvSpPr/>
          <p:nvPr/>
        </p:nvSpPr>
        <p:spPr>
          <a:xfrm>
            <a:off x="2613914" y="48877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4" name="object 6584"/>
          <p:cNvSpPr/>
          <p:nvPr/>
        </p:nvSpPr>
        <p:spPr>
          <a:xfrm>
            <a:off x="2614295" y="4900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5" name="object 6585"/>
          <p:cNvSpPr/>
          <p:nvPr/>
        </p:nvSpPr>
        <p:spPr>
          <a:xfrm>
            <a:off x="2614676" y="48611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6" name="object 6586"/>
          <p:cNvSpPr/>
          <p:nvPr/>
        </p:nvSpPr>
        <p:spPr>
          <a:xfrm>
            <a:off x="2614422" y="4826889"/>
            <a:ext cx="635" cy="73660"/>
          </a:xfrm>
          <a:custGeom>
            <a:avLst/>
            <a:gdLst/>
            <a:ahLst/>
            <a:cxnLst/>
            <a:rect l="l" t="t" r="r" b="b"/>
            <a:pathLst>
              <a:path w="635" h="73660">
                <a:moveTo>
                  <a:pt x="190" y="-4762"/>
                </a:moveTo>
                <a:lnTo>
                  <a:pt x="190" y="7804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7" name="object 6587"/>
          <p:cNvSpPr/>
          <p:nvPr/>
        </p:nvSpPr>
        <p:spPr>
          <a:xfrm>
            <a:off x="2615057" y="4906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8" name="object 6588"/>
          <p:cNvSpPr/>
          <p:nvPr/>
        </p:nvSpPr>
        <p:spPr>
          <a:xfrm>
            <a:off x="2615438" y="4954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9" name="object 6589"/>
          <p:cNvSpPr/>
          <p:nvPr/>
        </p:nvSpPr>
        <p:spPr>
          <a:xfrm>
            <a:off x="2615945" y="49758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0" name="object 6590"/>
          <p:cNvSpPr/>
          <p:nvPr/>
        </p:nvSpPr>
        <p:spPr>
          <a:xfrm>
            <a:off x="2615564" y="4878196"/>
            <a:ext cx="635" cy="76200"/>
          </a:xfrm>
          <a:custGeom>
            <a:avLst/>
            <a:gdLst/>
            <a:ahLst/>
            <a:cxnLst/>
            <a:rect l="l" t="t" r="r" b="b"/>
            <a:pathLst>
              <a:path w="635" h="76200">
                <a:moveTo>
                  <a:pt x="190" y="-4762"/>
                </a:moveTo>
                <a:lnTo>
                  <a:pt x="190" y="8058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1" name="object 6591"/>
          <p:cNvSpPr/>
          <p:nvPr/>
        </p:nvSpPr>
        <p:spPr>
          <a:xfrm>
            <a:off x="2616580" y="49662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2" name="object 6592"/>
          <p:cNvSpPr/>
          <p:nvPr/>
        </p:nvSpPr>
        <p:spPr>
          <a:xfrm>
            <a:off x="2617216" y="4747069"/>
            <a:ext cx="0" cy="383540"/>
          </a:xfrm>
          <a:custGeom>
            <a:avLst/>
            <a:gdLst/>
            <a:ahLst/>
            <a:cxnLst/>
            <a:rect l="l" t="t" r="r" b="b"/>
            <a:pathLst>
              <a:path h="383539">
                <a:moveTo>
                  <a:pt x="0" y="0"/>
                </a:moveTo>
                <a:lnTo>
                  <a:pt x="0" y="38315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3" name="object 6593"/>
          <p:cNvSpPr/>
          <p:nvPr/>
        </p:nvSpPr>
        <p:spPr>
          <a:xfrm>
            <a:off x="2616580" y="4872735"/>
            <a:ext cx="1270" cy="24765"/>
          </a:xfrm>
          <a:custGeom>
            <a:avLst/>
            <a:gdLst/>
            <a:ahLst/>
            <a:cxnLst/>
            <a:rect l="l" t="t" r="r" b="b"/>
            <a:pathLst>
              <a:path w="1269" h="24764">
                <a:moveTo>
                  <a:pt x="0" y="24384"/>
                </a:moveTo>
                <a:lnTo>
                  <a:pt x="0" y="0"/>
                </a:lnTo>
                <a:lnTo>
                  <a:pt x="1270" y="0"/>
                </a:lnTo>
                <a:lnTo>
                  <a:pt x="1270" y="118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4" name="object 6594"/>
          <p:cNvSpPr/>
          <p:nvPr/>
        </p:nvSpPr>
        <p:spPr>
          <a:xfrm>
            <a:off x="2615692" y="4857750"/>
            <a:ext cx="1905" cy="20955"/>
          </a:xfrm>
          <a:custGeom>
            <a:avLst/>
            <a:gdLst/>
            <a:ahLst/>
            <a:cxnLst/>
            <a:rect l="l" t="t" r="r" b="b"/>
            <a:pathLst>
              <a:path w="1905" h="20954">
                <a:moveTo>
                  <a:pt x="0" y="20447"/>
                </a:moveTo>
                <a:lnTo>
                  <a:pt x="0" y="0"/>
                </a:lnTo>
                <a:lnTo>
                  <a:pt x="1524" y="0"/>
                </a:lnTo>
                <a:lnTo>
                  <a:pt x="1524" y="1498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5" name="object 6595"/>
          <p:cNvSpPr/>
          <p:nvPr/>
        </p:nvSpPr>
        <p:spPr>
          <a:xfrm>
            <a:off x="2615183" y="4811014"/>
            <a:ext cx="1270" cy="95250"/>
          </a:xfrm>
          <a:custGeom>
            <a:avLst/>
            <a:gdLst/>
            <a:ahLst/>
            <a:cxnLst/>
            <a:rect l="l" t="t" r="r" b="b"/>
            <a:pathLst>
              <a:path w="1269" h="95250">
                <a:moveTo>
                  <a:pt x="0" y="94996"/>
                </a:moveTo>
                <a:lnTo>
                  <a:pt x="0" y="0"/>
                </a:lnTo>
                <a:lnTo>
                  <a:pt x="1270" y="0"/>
                </a:lnTo>
                <a:lnTo>
                  <a:pt x="1270" y="467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6" name="object 6596"/>
          <p:cNvSpPr/>
          <p:nvPr/>
        </p:nvSpPr>
        <p:spPr>
          <a:xfrm>
            <a:off x="2614548" y="4800853"/>
            <a:ext cx="1270" cy="26034"/>
          </a:xfrm>
          <a:custGeom>
            <a:avLst/>
            <a:gdLst/>
            <a:ahLst/>
            <a:cxnLst/>
            <a:rect l="l" t="t" r="r" b="b"/>
            <a:pathLst>
              <a:path w="1269" h="26035">
                <a:moveTo>
                  <a:pt x="0" y="26035"/>
                </a:moveTo>
                <a:lnTo>
                  <a:pt x="0" y="0"/>
                </a:lnTo>
                <a:lnTo>
                  <a:pt x="1270" y="0"/>
                </a:lnTo>
                <a:lnTo>
                  <a:pt x="1270" y="101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7" name="object 6597"/>
          <p:cNvSpPr/>
          <p:nvPr/>
        </p:nvSpPr>
        <p:spPr>
          <a:xfrm>
            <a:off x="2614041" y="4781296"/>
            <a:ext cx="1270" cy="106680"/>
          </a:xfrm>
          <a:custGeom>
            <a:avLst/>
            <a:gdLst/>
            <a:ahLst/>
            <a:cxnLst/>
            <a:rect l="l" t="t" r="r" b="b"/>
            <a:pathLst>
              <a:path w="1269" h="106679">
                <a:moveTo>
                  <a:pt x="571" y="-4762"/>
                </a:moveTo>
                <a:lnTo>
                  <a:pt x="571" y="111188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8" name="object 6598"/>
          <p:cNvSpPr/>
          <p:nvPr/>
        </p:nvSpPr>
        <p:spPr>
          <a:xfrm>
            <a:off x="2618485" y="48113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9" name="object 6599"/>
          <p:cNvSpPr/>
          <p:nvPr/>
        </p:nvSpPr>
        <p:spPr>
          <a:xfrm>
            <a:off x="2619248" y="4934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0" name="object 6600"/>
          <p:cNvSpPr/>
          <p:nvPr/>
        </p:nvSpPr>
        <p:spPr>
          <a:xfrm>
            <a:off x="2619629" y="4904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1" name="object 6601"/>
          <p:cNvSpPr/>
          <p:nvPr/>
        </p:nvSpPr>
        <p:spPr>
          <a:xfrm>
            <a:off x="2620010" y="48783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2" name="object 6602"/>
          <p:cNvSpPr/>
          <p:nvPr/>
        </p:nvSpPr>
        <p:spPr>
          <a:xfrm>
            <a:off x="2620391" y="4862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3" name="object 6603"/>
          <p:cNvSpPr/>
          <p:nvPr/>
        </p:nvSpPr>
        <p:spPr>
          <a:xfrm>
            <a:off x="2619501" y="4819777"/>
            <a:ext cx="1270" cy="33020"/>
          </a:xfrm>
          <a:custGeom>
            <a:avLst/>
            <a:gdLst/>
            <a:ahLst/>
            <a:cxnLst/>
            <a:rect l="l" t="t" r="r" b="b"/>
            <a:pathLst>
              <a:path w="1269" h="33020">
                <a:moveTo>
                  <a:pt x="0" y="32765"/>
                </a:moveTo>
                <a:lnTo>
                  <a:pt x="0" y="0"/>
                </a:lnTo>
                <a:lnTo>
                  <a:pt x="762" y="0"/>
                </a:lnTo>
                <a:lnTo>
                  <a:pt x="762" y="207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4" name="object 6604"/>
          <p:cNvSpPr/>
          <p:nvPr/>
        </p:nvSpPr>
        <p:spPr>
          <a:xfrm>
            <a:off x="2618613" y="4778628"/>
            <a:ext cx="1270" cy="33020"/>
          </a:xfrm>
          <a:custGeom>
            <a:avLst/>
            <a:gdLst/>
            <a:ahLst/>
            <a:cxnLst/>
            <a:rect l="l" t="t" r="r" b="b"/>
            <a:pathLst>
              <a:path w="1269" h="33020">
                <a:moveTo>
                  <a:pt x="0" y="32765"/>
                </a:moveTo>
                <a:lnTo>
                  <a:pt x="0" y="0"/>
                </a:lnTo>
                <a:lnTo>
                  <a:pt x="889" y="0"/>
                </a:lnTo>
                <a:lnTo>
                  <a:pt x="889" y="2082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5" name="object 6605"/>
          <p:cNvSpPr/>
          <p:nvPr/>
        </p:nvSpPr>
        <p:spPr>
          <a:xfrm>
            <a:off x="2618232" y="475310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6" name="object 6606"/>
          <p:cNvSpPr/>
          <p:nvPr/>
        </p:nvSpPr>
        <p:spPr>
          <a:xfrm>
            <a:off x="2614548" y="4741926"/>
            <a:ext cx="4445" cy="39370"/>
          </a:xfrm>
          <a:custGeom>
            <a:avLst/>
            <a:gdLst/>
            <a:ahLst/>
            <a:cxnLst/>
            <a:rect l="l" t="t" r="r" b="b"/>
            <a:pathLst>
              <a:path w="4444" h="39370">
                <a:moveTo>
                  <a:pt x="0" y="39370"/>
                </a:moveTo>
                <a:lnTo>
                  <a:pt x="0" y="0"/>
                </a:lnTo>
                <a:lnTo>
                  <a:pt x="4064" y="0"/>
                </a:lnTo>
                <a:lnTo>
                  <a:pt x="4064" y="111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7" name="object 6607"/>
          <p:cNvSpPr/>
          <p:nvPr/>
        </p:nvSpPr>
        <p:spPr>
          <a:xfrm>
            <a:off x="2611627" y="4719573"/>
            <a:ext cx="5080" cy="64135"/>
          </a:xfrm>
          <a:custGeom>
            <a:avLst/>
            <a:gdLst/>
            <a:ahLst/>
            <a:cxnLst/>
            <a:rect l="l" t="t" r="r" b="b"/>
            <a:pathLst>
              <a:path w="5080" h="64135">
                <a:moveTo>
                  <a:pt x="0" y="63753"/>
                </a:moveTo>
                <a:lnTo>
                  <a:pt x="0" y="0"/>
                </a:lnTo>
                <a:lnTo>
                  <a:pt x="4953" y="0"/>
                </a:lnTo>
                <a:lnTo>
                  <a:pt x="4953" y="223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8" name="object 6608"/>
          <p:cNvSpPr/>
          <p:nvPr/>
        </p:nvSpPr>
        <p:spPr>
          <a:xfrm>
            <a:off x="2610357" y="4670044"/>
            <a:ext cx="3810" cy="109220"/>
          </a:xfrm>
          <a:custGeom>
            <a:avLst/>
            <a:gdLst/>
            <a:ahLst/>
            <a:cxnLst/>
            <a:rect l="l" t="t" r="r" b="b"/>
            <a:pathLst>
              <a:path w="3810" h="109220">
                <a:moveTo>
                  <a:pt x="0" y="108838"/>
                </a:moveTo>
                <a:lnTo>
                  <a:pt x="0" y="0"/>
                </a:lnTo>
                <a:lnTo>
                  <a:pt x="3810" y="0"/>
                </a:lnTo>
                <a:lnTo>
                  <a:pt x="3810" y="495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9" name="object 6609"/>
          <p:cNvSpPr/>
          <p:nvPr/>
        </p:nvSpPr>
        <p:spPr>
          <a:xfrm>
            <a:off x="2620898" y="48315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0" name="object 6610"/>
          <p:cNvSpPr/>
          <p:nvPr/>
        </p:nvSpPr>
        <p:spPr>
          <a:xfrm>
            <a:off x="2621279" y="48628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1" name="object 6611"/>
          <p:cNvSpPr/>
          <p:nvPr/>
        </p:nvSpPr>
        <p:spPr>
          <a:xfrm>
            <a:off x="2621660" y="49207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2" name="object 6612"/>
          <p:cNvSpPr/>
          <p:nvPr/>
        </p:nvSpPr>
        <p:spPr>
          <a:xfrm>
            <a:off x="2622295" y="48975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3" name="object 6613"/>
          <p:cNvSpPr/>
          <p:nvPr/>
        </p:nvSpPr>
        <p:spPr>
          <a:xfrm>
            <a:off x="2622042" y="48235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4" name="object 6614"/>
          <p:cNvSpPr/>
          <p:nvPr/>
        </p:nvSpPr>
        <p:spPr>
          <a:xfrm>
            <a:off x="2622804" y="48804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5" name="object 6615"/>
          <p:cNvSpPr/>
          <p:nvPr/>
        </p:nvSpPr>
        <p:spPr>
          <a:xfrm>
            <a:off x="2625089" y="49449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6" name="object 6616"/>
          <p:cNvSpPr/>
          <p:nvPr/>
        </p:nvSpPr>
        <p:spPr>
          <a:xfrm>
            <a:off x="2625470" y="49197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7" name="object 6617"/>
          <p:cNvSpPr/>
          <p:nvPr/>
        </p:nvSpPr>
        <p:spPr>
          <a:xfrm>
            <a:off x="2625217" y="4885435"/>
            <a:ext cx="635" cy="59690"/>
          </a:xfrm>
          <a:custGeom>
            <a:avLst/>
            <a:gdLst/>
            <a:ahLst/>
            <a:cxnLst/>
            <a:rect l="l" t="t" r="r" b="b"/>
            <a:pathLst>
              <a:path w="635" h="59689">
                <a:moveTo>
                  <a:pt x="190" y="-4762"/>
                </a:moveTo>
                <a:lnTo>
                  <a:pt x="190" y="6432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8" name="object 6618"/>
          <p:cNvSpPr/>
          <p:nvPr/>
        </p:nvSpPr>
        <p:spPr>
          <a:xfrm>
            <a:off x="2624963" y="4854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9" name="object 6619"/>
          <p:cNvSpPr/>
          <p:nvPr/>
        </p:nvSpPr>
        <p:spPr>
          <a:xfrm>
            <a:off x="2626232" y="49429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0" name="object 6620"/>
          <p:cNvSpPr/>
          <p:nvPr/>
        </p:nvSpPr>
        <p:spPr>
          <a:xfrm>
            <a:off x="2626995" y="4931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1" name="object 6621"/>
          <p:cNvSpPr/>
          <p:nvPr/>
        </p:nvSpPr>
        <p:spPr>
          <a:xfrm>
            <a:off x="2628138" y="4975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2" name="object 6622"/>
          <p:cNvSpPr/>
          <p:nvPr/>
        </p:nvSpPr>
        <p:spPr>
          <a:xfrm>
            <a:off x="2628773" y="50276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3" name="object 6623"/>
          <p:cNvSpPr/>
          <p:nvPr/>
        </p:nvSpPr>
        <p:spPr>
          <a:xfrm>
            <a:off x="2628519" y="49585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4" name="object 6624"/>
          <p:cNvSpPr/>
          <p:nvPr/>
        </p:nvSpPr>
        <p:spPr>
          <a:xfrm>
            <a:off x="2628264" y="4923663"/>
            <a:ext cx="635" cy="52069"/>
          </a:xfrm>
          <a:custGeom>
            <a:avLst/>
            <a:gdLst/>
            <a:ahLst/>
            <a:cxnLst/>
            <a:rect l="l" t="t" r="r" b="b"/>
            <a:pathLst>
              <a:path w="635" h="52070">
                <a:moveTo>
                  <a:pt x="253" y="-4762"/>
                </a:moveTo>
                <a:lnTo>
                  <a:pt x="253" y="56578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5" name="object 6625"/>
          <p:cNvSpPr/>
          <p:nvPr/>
        </p:nvSpPr>
        <p:spPr>
          <a:xfrm>
            <a:off x="2629154" y="49838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6" name="object 6626"/>
          <p:cNvSpPr/>
          <p:nvPr/>
        </p:nvSpPr>
        <p:spPr>
          <a:xfrm>
            <a:off x="2629535" y="49970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7" name="object 6627"/>
          <p:cNvSpPr/>
          <p:nvPr/>
        </p:nvSpPr>
        <p:spPr>
          <a:xfrm>
            <a:off x="2629916" y="50050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8" name="object 6628"/>
          <p:cNvSpPr/>
          <p:nvPr/>
        </p:nvSpPr>
        <p:spPr>
          <a:xfrm>
            <a:off x="2630423" y="50669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9" name="object 6629"/>
          <p:cNvSpPr/>
          <p:nvPr/>
        </p:nvSpPr>
        <p:spPr>
          <a:xfrm>
            <a:off x="2630297" y="4970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0" name="object 6630"/>
          <p:cNvSpPr/>
          <p:nvPr/>
        </p:nvSpPr>
        <p:spPr>
          <a:xfrm>
            <a:off x="2630042" y="4925440"/>
            <a:ext cx="635" cy="80010"/>
          </a:xfrm>
          <a:custGeom>
            <a:avLst/>
            <a:gdLst/>
            <a:ahLst/>
            <a:cxnLst/>
            <a:rect l="l" t="t" r="r" b="b"/>
            <a:pathLst>
              <a:path w="635" h="80010">
                <a:moveTo>
                  <a:pt x="190" y="-4762"/>
                </a:moveTo>
                <a:lnTo>
                  <a:pt x="190" y="8439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1" name="object 6631"/>
          <p:cNvSpPr/>
          <p:nvPr/>
        </p:nvSpPr>
        <p:spPr>
          <a:xfrm>
            <a:off x="2629661" y="4908041"/>
            <a:ext cx="635" cy="89535"/>
          </a:xfrm>
          <a:custGeom>
            <a:avLst/>
            <a:gdLst/>
            <a:ahLst/>
            <a:cxnLst/>
            <a:rect l="l" t="t" r="r" b="b"/>
            <a:pathLst>
              <a:path w="635" h="89535">
                <a:moveTo>
                  <a:pt x="253" y="-4762"/>
                </a:moveTo>
                <a:lnTo>
                  <a:pt x="253" y="9378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2" name="object 6632"/>
          <p:cNvSpPr/>
          <p:nvPr/>
        </p:nvSpPr>
        <p:spPr>
          <a:xfrm>
            <a:off x="2629280" y="4899786"/>
            <a:ext cx="635" cy="84455"/>
          </a:xfrm>
          <a:custGeom>
            <a:avLst/>
            <a:gdLst/>
            <a:ahLst/>
            <a:cxnLst/>
            <a:rect l="l" t="t" r="r" b="b"/>
            <a:pathLst>
              <a:path w="635" h="84454">
                <a:moveTo>
                  <a:pt x="317" y="-4762"/>
                </a:moveTo>
                <a:lnTo>
                  <a:pt x="317" y="8883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3" name="object 6633"/>
          <p:cNvSpPr/>
          <p:nvPr/>
        </p:nvSpPr>
        <p:spPr>
          <a:xfrm>
            <a:off x="2628519" y="4889753"/>
            <a:ext cx="1270" cy="34290"/>
          </a:xfrm>
          <a:custGeom>
            <a:avLst/>
            <a:gdLst/>
            <a:ahLst/>
            <a:cxnLst/>
            <a:rect l="l" t="t" r="r" b="b"/>
            <a:pathLst>
              <a:path w="1269" h="34289">
                <a:moveTo>
                  <a:pt x="0" y="33909"/>
                </a:moveTo>
                <a:lnTo>
                  <a:pt x="0" y="0"/>
                </a:lnTo>
                <a:lnTo>
                  <a:pt x="1016" y="0"/>
                </a:lnTo>
                <a:lnTo>
                  <a:pt x="1016" y="100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4" name="object 6634"/>
          <p:cNvSpPr/>
          <p:nvPr/>
        </p:nvSpPr>
        <p:spPr>
          <a:xfrm>
            <a:off x="2630804" y="49339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5" name="object 6635"/>
          <p:cNvSpPr/>
          <p:nvPr/>
        </p:nvSpPr>
        <p:spPr>
          <a:xfrm>
            <a:off x="2631185" y="4995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6" name="object 6636"/>
          <p:cNvSpPr/>
          <p:nvPr/>
        </p:nvSpPr>
        <p:spPr>
          <a:xfrm>
            <a:off x="2631820" y="5009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7" name="object 6637"/>
          <p:cNvSpPr/>
          <p:nvPr/>
        </p:nvSpPr>
        <p:spPr>
          <a:xfrm>
            <a:off x="2631567" y="4926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8" name="object 6638"/>
          <p:cNvSpPr/>
          <p:nvPr/>
        </p:nvSpPr>
        <p:spPr>
          <a:xfrm>
            <a:off x="2631313" y="4904232"/>
            <a:ext cx="635" cy="91440"/>
          </a:xfrm>
          <a:custGeom>
            <a:avLst/>
            <a:gdLst/>
            <a:ahLst/>
            <a:cxnLst/>
            <a:rect l="l" t="t" r="r" b="b"/>
            <a:pathLst>
              <a:path w="635" h="91439">
                <a:moveTo>
                  <a:pt x="253" y="-4762"/>
                </a:moveTo>
                <a:lnTo>
                  <a:pt x="253" y="95948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9" name="object 6639"/>
          <p:cNvSpPr/>
          <p:nvPr/>
        </p:nvSpPr>
        <p:spPr>
          <a:xfrm>
            <a:off x="2630932" y="4885435"/>
            <a:ext cx="635" cy="48895"/>
          </a:xfrm>
          <a:custGeom>
            <a:avLst/>
            <a:gdLst/>
            <a:ahLst/>
            <a:cxnLst/>
            <a:rect l="l" t="t" r="r" b="b"/>
            <a:pathLst>
              <a:path w="635" h="48895">
                <a:moveTo>
                  <a:pt x="0" y="48513"/>
                </a:moveTo>
                <a:lnTo>
                  <a:pt x="0" y="0"/>
                </a:lnTo>
                <a:lnTo>
                  <a:pt x="635" y="0"/>
                </a:lnTo>
                <a:lnTo>
                  <a:pt x="635" y="187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0" name="object 6640"/>
          <p:cNvSpPr/>
          <p:nvPr/>
        </p:nvSpPr>
        <p:spPr>
          <a:xfrm>
            <a:off x="2629026" y="4876546"/>
            <a:ext cx="2540" cy="13335"/>
          </a:xfrm>
          <a:custGeom>
            <a:avLst/>
            <a:gdLst/>
            <a:ahLst/>
            <a:cxnLst/>
            <a:rect l="l" t="t" r="r" b="b"/>
            <a:pathLst>
              <a:path w="2539" h="13335">
                <a:moveTo>
                  <a:pt x="0" y="13208"/>
                </a:moveTo>
                <a:lnTo>
                  <a:pt x="0" y="0"/>
                </a:lnTo>
                <a:lnTo>
                  <a:pt x="2286" y="0"/>
                </a:lnTo>
                <a:lnTo>
                  <a:pt x="2286" y="88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1" name="object 6641"/>
          <p:cNvSpPr/>
          <p:nvPr/>
        </p:nvSpPr>
        <p:spPr>
          <a:xfrm>
            <a:off x="2628010" y="4871720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159" y="0"/>
                </a:lnTo>
                <a:lnTo>
                  <a:pt x="2159" y="48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2" name="object 6642"/>
          <p:cNvSpPr/>
          <p:nvPr/>
        </p:nvSpPr>
        <p:spPr>
          <a:xfrm>
            <a:off x="2627757" y="486549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6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3" name="object 6643"/>
          <p:cNvSpPr/>
          <p:nvPr/>
        </p:nvSpPr>
        <p:spPr>
          <a:xfrm>
            <a:off x="2627629" y="485990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4" name="object 6644"/>
          <p:cNvSpPr/>
          <p:nvPr/>
        </p:nvSpPr>
        <p:spPr>
          <a:xfrm>
            <a:off x="2627376" y="48547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5" name="object 6645"/>
          <p:cNvSpPr/>
          <p:nvPr/>
        </p:nvSpPr>
        <p:spPr>
          <a:xfrm>
            <a:off x="2627122" y="4852923"/>
            <a:ext cx="635" cy="78740"/>
          </a:xfrm>
          <a:custGeom>
            <a:avLst/>
            <a:gdLst/>
            <a:ahLst/>
            <a:cxnLst/>
            <a:rect l="l" t="t" r="r" b="b"/>
            <a:pathLst>
              <a:path w="635" h="78739">
                <a:moveTo>
                  <a:pt x="317" y="-4762"/>
                </a:moveTo>
                <a:lnTo>
                  <a:pt x="317" y="8324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6" name="object 6646"/>
          <p:cNvSpPr/>
          <p:nvPr/>
        </p:nvSpPr>
        <p:spPr>
          <a:xfrm>
            <a:off x="2626867" y="48494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7" name="object 6647"/>
          <p:cNvSpPr/>
          <p:nvPr/>
        </p:nvSpPr>
        <p:spPr>
          <a:xfrm>
            <a:off x="2626614" y="48463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8" name="object 6648"/>
          <p:cNvSpPr/>
          <p:nvPr/>
        </p:nvSpPr>
        <p:spPr>
          <a:xfrm>
            <a:off x="2626360" y="4846065"/>
            <a:ext cx="635" cy="97155"/>
          </a:xfrm>
          <a:custGeom>
            <a:avLst/>
            <a:gdLst/>
            <a:ahLst/>
            <a:cxnLst/>
            <a:rect l="l" t="t" r="r" b="b"/>
            <a:pathLst>
              <a:path w="635" h="97154">
                <a:moveTo>
                  <a:pt x="253" y="-4762"/>
                </a:moveTo>
                <a:lnTo>
                  <a:pt x="253" y="101663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9" name="object 6649"/>
          <p:cNvSpPr/>
          <p:nvPr/>
        </p:nvSpPr>
        <p:spPr>
          <a:xfrm>
            <a:off x="2626105" y="4842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0" name="object 6650"/>
          <p:cNvSpPr/>
          <p:nvPr/>
        </p:nvSpPr>
        <p:spPr>
          <a:xfrm>
            <a:off x="2625851" y="48398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1" name="object 6651"/>
          <p:cNvSpPr/>
          <p:nvPr/>
        </p:nvSpPr>
        <p:spPr>
          <a:xfrm>
            <a:off x="2625217" y="4838827"/>
            <a:ext cx="1270" cy="15875"/>
          </a:xfrm>
          <a:custGeom>
            <a:avLst/>
            <a:gdLst/>
            <a:ahLst/>
            <a:cxnLst/>
            <a:rect l="l" t="t" r="r" b="b"/>
            <a:pathLst>
              <a:path w="1269" h="15875">
                <a:moveTo>
                  <a:pt x="0" y="15494"/>
                </a:moveTo>
                <a:lnTo>
                  <a:pt x="0" y="0"/>
                </a:lnTo>
                <a:lnTo>
                  <a:pt x="889" y="0"/>
                </a:lnTo>
                <a:lnTo>
                  <a:pt x="889" y="10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2" name="object 6652"/>
          <p:cNvSpPr/>
          <p:nvPr/>
        </p:nvSpPr>
        <p:spPr>
          <a:xfrm>
            <a:off x="2624708" y="483590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3" name="object 6653"/>
          <p:cNvSpPr/>
          <p:nvPr/>
        </p:nvSpPr>
        <p:spPr>
          <a:xfrm>
            <a:off x="2624582" y="4833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4" name="object 6654"/>
          <p:cNvSpPr/>
          <p:nvPr/>
        </p:nvSpPr>
        <p:spPr>
          <a:xfrm>
            <a:off x="2624327" y="48309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5" name="object 6655"/>
          <p:cNvSpPr/>
          <p:nvPr/>
        </p:nvSpPr>
        <p:spPr>
          <a:xfrm>
            <a:off x="2624201" y="48287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6" name="object 6656"/>
          <p:cNvSpPr/>
          <p:nvPr/>
        </p:nvSpPr>
        <p:spPr>
          <a:xfrm>
            <a:off x="2623947" y="48267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7" name="object 6657"/>
          <p:cNvSpPr/>
          <p:nvPr/>
        </p:nvSpPr>
        <p:spPr>
          <a:xfrm>
            <a:off x="2623820" y="48247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8" name="object 6658"/>
          <p:cNvSpPr/>
          <p:nvPr/>
        </p:nvSpPr>
        <p:spPr>
          <a:xfrm>
            <a:off x="2623566" y="48228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9" name="object 6659"/>
          <p:cNvSpPr/>
          <p:nvPr/>
        </p:nvSpPr>
        <p:spPr>
          <a:xfrm>
            <a:off x="2623439" y="48210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0" name="object 6660"/>
          <p:cNvSpPr/>
          <p:nvPr/>
        </p:nvSpPr>
        <p:spPr>
          <a:xfrm>
            <a:off x="2623185" y="48192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1" name="object 6661"/>
          <p:cNvSpPr/>
          <p:nvPr/>
        </p:nvSpPr>
        <p:spPr>
          <a:xfrm>
            <a:off x="2622930" y="4818126"/>
            <a:ext cx="635" cy="62865"/>
          </a:xfrm>
          <a:custGeom>
            <a:avLst/>
            <a:gdLst/>
            <a:ahLst/>
            <a:cxnLst/>
            <a:rect l="l" t="t" r="r" b="b"/>
            <a:pathLst>
              <a:path w="635" h="62864">
                <a:moveTo>
                  <a:pt x="254" y="-4762"/>
                </a:moveTo>
                <a:lnTo>
                  <a:pt x="254" y="671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2" name="object 6662"/>
          <p:cNvSpPr/>
          <p:nvPr/>
        </p:nvSpPr>
        <p:spPr>
          <a:xfrm>
            <a:off x="2622676" y="4817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3" name="object 6663"/>
          <p:cNvSpPr/>
          <p:nvPr/>
        </p:nvSpPr>
        <p:spPr>
          <a:xfrm>
            <a:off x="2622169" y="4814442"/>
            <a:ext cx="1270" cy="9525"/>
          </a:xfrm>
          <a:custGeom>
            <a:avLst/>
            <a:gdLst/>
            <a:ahLst/>
            <a:cxnLst/>
            <a:rect l="l" t="t" r="r" b="b"/>
            <a:pathLst>
              <a:path w="1269" h="9525">
                <a:moveTo>
                  <a:pt x="0" y="9144"/>
                </a:moveTo>
                <a:lnTo>
                  <a:pt x="0" y="0"/>
                </a:lnTo>
                <a:lnTo>
                  <a:pt x="762" y="0"/>
                </a:lnTo>
                <a:lnTo>
                  <a:pt x="762" y="266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4" name="object 6664"/>
          <p:cNvSpPr/>
          <p:nvPr/>
        </p:nvSpPr>
        <p:spPr>
          <a:xfrm>
            <a:off x="2621788" y="4790185"/>
            <a:ext cx="1270" cy="130810"/>
          </a:xfrm>
          <a:custGeom>
            <a:avLst/>
            <a:gdLst/>
            <a:ahLst/>
            <a:cxnLst/>
            <a:rect l="l" t="t" r="r" b="b"/>
            <a:pathLst>
              <a:path w="1269" h="130810">
                <a:moveTo>
                  <a:pt x="381" y="-4762"/>
                </a:moveTo>
                <a:lnTo>
                  <a:pt x="381" y="135318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5" name="object 6665"/>
          <p:cNvSpPr/>
          <p:nvPr/>
        </p:nvSpPr>
        <p:spPr>
          <a:xfrm>
            <a:off x="2632329" y="48736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6" name="object 6666"/>
          <p:cNvSpPr/>
          <p:nvPr/>
        </p:nvSpPr>
        <p:spPr>
          <a:xfrm>
            <a:off x="2632201" y="4810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7" name="object 6667"/>
          <p:cNvSpPr/>
          <p:nvPr/>
        </p:nvSpPr>
        <p:spPr>
          <a:xfrm>
            <a:off x="2632710" y="48675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8" name="object 6668"/>
          <p:cNvSpPr/>
          <p:nvPr/>
        </p:nvSpPr>
        <p:spPr>
          <a:xfrm>
            <a:off x="2633091" y="4933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9" name="object 6669"/>
          <p:cNvSpPr/>
          <p:nvPr/>
        </p:nvSpPr>
        <p:spPr>
          <a:xfrm>
            <a:off x="2633472" y="4886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0" name="object 6670"/>
          <p:cNvSpPr/>
          <p:nvPr/>
        </p:nvSpPr>
        <p:spPr>
          <a:xfrm>
            <a:off x="2633217" y="4845558"/>
            <a:ext cx="635" cy="88265"/>
          </a:xfrm>
          <a:custGeom>
            <a:avLst/>
            <a:gdLst/>
            <a:ahLst/>
            <a:cxnLst/>
            <a:rect l="l" t="t" r="r" b="b"/>
            <a:pathLst>
              <a:path w="635" h="88264">
                <a:moveTo>
                  <a:pt x="190" y="-4762"/>
                </a:moveTo>
                <a:lnTo>
                  <a:pt x="190" y="9302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1" name="object 6671"/>
          <p:cNvSpPr/>
          <p:nvPr/>
        </p:nvSpPr>
        <p:spPr>
          <a:xfrm>
            <a:off x="2632836" y="4798567"/>
            <a:ext cx="635" cy="69215"/>
          </a:xfrm>
          <a:custGeom>
            <a:avLst/>
            <a:gdLst/>
            <a:ahLst/>
            <a:cxnLst/>
            <a:rect l="l" t="t" r="r" b="b"/>
            <a:pathLst>
              <a:path w="635" h="69214">
                <a:moveTo>
                  <a:pt x="317" y="-4762"/>
                </a:moveTo>
                <a:lnTo>
                  <a:pt x="317" y="73723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2" name="object 6672"/>
          <p:cNvSpPr/>
          <p:nvPr/>
        </p:nvSpPr>
        <p:spPr>
          <a:xfrm>
            <a:off x="2632329" y="4770246"/>
            <a:ext cx="1270" cy="40640"/>
          </a:xfrm>
          <a:custGeom>
            <a:avLst/>
            <a:gdLst/>
            <a:ahLst/>
            <a:cxnLst/>
            <a:rect l="l" t="t" r="r" b="b"/>
            <a:pathLst>
              <a:path w="1269" h="40639">
                <a:moveTo>
                  <a:pt x="0" y="40512"/>
                </a:moveTo>
                <a:lnTo>
                  <a:pt x="0" y="0"/>
                </a:lnTo>
                <a:lnTo>
                  <a:pt x="762" y="0"/>
                </a:lnTo>
                <a:lnTo>
                  <a:pt x="762" y="283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3" name="object 6673"/>
          <p:cNvSpPr/>
          <p:nvPr/>
        </p:nvSpPr>
        <p:spPr>
          <a:xfrm>
            <a:off x="2633852" y="4918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4" name="object 6674"/>
          <p:cNvSpPr/>
          <p:nvPr/>
        </p:nvSpPr>
        <p:spPr>
          <a:xfrm>
            <a:off x="2634233" y="4839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5" name="object 6675"/>
          <p:cNvSpPr/>
          <p:nvPr/>
        </p:nvSpPr>
        <p:spPr>
          <a:xfrm>
            <a:off x="2633979" y="4806441"/>
            <a:ext cx="635" cy="112395"/>
          </a:xfrm>
          <a:custGeom>
            <a:avLst/>
            <a:gdLst/>
            <a:ahLst/>
            <a:cxnLst/>
            <a:rect l="l" t="t" r="r" b="b"/>
            <a:pathLst>
              <a:path w="635" h="112395">
                <a:moveTo>
                  <a:pt x="190" y="-4762"/>
                </a:moveTo>
                <a:lnTo>
                  <a:pt x="190" y="11703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6" name="object 6676"/>
          <p:cNvSpPr/>
          <p:nvPr/>
        </p:nvSpPr>
        <p:spPr>
          <a:xfrm>
            <a:off x="2634869" y="47983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7" name="object 6677"/>
          <p:cNvSpPr/>
          <p:nvPr/>
        </p:nvSpPr>
        <p:spPr>
          <a:xfrm>
            <a:off x="2634614" y="4788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8" name="object 6678"/>
          <p:cNvSpPr/>
          <p:nvPr/>
        </p:nvSpPr>
        <p:spPr>
          <a:xfrm>
            <a:off x="2634233" y="4767707"/>
            <a:ext cx="635" cy="38735"/>
          </a:xfrm>
          <a:custGeom>
            <a:avLst/>
            <a:gdLst/>
            <a:ahLst/>
            <a:cxnLst/>
            <a:rect l="l" t="t" r="r" b="b"/>
            <a:pathLst>
              <a:path w="635" h="38735">
                <a:moveTo>
                  <a:pt x="0" y="38735"/>
                </a:moveTo>
                <a:lnTo>
                  <a:pt x="0" y="0"/>
                </a:lnTo>
                <a:lnTo>
                  <a:pt x="635" y="0"/>
                </a:lnTo>
                <a:lnTo>
                  <a:pt x="635" y="208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9" name="object 6679"/>
          <p:cNvSpPr/>
          <p:nvPr/>
        </p:nvSpPr>
        <p:spPr>
          <a:xfrm>
            <a:off x="2632710" y="4753736"/>
            <a:ext cx="1905" cy="16510"/>
          </a:xfrm>
          <a:custGeom>
            <a:avLst/>
            <a:gdLst/>
            <a:ahLst/>
            <a:cxnLst/>
            <a:rect l="l" t="t" r="r" b="b"/>
            <a:pathLst>
              <a:path w="1905" h="16510">
                <a:moveTo>
                  <a:pt x="0" y="16510"/>
                </a:moveTo>
                <a:lnTo>
                  <a:pt x="0" y="0"/>
                </a:lnTo>
                <a:lnTo>
                  <a:pt x="1778" y="0"/>
                </a:lnTo>
                <a:lnTo>
                  <a:pt x="1778" y="1397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0" name="object 6680"/>
          <p:cNvSpPr/>
          <p:nvPr/>
        </p:nvSpPr>
        <p:spPr>
          <a:xfrm>
            <a:off x="2622169" y="4729226"/>
            <a:ext cx="11430" cy="60960"/>
          </a:xfrm>
          <a:custGeom>
            <a:avLst/>
            <a:gdLst/>
            <a:ahLst/>
            <a:cxnLst/>
            <a:rect l="l" t="t" r="r" b="b"/>
            <a:pathLst>
              <a:path w="11430" h="60960">
                <a:moveTo>
                  <a:pt x="0" y="60960"/>
                </a:moveTo>
                <a:lnTo>
                  <a:pt x="0" y="0"/>
                </a:lnTo>
                <a:lnTo>
                  <a:pt x="11430" y="0"/>
                </a:lnTo>
                <a:lnTo>
                  <a:pt x="11430" y="245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1" name="object 6681"/>
          <p:cNvSpPr/>
          <p:nvPr/>
        </p:nvSpPr>
        <p:spPr>
          <a:xfrm>
            <a:off x="2621407" y="4703698"/>
            <a:ext cx="6985" cy="159385"/>
          </a:xfrm>
          <a:custGeom>
            <a:avLst/>
            <a:gdLst/>
            <a:ahLst/>
            <a:cxnLst/>
            <a:rect l="l" t="t" r="r" b="b"/>
            <a:pathLst>
              <a:path w="6985" h="159385">
                <a:moveTo>
                  <a:pt x="0" y="159130"/>
                </a:moveTo>
                <a:lnTo>
                  <a:pt x="0" y="0"/>
                </a:lnTo>
                <a:lnTo>
                  <a:pt x="6477" y="0"/>
                </a:lnTo>
                <a:lnTo>
                  <a:pt x="6477" y="255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2" name="object 6682"/>
          <p:cNvSpPr/>
          <p:nvPr/>
        </p:nvSpPr>
        <p:spPr>
          <a:xfrm>
            <a:off x="2620898" y="4652009"/>
            <a:ext cx="3810" cy="100330"/>
          </a:xfrm>
          <a:custGeom>
            <a:avLst/>
            <a:gdLst/>
            <a:ahLst/>
            <a:cxnLst/>
            <a:rect l="l" t="t" r="r" b="b"/>
            <a:pathLst>
              <a:path w="3810" h="100329">
                <a:moveTo>
                  <a:pt x="0" y="99822"/>
                </a:moveTo>
                <a:lnTo>
                  <a:pt x="0" y="0"/>
                </a:lnTo>
                <a:lnTo>
                  <a:pt x="3810" y="0"/>
                </a:lnTo>
                <a:lnTo>
                  <a:pt x="3810" y="5168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3" name="object 6683"/>
          <p:cNvSpPr/>
          <p:nvPr/>
        </p:nvSpPr>
        <p:spPr>
          <a:xfrm>
            <a:off x="2612263" y="4641850"/>
            <a:ext cx="10795" cy="28575"/>
          </a:xfrm>
          <a:custGeom>
            <a:avLst/>
            <a:gdLst/>
            <a:ahLst/>
            <a:cxnLst/>
            <a:rect l="l" t="t" r="r" b="b"/>
            <a:pathLst>
              <a:path w="10794" h="28575">
                <a:moveTo>
                  <a:pt x="0" y="28194"/>
                </a:moveTo>
                <a:lnTo>
                  <a:pt x="0" y="0"/>
                </a:lnTo>
                <a:lnTo>
                  <a:pt x="10541" y="0"/>
                </a:lnTo>
                <a:lnTo>
                  <a:pt x="10541" y="1016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4" name="object 6684"/>
          <p:cNvSpPr/>
          <p:nvPr/>
        </p:nvSpPr>
        <p:spPr>
          <a:xfrm>
            <a:off x="2609850" y="4621657"/>
            <a:ext cx="7620" cy="61594"/>
          </a:xfrm>
          <a:custGeom>
            <a:avLst/>
            <a:gdLst/>
            <a:ahLst/>
            <a:cxnLst/>
            <a:rect l="l" t="t" r="r" b="b"/>
            <a:pathLst>
              <a:path w="7619" h="61595">
                <a:moveTo>
                  <a:pt x="0" y="61595"/>
                </a:moveTo>
                <a:lnTo>
                  <a:pt x="0" y="0"/>
                </a:lnTo>
                <a:lnTo>
                  <a:pt x="7620" y="0"/>
                </a:lnTo>
                <a:lnTo>
                  <a:pt x="7620" y="201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5" name="object 6685"/>
          <p:cNvSpPr/>
          <p:nvPr/>
        </p:nvSpPr>
        <p:spPr>
          <a:xfrm>
            <a:off x="2607310" y="4528946"/>
            <a:ext cx="6350" cy="95885"/>
          </a:xfrm>
          <a:custGeom>
            <a:avLst/>
            <a:gdLst/>
            <a:ahLst/>
            <a:cxnLst/>
            <a:rect l="l" t="t" r="r" b="b"/>
            <a:pathLst>
              <a:path w="6350" h="95885">
                <a:moveTo>
                  <a:pt x="0" y="95503"/>
                </a:moveTo>
                <a:lnTo>
                  <a:pt x="0" y="0"/>
                </a:lnTo>
                <a:lnTo>
                  <a:pt x="6350" y="0"/>
                </a:lnTo>
                <a:lnTo>
                  <a:pt x="6350" y="927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6" name="object 6686"/>
          <p:cNvSpPr/>
          <p:nvPr/>
        </p:nvSpPr>
        <p:spPr>
          <a:xfrm>
            <a:off x="2636392" y="47419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7" name="object 6687"/>
          <p:cNvSpPr/>
          <p:nvPr/>
        </p:nvSpPr>
        <p:spPr>
          <a:xfrm>
            <a:off x="2636139" y="471081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8" name="object 6688"/>
          <p:cNvSpPr/>
          <p:nvPr/>
        </p:nvSpPr>
        <p:spPr>
          <a:xfrm>
            <a:off x="2636011" y="46760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9" name="object 6689"/>
          <p:cNvSpPr/>
          <p:nvPr/>
        </p:nvSpPr>
        <p:spPr>
          <a:xfrm>
            <a:off x="2636901" y="4747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0" name="object 6690"/>
          <p:cNvSpPr/>
          <p:nvPr/>
        </p:nvSpPr>
        <p:spPr>
          <a:xfrm>
            <a:off x="2636773" y="4689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1" name="object 6691"/>
          <p:cNvSpPr/>
          <p:nvPr/>
        </p:nvSpPr>
        <p:spPr>
          <a:xfrm>
            <a:off x="2637535" y="47683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2" name="object 6692"/>
          <p:cNvSpPr/>
          <p:nvPr/>
        </p:nvSpPr>
        <p:spPr>
          <a:xfrm>
            <a:off x="2637917" y="4845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3" name="object 6693"/>
          <p:cNvSpPr/>
          <p:nvPr/>
        </p:nvSpPr>
        <p:spPr>
          <a:xfrm>
            <a:off x="2638298" y="48240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4" name="object 6694"/>
          <p:cNvSpPr/>
          <p:nvPr/>
        </p:nvSpPr>
        <p:spPr>
          <a:xfrm>
            <a:off x="2638044" y="4757420"/>
            <a:ext cx="635" cy="88265"/>
          </a:xfrm>
          <a:custGeom>
            <a:avLst/>
            <a:gdLst/>
            <a:ahLst/>
            <a:cxnLst/>
            <a:rect l="l" t="t" r="r" b="b"/>
            <a:pathLst>
              <a:path w="635" h="88264">
                <a:moveTo>
                  <a:pt x="190" y="-4762"/>
                </a:moveTo>
                <a:lnTo>
                  <a:pt x="190" y="9264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5" name="object 6695"/>
          <p:cNvSpPr/>
          <p:nvPr/>
        </p:nvSpPr>
        <p:spPr>
          <a:xfrm>
            <a:off x="2637663" y="4737861"/>
            <a:ext cx="635" cy="30480"/>
          </a:xfrm>
          <a:custGeom>
            <a:avLst/>
            <a:gdLst/>
            <a:ahLst/>
            <a:cxnLst/>
            <a:rect l="l" t="t" r="r" b="b"/>
            <a:pathLst>
              <a:path w="635" h="30479">
                <a:moveTo>
                  <a:pt x="0" y="30479"/>
                </a:moveTo>
                <a:lnTo>
                  <a:pt x="0" y="0"/>
                </a:lnTo>
                <a:lnTo>
                  <a:pt x="508" y="0"/>
                </a:lnTo>
                <a:lnTo>
                  <a:pt x="508" y="19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6" name="object 6696"/>
          <p:cNvSpPr/>
          <p:nvPr/>
        </p:nvSpPr>
        <p:spPr>
          <a:xfrm>
            <a:off x="2638932" y="4812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7" name="object 6697"/>
          <p:cNvSpPr/>
          <p:nvPr/>
        </p:nvSpPr>
        <p:spPr>
          <a:xfrm>
            <a:off x="2638679" y="47334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8" name="object 6698"/>
          <p:cNvSpPr/>
          <p:nvPr/>
        </p:nvSpPr>
        <p:spPr>
          <a:xfrm>
            <a:off x="2637917" y="4720082"/>
            <a:ext cx="1270" cy="17780"/>
          </a:xfrm>
          <a:custGeom>
            <a:avLst/>
            <a:gdLst/>
            <a:ahLst/>
            <a:cxnLst/>
            <a:rect l="l" t="t" r="r" b="b"/>
            <a:pathLst>
              <a:path w="1269" h="17779">
                <a:moveTo>
                  <a:pt x="0" y="17779"/>
                </a:moveTo>
                <a:lnTo>
                  <a:pt x="0" y="0"/>
                </a:lnTo>
                <a:lnTo>
                  <a:pt x="889" y="0"/>
                </a:lnTo>
                <a:lnTo>
                  <a:pt x="889" y="13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9" name="object 6699"/>
          <p:cNvSpPr/>
          <p:nvPr/>
        </p:nvSpPr>
        <p:spPr>
          <a:xfrm>
            <a:off x="2637282" y="468922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308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0" name="object 6700"/>
          <p:cNvSpPr/>
          <p:nvPr/>
        </p:nvSpPr>
        <p:spPr>
          <a:xfrm>
            <a:off x="2636901" y="4642611"/>
            <a:ext cx="1270" cy="47625"/>
          </a:xfrm>
          <a:custGeom>
            <a:avLst/>
            <a:gdLst/>
            <a:ahLst/>
            <a:cxnLst/>
            <a:rect l="l" t="t" r="r" b="b"/>
            <a:pathLst>
              <a:path w="1269" h="47625">
                <a:moveTo>
                  <a:pt x="0" y="47116"/>
                </a:moveTo>
                <a:lnTo>
                  <a:pt x="0" y="0"/>
                </a:lnTo>
                <a:lnTo>
                  <a:pt x="1016" y="0"/>
                </a:lnTo>
                <a:lnTo>
                  <a:pt x="1016" y="466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1" name="object 6701"/>
          <p:cNvSpPr/>
          <p:nvPr/>
        </p:nvSpPr>
        <p:spPr>
          <a:xfrm>
            <a:off x="2636139" y="4600066"/>
            <a:ext cx="1270" cy="76200"/>
          </a:xfrm>
          <a:custGeom>
            <a:avLst/>
            <a:gdLst/>
            <a:ahLst/>
            <a:cxnLst/>
            <a:rect l="l" t="t" r="r" b="b"/>
            <a:pathLst>
              <a:path w="1269" h="76200">
                <a:moveTo>
                  <a:pt x="0" y="75946"/>
                </a:moveTo>
                <a:lnTo>
                  <a:pt x="0" y="0"/>
                </a:lnTo>
                <a:lnTo>
                  <a:pt x="1270" y="0"/>
                </a:lnTo>
                <a:lnTo>
                  <a:pt x="1270" y="425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2" name="object 6702"/>
          <p:cNvSpPr/>
          <p:nvPr/>
        </p:nvSpPr>
        <p:spPr>
          <a:xfrm>
            <a:off x="2635757" y="4537709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507" y="-4762"/>
                </a:moveTo>
                <a:lnTo>
                  <a:pt x="507" y="105092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3" name="object 6703"/>
          <p:cNvSpPr/>
          <p:nvPr/>
        </p:nvSpPr>
        <p:spPr>
          <a:xfrm>
            <a:off x="2635630" y="45008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4" name="object 6704"/>
          <p:cNvSpPr/>
          <p:nvPr/>
        </p:nvSpPr>
        <p:spPr>
          <a:xfrm>
            <a:off x="2635376" y="44545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5" name="object 6705"/>
          <p:cNvSpPr/>
          <p:nvPr/>
        </p:nvSpPr>
        <p:spPr>
          <a:xfrm>
            <a:off x="2635250" y="44450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6" name="object 6706"/>
          <p:cNvSpPr/>
          <p:nvPr/>
        </p:nvSpPr>
        <p:spPr>
          <a:xfrm>
            <a:off x="2610485" y="4425822"/>
            <a:ext cx="25400" cy="103505"/>
          </a:xfrm>
          <a:custGeom>
            <a:avLst/>
            <a:gdLst/>
            <a:ahLst/>
            <a:cxnLst/>
            <a:rect l="l" t="t" r="r" b="b"/>
            <a:pathLst>
              <a:path w="25400" h="103504">
                <a:moveTo>
                  <a:pt x="0" y="103124"/>
                </a:moveTo>
                <a:lnTo>
                  <a:pt x="0" y="0"/>
                </a:lnTo>
                <a:lnTo>
                  <a:pt x="25019" y="0"/>
                </a:lnTo>
                <a:lnTo>
                  <a:pt x="25019" y="191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7" name="object 6707"/>
          <p:cNvSpPr/>
          <p:nvPr/>
        </p:nvSpPr>
        <p:spPr>
          <a:xfrm>
            <a:off x="2593848" y="4393691"/>
            <a:ext cx="29209" cy="88265"/>
          </a:xfrm>
          <a:custGeom>
            <a:avLst/>
            <a:gdLst/>
            <a:ahLst/>
            <a:cxnLst/>
            <a:rect l="l" t="t" r="r" b="b"/>
            <a:pathLst>
              <a:path w="29210" h="88264">
                <a:moveTo>
                  <a:pt x="0" y="88011"/>
                </a:moveTo>
                <a:lnTo>
                  <a:pt x="0" y="0"/>
                </a:lnTo>
                <a:lnTo>
                  <a:pt x="29083" y="0"/>
                </a:lnTo>
                <a:lnTo>
                  <a:pt x="29083" y="3213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8" name="object 6708"/>
          <p:cNvSpPr/>
          <p:nvPr/>
        </p:nvSpPr>
        <p:spPr>
          <a:xfrm>
            <a:off x="2591435" y="4325111"/>
            <a:ext cx="17145" cy="100965"/>
          </a:xfrm>
          <a:custGeom>
            <a:avLst/>
            <a:gdLst/>
            <a:ahLst/>
            <a:cxnLst/>
            <a:rect l="l" t="t" r="r" b="b"/>
            <a:pathLst>
              <a:path w="17144" h="100964">
                <a:moveTo>
                  <a:pt x="0" y="100457"/>
                </a:moveTo>
                <a:lnTo>
                  <a:pt x="0" y="0"/>
                </a:lnTo>
                <a:lnTo>
                  <a:pt x="17018" y="0"/>
                </a:lnTo>
                <a:lnTo>
                  <a:pt x="17018" y="685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9" name="object 6709"/>
          <p:cNvSpPr/>
          <p:nvPr/>
        </p:nvSpPr>
        <p:spPr>
          <a:xfrm>
            <a:off x="2639441" y="45683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0" name="object 6710"/>
          <p:cNvSpPr/>
          <p:nvPr/>
        </p:nvSpPr>
        <p:spPr>
          <a:xfrm>
            <a:off x="2640457" y="47355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1" name="object 6711"/>
          <p:cNvSpPr/>
          <p:nvPr/>
        </p:nvSpPr>
        <p:spPr>
          <a:xfrm>
            <a:off x="2640202" y="4666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2" name="object 6712"/>
          <p:cNvSpPr/>
          <p:nvPr/>
        </p:nvSpPr>
        <p:spPr>
          <a:xfrm>
            <a:off x="2640076" y="46415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3" name="object 6713"/>
          <p:cNvSpPr/>
          <p:nvPr/>
        </p:nvSpPr>
        <p:spPr>
          <a:xfrm>
            <a:off x="2641219" y="47172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4" name="object 6714"/>
          <p:cNvSpPr/>
          <p:nvPr/>
        </p:nvSpPr>
        <p:spPr>
          <a:xfrm>
            <a:off x="2641600" y="47245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5" name="object 6715"/>
          <p:cNvSpPr/>
          <p:nvPr/>
        </p:nvSpPr>
        <p:spPr>
          <a:xfrm>
            <a:off x="2641980" y="47605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6" name="object 6716"/>
          <p:cNvSpPr/>
          <p:nvPr/>
        </p:nvSpPr>
        <p:spPr>
          <a:xfrm>
            <a:off x="2642361" y="4742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7" name="object 6717"/>
          <p:cNvSpPr/>
          <p:nvPr/>
        </p:nvSpPr>
        <p:spPr>
          <a:xfrm>
            <a:off x="2642870" y="48258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8" name="object 6718"/>
          <p:cNvSpPr/>
          <p:nvPr/>
        </p:nvSpPr>
        <p:spPr>
          <a:xfrm>
            <a:off x="2643251" y="4821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9" name="object 6719"/>
          <p:cNvSpPr/>
          <p:nvPr/>
        </p:nvSpPr>
        <p:spPr>
          <a:xfrm>
            <a:off x="2642997" y="4801742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4129"/>
                </a:moveTo>
                <a:lnTo>
                  <a:pt x="0" y="0"/>
                </a:lnTo>
                <a:lnTo>
                  <a:pt x="381" y="0"/>
                </a:lnTo>
                <a:lnTo>
                  <a:pt x="381" y="196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0" name="object 6720"/>
          <p:cNvSpPr/>
          <p:nvPr/>
        </p:nvSpPr>
        <p:spPr>
          <a:xfrm>
            <a:off x="2643632" y="47962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1" name="object 6721"/>
          <p:cNvSpPr/>
          <p:nvPr/>
        </p:nvSpPr>
        <p:spPr>
          <a:xfrm>
            <a:off x="2643123" y="4766817"/>
            <a:ext cx="635" cy="34925"/>
          </a:xfrm>
          <a:custGeom>
            <a:avLst/>
            <a:gdLst/>
            <a:ahLst/>
            <a:cxnLst/>
            <a:rect l="l" t="t" r="r" b="b"/>
            <a:pathLst>
              <a:path w="635" h="34925">
                <a:moveTo>
                  <a:pt x="0" y="34925"/>
                </a:moveTo>
                <a:lnTo>
                  <a:pt x="0" y="0"/>
                </a:lnTo>
                <a:lnTo>
                  <a:pt x="635" y="0"/>
                </a:lnTo>
                <a:lnTo>
                  <a:pt x="635" y="294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2" name="object 6722"/>
          <p:cNvSpPr/>
          <p:nvPr/>
        </p:nvSpPr>
        <p:spPr>
          <a:xfrm>
            <a:off x="2642742" y="473646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3" name="object 6723"/>
          <p:cNvSpPr/>
          <p:nvPr/>
        </p:nvSpPr>
        <p:spPr>
          <a:xfrm>
            <a:off x="2642361" y="4725796"/>
            <a:ext cx="1270" cy="17145"/>
          </a:xfrm>
          <a:custGeom>
            <a:avLst/>
            <a:gdLst/>
            <a:ahLst/>
            <a:cxnLst/>
            <a:rect l="l" t="t" r="r" b="b"/>
            <a:pathLst>
              <a:path w="1269" h="17145">
                <a:moveTo>
                  <a:pt x="0" y="16637"/>
                </a:moveTo>
                <a:lnTo>
                  <a:pt x="0" y="0"/>
                </a:lnTo>
                <a:lnTo>
                  <a:pt x="762" y="0"/>
                </a:lnTo>
                <a:lnTo>
                  <a:pt x="762" y="106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4" name="object 6724"/>
          <p:cNvSpPr/>
          <p:nvPr/>
        </p:nvSpPr>
        <p:spPr>
          <a:xfrm>
            <a:off x="2641980" y="4719573"/>
            <a:ext cx="1270" cy="41275"/>
          </a:xfrm>
          <a:custGeom>
            <a:avLst/>
            <a:gdLst/>
            <a:ahLst/>
            <a:cxnLst/>
            <a:rect l="l" t="t" r="r" b="b"/>
            <a:pathLst>
              <a:path w="1269" h="41275">
                <a:moveTo>
                  <a:pt x="0" y="41021"/>
                </a:moveTo>
                <a:lnTo>
                  <a:pt x="0" y="0"/>
                </a:lnTo>
                <a:lnTo>
                  <a:pt x="762" y="0"/>
                </a:lnTo>
                <a:lnTo>
                  <a:pt x="762" y="6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5" name="object 6725"/>
          <p:cNvSpPr/>
          <p:nvPr/>
        </p:nvSpPr>
        <p:spPr>
          <a:xfrm>
            <a:off x="2644013" y="47589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6" name="object 6726"/>
          <p:cNvSpPr/>
          <p:nvPr/>
        </p:nvSpPr>
        <p:spPr>
          <a:xfrm>
            <a:off x="2644394" y="47481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7" name="object 6727"/>
          <p:cNvSpPr/>
          <p:nvPr/>
        </p:nvSpPr>
        <p:spPr>
          <a:xfrm>
            <a:off x="2644139" y="4698872"/>
            <a:ext cx="635" cy="60325"/>
          </a:xfrm>
          <a:custGeom>
            <a:avLst/>
            <a:gdLst/>
            <a:ahLst/>
            <a:cxnLst/>
            <a:rect l="l" t="t" r="r" b="b"/>
            <a:pathLst>
              <a:path w="635" h="60325">
                <a:moveTo>
                  <a:pt x="190" y="-4762"/>
                </a:moveTo>
                <a:lnTo>
                  <a:pt x="190" y="6483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8" name="object 6728"/>
          <p:cNvSpPr/>
          <p:nvPr/>
        </p:nvSpPr>
        <p:spPr>
          <a:xfrm>
            <a:off x="2642361" y="4685538"/>
            <a:ext cx="1905" cy="34290"/>
          </a:xfrm>
          <a:custGeom>
            <a:avLst/>
            <a:gdLst/>
            <a:ahLst/>
            <a:cxnLst/>
            <a:rect l="l" t="t" r="r" b="b"/>
            <a:pathLst>
              <a:path w="1905" h="34289">
                <a:moveTo>
                  <a:pt x="0" y="34036"/>
                </a:moveTo>
                <a:lnTo>
                  <a:pt x="0" y="0"/>
                </a:lnTo>
                <a:lnTo>
                  <a:pt x="1905" y="0"/>
                </a:lnTo>
                <a:lnTo>
                  <a:pt x="1905" y="133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9" name="object 6729"/>
          <p:cNvSpPr/>
          <p:nvPr/>
        </p:nvSpPr>
        <p:spPr>
          <a:xfrm>
            <a:off x="2641600" y="4639817"/>
            <a:ext cx="1905" cy="85090"/>
          </a:xfrm>
          <a:custGeom>
            <a:avLst/>
            <a:gdLst/>
            <a:ahLst/>
            <a:cxnLst/>
            <a:rect l="l" t="t" r="r" b="b"/>
            <a:pathLst>
              <a:path w="1905" h="85089">
                <a:moveTo>
                  <a:pt x="0" y="84709"/>
                </a:moveTo>
                <a:lnTo>
                  <a:pt x="0" y="0"/>
                </a:lnTo>
                <a:lnTo>
                  <a:pt x="1778" y="0"/>
                </a:lnTo>
                <a:lnTo>
                  <a:pt x="1778" y="457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0" name="object 6730"/>
          <p:cNvSpPr/>
          <p:nvPr/>
        </p:nvSpPr>
        <p:spPr>
          <a:xfrm>
            <a:off x="2641219" y="4622038"/>
            <a:ext cx="1270" cy="95250"/>
          </a:xfrm>
          <a:custGeom>
            <a:avLst/>
            <a:gdLst/>
            <a:ahLst/>
            <a:cxnLst/>
            <a:rect l="l" t="t" r="r" b="b"/>
            <a:pathLst>
              <a:path w="1269" h="95250">
                <a:moveTo>
                  <a:pt x="0" y="95250"/>
                </a:moveTo>
                <a:lnTo>
                  <a:pt x="0" y="0"/>
                </a:lnTo>
                <a:lnTo>
                  <a:pt x="1270" y="0"/>
                </a:lnTo>
                <a:lnTo>
                  <a:pt x="1270" y="177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1" name="object 6731"/>
          <p:cNvSpPr/>
          <p:nvPr/>
        </p:nvSpPr>
        <p:spPr>
          <a:xfrm>
            <a:off x="2640964" y="456895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2" name="object 6732"/>
          <p:cNvSpPr/>
          <p:nvPr/>
        </p:nvSpPr>
        <p:spPr>
          <a:xfrm>
            <a:off x="2640838" y="4555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3" name="object 6733"/>
          <p:cNvSpPr/>
          <p:nvPr/>
        </p:nvSpPr>
        <p:spPr>
          <a:xfrm>
            <a:off x="2640202" y="4548378"/>
            <a:ext cx="1270" cy="93345"/>
          </a:xfrm>
          <a:custGeom>
            <a:avLst/>
            <a:gdLst/>
            <a:ahLst/>
            <a:cxnLst/>
            <a:rect l="l" t="t" r="r" b="b"/>
            <a:pathLst>
              <a:path w="1269" h="93345">
                <a:moveTo>
                  <a:pt x="444" y="-4762"/>
                </a:moveTo>
                <a:lnTo>
                  <a:pt x="444" y="97980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4" name="object 6734"/>
          <p:cNvSpPr/>
          <p:nvPr/>
        </p:nvSpPr>
        <p:spPr>
          <a:xfrm>
            <a:off x="2644775" y="46746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5" name="object 6735"/>
          <p:cNvSpPr/>
          <p:nvPr/>
        </p:nvSpPr>
        <p:spPr>
          <a:xfrm>
            <a:off x="2645155" y="46070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6" name="object 6736"/>
          <p:cNvSpPr/>
          <p:nvPr/>
        </p:nvSpPr>
        <p:spPr>
          <a:xfrm>
            <a:off x="2645536" y="46868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7" name="object 6737"/>
          <p:cNvSpPr/>
          <p:nvPr/>
        </p:nvSpPr>
        <p:spPr>
          <a:xfrm>
            <a:off x="2645917" y="4726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8" name="object 6738"/>
          <p:cNvSpPr/>
          <p:nvPr/>
        </p:nvSpPr>
        <p:spPr>
          <a:xfrm>
            <a:off x="2646298" y="47533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9" name="object 6739"/>
          <p:cNvSpPr/>
          <p:nvPr/>
        </p:nvSpPr>
        <p:spPr>
          <a:xfrm>
            <a:off x="2646679" y="47464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0" name="object 6740"/>
          <p:cNvSpPr/>
          <p:nvPr/>
        </p:nvSpPr>
        <p:spPr>
          <a:xfrm>
            <a:off x="2646426" y="4699889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190" y="-4762"/>
                </a:moveTo>
                <a:lnTo>
                  <a:pt x="190" y="5822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1" name="object 6741"/>
          <p:cNvSpPr/>
          <p:nvPr/>
        </p:nvSpPr>
        <p:spPr>
          <a:xfrm>
            <a:off x="2647060" y="46925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2" name="object 6742"/>
          <p:cNvSpPr/>
          <p:nvPr/>
        </p:nvSpPr>
        <p:spPr>
          <a:xfrm>
            <a:off x="2646552" y="4678298"/>
            <a:ext cx="635" cy="21590"/>
          </a:xfrm>
          <a:custGeom>
            <a:avLst/>
            <a:gdLst/>
            <a:ahLst/>
            <a:cxnLst/>
            <a:rect l="l" t="t" r="r" b="b"/>
            <a:pathLst>
              <a:path w="635" h="21589">
                <a:moveTo>
                  <a:pt x="0" y="21589"/>
                </a:moveTo>
                <a:lnTo>
                  <a:pt x="0" y="0"/>
                </a:lnTo>
                <a:lnTo>
                  <a:pt x="635" y="0"/>
                </a:lnTo>
                <a:lnTo>
                  <a:pt x="635" y="14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3" name="object 6743"/>
          <p:cNvSpPr/>
          <p:nvPr/>
        </p:nvSpPr>
        <p:spPr>
          <a:xfrm>
            <a:off x="2646045" y="4664075"/>
            <a:ext cx="1270" cy="62865"/>
          </a:xfrm>
          <a:custGeom>
            <a:avLst/>
            <a:gdLst/>
            <a:ahLst/>
            <a:cxnLst/>
            <a:rect l="l" t="t" r="r" b="b"/>
            <a:pathLst>
              <a:path w="1269" h="62864">
                <a:moveTo>
                  <a:pt x="0" y="62484"/>
                </a:moveTo>
                <a:lnTo>
                  <a:pt x="0" y="0"/>
                </a:lnTo>
                <a:lnTo>
                  <a:pt x="889" y="0"/>
                </a:lnTo>
                <a:lnTo>
                  <a:pt x="889" y="142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4" name="object 6744"/>
          <p:cNvSpPr/>
          <p:nvPr/>
        </p:nvSpPr>
        <p:spPr>
          <a:xfrm>
            <a:off x="2645664" y="4641722"/>
            <a:ext cx="1270" cy="45085"/>
          </a:xfrm>
          <a:custGeom>
            <a:avLst/>
            <a:gdLst/>
            <a:ahLst/>
            <a:cxnLst/>
            <a:rect l="l" t="t" r="r" b="b"/>
            <a:pathLst>
              <a:path w="1269" h="45085">
                <a:moveTo>
                  <a:pt x="0" y="45085"/>
                </a:moveTo>
                <a:lnTo>
                  <a:pt x="0" y="0"/>
                </a:lnTo>
                <a:lnTo>
                  <a:pt x="762" y="0"/>
                </a:lnTo>
                <a:lnTo>
                  <a:pt x="762" y="223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5" name="object 6745"/>
          <p:cNvSpPr/>
          <p:nvPr/>
        </p:nvSpPr>
        <p:spPr>
          <a:xfrm>
            <a:off x="2647442" y="46141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6" name="object 6746"/>
          <p:cNvSpPr/>
          <p:nvPr/>
        </p:nvSpPr>
        <p:spPr>
          <a:xfrm>
            <a:off x="2646045" y="4561713"/>
            <a:ext cx="1905" cy="80010"/>
          </a:xfrm>
          <a:custGeom>
            <a:avLst/>
            <a:gdLst/>
            <a:ahLst/>
            <a:cxnLst/>
            <a:rect l="l" t="t" r="r" b="b"/>
            <a:pathLst>
              <a:path w="1905" h="80010">
                <a:moveTo>
                  <a:pt x="0" y="80010"/>
                </a:moveTo>
                <a:lnTo>
                  <a:pt x="0" y="0"/>
                </a:lnTo>
                <a:lnTo>
                  <a:pt x="1524" y="0"/>
                </a:lnTo>
                <a:lnTo>
                  <a:pt x="1524" y="5245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7" name="object 6747"/>
          <p:cNvSpPr/>
          <p:nvPr/>
        </p:nvSpPr>
        <p:spPr>
          <a:xfrm>
            <a:off x="2645282" y="4546091"/>
            <a:ext cx="1905" cy="60960"/>
          </a:xfrm>
          <a:custGeom>
            <a:avLst/>
            <a:gdLst/>
            <a:ahLst/>
            <a:cxnLst/>
            <a:rect l="l" t="t" r="r" b="b"/>
            <a:pathLst>
              <a:path w="1905" h="60960">
                <a:moveTo>
                  <a:pt x="0" y="60960"/>
                </a:moveTo>
                <a:lnTo>
                  <a:pt x="0" y="0"/>
                </a:lnTo>
                <a:lnTo>
                  <a:pt x="1524" y="0"/>
                </a:lnTo>
                <a:lnTo>
                  <a:pt x="1524" y="156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8" name="object 6748"/>
          <p:cNvSpPr/>
          <p:nvPr/>
        </p:nvSpPr>
        <p:spPr>
          <a:xfrm>
            <a:off x="2644901" y="4520691"/>
            <a:ext cx="1270" cy="154305"/>
          </a:xfrm>
          <a:custGeom>
            <a:avLst/>
            <a:gdLst/>
            <a:ahLst/>
            <a:cxnLst/>
            <a:rect l="l" t="t" r="r" b="b"/>
            <a:pathLst>
              <a:path w="1269" h="154304">
                <a:moveTo>
                  <a:pt x="571" y="-4762"/>
                </a:moveTo>
                <a:lnTo>
                  <a:pt x="571" y="158686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9" name="object 6749"/>
          <p:cNvSpPr/>
          <p:nvPr/>
        </p:nvSpPr>
        <p:spPr>
          <a:xfrm>
            <a:off x="2640583" y="4503420"/>
            <a:ext cx="5080" cy="45085"/>
          </a:xfrm>
          <a:custGeom>
            <a:avLst/>
            <a:gdLst/>
            <a:ahLst/>
            <a:cxnLst/>
            <a:rect l="l" t="t" r="r" b="b"/>
            <a:pathLst>
              <a:path w="5080" h="45085">
                <a:moveTo>
                  <a:pt x="0" y="44958"/>
                </a:moveTo>
                <a:lnTo>
                  <a:pt x="0" y="0"/>
                </a:lnTo>
                <a:lnTo>
                  <a:pt x="4826" y="0"/>
                </a:lnTo>
                <a:lnTo>
                  <a:pt x="4826" y="172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0" name="object 6750"/>
          <p:cNvSpPr/>
          <p:nvPr/>
        </p:nvSpPr>
        <p:spPr>
          <a:xfrm>
            <a:off x="2639822" y="4427346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3175" y="0"/>
                </a:lnTo>
                <a:lnTo>
                  <a:pt x="3175" y="760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1" name="object 6751"/>
          <p:cNvSpPr/>
          <p:nvPr/>
        </p:nvSpPr>
        <p:spPr>
          <a:xfrm>
            <a:off x="2639567" y="4424426"/>
            <a:ext cx="1905" cy="144145"/>
          </a:xfrm>
          <a:custGeom>
            <a:avLst/>
            <a:gdLst/>
            <a:ahLst/>
            <a:cxnLst/>
            <a:rect l="l" t="t" r="r" b="b"/>
            <a:pathLst>
              <a:path w="1905" h="144145">
                <a:moveTo>
                  <a:pt x="0" y="143890"/>
                </a:moveTo>
                <a:lnTo>
                  <a:pt x="0" y="0"/>
                </a:lnTo>
                <a:lnTo>
                  <a:pt x="1905" y="0"/>
                </a:lnTo>
                <a:lnTo>
                  <a:pt x="1905" y="29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2" name="object 6752"/>
          <p:cNvSpPr/>
          <p:nvPr/>
        </p:nvSpPr>
        <p:spPr>
          <a:xfrm>
            <a:off x="2647823" y="44926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3" name="object 6753"/>
          <p:cNvSpPr/>
          <p:nvPr/>
        </p:nvSpPr>
        <p:spPr>
          <a:xfrm>
            <a:off x="2648457" y="46311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4" name="object 6754"/>
          <p:cNvSpPr/>
          <p:nvPr/>
        </p:nvSpPr>
        <p:spPr>
          <a:xfrm>
            <a:off x="2649347" y="4710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5" name="object 6755"/>
          <p:cNvSpPr/>
          <p:nvPr/>
        </p:nvSpPr>
        <p:spPr>
          <a:xfrm>
            <a:off x="2649220" y="4567046"/>
            <a:ext cx="635" cy="143510"/>
          </a:xfrm>
          <a:custGeom>
            <a:avLst/>
            <a:gdLst/>
            <a:ahLst/>
            <a:cxnLst/>
            <a:rect l="l" t="t" r="r" b="b"/>
            <a:pathLst>
              <a:path w="635" h="143510">
                <a:moveTo>
                  <a:pt x="127" y="-4762"/>
                </a:moveTo>
                <a:lnTo>
                  <a:pt x="127" y="148018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6" name="object 6756"/>
          <p:cNvSpPr/>
          <p:nvPr/>
        </p:nvSpPr>
        <p:spPr>
          <a:xfrm>
            <a:off x="2648966" y="45471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7" name="object 6757"/>
          <p:cNvSpPr/>
          <p:nvPr/>
        </p:nvSpPr>
        <p:spPr>
          <a:xfrm>
            <a:off x="2648839" y="45286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8" name="object 6758"/>
          <p:cNvSpPr/>
          <p:nvPr/>
        </p:nvSpPr>
        <p:spPr>
          <a:xfrm>
            <a:off x="2648457" y="4506721"/>
            <a:ext cx="635" cy="124460"/>
          </a:xfrm>
          <a:custGeom>
            <a:avLst/>
            <a:gdLst/>
            <a:ahLst/>
            <a:cxnLst/>
            <a:rect l="l" t="t" r="r" b="b"/>
            <a:pathLst>
              <a:path w="635" h="124460">
                <a:moveTo>
                  <a:pt x="254" y="-4762"/>
                </a:moveTo>
                <a:lnTo>
                  <a:pt x="254" y="12922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9" name="object 6759"/>
          <p:cNvSpPr/>
          <p:nvPr/>
        </p:nvSpPr>
        <p:spPr>
          <a:xfrm>
            <a:off x="2648204" y="44744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0" name="object 6760"/>
          <p:cNvSpPr/>
          <p:nvPr/>
        </p:nvSpPr>
        <p:spPr>
          <a:xfrm>
            <a:off x="2647950" y="4425569"/>
            <a:ext cx="635" cy="67310"/>
          </a:xfrm>
          <a:custGeom>
            <a:avLst/>
            <a:gdLst/>
            <a:ahLst/>
            <a:cxnLst/>
            <a:rect l="l" t="t" r="r" b="b"/>
            <a:pathLst>
              <a:path w="635" h="67310">
                <a:moveTo>
                  <a:pt x="253" y="-4762"/>
                </a:moveTo>
                <a:lnTo>
                  <a:pt x="253" y="71818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1" name="object 6761"/>
          <p:cNvSpPr/>
          <p:nvPr/>
        </p:nvSpPr>
        <p:spPr>
          <a:xfrm>
            <a:off x="2649982" y="45048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2" name="object 6762"/>
          <p:cNvSpPr/>
          <p:nvPr/>
        </p:nvSpPr>
        <p:spPr>
          <a:xfrm>
            <a:off x="2650489" y="45704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3" name="object 6763"/>
          <p:cNvSpPr/>
          <p:nvPr/>
        </p:nvSpPr>
        <p:spPr>
          <a:xfrm>
            <a:off x="2651125" y="46196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4" name="object 6764"/>
          <p:cNvSpPr/>
          <p:nvPr/>
        </p:nvSpPr>
        <p:spPr>
          <a:xfrm>
            <a:off x="2650870" y="45474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5" name="object 6765"/>
          <p:cNvSpPr/>
          <p:nvPr/>
        </p:nvSpPr>
        <p:spPr>
          <a:xfrm>
            <a:off x="2650617" y="4522723"/>
            <a:ext cx="635" cy="48260"/>
          </a:xfrm>
          <a:custGeom>
            <a:avLst/>
            <a:gdLst/>
            <a:ahLst/>
            <a:cxnLst/>
            <a:rect l="l" t="t" r="r" b="b"/>
            <a:pathLst>
              <a:path w="635" h="48260">
                <a:moveTo>
                  <a:pt x="190" y="-4762"/>
                </a:moveTo>
                <a:lnTo>
                  <a:pt x="190" y="5251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6" name="object 6766"/>
          <p:cNvSpPr/>
          <p:nvPr/>
        </p:nvSpPr>
        <p:spPr>
          <a:xfrm>
            <a:off x="2650363" y="4463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7" name="object 6767"/>
          <p:cNvSpPr/>
          <p:nvPr/>
        </p:nvSpPr>
        <p:spPr>
          <a:xfrm>
            <a:off x="2649982" y="4447921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317" y="-4762"/>
                </a:moveTo>
                <a:lnTo>
                  <a:pt x="317" y="6165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8" name="object 6768"/>
          <p:cNvSpPr/>
          <p:nvPr/>
        </p:nvSpPr>
        <p:spPr>
          <a:xfrm>
            <a:off x="2649727" y="44223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9" name="object 6769"/>
          <p:cNvSpPr/>
          <p:nvPr/>
        </p:nvSpPr>
        <p:spPr>
          <a:xfrm>
            <a:off x="2648204" y="4390009"/>
            <a:ext cx="1905" cy="35560"/>
          </a:xfrm>
          <a:custGeom>
            <a:avLst/>
            <a:gdLst/>
            <a:ahLst/>
            <a:cxnLst/>
            <a:rect l="l" t="t" r="r" b="b"/>
            <a:pathLst>
              <a:path w="1905" h="35560">
                <a:moveTo>
                  <a:pt x="0" y="35560"/>
                </a:moveTo>
                <a:lnTo>
                  <a:pt x="0" y="0"/>
                </a:lnTo>
                <a:lnTo>
                  <a:pt x="1778" y="0"/>
                </a:lnTo>
                <a:lnTo>
                  <a:pt x="1778" y="323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0" name="object 6770"/>
          <p:cNvSpPr/>
          <p:nvPr/>
        </p:nvSpPr>
        <p:spPr>
          <a:xfrm>
            <a:off x="2640457" y="4356480"/>
            <a:ext cx="8890" cy="67945"/>
          </a:xfrm>
          <a:custGeom>
            <a:avLst/>
            <a:gdLst/>
            <a:ahLst/>
            <a:cxnLst/>
            <a:rect l="l" t="t" r="r" b="b"/>
            <a:pathLst>
              <a:path w="8889" h="67945">
                <a:moveTo>
                  <a:pt x="0" y="67945"/>
                </a:moveTo>
                <a:lnTo>
                  <a:pt x="0" y="0"/>
                </a:lnTo>
                <a:lnTo>
                  <a:pt x="8636" y="0"/>
                </a:lnTo>
                <a:lnTo>
                  <a:pt x="8636" y="335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1" name="object 6771"/>
          <p:cNvSpPr/>
          <p:nvPr/>
        </p:nvSpPr>
        <p:spPr>
          <a:xfrm>
            <a:off x="2639314" y="4306696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461" y="0"/>
                </a:lnTo>
                <a:lnTo>
                  <a:pt x="5461" y="497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2" name="object 6772"/>
          <p:cNvSpPr/>
          <p:nvPr/>
        </p:nvSpPr>
        <p:spPr>
          <a:xfrm>
            <a:off x="2599944" y="4256151"/>
            <a:ext cx="42545" cy="69215"/>
          </a:xfrm>
          <a:custGeom>
            <a:avLst/>
            <a:gdLst/>
            <a:ahLst/>
            <a:cxnLst/>
            <a:rect l="l" t="t" r="r" b="b"/>
            <a:pathLst>
              <a:path w="42544" h="69214">
                <a:moveTo>
                  <a:pt x="0" y="68961"/>
                </a:moveTo>
                <a:lnTo>
                  <a:pt x="0" y="0"/>
                </a:lnTo>
                <a:lnTo>
                  <a:pt x="42037" y="0"/>
                </a:lnTo>
                <a:lnTo>
                  <a:pt x="42037" y="505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3" name="object 6773"/>
          <p:cNvSpPr/>
          <p:nvPr/>
        </p:nvSpPr>
        <p:spPr>
          <a:xfrm>
            <a:off x="2591180" y="4147439"/>
            <a:ext cx="29845" cy="109220"/>
          </a:xfrm>
          <a:custGeom>
            <a:avLst/>
            <a:gdLst/>
            <a:ahLst/>
            <a:cxnLst/>
            <a:rect l="l" t="t" r="r" b="b"/>
            <a:pathLst>
              <a:path w="29844" h="109220">
                <a:moveTo>
                  <a:pt x="0" y="100329"/>
                </a:moveTo>
                <a:lnTo>
                  <a:pt x="0" y="0"/>
                </a:lnTo>
                <a:lnTo>
                  <a:pt x="29845" y="0"/>
                </a:lnTo>
                <a:lnTo>
                  <a:pt x="29845" y="1087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4" name="object 6774"/>
          <p:cNvSpPr/>
          <p:nvPr/>
        </p:nvSpPr>
        <p:spPr>
          <a:xfrm>
            <a:off x="2591054" y="4126610"/>
            <a:ext cx="15240" cy="100965"/>
          </a:xfrm>
          <a:custGeom>
            <a:avLst/>
            <a:gdLst/>
            <a:ahLst/>
            <a:cxnLst/>
            <a:rect l="l" t="t" r="r" b="b"/>
            <a:pathLst>
              <a:path w="15239" h="100964">
                <a:moveTo>
                  <a:pt x="0" y="100457"/>
                </a:moveTo>
                <a:lnTo>
                  <a:pt x="0" y="0"/>
                </a:lnTo>
                <a:lnTo>
                  <a:pt x="14986" y="0"/>
                </a:lnTo>
                <a:lnTo>
                  <a:pt x="14986" y="208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5" name="object 6775"/>
          <p:cNvSpPr/>
          <p:nvPr/>
        </p:nvSpPr>
        <p:spPr>
          <a:xfrm>
            <a:off x="2586735" y="4098035"/>
            <a:ext cx="12065" cy="100330"/>
          </a:xfrm>
          <a:custGeom>
            <a:avLst/>
            <a:gdLst/>
            <a:ahLst/>
            <a:cxnLst/>
            <a:rect l="l" t="t" r="r" b="b"/>
            <a:pathLst>
              <a:path w="12064" h="100329">
                <a:moveTo>
                  <a:pt x="0" y="100076"/>
                </a:moveTo>
                <a:lnTo>
                  <a:pt x="0" y="0"/>
                </a:lnTo>
                <a:lnTo>
                  <a:pt x="11811" y="0"/>
                </a:lnTo>
                <a:lnTo>
                  <a:pt x="11811" y="285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6" name="object 6776"/>
          <p:cNvSpPr/>
          <p:nvPr/>
        </p:nvSpPr>
        <p:spPr>
          <a:xfrm>
            <a:off x="2552700" y="3995673"/>
            <a:ext cx="40005" cy="138430"/>
          </a:xfrm>
          <a:custGeom>
            <a:avLst/>
            <a:gdLst/>
            <a:ahLst/>
            <a:cxnLst/>
            <a:rect l="l" t="t" r="r" b="b"/>
            <a:pathLst>
              <a:path w="40005" h="138429">
                <a:moveTo>
                  <a:pt x="0" y="138429"/>
                </a:moveTo>
                <a:lnTo>
                  <a:pt x="0" y="0"/>
                </a:lnTo>
                <a:lnTo>
                  <a:pt x="39878" y="0"/>
                </a:lnTo>
                <a:lnTo>
                  <a:pt x="39878" y="1023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7" name="object 6777"/>
          <p:cNvSpPr/>
          <p:nvPr/>
        </p:nvSpPr>
        <p:spPr>
          <a:xfrm>
            <a:off x="2651886" y="43159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8" name="object 6778"/>
          <p:cNvSpPr/>
          <p:nvPr/>
        </p:nvSpPr>
        <p:spPr>
          <a:xfrm>
            <a:off x="2651632" y="4239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9" name="object 6779"/>
          <p:cNvSpPr/>
          <p:nvPr/>
        </p:nvSpPr>
        <p:spPr>
          <a:xfrm>
            <a:off x="2652395" y="43211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0" name="object 6780"/>
          <p:cNvSpPr/>
          <p:nvPr/>
        </p:nvSpPr>
        <p:spPr>
          <a:xfrm>
            <a:off x="2652267" y="4216908"/>
            <a:ext cx="635" cy="104775"/>
          </a:xfrm>
          <a:custGeom>
            <a:avLst/>
            <a:gdLst/>
            <a:ahLst/>
            <a:cxnLst/>
            <a:rect l="l" t="t" r="r" b="b"/>
            <a:pathLst>
              <a:path w="635" h="104775">
                <a:moveTo>
                  <a:pt x="127" y="-4762"/>
                </a:moveTo>
                <a:lnTo>
                  <a:pt x="127" y="10902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1" name="object 6781"/>
          <p:cNvSpPr/>
          <p:nvPr/>
        </p:nvSpPr>
        <p:spPr>
          <a:xfrm>
            <a:off x="2651760" y="4114165"/>
            <a:ext cx="635" cy="125095"/>
          </a:xfrm>
          <a:custGeom>
            <a:avLst/>
            <a:gdLst/>
            <a:ahLst/>
            <a:cxnLst/>
            <a:rect l="l" t="t" r="r" b="b"/>
            <a:pathLst>
              <a:path w="635" h="125095">
                <a:moveTo>
                  <a:pt x="317" y="-4762"/>
                </a:moveTo>
                <a:lnTo>
                  <a:pt x="317" y="12985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2" name="object 6782"/>
          <p:cNvSpPr/>
          <p:nvPr/>
        </p:nvSpPr>
        <p:spPr>
          <a:xfrm>
            <a:off x="2651505" y="3918711"/>
            <a:ext cx="635" cy="195580"/>
          </a:xfrm>
          <a:custGeom>
            <a:avLst/>
            <a:gdLst/>
            <a:ahLst/>
            <a:cxnLst/>
            <a:rect l="l" t="t" r="r" b="b"/>
            <a:pathLst>
              <a:path w="635" h="195579">
                <a:moveTo>
                  <a:pt x="254" y="-4762"/>
                </a:moveTo>
                <a:lnTo>
                  <a:pt x="254" y="200215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3" name="object 6783"/>
          <p:cNvSpPr/>
          <p:nvPr/>
        </p:nvSpPr>
        <p:spPr>
          <a:xfrm>
            <a:off x="2572639" y="3853941"/>
            <a:ext cx="79375" cy="142240"/>
          </a:xfrm>
          <a:custGeom>
            <a:avLst/>
            <a:gdLst/>
            <a:ahLst/>
            <a:cxnLst/>
            <a:rect l="l" t="t" r="r" b="b"/>
            <a:pathLst>
              <a:path w="79375" h="142239">
                <a:moveTo>
                  <a:pt x="0" y="141731"/>
                </a:moveTo>
                <a:lnTo>
                  <a:pt x="0" y="0"/>
                </a:lnTo>
                <a:lnTo>
                  <a:pt x="79121" y="0"/>
                </a:lnTo>
                <a:lnTo>
                  <a:pt x="79121" y="647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4" name="object 6784"/>
          <p:cNvSpPr/>
          <p:nvPr/>
        </p:nvSpPr>
        <p:spPr>
          <a:xfrm>
            <a:off x="2408554" y="3842639"/>
            <a:ext cx="203835" cy="133350"/>
          </a:xfrm>
          <a:custGeom>
            <a:avLst/>
            <a:gdLst/>
            <a:ahLst/>
            <a:cxnLst/>
            <a:rect l="l" t="t" r="r" b="b"/>
            <a:pathLst>
              <a:path w="203835" h="133350">
                <a:moveTo>
                  <a:pt x="0" y="133350"/>
                </a:moveTo>
                <a:lnTo>
                  <a:pt x="0" y="0"/>
                </a:lnTo>
                <a:lnTo>
                  <a:pt x="203708" y="0"/>
                </a:lnTo>
                <a:lnTo>
                  <a:pt x="203708" y="113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5" name="object 6785"/>
          <p:cNvSpPr/>
          <p:nvPr/>
        </p:nvSpPr>
        <p:spPr>
          <a:xfrm>
            <a:off x="2652776" y="38049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6" name="object 6786"/>
          <p:cNvSpPr/>
          <p:nvPr/>
        </p:nvSpPr>
        <p:spPr>
          <a:xfrm>
            <a:off x="2510408" y="3711447"/>
            <a:ext cx="142875" cy="131445"/>
          </a:xfrm>
          <a:custGeom>
            <a:avLst/>
            <a:gdLst/>
            <a:ahLst/>
            <a:cxnLst/>
            <a:rect l="l" t="t" r="r" b="b"/>
            <a:pathLst>
              <a:path w="142875" h="131445">
                <a:moveTo>
                  <a:pt x="0" y="131191"/>
                </a:moveTo>
                <a:lnTo>
                  <a:pt x="0" y="0"/>
                </a:lnTo>
                <a:lnTo>
                  <a:pt x="142494" y="0"/>
                </a:lnTo>
                <a:lnTo>
                  <a:pt x="142494" y="934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7" name="object 6787"/>
          <p:cNvSpPr/>
          <p:nvPr/>
        </p:nvSpPr>
        <p:spPr>
          <a:xfrm>
            <a:off x="2178304" y="3698621"/>
            <a:ext cx="403860" cy="25400"/>
          </a:xfrm>
          <a:custGeom>
            <a:avLst/>
            <a:gdLst/>
            <a:ahLst/>
            <a:cxnLst/>
            <a:rect l="l" t="t" r="r" b="b"/>
            <a:pathLst>
              <a:path w="403860" h="25400">
                <a:moveTo>
                  <a:pt x="0" y="24892"/>
                </a:moveTo>
                <a:lnTo>
                  <a:pt x="0" y="0"/>
                </a:lnTo>
                <a:lnTo>
                  <a:pt x="403352" y="0"/>
                </a:lnTo>
                <a:lnTo>
                  <a:pt x="403352" y="128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8" name="object 6788"/>
          <p:cNvSpPr/>
          <p:nvPr/>
        </p:nvSpPr>
        <p:spPr>
          <a:xfrm>
            <a:off x="2061082" y="3596385"/>
            <a:ext cx="319405" cy="113664"/>
          </a:xfrm>
          <a:custGeom>
            <a:avLst/>
            <a:gdLst/>
            <a:ahLst/>
            <a:cxnLst/>
            <a:rect l="l" t="t" r="r" b="b"/>
            <a:pathLst>
              <a:path w="319405" h="113664">
                <a:moveTo>
                  <a:pt x="0" y="113156"/>
                </a:moveTo>
                <a:lnTo>
                  <a:pt x="0" y="0"/>
                </a:lnTo>
                <a:lnTo>
                  <a:pt x="318897" y="0"/>
                </a:lnTo>
                <a:lnTo>
                  <a:pt x="318897" y="1022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9" name="object 6789"/>
          <p:cNvSpPr/>
          <p:nvPr/>
        </p:nvSpPr>
        <p:spPr>
          <a:xfrm>
            <a:off x="2020189" y="3523107"/>
            <a:ext cx="200660" cy="141605"/>
          </a:xfrm>
          <a:custGeom>
            <a:avLst/>
            <a:gdLst/>
            <a:ahLst/>
            <a:cxnLst/>
            <a:rect l="l" t="t" r="r" b="b"/>
            <a:pathLst>
              <a:path w="200660" h="141604">
                <a:moveTo>
                  <a:pt x="0" y="141604"/>
                </a:moveTo>
                <a:lnTo>
                  <a:pt x="0" y="0"/>
                </a:lnTo>
                <a:lnTo>
                  <a:pt x="200279" y="0"/>
                </a:lnTo>
                <a:lnTo>
                  <a:pt x="200279" y="732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0" name="object 6790"/>
          <p:cNvSpPr/>
          <p:nvPr/>
        </p:nvSpPr>
        <p:spPr>
          <a:xfrm>
            <a:off x="2016125" y="3486784"/>
            <a:ext cx="104775" cy="150495"/>
          </a:xfrm>
          <a:custGeom>
            <a:avLst/>
            <a:gdLst/>
            <a:ahLst/>
            <a:cxnLst/>
            <a:rect l="l" t="t" r="r" b="b"/>
            <a:pathLst>
              <a:path w="104775" h="150495">
                <a:moveTo>
                  <a:pt x="0" y="149986"/>
                </a:moveTo>
                <a:lnTo>
                  <a:pt x="0" y="0"/>
                </a:lnTo>
                <a:lnTo>
                  <a:pt x="104267" y="0"/>
                </a:lnTo>
                <a:lnTo>
                  <a:pt x="104267" y="363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1" name="object 6791"/>
          <p:cNvSpPr/>
          <p:nvPr/>
        </p:nvSpPr>
        <p:spPr>
          <a:xfrm>
            <a:off x="1913763" y="3481451"/>
            <a:ext cx="154940" cy="113030"/>
          </a:xfrm>
          <a:custGeom>
            <a:avLst/>
            <a:gdLst/>
            <a:ahLst/>
            <a:cxnLst/>
            <a:rect l="l" t="t" r="r" b="b"/>
            <a:pathLst>
              <a:path w="154939" h="113029">
                <a:moveTo>
                  <a:pt x="0" y="113029"/>
                </a:moveTo>
                <a:lnTo>
                  <a:pt x="0" y="0"/>
                </a:lnTo>
                <a:lnTo>
                  <a:pt x="154432" y="0"/>
                </a:lnTo>
                <a:lnTo>
                  <a:pt x="154432" y="53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2" name="object 6792"/>
          <p:cNvSpPr/>
          <p:nvPr/>
        </p:nvSpPr>
        <p:spPr>
          <a:xfrm>
            <a:off x="2653538" y="42438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3" name="object 6793"/>
          <p:cNvSpPr/>
          <p:nvPr/>
        </p:nvSpPr>
        <p:spPr>
          <a:xfrm>
            <a:off x="2653410" y="4116070"/>
            <a:ext cx="635" cy="128270"/>
          </a:xfrm>
          <a:custGeom>
            <a:avLst/>
            <a:gdLst/>
            <a:ahLst/>
            <a:cxnLst/>
            <a:rect l="l" t="t" r="r" b="b"/>
            <a:pathLst>
              <a:path w="635" h="128270">
                <a:moveTo>
                  <a:pt x="126" y="-4762"/>
                </a:moveTo>
                <a:lnTo>
                  <a:pt x="126" y="132524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4" name="object 6794"/>
          <p:cNvSpPr/>
          <p:nvPr/>
        </p:nvSpPr>
        <p:spPr>
          <a:xfrm>
            <a:off x="2653157" y="3970909"/>
            <a:ext cx="635" cy="145415"/>
          </a:xfrm>
          <a:custGeom>
            <a:avLst/>
            <a:gdLst/>
            <a:ahLst/>
            <a:cxnLst/>
            <a:rect l="l" t="t" r="r" b="b"/>
            <a:pathLst>
              <a:path w="635" h="145414">
                <a:moveTo>
                  <a:pt x="190" y="-4762"/>
                </a:moveTo>
                <a:lnTo>
                  <a:pt x="190" y="149923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5" name="object 6795"/>
          <p:cNvSpPr/>
          <p:nvPr/>
        </p:nvSpPr>
        <p:spPr>
          <a:xfrm>
            <a:off x="2654173" y="4100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6" name="object 6796"/>
          <p:cNvSpPr/>
          <p:nvPr/>
        </p:nvSpPr>
        <p:spPr>
          <a:xfrm>
            <a:off x="2654680" y="4059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7" name="object 6797"/>
          <p:cNvSpPr/>
          <p:nvPr/>
        </p:nvSpPr>
        <p:spPr>
          <a:xfrm>
            <a:off x="2654554" y="40215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8" name="object 6798"/>
          <p:cNvSpPr/>
          <p:nvPr/>
        </p:nvSpPr>
        <p:spPr>
          <a:xfrm>
            <a:off x="2654173" y="3923791"/>
            <a:ext cx="635" cy="176530"/>
          </a:xfrm>
          <a:custGeom>
            <a:avLst/>
            <a:gdLst/>
            <a:ahLst/>
            <a:cxnLst/>
            <a:rect l="l" t="t" r="r" b="b"/>
            <a:pathLst>
              <a:path w="635" h="176529">
                <a:moveTo>
                  <a:pt x="253" y="-4762"/>
                </a:moveTo>
                <a:lnTo>
                  <a:pt x="253" y="1812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9" name="object 6799"/>
          <p:cNvSpPr/>
          <p:nvPr/>
        </p:nvSpPr>
        <p:spPr>
          <a:xfrm>
            <a:off x="2653919" y="38599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0" name="object 6800"/>
          <p:cNvSpPr/>
          <p:nvPr/>
        </p:nvSpPr>
        <p:spPr>
          <a:xfrm>
            <a:off x="2653283" y="3761232"/>
            <a:ext cx="1270" cy="210185"/>
          </a:xfrm>
          <a:custGeom>
            <a:avLst/>
            <a:gdLst/>
            <a:ahLst/>
            <a:cxnLst/>
            <a:rect l="l" t="t" r="r" b="b"/>
            <a:pathLst>
              <a:path w="1269" h="210185">
                <a:moveTo>
                  <a:pt x="444" y="-4762"/>
                </a:moveTo>
                <a:lnTo>
                  <a:pt x="444" y="21443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1" name="object 6801"/>
          <p:cNvSpPr/>
          <p:nvPr/>
        </p:nvSpPr>
        <p:spPr>
          <a:xfrm>
            <a:off x="2655061" y="40162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2" name="object 6802"/>
          <p:cNvSpPr/>
          <p:nvPr/>
        </p:nvSpPr>
        <p:spPr>
          <a:xfrm>
            <a:off x="2655697" y="3977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3" name="object 6803"/>
          <p:cNvSpPr/>
          <p:nvPr/>
        </p:nvSpPr>
        <p:spPr>
          <a:xfrm>
            <a:off x="2655442" y="39512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4" name="object 6804"/>
          <p:cNvSpPr/>
          <p:nvPr/>
        </p:nvSpPr>
        <p:spPr>
          <a:xfrm>
            <a:off x="2655189" y="3914775"/>
            <a:ext cx="635" cy="101600"/>
          </a:xfrm>
          <a:custGeom>
            <a:avLst/>
            <a:gdLst/>
            <a:ahLst/>
            <a:cxnLst/>
            <a:rect l="l" t="t" r="r" b="b"/>
            <a:pathLst>
              <a:path w="635" h="101600">
                <a:moveTo>
                  <a:pt x="190" y="-4762"/>
                </a:moveTo>
                <a:lnTo>
                  <a:pt x="190" y="10623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5" name="object 6805"/>
          <p:cNvSpPr/>
          <p:nvPr/>
        </p:nvSpPr>
        <p:spPr>
          <a:xfrm>
            <a:off x="2656204" y="3983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6" name="object 6806"/>
          <p:cNvSpPr/>
          <p:nvPr/>
        </p:nvSpPr>
        <p:spPr>
          <a:xfrm>
            <a:off x="2656077" y="3767709"/>
            <a:ext cx="635" cy="216535"/>
          </a:xfrm>
          <a:custGeom>
            <a:avLst/>
            <a:gdLst/>
            <a:ahLst/>
            <a:cxnLst/>
            <a:rect l="l" t="t" r="r" b="b"/>
            <a:pathLst>
              <a:path w="635" h="216535">
                <a:moveTo>
                  <a:pt x="126" y="-4762"/>
                </a:moveTo>
                <a:lnTo>
                  <a:pt x="126" y="221043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7" name="object 6807"/>
          <p:cNvSpPr/>
          <p:nvPr/>
        </p:nvSpPr>
        <p:spPr>
          <a:xfrm>
            <a:off x="2655442" y="3704716"/>
            <a:ext cx="1270" cy="210185"/>
          </a:xfrm>
          <a:custGeom>
            <a:avLst/>
            <a:gdLst/>
            <a:ahLst/>
            <a:cxnLst/>
            <a:rect l="l" t="t" r="r" b="b"/>
            <a:pathLst>
              <a:path w="1269" h="210185">
                <a:moveTo>
                  <a:pt x="381" y="-4762"/>
                </a:moveTo>
                <a:lnTo>
                  <a:pt x="381" y="214820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8" name="object 6808"/>
          <p:cNvSpPr/>
          <p:nvPr/>
        </p:nvSpPr>
        <p:spPr>
          <a:xfrm>
            <a:off x="2653792" y="3605148"/>
            <a:ext cx="2540" cy="156210"/>
          </a:xfrm>
          <a:custGeom>
            <a:avLst/>
            <a:gdLst/>
            <a:ahLst/>
            <a:cxnLst/>
            <a:rect l="l" t="t" r="r" b="b"/>
            <a:pathLst>
              <a:path w="2539" h="156210">
                <a:moveTo>
                  <a:pt x="0" y="156082"/>
                </a:moveTo>
                <a:lnTo>
                  <a:pt x="0" y="0"/>
                </a:lnTo>
                <a:lnTo>
                  <a:pt x="2032" y="0"/>
                </a:lnTo>
                <a:lnTo>
                  <a:pt x="2032" y="995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9" name="object 6809"/>
          <p:cNvSpPr/>
          <p:nvPr/>
        </p:nvSpPr>
        <p:spPr>
          <a:xfrm>
            <a:off x="2656585" y="42199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0" name="object 6810"/>
          <p:cNvSpPr/>
          <p:nvPr/>
        </p:nvSpPr>
        <p:spPr>
          <a:xfrm>
            <a:off x="2656967" y="4149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1" name="object 6811"/>
          <p:cNvSpPr/>
          <p:nvPr/>
        </p:nvSpPr>
        <p:spPr>
          <a:xfrm>
            <a:off x="2656713" y="4120896"/>
            <a:ext cx="635" cy="99060"/>
          </a:xfrm>
          <a:custGeom>
            <a:avLst/>
            <a:gdLst/>
            <a:ahLst/>
            <a:cxnLst/>
            <a:rect l="l" t="t" r="r" b="b"/>
            <a:pathLst>
              <a:path w="635" h="99060">
                <a:moveTo>
                  <a:pt x="190" y="-4762"/>
                </a:moveTo>
                <a:lnTo>
                  <a:pt x="190" y="10382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2" name="object 6812"/>
          <p:cNvSpPr/>
          <p:nvPr/>
        </p:nvSpPr>
        <p:spPr>
          <a:xfrm>
            <a:off x="2657348" y="41047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3" name="object 6813"/>
          <p:cNvSpPr/>
          <p:nvPr/>
        </p:nvSpPr>
        <p:spPr>
          <a:xfrm>
            <a:off x="2657729" y="4031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4" name="object 6814"/>
          <p:cNvSpPr/>
          <p:nvPr/>
        </p:nvSpPr>
        <p:spPr>
          <a:xfrm>
            <a:off x="2657475" y="3953636"/>
            <a:ext cx="635" cy="151130"/>
          </a:xfrm>
          <a:custGeom>
            <a:avLst/>
            <a:gdLst/>
            <a:ahLst/>
            <a:cxnLst/>
            <a:rect l="l" t="t" r="r" b="b"/>
            <a:pathLst>
              <a:path w="635" h="151129">
                <a:moveTo>
                  <a:pt x="190" y="-4762"/>
                </a:moveTo>
                <a:lnTo>
                  <a:pt x="190" y="1558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5" name="object 6815"/>
          <p:cNvSpPr/>
          <p:nvPr/>
        </p:nvSpPr>
        <p:spPr>
          <a:xfrm>
            <a:off x="2656839" y="3858005"/>
            <a:ext cx="1270" cy="262890"/>
          </a:xfrm>
          <a:custGeom>
            <a:avLst/>
            <a:gdLst/>
            <a:ahLst/>
            <a:cxnLst/>
            <a:rect l="l" t="t" r="r" b="b"/>
            <a:pathLst>
              <a:path w="1269" h="262889">
                <a:moveTo>
                  <a:pt x="381" y="-4762"/>
                </a:moveTo>
                <a:lnTo>
                  <a:pt x="381" y="26765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6" name="object 6816"/>
          <p:cNvSpPr/>
          <p:nvPr/>
        </p:nvSpPr>
        <p:spPr>
          <a:xfrm>
            <a:off x="2658745" y="43477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7" name="object 6817"/>
          <p:cNvSpPr/>
          <p:nvPr/>
        </p:nvSpPr>
        <p:spPr>
          <a:xfrm>
            <a:off x="2658491" y="4215510"/>
            <a:ext cx="635" cy="132715"/>
          </a:xfrm>
          <a:custGeom>
            <a:avLst/>
            <a:gdLst/>
            <a:ahLst/>
            <a:cxnLst/>
            <a:rect l="l" t="t" r="r" b="b"/>
            <a:pathLst>
              <a:path w="635" h="132714">
                <a:moveTo>
                  <a:pt x="127" y="-4762"/>
                </a:moveTo>
                <a:lnTo>
                  <a:pt x="127" y="13696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8" name="object 6818"/>
          <p:cNvSpPr/>
          <p:nvPr/>
        </p:nvSpPr>
        <p:spPr>
          <a:xfrm>
            <a:off x="2658364" y="4180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9" name="object 6819"/>
          <p:cNvSpPr/>
          <p:nvPr/>
        </p:nvSpPr>
        <p:spPr>
          <a:xfrm>
            <a:off x="2658110" y="40933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0" name="object 6820"/>
          <p:cNvSpPr/>
          <p:nvPr/>
        </p:nvSpPr>
        <p:spPr>
          <a:xfrm>
            <a:off x="2659633" y="41829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1" name="object 6821"/>
          <p:cNvSpPr/>
          <p:nvPr/>
        </p:nvSpPr>
        <p:spPr>
          <a:xfrm>
            <a:off x="2659507" y="41355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2" name="object 6822"/>
          <p:cNvSpPr/>
          <p:nvPr/>
        </p:nvSpPr>
        <p:spPr>
          <a:xfrm>
            <a:off x="2659252" y="4096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3" name="object 6823"/>
          <p:cNvSpPr/>
          <p:nvPr/>
        </p:nvSpPr>
        <p:spPr>
          <a:xfrm>
            <a:off x="2659126" y="40034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4" name="object 6824"/>
          <p:cNvSpPr/>
          <p:nvPr/>
        </p:nvSpPr>
        <p:spPr>
          <a:xfrm>
            <a:off x="2658364" y="3900804"/>
            <a:ext cx="1270" cy="193040"/>
          </a:xfrm>
          <a:custGeom>
            <a:avLst/>
            <a:gdLst/>
            <a:ahLst/>
            <a:cxnLst/>
            <a:rect l="l" t="t" r="r" b="b"/>
            <a:pathLst>
              <a:path w="1269" h="193039">
                <a:moveTo>
                  <a:pt x="444" y="-4762"/>
                </a:moveTo>
                <a:lnTo>
                  <a:pt x="444" y="197294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5" name="object 6825"/>
          <p:cNvSpPr/>
          <p:nvPr/>
        </p:nvSpPr>
        <p:spPr>
          <a:xfrm>
            <a:off x="2660395" y="41770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6" name="object 6826"/>
          <p:cNvSpPr/>
          <p:nvPr/>
        </p:nvSpPr>
        <p:spPr>
          <a:xfrm>
            <a:off x="2660269" y="41358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7" name="object 6827"/>
          <p:cNvSpPr/>
          <p:nvPr/>
        </p:nvSpPr>
        <p:spPr>
          <a:xfrm>
            <a:off x="2660014" y="41313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8" name="object 6828"/>
          <p:cNvSpPr/>
          <p:nvPr/>
        </p:nvSpPr>
        <p:spPr>
          <a:xfrm>
            <a:off x="2661030" y="4073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9" name="object 6829"/>
          <p:cNvSpPr/>
          <p:nvPr/>
        </p:nvSpPr>
        <p:spPr>
          <a:xfrm>
            <a:off x="2660776" y="3952621"/>
            <a:ext cx="635" cy="120650"/>
          </a:xfrm>
          <a:custGeom>
            <a:avLst/>
            <a:gdLst/>
            <a:ahLst/>
            <a:cxnLst/>
            <a:rect l="l" t="t" r="r" b="b"/>
            <a:pathLst>
              <a:path w="635" h="120650">
                <a:moveTo>
                  <a:pt x="126" y="-4762"/>
                </a:moveTo>
                <a:lnTo>
                  <a:pt x="126" y="125158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0" name="object 6830"/>
          <p:cNvSpPr/>
          <p:nvPr/>
        </p:nvSpPr>
        <p:spPr>
          <a:xfrm>
            <a:off x="2660142" y="3887978"/>
            <a:ext cx="1270" cy="243840"/>
          </a:xfrm>
          <a:custGeom>
            <a:avLst/>
            <a:gdLst/>
            <a:ahLst/>
            <a:cxnLst/>
            <a:rect l="l" t="t" r="r" b="b"/>
            <a:pathLst>
              <a:path w="1269" h="243839">
                <a:moveTo>
                  <a:pt x="381" y="-4762"/>
                </a:moveTo>
                <a:lnTo>
                  <a:pt x="381" y="248094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1" name="object 6831"/>
          <p:cNvSpPr/>
          <p:nvPr/>
        </p:nvSpPr>
        <p:spPr>
          <a:xfrm>
            <a:off x="2658745" y="3785996"/>
            <a:ext cx="1905" cy="114935"/>
          </a:xfrm>
          <a:custGeom>
            <a:avLst/>
            <a:gdLst/>
            <a:ahLst/>
            <a:cxnLst/>
            <a:rect l="l" t="t" r="r" b="b"/>
            <a:pathLst>
              <a:path w="1905" h="114935">
                <a:moveTo>
                  <a:pt x="0" y="114807"/>
                </a:moveTo>
                <a:lnTo>
                  <a:pt x="0" y="0"/>
                </a:lnTo>
                <a:lnTo>
                  <a:pt x="1778" y="0"/>
                </a:lnTo>
                <a:lnTo>
                  <a:pt x="1778" y="1019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2" name="object 6832"/>
          <p:cNvSpPr/>
          <p:nvPr/>
        </p:nvSpPr>
        <p:spPr>
          <a:xfrm>
            <a:off x="2657220" y="3723004"/>
            <a:ext cx="2540" cy="135255"/>
          </a:xfrm>
          <a:custGeom>
            <a:avLst/>
            <a:gdLst/>
            <a:ahLst/>
            <a:cxnLst/>
            <a:rect l="l" t="t" r="r" b="b"/>
            <a:pathLst>
              <a:path w="2539" h="135254">
                <a:moveTo>
                  <a:pt x="0" y="135000"/>
                </a:moveTo>
                <a:lnTo>
                  <a:pt x="0" y="0"/>
                </a:lnTo>
                <a:lnTo>
                  <a:pt x="2413" y="0"/>
                </a:lnTo>
                <a:lnTo>
                  <a:pt x="2413" y="629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3" name="object 6833"/>
          <p:cNvSpPr/>
          <p:nvPr/>
        </p:nvSpPr>
        <p:spPr>
          <a:xfrm>
            <a:off x="2661539" y="4388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4" name="object 6834"/>
          <p:cNvSpPr/>
          <p:nvPr/>
        </p:nvSpPr>
        <p:spPr>
          <a:xfrm>
            <a:off x="2662173" y="43693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5" name="object 6835"/>
          <p:cNvSpPr/>
          <p:nvPr/>
        </p:nvSpPr>
        <p:spPr>
          <a:xfrm>
            <a:off x="2661920" y="43108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6" name="object 6836"/>
          <p:cNvSpPr/>
          <p:nvPr/>
        </p:nvSpPr>
        <p:spPr>
          <a:xfrm>
            <a:off x="2661666" y="4261611"/>
            <a:ext cx="635" cy="127000"/>
          </a:xfrm>
          <a:custGeom>
            <a:avLst/>
            <a:gdLst/>
            <a:ahLst/>
            <a:cxnLst/>
            <a:rect l="l" t="t" r="r" b="b"/>
            <a:pathLst>
              <a:path w="635" h="127000">
                <a:moveTo>
                  <a:pt x="190" y="-4762"/>
                </a:moveTo>
                <a:lnTo>
                  <a:pt x="190" y="13176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7" name="object 6837"/>
          <p:cNvSpPr/>
          <p:nvPr/>
        </p:nvSpPr>
        <p:spPr>
          <a:xfrm>
            <a:off x="2662935" y="43168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8" name="object 6838"/>
          <p:cNvSpPr/>
          <p:nvPr/>
        </p:nvSpPr>
        <p:spPr>
          <a:xfrm>
            <a:off x="2662682" y="4247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9" name="object 6839"/>
          <p:cNvSpPr/>
          <p:nvPr/>
        </p:nvSpPr>
        <p:spPr>
          <a:xfrm>
            <a:off x="2662554" y="4209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0" name="object 6840"/>
          <p:cNvSpPr/>
          <p:nvPr/>
        </p:nvSpPr>
        <p:spPr>
          <a:xfrm>
            <a:off x="2661920" y="4169028"/>
            <a:ext cx="1270" cy="92710"/>
          </a:xfrm>
          <a:custGeom>
            <a:avLst/>
            <a:gdLst/>
            <a:ahLst/>
            <a:cxnLst/>
            <a:rect l="l" t="t" r="r" b="b"/>
            <a:pathLst>
              <a:path w="1269" h="92710">
                <a:moveTo>
                  <a:pt x="381" y="-4762"/>
                </a:moveTo>
                <a:lnTo>
                  <a:pt x="381" y="9734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1" name="object 6841"/>
          <p:cNvSpPr/>
          <p:nvPr/>
        </p:nvSpPr>
        <p:spPr>
          <a:xfrm>
            <a:off x="2661411" y="4021963"/>
            <a:ext cx="1270" cy="147320"/>
          </a:xfrm>
          <a:custGeom>
            <a:avLst/>
            <a:gdLst/>
            <a:ahLst/>
            <a:cxnLst/>
            <a:rect l="l" t="t" r="r" b="b"/>
            <a:pathLst>
              <a:path w="1269" h="147320">
                <a:moveTo>
                  <a:pt x="444" y="-4762"/>
                </a:moveTo>
                <a:lnTo>
                  <a:pt x="444" y="151828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2" name="object 6842"/>
          <p:cNvSpPr/>
          <p:nvPr/>
        </p:nvSpPr>
        <p:spPr>
          <a:xfrm>
            <a:off x="2663317" y="41967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3" name="object 6843"/>
          <p:cNvSpPr/>
          <p:nvPr/>
        </p:nvSpPr>
        <p:spPr>
          <a:xfrm>
            <a:off x="2663825" y="42627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4" name="object 6844"/>
          <p:cNvSpPr/>
          <p:nvPr/>
        </p:nvSpPr>
        <p:spPr>
          <a:xfrm>
            <a:off x="2663698" y="41993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5" name="object 6845"/>
          <p:cNvSpPr/>
          <p:nvPr/>
        </p:nvSpPr>
        <p:spPr>
          <a:xfrm>
            <a:off x="2664460" y="42663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6" name="object 6846"/>
          <p:cNvSpPr/>
          <p:nvPr/>
        </p:nvSpPr>
        <p:spPr>
          <a:xfrm>
            <a:off x="2664205" y="41813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7" name="object 6847"/>
          <p:cNvSpPr/>
          <p:nvPr/>
        </p:nvSpPr>
        <p:spPr>
          <a:xfrm>
            <a:off x="2663825" y="4174616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764"/>
                </a:moveTo>
                <a:lnTo>
                  <a:pt x="0" y="0"/>
                </a:lnTo>
                <a:lnTo>
                  <a:pt x="508" y="0"/>
                </a:lnTo>
                <a:lnTo>
                  <a:pt x="508" y="67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8" name="object 6848"/>
          <p:cNvSpPr/>
          <p:nvPr/>
        </p:nvSpPr>
        <p:spPr>
          <a:xfrm>
            <a:off x="2664841" y="4120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9" name="object 6849"/>
          <p:cNvSpPr/>
          <p:nvPr/>
        </p:nvSpPr>
        <p:spPr>
          <a:xfrm>
            <a:off x="2664079" y="4093845"/>
            <a:ext cx="1270" cy="81280"/>
          </a:xfrm>
          <a:custGeom>
            <a:avLst/>
            <a:gdLst/>
            <a:ahLst/>
            <a:cxnLst/>
            <a:rect l="l" t="t" r="r" b="b"/>
            <a:pathLst>
              <a:path w="1269" h="81279">
                <a:moveTo>
                  <a:pt x="381" y="-4762"/>
                </a:moveTo>
                <a:lnTo>
                  <a:pt x="381" y="85534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0" name="object 6850"/>
          <p:cNvSpPr/>
          <p:nvPr/>
        </p:nvSpPr>
        <p:spPr>
          <a:xfrm>
            <a:off x="2663317" y="3992245"/>
            <a:ext cx="1270" cy="204470"/>
          </a:xfrm>
          <a:custGeom>
            <a:avLst/>
            <a:gdLst/>
            <a:ahLst/>
            <a:cxnLst/>
            <a:rect l="l" t="t" r="r" b="b"/>
            <a:pathLst>
              <a:path w="1269" h="204470">
                <a:moveTo>
                  <a:pt x="571" y="-4762"/>
                </a:moveTo>
                <a:lnTo>
                  <a:pt x="571" y="209232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1" name="object 6851"/>
          <p:cNvSpPr/>
          <p:nvPr/>
        </p:nvSpPr>
        <p:spPr>
          <a:xfrm>
            <a:off x="2661792" y="3947795"/>
            <a:ext cx="2540" cy="74295"/>
          </a:xfrm>
          <a:custGeom>
            <a:avLst/>
            <a:gdLst/>
            <a:ahLst/>
            <a:cxnLst/>
            <a:rect l="l" t="t" r="r" b="b"/>
            <a:pathLst>
              <a:path w="2539" h="74295">
                <a:moveTo>
                  <a:pt x="0" y="74168"/>
                </a:moveTo>
                <a:lnTo>
                  <a:pt x="0" y="0"/>
                </a:lnTo>
                <a:lnTo>
                  <a:pt x="2159" y="0"/>
                </a:lnTo>
                <a:lnTo>
                  <a:pt x="2159" y="444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2" name="object 6852"/>
          <p:cNvSpPr/>
          <p:nvPr/>
        </p:nvSpPr>
        <p:spPr>
          <a:xfrm>
            <a:off x="2665348" y="41203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3" name="object 6853"/>
          <p:cNvSpPr/>
          <p:nvPr/>
        </p:nvSpPr>
        <p:spPr>
          <a:xfrm>
            <a:off x="2665729" y="40557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4" name="object 6854"/>
          <p:cNvSpPr/>
          <p:nvPr/>
        </p:nvSpPr>
        <p:spPr>
          <a:xfrm>
            <a:off x="2665476" y="3992879"/>
            <a:ext cx="635" cy="127635"/>
          </a:xfrm>
          <a:custGeom>
            <a:avLst/>
            <a:gdLst/>
            <a:ahLst/>
            <a:cxnLst/>
            <a:rect l="l" t="t" r="r" b="b"/>
            <a:pathLst>
              <a:path w="635" h="127635">
                <a:moveTo>
                  <a:pt x="190" y="-4762"/>
                </a:moveTo>
                <a:lnTo>
                  <a:pt x="190" y="13227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5" name="object 6855"/>
          <p:cNvSpPr/>
          <p:nvPr/>
        </p:nvSpPr>
        <p:spPr>
          <a:xfrm>
            <a:off x="2665222" y="3813936"/>
            <a:ext cx="635" cy="179070"/>
          </a:xfrm>
          <a:custGeom>
            <a:avLst/>
            <a:gdLst/>
            <a:ahLst/>
            <a:cxnLst/>
            <a:rect l="l" t="t" r="r" b="b"/>
            <a:pathLst>
              <a:path w="635" h="179070">
                <a:moveTo>
                  <a:pt x="190" y="-4762"/>
                </a:moveTo>
                <a:lnTo>
                  <a:pt x="190" y="18370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6" name="object 6856"/>
          <p:cNvSpPr/>
          <p:nvPr/>
        </p:nvSpPr>
        <p:spPr>
          <a:xfrm>
            <a:off x="2662935" y="3655821"/>
            <a:ext cx="2540" cy="292100"/>
          </a:xfrm>
          <a:custGeom>
            <a:avLst/>
            <a:gdLst/>
            <a:ahLst/>
            <a:cxnLst/>
            <a:rect l="l" t="t" r="r" b="b"/>
            <a:pathLst>
              <a:path w="2539" h="292100">
                <a:moveTo>
                  <a:pt x="1269" y="-4762"/>
                </a:moveTo>
                <a:lnTo>
                  <a:pt x="1269" y="296735"/>
                </a:lnTo>
              </a:path>
            </a:pathLst>
          </a:custGeom>
          <a:ln w="1206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7" name="object 6857"/>
          <p:cNvSpPr/>
          <p:nvPr/>
        </p:nvSpPr>
        <p:spPr>
          <a:xfrm>
            <a:off x="2658491" y="3587241"/>
            <a:ext cx="5715" cy="135890"/>
          </a:xfrm>
          <a:custGeom>
            <a:avLst/>
            <a:gdLst/>
            <a:ahLst/>
            <a:cxnLst/>
            <a:rect l="l" t="t" r="r" b="b"/>
            <a:pathLst>
              <a:path w="5714" h="135889">
                <a:moveTo>
                  <a:pt x="0" y="135763"/>
                </a:moveTo>
                <a:lnTo>
                  <a:pt x="0" y="0"/>
                </a:lnTo>
                <a:lnTo>
                  <a:pt x="5715" y="0"/>
                </a:lnTo>
                <a:lnTo>
                  <a:pt x="5715" y="685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8" name="object 6858"/>
          <p:cNvSpPr/>
          <p:nvPr/>
        </p:nvSpPr>
        <p:spPr>
          <a:xfrm>
            <a:off x="2666873" y="41894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9" name="object 6859"/>
          <p:cNvSpPr/>
          <p:nvPr/>
        </p:nvSpPr>
        <p:spPr>
          <a:xfrm>
            <a:off x="2666745" y="41238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0" name="object 6860"/>
          <p:cNvSpPr/>
          <p:nvPr/>
        </p:nvSpPr>
        <p:spPr>
          <a:xfrm>
            <a:off x="2666492" y="4105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1" name="object 6861"/>
          <p:cNvSpPr/>
          <p:nvPr/>
        </p:nvSpPr>
        <p:spPr>
          <a:xfrm>
            <a:off x="2666364" y="40504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2" name="object 6862"/>
          <p:cNvSpPr/>
          <p:nvPr/>
        </p:nvSpPr>
        <p:spPr>
          <a:xfrm>
            <a:off x="2666110" y="39499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3" name="object 6863"/>
          <p:cNvSpPr/>
          <p:nvPr/>
        </p:nvSpPr>
        <p:spPr>
          <a:xfrm>
            <a:off x="2667635" y="42016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4" name="object 6864"/>
          <p:cNvSpPr/>
          <p:nvPr/>
        </p:nvSpPr>
        <p:spPr>
          <a:xfrm>
            <a:off x="2667507" y="4128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5" name="object 6865"/>
          <p:cNvSpPr/>
          <p:nvPr/>
        </p:nvSpPr>
        <p:spPr>
          <a:xfrm>
            <a:off x="2667254" y="4112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6" name="object 6866"/>
          <p:cNvSpPr/>
          <p:nvPr/>
        </p:nvSpPr>
        <p:spPr>
          <a:xfrm>
            <a:off x="2668270" y="42457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7" name="object 6867"/>
          <p:cNvSpPr/>
          <p:nvPr/>
        </p:nvSpPr>
        <p:spPr>
          <a:xfrm>
            <a:off x="2668016" y="41633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8" name="object 6868"/>
          <p:cNvSpPr/>
          <p:nvPr/>
        </p:nvSpPr>
        <p:spPr>
          <a:xfrm>
            <a:off x="2668651" y="4182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9" name="object 6869"/>
          <p:cNvSpPr/>
          <p:nvPr/>
        </p:nvSpPr>
        <p:spPr>
          <a:xfrm>
            <a:off x="2669032" y="42786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0" name="object 6870"/>
          <p:cNvSpPr/>
          <p:nvPr/>
        </p:nvSpPr>
        <p:spPr>
          <a:xfrm>
            <a:off x="2669413" y="4248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1" name="object 6871"/>
          <p:cNvSpPr/>
          <p:nvPr/>
        </p:nvSpPr>
        <p:spPr>
          <a:xfrm>
            <a:off x="2669920" y="43099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2" name="object 6872"/>
          <p:cNvSpPr/>
          <p:nvPr/>
        </p:nvSpPr>
        <p:spPr>
          <a:xfrm>
            <a:off x="2669794" y="42191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3" name="object 6873"/>
          <p:cNvSpPr/>
          <p:nvPr/>
        </p:nvSpPr>
        <p:spPr>
          <a:xfrm>
            <a:off x="2669539" y="4168266"/>
            <a:ext cx="635" cy="80645"/>
          </a:xfrm>
          <a:custGeom>
            <a:avLst/>
            <a:gdLst/>
            <a:ahLst/>
            <a:cxnLst/>
            <a:rect l="l" t="t" r="r" b="b"/>
            <a:pathLst>
              <a:path w="635" h="80645">
                <a:moveTo>
                  <a:pt x="190" y="-4762"/>
                </a:moveTo>
                <a:lnTo>
                  <a:pt x="190" y="8489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4" name="object 6874"/>
          <p:cNvSpPr/>
          <p:nvPr/>
        </p:nvSpPr>
        <p:spPr>
          <a:xfrm>
            <a:off x="2669158" y="4125848"/>
            <a:ext cx="635" cy="153035"/>
          </a:xfrm>
          <a:custGeom>
            <a:avLst/>
            <a:gdLst/>
            <a:ahLst/>
            <a:cxnLst/>
            <a:rect l="l" t="t" r="r" b="b"/>
            <a:pathLst>
              <a:path w="635" h="153035">
                <a:moveTo>
                  <a:pt x="254" y="-4762"/>
                </a:moveTo>
                <a:lnTo>
                  <a:pt x="254" y="157543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5" name="object 6875"/>
          <p:cNvSpPr/>
          <p:nvPr/>
        </p:nvSpPr>
        <p:spPr>
          <a:xfrm>
            <a:off x="2668651" y="4072763"/>
            <a:ext cx="1270" cy="110489"/>
          </a:xfrm>
          <a:custGeom>
            <a:avLst/>
            <a:gdLst/>
            <a:ahLst/>
            <a:cxnLst/>
            <a:rect l="l" t="t" r="r" b="b"/>
            <a:pathLst>
              <a:path w="1269" h="110489">
                <a:moveTo>
                  <a:pt x="381" y="-4762"/>
                </a:moveTo>
                <a:lnTo>
                  <a:pt x="381" y="114871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6" name="object 6876"/>
          <p:cNvSpPr/>
          <p:nvPr/>
        </p:nvSpPr>
        <p:spPr>
          <a:xfrm>
            <a:off x="2668142" y="4063365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444" y="-4762"/>
                </a:moveTo>
                <a:lnTo>
                  <a:pt x="444" y="104711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7" name="object 6877"/>
          <p:cNvSpPr/>
          <p:nvPr/>
        </p:nvSpPr>
        <p:spPr>
          <a:xfrm>
            <a:off x="2667507" y="3936619"/>
            <a:ext cx="1270" cy="176530"/>
          </a:xfrm>
          <a:custGeom>
            <a:avLst/>
            <a:gdLst/>
            <a:ahLst/>
            <a:cxnLst/>
            <a:rect l="l" t="t" r="r" b="b"/>
            <a:pathLst>
              <a:path w="1269" h="176529">
                <a:moveTo>
                  <a:pt x="571" y="-4762"/>
                </a:moveTo>
                <a:lnTo>
                  <a:pt x="571" y="180784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8" name="object 6878"/>
          <p:cNvSpPr/>
          <p:nvPr/>
        </p:nvSpPr>
        <p:spPr>
          <a:xfrm>
            <a:off x="2666364" y="3817492"/>
            <a:ext cx="1905" cy="132715"/>
          </a:xfrm>
          <a:custGeom>
            <a:avLst/>
            <a:gdLst/>
            <a:ahLst/>
            <a:cxnLst/>
            <a:rect l="l" t="t" r="r" b="b"/>
            <a:pathLst>
              <a:path w="1905" h="132714">
                <a:moveTo>
                  <a:pt x="0" y="132460"/>
                </a:moveTo>
                <a:lnTo>
                  <a:pt x="0" y="0"/>
                </a:lnTo>
                <a:lnTo>
                  <a:pt x="1651" y="0"/>
                </a:lnTo>
                <a:lnTo>
                  <a:pt x="1651" y="11912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9" name="object 6879"/>
          <p:cNvSpPr/>
          <p:nvPr/>
        </p:nvSpPr>
        <p:spPr>
          <a:xfrm>
            <a:off x="2670936" y="4291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0" name="object 6880"/>
          <p:cNvSpPr/>
          <p:nvPr/>
        </p:nvSpPr>
        <p:spPr>
          <a:xfrm>
            <a:off x="2670682" y="4154678"/>
            <a:ext cx="635" cy="137160"/>
          </a:xfrm>
          <a:custGeom>
            <a:avLst/>
            <a:gdLst/>
            <a:ahLst/>
            <a:cxnLst/>
            <a:rect l="l" t="t" r="r" b="b"/>
            <a:pathLst>
              <a:path w="635" h="137160">
                <a:moveTo>
                  <a:pt x="190" y="-4762"/>
                </a:moveTo>
                <a:lnTo>
                  <a:pt x="190" y="14166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1" name="object 6881"/>
          <p:cNvSpPr/>
          <p:nvPr/>
        </p:nvSpPr>
        <p:spPr>
          <a:xfrm>
            <a:off x="2670555" y="40860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2" name="object 6882"/>
          <p:cNvSpPr/>
          <p:nvPr/>
        </p:nvSpPr>
        <p:spPr>
          <a:xfrm>
            <a:off x="2670301" y="40250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3" name="object 6883"/>
          <p:cNvSpPr/>
          <p:nvPr/>
        </p:nvSpPr>
        <p:spPr>
          <a:xfrm>
            <a:off x="2671826" y="43291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4" name="object 6884"/>
          <p:cNvSpPr/>
          <p:nvPr/>
        </p:nvSpPr>
        <p:spPr>
          <a:xfrm>
            <a:off x="2671698" y="42778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5" name="object 6885"/>
          <p:cNvSpPr/>
          <p:nvPr/>
        </p:nvSpPr>
        <p:spPr>
          <a:xfrm>
            <a:off x="2671445" y="42113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6" name="object 6886"/>
          <p:cNvSpPr/>
          <p:nvPr/>
        </p:nvSpPr>
        <p:spPr>
          <a:xfrm>
            <a:off x="2672588" y="4412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7" name="object 6887"/>
          <p:cNvSpPr/>
          <p:nvPr/>
        </p:nvSpPr>
        <p:spPr>
          <a:xfrm>
            <a:off x="2672460" y="43312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8" name="object 6888"/>
          <p:cNvSpPr/>
          <p:nvPr/>
        </p:nvSpPr>
        <p:spPr>
          <a:xfrm>
            <a:off x="2672969" y="42786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9" name="object 6889"/>
          <p:cNvSpPr/>
          <p:nvPr/>
        </p:nvSpPr>
        <p:spPr>
          <a:xfrm>
            <a:off x="2672588" y="4227957"/>
            <a:ext cx="635" cy="103505"/>
          </a:xfrm>
          <a:custGeom>
            <a:avLst/>
            <a:gdLst/>
            <a:ahLst/>
            <a:cxnLst/>
            <a:rect l="l" t="t" r="r" b="b"/>
            <a:pathLst>
              <a:path w="635" h="103504">
                <a:moveTo>
                  <a:pt x="253" y="-4762"/>
                </a:moveTo>
                <a:lnTo>
                  <a:pt x="253" y="108013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0" name="object 6890"/>
          <p:cNvSpPr/>
          <p:nvPr/>
        </p:nvSpPr>
        <p:spPr>
          <a:xfrm>
            <a:off x="2672207" y="41788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1" name="object 6891"/>
          <p:cNvSpPr/>
          <p:nvPr/>
        </p:nvSpPr>
        <p:spPr>
          <a:xfrm>
            <a:off x="2671698" y="4100448"/>
            <a:ext cx="1270" cy="111125"/>
          </a:xfrm>
          <a:custGeom>
            <a:avLst/>
            <a:gdLst/>
            <a:ahLst/>
            <a:cxnLst/>
            <a:rect l="l" t="t" r="r" b="b"/>
            <a:pathLst>
              <a:path w="1269" h="111125">
                <a:moveTo>
                  <a:pt x="444" y="-4762"/>
                </a:moveTo>
                <a:lnTo>
                  <a:pt x="444" y="115633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2" name="object 6892"/>
          <p:cNvSpPr/>
          <p:nvPr/>
        </p:nvSpPr>
        <p:spPr>
          <a:xfrm>
            <a:off x="2671317" y="401078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3" name="object 6893"/>
          <p:cNvSpPr/>
          <p:nvPr/>
        </p:nvSpPr>
        <p:spPr>
          <a:xfrm>
            <a:off x="2670555" y="3936872"/>
            <a:ext cx="1270" cy="88265"/>
          </a:xfrm>
          <a:custGeom>
            <a:avLst/>
            <a:gdLst/>
            <a:ahLst/>
            <a:cxnLst/>
            <a:rect l="l" t="t" r="r" b="b"/>
            <a:pathLst>
              <a:path w="1269" h="88264">
                <a:moveTo>
                  <a:pt x="0" y="88138"/>
                </a:moveTo>
                <a:lnTo>
                  <a:pt x="0" y="0"/>
                </a:lnTo>
                <a:lnTo>
                  <a:pt x="1143" y="0"/>
                </a:lnTo>
                <a:lnTo>
                  <a:pt x="1143" y="739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4" name="object 6894"/>
          <p:cNvSpPr/>
          <p:nvPr/>
        </p:nvSpPr>
        <p:spPr>
          <a:xfrm>
            <a:off x="2673604" y="41766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5" name="object 6895"/>
          <p:cNvSpPr/>
          <p:nvPr/>
        </p:nvSpPr>
        <p:spPr>
          <a:xfrm>
            <a:off x="2674111" y="426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6" name="object 6896"/>
          <p:cNvSpPr/>
          <p:nvPr/>
        </p:nvSpPr>
        <p:spPr>
          <a:xfrm>
            <a:off x="2673985" y="41666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346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7" name="object 6897"/>
          <p:cNvSpPr/>
          <p:nvPr/>
        </p:nvSpPr>
        <p:spPr>
          <a:xfrm>
            <a:off x="2673730" y="4099433"/>
            <a:ext cx="635" cy="77470"/>
          </a:xfrm>
          <a:custGeom>
            <a:avLst/>
            <a:gdLst/>
            <a:ahLst/>
            <a:cxnLst/>
            <a:rect l="l" t="t" r="r" b="b"/>
            <a:pathLst>
              <a:path w="635" h="77470">
                <a:moveTo>
                  <a:pt x="190" y="-4762"/>
                </a:moveTo>
                <a:lnTo>
                  <a:pt x="190" y="8197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8" name="object 6898"/>
          <p:cNvSpPr/>
          <p:nvPr/>
        </p:nvSpPr>
        <p:spPr>
          <a:xfrm>
            <a:off x="2673350" y="4087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9" name="object 6899"/>
          <p:cNvSpPr/>
          <p:nvPr/>
        </p:nvSpPr>
        <p:spPr>
          <a:xfrm>
            <a:off x="2674873" y="42989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0" name="object 6900"/>
          <p:cNvSpPr/>
          <p:nvPr/>
        </p:nvSpPr>
        <p:spPr>
          <a:xfrm>
            <a:off x="2674747" y="42006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1" name="object 6901"/>
          <p:cNvSpPr/>
          <p:nvPr/>
        </p:nvSpPr>
        <p:spPr>
          <a:xfrm>
            <a:off x="2674492" y="41321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2" name="object 6902"/>
          <p:cNvSpPr/>
          <p:nvPr/>
        </p:nvSpPr>
        <p:spPr>
          <a:xfrm>
            <a:off x="2675508" y="4271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3" name="object 6903"/>
          <p:cNvSpPr/>
          <p:nvPr/>
        </p:nvSpPr>
        <p:spPr>
          <a:xfrm>
            <a:off x="2675254" y="4127880"/>
            <a:ext cx="635" cy="143510"/>
          </a:xfrm>
          <a:custGeom>
            <a:avLst/>
            <a:gdLst/>
            <a:ahLst/>
            <a:cxnLst/>
            <a:rect l="l" t="t" r="r" b="b"/>
            <a:pathLst>
              <a:path w="635" h="143510">
                <a:moveTo>
                  <a:pt x="190" y="-4762"/>
                </a:moveTo>
                <a:lnTo>
                  <a:pt x="190" y="14827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4" name="object 6904"/>
          <p:cNvSpPr/>
          <p:nvPr/>
        </p:nvSpPr>
        <p:spPr>
          <a:xfrm>
            <a:off x="2674747" y="4080383"/>
            <a:ext cx="635" cy="52069"/>
          </a:xfrm>
          <a:custGeom>
            <a:avLst/>
            <a:gdLst/>
            <a:ahLst/>
            <a:cxnLst/>
            <a:rect l="l" t="t" r="r" b="b"/>
            <a:pathLst>
              <a:path w="635" h="52070">
                <a:moveTo>
                  <a:pt x="0" y="51816"/>
                </a:moveTo>
                <a:lnTo>
                  <a:pt x="0" y="0"/>
                </a:lnTo>
                <a:lnTo>
                  <a:pt x="635" y="0"/>
                </a:lnTo>
                <a:lnTo>
                  <a:pt x="635" y="4749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5" name="object 6905"/>
          <p:cNvSpPr/>
          <p:nvPr/>
        </p:nvSpPr>
        <p:spPr>
          <a:xfrm>
            <a:off x="2673604" y="4015866"/>
            <a:ext cx="1905" cy="71755"/>
          </a:xfrm>
          <a:custGeom>
            <a:avLst/>
            <a:gdLst/>
            <a:ahLst/>
            <a:cxnLst/>
            <a:rect l="l" t="t" r="r" b="b"/>
            <a:pathLst>
              <a:path w="1905" h="71754">
                <a:moveTo>
                  <a:pt x="0" y="71374"/>
                </a:moveTo>
                <a:lnTo>
                  <a:pt x="0" y="0"/>
                </a:lnTo>
                <a:lnTo>
                  <a:pt x="1524" y="0"/>
                </a:lnTo>
                <a:lnTo>
                  <a:pt x="1524" y="645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6" name="object 6906"/>
          <p:cNvSpPr/>
          <p:nvPr/>
        </p:nvSpPr>
        <p:spPr>
          <a:xfrm>
            <a:off x="2676017" y="41843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7" name="object 6907"/>
          <p:cNvSpPr/>
          <p:nvPr/>
        </p:nvSpPr>
        <p:spPr>
          <a:xfrm>
            <a:off x="2675889" y="4048505"/>
            <a:ext cx="635" cy="135890"/>
          </a:xfrm>
          <a:custGeom>
            <a:avLst/>
            <a:gdLst/>
            <a:ahLst/>
            <a:cxnLst/>
            <a:rect l="l" t="t" r="r" b="b"/>
            <a:pathLst>
              <a:path w="635" h="135889">
                <a:moveTo>
                  <a:pt x="126" y="-4762"/>
                </a:moveTo>
                <a:lnTo>
                  <a:pt x="126" y="14065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8" name="object 6908"/>
          <p:cNvSpPr/>
          <p:nvPr/>
        </p:nvSpPr>
        <p:spPr>
          <a:xfrm>
            <a:off x="2676779" y="42393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9" name="object 6909"/>
          <p:cNvSpPr/>
          <p:nvPr/>
        </p:nvSpPr>
        <p:spPr>
          <a:xfrm>
            <a:off x="2676651" y="4183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0" name="object 6910"/>
          <p:cNvSpPr/>
          <p:nvPr/>
        </p:nvSpPr>
        <p:spPr>
          <a:xfrm>
            <a:off x="2677414" y="43221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1" name="object 6911"/>
          <p:cNvSpPr/>
          <p:nvPr/>
        </p:nvSpPr>
        <p:spPr>
          <a:xfrm>
            <a:off x="2677160" y="42698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2" name="object 6912"/>
          <p:cNvSpPr/>
          <p:nvPr/>
        </p:nvSpPr>
        <p:spPr>
          <a:xfrm>
            <a:off x="2677795" y="4248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3" name="object 6913"/>
          <p:cNvSpPr/>
          <p:nvPr/>
        </p:nvSpPr>
        <p:spPr>
          <a:xfrm>
            <a:off x="2678302" y="43362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4" name="object 6914"/>
          <p:cNvSpPr/>
          <p:nvPr/>
        </p:nvSpPr>
        <p:spPr>
          <a:xfrm>
            <a:off x="2678683" y="42793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5" name="object 6915"/>
          <p:cNvSpPr/>
          <p:nvPr/>
        </p:nvSpPr>
        <p:spPr>
          <a:xfrm>
            <a:off x="2678429" y="4237354"/>
            <a:ext cx="635" cy="99060"/>
          </a:xfrm>
          <a:custGeom>
            <a:avLst/>
            <a:gdLst/>
            <a:ahLst/>
            <a:cxnLst/>
            <a:rect l="l" t="t" r="r" b="b"/>
            <a:pathLst>
              <a:path w="635" h="99060">
                <a:moveTo>
                  <a:pt x="190" y="-4762"/>
                </a:moveTo>
                <a:lnTo>
                  <a:pt x="190" y="10369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6" name="object 6916"/>
          <p:cNvSpPr/>
          <p:nvPr/>
        </p:nvSpPr>
        <p:spPr>
          <a:xfrm>
            <a:off x="2678176" y="42044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7" name="object 6917"/>
          <p:cNvSpPr/>
          <p:nvPr/>
        </p:nvSpPr>
        <p:spPr>
          <a:xfrm>
            <a:off x="2677922" y="4191127"/>
            <a:ext cx="635" cy="57785"/>
          </a:xfrm>
          <a:custGeom>
            <a:avLst/>
            <a:gdLst/>
            <a:ahLst/>
            <a:cxnLst/>
            <a:rect l="l" t="t" r="r" b="b"/>
            <a:pathLst>
              <a:path w="635" h="57785">
                <a:moveTo>
                  <a:pt x="253" y="-4762"/>
                </a:moveTo>
                <a:lnTo>
                  <a:pt x="253" y="62420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8" name="object 6918"/>
          <p:cNvSpPr/>
          <p:nvPr/>
        </p:nvSpPr>
        <p:spPr>
          <a:xfrm>
            <a:off x="2677286" y="4171696"/>
            <a:ext cx="1270" cy="98425"/>
          </a:xfrm>
          <a:custGeom>
            <a:avLst/>
            <a:gdLst/>
            <a:ahLst/>
            <a:cxnLst/>
            <a:rect l="l" t="t" r="r" b="b"/>
            <a:pathLst>
              <a:path w="1269" h="98425">
                <a:moveTo>
                  <a:pt x="444" y="-4762"/>
                </a:moveTo>
                <a:lnTo>
                  <a:pt x="444" y="102933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9" name="object 6919"/>
          <p:cNvSpPr/>
          <p:nvPr/>
        </p:nvSpPr>
        <p:spPr>
          <a:xfrm>
            <a:off x="2676779" y="4091559"/>
            <a:ext cx="1270" cy="92075"/>
          </a:xfrm>
          <a:custGeom>
            <a:avLst/>
            <a:gdLst/>
            <a:ahLst/>
            <a:cxnLst/>
            <a:rect l="l" t="t" r="r" b="b"/>
            <a:pathLst>
              <a:path w="1269" h="92075">
                <a:moveTo>
                  <a:pt x="0" y="91694"/>
                </a:moveTo>
                <a:lnTo>
                  <a:pt x="0" y="0"/>
                </a:lnTo>
                <a:lnTo>
                  <a:pt x="1016" y="0"/>
                </a:lnTo>
                <a:lnTo>
                  <a:pt x="1016" y="801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0" name="object 6920"/>
          <p:cNvSpPr/>
          <p:nvPr/>
        </p:nvSpPr>
        <p:spPr>
          <a:xfrm>
            <a:off x="2676398" y="402399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1" name="object 6921"/>
          <p:cNvSpPr/>
          <p:nvPr/>
        </p:nvSpPr>
        <p:spPr>
          <a:xfrm>
            <a:off x="2676017" y="3988561"/>
            <a:ext cx="1270" cy="60325"/>
          </a:xfrm>
          <a:custGeom>
            <a:avLst/>
            <a:gdLst/>
            <a:ahLst/>
            <a:cxnLst/>
            <a:rect l="l" t="t" r="r" b="b"/>
            <a:pathLst>
              <a:path w="1269" h="60325">
                <a:moveTo>
                  <a:pt x="0" y="59944"/>
                </a:moveTo>
                <a:lnTo>
                  <a:pt x="0" y="0"/>
                </a:lnTo>
                <a:lnTo>
                  <a:pt x="889" y="0"/>
                </a:lnTo>
                <a:lnTo>
                  <a:pt x="889" y="354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2" name="object 6922"/>
          <p:cNvSpPr/>
          <p:nvPr/>
        </p:nvSpPr>
        <p:spPr>
          <a:xfrm>
            <a:off x="2674366" y="3903598"/>
            <a:ext cx="2540" cy="112395"/>
          </a:xfrm>
          <a:custGeom>
            <a:avLst/>
            <a:gdLst/>
            <a:ahLst/>
            <a:cxnLst/>
            <a:rect l="l" t="t" r="r" b="b"/>
            <a:pathLst>
              <a:path w="2539" h="112395">
                <a:moveTo>
                  <a:pt x="0" y="112268"/>
                </a:moveTo>
                <a:lnTo>
                  <a:pt x="0" y="0"/>
                </a:lnTo>
                <a:lnTo>
                  <a:pt x="2032" y="0"/>
                </a:lnTo>
                <a:lnTo>
                  <a:pt x="2032" y="849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3" name="object 6923"/>
          <p:cNvSpPr/>
          <p:nvPr/>
        </p:nvSpPr>
        <p:spPr>
          <a:xfrm>
            <a:off x="2671064" y="3772027"/>
            <a:ext cx="4445" cy="165100"/>
          </a:xfrm>
          <a:custGeom>
            <a:avLst/>
            <a:gdLst/>
            <a:ahLst/>
            <a:cxnLst/>
            <a:rect l="l" t="t" r="r" b="b"/>
            <a:pathLst>
              <a:path w="4444" h="165100">
                <a:moveTo>
                  <a:pt x="0" y="164846"/>
                </a:moveTo>
                <a:lnTo>
                  <a:pt x="0" y="0"/>
                </a:lnTo>
                <a:lnTo>
                  <a:pt x="4318" y="0"/>
                </a:lnTo>
                <a:lnTo>
                  <a:pt x="4318" y="1315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4" name="object 6924"/>
          <p:cNvSpPr/>
          <p:nvPr/>
        </p:nvSpPr>
        <p:spPr>
          <a:xfrm>
            <a:off x="2667126" y="3593338"/>
            <a:ext cx="6350" cy="224154"/>
          </a:xfrm>
          <a:custGeom>
            <a:avLst/>
            <a:gdLst/>
            <a:ahLst/>
            <a:cxnLst/>
            <a:rect l="l" t="t" r="r" b="b"/>
            <a:pathLst>
              <a:path w="6350" h="224154">
                <a:moveTo>
                  <a:pt x="0" y="224154"/>
                </a:moveTo>
                <a:lnTo>
                  <a:pt x="0" y="0"/>
                </a:lnTo>
                <a:lnTo>
                  <a:pt x="6096" y="0"/>
                </a:lnTo>
                <a:lnTo>
                  <a:pt x="6096" y="1786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5" name="object 6925"/>
          <p:cNvSpPr/>
          <p:nvPr/>
        </p:nvSpPr>
        <p:spPr>
          <a:xfrm>
            <a:off x="2679319" y="42418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6" name="object 6926"/>
          <p:cNvSpPr/>
          <p:nvPr/>
        </p:nvSpPr>
        <p:spPr>
          <a:xfrm>
            <a:off x="2680207" y="43333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7" name="object 6927"/>
          <p:cNvSpPr/>
          <p:nvPr/>
        </p:nvSpPr>
        <p:spPr>
          <a:xfrm>
            <a:off x="2680080" y="43133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8" name="object 6928"/>
          <p:cNvSpPr/>
          <p:nvPr/>
        </p:nvSpPr>
        <p:spPr>
          <a:xfrm>
            <a:off x="2680589" y="42731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9" name="object 6929"/>
          <p:cNvSpPr/>
          <p:nvPr/>
        </p:nvSpPr>
        <p:spPr>
          <a:xfrm>
            <a:off x="2680207" y="4206494"/>
            <a:ext cx="635" cy="107314"/>
          </a:xfrm>
          <a:custGeom>
            <a:avLst/>
            <a:gdLst/>
            <a:ahLst/>
            <a:cxnLst/>
            <a:rect l="l" t="t" r="r" b="b"/>
            <a:pathLst>
              <a:path w="635" h="107314">
                <a:moveTo>
                  <a:pt x="254" y="-4762"/>
                </a:moveTo>
                <a:lnTo>
                  <a:pt x="254" y="11156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0" name="object 6930"/>
          <p:cNvSpPr/>
          <p:nvPr/>
        </p:nvSpPr>
        <p:spPr>
          <a:xfrm>
            <a:off x="2679826" y="4151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1" name="object 6931"/>
          <p:cNvSpPr/>
          <p:nvPr/>
        </p:nvSpPr>
        <p:spPr>
          <a:xfrm>
            <a:off x="2679700" y="41168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2" name="object 6932"/>
          <p:cNvSpPr/>
          <p:nvPr/>
        </p:nvSpPr>
        <p:spPr>
          <a:xfrm>
            <a:off x="2679445" y="4081907"/>
            <a:ext cx="635" cy="160020"/>
          </a:xfrm>
          <a:custGeom>
            <a:avLst/>
            <a:gdLst/>
            <a:ahLst/>
            <a:cxnLst/>
            <a:rect l="l" t="t" r="r" b="b"/>
            <a:pathLst>
              <a:path w="635" h="160020">
                <a:moveTo>
                  <a:pt x="254" y="-4762"/>
                </a:moveTo>
                <a:lnTo>
                  <a:pt x="254" y="164655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3" name="object 6933"/>
          <p:cNvSpPr/>
          <p:nvPr/>
        </p:nvSpPr>
        <p:spPr>
          <a:xfrm>
            <a:off x="2679064" y="3988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4" name="object 6934"/>
          <p:cNvSpPr/>
          <p:nvPr/>
        </p:nvSpPr>
        <p:spPr>
          <a:xfrm>
            <a:off x="2680970" y="41475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5" name="object 6935"/>
          <p:cNvSpPr/>
          <p:nvPr/>
        </p:nvSpPr>
        <p:spPr>
          <a:xfrm>
            <a:off x="2681732" y="4285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6" name="object 6936"/>
          <p:cNvSpPr/>
          <p:nvPr/>
        </p:nvSpPr>
        <p:spPr>
          <a:xfrm>
            <a:off x="2681604" y="42034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7" name="object 6937"/>
          <p:cNvSpPr/>
          <p:nvPr/>
        </p:nvSpPr>
        <p:spPr>
          <a:xfrm>
            <a:off x="2682494" y="42481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8" name="object 6938"/>
          <p:cNvSpPr/>
          <p:nvPr/>
        </p:nvSpPr>
        <p:spPr>
          <a:xfrm>
            <a:off x="2682367" y="41837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9" name="object 6939"/>
          <p:cNvSpPr/>
          <p:nvPr/>
        </p:nvSpPr>
        <p:spPr>
          <a:xfrm>
            <a:off x="2682113" y="4156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0" name="object 6940"/>
          <p:cNvSpPr/>
          <p:nvPr/>
        </p:nvSpPr>
        <p:spPr>
          <a:xfrm>
            <a:off x="2681732" y="4135754"/>
            <a:ext cx="635" cy="67945"/>
          </a:xfrm>
          <a:custGeom>
            <a:avLst/>
            <a:gdLst/>
            <a:ahLst/>
            <a:cxnLst/>
            <a:rect l="l" t="t" r="r" b="b"/>
            <a:pathLst>
              <a:path w="635" h="67945">
                <a:moveTo>
                  <a:pt x="317" y="-4762"/>
                </a:moveTo>
                <a:lnTo>
                  <a:pt x="317" y="72453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1" name="object 6941"/>
          <p:cNvSpPr/>
          <p:nvPr/>
        </p:nvSpPr>
        <p:spPr>
          <a:xfrm>
            <a:off x="2681351" y="41120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2" name="object 6942"/>
          <p:cNvSpPr/>
          <p:nvPr/>
        </p:nvSpPr>
        <p:spPr>
          <a:xfrm>
            <a:off x="2681097" y="3972686"/>
            <a:ext cx="635" cy="175260"/>
          </a:xfrm>
          <a:custGeom>
            <a:avLst/>
            <a:gdLst/>
            <a:ahLst/>
            <a:cxnLst/>
            <a:rect l="l" t="t" r="r" b="b"/>
            <a:pathLst>
              <a:path w="635" h="175260">
                <a:moveTo>
                  <a:pt x="317" y="-4762"/>
                </a:moveTo>
                <a:lnTo>
                  <a:pt x="317" y="17964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3" name="object 6943"/>
          <p:cNvSpPr/>
          <p:nvPr/>
        </p:nvSpPr>
        <p:spPr>
          <a:xfrm>
            <a:off x="2679445" y="3932554"/>
            <a:ext cx="1905" cy="55880"/>
          </a:xfrm>
          <a:custGeom>
            <a:avLst/>
            <a:gdLst/>
            <a:ahLst/>
            <a:cxnLst/>
            <a:rect l="l" t="t" r="r" b="b"/>
            <a:pathLst>
              <a:path w="1905" h="55879">
                <a:moveTo>
                  <a:pt x="0" y="55499"/>
                </a:moveTo>
                <a:lnTo>
                  <a:pt x="0" y="0"/>
                </a:lnTo>
                <a:lnTo>
                  <a:pt x="1905" y="0"/>
                </a:lnTo>
                <a:lnTo>
                  <a:pt x="1905" y="401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4" name="object 6944"/>
          <p:cNvSpPr/>
          <p:nvPr/>
        </p:nvSpPr>
        <p:spPr>
          <a:xfrm>
            <a:off x="2682875" y="40238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5" name="object 6945"/>
          <p:cNvSpPr/>
          <p:nvPr/>
        </p:nvSpPr>
        <p:spPr>
          <a:xfrm>
            <a:off x="2683255" y="3904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6" name="object 6946"/>
          <p:cNvSpPr/>
          <p:nvPr/>
        </p:nvSpPr>
        <p:spPr>
          <a:xfrm>
            <a:off x="2683001" y="3795014"/>
            <a:ext cx="635" cy="229235"/>
          </a:xfrm>
          <a:custGeom>
            <a:avLst/>
            <a:gdLst/>
            <a:ahLst/>
            <a:cxnLst/>
            <a:rect l="l" t="t" r="r" b="b"/>
            <a:pathLst>
              <a:path w="635" h="229235">
                <a:moveTo>
                  <a:pt x="190" y="-4762"/>
                </a:moveTo>
                <a:lnTo>
                  <a:pt x="190" y="23361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7" name="object 6947"/>
          <p:cNvSpPr/>
          <p:nvPr/>
        </p:nvSpPr>
        <p:spPr>
          <a:xfrm>
            <a:off x="2680335" y="3655695"/>
            <a:ext cx="3175" cy="276860"/>
          </a:xfrm>
          <a:custGeom>
            <a:avLst/>
            <a:gdLst/>
            <a:ahLst/>
            <a:cxnLst/>
            <a:rect l="l" t="t" r="r" b="b"/>
            <a:pathLst>
              <a:path w="3175" h="276860">
                <a:moveTo>
                  <a:pt x="0" y="276859"/>
                </a:moveTo>
                <a:lnTo>
                  <a:pt x="0" y="0"/>
                </a:lnTo>
                <a:lnTo>
                  <a:pt x="2921" y="0"/>
                </a:lnTo>
                <a:lnTo>
                  <a:pt x="2921" y="13931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8" name="object 6948"/>
          <p:cNvSpPr/>
          <p:nvPr/>
        </p:nvSpPr>
        <p:spPr>
          <a:xfrm>
            <a:off x="2684017" y="40234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9" name="object 6949"/>
          <p:cNvSpPr/>
          <p:nvPr/>
        </p:nvSpPr>
        <p:spPr>
          <a:xfrm>
            <a:off x="2683891" y="3921886"/>
            <a:ext cx="635" cy="101600"/>
          </a:xfrm>
          <a:custGeom>
            <a:avLst/>
            <a:gdLst/>
            <a:ahLst/>
            <a:cxnLst/>
            <a:rect l="l" t="t" r="r" b="b"/>
            <a:pathLst>
              <a:path w="635" h="101600">
                <a:moveTo>
                  <a:pt x="127" y="-4762"/>
                </a:moveTo>
                <a:lnTo>
                  <a:pt x="127" y="10636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0" name="object 6950"/>
          <p:cNvSpPr/>
          <p:nvPr/>
        </p:nvSpPr>
        <p:spPr>
          <a:xfrm>
            <a:off x="2683636" y="38707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1" name="object 6951"/>
          <p:cNvSpPr/>
          <p:nvPr/>
        </p:nvSpPr>
        <p:spPr>
          <a:xfrm>
            <a:off x="2684398" y="40679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2" name="object 6952"/>
          <p:cNvSpPr/>
          <p:nvPr/>
        </p:nvSpPr>
        <p:spPr>
          <a:xfrm>
            <a:off x="2684779" y="40311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3" name="object 6953"/>
          <p:cNvSpPr/>
          <p:nvPr/>
        </p:nvSpPr>
        <p:spPr>
          <a:xfrm>
            <a:off x="2685160" y="39082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4" name="object 6954"/>
          <p:cNvSpPr/>
          <p:nvPr/>
        </p:nvSpPr>
        <p:spPr>
          <a:xfrm>
            <a:off x="2684907" y="3857116"/>
            <a:ext cx="635" cy="173990"/>
          </a:xfrm>
          <a:custGeom>
            <a:avLst/>
            <a:gdLst/>
            <a:ahLst/>
            <a:cxnLst/>
            <a:rect l="l" t="t" r="r" b="b"/>
            <a:pathLst>
              <a:path w="635" h="173989">
                <a:moveTo>
                  <a:pt x="190" y="-4762"/>
                </a:moveTo>
                <a:lnTo>
                  <a:pt x="190" y="17875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5" name="object 6955"/>
          <p:cNvSpPr/>
          <p:nvPr/>
        </p:nvSpPr>
        <p:spPr>
          <a:xfrm>
            <a:off x="2684526" y="3722751"/>
            <a:ext cx="635" cy="345440"/>
          </a:xfrm>
          <a:custGeom>
            <a:avLst/>
            <a:gdLst/>
            <a:ahLst/>
            <a:cxnLst/>
            <a:rect l="l" t="t" r="r" b="b"/>
            <a:pathLst>
              <a:path w="635" h="345439">
                <a:moveTo>
                  <a:pt x="317" y="-4762"/>
                </a:moveTo>
                <a:lnTo>
                  <a:pt x="317" y="34994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6" name="object 6956"/>
          <p:cNvSpPr/>
          <p:nvPr/>
        </p:nvSpPr>
        <p:spPr>
          <a:xfrm>
            <a:off x="2683891" y="3671823"/>
            <a:ext cx="1270" cy="199390"/>
          </a:xfrm>
          <a:custGeom>
            <a:avLst/>
            <a:gdLst/>
            <a:ahLst/>
            <a:cxnLst/>
            <a:rect l="l" t="t" r="r" b="b"/>
            <a:pathLst>
              <a:path w="1269" h="199389">
                <a:moveTo>
                  <a:pt x="444" y="-4762"/>
                </a:moveTo>
                <a:lnTo>
                  <a:pt x="444" y="203644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7" name="object 6957"/>
          <p:cNvSpPr/>
          <p:nvPr/>
        </p:nvSpPr>
        <p:spPr>
          <a:xfrm>
            <a:off x="2685542" y="40956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8" name="object 6958"/>
          <p:cNvSpPr/>
          <p:nvPr/>
        </p:nvSpPr>
        <p:spPr>
          <a:xfrm>
            <a:off x="2686176" y="40398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9" name="object 6959"/>
          <p:cNvSpPr/>
          <p:nvPr/>
        </p:nvSpPr>
        <p:spPr>
          <a:xfrm>
            <a:off x="2685923" y="40039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0" name="object 6960"/>
          <p:cNvSpPr/>
          <p:nvPr/>
        </p:nvSpPr>
        <p:spPr>
          <a:xfrm>
            <a:off x="2685669" y="3939666"/>
            <a:ext cx="635" cy="156210"/>
          </a:xfrm>
          <a:custGeom>
            <a:avLst/>
            <a:gdLst/>
            <a:ahLst/>
            <a:cxnLst/>
            <a:rect l="l" t="t" r="r" b="b"/>
            <a:pathLst>
              <a:path w="635" h="156210">
                <a:moveTo>
                  <a:pt x="254" y="-4762"/>
                </a:moveTo>
                <a:lnTo>
                  <a:pt x="254" y="160718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1" name="object 6961"/>
          <p:cNvSpPr/>
          <p:nvPr/>
        </p:nvSpPr>
        <p:spPr>
          <a:xfrm>
            <a:off x="2686939" y="42659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2" name="object 6962"/>
          <p:cNvSpPr/>
          <p:nvPr/>
        </p:nvSpPr>
        <p:spPr>
          <a:xfrm>
            <a:off x="2686685" y="41829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3" name="object 6963"/>
          <p:cNvSpPr/>
          <p:nvPr/>
        </p:nvSpPr>
        <p:spPr>
          <a:xfrm>
            <a:off x="2686557" y="41226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4" name="object 6964"/>
          <p:cNvSpPr/>
          <p:nvPr/>
        </p:nvSpPr>
        <p:spPr>
          <a:xfrm>
            <a:off x="2687320" y="41922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5" name="object 6965"/>
          <p:cNvSpPr/>
          <p:nvPr/>
        </p:nvSpPr>
        <p:spPr>
          <a:xfrm>
            <a:off x="2687827" y="41866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6" name="object 6966"/>
          <p:cNvSpPr/>
          <p:nvPr/>
        </p:nvSpPr>
        <p:spPr>
          <a:xfrm>
            <a:off x="2687701" y="4124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7" name="object 6967"/>
          <p:cNvSpPr/>
          <p:nvPr/>
        </p:nvSpPr>
        <p:spPr>
          <a:xfrm>
            <a:off x="2687447" y="4101084"/>
            <a:ext cx="635" cy="91440"/>
          </a:xfrm>
          <a:custGeom>
            <a:avLst/>
            <a:gdLst/>
            <a:ahLst/>
            <a:cxnLst/>
            <a:rect l="l" t="t" r="r" b="b"/>
            <a:pathLst>
              <a:path w="635" h="91439">
                <a:moveTo>
                  <a:pt x="190" y="-4762"/>
                </a:moveTo>
                <a:lnTo>
                  <a:pt x="190" y="9594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8" name="object 6968"/>
          <p:cNvSpPr/>
          <p:nvPr/>
        </p:nvSpPr>
        <p:spPr>
          <a:xfrm>
            <a:off x="2686685" y="4026027"/>
            <a:ext cx="1270" cy="97155"/>
          </a:xfrm>
          <a:custGeom>
            <a:avLst/>
            <a:gdLst/>
            <a:ahLst/>
            <a:cxnLst/>
            <a:rect l="l" t="t" r="r" b="b"/>
            <a:pathLst>
              <a:path w="1269" h="97154">
                <a:moveTo>
                  <a:pt x="444" y="-4762"/>
                </a:moveTo>
                <a:lnTo>
                  <a:pt x="444" y="10140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9" name="object 6969"/>
          <p:cNvSpPr/>
          <p:nvPr/>
        </p:nvSpPr>
        <p:spPr>
          <a:xfrm>
            <a:off x="2688208" y="4120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0" name="object 6970"/>
          <p:cNvSpPr/>
          <p:nvPr/>
        </p:nvSpPr>
        <p:spPr>
          <a:xfrm>
            <a:off x="2688589" y="4137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1" name="object 6971"/>
          <p:cNvSpPr/>
          <p:nvPr/>
        </p:nvSpPr>
        <p:spPr>
          <a:xfrm>
            <a:off x="2689225" y="4155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2" name="object 6972"/>
          <p:cNvSpPr/>
          <p:nvPr/>
        </p:nvSpPr>
        <p:spPr>
          <a:xfrm>
            <a:off x="2688970" y="40819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3" name="object 6973"/>
          <p:cNvSpPr/>
          <p:nvPr/>
        </p:nvSpPr>
        <p:spPr>
          <a:xfrm>
            <a:off x="2688717" y="4050410"/>
            <a:ext cx="635" cy="86995"/>
          </a:xfrm>
          <a:custGeom>
            <a:avLst/>
            <a:gdLst/>
            <a:ahLst/>
            <a:cxnLst/>
            <a:rect l="l" t="t" r="r" b="b"/>
            <a:pathLst>
              <a:path w="635" h="86995">
                <a:moveTo>
                  <a:pt x="254" y="-4762"/>
                </a:moveTo>
                <a:lnTo>
                  <a:pt x="254" y="91376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4" name="object 6974"/>
          <p:cNvSpPr/>
          <p:nvPr/>
        </p:nvSpPr>
        <p:spPr>
          <a:xfrm>
            <a:off x="2688335" y="3968622"/>
            <a:ext cx="635" cy="152400"/>
          </a:xfrm>
          <a:custGeom>
            <a:avLst/>
            <a:gdLst/>
            <a:ahLst/>
            <a:cxnLst/>
            <a:rect l="l" t="t" r="r" b="b"/>
            <a:pathLst>
              <a:path w="635" h="152400">
                <a:moveTo>
                  <a:pt x="317" y="-4762"/>
                </a:moveTo>
                <a:lnTo>
                  <a:pt x="317" y="15703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5" name="object 6975"/>
          <p:cNvSpPr/>
          <p:nvPr/>
        </p:nvSpPr>
        <p:spPr>
          <a:xfrm>
            <a:off x="2687192" y="3939285"/>
            <a:ext cx="1905" cy="86995"/>
          </a:xfrm>
          <a:custGeom>
            <a:avLst/>
            <a:gdLst/>
            <a:ahLst/>
            <a:cxnLst/>
            <a:rect l="l" t="t" r="r" b="b"/>
            <a:pathLst>
              <a:path w="1905" h="86995">
                <a:moveTo>
                  <a:pt x="0" y="86741"/>
                </a:moveTo>
                <a:lnTo>
                  <a:pt x="0" y="0"/>
                </a:lnTo>
                <a:lnTo>
                  <a:pt x="1524" y="0"/>
                </a:lnTo>
                <a:lnTo>
                  <a:pt x="1524" y="293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6" name="object 6976"/>
          <p:cNvSpPr/>
          <p:nvPr/>
        </p:nvSpPr>
        <p:spPr>
          <a:xfrm>
            <a:off x="2685923" y="3839464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202"/>
                </a:moveTo>
                <a:lnTo>
                  <a:pt x="0" y="0"/>
                </a:lnTo>
                <a:lnTo>
                  <a:pt x="2032" y="0"/>
                </a:lnTo>
                <a:lnTo>
                  <a:pt x="2032" y="998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7" name="object 6977"/>
          <p:cNvSpPr/>
          <p:nvPr/>
        </p:nvSpPr>
        <p:spPr>
          <a:xfrm>
            <a:off x="2689732" y="40764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8" name="object 6978"/>
          <p:cNvSpPr/>
          <p:nvPr/>
        </p:nvSpPr>
        <p:spPr>
          <a:xfrm>
            <a:off x="2689605" y="39797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9" name="object 6979"/>
          <p:cNvSpPr/>
          <p:nvPr/>
        </p:nvSpPr>
        <p:spPr>
          <a:xfrm>
            <a:off x="2690114" y="3941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0" name="object 6980"/>
          <p:cNvSpPr/>
          <p:nvPr/>
        </p:nvSpPr>
        <p:spPr>
          <a:xfrm>
            <a:off x="2689732" y="3822827"/>
            <a:ext cx="635" cy="157480"/>
          </a:xfrm>
          <a:custGeom>
            <a:avLst/>
            <a:gdLst/>
            <a:ahLst/>
            <a:cxnLst/>
            <a:rect l="l" t="t" r="r" b="b"/>
            <a:pathLst>
              <a:path w="635" h="157479">
                <a:moveTo>
                  <a:pt x="254" y="-4762"/>
                </a:moveTo>
                <a:lnTo>
                  <a:pt x="254" y="16173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1" name="object 6981"/>
          <p:cNvSpPr/>
          <p:nvPr/>
        </p:nvSpPr>
        <p:spPr>
          <a:xfrm>
            <a:off x="2686939" y="3768597"/>
            <a:ext cx="3175" cy="71120"/>
          </a:xfrm>
          <a:custGeom>
            <a:avLst/>
            <a:gdLst/>
            <a:ahLst/>
            <a:cxnLst/>
            <a:rect l="l" t="t" r="r" b="b"/>
            <a:pathLst>
              <a:path w="3175" h="71120">
                <a:moveTo>
                  <a:pt x="0" y="70866"/>
                </a:moveTo>
                <a:lnTo>
                  <a:pt x="0" y="0"/>
                </a:lnTo>
                <a:lnTo>
                  <a:pt x="3048" y="0"/>
                </a:lnTo>
                <a:lnTo>
                  <a:pt x="3048" y="542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2" name="object 6982"/>
          <p:cNvSpPr/>
          <p:nvPr/>
        </p:nvSpPr>
        <p:spPr>
          <a:xfrm>
            <a:off x="2690876" y="39056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3" name="object 6983"/>
          <p:cNvSpPr/>
          <p:nvPr/>
        </p:nvSpPr>
        <p:spPr>
          <a:xfrm>
            <a:off x="2690748" y="38421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4" name="object 6984"/>
          <p:cNvSpPr/>
          <p:nvPr/>
        </p:nvSpPr>
        <p:spPr>
          <a:xfrm>
            <a:off x="2690495" y="38193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5" name="object 6985"/>
          <p:cNvSpPr/>
          <p:nvPr/>
        </p:nvSpPr>
        <p:spPr>
          <a:xfrm>
            <a:off x="2691510" y="39688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6" name="object 6986"/>
          <p:cNvSpPr/>
          <p:nvPr/>
        </p:nvSpPr>
        <p:spPr>
          <a:xfrm>
            <a:off x="2691257" y="39555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7" name="object 6987"/>
          <p:cNvSpPr/>
          <p:nvPr/>
        </p:nvSpPr>
        <p:spPr>
          <a:xfrm>
            <a:off x="2691892" y="3956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8" name="object 6988"/>
          <p:cNvSpPr/>
          <p:nvPr/>
        </p:nvSpPr>
        <p:spPr>
          <a:xfrm>
            <a:off x="2692400" y="39592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9" name="object 6989"/>
          <p:cNvSpPr/>
          <p:nvPr/>
        </p:nvSpPr>
        <p:spPr>
          <a:xfrm>
            <a:off x="2692273" y="39265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0" name="object 6990"/>
          <p:cNvSpPr/>
          <p:nvPr/>
        </p:nvSpPr>
        <p:spPr>
          <a:xfrm>
            <a:off x="2692019" y="3895852"/>
            <a:ext cx="635" cy="60960"/>
          </a:xfrm>
          <a:custGeom>
            <a:avLst/>
            <a:gdLst/>
            <a:ahLst/>
            <a:cxnLst/>
            <a:rect l="l" t="t" r="r" b="b"/>
            <a:pathLst>
              <a:path w="635" h="60960">
                <a:moveTo>
                  <a:pt x="190" y="-4762"/>
                </a:moveTo>
                <a:lnTo>
                  <a:pt x="190" y="6559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1" name="object 6991"/>
          <p:cNvSpPr/>
          <p:nvPr/>
        </p:nvSpPr>
        <p:spPr>
          <a:xfrm>
            <a:off x="2691510" y="3786378"/>
            <a:ext cx="635" cy="169545"/>
          </a:xfrm>
          <a:custGeom>
            <a:avLst/>
            <a:gdLst/>
            <a:ahLst/>
            <a:cxnLst/>
            <a:rect l="l" t="t" r="r" b="b"/>
            <a:pathLst>
              <a:path w="635" h="169545">
                <a:moveTo>
                  <a:pt x="317" y="-4762"/>
                </a:moveTo>
                <a:lnTo>
                  <a:pt x="317" y="17392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2" name="object 6992"/>
          <p:cNvSpPr/>
          <p:nvPr/>
        </p:nvSpPr>
        <p:spPr>
          <a:xfrm>
            <a:off x="2693161" y="39428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3" name="object 6993"/>
          <p:cNvSpPr/>
          <p:nvPr/>
        </p:nvSpPr>
        <p:spPr>
          <a:xfrm>
            <a:off x="2693035" y="39044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4" name="object 6994"/>
          <p:cNvSpPr/>
          <p:nvPr/>
        </p:nvSpPr>
        <p:spPr>
          <a:xfrm>
            <a:off x="2692780" y="3800855"/>
            <a:ext cx="635" cy="104139"/>
          </a:xfrm>
          <a:custGeom>
            <a:avLst/>
            <a:gdLst/>
            <a:ahLst/>
            <a:cxnLst/>
            <a:rect l="l" t="t" r="r" b="b"/>
            <a:pathLst>
              <a:path w="635" h="104139">
                <a:moveTo>
                  <a:pt x="190" y="-4762"/>
                </a:moveTo>
                <a:lnTo>
                  <a:pt x="190" y="10839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5" name="object 6995"/>
          <p:cNvSpPr/>
          <p:nvPr/>
        </p:nvSpPr>
        <p:spPr>
          <a:xfrm>
            <a:off x="2693542" y="42565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6" name="object 6996"/>
          <p:cNvSpPr/>
          <p:nvPr/>
        </p:nvSpPr>
        <p:spPr>
          <a:xfrm>
            <a:off x="2694304" y="42882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7" name="object 6997"/>
          <p:cNvSpPr/>
          <p:nvPr/>
        </p:nvSpPr>
        <p:spPr>
          <a:xfrm>
            <a:off x="2694939" y="4457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8" name="object 6998"/>
          <p:cNvSpPr/>
          <p:nvPr/>
        </p:nvSpPr>
        <p:spPr>
          <a:xfrm>
            <a:off x="2695320" y="4374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9" name="object 6999"/>
          <p:cNvSpPr/>
          <p:nvPr/>
        </p:nvSpPr>
        <p:spPr>
          <a:xfrm>
            <a:off x="2695067" y="4339971"/>
            <a:ext cx="635" cy="117475"/>
          </a:xfrm>
          <a:custGeom>
            <a:avLst/>
            <a:gdLst/>
            <a:ahLst/>
            <a:cxnLst/>
            <a:rect l="l" t="t" r="r" b="b"/>
            <a:pathLst>
              <a:path w="635" h="117475">
                <a:moveTo>
                  <a:pt x="190" y="-4762"/>
                </a:moveTo>
                <a:lnTo>
                  <a:pt x="190" y="12185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0" name="object 7000"/>
          <p:cNvSpPr/>
          <p:nvPr/>
        </p:nvSpPr>
        <p:spPr>
          <a:xfrm>
            <a:off x="2695701" y="43329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1" name="object 7001"/>
          <p:cNvSpPr/>
          <p:nvPr/>
        </p:nvSpPr>
        <p:spPr>
          <a:xfrm>
            <a:off x="2695194" y="4315586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384"/>
                </a:moveTo>
                <a:lnTo>
                  <a:pt x="0" y="0"/>
                </a:lnTo>
                <a:lnTo>
                  <a:pt x="635" y="0"/>
                </a:lnTo>
                <a:lnTo>
                  <a:pt x="635" y="173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2" name="object 7002"/>
          <p:cNvSpPr/>
          <p:nvPr/>
        </p:nvSpPr>
        <p:spPr>
          <a:xfrm>
            <a:off x="2694685" y="424192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3" name="object 7003"/>
          <p:cNvSpPr/>
          <p:nvPr/>
        </p:nvSpPr>
        <p:spPr>
          <a:xfrm>
            <a:off x="2694432" y="4231004"/>
            <a:ext cx="635" cy="57785"/>
          </a:xfrm>
          <a:custGeom>
            <a:avLst/>
            <a:gdLst/>
            <a:ahLst/>
            <a:cxnLst/>
            <a:rect l="l" t="t" r="r" b="b"/>
            <a:pathLst>
              <a:path w="635" h="57785">
                <a:moveTo>
                  <a:pt x="317" y="-4762"/>
                </a:moveTo>
                <a:lnTo>
                  <a:pt x="317" y="6203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4" name="object 7004"/>
          <p:cNvSpPr/>
          <p:nvPr/>
        </p:nvSpPr>
        <p:spPr>
          <a:xfrm>
            <a:off x="2694177" y="41937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5" name="object 7005"/>
          <p:cNvSpPr/>
          <p:nvPr/>
        </p:nvSpPr>
        <p:spPr>
          <a:xfrm>
            <a:off x="2693923" y="41630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6" name="object 7006"/>
          <p:cNvSpPr/>
          <p:nvPr/>
        </p:nvSpPr>
        <p:spPr>
          <a:xfrm>
            <a:off x="2693670" y="4122928"/>
            <a:ext cx="635" cy="133985"/>
          </a:xfrm>
          <a:custGeom>
            <a:avLst/>
            <a:gdLst/>
            <a:ahLst/>
            <a:cxnLst/>
            <a:rect l="l" t="t" r="r" b="b"/>
            <a:pathLst>
              <a:path w="635" h="133985">
                <a:moveTo>
                  <a:pt x="254" y="-4762"/>
                </a:moveTo>
                <a:lnTo>
                  <a:pt x="254" y="138366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7" name="object 7007"/>
          <p:cNvSpPr/>
          <p:nvPr/>
        </p:nvSpPr>
        <p:spPr>
          <a:xfrm>
            <a:off x="2696210" y="42151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8" name="object 7008"/>
          <p:cNvSpPr/>
          <p:nvPr/>
        </p:nvSpPr>
        <p:spPr>
          <a:xfrm>
            <a:off x="2696845" y="41583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9" name="object 7009"/>
          <p:cNvSpPr/>
          <p:nvPr/>
        </p:nvSpPr>
        <p:spPr>
          <a:xfrm>
            <a:off x="2696591" y="41452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0" name="object 7010"/>
          <p:cNvSpPr/>
          <p:nvPr/>
        </p:nvSpPr>
        <p:spPr>
          <a:xfrm>
            <a:off x="2696336" y="4101338"/>
            <a:ext cx="635" cy="114300"/>
          </a:xfrm>
          <a:custGeom>
            <a:avLst/>
            <a:gdLst/>
            <a:ahLst/>
            <a:cxnLst/>
            <a:rect l="l" t="t" r="r" b="b"/>
            <a:pathLst>
              <a:path w="635" h="114300">
                <a:moveTo>
                  <a:pt x="253" y="-4762"/>
                </a:moveTo>
                <a:lnTo>
                  <a:pt x="253" y="11855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1" name="object 7011"/>
          <p:cNvSpPr/>
          <p:nvPr/>
        </p:nvSpPr>
        <p:spPr>
          <a:xfrm>
            <a:off x="2696082" y="40288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2" name="object 7012"/>
          <p:cNvSpPr/>
          <p:nvPr/>
        </p:nvSpPr>
        <p:spPr>
          <a:xfrm>
            <a:off x="2693923" y="3871721"/>
            <a:ext cx="2540" cy="251460"/>
          </a:xfrm>
          <a:custGeom>
            <a:avLst/>
            <a:gdLst/>
            <a:ahLst/>
            <a:cxnLst/>
            <a:rect l="l" t="t" r="r" b="b"/>
            <a:pathLst>
              <a:path w="2539" h="251460">
                <a:moveTo>
                  <a:pt x="1206" y="-4762"/>
                </a:moveTo>
                <a:lnTo>
                  <a:pt x="1206" y="255968"/>
                </a:lnTo>
              </a:path>
            </a:pathLst>
          </a:custGeom>
          <a:ln w="1193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3" name="object 7013"/>
          <p:cNvSpPr/>
          <p:nvPr/>
        </p:nvSpPr>
        <p:spPr>
          <a:xfrm>
            <a:off x="2697352" y="40459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4" name="object 7014"/>
          <p:cNvSpPr/>
          <p:nvPr/>
        </p:nvSpPr>
        <p:spPr>
          <a:xfrm>
            <a:off x="2697226" y="39555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5" name="object 7015"/>
          <p:cNvSpPr/>
          <p:nvPr/>
        </p:nvSpPr>
        <p:spPr>
          <a:xfrm>
            <a:off x="2698114" y="41004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6" name="object 7016"/>
          <p:cNvSpPr/>
          <p:nvPr/>
        </p:nvSpPr>
        <p:spPr>
          <a:xfrm>
            <a:off x="2697988" y="3982465"/>
            <a:ext cx="635" cy="118110"/>
          </a:xfrm>
          <a:custGeom>
            <a:avLst/>
            <a:gdLst/>
            <a:ahLst/>
            <a:cxnLst/>
            <a:rect l="l" t="t" r="r" b="b"/>
            <a:pathLst>
              <a:path w="635" h="118110">
                <a:moveTo>
                  <a:pt x="126" y="-4762"/>
                </a:moveTo>
                <a:lnTo>
                  <a:pt x="126" y="122745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7" name="object 7017"/>
          <p:cNvSpPr/>
          <p:nvPr/>
        </p:nvSpPr>
        <p:spPr>
          <a:xfrm>
            <a:off x="2697733" y="3849623"/>
            <a:ext cx="635" cy="133350"/>
          </a:xfrm>
          <a:custGeom>
            <a:avLst/>
            <a:gdLst/>
            <a:ahLst/>
            <a:cxnLst/>
            <a:rect l="l" t="t" r="r" b="b"/>
            <a:pathLst>
              <a:path w="635" h="133350">
                <a:moveTo>
                  <a:pt x="190" y="-4762"/>
                </a:moveTo>
                <a:lnTo>
                  <a:pt x="190" y="13760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8" name="object 7018"/>
          <p:cNvSpPr/>
          <p:nvPr/>
        </p:nvSpPr>
        <p:spPr>
          <a:xfrm>
            <a:off x="2699766" y="42311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9" name="object 7019"/>
          <p:cNvSpPr/>
          <p:nvPr/>
        </p:nvSpPr>
        <p:spPr>
          <a:xfrm>
            <a:off x="2700147" y="41517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0" name="object 7020"/>
          <p:cNvSpPr/>
          <p:nvPr/>
        </p:nvSpPr>
        <p:spPr>
          <a:xfrm>
            <a:off x="2700527" y="40864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1" name="object 7021"/>
          <p:cNvSpPr/>
          <p:nvPr/>
        </p:nvSpPr>
        <p:spPr>
          <a:xfrm>
            <a:off x="2700147" y="4082541"/>
            <a:ext cx="635" cy="69215"/>
          </a:xfrm>
          <a:custGeom>
            <a:avLst/>
            <a:gdLst/>
            <a:ahLst/>
            <a:cxnLst/>
            <a:rect l="l" t="t" r="r" b="b"/>
            <a:pathLst>
              <a:path w="635" h="69214">
                <a:moveTo>
                  <a:pt x="190" y="-4762"/>
                </a:moveTo>
                <a:lnTo>
                  <a:pt x="190" y="7397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2" name="object 7022"/>
          <p:cNvSpPr/>
          <p:nvPr/>
        </p:nvSpPr>
        <p:spPr>
          <a:xfrm>
            <a:off x="2699766" y="4057903"/>
            <a:ext cx="635" cy="173355"/>
          </a:xfrm>
          <a:custGeom>
            <a:avLst/>
            <a:gdLst/>
            <a:ahLst/>
            <a:cxnLst/>
            <a:rect l="l" t="t" r="r" b="b"/>
            <a:pathLst>
              <a:path w="635" h="173354">
                <a:moveTo>
                  <a:pt x="317" y="-4762"/>
                </a:moveTo>
                <a:lnTo>
                  <a:pt x="317" y="17799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3" name="object 7023"/>
          <p:cNvSpPr/>
          <p:nvPr/>
        </p:nvSpPr>
        <p:spPr>
          <a:xfrm>
            <a:off x="2700908" y="40029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4" name="object 7024"/>
          <p:cNvSpPr/>
          <p:nvPr/>
        </p:nvSpPr>
        <p:spPr>
          <a:xfrm>
            <a:off x="2702941" y="41656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5" name="object 7025"/>
          <p:cNvSpPr/>
          <p:nvPr/>
        </p:nvSpPr>
        <p:spPr>
          <a:xfrm>
            <a:off x="2702814" y="4134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6" name="object 7026"/>
          <p:cNvSpPr/>
          <p:nvPr/>
        </p:nvSpPr>
        <p:spPr>
          <a:xfrm>
            <a:off x="2702560" y="4082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7" name="object 7027"/>
          <p:cNvSpPr/>
          <p:nvPr/>
        </p:nvSpPr>
        <p:spPr>
          <a:xfrm>
            <a:off x="2704719" y="41544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8" name="object 7028"/>
          <p:cNvSpPr/>
          <p:nvPr/>
        </p:nvSpPr>
        <p:spPr>
          <a:xfrm>
            <a:off x="2708655" y="42623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9" name="object 7029"/>
          <p:cNvSpPr/>
          <p:nvPr/>
        </p:nvSpPr>
        <p:spPr>
          <a:xfrm>
            <a:off x="2710052" y="43962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0" name="object 7030"/>
          <p:cNvSpPr/>
          <p:nvPr/>
        </p:nvSpPr>
        <p:spPr>
          <a:xfrm>
            <a:off x="2709798" y="43098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1" name="object 7031"/>
          <p:cNvSpPr/>
          <p:nvPr/>
        </p:nvSpPr>
        <p:spPr>
          <a:xfrm>
            <a:off x="2720720" y="4474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2" name="object 7032"/>
          <p:cNvSpPr/>
          <p:nvPr/>
        </p:nvSpPr>
        <p:spPr>
          <a:xfrm>
            <a:off x="2736723" y="49112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3" name="object 7033"/>
          <p:cNvSpPr/>
          <p:nvPr/>
        </p:nvSpPr>
        <p:spPr>
          <a:xfrm>
            <a:off x="2736469" y="48751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4" name="object 7034"/>
          <p:cNvSpPr/>
          <p:nvPr/>
        </p:nvSpPr>
        <p:spPr>
          <a:xfrm>
            <a:off x="2737485" y="4894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5" name="object 7035"/>
          <p:cNvSpPr/>
          <p:nvPr/>
        </p:nvSpPr>
        <p:spPr>
          <a:xfrm>
            <a:off x="2737230" y="4859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6" name="object 7036"/>
          <p:cNvSpPr/>
          <p:nvPr/>
        </p:nvSpPr>
        <p:spPr>
          <a:xfrm>
            <a:off x="2737104" y="48440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7" name="object 7037"/>
          <p:cNvSpPr/>
          <p:nvPr/>
        </p:nvSpPr>
        <p:spPr>
          <a:xfrm>
            <a:off x="2736595" y="4830826"/>
            <a:ext cx="635" cy="44450"/>
          </a:xfrm>
          <a:custGeom>
            <a:avLst/>
            <a:gdLst/>
            <a:ahLst/>
            <a:cxnLst/>
            <a:rect l="l" t="t" r="r" b="b"/>
            <a:pathLst>
              <a:path w="635" h="44450">
                <a:moveTo>
                  <a:pt x="0" y="44323"/>
                </a:moveTo>
                <a:lnTo>
                  <a:pt x="0" y="0"/>
                </a:lnTo>
                <a:lnTo>
                  <a:pt x="635" y="0"/>
                </a:lnTo>
                <a:lnTo>
                  <a:pt x="635" y="132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8" name="object 7038"/>
          <p:cNvSpPr/>
          <p:nvPr/>
        </p:nvSpPr>
        <p:spPr>
          <a:xfrm>
            <a:off x="2736342" y="4794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9" name="object 7039"/>
          <p:cNvSpPr/>
          <p:nvPr/>
        </p:nvSpPr>
        <p:spPr>
          <a:xfrm>
            <a:off x="2736088" y="47524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0" name="object 7040"/>
          <p:cNvSpPr/>
          <p:nvPr/>
        </p:nvSpPr>
        <p:spPr>
          <a:xfrm>
            <a:off x="2737992" y="48343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1" name="object 7041"/>
          <p:cNvSpPr/>
          <p:nvPr/>
        </p:nvSpPr>
        <p:spPr>
          <a:xfrm>
            <a:off x="2737866" y="47552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2" name="object 7042"/>
          <p:cNvSpPr/>
          <p:nvPr/>
        </p:nvSpPr>
        <p:spPr>
          <a:xfrm>
            <a:off x="2739389" y="48704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3" name="object 7043"/>
          <p:cNvSpPr/>
          <p:nvPr/>
        </p:nvSpPr>
        <p:spPr>
          <a:xfrm>
            <a:off x="2739135" y="48390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4" name="object 7044"/>
          <p:cNvSpPr/>
          <p:nvPr/>
        </p:nvSpPr>
        <p:spPr>
          <a:xfrm>
            <a:off x="2739008" y="4806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5" name="object 7045"/>
          <p:cNvSpPr/>
          <p:nvPr/>
        </p:nvSpPr>
        <p:spPr>
          <a:xfrm>
            <a:off x="2738754" y="47871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6" name="object 7046"/>
          <p:cNvSpPr/>
          <p:nvPr/>
        </p:nvSpPr>
        <p:spPr>
          <a:xfrm>
            <a:off x="2742564" y="49753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7" name="object 7047"/>
          <p:cNvSpPr/>
          <p:nvPr/>
        </p:nvSpPr>
        <p:spPr>
          <a:xfrm>
            <a:off x="2743326" y="49903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8" name="object 7048"/>
          <p:cNvSpPr/>
          <p:nvPr/>
        </p:nvSpPr>
        <p:spPr>
          <a:xfrm>
            <a:off x="2743200" y="49594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9" name="object 7049"/>
          <p:cNvSpPr/>
          <p:nvPr/>
        </p:nvSpPr>
        <p:spPr>
          <a:xfrm>
            <a:off x="2742945" y="49419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0" name="object 7050"/>
          <p:cNvSpPr/>
          <p:nvPr/>
        </p:nvSpPr>
        <p:spPr>
          <a:xfrm>
            <a:off x="2742692" y="4935982"/>
            <a:ext cx="635" cy="39370"/>
          </a:xfrm>
          <a:custGeom>
            <a:avLst/>
            <a:gdLst/>
            <a:ahLst/>
            <a:cxnLst/>
            <a:rect l="l" t="t" r="r" b="b"/>
            <a:pathLst>
              <a:path w="635" h="39370">
                <a:moveTo>
                  <a:pt x="0" y="39370"/>
                </a:moveTo>
                <a:lnTo>
                  <a:pt x="0" y="0"/>
                </a:lnTo>
                <a:lnTo>
                  <a:pt x="508" y="0"/>
                </a:lnTo>
                <a:lnTo>
                  <a:pt x="508" y="59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1" name="object 7051"/>
          <p:cNvSpPr/>
          <p:nvPr/>
        </p:nvSpPr>
        <p:spPr>
          <a:xfrm>
            <a:off x="2742438" y="49281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2" name="object 7052"/>
          <p:cNvSpPr/>
          <p:nvPr/>
        </p:nvSpPr>
        <p:spPr>
          <a:xfrm>
            <a:off x="2743961" y="49316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3" name="object 7053"/>
          <p:cNvSpPr/>
          <p:nvPr/>
        </p:nvSpPr>
        <p:spPr>
          <a:xfrm>
            <a:off x="2744342" y="4931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4" name="object 7054"/>
          <p:cNvSpPr/>
          <p:nvPr/>
        </p:nvSpPr>
        <p:spPr>
          <a:xfrm>
            <a:off x="2744089" y="4916042"/>
            <a:ext cx="635" cy="15875"/>
          </a:xfrm>
          <a:custGeom>
            <a:avLst/>
            <a:gdLst/>
            <a:ahLst/>
            <a:cxnLst/>
            <a:rect l="l" t="t" r="r" b="b"/>
            <a:pathLst>
              <a:path w="635" h="15875">
                <a:moveTo>
                  <a:pt x="0" y="15621"/>
                </a:moveTo>
                <a:lnTo>
                  <a:pt x="0" y="0"/>
                </a:lnTo>
                <a:lnTo>
                  <a:pt x="381" y="0"/>
                </a:lnTo>
                <a:lnTo>
                  <a:pt x="381" y="149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5" name="object 7055"/>
          <p:cNvSpPr/>
          <p:nvPr/>
        </p:nvSpPr>
        <p:spPr>
          <a:xfrm>
            <a:off x="2743707" y="4905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6" name="object 7056"/>
          <p:cNvSpPr/>
          <p:nvPr/>
        </p:nvSpPr>
        <p:spPr>
          <a:xfrm>
            <a:off x="2742692" y="4893055"/>
            <a:ext cx="1270" cy="35560"/>
          </a:xfrm>
          <a:custGeom>
            <a:avLst/>
            <a:gdLst/>
            <a:ahLst/>
            <a:cxnLst/>
            <a:rect l="l" t="t" r="r" b="b"/>
            <a:pathLst>
              <a:path w="1269" h="35560">
                <a:moveTo>
                  <a:pt x="0" y="35051"/>
                </a:moveTo>
                <a:lnTo>
                  <a:pt x="0" y="0"/>
                </a:lnTo>
                <a:lnTo>
                  <a:pt x="1270" y="0"/>
                </a:lnTo>
                <a:lnTo>
                  <a:pt x="1270" y="120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7" name="object 7057"/>
          <p:cNvSpPr/>
          <p:nvPr/>
        </p:nvSpPr>
        <p:spPr>
          <a:xfrm>
            <a:off x="2742183" y="48881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4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8" name="object 7058"/>
          <p:cNvSpPr/>
          <p:nvPr/>
        </p:nvSpPr>
        <p:spPr>
          <a:xfrm>
            <a:off x="2742057" y="4880864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9" name="object 7059"/>
          <p:cNvSpPr/>
          <p:nvPr/>
        </p:nvSpPr>
        <p:spPr>
          <a:xfrm>
            <a:off x="2741802" y="4871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0" name="object 7060"/>
          <p:cNvSpPr/>
          <p:nvPr/>
        </p:nvSpPr>
        <p:spPr>
          <a:xfrm>
            <a:off x="2745485" y="49010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1" name="object 7061"/>
          <p:cNvSpPr/>
          <p:nvPr/>
        </p:nvSpPr>
        <p:spPr>
          <a:xfrm>
            <a:off x="2746375" y="4942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2" name="object 7062"/>
          <p:cNvSpPr/>
          <p:nvPr/>
        </p:nvSpPr>
        <p:spPr>
          <a:xfrm>
            <a:off x="2746248" y="49042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3" name="object 7063"/>
          <p:cNvSpPr/>
          <p:nvPr/>
        </p:nvSpPr>
        <p:spPr>
          <a:xfrm>
            <a:off x="2745994" y="48848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4" name="object 7064"/>
          <p:cNvSpPr/>
          <p:nvPr/>
        </p:nvSpPr>
        <p:spPr>
          <a:xfrm>
            <a:off x="2747517" y="4940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5" name="object 7065"/>
          <p:cNvSpPr/>
          <p:nvPr/>
        </p:nvSpPr>
        <p:spPr>
          <a:xfrm>
            <a:off x="2751264" y="4872418"/>
            <a:ext cx="0" cy="238760"/>
          </a:xfrm>
          <a:custGeom>
            <a:avLst/>
            <a:gdLst/>
            <a:ahLst/>
            <a:cxnLst/>
            <a:rect l="l" t="t" r="r" b="b"/>
            <a:pathLst>
              <a:path h="238760">
                <a:moveTo>
                  <a:pt x="0" y="0"/>
                </a:moveTo>
                <a:lnTo>
                  <a:pt x="0" y="238188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6" name="object 7066"/>
          <p:cNvSpPr/>
          <p:nvPr/>
        </p:nvSpPr>
        <p:spPr>
          <a:xfrm>
            <a:off x="2751708" y="49771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7" name="object 7067"/>
          <p:cNvSpPr/>
          <p:nvPr/>
        </p:nvSpPr>
        <p:spPr>
          <a:xfrm>
            <a:off x="2751582" y="4973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8" name="object 7068"/>
          <p:cNvSpPr/>
          <p:nvPr/>
        </p:nvSpPr>
        <p:spPr>
          <a:xfrm>
            <a:off x="2756916" y="52021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9" name="object 7069"/>
          <p:cNvSpPr/>
          <p:nvPr/>
        </p:nvSpPr>
        <p:spPr>
          <a:xfrm>
            <a:off x="2757677" y="5221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0" name="object 7070"/>
          <p:cNvSpPr/>
          <p:nvPr/>
        </p:nvSpPr>
        <p:spPr>
          <a:xfrm>
            <a:off x="2757423" y="5191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1" name="object 7071"/>
          <p:cNvSpPr/>
          <p:nvPr/>
        </p:nvSpPr>
        <p:spPr>
          <a:xfrm>
            <a:off x="2757297" y="51803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2" name="object 7072"/>
          <p:cNvSpPr/>
          <p:nvPr/>
        </p:nvSpPr>
        <p:spPr>
          <a:xfrm>
            <a:off x="2757042" y="5176139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6035"/>
                </a:moveTo>
                <a:lnTo>
                  <a:pt x="0" y="0"/>
                </a:lnTo>
                <a:lnTo>
                  <a:pt x="381" y="0"/>
                </a:lnTo>
                <a:lnTo>
                  <a:pt x="381" y="41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3" name="object 7073"/>
          <p:cNvSpPr/>
          <p:nvPr/>
        </p:nvSpPr>
        <p:spPr>
          <a:xfrm>
            <a:off x="2756661" y="5166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4" name="object 7074"/>
          <p:cNvSpPr/>
          <p:nvPr/>
        </p:nvSpPr>
        <p:spPr>
          <a:xfrm>
            <a:off x="2756535" y="5156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5" name="object 7075"/>
          <p:cNvSpPr/>
          <p:nvPr/>
        </p:nvSpPr>
        <p:spPr>
          <a:xfrm>
            <a:off x="2756280" y="51462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6" name="object 7076"/>
          <p:cNvSpPr/>
          <p:nvPr/>
        </p:nvSpPr>
        <p:spPr>
          <a:xfrm>
            <a:off x="2756154" y="5142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7" name="object 7077"/>
          <p:cNvSpPr/>
          <p:nvPr/>
        </p:nvSpPr>
        <p:spPr>
          <a:xfrm>
            <a:off x="2758058" y="51391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8" name="object 7078"/>
          <p:cNvSpPr/>
          <p:nvPr/>
        </p:nvSpPr>
        <p:spPr>
          <a:xfrm>
            <a:off x="2756407" y="5130800"/>
            <a:ext cx="1905" cy="12065"/>
          </a:xfrm>
          <a:custGeom>
            <a:avLst/>
            <a:gdLst/>
            <a:ahLst/>
            <a:cxnLst/>
            <a:rect l="l" t="t" r="r" b="b"/>
            <a:pathLst>
              <a:path w="1905" h="12064">
                <a:moveTo>
                  <a:pt x="0" y="12064"/>
                </a:moveTo>
                <a:lnTo>
                  <a:pt x="0" y="0"/>
                </a:lnTo>
                <a:lnTo>
                  <a:pt x="1778" y="0"/>
                </a:lnTo>
                <a:lnTo>
                  <a:pt x="1778" y="83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9" name="object 7079"/>
          <p:cNvSpPr/>
          <p:nvPr/>
        </p:nvSpPr>
        <p:spPr>
          <a:xfrm>
            <a:off x="2755900" y="511657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142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0" name="object 7080"/>
          <p:cNvSpPr/>
          <p:nvPr/>
        </p:nvSpPr>
        <p:spPr>
          <a:xfrm>
            <a:off x="2755773" y="5104638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1" name="object 7081"/>
          <p:cNvSpPr/>
          <p:nvPr/>
        </p:nvSpPr>
        <p:spPr>
          <a:xfrm>
            <a:off x="2755519" y="5091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2" name="object 7082"/>
          <p:cNvSpPr/>
          <p:nvPr/>
        </p:nvSpPr>
        <p:spPr>
          <a:xfrm>
            <a:off x="2755392" y="5081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3" name="object 7083"/>
          <p:cNvSpPr/>
          <p:nvPr/>
        </p:nvSpPr>
        <p:spPr>
          <a:xfrm>
            <a:off x="2755138" y="50794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4" name="object 7084"/>
          <p:cNvSpPr/>
          <p:nvPr/>
        </p:nvSpPr>
        <p:spPr>
          <a:xfrm>
            <a:off x="2755010" y="50728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5" name="object 7085"/>
          <p:cNvSpPr/>
          <p:nvPr/>
        </p:nvSpPr>
        <p:spPr>
          <a:xfrm>
            <a:off x="2754757" y="50685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6" name="object 7086"/>
          <p:cNvSpPr/>
          <p:nvPr/>
        </p:nvSpPr>
        <p:spPr>
          <a:xfrm>
            <a:off x="2754629" y="50645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7" name="object 7087"/>
          <p:cNvSpPr/>
          <p:nvPr/>
        </p:nvSpPr>
        <p:spPr>
          <a:xfrm>
            <a:off x="2754376" y="50636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8" name="object 7088"/>
          <p:cNvSpPr/>
          <p:nvPr/>
        </p:nvSpPr>
        <p:spPr>
          <a:xfrm>
            <a:off x="2754248" y="50572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9" name="object 7089"/>
          <p:cNvSpPr/>
          <p:nvPr/>
        </p:nvSpPr>
        <p:spPr>
          <a:xfrm>
            <a:off x="2753995" y="50566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0" name="object 7090"/>
          <p:cNvSpPr/>
          <p:nvPr/>
        </p:nvSpPr>
        <p:spPr>
          <a:xfrm>
            <a:off x="2753867" y="5050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1" name="object 7091"/>
          <p:cNvSpPr/>
          <p:nvPr/>
        </p:nvSpPr>
        <p:spPr>
          <a:xfrm>
            <a:off x="2753614" y="50473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2" name="object 7092"/>
          <p:cNvSpPr/>
          <p:nvPr/>
        </p:nvSpPr>
        <p:spPr>
          <a:xfrm>
            <a:off x="2758439" y="50431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3" name="object 7093"/>
          <p:cNvSpPr/>
          <p:nvPr/>
        </p:nvSpPr>
        <p:spPr>
          <a:xfrm>
            <a:off x="2753867" y="5042027"/>
            <a:ext cx="5080" cy="5715"/>
          </a:xfrm>
          <a:custGeom>
            <a:avLst/>
            <a:gdLst/>
            <a:ahLst/>
            <a:cxnLst/>
            <a:rect l="l" t="t" r="r" b="b"/>
            <a:pathLst>
              <a:path w="5080" h="5714">
                <a:moveTo>
                  <a:pt x="0" y="5334"/>
                </a:moveTo>
                <a:lnTo>
                  <a:pt x="0" y="0"/>
                </a:lnTo>
                <a:lnTo>
                  <a:pt x="4699" y="0"/>
                </a:lnTo>
                <a:lnTo>
                  <a:pt x="4699" y="11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4" name="object 7094"/>
          <p:cNvSpPr/>
          <p:nvPr/>
        </p:nvSpPr>
        <p:spPr>
          <a:xfrm>
            <a:off x="2753486" y="5031232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667" y="0"/>
                </a:lnTo>
                <a:lnTo>
                  <a:pt x="2667" y="107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5" name="object 7095"/>
          <p:cNvSpPr/>
          <p:nvPr/>
        </p:nvSpPr>
        <p:spPr>
          <a:xfrm>
            <a:off x="2753232" y="502894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22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6" name="object 7096"/>
          <p:cNvSpPr/>
          <p:nvPr/>
        </p:nvSpPr>
        <p:spPr>
          <a:xfrm>
            <a:off x="2753105" y="502145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7" name="object 7097"/>
          <p:cNvSpPr/>
          <p:nvPr/>
        </p:nvSpPr>
        <p:spPr>
          <a:xfrm>
            <a:off x="2752851" y="501497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8" name="object 7098"/>
          <p:cNvSpPr/>
          <p:nvPr/>
        </p:nvSpPr>
        <p:spPr>
          <a:xfrm>
            <a:off x="2752725" y="50072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9" name="object 7099"/>
          <p:cNvSpPr/>
          <p:nvPr/>
        </p:nvSpPr>
        <p:spPr>
          <a:xfrm>
            <a:off x="2752470" y="50049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0" name="object 7100"/>
          <p:cNvSpPr/>
          <p:nvPr/>
        </p:nvSpPr>
        <p:spPr>
          <a:xfrm>
            <a:off x="2752344" y="50030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1" name="object 7101"/>
          <p:cNvSpPr/>
          <p:nvPr/>
        </p:nvSpPr>
        <p:spPr>
          <a:xfrm>
            <a:off x="2758820" y="50876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2" name="object 7102"/>
          <p:cNvSpPr/>
          <p:nvPr/>
        </p:nvSpPr>
        <p:spPr>
          <a:xfrm>
            <a:off x="2759329" y="5051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3" name="object 7103"/>
          <p:cNvSpPr/>
          <p:nvPr/>
        </p:nvSpPr>
        <p:spPr>
          <a:xfrm>
            <a:off x="2759710" y="50854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4" name="object 7104"/>
          <p:cNvSpPr/>
          <p:nvPr/>
        </p:nvSpPr>
        <p:spPr>
          <a:xfrm>
            <a:off x="2760345" y="50778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5" name="object 7105"/>
          <p:cNvSpPr/>
          <p:nvPr/>
        </p:nvSpPr>
        <p:spPr>
          <a:xfrm>
            <a:off x="2760726" y="5063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6" name="object 7106"/>
          <p:cNvSpPr/>
          <p:nvPr/>
        </p:nvSpPr>
        <p:spPr>
          <a:xfrm>
            <a:off x="2760472" y="5058283"/>
            <a:ext cx="635" cy="19685"/>
          </a:xfrm>
          <a:custGeom>
            <a:avLst/>
            <a:gdLst/>
            <a:ahLst/>
            <a:cxnLst/>
            <a:rect l="l" t="t" r="r" b="b"/>
            <a:pathLst>
              <a:path w="635" h="19685">
                <a:moveTo>
                  <a:pt x="0" y="19558"/>
                </a:moveTo>
                <a:lnTo>
                  <a:pt x="0" y="0"/>
                </a:lnTo>
                <a:lnTo>
                  <a:pt x="381" y="0"/>
                </a:lnTo>
                <a:lnTo>
                  <a:pt x="381" y="52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7" name="object 7107"/>
          <p:cNvSpPr/>
          <p:nvPr/>
        </p:nvSpPr>
        <p:spPr>
          <a:xfrm>
            <a:off x="2760091" y="50546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8" name="object 7108"/>
          <p:cNvSpPr/>
          <p:nvPr/>
        </p:nvSpPr>
        <p:spPr>
          <a:xfrm>
            <a:off x="2759836" y="5043170"/>
            <a:ext cx="635" cy="42545"/>
          </a:xfrm>
          <a:custGeom>
            <a:avLst/>
            <a:gdLst/>
            <a:ahLst/>
            <a:cxnLst/>
            <a:rect l="l" t="t" r="r" b="b"/>
            <a:pathLst>
              <a:path w="635" h="42545">
                <a:moveTo>
                  <a:pt x="253" y="-4762"/>
                </a:moveTo>
                <a:lnTo>
                  <a:pt x="253" y="47053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9" name="object 7109"/>
          <p:cNvSpPr/>
          <p:nvPr/>
        </p:nvSpPr>
        <p:spPr>
          <a:xfrm>
            <a:off x="2759455" y="5037201"/>
            <a:ext cx="635" cy="13970"/>
          </a:xfrm>
          <a:custGeom>
            <a:avLst/>
            <a:gdLst/>
            <a:ahLst/>
            <a:cxnLst/>
            <a:rect l="l" t="t" r="r" b="b"/>
            <a:pathLst>
              <a:path w="635" h="13970">
                <a:moveTo>
                  <a:pt x="0" y="13970"/>
                </a:moveTo>
                <a:lnTo>
                  <a:pt x="0" y="0"/>
                </a:lnTo>
                <a:lnTo>
                  <a:pt x="635" y="0"/>
                </a:lnTo>
                <a:lnTo>
                  <a:pt x="635" y="59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0" name="object 7110"/>
          <p:cNvSpPr/>
          <p:nvPr/>
        </p:nvSpPr>
        <p:spPr>
          <a:xfrm>
            <a:off x="2759201" y="50308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1" name="object 7111"/>
          <p:cNvSpPr/>
          <p:nvPr/>
        </p:nvSpPr>
        <p:spPr>
          <a:xfrm>
            <a:off x="2758948" y="5021071"/>
            <a:ext cx="635" cy="66675"/>
          </a:xfrm>
          <a:custGeom>
            <a:avLst/>
            <a:gdLst/>
            <a:ahLst/>
            <a:cxnLst/>
            <a:rect l="l" t="t" r="r" b="b"/>
            <a:pathLst>
              <a:path w="635" h="66675">
                <a:moveTo>
                  <a:pt x="253" y="-4762"/>
                </a:moveTo>
                <a:lnTo>
                  <a:pt x="253" y="71310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2" name="object 7112"/>
          <p:cNvSpPr/>
          <p:nvPr/>
        </p:nvSpPr>
        <p:spPr>
          <a:xfrm>
            <a:off x="2761488" y="5027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3" name="object 7113"/>
          <p:cNvSpPr/>
          <p:nvPr/>
        </p:nvSpPr>
        <p:spPr>
          <a:xfrm>
            <a:off x="2761360" y="5026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4" name="object 7114"/>
          <p:cNvSpPr/>
          <p:nvPr/>
        </p:nvSpPr>
        <p:spPr>
          <a:xfrm>
            <a:off x="2761107" y="50134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5" name="object 7115"/>
          <p:cNvSpPr/>
          <p:nvPr/>
        </p:nvSpPr>
        <p:spPr>
          <a:xfrm>
            <a:off x="2759201" y="4998465"/>
            <a:ext cx="2540" cy="22860"/>
          </a:xfrm>
          <a:custGeom>
            <a:avLst/>
            <a:gdLst/>
            <a:ahLst/>
            <a:cxnLst/>
            <a:rect l="l" t="t" r="r" b="b"/>
            <a:pathLst>
              <a:path w="2539" h="22860">
                <a:moveTo>
                  <a:pt x="0" y="22605"/>
                </a:moveTo>
                <a:lnTo>
                  <a:pt x="0" y="0"/>
                </a:lnTo>
                <a:lnTo>
                  <a:pt x="2032" y="0"/>
                </a:lnTo>
                <a:lnTo>
                  <a:pt x="2032" y="149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6" name="object 7116"/>
          <p:cNvSpPr/>
          <p:nvPr/>
        </p:nvSpPr>
        <p:spPr>
          <a:xfrm>
            <a:off x="2752598" y="4983607"/>
            <a:ext cx="7620" cy="19685"/>
          </a:xfrm>
          <a:custGeom>
            <a:avLst/>
            <a:gdLst/>
            <a:ahLst/>
            <a:cxnLst/>
            <a:rect l="l" t="t" r="r" b="b"/>
            <a:pathLst>
              <a:path w="7619" h="19685">
                <a:moveTo>
                  <a:pt x="0" y="19430"/>
                </a:moveTo>
                <a:lnTo>
                  <a:pt x="0" y="0"/>
                </a:lnTo>
                <a:lnTo>
                  <a:pt x="7620" y="0"/>
                </a:lnTo>
                <a:lnTo>
                  <a:pt x="7620" y="148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7" name="object 7117"/>
          <p:cNvSpPr/>
          <p:nvPr/>
        </p:nvSpPr>
        <p:spPr>
          <a:xfrm>
            <a:off x="2752089" y="4971034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4" h="100964">
                <a:moveTo>
                  <a:pt x="0" y="100457"/>
                </a:moveTo>
                <a:lnTo>
                  <a:pt x="0" y="0"/>
                </a:lnTo>
                <a:lnTo>
                  <a:pt x="4318" y="0"/>
                </a:lnTo>
                <a:lnTo>
                  <a:pt x="4318" y="125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8" name="object 7118"/>
          <p:cNvSpPr/>
          <p:nvPr/>
        </p:nvSpPr>
        <p:spPr>
          <a:xfrm>
            <a:off x="2751708" y="4962905"/>
            <a:ext cx="2540" cy="11430"/>
          </a:xfrm>
          <a:custGeom>
            <a:avLst/>
            <a:gdLst/>
            <a:ahLst/>
            <a:cxnLst/>
            <a:rect l="l" t="t" r="r" b="b"/>
            <a:pathLst>
              <a:path w="2539" h="11429">
                <a:moveTo>
                  <a:pt x="0" y="10922"/>
                </a:moveTo>
                <a:lnTo>
                  <a:pt x="0" y="0"/>
                </a:lnTo>
                <a:lnTo>
                  <a:pt x="2540" y="0"/>
                </a:lnTo>
                <a:lnTo>
                  <a:pt x="2540" y="812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9" name="object 7119"/>
          <p:cNvSpPr/>
          <p:nvPr/>
        </p:nvSpPr>
        <p:spPr>
          <a:xfrm>
            <a:off x="2751327" y="4952619"/>
            <a:ext cx="1905" cy="57785"/>
          </a:xfrm>
          <a:custGeom>
            <a:avLst/>
            <a:gdLst/>
            <a:ahLst/>
            <a:cxnLst/>
            <a:rect l="l" t="t" r="r" b="b"/>
            <a:pathLst>
              <a:path w="1905" h="57785">
                <a:moveTo>
                  <a:pt x="0" y="57530"/>
                </a:moveTo>
                <a:lnTo>
                  <a:pt x="0" y="0"/>
                </a:lnTo>
                <a:lnTo>
                  <a:pt x="1651" y="0"/>
                </a:lnTo>
                <a:lnTo>
                  <a:pt x="1651" y="102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0" name="object 7120"/>
          <p:cNvSpPr/>
          <p:nvPr/>
        </p:nvSpPr>
        <p:spPr>
          <a:xfrm>
            <a:off x="2750947" y="4943602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90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1" name="object 7121"/>
          <p:cNvSpPr/>
          <p:nvPr/>
        </p:nvSpPr>
        <p:spPr>
          <a:xfrm>
            <a:off x="2749804" y="4923154"/>
            <a:ext cx="1270" cy="15240"/>
          </a:xfrm>
          <a:custGeom>
            <a:avLst/>
            <a:gdLst/>
            <a:ahLst/>
            <a:cxnLst/>
            <a:rect l="l" t="t" r="r" b="b"/>
            <a:pathLst>
              <a:path w="1269" h="15239">
                <a:moveTo>
                  <a:pt x="0" y="14986"/>
                </a:moveTo>
                <a:lnTo>
                  <a:pt x="0" y="0"/>
                </a:lnTo>
                <a:lnTo>
                  <a:pt x="1143" y="0"/>
                </a:lnTo>
                <a:lnTo>
                  <a:pt x="1143" y="100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2" name="object 7122"/>
          <p:cNvSpPr/>
          <p:nvPr/>
        </p:nvSpPr>
        <p:spPr>
          <a:xfrm>
            <a:off x="2749423" y="491680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3" name="object 7123"/>
          <p:cNvSpPr/>
          <p:nvPr/>
        </p:nvSpPr>
        <p:spPr>
          <a:xfrm>
            <a:off x="2748914" y="4905628"/>
            <a:ext cx="1270" cy="17145"/>
          </a:xfrm>
          <a:custGeom>
            <a:avLst/>
            <a:gdLst/>
            <a:ahLst/>
            <a:cxnLst/>
            <a:rect l="l" t="t" r="r" b="b"/>
            <a:pathLst>
              <a:path w="1269" h="17145">
                <a:moveTo>
                  <a:pt x="0" y="16637"/>
                </a:moveTo>
                <a:lnTo>
                  <a:pt x="0" y="0"/>
                </a:lnTo>
                <a:lnTo>
                  <a:pt x="1016" y="0"/>
                </a:lnTo>
                <a:lnTo>
                  <a:pt x="1016" y="111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4" name="object 7124"/>
          <p:cNvSpPr/>
          <p:nvPr/>
        </p:nvSpPr>
        <p:spPr>
          <a:xfrm>
            <a:off x="2748407" y="4900676"/>
            <a:ext cx="1270" cy="16510"/>
          </a:xfrm>
          <a:custGeom>
            <a:avLst/>
            <a:gdLst/>
            <a:ahLst/>
            <a:cxnLst/>
            <a:rect l="l" t="t" r="r" b="b"/>
            <a:pathLst>
              <a:path w="1269" h="16510">
                <a:moveTo>
                  <a:pt x="0" y="16510"/>
                </a:moveTo>
                <a:lnTo>
                  <a:pt x="0" y="0"/>
                </a:lnTo>
                <a:lnTo>
                  <a:pt x="1016" y="0"/>
                </a:lnTo>
                <a:lnTo>
                  <a:pt x="1016" y="4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5" name="object 7125"/>
          <p:cNvSpPr/>
          <p:nvPr/>
        </p:nvSpPr>
        <p:spPr>
          <a:xfrm>
            <a:off x="2747898" y="4893564"/>
            <a:ext cx="1270" cy="8890"/>
          </a:xfrm>
          <a:custGeom>
            <a:avLst/>
            <a:gdLst/>
            <a:ahLst/>
            <a:cxnLst/>
            <a:rect l="l" t="t" r="r" b="b"/>
            <a:pathLst>
              <a:path w="1269" h="8889">
                <a:moveTo>
                  <a:pt x="0" y="8889"/>
                </a:moveTo>
                <a:lnTo>
                  <a:pt x="0" y="0"/>
                </a:lnTo>
                <a:lnTo>
                  <a:pt x="1016" y="0"/>
                </a:lnTo>
                <a:lnTo>
                  <a:pt x="1016" y="71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6" name="object 7126"/>
          <p:cNvSpPr/>
          <p:nvPr/>
        </p:nvSpPr>
        <p:spPr>
          <a:xfrm>
            <a:off x="2746248" y="4873625"/>
            <a:ext cx="1270" cy="11430"/>
          </a:xfrm>
          <a:custGeom>
            <a:avLst/>
            <a:gdLst/>
            <a:ahLst/>
            <a:cxnLst/>
            <a:rect l="l" t="t" r="r" b="b"/>
            <a:pathLst>
              <a:path w="1269" h="11429">
                <a:moveTo>
                  <a:pt x="0" y="11175"/>
                </a:moveTo>
                <a:lnTo>
                  <a:pt x="0" y="0"/>
                </a:lnTo>
                <a:lnTo>
                  <a:pt x="762" y="0"/>
                </a:lnTo>
                <a:lnTo>
                  <a:pt x="762" y="35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7" name="object 7127"/>
          <p:cNvSpPr/>
          <p:nvPr/>
        </p:nvSpPr>
        <p:spPr>
          <a:xfrm>
            <a:off x="2745867" y="487032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8" name="object 7128"/>
          <p:cNvSpPr/>
          <p:nvPr/>
        </p:nvSpPr>
        <p:spPr>
          <a:xfrm>
            <a:off x="2745613" y="4863719"/>
            <a:ext cx="635" cy="37465"/>
          </a:xfrm>
          <a:custGeom>
            <a:avLst/>
            <a:gdLst/>
            <a:ahLst/>
            <a:cxnLst/>
            <a:rect l="l" t="t" r="r" b="b"/>
            <a:pathLst>
              <a:path w="635" h="37464">
                <a:moveTo>
                  <a:pt x="0" y="37337"/>
                </a:moveTo>
                <a:lnTo>
                  <a:pt x="0" y="0"/>
                </a:lnTo>
                <a:lnTo>
                  <a:pt x="635" y="0"/>
                </a:lnTo>
                <a:lnTo>
                  <a:pt x="635" y="66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9" name="object 7129"/>
          <p:cNvSpPr/>
          <p:nvPr/>
        </p:nvSpPr>
        <p:spPr>
          <a:xfrm>
            <a:off x="2745232" y="4854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0" name="object 7130"/>
          <p:cNvSpPr/>
          <p:nvPr/>
        </p:nvSpPr>
        <p:spPr>
          <a:xfrm>
            <a:off x="2745104" y="48494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1" name="object 7131"/>
          <p:cNvSpPr/>
          <p:nvPr/>
        </p:nvSpPr>
        <p:spPr>
          <a:xfrm>
            <a:off x="2744851" y="4846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2" name="object 7132"/>
          <p:cNvSpPr/>
          <p:nvPr/>
        </p:nvSpPr>
        <p:spPr>
          <a:xfrm>
            <a:off x="2744723" y="48430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3" name="object 7133"/>
          <p:cNvSpPr/>
          <p:nvPr/>
        </p:nvSpPr>
        <p:spPr>
          <a:xfrm>
            <a:off x="2742183" y="4838319"/>
            <a:ext cx="3175" cy="33655"/>
          </a:xfrm>
          <a:custGeom>
            <a:avLst/>
            <a:gdLst/>
            <a:ahLst/>
            <a:cxnLst/>
            <a:rect l="l" t="t" r="r" b="b"/>
            <a:pathLst>
              <a:path w="3175" h="33654">
                <a:moveTo>
                  <a:pt x="0" y="33147"/>
                </a:moveTo>
                <a:lnTo>
                  <a:pt x="0" y="0"/>
                </a:lnTo>
                <a:lnTo>
                  <a:pt x="2667" y="0"/>
                </a:lnTo>
                <a:lnTo>
                  <a:pt x="2667" y="46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4" name="object 7134"/>
          <p:cNvSpPr/>
          <p:nvPr/>
        </p:nvSpPr>
        <p:spPr>
          <a:xfrm>
            <a:off x="2741676" y="481939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189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5" name="object 7135"/>
          <p:cNvSpPr/>
          <p:nvPr/>
        </p:nvSpPr>
        <p:spPr>
          <a:xfrm>
            <a:off x="2741422" y="481609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33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6" name="object 7136"/>
          <p:cNvSpPr/>
          <p:nvPr/>
        </p:nvSpPr>
        <p:spPr>
          <a:xfrm>
            <a:off x="2741295" y="480987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7" name="object 7137"/>
          <p:cNvSpPr/>
          <p:nvPr/>
        </p:nvSpPr>
        <p:spPr>
          <a:xfrm>
            <a:off x="2741041" y="48059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8" name="object 7138"/>
          <p:cNvSpPr/>
          <p:nvPr/>
        </p:nvSpPr>
        <p:spPr>
          <a:xfrm>
            <a:off x="2740914" y="48041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9" name="object 7139"/>
          <p:cNvSpPr/>
          <p:nvPr/>
        </p:nvSpPr>
        <p:spPr>
          <a:xfrm>
            <a:off x="2740660" y="47999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0" name="object 7140"/>
          <p:cNvSpPr/>
          <p:nvPr/>
        </p:nvSpPr>
        <p:spPr>
          <a:xfrm>
            <a:off x="2740532" y="47937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1" name="object 7141"/>
          <p:cNvSpPr/>
          <p:nvPr/>
        </p:nvSpPr>
        <p:spPr>
          <a:xfrm>
            <a:off x="2740279" y="47877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2" name="object 7142"/>
          <p:cNvSpPr/>
          <p:nvPr/>
        </p:nvSpPr>
        <p:spPr>
          <a:xfrm>
            <a:off x="2740151" y="47806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3" name="object 7143"/>
          <p:cNvSpPr/>
          <p:nvPr/>
        </p:nvSpPr>
        <p:spPr>
          <a:xfrm>
            <a:off x="2739898" y="47778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4" name="object 7144"/>
          <p:cNvSpPr/>
          <p:nvPr/>
        </p:nvSpPr>
        <p:spPr>
          <a:xfrm>
            <a:off x="2739770" y="47656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5" name="object 7145"/>
          <p:cNvSpPr/>
          <p:nvPr/>
        </p:nvSpPr>
        <p:spPr>
          <a:xfrm>
            <a:off x="2739008" y="4757420"/>
            <a:ext cx="1270" cy="29845"/>
          </a:xfrm>
          <a:custGeom>
            <a:avLst/>
            <a:gdLst/>
            <a:ahLst/>
            <a:cxnLst/>
            <a:rect l="l" t="t" r="r" b="b"/>
            <a:pathLst>
              <a:path w="1269" h="29845">
                <a:moveTo>
                  <a:pt x="0" y="29717"/>
                </a:moveTo>
                <a:lnTo>
                  <a:pt x="0" y="0"/>
                </a:lnTo>
                <a:lnTo>
                  <a:pt x="889" y="0"/>
                </a:lnTo>
                <a:lnTo>
                  <a:pt x="889" y="825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6" name="object 7146"/>
          <p:cNvSpPr/>
          <p:nvPr/>
        </p:nvSpPr>
        <p:spPr>
          <a:xfrm>
            <a:off x="2738627" y="475018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7" name="object 7147"/>
          <p:cNvSpPr/>
          <p:nvPr/>
        </p:nvSpPr>
        <p:spPr>
          <a:xfrm>
            <a:off x="2738373" y="4741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8" name="object 7148"/>
          <p:cNvSpPr/>
          <p:nvPr/>
        </p:nvSpPr>
        <p:spPr>
          <a:xfrm>
            <a:off x="2737992" y="4739132"/>
            <a:ext cx="1270" cy="16510"/>
          </a:xfrm>
          <a:custGeom>
            <a:avLst/>
            <a:gdLst/>
            <a:ahLst/>
            <a:cxnLst/>
            <a:rect l="l" t="t" r="r" b="b"/>
            <a:pathLst>
              <a:path w="1269" h="16510">
                <a:moveTo>
                  <a:pt x="0" y="16128"/>
                </a:moveTo>
                <a:lnTo>
                  <a:pt x="0" y="0"/>
                </a:lnTo>
                <a:lnTo>
                  <a:pt x="762" y="0"/>
                </a:lnTo>
                <a:lnTo>
                  <a:pt x="762" y="228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9" name="object 7149"/>
          <p:cNvSpPr/>
          <p:nvPr/>
        </p:nvSpPr>
        <p:spPr>
          <a:xfrm>
            <a:off x="2736342" y="4726685"/>
            <a:ext cx="2540" cy="26034"/>
          </a:xfrm>
          <a:custGeom>
            <a:avLst/>
            <a:gdLst/>
            <a:ahLst/>
            <a:cxnLst/>
            <a:rect l="l" t="t" r="r" b="b"/>
            <a:pathLst>
              <a:path w="2539" h="26035">
                <a:moveTo>
                  <a:pt x="0" y="25780"/>
                </a:moveTo>
                <a:lnTo>
                  <a:pt x="0" y="0"/>
                </a:lnTo>
                <a:lnTo>
                  <a:pt x="2032" y="0"/>
                </a:lnTo>
                <a:lnTo>
                  <a:pt x="2032" y="124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0" name="object 7150"/>
          <p:cNvSpPr/>
          <p:nvPr/>
        </p:nvSpPr>
        <p:spPr>
          <a:xfrm>
            <a:off x="2735960" y="4712842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138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1" name="object 7151"/>
          <p:cNvSpPr/>
          <p:nvPr/>
        </p:nvSpPr>
        <p:spPr>
          <a:xfrm>
            <a:off x="2735707" y="470954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2" name="object 7152"/>
          <p:cNvSpPr/>
          <p:nvPr/>
        </p:nvSpPr>
        <p:spPr>
          <a:xfrm>
            <a:off x="2735579" y="4706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3" name="object 7153"/>
          <p:cNvSpPr/>
          <p:nvPr/>
        </p:nvSpPr>
        <p:spPr>
          <a:xfrm>
            <a:off x="2735326" y="46897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4" name="object 7154"/>
          <p:cNvSpPr/>
          <p:nvPr/>
        </p:nvSpPr>
        <p:spPr>
          <a:xfrm>
            <a:off x="2735198" y="46835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5" name="object 7155"/>
          <p:cNvSpPr/>
          <p:nvPr/>
        </p:nvSpPr>
        <p:spPr>
          <a:xfrm>
            <a:off x="2734945" y="4679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6" name="object 7156"/>
          <p:cNvSpPr/>
          <p:nvPr/>
        </p:nvSpPr>
        <p:spPr>
          <a:xfrm>
            <a:off x="2734817" y="4676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7" name="object 7157"/>
          <p:cNvSpPr/>
          <p:nvPr/>
        </p:nvSpPr>
        <p:spPr>
          <a:xfrm>
            <a:off x="2734564" y="46671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8" name="object 7158"/>
          <p:cNvSpPr/>
          <p:nvPr/>
        </p:nvSpPr>
        <p:spPr>
          <a:xfrm>
            <a:off x="2734436" y="46644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9" name="object 7159"/>
          <p:cNvSpPr/>
          <p:nvPr/>
        </p:nvSpPr>
        <p:spPr>
          <a:xfrm>
            <a:off x="2734182" y="46584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0" name="object 7160"/>
          <p:cNvSpPr/>
          <p:nvPr/>
        </p:nvSpPr>
        <p:spPr>
          <a:xfrm>
            <a:off x="2734055" y="4653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1" name="object 7161"/>
          <p:cNvSpPr/>
          <p:nvPr/>
        </p:nvSpPr>
        <p:spPr>
          <a:xfrm>
            <a:off x="2733801" y="4645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2" name="object 7162"/>
          <p:cNvSpPr/>
          <p:nvPr/>
        </p:nvSpPr>
        <p:spPr>
          <a:xfrm>
            <a:off x="2733675" y="46319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3" name="object 7163"/>
          <p:cNvSpPr/>
          <p:nvPr/>
        </p:nvSpPr>
        <p:spPr>
          <a:xfrm>
            <a:off x="2769107" y="48383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4" name="object 7164"/>
          <p:cNvSpPr/>
          <p:nvPr/>
        </p:nvSpPr>
        <p:spPr>
          <a:xfrm>
            <a:off x="2768980" y="47993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5" name="object 7165"/>
          <p:cNvSpPr/>
          <p:nvPr/>
        </p:nvSpPr>
        <p:spPr>
          <a:xfrm>
            <a:off x="2770632" y="483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6" name="object 7166"/>
          <p:cNvSpPr/>
          <p:nvPr/>
        </p:nvSpPr>
        <p:spPr>
          <a:xfrm>
            <a:off x="2771013" y="4831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7" name="object 7167"/>
          <p:cNvSpPr/>
          <p:nvPr/>
        </p:nvSpPr>
        <p:spPr>
          <a:xfrm>
            <a:off x="2770758" y="4785740"/>
            <a:ext cx="635" cy="49530"/>
          </a:xfrm>
          <a:custGeom>
            <a:avLst/>
            <a:gdLst/>
            <a:ahLst/>
            <a:cxnLst/>
            <a:rect l="l" t="t" r="r" b="b"/>
            <a:pathLst>
              <a:path w="635" h="49529">
                <a:moveTo>
                  <a:pt x="190" y="-4762"/>
                </a:moveTo>
                <a:lnTo>
                  <a:pt x="190" y="5403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8" name="object 7168"/>
          <p:cNvSpPr/>
          <p:nvPr/>
        </p:nvSpPr>
        <p:spPr>
          <a:xfrm>
            <a:off x="2775966" y="4952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9" name="object 7169"/>
          <p:cNvSpPr/>
          <p:nvPr/>
        </p:nvSpPr>
        <p:spPr>
          <a:xfrm>
            <a:off x="2775839" y="48597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0" name="object 7170"/>
          <p:cNvSpPr/>
          <p:nvPr/>
        </p:nvSpPr>
        <p:spPr>
          <a:xfrm>
            <a:off x="2786507" y="50526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1" name="object 7171"/>
          <p:cNvSpPr/>
          <p:nvPr/>
        </p:nvSpPr>
        <p:spPr>
          <a:xfrm>
            <a:off x="2787776" y="50495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2" name="object 7172"/>
          <p:cNvSpPr/>
          <p:nvPr/>
        </p:nvSpPr>
        <p:spPr>
          <a:xfrm>
            <a:off x="2788539" y="50664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3" name="object 7173"/>
          <p:cNvSpPr/>
          <p:nvPr/>
        </p:nvSpPr>
        <p:spPr>
          <a:xfrm>
            <a:off x="2789173" y="51062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4" name="object 7174"/>
          <p:cNvSpPr/>
          <p:nvPr/>
        </p:nvSpPr>
        <p:spPr>
          <a:xfrm>
            <a:off x="2789935" y="51666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5" name="object 7175"/>
          <p:cNvSpPr/>
          <p:nvPr/>
        </p:nvSpPr>
        <p:spPr>
          <a:xfrm>
            <a:off x="2789682" y="5106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6" name="object 7176"/>
          <p:cNvSpPr/>
          <p:nvPr/>
        </p:nvSpPr>
        <p:spPr>
          <a:xfrm>
            <a:off x="2789554" y="5069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7" name="object 7177"/>
          <p:cNvSpPr/>
          <p:nvPr/>
        </p:nvSpPr>
        <p:spPr>
          <a:xfrm>
            <a:off x="2790317" y="51095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8" name="object 7178"/>
          <p:cNvSpPr/>
          <p:nvPr/>
        </p:nvSpPr>
        <p:spPr>
          <a:xfrm>
            <a:off x="2791460" y="51215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9" name="object 7179"/>
          <p:cNvSpPr/>
          <p:nvPr/>
        </p:nvSpPr>
        <p:spPr>
          <a:xfrm>
            <a:off x="2791205" y="51094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0" name="object 7180"/>
          <p:cNvSpPr/>
          <p:nvPr/>
        </p:nvSpPr>
        <p:spPr>
          <a:xfrm>
            <a:off x="2791079" y="5104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1" name="object 7181"/>
          <p:cNvSpPr/>
          <p:nvPr/>
        </p:nvSpPr>
        <p:spPr>
          <a:xfrm>
            <a:off x="2790825" y="50993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2" name="object 7182"/>
          <p:cNvSpPr/>
          <p:nvPr/>
        </p:nvSpPr>
        <p:spPr>
          <a:xfrm>
            <a:off x="2792348" y="51222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3" name="object 7183"/>
          <p:cNvSpPr/>
          <p:nvPr/>
        </p:nvSpPr>
        <p:spPr>
          <a:xfrm>
            <a:off x="2794190" y="5113210"/>
            <a:ext cx="0" cy="259079"/>
          </a:xfrm>
          <a:custGeom>
            <a:avLst/>
            <a:gdLst/>
            <a:ahLst/>
            <a:cxnLst/>
            <a:rect l="l" t="t" r="r" b="b"/>
            <a:pathLst>
              <a:path h="259079">
                <a:moveTo>
                  <a:pt x="0" y="0"/>
                </a:moveTo>
                <a:lnTo>
                  <a:pt x="0" y="258762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4" name="object 7184"/>
          <p:cNvSpPr/>
          <p:nvPr/>
        </p:nvSpPr>
        <p:spPr>
          <a:xfrm>
            <a:off x="2794000" y="5198998"/>
            <a:ext cx="635" cy="20320"/>
          </a:xfrm>
          <a:custGeom>
            <a:avLst/>
            <a:gdLst/>
            <a:ahLst/>
            <a:cxnLst/>
            <a:rect l="l" t="t" r="r" b="b"/>
            <a:pathLst>
              <a:path w="635" h="20320">
                <a:moveTo>
                  <a:pt x="0" y="19938"/>
                </a:moveTo>
                <a:lnTo>
                  <a:pt x="0" y="0"/>
                </a:lnTo>
                <a:lnTo>
                  <a:pt x="635" y="0"/>
                </a:lnTo>
                <a:lnTo>
                  <a:pt x="635" y="106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5" name="object 7185"/>
          <p:cNvSpPr/>
          <p:nvPr/>
        </p:nvSpPr>
        <p:spPr>
          <a:xfrm>
            <a:off x="2793745" y="5185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6" name="object 7186"/>
          <p:cNvSpPr/>
          <p:nvPr/>
        </p:nvSpPr>
        <p:spPr>
          <a:xfrm>
            <a:off x="2793492" y="51725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7" name="object 7187"/>
          <p:cNvSpPr/>
          <p:nvPr/>
        </p:nvSpPr>
        <p:spPr>
          <a:xfrm>
            <a:off x="2793364" y="51649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8" name="object 7188"/>
          <p:cNvSpPr/>
          <p:nvPr/>
        </p:nvSpPr>
        <p:spPr>
          <a:xfrm>
            <a:off x="2793619" y="5149596"/>
            <a:ext cx="1905" cy="15875"/>
          </a:xfrm>
          <a:custGeom>
            <a:avLst/>
            <a:gdLst/>
            <a:ahLst/>
            <a:cxnLst/>
            <a:rect l="l" t="t" r="r" b="b"/>
            <a:pathLst>
              <a:path w="1905" h="15875">
                <a:moveTo>
                  <a:pt x="0" y="15366"/>
                </a:moveTo>
                <a:lnTo>
                  <a:pt x="0" y="0"/>
                </a:lnTo>
                <a:lnTo>
                  <a:pt x="1778" y="0"/>
                </a:lnTo>
                <a:lnTo>
                  <a:pt x="1778" y="52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9" name="object 7189"/>
          <p:cNvSpPr/>
          <p:nvPr/>
        </p:nvSpPr>
        <p:spPr>
          <a:xfrm>
            <a:off x="2793110" y="513308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165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0" name="object 7190"/>
          <p:cNvSpPr/>
          <p:nvPr/>
        </p:nvSpPr>
        <p:spPr>
          <a:xfrm>
            <a:off x="2792983" y="5123434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1" name="object 7191"/>
          <p:cNvSpPr/>
          <p:nvPr/>
        </p:nvSpPr>
        <p:spPr>
          <a:xfrm>
            <a:off x="2797301" y="51842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2" name="object 7192"/>
          <p:cNvSpPr/>
          <p:nvPr/>
        </p:nvSpPr>
        <p:spPr>
          <a:xfrm>
            <a:off x="2798317" y="51683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3" name="object 7193"/>
          <p:cNvSpPr/>
          <p:nvPr/>
        </p:nvSpPr>
        <p:spPr>
          <a:xfrm>
            <a:off x="2798698" y="51779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4" name="object 7194"/>
          <p:cNvSpPr/>
          <p:nvPr/>
        </p:nvSpPr>
        <p:spPr>
          <a:xfrm>
            <a:off x="2799460" y="51816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5" name="object 7195"/>
          <p:cNvSpPr/>
          <p:nvPr/>
        </p:nvSpPr>
        <p:spPr>
          <a:xfrm>
            <a:off x="2800604" y="51814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6" name="object 7196"/>
          <p:cNvSpPr/>
          <p:nvPr/>
        </p:nvSpPr>
        <p:spPr>
          <a:xfrm>
            <a:off x="2801111" y="51954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7" name="object 7197"/>
          <p:cNvSpPr/>
          <p:nvPr/>
        </p:nvSpPr>
        <p:spPr>
          <a:xfrm>
            <a:off x="2801747" y="52246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8" name="object 7198"/>
          <p:cNvSpPr/>
          <p:nvPr/>
        </p:nvSpPr>
        <p:spPr>
          <a:xfrm>
            <a:off x="2802254" y="52359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9" name="object 7199"/>
          <p:cNvSpPr/>
          <p:nvPr/>
        </p:nvSpPr>
        <p:spPr>
          <a:xfrm>
            <a:off x="2802889" y="52129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0" name="object 7200"/>
          <p:cNvSpPr/>
          <p:nvPr/>
        </p:nvSpPr>
        <p:spPr>
          <a:xfrm>
            <a:off x="2803398" y="52584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1" name="object 7201"/>
          <p:cNvSpPr/>
          <p:nvPr/>
        </p:nvSpPr>
        <p:spPr>
          <a:xfrm>
            <a:off x="2804032" y="52608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2" name="object 7202"/>
          <p:cNvSpPr/>
          <p:nvPr/>
        </p:nvSpPr>
        <p:spPr>
          <a:xfrm>
            <a:off x="2804414" y="52367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3" name="object 7203"/>
          <p:cNvSpPr/>
          <p:nvPr/>
        </p:nvSpPr>
        <p:spPr>
          <a:xfrm>
            <a:off x="2804795" y="52402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4" name="object 7204"/>
          <p:cNvSpPr/>
          <p:nvPr/>
        </p:nvSpPr>
        <p:spPr>
          <a:xfrm>
            <a:off x="2805302" y="52845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5" name="object 7205"/>
          <p:cNvSpPr/>
          <p:nvPr/>
        </p:nvSpPr>
        <p:spPr>
          <a:xfrm>
            <a:off x="2805683" y="52720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6" name="object 7206"/>
          <p:cNvSpPr/>
          <p:nvPr/>
        </p:nvSpPr>
        <p:spPr>
          <a:xfrm>
            <a:off x="2806700" y="5279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7" name="object 7207"/>
          <p:cNvSpPr/>
          <p:nvPr/>
        </p:nvSpPr>
        <p:spPr>
          <a:xfrm>
            <a:off x="2807207" y="5360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8" name="object 7208"/>
          <p:cNvSpPr/>
          <p:nvPr/>
        </p:nvSpPr>
        <p:spPr>
          <a:xfrm>
            <a:off x="2807080" y="5294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9" name="object 7209"/>
          <p:cNvSpPr/>
          <p:nvPr/>
        </p:nvSpPr>
        <p:spPr>
          <a:xfrm>
            <a:off x="2807970" y="53351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0" name="object 7210"/>
          <p:cNvSpPr/>
          <p:nvPr/>
        </p:nvSpPr>
        <p:spPr>
          <a:xfrm>
            <a:off x="2807842" y="53130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1" name="object 7211"/>
          <p:cNvSpPr/>
          <p:nvPr/>
        </p:nvSpPr>
        <p:spPr>
          <a:xfrm>
            <a:off x="2807589" y="5293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2" name="object 7212"/>
          <p:cNvSpPr/>
          <p:nvPr/>
        </p:nvSpPr>
        <p:spPr>
          <a:xfrm>
            <a:off x="2807207" y="5281167"/>
            <a:ext cx="635" cy="13970"/>
          </a:xfrm>
          <a:custGeom>
            <a:avLst/>
            <a:gdLst/>
            <a:ahLst/>
            <a:cxnLst/>
            <a:rect l="l" t="t" r="r" b="b"/>
            <a:pathLst>
              <a:path w="635" h="13970">
                <a:moveTo>
                  <a:pt x="0" y="13715"/>
                </a:moveTo>
                <a:lnTo>
                  <a:pt x="0" y="0"/>
                </a:lnTo>
                <a:lnTo>
                  <a:pt x="635" y="0"/>
                </a:lnTo>
                <a:lnTo>
                  <a:pt x="635" y="121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3" name="object 7213"/>
          <p:cNvSpPr/>
          <p:nvPr/>
        </p:nvSpPr>
        <p:spPr>
          <a:xfrm>
            <a:off x="2808351" y="53078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4" name="object 7214"/>
          <p:cNvSpPr/>
          <p:nvPr/>
        </p:nvSpPr>
        <p:spPr>
          <a:xfrm>
            <a:off x="2808732" y="53056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5" name="object 7215"/>
          <p:cNvSpPr/>
          <p:nvPr/>
        </p:nvSpPr>
        <p:spPr>
          <a:xfrm>
            <a:off x="2809113" y="5297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6" name="object 7216"/>
          <p:cNvSpPr/>
          <p:nvPr/>
        </p:nvSpPr>
        <p:spPr>
          <a:xfrm>
            <a:off x="2809494" y="52934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7" name="object 7217"/>
          <p:cNvSpPr/>
          <p:nvPr/>
        </p:nvSpPr>
        <p:spPr>
          <a:xfrm>
            <a:off x="2809875" y="53127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8" name="object 7218"/>
          <p:cNvSpPr/>
          <p:nvPr/>
        </p:nvSpPr>
        <p:spPr>
          <a:xfrm>
            <a:off x="2810891" y="5379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9" name="object 7219"/>
          <p:cNvSpPr/>
          <p:nvPr/>
        </p:nvSpPr>
        <p:spPr>
          <a:xfrm>
            <a:off x="2810636" y="53380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0" name="object 7220"/>
          <p:cNvSpPr/>
          <p:nvPr/>
        </p:nvSpPr>
        <p:spPr>
          <a:xfrm>
            <a:off x="2810510" y="5325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1" name="object 7221"/>
          <p:cNvSpPr/>
          <p:nvPr/>
        </p:nvSpPr>
        <p:spPr>
          <a:xfrm>
            <a:off x="2811272" y="5339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2" name="object 7222"/>
          <p:cNvSpPr/>
          <p:nvPr/>
        </p:nvSpPr>
        <p:spPr>
          <a:xfrm>
            <a:off x="2811652" y="53595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3" name="object 7223"/>
          <p:cNvSpPr/>
          <p:nvPr/>
        </p:nvSpPr>
        <p:spPr>
          <a:xfrm>
            <a:off x="2812160" y="53757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4" name="object 7224"/>
          <p:cNvSpPr/>
          <p:nvPr/>
        </p:nvSpPr>
        <p:spPr>
          <a:xfrm>
            <a:off x="2812542" y="53997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5" name="object 7225"/>
          <p:cNvSpPr/>
          <p:nvPr/>
        </p:nvSpPr>
        <p:spPr>
          <a:xfrm>
            <a:off x="2812923" y="53855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6" name="object 7226"/>
          <p:cNvSpPr/>
          <p:nvPr/>
        </p:nvSpPr>
        <p:spPr>
          <a:xfrm>
            <a:off x="2812669" y="5356605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190" y="-4762"/>
                </a:moveTo>
                <a:lnTo>
                  <a:pt x="190" y="4794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7" name="object 7227"/>
          <p:cNvSpPr/>
          <p:nvPr/>
        </p:nvSpPr>
        <p:spPr>
          <a:xfrm>
            <a:off x="2813304" y="5392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8" name="object 7228"/>
          <p:cNvSpPr/>
          <p:nvPr/>
        </p:nvSpPr>
        <p:spPr>
          <a:xfrm>
            <a:off x="2813685" y="54090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9" name="object 7229"/>
          <p:cNvSpPr/>
          <p:nvPr/>
        </p:nvSpPr>
        <p:spPr>
          <a:xfrm>
            <a:off x="2814320" y="54037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0" name="object 7230"/>
          <p:cNvSpPr/>
          <p:nvPr/>
        </p:nvSpPr>
        <p:spPr>
          <a:xfrm>
            <a:off x="2814066" y="5366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1" name="object 7231"/>
          <p:cNvSpPr/>
          <p:nvPr/>
        </p:nvSpPr>
        <p:spPr>
          <a:xfrm>
            <a:off x="2813811" y="5362194"/>
            <a:ext cx="635" cy="46990"/>
          </a:xfrm>
          <a:custGeom>
            <a:avLst/>
            <a:gdLst/>
            <a:ahLst/>
            <a:cxnLst/>
            <a:rect l="l" t="t" r="r" b="b"/>
            <a:pathLst>
              <a:path w="635" h="46989">
                <a:moveTo>
                  <a:pt x="253" y="-4762"/>
                </a:moveTo>
                <a:lnTo>
                  <a:pt x="253" y="51625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2" name="object 7232"/>
          <p:cNvSpPr/>
          <p:nvPr/>
        </p:nvSpPr>
        <p:spPr>
          <a:xfrm>
            <a:off x="2813430" y="5353811"/>
            <a:ext cx="635" cy="38735"/>
          </a:xfrm>
          <a:custGeom>
            <a:avLst/>
            <a:gdLst/>
            <a:ahLst/>
            <a:cxnLst/>
            <a:rect l="l" t="t" r="r" b="b"/>
            <a:pathLst>
              <a:path w="635" h="38735">
                <a:moveTo>
                  <a:pt x="0" y="38353"/>
                </a:moveTo>
                <a:lnTo>
                  <a:pt x="0" y="0"/>
                </a:lnTo>
                <a:lnTo>
                  <a:pt x="635" y="0"/>
                </a:lnTo>
                <a:lnTo>
                  <a:pt x="635" y="83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3" name="object 7233"/>
          <p:cNvSpPr/>
          <p:nvPr/>
        </p:nvSpPr>
        <p:spPr>
          <a:xfrm>
            <a:off x="2812923" y="5340222"/>
            <a:ext cx="1270" cy="16510"/>
          </a:xfrm>
          <a:custGeom>
            <a:avLst/>
            <a:gdLst/>
            <a:ahLst/>
            <a:cxnLst/>
            <a:rect l="l" t="t" r="r" b="b"/>
            <a:pathLst>
              <a:path w="1269" h="16510">
                <a:moveTo>
                  <a:pt x="0" y="16383"/>
                </a:moveTo>
                <a:lnTo>
                  <a:pt x="0" y="0"/>
                </a:lnTo>
                <a:lnTo>
                  <a:pt x="889" y="0"/>
                </a:lnTo>
                <a:lnTo>
                  <a:pt x="889" y="135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4" name="object 7234"/>
          <p:cNvSpPr/>
          <p:nvPr/>
        </p:nvSpPr>
        <p:spPr>
          <a:xfrm>
            <a:off x="2812288" y="5328792"/>
            <a:ext cx="1270" cy="46990"/>
          </a:xfrm>
          <a:custGeom>
            <a:avLst/>
            <a:gdLst/>
            <a:ahLst/>
            <a:cxnLst/>
            <a:rect l="l" t="t" r="r" b="b"/>
            <a:pathLst>
              <a:path w="1269" h="46989">
                <a:moveTo>
                  <a:pt x="0" y="46989"/>
                </a:moveTo>
                <a:lnTo>
                  <a:pt x="0" y="0"/>
                </a:lnTo>
                <a:lnTo>
                  <a:pt x="1016" y="0"/>
                </a:lnTo>
                <a:lnTo>
                  <a:pt x="1016" y="11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5" name="object 7235"/>
          <p:cNvSpPr/>
          <p:nvPr/>
        </p:nvSpPr>
        <p:spPr>
          <a:xfrm>
            <a:off x="2812033" y="5325364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6" name="object 7236"/>
          <p:cNvSpPr/>
          <p:nvPr/>
        </p:nvSpPr>
        <p:spPr>
          <a:xfrm>
            <a:off x="2811779" y="5322442"/>
            <a:ext cx="635" cy="37465"/>
          </a:xfrm>
          <a:custGeom>
            <a:avLst/>
            <a:gdLst/>
            <a:ahLst/>
            <a:cxnLst/>
            <a:rect l="l" t="t" r="r" b="b"/>
            <a:pathLst>
              <a:path w="635" h="37464">
                <a:moveTo>
                  <a:pt x="0" y="37084"/>
                </a:moveTo>
                <a:lnTo>
                  <a:pt x="0" y="0"/>
                </a:lnTo>
                <a:lnTo>
                  <a:pt x="635" y="0"/>
                </a:lnTo>
                <a:lnTo>
                  <a:pt x="635" y="29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7" name="object 7237"/>
          <p:cNvSpPr/>
          <p:nvPr/>
        </p:nvSpPr>
        <p:spPr>
          <a:xfrm>
            <a:off x="2811398" y="5316092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3622"/>
                </a:moveTo>
                <a:lnTo>
                  <a:pt x="0" y="0"/>
                </a:lnTo>
                <a:lnTo>
                  <a:pt x="635" y="0"/>
                </a:lnTo>
                <a:lnTo>
                  <a:pt x="635" y="6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8" name="object 7238"/>
          <p:cNvSpPr/>
          <p:nvPr/>
        </p:nvSpPr>
        <p:spPr>
          <a:xfrm>
            <a:off x="2810636" y="5315330"/>
            <a:ext cx="1270" cy="10160"/>
          </a:xfrm>
          <a:custGeom>
            <a:avLst/>
            <a:gdLst/>
            <a:ahLst/>
            <a:cxnLst/>
            <a:rect l="l" t="t" r="r" b="b"/>
            <a:pathLst>
              <a:path w="1269" h="10160">
                <a:moveTo>
                  <a:pt x="0" y="9778"/>
                </a:moveTo>
                <a:lnTo>
                  <a:pt x="0" y="0"/>
                </a:lnTo>
                <a:lnTo>
                  <a:pt x="1143" y="0"/>
                </a:lnTo>
                <a:lnTo>
                  <a:pt x="1143" y="7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9" name="object 7239"/>
          <p:cNvSpPr/>
          <p:nvPr/>
        </p:nvSpPr>
        <p:spPr>
          <a:xfrm>
            <a:off x="2810255" y="5292852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0" name="object 7240"/>
          <p:cNvSpPr/>
          <p:nvPr/>
        </p:nvSpPr>
        <p:spPr>
          <a:xfrm>
            <a:off x="2810001" y="5291328"/>
            <a:ext cx="1270" cy="21590"/>
          </a:xfrm>
          <a:custGeom>
            <a:avLst/>
            <a:gdLst/>
            <a:ahLst/>
            <a:cxnLst/>
            <a:rect l="l" t="t" r="r" b="b"/>
            <a:pathLst>
              <a:path w="1269" h="21589">
                <a:moveTo>
                  <a:pt x="0" y="21462"/>
                </a:moveTo>
                <a:lnTo>
                  <a:pt x="0" y="0"/>
                </a:lnTo>
                <a:lnTo>
                  <a:pt x="762" y="0"/>
                </a:lnTo>
                <a:lnTo>
                  <a:pt x="762" y="15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1" name="object 7241"/>
          <p:cNvSpPr/>
          <p:nvPr/>
        </p:nvSpPr>
        <p:spPr>
          <a:xfrm>
            <a:off x="2809620" y="5281929"/>
            <a:ext cx="1270" cy="12065"/>
          </a:xfrm>
          <a:custGeom>
            <a:avLst/>
            <a:gdLst/>
            <a:ahLst/>
            <a:cxnLst/>
            <a:rect l="l" t="t" r="r" b="b"/>
            <a:pathLst>
              <a:path w="1269" h="12064">
                <a:moveTo>
                  <a:pt x="0" y="11557"/>
                </a:moveTo>
                <a:lnTo>
                  <a:pt x="0" y="0"/>
                </a:lnTo>
                <a:lnTo>
                  <a:pt x="762" y="0"/>
                </a:lnTo>
                <a:lnTo>
                  <a:pt x="762" y="939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2" name="object 7242"/>
          <p:cNvSpPr/>
          <p:nvPr/>
        </p:nvSpPr>
        <p:spPr>
          <a:xfrm>
            <a:off x="2809239" y="5275326"/>
            <a:ext cx="1270" cy="22225"/>
          </a:xfrm>
          <a:custGeom>
            <a:avLst/>
            <a:gdLst/>
            <a:ahLst/>
            <a:cxnLst/>
            <a:rect l="l" t="t" r="r" b="b"/>
            <a:pathLst>
              <a:path w="1269" h="22225">
                <a:moveTo>
                  <a:pt x="0" y="21971"/>
                </a:moveTo>
                <a:lnTo>
                  <a:pt x="0" y="0"/>
                </a:lnTo>
                <a:lnTo>
                  <a:pt x="762" y="0"/>
                </a:lnTo>
                <a:lnTo>
                  <a:pt x="762" y="660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3" name="object 7243"/>
          <p:cNvSpPr/>
          <p:nvPr/>
        </p:nvSpPr>
        <p:spPr>
          <a:xfrm>
            <a:off x="2808858" y="5270119"/>
            <a:ext cx="1270" cy="35560"/>
          </a:xfrm>
          <a:custGeom>
            <a:avLst/>
            <a:gdLst/>
            <a:ahLst/>
            <a:cxnLst/>
            <a:rect l="l" t="t" r="r" b="b"/>
            <a:pathLst>
              <a:path w="1269" h="35560">
                <a:moveTo>
                  <a:pt x="0" y="35560"/>
                </a:moveTo>
                <a:lnTo>
                  <a:pt x="0" y="0"/>
                </a:lnTo>
                <a:lnTo>
                  <a:pt x="762" y="0"/>
                </a:lnTo>
                <a:lnTo>
                  <a:pt x="762" y="52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4" name="object 7244"/>
          <p:cNvSpPr/>
          <p:nvPr/>
        </p:nvSpPr>
        <p:spPr>
          <a:xfrm>
            <a:off x="2808477" y="5264911"/>
            <a:ext cx="1270" cy="43180"/>
          </a:xfrm>
          <a:custGeom>
            <a:avLst/>
            <a:gdLst/>
            <a:ahLst/>
            <a:cxnLst/>
            <a:rect l="l" t="t" r="r" b="b"/>
            <a:pathLst>
              <a:path w="1269" h="43179">
                <a:moveTo>
                  <a:pt x="0" y="42925"/>
                </a:moveTo>
                <a:lnTo>
                  <a:pt x="0" y="0"/>
                </a:lnTo>
                <a:lnTo>
                  <a:pt x="762" y="0"/>
                </a:lnTo>
                <a:lnTo>
                  <a:pt x="762" y="520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5" name="object 7245"/>
          <p:cNvSpPr/>
          <p:nvPr/>
        </p:nvSpPr>
        <p:spPr>
          <a:xfrm>
            <a:off x="2807461" y="5261102"/>
            <a:ext cx="1905" cy="20320"/>
          </a:xfrm>
          <a:custGeom>
            <a:avLst/>
            <a:gdLst/>
            <a:ahLst/>
            <a:cxnLst/>
            <a:rect l="l" t="t" r="r" b="b"/>
            <a:pathLst>
              <a:path w="1905" h="20320">
                <a:moveTo>
                  <a:pt x="0" y="20065"/>
                </a:moveTo>
                <a:lnTo>
                  <a:pt x="0" y="0"/>
                </a:lnTo>
                <a:lnTo>
                  <a:pt x="1397" y="0"/>
                </a:lnTo>
                <a:lnTo>
                  <a:pt x="1397" y="380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6" name="object 7246"/>
          <p:cNvSpPr/>
          <p:nvPr/>
        </p:nvSpPr>
        <p:spPr>
          <a:xfrm>
            <a:off x="2806826" y="5247259"/>
            <a:ext cx="1905" cy="32384"/>
          </a:xfrm>
          <a:custGeom>
            <a:avLst/>
            <a:gdLst/>
            <a:ahLst/>
            <a:cxnLst/>
            <a:rect l="l" t="t" r="r" b="b"/>
            <a:pathLst>
              <a:path w="1905" h="32385">
                <a:moveTo>
                  <a:pt x="0" y="32130"/>
                </a:moveTo>
                <a:lnTo>
                  <a:pt x="0" y="0"/>
                </a:lnTo>
                <a:lnTo>
                  <a:pt x="1397" y="0"/>
                </a:lnTo>
                <a:lnTo>
                  <a:pt x="1397" y="138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7" name="object 7247"/>
          <p:cNvSpPr/>
          <p:nvPr/>
        </p:nvSpPr>
        <p:spPr>
          <a:xfrm>
            <a:off x="2806445" y="524548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8" name="object 7248"/>
          <p:cNvSpPr/>
          <p:nvPr/>
        </p:nvSpPr>
        <p:spPr>
          <a:xfrm>
            <a:off x="2806319" y="52440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9" name="object 7249"/>
          <p:cNvSpPr/>
          <p:nvPr/>
        </p:nvSpPr>
        <p:spPr>
          <a:xfrm>
            <a:off x="2806064" y="52387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0" name="object 7250"/>
          <p:cNvSpPr/>
          <p:nvPr/>
        </p:nvSpPr>
        <p:spPr>
          <a:xfrm>
            <a:off x="2805810" y="5236464"/>
            <a:ext cx="635" cy="35560"/>
          </a:xfrm>
          <a:custGeom>
            <a:avLst/>
            <a:gdLst/>
            <a:ahLst/>
            <a:cxnLst/>
            <a:rect l="l" t="t" r="r" b="b"/>
            <a:pathLst>
              <a:path w="635" h="35560">
                <a:moveTo>
                  <a:pt x="0" y="35560"/>
                </a:moveTo>
                <a:lnTo>
                  <a:pt x="0" y="0"/>
                </a:lnTo>
                <a:lnTo>
                  <a:pt x="508" y="0"/>
                </a:lnTo>
                <a:lnTo>
                  <a:pt x="508" y="22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1" name="object 7251"/>
          <p:cNvSpPr/>
          <p:nvPr/>
        </p:nvSpPr>
        <p:spPr>
          <a:xfrm>
            <a:off x="2805429" y="5230748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0" y="53848"/>
                </a:moveTo>
                <a:lnTo>
                  <a:pt x="0" y="0"/>
                </a:lnTo>
                <a:lnTo>
                  <a:pt x="635" y="0"/>
                </a:lnTo>
                <a:lnTo>
                  <a:pt x="635" y="571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2" name="object 7252"/>
          <p:cNvSpPr/>
          <p:nvPr/>
        </p:nvSpPr>
        <p:spPr>
          <a:xfrm>
            <a:off x="2805176" y="52271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3" name="object 7253"/>
          <p:cNvSpPr/>
          <p:nvPr/>
        </p:nvSpPr>
        <p:spPr>
          <a:xfrm>
            <a:off x="2804922" y="5223383"/>
            <a:ext cx="635" cy="17145"/>
          </a:xfrm>
          <a:custGeom>
            <a:avLst/>
            <a:gdLst/>
            <a:ahLst/>
            <a:cxnLst/>
            <a:rect l="l" t="t" r="r" b="b"/>
            <a:pathLst>
              <a:path w="635" h="17145">
                <a:moveTo>
                  <a:pt x="0" y="16890"/>
                </a:moveTo>
                <a:lnTo>
                  <a:pt x="0" y="0"/>
                </a:lnTo>
                <a:lnTo>
                  <a:pt x="508" y="0"/>
                </a:lnTo>
                <a:lnTo>
                  <a:pt x="508" y="38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4" name="object 7254"/>
          <p:cNvSpPr/>
          <p:nvPr/>
        </p:nvSpPr>
        <p:spPr>
          <a:xfrm>
            <a:off x="2804541" y="5217540"/>
            <a:ext cx="635" cy="19685"/>
          </a:xfrm>
          <a:custGeom>
            <a:avLst/>
            <a:gdLst/>
            <a:ahLst/>
            <a:cxnLst/>
            <a:rect l="l" t="t" r="r" b="b"/>
            <a:pathLst>
              <a:path w="635" h="19685">
                <a:moveTo>
                  <a:pt x="0" y="19176"/>
                </a:moveTo>
                <a:lnTo>
                  <a:pt x="0" y="0"/>
                </a:lnTo>
                <a:lnTo>
                  <a:pt x="635" y="0"/>
                </a:lnTo>
                <a:lnTo>
                  <a:pt x="635" y="58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5" name="object 7255"/>
          <p:cNvSpPr/>
          <p:nvPr/>
        </p:nvSpPr>
        <p:spPr>
          <a:xfrm>
            <a:off x="2804160" y="5214239"/>
            <a:ext cx="635" cy="46990"/>
          </a:xfrm>
          <a:custGeom>
            <a:avLst/>
            <a:gdLst/>
            <a:ahLst/>
            <a:cxnLst/>
            <a:rect l="l" t="t" r="r" b="b"/>
            <a:pathLst>
              <a:path w="635" h="46989">
                <a:moveTo>
                  <a:pt x="0" y="46609"/>
                </a:moveTo>
                <a:lnTo>
                  <a:pt x="0" y="0"/>
                </a:lnTo>
                <a:lnTo>
                  <a:pt x="635" y="0"/>
                </a:lnTo>
                <a:lnTo>
                  <a:pt x="635" y="33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6" name="object 7256"/>
          <p:cNvSpPr/>
          <p:nvPr/>
        </p:nvSpPr>
        <p:spPr>
          <a:xfrm>
            <a:off x="2803779" y="52100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7" name="object 7257"/>
          <p:cNvSpPr/>
          <p:nvPr/>
        </p:nvSpPr>
        <p:spPr>
          <a:xfrm>
            <a:off x="2803525" y="5208270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0" y="50164"/>
                </a:moveTo>
                <a:lnTo>
                  <a:pt x="0" y="0"/>
                </a:lnTo>
                <a:lnTo>
                  <a:pt x="635" y="0"/>
                </a:lnTo>
                <a:lnTo>
                  <a:pt x="635" y="17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8" name="object 7258"/>
          <p:cNvSpPr/>
          <p:nvPr/>
        </p:nvSpPr>
        <p:spPr>
          <a:xfrm>
            <a:off x="2803270" y="52058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9" name="object 7259"/>
          <p:cNvSpPr/>
          <p:nvPr/>
        </p:nvSpPr>
        <p:spPr>
          <a:xfrm>
            <a:off x="2803017" y="5199379"/>
            <a:ext cx="635" cy="13970"/>
          </a:xfrm>
          <a:custGeom>
            <a:avLst/>
            <a:gdLst/>
            <a:ahLst/>
            <a:cxnLst/>
            <a:rect l="l" t="t" r="r" b="b"/>
            <a:pathLst>
              <a:path w="635" h="13970">
                <a:moveTo>
                  <a:pt x="0" y="13588"/>
                </a:moveTo>
                <a:lnTo>
                  <a:pt x="0" y="0"/>
                </a:lnTo>
                <a:lnTo>
                  <a:pt x="508" y="0"/>
                </a:lnTo>
                <a:lnTo>
                  <a:pt x="508" y="64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0" name="object 7260"/>
          <p:cNvSpPr/>
          <p:nvPr/>
        </p:nvSpPr>
        <p:spPr>
          <a:xfrm>
            <a:off x="2802635" y="51967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1" name="object 7261"/>
          <p:cNvSpPr/>
          <p:nvPr/>
        </p:nvSpPr>
        <p:spPr>
          <a:xfrm>
            <a:off x="2802382" y="5195189"/>
            <a:ext cx="635" cy="41275"/>
          </a:xfrm>
          <a:custGeom>
            <a:avLst/>
            <a:gdLst/>
            <a:ahLst/>
            <a:cxnLst/>
            <a:rect l="l" t="t" r="r" b="b"/>
            <a:pathLst>
              <a:path w="635" h="41275">
                <a:moveTo>
                  <a:pt x="0" y="40766"/>
                </a:moveTo>
                <a:lnTo>
                  <a:pt x="0" y="0"/>
                </a:lnTo>
                <a:lnTo>
                  <a:pt x="635" y="0"/>
                </a:lnTo>
                <a:lnTo>
                  <a:pt x="635" y="15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2" name="object 7262"/>
          <p:cNvSpPr/>
          <p:nvPr/>
        </p:nvSpPr>
        <p:spPr>
          <a:xfrm>
            <a:off x="2802127" y="5190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3" name="object 7263"/>
          <p:cNvSpPr/>
          <p:nvPr/>
        </p:nvSpPr>
        <p:spPr>
          <a:xfrm>
            <a:off x="2801873" y="5189220"/>
            <a:ext cx="635" cy="35560"/>
          </a:xfrm>
          <a:custGeom>
            <a:avLst/>
            <a:gdLst/>
            <a:ahLst/>
            <a:cxnLst/>
            <a:rect l="l" t="t" r="r" b="b"/>
            <a:pathLst>
              <a:path w="635" h="35560">
                <a:moveTo>
                  <a:pt x="0" y="35433"/>
                </a:moveTo>
                <a:lnTo>
                  <a:pt x="0" y="0"/>
                </a:lnTo>
                <a:lnTo>
                  <a:pt x="508" y="0"/>
                </a:lnTo>
                <a:lnTo>
                  <a:pt x="508" y="8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4" name="object 7264"/>
          <p:cNvSpPr/>
          <p:nvPr/>
        </p:nvSpPr>
        <p:spPr>
          <a:xfrm>
            <a:off x="2801492" y="51840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5" name="object 7265"/>
          <p:cNvSpPr/>
          <p:nvPr/>
        </p:nvSpPr>
        <p:spPr>
          <a:xfrm>
            <a:off x="2801239" y="5182489"/>
            <a:ext cx="635" cy="13335"/>
          </a:xfrm>
          <a:custGeom>
            <a:avLst/>
            <a:gdLst/>
            <a:ahLst/>
            <a:cxnLst/>
            <a:rect l="l" t="t" r="r" b="b"/>
            <a:pathLst>
              <a:path w="635" h="13335">
                <a:moveTo>
                  <a:pt x="0" y="12953"/>
                </a:moveTo>
                <a:lnTo>
                  <a:pt x="0" y="0"/>
                </a:lnTo>
                <a:lnTo>
                  <a:pt x="635" y="0"/>
                </a:lnTo>
                <a:lnTo>
                  <a:pt x="635" y="15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6" name="object 7266"/>
          <p:cNvSpPr/>
          <p:nvPr/>
        </p:nvSpPr>
        <p:spPr>
          <a:xfrm>
            <a:off x="2800985" y="51800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7" name="object 7267"/>
          <p:cNvSpPr/>
          <p:nvPr/>
        </p:nvSpPr>
        <p:spPr>
          <a:xfrm>
            <a:off x="2800730" y="5174996"/>
            <a:ext cx="635" cy="6985"/>
          </a:xfrm>
          <a:custGeom>
            <a:avLst/>
            <a:gdLst/>
            <a:ahLst/>
            <a:cxnLst/>
            <a:rect l="l" t="t" r="r" b="b"/>
            <a:pathLst>
              <a:path w="635" h="6985">
                <a:moveTo>
                  <a:pt x="0" y="6476"/>
                </a:moveTo>
                <a:lnTo>
                  <a:pt x="0" y="0"/>
                </a:lnTo>
                <a:lnTo>
                  <a:pt x="508" y="0"/>
                </a:lnTo>
                <a:lnTo>
                  <a:pt x="508" y="50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8" name="object 7268"/>
          <p:cNvSpPr/>
          <p:nvPr/>
        </p:nvSpPr>
        <p:spPr>
          <a:xfrm>
            <a:off x="2800350" y="51734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9" name="object 7269"/>
          <p:cNvSpPr/>
          <p:nvPr/>
        </p:nvSpPr>
        <p:spPr>
          <a:xfrm>
            <a:off x="2800223" y="51724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0" name="object 7270"/>
          <p:cNvSpPr/>
          <p:nvPr/>
        </p:nvSpPr>
        <p:spPr>
          <a:xfrm>
            <a:off x="2799969" y="51685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1" name="object 7271"/>
          <p:cNvSpPr/>
          <p:nvPr/>
        </p:nvSpPr>
        <p:spPr>
          <a:xfrm>
            <a:off x="2799842" y="51677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2" name="object 7272"/>
          <p:cNvSpPr/>
          <p:nvPr/>
        </p:nvSpPr>
        <p:spPr>
          <a:xfrm>
            <a:off x="2799588" y="5163184"/>
            <a:ext cx="635" cy="18415"/>
          </a:xfrm>
          <a:custGeom>
            <a:avLst/>
            <a:gdLst/>
            <a:ahLst/>
            <a:cxnLst/>
            <a:rect l="l" t="t" r="r" b="b"/>
            <a:pathLst>
              <a:path w="635" h="18414">
                <a:moveTo>
                  <a:pt x="0" y="18414"/>
                </a:moveTo>
                <a:lnTo>
                  <a:pt x="0" y="0"/>
                </a:lnTo>
                <a:lnTo>
                  <a:pt x="381" y="0"/>
                </a:lnTo>
                <a:lnTo>
                  <a:pt x="381" y="45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3" name="object 7273"/>
          <p:cNvSpPr/>
          <p:nvPr/>
        </p:nvSpPr>
        <p:spPr>
          <a:xfrm>
            <a:off x="2799207" y="51603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4" name="object 7274"/>
          <p:cNvSpPr/>
          <p:nvPr/>
        </p:nvSpPr>
        <p:spPr>
          <a:xfrm>
            <a:off x="2799079" y="51544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5" name="object 7275"/>
          <p:cNvSpPr/>
          <p:nvPr/>
        </p:nvSpPr>
        <p:spPr>
          <a:xfrm>
            <a:off x="2798826" y="5152263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653"/>
                </a:moveTo>
                <a:lnTo>
                  <a:pt x="0" y="0"/>
                </a:lnTo>
                <a:lnTo>
                  <a:pt x="508" y="0"/>
                </a:lnTo>
                <a:lnTo>
                  <a:pt x="508" y="21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6" name="object 7276"/>
          <p:cNvSpPr/>
          <p:nvPr/>
        </p:nvSpPr>
        <p:spPr>
          <a:xfrm>
            <a:off x="2798445" y="5144008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384"/>
                </a:moveTo>
                <a:lnTo>
                  <a:pt x="0" y="0"/>
                </a:lnTo>
                <a:lnTo>
                  <a:pt x="635" y="0"/>
                </a:lnTo>
                <a:lnTo>
                  <a:pt x="635" y="82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7" name="object 7277"/>
          <p:cNvSpPr/>
          <p:nvPr/>
        </p:nvSpPr>
        <p:spPr>
          <a:xfrm>
            <a:off x="2797301" y="5135117"/>
            <a:ext cx="635" cy="12065"/>
          </a:xfrm>
          <a:custGeom>
            <a:avLst/>
            <a:gdLst/>
            <a:ahLst/>
            <a:cxnLst/>
            <a:rect l="l" t="t" r="r" b="b"/>
            <a:pathLst>
              <a:path w="635" h="12064">
                <a:moveTo>
                  <a:pt x="0" y="11684"/>
                </a:moveTo>
                <a:lnTo>
                  <a:pt x="0" y="0"/>
                </a:lnTo>
                <a:lnTo>
                  <a:pt x="635" y="0"/>
                </a:lnTo>
                <a:lnTo>
                  <a:pt x="635" y="12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8" name="object 7278"/>
          <p:cNvSpPr/>
          <p:nvPr/>
        </p:nvSpPr>
        <p:spPr>
          <a:xfrm>
            <a:off x="2796539" y="5127371"/>
            <a:ext cx="1270" cy="15240"/>
          </a:xfrm>
          <a:custGeom>
            <a:avLst/>
            <a:gdLst/>
            <a:ahLst/>
            <a:cxnLst/>
            <a:rect l="l" t="t" r="r" b="b"/>
            <a:pathLst>
              <a:path w="1269" h="15239">
                <a:moveTo>
                  <a:pt x="0" y="15239"/>
                </a:moveTo>
                <a:lnTo>
                  <a:pt x="0" y="0"/>
                </a:lnTo>
                <a:lnTo>
                  <a:pt x="762" y="0"/>
                </a:lnTo>
                <a:lnTo>
                  <a:pt x="762" y="177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9" name="object 7279"/>
          <p:cNvSpPr/>
          <p:nvPr/>
        </p:nvSpPr>
        <p:spPr>
          <a:xfrm>
            <a:off x="2793364" y="5115052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382"/>
                </a:moveTo>
                <a:lnTo>
                  <a:pt x="0" y="0"/>
                </a:lnTo>
                <a:lnTo>
                  <a:pt x="3048" y="0"/>
                </a:lnTo>
                <a:lnTo>
                  <a:pt x="3048" y="29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0" name="object 7280"/>
          <p:cNvSpPr/>
          <p:nvPr/>
        </p:nvSpPr>
        <p:spPr>
          <a:xfrm>
            <a:off x="2792729" y="5105146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99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1" name="object 7281"/>
          <p:cNvSpPr/>
          <p:nvPr/>
        </p:nvSpPr>
        <p:spPr>
          <a:xfrm>
            <a:off x="2792476" y="5097653"/>
            <a:ext cx="1905" cy="24765"/>
          </a:xfrm>
          <a:custGeom>
            <a:avLst/>
            <a:gdLst/>
            <a:ahLst/>
            <a:cxnLst/>
            <a:rect l="l" t="t" r="r" b="b"/>
            <a:pathLst>
              <a:path w="1905" h="24764">
                <a:moveTo>
                  <a:pt x="0" y="24637"/>
                </a:moveTo>
                <a:lnTo>
                  <a:pt x="0" y="0"/>
                </a:lnTo>
                <a:lnTo>
                  <a:pt x="1397" y="0"/>
                </a:lnTo>
                <a:lnTo>
                  <a:pt x="1397" y="74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2" name="object 7282"/>
          <p:cNvSpPr/>
          <p:nvPr/>
        </p:nvSpPr>
        <p:spPr>
          <a:xfrm>
            <a:off x="2792222" y="5093842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3" name="object 7283"/>
          <p:cNvSpPr/>
          <p:nvPr/>
        </p:nvSpPr>
        <p:spPr>
          <a:xfrm>
            <a:off x="2791967" y="508749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4" name="object 7284"/>
          <p:cNvSpPr/>
          <p:nvPr/>
        </p:nvSpPr>
        <p:spPr>
          <a:xfrm>
            <a:off x="2791841" y="5080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5" name="object 7285"/>
          <p:cNvSpPr/>
          <p:nvPr/>
        </p:nvSpPr>
        <p:spPr>
          <a:xfrm>
            <a:off x="2791079" y="5077714"/>
            <a:ext cx="1270" cy="21590"/>
          </a:xfrm>
          <a:custGeom>
            <a:avLst/>
            <a:gdLst/>
            <a:ahLst/>
            <a:cxnLst/>
            <a:rect l="l" t="t" r="r" b="b"/>
            <a:pathLst>
              <a:path w="1269" h="21589">
                <a:moveTo>
                  <a:pt x="0" y="21589"/>
                </a:moveTo>
                <a:lnTo>
                  <a:pt x="0" y="0"/>
                </a:lnTo>
                <a:lnTo>
                  <a:pt x="1016" y="0"/>
                </a:lnTo>
                <a:lnTo>
                  <a:pt x="1016" y="253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6" name="object 7286"/>
          <p:cNvSpPr/>
          <p:nvPr/>
        </p:nvSpPr>
        <p:spPr>
          <a:xfrm>
            <a:off x="2790698" y="507365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7" name="object 7287"/>
          <p:cNvSpPr/>
          <p:nvPr/>
        </p:nvSpPr>
        <p:spPr>
          <a:xfrm>
            <a:off x="2790317" y="5067300"/>
            <a:ext cx="1270" cy="42545"/>
          </a:xfrm>
          <a:custGeom>
            <a:avLst/>
            <a:gdLst/>
            <a:ahLst/>
            <a:cxnLst/>
            <a:rect l="l" t="t" r="r" b="b"/>
            <a:pathLst>
              <a:path w="1269" h="42545">
                <a:moveTo>
                  <a:pt x="0" y="42290"/>
                </a:moveTo>
                <a:lnTo>
                  <a:pt x="0" y="0"/>
                </a:lnTo>
                <a:lnTo>
                  <a:pt x="762" y="0"/>
                </a:lnTo>
                <a:lnTo>
                  <a:pt x="762" y="63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8" name="object 7288"/>
          <p:cNvSpPr/>
          <p:nvPr/>
        </p:nvSpPr>
        <p:spPr>
          <a:xfrm>
            <a:off x="2789682" y="5065776"/>
            <a:ext cx="1270" cy="4445"/>
          </a:xfrm>
          <a:custGeom>
            <a:avLst/>
            <a:gdLst/>
            <a:ahLst/>
            <a:cxnLst/>
            <a:rect l="l" t="t" r="r" b="b"/>
            <a:pathLst>
              <a:path w="1269" h="4445">
                <a:moveTo>
                  <a:pt x="0" y="4063"/>
                </a:moveTo>
                <a:lnTo>
                  <a:pt x="0" y="0"/>
                </a:lnTo>
                <a:lnTo>
                  <a:pt x="1016" y="0"/>
                </a:lnTo>
                <a:lnTo>
                  <a:pt x="1016" y="15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9" name="object 7289"/>
          <p:cNvSpPr/>
          <p:nvPr/>
        </p:nvSpPr>
        <p:spPr>
          <a:xfrm>
            <a:off x="2789173" y="5062854"/>
            <a:ext cx="1270" cy="43815"/>
          </a:xfrm>
          <a:custGeom>
            <a:avLst/>
            <a:gdLst/>
            <a:ahLst/>
            <a:cxnLst/>
            <a:rect l="l" t="t" r="r" b="b"/>
            <a:pathLst>
              <a:path w="1269" h="43814">
                <a:moveTo>
                  <a:pt x="0" y="43434"/>
                </a:moveTo>
                <a:lnTo>
                  <a:pt x="0" y="0"/>
                </a:lnTo>
                <a:lnTo>
                  <a:pt x="1016" y="0"/>
                </a:lnTo>
                <a:lnTo>
                  <a:pt x="1016" y="29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0" name="object 7290"/>
          <p:cNvSpPr/>
          <p:nvPr/>
        </p:nvSpPr>
        <p:spPr>
          <a:xfrm>
            <a:off x="2788920" y="505523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1" name="object 7291"/>
          <p:cNvSpPr/>
          <p:nvPr/>
        </p:nvSpPr>
        <p:spPr>
          <a:xfrm>
            <a:off x="2788666" y="5050409"/>
            <a:ext cx="635" cy="16510"/>
          </a:xfrm>
          <a:custGeom>
            <a:avLst/>
            <a:gdLst/>
            <a:ahLst/>
            <a:cxnLst/>
            <a:rect l="l" t="t" r="r" b="b"/>
            <a:pathLst>
              <a:path w="635" h="16510">
                <a:moveTo>
                  <a:pt x="0" y="16001"/>
                </a:moveTo>
                <a:lnTo>
                  <a:pt x="0" y="0"/>
                </a:lnTo>
                <a:lnTo>
                  <a:pt x="635" y="0"/>
                </a:lnTo>
                <a:lnTo>
                  <a:pt x="635" y="48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2" name="object 7292"/>
          <p:cNvSpPr/>
          <p:nvPr/>
        </p:nvSpPr>
        <p:spPr>
          <a:xfrm>
            <a:off x="2788411" y="5047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3" name="object 7293"/>
          <p:cNvSpPr/>
          <p:nvPr/>
        </p:nvSpPr>
        <p:spPr>
          <a:xfrm>
            <a:off x="2788157" y="50439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4" name="object 7294"/>
          <p:cNvSpPr/>
          <p:nvPr/>
        </p:nvSpPr>
        <p:spPr>
          <a:xfrm>
            <a:off x="2787904" y="5039740"/>
            <a:ext cx="635" cy="10160"/>
          </a:xfrm>
          <a:custGeom>
            <a:avLst/>
            <a:gdLst/>
            <a:ahLst/>
            <a:cxnLst/>
            <a:rect l="l" t="t" r="r" b="b"/>
            <a:pathLst>
              <a:path w="635" h="10160">
                <a:moveTo>
                  <a:pt x="0" y="9778"/>
                </a:moveTo>
                <a:lnTo>
                  <a:pt x="0" y="0"/>
                </a:lnTo>
                <a:lnTo>
                  <a:pt x="508" y="0"/>
                </a:lnTo>
                <a:lnTo>
                  <a:pt x="508" y="419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5" name="object 7295"/>
          <p:cNvSpPr/>
          <p:nvPr/>
        </p:nvSpPr>
        <p:spPr>
          <a:xfrm>
            <a:off x="2787650" y="5030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6" name="object 7296"/>
          <p:cNvSpPr/>
          <p:nvPr/>
        </p:nvSpPr>
        <p:spPr>
          <a:xfrm>
            <a:off x="2787395" y="50279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7" name="object 7297"/>
          <p:cNvSpPr/>
          <p:nvPr/>
        </p:nvSpPr>
        <p:spPr>
          <a:xfrm>
            <a:off x="2787269" y="5024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8" name="object 7298"/>
          <p:cNvSpPr/>
          <p:nvPr/>
        </p:nvSpPr>
        <p:spPr>
          <a:xfrm>
            <a:off x="2787014" y="50189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9" name="object 7299"/>
          <p:cNvSpPr/>
          <p:nvPr/>
        </p:nvSpPr>
        <p:spPr>
          <a:xfrm>
            <a:off x="2786888" y="50135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0" name="object 7300"/>
          <p:cNvSpPr/>
          <p:nvPr/>
        </p:nvSpPr>
        <p:spPr>
          <a:xfrm>
            <a:off x="2786507" y="5012054"/>
            <a:ext cx="635" cy="40640"/>
          </a:xfrm>
          <a:custGeom>
            <a:avLst/>
            <a:gdLst/>
            <a:ahLst/>
            <a:cxnLst/>
            <a:rect l="l" t="t" r="r" b="b"/>
            <a:pathLst>
              <a:path w="635" h="40639">
                <a:moveTo>
                  <a:pt x="0" y="40639"/>
                </a:moveTo>
                <a:lnTo>
                  <a:pt x="0" y="0"/>
                </a:lnTo>
                <a:lnTo>
                  <a:pt x="508" y="0"/>
                </a:lnTo>
                <a:lnTo>
                  <a:pt x="508" y="15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1" name="object 7301"/>
          <p:cNvSpPr/>
          <p:nvPr/>
        </p:nvSpPr>
        <p:spPr>
          <a:xfrm>
            <a:off x="2786252" y="50032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2" name="object 7302"/>
          <p:cNvSpPr/>
          <p:nvPr/>
        </p:nvSpPr>
        <p:spPr>
          <a:xfrm>
            <a:off x="2786126" y="4997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3" name="object 7303"/>
          <p:cNvSpPr/>
          <p:nvPr/>
        </p:nvSpPr>
        <p:spPr>
          <a:xfrm>
            <a:off x="2819780" y="50732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4" name="object 7304"/>
          <p:cNvSpPr/>
          <p:nvPr/>
        </p:nvSpPr>
        <p:spPr>
          <a:xfrm>
            <a:off x="2822067" y="51257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5" name="object 7305"/>
          <p:cNvSpPr/>
          <p:nvPr/>
        </p:nvSpPr>
        <p:spPr>
          <a:xfrm>
            <a:off x="2823082" y="51360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6" name="object 7306"/>
          <p:cNvSpPr/>
          <p:nvPr/>
        </p:nvSpPr>
        <p:spPr>
          <a:xfrm>
            <a:off x="2828289" y="51696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7" name="object 7307"/>
          <p:cNvSpPr/>
          <p:nvPr/>
        </p:nvSpPr>
        <p:spPr>
          <a:xfrm>
            <a:off x="2829051" y="51880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8" name="object 7308"/>
          <p:cNvSpPr/>
          <p:nvPr/>
        </p:nvSpPr>
        <p:spPr>
          <a:xfrm>
            <a:off x="2847848" y="53406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9" name="object 7309"/>
          <p:cNvSpPr/>
          <p:nvPr/>
        </p:nvSpPr>
        <p:spPr>
          <a:xfrm>
            <a:off x="2848482" y="53635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0" name="object 7310"/>
          <p:cNvSpPr/>
          <p:nvPr/>
        </p:nvSpPr>
        <p:spPr>
          <a:xfrm>
            <a:off x="2851530" y="5388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1" name="object 7311"/>
          <p:cNvSpPr/>
          <p:nvPr/>
        </p:nvSpPr>
        <p:spPr>
          <a:xfrm>
            <a:off x="2853817" y="54410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2" name="object 7312"/>
          <p:cNvSpPr/>
          <p:nvPr/>
        </p:nvSpPr>
        <p:spPr>
          <a:xfrm>
            <a:off x="2856483" y="55090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3" name="object 7313"/>
          <p:cNvSpPr/>
          <p:nvPr/>
        </p:nvSpPr>
        <p:spPr>
          <a:xfrm>
            <a:off x="2856864" y="54693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4" name="object 7314"/>
          <p:cNvSpPr/>
          <p:nvPr/>
        </p:nvSpPr>
        <p:spPr>
          <a:xfrm>
            <a:off x="2856610" y="5453507"/>
            <a:ext cx="635" cy="55880"/>
          </a:xfrm>
          <a:custGeom>
            <a:avLst/>
            <a:gdLst/>
            <a:ahLst/>
            <a:cxnLst/>
            <a:rect l="l" t="t" r="r" b="b"/>
            <a:pathLst>
              <a:path w="635" h="55879">
                <a:moveTo>
                  <a:pt x="190" y="-4762"/>
                </a:moveTo>
                <a:lnTo>
                  <a:pt x="190" y="6026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5" name="object 7315"/>
          <p:cNvSpPr/>
          <p:nvPr/>
        </p:nvSpPr>
        <p:spPr>
          <a:xfrm>
            <a:off x="2856229" y="54359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6" name="object 7316"/>
          <p:cNvSpPr/>
          <p:nvPr/>
        </p:nvSpPr>
        <p:spPr>
          <a:xfrm>
            <a:off x="2861182" y="5485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7" name="object 7317"/>
          <p:cNvSpPr/>
          <p:nvPr/>
        </p:nvSpPr>
        <p:spPr>
          <a:xfrm>
            <a:off x="2863469" y="5485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8" name="object 7318"/>
          <p:cNvSpPr/>
          <p:nvPr/>
        </p:nvSpPr>
        <p:spPr>
          <a:xfrm>
            <a:off x="2864230" y="55629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9" name="object 7319"/>
          <p:cNvSpPr/>
          <p:nvPr/>
        </p:nvSpPr>
        <p:spPr>
          <a:xfrm>
            <a:off x="2864104" y="5511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0" name="object 7320"/>
          <p:cNvSpPr/>
          <p:nvPr/>
        </p:nvSpPr>
        <p:spPr>
          <a:xfrm>
            <a:off x="2866389" y="5560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1" name="object 7321"/>
          <p:cNvSpPr/>
          <p:nvPr/>
        </p:nvSpPr>
        <p:spPr>
          <a:xfrm>
            <a:off x="2866135" y="55177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2" name="object 7322"/>
          <p:cNvSpPr/>
          <p:nvPr/>
        </p:nvSpPr>
        <p:spPr>
          <a:xfrm>
            <a:off x="2869057" y="55426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3" name="object 7323"/>
          <p:cNvSpPr/>
          <p:nvPr/>
        </p:nvSpPr>
        <p:spPr>
          <a:xfrm>
            <a:off x="2876295" y="56450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4" name="object 7324"/>
          <p:cNvSpPr/>
          <p:nvPr/>
        </p:nvSpPr>
        <p:spPr>
          <a:xfrm>
            <a:off x="2877566" y="56132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5" name="object 7325"/>
          <p:cNvSpPr/>
          <p:nvPr/>
        </p:nvSpPr>
        <p:spPr>
          <a:xfrm>
            <a:off x="2878708" y="5651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6" name="object 7326"/>
          <p:cNvSpPr/>
          <p:nvPr/>
        </p:nvSpPr>
        <p:spPr>
          <a:xfrm>
            <a:off x="2881757" y="5664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7" name="object 7327"/>
          <p:cNvSpPr/>
          <p:nvPr/>
        </p:nvSpPr>
        <p:spPr>
          <a:xfrm>
            <a:off x="2882138" y="56549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8" name="object 7328"/>
          <p:cNvSpPr/>
          <p:nvPr/>
        </p:nvSpPr>
        <p:spPr>
          <a:xfrm>
            <a:off x="2886075" y="56841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9" name="object 7329"/>
          <p:cNvSpPr/>
          <p:nvPr/>
        </p:nvSpPr>
        <p:spPr>
          <a:xfrm>
            <a:off x="2908300" y="58487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0" name="object 7330"/>
          <p:cNvSpPr/>
          <p:nvPr/>
        </p:nvSpPr>
        <p:spPr>
          <a:xfrm>
            <a:off x="2932557" y="60035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1" name="object 7331"/>
          <p:cNvSpPr/>
          <p:nvPr/>
        </p:nvSpPr>
        <p:spPr>
          <a:xfrm>
            <a:off x="2956814" y="6181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2" name="object 7332"/>
          <p:cNvSpPr/>
          <p:nvPr/>
        </p:nvSpPr>
        <p:spPr>
          <a:xfrm>
            <a:off x="2968751" y="62344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3" name="object 7333"/>
          <p:cNvSpPr/>
          <p:nvPr/>
        </p:nvSpPr>
        <p:spPr>
          <a:xfrm>
            <a:off x="2971038" y="62765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4" name="object 7334"/>
          <p:cNvSpPr/>
          <p:nvPr/>
        </p:nvSpPr>
        <p:spPr>
          <a:xfrm>
            <a:off x="2976626" y="62562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5" name="object 7335"/>
          <p:cNvSpPr/>
          <p:nvPr/>
        </p:nvSpPr>
        <p:spPr>
          <a:xfrm>
            <a:off x="2984754" y="62859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6" name="object 7336"/>
          <p:cNvSpPr/>
          <p:nvPr/>
        </p:nvSpPr>
        <p:spPr>
          <a:xfrm>
            <a:off x="2985516" y="63174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7" name="object 7337"/>
          <p:cNvSpPr/>
          <p:nvPr/>
        </p:nvSpPr>
        <p:spPr>
          <a:xfrm>
            <a:off x="2986277" y="63088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8" name="object 7338"/>
          <p:cNvSpPr/>
          <p:nvPr/>
        </p:nvSpPr>
        <p:spPr>
          <a:xfrm>
            <a:off x="2989198" y="6313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9" name="object 7339"/>
          <p:cNvSpPr/>
          <p:nvPr/>
        </p:nvSpPr>
        <p:spPr>
          <a:xfrm>
            <a:off x="2992373" y="63409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0" name="object 7340"/>
          <p:cNvSpPr/>
          <p:nvPr/>
        </p:nvSpPr>
        <p:spPr>
          <a:xfrm>
            <a:off x="2993517" y="63352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1" name="object 7341"/>
          <p:cNvSpPr/>
          <p:nvPr/>
        </p:nvSpPr>
        <p:spPr>
          <a:xfrm>
            <a:off x="2995295" y="6374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2" name="object 7342"/>
          <p:cNvSpPr/>
          <p:nvPr/>
        </p:nvSpPr>
        <p:spPr>
          <a:xfrm>
            <a:off x="2996438" y="63643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3" name="object 7343"/>
          <p:cNvSpPr/>
          <p:nvPr/>
        </p:nvSpPr>
        <p:spPr>
          <a:xfrm>
            <a:off x="2998342" y="63599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4" name="object 7344"/>
          <p:cNvSpPr/>
          <p:nvPr/>
        </p:nvSpPr>
        <p:spPr>
          <a:xfrm>
            <a:off x="2999232" y="63623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5" name="object 7345"/>
          <p:cNvSpPr/>
          <p:nvPr/>
        </p:nvSpPr>
        <p:spPr>
          <a:xfrm>
            <a:off x="2999613" y="64079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6" name="object 7346"/>
          <p:cNvSpPr/>
          <p:nvPr/>
        </p:nvSpPr>
        <p:spPr>
          <a:xfrm>
            <a:off x="2999994" y="63672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7" name="object 7347"/>
          <p:cNvSpPr/>
          <p:nvPr/>
        </p:nvSpPr>
        <p:spPr>
          <a:xfrm>
            <a:off x="3001898" y="63651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8" name="object 7348"/>
          <p:cNvSpPr/>
          <p:nvPr/>
        </p:nvSpPr>
        <p:spPr>
          <a:xfrm>
            <a:off x="3002533" y="6406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9" name="object 7349"/>
          <p:cNvSpPr/>
          <p:nvPr/>
        </p:nvSpPr>
        <p:spPr>
          <a:xfrm>
            <a:off x="3002279" y="6356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0" name="object 7350"/>
          <p:cNvSpPr/>
          <p:nvPr/>
        </p:nvSpPr>
        <p:spPr>
          <a:xfrm>
            <a:off x="3003295" y="6354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1" name="object 7351"/>
          <p:cNvSpPr/>
          <p:nvPr/>
        </p:nvSpPr>
        <p:spPr>
          <a:xfrm>
            <a:off x="3004566" y="63821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2" name="object 7352"/>
          <p:cNvSpPr/>
          <p:nvPr/>
        </p:nvSpPr>
        <p:spPr>
          <a:xfrm>
            <a:off x="3006470" y="63689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3" name="object 7353"/>
          <p:cNvSpPr/>
          <p:nvPr/>
        </p:nvSpPr>
        <p:spPr>
          <a:xfrm>
            <a:off x="3009392" y="64080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4" name="object 7354"/>
          <p:cNvSpPr/>
          <p:nvPr/>
        </p:nvSpPr>
        <p:spPr>
          <a:xfrm>
            <a:off x="3010026" y="6428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5" name="object 7355"/>
          <p:cNvSpPr/>
          <p:nvPr/>
        </p:nvSpPr>
        <p:spPr>
          <a:xfrm>
            <a:off x="3010535" y="6395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6" name="object 7356"/>
          <p:cNvSpPr/>
          <p:nvPr/>
        </p:nvSpPr>
        <p:spPr>
          <a:xfrm>
            <a:off x="3010916" y="6385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7" name="object 7357"/>
          <p:cNvSpPr/>
          <p:nvPr/>
        </p:nvSpPr>
        <p:spPr>
          <a:xfrm>
            <a:off x="3011932" y="6434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8" name="object 7358"/>
          <p:cNvSpPr/>
          <p:nvPr/>
        </p:nvSpPr>
        <p:spPr>
          <a:xfrm>
            <a:off x="3011677" y="63828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9" name="object 7359"/>
          <p:cNvSpPr/>
          <p:nvPr/>
        </p:nvSpPr>
        <p:spPr>
          <a:xfrm>
            <a:off x="3012313" y="64077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0" name="object 7360"/>
          <p:cNvSpPr/>
          <p:nvPr/>
        </p:nvSpPr>
        <p:spPr>
          <a:xfrm>
            <a:off x="3012694" y="63982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1" name="object 7361"/>
          <p:cNvSpPr/>
          <p:nvPr/>
        </p:nvSpPr>
        <p:spPr>
          <a:xfrm>
            <a:off x="3014598" y="6433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2" name="object 7362"/>
          <p:cNvSpPr/>
          <p:nvPr/>
        </p:nvSpPr>
        <p:spPr>
          <a:xfrm>
            <a:off x="3014345" y="63921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3" name="object 7363"/>
          <p:cNvSpPr/>
          <p:nvPr/>
        </p:nvSpPr>
        <p:spPr>
          <a:xfrm>
            <a:off x="3014979" y="63794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4" name="object 7364"/>
          <p:cNvSpPr/>
          <p:nvPr/>
        </p:nvSpPr>
        <p:spPr>
          <a:xfrm>
            <a:off x="3015488" y="64001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5" name="object 7365"/>
          <p:cNvSpPr/>
          <p:nvPr/>
        </p:nvSpPr>
        <p:spPr>
          <a:xfrm>
            <a:off x="3016250" y="64015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6" name="object 7366"/>
          <p:cNvSpPr/>
          <p:nvPr/>
        </p:nvSpPr>
        <p:spPr>
          <a:xfrm>
            <a:off x="3018408" y="6400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7" name="object 7367"/>
          <p:cNvSpPr/>
          <p:nvPr/>
        </p:nvSpPr>
        <p:spPr>
          <a:xfrm>
            <a:off x="3018917" y="64223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8" name="object 7368"/>
          <p:cNvSpPr/>
          <p:nvPr/>
        </p:nvSpPr>
        <p:spPr>
          <a:xfrm>
            <a:off x="3019679" y="64015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9" name="object 7369"/>
          <p:cNvSpPr/>
          <p:nvPr/>
        </p:nvSpPr>
        <p:spPr>
          <a:xfrm>
            <a:off x="3020441" y="64357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0" name="object 7370"/>
          <p:cNvSpPr/>
          <p:nvPr/>
        </p:nvSpPr>
        <p:spPr>
          <a:xfrm>
            <a:off x="3021457" y="63959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1" name="object 7371"/>
          <p:cNvSpPr/>
          <p:nvPr/>
        </p:nvSpPr>
        <p:spPr>
          <a:xfrm>
            <a:off x="3022345" y="6425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2" name="object 7372"/>
          <p:cNvSpPr/>
          <p:nvPr/>
        </p:nvSpPr>
        <p:spPr>
          <a:xfrm>
            <a:off x="3022726" y="64157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3" name="object 7373"/>
          <p:cNvSpPr/>
          <p:nvPr/>
        </p:nvSpPr>
        <p:spPr>
          <a:xfrm>
            <a:off x="3023742" y="64401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4" name="object 7374"/>
          <p:cNvSpPr/>
          <p:nvPr/>
        </p:nvSpPr>
        <p:spPr>
          <a:xfrm>
            <a:off x="3023489" y="63955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5" name="object 7375"/>
          <p:cNvSpPr/>
          <p:nvPr/>
        </p:nvSpPr>
        <p:spPr>
          <a:xfrm>
            <a:off x="3024885" y="64482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6" name="object 7376"/>
          <p:cNvSpPr/>
          <p:nvPr/>
        </p:nvSpPr>
        <p:spPr>
          <a:xfrm>
            <a:off x="3024632" y="64235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7" name="object 7377"/>
          <p:cNvSpPr/>
          <p:nvPr/>
        </p:nvSpPr>
        <p:spPr>
          <a:xfrm>
            <a:off x="3024504" y="6404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8" name="object 7378"/>
          <p:cNvSpPr/>
          <p:nvPr/>
        </p:nvSpPr>
        <p:spPr>
          <a:xfrm>
            <a:off x="3025775" y="64155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9" name="object 7379"/>
          <p:cNvSpPr/>
          <p:nvPr/>
        </p:nvSpPr>
        <p:spPr>
          <a:xfrm>
            <a:off x="3026155" y="64075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0" name="object 7380"/>
          <p:cNvSpPr/>
          <p:nvPr/>
        </p:nvSpPr>
        <p:spPr>
          <a:xfrm>
            <a:off x="3026536" y="64052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1" name="object 7381"/>
          <p:cNvSpPr/>
          <p:nvPr/>
        </p:nvSpPr>
        <p:spPr>
          <a:xfrm>
            <a:off x="3027298" y="64112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2" name="object 7382"/>
          <p:cNvSpPr/>
          <p:nvPr/>
        </p:nvSpPr>
        <p:spPr>
          <a:xfrm>
            <a:off x="3028442" y="64114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3" name="object 7383"/>
          <p:cNvSpPr/>
          <p:nvPr/>
        </p:nvSpPr>
        <p:spPr>
          <a:xfrm>
            <a:off x="3029457" y="6449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4" name="object 7384"/>
          <p:cNvSpPr/>
          <p:nvPr/>
        </p:nvSpPr>
        <p:spPr>
          <a:xfrm>
            <a:off x="3029204" y="64164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5" name="object 7385"/>
          <p:cNvSpPr/>
          <p:nvPr/>
        </p:nvSpPr>
        <p:spPr>
          <a:xfrm>
            <a:off x="3030347" y="64637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6" name="object 7386"/>
          <p:cNvSpPr/>
          <p:nvPr/>
        </p:nvSpPr>
        <p:spPr>
          <a:xfrm>
            <a:off x="3030220" y="6428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7" name="object 7387"/>
          <p:cNvSpPr/>
          <p:nvPr/>
        </p:nvSpPr>
        <p:spPr>
          <a:xfrm>
            <a:off x="3029966" y="64142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8" name="object 7388"/>
          <p:cNvSpPr/>
          <p:nvPr/>
        </p:nvSpPr>
        <p:spPr>
          <a:xfrm>
            <a:off x="3032505" y="6466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9" name="object 7389"/>
          <p:cNvSpPr/>
          <p:nvPr/>
        </p:nvSpPr>
        <p:spPr>
          <a:xfrm>
            <a:off x="3032251" y="6434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0" name="object 7390"/>
          <p:cNvSpPr/>
          <p:nvPr/>
        </p:nvSpPr>
        <p:spPr>
          <a:xfrm>
            <a:off x="3032125" y="64209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1" name="object 7391"/>
          <p:cNvSpPr/>
          <p:nvPr/>
        </p:nvSpPr>
        <p:spPr>
          <a:xfrm>
            <a:off x="3033395" y="6420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2" name="object 7392"/>
          <p:cNvSpPr/>
          <p:nvPr/>
        </p:nvSpPr>
        <p:spPr>
          <a:xfrm>
            <a:off x="3033776" y="64190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3" name="object 7393"/>
          <p:cNvSpPr/>
          <p:nvPr/>
        </p:nvSpPr>
        <p:spPr>
          <a:xfrm>
            <a:off x="3034410" y="64188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4" name="object 7394"/>
          <p:cNvSpPr/>
          <p:nvPr/>
        </p:nvSpPr>
        <p:spPr>
          <a:xfrm>
            <a:off x="3034792" y="64190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5" name="object 7395"/>
          <p:cNvSpPr/>
          <p:nvPr/>
        </p:nvSpPr>
        <p:spPr>
          <a:xfrm>
            <a:off x="3036061" y="64790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6" name="object 7396"/>
          <p:cNvSpPr/>
          <p:nvPr/>
        </p:nvSpPr>
        <p:spPr>
          <a:xfrm>
            <a:off x="3035935" y="64456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7" name="object 7397"/>
          <p:cNvSpPr/>
          <p:nvPr/>
        </p:nvSpPr>
        <p:spPr>
          <a:xfrm>
            <a:off x="3035680" y="64288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8" name="object 7398"/>
          <p:cNvSpPr/>
          <p:nvPr/>
        </p:nvSpPr>
        <p:spPr>
          <a:xfrm>
            <a:off x="3035554" y="64187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9" name="object 7399"/>
          <p:cNvSpPr/>
          <p:nvPr/>
        </p:nvSpPr>
        <p:spPr>
          <a:xfrm>
            <a:off x="3036697" y="642251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0" name="object 7400"/>
          <p:cNvSpPr/>
          <p:nvPr/>
        </p:nvSpPr>
        <p:spPr>
          <a:xfrm>
            <a:off x="3037077" y="6421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1" name="object 7401"/>
          <p:cNvSpPr/>
          <p:nvPr/>
        </p:nvSpPr>
        <p:spPr>
          <a:xfrm>
            <a:off x="3037458" y="6441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2" name="object 7402"/>
          <p:cNvSpPr/>
          <p:nvPr/>
        </p:nvSpPr>
        <p:spPr>
          <a:xfrm>
            <a:off x="3037967" y="64552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3" name="object 7403"/>
          <p:cNvSpPr/>
          <p:nvPr/>
        </p:nvSpPr>
        <p:spPr>
          <a:xfrm>
            <a:off x="3037839" y="64166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4" name="object 7404"/>
          <p:cNvSpPr/>
          <p:nvPr/>
        </p:nvSpPr>
        <p:spPr>
          <a:xfrm>
            <a:off x="3038348" y="64220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5" name="object 7405"/>
          <p:cNvSpPr/>
          <p:nvPr/>
        </p:nvSpPr>
        <p:spPr>
          <a:xfrm>
            <a:off x="3038982" y="64204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6" name="object 7406"/>
          <p:cNvSpPr/>
          <p:nvPr/>
        </p:nvSpPr>
        <p:spPr>
          <a:xfrm>
            <a:off x="3039491" y="64467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7" name="object 7407"/>
          <p:cNvSpPr/>
          <p:nvPr/>
        </p:nvSpPr>
        <p:spPr>
          <a:xfrm>
            <a:off x="3040126" y="64803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8" name="object 7408"/>
          <p:cNvSpPr/>
          <p:nvPr/>
        </p:nvSpPr>
        <p:spPr>
          <a:xfrm>
            <a:off x="3039872" y="64405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9" name="object 7409"/>
          <p:cNvSpPr/>
          <p:nvPr/>
        </p:nvSpPr>
        <p:spPr>
          <a:xfrm>
            <a:off x="3039617" y="6422771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4002"/>
                </a:moveTo>
                <a:lnTo>
                  <a:pt x="0" y="0"/>
                </a:lnTo>
                <a:lnTo>
                  <a:pt x="381" y="0"/>
                </a:lnTo>
                <a:lnTo>
                  <a:pt x="381" y="177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0" name="object 7410"/>
          <p:cNvSpPr/>
          <p:nvPr/>
        </p:nvSpPr>
        <p:spPr>
          <a:xfrm>
            <a:off x="3039364" y="64136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1" name="object 7411"/>
          <p:cNvSpPr/>
          <p:nvPr/>
        </p:nvSpPr>
        <p:spPr>
          <a:xfrm>
            <a:off x="3040507" y="64222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2" name="object 7412"/>
          <p:cNvSpPr/>
          <p:nvPr/>
        </p:nvSpPr>
        <p:spPr>
          <a:xfrm>
            <a:off x="3040888" y="64235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3" name="object 7413"/>
          <p:cNvSpPr/>
          <p:nvPr/>
        </p:nvSpPr>
        <p:spPr>
          <a:xfrm>
            <a:off x="3041776" y="64719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4" name="object 7414"/>
          <p:cNvSpPr/>
          <p:nvPr/>
        </p:nvSpPr>
        <p:spPr>
          <a:xfrm>
            <a:off x="3041650" y="64375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5" name="object 7415"/>
          <p:cNvSpPr/>
          <p:nvPr/>
        </p:nvSpPr>
        <p:spPr>
          <a:xfrm>
            <a:off x="3041395" y="64231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6" name="object 7416"/>
          <p:cNvSpPr/>
          <p:nvPr/>
        </p:nvSpPr>
        <p:spPr>
          <a:xfrm>
            <a:off x="3043301" y="64750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7" name="object 7417"/>
          <p:cNvSpPr/>
          <p:nvPr/>
        </p:nvSpPr>
        <p:spPr>
          <a:xfrm>
            <a:off x="3043173" y="64433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8" name="object 7418"/>
          <p:cNvSpPr/>
          <p:nvPr/>
        </p:nvSpPr>
        <p:spPr>
          <a:xfrm>
            <a:off x="3042920" y="6425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9" name="object 7419"/>
          <p:cNvSpPr/>
          <p:nvPr/>
        </p:nvSpPr>
        <p:spPr>
          <a:xfrm>
            <a:off x="3042792" y="64197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0" name="object 7420"/>
          <p:cNvSpPr/>
          <p:nvPr/>
        </p:nvSpPr>
        <p:spPr>
          <a:xfrm>
            <a:off x="3043935" y="642531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1" name="object 7421"/>
          <p:cNvSpPr/>
          <p:nvPr/>
        </p:nvSpPr>
        <p:spPr>
          <a:xfrm>
            <a:off x="3044317" y="64355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2" name="object 7422"/>
          <p:cNvSpPr/>
          <p:nvPr/>
        </p:nvSpPr>
        <p:spPr>
          <a:xfrm>
            <a:off x="3044698" y="64255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3" name="object 7423"/>
          <p:cNvSpPr/>
          <p:nvPr/>
        </p:nvSpPr>
        <p:spPr>
          <a:xfrm>
            <a:off x="3045079" y="64316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4" name="object 7424"/>
          <p:cNvSpPr/>
          <p:nvPr/>
        </p:nvSpPr>
        <p:spPr>
          <a:xfrm>
            <a:off x="3045841" y="64824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5" name="object 7425"/>
          <p:cNvSpPr/>
          <p:nvPr/>
        </p:nvSpPr>
        <p:spPr>
          <a:xfrm>
            <a:off x="3045586" y="6441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6" name="object 7426"/>
          <p:cNvSpPr/>
          <p:nvPr/>
        </p:nvSpPr>
        <p:spPr>
          <a:xfrm>
            <a:off x="3045460" y="64256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7" name="object 7427"/>
          <p:cNvSpPr/>
          <p:nvPr/>
        </p:nvSpPr>
        <p:spPr>
          <a:xfrm>
            <a:off x="3045205" y="6420739"/>
            <a:ext cx="635" cy="11430"/>
          </a:xfrm>
          <a:custGeom>
            <a:avLst/>
            <a:gdLst/>
            <a:ahLst/>
            <a:cxnLst/>
            <a:rect l="l" t="t" r="r" b="b"/>
            <a:pathLst>
              <a:path w="635" h="11429">
                <a:moveTo>
                  <a:pt x="0" y="10922"/>
                </a:moveTo>
                <a:lnTo>
                  <a:pt x="0" y="0"/>
                </a:lnTo>
                <a:lnTo>
                  <a:pt x="381" y="0"/>
                </a:lnTo>
                <a:lnTo>
                  <a:pt x="381" y="4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8" name="object 7428"/>
          <p:cNvSpPr/>
          <p:nvPr/>
        </p:nvSpPr>
        <p:spPr>
          <a:xfrm>
            <a:off x="3046348" y="64207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9" name="object 7429"/>
          <p:cNvSpPr/>
          <p:nvPr/>
        </p:nvSpPr>
        <p:spPr>
          <a:xfrm>
            <a:off x="3046729" y="64221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0" name="object 7430"/>
          <p:cNvSpPr/>
          <p:nvPr/>
        </p:nvSpPr>
        <p:spPr>
          <a:xfrm>
            <a:off x="3047110" y="64255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1" name="object 7431"/>
          <p:cNvSpPr/>
          <p:nvPr/>
        </p:nvSpPr>
        <p:spPr>
          <a:xfrm>
            <a:off x="3047492" y="64253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2" name="object 7432"/>
          <p:cNvSpPr/>
          <p:nvPr/>
        </p:nvSpPr>
        <p:spPr>
          <a:xfrm>
            <a:off x="3048126" y="64580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3" name="object 7433"/>
          <p:cNvSpPr/>
          <p:nvPr/>
        </p:nvSpPr>
        <p:spPr>
          <a:xfrm>
            <a:off x="3047873" y="64302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4" name="object 7434"/>
          <p:cNvSpPr/>
          <p:nvPr/>
        </p:nvSpPr>
        <p:spPr>
          <a:xfrm>
            <a:off x="3048635" y="64321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5" name="object 7435"/>
          <p:cNvSpPr/>
          <p:nvPr/>
        </p:nvSpPr>
        <p:spPr>
          <a:xfrm>
            <a:off x="3049397" y="64806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6" name="object 7436"/>
          <p:cNvSpPr/>
          <p:nvPr/>
        </p:nvSpPr>
        <p:spPr>
          <a:xfrm>
            <a:off x="3049270" y="64471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7" name="object 7437"/>
          <p:cNvSpPr/>
          <p:nvPr/>
        </p:nvSpPr>
        <p:spPr>
          <a:xfrm>
            <a:off x="3049016" y="6428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8" name="object 7438"/>
          <p:cNvSpPr/>
          <p:nvPr/>
        </p:nvSpPr>
        <p:spPr>
          <a:xfrm>
            <a:off x="3048761" y="6422516"/>
            <a:ext cx="635" cy="10160"/>
          </a:xfrm>
          <a:custGeom>
            <a:avLst/>
            <a:gdLst/>
            <a:ahLst/>
            <a:cxnLst/>
            <a:rect l="l" t="t" r="r" b="b"/>
            <a:pathLst>
              <a:path w="635" h="10160">
                <a:moveTo>
                  <a:pt x="0" y="9651"/>
                </a:moveTo>
                <a:lnTo>
                  <a:pt x="0" y="0"/>
                </a:lnTo>
                <a:lnTo>
                  <a:pt x="508" y="0"/>
                </a:lnTo>
                <a:lnTo>
                  <a:pt x="508" y="58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9" name="object 7439"/>
          <p:cNvSpPr/>
          <p:nvPr/>
        </p:nvSpPr>
        <p:spPr>
          <a:xfrm>
            <a:off x="3050032" y="64387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0" name="object 7440"/>
          <p:cNvSpPr/>
          <p:nvPr/>
        </p:nvSpPr>
        <p:spPr>
          <a:xfrm>
            <a:off x="3049777" y="64190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1" name="object 7441"/>
          <p:cNvSpPr/>
          <p:nvPr/>
        </p:nvSpPr>
        <p:spPr>
          <a:xfrm>
            <a:off x="3050413" y="6428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2" name="object 7442"/>
          <p:cNvSpPr/>
          <p:nvPr/>
        </p:nvSpPr>
        <p:spPr>
          <a:xfrm>
            <a:off x="3050794" y="6428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3" name="object 7443"/>
          <p:cNvSpPr/>
          <p:nvPr/>
        </p:nvSpPr>
        <p:spPr>
          <a:xfrm>
            <a:off x="3051555" y="6471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4" name="object 7444"/>
          <p:cNvSpPr/>
          <p:nvPr/>
        </p:nvSpPr>
        <p:spPr>
          <a:xfrm>
            <a:off x="3051301" y="64315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5" name="object 7445"/>
          <p:cNvSpPr/>
          <p:nvPr/>
        </p:nvSpPr>
        <p:spPr>
          <a:xfrm>
            <a:off x="3051175" y="6421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6" name="object 7446"/>
          <p:cNvSpPr/>
          <p:nvPr/>
        </p:nvSpPr>
        <p:spPr>
          <a:xfrm>
            <a:off x="3051936" y="6429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7" name="object 7447"/>
          <p:cNvSpPr/>
          <p:nvPr/>
        </p:nvSpPr>
        <p:spPr>
          <a:xfrm>
            <a:off x="3052317" y="6420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8" name="object 7448"/>
          <p:cNvSpPr/>
          <p:nvPr/>
        </p:nvSpPr>
        <p:spPr>
          <a:xfrm>
            <a:off x="3053207" y="64909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9" name="object 7449"/>
          <p:cNvSpPr/>
          <p:nvPr/>
        </p:nvSpPr>
        <p:spPr>
          <a:xfrm>
            <a:off x="3053079" y="6446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0" name="object 7450"/>
          <p:cNvSpPr/>
          <p:nvPr/>
        </p:nvSpPr>
        <p:spPr>
          <a:xfrm>
            <a:off x="3052826" y="64297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1" name="object 7451"/>
          <p:cNvSpPr/>
          <p:nvPr/>
        </p:nvSpPr>
        <p:spPr>
          <a:xfrm>
            <a:off x="3052698" y="64248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2" name="object 7452"/>
          <p:cNvSpPr/>
          <p:nvPr/>
        </p:nvSpPr>
        <p:spPr>
          <a:xfrm>
            <a:off x="3053588" y="64301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3" name="object 7453"/>
          <p:cNvSpPr/>
          <p:nvPr/>
        </p:nvSpPr>
        <p:spPr>
          <a:xfrm>
            <a:off x="3053969" y="64262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4" name="object 7454"/>
          <p:cNvSpPr/>
          <p:nvPr/>
        </p:nvSpPr>
        <p:spPr>
          <a:xfrm>
            <a:off x="3054985" y="6430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5" name="object 7455"/>
          <p:cNvSpPr/>
          <p:nvPr/>
        </p:nvSpPr>
        <p:spPr>
          <a:xfrm>
            <a:off x="3055747" y="64394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6" name="object 7456"/>
          <p:cNvSpPr/>
          <p:nvPr/>
        </p:nvSpPr>
        <p:spPr>
          <a:xfrm>
            <a:off x="3056889" y="64305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7" name="object 7457"/>
          <p:cNvSpPr/>
          <p:nvPr/>
        </p:nvSpPr>
        <p:spPr>
          <a:xfrm>
            <a:off x="3058541" y="64308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8" name="object 7458"/>
          <p:cNvSpPr/>
          <p:nvPr/>
        </p:nvSpPr>
        <p:spPr>
          <a:xfrm>
            <a:off x="3061589" y="64731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9" name="object 7459"/>
          <p:cNvSpPr/>
          <p:nvPr/>
        </p:nvSpPr>
        <p:spPr>
          <a:xfrm>
            <a:off x="3061461" y="6426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0" name="object 7460"/>
          <p:cNvSpPr/>
          <p:nvPr/>
        </p:nvSpPr>
        <p:spPr>
          <a:xfrm>
            <a:off x="3062223" y="6431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1" name="object 7461"/>
          <p:cNvSpPr/>
          <p:nvPr/>
        </p:nvSpPr>
        <p:spPr>
          <a:xfrm>
            <a:off x="3063875" y="64303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2" name="object 7462"/>
          <p:cNvSpPr/>
          <p:nvPr/>
        </p:nvSpPr>
        <p:spPr>
          <a:xfrm>
            <a:off x="3065017" y="64292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3" name="object 7463"/>
          <p:cNvSpPr/>
          <p:nvPr/>
        </p:nvSpPr>
        <p:spPr>
          <a:xfrm>
            <a:off x="3066160" y="64242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4" name="object 7464"/>
          <p:cNvSpPr/>
          <p:nvPr/>
        </p:nvSpPr>
        <p:spPr>
          <a:xfrm>
            <a:off x="3066923" y="64324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5" name="object 7465"/>
          <p:cNvSpPr/>
          <p:nvPr/>
        </p:nvSpPr>
        <p:spPr>
          <a:xfrm>
            <a:off x="3067557" y="6430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6" name="object 7466"/>
          <p:cNvSpPr/>
          <p:nvPr/>
        </p:nvSpPr>
        <p:spPr>
          <a:xfrm>
            <a:off x="3068573" y="6431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7" name="object 7467"/>
          <p:cNvSpPr/>
          <p:nvPr/>
        </p:nvSpPr>
        <p:spPr>
          <a:xfrm>
            <a:off x="3069717" y="6434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8" name="object 7468"/>
          <p:cNvSpPr/>
          <p:nvPr/>
        </p:nvSpPr>
        <p:spPr>
          <a:xfrm>
            <a:off x="3071748" y="64330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9" name="object 7469"/>
          <p:cNvSpPr/>
          <p:nvPr/>
        </p:nvSpPr>
        <p:spPr>
          <a:xfrm>
            <a:off x="3073273" y="64325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0" name="object 7470"/>
          <p:cNvSpPr/>
          <p:nvPr/>
        </p:nvSpPr>
        <p:spPr>
          <a:xfrm>
            <a:off x="3074289" y="64328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1" name="object 7471"/>
          <p:cNvSpPr/>
          <p:nvPr/>
        </p:nvSpPr>
        <p:spPr>
          <a:xfrm>
            <a:off x="3075939" y="64329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2" name="object 7472"/>
          <p:cNvSpPr/>
          <p:nvPr/>
        </p:nvSpPr>
        <p:spPr>
          <a:xfrm>
            <a:off x="3077082" y="64630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3" name="object 7473"/>
          <p:cNvSpPr/>
          <p:nvPr/>
        </p:nvSpPr>
        <p:spPr>
          <a:xfrm>
            <a:off x="3076955" y="6424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4" name="object 7474"/>
          <p:cNvSpPr/>
          <p:nvPr/>
        </p:nvSpPr>
        <p:spPr>
          <a:xfrm>
            <a:off x="3077464" y="64335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5" name="object 7475"/>
          <p:cNvSpPr/>
          <p:nvPr/>
        </p:nvSpPr>
        <p:spPr>
          <a:xfrm>
            <a:off x="3079242" y="64763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6" name="object 7476"/>
          <p:cNvSpPr/>
          <p:nvPr/>
        </p:nvSpPr>
        <p:spPr>
          <a:xfrm>
            <a:off x="3080004" y="65063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7" name="object 7477"/>
          <p:cNvSpPr/>
          <p:nvPr/>
        </p:nvSpPr>
        <p:spPr>
          <a:xfrm>
            <a:off x="3079750" y="64594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8" name="object 7478"/>
          <p:cNvSpPr/>
          <p:nvPr/>
        </p:nvSpPr>
        <p:spPr>
          <a:xfrm>
            <a:off x="3079623" y="64420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9" name="object 7479"/>
          <p:cNvSpPr/>
          <p:nvPr/>
        </p:nvSpPr>
        <p:spPr>
          <a:xfrm>
            <a:off x="3078988" y="6427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0" name="object 7480"/>
          <p:cNvSpPr/>
          <p:nvPr/>
        </p:nvSpPr>
        <p:spPr>
          <a:xfrm>
            <a:off x="3078860" y="64259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1" name="object 7481"/>
          <p:cNvSpPr/>
          <p:nvPr/>
        </p:nvSpPr>
        <p:spPr>
          <a:xfrm>
            <a:off x="3080766" y="64335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2" name="object 7482"/>
          <p:cNvSpPr/>
          <p:nvPr/>
        </p:nvSpPr>
        <p:spPr>
          <a:xfrm>
            <a:off x="3081527" y="64324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3" name="object 7483"/>
          <p:cNvSpPr/>
          <p:nvPr/>
        </p:nvSpPr>
        <p:spPr>
          <a:xfrm>
            <a:off x="3082798" y="64587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4" name="object 7484"/>
          <p:cNvSpPr/>
          <p:nvPr/>
        </p:nvSpPr>
        <p:spPr>
          <a:xfrm>
            <a:off x="3083432" y="6491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5" name="object 7485"/>
          <p:cNvSpPr/>
          <p:nvPr/>
        </p:nvSpPr>
        <p:spPr>
          <a:xfrm>
            <a:off x="3083179" y="64508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6" name="object 7486"/>
          <p:cNvSpPr/>
          <p:nvPr/>
        </p:nvSpPr>
        <p:spPr>
          <a:xfrm>
            <a:off x="3082925" y="6438531"/>
            <a:ext cx="635" cy="20320"/>
          </a:xfrm>
          <a:custGeom>
            <a:avLst/>
            <a:gdLst/>
            <a:ahLst/>
            <a:cxnLst/>
            <a:rect l="l" t="t" r="r" b="b"/>
            <a:pathLst>
              <a:path w="635" h="20320">
                <a:moveTo>
                  <a:pt x="0" y="20192"/>
                </a:moveTo>
                <a:lnTo>
                  <a:pt x="0" y="0"/>
                </a:lnTo>
                <a:lnTo>
                  <a:pt x="381" y="0"/>
                </a:lnTo>
                <a:lnTo>
                  <a:pt x="381" y="1231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7" name="object 7487"/>
          <p:cNvSpPr/>
          <p:nvPr/>
        </p:nvSpPr>
        <p:spPr>
          <a:xfrm>
            <a:off x="3082670" y="64310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8" name="object 7488"/>
          <p:cNvSpPr/>
          <p:nvPr/>
        </p:nvSpPr>
        <p:spPr>
          <a:xfrm>
            <a:off x="3082417" y="64241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9" name="object 7489"/>
          <p:cNvSpPr/>
          <p:nvPr/>
        </p:nvSpPr>
        <p:spPr>
          <a:xfrm>
            <a:off x="3084702" y="64349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0" name="object 7490"/>
          <p:cNvSpPr/>
          <p:nvPr/>
        </p:nvSpPr>
        <p:spPr>
          <a:xfrm>
            <a:off x="3085719" y="64351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1" name="object 7491"/>
          <p:cNvSpPr/>
          <p:nvPr/>
        </p:nvSpPr>
        <p:spPr>
          <a:xfrm>
            <a:off x="3086607" y="645516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2" name="object 7492"/>
          <p:cNvSpPr/>
          <p:nvPr/>
        </p:nvSpPr>
        <p:spPr>
          <a:xfrm>
            <a:off x="3086480" y="64281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3" name="object 7493"/>
          <p:cNvSpPr/>
          <p:nvPr/>
        </p:nvSpPr>
        <p:spPr>
          <a:xfrm>
            <a:off x="3089148" y="64352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4" name="object 7494"/>
          <p:cNvSpPr/>
          <p:nvPr/>
        </p:nvSpPr>
        <p:spPr>
          <a:xfrm>
            <a:off x="3089910" y="64527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5" name="object 7495"/>
          <p:cNvSpPr/>
          <p:nvPr/>
        </p:nvSpPr>
        <p:spPr>
          <a:xfrm>
            <a:off x="3090417" y="64290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6" name="object 7496"/>
          <p:cNvSpPr/>
          <p:nvPr/>
        </p:nvSpPr>
        <p:spPr>
          <a:xfrm>
            <a:off x="3092195" y="65082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7" name="object 7497"/>
          <p:cNvSpPr/>
          <p:nvPr/>
        </p:nvSpPr>
        <p:spPr>
          <a:xfrm>
            <a:off x="3091942" y="646189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8" name="object 7498"/>
          <p:cNvSpPr/>
          <p:nvPr/>
        </p:nvSpPr>
        <p:spPr>
          <a:xfrm>
            <a:off x="3091814" y="64499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9" name="object 7499"/>
          <p:cNvSpPr/>
          <p:nvPr/>
        </p:nvSpPr>
        <p:spPr>
          <a:xfrm>
            <a:off x="3091560" y="64367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0" name="object 7500"/>
          <p:cNvSpPr/>
          <p:nvPr/>
        </p:nvSpPr>
        <p:spPr>
          <a:xfrm>
            <a:off x="3091433" y="64333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1" name="object 7501"/>
          <p:cNvSpPr/>
          <p:nvPr/>
        </p:nvSpPr>
        <p:spPr>
          <a:xfrm>
            <a:off x="3091179" y="64262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2" name="object 7502"/>
          <p:cNvSpPr/>
          <p:nvPr/>
        </p:nvSpPr>
        <p:spPr>
          <a:xfrm>
            <a:off x="3092704" y="64599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3" name="object 7503"/>
          <p:cNvSpPr/>
          <p:nvPr/>
        </p:nvSpPr>
        <p:spPr>
          <a:xfrm>
            <a:off x="3092576" y="64263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4" name="object 7504"/>
          <p:cNvSpPr/>
          <p:nvPr/>
        </p:nvSpPr>
        <p:spPr>
          <a:xfrm>
            <a:off x="3093339" y="64347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5" name="object 7505"/>
          <p:cNvSpPr/>
          <p:nvPr/>
        </p:nvSpPr>
        <p:spPr>
          <a:xfrm>
            <a:off x="3094227" y="64409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6" name="object 7506"/>
          <p:cNvSpPr/>
          <p:nvPr/>
        </p:nvSpPr>
        <p:spPr>
          <a:xfrm>
            <a:off x="3094989" y="64310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7" name="object 7507"/>
          <p:cNvSpPr/>
          <p:nvPr/>
        </p:nvSpPr>
        <p:spPr>
          <a:xfrm>
            <a:off x="3095751" y="6435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8" name="object 7508"/>
          <p:cNvSpPr/>
          <p:nvPr/>
        </p:nvSpPr>
        <p:spPr>
          <a:xfrm>
            <a:off x="3097529" y="647104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9" name="object 7509"/>
          <p:cNvSpPr/>
          <p:nvPr/>
        </p:nvSpPr>
        <p:spPr>
          <a:xfrm>
            <a:off x="3098038" y="65059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0" name="object 7510"/>
          <p:cNvSpPr/>
          <p:nvPr/>
        </p:nvSpPr>
        <p:spPr>
          <a:xfrm>
            <a:off x="3097910" y="6462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1" name="object 7511"/>
          <p:cNvSpPr/>
          <p:nvPr/>
        </p:nvSpPr>
        <p:spPr>
          <a:xfrm>
            <a:off x="3097529" y="6445389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653"/>
                </a:moveTo>
                <a:lnTo>
                  <a:pt x="0" y="0"/>
                </a:lnTo>
                <a:lnTo>
                  <a:pt x="508" y="0"/>
                </a:lnTo>
                <a:lnTo>
                  <a:pt x="508" y="171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2" name="object 7512"/>
          <p:cNvSpPr/>
          <p:nvPr/>
        </p:nvSpPr>
        <p:spPr>
          <a:xfrm>
            <a:off x="3097276" y="643561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3" name="object 7513"/>
          <p:cNvSpPr/>
          <p:nvPr/>
        </p:nvSpPr>
        <p:spPr>
          <a:xfrm>
            <a:off x="3097148" y="6431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4" name="object 7514"/>
          <p:cNvSpPr/>
          <p:nvPr/>
        </p:nvSpPr>
        <p:spPr>
          <a:xfrm>
            <a:off x="3100197" y="64458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5" name="object 7515"/>
          <p:cNvSpPr/>
          <p:nvPr/>
        </p:nvSpPr>
        <p:spPr>
          <a:xfrm>
            <a:off x="3101085" y="65080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6" name="object 7516"/>
          <p:cNvSpPr/>
          <p:nvPr/>
        </p:nvSpPr>
        <p:spPr>
          <a:xfrm>
            <a:off x="3100958" y="6465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7" name="object 7517"/>
          <p:cNvSpPr/>
          <p:nvPr/>
        </p:nvSpPr>
        <p:spPr>
          <a:xfrm>
            <a:off x="3100704" y="64476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8" name="object 7518"/>
          <p:cNvSpPr/>
          <p:nvPr/>
        </p:nvSpPr>
        <p:spPr>
          <a:xfrm>
            <a:off x="3100577" y="64362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9" name="object 7519"/>
          <p:cNvSpPr/>
          <p:nvPr/>
        </p:nvSpPr>
        <p:spPr>
          <a:xfrm>
            <a:off x="3100323" y="6427990"/>
            <a:ext cx="635" cy="18415"/>
          </a:xfrm>
          <a:custGeom>
            <a:avLst/>
            <a:gdLst/>
            <a:ahLst/>
            <a:cxnLst/>
            <a:rect l="l" t="t" r="r" b="b"/>
            <a:pathLst>
              <a:path w="635" h="18414">
                <a:moveTo>
                  <a:pt x="0" y="17907"/>
                </a:moveTo>
                <a:lnTo>
                  <a:pt x="0" y="0"/>
                </a:lnTo>
                <a:lnTo>
                  <a:pt x="381" y="0"/>
                </a:lnTo>
                <a:lnTo>
                  <a:pt x="381" y="82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0" name="object 7520"/>
          <p:cNvSpPr/>
          <p:nvPr/>
        </p:nvSpPr>
        <p:spPr>
          <a:xfrm>
            <a:off x="3102101" y="65052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1" name="object 7521"/>
          <p:cNvSpPr/>
          <p:nvPr/>
        </p:nvSpPr>
        <p:spPr>
          <a:xfrm>
            <a:off x="3101848" y="64559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2" name="object 7522"/>
          <p:cNvSpPr/>
          <p:nvPr/>
        </p:nvSpPr>
        <p:spPr>
          <a:xfrm>
            <a:off x="3101720" y="64363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3" name="object 7523"/>
          <p:cNvSpPr/>
          <p:nvPr/>
        </p:nvSpPr>
        <p:spPr>
          <a:xfrm>
            <a:off x="3103752" y="64972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4" name="object 7524"/>
          <p:cNvSpPr/>
          <p:nvPr/>
        </p:nvSpPr>
        <p:spPr>
          <a:xfrm>
            <a:off x="3103626" y="64517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5" name="object 7525"/>
          <p:cNvSpPr/>
          <p:nvPr/>
        </p:nvSpPr>
        <p:spPr>
          <a:xfrm>
            <a:off x="3103372" y="64356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6" name="object 7526"/>
          <p:cNvSpPr/>
          <p:nvPr/>
        </p:nvSpPr>
        <p:spPr>
          <a:xfrm>
            <a:off x="3104388" y="646824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7" name="object 7527"/>
          <p:cNvSpPr/>
          <p:nvPr/>
        </p:nvSpPr>
        <p:spPr>
          <a:xfrm>
            <a:off x="3104133" y="64331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8" name="object 7528"/>
          <p:cNvSpPr/>
          <p:nvPr/>
        </p:nvSpPr>
        <p:spPr>
          <a:xfrm>
            <a:off x="3104895" y="64323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9" name="object 7529"/>
          <p:cNvSpPr/>
          <p:nvPr/>
        </p:nvSpPr>
        <p:spPr>
          <a:xfrm>
            <a:off x="3106673" y="64380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0" name="object 7530"/>
          <p:cNvSpPr/>
          <p:nvPr/>
        </p:nvSpPr>
        <p:spPr>
          <a:xfrm>
            <a:off x="3108579" y="65170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1" name="object 7531"/>
          <p:cNvSpPr/>
          <p:nvPr/>
        </p:nvSpPr>
        <p:spPr>
          <a:xfrm>
            <a:off x="3108325" y="64646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2" name="object 7532"/>
          <p:cNvSpPr/>
          <p:nvPr/>
        </p:nvSpPr>
        <p:spPr>
          <a:xfrm>
            <a:off x="3108198" y="64596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3" name="object 7533"/>
          <p:cNvSpPr/>
          <p:nvPr/>
        </p:nvSpPr>
        <p:spPr>
          <a:xfrm>
            <a:off x="3107944" y="64417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4" name="object 7534"/>
          <p:cNvSpPr/>
          <p:nvPr/>
        </p:nvSpPr>
        <p:spPr>
          <a:xfrm>
            <a:off x="3108960" y="64404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5" name="object 7535"/>
          <p:cNvSpPr/>
          <p:nvPr/>
        </p:nvSpPr>
        <p:spPr>
          <a:xfrm>
            <a:off x="3108198" y="6433197"/>
            <a:ext cx="1270" cy="8890"/>
          </a:xfrm>
          <a:custGeom>
            <a:avLst/>
            <a:gdLst/>
            <a:ahLst/>
            <a:cxnLst/>
            <a:rect l="l" t="t" r="r" b="b"/>
            <a:pathLst>
              <a:path w="1269" h="8889">
                <a:moveTo>
                  <a:pt x="0" y="8509"/>
                </a:moveTo>
                <a:lnTo>
                  <a:pt x="0" y="0"/>
                </a:lnTo>
                <a:lnTo>
                  <a:pt x="889" y="0"/>
                </a:lnTo>
                <a:lnTo>
                  <a:pt x="889" y="723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6" name="object 7536"/>
          <p:cNvSpPr/>
          <p:nvPr/>
        </p:nvSpPr>
        <p:spPr>
          <a:xfrm>
            <a:off x="3109848" y="65072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7" name="object 7537"/>
          <p:cNvSpPr/>
          <p:nvPr/>
        </p:nvSpPr>
        <p:spPr>
          <a:xfrm>
            <a:off x="3109722" y="6457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8" name="object 7538"/>
          <p:cNvSpPr/>
          <p:nvPr/>
        </p:nvSpPr>
        <p:spPr>
          <a:xfrm>
            <a:off x="3109467" y="6440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9" name="object 7539"/>
          <p:cNvSpPr/>
          <p:nvPr/>
        </p:nvSpPr>
        <p:spPr>
          <a:xfrm>
            <a:off x="3110483" y="64296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0" name="object 7540"/>
          <p:cNvSpPr/>
          <p:nvPr/>
        </p:nvSpPr>
        <p:spPr>
          <a:xfrm>
            <a:off x="3113658" y="65016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1" name="object 7541"/>
          <p:cNvSpPr/>
          <p:nvPr/>
        </p:nvSpPr>
        <p:spPr>
          <a:xfrm>
            <a:off x="3113532" y="64560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2" name="object 7542"/>
          <p:cNvSpPr/>
          <p:nvPr/>
        </p:nvSpPr>
        <p:spPr>
          <a:xfrm>
            <a:off x="3113277" y="64384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3" name="object 7543"/>
          <p:cNvSpPr/>
          <p:nvPr/>
        </p:nvSpPr>
        <p:spPr>
          <a:xfrm>
            <a:off x="3114294" y="64424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4" name="object 7544"/>
          <p:cNvSpPr/>
          <p:nvPr/>
        </p:nvSpPr>
        <p:spPr>
          <a:xfrm>
            <a:off x="3115182" y="6509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5" name="object 7545"/>
          <p:cNvSpPr/>
          <p:nvPr/>
        </p:nvSpPr>
        <p:spPr>
          <a:xfrm>
            <a:off x="3115055" y="6457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6" name="object 7546"/>
          <p:cNvSpPr/>
          <p:nvPr/>
        </p:nvSpPr>
        <p:spPr>
          <a:xfrm>
            <a:off x="3114801" y="64390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7" name="object 7547"/>
          <p:cNvSpPr/>
          <p:nvPr/>
        </p:nvSpPr>
        <p:spPr>
          <a:xfrm>
            <a:off x="3115945" y="6437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8" name="object 7548"/>
          <p:cNvSpPr/>
          <p:nvPr/>
        </p:nvSpPr>
        <p:spPr>
          <a:xfrm>
            <a:off x="3116579" y="64517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9" name="object 7549"/>
          <p:cNvSpPr/>
          <p:nvPr/>
        </p:nvSpPr>
        <p:spPr>
          <a:xfrm>
            <a:off x="3117342" y="65177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0" name="object 7550"/>
          <p:cNvSpPr/>
          <p:nvPr/>
        </p:nvSpPr>
        <p:spPr>
          <a:xfrm>
            <a:off x="3117088" y="64618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1" name="object 7551"/>
          <p:cNvSpPr/>
          <p:nvPr/>
        </p:nvSpPr>
        <p:spPr>
          <a:xfrm>
            <a:off x="3116960" y="6443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2" name="object 7552"/>
          <p:cNvSpPr/>
          <p:nvPr/>
        </p:nvSpPr>
        <p:spPr>
          <a:xfrm>
            <a:off x="3116707" y="6434213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0" y="17525"/>
                </a:moveTo>
                <a:lnTo>
                  <a:pt x="0" y="0"/>
                </a:lnTo>
                <a:lnTo>
                  <a:pt x="381" y="0"/>
                </a:lnTo>
                <a:lnTo>
                  <a:pt x="381" y="88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3" name="object 7553"/>
          <p:cNvSpPr/>
          <p:nvPr/>
        </p:nvSpPr>
        <p:spPr>
          <a:xfrm>
            <a:off x="3118992" y="65040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4" name="object 7554"/>
          <p:cNvSpPr/>
          <p:nvPr/>
        </p:nvSpPr>
        <p:spPr>
          <a:xfrm>
            <a:off x="3118866" y="645834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5" name="object 7555"/>
          <p:cNvSpPr/>
          <p:nvPr/>
        </p:nvSpPr>
        <p:spPr>
          <a:xfrm>
            <a:off x="3119373" y="64574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6" name="object 7556"/>
          <p:cNvSpPr/>
          <p:nvPr/>
        </p:nvSpPr>
        <p:spPr>
          <a:xfrm>
            <a:off x="3118992" y="6440944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0" y="17399"/>
                </a:moveTo>
                <a:lnTo>
                  <a:pt x="0" y="0"/>
                </a:lnTo>
                <a:lnTo>
                  <a:pt x="508" y="0"/>
                </a:lnTo>
                <a:lnTo>
                  <a:pt x="508" y="1651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7" name="object 7557"/>
          <p:cNvSpPr/>
          <p:nvPr/>
        </p:nvSpPr>
        <p:spPr>
          <a:xfrm>
            <a:off x="3118611" y="64339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8" name="object 7558"/>
          <p:cNvSpPr/>
          <p:nvPr/>
        </p:nvSpPr>
        <p:spPr>
          <a:xfrm>
            <a:off x="3120008" y="64747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9" name="object 7559"/>
          <p:cNvSpPr/>
          <p:nvPr/>
        </p:nvSpPr>
        <p:spPr>
          <a:xfrm>
            <a:off x="3119754" y="64342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0" name="object 7560"/>
          <p:cNvSpPr/>
          <p:nvPr/>
        </p:nvSpPr>
        <p:spPr>
          <a:xfrm>
            <a:off x="3120898" y="64376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1" name="object 7561"/>
          <p:cNvSpPr/>
          <p:nvPr/>
        </p:nvSpPr>
        <p:spPr>
          <a:xfrm>
            <a:off x="3122676" y="64658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2" name="object 7562"/>
          <p:cNvSpPr/>
          <p:nvPr/>
        </p:nvSpPr>
        <p:spPr>
          <a:xfrm>
            <a:off x="3123438" y="651904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3" name="object 7563"/>
          <p:cNvSpPr/>
          <p:nvPr/>
        </p:nvSpPr>
        <p:spPr>
          <a:xfrm>
            <a:off x="3123183" y="64695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4" name="object 7564"/>
          <p:cNvSpPr/>
          <p:nvPr/>
        </p:nvSpPr>
        <p:spPr>
          <a:xfrm>
            <a:off x="3123057" y="64495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5" name="object 7565"/>
          <p:cNvSpPr/>
          <p:nvPr/>
        </p:nvSpPr>
        <p:spPr>
          <a:xfrm>
            <a:off x="3122802" y="6445135"/>
            <a:ext cx="635" cy="20955"/>
          </a:xfrm>
          <a:custGeom>
            <a:avLst/>
            <a:gdLst/>
            <a:ahLst/>
            <a:cxnLst/>
            <a:rect l="l" t="t" r="r" b="b"/>
            <a:pathLst>
              <a:path w="635" h="20954">
                <a:moveTo>
                  <a:pt x="0" y="20700"/>
                </a:moveTo>
                <a:lnTo>
                  <a:pt x="0" y="0"/>
                </a:lnTo>
                <a:lnTo>
                  <a:pt x="381" y="0"/>
                </a:lnTo>
                <a:lnTo>
                  <a:pt x="381" y="44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6" name="object 7566"/>
          <p:cNvSpPr/>
          <p:nvPr/>
        </p:nvSpPr>
        <p:spPr>
          <a:xfrm>
            <a:off x="3123945" y="6480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7" name="object 7567"/>
          <p:cNvSpPr/>
          <p:nvPr/>
        </p:nvSpPr>
        <p:spPr>
          <a:xfrm>
            <a:off x="3123819" y="64395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8" name="object 7568"/>
          <p:cNvSpPr/>
          <p:nvPr/>
        </p:nvSpPr>
        <p:spPr>
          <a:xfrm>
            <a:off x="3122929" y="6435229"/>
            <a:ext cx="1270" cy="10160"/>
          </a:xfrm>
          <a:custGeom>
            <a:avLst/>
            <a:gdLst/>
            <a:ahLst/>
            <a:cxnLst/>
            <a:rect l="l" t="t" r="r" b="b"/>
            <a:pathLst>
              <a:path w="1269" h="10160">
                <a:moveTo>
                  <a:pt x="0" y="9905"/>
                </a:moveTo>
                <a:lnTo>
                  <a:pt x="0" y="0"/>
                </a:lnTo>
                <a:lnTo>
                  <a:pt x="1016" y="0"/>
                </a:lnTo>
                <a:lnTo>
                  <a:pt x="1016" y="43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9" name="object 7569"/>
          <p:cNvSpPr/>
          <p:nvPr/>
        </p:nvSpPr>
        <p:spPr>
          <a:xfrm>
            <a:off x="3124707" y="64490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0" name="object 7570"/>
          <p:cNvSpPr/>
          <p:nvPr/>
        </p:nvSpPr>
        <p:spPr>
          <a:xfrm>
            <a:off x="3125851" y="64701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1" name="object 7571"/>
          <p:cNvSpPr/>
          <p:nvPr/>
        </p:nvSpPr>
        <p:spPr>
          <a:xfrm>
            <a:off x="3126867" y="65306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2" name="object 7572"/>
          <p:cNvSpPr/>
          <p:nvPr/>
        </p:nvSpPr>
        <p:spPr>
          <a:xfrm>
            <a:off x="3126613" y="64695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3" name="object 7573"/>
          <p:cNvSpPr/>
          <p:nvPr/>
        </p:nvSpPr>
        <p:spPr>
          <a:xfrm>
            <a:off x="3126485" y="6454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4" name="object 7574"/>
          <p:cNvSpPr/>
          <p:nvPr/>
        </p:nvSpPr>
        <p:spPr>
          <a:xfrm>
            <a:off x="3126232" y="64443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5" name="object 7575"/>
          <p:cNvSpPr/>
          <p:nvPr/>
        </p:nvSpPr>
        <p:spPr>
          <a:xfrm>
            <a:off x="3125977" y="6441198"/>
            <a:ext cx="635" cy="29209"/>
          </a:xfrm>
          <a:custGeom>
            <a:avLst/>
            <a:gdLst/>
            <a:ahLst/>
            <a:cxnLst/>
            <a:rect l="l" t="t" r="r" b="b"/>
            <a:pathLst>
              <a:path w="635" h="29210">
                <a:moveTo>
                  <a:pt x="0" y="28955"/>
                </a:moveTo>
                <a:lnTo>
                  <a:pt x="0" y="0"/>
                </a:lnTo>
                <a:lnTo>
                  <a:pt x="508" y="0"/>
                </a:lnTo>
                <a:lnTo>
                  <a:pt x="508" y="31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6" name="object 7576"/>
          <p:cNvSpPr/>
          <p:nvPr/>
        </p:nvSpPr>
        <p:spPr>
          <a:xfrm>
            <a:off x="3125723" y="64342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7" name="object 7577"/>
          <p:cNvSpPr/>
          <p:nvPr/>
        </p:nvSpPr>
        <p:spPr>
          <a:xfrm>
            <a:off x="3128010" y="64916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8" name="object 7578"/>
          <p:cNvSpPr/>
          <p:nvPr/>
        </p:nvSpPr>
        <p:spPr>
          <a:xfrm>
            <a:off x="3128898" y="65297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9" name="object 7579"/>
          <p:cNvSpPr/>
          <p:nvPr/>
        </p:nvSpPr>
        <p:spPr>
          <a:xfrm>
            <a:off x="3128772" y="64753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0" name="object 7580"/>
          <p:cNvSpPr/>
          <p:nvPr/>
        </p:nvSpPr>
        <p:spPr>
          <a:xfrm>
            <a:off x="3128517" y="6456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1" name="object 7581"/>
          <p:cNvSpPr/>
          <p:nvPr/>
        </p:nvSpPr>
        <p:spPr>
          <a:xfrm>
            <a:off x="3128391" y="6446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2" name="object 7582"/>
          <p:cNvSpPr/>
          <p:nvPr/>
        </p:nvSpPr>
        <p:spPr>
          <a:xfrm>
            <a:off x="3128136" y="6442595"/>
            <a:ext cx="635" cy="49530"/>
          </a:xfrm>
          <a:custGeom>
            <a:avLst/>
            <a:gdLst/>
            <a:ahLst/>
            <a:cxnLst/>
            <a:rect l="l" t="t" r="r" b="b"/>
            <a:pathLst>
              <a:path w="635" h="49529">
                <a:moveTo>
                  <a:pt x="190" y="-4762"/>
                </a:moveTo>
                <a:lnTo>
                  <a:pt x="190" y="5378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3" name="object 7583"/>
          <p:cNvSpPr/>
          <p:nvPr/>
        </p:nvSpPr>
        <p:spPr>
          <a:xfrm>
            <a:off x="3127755" y="6437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4" name="object 7584"/>
          <p:cNvSpPr/>
          <p:nvPr/>
        </p:nvSpPr>
        <p:spPr>
          <a:xfrm>
            <a:off x="3131057" y="6488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5" name="object 7585"/>
          <p:cNvSpPr/>
          <p:nvPr/>
        </p:nvSpPr>
        <p:spPr>
          <a:xfrm>
            <a:off x="3130930" y="644208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6" name="object 7586"/>
          <p:cNvSpPr/>
          <p:nvPr/>
        </p:nvSpPr>
        <p:spPr>
          <a:xfrm>
            <a:off x="3133217" y="64687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7" name="object 7587"/>
          <p:cNvSpPr/>
          <p:nvPr/>
        </p:nvSpPr>
        <p:spPr>
          <a:xfrm>
            <a:off x="3133979" y="65297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8" name="object 7588"/>
          <p:cNvSpPr/>
          <p:nvPr/>
        </p:nvSpPr>
        <p:spPr>
          <a:xfrm>
            <a:off x="3133725" y="64770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9" name="object 7589"/>
          <p:cNvSpPr/>
          <p:nvPr/>
        </p:nvSpPr>
        <p:spPr>
          <a:xfrm>
            <a:off x="3133598" y="64558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0" name="object 7590"/>
          <p:cNvSpPr/>
          <p:nvPr/>
        </p:nvSpPr>
        <p:spPr>
          <a:xfrm>
            <a:off x="3133217" y="6445643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3113"/>
                </a:moveTo>
                <a:lnTo>
                  <a:pt x="0" y="0"/>
                </a:lnTo>
                <a:lnTo>
                  <a:pt x="508" y="0"/>
                </a:lnTo>
                <a:lnTo>
                  <a:pt x="508" y="101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1" name="object 7591"/>
          <p:cNvSpPr/>
          <p:nvPr/>
        </p:nvSpPr>
        <p:spPr>
          <a:xfrm>
            <a:off x="3132963" y="64381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2" name="object 7592"/>
          <p:cNvSpPr/>
          <p:nvPr/>
        </p:nvSpPr>
        <p:spPr>
          <a:xfrm>
            <a:off x="3135502" y="6497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3" name="object 7593"/>
          <p:cNvSpPr/>
          <p:nvPr/>
        </p:nvSpPr>
        <p:spPr>
          <a:xfrm>
            <a:off x="3135248" y="64541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4" name="object 7594"/>
          <p:cNvSpPr/>
          <p:nvPr/>
        </p:nvSpPr>
        <p:spPr>
          <a:xfrm>
            <a:off x="3135122" y="643853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5" name="object 7595"/>
          <p:cNvSpPr/>
          <p:nvPr/>
        </p:nvSpPr>
        <p:spPr>
          <a:xfrm>
            <a:off x="3137154" y="6443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6" name="object 7596"/>
          <p:cNvSpPr/>
          <p:nvPr/>
        </p:nvSpPr>
        <p:spPr>
          <a:xfrm>
            <a:off x="3137916" y="64749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7" name="object 7597"/>
          <p:cNvSpPr/>
          <p:nvPr/>
        </p:nvSpPr>
        <p:spPr>
          <a:xfrm>
            <a:off x="3138677" y="65379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8" name="object 7598"/>
          <p:cNvSpPr/>
          <p:nvPr/>
        </p:nvSpPr>
        <p:spPr>
          <a:xfrm>
            <a:off x="3138551" y="648018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9" name="object 7599"/>
          <p:cNvSpPr/>
          <p:nvPr/>
        </p:nvSpPr>
        <p:spPr>
          <a:xfrm>
            <a:off x="3138297" y="64607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0" name="object 7600"/>
          <p:cNvSpPr/>
          <p:nvPr/>
        </p:nvSpPr>
        <p:spPr>
          <a:xfrm>
            <a:off x="3138042" y="6451866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3113"/>
                </a:moveTo>
                <a:lnTo>
                  <a:pt x="0" y="0"/>
                </a:lnTo>
                <a:lnTo>
                  <a:pt x="381" y="0"/>
                </a:lnTo>
                <a:lnTo>
                  <a:pt x="381" y="88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1" name="object 7601"/>
          <p:cNvSpPr/>
          <p:nvPr/>
        </p:nvSpPr>
        <p:spPr>
          <a:xfrm>
            <a:off x="3139313" y="64951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2" name="object 7602"/>
          <p:cNvSpPr/>
          <p:nvPr/>
        </p:nvSpPr>
        <p:spPr>
          <a:xfrm>
            <a:off x="3139058" y="6451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3" name="object 7603"/>
          <p:cNvSpPr/>
          <p:nvPr/>
        </p:nvSpPr>
        <p:spPr>
          <a:xfrm>
            <a:off x="3138297" y="6441579"/>
            <a:ext cx="1270" cy="10795"/>
          </a:xfrm>
          <a:custGeom>
            <a:avLst/>
            <a:gdLst/>
            <a:ahLst/>
            <a:cxnLst/>
            <a:rect l="l" t="t" r="r" b="b"/>
            <a:pathLst>
              <a:path w="1269" h="10795">
                <a:moveTo>
                  <a:pt x="0" y="10287"/>
                </a:moveTo>
                <a:lnTo>
                  <a:pt x="0" y="0"/>
                </a:lnTo>
                <a:lnTo>
                  <a:pt x="889" y="0"/>
                </a:lnTo>
                <a:lnTo>
                  <a:pt x="889" y="952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4" name="object 7604"/>
          <p:cNvSpPr/>
          <p:nvPr/>
        </p:nvSpPr>
        <p:spPr>
          <a:xfrm>
            <a:off x="3140201" y="650914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5" name="object 7605"/>
          <p:cNvSpPr/>
          <p:nvPr/>
        </p:nvSpPr>
        <p:spPr>
          <a:xfrm>
            <a:off x="3140075" y="646431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6" name="object 7606"/>
          <p:cNvSpPr/>
          <p:nvPr/>
        </p:nvSpPr>
        <p:spPr>
          <a:xfrm>
            <a:off x="3139820" y="64474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7" name="object 7607"/>
          <p:cNvSpPr/>
          <p:nvPr/>
        </p:nvSpPr>
        <p:spPr>
          <a:xfrm>
            <a:off x="3140836" y="648933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8" name="object 7608"/>
          <p:cNvSpPr/>
          <p:nvPr/>
        </p:nvSpPr>
        <p:spPr>
          <a:xfrm>
            <a:off x="3140582" y="64457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9" name="object 7609"/>
          <p:cNvSpPr/>
          <p:nvPr/>
        </p:nvSpPr>
        <p:spPr>
          <a:xfrm>
            <a:off x="3141598" y="6491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0" name="object 7610"/>
          <p:cNvSpPr/>
          <p:nvPr/>
        </p:nvSpPr>
        <p:spPr>
          <a:xfrm>
            <a:off x="3141345" y="64476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1" name="object 7611"/>
          <p:cNvSpPr/>
          <p:nvPr/>
        </p:nvSpPr>
        <p:spPr>
          <a:xfrm>
            <a:off x="3142742" y="649961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2" name="object 7612"/>
          <p:cNvSpPr/>
          <p:nvPr/>
        </p:nvSpPr>
        <p:spPr>
          <a:xfrm>
            <a:off x="3143250" y="654368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3" name="object 7613"/>
          <p:cNvSpPr/>
          <p:nvPr/>
        </p:nvSpPr>
        <p:spPr>
          <a:xfrm>
            <a:off x="3143123" y="64810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4" name="object 7614"/>
          <p:cNvSpPr/>
          <p:nvPr/>
        </p:nvSpPr>
        <p:spPr>
          <a:xfrm>
            <a:off x="3142742" y="6459867"/>
            <a:ext cx="635" cy="40005"/>
          </a:xfrm>
          <a:custGeom>
            <a:avLst/>
            <a:gdLst/>
            <a:ahLst/>
            <a:cxnLst/>
            <a:rect l="l" t="t" r="r" b="b"/>
            <a:pathLst>
              <a:path w="635" h="40004">
                <a:moveTo>
                  <a:pt x="0" y="39750"/>
                </a:moveTo>
                <a:lnTo>
                  <a:pt x="0" y="0"/>
                </a:lnTo>
                <a:lnTo>
                  <a:pt x="508" y="0"/>
                </a:lnTo>
                <a:lnTo>
                  <a:pt x="508" y="212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5" name="object 7615"/>
          <p:cNvSpPr/>
          <p:nvPr/>
        </p:nvSpPr>
        <p:spPr>
          <a:xfrm>
            <a:off x="3142488" y="64558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6" name="object 7616"/>
          <p:cNvSpPr/>
          <p:nvPr/>
        </p:nvSpPr>
        <p:spPr>
          <a:xfrm>
            <a:off x="3142360" y="64447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7" name="object 7617"/>
          <p:cNvSpPr/>
          <p:nvPr/>
        </p:nvSpPr>
        <p:spPr>
          <a:xfrm>
            <a:off x="3142107" y="6440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8" name="object 7618"/>
          <p:cNvSpPr/>
          <p:nvPr/>
        </p:nvSpPr>
        <p:spPr>
          <a:xfrm>
            <a:off x="3143885" y="64509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9" name="object 7619"/>
          <p:cNvSpPr/>
          <p:nvPr/>
        </p:nvSpPr>
        <p:spPr>
          <a:xfrm>
            <a:off x="3145154" y="650203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0" name="object 7620"/>
          <p:cNvSpPr/>
          <p:nvPr/>
        </p:nvSpPr>
        <p:spPr>
          <a:xfrm>
            <a:off x="3145027" y="6453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1" name="object 7621"/>
          <p:cNvSpPr/>
          <p:nvPr/>
        </p:nvSpPr>
        <p:spPr>
          <a:xfrm>
            <a:off x="3145535" y="64723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2" name="object 7622"/>
          <p:cNvSpPr/>
          <p:nvPr/>
        </p:nvSpPr>
        <p:spPr>
          <a:xfrm>
            <a:off x="3146298" y="6458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3" name="object 7623"/>
          <p:cNvSpPr/>
          <p:nvPr/>
        </p:nvSpPr>
        <p:spPr>
          <a:xfrm>
            <a:off x="3146932" y="64767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4" name="object 7624"/>
          <p:cNvSpPr/>
          <p:nvPr/>
        </p:nvSpPr>
        <p:spPr>
          <a:xfrm>
            <a:off x="3147695" y="6542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5" name="object 7625"/>
          <p:cNvSpPr/>
          <p:nvPr/>
        </p:nvSpPr>
        <p:spPr>
          <a:xfrm>
            <a:off x="3147441" y="6481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6" name="object 7626"/>
          <p:cNvSpPr/>
          <p:nvPr/>
        </p:nvSpPr>
        <p:spPr>
          <a:xfrm>
            <a:off x="3147314" y="6460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7" name="object 7627"/>
          <p:cNvSpPr/>
          <p:nvPr/>
        </p:nvSpPr>
        <p:spPr>
          <a:xfrm>
            <a:off x="3146932" y="6452882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3875"/>
                </a:moveTo>
                <a:lnTo>
                  <a:pt x="0" y="0"/>
                </a:lnTo>
                <a:lnTo>
                  <a:pt x="508" y="0"/>
                </a:lnTo>
                <a:lnTo>
                  <a:pt x="508" y="72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8" name="object 7628"/>
          <p:cNvSpPr/>
          <p:nvPr/>
        </p:nvSpPr>
        <p:spPr>
          <a:xfrm>
            <a:off x="3146679" y="64453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9" name="object 7629"/>
          <p:cNvSpPr/>
          <p:nvPr/>
        </p:nvSpPr>
        <p:spPr>
          <a:xfrm>
            <a:off x="3148457" y="64579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0" name="object 7630"/>
          <p:cNvSpPr/>
          <p:nvPr/>
        </p:nvSpPr>
        <p:spPr>
          <a:xfrm>
            <a:off x="3149600" y="6522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1" name="object 7631"/>
          <p:cNvSpPr/>
          <p:nvPr/>
        </p:nvSpPr>
        <p:spPr>
          <a:xfrm>
            <a:off x="3149345" y="64679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2" name="object 7632"/>
          <p:cNvSpPr/>
          <p:nvPr/>
        </p:nvSpPr>
        <p:spPr>
          <a:xfrm>
            <a:off x="3149219" y="644831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3" name="object 7633"/>
          <p:cNvSpPr/>
          <p:nvPr/>
        </p:nvSpPr>
        <p:spPr>
          <a:xfrm>
            <a:off x="3150742" y="64925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4" name="object 7634"/>
          <p:cNvSpPr/>
          <p:nvPr/>
        </p:nvSpPr>
        <p:spPr>
          <a:xfrm>
            <a:off x="3150489" y="64469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5" name="object 7635"/>
          <p:cNvSpPr/>
          <p:nvPr/>
        </p:nvSpPr>
        <p:spPr>
          <a:xfrm>
            <a:off x="3152267" y="65435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6" name="object 7636"/>
          <p:cNvSpPr/>
          <p:nvPr/>
        </p:nvSpPr>
        <p:spPr>
          <a:xfrm>
            <a:off x="3152013" y="64833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7" name="object 7637"/>
          <p:cNvSpPr/>
          <p:nvPr/>
        </p:nvSpPr>
        <p:spPr>
          <a:xfrm>
            <a:off x="3151885" y="64646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8" name="object 7638"/>
          <p:cNvSpPr/>
          <p:nvPr/>
        </p:nvSpPr>
        <p:spPr>
          <a:xfrm>
            <a:off x="3152775" y="65195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9" name="object 7639"/>
          <p:cNvSpPr/>
          <p:nvPr/>
        </p:nvSpPr>
        <p:spPr>
          <a:xfrm>
            <a:off x="3152648" y="646431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0" name="object 7640"/>
          <p:cNvSpPr/>
          <p:nvPr/>
        </p:nvSpPr>
        <p:spPr>
          <a:xfrm>
            <a:off x="3152013" y="6454152"/>
            <a:ext cx="1270" cy="10795"/>
          </a:xfrm>
          <a:custGeom>
            <a:avLst/>
            <a:gdLst/>
            <a:ahLst/>
            <a:cxnLst/>
            <a:rect l="l" t="t" r="r" b="b"/>
            <a:pathLst>
              <a:path w="1269" h="10795">
                <a:moveTo>
                  <a:pt x="0" y="10540"/>
                </a:moveTo>
                <a:lnTo>
                  <a:pt x="0" y="0"/>
                </a:lnTo>
                <a:lnTo>
                  <a:pt x="762" y="0"/>
                </a:lnTo>
                <a:lnTo>
                  <a:pt x="762" y="101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1" name="object 7641"/>
          <p:cNvSpPr/>
          <p:nvPr/>
        </p:nvSpPr>
        <p:spPr>
          <a:xfrm>
            <a:off x="3151632" y="6448818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2" name="object 7642"/>
          <p:cNvSpPr/>
          <p:nvPr/>
        </p:nvSpPr>
        <p:spPr>
          <a:xfrm>
            <a:off x="3153791" y="65226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3" name="object 7643"/>
          <p:cNvSpPr/>
          <p:nvPr/>
        </p:nvSpPr>
        <p:spPr>
          <a:xfrm>
            <a:off x="3153536" y="64668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4" name="object 7644"/>
          <p:cNvSpPr/>
          <p:nvPr/>
        </p:nvSpPr>
        <p:spPr>
          <a:xfrm>
            <a:off x="3153410" y="64513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5" name="object 7645"/>
          <p:cNvSpPr/>
          <p:nvPr/>
        </p:nvSpPr>
        <p:spPr>
          <a:xfrm>
            <a:off x="3154933" y="65439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6" name="object 7646"/>
          <p:cNvSpPr/>
          <p:nvPr/>
        </p:nvSpPr>
        <p:spPr>
          <a:xfrm>
            <a:off x="3154679" y="64800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7" name="object 7647"/>
          <p:cNvSpPr/>
          <p:nvPr/>
        </p:nvSpPr>
        <p:spPr>
          <a:xfrm>
            <a:off x="3154552" y="64584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8" name="object 7648"/>
          <p:cNvSpPr/>
          <p:nvPr/>
        </p:nvSpPr>
        <p:spPr>
          <a:xfrm>
            <a:off x="3154298" y="6452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9" name="object 7649"/>
          <p:cNvSpPr/>
          <p:nvPr/>
        </p:nvSpPr>
        <p:spPr>
          <a:xfrm>
            <a:off x="3156839" y="6541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0" name="object 7650"/>
          <p:cNvSpPr/>
          <p:nvPr/>
        </p:nvSpPr>
        <p:spPr>
          <a:xfrm>
            <a:off x="3156585" y="64782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1" name="object 7651"/>
          <p:cNvSpPr/>
          <p:nvPr/>
        </p:nvSpPr>
        <p:spPr>
          <a:xfrm>
            <a:off x="3156457" y="64568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2" name="object 7652"/>
          <p:cNvSpPr/>
          <p:nvPr/>
        </p:nvSpPr>
        <p:spPr>
          <a:xfrm>
            <a:off x="3156204" y="6453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3" name="object 7653"/>
          <p:cNvSpPr/>
          <p:nvPr/>
        </p:nvSpPr>
        <p:spPr>
          <a:xfrm>
            <a:off x="3157601" y="649923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4" name="object 7654"/>
          <p:cNvSpPr/>
          <p:nvPr/>
        </p:nvSpPr>
        <p:spPr>
          <a:xfrm>
            <a:off x="3158363" y="65586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5" name="object 7655"/>
          <p:cNvSpPr/>
          <p:nvPr/>
        </p:nvSpPr>
        <p:spPr>
          <a:xfrm>
            <a:off x="3158108" y="64921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6" name="object 7656"/>
          <p:cNvSpPr/>
          <p:nvPr/>
        </p:nvSpPr>
        <p:spPr>
          <a:xfrm>
            <a:off x="3157982" y="64673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7" name="object 7657"/>
          <p:cNvSpPr/>
          <p:nvPr/>
        </p:nvSpPr>
        <p:spPr>
          <a:xfrm>
            <a:off x="3157601" y="6458851"/>
            <a:ext cx="635" cy="40640"/>
          </a:xfrm>
          <a:custGeom>
            <a:avLst/>
            <a:gdLst/>
            <a:ahLst/>
            <a:cxnLst/>
            <a:rect l="l" t="t" r="r" b="b"/>
            <a:pathLst>
              <a:path w="635" h="40639">
                <a:moveTo>
                  <a:pt x="0" y="40386"/>
                </a:moveTo>
                <a:lnTo>
                  <a:pt x="0" y="0"/>
                </a:lnTo>
                <a:lnTo>
                  <a:pt x="508" y="0"/>
                </a:lnTo>
                <a:lnTo>
                  <a:pt x="508" y="85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8" name="object 7658"/>
          <p:cNvSpPr/>
          <p:nvPr/>
        </p:nvSpPr>
        <p:spPr>
          <a:xfrm>
            <a:off x="3157347" y="64532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9" name="object 7659"/>
          <p:cNvSpPr/>
          <p:nvPr/>
        </p:nvSpPr>
        <p:spPr>
          <a:xfrm>
            <a:off x="3157220" y="64457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0" name="object 7660"/>
          <p:cNvSpPr/>
          <p:nvPr/>
        </p:nvSpPr>
        <p:spPr>
          <a:xfrm>
            <a:off x="3158870" y="64874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1" name="object 7661"/>
          <p:cNvSpPr/>
          <p:nvPr/>
        </p:nvSpPr>
        <p:spPr>
          <a:xfrm>
            <a:off x="3158744" y="64480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2" name="object 7662"/>
          <p:cNvSpPr/>
          <p:nvPr/>
        </p:nvSpPr>
        <p:spPr>
          <a:xfrm>
            <a:off x="3159505" y="64839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3" name="object 7663"/>
          <p:cNvSpPr/>
          <p:nvPr/>
        </p:nvSpPr>
        <p:spPr>
          <a:xfrm>
            <a:off x="3160395" y="65580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4" name="object 7664"/>
          <p:cNvSpPr/>
          <p:nvPr/>
        </p:nvSpPr>
        <p:spPr>
          <a:xfrm>
            <a:off x="3160267" y="64876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5" name="object 7665"/>
          <p:cNvSpPr/>
          <p:nvPr/>
        </p:nvSpPr>
        <p:spPr>
          <a:xfrm>
            <a:off x="3160014" y="64634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6" name="object 7666"/>
          <p:cNvSpPr/>
          <p:nvPr/>
        </p:nvSpPr>
        <p:spPr>
          <a:xfrm>
            <a:off x="3159886" y="64554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7" name="object 7667"/>
          <p:cNvSpPr/>
          <p:nvPr/>
        </p:nvSpPr>
        <p:spPr>
          <a:xfrm>
            <a:off x="3159505" y="6450088"/>
            <a:ext cx="635" cy="34290"/>
          </a:xfrm>
          <a:custGeom>
            <a:avLst/>
            <a:gdLst/>
            <a:ahLst/>
            <a:cxnLst/>
            <a:rect l="l" t="t" r="r" b="b"/>
            <a:pathLst>
              <a:path w="635" h="34289">
                <a:moveTo>
                  <a:pt x="0" y="33909"/>
                </a:moveTo>
                <a:lnTo>
                  <a:pt x="0" y="0"/>
                </a:lnTo>
                <a:lnTo>
                  <a:pt x="508" y="0"/>
                </a:lnTo>
                <a:lnTo>
                  <a:pt x="508" y="5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8" name="object 7668"/>
          <p:cNvSpPr/>
          <p:nvPr/>
        </p:nvSpPr>
        <p:spPr>
          <a:xfrm>
            <a:off x="3161029" y="64646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9" name="object 7669"/>
          <p:cNvSpPr/>
          <p:nvPr/>
        </p:nvSpPr>
        <p:spPr>
          <a:xfrm>
            <a:off x="3162045" y="6445199"/>
            <a:ext cx="0" cy="189230"/>
          </a:xfrm>
          <a:custGeom>
            <a:avLst/>
            <a:gdLst/>
            <a:ahLst/>
            <a:cxnLst/>
            <a:rect l="l" t="t" r="r" b="b"/>
            <a:pathLst>
              <a:path h="189229">
                <a:moveTo>
                  <a:pt x="0" y="0"/>
                </a:moveTo>
                <a:lnTo>
                  <a:pt x="0" y="18872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0" name="object 7670"/>
          <p:cNvSpPr/>
          <p:nvPr/>
        </p:nvSpPr>
        <p:spPr>
          <a:xfrm>
            <a:off x="3161538" y="64495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1" name="object 7671"/>
          <p:cNvSpPr/>
          <p:nvPr/>
        </p:nvSpPr>
        <p:spPr>
          <a:xfrm>
            <a:off x="3163823" y="65695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2" name="object 7672"/>
          <p:cNvSpPr/>
          <p:nvPr/>
        </p:nvSpPr>
        <p:spPr>
          <a:xfrm>
            <a:off x="3163697" y="64972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3" name="object 7673"/>
          <p:cNvSpPr/>
          <p:nvPr/>
        </p:nvSpPr>
        <p:spPr>
          <a:xfrm>
            <a:off x="3163442" y="64704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4" name="object 7674"/>
          <p:cNvSpPr/>
          <p:nvPr/>
        </p:nvSpPr>
        <p:spPr>
          <a:xfrm>
            <a:off x="3163316" y="64626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5" name="object 7675"/>
          <p:cNvSpPr/>
          <p:nvPr/>
        </p:nvSpPr>
        <p:spPr>
          <a:xfrm>
            <a:off x="3164458" y="6489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6" name="object 7676"/>
          <p:cNvSpPr/>
          <p:nvPr/>
        </p:nvSpPr>
        <p:spPr>
          <a:xfrm>
            <a:off x="3165348" y="65382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7" name="object 7677"/>
          <p:cNvSpPr/>
          <p:nvPr/>
        </p:nvSpPr>
        <p:spPr>
          <a:xfrm>
            <a:off x="3165220" y="64762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8" name="object 7678"/>
          <p:cNvSpPr/>
          <p:nvPr/>
        </p:nvSpPr>
        <p:spPr>
          <a:xfrm>
            <a:off x="3164967" y="64563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9" name="object 7679"/>
          <p:cNvSpPr/>
          <p:nvPr/>
        </p:nvSpPr>
        <p:spPr>
          <a:xfrm>
            <a:off x="3164839" y="644881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0" name="object 7680"/>
          <p:cNvSpPr/>
          <p:nvPr/>
        </p:nvSpPr>
        <p:spPr>
          <a:xfrm>
            <a:off x="3166110" y="6533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1" name="object 7681"/>
          <p:cNvSpPr/>
          <p:nvPr/>
        </p:nvSpPr>
        <p:spPr>
          <a:xfrm>
            <a:off x="3165982" y="64709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2" name="object 7682"/>
          <p:cNvSpPr/>
          <p:nvPr/>
        </p:nvSpPr>
        <p:spPr>
          <a:xfrm>
            <a:off x="3165729" y="645123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3" name="object 7683"/>
          <p:cNvSpPr/>
          <p:nvPr/>
        </p:nvSpPr>
        <p:spPr>
          <a:xfrm>
            <a:off x="3167126" y="65640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4" name="object 7684"/>
          <p:cNvSpPr/>
          <p:nvPr/>
        </p:nvSpPr>
        <p:spPr>
          <a:xfrm>
            <a:off x="3166872" y="64919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5" name="object 7685"/>
          <p:cNvSpPr/>
          <p:nvPr/>
        </p:nvSpPr>
        <p:spPr>
          <a:xfrm>
            <a:off x="3166745" y="64693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6" name="object 7686"/>
          <p:cNvSpPr/>
          <p:nvPr/>
        </p:nvSpPr>
        <p:spPr>
          <a:xfrm>
            <a:off x="3166491" y="64648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7" name="object 7687"/>
          <p:cNvSpPr/>
          <p:nvPr/>
        </p:nvSpPr>
        <p:spPr>
          <a:xfrm>
            <a:off x="3167633" y="65022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8" name="object 7688"/>
          <p:cNvSpPr/>
          <p:nvPr/>
        </p:nvSpPr>
        <p:spPr>
          <a:xfrm>
            <a:off x="3167507" y="64546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9" name="object 7689"/>
          <p:cNvSpPr/>
          <p:nvPr/>
        </p:nvSpPr>
        <p:spPr>
          <a:xfrm>
            <a:off x="3166745" y="6450596"/>
            <a:ext cx="1270" cy="14604"/>
          </a:xfrm>
          <a:custGeom>
            <a:avLst/>
            <a:gdLst/>
            <a:ahLst/>
            <a:cxnLst/>
            <a:rect l="l" t="t" r="r" b="b"/>
            <a:pathLst>
              <a:path w="1269" h="14604">
                <a:moveTo>
                  <a:pt x="0" y="14224"/>
                </a:moveTo>
                <a:lnTo>
                  <a:pt x="0" y="0"/>
                </a:lnTo>
                <a:lnTo>
                  <a:pt x="889" y="0"/>
                </a:lnTo>
                <a:lnTo>
                  <a:pt x="889" y="40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0" name="object 7690"/>
          <p:cNvSpPr/>
          <p:nvPr/>
        </p:nvSpPr>
        <p:spPr>
          <a:xfrm>
            <a:off x="3168776" y="65580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1" name="object 7691"/>
          <p:cNvSpPr/>
          <p:nvPr/>
        </p:nvSpPr>
        <p:spPr>
          <a:xfrm>
            <a:off x="3168650" y="6487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2" name="object 7692"/>
          <p:cNvSpPr/>
          <p:nvPr/>
        </p:nvSpPr>
        <p:spPr>
          <a:xfrm>
            <a:off x="3168395" y="64640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3" name="object 7693"/>
          <p:cNvSpPr/>
          <p:nvPr/>
        </p:nvSpPr>
        <p:spPr>
          <a:xfrm>
            <a:off x="3168269" y="64607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4" name="object 7694"/>
          <p:cNvSpPr/>
          <p:nvPr/>
        </p:nvSpPr>
        <p:spPr>
          <a:xfrm>
            <a:off x="3169539" y="64984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5" name="object 7695"/>
          <p:cNvSpPr/>
          <p:nvPr/>
        </p:nvSpPr>
        <p:spPr>
          <a:xfrm>
            <a:off x="3170301" y="6562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6" name="object 7696"/>
          <p:cNvSpPr/>
          <p:nvPr/>
        </p:nvSpPr>
        <p:spPr>
          <a:xfrm>
            <a:off x="3170173" y="64899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7" name="object 7697"/>
          <p:cNvSpPr/>
          <p:nvPr/>
        </p:nvSpPr>
        <p:spPr>
          <a:xfrm>
            <a:off x="3169920" y="64687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8" name="object 7698"/>
          <p:cNvSpPr/>
          <p:nvPr/>
        </p:nvSpPr>
        <p:spPr>
          <a:xfrm>
            <a:off x="3169666" y="6457962"/>
            <a:ext cx="635" cy="40640"/>
          </a:xfrm>
          <a:custGeom>
            <a:avLst/>
            <a:gdLst/>
            <a:ahLst/>
            <a:cxnLst/>
            <a:rect l="l" t="t" r="r" b="b"/>
            <a:pathLst>
              <a:path w="635" h="40639">
                <a:moveTo>
                  <a:pt x="0" y="40512"/>
                </a:moveTo>
                <a:lnTo>
                  <a:pt x="0" y="0"/>
                </a:lnTo>
                <a:lnTo>
                  <a:pt x="508" y="0"/>
                </a:lnTo>
                <a:lnTo>
                  <a:pt x="508" y="107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9" name="object 7699"/>
          <p:cNvSpPr/>
          <p:nvPr/>
        </p:nvSpPr>
        <p:spPr>
          <a:xfrm>
            <a:off x="3169411" y="6453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0" name="object 7700"/>
          <p:cNvSpPr/>
          <p:nvPr/>
        </p:nvSpPr>
        <p:spPr>
          <a:xfrm>
            <a:off x="3171444" y="65608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1" name="object 7701"/>
          <p:cNvSpPr/>
          <p:nvPr/>
        </p:nvSpPr>
        <p:spPr>
          <a:xfrm>
            <a:off x="3171317" y="64897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2" name="object 7702"/>
          <p:cNvSpPr/>
          <p:nvPr/>
        </p:nvSpPr>
        <p:spPr>
          <a:xfrm>
            <a:off x="3171063" y="64691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3" name="object 7703"/>
          <p:cNvSpPr/>
          <p:nvPr/>
        </p:nvSpPr>
        <p:spPr>
          <a:xfrm>
            <a:off x="3170935" y="64620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4" name="object 7704"/>
          <p:cNvSpPr/>
          <p:nvPr/>
        </p:nvSpPr>
        <p:spPr>
          <a:xfrm>
            <a:off x="3172079" y="64826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5" name="object 7705"/>
          <p:cNvSpPr/>
          <p:nvPr/>
        </p:nvSpPr>
        <p:spPr>
          <a:xfrm>
            <a:off x="3172967" y="65755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6" name="object 7706"/>
          <p:cNvSpPr/>
          <p:nvPr/>
        </p:nvSpPr>
        <p:spPr>
          <a:xfrm>
            <a:off x="3172841" y="64980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7" name="object 7707"/>
          <p:cNvSpPr/>
          <p:nvPr/>
        </p:nvSpPr>
        <p:spPr>
          <a:xfrm>
            <a:off x="3172586" y="6472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8" name="object 7708"/>
          <p:cNvSpPr/>
          <p:nvPr/>
        </p:nvSpPr>
        <p:spPr>
          <a:xfrm>
            <a:off x="3172460" y="6466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9" name="object 7709"/>
          <p:cNvSpPr/>
          <p:nvPr/>
        </p:nvSpPr>
        <p:spPr>
          <a:xfrm>
            <a:off x="3172205" y="6455803"/>
            <a:ext cx="635" cy="27305"/>
          </a:xfrm>
          <a:custGeom>
            <a:avLst/>
            <a:gdLst/>
            <a:ahLst/>
            <a:cxnLst/>
            <a:rect l="l" t="t" r="r" b="b"/>
            <a:pathLst>
              <a:path w="635" h="27304">
                <a:moveTo>
                  <a:pt x="0" y="26797"/>
                </a:moveTo>
                <a:lnTo>
                  <a:pt x="0" y="0"/>
                </a:lnTo>
                <a:lnTo>
                  <a:pt x="381" y="0"/>
                </a:lnTo>
                <a:lnTo>
                  <a:pt x="381" y="106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0" name="object 7710"/>
          <p:cNvSpPr/>
          <p:nvPr/>
        </p:nvSpPr>
        <p:spPr>
          <a:xfrm>
            <a:off x="3176333" y="6446215"/>
            <a:ext cx="0" cy="223520"/>
          </a:xfrm>
          <a:custGeom>
            <a:avLst/>
            <a:gdLst/>
            <a:ahLst/>
            <a:cxnLst/>
            <a:rect l="l" t="t" r="r" b="b"/>
            <a:pathLst>
              <a:path h="223520">
                <a:moveTo>
                  <a:pt x="0" y="0"/>
                </a:moveTo>
                <a:lnTo>
                  <a:pt x="0" y="223202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1" name="object 7711"/>
          <p:cNvSpPr/>
          <p:nvPr/>
        </p:nvSpPr>
        <p:spPr>
          <a:xfrm>
            <a:off x="3176016" y="64919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2" name="object 7712"/>
          <p:cNvSpPr/>
          <p:nvPr/>
        </p:nvSpPr>
        <p:spPr>
          <a:xfrm>
            <a:off x="3175889" y="64687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3" name="object 7713"/>
          <p:cNvSpPr/>
          <p:nvPr/>
        </p:nvSpPr>
        <p:spPr>
          <a:xfrm>
            <a:off x="3175635" y="6466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4" name="object 7714"/>
          <p:cNvSpPr/>
          <p:nvPr/>
        </p:nvSpPr>
        <p:spPr>
          <a:xfrm>
            <a:off x="3176777" y="65171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5" name="object 7715"/>
          <p:cNvSpPr/>
          <p:nvPr/>
        </p:nvSpPr>
        <p:spPr>
          <a:xfrm>
            <a:off x="3176651" y="64638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6" name="object 7716"/>
          <p:cNvSpPr/>
          <p:nvPr/>
        </p:nvSpPr>
        <p:spPr>
          <a:xfrm>
            <a:off x="3175889" y="6455168"/>
            <a:ext cx="1270" cy="11430"/>
          </a:xfrm>
          <a:custGeom>
            <a:avLst/>
            <a:gdLst/>
            <a:ahLst/>
            <a:cxnLst/>
            <a:rect l="l" t="t" r="r" b="b"/>
            <a:pathLst>
              <a:path w="1269" h="11429">
                <a:moveTo>
                  <a:pt x="0" y="10922"/>
                </a:moveTo>
                <a:lnTo>
                  <a:pt x="0" y="0"/>
                </a:lnTo>
                <a:lnTo>
                  <a:pt x="889" y="0"/>
                </a:lnTo>
                <a:lnTo>
                  <a:pt x="889" y="86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7" name="object 7717"/>
          <p:cNvSpPr/>
          <p:nvPr/>
        </p:nvSpPr>
        <p:spPr>
          <a:xfrm>
            <a:off x="3177539" y="65104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8" name="object 7718"/>
          <p:cNvSpPr/>
          <p:nvPr/>
        </p:nvSpPr>
        <p:spPr>
          <a:xfrm>
            <a:off x="3178555" y="658724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9" name="object 7719"/>
          <p:cNvSpPr/>
          <p:nvPr/>
        </p:nvSpPr>
        <p:spPr>
          <a:xfrm>
            <a:off x="3178301" y="65035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0" name="object 7720"/>
          <p:cNvSpPr/>
          <p:nvPr/>
        </p:nvSpPr>
        <p:spPr>
          <a:xfrm>
            <a:off x="3178175" y="6474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1" name="object 7721"/>
          <p:cNvSpPr/>
          <p:nvPr/>
        </p:nvSpPr>
        <p:spPr>
          <a:xfrm>
            <a:off x="3177920" y="6472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2" name="object 7722"/>
          <p:cNvSpPr/>
          <p:nvPr/>
        </p:nvSpPr>
        <p:spPr>
          <a:xfrm>
            <a:off x="3177667" y="6462026"/>
            <a:ext cx="635" cy="48895"/>
          </a:xfrm>
          <a:custGeom>
            <a:avLst/>
            <a:gdLst/>
            <a:ahLst/>
            <a:cxnLst/>
            <a:rect l="l" t="t" r="r" b="b"/>
            <a:pathLst>
              <a:path w="635" h="48895">
                <a:moveTo>
                  <a:pt x="254" y="-4762"/>
                </a:moveTo>
                <a:lnTo>
                  <a:pt x="254" y="5314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3" name="object 7723"/>
          <p:cNvSpPr/>
          <p:nvPr/>
        </p:nvSpPr>
        <p:spPr>
          <a:xfrm>
            <a:off x="3177413" y="64593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4" name="object 7724"/>
          <p:cNvSpPr/>
          <p:nvPr/>
        </p:nvSpPr>
        <p:spPr>
          <a:xfrm>
            <a:off x="3179445" y="65619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5" name="object 7725"/>
          <p:cNvSpPr/>
          <p:nvPr/>
        </p:nvSpPr>
        <p:spPr>
          <a:xfrm>
            <a:off x="3179317" y="64906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6" name="object 7726"/>
          <p:cNvSpPr/>
          <p:nvPr/>
        </p:nvSpPr>
        <p:spPr>
          <a:xfrm>
            <a:off x="3179064" y="64655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7" name="object 7727"/>
          <p:cNvSpPr/>
          <p:nvPr/>
        </p:nvSpPr>
        <p:spPr>
          <a:xfrm>
            <a:off x="3178936" y="64640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8" name="object 7728"/>
          <p:cNvSpPr/>
          <p:nvPr/>
        </p:nvSpPr>
        <p:spPr>
          <a:xfrm>
            <a:off x="3179826" y="64649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9" name="object 7729"/>
          <p:cNvSpPr/>
          <p:nvPr/>
        </p:nvSpPr>
        <p:spPr>
          <a:xfrm>
            <a:off x="3180588" y="65462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0" name="object 7730"/>
          <p:cNvSpPr/>
          <p:nvPr/>
        </p:nvSpPr>
        <p:spPr>
          <a:xfrm>
            <a:off x="3180460" y="64803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1" name="object 7731"/>
          <p:cNvSpPr/>
          <p:nvPr/>
        </p:nvSpPr>
        <p:spPr>
          <a:xfrm>
            <a:off x="3181223" y="65076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2" name="object 7732"/>
          <p:cNvSpPr/>
          <p:nvPr/>
        </p:nvSpPr>
        <p:spPr>
          <a:xfrm>
            <a:off x="3181730" y="65899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3" name="object 7733"/>
          <p:cNvSpPr/>
          <p:nvPr/>
        </p:nvSpPr>
        <p:spPr>
          <a:xfrm>
            <a:off x="3181604" y="65072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4" name="object 7734"/>
          <p:cNvSpPr/>
          <p:nvPr/>
        </p:nvSpPr>
        <p:spPr>
          <a:xfrm>
            <a:off x="3181350" y="6481457"/>
            <a:ext cx="635" cy="26670"/>
          </a:xfrm>
          <a:custGeom>
            <a:avLst/>
            <a:gdLst/>
            <a:ahLst/>
            <a:cxnLst/>
            <a:rect l="l" t="t" r="r" b="b"/>
            <a:pathLst>
              <a:path w="635" h="26670">
                <a:moveTo>
                  <a:pt x="0" y="26162"/>
                </a:moveTo>
                <a:lnTo>
                  <a:pt x="0" y="0"/>
                </a:lnTo>
                <a:lnTo>
                  <a:pt x="381" y="0"/>
                </a:lnTo>
                <a:lnTo>
                  <a:pt x="381" y="257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5" name="object 7735"/>
          <p:cNvSpPr/>
          <p:nvPr/>
        </p:nvSpPr>
        <p:spPr>
          <a:xfrm>
            <a:off x="3180969" y="64697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6" name="object 7736"/>
          <p:cNvSpPr/>
          <p:nvPr/>
        </p:nvSpPr>
        <p:spPr>
          <a:xfrm>
            <a:off x="3180588" y="6461899"/>
            <a:ext cx="635" cy="18415"/>
          </a:xfrm>
          <a:custGeom>
            <a:avLst/>
            <a:gdLst/>
            <a:ahLst/>
            <a:cxnLst/>
            <a:rect l="l" t="t" r="r" b="b"/>
            <a:pathLst>
              <a:path w="635" h="18414">
                <a:moveTo>
                  <a:pt x="0" y="18414"/>
                </a:moveTo>
                <a:lnTo>
                  <a:pt x="0" y="0"/>
                </a:lnTo>
                <a:lnTo>
                  <a:pt x="635" y="0"/>
                </a:lnTo>
                <a:lnTo>
                  <a:pt x="635" y="78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7" name="object 7737"/>
          <p:cNvSpPr/>
          <p:nvPr/>
        </p:nvSpPr>
        <p:spPr>
          <a:xfrm>
            <a:off x="3180207" y="6461137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8" name="object 7738"/>
          <p:cNvSpPr/>
          <p:nvPr/>
        </p:nvSpPr>
        <p:spPr>
          <a:xfrm>
            <a:off x="3183254" y="65988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9" name="object 7739"/>
          <p:cNvSpPr/>
          <p:nvPr/>
        </p:nvSpPr>
        <p:spPr>
          <a:xfrm>
            <a:off x="3183127" y="65139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0" name="object 7740"/>
          <p:cNvSpPr/>
          <p:nvPr/>
        </p:nvSpPr>
        <p:spPr>
          <a:xfrm>
            <a:off x="3182873" y="64829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1" name="object 7741"/>
          <p:cNvSpPr/>
          <p:nvPr/>
        </p:nvSpPr>
        <p:spPr>
          <a:xfrm>
            <a:off x="3182747" y="64775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2" name="object 7742"/>
          <p:cNvSpPr/>
          <p:nvPr/>
        </p:nvSpPr>
        <p:spPr>
          <a:xfrm>
            <a:off x="3183889" y="65302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3" name="object 7743"/>
          <p:cNvSpPr/>
          <p:nvPr/>
        </p:nvSpPr>
        <p:spPr>
          <a:xfrm>
            <a:off x="3183635" y="64729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4" name="object 7744"/>
          <p:cNvSpPr/>
          <p:nvPr/>
        </p:nvSpPr>
        <p:spPr>
          <a:xfrm>
            <a:off x="3182873" y="6464185"/>
            <a:ext cx="1270" cy="13335"/>
          </a:xfrm>
          <a:custGeom>
            <a:avLst/>
            <a:gdLst/>
            <a:ahLst/>
            <a:cxnLst/>
            <a:rect l="l" t="t" r="r" b="b"/>
            <a:pathLst>
              <a:path w="1269" h="13335">
                <a:moveTo>
                  <a:pt x="0" y="13335"/>
                </a:moveTo>
                <a:lnTo>
                  <a:pt x="0" y="0"/>
                </a:lnTo>
                <a:lnTo>
                  <a:pt x="1016" y="0"/>
                </a:lnTo>
                <a:lnTo>
                  <a:pt x="1016" y="87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5" name="object 7745"/>
          <p:cNvSpPr/>
          <p:nvPr/>
        </p:nvSpPr>
        <p:spPr>
          <a:xfrm>
            <a:off x="3184651" y="65543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6" name="object 7746"/>
          <p:cNvSpPr/>
          <p:nvPr/>
        </p:nvSpPr>
        <p:spPr>
          <a:xfrm>
            <a:off x="3184398" y="64832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7" name="object 7747"/>
          <p:cNvSpPr/>
          <p:nvPr/>
        </p:nvSpPr>
        <p:spPr>
          <a:xfrm>
            <a:off x="3184270" y="64613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8" name="object 7748"/>
          <p:cNvSpPr/>
          <p:nvPr/>
        </p:nvSpPr>
        <p:spPr>
          <a:xfrm>
            <a:off x="3185160" y="65265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9" name="object 7749"/>
          <p:cNvSpPr/>
          <p:nvPr/>
        </p:nvSpPr>
        <p:spPr>
          <a:xfrm>
            <a:off x="3185032" y="64690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0" name="object 7750"/>
          <p:cNvSpPr/>
          <p:nvPr/>
        </p:nvSpPr>
        <p:spPr>
          <a:xfrm>
            <a:off x="3185795" y="6485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1" name="object 7751"/>
          <p:cNvSpPr/>
          <p:nvPr/>
        </p:nvSpPr>
        <p:spPr>
          <a:xfrm>
            <a:off x="3186302" y="65488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2" name="object 7752"/>
          <p:cNvSpPr/>
          <p:nvPr/>
        </p:nvSpPr>
        <p:spPr>
          <a:xfrm>
            <a:off x="3186176" y="64822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3" name="object 7753"/>
          <p:cNvSpPr/>
          <p:nvPr/>
        </p:nvSpPr>
        <p:spPr>
          <a:xfrm>
            <a:off x="3187445" y="66196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4" name="object 7754"/>
          <p:cNvSpPr/>
          <p:nvPr/>
        </p:nvSpPr>
        <p:spPr>
          <a:xfrm>
            <a:off x="3187319" y="65214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5" name="object 7755"/>
          <p:cNvSpPr/>
          <p:nvPr/>
        </p:nvSpPr>
        <p:spPr>
          <a:xfrm>
            <a:off x="3187064" y="64884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6" name="object 7756"/>
          <p:cNvSpPr/>
          <p:nvPr/>
        </p:nvSpPr>
        <p:spPr>
          <a:xfrm>
            <a:off x="3186938" y="64827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7" name="object 7757"/>
          <p:cNvSpPr/>
          <p:nvPr/>
        </p:nvSpPr>
        <p:spPr>
          <a:xfrm>
            <a:off x="3186683" y="64677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8" name="object 7758"/>
          <p:cNvSpPr/>
          <p:nvPr/>
        </p:nvSpPr>
        <p:spPr>
          <a:xfrm>
            <a:off x="3186302" y="6465582"/>
            <a:ext cx="635" cy="17145"/>
          </a:xfrm>
          <a:custGeom>
            <a:avLst/>
            <a:gdLst/>
            <a:ahLst/>
            <a:cxnLst/>
            <a:rect l="l" t="t" r="r" b="b"/>
            <a:pathLst>
              <a:path w="635" h="17145">
                <a:moveTo>
                  <a:pt x="0" y="16637"/>
                </a:moveTo>
                <a:lnTo>
                  <a:pt x="0" y="0"/>
                </a:lnTo>
                <a:lnTo>
                  <a:pt x="635" y="0"/>
                </a:lnTo>
                <a:lnTo>
                  <a:pt x="635" y="21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9" name="object 7759"/>
          <p:cNvSpPr/>
          <p:nvPr/>
        </p:nvSpPr>
        <p:spPr>
          <a:xfrm>
            <a:off x="3187826" y="64941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0" name="object 7760"/>
          <p:cNvSpPr/>
          <p:nvPr/>
        </p:nvSpPr>
        <p:spPr>
          <a:xfrm>
            <a:off x="3188842" y="65849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1" name="object 7761"/>
          <p:cNvSpPr/>
          <p:nvPr/>
        </p:nvSpPr>
        <p:spPr>
          <a:xfrm>
            <a:off x="3188589" y="65001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2" name="object 7762"/>
          <p:cNvSpPr/>
          <p:nvPr/>
        </p:nvSpPr>
        <p:spPr>
          <a:xfrm>
            <a:off x="3188461" y="64751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3" name="object 7763"/>
          <p:cNvSpPr/>
          <p:nvPr/>
        </p:nvSpPr>
        <p:spPr>
          <a:xfrm>
            <a:off x="3188207" y="64679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4" name="object 7764"/>
          <p:cNvSpPr/>
          <p:nvPr/>
        </p:nvSpPr>
        <p:spPr>
          <a:xfrm>
            <a:off x="3189604" y="6570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5" name="object 7765"/>
          <p:cNvSpPr/>
          <p:nvPr/>
        </p:nvSpPr>
        <p:spPr>
          <a:xfrm>
            <a:off x="3189351" y="64937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6" name="object 7766"/>
          <p:cNvSpPr/>
          <p:nvPr/>
        </p:nvSpPr>
        <p:spPr>
          <a:xfrm>
            <a:off x="3190367" y="66413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7" name="object 7767"/>
          <p:cNvSpPr/>
          <p:nvPr/>
        </p:nvSpPr>
        <p:spPr>
          <a:xfrm>
            <a:off x="3190113" y="6532892"/>
            <a:ext cx="635" cy="108585"/>
          </a:xfrm>
          <a:custGeom>
            <a:avLst/>
            <a:gdLst/>
            <a:ahLst/>
            <a:cxnLst/>
            <a:rect l="l" t="t" r="r" b="b"/>
            <a:pathLst>
              <a:path w="635" h="108584">
                <a:moveTo>
                  <a:pt x="190" y="-4762"/>
                </a:moveTo>
                <a:lnTo>
                  <a:pt x="190" y="11322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8" name="object 7768"/>
          <p:cNvSpPr/>
          <p:nvPr/>
        </p:nvSpPr>
        <p:spPr>
          <a:xfrm>
            <a:off x="3190748" y="65082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9" name="object 7769"/>
          <p:cNvSpPr/>
          <p:nvPr/>
        </p:nvSpPr>
        <p:spPr>
          <a:xfrm>
            <a:off x="3190367" y="6497586"/>
            <a:ext cx="635" cy="35560"/>
          </a:xfrm>
          <a:custGeom>
            <a:avLst/>
            <a:gdLst/>
            <a:ahLst/>
            <a:cxnLst/>
            <a:rect l="l" t="t" r="r" b="b"/>
            <a:pathLst>
              <a:path w="635" h="35559">
                <a:moveTo>
                  <a:pt x="0" y="35305"/>
                </a:moveTo>
                <a:lnTo>
                  <a:pt x="0" y="0"/>
                </a:lnTo>
                <a:lnTo>
                  <a:pt x="508" y="0"/>
                </a:lnTo>
                <a:lnTo>
                  <a:pt x="508" y="106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0" name="object 7770"/>
          <p:cNvSpPr/>
          <p:nvPr/>
        </p:nvSpPr>
        <p:spPr>
          <a:xfrm>
            <a:off x="3189985" y="64805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1" name="object 7771"/>
          <p:cNvSpPr/>
          <p:nvPr/>
        </p:nvSpPr>
        <p:spPr>
          <a:xfrm>
            <a:off x="3189604" y="6473583"/>
            <a:ext cx="635" cy="20320"/>
          </a:xfrm>
          <a:custGeom>
            <a:avLst/>
            <a:gdLst/>
            <a:ahLst/>
            <a:cxnLst/>
            <a:rect l="l" t="t" r="r" b="b"/>
            <a:pathLst>
              <a:path w="635" h="20320">
                <a:moveTo>
                  <a:pt x="0" y="20192"/>
                </a:moveTo>
                <a:lnTo>
                  <a:pt x="0" y="0"/>
                </a:lnTo>
                <a:lnTo>
                  <a:pt x="635" y="0"/>
                </a:lnTo>
                <a:lnTo>
                  <a:pt x="635" y="69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2" name="object 7772"/>
          <p:cNvSpPr/>
          <p:nvPr/>
        </p:nvSpPr>
        <p:spPr>
          <a:xfrm>
            <a:off x="3189223" y="64706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3" name="object 7773"/>
          <p:cNvSpPr/>
          <p:nvPr/>
        </p:nvSpPr>
        <p:spPr>
          <a:xfrm>
            <a:off x="3191255" y="6560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4" name="object 7774"/>
          <p:cNvSpPr/>
          <p:nvPr/>
        </p:nvSpPr>
        <p:spPr>
          <a:xfrm>
            <a:off x="3191129" y="64902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5" name="object 7775"/>
          <p:cNvSpPr/>
          <p:nvPr/>
        </p:nvSpPr>
        <p:spPr>
          <a:xfrm>
            <a:off x="3192272" y="66243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6" name="object 7776"/>
          <p:cNvSpPr/>
          <p:nvPr/>
        </p:nvSpPr>
        <p:spPr>
          <a:xfrm>
            <a:off x="3191764" y="64838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7" name="object 7777"/>
          <p:cNvSpPr/>
          <p:nvPr/>
        </p:nvSpPr>
        <p:spPr>
          <a:xfrm>
            <a:off x="3191255" y="6475742"/>
            <a:ext cx="635" cy="14604"/>
          </a:xfrm>
          <a:custGeom>
            <a:avLst/>
            <a:gdLst/>
            <a:ahLst/>
            <a:cxnLst/>
            <a:rect l="l" t="t" r="r" b="b"/>
            <a:pathLst>
              <a:path w="635" h="14604">
                <a:moveTo>
                  <a:pt x="0" y="14477"/>
                </a:moveTo>
                <a:lnTo>
                  <a:pt x="0" y="0"/>
                </a:lnTo>
                <a:lnTo>
                  <a:pt x="635" y="0"/>
                </a:lnTo>
                <a:lnTo>
                  <a:pt x="635" y="8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8" name="object 7778"/>
          <p:cNvSpPr/>
          <p:nvPr/>
        </p:nvSpPr>
        <p:spPr>
          <a:xfrm>
            <a:off x="3193160" y="6449390"/>
            <a:ext cx="0" cy="184785"/>
          </a:xfrm>
          <a:custGeom>
            <a:avLst/>
            <a:gdLst/>
            <a:ahLst/>
            <a:cxnLst/>
            <a:rect l="l" t="t" r="r" b="b"/>
            <a:pathLst>
              <a:path h="184784">
                <a:moveTo>
                  <a:pt x="0" y="0"/>
                </a:moveTo>
                <a:lnTo>
                  <a:pt x="0" y="18453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9" name="object 7779"/>
          <p:cNvSpPr/>
          <p:nvPr/>
        </p:nvSpPr>
        <p:spPr>
          <a:xfrm>
            <a:off x="3193795" y="6634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0" name="object 7780"/>
          <p:cNvSpPr/>
          <p:nvPr/>
        </p:nvSpPr>
        <p:spPr>
          <a:xfrm>
            <a:off x="3193669" y="6533654"/>
            <a:ext cx="635" cy="101600"/>
          </a:xfrm>
          <a:custGeom>
            <a:avLst/>
            <a:gdLst/>
            <a:ahLst/>
            <a:cxnLst/>
            <a:rect l="l" t="t" r="r" b="b"/>
            <a:pathLst>
              <a:path w="635" h="101600">
                <a:moveTo>
                  <a:pt x="127" y="-4762"/>
                </a:moveTo>
                <a:lnTo>
                  <a:pt x="127" y="105854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1" name="object 7781"/>
          <p:cNvSpPr/>
          <p:nvPr/>
        </p:nvSpPr>
        <p:spPr>
          <a:xfrm>
            <a:off x="3193414" y="64965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2" name="object 7782"/>
          <p:cNvSpPr/>
          <p:nvPr/>
        </p:nvSpPr>
        <p:spPr>
          <a:xfrm>
            <a:off x="3191636" y="6467233"/>
            <a:ext cx="1270" cy="8890"/>
          </a:xfrm>
          <a:custGeom>
            <a:avLst/>
            <a:gdLst/>
            <a:ahLst/>
            <a:cxnLst/>
            <a:rect l="l" t="t" r="r" b="b"/>
            <a:pathLst>
              <a:path w="1269" h="8889">
                <a:moveTo>
                  <a:pt x="0" y="8509"/>
                </a:moveTo>
                <a:lnTo>
                  <a:pt x="0" y="0"/>
                </a:lnTo>
                <a:lnTo>
                  <a:pt x="1270" y="0"/>
                </a:lnTo>
                <a:lnTo>
                  <a:pt x="1270" y="43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3" name="object 7783"/>
          <p:cNvSpPr/>
          <p:nvPr/>
        </p:nvSpPr>
        <p:spPr>
          <a:xfrm>
            <a:off x="3189604" y="6466852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0" y="3810"/>
                </a:moveTo>
                <a:lnTo>
                  <a:pt x="0" y="0"/>
                </a:lnTo>
                <a:lnTo>
                  <a:pt x="2667" y="0"/>
                </a:lnTo>
                <a:lnTo>
                  <a:pt x="2667" y="3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4" name="object 7784"/>
          <p:cNvSpPr/>
          <p:nvPr/>
        </p:nvSpPr>
        <p:spPr>
          <a:xfrm>
            <a:off x="3188461" y="6465709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0" y="2286"/>
                </a:moveTo>
                <a:lnTo>
                  <a:pt x="0" y="0"/>
                </a:lnTo>
                <a:lnTo>
                  <a:pt x="2413" y="0"/>
                </a:lnTo>
                <a:lnTo>
                  <a:pt x="2413" y="114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5" name="object 7785"/>
          <p:cNvSpPr/>
          <p:nvPr/>
        </p:nvSpPr>
        <p:spPr>
          <a:xfrm>
            <a:off x="3187954" y="6464058"/>
            <a:ext cx="1905" cy="30480"/>
          </a:xfrm>
          <a:custGeom>
            <a:avLst/>
            <a:gdLst/>
            <a:ahLst/>
            <a:cxnLst/>
            <a:rect l="l" t="t" r="r" b="b"/>
            <a:pathLst>
              <a:path w="1905" h="30479">
                <a:moveTo>
                  <a:pt x="0" y="30099"/>
                </a:moveTo>
                <a:lnTo>
                  <a:pt x="0" y="0"/>
                </a:lnTo>
                <a:lnTo>
                  <a:pt x="1778" y="0"/>
                </a:lnTo>
                <a:lnTo>
                  <a:pt x="1778" y="16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6" name="object 7786"/>
          <p:cNvSpPr/>
          <p:nvPr/>
        </p:nvSpPr>
        <p:spPr>
          <a:xfrm>
            <a:off x="3186683" y="6463042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0" y="2539"/>
                </a:moveTo>
                <a:lnTo>
                  <a:pt x="0" y="0"/>
                </a:lnTo>
                <a:lnTo>
                  <a:pt x="2159" y="0"/>
                </a:lnTo>
                <a:lnTo>
                  <a:pt x="2159" y="10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7" name="object 7787"/>
          <p:cNvSpPr/>
          <p:nvPr/>
        </p:nvSpPr>
        <p:spPr>
          <a:xfrm>
            <a:off x="3185922" y="6460248"/>
            <a:ext cx="1905" cy="25400"/>
          </a:xfrm>
          <a:custGeom>
            <a:avLst/>
            <a:gdLst/>
            <a:ahLst/>
            <a:cxnLst/>
            <a:rect l="l" t="t" r="r" b="b"/>
            <a:pathLst>
              <a:path w="1905" h="25400">
                <a:moveTo>
                  <a:pt x="0" y="24891"/>
                </a:moveTo>
                <a:lnTo>
                  <a:pt x="0" y="0"/>
                </a:lnTo>
                <a:lnTo>
                  <a:pt x="1778" y="0"/>
                </a:lnTo>
                <a:lnTo>
                  <a:pt x="1778" y="27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8" name="object 7788"/>
          <p:cNvSpPr/>
          <p:nvPr/>
        </p:nvSpPr>
        <p:spPr>
          <a:xfrm>
            <a:off x="3185541" y="645948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7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9" name="object 7789"/>
          <p:cNvSpPr/>
          <p:nvPr/>
        </p:nvSpPr>
        <p:spPr>
          <a:xfrm>
            <a:off x="3185160" y="6459105"/>
            <a:ext cx="1270" cy="10160"/>
          </a:xfrm>
          <a:custGeom>
            <a:avLst/>
            <a:gdLst/>
            <a:ahLst/>
            <a:cxnLst/>
            <a:rect l="l" t="t" r="r" b="b"/>
            <a:pathLst>
              <a:path w="1269" h="10160">
                <a:moveTo>
                  <a:pt x="0" y="9905"/>
                </a:moveTo>
                <a:lnTo>
                  <a:pt x="0" y="0"/>
                </a:lnTo>
                <a:lnTo>
                  <a:pt x="1016" y="0"/>
                </a:lnTo>
                <a:lnTo>
                  <a:pt x="1016" y="3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0" name="object 7790"/>
          <p:cNvSpPr/>
          <p:nvPr/>
        </p:nvSpPr>
        <p:spPr>
          <a:xfrm>
            <a:off x="3184398" y="6458216"/>
            <a:ext cx="1270" cy="3175"/>
          </a:xfrm>
          <a:custGeom>
            <a:avLst/>
            <a:gdLst/>
            <a:ahLst/>
            <a:cxnLst/>
            <a:rect l="l" t="t" r="r" b="b"/>
            <a:pathLst>
              <a:path w="1269" h="3175">
                <a:moveTo>
                  <a:pt x="0" y="3175"/>
                </a:moveTo>
                <a:lnTo>
                  <a:pt x="0" y="0"/>
                </a:lnTo>
                <a:lnTo>
                  <a:pt x="1270" y="0"/>
                </a:lnTo>
                <a:lnTo>
                  <a:pt x="1270" y="8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1" name="object 7791"/>
          <p:cNvSpPr/>
          <p:nvPr/>
        </p:nvSpPr>
        <p:spPr>
          <a:xfrm>
            <a:off x="3183382" y="6457962"/>
            <a:ext cx="1905" cy="6350"/>
          </a:xfrm>
          <a:custGeom>
            <a:avLst/>
            <a:gdLst/>
            <a:ahLst/>
            <a:cxnLst/>
            <a:rect l="l" t="t" r="r" b="b"/>
            <a:pathLst>
              <a:path w="1905" h="6350">
                <a:moveTo>
                  <a:pt x="0" y="6223"/>
                </a:moveTo>
                <a:lnTo>
                  <a:pt x="0" y="0"/>
                </a:lnTo>
                <a:lnTo>
                  <a:pt x="1651" y="0"/>
                </a:lnTo>
                <a:lnTo>
                  <a:pt x="1651" y="25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2" name="object 7792"/>
          <p:cNvSpPr/>
          <p:nvPr/>
        </p:nvSpPr>
        <p:spPr>
          <a:xfrm>
            <a:off x="3182492" y="6456946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5" h="100329">
                <a:moveTo>
                  <a:pt x="0" y="100329"/>
                </a:moveTo>
                <a:lnTo>
                  <a:pt x="0" y="0"/>
                </a:lnTo>
                <a:lnTo>
                  <a:pt x="1778" y="0"/>
                </a:lnTo>
                <a:lnTo>
                  <a:pt x="1778" y="10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3" name="object 7793"/>
          <p:cNvSpPr/>
          <p:nvPr/>
        </p:nvSpPr>
        <p:spPr>
          <a:xfrm>
            <a:off x="3182366" y="645631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4" name="object 7794"/>
          <p:cNvSpPr/>
          <p:nvPr/>
        </p:nvSpPr>
        <p:spPr>
          <a:xfrm>
            <a:off x="3182111" y="645593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5" name="object 7795"/>
          <p:cNvSpPr/>
          <p:nvPr/>
        </p:nvSpPr>
        <p:spPr>
          <a:xfrm>
            <a:off x="3180588" y="6455930"/>
            <a:ext cx="1905" cy="5715"/>
          </a:xfrm>
          <a:custGeom>
            <a:avLst/>
            <a:gdLst/>
            <a:ahLst/>
            <a:cxnLst/>
            <a:rect l="l" t="t" r="r" b="b"/>
            <a:pathLst>
              <a:path w="1905" h="5714">
                <a:moveTo>
                  <a:pt x="0" y="5207"/>
                </a:moveTo>
                <a:lnTo>
                  <a:pt x="0" y="0"/>
                </a:lnTo>
                <a:lnTo>
                  <a:pt x="1905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6" name="object 7796"/>
          <p:cNvSpPr/>
          <p:nvPr/>
        </p:nvSpPr>
        <p:spPr>
          <a:xfrm>
            <a:off x="3179952" y="6455422"/>
            <a:ext cx="1905" cy="9525"/>
          </a:xfrm>
          <a:custGeom>
            <a:avLst/>
            <a:gdLst/>
            <a:ahLst/>
            <a:cxnLst/>
            <a:rect l="l" t="t" r="r" b="b"/>
            <a:pathLst>
              <a:path w="1905" h="9525">
                <a:moveTo>
                  <a:pt x="0" y="9525"/>
                </a:moveTo>
                <a:lnTo>
                  <a:pt x="0" y="0"/>
                </a:lnTo>
                <a:lnTo>
                  <a:pt x="1651" y="0"/>
                </a:lnTo>
                <a:lnTo>
                  <a:pt x="1651" y="5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7" name="object 7797"/>
          <p:cNvSpPr/>
          <p:nvPr/>
        </p:nvSpPr>
        <p:spPr>
          <a:xfrm>
            <a:off x="3179064" y="6455168"/>
            <a:ext cx="1905" cy="8890"/>
          </a:xfrm>
          <a:custGeom>
            <a:avLst/>
            <a:gdLst/>
            <a:ahLst/>
            <a:cxnLst/>
            <a:rect l="l" t="t" r="r" b="b"/>
            <a:pathLst>
              <a:path w="1905" h="8889">
                <a:moveTo>
                  <a:pt x="0" y="8889"/>
                </a:moveTo>
                <a:lnTo>
                  <a:pt x="0" y="0"/>
                </a:lnTo>
                <a:lnTo>
                  <a:pt x="1651" y="0"/>
                </a:lnTo>
                <a:lnTo>
                  <a:pt x="1651" y="2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8" name="object 7798"/>
          <p:cNvSpPr/>
          <p:nvPr/>
        </p:nvSpPr>
        <p:spPr>
          <a:xfrm>
            <a:off x="3177667" y="6455041"/>
            <a:ext cx="2540" cy="4445"/>
          </a:xfrm>
          <a:custGeom>
            <a:avLst/>
            <a:gdLst/>
            <a:ahLst/>
            <a:cxnLst/>
            <a:rect l="l" t="t" r="r" b="b"/>
            <a:pathLst>
              <a:path w="2539" h="4445">
                <a:moveTo>
                  <a:pt x="0" y="4317"/>
                </a:moveTo>
                <a:lnTo>
                  <a:pt x="0" y="0"/>
                </a:lnTo>
                <a:lnTo>
                  <a:pt x="2286" y="0"/>
                </a:lnTo>
                <a:lnTo>
                  <a:pt x="2286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9" name="object 7799"/>
          <p:cNvSpPr/>
          <p:nvPr/>
        </p:nvSpPr>
        <p:spPr>
          <a:xfrm>
            <a:off x="3194557" y="65361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0" name="object 7800"/>
          <p:cNvSpPr/>
          <p:nvPr/>
        </p:nvSpPr>
        <p:spPr>
          <a:xfrm>
            <a:off x="3195447" y="6454216"/>
            <a:ext cx="0" cy="157480"/>
          </a:xfrm>
          <a:custGeom>
            <a:avLst/>
            <a:gdLst/>
            <a:ahLst/>
            <a:cxnLst/>
            <a:rect l="l" t="t" r="r" b="b"/>
            <a:pathLst>
              <a:path h="157479">
                <a:moveTo>
                  <a:pt x="0" y="0"/>
                </a:moveTo>
                <a:lnTo>
                  <a:pt x="0" y="15735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1" name="object 7801"/>
          <p:cNvSpPr/>
          <p:nvPr/>
        </p:nvSpPr>
        <p:spPr>
          <a:xfrm>
            <a:off x="3195954" y="65888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2" name="object 7802"/>
          <p:cNvSpPr/>
          <p:nvPr/>
        </p:nvSpPr>
        <p:spPr>
          <a:xfrm>
            <a:off x="3194557" y="6456057"/>
            <a:ext cx="635" cy="19050"/>
          </a:xfrm>
          <a:custGeom>
            <a:avLst/>
            <a:gdLst/>
            <a:ahLst/>
            <a:cxnLst/>
            <a:rect l="l" t="t" r="r" b="b"/>
            <a:pathLst>
              <a:path w="635" h="19050">
                <a:moveTo>
                  <a:pt x="0" y="18923"/>
                </a:moveTo>
                <a:lnTo>
                  <a:pt x="0" y="0"/>
                </a:lnTo>
                <a:lnTo>
                  <a:pt x="635" y="0"/>
                </a:lnTo>
                <a:lnTo>
                  <a:pt x="635" y="29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3" name="object 7803"/>
          <p:cNvSpPr/>
          <p:nvPr/>
        </p:nvSpPr>
        <p:spPr>
          <a:xfrm>
            <a:off x="3178810" y="6454025"/>
            <a:ext cx="15875" cy="1270"/>
          </a:xfrm>
          <a:custGeom>
            <a:avLst/>
            <a:gdLst/>
            <a:ahLst/>
            <a:cxnLst/>
            <a:rect l="l" t="t" r="r" b="b"/>
            <a:pathLst>
              <a:path w="15875" h="1270">
                <a:moveTo>
                  <a:pt x="0" y="1015"/>
                </a:moveTo>
                <a:lnTo>
                  <a:pt x="0" y="0"/>
                </a:lnTo>
                <a:lnTo>
                  <a:pt x="15748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4" name="object 7804"/>
          <p:cNvSpPr/>
          <p:nvPr/>
        </p:nvSpPr>
        <p:spPr>
          <a:xfrm>
            <a:off x="3177158" y="6453390"/>
            <a:ext cx="9525" cy="100965"/>
          </a:xfrm>
          <a:custGeom>
            <a:avLst/>
            <a:gdLst/>
            <a:ahLst/>
            <a:cxnLst/>
            <a:rect l="l" t="t" r="r" b="b"/>
            <a:pathLst>
              <a:path w="9525" h="100965">
                <a:moveTo>
                  <a:pt x="0" y="100457"/>
                </a:moveTo>
                <a:lnTo>
                  <a:pt x="0" y="0"/>
                </a:lnTo>
                <a:lnTo>
                  <a:pt x="9525" y="0"/>
                </a:lnTo>
                <a:lnTo>
                  <a:pt x="9525" y="6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5" name="object 7805"/>
          <p:cNvSpPr/>
          <p:nvPr/>
        </p:nvSpPr>
        <p:spPr>
          <a:xfrm>
            <a:off x="3176270" y="6453390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0" y="1777"/>
                </a:moveTo>
                <a:lnTo>
                  <a:pt x="0" y="0"/>
                </a:lnTo>
                <a:lnTo>
                  <a:pt x="5715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6" name="object 7806"/>
          <p:cNvSpPr/>
          <p:nvPr/>
        </p:nvSpPr>
        <p:spPr>
          <a:xfrm>
            <a:off x="3175507" y="6452501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5">
                <a:moveTo>
                  <a:pt x="0" y="100457"/>
                </a:moveTo>
                <a:lnTo>
                  <a:pt x="0" y="0"/>
                </a:lnTo>
                <a:lnTo>
                  <a:pt x="3556" y="0"/>
                </a:lnTo>
                <a:lnTo>
                  <a:pt x="3556" y="88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7" name="object 7807"/>
          <p:cNvSpPr/>
          <p:nvPr/>
        </p:nvSpPr>
        <p:spPr>
          <a:xfrm>
            <a:off x="3174364" y="6451993"/>
            <a:ext cx="3175" cy="8255"/>
          </a:xfrm>
          <a:custGeom>
            <a:avLst/>
            <a:gdLst/>
            <a:ahLst/>
            <a:cxnLst/>
            <a:rect l="l" t="t" r="r" b="b"/>
            <a:pathLst>
              <a:path w="3175" h="8254">
                <a:moveTo>
                  <a:pt x="0" y="7747"/>
                </a:moveTo>
                <a:lnTo>
                  <a:pt x="0" y="0"/>
                </a:lnTo>
                <a:lnTo>
                  <a:pt x="2921" y="0"/>
                </a:lnTo>
                <a:lnTo>
                  <a:pt x="2921" y="5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8" name="object 7808"/>
          <p:cNvSpPr/>
          <p:nvPr/>
        </p:nvSpPr>
        <p:spPr>
          <a:xfrm>
            <a:off x="3173983" y="645173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5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9" name="object 7809"/>
          <p:cNvSpPr/>
          <p:nvPr/>
        </p:nvSpPr>
        <p:spPr>
          <a:xfrm>
            <a:off x="3173729" y="6451358"/>
            <a:ext cx="1270" cy="26670"/>
          </a:xfrm>
          <a:custGeom>
            <a:avLst/>
            <a:gdLst/>
            <a:ahLst/>
            <a:cxnLst/>
            <a:rect l="l" t="t" r="r" b="b"/>
            <a:pathLst>
              <a:path w="1269" h="26670">
                <a:moveTo>
                  <a:pt x="0" y="26415"/>
                </a:moveTo>
                <a:lnTo>
                  <a:pt x="0" y="0"/>
                </a:lnTo>
                <a:lnTo>
                  <a:pt x="1143" y="0"/>
                </a:lnTo>
                <a:lnTo>
                  <a:pt x="1143" y="3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0" name="object 7810"/>
          <p:cNvSpPr/>
          <p:nvPr/>
        </p:nvSpPr>
        <p:spPr>
          <a:xfrm>
            <a:off x="3172332" y="6450850"/>
            <a:ext cx="1905" cy="5080"/>
          </a:xfrm>
          <a:custGeom>
            <a:avLst/>
            <a:gdLst/>
            <a:ahLst/>
            <a:cxnLst/>
            <a:rect l="l" t="t" r="r" b="b"/>
            <a:pathLst>
              <a:path w="1905" h="5079">
                <a:moveTo>
                  <a:pt x="0" y="4952"/>
                </a:moveTo>
                <a:lnTo>
                  <a:pt x="0" y="0"/>
                </a:lnTo>
                <a:lnTo>
                  <a:pt x="1524" y="0"/>
                </a:lnTo>
                <a:lnTo>
                  <a:pt x="1524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1" name="object 7811"/>
          <p:cNvSpPr/>
          <p:nvPr/>
        </p:nvSpPr>
        <p:spPr>
          <a:xfrm>
            <a:off x="3171825" y="645021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6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2" name="object 7812"/>
          <p:cNvSpPr/>
          <p:nvPr/>
        </p:nvSpPr>
        <p:spPr>
          <a:xfrm>
            <a:off x="3171063" y="6450215"/>
            <a:ext cx="1905" cy="12065"/>
          </a:xfrm>
          <a:custGeom>
            <a:avLst/>
            <a:gdLst/>
            <a:ahLst/>
            <a:cxnLst/>
            <a:rect l="l" t="t" r="r" b="b"/>
            <a:pathLst>
              <a:path w="1905" h="12064">
                <a:moveTo>
                  <a:pt x="0" y="11811"/>
                </a:moveTo>
                <a:lnTo>
                  <a:pt x="0" y="0"/>
                </a:lnTo>
                <a:lnTo>
                  <a:pt x="1397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3" name="object 7813"/>
          <p:cNvSpPr/>
          <p:nvPr/>
        </p:nvSpPr>
        <p:spPr>
          <a:xfrm>
            <a:off x="3170682" y="644983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3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4" name="object 7814"/>
          <p:cNvSpPr/>
          <p:nvPr/>
        </p:nvSpPr>
        <p:spPr>
          <a:xfrm>
            <a:off x="3169666" y="6449580"/>
            <a:ext cx="1905" cy="3810"/>
          </a:xfrm>
          <a:custGeom>
            <a:avLst/>
            <a:gdLst/>
            <a:ahLst/>
            <a:cxnLst/>
            <a:rect l="l" t="t" r="r" b="b"/>
            <a:pathLst>
              <a:path w="1905" h="3810">
                <a:moveTo>
                  <a:pt x="0" y="3810"/>
                </a:moveTo>
                <a:lnTo>
                  <a:pt x="0" y="0"/>
                </a:lnTo>
                <a:lnTo>
                  <a:pt x="1651" y="0"/>
                </a:lnTo>
                <a:lnTo>
                  <a:pt x="1651" y="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5" name="object 7815"/>
          <p:cNvSpPr/>
          <p:nvPr/>
        </p:nvSpPr>
        <p:spPr>
          <a:xfrm>
            <a:off x="3169157" y="644919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3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6" name="object 7816"/>
          <p:cNvSpPr/>
          <p:nvPr/>
        </p:nvSpPr>
        <p:spPr>
          <a:xfrm>
            <a:off x="3168395" y="6448945"/>
            <a:ext cx="1905" cy="12065"/>
          </a:xfrm>
          <a:custGeom>
            <a:avLst/>
            <a:gdLst/>
            <a:ahLst/>
            <a:cxnLst/>
            <a:rect l="l" t="t" r="r" b="b"/>
            <a:pathLst>
              <a:path w="1905" h="12064">
                <a:moveTo>
                  <a:pt x="0" y="11811"/>
                </a:moveTo>
                <a:lnTo>
                  <a:pt x="0" y="0"/>
                </a:lnTo>
                <a:lnTo>
                  <a:pt x="1397" y="0"/>
                </a:lnTo>
                <a:lnTo>
                  <a:pt x="1397" y="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7" name="object 7817"/>
          <p:cNvSpPr/>
          <p:nvPr/>
        </p:nvSpPr>
        <p:spPr>
          <a:xfrm>
            <a:off x="3168014" y="6448818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8" name="object 7818"/>
          <p:cNvSpPr/>
          <p:nvPr/>
        </p:nvSpPr>
        <p:spPr>
          <a:xfrm>
            <a:off x="3167126" y="644869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1904"/>
                </a:moveTo>
                <a:lnTo>
                  <a:pt x="0" y="0"/>
                </a:lnTo>
                <a:lnTo>
                  <a:pt x="1524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9" name="object 7819"/>
          <p:cNvSpPr/>
          <p:nvPr/>
        </p:nvSpPr>
        <p:spPr>
          <a:xfrm>
            <a:off x="3165982" y="6448437"/>
            <a:ext cx="1905" cy="3175"/>
          </a:xfrm>
          <a:custGeom>
            <a:avLst/>
            <a:gdLst/>
            <a:ahLst/>
            <a:cxnLst/>
            <a:rect l="l" t="t" r="r" b="b"/>
            <a:pathLst>
              <a:path w="1905" h="3175">
                <a:moveTo>
                  <a:pt x="0" y="2794"/>
                </a:moveTo>
                <a:lnTo>
                  <a:pt x="0" y="0"/>
                </a:lnTo>
                <a:lnTo>
                  <a:pt x="1905" y="0"/>
                </a:lnTo>
                <a:lnTo>
                  <a:pt x="1905" y="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0" name="object 7820"/>
          <p:cNvSpPr/>
          <p:nvPr/>
        </p:nvSpPr>
        <p:spPr>
          <a:xfrm>
            <a:off x="3164967" y="6448056"/>
            <a:ext cx="1905" cy="1270"/>
          </a:xfrm>
          <a:custGeom>
            <a:avLst/>
            <a:gdLst/>
            <a:ahLst/>
            <a:cxnLst/>
            <a:rect l="l" t="t" r="r" b="b"/>
            <a:pathLst>
              <a:path w="1905" h="1270">
                <a:moveTo>
                  <a:pt x="0" y="762"/>
                </a:moveTo>
                <a:lnTo>
                  <a:pt x="0" y="0"/>
                </a:lnTo>
                <a:lnTo>
                  <a:pt x="1905" y="0"/>
                </a:lnTo>
                <a:lnTo>
                  <a:pt x="1905" y="3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1" name="object 7821"/>
          <p:cNvSpPr/>
          <p:nvPr/>
        </p:nvSpPr>
        <p:spPr>
          <a:xfrm>
            <a:off x="3164585" y="6447802"/>
            <a:ext cx="1905" cy="41910"/>
          </a:xfrm>
          <a:custGeom>
            <a:avLst/>
            <a:gdLst/>
            <a:ahLst/>
            <a:cxnLst/>
            <a:rect l="l" t="t" r="r" b="b"/>
            <a:pathLst>
              <a:path w="1905" h="41910">
                <a:moveTo>
                  <a:pt x="0" y="41783"/>
                </a:moveTo>
                <a:lnTo>
                  <a:pt x="0" y="0"/>
                </a:lnTo>
                <a:lnTo>
                  <a:pt x="1397" y="0"/>
                </a:lnTo>
                <a:lnTo>
                  <a:pt x="1397" y="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2" name="object 7822"/>
          <p:cNvSpPr/>
          <p:nvPr/>
        </p:nvSpPr>
        <p:spPr>
          <a:xfrm>
            <a:off x="3164204" y="644767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3" name="object 7823"/>
          <p:cNvSpPr/>
          <p:nvPr/>
        </p:nvSpPr>
        <p:spPr>
          <a:xfrm>
            <a:off x="3162935" y="6447548"/>
            <a:ext cx="1905" cy="2540"/>
          </a:xfrm>
          <a:custGeom>
            <a:avLst/>
            <a:gdLst/>
            <a:ahLst/>
            <a:cxnLst/>
            <a:rect l="l" t="t" r="r" b="b"/>
            <a:pathLst>
              <a:path w="1905" h="2539">
                <a:moveTo>
                  <a:pt x="0" y="2412"/>
                </a:moveTo>
                <a:lnTo>
                  <a:pt x="0" y="0"/>
                </a:lnTo>
                <a:lnTo>
                  <a:pt x="1778" y="0"/>
                </a:lnTo>
                <a:lnTo>
                  <a:pt x="1778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4" name="object 7824"/>
          <p:cNvSpPr/>
          <p:nvPr/>
        </p:nvSpPr>
        <p:spPr>
          <a:xfrm>
            <a:off x="3162426" y="6447040"/>
            <a:ext cx="1905" cy="13970"/>
          </a:xfrm>
          <a:custGeom>
            <a:avLst/>
            <a:gdLst/>
            <a:ahLst/>
            <a:cxnLst/>
            <a:rect l="l" t="t" r="r" b="b"/>
            <a:pathLst>
              <a:path w="1905" h="13970">
                <a:moveTo>
                  <a:pt x="0" y="13462"/>
                </a:moveTo>
                <a:lnTo>
                  <a:pt x="0" y="0"/>
                </a:lnTo>
                <a:lnTo>
                  <a:pt x="1397" y="0"/>
                </a:lnTo>
                <a:lnTo>
                  <a:pt x="1397" y="5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5" name="object 7825"/>
          <p:cNvSpPr/>
          <p:nvPr/>
        </p:nvSpPr>
        <p:spPr>
          <a:xfrm>
            <a:off x="3161792" y="6446913"/>
            <a:ext cx="1905" cy="3175"/>
          </a:xfrm>
          <a:custGeom>
            <a:avLst/>
            <a:gdLst/>
            <a:ahLst/>
            <a:cxnLst/>
            <a:rect l="l" t="t" r="r" b="b"/>
            <a:pathLst>
              <a:path w="1905" h="3175">
                <a:moveTo>
                  <a:pt x="0" y="2666"/>
                </a:moveTo>
                <a:lnTo>
                  <a:pt x="0" y="0"/>
                </a:lnTo>
                <a:lnTo>
                  <a:pt x="1397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6" name="object 7826"/>
          <p:cNvSpPr/>
          <p:nvPr/>
        </p:nvSpPr>
        <p:spPr>
          <a:xfrm>
            <a:off x="3161410" y="6446659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508" y="-4762"/>
                </a:moveTo>
                <a:lnTo>
                  <a:pt x="508" y="105092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7" name="object 7827"/>
          <p:cNvSpPr/>
          <p:nvPr/>
        </p:nvSpPr>
        <p:spPr>
          <a:xfrm>
            <a:off x="3161157" y="6446405"/>
            <a:ext cx="1270" cy="18415"/>
          </a:xfrm>
          <a:custGeom>
            <a:avLst/>
            <a:gdLst/>
            <a:ahLst/>
            <a:cxnLst/>
            <a:rect l="l" t="t" r="r" b="b"/>
            <a:pathLst>
              <a:path w="1269" h="18414">
                <a:moveTo>
                  <a:pt x="0" y="18287"/>
                </a:moveTo>
                <a:lnTo>
                  <a:pt x="0" y="0"/>
                </a:lnTo>
                <a:lnTo>
                  <a:pt x="762" y="0"/>
                </a:lnTo>
                <a:lnTo>
                  <a:pt x="762" y="2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8" name="object 7828"/>
          <p:cNvSpPr/>
          <p:nvPr/>
        </p:nvSpPr>
        <p:spPr>
          <a:xfrm>
            <a:off x="3160776" y="644615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9" name="object 7829"/>
          <p:cNvSpPr/>
          <p:nvPr/>
        </p:nvSpPr>
        <p:spPr>
          <a:xfrm>
            <a:off x="3159760" y="6445516"/>
            <a:ext cx="1905" cy="5080"/>
          </a:xfrm>
          <a:custGeom>
            <a:avLst/>
            <a:gdLst/>
            <a:ahLst/>
            <a:cxnLst/>
            <a:rect l="l" t="t" r="r" b="b"/>
            <a:pathLst>
              <a:path w="1905" h="5079">
                <a:moveTo>
                  <a:pt x="0" y="4572"/>
                </a:moveTo>
                <a:lnTo>
                  <a:pt x="0" y="0"/>
                </a:lnTo>
                <a:lnTo>
                  <a:pt x="1397" y="0"/>
                </a:lnTo>
                <a:lnTo>
                  <a:pt x="1397" y="6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0" name="object 7830"/>
          <p:cNvSpPr/>
          <p:nvPr/>
        </p:nvSpPr>
        <p:spPr>
          <a:xfrm>
            <a:off x="3159251" y="644526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1" name="object 7831"/>
          <p:cNvSpPr/>
          <p:nvPr/>
        </p:nvSpPr>
        <p:spPr>
          <a:xfrm>
            <a:off x="3158870" y="6445008"/>
            <a:ext cx="1270" cy="3175"/>
          </a:xfrm>
          <a:custGeom>
            <a:avLst/>
            <a:gdLst/>
            <a:ahLst/>
            <a:cxnLst/>
            <a:rect l="l" t="t" r="r" b="b"/>
            <a:pathLst>
              <a:path w="1269" h="3175">
                <a:moveTo>
                  <a:pt x="0" y="3048"/>
                </a:moveTo>
                <a:lnTo>
                  <a:pt x="0" y="0"/>
                </a:lnTo>
                <a:lnTo>
                  <a:pt x="1016" y="0"/>
                </a:lnTo>
                <a:lnTo>
                  <a:pt x="1016" y="25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2" name="object 7832"/>
          <p:cNvSpPr/>
          <p:nvPr/>
        </p:nvSpPr>
        <p:spPr>
          <a:xfrm>
            <a:off x="3157347" y="6444881"/>
            <a:ext cx="2540" cy="1270"/>
          </a:xfrm>
          <a:custGeom>
            <a:avLst/>
            <a:gdLst/>
            <a:ahLst/>
            <a:cxnLst/>
            <a:rect l="l" t="t" r="r" b="b"/>
            <a:pathLst>
              <a:path w="2539" h="1270">
                <a:moveTo>
                  <a:pt x="0" y="888"/>
                </a:moveTo>
                <a:lnTo>
                  <a:pt x="0" y="0"/>
                </a:lnTo>
                <a:lnTo>
                  <a:pt x="2032" y="0"/>
                </a:lnTo>
                <a:lnTo>
                  <a:pt x="2032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3" name="object 7833"/>
          <p:cNvSpPr/>
          <p:nvPr/>
        </p:nvSpPr>
        <p:spPr>
          <a:xfrm>
            <a:off x="3156457" y="6444627"/>
            <a:ext cx="1905" cy="8890"/>
          </a:xfrm>
          <a:custGeom>
            <a:avLst/>
            <a:gdLst/>
            <a:ahLst/>
            <a:cxnLst/>
            <a:rect l="l" t="t" r="r" b="b"/>
            <a:pathLst>
              <a:path w="1905" h="8889">
                <a:moveTo>
                  <a:pt x="0" y="8382"/>
                </a:moveTo>
                <a:lnTo>
                  <a:pt x="0" y="0"/>
                </a:lnTo>
                <a:lnTo>
                  <a:pt x="1905" y="0"/>
                </a:lnTo>
                <a:lnTo>
                  <a:pt x="1905" y="25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4" name="object 7834"/>
          <p:cNvSpPr/>
          <p:nvPr/>
        </p:nvSpPr>
        <p:spPr>
          <a:xfrm>
            <a:off x="3156076" y="644450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5" name="object 7835"/>
          <p:cNvSpPr/>
          <p:nvPr/>
        </p:nvSpPr>
        <p:spPr>
          <a:xfrm>
            <a:off x="3155823" y="644437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6" name="object 7836"/>
          <p:cNvSpPr/>
          <p:nvPr/>
        </p:nvSpPr>
        <p:spPr>
          <a:xfrm>
            <a:off x="3155695" y="64441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7" name="object 7837"/>
          <p:cNvSpPr/>
          <p:nvPr/>
        </p:nvSpPr>
        <p:spPr>
          <a:xfrm>
            <a:off x="3155442" y="64439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8" name="object 7838"/>
          <p:cNvSpPr/>
          <p:nvPr/>
        </p:nvSpPr>
        <p:spPr>
          <a:xfrm>
            <a:off x="3155314" y="6443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9" name="object 7839"/>
          <p:cNvSpPr/>
          <p:nvPr/>
        </p:nvSpPr>
        <p:spPr>
          <a:xfrm>
            <a:off x="3154552" y="6443611"/>
            <a:ext cx="1270" cy="9525"/>
          </a:xfrm>
          <a:custGeom>
            <a:avLst/>
            <a:gdLst/>
            <a:ahLst/>
            <a:cxnLst/>
            <a:rect l="l" t="t" r="r" b="b"/>
            <a:pathLst>
              <a:path w="1269" h="9525">
                <a:moveTo>
                  <a:pt x="0" y="9016"/>
                </a:moveTo>
                <a:lnTo>
                  <a:pt x="0" y="0"/>
                </a:lnTo>
                <a:lnTo>
                  <a:pt x="889" y="0"/>
                </a:lnTo>
                <a:lnTo>
                  <a:pt x="889" y="25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0" name="object 7840"/>
          <p:cNvSpPr/>
          <p:nvPr/>
        </p:nvSpPr>
        <p:spPr>
          <a:xfrm>
            <a:off x="3154172" y="64434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1" name="object 7841"/>
          <p:cNvSpPr/>
          <p:nvPr/>
        </p:nvSpPr>
        <p:spPr>
          <a:xfrm>
            <a:off x="3153536" y="6443484"/>
            <a:ext cx="1270" cy="8255"/>
          </a:xfrm>
          <a:custGeom>
            <a:avLst/>
            <a:gdLst/>
            <a:ahLst/>
            <a:cxnLst/>
            <a:rect l="l" t="t" r="r" b="b"/>
            <a:pathLst>
              <a:path w="1269" h="8254">
                <a:moveTo>
                  <a:pt x="0" y="7874"/>
                </a:moveTo>
                <a:lnTo>
                  <a:pt x="0" y="0"/>
                </a:lnTo>
                <a:lnTo>
                  <a:pt x="1016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2" name="object 7842"/>
          <p:cNvSpPr/>
          <p:nvPr/>
        </p:nvSpPr>
        <p:spPr>
          <a:xfrm>
            <a:off x="3153155" y="644335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3" name="object 7843"/>
          <p:cNvSpPr/>
          <p:nvPr/>
        </p:nvSpPr>
        <p:spPr>
          <a:xfrm>
            <a:off x="3152013" y="6443103"/>
            <a:ext cx="1905" cy="5715"/>
          </a:xfrm>
          <a:custGeom>
            <a:avLst/>
            <a:gdLst/>
            <a:ahLst/>
            <a:cxnLst/>
            <a:rect l="l" t="t" r="r" b="b"/>
            <a:pathLst>
              <a:path w="1905" h="5714">
                <a:moveTo>
                  <a:pt x="0" y="5714"/>
                </a:moveTo>
                <a:lnTo>
                  <a:pt x="0" y="0"/>
                </a:lnTo>
                <a:lnTo>
                  <a:pt x="1651" y="0"/>
                </a:lnTo>
                <a:lnTo>
                  <a:pt x="1651" y="2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4" name="object 7844"/>
          <p:cNvSpPr/>
          <p:nvPr/>
        </p:nvSpPr>
        <p:spPr>
          <a:xfrm>
            <a:off x="3151504" y="644284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5" name="object 7845"/>
          <p:cNvSpPr/>
          <p:nvPr/>
        </p:nvSpPr>
        <p:spPr>
          <a:xfrm>
            <a:off x="3151251" y="644259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6" name="object 7846"/>
          <p:cNvSpPr/>
          <p:nvPr/>
        </p:nvSpPr>
        <p:spPr>
          <a:xfrm>
            <a:off x="3151123" y="64424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7" name="object 7847"/>
          <p:cNvSpPr/>
          <p:nvPr/>
        </p:nvSpPr>
        <p:spPr>
          <a:xfrm>
            <a:off x="3150616" y="6442341"/>
            <a:ext cx="1270" cy="5080"/>
          </a:xfrm>
          <a:custGeom>
            <a:avLst/>
            <a:gdLst/>
            <a:ahLst/>
            <a:cxnLst/>
            <a:rect l="l" t="t" r="r" b="b"/>
            <a:pathLst>
              <a:path w="1269" h="5079">
                <a:moveTo>
                  <a:pt x="0" y="4572"/>
                </a:moveTo>
                <a:lnTo>
                  <a:pt x="0" y="0"/>
                </a:lnTo>
                <a:lnTo>
                  <a:pt x="762" y="0"/>
                </a:lnTo>
                <a:lnTo>
                  <a:pt x="762" y="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8" name="object 7848"/>
          <p:cNvSpPr/>
          <p:nvPr/>
        </p:nvSpPr>
        <p:spPr>
          <a:xfrm>
            <a:off x="3150361" y="64422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9" name="object 7849"/>
          <p:cNvSpPr/>
          <p:nvPr/>
        </p:nvSpPr>
        <p:spPr>
          <a:xfrm>
            <a:off x="3150107" y="64419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0" name="object 7850"/>
          <p:cNvSpPr/>
          <p:nvPr/>
        </p:nvSpPr>
        <p:spPr>
          <a:xfrm>
            <a:off x="3149980" y="64417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1" name="object 7851"/>
          <p:cNvSpPr/>
          <p:nvPr/>
        </p:nvSpPr>
        <p:spPr>
          <a:xfrm>
            <a:off x="3149345" y="6441706"/>
            <a:ext cx="1270" cy="6985"/>
          </a:xfrm>
          <a:custGeom>
            <a:avLst/>
            <a:gdLst/>
            <a:ahLst/>
            <a:cxnLst/>
            <a:rect l="l" t="t" r="r" b="b"/>
            <a:pathLst>
              <a:path w="1269" h="6985">
                <a:moveTo>
                  <a:pt x="0" y="6603"/>
                </a:moveTo>
                <a:lnTo>
                  <a:pt x="0" y="0"/>
                </a:lnTo>
                <a:lnTo>
                  <a:pt x="762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2" name="object 7852"/>
          <p:cNvSpPr/>
          <p:nvPr/>
        </p:nvSpPr>
        <p:spPr>
          <a:xfrm>
            <a:off x="3148964" y="644145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3" name="object 7853"/>
          <p:cNvSpPr/>
          <p:nvPr/>
        </p:nvSpPr>
        <p:spPr>
          <a:xfrm>
            <a:off x="3148838" y="64413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4" name="object 7854"/>
          <p:cNvSpPr/>
          <p:nvPr/>
        </p:nvSpPr>
        <p:spPr>
          <a:xfrm>
            <a:off x="3148457" y="6441071"/>
            <a:ext cx="635" cy="17145"/>
          </a:xfrm>
          <a:custGeom>
            <a:avLst/>
            <a:gdLst/>
            <a:ahLst/>
            <a:cxnLst/>
            <a:rect l="l" t="t" r="r" b="b"/>
            <a:pathLst>
              <a:path w="635" h="17145">
                <a:moveTo>
                  <a:pt x="0" y="16890"/>
                </a:moveTo>
                <a:lnTo>
                  <a:pt x="0" y="0"/>
                </a:lnTo>
                <a:lnTo>
                  <a:pt x="635" y="0"/>
                </a:lnTo>
                <a:lnTo>
                  <a:pt x="635" y="2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5" name="object 7855"/>
          <p:cNvSpPr/>
          <p:nvPr/>
        </p:nvSpPr>
        <p:spPr>
          <a:xfrm>
            <a:off x="3148202" y="64409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6" name="object 7856"/>
          <p:cNvSpPr/>
          <p:nvPr/>
        </p:nvSpPr>
        <p:spPr>
          <a:xfrm>
            <a:off x="3148076" y="6440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7" name="object 7857"/>
          <p:cNvSpPr/>
          <p:nvPr/>
        </p:nvSpPr>
        <p:spPr>
          <a:xfrm>
            <a:off x="3146932" y="6440690"/>
            <a:ext cx="1905" cy="5080"/>
          </a:xfrm>
          <a:custGeom>
            <a:avLst/>
            <a:gdLst/>
            <a:ahLst/>
            <a:cxnLst/>
            <a:rect l="l" t="t" r="r" b="b"/>
            <a:pathLst>
              <a:path w="1905" h="5079">
                <a:moveTo>
                  <a:pt x="0" y="4699"/>
                </a:moveTo>
                <a:lnTo>
                  <a:pt x="0" y="0"/>
                </a:lnTo>
                <a:lnTo>
                  <a:pt x="1397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8" name="object 7858"/>
          <p:cNvSpPr/>
          <p:nvPr/>
        </p:nvSpPr>
        <p:spPr>
          <a:xfrm>
            <a:off x="3146425" y="6440436"/>
            <a:ext cx="1270" cy="19050"/>
          </a:xfrm>
          <a:custGeom>
            <a:avLst/>
            <a:gdLst/>
            <a:ahLst/>
            <a:cxnLst/>
            <a:rect l="l" t="t" r="r" b="b"/>
            <a:pathLst>
              <a:path w="1269" h="19050">
                <a:moveTo>
                  <a:pt x="0" y="18541"/>
                </a:moveTo>
                <a:lnTo>
                  <a:pt x="0" y="0"/>
                </a:lnTo>
                <a:lnTo>
                  <a:pt x="1143" y="0"/>
                </a:lnTo>
                <a:lnTo>
                  <a:pt x="1143" y="25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9" name="object 7859"/>
          <p:cNvSpPr/>
          <p:nvPr/>
        </p:nvSpPr>
        <p:spPr>
          <a:xfrm>
            <a:off x="3146170" y="644030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0" name="object 7860"/>
          <p:cNvSpPr/>
          <p:nvPr/>
        </p:nvSpPr>
        <p:spPr>
          <a:xfrm>
            <a:off x="3145917" y="64401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1" name="object 7861"/>
          <p:cNvSpPr/>
          <p:nvPr/>
        </p:nvSpPr>
        <p:spPr>
          <a:xfrm>
            <a:off x="3145663" y="6440055"/>
            <a:ext cx="635" cy="32384"/>
          </a:xfrm>
          <a:custGeom>
            <a:avLst/>
            <a:gdLst/>
            <a:ahLst/>
            <a:cxnLst/>
            <a:rect l="l" t="t" r="r" b="b"/>
            <a:pathLst>
              <a:path w="635" h="32385">
                <a:moveTo>
                  <a:pt x="0" y="32258"/>
                </a:moveTo>
                <a:lnTo>
                  <a:pt x="0" y="0"/>
                </a:lnTo>
                <a:lnTo>
                  <a:pt x="635" y="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2" name="object 7862"/>
          <p:cNvSpPr/>
          <p:nvPr/>
        </p:nvSpPr>
        <p:spPr>
          <a:xfrm>
            <a:off x="3145154" y="6439928"/>
            <a:ext cx="1270" cy="13335"/>
          </a:xfrm>
          <a:custGeom>
            <a:avLst/>
            <a:gdLst/>
            <a:ahLst/>
            <a:cxnLst/>
            <a:rect l="l" t="t" r="r" b="b"/>
            <a:pathLst>
              <a:path w="1269" h="13335">
                <a:moveTo>
                  <a:pt x="0" y="13080"/>
                </a:moveTo>
                <a:lnTo>
                  <a:pt x="0" y="0"/>
                </a:lnTo>
                <a:lnTo>
                  <a:pt x="762" y="0"/>
                </a:lnTo>
                <a:lnTo>
                  <a:pt x="762" y="12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3" name="object 7863"/>
          <p:cNvSpPr/>
          <p:nvPr/>
        </p:nvSpPr>
        <p:spPr>
          <a:xfrm>
            <a:off x="3144773" y="643980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4" name="object 7864"/>
          <p:cNvSpPr/>
          <p:nvPr/>
        </p:nvSpPr>
        <p:spPr>
          <a:xfrm>
            <a:off x="3144647" y="64396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5" name="object 7865"/>
          <p:cNvSpPr/>
          <p:nvPr/>
        </p:nvSpPr>
        <p:spPr>
          <a:xfrm>
            <a:off x="3144392" y="64395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6" name="object 7866"/>
          <p:cNvSpPr/>
          <p:nvPr/>
        </p:nvSpPr>
        <p:spPr>
          <a:xfrm>
            <a:off x="3144266" y="64394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7" name="object 7867"/>
          <p:cNvSpPr/>
          <p:nvPr/>
        </p:nvSpPr>
        <p:spPr>
          <a:xfrm>
            <a:off x="3143885" y="6439293"/>
            <a:ext cx="635" cy="12065"/>
          </a:xfrm>
          <a:custGeom>
            <a:avLst/>
            <a:gdLst/>
            <a:ahLst/>
            <a:cxnLst/>
            <a:rect l="l" t="t" r="r" b="b"/>
            <a:pathLst>
              <a:path w="635" h="12064">
                <a:moveTo>
                  <a:pt x="0" y="11684"/>
                </a:moveTo>
                <a:lnTo>
                  <a:pt x="0" y="0"/>
                </a:lnTo>
                <a:lnTo>
                  <a:pt x="508" y="0"/>
                </a:lnTo>
                <a:lnTo>
                  <a:pt x="508" y="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8" name="object 7868"/>
          <p:cNvSpPr/>
          <p:nvPr/>
        </p:nvSpPr>
        <p:spPr>
          <a:xfrm>
            <a:off x="3143630" y="64391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9" name="object 7869"/>
          <p:cNvSpPr/>
          <p:nvPr/>
        </p:nvSpPr>
        <p:spPr>
          <a:xfrm>
            <a:off x="3142360" y="643916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1524"/>
                </a:moveTo>
                <a:lnTo>
                  <a:pt x="0" y="0"/>
                </a:lnTo>
                <a:lnTo>
                  <a:pt x="1524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0" name="object 7870"/>
          <p:cNvSpPr/>
          <p:nvPr/>
        </p:nvSpPr>
        <p:spPr>
          <a:xfrm>
            <a:off x="3141979" y="6438912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2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1" name="object 7871"/>
          <p:cNvSpPr/>
          <p:nvPr/>
        </p:nvSpPr>
        <p:spPr>
          <a:xfrm>
            <a:off x="3141472" y="6438785"/>
            <a:ext cx="1270" cy="8890"/>
          </a:xfrm>
          <a:custGeom>
            <a:avLst/>
            <a:gdLst/>
            <a:ahLst/>
            <a:cxnLst/>
            <a:rect l="l" t="t" r="r" b="b"/>
            <a:pathLst>
              <a:path w="1269" h="8889">
                <a:moveTo>
                  <a:pt x="0" y="8889"/>
                </a:moveTo>
                <a:lnTo>
                  <a:pt x="0" y="0"/>
                </a:lnTo>
                <a:lnTo>
                  <a:pt x="1016" y="0"/>
                </a:lnTo>
                <a:lnTo>
                  <a:pt x="1016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2" name="object 7872"/>
          <p:cNvSpPr/>
          <p:nvPr/>
        </p:nvSpPr>
        <p:spPr>
          <a:xfrm>
            <a:off x="3141217" y="6438658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3" name="object 7873"/>
          <p:cNvSpPr/>
          <p:nvPr/>
        </p:nvSpPr>
        <p:spPr>
          <a:xfrm>
            <a:off x="3140710" y="6438531"/>
            <a:ext cx="1270" cy="7620"/>
          </a:xfrm>
          <a:custGeom>
            <a:avLst/>
            <a:gdLst/>
            <a:ahLst/>
            <a:cxnLst/>
            <a:rect l="l" t="t" r="r" b="b"/>
            <a:pathLst>
              <a:path w="1269" h="7620">
                <a:moveTo>
                  <a:pt x="0" y="7238"/>
                </a:moveTo>
                <a:lnTo>
                  <a:pt x="0" y="0"/>
                </a:lnTo>
                <a:lnTo>
                  <a:pt x="889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4" name="object 7874"/>
          <p:cNvSpPr/>
          <p:nvPr/>
        </p:nvSpPr>
        <p:spPr>
          <a:xfrm>
            <a:off x="3139948" y="6438404"/>
            <a:ext cx="1270" cy="9525"/>
          </a:xfrm>
          <a:custGeom>
            <a:avLst/>
            <a:gdLst/>
            <a:ahLst/>
            <a:cxnLst/>
            <a:rect l="l" t="t" r="r" b="b"/>
            <a:pathLst>
              <a:path w="1269" h="9525">
                <a:moveTo>
                  <a:pt x="0" y="9016"/>
                </a:moveTo>
                <a:lnTo>
                  <a:pt x="0" y="0"/>
                </a:lnTo>
                <a:lnTo>
                  <a:pt x="1270" y="0"/>
                </a:lnTo>
                <a:lnTo>
                  <a:pt x="1270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5" name="object 7875"/>
          <p:cNvSpPr/>
          <p:nvPr/>
        </p:nvSpPr>
        <p:spPr>
          <a:xfrm>
            <a:off x="3139694" y="643827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6" name="object 7876"/>
          <p:cNvSpPr/>
          <p:nvPr/>
        </p:nvSpPr>
        <p:spPr>
          <a:xfrm>
            <a:off x="3138677" y="6438277"/>
            <a:ext cx="1905" cy="3810"/>
          </a:xfrm>
          <a:custGeom>
            <a:avLst/>
            <a:gdLst/>
            <a:ahLst/>
            <a:cxnLst/>
            <a:rect l="l" t="t" r="r" b="b"/>
            <a:pathLst>
              <a:path w="1905" h="3810">
                <a:moveTo>
                  <a:pt x="0" y="3301"/>
                </a:moveTo>
                <a:lnTo>
                  <a:pt x="0" y="0"/>
                </a:lnTo>
                <a:lnTo>
                  <a:pt x="1397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7" name="object 7877"/>
          <p:cNvSpPr/>
          <p:nvPr/>
        </p:nvSpPr>
        <p:spPr>
          <a:xfrm>
            <a:off x="3137789" y="643815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5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8" name="object 7878"/>
          <p:cNvSpPr/>
          <p:nvPr/>
        </p:nvSpPr>
        <p:spPr>
          <a:xfrm>
            <a:off x="3137535" y="643802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9" name="object 7879"/>
          <p:cNvSpPr/>
          <p:nvPr/>
        </p:nvSpPr>
        <p:spPr>
          <a:xfrm>
            <a:off x="3137280" y="6437896"/>
            <a:ext cx="1270" cy="5715"/>
          </a:xfrm>
          <a:custGeom>
            <a:avLst/>
            <a:gdLst/>
            <a:ahLst/>
            <a:cxnLst/>
            <a:rect l="l" t="t" r="r" b="b"/>
            <a:pathLst>
              <a:path w="1269" h="5714">
                <a:moveTo>
                  <a:pt x="0" y="5714"/>
                </a:moveTo>
                <a:lnTo>
                  <a:pt x="0" y="0"/>
                </a:lnTo>
                <a:lnTo>
                  <a:pt x="762" y="0"/>
                </a:lnTo>
                <a:lnTo>
                  <a:pt x="762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0" name="object 7880"/>
          <p:cNvSpPr/>
          <p:nvPr/>
        </p:nvSpPr>
        <p:spPr>
          <a:xfrm>
            <a:off x="3137026" y="64377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1" name="object 7881"/>
          <p:cNvSpPr/>
          <p:nvPr/>
        </p:nvSpPr>
        <p:spPr>
          <a:xfrm>
            <a:off x="3136773" y="6437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2" name="object 7882"/>
          <p:cNvSpPr/>
          <p:nvPr/>
        </p:nvSpPr>
        <p:spPr>
          <a:xfrm>
            <a:off x="3136645" y="64373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3" name="object 7883"/>
          <p:cNvSpPr/>
          <p:nvPr/>
        </p:nvSpPr>
        <p:spPr>
          <a:xfrm>
            <a:off x="3136392" y="64372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4" name="object 7884"/>
          <p:cNvSpPr/>
          <p:nvPr/>
        </p:nvSpPr>
        <p:spPr>
          <a:xfrm>
            <a:off x="3136264" y="6437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5" name="object 7885"/>
          <p:cNvSpPr/>
          <p:nvPr/>
        </p:nvSpPr>
        <p:spPr>
          <a:xfrm>
            <a:off x="3136010" y="64370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6" name="object 7886"/>
          <p:cNvSpPr/>
          <p:nvPr/>
        </p:nvSpPr>
        <p:spPr>
          <a:xfrm>
            <a:off x="3135883" y="64368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7" name="object 7887"/>
          <p:cNvSpPr/>
          <p:nvPr/>
        </p:nvSpPr>
        <p:spPr>
          <a:xfrm>
            <a:off x="3135248" y="6436753"/>
            <a:ext cx="1270" cy="1905"/>
          </a:xfrm>
          <a:custGeom>
            <a:avLst/>
            <a:gdLst/>
            <a:ahLst/>
            <a:cxnLst/>
            <a:rect l="l" t="t" r="r" b="b"/>
            <a:pathLst>
              <a:path w="1269" h="1904">
                <a:moveTo>
                  <a:pt x="0" y="1777"/>
                </a:moveTo>
                <a:lnTo>
                  <a:pt x="0" y="0"/>
                </a:lnTo>
                <a:lnTo>
                  <a:pt x="762" y="0"/>
                </a:lnTo>
                <a:lnTo>
                  <a:pt x="762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8" name="object 7888"/>
          <p:cNvSpPr/>
          <p:nvPr/>
        </p:nvSpPr>
        <p:spPr>
          <a:xfrm>
            <a:off x="3134867" y="643649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9" name="object 7889"/>
          <p:cNvSpPr/>
          <p:nvPr/>
        </p:nvSpPr>
        <p:spPr>
          <a:xfrm>
            <a:off x="3134741" y="64363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0" name="object 7890"/>
          <p:cNvSpPr/>
          <p:nvPr/>
        </p:nvSpPr>
        <p:spPr>
          <a:xfrm>
            <a:off x="3134486" y="64362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1" name="object 7891"/>
          <p:cNvSpPr/>
          <p:nvPr/>
        </p:nvSpPr>
        <p:spPr>
          <a:xfrm>
            <a:off x="3134360" y="64362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2" name="object 7892"/>
          <p:cNvSpPr/>
          <p:nvPr/>
        </p:nvSpPr>
        <p:spPr>
          <a:xfrm>
            <a:off x="3133217" y="6436118"/>
            <a:ext cx="1270" cy="2540"/>
          </a:xfrm>
          <a:custGeom>
            <a:avLst/>
            <a:gdLst/>
            <a:ahLst/>
            <a:cxnLst/>
            <a:rect l="l" t="t" r="r" b="b"/>
            <a:pathLst>
              <a:path w="1269" h="2539">
                <a:moveTo>
                  <a:pt x="0" y="2032"/>
                </a:moveTo>
                <a:lnTo>
                  <a:pt x="0" y="0"/>
                </a:lnTo>
                <a:lnTo>
                  <a:pt x="1270" y="0"/>
                </a:lnTo>
                <a:lnTo>
                  <a:pt x="1270" y="12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3" name="object 7893"/>
          <p:cNvSpPr/>
          <p:nvPr/>
        </p:nvSpPr>
        <p:spPr>
          <a:xfrm>
            <a:off x="3132835" y="643599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4" name="object 7894"/>
          <p:cNvSpPr/>
          <p:nvPr/>
        </p:nvSpPr>
        <p:spPr>
          <a:xfrm>
            <a:off x="3132582" y="643586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5" name="object 7895"/>
          <p:cNvSpPr/>
          <p:nvPr/>
        </p:nvSpPr>
        <p:spPr>
          <a:xfrm>
            <a:off x="3132454" y="643573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6" name="object 7896"/>
          <p:cNvSpPr/>
          <p:nvPr/>
        </p:nvSpPr>
        <p:spPr>
          <a:xfrm>
            <a:off x="3132201" y="64356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7" name="object 7897"/>
          <p:cNvSpPr/>
          <p:nvPr/>
        </p:nvSpPr>
        <p:spPr>
          <a:xfrm>
            <a:off x="3132073" y="64354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8" name="object 7898"/>
          <p:cNvSpPr/>
          <p:nvPr/>
        </p:nvSpPr>
        <p:spPr>
          <a:xfrm>
            <a:off x="3131820" y="64353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9" name="object 7899"/>
          <p:cNvSpPr/>
          <p:nvPr/>
        </p:nvSpPr>
        <p:spPr>
          <a:xfrm>
            <a:off x="3131692" y="64352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0" name="object 7900"/>
          <p:cNvSpPr/>
          <p:nvPr/>
        </p:nvSpPr>
        <p:spPr>
          <a:xfrm>
            <a:off x="3131439" y="64351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1" name="object 7901"/>
          <p:cNvSpPr/>
          <p:nvPr/>
        </p:nvSpPr>
        <p:spPr>
          <a:xfrm>
            <a:off x="3131057" y="6434975"/>
            <a:ext cx="635" cy="7620"/>
          </a:xfrm>
          <a:custGeom>
            <a:avLst/>
            <a:gdLst/>
            <a:ahLst/>
            <a:cxnLst/>
            <a:rect l="l" t="t" r="r" b="b"/>
            <a:pathLst>
              <a:path w="635" h="7620">
                <a:moveTo>
                  <a:pt x="0" y="7112"/>
                </a:moveTo>
                <a:lnTo>
                  <a:pt x="0" y="0"/>
                </a:lnTo>
                <a:lnTo>
                  <a:pt x="635" y="0"/>
                </a:lnTo>
                <a:lnTo>
                  <a:pt x="635" y="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2" name="object 7902"/>
          <p:cNvSpPr/>
          <p:nvPr/>
        </p:nvSpPr>
        <p:spPr>
          <a:xfrm>
            <a:off x="3130676" y="64348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3" name="object 7903"/>
          <p:cNvSpPr/>
          <p:nvPr/>
        </p:nvSpPr>
        <p:spPr>
          <a:xfrm>
            <a:off x="3130550" y="6434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4" name="object 7904"/>
          <p:cNvSpPr/>
          <p:nvPr/>
        </p:nvSpPr>
        <p:spPr>
          <a:xfrm>
            <a:off x="3130295" y="64345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5" name="object 7905"/>
          <p:cNvSpPr/>
          <p:nvPr/>
        </p:nvSpPr>
        <p:spPr>
          <a:xfrm>
            <a:off x="3130169" y="64344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6" name="object 7906"/>
          <p:cNvSpPr/>
          <p:nvPr/>
        </p:nvSpPr>
        <p:spPr>
          <a:xfrm>
            <a:off x="3129914" y="6434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7" name="object 7907"/>
          <p:cNvSpPr/>
          <p:nvPr/>
        </p:nvSpPr>
        <p:spPr>
          <a:xfrm>
            <a:off x="3129660" y="64342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8" name="object 7908"/>
          <p:cNvSpPr/>
          <p:nvPr/>
        </p:nvSpPr>
        <p:spPr>
          <a:xfrm>
            <a:off x="3129533" y="64340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9" name="object 7909"/>
          <p:cNvSpPr/>
          <p:nvPr/>
        </p:nvSpPr>
        <p:spPr>
          <a:xfrm>
            <a:off x="3129279" y="64340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0" name="object 7910"/>
          <p:cNvSpPr/>
          <p:nvPr/>
        </p:nvSpPr>
        <p:spPr>
          <a:xfrm>
            <a:off x="3128136" y="6433959"/>
            <a:ext cx="1905" cy="3810"/>
          </a:xfrm>
          <a:custGeom>
            <a:avLst/>
            <a:gdLst/>
            <a:ahLst/>
            <a:cxnLst/>
            <a:rect l="l" t="t" r="r" b="b"/>
            <a:pathLst>
              <a:path w="1905" h="3810">
                <a:moveTo>
                  <a:pt x="0" y="3555"/>
                </a:moveTo>
                <a:lnTo>
                  <a:pt x="0" y="0"/>
                </a:lnTo>
                <a:lnTo>
                  <a:pt x="1397" y="0"/>
                </a:lnTo>
                <a:lnTo>
                  <a:pt x="1397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1" name="object 7911"/>
          <p:cNvSpPr/>
          <p:nvPr/>
        </p:nvSpPr>
        <p:spPr>
          <a:xfrm>
            <a:off x="3127629" y="643383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2" name="object 7912"/>
          <p:cNvSpPr/>
          <p:nvPr/>
        </p:nvSpPr>
        <p:spPr>
          <a:xfrm>
            <a:off x="3127375" y="643370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3" name="object 7913"/>
          <p:cNvSpPr/>
          <p:nvPr/>
        </p:nvSpPr>
        <p:spPr>
          <a:xfrm>
            <a:off x="3127248" y="64335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4" name="object 7914"/>
          <p:cNvSpPr/>
          <p:nvPr/>
        </p:nvSpPr>
        <p:spPr>
          <a:xfrm>
            <a:off x="3125977" y="6433578"/>
            <a:ext cx="1905" cy="635"/>
          </a:xfrm>
          <a:custGeom>
            <a:avLst/>
            <a:gdLst/>
            <a:ahLst/>
            <a:cxnLst/>
            <a:rect l="l" t="t" r="r" b="b"/>
            <a:pathLst>
              <a:path w="1905" h="635">
                <a:moveTo>
                  <a:pt x="0" y="635"/>
                </a:moveTo>
                <a:lnTo>
                  <a:pt x="0" y="0"/>
                </a:lnTo>
                <a:lnTo>
                  <a:pt x="1524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5" name="object 7915"/>
          <p:cNvSpPr/>
          <p:nvPr/>
        </p:nvSpPr>
        <p:spPr>
          <a:xfrm>
            <a:off x="3125470" y="643345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0" y="100329"/>
                </a:moveTo>
                <a:lnTo>
                  <a:pt x="0" y="0"/>
                </a:lnTo>
                <a:lnTo>
                  <a:pt x="1270" y="0"/>
                </a:lnTo>
                <a:lnTo>
                  <a:pt x="1270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6" name="object 7916"/>
          <p:cNvSpPr/>
          <p:nvPr/>
        </p:nvSpPr>
        <p:spPr>
          <a:xfrm>
            <a:off x="3125342" y="6433324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7" name="object 7917"/>
          <p:cNvSpPr/>
          <p:nvPr/>
        </p:nvSpPr>
        <p:spPr>
          <a:xfrm>
            <a:off x="3125089" y="64331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8" name="object 7918"/>
          <p:cNvSpPr/>
          <p:nvPr/>
        </p:nvSpPr>
        <p:spPr>
          <a:xfrm>
            <a:off x="3124835" y="6433070"/>
            <a:ext cx="635" cy="16510"/>
          </a:xfrm>
          <a:custGeom>
            <a:avLst/>
            <a:gdLst/>
            <a:ahLst/>
            <a:cxnLst/>
            <a:rect l="l" t="t" r="r" b="b"/>
            <a:pathLst>
              <a:path w="635" h="16510">
                <a:moveTo>
                  <a:pt x="0" y="16001"/>
                </a:moveTo>
                <a:lnTo>
                  <a:pt x="0" y="0"/>
                </a:lnTo>
                <a:lnTo>
                  <a:pt x="635" y="0"/>
                </a:lnTo>
                <a:lnTo>
                  <a:pt x="635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9" name="object 7919"/>
          <p:cNvSpPr/>
          <p:nvPr/>
        </p:nvSpPr>
        <p:spPr>
          <a:xfrm>
            <a:off x="3124580" y="643294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0" name="object 7920"/>
          <p:cNvSpPr/>
          <p:nvPr/>
        </p:nvSpPr>
        <p:spPr>
          <a:xfrm>
            <a:off x="3124326" y="64328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1" name="object 7921"/>
          <p:cNvSpPr/>
          <p:nvPr/>
        </p:nvSpPr>
        <p:spPr>
          <a:xfrm>
            <a:off x="3123438" y="6432816"/>
            <a:ext cx="1270" cy="2540"/>
          </a:xfrm>
          <a:custGeom>
            <a:avLst/>
            <a:gdLst/>
            <a:ahLst/>
            <a:cxnLst/>
            <a:rect l="l" t="t" r="r" b="b"/>
            <a:pathLst>
              <a:path w="1269" h="2539">
                <a:moveTo>
                  <a:pt x="0" y="2412"/>
                </a:moveTo>
                <a:lnTo>
                  <a:pt x="0" y="0"/>
                </a:lnTo>
                <a:lnTo>
                  <a:pt x="1143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2" name="object 7922"/>
          <p:cNvSpPr/>
          <p:nvPr/>
        </p:nvSpPr>
        <p:spPr>
          <a:xfrm>
            <a:off x="3122422" y="643268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5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3" name="object 7923"/>
          <p:cNvSpPr/>
          <p:nvPr/>
        </p:nvSpPr>
        <p:spPr>
          <a:xfrm>
            <a:off x="3122295" y="643256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4" name="object 7924"/>
          <p:cNvSpPr/>
          <p:nvPr/>
        </p:nvSpPr>
        <p:spPr>
          <a:xfrm>
            <a:off x="3122041" y="643256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5" name="object 7925"/>
          <p:cNvSpPr/>
          <p:nvPr/>
        </p:nvSpPr>
        <p:spPr>
          <a:xfrm>
            <a:off x="3121914" y="64324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6" name="object 7926"/>
          <p:cNvSpPr/>
          <p:nvPr/>
        </p:nvSpPr>
        <p:spPr>
          <a:xfrm>
            <a:off x="3121660" y="64323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7" name="object 7927"/>
          <p:cNvSpPr/>
          <p:nvPr/>
        </p:nvSpPr>
        <p:spPr>
          <a:xfrm>
            <a:off x="3121532" y="64321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8" name="object 7928"/>
          <p:cNvSpPr/>
          <p:nvPr/>
        </p:nvSpPr>
        <p:spPr>
          <a:xfrm>
            <a:off x="3121279" y="643218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9" name="object 7929"/>
          <p:cNvSpPr/>
          <p:nvPr/>
        </p:nvSpPr>
        <p:spPr>
          <a:xfrm>
            <a:off x="3121025" y="6432054"/>
            <a:ext cx="635" cy="5715"/>
          </a:xfrm>
          <a:custGeom>
            <a:avLst/>
            <a:gdLst/>
            <a:ahLst/>
            <a:cxnLst/>
            <a:rect l="l" t="t" r="r" b="b"/>
            <a:pathLst>
              <a:path w="635" h="5714">
                <a:moveTo>
                  <a:pt x="0" y="5587"/>
                </a:moveTo>
                <a:lnTo>
                  <a:pt x="0" y="0"/>
                </a:lnTo>
                <a:lnTo>
                  <a:pt x="508" y="0"/>
                </a:lnTo>
                <a:lnTo>
                  <a:pt x="508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0" name="object 7930"/>
          <p:cNvSpPr/>
          <p:nvPr/>
        </p:nvSpPr>
        <p:spPr>
          <a:xfrm>
            <a:off x="3120770" y="64319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1" name="object 7931"/>
          <p:cNvSpPr/>
          <p:nvPr/>
        </p:nvSpPr>
        <p:spPr>
          <a:xfrm>
            <a:off x="3120517" y="64318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2" name="object 7932"/>
          <p:cNvSpPr/>
          <p:nvPr/>
        </p:nvSpPr>
        <p:spPr>
          <a:xfrm>
            <a:off x="3120389" y="64316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3" name="object 7933"/>
          <p:cNvSpPr/>
          <p:nvPr/>
        </p:nvSpPr>
        <p:spPr>
          <a:xfrm>
            <a:off x="3120008" y="6431673"/>
            <a:ext cx="635" cy="2540"/>
          </a:xfrm>
          <a:custGeom>
            <a:avLst/>
            <a:gdLst/>
            <a:ahLst/>
            <a:cxnLst/>
            <a:rect l="l" t="t" r="r" b="b"/>
            <a:pathLst>
              <a:path w="635" h="2539">
                <a:moveTo>
                  <a:pt x="0" y="2539"/>
                </a:moveTo>
                <a:lnTo>
                  <a:pt x="0" y="0"/>
                </a:lnTo>
                <a:lnTo>
                  <a:pt x="635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4" name="object 7934"/>
          <p:cNvSpPr/>
          <p:nvPr/>
        </p:nvSpPr>
        <p:spPr>
          <a:xfrm>
            <a:off x="3118992" y="6431546"/>
            <a:ext cx="1270" cy="2540"/>
          </a:xfrm>
          <a:custGeom>
            <a:avLst/>
            <a:gdLst/>
            <a:ahLst/>
            <a:cxnLst/>
            <a:rect l="l" t="t" r="r" b="b"/>
            <a:pathLst>
              <a:path w="1269" h="2539">
                <a:moveTo>
                  <a:pt x="0" y="2412"/>
                </a:moveTo>
                <a:lnTo>
                  <a:pt x="0" y="0"/>
                </a:lnTo>
                <a:lnTo>
                  <a:pt x="1270" y="0"/>
                </a:lnTo>
                <a:lnTo>
                  <a:pt x="1270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5" name="object 7935"/>
          <p:cNvSpPr/>
          <p:nvPr/>
        </p:nvSpPr>
        <p:spPr>
          <a:xfrm>
            <a:off x="3118485" y="6431546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6" name="object 7936"/>
          <p:cNvSpPr/>
          <p:nvPr/>
        </p:nvSpPr>
        <p:spPr>
          <a:xfrm>
            <a:off x="3118230" y="643141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7" name="object 7937"/>
          <p:cNvSpPr/>
          <p:nvPr/>
        </p:nvSpPr>
        <p:spPr>
          <a:xfrm>
            <a:off x="3118104" y="64312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8" name="object 7938"/>
          <p:cNvSpPr/>
          <p:nvPr/>
        </p:nvSpPr>
        <p:spPr>
          <a:xfrm>
            <a:off x="3117850" y="6431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9" name="object 7939"/>
          <p:cNvSpPr/>
          <p:nvPr/>
        </p:nvSpPr>
        <p:spPr>
          <a:xfrm>
            <a:off x="3117723" y="64310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0" name="object 7940"/>
          <p:cNvSpPr/>
          <p:nvPr/>
        </p:nvSpPr>
        <p:spPr>
          <a:xfrm>
            <a:off x="3116833" y="6431038"/>
            <a:ext cx="1270" cy="3175"/>
          </a:xfrm>
          <a:custGeom>
            <a:avLst/>
            <a:gdLst/>
            <a:ahLst/>
            <a:cxnLst/>
            <a:rect l="l" t="t" r="r" b="b"/>
            <a:pathLst>
              <a:path w="1269" h="3175">
                <a:moveTo>
                  <a:pt x="0" y="3175"/>
                </a:moveTo>
                <a:lnTo>
                  <a:pt x="0" y="0"/>
                </a:lnTo>
                <a:lnTo>
                  <a:pt x="1143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1" name="object 7941"/>
          <p:cNvSpPr/>
          <p:nvPr/>
        </p:nvSpPr>
        <p:spPr>
          <a:xfrm>
            <a:off x="3116326" y="643091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2" name="object 7942"/>
          <p:cNvSpPr/>
          <p:nvPr/>
        </p:nvSpPr>
        <p:spPr>
          <a:xfrm>
            <a:off x="3116072" y="6430784"/>
            <a:ext cx="1270" cy="6985"/>
          </a:xfrm>
          <a:custGeom>
            <a:avLst/>
            <a:gdLst/>
            <a:ahLst/>
            <a:cxnLst/>
            <a:rect l="l" t="t" r="r" b="b"/>
            <a:pathLst>
              <a:path w="1269" h="6985">
                <a:moveTo>
                  <a:pt x="0" y="6730"/>
                </a:moveTo>
                <a:lnTo>
                  <a:pt x="0" y="0"/>
                </a:lnTo>
                <a:lnTo>
                  <a:pt x="762" y="0"/>
                </a:lnTo>
                <a:lnTo>
                  <a:pt x="762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3" name="object 7943"/>
          <p:cNvSpPr/>
          <p:nvPr/>
        </p:nvSpPr>
        <p:spPr>
          <a:xfrm>
            <a:off x="3115817" y="64307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4" name="object 7944"/>
          <p:cNvSpPr/>
          <p:nvPr/>
        </p:nvSpPr>
        <p:spPr>
          <a:xfrm>
            <a:off x="3115564" y="64306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5" name="object 7945"/>
          <p:cNvSpPr/>
          <p:nvPr/>
        </p:nvSpPr>
        <p:spPr>
          <a:xfrm>
            <a:off x="3115055" y="6430657"/>
            <a:ext cx="1270" cy="8890"/>
          </a:xfrm>
          <a:custGeom>
            <a:avLst/>
            <a:gdLst/>
            <a:ahLst/>
            <a:cxnLst/>
            <a:rect l="l" t="t" r="r" b="b"/>
            <a:pathLst>
              <a:path w="1269" h="8889">
                <a:moveTo>
                  <a:pt x="0" y="8382"/>
                </a:moveTo>
                <a:lnTo>
                  <a:pt x="0" y="0"/>
                </a:lnTo>
                <a:lnTo>
                  <a:pt x="762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6" name="object 7946"/>
          <p:cNvSpPr/>
          <p:nvPr/>
        </p:nvSpPr>
        <p:spPr>
          <a:xfrm>
            <a:off x="3114675" y="643053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7" name="object 7947"/>
          <p:cNvSpPr/>
          <p:nvPr/>
        </p:nvSpPr>
        <p:spPr>
          <a:xfrm>
            <a:off x="3114420" y="6430403"/>
            <a:ext cx="635" cy="12065"/>
          </a:xfrm>
          <a:custGeom>
            <a:avLst/>
            <a:gdLst/>
            <a:ahLst/>
            <a:cxnLst/>
            <a:rect l="l" t="t" r="r" b="b"/>
            <a:pathLst>
              <a:path w="635" h="12064">
                <a:moveTo>
                  <a:pt x="0" y="12064"/>
                </a:moveTo>
                <a:lnTo>
                  <a:pt x="0" y="0"/>
                </a:lnTo>
                <a:lnTo>
                  <a:pt x="635" y="0"/>
                </a:lnTo>
                <a:lnTo>
                  <a:pt x="635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8" name="object 7948"/>
          <p:cNvSpPr/>
          <p:nvPr/>
        </p:nvSpPr>
        <p:spPr>
          <a:xfrm>
            <a:off x="3114039" y="64304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9" name="object 7949"/>
          <p:cNvSpPr/>
          <p:nvPr/>
        </p:nvSpPr>
        <p:spPr>
          <a:xfrm>
            <a:off x="3113532" y="6430403"/>
            <a:ext cx="1270" cy="8255"/>
          </a:xfrm>
          <a:custGeom>
            <a:avLst/>
            <a:gdLst/>
            <a:ahLst/>
            <a:cxnLst/>
            <a:rect l="l" t="t" r="r" b="b"/>
            <a:pathLst>
              <a:path w="1269" h="8254">
                <a:moveTo>
                  <a:pt x="0" y="8000"/>
                </a:moveTo>
                <a:lnTo>
                  <a:pt x="0" y="0"/>
                </a:lnTo>
                <a:lnTo>
                  <a:pt x="889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0" name="object 7950"/>
          <p:cNvSpPr/>
          <p:nvPr/>
        </p:nvSpPr>
        <p:spPr>
          <a:xfrm>
            <a:off x="3113151" y="6430276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1" name="object 7951"/>
          <p:cNvSpPr/>
          <p:nvPr/>
        </p:nvSpPr>
        <p:spPr>
          <a:xfrm>
            <a:off x="3112897" y="643014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2" name="object 7952"/>
          <p:cNvSpPr/>
          <p:nvPr/>
        </p:nvSpPr>
        <p:spPr>
          <a:xfrm>
            <a:off x="3112770" y="64300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3" name="object 7953"/>
          <p:cNvSpPr/>
          <p:nvPr/>
        </p:nvSpPr>
        <p:spPr>
          <a:xfrm>
            <a:off x="3112516" y="64300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4" name="object 7954"/>
          <p:cNvSpPr/>
          <p:nvPr/>
        </p:nvSpPr>
        <p:spPr>
          <a:xfrm>
            <a:off x="3112389" y="6429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5" name="object 7955"/>
          <p:cNvSpPr/>
          <p:nvPr/>
        </p:nvSpPr>
        <p:spPr>
          <a:xfrm>
            <a:off x="3112135" y="64297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6" name="object 7956"/>
          <p:cNvSpPr/>
          <p:nvPr/>
        </p:nvSpPr>
        <p:spPr>
          <a:xfrm>
            <a:off x="3112007" y="64296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7" name="object 7957"/>
          <p:cNvSpPr/>
          <p:nvPr/>
        </p:nvSpPr>
        <p:spPr>
          <a:xfrm>
            <a:off x="3111754" y="64296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8" name="object 7958"/>
          <p:cNvSpPr/>
          <p:nvPr/>
        </p:nvSpPr>
        <p:spPr>
          <a:xfrm>
            <a:off x="3111626" y="64295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9" name="object 7959"/>
          <p:cNvSpPr/>
          <p:nvPr/>
        </p:nvSpPr>
        <p:spPr>
          <a:xfrm>
            <a:off x="3111373" y="642938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0" name="object 7960"/>
          <p:cNvSpPr/>
          <p:nvPr/>
        </p:nvSpPr>
        <p:spPr>
          <a:xfrm>
            <a:off x="3111245" y="642938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1" name="object 7961"/>
          <p:cNvSpPr/>
          <p:nvPr/>
        </p:nvSpPr>
        <p:spPr>
          <a:xfrm>
            <a:off x="3110992" y="64292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2" name="object 7962"/>
          <p:cNvSpPr/>
          <p:nvPr/>
        </p:nvSpPr>
        <p:spPr>
          <a:xfrm>
            <a:off x="3110864" y="64291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3" name="object 7963"/>
          <p:cNvSpPr/>
          <p:nvPr/>
        </p:nvSpPr>
        <p:spPr>
          <a:xfrm>
            <a:off x="3110610" y="6429133"/>
            <a:ext cx="635" cy="635"/>
          </a:xfrm>
          <a:custGeom>
            <a:avLst/>
            <a:gdLst/>
            <a:ahLst/>
            <a:cxnLst/>
            <a:rect l="l" t="t" r="r" b="b"/>
            <a:pathLst>
              <a:path w="635" h="635">
                <a:moveTo>
                  <a:pt x="0" y="508"/>
                </a:moveTo>
                <a:lnTo>
                  <a:pt x="0" y="0"/>
                </a:lnTo>
                <a:lnTo>
                  <a:pt x="381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4" name="object 7964"/>
          <p:cNvSpPr/>
          <p:nvPr/>
        </p:nvSpPr>
        <p:spPr>
          <a:xfrm>
            <a:off x="3110229" y="64290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5" name="object 7965"/>
          <p:cNvSpPr/>
          <p:nvPr/>
        </p:nvSpPr>
        <p:spPr>
          <a:xfrm>
            <a:off x="3109722" y="6428879"/>
            <a:ext cx="1270" cy="11430"/>
          </a:xfrm>
          <a:custGeom>
            <a:avLst/>
            <a:gdLst/>
            <a:ahLst/>
            <a:cxnLst/>
            <a:rect l="l" t="t" r="r" b="b"/>
            <a:pathLst>
              <a:path w="1269" h="11429">
                <a:moveTo>
                  <a:pt x="0" y="11175"/>
                </a:moveTo>
                <a:lnTo>
                  <a:pt x="0" y="0"/>
                </a:lnTo>
                <a:lnTo>
                  <a:pt x="762" y="0"/>
                </a:lnTo>
                <a:lnTo>
                  <a:pt x="762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6" name="object 7966"/>
          <p:cNvSpPr/>
          <p:nvPr/>
        </p:nvSpPr>
        <p:spPr>
          <a:xfrm>
            <a:off x="3109341" y="642887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7" name="object 7967"/>
          <p:cNvSpPr/>
          <p:nvPr/>
        </p:nvSpPr>
        <p:spPr>
          <a:xfrm>
            <a:off x="3108579" y="6428879"/>
            <a:ext cx="1270" cy="4445"/>
          </a:xfrm>
          <a:custGeom>
            <a:avLst/>
            <a:gdLst/>
            <a:ahLst/>
            <a:cxnLst/>
            <a:rect l="l" t="t" r="r" b="b"/>
            <a:pathLst>
              <a:path w="1269" h="4445">
                <a:moveTo>
                  <a:pt x="0" y="4317"/>
                </a:moveTo>
                <a:lnTo>
                  <a:pt x="0" y="0"/>
                </a:lnTo>
                <a:lnTo>
                  <a:pt x="1143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8" name="object 7968"/>
          <p:cNvSpPr/>
          <p:nvPr/>
        </p:nvSpPr>
        <p:spPr>
          <a:xfrm>
            <a:off x="3107817" y="6428752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5" h="100965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9" name="object 7969"/>
          <p:cNvSpPr/>
          <p:nvPr/>
        </p:nvSpPr>
        <p:spPr>
          <a:xfrm>
            <a:off x="3107563" y="6428752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0" name="object 7970"/>
          <p:cNvSpPr/>
          <p:nvPr/>
        </p:nvSpPr>
        <p:spPr>
          <a:xfrm>
            <a:off x="3107435" y="64286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1" name="object 7971"/>
          <p:cNvSpPr/>
          <p:nvPr/>
        </p:nvSpPr>
        <p:spPr>
          <a:xfrm>
            <a:off x="3107182" y="64284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2" name="object 7972"/>
          <p:cNvSpPr/>
          <p:nvPr/>
        </p:nvSpPr>
        <p:spPr>
          <a:xfrm>
            <a:off x="3107054" y="64284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3" name="object 7973"/>
          <p:cNvSpPr/>
          <p:nvPr/>
        </p:nvSpPr>
        <p:spPr>
          <a:xfrm>
            <a:off x="3106801" y="6428371"/>
            <a:ext cx="635" cy="10160"/>
          </a:xfrm>
          <a:custGeom>
            <a:avLst/>
            <a:gdLst/>
            <a:ahLst/>
            <a:cxnLst/>
            <a:rect l="l" t="t" r="r" b="b"/>
            <a:pathLst>
              <a:path w="635" h="10160">
                <a:moveTo>
                  <a:pt x="0" y="9651"/>
                </a:moveTo>
                <a:lnTo>
                  <a:pt x="0" y="0"/>
                </a:lnTo>
                <a:lnTo>
                  <a:pt x="508" y="0"/>
                </a:lnTo>
                <a:lnTo>
                  <a:pt x="508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4" name="object 7974"/>
          <p:cNvSpPr/>
          <p:nvPr/>
        </p:nvSpPr>
        <p:spPr>
          <a:xfrm>
            <a:off x="3106420" y="64283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5" name="object 7975"/>
          <p:cNvSpPr/>
          <p:nvPr/>
        </p:nvSpPr>
        <p:spPr>
          <a:xfrm>
            <a:off x="3106292" y="64282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6" name="object 7976"/>
          <p:cNvSpPr/>
          <p:nvPr/>
        </p:nvSpPr>
        <p:spPr>
          <a:xfrm>
            <a:off x="3106039" y="64281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7" name="object 7977"/>
          <p:cNvSpPr/>
          <p:nvPr/>
        </p:nvSpPr>
        <p:spPr>
          <a:xfrm>
            <a:off x="3105911" y="64281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8" name="object 7978"/>
          <p:cNvSpPr/>
          <p:nvPr/>
        </p:nvSpPr>
        <p:spPr>
          <a:xfrm>
            <a:off x="3105657" y="6427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9" name="object 7979"/>
          <p:cNvSpPr/>
          <p:nvPr/>
        </p:nvSpPr>
        <p:spPr>
          <a:xfrm>
            <a:off x="3105530" y="64279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0" name="object 7980"/>
          <p:cNvSpPr/>
          <p:nvPr/>
        </p:nvSpPr>
        <p:spPr>
          <a:xfrm>
            <a:off x="3105276" y="64278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1" name="object 7981"/>
          <p:cNvSpPr/>
          <p:nvPr/>
        </p:nvSpPr>
        <p:spPr>
          <a:xfrm>
            <a:off x="3105023" y="6427863"/>
            <a:ext cx="635" cy="4445"/>
          </a:xfrm>
          <a:custGeom>
            <a:avLst/>
            <a:gdLst/>
            <a:ahLst/>
            <a:cxnLst/>
            <a:rect l="l" t="t" r="r" b="b"/>
            <a:pathLst>
              <a:path w="635" h="4445">
                <a:moveTo>
                  <a:pt x="0" y="4445"/>
                </a:moveTo>
                <a:lnTo>
                  <a:pt x="0" y="0"/>
                </a:lnTo>
                <a:lnTo>
                  <a:pt x="508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2" name="object 7982"/>
          <p:cNvSpPr/>
          <p:nvPr/>
        </p:nvSpPr>
        <p:spPr>
          <a:xfrm>
            <a:off x="3104769" y="64277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3" name="object 7983"/>
          <p:cNvSpPr/>
          <p:nvPr/>
        </p:nvSpPr>
        <p:spPr>
          <a:xfrm>
            <a:off x="3104260" y="6427609"/>
            <a:ext cx="1270" cy="5715"/>
          </a:xfrm>
          <a:custGeom>
            <a:avLst/>
            <a:gdLst/>
            <a:ahLst/>
            <a:cxnLst/>
            <a:rect l="l" t="t" r="r" b="b"/>
            <a:pathLst>
              <a:path w="1269" h="5714">
                <a:moveTo>
                  <a:pt x="0" y="5587"/>
                </a:moveTo>
                <a:lnTo>
                  <a:pt x="0" y="0"/>
                </a:lnTo>
                <a:lnTo>
                  <a:pt x="762" y="0"/>
                </a:lnTo>
                <a:lnTo>
                  <a:pt x="762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4" name="object 7984"/>
          <p:cNvSpPr/>
          <p:nvPr/>
        </p:nvSpPr>
        <p:spPr>
          <a:xfrm>
            <a:off x="3103626" y="6427609"/>
            <a:ext cx="1270" cy="8255"/>
          </a:xfrm>
          <a:custGeom>
            <a:avLst/>
            <a:gdLst/>
            <a:ahLst/>
            <a:cxnLst/>
            <a:rect l="l" t="t" r="r" b="b"/>
            <a:pathLst>
              <a:path w="1269" h="8254">
                <a:moveTo>
                  <a:pt x="0" y="8000"/>
                </a:moveTo>
                <a:lnTo>
                  <a:pt x="0" y="0"/>
                </a:lnTo>
                <a:lnTo>
                  <a:pt x="1016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5" name="object 7985"/>
          <p:cNvSpPr/>
          <p:nvPr/>
        </p:nvSpPr>
        <p:spPr>
          <a:xfrm>
            <a:off x="3103245" y="6427609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6" name="object 7986"/>
          <p:cNvSpPr/>
          <p:nvPr/>
        </p:nvSpPr>
        <p:spPr>
          <a:xfrm>
            <a:off x="3102991" y="64274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7" name="object 7987"/>
          <p:cNvSpPr/>
          <p:nvPr/>
        </p:nvSpPr>
        <p:spPr>
          <a:xfrm>
            <a:off x="3102864" y="64273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8" name="object 7988"/>
          <p:cNvSpPr/>
          <p:nvPr/>
        </p:nvSpPr>
        <p:spPr>
          <a:xfrm>
            <a:off x="3102610" y="64273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9" name="object 7989"/>
          <p:cNvSpPr/>
          <p:nvPr/>
        </p:nvSpPr>
        <p:spPr>
          <a:xfrm>
            <a:off x="3102482" y="6427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0" name="object 7990"/>
          <p:cNvSpPr/>
          <p:nvPr/>
        </p:nvSpPr>
        <p:spPr>
          <a:xfrm>
            <a:off x="3101848" y="6427228"/>
            <a:ext cx="1270" cy="9525"/>
          </a:xfrm>
          <a:custGeom>
            <a:avLst/>
            <a:gdLst/>
            <a:ahLst/>
            <a:cxnLst/>
            <a:rect l="l" t="t" r="r" b="b"/>
            <a:pathLst>
              <a:path w="1269" h="9525">
                <a:moveTo>
                  <a:pt x="0" y="9144"/>
                </a:moveTo>
                <a:lnTo>
                  <a:pt x="0" y="0"/>
                </a:lnTo>
                <a:lnTo>
                  <a:pt x="762" y="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1" name="object 7991"/>
          <p:cNvSpPr/>
          <p:nvPr/>
        </p:nvSpPr>
        <p:spPr>
          <a:xfrm>
            <a:off x="3101467" y="642710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2" name="object 7992"/>
          <p:cNvSpPr/>
          <p:nvPr/>
        </p:nvSpPr>
        <p:spPr>
          <a:xfrm>
            <a:off x="3100451" y="6427101"/>
            <a:ext cx="1905" cy="1270"/>
          </a:xfrm>
          <a:custGeom>
            <a:avLst/>
            <a:gdLst/>
            <a:ahLst/>
            <a:cxnLst/>
            <a:rect l="l" t="t" r="r" b="b"/>
            <a:pathLst>
              <a:path w="1905" h="1270">
                <a:moveTo>
                  <a:pt x="0" y="888"/>
                </a:moveTo>
                <a:lnTo>
                  <a:pt x="0" y="0"/>
                </a:lnTo>
                <a:lnTo>
                  <a:pt x="1397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3" name="object 7993"/>
          <p:cNvSpPr/>
          <p:nvPr/>
        </p:nvSpPr>
        <p:spPr>
          <a:xfrm>
            <a:off x="3099942" y="642710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4" name="object 7994"/>
          <p:cNvSpPr/>
          <p:nvPr/>
        </p:nvSpPr>
        <p:spPr>
          <a:xfrm>
            <a:off x="3099816" y="642697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5" name="object 7995"/>
          <p:cNvSpPr/>
          <p:nvPr/>
        </p:nvSpPr>
        <p:spPr>
          <a:xfrm>
            <a:off x="3099561" y="642697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6" name="object 7996"/>
          <p:cNvSpPr/>
          <p:nvPr/>
        </p:nvSpPr>
        <p:spPr>
          <a:xfrm>
            <a:off x="3099435" y="64268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7" name="object 7997"/>
          <p:cNvSpPr/>
          <p:nvPr/>
        </p:nvSpPr>
        <p:spPr>
          <a:xfrm>
            <a:off x="3099180" y="64267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8" name="object 7998"/>
          <p:cNvSpPr/>
          <p:nvPr/>
        </p:nvSpPr>
        <p:spPr>
          <a:xfrm>
            <a:off x="3099054" y="64267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9" name="object 7999"/>
          <p:cNvSpPr/>
          <p:nvPr/>
        </p:nvSpPr>
        <p:spPr>
          <a:xfrm>
            <a:off x="3098800" y="64265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0" name="object 8000"/>
          <p:cNvSpPr/>
          <p:nvPr/>
        </p:nvSpPr>
        <p:spPr>
          <a:xfrm>
            <a:off x="3098673" y="64265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1" name="object 8001"/>
          <p:cNvSpPr/>
          <p:nvPr/>
        </p:nvSpPr>
        <p:spPr>
          <a:xfrm>
            <a:off x="3098419" y="64264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2" name="object 8002"/>
          <p:cNvSpPr/>
          <p:nvPr/>
        </p:nvSpPr>
        <p:spPr>
          <a:xfrm>
            <a:off x="3097276" y="6426466"/>
            <a:ext cx="1905" cy="5080"/>
          </a:xfrm>
          <a:custGeom>
            <a:avLst/>
            <a:gdLst/>
            <a:ahLst/>
            <a:cxnLst/>
            <a:rect l="l" t="t" r="r" b="b"/>
            <a:pathLst>
              <a:path w="1905" h="5079">
                <a:moveTo>
                  <a:pt x="0" y="5079"/>
                </a:moveTo>
                <a:lnTo>
                  <a:pt x="0" y="0"/>
                </a:lnTo>
                <a:lnTo>
                  <a:pt x="1397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3" name="object 8003"/>
          <p:cNvSpPr/>
          <p:nvPr/>
        </p:nvSpPr>
        <p:spPr>
          <a:xfrm>
            <a:off x="3096895" y="6426466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4" name="object 8004"/>
          <p:cNvSpPr/>
          <p:nvPr/>
        </p:nvSpPr>
        <p:spPr>
          <a:xfrm>
            <a:off x="3096767" y="64263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5" name="object 8005"/>
          <p:cNvSpPr/>
          <p:nvPr/>
        </p:nvSpPr>
        <p:spPr>
          <a:xfrm>
            <a:off x="3096514" y="64262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6" name="object 8006"/>
          <p:cNvSpPr/>
          <p:nvPr/>
        </p:nvSpPr>
        <p:spPr>
          <a:xfrm>
            <a:off x="3096386" y="64262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7" name="object 8007"/>
          <p:cNvSpPr/>
          <p:nvPr/>
        </p:nvSpPr>
        <p:spPr>
          <a:xfrm>
            <a:off x="3096132" y="64260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8" name="object 8008"/>
          <p:cNvSpPr/>
          <p:nvPr/>
        </p:nvSpPr>
        <p:spPr>
          <a:xfrm>
            <a:off x="3095879" y="6426085"/>
            <a:ext cx="635" cy="10160"/>
          </a:xfrm>
          <a:custGeom>
            <a:avLst/>
            <a:gdLst/>
            <a:ahLst/>
            <a:cxnLst/>
            <a:rect l="l" t="t" r="r" b="b"/>
            <a:pathLst>
              <a:path w="635" h="10160">
                <a:moveTo>
                  <a:pt x="0" y="9778"/>
                </a:moveTo>
                <a:lnTo>
                  <a:pt x="0" y="0"/>
                </a:lnTo>
                <a:lnTo>
                  <a:pt x="508" y="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9" name="object 8009"/>
          <p:cNvSpPr/>
          <p:nvPr/>
        </p:nvSpPr>
        <p:spPr>
          <a:xfrm>
            <a:off x="3095625" y="64259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0" name="object 8010"/>
          <p:cNvSpPr/>
          <p:nvPr/>
        </p:nvSpPr>
        <p:spPr>
          <a:xfrm>
            <a:off x="3095370" y="64259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1" name="object 8011"/>
          <p:cNvSpPr/>
          <p:nvPr/>
        </p:nvSpPr>
        <p:spPr>
          <a:xfrm>
            <a:off x="3095117" y="6425831"/>
            <a:ext cx="635" cy="5715"/>
          </a:xfrm>
          <a:custGeom>
            <a:avLst/>
            <a:gdLst/>
            <a:ahLst/>
            <a:cxnLst/>
            <a:rect l="l" t="t" r="r" b="b"/>
            <a:pathLst>
              <a:path w="635" h="5714">
                <a:moveTo>
                  <a:pt x="0" y="5207"/>
                </a:moveTo>
                <a:lnTo>
                  <a:pt x="0" y="0"/>
                </a:lnTo>
                <a:lnTo>
                  <a:pt x="508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2" name="object 8012"/>
          <p:cNvSpPr/>
          <p:nvPr/>
        </p:nvSpPr>
        <p:spPr>
          <a:xfrm>
            <a:off x="3094863" y="642583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3" name="object 8013"/>
          <p:cNvSpPr/>
          <p:nvPr/>
        </p:nvSpPr>
        <p:spPr>
          <a:xfrm>
            <a:off x="3094608" y="64257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4" name="object 8014"/>
          <p:cNvSpPr/>
          <p:nvPr/>
        </p:nvSpPr>
        <p:spPr>
          <a:xfrm>
            <a:off x="3094354" y="6425704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0" y="15239"/>
                </a:moveTo>
                <a:lnTo>
                  <a:pt x="0" y="0"/>
                </a:lnTo>
                <a:lnTo>
                  <a:pt x="508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5" name="object 8015"/>
          <p:cNvSpPr/>
          <p:nvPr/>
        </p:nvSpPr>
        <p:spPr>
          <a:xfrm>
            <a:off x="3094101" y="64257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6" name="object 8016"/>
          <p:cNvSpPr/>
          <p:nvPr/>
        </p:nvSpPr>
        <p:spPr>
          <a:xfrm>
            <a:off x="3093847" y="64255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7" name="object 8017"/>
          <p:cNvSpPr/>
          <p:nvPr/>
        </p:nvSpPr>
        <p:spPr>
          <a:xfrm>
            <a:off x="3093720" y="64255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8" name="object 8018"/>
          <p:cNvSpPr/>
          <p:nvPr/>
        </p:nvSpPr>
        <p:spPr>
          <a:xfrm>
            <a:off x="3093339" y="6425450"/>
            <a:ext cx="635" cy="9525"/>
          </a:xfrm>
          <a:custGeom>
            <a:avLst/>
            <a:gdLst/>
            <a:ahLst/>
            <a:cxnLst/>
            <a:rect l="l" t="t" r="r" b="b"/>
            <a:pathLst>
              <a:path w="635" h="9525">
                <a:moveTo>
                  <a:pt x="0" y="9271"/>
                </a:moveTo>
                <a:lnTo>
                  <a:pt x="0" y="0"/>
                </a:lnTo>
                <a:lnTo>
                  <a:pt x="508" y="0"/>
                </a:lnTo>
                <a:lnTo>
                  <a:pt x="508" y="12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9" name="object 8019"/>
          <p:cNvSpPr/>
          <p:nvPr/>
        </p:nvSpPr>
        <p:spPr>
          <a:xfrm>
            <a:off x="3093085" y="64254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0" name="object 8020"/>
          <p:cNvSpPr/>
          <p:nvPr/>
        </p:nvSpPr>
        <p:spPr>
          <a:xfrm>
            <a:off x="3092704" y="6425323"/>
            <a:ext cx="635" cy="1270"/>
          </a:xfrm>
          <a:custGeom>
            <a:avLst/>
            <a:gdLst/>
            <a:ahLst/>
            <a:cxnLst/>
            <a:rect l="l" t="t" r="r" b="b"/>
            <a:pathLst>
              <a:path w="635" h="1270">
                <a:moveTo>
                  <a:pt x="0" y="1015"/>
                </a:moveTo>
                <a:lnTo>
                  <a:pt x="0" y="0"/>
                </a:lnTo>
                <a:lnTo>
                  <a:pt x="635" y="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1" name="object 8021"/>
          <p:cNvSpPr/>
          <p:nvPr/>
        </p:nvSpPr>
        <p:spPr>
          <a:xfrm>
            <a:off x="3091433" y="6425323"/>
            <a:ext cx="1905" cy="1270"/>
          </a:xfrm>
          <a:custGeom>
            <a:avLst/>
            <a:gdLst/>
            <a:ahLst/>
            <a:cxnLst/>
            <a:rect l="l" t="t" r="r" b="b"/>
            <a:pathLst>
              <a:path w="1905" h="1270">
                <a:moveTo>
                  <a:pt x="0" y="888"/>
                </a:moveTo>
                <a:lnTo>
                  <a:pt x="0" y="0"/>
                </a:lnTo>
                <a:lnTo>
                  <a:pt x="1651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2" name="object 8022"/>
          <p:cNvSpPr/>
          <p:nvPr/>
        </p:nvSpPr>
        <p:spPr>
          <a:xfrm>
            <a:off x="3091052" y="642519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3" name="object 8023"/>
          <p:cNvSpPr/>
          <p:nvPr/>
        </p:nvSpPr>
        <p:spPr>
          <a:xfrm>
            <a:off x="3090798" y="642519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4" name="object 8024"/>
          <p:cNvSpPr/>
          <p:nvPr/>
        </p:nvSpPr>
        <p:spPr>
          <a:xfrm>
            <a:off x="3090545" y="6425196"/>
            <a:ext cx="635" cy="3810"/>
          </a:xfrm>
          <a:custGeom>
            <a:avLst/>
            <a:gdLst/>
            <a:ahLst/>
            <a:cxnLst/>
            <a:rect l="l" t="t" r="r" b="b"/>
            <a:pathLst>
              <a:path w="635" h="3810">
                <a:moveTo>
                  <a:pt x="0" y="3810"/>
                </a:moveTo>
                <a:lnTo>
                  <a:pt x="0" y="0"/>
                </a:lnTo>
                <a:lnTo>
                  <a:pt x="635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5" name="object 8025"/>
          <p:cNvSpPr/>
          <p:nvPr/>
        </p:nvSpPr>
        <p:spPr>
          <a:xfrm>
            <a:off x="3090291" y="64250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6" name="object 8026"/>
          <p:cNvSpPr/>
          <p:nvPr/>
        </p:nvSpPr>
        <p:spPr>
          <a:xfrm>
            <a:off x="3089910" y="6425069"/>
            <a:ext cx="635" cy="27940"/>
          </a:xfrm>
          <a:custGeom>
            <a:avLst/>
            <a:gdLst/>
            <a:ahLst/>
            <a:cxnLst/>
            <a:rect l="l" t="t" r="r" b="b"/>
            <a:pathLst>
              <a:path w="635" h="27939">
                <a:moveTo>
                  <a:pt x="0" y="27686"/>
                </a:moveTo>
                <a:lnTo>
                  <a:pt x="0" y="0"/>
                </a:lnTo>
                <a:lnTo>
                  <a:pt x="635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7" name="object 8027"/>
          <p:cNvSpPr/>
          <p:nvPr/>
        </p:nvSpPr>
        <p:spPr>
          <a:xfrm>
            <a:off x="3089655" y="64249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8" name="object 8028"/>
          <p:cNvSpPr/>
          <p:nvPr/>
        </p:nvSpPr>
        <p:spPr>
          <a:xfrm>
            <a:off x="3089529" y="64249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9" name="object 8029"/>
          <p:cNvSpPr/>
          <p:nvPr/>
        </p:nvSpPr>
        <p:spPr>
          <a:xfrm>
            <a:off x="3089148" y="6424942"/>
            <a:ext cx="635" cy="10795"/>
          </a:xfrm>
          <a:custGeom>
            <a:avLst/>
            <a:gdLst/>
            <a:ahLst/>
            <a:cxnLst/>
            <a:rect l="l" t="t" r="r" b="b"/>
            <a:pathLst>
              <a:path w="635" h="10795">
                <a:moveTo>
                  <a:pt x="0" y="10287"/>
                </a:moveTo>
                <a:lnTo>
                  <a:pt x="0" y="0"/>
                </a:lnTo>
                <a:lnTo>
                  <a:pt x="635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0" name="object 8030"/>
          <p:cNvSpPr/>
          <p:nvPr/>
        </p:nvSpPr>
        <p:spPr>
          <a:xfrm>
            <a:off x="3088894" y="6424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1" name="object 8031"/>
          <p:cNvSpPr/>
          <p:nvPr/>
        </p:nvSpPr>
        <p:spPr>
          <a:xfrm>
            <a:off x="3088767" y="64248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2" name="object 8032"/>
          <p:cNvSpPr/>
          <p:nvPr/>
        </p:nvSpPr>
        <p:spPr>
          <a:xfrm>
            <a:off x="3088513" y="64246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3" name="object 8033"/>
          <p:cNvSpPr/>
          <p:nvPr/>
        </p:nvSpPr>
        <p:spPr>
          <a:xfrm>
            <a:off x="3088385" y="64246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4" name="object 8034"/>
          <p:cNvSpPr/>
          <p:nvPr/>
        </p:nvSpPr>
        <p:spPr>
          <a:xfrm>
            <a:off x="3088132" y="64245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5" name="object 8035"/>
          <p:cNvSpPr/>
          <p:nvPr/>
        </p:nvSpPr>
        <p:spPr>
          <a:xfrm>
            <a:off x="3088004" y="64245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6" name="object 8036"/>
          <p:cNvSpPr/>
          <p:nvPr/>
        </p:nvSpPr>
        <p:spPr>
          <a:xfrm>
            <a:off x="3087751" y="6424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7" name="object 8037"/>
          <p:cNvSpPr/>
          <p:nvPr/>
        </p:nvSpPr>
        <p:spPr>
          <a:xfrm>
            <a:off x="3087623" y="6424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8" name="object 8038"/>
          <p:cNvSpPr/>
          <p:nvPr/>
        </p:nvSpPr>
        <p:spPr>
          <a:xfrm>
            <a:off x="3087370" y="64243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9" name="object 8039"/>
          <p:cNvSpPr/>
          <p:nvPr/>
        </p:nvSpPr>
        <p:spPr>
          <a:xfrm>
            <a:off x="3087242" y="64243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0" name="object 8040"/>
          <p:cNvSpPr/>
          <p:nvPr/>
        </p:nvSpPr>
        <p:spPr>
          <a:xfrm>
            <a:off x="3086989" y="64241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1" name="object 8041"/>
          <p:cNvSpPr/>
          <p:nvPr/>
        </p:nvSpPr>
        <p:spPr>
          <a:xfrm>
            <a:off x="3086607" y="6424180"/>
            <a:ext cx="635" cy="4445"/>
          </a:xfrm>
          <a:custGeom>
            <a:avLst/>
            <a:gdLst/>
            <a:ahLst/>
            <a:cxnLst/>
            <a:rect l="l" t="t" r="r" b="b"/>
            <a:pathLst>
              <a:path w="635" h="4445">
                <a:moveTo>
                  <a:pt x="0" y="3937"/>
                </a:moveTo>
                <a:lnTo>
                  <a:pt x="0" y="0"/>
                </a:lnTo>
                <a:lnTo>
                  <a:pt x="635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2" name="object 8042"/>
          <p:cNvSpPr/>
          <p:nvPr/>
        </p:nvSpPr>
        <p:spPr>
          <a:xfrm>
            <a:off x="3086226" y="64241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3" name="object 8043"/>
          <p:cNvSpPr/>
          <p:nvPr/>
        </p:nvSpPr>
        <p:spPr>
          <a:xfrm>
            <a:off x="3086100" y="6424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4" name="object 8044"/>
          <p:cNvSpPr/>
          <p:nvPr/>
        </p:nvSpPr>
        <p:spPr>
          <a:xfrm>
            <a:off x="3085719" y="6424053"/>
            <a:ext cx="635" cy="11430"/>
          </a:xfrm>
          <a:custGeom>
            <a:avLst/>
            <a:gdLst/>
            <a:ahLst/>
            <a:cxnLst/>
            <a:rect l="l" t="t" r="r" b="b"/>
            <a:pathLst>
              <a:path w="635" h="11429">
                <a:moveTo>
                  <a:pt x="0" y="11049"/>
                </a:moveTo>
                <a:lnTo>
                  <a:pt x="0" y="0"/>
                </a:lnTo>
                <a:lnTo>
                  <a:pt x="635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5" name="object 8045"/>
          <p:cNvSpPr/>
          <p:nvPr/>
        </p:nvSpPr>
        <p:spPr>
          <a:xfrm>
            <a:off x="3085464" y="64239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6" name="object 8046"/>
          <p:cNvSpPr/>
          <p:nvPr/>
        </p:nvSpPr>
        <p:spPr>
          <a:xfrm>
            <a:off x="3085338" y="64239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7" name="object 8047"/>
          <p:cNvSpPr/>
          <p:nvPr/>
        </p:nvSpPr>
        <p:spPr>
          <a:xfrm>
            <a:off x="3085083" y="64237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8" name="object 8048"/>
          <p:cNvSpPr/>
          <p:nvPr/>
        </p:nvSpPr>
        <p:spPr>
          <a:xfrm>
            <a:off x="3084829" y="6423799"/>
            <a:ext cx="635" cy="11430"/>
          </a:xfrm>
          <a:custGeom>
            <a:avLst/>
            <a:gdLst/>
            <a:ahLst/>
            <a:cxnLst/>
            <a:rect l="l" t="t" r="r" b="b"/>
            <a:pathLst>
              <a:path w="635" h="11429">
                <a:moveTo>
                  <a:pt x="0" y="11175"/>
                </a:moveTo>
                <a:lnTo>
                  <a:pt x="0" y="0"/>
                </a:lnTo>
                <a:lnTo>
                  <a:pt x="508" y="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9" name="object 8049"/>
          <p:cNvSpPr/>
          <p:nvPr/>
        </p:nvSpPr>
        <p:spPr>
          <a:xfrm>
            <a:off x="3084576" y="642379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0" name="object 8050"/>
          <p:cNvSpPr/>
          <p:nvPr/>
        </p:nvSpPr>
        <p:spPr>
          <a:xfrm>
            <a:off x="3084322" y="6423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1" name="object 8051"/>
          <p:cNvSpPr/>
          <p:nvPr/>
        </p:nvSpPr>
        <p:spPr>
          <a:xfrm>
            <a:off x="3084195" y="6423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2" name="object 8052"/>
          <p:cNvSpPr/>
          <p:nvPr/>
        </p:nvSpPr>
        <p:spPr>
          <a:xfrm>
            <a:off x="3083941" y="64235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3" name="object 8053"/>
          <p:cNvSpPr/>
          <p:nvPr/>
        </p:nvSpPr>
        <p:spPr>
          <a:xfrm>
            <a:off x="3083814" y="64235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4" name="object 8054"/>
          <p:cNvSpPr/>
          <p:nvPr/>
        </p:nvSpPr>
        <p:spPr>
          <a:xfrm>
            <a:off x="3082670" y="6423545"/>
            <a:ext cx="1270" cy="635"/>
          </a:xfrm>
          <a:custGeom>
            <a:avLst/>
            <a:gdLst/>
            <a:ahLst/>
            <a:cxnLst/>
            <a:rect l="l" t="t" r="r" b="b"/>
            <a:pathLst>
              <a:path w="1269" h="635">
                <a:moveTo>
                  <a:pt x="0" y="635"/>
                </a:moveTo>
                <a:lnTo>
                  <a:pt x="0" y="0"/>
                </a:lnTo>
                <a:lnTo>
                  <a:pt x="1270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5" name="object 8055"/>
          <p:cNvSpPr/>
          <p:nvPr/>
        </p:nvSpPr>
        <p:spPr>
          <a:xfrm>
            <a:off x="3082289" y="642341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6" name="object 8056"/>
          <p:cNvSpPr/>
          <p:nvPr/>
        </p:nvSpPr>
        <p:spPr>
          <a:xfrm>
            <a:off x="3082035" y="6423418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7" name="object 8057"/>
          <p:cNvSpPr/>
          <p:nvPr/>
        </p:nvSpPr>
        <p:spPr>
          <a:xfrm>
            <a:off x="3081908" y="64232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8" name="object 8058"/>
          <p:cNvSpPr/>
          <p:nvPr/>
        </p:nvSpPr>
        <p:spPr>
          <a:xfrm>
            <a:off x="3081527" y="6423291"/>
            <a:ext cx="635" cy="9525"/>
          </a:xfrm>
          <a:custGeom>
            <a:avLst/>
            <a:gdLst/>
            <a:ahLst/>
            <a:cxnLst/>
            <a:rect l="l" t="t" r="r" b="b"/>
            <a:pathLst>
              <a:path w="635" h="9525">
                <a:moveTo>
                  <a:pt x="0" y="9144"/>
                </a:moveTo>
                <a:lnTo>
                  <a:pt x="0" y="0"/>
                </a:lnTo>
                <a:lnTo>
                  <a:pt x="635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9" name="object 8059"/>
          <p:cNvSpPr/>
          <p:nvPr/>
        </p:nvSpPr>
        <p:spPr>
          <a:xfrm>
            <a:off x="3081273" y="64231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0" name="object 8060"/>
          <p:cNvSpPr/>
          <p:nvPr/>
        </p:nvSpPr>
        <p:spPr>
          <a:xfrm>
            <a:off x="3081147" y="64231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1" name="object 8061"/>
          <p:cNvSpPr/>
          <p:nvPr/>
        </p:nvSpPr>
        <p:spPr>
          <a:xfrm>
            <a:off x="3080766" y="6423164"/>
            <a:ext cx="635" cy="10795"/>
          </a:xfrm>
          <a:custGeom>
            <a:avLst/>
            <a:gdLst/>
            <a:ahLst/>
            <a:cxnLst/>
            <a:rect l="l" t="t" r="r" b="b"/>
            <a:pathLst>
              <a:path w="635" h="10795">
                <a:moveTo>
                  <a:pt x="0" y="10413"/>
                </a:moveTo>
                <a:lnTo>
                  <a:pt x="0" y="0"/>
                </a:lnTo>
                <a:lnTo>
                  <a:pt x="508" y="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2" name="object 8062"/>
          <p:cNvSpPr/>
          <p:nvPr/>
        </p:nvSpPr>
        <p:spPr>
          <a:xfrm>
            <a:off x="3080511" y="642303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3" name="object 8063"/>
          <p:cNvSpPr/>
          <p:nvPr/>
        </p:nvSpPr>
        <p:spPr>
          <a:xfrm>
            <a:off x="3080385" y="642303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4" name="object 8064"/>
          <p:cNvSpPr/>
          <p:nvPr/>
        </p:nvSpPr>
        <p:spPr>
          <a:xfrm>
            <a:off x="3078988" y="6423037"/>
            <a:ext cx="1905" cy="3175"/>
          </a:xfrm>
          <a:custGeom>
            <a:avLst/>
            <a:gdLst/>
            <a:ahLst/>
            <a:cxnLst/>
            <a:rect l="l" t="t" r="r" b="b"/>
            <a:pathLst>
              <a:path w="1905" h="3175">
                <a:moveTo>
                  <a:pt x="0" y="2921"/>
                </a:moveTo>
                <a:lnTo>
                  <a:pt x="0" y="0"/>
                </a:lnTo>
                <a:lnTo>
                  <a:pt x="1524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5" name="object 8065"/>
          <p:cNvSpPr/>
          <p:nvPr/>
        </p:nvSpPr>
        <p:spPr>
          <a:xfrm>
            <a:off x="3078607" y="642291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6" name="object 8066"/>
          <p:cNvSpPr/>
          <p:nvPr/>
        </p:nvSpPr>
        <p:spPr>
          <a:xfrm>
            <a:off x="3078479" y="642291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7" name="object 8067"/>
          <p:cNvSpPr/>
          <p:nvPr/>
        </p:nvSpPr>
        <p:spPr>
          <a:xfrm>
            <a:off x="3078416" y="6418148"/>
            <a:ext cx="0" cy="150495"/>
          </a:xfrm>
          <a:custGeom>
            <a:avLst/>
            <a:gdLst/>
            <a:ahLst/>
            <a:cxnLst/>
            <a:rect l="l" t="t" r="r" b="b"/>
            <a:pathLst>
              <a:path h="150495">
                <a:moveTo>
                  <a:pt x="0" y="0"/>
                </a:moveTo>
                <a:lnTo>
                  <a:pt x="0" y="150101"/>
                </a:lnTo>
              </a:path>
            </a:pathLst>
          </a:custGeom>
          <a:ln w="1244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8" name="object 8068"/>
          <p:cNvSpPr/>
          <p:nvPr/>
        </p:nvSpPr>
        <p:spPr>
          <a:xfrm>
            <a:off x="3078098" y="64227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9" name="object 8069"/>
          <p:cNvSpPr/>
          <p:nvPr/>
        </p:nvSpPr>
        <p:spPr>
          <a:xfrm>
            <a:off x="3077845" y="64227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0" name="object 8070"/>
          <p:cNvSpPr/>
          <p:nvPr/>
        </p:nvSpPr>
        <p:spPr>
          <a:xfrm>
            <a:off x="3077591" y="6422783"/>
            <a:ext cx="635" cy="10795"/>
          </a:xfrm>
          <a:custGeom>
            <a:avLst/>
            <a:gdLst/>
            <a:ahLst/>
            <a:cxnLst/>
            <a:rect l="l" t="t" r="r" b="b"/>
            <a:pathLst>
              <a:path w="635" h="10795">
                <a:moveTo>
                  <a:pt x="0" y="10795"/>
                </a:moveTo>
                <a:lnTo>
                  <a:pt x="0" y="0"/>
                </a:lnTo>
                <a:lnTo>
                  <a:pt x="508" y="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1" name="object 8071"/>
          <p:cNvSpPr/>
          <p:nvPr/>
        </p:nvSpPr>
        <p:spPr>
          <a:xfrm>
            <a:off x="3077082" y="6422783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1270"/>
                </a:moveTo>
                <a:lnTo>
                  <a:pt x="0" y="0"/>
                </a:lnTo>
                <a:lnTo>
                  <a:pt x="762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2" name="object 8072"/>
          <p:cNvSpPr/>
          <p:nvPr/>
        </p:nvSpPr>
        <p:spPr>
          <a:xfrm>
            <a:off x="3076701" y="642265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3" name="object 8073"/>
          <p:cNvSpPr/>
          <p:nvPr/>
        </p:nvSpPr>
        <p:spPr>
          <a:xfrm>
            <a:off x="3076575" y="642265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4" name="object 8074"/>
          <p:cNvSpPr/>
          <p:nvPr/>
        </p:nvSpPr>
        <p:spPr>
          <a:xfrm>
            <a:off x="3076320" y="64225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5" name="object 8075"/>
          <p:cNvSpPr/>
          <p:nvPr/>
        </p:nvSpPr>
        <p:spPr>
          <a:xfrm>
            <a:off x="3076067" y="6422529"/>
            <a:ext cx="635" cy="10795"/>
          </a:xfrm>
          <a:custGeom>
            <a:avLst/>
            <a:gdLst/>
            <a:ahLst/>
            <a:cxnLst/>
            <a:rect l="l" t="t" r="r" b="b"/>
            <a:pathLst>
              <a:path w="635" h="10795">
                <a:moveTo>
                  <a:pt x="0" y="10413"/>
                </a:moveTo>
                <a:lnTo>
                  <a:pt x="0" y="0"/>
                </a:lnTo>
                <a:lnTo>
                  <a:pt x="508" y="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6" name="object 8076"/>
          <p:cNvSpPr/>
          <p:nvPr/>
        </p:nvSpPr>
        <p:spPr>
          <a:xfrm>
            <a:off x="3075813" y="64225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7" name="object 8077"/>
          <p:cNvSpPr/>
          <p:nvPr/>
        </p:nvSpPr>
        <p:spPr>
          <a:xfrm>
            <a:off x="3075558" y="64224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8" name="object 8078"/>
          <p:cNvSpPr/>
          <p:nvPr/>
        </p:nvSpPr>
        <p:spPr>
          <a:xfrm>
            <a:off x="3075432" y="64224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9" name="object 8079"/>
          <p:cNvSpPr/>
          <p:nvPr/>
        </p:nvSpPr>
        <p:spPr>
          <a:xfrm>
            <a:off x="3075177" y="6422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0" name="object 8080"/>
          <p:cNvSpPr/>
          <p:nvPr/>
        </p:nvSpPr>
        <p:spPr>
          <a:xfrm>
            <a:off x="3075051" y="6422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1" name="object 8081"/>
          <p:cNvSpPr/>
          <p:nvPr/>
        </p:nvSpPr>
        <p:spPr>
          <a:xfrm>
            <a:off x="3074797" y="64222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2" name="object 8082"/>
          <p:cNvSpPr/>
          <p:nvPr/>
        </p:nvSpPr>
        <p:spPr>
          <a:xfrm>
            <a:off x="3074670" y="64221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3" name="object 8083"/>
          <p:cNvSpPr/>
          <p:nvPr/>
        </p:nvSpPr>
        <p:spPr>
          <a:xfrm>
            <a:off x="3074289" y="6422148"/>
            <a:ext cx="635" cy="10795"/>
          </a:xfrm>
          <a:custGeom>
            <a:avLst/>
            <a:gdLst/>
            <a:ahLst/>
            <a:cxnLst/>
            <a:rect l="l" t="t" r="r" b="b"/>
            <a:pathLst>
              <a:path w="635" h="10795">
                <a:moveTo>
                  <a:pt x="0" y="10667"/>
                </a:moveTo>
                <a:lnTo>
                  <a:pt x="0" y="0"/>
                </a:lnTo>
                <a:lnTo>
                  <a:pt x="508" y="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4" name="object 8084"/>
          <p:cNvSpPr/>
          <p:nvPr/>
        </p:nvSpPr>
        <p:spPr>
          <a:xfrm>
            <a:off x="3074035" y="64221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5" name="object 8085"/>
          <p:cNvSpPr/>
          <p:nvPr/>
        </p:nvSpPr>
        <p:spPr>
          <a:xfrm>
            <a:off x="3073907" y="6422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6" name="object 8086"/>
          <p:cNvSpPr/>
          <p:nvPr/>
        </p:nvSpPr>
        <p:spPr>
          <a:xfrm>
            <a:off x="3073654" y="6422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7" name="object 8087"/>
          <p:cNvSpPr/>
          <p:nvPr/>
        </p:nvSpPr>
        <p:spPr>
          <a:xfrm>
            <a:off x="3073400" y="6421894"/>
            <a:ext cx="635" cy="10795"/>
          </a:xfrm>
          <a:custGeom>
            <a:avLst/>
            <a:gdLst/>
            <a:ahLst/>
            <a:cxnLst/>
            <a:rect l="l" t="t" r="r" b="b"/>
            <a:pathLst>
              <a:path w="635" h="10795">
                <a:moveTo>
                  <a:pt x="0" y="10667"/>
                </a:moveTo>
                <a:lnTo>
                  <a:pt x="0" y="0"/>
                </a:lnTo>
                <a:lnTo>
                  <a:pt x="508" y="0"/>
                </a:lnTo>
                <a:lnTo>
                  <a:pt x="508" y="12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8" name="object 8088"/>
          <p:cNvSpPr/>
          <p:nvPr/>
        </p:nvSpPr>
        <p:spPr>
          <a:xfrm>
            <a:off x="3073145" y="64218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9" name="object 8089"/>
          <p:cNvSpPr/>
          <p:nvPr/>
        </p:nvSpPr>
        <p:spPr>
          <a:xfrm>
            <a:off x="3072892" y="64218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0" name="object 8090"/>
          <p:cNvSpPr/>
          <p:nvPr/>
        </p:nvSpPr>
        <p:spPr>
          <a:xfrm>
            <a:off x="3072764" y="64217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1" name="object 8091"/>
          <p:cNvSpPr/>
          <p:nvPr/>
        </p:nvSpPr>
        <p:spPr>
          <a:xfrm>
            <a:off x="3072510" y="64217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2" name="object 8092"/>
          <p:cNvSpPr/>
          <p:nvPr/>
        </p:nvSpPr>
        <p:spPr>
          <a:xfrm>
            <a:off x="3072383" y="64217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3" name="object 8093"/>
          <p:cNvSpPr/>
          <p:nvPr/>
        </p:nvSpPr>
        <p:spPr>
          <a:xfrm>
            <a:off x="3072129" y="6421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4" name="object 8094"/>
          <p:cNvSpPr/>
          <p:nvPr/>
        </p:nvSpPr>
        <p:spPr>
          <a:xfrm>
            <a:off x="3071876" y="6421640"/>
            <a:ext cx="635" cy="11430"/>
          </a:xfrm>
          <a:custGeom>
            <a:avLst/>
            <a:gdLst/>
            <a:ahLst/>
            <a:cxnLst/>
            <a:rect l="l" t="t" r="r" b="b"/>
            <a:pathLst>
              <a:path w="635" h="11429">
                <a:moveTo>
                  <a:pt x="0" y="11429"/>
                </a:moveTo>
                <a:lnTo>
                  <a:pt x="0" y="0"/>
                </a:lnTo>
                <a:lnTo>
                  <a:pt x="508" y="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5" name="object 8095"/>
          <p:cNvSpPr/>
          <p:nvPr/>
        </p:nvSpPr>
        <p:spPr>
          <a:xfrm>
            <a:off x="3071622" y="64216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6" name="object 8096"/>
          <p:cNvSpPr/>
          <p:nvPr/>
        </p:nvSpPr>
        <p:spPr>
          <a:xfrm>
            <a:off x="3071367" y="64215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7" name="object 8097"/>
          <p:cNvSpPr/>
          <p:nvPr/>
        </p:nvSpPr>
        <p:spPr>
          <a:xfrm>
            <a:off x="3071241" y="64215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8" name="object 8098"/>
          <p:cNvSpPr/>
          <p:nvPr/>
        </p:nvSpPr>
        <p:spPr>
          <a:xfrm>
            <a:off x="3070986" y="64215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9" name="object 8099"/>
          <p:cNvSpPr/>
          <p:nvPr/>
        </p:nvSpPr>
        <p:spPr>
          <a:xfrm>
            <a:off x="3070860" y="64213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0" name="object 8100"/>
          <p:cNvSpPr/>
          <p:nvPr/>
        </p:nvSpPr>
        <p:spPr>
          <a:xfrm>
            <a:off x="3070605" y="64213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1" name="object 8101"/>
          <p:cNvSpPr/>
          <p:nvPr/>
        </p:nvSpPr>
        <p:spPr>
          <a:xfrm>
            <a:off x="3070479" y="6421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2" name="object 8102"/>
          <p:cNvSpPr/>
          <p:nvPr/>
        </p:nvSpPr>
        <p:spPr>
          <a:xfrm>
            <a:off x="3070225" y="6421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3" name="object 8103"/>
          <p:cNvSpPr/>
          <p:nvPr/>
        </p:nvSpPr>
        <p:spPr>
          <a:xfrm>
            <a:off x="3070098" y="6421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4" name="object 8104"/>
          <p:cNvSpPr/>
          <p:nvPr/>
        </p:nvSpPr>
        <p:spPr>
          <a:xfrm>
            <a:off x="3069717" y="6421259"/>
            <a:ext cx="635" cy="13335"/>
          </a:xfrm>
          <a:custGeom>
            <a:avLst/>
            <a:gdLst/>
            <a:ahLst/>
            <a:cxnLst/>
            <a:rect l="l" t="t" r="r" b="b"/>
            <a:pathLst>
              <a:path w="635" h="13335">
                <a:moveTo>
                  <a:pt x="0" y="13080"/>
                </a:moveTo>
                <a:lnTo>
                  <a:pt x="0" y="0"/>
                </a:lnTo>
                <a:lnTo>
                  <a:pt x="508" y="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5" name="object 8105"/>
          <p:cNvSpPr/>
          <p:nvPr/>
        </p:nvSpPr>
        <p:spPr>
          <a:xfrm>
            <a:off x="3069463" y="64211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6" name="object 8106"/>
          <p:cNvSpPr/>
          <p:nvPr/>
        </p:nvSpPr>
        <p:spPr>
          <a:xfrm>
            <a:off x="3069335" y="64211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7" name="object 8107"/>
          <p:cNvSpPr/>
          <p:nvPr/>
        </p:nvSpPr>
        <p:spPr>
          <a:xfrm>
            <a:off x="3069082" y="64210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8" name="object 8108"/>
          <p:cNvSpPr/>
          <p:nvPr/>
        </p:nvSpPr>
        <p:spPr>
          <a:xfrm>
            <a:off x="3068954" y="64210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9" name="object 8109"/>
          <p:cNvSpPr/>
          <p:nvPr/>
        </p:nvSpPr>
        <p:spPr>
          <a:xfrm>
            <a:off x="3068573" y="6421005"/>
            <a:ext cx="635" cy="10795"/>
          </a:xfrm>
          <a:custGeom>
            <a:avLst/>
            <a:gdLst/>
            <a:ahLst/>
            <a:cxnLst/>
            <a:rect l="l" t="t" r="r" b="b"/>
            <a:pathLst>
              <a:path w="635" h="10795">
                <a:moveTo>
                  <a:pt x="0" y="10540"/>
                </a:moveTo>
                <a:lnTo>
                  <a:pt x="0" y="0"/>
                </a:lnTo>
                <a:lnTo>
                  <a:pt x="508" y="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0" name="object 8110"/>
          <p:cNvSpPr/>
          <p:nvPr/>
        </p:nvSpPr>
        <p:spPr>
          <a:xfrm>
            <a:off x="3068320" y="6420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1" name="object 8111"/>
          <p:cNvSpPr/>
          <p:nvPr/>
        </p:nvSpPr>
        <p:spPr>
          <a:xfrm>
            <a:off x="3068066" y="6420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2" name="object 8112"/>
          <p:cNvSpPr/>
          <p:nvPr/>
        </p:nvSpPr>
        <p:spPr>
          <a:xfrm>
            <a:off x="3067939" y="6420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3" name="object 8113"/>
          <p:cNvSpPr/>
          <p:nvPr/>
        </p:nvSpPr>
        <p:spPr>
          <a:xfrm>
            <a:off x="3067685" y="6420878"/>
            <a:ext cx="635" cy="9525"/>
          </a:xfrm>
          <a:custGeom>
            <a:avLst/>
            <a:gdLst/>
            <a:ahLst/>
            <a:cxnLst/>
            <a:rect l="l" t="t" r="r" b="b"/>
            <a:pathLst>
              <a:path w="635" h="9525">
                <a:moveTo>
                  <a:pt x="0" y="9525"/>
                </a:moveTo>
                <a:lnTo>
                  <a:pt x="0" y="0"/>
                </a:lnTo>
                <a:lnTo>
                  <a:pt x="508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4" name="object 8114"/>
          <p:cNvSpPr/>
          <p:nvPr/>
        </p:nvSpPr>
        <p:spPr>
          <a:xfrm>
            <a:off x="3067304" y="64207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5" name="object 8115"/>
          <p:cNvSpPr/>
          <p:nvPr/>
        </p:nvSpPr>
        <p:spPr>
          <a:xfrm>
            <a:off x="3067050" y="6420751"/>
            <a:ext cx="635" cy="12065"/>
          </a:xfrm>
          <a:custGeom>
            <a:avLst/>
            <a:gdLst/>
            <a:ahLst/>
            <a:cxnLst/>
            <a:rect l="l" t="t" r="r" b="b"/>
            <a:pathLst>
              <a:path w="635" h="12064">
                <a:moveTo>
                  <a:pt x="0" y="11684"/>
                </a:moveTo>
                <a:lnTo>
                  <a:pt x="0" y="0"/>
                </a:lnTo>
                <a:lnTo>
                  <a:pt x="635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6" name="object 8116"/>
          <p:cNvSpPr/>
          <p:nvPr/>
        </p:nvSpPr>
        <p:spPr>
          <a:xfrm>
            <a:off x="3066795" y="64207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7" name="object 8117"/>
          <p:cNvSpPr/>
          <p:nvPr/>
        </p:nvSpPr>
        <p:spPr>
          <a:xfrm>
            <a:off x="3066542" y="64206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8" name="object 8118"/>
          <p:cNvSpPr/>
          <p:nvPr/>
        </p:nvSpPr>
        <p:spPr>
          <a:xfrm>
            <a:off x="3066288" y="6420624"/>
            <a:ext cx="635" cy="3810"/>
          </a:xfrm>
          <a:custGeom>
            <a:avLst/>
            <a:gdLst/>
            <a:ahLst/>
            <a:cxnLst/>
            <a:rect l="l" t="t" r="r" b="b"/>
            <a:pathLst>
              <a:path w="635" h="3810">
                <a:moveTo>
                  <a:pt x="0" y="3683"/>
                </a:moveTo>
                <a:lnTo>
                  <a:pt x="0" y="0"/>
                </a:lnTo>
                <a:lnTo>
                  <a:pt x="508" y="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9" name="object 8119"/>
          <p:cNvSpPr/>
          <p:nvPr/>
        </p:nvSpPr>
        <p:spPr>
          <a:xfrm>
            <a:off x="3066033" y="642062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0" name="object 8120"/>
          <p:cNvSpPr/>
          <p:nvPr/>
        </p:nvSpPr>
        <p:spPr>
          <a:xfrm>
            <a:off x="3065779" y="64204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1" name="object 8121"/>
          <p:cNvSpPr/>
          <p:nvPr/>
        </p:nvSpPr>
        <p:spPr>
          <a:xfrm>
            <a:off x="3065652" y="64204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2" name="object 8122"/>
          <p:cNvSpPr/>
          <p:nvPr/>
        </p:nvSpPr>
        <p:spPr>
          <a:xfrm>
            <a:off x="3065398" y="64204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3" name="object 8123"/>
          <p:cNvSpPr/>
          <p:nvPr/>
        </p:nvSpPr>
        <p:spPr>
          <a:xfrm>
            <a:off x="3065145" y="6420370"/>
            <a:ext cx="635" cy="8890"/>
          </a:xfrm>
          <a:custGeom>
            <a:avLst/>
            <a:gdLst/>
            <a:ahLst/>
            <a:cxnLst/>
            <a:rect l="l" t="t" r="r" b="b"/>
            <a:pathLst>
              <a:path w="635" h="8889">
                <a:moveTo>
                  <a:pt x="0" y="8889"/>
                </a:moveTo>
                <a:lnTo>
                  <a:pt x="0" y="0"/>
                </a:lnTo>
                <a:lnTo>
                  <a:pt x="508" y="0"/>
                </a:lnTo>
                <a:lnTo>
                  <a:pt x="508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4" name="object 8124"/>
          <p:cNvSpPr/>
          <p:nvPr/>
        </p:nvSpPr>
        <p:spPr>
          <a:xfrm>
            <a:off x="3064891" y="64203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5" name="object 8125"/>
          <p:cNvSpPr/>
          <p:nvPr/>
        </p:nvSpPr>
        <p:spPr>
          <a:xfrm>
            <a:off x="3064636" y="64203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6" name="object 8126"/>
          <p:cNvSpPr/>
          <p:nvPr/>
        </p:nvSpPr>
        <p:spPr>
          <a:xfrm>
            <a:off x="3064510" y="642024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7" name="object 8127"/>
          <p:cNvSpPr/>
          <p:nvPr/>
        </p:nvSpPr>
        <p:spPr>
          <a:xfrm>
            <a:off x="3064255" y="642024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8" name="object 8128"/>
          <p:cNvSpPr/>
          <p:nvPr/>
        </p:nvSpPr>
        <p:spPr>
          <a:xfrm>
            <a:off x="3064001" y="6420243"/>
            <a:ext cx="635" cy="10160"/>
          </a:xfrm>
          <a:custGeom>
            <a:avLst/>
            <a:gdLst/>
            <a:ahLst/>
            <a:cxnLst/>
            <a:rect l="l" t="t" r="r" b="b"/>
            <a:pathLst>
              <a:path w="635" h="10160">
                <a:moveTo>
                  <a:pt x="0" y="10160"/>
                </a:moveTo>
                <a:lnTo>
                  <a:pt x="0" y="0"/>
                </a:lnTo>
                <a:lnTo>
                  <a:pt x="508" y="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9" name="object 8129"/>
          <p:cNvSpPr/>
          <p:nvPr/>
        </p:nvSpPr>
        <p:spPr>
          <a:xfrm>
            <a:off x="3063748" y="64201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0" name="object 8130"/>
          <p:cNvSpPr/>
          <p:nvPr/>
        </p:nvSpPr>
        <p:spPr>
          <a:xfrm>
            <a:off x="3063494" y="64201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1" name="object 8131"/>
          <p:cNvSpPr/>
          <p:nvPr/>
        </p:nvSpPr>
        <p:spPr>
          <a:xfrm>
            <a:off x="3063367" y="64201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2" name="object 8132"/>
          <p:cNvSpPr/>
          <p:nvPr/>
        </p:nvSpPr>
        <p:spPr>
          <a:xfrm>
            <a:off x="3063113" y="64199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3" name="object 8133"/>
          <p:cNvSpPr/>
          <p:nvPr/>
        </p:nvSpPr>
        <p:spPr>
          <a:xfrm>
            <a:off x="3062985" y="64199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4" name="object 8134"/>
          <p:cNvSpPr/>
          <p:nvPr/>
        </p:nvSpPr>
        <p:spPr>
          <a:xfrm>
            <a:off x="3062732" y="64199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5" name="object 8135"/>
          <p:cNvSpPr/>
          <p:nvPr/>
        </p:nvSpPr>
        <p:spPr>
          <a:xfrm>
            <a:off x="3062604" y="64198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6" name="object 8136"/>
          <p:cNvSpPr/>
          <p:nvPr/>
        </p:nvSpPr>
        <p:spPr>
          <a:xfrm>
            <a:off x="3062351" y="6419862"/>
            <a:ext cx="635" cy="12065"/>
          </a:xfrm>
          <a:custGeom>
            <a:avLst/>
            <a:gdLst/>
            <a:ahLst/>
            <a:cxnLst/>
            <a:rect l="l" t="t" r="r" b="b"/>
            <a:pathLst>
              <a:path w="635" h="12064">
                <a:moveTo>
                  <a:pt x="0" y="11684"/>
                </a:moveTo>
                <a:lnTo>
                  <a:pt x="0" y="0"/>
                </a:lnTo>
                <a:lnTo>
                  <a:pt x="381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7" name="object 8137"/>
          <p:cNvSpPr/>
          <p:nvPr/>
        </p:nvSpPr>
        <p:spPr>
          <a:xfrm>
            <a:off x="3061970" y="64198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8" name="object 8138"/>
          <p:cNvSpPr/>
          <p:nvPr/>
        </p:nvSpPr>
        <p:spPr>
          <a:xfrm>
            <a:off x="3061589" y="6419862"/>
            <a:ext cx="1270" cy="6985"/>
          </a:xfrm>
          <a:custGeom>
            <a:avLst/>
            <a:gdLst/>
            <a:ahLst/>
            <a:cxnLst/>
            <a:rect l="l" t="t" r="r" b="b"/>
            <a:pathLst>
              <a:path w="1269" h="6985">
                <a:moveTo>
                  <a:pt x="0" y="6603"/>
                </a:moveTo>
                <a:lnTo>
                  <a:pt x="0" y="0"/>
                </a:lnTo>
                <a:lnTo>
                  <a:pt x="762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9" name="object 8139"/>
          <p:cNvSpPr/>
          <p:nvPr/>
        </p:nvSpPr>
        <p:spPr>
          <a:xfrm>
            <a:off x="3061207" y="6419862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0" name="object 8140"/>
          <p:cNvSpPr/>
          <p:nvPr/>
        </p:nvSpPr>
        <p:spPr>
          <a:xfrm>
            <a:off x="3061080" y="6419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1" name="object 8141"/>
          <p:cNvSpPr/>
          <p:nvPr/>
        </p:nvSpPr>
        <p:spPr>
          <a:xfrm>
            <a:off x="3060826" y="6419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2" name="object 8142"/>
          <p:cNvSpPr/>
          <p:nvPr/>
        </p:nvSpPr>
        <p:spPr>
          <a:xfrm>
            <a:off x="3060700" y="64197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3" name="object 8143"/>
          <p:cNvSpPr/>
          <p:nvPr/>
        </p:nvSpPr>
        <p:spPr>
          <a:xfrm>
            <a:off x="3060445" y="64196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4" name="object 8144"/>
          <p:cNvSpPr/>
          <p:nvPr/>
        </p:nvSpPr>
        <p:spPr>
          <a:xfrm>
            <a:off x="3060319" y="64196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5" name="object 8145"/>
          <p:cNvSpPr/>
          <p:nvPr/>
        </p:nvSpPr>
        <p:spPr>
          <a:xfrm>
            <a:off x="3060064" y="64196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6" name="object 8146"/>
          <p:cNvSpPr/>
          <p:nvPr/>
        </p:nvSpPr>
        <p:spPr>
          <a:xfrm>
            <a:off x="3059938" y="64194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7" name="object 8147"/>
          <p:cNvSpPr/>
          <p:nvPr/>
        </p:nvSpPr>
        <p:spPr>
          <a:xfrm>
            <a:off x="3059683" y="64194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8" name="object 8148"/>
          <p:cNvSpPr/>
          <p:nvPr/>
        </p:nvSpPr>
        <p:spPr>
          <a:xfrm>
            <a:off x="3059557" y="641948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9" name="object 8149"/>
          <p:cNvSpPr/>
          <p:nvPr/>
        </p:nvSpPr>
        <p:spPr>
          <a:xfrm>
            <a:off x="3059302" y="64193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0" name="object 8150"/>
          <p:cNvSpPr/>
          <p:nvPr/>
        </p:nvSpPr>
        <p:spPr>
          <a:xfrm>
            <a:off x="3059176" y="64193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1" name="object 8151"/>
          <p:cNvSpPr/>
          <p:nvPr/>
        </p:nvSpPr>
        <p:spPr>
          <a:xfrm>
            <a:off x="3058922" y="64193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2" name="object 8152"/>
          <p:cNvSpPr/>
          <p:nvPr/>
        </p:nvSpPr>
        <p:spPr>
          <a:xfrm>
            <a:off x="3058667" y="6419227"/>
            <a:ext cx="635" cy="12065"/>
          </a:xfrm>
          <a:custGeom>
            <a:avLst/>
            <a:gdLst/>
            <a:ahLst/>
            <a:cxnLst/>
            <a:rect l="l" t="t" r="r" b="b"/>
            <a:pathLst>
              <a:path w="635" h="12064">
                <a:moveTo>
                  <a:pt x="0" y="11684"/>
                </a:moveTo>
                <a:lnTo>
                  <a:pt x="0" y="0"/>
                </a:lnTo>
                <a:lnTo>
                  <a:pt x="508" y="0"/>
                </a:lnTo>
                <a:lnTo>
                  <a:pt x="508" y="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3" name="object 8153"/>
          <p:cNvSpPr/>
          <p:nvPr/>
        </p:nvSpPr>
        <p:spPr>
          <a:xfrm>
            <a:off x="3058414" y="64192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4" name="object 8154"/>
          <p:cNvSpPr/>
          <p:nvPr/>
        </p:nvSpPr>
        <p:spPr>
          <a:xfrm>
            <a:off x="3058160" y="64192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5" name="object 8155"/>
          <p:cNvSpPr/>
          <p:nvPr/>
        </p:nvSpPr>
        <p:spPr>
          <a:xfrm>
            <a:off x="3058032" y="64192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6" name="object 8156"/>
          <p:cNvSpPr/>
          <p:nvPr/>
        </p:nvSpPr>
        <p:spPr>
          <a:xfrm>
            <a:off x="3057779" y="64191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7" name="object 8157"/>
          <p:cNvSpPr/>
          <p:nvPr/>
        </p:nvSpPr>
        <p:spPr>
          <a:xfrm>
            <a:off x="3057651" y="64191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8" name="object 8158"/>
          <p:cNvSpPr/>
          <p:nvPr/>
        </p:nvSpPr>
        <p:spPr>
          <a:xfrm>
            <a:off x="3057398" y="64191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9" name="object 8159"/>
          <p:cNvSpPr/>
          <p:nvPr/>
        </p:nvSpPr>
        <p:spPr>
          <a:xfrm>
            <a:off x="3057270" y="64189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0" name="object 8160"/>
          <p:cNvSpPr/>
          <p:nvPr/>
        </p:nvSpPr>
        <p:spPr>
          <a:xfrm>
            <a:off x="3057017" y="6418973"/>
            <a:ext cx="635" cy="12065"/>
          </a:xfrm>
          <a:custGeom>
            <a:avLst/>
            <a:gdLst/>
            <a:ahLst/>
            <a:cxnLst/>
            <a:rect l="l" t="t" r="r" b="b"/>
            <a:pathLst>
              <a:path w="635" h="12064">
                <a:moveTo>
                  <a:pt x="0" y="11557"/>
                </a:moveTo>
                <a:lnTo>
                  <a:pt x="0" y="0"/>
                </a:lnTo>
                <a:lnTo>
                  <a:pt x="381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1" name="object 8161"/>
          <p:cNvSpPr/>
          <p:nvPr/>
        </p:nvSpPr>
        <p:spPr>
          <a:xfrm>
            <a:off x="3056635" y="64189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2" name="object 8162"/>
          <p:cNvSpPr/>
          <p:nvPr/>
        </p:nvSpPr>
        <p:spPr>
          <a:xfrm>
            <a:off x="3056508" y="64189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3" name="object 8163"/>
          <p:cNvSpPr/>
          <p:nvPr/>
        </p:nvSpPr>
        <p:spPr>
          <a:xfrm>
            <a:off x="3056254" y="6418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4" name="object 8164"/>
          <p:cNvSpPr/>
          <p:nvPr/>
        </p:nvSpPr>
        <p:spPr>
          <a:xfrm>
            <a:off x="3056127" y="6418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5" name="object 8165"/>
          <p:cNvSpPr/>
          <p:nvPr/>
        </p:nvSpPr>
        <p:spPr>
          <a:xfrm>
            <a:off x="3055873" y="6418846"/>
            <a:ext cx="635" cy="20955"/>
          </a:xfrm>
          <a:custGeom>
            <a:avLst/>
            <a:gdLst/>
            <a:ahLst/>
            <a:cxnLst/>
            <a:rect l="l" t="t" r="r" b="b"/>
            <a:pathLst>
              <a:path w="635" h="20954">
                <a:moveTo>
                  <a:pt x="0" y="20574"/>
                </a:moveTo>
                <a:lnTo>
                  <a:pt x="0" y="0"/>
                </a:lnTo>
                <a:lnTo>
                  <a:pt x="381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6" name="object 8166"/>
          <p:cNvSpPr/>
          <p:nvPr/>
        </p:nvSpPr>
        <p:spPr>
          <a:xfrm>
            <a:off x="3055492" y="64188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7" name="object 8167"/>
          <p:cNvSpPr/>
          <p:nvPr/>
        </p:nvSpPr>
        <p:spPr>
          <a:xfrm>
            <a:off x="3055366" y="64187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8" name="object 8168"/>
          <p:cNvSpPr/>
          <p:nvPr/>
        </p:nvSpPr>
        <p:spPr>
          <a:xfrm>
            <a:off x="3055111" y="6418719"/>
            <a:ext cx="635" cy="12065"/>
          </a:xfrm>
          <a:custGeom>
            <a:avLst/>
            <a:gdLst/>
            <a:ahLst/>
            <a:cxnLst/>
            <a:rect l="l" t="t" r="r" b="b"/>
            <a:pathLst>
              <a:path w="635" h="12064">
                <a:moveTo>
                  <a:pt x="0" y="11684"/>
                </a:moveTo>
                <a:lnTo>
                  <a:pt x="0" y="0"/>
                </a:lnTo>
                <a:lnTo>
                  <a:pt x="508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9" name="object 8169"/>
          <p:cNvSpPr/>
          <p:nvPr/>
        </p:nvSpPr>
        <p:spPr>
          <a:xfrm>
            <a:off x="3054730" y="64187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0" name="object 8170"/>
          <p:cNvSpPr/>
          <p:nvPr/>
        </p:nvSpPr>
        <p:spPr>
          <a:xfrm>
            <a:off x="3054604" y="64187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1" name="object 8171"/>
          <p:cNvSpPr/>
          <p:nvPr/>
        </p:nvSpPr>
        <p:spPr>
          <a:xfrm>
            <a:off x="3054350" y="64185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2" name="object 8172"/>
          <p:cNvSpPr/>
          <p:nvPr/>
        </p:nvSpPr>
        <p:spPr>
          <a:xfrm>
            <a:off x="3054095" y="6418592"/>
            <a:ext cx="635" cy="7620"/>
          </a:xfrm>
          <a:custGeom>
            <a:avLst/>
            <a:gdLst/>
            <a:ahLst/>
            <a:cxnLst/>
            <a:rect l="l" t="t" r="r" b="b"/>
            <a:pathLst>
              <a:path w="635" h="7620">
                <a:moveTo>
                  <a:pt x="0" y="7620"/>
                </a:moveTo>
                <a:lnTo>
                  <a:pt x="0" y="0"/>
                </a:lnTo>
                <a:lnTo>
                  <a:pt x="508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3" name="object 8173"/>
          <p:cNvSpPr/>
          <p:nvPr/>
        </p:nvSpPr>
        <p:spPr>
          <a:xfrm>
            <a:off x="3053714" y="6418338"/>
            <a:ext cx="635" cy="12065"/>
          </a:xfrm>
          <a:custGeom>
            <a:avLst/>
            <a:gdLst/>
            <a:ahLst/>
            <a:cxnLst/>
            <a:rect l="l" t="t" r="r" b="b"/>
            <a:pathLst>
              <a:path w="635" h="12064">
                <a:moveTo>
                  <a:pt x="0" y="11811"/>
                </a:moveTo>
                <a:lnTo>
                  <a:pt x="0" y="0"/>
                </a:lnTo>
                <a:lnTo>
                  <a:pt x="635" y="0"/>
                </a:lnTo>
                <a:lnTo>
                  <a:pt x="635" y="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4" name="object 8174"/>
          <p:cNvSpPr/>
          <p:nvPr/>
        </p:nvSpPr>
        <p:spPr>
          <a:xfrm>
            <a:off x="3052826" y="6418338"/>
            <a:ext cx="1270" cy="6985"/>
          </a:xfrm>
          <a:custGeom>
            <a:avLst/>
            <a:gdLst/>
            <a:ahLst/>
            <a:cxnLst/>
            <a:rect l="l" t="t" r="r" b="b"/>
            <a:pathLst>
              <a:path w="1269" h="6985">
                <a:moveTo>
                  <a:pt x="0" y="6476"/>
                </a:moveTo>
                <a:lnTo>
                  <a:pt x="0" y="0"/>
                </a:lnTo>
                <a:lnTo>
                  <a:pt x="1270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5" name="object 8175"/>
          <p:cNvSpPr/>
          <p:nvPr/>
        </p:nvSpPr>
        <p:spPr>
          <a:xfrm>
            <a:off x="3052445" y="6418211"/>
            <a:ext cx="1270" cy="2540"/>
          </a:xfrm>
          <a:custGeom>
            <a:avLst/>
            <a:gdLst/>
            <a:ahLst/>
            <a:cxnLst/>
            <a:rect l="l" t="t" r="r" b="b"/>
            <a:pathLst>
              <a:path w="1269" h="2539">
                <a:moveTo>
                  <a:pt x="0" y="2159"/>
                </a:moveTo>
                <a:lnTo>
                  <a:pt x="0" y="0"/>
                </a:lnTo>
                <a:lnTo>
                  <a:pt x="1016" y="0"/>
                </a:lnTo>
                <a:lnTo>
                  <a:pt x="1016" y="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6" name="object 8176"/>
          <p:cNvSpPr/>
          <p:nvPr/>
        </p:nvSpPr>
        <p:spPr>
          <a:xfrm>
            <a:off x="3052064" y="6417957"/>
            <a:ext cx="1270" cy="12065"/>
          </a:xfrm>
          <a:custGeom>
            <a:avLst/>
            <a:gdLst/>
            <a:ahLst/>
            <a:cxnLst/>
            <a:rect l="l" t="t" r="r" b="b"/>
            <a:pathLst>
              <a:path w="1269" h="12064">
                <a:moveTo>
                  <a:pt x="0" y="11684"/>
                </a:moveTo>
                <a:lnTo>
                  <a:pt x="0" y="0"/>
                </a:lnTo>
                <a:lnTo>
                  <a:pt x="889" y="0"/>
                </a:lnTo>
                <a:lnTo>
                  <a:pt x="889" y="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7" name="object 8177"/>
          <p:cNvSpPr/>
          <p:nvPr/>
        </p:nvSpPr>
        <p:spPr>
          <a:xfrm>
            <a:off x="3051301" y="6417957"/>
            <a:ext cx="1270" cy="3810"/>
          </a:xfrm>
          <a:custGeom>
            <a:avLst/>
            <a:gdLst/>
            <a:ahLst/>
            <a:cxnLst/>
            <a:rect l="l" t="t" r="r" b="b"/>
            <a:pathLst>
              <a:path w="1269" h="3810">
                <a:moveTo>
                  <a:pt x="0" y="3301"/>
                </a:moveTo>
                <a:lnTo>
                  <a:pt x="0" y="0"/>
                </a:lnTo>
                <a:lnTo>
                  <a:pt x="1143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8" name="object 8178"/>
          <p:cNvSpPr/>
          <p:nvPr/>
        </p:nvSpPr>
        <p:spPr>
          <a:xfrm>
            <a:off x="3050920" y="6417703"/>
            <a:ext cx="1270" cy="11430"/>
          </a:xfrm>
          <a:custGeom>
            <a:avLst/>
            <a:gdLst/>
            <a:ahLst/>
            <a:cxnLst/>
            <a:rect l="l" t="t" r="r" b="b"/>
            <a:pathLst>
              <a:path w="1269" h="11429">
                <a:moveTo>
                  <a:pt x="0" y="11049"/>
                </a:moveTo>
                <a:lnTo>
                  <a:pt x="0" y="0"/>
                </a:lnTo>
                <a:lnTo>
                  <a:pt x="1016" y="0"/>
                </a:lnTo>
                <a:lnTo>
                  <a:pt x="1016" y="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9" name="object 8179"/>
          <p:cNvSpPr/>
          <p:nvPr/>
        </p:nvSpPr>
        <p:spPr>
          <a:xfrm>
            <a:off x="3050539" y="6417195"/>
            <a:ext cx="1270" cy="11430"/>
          </a:xfrm>
          <a:custGeom>
            <a:avLst/>
            <a:gdLst/>
            <a:ahLst/>
            <a:cxnLst/>
            <a:rect l="l" t="t" r="r" b="b"/>
            <a:pathLst>
              <a:path w="1269" h="11429">
                <a:moveTo>
                  <a:pt x="0" y="10922"/>
                </a:moveTo>
                <a:lnTo>
                  <a:pt x="0" y="0"/>
                </a:lnTo>
                <a:lnTo>
                  <a:pt x="889" y="0"/>
                </a:lnTo>
                <a:lnTo>
                  <a:pt x="889" y="5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0" name="object 8180"/>
          <p:cNvSpPr/>
          <p:nvPr/>
        </p:nvSpPr>
        <p:spPr>
          <a:xfrm>
            <a:off x="3049904" y="6417195"/>
            <a:ext cx="1270" cy="1905"/>
          </a:xfrm>
          <a:custGeom>
            <a:avLst/>
            <a:gdLst/>
            <a:ahLst/>
            <a:cxnLst/>
            <a:rect l="l" t="t" r="r" b="b"/>
            <a:pathLst>
              <a:path w="1269" h="1904">
                <a:moveTo>
                  <a:pt x="0" y="1904"/>
                </a:moveTo>
                <a:lnTo>
                  <a:pt x="0" y="0"/>
                </a:lnTo>
                <a:lnTo>
                  <a:pt x="1016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1" name="object 8181"/>
          <p:cNvSpPr/>
          <p:nvPr/>
        </p:nvSpPr>
        <p:spPr>
          <a:xfrm>
            <a:off x="3049016" y="6417068"/>
            <a:ext cx="1905" cy="5715"/>
          </a:xfrm>
          <a:custGeom>
            <a:avLst/>
            <a:gdLst/>
            <a:ahLst/>
            <a:cxnLst/>
            <a:rect l="l" t="t" r="r" b="b"/>
            <a:pathLst>
              <a:path w="1905" h="5714">
                <a:moveTo>
                  <a:pt x="0" y="5461"/>
                </a:moveTo>
                <a:lnTo>
                  <a:pt x="0" y="0"/>
                </a:lnTo>
                <a:lnTo>
                  <a:pt x="1397" y="0"/>
                </a:lnTo>
                <a:lnTo>
                  <a:pt x="1397" y="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2" name="object 8182"/>
          <p:cNvSpPr/>
          <p:nvPr/>
        </p:nvSpPr>
        <p:spPr>
          <a:xfrm>
            <a:off x="3048507" y="641668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3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3" name="object 8183"/>
          <p:cNvSpPr/>
          <p:nvPr/>
        </p:nvSpPr>
        <p:spPr>
          <a:xfrm>
            <a:off x="3048000" y="6416560"/>
            <a:ext cx="1270" cy="13970"/>
          </a:xfrm>
          <a:custGeom>
            <a:avLst/>
            <a:gdLst/>
            <a:ahLst/>
            <a:cxnLst/>
            <a:rect l="l" t="t" r="r" b="b"/>
            <a:pathLst>
              <a:path w="1269" h="13970">
                <a:moveTo>
                  <a:pt x="0" y="13715"/>
                </a:moveTo>
                <a:lnTo>
                  <a:pt x="0" y="0"/>
                </a:lnTo>
                <a:lnTo>
                  <a:pt x="1143" y="0"/>
                </a:lnTo>
                <a:lnTo>
                  <a:pt x="1143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4" name="object 8184"/>
          <p:cNvSpPr/>
          <p:nvPr/>
        </p:nvSpPr>
        <p:spPr>
          <a:xfrm>
            <a:off x="3047619" y="6416433"/>
            <a:ext cx="1270" cy="8890"/>
          </a:xfrm>
          <a:custGeom>
            <a:avLst/>
            <a:gdLst/>
            <a:ahLst/>
            <a:cxnLst/>
            <a:rect l="l" t="t" r="r" b="b"/>
            <a:pathLst>
              <a:path w="1269" h="8889">
                <a:moveTo>
                  <a:pt x="0" y="8889"/>
                </a:moveTo>
                <a:lnTo>
                  <a:pt x="0" y="0"/>
                </a:lnTo>
                <a:lnTo>
                  <a:pt x="1016" y="0"/>
                </a:lnTo>
                <a:lnTo>
                  <a:pt x="1016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5" name="object 8185"/>
          <p:cNvSpPr/>
          <p:nvPr/>
        </p:nvSpPr>
        <p:spPr>
          <a:xfrm>
            <a:off x="3047238" y="6416306"/>
            <a:ext cx="1270" cy="9525"/>
          </a:xfrm>
          <a:custGeom>
            <a:avLst/>
            <a:gdLst/>
            <a:ahLst/>
            <a:cxnLst/>
            <a:rect l="l" t="t" r="r" b="b"/>
            <a:pathLst>
              <a:path w="1269" h="9525">
                <a:moveTo>
                  <a:pt x="0" y="9271"/>
                </a:moveTo>
                <a:lnTo>
                  <a:pt x="0" y="0"/>
                </a:lnTo>
                <a:lnTo>
                  <a:pt x="889" y="0"/>
                </a:lnTo>
                <a:lnTo>
                  <a:pt x="889" y="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6" name="object 8186"/>
          <p:cNvSpPr/>
          <p:nvPr/>
        </p:nvSpPr>
        <p:spPr>
          <a:xfrm>
            <a:off x="3046857" y="6416306"/>
            <a:ext cx="1270" cy="6350"/>
          </a:xfrm>
          <a:custGeom>
            <a:avLst/>
            <a:gdLst/>
            <a:ahLst/>
            <a:cxnLst/>
            <a:rect l="l" t="t" r="r" b="b"/>
            <a:pathLst>
              <a:path w="1269" h="6350">
                <a:moveTo>
                  <a:pt x="0" y="5841"/>
                </a:moveTo>
                <a:lnTo>
                  <a:pt x="0" y="0"/>
                </a:lnTo>
                <a:lnTo>
                  <a:pt x="762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7" name="object 8187"/>
          <p:cNvSpPr/>
          <p:nvPr/>
        </p:nvSpPr>
        <p:spPr>
          <a:xfrm>
            <a:off x="3046476" y="6415925"/>
            <a:ext cx="1270" cy="5080"/>
          </a:xfrm>
          <a:custGeom>
            <a:avLst/>
            <a:gdLst/>
            <a:ahLst/>
            <a:cxnLst/>
            <a:rect l="l" t="t" r="r" b="b"/>
            <a:pathLst>
              <a:path w="1269" h="5079">
                <a:moveTo>
                  <a:pt x="0" y="4825"/>
                </a:moveTo>
                <a:lnTo>
                  <a:pt x="0" y="0"/>
                </a:lnTo>
                <a:lnTo>
                  <a:pt x="762" y="0"/>
                </a:lnTo>
                <a:lnTo>
                  <a:pt x="762" y="3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8" name="object 8188"/>
          <p:cNvSpPr/>
          <p:nvPr/>
        </p:nvSpPr>
        <p:spPr>
          <a:xfrm>
            <a:off x="3046222" y="64159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9" name="object 8189"/>
          <p:cNvSpPr/>
          <p:nvPr/>
        </p:nvSpPr>
        <p:spPr>
          <a:xfrm>
            <a:off x="3045332" y="6415671"/>
            <a:ext cx="1270" cy="5080"/>
          </a:xfrm>
          <a:custGeom>
            <a:avLst/>
            <a:gdLst/>
            <a:ahLst/>
            <a:cxnLst/>
            <a:rect l="l" t="t" r="r" b="b"/>
            <a:pathLst>
              <a:path w="1269" h="5079">
                <a:moveTo>
                  <a:pt x="0" y="5079"/>
                </a:moveTo>
                <a:lnTo>
                  <a:pt x="0" y="0"/>
                </a:lnTo>
                <a:lnTo>
                  <a:pt x="1143" y="0"/>
                </a:lnTo>
                <a:lnTo>
                  <a:pt x="1143" y="2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0" name="object 8190"/>
          <p:cNvSpPr/>
          <p:nvPr/>
        </p:nvSpPr>
        <p:spPr>
          <a:xfrm>
            <a:off x="3044825" y="6415417"/>
            <a:ext cx="1270" cy="10160"/>
          </a:xfrm>
          <a:custGeom>
            <a:avLst/>
            <a:gdLst/>
            <a:ahLst/>
            <a:cxnLst/>
            <a:rect l="l" t="t" r="r" b="b"/>
            <a:pathLst>
              <a:path w="1269" h="10160">
                <a:moveTo>
                  <a:pt x="0" y="10160"/>
                </a:moveTo>
                <a:lnTo>
                  <a:pt x="0" y="0"/>
                </a:lnTo>
                <a:lnTo>
                  <a:pt x="1143" y="0"/>
                </a:lnTo>
                <a:lnTo>
                  <a:pt x="1143" y="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1" name="object 8191"/>
          <p:cNvSpPr/>
          <p:nvPr/>
        </p:nvSpPr>
        <p:spPr>
          <a:xfrm>
            <a:off x="3044444" y="6415036"/>
            <a:ext cx="1270" cy="20955"/>
          </a:xfrm>
          <a:custGeom>
            <a:avLst/>
            <a:gdLst/>
            <a:ahLst/>
            <a:cxnLst/>
            <a:rect l="l" t="t" r="r" b="b"/>
            <a:pathLst>
              <a:path w="1269" h="20954">
                <a:moveTo>
                  <a:pt x="0" y="20574"/>
                </a:moveTo>
                <a:lnTo>
                  <a:pt x="0" y="0"/>
                </a:lnTo>
                <a:lnTo>
                  <a:pt x="889" y="0"/>
                </a:lnTo>
                <a:lnTo>
                  <a:pt x="889" y="3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2" name="object 8192"/>
          <p:cNvSpPr/>
          <p:nvPr/>
        </p:nvSpPr>
        <p:spPr>
          <a:xfrm>
            <a:off x="3044063" y="6414909"/>
            <a:ext cx="1270" cy="10795"/>
          </a:xfrm>
          <a:custGeom>
            <a:avLst/>
            <a:gdLst/>
            <a:ahLst/>
            <a:cxnLst/>
            <a:rect l="l" t="t" r="r" b="b"/>
            <a:pathLst>
              <a:path w="1269" h="10795">
                <a:moveTo>
                  <a:pt x="0" y="10413"/>
                </a:moveTo>
                <a:lnTo>
                  <a:pt x="0" y="0"/>
                </a:lnTo>
                <a:lnTo>
                  <a:pt x="762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3" name="object 8193"/>
          <p:cNvSpPr/>
          <p:nvPr/>
        </p:nvSpPr>
        <p:spPr>
          <a:xfrm>
            <a:off x="3043682" y="641490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4" name="object 8194"/>
          <p:cNvSpPr/>
          <p:nvPr/>
        </p:nvSpPr>
        <p:spPr>
          <a:xfrm>
            <a:off x="3042920" y="6414782"/>
            <a:ext cx="1270" cy="5080"/>
          </a:xfrm>
          <a:custGeom>
            <a:avLst/>
            <a:gdLst/>
            <a:ahLst/>
            <a:cxnLst/>
            <a:rect l="l" t="t" r="r" b="b"/>
            <a:pathLst>
              <a:path w="1269" h="5079">
                <a:moveTo>
                  <a:pt x="0" y="4952"/>
                </a:moveTo>
                <a:lnTo>
                  <a:pt x="0" y="0"/>
                </a:lnTo>
                <a:lnTo>
                  <a:pt x="1143" y="0"/>
                </a:lnTo>
                <a:lnTo>
                  <a:pt x="1143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5" name="object 8195"/>
          <p:cNvSpPr/>
          <p:nvPr/>
        </p:nvSpPr>
        <p:spPr>
          <a:xfrm>
            <a:off x="3042539" y="641465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6" name="object 8196"/>
          <p:cNvSpPr/>
          <p:nvPr/>
        </p:nvSpPr>
        <p:spPr>
          <a:xfrm>
            <a:off x="3042411" y="64145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7" name="object 8197"/>
          <p:cNvSpPr/>
          <p:nvPr/>
        </p:nvSpPr>
        <p:spPr>
          <a:xfrm>
            <a:off x="3042157" y="64144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8" name="object 8198"/>
          <p:cNvSpPr/>
          <p:nvPr/>
        </p:nvSpPr>
        <p:spPr>
          <a:xfrm>
            <a:off x="3041650" y="6414274"/>
            <a:ext cx="1270" cy="8890"/>
          </a:xfrm>
          <a:custGeom>
            <a:avLst/>
            <a:gdLst/>
            <a:ahLst/>
            <a:cxnLst/>
            <a:rect l="l" t="t" r="r" b="b"/>
            <a:pathLst>
              <a:path w="1269" h="8889">
                <a:moveTo>
                  <a:pt x="0" y="8889"/>
                </a:moveTo>
                <a:lnTo>
                  <a:pt x="0" y="0"/>
                </a:lnTo>
                <a:lnTo>
                  <a:pt x="762" y="0"/>
                </a:lnTo>
                <a:lnTo>
                  <a:pt x="762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9" name="object 8199"/>
          <p:cNvSpPr/>
          <p:nvPr/>
        </p:nvSpPr>
        <p:spPr>
          <a:xfrm>
            <a:off x="3041269" y="641389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0" name="object 8200"/>
          <p:cNvSpPr/>
          <p:nvPr/>
        </p:nvSpPr>
        <p:spPr>
          <a:xfrm>
            <a:off x="3041014" y="6413512"/>
            <a:ext cx="635" cy="10160"/>
          </a:xfrm>
          <a:custGeom>
            <a:avLst/>
            <a:gdLst/>
            <a:ahLst/>
            <a:cxnLst/>
            <a:rect l="l" t="t" r="r" b="b"/>
            <a:pathLst>
              <a:path w="635" h="10160">
                <a:moveTo>
                  <a:pt x="0" y="10033"/>
                </a:moveTo>
                <a:lnTo>
                  <a:pt x="0" y="0"/>
                </a:lnTo>
                <a:lnTo>
                  <a:pt x="635" y="0"/>
                </a:lnTo>
                <a:lnTo>
                  <a:pt x="635" y="3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1" name="object 8201"/>
          <p:cNvSpPr/>
          <p:nvPr/>
        </p:nvSpPr>
        <p:spPr>
          <a:xfrm>
            <a:off x="3040633" y="6413258"/>
            <a:ext cx="635" cy="9525"/>
          </a:xfrm>
          <a:custGeom>
            <a:avLst/>
            <a:gdLst/>
            <a:ahLst/>
            <a:cxnLst/>
            <a:rect l="l" t="t" r="r" b="b"/>
            <a:pathLst>
              <a:path w="635" h="9525">
                <a:moveTo>
                  <a:pt x="0" y="9016"/>
                </a:moveTo>
                <a:lnTo>
                  <a:pt x="0" y="0"/>
                </a:lnTo>
                <a:lnTo>
                  <a:pt x="635" y="0"/>
                </a:lnTo>
                <a:lnTo>
                  <a:pt x="635" y="2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2" name="object 8202"/>
          <p:cNvSpPr/>
          <p:nvPr/>
        </p:nvSpPr>
        <p:spPr>
          <a:xfrm>
            <a:off x="3039617" y="6413004"/>
            <a:ext cx="1270" cy="635"/>
          </a:xfrm>
          <a:custGeom>
            <a:avLst/>
            <a:gdLst/>
            <a:ahLst/>
            <a:cxnLst/>
            <a:rect l="l" t="t" r="r" b="b"/>
            <a:pathLst>
              <a:path w="1269" h="635">
                <a:moveTo>
                  <a:pt x="0" y="635"/>
                </a:moveTo>
                <a:lnTo>
                  <a:pt x="0" y="0"/>
                </a:lnTo>
                <a:lnTo>
                  <a:pt x="1270" y="0"/>
                </a:lnTo>
                <a:lnTo>
                  <a:pt x="1270" y="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3" name="object 8203"/>
          <p:cNvSpPr/>
          <p:nvPr/>
        </p:nvSpPr>
        <p:spPr>
          <a:xfrm>
            <a:off x="3039110" y="6412877"/>
            <a:ext cx="1270" cy="7620"/>
          </a:xfrm>
          <a:custGeom>
            <a:avLst/>
            <a:gdLst/>
            <a:ahLst/>
            <a:cxnLst/>
            <a:rect l="l" t="t" r="r" b="b"/>
            <a:pathLst>
              <a:path w="1269" h="7620">
                <a:moveTo>
                  <a:pt x="0" y="7620"/>
                </a:moveTo>
                <a:lnTo>
                  <a:pt x="0" y="0"/>
                </a:lnTo>
                <a:lnTo>
                  <a:pt x="1143" y="0"/>
                </a:lnTo>
                <a:lnTo>
                  <a:pt x="1143" y="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4" name="object 8204"/>
          <p:cNvSpPr/>
          <p:nvPr/>
        </p:nvSpPr>
        <p:spPr>
          <a:xfrm>
            <a:off x="3038729" y="6412877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5" name="object 8205"/>
          <p:cNvSpPr/>
          <p:nvPr/>
        </p:nvSpPr>
        <p:spPr>
          <a:xfrm>
            <a:off x="3038475" y="6412877"/>
            <a:ext cx="1270" cy="9525"/>
          </a:xfrm>
          <a:custGeom>
            <a:avLst/>
            <a:gdLst/>
            <a:ahLst/>
            <a:cxnLst/>
            <a:rect l="l" t="t" r="r" b="b"/>
            <a:pathLst>
              <a:path w="1269" h="9525">
                <a:moveTo>
                  <a:pt x="0" y="9144"/>
                </a:moveTo>
                <a:lnTo>
                  <a:pt x="0" y="0"/>
                </a:lnTo>
                <a:lnTo>
                  <a:pt x="762" y="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6" name="object 8206"/>
          <p:cNvSpPr/>
          <p:nvPr/>
        </p:nvSpPr>
        <p:spPr>
          <a:xfrm>
            <a:off x="3037967" y="6412750"/>
            <a:ext cx="1270" cy="4445"/>
          </a:xfrm>
          <a:custGeom>
            <a:avLst/>
            <a:gdLst/>
            <a:ahLst/>
            <a:cxnLst/>
            <a:rect l="l" t="t" r="r" b="b"/>
            <a:pathLst>
              <a:path w="1269" h="4445">
                <a:moveTo>
                  <a:pt x="0" y="3937"/>
                </a:moveTo>
                <a:lnTo>
                  <a:pt x="0" y="0"/>
                </a:lnTo>
                <a:lnTo>
                  <a:pt x="889" y="0"/>
                </a:lnTo>
                <a:lnTo>
                  <a:pt x="889" y="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7" name="object 8207"/>
          <p:cNvSpPr/>
          <p:nvPr/>
        </p:nvSpPr>
        <p:spPr>
          <a:xfrm>
            <a:off x="3037458" y="6412623"/>
            <a:ext cx="1270" cy="28575"/>
          </a:xfrm>
          <a:custGeom>
            <a:avLst/>
            <a:gdLst/>
            <a:ahLst/>
            <a:cxnLst/>
            <a:rect l="l" t="t" r="r" b="b"/>
            <a:pathLst>
              <a:path w="1269" h="28575">
                <a:moveTo>
                  <a:pt x="0" y="28448"/>
                </a:moveTo>
                <a:lnTo>
                  <a:pt x="0" y="0"/>
                </a:lnTo>
                <a:lnTo>
                  <a:pt x="889" y="0"/>
                </a:lnTo>
                <a:lnTo>
                  <a:pt x="889" y="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8" name="object 8208"/>
          <p:cNvSpPr/>
          <p:nvPr/>
        </p:nvSpPr>
        <p:spPr>
          <a:xfrm>
            <a:off x="3037077" y="6412496"/>
            <a:ext cx="1270" cy="8890"/>
          </a:xfrm>
          <a:custGeom>
            <a:avLst/>
            <a:gdLst/>
            <a:ahLst/>
            <a:cxnLst/>
            <a:rect l="l" t="t" r="r" b="b"/>
            <a:pathLst>
              <a:path w="1269" h="8889">
                <a:moveTo>
                  <a:pt x="0" y="8762"/>
                </a:moveTo>
                <a:lnTo>
                  <a:pt x="0" y="0"/>
                </a:lnTo>
                <a:lnTo>
                  <a:pt x="889" y="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9" name="object 8209"/>
          <p:cNvSpPr/>
          <p:nvPr/>
        </p:nvSpPr>
        <p:spPr>
          <a:xfrm>
            <a:off x="3036697" y="6412242"/>
            <a:ext cx="1270" cy="10795"/>
          </a:xfrm>
          <a:custGeom>
            <a:avLst/>
            <a:gdLst/>
            <a:ahLst/>
            <a:cxnLst/>
            <a:rect l="l" t="t" r="r" b="b"/>
            <a:pathLst>
              <a:path w="1269" h="10795">
                <a:moveTo>
                  <a:pt x="0" y="10287"/>
                </a:moveTo>
                <a:lnTo>
                  <a:pt x="0" y="0"/>
                </a:lnTo>
                <a:lnTo>
                  <a:pt x="889" y="0"/>
                </a:lnTo>
                <a:lnTo>
                  <a:pt x="889" y="25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0" name="object 8210"/>
          <p:cNvSpPr/>
          <p:nvPr/>
        </p:nvSpPr>
        <p:spPr>
          <a:xfrm>
            <a:off x="3036442" y="641211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1" name="object 8211"/>
          <p:cNvSpPr/>
          <p:nvPr/>
        </p:nvSpPr>
        <p:spPr>
          <a:xfrm>
            <a:off x="3035680" y="6411988"/>
            <a:ext cx="1270" cy="6985"/>
          </a:xfrm>
          <a:custGeom>
            <a:avLst/>
            <a:gdLst/>
            <a:ahLst/>
            <a:cxnLst/>
            <a:rect l="l" t="t" r="r" b="b"/>
            <a:pathLst>
              <a:path w="1269" h="6985">
                <a:moveTo>
                  <a:pt x="0" y="6730"/>
                </a:moveTo>
                <a:lnTo>
                  <a:pt x="0" y="0"/>
                </a:lnTo>
                <a:lnTo>
                  <a:pt x="1143" y="0"/>
                </a:lnTo>
                <a:lnTo>
                  <a:pt x="1143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2" name="object 8212"/>
          <p:cNvSpPr/>
          <p:nvPr/>
        </p:nvSpPr>
        <p:spPr>
          <a:xfrm>
            <a:off x="3035300" y="641148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3" name="object 8213"/>
          <p:cNvSpPr/>
          <p:nvPr/>
        </p:nvSpPr>
        <p:spPr>
          <a:xfrm>
            <a:off x="3035173" y="64112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4" name="object 8214"/>
          <p:cNvSpPr/>
          <p:nvPr/>
        </p:nvSpPr>
        <p:spPr>
          <a:xfrm>
            <a:off x="3034792" y="6411226"/>
            <a:ext cx="635" cy="8255"/>
          </a:xfrm>
          <a:custGeom>
            <a:avLst/>
            <a:gdLst/>
            <a:ahLst/>
            <a:cxnLst/>
            <a:rect l="l" t="t" r="r" b="b"/>
            <a:pathLst>
              <a:path w="635" h="8254">
                <a:moveTo>
                  <a:pt x="0" y="7874"/>
                </a:moveTo>
                <a:lnTo>
                  <a:pt x="0" y="0"/>
                </a:lnTo>
                <a:lnTo>
                  <a:pt x="635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5" name="object 8215"/>
          <p:cNvSpPr/>
          <p:nvPr/>
        </p:nvSpPr>
        <p:spPr>
          <a:xfrm>
            <a:off x="3034410" y="6410718"/>
            <a:ext cx="1270" cy="8255"/>
          </a:xfrm>
          <a:custGeom>
            <a:avLst/>
            <a:gdLst/>
            <a:ahLst/>
            <a:cxnLst/>
            <a:rect l="l" t="t" r="r" b="b"/>
            <a:pathLst>
              <a:path w="1269" h="8254">
                <a:moveTo>
                  <a:pt x="0" y="8127"/>
                </a:moveTo>
                <a:lnTo>
                  <a:pt x="0" y="0"/>
                </a:lnTo>
                <a:lnTo>
                  <a:pt x="762" y="0"/>
                </a:lnTo>
                <a:lnTo>
                  <a:pt x="762" y="5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6" name="object 8216"/>
          <p:cNvSpPr/>
          <p:nvPr/>
        </p:nvSpPr>
        <p:spPr>
          <a:xfrm>
            <a:off x="3034157" y="641071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7" name="object 8217"/>
          <p:cNvSpPr/>
          <p:nvPr/>
        </p:nvSpPr>
        <p:spPr>
          <a:xfrm>
            <a:off x="3033902" y="6410337"/>
            <a:ext cx="635" cy="8890"/>
          </a:xfrm>
          <a:custGeom>
            <a:avLst/>
            <a:gdLst/>
            <a:ahLst/>
            <a:cxnLst/>
            <a:rect l="l" t="t" r="r" b="b"/>
            <a:pathLst>
              <a:path w="635" h="8889">
                <a:moveTo>
                  <a:pt x="0" y="8762"/>
                </a:moveTo>
                <a:lnTo>
                  <a:pt x="0" y="0"/>
                </a:lnTo>
                <a:lnTo>
                  <a:pt x="635" y="0"/>
                </a:lnTo>
                <a:lnTo>
                  <a:pt x="635" y="3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8" name="object 8218"/>
          <p:cNvSpPr/>
          <p:nvPr/>
        </p:nvSpPr>
        <p:spPr>
          <a:xfrm>
            <a:off x="3033522" y="6410210"/>
            <a:ext cx="635" cy="10795"/>
          </a:xfrm>
          <a:custGeom>
            <a:avLst/>
            <a:gdLst/>
            <a:ahLst/>
            <a:cxnLst/>
            <a:rect l="l" t="t" r="r" b="b"/>
            <a:pathLst>
              <a:path w="635" h="10795">
                <a:moveTo>
                  <a:pt x="0" y="10287"/>
                </a:moveTo>
                <a:lnTo>
                  <a:pt x="0" y="0"/>
                </a:lnTo>
                <a:lnTo>
                  <a:pt x="635" y="0"/>
                </a:lnTo>
                <a:lnTo>
                  <a:pt x="635" y="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9" name="object 8219"/>
          <p:cNvSpPr/>
          <p:nvPr/>
        </p:nvSpPr>
        <p:spPr>
          <a:xfrm>
            <a:off x="3033267" y="64100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0" name="object 8220"/>
          <p:cNvSpPr/>
          <p:nvPr/>
        </p:nvSpPr>
        <p:spPr>
          <a:xfrm>
            <a:off x="3033014" y="64098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1" name="object 8221"/>
          <p:cNvSpPr/>
          <p:nvPr/>
        </p:nvSpPr>
        <p:spPr>
          <a:xfrm>
            <a:off x="3032886" y="64094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2" name="object 8222"/>
          <p:cNvSpPr/>
          <p:nvPr/>
        </p:nvSpPr>
        <p:spPr>
          <a:xfrm>
            <a:off x="3032251" y="6408940"/>
            <a:ext cx="1270" cy="12065"/>
          </a:xfrm>
          <a:custGeom>
            <a:avLst/>
            <a:gdLst/>
            <a:ahLst/>
            <a:cxnLst/>
            <a:rect l="l" t="t" r="r" b="b"/>
            <a:pathLst>
              <a:path w="1269" h="12064">
                <a:moveTo>
                  <a:pt x="0" y="12064"/>
                </a:moveTo>
                <a:lnTo>
                  <a:pt x="0" y="0"/>
                </a:lnTo>
                <a:lnTo>
                  <a:pt x="762" y="0"/>
                </a:lnTo>
                <a:lnTo>
                  <a:pt x="762" y="5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3" name="object 8223"/>
          <p:cNvSpPr/>
          <p:nvPr/>
        </p:nvSpPr>
        <p:spPr>
          <a:xfrm>
            <a:off x="3031870" y="6408305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4" name="object 8224"/>
          <p:cNvSpPr/>
          <p:nvPr/>
        </p:nvSpPr>
        <p:spPr>
          <a:xfrm>
            <a:off x="3031744" y="64072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5" name="object 8225"/>
          <p:cNvSpPr/>
          <p:nvPr/>
        </p:nvSpPr>
        <p:spPr>
          <a:xfrm>
            <a:off x="3031489" y="64070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6" name="object 8226"/>
          <p:cNvSpPr/>
          <p:nvPr/>
        </p:nvSpPr>
        <p:spPr>
          <a:xfrm>
            <a:off x="3031363" y="64065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7" name="object 8227"/>
          <p:cNvSpPr/>
          <p:nvPr/>
        </p:nvSpPr>
        <p:spPr>
          <a:xfrm>
            <a:off x="3031108" y="64064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8" name="object 8228"/>
          <p:cNvSpPr/>
          <p:nvPr/>
        </p:nvSpPr>
        <p:spPr>
          <a:xfrm>
            <a:off x="3030982" y="6405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9" name="object 8229"/>
          <p:cNvSpPr/>
          <p:nvPr/>
        </p:nvSpPr>
        <p:spPr>
          <a:xfrm>
            <a:off x="3030727" y="64050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0" name="object 8230"/>
          <p:cNvSpPr/>
          <p:nvPr/>
        </p:nvSpPr>
        <p:spPr>
          <a:xfrm>
            <a:off x="3030220" y="6404749"/>
            <a:ext cx="1270" cy="9525"/>
          </a:xfrm>
          <a:custGeom>
            <a:avLst/>
            <a:gdLst/>
            <a:ahLst/>
            <a:cxnLst/>
            <a:rect l="l" t="t" r="r" b="b"/>
            <a:pathLst>
              <a:path w="1269" h="9525">
                <a:moveTo>
                  <a:pt x="0" y="9525"/>
                </a:moveTo>
                <a:lnTo>
                  <a:pt x="0" y="0"/>
                </a:lnTo>
                <a:lnTo>
                  <a:pt x="762" y="0"/>
                </a:lnTo>
                <a:lnTo>
                  <a:pt x="762" y="25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1" name="object 8231"/>
          <p:cNvSpPr/>
          <p:nvPr/>
        </p:nvSpPr>
        <p:spPr>
          <a:xfrm>
            <a:off x="3029839" y="640398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5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2" name="object 8232"/>
          <p:cNvSpPr/>
          <p:nvPr/>
        </p:nvSpPr>
        <p:spPr>
          <a:xfrm>
            <a:off x="3029330" y="6401955"/>
            <a:ext cx="1270" cy="14604"/>
          </a:xfrm>
          <a:custGeom>
            <a:avLst/>
            <a:gdLst/>
            <a:ahLst/>
            <a:cxnLst/>
            <a:rect l="l" t="t" r="r" b="b"/>
            <a:pathLst>
              <a:path w="1269" h="14604">
                <a:moveTo>
                  <a:pt x="0" y="14477"/>
                </a:moveTo>
                <a:lnTo>
                  <a:pt x="0" y="0"/>
                </a:lnTo>
                <a:lnTo>
                  <a:pt x="889" y="0"/>
                </a:lnTo>
                <a:lnTo>
                  <a:pt x="889" y="20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3" name="object 8233"/>
          <p:cNvSpPr/>
          <p:nvPr/>
        </p:nvSpPr>
        <p:spPr>
          <a:xfrm>
            <a:off x="3029076" y="64018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4" name="object 8234"/>
          <p:cNvSpPr/>
          <p:nvPr/>
        </p:nvSpPr>
        <p:spPr>
          <a:xfrm>
            <a:off x="3028823" y="64013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5" name="object 8235"/>
          <p:cNvSpPr/>
          <p:nvPr/>
        </p:nvSpPr>
        <p:spPr>
          <a:xfrm>
            <a:off x="3028569" y="6400812"/>
            <a:ext cx="635" cy="10795"/>
          </a:xfrm>
          <a:custGeom>
            <a:avLst/>
            <a:gdLst/>
            <a:ahLst/>
            <a:cxnLst/>
            <a:rect l="l" t="t" r="r" b="b"/>
            <a:pathLst>
              <a:path w="635" h="10795">
                <a:moveTo>
                  <a:pt x="0" y="10667"/>
                </a:moveTo>
                <a:lnTo>
                  <a:pt x="0" y="0"/>
                </a:lnTo>
                <a:lnTo>
                  <a:pt x="508" y="0"/>
                </a:lnTo>
                <a:lnTo>
                  <a:pt x="508" y="50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6" name="object 8236"/>
          <p:cNvSpPr/>
          <p:nvPr/>
        </p:nvSpPr>
        <p:spPr>
          <a:xfrm>
            <a:off x="3028314" y="64006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7" name="object 8237"/>
          <p:cNvSpPr/>
          <p:nvPr/>
        </p:nvSpPr>
        <p:spPr>
          <a:xfrm>
            <a:off x="3028060" y="64001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8" name="object 8238"/>
          <p:cNvSpPr/>
          <p:nvPr/>
        </p:nvSpPr>
        <p:spPr>
          <a:xfrm>
            <a:off x="3027933" y="63999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9" name="object 8239"/>
          <p:cNvSpPr/>
          <p:nvPr/>
        </p:nvSpPr>
        <p:spPr>
          <a:xfrm>
            <a:off x="3027679" y="63996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0" name="object 8240"/>
          <p:cNvSpPr/>
          <p:nvPr/>
        </p:nvSpPr>
        <p:spPr>
          <a:xfrm>
            <a:off x="3027426" y="6399669"/>
            <a:ext cx="635" cy="12065"/>
          </a:xfrm>
          <a:custGeom>
            <a:avLst/>
            <a:gdLst/>
            <a:ahLst/>
            <a:cxnLst/>
            <a:rect l="l" t="t" r="r" b="b"/>
            <a:pathLst>
              <a:path w="635" h="12064">
                <a:moveTo>
                  <a:pt x="0" y="11557"/>
                </a:moveTo>
                <a:lnTo>
                  <a:pt x="0" y="0"/>
                </a:lnTo>
                <a:lnTo>
                  <a:pt x="508" y="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1" name="object 8241"/>
          <p:cNvSpPr/>
          <p:nvPr/>
        </p:nvSpPr>
        <p:spPr>
          <a:xfrm>
            <a:off x="3027172" y="63995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2" name="object 8242"/>
          <p:cNvSpPr/>
          <p:nvPr/>
        </p:nvSpPr>
        <p:spPr>
          <a:xfrm>
            <a:off x="3026917" y="63989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3" name="object 8243"/>
          <p:cNvSpPr/>
          <p:nvPr/>
        </p:nvSpPr>
        <p:spPr>
          <a:xfrm>
            <a:off x="3026664" y="6398526"/>
            <a:ext cx="635" cy="6985"/>
          </a:xfrm>
          <a:custGeom>
            <a:avLst/>
            <a:gdLst/>
            <a:ahLst/>
            <a:cxnLst/>
            <a:rect l="l" t="t" r="r" b="b"/>
            <a:pathLst>
              <a:path w="635" h="6985">
                <a:moveTo>
                  <a:pt x="0" y="6730"/>
                </a:moveTo>
                <a:lnTo>
                  <a:pt x="0" y="0"/>
                </a:lnTo>
                <a:lnTo>
                  <a:pt x="508" y="0"/>
                </a:lnTo>
                <a:lnTo>
                  <a:pt x="508" y="3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4" name="object 8244"/>
          <p:cNvSpPr/>
          <p:nvPr/>
        </p:nvSpPr>
        <p:spPr>
          <a:xfrm>
            <a:off x="3026282" y="6397891"/>
            <a:ext cx="635" cy="10160"/>
          </a:xfrm>
          <a:custGeom>
            <a:avLst/>
            <a:gdLst/>
            <a:ahLst/>
            <a:cxnLst/>
            <a:rect l="l" t="t" r="r" b="b"/>
            <a:pathLst>
              <a:path w="635" h="10160">
                <a:moveTo>
                  <a:pt x="0" y="9651"/>
                </a:moveTo>
                <a:lnTo>
                  <a:pt x="0" y="0"/>
                </a:lnTo>
                <a:lnTo>
                  <a:pt x="635" y="0"/>
                </a:lnTo>
                <a:lnTo>
                  <a:pt x="635" y="6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5" name="object 8245"/>
          <p:cNvSpPr/>
          <p:nvPr/>
        </p:nvSpPr>
        <p:spPr>
          <a:xfrm>
            <a:off x="3025901" y="6397637"/>
            <a:ext cx="635" cy="18415"/>
          </a:xfrm>
          <a:custGeom>
            <a:avLst/>
            <a:gdLst/>
            <a:ahLst/>
            <a:cxnLst/>
            <a:rect l="l" t="t" r="r" b="b"/>
            <a:pathLst>
              <a:path w="635" h="18414">
                <a:moveTo>
                  <a:pt x="0" y="17907"/>
                </a:moveTo>
                <a:lnTo>
                  <a:pt x="0" y="0"/>
                </a:lnTo>
                <a:lnTo>
                  <a:pt x="635" y="0"/>
                </a:lnTo>
                <a:lnTo>
                  <a:pt x="635" y="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6" name="object 8246"/>
          <p:cNvSpPr/>
          <p:nvPr/>
        </p:nvSpPr>
        <p:spPr>
          <a:xfrm>
            <a:off x="3025648" y="63967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7" name="object 8247"/>
          <p:cNvSpPr/>
          <p:nvPr/>
        </p:nvSpPr>
        <p:spPr>
          <a:xfrm>
            <a:off x="3025394" y="6395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8" name="object 8248"/>
          <p:cNvSpPr/>
          <p:nvPr/>
        </p:nvSpPr>
        <p:spPr>
          <a:xfrm>
            <a:off x="3025267" y="63953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9" name="object 8249"/>
          <p:cNvSpPr/>
          <p:nvPr/>
        </p:nvSpPr>
        <p:spPr>
          <a:xfrm>
            <a:off x="3024632" y="6394462"/>
            <a:ext cx="1270" cy="10795"/>
          </a:xfrm>
          <a:custGeom>
            <a:avLst/>
            <a:gdLst/>
            <a:ahLst/>
            <a:cxnLst/>
            <a:rect l="l" t="t" r="r" b="b"/>
            <a:pathLst>
              <a:path w="1269" h="10795">
                <a:moveTo>
                  <a:pt x="0" y="10413"/>
                </a:moveTo>
                <a:lnTo>
                  <a:pt x="0" y="0"/>
                </a:lnTo>
                <a:lnTo>
                  <a:pt x="762" y="0"/>
                </a:lnTo>
                <a:lnTo>
                  <a:pt x="762" y="8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0" name="object 8250"/>
          <p:cNvSpPr/>
          <p:nvPr/>
        </p:nvSpPr>
        <p:spPr>
          <a:xfrm>
            <a:off x="3024251" y="639395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1" name="object 8251"/>
          <p:cNvSpPr/>
          <p:nvPr/>
        </p:nvSpPr>
        <p:spPr>
          <a:xfrm>
            <a:off x="3024123" y="63938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2" name="object 8252"/>
          <p:cNvSpPr/>
          <p:nvPr/>
        </p:nvSpPr>
        <p:spPr>
          <a:xfrm>
            <a:off x="3023616" y="6393446"/>
            <a:ext cx="1270" cy="2540"/>
          </a:xfrm>
          <a:custGeom>
            <a:avLst/>
            <a:gdLst/>
            <a:ahLst/>
            <a:cxnLst/>
            <a:rect l="l" t="t" r="r" b="b"/>
            <a:pathLst>
              <a:path w="1269" h="2539">
                <a:moveTo>
                  <a:pt x="0" y="2159"/>
                </a:moveTo>
                <a:lnTo>
                  <a:pt x="0" y="0"/>
                </a:lnTo>
                <a:lnTo>
                  <a:pt x="762" y="0"/>
                </a:lnTo>
                <a:lnTo>
                  <a:pt x="762" y="38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3" name="object 8253"/>
          <p:cNvSpPr/>
          <p:nvPr/>
        </p:nvSpPr>
        <p:spPr>
          <a:xfrm>
            <a:off x="3023361" y="63933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4" name="object 8254"/>
          <p:cNvSpPr/>
          <p:nvPr/>
        </p:nvSpPr>
        <p:spPr>
          <a:xfrm>
            <a:off x="3023107" y="6393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5" name="object 8255"/>
          <p:cNvSpPr/>
          <p:nvPr/>
        </p:nvSpPr>
        <p:spPr>
          <a:xfrm>
            <a:off x="3022854" y="6392049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3749"/>
                </a:moveTo>
                <a:lnTo>
                  <a:pt x="0" y="0"/>
                </a:lnTo>
                <a:lnTo>
                  <a:pt x="508" y="0"/>
                </a:lnTo>
                <a:lnTo>
                  <a:pt x="508" y="10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6" name="object 8256"/>
          <p:cNvSpPr/>
          <p:nvPr/>
        </p:nvSpPr>
        <p:spPr>
          <a:xfrm>
            <a:off x="3022473" y="6390906"/>
            <a:ext cx="635" cy="35560"/>
          </a:xfrm>
          <a:custGeom>
            <a:avLst/>
            <a:gdLst/>
            <a:ahLst/>
            <a:cxnLst/>
            <a:rect l="l" t="t" r="r" b="b"/>
            <a:pathLst>
              <a:path w="635" h="35560">
                <a:moveTo>
                  <a:pt x="0" y="35051"/>
                </a:moveTo>
                <a:lnTo>
                  <a:pt x="0" y="0"/>
                </a:lnTo>
                <a:lnTo>
                  <a:pt x="635" y="0"/>
                </a:lnTo>
                <a:lnTo>
                  <a:pt x="635" y="114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7" name="object 8257"/>
          <p:cNvSpPr/>
          <p:nvPr/>
        </p:nvSpPr>
        <p:spPr>
          <a:xfrm>
            <a:off x="3022219" y="63909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8" name="object 8258"/>
          <p:cNvSpPr/>
          <p:nvPr/>
        </p:nvSpPr>
        <p:spPr>
          <a:xfrm>
            <a:off x="3021964" y="63907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9" name="object 8259"/>
          <p:cNvSpPr/>
          <p:nvPr/>
        </p:nvSpPr>
        <p:spPr>
          <a:xfrm>
            <a:off x="3021838" y="63907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0" name="object 8260"/>
          <p:cNvSpPr/>
          <p:nvPr/>
        </p:nvSpPr>
        <p:spPr>
          <a:xfrm>
            <a:off x="3021457" y="6390525"/>
            <a:ext cx="635" cy="5715"/>
          </a:xfrm>
          <a:custGeom>
            <a:avLst/>
            <a:gdLst/>
            <a:ahLst/>
            <a:cxnLst/>
            <a:rect l="l" t="t" r="r" b="b"/>
            <a:pathLst>
              <a:path w="635" h="5714">
                <a:moveTo>
                  <a:pt x="0" y="5461"/>
                </a:moveTo>
                <a:lnTo>
                  <a:pt x="0" y="0"/>
                </a:lnTo>
                <a:lnTo>
                  <a:pt x="508" y="0"/>
                </a:lnTo>
                <a:lnTo>
                  <a:pt x="508" y="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1" name="object 8261"/>
          <p:cNvSpPr/>
          <p:nvPr/>
        </p:nvSpPr>
        <p:spPr>
          <a:xfrm>
            <a:off x="3021202" y="6389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2" name="object 8262"/>
          <p:cNvSpPr/>
          <p:nvPr/>
        </p:nvSpPr>
        <p:spPr>
          <a:xfrm>
            <a:off x="3021076" y="63897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3" name="object 8263"/>
          <p:cNvSpPr/>
          <p:nvPr/>
        </p:nvSpPr>
        <p:spPr>
          <a:xfrm>
            <a:off x="3020822" y="63897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4" name="object 8264"/>
          <p:cNvSpPr/>
          <p:nvPr/>
        </p:nvSpPr>
        <p:spPr>
          <a:xfrm>
            <a:off x="3020567" y="6389636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254" y="-4762"/>
                </a:moveTo>
                <a:lnTo>
                  <a:pt x="254" y="50863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5" name="object 8265"/>
          <p:cNvSpPr/>
          <p:nvPr/>
        </p:nvSpPr>
        <p:spPr>
          <a:xfrm>
            <a:off x="3020314" y="6389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6" name="object 8266"/>
          <p:cNvSpPr/>
          <p:nvPr/>
        </p:nvSpPr>
        <p:spPr>
          <a:xfrm>
            <a:off x="3020060" y="63893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7" name="object 8267"/>
          <p:cNvSpPr/>
          <p:nvPr/>
        </p:nvSpPr>
        <p:spPr>
          <a:xfrm>
            <a:off x="3019805" y="6388747"/>
            <a:ext cx="635" cy="13335"/>
          </a:xfrm>
          <a:custGeom>
            <a:avLst/>
            <a:gdLst/>
            <a:ahLst/>
            <a:cxnLst/>
            <a:rect l="l" t="t" r="r" b="b"/>
            <a:pathLst>
              <a:path w="635" h="13335">
                <a:moveTo>
                  <a:pt x="0" y="12826"/>
                </a:moveTo>
                <a:lnTo>
                  <a:pt x="0" y="0"/>
                </a:lnTo>
                <a:lnTo>
                  <a:pt x="508" y="0"/>
                </a:lnTo>
                <a:lnTo>
                  <a:pt x="508" y="6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8" name="object 8268"/>
          <p:cNvSpPr/>
          <p:nvPr/>
        </p:nvSpPr>
        <p:spPr>
          <a:xfrm>
            <a:off x="3019551" y="6388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9" name="object 8269"/>
          <p:cNvSpPr/>
          <p:nvPr/>
        </p:nvSpPr>
        <p:spPr>
          <a:xfrm>
            <a:off x="3019298" y="63879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0" name="object 8270"/>
          <p:cNvSpPr/>
          <p:nvPr/>
        </p:nvSpPr>
        <p:spPr>
          <a:xfrm>
            <a:off x="3019044" y="6387985"/>
            <a:ext cx="635" cy="34925"/>
          </a:xfrm>
          <a:custGeom>
            <a:avLst/>
            <a:gdLst/>
            <a:ahLst/>
            <a:cxnLst/>
            <a:rect l="l" t="t" r="r" b="b"/>
            <a:pathLst>
              <a:path w="635" h="34925">
                <a:moveTo>
                  <a:pt x="0" y="34416"/>
                </a:moveTo>
                <a:lnTo>
                  <a:pt x="0" y="0"/>
                </a:lnTo>
                <a:lnTo>
                  <a:pt x="508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1" name="object 8271"/>
          <p:cNvSpPr/>
          <p:nvPr/>
        </p:nvSpPr>
        <p:spPr>
          <a:xfrm>
            <a:off x="3018789" y="638773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2" name="object 8272"/>
          <p:cNvSpPr/>
          <p:nvPr/>
        </p:nvSpPr>
        <p:spPr>
          <a:xfrm>
            <a:off x="3018408" y="6387477"/>
            <a:ext cx="635" cy="13335"/>
          </a:xfrm>
          <a:custGeom>
            <a:avLst/>
            <a:gdLst/>
            <a:ahLst/>
            <a:cxnLst/>
            <a:rect l="l" t="t" r="r" b="b"/>
            <a:pathLst>
              <a:path w="635" h="13335">
                <a:moveTo>
                  <a:pt x="0" y="13080"/>
                </a:moveTo>
                <a:lnTo>
                  <a:pt x="0" y="0"/>
                </a:lnTo>
                <a:lnTo>
                  <a:pt x="635" y="0"/>
                </a:lnTo>
                <a:lnTo>
                  <a:pt x="635" y="2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3" name="object 8273"/>
          <p:cNvSpPr/>
          <p:nvPr/>
        </p:nvSpPr>
        <p:spPr>
          <a:xfrm>
            <a:off x="3018154" y="63872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4" name="object 8274"/>
          <p:cNvSpPr/>
          <p:nvPr/>
        </p:nvSpPr>
        <p:spPr>
          <a:xfrm>
            <a:off x="3018027" y="6386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5" name="object 8275"/>
          <p:cNvSpPr/>
          <p:nvPr/>
        </p:nvSpPr>
        <p:spPr>
          <a:xfrm>
            <a:off x="3017773" y="63863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6" name="object 8276"/>
          <p:cNvSpPr/>
          <p:nvPr/>
        </p:nvSpPr>
        <p:spPr>
          <a:xfrm>
            <a:off x="3017647" y="63862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7" name="object 8277"/>
          <p:cNvSpPr/>
          <p:nvPr/>
        </p:nvSpPr>
        <p:spPr>
          <a:xfrm>
            <a:off x="3017392" y="63860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8" name="object 8278"/>
          <p:cNvSpPr/>
          <p:nvPr/>
        </p:nvSpPr>
        <p:spPr>
          <a:xfrm>
            <a:off x="3017266" y="63855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9" name="object 8279"/>
          <p:cNvSpPr/>
          <p:nvPr/>
        </p:nvSpPr>
        <p:spPr>
          <a:xfrm>
            <a:off x="3017011" y="63851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0" name="object 8280"/>
          <p:cNvSpPr/>
          <p:nvPr/>
        </p:nvSpPr>
        <p:spPr>
          <a:xfrm>
            <a:off x="3016885" y="63841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1" name="object 8281"/>
          <p:cNvSpPr/>
          <p:nvPr/>
        </p:nvSpPr>
        <p:spPr>
          <a:xfrm>
            <a:off x="3016630" y="63837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2" name="object 8282"/>
          <p:cNvSpPr/>
          <p:nvPr/>
        </p:nvSpPr>
        <p:spPr>
          <a:xfrm>
            <a:off x="3016376" y="6383159"/>
            <a:ext cx="635" cy="18415"/>
          </a:xfrm>
          <a:custGeom>
            <a:avLst/>
            <a:gdLst/>
            <a:ahLst/>
            <a:cxnLst/>
            <a:rect l="l" t="t" r="r" b="b"/>
            <a:pathLst>
              <a:path w="635" h="18414">
                <a:moveTo>
                  <a:pt x="0" y="18414"/>
                </a:moveTo>
                <a:lnTo>
                  <a:pt x="0" y="0"/>
                </a:lnTo>
                <a:lnTo>
                  <a:pt x="508" y="0"/>
                </a:lnTo>
                <a:lnTo>
                  <a:pt x="508" y="6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3" name="object 8283"/>
          <p:cNvSpPr/>
          <p:nvPr/>
        </p:nvSpPr>
        <p:spPr>
          <a:xfrm>
            <a:off x="3016123" y="63813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4" name="object 8284"/>
          <p:cNvSpPr/>
          <p:nvPr/>
        </p:nvSpPr>
        <p:spPr>
          <a:xfrm>
            <a:off x="3015869" y="63808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5" name="object 8285"/>
          <p:cNvSpPr/>
          <p:nvPr/>
        </p:nvSpPr>
        <p:spPr>
          <a:xfrm>
            <a:off x="3015614" y="6380238"/>
            <a:ext cx="635" cy="20320"/>
          </a:xfrm>
          <a:custGeom>
            <a:avLst/>
            <a:gdLst/>
            <a:ahLst/>
            <a:cxnLst/>
            <a:rect l="l" t="t" r="r" b="b"/>
            <a:pathLst>
              <a:path w="635" h="20320">
                <a:moveTo>
                  <a:pt x="0" y="19938"/>
                </a:moveTo>
                <a:lnTo>
                  <a:pt x="0" y="0"/>
                </a:lnTo>
                <a:lnTo>
                  <a:pt x="508" y="0"/>
                </a:lnTo>
                <a:lnTo>
                  <a:pt x="508" y="6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6" name="object 8286"/>
          <p:cNvSpPr/>
          <p:nvPr/>
        </p:nvSpPr>
        <p:spPr>
          <a:xfrm>
            <a:off x="3015360" y="63787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7" name="object 8287"/>
          <p:cNvSpPr/>
          <p:nvPr/>
        </p:nvSpPr>
        <p:spPr>
          <a:xfrm>
            <a:off x="3014979" y="6378587"/>
            <a:ext cx="635" cy="1270"/>
          </a:xfrm>
          <a:custGeom>
            <a:avLst/>
            <a:gdLst/>
            <a:ahLst/>
            <a:cxnLst/>
            <a:rect l="l" t="t" r="r" b="b"/>
            <a:pathLst>
              <a:path w="635" h="1270">
                <a:moveTo>
                  <a:pt x="0" y="888"/>
                </a:moveTo>
                <a:lnTo>
                  <a:pt x="0" y="0"/>
                </a:lnTo>
                <a:lnTo>
                  <a:pt x="635" y="0"/>
                </a:lnTo>
                <a:lnTo>
                  <a:pt x="635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8" name="object 8288"/>
          <p:cNvSpPr/>
          <p:nvPr/>
        </p:nvSpPr>
        <p:spPr>
          <a:xfrm>
            <a:off x="3014472" y="6378206"/>
            <a:ext cx="1270" cy="13970"/>
          </a:xfrm>
          <a:custGeom>
            <a:avLst/>
            <a:gdLst/>
            <a:ahLst/>
            <a:cxnLst/>
            <a:rect l="l" t="t" r="r" b="b"/>
            <a:pathLst>
              <a:path w="1269" h="13970">
                <a:moveTo>
                  <a:pt x="0" y="13970"/>
                </a:moveTo>
                <a:lnTo>
                  <a:pt x="0" y="0"/>
                </a:lnTo>
                <a:lnTo>
                  <a:pt x="889" y="0"/>
                </a:lnTo>
                <a:lnTo>
                  <a:pt x="889" y="3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9" name="object 8289"/>
          <p:cNvSpPr/>
          <p:nvPr/>
        </p:nvSpPr>
        <p:spPr>
          <a:xfrm>
            <a:off x="3014217" y="63778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0" name="object 8290"/>
          <p:cNvSpPr/>
          <p:nvPr/>
        </p:nvSpPr>
        <p:spPr>
          <a:xfrm>
            <a:off x="3013964" y="63774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1" name="object 8291"/>
          <p:cNvSpPr/>
          <p:nvPr/>
        </p:nvSpPr>
        <p:spPr>
          <a:xfrm>
            <a:off x="3013836" y="6377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2" name="object 8292"/>
          <p:cNvSpPr/>
          <p:nvPr/>
        </p:nvSpPr>
        <p:spPr>
          <a:xfrm>
            <a:off x="3013582" y="6376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3" name="object 8293"/>
          <p:cNvSpPr/>
          <p:nvPr/>
        </p:nvSpPr>
        <p:spPr>
          <a:xfrm>
            <a:off x="3013455" y="63759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4" name="object 8294"/>
          <p:cNvSpPr/>
          <p:nvPr/>
        </p:nvSpPr>
        <p:spPr>
          <a:xfrm>
            <a:off x="3013201" y="63756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5" name="object 8295"/>
          <p:cNvSpPr/>
          <p:nvPr/>
        </p:nvSpPr>
        <p:spPr>
          <a:xfrm>
            <a:off x="3013075" y="63755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6" name="object 8296"/>
          <p:cNvSpPr/>
          <p:nvPr/>
        </p:nvSpPr>
        <p:spPr>
          <a:xfrm>
            <a:off x="3012694" y="6375412"/>
            <a:ext cx="635" cy="22860"/>
          </a:xfrm>
          <a:custGeom>
            <a:avLst/>
            <a:gdLst/>
            <a:ahLst/>
            <a:cxnLst/>
            <a:rect l="l" t="t" r="r" b="b"/>
            <a:pathLst>
              <a:path w="635" h="22860">
                <a:moveTo>
                  <a:pt x="0" y="22860"/>
                </a:moveTo>
                <a:lnTo>
                  <a:pt x="0" y="0"/>
                </a:lnTo>
                <a:lnTo>
                  <a:pt x="508" y="0"/>
                </a:lnTo>
                <a:lnTo>
                  <a:pt x="508" y="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7" name="object 8297"/>
          <p:cNvSpPr/>
          <p:nvPr/>
        </p:nvSpPr>
        <p:spPr>
          <a:xfrm>
            <a:off x="3012313" y="6375031"/>
            <a:ext cx="635" cy="33020"/>
          </a:xfrm>
          <a:custGeom>
            <a:avLst/>
            <a:gdLst/>
            <a:ahLst/>
            <a:cxnLst/>
            <a:rect l="l" t="t" r="r" b="b"/>
            <a:pathLst>
              <a:path w="635" h="33020">
                <a:moveTo>
                  <a:pt x="0" y="32765"/>
                </a:moveTo>
                <a:lnTo>
                  <a:pt x="0" y="0"/>
                </a:lnTo>
                <a:lnTo>
                  <a:pt x="635" y="0"/>
                </a:lnTo>
                <a:lnTo>
                  <a:pt x="635" y="3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8" name="object 8298"/>
          <p:cNvSpPr/>
          <p:nvPr/>
        </p:nvSpPr>
        <p:spPr>
          <a:xfrm>
            <a:off x="3011804" y="6374396"/>
            <a:ext cx="1270" cy="8890"/>
          </a:xfrm>
          <a:custGeom>
            <a:avLst/>
            <a:gdLst/>
            <a:ahLst/>
            <a:cxnLst/>
            <a:rect l="l" t="t" r="r" b="b"/>
            <a:pathLst>
              <a:path w="1269" h="8889">
                <a:moveTo>
                  <a:pt x="0" y="8509"/>
                </a:moveTo>
                <a:lnTo>
                  <a:pt x="0" y="0"/>
                </a:lnTo>
                <a:lnTo>
                  <a:pt x="889" y="0"/>
                </a:lnTo>
                <a:lnTo>
                  <a:pt x="889" y="63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9" name="object 8299"/>
          <p:cNvSpPr/>
          <p:nvPr/>
        </p:nvSpPr>
        <p:spPr>
          <a:xfrm>
            <a:off x="3011551" y="63728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0" name="object 8300"/>
          <p:cNvSpPr/>
          <p:nvPr/>
        </p:nvSpPr>
        <p:spPr>
          <a:xfrm>
            <a:off x="3011297" y="637261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1" name="object 8301"/>
          <p:cNvSpPr/>
          <p:nvPr/>
        </p:nvSpPr>
        <p:spPr>
          <a:xfrm>
            <a:off x="3011042" y="6372364"/>
            <a:ext cx="635" cy="13335"/>
          </a:xfrm>
          <a:custGeom>
            <a:avLst/>
            <a:gdLst/>
            <a:ahLst/>
            <a:cxnLst/>
            <a:rect l="l" t="t" r="r" b="b"/>
            <a:pathLst>
              <a:path w="635" h="13335">
                <a:moveTo>
                  <a:pt x="0" y="13208"/>
                </a:moveTo>
                <a:lnTo>
                  <a:pt x="0" y="0"/>
                </a:lnTo>
                <a:lnTo>
                  <a:pt x="508" y="0"/>
                </a:lnTo>
                <a:lnTo>
                  <a:pt x="508" y="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2" name="object 8302"/>
          <p:cNvSpPr/>
          <p:nvPr/>
        </p:nvSpPr>
        <p:spPr>
          <a:xfrm>
            <a:off x="3010661" y="6371983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3113"/>
                </a:moveTo>
                <a:lnTo>
                  <a:pt x="0" y="0"/>
                </a:lnTo>
                <a:lnTo>
                  <a:pt x="635" y="0"/>
                </a:lnTo>
                <a:lnTo>
                  <a:pt x="635" y="3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3" name="object 8303"/>
          <p:cNvSpPr/>
          <p:nvPr/>
        </p:nvSpPr>
        <p:spPr>
          <a:xfrm>
            <a:off x="3010407" y="63717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4" name="object 8304"/>
          <p:cNvSpPr/>
          <p:nvPr/>
        </p:nvSpPr>
        <p:spPr>
          <a:xfrm>
            <a:off x="3010026" y="6371602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317" y="-4762"/>
                </a:moveTo>
                <a:lnTo>
                  <a:pt x="317" y="6153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5" name="object 8305"/>
          <p:cNvSpPr/>
          <p:nvPr/>
        </p:nvSpPr>
        <p:spPr>
          <a:xfrm>
            <a:off x="3009773" y="63713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6" name="object 8306"/>
          <p:cNvSpPr/>
          <p:nvPr/>
        </p:nvSpPr>
        <p:spPr>
          <a:xfrm>
            <a:off x="3009519" y="6371094"/>
            <a:ext cx="635" cy="37465"/>
          </a:xfrm>
          <a:custGeom>
            <a:avLst/>
            <a:gdLst/>
            <a:ahLst/>
            <a:cxnLst/>
            <a:rect l="l" t="t" r="r" b="b"/>
            <a:pathLst>
              <a:path w="635" h="37464">
                <a:moveTo>
                  <a:pt x="0" y="36957"/>
                </a:moveTo>
                <a:lnTo>
                  <a:pt x="0" y="0"/>
                </a:lnTo>
                <a:lnTo>
                  <a:pt x="508" y="0"/>
                </a:lnTo>
                <a:lnTo>
                  <a:pt x="508" y="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7" name="object 8307"/>
          <p:cNvSpPr/>
          <p:nvPr/>
        </p:nvSpPr>
        <p:spPr>
          <a:xfrm>
            <a:off x="3009264" y="63707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8" name="object 8308"/>
          <p:cNvSpPr/>
          <p:nvPr/>
        </p:nvSpPr>
        <p:spPr>
          <a:xfrm>
            <a:off x="3009010" y="6370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9" name="object 8309"/>
          <p:cNvSpPr/>
          <p:nvPr/>
        </p:nvSpPr>
        <p:spPr>
          <a:xfrm>
            <a:off x="3008883" y="63703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0" name="object 8310"/>
          <p:cNvSpPr/>
          <p:nvPr/>
        </p:nvSpPr>
        <p:spPr>
          <a:xfrm>
            <a:off x="3008629" y="636944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1" name="object 8311"/>
          <p:cNvSpPr/>
          <p:nvPr/>
        </p:nvSpPr>
        <p:spPr>
          <a:xfrm>
            <a:off x="3008502" y="636944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2" name="object 8312"/>
          <p:cNvSpPr/>
          <p:nvPr/>
        </p:nvSpPr>
        <p:spPr>
          <a:xfrm>
            <a:off x="3008248" y="63688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3" name="object 8313"/>
          <p:cNvSpPr/>
          <p:nvPr/>
        </p:nvSpPr>
        <p:spPr>
          <a:xfrm>
            <a:off x="3008122" y="63686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4" name="object 8314"/>
          <p:cNvSpPr/>
          <p:nvPr/>
        </p:nvSpPr>
        <p:spPr>
          <a:xfrm>
            <a:off x="3007867" y="63685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5" name="object 8315"/>
          <p:cNvSpPr/>
          <p:nvPr/>
        </p:nvSpPr>
        <p:spPr>
          <a:xfrm>
            <a:off x="3007741" y="6368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6" name="object 8316"/>
          <p:cNvSpPr/>
          <p:nvPr/>
        </p:nvSpPr>
        <p:spPr>
          <a:xfrm>
            <a:off x="3007486" y="63679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7" name="object 8317"/>
          <p:cNvSpPr/>
          <p:nvPr/>
        </p:nvSpPr>
        <p:spPr>
          <a:xfrm>
            <a:off x="3007360" y="63675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8" name="object 8318"/>
          <p:cNvSpPr/>
          <p:nvPr/>
        </p:nvSpPr>
        <p:spPr>
          <a:xfrm>
            <a:off x="3007105" y="636664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9" name="object 8319"/>
          <p:cNvSpPr/>
          <p:nvPr/>
        </p:nvSpPr>
        <p:spPr>
          <a:xfrm>
            <a:off x="3006851" y="63653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0" name="object 8320"/>
          <p:cNvSpPr/>
          <p:nvPr/>
        </p:nvSpPr>
        <p:spPr>
          <a:xfrm>
            <a:off x="3006598" y="6364236"/>
            <a:ext cx="635" cy="5080"/>
          </a:xfrm>
          <a:custGeom>
            <a:avLst/>
            <a:gdLst/>
            <a:ahLst/>
            <a:cxnLst/>
            <a:rect l="l" t="t" r="r" b="b"/>
            <a:pathLst>
              <a:path w="635" h="5079">
                <a:moveTo>
                  <a:pt x="0" y="4699"/>
                </a:moveTo>
                <a:lnTo>
                  <a:pt x="0" y="0"/>
                </a:lnTo>
                <a:lnTo>
                  <a:pt x="508" y="0"/>
                </a:lnTo>
                <a:lnTo>
                  <a:pt x="508" y="11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1" name="object 8321"/>
          <p:cNvSpPr/>
          <p:nvPr/>
        </p:nvSpPr>
        <p:spPr>
          <a:xfrm>
            <a:off x="3006344" y="63641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2" name="object 8322"/>
          <p:cNvSpPr/>
          <p:nvPr/>
        </p:nvSpPr>
        <p:spPr>
          <a:xfrm>
            <a:off x="3006089" y="63632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3" name="object 8323"/>
          <p:cNvSpPr/>
          <p:nvPr/>
        </p:nvSpPr>
        <p:spPr>
          <a:xfrm>
            <a:off x="3005963" y="63602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4" name="object 8324"/>
          <p:cNvSpPr/>
          <p:nvPr/>
        </p:nvSpPr>
        <p:spPr>
          <a:xfrm>
            <a:off x="3005708" y="63601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5" name="object 8325"/>
          <p:cNvSpPr/>
          <p:nvPr/>
        </p:nvSpPr>
        <p:spPr>
          <a:xfrm>
            <a:off x="3005582" y="63582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6" name="object 8326"/>
          <p:cNvSpPr/>
          <p:nvPr/>
        </p:nvSpPr>
        <p:spPr>
          <a:xfrm>
            <a:off x="3005327" y="6357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7" name="object 8327"/>
          <p:cNvSpPr/>
          <p:nvPr/>
        </p:nvSpPr>
        <p:spPr>
          <a:xfrm>
            <a:off x="3005201" y="6357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8" name="object 8328"/>
          <p:cNvSpPr/>
          <p:nvPr/>
        </p:nvSpPr>
        <p:spPr>
          <a:xfrm>
            <a:off x="3004947" y="6357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9" name="object 8329"/>
          <p:cNvSpPr/>
          <p:nvPr/>
        </p:nvSpPr>
        <p:spPr>
          <a:xfrm>
            <a:off x="3004692" y="6357632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511"/>
                </a:moveTo>
                <a:lnTo>
                  <a:pt x="0" y="0"/>
                </a:lnTo>
                <a:lnTo>
                  <a:pt x="508" y="0"/>
                </a:lnTo>
                <a:lnTo>
                  <a:pt x="508" y="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0" name="object 8330"/>
          <p:cNvSpPr/>
          <p:nvPr/>
        </p:nvSpPr>
        <p:spPr>
          <a:xfrm>
            <a:off x="3004439" y="63563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1" name="object 8331"/>
          <p:cNvSpPr/>
          <p:nvPr/>
        </p:nvSpPr>
        <p:spPr>
          <a:xfrm>
            <a:off x="3004185" y="6355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2" name="object 8332"/>
          <p:cNvSpPr/>
          <p:nvPr/>
        </p:nvSpPr>
        <p:spPr>
          <a:xfrm>
            <a:off x="3004057" y="63549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3" name="object 8333"/>
          <p:cNvSpPr/>
          <p:nvPr/>
        </p:nvSpPr>
        <p:spPr>
          <a:xfrm>
            <a:off x="3003804" y="6353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4" name="object 8334"/>
          <p:cNvSpPr/>
          <p:nvPr/>
        </p:nvSpPr>
        <p:spPr>
          <a:xfrm>
            <a:off x="3003676" y="63533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5" name="object 8335"/>
          <p:cNvSpPr/>
          <p:nvPr/>
        </p:nvSpPr>
        <p:spPr>
          <a:xfrm>
            <a:off x="3003423" y="6352933"/>
            <a:ext cx="635" cy="1905"/>
          </a:xfrm>
          <a:custGeom>
            <a:avLst/>
            <a:gdLst/>
            <a:ahLst/>
            <a:cxnLst/>
            <a:rect l="l" t="t" r="r" b="b"/>
            <a:pathLst>
              <a:path w="635" h="1904">
                <a:moveTo>
                  <a:pt x="0" y="1650"/>
                </a:moveTo>
                <a:lnTo>
                  <a:pt x="0" y="0"/>
                </a:lnTo>
                <a:lnTo>
                  <a:pt x="508" y="0"/>
                </a:lnTo>
                <a:lnTo>
                  <a:pt x="508" y="3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6" name="object 8336"/>
          <p:cNvSpPr/>
          <p:nvPr/>
        </p:nvSpPr>
        <p:spPr>
          <a:xfrm>
            <a:off x="3003042" y="63524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7" name="object 8337"/>
          <p:cNvSpPr/>
          <p:nvPr/>
        </p:nvSpPr>
        <p:spPr>
          <a:xfrm>
            <a:off x="3002914" y="63512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8" name="object 8338"/>
          <p:cNvSpPr/>
          <p:nvPr/>
        </p:nvSpPr>
        <p:spPr>
          <a:xfrm>
            <a:off x="3002533" y="6350139"/>
            <a:ext cx="635" cy="6350"/>
          </a:xfrm>
          <a:custGeom>
            <a:avLst/>
            <a:gdLst/>
            <a:ahLst/>
            <a:cxnLst/>
            <a:rect l="l" t="t" r="r" b="b"/>
            <a:pathLst>
              <a:path w="635" h="6350">
                <a:moveTo>
                  <a:pt x="0" y="5969"/>
                </a:moveTo>
                <a:lnTo>
                  <a:pt x="0" y="0"/>
                </a:lnTo>
                <a:lnTo>
                  <a:pt x="635" y="0"/>
                </a:lnTo>
                <a:lnTo>
                  <a:pt x="635" y="11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9" name="object 8339"/>
          <p:cNvSpPr/>
          <p:nvPr/>
        </p:nvSpPr>
        <p:spPr>
          <a:xfrm>
            <a:off x="3002026" y="6349758"/>
            <a:ext cx="1270" cy="15875"/>
          </a:xfrm>
          <a:custGeom>
            <a:avLst/>
            <a:gdLst/>
            <a:ahLst/>
            <a:cxnLst/>
            <a:rect l="l" t="t" r="r" b="b"/>
            <a:pathLst>
              <a:path w="1269" h="15875">
                <a:moveTo>
                  <a:pt x="0" y="15366"/>
                </a:moveTo>
                <a:lnTo>
                  <a:pt x="0" y="0"/>
                </a:lnTo>
                <a:lnTo>
                  <a:pt x="762" y="0"/>
                </a:lnTo>
                <a:lnTo>
                  <a:pt x="762" y="3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0" name="object 8340"/>
          <p:cNvSpPr/>
          <p:nvPr/>
        </p:nvSpPr>
        <p:spPr>
          <a:xfrm>
            <a:off x="3001772" y="63493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1" name="object 8341"/>
          <p:cNvSpPr/>
          <p:nvPr/>
        </p:nvSpPr>
        <p:spPr>
          <a:xfrm>
            <a:off x="3001517" y="63488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2" name="object 8342"/>
          <p:cNvSpPr/>
          <p:nvPr/>
        </p:nvSpPr>
        <p:spPr>
          <a:xfrm>
            <a:off x="3001391" y="63484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3" name="object 8343"/>
          <p:cNvSpPr/>
          <p:nvPr/>
        </p:nvSpPr>
        <p:spPr>
          <a:xfrm>
            <a:off x="3001136" y="63484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4" name="object 8344"/>
          <p:cNvSpPr/>
          <p:nvPr/>
        </p:nvSpPr>
        <p:spPr>
          <a:xfrm>
            <a:off x="3001010" y="63483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5" name="object 8345"/>
          <p:cNvSpPr/>
          <p:nvPr/>
        </p:nvSpPr>
        <p:spPr>
          <a:xfrm>
            <a:off x="3000755" y="6348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6" name="object 8346"/>
          <p:cNvSpPr/>
          <p:nvPr/>
        </p:nvSpPr>
        <p:spPr>
          <a:xfrm>
            <a:off x="3000629" y="63475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7" name="object 8347"/>
          <p:cNvSpPr/>
          <p:nvPr/>
        </p:nvSpPr>
        <p:spPr>
          <a:xfrm>
            <a:off x="3000375" y="63473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8" name="object 8348"/>
          <p:cNvSpPr/>
          <p:nvPr/>
        </p:nvSpPr>
        <p:spPr>
          <a:xfrm>
            <a:off x="3000120" y="6347091"/>
            <a:ext cx="635" cy="20320"/>
          </a:xfrm>
          <a:custGeom>
            <a:avLst/>
            <a:gdLst/>
            <a:ahLst/>
            <a:cxnLst/>
            <a:rect l="l" t="t" r="r" b="b"/>
            <a:pathLst>
              <a:path w="635" h="20320">
                <a:moveTo>
                  <a:pt x="0" y="20192"/>
                </a:moveTo>
                <a:lnTo>
                  <a:pt x="0" y="0"/>
                </a:lnTo>
                <a:lnTo>
                  <a:pt x="508" y="0"/>
                </a:lnTo>
                <a:lnTo>
                  <a:pt x="508" y="2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9" name="object 8349"/>
          <p:cNvSpPr/>
          <p:nvPr/>
        </p:nvSpPr>
        <p:spPr>
          <a:xfrm>
            <a:off x="2999739" y="6346964"/>
            <a:ext cx="635" cy="60960"/>
          </a:xfrm>
          <a:custGeom>
            <a:avLst/>
            <a:gdLst/>
            <a:ahLst/>
            <a:cxnLst/>
            <a:rect l="l" t="t" r="r" b="b"/>
            <a:pathLst>
              <a:path w="635" h="60960">
                <a:moveTo>
                  <a:pt x="317" y="-4762"/>
                </a:moveTo>
                <a:lnTo>
                  <a:pt x="317" y="6572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0" name="object 8350"/>
          <p:cNvSpPr/>
          <p:nvPr/>
        </p:nvSpPr>
        <p:spPr>
          <a:xfrm>
            <a:off x="2999358" y="6346837"/>
            <a:ext cx="1270" cy="15875"/>
          </a:xfrm>
          <a:custGeom>
            <a:avLst/>
            <a:gdLst/>
            <a:ahLst/>
            <a:cxnLst/>
            <a:rect l="l" t="t" r="r" b="b"/>
            <a:pathLst>
              <a:path w="1269" h="15875">
                <a:moveTo>
                  <a:pt x="0" y="15494"/>
                </a:moveTo>
                <a:lnTo>
                  <a:pt x="0" y="0"/>
                </a:lnTo>
                <a:lnTo>
                  <a:pt x="762" y="0"/>
                </a:lnTo>
                <a:lnTo>
                  <a:pt x="762" y="12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1" name="object 8351"/>
          <p:cNvSpPr/>
          <p:nvPr/>
        </p:nvSpPr>
        <p:spPr>
          <a:xfrm>
            <a:off x="2999104" y="63467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2" name="object 8352"/>
          <p:cNvSpPr/>
          <p:nvPr/>
        </p:nvSpPr>
        <p:spPr>
          <a:xfrm>
            <a:off x="2998851" y="63456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3" name="object 8353"/>
          <p:cNvSpPr/>
          <p:nvPr/>
        </p:nvSpPr>
        <p:spPr>
          <a:xfrm>
            <a:off x="2998723" y="63453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4" name="object 8354"/>
          <p:cNvSpPr/>
          <p:nvPr/>
        </p:nvSpPr>
        <p:spPr>
          <a:xfrm>
            <a:off x="2998470" y="6345059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0" y="14859"/>
                </a:moveTo>
                <a:lnTo>
                  <a:pt x="0" y="0"/>
                </a:lnTo>
                <a:lnTo>
                  <a:pt x="508" y="0"/>
                </a:lnTo>
                <a:lnTo>
                  <a:pt x="508" y="25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5" name="object 8355"/>
          <p:cNvSpPr/>
          <p:nvPr/>
        </p:nvSpPr>
        <p:spPr>
          <a:xfrm>
            <a:off x="2998089" y="63444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6" name="object 8356"/>
          <p:cNvSpPr/>
          <p:nvPr/>
        </p:nvSpPr>
        <p:spPr>
          <a:xfrm>
            <a:off x="2997961" y="63420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7" name="object 8357"/>
          <p:cNvSpPr/>
          <p:nvPr/>
        </p:nvSpPr>
        <p:spPr>
          <a:xfrm>
            <a:off x="2997707" y="63406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8" name="object 8358"/>
          <p:cNvSpPr/>
          <p:nvPr/>
        </p:nvSpPr>
        <p:spPr>
          <a:xfrm>
            <a:off x="2997580" y="634048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9" name="object 8359"/>
          <p:cNvSpPr/>
          <p:nvPr/>
        </p:nvSpPr>
        <p:spPr>
          <a:xfrm>
            <a:off x="2997326" y="63398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0" name="object 8360"/>
          <p:cNvSpPr/>
          <p:nvPr/>
        </p:nvSpPr>
        <p:spPr>
          <a:xfrm>
            <a:off x="2997200" y="6339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1" name="object 8361"/>
          <p:cNvSpPr/>
          <p:nvPr/>
        </p:nvSpPr>
        <p:spPr>
          <a:xfrm>
            <a:off x="2996945" y="63393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2" name="object 8362"/>
          <p:cNvSpPr/>
          <p:nvPr/>
        </p:nvSpPr>
        <p:spPr>
          <a:xfrm>
            <a:off x="2996819" y="63389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3" name="object 8363"/>
          <p:cNvSpPr/>
          <p:nvPr/>
        </p:nvSpPr>
        <p:spPr>
          <a:xfrm>
            <a:off x="2996564" y="6338836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526"/>
                </a:moveTo>
                <a:lnTo>
                  <a:pt x="0" y="0"/>
                </a:lnTo>
                <a:lnTo>
                  <a:pt x="381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4" name="object 8364"/>
          <p:cNvSpPr/>
          <p:nvPr/>
        </p:nvSpPr>
        <p:spPr>
          <a:xfrm>
            <a:off x="2996183" y="63379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5" name="object 8365"/>
          <p:cNvSpPr/>
          <p:nvPr/>
        </p:nvSpPr>
        <p:spPr>
          <a:xfrm>
            <a:off x="2996057" y="63375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6" name="object 8366"/>
          <p:cNvSpPr/>
          <p:nvPr/>
        </p:nvSpPr>
        <p:spPr>
          <a:xfrm>
            <a:off x="2995802" y="6337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7" name="object 8367"/>
          <p:cNvSpPr/>
          <p:nvPr/>
        </p:nvSpPr>
        <p:spPr>
          <a:xfrm>
            <a:off x="2995676" y="63346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8" name="object 8368"/>
          <p:cNvSpPr/>
          <p:nvPr/>
        </p:nvSpPr>
        <p:spPr>
          <a:xfrm>
            <a:off x="2995422" y="6332994"/>
            <a:ext cx="635" cy="41910"/>
          </a:xfrm>
          <a:custGeom>
            <a:avLst/>
            <a:gdLst/>
            <a:ahLst/>
            <a:cxnLst/>
            <a:rect l="l" t="t" r="r" b="b"/>
            <a:pathLst>
              <a:path w="635" h="41910">
                <a:moveTo>
                  <a:pt x="190" y="-4762"/>
                </a:moveTo>
                <a:lnTo>
                  <a:pt x="190" y="4616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9" name="object 8369"/>
          <p:cNvSpPr/>
          <p:nvPr/>
        </p:nvSpPr>
        <p:spPr>
          <a:xfrm>
            <a:off x="2995041" y="633121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0" name="object 8370"/>
          <p:cNvSpPr/>
          <p:nvPr/>
        </p:nvSpPr>
        <p:spPr>
          <a:xfrm>
            <a:off x="2994914" y="6330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1" name="object 8371"/>
          <p:cNvSpPr/>
          <p:nvPr/>
        </p:nvSpPr>
        <p:spPr>
          <a:xfrm>
            <a:off x="2994660" y="63294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2" name="object 8372"/>
          <p:cNvSpPr/>
          <p:nvPr/>
        </p:nvSpPr>
        <p:spPr>
          <a:xfrm>
            <a:off x="2994532" y="63289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3" name="object 8373"/>
          <p:cNvSpPr/>
          <p:nvPr/>
        </p:nvSpPr>
        <p:spPr>
          <a:xfrm>
            <a:off x="2994279" y="632778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4" name="object 8374"/>
          <p:cNvSpPr/>
          <p:nvPr/>
        </p:nvSpPr>
        <p:spPr>
          <a:xfrm>
            <a:off x="2994151" y="63268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5" name="object 8375"/>
          <p:cNvSpPr/>
          <p:nvPr/>
        </p:nvSpPr>
        <p:spPr>
          <a:xfrm>
            <a:off x="2993898" y="63268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6" name="object 8376"/>
          <p:cNvSpPr/>
          <p:nvPr/>
        </p:nvSpPr>
        <p:spPr>
          <a:xfrm>
            <a:off x="2993644" y="6326517"/>
            <a:ext cx="635" cy="8890"/>
          </a:xfrm>
          <a:custGeom>
            <a:avLst/>
            <a:gdLst/>
            <a:ahLst/>
            <a:cxnLst/>
            <a:rect l="l" t="t" r="r" b="b"/>
            <a:pathLst>
              <a:path w="635" h="8889">
                <a:moveTo>
                  <a:pt x="0" y="8762"/>
                </a:moveTo>
                <a:lnTo>
                  <a:pt x="0" y="0"/>
                </a:lnTo>
                <a:lnTo>
                  <a:pt x="508" y="0"/>
                </a:lnTo>
                <a:lnTo>
                  <a:pt x="508" y="3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7" name="object 8377"/>
          <p:cNvSpPr/>
          <p:nvPr/>
        </p:nvSpPr>
        <p:spPr>
          <a:xfrm>
            <a:off x="2993389" y="6325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8" name="object 8378"/>
          <p:cNvSpPr/>
          <p:nvPr/>
        </p:nvSpPr>
        <p:spPr>
          <a:xfrm>
            <a:off x="2993135" y="63237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9" name="object 8379"/>
          <p:cNvSpPr/>
          <p:nvPr/>
        </p:nvSpPr>
        <p:spPr>
          <a:xfrm>
            <a:off x="2993008" y="632181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0" name="object 8380"/>
          <p:cNvSpPr/>
          <p:nvPr/>
        </p:nvSpPr>
        <p:spPr>
          <a:xfrm>
            <a:off x="2992754" y="63213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1" name="object 8381"/>
          <p:cNvSpPr/>
          <p:nvPr/>
        </p:nvSpPr>
        <p:spPr>
          <a:xfrm>
            <a:off x="2992501" y="6319151"/>
            <a:ext cx="635" cy="22225"/>
          </a:xfrm>
          <a:custGeom>
            <a:avLst/>
            <a:gdLst/>
            <a:ahLst/>
            <a:cxnLst/>
            <a:rect l="l" t="t" r="r" b="b"/>
            <a:pathLst>
              <a:path w="635" h="22225">
                <a:moveTo>
                  <a:pt x="0" y="21844"/>
                </a:moveTo>
                <a:lnTo>
                  <a:pt x="0" y="0"/>
                </a:lnTo>
                <a:lnTo>
                  <a:pt x="508" y="0"/>
                </a:lnTo>
                <a:lnTo>
                  <a:pt x="508" y="21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2" name="object 8382"/>
          <p:cNvSpPr/>
          <p:nvPr/>
        </p:nvSpPr>
        <p:spPr>
          <a:xfrm>
            <a:off x="2992247" y="63180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3" name="object 8383"/>
          <p:cNvSpPr/>
          <p:nvPr/>
        </p:nvSpPr>
        <p:spPr>
          <a:xfrm>
            <a:off x="2991992" y="63155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4" name="object 8384"/>
          <p:cNvSpPr/>
          <p:nvPr/>
        </p:nvSpPr>
        <p:spPr>
          <a:xfrm>
            <a:off x="2991866" y="63138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5" name="object 8385"/>
          <p:cNvSpPr/>
          <p:nvPr/>
        </p:nvSpPr>
        <p:spPr>
          <a:xfrm>
            <a:off x="2991611" y="63133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6" name="object 8386"/>
          <p:cNvSpPr/>
          <p:nvPr/>
        </p:nvSpPr>
        <p:spPr>
          <a:xfrm>
            <a:off x="2991485" y="63129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7" name="object 8387"/>
          <p:cNvSpPr/>
          <p:nvPr/>
        </p:nvSpPr>
        <p:spPr>
          <a:xfrm>
            <a:off x="2991230" y="63125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8" name="object 8388"/>
          <p:cNvSpPr/>
          <p:nvPr/>
        </p:nvSpPr>
        <p:spPr>
          <a:xfrm>
            <a:off x="2991104" y="63110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9" name="object 8389"/>
          <p:cNvSpPr/>
          <p:nvPr/>
        </p:nvSpPr>
        <p:spPr>
          <a:xfrm>
            <a:off x="2990850" y="6309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0" name="object 8390"/>
          <p:cNvSpPr/>
          <p:nvPr/>
        </p:nvSpPr>
        <p:spPr>
          <a:xfrm>
            <a:off x="2990723" y="630911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1" name="object 8391"/>
          <p:cNvSpPr/>
          <p:nvPr/>
        </p:nvSpPr>
        <p:spPr>
          <a:xfrm>
            <a:off x="2990469" y="6308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2" name="object 8392"/>
          <p:cNvSpPr/>
          <p:nvPr/>
        </p:nvSpPr>
        <p:spPr>
          <a:xfrm>
            <a:off x="2990342" y="63084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3" name="object 8393"/>
          <p:cNvSpPr/>
          <p:nvPr/>
        </p:nvSpPr>
        <p:spPr>
          <a:xfrm>
            <a:off x="2990088" y="63082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4" name="object 8394"/>
          <p:cNvSpPr/>
          <p:nvPr/>
        </p:nvSpPr>
        <p:spPr>
          <a:xfrm>
            <a:off x="2989960" y="63056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5" name="object 8395"/>
          <p:cNvSpPr/>
          <p:nvPr/>
        </p:nvSpPr>
        <p:spPr>
          <a:xfrm>
            <a:off x="2989707" y="63050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6" name="object 8396"/>
          <p:cNvSpPr/>
          <p:nvPr/>
        </p:nvSpPr>
        <p:spPr>
          <a:xfrm>
            <a:off x="2989579" y="63039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7" name="object 8397"/>
          <p:cNvSpPr/>
          <p:nvPr/>
        </p:nvSpPr>
        <p:spPr>
          <a:xfrm>
            <a:off x="2989326" y="6302641"/>
            <a:ext cx="635" cy="10795"/>
          </a:xfrm>
          <a:custGeom>
            <a:avLst/>
            <a:gdLst/>
            <a:ahLst/>
            <a:cxnLst/>
            <a:rect l="l" t="t" r="r" b="b"/>
            <a:pathLst>
              <a:path w="635" h="10795">
                <a:moveTo>
                  <a:pt x="0" y="10667"/>
                </a:moveTo>
                <a:lnTo>
                  <a:pt x="0" y="0"/>
                </a:lnTo>
                <a:lnTo>
                  <a:pt x="381" y="0"/>
                </a:lnTo>
                <a:lnTo>
                  <a:pt x="381" y="12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8" name="object 8398"/>
          <p:cNvSpPr/>
          <p:nvPr/>
        </p:nvSpPr>
        <p:spPr>
          <a:xfrm>
            <a:off x="2988945" y="63018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9" name="object 8399"/>
          <p:cNvSpPr/>
          <p:nvPr/>
        </p:nvSpPr>
        <p:spPr>
          <a:xfrm>
            <a:off x="2988817" y="63009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0" name="object 8400"/>
          <p:cNvSpPr/>
          <p:nvPr/>
        </p:nvSpPr>
        <p:spPr>
          <a:xfrm>
            <a:off x="2988564" y="62999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1" name="object 8401"/>
          <p:cNvSpPr/>
          <p:nvPr/>
        </p:nvSpPr>
        <p:spPr>
          <a:xfrm>
            <a:off x="2988436" y="62984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2" name="object 8402"/>
          <p:cNvSpPr/>
          <p:nvPr/>
        </p:nvSpPr>
        <p:spPr>
          <a:xfrm>
            <a:off x="2988182" y="62980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3" name="object 8403"/>
          <p:cNvSpPr/>
          <p:nvPr/>
        </p:nvSpPr>
        <p:spPr>
          <a:xfrm>
            <a:off x="2988055" y="6296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4" name="object 8404"/>
          <p:cNvSpPr/>
          <p:nvPr/>
        </p:nvSpPr>
        <p:spPr>
          <a:xfrm>
            <a:off x="2987801" y="62965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5" name="object 8405"/>
          <p:cNvSpPr/>
          <p:nvPr/>
        </p:nvSpPr>
        <p:spPr>
          <a:xfrm>
            <a:off x="2987675" y="62957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6" name="object 8406"/>
          <p:cNvSpPr/>
          <p:nvPr/>
        </p:nvSpPr>
        <p:spPr>
          <a:xfrm>
            <a:off x="2987420" y="6294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7" name="object 8407"/>
          <p:cNvSpPr/>
          <p:nvPr/>
        </p:nvSpPr>
        <p:spPr>
          <a:xfrm>
            <a:off x="2987294" y="62933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8" name="object 8408"/>
          <p:cNvSpPr/>
          <p:nvPr/>
        </p:nvSpPr>
        <p:spPr>
          <a:xfrm>
            <a:off x="2987039" y="62931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9" name="object 8409"/>
          <p:cNvSpPr/>
          <p:nvPr/>
        </p:nvSpPr>
        <p:spPr>
          <a:xfrm>
            <a:off x="2986913" y="6292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0" name="object 8410"/>
          <p:cNvSpPr/>
          <p:nvPr/>
        </p:nvSpPr>
        <p:spPr>
          <a:xfrm>
            <a:off x="2986658" y="62919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1" name="object 8411"/>
          <p:cNvSpPr/>
          <p:nvPr/>
        </p:nvSpPr>
        <p:spPr>
          <a:xfrm>
            <a:off x="2986404" y="6291084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0" y="17779"/>
                </a:moveTo>
                <a:lnTo>
                  <a:pt x="0" y="0"/>
                </a:lnTo>
                <a:lnTo>
                  <a:pt x="508" y="0"/>
                </a:lnTo>
                <a:lnTo>
                  <a:pt x="508" y="88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2" name="object 8412"/>
          <p:cNvSpPr/>
          <p:nvPr/>
        </p:nvSpPr>
        <p:spPr>
          <a:xfrm>
            <a:off x="2986151" y="6290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3" name="object 8413"/>
          <p:cNvSpPr/>
          <p:nvPr/>
        </p:nvSpPr>
        <p:spPr>
          <a:xfrm>
            <a:off x="2985897" y="62901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4" name="object 8414"/>
          <p:cNvSpPr/>
          <p:nvPr/>
        </p:nvSpPr>
        <p:spPr>
          <a:xfrm>
            <a:off x="2985642" y="6289941"/>
            <a:ext cx="635" cy="27940"/>
          </a:xfrm>
          <a:custGeom>
            <a:avLst/>
            <a:gdLst/>
            <a:ahLst/>
            <a:cxnLst/>
            <a:rect l="l" t="t" r="r" b="b"/>
            <a:pathLst>
              <a:path w="635" h="27939">
                <a:moveTo>
                  <a:pt x="0" y="27559"/>
                </a:moveTo>
                <a:lnTo>
                  <a:pt x="0" y="0"/>
                </a:lnTo>
                <a:lnTo>
                  <a:pt x="508" y="0"/>
                </a:lnTo>
                <a:lnTo>
                  <a:pt x="508" y="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5" name="object 8415"/>
          <p:cNvSpPr/>
          <p:nvPr/>
        </p:nvSpPr>
        <p:spPr>
          <a:xfrm>
            <a:off x="2985389" y="62876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6" name="object 8416"/>
          <p:cNvSpPr/>
          <p:nvPr/>
        </p:nvSpPr>
        <p:spPr>
          <a:xfrm>
            <a:off x="2985135" y="62858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7" name="object 8417"/>
          <p:cNvSpPr/>
          <p:nvPr/>
        </p:nvSpPr>
        <p:spPr>
          <a:xfrm>
            <a:off x="2984880" y="6285242"/>
            <a:ext cx="635" cy="1270"/>
          </a:xfrm>
          <a:custGeom>
            <a:avLst/>
            <a:gdLst/>
            <a:ahLst/>
            <a:cxnLst/>
            <a:rect l="l" t="t" r="r" b="b"/>
            <a:pathLst>
              <a:path w="635" h="1270">
                <a:moveTo>
                  <a:pt x="0" y="762"/>
                </a:moveTo>
                <a:lnTo>
                  <a:pt x="0" y="0"/>
                </a:lnTo>
                <a:lnTo>
                  <a:pt x="508" y="0"/>
                </a:lnTo>
                <a:lnTo>
                  <a:pt x="508" y="6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8" name="object 8418"/>
          <p:cNvSpPr/>
          <p:nvPr/>
        </p:nvSpPr>
        <p:spPr>
          <a:xfrm>
            <a:off x="2984626" y="62851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9" name="object 8419"/>
          <p:cNvSpPr/>
          <p:nvPr/>
        </p:nvSpPr>
        <p:spPr>
          <a:xfrm>
            <a:off x="2984373" y="62844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0" name="object 8420"/>
          <p:cNvSpPr/>
          <p:nvPr/>
        </p:nvSpPr>
        <p:spPr>
          <a:xfrm>
            <a:off x="2984245" y="62838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1" name="object 8421"/>
          <p:cNvSpPr/>
          <p:nvPr/>
        </p:nvSpPr>
        <p:spPr>
          <a:xfrm>
            <a:off x="2983992" y="62834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2" name="object 8422"/>
          <p:cNvSpPr/>
          <p:nvPr/>
        </p:nvSpPr>
        <p:spPr>
          <a:xfrm>
            <a:off x="2983864" y="62830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3" name="object 8423"/>
          <p:cNvSpPr/>
          <p:nvPr/>
        </p:nvSpPr>
        <p:spPr>
          <a:xfrm>
            <a:off x="2983610" y="62827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4" name="object 8424"/>
          <p:cNvSpPr/>
          <p:nvPr/>
        </p:nvSpPr>
        <p:spPr>
          <a:xfrm>
            <a:off x="2983483" y="62824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5" name="object 8425"/>
          <p:cNvSpPr/>
          <p:nvPr/>
        </p:nvSpPr>
        <p:spPr>
          <a:xfrm>
            <a:off x="2983229" y="62820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6" name="object 8426"/>
          <p:cNvSpPr/>
          <p:nvPr/>
        </p:nvSpPr>
        <p:spPr>
          <a:xfrm>
            <a:off x="2983102" y="6281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7" name="object 8427"/>
          <p:cNvSpPr/>
          <p:nvPr/>
        </p:nvSpPr>
        <p:spPr>
          <a:xfrm>
            <a:off x="2982848" y="62795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8" name="object 8428"/>
          <p:cNvSpPr/>
          <p:nvPr/>
        </p:nvSpPr>
        <p:spPr>
          <a:xfrm>
            <a:off x="2982722" y="62782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9" name="object 8429"/>
          <p:cNvSpPr/>
          <p:nvPr/>
        </p:nvSpPr>
        <p:spPr>
          <a:xfrm>
            <a:off x="2982467" y="62776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0" name="object 8430"/>
          <p:cNvSpPr/>
          <p:nvPr/>
        </p:nvSpPr>
        <p:spPr>
          <a:xfrm>
            <a:off x="2982341" y="62773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1" name="object 8431"/>
          <p:cNvSpPr/>
          <p:nvPr/>
        </p:nvSpPr>
        <p:spPr>
          <a:xfrm>
            <a:off x="2982086" y="627698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2" name="object 8432"/>
          <p:cNvSpPr/>
          <p:nvPr/>
        </p:nvSpPr>
        <p:spPr>
          <a:xfrm>
            <a:off x="2981960" y="62754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3" name="object 8433"/>
          <p:cNvSpPr/>
          <p:nvPr/>
        </p:nvSpPr>
        <p:spPr>
          <a:xfrm>
            <a:off x="2981705" y="62749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4" name="object 8434"/>
          <p:cNvSpPr/>
          <p:nvPr/>
        </p:nvSpPr>
        <p:spPr>
          <a:xfrm>
            <a:off x="2981579" y="62741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5" name="object 8435"/>
          <p:cNvSpPr/>
          <p:nvPr/>
        </p:nvSpPr>
        <p:spPr>
          <a:xfrm>
            <a:off x="2981325" y="627381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6" name="object 8436"/>
          <p:cNvSpPr/>
          <p:nvPr/>
        </p:nvSpPr>
        <p:spPr>
          <a:xfrm>
            <a:off x="2981198" y="62725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7" name="object 8437"/>
          <p:cNvSpPr/>
          <p:nvPr/>
        </p:nvSpPr>
        <p:spPr>
          <a:xfrm>
            <a:off x="2980944" y="6272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8" name="object 8438"/>
          <p:cNvSpPr/>
          <p:nvPr/>
        </p:nvSpPr>
        <p:spPr>
          <a:xfrm>
            <a:off x="2980817" y="62705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9" name="object 8439"/>
          <p:cNvSpPr/>
          <p:nvPr/>
        </p:nvSpPr>
        <p:spPr>
          <a:xfrm>
            <a:off x="2980563" y="62696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0" name="object 8440"/>
          <p:cNvSpPr/>
          <p:nvPr/>
        </p:nvSpPr>
        <p:spPr>
          <a:xfrm>
            <a:off x="2980435" y="62693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1" name="object 8441"/>
          <p:cNvSpPr/>
          <p:nvPr/>
        </p:nvSpPr>
        <p:spPr>
          <a:xfrm>
            <a:off x="2980182" y="62663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2" name="object 8442"/>
          <p:cNvSpPr/>
          <p:nvPr/>
        </p:nvSpPr>
        <p:spPr>
          <a:xfrm>
            <a:off x="2980054" y="62663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3" name="object 8443"/>
          <p:cNvSpPr/>
          <p:nvPr/>
        </p:nvSpPr>
        <p:spPr>
          <a:xfrm>
            <a:off x="2979801" y="62654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4" name="object 8444"/>
          <p:cNvSpPr/>
          <p:nvPr/>
        </p:nvSpPr>
        <p:spPr>
          <a:xfrm>
            <a:off x="2979673" y="6265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5" name="object 8445"/>
          <p:cNvSpPr/>
          <p:nvPr/>
        </p:nvSpPr>
        <p:spPr>
          <a:xfrm>
            <a:off x="2979420" y="626504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6" name="object 8446"/>
          <p:cNvSpPr/>
          <p:nvPr/>
        </p:nvSpPr>
        <p:spPr>
          <a:xfrm>
            <a:off x="2979292" y="62637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7" name="object 8447"/>
          <p:cNvSpPr/>
          <p:nvPr/>
        </p:nvSpPr>
        <p:spPr>
          <a:xfrm>
            <a:off x="2979039" y="62635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8" name="object 8448"/>
          <p:cNvSpPr/>
          <p:nvPr/>
        </p:nvSpPr>
        <p:spPr>
          <a:xfrm>
            <a:off x="2978911" y="62630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9" name="object 8449"/>
          <p:cNvSpPr/>
          <p:nvPr/>
        </p:nvSpPr>
        <p:spPr>
          <a:xfrm>
            <a:off x="2978657" y="62627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0" name="object 8450"/>
          <p:cNvSpPr/>
          <p:nvPr/>
        </p:nvSpPr>
        <p:spPr>
          <a:xfrm>
            <a:off x="2978530" y="62620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1" name="object 8451"/>
          <p:cNvSpPr/>
          <p:nvPr/>
        </p:nvSpPr>
        <p:spPr>
          <a:xfrm>
            <a:off x="2978276" y="62613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2" name="object 8452"/>
          <p:cNvSpPr/>
          <p:nvPr/>
        </p:nvSpPr>
        <p:spPr>
          <a:xfrm>
            <a:off x="2978150" y="626073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3" name="object 8453"/>
          <p:cNvSpPr/>
          <p:nvPr/>
        </p:nvSpPr>
        <p:spPr>
          <a:xfrm>
            <a:off x="2977895" y="62581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4" name="object 8454"/>
          <p:cNvSpPr/>
          <p:nvPr/>
        </p:nvSpPr>
        <p:spPr>
          <a:xfrm>
            <a:off x="2977769" y="625793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5" name="object 8455"/>
          <p:cNvSpPr/>
          <p:nvPr/>
        </p:nvSpPr>
        <p:spPr>
          <a:xfrm>
            <a:off x="2977514" y="62578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6" name="object 8456"/>
          <p:cNvSpPr/>
          <p:nvPr/>
        </p:nvSpPr>
        <p:spPr>
          <a:xfrm>
            <a:off x="2977388" y="62573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7" name="object 8457"/>
          <p:cNvSpPr/>
          <p:nvPr/>
        </p:nvSpPr>
        <p:spPr>
          <a:xfrm>
            <a:off x="2977133" y="62538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8" name="object 8458"/>
          <p:cNvSpPr/>
          <p:nvPr/>
        </p:nvSpPr>
        <p:spPr>
          <a:xfrm>
            <a:off x="2977007" y="62537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9" name="object 8459"/>
          <p:cNvSpPr/>
          <p:nvPr/>
        </p:nvSpPr>
        <p:spPr>
          <a:xfrm>
            <a:off x="2976752" y="6253492"/>
            <a:ext cx="635" cy="3175"/>
          </a:xfrm>
          <a:custGeom>
            <a:avLst/>
            <a:gdLst/>
            <a:ahLst/>
            <a:cxnLst/>
            <a:rect l="l" t="t" r="r" b="b"/>
            <a:pathLst>
              <a:path w="635" h="3175">
                <a:moveTo>
                  <a:pt x="0" y="2794"/>
                </a:moveTo>
                <a:lnTo>
                  <a:pt x="0" y="0"/>
                </a:lnTo>
                <a:lnTo>
                  <a:pt x="381" y="0"/>
                </a:lnTo>
                <a:lnTo>
                  <a:pt x="381" y="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0" name="object 8460"/>
          <p:cNvSpPr/>
          <p:nvPr/>
        </p:nvSpPr>
        <p:spPr>
          <a:xfrm>
            <a:off x="2976372" y="62531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1" name="object 8461"/>
          <p:cNvSpPr/>
          <p:nvPr/>
        </p:nvSpPr>
        <p:spPr>
          <a:xfrm>
            <a:off x="2976245" y="62520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2" name="object 8462"/>
          <p:cNvSpPr/>
          <p:nvPr/>
        </p:nvSpPr>
        <p:spPr>
          <a:xfrm>
            <a:off x="2975991" y="62518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3" name="object 8463"/>
          <p:cNvSpPr/>
          <p:nvPr/>
        </p:nvSpPr>
        <p:spPr>
          <a:xfrm>
            <a:off x="2975864" y="62513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4" name="object 8464"/>
          <p:cNvSpPr/>
          <p:nvPr/>
        </p:nvSpPr>
        <p:spPr>
          <a:xfrm>
            <a:off x="2975610" y="62495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5" name="object 8465"/>
          <p:cNvSpPr/>
          <p:nvPr/>
        </p:nvSpPr>
        <p:spPr>
          <a:xfrm>
            <a:off x="2975482" y="6249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6" name="object 8466"/>
          <p:cNvSpPr/>
          <p:nvPr/>
        </p:nvSpPr>
        <p:spPr>
          <a:xfrm>
            <a:off x="2975229" y="62491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7" name="object 8467"/>
          <p:cNvSpPr/>
          <p:nvPr/>
        </p:nvSpPr>
        <p:spPr>
          <a:xfrm>
            <a:off x="2975101" y="62489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8" name="object 8468"/>
          <p:cNvSpPr/>
          <p:nvPr/>
        </p:nvSpPr>
        <p:spPr>
          <a:xfrm>
            <a:off x="2974848" y="62467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9" name="object 8469"/>
          <p:cNvSpPr/>
          <p:nvPr/>
        </p:nvSpPr>
        <p:spPr>
          <a:xfrm>
            <a:off x="2974720" y="624523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0" name="object 8470"/>
          <p:cNvSpPr/>
          <p:nvPr/>
        </p:nvSpPr>
        <p:spPr>
          <a:xfrm>
            <a:off x="2974467" y="6244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1" name="object 8471"/>
          <p:cNvSpPr/>
          <p:nvPr/>
        </p:nvSpPr>
        <p:spPr>
          <a:xfrm>
            <a:off x="2974339" y="62437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2" name="object 8472"/>
          <p:cNvSpPr/>
          <p:nvPr/>
        </p:nvSpPr>
        <p:spPr>
          <a:xfrm>
            <a:off x="2974085" y="62429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3" name="object 8473"/>
          <p:cNvSpPr/>
          <p:nvPr/>
        </p:nvSpPr>
        <p:spPr>
          <a:xfrm>
            <a:off x="2973958" y="62426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4" name="object 8474"/>
          <p:cNvSpPr/>
          <p:nvPr/>
        </p:nvSpPr>
        <p:spPr>
          <a:xfrm>
            <a:off x="2973704" y="62416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5" name="object 8475"/>
          <p:cNvSpPr/>
          <p:nvPr/>
        </p:nvSpPr>
        <p:spPr>
          <a:xfrm>
            <a:off x="2973577" y="62390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6" name="object 8476"/>
          <p:cNvSpPr/>
          <p:nvPr/>
        </p:nvSpPr>
        <p:spPr>
          <a:xfrm>
            <a:off x="2973323" y="62386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7" name="object 8477"/>
          <p:cNvSpPr/>
          <p:nvPr/>
        </p:nvSpPr>
        <p:spPr>
          <a:xfrm>
            <a:off x="2973197" y="62371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8" name="object 8478"/>
          <p:cNvSpPr/>
          <p:nvPr/>
        </p:nvSpPr>
        <p:spPr>
          <a:xfrm>
            <a:off x="2972942" y="62364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9" name="object 8479"/>
          <p:cNvSpPr/>
          <p:nvPr/>
        </p:nvSpPr>
        <p:spPr>
          <a:xfrm>
            <a:off x="2972816" y="62359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0" name="object 8480"/>
          <p:cNvSpPr/>
          <p:nvPr/>
        </p:nvSpPr>
        <p:spPr>
          <a:xfrm>
            <a:off x="2972561" y="6235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1" name="object 8481"/>
          <p:cNvSpPr/>
          <p:nvPr/>
        </p:nvSpPr>
        <p:spPr>
          <a:xfrm>
            <a:off x="2972435" y="62350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2" name="object 8482"/>
          <p:cNvSpPr/>
          <p:nvPr/>
        </p:nvSpPr>
        <p:spPr>
          <a:xfrm>
            <a:off x="2972180" y="62344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3" name="object 8483"/>
          <p:cNvSpPr/>
          <p:nvPr/>
        </p:nvSpPr>
        <p:spPr>
          <a:xfrm>
            <a:off x="2972054" y="62331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4" name="object 8484"/>
          <p:cNvSpPr/>
          <p:nvPr/>
        </p:nvSpPr>
        <p:spPr>
          <a:xfrm>
            <a:off x="2971800" y="62326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5" name="object 8485"/>
          <p:cNvSpPr/>
          <p:nvPr/>
        </p:nvSpPr>
        <p:spPr>
          <a:xfrm>
            <a:off x="2971673" y="62322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6" name="object 8486"/>
          <p:cNvSpPr/>
          <p:nvPr/>
        </p:nvSpPr>
        <p:spPr>
          <a:xfrm>
            <a:off x="2971419" y="62317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7" name="object 8487"/>
          <p:cNvSpPr/>
          <p:nvPr/>
        </p:nvSpPr>
        <p:spPr>
          <a:xfrm>
            <a:off x="2971164" y="6231394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253" y="-4762"/>
                </a:moveTo>
                <a:lnTo>
                  <a:pt x="253" y="4997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8" name="object 8488"/>
          <p:cNvSpPr/>
          <p:nvPr/>
        </p:nvSpPr>
        <p:spPr>
          <a:xfrm>
            <a:off x="2970910" y="62305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9" name="object 8489"/>
          <p:cNvSpPr/>
          <p:nvPr/>
        </p:nvSpPr>
        <p:spPr>
          <a:xfrm>
            <a:off x="2970657" y="62282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0" name="object 8490"/>
          <p:cNvSpPr/>
          <p:nvPr/>
        </p:nvSpPr>
        <p:spPr>
          <a:xfrm>
            <a:off x="2970529" y="62273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1" name="object 8491"/>
          <p:cNvSpPr/>
          <p:nvPr/>
        </p:nvSpPr>
        <p:spPr>
          <a:xfrm>
            <a:off x="2970276" y="62270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2" name="object 8492"/>
          <p:cNvSpPr/>
          <p:nvPr/>
        </p:nvSpPr>
        <p:spPr>
          <a:xfrm>
            <a:off x="2970148" y="62255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3" name="object 8493"/>
          <p:cNvSpPr/>
          <p:nvPr/>
        </p:nvSpPr>
        <p:spPr>
          <a:xfrm>
            <a:off x="2969895" y="6224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4" name="object 8494"/>
          <p:cNvSpPr/>
          <p:nvPr/>
        </p:nvSpPr>
        <p:spPr>
          <a:xfrm>
            <a:off x="2969767" y="62245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5" name="object 8495"/>
          <p:cNvSpPr/>
          <p:nvPr/>
        </p:nvSpPr>
        <p:spPr>
          <a:xfrm>
            <a:off x="2969514" y="62240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6" name="object 8496"/>
          <p:cNvSpPr/>
          <p:nvPr/>
        </p:nvSpPr>
        <p:spPr>
          <a:xfrm>
            <a:off x="2969386" y="62217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7" name="object 8497"/>
          <p:cNvSpPr/>
          <p:nvPr/>
        </p:nvSpPr>
        <p:spPr>
          <a:xfrm>
            <a:off x="2969132" y="62214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8" name="object 8498"/>
          <p:cNvSpPr/>
          <p:nvPr/>
        </p:nvSpPr>
        <p:spPr>
          <a:xfrm>
            <a:off x="2968879" y="6220472"/>
            <a:ext cx="635" cy="13970"/>
          </a:xfrm>
          <a:custGeom>
            <a:avLst/>
            <a:gdLst/>
            <a:ahLst/>
            <a:cxnLst/>
            <a:rect l="l" t="t" r="r" b="b"/>
            <a:pathLst>
              <a:path w="635" h="13970">
                <a:moveTo>
                  <a:pt x="0" y="13970"/>
                </a:moveTo>
                <a:lnTo>
                  <a:pt x="0" y="0"/>
                </a:lnTo>
                <a:lnTo>
                  <a:pt x="508" y="0"/>
                </a:lnTo>
                <a:lnTo>
                  <a:pt x="508" y="10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9" name="object 8499"/>
          <p:cNvSpPr/>
          <p:nvPr/>
        </p:nvSpPr>
        <p:spPr>
          <a:xfrm>
            <a:off x="2968625" y="621983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0" name="object 8500"/>
          <p:cNvSpPr/>
          <p:nvPr/>
        </p:nvSpPr>
        <p:spPr>
          <a:xfrm>
            <a:off x="2968370" y="62193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1" name="object 8501"/>
          <p:cNvSpPr/>
          <p:nvPr/>
        </p:nvSpPr>
        <p:spPr>
          <a:xfrm>
            <a:off x="2968244" y="6218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2" name="object 8502"/>
          <p:cNvSpPr/>
          <p:nvPr/>
        </p:nvSpPr>
        <p:spPr>
          <a:xfrm>
            <a:off x="2967989" y="62178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3" name="object 8503"/>
          <p:cNvSpPr/>
          <p:nvPr/>
        </p:nvSpPr>
        <p:spPr>
          <a:xfrm>
            <a:off x="2967863" y="62160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4" name="object 8504"/>
          <p:cNvSpPr/>
          <p:nvPr/>
        </p:nvSpPr>
        <p:spPr>
          <a:xfrm>
            <a:off x="2967608" y="62139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5" name="object 8505"/>
          <p:cNvSpPr/>
          <p:nvPr/>
        </p:nvSpPr>
        <p:spPr>
          <a:xfrm>
            <a:off x="2967482" y="62131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6" name="object 8506"/>
          <p:cNvSpPr/>
          <p:nvPr/>
        </p:nvSpPr>
        <p:spPr>
          <a:xfrm>
            <a:off x="2967227" y="62122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7" name="object 8507"/>
          <p:cNvSpPr/>
          <p:nvPr/>
        </p:nvSpPr>
        <p:spPr>
          <a:xfrm>
            <a:off x="2967101" y="6212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8" name="object 8508"/>
          <p:cNvSpPr/>
          <p:nvPr/>
        </p:nvSpPr>
        <p:spPr>
          <a:xfrm>
            <a:off x="2966847" y="62118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9" name="object 8509"/>
          <p:cNvSpPr/>
          <p:nvPr/>
        </p:nvSpPr>
        <p:spPr>
          <a:xfrm>
            <a:off x="2966720" y="62115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0" name="object 8510"/>
          <p:cNvSpPr/>
          <p:nvPr/>
        </p:nvSpPr>
        <p:spPr>
          <a:xfrm>
            <a:off x="2966466" y="62112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1" name="object 8511"/>
          <p:cNvSpPr/>
          <p:nvPr/>
        </p:nvSpPr>
        <p:spPr>
          <a:xfrm>
            <a:off x="2966339" y="62108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2" name="object 8512"/>
          <p:cNvSpPr/>
          <p:nvPr/>
        </p:nvSpPr>
        <p:spPr>
          <a:xfrm>
            <a:off x="2966085" y="62089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3" name="object 8513"/>
          <p:cNvSpPr/>
          <p:nvPr/>
        </p:nvSpPr>
        <p:spPr>
          <a:xfrm>
            <a:off x="2965957" y="6208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4" name="object 8514"/>
          <p:cNvSpPr/>
          <p:nvPr/>
        </p:nvSpPr>
        <p:spPr>
          <a:xfrm>
            <a:off x="2965704" y="62082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5" name="object 8515"/>
          <p:cNvSpPr/>
          <p:nvPr/>
        </p:nvSpPr>
        <p:spPr>
          <a:xfrm>
            <a:off x="2965576" y="620751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6" name="object 8516"/>
          <p:cNvSpPr/>
          <p:nvPr/>
        </p:nvSpPr>
        <p:spPr>
          <a:xfrm>
            <a:off x="2965323" y="62068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7" name="object 8517"/>
          <p:cNvSpPr/>
          <p:nvPr/>
        </p:nvSpPr>
        <p:spPr>
          <a:xfrm>
            <a:off x="2965195" y="62062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8" name="object 8518"/>
          <p:cNvSpPr/>
          <p:nvPr/>
        </p:nvSpPr>
        <p:spPr>
          <a:xfrm>
            <a:off x="2964942" y="62052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9" name="object 8519"/>
          <p:cNvSpPr/>
          <p:nvPr/>
        </p:nvSpPr>
        <p:spPr>
          <a:xfrm>
            <a:off x="2964814" y="62037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0" name="object 8520"/>
          <p:cNvSpPr/>
          <p:nvPr/>
        </p:nvSpPr>
        <p:spPr>
          <a:xfrm>
            <a:off x="2964560" y="62016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1" name="object 8521"/>
          <p:cNvSpPr/>
          <p:nvPr/>
        </p:nvSpPr>
        <p:spPr>
          <a:xfrm>
            <a:off x="2964433" y="62001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2" name="object 8522"/>
          <p:cNvSpPr/>
          <p:nvPr/>
        </p:nvSpPr>
        <p:spPr>
          <a:xfrm>
            <a:off x="2964179" y="61992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3" name="object 8523"/>
          <p:cNvSpPr/>
          <p:nvPr/>
        </p:nvSpPr>
        <p:spPr>
          <a:xfrm>
            <a:off x="2964052" y="6195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4" name="object 8524"/>
          <p:cNvSpPr/>
          <p:nvPr/>
        </p:nvSpPr>
        <p:spPr>
          <a:xfrm>
            <a:off x="2963798" y="61949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5" name="object 8525"/>
          <p:cNvSpPr/>
          <p:nvPr/>
        </p:nvSpPr>
        <p:spPr>
          <a:xfrm>
            <a:off x="2963672" y="61945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6" name="object 8526"/>
          <p:cNvSpPr/>
          <p:nvPr/>
        </p:nvSpPr>
        <p:spPr>
          <a:xfrm>
            <a:off x="2963417" y="6192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7" name="object 8527"/>
          <p:cNvSpPr/>
          <p:nvPr/>
        </p:nvSpPr>
        <p:spPr>
          <a:xfrm>
            <a:off x="2963291" y="61917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8" name="object 8528"/>
          <p:cNvSpPr/>
          <p:nvPr/>
        </p:nvSpPr>
        <p:spPr>
          <a:xfrm>
            <a:off x="2963036" y="61913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9" name="object 8529"/>
          <p:cNvSpPr/>
          <p:nvPr/>
        </p:nvSpPr>
        <p:spPr>
          <a:xfrm>
            <a:off x="2962910" y="61901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0" name="object 8530"/>
          <p:cNvSpPr/>
          <p:nvPr/>
        </p:nvSpPr>
        <p:spPr>
          <a:xfrm>
            <a:off x="2962655" y="6189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1" name="object 8531"/>
          <p:cNvSpPr/>
          <p:nvPr/>
        </p:nvSpPr>
        <p:spPr>
          <a:xfrm>
            <a:off x="2962529" y="6189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2" name="object 8532"/>
          <p:cNvSpPr/>
          <p:nvPr/>
        </p:nvSpPr>
        <p:spPr>
          <a:xfrm>
            <a:off x="2962275" y="61870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3" name="object 8533"/>
          <p:cNvSpPr/>
          <p:nvPr/>
        </p:nvSpPr>
        <p:spPr>
          <a:xfrm>
            <a:off x="2962148" y="61855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4" name="object 8534"/>
          <p:cNvSpPr/>
          <p:nvPr/>
        </p:nvSpPr>
        <p:spPr>
          <a:xfrm>
            <a:off x="2961894" y="618453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5" name="object 8535"/>
          <p:cNvSpPr/>
          <p:nvPr/>
        </p:nvSpPr>
        <p:spPr>
          <a:xfrm>
            <a:off x="2961767" y="6183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6" name="object 8536"/>
          <p:cNvSpPr/>
          <p:nvPr/>
        </p:nvSpPr>
        <p:spPr>
          <a:xfrm>
            <a:off x="2961513" y="61836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7" name="object 8537"/>
          <p:cNvSpPr/>
          <p:nvPr/>
        </p:nvSpPr>
        <p:spPr>
          <a:xfrm>
            <a:off x="2961385" y="61827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8" name="object 8538"/>
          <p:cNvSpPr/>
          <p:nvPr/>
        </p:nvSpPr>
        <p:spPr>
          <a:xfrm>
            <a:off x="2961132" y="61811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9" name="object 8539"/>
          <p:cNvSpPr/>
          <p:nvPr/>
        </p:nvSpPr>
        <p:spPr>
          <a:xfrm>
            <a:off x="2961004" y="61802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0" name="object 8540"/>
          <p:cNvSpPr/>
          <p:nvPr/>
        </p:nvSpPr>
        <p:spPr>
          <a:xfrm>
            <a:off x="2960751" y="61748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1" name="object 8541"/>
          <p:cNvSpPr/>
          <p:nvPr/>
        </p:nvSpPr>
        <p:spPr>
          <a:xfrm>
            <a:off x="2960623" y="61737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2" name="object 8542"/>
          <p:cNvSpPr/>
          <p:nvPr/>
        </p:nvSpPr>
        <p:spPr>
          <a:xfrm>
            <a:off x="2960370" y="61731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3" name="object 8543"/>
          <p:cNvSpPr/>
          <p:nvPr/>
        </p:nvSpPr>
        <p:spPr>
          <a:xfrm>
            <a:off x="2960242" y="61724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4" name="object 8544"/>
          <p:cNvSpPr/>
          <p:nvPr/>
        </p:nvSpPr>
        <p:spPr>
          <a:xfrm>
            <a:off x="2959989" y="61713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5" name="object 8545"/>
          <p:cNvSpPr/>
          <p:nvPr/>
        </p:nvSpPr>
        <p:spPr>
          <a:xfrm>
            <a:off x="2959861" y="616865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6" name="object 8546"/>
          <p:cNvSpPr/>
          <p:nvPr/>
        </p:nvSpPr>
        <p:spPr>
          <a:xfrm>
            <a:off x="2959607" y="61684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7" name="object 8547"/>
          <p:cNvSpPr/>
          <p:nvPr/>
        </p:nvSpPr>
        <p:spPr>
          <a:xfrm>
            <a:off x="2959480" y="61671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8" name="object 8548"/>
          <p:cNvSpPr/>
          <p:nvPr/>
        </p:nvSpPr>
        <p:spPr>
          <a:xfrm>
            <a:off x="2959226" y="61649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9" name="object 8549"/>
          <p:cNvSpPr/>
          <p:nvPr/>
        </p:nvSpPr>
        <p:spPr>
          <a:xfrm>
            <a:off x="2959100" y="6164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0" name="object 8550"/>
          <p:cNvSpPr/>
          <p:nvPr/>
        </p:nvSpPr>
        <p:spPr>
          <a:xfrm>
            <a:off x="2958845" y="61642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1" name="object 8551"/>
          <p:cNvSpPr/>
          <p:nvPr/>
        </p:nvSpPr>
        <p:spPr>
          <a:xfrm>
            <a:off x="2958719" y="616230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2" name="object 8552"/>
          <p:cNvSpPr/>
          <p:nvPr/>
        </p:nvSpPr>
        <p:spPr>
          <a:xfrm>
            <a:off x="2958464" y="61619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3" name="object 8553"/>
          <p:cNvSpPr/>
          <p:nvPr/>
        </p:nvSpPr>
        <p:spPr>
          <a:xfrm>
            <a:off x="2958338" y="61606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4" name="object 8554"/>
          <p:cNvSpPr/>
          <p:nvPr/>
        </p:nvSpPr>
        <p:spPr>
          <a:xfrm>
            <a:off x="2958083" y="61583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5" name="object 8555"/>
          <p:cNvSpPr/>
          <p:nvPr/>
        </p:nvSpPr>
        <p:spPr>
          <a:xfrm>
            <a:off x="2957957" y="6157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6" name="object 8556"/>
          <p:cNvSpPr/>
          <p:nvPr/>
        </p:nvSpPr>
        <p:spPr>
          <a:xfrm>
            <a:off x="2957702" y="61555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7" name="object 8557"/>
          <p:cNvSpPr/>
          <p:nvPr/>
        </p:nvSpPr>
        <p:spPr>
          <a:xfrm>
            <a:off x="2957576" y="61550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8" name="object 8558"/>
          <p:cNvSpPr/>
          <p:nvPr/>
        </p:nvSpPr>
        <p:spPr>
          <a:xfrm>
            <a:off x="2957322" y="61544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9" name="object 8559"/>
          <p:cNvSpPr/>
          <p:nvPr/>
        </p:nvSpPr>
        <p:spPr>
          <a:xfrm>
            <a:off x="2957195" y="61527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0" name="object 8560"/>
          <p:cNvSpPr/>
          <p:nvPr/>
        </p:nvSpPr>
        <p:spPr>
          <a:xfrm>
            <a:off x="2956814" y="6151511"/>
            <a:ext cx="635" cy="30480"/>
          </a:xfrm>
          <a:custGeom>
            <a:avLst/>
            <a:gdLst/>
            <a:ahLst/>
            <a:cxnLst/>
            <a:rect l="l" t="t" r="r" b="b"/>
            <a:pathLst>
              <a:path w="635" h="30479">
                <a:moveTo>
                  <a:pt x="0" y="29972"/>
                </a:moveTo>
                <a:lnTo>
                  <a:pt x="0" y="0"/>
                </a:lnTo>
                <a:lnTo>
                  <a:pt x="508" y="0"/>
                </a:lnTo>
                <a:lnTo>
                  <a:pt x="508" y="12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1" name="object 8561"/>
          <p:cNvSpPr/>
          <p:nvPr/>
        </p:nvSpPr>
        <p:spPr>
          <a:xfrm>
            <a:off x="2956560" y="614998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2" name="object 8562"/>
          <p:cNvSpPr/>
          <p:nvPr/>
        </p:nvSpPr>
        <p:spPr>
          <a:xfrm>
            <a:off x="2956432" y="6148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3" name="object 8563"/>
          <p:cNvSpPr/>
          <p:nvPr/>
        </p:nvSpPr>
        <p:spPr>
          <a:xfrm>
            <a:off x="2956179" y="61483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4" name="object 8564"/>
          <p:cNvSpPr/>
          <p:nvPr/>
        </p:nvSpPr>
        <p:spPr>
          <a:xfrm>
            <a:off x="2956051" y="61455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5" name="object 8565"/>
          <p:cNvSpPr/>
          <p:nvPr/>
        </p:nvSpPr>
        <p:spPr>
          <a:xfrm>
            <a:off x="2955798" y="6145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6" name="object 8566"/>
          <p:cNvSpPr/>
          <p:nvPr/>
        </p:nvSpPr>
        <p:spPr>
          <a:xfrm>
            <a:off x="2955670" y="61438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7" name="object 8567"/>
          <p:cNvSpPr/>
          <p:nvPr/>
        </p:nvSpPr>
        <p:spPr>
          <a:xfrm>
            <a:off x="2955417" y="6142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8" name="object 8568"/>
          <p:cNvSpPr/>
          <p:nvPr/>
        </p:nvSpPr>
        <p:spPr>
          <a:xfrm>
            <a:off x="2955289" y="6141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9" name="object 8569"/>
          <p:cNvSpPr/>
          <p:nvPr/>
        </p:nvSpPr>
        <p:spPr>
          <a:xfrm>
            <a:off x="2955035" y="61409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0" name="object 8570"/>
          <p:cNvSpPr/>
          <p:nvPr/>
        </p:nvSpPr>
        <p:spPr>
          <a:xfrm>
            <a:off x="2954908" y="61405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1" name="object 8571"/>
          <p:cNvSpPr/>
          <p:nvPr/>
        </p:nvSpPr>
        <p:spPr>
          <a:xfrm>
            <a:off x="2954654" y="61400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2" name="object 8572"/>
          <p:cNvSpPr/>
          <p:nvPr/>
        </p:nvSpPr>
        <p:spPr>
          <a:xfrm>
            <a:off x="2954527" y="61393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3" name="object 8573"/>
          <p:cNvSpPr/>
          <p:nvPr/>
        </p:nvSpPr>
        <p:spPr>
          <a:xfrm>
            <a:off x="2954273" y="61385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4" name="object 8574"/>
          <p:cNvSpPr/>
          <p:nvPr/>
        </p:nvSpPr>
        <p:spPr>
          <a:xfrm>
            <a:off x="2954147" y="6135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5" name="object 8575"/>
          <p:cNvSpPr/>
          <p:nvPr/>
        </p:nvSpPr>
        <p:spPr>
          <a:xfrm>
            <a:off x="2953892" y="61348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6" name="object 8576"/>
          <p:cNvSpPr/>
          <p:nvPr/>
        </p:nvSpPr>
        <p:spPr>
          <a:xfrm>
            <a:off x="2953766" y="61347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7" name="object 8577"/>
          <p:cNvSpPr/>
          <p:nvPr/>
        </p:nvSpPr>
        <p:spPr>
          <a:xfrm>
            <a:off x="2953511" y="61328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8" name="object 8578"/>
          <p:cNvSpPr/>
          <p:nvPr/>
        </p:nvSpPr>
        <p:spPr>
          <a:xfrm>
            <a:off x="2953385" y="6132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9" name="object 8579"/>
          <p:cNvSpPr/>
          <p:nvPr/>
        </p:nvSpPr>
        <p:spPr>
          <a:xfrm>
            <a:off x="2953130" y="61310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0" name="object 8580"/>
          <p:cNvSpPr/>
          <p:nvPr/>
        </p:nvSpPr>
        <p:spPr>
          <a:xfrm>
            <a:off x="2953004" y="61301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1" name="object 8581"/>
          <p:cNvSpPr/>
          <p:nvPr/>
        </p:nvSpPr>
        <p:spPr>
          <a:xfrm>
            <a:off x="2952750" y="61283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2" name="object 8582"/>
          <p:cNvSpPr/>
          <p:nvPr/>
        </p:nvSpPr>
        <p:spPr>
          <a:xfrm>
            <a:off x="2952623" y="61272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3" name="object 8583"/>
          <p:cNvSpPr/>
          <p:nvPr/>
        </p:nvSpPr>
        <p:spPr>
          <a:xfrm>
            <a:off x="2952369" y="61271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4" name="object 8584"/>
          <p:cNvSpPr/>
          <p:nvPr/>
        </p:nvSpPr>
        <p:spPr>
          <a:xfrm>
            <a:off x="2952242" y="6125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5" name="object 8585"/>
          <p:cNvSpPr/>
          <p:nvPr/>
        </p:nvSpPr>
        <p:spPr>
          <a:xfrm>
            <a:off x="2951988" y="612534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6" name="object 8586"/>
          <p:cNvSpPr/>
          <p:nvPr/>
        </p:nvSpPr>
        <p:spPr>
          <a:xfrm>
            <a:off x="2951860" y="61207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7" name="object 8587"/>
          <p:cNvSpPr/>
          <p:nvPr/>
        </p:nvSpPr>
        <p:spPr>
          <a:xfrm>
            <a:off x="2951607" y="61195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8" name="object 8588"/>
          <p:cNvSpPr/>
          <p:nvPr/>
        </p:nvSpPr>
        <p:spPr>
          <a:xfrm>
            <a:off x="2951479" y="61173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9" name="object 8589"/>
          <p:cNvSpPr/>
          <p:nvPr/>
        </p:nvSpPr>
        <p:spPr>
          <a:xfrm>
            <a:off x="2951226" y="61159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0" name="object 8590"/>
          <p:cNvSpPr/>
          <p:nvPr/>
        </p:nvSpPr>
        <p:spPr>
          <a:xfrm>
            <a:off x="2951098" y="61155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1" name="object 8591"/>
          <p:cNvSpPr/>
          <p:nvPr/>
        </p:nvSpPr>
        <p:spPr>
          <a:xfrm>
            <a:off x="2950845" y="61139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2" name="object 8592"/>
          <p:cNvSpPr/>
          <p:nvPr/>
        </p:nvSpPr>
        <p:spPr>
          <a:xfrm>
            <a:off x="2950717" y="61120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3" name="object 8593"/>
          <p:cNvSpPr/>
          <p:nvPr/>
        </p:nvSpPr>
        <p:spPr>
          <a:xfrm>
            <a:off x="2950464" y="61096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4" name="object 8594"/>
          <p:cNvSpPr/>
          <p:nvPr/>
        </p:nvSpPr>
        <p:spPr>
          <a:xfrm>
            <a:off x="2950336" y="61082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5" name="object 8595"/>
          <p:cNvSpPr/>
          <p:nvPr/>
        </p:nvSpPr>
        <p:spPr>
          <a:xfrm>
            <a:off x="2950082" y="61075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6" name="object 8596"/>
          <p:cNvSpPr/>
          <p:nvPr/>
        </p:nvSpPr>
        <p:spPr>
          <a:xfrm>
            <a:off x="2949955" y="61074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7" name="object 8597"/>
          <p:cNvSpPr/>
          <p:nvPr/>
        </p:nvSpPr>
        <p:spPr>
          <a:xfrm>
            <a:off x="2949701" y="61066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8" name="object 8598"/>
          <p:cNvSpPr/>
          <p:nvPr/>
        </p:nvSpPr>
        <p:spPr>
          <a:xfrm>
            <a:off x="2949575" y="61064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9" name="object 8599"/>
          <p:cNvSpPr/>
          <p:nvPr/>
        </p:nvSpPr>
        <p:spPr>
          <a:xfrm>
            <a:off x="2949320" y="61049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0" name="object 8600"/>
          <p:cNvSpPr/>
          <p:nvPr/>
        </p:nvSpPr>
        <p:spPr>
          <a:xfrm>
            <a:off x="2949194" y="61032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1" name="object 8601"/>
          <p:cNvSpPr/>
          <p:nvPr/>
        </p:nvSpPr>
        <p:spPr>
          <a:xfrm>
            <a:off x="2948939" y="61023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2" name="object 8602"/>
          <p:cNvSpPr/>
          <p:nvPr/>
        </p:nvSpPr>
        <p:spPr>
          <a:xfrm>
            <a:off x="2948813" y="61003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3" name="object 8603"/>
          <p:cNvSpPr/>
          <p:nvPr/>
        </p:nvSpPr>
        <p:spPr>
          <a:xfrm>
            <a:off x="2948558" y="609994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4" name="object 8604"/>
          <p:cNvSpPr/>
          <p:nvPr/>
        </p:nvSpPr>
        <p:spPr>
          <a:xfrm>
            <a:off x="2948432" y="60993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5" name="object 8605"/>
          <p:cNvSpPr/>
          <p:nvPr/>
        </p:nvSpPr>
        <p:spPr>
          <a:xfrm>
            <a:off x="2948177" y="60967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6" name="object 8606"/>
          <p:cNvSpPr/>
          <p:nvPr/>
        </p:nvSpPr>
        <p:spPr>
          <a:xfrm>
            <a:off x="2948051" y="60965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7" name="object 8607"/>
          <p:cNvSpPr/>
          <p:nvPr/>
        </p:nvSpPr>
        <p:spPr>
          <a:xfrm>
            <a:off x="2947797" y="60957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8" name="object 8608"/>
          <p:cNvSpPr/>
          <p:nvPr/>
        </p:nvSpPr>
        <p:spPr>
          <a:xfrm>
            <a:off x="2947670" y="60947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9" name="object 8609"/>
          <p:cNvSpPr/>
          <p:nvPr/>
        </p:nvSpPr>
        <p:spPr>
          <a:xfrm>
            <a:off x="2947416" y="60941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0" name="object 8610"/>
          <p:cNvSpPr/>
          <p:nvPr/>
        </p:nvSpPr>
        <p:spPr>
          <a:xfrm>
            <a:off x="2947289" y="60930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1" name="object 8611"/>
          <p:cNvSpPr/>
          <p:nvPr/>
        </p:nvSpPr>
        <p:spPr>
          <a:xfrm>
            <a:off x="2947035" y="60909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2" name="object 8612"/>
          <p:cNvSpPr/>
          <p:nvPr/>
        </p:nvSpPr>
        <p:spPr>
          <a:xfrm>
            <a:off x="2946907" y="60904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3" name="object 8613"/>
          <p:cNvSpPr/>
          <p:nvPr/>
        </p:nvSpPr>
        <p:spPr>
          <a:xfrm>
            <a:off x="2946654" y="60901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4" name="object 8614"/>
          <p:cNvSpPr/>
          <p:nvPr/>
        </p:nvSpPr>
        <p:spPr>
          <a:xfrm>
            <a:off x="2946526" y="60895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5" name="object 8615"/>
          <p:cNvSpPr/>
          <p:nvPr/>
        </p:nvSpPr>
        <p:spPr>
          <a:xfrm>
            <a:off x="2946273" y="60886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6" name="object 8616"/>
          <p:cNvSpPr/>
          <p:nvPr/>
        </p:nvSpPr>
        <p:spPr>
          <a:xfrm>
            <a:off x="2946145" y="6088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7" name="object 8617"/>
          <p:cNvSpPr/>
          <p:nvPr/>
        </p:nvSpPr>
        <p:spPr>
          <a:xfrm>
            <a:off x="2945892" y="60869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8" name="object 8618"/>
          <p:cNvSpPr/>
          <p:nvPr/>
        </p:nvSpPr>
        <p:spPr>
          <a:xfrm>
            <a:off x="2945764" y="60858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9" name="object 8619"/>
          <p:cNvSpPr/>
          <p:nvPr/>
        </p:nvSpPr>
        <p:spPr>
          <a:xfrm>
            <a:off x="2945510" y="6084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0" name="object 8620"/>
          <p:cNvSpPr/>
          <p:nvPr/>
        </p:nvSpPr>
        <p:spPr>
          <a:xfrm>
            <a:off x="2945257" y="60820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1" name="object 8621"/>
          <p:cNvSpPr/>
          <p:nvPr/>
        </p:nvSpPr>
        <p:spPr>
          <a:xfrm>
            <a:off x="2945129" y="608051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2" name="object 8622"/>
          <p:cNvSpPr/>
          <p:nvPr/>
        </p:nvSpPr>
        <p:spPr>
          <a:xfrm>
            <a:off x="2944876" y="60798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3" name="object 8623"/>
          <p:cNvSpPr/>
          <p:nvPr/>
        </p:nvSpPr>
        <p:spPr>
          <a:xfrm>
            <a:off x="2944748" y="60784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4" name="object 8624"/>
          <p:cNvSpPr/>
          <p:nvPr/>
        </p:nvSpPr>
        <p:spPr>
          <a:xfrm>
            <a:off x="2944495" y="60765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5" name="object 8625"/>
          <p:cNvSpPr/>
          <p:nvPr/>
        </p:nvSpPr>
        <p:spPr>
          <a:xfrm>
            <a:off x="2944367" y="6076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6" name="object 8626"/>
          <p:cNvSpPr/>
          <p:nvPr/>
        </p:nvSpPr>
        <p:spPr>
          <a:xfrm>
            <a:off x="2944114" y="60754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7" name="object 8627"/>
          <p:cNvSpPr/>
          <p:nvPr/>
        </p:nvSpPr>
        <p:spPr>
          <a:xfrm>
            <a:off x="2943986" y="60744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8" name="object 8628"/>
          <p:cNvSpPr/>
          <p:nvPr/>
        </p:nvSpPr>
        <p:spPr>
          <a:xfrm>
            <a:off x="2943732" y="6073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9" name="object 8629"/>
          <p:cNvSpPr/>
          <p:nvPr/>
        </p:nvSpPr>
        <p:spPr>
          <a:xfrm>
            <a:off x="2943605" y="60693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0" name="object 8630"/>
          <p:cNvSpPr/>
          <p:nvPr/>
        </p:nvSpPr>
        <p:spPr>
          <a:xfrm>
            <a:off x="2943351" y="60690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1" name="object 8631"/>
          <p:cNvSpPr/>
          <p:nvPr/>
        </p:nvSpPr>
        <p:spPr>
          <a:xfrm>
            <a:off x="2943225" y="606819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2" name="object 8632"/>
          <p:cNvSpPr/>
          <p:nvPr/>
        </p:nvSpPr>
        <p:spPr>
          <a:xfrm>
            <a:off x="2942970" y="60676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3" name="object 8633"/>
          <p:cNvSpPr/>
          <p:nvPr/>
        </p:nvSpPr>
        <p:spPr>
          <a:xfrm>
            <a:off x="2942844" y="60665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4" name="object 8634"/>
          <p:cNvSpPr/>
          <p:nvPr/>
        </p:nvSpPr>
        <p:spPr>
          <a:xfrm>
            <a:off x="2942589" y="60654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5" name="object 8635"/>
          <p:cNvSpPr/>
          <p:nvPr/>
        </p:nvSpPr>
        <p:spPr>
          <a:xfrm>
            <a:off x="2942463" y="60650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6" name="object 8636"/>
          <p:cNvSpPr/>
          <p:nvPr/>
        </p:nvSpPr>
        <p:spPr>
          <a:xfrm>
            <a:off x="2942208" y="60635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7" name="object 8637"/>
          <p:cNvSpPr/>
          <p:nvPr/>
        </p:nvSpPr>
        <p:spPr>
          <a:xfrm>
            <a:off x="2942082" y="60623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8" name="object 8638"/>
          <p:cNvSpPr/>
          <p:nvPr/>
        </p:nvSpPr>
        <p:spPr>
          <a:xfrm>
            <a:off x="2941827" y="60609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9" name="object 8639"/>
          <p:cNvSpPr/>
          <p:nvPr/>
        </p:nvSpPr>
        <p:spPr>
          <a:xfrm>
            <a:off x="2941701" y="60603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0" name="object 8640"/>
          <p:cNvSpPr/>
          <p:nvPr/>
        </p:nvSpPr>
        <p:spPr>
          <a:xfrm>
            <a:off x="2941447" y="60589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1" name="object 8641"/>
          <p:cNvSpPr/>
          <p:nvPr/>
        </p:nvSpPr>
        <p:spPr>
          <a:xfrm>
            <a:off x="2941320" y="605753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2" name="object 8642"/>
          <p:cNvSpPr/>
          <p:nvPr/>
        </p:nvSpPr>
        <p:spPr>
          <a:xfrm>
            <a:off x="2941066" y="6056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3" name="object 8643"/>
          <p:cNvSpPr/>
          <p:nvPr/>
        </p:nvSpPr>
        <p:spPr>
          <a:xfrm>
            <a:off x="2940939" y="6056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4" name="object 8644"/>
          <p:cNvSpPr/>
          <p:nvPr/>
        </p:nvSpPr>
        <p:spPr>
          <a:xfrm>
            <a:off x="2940685" y="60558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5" name="object 8645"/>
          <p:cNvSpPr/>
          <p:nvPr/>
        </p:nvSpPr>
        <p:spPr>
          <a:xfrm>
            <a:off x="2940557" y="605511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6" name="object 8646"/>
          <p:cNvSpPr/>
          <p:nvPr/>
        </p:nvSpPr>
        <p:spPr>
          <a:xfrm>
            <a:off x="2940304" y="60530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7" name="object 8647"/>
          <p:cNvSpPr/>
          <p:nvPr/>
        </p:nvSpPr>
        <p:spPr>
          <a:xfrm>
            <a:off x="2940176" y="60518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8" name="object 8648"/>
          <p:cNvSpPr/>
          <p:nvPr/>
        </p:nvSpPr>
        <p:spPr>
          <a:xfrm>
            <a:off x="2939923" y="60509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9" name="object 8649"/>
          <p:cNvSpPr/>
          <p:nvPr/>
        </p:nvSpPr>
        <p:spPr>
          <a:xfrm>
            <a:off x="2939795" y="60504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0" name="object 8650"/>
          <p:cNvSpPr/>
          <p:nvPr/>
        </p:nvSpPr>
        <p:spPr>
          <a:xfrm>
            <a:off x="2939542" y="60500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1" name="object 8651"/>
          <p:cNvSpPr/>
          <p:nvPr/>
        </p:nvSpPr>
        <p:spPr>
          <a:xfrm>
            <a:off x="2939414" y="6048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2" name="object 8652"/>
          <p:cNvSpPr/>
          <p:nvPr/>
        </p:nvSpPr>
        <p:spPr>
          <a:xfrm>
            <a:off x="2939160" y="604876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3" name="object 8653"/>
          <p:cNvSpPr/>
          <p:nvPr/>
        </p:nvSpPr>
        <p:spPr>
          <a:xfrm>
            <a:off x="2939033" y="6046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4" name="object 8654"/>
          <p:cNvSpPr/>
          <p:nvPr/>
        </p:nvSpPr>
        <p:spPr>
          <a:xfrm>
            <a:off x="2938779" y="60457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5" name="object 8655"/>
          <p:cNvSpPr/>
          <p:nvPr/>
        </p:nvSpPr>
        <p:spPr>
          <a:xfrm>
            <a:off x="2938652" y="60449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6" name="object 8656"/>
          <p:cNvSpPr/>
          <p:nvPr/>
        </p:nvSpPr>
        <p:spPr>
          <a:xfrm>
            <a:off x="2938398" y="60427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7" name="object 8657"/>
          <p:cNvSpPr/>
          <p:nvPr/>
        </p:nvSpPr>
        <p:spPr>
          <a:xfrm>
            <a:off x="2938272" y="6041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8" name="object 8658"/>
          <p:cNvSpPr/>
          <p:nvPr/>
        </p:nvSpPr>
        <p:spPr>
          <a:xfrm>
            <a:off x="2938017" y="60407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9" name="object 8659"/>
          <p:cNvSpPr/>
          <p:nvPr/>
        </p:nvSpPr>
        <p:spPr>
          <a:xfrm>
            <a:off x="2937891" y="60403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0" name="object 8660"/>
          <p:cNvSpPr/>
          <p:nvPr/>
        </p:nvSpPr>
        <p:spPr>
          <a:xfrm>
            <a:off x="2937636" y="6039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1" name="object 8661"/>
          <p:cNvSpPr/>
          <p:nvPr/>
        </p:nvSpPr>
        <p:spPr>
          <a:xfrm>
            <a:off x="2937510" y="60381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2" name="object 8662"/>
          <p:cNvSpPr/>
          <p:nvPr/>
        </p:nvSpPr>
        <p:spPr>
          <a:xfrm>
            <a:off x="2937255" y="6037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3" name="object 8663"/>
          <p:cNvSpPr/>
          <p:nvPr/>
        </p:nvSpPr>
        <p:spPr>
          <a:xfrm>
            <a:off x="2937129" y="60365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4" name="object 8664"/>
          <p:cNvSpPr/>
          <p:nvPr/>
        </p:nvSpPr>
        <p:spPr>
          <a:xfrm>
            <a:off x="2936875" y="60306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5" name="object 8665"/>
          <p:cNvSpPr/>
          <p:nvPr/>
        </p:nvSpPr>
        <p:spPr>
          <a:xfrm>
            <a:off x="2936748" y="60290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6" name="object 8666"/>
          <p:cNvSpPr/>
          <p:nvPr/>
        </p:nvSpPr>
        <p:spPr>
          <a:xfrm>
            <a:off x="2936494" y="6027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7" name="object 8667"/>
          <p:cNvSpPr/>
          <p:nvPr/>
        </p:nvSpPr>
        <p:spPr>
          <a:xfrm>
            <a:off x="2936367" y="60252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8" name="object 8668"/>
          <p:cNvSpPr/>
          <p:nvPr/>
        </p:nvSpPr>
        <p:spPr>
          <a:xfrm>
            <a:off x="2936113" y="60228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9" name="object 8669"/>
          <p:cNvSpPr/>
          <p:nvPr/>
        </p:nvSpPr>
        <p:spPr>
          <a:xfrm>
            <a:off x="2935985" y="60226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0" name="object 8670"/>
          <p:cNvSpPr/>
          <p:nvPr/>
        </p:nvSpPr>
        <p:spPr>
          <a:xfrm>
            <a:off x="2935732" y="60199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1" name="object 8671"/>
          <p:cNvSpPr/>
          <p:nvPr/>
        </p:nvSpPr>
        <p:spPr>
          <a:xfrm>
            <a:off x="2935604" y="60184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2" name="object 8672"/>
          <p:cNvSpPr/>
          <p:nvPr/>
        </p:nvSpPr>
        <p:spPr>
          <a:xfrm>
            <a:off x="2935351" y="60179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3" name="object 8673"/>
          <p:cNvSpPr/>
          <p:nvPr/>
        </p:nvSpPr>
        <p:spPr>
          <a:xfrm>
            <a:off x="2935223" y="60172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4" name="object 8674"/>
          <p:cNvSpPr/>
          <p:nvPr/>
        </p:nvSpPr>
        <p:spPr>
          <a:xfrm>
            <a:off x="2934970" y="60158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5" name="object 8675"/>
          <p:cNvSpPr/>
          <p:nvPr/>
        </p:nvSpPr>
        <p:spPr>
          <a:xfrm>
            <a:off x="2934842" y="6014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6" name="object 8676"/>
          <p:cNvSpPr/>
          <p:nvPr/>
        </p:nvSpPr>
        <p:spPr>
          <a:xfrm>
            <a:off x="2934589" y="60134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7" name="object 8677"/>
          <p:cNvSpPr/>
          <p:nvPr/>
        </p:nvSpPr>
        <p:spPr>
          <a:xfrm>
            <a:off x="2934461" y="60127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8" name="object 8678"/>
          <p:cNvSpPr/>
          <p:nvPr/>
        </p:nvSpPr>
        <p:spPr>
          <a:xfrm>
            <a:off x="2934207" y="6012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9" name="object 8679"/>
          <p:cNvSpPr/>
          <p:nvPr/>
        </p:nvSpPr>
        <p:spPr>
          <a:xfrm>
            <a:off x="2934080" y="60111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0" name="object 8680"/>
          <p:cNvSpPr/>
          <p:nvPr/>
        </p:nvSpPr>
        <p:spPr>
          <a:xfrm>
            <a:off x="2933826" y="60090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1" name="object 8681"/>
          <p:cNvSpPr/>
          <p:nvPr/>
        </p:nvSpPr>
        <p:spPr>
          <a:xfrm>
            <a:off x="2933700" y="60083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2" name="object 8682"/>
          <p:cNvSpPr/>
          <p:nvPr/>
        </p:nvSpPr>
        <p:spPr>
          <a:xfrm>
            <a:off x="2933445" y="60078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3" name="object 8683"/>
          <p:cNvSpPr/>
          <p:nvPr/>
        </p:nvSpPr>
        <p:spPr>
          <a:xfrm>
            <a:off x="2933319" y="60062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4" name="object 8684"/>
          <p:cNvSpPr/>
          <p:nvPr/>
        </p:nvSpPr>
        <p:spPr>
          <a:xfrm>
            <a:off x="2933064" y="60054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5" name="object 8685"/>
          <p:cNvSpPr/>
          <p:nvPr/>
        </p:nvSpPr>
        <p:spPr>
          <a:xfrm>
            <a:off x="2932938" y="60027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6" name="object 8686"/>
          <p:cNvSpPr/>
          <p:nvPr/>
        </p:nvSpPr>
        <p:spPr>
          <a:xfrm>
            <a:off x="2932683" y="6000381"/>
            <a:ext cx="635" cy="3175"/>
          </a:xfrm>
          <a:custGeom>
            <a:avLst/>
            <a:gdLst/>
            <a:ahLst/>
            <a:cxnLst/>
            <a:rect l="l" t="t" r="r" b="b"/>
            <a:pathLst>
              <a:path w="635" h="3175">
                <a:moveTo>
                  <a:pt x="0" y="3175"/>
                </a:moveTo>
                <a:lnTo>
                  <a:pt x="0" y="0"/>
                </a:lnTo>
                <a:lnTo>
                  <a:pt x="381" y="0"/>
                </a:lnTo>
                <a:lnTo>
                  <a:pt x="381" y="24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7" name="object 8687"/>
          <p:cNvSpPr/>
          <p:nvPr/>
        </p:nvSpPr>
        <p:spPr>
          <a:xfrm>
            <a:off x="2932302" y="59996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8" name="object 8688"/>
          <p:cNvSpPr/>
          <p:nvPr/>
        </p:nvSpPr>
        <p:spPr>
          <a:xfrm>
            <a:off x="2932176" y="59987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9" name="object 8689"/>
          <p:cNvSpPr/>
          <p:nvPr/>
        </p:nvSpPr>
        <p:spPr>
          <a:xfrm>
            <a:off x="2931922" y="59978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0" name="object 8690"/>
          <p:cNvSpPr/>
          <p:nvPr/>
        </p:nvSpPr>
        <p:spPr>
          <a:xfrm>
            <a:off x="2931795" y="59970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1" name="object 8691"/>
          <p:cNvSpPr/>
          <p:nvPr/>
        </p:nvSpPr>
        <p:spPr>
          <a:xfrm>
            <a:off x="2931541" y="59966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2" name="object 8692"/>
          <p:cNvSpPr/>
          <p:nvPr/>
        </p:nvSpPr>
        <p:spPr>
          <a:xfrm>
            <a:off x="2931414" y="59953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3" name="object 8693"/>
          <p:cNvSpPr/>
          <p:nvPr/>
        </p:nvSpPr>
        <p:spPr>
          <a:xfrm>
            <a:off x="2931160" y="59928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4" name="object 8694"/>
          <p:cNvSpPr/>
          <p:nvPr/>
        </p:nvSpPr>
        <p:spPr>
          <a:xfrm>
            <a:off x="2931032" y="59895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5" name="object 8695"/>
          <p:cNvSpPr/>
          <p:nvPr/>
        </p:nvSpPr>
        <p:spPr>
          <a:xfrm>
            <a:off x="2930779" y="59876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6" name="object 8696"/>
          <p:cNvSpPr/>
          <p:nvPr/>
        </p:nvSpPr>
        <p:spPr>
          <a:xfrm>
            <a:off x="2930651" y="59871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7" name="object 8697"/>
          <p:cNvSpPr/>
          <p:nvPr/>
        </p:nvSpPr>
        <p:spPr>
          <a:xfrm>
            <a:off x="2930398" y="59866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8" name="object 8698"/>
          <p:cNvSpPr/>
          <p:nvPr/>
        </p:nvSpPr>
        <p:spPr>
          <a:xfrm>
            <a:off x="2930270" y="5985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9" name="object 8699"/>
          <p:cNvSpPr/>
          <p:nvPr/>
        </p:nvSpPr>
        <p:spPr>
          <a:xfrm>
            <a:off x="2930017" y="59855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0" name="object 8700"/>
          <p:cNvSpPr/>
          <p:nvPr/>
        </p:nvSpPr>
        <p:spPr>
          <a:xfrm>
            <a:off x="2929889" y="59850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1" name="object 8701"/>
          <p:cNvSpPr/>
          <p:nvPr/>
        </p:nvSpPr>
        <p:spPr>
          <a:xfrm>
            <a:off x="2929635" y="59841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2" name="object 8702"/>
          <p:cNvSpPr/>
          <p:nvPr/>
        </p:nvSpPr>
        <p:spPr>
          <a:xfrm>
            <a:off x="2929508" y="59829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3" name="object 8703"/>
          <p:cNvSpPr/>
          <p:nvPr/>
        </p:nvSpPr>
        <p:spPr>
          <a:xfrm>
            <a:off x="2929254" y="59822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4" name="object 8704"/>
          <p:cNvSpPr/>
          <p:nvPr/>
        </p:nvSpPr>
        <p:spPr>
          <a:xfrm>
            <a:off x="2929127" y="59799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5" name="object 8705"/>
          <p:cNvSpPr/>
          <p:nvPr/>
        </p:nvSpPr>
        <p:spPr>
          <a:xfrm>
            <a:off x="2928873" y="59792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6" name="object 8706"/>
          <p:cNvSpPr/>
          <p:nvPr/>
        </p:nvSpPr>
        <p:spPr>
          <a:xfrm>
            <a:off x="2928747" y="59784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7" name="object 8707"/>
          <p:cNvSpPr/>
          <p:nvPr/>
        </p:nvSpPr>
        <p:spPr>
          <a:xfrm>
            <a:off x="2928492" y="59781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8" name="object 8708"/>
          <p:cNvSpPr/>
          <p:nvPr/>
        </p:nvSpPr>
        <p:spPr>
          <a:xfrm>
            <a:off x="2928366" y="59738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9" name="object 8709"/>
          <p:cNvSpPr/>
          <p:nvPr/>
        </p:nvSpPr>
        <p:spPr>
          <a:xfrm>
            <a:off x="2928111" y="597256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0" name="object 8710"/>
          <p:cNvSpPr/>
          <p:nvPr/>
        </p:nvSpPr>
        <p:spPr>
          <a:xfrm>
            <a:off x="2927985" y="59715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1" name="object 8711"/>
          <p:cNvSpPr/>
          <p:nvPr/>
        </p:nvSpPr>
        <p:spPr>
          <a:xfrm>
            <a:off x="2927730" y="59701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2" name="object 8712"/>
          <p:cNvSpPr/>
          <p:nvPr/>
        </p:nvSpPr>
        <p:spPr>
          <a:xfrm>
            <a:off x="2927604" y="59673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3" name="object 8713"/>
          <p:cNvSpPr/>
          <p:nvPr/>
        </p:nvSpPr>
        <p:spPr>
          <a:xfrm>
            <a:off x="2927350" y="59663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4" name="object 8714"/>
          <p:cNvSpPr/>
          <p:nvPr/>
        </p:nvSpPr>
        <p:spPr>
          <a:xfrm>
            <a:off x="2927223" y="59635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5" name="object 8715"/>
          <p:cNvSpPr/>
          <p:nvPr/>
        </p:nvSpPr>
        <p:spPr>
          <a:xfrm>
            <a:off x="2926969" y="59622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6" name="object 8716"/>
          <p:cNvSpPr/>
          <p:nvPr/>
        </p:nvSpPr>
        <p:spPr>
          <a:xfrm>
            <a:off x="2926842" y="59619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7" name="object 8717"/>
          <p:cNvSpPr/>
          <p:nvPr/>
        </p:nvSpPr>
        <p:spPr>
          <a:xfrm>
            <a:off x="2926588" y="5960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8" name="object 8718"/>
          <p:cNvSpPr/>
          <p:nvPr/>
        </p:nvSpPr>
        <p:spPr>
          <a:xfrm>
            <a:off x="2926460" y="59603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9" name="object 8719"/>
          <p:cNvSpPr/>
          <p:nvPr/>
        </p:nvSpPr>
        <p:spPr>
          <a:xfrm>
            <a:off x="2926207" y="595910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0" name="object 8720"/>
          <p:cNvSpPr/>
          <p:nvPr/>
        </p:nvSpPr>
        <p:spPr>
          <a:xfrm>
            <a:off x="2926079" y="59582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1" name="object 8721"/>
          <p:cNvSpPr/>
          <p:nvPr/>
        </p:nvSpPr>
        <p:spPr>
          <a:xfrm>
            <a:off x="2925826" y="59565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2" name="object 8722"/>
          <p:cNvSpPr/>
          <p:nvPr/>
        </p:nvSpPr>
        <p:spPr>
          <a:xfrm>
            <a:off x="2925698" y="595593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3" name="object 8723"/>
          <p:cNvSpPr/>
          <p:nvPr/>
        </p:nvSpPr>
        <p:spPr>
          <a:xfrm>
            <a:off x="2925445" y="5954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4" name="object 8724"/>
          <p:cNvSpPr/>
          <p:nvPr/>
        </p:nvSpPr>
        <p:spPr>
          <a:xfrm>
            <a:off x="2925317" y="59532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5" name="object 8725"/>
          <p:cNvSpPr/>
          <p:nvPr/>
        </p:nvSpPr>
        <p:spPr>
          <a:xfrm>
            <a:off x="2925064" y="59528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6" name="object 8726"/>
          <p:cNvSpPr/>
          <p:nvPr/>
        </p:nvSpPr>
        <p:spPr>
          <a:xfrm>
            <a:off x="2924936" y="59499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7" name="object 8727"/>
          <p:cNvSpPr/>
          <p:nvPr/>
        </p:nvSpPr>
        <p:spPr>
          <a:xfrm>
            <a:off x="2924682" y="59497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8" name="object 8728"/>
          <p:cNvSpPr/>
          <p:nvPr/>
        </p:nvSpPr>
        <p:spPr>
          <a:xfrm>
            <a:off x="2924555" y="59495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9" name="object 8729"/>
          <p:cNvSpPr/>
          <p:nvPr/>
        </p:nvSpPr>
        <p:spPr>
          <a:xfrm>
            <a:off x="2924301" y="59488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0" name="object 8730"/>
          <p:cNvSpPr/>
          <p:nvPr/>
        </p:nvSpPr>
        <p:spPr>
          <a:xfrm>
            <a:off x="2924175" y="59466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1" name="object 8731"/>
          <p:cNvSpPr/>
          <p:nvPr/>
        </p:nvSpPr>
        <p:spPr>
          <a:xfrm>
            <a:off x="2923920" y="59443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2" name="object 8732"/>
          <p:cNvSpPr/>
          <p:nvPr/>
        </p:nvSpPr>
        <p:spPr>
          <a:xfrm>
            <a:off x="2923794" y="59437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3" name="object 8733"/>
          <p:cNvSpPr/>
          <p:nvPr/>
        </p:nvSpPr>
        <p:spPr>
          <a:xfrm>
            <a:off x="2923539" y="59415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4" name="object 8734"/>
          <p:cNvSpPr/>
          <p:nvPr/>
        </p:nvSpPr>
        <p:spPr>
          <a:xfrm>
            <a:off x="2923413" y="59410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5" name="object 8735"/>
          <p:cNvSpPr/>
          <p:nvPr/>
        </p:nvSpPr>
        <p:spPr>
          <a:xfrm>
            <a:off x="2923158" y="5939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6" name="object 8736"/>
          <p:cNvSpPr/>
          <p:nvPr/>
        </p:nvSpPr>
        <p:spPr>
          <a:xfrm>
            <a:off x="2923032" y="5938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7" name="object 8737"/>
          <p:cNvSpPr/>
          <p:nvPr/>
        </p:nvSpPr>
        <p:spPr>
          <a:xfrm>
            <a:off x="2922777" y="59375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8" name="object 8738"/>
          <p:cNvSpPr/>
          <p:nvPr/>
        </p:nvSpPr>
        <p:spPr>
          <a:xfrm>
            <a:off x="2922651" y="59365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9" name="object 8739"/>
          <p:cNvSpPr/>
          <p:nvPr/>
        </p:nvSpPr>
        <p:spPr>
          <a:xfrm>
            <a:off x="2922397" y="59357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0" name="object 8740"/>
          <p:cNvSpPr/>
          <p:nvPr/>
        </p:nvSpPr>
        <p:spPr>
          <a:xfrm>
            <a:off x="2922270" y="5935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1" name="object 8741"/>
          <p:cNvSpPr/>
          <p:nvPr/>
        </p:nvSpPr>
        <p:spPr>
          <a:xfrm>
            <a:off x="2922016" y="59325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2" name="object 8742"/>
          <p:cNvSpPr/>
          <p:nvPr/>
        </p:nvSpPr>
        <p:spPr>
          <a:xfrm>
            <a:off x="2921889" y="59311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3" name="object 8743"/>
          <p:cNvSpPr/>
          <p:nvPr/>
        </p:nvSpPr>
        <p:spPr>
          <a:xfrm>
            <a:off x="2921635" y="59286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4" name="object 8744"/>
          <p:cNvSpPr/>
          <p:nvPr/>
        </p:nvSpPr>
        <p:spPr>
          <a:xfrm>
            <a:off x="2921507" y="59282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5" name="object 8745"/>
          <p:cNvSpPr/>
          <p:nvPr/>
        </p:nvSpPr>
        <p:spPr>
          <a:xfrm>
            <a:off x="2921254" y="59274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6" name="object 8746"/>
          <p:cNvSpPr/>
          <p:nvPr/>
        </p:nvSpPr>
        <p:spPr>
          <a:xfrm>
            <a:off x="2921126" y="5926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7" name="object 8747"/>
          <p:cNvSpPr/>
          <p:nvPr/>
        </p:nvSpPr>
        <p:spPr>
          <a:xfrm>
            <a:off x="2920873" y="59243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8" name="object 8748"/>
          <p:cNvSpPr/>
          <p:nvPr/>
        </p:nvSpPr>
        <p:spPr>
          <a:xfrm>
            <a:off x="2920745" y="59236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9" name="object 8749"/>
          <p:cNvSpPr/>
          <p:nvPr/>
        </p:nvSpPr>
        <p:spPr>
          <a:xfrm>
            <a:off x="2920492" y="59212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0" name="object 8750"/>
          <p:cNvSpPr/>
          <p:nvPr/>
        </p:nvSpPr>
        <p:spPr>
          <a:xfrm>
            <a:off x="2920364" y="59194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1" name="object 8751"/>
          <p:cNvSpPr/>
          <p:nvPr/>
        </p:nvSpPr>
        <p:spPr>
          <a:xfrm>
            <a:off x="2920110" y="5916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2" name="object 8752"/>
          <p:cNvSpPr/>
          <p:nvPr/>
        </p:nvSpPr>
        <p:spPr>
          <a:xfrm>
            <a:off x="2919983" y="591491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3" name="object 8753"/>
          <p:cNvSpPr/>
          <p:nvPr/>
        </p:nvSpPr>
        <p:spPr>
          <a:xfrm>
            <a:off x="2919729" y="59130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4" name="object 8754"/>
          <p:cNvSpPr/>
          <p:nvPr/>
        </p:nvSpPr>
        <p:spPr>
          <a:xfrm>
            <a:off x="2919602" y="59071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5" name="object 8755"/>
          <p:cNvSpPr/>
          <p:nvPr/>
        </p:nvSpPr>
        <p:spPr>
          <a:xfrm>
            <a:off x="2919348" y="59060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6" name="object 8756"/>
          <p:cNvSpPr/>
          <p:nvPr/>
        </p:nvSpPr>
        <p:spPr>
          <a:xfrm>
            <a:off x="2919222" y="59038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7" name="object 8757"/>
          <p:cNvSpPr/>
          <p:nvPr/>
        </p:nvSpPr>
        <p:spPr>
          <a:xfrm>
            <a:off x="2918967" y="59029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8" name="object 8758"/>
          <p:cNvSpPr/>
          <p:nvPr/>
        </p:nvSpPr>
        <p:spPr>
          <a:xfrm>
            <a:off x="2918841" y="59019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9" name="object 8759"/>
          <p:cNvSpPr/>
          <p:nvPr/>
        </p:nvSpPr>
        <p:spPr>
          <a:xfrm>
            <a:off x="2918586" y="59011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0" name="object 8760"/>
          <p:cNvSpPr/>
          <p:nvPr/>
        </p:nvSpPr>
        <p:spPr>
          <a:xfrm>
            <a:off x="2918460" y="59010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1" name="object 8761"/>
          <p:cNvSpPr/>
          <p:nvPr/>
        </p:nvSpPr>
        <p:spPr>
          <a:xfrm>
            <a:off x="2918205" y="58997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2" name="object 8762"/>
          <p:cNvSpPr/>
          <p:nvPr/>
        </p:nvSpPr>
        <p:spPr>
          <a:xfrm>
            <a:off x="2918079" y="58989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3" name="object 8763"/>
          <p:cNvSpPr/>
          <p:nvPr/>
        </p:nvSpPr>
        <p:spPr>
          <a:xfrm>
            <a:off x="2917825" y="58975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4" name="object 8764"/>
          <p:cNvSpPr/>
          <p:nvPr/>
        </p:nvSpPr>
        <p:spPr>
          <a:xfrm>
            <a:off x="2917698" y="58968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5" name="object 8765"/>
          <p:cNvSpPr/>
          <p:nvPr/>
        </p:nvSpPr>
        <p:spPr>
          <a:xfrm>
            <a:off x="2917444" y="58963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6" name="object 8766"/>
          <p:cNvSpPr/>
          <p:nvPr/>
        </p:nvSpPr>
        <p:spPr>
          <a:xfrm>
            <a:off x="2917317" y="58953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7" name="object 8767"/>
          <p:cNvSpPr/>
          <p:nvPr/>
        </p:nvSpPr>
        <p:spPr>
          <a:xfrm>
            <a:off x="2917063" y="58934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8" name="object 8768"/>
          <p:cNvSpPr/>
          <p:nvPr/>
        </p:nvSpPr>
        <p:spPr>
          <a:xfrm>
            <a:off x="2917126" y="5503240"/>
            <a:ext cx="0" cy="491490"/>
          </a:xfrm>
          <a:custGeom>
            <a:avLst/>
            <a:gdLst/>
            <a:ahLst/>
            <a:cxnLst/>
            <a:rect l="l" t="t" r="r" b="b"/>
            <a:pathLst>
              <a:path h="491489">
                <a:moveTo>
                  <a:pt x="0" y="0"/>
                </a:moveTo>
                <a:lnTo>
                  <a:pt x="0" y="49149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9" name="object 8769"/>
          <p:cNvSpPr/>
          <p:nvPr/>
        </p:nvSpPr>
        <p:spPr>
          <a:xfrm>
            <a:off x="2908426" y="5829947"/>
            <a:ext cx="635" cy="19050"/>
          </a:xfrm>
          <a:custGeom>
            <a:avLst/>
            <a:gdLst/>
            <a:ahLst/>
            <a:cxnLst/>
            <a:rect l="l" t="t" r="r" b="b"/>
            <a:pathLst>
              <a:path w="635" h="19050">
                <a:moveTo>
                  <a:pt x="0" y="18796"/>
                </a:moveTo>
                <a:lnTo>
                  <a:pt x="0" y="0"/>
                </a:lnTo>
                <a:lnTo>
                  <a:pt x="508" y="0"/>
                </a:lnTo>
                <a:lnTo>
                  <a:pt x="508" y="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0" name="object 8770"/>
          <p:cNvSpPr/>
          <p:nvPr/>
        </p:nvSpPr>
        <p:spPr>
          <a:xfrm>
            <a:off x="2891535" y="56972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1" name="object 8771"/>
          <p:cNvSpPr/>
          <p:nvPr/>
        </p:nvSpPr>
        <p:spPr>
          <a:xfrm>
            <a:off x="2886075" y="5655957"/>
            <a:ext cx="635" cy="28575"/>
          </a:xfrm>
          <a:custGeom>
            <a:avLst/>
            <a:gdLst/>
            <a:ahLst/>
            <a:cxnLst/>
            <a:rect l="l" t="t" r="r" b="b"/>
            <a:pathLst>
              <a:path w="635" h="28575">
                <a:moveTo>
                  <a:pt x="0" y="28194"/>
                </a:moveTo>
                <a:lnTo>
                  <a:pt x="0" y="0"/>
                </a:lnTo>
                <a:lnTo>
                  <a:pt x="508" y="0"/>
                </a:lnTo>
                <a:lnTo>
                  <a:pt x="508" y="10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2" name="object 8772"/>
          <p:cNvSpPr/>
          <p:nvPr/>
        </p:nvSpPr>
        <p:spPr>
          <a:xfrm>
            <a:off x="2882264" y="5619508"/>
            <a:ext cx="635" cy="35560"/>
          </a:xfrm>
          <a:custGeom>
            <a:avLst/>
            <a:gdLst/>
            <a:ahLst/>
            <a:cxnLst/>
            <a:rect l="l" t="t" r="r" b="b"/>
            <a:pathLst>
              <a:path w="635" h="35560">
                <a:moveTo>
                  <a:pt x="0" y="35433"/>
                </a:moveTo>
                <a:lnTo>
                  <a:pt x="0" y="0"/>
                </a:lnTo>
                <a:lnTo>
                  <a:pt x="508" y="0"/>
                </a:lnTo>
                <a:lnTo>
                  <a:pt x="508" y="15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3" name="object 8773"/>
          <p:cNvSpPr/>
          <p:nvPr/>
        </p:nvSpPr>
        <p:spPr>
          <a:xfrm>
            <a:off x="2881883" y="5617984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0" y="46354"/>
                </a:moveTo>
                <a:lnTo>
                  <a:pt x="0" y="0"/>
                </a:lnTo>
                <a:lnTo>
                  <a:pt x="635" y="0"/>
                </a:lnTo>
                <a:lnTo>
                  <a:pt x="635" y="15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4" name="object 8774"/>
          <p:cNvSpPr/>
          <p:nvPr/>
        </p:nvSpPr>
        <p:spPr>
          <a:xfrm>
            <a:off x="2879089" y="55991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5" name="object 8775"/>
          <p:cNvSpPr/>
          <p:nvPr/>
        </p:nvSpPr>
        <p:spPr>
          <a:xfrm>
            <a:off x="2877692" y="5585218"/>
            <a:ext cx="635" cy="28575"/>
          </a:xfrm>
          <a:custGeom>
            <a:avLst/>
            <a:gdLst/>
            <a:ahLst/>
            <a:cxnLst/>
            <a:rect l="l" t="t" r="r" b="b"/>
            <a:pathLst>
              <a:path w="635" h="28575">
                <a:moveTo>
                  <a:pt x="0" y="28066"/>
                </a:moveTo>
                <a:lnTo>
                  <a:pt x="0" y="0"/>
                </a:lnTo>
                <a:lnTo>
                  <a:pt x="508" y="0"/>
                </a:lnTo>
                <a:lnTo>
                  <a:pt x="508" y="3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6" name="object 8776"/>
          <p:cNvSpPr/>
          <p:nvPr/>
        </p:nvSpPr>
        <p:spPr>
          <a:xfrm>
            <a:off x="2867914" y="55076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7" name="object 8777"/>
          <p:cNvSpPr/>
          <p:nvPr/>
        </p:nvSpPr>
        <p:spPr>
          <a:xfrm>
            <a:off x="2867660" y="550584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8" name="object 8778"/>
          <p:cNvSpPr/>
          <p:nvPr/>
        </p:nvSpPr>
        <p:spPr>
          <a:xfrm>
            <a:off x="2867532" y="55013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9" name="object 8779"/>
          <p:cNvSpPr/>
          <p:nvPr/>
        </p:nvSpPr>
        <p:spPr>
          <a:xfrm>
            <a:off x="2867279" y="5499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0" name="object 8780"/>
          <p:cNvSpPr/>
          <p:nvPr/>
        </p:nvSpPr>
        <p:spPr>
          <a:xfrm>
            <a:off x="2867151" y="54972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1" name="object 8781"/>
          <p:cNvSpPr/>
          <p:nvPr/>
        </p:nvSpPr>
        <p:spPr>
          <a:xfrm>
            <a:off x="2866898" y="54960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2" name="object 8782"/>
          <p:cNvSpPr/>
          <p:nvPr/>
        </p:nvSpPr>
        <p:spPr>
          <a:xfrm>
            <a:off x="2866770" y="54956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3" name="object 8783"/>
          <p:cNvSpPr/>
          <p:nvPr/>
        </p:nvSpPr>
        <p:spPr>
          <a:xfrm>
            <a:off x="2866263" y="5493905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3875"/>
                </a:moveTo>
                <a:lnTo>
                  <a:pt x="0" y="0"/>
                </a:lnTo>
                <a:lnTo>
                  <a:pt x="635" y="0"/>
                </a:lnTo>
                <a:lnTo>
                  <a:pt x="635" y="17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4" name="object 8784"/>
          <p:cNvSpPr/>
          <p:nvPr/>
        </p:nvSpPr>
        <p:spPr>
          <a:xfrm>
            <a:off x="2866008" y="54914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5" name="object 8785"/>
          <p:cNvSpPr/>
          <p:nvPr/>
        </p:nvSpPr>
        <p:spPr>
          <a:xfrm>
            <a:off x="2865754" y="54897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6" name="object 8786"/>
          <p:cNvSpPr/>
          <p:nvPr/>
        </p:nvSpPr>
        <p:spPr>
          <a:xfrm>
            <a:off x="2865627" y="5487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7" name="object 8787"/>
          <p:cNvSpPr/>
          <p:nvPr/>
        </p:nvSpPr>
        <p:spPr>
          <a:xfrm>
            <a:off x="2865373" y="548717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8" name="object 8788"/>
          <p:cNvSpPr/>
          <p:nvPr/>
        </p:nvSpPr>
        <p:spPr>
          <a:xfrm>
            <a:off x="2865247" y="54864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9" name="object 8789"/>
          <p:cNvSpPr/>
          <p:nvPr/>
        </p:nvSpPr>
        <p:spPr>
          <a:xfrm>
            <a:off x="2864992" y="54829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0" name="object 8790"/>
          <p:cNvSpPr/>
          <p:nvPr/>
        </p:nvSpPr>
        <p:spPr>
          <a:xfrm>
            <a:off x="2864866" y="54823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1" name="object 8791"/>
          <p:cNvSpPr/>
          <p:nvPr/>
        </p:nvSpPr>
        <p:spPr>
          <a:xfrm>
            <a:off x="2864611" y="5481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2" name="object 8792"/>
          <p:cNvSpPr/>
          <p:nvPr/>
        </p:nvSpPr>
        <p:spPr>
          <a:xfrm>
            <a:off x="2864230" y="5480570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0987"/>
                </a:moveTo>
                <a:lnTo>
                  <a:pt x="0" y="0"/>
                </a:lnTo>
                <a:lnTo>
                  <a:pt x="635" y="0"/>
                </a:lnTo>
                <a:lnTo>
                  <a:pt x="635" y="88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3" name="object 8793"/>
          <p:cNvSpPr/>
          <p:nvPr/>
        </p:nvSpPr>
        <p:spPr>
          <a:xfrm>
            <a:off x="2863850" y="54767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4" name="object 8794"/>
          <p:cNvSpPr/>
          <p:nvPr/>
        </p:nvSpPr>
        <p:spPr>
          <a:xfrm>
            <a:off x="2863595" y="5469013"/>
            <a:ext cx="635" cy="16510"/>
          </a:xfrm>
          <a:custGeom>
            <a:avLst/>
            <a:gdLst/>
            <a:ahLst/>
            <a:cxnLst/>
            <a:rect l="l" t="t" r="r" b="b"/>
            <a:pathLst>
              <a:path w="635" h="16510">
                <a:moveTo>
                  <a:pt x="0" y="16383"/>
                </a:moveTo>
                <a:lnTo>
                  <a:pt x="0" y="0"/>
                </a:lnTo>
                <a:lnTo>
                  <a:pt x="635" y="0"/>
                </a:lnTo>
                <a:lnTo>
                  <a:pt x="635" y="77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5" name="object 8795"/>
          <p:cNvSpPr/>
          <p:nvPr/>
        </p:nvSpPr>
        <p:spPr>
          <a:xfrm>
            <a:off x="2863342" y="54682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6" name="object 8796"/>
          <p:cNvSpPr/>
          <p:nvPr/>
        </p:nvSpPr>
        <p:spPr>
          <a:xfrm>
            <a:off x="2863088" y="54672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7" name="object 8797"/>
          <p:cNvSpPr/>
          <p:nvPr/>
        </p:nvSpPr>
        <p:spPr>
          <a:xfrm>
            <a:off x="2862960" y="54671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8" name="object 8798"/>
          <p:cNvSpPr/>
          <p:nvPr/>
        </p:nvSpPr>
        <p:spPr>
          <a:xfrm>
            <a:off x="2862707" y="54666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9" name="object 8799"/>
          <p:cNvSpPr/>
          <p:nvPr/>
        </p:nvSpPr>
        <p:spPr>
          <a:xfrm>
            <a:off x="2862579" y="54650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0" name="object 8800"/>
          <p:cNvSpPr/>
          <p:nvPr/>
        </p:nvSpPr>
        <p:spPr>
          <a:xfrm>
            <a:off x="2862326" y="54639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1" name="object 8801"/>
          <p:cNvSpPr/>
          <p:nvPr/>
        </p:nvSpPr>
        <p:spPr>
          <a:xfrm>
            <a:off x="2862198" y="54613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2" name="object 8802"/>
          <p:cNvSpPr/>
          <p:nvPr/>
        </p:nvSpPr>
        <p:spPr>
          <a:xfrm>
            <a:off x="2861945" y="54577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3" name="object 8803"/>
          <p:cNvSpPr/>
          <p:nvPr/>
        </p:nvSpPr>
        <p:spPr>
          <a:xfrm>
            <a:off x="2861817" y="5455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4" name="object 8804"/>
          <p:cNvSpPr/>
          <p:nvPr/>
        </p:nvSpPr>
        <p:spPr>
          <a:xfrm>
            <a:off x="2861564" y="54551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5" name="object 8805"/>
          <p:cNvSpPr/>
          <p:nvPr/>
        </p:nvSpPr>
        <p:spPr>
          <a:xfrm>
            <a:off x="2861310" y="5447169"/>
            <a:ext cx="635" cy="38735"/>
          </a:xfrm>
          <a:custGeom>
            <a:avLst/>
            <a:gdLst/>
            <a:ahLst/>
            <a:cxnLst/>
            <a:rect l="l" t="t" r="r" b="b"/>
            <a:pathLst>
              <a:path w="635" h="38735">
                <a:moveTo>
                  <a:pt x="0" y="38226"/>
                </a:moveTo>
                <a:lnTo>
                  <a:pt x="0" y="0"/>
                </a:lnTo>
                <a:lnTo>
                  <a:pt x="508" y="0"/>
                </a:lnTo>
                <a:lnTo>
                  <a:pt x="508" y="80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6" name="object 8806"/>
          <p:cNvSpPr/>
          <p:nvPr/>
        </p:nvSpPr>
        <p:spPr>
          <a:xfrm>
            <a:off x="2861055" y="54457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7" name="object 8807"/>
          <p:cNvSpPr/>
          <p:nvPr/>
        </p:nvSpPr>
        <p:spPr>
          <a:xfrm>
            <a:off x="2860801" y="54445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8" name="object 8808"/>
          <p:cNvSpPr/>
          <p:nvPr/>
        </p:nvSpPr>
        <p:spPr>
          <a:xfrm>
            <a:off x="2860675" y="5444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9" name="object 8809"/>
          <p:cNvSpPr/>
          <p:nvPr/>
        </p:nvSpPr>
        <p:spPr>
          <a:xfrm>
            <a:off x="2860420" y="5442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0" name="object 8810"/>
          <p:cNvSpPr/>
          <p:nvPr/>
        </p:nvSpPr>
        <p:spPr>
          <a:xfrm>
            <a:off x="2860294" y="54422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1" name="object 8811"/>
          <p:cNvSpPr/>
          <p:nvPr/>
        </p:nvSpPr>
        <p:spPr>
          <a:xfrm>
            <a:off x="2860039" y="5440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2" name="object 8812"/>
          <p:cNvSpPr/>
          <p:nvPr/>
        </p:nvSpPr>
        <p:spPr>
          <a:xfrm>
            <a:off x="2859913" y="543878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3" name="object 8813"/>
          <p:cNvSpPr/>
          <p:nvPr/>
        </p:nvSpPr>
        <p:spPr>
          <a:xfrm>
            <a:off x="2859658" y="54349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4" name="object 8814"/>
          <p:cNvSpPr/>
          <p:nvPr/>
        </p:nvSpPr>
        <p:spPr>
          <a:xfrm>
            <a:off x="2859532" y="54340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5" name="object 8815"/>
          <p:cNvSpPr/>
          <p:nvPr/>
        </p:nvSpPr>
        <p:spPr>
          <a:xfrm>
            <a:off x="2859277" y="54309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6" name="object 8816"/>
          <p:cNvSpPr/>
          <p:nvPr/>
        </p:nvSpPr>
        <p:spPr>
          <a:xfrm>
            <a:off x="2859151" y="5430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7" name="object 8817"/>
          <p:cNvSpPr/>
          <p:nvPr/>
        </p:nvSpPr>
        <p:spPr>
          <a:xfrm>
            <a:off x="2858897" y="5427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8" name="object 8818"/>
          <p:cNvSpPr/>
          <p:nvPr/>
        </p:nvSpPr>
        <p:spPr>
          <a:xfrm>
            <a:off x="2858770" y="54274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9" name="object 8819"/>
          <p:cNvSpPr/>
          <p:nvPr/>
        </p:nvSpPr>
        <p:spPr>
          <a:xfrm>
            <a:off x="2858516" y="54259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0" name="object 8820"/>
          <p:cNvSpPr/>
          <p:nvPr/>
        </p:nvSpPr>
        <p:spPr>
          <a:xfrm>
            <a:off x="2858389" y="54236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1" name="object 8821"/>
          <p:cNvSpPr/>
          <p:nvPr/>
        </p:nvSpPr>
        <p:spPr>
          <a:xfrm>
            <a:off x="2858135" y="54232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2" name="object 8822"/>
          <p:cNvSpPr/>
          <p:nvPr/>
        </p:nvSpPr>
        <p:spPr>
          <a:xfrm>
            <a:off x="2858007" y="542329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3" name="object 8823"/>
          <p:cNvSpPr/>
          <p:nvPr/>
        </p:nvSpPr>
        <p:spPr>
          <a:xfrm>
            <a:off x="2857754" y="54224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4" name="object 8824"/>
          <p:cNvSpPr/>
          <p:nvPr/>
        </p:nvSpPr>
        <p:spPr>
          <a:xfrm>
            <a:off x="2857626" y="54220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5" name="object 8825"/>
          <p:cNvSpPr/>
          <p:nvPr/>
        </p:nvSpPr>
        <p:spPr>
          <a:xfrm>
            <a:off x="2857373" y="541973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6" name="object 8826"/>
          <p:cNvSpPr/>
          <p:nvPr/>
        </p:nvSpPr>
        <p:spPr>
          <a:xfrm>
            <a:off x="2857245" y="54192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7" name="object 8827"/>
          <p:cNvSpPr/>
          <p:nvPr/>
        </p:nvSpPr>
        <p:spPr>
          <a:xfrm>
            <a:off x="2856483" y="5417324"/>
            <a:ext cx="1270" cy="19050"/>
          </a:xfrm>
          <a:custGeom>
            <a:avLst/>
            <a:gdLst/>
            <a:ahLst/>
            <a:cxnLst/>
            <a:rect l="l" t="t" r="r" b="b"/>
            <a:pathLst>
              <a:path w="1269" h="19050">
                <a:moveTo>
                  <a:pt x="0" y="18669"/>
                </a:moveTo>
                <a:lnTo>
                  <a:pt x="0" y="0"/>
                </a:lnTo>
                <a:lnTo>
                  <a:pt x="889" y="0"/>
                </a:lnTo>
                <a:lnTo>
                  <a:pt x="889" y="190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8" name="object 8828"/>
          <p:cNvSpPr/>
          <p:nvPr/>
        </p:nvSpPr>
        <p:spPr>
          <a:xfrm>
            <a:off x="2856102" y="5415165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69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9" name="object 8829"/>
          <p:cNvSpPr/>
          <p:nvPr/>
        </p:nvSpPr>
        <p:spPr>
          <a:xfrm>
            <a:off x="2855848" y="5413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0" name="object 8830"/>
          <p:cNvSpPr/>
          <p:nvPr/>
        </p:nvSpPr>
        <p:spPr>
          <a:xfrm>
            <a:off x="2855150" y="5389575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1942"/>
                </a:lnTo>
              </a:path>
            </a:pathLst>
          </a:custGeom>
          <a:ln w="1219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1" name="object 8831"/>
          <p:cNvSpPr/>
          <p:nvPr/>
        </p:nvSpPr>
        <p:spPr>
          <a:xfrm>
            <a:off x="2854515" y="5389575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194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2" name="object 8832"/>
          <p:cNvSpPr/>
          <p:nvPr/>
        </p:nvSpPr>
        <p:spPr>
          <a:xfrm>
            <a:off x="2853435" y="53931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3" name="object 8833"/>
          <p:cNvSpPr/>
          <p:nvPr/>
        </p:nvSpPr>
        <p:spPr>
          <a:xfrm>
            <a:off x="2853182" y="53896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4" name="object 8834"/>
          <p:cNvSpPr/>
          <p:nvPr/>
        </p:nvSpPr>
        <p:spPr>
          <a:xfrm>
            <a:off x="2853054" y="5387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5" name="object 8835"/>
          <p:cNvSpPr/>
          <p:nvPr/>
        </p:nvSpPr>
        <p:spPr>
          <a:xfrm>
            <a:off x="2852801" y="53864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6" name="object 8836"/>
          <p:cNvSpPr/>
          <p:nvPr/>
        </p:nvSpPr>
        <p:spPr>
          <a:xfrm>
            <a:off x="2852673" y="53862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7" name="object 8837"/>
          <p:cNvSpPr/>
          <p:nvPr/>
        </p:nvSpPr>
        <p:spPr>
          <a:xfrm>
            <a:off x="2852420" y="53785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8" name="object 8838"/>
          <p:cNvSpPr/>
          <p:nvPr/>
        </p:nvSpPr>
        <p:spPr>
          <a:xfrm>
            <a:off x="2852292" y="53765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9" name="object 8839"/>
          <p:cNvSpPr/>
          <p:nvPr/>
        </p:nvSpPr>
        <p:spPr>
          <a:xfrm>
            <a:off x="2852039" y="53721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0" name="object 8840"/>
          <p:cNvSpPr/>
          <p:nvPr/>
        </p:nvSpPr>
        <p:spPr>
          <a:xfrm>
            <a:off x="2851911" y="53696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1" name="object 8841"/>
          <p:cNvSpPr/>
          <p:nvPr/>
        </p:nvSpPr>
        <p:spPr>
          <a:xfrm>
            <a:off x="2851530" y="5366270"/>
            <a:ext cx="635" cy="22860"/>
          </a:xfrm>
          <a:custGeom>
            <a:avLst/>
            <a:gdLst/>
            <a:ahLst/>
            <a:cxnLst/>
            <a:rect l="l" t="t" r="r" b="b"/>
            <a:pathLst>
              <a:path w="635" h="22860">
                <a:moveTo>
                  <a:pt x="0" y="22605"/>
                </a:moveTo>
                <a:lnTo>
                  <a:pt x="0" y="0"/>
                </a:lnTo>
                <a:lnTo>
                  <a:pt x="508" y="0"/>
                </a:lnTo>
                <a:lnTo>
                  <a:pt x="508" y="34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2" name="object 8842"/>
          <p:cNvSpPr/>
          <p:nvPr/>
        </p:nvSpPr>
        <p:spPr>
          <a:xfrm>
            <a:off x="2851276" y="53592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3" name="object 8843"/>
          <p:cNvSpPr/>
          <p:nvPr/>
        </p:nvSpPr>
        <p:spPr>
          <a:xfrm>
            <a:off x="2851150" y="53582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4" name="object 8844"/>
          <p:cNvSpPr/>
          <p:nvPr/>
        </p:nvSpPr>
        <p:spPr>
          <a:xfrm>
            <a:off x="2850895" y="53573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5" name="object 8845"/>
          <p:cNvSpPr/>
          <p:nvPr/>
        </p:nvSpPr>
        <p:spPr>
          <a:xfrm>
            <a:off x="2850769" y="53563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6" name="object 8846"/>
          <p:cNvSpPr/>
          <p:nvPr/>
        </p:nvSpPr>
        <p:spPr>
          <a:xfrm>
            <a:off x="2850514" y="53557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7" name="object 8847"/>
          <p:cNvSpPr/>
          <p:nvPr/>
        </p:nvSpPr>
        <p:spPr>
          <a:xfrm>
            <a:off x="2850388" y="53538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8" name="object 8848"/>
          <p:cNvSpPr/>
          <p:nvPr/>
        </p:nvSpPr>
        <p:spPr>
          <a:xfrm>
            <a:off x="2850133" y="53472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9" name="object 8849"/>
          <p:cNvSpPr/>
          <p:nvPr/>
        </p:nvSpPr>
        <p:spPr>
          <a:xfrm>
            <a:off x="2850007" y="53467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0" name="object 8850"/>
          <p:cNvSpPr/>
          <p:nvPr/>
        </p:nvSpPr>
        <p:spPr>
          <a:xfrm>
            <a:off x="2849752" y="53459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1" name="object 8851"/>
          <p:cNvSpPr/>
          <p:nvPr/>
        </p:nvSpPr>
        <p:spPr>
          <a:xfrm>
            <a:off x="2849626" y="53448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2" name="object 8852"/>
          <p:cNvSpPr/>
          <p:nvPr/>
        </p:nvSpPr>
        <p:spPr>
          <a:xfrm>
            <a:off x="2849372" y="53446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3" name="object 8853"/>
          <p:cNvSpPr/>
          <p:nvPr/>
        </p:nvSpPr>
        <p:spPr>
          <a:xfrm>
            <a:off x="2849245" y="53444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4" name="object 8854"/>
          <p:cNvSpPr/>
          <p:nvPr/>
        </p:nvSpPr>
        <p:spPr>
          <a:xfrm>
            <a:off x="2848991" y="53436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5" name="object 8855"/>
          <p:cNvSpPr/>
          <p:nvPr/>
        </p:nvSpPr>
        <p:spPr>
          <a:xfrm>
            <a:off x="2848864" y="53408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6" name="object 8856"/>
          <p:cNvSpPr/>
          <p:nvPr/>
        </p:nvSpPr>
        <p:spPr>
          <a:xfrm>
            <a:off x="2848482" y="5339854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3749"/>
                </a:moveTo>
                <a:lnTo>
                  <a:pt x="0" y="0"/>
                </a:lnTo>
                <a:lnTo>
                  <a:pt x="508" y="0"/>
                </a:lnTo>
                <a:lnTo>
                  <a:pt x="508" y="10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7" name="object 8857"/>
          <p:cNvSpPr/>
          <p:nvPr/>
        </p:nvSpPr>
        <p:spPr>
          <a:xfrm>
            <a:off x="2848229" y="533718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8" name="object 8858"/>
          <p:cNvSpPr/>
          <p:nvPr/>
        </p:nvSpPr>
        <p:spPr>
          <a:xfrm>
            <a:off x="2847975" y="5336298"/>
            <a:ext cx="635" cy="4445"/>
          </a:xfrm>
          <a:custGeom>
            <a:avLst/>
            <a:gdLst/>
            <a:ahLst/>
            <a:cxnLst/>
            <a:rect l="l" t="t" r="r" b="b"/>
            <a:pathLst>
              <a:path w="635" h="4445">
                <a:moveTo>
                  <a:pt x="0" y="4317"/>
                </a:moveTo>
                <a:lnTo>
                  <a:pt x="0" y="0"/>
                </a:lnTo>
                <a:lnTo>
                  <a:pt x="508" y="0"/>
                </a:lnTo>
                <a:lnTo>
                  <a:pt x="508" y="8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9" name="object 8859"/>
          <p:cNvSpPr/>
          <p:nvPr/>
        </p:nvSpPr>
        <p:spPr>
          <a:xfrm>
            <a:off x="2847720" y="53355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60" name="object 8860"/>
          <p:cNvSpPr/>
          <p:nvPr/>
        </p:nvSpPr>
        <p:spPr>
          <a:xfrm>
            <a:off x="2847467" y="5332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61" name="object 8861"/>
          <p:cNvSpPr/>
          <p:nvPr/>
        </p:nvSpPr>
        <p:spPr>
          <a:xfrm>
            <a:off x="2847339" y="53319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62" name="object 8862"/>
          <p:cNvSpPr/>
          <p:nvPr/>
        </p:nvSpPr>
        <p:spPr>
          <a:xfrm>
            <a:off x="2847085" y="53291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63" name="object 8863"/>
          <p:cNvSpPr/>
          <p:nvPr/>
        </p:nvSpPr>
        <p:spPr>
          <a:xfrm>
            <a:off x="2846958" y="53284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64" name="object 8864"/>
          <p:cNvSpPr/>
          <p:nvPr/>
        </p:nvSpPr>
        <p:spPr>
          <a:xfrm>
            <a:off x="2846704" y="53270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65" name="object 8865"/>
          <p:cNvSpPr/>
          <p:nvPr/>
        </p:nvSpPr>
        <p:spPr>
          <a:xfrm>
            <a:off x="2846577" y="53253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66" name="object 8866"/>
          <p:cNvSpPr/>
          <p:nvPr/>
        </p:nvSpPr>
        <p:spPr>
          <a:xfrm>
            <a:off x="2846323" y="53251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67" name="object 8867"/>
          <p:cNvSpPr/>
          <p:nvPr/>
        </p:nvSpPr>
        <p:spPr>
          <a:xfrm>
            <a:off x="2846197" y="5322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68" name="object 8868"/>
          <p:cNvSpPr/>
          <p:nvPr/>
        </p:nvSpPr>
        <p:spPr>
          <a:xfrm>
            <a:off x="2845942" y="53199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69" name="object 8869"/>
          <p:cNvSpPr/>
          <p:nvPr/>
        </p:nvSpPr>
        <p:spPr>
          <a:xfrm>
            <a:off x="2845816" y="5316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70" name="object 8870"/>
          <p:cNvSpPr/>
          <p:nvPr/>
        </p:nvSpPr>
        <p:spPr>
          <a:xfrm>
            <a:off x="2845561" y="5315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71" name="object 8871"/>
          <p:cNvSpPr/>
          <p:nvPr/>
        </p:nvSpPr>
        <p:spPr>
          <a:xfrm>
            <a:off x="2845435" y="53120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72" name="object 8872"/>
          <p:cNvSpPr/>
          <p:nvPr/>
        </p:nvSpPr>
        <p:spPr>
          <a:xfrm>
            <a:off x="2845180" y="53101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73" name="object 8873"/>
          <p:cNvSpPr/>
          <p:nvPr/>
        </p:nvSpPr>
        <p:spPr>
          <a:xfrm>
            <a:off x="2845054" y="53075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74" name="object 8874"/>
          <p:cNvSpPr/>
          <p:nvPr/>
        </p:nvSpPr>
        <p:spPr>
          <a:xfrm>
            <a:off x="2844800" y="53067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75" name="object 8875"/>
          <p:cNvSpPr/>
          <p:nvPr/>
        </p:nvSpPr>
        <p:spPr>
          <a:xfrm>
            <a:off x="2844673" y="53064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76" name="object 8876"/>
          <p:cNvSpPr/>
          <p:nvPr/>
        </p:nvSpPr>
        <p:spPr>
          <a:xfrm>
            <a:off x="2844419" y="53060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77" name="object 8877"/>
          <p:cNvSpPr/>
          <p:nvPr/>
        </p:nvSpPr>
        <p:spPr>
          <a:xfrm>
            <a:off x="2844292" y="53056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78" name="object 8878"/>
          <p:cNvSpPr/>
          <p:nvPr/>
        </p:nvSpPr>
        <p:spPr>
          <a:xfrm>
            <a:off x="2844038" y="53030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79" name="object 8879"/>
          <p:cNvSpPr/>
          <p:nvPr/>
        </p:nvSpPr>
        <p:spPr>
          <a:xfrm>
            <a:off x="2843910" y="52997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80" name="object 8880"/>
          <p:cNvSpPr/>
          <p:nvPr/>
        </p:nvSpPr>
        <p:spPr>
          <a:xfrm>
            <a:off x="2843657" y="52988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81" name="object 8881"/>
          <p:cNvSpPr/>
          <p:nvPr/>
        </p:nvSpPr>
        <p:spPr>
          <a:xfrm>
            <a:off x="2843529" y="52978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82" name="object 8882"/>
          <p:cNvSpPr/>
          <p:nvPr/>
        </p:nvSpPr>
        <p:spPr>
          <a:xfrm>
            <a:off x="2843276" y="52973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83" name="object 8883"/>
          <p:cNvSpPr/>
          <p:nvPr/>
        </p:nvSpPr>
        <p:spPr>
          <a:xfrm>
            <a:off x="2843148" y="52961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84" name="object 8884"/>
          <p:cNvSpPr/>
          <p:nvPr/>
        </p:nvSpPr>
        <p:spPr>
          <a:xfrm>
            <a:off x="2842895" y="52954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85" name="object 8885"/>
          <p:cNvSpPr/>
          <p:nvPr/>
        </p:nvSpPr>
        <p:spPr>
          <a:xfrm>
            <a:off x="2842767" y="5291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86" name="object 8886"/>
          <p:cNvSpPr/>
          <p:nvPr/>
        </p:nvSpPr>
        <p:spPr>
          <a:xfrm>
            <a:off x="2842514" y="52893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87" name="object 8887"/>
          <p:cNvSpPr/>
          <p:nvPr/>
        </p:nvSpPr>
        <p:spPr>
          <a:xfrm>
            <a:off x="2842386" y="52882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88" name="object 8888"/>
          <p:cNvSpPr/>
          <p:nvPr/>
        </p:nvSpPr>
        <p:spPr>
          <a:xfrm>
            <a:off x="2842132" y="52849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89" name="object 8889"/>
          <p:cNvSpPr/>
          <p:nvPr/>
        </p:nvSpPr>
        <p:spPr>
          <a:xfrm>
            <a:off x="2842005" y="52809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90" name="object 8890"/>
          <p:cNvSpPr/>
          <p:nvPr/>
        </p:nvSpPr>
        <p:spPr>
          <a:xfrm>
            <a:off x="2841751" y="5278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91" name="object 8891"/>
          <p:cNvSpPr/>
          <p:nvPr/>
        </p:nvSpPr>
        <p:spPr>
          <a:xfrm>
            <a:off x="2841625" y="52776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92" name="object 8892"/>
          <p:cNvSpPr/>
          <p:nvPr/>
        </p:nvSpPr>
        <p:spPr>
          <a:xfrm>
            <a:off x="2841370" y="527724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93" name="object 8893"/>
          <p:cNvSpPr/>
          <p:nvPr/>
        </p:nvSpPr>
        <p:spPr>
          <a:xfrm>
            <a:off x="2841244" y="52764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94" name="object 8894"/>
          <p:cNvSpPr/>
          <p:nvPr/>
        </p:nvSpPr>
        <p:spPr>
          <a:xfrm>
            <a:off x="2840989" y="52759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95" name="object 8895"/>
          <p:cNvSpPr/>
          <p:nvPr/>
        </p:nvSpPr>
        <p:spPr>
          <a:xfrm>
            <a:off x="2840863" y="52739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96" name="object 8896"/>
          <p:cNvSpPr/>
          <p:nvPr/>
        </p:nvSpPr>
        <p:spPr>
          <a:xfrm>
            <a:off x="2840608" y="52729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97" name="object 8897"/>
          <p:cNvSpPr/>
          <p:nvPr/>
        </p:nvSpPr>
        <p:spPr>
          <a:xfrm>
            <a:off x="2840482" y="52720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98" name="object 8898"/>
          <p:cNvSpPr/>
          <p:nvPr/>
        </p:nvSpPr>
        <p:spPr>
          <a:xfrm>
            <a:off x="2840227" y="52669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99" name="object 8899"/>
          <p:cNvSpPr/>
          <p:nvPr/>
        </p:nvSpPr>
        <p:spPr>
          <a:xfrm>
            <a:off x="2840101" y="52656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00" name="object 8900"/>
          <p:cNvSpPr/>
          <p:nvPr/>
        </p:nvSpPr>
        <p:spPr>
          <a:xfrm>
            <a:off x="2839847" y="52649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01" name="object 8901"/>
          <p:cNvSpPr/>
          <p:nvPr/>
        </p:nvSpPr>
        <p:spPr>
          <a:xfrm>
            <a:off x="2839720" y="52636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02" name="object 8902"/>
          <p:cNvSpPr/>
          <p:nvPr/>
        </p:nvSpPr>
        <p:spPr>
          <a:xfrm>
            <a:off x="2839466" y="5262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03" name="object 8903"/>
          <p:cNvSpPr/>
          <p:nvPr/>
        </p:nvSpPr>
        <p:spPr>
          <a:xfrm>
            <a:off x="2839339" y="526098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04" name="object 8904"/>
          <p:cNvSpPr/>
          <p:nvPr/>
        </p:nvSpPr>
        <p:spPr>
          <a:xfrm>
            <a:off x="2839085" y="5260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05" name="object 8905"/>
          <p:cNvSpPr/>
          <p:nvPr/>
        </p:nvSpPr>
        <p:spPr>
          <a:xfrm>
            <a:off x="2838957" y="52598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06" name="object 8906"/>
          <p:cNvSpPr/>
          <p:nvPr/>
        </p:nvSpPr>
        <p:spPr>
          <a:xfrm>
            <a:off x="2838704" y="52593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07" name="object 8907"/>
          <p:cNvSpPr/>
          <p:nvPr/>
        </p:nvSpPr>
        <p:spPr>
          <a:xfrm>
            <a:off x="2838576" y="5258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08" name="object 8908"/>
          <p:cNvSpPr/>
          <p:nvPr/>
        </p:nvSpPr>
        <p:spPr>
          <a:xfrm>
            <a:off x="2838323" y="52557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09" name="object 8909"/>
          <p:cNvSpPr/>
          <p:nvPr/>
        </p:nvSpPr>
        <p:spPr>
          <a:xfrm>
            <a:off x="2838195" y="52533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10" name="object 8910"/>
          <p:cNvSpPr/>
          <p:nvPr/>
        </p:nvSpPr>
        <p:spPr>
          <a:xfrm>
            <a:off x="2837942" y="52528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11" name="object 8911"/>
          <p:cNvSpPr/>
          <p:nvPr/>
        </p:nvSpPr>
        <p:spPr>
          <a:xfrm>
            <a:off x="2837814" y="52480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12" name="object 8912"/>
          <p:cNvSpPr/>
          <p:nvPr/>
        </p:nvSpPr>
        <p:spPr>
          <a:xfrm>
            <a:off x="2837560" y="52470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13" name="object 8913"/>
          <p:cNvSpPr/>
          <p:nvPr/>
        </p:nvSpPr>
        <p:spPr>
          <a:xfrm>
            <a:off x="2837433" y="5246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14" name="object 8914"/>
          <p:cNvSpPr/>
          <p:nvPr/>
        </p:nvSpPr>
        <p:spPr>
          <a:xfrm>
            <a:off x="2837179" y="52452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15" name="object 8915"/>
          <p:cNvSpPr/>
          <p:nvPr/>
        </p:nvSpPr>
        <p:spPr>
          <a:xfrm>
            <a:off x="2837052" y="52442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16" name="object 8916"/>
          <p:cNvSpPr/>
          <p:nvPr/>
        </p:nvSpPr>
        <p:spPr>
          <a:xfrm>
            <a:off x="2836798" y="52414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17" name="object 8917"/>
          <p:cNvSpPr/>
          <p:nvPr/>
        </p:nvSpPr>
        <p:spPr>
          <a:xfrm>
            <a:off x="2836672" y="5240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18" name="object 8918"/>
          <p:cNvSpPr/>
          <p:nvPr/>
        </p:nvSpPr>
        <p:spPr>
          <a:xfrm>
            <a:off x="2836417" y="5239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19" name="object 8919"/>
          <p:cNvSpPr/>
          <p:nvPr/>
        </p:nvSpPr>
        <p:spPr>
          <a:xfrm>
            <a:off x="2836291" y="52360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20" name="object 8920"/>
          <p:cNvSpPr/>
          <p:nvPr/>
        </p:nvSpPr>
        <p:spPr>
          <a:xfrm>
            <a:off x="2836036" y="52352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21" name="object 8921"/>
          <p:cNvSpPr/>
          <p:nvPr/>
        </p:nvSpPr>
        <p:spPr>
          <a:xfrm>
            <a:off x="2835910" y="52348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22" name="object 8922"/>
          <p:cNvSpPr/>
          <p:nvPr/>
        </p:nvSpPr>
        <p:spPr>
          <a:xfrm>
            <a:off x="2835655" y="52330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23" name="object 8923"/>
          <p:cNvSpPr/>
          <p:nvPr/>
        </p:nvSpPr>
        <p:spPr>
          <a:xfrm>
            <a:off x="2835529" y="52313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24" name="object 8924"/>
          <p:cNvSpPr/>
          <p:nvPr/>
        </p:nvSpPr>
        <p:spPr>
          <a:xfrm>
            <a:off x="2835275" y="52284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25" name="object 8925"/>
          <p:cNvSpPr/>
          <p:nvPr/>
        </p:nvSpPr>
        <p:spPr>
          <a:xfrm>
            <a:off x="2835148" y="52231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26" name="object 8926"/>
          <p:cNvSpPr/>
          <p:nvPr/>
        </p:nvSpPr>
        <p:spPr>
          <a:xfrm>
            <a:off x="2834894" y="52230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27" name="object 8927"/>
          <p:cNvSpPr/>
          <p:nvPr/>
        </p:nvSpPr>
        <p:spPr>
          <a:xfrm>
            <a:off x="2834767" y="52223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28" name="object 8928"/>
          <p:cNvSpPr/>
          <p:nvPr/>
        </p:nvSpPr>
        <p:spPr>
          <a:xfrm>
            <a:off x="2834513" y="5221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29" name="object 8929"/>
          <p:cNvSpPr/>
          <p:nvPr/>
        </p:nvSpPr>
        <p:spPr>
          <a:xfrm>
            <a:off x="2834385" y="52178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30" name="object 8930"/>
          <p:cNvSpPr/>
          <p:nvPr/>
        </p:nvSpPr>
        <p:spPr>
          <a:xfrm>
            <a:off x="2834132" y="52157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31" name="object 8931"/>
          <p:cNvSpPr/>
          <p:nvPr/>
        </p:nvSpPr>
        <p:spPr>
          <a:xfrm>
            <a:off x="2834004" y="5212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32" name="object 8932"/>
          <p:cNvSpPr/>
          <p:nvPr/>
        </p:nvSpPr>
        <p:spPr>
          <a:xfrm>
            <a:off x="2833751" y="52094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33" name="object 8933"/>
          <p:cNvSpPr/>
          <p:nvPr/>
        </p:nvSpPr>
        <p:spPr>
          <a:xfrm>
            <a:off x="2833623" y="52079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34" name="object 8934"/>
          <p:cNvSpPr/>
          <p:nvPr/>
        </p:nvSpPr>
        <p:spPr>
          <a:xfrm>
            <a:off x="2833370" y="52045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35" name="object 8935"/>
          <p:cNvSpPr/>
          <p:nvPr/>
        </p:nvSpPr>
        <p:spPr>
          <a:xfrm>
            <a:off x="2833242" y="52029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36" name="object 8936"/>
          <p:cNvSpPr/>
          <p:nvPr/>
        </p:nvSpPr>
        <p:spPr>
          <a:xfrm>
            <a:off x="2832989" y="52019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37" name="object 8937"/>
          <p:cNvSpPr/>
          <p:nvPr/>
        </p:nvSpPr>
        <p:spPr>
          <a:xfrm>
            <a:off x="2832861" y="51981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38" name="object 8938"/>
          <p:cNvSpPr/>
          <p:nvPr/>
        </p:nvSpPr>
        <p:spPr>
          <a:xfrm>
            <a:off x="2832607" y="51977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39" name="object 8939"/>
          <p:cNvSpPr/>
          <p:nvPr/>
        </p:nvSpPr>
        <p:spPr>
          <a:xfrm>
            <a:off x="2832480" y="51959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40" name="object 8940"/>
          <p:cNvSpPr/>
          <p:nvPr/>
        </p:nvSpPr>
        <p:spPr>
          <a:xfrm>
            <a:off x="2832226" y="51948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41" name="object 8941"/>
          <p:cNvSpPr/>
          <p:nvPr/>
        </p:nvSpPr>
        <p:spPr>
          <a:xfrm>
            <a:off x="2832100" y="51940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42" name="object 8942"/>
          <p:cNvSpPr/>
          <p:nvPr/>
        </p:nvSpPr>
        <p:spPr>
          <a:xfrm>
            <a:off x="2831845" y="51917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43" name="object 8943"/>
          <p:cNvSpPr/>
          <p:nvPr/>
        </p:nvSpPr>
        <p:spPr>
          <a:xfrm>
            <a:off x="2831719" y="51894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44" name="object 8944"/>
          <p:cNvSpPr/>
          <p:nvPr/>
        </p:nvSpPr>
        <p:spPr>
          <a:xfrm>
            <a:off x="2831464" y="51887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45" name="object 8945"/>
          <p:cNvSpPr/>
          <p:nvPr/>
        </p:nvSpPr>
        <p:spPr>
          <a:xfrm>
            <a:off x="2831338" y="5187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46" name="object 8946"/>
          <p:cNvSpPr/>
          <p:nvPr/>
        </p:nvSpPr>
        <p:spPr>
          <a:xfrm>
            <a:off x="2831083" y="51856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47" name="object 8947"/>
          <p:cNvSpPr/>
          <p:nvPr/>
        </p:nvSpPr>
        <p:spPr>
          <a:xfrm>
            <a:off x="2830957" y="51800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48" name="object 8948"/>
          <p:cNvSpPr/>
          <p:nvPr/>
        </p:nvSpPr>
        <p:spPr>
          <a:xfrm>
            <a:off x="2830702" y="5177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49" name="object 8949"/>
          <p:cNvSpPr/>
          <p:nvPr/>
        </p:nvSpPr>
        <p:spPr>
          <a:xfrm>
            <a:off x="2830576" y="51761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50" name="object 8950"/>
          <p:cNvSpPr/>
          <p:nvPr/>
        </p:nvSpPr>
        <p:spPr>
          <a:xfrm>
            <a:off x="2830322" y="51745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51" name="object 8951"/>
          <p:cNvSpPr/>
          <p:nvPr/>
        </p:nvSpPr>
        <p:spPr>
          <a:xfrm>
            <a:off x="2830195" y="51732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52" name="object 8952"/>
          <p:cNvSpPr/>
          <p:nvPr/>
        </p:nvSpPr>
        <p:spPr>
          <a:xfrm>
            <a:off x="2829941" y="51715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53" name="object 8953"/>
          <p:cNvSpPr/>
          <p:nvPr/>
        </p:nvSpPr>
        <p:spPr>
          <a:xfrm>
            <a:off x="2829814" y="51684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54" name="object 8954"/>
          <p:cNvSpPr/>
          <p:nvPr/>
        </p:nvSpPr>
        <p:spPr>
          <a:xfrm>
            <a:off x="2829560" y="516573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55" name="object 8955"/>
          <p:cNvSpPr/>
          <p:nvPr/>
        </p:nvSpPr>
        <p:spPr>
          <a:xfrm>
            <a:off x="2829432" y="51654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56" name="object 8956"/>
          <p:cNvSpPr/>
          <p:nvPr/>
        </p:nvSpPr>
        <p:spPr>
          <a:xfrm>
            <a:off x="2829051" y="5164975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3113"/>
                </a:moveTo>
                <a:lnTo>
                  <a:pt x="0" y="0"/>
                </a:lnTo>
                <a:lnTo>
                  <a:pt x="508" y="0"/>
                </a:lnTo>
                <a:lnTo>
                  <a:pt x="508" y="5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57" name="object 8957"/>
          <p:cNvSpPr/>
          <p:nvPr/>
        </p:nvSpPr>
        <p:spPr>
          <a:xfrm>
            <a:off x="2828798" y="5163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58" name="object 8958"/>
          <p:cNvSpPr/>
          <p:nvPr/>
        </p:nvSpPr>
        <p:spPr>
          <a:xfrm>
            <a:off x="2828670" y="51631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59" name="object 8959"/>
          <p:cNvSpPr/>
          <p:nvPr/>
        </p:nvSpPr>
        <p:spPr>
          <a:xfrm>
            <a:off x="2828289" y="5160784"/>
            <a:ext cx="635" cy="8890"/>
          </a:xfrm>
          <a:custGeom>
            <a:avLst/>
            <a:gdLst/>
            <a:ahLst/>
            <a:cxnLst/>
            <a:rect l="l" t="t" r="r" b="b"/>
            <a:pathLst>
              <a:path w="635" h="8889">
                <a:moveTo>
                  <a:pt x="0" y="8889"/>
                </a:moveTo>
                <a:lnTo>
                  <a:pt x="0" y="0"/>
                </a:lnTo>
                <a:lnTo>
                  <a:pt x="508" y="0"/>
                </a:lnTo>
                <a:lnTo>
                  <a:pt x="508" y="24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60" name="object 8960"/>
          <p:cNvSpPr/>
          <p:nvPr/>
        </p:nvSpPr>
        <p:spPr>
          <a:xfrm>
            <a:off x="2828035" y="51595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61" name="object 8961"/>
          <p:cNvSpPr/>
          <p:nvPr/>
        </p:nvSpPr>
        <p:spPr>
          <a:xfrm>
            <a:off x="2827908" y="51568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62" name="object 8962"/>
          <p:cNvSpPr/>
          <p:nvPr/>
        </p:nvSpPr>
        <p:spPr>
          <a:xfrm>
            <a:off x="2827654" y="51536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63" name="object 8963"/>
          <p:cNvSpPr/>
          <p:nvPr/>
        </p:nvSpPr>
        <p:spPr>
          <a:xfrm>
            <a:off x="2827527" y="5150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64" name="object 8964"/>
          <p:cNvSpPr/>
          <p:nvPr/>
        </p:nvSpPr>
        <p:spPr>
          <a:xfrm>
            <a:off x="2827273" y="51475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65" name="object 8965"/>
          <p:cNvSpPr/>
          <p:nvPr/>
        </p:nvSpPr>
        <p:spPr>
          <a:xfrm>
            <a:off x="2827147" y="51459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66" name="object 8966"/>
          <p:cNvSpPr/>
          <p:nvPr/>
        </p:nvSpPr>
        <p:spPr>
          <a:xfrm>
            <a:off x="2826892" y="51426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67" name="object 8967"/>
          <p:cNvSpPr/>
          <p:nvPr/>
        </p:nvSpPr>
        <p:spPr>
          <a:xfrm>
            <a:off x="2826766" y="51419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68" name="object 8968"/>
          <p:cNvSpPr/>
          <p:nvPr/>
        </p:nvSpPr>
        <p:spPr>
          <a:xfrm>
            <a:off x="2826511" y="51409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69" name="object 8969"/>
          <p:cNvSpPr/>
          <p:nvPr/>
        </p:nvSpPr>
        <p:spPr>
          <a:xfrm>
            <a:off x="2826385" y="51344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70" name="object 8970"/>
          <p:cNvSpPr/>
          <p:nvPr/>
        </p:nvSpPr>
        <p:spPr>
          <a:xfrm>
            <a:off x="2826130" y="51319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71" name="object 8971"/>
          <p:cNvSpPr/>
          <p:nvPr/>
        </p:nvSpPr>
        <p:spPr>
          <a:xfrm>
            <a:off x="2826004" y="513043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72" name="object 8972"/>
          <p:cNvSpPr/>
          <p:nvPr/>
        </p:nvSpPr>
        <p:spPr>
          <a:xfrm>
            <a:off x="2825750" y="51294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73" name="object 8973"/>
          <p:cNvSpPr/>
          <p:nvPr/>
        </p:nvSpPr>
        <p:spPr>
          <a:xfrm>
            <a:off x="2825623" y="51285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74" name="object 8974"/>
          <p:cNvSpPr/>
          <p:nvPr/>
        </p:nvSpPr>
        <p:spPr>
          <a:xfrm>
            <a:off x="2825369" y="51257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75" name="object 8975"/>
          <p:cNvSpPr/>
          <p:nvPr/>
        </p:nvSpPr>
        <p:spPr>
          <a:xfrm>
            <a:off x="2825242" y="51233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76" name="object 8976"/>
          <p:cNvSpPr/>
          <p:nvPr/>
        </p:nvSpPr>
        <p:spPr>
          <a:xfrm>
            <a:off x="2824988" y="51221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77" name="object 8977"/>
          <p:cNvSpPr/>
          <p:nvPr/>
        </p:nvSpPr>
        <p:spPr>
          <a:xfrm>
            <a:off x="2824860" y="51209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78" name="object 8978"/>
          <p:cNvSpPr/>
          <p:nvPr/>
        </p:nvSpPr>
        <p:spPr>
          <a:xfrm>
            <a:off x="2824607" y="51207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79" name="object 8979"/>
          <p:cNvSpPr/>
          <p:nvPr/>
        </p:nvSpPr>
        <p:spPr>
          <a:xfrm>
            <a:off x="2824479" y="51184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80" name="object 8980"/>
          <p:cNvSpPr/>
          <p:nvPr/>
        </p:nvSpPr>
        <p:spPr>
          <a:xfrm>
            <a:off x="2824226" y="51170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81" name="object 8981"/>
          <p:cNvSpPr/>
          <p:nvPr/>
        </p:nvSpPr>
        <p:spPr>
          <a:xfrm>
            <a:off x="2824098" y="51160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82" name="object 8982"/>
          <p:cNvSpPr/>
          <p:nvPr/>
        </p:nvSpPr>
        <p:spPr>
          <a:xfrm>
            <a:off x="2823845" y="51096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83" name="object 8983"/>
          <p:cNvSpPr/>
          <p:nvPr/>
        </p:nvSpPr>
        <p:spPr>
          <a:xfrm>
            <a:off x="2823717" y="51088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84" name="object 8984"/>
          <p:cNvSpPr/>
          <p:nvPr/>
        </p:nvSpPr>
        <p:spPr>
          <a:xfrm>
            <a:off x="2823464" y="51063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85" name="object 8985"/>
          <p:cNvSpPr/>
          <p:nvPr/>
        </p:nvSpPr>
        <p:spPr>
          <a:xfrm>
            <a:off x="2823210" y="5105158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0861"/>
                </a:moveTo>
                <a:lnTo>
                  <a:pt x="0" y="0"/>
                </a:lnTo>
                <a:lnTo>
                  <a:pt x="508" y="0"/>
                </a:lnTo>
                <a:lnTo>
                  <a:pt x="508" y="11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86" name="object 8986"/>
          <p:cNvSpPr/>
          <p:nvPr/>
        </p:nvSpPr>
        <p:spPr>
          <a:xfrm>
            <a:off x="2822955" y="5103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87" name="object 8987"/>
          <p:cNvSpPr/>
          <p:nvPr/>
        </p:nvSpPr>
        <p:spPr>
          <a:xfrm>
            <a:off x="2822701" y="5100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88" name="object 8988"/>
          <p:cNvSpPr/>
          <p:nvPr/>
        </p:nvSpPr>
        <p:spPr>
          <a:xfrm>
            <a:off x="2822448" y="50981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89" name="object 8989"/>
          <p:cNvSpPr/>
          <p:nvPr/>
        </p:nvSpPr>
        <p:spPr>
          <a:xfrm>
            <a:off x="2822194" y="5095252"/>
            <a:ext cx="635" cy="30480"/>
          </a:xfrm>
          <a:custGeom>
            <a:avLst/>
            <a:gdLst/>
            <a:ahLst/>
            <a:cxnLst/>
            <a:rect l="l" t="t" r="r" b="b"/>
            <a:pathLst>
              <a:path w="635" h="30479">
                <a:moveTo>
                  <a:pt x="0" y="30479"/>
                </a:moveTo>
                <a:lnTo>
                  <a:pt x="0" y="0"/>
                </a:lnTo>
                <a:lnTo>
                  <a:pt x="508" y="0"/>
                </a:lnTo>
                <a:lnTo>
                  <a:pt x="508" y="29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90" name="object 8990"/>
          <p:cNvSpPr/>
          <p:nvPr/>
        </p:nvSpPr>
        <p:spPr>
          <a:xfrm>
            <a:off x="2821939" y="50937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91" name="object 8991"/>
          <p:cNvSpPr/>
          <p:nvPr/>
        </p:nvSpPr>
        <p:spPr>
          <a:xfrm>
            <a:off x="2821685" y="50900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92" name="object 8992"/>
          <p:cNvSpPr/>
          <p:nvPr/>
        </p:nvSpPr>
        <p:spPr>
          <a:xfrm>
            <a:off x="2821558" y="50844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93" name="object 8993"/>
          <p:cNvSpPr/>
          <p:nvPr/>
        </p:nvSpPr>
        <p:spPr>
          <a:xfrm>
            <a:off x="2821304" y="50820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94" name="object 8994"/>
          <p:cNvSpPr/>
          <p:nvPr/>
        </p:nvSpPr>
        <p:spPr>
          <a:xfrm>
            <a:off x="2821177" y="5081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95" name="object 8995"/>
          <p:cNvSpPr/>
          <p:nvPr/>
        </p:nvSpPr>
        <p:spPr>
          <a:xfrm>
            <a:off x="2820923" y="50795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96" name="object 8996"/>
          <p:cNvSpPr/>
          <p:nvPr/>
        </p:nvSpPr>
        <p:spPr>
          <a:xfrm>
            <a:off x="2820797" y="50788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97" name="object 8997"/>
          <p:cNvSpPr/>
          <p:nvPr/>
        </p:nvSpPr>
        <p:spPr>
          <a:xfrm>
            <a:off x="2820542" y="50767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98" name="object 8998"/>
          <p:cNvSpPr/>
          <p:nvPr/>
        </p:nvSpPr>
        <p:spPr>
          <a:xfrm>
            <a:off x="2820416" y="50735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99" name="object 8999"/>
          <p:cNvSpPr/>
          <p:nvPr/>
        </p:nvSpPr>
        <p:spPr>
          <a:xfrm>
            <a:off x="2820161" y="50697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00" name="object 9000"/>
          <p:cNvSpPr/>
          <p:nvPr/>
        </p:nvSpPr>
        <p:spPr>
          <a:xfrm>
            <a:off x="2819907" y="5068582"/>
            <a:ext cx="635" cy="5080"/>
          </a:xfrm>
          <a:custGeom>
            <a:avLst/>
            <a:gdLst/>
            <a:ahLst/>
            <a:cxnLst/>
            <a:rect l="l" t="t" r="r" b="b"/>
            <a:pathLst>
              <a:path w="635" h="5079">
                <a:moveTo>
                  <a:pt x="0" y="4699"/>
                </a:moveTo>
                <a:lnTo>
                  <a:pt x="0" y="0"/>
                </a:lnTo>
                <a:lnTo>
                  <a:pt x="508" y="0"/>
                </a:lnTo>
                <a:lnTo>
                  <a:pt x="508" y="11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01" name="object 9001"/>
          <p:cNvSpPr/>
          <p:nvPr/>
        </p:nvSpPr>
        <p:spPr>
          <a:xfrm>
            <a:off x="2819654" y="5067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02" name="object 9002"/>
          <p:cNvSpPr/>
          <p:nvPr/>
        </p:nvSpPr>
        <p:spPr>
          <a:xfrm>
            <a:off x="2819400" y="50664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03" name="object 9003"/>
          <p:cNvSpPr/>
          <p:nvPr/>
        </p:nvSpPr>
        <p:spPr>
          <a:xfrm>
            <a:off x="2819273" y="50615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04" name="object 9004"/>
          <p:cNvSpPr/>
          <p:nvPr/>
        </p:nvSpPr>
        <p:spPr>
          <a:xfrm>
            <a:off x="2819019" y="5059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05" name="object 9005"/>
          <p:cNvSpPr/>
          <p:nvPr/>
        </p:nvSpPr>
        <p:spPr>
          <a:xfrm>
            <a:off x="2818892" y="50584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06" name="object 9006"/>
          <p:cNvSpPr/>
          <p:nvPr/>
        </p:nvSpPr>
        <p:spPr>
          <a:xfrm>
            <a:off x="2818638" y="50572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07" name="object 9007"/>
          <p:cNvSpPr/>
          <p:nvPr/>
        </p:nvSpPr>
        <p:spPr>
          <a:xfrm>
            <a:off x="2818510" y="50528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08" name="object 9008"/>
          <p:cNvSpPr/>
          <p:nvPr/>
        </p:nvSpPr>
        <p:spPr>
          <a:xfrm>
            <a:off x="2818257" y="50414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09" name="object 9009"/>
          <p:cNvSpPr/>
          <p:nvPr/>
        </p:nvSpPr>
        <p:spPr>
          <a:xfrm>
            <a:off x="2818129" y="50372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10" name="object 9010"/>
          <p:cNvSpPr/>
          <p:nvPr/>
        </p:nvSpPr>
        <p:spPr>
          <a:xfrm>
            <a:off x="2817876" y="50319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11" name="object 9011"/>
          <p:cNvSpPr/>
          <p:nvPr/>
        </p:nvSpPr>
        <p:spPr>
          <a:xfrm>
            <a:off x="2817748" y="50280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12" name="object 9012"/>
          <p:cNvSpPr/>
          <p:nvPr/>
        </p:nvSpPr>
        <p:spPr>
          <a:xfrm>
            <a:off x="2817495" y="5027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13" name="object 9013"/>
          <p:cNvSpPr/>
          <p:nvPr/>
        </p:nvSpPr>
        <p:spPr>
          <a:xfrm>
            <a:off x="2817367" y="50255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14" name="object 9014"/>
          <p:cNvSpPr/>
          <p:nvPr/>
        </p:nvSpPr>
        <p:spPr>
          <a:xfrm>
            <a:off x="2817114" y="50251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15" name="object 9015"/>
          <p:cNvSpPr/>
          <p:nvPr/>
        </p:nvSpPr>
        <p:spPr>
          <a:xfrm>
            <a:off x="2816986" y="5016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16" name="object 9016"/>
          <p:cNvSpPr/>
          <p:nvPr/>
        </p:nvSpPr>
        <p:spPr>
          <a:xfrm>
            <a:off x="2816732" y="50138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17" name="object 9017"/>
          <p:cNvSpPr/>
          <p:nvPr/>
        </p:nvSpPr>
        <p:spPr>
          <a:xfrm>
            <a:off x="2816605" y="50116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18" name="object 9018"/>
          <p:cNvSpPr/>
          <p:nvPr/>
        </p:nvSpPr>
        <p:spPr>
          <a:xfrm>
            <a:off x="2816351" y="5010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19" name="object 9019"/>
          <p:cNvSpPr/>
          <p:nvPr/>
        </p:nvSpPr>
        <p:spPr>
          <a:xfrm>
            <a:off x="2816225" y="5008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20" name="object 9020"/>
          <p:cNvSpPr/>
          <p:nvPr/>
        </p:nvSpPr>
        <p:spPr>
          <a:xfrm>
            <a:off x="2815970" y="50065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21" name="object 9021"/>
          <p:cNvSpPr/>
          <p:nvPr/>
        </p:nvSpPr>
        <p:spPr>
          <a:xfrm>
            <a:off x="2815844" y="50060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22" name="object 9022"/>
          <p:cNvSpPr/>
          <p:nvPr/>
        </p:nvSpPr>
        <p:spPr>
          <a:xfrm>
            <a:off x="2815589" y="5005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23" name="object 9023"/>
          <p:cNvSpPr/>
          <p:nvPr/>
        </p:nvSpPr>
        <p:spPr>
          <a:xfrm>
            <a:off x="2815463" y="5003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24" name="object 9024"/>
          <p:cNvSpPr/>
          <p:nvPr/>
        </p:nvSpPr>
        <p:spPr>
          <a:xfrm>
            <a:off x="2815208" y="50025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25" name="object 9025"/>
          <p:cNvSpPr/>
          <p:nvPr/>
        </p:nvSpPr>
        <p:spPr>
          <a:xfrm>
            <a:off x="2815082" y="50017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26" name="object 9026"/>
          <p:cNvSpPr/>
          <p:nvPr/>
        </p:nvSpPr>
        <p:spPr>
          <a:xfrm>
            <a:off x="2814827" y="49963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27" name="object 9027"/>
          <p:cNvSpPr/>
          <p:nvPr/>
        </p:nvSpPr>
        <p:spPr>
          <a:xfrm>
            <a:off x="2814701" y="49884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28" name="object 9028"/>
          <p:cNvSpPr/>
          <p:nvPr/>
        </p:nvSpPr>
        <p:spPr>
          <a:xfrm>
            <a:off x="2786252" y="4987416"/>
            <a:ext cx="28575" cy="10160"/>
          </a:xfrm>
          <a:custGeom>
            <a:avLst/>
            <a:gdLst/>
            <a:ahLst/>
            <a:cxnLst/>
            <a:rect l="l" t="t" r="r" b="b"/>
            <a:pathLst>
              <a:path w="28575" h="10160">
                <a:moveTo>
                  <a:pt x="0" y="9778"/>
                </a:moveTo>
                <a:lnTo>
                  <a:pt x="0" y="0"/>
                </a:lnTo>
                <a:lnTo>
                  <a:pt x="28575" y="0"/>
                </a:lnTo>
                <a:lnTo>
                  <a:pt x="28575" y="10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29" name="object 9029"/>
          <p:cNvSpPr/>
          <p:nvPr/>
        </p:nvSpPr>
        <p:spPr>
          <a:xfrm>
            <a:off x="2785872" y="4958334"/>
            <a:ext cx="15240" cy="100965"/>
          </a:xfrm>
          <a:custGeom>
            <a:avLst/>
            <a:gdLst/>
            <a:ahLst/>
            <a:cxnLst/>
            <a:rect l="l" t="t" r="r" b="b"/>
            <a:pathLst>
              <a:path w="15239" h="100964">
                <a:moveTo>
                  <a:pt x="0" y="100457"/>
                </a:moveTo>
                <a:lnTo>
                  <a:pt x="0" y="0"/>
                </a:lnTo>
                <a:lnTo>
                  <a:pt x="14731" y="0"/>
                </a:lnTo>
                <a:lnTo>
                  <a:pt x="14731" y="290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30" name="object 9030"/>
          <p:cNvSpPr/>
          <p:nvPr/>
        </p:nvSpPr>
        <p:spPr>
          <a:xfrm>
            <a:off x="2785745" y="4957953"/>
            <a:ext cx="7620" cy="100965"/>
          </a:xfrm>
          <a:custGeom>
            <a:avLst/>
            <a:gdLst/>
            <a:ahLst/>
            <a:cxnLst/>
            <a:rect l="l" t="t" r="r" b="b"/>
            <a:pathLst>
              <a:path w="7619" h="100964">
                <a:moveTo>
                  <a:pt x="0" y="100457"/>
                </a:moveTo>
                <a:lnTo>
                  <a:pt x="0" y="0"/>
                </a:lnTo>
                <a:lnTo>
                  <a:pt x="7493" y="0"/>
                </a:lnTo>
                <a:lnTo>
                  <a:pt x="7493" y="3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31" name="object 9031"/>
          <p:cNvSpPr/>
          <p:nvPr/>
        </p:nvSpPr>
        <p:spPr>
          <a:xfrm>
            <a:off x="2785491" y="4955413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4" h="100964">
                <a:moveTo>
                  <a:pt x="0" y="100457"/>
                </a:moveTo>
                <a:lnTo>
                  <a:pt x="0" y="0"/>
                </a:lnTo>
                <a:lnTo>
                  <a:pt x="3937" y="0"/>
                </a:lnTo>
                <a:lnTo>
                  <a:pt x="3937" y="25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32" name="object 9032"/>
          <p:cNvSpPr/>
          <p:nvPr/>
        </p:nvSpPr>
        <p:spPr>
          <a:xfrm>
            <a:off x="2785364" y="4953000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24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33" name="object 9033"/>
          <p:cNvSpPr/>
          <p:nvPr/>
        </p:nvSpPr>
        <p:spPr>
          <a:xfrm>
            <a:off x="2785110" y="494665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6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34" name="object 9034"/>
          <p:cNvSpPr/>
          <p:nvPr/>
        </p:nvSpPr>
        <p:spPr>
          <a:xfrm>
            <a:off x="2784982" y="493623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35" name="object 9035"/>
          <p:cNvSpPr/>
          <p:nvPr/>
        </p:nvSpPr>
        <p:spPr>
          <a:xfrm>
            <a:off x="2784729" y="49343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36" name="object 9036"/>
          <p:cNvSpPr/>
          <p:nvPr/>
        </p:nvSpPr>
        <p:spPr>
          <a:xfrm>
            <a:off x="2784601" y="49339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37" name="object 9037"/>
          <p:cNvSpPr/>
          <p:nvPr/>
        </p:nvSpPr>
        <p:spPr>
          <a:xfrm>
            <a:off x="2784348" y="4933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38" name="object 9038"/>
          <p:cNvSpPr/>
          <p:nvPr/>
        </p:nvSpPr>
        <p:spPr>
          <a:xfrm>
            <a:off x="2784220" y="49289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39" name="object 9039"/>
          <p:cNvSpPr/>
          <p:nvPr/>
        </p:nvSpPr>
        <p:spPr>
          <a:xfrm>
            <a:off x="2783967" y="4927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40" name="object 9040"/>
          <p:cNvSpPr/>
          <p:nvPr/>
        </p:nvSpPr>
        <p:spPr>
          <a:xfrm>
            <a:off x="2783839" y="4919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41" name="object 9041"/>
          <p:cNvSpPr/>
          <p:nvPr/>
        </p:nvSpPr>
        <p:spPr>
          <a:xfrm>
            <a:off x="2783585" y="49160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42" name="object 9042"/>
          <p:cNvSpPr/>
          <p:nvPr/>
        </p:nvSpPr>
        <p:spPr>
          <a:xfrm>
            <a:off x="2783458" y="4913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43" name="object 9043"/>
          <p:cNvSpPr/>
          <p:nvPr/>
        </p:nvSpPr>
        <p:spPr>
          <a:xfrm>
            <a:off x="2783204" y="49089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44" name="object 9044"/>
          <p:cNvSpPr/>
          <p:nvPr/>
        </p:nvSpPr>
        <p:spPr>
          <a:xfrm>
            <a:off x="2783077" y="49080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45" name="object 9045"/>
          <p:cNvSpPr/>
          <p:nvPr/>
        </p:nvSpPr>
        <p:spPr>
          <a:xfrm>
            <a:off x="2782823" y="49065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46" name="object 9046"/>
          <p:cNvSpPr/>
          <p:nvPr/>
        </p:nvSpPr>
        <p:spPr>
          <a:xfrm>
            <a:off x="2782697" y="49053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47" name="object 9047"/>
          <p:cNvSpPr/>
          <p:nvPr/>
        </p:nvSpPr>
        <p:spPr>
          <a:xfrm>
            <a:off x="2782442" y="49052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48" name="object 9048"/>
          <p:cNvSpPr/>
          <p:nvPr/>
        </p:nvSpPr>
        <p:spPr>
          <a:xfrm>
            <a:off x="2782316" y="49006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49" name="object 9049"/>
          <p:cNvSpPr/>
          <p:nvPr/>
        </p:nvSpPr>
        <p:spPr>
          <a:xfrm>
            <a:off x="2782061" y="4898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50" name="object 9050"/>
          <p:cNvSpPr/>
          <p:nvPr/>
        </p:nvSpPr>
        <p:spPr>
          <a:xfrm>
            <a:off x="2781935" y="48962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51" name="object 9051"/>
          <p:cNvSpPr/>
          <p:nvPr/>
        </p:nvSpPr>
        <p:spPr>
          <a:xfrm>
            <a:off x="2781680" y="48953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52" name="object 9052"/>
          <p:cNvSpPr/>
          <p:nvPr/>
        </p:nvSpPr>
        <p:spPr>
          <a:xfrm>
            <a:off x="2781554" y="48921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53" name="object 9053"/>
          <p:cNvSpPr/>
          <p:nvPr/>
        </p:nvSpPr>
        <p:spPr>
          <a:xfrm>
            <a:off x="2781300" y="48891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54" name="object 9054"/>
          <p:cNvSpPr/>
          <p:nvPr/>
        </p:nvSpPr>
        <p:spPr>
          <a:xfrm>
            <a:off x="2781173" y="48882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55" name="object 9055"/>
          <p:cNvSpPr/>
          <p:nvPr/>
        </p:nvSpPr>
        <p:spPr>
          <a:xfrm>
            <a:off x="2780919" y="48865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56" name="object 9056"/>
          <p:cNvSpPr/>
          <p:nvPr/>
        </p:nvSpPr>
        <p:spPr>
          <a:xfrm>
            <a:off x="2780792" y="48858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57" name="object 9057"/>
          <p:cNvSpPr/>
          <p:nvPr/>
        </p:nvSpPr>
        <p:spPr>
          <a:xfrm>
            <a:off x="2780538" y="48850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58" name="object 9058"/>
          <p:cNvSpPr/>
          <p:nvPr/>
        </p:nvSpPr>
        <p:spPr>
          <a:xfrm>
            <a:off x="2780410" y="4880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59" name="object 9059"/>
          <p:cNvSpPr/>
          <p:nvPr/>
        </p:nvSpPr>
        <p:spPr>
          <a:xfrm>
            <a:off x="2780157" y="4878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60" name="object 9060"/>
          <p:cNvSpPr/>
          <p:nvPr/>
        </p:nvSpPr>
        <p:spPr>
          <a:xfrm>
            <a:off x="2780029" y="48785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61" name="object 9061"/>
          <p:cNvSpPr/>
          <p:nvPr/>
        </p:nvSpPr>
        <p:spPr>
          <a:xfrm>
            <a:off x="2779776" y="4874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62" name="object 9062"/>
          <p:cNvSpPr/>
          <p:nvPr/>
        </p:nvSpPr>
        <p:spPr>
          <a:xfrm>
            <a:off x="2779648" y="48733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63" name="object 9063"/>
          <p:cNvSpPr/>
          <p:nvPr/>
        </p:nvSpPr>
        <p:spPr>
          <a:xfrm>
            <a:off x="2779395" y="48708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64" name="object 9064"/>
          <p:cNvSpPr/>
          <p:nvPr/>
        </p:nvSpPr>
        <p:spPr>
          <a:xfrm>
            <a:off x="2779267" y="48628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65" name="object 9065"/>
          <p:cNvSpPr/>
          <p:nvPr/>
        </p:nvSpPr>
        <p:spPr>
          <a:xfrm>
            <a:off x="2779014" y="4859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66" name="object 9066"/>
          <p:cNvSpPr/>
          <p:nvPr/>
        </p:nvSpPr>
        <p:spPr>
          <a:xfrm>
            <a:off x="2778886" y="48578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67" name="object 9067"/>
          <p:cNvSpPr/>
          <p:nvPr/>
        </p:nvSpPr>
        <p:spPr>
          <a:xfrm>
            <a:off x="2778632" y="48572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68" name="object 9068"/>
          <p:cNvSpPr/>
          <p:nvPr/>
        </p:nvSpPr>
        <p:spPr>
          <a:xfrm>
            <a:off x="2778505" y="48530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69" name="object 9069"/>
          <p:cNvSpPr/>
          <p:nvPr/>
        </p:nvSpPr>
        <p:spPr>
          <a:xfrm>
            <a:off x="2778251" y="48487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70" name="object 9070"/>
          <p:cNvSpPr/>
          <p:nvPr/>
        </p:nvSpPr>
        <p:spPr>
          <a:xfrm>
            <a:off x="2778125" y="48447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71" name="object 9071"/>
          <p:cNvSpPr/>
          <p:nvPr/>
        </p:nvSpPr>
        <p:spPr>
          <a:xfrm>
            <a:off x="2777870" y="48418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72" name="object 9072"/>
          <p:cNvSpPr/>
          <p:nvPr/>
        </p:nvSpPr>
        <p:spPr>
          <a:xfrm>
            <a:off x="2777744" y="48392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73" name="object 9073"/>
          <p:cNvSpPr/>
          <p:nvPr/>
        </p:nvSpPr>
        <p:spPr>
          <a:xfrm>
            <a:off x="2777489" y="4835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74" name="object 9074"/>
          <p:cNvSpPr/>
          <p:nvPr/>
        </p:nvSpPr>
        <p:spPr>
          <a:xfrm>
            <a:off x="2777363" y="4831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75" name="object 9075"/>
          <p:cNvSpPr/>
          <p:nvPr/>
        </p:nvSpPr>
        <p:spPr>
          <a:xfrm>
            <a:off x="2777108" y="4827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76" name="object 9076"/>
          <p:cNvSpPr/>
          <p:nvPr/>
        </p:nvSpPr>
        <p:spPr>
          <a:xfrm>
            <a:off x="2776982" y="48228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77" name="object 9077"/>
          <p:cNvSpPr/>
          <p:nvPr/>
        </p:nvSpPr>
        <p:spPr>
          <a:xfrm>
            <a:off x="2776727" y="4817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78" name="object 9078"/>
          <p:cNvSpPr/>
          <p:nvPr/>
        </p:nvSpPr>
        <p:spPr>
          <a:xfrm>
            <a:off x="2776601" y="48138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79" name="object 9079"/>
          <p:cNvSpPr/>
          <p:nvPr/>
        </p:nvSpPr>
        <p:spPr>
          <a:xfrm>
            <a:off x="2776347" y="48084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80" name="object 9080"/>
          <p:cNvSpPr/>
          <p:nvPr/>
        </p:nvSpPr>
        <p:spPr>
          <a:xfrm>
            <a:off x="2775966" y="4807965"/>
            <a:ext cx="635" cy="52069"/>
          </a:xfrm>
          <a:custGeom>
            <a:avLst/>
            <a:gdLst/>
            <a:ahLst/>
            <a:cxnLst/>
            <a:rect l="l" t="t" r="r" b="b"/>
            <a:pathLst>
              <a:path w="635" h="52070">
                <a:moveTo>
                  <a:pt x="0" y="51815"/>
                </a:moveTo>
                <a:lnTo>
                  <a:pt x="0" y="0"/>
                </a:lnTo>
                <a:lnTo>
                  <a:pt x="635" y="0"/>
                </a:lnTo>
                <a:lnTo>
                  <a:pt x="635" y="50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81" name="object 9081"/>
          <p:cNvSpPr/>
          <p:nvPr/>
        </p:nvSpPr>
        <p:spPr>
          <a:xfrm>
            <a:off x="2775585" y="4803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82" name="object 9082"/>
          <p:cNvSpPr/>
          <p:nvPr/>
        </p:nvSpPr>
        <p:spPr>
          <a:xfrm>
            <a:off x="2775457" y="48007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83" name="object 9083"/>
          <p:cNvSpPr/>
          <p:nvPr/>
        </p:nvSpPr>
        <p:spPr>
          <a:xfrm>
            <a:off x="2775204" y="47957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84" name="object 9084"/>
          <p:cNvSpPr/>
          <p:nvPr/>
        </p:nvSpPr>
        <p:spPr>
          <a:xfrm>
            <a:off x="2775076" y="4793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85" name="object 9085"/>
          <p:cNvSpPr/>
          <p:nvPr/>
        </p:nvSpPr>
        <p:spPr>
          <a:xfrm>
            <a:off x="2774823" y="4791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86" name="object 9086"/>
          <p:cNvSpPr/>
          <p:nvPr/>
        </p:nvSpPr>
        <p:spPr>
          <a:xfrm>
            <a:off x="2774695" y="4790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87" name="object 9087"/>
          <p:cNvSpPr/>
          <p:nvPr/>
        </p:nvSpPr>
        <p:spPr>
          <a:xfrm>
            <a:off x="2774442" y="47899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88" name="object 9088"/>
          <p:cNvSpPr/>
          <p:nvPr/>
        </p:nvSpPr>
        <p:spPr>
          <a:xfrm>
            <a:off x="2774314" y="47891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89" name="object 9089"/>
          <p:cNvSpPr/>
          <p:nvPr/>
        </p:nvSpPr>
        <p:spPr>
          <a:xfrm>
            <a:off x="2774060" y="47865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90" name="object 9090"/>
          <p:cNvSpPr/>
          <p:nvPr/>
        </p:nvSpPr>
        <p:spPr>
          <a:xfrm>
            <a:off x="2773933" y="47848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91" name="object 9091"/>
          <p:cNvSpPr/>
          <p:nvPr/>
        </p:nvSpPr>
        <p:spPr>
          <a:xfrm>
            <a:off x="2773679" y="47809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92" name="object 9092"/>
          <p:cNvSpPr/>
          <p:nvPr/>
        </p:nvSpPr>
        <p:spPr>
          <a:xfrm>
            <a:off x="2773552" y="47785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93" name="object 9093"/>
          <p:cNvSpPr/>
          <p:nvPr/>
        </p:nvSpPr>
        <p:spPr>
          <a:xfrm>
            <a:off x="2773298" y="4777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94" name="object 9094"/>
          <p:cNvSpPr/>
          <p:nvPr/>
        </p:nvSpPr>
        <p:spPr>
          <a:xfrm>
            <a:off x="2773172" y="47757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95" name="object 9095"/>
          <p:cNvSpPr/>
          <p:nvPr/>
        </p:nvSpPr>
        <p:spPr>
          <a:xfrm>
            <a:off x="2772917" y="47739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96" name="object 9096"/>
          <p:cNvSpPr/>
          <p:nvPr/>
        </p:nvSpPr>
        <p:spPr>
          <a:xfrm>
            <a:off x="2772791" y="47729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97" name="object 9097"/>
          <p:cNvSpPr/>
          <p:nvPr/>
        </p:nvSpPr>
        <p:spPr>
          <a:xfrm>
            <a:off x="2772536" y="47687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98" name="object 9098"/>
          <p:cNvSpPr/>
          <p:nvPr/>
        </p:nvSpPr>
        <p:spPr>
          <a:xfrm>
            <a:off x="2772410" y="47621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99" name="object 9099"/>
          <p:cNvSpPr/>
          <p:nvPr/>
        </p:nvSpPr>
        <p:spPr>
          <a:xfrm>
            <a:off x="2772155" y="47603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00" name="object 9100"/>
          <p:cNvSpPr/>
          <p:nvPr/>
        </p:nvSpPr>
        <p:spPr>
          <a:xfrm>
            <a:off x="2772029" y="47515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01" name="object 9101"/>
          <p:cNvSpPr/>
          <p:nvPr/>
        </p:nvSpPr>
        <p:spPr>
          <a:xfrm>
            <a:off x="2771775" y="4749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02" name="object 9102"/>
          <p:cNvSpPr/>
          <p:nvPr/>
        </p:nvSpPr>
        <p:spPr>
          <a:xfrm>
            <a:off x="2771648" y="47473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03" name="object 9103"/>
          <p:cNvSpPr/>
          <p:nvPr/>
        </p:nvSpPr>
        <p:spPr>
          <a:xfrm>
            <a:off x="2771394" y="47461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04" name="object 9104"/>
          <p:cNvSpPr/>
          <p:nvPr/>
        </p:nvSpPr>
        <p:spPr>
          <a:xfrm>
            <a:off x="2770885" y="4745735"/>
            <a:ext cx="1270" cy="40005"/>
          </a:xfrm>
          <a:custGeom>
            <a:avLst/>
            <a:gdLst/>
            <a:ahLst/>
            <a:cxnLst/>
            <a:rect l="l" t="t" r="r" b="b"/>
            <a:pathLst>
              <a:path w="1269" h="40004">
                <a:moveTo>
                  <a:pt x="0" y="40004"/>
                </a:moveTo>
                <a:lnTo>
                  <a:pt x="0" y="0"/>
                </a:lnTo>
                <a:lnTo>
                  <a:pt x="762" y="0"/>
                </a:lnTo>
                <a:lnTo>
                  <a:pt x="762" y="38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05" name="object 9105"/>
          <p:cNvSpPr/>
          <p:nvPr/>
        </p:nvSpPr>
        <p:spPr>
          <a:xfrm>
            <a:off x="2770504" y="474484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06" name="object 9106"/>
          <p:cNvSpPr/>
          <p:nvPr/>
        </p:nvSpPr>
        <p:spPr>
          <a:xfrm>
            <a:off x="2770251" y="47433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07" name="object 9107"/>
          <p:cNvSpPr/>
          <p:nvPr/>
        </p:nvSpPr>
        <p:spPr>
          <a:xfrm>
            <a:off x="2770123" y="47397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08" name="object 9108"/>
          <p:cNvSpPr/>
          <p:nvPr/>
        </p:nvSpPr>
        <p:spPr>
          <a:xfrm>
            <a:off x="2769870" y="4738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09" name="object 9109"/>
          <p:cNvSpPr/>
          <p:nvPr/>
        </p:nvSpPr>
        <p:spPr>
          <a:xfrm>
            <a:off x="2769742" y="4736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10" name="object 9110"/>
          <p:cNvSpPr/>
          <p:nvPr/>
        </p:nvSpPr>
        <p:spPr>
          <a:xfrm>
            <a:off x="2769489" y="47298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11" name="object 9111"/>
          <p:cNvSpPr/>
          <p:nvPr/>
        </p:nvSpPr>
        <p:spPr>
          <a:xfrm>
            <a:off x="2769107" y="4727575"/>
            <a:ext cx="635" cy="71755"/>
          </a:xfrm>
          <a:custGeom>
            <a:avLst/>
            <a:gdLst/>
            <a:ahLst/>
            <a:cxnLst/>
            <a:rect l="l" t="t" r="r" b="b"/>
            <a:pathLst>
              <a:path w="635" h="71754">
                <a:moveTo>
                  <a:pt x="317" y="-4762"/>
                </a:moveTo>
                <a:lnTo>
                  <a:pt x="317" y="7651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12" name="object 9112"/>
          <p:cNvSpPr/>
          <p:nvPr/>
        </p:nvSpPr>
        <p:spPr>
          <a:xfrm>
            <a:off x="2768726" y="47246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13" name="object 9113"/>
          <p:cNvSpPr/>
          <p:nvPr/>
        </p:nvSpPr>
        <p:spPr>
          <a:xfrm>
            <a:off x="2768600" y="47224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14" name="object 9114"/>
          <p:cNvSpPr/>
          <p:nvPr/>
        </p:nvSpPr>
        <p:spPr>
          <a:xfrm>
            <a:off x="2768345" y="4718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15" name="object 9115"/>
          <p:cNvSpPr/>
          <p:nvPr/>
        </p:nvSpPr>
        <p:spPr>
          <a:xfrm>
            <a:off x="2768219" y="47139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16" name="object 9116"/>
          <p:cNvSpPr/>
          <p:nvPr/>
        </p:nvSpPr>
        <p:spPr>
          <a:xfrm>
            <a:off x="2767964" y="47108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17" name="object 9117"/>
          <p:cNvSpPr/>
          <p:nvPr/>
        </p:nvSpPr>
        <p:spPr>
          <a:xfrm>
            <a:off x="2767838" y="47100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18" name="object 9118"/>
          <p:cNvSpPr/>
          <p:nvPr/>
        </p:nvSpPr>
        <p:spPr>
          <a:xfrm>
            <a:off x="2767583" y="4708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19" name="object 9119"/>
          <p:cNvSpPr/>
          <p:nvPr/>
        </p:nvSpPr>
        <p:spPr>
          <a:xfrm>
            <a:off x="2767457" y="4706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20" name="object 9120"/>
          <p:cNvSpPr/>
          <p:nvPr/>
        </p:nvSpPr>
        <p:spPr>
          <a:xfrm>
            <a:off x="2767202" y="4705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21" name="object 9121"/>
          <p:cNvSpPr/>
          <p:nvPr/>
        </p:nvSpPr>
        <p:spPr>
          <a:xfrm>
            <a:off x="2767076" y="47010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22" name="object 9122"/>
          <p:cNvSpPr/>
          <p:nvPr/>
        </p:nvSpPr>
        <p:spPr>
          <a:xfrm>
            <a:off x="2766822" y="47005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23" name="object 9123"/>
          <p:cNvSpPr/>
          <p:nvPr/>
        </p:nvSpPr>
        <p:spPr>
          <a:xfrm>
            <a:off x="2766695" y="46967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24" name="object 9124"/>
          <p:cNvSpPr/>
          <p:nvPr/>
        </p:nvSpPr>
        <p:spPr>
          <a:xfrm>
            <a:off x="2766441" y="46949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25" name="object 9125"/>
          <p:cNvSpPr/>
          <p:nvPr/>
        </p:nvSpPr>
        <p:spPr>
          <a:xfrm>
            <a:off x="2766314" y="46937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26" name="object 9126"/>
          <p:cNvSpPr/>
          <p:nvPr/>
        </p:nvSpPr>
        <p:spPr>
          <a:xfrm>
            <a:off x="2766060" y="46930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27" name="object 9127"/>
          <p:cNvSpPr/>
          <p:nvPr/>
        </p:nvSpPr>
        <p:spPr>
          <a:xfrm>
            <a:off x="2765932" y="4690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28" name="object 9128"/>
          <p:cNvSpPr/>
          <p:nvPr/>
        </p:nvSpPr>
        <p:spPr>
          <a:xfrm>
            <a:off x="2765679" y="4688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29" name="object 9129"/>
          <p:cNvSpPr/>
          <p:nvPr/>
        </p:nvSpPr>
        <p:spPr>
          <a:xfrm>
            <a:off x="2765551" y="46870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30" name="object 9130"/>
          <p:cNvSpPr/>
          <p:nvPr/>
        </p:nvSpPr>
        <p:spPr>
          <a:xfrm>
            <a:off x="2765298" y="46831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31" name="object 9131"/>
          <p:cNvSpPr/>
          <p:nvPr/>
        </p:nvSpPr>
        <p:spPr>
          <a:xfrm>
            <a:off x="2765170" y="4681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32" name="object 9132"/>
          <p:cNvSpPr/>
          <p:nvPr/>
        </p:nvSpPr>
        <p:spPr>
          <a:xfrm>
            <a:off x="2764917" y="46799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33" name="object 9133"/>
          <p:cNvSpPr/>
          <p:nvPr/>
        </p:nvSpPr>
        <p:spPr>
          <a:xfrm>
            <a:off x="2764789" y="4677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34" name="object 9134"/>
          <p:cNvSpPr/>
          <p:nvPr/>
        </p:nvSpPr>
        <p:spPr>
          <a:xfrm>
            <a:off x="2764535" y="4674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35" name="object 9135"/>
          <p:cNvSpPr/>
          <p:nvPr/>
        </p:nvSpPr>
        <p:spPr>
          <a:xfrm>
            <a:off x="2764408" y="46702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36" name="object 9136"/>
          <p:cNvSpPr/>
          <p:nvPr/>
        </p:nvSpPr>
        <p:spPr>
          <a:xfrm>
            <a:off x="2764154" y="4665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37" name="object 9137"/>
          <p:cNvSpPr/>
          <p:nvPr/>
        </p:nvSpPr>
        <p:spPr>
          <a:xfrm>
            <a:off x="2764027" y="46635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38" name="object 9138"/>
          <p:cNvSpPr/>
          <p:nvPr/>
        </p:nvSpPr>
        <p:spPr>
          <a:xfrm>
            <a:off x="2763773" y="46626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39" name="object 9139"/>
          <p:cNvSpPr/>
          <p:nvPr/>
        </p:nvSpPr>
        <p:spPr>
          <a:xfrm>
            <a:off x="2763647" y="46581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40" name="object 9140"/>
          <p:cNvSpPr/>
          <p:nvPr/>
        </p:nvSpPr>
        <p:spPr>
          <a:xfrm>
            <a:off x="2763392" y="46575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41" name="object 9141"/>
          <p:cNvSpPr/>
          <p:nvPr/>
        </p:nvSpPr>
        <p:spPr>
          <a:xfrm>
            <a:off x="2763266" y="4656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42" name="object 9142"/>
          <p:cNvSpPr/>
          <p:nvPr/>
        </p:nvSpPr>
        <p:spPr>
          <a:xfrm>
            <a:off x="2763011" y="46540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43" name="object 9143"/>
          <p:cNvSpPr/>
          <p:nvPr/>
        </p:nvSpPr>
        <p:spPr>
          <a:xfrm>
            <a:off x="2762885" y="46469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44" name="object 9144"/>
          <p:cNvSpPr/>
          <p:nvPr/>
        </p:nvSpPr>
        <p:spPr>
          <a:xfrm>
            <a:off x="2762630" y="46462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45" name="object 9145"/>
          <p:cNvSpPr/>
          <p:nvPr/>
        </p:nvSpPr>
        <p:spPr>
          <a:xfrm>
            <a:off x="2762504" y="46422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46" name="object 9146"/>
          <p:cNvSpPr/>
          <p:nvPr/>
        </p:nvSpPr>
        <p:spPr>
          <a:xfrm>
            <a:off x="2762250" y="46335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47" name="object 9147"/>
          <p:cNvSpPr/>
          <p:nvPr/>
        </p:nvSpPr>
        <p:spPr>
          <a:xfrm>
            <a:off x="2762123" y="46323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48" name="object 9148"/>
          <p:cNvSpPr/>
          <p:nvPr/>
        </p:nvSpPr>
        <p:spPr>
          <a:xfrm>
            <a:off x="2761869" y="4631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49" name="object 9149"/>
          <p:cNvSpPr/>
          <p:nvPr/>
        </p:nvSpPr>
        <p:spPr>
          <a:xfrm>
            <a:off x="2733801" y="4626736"/>
            <a:ext cx="28575" cy="5715"/>
          </a:xfrm>
          <a:custGeom>
            <a:avLst/>
            <a:gdLst/>
            <a:ahLst/>
            <a:cxnLst/>
            <a:rect l="l" t="t" r="r" b="b"/>
            <a:pathLst>
              <a:path w="28575" h="5714">
                <a:moveTo>
                  <a:pt x="0" y="5207"/>
                </a:moveTo>
                <a:lnTo>
                  <a:pt x="0" y="0"/>
                </a:lnTo>
                <a:lnTo>
                  <a:pt x="28321" y="0"/>
                </a:lnTo>
                <a:lnTo>
                  <a:pt x="28321" y="4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50" name="object 9150"/>
          <p:cNvSpPr/>
          <p:nvPr/>
        </p:nvSpPr>
        <p:spPr>
          <a:xfrm>
            <a:off x="2733420" y="4617211"/>
            <a:ext cx="14604" cy="100965"/>
          </a:xfrm>
          <a:custGeom>
            <a:avLst/>
            <a:gdLst/>
            <a:ahLst/>
            <a:cxnLst/>
            <a:rect l="l" t="t" r="r" b="b"/>
            <a:pathLst>
              <a:path w="14605" h="100964">
                <a:moveTo>
                  <a:pt x="0" y="100457"/>
                </a:moveTo>
                <a:lnTo>
                  <a:pt x="0" y="0"/>
                </a:lnTo>
                <a:lnTo>
                  <a:pt x="14478" y="0"/>
                </a:lnTo>
                <a:lnTo>
                  <a:pt x="14478" y="95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51" name="object 9151"/>
          <p:cNvSpPr/>
          <p:nvPr/>
        </p:nvSpPr>
        <p:spPr>
          <a:xfrm>
            <a:off x="2733294" y="4612513"/>
            <a:ext cx="7620" cy="100965"/>
          </a:xfrm>
          <a:custGeom>
            <a:avLst/>
            <a:gdLst/>
            <a:ahLst/>
            <a:cxnLst/>
            <a:rect l="l" t="t" r="r" b="b"/>
            <a:pathLst>
              <a:path w="7619" h="100964">
                <a:moveTo>
                  <a:pt x="0" y="100457"/>
                </a:moveTo>
                <a:lnTo>
                  <a:pt x="0" y="0"/>
                </a:lnTo>
                <a:lnTo>
                  <a:pt x="7365" y="0"/>
                </a:lnTo>
                <a:lnTo>
                  <a:pt x="7365" y="46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52" name="object 9152"/>
          <p:cNvSpPr/>
          <p:nvPr/>
        </p:nvSpPr>
        <p:spPr>
          <a:xfrm>
            <a:off x="2733039" y="4600447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4" h="100964">
                <a:moveTo>
                  <a:pt x="0" y="100457"/>
                </a:moveTo>
                <a:lnTo>
                  <a:pt x="0" y="0"/>
                </a:lnTo>
                <a:lnTo>
                  <a:pt x="3937" y="0"/>
                </a:lnTo>
                <a:lnTo>
                  <a:pt x="3937" y="120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53" name="object 9153"/>
          <p:cNvSpPr/>
          <p:nvPr/>
        </p:nvSpPr>
        <p:spPr>
          <a:xfrm>
            <a:off x="2732913" y="4591684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159" y="0"/>
                </a:lnTo>
                <a:lnTo>
                  <a:pt x="2159" y="87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54" name="object 9154"/>
          <p:cNvSpPr/>
          <p:nvPr/>
        </p:nvSpPr>
        <p:spPr>
          <a:xfrm>
            <a:off x="2732658" y="458622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54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55" name="object 9155"/>
          <p:cNvSpPr/>
          <p:nvPr/>
        </p:nvSpPr>
        <p:spPr>
          <a:xfrm>
            <a:off x="2732532" y="458266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56" name="object 9156"/>
          <p:cNvSpPr/>
          <p:nvPr/>
        </p:nvSpPr>
        <p:spPr>
          <a:xfrm>
            <a:off x="2732277" y="45820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57" name="object 9157"/>
          <p:cNvSpPr/>
          <p:nvPr/>
        </p:nvSpPr>
        <p:spPr>
          <a:xfrm>
            <a:off x="2732151" y="4579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58" name="object 9158"/>
          <p:cNvSpPr/>
          <p:nvPr/>
        </p:nvSpPr>
        <p:spPr>
          <a:xfrm>
            <a:off x="2731897" y="45759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59" name="object 9159"/>
          <p:cNvSpPr/>
          <p:nvPr/>
        </p:nvSpPr>
        <p:spPr>
          <a:xfrm>
            <a:off x="2731770" y="45727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60" name="object 9160"/>
          <p:cNvSpPr/>
          <p:nvPr/>
        </p:nvSpPr>
        <p:spPr>
          <a:xfrm>
            <a:off x="2731516" y="4570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61" name="object 9161"/>
          <p:cNvSpPr/>
          <p:nvPr/>
        </p:nvSpPr>
        <p:spPr>
          <a:xfrm>
            <a:off x="2731389" y="45653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62" name="object 9162"/>
          <p:cNvSpPr/>
          <p:nvPr/>
        </p:nvSpPr>
        <p:spPr>
          <a:xfrm>
            <a:off x="2731135" y="45600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63" name="object 9163"/>
          <p:cNvSpPr/>
          <p:nvPr/>
        </p:nvSpPr>
        <p:spPr>
          <a:xfrm>
            <a:off x="2731007" y="45596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64" name="object 9164"/>
          <p:cNvSpPr/>
          <p:nvPr/>
        </p:nvSpPr>
        <p:spPr>
          <a:xfrm>
            <a:off x="2730754" y="4554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65" name="object 9165"/>
          <p:cNvSpPr/>
          <p:nvPr/>
        </p:nvSpPr>
        <p:spPr>
          <a:xfrm>
            <a:off x="2730626" y="4553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66" name="object 9166"/>
          <p:cNvSpPr/>
          <p:nvPr/>
        </p:nvSpPr>
        <p:spPr>
          <a:xfrm>
            <a:off x="2730373" y="45481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67" name="object 9167"/>
          <p:cNvSpPr/>
          <p:nvPr/>
        </p:nvSpPr>
        <p:spPr>
          <a:xfrm>
            <a:off x="2730245" y="4540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68" name="object 9168"/>
          <p:cNvSpPr/>
          <p:nvPr/>
        </p:nvSpPr>
        <p:spPr>
          <a:xfrm>
            <a:off x="2729992" y="45396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69" name="object 9169"/>
          <p:cNvSpPr/>
          <p:nvPr/>
        </p:nvSpPr>
        <p:spPr>
          <a:xfrm>
            <a:off x="2729864" y="45383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70" name="object 9170"/>
          <p:cNvSpPr/>
          <p:nvPr/>
        </p:nvSpPr>
        <p:spPr>
          <a:xfrm>
            <a:off x="2729610" y="45372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71" name="object 9171"/>
          <p:cNvSpPr/>
          <p:nvPr/>
        </p:nvSpPr>
        <p:spPr>
          <a:xfrm>
            <a:off x="2729483" y="45351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72" name="object 9172"/>
          <p:cNvSpPr/>
          <p:nvPr/>
        </p:nvSpPr>
        <p:spPr>
          <a:xfrm>
            <a:off x="2729229" y="45333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73" name="object 9173"/>
          <p:cNvSpPr/>
          <p:nvPr/>
        </p:nvSpPr>
        <p:spPr>
          <a:xfrm>
            <a:off x="2729102" y="45295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74" name="object 9174"/>
          <p:cNvSpPr/>
          <p:nvPr/>
        </p:nvSpPr>
        <p:spPr>
          <a:xfrm>
            <a:off x="2728848" y="4508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75" name="object 9175"/>
          <p:cNvSpPr/>
          <p:nvPr/>
        </p:nvSpPr>
        <p:spPr>
          <a:xfrm>
            <a:off x="2728722" y="4505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76" name="object 9176"/>
          <p:cNvSpPr/>
          <p:nvPr/>
        </p:nvSpPr>
        <p:spPr>
          <a:xfrm>
            <a:off x="2728467" y="45008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77" name="object 9177"/>
          <p:cNvSpPr/>
          <p:nvPr/>
        </p:nvSpPr>
        <p:spPr>
          <a:xfrm>
            <a:off x="2728341" y="44982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78" name="object 9178"/>
          <p:cNvSpPr/>
          <p:nvPr/>
        </p:nvSpPr>
        <p:spPr>
          <a:xfrm>
            <a:off x="2728086" y="44977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79" name="object 9179"/>
          <p:cNvSpPr/>
          <p:nvPr/>
        </p:nvSpPr>
        <p:spPr>
          <a:xfrm>
            <a:off x="2727960" y="44952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80" name="object 9180"/>
          <p:cNvSpPr/>
          <p:nvPr/>
        </p:nvSpPr>
        <p:spPr>
          <a:xfrm>
            <a:off x="2727705" y="4493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81" name="object 9181"/>
          <p:cNvSpPr/>
          <p:nvPr/>
        </p:nvSpPr>
        <p:spPr>
          <a:xfrm>
            <a:off x="2727579" y="44911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82" name="object 9182"/>
          <p:cNvSpPr/>
          <p:nvPr/>
        </p:nvSpPr>
        <p:spPr>
          <a:xfrm>
            <a:off x="2727325" y="44885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83" name="object 9183"/>
          <p:cNvSpPr/>
          <p:nvPr/>
        </p:nvSpPr>
        <p:spPr>
          <a:xfrm>
            <a:off x="2727198" y="44867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84" name="object 9184"/>
          <p:cNvSpPr/>
          <p:nvPr/>
        </p:nvSpPr>
        <p:spPr>
          <a:xfrm>
            <a:off x="2726944" y="44855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85" name="object 9185"/>
          <p:cNvSpPr/>
          <p:nvPr/>
        </p:nvSpPr>
        <p:spPr>
          <a:xfrm>
            <a:off x="2726817" y="4484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86" name="object 9186"/>
          <p:cNvSpPr/>
          <p:nvPr/>
        </p:nvSpPr>
        <p:spPr>
          <a:xfrm>
            <a:off x="2726563" y="44844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87" name="object 9187"/>
          <p:cNvSpPr/>
          <p:nvPr/>
        </p:nvSpPr>
        <p:spPr>
          <a:xfrm>
            <a:off x="2726435" y="44829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88" name="object 9188"/>
          <p:cNvSpPr/>
          <p:nvPr/>
        </p:nvSpPr>
        <p:spPr>
          <a:xfrm>
            <a:off x="2726182" y="44815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89" name="object 9189"/>
          <p:cNvSpPr/>
          <p:nvPr/>
        </p:nvSpPr>
        <p:spPr>
          <a:xfrm>
            <a:off x="2726054" y="44714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90" name="object 9190"/>
          <p:cNvSpPr/>
          <p:nvPr/>
        </p:nvSpPr>
        <p:spPr>
          <a:xfrm>
            <a:off x="2725801" y="44698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91" name="object 9191"/>
          <p:cNvSpPr/>
          <p:nvPr/>
        </p:nvSpPr>
        <p:spPr>
          <a:xfrm>
            <a:off x="2725673" y="44679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92" name="object 9192"/>
          <p:cNvSpPr/>
          <p:nvPr/>
        </p:nvSpPr>
        <p:spPr>
          <a:xfrm>
            <a:off x="2725420" y="44662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93" name="object 9193"/>
          <p:cNvSpPr/>
          <p:nvPr/>
        </p:nvSpPr>
        <p:spPr>
          <a:xfrm>
            <a:off x="2725292" y="44601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94" name="object 9194"/>
          <p:cNvSpPr/>
          <p:nvPr/>
        </p:nvSpPr>
        <p:spPr>
          <a:xfrm>
            <a:off x="2725039" y="44593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95" name="object 9195"/>
          <p:cNvSpPr/>
          <p:nvPr/>
        </p:nvSpPr>
        <p:spPr>
          <a:xfrm>
            <a:off x="2724911" y="44517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96" name="object 9196"/>
          <p:cNvSpPr/>
          <p:nvPr/>
        </p:nvSpPr>
        <p:spPr>
          <a:xfrm>
            <a:off x="2724657" y="44480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97" name="object 9197"/>
          <p:cNvSpPr/>
          <p:nvPr/>
        </p:nvSpPr>
        <p:spPr>
          <a:xfrm>
            <a:off x="2724530" y="44470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98" name="object 9198"/>
          <p:cNvSpPr/>
          <p:nvPr/>
        </p:nvSpPr>
        <p:spPr>
          <a:xfrm>
            <a:off x="2724276" y="44423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99" name="object 9199"/>
          <p:cNvSpPr/>
          <p:nvPr/>
        </p:nvSpPr>
        <p:spPr>
          <a:xfrm>
            <a:off x="2724150" y="44405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00" name="object 9200"/>
          <p:cNvSpPr/>
          <p:nvPr/>
        </p:nvSpPr>
        <p:spPr>
          <a:xfrm>
            <a:off x="2723895" y="4434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01" name="object 9201"/>
          <p:cNvSpPr/>
          <p:nvPr/>
        </p:nvSpPr>
        <p:spPr>
          <a:xfrm>
            <a:off x="2723769" y="44323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02" name="object 9202"/>
          <p:cNvSpPr/>
          <p:nvPr/>
        </p:nvSpPr>
        <p:spPr>
          <a:xfrm>
            <a:off x="2723514" y="44302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03" name="object 9203"/>
          <p:cNvSpPr/>
          <p:nvPr/>
        </p:nvSpPr>
        <p:spPr>
          <a:xfrm>
            <a:off x="2723388" y="44260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04" name="object 9204"/>
          <p:cNvSpPr/>
          <p:nvPr/>
        </p:nvSpPr>
        <p:spPr>
          <a:xfrm>
            <a:off x="2723133" y="4417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05" name="object 9205"/>
          <p:cNvSpPr/>
          <p:nvPr/>
        </p:nvSpPr>
        <p:spPr>
          <a:xfrm>
            <a:off x="2723007" y="44128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06" name="object 9206"/>
          <p:cNvSpPr/>
          <p:nvPr/>
        </p:nvSpPr>
        <p:spPr>
          <a:xfrm>
            <a:off x="2722752" y="44053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07" name="object 9207"/>
          <p:cNvSpPr/>
          <p:nvPr/>
        </p:nvSpPr>
        <p:spPr>
          <a:xfrm>
            <a:off x="2722626" y="43954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08" name="object 9208"/>
          <p:cNvSpPr/>
          <p:nvPr/>
        </p:nvSpPr>
        <p:spPr>
          <a:xfrm>
            <a:off x="2722372" y="43917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09" name="object 9209"/>
          <p:cNvSpPr/>
          <p:nvPr/>
        </p:nvSpPr>
        <p:spPr>
          <a:xfrm>
            <a:off x="2722245" y="4391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10" name="object 9210"/>
          <p:cNvSpPr/>
          <p:nvPr/>
        </p:nvSpPr>
        <p:spPr>
          <a:xfrm>
            <a:off x="2721991" y="4386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11" name="object 9211"/>
          <p:cNvSpPr/>
          <p:nvPr/>
        </p:nvSpPr>
        <p:spPr>
          <a:xfrm>
            <a:off x="2721864" y="43855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12" name="object 9212"/>
          <p:cNvSpPr/>
          <p:nvPr/>
        </p:nvSpPr>
        <p:spPr>
          <a:xfrm>
            <a:off x="2721610" y="4382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13" name="object 9213"/>
          <p:cNvSpPr/>
          <p:nvPr/>
        </p:nvSpPr>
        <p:spPr>
          <a:xfrm>
            <a:off x="2721482" y="43813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14" name="object 9214"/>
          <p:cNvSpPr/>
          <p:nvPr/>
        </p:nvSpPr>
        <p:spPr>
          <a:xfrm>
            <a:off x="2721229" y="43762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15" name="object 9215"/>
          <p:cNvSpPr/>
          <p:nvPr/>
        </p:nvSpPr>
        <p:spPr>
          <a:xfrm>
            <a:off x="2721101" y="43759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16" name="object 9216"/>
          <p:cNvSpPr/>
          <p:nvPr/>
        </p:nvSpPr>
        <p:spPr>
          <a:xfrm>
            <a:off x="2720720" y="43748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4838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17" name="object 9217"/>
          <p:cNvSpPr/>
          <p:nvPr/>
        </p:nvSpPr>
        <p:spPr>
          <a:xfrm>
            <a:off x="2720467" y="43724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18" name="object 9218"/>
          <p:cNvSpPr/>
          <p:nvPr/>
        </p:nvSpPr>
        <p:spPr>
          <a:xfrm>
            <a:off x="2720339" y="4366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19" name="object 9219"/>
          <p:cNvSpPr/>
          <p:nvPr/>
        </p:nvSpPr>
        <p:spPr>
          <a:xfrm>
            <a:off x="2720085" y="43648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20" name="object 9220"/>
          <p:cNvSpPr/>
          <p:nvPr/>
        </p:nvSpPr>
        <p:spPr>
          <a:xfrm>
            <a:off x="2719958" y="4354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21" name="object 9221"/>
          <p:cNvSpPr/>
          <p:nvPr/>
        </p:nvSpPr>
        <p:spPr>
          <a:xfrm>
            <a:off x="2719704" y="4352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22" name="object 9222"/>
          <p:cNvSpPr/>
          <p:nvPr/>
        </p:nvSpPr>
        <p:spPr>
          <a:xfrm>
            <a:off x="2719577" y="43508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23" name="object 9223"/>
          <p:cNvSpPr/>
          <p:nvPr/>
        </p:nvSpPr>
        <p:spPr>
          <a:xfrm>
            <a:off x="2719323" y="43402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24" name="object 9224"/>
          <p:cNvSpPr/>
          <p:nvPr/>
        </p:nvSpPr>
        <p:spPr>
          <a:xfrm>
            <a:off x="2719197" y="43394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25" name="object 9225"/>
          <p:cNvSpPr/>
          <p:nvPr/>
        </p:nvSpPr>
        <p:spPr>
          <a:xfrm>
            <a:off x="2718942" y="43385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26" name="object 9226"/>
          <p:cNvSpPr/>
          <p:nvPr/>
        </p:nvSpPr>
        <p:spPr>
          <a:xfrm>
            <a:off x="2718816" y="43375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27" name="object 9227"/>
          <p:cNvSpPr/>
          <p:nvPr/>
        </p:nvSpPr>
        <p:spPr>
          <a:xfrm>
            <a:off x="2718561" y="43369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28" name="object 9228"/>
          <p:cNvSpPr/>
          <p:nvPr/>
        </p:nvSpPr>
        <p:spPr>
          <a:xfrm>
            <a:off x="2718435" y="43359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29" name="object 9229"/>
          <p:cNvSpPr/>
          <p:nvPr/>
        </p:nvSpPr>
        <p:spPr>
          <a:xfrm>
            <a:off x="2718180" y="43305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30" name="object 9230"/>
          <p:cNvSpPr/>
          <p:nvPr/>
        </p:nvSpPr>
        <p:spPr>
          <a:xfrm>
            <a:off x="2718054" y="43301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31" name="object 9231"/>
          <p:cNvSpPr/>
          <p:nvPr/>
        </p:nvSpPr>
        <p:spPr>
          <a:xfrm>
            <a:off x="2717800" y="4327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32" name="object 9232"/>
          <p:cNvSpPr/>
          <p:nvPr/>
        </p:nvSpPr>
        <p:spPr>
          <a:xfrm>
            <a:off x="2717673" y="43204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33" name="object 9233"/>
          <p:cNvSpPr/>
          <p:nvPr/>
        </p:nvSpPr>
        <p:spPr>
          <a:xfrm>
            <a:off x="2717419" y="43190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34" name="object 9234"/>
          <p:cNvSpPr/>
          <p:nvPr/>
        </p:nvSpPr>
        <p:spPr>
          <a:xfrm>
            <a:off x="2717292" y="43159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35" name="object 9235"/>
          <p:cNvSpPr/>
          <p:nvPr/>
        </p:nvSpPr>
        <p:spPr>
          <a:xfrm>
            <a:off x="2717038" y="43124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36" name="object 9236"/>
          <p:cNvSpPr/>
          <p:nvPr/>
        </p:nvSpPr>
        <p:spPr>
          <a:xfrm>
            <a:off x="2716910" y="43117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37" name="object 9237"/>
          <p:cNvSpPr/>
          <p:nvPr/>
        </p:nvSpPr>
        <p:spPr>
          <a:xfrm>
            <a:off x="2716657" y="4308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38" name="object 9238"/>
          <p:cNvSpPr/>
          <p:nvPr/>
        </p:nvSpPr>
        <p:spPr>
          <a:xfrm>
            <a:off x="2716529" y="43079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39" name="object 9239"/>
          <p:cNvSpPr/>
          <p:nvPr/>
        </p:nvSpPr>
        <p:spPr>
          <a:xfrm>
            <a:off x="2716276" y="43073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40" name="object 9240"/>
          <p:cNvSpPr/>
          <p:nvPr/>
        </p:nvSpPr>
        <p:spPr>
          <a:xfrm>
            <a:off x="2716148" y="43065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41" name="object 9241"/>
          <p:cNvSpPr/>
          <p:nvPr/>
        </p:nvSpPr>
        <p:spPr>
          <a:xfrm>
            <a:off x="2715895" y="4302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42" name="object 9242"/>
          <p:cNvSpPr/>
          <p:nvPr/>
        </p:nvSpPr>
        <p:spPr>
          <a:xfrm>
            <a:off x="2715767" y="43022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43" name="object 9243"/>
          <p:cNvSpPr/>
          <p:nvPr/>
        </p:nvSpPr>
        <p:spPr>
          <a:xfrm>
            <a:off x="2715514" y="4297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44" name="object 9244"/>
          <p:cNvSpPr/>
          <p:nvPr/>
        </p:nvSpPr>
        <p:spPr>
          <a:xfrm>
            <a:off x="2715386" y="42965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45" name="object 9245"/>
          <p:cNvSpPr/>
          <p:nvPr/>
        </p:nvSpPr>
        <p:spPr>
          <a:xfrm>
            <a:off x="2715132" y="42924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46" name="object 9246"/>
          <p:cNvSpPr/>
          <p:nvPr/>
        </p:nvSpPr>
        <p:spPr>
          <a:xfrm>
            <a:off x="2715005" y="42898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47" name="object 9247"/>
          <p:cNvSpPr/>
          <p:nvPr/>
        </p:nvSpPr>
        <p:spPr>
          <a:xfrm>
            <a:off x="2714751" y="42871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48" name="object 9248"/>
          <p:cNvSpPr/>
          <p:nvPr/>
        </p:nvSpPr>
        <p:spPr>
          <a:xfrm>
            <a:off x="2714625" y="42851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49" name="object 9249"/>
          <p:cNvSpPr/>
          <p:nvPr/>
        </p:nvSpPr>
        <p:spPr>
          <a:xfrm>
            <a:off x="2714370" y="4279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50" name="object 9250"/>
          <p:cNvSpPr/>
          <p:nvPr/>
        </p:nvSpPr>
        <p:spPr>
          <a:xfrm>
            <a:off x="2714244" y="42776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51" name="object 9251"/>
          <p:cNvSpPr/>
          <p:nvPr/>
        </p:nvSpPr>
        <p:spPr>
          <a:xfrm>
            <a:off x="2713989" y="42763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52" name="object 9252"/>
          <p:cNvSpPr/>
          <p:nvPr/>
        </p:nvSpPr>
        <p:spPr>
          <a:xfrm>
            <a:off x="2713863" y="42758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53" name="object 9253"/>
          <p:cNvSpPr/>
          <p:nvPr/>
        </p:nvSpPr>
        <p:spPr>
          <a:xfrm>
            <a:off x="2713608" y="42677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54" name="object 9254"/>
          <p:cNvSpPr/>
          <p:nvPr/>
        </p:nvSpPr>
        <p:spPr>
          <a:xfrm>
            <a:off x="2713482" y="42666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55" name="object 9255"/>
          <p:cNvSpPr/>
          <p:nvPr/>
        </p:nvSpPr>
        <p:spPr>
          <a:xfrm>
            <a:off x="2713227" y="42658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56" name="object 9256"/>
          <p:cNvSpPr/>
          <p:nvPr/>
        </p:nvSpPr>
        <p:spPr>
          <a:xfrm>
            <a:off x="2713101" y="4261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57" name="object 9257"/>
          <p:cNvSpPr/>
          <p:nvPr/>
        </p:nvSpPr>
        <p:spPr>
          <a:xfrm>
            <a:off x="2712847" y="42609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58" name="object 9258"/>
          <p:cNvSpPr/>
          <p:nvPr/>
        </p:nvSpPr>
        <p:spPr>
          <a:xfrm>
            <a:off x="2712910" y="3993578"/>
            <a:ext cx="0" cy="363855"/>
          </a:xfrm>
          <a:custGeom>
            <a:avLst/>
            <a:gdLst/>
            <a:ahLst/>
            <a:cxnLst/>
            <a:rect l="l" t="t" r="r" b="b"/>
            <a:pathLst>
              <a:path h="363854">
                <a:moveTo>
                  <a:pt x="0" y="0"/>
                </a:moveTo>
                <a:lnTo>
                  <a:pt x="0" y="36334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59" name="object 9259"/>
          <p:cNvSpPr/>
          <p:nvPr/>
        </p:nvSpPr>
        <p:spPr>
          <a:xfrm>
            <a:off x="2711704" y="42275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60" name="object 9260"/>
          <p:cNvSpPr/>
          <p:nvPr/>
        </p:nvSpPr>
        <p:spPr>
          <a:xfrm>
            <a:off x="2711576" y="42266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61" name="object 9261"/>
          <p:cNvSpPr/>
          <p:nvPr/>
        </p:nvSpPr>
        <p:spPr>
          <a:xfrm>
            <a:off x="2708782" y="4164710"/>
            <a:ext cx="635" cy="97790"/>
          </a:xfrm>
          <a:custGeom>
            <a:avLst/>
            <a:gdLst/>
            <a:ahLst/>
            <a:cxnLst/>
            <a:rect l="l" t="t" r="r" b="b"/>
            <a:pathLst>
              <a:path w="635" h="97789">
                <a:moveTo>
                  <a:pt x="254" y="-4762"/>
                </a:moveTo>
                <a:lnTo>
                  <a:pt x="254" y="102425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62" name="object 9262"/>
          <p:cNvSpPr/>
          <p:nvPr/>
        </p:nvSpPr>
        <p:spPr>
          <a:xfrm>
            <a:off x="2708529" y="41620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63" name="object 9263"/>
          <p:cNvSpPr/>
          <p:nvPr/>
        </p:nvSpPr>
        <p:spPr>
          <a:xfrm>
            <a:off x="2708275" y="41611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64" name="object 9264"/>
          <p:cNvSpPr/>
          <p:nvPr/>
        </p:nvSpPr>
        <p:spPr>
          <a:xfrm>
            <a:off x="2708148" y="41465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65" name="object 9265"/>
          <p:cNvSpPr/>
          <p:nvPr/>
        </p:nvSpPr>
        <p:spPr>
          <a:xfrm>
            <a:off x="2702432" y="39938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66" name="object 9266"/>
          <p:cNvSpPr/>
          <p:nvPr/>
        </p:nvSpPr>
        <p:spPr>
          <a:xfrm>
            <a:off x="2702179" y="39893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67" name="object 9267"/>
          <p:cNvSpPr/>
          <p:nvPr/>
        </p:nvSpPr>
        <p:spPr>
          <a:xfrm>
            <a:off x="2702051" y="3965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68" name="object 9268"/>
          <p:cNvSpPr/>
          <p:nvPr/>
        </p:nvSpPr>
        <p:spPr>
          <a:xfrm>
            <a:off x="2701798" y="3954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69" name="object 9269"/>
          <p:cNvSpPr/>
          <p:nvPr/>
        </p:nvSpPr>
        <p:spPr>
          <a:xfrm>
            <a:off x="2701670" y="39222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70" name="object 9270"/>
          <p:cNvSpPr/>
          <p:nvPr/>
        </p:nvSpPr>
        <p:spPr>
          <a:xfrm>
            <a:off x="2701417" y="39198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71" name="object 9271"/>
          <p:cNvSpPr/>
          <p:nvPr/>
        </p:nvSpPr>
        <p:spPr>
          <a:xfrm>
            <a:off x="2701289" y="39155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72" name="object 9272"/>
          <p:cNvSpPr/>
          <p:nvPr/>
        </p:nvSpPr>
        <p:spPr>
          <a:xfrm>
            <a:off x="2700908" y="3913759"/>
            <a:ext cx="635" cy="89535"/>
          </a:xfrm>
          <a:custGeom>
            <a:avLst/>
            <a:gdLst/>
            <a:ahLst/>
            <a:cxnLst/>
            <a:rect l="l" t="t" r="r" b="b"/>
            <a:pathLst>
              <a:path w="635" h="89535">
                <a:moveTo>
                  <a:pt x="254" y="-4762"/>
                </a:moveTo>
                <a:lnTo>
                  <a:pt x="254" y="93916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73" name="object 9273"/>
          <p:cNvSpPr/>
          <p:nvPr/>
        </p:nvSpPr>
        <p:spPr>
          <a:xfrm>
            <a:off x="2700147" y="3912870"/>
            <a:ext cx="1270" cy="145415"/>
          </a:xfrm>
          <a:custGeom>
            <a:avLst/>
            <a:gdLst/>
            <a:ahLst/>
            <a:cxnLst/>
            <a:rect l="l" t="t" r="r" b="b"/>
            <a:pathLst>
              <a:path w="1269" h="145414">
                <a:moveTo>
                  <a:pt x="508" y="-4762"/>
                </a:moveTo>
                <a:lnTo>
                  <a:pt x="508" y="149796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74" name="object 9274"/>
          <p:cNvSpPr/>
          <p:nvPr/>
        </p:nvSpPr>
        <p:spPr>
          <a:xfrm>
            <a:off x="2699511" y="388581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6"/>
                </a:moveTo>
                <a:lnTo>
                  <a:pt x="0" y="0"/>
                </a:lnTo>
                <a:lnTo>
                  <a:pt x="1143" y="0"/>
                </a:lnTo>
                <a:lnTo>
                  <a:pt x="1143" y="270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75" name="object 9275"/>
          <p:cNvSpPr/>
          <p:nvPr/>
        </p:nvSpPr>
        <p:spPr>
          <a:xfrm>
            <a:off x="2699257" y="386600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76" name="object 9276"/>
          <p:cNvSpPr/>
          <p:nvPr/>
        </p:nvSpPr>
        <p:spPr>
          <a:xfrm>
            <a:off x="2699130" y="38620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77" name="object 9277"/>
          <p:cNvSpPr/>
          <p:nvPr/>
        </p:nvSpPr>
        <p:spPr>
          <a:xfrm>
            <a:off x="2698876" y="38227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78" name="object 9278"/>
          <p:cNvSpPr/>
          <p:nvPr/>
        </p:nvSpPr>
        <p:spPr>
          <a:xfrm>
            <a:off x="2698750" y="3802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79" name="object 9279"/>
          <p:cNvSpPr/>
          <p:nvPr/>
        </p:nvSpPr>
        <p:spPr>
          <a:xfrm>
            <a:off x="2698495" y="3792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80" name="object 9280"/>
          <p:cNvSpPr/>
          <p:nvPr/>
        </p:nvSpPr>
        <p:spPr>
          <a:xfrm>
            <a:off x="2697988" y="3755516"/>
            <a:ext cx="1270" cy="94615"/>
          </a:xfrm>
          <a:custGeom>
            <a:avLst/>
            <a:gdLst/>
            <a:ahLst/>
            <a:cxnLst/>
            <a:rect l="l" t="t" r="r" b="b"/>
            <a:pathLst>
              <a:path w="1269" h="94614">
                <a:moveTo>
                  <a:pt x="381" y="-4762"/>
                </a:moveTo>
                <a:lnTo>
                  <a:pt x="381" y="9886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81" name="object 9281"/>
          <p:cNvSpPr/>
          <p:nvPr/>
        </p:nvSpPr>
        <p:spPr>
          <a:xfrm>
            <a:off x="2697352" y="3751326"/>
            <a:ext cx="1270" cy="204470"/>
          </a:xfrm>
          <a:custGeom>
            <a:avLst/>
            <a:gdLst/>
            <a:ahLst/>
            <a:cxnLst/>
            <a:rect l="l" t="t" r="r" b="b"/>
            <a:pathLst>
              <a:path w="1269" h="204470">
                <a:moveTo>
                  <a:pt x="508" y="-4762"/>
                </a:moveTo>
                <a:lnTo>
                  <a:pt x="508" y="208978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82" name="object 9282"/>
          <p:cNvSpPr/>
          <p:nvPr/>
        </p:nvSpPr>
        <p:spPr>
          <a:xfrm>
            <a:off x="2695194" y="3727322"/>
            <a:ext cx="3175" cy="144780"/>
          </a:xfrm>
          <a:custGeom>
            <a:avLst/>
            <a:gdLst/>
            <a:ahLst/>
            <a:cxnLst/>
            <a:rect l="l" t="t" r="r" b="b"/>
            <a:pathLst>
              <a:path w="3175" h="144779">
                <a:moveTo>
                  <a:pt x="0" y="144399"/>
                </a:moveTo>
                <a:lnTo>
                  <a:pt x="0" y="0"/>
                </a:lnTo>
                <a:lnTo>
                  <a:pt x="2667" y="0"/>
                </a:lnTo>
                <a:lnTo>
                  <a:pt x="2667" y="240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83" name="object 9283"/>
          <p:cNvSpPr/>
          <p:nvPr/>
        </p:nvSpPr>
        <p:spPr>
          <a:xfrm>
            <a:off x="2693035" y="3697351"/>
            <a:ext cx="3810" cy="103505"/>
          </a:xfrm>
          <a:custGeom>
            <a:avLst/>
            <a:gdLst/>
            <a:ahLst/>
            <a:cxnLst/>
            <a:rect l="l" t="t" r="r" b="b"/>
            <a:pathLst>
              <a:path w="3810" h="103504">
                <a:moveTo>
                  <a:pt x="0" y="103504"/>
                </a:moveTo>
                <a:lnTo>
                  <a:pt x="0" y="0"/>
                </a:lnTo>
                <a:lnTo>
                  <a:pt x="3429" y="0"/>
                </a:lnTo>
                <a:lnTo>
                  <a:pt x="3429" y="2997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84" name="object 9284"/>
          <p:cNvSpPr/>
          <p:nvPr/>
        </p:nvSpPr>
        <p:spPr>
          <a:xfrm>
            <a:off x="2691764" y="3633723"/>
            <a:ext cx="3175" cy="153035"/>
          </a:xfrm>
          <a:custGeom>
            <a:avLst/>
            <a:gdLst/>
            <a:ahLst/>
            <a:cxnLst/>
            <a:rect l="l" t="t" r="r" b="b"/>
            <a:pathLst>
              <a:path w="3175" h="153035">
                <a:moveTo>
                  <a:pt x="0" y="152653"/>
                </a:moveTo>
                <a:lnTo>
                  <a:pt x="0" y="0"/>
                </a:lnTo>
                <a:lnTo>
                  <a:pt x="3048" y="0"/>
                </a:lnTo>
                <a:lnTo>
                  <a:pt x="3048" y="636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85" name="object 9285"/>
          <p:cNvSpPr/>
          <p:nvPr/>
        </p:nvSpPr>
        <p:spPr>
          <a:xfrm>
            <a:off x="2690748" y="3629278"/>
            <a:ext cx="2540" cy="190500"/>
          </a:xfrm>
          <a:custGeom>
            <a:avLst/>
            <a:gdLst/>
            <a:ahLst/>
            <a:cxnLst/>
            <a:rect l="l" t="t" r="r" b="b"/>
            <a:pathLst>
              <a:path w="2539" h="190500">
                <a:moveTo>
                  <a:pt x="0" y="190119"/>
                </a:moveTo>
                <a:lnTo>
                  <a:pt x="0" y="0"/>
                </a:lnTo>
                <a:lnTo>
                  <a:pt x="2540" y="0"/>
                </a:lnTo>
                <a:lnTo>
                  <a:pt x="2540" y="44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86" name="object 9286"/>
          <p:cNvSpPr/>
          <p:nvPr/>
        </p:nvSpPr>
        <p:spPr>
          <a:xfrm>
            <a:off x="2688463" y="3592576"/>
            <a:ext cx="3810" cy="176530"/>
          </a:xfrm>
          <a:custGeom>
            <a:avLst/>
            <a:gdLst/>
            <a:ahLst/>
            <a:cxnLst/>
            <a:rect l="l" t="t" r="r" b="b"/>
            <a:pathLst>
              <a:path w="3810" h="176529">
                <a:moveTo>
                  <a:pt x="0" y="176022"/>
                </a:moveTo>
                <a:lnTo>
                  <a:pt x="0" y="0"/>
                </a:lnTo>
                <a:lnTo>
                  <a:pt x="3556" y="0"/>
                </a:lnTo>
                <a:lnTo>
                  <a:pt x="3556" y="367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87" name="object 9287"/>
          <p:cNvSpPr/>
          <p:nvPr/>
        </p:nvSpPr>
        <p:spPr>
          <a:xfrm>
            <a:off x="2684398" y="3531996"/>
            <a:ext cx="6350" cy="140335"/>
          </a:xfrm>
          <a:custGeom>
            <a:avLst/>
            <a:gdLst/>
            <a:ahLst/>
            <a:cxnLst/>
            <a:rect l="l" t="t" r="r" b="b"/>
            <a:pathLst>
              <a:path w="6350" h="140335">
                <a:moveTo>
                  <a:pt x="0" y="139826"/>
                </a:moveTo>
                <a:lnTo>
                  <a:pt x="0" y="0"/>
                </a:lnTo>
                <a:lnTo>
                  <a:pt x="5842" y="0"/>
                </a:lnTo>
                <a:lnTo>
                  <a:pt x="5842" y="6057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88" name="object 9288"/>
          <p:cNvSpPr/>
          <p:nvPr/>
        </p:nvSpPr>
        <p:spPr>
          <a:xfrm>
            <a:off x="2681858" y="3520947"/>
            <a:ext cx="5715" cy="135255"/>
          </a:xfrm>
          <a:custGeom>
            <a:avLst/>
            <a:gdLst/>
            <a:ahLst/>
            <a:cxnLst/>
            <a:rect l="l" t="t" r="r" b="b"/>
            <a:pathLst>
              <a:path w="5714" h="135254">
                <a:moveTo>
                  <a:pt x="0" y="134747"/>
                </a:moveTo>
                <a:lnTo>
                  <a:pt x="0" y="0"/>
                </a:lnTo>
                <a:lnTo>
                  <a:pt x="5461" y="0"/>
                </a:lnTo>
                <a:lnTo>
                  <a:pt x="5461" y="110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89" name="object 9289"/>
          <p:cNvSpPr/>
          <p:nvPr/>
        </p:nvSpPr>
        <p:spPr>
          <a:xfrm>
            <a:off x="2670175" y="3473577"/>
            <a:ext cx="14604" cy="120014"/>
          </a:xfrm>
          <a:custGeom>
            <a:avLst/>
            <a:gdLst/>
            <a:ahLst/>
            <a:cxnLst/>
            <a:rect l="l" t="t" r="r" b="b"/>
            <a:pathLst>
              <a:path w="14605" h="120014">
                <a:moveTo>
                  <a:pt x="0" y="119760"/>
                </a:moveTo>
                <a:lnTo>
                  <a:pt x="0" y="0"/>
                </a:lnTo>
                <a:lnTo>
                  <a:pt x="14350" y="0"/>
                </a:lnTo>
                <a:lnTo>
                  <a:pt x="14350" y="473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90" name="object 9290"/>
          <p:cNvSpPr/>
          <p:nvPr/>
        </p:nvSpPr>
        <p:spPr>
          <a:xfrm>
            <a:off x="2661285" y="3466846"/>
            <a:ext cx="16510" cy="120650"/>
          </a:xfrm>
          <a:custGeom>
            <a:avLst/>
            <a:gdLst/>
            <a:ahLst/>
            <a:cxnLst/>
            <a:rect l="l" t="t" r="r" b="b"/>
            <a:pathLst>
              <a:path w="16510" h="120650">
                <a:moveTo>
                  <a:pt x="0" y="120396"/>
                </a:moveTo>
                <a:lnTo>
                  <a:pt x="0" y="0"/>
                </a:lnTo>
                <a:lnTo>
                  <a:pt x="16129" y="0"/>
                </a:lnTo>
                <a:lnTo>
                  <a:pt x="16129" y="67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91" name="object 9291"/>
          <p:cNvSpPr/>
          <p:nvPr/>
        </p:nvSpPr>
        <p:spPr>
          <a:xfrm>
            <a:off x="2654807" y="3441572"/>
            <a:ext cx="14604" cy="163830"/>
          </a:xfrm>
          <a:custGeom>
            <a:avLst/>
            <a:gdLst/>
            <a:ahLst/>
            <a:cxnLst/>
            <a:rect l="l" t="t" r="r" b="b"/>
            <a:pathLst>
              <a:path w="14605" h="163829">
                <a:moveTo>
                  <a:pt x="0" y="163575"/>
                </a:moveTo>
                <a:lnTo>
                  <a:pt x="0" y="0"/>
                </a:lnTo>
                <a:lnTo>
                  <a:pt x="14478" y="0"/>
                </a:lnTo>
                <a:lnTo>
                  <a:pt x="14478" y="252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92" name="object 9292"/>
          <p:cNvSpPr/>
          <p:nvPr/>
        </p:nvSpPr>
        <p:spPr>
          <a:xfrm>
            <a:off x="1990979" y="3435477"/>
            <a:ext cx="671195" cy="46355"/>
          </a:xfrm>
          <a:custGeom>
            <a:avLst/>
            <a:gdLst/>
            <a:ahLst/>
            <a:cxnLst/>
            <a:rect l="l" t="t" r="r" b="b"/>
            <a:pathLst>
              <a:path w="671194" h="46354">
                <a:moveTo>
                  <a:pt x="0" y="45974"/>
                </a:moveTo>
                <a:lnTo>
                  <a:pt x="0" y="0"/>
                </a:lnTo>
                <a:lnTo>
                  <a:pt x="671068" y="0"/>
                </a:lnTo>
                <a:lnTo>
                  <a:pt x="671068" y="60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93" name="object 9293"/>
          <p:cNvSpPr/>
          <p:nvPr/>
        </p:nvSpPr>
        <p:spPr>
          <a:xfrm>
            <a:off x="3196463" y="3946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94" name="object 9294"/>
          <p:cNvSpPr/>
          <p:nvPr/>
        </p:nvSpPr>
        <p:spPr>
          <a:xfrm>
            <a:off x="3196335" y="39056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95" name="object 9295"/>
          <p:cNvSpPr/>
          <p:nvPr/>
        </p:nvSpPr>
        <p:spPr>
          <a:xfrm>
            <a:off x="3196844" y="40123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96" name="object 9296"/>
          <p:cNvSpPr/>
          <p:nvPr/>
        </p:nvSpPr>
        <p:spPr>
          <a:xfrm>
            <a:off x="3197479" y="40223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97" name="object 9297"/>
          <p:cNvSpPr/>
          <p:nvPr/>
        </p:nvSpPr>
        <p:spPr>
          <a:xfrm>
            <a:off x="3197225" y="39381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98" name="object 9298"/>
          <p:cNvSpPr/>
          <p:nvPr/>
        </p:nvSpPr>
        <p:spPr>
          <a:xfrm>
            <a:off x="3196970" y="3865117"/>
            <a:ext cx="635" cy="147320"/>
          </a:xfrm>
          <a:custGeom>
            <a:avLst/>
            <a:gdLst/>
            <a:ahLst/>
            <a:cxnLst/>
            <a:rect l="l" t="t" r="r" b="b"/>
            <a:pathLst>
              <a:path w="635" h="147320">
                <a:moveTo>
                  <a:pt x="190" y="-4762"/>
                </a:moveTo>
                <a:lnTo>
                  <a:pt x="190" y="15195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99" name="object 9299"/>
          <p:cNvSpPr/>
          <p:nvPr/>
        </p:nvSpPr>
        <p:spPr>
          <a:xfrm>
            <a:off x="3196463" y="3701796"/>
            <a:ext cx="635" cy="203835"/>
          </a:xfrm>
          <a:custGeom>
            <a:avLst/>
            <a:gdLst/>
            <a:ahLst/>
            <a:cxnLst/>
            <a:rect l="l" t="t" r="r" b="b"/>
            <a:pathLst>
              <a:path w="635" h="203835">
                <a:moveTo>
                  <a:pt x="317" y="-4762"/>
                </a:moveTo>
                <a:lnTo>
                  <a:pt x="317" y="20859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00" name="object 9300"/>
          <p:cNvSpPr/>
          <p:nvPr/>
        </p:nvSpPr>
        <p:spPr>
          <a:xfrm>
            <a:off x="3197860" y="39217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01" name="object 9301"/>
          <p:cNvSpPr/>
          <p:nvPr/>
        </p:nvSpPr>
        <p:spPr>
          <a:xfrm>
            <a:off x="3198367" y="43187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02" name="object 9302"/>
          <p:cNvSpPr/>
          <p:nvPr/>
        </p:nvSpPr>
        <p:spPr>
          <a:xfrm>
            <a:off x="3198241" y="3989959"/>
            <a:ext cx="635" cy="328930"/>
          </a:xfrm>
          <a:custGeom>
            <a:avLst/>
            <a:gdLst/>
            <a:ahLst/>
            <a:cxnLst/>
            <a:rect l="l" t="t" r="r" b="b"/>
            <a:pathLst>
              <a:path w="635" h="328929">
                <a:moveTo>
                  <a:pt x="127" y="-4762"/>
                </a:moveTo>
                <a:lnTo>
                  <a:pt x="127" y="333565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03" name="object 9303"/>
          <p:cNvSpPr/>
          <p:nvPr/>
        </p:nvSpPr>
        <p:spPr>
          <a:xfrm>
            <a:off x="3199129" y="41770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04" name="object 9304"/>
          <p:cNvSpPr/>
          <p:nvPr/>
        </p:nvSpPr>
        <p:spPr>
          <a:xfrm>
            <a:off x="3199002" y="41259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05" name="object 9305"/>
          <p:cNvSpPr/>
          <p:nvPr/>
        </p:nvSpPr>
        <p:spPr>
          <a:xfrm>
            <a:off x="3198748" y="41089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06" name="object 9306"/>
          <p:cNvSpPr/>
          <p:nvPr/>
        </p:nvSpPr>
        <p:spPr>
          <a:xfrm>
            <a:off x="3199510" y="41278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07" name="object 9307"/>
          <p:cNvSpPr/>
          <p:nvPr/>
        </p:nvSpPr>
        <p:spPr>
          <a:xfrm>
            <a:off x="3199892" y="41816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08" name="object 9308"/>
          <p:cNvSpPr/>
          <p:nvPr/>
        </p:nvSpPr>
        <p:spPr>
          <a:xfrm>
            <a:off x="3200273" y="41446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09" name="object 9309"/>
          <p:cNvSpPr/>
          <p:nvPr/>
        </p:nvSpPr>
        <p:spPr>
          <a:xfrm>
            <a:off x="3200019" y="4075429"/>
            <a:ext cx="635" cy="106680"/>
          </a:xfrm>
          <a:custGeom>
            <a:avLst/>
            <a:gdLst/>
            <a:ahLst/>
            <a:cxnLst/>
            <a:rect l="l" t="t" r="r" b="b"/>
            <a:pathLst>
              <a:path w="635" h="106679">
                <a:moveTo>
                  <a:pt x="190" y="-4762"/>
                </a:moveTo>
                <a:lnTo>
                  <a:pt x="190" y="11093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10" name="object 9310"/>
          <p:cNvSpPr/>
          <p:nvPr/>
        </p:nvSpPr>
        <p:spPr>
          <a:xfrm>
            <a:off x="3199638" y="3986021"/>
            <a:ext cx="635" cy="142240"/>
          </a:xfrm>
          <a:custGeom>
            <a:avLst/>
            <a:gdLst/>
            <a:ahLst/>
            <a:cxnLst/>
            <a:rect l="l" t="t" r="r" b="b"/>
            <a:pathLst>
              <a:path w="635" h="142239">
                <a:moveTo>
                  <a:pt x="253" y="-4762"/>
                </a:moveTo>
                <a:lnTo>
                  <a:pt x="253" y="146621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11" name="object 9311"/>
          <p:cNvSpPr/>
          <p:nvPr/>
        </p:nvSpPr>
        <p:spPr>
          <a:xfrm>
            <a:off x="3198876" y="3964051"/>
            <a:ext cx="1270" cy="145415"/>
          </a:xfrm>
          <a:custGeom>
            <a:avLst/>
            <a:gdLst/>
            <a:ahLst/>
            <a:cxnLst/>
            <a:rect l="l" t="t" r="r" b="b"/>
            <a:pathLst>
              <a:path w="1269" h="145414">
                <a:moveTo>
                  <a:pt x="508" y="-4762"/>
                </a:moveTo>
                <a:lnTo>
                  <a:pt x="508" y="14966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12" name="object 9312"/>
          <p:cNvSpPr/>
          <p:nvPr/>
        </p:nvSpPr>
        <p:spPr>
          <a:xfrm>
            <a:off x="3198367" y="3922267"/>
            <a:ext cx="1270" cy="67945"/>
          </a:xfrm>
          <a:custGeom>
            <a:avLst/>
            <a:gdLst/>
            <a:ahLst/>
            <a:cxnLst/>
            <a:rect l="l" t="t" r="r" b="b"/>
            <a:pathLst>
              <a:path w="1269" h="67945">
                <a:moveTo>
                  <a:pt x="0" y="67691"/>
                </a:moveTo>
                <a:lnTo>
                  <a:pt x="0" y="0"/>
                </a:lnTo>
                <a:lnTo>
                  <a:pt x="1016" y="0"/>
                </a:lnTo>
                <a:lnTo>
                  <a:pt x="1016" y="417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13" name="object 9313"/>
          <p:cNvSpPr/>
          <p:nvPr/>
        </p:nvSpPr>
        <p:spPr>
          <a:xfrm>
            <a:off x="3201035" y="41207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14" name="object 9314"/>
          <p:cNvSpPr/>
          <p:nvPr/>
        </p:nvSpPr>
        <p:spPr>
          <a:xfrm>
            <a:off x="3200907" y="41164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15" name="object 9315"/>
          <p:cNvSpPr/>
          <p:nvPr/>
        </p:nvSpPr>
        <p:spPr>
          <a:xfrm>
            <a:off x="3201416" y="40899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16" name="object 9316"/>
          <p:cNvSpPr/>
          <p:nvPr/>
        </p:nvSpPr>
        <p:spPr>
          <a:xfrm>
            <a:off x="3201035" y="4011421"/>
            <a:ext cx="635" cy="105410"/>
          </a:xfrm>
          <a:custGeom>
            <a:avLst/>
            <a:gdLst/>
            <a:ahLst/>
            <a:cxnLst/>
            <a:rect l="l" t="t" r="r" b="b"/>
            <a:pathLst>
              <a:path w="635" h="105410">
                <a:moveTo>
                  <a:pt x="253" y="-4762"/>
                </a:moveTo>
                <a:lnTo>
                  <a:pt x="253" y="109791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17" name="object 9317"/>
          <p:cNvSpPr/>
          <p:nvPr/>
        </p:nvSpPr>
        <p:spPr>
          <a:xfrm>
            <a:off x="3200654" y="3880739"/>
            <a:ext cx="635" cy="130810"/>
          </a:xfrm>
          <a:custGeom>
            <a:avLst/>
            <a:gdLst/>
            <a:ahLst/>
            <a:cxnLst/>
            <a:rect l="l" t="t" r="r" b="b"/>
            <a:pathLst>
              <a:path w="635" h="130810">
                <a:moveTo>
                  <a:pt x="317" y="-4762"/>
                </a:moveTo>
                <a:lnTo>
                  <a:pt x="317" y="13544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18" name="object 9318"/>
          <p:cNvSpPr/>
          <p:nvPr/>
        </p:nvSpPr>
        <p:spPr>
          <a:xfrm>
            <a:off x="3198876" y="3710940"/>
            <a:ext cx="2540" cy="211454"/>
          </a:xfrm>
          <a:custGeom>
            <a:avLst/>
            <a:gdLst/>
            <a:ahLst/>
            <a:cxnLst/>
            <a:rect l="l" t="t" r="r" b="b"/>
            <a:pathLst>
              <a:path w="2539" h="211454">
                <a:moveTo>
                  <a:pt x="1015" y="-4762"/>
                </a:moveTo>
                <a:lnTo>
                  <a:pt x="1015" y="216090"/>
                </a:lnTo>
              </a:path>
            </a:pathLst>
          </a:custGeom>
          <a:ln w="1155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19" name="object 9319"/>
          <p:cNvSpPr/>
          <p:nvPr/>
        </p:nvSpPr>
        <p:spPr>
          <a:xfrm>
            <a:off x="3197860" y="3642740"/>
            <a:ext cx="2540" cy="279400"/>
          </a:xfrm>
          <a:custGeom>
            <a:avLst/>
            <a:gdLst/>
            <a:ahLst/>
            <a:cxnLst/>
            <a:rect l="l" t="t" r="r" b="b"/>
            <a:pathLst>
              <a:path w="2539" h="279400">
                <a:moveTo>
                  <a:pt x="1015" y="-4762"/>
                </a:moveTo>
                <a:lnTo>
                  <a:pt x="1015" y="283781"/>
                </a:lnTo>
              </a:path>
            </a:pathLst>
          </a:custGeom>
          <a:ln w="1155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20" name="object 9320"/>
          <p:cNvSpPr/>
          <p:nvPr/>
        </p:nvSpPr>
        <p:spPr>
          <a:xfrm>
            <a:off x="3201797" y="4149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21" name="object 9321"/>
          <p:cNvSpPr/>
          <p:nvPr/>
        </p:nvSpPr>
        <p:spPr>
          <a:xfrm>
            <a:off x="3202177" y="40878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22" name="object 9322"/>
          <p:cNvSpPr/>
          <p:nvPr/>
        </p:nvSpPr>
        <p:spPr>
          <a:xfrm>
            <a:off x="3201923" y="4033773"/>
            <a:ext cx="635" cy="116205"/>
          </a:xfrm>
          <a:custGeom>
            <a:avLst/>
            <a:gdLst/>
            <a:ahLst/>
            <a:cxnLst/>
            <a:rect l="l" t="t" r="r" b="b"/>
            <a:pathLst>
              <a:path w="635" h="116204">
                <a:moveTo>
                  <a:pt x="190" y="-4762"/>
                </a:moveTo>
                <a:lnTo>
                  <a:pt x="190" y="12045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23" name="object 9323"/>
          <p:cNvSpPr/>
          <p:nvPr/>
        </p:nvSpPr>
        <p:spPr>
          <a:xfrm>
            <a:off x="3203194" y="44109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24" name="object 9324"/>
          <p:cNvSpPr/>
          <p:nvPr/>
        </p:nvSpPr>
        <p:spPr>
          <a:xfrm>
            <a:off x="3202939" y="43205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25" name="object 9325"/>
          <p:cNvSpPr/>
          <p:nvPr/>
        </p:nvSpPr>
        <p:spPr>
          <a:xfrm>
            <a:off x="3202813" y="42961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26" name="object 9326"/>
          <p:cNvSpPr/>
          <p:nvPr/>
        </p:nvSpPr>
        <p:spPr>
          <a:xfrm>
            <a:off x="3202558" y="42731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27" name="object 9327"/>
          <p:cNvSpPr/>
          <p:nvPr/>
        </p:nvSpPr>
        <p:spPr>
          <a:xfrm>
            <a:off x="3203701" y="43061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28" name="object 9328"/>
          <p:cNvSpPr/>
          <p:nvPr/>
        </p:nvSpPr>
        <p:spPr>
          <a:xfrm>
            <a:off x="3203575" y="4263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29" name="object 9329"/>
          <p:cNvSpPr/>
          <p:nvPr/>
        </p:nvSpPr>
        <p:spPr>
          <a:xfrm>
            <a:off x="3202685" y="4235069"/>
            <a:ext cx="1270" cy="38100"/>
          </a:xfrm>
          <a:custGeom>
            <a:avLst/>
            <a:gdLst/>
            <a:ahLst/>
            <a:cxnLst/>
            <a:rect l="l" t="t" r="r" b="b"/>
            <a:pathLst>
              <a:path w="1269" h="38100">
                <a:moveTo>
                  <a:pt x="0" y="38100"/>
                </a:moveTo>
                <a:lnTo>
                  <a:pt x="0" y="0"/>
                </a:lnTo>
                <a:lnTo>
                  <a:pt x="1016" y="0"/>
                </a:lnTo>
                <a:lnTo>
                  <a:pt x="1016" y="283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30" name="object 9330"/>
          <p:cNvSpPr/>
          <p:nvPr/>
        </p:nvSpPr>
        <p:spPr>
          <a:xfrm>
            <a:off x="3204082" y="41943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31" name="object 9331"/>
          <p:cNvSpPr/>
          <p:nvPr/>
        </p:nvSpPr>
        <p:spPr>
          <a:xfrm>
            <a:off x="3204845" y="42392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32" name="object 9332"/>
          <p:cNvSpPr/>
          <p:nvPr/>
        </p:nvSpPr>
        <p:spPr>
          <a:xfrm>
            <a:off x="3204717" y="41978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33" name="object 9333"/>
          <p:cNvSpPr/>
          <p:nvPr/>
        </p:nvSpPr>
        <p:spPr>
          <a:xfrm>
            <a:off x="3204464" y="41699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34" name="object 9334"/>
          <p:cNvSpPr/>
          <p:nvPr/>
        </p:nvSpPr>
        <p:spPr>
          <a:xfrm>
            <a:off x="3204210" y="4133088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5">
                <a:moveTo>
                  <a:pt x="190" y="-4762"/>
                </a:moveTo>
                <a:lnTo>
                  <a:pt x="190" y="65976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35" name="object 9335"/>
          <p:cNvSpPr/>
          <p:nvPr/>
        </p:nvSpPr>
        <p:spPr>
          <a:xfrm>
            <a:off x="3203194" y="4099686"/>
            <a:ext cx="1270" cy="135890"/>
          </a:xfrm>
          <a:custGeom>
            <a:avLst/>
            <a:gdLst/>
            <a:ahLst/>
            <a:cxnLst/>
            <a:rect l="l" t="t" r="r" b="b"/>
            <a:pathLst>
              <a:path w="1269" h="135889">
                <a:moveTo>
                  <a:pt x="634" y="-4762"/>
                </a:moveTo>
                <a:lnTo>
                  <a:pt x="634" y="140144"/>
                </a:lnTo>
              </a:path>
            </a:pathLst>
          </a:custGeom>
          <a:ln w="107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36" name="object 9336"/>
          <p:cNvSpPr/>
          <p:nvPr/>
        </p:nvSpPr>
        <p:spPr>
          <a:xfrm>
            <a:off x="3205226" y="41925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37" name="object 9337"/>
          <p:cNvSpPr/>
          <p:nvPr/>
        </p:nvSpPr>
        <p:spPr>
          <a:xfrm>
            <a:off x="3205988" y="4302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38" name="object 9338"/>
          <p:cNvSpPr/>
          <p:nvPr/>
        </p:nvSpPr>
        <p:spPr>
          <a:xfrm>
            <a:off x="3205860" y="4289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39" name="object 9339"/>
          <p:cNvSpPr/>
          <p:nvPr/>
        </p:nvSpPr>
        <p:spPr>
          <a:xfrm>
            <a:off x="3205607" y="42649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40" name="object 9340"/>
          <p:cNvSpPr/>
          <p:nvPr/>
        </p:nvSpPr>
        <p:spPr>
          <a:xfrm>
            <a:off x="3206369" y="4232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41" name="object 9341"/>
          <p:cNvSpPr/>
          <p:nvPr/>
        </p:nvSpPr>
        <p:spPr>
          <a:xfrm>
            <a:off x="3205733" y="4187697"/>
            <a:ext cx="1270" cy="77470"/>
          </a:xfrm>
          <a:custGeom>
            <a:avLst/>
            <a:gdLst/>
            <a:ahLst/>
            <a:cxnLst/>
            <a:rect l="l" t="t" r="r" b="b"/>
            <a:pathLst>
              <a:path w="1269" h="77470">
                <a:moveTo>
                  <a:pt x="381" y="-4762"/>
                </a:moveTo>
                <a:lnTo>
                  <a:pt x="381" y="81978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42" name="object 9342"/>
          <p:cNvSpPr/>
          <p:nvPr/>
        </p:nvSpPr>
        <p:spPr>
          <a:xfrm>
            <a:off x="3205352" y="4153915"/>
            <a:ext cx="1270" cy="38735"/>
          </a:xfrm>
          <a:custGeom>
            <a:avLst/>
            <a:gdLst/>
            <a:ahLst/>
            <a:cxnLst/>
            <a:rect l="l" t="t" r="r" b="b"/>
            <a:pathLst>
              <a:path w="1269" h="38735">
                <a:moveTo>
                  <a:pt x="0" y="38607"/>
                </a:moveTo>
                <a:lnTo>
                  <a:pt x="0" y="0"/>
                </a:lnTo>
                <a:lnTo>
                  <a:pt x="762" y="0"/>
                </a:lnTo>
                <a:lnTo>
                  <a:pt x="762" y="337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43" name="object 9343"/>
          <p:cNvSpPr/>
          <p:nvPr/>
        </p:nvSpPr>
        <p:spPr>
          <a:xfrm>
            <a:off x="3206750" y="43722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44" name="object 9344"/>
          <p:cNvSpPr/>
          <p:nvPr/>
        </p:nvSpPr>
        <p:spPr>
          <a:xfrm>
            <a:off x="3207385" y="44645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45" name="object 9345"/>
          <p:cNvSpPr/>
          <p:nvPr/>
        </p:nvSpPr>
        <p:spPr>
          <a:xfrm>
            <a:off x="3207130" y="4382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46" name="object 9346"/>
          <p:cNvSpPr/>
          <p:nvPr/>
        </p:nvSpPr>
        <p:spPr>
          <a:xfrm>
            <a:off x="3207766" y="43315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47" name="object 9347"/>
          <p:cNvSpPr/>
          <p:nvPr/>
        </p:nvSpPr>
        <p:spPr>
          <a:xfrm>
            <a:off x="3207257" y="4324984"/>
            <a:ext cx="635" cy="58419"/>
          </a:xfrm>
          <a:custGeom>
            <a:avLst/>
            <a:gdLst/>
            <a:ahLst/>
            <a:cxnLst/>
            <a:rect l="l" t="t" r="r" b="b"/>
            <a:pathLst>
              <a:path w="635" h="58420">
                <a:moveTo>
                  <a:pt x="254" y="-4762"/>
                </a:moveTo>
                <a:lnTo>
                  <a:pt x="254" y="6267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48" name="object 9348"/>
          <p:cNvSpPr/>
          <p:nvPr/>
        </p:nvSpPr>
        <p:spPr>
          <a:xfrm>
            <a:off x="3206876" y="4298441"/>
            <a:ext cx="635" cy="74295"/>
          </a:xfrm>
          <a:custGeom>
            <a:avLst/>
            <a:gdLst/>
            <a:ahLst/>
            <a:cxnLst/>
            <a:rect l="l" t="t" r="r" b="b"/>
            <a:pathLst>
              <a:path w="635" h="74295">
                <a:moveTo>
                  <a:pt x="317" y="-4762"/>
                </a:moveTo>
                <a:lnTo>
                  <a:pt x="317" y="7854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49" name="object 9349"/>
          <p:cNvSpPr/>
          <p:nvPr/>
        </p:nvSpPr>
        <p:spPr>
          <a:xfrm>
            <a:off x="3208147" y="41788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50" name="object 9350"/>
          <p:cNvSpPr/>
          <p:nvPr/>
        </p:nvSpPr>
        <p:spPr>
          <a:xfrm>
            <a:off x="3207257" y="4125086"/>
            <a:ext cx="1270" cy="173355"/>
          </a:xfrm>
          <a:custGeom>
            <a:avLst/>
            <a:gdLst/>
            <a:ahLst/>
            <a:cxnLst/>
            <a:rect l="l" t="t" r="r" b="b"/>
            <a:pathLst>
              <a:path w="1269" h="173354">
                <a:moveTo>
                  <a:pt x="444" y="-4762"/>
                </a:moveTo>
                <a:lnTo>
                  <a:pt x="444" y="178117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51" name="object 9351"/>
          <p:cNvSpPr/>
          <p:nvPr/>
        </p:nvSpPr>
        <p:spPr>
          <a:xfrm>
            <a:off x="3205733" y="4071365"/>
            <a:ext cx="1905" cy="82550"/>
          </a:xfrm>
          <a:custGeom>
            <a:avLst/>
            <a:gdLst/>
            <a:ahLst/>
            <a:cxnLst/>
            <a:rect l="l" t="t" r="r" b="b"/>
            <a:pathLst>
              <a:path w="1905" h="82550">
                <a:moveTo>
                  <a:pt x="0" y="82550"/>
                </a:moveTo>
                <a:lnTo>
                  <a:pt x="0" y="0"/>
                </a:lnTo>
                <a:lnTo>
                  <a:pt x="1905" y="0"/>
                </a:lnTo>
                <a:lnTo>
                  <a:pt x="1905" y="537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52" name="object 9352"/>
          <p:cNvSpPr/>
          <p:nvPr/>
        </p:nvSpPr>
        <p:spPr>
          <a:xfrm>
            <a:off x="3203829" y="4016247"/>
            <a:ext cx="3175" cy="83820"/>
          </a:xfrm>
          <a:custGeom>
            <a:avLst/>
            <a:gdLst/>
            <a:ahLst/>
            <a:cxnLst/>
            <a:rect l="l" t="t" r="r" b="b"/>
            <a:pathLst>
              <a:path w="3175" h="83820">
                <a:moveTo>
                  <a:pt x="0" y="83439"/>
                </a:moveTo>
                <a:lnTo>
                  <a:pt x="0" y="0"/>
                </a:lnTo>
                <a:lnTo>
                  <a:pt x="2921" y="0"/>
                </a:lnTo>
                <a:lnTo>
                  <a:pt x="2921" y="5511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53" name="object 9353"/>
          <p:cNvSpPr/>
          <p:nvPr/>
        </p:nvSpPr>
        <p:spPr>
          <a:xfrm>
            <a:off x="3202051" y="3915283"/>
            <a:ext cx="3175" cy="118745"/>
          </a:xfrm>
          <a:custGeom>
            <a:avLst/>
            <a:gdLst/>
            <a:ahLst/>
            <a:cxnLst/>
            <a:rect l="l" t="t" r="r" b="b"/>
            <a:pathLst>
              <a:path w="3175" h="118745">
                <a:moveTo>
                  <a:pt x="0" y="118491"/>
                </a:moveTo>
                <a:lnTo>
                  <a:pt x="0" y="0"/>
                </a:lnTo>
                <a:lnTo>
                  <a:pt x="3175" y="0"/>
                </a:lnTo>
                <a:lnTo>
                  <a:pt x="3175" y="1009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54" name="object 9354"/>
          <p:cNvSpPr/>
          <p:nvPr/>
        </p:nvSpPr>
        <p:spPr>
          <a:xfrm>
            <a:off x="3208654" y="41461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55" name="object 9355"/>
          <p:cNvSpPr/>
          <p:nvPr/>
        </p:nvSpPr>
        <p:spPr>
          <a:xfrm>
            <a:off x="3208527" y="41036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56" name="object 9356"/>
          <p:cNvSpPr/>
          <p:nvPr/>
        </p:nvSpPr>
        <p:spPr>
          <a:xfrm>
            <a:off x="3209035" y="41816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57" name="object 9357"/>
          <p:cNvSpPr/>
          <p:nvPr/>
        </p:nvSpPr>
        <p:spPr>
          <a:xfrm>
            <a:off x="3209417" y="4242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58" name="object 9358"/>
          <p:cNvSpPr/>
          <p:nvPr/>
        </p:nvSpPr>
        <p:spPr>
          <a:xfrm>
            <a:off x="3209798" y="42311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59" name="object 9359"/>
          <p:cNvSpPr/>
          <p:nvPr/>
        </p:nvSpPr>
        <p:spPr>
          <a:xfrm>
            <a:off x="3210179" y="42179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60" name="object 9360"/>
          <p:cNvSpPr/>
          <p:nvPr/>
        </p:nvSpPr>
        <p:spPr>
          <a:xfrm>
            <a:off x="3209925" y="4187190"/>
            <a:ext cx="635" cy="44450"/>
          </a:xfrm>
          <a:custGeom>
            <a:avLst/>
            <a:gdLst/>
            <a:ahLst/>
            <a:cxnLst/>
            <a:rect l="l" t="t" r="r" b="b"/>
            <a:pathLst>
              <a:path w="635" h="44450">
                <a:moveTo>
                  <a:pt x="190" y="-4762"/>
                </a:moveTo>
                <a:lnTo>
                  <a:pt x="190" y="4870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61" name="object 9361"/>
          <p:cNvSpPr/>
          <p:nvPr/>
        </p:nvSpPr>
        <p:spPr>
          <a:xfrm>
            <a:off x="3209544" y="4096384"/>
            <a:ext cx="635" cy="146050"/>
          </a:xfrm>
          <a:custGeom>
            <a:avLst/>
            <a:gdLst/>
            <a:ahLst/>
            <a:cxnLst/>
            <a:rect l="l" t="t" r="r" b="b"/>
            <a:pathLst>
              <a:path w="635" h="146050">
                <a:moveTo>
                  <a:pt x="254" y="-4762"/>
                </a:moveTo>
                <a:lnTo>
                  <a:pt x="254" y="15081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62" name="object 9362"/>
          <p:cNvSpPr/>
          <p:nvPr/>
        </p:nvSpPr>
        <p:spPr>
          <a:xfrm>
            <a:off x="3209163" y="3991990"/>
            <a:ext cx="635" cy="189865"/>
          </a:xfrm>
          <a:custGeom>
            <a:avLst/>
            <a:gdLst/>
            <a:ahLst/>
            <a:cxnLst/>
            <a:rect l="l" t="t" r="r" b="b"/>
            <a:pathLst>
              <a:path w="635" h="189864">
                <a:moveTo>
                  <a:pt x="317" y="-4762"/>
                </a:moveTo>
                <a:lnTo>
                  <a:pt x="317" y="194373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63" name="object 9363"/>
          <p:cNvSpPr/>
          <p:nvPr/>
        </p:nvSpPr>
        <p:spPr>
          <a:xfrm>
            <a:off x="3208654" y="3934967"/>
            <a:ext cx="1270" cy="168910"/>
          </a:xfrm>
          <a:custGeom>
            <a:avLst/>
            <a:gdLst/>
            <a:ahLst/>
            <a:cxnLst/>
            <a:rect l="l" t="t" r="r" b="b"/>
            <a:pathLst>
              <a:path w="1269" h="168910">
                <a:moveTo>
                  <a:pt x="444" y="-4762"/>
                </a:moveTo>
                <a:lnTo>
                  <a:pt x="444" y="173418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64" name="object 9364"/>
          <p:cNvSpPr/>
          <p:nvPr/>
        </p:nvSpPr>
        <p:spPr>
          <a:xfrm>
            <a:off x="3210814" y="43309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65" name="object 9365"/>
          <p:cNvSpPr/>
          <p:nvPr/>
        </p:nvSpPr>
        <p:spPr>
          <a:xfrm>
            <a:off x="3210560" y="42724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66" name="object 9366"/>
          <p:cNvSpPr/>
          <p:nvPr/>
        </p:nvSpPr>
        <p:spPr>
          <a:xfrm>
            <a:off x="3211322" y="43395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67" name="object 9367"/>
          <p:cNvSpPr/>
          <p:nvPr/>
        </p:nvSpPr>
        <p:spPr>
          <a:xfrm>
            <a:off x="3211195" y="42867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68" name="object 9368"/>
          <p:cNvSpPr/>
          <p:nvPr/>
        </p:nvSpPr>
        <p:spPr>
          <a:xfrm>
            <a:off x="3211702" y="42790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69" name="object 9369"/>
          <p:cNvSpPr/>
          <p:nvPr/>
        </p:nvSpPr>
        <p:spPr>
          <a:xfrm>
            <a:off x="3211322" y="4214876"/>
            <a:ext cx="635" cy="72390"/>
          </a:xfrm>
          <a:custGeom>
            <a:avLst/>
            <a:gdLst/>
            <a:ahLst/>
            <a:cxnLst/>
            <a:rect l="l" t="t" r="r" b="b"/>
            <a:pathLst>
              <a:path w="635" h="72389">
                <a:moveTo>
                  <a:pt x="253" y="-4762"/>
                </a:moveTo>
                <a:lnTo>
                  <a:pt x="253" y="7664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70" name="object 9370"/>
          <p:cNvSpPr/>
          <p:nvPr/>
        </p:nvSpPr>
        <p:spPr>
          <a:xfrm>
            <a:off x="3210686" y="4149978"/>
            <a:ext cx="1270" cy="122555"/>
          </a:xfrm>
          <a:custGeom>
            <a:avLst/>
            <a:gdLst/>
            <a:ahLst/>
            <a:cxnLst/>
            <a:rect l="l" t="t" r="r" b="b"/>
            <a:pathLst>
              <a:path w="1269" h="122554">
                <a:moveTo>
                  <a:pt x="444" y="-4762"/>
                </a:moveTo>
                <a:lnTo>
                  <a:pt x="444" y="127190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71" name="object 9371"/>
          <p:cNvSpPr/>
          <p:nvPr/>
        </p:nvSpPr>
        <p:spPr>
          <a:xfrm>
            <a:off x="3212338" y="42917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72" name="object 9372"/>
          <p:cNvSpPr/>
          <p:nvPr/>
        </p:nvSpPr>
        <p:spPr>
          <a:xfrm>
            <a:off x="3212083" y="4234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73" name="object 9373"/>
          <p:cNvSpPr/>
          <p:nvPr/>
        </p:nvSpPr>
        <p:spPr>
          <a:xfrm>
            <a:off x="3212719" y="42980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74" name="object 9374"/>
          <p:cNvSpPr/>
          <p:nvPr/>
        </p:nvSpPr>
        <p:spPr>
          <a:xfrm>
            <a:off x="3213100" y="42546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75" name="object 9375"/>
          <p:cNvSpPr/>
          <p:nvPr/>
        </p:nvSpPr>
        <p:spPr>
          <a:xfrm>
            <a:off x="3212719" y="4208526"/>
            <a:ext cx="635" cy="89535"/>
          </a:xfrm>
          <a:custGeom>
            <a:avLst/>
            <a:gdLst/>
            <a:ahLst/>
            <a:cxnLst/>
            <a:rect l="l" t="t" r="r" b="b"/>
            <a:pathLst>
              <a:path w="635" h="89535">
                <a:moveTo>
                  <a:pt x="190" y="-4762"/>
                </a:moveTo>
                <a:lnTo>
                  <a:pt x="190" y="9429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76" name="object 9376"/>
          <p:cNvSpPr/>
          <p:nvPr/>
        </p:nvSpPr>
        <p:spPr>
          <a:xfrm>
            <a:off x="3212210" y="4116070"/>
            <a:ext cx="1270" cy="118110"/>
          </a:xfrm>
          <a:custGeom>
            <a:avLst/>
            <a:gdLst/>
            <a:ahLst/>
            <a:cxnLst/>
            <a:rect l="l" t="t" r="r" b="b"/>
            <a:pathLst>
              <a:path w="1269" h="118110">
                <a:moveTo>
                  <a:pt x="381" y="-4762"/>
                </a:moveTo>
                <a:lnTo>
                  <a:pt x="381" y="12274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77" name="object 9377"/>
          <p:cNvSpPr/>
          <p:nvPr/>
        </p:nvSpPr>
        <p:spPr>
          <a:xfrm>
            <a:off x="3213989" y="43291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78" name="object 9378"/>
          <p:cNvSpPr/>
          <p:nvPr/>
        </p:nvSpPr>
        <p:spPr>
          <a:xfrm>
            <a:off x="3213861" y="43003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79" name="object 9379"/>
          <p:cNvSpPr/>
          <p:nvPr/>
        </p:nvSpPr>
        <p:spPr>
          <a:xfrm>
            <a:off x="3213607" y="4276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80" name="object 9380"/>
          <p:cNvSpPr/>
          <p:nvPr/>
        </p:nvSpPr>
        <p:spPr>
          <a:xfrm>
            <a:off x="3214751" y="4364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81" name="object 9381"/>
          <p:cNvSpPr/>
          <p:nvPr/>
        </p:nvSpPr>
        <p:spPr>
          <a:xfrm>
            <a:off x="3214623" y="43091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82" name="object 9382"/>
          <p:cNvSpPr/>
          <p:nvPr/>
        </p:nvSpPr>
        <p:spPr>
          <a:xfrm>
            <a:off x="3214370" y="4219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83" name="object 9383"/>
          <p:cNvSpPr/>
          <p:nvPr/>
        </p:nvSpPr>
        <p:spPr>
          <a:xfrm>
            <a:off x="3213735" y="4190619"/>
            <a:ext cx="1270" cy="86360"/>
          </a:xfrm>
          <a:custGeom>
            <a:avLst/>
            <a:gdLst/>
            <a:ahLst/>
            <a:cxnLst/>
            <a:rect l="l" t="t" r="r" b="b"/>
            <a:pathLst>
              <a:path w="1269" h="86360">
                <a:moveTo>
                  <a:pt x="444" y="-4762"/>
                </a:moveTo>
                <a:lnTo>
                  <a:pt x="444" y="90614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84" name="object 9384"/>
          <p:cNvSpPr/>
          <p:nvPr/>
        </p:nvSpPr>
        <p:spPr>
          <a:xfrm>
            <a:off x="3213480" y="40972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85" name="object 9385"/>
          <p:cNvSpPr/>
          <p:nvPr/>
        </p:nvSpPr>
        <p:spPr>
          <a:xfrm>
            <a:off x="3212592" y="4017136"/>
            <a:ext cx="1270" cy="99060"/>
          </a:xfrm>
          <a:custGeom>
            <a:avLst/>
            <a:gdLst/>
            <a:ahLst/>
            <a:cxnLst/>
            <a:rect l="l" t="t" r="r" b="b"/>
            <a:pathLst>
              <a:path w="1269" h="99060">
                <a:moveTo>
                  <a:pt x="0" y="98932"/>
                </a:moveTo>
                <a:lnTo>
                  <a:pt x="0" y="0"/>
                </a:lnTo>
                <a:lnTo>
                  <a:pt x="1270" y="0"/>
                </a:lnTo>
                <a:lnTo>
                  <a:pt x="1270" y="801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86" name="object 9386"/>
          <p:cNvSpPr/>
          <p:nvPr/>
        </p:nvSpPr>
        <p:spPr>
          <a:xfrm>
            <a:off x="3211195" y="3896233"/>
            <a:ext cx="2540" cy="254000"/>
          </a:xfrm>
          <a:custGeom>
            <a:avLst/>
            <a:gdLst/>
            <a:ahLst/>
            <a:cxnLst/>
            <a:rect l="l" t="t" r="r" b="b"/>
            <a:pathLst>
              <a:path w="2539" h="254000">
                <a:moveTo>
                  <a:pt x="1016" y="-4762"/>
                </a:moveTo>
                <a:lnTo>
                  <a:pt x="1016" y="258508"/>
                </a:lnTo>
              </a:path>
            </a:pathLst>
          </a:custGeom>
          <a:ln w="1155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87" name="object 9387"/>
          <p:cNvSpPr/>
          <p:nvPr/>
        </p:nvSpPr>
        <p:spPr>
          <a:xfrm>
            <a:off x="3209035" y="3838955"/>
            <a:ext cx="3175" cy="96520"/>
          </a:xfrm>
          <a:custGeom>
            <a:avLst/>
            <a:gdLst/>
            <a:ahLst/>
            <a:cxnLst/>
            <a:rect l="l" t="t" r="r" b="b"/>
            <a:pathLst>
              <a:path w="3175" h="96520">
                <a:moveTo>
                  <a:pt x="0" y="96011"/>
                </a:moveTo>
                <a:lnTo>
                  <a:pt x="0" y="0"/>
                </a:lnTo>
                <a:lnTo>
                  <a:pt x="3175" y="0"/>
                </a:lnTo>
                <a:lnTo>
                  <a:pt x="3175" y="572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88" name="object 9388"/>
          <p:cNvSpPr/>
          <p:nvPr/>
        </p:nvSpPr>
        <p:spPr>
          <a:xfrm>
            <a:off x="3203701" y="3697732"/>
            <a:ext cx="6985" cy="217804"/>
          </a:xfrm>
          <a:custGeom>
            <a:avLst/>
            <a:gdLst/>
            <a:ahLst/>
            <a:cxnLst/>
            <a:rect l="l" t="t" r="r" b="b"/>
            <a:pathLst>
              <a:path w="6985" h="217804">
                <a:moveTo>
                  <a:pt x="0" y="217550"/>
                </a:moveTo>
                <a:lnTo>
                  <a:pt x="0" y="0"/>
                </a:lnTo>
                <a:lnTo>
                  <a:pt x="6858" y="0"/>
                </a:lnTo>
                <a:lnTo>
                  <a:pt x="6858" y="141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89" name="object 9389"/>
          <p:cNvSpPr/>
          <p:nvPr/>
        </p:nvSpPr>
        <p:spPr>
          <a:xfrm>
            <a:off x="3215513" y="4522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90" name="object 9390"/>
          <p:cNvSpPr/>
          <p:nvPr/>
        </p:nvSpPr>
        <p:spPr>
          <a:xfrm>
            <a:off x="3215385" y="44784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91" name="object 9391"/>
          <p:cNvSpPr/>
          <p:nvPr/>
        </p:nvSpPr>
        <p:spPr>
          <a:xfrm>
            <a:off x="3215132" y="44315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92" name="object 9392"/>
          <p:cNvSpPr/>
          <p:nvPr/>
        </p:nvSpPr>
        <p:spPr>
          <a:xfrm>
            <a:off x="3216148" y="4478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93" name="object 9393"/>
          <p:cNvSpPr/>
          <p:nvPr/>
        </p:nvSpPr>
        <p:spPr>
          <a:xfrm>
            <a:off x="3215894" y="4368165"/>
            <a:ext cx="635" cy="110489"/>
          </a:xfrm>
          <a:custGeom>
            <a:avLst/>
            <a:gdLst/>
            <a:ahLst/>
            <a:cxnLst/>
            <a:rect l="l" t="t" r="r" b="b"/>
            <a:pathLst>
              <a:path w="635" h="110489">
                <a:moveTo>
                  <a:pt x="127" y="-4762"/>
                </a:moveTo>
                <a:lnTo>
                  <a:pt x="127" y="115125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94" name="object 9394"/>
          <p:cNvSpPr/>
          <p:nvPr/>
        </p:nvSpPr>
        <p:spPr>
          <a:xfrm>
            <a:off x="3215385" y="4352671"/>
            <a:ext cx="635" cy="79375"/>
          </a:xfrm>
          <a:custGeom>
            <a:avLst/>
            <a:gdLst/>
            <a:ahLst/>
            <a:cxnLst/>
            <a:rect l="l" t="t" r="r" b="b"/>
            <a:pathLst>
              <a:path w="635" h="79375">
                <a:moveTo>
                  <a:pt x="317" y="-4762"/>
                </a:moveTo>
                <a:lnTo>
                  <a:pt x="317" y="8362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95" name="object 9395"/>
          <p:cNvSpPr/>
          <p:nvPr/>
        </p:nvSpPr>
        <p:spPr>
          <a:xfrm>
            <a:off x="3216655" y="44149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96" name="object 9396"/>
          <p:cNvSpPr/>
          <p:nvPr/>
        </p:nvSpPr>
        <p:spPr>
          <a:xfrm>
            <a:off x="3216529" y="43516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97" name="object 9397"/>
          <p:cNvSpPr/>
          <p:nvPr/>
        </p:nvSpPr>
        <p:spPr>
          <a:xfrm>
            <a:off x="3217291" y="44474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98" name="object 9398"/>
          <p:cNvSpPr/>
          <p:nvPr/>
        </p:nvSpPr>
        <p:spPr>
          <a:xfrm>
            <a:off x="3217036" y="43950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99" name="object 9399"/>
          <p:cNvSpPr/>
          <p:nvPr/>
        </p:nvSpPr>
        <p:spPr>
          <a:xfrm>
            <a:off x="3217672" y="44715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00" name="object 9400"/>
          <p:cNvSpPr/>
          <p:nvPr/>
        </p:nvSpPr>
        <p:spPr>
          <a:xfrm>
            <a:off x="3218052" y="4467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01" name="object 9401"/>
          <p:cNvSpPr/>
          <p:nvPr/>
        </p:nvSpPr>
        <p:spPr>
          <a:xfrm>
            <a:off x="3218560" y="44565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02" name="object 9402"/>
          <p:cNvSpPr/>
          <p:nvPr/>
        </p:nvSpPr>
        <p:spPr>
          <a:xfrm>
            <a:off x="3218433" y="44329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03" name="object 9403"/>
          <p:cNvSpPr/>
          <p:nvPr/>
        </p:nvSpPr>
        <p:spPr>
          <a:xfrm>
            <a:off x="3218052" y="4408932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4">
                <a:moveTo>
                  <a:pt x="253" y="-4762"/>
                </a:moveTo>
                <a:lnTo>
                  <a:pt x="253" y="63690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04" name="object 9404"/>
          <p:cNvSpPr/>
          <p:nvPr/>
        </p:nvSpPr>
        <p:spPr>
          <a:xfrm>
            <a:off x="3217672" y="4367784"/>
            <a:ext cx="635" cy="104139"/>
          </a:xfrm>
          <a:custGeom>
            <a:avLst/>
            <a:gdLst/>
            <a:ahLst/>
            <a:cxnLst/>
            <a:rect l="l" t="t" r="r" b="b"/>
            <a:pathLst>
              <a:path w="635" h="104139">
                <a:moveTo>
                  <a:pt x="317" y="-4762"/>
                </a:moveTo>
                <a:lnTo>
                  <a:pt x="317" y="10852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05" name="object 9405"/>
          <p:cNvSpPr/>
          <p:nvPr/>
        </p:nvSpPr>
        <p:spPr>
          <a:xfrm>
            <a:off x="3217164" y="4343272"/>
            <a:ext cx="1270" cy="52069"/>
          </a:xfrm>
          <a:custGeom>
            <a:avLst/>
            <a:gdLst/>
            <a:ahLst/>
            <a:cxnLst/>
            <a:rect l="l" t="t" r="r" b="b"/>
            <a:pathLst>
              <a:path w="1269" h="52070">
                <a:moveTo>
                  <a:pt x="0" y="51815"/>
                </a:moveTo>
                <a:lnTo>
                  <a:pt x="0" y="0"/>
                </a:lnTo>
                <a:lnTo>
                  <a:pt x="889" y="0"/>
                </a:lnTo>
                <a:lnTo>
                  <a:pt x="889" y="245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06" name="object 9406"/>
          <p:cNvSpPr/>
          <p:nvPr/>
        </p:nvSpPr>
        <p:spPr>
          <a:xfrm>
            <a:off x="3216655" y="4244721"/>
            <a:ext cx="1270" cy="107314"/>
          </a:xfrm>
          <a:custGeom>
            <a:avLst/>
            <a:gdLst/>
            <a:ahLst/>
            <a:cxnLst/>
            <a:rect l="l" t="t" r="r" b="b"/>
            <a:pathLst>
              <a:path w="1269" h="107314">
                <a:moveTo>
                  <a:pt x="507" y="-4762"/>
                </a:moveTo>
                <a:lnTo>
                  <a:pt x="507" y="111696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07" name="object 9407"/>
          <p:cNvSpPr/>
          <p:nvPr/>
        </p:nvSpPr>
        <p:spPr>
          <a:xfrm>
            <a:off x="3215639" y="4192015"/>
            <a:ext cx="1905" cy="160655"/>
          </a:xfrm>
          <a:custGeom>
            <a:avLst/>
            <a:gdLst/>
            <a:ahLst/>
            <a:cxnLst/>
            <a:rect l="l" t="t" r="r" b="b"/>
            <a:pathLst>
              <a:path w="1905" h="160654">
                <a:moveTo>
                  <a:pt x="762" y="-4762"/>
                </a:moveTo>
                <a:lnTo>
                  <a:pt x="762" y="165417"/>
                </a:lnTo>
              </a:path>
            </a:pathLst>
          </a:custGeom>
          <a:ln w="1104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08" name="object 9408"/>
          <p:cNvSpPr/>
          <p:nvPr/>
        </p:nvSpPr>
        <p:spPr>
          <a:xfrm>
            <a:off x="3219323" y="44954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09" name="object 9409"/>
          <p:cNvSpPr/>
          <p:nvPr/>
        </p:nvSpPr>
        <p:spPr>
          <a:xfrm>
            <a:off x="3219195" y="44683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10" name="object 9410"/>
          <p:cNvSpPr/>
          <p:nvPr/>
        </p:nvSpPr>
        <p:spPr>
          <a:xfrm>
            <a:off x="3218942" y="44215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11" name="object 9411"/>
          <p:cNvSpPr/>
          <p:nvPr/>
        </p:nvSpPr>
        <p:spPr>
          <a:xfrm>
            <a:off x="3219704" y="43442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12" name="object 9412"/>
          <p:cNvSpPr/>
          <p:nvPr/>
        </p:nvSpPr>
        <p:spPr>
          <a:xfrm>
            <a:off x="3219195" y="4281170"/>
            <a:ext cx="635" cy="140335"/>
          </a:xfrm>
          <a:custGeom>
            <a:avLst/>
            <a:gdLst/>
            <a:ahLst/>
            <a:cxnLst/>
            <a:rect l="l" t="t" r="r" b="b"/>
            <a:pathLst>
              <a:path w="635" h="140335">
                <a:moveTo>
                  <a:pt x="317" y="-4762"/>
                </a:moveTo>
                <a:lnTo>
                  <a:pt x="317" y="14509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13" name="object 9413"/>
          <p:cNvSpPr/>
          <p:nvPr/>
        </p:nvSpPr>
        <p:spPr>
          <a:xfrm>
            <a:off x="3220339" y="42734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14" name="object 9414"/>
          <p:cNvSpPr/>
          <p:nvPr/>
        </p:nvSpPr>
        <p:spPr>
          <a:xfrm>
            <a:off x="3220085" y="42656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15" name="object 9415"/>
          <p:cNvSpPr/>
          <p:nvPr/>
        </p:nvSpPr>
        <p:spPr>
          <a:xfrm>
            <a:off x="3219450" y="4160520"/>
            <a:ext cx="1270" cy="120650"/>
          </a:xfrm>
          <a:custGeom>
            <a:avLst/>
            <a:gdLst/>
            <a:ahLst/>
            <a:cxnLst/>
            <a:rect l="l" t="t" r="r" b="b"/>
            <a:pathLst>
              <a:path w="1269" h="120650">
                <a:moveTo>
                  <a:pt x="381" y="-4762"/>
                </a:moveTo>
                <a:lnTo>
                  <a:pt x="381" y="12541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16" name="object 9416"/>
          <p:cNvSpPr/>
          <p:nvPr/>
        </p:nvSpPr>
        <p:spPr>
          <a:xfrm>
            <a:off x="3216401" y="4117975"/>
            <a:ext cx="3810" cy="74295"/>
          </a:xfrm>
          <a:custGeom>
            <a:avLst/>
            <a:gdLst/>
            <a:ahLst/>
            <a:cxnLst/>
            <a:rect l="l" t="t" r="r" b="b"/>
            <a:pathLst>
              <a:path w="3810" h="74295">
                <a:moveTo>
                  <a:pt x="0" y="74040"/>
                </a:moveTo>
                <a:lnTo>
                  <a:pt x="0" y="0"/>
                </a:lnTo>
                <a:lnTo>
                  <a:pt x="3429" y="0"/>
                </a:lnTo>
                <a:lnTo>
                  <a:pt x="3429" y="425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17" name="object 9417"/>
          <p:cNvSpPr/>
          <p:nvPr/>
        </p:nvSpPr>
        <p:spPr>
          <a:xfrm>
            <a:off x="3221101" y="44836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18" name="object 9418"/>
          <p:cNvSpPr/>
          <p:nvPr/>
        </p:nvSpPr>
        <p:spPr>
          <a:xfrm>
            <a:off x="3221989" y="45460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19" name="object 9419"/>
          <p:cNvSpPr/>
          <p:nvPr/>
        </p:nvSpPr>
        <p:spPr>
          <a:xfrm>
            <a:off x="3221863" y="45200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20" name="object 9420"/>
          <p:cNvSpPr/>
          <p:nvPr/>
        </p:nvSpPr>
        <p:spPr>
          <a:xfrm>
            <a:off x="3221608" y="44847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21" name="object 9421"/>
          <p:cNvSpPr/>
          <p:nvPr/>
        </p:nvSpPr>
        <p:spPr>
          <a:xfrm>
            <a:off x="3221482" y="44759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22" name="object 9422"/>
          <p:cNvSpPr/>
          <p:nvPr/>
        </p:nvSpPr>
        <p:spPr>
          <a:xfrm>
            <a:off x="3221101" y="4439284"/>
            <a:ext cx="635" cy="44450"/>
          </a:xfrm>
          <a:custGeom>
            <a:avLst/>
            <a:gdLst/>
            <a:ahLst/>
            <a:cxnLst/>
            <a:rect l="l" t="t" r="r" b="b"/>
            <a:pathLst>
              <a:path w="635" h="44450">
                <a:moveTo>
                  <a:pt x="253" y="-4762"/>
                </a:moveTo>
                <a:lnTo>
                  <a:pt x="253" y="49085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23" name="object 9423"/>
          <p:cNvSpPr/>
          <p:nvPr/>
        </p:nvSpPr>
        <p:spPr>
          <a:xfrm>
            <a:off x="3220847" y="43809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24" name="object 9424"/>
          <p:cNvSpPr/>
          <p:nvPr/>
        </p:nvSpPr>
        <p:spPr>
          <a:xfrm>
            <a:off x="3220720" y="43665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25" name="object 9425"/>
          <p:cNvSpPr/>
          <p:nvPr/>
        </p:nvSpPr>
        <p:spPr>
          <a:xfrm>
            <a:off x="3222370" y="44350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26" name="object 9426"/>
          <p:cNvSpPr/>
          <p:nvPr/>
        </p:nvSpPr>
        <p:spPr>
          <a:xfrm>
            <a:off x="3223005" y="44815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27" name="object 9427"/>
          <p:cNvSpPr/>
          <p:nvPr/>
        </p:nvSpPr>
        <p:spPr>
          <a:xfrm>
            <a:off x="3222751" y="44010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28" name="object 9428"/>
          <p:cNvSpPr/>
          <p:nvPr/>
        </p:nvSpPr>
        <p:spPr>
          <a:xfrm>
            <a:off x="3222498" y="4374896"/>
            <a:ext cx="635" cy="60325"/>
          </a:xfrm>
          <a:custGeom>
            <a:avLst/>
            <a:gdLst/>
            <a:ahLst/>
            <a:cxnLst/>
            <a:rect l="l" t="t" r="r" b="b"/>
            <a:pathLst>
              <a:path w="635" h="60325">
                <a:moveTo>
                  <a:pt x="190" y="-4762"/>
                </a:moveTo>
                <a:lnTo>
                  <a:pt x="190" y="6496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29" name="object 9429"/>
          <p:cNvSpPr/>
          <p:nvPr/>
        </p:nvSpPr>
        <p:spPr>
          <a:xfrm>
            <a:off x="3223514" y="43872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30" name="object 9430"/>
          <p:cNvSpPr/>
          <p:nvPr/>
        </p:nvSpPr>
        <p:spPr>
          <a:xfrm>
            <a:off x="3223386" y="43535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31" name="object 9431"/>
          <p:cNvSpPr/>
          <p:nvPr/>
        </p:nvSpPr>
        <p:spPr>
          <a:xfrm>
            <a:off x="3222751" y="4305046"/>
            <a:ext cx="1270" cy="69850"/>
          </a:xfrm>
          <a:custGeom>
            <a:avLst/>
            <a:gdLst/>
            <a:ahLst/>
            <a:cxnLst/>
            <a:rect l="l" t="t" r="r" b="b"/>
            <a:pathLst>
              <a:path w="1269" h="69850">
                <a:moveTo>
                  <a:pt x="381" y="-4762"/>
                </a:moveTo>
                <a:lnTo>
                  <a:pt x="381" y="7461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32" name="object 9432"/>
          <p:cNvSpPr/>
          <p:nvPr/>
        </p:nvSpPr>
        <p:spPr>
          <a:xfrm>
            <a:off x="3220973" y="4276090"/>
            <a:ext cx="2540" cy="90805"/>
          </a:xfrm>
          <a:custGeom>
            <a:avLst/>
            <a:gdLst/>
            <a:ahLst/>
            <a:cxnLst/>
            <a:rect l="l" t="t" r="r" b="b"/>
            <a:pathLst>
              <a:path w="2539" h="90804">
                <a:moveTo>
                  <a:pt x="0" y="90424"/>
                </a:moveTo>
                <a:lnTo>
                  <a:pt x="0" y="0"/>
                </a:lnTo>
                <a:lnTo>
                  <a:pt x="2159" y="0"/>
                </a:lnTo>
                <a:lnTo>
                  <a:pt x="2159" y="289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33" name="object 9433"/>
          <p:cNvSpPr/>
          <p:nvPr/>
        </p:nvSpPr>
        <p:spPr>
          <a:xfrm>
            <a:off x="3223895" y="43089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34" name="object 9434"/>
          <p:cNvSpPr/>
          <p:nvPr/>
        </p:nvSpPr>
        <p:spPr>
          <a:xfrm>
            <a:off x="3224657" y="44533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35" name="object 9435"/>
          <p:cNvSpPr/>
          <p:nvPr/>
        </p:nvSpPr>
        <p:spPr>
          <a:xfrm>
            <a:off x="3224529" y="4402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36" name="object 9436"/>
          <p:cNvSpPr/>
          <p:nvPr/>
        </p:nvSpPr>
        <p:spPr>
          <a:xfrm>
            <a:off x="3224276" y="4337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37" name="object 9437"/>
          <p:cNvSpPr/>
          <p:nvPr/>
        </p:nvSpPr>
        <p:spPr>
          <a:xfrm>
            <a:off x="3225038" y="43928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38" name="object 9438"/>
          <p:cNvSpPr/>
          <p:nvPr/>
        </p:nvSpPr>
        <p:spPr>
          <a:xfrm>
            <a:off x="3225673" y="4360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39" name="object 9439"/>
          <p:cNvSpPr/>
          <p:nvPr/>
        </p:nvSpPr>
        <p:spPr>
          <a:xfrm>
            <a:off x="3225419" y="43478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40" name="object 9440"/>
          <p:cNvSpPr/>
          <p:nvPr/>
        </p:nvSpPr>
        <p:spPr>
          <a:xfrm>
            <a:off x="3225164" y="4330953"/>
            <a:ext cx="635" cy="62230"/>
          </a:xfrm>
          <a:custGeom>
            <a:avLst/>
            <a:gdLst/>
            <a:ahLst/>
            <a:cxnLst/>
            <a:rect l="l" t="t" r="r" b="b"/>
            <a:pathLst>
              <a:path w="635" h="62229">
                <a:moveTo>
                  <a:pt x="190" y="-4762"/>
                </a:moveTo>
                <a:lnTo>
                  <a:pt x="190" y="66611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41" name="object 9441"/>
          <p:cNvSpPr/>
          <p:nvPr/>
        </p:nvSpPr>
        <p:spPr>
          <a:xfrm>
            <a:off x="3224529" y="4301744"/>
            <a:ext cx="1270" cy="36195"/>
          </a:xfrm>
          <a:custGeom>
            <a:avLst/>
            <a:gdLst/>
            <a:ahLst/>
            <a:cxnLst/>
            <a:rect l="l" t="t" r="r" b="b"/>
            <a:pathLst>
              <a:path w="1269" h="36195">
                <a:moveTo>
                  <a:pt x="0" y="35940"/>
                </a:moveTo>
                <a:lnTo>
                  <a:pt x="0" y="0"/>
                </a:lnTo>
                <a:lnTo>
                  <a:pt x="889" y="0"/>
                </a:lnTo>
                <a:lnTo>
                  <a:pt x="889" y="292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42" name="object 9442"/>
          <p:cNvSpPr/>
          <p:nvPr/>
        </p:nvSpPr>
        <p:spPr>
          <a:xfrm>
            <a:off x="3226054" y="43568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43" name="object 9443"/>
          <p:cNvSpPr/>
          <p:nvPr/>
        </p:nvSpPr>
        <p:spPr>
          <a:xfrm>
            <a:off x="3226816" y="43691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44" name="object 9444"/>
          <p:cNvSpPr/>
          <p:nvPr/>
        </p:nvSpPr>
        <p:spPr>
          <a:xfrm>
            <a:off x="3226561" y="43359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45" name="object 9445"/>
          <p:cNvSpPr/>
          <p:nvPr/>
        </p:nvSpPr>
        <p:spPr>
          <a:xfrm>
            <a:off x="3226435" y="43282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46" name="object 9446"/>
          <p:cNvSpPr/>
          <p:nvPr/>
        </p:nvSpPr>
        <p:spPr>
          <a:xfrm>
            <a:off x="3226180" y="4268470"/>
            <a:ext cx="635" cy="88900"/>
          </a:xfrm>
          <a:custGeom>
            <a:avLst/>
            <a:gdLst/>
            <a:ahLst/>
            <a:cxnLst/>
            <a:rect l="l" t="t" r="r" b="b"/>
            <a:pathLst>
              <a:path w="635" h="88900">
                <a:moveTo>
                  <a:pt x="190" y="-4762"/>
                </a:moveTo>
                <a:lnTo>
                  <a:pt x="190" y="9315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47" name="object 9447"/>
          <p:cNvSpPr/>
          <p:nvPr/>
        </p:nvSpPr>
        <p:spPr>
          <a:xfrm>
            <a:off x="3224910" y="4252086"/>
            <a:ext cx="1905" cy="50165"/>
          </a:xfrm>
          <a:custGeom>
            <a:avLst/>
            <a:gdLst/>
            <a:ahLst/>
            <a:cxnLst/>
            <a:rect l="l" t="t" r="r" b="b"/>
            <a:pathLst>
              <a:path w="1905" h="50164">
                <a:moveTo>
                  <a:pt x="0" y="49657"/>
                </a:moveTo>
                <a:lnTo>
                  <a:pt x="0" y="0"/>
                </a:lnTo>
                <a:lnTo>
                  <a:pt x="1397" y="0"/>
                </a:lnTo>
                <a:lnTo>
                  <a:pt x="1397" y="163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48" name="object 9448"/>
          <p:cNvSpPr/>
          <p:nvPr/>
        </p:nvSpPr>
        <p:spPr>
          <a:xfrm>
            <a:off x="3224022" y="4200905"/>
            <a:ext cx="1905" cy="108585"/>
          </a:xfrm>
          <a:custGeom>
            <a:avLst/>
            <a:gdLst/>
            <a:ahLst/>
            <a:cxnLst/>
            <a:rect l="l" t="t" r="r" b="b"/>
            <a:pathLst>
              <a:path w="1905" h="108585">
                <a:moveTo>
                  <a:pt x="0" y="108076"/>
                </a:moveTo>
                <a:lnTo>
                  <a:pt x="0" y="0"/>
                </a:lnTo>
                <a:lnTo>
                  <a:pt x="1651" y="0"/>
                </a:lnTo>
                <a:lnTo>
                  <a:pt x="1651" y="5118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49" name="object 9449"/>
          <p:cNvSpPr/>
          <p:nvPr/>
        </p:nvSpPr>
        <p:spPr>
          <a:xfrm>
            <a:off x="3221989" y="4159122"/>
            <a:ext cx="3175" cy="117475"/>
          </a:xfrm>
          <a:custGeom>
            <a:avLst/>
            <a:gdLst/>
            <a:ahLst/>
            <a:cxnLst/>
            <a:rect l="l" t="t" r="r" b="b"/>
            <a:pathLst>
              <a:path w="3175" h="117475">
                <a:moveTo>
                  <a:pt x="0" y="116966"/>
                </a:moveTo>
                <a:lnTo>
                  <a:pt x="0" y="0"/>
                </a:lnTo>
                <a:lnTo>
                  <a:pt x="2794" y="0"/>
                </a:lnTo>
                <a:lnTo>
                  <a:pt x="2794" y="417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50" name="object 9450"/>
          <p:cNvSpPr/>
          <p:nvPr/>
        </p:nvSpPr>
        <p:spPr>
          <a:xfrm>
            <a:off x="3228403" y="4346892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0"/>
                </a:moveTo>
                <a:lnTo>
                  <a:pt x="0" y="234632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51" name="object 9451"/>
          <p:cNvSpPr/>
          <p:nvPr/>
        </p:nvSpPr>
        <p:spPr>
          <a:xfrm>
            <a:off x="3227323" y="4358640"/>
            <a:ext cx="635" cy="34925"/>
          </a:xfrm>
          <a:custGeom>
            <a:avLst/>
            <a:gdLst/>
            <a:ahLst/>
            <a:cxnLst/>
            <a:rect l="l" t="t" r="r" b="b"/>
            <a:pathLst>
              <a:path w="635" h="34925">
                <a:moveTo>
                  <a:pt x="0" y="34544"/>
                </a:moveTo>
                <a:lnTo>
                  <a:pt x="0" y="0"/>
                </a:lnTo>
                <a:lnTo>
                  <a:pt x="508" y="0"/>
                </a:lnTo>
                <a:lnTo>
                  <a:pt x="508" y="199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52" name="object 9452"/>
          <p:cNvSpPr/>
          <p:nvPr/>
        </p:nvSpPr>
        <p:spPr>
          <a:xfrm>
            <a:off x="3229610" y="45180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53" name="object 9453"/>
          <p:cNvSpPr/>
          <p:nvPr/>
        </p:nvSpPr>
        <p:spPr>
          <a:xfrm>
            <a:off x="3229991" y="4488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54" name="object 9454"/>
          <p:cNvSpPr/>
          <p:nvPr/>
        </p:nvSpPr>
        <p:spPr>
          <a:xfrm>
            <a:off x="3229736" y="4445000"/>
            <a:ext cx="635" cy="73025"/>
          </a:xfrm>
          <a:custGeom>
            <a:avLst/>
            <a:gdLst/>
            <a:ahLst/>
            <a:cxnLst/>
            <a:rect l="l" t="t" r="r" b="b"/>
            <a:pathLst>
              <a:path w="635" h="73025">
                <a:moveTo>
                  <a:pt x="190" y="-4762"/>
                </a:moveTo>
                <a:lnTo>
                  <a:pt x="190" y="7778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55" name="object 9455"/>
          <p:cNvSpPr/>
          <p:nvPr/>
        </p:nvSpPr>
        <p:spPr>
          <a:xfrm>
            <a:off x="3229482" y="44119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56" name="object 9456"/>
          <p:cNvSpPr/>
          <p:nvPr/>
        </p:nvSpPr>
        <p:spPr>
          <a:xfrm>
            <a:off x="3229229" y="43774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57" name="object 9457"/>
          <p:cNvSpPr/>
          <p:nvPr/>
        </p:nvSpPr>
        <p:spPr>
          <a:xfrm>
            <a:off x="3227577" y="4333494"/>
            <a:ext cx="1905" cy="25400"/>
          </a:xfrm>
          <a:custGeom>
            <a:avLst/>
            <a:gdLst/>
            <a:ahLst/>
            <a:cxnLst/>
            <a:rect l="l" t="t" r="r" b="b"/>
            <a:pathLst>
              <a:path w="1905" h="25400">
                <a:moveTo>
                  <a:pt x="0" y="25146"/>
                </a:moveTo>
                <a:lnTo>
                  <a:pt x="0" y="0"/>
                </a:lnTo>
                <a:lnTo>
                  <a:pt x="1651" y="0"/>
                </a:lnTo>
                <a:lnTo>
                  <a:pt x="1651" y="181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58" name="object 9458"/>
          <p:cNvSpPr/>
          <p:nvPr/>
        </p:nvSpPr>
        <p:spPr>
          <a:xfrm>
            <a:off x="3230626" y="4411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59" name="object 9459"/>
          <p:cNvSpPr/>
          <p:nvPr/>
        </p:nvSpPr>
        <p:spPr>
          <a:xfrm>
            <a:off x="3230372" y="43444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60" name="object 9460"/>
          <p:cNvSpPr/>
          <p:nvPr/>
        </p:nvSpPr>
        <p:spPr>
          <a:xfrm>
            <a:off x="3231133" y="44952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61" name="object 9461"/>
          <p:cNvSpPr/>
          <p:nvPr/>
        </p:nvSpPr>
        <p:spPr>
          <a:xfrm>
            <a:off x="3231007" y="44328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62" name="object 9462"/>
          <p:cNvSpPr/>
          <p:nvPr/>
        </p:nvSpPr>
        <p:spPr>
          <a:xfrm>
            <a:off x="3232150" y="45589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63" name="object 9463"/>
          <p:cNvSpPr/>
          <p:nvPr/>
        </p:nvSpPr>
        <p:spPr>
          <a:xfrm>
            <a:off x="3231895" y="44818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64" name="object 9464"/>
          <p:cNvSpPr/>
          <p:nvPr/>
        </p:nvSpPr>
        <p:spPr>
          <a:xfrm>
            <a:off x="3231769" y="44700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65" name="object 9465"/>
          <p:cNvSpPr/>
          <p:nvPr/>
        </p:nvSpPr>
        <p:spPr>
          <a:xfrm>
            <a:off x="3231514" y="4456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66" name="object 9466"/>
          <p:cNvSpPr/>
          <p:nvPr/>
        </p:nvSpPr>
        <p:spPr>
          <a:xfrm>
            <a:off x="3233292" y="4614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67" name="object 9467"/>
          <p:cNvSpPr/>
          <p:nvPr/>
        </p:nvSpPr>
        <p:spPr>
          <a:xfrm>
            <a:off x="3233039" y="45613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68" name="object 9468"/>
          <p:cNvSpPr/>
          <p:nvPr/>
        </p:nvSpPr>
        <p:spPr>
          <a:xfrm>
            <a:off x="3232911" y="45346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69" name="object 9469"/>
          <p:cNvSpPr/>
          <p:nvPr/>
        </p:nvSpPr>
        <p:spPr>
          <a:xfrm>
            <a:off x="3233801" y="4560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70" name="object 9470"/>
          <p:cNvSpPr/>
          <p:nvPr/>
        </p:nvSpPr>
        <p:spPr>
          <a:xfrm>
            <a:off x="3233673" y="4523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71" name="object 9471"/>
          <p:cNvSpPr/>
          <p:nvPr/>
        </p:nvSpPr>
        <p:spPr>
          <a:xfrm>
            <a:off x="3233039" y="4510532"/>
            <a:ext cx="1270" cy="24130"/>
          </a:xfrm>
          <a:custGeom>
            <a:avLst/>
            <a:gdLst/>
            <a:ahLst/>
            <a:cxnLst/>
            <a:rect l="l" t="t" r="r" b="b"/>
            <a:pathLst>
              <a:path w="1269" h="24129">
                <a:moveTo>
                  <a:pt x="0" y="24129"/>
                </a:moveTo>
                <a:lnTo>
                  <a:pt x="0" y="0"/>
                </a:lnTo>
                <a:lnTo>
                  <a:pt x="762" y="0"/>
                </a:lnTo>
                <a:lnTo>
                  <a:pt x="762" y="128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72" name="object 9472"/>
          <p:cNvSpPr/>
          <p:nvPr/>
        </p:nvSpPr>
        <p:spPr>
          <a:xfrm>
            <a:off x="3234435" y="4572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73" name="object 9473"/>
          <p:cNvSpPr/>
          <p:nvPr/>
        </p:nvSpPr>
        <p:spPr>
          <a:xfrm>
            <a:off x="3234182" y="44982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74" name="object 9474"/>
          <p:cNvSpPr/>
          <p:nvPr/>
        </p:nvSpPr>
        <p:spPr>
          <a:xfrm>
            <a:off x="3233420" y="4480559"/>
            <a:ext cx="1270" cy="30480"/>
          </a:xfrm>
          <a:custGeom>
            <a:avLst/>
            <a:gdLst/>
            <a:ahLst/>
            <a:cxnLst/>
            <a:rect l="l" t="t" r="r" b="b"/>
            <a:pathLst>
              <a:path w="1269" h="30479">
                <a:moveTo>
                  <a:pt x="0" y="29972"/>
                </a:moveTo>
                <a:lnTo>
                  <a:pt x="0" y="0"/>
                </a:lnTo>
                <a:lnTo>
                  <a:pt x="889" y="0"/>
                </a:lnTo>
                <a:lnTo>
                  <a:pt x="889" y="176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75" name="object 9475"/>
          <p:cNvSpPr/>
          <p:nvPr/>
        </p:nvSpPr>
        <p:spPr>
          <a:xfrm>
            <a:off x="3232657" y="443865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419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76" name="object 9476"/>
          <p:cNvSpPr/>
          <p:nvPr/>
        </p:nvSpPr>
        <p:spPr>
          <a:xfrm>
            <a:off x="3232530" y="442785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69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77" name="object 9477"/>
          <p:cNvSpPr/>
          <p:nvPr/>
        </p:nvSpPr>
        <p:spPr>
          <a:xfrm>
            <a:off x="3231769" y="4414011"/>
            <a:ext cx="1270" cy="42545"/>
          </a:xfrm>
          <a:custGeom>
            <a:avLst/>
            <a:gdLst/>
            <a:ahLst/>
            <a:cxnLst/>
            <a:rect l="l" t="t" r="r" b="b"/>
            <a:pathLst>
              <a:path w="1269" h="42545">
                <a:moveTo>
                  <a:pt x="0" y="42290"/>
                </a:moveTo>
                <a:lnTo>
                  <a:pt x="0" y="0"/>
                </a:lnTo>
                <a:lnTo>
                  <a:pt x="1143" y="0"/>
                </a:lnTo>
                <a:lnTo>
                  <a:pt x="1143" y="1384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78" name="object 9478"/>
          <p:cNvSpPr/>
          <p:nvPr/>
        </p:nvSpPr>
        <p:spPr>
          <a:xfrm>
            <a:off x="3231133" y="4368800"/>
            <a:ext cx="1270" cy="64135"/>
          </a:xfrm>
          <a:custGeom>
            <a:avLst/>
            <a:gdLst/>
            <a:ahLst/>
            <a:cxnLst/>
            <a:rect l="l" t="t" r="r" b="b"/>
            <a:pathLst>
              <a:path w="1269" h="64135">
                <a:moveTo>
                  <a:pt x="0" y="64008"/>
                </a:moveTo>
                <a:lnTo>
                  <a:pt x="0" y="0"/>
                </a:lnTo>
                <a:lnTo>
                  <a:pt x="1143" y="0"/>
                </a:lnTo>
                <a:lnTo>
                  <a:pt x="1143" y="452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79" name="object 9479"/>
          <p:cNvSpPr/>
          <p:nvPr/>
        </p:nvSpPr>
        <p:spPr>
          <a:xfrm>
            <a:off x="3234944" y="44100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80" name="object 9480"/>
          <p:cNvSpPr/>
          <p:nvPr/>
        </p:nvSpPr>
        <p:spPr>
          <a:xfrm>
            <a:off x="3235579" y="44292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81" name="object 9481"/>
          <p:cNvSpPr/>
          <p:nvPr/>
        </p:nvSpPr>
        <p:spPr>
          <a:xfrm>
            <a:off x="3235325" y="44044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82" name="object 9482"/>
          <p:cNvSpPr/>
          <p:nvPr/>
        </p:nvSpPr>
        <p:spPr>
          <a:xfrm>
            <a:off x="3235960" y="4398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83" name="object 9483"/>
          <p:cNvSpPr/>
          <p:nvPr/>
        </p:nvSpPr>
        <p:spPr>
          <a:xfrm>
            <a:off x="3235451" y="4361307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0" y="43179"/>
                </a:moveTo>
                <a:lnTo>
                  <a:pt x="0" y="0"/>
                </a:lnTo>
                <a:lnTo>
                  <a:pt x="635" y="0"/>
                </a:lnTo>
                <a:lnTo>
                  <a:pt x="635" y="367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84" name="object 9484"/>
          <p:cNvSpPr/>
          <p:nvPr/>
        </p:nvSpPr>
        <p:spPr>
          <a:xfrm>
            <a:off x="3235070" y="4347083"/>
            <a:ext cx="1270" cy="63500"/>
          </a:xfrm>
          <a:custGeom>
            <a:avLst/>
            <a:gdLst/>
            <a:ahLst/>
            <a:cxnLst/>
            <a:rect l="l" t="t" r="r" b="b"/>
            <a:pathLst>
              <a:path w="1269" h="63500">
                <a:moveTo>
                  <a:pt x="0" y="62991"/>
                </a:moveTo>
                <a:lnTo>
                  <a:pt x="0" y="0"/>
                </a:lnTo>
                <a:lnTo>
                  <a:pt x="762" y="0"/>
                </a:lnTo>
                <a:lnTo>
                  <a:pt x="762" y="14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85" name="object 9485"/>
          <p:cNvSpPr/>
          <p:nvPr/>
        </p:nvSpPr>
        <p:spPr>
          <a:xfrm>
            <a:off x="3234817" y="4325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86" name="object 9486"/>
          <p:cNvSpPr/>
          <p:nvPr/>
        </p:nvSpPr>
        <p:spPr>
          <a:xfrm>
            <a:off x="3231769" y="4308221"/>
            <a:ext cx="3810" cy="60960"/>
          </a:xfrm>
          <a:custGeom>
            <a:avLst/>
            <a:gdLst/>
            <a:ahLst/>
            <a:cxnLst/>
            <a:rect l="l" t="t" r="r" b="b"/>
            <a:pathLst>
              <a:path w="3810" h="60960">
                <a:moveTo>
                  <a:pt x="0" y="60578"/>
                </a:moveTo>
                <a:lnTo>
                  <a:pt x="0" y="0"/>
                </a:lnTo>
                <a:lnTo>
                  <a:pt x="3302" y="0"/>
                </a:lnTo>
                <a:lnTo>
                  <a:pt x="3302" y="175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87" name="object 9487"/>
          <p:cNvSpPr/>
          <p:nvPr/>
        </p:nvSpPr>
        <p:spPr>
          <a:xfrm>
            <a:off x="3230498" y="4268470"/>
            <a:ext cx="3175" cy="76200"/>
          </a:xfrm>
          <a:custGeom>
            <a:avLst/>
            <a:gdLst/>
            <a:ahLst/>
            <a:cxnLst/>
            <a:rect l="l" t="t" r="r" b="b"/>
            <a:pathLst>
              <a:path w="3175" h="76200">
                <a:moveTo>
                  <a:pt x="0" y="75946"/>
                </a:moveTo>
                <a:lnTo>
                  <a:pt x="0" y="0"/>
                </a:lnTo>
                <a:lnTo>
                  <a:pt x="2921" y="0"/>
                </a:lnTo>
                <a:lnTo>
                  <a:pt x="2921" y="397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88" name="object 9488"/>
          <p:cNvSpPr/>
          <p:nvPr/>
        </p:nvSpPr>
        <p:spPr>
          <a:xfrm>
            <a:off x="3228467" y="4253229"/>
            <a:ext cx="3810" cy="80645"/>
          </a:xfrm>
          <a:custGeom>
            <a:avLst/>
            <a:gdLst/>
            <a:ahLst/>
            <a:cxnLst/>
            <a:rect l="l" t="t" r="r" b="b"/>
            <a:pathLst>
              <a:path w="3810" h="80645">
                <a:moveTo>
                  <a:pt x="0" y="80263"/>
                </a:moveTo>
                <a:lnTo>
                  <a:pt x="0" y="0"/>
                </a:lnTo>
                <a:lnTo>
                  <a:pt x="3556" y="0"/>
                </a:lnTo>
                <a:lnTo>
                  <a:pt x="3556" y="1523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89" name="object 9489"/>
          <p:cNvSpPr/>
          <p:nvPr/>
        </p:nvSpPr>
        <p:spPr>
          <a:xfrm>
            <a:off x="3236341" y="42962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90" name="object 9490"/>
          <p:cNvSpPr/>
          <p:nvPr/>
        </p:nvSpPr>
        <p:spPr>
          <a:xfrm>
            <a:off x="3237102" y="4366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91" name="object 9491"/>
          <p:cNvSpPr/>
          <p:nvPr/>
        </p:nvSpPr>
        <p:spPr>
          <a:xfrm>
            <a:off x="3236848" y="43224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92" name="object 9492"/>
          <p:cNvSpPr/>
          <p:nvPr/>
        </p:nvSpPr>
        <p:spPr>
          <a:xfrm>
            <a:off x="3236722" y="4217289"/>
            <a:ext cx="635" cy="105410"/>
          </a:xfrm>
          <a:custGeom>
            <a:avLst/>
            <a:gdLst/>
            <a:ahLst/>
            <a:cxnLst/>
            <a:rect l="l" t="t" r="r" b="b"/>
            <a:pathLst>
              <a:path w="635" h="105410">
                <a:moveTo>
                  <a:pt x="126" y="-4762"/>
                </a:moveTo>
                <a:lnTo>
                  <a:pt x="126" y="109918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93" name="object 9493"/>
          <p:cNvSpPr/>
          <p:nvPr/>
        </p:nvSpPr>
        <p:spPr>
          <a:xfrm>
            <a:off x="3236467" y="4171950"/>
            <a:ext cx="635" cy="124460"/>
          </a:xfrm>
          <a:custGeom>
            <a:avLst/>
            <a:gdLst/>
            <a:ahLst/>
            <a:cxnLst/>
            <a:rect l="l" t="t" r="r" b="b"/>
            <a:pathLst>
              <a:path w="635" h="124460">
                <a:moveTo>
                  <a:pt x="190" y="-4762"/>
                </a:moveTo>
                <a:lnTo>
                  <a:pt x="190" y="129095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94" name="object 9494"/>
          <p:cNvSpPr/>
          <p:nvPr/>
        </p:nvSpPr>
        <p:spPr>
          <a:xfrm>
            <a:off x="3230245" y="4093209"/>
            <a:ext cx="6350" cy="160020"/>
          </a:xfrm>
          <a:custGeom>
            <a:avLst/>
            <a:gdLst/>
            <a:ahLst/>
            <a:cxnLst/>
            <a:rect l="l" t="t" r="r" b="b"/>
            <a:pathLst>
              <a:path w="6350" h="160020">
                <a:moveTo>
                  <a:pt x="0" y="160020"/>
                </a:moveTo>
                <a:lnTo>
                  <a:pt x="0" y="0"/>
                </a:lnTo>
                <a:lnTo>
                  <a:pt x="6350" y="0"/>
                </a:lnTo>
                <a:lnTo>
                  <a:pt x="6350" y="787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95" name="object 9495"/>
          <p:cNvSpPr/>
          <p:nvPr/>
        </p:nvSpPr>
        <p:spPr>
          <a:xfrm>
            <a:off x="3223386" y="4062729"/>
            <a:ext cx="10160" cy="96520"/>
          </a:xfrm>
          <a:custGeom>
            <a:avLst/>
            <a:gdLst/>
            <a:ahLst/>
            <a:cxnLst/>
            <a:rect l="l" t="t" r="r" b="b"/>
            <a:pathLst>
              <a:path w="10160" h="96520">
                <a:moveTo>
                  <a:pt x="0" y="96393"/>
                </a:moveTo>
                <a:lnTo>
                  <a:pt x="0" y="0"/>
                </a:lnTo>
                <a:lnTo>
                  <a:pt x="10033" y="0"/>
                </a:lnTo>
                <a:lnTo>
                  <a:pt x="10033" y="304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96" name="object 9496"/>
          <p:cNvSpPr/>
          <p:nvPr/>
        </p:nvSpPr>
        <p:spPr>
          <a:xfrm>
            <a:off x="3218179" y="3984878"/>
            <a:ext cx="10795" cy="133350"/>
          </a:xfrm>
          <a:custGeom>
            <a:avLst/>
            <a:gdLst/>
            <a:ahLst/>
            <a:cxnLst/>
            <a:rect l="l" t="t" r="r" b="b"/>
            <a:pathLst>
              <a:path w="10794" h="133350">
                <a:moveTo>
                  <a:pt x="0" y="133096"/>
                </a:moveTo>
                <a:lnTo>
                  <a:pt x="0" y="0"/>
                </a:lnTo>
                <a:lnTo>
                  <a:pt x="10287" y="0"/>
                </a:lnTo>
                <a:lnTo>
                  <a:pt x="10287" y="778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97" name="object 9497"/>
          <p:cNvSpPr/>
          <p:nvPr/>
        </p:nvSpPr>
        <p:spPr>
          <a:xfrm>
            <a:off x="3237610" y="4391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98" name="object 9498"/>
          <p:cNvSpPr/>
          <p:nvPr/>
        </p:nvSpPr>
        <p:spPr>
          <a:xfrm>
            <a:off x="3237992" y="4344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99" name="object 9499"/>
          <p:cNvSpPr/>
          <p:nvPr/>
        </p:nvSpPr>
        <p:spPr>
          <a:xfrm>
            <a:off x="3237738" y="4297298"/>
            <a:ext cx="635" cy="93980"/>
          </a:xfrm>
          <a:custGeom>
            <a:avLst/>
            <a:gdLst/>
            <a:ahLst/>
            <a:cxnLst/>
            <a:rect l="l" t="t" r="r" b="b"/>
            <a:pathLst>
              <a:path w="635" h="93979">
                <a:moveTo>
                  <a:pt x="190" y="-4762"/>
                </a:moveTo>
                <a:lnTo>
                  <a:pt x="190" y="98742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00" name="object 9500"/>
          <p:cNvSpPr/>
          <p:nvPr/>
        </p:nvSpPr>
        <p:spPr>
          <a:xfrm>
            <a:off x="3237483" y="42927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01" name="object 9501"/>
          <p:cNvSpPr/>
          <p:nvPr/>
        </p:nvSpPr>
        <p:spPr>
          <a:xfrm>
            <a:off x="3238754" y="44171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02" name="object 9502"/>
          <p:cNvSpPr/>
          <p:nvPr/>
        </p:nvSpPr>
        <p:spPr>
          <a:xfrm>
            <a:off x="3238626" y="43624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03" name="object 9503"/>
          <p:cNvSpPr/>
          <p:nvPr/>
        </p:nvSpPr>
        <p:spPr>
          <a:xfrm>
            <a:off x="3238373" y="42797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04" name="object 9504"/>
          <p:cNvSpPr/>
          <p:nvPr/>
        </p:nvSpPr>
        <p:spPr>
          <a:xfrm>
            <a:off x="3237738" y="4223384"/>
            <a:ext cx="1270" cy="69850"/>
          </a:xfrm>
          <a:custGeom>
            <a:avLst/>
            <a:gdLst/>
            <a:ahLst/>
            <a:cxnLst/>
            <a:rect l="l" t="t" r="r" b="b"/>
            <a:pathLst>
              <a:path w="1269" h="69850">
                <a:moveTo>
                  <a:pt x="0" y="69341"/>
                </a:moveTo>
                <a:lnTo>
                  <a:pt x="0" y="0"/>
                </a:lnTo>
                <a:lnTo>
                  <a:pt x="889" y="0"/>
                </a:lnTo>
                <a:lnTo>
                  <a:pt x="889" y="563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05" name="object 9505"/>
          <p:cNvSpPr/>
          <p:nvPr/>
        </p:nvSpPr>
        <p:spPr>
          <a:xfrm>
            <a:off x="3239770" y="4434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06" name="object 9506"/>
          <p:cNvSpPr/>
          <p:nvPr/>
        </p:nvSpPr>
        <p:spPr>
          <a:xfrm>
            <a:off x="3239516" y="4388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07" name="object 9507"/>
          <p:cNvSpPr/>
          <p:nvPr/>
        </p:nvSpPr>
        <p:spPr>
          <a:xfrm>
            <a:off x="3239389" y="43703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08" name="object 9508"/>
          <p:cNvSpPr/>
          <p:nvPr/>
        </p:nvSpPr>
        <p:spPr>
          <a:xfrm>
            <a:off x="3239135" y="43514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09" name="object 9509"/>
          <p:cNvSpPr/>
          <p:nvPr/>
        </p:nvSpPr>
        <p:spPr>
          <a:xfrm>
            <a:off x="3240658" y="45205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10" name="object 9510"/>
          <p:cNvSpPr/>
          <p:nvPr/>
        </p:nvSpPr>
        <p:spPr>
          <a:xfrm>
            <a:off x="3240532" y="44300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11" name="object 9511"/>
          <p:cNvSpPr/>
          <p:nvPr/>
        </p:nvSpPr>
        <p:spPr>
          <a:xfrm>
            <a:off x="3240277" y="43992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12" name="object 9512"/>
          <p:cNvSpPr/>
          <p:nvPr/>
        </p:nvSpPr>
        <p:spPr>
          <a:xfrm>
            <a:off x="3240151" y="43601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13" name="object 9513"/>
          <p:cNvSpPr/>
          <p:nvPr/>
        </p:nvSpPr>
        <p:spPr>
          <a:xfrm>
            <a:off x="3241294" y="44975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14" name="object 9514"/>
          <p:cNvSpPr/>
          <p:nvPr/>
        </p:nvSpPr>
        <p:spPr>
          <a:xfrm>
            <a:off x="3241039" y="44385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15" name="object 9515"/>
          <p:cNvSpPr/>
          <p:nvPr/>
        </p:nvSpPr>
        <p:spPr>
          <a:xfrm>
            <a:off x="3241675" y="4398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16" name="object 9516"/>
          <p:cNvSpPr/>
          <p:nvPr/>
        </p:nvSpPr>
        <p:spPr>
          <a:xfrm>
            <a:off x="3241294" y="4330446"/>
            <a:ext cx="635" cy="108585"/>
          </a:xfrm>
          <a:custGeom>
            <a:avLst/>
            <a:gdLst/>
            <a:ahLst/>
            <a:cxnLst/>
            <a:rect l="l" t="t" r="r" b="b"/>
            <a:pathLst>
              <a:path w="635" h="108585">
                <a:moveTo>
                  <a:pt x="254" y="-4762"/>
                </a:moveTo>
                <a:lnTo>
                  <a:pt x="254" y="11283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17" name="object 9517"/>
          <p:cNvSpPr/>
          <p:nvPr/>
        </p:nvSpPr>
        <p:spPr>
          <a:xfrm>
            <a:off x="3240277" y="4322571"/>
            <a:ext cx="1270" cy="38100"/>
          </a:xfrm>
          <a:custGeom>
            <a:avLst/>
            <a:gdLst/>
            <a:ahLst/>
            <a:cxnLst/>
            <a:rect l="l" t="t" r="r" b="b"/>
            <a:pathLst>
              <a:path w="1269" h="38100">
                <a:moveTo>
                  <a:pt x="0" y="37591"/>
                </a:moveTo>
                <a:lnTo>
                  <a:pt x="0" y="0"/>
                </a:lnTo>
                <a:lnTo>
                  <a:pt x="1270" y="0"/>
                </a:lnTo>
                <a:lnTo>
                  <a:pt x="1270" y="78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18" name="object 9518"/>
          <p:cNvSpPr/>
          <p:nvPr/>
        </p:nvSpPr>
        <p:spPr>
          <a:xfrm>
            <a:off x="3242055" y="43134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63" y="0"/>
                </a:moveTo>
                <a:lnTo>
                  <a:pt x="63" y="100329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19" name="object 9519"/>
          <p:cNvSpPr/>
          <p:nvPr/>
        </p:nvSpPr>
        <p:spPr>
          <a:xfrm>
            <a:off x="3240913" y="4236211"/>
            <a:ext cx="1270" cy="86360"/>
          </a:xfrm>
          <a:custGeom>
            <a:avLst/>
            <a:gdLst/>
            <a:ahLst/>
            <a:cxnLst/>
            <a:rect l="l" t="t" r="r" b="b"/>
            <a:pathLst>
              <a:path w="1269" h="86360">
                <a:moveTo>
                  <a:pt x="0" y="86360"/>
                </a:moveTo>
                <a:lnTo>
                  <a:pt x="0" y="0"/>
                </a:lnTo>
                <a:lnTo>
                  <a:pt x="1270" y="0"/>
                </a:lnTo>
                <a:lnTo>
                  <a:pt x="1270" y="772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20" name="object 9520"/>
          <p:cNvSpPr/>
          <p:nvPr/>
        </p:nvSpPr>
        <p:spPr>
          <a:xfrm>
            <a:off x="3239389" y="4189095"/>
            <a:ext cx="2540" cy="162560"/>
          </a:xfrm>
          <a:custGeom>
            <a:avLst/>
            <a:gdLst/>
            <a:ahLst/>
            <a:cxnLst/>
            <a:rect l="l" t="t" r="r" b="b"/>
            <a:pathLst>
              <a:path w="2539" h="162560">
                <a:moveTo>
                  <a:pt x="0" y="162305"/>
                </a:moveTo>
                <a:lnTo>
                  <a:pt x="0" y="0"/>
                </a:lnTo>
                <a:lnTo>
                  <a:pt x="2159" y="0"/>
                </a:lnTo>
                <a:lnTo>
                  <a:pt x="2159" y="471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21" name="object 9521"/>
          <p:cNvSpPr/>
          <p:nvPr/>
        </p:nvSpPr>
        <p:spPr>
          <a:xfrm>
            <a:off x="3238119" y="4040632"/>
            <a:ext cx="2540" cy="182880"/>
          </a:xfrm>
          <a:custGeom>
            <a:avLst/>
            <a:gdLst/>
            <a:ahLst/>
            <a:cxnLst/>
            <a:rect l="l" t="t" r="r" b="b"/>
            <a:pathLst>
              <a:path w="2539" h="182879">
                <a:moveTo>
                  <a:pt x="0" y="182753"/>
                </a:moveTo>
                <a:lnTo>
                  <a:pt x="0" y="0"/>
                </a:lnTo>
                <a:lnTo>
                  <a:pt x="2286" y="0"/>
                </a:lnTo>
                <a:lnTo>
                  <a:pt x="2286" y="1484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22" name="object 9522"/>
          <p:cNvSpPr/>
          <p:nvPr/>
        </p:nvSpPr>
        <p:spPr>
          <a:xfrm>
            <a:off x="3242436" y="43609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23" name="object 9523"/>
          <p:cNvSpPr/>
          <p:nvPr/>
        </p:nvSpPr>
        <p:spPr>
          <a:xfrm>
            <a:off x="3242817" y="4332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24" name="object 9524"/>
          <p:cNvSpPr/>
          <p:nvPr/>
        </p:nvSpPr>
        <p:spPr>
          <a:xfrm>
            <a:off x="3242564" y="4275073"/>
            <a:ext cx="635" cy="86360"/>
          </a:xfrm>
          <a:custGeom>
            <a:avLst/>
            <a:gdLst/>
            <a:ahLst/>
            <a:cxnLst/>
            <a:rect l="l" t="t" r="r" b="b"/>
            <a:pathLst>
              <a:path w="635" h="86360">
                <a:moveTo>
                  <a:pt x="190" y="-4762"/>
                </a:moveTo>
                <a:lnTo>
                  <a:pt x="190" y="90614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25" name="object 9525"/>
          <p:cNvSpPr/>
          <p:nvPr/>
        </p:nvSpPr>
        <p:spPr>
          <a:xfrm>
            <a:off x="3244469" y="4543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26" name="object 9526"/>
          <p:cNvSpPr/>
          <p:nvPr/>
        </p:nvSpPr>
        <p:spPr>
          <a:xfrm>
            <a:off x="3244342" y="4437253"/>
            <a:ext cx="635" cy="106680"/>
          </a:xfrm>
          <a:custGeom>
            <a:avLst/>
            <a:gdLst/>
            <a:ahLst/>
            <a:cxnLst/>
            <a:rect l="l" t="t" r="r" b="b"/>
            <a:pathLst>
              <a:path w="635" h="106679">
                <a:moveTo>
                  <a:pt x="127" y="-4762"/>
                </a:moveTo>
                <a:lnTo>
                  <a:pt x="127" y="111188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27" name="object 9527"/>
          <p:cNvSpPr/>
          <p:nvPr/>
        </p:nvSpPr>
        <p:spPr>
          <a:xfrm>
            <a:off x="3244088" y="44112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28" name="object 9528"/>
          <p:cNvSpPr/>
          <p:nvPr/>
        </p:nvSpPr>
        <p:spPr>
          <a:xfrm>
            <a:off x="3243960" y="4388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29" name="object 9529"/>
          <p:cNvSpPr/>
          <p:nvPr/>
        </p:nvSpPr>
        <p:spPr>
          <a:xfrm>
            <a:off x="3243707" y="4365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30" name="object 9530"/>
          <p:cNvSpPr/>
          <p:nvPr/>
        </p:nvSpPr>
        <p:spPr>
          <a:xfrm>
            <a:off x="3243579" y="43430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31" name="object 9531"/>
          <p:cNvSpPr/>
          <p:nvPr/>
        </p:nvSpPr>
        <p:spPr>
          <a:xfrm>
            <a:off x="3243326" y="43051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32" name="object 9532"/>
          <p:cNvSpPr/>
          <p:nvPr/>
        </p:nvSpPr>
        <p:spPr>
          <a:xfrm>
            <a:off x="3243198" y="4246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33" name="object 9533"/>
          <p:cNvSpPr/>
          <p:nvPr/>
        </p:nvSpPr>
        <p:spPr>
          <a:xfrm>
            <a:off x="3242691" y="4198620"/>
            <a:ext cx="635" cy="76835"/>
          </a:xfrm>
          <a:custGeom>
            <a:avLst/>
            <a:gdLst/>
            <a:ahLst/>
            <a:cxnLst/>
            <a:rect l="l" t="t" r="r" b="b"/>
            <a:pathLst>
              <a:path w="635" h="76835">
                <a:moveTo>
                  <a:pt x="317" y="-4762"/>
                </a:moveTo>
                <a:lnTo>
                  <a:pt x="317" y="8121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34" name="object 9534"/>
          <p:cNvSpPr/>
          <p:nvPr/>
        </p:nvSpPr>
        <p:spPr>
          <a:xfrm>
            <a:off x="3245230" y="4516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35" name="object 9535"/>
          <p:cNvSpPr/>
          <p:nvPr/>
        </p:nvSpPr>
        <p:spPr>
          <a:xfrm>
            <a:off x="3245104" y="44731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7" y="-4762"/>
                </a:moveTo>
                <a:lnTo>
                  <a:pt x="127" y="105092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36" name="object 9536"/>
          <p:cNvSpPr/>
          <p:nvPr/>
        </p:nvSpPr>
        <p:spPr>
          <a:xfrm>
            <a:off x="3245611" y="4454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37" name="object 9537"/>
          <p:cNvSpPr/>
          <p:nvPr/>
        </p:nvSpPr>
        <p:spPr>
          <a:xfrm>
            <a:off x="3245230" y="4372102"/>
            <a:ext cx="635" cy="101600"/>
          </a:xfrm>
          <a:custGeom>
            <a:avLst/>
            <a:gdLst/>
            <a:ahLst/>
            <a:cxnLst/>
            <a:rect l="l" t="t" r="r" b="b"/>
            <a:pathLst>
              <a:path w="635" h="101600">
                <a:moveTo>
                  <a:pt x="254" y="-4762"/>
                </a:moveTo>
                <a:lnTo>
                  <a:pt x="254" y="10585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38" name="object 9538"/>
          <p:cNvSpPr/>
          <p:nvPr/>
        </p:nvSpPr>
        <p:spPr>
          <a:xfrm>
            <a:off x="3244850" y="42975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39" name="object 9539"/>
          <p:cNvSpPr/>
          <p:nvPr/>
        </p:nvSpPr>
        <p:spPr>
          <a:xfrm>
            <a:off x="3247517" y="45819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40" name="object 9540"/>
          <p:cNvSpPr/>
          <p:nvPr/>
        </p:nvSpPr>
        <p:spPr>
          <a:xfrm>
            <a:off x="3247389" y="45322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41" name="object 9541"/>
          <p:cNvSpPr/>
          <p:nvPr/>
        </p:nvSpPr>
        <p:spPr>
          <a:xfrm>
            <a:off x="3247135" y="45283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42" name="object 9542"/>
          <p:cNvSpPr/>
          <p:nvPr/>
        </p:nvSpPr>
        <p:spPr>
          <a:xfrm>
            <a:off x="3247008" y="4478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43" name="object 9543"/>
          <p:cNvSpPr/>
          <p:nvPr/>
        </p:nvSpPr>
        <p:spPr>
          <a:xfrm>
            <a:off x="3246754" y="44362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44" name="object 9544"/>
          <p:cNvSpPr/>
          <p:nvPr/>
        </p:nvSpPr>
        <p:spPr>
          <a:xfrm>
            <a:off x="3246627" y="4425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45" name="object 9545"/>
          <p:cNvSpPr/>
          <p:nvPr/>
        </p:nvSpPr>
        <p:spPr>
          <a:xfrm>
            <a:off x="3246373" y="44004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46" name="object 9546"/>
          <p:cNvSpPr/>
          <p:nvPr/>
        </p:nvSpPr>
        <p:spPr>
          <a:xfrm>
            <a:off x="3246247" y="43886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47" name="object 9547"/>
          <p:cNvSpPr/>
          <p:nvPr/>
        </p:nvSpPr>
        <p:spPr>
          <a:xfrm>
            <a:off x="3245992" y="4273677"/>
            <a:ext cx="635" cy="114935"/>
          </a:xfrm>
          <a:custGeom>
            <a:avLst/>
            <a:gdLst/>
            <a:ahLst/>
            <a:cxnLst/>
            <a:rect l="l" t="t" r="r" b="b"/>
            <a:pathLst>
              <a:path w="635" h="114935">
                <a:moveTo>
                  <a:pt x="190" y="-4762"/>
                </a:moveTo>
                <a:lnTo>
                  <a:pt x="190" y="119697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48" name="object 9548"/>
          <p:cNvSpPr/>
          <p:nvPr/>
        </p:nvSpPr>
        <p:spPr>
          <a:xfrm>
            <a:off x="3245230" y="4249420"/>
            <a:ext cx="1270" cy="48260"/>
          </a:xfrm>
          <a:custGeom>
            <a:avLst/>
            <a:gdLst/>
            <a:ahLst/>
            <a:cxnLst/>
            <a:rect l="l" t="t" r="r" b="b"/>
            <a:pathLst>
              <a:path w="1269" h="48260">
                <a:moveTo>
                  <a:pt x="0" y="48133"/>
                </a:moveTo>
                <a:lnTo>
                  <a:pt x="0" y="0"/>
                </a:lnTo>
                <a:lnTo>
                  <a:pt x="1016" y="0"/>
                </a:lnTo>
                <a:lnTo>
                  <a:pt x="1016" y="2425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49" name="object 9549"/>
          <p:cNvSpPr/>
          <p:nvPr/>
        </p:nvSpPr>
        <p:spPr>
          <a:xfrm>
            <a:off x="3248151" y="4406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50" name="object 9550"/>
          <p:cNvSpPr/>
          <p:nvPr/>
        </p:nvSpPr>
        <p:spPr>
          <a:xfrm>
            <a:off x="3247898" y="43389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51" name="object 9551"/>
          <p:cNvSpPr/>
          <p:nvPr/>
        </p:nvSpPr>
        <p:spPr>
          <a:xfrm>
            <a:off x="3248914" y="4476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52" name="object 9552"/>
          <p:cNvSpPr/>
          <p:nvPr/>
        </p:nvSpPr>
        <p:spPr>
          <a:xfrm>
            <a:off x="3249422" y="45068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53" name="object 9553"/>
          <p:cNvSpPr/>
          <p:nvPr/>
        </p:nvSpPr>
        <p:spPr>
          <a:xfrm>
            <a:off x="3249295" y="44453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54" name="object 9554"/>
          <p:cNvSpPr/>
          <p:nvPr/>
        </p:nvSpPr>
        <p:spPr>
          <a:xfrm>
            <a:off x="3249041" y="4418329"/>
            <a:ext cx="635" cy="58419"/>
          </a:xfrm>
          <a:custGeom>
            <a:avLst/>
            <a:gdLst/>
            <a:ahLst/>
            <a:cxnLst/>
            <a:rect l="l" t="t" r="r" b="b"/>
            <a:pathLst>
              <a:path w="635" h="58420">
                <a:moveTo>
                  <a:pt x="190" y="-4762"/>
                </a:moveTo>
                <a:lnTo>
                  <a:pt x="190" y="62928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55" name="object 9555"/>
          <p:cNvSpPr/>
          <p:nvPr/>
        </p:nvSpPr>
        <p:spPr>
          <a:xfrm>
            <a:off x="3248660" y="43591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56" name="object 9556"/>
          <p:cNvSpPr/>
          <p:nvPr/>
        </p:nvSpPr>
        <p:spPr>
          <a:xfrm>
            <a:off x="3248532" y="4343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57" name="object 9557"/>
          <p:cNvSpPr/>
          <p:nvPr/>
        </p:nvSpPr>
        <p:spPr>
          <a:xfrm>
            <a:off x="3249802" y="43338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58" name="object 9558"/>
          <p:cNvSpPr/>
          <p:nvPr/>
        </p:nvSpPr>
        <p:spPr>
          <a:xfrm>
            <a:off x="3248786" y="4305680"/>
            <a:ext cx="1270" cy="37465"/>
          </a:xfrm>
          <a:custGeom>
            <a:avLst/>
            <a:gdLst/>
            <a:ahLst/>
            <a:cxnLst/>
            <a:rect l="l" t="t" r="r" b="b"/>
            <a:pathLst>
              <a:path w="1269" h="37464">
                <a:moveTo>
                  <a:pt x="0" y="37464"/>
                </a:moveTo>
                <a:lnTo>
                  <a:pt x="0" y="0"/>
                </a:lnTo>
                <a:lnTo>
                  <a:pt x="1143" y="0"/>
                </a:lnTo>
                <a:lnTo>
                  <a:pt x="1143" y="281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59" name="object 9559"/>
          <p:cNvSpPr/>
          <p:nvPr/>
        </p:nvSpPr>
        <p:spPr>
          <a:xfrm>
            <a:off x="3248151" y="4243832"/>
            <a:ext cx="1270" cy="95250"/>
          </a:xfrm>
          <a:custGeom>
            <a:avLst/>
            <a:gdLst/>
            <a:ahLst/>
            <a:cxnLst/>
            <a:rect l="l" t="t" r="r" b="b"/>
            <a:pathLst>
              <a:path w="1269" h="95250">
                <a:moveTo>
                  <a:pt x="0" y="95123"/>
                </a:moveTo>
                <a:lnTo>
                  <a:pt x="0" y="0"/>
                </a:lnTo>
                <a:lnTo>
                  <a:pt x="1143" y="0"/>
                </a:lnTo>
                <a:lnTo>
                  <a:pt x="1143" y="618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60" name="object 9560"/>
          <p:cNvSpPr/>
          <p:nvPr/>
        </p:nvSpPr>
        <p:spPr>
          <a:xfrm>
            <a:off x="3245739" y="4195445"/>
            <a:ext cx="3175" cy="53975"/>
          </a:xfrm>
          <a:custGeom>
            <a:avLst/>
            <a:gdLst/>
            <a:ahLst/>
            <a:cxnLst/>
            <a:rect l="l" t="t" r="r" b="b"/>
            <a:pathLst>
              <a:path w="3175" h="53975">
                <a:moveTo>
                  <a:pt x="0" y="53975"/>
                </a:moveTo>
                <a:lnTo>
                  <a:pt x="0" y="0"/>
                </a:lnTo>
                <a:lnTo>
                  <a:pt x="3048" y="0"/>
                </a:lnTo>
                <a:lnTo>
                  <a:pt x="3048" y="483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61" name="object 9561"/>
          <p:cNvSpPr/>
          <p:nvPr/>
        </p:nvSpPr>
        <p:spPr>
          <a:xfrm>
            <a:off x="3243072" y="4147565"/>
            <a:ext cx="4445" cy="51435"/>
          </a:xfrm>
          <a:custGeom>
            <a:avLst/>
            <a:gdLst/>
            <a:ahLst/>
            <a:cxnLst/>
            <a:rect l="l" t="t" r="r" b="b"/>
            <a:pathLst>
              <a:path w="4444" h="51435">
                <a:moveTo>
                  <a:pt x="0" y="51053"/>
                </a:moveTo>
                <a:lnTo>
                  <a:pt x="0" y="0"/>
                </a:lnTo>
                <a:lnTo>
                  <a:pt x="4191" y="0"/>
                </a:lnTo>
                <a:lnTo>
                  <a:pt x="4191" y="478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62" name="object 9562"/>
          <p:cNvSpPr/>
          <p:nvPr/>
        </p:nvSpPr>
        <p:spPr>
          <a:xfrm>
            <a:off x="3250438" y="43510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63" name="object 9563"/>
          <p:cNvSpPr/>
          <p:nvPr/>
        </p:nvSpPr>
        <p:spPr>
          <a:xfrm>
            <a:off x="3250183" y="43346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64" name="object 9564"/>
          <p:cNvSpPr/>
          <p:nvPr/>
        </p:nvSpPr>
        <p:spPr>
          <a:xfrm>
            <a:off x="3250819" y="4403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65" name="object 9565"/>
          <p:cNvSpPr/>
          <p:nvPr/>
        </p:nvSpPr>
        <p:spPr>
          <a:xfrm>
            <a:off x="3251200" y="43787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66" name="object 9566"/>
          <p:cNvSpPr/>
          <p:nvPr/>
        </p:nvSpPr>
        <p:spPr>
          <a:xfrm>
            <a:off x="3250945" y="4330572"/>
            <a:ext cx="635" cy="73025"/>
          </a:xfrm>
          <a:custGeom>
            <a:avLst/>
            <a:gdLst/>
            <a:ahLst/>
            <a:cxnLst/>
            <a:rect l="l" t="t" r="r" b="b"/>
            <a:pathLst>
              <a:path w="635" h="73025">
                <a:moveTo>
                  <a:pt x="190" y="-4762"/>
                </a:moveTo>
                <a:lnTo>
                  <a:pt x="190" y="77660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67" name="object 9567"/>
          <p:cNvSpPr/>
          <p:nvPr/>
        </p:nvSpPr>
        <p:spPr>
          <a:xfrm>
            <a:off x="3250438" y="4273550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5">
                <a:moveTo>
                  <a:pt x="317" y="-4762"/>
                </a:moveTo>
                <a:lnTo>
                  <a:pt x="317" y="6584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68" name="object 9568"/>
          <p:cNvSpPr/>
          <p:nvPr/>
        </p:nvSpPr>
        <p:spPr>
          <a:xfrm>
            <a:off x="3251708" y="42495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69" name="object 9569"/>
          <p:cNvSpPr/>
          <p:nvPr/>
        </p:nvSpPr>
        <p:spPr>
          <a:xfrm>
            <a:off x="3251580" y="42044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70" name="object 9570"/>
          <p:cNvSpPr/>
          <p:nvPr/>
        </p:nvSpPr>
        <p:spPr>
          <a:xfrm>
            <a:off x="3250692" y="4101972"/>
            <a:ext cx="1270" cy="172085"/>
          </a:xfrm>
          <a:custGeom>
            <a:avLst/>
            <a:gdLst/>
            <a:ahLst/>
            <a:cxnLst/>
            <a:rect l="l" t="t" r="r" b="b"/>
            <a:pathLst>
              <a:path w="1270" h="172085">
                <a:moveTo>
                  <a:pt x="507" y="-4762"/>
                </a:moveTo>
                <a:lnTo>
                  <a:pt x="507" y="17633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71" name="object 9571"/>
          <p:cNvSpPr/>
          <p:nvPr/>
        </p:nvSpPr>
        <p:spPr>
          <a:xfrm>
            <a:off x="3245104" y="3983990"/>
            <a:ext cx="6350" cy="163830"/>
          </a:xfrm>
          <a:custGeom>
            <a:avLst/>
            <a:gdLst/>
            <a:ahLst/>
            <a:cxnLst/>
            <a:rect l="l" t="t" r="r" b="b"/>
            <a:pathLst>
              <a:path w="6350" h="163829">
                <a:moveTo>
                  <a:pt x="0" y="163575"/>
                </a:moveTo>
                <a:lnTo>
                  <a:pt x="0" y="0"/>
                </a:lnTo>
                <a:lnTo>
                  <a:pt x="6096" y="0"/>
                </a:lnTo>
                <a:lnTo>
                  <a:pt x="6096" y="11798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72" name="object 9572"/>
          <p:cNvSpPr/>
          <p:nvPr/>
        </p:nvSpPr>
        <p:spPr>
          <a:xfrm>
            <a:off x="3239261" y="3889502"/>
            <a:ext cx="8890" cy="151130"/>
          </a:xfrm>
          <a:custGeom>
            <a:avLst/>
            <a:gdLst/>
            <a:ahLst/>
            <a:cxnLst/>
            <a:rect l="l" t="t" r="r" b="b"/>
            <a:pathLst>
              <a:path w="8889" h="151129">
                <a:moveTo>
                  <a:pt x="0" y="151129"/>
                </a:moveTo>
                <a:lnTo>
                  <a:pt x="0" y="0"/>
                </a:lnTo>
                <a:lnTo>
                  <a:pt x="8890" y="0"/>
                </a:lnTo>
                <a:lnTo>
                  <a:pt x="8890" y="9448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73" name="object 9573"/>
          <p:cNvSpPr/>
          <p:nvPr/>
        </p:nvSpPr>
        <p:spPr>
          <a:xfrm>
            <a:off x="3223260" y="3868165"/>
            <a:ext cx="20955" cy="116839"/>
          </a:xfrm>
          <a:custGeom>
            <a:avLst/>
            <a:gdLst/>
            <a:ahLst/>
            <a:cxnLst/>
            <a:rect l="l" t="t" r="r" b="b"/>
            <a:pathLst>
              <a:path w="20955" h="116839">
                <a:moveTo>
                  <a:pt x="0" y="116713"/>
                </a:moveTo>
                <a:lnTo>
                  <a:pt x="0" y="0"/>
                </a:lnTo>
                <a:lnTo>
                  <a:pt x="20447" y="0"/>
                </a:lnTo>
                <a:lnTo>
                  <a:pt x="20447" y="213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74" name="object 9574"/>
          <p:cNvSpPr/>
          <p:nvPr/>
        </p:nvSpPr>
        <p:spPr>
          <a:xfrm>
            <a:off x="3252089" y="41683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75" name="object 9575"/>
          <p:cNvSpPr/>
          <p:nvPr/>
        </p:nvSpPr>
        <p:spPr>
          <a:xfrm>
            <a:off x="3252723" y="43663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76" name="object 9576"/>
          <p:cNvSpPr/>
          <p:nvPr/>
        </p:nvSpPr>
        <p:spPr>
          <a:xfrm>
            <a:off x="3253359" y="4425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77" name="object 9577"/>
          <p:cNvSpPr/>
          <p:nvPr/>
        </p:nvSpPr>
        <p:spPr>
          <a:xfrm>
            <a:off x="3253104" y="4334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78" name="object 9578"/>
          <p:cNvSpPr/>
          <p:nvPr/>
        </p:nvSpPr>
        <p:spPr>
          <a:xfrm>
            <a:off x="3252851" y="4292853"/>
            <a:ext cx="635" cy="73660"/>
          </a:xfrm>
          <a:custGeom>
            <a:avLst/>
            <a:gdLst/>
            <a:ahLst/>
            <a:cxnLst/>
            <a:rect l="l" t="t" r="r" b="b"/>
            <a:pathLst>
              <a:path w="635" h="73660">
                <a:moveTo>
                  <a:pt x="190" y="-4762"/>
                </a:moveTo>
                <a:lnTo>
                  <a:pt x="190" y="7829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79" name="object 9579"/>
          <p:cNvSpPr/>
          <p:nvPr/>
        </p:nvSpPr>
        <p:spPr>
          <a:xfrm>
            <a:off x="3252470" y="4163059"/>
            <a:ext cx="635" cy="130175"/>
          </a:xfrm>
          <a:custGeom>
            <a:avLst/>
            <a:gdLst/>
            <a:ahLst/>
            <a:cxnLst/>
            <a:rect l="l" t="t" r="r" b="b"/>
            <a:pathLst>
              <a:path w="635" h="130175">
                <a:moveTo>
                  <a:pt x="253" y="-4762"/>
                </a:moveTo>
                <a:lnTo>
                  <a:pt x="253" y="13455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80" name="object 9580"/>
          <p:cNvSpPr/>
          <p:nvPr/>
        </p:nvSpPr>
        <p:spPr>
          <a:xfrm>
            <a:off x="3254502" y="4372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81" name="object 9581"/>
          <p:cNvSpPr/>
          <p:nvPr/>
        </p:nvSpPr>
        <p:spPr>
          <a:xfrm>
            <a:off x="3254247" y="43299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82" name="object 9582"/>
          <p:cNvSpPr/>
          <p:nvPr/>
        </p:nvSpPr>
        <p:spPr>
          <a:xfrm>
            <a:off x="3254121" y="43009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83" name="object 9583"/>
          <p:cNvSpPr/>
          <p:nvPr/>
        </p:nvSpPr>
        <p:spPr>
          <a:xfrm>
            <a:off x="3253866" y="4243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84" name="object 9584"/>
          <p:cNvSpPr/>
          <p:nvPr/>
        </p:nvSpPr>
        <p:spPr>
          <a:xfrm>
            <a:off x="3255009" y="4391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85" name="object 9585"/>
          <p:cNvSpPr/>
          <p:nvPr/>
        </p:nvSpPr>
        <p:spPr>
          <a:xfrm>
            <a:off x="3256407" y="4499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86" name="object 9586"/>
          <p:cNvSpPr/>
          <p:nvPr/>
        </p:nvSpPr>
        <p:spPr>
          <a:xfrm>
            <a:off x="3256153" y="4488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87" name="object 9587"/>
          <p:cNvSpPr/>
          <p:nvPr/>
        </p:nvSpPr>
        <p:spPr>
          <a:xfrm>
            <a:off x="3256026" y="44585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88" name="object 9588"/>
          <p:cNvSpPr/>
          <p:nvPr/>
        </p:nvSpPr>
        <p:spPr>
          <a:xfrm>
            <a:off x="3255771" y="44485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89" name="object 9589"/>
          <p:cNvSpPr/>
          <p:nvPr/>
        </p:nvSpPr>
        <p:spPr>
          <a:xfrm>
            <a:off x="3256788" y="4454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90" name="object 9590"/>
          <p:cNvSpPr/>
          <p:nvPr/>
        </p:nvSpPr>
        <p:spPr>
          <a:xfrm>
            <a:off x="3257296" y="45148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91" name="object 9591"/>
          <p:cNvSpPr/>
          <p:nvPr/>
        </p:nvSpPr>
        <p:spPr>
          <a:xfrm>
            <a:off x="3257169" y="44494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92" name="object 9592"/>
          <p:cNvSpPr/>
          <p:nvPr/>
        </p:nvSpPr>
        <p:spPr>
          <a:xfrm>
            <a:off x="3256788" y="4420742"/>
            <a:ext cx="635" cy="34290"/>
          </a:xfrm>
          <a:custGeom>
            <a:avLst/>
            <a:gdLst/>
            <a:ahLst/>
            <a:cxnLst/>
            <a:rect l="l" t="t" r="r" b="b"/>
            <a:pathLst>
              <a:path w="635" h="34289">
                <a:moveTo>
                  <a:pt x="0" y="34036"/>
                </a:moveTo>
                <a:lnTo>
                  <a:pt x="0" y="0"/>
                </a:lnTo>
                <a:lnTo>
                  <a:pt x="508" y="0"/>
                </a:lnTo>
                <a:lnTo>
                  <a:pt x="508" y="287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93" name="object 9593"/>
          <p:cNvSpPr/>
          <p:nvPr/>
        </p:nvSpPr>
        <p:spPr>
          <a:xfrm>
            <a:off x="3255898" y="4400803"/>
            <a:ext cx="1270" cy="48260"/>
          </a:xfrm>
          <a:custGeom>
            <a:avLst/>
            <a:gdLst/>
            <a:ahLst/>
            <a:cxnLst/>
            <a:rect l="l" t="t" r="r" b="b"/>
            <a:pathLst>
              <a:path w="1270" h="48260">
                <a:moveTo>
                  <a:pt x="0" y="47751"/>
                </a:moveTo>
                <a:lnTo>
                  <a:pt x="0" y="0"/>
                </a:lnTo>
                <a:lnTo>
                  <a:pt x="1143" y="0"/>
                </a:lnTo>
                <a:lnTo>
                  <a:pt x="1143" y="1993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94" name="object 9594"/>
          <p:cNvSpPr/>
          <p:nvPr/>
        </p:nvSpPr>
        <p:spPr>
          <a:xfrm>
            <a:off x="3255645" y="435952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95" name="object 9595"/>
          <p:cNvSpPr/>
          <p:nvPr/>
        </p:nvSpPr>
        <p:spPr>
          <a:xfrm>
            <a:off x="3255390" y="43446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96" name="object 9596"/>
          <p:cNvSpPr/>
          <p:nvPr/>
        </p:nvSpPr>
        <p:spPr>
          <a:xfrm>
            <a:off x="3255136" y="4326763"/>
            <a:ext cx="635" cy="64769"/>
          </a:xfrm>
          <a:custGeom>
            <a:avLst/>
            <a:gdLst/>
            <a:ahLst/>
            <a:cxnLst/>
            <a:rect l="l" t="t" r="r" b="b"/>
            <a:pathLst>
              <a:path w="635" h="64770">
                <a:moveTo>
                  <a:pt x="317" y="-4762"/>
                </a:moveTo>
                <a:lnTo>
                  <a:pt x="317" y="6902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97" name="object 9597"/>
          <p:cNvSpPr/>
          <p:nvPr/>
        </p:nvSpPr>
        <p:spPr>
          <a:xfrm>
            <a:off x="3254883" y="4241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98" name="object 9598"/>
          <p:cNvSpPr/>
          <p:nvPr/>
        </p:nvSpPr>
        <p:spPr>
          <a:xfrm>
            <a:off x="3253994" y="4187444"/>
            <a:ext cx="1270" cy="56515"/>
          </a:xfrm>
          <a:custGeom>
            <a:avLst/>
            <a:gdLst/>
            <a:ahLst/>
            <a:cxnLst/>
            <a:rect l="l" t="t" r="r" b="b"/>
            <a:pathLst>
              <a:path w="1270" h="56514">
                <a:moveTo>
                  <a:pt x="0" y="56514"/>
                </a:moveTo>
                <a:lnTo>
                  <a:pt x="0" y="0"/>
                </a:lnTo>
                <a:lnTo>
                  <a:pt x="1143" y="0"/>
                </a:lnTo>
                <a:lnTo>
                  <a:pt x="1143" y="541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99" name="object 9599"/>
          <p:cNvSpPr/>
          <p:nvPr/>
        </p:nvSpPr>
        <p:spPr>
          <a:xfrm>
            <a:off x="3253740" y="41515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00" name="object 9600"/>
          <p:cNvSpPr/>
          <p:nvPr/>
        </p:nvSpPr>
        <p:spPr>
          <a:xfrm>
            <a:off x="3252723" y="4095115"/>
            <a:ext cx="1905" cy="67945"/>
          </a:xfrm>
          <a:custGeom>
            <a:avLst/>
            <a:gdLst/>
            <a:ahLst/>
            <a:cxnLst/>
            <a:rect l="l" t="t" r="r" b="b"/>
            <a:pathLst>
              <a:path w="1904" h="67945">
                <a:moveTo>
                  <a:pt x="0" y="67945"/>
                </a:moveTo>
                <a:lnTo>
                  <a:pt x="0" y="0"/>
                </a:lnTo>
                <a:lnTo>
                  <a:pt x="1397" y="0"/>
                </a:lnTo>
                <a:lnTo>
                  <a:pt x="1397" y="563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01" name="object 9601"/>
          <p:cNvSpPr/>
          <p:nvPr/>
        </p:nvSpPr>
        <p:spPr>
          <a:xfrm>
            <a:off x="3258692" y="44794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02" name="object 9602"/>
          <p:cNvSpPr/>
          <p:nvPr/>
        </p:nvSpPr>
        <p:spPr>
          <a:xfrm>
            <a:off x="3258439" y="43911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03" name="object 9603"/>
          <p:cNvSpPr/>
          <p:nvPr/>
        </p:nvSpPr>
        <p:spPr>
          <a:xfrm>
            <a:off x="3259073" y="44353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04" name="object 9604"/>
          <p:cNvSpPr/>
          <p:nvPr/>
        </p:nvSpPr>
        <p:spPr>
          <a:xfrm>
            <a:off x="3259454" y="4417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05" name="object 9605"/>
          <p:cNvSpPr/>
          <p:nvPr/>
        </p:nvSpPr>
        <p:spPr>
          <a:xfrm>
            <a:off x="3259073" y="4343146"/>
            <a:ext cx="635" cy="92710"/>
          </a:xfrm>
          <a:custGeom>
            <a:avLst/>
            <a:gdLst/>
            <a:ahLst/>
            <a:cxnLst/>
            <a:rect l="l" t="t" r="r" b="b"/>
            <a:pathLst>
              <a:path w="635" h="92710">
                <a:moveTo>
                  <a:pt x="190" y="-4762"/>
                </a:moveTo>
                <a:lnTo>
                  <a:pt x="190" y="9696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06" name="object 9606"/>
          <p:cNvSpPr/>
          <p:nvPr/>
        </p:nvSpPr>
        <p:spPr>
          <a:xfrm>
            <a:off x="3258565" y="4309490"/>
            <a:ext cx="1270" cy="81915"/>
          </a:xfrm>
          <a:custGeom>
            <a:avLst/>
            <a:gdLst/>
            <a:ahLst/>
            <a:cxnLst/>
            <a:rect l="l" t="t" r="r" b="b"/>
            <a:pathLst>
              <a:path w="1270" h="81914">
                <a:moveTo>
                  <a:pt x="381" y="-4762"/>
                </a:moveTo>
                <a:lnTo>
                  <a:pt x="381" y="86423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07" name="object 9607"/>
          <p:cNvSpPr/>
          <p:nvPr/>
        </p:nvSpPr>
        <p:spPr>
          <a:xfrm>
            <a:off x="3258311" y="42956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08" name="object 9608"/>
          <p:cNvSpPr/>
          <p:nvPr/>
        </p:nvSpPr>
        <p:spPr>
          <a:xfrm>
            <a:off x="3258058" y="4269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09" name="object 9609"/>
          <p:cNvSpPr/>
          <p:nvPr/>
        </p:nvSpPr>
        <p:spPr>
          <a:xfrm>
            <a:off x="3259835" y="44103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10" name="object 9610"/>
          <p:cNvSpPr/>
          <p:nvPr/>
        </p:nvSpPr>
        <p:spPr>
          <a:xfrm>
            <a:off x="3260216" y="43818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11" name="object 9611"/>
          <p:cNvSpPr/>
          <p:nvPr/>
        </p:nvSpPr>
        <p:spPr>
          <a:xfrm>
            <a:off x="3259835" y="4332604"/>
            <a:ext cx="635" cy="78105"/>
          </a:xfrm>
          <a:custGeom>
            <a:avLst/>
            <a:gdLst/>
            <a:ahLst/>
            <a:cxnLst/>
            <a:rect l="l" t="t" r="r" b="b"/>
            <a:pathLst>
              <a:path w="635" h="78104">
                <a:moveTo>
                  <a:pt x="190" y="-4762"/>
                </a:moveTo>
                <a:lnTo>
                  <a:pt x="190" y="8248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12" name="object 9612"/>
          <p:cNvSpPr/>
          <p:nvPr/>
        </p:nvSpPr>
        <p:spPr>
          <a:xfrm>
            <a:off x="3260725" y="4353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13" name="object 9613"/>
          <p:cNvSpPr/>
          <p:nvPr/>
        </p:nvSpPr>
        <p:spPr>
          <a:xfrm>
            <a:off x="3260597" y="4299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14" name="object 9614"/>
          <p:cNvSpPr/>
          <p:nvPr/>
        </p:nvSpPr>
        <p:spPr>
          <a:xfrm>
            <a:off x="3260090" y="4262628"/>
            <a:ext cx="635" cy="70485"/>
          </a:xfrm>
          <a:custGeom>
            <a:avLst/>
            <a:gdLst/>
            <a:ahLst/>
            <a:cxnLst/>
            <a:rect l="l" t="t" r="r" b="b"/>
            <a:pathLst>
              <a:path w="635" h="70485">
                <a:moveTo>
                  <a:pt x="317" y="-4762"/>
                </a:moveTo>
                <a:lnTo>
                  <a:pt x="317" y="7473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15" name="object 9615"/>
          <p:cNvSpPr/>
          <p:nvPr/>
        </p:nvSpPr>
        <p:spPr>
          <a:xfrm>
            <a:off x="3258311" y="4215638"/>
            <a:ext cx="2540" cy="54610"/>
          </a:xfrm>
          <a:custGeom>
            <a:avLst/>
            <a:gdLst/>
            <a:ahLst/>
            <a:cxnLst/>
            <a:rect l="l" t="t" r="r" b="b"/>
            <a:pathLst>
              <a:path w="2539" h="54610">
                <a:moveTo>
                  <a:pt x="0" y="54101"/>
                </a:moveTo>
                <a:lnTo>
                  <a:pt x="0" y="0"/>
                </a:lnTo>
                <a:lnTo>
                  <a:pt x="2032" y="0"/>
                </a:lnTo>
                <a:lnTo>
                  <a:pt x="2032" y="4698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16" name="object 9616"/>
          <p:cNvSpPr/>
          <p:nvPr/>
        </p:nvSpPr>
        <p:spPr>
          <a:xfrm>
            <a:off x="3257930" y="416420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514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17" name="object 9617"/>
          <p:cNvSpPr/>
          <p:nvPr/>
        </p:nvSpPr>
        <p:spPr>
          <a:xfrm>
            <a:off x="3257677" y="407187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18" name="object 9618"/>
          <p:cNvSpPr/>
          <p:nvPr/>
        </p:nvSpPr>
        <p:spPr>
          <a:xfrm>
            <a:off x="3253485" y="4046092"/>
            <a:ext cx="5080" cy="49530"/>
          </a:xfrm>
          <a:custGeom>
            <a:avLst/>
            <a:gdLst/>
            <a:ahLst/>
            <a:cxnLst/>
            <a:rect l="l" t="t" r="r" b="b"/>
            <a:pathLst>
              <a:path w="5079" h="49529">
                <a:moveTo>
                  <a:pt x="0" y="49022"/>
                </a:moveTo>
                <a:lnTo>
                  <a:pt x="0" y="0"/>
                </a:lnTo>
                <a:lnTo>
                  <a:pt x="4699" y="0"/>
                </a:lnTo>
                <a:lnTo>
                  <a:pt x="4699" y="257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19" name="object 9619"/>
          <p:cNvSpPr/>
          <p:nvPr/>
        </p:nvSpPr>
        <p:spPr>
          <a:xfrm>
            <a:off x="3252215" y="4007992"/>
            <a:ext cx="3810" cy="160655"/>
          </a:xfrm>
          <a:custGeom>
            <a:avLst/>
            <a:gdLst/>
            <a:ahLst/>
            <a:cxnLst/>
            <a:rect l="l" t="t" r="r" b="b"/>
            <a:pathLst>
              <a:path w="3810" h="160654">
                <a:moveTo>
                  <a:pt x="0" y="160400"/>
                </a:moveTo>
                <a:lnTo>
                  <a:pt x="0" y="0"/>
                </a:lnTo>
                <a:lnTo>
                  <a:pt x="3556" y="0"/>
                </a:lnTo>
                <a:lnTo>
                  <a:pt x="3556" y="380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20" name="object 9620"/>
          <p:cNvSpPr/>
          <p:nvPr/>
        </p:nvSpPr>
        <p:spPr>
          <a:xfrm>
            <a:off x="3261359" y="41861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21" name="object 9621"/>
          <p:cNvSpPr/>
          <p:nvPr/>
        </p:nvSpPr>
        <p:spPr>
          <a:xfrm>
            <a:off x="3261105" y="4143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22" name="object 9622"/>
          <p:cNvSpPr/>
          <p:nvPr/>
        </p:nvSpPr>
        <p:spPr>
          <a:xfrm>
            <a:off x="3262629" y="4575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23" name="object 9623"/>
          <p:cNvSpPr/>
          <p:nvPr/>
        </p:nvSpPr>
        <p:spPr>
          <a:xfrm>
            <a:off x="3262503" y="4407915"/>
            <a:ext cx="635" cy="168275"/>
          </a:xfrm>
          <a:custGeom>
            <a:avLst/>
            <a:gdLst/>
            <a:ahLst/>
            <a:cxnLst/>
            <a:rect l="l" t="t" r="r" b="b"/>
            <a:pathLst>
              <a:path w="635" h="168275">
                <a:moveTo>
                  <a:pt x="126" y="-4762"/>
                </a:moveTo>
                <a:lnTo>
                  <a:pt x="126" y="17265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24" name="object 9624"/>
          <p:cNvSpPr/>
          <p:nvPr/>
        </p:nvSpPr>
        <p:spPr>
          <a:xfrm>
            <a:off x="3262248" y="43326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25" name="object 9625"/>
          <p:cNvSpPr/>
          <p:nvPr/>
        </p:nvSpPr>
        <p:spPr>
          <a:xfrm>
            <a:off x="3262121" y="42875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26" name="object 9626"/>
          <p:cNvSpPr/>
          <p:nvPr/>
        </p:nvSpPr>
        <p:spPr>
          <a:xfrm>
            <a:off x="3261867" y="42534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27" name="object 9627"/>
          <p:cNvSpPr/>
          <p:nvPr/>
        </p:nvSpPr>
        <p:spPr>
          <a:xfrm>
            <a:off x="3263646" y="43997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28" name="object 9628"/>
          <p:cNvSpPr/>
          <p:nvPr/>
        </p:nvSpPr>
        <p:spPr>
          <a:xfrm>
            <a:off x="3263391" y="4297934"/>
            <a:ext cx="635" cy="102235"/>
          </a:xfrm>
          <a:custGeom>
            <a:avLst/>
            <a:gdLst/>
            <a:ahLst/>
            <a:cxnLst/>
            <a:rect l="l" t="t" r="r" b="b"/>
            <a:pathLst>
              <a:path w="635" h="102235">
                <a:moveTo>
                  <a:pt x="126" y="-4762"/>
                </a:moveTo>
                <a:lnTo>
                  <a:pt x="126" y="10661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29" name="object 9629"/>
          <p:cNvSpPr/>
          <p:nvPr/>
        </p:nvSpPr>
        <p:spPr>
          <a:xfrm>
            <a:off x="3263265" y="4261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30" name="object 9630"/>
          <p:cNvSpPr/>
          <p:nvPr/>
        </p:nvSpPr>
        <p:spPr>
          <a:xfrm>
            <a:off x="3263010" y="42473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31" name="object 9631"/>
          <p:cNvSpPr/>
          <p:nvPr/>
        </p:nvSpPr>
        <p:spPr>
          <a:xfrm>
            <a:off x="3262121" y="4172965"/>
            <a:ext cx="1270" cy="80645"/>
          </a:xfrm>
          <a:custGeom>
            <a:avLst/>
            <a:gdLst/>
            <a:ahLst/>
            <a:cxnLst/>
            <a:rect l="l" t="t" r="r" b="b"/>
            <a:pathLst>
              <a:path w="1270" h="80645">
                <a:moveTo>
                  <a:pt x="0" y="80517"/>
                </a:moveTo>
                <a:lnTo>
                  <a:pt x="0" y="0"/>
                </a:lnTo>
                <a:lnTo>
                  <a:pt x="1016" y="0"/>
                </a:lnTo>
                <a:lnTo>
                  <a:pt x="1016" y="744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32" name="object 9632"/>
          <p:cNvSpPr/>
          <p:nvPr/>
        </p:nvSpPr>
        <p:spPr>
          <a:xfrm>
            <a:off x="3261740" y="412483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33" name="object 9633"/>
          <p:cNvSpPr/>
          <p:nvPr/>
        </p:nvSpPr>
        <p:spPr>
          <a:xfrm>
            <a:off x="3261233" y="4108196"/>
            <a:ext cx="1270" cy="34925"/>
          </a:xfrm>
          <a:custGeom>
            <a:avLst/>
            <a:gdLst/>
            <a:ahLst/>
            <a:cxnLst/>
            <a:rect l="l" t="t" r="r" b="b"/>
            <a:pathLst>
              <a:path w="1270" h="34925">
                <a:moveTo>
                  <a:pt x="0" y="34925"/>
                </a:moveTo>
                <a:lnTo>
                  <a:pt x="0" y="0"/>
                </a:lnTo>
                <a:lnTo>
                  <a:pt x="889" y="0"/>
                </a:lnTo>
                <a:lnTo>
                  <a:pt x="889" y="166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34" name="object 9634"/>
          <p:cNvSpPr/>
          <p:nvPr/>
        </p:nvSpPr>
        <p:spPr>
          <a:xfrm>
            <a:off x="3264153" y="44850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35" name="object 9635"/>
          <p:cNvSpPr/>
          <p:nvPr/>
        </p:nvSpPr>
        <p:spPr>
          <a:xfrm>
            <a:off x="3264789" y="4472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36" name="object 9636"/>
          <p:cNvSpPr/>
          <p:nvPr/>
        </p:nvSpPr>
        <p:spPr>
          <a:xfrm>
            <a:off x="3264534" y="44306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37" name="object 9637"/>
          <p:cNvSpPr/>
          <p:nvPr/>
        </p:nvSpPr>
        <p:spPr>
          <a:xfrm>
            <a:off x="3264280" y="4417186"/>
            <a:ext cx="635" cy="67945"/>
          </a:xfrm>
          <a:custGeom>
            <a:avLst/>
            <a:gdLst/>
            <a:ahLst/>
            <a:cxnLst/>
            <a:rect l="l" t="t" r="r" b="b"/>
            <a:pathLst>
              <a:path w="635" h="67945">
                <a:moveTo>
                  <a:pt x="190" y="-4762"/>
                </a:moveTo>
                <a:lnTo>
                  <a:pt x="190" y="7258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38" name="object 9638"/>
          <p:cNvSpPr/>
          <p:nvPr/>
        </p:nvSpPr>
        <p:spPr>
          <a:xfrm>
            <a:off x="3265296" y="44481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39" name="object 9639"/>
          <p:cNvSpPr/>
          <p:nvPr/>
        </p:nvSpPr>
        <p:spPr>
          <a:xfrm>
            <a:off x="3265170" y="44095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40" name="object 9640"/>
          <p:cNvSpPr/>
          <p:nvPr/>
        </p:nvSpPr>
        <p:spPr>
          <a:xfrm>
            <a:off x="3264534" y="4395342"/>
            <a:ext cx="1270" cy="22225"/>
          </a:xfrm>
          <a:custGeom>
            <a:avLst/>
            <a:gdLst/>
            <a:ahLst/>
            <a:cxnLst/>
            <a:rect l="l" t="t" r="r" b="b"/>
            <a:pathLst>
              <a:path w="1270" h="22225">
                <a:moveTo>
                  <a:pt x="0" y="21844"/>
                </a:moveTo>
                <a:lnTo>
                  <a:pt x="0" y="0"/>
                </a:lnTo>
                <a:lnTo>
                  <a:pt x="762" y="0"/>
                </a:lnTo>
                <a:lnTo>
                  <a:pt x="762" y="142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41" name="object 9641"/>
          <p:cNvSpPr/>
          <p:nvPr/>
        </p:nvSpPr>
        <p:spPr>
          <a:xfrm>
            <a:off x="3264027" y="433590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42" name="object 9642"/>
          <p:cNvSpPr/>
          <p:nvPr/>
        </p:nvSpPr>
        <p:spPr>
          <a:xfrm>
            <a:off x="3265932" y="44625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43" name="object 9643"/>
          <p:cNvSpPr/>
          <p:nvPr/>
        </p:nvSpPr>
        <p:spPr>
          <a:xfrm>
            <a:off x="3265678" y="4390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44" name="object 9644"/>
          <p:cNvSpPr/>
          <p:nvPr/>
        </p:nvSpPr>
        <p:spPr>
          <a:xfrm>
            <a:off x="3266313" y="4473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45" name="object 9645"/>
          <p:cNvSpPr/>
          <p:nvPr/>
        </p:nvSpPr>
        <p:spPr>
          <a:xfrm>
            <a:off x="3266821" y="45101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46" name="object 9646"/>
          <p:cNvSpPr/>
          <p:nvPr/>
        </p:nvSpPr>
        <p:spPr>
          <a:xfrm>
            <a:off x="3266694" y="44831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47" name="object 9647"/>
          <p:cNvSpPr/>
          <p:nvPr/>
        </p:nvSpPr>
        <p:spPr>
          <a:xfrm>
            <a:off x="3267202" y="44787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48" name="object 9648"/>
          <p:cNvSpPr/>
          <p:nvPr/>
        </p:nvSpPr>
        <p:spPr>
          <a:xfrm>
            <a:off x="3266821" y="4458080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5019"/>
                </a:moveTo>
                <a:lnTo>
                  <a:pt x="0" y="0"/>
                </a:lnTo>
                <a:lnTo>
                  <a:pt x="508" y="0"/>
                </a:lnTo>
                <a:lnTo>
                  <a:pt x="508" y="207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49" name="object 9649"/>
          <p:cNvSpPr/>
          <p:nvPr/>
        </p:nvSpPr>
        <p:spPr>
          <a:xfrm>
            <a:off x="3267964" y="45286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50" name="object 9650"/>
          <p:cNvSpPr/>
          <p:nvPr/>
        </p:nvSpPr>
        <p:spPr>
          <a:xfrm>
            <a:off x="3267836" y="4491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51" name="object 9651"/>
          <p:cNvSpPr/>
          <p:nvPr/>
        </p:nvSpPr>
        <p:spPr>
          <a:xfrm>
            <a:off x="3267583" y="44485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52" name="object 9652"/>
          <p:cNvSpPr/>
          <p:nvPr/>
        </p:nvSpPr>
        <p:spPr>
          <a:xfrm>
            <a:off x="3267075" y="4443984"/>
            <a:ext cx="635" cy="14604"/>
          </a:xfrm>
          <a:custGeom>
            <a:avLst/>
            <a:gdLst/>
            <a:ahLst/>
            <a:cxnLst/>
            <a:rect l="l" t="t" r="r" b="b"/>
            <a:pathLst>
              <a:path w="635" h="14604">
                <a:moveTo>
                  <a:pt x="0" y="14097"/>
                </a:moveTo>
                <a:lnTo>
                  <a:pt x="0" y="0"/>
                </a:lnTo>
                <a:lnTo>
                  <a:pt x="635" y="0"/>
                </a:lnTo>
                <a:lnTo>
                  <a:pt x="635" y="45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53" name="object 9653"/>
          <p:cNvSpPr/>
          <p:nvPr/>
        </p:nvSpPr>
        <p:spPr>
          <a:xfrm>
            <a:off x="3266313" y="4403725"/>
            <a:ext cx="1270" cy="69850"/>
          </a:xfrm>
          <a:custGeom>
            <a:avLst/>
            <a:gdLst/>
            <a:ahLst/>
            <a:cxnLst/>
            <a:rect l="l" t="t" r="r" b="b"/>
            <a:pathLst>
              <a:path w="1270" h="69850">
                <a:moveTo>
                  <a:pt x="0" y="69596"/>
                </a:moveTo>
                <a:lnTo>
                  <a:pt x="0" y="0"/>
                </a:lnTo>
                <a:lnTo>
                  <a:pt x="1143" y="0"/>
                </a:lnTo>
                <a:lnTo>
                  <a:pt x="1143" y="402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54" name="object 9654"/>
          <p:cNvSpPr/>
          <p:nvPr/>
        </p:nvSpPr>
        <p:spPr>
          <a:xfrm>
            <a:off x="3268979" y="45538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55" name="object 9655"/>
          <p:cNvSpPr/>
          <p:nvPr/>
        </p:nvSpPr>
        <p:spPr>
          <a:xfrm>
            <a:off x="3269360" y="45046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56" name="object 9656"/>
          <p:cNvSpPr/>
          <p:nvPr/>
        </p:nvSpPr>
        <p:spPr>
          <a:xfrm>
            <a:off x="3268979" y="4479925"/>
            <a:ext cx="635" cy="74295"/>
          </a:xfrm>
          <a:custGeom>
            <a:avLst/>
            <a:gdLst/>
            <a:ahLst/>
            <a:cxnLst/>
            <a:rect l="l" t="t" r="r" b="b"/>
            <a:pathLst>
              <a:path w="635" h="74295">
                <a:moveTo>
                  <a:pt x="190" y="-4762"/>
                </a:moveTo>
                <a:lnTo>
                  <a:pt x="190" y="7867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57" name="object 9657"/>
          <p:cNvSpPr/>
          <p:nvPr/>
        </p:nvSpPr>
        <p:spPr>
          <a:xfrm>
            <a:off x="3268726" y="4446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58" name="object 9658"/>
          <p:cNvSpPr/>
          <p:nvPr/>
        </p:nvSpPr>
        <p:spPr>
          <a:xfrm>
            <a:off x="3268598" y="4432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59" name="object 9659"/>
          <p:cNvSpPr/>
          <p:nvPr/>
        </p:nvSpPr>
        <p:spPr>
          <a:xfrm>
            <a:off x="3268345" y="43839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60" name="object 9660"/>
          <p:cNvSpPr/>
          <p:nvPr/>
        </p:nvSpPr>
        <p:spPr>
          <a:xfrm>
            <a:off x="3266821" y="4349877"/>
            <a:ext cx="1905" cy="53975"/>
          </a:xfrm>
          <a:custGeom>
            <a:avLst/>
            <a:gdLst/>
            <a:ahLst/>
            <a:cxnLst/>
            <a:rect l="l" t="t" r="r" b="b"/>
            <a:pathLst>
              <a:path w="1904" h="53975">
                <a:moveTo>
                  <a:pt x="0" y="53848"/>
                </a:moveTo>
                <a:lnTo>
                  <a:pt x="0" y="0"/>
                </a:lnTo>
                <a:lnTo>
                  <a:pt x="1778" y="0"/>
                </a:lnTo>
                <a:lnTo>
                  <a:pt x="1778" y="340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61" name="object 9661"/>
          <p:cNvSpPr/>
          <p:nvPr/>
        </p:nvSpPr>
        <p:spPr>
          <a:xfrm>
            <a:off x="3265804" y="4333113"/>
            <a:ext cx="1905" cy="57150"/>
          </a:xfrm>
          <a:custGeom>
            <a:avLst/>
            <a:gdLst/>
            <a:ahLst/>
            <a:cxnLst/>
            <a:rect l="l" t="t" r="r" b="b"/>
            <a:pathLst>
              <a:path w="1904" h="57150">
                <a:moveTo>
                  <a:pt x="0" y="56896"/>
                </a:moveTo>
                <a:lnTo>
                  <a:pt x="0" y="0"/>
                </a:lnTo>
                <a:lnTo>
                  <a:pt x="1905" y="0"/>
                </a:lnTo>
                <a:lnTo>
                  <a:pt x="1905" y="167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62" name="object 9662"/>
          <p:cNvSpPr/>
          <p:nvPr/>
        </p:nvSpPr>
        <p:spPr>
          <a:xfrm>
            <a:off x="3264408" y="4309998"/>
            <a:ext cx="2540" cy="26034"/>
          </a:xfrm>
          <a:custGeom>
            <a:avLst/>
            <a:gdLst/>
            <a:ahLst/>
            <a:cxnLst/>
            <a:rect l="l" t="t" r="r" b="b"/>
            <a:pathLst>
              <a:path w="2539" h="26035">
                <a:moveTo>
                  <a:pt x="0" y="25908"/>
                </a:moveTo>
                <a:lnTo>
                  <a:pt x="0" y="0"/>
                </a:lnTo>
                <a:lnTo>
                  <a:pt x="2413" y="0"/>
                </a:lnTo>
                <a:lnTo>
                  <a:pt x="2413" y="231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63" name="object 9663"/>
          <p:cNvSpPr/>
          <p:nvPr/>
        </p:nvSpPr>
        <p:spPr>
          <a:xfrm>
            <a:off x="3269869" y="4334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64" name="object 9664"/>
          <p:cNvSpPr/>
          <p:nvPr/>
        </p:nvSpPr>
        <p:spPr>
          <a:xfrm>
            <a:off x="3270503" y="45925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65" name="object 9665"/>
          <p:cNvSpPr/>
          <p:nvPr/>
        </p:nvSpPr>
        <p:spPr>
          <a:xfrm>
            <a:off x="3270250" y="45105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66" name="object 9666"/>
          <p:cNvSpPr/>
          <p:nvPr/>
        </p:nvSpPr>
        <p:spPr>
          <a:xfrm>
            <a:off x="3270884" y="44626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67" name="object 9667"/>
          <p:cNvSpPr/>
          <p:nvPr/>
        </p:nvSpPr>
        <p:spPr>
          <a:xfrm>
            <a:off x="3270377" y="4445253"/>
            <a:ext cx="635" cy="65405"/>
          </a:xfrm>
          <a:custGeom>
            <a:avLst/>
            <a:gdLst/>
            <a:ahLst/>
            <a:cxnLst/>
            <a:rect l="l" t="t" r="r" b="b"/>
            <a:pathLst>
              <a:path w="635" h="65404">
                <a:moveTo>
                  <a:pt x="253" y="-4762"/>
                </a:moveTo>
                <a:lnTo>
                  <a:pt x="253" y="7004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68" name="object 9668"/>
          <p:cNvSpPr/>
          <p:nvPr/>
        </p:nvSpPr>
        <p:spPr>
          <a:xfrm>
            <a:off x="3272409" y="45958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69" name="object 9669"/>
          <p:cNvSpPr/>
          <p:nvPr/>
        </p:nvSpPr>
        <p:spPr>
          <a:xfrm>
            <a:off x="3272154" y="45408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70" name="object 9670"/>
          <p:cNvSpPr/>
          <p:nvPr/>
        </p:nvSpPr>
        <p:spPr>
          <a:xfrm>
            <a:off x="3272028" y="45196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71" name="object 9671"/>
          <p:cNvSpPr/>
          <p:nvPr/>
        </p:nvSpPr>
        <p:spPr>
          <a:xfrm>
            <a:off x="3271773" y="44834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72" name="object 9672"/>
          <p:cNvSpPr/>
          <p:nvPr/>
        </p:nvSpPr>
        <p:spPr>
          <a:xfrm>
            <a:off x="3271646" y="44559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73" name="object 9673"/>
          <p:cNvSpPr/>
          <p:nvPr/>
        </p:nvSpPr>
        <p:spPr>
          <a:xfrm>
            <a:off x="3271392" y="44217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74" name="object 9674"/>
          <p:cNvSpPr/>
          <p:nvPr/>
        </p:nvSpPr>
        <p:spPr>
          <a:xfrm>
            <a:off x="3271265" y="44080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75" name="object 9675"/>
          <p:cNvSpPr/>
          <p:nvPr/>
        </p:nvSpPr>
        <p:spPr>
          <a:xfrm>
            <a:off x="3270630" y="4392803"/>
            <a:ext cx="1270" cy="52705"/>
          </a:xfrm>
          <a:custGeom>
            <a:avLst/>
            <a:gdLst/>
            <a:ahLst/>
            <a:cxnLst/>
            <a:rect l="l" t="t" r="r" b="b"/>
            <a:pathLst>
              <a:path w="1270" h="52704">
                <a:moveTo>
                  <a:pt x="0" y="52450"/>
                </a:moveTo>
                <a:lnTo>
                  <a:pt x="0" y="0"/>
                </a:lnTo>
                <a:lnTo>
                  <a:pt x="762" y="0"/>
                </a:lnTo>
                <a:lnTo>
                  <a:pt x="762" y="152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76" name="object 9676"/>
          <p:cNvSpPr/>
          <p:nvPr/>
        </p:nvSpPr>
        <p:spPr>
          <a:xfrm>
            <a:off x="3273297" y="4474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77" name="object 9677"/>
          <p:cNvSpPr/>
          <p:nvPr/>
        </p:nvSpPr>
        <p:spPr>
          <a:xfrm>
            <a:off x="3273171" y="44095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78" name="object 9678"/>
          <p:cNvSpPr/>
          <p:nvPr/>
        </p:nvSpPr>
        <p:spPr>
          <a:xfrm>
            <a:off x="3272916" y="43887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79" name="object 9679"/>
          <p:cNvSpPr/>
          <p:nvPr/>
        </p:nvSpPr>
        <p:spPr>
          <a:xfrm>
            <a:off x="3272790" y="43637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80" name="object 9680"/>
          <p:cNvSpPr/>
          <p:nvPr/>
        </p:nvSpPr>
        <p:spPr>
          <a:xfrm>
            <a:off x="3271011" y="4333875"/>
            <a:ext cx="1905" cy="59055"/>
          </a:xfrm>
          <a:custGeom>
            <a:avLst/>
            <a:gdLst/>
            <a:ahLst/>
            <a:cxnLst/>
            <a:rect l="l" t="t" r="r" b="b"/>
            <a:pathLst>
              <a:path w="1904" h="59054">
                <a:moveTo>
                  <a:pt x="0" y="58927"/>
                </a:moveTo>
                <a:lnTo>
                  <a:pt x="0" y="0"/>
                </a:lnTo>
                <a:lnTo>
                  <a:pt x="1905" y="0"/>
                </a:lnTo>
                <a:lnTo>
                  <a:pt x="1905" y="2984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81" name="object 9681"/>
          <p:cNvSpPr/>
          <p:nvPr/>
        </p:nvSpPr>
        <p:spPr>
          <a:xfrm>
            <a:off x="3269996" y="4296283"/>
            <a:ext cx="2540" cy="38735"/>
          </a:xfrm>
          <a:custGeom>
            <a:avLst/>
            <a:gdLst/>
            <a:ahLst/>
            <a:cxnLst/>
            <a:rect l="l" t="t" r="r" b="b"/>
            <a:pathLst>
              <a:path w="2539" h="38735">
                <a:moveTo>
                  <a:pt x="0" y="38608"/>
                </a:moveTo>
                <a:lnTo>
                  <a:pt x="0" y="0"/>
                </a:lnTo>
                <a:lnTo>
                  <a:pt x="2032" y="0"/>
                </a:lnTo>
                <a:lnTo>
                  <a:pt x="2032" y="375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82" name="object 9682"/>
          <p:cNvSpPr/>
          <p:nvPr/>
        </p:nvSpPr>
        <p:spPr>
          <a:xfrm>
            <a:off x="3269741" y="4282185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270" y="0"/>
                </a:lnTo>
                <a:lnTo>
                  <a:pt x="1270" y="140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83" name="object 9683"/>
          <p:cNvSpPr/>
          <p:nvPr/>
        </p:nvSpPr>
        <p:spPr>
          <a:xfrm>
            <a:off x="3265551" y="4237101"/>
            <a:ext cx="5080" cy="73025"/>
          </a:xfrm>
          <a:custGeom>
            <a:avLst/>
            <a:gdLst/>
            <a:ahLst/>
            <a:cxnLst/>
            <a:rect l="l" t="t" r="r" b="b"/>
            <a:pathLst>
              <a:path w="5079" h="73025">
                <a:moveTo>
                  <a:pt x="0" y="72898"/>
                </a:moveTo>
                <a:lnTo>
                  <a:pt x="0" y="0"/>
                </a:lnTo>
                <a:lnTo>
                  <a:pt x="4826" y="0"/>
                </a:lnTo>
                <a:lnTo>
                  <a:pt x="4826" y="450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84" name="object 9684"/>
          <p:cNvSpPr/>
          <p:nvPr/>
        </p:nvSpPr>
        <p:spPr>
          <a:xfrm>
            <a:off x="3274059" y="44851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85" name="object 9685"/>
          <p:cNvSpPr/>
          <p:nvPr/>
        </p:nvSpPr>
        <p:spPr>
          <a:xfrm>
            <a:off x="3274440" y="44348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86" name="object 9686"/>
          <p:cNvSpPr/>
          <p:nvPr/>
        </p:nvSpPr>
        <p:spPr>
          <a:xfrm>
            <a:off x="3274186" y="4380357"/>
            <a:ext cx="635" cy="104775"/>
          </a:xfrm>
          <a:custGeom>
            <a:avLst/>
            <a:gdLst/>
            <a:ahLst/>
            <a:cxnLst/>
            <a:rect l="l" t="t" r="r" b="b"/>
            <a:pathLst>
              <a:path w="635" h="104775">
                <a:moveTo>
                  <a:pt x="190" y="-4762"/>
                </a:moveTo>
                <a:lnTo>
                  <a:pt x="190" y="10953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87" name="object 9687"/>
          <p:cNvSpPr/>
          <p:nvPr/>
        </p:nvSpPr>
        <p:spPr>
          <a:xfrm>
            <a:off x="3273933" y="43618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88" name="object 9688"/>
          <p:cNvSpPr/>
          <p:nvPr/>
        </p:nvSpPr>
        <p:spPr>
          <a:xfrm>
            <a:off x="3275076" y="4493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89" name="object 9689"/>
          <p:cNvSpPr/>
          <p:nvPr/>
        </p:nvSpPr>
        <p:spPr>
          <a:xfrm>
            <a:off x="3274821" y="4355084"/>
            <a:ext cx="635" cy="139065"/>
          </a:xfrm>
          <a:custGeom>
            <a:avLst/>
            <a:gdLst/>
            <a:ahLst/>
            <a:cxnLst/>
            <a:rect l="l" t="t" r="r" b="b"/>
            <a:pathLst>
              <a:path w="635" h="139064">
                <a:moveTo>
                  <a:pt x="126" y="-4762"/>
                </a:moveTo>
                <a:lnTo>
                  <a:pt x="126" y="1433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90" name="object 9690"/>
          <p:cNvSpPr/>
          <p:nvPr/>
        </p:nvSpPr>
        <p:spPr>
          <a:xfrm>
            <a:off x="3274186" y="4301109"/>
            <a:ext cx="1270" cy="60960"/>
          </a:xfrm>
          <a:custGeom>
            <a:avLst/>
            <a:gdLst/>
            <a:ahLst/>
            <a:cxnLst/>
            <a:rect l="l" t="t" r="r" b="b"/>
            <a:pathLst>
              <a:path w="1270" h="60960">
                <a:moveTo>
                  <a:pt x="0" y="60705"/>
                </a:moveTo>
                <a:lnTo>
                  <a:pt x="0" y="0"/>
                </a:lnTo>
                <a:lnTo>
                  <a:pt x="762" y="0"/>
                </a:lnTo>
                <a:lnTo>
                  <a:pt x="762" y="539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91" name="object 9691"/>
          <p:cNvSpPr/>
          <p:nvPr/>
        </p:nvSpPr>
        <p:spPr>
          <a:xfrm>
            <a:off x="3276346" y="45782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92" name="object 9692"/>
          <p:cNvSpPr/>
          <p:nvPr/>
        </p:nvSpPr>
        <p:spPr>
          <a:xfrm>
            <a:off x="3276219" y="4563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93" name="object 9693"/>
          <p:cNvSpPr/>
          <p:nvPr/>
        </p:nvSpPr>
        <p:spPr>
          <a:xfrm>
            <a:off x="3275965" y="4469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94" name="object 9694"/>
          <p:cNvSpPr/>
          <p:nvPr/>
        </p:nvSpPr>
        <p:spPr>
          <a:xfrm>
            <a:off x="3275838" y="44427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95" name="object 9695"/>
          <p:cNvSpPr/>
          <p:nvPr/>
        </p:nvSpPr>
        <p:spPr>
          <a:xfrm>
            <a:off x="3275584" y="44052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96" name="object 9696"/>
          <p:cNvSpPr/>
          <p:nvPr/>
        </p:nvSpPr>
        <p:spPr>
          <a:xfrm>
            <a:off x="3275457" y="43541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97" name="object 9697"/>
          <p:cNvSpPr/>
          <p:nvPr/>
        </p:nvSpPr>
        <p:spPr>
          <a:xfrm>
            <a:off x="3277361" y="4567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98" name="object 9698"/>
          <p:cNvSpPr/>
          <p:nvPr/>
        </p:nvSpPr>
        <p:spPr>
          <a:xfrm>
            <a:off x="3277108" y="4513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99" name="object 9699"/>
          <p:cNvSpPr/>
          <p:nvPr/>
        </p:nvSpPr>
        <p:spPr>
          <a:xfrm>
            <a:off x="3278251" y="4698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00" name="object 9700"/>
          <p:cNvSpPr/>
          <p:nvPr/>
        </p:nvSpPr>
        <p:spPr>
          <a:xfrm>
            <a:off x="3278123" y="46465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01" name="object 9701"/>
          <p:cNvSpPr/>
          <p:nvPr/>
        </p:nvSpPr>
        <p:spPr>
          <a:xfrm>
            <a:off x="3278632" y="4687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02" name="object 9702"/>
          <p:cNvSpPr/>
          <p:nvPr/>
        </p:nvSpPr>
        <p:spPr>
          <a:xfrm>
            <a:off x="3279013" y="46518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03" name="object 9703"/>
          <p:cNvSpPr/>
          <p:nvPr/>
        </p:nvSpPr>
        <p:spPr>
          <a:xfrm>
            <a:off x="3278759" y="4637532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190" y="-4762"/>
                </a:moveTo>
                <a:lnTo>
                  <a:pt x="190" y="5492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04" name="object 9704"/>
          <p:cNvSpPr/>
          <p:nvPr/>
        </p:nvSpPr>
        <p:spPr>
          <a:xfrm>
            <a:off x="3278251" y="4615815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0734"/>
                </a:moveTo>
                <a:lnTo>
                  <a:pt x="0" y="0"/>
                </a:lnTo>
                <a:lnTo>
                  <a:pt x="635" y="0"/>
                </a:lnTo>
                <a:lnTo>
                  <a:pt x="635" y="217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05" name="object 9705"/>
          <p:cNvSpPr/>
          <p:nvPr/>
        </p:nvSpPr>
        <p:spPr>
          <a:xfrm>
            <a:off x="3277870" y="460019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06" name="object 9706"/>
          <p:cNvSpPr/>
          <p:nvPr/>
        </p:nvSpPr>
        <p:spPr>
          <a:xfrm>
            <a:off x="3280409" y="47191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07" name="object 9707"/>
          <p:cNvSpPr/>
          <p:nvPr/>
        </p:nvSpPr>
        <p:spPr>
          <a:xfrm>
            <a:off x="3280917" y="4747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08" name="object 9708"/>
          <p:cNvSpPr/>
          <p:nvPr/>
        </p:nvSpPr>
        <p:spPr>
          <a:xfrm>
            <a:off x="3280790" y="47113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09" name="object 9709"/>
          <p:cNvSpPr/>
          <p:nvPr/>
        </p:nvSpPr>
        <p:spPr>
          <a:xfrm>
            <a:off x="3280409" y="4686808"/>
            <a:ext cx="635" cy="32384"/>
          </a:xfrm>
          <a:custGeom>
            <a:avLst/>
            <a:gdLst/>
            <a:ahLst/>
            <a:cxnLst/>
            <a:rect l="l" t="t" r="r" b="b"/>
            <a:pathLst>
              <a:path w="635" h="32385">
                <a:moveTo>
                  <a:pt x="0" y="32385"/>
                </a:moveTo>
                <a:lnTo>
                  <a:pt x="0" y="0"/>
                </a:lnTo>
                <a:lnTo>
                  <a:pt x="508" y="0"/>
                </a:lnTo>
                <a:lnTo>
                  <a:pt x="508" y="245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10" name="object 9710"/>
          <p:cNvSpPr/>
          <p:nvPr/>
        </p:nvSpPr>
        <p:spPr>
          <a:xfrm>
            <a:off x="3280155" y="46530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11" name="object 9711"/>
          <p:cNvSpPr/>
          <p:nvPr/>
        </p:nvSpPr>
        <p:spPr>
          <a:xfrm>
            <a:off x="3280028" y="4649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12" name="object 9712"/>
          <p:cNvSpPr/>
          <p:nvPr/>
        </p:nvSpPr>
        <p:spPr>
          <a:xfrm>
            <a:off x="3279775" y="4631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13" name="object 9713"/>
          <p:cNvSpPr/>
          <p:nvPr/>
        </p:nvSpPr>
        <p:spPr>
          <a:xfrm>
            <a:off x="3279647" y="46239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14" name="object 9714"/>
          <p:cNvSpPr/>
          <p:nvPr/>
        </p:nvSpPr>
        <p:spPr>
          <a:xfrm>
            <a:off x="3279394" y="45972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15" name="object 9715"/>
          <p:cNvSpPr/>
          <p:nvPr/>
        </p:nvSpPr>
        <p:spPr>
          <a:xfrm>
            <a:off x="3278251" y="4573396"/>
            <a:ext cx="1905" cy="27305"/>
          </a:xfrm>
          <a:custGeom>
            <a:avLst/>
            <a:gdLst/>
            <a:ahLst/>
            <a:cxnLst/>
            <a:rect l="l" t="t" r="r" b="b"/>
            <a:pathLst>
              <a:path w="1904" h="27304">
                <a:moveTo>
                  <a:pt x="0" y="26797"/>
                </a:moveTo>
                <a:lnTo>
                  <a:pt x="0" y="0"/>
                </a:lnTo>
                <a:lnTo>
                  <a:pt x="1397" y="0"/>
                </a:lnTo>
                <a:lnTo>
                  <a:pt x="1397" y="238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16" name="object 9716"/>
          <p:cNvSpPr/>
          <p:nvPr/>
        </p:nvSpPr>
        <p:spPr>
          <a:xfrm>
            <a:off x="3281553" y="46495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17" name="object 9717"/>
          <p:cNvSpPr/>
          <p:nvPr/>
        </p:nvSpPr>
        <p:spPr>
          <a:xfrm>
            <a:off x="3281298" y="46069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18" name="object 9718"/>
          <p:cNvSpPr/>
          <p:nvPr/>
        </p:nvSpPr>
        <p:spPr>
          <a:xfrm>
            <a:off x="3282060" y="4606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19" name="object 9719"/>
          <p:cNvSpPr/>
          <p:nvPr/>
        </p:nvSpPr>
        <p:spPr>
          <a:xfrm>
            <a:off x="3281934" y="4602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20" name="object 9720"/>
          <p:cNvSpPr/>
          <p:nvPr/>
        </p:nvSpPr>
        <p:spPr>
          <a:xfrm>
            <a:off x="3281426" y="4546980"/>
            <a:ext cx="635" cy="60325"/>
          </a:xfrm>
          <a:custGeom>
            <a:avLst/>
            <a:gdLst/>
            <a:ahLst/>
            <a:cxnLst/>
            <a:rect l="l" t="t" r="r" b="b"/>
            <a:pathLst>
              <a:path w="635" h="60325">
                <a:moveTo>
                  <a:pt x="317" y="-4762"/>
                </a:moveTo>
                <a:lnTo>
                  <a:pt x="317" y="6470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21" name="object 9721"/>
          <p:cNvSpPr/>
          <p:nvPr/>
        </p:nvSpPr>
        <p:spPr>
          <a:xfrm>
            <a:off x="3278885" y="4539615"/>
            <a:ext cx="3175" cy="34290"/>
          </a:xfrm>
          <a:custGeom>
            <a:avLst/>
            <a:gdLst/>
            <a:ahLst/>
            <a:cxnLst/>
            <a:rect l="l" t="t" r="r" b="b"/>
            <a:pathLst>
              <a:path w="3175" h="34289">
                <a:moveTo>
                  <a:pt x="0" y="33782"/>
                </a:moveTo>
                <a:lnTo>
                  <a:pt x="0" y="0"/>
                </a:lnTo>
                <a:lnTo>
                  <a:pt x="2921" y="0"/>
                </a:lnTo>
                <a:lnTo>
                  <a:pt x="2921" y="73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22" name="object 9722"/>
          <p:cNvSpPr/>
          <p:nvPr/>
        </p:nvSpPr>
        <p:spPr>
          <a:xfrm>
            <a:off x="3277742" y="4486528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540" y="0"/>
                </a:lnTo>
                <a:lnTo>
                  <a:pt x="2540" y="530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23" name="object 9723"/>
          <p:cNvSpPr/>
          <p:nvPr/>
        </p:nvSpPr>
        <p:spPr>
          <a:xfrm>
            <a:off x="3277234" y="4477639"/>
            <a:ext cx="1905" cy="36195"/>
          </a:xfrm>
          <a:custGeom>
            <a:avLst/>
            <a:gdLst/>
            <a:ahLst/>
            <a:cxnLst/>
            <a:rect l="l" t="t" r="r" b="b"/>
            <a:pathLst>
              <a:path w="1904" h="36195">
                <a:moveTo>
                  <a:pt x="0" y="35813"/>
                </a:moveTo>
                <a:lnTo>
                  <a:pt x="0" y="0"/>
                </a:lnTo>
                <a:lnTo>
                  <a:pt x="1778" y="0"/>
                </a:lnTo>
                <a:lnTo>
                  <a:pt x="1778" y="88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24" name="object 9724"/>
          <p:cNvSpPr/>
          <p:nvPr/>
        </p:nvSpPr>
        <p:spPr>
          <a:xfrm>
            <a:off x="3276980" y="445528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23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25" name="object 9725"/>
          <p:cNvSpPr/>
          <p:nvPr/>
        </p:nvSpPr>
        <p:spPr>
          <a:xfrm>
            <a:off x="3276727" y="444754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26" name="object 9726"/>
          <p:cNvSpPr/>
          <p:nvPr/>
        </p:nvSpPr>
        <p:spPr>
          <a:xfrm>
            <a:off x="3282441" y="44778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27" name="object 9727"/>
          <p:cNvSpPr/>
          <p:nvPr/>
        </p:nvSpPr>
        <p:spPr>
          <a:xfrm>
            <a:off x="3282822" y="44668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28" name="object 9728"/>
          <p:cNvSpPr/>
          <p:nvPr/>
        </p:nvSpPr>
        <p:spPr>
          <a:xfrm>
            <a:off x="3283458" y="45394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29" name="object 9729"/>
          <p:cNvSpPr/>
          <p:nvPr/>
        </p:nvSpPr>
        <p:spPr>
          <a:xfrm>
            <a:off x="3283203" y="45138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30" name="object 9730"/>
          <p:cNvSpPr/>
          <p:nvPr/>
        </p:nvSpPr>
        <p:spPr>
          <a:xfrm>
            <a:off x="3283839" y="45308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31" name="object 9731"/>
          <p:cNvSpPr/>
          <p:nvPr/>
        </p:nvSpPr>
        <p:spPr>
          <a:xfrm>
            <a:off x="3284346" y="45927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32" name="object 9732"/>
          <p:cNvSpPr/>
          <p:nvPr/>
        </p:nvSpPr>
        <p:spPr>
          <a:xfrm>
            <a:off x="3284220" y="45319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33" name="object 9733"/>
          <p:cNvSpPr/>
          <p:nvPr/>
        </p:nvSpPr>
        <p:spPr>
          <a:xfrm>
            <a:off x="3285045" y="4533963"/>
            <a:ext cx="0" cy="213360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0"/>
                </a:moveTo>
                <a:lnTo>
                  <a:pt x="0" y="213169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34" name="object 9734"/>
          <p:cNvSpPr/>
          <p:nvPr/>
        </p:nvSpPr>
        <p:spPr>
          <a:xfrm>
            <a:off x="3284728" y="46155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35" name="object 9735"/>
          <p:cNvSpPr/>
          <p:nvPr/>
        </p:nvSpPr>
        <p:spPr>
          <a:xfrm>
            <a:off x="3285363" y="46005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36" name="object 9736"/>
          <p:cNvSpPr/>
          <p:nvPr/>
        </p:nvSpPr>
        <p:spPr>
          <a:xfrm>
            <a:off x="3284854" y="4568444"/>
            <a:ext cx="635" cy="47625"/>
          </a:xfrm>
          <a:custGeom>
            <a:avLst/>
            <a:gdLst/>
            <a:ahLst/>
            <a:cxnLst/>
            <a:rect l="l" t="t" r="r" b="b"/>
            <a:pathLst>
              <a:path w="635" h="47625">
                <a:moveTo>
                  <a:pt x="0" y="47116"/>
                </a:moveTo>
                <a:lnTo>
                  <a:pt x="0" y="0"/>
                </a:lnTo>
                <a:lnTo>
                  <a:pt x="635" y="0"/>
                </a:lnTo>
                <a:lnTo>
                  <a:pt x="635" y="321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37" name="object 9737"/>
          <p:cNvSpPr/>
          <p:nvPr/>
        </p:nvSpPr>
        <p:spPr>
          <a:xfrm>
            <a:off x="3285744" y="4586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38" name="object 9738"/>
          <p:cNvSpPr/>
          <p:nvPr/>
        </p:nvSpPr>
        <p:spPr>
          <a:xfrm>
            <a:off x="3286886" y="46609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39" name="object 9739"/>
          <p:cNvSpPr/>
          <p:nvPr/>
        </p:nvSpPr>
        <p:spPr>
          <a:xfrm>
            <a:off x="3285871" y="4563109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3367"/>
                </a:moveTo>
                <a:lnTo>
                  <a:pt x="0" y="0"/>
                </a:lnTo>
                <a:lnTo>
                  <a:pt x="508" y="0"/>
                </a:lnTo>
                <a:lnTo>
                  <a:pt x="508" y="12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40" name="object 9740"/>
          <p:cNvSpPr/>
          <p:nvPr/>
        </p:nvSpPr>
        <p:spPr>
          <a:xfrm>
            <a:off x="3285109" y="4546600"/>
            <a:ext cx="1270" cy="22225"/>
          </a:xfrm>
          <a:custGeom>
            <a:avLst/>
            <a:gdLst/>
            <a:ahLst/>
            <a:cxnLst/>
            <a:rect l="l" t="t" r="r" b="b"/>
            <a:pathLst>
              <a:path w="1270" h="22225">
                <a:moveTo>
                  <a:pt x="0" y="21844"/>
                </a:moveTo>
                <a:lnTo>
                  <a:pt x="0" y="0"/>
                </a:lnTo>
                <a:lnTo>
                  <a:pt x="1016" y="0"/>
                </a:lnTo>
                <a:lnTo>
                  <a:pt x="1016" y="1651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41" name="object 9741"/>
          <p:cNvSpPr/>
          <p:nvPr/>
        </p:nvSpPr>
        <p:spPr>
          <a:xfrm>
            <a:off x="3285616" y="4525645"/>
            <a:ext cx="1905" cy="20955"/>
          </a:xfrm>
          <a:custGeom>
            <a:avLst/>
            <a:gdLst/>
            <a:ahLst/>
            <a:cxnLst/>
            <a:rect l="l" t="t" r="r" b="b"/>
            <a:pathLst>
              <a:path w="1904" h="20954">
                <a:moveTo>
                  <a:pt x="0" y="20954"/>
                </a:moveTo>
                <a:lnTo>
                  <a:pt x="0" y="0"/>
                </a:lnTo>
                <a:lnTo>
                  <a:pt x="1905" y="0"/>
                </a:lnTo>
                <a:lnTo>
                  <a:pt x="1905" y="13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42" name="object 9742"/>
          <p:cNvSpPr/>
          <p:nvPr/>
        </p:nvSpPr>
        <p:spPr>
          <a:xfrm>
            <a:off x="3284346" y="4499990"/>
            <a:ext cx="2540" cy="32384"/>
          </a:xfrm>
          <a:custGeom>
            <a:avLst/>
            <a:gdLst/>
            <a:ahLst/>
            <a:cxnLst/>
            <a:rect l="l" t="t" r="r" b="b"/>
            <a:pathLst>
              <a:path w="2539" h="32385">
                <a:moveTo>
                  <a:pt x="0" y="32003"/>
                </a:moveTo>
                <a:lnTo>
                  <a:pt x="0" y="0"/>
                </a:lnTo>
                <a:lnTo>
                  <a:pt x="2286" y="0"/>
                </a:lnTo>
                <a:lnTo>
                  <a:pt x="2286" y="256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43" name="object 9743"/>
          <p:cNvSpPr/>
          <p:nvPr/>
        </p:nvSpPr>
        <p:spPr>
          <a:xfrm>
            <a:off x="3283965" y="4480686"/>
            <a:ext cx="1905" cy="50165"/>
          </a:xfrm>
          <a:custGeom>
            <a:avLst/>
            <a:gdLst/>
            <a:ahLst/>
            <a:cxnLst/>
            <a:rect l="l" t="t" r="r" b="b"/>
            <a:pathLst>
              <a:path w="1904" h="50164">
                <a:moveTo>
                  <a:pt x="0" y="50164"/>
                </a:moveTo>
                <a:lnTo>
                  <a:pt x="0" y="0"/>
                </a:lnTo>
                <a:lnTo>
                  <a:pt x="1524" y="0"/>
                </a:lnTo>
                <a:lnTo>
                  <a:pt x="1524" y="193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44" name="object 9744"/>
          <p:cNvSpPr/>
          <p:nvPr/>
        </p:nvSpPr>
        <p:spPr>
          <a:xfrm>
            <a:off x="3283330" y="4446396"/>
            <a:ext cx="1905" cy="67945"/>
          </a:xfrm>
          <a:custGeom>
            <a:avLst/>
            <a:gdLst/>
            <a:ahLst/>
            <a:cxnLst/>
            <a:rect l="l" t="t" r="r" b="b"/>
            <a:pathLst>
              <a:path w="1904" h="67945">
                <a:moveTo>
                  <a:pt x="0" y="67437"/>
                </a:moveTo>
                <a:lnTo>
                  <a:pt x="0" y="0"/>
                </a:lnTo>
                <a:lnTo>
                  <a:pt x="1397" y="0"/>
                </a:lnTo>
                <a:lnTo>
                  <a:pt x="1397" y="342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45" name="object 9745"/>
          <p:cNvSpPr/>
          <p:nvPr/>
        </p:nvSpPr>
        <p:spPr>
          <a:xfrm>
            <a:off x="3282950" y="4433442"/>
            <a:ext cx="1270" cy="33655"/>
          </a:xfrm>
          <a:custGeom>
            <a:avLst/>
            <a:gdLst/>
            <a:ahLst/>
            <a:cxnLst/>
            <a:rect l="l" t="t" r="r" b="b"/>
            <a:pathLst>
              <a:path w="1270" h="33654">
                <a:moveTo>
                  <a:pt x="0" y="33400"/>
                </a:moveTo>
                <a:lnTo>
                  <a:pt x="0" y="0"/>
                </a:lnTo>
                <a:lnTo>
                  <a:pt x="1016" y="0"/>
                </a:lnTo>
                <a:lnTo>
                  <a:pt x="1016" y="12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46" name="object 9746"/>
          <p:cNvSpPr/>
          <p:nvPr/>
        </p:nvSpPr>
        <p:spPr>
          <a:xfrm>
            <a:off x="3282569" y="4416425"/>
            <a:ext cx="1270" cy="61594"/>
          </a:xfrm>
          <a:custGeom>
            <a:avLst/>
            <a:gdLst/>
            <a:ahLst/>
            <a:cxnLst/>
            <a:rect l="l" t="t" r="r" b="b"/>
            <a:pathLst>
              <a:path w="1270" h="61595">
                <a:moveTo>
                  <a:pt x="0" y="61467"/>
                </a:moveTo>
                <a:lnTo>
                  <a:pt x="0" y="0"/>
                </a:lnTo>
                <a:lnTo>
                  <a:pt x="889" y="0"/>
                </a:lnTo>
                <a:lnTo>
                  <a:pt x="889" y="170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47" name="object 9747"/>
          <p:cNvSpPr/>
          <p:nvPr/>
        </p:nvSpPr>
        <p:spPr>
          <a:xfrm>
            <a:off x="3277108" y="4399153"/>
            <a:ext cx="6350" cy="48895"/>
          </a:xfrm>
          <a:custGeom>
            <a:avLst/>
            <a:gdLst/>
            <a:ahLst/>
            <a:cxnLst/>
            <a:rect l="l" t="t" r="r" b="b"/>
            <a:pathLst>
              <a:path w="6350" h="48895">
                <a:moveTo>
                  <a:pt x="0" y="48387"/>
                </a:moveTo>
                <a:lnTo>
                  <a:pt x="0" y="0"/>
                </a:lnTo>
                <a:lnTo>
                  <a:pt x="5969" y="0"/>
                </a:lnTo>
                <a:lnTo>
                  <a:pt x="5969" y="172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48" name="object 9748"/>
          <p:cNvSpPr/>
          <p:nvPr/>
        </p:nvSpPr>
        <p:spPr>
          <a:xfrm>
            <a:off x="3288157" y="44819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49" name="object 9749"/>
          <p:cNvSpPr/>
          <p:nvPr/>
        </p:nvSpPr>
        <p:spPr>
          <a:xfrm>
            <a:off x="3289172" y="45393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50" name="object 9750"/>
          <p:cNvSpPr/>
          <p:nvPr/>
        </p:nvSpPr>
        <p:spPr>
          <a:xfrm>
            <a:off x="3289934" y="46228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51" name="object 9751"/>
          <p:cNvSpPr/>
          <p:nvPr/>
        </p:nvSpPr>
        <p:spPr>
          <a:xfrm>
            <a:off x="3289680" y="45446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52" name="object 9752"/>
          <p:cNvSpPr/>
          <p:nvPr/>
        </p:nvSpPr>
        <p:spPr>
          <a:xfrm>
            <a:off x="3290315" y="45238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53" name="object 9753"/>
          <p:cNvSpPr/>
          <p:nvPr/>
        </p:nvSpPr>
        <p:spPr>
          <a:xfrm>
            <a:off x="3289808" y="4475226"/>
            <a:ext cx="635" cy="69850"/>
          </a:xfrm>
          <a:custGeom>
            <a:avLst/>
            <a:gdLst/>
            <a:ahLst/>
            <a:cxnLst/>
            <a:rect l="l" t="t" r="r" b="b"/>
            <a:pathLst>
              <a:path w="635" h="69850">
                <a:moveTo>
                  <a:pt x="317" y="-4762"/>
                </a:moveTo>
                <a:lnTo>
                  <a:pt x="317" y="7423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54" name="object 9754"/>
          <p:cNvSpPr/>
          <p:nvPr/>
        </p:nvSpPr>
        <p:spPr>
          <a:xfrm>
            <a:off x="3289553" y="44494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55" name="object 9755"/>
          <p:cNvSpPr/>
          <p:nvPr/>
        </p:nvSpPr>
        <p:spPr>
          <a:xfrm>
            <a:off x="3289300" y="4439920"/>
            <a:ext cx="635" cy="99695"/>
          </a:xfrm>
          <a:custGeom>
            <a:avLst/>
            <a:gdLst/>
            <a:ahLst/>
            <a:cxnLst/>
            <a:rect l="l" t="t" r="r" b="b"/>
            <a:pathLst>
              <a:path w="635" h="99695">
                <a:moveTo>
                  <a:pt x="253" y="-4762"/>
                </a:moveTo>
                <a:lnTo>
                  <a:pt x="253" y="10420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56" name="object 9756"/>
          <p:cNvSpPr/>
          <p:nvPr/>
        </p:nvSpPr>
        <p:spPr>
          <a:xfrm>
            <a:off x="3288919" y="44207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57" name="object 9757"/>
          <p:cNvSpPr/>
          <p:nvPr/>
        </p:nvSpPr>
        <p:spPr>
          <a:xfrm>
            <a:off x="3288791" y="43806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58" name="object 9758"/>
          <p:cNvSpPr/>
          <p:nvPr/>
        </p:nvSpPr>
        <p:spPr>
          <a:xfrm>
            <a:off x="3288538" y="4370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59" name="object 9759"/>
          <p:cNvSpPr/>
          <p:nvPr/>
        </p:nvSpPr>
        <p:spPr>
          <a:xfrm>
            <a:off x="3288284" y="4362830"/>
            <a:ext cx="635" cy="119380"/>
          </a:xfrm>
          <a:custGeom>
            <a:avLst/>
            <a:gdLst/>
            <a:ahLst/>
            <a:cxnLst/>
            <a:rect l="l" t="t" r="r" b="b"/>
            <a:pathLst>
              <a:path w="635" h="119379">
                <a:moveTo>
                  <a:pt x="254" y="-4762"/>
                </a:moveTo>
                <a:lnTo>
                  <a:pt x="254" y="12388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60" name="object 9760"/>
          <p:cNvSpPr/>
          <p:nvPr/>
        </p:nvSpPr>
        <p:spPr>
          <a:xfrm>
            <a:off x="3288029" y="43478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61" name="object 9761"/>
          <p:cNvSpPr/>
          <p:nvPr/>
        </p:nvSpPr>
        <p:spPr>
          <a:xfrm>
            <a:off x="3280028" y="4310888"/>
            <a:ext cx="8255" cy="88265"/>
          </a:xfrm>
          <a:custGeom>
            <a:avLst/>
            <a:gdLst/>
            <a:ahLst/>
            <a:cxnLst/>
            <a:rect l="l" t="t" r="r" b="b"/>
            <a:pathLst>
              <a:path w="8254" h="88264">
                <a:moveTo>
                  <a:pt x="0" y="88264"/>
                </a:moveTo>
                <a:lnTo>
                  <a:pt x="0" y="0"/>
                </a:lnTo>
                <a:lnTo>
                  <a:pt x="8255" y="0"/>
                </a:lnTo>
                <a:lnTo>
                  <a:pt x="8255" y="369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62" name="object 9762"/>
          <p:cNvSpPr/>
          <p:nvPr/>
        </p:nvSpPr>
        <p:spPr>
          <a:xfrm>
            <a:off x="3275584" y="4299458"/>
            <a:ext cx="8890" cy="55244"/>
          </a:xfrm>
          <a:custGeom>
            <a:avLst/>
            <a:gdLst/>
            <a:ahLst/>
            <a:cxnLst/>
            <a:rect l="l" t="t" r="r" b="b"/>
            <a:pathLst>
              <a:path w="8889" h="55245">
                <a:moveTo>
                  <a:pt x="0" y="54737"/>
                </a:moveTo>
                <a:lnTo>
                  <a:pt x="0" y="0"/>
                </a:lnTo>
                <a:lnTo>
                  <a:pt x="8636" y="0"/>
                </a:lnTo>
                <a:lnTo>
                  <a:pt x="8636" y="114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63" name="object 9763"/>
          <p:cNvSpPr/>
          <p:nvPr/>
        </p:nvSpPr>
        <p:spPr>
          <a:xfrm>
            <a:off x="3274567" y="4274439"/>
            <a:ext cx="5715" cy="26670"/>
          </a:xfrm>
          <a:custGeom>
            <a:avLst/>
            <a:gdLst/>
            <a:ahLst/>
            <a:cxnLst/>
            <a:rect l="l" t="t" r="r" b="b"/>
            <a:pathLst>
              <a:path w="5714" h="26670">
                <a:moveTo>
                  <a:pt x="0" y="26670"/>
                </a:moveTo>
                <a:lnTo>
                  <a:pt x="0" y="0"/>
                </a:lnTo>
                <a:lnTo>
                  <a:pt x="5334" y="0"/>
                </a:lnTo>
                <a:lnTo>
                  <a:pt x="5334" y="250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64" name="object 9764"/>
          <p:cNvSpPr/>
          <p:nvPr/>
        </p:nvSpPr>
        <p:spPr>
          <a:xfrm>
            <a:off x="3273678" y="4171696"/>
            <a:ext cx="3810" cy="102870"/>
          </a:xfrm>
          <a:custGeom>
            <a:avLst/>
            <a:gdLst/>
            <a:ahLst/>
            <a:cxnLst/>
            <a:rect l="l" t="t" r="r" b="b"/>
            <a:pathLst>
              <a:path w="3810" h="102870">
                <a:moveTo>
                  <a:pt x="0" y="100329"/>
                </a:moveTo>
                <a:lnTo>
                  <a:pt x="0" y="0"/>
                </a:lnTo>
                <a:lnTo>
                  <a:pt x="3556" y="0"/>
                </a:lnTo>
                <a:lnTo>
                  <a:pt x="3556" y="10274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65" name="object 9765"/>
          <p:cNvSpPr/>
          <p:nvPr/>
        </p:nvSpPr>
        <p:spPr>
          <a:xfrm>
            <a:off x="3267964" y="4064634"/>
            <a:ext cx="7620" cy="172720"/>
          </a:xfrm>
          <a:custGeom>
            <a:avLst/>
            <a:gdLst/>
            <a:ahLst/>
            <a:cxnLst/>
            <a:rect l="l" t="t" r="r" b="b"/>
            <a:pathLst>
              <a:path w="7620" h="172720">
                <a:moveTo>
                  <a:pt x="0" y="172466"/>
                </a:moveTo>
                <a:lnTo>
                  <a:pt x="0" y="0"/>
                </a:lnTo>
                <a:lnTo>
                  <a:pt x="7493" y="0"/>
                </a:lnTo>
                <a:lnTo>
                  <a:pt x="7493" y="1070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66" name="object 9766"/>
          <p:cNvSpPr/>
          <p:nvPr/>
        </p:nvSpPr>
        <p:spPr>
          <a:xfrm>
            <a:off x="3261740" y="3987419"/>
            <a:ext cx="10160" cy="121285"/>
          </a:xfrm>
          <a:custGeom>
            <a:avLst/>
            <a:gdLst/>
            <a:ahLst/>
            <a:cxnLst/>
            <a:rect l="l" t="t" r="r" b="b"/>
            <a:pathLst>
              <a:path w="10160" h="121285">
                <a:moveTo>
                  <a:pt x="0" y="120776"/>
                </a:moveTo>
                <a:lnTo>
                  <a:pt x="0" y="0"/>
                </a:lnTo>
                <a:lnTo>
                  <a:pt x="10033" y="0"/>
                </a:lnTo>
                <a:lnTo>
                  <a:pt x="10033" y="772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67" name="object 9767"/>
          <p:cNvSpPr/>
          <p:nvPr/>
        </p:nvSpPr>
        <p:spPr>
          <a:xfrm>
            <a:off x="3253994" y="3938651"/>
            <a:ext cx="12700" cy="69850"/>
          </a:xfrm>
          <a:custGeom>
            <a:avLst/>
            <a:gdLst/>
            <a:ahLst/>
            <a:cxnLst/>
            <a:rect l="l" t="t" r="r" b="b"/>
            <a:pathLst>
              <a:path w="12700" h="69850">
                <a:moveTo>
                  <a:pt x="0" y="69342"/>
                </a:moveTo>
                <a:lnTo>
                  <a:pt x="0" y="0"/>
                </a:lnTo>
                <a:lnTo>
                  <a:pt x="12700" y="0"/>
                </a:lnTo>
                <a:lnTo>
                  <a:pt x="12700" y="487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68" name="object 9768"/>
          <p:cNvSpPr/>
          <p:nvPr/>
        </p:nvSpPr>
        <p:spPr>
          <a:xfrm>
            <a:off x="3291078" y="43430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69" name="object 9769"/>
          <p:cNvSpPr/>
          <p:nvPr/>
        </p:nvSpPr>
        <p:spPr>
          <a:xfrm>
            <a:off x="3290823" y="4322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70" name="object 9770"/>
          <p:cNvSpPr/>
          <p:nvPr/>
        </p:nvSpPr>
        <p:spPr>
          <a:xfrm>
            <a:off x="3290696" y="43041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71" name="object 9771"/>
          <p:cNvSpPr/>
          <p:nvPr/>
        </p:nvSpPr>
        <p:spPr>
          <a:xfrm>
            <a:off x="3291459" y="44775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72" name="object 9772"/>
          <p:cNvSpPr/>
          <p:nvPr/>
        </p:nvSpPr>
        <p:spPr>
          <a:xfrm>
            <a:off x="3291840" y="44377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73" name="object 9773"/>
          <p:cNvSpPr/>
          <p:nvPr/>
        </p:nvSpPr>
        <p:spPr>
          <a:xfrm>
            <a:off x="3291585" y="4402582"/>
            <a:ext cx="635" cy="74930"/>
          </a:xfrm>
          <a:custGeom>
            <a:avLst/>
            <a:gdLst/>
            <a:ahLst/>
            <a:cxnLst/>
            <a:rect l="l" t="t" r="r" b="b"/>
            <a:pathLst>
              <a:path w="635" h="74929">
                <a:moveTo>
                  <a:pt x="190" y="-4762"/>
                </a:moveTo>
                <a:lnTo>
                  <a:pt x="190" y="796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74" name="object 9774"/>
          <p:cNvSpPr/>
          <p:nvPr/>
        </p:nvSpPr>
        <p:spPr>
          <a:xfrm>
            <a:off x="3292347" y="4442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75" name="object 9775"/>
          <p:cNvSpPr/>
          <p:nvPr/>
        </p:nvSpPr>
        <p:spPr>
          <a:xfrm>
            <a:off x="3292221" y="43972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76" name="object 9776"/>
          <p:cNvSpPr/>
          <p:nvPr/>
        </p:nvSpPr>
        <p:spPr>
          <a:xfrm>
            <a:off x="3291713" y="4367021"/>
            <a:ext cx="635" cy="35560"/>
          </a:xfrm>
          <a:custGeom>
            <a:avLst/>
            <a:gdLst/>
            <a:ahLst/>
            <a:cxnLst/>
            <a:rect l="l" t="t" r="r" b="b"/>
            <a:pathLst>
              <a:path w="635" h="35560">
                <a:moveTo>
                  <a:pt x="0" y="35560"/>
                </a:moveTo>
                <a:lnTo>
                  <a:pt x="0" y="0"/>
                </a:lnTo>
                <a:lnTo>
                  <a:pt x="635" y="0"/>
                </a:lnTo>
                <a:lnTo>
                  <a:pt x="635" y="302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77" name="object 9777"/>
          <p:cNvSpPr/>
          <p:nvPr/>
        </p:nvSpPr>
        <p:spPr>
          <a:xfrm>
            <a:off x="3293364" y="44394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78" name="object 9778"/>
          <p:cNvSpPr/>
          <p:nvPr/>
        </p:nvSpPr>
        <p:spPr>
          <a:xfrm>
            <a:off x="3293109" y="4400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79" name="object 9779"/>
          <p:cNvSpPr/>
          <p:nvPr/>
        </p:nvSpPr>
        <p:spPr>
          <a:xfrm>
            <a:off x="3292983" y="43721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80" name="object 9780"/>
          <p:cNvSpPr/>
          <p:nvPr/>
        </p:nvSpPr>
        <p:spPr>
          <a:xfrm>
            <a:off x="3292728" y="43357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81" name="object 9781"/>
          <p:cNvSpPr/>
          <p:nvPr/>
        </p:nvSpPr>
        <p:spPr>
          <a:xfrm>
            <a:off x="3292094" y="4275201"/>
            <a:ext cx="1270" cy="92075"/>
          </a:xfrm>
          <a:custGeom>
            <a:avLst/>
            <a:gdLst/>
            <a:ahLst/>
            <a:cxnLst/>
            <a:rect l="l" t="t" r="r" b="b"/>
            <a:pathLst>
              <a:path w="1270" h="92075">
                <a:moveTo>
                  <a:pt x="444" y="-4762"/>
                </a:moveTo>
                <a:lnTo>
                  <a:pt x="444" y="96583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82" name="object 9782"/>
          <p:cNvSpPr/>
          <p:nvPr/>
        </p:nvSpPr>
        <p:spPr>
          <a:xfrm>
            <a:off x="3290823" y="4252086"/>
            <a:ext cx="1905" cy="52069"/>
          </a:xfrm>
          <a:custGeom>
            <a:avLst/>
            <a:gdLst/>
            <a:ahLst/>
            <a:cxnLst/>
            <a:rect l="l" t="t" r="r" b="b"/>
            <a:pathLst>
              <a:path w="1904" h="52070">
                <a:moveTo>
                  <a:pt x="0" y="52070"/>
                </a:moveTo>
                <a:lnTo>
                  <a:pt x="0" y="0"/>
                </a:lnTo>
                <a:lnTo>
                  <a:pt x="1651" y="0"/>
                </a:lnTo>
                <a:lnTo>
                  <a:pt x="1651" y="231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83" name="object 9783"/>
          <p:cNvSpPr/>
          <p:nvPr/>
        </p:nvSpPr>
        <p:spPr>
          <a:xfrm>
            <a:off x="3293871" y="43690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84" name="object 9784"/>
          <p:cNvSpPr/>
          <p:nvPr/>
        </p:nvSpPr>
        <p:spPr>
          <a:xfrm>
            <a:off x="3293745" y="42845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85" name="object 9785"/>
          <p:cNvSpPr/>
          <p:nvPr/>
        </p:nvSpPr>
        <p:spPr>
          <a:xfrm>
            <a:off x="3294634" y="43472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86" name="object 9786"/>
          <p:cNvSpPr/>
          <p:nvPr/>
        </p:nvSpPr>
        <p:spPr>
          <a:xfrm>
            <a:off x="3294507" y="42768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87" name="object 9787"/>
          <p:cNvSpPr/>
          <p:nvPr/>
        </p:nvSpPr>
        <p:spPr>
          <a:xfrm>
            <a:off x="3294253" y="42619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88" name="object 9788"/>
          <p:cNvSpPr/>
          <p:nvPr/>
        </p:nvSpPr>
        <p:spPr>
          <a:xfrm>
            <a:off x="3293871" y="4235958"/>
            <a:ext cx="635" cy="48895"/>
          </a:xfrm>
          <a:custGeom>
            <a:avLst/>
            <a:gdLst/>
            <a:ahLst/>
            <a:cxnLst/>
            <a:rect l="l" t="t" r="r" b="b"/>
            <a:pathLst>
              <a:path w="635" h="48895">
                <a:moveTo>
                  <a:pt x="0" y="48640"/>
                </a:moveTo>
                <a:lnTo>
                  <a:pt x="0" y="0"/>
                </a:lnTo>
                <a:lnTo>
                  <a:pt x="635" y="0"/>
                </a:lnTo>
                <a:lnTo>
                  <a:pt x="635" y="260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89" name="object 9789"/>
          <p:cNvSpPr/>
          <p:nvPr/>
        </p:nvSpPr>
        <p:spPr>
          <a:xfrm>
            <a:off x="3291713" y="4158107"/>
            <a:ext cx="2540" cy="93980"/>
          </a:xfrm>
          <a:custGeom>
            <a:avLst/>
            <a:gdLst/>
            <a:ahLst/>
            <a:cxnLst/>
            <a:rect l="l" t="t" r="r" b="b"/>
            <a:pathLst>
              <a:path w="2539" h="93979">
                <a:moveTo>
                  <a:pt x="0" y="93980"/>
                </a:moveTo>
                <a:lnTo>
                  <a:pt x="0" y="0"/>
                </a:lnTo>
                <a:lnTo>
                  <a:pt x="2413" y="0"/>
                </a:lnTo>
                <a:lnTo>
                  <a:pt x="2413" y="778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90" name="object 9790"/>
          <p:cNvSpPr/>
          <p:nvPr/>
        </p:nvSpPr>
        <p:spPr>
          <a:xfrm>
            <a:off x="3295015" y="45298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91" name="object 9791"/>
          <p:cNvSpPr/>
          <p:nvPr/>
        </p:nvSpPr>
        <p:spPr>
          <a:xfrm>
            <a:off x="3295396" y="45298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92" name="object 9792"/>
          <p:cNvSpPr/>
          <p:nvPr/>
        </p:nvSpPr>
        <p:spPr>
          <a:xfrm>
            <a:off x="3296158" y="45700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93" name="object 9793"/>
          <p:cNvSpPr/>
          <p:nvPr/>
        </p:nvSpPr>
        <p:spPr>
          <a:xfrm>
            <a:off x="3296030" y="45453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94" name="object 9794"/>
          <p:cNvSpPr/>
          <p:nvPr/>
        </p:nvSpPr>
        <p:spPr>
          <a:xfrm>
            <a:off x="3295777" y="45218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95" name="object 9795"/>
          <p:cNvSpPr/>
          <p:nvPr/>
        </p:nvSpPr>
        <p:spPr>
          <a:xfrm>
            <a:off x="3295522" y="4493005"/>
            <a:ext cx="635" cy="36830"/>
          </a:xfrm>
          <a:custGeom>
            <a:avLst/>
            <a:gdLst/>
            <a:ahLst/>
            <a:cxnLst/>
            <a:rect l="l" t="t" r="r" b="b"/>
            <a:pathLst>
              <a:path w="635" h="36829">
                <a:moveTo>
                  <a:pt x="0" y="36829"/>
                </a:moveTo>
                <a:lnTo>
                  <a:pt x="0" y="0"/>
                </a:lnTo>
                <a:lnTo>
                  <a:pt x="508" y="0"/>
                </a:lnTo>
                <a:lnTo>
                  <a:pt x="508" y="288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96" name="object 9796"/>
          <p:cNvSpPr/>
          <p:nvPr/>
        </p:nvSpPr>
        <p:spPr>
          <a:xfrm>
            <a:off x="3295141" y="4467733"/>
            <a:ext cx="635" cy="62230"/>
          </a:xfrm>
          <a:custGeom>
            <a:avLst/>
            <a:gdLst/>
            <a:ahLst/>
            <a:cxnLst/>
            <a:rect l="l" t="t" r="r" b="b"/>
            <a:pathLst>
              <a:path w="635" h="62229">
                <a:moveTo>
                  <a:pt x="317" y="-4762"/>
                </a:moveTo>
                <a:lnTo>
                  <a:pt x="317" y="6686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97" name="object 9797"/>
          <p:cNvSpPr/>
          <p:nvPr/>
        </p:nvSpPr>
        <p:spPr>
          <a:xfrm>
            <a:off x="3296539" y="4518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98" name="object 9798"/>
          <p:cNvSpPr/>
          <p:nvPr/>
        </p:nvSpPr>
        <p:spPr>
          <a:xfrm>
            <a:off x="3297173" y="45543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99" name="object 9799"/>
          <p:cNvSpPr/>
          <p:nvPr/>
        </p:nvSpPr>
        <p:spPr>
          <a:xfrm>
            <a:off x="3297554" y="45435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00" name="object 9800"/>
          <p:cNvSpPr/>
          <p:nvPr/>
        </p:nvSpPr>
        <p:spPr>
          <a:xfrm>
            <a:off x="3297301" y="4508753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190" y="-4762"/>
                </a:moveTo>
                <a:lnTo>
                  <a:pt x="190" y="5035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01" name="object 9801"/>
          <p:cNvSpPr/>
          <p:nvPr/>
        </p:nvSpPr>
        <p:spPr>
          <a:xfrm>
            <a:off x="3296920" y="44933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02" name="object 9802"/>
          <p:cNvSpPr/>
          <p:nvPr/>
        </p:nvSpPr>
        <p:spPr>
          <a:xfrm>
            <a:off x="3296665" y="4454397"/>
            <a:ext cx="635" cy="64135"/>
          </a:xfrm>
          <a:custGeom>
            <a:avLst/>
            <a:gdLst/>
            <a:ahLst/>
            <a:cxnLst/>
            <a:rect l="l" t="t" r="r" b="b"/>
            <a:pathLst>
              <a:path w="635" h="64135">
                <a:moveTo>
                  <a:pt x="254" y="-4762"/>
                </a:moveTo>
                <a:lnTo>
                  <a:pt x="254" y="6864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03" name="object 9803"/>
          <p:cNvSpPr/>
          <p:nvPr/>
        </p:nvSpPr>
        <p:spPr>
          <a:xfrm>
            <a:off x="3295396" y="4430903"/>
            <a:ext cx="1905" cy="36830"/>
          </a:xfrm>
          <a:custGeom>
            <a:avLst/>
            <a:gdLst/>
            <a:ahLst/>
            <a:cxnLst/>
            <a:rect l="l" t="t" r="r" b="b"/>
            <a:pathLst>
              <a:path w="1904" h="36829">
                <a:moveTo>
                  <a:pt x="0" y="36829"/>
                </a:moveTo>
                <a:lnTo>
                  <a:pt x="0" y="0"/>
                </a:lnTo>
                <a:lnTo>
                  <a:pt x="1524" y="0"/>
                </a:lnTo>
                <a:lnTo>
                  <a:pt x="1524" y="234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04" name="object 9804"/>
          <p:cNvSpPr/>
          <p:nvPr/>
        </p:nvSpPr>
        <p:spPr>
          <a:xfrm>
            <a:off x="3297935" y="4445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05" name="object 9805"/>
          <p:cNvSpPr/>
          <p:nvPr/>
        </p:nvSpPr>
        <p:spPr>
          <a:xfrm>
            <a:off x="3298316" y="4475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06" name="object 9806"/>
          <p:cNvSpPr/>
          <p:nvPr/>
        </p:nvSpPr>
        <p:spPr>
          <a:xfrm>
            <a:off x="3298697" y="44700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07" name="object 9807"/>
          <p:cNvSpPr/>
          <p:nvPr/>
        </p:nvSpPr>
        <p:spPr>
          <a:xfrm>
            <a:off x="3298444" y="4424426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190" y="-4762"/>
                </a:moveTo>
                <a:lnTo>
                  <a:pt x="190" y="5568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08" name="object 9808"/>
          <p:cNvSpPr/>
          <p:nvPr/>
        </p:nvSpPr>
        <p:spPr>
          <a:xfrm>
            <a:off x="3298063" y="4395470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254" y="-4762"/>
                </a:moveTo>
                <a:lnTo>
                  <a:pt x="254" y="5492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09" name="object 9809"/>
          <p:cNvSpPr/>
          <p:nvPr/>
        </p:nvSpPr>
        <p:spPr>
          <a:xfrm>
            <a:off x="3299205" y="45213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10" name="object 9810"/>
          <p:cNvSpPr/>
          <p:nvPr/>
        </p:nvSpPr>
        <p:spPr>
          <a:xfrm>
            <a:off x="3299078" y="4383532"/>
            <a:ext cx="635" cy="137795"/>
          </a:xfrm>
          <a:custGeom>
            <a:avLst/>
            <a:gdLst/>
            <a:ahLst/>
            <a:cxnLst/>
            <a:rect l="l" t="t" r="r" b="b"/>
            <a:pathLst>
              <a:path w="635" h="137795">
                <a:moveTo>
                  <a:pt x="126" y="-4762"/>
                </a:moveTo>
                <a:lnTo>
                  <a:pt x="126" y="14255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11" name="object 9811"/>
          <p:cNvSpPr/>
          <p:nvPr/>
        </p:nvSpPr>
        <p:spPr>
          <a:xfrm>
            <a:off x="3298316" y="4347083"/>
            <a:ext cx="1270" cy="48895"/>
          </a:xfrm>
          <a:custGeom>
            <a:avLst/>
            <a:gdLst/>
            <a:ahLst/>
            <a:cxnLst/>
            <a:rect l="l" t="t" r="r" b="b"/>
            <a:pathLst>
              <a:path w="1270" h="48895">
                <a:moveTo>
                  <a:pt x="0" y="48387"/>
                </a:moveTo>
                <a:lnTo>
                  <a:pt x="0" y="0"/>
                </a:lnTo>
                <a:lnTo>
                  <a:pt x="889" y="0"/>
                </a:lnTo>
                <a:lnTo>
                  <a:pt x="889" y="364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12" name="object 9812"/>
          <p:cNvSpPr/>
          <p:nvPr/>
        </p:nvSpPr>
        <p:spPr>
          <a:xfrm>
            <a:off x="3296158" y="4289044"/>
            <a:ext cx="2540" cy="142240"/>
          </a:xfrm>
          <a:custGeom>
            <a:avLst/>
            <a:gdLst/>
            <a:ahLst/>
            <a:cxnLst/>
            <a:rect l="l" t="t" r="r" b="b"/>
            <a:pathLst>
              <a:path w="2539" h="142239">
                <a:moveTo>
                  <a:pt x="0" y="141859"/>
                </a:moveTo>
                <a:lnTo>
                  <a:pt x="0" y="0"/>
                </a:lnTo>
                <a:lnTo>
                  <a:pt x="2540" y="0"/>
                </a:lnTo>
                <a:lnTo>
                  <a:pt x="2540" y="580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13" name="object 9813"/>
          <p:cNvSpPr/>
          <p:nvPr/>
        </p:nvSpPr>
        <p:spPr>
          <a:xfrm>
            <a:off x="3299840" y="43854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14" name="object 9814"/>
          <p:cNvSpPr/>
          <p:nvPr/>
        </p:nvSpPr>
        <p:spPr>
          <a:xfrm>
            <a:off x="3299586" y="4328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15" name="object 9815"/>
          <p:cNvSpPr/>
          <p:nvPr/>
        </p:nvSpPr>
        <p:spPr>
          <a:xfrm>
            <a:off x="3300348" y="4368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16" name="object 9816"/>
          <p:cNvSpPr/>
          <p:nvPr/>
        </p:nvSpPr>
        <p:spPr>
          <a:xfrm>
            <a:off x="3301491" y="4518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17" name="object 9817"/>
          <p:cNvSpPr/>
          <p:nvPr/>
        </p:nvSpPr>
        <p:spPr>
          <a:xfrm>
            <a:off x="3301365" y="45004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18" name="object 9818"/>
          <p:cNvSpPr/>
          <p:nvPr/>
        </p:nvSpPr>
        <p:spPr>
          <a:xfrm>
            <a:off x="3301110" y="44499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19" name="object 9819"/>
          <p:cNvSpPr/>
          <p:nvPr/>
        </p:nvSpPr>
        <p:spPr>
          <a:xfrm>
            <a:off x="3300984" y="44248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20" name="object 9820"/>
          <p:cNvSpPr/>
          <p:nvPr/>
        </p:nvSpPr>
        <p:spPr>
          <a:xfrm>
            <a:off x="3300729" y="43790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21" name="object 9821"/>
          <p:cNvSpPr/>
          <p:nvPr/>
        </p:nvSpPr>
        <p:spPr>
          <a:xfrm>
            <a:off x="3302508" y="45347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22" name="object 9822"/>
          <p:cNvSpPr/>
          <p:nvPr/>
        </p:nvSpPr>
        <p:spPr>
          <a:xfrm>
            <a:off x="3302253" y="44533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23" name="object 9823"/>
          <p:cNvSpPr/>
          <p:nvPr/>
        </p:nvSpPr>
        <p:spPr>
          <a:xfrm>
            <a:off x="3302127" y="4406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24" name="object 9824"/>
          <p:cNvSpPr/>
          <p:nvPr/>
        </p:nvSpPr>
        <p:spPr>
          <a:xfrm>
            <a:off x="3301872" y="43628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25" name="object 9825"/>
          <p:cNvSpPr/>
          <p:nvPr/>
        </p:nvSpPr>
        <p:spPr>
          <a:xfrm>
            <a:off x="3300984" y="4327778"/>
            <a:ext cx="1270" cy="51435"/>
          </a:xfrm>
          <a:custGeom>
            <a:avLst/>
            <a:gdLst/>
            <a:ahLst/>
            <a:cxnLst/>
            <a:rect l="l" t="t" r="r" b="b"/>
            <a:pathLst>
              <a:path w="1270" h="51435">
                <a:moveTo>
                  <a:pt x="0" y="51308"/>
                </a:moveTo>
                <a:lnTo>
                  <a:pt x="0" y="0"/>
                </a:lnTo>
                <a:lnTo>
                  <a:pt x="1143" y="0"/>
                </a:lnTo>
                <a:lnTo>
                  <a:pt x="1143" y="350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26" name="object 9826"/>
          <p:cNvSpPr/>
          <p:nvPr/>
        </p:nvSpPr>
        <p:spPr>
          <a:xfrm>
            <a:off x="3300476" y="4274820"/>
            <a:ext cx="1270" cy="93980"/>
          </a:xfrm>
          <a:custGeom>
            <a:avLst/>
            <a:gdLst/>
            <a:ahLst/>
            <a:cxnLst/>
            <a:rect l="l" t="t" r="r" b="b"/>
            <a:pathLst>
              <a:path w="1270" h="93979">
                <a:moveTo>
                  <a:pt x="507" y="-4762"/>
                </a:moveTo>
                <a:lnTo>
                  <a:pt x="507" y="98488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27" name="object 9827"/>
          <p:cNvSpPr/>
          <p:nvPr/>
        </p:nvSpPr>
        <p:spPr>
          <a:xfrm>
            <a:off x="3300221" y="424052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28" name="object 9828"/>
          <p:cNvSpPr/>
          <p:nvPr/>
        </p:nvSpPr>
        <p:spPr>
          <a:xfrm>
            <a:off x="3299840" y="4185920"/>
            <a:ext cx="1270" cy="142240"/>
          </a:xfrm>
          <a:custGeom>
            <a:avLst/>
            <a:gdLst/>
            <a:ahLst/>
            <a:cxnLst/>
            <a:rect l="l" t="t" r="r" b="b"/>
            <a:pathLst>
              <a:path w="1270" h="142239">
                <a:moveTo>
                  <a:pt x="381" y="-4762"/>
                </a:moveTo>
                <a:lnTo>
                  <a:pt x="381" y="14700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29" name="object 9829"/>
          <p:cNvSpPr/>
          <p:nvPr/>
        </p:nvSpPr>
        <p:spPr>
          <a:xfrm>
            <a:off x="3297428" y="4155566"/>
            <a:ext cx="3175" cy="133985"/>
          </a:xfrm>
          <a:custGeom>
            <a:avLst/>
            <a:gdLst/>
            <a:ahLst/>
            <a:cxnLst/>
            <a:rect l="l" t="t" r="r" b="b"/>
            <a:pathLst>
              <a:path w="3175" h="133985">
                <a:moveTo>
                  <a:pt x="0" y="133476"/>
                </a:moveTo>
                <a:lnTo>
                  <a:pt x="0" y="0"/>
                </a:lnTo>
                <a:lnTo>
                  <a:pt x="2794" y="0"/>
                </a:lnTo>
                <a:lnTo>
                  <a:pt x="2794" y="303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30" name="object 9830"/>
          <p:cNvSpPr/>
          <p:nvPr/>
        </p:nvSpPr>
        <p:spPr>
          <a:xfrm>
            <a:off x="3302889" y="41071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31" name="object 9831"/>
          <p:cNvSpPr/>
          <p:nvPr/>
        </p:nvSpPr>
        <p:spPr>
          <a:xfrm>
            <a:off x="3298825" y="4022344"/>
            <a:ext cx="4445" cy="133350"/>
          </a:xfrm>
          <a:custGeom>
            <a:avLst/>
            <a:gdLst/>
            <a:ahLst/>
            <a:cxnLst/>
            <a:rect l="l" t="t" r="r" b="b"/>
            <a:pathLst>
              <a:path w="4445" h="133350">
                <a:moveTo>
                  <a:pt x="0" y="133223"/>
                </a:moveTo>
                <a:lnTo>
                  <a:pt x="0" y="0"/>
                </a:lnTo>
                <a:lnTo>
                  <a:pt x="4191" y="0"/>
                </a:lnTo>
                <a:lnTo>
                  <a:pt x="4191" y="8483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32" name="object 9832"/>
          <p:cNvSpPr/>
          <p:nvPr/>
        </p:nvSpPr>
        <p:spPr>
          <a:xfrm>
            <a:off x="3292855" y="4003547"/>
            <a:ext cx="8255" cy="154940"/>
          </a:xfrm>
          <a:custGeom>
            <a:avLst/>
            <a:gdLst/>
            <a:ahLst/>
            <a:cxnLst/>
            <a:rect l="l" t="t" r="r" b="b"/>
            <a:pathLst>
              <a:path w="8254" h="154939">
                <a:moveTo>
                  <a:pt x="0" y="154558"/>
                </a:moveTo>
                <a:lnTo>
                  <a:pt x="0" y="0"/>
                </a:lnTo>
                <a:lnTo>
                  <a:pt x="8001" y="0"/>
                </a:lnTo>
                <a:lnTo>
                  <a:pt x="8001" y="187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33" name="object 9833"/>
          <p:cNvSpPr/>
          <p:nvPr/>
        </p:nvSpPr>
        <p:spPr>
          <a:xfrm>
            <a:off x="3303270" y="43022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34" name="object 9834"/>
          <p:cNvSpPr/>
          <p:nvPr/>
        </p:nvSpPr>
        <p:spPr>
          <a:xfrm>
            <a:off x="3303651" y="4301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35" name="object 9835"/>
          <p:cNvSpPr/>
          <p:nvPr/>
        </p:nvSpPr>
        <p:spPr>
          <a:xfrm>
            <a:off x="3304032" y="4285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36" name="object 9836"/>
          <p:cNvSpPr/>
          <p:nvPr/>
        </p:nvSpPr>
        <p:spPr>
          <a:xfrm>
            <a:off x="3303778" y="4276852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5019"/>
                </a:moveTo>
                <a:lnTo>
                  <a:pt x="0" y="0"/>
                </a:lnTo>
                <a:lnTo>
                  <a:pt x="381" y="0"/>
                </a:lnTo>
                <a:lnTo>
                  <a:pt x="381" y="83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37" name="object 9837"/>
          <p:cNvSpPr/>
          <p:nvPr/>
        </p:nvSpPr>
        <p:spPr>
          <a:xfrm>
            <a:off x="3303396" y="4218559"/>
            <a:ext cx="635" cy="83820"/>
          </a:xfrm>
          <a:custGeom>
            <a:avLst/>
            <a:gdLst/>
            <a:ahLst/>
            <a:cxnLst/>
            <a:rect l="l" t="t" r="r" b="b"/>
            <a:pathLst>
              <a:path w="635" h="83820">
                <a:moveTo>
                  <a:pt x="253" y="-4762"/>
                </a:moveTo>
                <a:lnTo>
                  <a:pt x="253" y="8845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38" name="object 9838"/>
          <p:cNvSpPr/>
          <p:nvPr/>
        </p:nvSpPr>
        <p:spPr>
          <a:xfrm>
            <a:off x="3304794" y="45036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39" name="object 9839"/>
          <p:cNvSpPr/>
          <p:nvPr/>
        </p:nvSpPr>
        <p:spPr>
          <a:xfrm>
            <a:off x="3304540" y="44637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40" name="object 9840"/>
          <p:cNvSpPr/>
          <p:nvPr/>
        </p:nvSpPr>
        <p:spPr>
          <a:xfrm>
            <a:off x="3304413" y="4402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41" name="object 9841"/>
          <p:cNvSpPr/>
          <p:nvPr/>
        </p:nvSpPr>
        <p:spPr>
          <a:xfrm>
            <a:off x="3305555" y="44206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42" name="object 9842"/>
          <p:cNvSpPr/>
          <p:nvPr/>
        </p:nvSpPr>
        <p:spPr>
          <a:xfrm>
            <a:off x="3305302" y="43930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43" name="object 9843"/>
          <p:cNvSpPr/>
          <p:nvPr/>
        </p:nvSpPr>
        <p:spPr>
          <a:xfrm>
            <a:off x="3305175" y="4363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44" name="object 9844"/>
          <p:cNvSpPr/>
          <p:nvPr/>
        </p:nvSpPr>
        <p:spPr>
          <a:xfrm>
            <a:off x="3304540" y="4328033"/>
            <a:ext cx="1270" cy="74295"/>
          </a:xfrm>
          <a:custGeom>
            <a:avLst/>
            <a:gdLst/>
            <a:ahLst/>
            <a:cxnLst/>
            <a:rect l="l" t="t" r="r" b="b"/>
            <a:pathLst>
              <a:path w="1270" h="74295">
                <a:moveTo>
                  <a:pt x="381" y="-4762"/>
                </a:moveTo>
                <a:lnTo>
                  <a:pt x="381" y="79057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45" name="object 9845"/>
          <p:cNvSpPr/>
          <p:nvPr/>
        </p:nvSpPr>
        <p:spPr>
          <a:xfrm>
            <a:off x="3306445" y="44921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46" name="object 9846"/>
          <p:cNvSpPr/>
          <p:nvPr/>
        </p:nvSpPr>
        <p:spPr>
          <a:xfrm>
            <a:off x="3306317" y="44423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47" name="object 9847"/>
          <p:cNvSpPr/>
          <p:nvPr/>
        </p:nvSpPr>
        <p:spPr>
          <a:xfrm>
            <a:off x="3306064" y="44136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48" name="object 9848"/>
          <p:cNvSpPr/>
          <p:nvPr/>
        </p:nvSpPr>
        <p:spPr>
          <a:xfrm>
            <a:off x="3305936" y="43403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49" name="object 9849"/>
          <p:cNvSpPr/>
          <p:nvPr/>
        </p:nvSpPr>
        <p:spPr>
          <a:xfrm>
            <a:off x="3306826" y="43398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50" name="object 9850"/>
          <p:cNvSpPr/>
          <p:nvPr/>
        </p:nvSpPr>
        <p:spPr>
          <a:xfrm>
            <a:off x="3306064" y="4310379"/>
            <a:ext cx="1270" cy="30480"/>
          </a:xfrm>
          <a:custGeom>
            <a:avLst/>
            <a:gdLst/>
            <a:ahLst/>
            <a:cxnLst/>
            <a:rect l="l" t="t" r="r" b="b"/>
            <a:pathLst>
              <a:path w="1270" h="30479">
                <a:moveTo>
                  <a:pt x="0" y="29972"/>
                </a:moveTo>
                <a:lnTo>
                  <a:pt x="0" y="0"/>
                </a:lnTo>
                <a:lnTo>
                  <a:pt x="889" y="0"/>
                </a:lnTo>
                <a:lnTo>
                  <a:pt x="889" y="294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51" name="object 9851"/>
          <p:cNvSpPr/>
          <p:nvPr/>
        </p:nvSpPr>
        <p:spPr>
          <a:xfrm>
            <a:off x="3304921" y="4225925"/>
            <a:ext cx="1905" cy="102235"/>
          </a:xfrm>
          <a:custGeom>
            <a:avLst/>
            <a:gdLst/>
            <a:ahLst/>
            <a:cxnLst/>
            <a:rect l="l" t="t" r="r" b="b"/>
            <a:pathLst>
              <a:path w="1904" h="102235">
                <a:moveTo>
                  <a:pt x="0" y="102108"/>
                </a:moveTo>
                <a:lnTo>
                  <a:pt x="0" y="0"/>
                </a:lnTo>
                <a:lnTo>
                  <a:pt x="1651" y="0"/>
                </a:lnTo>
                <a:lnTo>
                  <a:pt x="1651" y="8445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52" name="object 9852"/>
          <p:cNvSpPr/>
          <p:nvPr/>
        </p:nvSpPr>
        <p:spPr>
          <a:xfrm>
            <a:off x="3307460" y="44730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53" name="object 9853"/>
          <p:cNvSpPr/>
          <p:nvPr/>
        </p:nvSpPr>
        <p:spPr>
          <a:xfrm>
            <a:off x="3307207" y="44132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54" name="object 9854"/>
          <p:cNvSpPr/>
          <p:nvPr/>
        </p:nvSpPr>
        <p:spPr>
          <a:xfrm>
            <a:off x="3307969" y="4401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55" name="object 9855"/>
          <p:cNvSpPr/>
          <p:nvPr/>
        </p:nvSpPr>
        <p:spPr>
          <a:xfrm>
            <a:off x="3307841" y="43809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56" name="object 9856"/>
          <p:cNvSpPr/>
          <p:nvPr/>
        </p:nvSpPr>
        <p:spPr>
          <a:xfrm>
            <a:off x="3307460" y="4326128"/>
            <a:ext cx="635" cy="87630"/>
          </a:xfrm>
          <a:custGeom>
            <a:avLst/>
            <a:gdLst/>
            <a:ahLst/>
            <a:cxnLst/>
            <a:rect l="l" t="t" r="r" b="b"/>
            <a:pathLst>
              <a:path w="635" h="87629">
                <a:moveTo>
                  <a:pt x="254" y="-4762"/>
                </a:moveTo>
                <a:lnTo>
                  <a:pt x="254" y="9188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57" name="object 9857"/>
          <p:cNvSpPr/>
          <p:nvPr/>
        </p:nvSpPr>
        <p:spPr>
          <a:xfrm>
            <a:off x="3308350" y="43065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58" name="object 9858"/>
          <p:cNvSpPr/>
          <p:nvPr/>
        </p:nvSpPr>
        <p:spPr>
          <a:xfrm>
            <a:off x="3307715" y="4295266"/>
            <a:ext cx="1270" cy="31115"/>
          </a:xfrm>
          <a:custGeom>
            <a:avLst/>
            <a:gdLst/>
            <a:ahLst/>
            <a:cxnLst/>
            <a:rect l="l" t="t" r="r" b="b"/>
            <a:pathLst>
              <a:path w="1270" h="31114">
                <a:moveTo>
                  <a:pt x="0" y="30861"/>
                </a:moveTo>
                <a:lnTo>
                  <a:pt x="0" y="0"/>
                </a:lnTo>
                <a:lnTo>
                  <a:pt x="762" y="0"/>
                </a:lnTo>
                <a:lnTo>
                  <a:pt x="762" y="113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59" name="object 9859"/>
          <p:cNvSpPr/>
          <p:nvPr/>
        </p:nvSpPr>
        <p:spPr>
          <a:xfrm>
            <a:off x="3308984" y="45280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60" name="object 9860"/>
          <p:cNvSpPr/>
          <p:nvPr/>
        </p:nvSpPr>
        <p:spPr>
          <a:xfrm>
            <a:off x="3308984" y="4393691"/>
            <a:ext cx="635" cy="32384"/>
          </a:xfrm>
          <a:custGeom>
            <a:avLst/>
            <a:gdLst/>
            <a:ahLst/>
            <a:cxnLst/>
            <a:rect l="l" t="t" r="r" b="b"/>
            <a:pathLst>
              <a:path w="635" h="32385">
                <a:moveTo>
                  <a:pt x="0" y="32003"/>
                </a:moveTo>
                <a:lnTo>
                  <a:pt x="0" y="0"/>
                </a:lnTo>
                <a:lnTo>
                  <a:pt x="508" y="0"/>
                </a:lnTo>
                <a:lnTo>
                  <a:pt x="508" y="295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61" name="object 9861"/>
          <p:cNvSpPr/>
          <p:nvPr/>
        </p:nvSpPr>
        <p:spPr>
          <a:xfrm>
            <a:off x="3310635" y="4447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62" name="object 9862"/>
          <p:cNvSpPr/>
          <p:nvPr/>
        </p:nvSpPr>
        <p:spPr>
          <a:xfrm>
            <a:off x="3311778" y="4458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63" name="object 9863"/>
          <p:cNvSpPr/>
          <p:nvPr/>
        </p:nvSpPr>
        <p:spPr>
          <a:xfrm>
            <a:off x="3311652" y="44512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64" name="object 9864"/>
          <p:cNvSpPr/>
          <p:nvPr/>
        </p:nvSpPr>
        <p:spPr>
          <a:xfrm>
            <a:off x="3311016" y="43975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65" name="object 9865"/>
          <p:cNvSpPr/>
          <p:nvPr/>
        </p:nvSpPr>
        <p:spPr>
          <a:xfrm>
            <a:off x="3309873" y="4317619"/>
            <a:ext cx="1270" cy="68580"/>
          </a:xfrm>
          <a:custGeom>
            <a:avLst/>
            <a:gdLst/>
            <a:ahLst/>
            <a:cxnLst/>
            <a:rect l="l" t="t" r="r" b="b"/>
            <a:pathLst>
              <a:path w="1270" h="68579">
                <a:moveTo>
                  <a:pt x="0" y="68072"/>
                </a:moveTo>
                <a:lnTo>
                  <a:pt x="0" y="0"/>
                </a:lnTo>
                <a:lnTo>
                  <a:pt x="889" y="0"/>
                </a:lnTo>
                <a:lnTo>
                  <a:pt x="889" y="247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66" name="object 9866"/>
          <p:cNvSpPr/>
          <p:nvPr/>
        </p:nvSpPr>
        <p:spPr>
          <a:xfrm>
            <a:off x="3309239" y="4255515"/>
            <a:ext cx="1270" cy="138430"/>
          </a:xfrm>
          <a:custGeom>
            <a:avLst/>
            <a:gdLst/>
            <a:ahLst/>
            <a:cxnLst/>
            <a:rect l="l" t="t" r="r" b="b"/>
            <a:pathLst>
              <a:path w="1270" h="138429">
                <a:moveTo>
                  <a:pt x="571" y="-4762"/>
                </a:moveTo>
                <a:lnTo>
                  <a:pt x="571" y="142938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67" name="object 9867"/>
          <p:cNvSpPr/>
          <p:nvPr/>
        </p:nvSpPr>
        <p:spPr>
          <a:xfrm>
            <a:off x="3308096" y="4221734"/>
            <a:ext cx="1905" cy="73660"/>
          </a:xfrm>
          <a:custGeom>
            <a:avLst/>
            <a:gdLst/>
            <a:ahLst/>
            <a:cxnLst/>
            <a:rect l="l" t="t" r="r" b="b"/>
            <a:pathLst>
              <a:path w="1904" h="73660">
                <a:moveTo>
                  <a:pt x="0" y="73533"/>
                </a:moveTo>
                <a:lnTo>
                  <a:pt x="0" y="0"/>
                </a:lnTo>
                <a:lnTo>
                  <a:pt x="1651" y="0"/>
                </a:lnTo>
                <a:lnTo>
                  <a:pt x="1651" y="337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68" name="object 9868"/>
          <p:cNvSpPr/>
          <p:nvPr/>
        </p:nvSpPr>
        <p:spPr>
          <a:xfrm>
            <a:off x="3305809" y="4151503"/>
            <a:ext cx="3175" cy="74930"/>
          </a:xfrm>
          <a:custGeom>
            <a:avLst/>
            <a:gdLst/>
            <a:ahLst/>
            <a:cxnLst/>
            <a:rect l="l" t="t" r="r" b="b"/>
            <a:pathLst>
              <a:path w="3175" h="74929">
                <a:moveTo>
                  <a:pt x="0" y="74422"/>
                </a:moveTo>
                <a:lnTo>
                  <a:pt x="0" y="0"/>
                </a:lnTo>
                <a:lnTo>
                  <a:pt x="3175" y="0"/>
                </a:lnTo>
                <a:lnTo>
                  <a:pt x="3175" y="702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69" name="object 9869"/>
          <p:cNvSpPr/>
          <p:nvPr/>
        </p:nvSpPr>
        <p:spPr>
          <a:xfrm>
            <a:off x="3303651" y="4056634"/>
            <a:ext cx="3810" cy="161925"/>
          </a:xfrm>
          <a:custGeom>
            <a:avLst/>
            <a:gdLst/>
            <a:ahLst/>
            <a:cxnLst/>
            <a:rect l="l" t="t" r="r" b="b"/>
            <a:pathLst>
              <a:path w="3810" h="161925">
                <a:moveTo>
                  <a:pt x="0" y="161924"/>
                </a:moveTo>
                <a:lnTo>
                  <a:pt x="0" y="0"/>
                </a:lnTo>
                <a:lnTo>
                  <a:pt x="3682" y="0"/>
                </a:lnTo>
                <a:lnTo>
                  <a:pt x="3682" y="9486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70" name="object 9870"/>
          <p:cNvSpPr/>
          <p:nvPr/>
        </p:nvSpPr>
        <p:spPr>
          <a:xfrm>
            <a:off x="3313303" y="4456874"/>
            <a:ext cx="0" cy="130810"/>
          </a:xfrm>
          <a:custGeom>
            <a:avLst/>
            <a:gdLst/>
            <a:ahLst/>
            <a:cxnLst/>
            <a:rect l="l" t="t" r="r" b="b"/>
            <a:pathLst>
              <a:path h="130810">
                <a:moveTo>
                  <a:pt x="0" y="0"/>
                </a:moveTo>
                <a:lnTo>
                  <a:pt x="0" y="130810"/>
                </a:lnTo>
              </a:path>
            </a:pathLst>
          </a:custGeom>
          <a:ln w="1104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71" name="object 9871"/>
          <p:cNvSpPr/>
          <p:nvPr/>
        </p:nvSpPr>
        <p:spPr>
          <a:xfrm>
            <a:off x="3312667" y="4427982"/>
            <a:ext cx="635" cy="33655"/>
          </a:xfrm>
          <a:custGeom>
            <a:avLst/>
            <a:gdLst/>
            <a:ahLst/>
            <a:cxnLst/>
            <a:rect l="l" t="t" r="r" b="b"/>
            <a:pathLst>
              <a:path w="635" h="33654">
                <a:moveTo>
                  <a:pt x="0" y="33654"/>
                </a:moveTo>
                <a:lnTo>
                  <a:pt x="0" y="0"/>
                </a:lnTo>
                <a:lnTo>
                  <a:pt x="508" y="0"/>
                </a:lnTo>
                <a:lnTo>
                  <a:pt x="508" y="307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72" name="object 9872"/>
          <p:cNvSpPr/>
          <p:nvPr/>
        </p:nvSpPr>
        <p:spPr>
          <a:xfrm>
            <a:off x="3312414" y="43569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73" name="object 9873"/>
          <p:cNvSpPr/>
          <p:nvPr/>
        </p:nvSpPr>
        <p:spPr>
          <a:xfrm>
            <a:off x="3314636" y="4337621"/>
            <a:ext cx="0" cy="404495"/>
          </a:xfrm>
          <a:custGeom>
            <a:avLst/>
            <a:gdLst/>
            <a:ahLst/>
            <a:cxnLst/>
            <a:rect l="l" t="t" r="r" b="b"/>
            <a:pathLst>
              <a:path h="404495">
                <a:moveTo>
                  <a:pt x="0" y="0"/>
                </a:moveTo>
                <a:lnTo>
                  <a:pt x="0" y="404177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74" name="object 9874"/>
          <p:cNvSpPr/>
          <p:nvPr/>
        </p:nvSpPr>
        <p:spPr>
          <a:xfrm>
            <a:off x="3315080" y="4561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75" name="object 9875"/>
          <p:cNvSpPr/>
          <p:nvPr/>
        </p:nvSpPr>
        <p:spPr>
          <a:xfrm>
            <a:off x="3314953" y="4530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76" name="object 9876"/>
          <p:cNvSpPr/>
          <p:nvPr/>
        </p:nvSpPr>
        <p:spPr>
          <a:xfrm>
            <a:off x="3315715" y="45490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77" name="object 9877"/>
          <p:cNvSpPr/>
          <p:nvPr/>
        </p:nvSpPr>
        <p:spPr>
          <a:xfrm>
            <a:off x="3315461" y="45038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78" name="object 9878"/>
          <p:cNvSpPr/>
          <p:nvPr/>
        </p:nvSpPr>
        <p:spPr>
          <a:xfrm>
            <a:off x="3315080" y="4488560"/>
            <a:ext cx="635" cy="41910"/>
          </a:xfrm>
          <a:custGeom>
            <a:avLst/>
            <a:gdLst/>
            <a:ahLst/>
            <a:cxnLst/>
            <a:rect l="l" t="t" r="r" b="b"/>
            <a:pathLst>
              <a:path w="635" h="41910">
                <a:moveTo>
                  <a:pt x="253" y="-4762"/>
                </a:moveTo>
                <a:lnTo>
                  <a:pt x="253" y="4667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79" name="object 9879"/>
          <p:cNvSpPr/>
          <p:nvPr/>
        </p:nvSpPr>
        <p:spPr>
          <a:xfrm>
            <a:off x="3313938" y="4464430"/>
            <a:ext cx="1905" cy="89535"/>
          </a:xfrm>
          <a:custGeom>
            <a:avLst/>
            <a:gdLst/>
            <a:ahLst/>
            <a:cxnLst/>
            <a:rect l="l" t="t" r="r" b="b"/>
            <a:pathLst>
              <a:path w="1904" h="89535">
                <a:moveTo>
                  <a:pt x="0" y="89408"/>
                </a:moveTo>
                <a:lnTo>
                  <a:pt x="0" y="0"/>
                </a:lnTo>
                <a:lnTo>
                  <a:pt x="1397" y="0"/>
                </a:lnTo>
                <a:lnTo>
                  <a:pt x="1397" y="241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80" name="object 9880"/>
          <p:cNvSpPr/>
          <p:nvPr/>
        </p:nvSpPr>
        <p:spPr>
          <a:xfrm>
            <a:off x="3316096" y="45316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81" name="object 9881"/>
          <p:cNvSpPr/>
          <p:nvPr/>
        </p:nvSpPr>
        <p:spPr>
          <a:xfrm>
            <a:off x="3316478" y="45248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82" name="object 9882"/>
          <p:cNvSpPr/>
          <p:nvPr/>
        </p:nvSpPr>
        <p:spPr>
          <a:xfrm>
            <a:off x="3316096" y="4470272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5">
                <a:moveTo>
                  <a:pt x="190" y="-4762"/>
                </a:moveTo>
                <a:lnTo>
                  <a:pt x="190" y="6610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83" name="object 9883"/>
          <p:cNvSpPr/>
          <p:nvPr/>
        </p:nvSpPr>
        <p:spPr>
          <a:xfrm>
            <a:off x="3317240" y="46389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84" name="object 9884"/>
          <p:cNvSpPr/>
          <p:nvPr/>
        </p:nvSpPr>
        <p:spPr>
          <a:xfrm>
            <a:off x="3317621" y="46324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85" name="object 9885"/>
          <p:cNvSpPr/>
          <p:nvPr/>
        </p:nvSpPr>
        <p:spPr>
          <a:xfrm>
            <a:off x="3317240" y="4593335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190" y="-4762"/>
                </a:moveTo>
                <a:lnTo>
                  <a:pt x="190" y="5035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86" name="object 9886"/>
          <p:cNvSpPr/>
          <p:nvPr/>
        </p:nvSpPr>
        <p:spPr>
          <a:xfrm>
            <a:off x="3318383" y="4621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87" name="object 9887"/>
          <p:cNvSpPr/>
          <p:nvPr/>
        </p:nvSpPr>
        <p:spPr>
          <a:xfrm>
            <a:off x="3318128" y="46010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88" name="object 9888"/>
          <p:cNvSpPr/>
          <p:nvPr/>
        </p:nvSpPr>
        <p:spPr>
          <a:xfrm>
            <a:off x="3318002" y="45863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89" name="object 9889"/>
          <p:cNvSpPr/>
          <p:nvPr/>
        </p:nvSpPr>
        <p:spPr>
          <a:xfrm>
            <a:off x="3317494" y="4579111"/>
            <a:ext cx="635" cy="14604"/>
          </a:xfrm>
          <a:custGeom>
            <a:avLst/>
            <a:gdLst/>
            <a:ahLst/>
            <a:cxnLst/>
            <a:rect l="l" t="t" r="r" b="b"/>
            <a:pathLst>
              <a:path w="635" h="14604">
                <a:moveTo>
                  <a:pt x="0" y="14224"/>
                </a:moveTo>
                <a:lnTo>
                  <a:pt x="0" y="0"/>
                </a:lnTo>
                <a:lnTo>
                  <a:pt x="635" y="0"/>
                </a:lnTo>
                <a:lnTo>
                  <a:pt x="635" y="72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90" name="object 9890"/>
          <p:cNvSpPr/>
          <p:nvPr/>
        </p:nvSpPr>
        <p:spPr>
          <a:xfrm>
            <a:off x="3316985" y="453910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91" name="object 9891"/>
          <p:cNvSpPr/>
          <p:nvPr/>
        </p:nvSpPr>
        <p:spPr>
          <a:xfrm>
            <a:off x="3316859" y="45210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92" name="object 9892"/>
          <p:cNvSpPr/>
          <p:nvPr/>
        </p:nvSpPr>
        <p:spPr>
          <a:xfrm>
            <a:off x="3319271" y="46405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93" name="object 9893"/>
          <p:cNvSpPr/>
          <p:nvPr/>
        </p:nvSpPr>
        <p:spPr>
          <a:xfrm>
            <a:off x="3319653" y="46290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94" name="object 9894"/>
          <p:cNvSpPr/>
          <p:nvPr/>
        </p:nvSpPr>
        <p:spPr>
          <a:xfrm>
            <a:off x="3319398" y="4618735"/>
            <a:ext cx="635" cy="22225"/>
          </a:xfrm>
          <a:custGeom>
            <a:avLst/>
            <a:gdLst/>
            <a:ahLst/>
            <a:cxnLst/>
            <a:rect l="l" t="t" r="r" b="b"/>
            <a:pathLst>
              <a:path w="635" h="22225">
                <a:moveTo>
                  <a:pt x="0" y="21844"/>
                </a:moveTo>
                <a:lnTo>
                  <a:pt x="0" y="0"/>
                </a:lnTo>
                <a:lnTo>
                  <a:pt x="381" y="0"/>
                </a:lnTo>
                <a:lnTo>
                  <a:pt x="381" y="1028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95" name="object 9895"/>
          <p:cNvSpPr/>
          <p:nvPr/>
        </p:nvSpPr>
        <p:spPr>
          <a:xfrm>
            <a:off x="3319145" y="45947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96" name="object 9896"/>
          <p:cNvSpPr/>
          <p:nvPr/>
        </p:nvSpPr>
        <p:spPr>
          <a:xfrm>
            <a:off x="3318890" y="45641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97" name="object 9897"/>
          <p:cNvSpPr/>
          <p:nvPr/>
        </p:nvSpPr>
        <p:spPr>
          <a:xfrm>
            <a:off x="3320034" y="45883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98" name="object 9898"/>
          <p:cNvSpPr/>
          <p:nvPr/>
        </p:nvSpPr>
        <p:spPr>
          <a:xfrm>
            <a:off x="3320415" y="4597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99" name="object 9899"/>
          <p:cNvSpPr/>
          <p:nvPr/>
        </p:nvSpPr>
        <p:spPr>
          <a:xfrm>
            <a:off x="3321050" y="4621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00" name="object 9900"/>
          <p:cNvSpPr/>
          <p:nvPr/>
        </p:nvSpPr>
        <p:spPr>
          <a:xfrm>
            <a:off x="3320796" y="45905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01" name="object 9901"/>
          <p:cNvSpPr/>
          <p:nvPr/>
        </p:nvSpPr>
        <p:spPr>
          <a:xfrm>
            <a:off x="3320541" y="4575809"/>
            <a:ext cx="635" cy="21590"/>
          </a:xfrm>
          <a:custGeom>
            <a:avLst/>
            <a:gdLst/>
            <a:ahLst/>
            <a:cxnLst/>
            <a:rect l="l" t="t" r="r" b="b"/>
            <a:pathLst>
              <a:path w="635" h="21589">
                <a:moveTo>
                  <a:pt x="0" y="21336"/>
                </a:moveTo>
                <a:lnTo>
                  <a:pt x="0" y="0"/>
                </a:lnTo>
                <a:lnTo>
                  <a:pt x="381" y="0"/>
                </a:lnTo>
                <a:lnTo>
                  <a:pt x="381" y="147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02" name="object 9902"/>
          <p:cNvSpPr/>
          <p:nvPr/>
        </p:nvSpPr>
        <p:spPr>
          <a:xfrm>
            <a:off x="3320160" y="4544695"/>
            <a:ext cx="635" cy="43815"/>
          </a:xfrm>
          <a:custGeom>
            <a:avLst/>
            <a:gdLst/>
            <a:ahLst/>
            <a:cxnLst/>
            <a:rect l="l" t="t" r="r" b="b"/>
            <a:pathLst>
              <a:path w="635" h="43814">
                <a:moveTo>
                  <a:pt x="254" y="-4762"/>
                </a:moveTo>
                <a:lnTo>
                  <a:pt x="254" y="4845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03" name="object 9903"/>
          <p:cNvSpPr/>
          <p:nvPr/>
        </p:nvSpPr>
        <p:spPr>
          <a:xfrm>
            <a:off x="3319145" y="4532884"/>
            <a:ext cx="1270" cy="31750"/>
          </a:xfrm>
          <a:custGeom>
            <a:avLst/>
            <a:gdLst/>
            <a:ahLst/>
            <a:cxnLst/>
            <a:rect l="l" t="t" r="r" b="b"/>
            <a:pathLst>
              <a:path w="1270" h="31750">
                <a:moveTo>
                  <a:pt x="0" y="31241"/>
                </a:moveTo>
                <a:lnTo>
                  <a:pt x="0" y="0"/>
                </a:lnTo>
                <a:lnTo>
                  <a:pt x="1270" y="0"/>
                </a:lnTo>
                <a:lnTo>
                  <a:pt x="1270" y="118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04" name="object 9904"/>
          <p:cNvSpPr/>
          <p:nvPr/>
        </p:nvSpPr>
        <p:spPr>
          <a:xfrm>
            <a:off x="3318764" y="450938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05" name="object 9905"/>
          <p:cNvSpPr/>
          <p:nvPr/>
        </p:nvSpPr>
        <p:spPr>
          <a:xfrm>
            <a:off x="3317113" y="4467478"/>
            <a:ext cx="2540" cy="53975"/>
          </a:xfrm>
          <a:custGeom>
            <a:avLst/>
            <a:gdLst/>
            <a:ahLst/>
            <a:cxnLst/>
            <a:rect l="l" t="t" r="r" b="b"/>
            <a:pathLst>
              <a:path w="2539" h="53975">
                <a:moveTo>
                  <a:pt x="0" y="53594"/>
                </a:moveTo>
                <a:lnTo>
                  <a:pt x="0" y="0"/>
                </a:lnTo>
                <a:lnTo>
                  <a:pt x="2159" y="0"/>
                </a:lnTo>
                <a:lnTo>
                  <a:pt x="2159" y="419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06" name="object 9906"/>
          <p:cNvSpPr/>
          <p:nvPr/>
        </p:nvSpPr>
        <p:spPr>
          <a:xfrm>
            <a:off x="3316351" y="4415282"/>
            <a:ext cx="1905" cy="55244"/>
          </a:xfrm>
          <a:custGeom>
            <a:avLst/>
            <a:gdLst/>
            <a:ahLst/>
            <a:cxnLst/>
            <a:rect l="l" t="t" r="r" b="b"/>
            <a:pathLst>
              <a:path w="1904" h="55245">
                <a:moveTo>
                  <a:pt x="0" y="54990"/>
                </a:moveTo>
                <a:lnTo>
                  <a:pt x="0" y="0"/>
                </a:lnTo>
                <a:lnTo>
                  <a:pt x="1778" y="0"/>
                </a:lnTo>
                <a:lnTo>
                  <a:pt x="1778" y="5219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07" name="object 9907"/>
          <p:cNvSpPr/>
          <p:nvPr/>
        </p:nvSpPr>
        <p:spPr>
          <a:xfrm>
            <a:off x="3314572" y="4367276"/>
            <a:ext cx="3175" cy="97155"/>
          </a:xfrm>
          <a:custGeom>
            <a:avLst/>
            <a:gdLst/>
            <a:ahLst/>
            <a:cxnLst/>
            <a:rect l="l" t="t" r="r" b="b"/>
            <a:pathLst>
              <a:path w="3175" h="97154">
                <a:moveTo>
                  <a:pt x="0" y="97154"/>
                </a:moveTo>
                <a:lnTo>
                  <a:pt x="0" y="0"/>
                </a:lnTo>
                <a:lnTo>
                  <a:pt x="2667" y="0"/>
                </a:lnTo>
                <a:lnTo>
                  <a:pt x="2667" y="480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08" name="object 9908"/>
          <p:cNvSpPr/>
          <p:nvPr/>
        </p:nvSpPr>
        <p:spPr>
          <a:xfrm>
            <a:off x="3321558" y="45060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09" name="object 9909"/>
          <p:cNvSpPr/>
          <p:nvPr/>
        </p:nvSpPr>
        <p:spPr>
          <a:xfrm>
            <a:off x="3321430" y="4453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10" name="object 9910"/>
          <p:cNvSpPr/>
          <p:nvPr/>
        </p:nvSpPr>
        <p:spPr>
          <a:xfrm>
            <a:off x="3321939" y="44422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11" name="object 9911"/>
          <p:cNvSpPr/>
          <p:nvPr/>
        </p:nvSpPr>
        <p:spPr>
          <a:xfrm>
            <a:off x="3321558" y="4347845"/>
            <a:ext cx="635" cy="105410"/>
          </a:xfrm>
          <a:custGeom>
            <a:avLst/>
            <a:gdLst/>
            <a:ahLst/>
            <a:cxnLst/>
            <a:rect l="l" t="t" r="r" b="b"/>
            <a:pathLst>
              <a:path w="635" h="105410">
                <a:moveTo>
                  <a:pt x="254" y="-4762"/>
                </a:moveTo>
                <a:lnTo>
                  <a:pt x="254" y="11004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12" name="object 9912"/>
          <p:cNvSpPr/>
          <p:nvPr/>
        </p:nvSpPr>
        <p:spPr>
          <a:xfrm>
            <a:off x="3315970" y="4255642"/>
            <a:ext cx="6350" cy="111760"/>
          </a:xfrm>
          <a:custGeom>
            <a:avLst/>
            <a:gdLst/>
            <a:ahLst/>
            <a:cxnLst/>
            <a:rect l="l" t="t" r="r" b="b"/>
            <a:pathLst>
              <a:path w="6350" h="111760">
                <a:moveTo>
                  <a:pt x="0" y="111633"/>
                </a:moveTo>
                <a:lnTo>
                  <a:pt x="0" y="0"/>
                </a:lnTo>
                <a:lnTo>
                  <a:pt x="5842" y="0"/>
                </a:lnTo>
                <a:lnTo>
                  <a:pt x="5842" y="9220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13" name="object 9913"/>
          <p:cNvSpPr/>
          <p:nvPr/>
        </p:nvSpPr>
        <p:spPr>
          <a:xfrm>
            <a:off x="3312667" y="4197477"/>
            <a:ext cx="6350" cy="160020"/>
          </a:xfrm>
          <a:custGeom>
            <a:avLst/>
            <a:gdLst/>
            <a:ahLst/>
            <a:cxnLst/>
            <a:rect l="l" t="t" r="r" b="b"/>
            <a:pathLst>
              <a:path w="6350" h="160020">
                <a:moveTo>
                  <a:pt x="0" y="159512"/>
                </a:moveTo>
                <a:lnTo>
                  <a:pt x="0" y="0"/>
                </a:lnTo>
                <a:lnTo>
                  <a:pt x="6223" y="0"/>
                </a:lnTo>
                <a:lnTo>
                  <a:pt x="6223" y="5816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14" name="object 9914"/>
          <p:cNvSpPr/>
          <p:nvPr/>
        </p:nvSpPr>
        <p:spPr>
          <a:xfrm>
            <a:off x="3322573" y="45274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15" name="object 9915"/>
          <p:cNvSpPr/>
          <p:nvPr/>
        </p:nvSpPr>
        <p:spPr>
          <a:xfrm>
            <a:off x="3322954" y="4492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16" name="object 9916"/>
          <p:cNvSpPr/>
          <p:nvPr/>
        </p:nvSpPr>
        <p:spPr>
          <a:xfrm>
            <a:off x="3322573" y="4465701"/>
            <a:ext cx="635" cy="62230"/>
          </a:xfrm>
          <a:custGeom>
            <a:avLst/>
            <a:gdLst/>
            <a:ahLst/>
            <a:cxnLst/>
            <a:rect l="l" t="t" r="r" b="b"/>
            <a:pathLst>
              <a:path w="635" h="62229">
                <a:moveTo>
                  <a:pt x="190" y="-4762"/>
                </a:moveTo>
                <a:lnTo>
                  <a:pt x="190" y="6648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17" name="object 9917"/>
          <p:cNvSpPr/>
          <p:nvPr/>
        </p:nvSpPr>
        <p:spPr>
          <a:xfrm>
            <a:off x="3323844" y="45783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18" name="object 9918"/>
          <p:cNvSpPr/>
          <p:nvPr/>
        </p:nvSpPr>
        <p:spPr>
          <a:xfrm>
            <a:off x="3323716" y="45538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19" name="object 9919"/>
          <p:cNvSpPr/>
          <p:nvPr/>
        </p:nvSpPr>
        <p:spPr>
          <a:xfrm>
            <a:off x="3324478" y="45859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20" name="object 9920"/>
          <p:cNvSpPr/>
          <p:nvPr/>
        </p:nvSpPr>
        <p:spPr>
          <a:xfrm>
            <a:off x="3324986" y="46266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21" name="object 9921"/>
          <p:cNvSpPr/>
          <p:nvPr/>
        </p:nvSpPr>
        <p:spPr>
          <a:xfrm>
            <a:off x="3325621" y="46609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22" name="object 9922"/>
          <p:cNvSpPr/>
          <p:nvPr/>
        </p:nvSpPr>
        <p:spPr>
          <a:xfrm>
            <a:off x="3325367" y="46398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23" name="object 9923"/>
          <p:cNvSpPr/>
          <p:nvPr/>
        </p:nvSpPr>
        <p:spPr>
          <a:xfrm>
            <a:off x="3326510" y="46972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24" name="object 9924"/>
          <p:cNvSpPr/>
          <p:nvPr/>
        </p:nvSpPr>
        <p:spPr>
          <a:xfrm>
            <a:off x="3326384" y="4683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25" name="object 9925"/>
          <p:cNvSpPr/>
          <p:nvPr/>
        </p:nvSpPr>
        <p:spPr>
          <a:xfrm>
            <a:off x="3326129" y="46521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26" name="object 9926"/>
          <p:cNvSpPr/>
          <p:nvPr/>
        </p:nvSpPr>
        <p:spPr>
          <a:xfrm>
            <a:off x="3326003" y="46259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27" name="object 9927"/>
          <p:cNvSpPr/>
          <p:nvPr/>
        </p:nvSpPr>
        <p:spPr>
          <a:xfrm>
            <a:off x="3325495" y="4612640"/>
            <a:ext cx="635" cy="27305"/>
          </a:xfrm>
          <a:custGeom>
            <a:avLst/>
            <a:gdLst/>
            <a:ahLst/>
            <a:cxnLst/>
            <a:rect l="l" t="t" r="r" b="b"/>
            <a:pathLst>
              <a:path w="635" h="27304">
                <a:moveTo>
                  <a:pt x="0" y="27177"/>
                </a:moveTo>
                <a:lnTo>
                  <a:pt x="0" y="0"/>
                </a:lnTo>
                <a:lnTo>
                  <a:pt x="635" y="0"/>
                </a:lnTo>
                <a:lnTo>
                  <a:pt x="635" y="1333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28" name="object 9928"/>
          <p:cNvSpPr/>
          <p:nvPr/>
        </p:nvSpPr>
        <p:spPr>
          <a:xfrm>
            <a:off x="3325114" y="4600702"/>
            <a:ext cx="1270" cy="26034"/>
          </a:xfrm>
          <a:custGeom>
            <a:avLst/>
            <a:gdLst/>
            <a:ahLst/>
            <a:cxnLst/>
            <a:rect l="l" t="t" r="r" b="b"/>
            <a:pathLst>
              <a:path w="1270" h="26035">
                <a:moveTo>
                  <a:pt x="0" y="25908"/>
                </a:moveTo>
                <a:lnTo>
                  <a:pt x="0" y="0"/>
                </a:lnTo>
                <a:lnTo>
                  <a:pt x="762" y="0"/>
                </a:lnTo>
                <a:lnTo>
                  <a:pt x="762" y="119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29" name="object 9929"/>
          <p:cNvSpPr/>
          <p:nvPr/>
        </p:nvSpPr>
        <p:spPr>
          <a:xfrm>
            <a:off x="3324859" y="45731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30" name="object 9930"/>
          <p:cNvSpPr/>
          <p:nvPr/>
        </p:nvSpPr>
        <p:spPr>
          <a:xfrm>
            <a:off x="3324478" y="4568571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0" y="17399"/>
                </a:moveTo>
                <a:lnTo>
                  <a:pt x="0" y="0"/>
                </a:lnTo>
                <a:lnTo>
                  <a:pt x="635" y="0"/>
                </a:lnTo>
                <a:lnTo>
                  <a:pt x="635" y="45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31" name="object 9931"/>
          <p:cNvSpPr/>
          <p:nvPr/>
        </p:nvSpPr>
        <p:spPr>
          <a:xfrm>
            <a:off x="3324225" y="45139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32" name="object 9932"/>
          <p:cNvSpPr/>
          <p:nvPr/>
        </p:nvSpPr>
        <p:spPr>
          <a:xfrm>
            <a:off x="3323844" y="4507865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0" y="45974"/>
                </a:moveTo>
                <a:lnTo>
                  <a:pt x="0" y="0"/>
                </a:lnTo>
                <a:lnTo>
                  <a:pt x="635" y="0"/>
                </a:lnTo>
                <a:lnTo>
                  <a:pt x="635" y="60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33" name="object 9933"/>
          <p:cNvSpPr/>
          <p:nvPr/>
        </p:nvSpPr>
        <p:spPr>
          <a:xfrm>
            <a:off x="3326891" y="45826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34" name="object 9934"/>
          <p:cNvSpPr/>
          <p:nvPr/>
        </p:nvSpPr>
        <p:spPr>
          <a:xfrm>
            <a:off x="3327527" y="4585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35" name="object 9935"/>
          <p:cNvSpPr/>
          <p:nvPr/>
        </p:nvSpPr>
        <p:spPr>
          <a:xfrm>
            <a:off x="3327272" y="45363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36" name="object 9936"/>
          <p:cNvSpPr/>
          <p:nvPr/>
        </p:nvSpPr>
        <p:spPr>
          <a:xfrm>
            <a:off x="3327019" y="4485385"/>
            <a:ext cx="635" cy="97790"/>
          </a:xfrm>
          <a:custGeom>
            <a:avLst/>
            <a:gdLst/>
            <a:ahLst/>
            <a:cxnLst/>
            <a:rect l="l" t="t" r="r" b="b"/>
            <a:pathLst>
              <a:path w="635" h="97789">
                <a:moveTo>
                  <a:pt x="190" y="-4762"/>
                </a:moveTo>
                <a:lnTo>
                  <a:pt x="190" y="10204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37" name="object 9937"/>
          <p:cNvSpPr/>
          <p:nvPr/>
        </p:nvSpPr>
        <p:spPr>
          <a:xfrm>
            <a:off x="3324225" y="4438396"/>
            <a:ext cx="3175" cy="69850"/>
          </a:xfrm>
          <a:custGeom>
            <a:avLst/>
            <a:gdLst/>
            <a:ahLst/>
            <a:cxnLst/>
            <a:rect l="l" t="t" r="r" b="b"/>
            <a:pathLst>
              <a:path w="3175" h="69850">
                <a:moveTo>
                  <a:pt x="0" y="69469"/>
                </a:moveTo>
                <a:lnTo>
                  <a:pt x="0" y="0"/>
                </a:lnTo>
                <a:lnTo>
                  <a:pt x="3048" y="0"/>
                </a:lnTo>
                <a:lnTo>
                  <a:pt x="3048" y="469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38" name="object 9938"/>
          <p:cNvSpPr/>
          <p:nvPr/>
        </p:nvSpPr>
        <p:spPr>
          <a:xfrm>
            <a:off x="3323463" y="4396359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4203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39" name="object 9939"/>
          <p:cNvSpPr/>
          <p:nvPr/>
        </p:nvSpPr>
        <p:spPr>
          <a:xfrm>
            <a:off x="3323335" y="43039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92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40" name="object 9940"/>
          <p:cNvSpPr/>
          <p:nvPr/>
        </p:nvSpPr>
        <p:spPr>
          <a:xfrm>
            <a:off x="3322828" y="4286503"/>
            <a:ext cx="1270" cy="179705"/>
          </a:xfrm>
          <a:custGeom>
            <a:avLst/>
            <a:gdLst/>
            <a:ahLst/>
            <a:cxnLst/>
            <a:rect l="l" t="t" r="r" b="b"/>
            <a:pathLst>
              <a:path w="1270" h="179704">
                <a:moveTo>
                  <a:pt x="571" y="-4762"/>
                </a:moveTo>
                <a:lnTo>
                  <a:pt x="571" y="183959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41" name="object 9941"/>
          <p:cNvSpPr/>
          <p:nvPr/>
        </p:nvSpPr>
        <p:spPr>
          <a:xfrm>
            <a:off x="3322320" y="4184269"/>
            <a:ext cx="1270" cy="102235"/>
          </a:xfrm>
          <a:custGeom>
            <a:avLst/>
            <a:gdLst/>
            <a:ahLst/>
            <a:cxnLst/>
            <a:rect l="l" t="t" r="r" b="b"/>
            <a:pathLst>
              <a:path w="1270" h="102235">
                <a:moveTo>
                  <a:pt x="507" y="-4762"/>
                </a:moveTo>
                <a:lnTo>
                  <a:pt x="507" y="106997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42" name="object 9942"/>
          <p:cNvSpPr/>
          <p:nvPr/>
        </p:nvSpPr>
        <p:spPr>
          <a:xfrm>
            <a:off x="3315715" y="4163948"/>
            <a:ext cx="7620" cy="33655"/>
          </a:xfrm>
          <a:custGeom>
            <a:avLst/>
            <a:gdLst/>
            <a:ahLst/>
            <a:cxnLst/>
            <a:rect l="l" t="t" r="r" b="b"/>
            <a:pathLst>
              <a:path w="7620" h="33654">
                <a:moveTo>
                  <a:pt x="0" y="33527"/>
                </a:moveTo>
                <a:lnTo>
                  <a:pt x="0" y="0"/>
                </a:lnTo>
                <a:lnTo>
                  <a:pt x="7112" y="0"/>
                </a:lnTo>
                <a:lnTo>
                  <a:pt x="7112" y="203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43" name="object 9943"/>
          <p:cNvSpPr/>
          <p:nvPr/>
        </p:nvSpPr>
        <p:spPr>
          <a:xfrm>
            <a:off x="3328034" y="4404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44" name="object 9944"/>
          <p:cNvSpPr/>
          <p:nvPr/>
        </p:nvSpPr>
        <p:spPr>
          <a:xfrm>
            <a:off x="3327908" y="43686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45" name="object 9945"/>
          <p:cNvSpPr/>
          <p:nvPr/>
        </p:nvSpPr>
        <p:spPr>
          <a:xfrm>
            <a:off x="3328796" y="44610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46" name="object 9946"/>
          <p:cNvSpPr/>
          <p:nvPr/>
        </p:nvSpPr>
        <p:spPr>
          <a:xfrm>
            <a:off x="3328670" y="43991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47" name="object 9947"/>
          <p:cNvSpPr/>
          <p:nvPr/>
        </p:nvSpPr>
        <p:spPr>
          <a:xfrm>
            <a:off x="3328415" y="4358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48" name="object 9948"/>
          <p:cNvSpPr/>
          <p:nvPr/>
        </p:nvSpPr>
        <p:spPr>
          <a:xfrm>
            <a:off x="3328034" y="4307840"/>
            <a:ext cx="635" cy="60960"/>
          </a:xfrm>
          <a:custGeom>
            <a:avLst/>
            <a:gdLst/>
            <a:ahLst/>
            <a:cxnLst/>
            <a:rect l="l" t="t" r="r" b="b"/>
            <a:pathLst>
              <a:path w="635" h="60960">
                <a:moveTo>
                  <a:pt x="254" y="-4762"/>
                </a:moveTo>
                <a:lnTo>
                  <a:pt x="254" y="6559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49" name="object 9949"/>
          <p:cNvSpPr/>
          <p:nvPr/>
        </p:nvSpPr>
        <p:spPr>
          <a:xfrm>
            <a:off x="3329559" y="43933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50" name="object 9950"/>
          <p:cNvSpPr/>
          <p:nvPr/>
        </p:nvSpPr>
        <p:spPr>
          <a:xfrm>
            <a:off x="3329432" y="43408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51" name="object 9951"/>
          <p:cNvSpPr/>
          <p:nvPr/>
        </p:nvSpPr>
        <p:spPr>
          <a:xfrm>
            <a:off x="3329178" y="42919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52" name="object 9952"/>
          <p:cNvSpPr/>
          <p:nvPr/>
        </p:nvSpPr>
        <p:spPr>
          <a:xfrm>
            <a:off x="3328289" y="4198746"/>
            <a:ext cx="1270" cy="109220"/>
          </a:xfrm>
          <a:custGeom>
            <a:avLst/>
            <a:gdLst/>
            <a:ahLst/>
            <a:cxnLst/>
            <a:rect l="l" t="t" r="r" b="b"/>
            <a:pathLst>
              <a:path w="1270" h="109220">
                <a:moveTo>
                  <a:pt x="508" y="-4762"/>
                </a:moveTo>
                <a:lnTo>
                  <a:pt x="508" y="113855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53" name="object 9953"/>
          <p:cNvSpPr/>
          <p:nvPr/>
        </p:nvSpPr>
        <p:spPr>
          <a:xfrm>
            <a:off x="3330194" y="4396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54" name="object 9954"/>
          <p:cNvSpPr/>
          <p:nvPr/>
        </p:nvSpPr>
        <p:spPr>
          <a:xfrm>
            <a:off x="3330575" y="4382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55" name="object 9955"/>
          <p:cNvSpPr/>
          <p:nvPr/>
        </p:nvSpPr>
        <p:spPr>
          <a:xfrm>
            <a:off x="3330194" y="4326001"/>
            <a:ext cx="635" cy="70485"/>
          </a:xfrm>
          <a:custGeom>
            <a:avLst/>
            <a:gdLst/>
            <a:ahLst/>
            <a:cxnLst/>
            <a:rect l="l" t="t" r="r" b="b"/>
            <a:pathLst>
              <a:path w="635" h="70485">
                <a:moveTo>
                  <a:pt x="190" y="-4762"/>
                </a:moveTo>
                <a:lnTo>
                  <a:pt x="190" y="7486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56" name="object 9956"/>
          <p:cNvSpPr/>
          <p:nvPr/>
        </p:nvSpPr>
        <p:spPr>
          <a:xfrm>
            <a:off x="3331083" y="43623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57" name="object 9957"/>
          <p:cNvSpPr/>
          <p:nvPr/>
        </p:nvSpPr>
        <p:spPr>
          <a:xfrm>
            <a:off x="3330955" y="4265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58" name="object 9958"/>
          <p:cNvSpPr/>
          <p:nvPr/>
        </p:nvSpPr>
        <p:spPr>
          <a:xfrm>
            <a:off x="3330447" y="4240148"/>
            <a:ext cx="635" cy="86360"/>
          </a:xfrm>
          <a:custGeom>
            <a:avLst/>
            <a:gdLst/>
            <a:ahLst/>
            <a:cxnLst/>
            <a:rect l="l" t="t" r="r" b="b"/>
            <a:pathLst>
              <a:path w="635" h="86360">
                <a:moveTo>
                  <a:pt x="317" y="-4762"/>
                </a:moveTo>
                <a:lnTo>
                  <a:pt x="317" y="9061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59" name="object 9959"/>
          <p:cNvSpPr/>
          <p:nvPr/>
        </p:nvSpPr>
        <p:spPr>
          <a:xfrm>
            <a:off x="3329940" y="4110863"/>
            <a:ext cx="1270" cy="129539"/>
          </a:xfrm>
          <a:custGeom>
            <a:avLst/>
            <a:gdLst/>
            <a:ahLst/>
            <a:cxnLst/>
            <a:rect l="l" t="t" r="r" b="b"/>
            <a:pathLst>
              <a:path w="1270" h="129539">
                <a:moveTo>
                  <a:pt x="381" y="-4762"/>
                </a:moveTo>
                <a:lnTo>
                  <a:pt x="381" y="134048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60" name="object 9960"/>
          <p:cNvSpPr/>
          <p:nvPr/>
        </p:nvSpPr>
        <p:spPr>
          <a:xfrm>
            <a:off x="3328796" y="4067555"/>
            <a:ext cx="1905" cy="131445"/>
          </a:xfrm>
          <a:custGeom>
            <a:avLst/>
            <a:gdLst/>
            <a:ahLst/>
            <a:cxnLst/>
            <a:rect l="l" t="t" r="r" b="b"/>
            <a:pathLst>
              <a:path w="1904" h="131445">
                <a:moveTo>
                  <a:pt x="0" y="131191"/>
                </a:moveTo>
                <a:lnTo>
                  <a:pt x="0" y="0"/>
                </a:lnTo>
                <a:lnTo>
                  <a:pt x="1524" y="0"/>
                </a:lnTo>
                <a:lnTo>
                  <a:pt x="1524" y="433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61" name="object 9961"/>
          <p:cNvSpPr/>
          <p:nvPr/>
        </p:nvSpPr>
        <p:spPr>
          <a:xfrm>
            <a:off x="3319271" y="3916045"/>
            <a:ext cx="10795" cy="248285"/>
          </a:xfrm>
          <a:custGeom>
            <a:avLst/>
            <a:gdLst/>
            <a:ahLst/>
            <a:cxnLst/>
            <a:rect l="l" t="t" r="r" b="b"/>
            <a:pathLst>
              <a:path w="10795" h="248285">
                <a:moveTo>
                  <a:pt x="0" y="247903"/>
                </a:moveTo>
                <a:lnTo>
                  <a:pt x="0" y="0"/>
                </a:lnTo>
                <a:lnTo>
                  <a:pt x="10287" y="0"/>
                </a:lnTo>
                <a:lnTo>
                  <a:pt x="10287" y="1515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62" name="object 9962"/>
          <p:cNvSpPr/>
          <p:nvPr/>
        </p:nvSpPr>
        <p:spPr>
          <a:xfrm>
            <a:off x="3305428" y="3910329"/>
            <a:ext cx="19050" cy="146685"/>
          </a:xfrm>
          <a:custGeom>
            <a:avLst/>
            <a:gdLst/>
            <a:ahLst/>
            <a:cxnLst/>
            <a:rect l="l" t="t" r="r" b="b"/>
            <a:pathLst>
              <a:path w="19050" h="146685">
                <a:moveTo>
                  <a:pt x="0" y="146303"/>
                </a:moveTo>
                <a:lnTo>
                  <a:pt x="0" y="0"/>
                </a:lnTo>
                <a:lnTo>
                  <a:pt x="19050" y="0"/>
                </a:lnTo>
                <a:lnTo>
                  <a:pt x="19050" y="57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63" name="object 9963"/>
          <p:cNvSpPr/>
          <p:nvPr/>
        </p:nvSpPr>
        <p:spPr>
          <a:xfrm>
            <a:off x="3296920" y="3822700"/>
            <a:ext cx="18415" cy="180975"/>
          </a:xfrm>
          <a:custGeom>
            <a:avLst/>
            <a:gdLst/>
            <a:ahLst/>
            <a:cxnLst/>
            <a:rect l="l" t="t" r="r" b="b"/>
            <a:pathLst>
              <a:path w="18414" h="180975">
                <a:moveTo>
                  <a:pt x="0" y="180848"/>
                </a:moveTo>
                <a:lnTo>
                  <a:pt x="0" y="0"/>
                </a:lnTo>
                <a:lnTo>
                  <a:pt x="18034" y="0"/>
                </a:lnTo>
                <a:lnTo>
                  <a:pt x="18034" y="876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64" name="object 9964"/>
          <p:cNvSpPr/>
          <p:nvPr/>
        </p:nvSpPr>
        <p:spPr>
          <a:xfrm>
            <a:off x="3332860" y="45204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65" name="object 9965"/>
          <p:cNvSpPr/>
          <p:nvPr/>
        </p:nvSpPr>
        <p:spPr>
          <a:xfrm>
            <a:off x="3332607" y="44476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66" name="object 9966"/>
          <p:cNvSpPr/>
          <p:nvPr/>
        </p:nvSpPr>
        <p:spPr>
          <a:xfrm>
            <a:off x="3332479" y="44375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67" name="object 9967"/>
          <p:cNvSpPr/>
          <p:nvPr/>
        </p:nvSpPr>
        <p:spPr>
          <a:xfrm>
            <a:off x="3332226" y="43889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68" name="object 9968"/>
          <p:cNvSpPr/>
          <p:nvPr/>
        </p:nvSpPr>
        <p:spPr>
          <a:xfrm>
            <a:off x="3332098" y="43439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69" name="object 9969"/>
          <p:cNvSpPr/>
          <p:nvPr/>
        </p:nvSpPr>
        <p:spPr>
          <a:xfrm>
            <a:off x="3331845" y="4326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70" name="object 9970"/>
          <p:cNvSpPr/>
          <p:nvPr/>
        </p:nvSpPr>
        <p:spPr>
          <a:xfrm>
            <a:off x="3331717" y="4293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71" name="object 9971"/>
          <p:cNvSpPr/>
          <p:nvPr/>
        </p:nvSpPr>
        <p:spPr>
          <a:xfrm>
            <a:off x="3333622" y="45899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72" name="object 9972"/>
          <p:cNvSpPr/>
          <p:nvPr/>
        </p:nvSpPr>
        <p:spPr>
          <a:xfrm>
            <a:off x="3334384" y="4605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73" name="object 9973"/>
          <p:cNvSpPr/>
          <p:nvPr/>
        </p:nvSpPr>
        <p:spPr>
          <a:xfrm>
            <a:off x="3334130" y="45998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74" name="object 9974"/>
          <p:cNvSpPr/>
          <p:nvPr/>
        </p:nvSpPr>
        <p:spPr>
          <a:xfrm>
            <a:off x="3334003" y="45620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75" name="object 9975"/>
          <p:cNvSpPr/>
          <p:nvPr/>
        </p:nvSpPr>
        <p:spPr>
          <a:xfrm>
            <a:off x="3333622" y="4522596"/>
            <a:ext cx="635" cy="67310"/>
          </a:xfrm>
          <a:custGeom>
            <a:avLst/>
            <a:gdLst/>
            <a:ahLst/>
            <a:cxnLst/>
            <a:rect l="l" t="t" r="r" b="b"/>
            <a:pathLst>
              <a:path w="635" h="67310">
                <a:moveTo>
                  <a:pt x="253" y="-4762"/>
                </a:moveTo>
                <a:lnTo>
                  <a:pt x="253" y="7207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76" name="object 9976"/>
          <p:cNvSpPr/>
          <p:nvPr/>
        </p:nvSpPr>
        <p:spPr>
          <a:xfrm>
            <a:off x="3334892" y="45450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77" name="object 9977"/>
          <p:cNvSpPr/>
          <p:nvPr/>
        </p:nvSpPr>
        <p:spPr>
          <a:xfrm>
            <a:off x="3334765" y="45161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78" name="object 9978"/>
          <p:cNvSpPr/>
          <p:nvPr/>
        </p:nvSpPr>
        <p:spPr>
          <a:xfrm>
            <a:off x="3333877" y="4462398"/>
            <a:ext cx="1270" cy="60325"/>
          </a:xfrm>
          <a:custGeom>
            <a:avLst/>
            <a:gdLst/>
            <a:ahLst/>
            <a:cxnLst/>
            <a:rect l="l" t="t" r="r" b="b"/>
            <a:pathLst>
              <a:path w="1270" h="60325">
                <a:moveTo>
                  <a:pt x="0" y="60198"/>
                </a:moveTo>
                <a:lnTo>
                  <a:pt x="0" y="0"/>
                </a:lnTo>
                <a:lnTo>
                  <a:pt x="1016" y="0"/>
                </a:lnTo>
                <a:lnTo>
                  <a:pt x="1016" y="537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79" name="object 9979"/>
          <p:cNvSpPr/>
          <p:nvPr/>
        </p:nvSpPr>
        <p:spPr>
          <a:xfrm>
            <a:off x="3333369" y="444131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80" name="object 9980"/>
          <p:cNvSpPr/>
          <p:nvPr/>
        </p:nvSpPr>
        <p:spPr>
          <a:xfrm>
            <a:off x="3335654" y="46022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81" name="object 9981"/>
          <p:cNvSpPr/>
          <p:nvPr/>
        </p:nvSpPr>
        <p:spPr>
          <a:xfrm>
            <a:off x="3335528" y="45036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82" name="object 9982"/>
          <p:cNvSpPr/>
          <p:nvPr/>
        </p:nvSpPr>
        <p:spPr>
          <a:xfrm>
            <a:off x="3335273" y="44359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83" name="object 9983"/>
          <p:cNvSpPr/>
          <p:nvPr/>
        </p:nvSpPr>
        <p:spPr>
          <a:xfrm>
            <a:off x="3337305" y="4553013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691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84" name="object 9984"/>
          <p:cNvSpPr/>
          <p:nvPr/>
        </p:nvSpPr>
        <p:spPr>
          <a:xfrm>
            <a:off x="3336544" y="4552441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3622"/>
                </a:moveTo>
                <a:lnTo>
                  <a:pt x="0" y="0"/>
                </a:lnTo>
                <a:lnTo>
                  <a:pt x="508" y="0"/>
                </a:lnTo>
                <a:lnTo>
                  <a:pt x="508" y="5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85" name="object 9985"/>
          <p:cNvSpPr/>
          <p:nvPr/>
        </p:nvSpPr>
        <p:spPr>
          <a:xfrm>
            <a:off x="3338576" y="45686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86" name="object 9986"/>
          <p:cNvSpPr/>
          <p:nvPr/>
        </p:nvSpPr>
        <p:spPr>
          <a:xfrm>
            <a:off x="3338321" y="45612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87" name="object 9987"/>
          <p:cNvSpPr/>
          <p:nvPr/>
        </p:nvSpPr>
        <p:spPr>
          <a:xfrm>
            <a:off x="3338195" y="45389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88" name="object 9988"/>
          <p:cNvSpPr/>
          <p:nvPr/>
        </p:nvSpPr>
        <p:spPr>
          <a:xfrm>
            <a:off x="3336797" y="4494657"/>
            <a:ext cx="1905" cy="57785"/>
          </a:xfrm>
          <a:custGeom>
            <a:avLst/>
            <a:gdLst/>
            <a:ahLst/>
            <a:cxnLst/>
            <a:rect l="l" t="t" r="r" b="b"/>
            <a:pathLst>
              <a:path w="1904" h="57785">
                <a:moveTo>
                  <a:pt x="0" y="57785"/>
                </a:moveTo>
                <a:lnTo>
                  <a:pt x="0" y="0"/>
                </a:lnTo>
                <a:lnTo>
                  <a:pt x="1524" y="0"/>
                </a:lnTo>
                <a:lnTo>
                  <a:pt x="1524" y="443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89" name="object 9989"/>
          <p:cNvSpPr/>
          <p:nvPr/>
        </p:nvSpPr>
        <p:spPr>
          <a:xfrm>
            <a:off x="3336290" y="447662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80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90" name="object 9990"/>
          <p:cNvSpPr/>
          <p:nvPr/>
        </p:nvSpPr>
        <p:spPr>
          <a:xfrm>
            <a:off x="3336035" y="442048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91" name="object 9991"/>
          <p:cNvSpPr/>
          <p:nvPr/>
        </p:nvSpPr>
        <p:spPr>
          <a:xfrm>
            <a:off x="3335401" y="4397121"/>
            <a:ext cx="1270" cy="39370"/>
          </a:xfrm>
          <a:custGeom>
            <a:avLst/>
            <a:gdLst/>
            <a:ahLst/>
            <a:cxnLst/>
            <a:rect l="l" t="t" r="r" b="b"/>
            <a:pathLst>
              <a:path w="1270" h="39370">
                <a:moveTo>
                  <a:pt x="0" y="38862"/>
                </a:moveTo>
                <a:lnTo>
                  <a:pt x="0" y="0"/>
                </a:lnTo>
                <a:lnTo>
                  <a:pt x="1143" y="0"/>
                </a:lnTo>
                <a:lnTo>
                  <a:pt x="1143" y="2336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92" name="object 9992"/>
          <p:cNvSpPr/>
          <p:nvPr/>
        </p:nvSpPr>
        <p:spPr>
          <a:xfrm>
            <a:off x="3333877" y="4386579"/>
            <a:ext cx="2540" cy="55244"/>
          </a:xfrm>
          <a:custGeom>
            <a:avLst/>
            <a:gdLst/>
            <a:ahLst/>
            <a:cxnLst/>
            <a:rect l="l" t="t" r="r" b="b"/>
            <a:pathLst>
              <a:path w="2539" h="55245">
                <a:moveTo>
                  <a:pt x="0" y="54737"/>
                </a:moveTo>
                <a:lnTo>
                  <a:pt x="0" y="0"/>
                </a:lnTo>
                <a:lnTo>
                  <a:pt x="2032" y="0"/>
                </a:lnTo>
                <a:lnTo>
                  <a:pt x="2032" y="105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93" name="object 9993"/>
          <p:cNvSpPr/>
          <p:nvPr/>
        </p:nvSpPr>
        <p:spPr>
          <a:xfrm>
            <a:off x="3333241" y="431419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723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94" name="object 9994"/>
          <p:cNvSpPr/>
          <p:nvPr/>
        </p:nvSpPr>
        <p:spPr>
          <a:xfrm>
            <a:off x="3340100" y="46813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95" name="object 9995"/>
          <p:cNvSpPr/>
          <p:nvPr/>
        </p:nvSpPr>
        <p:spPr>
          <a:xfrm>
            <a:off x="3339846" y="46619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96" name="object 9996"/>
          <p:cNvSpPr/>
          <p:nvPr/>
        </p:nvSpPr>
        <p:spPr>
          <a:xfrm>
            <a:off x="3339719" y="46431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97" name="object 9997"/>
          <p:cNvSpPr/>
          <p:nvPr/>
        </p:nvSpPr>
        <p:spPr>
          <a:xfrm>
            <a:off x="3339465" y="4577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98" name="object 9998"/>
          <p:cNvSpPr/>
          <p:nvPr/>
        </p:nvSpPr>
        <p:spPr>
          <a:xfrm>
            <a:off x="3339338" y="45471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99" name="object 9999"/>
          <p:cNvSpPr/>
          <p:nvPr/>
        </p:nvSpPr>
        <p:spPr>
          <a:xfrm>
            <a:off x="3339084" y="45038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00" name="object 10000"/>
          <p:cNvSpPr/>
          <p:nvPr/>
        </p:nvSpPr>
        <p:spPr>
          <a:xfrm>
            <a:off x="3340480" y="44961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01" name="object 10001"/>
          <p:cNvSpPr/>
          <p:nvPr/>
        </p:nvSpPr>
        <p:spPr>
          <a:xfrm>
            <a:off x="3339338" y="4474336"/>
            <a:ext cx="1270" cy="29845"/>
          </a:xfrm>
          <a:custGeom>
            <a:avLst/>
            <a:gdLst/>
            <a:ahLst/>
            <a:cxnLst/>
            <a:rect l="l" t="t" r="r" b="b"/>
            <a:pathLst>
              <a:path w="1270" h="29845">
                <a:moveTo>
                  <a:pt x="0" y="29463"/>
                </a:moveTo>
                <a:lnTo>
                  <a:pt x="0" y="0"/>
                </a:lnTo>
                <a:lnTo>
                  <a:pt x="1143" y="0"/>
                </a:lnTo>
                <a:lnTo>
                  <a:pt x="1143" y="218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02" name="object 10002"/>
          <p:cNvSpPr/>
          <p:nvPr/>
        </p:nvSpPr>
        <p:spPr>
          <a:xfrm>
            <a:off x="3340989" y="4689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03" name="object 10003"/>
          <p:cNvSpPr/>
          <p:nvPr/>
        </p:nvSpPr>
        <p:spPr>
          <a:xfrm>
            <a:off x="3340861" y="46767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04" name="object 10004"/>
          <p:cNvSpPr/>
          <p:nvPr/>
        </p:nvSpPr>
        <p:spPr>
          <a:xfrm>
            <a:off x="3340989" y="4626228"/>
            <a:ext cx="635" cy="50800"/>
          </a:xfrm>
          <a:custGeom>
            <a:avLst/>
            <a:gdLst/>
            <a:ahLst/>
            <a:cxnLst/>
            <a:rect l="l" t="t" r="r" b="b"/>
            <a:pathLst>
              <a:path w="635" h="50800">
                <a:moveTo>
                  <a:pt x="254" y="-4762"/>
                </a:moveTo>
                <a:lnTo>
                  <a:pt x="254" y="5530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05" name="object 10005"/>
          <p:cNvSpPr/>
          <p:nvPr/>
        </p:nvSpPr>
        <p:spPr>
          <a:xfrm>
            <a:off x="3342766" y="46728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06" name="object 10006"/>
          <p:cNvSpPr/>
          <p:nvPr/>
        </p:nvSpPr>
        <p:spPr>
          <a:xfrm>
            <a:off x="3342259" y="4634229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257"/>
                </a:moveTo>
                <a:lnTo>
                  <a:pt x="0" y="0"/>
                </a:lnTo>
                <a:lnTo>
                  <a:pt x="381" y="0"/>
                </a:lnTo>
                <a:lnTo>
                  <a:pt x="381" y="168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07" name="object 10007"/>
          <p:cNvSpPr/>
          <p:nvPr/>
        </p:nvSpPr>
        <p:spPr>
          <a:xfrm>
            <a:off x="3341751" y="4615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08" name="object 10008"/>
          <p:cNvSpPr/>
          <p:nvPr/>
        </p:nvSpPr>
        <p:spPr>
          <a:xfrm>
            <a:off x="3341242" y="4598923"/>
            <a:ext cx="1270" cy="27305"/>
          </a:xfrm>
          <a:custGeom>
            <a:avLst/>
            <a:gdLst/>
            <a:ahLst/>
            <a:cxnLst/>
            <a:rect l="l" t="t" r="r" b="b"/>
            <a:pathLst>
              <a:path w="1270" h="27304">
                <a:moveTo>
                  <a:pt x="0" y="27304"/>
                </a:moveTo>
                <a:lnTo>
                  <a:pt x="0" y="0"/>
                </a:lnTo>
                <a:lnTo>
                  <a:pt x="762" y="0"/>
                </a:lnTo>
                <a:lnTo>
                  <a:pt x="762" y="168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09" name="object 10009"/>
          <p:cNvSpPr/>
          <p:nvPr/>
        </p:nvSpPr>
        <p:spPr>
          <a:xfrm>
            <a:off x="3345497" y="4565078"/>
            <a:ext cx="0" cy="219710"/>
          </a:xfrm>
          <a:custGeom>
            <a:avLst/>
            <a:gdLst/>
            <a:ahLst/>
            <a:cxnLst/>
            <a:rect l="l" t="t" r="r" b="b"/>
            <a:pathLst>
              <a:path h="219710">
                <a:moveTo>
                  <a:pt x="0" y="0"/>
                </a:moveTo>
                <a:lnTo>
                  <a:pt x="0" y="219138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10" name="object 10010"/>
          <p:cNvSpPr/>
          <p:nvPr/>
        </p:nvSpPr>
        <p:spPr>
          <a:xfrm>
            <a:off x="3345941" y="46690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11" name="object 10011"/>
          <p:cNvSpPr/>
          <p:nvPr/>
        </p:nvSpPr>
        <p:spPr>
          <a:xfrm>
            <a:off x="3345815" y="46686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12" name="object 10012"/>
          <p:cNvSpPr/>
          <p:nvPr/>
        </p:nvSpPr>
        <p:spPr>
          <a:xfrm>
            <a:off x="3345560" y="4659121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637"/>
                </a:moveTo>
                <a:lnTo>
                  <a:pt x="0" y="0"/>
                </a:lnTo>
                <a:lnTo>
                  <a:pt x="381" y="0"/>
                </a:lnTo>
                <a:lnTo>
                  <a:pt x="381" y="95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13" name="object 10013"/>
          <p:cNvSpPr/>
          <p:nvPr/>
        </p:nvSpPr>
        <p:spPr>
          <a:xfrm>
            <a:off x="3345179" y="4643120"/>
            <a:ext cx="635" cy="36195"/>
          </a:xfrm>
          <a:custGeom>
            <a:avLst/>
            <a:gdLst/>
            <a:ahLst/>
            <a:cxnLst/>
            <a:rect l="l" t="t" r="r" b="b"/>
            <a:pathLst>
              <a:path w="635" h="36195">
                <a:moveTo>
                  <a:pt x="0" y="35687"/>
                </a:moveTo>
                <a:lnTo>
                  <a:pt x="0" y="0"/>
                </a:lnTo>
                <a:lnTo>
                  <a:pt x="508" y="0"/>
                </a:lnTo>
                <a:lnTo>
                  <a:pt x="508" y="160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14" name="object 10014"/>
          <p:cNvSpPr/>
          <p:nvPr/>
        </p:nvSpPr>
        <p:spPr>
          <a:xfrm>
            <a:off x="3344798" y="46338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15" name="object 10015"/>
          <p:cNvSpPr/>
          <p:nvPr/>
        </p:nvSpPr>
        <p:spPr>
          <a:xfrm>
            <a:off x="3344290" y="4606925"/>
            <a:ext cx="1270" cy="38100"/>
          </a:xfrm>
          <a:custGeom>
            <a:avLst/>
            <a:gdLst/>
            <a:ahLst/>
            <a:cxnLst/>
            <a:rect l="l" t="t" r="r" b="b"/>
            <a:pathLst>
              <a:path w="1270" h="38100">
                <a:moveTo>
                  <a:pt x="0" y="37591"/>
                </a:moveTo>
                <a:lnTo>
                  <a:pt x="0" y="0"/>
                </a:lnTo>
                <a:lnTo>
                  <a:pt x="889" y="0"/>
                </a:lnTo>
                <a:lnTo>
                  <a:pt x="889" y="269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16" name="object 10016"/>
          <p:cNvSpPr/>
          <p:nvPr/>
        </p:nvSpPr>
        <p:spPr>
          <a:xfrm>
            <a:off x="3343275" y="4552822"/>
            <a:ext cx="1270" cy="40640"/>
          </a:xfrm>
          <a:custGeom>
            <a:avLst/>
            <a:gdLst/>
            <a:ahLst/>
            <a:cxnLst/>
            <a:rect l="l" t="t" r="r" b="b"/>
            <a:pathLst>
              <a:path w="1270" h="40639">
                <a:moveTo>
                  <a:pt x="0" y="40132"/>
                </a:moveTo>
                <a:lnTo>
                  <a:pt x="0" y="0"/>
                </a:lnTo>
                <a:lnTo>
                  <a:pt x="1016" y="0"/>
                </a:lnTo>
                <a:lnTo>
                  <a:pt x="1016" y="170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17" name="object 10017"/>
          <p:cNvSpPr/>
          <p:nvPr/>
        </p:nvSpPr>
        <p:spPr>
          <a:xfrm>
            <a:off x="3341623" y="4540884"/>
            <a:ext cx="2540" cy="58419"/>
          </a:xfrm>
          <a:custGeom>
            <a:avLst/>
            <a:gdLst/>
            <a:ahLst/>
            <a:cxnLst/>
            <a:rect l="l" t="t" r="r" b="b"/>
            <a:pathLst>
              <a:path w="2539" h="58420">
                <a:moveTo>
                  <a:pt x="0" y="58038"/>
                </a:moveTo>
                <a:lnTo>
                  <a:pt x="0" y="0"/>
                </a:lnTo>
                <a:lnTo>
                  <a:pt x="2159" y="0"/>
                </a:lnTo>
                <a:lnTo>
                  <a:pt x="2159" y="119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18" name="object 10018"/>
          <p:cNvSpPr/>
          <p:nvPr/>
        </p:nvSpPr>
        <p:spPr>
          <a:xfrm>
            <a:off x="3347084" y="4650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19" name="object 10019"/>
          <p:cNvSpPr/>
          <p:nvPr/>
        </p:nvSpPr>
        <p:spPr>
          <a:xfrm>
            <a:off x="3346958" y="46033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20" name="object 10020"/>
          <p:cNvSpPr/>
          <p:nvPr/>
        </p:nvSpPr>
        <p:spPr>
          <a:xfrm>
            <a:off x="3346703" y="45764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21" name="object 10021"/>
          <p:cNvSpPr/>
          <p:nvPr/>
        </p:nvSpPr>
        <p:spPr>
          <a:xfrm>
            <a:off x="3346577" y="45589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22" name="object 10022"/>
          <p:cNvSpPr/>
          <p:nvPr/>
        </p:nvSpPr>
        <p:spPr>
          <a:xfrm>
            <a:off x="3346322" y="45135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23" name="object 10023"/>
          <p:cNvSpPr/>
          <p:nvPr/>
        </p:nvSpPr>
        <p:spPr>
          <a:xfrm>
            <a:off x="3342766" y="4459096"/>
            <a:ext cx="3810" cy="81915"/>
          </a:xfrm>
          <a:custGeom>
            <a:avLst/>
            <a:gdLst/>
            <a:ahLst/>
            <a:cxnLst/>
            <a:rect l="l" t="t" r="r" b="b"/>
            <a:pathLst>
              <a:path w="3810" h="81914">
                <a:moveTo>
                  <a:pt x="0" y="81787"/>
                </a:moveTo>
                <a:lnTo>
                  <a:pt x="0" y="0"/>
                </a:lnTo>
                <a:lnTo>
                  <a:pt x="3810" y="0"/>
                </a:lnTo>
                <a:lnTo>
                  <a:pt x="3810" y="5448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24" name="object 10024"/>
          <p:cNvSpPr/>
          <p:nvPr/>
        </p:nvSpPr>
        <p:spPr>
          <a:xfrm>
            <a:off x="3339972" y="4406010"/>
            <a:ext cx="5080" cy="68580"/>
          </a:xfrm>
          <a:custGeom>
            <a:avLst/>
            <a:gdLst/>
            <a:ahLst/>
            <a:cxnLst/>
            <a:rect l="l" t="t" r="r" b="b"/>
            <a:pathLst>
              <a:path w="5079" h="68579">
                <a:moveTo>
                  <a:pt x="0" y="68325"/>
                </a:moveTo>
                <a:lnTo>
                  <a:pt x="0" y="0"/>
                </a:lnTo>
                <a:lnTo>
                  <a:pt x="4699" y="0"/>
                </a:lnTo>
                <a:lnTo>
                  <a:pt x="4699" y="530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25" name="object 10025"/>
          <p:cNvSpPr/>
          <p:nvPr/>
        </p:nvSpPr>
        <p:spPr>
          <a:xfrm>
            <a:off x="3347846" y="45393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26" name="object 10026"/>
          <p:cNvSpPr/>
          <p:nvPr/>
        </p:nvSpPr>
        <p:spPr>
          <a:xfrm>
            <a:off x="3347720" y="45192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27" name="object 10027"/>
          <p:cNvSpPr/>
          <p:nvPr/>
        </p:nvSpPr>
        <p:spPr>
          <a:xfrm>
            <a:off x="3348228" y="45685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28" name="object 10028"/>
          <p:cNvSpPr/>
          <p:nvPr/>
        </p:nvSpPr>
        <p:spPr>
          <a:xfrm>
            <a:off x="3348863" y="46106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29" name="object 10029"/>
          <p:cNvSpPr/>
          <p:nvPr/>
        </p:nvSpPr>
        <p:spPr>
          <a:xfrm>
            <a:off x="3348609" y="45632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30" name="object 10030"/>
          <p:cNvSpPr/>
          <p:nvPr/>
        </p:nvSpPr>
        <p:spPr>
          <a:xfrm>
            <a:off x="3348354" y="4511421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190" y="-4762"/>
                </a:moveTo>
                <a:lnTo>
                  <a:pt x="190" y="6191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31" name="object 10031"/>
          <p:cNvSpPr/>
          <p:nvPr/>
        </p:nvSpPr>
        <p:spPr>
          <a:xfrm>
            <a:off x="3347846" y="4496815"/>
            <a:ext cx="1270" cy="22860"/>
          </a:xfrm>
          <a:custGeom>
            <a:avLst/>
            <a:gdLst/>
            <a:ahLst/>
            <a:cxnLst/>
            <a:rect l="l" t="t" r="r" b="b"/>
            <a:pathLst>
              <a:path w="1270" h="22860">
                <a:moveTo>
                  <a:pt x="0" y="22478"/>
                </a:moveTo>
                <a:lnTo>
                  <a:pt x="0" y="0"/>
                </a:lnTo>
                <a:lnTo>
                  <a:pt x="762" y="0"/>
                </a:lnTo>
                <a:lnTo>
                  <a:pt x="762" y="1460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32" name="object 10032"/>
          <p:cNvSpPr/>
          <p:nvPr/>
        </p:nvSpPr>
        <p:spPr>
          <a:xfrm>
            <a:off x="3347465" y="447141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33" name="object 10033"/>
          <p:cNvSpPr/>
          <p:nvPr/>
        </p:nvSpPr>
        <p:spPr>
          <a:xfrm>
            <a:off x="3350133" y="4599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34" name="object 10034"/>
          <p:cNvSpPr/>
          <p:nvPr/>
        </p:nvSpPr>
        <p:spPr>
          <a:xfrm>
            <a:off x="3350005" y="45783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35" name="object 10035"/>
          <p:cNvSpPr/>
          <p:nvPr/>
        </p:nvSpPr>
        <p:spPr>
          <a:xfrm>
            <a:off x="3349752" y="45650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36" name="object 10036"/>
          <p:cNvSpPr/>
          <p:nvPr/>
        </p:nvSpPr>
        <p:spPr>
          <a:xfrm>
            <a:off x="3349625" y="4546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37" name="object 10037"/>
          <p:cNvSpPr/>
          <p:nvPr/>
        </p:nvSpPr>
        <p:spPr>
          <a:xfrm>
            <a:off x="3349371" y="45374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38" name="object 10038"/>
          <p:cNvSpPr/>
          <p:nvPr/>
        </p:nvSpPr>
        <p:spPr>
          <a:xfrm>
            <a:off x="3349244" y="4520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39" name="object 10039"/>
          <p:cNvSpPr/>
          <p:nvPr/>
        </p:nvSpPr>
        <p:spPr>
          <a:xfrm>
            <a:off x="3351910" y="46490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40" name="object 10040"/>
          <p:cNvSpPr/>
          <p:nvPr/>
        </p:nvSpPr>
        <p:spPr>
          <a:xfrm>
            <a:off x="3351657" y="46308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41" name="object 10041"/>
          <p:cNvSpPr/>
          <p:nvPr/>
        </p:nvSpPr>
        <p:spPr>
          <a:xfrm>
            <a:off x="3351529" y="46089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42" name="object 10042"/>
          <p:cNvSpPr/>
          <p:nvPr/>
        </p:nvSpPr>
        <p:spPr>
          <a:xfrm>
            <a:off x="3352800" y="46691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43" name="object 10043"/>
          <p:cNvSpPr/>
          <p:nvPr/>
        </p:nvSpPr>
        <p:spPr>
          <a:xfrm>
            <a:off x="3352672" y="46512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44" name="object 10044"/>
          <p:cNvSpPr/>
          <p:nvPr/>
        </p:nvSpPr>
        <p:spPr>
          <a:xfrm>
            <a:off x="3352419" y="46245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45" name="object 10045"/>
          <p:cNvSpPr/>
          <p:nvPr/>
        </p:nvSpPr>
        <p:spPr>
          <a:xfrm>
            <a:off x="3352291" y="46071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46" name="object 10046"/>
          <p:cNvSpPr/>
          <p:nvPr/>
        </p:nvSpPr>
        <p:spPr>
          <a:xfrm>
            <a:off x="3351657" y="4588255"/>
            <a:ext cx="1270" cy="20955"/>
          </a:xfrm>
          <a:custGeom>
            <a:avLst/>
            <a:gdLst/>
            <a:ahLst/>
            <a:cxnLst/>
            <a:rect l="l" t="t" r="r" b="b"/>
            <a:pathLst>
              <a:path w="1270" h="20954">
                <a:moveTo>
                  <a:pt x="0" y="20700"/>
                </a:moveTo>
                <a:lnTo>
                  <a:pt x="0" y="0"/>
                </a:lnTo>
                <a:lnTo>
                  <a:pt x="762" y="0"/>
                </a:lnTo>
                <a:lnTo>
                  <a:pt x="762" y="189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47" name="object 10047"/>
          <p:cNvSpPr/>
          <p:nvPr/>
        </p:nvSpPr>
        <p:spPr>
          <a:xfrm>
            <a:off x="3351276" y="455231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48" name="object 10048"/>
          <p:cNvSpPr/>
          <p:nvPr/>
        </p:nvSpPr>
        <p:spPr>
          <a:xfrm>
            <a:off x="3351148" y="45043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49" name="object 10049"/>
          <p:cNvSpPr/>
          <p:nvPr/>
        </p:nvSpPr>
        <p:spPr>
          <a:xfrm>
            <a:off x="3350895" y="44865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50" name="object 10050"/>
          <p:cNvSpPr/>
          <p:nvPr/>
        </p:nvSpPr>
        <p:spPr>
          <a:xfrm>
            <a:off x="3350767" y="44825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51" name="object 10051"/>
          <p:cNvSpPr/>
          <p:nvPr/>
        </p:nvSpPr>
        <p:spPr>
          <a:xfrm>
            <a:off x="3350514" y="4448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52" name="object 10052"/>
          <p:cNvSpPr/>
          <p:nvPr/>
        </p:nvSpPr>
        <p:spPr>
          <a:xfrm>
            <a:off x="3349371" y="4443221"/>
            <a:ext cx="1905" cy="77470"/>
          </a:xfrm>
          <a:custGeom>
            <a:avLst/>
            <a:gdLst/>
            <a:ahLst/>
            <a:cxnLst/>
            <a:rect l="l" t="t" r="r" b="b"/>
            <a:pathLst>
              <a:path w="1904" h="77470">
                <a:moveTo>
                  <a:pt x="0" y="76962"/>
                </a:moveTo>
                <a:lnTo>
                  <a:pt x="0" y="0"/>
                </a:lnTo>
                <a:lnTo>
                  <a:pt x="1397" y="0"/>
                </a:lnTo>
                <a:lnTo>
                  <a:pt x="1397" y="52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53" name="object 10053"/>
          <p:cNvSpPr/>
          <p:nvPr/>
        </p:nvSpPr>
        <p:spPr>
          <a:xfrm>
            <a:off x="3347846" y="4401820"/>
            <a:ext cx="2540" cy="69850"/>
          </a:xfrm>
          <a:custGeom>
            <a:avLst/>
            <a:gdLst/>
            <a:ahLst/>
            <a:cxnLst/>
            <a:rect l="l" t="t" r="r" b="b"/>
            <a:pathLst>
              <a:path w="2539" h="69850">
                <a:moveTo>
                  <a:pt x="0" y="69596"/>
                </a:moveTo>
                <a:lnTo>
                  <a:pt x="0" y="0"/>
                </a:lnTo>
                <a:lnTo>
                  <a:pt x="2286" y="0"/>
                </a:lnTo>
                <a:lnTo>
                  <a:pt x="2286" y="414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54" name="object 10054"/>
          <p:cNvSpPr/>
          <p:nvPr/>
        </p:nvSpPr>
        <p:spPr>
          <a:xfrm>
            <a:off x="3353942" y="45703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55" name="object 10055"/>
          <p:cNvSpPr/>
          <p:nvPr/>
        </p:nvSpPr>
        <p:spPr>
          <a:xfrm>
            <a:off x="3353815" y="45525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56" name="object 10056"/>
          <p:cNvSpPr/>
          <p:nvPr/>
        </p:nvSpPr>
        <p:spPr>
          <a:xfrm>
            <a:off x="3353561" y="44782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57" name="object 10057"/>
          <p:cNvSpPr/>
          <p:nvPr/>
        </p:nvSpPr>
        <p:spPr>
          <a:xfrm>
            <a:off x="3353434" y="44305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58" name="object 10058"/>
          <p:cNvSpPr/>
          <p:nvPr/>
        </p:nvSpPr>
        <p:spPr>
          <a:xfrm>
            <a:off x="3353180" y="43690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59" name="object 10059"/>
          <p:cNvSpPr/>
          <p:nvPr/>
        </p:nvSpPr>
        <p:spPr>
          <a:xfrm>
            <a:off x="3348990" y="4325873"/>
            <a:ext cx="4445" cy="76200"/>
          </a:xfrm>
          <a:custGeom>
            <a:avLst/>
            <a:gdLst/>
            <a:ahLst/>
            <a:cxnLst/>
            <a:rect l="l" t="t" r="r" b="b"/>
            <a:pathLst>
              <a:path w="4445" h="76200">
                <a:moveTo>
                  <a:pt x="0" y="75946"/>
                </a:moveTo>
                <a:lnTo>
                  <a:pt x="0" y="0"/>
                </a:lnTo>
                <a:lnTo>
                  <a:pt x="4445" y="0"/>
                </a:lnTo>
                <a:lnTo>
                  <a:pt x="4445" y="431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60" name="object 10060"/>
          <p:cNvSpPr/>
          <p:nvPr/>
        </p:nvSpPr>
        <p:spPr>
          <a:xfrm>
            <a:off x="3342259" y="4272534"/>
            <a:ext cx="8890" cy="133985"/>
          </a:xfrm>
          <a:custGeom>
            <a:avLst/>
            <a:gdLst/>
            <a:ahLst/>
            <a:cxnLst/>
            <a:rect l="l" t="t" r="r" b="b"/>
            <a:pathLst>
              <a:path w="8889" h="133985">
                <a:moveTo>
                  <a:pt x="0" y="133476"/>
                </a:moveTo>
                <a:lnTo>
                  <a:pt x="0" y="0"/>
                </a:lnTo>
                <a:lnTo>
                  <a:pt x="8890" y="0"/>
                </a:lnTo>
                <a:lnTo>
                  <a:pt x="8890" y="533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61" name="object 10061"/>
          <p:cNvSpPr/>
          <p:nvPr/>
        </p:nvSpPr>
        <p:spPr>
          <a:xfrm>
            <a:off x="3334003" y="4228719"/>
            <a:ext cx="12700" cy="85725"/>
          </a:xfrm>
          <a:custGeom>
            <a:avLst/>
            <a:gdLst/>
            <a:ahLst/>
            <a:cxnLst/>
            <a:rect l="l" t="t" r="r" b="b"/>
            <a:pathLst>
              <a:path w="12700" h="85725">
                <a:moveTo>
                  <a:pt x="0" y="85471"/>
                </a:moveTo>
                <a:lnTo>
                  <a:pt x="0" y="0"/>
                </a:lnTo>
                <a:lnTo>
                  <a:pt x="12700" y="0"/>
                </a:lnTo>
                <a:lnTo>
                  <a:pt x="12700" y="438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62" name="object 10062"/>
          <p:cNvSpPr/>
          <p:nvPr/>
        </p:nvSpPr>
        <p:spPr>
          <a:xfrm>
            <a:off x="3331845" y="4116832"/>
            <a:ext cx="8890" cy="177165"/>
          </a:xfrm>
          <a:custGeom>
            <a:avLst/>
            <a:gdLst/>
            <a:ahLst/>
            <a:cxnLst/>
            <a:rect l="l" t="t" r="r" b="b"/>
            <a:pathLst>
              <a:path w="8889" h="177164">
                <a:moveTo>
                  <a:pt x="0" y="177165"/>
                </a:moveTo>
                <a:lnTo>
                  <a:pt x="0" y="0"/>
                </a:lnTo>
                <a:lnTo>
                  <a:pt x="8509" y="0"/>
                </a:lnTo>
                <a:lnTo>
                  <a:pt x="8509" y="1118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63" name="object 10063"/>
          <p:cNvSpPr/>
          <p:nvPr/>
        </p:nvSpPr>
        <p:spPr>
          <a:xfrm>
            <a:off x="3354959" y="45453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64" name="object 10064"/>
          <p:cNvSpPr/>
          <p:nvPr/>
        </p:nvSpPr>
        <p:spPr>
          <a:xfrm>
            <a:off x="3354704" y="44465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65" name="object 10065"/>
          <p:cNvSpPr/>
          <p:nvPr/>
        </p:nvSpPr>
        <p:spPr>
          <a:xfrm>
            <a:off x="3355340" y="44356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66" name="object 10066"/>
          <p:cNvSpPr/>
          <p:nvPr/>
        </p:nvSpPr>
        <p:spPr>
          <a:xfrm>
            <a:off x="3354832" y="4421885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637"/>
                </a:moveTo>
                <a:lnTo>
                  <a:pt x="0" y="0"/>
                </a:lnTo>
                <a:lnTo>
                  <a:pt x="635" y="0"/>
                </a:lnTo>
                <a:lnTo>
                  <a:pt x="635" y="137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67" name="object 10067"/>
          <p:cNvSpPr/>
          <p:nvPr/>
        </p:nvSpPr>
        <p:spPr>
          <a:xfrm>
            <a:off x="3354578" y="43389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68" name="object 10068"/>
          <p:cNvSpPr/>
          <p:nvPr/>
        </p:nvSpPr>
        <p:spPr>
          <a:xfrm>
            <a:off x="3354323" y="43168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69" name="object 10069"/>
          <p:cNvSpPr/>
          <p:nvPr/>
        </p:nvSpPr>
        <p:spPr>
          <a:xfrm>
            <a:off x="3355721" y="4282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70" name="object 10070"/>
          <p:cNvSpPr/>
          <p:nvPr/>
        </p:nvSpPr>
        <p:spPr>
          <a:xfrm>
            <a:off x="3354578" y="4274946"/>
            <a:ext cx="1270" cy="41910"/>
          </a:xfrm>
          <a:custGeom>
            <a:avLst/>
            <a:gdLst/>
            <a:ahLst/>
            <a:cxnLst/>
            <a:rect l="l" t="t" r="r" b="b"/>
            <a:pathLst>
              <a:path w="1270" h="41910">
                <a:moveTo>
                  <a:pt x="0" y="41910"/>
                </a:moveTo>
                <a:lnTo>
                  <a:pt x="0" y="0"/>
                </a:lnTo>
                <a:lnTo>
                  <a:pt x="1270" y="0"/>
                </a:lnTo>
                <a:lnTo>
                  <a:pt x="1270" y="74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71" name="object 10071"/>
          <p:cNvSpPr/>
          <p:nvPr/>
        </p:nvSpPr>
        <p:spPr>
          <a:xfrm>
            <a:off x="3356483" y="45053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72" name="object 10072"/>
          <p:cNvSpPr/>
          <p:nvPr/>
        </p:nvSpPr>
        <p:spPr>
          <a:xfrm>
            <a:off x="3356864" y="44758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73" name="object 10073"/>
          <p:cNvSpPr/>
          <p:nvPr/>
        </p:nvSpPr>
        <p:spPr>
          <a:xfrm>
            <a:off x="3356609" y="4439284"/>
            <a:ext cx="635" cy="66040"/>
          </a:xfrm>
          <a:custGeom>
            <a:avLst/>
            <a:gdLst/>
            <a:ahLst/>
            <a:cxnLst/>
            <a:rect l="l" t="t" r="r" b="b"/>
            <a:pathLst>
              <a:path w="635" h="66039">
                <a:moveTo>
                  <a:pt x="190" y="-4762"/>
                </a:moveTo>
                <a:lnTo>
                  <a:pt x="190" y="7080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74" name="object 10074"/>
          <p:cNvSpPr/>
          <p:nvPr/>
        </p:nvSpPr>
        <p:spPr>
          <a:xfrm>
            <a:off x="3356228" y="43853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75" name="object 10075"/>
          <p:cNvSpPr/>
          <p:nvPr/>
        </p:nvSpPr>
        <p:spPr>
          <a:xfrm>
            <a:off x="3356102" y="43660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76" name="object 10076"/>
          <p:cNvSpPr/>
          <p:nvPr/>
        </p:nvSpPr>
        <p:spPr>
          <a:xfrm>
            <a:off x="3357245" y="440601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77" name="object 10077"/>
          <p:cNvSpPr/>
          <p:nvPr/>
        </p:nvSpPr>
        <p:spPr>
          <a:xfrm>
            <a:off x="3357753" y="44794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78" name="object 10078"/>
          <p:cNvSpPr/>
          <p:nvPr/>
        </p:nvSpPr>
        <p:spPr>
          <a:xfrm>
            <a:off x="3357626" y="4413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79" name="object 10079"/>
          <p:cNvSpPr/>
          <p:nvPr/>
        </p:nvSpPr>
        <p:spPr>
          <a:xfrm>
            <a:off x="3358769" y="44924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80" name="object 10080"/>
          <p:cNvSpPr/>
          <p:nvPr/>
        </p:nvSpPr>
        <p:spPr>
          <a:xfrm>
            <a:off x="3358515" y="44564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81" name="object 10081"/>
          <p:cNvSpPr/>
          <p:nvPr/>
        </p:nvSpPr>
        <p:spPr>
          <a:xfrm>
            <a:off x="3359277" y="4555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82" name="object 10082"/>
          <p:cNvSpPr/>
          <p:nvPr/>
        </p:nvSpPr>
        <p:spPr>
          <a:xfrm>
            <a:off x="3359658" y="45674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83" name="object 10083"/>
          <p:cNvSpPr/>
          <p:nvPr/>
        </p:nvSpPr>
        <p:spPr>
          <a:xfrm>
            <a:off x="3360039" y="45954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84" name="object 10084"/>
          <p:cNvSpPr/>
          <p:nvPr/>
        </p:nvSpPr>
        <p:spPr>
          <a:xfrm>
            <a:off x="3360420" y="4573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85" name="object 10085"/>
          <p:cNvSpPr/>
          <p:nvPr/>
        </p:nvSpPr>
        <p:spPr>
          <a:xfrm>
            <a:off x="3360165" y="4547870"/>
            <a:ext cx="635" cy="47625"/>
          </a:xfrm>
          <a:custGeom>
            <a:avLst/>
            <a:gdLst/>
            <a:ahLst/>
            <a:cxnLst/>
            <a:rect l="l" t="t" r="r" b="b"/>
            <a:pathLst>
              <a:path w="635" h="47625">
                <a:moveTo>
                  <a:pt x="190" y="-4762"/>
                </a:moveTo>
                <a:lnTo>
                  <a:pt x="190" y="5238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86" name="object 10086"/>
          <p:cNvSpPr/>
          <p:nvPr/>
        </p:nvSpPr>
        <p:spPr>
          <a:xfrm>
            <a:off x="3359784" y="4528820"/>
            <a:ext cx="635" cy="38735"/>
          </a:xfrm>
          <a:custGeom>
            <a:avLst/>
            <a:gdLst/>
            <a:ahLst/>
            <a:cxnLst/>
            <a:rect l="l" t="t" r="r" b="b"/>
            <a:pathLst>
              <a:path w="635" h="38735">
                <a:moveTo>
                  <a:pt x="0" y="38608"/>
                </a:moveTo>
                <a:lnTo>
                  <a:pt x="0" y="0"/>
                </a:lnTo>
                <a:lnTo>
                  <a:pt x="635" y="0"/>
                </a:lnTo>
                <a:lnTo>
                  <a:pt x="635" y="190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87" name="object 10087"/>
          <p:cNvSpPr/>
          <p:nvPr/>
        </p:nvSpPr>
        <p:spPr>
          <a:xfrm>
            <a:off x="3361563" y="4700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88" name="object 10088"/>
          <p:cNvSpPr/>
          <p:nvPr/>
        </p:nvSpPr>
        <p:spPr>
          <a:xfrm>
            <a:off x="3361435" y="46603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89" name="object 10089"/>
          <p:cNvSpPr/>
          <p:nvPr/>
        </p:nvSpPr>
        <p:spPr>
          <a:xfrm>
            <a:off x="3361182" y="4616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90" name="object 10090"/>
          <p:cNvSpPr/>
          <p:nvPr/>
        </p:nvSpPr>
        <p:spPr>
          <a:xfrm>
            <a:off x="3361944" y="45989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91" name="object 10091"/>
          <p:cNvSpPr/>
          <p:nvPr/>
        </p:nvSpPr>
        <p:spPr>
          <a:xfrm>
            <a:off x="3361435" y="4578984"/>
            <a:ext cx="635" cy="37465"/>
          </a:xfrm>
          <a:custGeom>
            <a:avLst/>
            <a:gdLst/>
            <a:ahLst/>
            <a:cxnLst/>
            <a:rect l="l" t="t" r="r" b="b"/>
            <a:pathLst>
              <a:path w="635" h="37464">
                <a:moveTo>
                  <a:pt x="0" y="37211"/>
                </a:moveTo>
                <a:lnTo>
                  <a:pt x="0" y="0"/>
                </a:lnTo>
                <a:lnTo>
                  <a:pt x="635" y="0"/>
                </a:lnTo>
                <a:lnTo>
                  <a:pt x="635" y="199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92" name="object 10092"/>
          <p:cNvSpPr/>
          <p:nvPr/>
        </p:nvSpPr>
        <p:spPr>
          <a:xfrm>
            <a:off x="3361054" y="45377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93" name="object 10093"/>
          <p:cNvSpPr/>
          <p:nvPr/>
        </p:nvSpPr>
        <p:spPr>
          <a:xfrm>
            <a:off x="3360801" y="45175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94" name="object 10094"/>
          <p:cNvSpPr/>
          <p:nvPr/>
        </p:nvSpPr>
        <p:spPr>
          <a:xfrm>
            <a:off x="3360039" y="4491990"/>
            <a:ext cx="1270" cy="36830"/>
          </a:xfrm>
          <a:custGeom>
            <a:avLst/>
            <a:gdLst/>
            <a:ahLst/>
            <a:cxnLst/>
            <a:rect l="l" t="t" r="r" b="b"/>
            <a:pathLst>
              <a:path w="1270" h="36829">
                <a:moveTo>
                  <a:pt x="0" y="36829"/>
                </a:moveTo>
                <a:lnTo>
                  <a:pt x="0" y="0"/>
                </a:lnTo>
                <a:lnTo>
                  <a:pt x="1143" y="0"/>
                </a:lnTo>
                <a:lnTo>
                  <a:pt x="1143" y="2552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95" name="object 10095"/>
          <p:cNvSpPr/>
          <p:nvPr/>
        </p:nvSpPr>
        <p:spPr>
          <a:xfrm>
            <a:off x="3359403" y="4463288"/>
            <a:ext cx="1270" cy="92075"/>
          </a:xfrm>
          <a:custGeom>
            <a:avLst/>
            <a:gdLst/>
            <a:ahLst/>
            <a:cxnLst/>
            <a:rect l="l" t="t" r="r" b="b"/>
            <a:pathLst>
              <a:path w="1270" h="92075">
                <a:moveTo>
                  <a:pt x="0" y="91821"/>
                </a:moveTo>
                <a:lnTo>
                  <a:pt x="0" y="0"/>
                </a:lnTo>
                <a:lnTo>
                  <a:pt x="1143" y="0"/>
                </a:lnTo>
                <a:lnTo>
                  <a:pt x="1143" y="287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96" name="object 10096"/>
          <p:cNvSpPr/>
          <p:nvPr/>
        </p:nvSpPr>
        <p:spPr>
          <a:xfrm>
            <a:off x="3359150" y="44439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97" name="object 10097"/>
          <p:cNvSpPr/>
          <p:nvPr/>
        </p:nvSpPr>
        <p:spPr>
          <a:xfrm>
            <a:off x="3358641" y="4415663"/>
            <a:ext cx="1270" cy="41275"/>
          </a:xfrm>
          <a:custGeom>
            <a:avLst/>
            <a:gdLst/>
            <a:ahLst/>
            <a:cxnLst/>
            <a:rect l="l" t="t" r="r" b="b"/>
            <a:pathLst>
              <a:path w="1270" h="41275">
                <a:moveTo>
                  <a:pt x="0" y="40766"/>
                </a:moveTo>
                <a:lnTo>
                  <a:pt x="0" y="0"/>
                </a:lnTo>
                <a:lnTo>
                  <a:pt x="889" y="0"/>
                </a:lnTo>
                <a:lnTo>
                  <a:pt x="889" y="283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98" name="object 10098"/>
          <p:cNvSpPr/>
          <p:nvPr/>
        </p:nvSpPr>
        <p:spPr>
          <a:xfrm>
            <a:off x="3358388" y="4386579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99" name="object 10099"/>
          <p:cNvSpPr/>
          <p:nvPr/>
        </p:nvSpPr>
        <p:spPr>
          <a:xfrm>
            <a:off x="3358134" y="4374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00" name="object 10100"/>
          <p:cNvSpPr/>
          <p:nvPr/>
        </p:nvSpPr>
        <p:spPr>
          <a:xfrm>
            <a:off x="3357753" y="4369434"/>
            <a:ext cx="1270" cy="44450"/>
          </a:xfrm>
          <a:custGeom>
            <a:avLst/>
            <a:gdLst/>
            <a:ahLst/>
            <a:cxnLst/>
            <a:rect l="l" t="t" r="r" b="b"/>
            <a:pathLst>
              <a:path w="1270" h="44450">
                <a:moveTo>
                  <a:pt x="0" y="44450"/>
                </a:moveTo>
                <a:lnTo>
                  <a:pt x="0" y="0"/>
                </a:lnTo>
                <a:lnTo>
                  <a:pt x="762" y="0"/>
                </a:lnTo>
                <a:lnTo>
                  <a:pt x="762" y="469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01" name="object 10101"/>
          <p:cNvSpPr/>
          <p:nvPr/>
        </p:nvSpPr>
        <p:spPr>
          <a:xfrm>
            <a:off x="3357371" y="4320159"/>
            <a:ext cx="1270" cy="86360"/>
          </a:xfrm>
          <a:custGeom>
            <a:avLst/>
            <a:gdLst/>
            <a:ahLst/>
            <a:cxnLst/>
            <a:rect l="l" t="t" r="r" b="b"/>
            <a:pathLst>
              <a:path w="1270" h="86360">
                <a:moveTo>
                  <a:pt x="380" y="-4762"/>
                </a:moveTo>
                <a:lnTo>
                  <a:pt x="380" y="90614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02" name="object 10102"/>
          <p:cNvSpPr/>
          <p:nvPr/>
        </p:nvSpPr>
        <p:spPr>
          <a:xfrm>
            <a:off x="3356355" y="4316348"/>
            <a:ext cx="1905" cy="50165"/>
          </a:xfrm>
          <a:custGeom>
            <a:avLst/>
            <a:gdLst/>
            <a:ahLst/>
            <a:cxnLst/>
            <a:rect l="l" t="t" r="r" b="b"/>
            <a:pathLst>
              <a:path w="1904" h="50164">
                <a:moveTo>
                  <a:pt x="0" y="49657"/>
                </a:moveTo>
                <a:lnTo>
                  <a:pt x="0" y="0"/>
                </a:lnTo>
                <a:lnTo>
                  <a:pt x="1397" y="0"/>
                </a:lnTo>
                <a:lnTo>
                  <a:pt x="1397" y="38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03" name="object 10103"/>
          <p:cNvSpPr/>
          <p:nvPr/>
        </p:nvSpPr>
        <p:spPr>
          <a:xfrm>
            <a:off x="3362325" y="4275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04" name="object 10104"/>
          <p:cNvSpPr/>
          <p:nvPr/>
        </p:nvSpPr>
        <p:spPr>
          <a:xfrm>
            <a:off x="3356990" y="4196588"/>
            <a:ext cx="5715" cy="120014"/>
          </a:xfrm>
          <a:custGeom>
            <a:avLst/>
            <a:gdLst/>
            <a:ahLst/>
            <a:cxnLst/>
            <a:rect l="l" t="t" r="r" b="b"/>
            <a:pathLst>
              <a:path w="5714" h="120014">
                <a:moveTo>
                  <a:pt x="0" y="119761"/>
                </a:moveTo>
                <a:lnTo>
                  <a:pt x="0" y="0"/>
                </a:lnTo>
                <a:lnTo>
                  <a:pt x="5461" y="0"/>
                </a:lnTo>
                <a:lnTo>
                  <a:pt x="5461" y="791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05" name="object 10105"/>
          <p:cNvSpPr/>
          <p:nvPr/>
        </p:nvSpPr>
        <p:spPr>
          <a:xfrm>
            <a:off x="3355213" y="4185030"/>
            <a:ext cx="5080" cy="90170"/>
          </a:xfrm>
          <a:custGeom>
            <a:avLst/>
            <a:gdLst/>
            <a:ahLst/>
            <a:cxnLst/>
            <a:rect l="l" t="t" r="r" b="b"/>
            <a:pathLst>
              <a:path w="5079" h="90170">
                <a:moveTo>
                  <a:pt x="0" y="89916"/>
                </a:moveTo>
                <a:lnTo>
                  <a:pt x="0" y="0"/>
                </a:lnTo>
                <a:lnTo>
                  <a:pt x="4572" y="0"/>
                </a:lnTo>
                <a:lnTo>
                  <a:pt x="4572" y="1155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06" name="object 10106"/>
          <p:cNvSpPr/>
          <p:nvPr/>
        </p:nvSpPr>
        <p:spPr>
          <a:xfrm>
            <a:off x="3363721" y="4599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07" name="object 10107"/>
          <p:cNvSpPr/>
          <p:nvPr/>
        </p:nvSpPr>
        <p:spPr>
          <a:xfrm>
            <a:off x="3363467" y="45481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08" name="object 10108"/>
          <p:cNvSpPr/>
          <p:nvPr/>
        </p:nvSpPr>
        <p:spPr>
          <a:xfrm>
            <a:off x="3363340" y="45054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09" name="object 10109"/>
          <p:cNvSpPr/>
          <p:nvPr/>
        </p:nvSpPr>
        <p:spPr>
          <a:xfrm>
            <a:off x="3363086" y="44573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10" name="object 10110"/>
          <p:cNvSpPr/>
          <p:nvPr/>
        </p:nvSpPr>
        <p:spPr>
          <a:xfrm>
            <a:off x="3362959" y="44291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11" name="object 10111"/>
          <p:cNvSpPr/>
          <p:nvPr/>
        </p:nvSpPr>
        <p:spPr>
          <a:xfrm>
            <a:off x="3364991" y="46414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12" name="object 10112"/>
          <p:cNvSpPr/>
          <p:nvPr/>
        </p:nvSpPr>
        <p:spPr>
          <a:xfrm>
            <a:off x="3364865" y="45623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13" name="object 10113"/>
          <p:cNvSpPr/>
          <p:nvPr/>
        </p:nvSpPr>
        <p:spPr>
          <a:xfrm>
            <a:off x="3364610" y="45476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14" name="object 10114"/>
          <p:cNvSpPr/>
          <p:nvPr/>
        </p:nvSpPr>
        <p:spPr>
          <a:xfrm>
            <a:off x="3366134" y="46489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15" name="object 10115"/>
          <p:cNvSpPr/>
          <p:nvPr/>
        </p:nvSpPr>
        <p:spPr>
          <a:xfrm>
            <a:off x="3366008" y="4599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16" name="object 10116"/>
          <p:cNvSpPr/>
          <p:nvPr/>
        </p:nvSpPr>
        <p:spPr>
          <a:xfrm>
            <a:off x="3365753" y="45699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17" name="object 10117"/>
          <p:cNvSpPr/>
          <p:nvPr/>
        </p:nvSpPr>
        <p:spPr>
          <a:xfrm>
            <a:off x="3365627" y="4552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18" name="object 10118"/>
          <p:cNvSpPr/>
          <p:nvPr/>
        </p:nvSpPr>
        <p:spPr>
          <a:xfrm>
            <a:off x="3365372" y="4542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19" name="object 10119"/>
          <p:cNvSpPr/>
          <p:nvPr/>
        </p:nvSpPr>
        <p:spPr>
          <a:xfrm>
            <a:off x="3364877" y="4516754"/>
            <a:ext cx="1270" cy="31115"/>
          </a:xfrm>
          <a:custGeom>
            <a:avLst/>
            <a:gdLst/>
            <a:ahLst/>
            <a:cxnLst/>
            <a:rect l="l" t="t" r="r" b="b"/>
            <a:pathLst>
              <a:path w="1270" h="31114">
                <a:moveTo>
                  <a:pt x="0" y="30861"/>
                </a:moveTo>
                <a:lnTo>
                  <a:pt x="0" y="0"/>
                </a:lnTo>
                <a:lnTo>
                  <a:pt x="762" y="0"/>
                </a:lnTo>
                <a:lnTo>
                  <a:pt x="762" y="256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20" name="object 10120"/>
          <p:cNvSpPr/>
          <p:nvPr/>
        </p:nvSpPr>
        <p:spPr>
          <a:xfrm>
            <a:off x="3364496" y="448729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21" name="object 10121"/>
          <p:cNvSpPr/>
          <p:nvPr/>
        </p:nvSpPr>
        <p:spPr>
          <a:xfrm>
            <a:off x="3364242" y="44575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22" name="object 10122"/>
          <p:cNvSpPr/>
          <p:nvPr/>
        </p:nvSpPr>
        <p:spPr>
          <a:xfrm>
            <a:off x="3364115" y="44128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23" name="object 10123"/>
          <p:cNvSpPr/>
          <p:nvPr/>
        </p:nvSpPr>
        <p:spPr>
          <a:xfrm>
            <a:off x="3363099" y="4373626"/>
            <a:ext cx="1270" cy="55880"/>
          </a:xfrm>
          <a:custGeom>
            <a:avLst/>
            <a:gdLst/>
            <a:ahLst/>
            <a:cxnLst/>
            <a:rect l="l" t="t" r="r" b="b"/>
            <a:pathLst>
              <a:path w="1270" h="55879">
                <a:moveTo>
                  <a:pt x="0" y="55499"/>
                </a:moveTo>
                <a:lnTo>
                  <a:pt x="0" y="0"/>
                </a:lnTo>
                <a:lnTo>
                  <a:pt x="1270" y="0"/>
                </a:lnTo>
                <a:lnTo>
                  <a:pt x="1270" y="392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24" name="object 10124"/>
          <p:cNvSpPr/>
          <p:nvPr/>
        </p:nvSpPr>
        <p:spPr>
          <a:xfrm>
            <a:off x="3362718" y="435076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25" name="object 10125"/>
          <p:cNvSpPr/>
          <p:nvPr/>
        </p:nvSpPr>
        <p:spPr>
          <a:xfrm>
            <a:off x="3367988" y="4574730"/>
            <a:ext cx="0" cy="243840"/>
          </a:xfrm>
          <a:custGeom>
            <a:avLst/>
            <a:gdLst/>
            <a:ahLst/>
            <a:cxnLst/>
            <a:rect l="l" t="t" r="r" b="b"/>
            <a:pathLst>
              <a:path h="243839">
                <a:moveTo>
                  <a:pt x="0" y="0"/>
                </a:moveTo>
                <a:lnTo>
                  <a:pt x="0" y="243268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26" name="object 10126"/>
          <p:cNvSpPr/>
          <p:nvPr/>
        </p:nvSpPr>
        <p:spPr>
          <a:xfrm>
            <a:off x="3367163" y="4627245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0" y="46227"/>
                </a:moveTo>
                <a:lnTo>
                  <a:pt x="0" y="0"/>
                </a:lnTo>
                <a:lnTo>
                  <a:pt x="635" y="0"/>
                </a:lnTo>
                <a:lnTo>
                  <a:pt x="635" y="147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27" name="object 10127"/>
          <p:cNvSpPr/>
          <p:nvPr/>
        </p:nvSpPr>
        <p:spPr>
          <a:xfrm>
            <a:off x="3369449" y="46906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28" name="object 10128"/>
          <p:cNvSpPr/>
          <p:nvPr/>
        </p:nvSpPr>
        <p:spPr>
          <a:xfrm>
            <a:off x="3369195" y="46455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29" name="object 10129"/>
          <p:cNvSpPr/>
          <p:nvPr/>
        </p:nvSpPr>
        <p:spPr>
          <a:xfrm>
            <a:off x="3368941" y="4634484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0" y="15112"/>
                </a:moveTo>
                <a:lnTo>
                  <a:pt x="0" y="0"/>
                </a:lnTo>
                <a:lnTo>
                  <a:pt x="508" y="0"/>
                </a:lnTo>
                <a:lnTo>
                  <a:pt x="508" y="110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30" name="object 10130"/>
          <p:cNvSpPr/>
          <p:nvPr/>
        </p:nvSpPr>
        <p:spPr>
          <a:xfrm>
            <a:off x="3369830" y="46194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31" name="object 10131"/>
          <p:cNvSpPr/>
          <p:nvPr/>
        </p:nvSpPr>
        <p:spPr>
          <a:xfrm>
            <a:off x="3369195" y="4604384"/>
            <a:ext cx="1270" cy="30480"/>
          </a:xfrm>
          <a:custGeom>
            <a:avLst/>
            <a:gdLst/>
            <a:ahLst/>
            <a:cxnLst/>
            <a:rect l="l" t="t" r="r" b="b"/>
            <a:pathLst>
              <a:path w="1270" h="30479">
                <a:moveTo>
                  <a:pt x="0" y="30099"/>
                </a:moveTo>
                <a:lnTo>
                  <a:pt x="0" y="0"/>
                </a:lnTo>
                <a:lnTo>
                  <a:pt x="762" y="0"/>
                </a:lnTo>
                <a:lnTo>
                  <a:pt x="762" y="151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32" name="object 10132"/>
          <p:cNvSpPr/>
          <p:nvPr/>
        </p:nvSpPr>
        <p:spPr>
          <a:xfrm>
            <a:off x="3367417" y="4566539"/>
            <a:ext cx="1905" cy="60960"/>
          </a:xfrm>
          <a:custGeom>
            <a:avLst/>
            <a:gdLst/>
            <a:ahLst/>
            <a:cxnLst/>
            <a:rect l="l" t="t" r="r" b="b"/>
            <a:pathLst>
              <a:path w="1904" h="60960">
                <a:moveTo>
                  <a:pt x="0" y="60705"/>
                </a:moveTo>
                <a:lnTo>
                  <a:pt x="0" y="0"/>
                </a:lnTo>
                <a:lnTo>
                  <a:pt x="1651" y="0"/>
                </a:lnTo>
                <a:lnTo>
                  <a:pt x="1651" y="12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33" name="object 10133"/>
          <p:cNvSpPr/>
          <p:nvPr/>
        </p:nvSpPr>
        <p:spPr>
          <a:xfrm>
            <a:off x="3366782" y="450595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6057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34" name="object 10134"/>
          <p:cNvSpPr/>
          <p:nvPr/>
        </p:nvSpPr>
        <p:spPr>
          <a:xfrm>
            <a:off x="3366528" y="447802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35" name="object 10135"/>
          <p:cNvSpPr/>
          <p:nvPr/>
        </p:nvSpPr>
        <p:spPr>
          <a:xfrm>
            <a:off x="3372942" y="4632388"/>
            <a:ext cx="0" cy="187960"/>
          </a:xfrm>
          <a:custGeom>
            <a:avLst/>
            <a:gdLst/>
            <a:ahLst/>
            <a:cxnLst/>
            <a:rect l="l" t="t" r="r" b="b"/>
            <a:pathLst>
              <a:path h="187960">
                <a:moveTo>
                  <a:pt x="0" y="0"/>
                </a:moveTo>
                <a:lnTo>
                  <a:pt x="0" y="187769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36" name="object 10136"/>
          <p:cNvSpPr/>
          <p:nvPr/>
        </p:nvSpPr>
        <p:spPr>
          <a:xfrm>
            <a:off x="3372370" y="4682744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1114"/>
                </a:moveTo>
                <a:lnTo>
                  <a:pt x="0" y="0"/>
                </a:lnTo>
                <a:lnTo>
                  <a:pt x="508" y="0"/>
                </a:lnTo>
                <a:lnTo>
                  <a:pt x="508" y="25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37" name="object 10137"/>
          <p:cNvSpPr/>
          <p:nvPr/>
        </p:nvSpPr>
        <p:spPr>
          <a:xfrm>
            <a:off x="3372370" y="4637913"/>
            <a:ext cx="1270" cy="26034"/>
          </a:xfrm>
          <a:custGeom>
            <a:avLst/>
            <a:gdLst/>
            <a:ahLst/>
            <a:cxnLst/>
            <a:rect l="l" t="t" r="r" b="b"/>
            <a:pathLst>
              <a:path w="1270" h="26035">
                <a:moveTo>
                  <a:pt x="0" y="26035"/>
                </a:moveTo>
                <a:lnTo>
                  <a:pt x="0" y="0"/>
                </a:lnTo>
                <a:lnTo>
                  <a:pt x="1143" y="0"/>
                </a:lnTo>
                <a:lnTo>
                  <a:pt x="1143" y="219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38" name="object 10138"/>
          <p:cNvSpPr/>
          <p:nvPr/>
        </p:nvSpPr>
        <p:spPr>
          <a:xfrm>
            <a:off x="3371862" y="462622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16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39" name="object 10139"/>
          <p:cNvSpPr/>
          <p:nvPr/>
        </p:nvSpPr>
        <p:spPr>
          <a:xfrm>
            <a:off x="3370973" y="4617973"/>
            <a:ext cx="1905" cy="26670"/>
          </a:xfrm>
          <a:custGeom>
            <a:avLst/>
            <a:gdLst/>
            <a:ahLst/>
            <a:cxnLst/>
            <a:rect l="l" t="t" r="r" b="b"/>
            <a:pathLst>
              <a:path w="1904" h="26670">
                <a:moveTo>
                  <a:pt x="0" y="26542"/>
                </a:moveTo>
                <a:lnTo>
                  <a:pt x="0" y="0"/>
                </a:lnTo>
                <a:lnTo>
                  <a:pt x="1524" y="0"/>
                </a:lnTo>
                <a:lnTo>
                  <a:pt x="1524" y="8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40" name="object 10140"/>
          <p:cNvSpPr/>
          <p:nvPr/>
        </p:nvSpPr>
        <p:spPr>
          <a:xfrm>
            <a:off x="3374466" y="4566221"/>
            <a:ext cx="0" cy="227329"/>
          </a:xfrm>
          <a:custGeom>
            <a:avLst/>
            <a:gdLst/>
            <a:ahLst/>
            <a:cxnLst/>
            <a:rect l="l" t="t" r="r" b="b"/>
            <a:pathLst>
              <a:path h="227329">
                <a:moveTo>
                  <a:pt x="0" y="0"/>
                </a:moveTo>
                <a:lnTo>
                  <a:pt x="0" y="227012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41" name="object 10141"/>
          <p:cNvSpPr/>
          <p:nvPr/>
        </p:nvSpPr>
        <p:spPr>
          <a:xfrm>
            <a:off x="3371735" y="4556125"/>
            <a:ext cx="2540" cy="62230"/>
          </a:xfrm>
          <a:custGeom>
            <a:avLst/>
            <a:gdLst/>
            <a:ahLst/>
            <a:cxnLst/>
            <a:rect l="l" t="t" r="r" b="b"/>
            <a:pathLst>
              <a:path w="2539" h="62229">
                <a:moveTo>
                  <a:pt x="0" y="61849"/>
                </a:moveTo>
                <a:lnTo>
                  <a:pt x="0" y="0"/>
                </a:lnTo>
                <a:lnTo>
                  <a:pt x="2540" y="0"/>
                </a:lnTo>
                <a:lnTo>
                  <a:pt x="2540" y="148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42" name="object 10142"/>
          <p:cNvSpPr/>
          <p:nvPr/>
        </p:nvSpPr>
        <p:spPr>
          <a:xfrm>
            <a:off x="3370465" y="4551171"/>
            <a:ext cx="2540" cy="86360"/>
          </a:xfrm>
          <a:custGeom>
            <a:avLst/>
            <a:gdLst/>
            <a:ahLst/>
            <a:cxnLst/>
            <a:rect l="l" t="t" r="r" b="b"/>
            <a:pathLst>
              <a:path w="2539" h="86360">
                <a:moveTo>
                  <a:pt x="0" y="85978"/>
                </a:moveTo>
                <a:lnTo>
                  <a:pt x="0" y="0"/>
                </a:lnTo>
                <a:lnTo>
                  <a:pt x="2540" y="0"/>
                </a:lnTo>
                <a:lnTo>
                  <a:pt x="2540" y="49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43" name="object 10143"/>
          <p:cNvSpPr/>
          <p:nvPr/>
        </p:nvSpPr>
        <p:spPr>
          <a:xfrm>
            <a:off x="3370211" y="4506595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524" y="0"/>
                </a:lnTo>
                <a:lnTo>
                  <a:pt x="1524" y="445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44" name="object 10144"/>
          <p:cNvSpPr/>
          <p:nvPr/>
        </p:nvSpPr>
        <p:spPr>
          <a:xfrm>
            <a:off x="3376434" y="4613084"/>
            <a:ext cx="0" cy="195580"/>
          </a:xfrm>
          <a:custGeom>
            <a:avLst/>
            <a:gdLst/>
            <a:ahLst/>
            <a:cxnLst/>
            <a:rect l="l" t="t" r="r" b="b"/>
            <a:pathLst>
              <a:path h="195579">
                <a:moveTo>
                  <a:pt x="0" y="0"/>
                </a:moveTo>
                <a:lnTo>
                  <a:pt x="0" y="195580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45" name="object 10145"/>
          <p:cNvSpPr/>
          <p:nvPr/>
        </p:nvSpPr>
        <p:spPr>
          <a:xfrm>
            <a:off x="3376053" y="4647819"/>
            <a:ext cx="635" cy="45085"/>
          </a:xfrm>
          <a:custGeom>
            <a:avLst/>
            <a:gdLst/>
            <a:ahLst/>
            <a:cxnLst/>
            <a:rect l="l" t="t" r="r" b="b"/>
            <a:pathLst>
              <a:path w="635" h="45085">
                <a:moveTo>
                  <a:pt x="253" y="-4762"/>
                </a:moveTo>
                <a:lnTo>
                  <a:pt x="253" y="4946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46" name="object 10146"/>
          <p:cNvSpPr/>
          <p:nvPr/>
        </p:nvSpPr>
        <p:spPr>
          <a:xfrm>
            <a:off x="3377450" y="46335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47" name="object 10147"/>
          <p:cNvSpPr/>
          <p:nvPr/>
        </p:nvSpPr>
        <p:spPr>
          <a:xfrm>
            <a:off x="3376053" y="4604765"/>
            <a:ext cx="1905" cy="38735"/>
          </a:xfrm>
          <a:custGeom>
            <a:avLst/>
            <a:gdLst/>
            <a:ahLst/>
            <a:cxnLst/>
            <a:rect l="l" t="t" r="r" b="b"/>
            <a:pathLst>
              <a:path w="1904" h="38735">
                <a:moveTo>
                  <a:pt x="0" y="38353"/>
                </a:moveTo>
                <a:lnTo>
                  <a:pt x="0" y="0"/>
                </a:lnTo>
                <a:lnTo>
                  <a:pt x="1397" y="0"/>
                </a:lnTo>
                <a:lnTo>
                  <a:pt x="1397" y="13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48" name="object 10148"/>
          <p:cNvSpPr/>
          <p:nvPr/>
        </p:nvSpPr>
        <p:spPr>
          <a:xfrm>
            <a:off x="3375545" y="459041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43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49" name="object 10149"/>
          <p:cNvSpPr/>
          <p:nvPr/>
        </p:nvSpPr>
        <p:spPr>
          <a:xfrm>
            <a:off x="3378466" y="4707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50" name="object 10150"/>
          <p:cNvSpPr/>
          <p:nvPr/>
        </p:nvSpPr>
        <p:spPr>
          <a:xfrm>
            <a:off x="3378974" y="47261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51" name="object 10151"/>
          <p:cNvSpPr/>
          <p:nvPr/>
        </p:nvSpPr>
        <p:spPr>
          <a:xfrm>
            <a:off x="3378847" y="4717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52" name="object 10152"/>
          <p:cNvSpPr/>
          <p:nvPr/>
        </p:nvSpPr>
        <p:spPr>
          <a:xfrm>
            <a:off x="3379355" y="47056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53" name="object 10153"/>
          <p:cNvSpPr/>
          <p:nvPr/>
        </p:nvSpPr>
        <p:spPr>
          <a:xfrm>
            <a:off x="3378974" y="4695697"/>
            <a:ext cx="635" cy="21590"/>
          </a:xfrm>
          <a:custGeom>
            <a:avLst/>
            <a:gdLst/>
            <a:ahLst/>
            <a:cxnLst/>
            <a:rect l="l" t="t" r="r" b="b"/>
            <a:pathLst>
              <a:path w="635" h="21589">
                <a:moveTo>
                  <a:pt x="0" y="21336"/>
                </a:moveTo>
                <a:lnTo>
                  <a:pt x="0" y="0"/>
                </a:lnTo>
                <a:lnTo>
                  <a:pt x="508" y="0"/>
                </a:lnTo>
                <a:lnTo>
                  <a:pt x="508" y="99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54" name="object 10154"/>
          <p:cNvSpPr/>
          <p:nvPr/>
        </p:nvSpPr>
        <p:spPr>
          <a:xfrm>
            <a:off x="3378466" y="4670171"/>
            <a:ext cx="1270" cy="37465"/>
          </a:xfrm>
          <a:custGeom>
            <a:avLst/>
            <a:gdLst/>
            <a:ahLst/>
            <a:cxnLst/>
            <a:rect l="l" t="t" r="r" b="b"/>
            <a:pathLst>
              <a:path w="1270" h="37464">
                <a:moveTo>
                  <a:pt x="0" y="36957"/>
                </a:moveTo>
                <a:lnTo>
                  <a:pt x="0" y="0"/>
                </a:lnTo>
                <a:lnTo>
                  <a:pt x="762" y="0"/>
                </a:lnTo>
                <a:lnTo>
                  <a:pt x="762" y="2552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55" name="object 10155"/>
          <p:cNvSpPr/>
          <p:nvPr/>
        </p:nvSpPr>
        <p:spPr>
          <a:xfrm>
            <a:off x="3379990" y="47355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56" name="object 10156"/>
          <p:cNvSpPr/>
          <p:nvPr/>
        </p:nvSpPr>
        <p:spPr>
          <a:xfrm>
            <a:off x="3380371" y="47113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57" name="object 10157"/>
          <p:cNvSpPr/>
          <p:nvPr/>
        </p:nvSpPr>
        <p:spPr>
          <a:xfrm>
            <a:off x="3379990" y="4693920"/>
            <a:ext cx="635" cy="41910"/>
          </a:xfrm>
          <a:custGeom>
            <a:avLst/>
            <a:gdLst/>
            <a:ahLst/>
            <a:cxnLst/>
            <a:rect l="l" t="t" r="r" b="b"/>
            <a:pathLst>
              <a:path w="635" h="41910">
                <a:moveTo>
                  <a:pt x="190" y="-4762"/>
                </a:moveTo>
                <a:lnTo>
                  <a:pt x="190" y="4641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58" name="object 10158"/>
          <p:cNvSpPr/>
          <p:nvPr/>
        </p:nvSpPr>
        <p:spPr>
          <a:xfrm>
            <a:off x="3381133" y="4736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59" name="object 10159"/>
          <p:cNvSpPr/>
          <p:nvPr/>
        </p:nvSpPr>
        <p:spPr>
          <a:xfrm>
            <a:off x="3380879" y="46923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60" name="object 10160"/>
          <p:cNvSpPr/>
          <p:nvPr/>
        </p:nvSpPr>
        <p:spPr>
          <a:xfrm>
            <a:off x="3380752" y="46767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61" name="object 10161"/>
          <p:cNvSpPr/>
          <p:nvPr/>
        </p:nvSpPr>
        <p:spPr>
          <a:xfrm>
            <a:off x="3380244" y="4664709"/>
            <a:ext cx="635" cy="29209"/>
          </a:xfrm>
          <a:custGeom>
            <a:avLst/>
            <a:gdLst/>
            <a:ahLst/>
            <a:cxnLst/>
            <a:rect l="l" t="t" r="r" b="b"/>
            <a:pathLst>
              <a:path w="635" h="29210">
                <a:moveTo>
                  <a:pt x="0" y="29210"/>
                </a:moveTo>
                <a:lnTo>
                  <a:pt x="0" y="0"/>
                </a:lnTo>
                <a:lnTo>
                  <a:pt x="635" y="0"/>
                </a:lnTo>
                <a:lnTo>
                  <a:pt x="635" y="1206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62" name="object 10162"/>
          <p:cNvSpPr/>
          <p:nvPr/>
        </p:nvSpPr>
        <p:spPr>
          <a:xfrm>
            <a:off x="3379736" y="465759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63" name="object 10163"/>
          <p:cNvSpPr/>
          <p:nvPr/>
        </p:nvSpPr>
        <p:spPr>
          <a:xfrm>
            <a:off x="3378847" y="4647057"/>
            <a:ext cx="1270" cy="23495"/>
          </a:xfrm>
          <a:custGeom>
            <a:avLst/>
            <a:gdLst/>
            <a:ahLst/>
            <a:cxnLst/>
            <a:rect l="l" t="t" r="r" b="b"/>
            <a:pathLst>
              <a:path w="1270" h="23495">
                <a:moveTo>
                  <a:pt x="0" y="23113"/>
                </a:moveTo>
                <a:lnTo>
                  <a:pt x="0" y="0"/>
                </a:lnTo>
                <a:lnTo>
                  <a:pt x="1270" y="0"/>
                </a:lnTo>
                <a:lnTo>
                  <a:pt x="1270" y="105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64" name="object 10164"/>
          <p:cNvSpPr/>
          <p:nvPr/>
        </p:nvSpPr>
        <p:spPr>
          <a:xfrm>
            <a:off x="3381641" y="46465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65" name="object 10165"/>
          <p:cNvSpPr/>
          <p:nvPr/>
        </p:nvSpPr>
        <p:spPr>
          <a:xfrm>
            <a:off x="3381514" y="46092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66" name="object 10166"/>
          <p:cNvSpPr/>
          <p:nvPr/>
        </p:nvSpPr>
        <p:spPr>
          <a:xfrm>
            <a:off x="3379482" y="4587621"/>
            <a:ext cx="2540" cy="59690"/>
          </a:xfrm>
          <a:custGeom>
            <a:avLst/>
            <a:gdLst/>
            <a:ahLst/>
            <a:cxnLst/>
            <a:rect l="l" t="t" r="r" b="b"/>
            <a:pathLst>
              <a:path w="2539" h="59689">
                <a:moveTo>
                  <a:pt x="0" y="59436"/>
                </a:moveTo>
                <a:lnTo>
                  <a:pt x="0" y="0"/>
                </a:lnTo>
                <a:lnTo>
                  <a:pt x="2159" y="0"/>
                </a:lnTo>
                <a:lnTo>
                  <a:pt x="2159" y="215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67" name="object 10167"/>
          <p:cNvSpPr/>
          <p:nvPr/>
        </p:nvSpPr>
        <p:spPr>
          <a:xfrm>
            <a:off x="3376180" y="4567428"/>
            <a:ext cx="4445" cy="23495"/>
          </a:xfrm>
          <a:custGeom>
            <a:avLst/>
            <a:gdLst/>
            <a:ahLst/>
            <a:cxnLst/>
            <a:rect l="l" t="t" r="r" b="b"/>
            <a:pathLst>
              <a:path w="4445" h="23495">
                <a:moveTo>
                  <a:pt x="0" y="22987"/>
                </a:moveTo>
                <a:lnTo>
                  <a:pt x="0" y="0"/>
                </a:lnTo>
                <a:lnTo>
                  <a:pt x="4318" y="0"/>
                </a:lnTo>
                <a:lnTo>
                  <a:pt x="4318" y="2019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68" name="object 10168"/>
          <p:cNvSpPr/>
          <p:nvPr/>
        </p:nvSpPr>
        <p:spPr>
          <a:xfrm>
            <a:off x="3375291" y="4535042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3048" y="0"/>
                </a:lnTo>
                <a:lnTo>
                  <a:pt x="3048" y="323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69" name="object 10169"/>
          <p:cNvSpPr/>
          <p:nvPr/>
        </p:nvSpPr>
        <p:spPr>
          <a:xfrm>
            <a:off x="3382657" y="4670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70" name="object 10170"/>
          <p:cNvSpPr/>
          <p:nvPr/>
        </p:nvSpPr>
        <p:spPr>
          <a:xfrm>
            <a:off x="3383165" y="46607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71" name="object 10171"/>
          <p:cNvSpPr/>
          <p:nvPr/>
        </p:nvSpPr>
        <p:spPr>
          <a:xfrm>
            <a:off x="3383546" y="46887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72" name="object 10172"/>
          <p:cNvSpPr/>
          <p:nvPr/>
        </p:nvSpPr>
        <p:spPr>
          <a:xfrm>
            <a:off x="3384308" y="47038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73" name="object 10173"/>
          <p:cNvSpPr/>
          <p:nvPr/>
        </p:nvSpPr>
        <p:spPr>
          <a:xfrm>
            <a:off x="3384181" y="46819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74" name="object 10174"/>
          <p:cNvSpPr/>
          <p:nvPr/>
        </p:nvSpPr>
        <p:spPr>
          <a:xfrm>
            <a:off x="3383927" y="4661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75" name="object 10175"/>
          <p:cNvSpPr/>
          <p:nvPr/>
        </p:nvSpPr>
        <p:spPr>
          <a:xfrm>
            <a:off x="3383673" y="4637913"/>
            <a:ext cx="635" cy="50800"/>
          </a:xfrm>
          <a:custGeom>
            <a:avLst/>
            <a:gdLst/>
            <a:ahLst/>
            <a:cxnLst/>
            <a:rect l="l" t="t" r="r" b="b"/>
            <a:pathLst>
              <a:path w="635" h="50800">
                <a:moveTo>
                  <a:pt x="190" y="-4762"/>
                </a:moveTo>
                <a:lnTo>
                  <a:pt x="190" y="5556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76" name="object 10176"/>
          <p:cNvSpPr/>
          <p:nvPr/>
        </p:nvSpPr>
        <p:spPr>
          <a:xfrm>
            <a:off x="3383292" y="4628641"/>
            <a:ext cx="635" cy="32384"/>
          </a:xfrm>
          <a:custGeom>
            <a:avLst/>
            <a:gdLst/>
            <a:ahLst/>
            <a:cxnLst/>
            <a:rect l="l" t="t" r="r" b="b"/>
            <a:pathLst>
              <a:path w="635" h="32385">
                <a:moveTo>
                  <a:pt x="0" y="32130"/>
                </a:moveTo>
                <a:lnTo>
                  <a:pt x="0" y="0"/>
                </a:lnTo>
                <a:lnTo>
                  <a:pt x="635" y="0"/>
                </a:lnTo>
                <a:lnTo>
                  <a:pt x="635" y="927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77" name="object 10177"/>
          <p:cNvSpPr/>
          <p:nvPr/>
        </p:nvSpPr>
        <p:spPr>
          <a:xfrm>
            <a:off x="3383038" y="46131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78" name="object 10178"/>
          <p:cNvSpPr/>
          <p:nvPr/>
        </p:nvSpPr>
        <p:spPr>
          <a:xfrm>
            <a:off x="3382657" y="4600194"/>
            <a:ext cx="635" cy="70485"/>
          </a:xfrm>
          <a:custGeom>
            <a:avLst/>
            <a:gdLst/>
            <a:ahLst/>
            <a:cxnLst/>
            <a:rect l="l" t="t" r="r" b="b"/>
            <a:pathLst>
              <a:path w="635" h="70485">
                <a:moveTo>
                  <a:pt x="317" y="-4762"/>
                </a:moveTo>
                <a:lnTo>
                  <a:pt x="317" y="7473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79" name="object 10179"/>
          <p:cNvSpPr/>
          <p:nvPr/>
        </p:nvSpPr>
        <p:spPr>
          <a:xfrm>
            <a:off x="3382403" y="4556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80" name="object 10180"/>
          <p:cNvSpPr/>
          <p:nvPr/>
        </p:nvSpPr>
        <p:spPr>
          <a:xfrm>
            <a:off x="3382276" y="45333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81" name="object 10181"/>
          <p:cNvSpPr/>
          <p:nvPr/>
        </p:nvSpPr>
        <p:spPr>
          <a:xfrm>
            <a:off x="3382022" y="45322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82" name="object 10182"/>
          <p:cNvSpPr/>
          <p:nvPr/>
        </p:nvSpPr>
        <p:spPr>
          <a:xfrm>
            <a:off x="3376815" y="4521200"/>
            <a:ext cx="5715" cy="13970"/>
          </a:xfrm>
          <a:custGeom>
            <a:avLst/>
            <a:gdLst/>
            <a:ahLst/>
            <a:cxnLst/>
            <a:rect l="l" t="t" r="r" b="b"/>
            <a:pathLst>
              <a:path w="5714" h="13970">
                <a:moveTo>
                  <a:pt x="0" y="13842"/>
                </a:moveTo>
                <a:lnTo>
                  <a:pt x="0" y="0"/>
                </a:lnTo>
                <a:lnTo>
                  <a:pt x="5461" y="0"/>
                </a:lnTo>
                <a:lnTo>
                  <a:pt x="5461" y="1104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83" name="object 10183"/>
          <p:cNvSpPr/>
          <p:nvPr/>
        </p:nvSpPr>
        <p:spPr>
          <a:xfrm>
            <a:off x="3375164" y="4481703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4318" y="0"/>
                </a:lnTo>
                <a:lnTo>
                  <a:pt x="4318" y="394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84" name="object 10184"/>
          <p:cNvSpPr/>
          <p:nvPr/>
        </p:nvSpPr>
        <p:spPr>
          <a:xfrm>
            <a:off x="3370973" y="4464939"/>
            <a:ext cx="6350" cy="41910"/>
          </a:xfrm>
          <a:custGeom>
            <a:avLst/>
            <a:gdLst/>
            <a:ahLst/>
            <a:cxnLst/>
            <a:rect l="l" t="t" r="r" b="b"/>
            <a:pathLst>
              <a:path w="6350" h="41910">
                <a:moveTo>
                  <a:pt x="0" y="41655"/>
                </a:moveTo>
                <a:lnTo>
                  <a:pt x="0" y="0"/>
                </a:lnTo>
                <a:lnTo>
                  <a:pt x="6350" y="0"/>
                </a:lnTo>
                <a:lnTo>
                  <a:pt x="6350" y="167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85" name="object 10185"/>
          <p:cNvSpPr/>
          <p:nvPr/>
        </p:nvSpPr>
        <p:spPr>
          <a:xfrm>
            <a:off x="3367036" y="4434966"/>
            <a:ext cx="7620" cy="43180"/>
          </a:xfrm>
          <a:custGeom>
            <a:avLst/>
            <a:gdLst/>
            <a:ahLst/>
            <a:cxnLst/>
            <a:rect l="l" t="t" r="r" b="b"/>
            <a:pathLst>
              <a:path w="7620" h="43179">
                <a:moveTo>
                  <a:pt x="0" y="43052"/>
                </a:moveTo>
                <a:lnTo>
                  <a:pt x="0" y="0"/>
                </a:lnTo>
                <a:lnTo>
                  <a:pt x="7112" y="0"/>
                </a:lnTo>
                <a:lnTo>
                  <a:pt x="7112" y="299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86" name="object 10186"/>
          <p:cNvSpPr/>
          <p:nvPr/>
        </p:nvSpPr>
        <p:spPr>
          <a:xfrm>
            <a:off x="3384943" y="4656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87" name="object 10187"/>
          <p:cNvSpPr/>
          <p:nvPr/>
        </p:nvSpPr>
        <p:spPr>
          <a:xfrm>
            <a:off x="3385832" y="46655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88" name="object 10188"/>
          <p:cNvSpPr/>
          <p:nvPr/>
        </p:nvSpPr>
        <p:spPr>
          <a:xfrm>
            <a:off x="3385705" y="4645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89" name="object 10189"/>
          <p:cNvSpPr/>
          <p:nvPr/>
        </p:nvSpPr>
        <p:spPr>
          <a:xfrm>
            <a:off x="3385451" y="46235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90" name="object 10190"/>
          <p:cNvSpPr/>
          <p:nvPr/>
        </p:nvSpPr>
        <p:spPr>
          <a:xfrm>
            <a:off x="3385324" y="4614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91" name="object 10191"/>
          <p:cNvSpPr/>
          <p:nvPr/>
        </p:nvSpPr>
        <p:spPr>
          <a:xfrm>
            <a:off x="3384943" y="4609084"/>
            <a:ext cx="635" cy="47625"/>
          </a:xfrm>
          <a:custGeom>
            <a:avLst/>
            <a:gdLst/>
            <a:ahLst/>
            <a:cxnLst/>
            <a:rect l="l" t="t" r="r" b="b"/>
            <a:pathLst>
              <a:path w="635" h="47625">
                <a:moveTo>
                  <a:pt x="254" y="-4762"/>
                </a:moveTo>
                <a:lnTo>
                  <a:pt x="254" y="5213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92" name="object 10192"/>
          <p:cNvSpPr/>
          <p:nvPr/>
        </p:nvSpPr>
        <p:spPr>
          <a:xfrm>
            <a:off x="3384689" y="45869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93" name="object 10193"/>
          <p:cNvSpPr/>
          <p:nvPr/>
        </p:nvSpPr>
        <p:spPr>
          <a:xfrm>
            <a:off x="3386213" y="46207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94" name="object 10194"/>
          <p:cNvSpPr/>
          <p:nvPr/>
        </p:nvSpPr>
        <p:spPr>
          <a:xfrm>
            <a:off x="3386594" y="4593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95" name="object 10195"/>
          <p:cNvSpPr/>
          <p:nvPr/>
        </p:nvSpPr>
        <p:spPr>
          <a:xfrm>
            <a:off x="3386340" y="4578858"/>
            <a:ext cx="635" cy="41910"/>
          </a:xfrm>
          <a:custGeom>
            <a:avLst/>
            <a:gdLst/>
            <a:ahLst/>
            <a:cxnLst/>
            <a:rect l="l" t="t" r="r" b="b"/>
            <a:pathLst>
              <a:path w="635" h="41910">
                <a:moveTo>
                  <a:pt x="190" y="-4762"/>
                </a:moveTo>
                <a:lnTo>
                  <a:pt x="190" y="4667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96" name="object 10196"/>
          <p:cNvSpPr/>
          <p:nvPr/>
        </p:nvSpPr>
        <p:spPr>
          <a:xfrm>
            <a:off x="3384943" y="4546346"/>
            <a:ext cx="1905" cy="40640"/>
          </a:xfrm>
          <a:custGeom>
            <a:avLst/>
            <a:gdLst/>
            <a:ahLst/>
            <a:cxnLst/>
            <a:rect l="l" t="t" r="r" b="b"/>
            <a:pathLst>
              <a:path w="1904" h="40639">
                <a:moveTo>
                  <a:pt x="0" y="40639"/>
                </a:moveTo>
                <a:lnTo>
                  <a:pt x="0" y="0"/>
                </a:lnTo>
                <a:lnTo>
                  <a:pt x="1524" y="0"/>
                </a:lnTo>
                <a:lnTo>
                  <a:pt x="1524" y="325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97" name="object 10197"/>
          <p:cNvSpPr/>
          <p:nvPr/>
        </p:nvSpPr>
        <p:spPr>
          <a:xfrm>
            <a:off x="3388055" y="4504372"/>
            <a:ext cx="0" cy="258445"/>
          </a:xfrm>
          <a:custGeom>
            <a:avLst/>
            <a:gdLst/>
            <a:ahLst/>
            <a:cxnLst/>
            <a:rect l="l" t="t" r="r" b="b"/>
            <a:pathLst>
              <a:path h="258445">
                <a:moveTo>
                  <a:pt x="0" y="0"/>
                </a:moveTo>
                <a:lnTo>
                  <a:pt x="0" y="258127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98" name="object 10198"/>
          <p:cNvSpPr/>
          <p:nvPr/>
        </p:nvSpPr>
        <p:spPr>
          <a:xfrm>
            <a:off x="3387229" y="4491609"/>
            <a:ext cx="1905" cy="30480"/>
          </a:xfrm>
          <a:custGeom>
            <a:avLst/>
            <a:gdLst/>
            <a:ahLst/>
            <a:cxnLst/>
            <a:rect l="l" t="t" r="r" b="b"/>
            <a:pathLst>
              <a:path w="1904" h="30479">
                <a:moveTo>
                  <a:pt x="0" y="30479"/>
                </a:moveTo>
                <a:lnTo>
                  <a:pt x="0" y="0"/>
                </a:lnTo>
                <a:lnTo>
                  <a:pt x="1778" y="0"/>
                </a:lnTo>
                <a:lnTo>
                  <a:pt x="1778" y="175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99" name="object 10199"/>
          <p:cNvSpPr/>
          <p:nvPr/>
        </p:nvSpPr>
        <p:spPr>
          <a:xfrm>
            <a:off x="3385705" y="4455921"/>
            <a:ext cx="2540" cy="90805"/>
          </a:xfrm>
          <a:custGeom>
            <a:avLst/>
            <a:gdLst/>
            <a:ahLst/>
            <a:cxnLst/>
            <a:rect l="l" t="t" r="r" b="b"/>
            <a:pathLst>
              <a:path w="2539" h="90804">
                <a:moveTo>
                  <a:pt x="0" y="90424"/>
                </a:moveTo>
                <a:lnTo>
                  <a:pt x="0" y="0"/>
                </a:lnTo>
                <a:lnTo>
                  <a:pt x="2413" y="0"/>
                </a:lnTo>
                <a:lnTo>
                  <a:pt x="2413" y="356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00" name="object 10200"/>
          <p:cNvSpPr/>
          <p:nvPr/>
        </p:nvSpPr>
        <p:spPr>
          <a:xfrm>
            <a:off x="3390785" y="45502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01" name="object 10201"/>
          <p:cNvSpPr/>
          <p:nvPr/>
        </p:nvSpPr>
        <p:spPr>
          <a:xfrm>
            <a:off x="3390658" y="45247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02" name="object 10202"/>
          <p:cNvSpPr/>
          <p:nvPr/>
        </p:nvSpPr>
        <p:spPr>
          <a:xfrm>
            <a:off x="3390404" y="44871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03" name="object 10203"/>
          <p:cNvSpPr/>
          <p:nvPr/>
        </p:nvSpPr>
        <p:spPr>
          <a:xfrm>
            <a:off x="3390277" y="44847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04" name="object 10204"/>
          <p:cNvSpPr/>
          <p:nvPr/>
        </p:nvSpPr>
        <p:spPr>
          <a:xfrm>
            <a:off x="3390023" y="44536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05" name="object 10205"/>
          <p:cNvSpPr/>
          <p:nvPr/>
        </p:nvSpPr>
        <p:spPr>
          <a:xfrm>
            <a:off x="3389769" y="4426458"/>
            <a:ext cx="635" cy="97155"/>
          </a:xfrm>
          <a:custGeom>
            <a:avLst/>
            <a:gdLst/>
            <a:ahLst/>
            <a:cxnLst/>
            <a:rect l="l" t="t" r="r" b="b"/>
            <a:pathLst>
              <a:path w="635" h="97154">
                <a:moveTo>
                  <a:pt x="254" y="-4762"/>
                </a:moveTo>
                <a:lnTo>
                  <a:pt x="254" y="10166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06" name="object 10206"/>
          <p:cNvSpPr/>
          <p:nvPr/>
        </p:nvSpPr>
        <p:spPr>
          <a:xfrm>
            <a:off x="3386975" y="4396104"/>
            <a:ext cx="3175" cy="60325"/>
          </a:xfrm>
          <a:custGeom>
            <a:avLst/>
            <a:gdLst/>
            <a:ahLst/>
            <a:cxnLst/>
            <a:rect l="l" t="t" r="r" b="b"/>
            <a:pathLst>
              <a:path w="3175" h="60325">
                <a:moveTo>
                  <a:pt x="0" y="59816"/>
                </a:moveTo>
                <a:lnTo>
                  <a:pt x="0" y="0"/>
                </a:lnTo>
                <a:lnTo>
                  <a:pt x="3048" y="0"/>
                </a:lnTo>
                <a:lnTo>
                  <a:pt x="3048" y="3035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07" name="object 10207"/>
          <p:cNvSpPr/>
          <p:nvPr/>
        </p:nvSpPr>
        <p:spPr>
          <a:xfrm>
            <a:off x="3370592" y="4341876"/>
            <a:ext cx="18415" cy="93345"/>
          </a:xfrm>
          <a:custGeom>
            <a:avLst/>
            <a:gdLst/>
            <a:ahLst/>
            <a:cxnLst/>
            <a:rect l="l" t="t" r="r" b="b"/>
            <a:pathLst>
              <a:path w="18414" h="93345">
                <a:moveTo>
                  <a:pt x="0" y="93090"/>
                </a:moveTo>
                <a:lnTo>
                  <a:pt x="0" y="0"/>
                </a:lnTo>
                <a:lnTo>
                  <a:pt x="17907" y="0"/>
                </a:lnTo>
                <a:lnTo>
                  <a:pt x="17907" y="5422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08" name="object 10208"/>
          <p:cNvSpPr/>
          <p:nvPr/>
        </p:nvSpPr>
        <p:spPr>
          <a:xfrm>
            <a:off x="3391547" y="4491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09" name="object 10209"/>
          <p:cNvSpPr/>
          <p:nvPr/>
        </p:nvSpPr>
        <p:spPr>
          <a:xfrm>
            <a:off x="3391420" y="4388103"/>
            <a:ext cx="635" cy="103505"/>
          </a:xfrm>
          <a:custGeom>
            <a:avLst/>
            <a:gdLst/>
            <a:ahLst/>
            <a:cxnLst/>
            <a:rect l="l" t="t" r="r" b="b"/>
            <a:pathLst>
              <a:path w="635" h="103504">
                <a:moveTo>
                  <a:pt x="126" y="-4762"/>
                </a:moveTo>
                <a:lnTo>
                  <a:pt x="126" y="10826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10" name="object 10210"/>
          <p:cNvSpPr/>
          <p:nvPr/>
        </p:nvSpPr>
        <p:spPr>
          <a:xfrm>
            <a:off x="3391166" y="43025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11" name="object 10211"/>
          <p:cNvSpPr/>
          <p:nvPr/>
        </p:nvSpPr>
        <p:spPr>
          <a:xfrm>
            <a:off x="3379482" y="4274565"/>
            <a:ext cx="12065" cy="67310"/>
          </a:xfrm>
          <a:custGeom>
            <a:avLst/>
            <a:gdLst/>
            <a:ahLst/>
            <a:cxnLst/>
            <a:rect l="l" t="t" r="r" b="b"/>
            <a:pathLst>
              <a:path w="12064" h="67310">
                <a:moveTo>
                  <a:pt x="0" y="67310"/>
                </a:moveTo>
                <a:lnTo>
                  <a:pt x="0" y="0"/>
                </a:lnTo>
                <a:lnTo>
                  <a:pt x="11811" y="0"/>
                </a:lnTo>
                <a:lnTo>
                  <a:pt x="11811" y="279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12" name="object 10212"/>
          <p:cNvSpPr/>
          <p:nvPr/>
        </p:nvSpPr>
        <p:spPr>
          <a:xfrm>
            <a:off x="3363226" y="4212716"/>
            <a:ext cx="22225" cy="138430"/>
          </a:xfrm>
          <a:custGeom>
            <a:avLst/>
            <a:gdLst/>
            <a:ahLst/>
            <a:cxnLst/>
            <a:rect l="l" t="t" r="r" b="b"/>
            <a:pathLst>
              <a:path w="22225" h="138429">
                <a:moveTo>
                  <a:pt x="0" y="138049"/>
                </a:moveTo>
                <a:lnTo>
                  <a:pt x="0" y="0"/>
                </a:lnTo>
                <a:lnTo>
                  <a:pt x="22225" y="0"/>
                </a:lnTo>
                <a:lnTo>
                  <a:pt x="22225" y="618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13" name="object 10213"/>
          <p:cNvSpPr/>
          <p:nvPr/>
        </p:nvSpPr>
        <p:spPr>
          <a:xfrm>
            <a:off x="3391928" y="41866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14" name="object 10214"/>
          <p:cNvSpPr/>
          <p:nvPr/>
        </p:nvSpPr>
        <p:spPr>
          <a:xfrm>
            <a:off x="3374402" y="4137914"/>
            <a:ext cx="17780" cy="74930"/>
          </a:xfrm>
          <a:custGeom>
            <a:avLst/>
            <a:gdLst/>
            <a:ahLst/>
            <a:cxnLst/>
            <a:rect l="l" t="t" r="r" b="b"/>
            <a:pathLst>
              <a:path w="17779" h="74929">
                <a:moveTo>
                  <a:pt x="0" y="74803"/>
                </a:moveTo>
                <a:lnTo>
                  <a:pt x="0" y="0"/>
                </a:lnTo>
                <a:lnTo>
                  <a:pt x="17653" y="0"/>
                </a:lnTo>
                <a:lnTo>
                  <a:pt x="17653" y="487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15" name="object 10215"/>
          <p:cNvSpPr/>
          <p:nvPr/>
        </p:nvSpPr>
        <p:spPr>
          <a:xfrm>
            <a:off x="3357511" y="4060571"/>
            <a:ext cx="26034" cy="124460"/>
          </a:xfrm>
          <a:custGeom>
            <a:avLst/>
            <a:gdLst/>
            <a:ahLst/>
            <a:cxnLst/>
            <a:rect l="l" t="t" r="r" b="b"/>
            <a:pathLst>
              <a:path w="26035" h="124460">
                <a:moveTo>
                  <a:pt x="0" y="124459"/>
                </a:moveTo>
                <a:lnTo>
                  <a:pt x="0" y="0"/>
                </a:lnTo>
                <a:lnTo>
                  <a:pt x="25654" y="0"/>
                </a:lnTo>
                <a:lnTo>
                  <a:pt x="25654" y="773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16" name="object 10216"/>
          <p:cNvSpPr/>
          <p:nvPr/>
        </p:nvSpPr>
        <p:spPr>
          <a:xfrm>
            <a:off x="3336175" y="3978021"/>
            <a:ext cx="34290" cy="139065"/>
          </a:xfrm>
          <a:custGeom>
            <a:avLst/>
            <a:gdLst/>
            <a:ahLst/>
            <a:cxnLst/>
            <a:rect l="l" t="t" r="r" b="b"/>
            <a:pathLst>
              <a:path w="34289" h="139064">
                <a:moveTo>
                  <a:pt x="0" y="138810"/>
                </a:moveTo>
                <a:lnTo>
                  <a:pt x="0" y="0"/>
                </a:lnTo>
                <a:lnTo>
                  <a:pt x="34163" y="0"/>
                </a:lnTo>
                <a:lnTo>
                  <a:pt x="34163" y="825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17" name="object 10217"/>
          <p:cNvSpPr/>
          <p:nvPr/>
        </p:nvSpPr>
        <p:spPr>
          <a:xfrm>
            <a:off x="3331476" y="3743325"/>
            <a:ext cx="22225" cy="234950"/>
          </a:xfrm>
          <a:custGeom>
            <a:avLst/>
            <a:gdLst/>
            <a:ahLst/>
            <a:cxnLst/>
            <a:rect l="l" t="t" r="r" b="b"/>
            <a:pathLst>
              <a:path w="22225" h="234950">
                <a:moveTo>
                  <a:pt x="0" y="100456"/>
                </a:moveTo>
                <a:lnTo>
                  <a:pt x="0" y="0"/>
                </a:lnTo>
                <a:lnTo>
                  <a:pt x="21717" y="0"/>
                </a:lnTo>
                <a:lnTo>
                  <a:pt x="21717" y="23469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18" name="object 10218"/>
          <p:cNvSpPr/>
          <p:nvPr/>
        </p:nvSpPr>
        <p:spPr>
          <a:xfrm>
            <a:off x="3305949" y="3733291"/>
            <a:ext cx="36830" cy="89535"/>
          </a:xfrm>
          <a:custGeom>
            <a:avLst/>
            <a:gdLst/>
            <a:ahLst/>
            <a:cxnLst/>
            <a:rect l="l" t="t" r="r" b="b"/>
            <a:pathLst>
              <a:path w="36829" h="89535">
                <a:moveTo>
                  <a:pt x="0" y="89407"/>
                </a:moveTo>
                <a:lnTo>
                  <a:pt x="0" y="0"/>
                </a:lnTo>
                <a:lnTo>
                  <a:pt x="36449" y="0"/>
                </a:lnTo>
                <a:lnTo>
                  <a:pt x="36449" y="100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19" name="object 10219"/>
          <p:cNvSpPr/>
          <p:nvPr/>
        </p:nvSpPr>
        <p:spPr>
          <a:xfrm>
            <a:off x="3260356" y="3694429"/>
            <a:ext cx="64135" cy="244475"/>
          </a:xfrm>
          <a:custGeom>
            <a:avLst/>
            <a:gdLst/>
            <a:ahLst/>
            <a:cxnLst/>
            <a:rect l="l" t="t" r="r" b="b"/>
            <a:pathLst>
              <a:path w="64135" h="244475">
                <a:moveTo>
                  <a:pt x="0" y="244221"/>
                </a:moveTo>
                <a:lnTo>
                  <a:pt x="0" y="0"/>
                </a:lnTo>
                <a:lnTo>
                  <a:pt x="63753" y="0"/>
                </a:lnTo>
                <a:lnTo>
                  <a:pt x="63753" y="3886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20" name="object 10220"/>
          <p:cNvSpPr/>
          <p:nvPr/>
        </p:nvSpPr>
        <p:spPr>
          <a:xfrm>
            <a:off x="3233559" y="3657600"/>
            <a:ext cx="59055" cy="210820"/>
          </a:xfrm>
          <a:custGeom>
            <a:avLst/>
            <a:gdLst/>
            <a:ahLst/>
            <a:cxnLst/>
            <a:rect l="l" t="t" r="r" b="b"/>
            <a:pathLst>
              <a:path w="59054" h="210820">
                <a:moveTo>
                  <a:pt x="0" y="210566"/>
                </a:moveTo>
                <a:lnTo>
                  <a:pt x="0" y="0"/>
                </a:lnTo>
                <a:lnTo>
                  <a:pt x="58674" y="0"/>
                </a:lnTo>
                <a:lnTo>
                  <a:pt x="58674" y="368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21" name="object 10221"/>
          <p:cNvSpPr/>
          <p:nvPr/>
        </p:nvSpPr>
        <p:spPr>
          <a:xfrm>
            <a:off x="3207143" y="3512311"/>
            <a:ext cx="55880" cy="185420"/>
          </a:xfrm>
          <a:custGeom>
            <a:avLst/>
            <a:gdLst/>
            <a:ahLst/>
            <a:cxnLst/>
            <a:rect l="l" t="t" r="r" b="b"/>
            <a:pathLst>
              <a:path w="55879" h="185420">
                <a:moveTo>
                  <a:pt x="0" y="185420"/>
                </a:moveTo>
                <a:lnTo>
                  <a:pt x="0" y="0"/>
                </a:lnTo>
                <a:lnTo>
                  <a:pt x="55752" y="0"/>
                </a:lnTo>
                <a:lnTo>
                  <a:pt x="55752" y="1452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22" name="object 10222"/>
          <p:cNvSpPr/>
          <p:nvPr/>
        </p:nvSpPr>
        <p:spPr>
          <a:xfrm>
            <a:off x="3392309" y="39169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23" name="object 10223"/>
          <p:cNvSpPr/>
          <p:nvPr/>
        </p:nvSpPr>
        <p:spPr>
          <a:xfrm>
            <a:off x="3393071" y="41498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24" name="object 10224"/>
          <p:cNvSpPr/>
          <p:nvPr/>
        </p:nvSpPr>
        <p:spPr>
          <a:xfrm>
            <a:off x="3394468" y="43303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25" name="object 10225"/>
          <p:cNvSpPr/>
          <p:nvPr/>
        </p:nvSpPr>
        <p:spPr>
          <a:xfrm>
            <a:off x="3394214" y="4223003"/>
            <a:ext cx="635" cy="107314"/>
          </a:xfrm>
          <a:custGeom>
            <a:avLst/>
            <a:gdLst/>
            <a:ahLst/>
            <a:cxnLst/>
            <a:rect l="l" t="t" r="r" b="b"/>
            <a:pathLst>
              <a:path w="635" h="107314">
                <a:moveTo>
                  <a:pt x="126" y="-4762"/>
                </a:moveTo>
                <a:lnTo>
                  <a:pt x="126" y="11207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26" name="object 10226"/>
          <p:cNvSpPr/>
          <p:nvPr/>
        </p:nvSpPr>
        <p:spPr>
          <a:xfrm>
            <a:off x="3394087" y="42016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27" name="object 10227"/>
          <p:cNvSpPr/>
          <p:nvPr/>
        </p:nvSpPr>
        <p:spPr>
          <a:xfrm>
            <a:off x="3393833" y="41527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28" name="object 10228"/>
          <p:cNvSpPr/>
          <p:nvPr/>
        </p:nvSpPr>
        <p:spPr>
          <a:xfrm>
            <a:off x="3393706" y="41244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29" name="object 10229"/>
          <p:cNvSpPr/>
          <p:nvPr/>
        </p:nvSpPr>
        <p:spPr>
          <a:xfrm>
            <a:off x="3393452" y="40874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30" name="object 10230"/>
          <p:cNvSpPr/>
          <p:nvPr/>
        </p:nvSpPr>
        <p:spPr>
          <a:xfrm>
            <a:off x="3395611" y="4259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31" name="object 10231"/>
          <p:cNvSpPr/>
          <p:nvPr/>
        </p:nvSpPr>
        <p:spPr>
          <a:xfrm>
            <a:off x="3395357" y="4153789"/>
            <a:ext cx="635" cy="106045"/>
          </a:xfrm>
          <a:custGeom>
            <a:avLst/>
            <a:gdLst/>
            <a:ahLst/>
            <a:cxnLst/>
            <a:rect l="l" t="t" r="r" b="b"/>
            <a:pathLst>
              <a:path w="635" h="106045">
                <a:moveTo>
                  <a:pt x="126" y="-4762"/>
                </a:moveTo>
                <a:lnTo>
                  <a:pt x="126" y="11042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32" name="object 10232"/>
          <p:cNvSpPr/>
          <p:nvPr/>
        </p:nvSpPr>
        <p:spPr>
          <a:xfrm>
            <a:off x="3395230" y="4128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33" name="object 10233"/>
          <p:cNvSpPr/>
          <p:nvPr/>
        </p:nvSpPr>
        <p:spPr>
          <a:xfrm>
            <a:off x="3394976" y="41013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34" name="object 10234"/>
          <p:cNvSpPr/>
          <p:nvPr/>
        </p:nvSpPr>
        <p:spPr>
          <a:xfrm>
            <a:off x="3394849" y="4080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35" name="object 10235"/>
          <p:cNvSpPr/>
          <p:nvPr/>
        </p:nvSpPr>
        <p:spPr>
          <a:xfrm>
            <a:off x="3393706" y="4071873"/>
            <a:ext cx="1270" cy="15875"/>
          </a:xfrm>
          <a:custGeom>
            <a:avLst/>
            <a:gdLst/>
            <a:ahLst/>
            <a:cxnLst/>
            <a:rect l="l" t="t" r="r" b="b"/>
            <a:pathLst>
              <a:path w="1270" h="15875">
                <a:moveTo>
                  <a:pt x="0" y="15621"/>
                </a:moveTo>
                <a:lnTo>
                  <a:pt x="0" y="0"/>
                </a:lnTo>
                <a:lnTo>
                  <a:pt x="1270" y="0"/>
                </a:lnTo>
                <a:lnTo>
                  <a:pt x="1270" y="82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36" name="object 10236"/>
          <p:cNvSpPr/>
          <p:nvPr/>
        </p:nvSpPr>
        <p:spPr>
          <a:xfrm>
            <a:off x="3393198" y="4013072"/>
            <a:ext cx="1270" cy="137160"/>
          </a:xfrm>
          <a:custGeom>
            <a:avLst/>
            <a:gdLst/>
            <a:ahLst/>
            <a:cxnLst/>
            <a:rect l="l" t="t" r="r" b="b"/>
            <a:pathLst>
              <a:path w="1270" h="137160">
                <a:moveTo>
                  <a:pt x="571" y="-4762"/>
                </a:moveTo>
                <a:lnTo>
                  <a:pt x="571" y="141541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37" name="object 10237"/>
          <p:cNvSpPr/>
          <p:nvPr/>
        </p:nvSpPr>
        <p:spPr>
          <a:xfrm>
            <a:off x="3392944" y="3908933"/>
            <a:ext cx="1270" cy="104139"/>
          </a:xfrm>
          <a:custGeom>
            <a:avLst/>
            <a:gdLst/>
            <a:ahLst/>
            <a:cxnLst/>
            <a:rect l="l" t="t" r="r" b="b"/>
            <a:pathLst>
              <a:path w="1270" h="104139">
                <a:moveTo>
                  <a:pt x="381" y="-4762"/>
                </a:moveTo>
                <a:lnTo>
                  <a:pt x="381" y="10890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38" name="object 10238"/>
          <p:cNvSpPr/>
          <p:nvPr/>
        </p:nvSpPr>
        <p:spPr>
          <a:xfrm>
            <a:off x="3392690" y="38865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39" name="object 10239"/>
          <p:cNvSpPr/>
          <p:nvPr/>
        </p:nvSpPr>
        <p:spPr>
          <a:xfrm>
            <a:off x="3395992" y="41299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40" name="object 10240"/>
          <p:cNvSpPr/>
          <p:nvPr/>
        </p:nvSpPr>
        <p:spPr>
          <a:xfrm>
            <a:off x="3396373" y="41556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41" name="object 10241"/>
          <p:cNvSpPr/>
          <p:nvPr/>
        </p:nvSpPr>
        <p:spPr>
          <a:xfrm>
            <a:off x="3396881" y="41624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42" name="object 10242"/>
          <p:cNvSpPr/>
          <p:nvPr/>
        </p:nvSpPr>
        <p:spPr>
          <a:xfrm>
            <a:off x="3396754" y="41428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43" name="object 10243"/>
          <p:cNvSpPr/>
          <p:nvPr/>
        </p:nvSpPr>
        <p:spPr>
          <a:xfrm>
            <a:off x="3396373" y="4040378"/>
            <a:ext cx="635" cy="115570"/>
          </a:xfrm>
          <a:custGeom>
            <a:avLst/>
            <a:gdLst/>
            <a:ahLst/>
            <a:cxnLst/>
            <a:rect l="l" t="t" r="r" b="b"/>
            <a:pathLst>
              <a:path w="635" h="115570">
                <a:moveTo>
                  <a:pt x="254" y="-4762"/>
                </a:moveTo>
                <a:lnTo>
                  <a:pt x="254" y="12007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44" name="object 10244"/>
          <p:cNvSpPr/>
          <p:nvPr/>
        </p:nvSpPr>
        <p:spPr>
          <a:xfrm>
            <a:off x="3395992" y="4009771"/>
            <a:ext cx="635" cy="120650"/>
          </a:xfrm>
          <a:custGeom>
            <a:avLst/>
            <a:gdLst/>
            <a:ahLst/>
            <a:cxnLst/>
            <a:rect l="l" t="t" r="r" b="b"/>
            <a:pathLst>
              <a:path w="635" h="120650">
                <a:moveTo>
                  <a:pt x="317" y="-4762"/>
                </a:moveTo>
                <a:lnTo>
                  <a:pt x="317" y="12490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45" name="object 10245"/>
          <p:cNvSpPr/>
          <p:nvPr/>
        </p:nvSpPr>
        <p:spPr>
          <a:xfrm>
            <a:off x="3397262" y="41010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46" name="object 10246"/>
          <p:cNvSpPr/>
          <p:nvPr/>
        </p:nvSpPr>
        <p:spPr>
          <a:xfrm>
            <a:off x="3397897" y="4080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47" name="object 10247"/>
          <p:cNvSpPr/>
          <p:nvPr/>
        </p:nvSpPr>
        <p:spPr>
          <a:xfrm>
            <a:off x="3397643" y="40286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48" name="object 10248"/>
          <p:cNvSpPr/>
          <p:nvPr/>
        </p:nvSpPr>
        <p:spPr>
          <a:xfrm>
            <a:off x="3397389" y="3992117"/>
            <a:ext cx="635" cy="109220"/>
          </a:xfrm>
          <a:custGeom>
            <a:avLst/>
            <a:gdLst/>
            <a:ahLst/>
            <a:cxnLst/>
            <a:rect l="l" t="t" r="r" b="b"/>
            <a:pathLst>
              <a:path w="635" h="109220">
                <a:moveTo>
                  <a:pt x="190" y="-4762"/>
                </a:moveTo>
                <a:lnTo>
                  <a:pt x="190" y="11372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49" name="object 10249"/>
          <p:cNvSpPr/>
          <p:nvPr/>
        </p:nvSpPr>
        <p:spPr>
          <a:xfrm>
            <a:off x="3396373" y="3923157"/>
            <a:ext cx="1270" cy="86995"/>
          </a:xfrm>
          <a:custGeom>
            <a:avLst/>
            <a:gdLst/>
            <a:ahLst/>
            <a:cxnLst/>
            <a:rect l="l" t="t" r="r" b="b"/>
            <a:pathLst>
              <a:path w="1270" h="86995">
                <a:moveTo>
                  <a:pt x="0" y="86614"/>
                </a:moveTo>
                <a:lnTo>
                  <a:pt x="0" y="0"/>
                </a:lnTo>
                <a:lnTo>
                  <a:pt x="1270" y="0"/>
                </a:lnTo>
                <a:lnTo>
                  <a:pt x="1270" y="689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50" name="object 10250"/>
          <p:cNvSpPr/>
          <p:nvPr/>
        </p:nvSpPr>
        <p:spPr>
          <a:xfrm>
            <a:off x="3398659" y="42343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51" name="object 10251"/>
          <p:cNvSpPr/>
          <p:nvPr/>
        </p:nvSpPr>
        <p:spPr>
          <a:xfrm>
            <a:off x="3398405" y="41948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52" name="object 10252"/>
          <p:cNvSpPr/>
          <p:nvPr/>
        </p:nvSpPr>
        <p:spPr>
          <a:xfrm>
            <a:off x="3398278" y="4063238"/>
            <a:ext cx="635" cy="132080"/>
          </a:xfrm>
          <a:custGeom>
            <a:avLst/>
            <a:gdLst/>
            <a:ahLst/>
            <a:cxnLst/>
            <a:rect l="l" t="t" r="r" b="b"/>
            <a:pathLst>
              <a:path w="635" h="132079">
                <a:moveTo>
                  <a:pt x="126" y="-4762"/>
                </a:moveTo>
                <a:lnTo>
                  <a:pt x="126" y="136334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53" name="object 10253"/>
          <p:cNvSpPr/>
          <p:nvPr/>
        </p:nvSpPr>
        <p:spPr>
          <a:xfrm>
            <a:off x="3399040" y="40826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54" name="object 10254"/>
          <p:cNvSpPr/>
          <p:nvPr/>
        </p:nvSpPr>
        <p:spPr>
          <a:xfrm>
            <a:off x="3399548" y="40416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55" name="object 10255"/>
          <p:cNvSpPr/>
          <p:nvPr/>
        </p:nvSpPr>
        <p:spPr>
          <a:xfrm>
            <a:off x="3399421" y="40045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56" name="object 10256"/>
          <p:cNvSpPr/>
          <p:nvPr/>
        </p:nvSpPr>
        <p:spPr>
          <a:xfrm>
            <a:off x="3399040" y="3926585"/>
            <a:ext cx="635" cy="156210"/>
          </a:xfrm>
          <a:custGeom>
            <a:avLst/>
            <a:gdLst/>
            <a:ahLst/>
            <a:cxnLst/>
            <a:rect l="l" t="t" r="r" b="b"/>
            <a:pathLst>
              <a:path w="635" h="156210">
                <a:moveTo>
                  <a:pt x="254" y="-4762"/>
                </a:moveTo>
                <a:lnTo>
                  <a:pt x="254" y="16084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57" name="object 10257"/>
          <p:cNvSpPr/>
          <p:nvPr/>
        </p:nvSpPr>
        <p:spPr>
          <a:xfrm>
            <a:off x="3398405" y="3901821"/>
            <a:ext cx="1270" cy="161925"/>
          </a:xfrm>
          <a:custGeom>
            <a:avLst/>
            <a:gdLst/>
            <a:ahLst/>
            <a:cxnLst/>
            <a:rect l="l" t="t" r="r" b="b"/>
            <a:pathLst>
              <a:path w="1270" h="161925">
                <a:moveTo>
                  <a:pt x="444" y="-4762"/>
                </a:moveTo>
                <a:lnTo>
                  <a:pt x="444" y="16617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58" name="object 10258"/>
          <p:cNvSpPr/>
          <p:nvPr/>
        </p:nvSpPr>
        <p:spPr>
          <a:xfrm>
            <a:off x="3397008" y="3797046"/>
            <a:ext cx="1905" cy="126364"/>
          </a:xfrm>
          <a:custGeom>
            <a:avLst/>
            <a:gdLst/>
            <a:ahLst/>
            <a:cxnLst/>
            <a:rect l="l" t="t" r="r" b="b"/>
            <a:pathLst>
              <a:path w="1904" h="126364">
                <a:moveTo>
                  <a:pt x="0" y="126110"/>
                </a:moveTo>
                <a:lnTo>
                  <a:pt x="0" y="0"/>
                </a:lnTo>
                <a:lnTo>
                  <a:pt x="1905" y="0"/>
                </a:lnTo>
                <a:lnTo>
                  <a:pt x="1905" y="1047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59" name="object 10259"/>
          <p:cNvSpPr/>
          <p:nvPr/>
        </p:nvSpPr>
        <p:spPr>
          <a:xfrm>
            <a:off x="3393071" y="3765550"/>
            <a:ext cx="5080" cy="121285"/>
          </a:xfrm>
          <a:custGeom>
            <a:avLst/>
            <a:gdLst/>
            <a:ahLst/>
            <a:cxnLst/>
            <a:rect l="l" t="t" r="r" b="b"/>
            <a:pathLst>
              <a:path w="5079" h="121285">
                <a:moveTo>
                  <a:pt x="0" y="121030"/>
                </a:moveTo>
                <a:lnTo>
                  <a:pt x="0" y="0"/>
                </a:lnTo>
                <a:lnTo>
                  <a:pt x="4826" y="0"/>
                </a:lnTo>
                <a:lnTo>
                  <a:pt x="4826" y="314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60" name="object 10260"/>
          <p:cNvSpPr/>
          <p:nvPr/>
        </p:nvSpPr>
        <p:spPr>
          <a:xfrm>
            <a:off x="3392436" y="3615182"/>
            <a:ext cx="3175" cy="302260"/>
          </a:xfrm>
          <a:custGeom>
            <a:avLst/>
            <a:gdLst/>
            <a:ahLst/>
            <a:cxnLst/>
            <a:rect l="l" t="t" r="r" b="b"/>
            <a:pathLst>
              <a:path w="3175" h="302260">
                <a:moveTo>
                  <a:pt x="1524" y="-4762"/>
                </a:moveTo>
                <a:lnTo>
                  <a:pt x="1524" y="306514"/>
                </a:lnTo>
              </a:path>
            </a:pathLst>
          </a:custGeom>
          <a:ln w="1257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61" name="object 10261"/>
          <p:cNvSpPr/>
          <p:nvPr/>
        </p:nvSpPr>
        <p:spPr>
          <a:xfrm>
            <a:off x="3399929" y="40196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62" name="object 10262"/>
          <p:cNvSpPr/>
          <p:nvPr/>
        </p:nvSpPr>
        <p:spPr>
          <a:xfrm>
            <a:off x="3400310" y="4129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63" name="object 10263"/>
          <p:cNvSpPr/>
          <p:nvPr/>
        </p:nvSpPr>
        <p:spPr>
          <a:xfrm>
            <a:off x="3400945" y="42567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64" name="object 10264"/>
          <p:cNvSpPr/>
          <p:nvPr/>
        </p:nvSpPr>
        <p:spPr>
          <a:xfrm>
            <a:off x="3400691" y="4095496"/>
            <a:ext cx="635" cy="161290"/>
          </a:xfrm>
          <a:custGeom>
            <a:avLst/>
            <a:gdLst/>
            <a:ahLst/>
            <a:cxnLst/>
            <a:rect l="l" t="t" r="r" b="b"/>
            <a:pathLst>
              <a:path w="635" h="161289">
                <a:moveTo>
                  <a:pt x="126" y="-4762"/>
                </a:moveTo>
                <a:lnTo>
                  <a:pt x="126" y="16605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65" name="object 10265"/>
          <p:cNvSpPr/>
          <p:nvPr/>
        </p:nvSpPr>
        <p:spPr>
          <a:xfrm>
            <a:off x="3400437" y="3978655"/>
            <a:ext cx="635" cy="151130"/>
          </a:xfrm>
          <a:custGeom>
            <a:avLst/>
            <a:gdLst/>
            <a:ahLst/>
            <a:cxnLst/>
            <a:rect l="l" t="t" r="r" b="b"/>
            <a:pathLst>
              <a:path w="635" h="151129">
                <a:moveTo>
                  <a:pt x="190" y="-4762"/>
                </a:moveTo>
                <a:lnTo>
                  <a:pt x="190" y="15538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66" name="object 10266"/>
          <p:cNvSpPr/>
          <p:nvPr/>
        </p:nvSpPr>
        <p:spPr>
          <a:xfrm>
            <a:off x="3400056" y="3919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34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67" name="object 10267"/>
          <p:cNvSpPr/>
          <p:nvPr/>
        </p:nvSpPr>
        <p:spPr>
          <a:xfrm>
            <a:off x="3401326" y="40365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68" name="object 10268"/>
          <p:cNvSpPr/>
          <p:nvPr/>
        </p:nvSpPr>
        <p:spPr>
          <a:xfrm>
            <a:off x="3401707" y="42193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69" name="object 10269"/>
          <p:cNvSpPr/>
          <p:nvPr/>
        </p:nvSpPr>
        <p:spPr>
          <a:xfrm>
            <a:off x="3402088" y="42040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70" name="object 10270"/>
          <p:cNvSpPr/>
          <p:nvPr/>
        </p:nvSpPr>
        <p:spPr>
          <a:xfrm>
            <a:off x="3401707" y="4093971"/>
            <a:ext cx="635" cy="125730"/>
          </a:xfrm>
          <a:custGeom>
            <a:avLst/>
            <a:gdLst/>
            <a:ahLst/>
            <a:cxnLst/>
            <a:rect l="l" t="t" r="r" b="b"/>
            <a:pathLst>
              <a:path w="635" h="125729">
                <a:moveTo>
                  <a:pt x="190" y="-4762"/>
                </a:moveTo>
                <a:lnTo>
                  <a:pt x="190" y="13011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71" name="object 10271"/>
          <p:cNvSpPr/>
          <p:nvPr/>
        </p:nvSpPr>
        <p:spPr>
          <a:xfrm>
            <a:off x="3402596" y="41395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72" name="object 10272"/>
          <p:cNvSpPr/>
          <p:nvPr/>
        </p:nvSpPr>
        <p:spPr>
          <a:xfrm>
            <a:off x="3402469" y="4029075"/>
            <a:ext cx="635" cy="110489"/>
          </a:xfrm>
          <a:custGeom>
            <a:avLst/>
            <a:gdLst/>
            <a:ahLst/>
            <a:cxnLst/>
            <a:rect l="l" t="t" r="r" b="b"/>
            <a:pathLst>
              <a:path w="635" h="110489">
                <a:moveTo>
                  <a:pt x="126" y="-4762"/>
                </a:moveTo>
                <a:lnTo>
                  <a:pt x="126" y="11525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73" name="object 10273"/>
          <p:cNvSpPr/>
          <p:nvPr/>
        </p:nvSpPr>
        <p:spPr>
          <a:xfrm>
            <a:off x="3401961" y="3975100"/>
            <a:ext cx="635" cy="119380"/>
          </a:xfrm>
          <a:custGeom>
            <a:avLst/>
            <a:gdLst/>
            <a:ahLst/>
            <a:cxnLst/>
            <a:rect l="l" t="t" r="r" b="b"/>
            <a:pathLst>
              <a:path w="635" h="119379">
                <a:moveTo>
                  <a:pt x="317" y="-4762"/>
                </a:moveTo>
                <a:lnTo>
                  <a:pt x="317" y="12363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74" name="object 10274"/>
          <p:cNvSpPr/>
          <p:nvPr/>
        </p:nvSpPr>
        <p:spPr>
          <a:xfrm>
            <a:off x="3401326" y="3877817"/>
            <a:ext cx="1270" cy="158750"/>
          </a:xfrm>
          <a:custGeom>
            <a:avLst/>
            <a:gdLst/>
            <a:ahLst/>
            <a:cxnLst/>
            <a:rect l="l" t="t" r="r" b="b"/>
            <a:pathLst>
              <a:path w="1270" h="158750">
                <a:moveTo>
                  <a:pt x="444" y="-4762"/>
                </a:moveTo>
                <a:lnTo>
                  <a:pt x="444" y="16351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75" name="object 10275"/>
          <p:cNvSpPr/>
          <p:nvPr/>
        </p:nvSpPr>
        <p:spPr>
          <a:xfrm>
            <a:off x="3400310" y="3794378"/>
            <a:ext cx="1905" cy="125095"/>
          </a:xfrm>
          <a:custGeom>
            <a:avLst/>
            <a:gdLst/>
            <a:ahLst/>
            <a:cxnLst/>
            <a:rect l="l" t="t" r="r" b="b"/>
            <a:pathLst>
              <a:path w="1904" h="125095">
                <a:moveTo>
                  <a:pt x="0" y="124714"/>
                </a:moveTo>
                <a:lnTo>
                  <a:pt x="0" y="0"/>
                </a:lnTo>
                <a:lnTo>
                  <a:pt x="1524" y="0"/>
                </a:lnTo>
                <a:lnTo>
                  <a:pt x="1524" y="834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76" name="object 10276"/>
          <p:cNvSpPr/>
          <p:nvPr/>
        </p:nvSpPr>
        <p:spPr>
          <a:xfrm>
            <a:off x="3403612" y="42720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77" name="object 10277"/>
          <p:cNvSpPr/>
          <p:nvPr/>
        </p:nvSpPr>
        <p:spPr>
          <a:xfrm>
            <a:off x="3403358" y="41906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78" name="object 10278"/>
          <p:cNvSpPr/>
          <p:nvPr/>
        </p:nvSpPr>
        <p:spPr>
          <a:xfrm>
            <a:off x="3403231" y="41456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79" name="object 10279"/>
          <p:cNvSpPr/>
          <p:nvPr/>
        </p:nvSpPr>
        <p:spPr>
          <a:xfrm>
            <a:off x="3404120" y="4247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80" name="object 10280"/>
          <p:cNvSpPr/>
          <p:nvPr/>
        </p:nvSpPr>
        <p:spPr>
          <a:xfrm>
            <a:off x="3403993" y="4089908"/>
            <a:ext cx="635" cy="158115"/>
          </a:xfrm>
          <a:custGeom>
            <a:avLst/>
            <a:gdLst/>
            <a:ahLst/>
            <a:cxnLst/>
            <a:rect l="l" t="t" r="r" b="b"/>
            <a:pathLst>
              <a:path w="635" h="158114">
                <a:moveTo>
                  <a:pt x="126" y="-4762"/>
                </a:moveTo>
                <a:lnTo>
                  <a:pt x="126" y="16236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81" name="object 10281"/>
          <p:cNvSpPr/>
          <p:nvPr/>
        </p:nvSpPr>
        <p:spPr>
          <a:xfrm>
            <a:off x="3403358" y="4017771"/>
            <a:ext cx="1270" cy="128270"/>
          </a:xfrm>
          <a:custGeom>
            <a:avLst/>
            <a:gdLst/>
            <a:ahLst/>
            <a:cxnLst/>
            <a:rect l="l" t="t" r="r" b="b"/>
            <a:pathLst>
              <a:path w="1270" h="128270">
                <a:moveTo>
                  <a:pt x="380" y="-4762"/>
                </a:moveTo>
                <a:lnTo>
                  <a:pt x="380" y="132651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82" name="object 10282"/>
          <p:cNvSpPr/>
          <p:nvPr/>
        </p:nvSpPr>
        <p:spPr>
          <a:xfrm>
            <a:off x="3402977" y="394525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83" name="object 10283"/>
          <p:cNvSpPr/>
          <p:nvPr/>
        </p:nvSpPr>
        <p:spPr>
          <a:xfrm>
            <a:off x="3405009" y="4355973"/>
            <a:ext cx="0" cy="211454"/>
          </a:xfrm>
          <a:custGeom>
            <a:avLst/>
            <a:gdLst/>
            <a:ahLst/>
            <a:cxnLst/>
            <a:rect l="l" t="t" r="r" b="b"/>
            <a:pathLst>
              <a:path h="211454">
                <a:moveTo>
                  <a:pt x="0" y="0"/>
                </a:moveTo>
                <a:lnTo>
                  <a:pt x="0" y="21113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84" name="object 10284"/>
          <p:cNvSpPr/>
          <p:nvPr/>
        </p:nvSpPr>
        <p:spPr>
          <a:xfrm>
            <a:off x="3404501" y="4200525"/>
            <a:ext cx="635" cy="167640"/>
          </a:xfrm>
          <a:custGeom>
            <a:avLst/>
            <a:gdLst/>
            <a:ahLst/>
            <a:cxnLst/>
            <a:rect l="l" t="t" r="r" b="b"/>
            <a:pathLst>
              <a:path w="635" h="167639">
                <a:moveTo>
                  <a:pt x="253" y="-4762"/>
                </a:moveTo>
                <a:lnTo>
                  <a:pt x="253" y="17189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85" name="object 10285"/>
          <p:cNvSpPr/>
          <p:nvPr/>
        </p:nvSpPr>
        <p:spPr>
          <a:xfrm>
            <a:off x="3405644" y="42627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86" name="object 10286"/>
          <p:cNvSpPr/>
          <p:nvPr/>
        </p:nvSpPr>
        <p:spPr>
          <a:xfrm>
            <a:off x="3406025" y="4254500"/>
            <a:ext cx="635" cy="101600"/>
          </a:xfrm>
          <a:custGeom>
            <a:avLst/>
            <a:gdLst/>
            <a:ahLst/>
            <a:cxnLst/>
            <a:rect l="l" t="t" r="r" b="b"/>
            <a:pathLst>
              <a:path w="635" h="101600">
                <a:moveTo>
                  <a:pt x="126" y="-4762"/>
                </a:moveTo>
                <a:lnTo>
                  <a:pt x="126" y="10623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87" name="object 10287"/>
          <p:cNvSpPr/>
          <p:nvPr/>
        </p:nvSpPr>
        <p:spPr>
          <a:xfrm>
            <a:off x="3405771" y="4187316"/>
            <a:ext cx="635" cy="75565"/>
          </a:xfrm>
          <a:custGeom>
            <a:avLst/>
            <a:gdLst/>
            <a:ahLst/>
            <a:cxnLst/>
            <a:rect l="l" t="t" r="r" b="b"/>
            <a:pathLst>
              <a:path w="635" h="75564">
                <a:moveTo>
                  <a:pt x="190" y="-4762"/>
                </a:moveTo>
                <a:lnTo>
                  <a:pt x="190" y="8020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88" name="object 10288"/>
          <p:cNvSpPr/>
          <p:nvPr/>
        </p:nvSpPr>
        <p:spPr>
          <a:xfrm>
            <a:off x="3404755" y="4047744"/>
            <a:ext cx="1270" cy="153035"/>
          </a:xfrm>
          <a:custGeom>
            <a:avLst/>
            <a:gdLst/>
            <a:ahLst/>
            <a:cxnLst/>
            <a:rect l="l" t="t" r="r" b="b"/>
            <a:pathLst>
              <a:path w="1270" h="153035">
                <a:moveTo>
                  <a:pt x="635" y="-4762"/>
                </a:moveTo>
                <a:lnTo>
                  <a:pt x="635" y="157543"/>
                </a:lnTo>
              </a:path>
            </a:pathLst>
          </a:custGeom>
          <a:ln w="107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89" name="object 10289"/>
          <p:cNvSpPr/>
          <p:nvPr/>
        </p:nvSpPr>
        <p:spPr>
          <a:xfrm>
            <a:off x="3406787" y="41715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90" name="object 10290"/>
          <p:cNvSpPr/>
          <p:nvPr/>
        </p:nvSpPr>
        <p:spPr>
          <a:xfrm>
            <a:off x="3406660" y="4110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91" name="object 10291"/>
          <p:cNvSpPr/>
          <p:nvPr/>
        </p:nvSpPr>
        <p:spPr>
          <a:xfrm>
            <a:off x="3407422" y="43781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92" name="object 10292"/>
          <p:cNvSpPr/>
          <p:nvPr/>
        </p:nvSpPr>
        <p:spPr>
          <a:xfrm>
            <a:off x="3408311" y="4671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93" name="object 10293"/>
          <p:cNvSpPr/>
          <p:nvPr/>
        </p:nvSpPr>
        <p:spPr>
          <a:xfrm>
            <a:off x="3408184" y="4466844"/>
            <a:ext cx="635" cy="204470"/>
          </a:xfrm>
          <a:custGeom>
            <a:avLst/>
            <a:gdLst/>
            <a:ahLst/>
            <a:cxnLst/>
            <a:rect l="l" t="t" r="r" b="b"/>
            <a:pathLst>
              <a:path w="635" h="204470">
                <a:moveTo>
                  <a:pt x="126" y="-4762"/>
                </a:moveTo>
                <a:lnTo>
                  <a:pt x="126" y="20897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94" name="object 10294"/>
          <p:cNvSpPr/>
          <p:nvPr/>
        </p:nvSpPr>
        <p:spPr>
          <a:xfrm>
            <a:off x="3408692" y="4429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95" name="object 10295"/>
          <p:cNvSpPr/>
          <p:nvPr/>
        </p:nvSpPr>
        <p:spPr>
          <a:xfrm>
            <a:off x="3408311" y="4369053"/>
            <a:ext cx="635" cy="97790"/>
          </a:xfrm>
          <a:custGeom>
            <a:avLst/>
            <a:gdLst/>
            <a:ahLst/>
            <a:cxnLst/>
            <a:rect l="l" t="t" r="r" b="b"/>
            <a:pathLst>
              <a:path w="635" h="97789">
                <a:moveTo>
                  <a:pt x="253" y="-4762"/>
                </a:moveTo>
                <a:lnTo>
                  <a:pt x="253" y="10255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96" name="object 10296"/>
          <p:cNvSpPr/>
          <p:nvPr/>
        </p:nvSpPr>
        <p:spPr>
          <a:xfrm>
            <a:off x="3407930" y="43307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97" name="object 10297"/>
          <p:cNvSpPr/>
          <p:nvPr/>
        </p:nvSpPr>
        <p:spPr>
          <a:xfrm>
            <a:off x="3407803" y="43077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98" name="object 10298"/>
          <p:cNvSpPr/>
          <p:nvPr/>
        </p:nvSpPr>
        <p:spPr>
          <a:xfrm>
            <a:off x="3407549" y="4269359"/>
            <a:ext cx="635" cy="109220"/>
          </a:xfrm>
          <a:custGeom>
            <a:avLst/>
            <a:gdLst/>
            <a:ahLst/>
            <a:cxnLst/>
            <a:rect l="l" t="t" r="r" b="b"/>
            <a:pathLst>
              <a:path w="635" h="109220">
                <a:moveTo>
                  <a:pt x="254" y="-4762"/>
                </a:moveTo>
                <a:lnTo>
                  <a:pt x="254" y="11360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99" name="object 10299"/>
          <p:cNvSpPr/>
          <p:nvPr/>
        </p:nvSpPr>
        <p:spPr>
          <a:xfrm>
            <a:off x="3407168" y="4241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00" name="object 10300"/>
          <p:cNvSpPr/>
          <p:nvPr/>
        </p:nvSpPr>
        <p:spPr>
          <a:xfrm>
            <a:off x="3409073" y="4283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01" name="object 10301"/>
          <p:cNvSpPr/>
          <p:nvPr/>
        </p:nvSpPr>
        <p:spPr>
          <a:xfrm>
            <a:off x="3409454" y="43390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02" name="object 10302"/>
          <p:cNvSpPr/>
          <p:nvPr/>
        </p:nvSpPr>
        <p:spPr>
          <a:xfrm>
            <a:off x="3409835" y="42890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03" name="object 10303"/>
          <p:cNvSpPr/>
          <p:nvPr/>
        </p:nvSpPr>
        <p:spPr>
          <a:xfrm>
            <a:off x="3409581" y="4189603"/>
            <a:ext cx="635" cy="149860"/>
          </a:xfrm>
          <a:custGeom>
            <a:avLst/>
            <a:gdLst/>
            <a:ahLst/>
            <a:cxnLst/>
            <a:rect l="l" t="t" r="r" b="b"/>
            <a:pathLst>
              <a:path w="635" h="149860">
                <a:moveTo>
                  <a:pt x="190" y="-4762"/>
                </a:moveTo>
                <a:lnTo>
                  <a:pt x="190" y="15424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04" name="object 10304"/>
          <p:cNvSpPr/>
          <p:nvPr/>
        </p:nvSpPr>
        <p:spPr>
          <a:xfrm>
            <a:off x="3409200" y="4167504"/>
            <a:ext cx="635" cy="116205"/>
          </a:xfrm>
          <a:custGeom>
            <a:avLst/>
            <a:gdLst/>
            <a:ahLst/>
            <a:cxnLst/>
            <a:rect l="l" t="t" r="r" b="b"/>
            <a:pathLst>
              <a:path w="635" h="116204">
                <a:moveTo>
                  <a:pt x="317" y="-4762"/>
                </a:moveTo>
                <a:lnTo>
                  <a:pt x="317" y="12096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05" name="object 10305"/>
          <p:cNvSpPr/>
          <p:nvPr/>
        </p:nvSpPr>
        <p:spPr>
          <a:xfrm>
            <a:off x="3407422" y="4149725"/>
            <a:ext cx="2540" cy="92075"/>
          </a:xfrm>
          <a:custGeom>
            <a:avLst/>
            <a:gdLst/>
            <a:ahLst/>
            <a:cxnLst/>
            <a:rect l="l" t="t" r="r" b="b"/>
            <a:pathLst>
              <a:path w="2539" h="92075">
                <a:moveTo>
                  <a:pt x="0" y="91948"/>
                </a:moveTo>
                <a:lnTo>
                  <a:pt x="0" y="0"/>
                </a:lnTo>
                <a:lnTo>
                  <a:pt x="2032" y="0"/>
                </a:lnTo>
                <a:lnTo>
                  <a:pt x="2032" y="177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06" name="object 10306"/>
          <p:cNvSpPr/>
          <p:nvPr/>
        </p:nvSpPr>
        <p:spPr>
          <a:xfrm>
            <a:off x="3410470" y="42924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07" name="object 10307"/>
          <p:cNvSpPr/>
          <p:nvPr/>
        </p:nvSpPr>
        <p:spPr>
          <a:xfrm>
            <a:off x="3411232" y="43643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08" name="object 10308"/>
          <p:cNvSpPr/>
          <p:nvPr/>
        </p:nvSpPr>
        <p:spPr>
          <a:xfrm>
            <a:off x="3410978" y="43073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09" name="object 10309"/>
          <p:cNvSpPr/>
          <p:nvPr/>
        </p:nvSpPr>
        <p:spPr>
          <a:xfrm>
            <a:off x="3410851" y="4240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10" name="object 10310"/>
          <p:cNvSpPr/>
          <p:nvPr/>
        </p:nvSpPr>
        <p:spPr>
          <a:xfrm>
            <a:off x="3411740" y="44453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11" name="object 10311"/>
          <p:cNvSpPr/>
          <p:nvPr/>
        </p:nvSpPr>
        <p:spPr>
          <a:xfrm>
            <a:off x="3411613" y="4309364"/>
            <a:ext cx="635" cy="136525"/>
          </a:xfrm>
          <a:custGeom>
            <a:avLst/>
            <a:gdLst/>
            <a:ahLst/>
            <a:cxnLst/>
            <a:rect l="l" t="t" r="r" b="b"/>
            <a:pathLst>
              <a:path w="635" h="136525">
                <a:moveTo>
                  <a:pt x="126" y="-4762"/>
                </a:moveTo>
                <a:lnTo>
                  <a:pt x="126" y="14077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12" name="object 10312"/>
          <p:cNvSpPr/>
          <p:nvPr/>
        </p:nvSpPr>
        <p:spPr>
          <a:xfrm>
            <a:off x="3412121" y="43493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13" name="object 10313"/>
          <p:cNvSpPr/>
          <p:nvPr/>
        </p:nvSpPr>
        <p:spPr>
          <a:xfrm>
            <a:off x="3412502" y="43326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14" name="object 10314"/>
          <p:cNvSpPr/>
          <p:nvPr/>
        </p:nvSpPr>
        <p:spPr>
          <a:xfrm>
            <a:off x="3412248" y="4232021"/>
            <a:ext cx="635" cy="117475"/>
          </a:xfrm>
          <a:custGeom>
            <a:avLst/>
            <a:gdLst/>
            <a:ahLst/>
            <a:cxnLst/>
            <a:rect l="l" t="t" r="r" b="b"/>
            <a:pathLst>
              <a:path w="635" h="117475">
                <a:moveTo>
                  <a:pt x="190" y="-4762"/>
                </a:moveTo>
                <a:lnTo>
                  <a:pt x="190" y="12211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15" name="object 10315"/>
          <p:cNvSpPr/>
          <p:nvPr/>
        </p:nvSpPr>
        <p:spPr>
          <a:xfrm>
            <a:off x="3411740" y="4213478"/>
            <a:ext cx="1270" cy="95885"/>
          </a:xfrm>
          <a:custGeom>
            <a:avLst/>
            <a:gdLst/>
            <a:ahLst/>
            <a:cxnLst/>
            <a:rect l="l" t="t" r="r" b="b"/>
            <a:pathLst>
              <a:path w="1270" h="95885">
                <a:moveTo>
                  <a:pt x="381" y="-4762"/>
                </a:moveTo>
                <a:lnTo>
                  <a:pt x="381" y="100647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16" name="object 10316"/>
          <p:cNvSpPr/>
          <p:nvPr/>
        </p:nvSpPr>
        <p:spPr>
          <a:xfrm>
            <a:off x="3410978" y="4187316"/>
            <a:ext cx="1270" cy="53340"/>
          </a:xfrm>
          <a:custGeom>
            <a:avLst/>
            <a:gdLst/>
            <a:ahLst/>
            <a:cxnLst/>
            <a:rect l="l" t="t" r="r" b="b"/>
            <a:pathLst>
              <a:path w="1270" h="53339">
                <a:moveTo>
                  <a:pt x="0" y="52958"/>
                </a:moveTo>
                <a:lnTo>
                  <a:pt x="0" y="0"/>
                </a:lnTo>
                <a:lnTo>
                  <a:pt x="1143" y="0"/>
                </a:lnTo>
                <a:lnTo>
                  <a:pt x="1143" y="261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17" name="object 10317"/>
          <p:cNvSpPr/>
          <p:nvPr/>
        </p:nvSpPr>
        <p:spPr>
          <a:xfrm>
            <a:off x="3410597" y="4160520"/>
            <a:ext cx="1270" cy="132080"/>
          </a:xfrm>
          <a:custGeom>
            <a:avLst/>
            <a:gdLst/>
            <a:ahLst/>
            <a:cxnLst/>
            <a:rect l="l" t="t" r="r" b="b"/>
            <a:pathLst>
              <a:path w="1270" h="132079">
                <a:moveTo>
                  <a:pt x="444" y="-4762"/>
                </a:moveTo>
                <a:lnTo>
                  <a:pt x="444" y="136715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18" name="object 10318"/>
          <p:cNvSpPr/>
          <p:nvPr/>
        </p:nvSpPr>
        <p:spPr>
          <a:xfrm>
            <a:off x="3410216" y="413321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19" name="object 10319"/>
          <p:cNvSpPr/>
          <p:nvPr/>
        </p:nvSpPr>
        <p:spPr>
          <a:xfrm>
            <a:off x="3408438" y="4052696"/>
            <a:ext cx="2540" cy="97155"/>
          </a:xfrm>
          <a:custGeom>
            <a:avLst/>
            <a:gdLst/>
            <a:ahLst/>
            <a:cxnLst/>
            <a:rect l="l" t="t" r="r" b="b"/>
            <a:pathLst>
              <a:path w="2539" h="97154">
                <a:moveTo>
                  <a:pt x="0" y="97027"/>
                </a:moveTo>
                <a:lnTo>
                  <a:pt x="0" y="0"/>
                </a:lnTo>
                <a:lnTo>
                  <a:pt x="2159" y="0"/>
                </a:lnTo>
                <a:lnTo>
                  <a:pt x="2159" y="805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20" name="object 10320"/>
          <p:cNvSpPr/>
          <p:nvPr/>
        </p:nvSpPr>
        <p:spPr>
          <a:xfrm>
            <a:off x="3406787" y="3991609"/>
            <a:ext cx="3175" cy="118745"/>
          </a:xfrm>
          <a:custGeom>
            <a:avLst/>
            <a:gdLst/>
            <a:ahLst/>
            <a:cxnLst/>
            <a:rect l="l" t="t" r="r" b="b"/>
            <a:pathLst>
              <a:path w="3175" h="118745">
                <a:moveTo>
                  <a:pt x="0" y="118618"/>
                </a:moveTo>
                <a:lnTo>
                  <a:pt x="0" y="0"/>
                </a:lnTo>
                <a:lnTo>
                  <a:pt x="2794" y="0"/>
                </a:lnTo>
                <a:lnTo>
                  <a:pt x="2794" y="610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21" name="object 10321"/>
          <p:cNvSpPr/>
          <p:nvPr/>
        </p:nvSpPr>
        <p:spPr>
          <a:xfrm>
            <a:off x="3405390" y="3858767"/>
            <a:ext cx="3175" cy="189230"/>
          </a:xfrm>
          <a:custGeom>
            <a:avLst/>
            <a:gdLst/>
            <a:ahLst/>
            <a:cxnLst/>
            <a:rect l="l" t="t" r="r" b="b"/>
            <a:pathLst>
              <a:path w="3175" h="189229">
                <a:moveTo>
                  <a:pt x="0" y="188975"/>
                </a:moveTo>
                <a:lnTo>
                  <a:pt x="0" y="0"/>
                </a:lnTo>
                <a:lnTo>
                  <a:pt x="2794" y="0"/>
                </a:lnTo>
                <a:lnTo>
                  <a:pt x="2794" y="1328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22" name="object 10322"/>
          <p:cNvSpPr/>
          <p:nvPr/>
        </p:nvSpPr>
        <p:spPr>
          <a:xfrm>
            <a:off x="3403358" y="3764788"/>
            <a:ext cx="3810" cy="180975"/>
          </a:xfrm>
          <a:custGeom>
            <a:avLst/>
            <a:gdLst/>
            <a:ahLst/>
            <a:cxnLst/>
            <a:rect l="l" t="t" r="r" b="b"/>
            <a:pathLst>
              <a:path w="3810" h="180975">
                <a:moveTo>
                  <a:pt x="0" y="180467"/>
                </a:moveTo>
                <a:lnTo>
                  <a:pt x="0" y="0"/>
                </a:lnTo>
                <a:lnTo>
                  <a:pt x="3429" y="0"/>
                </a:lnTo>
                <a:lnTo>
                  <a:pt x="3429" y="939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23" name="object 10323"/>
          <p:cNvSpPr/>
          <p:nvPr/>
        </p:nvSpPr>
        <p:spPr>
          <a:xfrm>
            <a:off x="3401072" y="3654552"/>
            <a:ext cx="4445" cy="140335"/>
          </a:xfrm>
          <a:custGeom>
            <a:avLst/>
            <a:gdLst/>
            <a:ahLst/>
            <a:cxnLst/>
            <a:rect l="l" t="t" r="r" b="b"/>
            <a:pathLst>
              <a:path w="4445" h="140335">
                <a:moveTo>
                  <a:pt x="0" y="139826"/>
                </a:moveTo>
                <a:lnTo>
                  <a:pt x="0" y="0"/>
                </a:lnTo>
                <a:lnTo>
                  <a:pt x="3937" y="0"/>
                </a:lnTo>
                <a:lnTo>
                  <a:pt x="3937" y="11023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24" name="object 10324"/>
          <p:cNvSpPr/>
          <p:nvPr/>
        </p:nvSpPr>
        <p:spPr>
          <a:xfrm>
            <a:off x="3412883" y="4396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25" name="object 10325"/>
          <p:cNvSpPr/>
          <p:nvPr/>
        </p:nvSpPr>
        <p:spPr>
          <a:xfrm>
            <a:off x="3413645" y="44504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26" name="object 10326"/>
          <p:cNvSpPr/>
          <p:nvPr/>
        </p:nvSpPr>
        <p:spPr>
          <a:xfrm>
            <a:off x="3413518" y="43661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27" name="object 10327"/>
          <p:cNvSpPr/>
          <p:nvPr/>
        </p:nvSpPr>
        <p:spPr>
          <a:xfrm>
            <a:off x="3413264" y="4335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28" name="object 10328"/>
          <p:cNvSpPr/>
          <p:nvPr/>
        </p:nvSpPr>
        <p:spPr>
          <a:xfrm>
            <a:off x="3414788" y="45794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29" name="object 10329"/>
          <p:cNvSpPr/>
          <p:nvPr/>
        </p:nvSpPr>
        <p:spPr>
          <a:xfrm>
            <a:off x="3415169" y="45464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30" name="object 10330"/>
          <p:cNvSpPr/>
          <p:nvPr/>
        </p:nvSpPr>
        <p:spPr>
          <a:xfrm>
            <a:off x="3414915" y="4489703"/>
            <a:ext cx="635" cy="90170"/>
          </a:xfrm>
          <a:custGeom>
            <a:avLst/>
            <a:gdLst/>
            <a:ahLst/>
            <a:cxnLst/>
            <a:rect l="l" t="t" r="r" b="b"/>
            <a:pathLst>
              <a:path w="635" h="90170">
                <a:moveTo>
                  <a:pt x="190" y="-4762"/>
                </a:moveTo>
                <a:lnTo>
                  <a:pt x="190" y="9455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31" name="object 10331"/>
          <p:cNvSpPr/>
          <p:nvPr/>
        </p:nvSpPr>
        <p:spPr>
          <a:xfrm>
            <a:off x="3414661" y="44715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32" name="object 10332"/>
          <p:cNvSpPr/>
          <p:nvPr/>
        </p:nvSpPr>
        <p:spPr>
          <a:xfrm>
            <a:off x="3414407" y="44461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33" name="object 10333"/>
          <p:cNvSpPr/>
          <p:nvPr/>
        </p:nvSpPr>
        <p:spPr>
          <a:xfrm>
            <a:off x="3414280" y="44093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34" name="object 10334"/>
          <p:cNvSpPr/>
          <p:nvPr/>
        </p:nvSpPr>
        <p:spPr>
          <a:xfrm>
            <a:off x="3414026" y="43388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35" name="object 10335"/>
          <p:cNvSpPr/>
          <p:nvPr/>
        </p:nvSpPr>
        <p:spPr>
          <a:xfrm>
            <a:off x="3415804" y="44636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36" name="object 10336"/>
          <p:cNvSpPr/>
          <p:nvPr/>
        </p:nvSpPr>
        <p:spPr>
          <a:xfrm>
            <a:off x="3415550" y="43893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37" name="object 10337"/>
          <p:cNvSpPr/>
          <p:nvPr/>
        </p:nvSpPr>
        <p:spPr>
          <a:xfrm>
            <a:off x="3416947" y="4598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38" name="object 10338"/>
          <p:cNvSpPr/>
          <p:nvPr/>
        </p:nvSpPr>
        <p:spPr>
          <a:xfrm>
            <a:off x="3416693" y="45245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39" name="object 10339"/>
          <p:cNvSpPr/>
          <p:nvPr/>
        </p:nvSpPr>
        <p:spPr>
          <a:xfrm>
            <a:off x="3416566" y="4451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40" name="object 10340"/>
          <p:cNvSpPr/>
          <p:nvPr/>
        </p:nvSpPr>
        <p:spPr>
          <a:xfrm>
            <a:off x="3417455" y="46000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41" name="object 10341"/>
          <p:cNvSpPr/>
          <p:nvPr/>
        </p:nvSpPr>
        <p:spPr>
          <a:xfrm>
            <a:off x="3417328" y="4478401"/>
            <a:ext cx="635" cy="121920"/>
          </a:xfrm>
          <a:custGeom>
            <a:avLst/>
            <a:gdLst/>
            <a:ahLst/>
            <a:cxnLst/>
            <a:rect l="l" t="t" r="r" b="b"/>
            <a:pathLst>
              <a:path w="635" h="121920">
                <a:moveTo>
                  <a:pt x="126" y="-4762"/>
                </a:moveTo>
                <a:lnTo>
                  <a:pt x="126" y="12642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42" name="object 10342"/>
          <p:cNvSpPr/>
          <p:nvPr/>
        </p:nvSpPr>
        <p:spPr>
          <a:xfrm>
            <a:off x="3417836" y="44739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43" name="object 10343"/>
          <p:cNvSpPr/>
          <p:nvPr/>
        </p:nvSpPr>
        <p:spPr>
          <a:xfrm>
            <a:off x="3417455" y="4438903"/>
            <a:ext cx="635" cy="40005"/>
          </a:xfrm>
          <a:custGeom>
            <a:avLst/>
            <a:gdLst/>
            <a:ahLst/>
            <a:cxnLst/>
            <a:rect l="l" t="t" r="r" b="b"/>
            <a:pathLst>
              <a:path w="635" h="40004">
                <a:moveTo>
                  <a:pt x="0" y="39497"/>
                </a:moveTo>
                <a:lnTo>
                  <a:pt x="0" y="0"/>
                </a:lnTo>
                <a:lnTo>
                  <a:pt x="508" y="0"/>
                </a:lnTo>
                <a:lnTo>
                  <a:pt x="508" y="350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44" name="object 10344"/>
          <p:cNvSpPr/>
          <p:nvPr/>
        </p:nvSpPr>
        <p:spPr>
          <a:xfrm>
            <a:off x="3416693" y="4421504"/>
            <a:ext cx="1270" cy="30480"/>
          </a:xfrm>
          <a:custGeom>
            <a:avLst/>
            <a:gdLst/>
            <a:ahLst/>
            <a:cxnLst/>
            <a:rect l="l" t="t" r="r" b="b"/>
            <a:pathLst>
              <a:path w="1270" h="30479">
                <a:moveTo>
                  <a:pt x="0" y="30479"/>
                </a:moveTo>
                <a:lnTo>
                  <a:pt x="0" y="0"/>
                </a:lnTo>
                <a:lnTo>
                  <a:pt x="1016" y="0"/>
                </a:lnTo>
                <a:lnTo>
                  <a:pt x="1016" y="173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45" name="object 10345"/>
          <p:cNvSpPr/>
          <p:nvPr/>
        </p:nvSpPr>
        <p:spPr>
          <a:xfrm>
            <a:off x="3416312" y="4368546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46" name="object 10346"/>
          <p:cNvSpPr/>
          <p:nvPr/>
        </p:nvSpPr>
        <p:spPr>
          <a:xfrm>
            <a:off x="3416185" y="43508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47" name="object 10347"/>
          <p:cNvSpPr/>
          <p:nvPr/>
        </p:nvSpPr>
        <p:spPr>
          <a:xfrm>
            <a:off x="3415677" y="4326128"/>
            <a:ext cx="1270" cy="63500"/>
          </a:xfrm>
          <a:custGeom>
            <a:avLst/>
            <a:gdLst/>
            <a:ahLst/>
            <a:cxnLst/>
            <a:rect l="l" t="t" r="r" b="b"/>
            <a:pathLst>
              <a:path w="1270" h="63500">
                <a:moveTo>
                  <a:pt x="0" y="63246"/>
                </a:moveTo>
                <a:lnTo>
                  <a:pt x="0" y="0"/>
                </a:lnTo>
                <a:lnTo>
                  <a:pt x="762" y="0"/>
                </a:lnTo>
                <a:lnTo>
                  <a:pt x="762" y="247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48" name="object 10348"/>
          <p:cNvSpPr/>
          <p:nvPr/>
        </p:nvSpPr>
        <p:spPr>
          <a:xfrm>
            <a:off x="3414280" y="4318761"/>
            <a:ext cx="1905" cy="20320"/>
          </a:xfrm>
          <a:custGeom>
            <a:avLst/>
            <a:gdLst/>
            <a:ahLst/>
            <a:cxnLst/>
            <a:rect l="l" t="t" r="r" b="b"/>
            <a:pathLst>
              <a:path w="1904" h="20320">
                <a:moveTo>
                  <a:pt x="0" y="20065"/>
                </a:moveTo>
                <a:lnTo>
                  <a:pt x="0" y="0"/>
                </a:lnTo>
                <a:lnTo>
                  <a:pt x="1778" y="0"/>
                </a:lnTo>
                <a:lnTo>
                  <a:pt x="1778" y="73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49" name="object 10349"/>
          <p:cNvSpPr/>
          <p:nvPr/>
        </p:nvSpPr>
        <p:spPr>
          <a:xfrm>
            <a:off x="3413518" y="4294251"/>
            <a:ext cx="1905" cy="41275"/>
          </a:xfrm>
          <a:custGeom>
            <a:avLst/>
            <a:gdLst/>
            <a:ahLst/>
            <a:cxnLst/>
            <a:rect l="l" t="t" r="r" b="b"/>
            <a:pathLst>
              <a:path w="1904" h="41275">
                <a:moveTo>
                  <a:pt x="0" y="41021"/>
                </a:moveTo>
                <a:lnTo>
                  <a:pt x="0" y="0"/>
                </a:lnTo>
                <a:lnTo>
                  <a:pt x="1651" y="0"/>
                </a:lnTo>
                <a:lnTo>
                  <a:pt x="1651" y="245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50" name="object 10350"/>
          <p:cNvSpPr/>
          <p:nvPr/>
        </p:nvSpPr>
        <p:spPr>
          <a:xfrm>
            <a:off x="3413010" y="4267200"/>
            <a:ext cx="1270" cy="129539"/>
          </a:xfrm>
          <a:custGeom>
            <a:avLst/>
            <a:gdLst/>
            <a:ahLst/>
            <a:cxnLst/>
            <a:rect l="l" t="t" r="r" b="b"/>
            <a:pathLst>
              <a:path w="1270" h="129539">
                <a:moveTo>
                  <a:pt x="635" y="-4762"/>
                </a:moveTo>
                <a:lnTo>
                  <a:pt x="635" y="133921"/>
                </a:lnTo>
              </a:path>
            </a:pathLst>
          </a:custGeom>
          <a:ln w="107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51" name="object 10351"/>
          <p:cNvSpPr/>
          <p:nvPr/>
        </p:nvSpPr>
        <p:spPr>
          <a:xfrm>
            <a:off x="3418471" y="44834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52" name="object 10352"/>
          <p:cNvSpPr/>
          <p:nvPr/>
        </p:nvSpPr>
        <p:spPr>
          <a:xfrm>
            <a:off x="3418217" y="4356353"/>
            <a:ext cx="635" cy="127635"/>
          </a:xfrm>
          <a:custGeom>
            <a:avLst/>
            <a:gdLst/>
            <a:ahLst/>
            <a:cxnLst/>
            <a:rect l="l" t="t" r="r" b="b"/>
            <a:pathLst>
              <a:path w="635" h="127635">
                <a:moveTo>
                  <a:pt x="190" y="-4762"/>
                </a:moveTo>
                <a:lnTo>
                  <a:pt x="190" y="13188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53" name="object 10353"/>
          <p:cNvSpPr/>
          <p:nvPr/>
        </p:nvSpPr>
        <p:spPr>
          <a:xfrm>
            <a:off x="3418979" y="43691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54" name="object 10354"/>
          <p:cNvSpPr/>
          <p:nvPr/>
        </p:nvSpPr>
        <p:spPr>
          <a:xfrm>
            <a:off x="3420757" y="45185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55" name="object 10355"/>
          <p:cNvSpPr/>
          <p:nvPr/>
        </p:nvSpPr>
        <p:spPr>
          <a:xfrm>
            <a:off x="3421519" y="46549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56" name="object 10356"/>
          <p:cNvSpPr/>
          <p:nvPr/>
        </p:nvSpPr>
        <p:spPr>
          <a:xfrm>
            <a:off x="3421900" y="46652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57" name="object 10357"/>
          <p:cNvSpPr/>
          <p:nvPr/>
        </p:nvSpPr>
        <p:spPr>
          <a:xfrm>
            <a:off x="3422408" y="46776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58" name="object 10358"/>
          <p:cNvSpPr/>
          <p:nvPr/>
        </p:nvSpPr>
        <p:spPr>
          <a:xfrm>
            <a:off x="3422281" y="46315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59" name="object 10359"/>
          <p:cNvSpPr/>
          <p:nvPr/>
        </p:nvSpPr>
        <p:spPr>
          <a:xfrm>
            <a:off x="3422027" y="4601464"/>
            <a:ext cx="635" cy="64135"/>
          </a:xfrm>
          <a:custGeom>
            <a:avLst/>
            <a:gdLst/>
            <a:ahLst/>
            <a:cxnLst/>
            <a:rect l="l" t="t" r="r" b="b"/>
            <a:pathLst>
              <a:path w="635" h="64135">
                <a:moveTo>
                  <a:pt x="190" y="-4762"/>
                </a:moveTo>
                <a:lnTo>
                  <a:pt x="190" y="6851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60" name="object 10360"/>
          <p:cNvSpPr/>
          <p:nvPr/>
        </p:nvSpPr>
        <p:spPr>
          <a:xfrm>
            <a:off x="3421646" y="4569714"/>
            <a:ext cx="635" cy="85725"/>
          </a:xfrm>
          <a:custGeom>
            <a:avLst/>
            <a:gdLst/>
            <a:ahLst/>
            <a:cxnLst/>
            <a:rect l="l" t="t" r="r" b="b"/>
            <a:pathLst>
              <a:path w="635" h="85725">
                <a:moveTo>
                  <a:pt x="254" y="-4762"/>
                </a:moveTo>
                <a:lnTo>
                  <a:pt x="254" y="8997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61" name="object 10361"/>
          <p:cNvSpPr/>
          <p:nvPr/>
        </p:nvSpPr>
        <p:spPr>
          <a:xfrm>
            <a:off x="3421265" y="45566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62" name="object 10362"/>
          <p:cNvSpPr/>
          <p:nvPr/>
        </p:nvSpPr>
        <p:spPr>
          <a:xfrm>
            <a:off x="3424694" y="48327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63" name="object 10363"/>
          <p:cNvSpPr/>
          <p:nvPr/>
        </p:nvSpPr>
        <p:spPr>
          <a:xfrm>
            <a:off x="3424567" y="47729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64" name="object 10364"/>
          <p:cNvSpPr/>
          <p:nvPr/>
        </p:nvSpPr>
        <p:spPr>
          <a:xfrm>
            <a:off x="3424313" y="47679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65" name="object 10365"/>
          <p:cNvSpPr/>
          <p:nvPr/>
        </p:nvSpPr>
        <p:spPr>
          <a:xfrm>
            <a:off x="3424186" y="473341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66" name="object 10366"/>
          <p:cNvSpPr/>
          <p:nvPr/>
        </p:nvSpPr>
        <p:spPr>
          <a:xfrm>
            <a:off x="3423932" y="4707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67" name="object 10367"/>
          <p:cNvSpPr/>
          <p:nvPr/>
        </p:nvSpPr>
        <p:spPr>
          <a:xfrm>
            <a:off x="3423805" y="46864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68" name="object 10368"/>
          <p:cNvSpPr/>
          <p:nvPr/>
        </p:nvSpPr>
        <p:spPr>
          <a:xfrm>
            <a:off x="3425329" y="47797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69" name="object 10369"/>
          <p:cNvSpPr/>
          <p:nvPr/>
        </p:nvSpPr>
        <p:spPr>
          <a:xfrm>
            <a:off x="3425710" y="4782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70" name="object 10370"/>
          <p:cNvSpPr/>
          <p:nvPr/>
        </p:nvSpPr>
        <p:spPr>
          <a:xfrm>
            <a:off x="3426091" y="4776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71" name="object 10371"/>
          <p:cNvSpPr/>
          <p:nvPr/>
        </p:nvSpPr>
        <p:spPr>
          <a:xfrm>
            <a:off x="3425837" y="4716398"/>
            <a:ext cx="635" cy="66675"/>
          </a:xfrm>
          <a:custGeom>
            <a:avLst/>
            <a:gdLst/>
            <a:ahLst/>
            <a:cxnLst/>
            <a:rect l="l" t="t" r="r" b="b"/>
            <a:pathLst>
              <a:path w="635" h="66675">
                <a:moveTo>
                  <a:pt x="190" y="-4762"/>
                </a:moveTo>
                <a:lnTo>
                  <a:pt x="190" y="7131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72" name="object 10372"/>
          <p:cNvSpPr/>
          <p:nvPr/>
        </p:nvSpPr>
        <p:spPr>
          <a:xfrm>
            <a:off x="3425456" y="4696586"/>
            <a:ext cx="635" cy="83185"/>
          </a:xfrm>
          <a:custGeom>
            <a:avLst/>
            <a:gdLst/>
            <a:ahLst/>
            <a:cxnLst/>
            <a:rect l="l" t="t" r="r" b="b"/>
            <a:pathLst>
              <a:path w="635" h="83185">
                <a:moveTo>
                  <a:pt x="253" y="-4762"/>
                </a:moveTo>
                <a:lnTo>
                  <a:pt x="253" y="8794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73" name="object 10373"/>
          <p:cNvSpPr/>
          <p:nvPr/>
        </p:nvSpPr>
        <p:spPr>
          <a:xfrm>
            <a:off x="3425075" y="46803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74" name="object 10374"/>
          <p:cNvSpPr/>
          <p:nvPr/>
        </p:nvSpPr>
        <p:spPr>
          <a:xfrm>
            <a:off x="3423932" y="4672965"/>
            <a:ext cx="1905" cy="13970"/>
          </a:xfrm>
          <a:custGeom>
            <a:avLst/>
            <a:gdLst/>
            <a:ahLst/>
            <a:cxnLst/>
            <a:rect l="l" t="t" r="r" b="b"/>
            <a:pathLst>
              <a:path w="1904" h="13970">
                <a:moveTo>
                  <a:pt x="0" y="13462"/>
                </a:moveTo>
                <a:lnTo>
                  <a:pt x="0" y="0"/>
                </a:lnTo>
                <a:lnTo>
                  <a:pt x="1524" y="0"/>
                </a:lnTo>
                <a:lnTo>
                  <a:pt x="1524" y="73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75" name="object 10375"/>
          <p:cNvSpPr/>
          <p:nvPr/>
        </p:nvSpPr>
        <p:spPr>
          <a:xfrm>
            <a:off x="3423551" y="464375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92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76" name="object 10376"/>
          <p:cNvSpPr/>
          <p:nvPr/>
        </p:nvSpPr>
        <p:spPr>
          <a:xfrm>
            <a:off x="3423424" y="462724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77" name="object 10377"/>
          <p:cNvSpPr/>
          <p:nvPr/>
        </p:nvSpPr>
        <p:spPr>
          <a:xfrm>
            <a:off x="3423170" y="46197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78" name="object 10378"/>
          <p:cNvSpPr/>
          <p:nvPr/>
        </p:nvSpPr>
        <p:spPr>
          <a:xfrm>
            <a:off x="3426599" y="4694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79" name="object 10379"/>
          <p:cNvSpPr/>
          <p:nvPr/>
        </p:nvSpPr>
        <p:spPr>
          <a:xfrm>
            <a:off x="3426472" y="4649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80" name="object 10380"/>
          <p:cNvSpPr/>
          <p:nvPr/>
        </p:nvSpPr>
        <p:spPr>
          <a:xfrm>
            <a:off x="3427996" y="4779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81" name="object 10381"/>
          <p:cNvSpPr/>
          <p:nvPr/>
        </p:nvSpPr>
        <p:spPr>
          <a:xfrm>
            <a:off x="3428377" y="4769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82" name="object 10382"/>
          <p:cNvSpPr/>
          <p:nvPr/>
        </p:nvSpPr>
        <p:spPr>
          <a:xfrm>
            <a:off x="3428123" y="4731765"/>
            <a:ext cx="635" cy="47625"/>
          </a:xfrm>
          <a:custGeom>
            <a:avLst/>
            <a:gdLst/>
            <a:ahLst/>
            <a:cxnLst/>
            <a:rect l="l" t="t" r="r" b="b"/>
            <a:pathLst>
              <a:path w="635" h="47625">
                <a:moveTo>
                  <a:pt x="190" y="-4762"/>
                </a:moveTo>
                <a:lnTo>
                  <a:pt x="190" y="5200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83" name="object 10383"/>
          <p:cNvSpPr/>
          <p:nvPr/>
        </p:nvSpPr>
        <p:spPr>
          <a:xfrm>
            <a:off x="3428885" y="47892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84" name="object 10384"/>
          <p:cNvSpPr/>
          <p:nvPr/>
        </p:nvSpPr>
        <p:spPr>
          <a:xfrm>
            <a:off x="3429266" y="4785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85" name="object 10385"/>
          <p:cNvSpPr/>
          <p:nvPr/>
        </p:nvSpPr>
        <p:spPr>
          <a:xfrm>
            <a:off x="3429012" y="4763261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6035"/>
                </a:moveTo>
                <a:lnTo>
                  <a:pt x="0" y="0"/>
                </a:lnTo>
                <a:lnTo>
                  <a:pt x="381" y="0"/>
                </a:lnTo>
                <a:lnTo>
                  <a:pt x="381" y="224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86" name="object 10386"/>
          <p:cNvSpPr/>
          <p:nvPr/>
        </p:nvSpPr>
        <p:spPr>
          <a:xfrm>
            <a:off x="3429901" y="48133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87" name="object 10387"/>
          <p:cNvSpPr/>
          <p:nvPr/>
        </p:nvSpPr>
        <p:spPr>
          <a:xfrm>
            <a:off x="3430409" y="4817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88" name="object 10388"/>
          <p:cNvSpPr/>
          <p:nvPr/>
        </p:nvSpPr>
        <p:spPr>
          <a:xfrm>
            <a:off x="3430282" y="4777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89" name="object 10389"/>
          <p:cNvSpPr/>
          <p:nvPr/>
        </p:nvSpPr>
        <p:spPr>
          <a:xfrm>
            <a:off x="3430028" y="4761103"/>
            <a:ext cx="635" cy="52705"/>
          </a:xfrm>
          <a:custGeom>
            <a:avLst/>
            <a:gdLst/>
            <a:ahLst/>
            <a:cxnLst/>
            <a:rect l="l" t="t" r="r" b="b"/>
            <a:pathLst>
              <a:path w="635" h="52704">
                <a:moveTo>
                  <a:pt x="190" y="-4762"/>
                </a:moveTo>
                <a:lnTo>
                  <a:pt x="190" y="5695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90" name="object 10390"/>
          <p:cNvSpPr/>
          <p:nvPr/>
        </p:nvSpPr>
        <p:spPr>
          <a:xfrm>
            <a:off x="3429647" y="47348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91" name="object 10391"/>
          <p:cNvSpPr/>
          <p:nvPr/>
        </p:nvSpPr>
        <p:spPr>
          <a:xfrm>
            <a:off x="3429266" y="4725923"/>
            <a:ext cx="635" cy="37465"/>
          </a:xfrm>
          <a:custGeom>
            <a:avLst/>
            <a:gdLst/>
            <a:ahLst/>
            <a:cxnLst/>
            <a:rect l="l" t="t" r="r" b="b"/>
            <a:pathLst>
              <a:path w="635" h="37464">
                <a:moveTo>
                  <a:pt x="0" y="37337"/>
                </a:moveTo>
                <a:lnTo>
                  <a:pt x="0" y="0"/>
                </a:lnTo>
                <a:lnTo>
                  <a:pt x="635" y="0"/>
                </a:lnTo>
                <a:lnTo>
                  <a:pt x="635" y="88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92" name="object 10392"/>
          <p:cNvSpPr/>
          <p:nvPr/>
        </p:nvSpPr>
        <p:spPr>
          <a:xfrm>
            <a:off x="3428758" y="4709540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93" name="object 10393"/>
          <p:cNvSpPr/>
          <p:nvPr/>
        </p:nvSpPr>
        <p:spPr>
          <a:xfrm>
            <a:off x="3428250" y="4704969"/>
            <a:ext cx="1270" cy="27305"/>
          </a:xfrm>
          <a:custGeom>
            <a:avLst/>
            <a:gdLst/>
            <a:ahLst/>
            <a:cxnLst/>
            <a:rect l="l" t="t" r="r" b="b"/>
            <a:pathLst>
              <a:path w="1270" h="27304">
                <a:moveTo>
                  <a:pt x="0" y="26797"/>
                </a:moveTo>
                <a:lnTo>
                  <a:pt x="0" y="0"/>
                </a:lnTo>
                <a:lnTo>
                  <a:pt x="889" y="0"/>
                </a:lnTo>
                <a:lnTo>
                  <a:pt x="889" y="45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94" name="object 10394"/>
          <p:cNvSpPr/>
          <p:nvPr/>
        </p:nvSpPr>
        <p:spPr>
          <a:xfrm>
            <a:off x="3427742" y="468604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95" name="object 10395"/>
          <p:cNvSpPr/>
          <p:nvPr/>
        </p:nvSpPr>
        <p:spPr>
          <a:xfrm>
            <a:off x="3427615" y="46537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96" name="object 10396"/>
          <p:cNvSpPr/>
          <p:nvPr/>
        </p:nvSpPr>
        <p:spPr>
          <a:xfrm>
            <a:off x="3427361" y="46407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97" name="object 10397"/>
          <p:cNvSpPr/>
          <p:nvPr/>
        </p:nvSpPr>
        <p:spPr>
          <a:xfrm>
            <a:off x="3427234" y="46280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98" name="object 10398"/>
          <p:cNvSpPr/>
          <p:nvPr/>
        </p:nvSpPr>
        <p:spPr>
          <a:xfrm>
            <a:off x="3426980" y="4618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99" name="object 10399"/>
          <p:cNvSpPr/>
          <p:nvPr/>
        </p:nvSpPr>
        <p:spPr>
          <a:xfrm>
            <a:off x="3426599" y="4598670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0" y="51308"/>
                </a:moveTo>
                <a:lnTo>
                  <a:pt x="0" y="0"/>
                </a:lnTo>
                <a:lnTo>
                  <a:pt x="635" y="0"/>
                </a:lnTo>
                <a:lnTo>
                  <a:pt x="635" y="199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00" name="object 10400"/>
          <p:cNvSpPr/>
          <p:nvPr/>
        </p:nvSpPr>
        <p:spPr>
          <a:xfrm>
            <a:off x="3423551" y="4596384"/>
            <a:ext cx="3810" cy="23495"/>
          </a:xfrm>
          <a:custGeom>
            <a:avLst/>
            <a:gdLst/>
            <a:ahLst/>
            <a:cxnLst/>
            <a:rect l="l" t="t" r="r" b="b"/>
            <a:pathLst>
              <a:path w="3810" h="23495">
                <a:moveTo>
                  <a:pt x="0" y="23367"/>
                </a:moveTo>
                <a:lnTo>
                  <a:pt x="0" y="0"/>
                </a:lnTo>
                <a:lnTo>
                  <a:pt x="3429" y="0"/>
                </a:lnTo>
                <a:lnTo>
                  <a:pt x="3429" y="228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01" name="object 10401"/>
          <p:cNvSpPr/>
          <p:nvPr/>
        </p:nvSpPr>
        <p:spPr>
          <a:xfrm>
            <a:off x="3423043" y="4570603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257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02" name="object 10402"/>
          <p:cNvSpPr/>
          <p:nvPr/>
        </p:nvSpPr>
        <p:spPr>
          <a:xfrm>
            <a:off x="3422789" y="455650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40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03" name="object 10403"/>
          <p:cNvSpPr/>
          <p:nvPr/>
        </p:nvSpPr>
        <p:spPr>
          <a:xfrm>
            <a:off x="3421646" y="4545203"/>
            <a:ext cx="1905" cy="11430"/>
          </a:xfrm>
          <a:custGeom>
            <a:avLst/>
            <a:gdLst/>
            <a:ahLst/>
            <a:cxnLst/>
            <a:rect l="l" t="t" r="r" b="b"/>
            <a:pathLst>
              <a:path w="1904" h="11429">
                <a:moveTo>
                  <a:pt x="0" y="11429"/>
                </a:moveTo>
                <a:lnTo>
                  <a:pt x="0" y="0"/>
                </a:lnTo>
                <a:lnTo>
                  <a:pt x="1778" y="0"/>
                </a:lnTo>
                <a:lnTo>
                  <a:pt x="1778" y="113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04" name="object 10404"/>
          <p:cNvSpPr/>
          <p:nvPr/>
        </p:nvSpPr>
        <p:spPr>
          <a:xfrm>
            <a:off x="3431171" y="46422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05" name="object 10405"/>
          <p:cNvSpPr/>
          <p:nvPr/>
        </p:nvSpPr>
        <p:spPr>
          <a:xfrm>
            <a:off x="3431044" y="45827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06" name="object 10406"/>
          <p:cNvSpPr/>
          <p:nvPr/>
        </p:nvSpPr>
        <p:spPr>
          <a:xfrm>
            <a:off x="3430790" y="45406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07" name="object 10407"/>
          <p:cNvSpPr/>
          <p:nvPr/>
        </p:nvSpPr>
        <p:spPr>
          <a:xfrm>
            <a:off x="3422535" y="4512817"/>
            <a:ext cx="8890" cy="32384"/>
          </a:xfrm>
          <a:custGeom>
            <a:avLst/>
            <a:gdLst/>
            <a:ahLst/>
            <a:cxnLst/>
            <a:rect l="l" t="t" r="r" b="b"/>
            <a:pathLst>
              <a:path w="8889" h="32385">
                <a:moveTo>
                  <a:pt x="0" y="32385"/>
                </a:moveTo>
                <a:lnTo>
                  <a:pt x="0" y="0"/>
                </a:lnTo>
                <a:lnTo>
                  <a:pt x="8509" y="0"/>
                </a:lnTo>
                <a:lnTo>
                  <a:pt x="8509" y="278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08" name="object 10408"/>
          <p:cNvSpPr/>
          <p:nvPr/>
        </p:nvSpPr>
        <p:spPr>
          <a:xfrm>
            <a:off x="3421138" y="4491735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588" y="0"/>
                </a:lnTo>
                <a:lnTo>
                  <a:pt x="5588" y="2108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09" name="object 10409"/>
          <p:cNvSpPr/>
          <p:nvPr/>
        </p:nvSpPr>
        <p:spPr>
          <a:xfrm>
            <a:off x="3420884" y="4487545"/>
            <a:ext cx="3175" cy="31115"/>
          </a:xfrm>
          <a:custGeom>
            <a:avLst/>
            <a:gdLst/>
            <a:ahLst/>
            <a:cxnLst/>
            <a:rect l="l" t="t" r="r" b="b"/>
            <a:pathLst>
              <a:path w="3175" h="31114">
                <a:moveTo>
                  <a:pt x="0" y="30987"/>
                </a:moveTo>
                <a:lnTo>
                  <a:pt x="0" y="0"/>
                </a:lnTo>
                <a:lnTo>
                  <a:pt x="3048" y="0"/>
                </a:lnTo>
                <a:lnTo>
                  <a:pt x="3048" y="41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10" name="object 10410"/>
          <p:cNvSpPr/>
          <p:nvPr/>
        </p:nvSpPr>
        <p:spPr>
          <a:xfrm>
            <a:off x="3420503" y="448310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44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11" name="object 10411"/>
          <p:cNvSpPr/>
          <p:nvPr/>
        </p:nvSpPr>
        <p:spPr>
          <a:xfrm>
            <a:off x="3420376" y="444309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400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12" name="object 10412"/>
          <p:cNvSpPr/>
          <p:nvPr/>
        </p:nvSpPr>
        <p:spPr>
          <a:xfrm>
            <a:off x="3432187" y="46172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13" name="object 10413"/>
          <p:cNvSpPr/>
          <p:nvPr/>
        </p:nvSpPr>
        <p:spPr>
          <a:xfrm>
            <a:off x="3431933" y="4508119"/>
            <a:ext cx="635" cy="109220"/>
          </a:xfrm>
          <a:custGeom>
            <a:avLst/>
            <a:gdLst/>
            <a:ahLst/>
            <a:cxnLst/>
            <a:rect l="l" t="t" r="r" b="b"/>
            <a:pathLst>
              <a:path w="635" h="109220">
                <a:moveTo>
                  <a:pt x="190" y="-4762"/>
                </a:moveTo>
                <a:lnTo>
                  <a:pt x="190" y="11385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14" name="object 10414"/>
          <p:cNvSpPr/>
          <p:nvPr/>
        </p:nvSpPr>
        <p:spPr>
          <a:xfrm>
            <a:off x="3431806" y="4455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15" name="object 10415"/>
          <p:cNvSpPr/>
          <p:nvPr/>
        </p:nvSpPr>
        <p:spPr>
          <a:xfrm>
            <a:off x="3431552" y="44286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16" name="object 10416"/>
          <p:cNvSpPr/>
          <p:nvPr/>
        </p:nvSpPr>
        <p:spPr>
          <a:xfrm>
            <a:off x="3420884" y="4410836"/>
            <a:ext cx="11430" cy="32384"/>
          </a:xfrm>
          <a:custGeom>
            <a:avLst/>
            <a:gdLst/>
            <a:ahLst/>
            <a:cxnLst/>
            <a:rect l="l" t="t" r="r" b="b"/>
            <a:pathLst>
              <a:path w="11429" h="32385">
                <a:moveTo>
                  <a:pt x="0" y="32258"/>
                </a:moveTo>
                <a:lnTo>
                  <a:pt x="0" y="0"/>
                </a:lnTo>
                <a:lnTo>
                  <a:pt x="10922" y="0"/>
                </a:lnTo>
                <a:lnTo>
                  <a:pt x="10922" y="177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17" name="object 10417"/>
          <p:cNvSpPr/>
          <p:nvPr/>
        </p:nvSpPr>
        <p:spPr>
          <a:xfrm>
            <a:off x="3420122" y="4380103"/>
            <a:ext cx="6350" cy="100965"/>
          </a:xfrm>
          <a:custGeom>
            <a:avLst/>
            <a:gdLst/>
            <a:ahLst/>
            <a:cxnLst/>
            <a:rect l="l" t="t" r="r" b="b"/>
            <a:pathLst>
              <a:path w="6350" h="100964">
                <a:moveTo>
                  <a:pt x="0" y="100457"/>
                </a:moveTo>
                <a:lnTo>
                  <a:pt x="0" y="0"/>
                </a:lnTo>
                <a:lnTo>
                  <a:pt x="6223" y="0"/>
                </a:lnTo>
                <a:lnTo>
                  <a:pt x="6223" y="307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18" name="object 10418"/>
          <p:cNvSpPr/>
          <p:nvPr/>
        </p:nvSpPr>
        <p:spPr>
          <a:xfrm>
            <a:off x="3419995" y="4345685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302" y="0"/>
                </a:lnTo>
                <a:lnTo>
                  <a:pt x="3302" y="344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19" name="object 10419"/>
          <p:cNvSpPr/>
          <p:nvPr/>
        </p:nvSpPr>
        <p:spPr>
          <a:xfrm>
            <a:off x="3419741" y="431380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318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20" name="object 10420"/>
          <p:cNvSpPr/>
          <p:nvPr/>
        </p:nvSpPr>
        <p:spPr>
          <a:xfrm>
            <a:off x="3419614" y="4306442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73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21" name="object 10421"/>
          <p:cNvSpPr/>
          <p:nvPr/>
        </p:nvSpPr>
        <p:spPr>
          <a:xfrm>
            <a:off x="3419360" y="429298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22" name="object 10422"/>
          <p:cNvSpPr/>
          <p:nvPr/>
        </p:nvSpPr>
        <p:spPr>
          <a:xfrm>
            <a:off x="3419106" y="4253991"/>
            <a:ext cx="635" cy="115570"/>
          </a:xfrm>
          <a:custGeom>
            <a:avLst/>
            <a:gdLst/>
            <a:ahLst/>
            <a:cxnLst/>
            <a:rect l="l" t="t" r="r" b="b"/>
            <a:pathLst>
              <a:path w="635" h="115570">
                <a:moveTo>
                  <a:pt x="317" y="-4762"/>
                </a:moveTo>
                <a:lnTo>
                  <a:pt x="317" y="11995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23" name="object 10423"/>
          <p:cNvSpPr/>
          <p:nvPr/>
        </p:nvSpPr>
        <p:spPr>
          <a:xfrm>
            <a:off x="3418852" y="42421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24" name="object 10424"/>
          <p:cNvSpPr/>
          <p:nvPr/>
        </p:nvSpPr>
        <p:spPr>
          <a:xfrm>
            <a:off x="3418344" y="4224146"/>
            <a:ext cx="1270" cy="132715"/>
          </a:xfrm>
          <a:custGeom>
            <a:avLst/>
            <a:gdLst/>
            <a:ahLst/>
            <a:cxnLst/>
            <a:rect l="l" t="t" r="r" b="b"/>
            <a:pathLst>
              <a:path w="1270" h="132714">
                <a:moveTo>
                  <a:pt x="381" y="-4762"/>
                </a:moveTo>
                <a:lnTo>
                  <a:pt x="381" y="13696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25" name="object 10425"/>
          <p:cNvSpPr/>
          <p:nvPr/>
        </p:nvSpPr>
        <p:spPr>
          <a:xfrm>
            <a:off x="3413645" y="4213478"/>
            <a:ext cx="5080" cy="53975"/>
          </a:xfrm>
          <a:custGeom>
            <a:avLst/>
            <a:gdLst/>
            <a:ahLst/>
            <a:cxnLst/>
            <a:rect l="l" t="t" r="r" b="b"/>
            <a:pathLst>
              <a:path w="5079" h="53975">
                <a:moveTo>
                  <a:pt x="0" y="53721"/>
                </a:moveTo>
                <a:lnTo>
                  <a:pt x="0" y="0"/>
                </a:lnTo>
                <a:lnTo>
                  <a:pt x="5080" y="0"/>
                </a:lnTo>
                <a:lnTo>
                  <a:pt x="5080" y="106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26" name="object 10426"/>
          <p:cNvSpPr/>
          <p:nvPr/>
        </p:nvSpPr>
        <p:spPr>
          <a:xfrm>
            <a:off x="3432695" y="44895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27" name="object 10427"/>
          <p:cNvSpPr/>
          <p:nvPr/>
        </p:nvSpPr>
        <p:spPr>
          <a:xfrm>
            <a:off x="3433076" y="44711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28" name="object 10428"/>
          <p:cNvSpPr/>
          <p:nvPr/>
        </p:nvSpPr>
        <p:spPr>
          <a:xfrm>
            <a:off x="3432822" y="4431791"/>
            <a:ext cx="635" cy="57785"/>
          </a:xfrm>
          <a:custGeom>
            <a:avLst/>
            <a:gdLst/>
            <a:ahLst/>
            <a:cxnLst/>
            <a:rect l="l" t="t" r="r" b="b"/>
            <a:pathLst>
              <a:path w="635" h="57785">
                <a:moveTo>
                  <a:pt x="190" y="-4762"/>
                </a:moveTo>
                <a:lnTo>
                  <a:pt x="190" y="6254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29" name="object 10429"/>
          <p:cNvSpPr/>
          <p:nvPr/>
        </p:nvSpPr>
        <p:spPr>
          <a:xfrm>
            <a:off x="3433711" y="44644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30" name="object 10430"/>
          <p:cNvSpPr/>
          <p:nvPr/>
        </p:nvSpPr>
        <p:spPr>
          <a:xfrm>
            <a:off x="3433457" y="4430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31" name="object 10431"/>
          <p:cNvSpPr/>
          <p:nvPr/>
        </p:nvSpPr>
        <p:spPr>
          <a:xfrm>
            <a:off x="3434219" y="4484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32" name="object 10432"/>
          <p:cNvSpPr/>
          <p:nvPr/>
        </p:nvSpPr>
        <p:spPr>
          <a:xfrm>
            <a:off x="3434600" y="4450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33" name="object 10433"/>
          <p:cNvSpPr/>
          <p:nvPr/>
        </p:nvSpPr>
        <p:spPr>
          <a:xfrm>
            <a:off x="3434346" y="4438141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190" y="-4762"/>
                </a:moveTo>
                <a:lnTo>
                  <a:pt x="190" y="5073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34" name="object 10434"/>
          <p:cNvSpPr/>
          <p:nvPr/>
        </p:nvSpPr>
        <p:spPr>
          <a:xfrm>
            <a:off x="3434092" y="4405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35" name="object 10435"/>
          <p:cNvSpPr/>
          <p:nvPr/>
        </p:nvSpPr>
        <p:spPr>
          <a:xfrm>
            <a:off x="3433711" y="4384166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0" y="45974"/>
                </a:moveTo>
                <a:lnTo>
                  <a:pt x="0" y="0"/>
                </a:lnTo>
                <a:lnTo>
                  <a:pt x="635" y="0"/>
                </a:lnTo>
                <a:lnTo>
                  <a:pt x="635" y="213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36" name="object 10436"/>
          <p:cNvSpPr/>
          <p:nvPr/>
        </p:nvSpPr>
        <p:spPr>
          <a:xfrm>
            <a:off x="3433076" y="4323207"/>
            <a:ext cx="1270" cy="108585"/>
          </a:xfrm>
          <a:custGeom>
            <a:avLst/>
            <a:gdLst/>
            <a:ahLst/>
            <a:cxnLst/>
            <a:rect l="l" t="t" r="r" b="b"/>
            <a:pathLst>
              <a:path w="1270" h="108585">
                <a:moveTo>
                  <a:pt x="444" y="-4762"/>
                </a:moveTo>
                <a:lnTo>
                  <a:pt x="444" y="113347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37" name="object 10437"/>
          <p:cNvSpPr/>
          <p:nvPr/>
        </p:nvSpPr>
        <p:spPr>
          <a:xfrm>
            <a:off x="3432568" y="425145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38" name="object 10438"/>
          <p:cNvSpPr/>
          <p:nvPr/>
        </p:nvSpPr>
        <p:spPr>
          <a:xfrm>
            <a:off x="3435743" y="44987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39" name="object 10439"/>
          <p:cNvSpPr/>
          <p:nvPr/>
        </p:nvSpPr>
        <p:spPr>
          <a:xfrm>
            <a:off x="3435616" y="44109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40" name="object 10440"/>
          <p:cNvSpPr/>
          <p:nvPr/>
        </p:nvSpPr>
        <p:spPr>
          <a:xfrm>
            <a:off x="3435362" y="43652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41" name="object 10441"/>
          <p:cNvSpPr/>
          <p:nvPr/>
        </p:nvSpPr>
        <p:spPr>
          <a:xfrm>
            <a:off x="3435235" y="43529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42" name="object 10442"/>
          <p:cNvSpPr/>
          <p:nvPr/>
        </p:nvSpPr>
        <p:spPr>
          <a:xfrm>
            <a:off x="3436378" y="4359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43" name="object 10443"/>
          <p:cNvSpPr/>
          <p:nvPr/>
        </p:nvSpPr>
        <p:spPr>
          <a:xfrm>
            <a:off x="3436124" y="43049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44" name="object 10444"/>
          <p:cNvSpPr/>
          <p:nvPr/>
        </p:nvSpPr>
        <p:spPr>
          <a:xfrm>
            <a:off x="3435362" y="4257547"/>
            <a:ext cx="1270" cy="95885"/>
          </a:xfrm>
          <a:custGeom>
            <a:avLst/>
            <a:gdLst/>
            <a:ahLst/>
            <a:cxnLst/>
            <a:rect l="l" t="t" r="r" b="b"/>
            <a:pathLst>
              <a:path w="1270" h="95885">
                <a:moveTo>
                  <a:pt x="507" y="-4762"/>
                </a:moveTo>
                <a:lnTo>
                  <a:pt x="507" y="10013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45" name="object 10445"/>
          <p:cNvSpPr/>
          <p:nvPr/>
        </p:nvSpPr>
        <p:spPr>
          <a:xfrm>
            <a:off x="3434981" y="422427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46" name="object 10446"/>
          <p:cNvSpPr/>
          <p:nvPr/>
        </p:nvSpPr>
        <p:spPr>
          <a:xfrm>
            <a:off x="3433076" y="4159758"/>
            <a:ext cx="2540" cy="92075"/>
          </a:xfrm>
          <a:custGeom>
            <a:avLst/>
            <a:gdLst/>
            <a:ahLst/>
            <a:cxnLst/>
            <a:rect l="l" t="t" r="r" b="b"/>
            <a:pathLst>
              <a:path w="2539" h="92075">
                <a:moveTo>
                  <a:pt x="0" y="91694"/>
                </a:moveTo>
                <a:lnTo>
                  <a:pt x="0" y="0"/>
                </a:lnTo>
                <a:lnTo>
                  <a:pt x="2413" y="0"/>
                </a:lnTo>
                <a:lnTo>
                  <a:pt x="2413" y="645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47" name="object 10447"/>
          <p:cNvSpPr/>
          <p:nvPr/>
        </p:nvSpPr>
        <p:spPr>
          <a:xfrm>
            <a:off x="3416185" y="4110482"/>
            <a:ext cx="18415" cy="103505"/>
          </a:xfrm>
          <a:custGeom>
            <a:avLst/>
            <a:gdLst/>
            <a:ahLst/>
            <a:cxnLst/>
            <a:rect l="l" t="t" r="r" b="b"/>
            <a:pathLst>
              <a:path w="18414" h="103504">
                <a:moveTo>
                  <a:pt x="0" y="102997"/>
                </a:moveTo>
                <a:lnTo>
                  <a:pt x="0" y="0"/>
                </a:lnTo>
                <a:lnTo>
                  <a:pt x="18034" y="0"/>
                </a:lnTo>
                <a:lnTo>
                  <a:pt x="18034" y="4927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48" name="object 10448"/>
          <p:cNvSpPr/>
          <p:nvPr/>
        </p:nvSpPr>
        <p:spPr>
          <a:xfrm>
            <a:off x="3436759" y="42114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49" name="object 10449"/>
          <p:cNvSpPr/>
          <p:nvPr/>
        </p:nvSpPr>
        <p:spPr>
          <a:xfrm>
            <a:off x="3437394" y="42111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50" name="object 10450"/>
          <p:cNvSpPr/>
          <p:nvPr/>
        </p:nvSpPr>
        <p:spPr>
          <a:xfrm>
            <a:off x="3437140" y="4105783"/>
            <a:ext cx="635" cy="105410"/>
          </a:xfrm>
          <a:custGeom>
            <a:avLst/>
            <a:gdLst/>
            <a:ahLst/>
            <a:cxnLst/>
            <a:rect l="l" t="t" r="r" b="b"/>
            <a:pathLst>
              <a:path w="635" h="105410">
                <a:moveTo>
                  <a:pt x="126" y="-4762"/>
                </a:moveTo>
                <a:lnTo>
                  <a:pt x="126" y="11017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51" name="object 10451"/>
          <p:cNvSpPr/>
          <p:nvPr/>
        </p:nvSpPr>
        <p:spPr>
          <a:xfrm>
            <a:off x="3436886" y="4059173"/>
            <a:ext cx="635" cy="152400"/>
          </a:xfrm>
          <a:custGeom>
            <a:avLst/>
            <a:gdLst/>
            <a:ahLst/>
            <a:cxnLst/>
            <a:rect l="l" t="t" r="r" b="b"/>
            <a:pathLst>
              <a:path w="635" h="152400">
                <a:moveTo>
                  <a:pt x="190" y="-4762"/>
                </a:moveTo>
                <a:lnTo>
                  <a:pt x="190" y="15703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52" name="object 10452"/>
          <p:cNvSpPr/>
          <p:nvPr/>
        </p:nvSpPr>
        <p:spPr>
          <a:xfrm>
            <a:off x="3438283" y="4332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53" name="object 10453"/>
          <p:cNvSpPr/>
          <p:nvPr/>
        </p:nvSpPr>
        <p:spPr>
          <a:xfrm>
            <a:off x="3438156" y="42993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54" name="object 10454"/>
          <p:cNvSpPr/>
          <p:nvPr/>
        </p:nvSpPr>
        <p:spPr>
          <a:xfrm>
            <a:off x="3437902" y="42668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55" name="object 10455"/>
          <p:cNvSpPr/>
          <p:nvPr/>
        </p:nvSpPr>
        <p:spPr>
          <a:xfrm>
            <a:off x="3439299" y="44985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56" name="object 10456"/>
          <p:cNvSpPr/>
          <p:nvPr/>
        </p:nvSpPr>
        <p:spPr>
          <a:xfrm>
            <a:off x="3439045" y="4388992"/>
            <a:ext cx="635" cy="109855"/>
          </a:xfrm>
          <a:custGeom>
            <a:avLst/>
            <a:gdLst/>
            <a:ahLst/>
            <a:cxnLst/>
            <a:rect l="l" t="t" r="r" b="b"/>
            <a:pathLst>
              <a:path w="635" h="109854">
                <a:moveTo>
                  <a:pt x="126" y="-4762"/>
                </a:moveTo>
                <a:lnTo>
                  <a:pt x="126" y="11436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57" name="object 10457"/>
          <p:cNvSpPr/>
          <p:nvPr/>
        </p:nvSpPr>
        <p:spPr>
          <a:xfrm>
            <a:off x="3438918" y="43482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58" name="object 10458"/>
          <p:cNvSpPr/>
          <p:nvPr/>
        </p:nvSpPr>
        <p:spPr>
          <a:xfrm>
            <a:off x="3438664" y="42715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59" name="object 10459"/>
          <p:cNvSpPr/>
          <p:nvPr/>
        </p:nvSpPr>
        <p:spPr>
          <a:xfrm>
            <a:off x="3440823" y="45407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60" name="object 10460"/>
          <p:cNvSpPr/>
          <p:nvPr/>
        </p:nvSpPr>
        <p:spPr>
          <a:xfrm>
            <a:off x="3441204" y="45760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61" name="object 10461"/>
          <p:cNvSpPr/>
          <p:nvPr/>
        </p:nvSpPr>
        <p:spPr>
          <a:xfrm>
            <a:off x="3441585" y="45707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62" name="object 10462"/>
          <p:cNvSpPr/>
          <p:nvPr/>
        </p:nvSpPr>
        <p:spPr>
          <a:xfrm>
            <a:off x="3441204" y="4517897"/>
            <a:ext cx="635" cy="58419"/>
          </a:xfrm>
          <a:custGeom>
            <a:avLst/>
            <a:gdLst/>
            <a:ahLst/>
            <a:cxnLst/>
            <a:rect l="l" t="t" r="r" b="b"/>
            <a:pathLst>
              <a:path w="635" h="58420">
                <a:moveTo>
                  <a:pt x="190" y="-4762"/>
                </a:moveTo>
                <a:lnTo>
                  <a:pt x="190" y="6292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63" name="object 10463"/>
          <p:cNvSpPr/>
          <p:nvPr/>
        </p:nvSpPr>
        <p:spPr>
          <a:xfrm>
            <a:off x="3440823" y="4472813"/>
            <a:ext cx="635" cy="67945"/>
          </a:xfrm>
          <a:custGeom>
            <a:avLst/>
            <a:gdLst/>
            <a:ahLst/>
            <a:cxnLst/>
            <a:rect l="l" t="t" r="r" b="b"/>
            <a:pathLst>
              <a:path w="635" h="67945">
                <a:moveTo>
                  <a:pt x="317" y="-4762"/>
                </a:moveTo>
                <a:lnTo>
                  <a:pt x="317" y="7270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64" name="object 10464"/>
          <p:cNvSpPr/>
          <p:nvPr/>
        </p:nvSpPr>
        <p:spPr>
          <a:xfrm>
            <a:off x="3440569" y="44295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65" name="object 10465"/>
          <p:cNvSpPr/>
          <p:nvPr/>
        </p:nvSpPr>
        <p:spPr>
          <a:xfrm>
            <a:off x="3440442" y="4398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66" name="object 10466"/>
          <p:cNvSpPr/>
          <p:nvPr/>
        </p:nvSpPr>
        <p:spPr>
          <a:xfrm>
            <a:off x="3440188" y="4372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67" name="object 10467"/>
          <p:cNvSpPr/>
          <p:nvPr/>
        </p:nvSpPr>
        <p:spPr>
          <a:xfrm>
            <a:off x="3440061" y="43506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68" name="object 10468"/>
          <p:cNvSpPr/>
          <p:nvPr/>
        </p:nvSpPr>
        <p:spPr>
          <a:xfrm>
            <a:off x="3439807" y="4325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69" name="object 10469"/>
          <p:cNvSpPr/>
          <p:nvPr/>
        </p:nvSpPr>
        <p:spPr>
          <a:xfrm>
            <a:off x="3439680" y="43089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70" name="object 10470"/>
          <p:cNvSpPr/>
          <p:nvPr/>
        </p:nvSpPr>
        <p:spPr>
          <a:xfrm>
            <a:off x="3442347" y="45361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71" name="object 10471"/>
          <p:cNvSpPr/>
          <p:nvPr/>
        </p:nvSpPr>
        <p:spPr>
          <a:xfrm>
            <a:off x="3442093" y="4415409"/>
            <a:ext cx="635" cy="121285"/>
          </a:xfrm>
          <a:custGeom>
            <a:avLst/>
            <a:gdLst/>
            <a:ahLst/>
            <a:cxnLst/>
            <a:rect l="l" t="t" r="r" b="b"/>
            <a:pathLst>
              <a:path w="635" h="121285">
                <a:moveTo>
                  <a:pt x="126" y="-4762"/>
                </a:moveTo>
                <a:lnTo>
                  <a:pt x="126" y="12553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72" name="object 10472"/>
          <p:cNvSpPr/>
          <p:nvPr/>
        </p:nvSpPr>
        <p:spPr>
          <a:xfrm>
            <a:off x="3441966" y="43834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73" name="object 10473"/>
          <p:cNvSpPr/>
          <p:nvPr/>
        </p:nvSpPr>
        <p:spPr>
          <a:xfrm>
            <a:off x="3442728" y="43891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74" name="object 10474"/>
          <p:cNvSpPr/>
          <p:nvPr/>
        </p:nvSpPr>
        <p:spPr>
          <a:xfrm>
            <a:off x="3443109" y="43512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75" name="object 10475"/>
          <p:cNvSpPr/>
          <p:nvPr/>
        </p:nvSpPr>
        <p:spPr>
          <a:xfrm>
            <a:off x="3442728" y="4344670"/>
            <a:ext cx="635" cy="44450"/>
          </a:xfrm>
          <a:custGeom>
            <a:avLst/>
            <a:gdLst/>
            <a:ahLst/>
            <a:cxnLst/>
            <a:rect l="l" t="t" r="r" b="b"/>
            <a:pathLst>
              <a:path w="635" h="44450">
                <a:moveTo>
                  <a:pt x="190" y="-4762"/>
                </a:moveTo>
                <a:lnTo>
                  <a:pt x="190" y="4921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76" name="object 10476"/>
          <p:cNvSpPr/>
          <p:nvPr/>
        </p:nvSpPr>
        <p:spPr>
          <a:xfrm>
            <a:off x="3442093" y="4307840"/>
            <a:ext cx="1270" cy="75565"/>
          </a:xfrm>
          <a:custGeom>
            <a:avLst/>
            <a:gdLst/>
            <a:ahLst/>
            <a:cxnLst/>
            <a:rect l="l" t="t" r="r" b="b"/>
            <a:pathLst>
              <a:path w="1270" h="75564">
                <a:moveTo>
                  <a:pt x="0" y="75564"/>
                </a:moveTo>
                <a:lnTo>
                  <a:pt x="0" y="0"/>
                </a:lnTo>
                <a:lnTo>
                  <a:pt x="889" y="0"/>
                </a:lnTo>
                <a:lnTo>
                  <a:pt x="889" y="368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77" name="object 10477"/>
          <p:cNvSpPr/>
          <p:nvPr/>
        </p:nvSpPr>
        <p:spPr>
          <a:xfrm>
            <a:off x="3439807" y="4262373"/>
            <a:ext cx="3175" cy="46990"/>
          </a:xfrm>
          <a:custGeom>
            <a:avLst/>
            <a:gdLst/>
            <a:ahLst/>
            <a:cxnLst/>
            <a:rect l="l" t="t" r="r" b="b"/>
            <a:pathLst>
              <a:path w="3175" h="46989">
                <a:moveTo>
                  <a:pt x="0" y="46609"/>
                </a:moveTo>
                <a:lnTo>
                  <a:pt x="0" y="0"/>
                </a:lnTo>
                <a:lnTo>
                  <a:pt x="2667" y="0"/>
                </a:lnTo>
                <a:lnTo>
                  <a:pt x="2667" y="454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78" name="object 10478"/>
          <p:cNvSpPr/>
          <p:nvPr/>
        </p:nvSpPr>
        <p:spPr>
          <a:xfrm>
            <a:off x="3438791" y="4201667"/>
            <a:ext cx="2540" cy="69850"/>
          </a:xfrm>
          <a:custGeom>
            <a:avLst/>
            <a:gdLst/>
            <a:ahLst/>
            <a:cxnLst/>
            <a:rect l="l" t="t" r="r" b="b"/>
            <a:pathLst>
              <a:path w="2539" h="69850">
                <a:moveTo>
                  <a:pt x="0" y="69850"/>
                </a:moveTo>
                <a:lnTo>
                  <a:pt x="0" y="0"/>
                </a:lnTo>
                <a:lnTo>
                  <a:pt x="2413" y="0"/>
                </a:lnTo>
                <a:lnTo>
                  <a:pt x="2413" y="607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79" name="object 10479"/>
          <p:cNvSpPr/>
          <p:nvPr/>
        </p:nvSpPr>
        <p:spPr>
          <a:xfrm>
            <a:off x="3438029" y="4157979"/>
            <a:ext cx="2540" cy="109220"/>
          </a:xfrm>
          <a:custGeom>
            <a:avLst/>
            <a:gdLst/>
            <a:ahLst/>
            <a:cxnLst/>
            <a:rect l="l" t="t" r="r" b="b"/>
            <a:pathLst>
              <a:path w="2539" h="109220">
                <a:moveTo>
                  <a:pt x="0" y="108839"/>
                </a:moveTo>
                <a:lnTo>
                  <a:pt x="0" y="0"/>
                </a:lnTo>
                <a:lnTo>
                  <a:pt x="2032" y="0"/>
                </a:lnTo>
                <a:lnTo>
                  <a:pt x="2032" y="436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80" name="object 10480"/>
          <p:cNvSpPr/>
          <p:nvPr/>
        </p:nvSpPr>
        <p:spPr>
          <a:xfrm>
            <a:off x="3437775" y="4126738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30"/>
                </a:moveTo>
                <a:lnTo>
                  <a:pt x="0" y="0"/>
                </a:lnTo>
                <a:lnTo>
                  <a:pt x="1270" y="0"/>
                </a:lnTo>
                <a:lnTo>
                  <a:pt x="1270" y="312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81" name="object 10481"/>
          <p:cNvSpPr/>
          <p:nvPr/>
        </p:nvSpPr>
        <p:spPr>
          <a:xfrm>
            <a:off x="3443490" y="4368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82" name="object 10482"/>
          <p:cNvSpPr/>
          <p:nvPr/>
        </p:nvSpPr>
        <p:spPr>
          <a:xfrm>
            <a:off x="3443871" y="43181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83" name="object 10483"/>
          <p:cNvSpPr/>
          <p:nvPr/>
        </p:nvSpPr>
        <p:spPr>
          <a:xfrm>
            <a:off x="3443490" y="4175252"/>
            <a:ext cx="635" cy="193675"/>
          </a:xfrm>
          <a:custGeom>
            <a:avLst/>
            <a:gdLst/>
            <a:ahLst/>
            <a:cxnLst/>
            <a:rect l="l" t="t" r="r" b="b"/>
            <a:pathLst>
              <a:path w="635" h="193675">
                <a:moveTo>
                  <a:pt x="190" y="-4762"/>
                </a:moveTo>
                <a:lnTo>
                  <a:pt x="190" y="19805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84" name="object 10484"/>
          <p:cNvSpPr/>
          <p:nvPr/>
        </p:nvSpPr>
        <p:spPr>
          <a:xfrm>
            <a:off x="3444633" y="44244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85" name="object 10485"/>
          <p:cNvSpPr/>
          <p:nvPr/>
        </p:nvSpPr>
        <p:spPr>
          <a:xfrm>
            <a:off x="3445014" y="44137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86" name="object 10486"/>
          <p:cNvSpPr/>
          <p:nvPr/>
        </p:nvSpPr>
        <p:spPr>
          <a:xfrm>
            <a:off x="3444633" y="4374769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190" y="-4762"/>
                </a:moveTo>
                <a:lnTo>
                  <a:pt x="190" y="544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87" name="object 10487"/>
          <p:cNvSpPr/>
          <p:nvPr/>
        </p:nvSpPr>
        <p:spPr>
          <a:xfrm>
            <a:off x="3444379" y="4309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88" name="object 10488"/>
          <p:cNvSpPr/>
          <p:nvPr/>
        </p:nvSpPr>
        <p:spPr>
          <a:xfrm>
            <a:off x="3446284" y="46379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89" name="object 10489"/>
          <p:cNvSpPr/>
          <p:nvPr/>
        </p:nvSpPr>
        <p:spPr>
          <a:xfrm>
            <a:off x="3446157" y="4503292"/>
            <a:ext cx="635" cy="134620"/>
          </a:xfrm>
          <a:custGeom>
            <a:avLst/>
            <a:gdLst/>
            <a:ahLst/>
            <a:cxnLst/>
            <a:rect l="l" t="t" r="r" b="b"/>
            <a:pathLst>
              <a:path w="635" h="134620">
                <a:moveTo>
                  <a:pt x="126" y="-4762"/>
                </a:moveTo>
                <a:lnTo>
                  <a:pt x="126" y="13938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90" name="object 10490"/>
          <p:cNvSpPr/>
          <p:nvPr/>
        </p:nvSpPr>
        <p:spPr>
          <a:xfrm>
            <a:off x="3445903" y="44521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91" name="object 10491"/>
          <p:cNvSpPr/>
          <p:nvPr/>
        </p:nvSpPr>
        <p:spPr>
          <a:xfrm>
            <a:off x="3445776" y="4415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92" name="object 10492"/>
          <p:cNvSpPr/>
          <p:nvPr/>
        </p:nvSpPr>
        <p:spPr>
          <a:xfrm>
            <a:off x="3446665" y="45093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93" name="object 10493"/>
          <p:cNvSpPr/>
          <p:nvPr/>
        </p:nvSpPr>
        <p:spPr>
          <a:xfrm>
            <a:off x="3447046" y="44890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94" name="object 10494"/>
          <p:cNvSpPr/>
          <p:nvPr/>
        </p:nvSpPr>
        <p:spPr>
          <a:xfrm>
            <a:off x="3446792" y="4414520"/>
            <a:ext cx="635" cy="95250"/>
          </a:xfrm>
          <a:custGeom>
            <a:avLst/>
            <a:gdLst/>
            <a:ahLst/>
            <a:cxnLst/>
            <a:rect l="l" t="t" r="r" b="b"/>
            <a:pathLst>
              <a:path w="635" h="95250">
                <a:moveTo>
                  <a:pt x="190" y="-4762"/>
                </a:moveTo>
                <a:lnTo>
                  <a:pt x="190" y="9963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95" name="object 10495"/>
          <p:cNvSpPr/>
          <p:nvPr/>
        </p:nvSpPr>
        <p:spPr>
          <a:xfrm>
            <a:off x="3445903" y="4372609"/>
            <a:ext cx="1270" cy="43180"/>
          </a:xfrm>
          <a:custGeom>
            <a:avLst/>
            <a:gdLst/>
            <a:ahLst/>
            <a:cxnLst/>
            <a:rect l="l" t="t" r="r" b="b"/>
            <a:pathLst>
              <a:path w="1270" h="43179">
                <a:moveTo>
                  <a:pt x="0" y="42799"/>
                </a:moveTo>
                <a:lnTo>
                  <a:pt x="0" y="0"/>
                </a:lnTo>
                <a:lnTo>
                  <a:pt x="1016" y="0"/>
                </a:lnTo>
                <a:lnTo>
                  <a:pt x="1016" y="419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96" name="object 10496"/>
          <p:cNvSpPr/>
          <p:nvPr/>
        </p:nvSpPr>
        <p:spPr>
          <a:xfrm>
            <a:off x="3445522" y="432562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97" name="object 10497"/>
          <p:cNvSpPr/>
          <p:nvPr/>
        </p:nvSpPr>
        <p:spPr>
          <a:xfrm>
            <a:off x="3445395" y="42972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98" name="object 10498"/>
          <p:cNvSpPr/>
          <p:nvPr/>
        </p:nvSpPr>
        <p:spPr>
          <a:xfrm>
            <a:off x="3444633" y="4246753"/>
            <a:ext cx="1270" cy="62865"/>
          </a:xfrm>
          <a:custGeom>
            <a:avLst/>
            <a:gdLst/>
            <a:ahLst/>
            <a:cxnLst/>
            <a:rect l="l" t="t" r="r" b="b"/>
            <a:pathLst>
              <a:path w="1270" h="62864">
                <a:moveTo>
                  <a:pt x="0" y="62357"/>
                </a:moveTo>
                <a:lnTo>
                  <a:pt x="0" y="0"/>
                </a:lnTo>
                <a:lnTo>
                  <a:pt x="1016" y="0"/>
                </a:lnTo>
                <a:lnTo>
                  <a:pt x="1016" y="505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99" name="object 10499"/>
          <p:cNvSpPr/>
          <p:nvPr/>
        </p:nvSpPr>
        <p:spPr>
          <a:xfrm>
            <a:off x="3444252" y="4142740"/>
            <a:ext cx="1270" cy="104139"/>
          </a:xfrm>
          <a:custGeom>
            <a:avLst/>
            <a:gdLst/>
            <a:ahLst/>
            <a:cxnLst/>
            <a:rect l="l" t="t" r="r" b="b"/>
            <a:pathLst>
              <a:path w="1270" h="104139">
                <a:moveTo>
                  <a:pt x="444" y="-4762"/>
                </a:moveTo>
                <a:lnTo>
                  <a:pt x="444" y="108775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00" name="object 10500"/>
          <p:cNvSpPr/>
          <p:nvPr/>
        </p:nvSpPr>
        <p:spPr>
          <a:xfrm>
            <a:off x="3443744" y="4090161"/>
            <a:ext cx="1270" cy="85090"/>
          </a:xfrm>
          <a:custGeom>
            <a:avLst/>
            <a:gdLst/>
            <a:ahLst/>
            <a:cxnLst/>
            <a:rect l="l" t="t" r="r" b="b"/>
            <a:pathLst>
              <a:path w="1270" h="85089">
                <a:moveTo>
                  <a:pt x="444" y="-4762"/>
                </a:moveTo>
                <a:lnTo>
                  <a:pt x="444" y="8985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01" name="object 10501"/>
          <p:cNvSpPr/>
          <p:nvPr/>
        </p:nvSpPr>
        <p:spPr>
          <a:xfrm>
            <a:off x="3438410" y="4012310"/>
            <a:ext cx="6350" cy="114935"/>
          </a:xfrm>
          <a:custGeom>
            <a:avLst/>
            <a:gdLst/>
            <a:ahLst/>
            <a:cxnLst/>
            <a:rect l="l" t="t" r="r" b="b"/>
            <a:pathLst>
              <a:path w="6350" h="114935">
                <a:moveTo>
                  <a:pt x="0" y="114426"/>
                </a:moveTo>
                <a:lnTo>
                  <a:pt x="0" y="0"/>
                </a:lnTo>
                <a:lnTo>
                  <a:pt x="5842" y="0"/>
                </a:lnTo>
                <a:lnTo>
                  <a:pt x="5842" y="778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02" name="object 10502"/>
          <p:cNvSpPr/>
          <p:nvPr/>
        </p:nvSpPr>
        <p:spPr>
          <a:xfrm>
            <a:off x="3437013" y="3928871"/>
            <a:ext cx="4445" cy="130810"/>
          </a:xfrm>
          <a:custGeom>
            <a:avLst/>
            <a:gdLst/>
            <a:ahLst/>
            <a:cxnLst/>
            <a:rect l="l" t="t" r="r" b="b"/>
            <a:pathLst>
              <a:path w="4445" h="130810">
                <a:moveTo>
                  <a:pt x="0" y="130301"/>
                </a:moveTo>
                <a:lnTo>
                  <a:pt x="0" y="0"/>
                </a:lnTo>
                <a:lnTo>
                  <a:pt x="4318" y="0"/>
                </a:lnTo>
                <a:lnTo>
                  <a:pt x="4318" y="834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03" name="object 10503"/>
          <p:cNvSpPr/>
          <p:nvPr/>
        </p:nvSpPr>
        <p:spPr>
          <a:xfrm>
            <a:off x="3425202" y="3848100"/>
            <a:ext cx="13970" cy="262890"/>
          </a:xfrm>
          <a:custGeom>
            <a:avLst/>
            <a:gdLst/>
            <a:ahLst/>
            <a:cxnLst/>
            <a:rect l="l" t="t" r="r" b="b"/>
            <a:pathLst>
              <a:path w="13970" h="262889">
                <a:moveTo>
                  <a:pt x="0" y="262381"/>
                </a:moveTo>
                <a:lnTo>
                  <a:pt x="0" y="0"/>
                </a:lnTo>
                <a:lnTo>
                  <a:pt x="13970" y="0"/>
                </a:lnTo>
                <a:lnTo>
                  <a:pt x="13970" y="807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04" name="object 10504"/>
          <p:cNvSpPr/>
          <p:nvPr/>
        </p:nvSpPr>
        <p:spPr>
          <a:xfrm>
            <a:off x="3447808" y="42164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05" name="object 10505"/>
          <p:cNvSpPr/>
          <p:nvPr/>
        </p:nvSpPr>
        <p:spPr>
          <a:xfrm>
            <a:off x="3447681" y="41537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06" name="object 10506"/>
          <p:cNvSpPr/>
          <p:nvPr/>
        </p:nvSpPr>
        <p:spPr>
          <a:xfrm>
            <a:off x="3447427" y="4144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07" name="object 10507"/>
          <p:cNvSpPr/>
          <p:nvPr/>
        </p:nvSpPr>
        <p:spPr>
          <a:xfrm>
            <a:off x="3448443" y="42922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08" name="object 10508"/>
          <p:cNvSpPr/>
          <p:nvPr/>
        </p:nvSpPr>
        <p:spPr>
          <a:xfrm>
            <a:off x="3448951" y="43207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09" name="object 10509"/>
          <p:cNvSpPr/>
          <p:nvPr/>
        </p:nvSpPr>
        <p:spPr>
          <a:xfrm>
            <a:off x="3449586" y="43916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10" name="object 10510"/>
          <p:cNvSpPr/>
          <p:nvPr/>
        </p:nvSpPr>
        <p:spPr>
          <a:xfrm>
            <a:off x="3449967" y="43567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11" name="object 10511"/>
          <p:cNvSpPr/>
          <p:nvPr/>
        </p:nvSpPr>
        <p:spPr>
          <a:xfrm>
            <a:off x="3449586" y="4334255"/>
            <a:ext cx="635" cy="57785"/>
          </a:xfrm>
          <a:custGeom>
            <a:avLst/>
            <a:gdLst/>
            <a:ahLst/>
            <a:cxnLst/>
            <a:rect l="l" t="t" r="r" b="b"/>
            <a:pathLst>
              <a:path w="635" h="57785">
                <a:moveTo>
                  <a:pt x="190" y="-4762"/>
                </a:moveTo>
                <a:lnTo>
                  <a:pt x="190" y="6216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12" name="object 10512"/>
          <p:cNvSpPr/>
          <p:nvPr/>
        </p:nvSpPr>
        <p:spPr>
          <a:xfrm>
            <a:off x="3449332" y="4286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13" name="object 10513"/>
          <p:cNvSpPr/>
          <p:nvPr/>
        </p:nvSpPr>
        <p:spPr>
          <a:xfrm>
            <a:off x="3449078" y="4251705"/>
            <a:ext cx="635" cy="69215"/>
          </a:xfrm>
          <a:custGeom>
            <a:avLst/>
            <a:gdLst/>
            <a:ahLst/>
            <a:cxnLst/>
            <a:rect l="l" t="t" r="r" b="b"/>
            <a:pathLst>
              <a:path w="635" h="69214">
                <a:moveTo>
                  <a:pt x="253" y="-4762"/>
                </a:moveTo>
                <a:lnTo>
                  <a:pt x="253" y="7385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14" name="object 10514"/>
          <p:cNvSpPr/>
          <p:nvPr/>
        </p:nvSpPr>
        <p:spPr>
          <a:xfrm>
            <a:off x="3448824" y="4232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15" name="object 10515"/>
          <p:cNvSpPr/>
          <p:nvPr/>
        </p:nvSpPr>
        <p:spPr>
          <a:xfrm>
            <a:off x="3448443" y="4215129"/>
            <a:ext cx="635" cy="77470"/>
          </a:xfrm>
          <a:custGeom>
            <a:avLst/>
            <a:gdLst/>
            <a:ahLst/>
            <a:cxnLst/>
            <a:rect l="l" t="t" r="r" b="b"/>
            <a:pathLst>
              <a:path w="635" h="77470">
                <a:moveTo>
                  <a:pt x="317" y="-4762"/>
                </a:moveTo>
                <a:lnTo>
                  <a:pt x="317" y="8185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16" name="object 10516"/>
          <p:cNvSpPr/>
          <p:nvPr/>
        </p:nvSpPr>
        <p:spPr>
          <a:xfrm>
            <a:off x="3450348" y="42746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17" name="object 10517"/>
          <p:cNvSpPr/>
          <p:nvPr/>
        </p:nvSpPr>
        <p:spPr>
          <a:xfrm>
            <a:off x="3450729" y="42631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18" name="object 10518"/>
          <p:cNvSpPr/>
          <p:nvPr/>
        </p:nvSpPr>
        <p:spPr>
          <a:xfrm>
            <a:off x="3450348" y="4178046"/>
            <a:ext cx="635" cy="97155"/>
          </a:xfrm>
          <a:custGeom>
            <a:avLst/>
            <a:gdLst/>
            <a:ahLst/>
            <a:cxnLst/>
            <a:rect l="l" t="t" r="r" b="b"/>
            <a:pathLst>
              <a:path w="635" h="97154">
                <a:moveTo>
                  <a:pt x="190" y="-4762"/>
                </a:moveTo>
                <a:lnTo>
                  <a:pt x="190" y="10140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19" name="object 10519"/>
          <p:cNvSpPr/>
          <p:nvPr/>
        </p:nvSpPr>
        <p:spPr>
          <a:xfrm>
            <a:off x="3448824" y="4169790"/>
            <a:ext cx="1905" cy="45720"/>
          </a:xfrm>
          <a:custGeom>
            <a:avLst/>
            <a:gdLst/>
            <a:ahLst/>
            <a:cxnLst/>
            <a:rect l="l" t="t" r="r" b="b"/>
            <a:pathLst>
              <a:path w="1904" h="45720">
                <a:moveTo>
                  <a:pt x="0" y="45339"/>
                </a:moveTo>
                <a:lnTo>
                  <a:pt x="0" y="0"/>
                </a:lnTo>
                <a:lnTo>
                  <a:pt x="1778" y="0"/>
                </a:lnTo>
                <a:lnTo>
                  <a:pt x="1778" y="825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20" name="object 10520"/>
          <p:cNvSpPr/>
          <p:nvPr/>
        </p:nvSpPr>
        <p:spPr>
          <a:xfrm>
            <a:off x="3448189" y="4058792"/>
            <a:ext cx="1905" cy="111125"/>
          </a:xfrm>
          <a:custGeom>
            <a:avLst/>
            <a:gdLst/>
            <a:ahLst/>
            <a:cxnLst/>
            <a:rect l="l" t="t" r="r" b="b"/>
            <a:pathLst>
              <a:path w="1904" h="111125">
                <a:moveTo>
                  <a:pt x="0" y="100456"/>
                </a:moveTo>
                <a:lnTo>
                  <a:pt x="0" y="0"/>
                </a:lnTo>
                <a:lnTo>
                  <a:pt x="1524" y="0"/>
                </a:lnTo>
                <a:lnTo>
                  <a:pt x="1524" y="1109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21" name="object 10521"/>
          <p:cNvSpPr/>
          <p:nvPr/>
        </p:nvSpPr>
        <p:spPr>
          <a:xfrm>
            <a:off x="3451491" y="4247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22" name="object 10522"/>
          <p:cNvSpPr/>
          <p:nvPr/>
        </p:nvSpPr>
        <p:spPr>
          <a:xfrm>
            <a:off x="3451237" y="4114927"/>
            <a:ext cx="635" cy="132715"/>
          </a:xfrm>
          <a:custGeom>
            <a:avLst/>
            <a:gdLst/>
            <a:ahLst/>
            <a:cxnLst/>
            <a:rect l="l" t="t" r="r" b="b"/>
            <a:pathLst>
              <a:path w="635" h="132714">
                <a:moveTo>
                  <a:pt x="126" y="-4762"/>
                </a:moveTo>
                <a:lnTo>
                  <a:pt x="126" y="13696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23" name="object 10523"/>
          <p:cNvSpPr/>
          <p:nvPr/>
        </p:nvSpPr>
        <p:spPr>
          <a:xfrm>
            <a:off x="3451110" y="40561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24" name="object 10524"/>
          <p:cNvSpPr/>
          <p:nvPr/>
        </p:nvSpPr>
        <p:spPr>
          <a:xfrm>
            <a:off x="3448951" y="4006215"/>
            <a:ext cx="2540" cy="52705"/>
          </a:xfrm>
          <a:custGeom>
            <a:avLst/>
            <a:gdLst/>
            <a:ahLst/>
            <a:cxnLst/>
            <a:rect l="l" t="t" r="r" b="b"/>
            <a:pathLst>
              <a:path w="2539" h="52704">
                <a:moveTo>
                  <a:pt x="0" y="52577"/>
                </a:moveTo>
                <a:lnTo>
                  <a:pt x="0" y="0"/>
                </a:lnTo>
                <a:lnTo>
                  <a:pt x="2286" y="0"/>
                </a:lnTo>
                <a:lnTo>
                  <a:pt x="2286" y="499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25" name="object 10525"/>
          <p:cNvSpPr/>
          <p:nvPr/>
        </p:nvSpPr>
        <p:spPr>
          <a:xfrm>
            <a:off x="3447554" y="3895216"/>
            <a:ext cx="2540" cy="249554"/>
          </a:xfrm>
          <a:custGeom>
            <a:avLst/>
            <a:gdLst/>
            <a:ahLst/>
            <a:cxnLst/>
            <a:rect l="l" t="t" r="r" b="b"/>
            <a:pathLst>
              <a:path w="2539" h="249554">
                <a:moveTo>
                  <a:pt x="1270" y="-4762"/>
                </a:moveTo>
                <a:lnTo>
                  <a:pt x="1270" y="253936"/>
                </a:lnTo>
              </a:path>
            </a:pathLst>
          </a:custGeom>
          <a:ln w="1206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26" name="object 10526"/>
          <p:cNvSpPr/>
          <p:nvPr/>
        </p:nvSpPr>
        <p:spPr>
          <a:xfrm>
            <a:off x="3453142" y="4601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27" name="object 10527"/>
          <p:cNvSpPr/>
          <p:nvPr/>
        </p:nvSpPr>
        <p:spPr>
          <a:xfrm>
            <a:off x="3453015" y="45907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28" name="object 10528"/>
          <p:cNvSpPr/>
          <p:nvPr/>
        </p:nvSpPr>
        <p:spPr>
          <a:xfrm>
            <a:off x="3454539" y="47129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29" name="object 10529"/>
          <p:cNvSpPr/>
          <p:nvPr/>
        </p:nvSpPr>
        <p:spPr>
          <a:xfrm>
            <a:off x="3454285" y="46532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30" name="object 10530"/>
          <p:cNvSpPr/>
          <p:nvPr/>
        </p:nvSpPr>
        <p:spPr>
          <a:xfrm>
            <a:off x="3454158" y="46109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31" name="object 10531"/>
          <p:cNvSpPr/>
          <p:nvPr/>
        </p:nvSpPr>
        <p:spPr>
          <a:xfrm>
            <a:off x="3453904" y="45769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32" name="object 10532"/>
          <p:cNvSpPr/>
          <p:nvPr/>
        </p:nvSpPr>
        <p:spPr>
          <a:xfrm>
            <a:off x="3453777" y="45342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33" name="object 10533"/>
          <p:cNvSpPr/>
          <p:nvPr/>
        </p:nvSpPr>
        <p:spPr>
          <a:xfrm>
            <a:off x="3453523" y="45185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34" name="object 10534"/>
          <p:cNvSpPr/>
          <p:nvPr/>
        </p:nvSpPr>
        <p:spPr>
          <a:xfrm>
            <a:off x="3453142" y="4506086"/>
            <a:ext cx="635" cy="85090"/>
          </a:xfrm>
          <a:custGeom>
            <a:avLst/>
            <a:gdLst/>
            <a:ahLst/>
            <a:cxnLst/>
            <a:rect l="l" t="t" r="r" b="b"/>
            <a:pathLst>
              <a:path w="635" h="85089">
                <a:moveTo>
                  <a:pt x="317" y="-4762"/>
                </a:moveTo>
                <a:lnTo>
                  <a:pt x="317" y="8947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35" name="object 10535"/>
          <p:cNvSpPr/>
          <p:nvPr/>
        </p:nvSpPr>
        <p:spPr>
          <a:xfrm>
            <a:off x="3452761" y="44618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36" name="object 10536"/>
          <p:cNvSpPr/>
          <p:nvPr/>
        </p:nvSpPr>
        <p:spPr>
          <a:xfrm>
            <a:off x="3452634" y="4437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37" name="object 10537"/>
          <p:cNvSpPr/>
          <p:nvPr/>
        </p:nvSpPr>
        <p:spPr>
          <a:xfrm>
            <a:off x="3455047" y="4521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38" name="object 10538"/>
          <p:cNvSpPr/>
          <p:nvPr/>
        </p:nvSpPr>
        <p:spPr>
          <a:xfrm>
            <a:off x="3454920" y="44364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39" name="object 10539"/>
          <p:cNvSpPr/>
          <p:nvPr/>
        </p:nvSpPr>
        <p:spPr>
          <a:xfrm>
            <a:off x="3452888" y="4409440"/>
            <a:ext cx="2540" cy="28575"/>
          </a:xfrm>
          <a:custGeom>
            <a:avLst/>
            <a:gdLst/>
            <a:ahLst/>
            <a:cxnLst/>
            <a:rect l="l" t="t" r="r" b="b"/>
            <a:pathLst>
              <a:path w="2539" h="28575">
                <a:moveTo>
                  <a:pt x="0" y="28194"/>
                </a:moveTo>
                <a:lnTo>
                  <a:pt x="0" y="0"/>
                </a:lnTo>
                <a:lnTo>
                  <a:pt x="2159" y="0"/>
                </a:lnTo>
                <a:lnTo>
                  <a:pt x="2159" y="270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40" name="object 10540"/>
          <p:cNvSpPr/>
          <p:nvPr/>
        </p:nvSpPr>
        <p:spPr>
          <a:xfrm>
            <a:off x="3452380" y="435698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5245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41" name="object 10541"/>
          <p:cNvSpPr/>
          <p:nvPr/>
        </p:nvSpPr>
        <p:spPr>
          <a:xfrm>
            <a:off x="3452253" y="431787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42" name="object 10542"/>
          <p:cNvSpPr/>
          <p:nvPr/>
        </p:nvSpPr>
        <p:spPr>
          <a:xfrm>
            <a:off x="3451999" y="42871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43" name="object 10543"/>
          <p:cNvSpPr/>
          <p:nvPr/>
        </p:nvSpPr>
        <p:spPr>
          <a:xfrm>
            <a:off x="3451872" y="42197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44" name="object 10544"/>
          <p:cNvSpPr/>
          <p:nvPr/>
        </p:nvSpPr>
        <p:spPr>
          <a:xfrm>
            <a:off x="3455682" y="4567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45" name="object 10545"/>
          <p:cNvSpPr/>
          <p:nvPr/>
        </p:nvSpPr>
        <p:spPr>
          <a:xfrm>
            <a:off x="3455428" y="45252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46" name="object 10546"/>
          <p:cNvSpPr/>
          <p:nvPr/>
        </p:nvSpPr>
        <p:spPr>
          <a:xfrm>
            <a:off x="3456190" y="45275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47" name="object 10547"/>
          <p:cNvSpPr/>
          <p:nvPr/>
        </p:nvSpPr>
        <p:spPr>
          <a:xfrm>
            <a:off x="3456825" y="4616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48" name="object 10548"/>
          <p:cNvSpPr/>
          <p:nvPr/>
        </p:nvSpPr>
        <p:spPr>
          <a:xfrm>
            <a:off x="3457206" y="46653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49" name="object 10549"/>
          <p:cNvSpPr/>
          <p:nvPr/>
        </p:nvSpPr>
        <p:spPr>
          <a:xfrm>
            <a:off x="3457587" y="46248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50" name="object 10550"/>
          <p:cNvSpPr/>
          <p:nvPr/>
        </p:nvSpPr>
        <p:spPr>
          <a:xfrm>
            <a:off x="3457206" y="4594097"/>
            <a:ext cx="635" cy="71755"/>
          </a:xfrm>
          <a:custGeom>
            <a:avLst/>
            <a:gdLst/>
            <a:ahLst/>
            <a:cxnLst/>
            <a:rect l="l" t="t" r="r" b="b"/>
            <a:pathLst>
              <a:path w="635" h="71754">
                <a:moveTo>
                  <a:pt x="190" y="-4762"/>
                </a:moveTo>
                <a:lnTo>
                  <a:pt x="190" y="7600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51" name="object 10551"/>
          <p:cNvSpPr/>
          <p:nvPr/>
        </p:nvSpPr>
        <p:spPr>
          <a:xfrm>
            <a:off x="3458095" y="46603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52" name="object 10552"/>
          <p:cNvSpPr/>
          <p:nvPr/>
        </p:nvSpPr>
        <p:spPr>
          <a:xfrm>
            <a:off x="3457968" y="46414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53" name="object 10553"/>
          <p:cNvSpPr/>
          <p:nvPr/>
        </p:nvSpPr>
        <p:spPr>
          <a:xfrm>
            <a:off x="3458476" y="46235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54" name="object 10554"/>
          <p:cNvSpPr/>
          <p:nvPr/>
        </p:nvSpPr>
        <p:spPr>
          <a:xfrm>
            <a:off x="3458095" y="4589653"/>
            <a:ext cx="635" cy="52069"/>
          </a:xfrm>
          <a:custGeom>
            <a:avLst/>
            <a:gdLst/>
            <a:ahLst/>
            <a:cxnLst/>
            <a:rect l="l" t="t" r="r" b="b"/>
            <a:pathLst>
              <a:path w="635" h="52070">
                <a:moveTo>
                  <a:pt x="254" y="-4762"/>
                </a:moveTo>
                <a:lnTo>
                  <a:pt x="254" y="5657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55" name="object 10555"/>
          <p:cNvSpPr/>
          <p:nvPr/>
        </p:nvSpPr>
        <p:spPr>
          <a:xfrm>
            <a:off x="3457460" y="4576317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79">
                <a:moveTo>
                  <a:pt x="0" y="17779"/>
                </a:moveTo>
                <a:lnTo>
                  <a:pt x="0" y="0"/>
                </a:lnTo>
                <a:lnTo>
                  <a:pt x="889" y="0"/>
                </a:lnTo>
                <a:lnTo>
                  <a:pt x="889" y="13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56" name="object 10556"/>
          <p:cNvSpPr/>
          <p:nvPr/>
        </p:nvSpPr>
        <p:spPr>
          <a:xfrm>
            <a:off x="3456825" y="4567554"/>
            <a:ext cx="1270" cy="48895"/>
          </a:xfrm>
          <a:custGeom>
            <a:avLst/>
            <a:gdLst/>
            <a:ahLst/>
            <a:cxnLst/>
            <a:rect l="l" t="t" r="r" b="b"/>
            <a:pathLst>
              <a:path w="1270" h="48895">
                <a:moveTo>
                  <a:pt x="0" y="48640"/>
                </a:moveTo>
                <a:lnTo>
                  <a:pt x="0" y="0"/>
                </a:lnTo>
                <a:lnTo>
                  <a:pt x="1016" y="0"/>
                </a:lnTo>
                <a:lnTo>
                  <a:pt x="1016" y="87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57" name="object 10557"/>
          <p:cNvSpPr/>
          <p:nvPr/>
        </p:nvSpPr>
        <p:spPr>
          <a:xfrm>
            <a:off x="3456571" y="451612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58" name="object 10558"/>
          <p:cNvSpPr/>
          <p:nvPr/>
        </p:nvSpPr>
        <p:spPr>
          <a:xfrm>
            <a:off x="3456317" y="4504309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3240"/>
                </a:moveTo>
                <a:lnTo>
                  <a:pt x="0" y="0"/>
                </a:lnTo>
                <a:lnTo>
                  <a:pt x="635" y="0"/>
                </a:lnTo>
                <a:lnTo>
                  <a:pt x="635" y="118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59" name="object 10559"/>
          <p:cNvSpPr/>
          <p:nvPr/>
        </p:nvSpPr>
        <p:spPr>
          <a:xfrm>
            <a:off x="3456063" y="44846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60" name="object 10560"/>
          <p:cNvSpPr/>
          <p:nvPr/>
        </p:nvSpPr>
        <p:spPr>
          <a:xfrm>
            <a:off x="3455555" y="4475734"/>
            <a:ext cx="1270" cy="49530"/>
          </a:xfrm>
          <a:custGeom>
            <a:avLst/>
            <a:gdLst/>
            <a:ahLst/>
            <a:cxnLst/>
            <a:rect l="l" t="t" r="r" b="b"/>
            <a:pathLst>
              <a:path w="1270" h="49529">
                <a:moveTo>
                  <a:pt x="0" y="49529"/>
                </a:moveTo>
                <a:lnTo>
                  <a:pt x="0" y="0"/>
                </a:lnTo>
                <a:lnTo>
                  <a:pt x="762" y="0"/>
                </a:lnTo>
                <a:lnTo>
                  <a:pt x="762" y="88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61" name="object 10561"/>
          <p:cNvSpPr/>
          <p:nvPr/>
        </p:nvSpPr>
        <p:spPr>
          <a:xfrm>
            <a:off x="3460000" y="46502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62" name="object 10562"/>
          <p:cNvSpPr/>
          <p:nvPr/>
        </p:nvSpPr>
        <p:spPr>
          <a:xfrm>
            <a:off x="3459873" y="45911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63" name="object 10563"/>
          <p:cNvSpPr/>
          <p:nvPr/>
        </p:nvSpPr>
        <p:spPr>
          <a:xfrm>
            <a:off x="3459619" y="4569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64" name="object 10564"/>
          <p:cNvSpPr/>
          <p:nvPr/>
        </p:nvSpPr>
        <p:spPr>
          <a:xfrm>
            <a:off x="3459492" y="45587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65" name="object 10565"/>
          <p:cNvSpPr/>
          <p:nvPr/>
        </p:nvSpPr>
        <p:spPr>
          <a:xfrm>
            <a:off x="3459238" y="45217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66" name="object 10566"/>
          <p:cNvSpPr/>
          <p:nvPr/>
        </p:nvSpPr>
        <p:spPr>
          <a:xfrm>
            <a:off x="3459111" y="4512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67" name="object 10567"/>
          <p:cNvSpPr/>
          <p:nvPr/>
        </p:nvSpPr>
        <p:spPr>
          <a:xfrm>
            <a:off x="3458857" y="44758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68" name="object 10568"/>
          <p:cNvSpPr/>
          <p:nvPr/>
        </p:nvSpPr>
        <p:spPr>
          <a:xfrm>
            <a:off x="3460762" y="46057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69" name="object 10569"/>
          <p:cNvSpPr/>
          <p:nvPr/>
        </p:nvSpPr>
        <p:spPr>
          <a:xfrm>
            <a:off x="3460635" y="45387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70" name="object 10570"/>
          <p:cNvSpPr/>
          <p:nvPr/>
        </p:nvSpPr>
        <p:spPr>
          <a:xfrm>
            <a:off x="3460381" y="44683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71" name="object 10571"/>
          <p:cNvSpPr/>
          <p:nvPr/>
        </p:nvSpPr>
        <p:spPr>
          <a:xfrm>
            <a:off x="3459111" y="4435983"/>
            <a:ext cx="1905" cy="40005"/>
          </a:xfrm>
          <a:custGeom>
            <a:avLst/>
            <a:gdLst/>
            <a:ahLst/>
            <a:cxnLst/>
            <a:rect l="l" t="t" r="r" b="b"/>
            <a:pathLst>
              <a:path w="1904" h="40004">
                <a:moveTo>
                  <a:pt x="0" y="39877"/>
                </a:moveTo>
                <a:lnTo>
                  <a:pt x="0" y="0"/>
                </a:lnTo>
                <a:lnTo>
                  <a:pt x="1524" y="0"/>
                </a:lnTo>
                <a:lnTo>
                  <a:pt x="1524" y="3238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72" name="object 10572"/>
          <p:cNvSpPr/>
          <p:nvPr/>
        </p:nvSpPr>
        <p:spPr>
          <a:xfrm>
            <a:off x="3455936" y="4422266"/>
            <a:ext cx="4445" cy="53975"/>
          </a:xfrm>
          <a:custGeom>
            <a:avLst/>
            <a:gdLst/>
            <a:ahLst/>
            <a:cxnLst/>
            <a:rect l="l" t="t" r="r" b="b"/>
            <a:pathLst>
              <a:path w="4445" h="53975">
                <a:moveTo>
                  <a:pt x="0" y="53466"/>
                </a:moveTo>
                <a:lnTo>
                  <a:pt x="0" y="0"/>
                </a:lnTo>
                <a:lnTo>
                  <a:pt x="3937" y="0"/>
                </a:lnTo>
                <a:lnTo>
                  <a:pt x="3937" y="137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73" name="object 10573"/>
          <p:cNvSpPr/>
          <p:nvPr/>
        </p:nvSpPr>
        <p:spPr>
          <a:xfrm>
            <a:off x="3461778" y="46360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74" name="object 10574"/>
          <p:cNvSpPr/>
          <p:nvPr/>
        </p:nvSpPr>
        <p:spPr>
          <a:xfrm>
            <a:off x="3462159" y="4634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75" name="object 10575"/>
          <p:cNvSpPr/>
          <p:nvPr/>
        </p:nvSpPr>
        <p:spPr>
          <a:xfrm>
            <a:off x="3462667" y="4643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76" name="object 10576"/>
          <p:cNvSpPr/>
          <p:nvPr/>
        </p:nvSpPr>
        <p:spPr>
          <a:xfrm>
            <a:off x="3463810" y="48059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77" name="object 10577"/>
          <p:cNvSpPr/>
          <p:nvPr/>
        </p:nvSpPr>
        <p:spPr>
          <a:xfrm>
            <a:off x="3463683" y="4772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78" name="object 10578"/>
          <p:cNvSpPr/>
          <p:nvPr/>
        </p:nvSpPr>
        <p:spPr>
          <a:xfrm>
            <a:off x="3463429" y="4740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79" name="object 10579"/>
          <p:cNvSpPr/>
          <p:nvPr/>
        </p:nvSpPr>
        <p:spPr>
          <a:xfrm>
            <a:off x="3463302" y="47371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80" name="object 10580"/>
          <p:cNvSpPr/>
          <p:nvPr/>
        </p:nvSpPr>
        <p:spPr>
          <a:xfrm>
            <a:off x="3464191" y="47141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81" name="object 10581"/>
          <p:cNvSpPr/>
          <p:nvPr/>
        </p:nvSpPr>
        <p:spPr>
          <a:xfrm>
            <a:off x="3463429" y="4684267"/>
            <a:ext cx="1270" cy="53340"/>
          </a:xfrm>
          <a:custGeom>
            <a:avLst/>
            <a:gdLst/>
            <a:ahLst/>
            <a:cxnLst/>
            <a:rect l="l" t="t" r="r" b="b"/>
            <a:pathLst>
              <a:path w="1270" h="53339">
                <a:moveTo>
                  <a:pt x="0" y="52832"/>
                </a:moveTo>
                <a:lnTo>
                  <a:pt x="0" y="0"/>
                </a:lnTo>
                <a:lnTo>
                  <a:pt x="889" y="0"/>
                </a:lnTo>
                <a:lnTo>
                  <a:pt x="889" y="298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82" name="object 10582"/>
          <p:cNvSpPr/>
          <p:nvPr/>
        </p:nvSpPr>
        <p:spPr>
          <a:xfrm>
            <a:off x="3464572" y="46732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83" name="object 10583"/>
          <p:cNvSpPr/>
          <p:nvPr/>
        </p:nvSpPr>
        <p:spPr>
          <a:xfrm>
            <a:off x="3463937" y="4657471"/>
            <a:ext cx="1270" cy="27305"/>
          </a:xfrm>
          <a:custGeom>
            <a:avLst/>
            <a:gdLst/>
            <a:ahLst/>
            <a:cxnLst/>
            <a:rect l="l" t="t" r="r" b="b"/>
            <a:pathLst>
              <a:path w="1270" h="27304">
                <a:moveTo>
                  <a:pt x="0" y="26797"/>
                </a:moveTo>
                <a:lnTo>
                  <a:pt x="0" y="0"/>
                </a:lnTo>
                <a:lnTo>
                  <a:pt x="762" y="0"/>
                </a:lnTo>
                <a:lnTo>
                  <a:pt x="762" y="157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84" name="object 10584"/>
          <p:cNvSpPr/>
          <p:nvPr/>
        </p:nvSpPr>
        <p:spPr>
          <a:xfrm>
            <a:off x="3463048" y="463677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207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85" name="object 10585"/>
          <p:cNvSpPr/>
          <p:nvPr/>
        </p:nvSpPr>
        <p:spPr>
          <a:xfrm>
            <a:off x="3462794" y="4613909"/>
            <a:ext cx="1270" cy="29845"/>
          </a:xfrm>
          <a:custGeom>
            <a:avLst/>
            <a:gdLst/>
            <a:ahLst/>
            <a:cxnLst/>
            <a:rect l="l" t="t" r="r" b="b"/>
            <a:pathLst>
              <a:path w="1270" h="29845">
                <a:moveTo>
                  <a:pt x="0" y="29337"/>
                </a:moveTo>
                <a:lnTo>
                  <a:pt x="0" y="0"/>
                </a:lnTo>
                <a:lnTo>
                  <a:pt x="889" y="0"/>
                </a:lnTo>
                <a:lnTo>
                  <a:pt x="889" y="228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86" name="object 10586"/>
          <p:cNvSpPr/>
          <p:nvPr/>
        </p:nvSpPr>
        <p:spPr>
          <a:xfrm>
            <a:off x="3462540" y="45774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87" name="object 10587"/>
          <p:cNvSpPr/>
          <p:nvPr/>
        </p:nvSpPr>
        <p:spPr>
          <a:xfrm>
            <a:off x="3462159" y="4571110"/>
            <a:ext cx="1270" cy="63500"/>
          </a:xfrm>
          <a:custGeom>
            <a:avLst/>
            <a:gdLst/>
            <a:ahLst/>
            <a:cxnLst/>
            <a:rect l="l" t="t" r="r" b="b"/>
            <a:pathLst>
              <a:path w="1270" h="63500">
                <a:moveTo>
                  <a:pt x="0" y="62991"/>
                </a:moveTo>
                <a:lnTo>
                  <a:pt x="0" y="0"/>
                </a:lnTo>
                <a:lnTo>
                  <a:pt x="762" y="0"/>
                </a:lnTo>
                <a:lnTo>
                  <a:pt x="762" y="63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88" name="object 10588"/>
          <p:cNvSpPr/>
          <p:nvPr/>
        </p:nvSpPr>
        <p:spPr>
          <a:xfrm>
            <a:off x="3461778" y="4524247"/>
            <a:ext cx="1270" cy="111760"/>
          </a:xfrm>
          <a:custGeom>
            <a:avLst/>
            <a:gdLst/>
            <a:ahLst/>
            <a:cxnLst/>
            <a:rect l="l" t="t" r="r" b="b"/>
            <a:pathLst>
              <a:path w="1270" h="111760">
                <a:moveTo>
                  <a:pt x="380" y="-4762"/>
                </a:moveTo>
                <a:lnTo>
                  <a:pt x="380" y="11652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89" name="object 10589"/>
          <p:cNvSpPr/>
          <p:nvPr/>
        </p:nvSpPr>
        <p:spPr>
          <a:xfrm>
            <a:off x="3461524" y="4490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90" name="object 10590"/>
          <p:cNvSpPr/>
          <p:nvPr/>
        </p:nvSpPr>
        <p:spPr>
          <a:xfrm>
            <a:off x="3461397" y="4475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91" name="object 10591"/>
          <p:cNvSpPr/>
          <p:nvPr/>
        </p:nvSpPr>
        <p:spPr>
          <a:xfrm>
            <a:off x="3461143" y="44131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92" name="object 10592"/>
          <p:cNvSpPr/>
          <p:nvPr/>
        </p:nvSpPr>
        <p:spPr>
          <a:xfrm>
            <a:off x="3464953" y="45051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93" name="object 10593"/>
          <p:cNvSpPr/>
          <p:nvPr/>
        </p:nvSpPr>
        <p:spPr>
          <a:xfrm>
            <a:off x="3465334" y="44924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94" name="object 10594"/>
          <p:cNvSpPr/>
          <p:nvPr/>
        </p:nvSpPr>
        <p:spPr>
          <a:xfrm>
            <a:off x="3465969" y="46099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95" name="object 10595"/>
          <p:cNvSpPr/>
          <p:nvPr/>
        </p:nvSpPr>
        <p:spPr>
          <a:xfrm>
            <a:off x="3466350" y="47181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96" name="object 10596"/>
          <p:cNvSpPr/>
          <p:nvPr/>
        </p:nvSpPr>
        <p:spPr>
          <a:xfrm>
            <a:off x="3466858" y="47637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97" name="object 10597"/>
          <p:cNvSpPr/>
          <p:nvPr/>
        </p:nvSpPr>
        <p:spPr>
          <a:xfrm>
            <a:off x="3467239" y="47609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98" name="object 10598"/>
          <p:cNvSpPr/>
          <p:nvPr/>
        </p:nvSpPr>
        <p:spPr>
          <a:xfrm>
            <a:off x="3466985" y="4710429"/>
            <a:ext cx="635" cy="53340"/>
          </a:xfrm>
          <a:custGeom>
            <a:avLst/>
            <a:gdLst/>
            <a:ahLst/>
            <a:cxnLst/>
            <a:rect l="l" t="t" r="r" b="b"/>
            <a:pathLst>
              <a:path w="635" h="53339">
                <a:moveTo>
                  <a:pt x="190" y="-4762"/>
                </a:moveTo>
                <a:lnTo>
                  <a:pt x="190" y="5810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99" name="object 10599"/>
          <p:cNvSpPr/>
          <p:nvPr/>
        </p:nvSpPr>
        <p:spPr>
          <a:xfrm>
            <a:off x="3466731" y="4696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00" name="object 10600"/>
          <p:cNvSpPr/>
          <p:nvPr/>
        </p:nvSpPr>
        <p:spPr>
          <a:xfrm>
            <a:off x="3466350" y="4675123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0" y="43052"/>
                </a:moveTo>
                <a:lnTo>
                  <a:pt x="0" y="0"/>
                </a:lnTo>
                <a:lnTo>
                  <a:pt x="635" y="0"/>
                </a:lnTo>
                <a:lnTo>
                  <a:pt x="635" y="213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01" name="object 10601"/>
          <p:cNvSpPr/>
          <p:nvPr/>
        </p:nvSpPr>
        <p:spPr>
          <a:xfrm>
            <a:off x="3467620" y="46668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02" name="object 10602"/>
          <p:cNvSpPr/>
          <p:nvPr/>
        </p:nvSpPr>
        <p:spPr>
          <a:xfrm>
            <a:off x="3466731" y="4663059"/>
            <a:ext cx="1270" cy="12065"/>
          </a:xfrm>
          <a:custGeom>
            <a:avLst/>
            <a:gdLst/>
            <a:ahLst/>
            <a:cxnLst/>
            <a:rect l="l" t="t" r="r" b="b"/>
            <a:pathLst>
              <a:path w="1270" h="12064">
                <a:moveTo>
                  <a:pt x="0" y="12064"/>
                </a:moveTo>
                <a:lnTo>
                  <a:pt x="0" y="0"/>
                </a:lnTo>
                <a:lnTo>
                  <a:pt x="1016" y="0"/>
                </a:lnTo>
                <a:lnTo>
                  <a:pt x="1016" y="38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03" name="object 10603"/>
          <p:cNvSpPr/>
          <p:nvPr/>
        </p:nvSpPr>
        <p:spPr>
          <a:xfrm>
            <a:off x="3468255" y="47012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04" name="object 10604"/>
          <p:cNvSpPr/>
          <p:nvPr/>
        </p:nvSpPr>
        <p:spPr>
          <a:xfrm>
            <a:off x="3468763" y="47910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05" name="object 10605"/>
          <p:cNvSpPr/>
          <p:nvPr/>
        </p:nvSpPr>
        <p:spPr>
          <a:xfrm>
            <a:off x="3468636" y="47197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06" name="object 10606"/>
          <p:cNvSpPr/>
          <p:nvPr/>
        </p:nvSpPr>
        <p:spPr>
          <a:xfrm>
            <a:off x="3469906" y="4835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07" name="object 10607"/>
          <p:cNvSpPr/>
          <p:nvPr/>
        </p:nvSpPr>
        <p:spPr>
          <a:xfrm>
            <a:off x="3470541" y="48588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08" name="object 10608"/>
          <p:cNvSpPr/>
          <p:nvPr/>
        </p:nvSpPr>
        <p:spPr>
          <a:xfrm>
            <a:off x="3471049" y="48863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09" name="object 10609"/>
          <p:cNvSpPr/>
          <p:nvPr/>
        </p:nvSpPr>
        <p:spPr>
          <a:xfrm>
            <a:off x="3470922" y="48378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10" name="object 10610"/>
          <p:cNvSpPr/>
          <p:nvPr/>
        </p:nvSpPr>
        <p:spPr>
          <a:xfrm>
            <a:off x="3469906" y="4776660"/>
            <a:ext cx="0" cy="120014"/>
          </a:xfrm>
          <a:custGeom>
            <a:avLst/>
            <a:gdLst/>
            <a:ahLst/>
            <a:cxnLst/>
            <a:rect l="l" t="t" r="r" b="b"/>
            <a:pathLst>
              <a:path h="120014">
                <a:moveTo>
                  <a:pt x="0" y="0"/>
                </a:moveTo>
                <a:lnTo>
                  <a:pt x="0" y="119634"/>
                </a:lnTo>
              </a:path>
            </a:pathLst>
          </a:custGeom>
          <a:ln w="1181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11" name="object 10611"/>
          <p:cNvSpPr/>
          <p:nvPr/>
        </p:nvSpPr>
        <p:spPr>
          <a:xfrm>
            <a:off x="3470033" y="4771135"/>
            <a:ext cx="635" cy="64769"/>
          </a:xfrm>
          <a:custGeom>
            <a:avLst/>
            <a:gdLst/>
            <a:ahLst/>
            <a:cxnLst/>
            <a:rect l="l" t="t" r="r" b="b"/>
            <a:pathLst>
              <a:path w="635" h="64770">
                <a:moveTo>
                  <a:pt x="253" y="-4762"/>
                </a:moveTo>
                <a:lnTo>
                  <a:pt x="253" y="6940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12" name="object 10612"/>
          <p:cNvSpPr/>
          <p:nvPr/>
        </p:nvSpPr>
        <p:spPr>
          <a:xfrm>
            <a:off x="3469779" y="4742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13" name="object 10613"/>
          <p:cNvSpPr/>
          <p:nvPr/>
        </p:nvSpPr>
        <p:spPr>
          <a:xfrm>
            <a:off x="3469525" y="47335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14" name="object 10614"/>
          <p:cNvSpPr/>
          <p:nvPr/>
        </p:nvSpPr>
        <p:spPr>
          <a:xfrm>
            <a:off x="3469398" y="4730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15" name="object 10615"/>
          <p:cNvSpPr/>
          <p:nvPr/>
        </p:nvSpPr>
        <p:spPr>
          <a:xfrm>
            <a:off x="3469144" y="47054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16" name="object 10616"/>
          <p:cNvSpPr/>
          <p:nvPr/>
        </p:nvSpPr>
        <p:spPr>
          <a:xfrm>
            <a:off x="3468763" y="4688966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0734"/>
                </a:moveTo>
                <a:lnTo>
                  <a:pt x="0" y="0"/>
                </a:lnTo>
                <a:lnTo>
                  <a:pt x="635" y="0"/>
                </a:lnTo>
                <a:lnTo>
                  <a:pt x="635" y="165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17" name="object 10617"/>
          <p:cNvSpPr/>
          <p:nvPr/>
        </p:nvSpPr>
        <p:spPr>
          <a:xfrm>
            <a:off x="3468382" y="4673980"/>
            <a:ext cx="635" cy="27305"/>
          </a:xfrm>
          <a:custGeom>
            <a:avLst/>
            <a:gdLst/>
            <a:ahLst/>
            <a:cxnLst/>
            <a:rect l="l" t="t" r="r" b="b"/>
            <a:pathLst>
              <a:path w="635" h="27304">
                <a:moveTo>
                  <a:pt x="0" y="27304"/>
                </a:moveTo>
                <a:lnTo>
                  <a:pt x="0" y="0"/>
                </a:lnTo>
                <a:lnTo>
                  <a:pt x="635" y="0"/>
                </a:lnTo>
                <a:lnTo>
                  <a:pt x="635" y="1498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18" name="object 10618"/>
          <p:cNvSpPr/>
          <p:nvPr/>
        </p:nvSpPr>
        <p:spPr>
          <a:xfrm>
            <a:off x="3468001" y="46628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19" name="object 10619"/>
          <p:cNvSpPr/>
          <p:nvPr/>
        </p:nvSpPr>
        <p:spPr>
          <a:xfrm>
            <a:off x="3471430" y="4712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20" name="object 10620"/>
          <p:cNvSpPr/>
          <p:nvPr/>
        </p:nvSpPr>
        <p:spPr>
          <a:xfrm>
            <a:off x="3472573" y="4831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21" name="object 10621"/>
          <p:cNvSpPr/>
          <p:nvPr/>
        </p:nvSpPr>
        <p:spPr>
          <a:xfrm>
            <a:off x="3472446" y="4740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22" name="object 10622"/>
          <p:cNvSpPr/>
          <p:nvPr/>
        </p:nvSpPr>
        <p:spPr>
          <a:xfrm>
            <a:off x="3472192" y="4690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23" name="object 10623"/>
          <p:cNvSpPr/>
          <p:nvPr/>
        </p:nvSpPr>
        <p:spPr>
          <a:xfrm>
            <a:off x="3472065" y="4680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24" name="object 10624"/>
          <p:cNvSpPr/>
          <p:nvPr/>
        </p:nvSpPr>
        <p:spPr>
          <a:xfrm>
            <a:off x="3471811" y="46611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25" name="object 10625"/>
          <p:cNvSpPr/>
          <p:nvPr/>
        </p:nvSpPr>
        <p:spPr>
          <a:xfrm>
            <a:off x="3471557" y="4644263"/>
            <a:ext cx="635" cy="68580"/>
          </a:xfrm>
          <a:custGeom>
            <a:avLst/>
            <a:gdLst/>
            <a:ahLst/>
            <a:cxnLst/>
            <a:rect l="l" t="t" r="r" b="b"/>
            <a:pathLst>
              <a:path w="635" h="68579">
                <a:moveTo>
                  <a:pt x="253" y="-4762"/>
                </a:moveTo>
                <a:lnTo>
                  <a:pt x="253" y="7321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26" name="object 10626"/>
          <p:cNvSpPr/>
          <p:nvPr/>
        </p:nvSpPr>
        <p:spPr>
          <a:xfrm>
            <a:off x="3468382" y="4629658"/>
            <a:ext cx="3810" cy="33655"/>
          </a:xfrm>
          <a:custGeom>
            <a:avLst/>
            <a:gdLst/>
            <a:ahLst/>
            <a:cxnLst/>
            <a:rect l="l" t="t" r="r" b="b"/>
            <a:pathLst>
              <a:path w="3810" h="33654">
                <a:moveTo>
                  <a:pt x="0" y="33147"/>
                </a:moveTo>
                <a:lnTo>
                  <a:pt x="0" y="0"/>
                </a:lnTo>
                <a:lnTo>
                  <a:pt x="3429" y="0"/>
                </a:lnTo>
                <a:lnTo>
                  <a:pt x="3429" y="146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27" name="object 10627"/>
          <p:cNvSpPr/>
          <p:nvPr/>
        </p:nvSpPr>
        <p:spPr>
          <a:xfrm>
            <a:off x="3467239" y="4604511"/>
            <a:ext cx="3175" cy="59055"/>
          </a:xfrm>
          <a:custGeom>
            <a:avLst/>
            <a:gdLst/>
            <a:ahLst/>
            <a:cxnLst/>
            <a:rect l="l" t="t" r="r" b="b"/>
            <a:pathLst>
              <a:path w="3175" h="59054">
                <a:moveTo>
                  <a:pt x="0" y="58547"/>
                </a:moveTo>
                <a:lnTo>
                  <a:pt x="0" y="0"/>
                </a:lnTo>
                <a:lnTo>
                  <a:pt x="2794" y="0"/>
                </a:lnTo>
                <a:lnTo>
                  <a:pt x="2794" y="2514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28" name="object 10628"/>
          <p:cNvSpPr/>
          <p:nvPr/>
        </p:nvSpPr>
        <p:spPr>
          <a:xfrm>
            <a:off x="3465969" y="4555109"/>
            <a:ext cx="3175" cy="55244"/>
          </a:xfrm>
          <a:custGeom>
            <a:avLst/>
            <a:gdLst/>
            <a:ahLst/>
            <a:cxnLst/>
            <a:rect l="l" t="t" r="r" b="b"/>
            <a:pathLst>
              <a:path w="3175" h="55245">
                <a:moveTo>
                  <a:pt x="0" y="54863"/>
                </a:moveTo>
                <a:lnTo>
                  <a:pt x="0" y="0"/>
                </a:lnTo>
                <a:lnTo>
                  <a:pt x="2667" y="0"/>
                </a:lnTo>
                <a:lnTo>
                  <a:pt x="2667" y="494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29" name="object 10629"/>
          <p:cNvSpPr/>
          <p:nvPr/>
        </p:nvSpPr>
        <p:spPr>
          <a:xfrm>
            <a:off x="3465715" y="453936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157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30" name="object 10630"/>
          <p:cNvSpPr/>
          <p:nvPr/>
        </p:nvSpPr>
        <p:spPr>
          <a:xfrm>
            <a:off x="3473208" y="45858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31" name="object 10631"/>
          <p:cNvSpPr/>
          <p:nvPr/>
        </p:nvSpPr>
        <p:spPr>
          <a:xfrm>
            <a:off x="3473970" y="46732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32" name="object 10632"/>
          <p:cNvSpPr/>
          <p:nvPr/>
        </p:nvSpPr>
        <p:spPr>
          <a:xfrm>
            <a:off x="3473716" y="46271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33" name="object 10633"/>
          <p:cNvSpPr/>
          <p:nvPr/>
        </p:nvSpPr>
        <p:spPr>
          <a:xfrm>
            <a:off x="3473589" y="45601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34" name="object 10634"/>
          <p:cNvSpPr/>
          <p:nvPr/>
        </p:nvSpPr>
        <p:spPr>
          <a:xfrm>
            <a:off x="3473335" y="4528375"/>
            <a:ext cx="0" cy="110489"/>
          </a:xfrm>
          <a:custGeom>
            <a:avLst/>
            <a:gdLst/>
            <a:ahLst/>
            <a:cxnLst/>
            <a:rect l="l" t="t" r="r" b="b"/>
            <a:pathLst>
              <a:path h="110489">
                <a:moveTo>
                  <a:pt x="0" y="0"/>
                </a:moveTo>
                <a:lnTo>
                  <a:pt x="0" y="109982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35" name="object 10635"/>
          <p:cNvSpPr/>
          <p:nvPr/>
        </p:nvSpPr>
        <p:spPr>
          <a:xfrm>
            <a:off x="3466604" y="4500117"/>
            <a:ext cx="6985" cy="39370"/>
          </a:xfrm>
          <a:custGeom>
            <a:avLst/>
            <a:gdLst/>
            <a:ahLst/>
            <a:cxnLst/>
            <a:rect l="l" t="t" r="r" b="b"/>
            <a:pathLst>
              <a:path w="6985" h="39370">
                <a:moveTo>
                  <a:pt x="0" y="39242"/>
                </a:moveTo>
                <a:lnTo>
                  <a:pt x="0" y="0"/>
                </a:lnTo>
                <a:lnTo>
                  <a:pt x="6604" y="0"/>
                </a:lnTo>
                <a:lnTo>
                  <a:pt x="6604" y="330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36" name="object 10636"/>
          <p:cNvSpPr/>
          <p:nvPr/>
        </p:nvSpPr>
        <p:spPr>
          <a:xfrm>
            <a:off x="3474351" y="44877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37" name="object 10637"/>
          <p:cNvSpPr/>
          <p:nvPr/>
        </p:nvSpPr>
        <p:spPr>
          <a:xfrm>
            <a:off x="3469906" y="4445761"/>
            <a:ext cx="5080" cy="54610"/>
          </a:xfrm>
          <a:custGeom>
            <a:avLst/>
            <a:gdLst/>
            <a:ahLst/>
            <a:cxnLst/>
            <a:rect l="l" t="t" r="r" b="b"/>
            <a:pathLst>
              <a:path w="5079" h="54610">
                <a:moveTo>
                  <a:pt x="0" y="54355"/>
                </a:moveTo>
                <a:lnTo>
                  <a:pt x="0" y="0"/>
                </a:lnTo>
                <a:lnTo>
                  <a:pt x="4572" y="0"/>
                </a:lnTo>
                <a:lnTo>
                  <a:pt x="4572" y="420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38" name="object 10638"/>
          <p:cNvSpPr/>
          <p:nvPr/>
        </p:nvSpPr>
        <p:spPr>
          <a:xfrm>
            <a:off x="3465461" y="4398136"/>
            <a:ext cx="6985" cy="94615"/>
          </a:xfrm>
          <a:custGeom>
            <a:avLst/>
            <a:gdLst/>
            <a:ahLst/>
            <a:cxnLst/>
            <a:rect l="l" t="t" r="r" b="b"/>
            <a:pathLst>
              <a:path w="6985" h="94614">
                <a:moveTo>
                  <a:pt x="0" y="94361"/>
                </a:moveTo>
                <a:lnTo>
                  <a:pt x="0" y="0"/>
                </a:lnTo>
                <a:lnTo>
                  <a:pt x="6731" y="0"/>
                </a:lnTo>
                <a:lnTo>
                  <a:pt x="6731" y="476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39" name="object 10639"/>
          <p:cNvSpPr/>
          <p:nvPr/>
        </p:nvSpPr>
        <p:spPr>
          <a:xfrm>
            <a:off x="3465080" y="4385055"/>
            <a:ext cx="3810" cy="120650"/>
          </a:xfrm>
          <a:custGeom>
            <a:avLst/>
            <a:gdLst/>
            <a:ahLst/>
            <a:cxnLst/>
            <a:rect l="l" t="t" r="r" b="b"/>
            <a:pathLst>
              <a:path w="3810" h="120650">
                <a:moveTo>
                  <a:pt x="0" y="120141"/>
                </a:moveTo>
                <a:lnTo>
                  <a:pt x="0" y="0"/>
                </a:lnTo>
                <a:lnTo>
                  <a:pt x="3682" y="0"/>
                </a:lnTo>
                <a:lnTo>
                  <a:pt x="3682" y="1308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40" name="object 10640"/>
          <p:cNvSpPr/>
          <p:nvPr/>
        </p:nvSpPr>
        <p:spPr>
          <a:xfrm>
            <a:off x="3461397" y="4368546"/>
            <a:ext cx="5715" cy="45085"/>
          </a:xfrm>
          <a:custGeom>
            <a:avLst/>
            <a:gdLst/>
            <a:ahLst/>
            <a:cxnLst/>
            <a:rect l="l" t="t" r="r" b="b"/>
            <a:pathLst>
              <a:path w="5714" h="45085">
                <a:moveTo>
                  <a:pt x="0" y="44576"/>
                </a:moveTo>
                <a:lnTo>
                  <a:pt x="0" y="0"/>
                </a:lnTo>
                <a:lnTo>
                  <a:pt x="5588" y="0"/>
                </a:lnTo>
                <a:lnTo>
                  <a:pt x="5588" y="165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41" name="object 10641"/>
          <p:cNvSpPr/>
          <p:nvPr/>
        </p:nvSpPr>
        <p:spPr>
          <a:xfrm>
            <a:off x="3457841" y="4351528"/>
            <a:ext cx="6350" cy="71120"/>
          </a:xfrm>
          <a:custGeom>
            <a:avLst/>
            <a:gdLst/>
            <a:ahLst/>
            <a:cxnLst/>
            <a:rect l="l" t="t" r="r" b="b"/>
            <a:pathLst>
              <a:path w="6350" h="71120">
                <a:moveTo>
                  <a:pt x="0" y="70738"/>
                </a:moveTo>
                <a:lnTo>
                  <a:pt x="0" y="0"/>
                </a:lnTo>
                <a:lnTo>
                  <a:pt x="6350" y="0"/>
                </a:lnTo>
                <a:lnTo>
                  <a:pt x="6350" y="170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42" name="object 10642"/>
          <p:cNvSpPr/>
          <p:nvPr/>
        </p:nvSpPr>
        <p:spPr>
          <a:xfrm>
            <a:off x="3475113" y="45443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43" name="object 10643"/>
          <p:cNvSpPr/>
          <p:nvPr/>
        </p:nvSpPr>
        <p:spPr>
          <a:xfrm>
            <a:off x="3476383" y="46363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44" name="object 10644"/>
          <p:cNvSpPr/>
          <p:nvPr/>
        </p:nvSpPr>
        <p:spPr>
          <a:xfrm>
            <a:off x="3477907" y="48032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45" name="object 10645"/>
          <p:cNvSpPr/>
          <p:nvPr/>
        </p:nvSpPr>
        <p:spPr>
          <a:xfrm>
            <a:off x="3477780" y="47652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46" name="object 10646"/>
          <p:cNvSpPr/>
          <p:nvPr/>
        </p:nvSpPr>
        <p:spPr>
          <a:xfrm>
            <a:off x="3478669" y="48450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47" name="object 10647"/>
          <p:cNvSpPr/>
          <p:nvPr/>
        </p:nvSpPr>
        <p:spPr>
          <a:xfrm>
            <a:off x="3478542" y="47630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48" name="object 10648"/>
          <p:cNvSpPr/>
          <p:nvPr/>
        </p:nvSpPr>
        <p:spPr>
          <a:xfrm>
            <a:off x="3478288" y="4740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49" name="object 10649"/>
          <p:cNvSpPr/>
          <p:nvPr/>
        </p:nvSpPr>
        <p:spPr>
          <a:xfrm>
            <a:off x="3477907" y="4711953"/>
            <a:ext cx="635" cy="53340"/>
          </a:xfrm>
          <a:custGeom>
            <a:avLst/>
            <a:gdLst/>
            <a:ahLst/>
            <a:cxnLst/>
            <a:rect l="l" t="t" r="r" b="b"/>
            <a:pathLst>
              <a:path w="635" h="53339">
                <a:moveTo>
                  <a:pt x="0" y="53339"/>
                </a:moveTo>
                <a:lnTo>
                  <a:pt x="0" y="0"/>
                </a:lnTo>
                <a:lnTo>
                  <a:pt x="635" y="0"/>
                </a:lnTo>
                <a:lnTo>
                  <a:pt x="635" y="2806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50" name="object 10650"/>
          <p:cNvSpPr/>
          <p:nvPr/>
        </p:nvSpPr>
        <p:spPr>
          <a:xfrm>
            <a:off x="3477526" y="47021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51" name="object 10651"/>
          <p:cNvSpPr/>
          <p:nvPr/>
        </p:nvSpPr>
        <p:spPr>
          <a:xfrm>
            <a:off x="3477399" y="4683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52" name="object 10652"/>
          <p:cNvSpPr/>
          <p:nvPr/>
        </p:nvSpPr>
        <p:spPr>
          <a:xfrm>
            <a:off x="3477145" y="46513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53" name="object 10653"/>
          <p:cNvSpPr/>
          <p:nvPr/>
        </p:nvSpPr>
        <p:spPr>
          <a:xfrm>
            <a:off x="3477018" y="4625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54" name="object 10654"/>
          <p:cNvSpPr/>
          <p:nvPr/>
        </p:nvSpPr>
        <p:spPr>
          <a:xfrm>
            <a:off x="3476764" y="46179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55" name="object 10655"/>
          <p:cNvSpPr/>
          <p:nvPr/>
        </p:nvSpPr>
        <p:spPr>
          <a:xfrm>
            <a:off x="3476510" y="4614545"/>
            <a:ext cx="635" cy="22225"/>
          </a:xfrm>
          <a:custGeom>
            <a:avLst/>
            <a:gdLst/>
            <a:ahLst/>
            <a:cxnLst/>
            <a:rect l="l" t="t" r="r" b="b"/>
            <a:pathLst>
              <a:path w="635" h="22225">
                <a:moveTo>
                  <a:pt x="0" y="21844"/>
                </a:moveTo>
                <a:lnTo>
                  <a:pt x="0" y="0"/>
                </a:lnTo>
                <a:lnTo>
                  <a:pt x="508" y="0"/>
                </a:lnTo>
                <a:lnTo>
                  <a:pt x="508" y="3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56" name="object 10656"/>
          <p:cNvSpPr/>
          <p:nvPr/>
        </p:nvSpPr>
        <p:spPr>
          <a:xfrm>
            <a:off x="3476256" y="4578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57" name="object 10657"/>
          <p:cNvSpPr/>
          <p:nvPr/>
        </p:nvSpPr>
        <p:spPr>
          <a:xfrm>
            <a:off x="3476002" y="45718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58" name="object 10658"/>
          <p:cNvSpPr/>
          <p:nvPr/>
        </p:nvSpPr>
        <p:spPr>
          <a:xfrm>
            <a:off x="3475875" y="45471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59" name="object 10659"/>
          <p:cNvSpPr/>
          <p:nvPr/>
        </p:nvSpPr>
        <p:spPr>
          <a:xfrm>
            <a:off x="3475621" y="4537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60" name="object 10660"/>
          <p:cNvSpPr/>
          <p:nvPr/>
        </p:nvSpPr>
        <p:spPr>
          <a:xfrm>
            <a:off x="3480828" y="4754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61" name="object 10661"/>
          <p:cNvSpPr/>
          <p:nvPr/>
        </p:nvSpPr>
        <p:spPr>
          <a:xfrm>
            <a:off x="3481590" y="47862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62" name="object 10662"/>
          <p:cNvSpPr/>
          <p:nvPr/>
        </p:nvSpPr>
        <p:spPr>
          <a:xfrm>
            <a:off x="3482733" y="4864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63" name="object 10663"/>
          <p:cNvSpPr/>
          <p:nvPr/>
        </p:nvSpPr>
        <p:spPr>
          <a:xfrm>
            <a:off x="3482479" y="4836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64" name="object 10664"/>
          <p:cNvSpPr/>
          <p:nvPr/>
        </p:nvSpPr>
        <p:spPr>
          <a:xfrm>
            <a:off x="3483114" y="4830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65" name="object 10665"/>
          <p:cNvSpPr/>
          <p:nvPr/>
        </p:nvSpPr>
        <p:spPr>
          <a:xfrm>
            <a:off x="3482606" y="4807203"/>
            <a:ext cx="635" cy="29209"/>
          </a:xfrm>
          <a:custGeom>
            <a:avLst/>
            <a:gdLst/>
            <a:ahLst/>
            <a:cxnLst/>
            <a:rect l="l" t="t" r="r" b="b"/>
            <a:pathLst>
              <a:path w="635" h="29210">
                <a:moveTo>
                  <a:pt x="0" y="28955"/>
                </a:moveTo>
                <a:lnTo>
                  <a:pt x="0" y="0"/>
                </a:lnTo>
                <a:lnTo>
                  <a:pt x="635" y="0"/>
                </a:lnTo>
                <a:lnTo>
                  <a:pt x="635" y="2336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66" name="object 10666"/>
          <p:cNvSpPr/>
          <p:nvPr/>
        </p:nvSpPr>
        <p:spPr>
          <a:xfrm>
            <a:off x="3482352" y="47882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67" name="object 10667"/>
          <p:cNvSpPr/>
          <p:nvPr/>
        </p:nvSpPr>
        <p:spPr>
          <a:xfrm>
            <a:off x="3482098" y="47707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68" name="object 10668"/>
          <p:cNvSpPr/>
          <p:nvPr/>
        </p:nvSpPr>
        <p:spPr>
          <a:xfrm>
            <a:off x="3481971" y="4751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69" name="object 10669"/>
          <p:cNvSpPr/>
          <p:nvPr/>
        </p:nvSpPr>
        <p:spPr>
          <a:xfrm>
            <a:off x="3481717" y="4736465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254" y="-4762"/>
                </a:moveTo>
                <a:lnTo>
                  <a:pt x="254" y="5454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70" name="object 10670"/>
          <p:cNvSpPr/>
          <p:nvPr/>
        </p:nvSpPr>
        <p:spPr>
          <a:xfrm>
            <a:off x="3481336" y="47172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71" name="object 10671"/>
          <p:cNvSpPr/>
          <p:nvPr/>
        </p:nvSpPr>
        <p:spPr>
          <a:xfrm>
            <a:off x="3481209" y="47105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72" name="object 10672"/>
          <p:cNvSpPr/>
          <p:nvPr/>
        </p:nvSpPr>
        <p:spPr>
          <a:xfrm>
            <a:off x="3480955" y="4707509"/>
            <a:ext cx="635" cy="47625"/>
          </a:xfrm>
          <a:custGeom>
            <a:avLst/>
            <a:gdLst/>
            <a:ahLst/>
            <a:cxnLst/>
            <a:rect l="l" t="t" r="r" b="b"/>
            <a:pathLst>
              <a:path w="635" h="47625">
                <a:moveTo>
                  <a:pt x="253" y="-4762"/>
                </a:moveTo>
                <a:lnTo>
                  <a:pt x="253" y="5200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73" name="object 10673"/>
          <p:cNvSpPr/>
          <p:nvPr/>
        </p:nvSpPr>
        <p:spPr>
          <a:xfrm>
            <a:off x="3480574" y="46870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74" name="object 10674"/>
          <p:cNvSpPr/>
          <p:nvPr/>
        </p:nvSpPr>
        <p:spPr>
          <a:xfrm>
            <a:off x="3480447" y="4681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75" name="object 10675"/>
          <p:cNvSpPr/>
          <p:nvPr/>
        </p:nvSpPr>
        <p:spPr>
          <a:xfrm>
            <a:off x="3480193" y="46728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76" name="object 10676"/>
          <p:cNvSpPr/>
          <p:nvPr/>
        </p:nvSpPr>
        <p:spPr>
          <a:xfrm>
            <a:off x="3480066" y="4668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77" name="object 10677"/>
          <p:cNvSpPr/>
          <p:nvPr/>
        </p:nvSpPr>
        <p:spPr>
          <a:xfrm>
            <a:off x="3485146" y="49010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78" name="object 10678"/>
          <p:cNvSpPr/>
          <p:nvPr/>
        </p:nvSpPr>
        <p:spPr>
          <a:xfrm>
            <a:off x="3485019" y="48844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79" name="object 10679"/>
          <p:cNvSpPr/>
          <p:nvPr/>
        </p:nvSpPr>
        <p:spPr>
          <a:xfrm>
            <a:off x="3485527" y="4876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80" name="object 10680"/>
          <p:cNvSpPr/>
          <p:nvPr/>
        </p:nvSpPr>
        <p:spPr>
          <a:xfrm>
            <a:off x="3485146" y="4864608"/>
            <a:ext cx="635" cy="20320"/>
          </a:xfrm>
          <a:custGeom>
            <a:avLst/>
            <a:gdLst/>
            <a:ahLst/>
            <a:cxnLst/>
            <a:rect l="l" t="t" r="r" b="b"/>
            <a:pathLst>
              <a:path w="635" h="20320">
                <a:moveTo>
                  <a:pt x="0" y="19812"/>
                </a:moveTo>
                <a:lnTo>
                  <a:pt x="0" y="0"/>
                </a:lnTo>
                <a:lnTo>
                  <a:pt x="508" y="0"/>
                </a:lnTo>
                <a:lnTo>
                  <a:pt x="508" y="119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81" name="object 10681"/>
          <p:cNvSpPr/>
          <p:nvPr/>
        </p:nvSpPr>
        <p:spPr>
          <a:xfrm>
            <a:off x="3485908" y="48887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82" name="object 10682"/>
          <p:cNvSpPr/>
          <p:nvPr/>
        </p:nvSpPr>
        <p:spPr>
          <a:xfrm>
            <a:off x="3487051" y="49356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83" name="object 10683"/>
          <p:cNvSpPr/>
          <p:nvPr/>
        </p:nvSpPr>
        <p:spPr>
          <a:xfrm>
            <a:off x="3486924" y="4918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84" name="object 10684"/>
          <p:cNvSpPr/>
          <p:nvPr/>
        </p:nvSpPr>
        <p:spPr>
          <a:xfrm>
            <a:off x="3486670" y="49147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85" name="object 10685"/>
          <p:cNvSpPr/>
          <p:nvPr/>
        </p:nvSpPr>
        <p:spPr>
          <a:xfrm>
            <a:off x="3486543" y="48882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86" name="object 10686"/>
          <p:cNvSpPr/>
          <p:nvPr/>
        </p:nvSpPr>
        <p:spPr>
          <a:xfrm>
            <a:off x="3486289" y="48776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87" name="object 10687"/>
          <p:cNvSpPr/>
          <p:nvPr/>
        </p:nvSpPr>
        <p:spPr>
          <a:xfrm>
            <a:off x="3486035" y="4873878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0" y="14859"/>
                </a:moveTo>
                <a:lnTo>
                  <a:pt x="0" y="0"/>
                </a:lnTo>
                <a:lnTo>
                  <a:pt x="508" y="0"/>
                </a:lnTo>
                <a:lnTo>
                  <a:pt x="508" y="381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88" name="object 10688"/>
          <p:cNvSpPr/>
          <p:nvPr/>
        </p:nvSpPr>
        <p:spPr>
          <a:xfrm>
            <a:off x="3487432" y="4859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89" name="object 10689"/>
          <p:cNvSpPr/>
          <p:nvPr/>
        </p:nvSpPr>
        <p:spPr>
          <a:xfrm>
            <a:off x="3486289" y="4851653"/>
            <a:ext cx="1270" cy="22225"/>
          </a:xfrm>
          <a:custGeom>
            <a:avLst/>
            <a:gdLst/>
            <a:ahLst/>
            <a:cxnLst/>
            <a:rect l="l" t="t" r="r" b="b"/>
            <a:pathLst>
              <a:path w="1270" h="22225">
                <a:moveTo>
                  <a:pt x="0" y="22225"/>
                </a:moveTo>
                <a:lnTo>
                  <a:pt x="0" y="0"/>
                </a:lnTo>
                <a:lnTo>
                  <a:pt x="1270" y="0"/>
                </a:lnTo>
                <a:lnTo>
                  <a:pt x="1270" y="78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90" name="object 10690"/>
          <p:cNvSpPr/>
          <p:nvPr/>
        </p:nvSpPr>
        <p:spPr>
          <a:xfrm>
            <a:off x="3485400" y="4837684"/>
            <a:ext cx="1905" cy="27305"/>
          </a:xfrm>
          <a:custGeom>
            <a:avLst/>
            <a:gdLst/>
            <a:ahLst/>
            <a:cxnLst/>
            <a:rect l="l" t="t" r="r" b="b"/>
            <a:pathLst>
              <a:path w="1904" h="27304">
                <a:moveTo>
                  <a:pt x="0" y="26924"/>
                </a:moveTo>
                <a:lnTo>
                  <a:pt x="0" y="0"/>
                </a:lnTo>
                <a:lnTo>
                  <a:pt x="1524" y="0"/>
                </a:lnTo>
                <a:lnTo>
                  <a:pt x="1524" y="139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91" name="object 10691"/>
          <p:cNvSpPr/>
          <p:nvPr/>
        </p:nvSpPr>
        <p:spPr>
          <a:xfrm>
            <a:off x="3484765" y="4827015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397" y="0"/>
                </a:lnTo>
                <a:lnTo>
                  <a:pt x="1397" y="106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92" name="object 10692"/>
          <p:cNvSpPr/>
          <p:nvPr/>
        </p:nvSpPr>
        <p:spPr>
          <a:xfrm>
            <a:off x="3484638" y="4796154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93" name="object 10693"/>
          <p:cNvSpPr/>
          <p:nvPr/>
        </p:nvSpPr>
        <p:spPr>
          <a:xfrm>
            <a:off x="3484384" y="4777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94" name="object 10694"/>
          <p:cNvSpPr/>
          <p:nvPr/>
        </p:nvSpPr>
        <p:spPr>
          <a:xfrm>
            <a:off x="3484257" y="47546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95" name="object 10695"/>
          <p:cNvSpPr/>
          <p:nvPr/>
        </p:nvSpPr>
        <p:spPr>
          <a:xfrm>
            <a:off x="3484003" y="47415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96" name="object 10696"/>
          <p:cNvSpPr/>
          <p:nvPr/>
        </p:nvSpPr>
        <p:spPr>
          <a:xfrm>
            <a:off x="3488829" y="48814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97" name="object 10697"/>
          <p:cNvSpPr/>
          <p:nvPr/>
        </p:nvSpPr>
        <p:spPr>
          <a:xfrm>
            <a:off x="3488575" y="48261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98" name="object 10698"/>
          <p:cNvSpPr/>
          <p:nvPr/>
        </p:nvSpPr>
        <p:spPr>
          <a:xfrm>
            <a:off x="3488448" y="4797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99" name="object 10699"/>
          <p:cNvSpPr/>
          <p:nvPr/>
        </p:nvSpPr>
        <p:spPr>
          <a:xfrm>
            <a:off x="3488194" y="4772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00" name="object 10700"/>
          <p:cNvSpPr/>
          <p:nvPr/>
        </p:nvSpPr>
        <p:spPr>
          <a:xfrm>
            <a:off x="3488067" y="47583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01" name="object 10701"/>
          <p:cNvSpPr/>
          <p:nvPr/>
        </p:nvSpPr>
        <p:spPr>
          <a:xfrm>
            <a:off x="3487813" y="47415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02" name="object 10702"/>
          <p:cNvSpPr/>
          <p:nvPr/>
        </p:nvSpPr>
        <p:spPr>
          <a:xfrm>
            <a:off x="3484257" y="4731003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10540"/>
                </a:moveTo>
                <a:lnTo>
                  <a:pt x="0" y="0"/>
                </a:lnTo>
                <a:lnTo>
                  <a:pt x="3810" y="0"/>
                </a:lnTo>
                <a:lnTo>
                  <a:pt x="3810" y="105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03" name="object 10703"/>
          <p:cNvSpPr/>
          <p:nvPr/>
        </p:nvSpPr>
        <p:spPr>
          <a:xfrm>
            <a:off x="3483876" y="4694428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3657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04" name="object 10704"/>
          <p:cNvSpPr/>
          <p:nvPr/>
        </p:nvSpPr>
        <p:spPr>
          <a:xfrm>
            <a:off x="3483622" y="467601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184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05" name="object 10705"/>
          <p:cNvSpPr/>
          <p:nvPr/>
        </p:nvSpPr>
        <p:spPr>
          <a:xfrm>
            <a:off x="3483495" y="465493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06" name="object 10706"/>
          <p:cNvSpPr/>
          <p:nvPr/>
        </p:nvSpPr>
        <p:spPr>
          <a:xfrm>
            <a:off x="3480193" y="4646295"/>
            <a:ext cx="3810" cy="22225"/>
          </a:xfrm>
          <a:custGeom>
            <a:avLst/>
            <a:gdLst/>
            <a:ahLst/>
            <a:cxnLst/>
            <a:rect l="l" t="t" r="r" b="b"/>
            <a:pathLst>
              <a:path w="3810" h="22225">
                <a:moveTo>
                  <a:pt x="0" y="21971"/>
                </a:moveTo>
                <a:lnTo>
                  <a:pt x="0" y="0"/>
                </a:lnTo>
                <a:lnTo>
                  <a:pt x="3682" y="0"/>
                </a:lnTo>
                <a:lnTo>
                  <a:pt x="3682" y="86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07" name="object 10707"/>
          <p:cNvSpPr/>
          <p:nvPr/>
        </p:nvSpPr>
        <p:spPr>
          <a:xfrm>
            <a:off x="3479812" y="4604384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4191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08" name="object 10708"/>
          <p:cNvSpPr/>
          <p:nvPr/>
        </p:nvSpPr>
        <p:spPr>
          <a:xfrm>
            <a:off x="3479685" y="458012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242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09" name="object 10709"/>
          <p:cNvSpPr/>
          <p:nvPr/>
        </p:nvSpPr>
        <p:spPr>
          <a:xfrm>
            <a:off x="3479431" y="456768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10" name="object 10710"/>
          <p:cNvSpPr/>
          <p:nvPr/>
        </p:nvSpPr>
        <p:spPr>
          <a:xfrm>
            <a:off x="3479304" y="45420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11" name="object 10711"/>
          <p:cNvSpPr/>
          <p:nvPr/>
        </p:nvSpPr>
        <p:spPr>
          <a:xfrm>
            <a:off x="3479050" y="45276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12" name="object 10712"/>
          <p:cNvSpPr/>
          <p:nvPr/>
        </p:nvSpPr>
        <p:spPr>
          <a:xfrm>
            <a:off x="3475875" y="4516882"/>
            <a:ext cx="3810" cy="20955"/>
          </a:xfrm>
          <a:custGeom>
            <a:avLst/>
            <a:gdLst/>
            <a:ahLst/>
            <a:cxnLst/>
            <a:rect l="l" t="t" r="r" b="b"/>
            <a:pathLst>
              <a:path w="3810" h="20954">
                <a:moveTo>
                  <a:pt x="0" y="20447"/>
                </a:moveTo>
                <a:lnTo>
                  <a:pt x="0" y="0"/>
                </a:lnTo>
                <a:lnTo>
                  <a:pt x="3429" y="0"/>
                </a:lnTo>
                <a:lnTo>
                  <a:pt x="3429" y="1079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13" name="object 10713"/>
          <p:cNvSpPr/>
          <p:nvPr/>
        </p:nvSpPr>
        <p:spPr>
          <a:xfrm>
            <a:off x="3475494" y="4485259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316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14" name="object 10714"/>
          <p:cNvSpPr/>
          <p:nvPr/>
        </p:nvSpPr>
        <p:spPr>
          <a:xfrm>
            <a:off x="3475240" y="4480052"/>
            <a:ext cx="1270" cy="64769"/>
          </a:xfrm>
          <a:custGeom>
            <a:avLst/>
            <a:gdLst/>
            <a:ahLst/>
            <a:cxnLst/>
            <a:rect l="l" t="t" r="r" b="b"/>
            <a:pathLst>
              <a:path w="1270" h="64770">
                <a:moveTo>
                  <a:pt x="0" y="64262"/>
                </a:moveTo>
                <a:lnTo>
                  <a:pt x="0" y="0"/>
                </a:lnTo>
                <a:lnTo>
                  <a:pt x="1270" y="0"/>
                </a:lnTo>
                <a:lnTo>
                  <a:pt x="1270" y="520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15" name="object 10715"/>
          <p:cNvSpPr/>
          <p:nvPr/>
        </p:nvSpPr>
        <p:spPr>
          <a:xfrm>
            <a:off x="3474859" y="442683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16" name="object 10716"/>
          <p:cNvSpPr/>
          <p:nvPr/>
        </p:nvSpPr>
        <p:spPr>
          <a:xfrm>
            <a:off x="3474732" y="4421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17" name="object 10717"/>
          <p:cNvSpPr/>
          <p:nvPr/>
        </p:nvSpPr>
        <p:spPr>
          <a:xfrm>
            <a:off x="3489337" y="45083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18" name="object 10718"/>
          <p:cNvSpPr/>
          <p:nvPr/>
        </p:nvSpPr>
        <p:spPr>
          <a:xfrm>
            <a:off x="3489210" y="44592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19" name="object 10719"/>
          <p:cNvSpPr/>
          <p:nvPr/>
        </p:nvSpPr>
        <p:spPr>
          <a:xfrm>
            <a:off x="3491115" y="47254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20" name="object 10720"/>
          <p:cNvSpPr/>
          <p:nvPr/>
        </p:nvSpPr>
        <p:spPr>
          <a:xfrm>
            <a:off x="3492004" y="48254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21" name="object 10721"/>
          <p:cNvSpPr/>
          <p:nvPr/>
        </p:nvSpPr>
        <p:spPr>
          <a:xfrm>
            <a:off x="3492385" y="48304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22" name="object 10722"/>
          <p:cNvSpPr/>
          <p:nvPr/>
        </p:nvSpPr>
        <p:spPr>
          <a:xfrm>
            <a:off x="3493147" y="48649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23" name="object 10723"/>
          <p:cNvSpPr/>
          <p:nvPr/>
        </p:nvSpPr>
        <p:spPr>
          <a:xfrm>
            <a:off x="3493782" y="4894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24" name="object 10724"/>
          <p:cNvSpPr/>
          <p:nvPr/>
        </p:nvSpPr>
        <p:spPr>
          <a:xfrm>
            <a:off x="3494290" y="4893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25" name="object 10725"/>
          <p:cNvSpPr/>
          <p:nvPr/>
        </p:nvSpPr>
        <p:spPr>
          <a:xfrm>
            <a:off x="3494163" y="48644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26" name="object 10726"/>
          <p:cNvSpPr/>
          <p:nvPr/>
        </p:nvSpPr>
        <p:spPr>
          <a:xfrm>
            <a:off x="3493909" y="4849495"/>
            <a:ext cx="635" cy="45085"/>
          </a:xfrm>
          <a:custGeom>
            <a:avLst/>
            <a:gdLst/>
            <a:ahLst/>
            <a:cxnLst/>
            <a:rect l="l" t="t" r="r" b="b"/>
            <a:pathLst>
              <a:path w="635" h="45085">
                <a:moveTo>
                  <a:pt x="190" y="-4762"/>
                </a:moveTo>
                <a:lnTo>
                  <a:pt x="190" y="4959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27" name="object 10727"/>
          <p:cNvSpPr/>
          <p:nvPr/>
        </p:nvSpPr>
        <p:spPr>
          <a:xfrm>
            <a:off x="3493528" y="4837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28" name="object 10728"/>
          <p:cNvSpPr/>
          <p:nvPr/>
        </p:nvSpPr>
        <p:spPr>
          <a:xfrm>
            <a:off x="3493274" y="4830953"/>
            <a:ext cx="635" cy="34290"/>
          </a:xfrm>
          <a:custGeom>
            <a:avLst/>
            <a:gdLst/>
            <a:ahLst/>
            <a:cxnLst/>
            <a:rect l="l" t="t" r="r" b="b"/>
            <a:pathLst>
              <a:path w="635" h="34289">
                <a:moveTo>
                  <a:pt x="0" y="34036"/>
                </a:moveTo>
                <a:lnTo>
                  <a:pt x="0" y="0"/>
                </a:lnTo>
                <a:lnTo>
                  <a:pt x="508" y="0"/>
                </a:lnTo>
                <a:lnTo>
                  <a:pt x="508" y="67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29" name="object 10729"/>
          <p:cNvSpPr/>
          <p:nvPr/>
        </p:nvSpPr>
        <p:spPr>
          <a:xfrm>
            <a:off x="3493020" y="4820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30" name="object 10730"/>
          <p:cNvSpPr/>
          <p:nvPr/>
        </p:nvSpPr>
        <p:spPr>
          <a:xfrm>
            <a:off x="3492766" y="48002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31" name="object 10731"/>
          <p:cNvSpPr/>
          <p:nvPr/>
        </p:nvSpPr>
        <p:spPr>
          <a:xfrm>
            <a:off x="3492512" y="4783963"/>
            <a:ext cx="635" cy="46990"/>
          </a:xfrm>
          <a:custGeom>
            <a:avLst/>
            <a:gdLst/>
            <a:ahLst/>
            <a:cxnLst/>
            <a:rect l="l" t="t" r="r" b="b"/>
            <a:pathLst>
              <a:path w="635" h="46989">
                <a:moveTo>
                  <a:pt x="253" y="-4762"/>
                </a:moveTo>
                <a:lnTo>
                  <a:pt x="253" y="5124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32" name="object 10732"/>
          <p:cNvSpPr/>
          <p:nvPr/>
        </p:nvSpPr>
        <p:spPr>
          <a:xfrm>
            <a:off x="3492131" y="4775453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0" y="50037"/>
                </a:moveTo>
                <a:lnTo>
                  <a:pt x="0" y="0"/>
                </a:lnTo>
                <a:lnTo>
                  <a:pt x="635" y="0"/>
                </a:lnTo>
                <a:lnTo>
                  <a:pt x="635" y="85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33" name="object 10733"/>
          <p:cNvSpPr/>
          <p:nvPr/>
        </p:nvSpPr>
        <p:spPr>
          <a:xfrm>
            <a:off x="3491877" y="47679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34" name="object 10734"/>
          <p:cNvSpPr/>
          <p:nvPr/>
        </p:nvSpPr>
        <p:spPr>
          <a:xfrm>
            <a:off x="3495687" y="49039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35" name="object 10735"/>
          <p:cNvSpPr/>
          <p:nvPr/>
        </p:nvSpPr>
        <p:spPr>
          <a:xfrm>
            <a:off x="3495433" y="48563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36" name="object 10736"/>
          <p:cNvSpPr/>
          <p:nvPr/>
        </p:nvSpPr>
        <p:spPr>
          <a:xfrm>
            <a:off x="3495306" y="48388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37" name="object 10737"/>
          <p:cNvSpPr/>
          <p:nvPr/>
        </p:nvSpPr>
        <p:spPr>
          <a:xfrm>
            <a:off x="3495052" y="48315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38" name="object 10738"/>
          <p:cNvSpPr/>
          <p:nvPr/>
        </p:nvSpPr>
        <p:spPr>
          <a:xfrm>
            <a:off x="3496449" y="48359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39" name="object 10739"/>
          <p:cNvSpPr/>
          <p:nvPr/>
        </p:nvSpPr>
        <p:spPr>
          <a:xfrm>
            <a:off x="3496195" y="48298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40" name="object 10740"/>
          <p:cNvSpPr/>
          <p:nvPr/>
        </p:nvSpPr>
        <p:spPr>
          <a:xfrm>
            <a:off x="3496068" y="48141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41" name="object 10741"/>
          <p:cNvSpPr/>
          <p:nvPr/>
        </p:nvSpPr>
        <p:spPr>
          <a:xfrm>
            <a:off x="3495306" y="4795520"/>
            <a:ext cx="1270" cy="36195"/>
          </a:xfrm>
          <a:custGeom>
            <a:avLst/>
            <a:gdLst/>
            <a:ahLst/>
            <a:cxnLst/>
            <a:rect l="l" t="t" r="r" b="b"/>
            <a:pathLst>
              <a:path w="1270" h="36195">
                <a:moveTo>
                  <a:pt x="0" y="36067"/>
                </a:moveTo>
                <a:lnTo>
                  <a:pt x="0" y="0"/>
                </a:lnTo>
                <a:lnTo>
                  <a:pt x="889" y="0"/>
                </a:lnTo>
                <a:lnTo>
                  <a:pt x="889" y="186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42" name="object 10742"/>
          <p:cNvSpPr/>
          <p:nvPr/>
        </p:nvSpPr>
        <p:spPr>
          <a:xfrm>
            <a:off x="3494925" y="477507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43" name="object 10743"/>
          <p:cNvSpPr/>
          <p:nvPr/>
        </p:nvSpPr>
        <p:spPr>
          <a:xfrm>
            <a:off x="3494671" y="47668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44" name="object 10744"/>
          <p:cNvSpPr/>
          <p:nvPr/>
        </p:nvSpPr>
        <p:spPr>
          <a:xfrm>
            <a:off x="3492131" y="4756658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29">
                <a:moveTo>
                  <a:pt x="0" y="11302"/>
                </a:moveTo>
                <a:lnTo>
                  <a:pt x="0" y="0"/>
                </a:lnTo>
                <a:lnTo>
                  <a:pt x="2921" y="0"/>
                </a:lnTo>
                <a:lnTo>
                  <a:pt x="2921" y="101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45" name="object 10745"/>
          <p:cNvSpPr/>
          <p:nvPr/>
        </p:nvSpPr>
        <p:spPr>
          <a:xfrm>
            <a:off x="3491623" y="4748021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86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46" name="object 10746"/>
          <p:cNvSpPr/>
          <p:nvPr/>
        </p:nvSpPr>
        <p:spPr>
          <a:xfrm>
            <a:off x="3491496" y="471970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83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47" name="object 10747"/>
          <p:cNvSpPr/>
          <p:nvPr/>
        </p:nvSpPr>
        <p:spPr>
          <a:xfrm>
            <a:off x="3491242" y="4695063"/>
            <a:ext cx="1270" cy="30480"/>
          </a:xfrm>
          <a:custGeom>
            <a:avLst/>
            <a:gdLst/>
            <a:ahLst/>
            <a:cxnLst/>
            <a:rect l="l" t="t" r="r" b="b"/>
            <a:pathLst>
              <a:path w="1270" h="30479">
                <a:moveTo>
                  <a:pt x="0" y="30352"/>
                </a:moveTo>
                <a:lnTo>
                  <a:pt x="0" y="0"/>
                </a:lnTo>
                <a:lnTo>
                  <a:pt x="762" y="0"/>
                </a:lnTo>
                <a:lnTo>
                  <a:pt x="762" y="246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48" name="object 10748"/>
          <p:cNvSpPr/>
          <p:nvPr/>
        </p:nvSpPr>
        <p:spPr>
          <a:xfrm>
            <a:off x="3490861" y="467855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49" name="object 10749"/>
          <p:cNvSpPr/>
          <p:nvPr/>
        </p:nvSpPr>
        <p:spPr>
          <a:xfrm>
            <a:off x="3490734" y="46596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50" name="object 10750"/>
          <p:cNvSpPr/>
          <p:nvPr/>
        </p:nvSpPr>
        <p:spPr>
          <a:xfrm>
            <a:off x="3490480" y="46306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51" name="object 10751"/>
          <p:cNvSpPr/>
          <p:nvPr/>
        </p:nvSpPr>
        <p:spPr>
          <a:xfrm>
            <a:off x="3498100" y="48822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52" name="object 10752"/>
          <p:cNvSpPr/>
          <p:nvPr/>
        </p:nvSpPr>
        <p:spPr>
          <a:xfrm>
            <a:off x="3497973" y="47931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53" name="object 10753"/>
          <p:cNvSpPr/>
          <p:nvPr/>
        </p:nvSpPr>
        <p:spPr>
          <a:xfrm>
            <a:off x="3497719" y="47562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54" name="object 10754"/>
          <p:cNvSpPr/>
          <p:nvPr/>
        </p:nvSpPr>
        <p:spPr>
          <a:xfrm>
            <a:off x="3497592" y="47238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55" name="object 10755"/>
          <p:cNvSpPr/>
          <p:nvPr/>
        </p:nvSpPr>
        <p:spPr>
          <a:xfrm>
            <a:off x="3500513" y="49358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56" name="object 10756"/>
          <p:cNvSpPr/>
          <p:nvPr/>
        </p:nvSpPr>
        <p:spPr>
          <a:xfrm>
            <a:off x="3500259" y="49053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57" name="object 10757"/>
          <p:cNvSpPr/>
          <p:nvPr/>
        </p:nvSpPr>
        <p:spPr>
          <a:xfrm>
            <a:off x="3500132" y="48745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58" name="object 10758"/>
          <p:cNvSpPr/>
          <p:nvPr/>
        </p:nvSpPr>
        <p:spPr>
          <a:xfrm>
            <a:off x="3499878" y="48507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59" name="object 10759"/>
          <p:cNvSpPr/>
          <p:nvPr/>
        </p:nvSpPr>
        <p:spPr>
          <a:xfrm>
            <a:off x="3501656" y="4923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60" name="object 10760"/>
          <p:cNvSpPr/>
          <p:nvPr/>
        </p:nvSpPr>
        <p:spPr>
          <a:xfrm>
            <a:off x="3501402" y="48864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61" name="object 10761"/>
          <p:cNvSpPr/>
          <p:nvPr/>
        </p:nvSpPr>
        <p:spPr>
          <a:xfrm>
            <a:off x="3501275" y="48668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62" name="object 10762"/>
          <p:cNvSpPr/>
          <p:nvPr/>
        </p:nvSpPr>
        <p:spPr>
          <a:xfrm>
            <a:off x="3502164" y="49090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63" name="object 10763"/>
          <p:cNvSpPr/>
          <p:nvPr/>
        </p:nvSpPr>
        <p:spPr>
          <a:xfrm>
            <a:off x="3503180" y="49669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64" name="object 10764"/>
          <p:cNvSpPr/>
          <p:nvPr/>
        </p:nvSpPr>
        <p:spPr>
          <a:xfrm>
            <a:off x="3502926" y="4943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65" name="object 10765"/>
          <p:cNvSpPr/>
          <p:nvPr/>
        </p:nvSpPr>
        <p:spPr>
          <a:xfrm>
            <a:off x="3503942" y="49753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66" name="object 10766"/>
          <p:cNvSpPr/>
          <p:nvPr/>
        </p:nvSpPr>
        <p:spPr>
          <a:xfrm>
            <a:off x="3503688" y="49462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67" name="object 10767"/>
          <p:cNvSpPr/>
          <p:nvPr/>
        </p:nvSpPr>
        <p:spPr>
          <a:xfrm>
            <a:off x="3503561" y="4936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68" name="object 10768"/>
          <p:cNvSpPr/>
          <p:nvPr/>
        </p:nvSpPr>
        <p:spPr>
          <a:xfrm>
            <a:off x="3503053" y="4908422"/>
            <a:ext cx="635" cy="34925"/>
          </a:xfrm>
          <a:custGeom>
            <a:avLst/>
            <a:gdLst/>
            <a:ahLst/>
            <a:cxnLst/>
            <a:rect l="l" t="t" r="r" b="b"/>
            <a:pathLst>
              <a:path w="635" h="34925">
                <a:moveTo>
                  <a:pt x="0" y="34798"/>
                </a:moveTo>
                <a:lnTo>
                  <a:pt x="0" y="0"/>
                </a:lnTo>
                <a:lnTo>
                  <a:pt x="635" y="0"/>
                </a:lnTo>
                <a:lnTo>
                  <a:pt x="635" y="284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69" name="object 10769"/>
          <p:cNvSpPr/>
          <p:nvPr/>
        </p:nvSpPr>
        <p:spPr>
          <a:xfrm>
            <a:off x="3502799" y="4893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70" name="object 10770"/>
          <p:cNvSpPr/>
          <p:nvPr/>
        </p:nvSpPr>
        <p:spPr>
          <a:xfrm>
            <a:off x="3502545" y="4876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71" name="object 10771"/>
          <p:cNvSpPr/>
          <p:nvPr/>
        </p:nvSpPr>
        <p:spPr>
          <a:xfrm>
            <a:off x="3502291" y="4863719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254" y="-4762"/>
                </a:moveTo>
                <a:lnTo>
                  <a:pt x="254" y="5010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72" name="object 10772"/>
          <p:cNvSpPr/>
          <p:nvPr/>
        </p:nvSpPr>
        <p:spPr>
          <a:xfrm>
            <a:off x="3502037" y="48521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73" name="object 10773"/>
          <p:cNvSpPr/>
          <p:nvPr/>
        </p:nvSpPr>
        <p:spPr>
          <a:xfrm>
            <a:off x="3501402" y="4831841"/>
            <a:ext cx="1270" cy="35560"/>
          </a:xfrm>
          <a:custGeom>
            <a:avLst/>
            <a:gdLst/>
            <a:ahLst/>
            <a:cxnLst/>
            <a:rect l="l" t="t" r="r" b="b"/>
            <a:pathLst>
              <a:path w="1270" h="35560">
                <a:moveTo>
                  <a:pt x="0" y="35051"/>
                </a:moveTo>
                <a:lnTo>
                  <a:pt x="0" y="0"/>
                </a:lnTo>
                <a:lnTo>
                  <a:pt x="889" y="0"/>
                </a:lnTo>
                <a:lnTo>
                  <a:pt x="889" y="2031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74" name="object 10774"/>
          <p:cNvSpPr/>
          <p:nvPr/>
        </p:nvSpPr>
        <p:spPr>
          <a:xfrm>
            <a:off x="3505085" y="48924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75" name="object 10775"/>
          <p:cNvSpPr/>
          <p:nvPr/>
        </p:nvSpPr>
        <p:spPr>
          <a:xfrm>
            <a:off x="3504831" y="4866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76" name="object 10776"/>
          <p:cNvSpPr/>
          <p:nvPr/>
        </p:nvSpPr>
        <p:spPr>
          <a:xfrm>
            <a:off x="3504704" y="48550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77" name="object 10777"/>
          <p:cNvSpPr/>
          <p:nvPr/>
        </p:nvSpPr>
        <p:spPr>
          <a:xfrm>
            <a:off x="3504450" y="48427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78" name="object 10778"/>
          <p:cNvSpPr/>
          <p:nvPr/>
        </p:nvSpPr>
        <p:spPr>
          <a:xfrm>
            <a:off x="3504323" y="4827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79" name="object 10779"/>
          <p:cNvSpPr/>
          <p:nvPr/>
        </p:nvSpPr>
        <p:spPr>
          <a:xfrm>
            <a:off x="3501783" y="4820792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29">
                <a:moveTo>
                  <a:pt x="0" y="11049"/>
                </a:moveTo>
                <a:lnTo>
                  <a:pt x="0" y="0"/>
                </a:lnTo>
                <a:lnTo>
                  <a:pt x="2667" y="0"/>
                </a:lnTo>
                <a:lnTo>
                  <a:pt x="2667" y="68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80" name="object 10780"/>
          <p:cNvSpPr/>
          <p:nvPr/>
        </p:nvSpPr>
        <p:spPr>
          <a:xfrm>
            <a:off x="3501021" y="4815840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4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81" name="object 10781"/>
          <p:cNvSpPr/>
          <p:nvPr/>
        </p:nvSpPr>
        <p:spPr>
          <a:xfrm>
            <a:off x="3500894" y="480517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06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82" name="object 10782"/>
          <p:cNvSpPr/>
          <p:nvPr/>
        </p:nvSpPr>
        <p:spPr>
          <a:xfrm>
            <a:off x="3500005" y="4783454"/>
            <a:ext cx="1905" cy="67310"/>
          </a:xfrm>
          <a:custGeom>
            <a:avLst/>
            <a:gdLst/>
            <a:ahLst/>
            <a:cxnLst/>
            <a:rect l="l" t="t" r="r" b="b"/>
            <a:pathLst>
              <a:path w="1904" h="67310">
                <a:moveTo>
                  <a:pt x="0" y="67310"/>
                </a:moveTo>
                <a:lnTo>
                  <a:pt x="0" y="0"/>
                </a:lnTo>
                <a:lnTo>
                  <a:pt x="1397" y="0"/>
                </a:lnTo>
                <a:lnTo>
                  <a:pt x="1397" y="217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83" name="object 10783"/>
          <p:cNvSpPr/>
          <p:nvPr/>
        </p:nvSpPr>
        <p:spPr>
          <a:xfrm>
            <a:off x="3499751" y="476491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84" name="object 10784"/>
          <p:cNvSpPr/>
          <p:nvPr/>
        </p:nvSpPr>
        <p:spPr>
          <a:xfrm>
            <a:off x="3499497" y="476173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85" name="object 10785"/>
          <p:cNvSpPr/>
          <p:nvPr/>
        </p:nvSpPr>
        <p:spPr>
          <a:xfrm>
            <a:off x="3499370" y="47499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86" name="object 10786"/>
          <p:cNvSpPr/>
          <p:nvPr/>
        </p:nvSpPr>
        <p:spPr>
          <a:xfrm>
            <a:off x="3499116" y="47332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87" name="object 10787"/>
          <p:cNvSpPr/>
          <p:nvPr/>
        </p:nvSpPr>
        <p:spPr>
          <a:xfrm>
            <a:off x="3498989" y="47280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88" name="object 10788"/>
          <p:cNvSpPr/>
          <p:nvPr/>
        </p:nvSpPr>
        <p:spPr>
          <a:xfrm>
            <a:off x="3498735" y="4713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89" name="object 10789"/>
          <p:cNvSpPr/>
          <p:nvPr/>
        </p:nvSpPr>
        <p:spPr>
          <a:xfrm>
            <a:off x="3498481" y="4706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90" name="object 10790"/>
          <p:cNvSpPr/>
          <p:nvPr/>
        </p:nvSpPr>
        <p:spPr>
          <a:xfrm>
            <a:off x="3497719" y="4695316"/>
            <a:ext cx="1270" cy="28575"/>
          </a:xfrm>
          <a:custGeom>
            <a:avLst/>
            <a:gdLst/>
            <a:ahLst/>
            <a:cxnLst/>
            <a:rect l="l" t="t" r="r" b="b"/>
            <a:pathLst>
              <a:path w="1270" h="28575">
                <a:moveTo>
                  <a:pt x="0" y="28575"/>
                </a:moveTo>
                <a:lnTo>
                  <a:pt x="0" y="0"/>
                </a:lnTo>
                <a:lnTo>
                  <a:pt x="1016" y="0"/>
                </a:lnTo>
                <a:lnTo>
                  <a:pt x="1016" y="113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91" name="object 10791"/>
          <p:cNvSpPr/>
          <p:nvPr/>
        </p:nvSpPr>
        <p:spPr>
          <a:xfrm>
            <a:off x="3497338" y="468795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92" name="object 10792"/>
          <p:cNvSpPr/>
          <p:nvPr/>
        </p:nvSpPr>
        <p:spPr>
          <a:xfrm>
            <a:off x="3497211" y="46842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93" name="object 10793"/>
          <p:cNvSpPr/>
          <p:nvPr/>
        </p:nvSpPr>
        <p:spPr>
          <a:xfrm>
            <a:off x="3496957" y="46506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94" name="object 10794"/>
          <p:cNvSpPr/>
          <p:nvPr/>
        </p:nvSpPr>
        <p:spPr>
          <a:xfrm>
            <a:off x="3496830" y="4618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95" name="object 10795"/>
          <p:cNvSpPr/>
          <p:nvPr/>
        </p:nvSpPr>
        <p:spPr>
          <a:xfrm>
            <a:off x="3490734" y="4610608"/>
            <a:ext cx="6350" cy="20320"/>
          </a:xfrm>
          <a:custGeom>
            <a:avLst/>
            <a:gdLst/>
            <a:ahLst/>
            <a:cxnLst/>
            <a:rect l="l" t="t" r="r" b="b"/>
            <a:pathLst>
              <a:path w="6350" h="20320">
                <a:moveTo>
                  <a:pt x="0" y="20065"/>
                </a:moveTo>
                <a:lnTo>
                  <a:pt x="0" y="0"/>
                </a:lnTo>
                <a:lnTo>
                  <a:pt x="6350" y="0"/>
                </a:lnTo>
                <a:lnTo>
                  <a:pt x="6350" y="8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96" name="object 10796"/>
          <p:cNvSpPr/>
          <p:nvPr/>
        </p:nvSpPr>
        <p:spPr>
          <a:xfrm>
            <a:off x="3490353" y="4562221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556" y="0"/>
                </a:lnTo>
                <a:lnTo>
                  <a:pt x="3556" y="4838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97" name="object 10797"/>
          <p:cNvSpPr/>
          <p:nvPr/>
        </p:nvSpPr>
        <p:spPr>
          <a:xfrm>
            <a:off x="3490099" y="4551934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102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98" name="object 10798"/>
          <p:cNvSpPr/>
          <p:nvPr/>
        </p:nvSpPr>
        <p:spPr>
          <a:xfrm>
            <a:off x="3505466" y="46464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99" name="object 10799"/>
          <p:cNvSpPr/>
          <p:nvPr/>
        </p:nvSpPr>
        <p:spPr>
          <a:xfrm>
            <a:off x="3505974" y="46454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00" name="object 10800"/>
          <p:cNvSpPr/>
          <p:nvPr/>
        </p:nvSpPr>
        <p:spPr>
          <a:xfrm>
            <a:off x="3505847" y="45957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01" name="object 10801"/>
          <p:cNvSpPr/>
          <p:nvPr/>
        </p:nvSpPr>
        <p:spPr>
          <a:xfrm>
            <a:off x="3507117" y="4753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02" name="object 10802"/>
          <p:cNvSpPr/>
          <p:nvPr/>
        </p:nvSpPr>
        <p:spPr>
          <a:xfrm>
            <a:off x="3506990" y="46780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03" name="object 10803"/>
          <p:cNvSpPr/>
          <p:nvPr/>
        </p:nvSpPr>
        <p:spPr>
          <a:xfrm>
            <a:off x="3506736" y="4645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04" name="object 10804"/>
          <p:cNvSpPr/>
          <p:nvPr/>
        </p:nvSpPr>
        <p:spPr>
          <a:xfrm>
            <a:off x="3508133" y="48036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05" name="object 10805"/>
          <p:cNvSpPr/>
          <p:nvPr/>
        </p:nvSpPr>
        <p:spPr>
          <a:xfrm>
            <a:off x="3508514" y="47726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06" name="object 10806"/>
          <p:cNvSpPr/>
          <p:nvPr/>
        </p:nvSpPr>
        <p:spPr>
          <a:xfrm>
            <a:off x="3509530" y="4748148"/>
            <a:ext cx="0" cy="231775"/>
          </a:xfrm>
          <a:custGeom>
            <a:avLst/>
            <a:gdLst/>
            <a:ahLst/>
            <a:cxnLst/>
            <a:rect l="l" t="t" r="r" b="b"/>
            <a:pathLst>
              <a:path h="231775">
                <a:moveTo>
                  <a:pt x="0" y="0"/>
                </a:moveTo>
                <a:lnTo>
                  <a:pt x="0" y="23120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07" name="object 10807"/>
          <p:cNvSpPr/>
          <p:nvPr/>
        </p:nvSpPr>
        <p:spPr>
          <a:xfrm>
            <a:off x="3508895" y="4797933"/>
            <a:ext cx="635" cy="33020"/>
          </a:xfrm>
          <a:custGeom>
            <a:avLst/>
            <a:gdLst/>
            <a:ahLst/>
            <a:cxnLst/>
            <a:rect l="l" t="t" r="r" b="b"/>
            <a:pathLst>
              <a:path w="635" h="33020">
                <a:moveTo>
                  <a:pt x="0" y="33020"/>
                </a:moveTo>
                <a:lnTo>
                  <a:pt x="0" y="0"/>
                </a:lnTo>
                <a:lnTo>
                  <a:pt x="508" y="0"/>
                </a:lnTo>
                <a:lnTo>
                  <a:pt x="508" y="280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08" name="object 10808"/>
          <p:cNvSpPr/>
          <p:nvPr/>
        </p:nvSpPr>
        <p:spPr>
          <a:xfrm>
            <a:off x="3510038" y="4816475"/>
            <a:ext cx="635" cy="21590"/>
          </a:xfrm>
          <a:custGeom>
            <a:avLst/>
            <a:gdLst/>
            <a:ahLst/>
            <a:cxnLst/>
            <a:rect l="l" t="t" r="r" b="b"/>
            <a:pathLst>
              <a:path w="635" h="21589">
                <a:moveTo>
                  <a:pt x="0" y="21082"/>
                </a:moveTo>
                <a:lnTo>
                  <a:pt x="0" y="0"/>
                </a:lnTo>
                <a:lnTo>
                  <a:pt x="635" y="0"/>
                </a:lnTo>
                <a:lnTo>
                  <a:pt x="635" y="69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09" name="object 10809"/>
          <p:cNvSpPr/>
          <p:nvPr/>
        </p:nvSpPr>
        <p:spPr>
          <a:xfrm>
            <a:off x="3509149" y="4763389"/>
            <a:ext cx="1270" cy="34925"/>
          </a:xfrm>
          <a:custGeom>
            <a:avLst/>
            <a:gdLst/>
            <a:ahLst/>
            <a:cxnLst/>
            <a:rect l="l" t="t" r="r" b="b"/>
            <a:pathLst>
              <a:path w="1270" h="34925">
                <a:moveTo>
                  <a:pt x="0" y="34544"/>
                </a:moveTo>
                <a:lnTo>
                  <a:pt x="0" y="0"/>
                </a:lnTo>
                <a:lnTo>
                  <a:pt x="889" y="0"/>
                </a:lnTo>
                <a:lnTo>
                  <a:pt x="889" y="177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10" name="object 10810"/>
          <p:cNvSpPr/>
          <p:nvPr/>
        </p:nvSpPr>
        <p:spPr>
          <a:xfrm>
            <a:off x="3508514" y="4749927"/>
            <a:ext cx="1270" cy="22860"/>
          </a:xfrm>
          <a:custGeom>
            <a:avLst/>
            <a:gdLst/>
            <a:ahLst/>
            <a:cxnLst/>
            <a:rect l="l" t="t" r="r" b="b"/>
            <a:pathLst>
              <a:path w="1270" h="22860">
                <a:moveTo>
                  <a:pt x="0" y="22733"/>
                </a:moveTo>
                <a:lnTo>
                  <a:pt x="0" y="0"/>
                </a:lnTo>
                <a:lnTo>
                  <a:pt x="1143" y="0"/>
                </a:lnTo>
                <a:lnTo>
                  <a:pt x="1143" y="1346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11" name="object 10811"/>
          <p:cNvSpPr/>
          <p:nvPr/>
        </p:nvSpPr>
        <p:spPr>
          <a:xfrm>
            <a:off x="3508133" y="4732146"/>
            <a:ext cx="1270" cy="71755"/>
          </a:xfrm>
          <a:custGeom>
            <a:avLst/>
            <a:gdLst/>
            <a:ahLst/>
            <a:cxnLst/>
            <a:rect l="l" t="t" r="r" b="b"/>
            <a:pathLst>
              <a:path w="1270" h="71754">
                <a:moveTo>
                  <a:pt x="0" y="71500"/>
                </a:moveTo>
                <a:lnTo>
                  <a:pt x="0" y="0"/>
                </a:lnTo>
                <a:lnTo>
                  <a:pt x="1016" y="0"/>
                </a:lnTo>
                <a:lnTo>
                  <a:pt x="1016" y="177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12" name="object 10812"/>
          <p:cNvSpPr/>
          <p:nvPr/>
        </p:nvSpPr>
        <p:spPr>
          <a:xfrm>
            <a:off x="3507879" y="472389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13" name="object 10813"/>
          <p:cNvSpPr/>
          <p:nvPr/>
        </p:nvSpPr>
        <p:spPr>
          <a:xfrm>
            <a:off x="3512070" y="4818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14" name="object 10814"/>
          <p:cNvSpPr/>
          <p:nvPr/>
        </p:nvSpPr>
        <p:spPr>
          <a:xfrm>
            <a:off x="3511943" y="48059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15" name="object 10815"/>
          <p:cNvSpPr/>
          <p:nvPr/>
        </p:nvSpPr>
        <p:spPr>
          <a:xfrm>
            <a:off x="3511689" y="4798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16" name="object 10816"/>
          <p:cNvSpPr/>
          <p:nvPr/>
        </p:nvSpPr>
        <p:spPr>
          <a:xfrm>
            <a:off x="3511562" y="47725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17" name="object 10817"/>
          <p:cNvSpPr/>
          <p:nvPr/>
        </p:nvSpPr>
        <p:spPr>
          <a:xfrm>
            <a:off x="3512451" y="47625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18" name="object 10818"/>
          <p:cNvSpPr/>
          <p:nvPr/>
        </p:nvSpPr>
        <p:spPr>
          <a:xfrm>
            <a:off x="3511689" y="4743322"/>
            <a:ext cx="1270" cy="29209"/>
          </a:xfrm>
          <a:custGeom>
            <a:avLst/>
            <a:gdLst/>
            <a:ahLst/>
            <a:cxnLst/>
            <a:rect l="l" t="t" r="r" b="b"/>
            <a:pathLst>
              <a:path w="1270" h="29210">
                <a:moveTo>
                  <a:pt x="0" y="29210"/>
                </a:moveTo>
                <a:lnTo>
                  <a:pt x="0" y="0"/>
                </a:lnTo>
                <a:lnTo>
                  <a:pt x="889" y="0"/>
                </a:lnTo>
                <a:lnTo>
                  <a:pt x="889" y="191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19" name="object 10819"/>
          <p:cNvSpPr/>
          <p:nvPr/>
        </p:nvSpPr>
        <p:spPr>
          <a:xfrm>
            <a:off x="3511181" y="4723510"/>
            <a:ext cx="1270" cy="24765"/>
          </a:xfrm>
          <a:custGeom>
            <a:avLst/>
            <a:gdLst/>
            <a:ahLst/>
            <a:cxnLst/>
            <a:rect l="l" t="t" r="r" b="b"/>
            <a:pathLst>
              <a:path w="1270" h="24764">
                <a:moveTo>
                  <a:pt x="0" y="24637"/>
                </a:moveTo>
                <a:lnTo>
                  <a:pt x="0" y="0"/>
                </a:lnTo>
                <a:lnTo>
                  <a:pt x="889" y="0"/>
                </a:lnTo>
                <a:lnTo>
                  <a:pt x="889" y="198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20" name="object 10820"/>
          <p:cNvSpPr/>
          <p:nvPr/>
        </p:nvSpPr>
        <p:spPr>
          <a:xfrm>
            <a:off x="3508260" y="4702175"/>
            <a:ext cx="3810" cy="22225"/>
          </a:xfrm>
          <a:custGeom>
            <a:avLst/>
            <a:gdLst/>
            <a:ahLst/>
            <a:cxnLst/>
            <a:rect l="l" t="t" r="r" b="b"/>
            <a:pathLst>
              <a:path w="3810" h="22225">
                <a:moveTo>
                  <a:pt x="0" y="21716"/>
                </a:moveTo>
                <a:lnTo>
                  <a:pt x="0" y="0"/>
                </a:lnTo>
                <a:lnTo>
                  <a:pt x="3429" y="0"/>
                </a:lnTo>
                <a:lnTo>
                  <a:pt x="3429" y="2133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21" name="object 10821"/>
          <p:cNvSpPr/>
          <p:nvPr/>
        </p:nvSpPr>
        <p:spPr>
          <a:xfrm>
            <a:off x="3513086" y="47625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22" name="object 10822"/>
          <p:cNvSpPr/>
          <p:nvPr/>
        </p:nvSpPr>
        <p:spPr>
          <a:xfrm>
            <a:off x="3513848" y="47757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23" name="object 10823"/>
          <p:cNvSpPr/>
          <p:nvPr/>
        </p:nvSpPr>
        <p:spPr>
          <a:xfrm>
            <a:off x="3513594" y="47466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24" name="object 10824"/>
          <p:cNvSpPr/>
          <p:nvPr/>
        </p:nvSpPr>
        <p:spPr>
          <a:xfrm>
            <a:off x="3513467" y="47189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25" name="object 10825"/>
          <p:cNvSpPr/>
          <p:nvPr/>
        </p:nvSpPr>
        <p:spPr>
          <a:xfrm>
            <a:off x="3513086" y="4707001"/>
            <a:ext cx="635" cy="55880"/>
          </a:xfrm>
          <a:custGeom>
            <a:avLst/>
            <a:gdLst/>
            <a:ahLst/>
            <a:cxnLst/>
            <a:rect l="l" t="t" r="r" b="b"/>
            <a:pathLst>
              <a:path w="635" h="55879">
                <a:moveTo>
                  <a:pt x="253" y="-4762"/>
                </a:moveTo>
                <a:lnTo>
                  <a:pt x="253" y="6026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26" name="object 10826"/>
          <p:cNvSpPr/>
          <p:nvPr/>
        </p:nvSpPr>
        <p:spPr>
          <a:xfrm>
            <a:off x="3512832" y="46965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27" name="object 10827"/>
          <p:cNvSpPr/>
          <p:nvPr/>
        </p:nvSpPr>
        <p:spPr>
          <a:xfrm>
            <a:off x="3509911" y="4680839"/>
            <a:ext cx="3175" cy="21590"/>
          </a:xfrm>
          <a:custGeom>
            <a:avLst/>
            <a:gdLst/>
            <a:ahLst/>
            <a:cxnLst/>
            <a:rect l="l" t="t" r="r" b="b"/>
            <a:pathLst>
              <a:path w="3175" h="21589">
                <a:moveTo>
                  <a:pt x="0" y="21336"/>
                </a:moveTo>
                <a:lnTo>
                  <a:pt x="0" y="0"/>
                </a:lnTo>
                <a:lnTo>
                  <a:pt x="3175" y="0"/>
                </a:lnTo>
                <a:lnTo>
                  <a:pt x="3175" y="157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28" name="object 10828"/>
          <p:cNvSpPr/>
          <p:nvPr/>
        </p:nvSpPr>
        <p:spPr>
          <a:xfrm>
            <a:off x="3507752" y="4667377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810" y="0"/>
                </a:lnTo>
                <a:lnTo>
                  <a:pt x="3810" y="1346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29" name="object 10829"/>
          <p:cNvSpPr/>
          <p:nvPr/>
        </p:nvSpPr>
        <p:spPr>
          <a:xfrm>
            <a:off x="3507498" y="4637785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159" y="0"/>
                </a:lnTo>
                <a:lnTo>
                  <a:pt x="2159" y="295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30" name="object 10830"/>
          <p:cNvSpPr/>
          <p:nvPr/>
        </p:nvSpPr>
        <p:spPr>
          <a:xfrm>
            <a:off x="3506863" y="4633340"/>
            <a:ext cx="1905" cy="12065"/>
          </a:xfrm>
          <a:custGeom>
            <a:avLst/>
            <a:gdLst/>
            <a:ahLst/>
            <a:cxnLst/>
            <a:rect l="l" t="t" r="r" b="b"/>
            <a:pathLst>
              <a:path w="1904" h="12064">
                <a:moveTo>
                  <a:pt x="0" y="11937"/>
                </a:moveTo>
                <a:lnTo>
                  <a:pt x="0" y="0"/>
                </a:lnTo>
                <a:lnTo>
                  <a:pt x="1651" y="0"/>
                </a:lnTo>
                <a:lnTo>
                  <a:pt x="1651" y="444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31" name="object 10831"/>
          <p:cNvSpPr/>
          <p:nvPr/>
        </p:nvSpPr>
        <p:spPr>
          <a:xfrm>
            <a:off x="3506609" y="4593335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400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32" name="object 10832"/>
          <p:cNvSpPr/>
          <p:nvPr/>
        </p:nvSpPr>
        <p:spPr>
          <a:xfrm>
            <a:off x="3506355" y="457885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33" name="object 10833"/>
          <p:cNvSpPr/>
          <p:nvPr/>
        </p:nvSpPr>
        <p:spPr>
          <a:xfrm>
            <a:off x="3505974" y="4567428"/>
            <a:ext cx="1270" cy="28575"/>
          </a:xfrm>
          <a:custGeom>
            <a:avLst/>
            <a:gdLst/>
            <a:ahLst/>
            <a:cxnLst/>
            <a:rect l="l" t="t" r="r" b="b"/>
            <a:pathLst>
              <a:path w="1270" h="28575">
                <a:moveTo>
                  <a:pt x="0" y="28321"/>
                </a:moveTo>
                <a:lnTo>
                  <a:pt x="0" y="0"/>
                </a:lnTo>
                <a:lnTo>
                  <a:pt x="762" y="0"/>
                </a:lnTo>
                <a:lnTo>
                  <a:pt x="762" y="114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34" name="object 10834"/>
          <p:cNvSpPr/>
          <p:nvPr/>
        </p:nvSpPr>
        <p:spPr>
          <a:xfrm>
            <a:off x="3505466" y="4530725"/>
            <a:ext cx="1270" cy="116205"/>
          </a:xfrm>
          <a:custGeom>
            <a:avLst/>
            <a:gdLst/>
            <a:ahLst/>
            <a:cxnLst/>
            <a:rect l="l" t="t" r="r" b="b"/>
            <a:pathLst>
              <a:path w="1270" h="116204">
                <a:moveTo>
                  <a:pt x="444" y="-4762"/>
                </a:moveTo>
                <a:lnTo>
                  <a:pt x="444" y="12045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35" name="object 10835"/>
          <p:cNvSpPr/>
          <p:nvPr/>
        </p:nvSpPr>
        <p:spPr>
          <a:xfrm>
            <a:off x="3491115" y="4522723"/>
            <a:ext cx="15240" cy="29209"/>
          </a:xfrm>
          <a:custGeom>
            <a:avLst/>
            <a:gdLst/>
            <a:ahLst/>
            <a:cxnLst/>
            <a:rect l="l" t="t" r="r" b="b"/>
            <a:pathLst>
              <a:path w="15239" h="29210">
                <a:moveTo>
                  <a:pt x="0" y="29210"/>
                </a:moveTo>
                <a:lnTo>
                  <a:pt x="0" y="0"/>
                </a:lnTo>
                <a:lnTo>
                  <a:pt x="14859" y="0"/>
                </a:lnTo>
                <a:lnTo>
                  <a:pt x="14859" y="80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36" name="object 10836"/>
          <p:cNvSpPr/>
          <p:nvPr/>
        </p:nvSpPr>
        <p:spPr>
          <a:xfrm>
            <a:off x="3489972" y="4462907"/>
            <a:ext cx="8890" cy="100965"/>
          </a:xfrm>
          <a:custGeom>
            <a:avLst/>
            <a:gdLst/>
            <a:ahLst/>
            <a:cxnLst/>
            <a:rect l="l" t="t" r="r" b="b"/>
            <a:pathLst>
              <a:path w="8889" h="100964">
                <a:moveTo>
                  <a:pt x="0" y="100457"/>
                </a:moveTo>
                <a:lnTo>
                  <a:pt x="0" y="0"/>
                </a:lnTo>
                <a:lnTo>
                  <a:pt x="8509" y="0"/>
                </a:lnTo>
                <a:lnTo>
                  <a:pt x="8509" y="598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37" name="object 10837"/>
          <p:cNvSpPr/>
          <p:nvPr/>
        </p:nvSpPr>
        <p:spPr>
          <a:xfrm>
            <a:off x="3489718" y="4454397"/>
            <a:ext cx="5080" cy="100965"/>
          </a:xfrm>
          <a:custGeom>
            <a:avLst/>
            <a:gdLst/>
            <a:ahLst/>
            <a:cxnLst/>
            <a:rect l="l" t="t" r="r" b="b"/>
            <a:pathLst>
              <a:path w="5079" h="100964">
                <a:moveTo>
                  <a:pt x="0" y="100457"/>
                </a:moveTo>
                <a:lnTo>
                  <a:pt x="0" y="0"/>
                </a:lnTo>
                <a:lnTo>
                  <a:pt x="4572" y="0"/>
                </a:lnTo>
                <a:lnTo>
                  <a:pt x="4572" y="850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38" name="object 10838"/>
          <p:cNvSpPr/>
          <p:nvPr/>
        </p:nvSpPr>
        <p:spPr>
          <a:xfrm>
            <a:off x="3489337" y="4389754"/>
            <a:ext cx="3175" cy="69850"/>
          </a:xfrm>
          <a:custGeom>
            <a:avLst/>
            <a:gdLst/>
            <a:ahLst/>
            <a:cxnLst/>
            <a:rect l="l" t="t" r="r" b="b"/>
            <a:pathLst>
              <a:path w="3175" h="69850">
                <a:moveTo>
                  <a:pt x="0" y="69469"/>
                </a:moveTo>
                <a:lnTo>
                  <a:pt x="0" y="0"/>
                </a:lnTo>
                <a:lnTo>
                  <a:pt x="2667" y="0"/>
                </a:lnTo>
                <a:lnTo>
                  <a:pt x="2667" y="646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39" name="object 10839"/>
          <p:cNvSpPr/>
          <p:nvPr/>
        </p:nvSpPr>
        <p:spPr>
          <a:xfrm>
            <a:off x="3474986" y="4383023"/>
            <a:ext cx="15875" cy="38735"/>
          </a:xfrm>
          <a:custGeom>
            <a:avLst/>
            <a:gdLst/>
            <a:ahLst/>
            <a:cxnLst/>
            <a:rect l="l" t="t" r="r" b="b"/>
            <a:pathLst>
              <a:path w="15875" h="38735">
                <a:moveTo>
                  <a:pt x="0" y="38353"/>
                </a:moveTo>
                <a:lnTo>
                  <a:pt x="0" y="0"/>
                </a:lnTo>
                <a:lnTo>
                  <a:pt x="15748" y="0"/>
                </a:lnTo>
                <a:lnTo>
                  <a:pt x="15748" y="67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40" name="object 10840"/>
          <p:cNvSpPr/>
          <p:nvPr/>
        </p:nvSpPr>
        <p:spPr>
          <a:xfrm>
            <a:off x="3514356" y="4461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41" name="object 10841"/>
          <p:cNvSpPr/>
          <p:nvPr/>
        </p:nvSpPr>
        <p:spPr>
          <a:xfrm>
            <a:off x="3514229" y="4333875"/>
            <a:ext cx="635" cy="127635"/>
          </a:xfrm>
          <a:custGeom>
            <a:avLst/>
            <a:gdLst/>
            <a:ahLst/>
            <a:cxnLst/>
            <a:rect l="l" t="t" r="r" b="b"/>
            <a:pathLst>
              <a:path w="635" h="127635">
                <a:moveTo>
                  <a:pt x="126" y="-4762"/>
                </a:moveTo>
                <a:lnTo>
                  <a:pt x="126" y="13239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42" name="object 10842"/>
          <p:cNvSpPr/>
          <p:nvPr/>
        </p:nvSpPr>
        <p:spPr>
          <a:xfrm>
            <a:off x="3482860" y="4289425"/>
            <a:ext cx="31750" cy="93980"/>
          </a:xfrm>
          <a:custGeom>
            <a:avLst/>
            <a:gdLst/>
            <a:ahLst/>
            <a:cxnLst/>
            <a:rect l="l" t="t" r="r" b="b"/>
            <a:pathLst>
              <a:path w="31750" h="93979">
                <a:moveTo>
                  <a:pt x="0" y="93599"/>
                </a:moveTo>
                <a:lnTo>
                  <a:pt x="0" y="0"/>
                </a:lnTo>
                <a:lnTo>
                  <a:pt x="31496" y="0"/>
                </a:lnTo>
                <a:lnTo>
                  <a:pt x="31496" y="444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43" name="object 10843"/>
          <p:cNvSpPr/>
          <p:nvPr/>
        </p:nvSpPr>
        <p:spPr>
          <a:xfrm>
            <a:off x="3461016" y="4265803"/>
            <a:ext cx="38100" cy="85725"/>
          </a:xfrm>
          <a:custGeom>
            <a:avLst/>
            <a:gdLst/>
            <a:ahLst/>
            <a:cxnLst/>
            <a:rect l="l" t="t" r="r" b="b"/>
            <a:pathLst>
              <a:path w="38100" h="85725">
                <a:moveTo>
                  <a:pt x="0" y="85725"/>
                </a:moveTo>
                <a:lnTo>
                  <a:pt x="0" y="0"/>
                </a:lnTo>
                <a:lnTo>
                  <a:pt x="37592" y="0"/>
                </a:lnTo>
                <a:lnTo>
                  <a:pt x="37592" y="2362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44" name="object 10844"/>
          <p:cNvSpPr/>
          <p:nvPr/>
        </p:nvSpPr>
        <p:spPr>
          <a:xfrm>
            <a:off x="3515499" y="44970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45" name="object 10845"/>
          <p:cNvSpPr/>
          <p:nvPr/>
        </p:nvSpPr>
        <p:spPr>
          <a:xfrm>
            <a:off x="3515880" y="4487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46" name="object 10846"/>
          <p:cNvSpPr/>
          <p:nvPr/>
        </p:nvSpPr>
        <p:spPr>
          <a:xfrm>
            <a:off x="3515626" y="4430267"/>
            <a:ext cx="635" cy="67310"/>
          </a:xfrm>
          <a:custGeom>
            <a:avLst/>
            <a:gdLst/>
            <a:ahLst/>
            <a:cxnLst/>
            <a:rect l="l" t="t" r="r" b="b"/>
            <a:pathLst>
              <a:path w="635" h="67310">
                <a:moveTo>
                  <a:pt x="190" y="-4762"/>
                </a:moveTo>
                <a:lnTo>
                  <a:pt x="190" y="7156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47" name="object 10847"/>
          <p:cNvSpPr/>
          <p:nvPr/>
        </p:nvSpPr>
        <p:spPr>
          <a:xfrm>
            <a:off x="3515372" y="43972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48" name="object 10848"/>
          <p:cNvSpPr/>
          <p:nvPr/>
        </p:nvSpPr>
        <p:spPr>
          <a:xfrm>
            <a:off x="3515118" y="43346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49" name="object 10849"/>
          <p:cNvSpPr/>
          <p:nvPr/>
        </p:nvSpPr>
        <p:spPr>
          <a:xfrm>
            <a:off x="3514991" y="4267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50" name="object 10850"/>
          <p:cNvSpPr/>
          <p:nvPr/>
        </p:nvSpPr>
        <p:spPr>
          <a:xfrm>
            <a:off x="3514737" y="42536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51" name="object 10851"/>
          <p:cNvSpPr/>
          <p:nvPr/>
        </p:nvSpPr>
        <p:spPr>
          <a:xfrm>
            <a:off x="3479812" y="4200144"/>
            <a:ext cx="35560" cy="66040"/>
          </a:xfrm>
          <a:custGeom>
            <a:avLst/>
            <a:gdLst/>
            <a:ahLst/>
            <a:cxnLst/>
            <a:rect l="l" t="t" r="r" b="b"/>
            <a:pathLst>
              <a:path w="35560" h="66039">
                <a:moveTo>
                  <a:pt x="0" y="65659"/>
                </a:moveTo>
                <a:lnTo>
                  <a:pt x="0" y="0"/>
                </a:lnTo>
                <a:lnTo>
                  <a:pt x="35179" y="0"/>
                </a:lnTo>
                <a:lnTo>
                  <a:pt x="35179" y="534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52" name="object 10852"/>
          <p:cNvSpPr/>
          <p:nvPr/>
        </p:nvSpPr>
        <p:spPr>
          <a:xfrm>
            <a:off x="3452126" y="4180204"/>
            <a:ext cx="45720" cy="40005"/>
          </a:xfrm>
          <a:custGeom>
            <a:avLst/>
            <a:gdLst/>
            <a:ahLst/>
            <a:cxnLst/>
            <a:rect l="l" t="t" r="r" b="b"/>
            <a:pathLst>
              <a:path w="45720" h="40004">
                <a:moveTo>
                  <a:pt x="0" y="39497"/>
                </a:moveTo>
                <a:lnTo>
                  <a:pt x="0" y="0"/>
                </a:lnTo>
                <a:lnTo>
                  <a:pt x="45212" y="0"/>
                </a:lnTo>
                <a:lnTo>
                  <a:pt x="45212" y="199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53" name="object 10853"/>
          <p:cNvSpPr/>
          <p:nvPr/>
        </p:nvSpPr>
        <p:spPr>
          <a:xfrm>
            <a:off x="3516261" y="43379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54" name="object 10854"/>
          <p:cNvSpPr/>
          <p:nvPr/>
        </p:nvSpPr>
        <p:spPr>
          <a:xfrm>
            <a:off x="3516896" y="43084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55" name="object 10855"/>
          <p:cNvSpPr/>
          <p:nvPr/>
        </p:nvSpPr>
        <p:spPr>
          <a:xfrm>
            <a:off x="3516642" y="4237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56" name="object 10856"/>
          <p:cNvSpPr/>
          <p:nvPr/>
        </p:nvSpPr>
        <p:spPr>
          <a:xfrm>
            <a:off x="3516388" y="4222877"/>
            <a:ext cx="635" cy="115570"/>
          </a:xfrm>
          <a:custGeom>
            <a:avLst/>
            <a:gdLst/>
            <a:ahLst/>
            <a:cxnLst/>
            <a:rect l="l" t="t" r="r" b="b"/>
            <a:pathLst>
              <a:path w="635" h="115570">
                <a:moveTo>
                  <a:pt x="190" y="-4762"/>
                </a:moveTo>
                <a:lnTo>
                  <a:pt x="190" y="11982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57" name="object 10857"/>
          <p:cNvSpPr/>
          <p:nvPr/>
        </p:nvSpPr>
        <p:spPr>
          <a:xfrm>
            <a:off x="3517785" y="44831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58" name="object 10858"/>
          <p:cNvSpPr/>
          <p:nvPr/>
        </p:nvSpPr>
        <p:spPr>
          <a:xfrm>
            <a:off x="3517658" y="4378833"/>
            <a:ext cx="635" cy="104775"/>
          </a:xfrm>
          <a:custGeom>
            <a:avLst/>
            <a:gdLst/>
            <a:ahLst/>
            <a:cxnLst/>
            <a:rect l="l" t="t" r="r" b="b"/>
            <a:pathLst>
              <a:path w="635" h="104775">
                <a:moveTo>
                  <a:pt x="126" y="-4762"/>
                </a:moveTo>
                <a:lnTo>
                  <a:pt x="126" y="10902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59" name="object 10859"/>
          <p:cNvSpPr/>
          <p:nvPr/>
        </p:nvSpPr>
        <p:spPr>
          <a:xfrm>
            <a:off x="3517404" y="43327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60" name="object 10860"/>
          <p:cNvSpPr/>
          <p:nvPr/>
        </p:nvSpPr>
        <p:spPr>
          <a:xfrm>
            <a:off x="3517277" y="42330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61" name="object 10861"/>
          <p:cNvSpPr/>
          <p:nvPr/>
        </p:nvSpPr>
        <p:spPr>
          <a:xfrm>
            <a:off x="3518801" y="45492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62" name="object 10862"/>
          <p:cNvSpPr/>
          <p:nvPr/>
        </p:nvSpPr>
        <p:spPr>
          <a:xfrm>
            <a:off x="3520325" y="47228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63" name="object 10863"/>
          <p:cNvSpPr/>
          <p:nvPr/>
        </p:nvSpPr>
        <p:spPr>
          <a:xfrm>
            <a:off x="3520071" y="46758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64" name="object 10864"/>
          <p:cNvSpPr/>
          <p:nvPr/>
        </p:nvSpPr>
        <p:spPr>
          <a:xfrm>
            <a:off x="3519944" y="45813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65" name="object 10865"/>
          <p:cNvSpPr/>
          <p:nvPr/>
        </p:nvSpPr>
        <p:spPr>
          <a:xfrm>
            <a:off x="3519690" y="45546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66" name="object 10866"/>
          <p:cNvSpPr/>
          <p:nvPr/>
        </p:nvSpPr>
        <p:spPr>
          <a:xfrm>
            <a:off x="3519563" y="45030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67" name="object 10867"/>
          <p:cNvSpPr/>
          <p:nvPr/>
        </p:nvSpPr>
        <p:spPr>
          <a:xfrm>
            <a:off x="3519309" y="44819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68" name="object 10868"/>
          <p:cNvSpPr/>
          <p:nvPr/>
        </p:nvSpPr>
        <p:spPr>
          <a:xfrm>
            <a:off x="3519182" y="44363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69" name="object 10869"/>
          <p:cNvSpPr/>
          <p:nvPr/>
        </p:nvSpPr>
        <p:spPr>
          <a:xfrm>
            <a:off x="3518801" y="4396232"/>
            <a:ext cx="635" cy="153035"/>
          </a:xfrm>
          <a:custGeom>
            <a:avLst/>
            <a:gdLst/>
            <a:ahLst/>
            <a:cxnLst/>
            <a:rect l="l" t="t" r="r" b="b"/>
            <a:pathLst>
              <a:path w="635" h="153035">
                <a:moveTo>
                  <a:pt x="253" y="-4762"/>
                </a:moveTo>
                <a:lnTo>
                  <a:pt x="253" y="15779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70" name="object 10870"/>
          <p:cNvSpPr/>
          <p:nvPr/>
        </p:nvSpPr>
        <p:spPr>
          <a:xfrm>
            <a:off x="3518547" y="4383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71" name="object 10871"/>
          <p:cNvSpPr/>
          <p:nvPr/>
        </p:nvSpPr>
        <p:spPr>
          <a:xfrm>
            <a:off x="3520706" y="44728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72" name="object 10872"/>
          <p:cNvSpPr/>
          <p:nvPr/>
        </p:nvSpPr>
        <p:spPr>
          <a:xfrm>
            <a:off x="3521214" y="44653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73" name="object 10873"/>
          <p:cNvSpPr/>
          <p:nvPr/>
        </p:nvSpPr>
        <p:spPr>
          <a:xfrm>
            <a:off x="3521595" y="45002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74" name="object 10874"/>
          <p:cNvSpPr/>
          <p:nvPr/>
        </p:nvSpPr>
        <p:spPr>
          <a:xfrm>
            <a:off x="3523119" y="46906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75" name="object 10875"/>
          <p:cNvSpPr/>
          <p:nvPr/>
        </p:nvSpPr>
        <p:spPr>
          <a:xfrm>
            <a:off x="3522992" y="46028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76" name="object 10876"/>
          <p:cNvSpPr/>
          <p:nvPr/>
        </p:nvSpPr>
        <p:spPr>
          <a:xfrm>
            <a:off x="3522738" y="45721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77" name="object 10877"/>
          <p:cNvSpPr/>
          <p:nvPr/>
        </p:nvSpPr>
        <p:spPr>
          <a:xfrm>
            <a:off x="3522611" y="4534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78" name="object 10878"/>
          <p:cNvSpPr/>
          <p:nvPr/>
        </p:nvSpPr>
        <p:spPr>
          <a:xfrm>
            <a:off x="3522357" y="4486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79" name="object 10879"/>
          <p:cNvSpPr/>
          <p:nvPr/>
        </p:nvSpPr>
        <p:spPr>
          <a:xfrm>
            <a:off x="3522230" y="44724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80" name="object 10880"/>
          <p:cNvSpPr/>
          <p:nvPr/>
        </p:nvSpPr>
        <p:spPr>
          <a:xfrm>
            <a:off x="3521976" y="44347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81" name="object 10881"/>
          <p:cNvSpPr/>
          <p:nvPr/>
        </p:nvSpPr>
        <p:spPr>
          <a:xfrm>
            <a:off x="3521722" y="4428871"/>
            <a:ext cx="635" cy="71755"/>
          </a:xfrm>
          <a:custGeom>
            <a:avLst/>
            <a:gdLst/>
            <a:ahLst/>
            <a:cxnLst/>
            <a:rect l="l" t="t" r="r" b="b"/>
            <a:pathLst>
              <a:path w="635" h="71754">
                <a:moveTo>
                  <a:pt x="254" y="-4762"/>
                </a:moveTo>
                <a:lnTo>
                  <a:pt x="254" y="7613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82" name="object 10882"/>
          <p:cNvSpPr/>
          <p:nvPr/>
        </p:nvSpPr>
        <p:spPr>
          <a:xfrm>
            <a:off x="3521341" y="4384675"/>
            <a:ext cx="635" cy="80645"/>
          </a:xfrm>
          <a:custGeom>
            <a:avLst/>
            <a:gdLst/>
            <a:ahLst/>
            <a:cxnLst/>
            <a:rect l="l" t="t" r="r" b="b"/>
            <a:pathLst>
              <a:path w="635" h="80645">
                <a:moveTo>
                  <a:pt x="317" y="-4762"/>
                </a:moveTo>
                <a:lnTo>
                  <a:pt x="317" y="8540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83" name="object 10883"/>
          <p:cNvSpPr/>
          <p:nvPr/>
        </p:nvSpPr>
        <p:spPr>
          <a:xfrm>
            <a:off x="3521087" y="43689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84" name="object 10884"/>
          <p:cNvSpPr/>
          <p:nvPr/>
        </p:nvSpPr>
        <p:spPr>
          <a:xfrm>
            <a:off x="3520706" y="4331334"/>
            <a:ext cx="635" cy="141605"/>
          </a:xfrm>
          <a:custGeom>
            <a:avLst/>
            <a:gdLst/>
            <a:ahLst/>
            <a:cxnLst/>
            <a:rect l="l" t="t" r="r" b="b"/>
            <a:pathLst>
              <a:path w="635" h="141604">
                <a:moveTo>
                  <a:pt x="317" y="-4762"/>
                </a:moveTo>
                <a:lnTo>
                  <a:pt x="317" y="14624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85" name="object 10885"/>
          <p:cNvSpPr/>
          <p:nvPr/>
        </p:nvSpPr>
        <p:spPr>
          <a:xfrm>
            <a:off x="3518801" y="4322445"/>
            <a:ext cx="2540" cy="60960"/>
          </a:xfrm>
          <a:custGeom>
            <a:avLst/>
            <a:gdLst/>
            <a:ahLst/>
            <a:cxnLst/>
            <a:rect l="l" t="t" r="r" b="b"/>
            <a:pathLst>
              <a:path w="2539" h="60960">
                <a:moveTo>
                  <a:pt x="0" y="60833"/>
                </a:moveTo>
                <a:lnTo>
                  <a:pt x="0" y="0"/>
                </a:lnTo>
                <a:lnTo>
                  <a:pt x="2286" y="0"/>
                </a:lnTo>
                <a:lnTo>
                  <a:pt x="2286" y="88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86" name="object 10886"/>
          <p:cNvSpPr/>
          <p:nvPr/>
        </p:nvSpPr>
        <p:spPr>
          <a:xfrm>
            <a:off x="3518420" y="424599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7645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87" name="object 10887"/>
          <p:cNvSpPr/>
          <p:nvPr/>
        </p:nvSpPr>
        <p:spPr>
          <a:xfrm>
            <a:off x="3518166" y="421576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88" name="object 10888"/>
          <p:cNvSpPr/>
          <p:nvPr/>
        </p:nvSpPr>
        <p:spPr>
          <a:xfrm>
            <a:off x="3517404" y="4189729"/>
            <a:ext cx="1270" cy="43815"/>
          </a:xfrm>
          <a:custGeom>
            <a:avLst/>
            <a:gdLst/>
            <a:ahLst/>
            <a:cxnLst/>
            <a:rect l="l" t="t" r="r" b="b"/>
            <a:pathLst>
              <a:path w="1270" h="43814">
                <a:moveTo>
                  <a:pt x="0" y="43307"/>
                </a:moveTo>
                <a:lnTo>
                  <a:pt x="0" y="0"/>
                </a:lnTo>
                <a:lnTo>
                  <a:pt x="1270" y="0"/>
                </a:lnTo>
                <a:lnTo>
                  <a:pt x="1270" y="260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89" name="object 10889"/>
          <p:cNvSpPr/>
          <p:nvPr/>
        </p:nvSpPr>
        <p:spPr>
          <a:xfrm>
            <a:off x="3516642" y="4160392"/>
            <a:ext cx="1905" cy="62865"/>
          </a:xfrm>
          <a:custGeom>
            <a:avLst/>
            <a:gdLst/>
            <a:ahLst/>
            <a:cxnLst/>
            <a:rect l="l" t="t" r="r" b="b"/>
            <a:pathLst>
              <a:path w="1904" h="62864">
                <a:moveTo>
                  <a:pt x="0" y="62483"/>
                </a:moveTo>
                <a:lnTo>
                  <a:pt x="0" y="0"/>
                </a:lnTo>
                <a:lnTo>
                  <a:pt x="1397" y="0"/>
                </a:lnTo>
                <a:lnTo>
                  <a:pt x="1397" y="293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90" name="object 10890"/>
          <p:cNvSpPr/>
          <p:nvPr/>
        </p:nvSpPr>
        <p:spPr>
          <a:xfrm>
            <a:off x="3474732" y="4071239"/>
            <a:ext cx="42545" cy="109220"/>
          </a:xfrm>
          <a:custGeom>
            <a:avLst/>
            <a:gdLst/>
            <a:ahLst/>
            <a:cxnLst/>
            <a:rect l="l" t="t" r="r" b="b"/>
            <a:pathLst>
              <a:path w="42545" h="109220">
                <a:moveTo>
                  <a:pt x="0" y="108966"/>
                </a:moveTo>
                <a:lnTo>
                  <a:pt x="0" y="0"/>
                </a:lnTo>
                <a:lnTo>
                  <a:pt x="42545" y="0"/>
                </a:lnTo>
                <a:lnTo>
                  <a:pt x="42545" y="891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91" name="object 10891"/>
          <p:cNvSpPr/>
          <p:nvPr/>
        </p:nvSpPr>
        <p:spPr>
          <a:xfrm>
            <a:off x="3524897" y="43597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92" name="object 10892"/>
          <p:cNvSpPr/>
          <p:nvPr/>
        </p:nvSpPr>
        <p:spPr>
          <a:xfrm>
            <a:off x="3526548" y="45467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93" name="object 10893"/>
          <p:cNvSpPr/>
          <p:nvPr/>
        </p:nvSpPr>
        <p:spPr>
          <a:xfrm>
            <a:off x="3526421" y="4382515"/>
            <a:ext cx="635" cy="164465"/>
          </a:xfrm>
          <a:custGeom>
            <a:avLst/>
            <a:gdLst/>
            <a:ahLst/>
            <a:cxnLst/>
            <a:rect l="l" t="t" r="r" b="b"/>
            <a:pathLst>
              <a:path w="635" h="164464">
                <a:moveTo>
                  <a:pt x="126" y="-4762"/>
                </a:moveTo>
                <a:lnTo>
                  <a:pt x="126" y="16897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94" name="object 10894"/>
          <p:cNvSpPr/>
          <p:nvPr/>
        </p:nvSpPr>
        <p:spPr>
          <a:xfrm>
            <a:off x="3526167" y="43489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95" name="object 10895"/>
          <p:cNvSpPr/>
          <p:nvPr/>
        </p:nvSpPr>
        <p:spPr>
          <a:xfrm>
            <a:off x="3528453" y="46558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96" name="object 10896"/>
          <p:cNvSpPr/>
          <p:nvPr/>
        </p:nvSpPr>
        <p:spPr>
          <a:xfrm>
            <a:off x="3528326" y="45932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97" name="object 10897"/>
          <p:cNvSpPr/>
          <p:nvPr/>
        </p:nvSpPr>
        <p:spPr>
          <a:xfrm>
            <a:off x="3528072" y="45410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98" name="object 10898"/>
          <p:cNvSpPr/>
          <p:nvPr/>
        </p:nvSpPr>
        <p:spPr>
          <a:xfrm>
            <a:off x="3528834" y="45321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99" name="object 10899"/>
          <p:cNvSpPr/>
          <p:nvPr/>
        </p:nvSpPr>
        <p:spPr>
          <a:xfrm>
            <a:off x="3528326" y="4503165"/>
            <a:ext cx="635" cy="38100"/>
          </a:xfrm>
          <a:custGeom>
            <a:avLst/>
            <a:gdLst/>
            <a:ahLst/>
            <a:cxnLst/>
            <a:rect l="l" t="t" r="r" b="b"/>
            <a:pathLst>
              <a:path w="635" h="38100">
                <a:moveTo>
                  <a:pt x="0" y="37846"/>
                </a:moveTo>
                <a:lnTo>
                  <a:pt x="0" y="0"/>
                </a:lnTo>
                <a:lnTo>
                  <a:pt x="635" y="0"/>
                </a:lnTo>
                <a:lnTo>
                  <a:pt x="635" y="289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00" name="object 10900"/>
          <p:cNvSpPr/>
          <p:nvPr/>
        </p:nvSpPr>
        <p:spPr>
          <a:xfrm>
            <a:off x="3529977" y="47070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01" name="object 10901"/>
          <p:cNvSpPr/>
          <p:nvPr/>
        </p:nvSpPr>
        <p:spPr>
          <a:xfrm>
            <a:off x="3530358" y="46790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02" name="object 10902"/>
          <p:cNvSpPr/>
          <p:nvPr/>
        </p:nvSpPr>
        <p:spPr>
          <a:xfrm>
            <a:off x="3530104" y="4624196"/>
            <a:ext cx="635" cy="83185"/>
          </a:xfrm>
          <a:custGeom>
            <a:avLst/>
            <a:gdLst/>
            <a:ahLst/>
            <a:cxnLst/>
            <a:rect l="l" t="t" r="r" b="b"/>
            <a:pathLst>
              <a:path w="635" h="83185">
                <a:moveTo>
                  <a:pt x="190" y="-4762"/>
                </a:moveTo>
                <a:lnTo>
                  <a:pt x="190" y="8756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03" name="object 10903"/>
          <p:cNvSpPr/>
          <p:nvPr/>
        </p:nvSpPr>
        <p:spPr>
          <a:xfrm>
            <a:off x="3529850" y="46074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04" name="object 10904"/>
          <p:cNvSpPr/>
          <p:nvPr/>
        </p:nvSpPr>
        <p:spPr>
          <a:xfrm>
            <a:off x="3529596" y="4595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05" name="object 10905"/>
          <p:cNvSpPr/>
          <p:nvPr/>
        </p:nvSpPr>
        <p:spPr>
          <a:xfrm>
            <a:off x="3530993" y="46078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06" name="object 10906"/>
          <p:cNvSpPr/>
          <p:nvPr/>
        </p:nvSpPr>
        <p:spPr>
          <a:xfrm>
            <a:off x="3530739" y="4568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07" name="object 10907"/>
          <p:cNvSpPr/>
          <p:nvPr/>
        </p:nvSpPr>
        <p:spPr>
          <a:xfrm>
            <a:off x="3529850" y="4545584"/>
            <a:ext cx="1270" cy="50165"/>
          </a:xfrm>
          <a:custGeom>
            <a:avLst/>
            <a:gdLst/>
            <a:ahLst/>
            <a:cxnLst/>
            <a:rect l="l" t="t" r="r" b="b"/>
            <a:pathLst>
              <a:path w="1270" h="50164">
                <a:moveTo>
                  <a:pt x="0" y="50037"/>
                </a:moveTo>
                <a:lnTo>
                  <a:pt x="0" y="0"/>
                </a:lnTo>
                <a:lnTo>
                  <a:pt x="1016" y="0"/>
                </a:lnTo>
                <a:lnTo>
                  <a:pt x="1016" y="229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08" name="object 10908"/>
          <p:cNvSpPr/>
          <p:nvPr/>
        </p:nvSpPr>
        <p:spPr>
          <a:xfrm>
            <a:off x="3529469" y="4484115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09" name="object 10909"/>
          <p:cNvSpPr/>
          <p:nvPr/>
        </p:nvSpPr>
        <p:spPr>
          <a:xfrm>
            <a:off x="3529215" y="4461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10" name="object 10910"/>
          <p:cNvSpPr/>
          <p:nvPr/>
        </p:nvSpPr>
        <p:spPr>
          <a:xfrm>
            <a:off x="3528580" y="4443984"/>
            <a:ext cx="1270" cy="59690"/>
          </a:xfrm>
          <a:custGeom>
            <a:avLst/>
            <a:gdLst/>
            <a:ahLst/>
            <a:cxnLst/>
            <a:rect l="l" t="t" r="r" b="b"/>
            <a:pathLst>
              <a:path w="1270" h="59689">
                <a:moveTo>
                  <a:pt x="0" y="59182"/>
                </a:moveTo>
                <a:lnTo>
                  <a:pt x="0" y="0"/>
                </a:lnTo>
                <a:lnTo>
                  <a:pt x="1016" y="0"/>
                </a:lnTo>
                <a:lnTo>
                  <a:pt x="1016" y="175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11" name="object 10911"/>
          <p:cNvSpPr/>
          <p:nvPr/>
        </p:nvSpPr>
        <p:spPr>
          <a:xfrm>
            <a:off x="3527945" y="442188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20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12" name="object 10912"/>
          <p:cNvSpPr/>
          <p:nvPr/>
        </p:nvSpPr>
        <p:spPr>
          <a:xfrm>
            <a:off x="3527691" y="4390897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13" name="object 10913"/>
          <p:cNvSpPr/>
          <p:nvPr/>
        </p:nvSpPr>
        <p:spPr>
          <a:xfrm>
            <a:off x="3527564" y="43764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14" name="object 10914"/>
          <p:cNvSpPr/>
          <p:nvPr/>
        </p:nvSpPr>
        <p:spPr>
          <a:xfrm>
            <a:off x="3527310" y="43441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15" name="object 10915"/>
          <p:cNvSpPr/>
          <p:nvPr/>
        </p:nvSpPr>
        <p:spPr>
          <a:xfrm>
            <a:off x="3527183" y="43353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16" name="object 10916"/>
          <p:cNvSpPr/>
          <p:nvPr/>
        </p:nvSpPr>
        <p:spPr>
          <a:xfrm>
            <a:off x="3526929" y="43140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17" name="object 10917"/>
          <p:cNvSpPr/>
          <p:nvPr/>
        </p:nvSpPr>
        <p:spPr>
          <a:xfrm>
            <a:off x="3526421" y="4305172"/>
            <a:ext cx="1270" cy="43815"/>
          </a:xfrm>
          <a:custGeom>
            <a:avLst/>
            <a:gdLst/>
            <a:ahLst/>
            <a:cxnLst/>
            <a:rect l="l" t="t" r="r" b="b"/>
            <a:pathLst>
              <a:path w="1270" h="43814">
                <a:moveTo>
                  <a:pt x="0" y="43814"/>
                </a:moveTo>
                <a:lnTo>
                  <a:pt x="0" y="0"/>
                </a:lnTo>
                <a:lnTo>
                  <a:pt x="762" y="0"/>
                </a:lnTo>
                <a:lnTo>
                  <a:pt x="762" y="888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18" name="object 10918"/>
          <p:cNvSpPr/>
          <p:nvPr/>
        </p:nvSpPr>
        <p:spPr>
          <a:xfrm>
            <a:off x="3526040" y="427469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19" name="object 10919"/>
          <p:cNvSpPr/>
          <p:nvPr/>
        </p:nvSpPr>
        <p:spPr>
          <a:xfrm>
            <a:off x="3525786" y="4245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20" name="object 10920"/>
          <p:cNvSpPr/>
          <p:nvPr/>
        </p:nvSpPr>
        <p:spPr>
          <a:xfrm>
            <a:off x="3533279" y="44921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21" name="object 10921"/>
          <p:cNvSpPr/>
          <p:nvPr/>
        </p:nvSpPr>
        <p:spPr>
          <a:xfrm>
            <a:off x="3533660" y="45163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22" name="object 10922"/>
          <p:cNvSpPr/>
          <p:nvPr/>
        </p:nvSpPr>
        <p:spPr>
          <a:xfrm>
            <a:off x="3534549" y="44546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23" name="object 10923"/>
          <p:cNvSpPr/>
          <p:nvPr/>
        </p:nvSpPr>
        <p:spPr>
          <a:xfrm>
            <a:off x="3537089" y="46498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24" name="object 10924"/>
          <p:cNvSpPr/>
          <p:nvPr/>
        </p:nvSpPr>
        <p:spPr>
          <a:xfrm>
            <a:off x="3538613" y="4804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25" name="object 10925"/>
          <p:cNvSpPr/>
          <p:nvPr/>
        </p:nvSpPr>
        <p:spPr>
          <a:xfrm>
            <a:off x="3538359" y="47613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26" name="object 10926"/>
          <p:cNvSpPr/>
          <p:nvPr/>
        </p:nvSpPr>
        <p:spPr>
          <a:xfrm>
            <a:off x="3538232" y="47244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27" name="object 10927"/>
          <p:cNvSpPr/>
          <p:nvPr/>
        </p:nvSpPr>
        <p:spPr>
          <a:xfrm>
            <a:off x="3537978" y="46819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28" name="object 10928"/>
          <p:cNvSpPr/>
          <p:nvPr/>
        </p:nvSpPr>
        <p:spPr>
          <a:xfrm>
            <a:off x="3537851" y="4623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29" name="object 10929"/>
          <p:cNvSpPr/>
          <p:nvPr/>
        </p:nvSpPr>
        <p:spPr>
          <a:xfrm>
            <a:off x="3542042" y="47561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30" name="object 10930"/>
          <p:cNvSpPr/>
          <p:nvPr/>
        </p:nvSpPr>
        <p:spPr>
          <a:xfrm>
            <a:off x="3542550" y="48016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31" name="object 10931"/>
          <p:cNvSpPr/>
          <p:nvPr/>
        </p:nvSpPr>
        <p:spPr>
          <a:xfrm>
            <a:off x="3545916" y="4910010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5">
                <a:moveTo>
                  <a:pt x="0" y="0"/>
                </a:moveTo>
                <a:lnTo>
                  <a:pt x="0" y="216090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32" name="object 10932"/>
          <p:cNvSpPr/>
          <p:nvPr/>
        </p:nvSpPr>
        <p:spPr>
          <a:xfrm>
            <a:off x="3546106" y="4977765"/>
            <a:ext cx="635" cy="13335"/>
          </a:xfrm>
          <a:custGeom>
            <a:avLst/>
            <a:gdLst/>
            <a:ahLst/>
            <a:cxnLst/>
            <a:rect l="l" t="t" r="r" b="b"/>
            <a:pathLst>
              <a:path w="635" h="13335">
                <a:moveTo>
                  <a:pt x="0" y="12953"/>
                </a:moveTo>
                <a:lnTo>
                  <a:pt x="0" y="0"/>
                </a:lnTo>
                <a:lnTo>
                  <a:pt x="635" y="0"/>
                </a:lnTo>
                <a:lnTo>
                  <a:pt x="635" y="68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33" name="object 10933"/>
          <p:cNvSpPr/>
          <p:nvPr/>
        </p:nvSpPr>
        <p:spPr>
          <a:xfrm>
            <a:off x="3544709" y="49042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34" name="object 10934"/>
          <p:cNvSpPr/>
          <p:nvPr/>
        </p:nvSpPr>
        <p:spPr>
          <a:xfrm>
            <a:off x="3544455" y="48743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35" name="object 10935"/>
          <p:cNvSpPr/>
          <p:nvPr/>
        </p:nvSpPr>
        <p:spPr>
          <a:xfrm>
            <a:off x="3547122" y="49171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36" name="object 10936"/>
          <p:cNvSpPr/>
          <p:nvPr/>
        </p:nvSpPr>
        <p:spPr>
          <a:xfrm>
            <a:off x="3547757" y="49208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37" name="object 10937"/>
          <p:cNvSpPr/>
          <p:nvPr/>
        </p:nvSpPr>
        <p:spPr>
          <a:xfrm>
            <a:off x="3547503" y="48963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38" name="object 10938"/>
          <p:cNvSpPr/>
          <p:nvPr/>
        </p:nvSpPr>
        <p:spPr>
          <a:xfrm>
            <a:off x="3547249" y="4873878"/>
            <a:ext cx="635" cy="43815"/>
          </a:xfrm>
          <a:custGeom>
            <a:avLst/>
            <a:gdLst/>
            <a:ahLst/>
            <a:cxnLst/>
            <a:rect l="l" t="t" r="r" b="b"/>
            <a:pathLst>
              <a:path w="635" h="43814">
                <a:moveTo>
                  <a:pt x="254" y="-4762"/>
                </a:moveTo>
                <a:lnTo>
                  <a:pt x="254" y="4806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39" name="object 10939"/>
          <p:cNvSpPr/>
          <p:nvPr/>
        </p:nvSpPr>
        <p:spPr>
          <a:xfrm>
            <a:off x="3544709" y="4860163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4">
                <a:moveTo>
                  <a:pt x="0" y="14224"/>
                </a:moveTo>
                <a:lnTo>
                  <a:pt x="0" y="0"/>
                </a:lnTo>
                <a:lnTo>
                  <a:pt x="2794" y="0"/>
                </a:lnTo>
                <a:lnTo>
                  <a:pt x="2794" y="137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40" name="object 10940"/>
          <p:cNvSpPr/>
          <p:nvPr/>
        </p:nvSpPr>
        <p:spPr>
          <a:xfrm>
            <a:off x="3544328" y="484250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176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41" name="object 10941"/>
          <p:cNvSpPr/>
          <p:nvPr/>
        </p:nvSpPr>
        <p:spPr>
          <a:xfrm>
            <a:off x="3544074" y="4827270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152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42" name="object 10942"/>
          <p:cNvSpPr/>
          <p:nvPr/>
        </p:nvSpPr>
        <p:spPr>
          <a:xfrm>
            <a:off x="3543947" y="480682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43" name="object 10943"/>
          <p:cNvSpPr/>
          <p:nvPr/>
        </p:nvSpPr>
        <p:spPr>
          <a:xfrm>
            <a:off x="3543693" y="4796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44" name="object 10944"/>
          <p:cNvSpPr/>
          <p:nvPr/>
        </p:nvSpPr>
        <p:spPr>
          <a:xfrm>
            <a:off x="3543566" y="47895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45" name="object 10945"/>
          <p:cNvSpPr/>
          <p:nvPr/>
        </p:nvSpPr>
        <p:spPr>
          <a:xfrm>
            <a:off x="3543312" y="47806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46" name="object 10946"/>
          <p:cNvSpPr/>
          <p:nvPr/>
        </p:nvSpPr>
        <p:spPr>
          <a:xfrm>
            <a:off x="3543185" y="47708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47" name="object 10947"/>
          <p:cNvSpPr/>
          <p:nvPr/>
        </p:nvSpPr>
        <p:spPr>
          <a:xfrm>
            <a:off x="3542931" y="4764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48" name="object 10948"/>
          <p:cNvSpPr/>
          <p:nvPr/>
        </p:nvSpPr>
        <p:spPr>
          <a:xfrm>
            <a:off x="3542677" y="4762880"/>
            <a:ext cx="635" cy="38735"/>
          </a:xfrm>
          <a:custGeom>
            <a:avLst/>
            <a:gdLst/>
            <a:ahLst/>
            <a:cxnLst/>
            <a:rect l="l" t="t" r="r" b="b"/>
            <a:pathLst>
              <a:path w="635" h="38735">
                <a:moveTo>
                  <a:pt x="0" y="38735"/>
                </a:moveTo>
                <a:lnTo>
                  <a:pt x="0" y="0"/>
                </a:lnTo>
                <a:lnTo>
                  <a:pt x="508" y="0"/>
                </a:lnTo>
                <a:lnTo>
                  <a:pt x="508" y="17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49" name="object 10949"/>
          <p:cNvSpPr/>
          <p:nvPr/>
        </p:nvSpPr>
        <p:spPr>
          <a:xfrm>
            <a:off x="3548265" y="48892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50" name="object 10950"/>
          <p:cNvSpPr/>
          <p:nvPr/>
        </p:nvSpPr>
        <p:spPr>
          <a:xfrm>
            <a:off x="3548646" y="48814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51" name="object 10951"/>
          <p:cNvSpPr/>
          <p:nvPr/>
        </p:nvSpPr>
        <p:spPr>
          <a:xfrm>
            <a:off x="3548392" y="4808728"/>
            <a:ext cx="635" cy="80645"/>
          </a:xfrm>
          <a:custGeom>
            <a:avLst/>
            <a:gdLst/>
            <a:ahLst/>
            <a:cxnLst/>
            <a:rect l="l" t="t" r="r" b="b"/>
            <a:pathLst>
              <a:path w="635" h="80645">
                <a:moveTo>
                  <a:pt x="190" y="-4762"/>
                </a:moveTo>
                <a:lnTo>
                  <a:pt x="190" y="8528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52" name="object 10952"/>
          <p:cNvSpPr/>
          <p:nvPr/>
        </p:nvSpPr>
        <p:spPr>
          <a:xfrm>
            <a:off x="3551186" y="49239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53" name="object 10953"/>
          <p:cNvSpPr/>
          <p:nvPr/>
        </p:nvSpPr>
        <p:spPr>
          <a:xfrm>
            <a:off x="3550932" y="48794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54" name="object 10954"/>
          <p:cNvSpPr/>
          <p:nvPr/>
        </p:nvSpPr>
        <p:spPr>
          <a:xfrm>
            <a:off x="3552075" y="49637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55" name="object 10955"/>
          <p:cNvSpPr/>
          <p:nvPr/>
        </p:nvSpPr>
        <p:spPr>
          <a:xfrm>
            <a:off x="3551948" y="4944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56" name="object 10956"/>
          <p:cNvSpPr/>
          <p:nvPr/>
        </p:nvSpPr>
        <p:spPr>
          <a:xfrm>
            <a:off x="3553472" y="49716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57" name="object 10957"/>
          <p:cNvSpPr/>
          <p:nvPr/>
        </p:nvSpPr>
        <p:spPr>
          <a:xfrm>
            <a:off x="3553218" y="49603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58" name="object 10958"/>
          <p:cNvSpPr/>
          <p:nvPr/>
        </p:nvSpPr>
        <p:spPr>
          <a:xfrm>
            <a:off x="3553091" y="4944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59" name="object 10959"/>
          <p:cNvSpPr/>
          <p:nvPr/>
        </p:nvSpPr>
        <p:spPr>
          <a:xfrm>
            <a:off x="3552837" y="49267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60" name="object 10960"/>
          <p:cNvSpPr/>
          <p:nvPr/>
        </p:nvSpPr>
        <p:spPr>
          <a:xfrm>
            <a:off x="3552710" y="49103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61" name="object 10961"/>
          <p:cNvSpPr/>
          <p:nvPr/>
        </p:nvSpPr>
        <p:spPr>
          <a:xfrm>
            <a:off x="3552456" y="49095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62" name="object 10962"/>
          <p:cNvSpPr/>
          <p:nvPr/>
        </p:nvSpPr>
        <p:spPr>
          <a:xfrm>
            <a:off x="3552075" y="4898516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0" y="45592"/>
                </a:moveTo>
                <a:lnTo>
                  <a:pt x="0" y="0"/>
                </a:lnTo>
                <a:lnTo>
                  <a:pt x="635" y="0"/>
                </a:lnTo>
                <a:lnTo>
                  <a:pt x="635" y="110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63" name="object 10963"/>
          <p:cNvSpPr/>
          <p:nvPr/>
        </p:nvSpPr>
        <p:spPr>
          <a:xfrm>
            <a:off x="3551694" y="48891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64" name="object 10964"/>
          <p:cNvSpPr/>
          <p:nvPr/>
        </p:nvSpPr>
        <p:spPr>
          <a:xfrm>
            <a:off x="3551567" y="4874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65" name="object 10965"/>
          <p:cNvSpPr/>
          <p:nvPr/>
        </p:nvSpPr>
        <p:spPr>
          <a:xfrm>
            <a:off x="3551186" y="4868798"/>
            <a:ext cx="635" cy="10795"/>
          </a:xfrm>
          <a:custGeom>
            <a:avLst/>
            <a:gdLst/>
            <a:ahLst/>
            <a:cxnLst/>
            <a:rect l="l" t="t" r="r" b="b"/>
            <a:pathLst>
              <a:path w="635" h="10795">
                <a:moveTo>
                  <a:pt x="0" y="10667"/>
                </a:moveTo>
                <a:lnTo>
                  <a:pt x="0" y="0"/>
                </a:lnTo>
                <a:lnTo>
                  <a:pt x="635" y="0"/>
                </a:lnTo>
                <a:lnTo>
                  <a:pt x="635" y="60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66" name="object 10966"/>
          <p:cNvSpPr/>
          <p:nvPr/>
        </p:nvSpPr>
        <p:spPr>
          <a:xfrm>
            <a:off x="3550805" y="48541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67" name="object 10967"/>
          <p:cNvSpPr/>
          <p:nvPr/>
        </p:nvSpPr>
        <p:spPr>
          <a:xfrm>
            <a:off x="3550551" y="4839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68" name="object 10968"/>
          <p:cNvSpPr/>
          <p:nvPr/>
        </p:nvSpPr>
        <p:spPr>
          <a:xfrm>
            <a:off x="3550424" y="48285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69" name="object 10969"/>
          <p:cNvSpPr/>
          <p:nvPr/>
        </p:nvSpPr>
        <p:spPr>
          <a:xfrm>
            <a:off x="3550170" y="48187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70" name="object 10970"/>
          <p:cNvSpPr/>
          <p:nvPr/>
        </p:nvSpPr>
        <p:spPr>
          <a:xfrm>
            <a:off x="3550043" y="48101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71" name="object 10971"/>
          <p:cNvSpPr/>
          <p:nvPr/>
        </p:nvSpPr>
        <p:spPr>
          <a:xfrm>
            <a:off x="3549789" y="48031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72" name="object 10972"/>
          <p:cNvSpPr/>
          <p:nvPr/>
        </p:nvSpPr>
        <p:spPr>
          <a:xfrm>
            <a:off x="3549662" y="47945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73" name="object 10973"/>
          <p:cNvSpPr/>
          <p:nvPr/>
        </p:nvSpPr>
        <p:spPr>
          <a:xfrm>
            <a:off x="3549408" y="47866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74" name="object 10974"/>
          <p:cNvSpPr/>
          <p:nvPr/>
        </p:nvSpPr>
        <p:spPr>
          <a:xfrm>
            <a:off x="3549281" y="47767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75" name="object 10975"/>
          <p:cNvSpPr/>
          <p:nvPr/>
        </p:nvSpPr>
        <p:spPr>
          <a:xfrm>
            <a:off x="3549027" y="47593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76" name="object 10976"/>
          <p:cNvSpPr/>
          <p:nvPr/>
        </p:nvSpPr>
        <p:spPr>
          <a:xfrm>
            <a:off x="3548646" y="4755769"/>
            <a:ext cx="635" cy="53340"/>
          </a:xfrm>
          <a:custGeom>
            <a:avLst/>
            <a:gdLst/>
            <a:ahLst/>
            <a:cxnLst/>
            <a:rect l="l" t="t" r="r" b="b"/>
            <a:pathLst>
              <a:path w="635" h="53339">
                <a:moveTo>
                  <a:pt x="0" y="52959"/>
                </a:moveTo>
                <a:lnTo>
                  <a:pt x="0" y="0"/>
                </a:lnTo>
                <a:lnTo>
                  <a:pt x="635" y="0"/>
                </a:lnTo>
                <a:lnTo>
                  <a:pt x="635" y="355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77" name="object 10977"/>
          <p:cNvSpPr/>
          <p:nvPr/>
        </p:nvSpPr>
        <p:spPr>
          <a:xfrm>
            <a:off x="3548138" y="473913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78" name="object 10978"/>
          <p:cNvSpPr/>
          <p:nvPr/>
        </p:nvSpPr>
        <p:spPr>
          <a:xfrm>
            <a:off x="3542931" y="4738496"/>
            <a:ext cx="5715" cy="24765"/>
          </a:xfrm>
          <a:custGeom>
            <a:avLst/>
            <a:gdLst/>
            <a:ahLst/>
            <a:cxnLst/>
            <a:rect l="l" t="t" r="r" b="b"/>
            <a:pathLst>
              <a:path w="5714" h="24764">
                <a:moveTo>
                  <a:pt x="0" y="24384"/>
                </a:moveTo>
                <a:lnTo>
                  <a:pt x="0" y="0"/>
                </a:lnTo>
                <a:lnTo>
                  <a:pt x="5588" y="0"/>
                </a:lnTo>
                <a:lnTo>
                  <a:pt x="5588" y="6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79" name="object 10979"/>
          <p:cNvSpPr/>
          <p:nvPr/>
        </p:nvSpPr>
        <p:spPr>
          <a:xfrm>
            <a:off x="3542423" y="4715255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302" y="0"/>
                </a:lnTo>
                <a:lnTo>
                  <a:pt x="3302" y="232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80" name="object 10980"/>
          <p:cNvSpPr/>
          <p:nvPr/>
        </p:nvSpPr>
        <p:spPr>
          <a:xfrm>
            <a:off x="3542169" y="4710176"/>
            <a:ext cx="1905" cy="46355"/>
          </a:xfrm>
          <a:custGeom>
            <a:avLst/>
            <a:gdLst/>
            <a:ahLst/>
            <a:cxnLst/>
            <a:rect l="l" t="t" r="r" b="b"/>
            <a:pathLst>
              <a:path w="1904" h="46354">
                <a:moveTo>
                  <a:pt x="0" y="45974"/>
                </a:moveTo>
                <a:lnTo>
                  <a:pt x="0" y="0"/>
                </a:lnTo>
                <a:lnTo>
                  <a:pt x="1905" y="0"/>
                </a:lnTo>
                <a:lnTo>
                  <a:pt x="1905" y="508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81" name="object 10981"/>
          <p:cNvSpPr/>
          <p:nvPr/>
        </p:nvSpPr>
        <p:spPr>
          <a:xfrm>
            <a:off x="3541788" y="468884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213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82" name="object 10982"/>
          <p:cNvSpPr/>
          <p:nvPr/>
        </p:nvSpPr>
        <p:spPr>
          <a:xfrm>
            <a:off x="3541661" y="468363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83" name="object 10983"/>
          <p:cNvSpPr/>
          <p:nvPr/>
        </p:nvSpPr>
        <p:spPr>
          <a:xfrm>
            <a:off x="3541407" y="46788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84" name="object 10984"/>
          <p:cNvSpPr/>
          <p:nvPr/>
        </p:nvSpPr>
        <p:spPr>
          <a:xfrm>
            <a:off x="3541280" y="46756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85" name="object 10985"/>
          <p:cNvSpPr/>
          <p:nvPr/>
        </p:nvSpPr>
        <p:spPr>
          <a:xfrm>
            <a:off x="3541026" y="46700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86" name="object 10986"/>
          <p:cNvSpPr/>
          <p:nvPr/>
        </p:nvSpPr>
        <p:spPr>
          <a:xfrm>
            <a:off x="3540899" y="4663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87" name="object 10987"/>
          <p:cNvSpPr/>
          <p:nvPr/>
        </p:nvSpPr>
        <p:spPr>
          <a:xfrm>
            <a:off x="3540645" y="46504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88" name="object 10988"/>
          <p:cNvSpPr/>
          <p:nvPr/>
        </p:nvSpPr>
        <p:spPr>
          <a:xfrm>
            <a:off x="3540518" y="46401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89" name="object 10989"/>
          <p:cNvSpPr/>
          <p:nvPr/>
        </p:nvSpPr>
        <p:spPr>
          <a:xfrm>
            <a:off x="3540264" y="4635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90" name="object 10990"/>
          <p:cNvSpPr/>
          <p:nvPr/>
        </p:nvSpPr>
        <p:spPr>
          <a:xfrm>
            <a:off x="3540137" y="46291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91" name="object 10991"/>
          <p:cNvSpPr/>
          <p:nvPr/>
        </p:nvSpPr>
        <p:spPr>
          <a:xfrm>
            <a:off x="3539883" y="46243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92" name="object 10992"/>
          <p:cNvSpPr/>
          <p:nvPr/>
        </p:nvSpPr>
        <p:spPr>
          <a:xfrm>
            <a:off x="3539756" y="46128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93" name="object 10993"/>
          <p:cNvSpPr/>
          <p:nvPr/>
        </p:nvSpPr>
        <p:spPr>
          <a:xfrm>
            <a:off x="3539502" y="46057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94" name="object 10994"/>
          <p:cNvSpPr/>
          <p:nvPr/>
        </p:nvSpPr>
        <p:spPr>
          <a:xfrm>
            <a:off x="3539375" y="4598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95" name="object 10995"/>
          <p:cNvSpPr/>
          <p:nvPr/>
        </p:nvSpPr>
        <p:spPr>
          <a:xfrm>
            <a:off x="3539121" y="45923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96" name="object 10996"/>
          <p:cNvSpPr/>
          <p:nvPr/>
        </p:nvSpPr>
        <p:spPr>
          <a:xfrm>
            <a:off x="3538994" y="45847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97" name="object 10997"/>
          <p:cNvSpPr/>
          <p:nvPr/>
        </p:nvSpPr>
        <p:spPr>
          <a:xfrm>
            <a:off x="3537978" y="4580890"/>
            <a:ext cx="1270" cy="42545"/>
          </a:xfrm>
          <a:custGeom>
            <a:avLst/>
            <a:gdLst/>
            <a:ahLst/>
            <a:cxnLst/>
            <a:rect l="l" t="t" r="r" b="b"/>
            <a:pathLst>
              <a:path w="1270" h="42545">
                <a:moveTo>
                  <a:pt x="0" y="42163"/>
                </a:moveTo>
                <a:lnTo>
                  <a:pt x="0" y="0"/>
                </a:lnTo>
                <a:lnTo>
                  <a:pt x="1143" y="0"/>
                </a:lnTo>
                <a:lnTo>
                  <a:pt x="1143" y="380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98" name="object 10998"/>
          <p:cNvSpPr/>
          <p:nvPr/>
        </p:nvSpPr>
        <p:spPr>
          <a:xfrm>
            <a:off x="3537597" y="457568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99" name="object 10999"/>
          <p:cNvSpPr/>
          <p:nvPr/>
        </p:nvSpPr>
        <p:spPr>
          <a:xfrm>
            <a:off x="3537470" y="45728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00" name="object 11000"/>
          <p:cNvSpPr/>
          <p:nvPr/>
        </p:nvSpPr>
        <p:spPr>
          <a:xfrm>
            <a:off x="3537216" y="4565777"/>
            <a:ext cx="635" cy="84455"/>
          </a:xfrm>
          <a:custGeom>
            <a:avLst/>
            <a:gdLst/>
            <a:ahLst/>
            <a:cxnLst/>
            <a:rect l="l" t="t" r="r" b="b"/>
            <a:pathLst>
              <a:path w="635" h="84454">
                <a:moveTo>
                  <a:pt x="254" y="-4762"/>
                </a:moveTo>
                <a:lnTo>
                  <a:pt x="254" y="8883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01" name="object 11001"/>
          <p:cNvSpPr/>
          <p:nvPr/>
        </p:nvSpPr>
        <p:spPr>
          <a:xfrm>
            <a:off x="3536835" y="45626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02" name="object 11002"/>
          <p:cNvSpPr/>
          <p:nvPr/>
        </p:nvSpPr>
        <p:spPr>
          <a:xfrm>
            <a:off x="3536708" y="45542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03" name="object 11003"/>
          <p:cNvSpPr/>
          <p:nvPr/>
        </p:nvSpPr>
        <p:spPr>
          <a:xfrm>
            <a:off x="3536454" y="45435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04" name="object 11004"/>
          <p:cNvSpPr/>
          <p:nvPr/>
        </p:nvSpPr>
        <p:spPr>
          <a:xfrm>
            <a:off x="3536327" y="45224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05" name="object 11005"/>
          <p:cNvSpPr/>
          <p:nvPr/>
        </p:nvSpPr>
        <p:spPr>
          <a:xfrm>
            <a:off x="3536073" y="45118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06" name="object 11006"/>
          <p:cNvSpPr/>
          <p:nvPr/>
        </p:nvSpPr>
        <p:spPr>
          <a:xfrm>
            <a:off x="3535946" y="44898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07" name="object 11007"/>
          <p:cNvSpPr/>
          <p:nvPr/>
        </p:nvSpPr>
        <p:spPr>
          <a:xfrm>
            <a:off x="3535692" y="44780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08" name="object 11008"/>
          <p:cNvSpPr/>
          <p:nvPr/>
        </p:nvSpPr>
        <p:spPr>
          <a:xfrm>
            <a:off x="3535565" y="4465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09" name="object 11009"/>
          <p:cNvSpPr/>
          <p:nvPr/>
        </p:nvSpPr>
        <p:spPr>
          <a:xfrm>
            <a:off x="3535311" y="44542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10" name="object 11010"/>
          <p:cNvSpPr/>
          <p:nvPr/>
        </p:nvSpPr>
        <p:spPr>
          <a:xfrm>
            <a:off x="3535184" y="44451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11" name="object 11011"/>
          <p:cNvSpPr/>
          <p:nvPr/>
        </p:nvSpPr>
        <p:spPr>
          <a:xfrm>
            <a:off x="3534930" y="44350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12" name="object 11012"/>
          <p:cNvSpPr/>
          <p:nvPr/>
        </p:nvSpPr>
        <p:spPr>
          <a:xfrm>
            <a:off x="3534676" y="4431538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3113"/>
                </a:moveTo>
                <a:lnTo>
                  <a:pt x="0" y="0"/>
                </a:lnTo>
                <a:lnTo>
                  <a:pt x="508" y="0"/>
                </a:lnTo>
                <a:lnTo>
                  <a:pt x="508" y="35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13" name="object 11013"/>
          <p:cNvSpPr/>
          <p:nvPr/>
        </p:nvSpPr>
        <p:spPr>
          <a:xfrm>
            <a:off x="3534422" y="44121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14" name="object 11014"/>
          <p:cNvSpPr/>
          <p:nvPr/>
        </p:nvSpPr>
        <p:spPr>
          <a:xfrm>
            <a:off x="3534168" y="43977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15" name="object 11015"/>
          <p:cNvSpPr/>
          <p:nvPr/>
        </p:nvSpPr>
        <p:spPr>
          <a:xfrm>
            <a:off x="3534041" y="43919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16" name="object 11016"/>
          <p:cNvSpPr/>
          <p:nvPr/>
        </p:nvSpPr>
        <p:spPr>
          <a:xfrm>
            <a:off x="3533787" y="4386960"/>
            <a:ext cx="635" cy="129539"/>
          </a:xfrm>
          <a:custGeom>
            <a:avLst/>
            <a:gdLst/>
            <a:ahLst/>
            <a:cxnLst/>
            <a:rect l="l" t="t" r="r" b="b"/>
            <a:pathLst>
              <a:path w="635" h="129539">
                <a:moveTo>
                  <a:pt x="190" y="-4762"/>
                </a:moveTo>
                <a:lnTo>
                  <a:pt x="190" y="13417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17" name="object 11017"/>
          <p:cNvSpPr/>
          <p:nvPr/>
        </p:nvSpPr>
        <p:spPr>
          <a:xfrm>
            <a:off x="3533406" y="4355338"/>
            <a:ext cx="635" cy="137160"/>
          </a:xfrm>
          <a:custGeom>
            <a:avLst/>
            <a:gdLst/>
            <a:ahLst/>
            <a:cxnLst/>
            <a:rect l="l" t="t" r="r" b="b"/>
            <a:pathLst>
              <a:path w="635" h="137160">
                <a:moveTo>
                  <a:pt x="253" y="-4762"/>
                </a:moveTo>
                <a:lnTo>
                  <a:pt x="253" y="14154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18" name="object 11018"/>
          <p:cNvSpPr/>
          <p:nvPr/>
        </p:nvSpPr>
        <p:spPr>
          <a:xfrm>
            <a:off x="3533025" y="43460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19" name="object 11019"/>
          <p:cNvSpPr/>
          <p:nvPr/>
        </p:nvSpPr>
        <p:spPr>
          <a:xfrm>
            <a:off x="3532898" y="43286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20" name="object 11020"/>
          <p:cNvSpPr/>
          <p:nvPr/>
        </p:nvSpPr>
        <p:spPr>
          <a:xfrm>
            <a:off x="3556520" y="46755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21" name="object 11021"/>
          <p:cNvSpPr/>
          <p:nvPr/>
        </p:nvSpPr>
        <p:spPr>
          <a:xfrm>
            <a:off x="3560330" y="49457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22" name="object 11022"/>
          <p:cNvSpPr/>
          <p:nvPr/>
        </p:nvSpPr>
        <p:spPr>
          <a:xfrm>
            <a:off x="3560076" y="48764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23" name="object 11023"/>
          <p:cNvSpPr/>
          <p:nvPr/>
        </p:nvSpPr>
        <p:spPr>
          <a:xfrm>
            <a:off x="3560711" y="48886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24" name="object 11024"/>
          <p:cNvSpPr/>
          <p:nvPr/>
        </p:nvSpPr>
        <p:spPr>
          <a:xfrm>
            <a:off x="3561473" y="4976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25" name="object 11025"/>
          <p:cNvSpPr/>
          <p:nvPr/>
        </p:nvSpPr>
        <p:spPr>
          <a:xfrm>
            <a:off x="3561346" y="4954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26" name="object 11026"/>
          <p:cNvSpPr/>
          <p:nvPr/>
        </p:nvSpPr>
        <p:spPr>
          <a:xfrm>
            <a:off x="3562108" y="50006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27" name="object 11027"/>
          <p:cNvSpPr/>
          <p:nvPr/>
        </p:nvSpPr>
        <p:spPr>
          <a:xfrm>
            <a:off x="3561854" y="49815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28" name="object 11028"/>
          <p:cNvSpPr/>
          <p:nvPr/>
        </p:nvSpPr>
        <p:spPr>
          <a:xfrm>
            <a:off x="3562489" y="49682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29" name="object 11029"/>
          <p:cNvSpPr/>
          <p:nvPr/>
        </p:nvSpPr>
        <p:spPr>
          <a:xfrm>
            <a:off x="3561981" y="4944109"/>
            <a:ext cx="635" cy="37465"/>
          </a:xfrm>
          <a:custGeom>
            <a:avLst/>
            <a:gdLst/>
            <a:ahLst/>
            <a:cxnLst/>
            <a:rect l="l" t="t" r="r" b="b"/>
            <a:pathLst>
              <a:path w="635" h="37464">
                <a:moveTo>
                  <a:pt x="0" y="37464"/>
                </a:moveTo>
                <a:lnTo>
                  <a:pt x="0" y="0"/>
                </a:lnTo>
                <a:lnTo>
                  <a:pt x="508" y="0"/>
                </a:lnTo>
                <a:lnTo>
                  <a:pt x="508" y="241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30" name="object 11030"/>
          <p:cNvSpPr/>
          <p:nvPr/>
        </p:nvSpPr>
        <p:spPr>
          <a:xfrm>
            <a:off x="3562870" y="50157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31" name="object 11031"/>
          <p:cNvSpPr/>
          <p:nvPr/>
        </p:nvSpPr>
        <p:spPr>
          <a:xfrm>
            <a:off x="3563632" y="50011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32" name="object 11032"/>
          <p:cNvSpPr/>
          <p:nvPr/>
        </p:nvSpPr>
        <p:spPr>
          <a:xfrm>
            <a:off x="3563378" y="49905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33" name="object 11033"/>
          <p:cNvSpPr/>
          <p:nvPr/>
        </p:nvSpPr>
        <p:spPr>
          <a:xfrm>
            <a:off x="3563251" y="49521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34" name="object 11034"/>
          <p:cNvSpPr/>
          <p:nvPr/>
        </p:nvSpPr>
        <p:spPr>
          <a:xfrm>
            <a:off x="3562870" y="4931790"/>
            <a:ext cx="635" cy="84455"/>
          </a:xfrm>
          <a:custGeom>
            <a:avLst/>
            <a:gdLst/>
            <a:ahLst/>
            <a:cxnLst/>
            <a:rect l="l" t="t" r="r" b="b"/>
            <a:pathLst>
              <a:path w="635" h="84454">
                <a:moveTo>
                  <a:pt x="254" y="-4762"/>
                </a:moveTo>
                <a:lnTo>
                  <a:pt x="254" y="8870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35" name="object 11035"/>
          <p:cNvSpPr/>
          <p:nvPr/>
        </p:nvSpPr>
        <p:spPr>
          <a:xfrm>
            <a:off x="3562235" y="4914900"/>
            <a:ext cx="1270" cy="29209"/>
          </a:xfrm>
          <a:custGeom>
            <a:avLst/>
            <a:gdLst/>
            <a:ahLst/>
            <a:cxnLst/>
            <a:rect l="l" t="t" r="r" b="b"/>
            <a:pathLst>
              <a:path w="1270" h="29210">
                <a:moveTo>
                  <a:pt x="0" y="29210"/>
                </a:moveTo>
                <a:lnTo>
                  <a:pt x="0" y="0"/>
                </a:lnTo>
                <a:lnTo>
                  <a:pt x="889" y="0"/>
                </a:lnTo>
                <a:lnTo>
                  <a:pt x="889" y="168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36" name="object 11036"/>
          <p:cNvSpPr/>
          <p:nvPr/>
        </p:nvSpPr>
        <p:spPr>
          <a:xfrm>
            <a:off x="3561473" y="4893055"/>
            <a:ext cx="1270" cy="61594"/>
          </a:xfrm>
          <a:custGeom>
            <a:avLst/>
            <a:gdLst/>
            <a:ahLst/>
            <a:cxnLst/>
            <a:rect l="l" t="t" r="r" b="b"/>
            <a:pathLst>
              <a:path w="1270" h="61595">
                <a:moveTo>
                  <a:pt x="0" y="61595"/>
                </a:moveTo>
                <a:lnTo>
                  <a:pt x="0" y="0"/>
                </a:lnTo>
                <a:lnTo>
                  <a:pt x="1270" y="0"/>
                </a:lnTo>
                <a:lnTo>
                  <a:pt x="1270" y="2184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37" name="object 11037"/>
          <p:cNvSpPr/>
          <p:nvPr/>
        </p:nvSpPr>
        <p:spPr>
          <a:xfrm>
            <a:off x="3561092" y="487565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38" name="object 11038"/>
          <p:cNvSpPr/>
          <p:nvPr/>
        </p:nvSpPr>
        <p:spPr>
          <a:xfrm>
            <a:off x="3560838" y="4866513"/>
            <a:ext cx="1270" cy="22225"/>
          </a:xfrm>
          <a:custGeom>
            <a:avLst/>
            <a:gdLst/>
            <a:ahLst/>
            <a:cxnLst/>
            <a:rect l="l" t="t" r="r" b="b"/>
            <a:pathLst>
              <a:path w="1270" h="22225">
                <a:moveTo>
                  <a:pt x="0" y="22098"/>
                </a:moveTo>
                <a:lnTo>
                  <a:pt x="0" y="0"/>
                </a:lnTo>
                <a:lnTo>
                  <a:pt x="762" y="0"/>
                </a:lnTo>
                <a:lnTo>
                  <a:pt x="762" y="91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39" name="object 11039"/>
          <p:cNvSpPr/>
          <p:nvPr/>
        </p:nvSpPr>
        <p:spPr>
          <a:xfrm>
            <a:off x="3560330" y="4844541"/>
            <a:ext cx="1270" cy="32384"/>
          </a:xfrm>
          <a:custGeom>
            <a:avLst/>
            <a:gdLst/>
            <a:ahLst/>
            <a:cxnLst/>
            <a:rect l="l" t="t" r="r" b="b"/>
            <a:pathLst>
              <a:path w="1270" h="32385">
                <a:moveTo>
                  <a:pt x="0" y="31876"/>
                </a:moveTo>
                <a:lnTo>
                  <a:pt x="0" y="0"/>
                </a:lnTo>
                <a:lnTo>
                  <a:pt x="889" y="0"/>
                </a:lnTo>
                <a:lnTo>
                  <a:pt x="889" y="219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40" name="object 11040"/>
          <p:cNvSpPr/>
          <p:nvPr/>
        </p:nvSpPr>
        <p:spPr>
          <a:xfrm>
            <a:off x="3559949" y="482676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41" name="object 11041"/>
          <p:cNvSpPr/>
          <p:nvPr/>
        </p:nvSpPr>
        <p:spPr>
          <a:xfrm>
            <a:off x="3559695" y="4815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42" name="object 11042"/>
          <p:cNvSpPr/>
          <p:nvPr/>
        </p:nvSpPr>
        <p:spPr>
          <a:xfrm>
            <a:off x="3559568" y="4794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43" name="object 11043"/>
          <p:cNvSpPr/>
          <p:nvPr/>
        </p:nvSpPr>
        <p:spPr>
          <a:xfrm>
            <a:off x="3564394" y="49767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44" name="object 11044"/>
          <p:cNvSpPr/>
          <p:nvPr/>
        </p:nvSpPr>
        <p:spPr>
          <a:xfrm>
            <a:off x="3564775" y="4969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45" name="object 11045"/>
          <p:cNvSpPr/>
          <p:nvPr/>
        </p:nvSpPr>
        <p:spPr>
          <a:xfrm>
            <a:off x="3564394" y="4922520"/>
            <a:ext cx="635" cy="54610"/>
          </a:xfrm>
          <a:custGeom>
            <a:avLst/>
            <a:gdLst/>
            <a:ahLst/>
            <a:cxnLst/>
            <a:rect l="l" t="t" r="r" b="b"/>
            <a:pathLst>
              <a:path w="635" h="54610">
                <a:moveTo>
                  <a:pt x="190" y="-4762"/>
                </a:moveTo>
                <a:lnTo>
                  <a:pt x="190" y="5899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46" name="object 11046"/>
          <p:cNvSpPr/>
          <p:nvPr/>
        </p:nvSpPr>
        <p:spPr>
          <a:xfrm>
            <a:off x="3564140" y="4870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47" name="object 11047"/>
          <p:cNvSpPr/>
          <p:nvPr/>
        </p:nvSpPr>
        <p:spPr>
          <a:xfrm>
            <a:off x="3564013" y="48267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48" name="object 11048"/>
          <p:cNvSpPr/>
          <p:nvPr/>
        </p:nvSpPr>
        <p:spPr>
          <a:xfrm>
            <a:off x="3566045" y="49049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49" name="object 11049"/>
          <p:cNvSpPr/>
          <p:nvPr/>
        </p:nvSpPr>
        <p:spPr>
          <a:xfrm>
            <a:off x="3567125" y="4870386"/>
            <a:ext cx="0" cy="236220"/>
          </a:xfrm>
          <a:custGeom>
            <a:avLst/>
            <a:gdLst/>
            <a:ahLst/>
            <a:cxnLst/>
            <a:rect l="l" t="t" r="r" b="b"/>
            <a:pathLst>
              <a:path h="236220">
                <a:moveTo>
                  <a:pt x="0" y="0"/>
                </a:moveTo>
                <a:lnTo>
                  <a:pt x="0" y="235648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50" name="object 11050"/>
          <p:cNvSpPr/>
          <p:nvPr/>
        </p:nvSpPr>
        <p:spPr>
          <a:xfrm>
            <a:off x="3567442" y="4963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51" name="object 11051"/>
          <p:cNvSpPr/>
          <p:nvPr/>
        </p:nvSpPr>
        <p:spPr>
          <a:xfrm>
            <a:off x="3567061" y="4951348"/>
            <a:ext cx="635" cy="54610"/>
          </a:xfrm>
          <a:custGeom>
            <a:avLst/>
            <a:gdLst/>
            <a:ahLst/>
            <a:cxnLst/>
            <a:rect l="l" t="t" r="r" b="b"/>
            <a:pathLst>
              <a:path w="635" h="54610">
                <a:moveTo>
                  <a:pt x="253" y="-4762"/>
                </a:moveTo>
                <a:lnTo>
                  <a:pt x="253" y="5899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52" name="object 11052"/>
          <p:cNvSpPr/>
          <p:nvPr/>
        </p:nvSpPr>
        <p:spPr>
          <a:xfrm>
            <a:off x="3566807" y="49362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53" name="object 11053"/>
          <p:cNvSpPr/>
          <p:nvPr/>
        </p:nvSpPr>
        <p:spPr>
          <a:xfrm>
            <a:off x="3566680" y="4912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54" name="object 11054"/>
          <p:cNvSpPr/>
          <p:nvPr/>
        </p:nvSpPr>
        <p:spPr>
          <a:xfrm>
            <a:off x="3569347" y="49971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55" name="object 11055"/>
          <p:cNvSpPr/>
          <p:nvPr/>
        </p:nvSpPr>
        <p:spPr>
          <a:xfrm>
            <a:off x="3569728" y="50298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56" name="object 11056"/>
          <p:cNvSpPr/>
          <p:nvPr/>
        </p:nvSpPr>
        <p:spPr>
          <a:xfrm>
            <a:off x="3570236" y="5020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57" name="object 11057"/>
          <p:cNvSpPr/>
          <p:nvPr/>
        </p:nvSpPr>
        <p:spPr>
          <a:xfrm>
            <a:off x="3570109" y="49911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58" name="object 11058"/>
          <p:cNvSpPr/>
          <p:nvPr/>
        </p:nvSpPr>
        <p:spPr>
          <a:xfrm>
            <a:off x="3569347" y="4983734"/>
            <a:ext cx="635" cy="13970"/>
          </a:xfrm>
          <a:custGeom>
            <a:avLst/>
            <a:gdLst/>
            <a:ahLst/>
            <a:cxnLst/>
            <a:rect l="l" t="t" r="r" b="b"/>
            <a:pathLst>
              <a:path w="635" h="13970">
                <a:moveTo>
                  <a:pt x="0" y="13462"/>
                </a:moveTo>
                <a:lnTo>
                  <a:pt x="0" y="0"/>
                </a:lnTo>
                <a:lnTo>
                  <a:pt x="635" y="0"/>
                </a:lnTo>
                <a:lnTo>
                  <a:pt x="635" y="48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59" name="object 11059"/>
          <p:cNvSpPr/>
          <p:nvPr/>
        </p:nvSpPr>
        <p:spPr>
          <a:xfrm>
            <a:off x="3568839" y="4949697"/>
            <a:ext cx="635" cy="27940"/>
          </a:xfrm>
          <a:custGeom>
            <a:avLst/>
            <a:gdLst/>
            <a:ahLst/>
            <a:cxnLst/>
            <a:rect l="l" t="t" r="r" b="b"/>
            <a:pathLst>
              <a:path w="635" h="27939">
                <a:moveTo>
                  <a:pt x="0" y="27939"/>
                </a:moveTo>
                <a:lnTo>
                  <a:pt x="0" y="0"/>
                </a:lnTo>
                <a:lnTo>
                  <a:pt x="508" y="0"/>
                </a:lnTo>
                <a:lnTo>
                  <a:pt x="508" y="110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60" name="object 11060"/>
          <p:cNvSpPr/>
          <p:nvPr/>
        </p:nvSpPr>
        <p:spPr>
          <a:xfrm>
            <a:off x="3568585" y="49397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61" name="object 11061"/>
          <p:cNvSpPr/>
          <p:nvPr/>
        </p:nvSpPr>
        <p:spPr>
          <a:xfrm>
            <a:off x="3568331" y="49329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62" name="object 11062"/>
          <p:cNvSpPr/>
          <p:nvPr/>
        </p:nvSpPr>
        <p:spPr>
          <a:xfrm>
            <a:off x="3568204" y="49126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63" name="object 11063"/>
          <p:cNvSpPr/>
          <p:nvPr/>
        </p:nvSpPr>
        <p:spPr>
          <a:xfrm>
            <a:off x="3567950" y="4904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64" name="object 11064"/>
          <p:cNvSpPr/>
          <p:nvPr/>
        </p:nvSpPr>
        <p:spPr>
          <a:xfrm>
            <a:off x="3566807" y="4900167"/>
            <a:ext cx="1905" cy="12700"/>
          </a:xfrm>
          <a:custGeom>
            <a:avLst/>
            <a:gdLst/>
            <a:ahLst/>
            <a:cxnLst/>
            <a:rect l="l" t="t" r="r" b="b"/>
            <a:pathLst>
              <a:path w="1904" h="12700">
                <a:moveTo>
                  <a:pt x="0" y="12573"/>
                </a:moveTo>
                <a:lnTo>
                  <a:pt x="0" y="0"/>
                </a:lnTo>
                <a:lnTo>
                  <a:pt x="1397" y="0"/>
                </a:lnTo>
                <a:lnTo>
                  <a:pt x="1397" y="41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65" name="object 11065"/>
          <p:cNvSpPr/>
          <p:nvPr/>
        </p:nvSpPr>
        <p:spPr>
          <a:xfrm>
            <a:off x="3566426" y="488950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66" name="object 11066"/>
          <p:cNvSpPr/>
          <p:nvPr/>
        </p:nvSpPr>
        <p:spPr>
          <a:xfrm>
            <a:off x="3566172" y="4876419"/>
            <a:ext cx="1270" cy="28575"/>
          </a:xfrm>
          <a:custGeom>
            <a:avLst/>
            <a:gdLst/>
            <a:ahLst/>
            <a:cxnLst/>
            <a:rect l="l" t="t" r="r" b="b"/>
            <a:pathLst>
              <a:path w="1270" h="28575">
                <a:moveTo>
                  <a:pt x="0" y="28575"/>
                </a:moveTo>
                <a:lnTo>
                  <a:pt x="0" y="0"/>
                </a:lnTo>
                <a:lnTo>
                  <a:pt x="762" y="0"/>
                </a:lnTo>
                <a:lnTo>
                  <a:pt x="762" y="130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67" name="object 11067"/>
          <p:cNvSpPr/>
          <p:nvPr/>
        </p:nvSpPr>
        <p:spPr>
          <a:xfrm>
            <a:off x="3565918" y="4864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68" name="object 11068"/>
          <p:cNvSpPr/>
          <p:nvPr/>
        </p:nvSpPr>
        <p:spPr>
          <a:xfrm>
            <a:off x="3565664" y="48475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69" name="object 11069"/>
          <p:cNvSpPr/>
          <p:nvPr/>
        </p:nvSpPr>
        <p:spPr>
          <a:xfrm>
            <a:off x="3565537" y="4837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70" name="object 11070"/>
          <p:cNvSpPr/>
          <p:nvPr/>
        </p:nvSpPr>
        <p:spPr>
          <a:xfrm>
            <a:off x="3565283" y="48247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71" name="object 11071"/>
          <p:cNvSpPr/>
          <p:nvPr/>
        </p:nvSpPr>
        <p:spPr>
          <a:xfrm>
            <a:off x="3565156" y="48174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72" name="object 11072"/>
          <p:cNvSpPr/>
          <p:nvPr/>
        </p:nvSpPr>
        <p:spPr>
          <a:xfrm>
            <a:off x="3571633" y="49315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73" name="object 11073"/>
          <p:cNvSpPr/>
          <p:nvPr/>
        </p:nvSpPr>
        <p:spPr>
          <a:xfrm>
            <a:off x="3572395" y="49171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74" name="object 11074"/>
          <p:cNvSpPr/>
          <p:nvPr/>
        </p:nvSpPr>
        <p:spPr>
          <a:xfrm>
            <a:off x="3573284" y="50228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75" name="object 11075"/>
          <p:cNvSpPr/>
          <p:nvPr/>
        </p:nvSpPr>
        <p:spPr>
          <a:xfrm>
            <a:off x="3573919" y="50264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76" name="object 11076"/>
          <p:cNvSpPr/>
          <p:nvPr/>
        </p:nvSpPr>
        <p:spPr>
          <a:xfrm>
            <a:off x="3573665" y="5002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77" name="object 11077"/>
          <p:cNvSpPr/>
          <p:nvPr/>
        </p:nvSpPr>
        <p:spPr>
          <a:xfrm>
            <a:off x="3574427" y="50439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78" name="object 11078"/>
          <p:cNvSpPr/>
          <p:nvPr/>
        </p:nvSpPr>
        <p:spPr>
          <a:xfrm>
            <a:off x="3574808" y="50335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79" name="object 11079"/>
          <p:cNvSpPr/>
          <p:nvPr/>
        </p:nvSpPr>
        <p:spPr>
          <a:xfrm>
            <a:off x="3574554" y="4990846"/>
            <a:ext cx="635" cy="53340"/>
          </a:xfrm>
          <a:custGeom>
            <a:avLst/>
            <a:gdLst/>
            <a:ahLst/>
            <a:cxnLst/>
            <a:rect l="l" t="t" r="r" b="b"/>
            <a:pathLst>
              <a:path w="635" h="53339">
                <a:moveTo>
                  <a:pt x="190" y="-4762"/>
                </a:moveTo>
                <a:lnTo>
                  <a:pt x="190" y="5784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80" name="object 11080"/>
          <p:cNvSpPr/>
          <p:nvPr/>
        </p:nvSpPr>
        <p:spPr>
          <a:xfrm>
            <a:off x="3575189" y="50330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81" name="object 11081"/>
          <p:cNvSpPr/>
          <p:nvPr/>
        </p:nvSpPr>
        <p:spPr>
          <a:xfrm>
            <a:off x="3576586" y="50388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82" name="object 11082"/>
          <p:cNvSpPr/>
          <p:nvPr/>
        </p:nvSpPr>
        <p:spPr>
          <a:xfrm>
            <a:off x="3577348" y="50551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83" name="object 11083"/>
          <p:cNvSpPr/>
          <p:nvPr/>
        </p:nvSpPr>
        <p:spPr>
          <a:xfrm>
            <a:off x="3577094" y="5043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84" name="object 11084"/>
          <p:cNvSpPr/>
          <p:nvPr/>
        </p:nvSpPr>
        <p:spPr>
          <a:xfrm>
            <a:off x="3578110" y="50929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85" name="object 11085"/>
          <p:cNvSpPr/>
          <p:nvPr/>
        </p:nvSpPr>
        <p:spPr>
          <a:xfrm>
            <a:off x="3578491" y="50766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86" name="object 11086"/>
          <p:cNvSpPr/>
          <p:nvPr/>
        </p:nvSpPr>
        <p:spPr>
          <a:xfrm>
            <a:off x="3578110" y="5040884"/>
            <a:ext cx="635" cy="52069"/>
          </a:xfrm>
          <a:custGeom>
            <a:avLst/>
            <a:gdLst/>
            <a:ahLst/>
            <a:cxnLst/>
            <a:rect l="l" t="t" r="r" b="b"/>
            <a:pathLst>
              <a:path w="635" h="52070">
                <a:moveTo>
                  <a:pt x="190" y="-4762"/>
                </a:moveTo>
                <a:lnTo>
                  <a:pt x="190" y="5683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87" name="object 11087"/>
          <p:cNvSpPr/>
          <p:nvPr/>
        </p:nvSpPr>
        <p:spPr>
          <a:xfrm>
            <a:off x="3578872" y="50619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88" name="object 11088"/>
          <p:cNvSpPr/>
          <p:nvPr/>
        </p:nvSpPr>
        <p:spPr>
          <a:xfrm>
            <a:off x="3579253" y="50718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89" name="object 11089"/>
          <p:cNvSpPr/>
          <p:nvPr/>
        </p:nvSpPr>
        <p:spPr>
          <a:xfrm>
            <a:off x="3579634" y="50844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90" name="object 11090"/>
          <p:cNvSpPr/>
          <p:nvPr/>
        </p:nvSpPr>
        <p:spPr>
          <a:xfrm>
            <a:off x="3580142" y="50925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91" name="object 11091"/>
          <p:cNvSpPr/>
          <p:nvPr/>
        </p:nvSpPr>
        <p:spPr>
          <a:xfrm>
            <a:off x="3580015" y="50579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92" name="object 11092"/>
          <p:cNvSpPr/>
          <p:nvPr/>
        </p:nvSpPr>
        <p:spPr>
          <a:xfrm>
            <a:off x="3579634" y="5054472"/>
            <a:ext cx="635" cy="30480"/>
          </a:xfrm>
          <a:custGeom>
            <a:avLst/>
            <a:gdLst/>
            <a:ahLst/>
            <a:cxnLst/>
            <a:rect l="l" t="t" r="r" b="b"/>
            <a:pathLst>
              <a:path w="635" h="30479">
                <a:moveTo>
                  <a:pt x="0" y="29972"/>
                </a:moveTo>
                <a:lnTo>
                  <a:pt x="0" y="0"/>
                </a:lnTo>
                <a:lnTo>
                  <a:pt x="508" y="0"/>
                </a:lnTo>
                <a:lnTo>
                  <a:pt x="508" y="3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93" name="object 11093"/>
          <p:cNvSpPr/>
          <p:nvPr/>
        </p:nvSpPr>
        <p:spPr>
          <a:xfrm>
            <a:off x="3579253" y="5039867"/>
            <a:ext cx="635" cy="32384"/>
          </a:xfrm>
          <a:custGeom>
            <a:avLst/>
            <a:gdLst/>
            <a:ahLst/>
            <a:cxnLst/>
            <a:rect l="l" t="t" r="r" b="b"/>
            <a:pathLst>
              <a:path w="635" h="32385">
                <a:moveTo>
                  <a:pt x="0" y="32003"/>
                </a:moveTo>
                <a:lnTo>
                  <a:pt x="0" y="0"/>
                </a:lnTo>
                <a:lnTo>
                  <a:pt x="635" y="0"/>
                </a:lnTo>
                <a:lnTo>
                  <a:pt x="635" y="146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94" name="object 11094"/>
          <p:cNvSpPr/>
          <p:nvPr/>
        </p:nvSpPr>
        <p:spPr>
          <a:xfrm>
            <a:off x="3578872" y="5033009"/>
            <a:ext cx="1270" cy="29209"/>
          </a:xfrm>
          <a:custGeom>
            <a:avLst/>
            <a:gdLst/>
            <a:ahLst/>
            <a:cxnLst/>
            <a:rect l="l" t="t" r="r" b="b"/>
            <a:pathLst>
              <a:path w="1270" h="29210">
                <a:moveTo>
                  <a:pt x="0" y="28955"/>
                </a:moveTo>
                <a:lnTo>
                  <a:pt x="0" y="0"/>
                </a:lnTo>
                <a:lnTo>
                  <a:pt x="762" y="0"/>
                </a:lnTo>
                <a:lnTo>
                  <a:pt x="762" y="68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95" name="object 11095"/>
          <p:cNvSpPr/>
          <p:nvPr/>
        </p:nvSpPr>
        <p:spPr>
          <a:xfrm>
            <a:off x="3580523" y="50637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96" name="object 11096"/>
          <p:cNvSpPr/>
          <p:nvPr/>
        </p:nvSpPr>
        <p:spPr>
          <a:xfrm>
            <a:off x="3581158" y="5104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97" name="object 11097"/>
          <p:cNvSpPr/>
          <p:nvPr/>
        </p:nvSpPr>
        <p:spPr>
          <a:xfrm>
            <a:off x="3581666" y="50975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98" name="object 11098"/>
          <p:cNvSpPr/>
          <p:nvPr/>
        </p:nvSpPr>
        <p:spPr>
          <a:xfrm>
            <a:off x="3581539" y="50636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99" name="object 11099"/>
          <p:cNvSpPr/>
          <p:nvPr/>
        </p:nvSpPr>
        <p:spPr>
          <a:xfrm>
            <a:off x="3581158" y="5046726"/>
            <a:ext cx="635" cy="58419"/>
          </a:xfrm>
          <a:custGeom>
            <a:avLst/>
            <a:gdLst/>
            <a:ahLst/>
            <a:cxnLst/>
            <a:rect l="l" t="t" r="r" b="b"/>
            <a:pathLst>
              <a:path w="635" h="58420">
                <a:moveTo>
                  <a:pt x="253" y="-4762"/>
                </a:moveTo>
                <a:lnTo>
                  <a:pt x="253" y="6280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00" name="object 11100"/>
          <p:cNvSpPr/>
          <p:nvPr/>
        </p:nvSpPr>
        <p:spPr>
          <a:xfrm>
            <a:off x="3580904" y="50382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01" name="object 11101"/>
          <p:cNvSpPr/>
          <p:nvPr/>
        </p:nvSpPr>
        <p:spPr>
          <a:xfrm>
            <a:off x="3580650" y="5029708"/>
            <a:ext cx="635" cy="34290"/>
          </a:xfrm>
          <a:custGeom>
            <a:avLst/>
            <a:gdLst/>
            <a:ahLst/>
            <a:cxnLst/>
            <a:rect l="l" t="t" r="r" b="b"/>
            <a:pathLst>
              <a:path w="635" h="34289">
                <a:moveTo>
                  <a:pt x="0" y="34036"/>
                </a:moveTo>
                <a:lnTo>
                  <a:pt x="0" y="0"/>
                </a:lnTo>
                <a:lnTo>
                  <a:pt x="508" y="0"/>
                </a:lnTo>
                <a:lnTo>
                  <a:pt x="508" y="85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02" name="object 11102"/>
          <p:cNvSpPr/>
          <p:nvPr/>
        </p:nvSpPr>
        <p:spPr>
          <a:xfrm>
            <a:off x="3579253" y="5023865"/>
            <a:ext cx="1905" cy="9525"/>
          </a:xfrm>
          <a:custGeom>
            <a:avLst/>
            <a:gdLst/>
            <a:ahLst/>
            <a:cxnLst/>
            <a:rect l="l" t="t" r="r" b="b"/>
            <a:pathLst>
              <a:path w="1904" h="9525">
                <a:moveTo>
                  <a:pt x="0" y="9144"/>
                </a:moveTo>
                <a:lnTo>
                  <a:pt x="0" y="0"/>
                </a:lnTo>
                <a:lnTo>
                  <a:pt x="1651" y="0"/>
                </a:lnTo>
                <a:lnTo>
                  <a:pt x="1651" y="584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03" name="object 11103"/>
          <p:cNvSpPr/>
          <p:nvPr/>
        </p:nvSpPr>
        <p:spPr>
          <a:xfrm>
            <a:off x="3578364" y="5016753"/>
            <a:ext cx="1905" cy="24130"/>
          </a:xfrm>
          <a:custGeom>
            <a:avLst/>
            <a:gdLst/>
            <a:ahLst/>
            <a:cxnLst/>
            <a:rect l="l" t="t" r="r" b="b"/>
            <a:pathLst>
              <a:path w="1904" h="24129">
                <a:moveTo>
                  <a:pt x="0" y="24129"/>
                </a:moveTo>
                <a:lnTo>
                  <a:pt x="0" y="0"/>
                </a:lnTo>
                <a:lnTo>
                  <a:pt x="1778" y="0"/>
                </a:lnTo>
                <a:lnTo>
                  <a:pt x="1778" y="711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04" name="object 11104"/>
          <p:cNvSpPr/>
          <p:nvPr/>
        </p:nvSpPr>
        <p:spPr>
          <a:xfrm>
            <a:off x="3577856" y="500341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133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05" name="object 11105"/>
          <p:cNvSpPr/>
          <p:nvPr/>
        </p:nvSpPr>
        <p:spPr>
          <a:xfrm>
            <a:off x="3577729" y="500075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06" name="object 11106"/>
          <p:cNvSpPr/>
          <p:nvPr/>
        </p:nvSpPr>
        <p:spPr>
          <a:xfrm>
            <a:off x="3577221" y="4999228"/>
            <a:ext cx="1270" cy="44450"/>
          </a:xfrm>
          <a:custGeom>
            <a:avLst/>
            <a:gdLst/>
            <a:ahLst/>
            <a:cxnLst/>
            <a:rect l="l" t="t" r="r" b="b"/>
            <a:pathLst>
              <a:path w="1270" h="44450">
                <a:moveTo>
                  <a:pt x="0" y="44069"/>
                </a:moveTo>
                <a:lnTo>
                  <a:pt x="0" y="0"/>
                </a:lnTo>
                <a:lnTo>
                  <a:pt x="889" y="0"/>
                </a:lnTo>
                <a:lnTo>
                  <a:pt x="889" y="15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07" name="object 11107"/>
          <p:cNvSpPr/>
          <p:nvPr/>
        </p:nvSpPr>
        <p:spPr>
          <a:xfrm>
            <a:off x="3576967" y="4995926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08" name="object 11108"/>
          <p:cNvSpPr/>
          <p:nvPr/>
        </p:nvSpPr>
        <p:spPr>
          <a:xfrm>
            <a:off x="3576586" y="4994021"/>
            <a:ext cx="1270" cy="45085"/>
          </a:xfrm>
          <a:custGeom>
            <a:avLst/>
            <a:gdLst/>
            <a:ahLst/>
            <a:cxnLst/>
            <a:rect l="l" t="t" r="r" b="b"/>
            <a:pathLst>
              <a:path w="1270" h="45085">
                <a:moveTo>
                  <a:pt x="0" y="44830"/>
                </a:moveTo>
                <a:lnTo>
                  <a:pt x="0" y="0"/>
                </a:lnTo>
                <a:lnTo>
                  <a:pt x="762" y="0"/>
                </a:lnTo>
                <a:lnTo>
                  <a:pt x="762" y="19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09" name="object 11109"/>
          <p:cNvSpPr/>
          <p:nvPr/>
        </p:nvSpPr>
        <p:spPr>
          <a:xfrm>
            <a:off x="3576332" y="49927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10" name="object 11110"/>
          <p:cNvSpPr/>
          <p:nvPr/>
        </p:nvSpPr>
        <p:spPr>
          <a:xfrm>
            <a:off x="3576205" y="49905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11" name="object 11111"/>
          <p:cNvSpPr/>
          <p:nvPr/>
        </p:nvSpPr>
        <p:spPr>
          <a:xfrm>
            <a:off x="3575951" y="49886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12" name="object 11112"/>
          <p:cNvSpPr/>
          <p:nvPr/>
        </p:nvSpPr>
        <p:spPr>
          <a:xfrm>
            <a:off x="3575824" y="49860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13" name="object 11113"/>
          <p:cNvSpPr/>
          <p:nvPr/>
        </p:nvSpPr>
        <p:spPr>
          <a:xfrm>
            <a:off x="3575570" y="49799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14" name="object 11114"/>
          <p:cNvSpPr/>
          <p:nvPr/>
        </p:nvSpPr>
        <p:spPr>
          <a:xfrm>
            <a:off x="3575316" y="4974335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4">
                <a:moveTo>
                  <a:pt x="254" y="-4762"/>
                </a:moveTo>
                <a:lnTo>
                  <a:pt x="254" y="6343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15" name="object 11115"/>
          <p:cNvSpPr/>
          <p:nvPr/>
        </p:nvSpPr>
        <p:spPr>
          <a:xfrm>
            <a:off x="3574681" y="4967732"/>
            <a:ext cx="1270" cy="23495"/>
          </a:xfrm>
          <a:custGeom>
            <a:avLst/>
            <a:gdLst/>
            <a:ahLst/>
            <a:cxnLst/>
            <a:rect l="l" t="t" r="r" b="b"/>
            <a:pathLst>
              <a:path w="1270" h="23495">
                <a:moveTo>
                  <a:pt x="0" y="23113"/>
                </a:moveTo>
                <a:lnTo>
                  <a:pt x="0" y="0"/>
                </a:lnTo>
                <a:lnTo>
                  <a:pt x="889" y="0"/>
                </a:lnTo>
                <a:lnTo>
                  <a:pt x="889" y="66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16" name="object 11116"/>
          <p:cNvSpPr/>
          <p:nvPr/>
        </p:nvSpPr>
        <p:spPr>
          <a:xfrm>
            <a:off x="3574300" y="496531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17" name="object 11117"/>
          <p:cNvSpPr/>
          <p:nvPr/>
        </p:nvSpPr>
        <p:spPr>
          <a:xfrm>
            <a:off x="3573792" y="4957571"/>
            <a:ext cx="1270" cy="45085"/>
          </a:xfrm>
          <a:custGeom>
            <a:avLst/>
            <a:gdLst/>
            <a:ahLst/>
            <a:cxnLst/>
            <a:rect l="l" t="t" r="r" b="b"/>
            <a:pathLst>
              <a:path w="1270" h="45085">
                <a:moveTo>
                  <a:pt x="0" y="44703"/>
                </a:moveTo>
                <a:lnTo>
                  <a:pt x="0" y="0"/>
                </a:lnTo>
                <a:lnTo>
                  <a:pt x="889" y="0"/>
                </a:lnTo>
                <a:lnTo>
                  <a:pt x="889" y="77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18" name="object 11118"/>
          <p:cNvSpPr/>
          <p:nvPr/>
        </p:nvSpPr>
        <p:spPr>
          <a:xfrm>
            <a:off x="3573411" y="4950205"/>
            <a:ext cx="1270" cy="73025"/>
          </a:xfrm>
          <a:custGeom>
            <a:avLst/>
            <a:gdLst/>
            <a:ahLst/>
            <a:cxnLst/>
            <a:rect l="l" t="t" r="r" b="b"/>
            <a:pathLst>
              <a:path w="1270" h="73025">
                <a:moveTo>
                  <a:pt x="0" y="72644"/>
                </a:moveTo>
                <a:lnTo>
                  <a:pt x="0" y="0"/>
                </a:lnTo>
                <a:lnTo>
                  <a:pt x="889" y="0"/>
                </a:lnTo>
                <a:lnTo>
                  <a:pt x="889" y="73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19" name="object 11119"/>
          <p:cNvSpPr/>
          <p:nvPr/>
        </p:nvSpPr>
        <p:spPr>
          <a:xfrm>
            <a:off x="3573157" y="49245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20" name="object 11120"/>
          <p:cNvSpPr/>
          <p:nvPr/>
        </p:nvSpPr>
        <p:spPr>
          <a:xfrm>
            <a:off x="3582301" y="50427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21" name="object 11121"/>
          <p:cNvSpPr/>
          <p:nvPr/>
        </p:nvSpPr>
        <p:spPr>
          <a:xfrm>
            <a:off x="3582047" y="49772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22" name="object 11122"/>
          <p:cNvSpPr/>
          <p:nvPr/>
        </p:nvSpPr>
        <p:spPr>
          <a:xfrm>
            <a:off x="3583571" y="50439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23" name="object 11123"/>
          <p:cNvSpPr/>
          <p:nvPr/>
        </p:nvSpPr>
        <p:spPr>
          <a:xfrm>
            <a:off x="3583444" y="50218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24" name="object 11124"/>
          <p:cNvSpPr/>
          <p:nvPr/>
        </p:nvSpPr>
        <p:spPr>
          <a:xfrm>
            <a:off x="3583190" y="50093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25" name="object 11125"/>
          <p:cNvSpPr/>
          <p:nvPr/>
        </p:nvSpPr>
        <p:spPr>
          <a:xfrm>
            <a:off x="3583063" y="4993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26" name="object 11126"/>
          <p:cNvSpPr/>
          <p:nvPr/>
        </p:nvSpPr>
        <p:spPr>
          <a:xfrm>
            <a:off x="3582809" y="4975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27" name="object 11127"/>
          <p:cNvSpPr/>
          <p:nvPr/>
        </p:nvSpPr>
        <p:spPr>
          <a:xfrm>
            <a:off x="3582682" y="4964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28" name="object 11128"/>
          <p:cNvSpPr/>
          <p:nvPr/>
        </p:nvSpPr>
        <p:spPr>
          <a:xfrm>
            <a:off x="3583952" y="49877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29" name="object 11129"/>
          <p:cNvSpPr/>
          <p:nvPr/>
        </p:nvSpPr>
        <p:spPr>
          <a:xfrm>
            <a:off x="3584333" y="50610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30" name="object 11130"/>
          <p:cNvSpPr/>
          <p:nvPr/>
        </p:nvSpPr>
        <p:spPr>
          <a:xfrm>
            <a:off x="3585031" y="5007927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5">
                <a:moveTo>
                  <a:pt x="0" y="0"/>
                </a:moveTo>
                <a:lnTo>
                  <a:pt x="0" y="165226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31" name="object 11131"/>
          <p:cNvSpPr/>
          <p:nvPr/>
        </p:nvSpPr>
        <p:spPr>
          <a:xfrm>
            <a:off x="3584714" y="50410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32" name="object 11132"/>
          <p:cNvSpPr/>
          <p:nvPr/>
        </p:nvSpPr>
        <p:spPr>
          <a:xfrm>
            <a:off x="3584460" y="5009260"/>
            <a:ext cx="635" cy="52069"/>
          </a:xfrm>
          <a:custGeom>
            <a:avLst/>
            <a:gdLst/>
            <a:ahLst/>
            <a:cxnLst/>
            <a:rect l="l" t="t" r="r" b="b"/>
            <a:pathLst>
              <a:path w="635" h="52070">
                <a:moveTo>
                  <a:pt x="190" y="-4762"/>
                </a:moveTo>
                <a:lnTo>
                  <a:pt x="190" y="5657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33" name="object 11133"/>
          <p:cNvSpPr/>
          <p:nvPr/>
        </p:nvSpPr>
        <p:spPr>
          <a:xfrm>
            <a:off x="3585349" y="5060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34" name="object 11134"/>
          <p:cNvSpPr/>
          <p:nvPr/>
        </p:nvSpPr>
        <p:spPr>
          <a:xfrm>
            <a:off x="3587381" y="50859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35" name="object 11135"/>
          <p:cNvSpPr/>
          <p:nvPr/>
        </p:nvSpPr>
        <p:spPr>
          <a:xfrm>
            <a:off x="3587762" y="50760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36" name="object 11136"/>
          <p:cNvSpPr/>
          <p:nvPr/>
        </p:nvSpPr>
        <p:spPr>
          <a:xfrm>
            <a:off x="3586873" y="5032883"/>
            <a:ext cx="635" cy="10795"/>
          </a:xfrm>
          <a:custGeom>
            <a:avLst/>
            <a:gdLst/>
            <a:ahLst/>
            <a:cxnLst/>
            <a:rect l="l" t="t" r="r" b="b"/>
            <a:pathLst>
              <a:path w="635" h="10795">
                <a:moveTo>
                  <a:pt x="0" y="10413"/>
                </a:moveTo>
                <a:lnTo>
                  <a:pt x="0" y="0"/>
                </a:lnTo>
                <a:lnTo>
                  <a:pt x="635" y="0"/>
                </a:lnTo>
                <a:lnTo>
                  <a:pt x="635" y="99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37" name="object 11137"/>
          <p:cNvSpPr/>
          <p:nvPr/>
        </p:nvSpPr>
        <p:spPr>
          <a:xfrm>
            <a:off x="3585730" y="5001640"/>
            <a:ext cx="635" cy="64135"/>
          </a:xfrm>
          <a:custGeom>
            <a:avLst/>
            <a:gdLst/>
            <a:ahLst/>
            <a:cxnLst/>
            <a:rect l="l" t="t" r="r" b="b"/>
            <a:pathLst>
              <a:path w="635" h="64135">
                <a:moveTo>
                  <a:pt x="317" y="-4762"/>
                </a:moveTo>
                <a:lnTo>
                  <a:pt x="317" y="6851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38" name="object 11138"/>
          <p:cNvSpPr/>
          <p:nvPr/>
        </p:nvSpPr>
        <p:spPr>
          <a:xfrm>
            <a:off x="3585349" y="4992496"/>
            <a:ext cx="1270" cy="67945"/>
          </a:xfrm>
          <a:custGeom>
            <a:avLst/>
            <a:gdLst/>
            <a:ahLst/>
            <a:cxnLst/>
            <a:rect l="l" t="t" r="r" b="b"/>
            <a:pathLst>
              <a:path w="1270" h="67945">
                <a:moveTo>
                  <a:pt x="381" y="-4762"/>
                </a:moveTo>
                <a:lnTo>
                  <a:pt x="381" y="72707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39" name="object 11139"/>
          <p:cNvSpPr/>
          <p:nvPr/>
        </p:nvSpPr>
        <p:spPr>
          <a:xfrm>
            <a:off x="3588524" y="50600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40" name="object 11140"/>
          <p:cNvSpPr/>
          <p:nvPr/>
        </p:nvSpPr>
        <p:spPr>
          <a:xfrm>
            <a:off x="3588905" y="5100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41" name="object 11141"/>
          <p:cNvSpPr/>
          <p:nvPr/>
        </p:nvSpPr>
        <p:spPr>
          <a:xfrm>
            <a:off x="3589286" y="50827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42" name="object 11142"/>
          <p:cNvSpPr/>
          <p:nvPr/>
        </p:nvSpPr>
        <p:spPr>
          <a:xfrm>
            <a:off x="3589032" y="5046598"/>
            <a:ext cx="635" cy="54610"/>
          </a:xfrm>
          <a:custGeom>
            <a:avLst/>
            <a:gdLst/>
            <a:ahLst/>
            <a:cxnLst/>
            <a:rect l="l" t="t" r="r" b="b"/>
            <a:pathLst>
              <a:path w="635" h="54610">
                <a:moveTo>
                  <a:pt x="190" y="-4762"/>
                </a:moveTo>
                <a:lnTo>
                  <a:pt x="190" y="5899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43" name="object 11143"/>
          <p:cNvSpPr/>
          <p:nvPr/>
        </p:nvSpPr>
        <p:spPr>
          <a:xfrm>
            <a:off x="3588651" y="5024754"/>
            <a:ext cx="635" cy="35560"/>
          </a:xfrm>
          <a:custGeom>
            <a:avLst/>
            <a:gdLst/>
            <a:ahLst/>
            <a:cxnLst/>
            <a:rect l="l" t="t" r="r" b="b"/>
            <a:pathLst>
              <a:path w="635" h="35560">
                <a:moveTo>
                  <a:pt x="0" y="35305"/>
                </a:moveTo>
                <a:lnTo>
                  <a:pt x="0" y="0"/>
                </a:lnTo>
                <a:lnTo>
                  <a:pt x="508" y="0"/>
                </a:lnTo>
                <a:lnTo>
                  <a:pt x="508" y="218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44" name="object 11144"/>
          <p:cNvSpPr/>
          <p:nvPr/>
        </p:nvSpPr>
        <p:spPr>
          <a:xfrm>
            <a:off x="3590048" y="51126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45" name="object 11145"/>
          <p:cNvSpPr/>
          <p:nvPr/>
        </p:nvSpPr>
        <p:spPr>
          <a:xfrm>
            <a:off x="3589921" y="50581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46" name="object 11146"/>
          <p:cNvSpPr/>
          <p:nvPr/>
        </p:nvSpPr>
        <p:spPr>
          <a:xfrm>
            <a:off x="3590683" y="50982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47" name="object 11147"/>
          <p:cNvSpPr/>
          <p:nvPr/>
        </p:nvSpPr>
        <p:spPr>
          <a:xfrm>
            <a:off x="3590429" y="50645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48" name="object 11148"/>
          <p:cNvSpPr/>
          <p:nvPr/>
        </p:nvSpPr>
        <p:spPr>
          <a:xfrm>
            <a:off x="3591064" y="51027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49" name="object 11149"/>
          <p:cNvSpPr/>
          <p:nvPr/>
        </p:nvSpPr>
        <p:spPr>
          <a:xfrm>
            <a:off x="3591445" y="50833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50" name="object 11150"/>
          <p:cNvSpPr/>
          <p:nvPr/>
        </p:nvSpPr>
        <p:spPr>
          <a:xfrm>
            <a:off x="3591191" y="5053584"/>
            <a:ext cx="635" cy="49530"/>
          </a:xfrm>
          <a:custGeom>
            <a:avLst/>
            <a:gdLst/>
            <a:ahLst/>
            <a:cxnLst/>
            <a:rect l="l" t="t" r="r" b="b"/>
            <a:pathLst>
              <a:path w="635" h="49529">
                <a:moveTo>
                  <a:pt x="190" y="-4762"/>
                </a:moveTo>
                <a:lnTo>
                  <a:pt x="190" y="5391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51" name="object 11151"/>
          <p:cNvSpPr/>
          <p:nvPr/>
        </p:nvSpPr>
        <p:spPr>
          <a:xfrm>
            <a:off x="3590556" y="5043551"/>
            <a:ext cx="1270" cy="20955"/>
          </a:xfrm>
          <a:custGeom>
            <a:avLst/>
            <a:gdLst/>
            <a:ahLst/>
            <a:cxnLst/>
            <a:rect l="l" t="t" r="r" b="b"/>
            <a:pathLst>
              <a:path w="1270" h="20954">
                <a:moveTo>
                  <a:pt x="0" y="20954"/>
                </a:moveTo>
                <a:lnTo>
                  <a:pt x="0" y="0"/>
                </a:lnTo>
                <a:lnTo>
                  <a:pt x="762" y="0"/>
                </a:lnTo>
                <a:lnTo>
                  <a:pt x="762" y="100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52" name="object 11152"/>
          <p:cNvSpPr/>
          <p:nvPr/>
        </p:nvSpPr>
        <p:spPr>
          <a:xfrm>
            <a:off x="3590048" y="5034407"/>
            <a:ext cx="1270" cy="24130"/>
          </a:xfrm>
          <a:custGeom>
            <a:avLst/>
            <a:gdLst/>
            <a:ahLst/>
            <a:cxnLst/>
            <a:rect l="l" t="t" r="r" b="b"/>
            <a:pathLst>
              <a:path w="1270" h="24129">
                <a:moveTo>
                  <a:pt x="0" y="23749"/>
                </a:moveTo>
                <a:lnTo>
                  <a:pt x="0" y="0"/>
                </a:lnTo>
                <a:lnTo>
                  <a:pt x="889" y="0"/>
                </a:lnTo>
                <a:lnTo>
                  <a:pt x="889" y="91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53" name="object 11153"/>
          <p:cNvSpPr/>
          <p:nvPr/>
        </p:nvSpPr>
        <p:spPr>
          <a:xfrm>
            <a:off x="3589667" y="50281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54" name="object 11154"/>
          <p:cNvSpPr/>
          <p:nvPr/>
        </p:nvSpPr>
        <p:spPr>
          <a:xfrm>
            <a:off x="3591826" y="5058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55" name="object 11155"/>
          <p:cNvSpPr/>
          <p:nvPr/>
        </p:nvSpPr>
        <p:spPr>
          <a:xfrm>
            <a:off x="3592207" y="50967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56" name="object 11156"/>
          <p:cNvSpPr/>
          <p:nvPr/>
        </p:nvSpPr>
        <p:spPr>
          <a:xfrm>
            <a:off x="3592588" y="5103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57" name="object 11157"/>
          <p:cNvSpPr/>
          <p:nvPr/>
        </p:nvSpPr>
        <p:spPr>
          <a:xfrm>
            <a:off x="3593096" y="51007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58" name="object 11158"/>
          <p:cNvSpPr/>
          <p:nvPr/>
        </p:nvSpPr>
        <p:spPr>
          <a:xfrm>
            <a:off x="3592969" y="50728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59" name="object 11159"/>
          <p:cNvSpPr/>
          <p:nvPr/>
        </p:nvSpPr>
        <p:spPr>
          <a:xfrm>
            <a:off x="3592715" y="5056885"/>
            <a:ext cx="635" cy="46990"/>
          </a:xfrm>
          <a:custGeom>
            <a:avLst/>
            <a:gdLst/>
            <a:ahLst/>
            <a:cxnLst/>
            <a:rect l="l" t="t" r="r" b="b"/>
            <a:pathLst>
              <a:path w="635" h="46989">
                <a:moveTo>
                  <a:pt x="190" y="-4762"/>
                </a:moveTo>
                <a:lnTo>
                  <a:pt x="190" y="5149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60" name="object 11160"/>
          <p:cNvSpPr/>
          <p:nvPr/>
        </p:nvSpPr>
        <p:spPr>
          <a:xfrm>
            <a:off x="3592334" y="5043170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253" y="-4762"/>
                </a:moveTo>
                <a:lnTo>
                  <a:pt x="253" y="5835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61" name="object 11161"/>
          <p:cNvSpPr/>
          <p:nvPr/>
        </p:nvSpPr>
        <p:spPr>
          <a:xfrm>
            <a:off x="3591953" y="5026914"/>
            <a:ext cx="635" cy="32384"/>
          </a:xfrm>
          <a:custGeom>
            <a:avLst/>
            <a:gdLst/>
            <a:ahLst/>
            <a:cxnLst/>
            <a:rect l="l" t="t" r="r" b="b"/>
            <a:pathLst>
              <a:path w="635" h="32385">
                <a:moveTo>
                  <a:pt x="0" y="31876"/>
                </a:moveTo>
                <a:lnTo>
                  <a:pt x="0" y="0"/>
                </a:lnTo>
                <a:lnTo>
                  <a:pt x="635" y="0"/>
                </a:lnTo>
                <a:lnTo>
                  <a:pt x="635" y="1625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62" name="object 11162"/>
          <p:cNvSpPr/>
          <p:nvPr/>
        </p:nvSpPr>
        <p:spPr>
          <a:xfrm>
            <a:off x="3590048" y="5021960"/>
            <a:ext cx="2540" cy="6350"/>
          </a:xfrm>
          <a:custGeom>
            <a:avLst/>
            <a:gdLst/>
            <a:ahLst/>
            <a:cxnLst/>
            <a:rect l="l" t="t" r="r" b="b"/>
            <a:pathLst>
              <a:path w="2539" h="6350">
                <a:moveTo>
                  <a:pt x="0" y="6223"/>
                </a:moveTo>
                <a:lnTo>
                  <a:pt x="0" y="0"/>
                </a:lnTo>
                <a:lnTo>
                  <a:pt x="2159" y="0"/>
                </a:lnTo>
                <a:lnTo>
                  <a:pt x="2159" y="4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63" name="object 11163"/>
          <p:cNvSpPr/>
          <p:nvPr/>
        </p:nvSpPr>
        <p:spPr>
          <a:xfrm>
            <a:off x="3588905" y="5010784"/>
            <a:ext cx="2540" cy="13970"/>
          </a:xfrm>
          <a:custGeom>
            <a:avLst/>
            <a:gdLst/>
            <a:ahLst/>
            <a:cxnLst/>
            <a:rect l="l" t="t" r="r" b="b"/>
            <a:pathLst>
              <a:path w="2539" h="13970">
                <a:moveTo>
                  <a:pt x="0" y="13970"/>
                </a:moveTo>
                <a:lnTo>
                  <a:pt x="0" y="0"/>
                </a:lnTo>
                <a:lnTo>
                  <a:pt x="2286" y="0"/>
                </a:lnTo>
                <a:lnTo>
                  <a:pt x="2286" y="111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64" name="object 11164"/>
          <p:cNvSpPr/>
          <p:nvPr/>
        </p:nvSpPr>
        <p:spPr>
          <a:xfrm>
            <a:off x="3588397" y="500608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46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65" name="object 11165"/>
          <p:cNvSpPr/>
          <p:nvPr/>
        </p:nvSpPr>
        <p:spPr>
          <a:xfrm>
            <a:off x="3588143" y="498932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508" y="-4762"/>
                </a:moveTo>
                <a:lnTo>
                  <a:pt x="508" y="105092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66" name="object 11166"/>
          <p:cNvSpPr/>
          <p:nvPr/>
        </p:nvSpPr>
        <p:spPr>
          <a:xfrm>
            <a:off x="3585730" y="4980685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0" y="11811"/>
                </a:moveTo>
                <a:lnTo>
                  <a:pt x="0" y="0"/>
                </a:lnTo>
                <a:lnTo>
                  <a:pt x="2921" y="0"/>
                </a:lnTo>
                <a:lnTo>
                  <a:pt x="2921" y="86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67" name="object 11167"/>
          <p:cNvSpPr/>
          <p:nvPr/>
        </p:nvSpPr>
        <p:spPr>
          <a:xfrm>
            <a:off x="3584714" y="4966208"/>
            <a:ext cx="2540" cy="43180"/>
          </a:xfrm>
          <a:custGeom>
            <a:avLst/>
            <a:gdLst/>
            <a:ahLst/>
            <a:cxnLst/>
            <a:rect l="l" t="t" r="r" b="b"/>
            <a:pathLst>
              <a:path w="2539" h="43179">
                <a:moveTo>
                  <a:pt x="0" y="43052"/>
                </a:moveTo>
                <a:lnTo>
                  <a:pt x="0" y="0"/>
                </a:lnTo>
                <a:lnTo>
                  <a:pt x="2540" y="0"/>
                </a:lnTo>
                <a:lnTo>
                  <a:pt x="2540" y="14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68" name="object 11168"/>
          <p:cNvSpPr/>
          <p:nvPr/>
        </p:nvSpPr>
        <p:spPr>
          <a:xfrm>
            <a:off x="3584079" y="4939410"/>
            <a:ext cx="1905" cy="48895"/>
          </a:xfrm>
          <a:custGeom>
            <a:avLst/>
            <a:gdLst/>
            <a:ahLst/>
            <a:cxnLst/>
            <a:rect l="l" t="t" r="r" b="b"/>
            <a:pathLst>
              <a:path w="1904" h="48895">
                <a:moveTo>
                  <a:pt x="0" y="48387"/>
                </a:moveTo>
                <a:lnTo>
                  <a:pt x="0" y="0"/>
                </a:lnTo>
                <a:lnTo>
                  <a:pt x="1905" y="0"/>
                </a:lnTo>
                <a:lnTo>
                  <a:pt x="1905" y="267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69" name="object 11169"/>
          <p:cNvSpPr/>
          <p:nvPr/>
        </p:nvSpPr>
        <p:spPr>
          <a:xfrm>
            <a:off x="3582809" y="4931028"/>
            <a:ext cx="2540" cy="33655"/>
          </a:xfrm>
          <a:custGeom>
            <a:avLst/>
            <a:gdLst/>
            <a:ahLst/>
            <a:cxnLst/>
            <a:rect l="l" t="t" r="r" b="b"/>
            <a:pathLst>
              <a:path w="2539" h="33654">
                <a:moveTo>
                  <a:pt x="0" y="33274"/>
                </a:moveTo>
                <a:lnTo>
                  <a:pt x="0" y="0"/>
                </a:lnTo>
                <a:lnTo>
                  <a:pt x="2159" y="0"/>
                </a:lnTo>
                <a:lnTo>
                  <a:pt x="2159" y="838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70" name="object 11170"/>
          <p:cNvSpPr/>
          <p:nvPr/>
        </p:nvSpPr>
        <p:spPr>
          <a:xfrm>
            <a:off x="3582174" y="4921122"/>
            <a:ext cx="1905" cy="56515"/>
          </a:xfrm>
          <a:custGeom>
            <a:avLst/>
            <a:gdLst/>
            <a:ahLst/>
            <a:cxnLst/>
            <a:rect l="l" t="t" r="r" b="b"/>
            <a:pathLst>
              <a:path w="1904" h="56514">
                <a:moveTo>
                  <a:pt x="0" y="56134"/>
                </a:moveTo>
                <a:lnTo>
                  <a:pt x="0" y="0"/>
                </a:lnTo>
                <a:lnTo>
                  <a:pt x="1778" y="0"/>
                </a:lnTo>
                <a:lnTo>
                  <a:pt x="1778" y="99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71" name="object 11171"/>
          <p:cNvSpPr/>
          <p:nvPr/>
        </p:nvSpPr>
        <p:spPr>
          <a:xfrm>
            <a:off x="3573411" y="4910709"/>
            <a:ext cx="10160" cy="13970"/>
          </a:xfrm>
          <a:custGeom>
            <a:avLst/>
            <a:gdLst/>
            <a:ahLst/>
            <a:cxnLst/>
            <a:rect l="l" t="t" r="r" b="b"/>
            <a:pathLst>
              <a:path w="10160" h="13970">
                <a:moveTo>
                  <a:pt x="0" y="13842"/>
                </a:moveTo>
                <a:lnTo>
                  <a:pt x="0" y="0"/>
                </a:lnTo>
                <a:lnTo>
                  <a:pt x="9652" y="0"/>
                </a:lnTo>
                <a:lnTo>
                  <a:pt x="9652" y="104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72" name="object 11172"/>
          <p:cNvSpPr/>
          <p:nvPr/>
        </p:nvSpPr>
        <p:spPr>
          <a:xfrm>
            <a:off x="3572903" y="4897754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334" y="0"/>
                </a:lnTo>
                <a:lnTo>
                  <a:pt x="5334" y="129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73" name="object 11173"/>
          <p:cNvSpPr/>
          <p:nvPr/>
        </p:nvSpPr>
        <p:spPr>
          <a:xfrm>
            <a:off x="3572776" y="4881626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794" y="0"/>
                </a:lnTo>
                <a:lnTo>
                  <a:pt x="2794" y="161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74" name="object 11174"/>
          <p:cNvSpPr/>
          <p:nvPr/>
        </p:nvSpPr>
        <p:spPr>
          <a:xfrm>
            <a:off x="3572395" y="4876927"/>
            <a:ext cx="1905" cy="40640"/>
          </a:xfrm>
          <a:custGeom>
            <a:avLst/>
            <a:gdLst/>
            <a:ahLst/>
            <a:cxnLst/>
            <a:rect l="l" t="t" r="r" b="b"/>
            <a:pathLst>
              <a:path w="1904" h="40639">
                <a:moveTo>
                  <a:pt x="0" y="40259"/>
                </a:moveTo>
                <a:lnTo>
                  <a:pt x="0" y="0"/>
                </a:lnTo>
                <a:lnTo>
                  <a:pt x="1778" y="0"/>
                </a:lnTo>
                <a:lnTo>
                  <a:pt x="1778" y="469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75" name="object 11175"/>
          <p:cNvSpPr/>
          <p:nvPr/>
        </p:nvSpPr>
        <p:spPr>
          <a:xfrm>
            <a:off x="3593731" y="49803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76" name="object 11176"/>
          <p:cNvSpPr/>
          <p:nvPr/>
        </p:nvSpPr>
        <p:spPr>
          <a:xfrm>
            <a:off x="3594112" y="49780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77" name="object 11177"/>
          <p:cNvSpPr/>
          <p:nvPr/>
        </p:nvSpPr>
        <p:spPr>
          <a:xfrm>
            <a:off x="3593858" y="4924044"/>
            <a:ext cx="635" cy="56515"/>
          </a:xfrm>
          <a:custGeom>
            <a:avLst/>
            <a:gdLst/>
            <a:ahLst/>
            <a:cxnLst/>
            <a:rect l="l" t="t" r="r" b="b"/>
            <a:pathLst>
              <a:path w="635" h="56514">
                <a:moveTo>
                  <a:pt x="190" y="-4762"/>
                </a:moveTo>
                <a:lnTo>
                  <a:pt x="190" y="6102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78" name="object 11178"/>
          <p:cNvSpPr/>
          <p:nvPr/>
        </p:nvSpPr>
        <p:spPr>
          <a:xfrm>
            <a:off x="3593477" y="4873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79" name="object 11179"/>
          <p:cNvSpPr/>
          <p:nvPr/>
        </p:nvSpPr>
        <p:spPr>
          <a:xfrm>
            <a:off x="3573284" y="4866385"/>
            <a:ext cx="20955" cy="10795"/>
          </a:xfrm>
          <a:custGeom>
            <a:avLst/>
            <a:gdLst/>
            <a:ahLst/>
            <a:cxnLst/>
            <a:rect l="l" t="t" r="r" b="b"/>
            <a:pathLst>
              <a:path w="20954" h="10795">
                <a:moveTo>
                  <a:pt x="0" y="10540"/>
                </a:moveTo>
                <a:lnTo>
                  <a:pt x="0" y="0"/>
                </a:lnTo>
                <a:lnTo>
                  <a:pt x="20447" y="0"/>
                </a:lnTo>
                <a:lnTo>
                  <a:pt x="20447" y="74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80" name="object 11180"/>
          <p:cNvSpPr/>
          <p:nvPr/>
        </p:nvSpPr>
        <p:spPr>
          <a:xfrm>
            <a:off x="3572141" y="4856098"/>
            <a:ext cx="11430" cy="100965"/>
          </a:xfrm>
          <a:custGeom>
            <a:avLst/>
            <a:gdLst/>
            <a:ahLst/>
            <a:cxnLst/>
            <a:rect l="l" t="t" r="r" b="b"/>
            <a:pathLst>
              <a:path w="11429" h="100964">
                <a:moveTo>
                  <a:pt x="0" y="100457"/>
                </a:moveTo>
                <a:lnTo>
                  <a:pt x="0" y="0"/>
                </a:lnTo>
                <a:lnTo>
                  <a:pt x="11430" y="0"/>
                </a:lnTo>
                <a:lnTo>
                  <a:pt x="11430" y="102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81" name="object 11181"/>
          <p:cNvSpPr/>
          <p:nvPr/>
        </p:nvSpPr>
        <p:spPr>
          <a:xfrm>
            <a:off x="3572014" y="4835397"/>
            <a:ext cx="6350" cy="100965"/>
          </a:xfrm>
          <a:custGeom>
            <a:avLst/>
            <a:gdLst/>
            <a:ahLst/>
            <a:cxnLst/>
            <a:rect l="l" t="t" r="r" b="b"/>
            <a:pathLst>
              <a:path w="6350" h="100964">
                <a:moveTo>
                  <a:pt x="0" y="100457"/>
                </a:moveTo>
                <a:lnTo>
                  <a:pt x="0" y="0"/>
                </a:lnTo>
                <a:lnTo>
                  <a:pt x="5842" y="0"/>
                </a:lnTo>
                <a:lnTo>
                  <a:pt x="5842" y="207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82" name="object 11182"/>
          <p:cNvSpPr/>
          <p:nvPr/>
        </p:nvSpPr>
        <p:spPr>
          <a:xfrm>
            <a:off x="3571506" y="4834509"/>
            <a:ext cx="3810" cy="40640"/>
          </a:xfrm>
          <a:custGeom>
            <a:avLst/>
            <a:gdLst/>
            <a:ahLst/>
            <a:cxnLst/>
            <a:rect l="l" t="t" r="r" b="b"/>
            <a:pathLst>
              <a:path w="3810" h="40639">
                <a:moveTo>
                  <a:pt x="0" y="40639"/>
                </a:moveTo>
                <a:lnTo>
                  <a:pt x="0" y="0"/>
                </a:lnTo>
                <a:lnTo>
                  <a:pt x="3429" y="0"/>
                </a:lnTo>
                <a:lnTo>
                  <a:pt x="3429" y="8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83" name="object 11183"/>
          <p:cNvSpPr/>
          <p:nvPr/>
        </p:nvSpPr>
        <p:spPr>
          <a:xfrm>
            <a:off x="3571252" y="482727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72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84" name="object 11184"/>
          <p:cNvSpPr/>
          <p:nvPr/>
        </p:nvSpPr>
        <p:spPr>
          <a:xfrm>
            <a:off x="3570998" y="4815078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270" y="0"/>
                </a:lnTo>
                <a:lnTo>
                  <a:pt x="1270" y="121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85" name="object 11185"/>
          <p:cNvSpPr/>
          <p:nvPr/>
        </p:nvSpPr>
        <p:spPr>
          <a:xfrm>
            <a:off x="3570871" y="481164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86" name="object 11186"/>
          <p:cNvSpPr/>
          <p:nvPr/>
        </p:nvSpPr>
        <p:spPr>
          <a:xfrm>
            <a:off x="3570617" y="4806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87" name="object 11187"/>
          <p:cNvSpPr/>
          <p:nvPr/>
        </p:nvSpPr>
        <p:spPr>
          <a:xfrm>
            <a:off x="3565283" y="4802504"/>
            <a:ext cx="5715" cy="15240"/>
          </a:xfrm>
          <a:custGeom>
            <a:avLst/>
            <a:gdLst/>
            <a:ahLst/>
            <a:cxnLst/>
            <a:rect l="l" t="t" r="r" b="b"/>
            <a:pathLst>
              <a:path w="5714" h="15239">
                <a:moveTo>
                  <a:pt x="0" y="14986"/>
                </a:moveTo>
                <a:lnTo>
                  <a:pt x="0" y="0"/>
                </a:lnTo>
                <a:lnTo>
                  <a:pt x="5588" y="0"/>
                </a:lnTo>
                <a:lnTo>
                  <a:pt x="5588" y="43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88" name="object 11188"/>
          <p:cNvSpPr/>
          <p:nvPr/>
        </p:nvSpPr>
        <p:spPr>
          <a:xfrm>
            <a:off x="3564140" y="4789551"/>
            <a:ext cx="4445" cy="37465"/>
          </a:xfrm>
          <a:custGeom>
            <a:avLst/>
            <a:gdLst/>
            <a:ahLst/>
            <a:cxnLst/>
            <a:rect l="l" t="t" r="r" b="b"/>
            <a:pathLst>
              <a:path w="4445" h="37464">
                <a:moveTo>
                  <a:pt x="0" y="37211"/>
                </a:moveTo>
                <a:lnTo>
                  <a:pt x="0" y="0"/>
                </a:lnTo>
                <a:lnTo>
                  <a:pt x="3937" y="0"/>
                </a:lnTo>
                <a:lnTo>
                  <a:pt x="3937" y="129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89" name="object 11189"/>
          <p:cNvSpPr/>
          <p:nvPr/>
        </p:nvSpPr>
        <p:spPr>
          <a:xfrm>
            <a:off x="3559822" y="4772659"/>
            <a:ext cx="6350" cy="22225"/>
          </a:xfrm>
          <a:custGeom>
            <a:avLst/>
            <a:gdLst/>
            <a:ahLst/>
            <a:cxnLst/>
            <a:rect l="l" t="t" r="r" b="b"/>
            <a:pathLst>
              <a:path w="6350" h="22225">
                <a:moveTo>
                  <a:pt x="0" y="21844"/>
                </a:moveTo>
                <a:lnTo>
                  <a:pt x="0" y="0"/>
                </a:lnTo>
                <a:lnTo>
                  <a:pt x="6350" y="0"/>
                </a:lnTo>
                <a:lnTo>
                  <a:pt x="6350" y="168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90" name="object 11190"/>
          <p:cNvSpPr/>
          <p:nvPr/>
        </p:nvSpPr>
        <p:spPr>
          <a:xfrm>
            <a:off x="3559314" y="4753736"/>
            <a:ext cx="3810" cy="100330"/>
          </a:xfrm>
          <a:custGeom>
            <a:avLst/>
            <a:gdLst/>
            <a:ahLst/>
            <a:cxnLst/>
            <a:rect l="l" t="t" r="r" b="b"/>
            <a:pathLst>
              <a:path w="3810" h="100329">
                <a:moveTo>
                  <a:pt x="0" y="100329"/>
                </a:moveTo>
                <a:lnTo>
                  <a:pt x="0" y="0"/>
                </a:lnTo>
                <a:lnTo>
                  <a:pt x="3682" y="0"/>
                </a:lnTo>
                <a:lnTo>
                  <a:pt x="3682" y="189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91" name="object 11191"/>
          <p:cNvSpPr/>
          <p:nvPr/>
        </p:nvSpPr>
        <p:spPr>
          <a:xfrm>
            <a:off x="3559187" y="4725670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280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92" name="object 11192"/>
          <p:cNvSpPr/>
          <p:nvPr/>
        </p:nvSpPr>
        <p:spPr>
          <a:xfrm>
            <a:off x="3558933" y="471982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58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93" name="object 11193"/>
          <p:cNvSpPr/>
          <p:nvPr/>
        </p:nvSpPr>
        <p:spPr>
          <a:xfrm>
            <a:off x="3558806" y="471322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94" name="object 11194"/>
          <p:cNvSpPr/>
          <p:nvPr/>
        </p:nvSpPr>
        <p:spPr>
          <a:xfrm>
            <a:off x="3558552" y="47091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95" name="object 11195"/>
          <p:cNvSpPr/>
          <p:nvPr/>
        </p:nvSpPr>
        <p:spPr>
          <a:xfrm>
            <a:off x="3558425" y="47068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96" name="object 11196"/>
          <p:cNvSpPr/>
          <p:nvPr/>
        </p:nvSpPr>
        <p:spPr>
          <a:xfrm>
            <a:off x="3558171" y="4700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97" name="object 11197"/>
          <p:cNvSpPr/>
          <p:nvPr/>
        </p:nvSpPr>
        <p:spPr>
          <a:xfrm>
            <a:off x="3558044" y="46813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98" name="object 11198"/>
          <p:cNvSpPr/>
          <p:nvPr/>
        </p:nvSpPr>
        <p:spPr>
          <a:xfrm>
            <a:off x="3557790" y="46733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99" name="object 11199"/>
          <p:cNvSpPr/>
          <p:nvPr/>
        </p:nvSpPr>
        <p:spPr>
          <a:xfrm>
            <a:off x="3557663" y="46541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00" name="object 11200"/>
          <p:cNvSpPr/>
          <p:nvPr/>
        </p:nvSpPr>
        <p:spPr>
          <a:xfrm>
            <a:off x="3557409" y="46494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01" name="object 11201"/>
          <p:cNvSpPr/>
          <p:nvPr/>
        </p:nvSpPr>
        <p:spPr>
          <a:xfrm>
            <a:off x="3557282" y="46418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02" name="object 11202"/>
          <p:cNvSpPr/>
          <p:nvPr/>
        </p:nvSpPr>
        <p:spPr>
          <a:xfrm>
            <a:off x="3557028" y="46342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03" name="object 11203"/>
          <p:cNvSpPr/>
          <p:nvPr/>
        </p:nvSpPr>
        <p:spPr>
          <a:xfrm>
            <a:off x="3556901" y="46292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04" name="object 11204"/>
          <p:cNvSpPr/>
          <p:nvPr/>
        </p:nvSpPr>
        <p:spPr>
          <a:xfrm>
            <a:off x="3556647" y="4623434"/>
            <a:ext cx="635" cy="52069"/>
          </a:xfrm>
          <a:custGeom>
            <a:avLst/>
            <a:gdLst/>
            <a:ahLst/>
            <a:cxnLst/>
            <a:rect l="l" t="t" r="r" b="b"/>
            <a:pathLst>
              <a:path w="635" h="52070">
                <a:moveTo>
                  <a:pt x="190" y="-4762"/>
                </a:moveTo>
                <a:lnTo>
                  <a:pt x="190" y="5683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05" name="object 11205"/>
          <p:cNvSpPr/>
          <p:nvPr/>
        </p:nvSpPr>
        <p:spPr>
          <a:xfrm>
            <a:off x="3556266" y="4615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06" name="object 11206"/>
          <p:cNvSpPr/>
          <p:nvPr/>
        </p:nvSpPr>
        <p:spPr>
          <a:xfrm>
            <a:off x="3595001" y="47656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07" name="object 11207"/>
          <p:cNvSpPr/>
          <p:nvPr/>
        </p:nvSpPr>
        <p:spPr>
          <a:xfrm>
            <a:off x="3594874" y="47401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08" name="object 11208"/>
          <p:cNvSpPr/>
          <p:nvPr/>
        </p:nvSpPr>
        <p:spPr>
          <a:xfrm>
            <a:off x="3597287" y="4908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09" name="object 11209"/>
          <p:cNvSpPr/>
          <p:nvPr/>
        </p:nvSpPr>
        <p:spPr>
          <a:xfrm>
            <a:off x="3597160" y="48613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10" name="object 11210"/>
          <p:cNvSpPr/>
          <p:nvPr/>
        </p:nvSpPr>
        <p:spPr>
          <a:xfrm>
            <a:off x="3596906" y="48312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11" name="object 11211"/>
          <p:cNvSpPr/>
          <p:nvPr/>
        </p:nvSpPr>
        <p:spPr>
          <a:xfrm>
            <a:off x="3596779" y="48223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12" name="object 11212"/>
          <p:cNvSpPr/>
          <p:nvPr/>
        </p:nvSpPr>
        <p:spPr>
          <a:xfrm>
            <a:off x="3596525" y="47933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13" name="object 11213"/>
          <p:cNvSpPr/>
          <p:nvPr/>
        </p:nvSpPr>
        <p:spPr>
          <a:xfrm>
            <a:off x="3596398" y="47834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14" name="object 11214"/>
          <p:cNvSpPr/>
          <p:nvPr/>
        </p:nvSpPr>
        <p:spPr>
          <a:xfrm>
            <a:off x="3596144" y="47735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15" name="object 11215"/>
          <p:cNvSpPr/>
          <p:nvPr/>
        </p:nvSpPr>
        <p:spPr>
          <a:xfrm>
            <a:off x="3596017" y="47625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16" name="object 11216"/>
          <p:cNvSpPr/>
          <p:nvPr/>
        </p:nvSpPr>
        <p:spPr>
          <a:xfrm>
            <a:off x="3595763" y="47397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17" name="object 11217"/>
          <p:cNvSpPr/>
          <p:nvPr/>
        </p:nvSpPr>
        <p:spPr>
          <a:xfrm>
            <a:off x="3595636" y="47213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18" name="object 11218"/>
          <p:cNvSpPr/>
          <p:nvPr/>
        </p:nvSpPr>
        <p:spPr>
          <a:xfrm>
            <a:off x="3595382" y="47044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19" name="object 11219"/>
          <p:cNvSpPr/>
          <p:nvPr/>
        </p:nvSpPr>
        <p:spPr>
          <a:xfrm>
            <a:off x="3595001" y="4689347"/>
            <a:ext cx="635" cy="50800"/>
          </a:xfrm>
          <a:custGeom>
            <a:avLst/>
            <a:gdLst/>
            <a:ahLst/>
            <a:cxnLst/>
            <a:rect l="l" t="t" r="r" b="b"/>
            <a:pathLst>
              <a:path w="635" h="50800">
                <a:moveTo>
                  <a:pt x="0" y="50800"/>
                </a:moveTo>
                <a:lnTo>
                  <a:pt x="0" y="0"/>
                </a:lnTo>
                <a:lnTo>
                  <a:pt x="635" y="0"/>
                </a:lnTo>
                <a:lnTo>
                  <a:pt x="635" y="1511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20" name="object 11220"/>
          <p:cNvSpPr/>
          <p:nvPr/>
        </p:nvSpPr>
        <p:spPr>
          <a:xfrm>
            <a:off x="3594620" y="46715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21" name="object 11221"/>
          <p:cNvSpPr/>
          <p:nvPr/>
        </p:nvSpPr>
        <p:spPr>
          <a:xfrm>
            <a:off x="3598430" y="48121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22" name="object 11222"/>
          <p:cNvSpPr/>
          <p:nvPr/>
        </p:nvSpPr>
        <p:spPr>
          <a:xfrm>
            <a:off x="3598303" y="47644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23" name="object 11223"/>
          <p:cNvSpPr/>
          <p:nvPr/>
        </p:nvSpPr>
        <p:spPr>
          <a:xfrm>
            <a:off x="3598049" y="47365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24" name="object 11224"/>
          <p:cNvSpPr/>
          <p:nvPr/>
        </p:nvSpPr>
        <p:spPr>
          <a:xfrm>
            <a:off x="3599827" y="48939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25" name="object 11225"/>
          <p:cNvSpPr/>
          <p:nvPr/>
        </p:nvSpPr>
        <p:spPr>
          <a:xfrm>
            <a:off x="3599573" y="48624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26" name="object 11226"/>
          <p:cNvSpPr/>
          <p:nvPr/>
        </p:nvSpPr>
        <p:spPr>
          <a:xfrm>
            <a:off x="3599446" y="48117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27" name="object 11227"/>
          <p:cNvSpPr/>
          <p:nvPr/>
        </p:nvSpPr>
        <p:spPr>
          <a:xfrm>
            <a:off x="3599192" y="47744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28" name="object 11228"/>
          <p:cNvSpPr/>
          <p:nvPr/>
        </p:nvSpPr>
        <p:spPr>
          <a:xfrm>
            <a:off x="3599065" y="47503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29" name="object 11229"/>
          <p:cNvSpPr/>
          <p:nvPr/>
        </p:nvSpPr>
        <p:spPr>
          <a:xfrm>
            <a:off x="3601097" y="49668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30" name="object 11230"/>
          <p:cNvSpPr/>
          <p:nvPr/>
        </p:nvSpPr>
        <p:spPr>
          <a:xfrm>
            <a:off x="3601478" y="49457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31" name="object 11231"/>
          <p:cNvSpPr/>
          <p:nvPr/>
        </p:nvSpPr>
        <p:spPr>
          <a:xfrm>
            <a:off x="3601224" y="4921377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190" y="-4762"/>
                </a:moveTo>
                <a:lnTo>
                  <a:pt x="190" y="5022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32" name="object 11232"/>
          <p:cNvSpPr/>
          <p:nvPr/>
        </p:nvSpPr>
        <p:spPr>
          <a:xfrm>
            <a:off x="3602113" y="49510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33" name="object 11233"/>
          <p:cNvSpPr/>
          <p:nvPr/>
        </p:nvSpPr>
        <p:spPr>
          <a:xfrm>
            <a:off x="3601859" y="48962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34" name="object 11234"/>
          <p:cNvSpPr/>
          <p:nvPr/>
        </p:nvSpPr>
        <p:spPr>
          <a:xfrm>
            <a:off x="3601478" y="4882515"/>
            <a:ext cx="635" cy="39370"/>
          </a:xfrm>
          <a:custGeom>
            <a:avLst/>
            <a:gdLst/>
            <a:ahLst/>
            <a:cxnLst/>
            <a:rect l="l" t="t" r="r" b="b"/>
            <a:pathLst>
              <a:path w="635" h="39370">
                <a:moveTo>
                  <a:pt x="0" y="38862"/>
                </a:moveTo>
                <a:lnTo>
                  <a:pt x="0" y="0"/>
                </a:lnTo>
                <a:lnTo>
                  <a:pt x="508" y="0"/>
                </a:lnTo>
                <a:lnTo>
                  <a:pt x="508" y="137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35" name="object 11235"/>
          <p:cNvSpPr/>
          <p:nvPr/>
        </p:nvSpPr>
        <p:spPr>
          <a:xfrm>
            <a:off x="3604526" y="49991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36" name="object 11236"/>
          <p:cNvSpPr/>
          <p:nvPr/>
        </p:nvSpPr>
        <p:spPr>
          <a:xfrm>
            <a:off x="3605288" y="5018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37" name="object 11237"/>
          <p:cNvSpPr/>
          <p:nvPr/>
        </p:nvSpPr>
        <p:spPr>
          <a:xfrm>
            <a:off x="3605669" y="50138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38" name="object 11238"/>
          <p:cNvSpPr/>
          <p:nvPr/>
        </p:nvSpPr>
        <p:spPr>
          <a:xfrm>
            <a:off x="3605415" y="5008117"/>
            <a:ext cx="635" cy="10795"/>
          </a:xfrm>
          <a:custGeom>
            <a:avLst/>
            <a:gdLst/>
            <a:ahLst/>
            <a:cxnLst/>
            <a:rect l="l" t="t" r="r" b="b"/>
            <a:pathLst>
              <a:path w="635" h="10795">
                <a:moveTo>
                  <a:pt x="0" y="10540"/>
                </a:moveTo>
                <a:lnTo>
                  <a:pt x="0" y="0"/>
                </a:lnTo>
                <a:lnTo>
                  <a:pt x="381" y="0"/>
                </a:lnTo>
                <a:lnTo>
                  <a:pt x="381" y="57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39" name="object 11239"/>
          <p:cNvSpPr/>
          <p:nvPr/>
        </p:nvSpPr>
        <p:spPr>
          <a:xfrm>
            <a:off x="3605161" y="49996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40" name="object 11240"/>
          <p:cNvSpPr/>
          <p:nvPr/>
        </p:nvSpPr>
        <p:spPr>
          <a:xfrm>
            <a:off x="3604907" y="49884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41" name="object 11241"/>
          <p:cNvSpPr/>
          <p:nvPr/>
        </p:nvSpPr>
        <p:spPr>
          <a:xfrm>
            <a:off x="3604653" y="4981194"/>
            <a:ext cx="635" cy="18415"/>
          </a:xfrm>
          <a:custGeom>
            <a:avLst/>
            <a:gdLst/>
            <a:ahLst/>
            <a:cxnLst/>
            <a:rect l="l" t="t" r="r" b="b"/>
            <a:pathLst>
              <a:path w="635" h="18414">
                <a:moveTo>
                  <a:pt x="0" y="17907"/>
                </a:moveTo>
                <a:lnTo>
                  <a:pt x="0" y="0"/>
                </a:lnTo>
                <a:lnTo>
                  <a:pt x="508" y="0"/>
                </a:lnTo>
                <a:lnTo>
                  <a:pt x="508" y="72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42" name="object 11242"/>
          <p:cNvSpPr/>
          <p:nvPr/>
        </p:nvSpPr>
        <p:spPr>
          <a:xfrm>
            <a:off x="3604399" y="49465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43" name="object 11243"/>
          <p:cNvSpPr/>
          <p:nvPr/>
        </p:nvSpPr>
        <p:spPr>
          <a:xfrm>
            <a:off x="3604145" y="49366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44" name="object 11244"/>
          <p:cNvSpPr/>
          <p:nvPr/>
        </p:nvSpPr>
        <p:spPr>
          <a:xfrm>
            <a:off x="3606050" y="49505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45" name="object 11245"/>
          <p:cNvSpPr/>
          <p:nvPr/>
        </p:nvSpPr>
        <p:spPr>
          <a:xfrm>
            <a:off x="3606812" y="4977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46" name="object 11246"/>
          <p:cNvSpPr/>
          <p:nvPr/>
        </p:nvSpPr>
        <p:spPr>
          <a:xfrm>
            <a:off x="3606685" y="49673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47" name="object 11247"/>
          <p:cNvSpPr/>
          <p:nvPr/>
        </p:nvSpPr>
        <p:spPr>
          <a:xfrm>
            <a:off x="3607193" y="4962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48" name="object 11248"/>
          <p:cNvSpPr/>
          <p:nvPr/>
        </p:nvSpPr>
        <p:spPr>
          <a:xfrm>
            <a:off x="3606812" y="4954523"/>
            <a:ext cx="635" cy="13335"/>
          </a:xfrm>
          <a:custGeom>
            <a:avLst/>
            <a:gdLst/>
            <a:ahLst/>
            <a:cxnLst/>
            <a:rect l="l" t="t" r="r" b="b"/>
            <a:pathLst>
              <a:path w="635" h="13335">
                <a:moveTo>
                  <a:pt x="0" y="12826"/>
                </a:moveTo>
                <a:lnTo>
                  <a:pt x="0" y="0"/>
                </a:lnTo>
                <a:lnTo>
                  <a:pt x="508" y="0"/>
                </a:lnTo>
                <a:lnTo>
                  <a:pt x="508" y="8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49" name="object 11249"/>
          <p:cNvSpPr/>
          <p:nvPr/>
        </p:nvSpPr>
        <p:spPr>
          <a:xfrm>
            <a:off x="3606431" y="49344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50" name="object 11250"/>
          <p:cNvSpPr/>
          <p:nvPr/>
        </p:nvSpPr>
        <p:spPr>
          <a:xfrm>
            <a:off x="3606177" y="4928108"/>
            <a:ext cx="635" cy="22860"/>
          </a:xfrm>
          <a:custGeom>
            <a:avLst/>
            <a:gdLst/>
            <a:ahLst/>
            <a:cxnLst/>
            <a:rect l="l" t="t" r="r" b="b"/>
            <a:pathLst>
              <a:path w="635" h="22860">
                <a:moveTo>
                  <a:pt x="0" y="22478"/>
                </a:moveTo>
                <a:lnTo>
                  <a:pt x="0" y="0"/>
                </a:lnTo>
                <a:lnTo>
                  <a:pt x="635" y="0"/>
                </a:lnTo>
                <a:lnTo>
                  <a:pt x="635" y="63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51" name="object 11251"/>
          <p:cNvSpPr/>
          <p:nvPr/>
        </p:nvSpPr>
        <p:spPr>
          <a:xfrm>
            <a:off x="3607828" y="49436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52" name="object 11252"/>
          <p:cNvSpPr/>
          <p:nvPr/>
        </p:nvSpPr>
        <p:spPr>
          <a:xfrm>
            <a:off x="3607574" y="49216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53" name="object 11253"/>
          <p:cNvSpPr/>
          <p:nvPr/>
        </p:nvSpPr>
        <p:spPr>
          <a:xfrm>
            <a:off x="3606431" y="4918075"/>
            <a:ext cx="1905" cy="10160"/>
          </a:xfrm>
          <a:custGeom>
            <a:avLst/>
            <a:gdLst/>
            <a:ahLst/>
            <a:cxnLst/>
            <a:rect l="l" t="t" r="r" b="b"/>
            <a:pathLst>
              <a:path w="1904" h="10160">
                <a:moveTo>
                  <a:pt x="0" y="10033"/>
                </a:moveTo>
                <a:lnTo>
                  <a:pt x="0" y="0"/>
                </a:lnTo>
                <a:lnTo>
                  <a:pt x="1397" y="0"/>
                </a:lnTo>
                <a:lnTo>
                  <a:pt x="1397" y="35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54" name="object 11254"/>
          <p:cNvSpPr/>
          <p:nvPr/>
        </p:nvSpPr>
        <p:spPr>
          <a:xfrm>
            <a:off x="3604399" y="4912995"/>
            <a:ext cx="3175" cy="24130"/>
          </a:xfrm>
          <a:custGeom>
            <a:avLst/>
            <a:gdLst/>
            <a:ahLst/>
            <a:cxnLst/>
            <a:rect l="l" t="t" r="r" b="b"/>
            <a:pathLst>
              <a:path w="3175" h="24129">
                <a:moveTo>
                  <a:pt x="0" y="23622"/>
                </a:moveTo>
                <a:lnTo>
                  <a:pt x="0" y="0"/>
                </a:lnTo>
                <a:lnTo>
                  <a:pt x="2667" y="0"/>
                </a:lnTo>
                <a:lnTo>
                  <a:pt x="2667" y="5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55" name="object 11255"/>
          <p:cNvSpPr/>
          <p:nvPr/>
        </p:nvSpPr>
        <p:spPr>
          <a:xfrm>
            <a:off x="3604018" y="4895341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176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56" name="object 11256"/>
          <p:cNvSpPr/>
          <p:nvPr/>
        </p:nvSpPr>
        <p:spPr>
          <a:xfrm>
            <a:off x="3603764" y="488937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59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57" name="object 11257"/>
          <p:cNvSpPr/>
          <p:nvPr/>
        </p:nvSpPr>
        <p:spPr>
          <a:xfrm>
            <a:off x="3603637" y="488657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58" name="object 11258"/>
          <p:cNvSpPr/>
          <p:nvPr/>
        </p:nvSpPr>
        <p:spPr>
          <a:xfrm>
            <a:off x="3603383" y="4878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59" name="object 11259"/>
          <p:cNvSpPr/>
          <p:nvPr/>
        </p:nvSpPr>
        <p:spPr>
          <a:xfrm>
            <a:off x="3603256" y="48713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60" name="object 11260"/>
          <p:cNvSpPr/>
          <p:nvPr/>
        </p:nvSpPr>
        <p:spPr>
          <a:xfrm>
            <a:off x="3603002" y="48486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61" name="object 11261"/>
          <p:cNvSpPr/>
          <p:nvPr/>
        </p:nvSpPr>
        <p:spPr>
          <a:xfrm>
            <a:off x="3602875" y="48409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62" name="object 11262"/>
          <p:cNvSpPr/>
          <p:nvPr/>
        </p:nvSpPr>
        <p:spPr>
          <a:xfrm>
            <a:off x="3602621" y="48332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63" name="object 11263"/>
          <p:cNvSpPr/>
          <p:nvPr/>
        </p:nvSpPr>
        <p:spPr>
          <a:xfrm>
            <a:off x="3602494" y="4824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64" name="object 11264"/>
          <p:cNvSpPr/>
          <p:nvPr/>
        </p:nvSpPr>
        <p:spPr>
          <a:xfrm>
            <a:off x="3601732" y="4817236"/>
            <a:ext cx="1270" cy="65405"/>
          </a:xfrm>
          <a:custGeom>
            <a:avLst/>
            <a:gdLst/>
            <a:ahLst/>
            <a:cxnLst/>
            <a:rect l="l" t="t" r="r" b="b"/>
            <a:pathLst>
              <a:path w="1270" h="65404">
                <a:moveTo>
                  <a:pt x="0" y="65277"/>
                </a:moveTo>
                <a:lnTo>
                  <a:pt x="0" y="0"/>
                </a:lnTo>
                <a:lnTo>
                  <a:pt x="889" y="0"/>
                </a:lnTo>
                <a:lnTo>
                  <a:pt x="889" y="77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65" name="object 11265"/>
          <p:cNvSpPr/>
          <p:nvPr/>
        </p:nvSpPr>
        <p:spPr>
          <a:xfrm>
            <a:off x="3600970" y="479679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204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66" name="object 11266"/>
          <p:cNvSpPr/>
          <p:nvPr/>
        </p:nvSpPr>
        <p:spPr>
          <a:xfrm>
            <a:off x="3600716" y="478777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67" name="object 11267"/>
          <p:cNvSpPr/>
          <p:nvPr/>
        </p:nvSpPr>
        <p:spPr>
          <a:xfrm>
            <a:off x="3600589" y="47776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68" name="object 11268"/>
          <p:cNvSpPr/>
          <p:nvPr/>
        </p:nvSpPr>
        <p:spPr>
          <a:xfrm>
            <a:off x="3600335" y="47584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69" name="object 11269"/>
          <p:cNvSpPr/>
          <p:nvPr/>
        </p:nvSpPr>
        <p:spPr>
          <a:xfrm>
            <a:off x="3600208" y="47439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70" name="object 11270"/>
          <p:cNvSpPr/>
          <p:nvPr/>
        </p:nvSpPr>
        <p:spPr>
          <a:xfrm>
            <a:off x="3599192" y="4740147"/>
            <a:ext cx="1270" cy="10160"/>
          </a:xfrm>
          <a:custGeom>
            <a:avLst/>
            <a:gdLst/>
            <a:ahLst/>
            <a:cxnLst/>
            <a:rect l="l" t="t" r="r" b="b"/>
            <a:pathLst>
              <a:path w="1270" h="10160">
                <a:moveTo>
                  <a:pt x="0" y="10160"/>
                </a:moveTo>
                <a:lnTo>
                  <a:pt x="0" y="0"/>
                </a:lnTo>
                <a:lnTo>
                  <a:pt x="1270" y="0"/>
                </a:lnTo>
                <a:lnTo>
                  <a:pt x="1270" y="381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71" name="object 11271"/>
          <p:cNvSpPr/>
          <p:nvPr/>
        </p:nvSpPr>
        <p:spPr>
          <a:xfrm>
            <a:off x="3598811" y="472744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72" name="object 11272"/>
          <p:cNvSpPr/>
          <p:nvPr/>
        </p:nvSpPr>
        <p:spPr>
          <a:xfrm>
            <a:off x="3598303" y="4710176"/>
            <a:ext cx="1270" cy="26670"/>
          </a:xfrm>
          <a:custGeom>
            <a:avLst/>
            <a:gdLst/>
            <a:ahLst/>
            <a:cxnLst/>
            <a:rect l="l" t="t" r="r" b="b"/>
            <a:pathLst>
              <a:path w="1270" h="26670">
                <a:moveTo>
                  <a:pt x="0" y="26415"/>
                </a:moveTo>
                <a:lnTo>
                  <a:pt x="0" y="0"/>
                </a:lnTo>
                <a:lnTo>
                  <a:pt x="1016" y="0"/>
                </a:lnTo>
                <a:lnTo>
                  <a:pt x="1016" y="172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73" name="object 11273"/>
          <p:cNvSpPr/>
          <p:nvPr/>
        </p:nvSpPr>
        <p:spPr>
          <a:xfrm>
            <a:off x="3597922" y="4683252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74" name="object 11274"/>
          <p:cNvSpPr/>
          <p:nvPr/>
        </p:nvSpPr>
        <p:spPr>
          <a:xfrm>
            <a:off x="3597668" y="46539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75" name="object 11275"/>
          <p:cNvSpPr/>
          <p:nvPr/>
        </p:nvSpPr>
        <p:spPr>
          <a:xfrm>
            <a:off x="3595001" y="4646421"/>
            <a:ext cx="3175" cy="25400"/>
          </a:xfrm>
          <a:custGeom>
            <a:avLst/>
            <a:gdLst/>
            <a:ahLst/>
            <a:cxnLst/>
            <a:rect l="l" t="t" r="r" b="b"/>
            <a:pathLst>
              <a:path w="3175" h="25400">
                <a:moveTo>
                  <a:pt x="0" y="25146"/>
                </a:moveTo>
                <a:lnTo>
                  <a:pt x="0" y="0"/>
                </a:lnTo>
                <a:lnTo>
                  <a:pt x="3048" y="0"/>
                </a:lnTo>
                <a:lnTo>
                  <a:pt x="3048" y="74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76" name="object 11276"/>
          <p:cNvSpPr/>
          <p:nvPr/>
        </p:nvSpPr>
        <p:spPr>
          <a:xfrm>
            <a:off x="3594493" y="4611623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347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77" name="object 11277"/>
          <p:cNvSpPr/>
          <p:nvPr/>
        </p:nvSpPr>
        <p:spPr>
          <a:xfrm>
            <a:off x="3556647" y="4605782"/>
            <a:ext cx="39370" cy="9525"/>
          </a:xfrm>
          <a:custGeom>
            <a:avLst/>
            <a:gdLst/>
            <a:ahLst/>
            <a:cxnLst/>
            <a:rect l="l" t="t" r="r" b="b"/>
            <a:pathLst>
              <a:path w="39370" h="9525">
                <a:moveTo>
                  <a:pt x="0" y="9271"/>
                </a:moveTo>
                <a:lnTo>
                  <a:pt x="0" y="0"/>
                </a:lnTo>
                <a:lnTo>
                  <a:pt x="38862" y="0"/>
                </a:lnTo>
                <a:lnTo>
                  <a:pt x="38862" y="58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78" name="object 11278"/>
          <p:cNvSpPr/>
          <p:nvPr/>
        </p:nvSpPr>
        <p:spPr>
          <a:xfrm>
            <a:off x="3556139" y="4552315"/>
            <a:ext cx="20320" cy="100965"/>
          </a:xfrm>
          <a:custGeom>
            <a:avLst/>
            <a:gdLst/>
            <a:ahLst/>
            <a:cxnLst/>
            <a:rect l="l" t="t" r="r" b="b"/>
            <a:pathLst>
              <a:path w="20320" h="100964">
                <a:moveTo>
                  <a:pt x="0" y="100457"/>
                </a:moveTo>
                <a:lnTo>
                  <a:pt x="0" y="0"/>
                </a:lnTo>
                <a:lnTo>
                  <a:pt x="19938" y="0"/>
                </a:lnTo>
                <a:lnTo>
                  <a:pt x="19938" y="534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79" name="object 11279"/>
          <p:cNvSpPr/>
          <p:nvPr/>
        </p:nvSpPr>
        <p:spPr>
          <a:xfrm>
            <a:off x="3555885" y="4531359"/>
            <a:ext cx="10160" cy="100965"/>
          </a:xfrm>
          <a:custGeom>
            <a:avLst/>
            <a:gdLst/>
            <a:ahLst/>
            <a:cxnLst/>
            <a:rect l="l" t="t" r="r" b="b"/>
            <a:pathLst>
              <a:path w="10160" h="100964">
                <a:moveTo>
                  <a:pt x="0" y="100457"/>
                </a:moveTo>
                <a:lnTo>
                  <a:pt x="0" y="0"/>
                </a:lnTo>
                <a:lnTo>
                  <a:pt x="10160" y="0"/>
                </a:lnTo>
                <a:lnTo>
                  <a:pt x="10160" y="209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80" name="object 11280"/>
          <p:cNvSpPr/>
          <p:nvPr/>
        </p:nvSpPr>
        <p:spPr>
          <a:xfrm>
            <a:off x="3555758" y="4515739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207" y="0"/>
                </a:lnTo>
                <a:lnTo>
                  <a:pt x="5207" y="1562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81" name="object 11281"/>
          <p:cNvSpPr/>
          <p:nvPr/>
        </p:nvSpPr>
        <p:spPr>
          <a:xfrm>
            <a:off x="3611003" y="4933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82" name="object 11282"/>
          <p:cNvSpPr/>
          <p:nvPr/>
        </p:nvSpPr>
        <p:spPr>
          <a:xfrm>
            <a:off x="3610876" y="48850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83" name="object 11283"/>
          <p:cNvSpPr/>
          <p:nvPr/>
        </p:nvSpPr>
        <p:spPr>
          <a:xfrm>
            <a:off x="3610622" y="4863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84" name="object 11284"/>
          <p:cNvSpPr/>
          <p:nvPr/>
        </p:nvSpPr>
        <p:spPr>
          <a:xfrm>
            <a:off x="3610495" y="48572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85" name="object 11285"/>
          <p:cNvSpPr/>
          <p:nvPr/>
        </p:nvSpPr>
        <p:spPr>
          <a:xfrm>
            <a:off x="3610241" y="48260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86" name="object 11286"/>
          <p:cNvSpPr/>
          <p:nvPr/>
        </p:nvSpPr>
        <p:spPr>
          <a:xfrm>
            <a:off x="3610114" y="4809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87" name="object 11287"/>
          <p:cNvSpPr/>
          <p:nvPr/>
        </p:nvSpPr>
        <p:spPr>
          <a:xfrm>
            <a:off x="3609860" y="47905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88" name="object 11288"/>
          <p:cNvSpPr/>
          <p:nvPr/>
        </p:nvSpPr>
        <p:spPr>
          <a:xfrm>
            <a:off x="3609733" y="4779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89" name="object 11289"/>
          <p:cNvSpPr/>
          <p:nvPr/>
        </p:nvSpPr>
        <p:spPr>
          <a:xfrm>
            <a:off x="3609479" y="47654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90" name="object 11290"/>
          <p:cNvSpPr/>
          <p:nvPr/>
        </p:nvSpPr>
        <p:spPr>
          <a:xfrm>
            <a:off x="3609352" y="47529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91" name="object 11291"/>
          <p:cNvSpPr/>
          <p:nvPr/>
        </p:nvSpPr>
        <p:spPr>
          <a:xfrm>
            <a:off x="3609098" y="47391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92" name="object 11292"/>
          <p:cNvSpPr/>
          <p:nvPr/>
        </p:nvSpPr>
        <p:spPr>
          <a:xfrm>
            <a:off x="3608971" y="4701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93" name="object 11293"/>
          <p:cNvSpPr/>
          <p:nvPr/>
        </p:nvSpPr>
        <p:spPr>
          <a:xfrm>
            <a:off x="3608717" y="46657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94" name="object 11294"/>
          <p:cNvSpPr/>
          <p:nvPr/>
        </p:nvSpPr>
        <p:spPr>
          <a:xfrm>
            <a:off x="3608590" y="46401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95" name="object 11295"/>
          <p:cNvSpPr/>
          <p:nvPr/>
        </p:nvSpPr>
        <p:spPr>
          <a:xfrm>
            <a:off x="3612146" y="48534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96" name="object 11296"/>
          <p:cNvSpPr/>
          <p:nvPr/>
        </p:nvSpPr>
        <p:spPr>
          <a:xfrm>
            <a:off x="3612019" y="4741290"/>
            <a:ext cx="635" cy="112395"/>
          </a:xfrm>
          <a:custGeom>
            <a:avLst/>
            <a:gdLst/>
            <a:ahLst/>
            <a:cxnLst/>
            <a:rect l="l" t="t" r="r" b="b"/>
            <a:pathLst>
              <a:path w="635" h="112395">
                <a:moveTo>
                  <a:pt x="126" y="-4762"/>
                </a:moveTo>
                <a:lnTo>
                  <a:pt x="126" y="11690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97" name="object 11297"/>
          <p:cNvSpPr/>
          <p:nvPr/>
        </p:nvSpPr>
        <p:spPr>
          <a:xfrm>
            <a:off x="3612781" y="47880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98" name="object 11298"/>
          <p:cNvSpPr/>
          <p:nvPr/>
        </p:nvSpPr>
        <p:spPr>
          <a:xfrm>
            <a:off x="3612527" y="4735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299" name="object 11299"/>
          <p:cNvSpPr/>
          <p:nvPr/>
        </p:nvSpPr>
        <p:spPr>
          <a:xfrm>
            <a:off x="3612146" y="4689983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0" y="51308"/>
                </a:moveTo>
                <a:lnTo>
                  <a:pt x="0" y="0"/>
                </a:lnTo>
                <a:lnTo>
                  <a:pt x="635" y="0"/>
                </a:lnTo>
                <a:lnTo>
                  <a:pt x="635" y="457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00" name="object 11300"/>
          <p:cNvSpPr/>
          <p:nvPr/>
        </p:nvSpPr>
        <p:spPr>
          <a:xfrm>
            <a:off x="3611765" y="46625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01" name="object 11301"/>
          <p:cNvSpPr/>
          <p:nvPr/>
        </p:nvSpPr>
        <p:spPr>
          <a:xfrm>
            <a:off x="3616655" y="4890071"/>
            <a:ext cx="0" cy="211454"/>
          </a:xfrm>
          <a:custGeom>
            <a:avLst/>
            <a:gdLst/>
            <a:ahLst/>
            <a:cxnLst/>
            <a:rect l="l" t="t" r="r" b="b"/>
            <a:pathLst>
              <a:path h="211454">
                <a:moveTo>
                  <a:pt x="0" y="0"/>
                </a:moveTo>
                <a:lnTo>
                  <a:pt x="0" y="211455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02" name="object 11302"/>
          <p:cNvSpPr/>
          <p:nvPr/>
        </p:nvSpPr>
        <p:spPr>
          <a:xfrm>
            <a:off x="3618941" y="5013642"/>
            <a:ext cx="0" cy="146685"/>
          </a:xfrm>
          <a:custGeom>
            <a:avLst/>
            <a:gdLst/>
            <a:ahLst/>
            <a:cxnLst/>
            <a:rect l="l" t="t" r="r" b="b"/>
            <a:pathLst>
              <a:path h="146685">
                <a:moveTo>
                  <a:pt x="0" y="0"/>
                </a:moveTo>
                <a:lnTo>
                  <a:pt x="0" y="146621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03" name="object 11303"/>
          <p:cNvSpPr/>
          <p:nvPr/>
        </p:nvSpPr>
        <p:spPr>
          <a:xfrm>
            <a:off x="3618877" y="5007864"/>
            <a:ext cx="635" cy="35560"/>
          </a:xfrm>
          <a:custGeom>
            <a:avLst/>
            <a:gdLst/>
            <a:ahLst/>
            <a:cxnLst/>
            <a:rect l="l" t="t" r="r" b="b"/>
            <a:pathLst>
              <a:path w="635" h="35560">
                <a:moveTo>
                  <a:pt x="0" y="35051"/>
                </a:moveTo>
                <a:lnTo>
                  <a:pt x="0" y="0"/>
                </a:lnTo>
                <a:lnTo>
                  <a:pt x="635" y="0"/>
                </a:lnTo>
                <a:lnTo>
                  <a:pt x="635" y="1168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04" name="object 11304"/>
          <p:cNvSpPr/>
          <p:nvPr/>
        </p:nvSpPr>
        <p:spPr>
          <a:xfrm>
            <a:off x="3620020" y="50529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05" name="object 11305"/>
          <p:cNvSpPr/>
          <p:nvPr/>
        </p:nvSpPr>
        <p:spPr>
          <a:xfrm>
            <a:off x="3620528" y="50760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06" name="object 11306"/>
          <p:cNvSpPr/>
          <p:nvPr/>
        </p:nvSpPr>
        <p:spPr>
          <a:xfrm>
            <a:off x="3621163" y="50935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07" name="object 11307"/>
          <p:cNvSpPr/>
          <p:nvPr/>
        </p:nvSpPr>
        <p:spPr>
          <a:xfrm>
            <a:off x="3621671" y="5026723"/>
            <a:ext cx="0" cy="200025"/>
          </a:xfrm>
          <a:custGeom>
            <a:avLst/>
            <a:gdLst/>
            <a:ahLst/>
            <a:cxnLst/>
            <a:rect l="l" t="t" r="r" b="b"/>
            <a:pathLst>
              <a:path h="200025">
                <a:moveTo>
                  <a:pt x="0" y="0"/>
                </a:moveTo>
                <a:lnTo>
                  <a:pt x="0" y="20002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08" name="object 11308"/>
          <p:cNvSpPr/>
          <p:nvPr/>
        </p:nvSpPr>
        <p:spPr>
          <a:xfrm>
            <a:off x="3621290" y="5057521"/>
            <a:ext cx="635" cy="36195"/>
          </a:xfrm>
          <a:custGeom>
            <a:avLst/>
            <a:gdLst/>
            <a:ahLst/>
            <a:cxnLst/>
            <a:rect l="l" t="t" r="r" b="b"/>
            <a:pathLst>
              <a:path w="635" h="36195">
                <a:moveTo>
                  <a:pt x="0" y="36067"/>
                </a:moveTo>
                <a:lnTo>
                  <a:pt x="0" y="0"/>
                </a:lnTo>
                <a:lnTo>
                  <a:pt x="635" y="0"/>
                </a:lnTo>
                <a:lnTo>
                  <a:pt x="635" y="137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09" name="object 11309"/>
          <p:cNvSpPr/>
          <p:nvPr/>
        </p:nvSpPr>
        <p:spPr>
          <a:xfrm>
            <a:off x="3620909" y="50539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10" name="object 11310"/>
          <p:cNvSpPr/>
          <p:nvPr/>
        </p:nvSpPr>
        <p:spPr>
          <a:xfrm>
            <a:off x="3620655" y="5038344"/>
            <a:ext cx="635" cy="38100"/>
          </a:xfrm>
          <a:custGeom>
            <a:avLst/>
            <a:gdLst/>
            <a:ahLst/>
            <a:cxnLst/>
            <a:rect l="l" t="t" r="r" b="b"/>
            <a:pathLst>
              <a:path w="635" h="38100">
                <a:moveTo>
                  <a:pt x="0" y="37719"/>
                </a:moveTo>
                <a:lnTo>
                  <a:pt x="0" y="0"/>
                </a:lnTo>
                <a:lnTo>
                  <a:pt x="635" y="0"/>
                </a:lnTo>
                <a:lnTo>
                  <a:pt x="635" y="156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11" name="object 11311"/>
          <p:cNvSpPr/>
          <p:nvPr/>
        </p:nvSpPr>
        <p:spPr>
          <a:xfrm>
            <a:off x="3623449" y="5077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12" name="object 11312"/>
          <p:cNvSpPr/>
          <p:nvPr/>
        </p:nvSpPr>
        <p:spPr>
          <a:xfrm>
            <a:off x="3623830" y="50684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13" name="object 11313"/>
          <p:cNvSpPr/>
          <p:nvPr/>
        </p:nvSpPr>
        <p:spPr>
          <a:xfrm>
            <a:off x="3624211" y="50925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14" name="object 11314"/>
          <p:cNvSpPr/>
          <p:nvPr/>
        </p:nvSpPr>
        <p:spPr>
          <a:xfrm>
            <a:off x="3624592" y="50727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15" name="object 11315"/>
          <p:cNvSpPr/>
          <p:nvPr/>
        </p:nvSpPr>
        <p:spPr>
          <a:xfrm>
            <a:off x="3624338" y="5064759"/>
            <a:ext cx="635" cy="27940"/>
          </a:xfrm>
          <a:custGeom>
            <a:avLst/>
            <a:gdLst/>
            <a:ahLst/>
            <a:cxnLst/>
            <a:rect l="l" t="t" r="r" b="b"/>
            <a:pathLst>
              <a:path w="635" h="27939">
                <a:moveTo>
                  <a:pt x="0" y="27812"/>
                </a:moveTo>
                <a:lnTo>
                  <a:pt x="0" y="0"/>
                </a:lnTo>
                <a:lnTo>
                  <a:pt x="381" y="0"/>
                </a:lnTo>
                <a:lnTo>
                  <a:pt x="381" y="80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16" name="object 11316"/>
          <p:cNvSpPr/>
          <p:nvPr/>
        </p:nvSpPr>
        <p:spPr>
          <a:xfrm>
            <a:off x="3624973" y="50769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17" name="object 11317"/>
          <p:cNvSpPr/>
          <p:nvPr/>
        </p:nvSpPr>
        <p:spPr>
          <a:xfrm>
            <a:off x="3625354" y="51093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18" name="object 11318"/>
          <p:cNvSpPr/>
          <p:nvPr/>
        </p:nvSpPr>
        <p:spPr>
          <a:xfrm>
            <a:off x="3625989" y="5122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19" name="object 11319"/>
          <p:cNvSpPr/>
          <p:nvPr/>
        </p:nvSpPr>
        <p:spPr>
          <a:xfrm>
            <a:off x="3625735" y="5080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20" name="object 11320"/>
          <p:cNvSpPr/>
          <p:nvPr/>
        </p:nvSpPr>
        <p:spPr>
          <a:xfrm>
            <a:off x="3625481" y="5065521"/>
            <a:ext cx="635" cy="43815"/>
          </a:xfrm>
          <a:custGeom>
            <a:avLst/>
            <a:gdLst/>
            <a:ahLst/>
            <a:cxnLst/>
            <a:rect l="l" t="t" r="r" b="b"/>
            <a:pathLst>
              <a:path w="635" h="43814">
                <a:moveTo>
                  <a:pt x="190" y="-4762"/>
                </a:moveTo>
                <a:lnTo>
                  <a:pt x="190" y="4857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21" name="object 11321"/>
          <p:cNvSpPr/>
          <p:nvPr/>
        </p:nvSpPr>
        <p:spPr>
          <a:xfrm>
            <a:off x="3625100" y="5060315"/>
            <a:ext cx="635" cy="17145"/>
          </a:xfrm>
          <a:custGeom>
            <a:avLst/>
            <a:gdLst/>
            <a:ahLst/>
            <a:cxnLst/>
            <a:rect l="l" t="t" r="r" b="b"/>
            <a:pathLst>
              <a:path w="635" h="17145">
                <a:moveTo>
                  <a:pt x="0" y="16637"/>
                </a:moveTo>
                <a:lnTo>
                  <a:pt x="0" y="0"/>
                </a:lnTo>
                <a:lnTo>
                  <a:pt x="508" y="0"/>
                </a:lnTo>
                <a:lnTo>
                  <a:pt x="508" y="52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22" name="object 11322"/>
          <p:cNvSpPr/>
          <p:nvPr/>
        </p:nvSpPr>
        <p:spPr>
          <a:xfrm>
            <a:off x="3624465" y="5054727"/>
            <a:ext cx="1270" cy="10160"/>
          </a:xfrm>
          <a:custGeom>
            <a:avLst/>
            <a:gdLst/>
            <a:ahLst/>
            <a:cxnLst/>
            <a:rect l="l" t="t" r="r" b="b"/>
            <a:pathLst>
              <a:path w="1270" h="10160">
                <a:moveTo>
                  <a:pt x="0" y="10033"/>
                </a:moveTo>
                <a:lnTo>
                  <a:pt x="0" y="0"/>
                </a:lnTo>
                <a:lnTo>
                  <a:pt x="889" y="0"/>
                </a:lnTo>
                <a:lnTo>
                  <a:pt x="889" y="55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23" name="object 11323"/>
          <p:cNvSpPr/>
          <p:nvPr/>
        </p:nvSpPr>
        <p:spPr>
          <a:xfrm>
            <a:off x="3623957" y="5047360"/>
            <a:ext cx="1270" cy="21590"/>
          </a:xfrm>
          <a:custGeom>
            <a:avLst/>
            <a:gdLst/>
            <a:ahLst/>
            <a:cxnLst/>
            <a:rect l="l" t="t" r="r" b="b"/>
            <a:pathLst>
              <a:path w="1270" h="21589">
                <a:moveTo>
                  <a:pt x="0" y="21082"/>
                </a:moveTo>
                <a:lnTo>
                  <a:pt x="0" y="0"/>
                </a:lnTo>
                <a:lnTo>
                  <a:pt x="1016" y="0"/>
                </a:lnTo>
                <a:lnTo>
                  <a:pt x="1016" y="736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24" name="object 11324"/>
          <p:cNvSpPr/>
          <p:nvPr/>
        </p:nvSpPr>
        <p:spPr>
          <a:xfrm>
            <a:off x="3623322" y="5044694"/>
            <a:ext cx="1270" cy="8890"/>
          </a:xfrm>
          <a:custGeom>
            <a:avLst/>
            <a:gdLst/>
            <a:ahLst/>
            <a:cxnLst/>
            <a:rect l="l" t="t" r="r" b="b"/>
            <a:pathLst>
              <a:path w="1270" h="8889">
                <a:moveTo>
                  <a:pt x="0" y="8509"/>
                </a:moveTo>
                <a:lnTo>
                  <a:pt x="0" y="0"/>
                </a:lnTo>
                <a:lnTo>
                  <a:pt x="1143" y="0"/>
                </a:lnTo>
                <a:lnTo>
                  <a:pt x="1143" y="26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25" name="object 11325"/>
          <p:cNvSpPr/>
          <p:nvPr/>
        </p:nvSpPr>
        <p:spPr>
          <a:xfrm>
            <a:off x="3622941" y="5039105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26" name="object 11326"/>
          <p:cNvSpPr/>
          <p:nvPr/>
        </p:nvSpPr>
        <p:spPr>
          <a:xfrm>
            <a:off x="3621036" y="5027676"/>
            <a:ext cx="2540" cy="10795"/>
          </a:xfrm>
          <a:custGeom>
            <a:avLst/>
            <a:gdLst/>
            <a:ahLst/>
            <a:cxnLst/>
            <a:rect l="l" t="t" r="r" b="b"/>
            <a:pathLst>
              <a:path w="2539" h="10795">
                <a:moveTo>
                  <a:pt x="0" y="10667"/>
                </a:moveTo>
                <a:lnTo>
                  <a:pt x="0" y="0"/>
                </a:lnTo>
                <a:lnTo>
                  <a:pt x="2032" y="0"/>
                </a:lnTo>
                <a:lnTo>
                  <a:pt x="2032" y="38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27" name="object 11327"/>
          <p:cNvSpPr/>
          <p:nvPr/>
        </p:nvSpPr>
        <p:spPr>
          <a:xfrm>
            <a:off x="3626370" y="50411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28" name="object 11328"/>
          <p:cNvSpPr/>
          <p:nvPr/>
        </p:nvSpPr>
        <p:spPr>
          <a:xfrm>
            <a:off x="3626878" y="50577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29" name="object 11329"/>
          <p:cNvSpPr/>
          <p:nvPr/>
        </p:nvSpPr>
        <p:spPr>
          <a:xfrm>
            <a:off x="3626751" y="50284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30" name="object 11330"/>
          <p:cNvSpPr/>
          <p:nvPr/>
        </p:nvSpPr>
        <p:spPr>
          <a:xfrm>
            <a:off x="3626370" y="5022215"/>
            <a:ext cx="635" cy="19050"/>
          </a:xfrm>
          <a:custGeom>
            <a:avLst/>
            <a:gdLst/>
            <a:ahLst/>
            <a:cxnLst/>
            <a:rect l="l" t="t" r="r" b="b"/>
            <a:pathLst>
              <a:path w="635" h="19050">
                <a:moveTo>
                  <a:pt x="0" y="18923"/>
                </a:moveTo>
                <a:lnTo>
                  <a:pt x="0" y="0"/>
                </a:lnTo>
                <a:lnTo>
                  <a:pt x="508" y="0"/>
                </a:lnTo>
                <a:lnTo>
                  <a:pt x="508" y="6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31" name="object 11331"/>
          <p:cNvSpPr/>
          <p:nvPr/>
        </p:nvSpPr>
        <p:spPr>
          <a:xfrm>
            <a:off x="3622052" y="5016500"/>
            <a:ext cx="5080" cy="11430"/>
          </a:xfrm>
          <a:custGeom>
            <a:avLst/>
            <a:gdLst/>
            <a:ahLst/>
            <a:cxnLst/>
            <a:rect l="l" t="t" r="r" b="b"/>
            <a:pathLst>
              <a:path w="5079" h="11429">
                <a:moveTo>
                  <a:pt x="0" y="11175"/>
                </a:moveTo>
                <a:lnTo>
                  <a:pt x="0" y="0"/>
                </a:lnTo>
                <a:lnTo>
                  <a:pt x="4572" y="0"/>
                </a:lnTo>
                <a:lnTo>
                  <a:pt x="4572" y="57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32" name="object 11332"/>
          <p:cNvSpPr/>
          <p:nvPr/>
        </p:nvSpPr>
        <p:spPr>
          <a:xfrm>
            <a:off x="3620401" y="5000752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3937" y="0"/>
                </a:lnTo>
                <a:lnTo>
                  <a:pt x="3937" y="157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33" name="object 11333"/>
          <p:cNvSpPr/>
          <p:nvPr/>
        </p:nvSpPr>
        <p:spPr>
          <a:xfrm>
            <a:off x="3620147" y="4995290"/>
            <a:ext cx="2540" cy="57785"/>
          </a:xfrm>
          <a:custGeom>
            <a:avLst/>
            <a:gdLst/>
            <a:ahLst/>
            <a:cxnLst/>
            <a:rect l="l" t="t" r="r" b="b"/>
            <a:pathLst>
              <a:path w="2539" h="57785">
                <a:moveTo>
                  <a:pt x="0" y="57658"/>
                </a:moveTo>
                <a:lnTo>
                  <a:pt x="0" y="0"/>
                </a:lnTo>
                <a:lnTo>
                  <a:pt x="2159" y="0"/>
                </a:lnTo>
                <a:lnTo>
                  <a:pt x="2159" y="54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34" name="object 11334"/>
          <p:cNvSpPr/>
          <p:nvPr/>
        </p:nvSpPr>
        <p:spPr>
          <a:xfrm>
            <a:off x="3619131" y="4989703"/>
            <a:ext cx="2540" cy="18415"/>
          </a:xfrm>
          <a:custGeom>
            <a:avLst/>
            <a:gdLst/>
            <a:ahLst/>
            <a:cxnLst/>
            <a:rect l="l" t="t" r="r" b="b"/>
            <a:pathLst>
              <a:path w="2539" h="18414">
                <a:moveTo>
                  <a:pt x="0" y="18161"/>
                </a:moveTo>
                <a:lnTo>
                  <a:pt x="0" y="0"/>
                </a:lnTo>
                <a:lnTo>
                  <a:pt x="2159" y="0"/>
                </a:lnTo>
                <a:lnTo>
                  <a:pt x="2159" y="558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35" name="object 11335"/>
          <p:cNvSpPr/>
          <p:nvPr/>
        </p:nvSpPr>
        <p:spPr>
          <a:xfrm>
            <a:off x="3618369" y="4983607"/>
            <a:ext cx="1905" cy="34925"/>
          </a:xfrm>
          <a:custGeom>
            <a:avLst/>
            <a:gdLst/>
            <a:ahLst/>
            <a:cxnLst/>
            <a:rect l="l" t="t" r="r" b="b"/>
            <a:pathLst>
              <a:path w="1904" h="34925">
                <a:moveTo>
                  <a:pt x="0" y="34798"/>
                </a:moveTo>
                <a:lnTo>
                  <a:pt x="0" y="0"/>
                </a:lnTo>
                <a:lnTo>
                  <a:pt x="1778" y="0"/>
                </a:lnTo>
                <a:lnTo>
                  <a:pt x="1778" y="60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36" name="object 11336"/>
          <p:cNvSpPr/>
          <p:nvPr/>
        </p:nvSpPr>
        <p:spPr>
          <a:xfrm>
            <a:off x="3627259" y="50316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37" name="object 11337"/>
          <p:cNvSpPr/>
          <p:nvPr/>
        </p:nvSpPr>
        <p:spPr>
          <a:xfrm>
            <a:off x="3627894" y="5036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38" name="object 11338"/>
          <p:cNvSpPr/>
          <p:nvPr/>
        </p:nvSpPr>
        <p:spPr>
          <a:xfrm>
            <a:off x="3627640" y="50006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39" name="object 11339"/>
          <p:cNvSpPr/>
          <p:nvPr/>
        </p:nvSpPr>
        <p:spPr>
          <a:xfrm>
            <a:off x="3627386" y="4976621"/>
            <a:ext cx="635" cy="55244"/>
          </a:xfrm>
          <a:custGeom>
            <a:avLst/>
            <a:gdLst/>
            <a:ahLst/>
            <a:cxnLst/>
            <a:rect l="l" t="t" r="r" b="b"/>
            <a:pathLst>
              <a:path w="635" h="55245">
                <a:moveTo>
                  <a:pt x="190" y="-4762"/>
                </a:moveTo>
                <a:lnTo>
                  <a:pt x="190" y="5975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40" name="object 11340"/>
          <p:cNvSpPr/>
          <p:nvPr/>
        </p:nvSpPr>
        <p:spPr>
          <a:xfrm>
            <a:off x="3619258" y="4968113"/>
            <a:ext cx="8255" cy="15875"/>
          </a:xfrm>
          <a:custGeom>
            <a:avLst/>
            <a:gdLst/>
            <a:ahLst/>
            <a:cxnLst/>
            <a:rect l="l" t="t" r="r" b="b"/>
            <a:pathLst>
              <a:path w="8254" h="15875">
                <a:moveTo>
                  <a:pt x="0" y="15494"/>
                </a:moveTo>
                <a:lnTo>
                  <a:pt x="0" y="0"/>
                </a:lnTo>
                <a:lnTo>
                  <a:pt x="8255" y="0"/>
                </a:lnTo>
                <a:lnTo>
                  <a:pt x="8255" y="85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41" name="object 11341"/>
          <p:cNvSpPr/>
          <p:nvPr/>
        </p:nvSpPr>
        <p:spPr>
          <a:xfrm>
            <a:off x="3628402" y="5063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42" name="object 11342"/>
          <p:cNvSpPr/>
          <p:nvPr/>
        </p:nvSpPr>
        <p:spPr>
          <a:xfrm>
            <a:off x="3628783" y="5023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43" name="object 11343"/>
          <p:cNvSpPr/>
          <p:nvPr/>
        </p:nvSpPr>
        <p:spPr>
          <a:xfrm>
            <a:off x="3628529" y="5008371"/>
            <a:ext cx="635" cy="55244"/>
          </a:xfrm>
          <a:custGeom>
            <a:avLst/>
            <a:gdLst/>
            <a:ahLst/>
            <a:cxnLst/>
            <a:rect l="l" t="t" r="r" b="b"/>
            <a:pathLst>
              <a:path w="635" h="55245">
                <a:moveTo>
                  <a:pt x="190" y="-4762"/>
                </a:moveTo>
                <a:lnTo>
                  <a:pt x="190" y="5975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44" name="object 11344"/>
          <p:cNvSpPr/>
          <p:nvPr/>
        </p:nvSpPr>
        <p:spPr>
          <a:xfrm>
            <a:off x="3630434" y="4904168"/>
            <a:ext cx="0" cy="283210"/>
          </a:xfrm>
          <a:custGeom>
            <a:avLst/>
            <a:gdLst/>
            <a:ahLst/>
            <a:cxnLst/>
            <a:rect l="l" t="t" r="r" b="b"/>
            <a:pathLst>
              <a:path h="283210">
                <a:moveTo>
                  <a:pt x="0" y="0"/>
                </a:moveTo>
                <a:lnTo>
                  <a:pt x="0" y="28270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45" name="object 11345"/>
          <p:cNvSpPr/>
          <p:nvPr/>
        </p:nvSpPr>
        <p:spPr>
          <a:xfrm>
            <a:off x="3630307" y="5033898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3749"/>
                </a:moveTo>
                <a:lnTo>
                  <a:pt x="0" y="0"/>
                </a:lnTo>
                <a:lnTo>
                  <a:pt x="508" y="0"/>
                </a:lnTo>
                <a:lnTo>
                  <a:pt x="508" y="88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46" name="object 11346"/>
          <p:cNvSpPr/>
          <p:nvPr/>
        </p:nvSpPr>
        <p:spPr>
          <a:xfrm>
            <a:off x="3629799" y="5021960"/>
            <a:ext cx="1270" cy="38100"/>
          </a:xfrm>
          <a:custGeom>
            <a:avLst/>
            <a:gdLst/>
            <a:ahLst/>
            <a:cxnLst/>
            <a:rect l="l" t="t" r="r" b="b"/>
            <a:pathLst>
              <a:path w="1270" h="38100">
                <a:moveTo>
                  <a:pt x="0" y="37973"/>
                </a:moveTo>
                <a:lnTo>
                  <a:pt x="0" y="0"/>
                </a:lnTo>
                <a:lnTo>
                  <a:pt x="762" y="0"/>
                </a:lnTo>
                <a:lnTo>
                  <a:pt x="762" y="119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47" name="object 11347"/>
          <p:cNvSpPr/>
          <p:nvPr/>
        </p:nvSpPr>
        <p:spPr>
          <a:xfrm>
            <a:off x="3629545" y="50152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48" name="object 11348"/>
          <p:cNvSpPr/>
          <p:nvPr/>
        </p:nvSpPr>
        <p:spPr>
          <a:xfrm>
            <a:off x="3629926" y="5009007"/>
            <a:ext cx="1905" cy="6350"/>
          </a:xfrm>
          <a:custGeom>
            <a:avLst/>
            <a:gdLst/>
            <a:ahLst/>
            <a:cxnLst/>
            <a:rect l="l" t="t" r="r" b="b"/>
            <a:pathLst>
              <a:path w="1904" h="6350">
                <a:moveTo>
                  <a:pt x="0" y="6223"/>
                </a:moveTo>
                <a:lnTo>
                  <a:pt x="0" y="0"/>
                </a:lnTo>
                <a:lnTo>
                  <a:pt x="1397" y="0"/>
                </a:lnTo>
                <a:lnTo>
                  <a:pt x="1397" y="24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49" name="object 11349"/>
          <p:cNvSpPr/>
          <p:nvPr/>
        </p:nvSpPr>
        <p:spPr>
          <a:xfrm>
            <a:off x="3629418" y="5001514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74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50" name="object 11350"/>
          <p:cNvSpPr/>
          <p:nvPr/>
        </p:nvSpPr>
        <p:spPr>
          <a:xfrm>
            <a:off x="3629164" y="498830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51" name="object 11351"/>
          <p:cNvSpPr/>
          <p:nvPr/>
        </p:nvSpPr>
        <p:spPr>
          <a:xfrm>
            <a:off x="3628656" y="4981575"/>
            <a:ext cx="1270" cy="27305"/>
          </a:xfrm>
          <a:custGeom>
            <a:avLst/>
            <a:gdLst/>
            <a:ahLst/>
            <a:cxnLst/>
            <a:rect l="l" t="t" r="r" b="b"/>
            <a:pathLst>
              <a:path w="1270" h="27304">
                <a:moveTo>
                  <a:pt x="0" y="26797"/>
                </a:moveTo>
                <a:lnTo>
                  <a:pt x="0" y="0"/>
                </a:lnTo>
                <a:lnTo>
                  <a:pt x="889" y="0"/>
                </a:lnTo>
                <a:lnTo>
                  <a:pt x="889" y="67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52" name="object 11352"/>
          <p:cNvSpPr/>
          <p:nvPr/>
        </p:nvSpPr>
        <p:spPr>
          <a:xfrm>
            <a:off x="3628275" y="496608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53" name="object 11353"/>
          <p:cNvSpPr/>
          <p:nvPr/>
        </p:nvSpPr>
        <p:spPr>
          <a:xfrm>
            <a:off x="3623449" y="4959350"/>
            <a:ext cx="5715" cy="8890"/>
          </a:xfrm>
          <a:custGeom>
            <a:avLst/>
            <a:gdLst/>
            <a:ahLst/>
            <a:cxnLst/>
            <a:rect l="l" t="t" r="r" b="b"/>
            <a:pathLst>
              <a:path w="5714" h="8889">
                <a:moveTo>
                  <a:pt x="0" y="8762"/>
                </a:moveTo>
                <a:lnTo>
                  <a:pt x="0" y="0"/>
                </a:lnTo>
                <a:lnTo>
                  <a:pt x="5207" y="0"/>
                </a:lnTo>
                <a:lnTo>
                  <a:pt x="5207" y="67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54" name="object 11354"/>
          <p:cNvSpPr/>
          <p:nvPr/>
        </p:nvSpPr>
        <p:spPr>
          <a:xfrm>
            <a:off x="3618115" y="4944871"/>
            <a:ext cx="8255" cy="100965"/>
          </a:xfrm>
          <a:custGeom>
            <a:avLst/>
            <a:gdLst/>
            <a:ahLst/>
            <a:cxnLst/>
            <a:rect l="l" t="t" r="r" b="b"/>
            <a:pathLst>
              <a:path w="8254" h="100964">
                <a:moveTo>
                  <a:pt x="0" y="100457"/>
                </a:moveTo>
                <a:lnTo>
                  <a:pt x="0" y="0"/>
                </a:lnTo>
                <a:lnTo>
                  <a:pt x="8001" y="0"/>
                </a:lnTo>
                <a:lnTo>
                  <a:pt x="8001" y="144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55" name="object 11355"/>
          <p:cNvSpPr/>
          <p:nvPr/>
        </p:nvSpPr>
        <p:spPr>
          <a:xfrm>
            <a:off x="3617861" y="4929251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4191" y="0"/>
                </a:lnTo>
                <a:lnTo>
                  <a:pt x="4191" y="156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56" name="object 11356"/>
          <p:cNvSpPr/>
          <p:nvPr/>
        </p:nvSpPr>
        <p:spPr>
          <a:xfrm>
            <a:off x="3617607" y="4926965"/>
            <a:ext cx="2540" cy="69850"/>
          </a:xfrm>
          <a:custGeom>
            <a:avLst/>
            <a:gdLst/>
            <a:ahLst/>
            <a:cxnLst/>
            <a:rect l="l" t="t" r="r" b="b"/>
            <a:pathLst>
              <a:path w="2539" h="69850">
                <a:moveTo>
                  <a:pt x="0" y="69341"/>
                </a:moveTo>
                <a:lnTo>
                  <a:pt x="0" y="0"/>
                </a:lnTo>
                <a:lnTo>
                  <a:pt x="2413" y="0"/>
                </a:lnTo>
                <a:lnTo>
                  <a:pt x="2413" y="22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57" name="object 11357"/>
          <p:cNvSpPr/>
          <p:nvPr/>
        </p:nvSpPr>
        <p:spPr>
          <a:xfrm>
            <a:off x="3617353" y="4888738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3822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58" name="object 11358"/>
          <p:cNvSpPr/>
          <p:nvPr/>
        </p:nvSpPr>
        <p:spPr>
          <a:xfrm>
            <a:off x="3616464" y="4871592"/>
            <a:ext cx="1905" cy="23495"/>
          </a:xfrm>
          <a:custGeom>
            <a:avLst/>
            <a:gdLst/>
            <a:ahLst/>
            <a:cxnLst/>
            <a:rect l="l" t="t" r="r" b="b"/>
            <a:pathLst>
              <a:path w="1904" h="23495">
                <a:moveTo>
                  <a:pt x="0" y="23240"/>
                </a:moveTo>
                <a:lnTo>
                  <a:pt x="0" y="0"/>
                </a:lnTo>
                <a:lnTo>
                  <a:pt x="1651" y="0"/>
                </a:lnTo>
                <a:lnTo>
                  <a:pt x="1651" y="171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59" name="object 11359"/>
          <p:cNvSpPr/>
          <p:nvPr/>
        </p:nvSpPr>
        <p:spPr>
          <a:xfrm>
            <a:off x="3615956" y="485940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21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60" name="object 11360"/>
          <p:cNvSpPr/>
          <p:nvPr/>
        </p:nvSpPr>
        <p:spPr>
          <a:xfrm>
            <a:off x="3633609" y="50570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61" name="object 11361"/>
          <p:cNvSpPr/>
          <p:nvPr/>
        </p:nvSpPr>
        <p:spPr>
          <a:xfrm>
            <a:off x="3634371" y="50803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62" name="object 11362"/>
          <p:cNvSpPr/>
          <p:nvPr/>
        </p:nvSpPr>
        <p:spPr>
          <a:xfrm>
            <a:off x="3634879" y="51158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63" name="object 11363"/>
          <p:cNvSpPr/>
          <p:nvPr/>
        </p:nvSpPr>
        <p:spPr>
          <a:xfrm>
            <a:off x="3634752" y="5049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64" name="object 11364"/>
          <p:cNvSpPr/>
          <p:nvPr/>
        </p:nvSpPr>
        <p:spPr>
          <a:xfrm>
            <a:off x="3635260" y="5070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65" name="object 11365"/>
          <p:cNvSpPr/>
          <p:nvPr/>
        </p:nvSpPr>
        <p:spPr>
          <a:xfrm>
            <a:off x="3635895" y="50853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66" name="object 11366"/>
          <p:cNvSpPr/>
          <p:nvPr/>
        </p:nvSpPr>
        <p:spPr>
          <a:xfrm>
            <a:off x="3636403" y="5091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67" name="object 11367"/>
          <p:cNvSpPr/>
          <p:nvPr/>
        </p:nvSpPr>
        <p:spPr>
          <a:xfrm>
            <a:off x="3636276" y="5079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68" name="object 11368"/>
          <p:cNvSpPr/>
          <p:nvPr/>
        </p:nvSpPr>
        <p:spPr>
          <a:xfrm>
            <a:off x="3635895" y="5060822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511"/>
                </a:moveTo>
                <a:lnTo>
                  <a:pt x="0" y="0"/>
                </a:lnTo>
                <a:lnTo>
                  <a:pt x="508" y="0"/>
                </a:lnTo>
                <a:lnTo>
                  <a:pt x="508" y="185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69" name="object 11369"/>
          <p:cNvSpPr/>
          <p:nvPr/>
        </p:nvSpPr>
        <p:spPr>
          <a:xfrm>
            <a:off x="3637419" y="52166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70" name="object 11370"/>
          <p:cNvSpPr/>
          <p:nvPr/>
        </p:nvSpPr>
        <p:spPr>
          <a:xfrm>
            <a:off x="3637800" y="5158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71" name="object 11371"/>
          <p:cNvSpPr/>
          <p:nvPr/>
        </p:nvSpPr>
        <p:spPr>
          <a:xfrm>
            <a:off x="3637419" y="5143372"/>
            <a:ext cx="635" cy="73660"/>
          </a:xfrm>
          <a:custGeom>
            <a:avLst/>
            <a:gdLst/>
            <a:ahLst/>
            <a:cxnLst/>
            <a:rect l="l" t="t" r="r" b="b"/>
            <a:pathLst>
              <a:path w="635" h="73660">
                <a:moveTo>
                  <a:pt x="190" y="-4762"/>
                </a:moveTo>
                <a:lnTo>
                  <a:pt x="190" y="7804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72" name="object 11372"/>
          <p:cNvSpPr/>
          <p:nvPr/>
        </p:nvSpPr>
        <p:spPr>
          <a:xfrm>
            <a:off x="3638308" y="51560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73" name="object 11373"/>
          <p:cNvSpPr/>
          <p:nvPr/>
        </p:nvSpPr>
        <p:spPr>
          <a:xfrm>
            <a:off x="3638689" y="51581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74" name="object 11374"/>
          <p:cNvSpPr/>
          <p:nvPr/>
        </p:nvSpPr>
        <p:spPr>
          <a:xfrm>
            <a:off x="3639324" y="51813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75" name="object 11375"/>
          <p:cNvSpPr/>
          <p:nvPr/>
        </p:nvSpPr>
        <p:spPr>
          <a:xfrm>
            <a:off x="3639070" y="51537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76" name="object 11376"/>
          <p:cNvSpPr/>
          <p:nvPr/>
        </p:nvSpPr>
        <p:spPr>
          <a:xfrm>
            <a:off x="3639959" y="5188775"/>
            <a:ext cx="0" cy="132080"/>
          </a:xfrm>
          <a:custGeom>
            <a:avLst/>
            <a:gdLst/>
            <a:ahLst/>
            <a:cxnLst/>
            <a:rect l="l" t="t" r="r" b="b"/>
            <a:pathLst>
              <a:path h="132079">
                <a:moveTo>
                  <a:pt x="0" y="0"/>
                </a:moveTo>
                <a:lnTo>
                  <a:pt x="0" y="13169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77" name="object 11377"/>
          <p:cNvSpPr/>
          <p:nvPr/>
        </p:nvSpPr>
        <p:spPr>
          <a:xfrm>
            <a:off x="3641737" y="52738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78" name="object 11378"/>
          <p:cNvSpPr/>
          <p:nvPr/>
        </p:nvSpPr>
        <p:spPr>
          <a:xfrm>
            <a:off x="3641610" y="52421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79" name="object 11379"/>
          <p:cNvSpPr/>
          <p:nvPr/>
        </p:nvSpPr>
        <p:spPr>
          <a:xfrm>
            <a:off x="3641356" y="5215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80" name="object 11380"/>
          <p:cNvSpPr/>
          <p:nvPr/>
        </p:nvSpPr>
        <p:spPr>
          <a:xfrm>
            <a:off x="3642118" y="52377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81" name="object 11381"/>
          <p:cNvSpPr/>
          <p:nvPr/>
        </p:nvSpPr>
        <p:spPr>
          <a:xfrm>
            <a:off x="3642499" y="52232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82" name="object 11382"/>
          <p:cNvSpPr/>
          <p:nvPr/>
        </p:nvSpPr>
        <p:spPr>
          <a:xfrm>
            <a:off x="3641356" y="5206365"/>
            <a:ext cx="1270" cy="4445"/>
          </a:xfrm>
          <a:custGeom>
            <a:avLst/>
            <a:gdLst/>
            <a:ahLst/>
            <a:cxnLst/>
            <a:rect l="l" t="t" r="r" b="b"/>
            <a:pathLst>
              <a:path w="1270" h="4445">
                <a:moveTo>
                  <a:pt x="0" y="4445"/>
                </a:moveTo>
                <a:lnTo>
                  <a:pt x="0" y="0"/>
                </a:lnTo>
                <a:lnTo>
                  <a:pt x="1016" y="0"/>
                </a:lnTo>
                <a:lnTo>
                  <a:pt x="1016" y="17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83" name="object 11383"/>
          <p:cNvSpPr/>
          <p:nvPr/>
        </p:nvSpPr>
        <p:spPr>
          <a:xfrm>
            <a:off x="3640721" y="5174869"/>
            <a:ext cx="1270" cy="37465"/>
          </a:xfrm>
          <a:custGeom>
            <a:avLst/>
            <a:gdLst/>
            <a:ahLst/>
            <a:cxnLst/>
            <a:rect l="l" t="t" r="r" b="b"/>
            <a:pathLst>
              <a:path w="1270" h="37464">
                <a:moveTo>
                  <a:pt x="0" y="37464"/>
                </a:moveTo>
                <a:lnTo>
                  <a:pt x="0" y="0"/>
                </a:lnTo>
                <a:lnTo>
                  <a:pt x="762" y="0"/>
                </a:lnTo>
                <a:lnTo>
                  <a:pt x="762" y="186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84" name="object 11384"/>
          <p:cNvSpPr/>
          <p:nvPr/>
        </p:nvSpPr>
        <p:spPr>
          <a:xfrm>
            <a:off x="3640467" y="5171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85" name="object 11385"/>
          <p:cNvSpPr/>
          <p:nvPr/>
        </p:nvSpPr>
        <p:spPr>
          <a:xfrm>
            <a:off x="3640213" y="51661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86" name="object 11386"/>
          <p:cNvSpPr/>
          <p:nvPr/>
        </p:nvSpPr>
        <p:spPr>
          <a:xfrm>
            <a:off x="3639959" y="5162169"/>
            <a:ext cx="635" cy="53340"/>
          </a:xfrm>
          <a:custGeom>
            <a:avLst/>
            <a:gdLst/>
            <a:ahLst/>
            <a:cxnLst/>
            <a:rect l="l" t="t" r="r" b="b"/>
            <a:pathLst>
              <a:path w="635" h="53339">
                <a:moveTo>
                  <a:pt x="253" y="-4762"/>
                </a:moveTo>
                <a:lnTo>
                  <a:pt x="253" y="5784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87" name="object 11387"/>
          <p:cNvSpPr/>
          <p:nvPr/>
        </p:nvSpPr>
        <p:spPr>
          <a:xfrm>
            <a:off x="3639705" y="51457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88" name="object 11388"/>
          <p:cNvSpPr/>
          <p:nvPr/>
        </p:nvSpPr>
        <p:spPr>
          <a:xfrm>
            <a:off x="3639197" y="5136896"/>
            <a:ext cx="1270" cy="17145"/>
          </a:xfrm>
          <a:custGeom>
            <a:avLst/>
            <a:gdLst/>
            <a:ahLst/>
            <a:cxnLst/>
            <a:rect l="l" t="t" r="r" b="b"/>
            <a:pathLst>
              <a:path w="1270" h="17145">
                <a:moveTo>
                  <a:pt x="0" y="16890"/>
                </a:moveTo>
                <a:lnTo>
                  <a:pt x="0" y="0"/>
                </a:lnTo>
                <a:lnTo>
                  <a:pt x="762" y="0"/>
                </a:lnTo>
                <a:lnTo>
                  <a:pt x="762" y="88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89" name="object 11389"/>
          <p:cNvSpPr/>
          <p:nvPr/>
        </p:nvSpPr>
        <p:spPr>
          <a:xfrm>
            <a:off x="3638816" y="5125846"/>
            <a:ext cx="1270" cy="32384"/>
          </a:xfrm>
          <a:custGeom>
            <a:avLst/>
            <a:gdLst/>
            <a:ahLst/>
            <a:cxnLst/>
            <a:rect l="l" t="t" r="r" b="b"/>
            <a:pathLst>
              <a:path w="1270" h="32385">
                <a:moveTo>
                  <a:pt x="0" y="32258"/>
                </a:moveTo>
                <a:lnTo>
                  <a:pt x="0" y="0"/>
                </a:lnTo>
                <a:lnTo>
                  <a:pt x="762" y="0"/>
                </a:lnTo>
                <a:lnTo>
                  <a:pt x="762" y="110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90" name="object 11390"/>
          <p:cNvSpPr/>
          <p:nvPr/>
        </p:nvSpPr>
        <p:spPr>
          <a:xfrm>
            <a:off x="3638435" y="5117338"/>
            <a:ext cx="1270" cy="38735"/>
          </a:xfrm>
          <a:custGeom>
            <a:avLst/>
            <a:gdLst/>
            <a:ahLst/>
            <a:cxnLst/>
            <a:rect l="l" t="t" r="r" b="b"/>
            <a:pathLst>
              <a:path w="1270" h="38735">
                <a:moveTo>
                  <a:pt x="0" y="38735"/>
                </a:moveTo>
                <a:lnTo>
                  <a:pt x="0" y="0"/>
                </a:lnTo>
                <a:lnTo>
                  <a:pt x="762" y="0"/>
                </a:lnTo>
                <a:lnTo>
                  <a:pt x="762" y="85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91" name="object 11391"/>
          <p:cNvSpPr/>
          <p:nvPr/>
        </p:nvSpPr>
        <p:spPr>
          <a:xfrm>
            <a:off x="3638181" y="51100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92" name="object 11392"/>
          <p:cNvSpPr/>
          <p:nvPr/>
        </p:nvSpPr>
        <p:spPr>
          <a:xfrm>
            <a:off x="3637673" y="5105780"/>
            <a:ext cx="1270" cy="38100"/>
          </a:xfrm>
          <a:custGeom>
            <a:avLst/>
            <a:gdLst/>
            <a:ahLst/>
            <a:cxnLst/>
            <a:rect l="l" t="t" r="r" b="b"/>
            <a:pathLst>
              <a:path w="1270" h="38100">
                <a:moveTo>
                  <a:pt x="0" y="37591"/>
                </a:moveTo>
                <a:lnTo>
                  <a:pt x="0" y="0"/>
                </a:lnTo>
                <a:lnTo>
                  <a:pt x="762" y="0"/>
                </a:lnTo>
                <a:lnTo>
                  <a:pt x="762" y="431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93" name="object 11393"/>
          <p:cNvSpPr/>
          <p:nvPr/>
        </p:nvSpPr>
        <p:spPr>
          <a:xfrm>
            <a:off x="3637165" y="508723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94" name="object 11394"/>
          <p:cNvSpPr/>
          <p:nvPr/>
        </p:nvSpPr>
        <p:spPr>
          <a:xfrm>
            <a:off x="3637038" y="50736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95" name="object 11395"/>
          <p:cNvSpPr/>
          <p:nvPr/>
        </p:nvSpPr>
        <p:spPr>
          <a:xfrm>
            <a:off x="3636784" y="50590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96" name="object 11396"/>
          <p:cNvSpPr/>
          <p:nvPr/>
        </p:nvSpPr>
        <p:spPr>
          <a:xfrm>
            <a:off x="3636149" y="5052695"/>
            <a:ext cx="1270" cy="8255"/>
          </a:xfrm>
          <a:custGeom>
            <a:avLst/>
            <a:gdLst/>
            <a:ahLst/>
            <a:cxnLst/>
            <a:rect l="l" t="t" r="r" b="b"/>
            <a:pathLst>
              <a:path w="1270" h="8254">
                <a:moveTo>
                  <a:pt x="0" y="8127"/>
                </a:moveTo>
                <a:lnTo>
                  <a:pt x="0" y="0"/>
                </a:lnTo>
                <a:lnTo>
                  <a:pt x="889" y="0"/>
                </a:lnTo>
                <a:lnTo>
                  <a:pt x="889" y="63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97" name="object 11397"/>
          <p:cNvSpPr/>
          <p:nvPr/>
        </p:nvSpPr>
        <p:spPr>
          <a:xfrm>
            <a:off x="3635641" y="504659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98" name="object 11398"/>
          <p:cNvSpPr/>
          <p:nvPr/>
        </p:nvSpPr>
        <p:spPr>
          <a:xfrm>
            <a:off x="3635387" y="5037328"/>
            <a:ext cx="1270" cy="33655"/>
          </a:xfrm>
          <a:custGeom>
            <a:avLst/>
            <a:gdLst/>
            <a:ahLst/>
            <a:cxnLst/>
            <a:rect l="l" t="t" r="r" b="b"/>
            <a:pathLst>
              <a:path w="1270" h="33654">
                <a:moveTo>
                  <a:pt x="0" y="33400"/>
                </a:moveTo>
                <a:lnTo>
                  <a:pt x="0" y="0"/>
                </a:lnTo>
                <a:lnTo>
                  <a:pt x="762" y="0"/>
                </a:lnTo>
                <a:lnTo>
                  <a:pt x="762" y="92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399" name="object 11399"/>
          <p:cNvSpPr/>
          <p:nvPr/>
        </p:nvSpPr>
        <p:spPr>
          <a:xfrm>
            <a:off x="3634879" y="5034788"/>
            <a:ext cx="1270" cy="14604"/>
          </a:xfrm>
          <a:custGeom>
            <a:avLst/>
            <a:gdLst/>
            <a:ahLst/>
            <a:cxnLst/>
            <a:rect l="l" t="t" r="r" b="b"/>
            <a:pathLst>
              <a:path w="1270" h="14604">
                <a:moveTo>
                  <a:pt x="0" y="14477"/>
                </a:moveTo>
                <a:lnTo>
                  <a:pt x="0" y="0"/>
                </a:lnTo>
                <a:lnTo>
                  <a:pt x="889" y="0"/>
                </a:lnTo>
                <a:lnTo>
                  <a:pt x="889" y="25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00" name="object 11400"/>
          <p:cNvSpPr/>
          <p:nvPr/>
        </p:nvSpPr>
        <p:spPr>
          <a:xfrm>
            <a:off x="3634371" y="5021071"/>
            <a:ext cx="1270" cy="59690"/>
          </a:xfrm>
          <a:custGeom>
            <a:avLst/>
            <a:gdLst/>
            <a:ahLst/>
            <a:cxnLst/>
            <a:rect l="l" t="t" r="r" b="b"/>
            <a:pathLst>
              <a:path w="1270" h="59689">
                <a:moveTo>
                  <a:pt x="0" y="59309"/>
                </a:moveTo>
                <a:lnTo>
                  <a:pt x="0" y="0"/>
                </a:lnTo>
                <a:lnTo>
                  <a:pt x="889" y="0"/>
                </a:lnTo>
                <a:lnTo>
                  <a:pt x="889" y="137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01" name="object 11401"/>
          <p:cNvSpPr/>
          <p:nvPr/>
        </p:nvSpPr>
        <p:spPr>
          <a:xfrm>
            <a:off x="3634117" y="4998084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02" name="object 11402"/>
          <p:cNvSpPr/>
          <p:nvPr/>
        </p:nvSpPr>
        <p:spPr>
          <a:xfrm>
            <a:off x="3633990" y="49858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03" name="object 11403"/>
          <p:cNvSpPr/>
          <p:nvPr/>
        </p:nvSpPr>
        <p:spPr>
          <a:xfrm>
            <a:off x="3633609" y="4981955"/>
            <a:ext cx="635" cy="75565"/>
          </a:xfrm>
          <a:custGeom>
            <a:avLst/>
            <a:gdLst/>
            <a:ahLst/>
            <a:cxnLst/>
            <a:rect l="l" t="t" r="r" b="b"/>
            <a:pathLst>
              <a:path w="635" h="75564">
                <a:moveTo>
                  <a:pt x="317" y="-4762"/>
                </a:moveTo>
                <a:lnTo>
                  <a:pt x="317" y="798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04" name="object 11404"/>
          <p:cNvSpPr/>
          <p:nvPr/>
        </p:nvSpPr>
        <p:spPr>
          <a:xfrm>
            <a:off x="3633355" y="49745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05" name="object 11405"/>
          <p:cNvSpPr/>
          <p:nvPr/>
        </p:nvSpPr>
        <p:spPr>
          <a:xfrm>
            <a:off x="3643134" y="50097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06" name="object 11406"/>
          <p:cNvSpPr/>
          <p:nvPr/>
        </p:nvSpPr>
        <p:spPr>
          <a:xfrm>
            <a:off x="3643896" y="5103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07" name="object 11407"/>
          <p:cNvSpPr/>
          <p:nvPr/>
        </p:nvSpPr>
        <p:spPr>
          <a:xfrm>
            <a:off x="3644277" y="50904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08" name="object 11408"/>
          <p:cNvSpPr/>
          <p:nvPr/>
        </p:nvSpPr>
        <p:spPr>
          <a:xfrm>
            <a:off x="3643896" y="5055615"/>
            <a:ext cx="635" cy="48260"/>
          </a:xfrm>
          <a:custGeom>
            <a:avLst/>
            <a:gdLst/>
            <a:ahLst/>
            <a:cxnLst/>
            <a:rect l="l" t="t" r="r" b="b"/>
            <a:pathLst>
              <a:path w="635" h="48260">
                <a:moveTo>
                  <a:pt x="190" y="-4762"/>
                </a:moveTo>
                <a:lnTo>
                  <a:pt x="190" y="5276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09" name="object 11409"/>
          <p:cNvSpPr/>
          <p:nvPr/>
        </p:nvSpPr>
        <p:spPr>
          <a:xfrm>
            <a:off x="3644785" y="50708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10" name="object 11410"/>
          <p:cNvSpPr/>
          <p:nvPr/>
        </p:nvSpPr>
        <p:spPr>
          <a:xfrm>
            <a:off x="3644658" y="5037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11" name="object 11411"/>
          <p:cNvSpPr/>
          <p:nvPr/>
        </p:nvSpPr>
        <p:spPr>
          <a:xfrm>
            <a:off x="3644150" y="5031740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3875"/>
                </a:moveTo>
                <a:lnTo>
                  <a:pt x="0" y="0"/>
                </a:lnTo>
                <a:lnTo>
                  <a:pt x="635" y="0"/>
                </a:lnTo>
                <a:lnTo>
                  <a:pt x="635" y="57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12" name="object 11412"/>
          <p:cNvSpPr/>
          <p:nvPr/>
        </p:nvSpPr>
        <p:spPr>
          <a:xfrm>
            <a:off x="3643642" y="502119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13" name="object 11413"/>
          <p:cNvSpPr/>
          <p:nvPr/>
        </p:nvSpPr>
        <p:spPr>
          <a:xfrm>
            <a:off x="3646182" y="5143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14" name="object 11414"/>
          <p:cNvSpPr/>
          <p:nvPr/>
        </p:nvSpPr>
        <p:spPr>
          <a:xfrm>
            <a:off x="3645928" y="50829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15" name="object 11415"/>
          <p:cNvSpPr/>
          <p:nvPr/>
        </p:nvSpPr>
        <p:spPr>
          <a:xfrm>
            <a:off x="3646563" y="51470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16" name="object 11416"/>
          <p:cNvSpPr/>
          <p:nvPr/>
        </p:nvSpPr>
        <p:spPr>
          <a:xfrm>
            <a:off x="3647833" y="51568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17" name="object 11417"/>
          <p:cNvSpPr/>
          <p:nvPr/>
        </p:nvSpPr>
        <p:spPr>
          <a:xfrm>
            <a:off x="3648468" y="52081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18" name="object 11418"/>
          <p:cNvSpPr/>
          <p:nvPr/>
        </p:nvSpPr>
        <p:spPr>
          <a:xfrm>
            <a:off x="3648214" y="51771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19" name="object 11419"/>
          <p:cNvSpPr/>
          <p:nvPr/>
        </p:nvSpPr>
        <p:spPr>
          <a:xfrm>
            <a:off x="3648849" y="51746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20" name="object 11420"/>
          <p:cNvSpPr/>
          <p:nvPr/>
        </p:nvSpPr>
        <p:spPr>
          <a:xfrm>
            <a:off x="3648341" y="5140705"/>
            <a:ext cx="635" cy="36830"/>
          </a:xfrm>
          <a:custGeom>
            <a:avLst/>
            <a:gdLst/>
            <a:ahLst/>
            <a:cxnLst/>
            <a:rect l="l" t="t" r="r" b="b"/>
            <a:pathLst>
              <a:path w="635" h="36829">
                <a:moveTo>
                  <a:pt x="0" y="36449"/>
                </a:moveTo>
                <a:lnTo>
                  <a:pt x="0" y="0"/>
                </a:lnTo>
                <a:lnTo>
                  <a:pt x="508" y="0"/>
                </a:lnTo>
                <a:lnTo>
                  <a:pt x="508" y="339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21" name="object 11421"/>
          <p:cNvSpPr/>
          <p:nvPr/>
        </p:nvSpPr>
        <p:spPr>
          <a:xfrm>
            <a:off x="3647960" y="5124958"/>
            <a:ext cx="635" cy="32384"/>
          </a:xfrm>
          <a:custGeom>
            <a:avLst/>
            <a:gdLst/>
            <a:ahLst/>
            <a:cxnLst/>
            <a:rect l="l" t="t" r="r" b="b"/>
            <a:pathLst>
              <a:path w="635" h="32385">
                <a:moveTo>
                  <a:pt x="0" y="31876"/>
                </a:moveTo>
                <a:lnTo>
                  <a:pt x="0" y="0"/>
                </a:lnTo>
                <a:lnTo>
                  <a:pt x="635" y="0"/>
                </a:lnTo>
                <a:lnTo>
                  <a:pt x="635" y="1574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22" name="object 11422"/>
          <p:cNvSpPr/>
          <p:nvPr/>
        </p:nvSpPr>
        <p:spPr>
          <a:xfrm>
            <a:off x="3647706" y="51175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23" name="object 11423"/>
          <p:cNvSpPr/>
          <p:nvPr/>
        </p:nvSpPr>
        <p:spPr>
          <a:xfrm>
            <a:off x="3647452" y="51069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24" name="object 11424"/>
          <p:cNvSpPr/>
          <p:nvPr/>
        </p:nvSpPr>
        <p:spPr>
          <a:xfrm>
            <a:off x="3647325" y="51009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25" name="object 11425"/>
          <p:cNvSpPr/>
          <p:nvPr/>
        </p:nvSpPr>
        <p:spPr>
          <a:xfrm>
            <a:off x="3647071" y="50998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26" name="object 11426"/>
          <p:cNvSpPr/>
          <p:nvPr/>
        </p:nvSpPr>
        <p:spPr>
          <a:xfrm>
            <a:off x="3646944" y="50938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27" name="object 11427"/>
          <p:cNvSpPr/>
          <p:nvPr/>
        </p:nvSpPr>
        <p:spPr>
          <a:xfrm>
            <a:off x="3646563" y="5078095"/>
            <a:ext cx="635" cy="69215"/>
          </a:xfrm>
          <a:custGeom>
            <a:avLst/>
            <a:gdLst/>
            <a:ahLst/>
            <a:cxnLst/>
            <a:rect l="l" t="t" r="r" b="b"/>
            <a:pathLst>
              <a:path w="635" h="69214">
                <a:moveTo>
                  <a:pt x="253" y="-4762"/>
                </a:moveTo>
                <a:lnTo>
                  <a:pt x="253" y="7372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28" name="object 11428"/>
          <p:cNvSpPr/>
          <p:nvPr/>
        </p:nvSpPr>
        <p:spPr>
          <a:xfrm>
            <a:off x="3646055" y="5062473"/>
            <a:ext cx="1270" cy="20955"/>
          </a:xfrm>
          <a:custGeom>
            <a:avLst/>
            <a:gdLst/>
            <a:ahLst/>
            <a:cxnLst/>
            <a:rect l="l" t="t" r="r" b="b"/>
            <a:pathLst>
              <a:path w="1270" h="20954">
                <a:moveTo>
                  <a:pt x="0" y="20447"/>
                </a:moveTo>
                <a:lnTo>
                  <a:pt x="0" y="0"/>
                </a:lnTo>
                <a:lnTo>
                  <a:pt x="762" y="0"/>
                </a:lnTo>
                <a:lnTo>
                  <a:pt x="762" y="156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29" name="object 11429"/>
          <p:cNvSpPr/>
          <p:nvPr/>
        </p:nvSpPr>
        <p:spPr>
          <a:xfrm>
            <a:off x="3645801" y="5056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30" name="object 11430"/>
          <p:cNvSpPr/>
          <p:nvPr/>
        </p:nvSpPr>
        <p:spPr>
          <a:xfrm>
            <a:off x="3645547" y="50384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31" name="object 11431"/>
          <p:cNvSpPr/>
          <p:nvPr/>
        </p:nvSpPr>
        <p:spPr>
          <a:xfrm>
            <a:off x="3645420" y="50261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32" name="object 11432"/>
          <p:cNvSpPr/>
          <p:nvPr/>
        </p:nvSpPr>
        <p:spPr>
          <a:xfrm>
            <a:off x="3645166" y="50208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33" name="object 11433"/>
          <p:cNvSpPr/>
          <p:nvPr/>
        </p:nvSpPr>
        <p:spPr>
          <a:xfrm>
            <a:off x="3644023" y="5009134"/>
            <a:ext cx="1905" cy="12065"/>
          </a:xfrm>
          <a:custGeom>
            <a:avLst/>
            <a:gdLst/>
            <a:ahLst/>
            <a:cxnLst/>
            <a:rect l="l" t="t" r="r" b="b"/>
            <a:pathLst>
              <a:path w="1904" h="12064">
                <a:moveTo>
                  <a:pt x="0" y="12064"/>
                </a:moveTo>
                <a:lnTo>
                  <a:pt x="0" y="0"/>
                </a:lnTo>
                <a:lnTo>
                  <a:pt x="1397" y="0"/>
                </a:lnTo>
                <a:lnTo>
                  <a:pt x="1397" y="116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34" name="object 11434"/>
          <p:cNvSpPr/>
          <p:nvPr/>
        </p:nvSpPr>
        <p:spPr>
          <a:xfrm>
            <a:off x="3643515" y="499516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39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35" name="object 11435"/>
          <p:cNvSpPr/>
          <p:nvPr/>
        </p:nvSpPr>
        <p:spPr>
          <a:xfrm>
            <a:off x="3643134" y="4989829"/>
            <a:ext cx="1270" cy="20320"/>
          </a:xfrm>
          <a:custGeom>
            <a:avLst/>
            <a:gdLst/>
            <a:ahLst/>
            <a:cxnLst/>
            <a:rect l="l" t="t" r="r" b="b"/>
            <a:pathLst>
              <a:path w="1270" h="20320">
                <a:moveTo>
                  <a:pt x="0" y="19938"/>
                </a:moveTo>
                <a:lnTo>
                  <a:pt x="0" y="0"/>
                </a:lnTo>
                <a:lnTo>
                  <a:pt x="1016" y="0"/>
                </a:lnTo>
                <a:lnTo>
                  <a:pt x="1016" y="533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36" name="object 11436"/>
          <p:cNvSpPr/>
          <p:nvPr/>
        </p:nvSpPr>
        <p:spPr>
          <a:xfrm>
            <a:off x="3642880" y="4967732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37" name="object 11437"/>
          <p:cNvSpPr/>
          <p:nvPr/>
        </p:nvSpPr>
        <p:spPr>
          <a:xfrm>
            <a:off x="3633609" y="4961254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60" h="13335">
                <a:moveTo>
                  <a:pt x="0" y="13335"/>
                </a:moveTo>
                <a:lnTo>
                  <a:pt x="0" y="0"/>
                </a:lnTo>
                <a:lnTo>
                  <a:pt x="9652" y="0"/>
                </a:lnTo>
                <a:lnTo>
                  <a:pt x="9652" y="6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38" name="object 11438"/>
          <p:cNvSpPr/>
          <p:nvPr/>
        </p:nvSpPr>
        <p:spPr>
          <a:xfrm>
            <a:off x="3633228" y="4933822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207" y="0"/>
                </a:lnTo>
                <a:lnTo>
                  <a:pt x="5207" y="2743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39" name="object 11439"/>
          <p:cNvSpPr/>
          <p:nvPr/>
        </p:nvSpPr>
        <p:spPr>
          <a:xfrm>
            <a:off x="3632974" y="4912486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794" y="0"/>
                </a:lnTo>
                <a:lnTo>
                  <a:pt x="2794" y="213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40" name="object 11440"/>
          <p:cNvSpPr/>
          <p:nvPr/>
        </p:nvSpPr>
        <p:spPr>
          <a:xfrm>
            <a:off x="3632847" y="489140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2108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41" name="object 11441"/>
          <p:cNvSpPr/>
          <p:nvPr/>
        </p:nvSpPr>
        <p:spPr>
          <a:xfrm>
            <a:off x="3632593" y="48837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42" name="object 11442"/>
          <p:cNvSpPr/>
          <p:nvPr/>
        </p:nvSpPr>
        <p:spPr>
          <a:xfrm>
            <a:off x="3632466" y="4873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43" name="object 11443"/>
          <p:cNvSpPr/>
          <p:nvPr/>
        </p:nvSpPr>
        <p:spPr>
          <a:xfrm>
            <a:off x="3632212" y="4865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44" name="object 11444"/>
          <p:cNvSpPr/>
          <p:nvPr/>
        </p:nvSpPr>
        <p:spPr>
          <a:xfrm>
            <a:off x="3631958" y="4855464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253" y="-4762"/>
                </a:moveTo>
                <a:lnTo>
                  <a:pt x="253" y="5822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45" name="object 11445"/>
          <p:cNvSpPr/>
          <p:nvPr/>
        </p:nvSpPr>
        <p:spPr>
          <a:xfrm>
            <a:off x="3616591" y="4851908"/>
            <a:ext cx="15875" cy="7620"/>
          </a:xfrm>
          <a:custGeom>
            <a:avLst/>
            <a:gdLst/>
            <a:ahLst/>
            <a:cxnLst/>
            <a:rect l="l" t="t" r="r" b="b"/>
            <a:pathLst>
              <a:path w="15875" h="7620">
                <a:moveTo>
                  <a:pt x="0" y="7492"/>
                </a:moveTo>
                <a:lnTo>
                  <a:pt x="0" y="0"/>
                </a:lnTo>
                <a:lnTo>
                  <a:pt x="15621" y="0"/>
                </a:lnTo>
                <a:lnTo>
                  <a:pt x="15621" y="35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46" name="object 11446"/>
          <p:cNvSpPr/>
          <p:nvPr/>
        </p:nvSpPr>
        <p:spPr>
          <a:xfrm>
            <a:off x="3615829" y="4814061"/>
            <a:ext cx="8890" cy="100965"/>
          </a:xfrm>
          <a:custGeom>
            <a:avLst/>
            <a:gdLst/>
            <a:ahLst/>
            <a:cxnLst/>
            <a:rect l="l" t="t" r="r" b="b"/>
            <a:pathLst>
              <a:path w="8889" h="100964">
                <a:moveTo>
                  <a:pt x="0" y="100457"/>
                </a:moveTo>
                <a:lnTo>
                  <a:pt x="0" y="0"/>
                </a:lnTo>
                <a:lnTo>
                  <a:pt x="8636" y="0"/>
                </a:lnTo>
                <a:lnTo>
                  <a:pt x="8636" y="3784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47" name="object 11447"/>
          <p:cNvSpPr/>
          <p:nvPr/>
        </p:nvSpPr>
        <p:spPr>
          <a:xfrm>
            <a:off x="3615575" y="4793360"/>
            <a:ext cx="5080" cy="100965"/>
          </a:xfrm>
          <a:custGeom>
            <a:avLst/>
            <a:gdLst/>
            <a:ahLst/>
            <a:cxnLst/>
            <a:rect l="l" t="t" r="r" b="b"/>
            <a:pathLst>
              <a:path w="5079" h="100964">
                <a:moveTo>
                  <a:pt x="0" y="100457"/>
                </a:moveTo>
                <a:lnTo>
                  <a:pt x="0" y="0"/>
                </a:lnTo>
                <a:lnTo>
                  <a:pt x="4572" y="0"/>
                </a:lnTo>
                <a:lnTo>
                  <a:pt x="4572" y="2070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48" name="object 11448"/>
          <p:cNvSpPr/>
          <p:nvPr/>
        </p:nvSpPr>
        <p:spPr>
          <a:xfrm>
            <a:off x="3615448" y="4788027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413" y="0"/>
                </a:lnTo>
                <a:lnTo>
                  <a:pt x="2413" y="5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49" name="object 11449"/>
          <p:cNvSpPr/>
          <p:nvPr/>
        </p:nvSpPr>
        <p:spPr>
          <a:xfrm>
            <a:off x="3650119" y="48762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50" name="object 11450"/>
          <p:cNvSpPr/>
          <p:nvPr/>
        </p:nvSpPr>
        <p:spPr>
          <a:xfrm>
            <a:off x="3651897" y="4972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51" name="object 11451"/>
          <p:cNvSpPr/>
          <p:nvPr/>
        </p:nvSpPr>
        <p:spPr>
          <a:xfrm>
            <a:off x="3652659" y="50196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52" name="object 11452"/>
          <p:cNvSpPr/>
          <p:nvPr/>
        </p:nvSpPr>
        <p:spPr>
          <a:xfrm>
            <a:off x="3653167" y="4989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53" name="object 11453"/>
          <p:cNvSpPr/>
          <p:nvPr/>
        </p:nvSpPr>
        <p:spPr>
          <a:xfrm>
            <a:off x="3654183" y="5051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54" name="object 11454"/>
          <p:cNvSpPr/>
          <p:nvPr/>
        </p:nvSpPr>
        <p:spPr>
          <a:xfrm>
            <a:off x="3653929" y="5034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55" name="object 11455"/>
          <p:cNvSpPr/>
          <p:nvPr/>
        </p:nvSpPr>
        <p:spPr>
          <a:xfrm>
            <a:off x="3653802" y="50196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56" name="object 11456"/>
          <p:cNvSpPr/>
          <p:nvPr/>
        </p:nvSpPr>
        <p:spPr>
          <a:xfrm>
            <a:off x="3655326" y="50985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57" name="object 11457"/>
          <p:cNvSpPr/>
          <p:nvPr/>
        </p:nvSpPr>
        <p:spPr>
          <a:xfrm>
            <a:off x="3655072" y="50868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58" name="object 11458"/>
          <p:cNvSpPr/>
          <p:nvPr/>
        </p:nvSpPr>
        <p:spPr>
          <a:xfrm>
            <a:off x="3654945" y="50573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59" name="object 11459"/>
          <p:cNvSpPr/>
          <p:nvPr/>
        </p:nvSpPr>
        <p:spPr>
          <a:xfrm>
            <a:off x="3654691" y="50410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60" name="object 11460"/>
          <p:cNvSpPr/>
          <p:nvPr/>
        </p:nvSpPr>
        <p:spPr>
          <a:xfrm>
            <a:off x="3654564" y="50185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61" name="object 11461"/>
          <p:cNvSpPr/>
          <p:nvPr/>
        </p:nvSpPr>
        <p:spPr>
          <a:xfrm>
            <a:off x="3653929" y="5007228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446"/>
                </a:moveTo>
                <a:lnTo>
                  <a:pt x="0" y="0"/>
                </a:lnTo>
                <a:lnTo>
                  <a:pt x="762" y="0"/>
                </a:lnTo>
                <a:lnTo>
                  <a:pt x="762" y="1130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62" name="object 11462"/>
          <p:cNvSpPr/>
          <p:nvPr/>
        </p:nvSpPr>
        <p:spPr>
          <a:xfrm>
            <a:off x="3655707" y="5063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63" name="object 11463"/>
          <p:cNvSpPr/>
          <p:nvPr/>
        </p:nvSpPr>
        <p:spPr>
          <a:xfrm>
            <a:off x="3656088" y="50173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64" name="object 11464"/>
          <p:cNvSpPr/>
          <p:nvPr/>
        </p:nvSpPr>
        <p:spPr>
          <a:xfrm>
            <a:off x="3655834" y="4999863"/>
            <a:ext cx="635" cy="64135"/>
          </a:xfrm>
          <a:custGeom>
            <a:avLst/>
            <a:gdLst/>
            <a:ahLst/>
            <a:cxnLst/>
            <a:rect l="l" t="t" r="r" b="b"/>
            <a:pathLst>
              <a:path w="635" h="64135">
                <a:moveTo>
                  <a:pt x="190" y="-4762"/>
                </a:moveTo>
                <a:lnTo>
                  <a:pt x="190" y="6838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65" name="object 11465"/>
          <p:cNvSpPr/>
          <p:nvPr/>
        </p:nvSpPr>
        <p:spPr>
          <a:xfrm>
            <a:off x="3654310" y="4986654"/>
            <a:ext cx="1905" cy="20955"/>
          </a:xfrm>
          <a:custGeom>
            <a:avLst/>
            <a:gdLst/>
            <a:ahLst/>
            <a:cxnLst/>
            <a:rect l="l" t="t" r="r" b="b"/>
            <a:pathLst>
              <a:path w="1904" h="20954">
                <a:moveTo>
                  <a:pt x="0" y="20574"/>
                </a:moveTo>
                <a:lnTo>
                  <a:pt x="0" y="0"/>
                </a:lnTo>
                <a:lnTo>
                  <a:pt x="1651" y="0"/>
                </a:lnTo>
                <a:lnTo>
                  <a:pt x="1651" y="1320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66" name="object 11466"/>
          <p:cNvSpPr/>
          <p:nvPr/>
        </p:nvSpPr>
        <p:spPr>
          <a:xfrm>
            <a:off x="3653548" y="4967096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651" y="0"/>
                </a:lnTo>
                <a:lnTo>
                  <a:pt x="1651" y="19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67" name="object 11467"/>
          <p:cNvSpPr/>
          <p:nvPr/>
        </p:nvSpPr>
        <p:spPr>
          <a:xfrm>
            <a:off x="3653294" y="4959096"/>
            <a:ext cx="1270" cy="31115"/>
          </a:xfrm>
          <a:custGeom>
            <a:avLst/>
            <a:gdLst/>
            <a:ahLst/>
            <a:cxnLst/>
            <a:rect l="l" t="t" r="r" b="b"/>
            <a:pathLst>
              <a:path w="1270" h="31114">
                <a:moveTo>
                  <a:pt x="0" y="30607"/>
                </a:moveTo>
                <a:lnTo>
                  <a:pt x="0" y="0"/>
                </a:lnTo>
                <a:lnTo>
                  <a:pt x="1016" y="0"/>
                </a:lnTo>
                <a:lnTo>
                  <a:pt x="1016" y="800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68" name="object 11468"/>
          <p:cNvSpPr/>
          <p:nvPr/>
        </p:nvSpPr>
        <p:spPr>
          <a:xfrm>
            <a:off x="3653040" y="494537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69" name="object 11469"/>
          <p:cNvSpPr/>
          <p:nvPr/>
        </p:nvSpPr>
        <p:spPr>
          <a:xfrm>
            <a:off x="3652786" y="4941061"/>
            <a:ext cx="635" cy="78740"/>
          </a:xfrm>
          <a:custGeom>
            <a:avLst/>
            <a:gdLst/>
            <a:ahLst/>
            <a:cxnLst/>
            <a:rect l="l" t="t" r="r" b="b"/>
            <a:pathLst>
              <a:path w="635" h="78739">
                <a:moveTo>
                  <a:pt x="317" y="-4762"/>
                </a:moveTo>
                <a:lnTo>
                  <a:pt x="317" y="8337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70" name="object 11470"/>
          <p:cNvSpPr/>
          <p:nvPr/>
        </p:nvSpPr>
        <p:spPr>
          <a:xfrm>
            <a:off x="3652723" y="4800282"/>
            <a:ext cx="0" cy="231775"/>
          </a:xfrm>
          <a:custGeom>
            <a:avLst/>
            <a:gdLst/>
            <a:ahLst/>
            <a:cxnLst/>
            <a:rect l="l" t="t" r="r" b="b"/>
            <a:pathLst>
              <a:path h="231775">
                <a:moveTo>
                  <a:pt x="0" y="0"/>
                </a:moveTo>
                <a:lnTo>
                  <a:pt x="0" y="231267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71" name="object 11471"/>
          <p:cNvSpPr/>
          <p:nvPr/>
        </p:nvSpPr>
        <p:spPr>
          <a:xfrm>
            <a:off x="3651135" y="48741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72" name="object 11472"/>
          <p:cNvSpPr/>
          <p:nvPr/>
        </p:nvSpPr>
        <p:spPr>
          <a:xfrm>
            <a:off x="3650881" y="48648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73" name="object 11473"/>
          <p:cNvSpPr/>
          <p:nvPr/>
        </p:nvSpPr>
        <p:spPr>
          <a:xfrm>
            <a:off x="3650754" y="4857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74" name="object 11474"/>
          <p:cNvSpPr/>
          <p:nvPr/>
        </p:nvSpPr>
        <p:spPr>
          <a:xfrm>
            <a:off x="3650500" y="4852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75" name="object 11475"/>
          <p:cNvSpPr/>
          <p:nvPr/>
        </p:nvSpPr>
        <p:spPr>
          <a:xfrm>
            <a:off x="3650246" y="4832730"/>
            <a:ext cx="635" cy="43815"/>
          </a:xfrm>
          <a:custGeom>
            <a:avLst/>
            <a:gdLst/>
            <a:ahLst/>
            <a:cxnLst/>
            <a:rect l="l" t="t" r="r" b="b"/>
            <a:pathLst>
              <a:path w="635" h="43814">
                <a:moveTo>
                  <a:pt x="254" y="-4762"/>
                </a:moveTo>
                <a:lnTo>
                  <a:pt x="254" y="4832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76" name="object 11476"/>
          <p:cNvSpPr/>
          <p:nvPr/>
        </p:nvSpPr>
        <p:spPr>
          <a:xfrm>
            <a:off x="3649738" y="48153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77" name="object 11477"/>
          <p:cNvSpPr/>
          <p:nvPr/>
        </p:nvSpPr>
        <p:spPr>
          <a:xfrm>
            <a:off x="3649357" y="48028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78" name="object 11478"/>
          <p:cNvSpPr/>
          <p:nvPr/>
        </p:nvSpPr>
        <p:spPr>
          <a:xfrm>
            <a:off x="3649230" y="4783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79" name="object 11479"/>
          <p:cNvSpPr/>
          <p:nvPr/>
        </p:nvSpPr>
        <p:spPr>
          <a:xfrm>
            <a:off x="3616718" y="4772278"/>
            <a:ext cx="33020" cy="15875"/>
          </a:xfrm>
          <a:custGeom>
            <a:avLst/>
            <a:gdLst/>
            <a:ahLst/>
            <a:cxnLst/>
            <a:rect l="l" t="t" r="r" b="b"/>
            <a:pathLst>
              <a:path w="33020" h="15875">
                <a:moveTo>
                  <a:pt x="0" y="15748"/>
                </a:moveTo>
                <a:lnTo>
                  <a:pt x="0" y="0"/>
                </a:lnTo>
                <a:lnTo>
                  <a:pt x="32638" y="0"/>
                </a:lnTo>
                <a:lnTo>
                  <a:pt x="32638" y="110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80" name="object 11480"/>
          <p:cNvSpPr/>
          <p:nvPr/>
        </p:nvSpPr>
        <p:spPr>
          <a:xfrm>
            <a:off x="3615194" y="4732909"/>
            <a:ext cx="17780" cy="100965"/>
          </a:xfrm>
          <a:custGeom>
            <a:avLst/>
            <a:gdLst/>
            <a:ahLst/>
            <a:cxnLst/>
            <a:rect l="l" t="t" r="r" b="b"/>
            <a:pathLst>
              <a:path w="17779" h="100964">
                <a:moveTo>
                  <a:pt x="0" y="100457"/>
                </a:moveTo>
                <a:lnTo>
                  <a:pt x="0" y="0"/>
                </a:lnTo>
                <a:lnTo>
                  <a:pt x="17780" y="0"/>
                </a:lnTo>
                <a:lnTo>
                  <a:pt x="17780" y="393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81" name="object 11481"/>
          <p:cNvSpPr/>
          <p:nvPr/>
        </p:nvSpPr>
        <p:spPr>
          <a:xfrm>
            <a:off x="3615067" y="4721478"/>
            <a:ext cx="9525" cy="100965"/>
          </a:xfrm>
          <a:custGeom>
            <a:avLst/>
            <a:gdLst/>
            <a:ahLst/>
            <a:cxnLst/>
            <a:rect l="l" t="t" r="r" b="b"/>
            <a:pathLst>
              <a:path w="9525" h="100964">
                <a:moveTo>
                  <a:pt x="0" y="100457"/>
                </a:moveTo>
                <a:lnTo>
                  <a:pt x="0" y="0"/>
                </a:lnTo>
                <a:lnTo>
                  <a:pt x="9017" y="0"/>
                </a:lnTo>
                <a:lnTo>
                  <a:pt x="9017" y="1143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82" name="object 11482"/>
          <p:cNvSpPr/>
          <p:nvPr/>
        </p:nvSpPr>
        <p:spPr>
          <a:xfrm>
            <a:off x="3614813" y="4718939"/>
            <a:ext cx="5080" cy="100965"/>
          </a:xfrm>
          <a:custGeom>
            <a:avLst/>
            <a:gdLst/>
            <a:ahLst/>
            <a:cxnLst/>
            <a:rect l="l" t="t" r="r" b="b"/>
            <a:pathLst>
              <a:path w="5079" h="100964">
                <a:moveTo>
                  <a:pt x="0" y="100457"/>
                </a:moveTo>
                <a:lnTo>
                  <a:pt x="0" y="0"/>
                </a:lnTo>
                <a:lnTo>
                  <a:pt x="4826" y="0"/>
                </a:lnTo>
                <a:lnTo>
                  <a:pt x="4826" y="25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83" name="object 11483"/>
          <p:cNvSpPr/>
          <p:nvPr/>
        </p:nvSpPr>
        <p:spPr>
          <a:xfrm>
            <a:off x="3614686" y="4712970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540" y="0"/>
                </a:lnTo>
                <a:lnTo>
                  <a:pt x="2540" y="59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84" name="object 11484"/>
          <p:cNvSpPr/>
          <p:nvPr/>
        </p:nvSpPr>
        <p:spPr>
          <a:xfrm>
            <a:off x="3614432" y="4689602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2336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85" name="object 11485"/>
          <p:cNvSpPr/>
          <p:nvPr/>
        </p:nvSpPr>
        <p:spPr>
          <a:xfrm>
            <a:off x="3614305" y="468655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86" name="object 11486"/>
          <p:cNvSpPr/>
          <p:nvPr/>
        </p:nvSpPr>
        <p:spPr>
          <a:xfrm>
            <a:off x="3614051" y="467334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87" name="object 11487"/>
          <p:cNvSpPr/>
          <p:nvPr/>
        </p:nvSpPr>
        <p:spPr>
          <a:xfrm>
            <a:off x="3613924" y="46705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88" name="object 11488"/>
          <p:cNvSpPr/>
          <p:nvPr/>
        </p:nvSpPr>
        <p:spPr>
          <a:xfrm>
            <a:off x="3613670" y="46657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89" name="object 11489"/>
          <p:cNvSpPr/>
          <p:nvPr/>
        </p:nvSpPr>
        <p:spPr>
          <a:xfrm>
            <a:off x="3613543" y="46633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90" name="object 11490"/>
          <p:cNvSpPr/>
          <p:nvPr/>
        </p:nvSpPr>
        <p:spPr>
          <a:xfrm>
            <a:off x="3613289" y="4659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91" name="object 11491"/>
          <p:cNvSpPr/>
          <p:nvPr/>
        </p:nvSpPr>
        <p:spPr>
          <a:xfrm>
            <a:off x="3613162" y="46541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92" name="object 11492"/>
          <p:cNvSpPr/>
          <p:nvPr/>
        </p:nvSpPr>
        <p:spPr>
          <a:xfrm>
            <a:off x="3612146" y="4644263"/>
            <a:ext cx="1270" cy="18415"/>
          </a:xfrm>
          <a:custGeom>
            <a:avLst/>
            <a:gdLst/>
            <a:ahLst/>
            <a:cxnLst/>
            <a:rect l="l" t="t" r="r" b="b"/>
            <a:pathLst>
              <a:path w="1270" h="18414">
                <a:moveTo>
                  <a:pt x="0" y="18287"/>
                </a:moveTo>
                <a:lnTo>
                  <a:pt x="0" y="0"/>
                </a:lnTo>
                <a:lnTo>
                  <a:pt x="1143" y="0"/>
                </a:lnTo>
                <a:lnTo>
                  <a:pt x="1143" y="990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93" name="object 11493"/>
          <p:cNvSpPr/>
          <p:nvPr/>
        </p:nvSpPr>
        <p:spPr>
          <a:xfrm>
            <a:off x="3611638" y="462711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71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94" name="object 11494"/>
          <p:cNvSpPr/>
          <p:nvPr/>
        </p:nvSpPr>
        <p:spPr>
          <a:xfrm>
            <a:off x="3611384" y="4622038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95" name="object 11495"/>
          <p:cNvSpPr/>
          <p:nvPr/>
        </p:nvSpPr>
        <p:spPr>
          <a:xfrm>
            <a:off x="3608717" y="4620514"/>
            <a:ext cx="3175" cy="19685"/>
          </a:xfrm>
          <a:custGeom>
            <a:avLst/>
            <a:gdLst/>
            <a:ahLst/>
            <a:cxnLst/>
            <a:rect l="l" t="t" r="r" b="b"/>
            <a:pathLst>
              <a:path w="3175" h="19685">
                <a:moveTo>
                  <a:pt x="0" y="19685"/>
                </a:moveTo>
                <a:lnTo>
                  <a:pt x="0" y="0"/>
                </a:lnTo>
                <a:lnTo>
                  <a:pt x="3048" y="0"/>
                </a:lnTo>
                <a:lnTo>
                  <a:pt x="3048" y="15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96" name="object 11496"/>
          <p:cNvSpPr/>
          <p:nvPr/>
        </p:nvSpPr>
        <p:spPr>
          <a:xfrm>
            <a:off x="3656977" y="47691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97" name="object 11497"/>
          <p:cNvSpPr/>
          <p:nvPr/>
        </p:nvSpPr>
        <p:spPr>
          <a:xfrm>
            <a:off x="3656850" y="4685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98" name="object 11498"/>
          <p:cNvSpPr/>
          <p:nvPr/>
        </p:nvSpPr>
        <p:spPr>
          <a:xfrm>
            <a:off x="3657739" y="48378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499" name="object 11499"/>
          <p:cNvSpPr/>
          <p:nvPr/>
        </p:nvSpPr>
        <p:spPr>
          <a:xfrm>
            <a:off x="3657612" y="4734814"/>
            <a:ext cx="635" cy="103505"/>
          </a:xfrm>
          <a:custGeom>
            <a:avLst/>
            <a:gdLst/>
            <a:ahLst/>
            <a:cxnLst/>
            <a:rect l="l" t="t" r="r" b="b"/>
            <a:pathLst>
              <a:path w="635" h="103504">
                <a:moveTo>
                  <a:pt x="126" y="-4762"/>
                </a:moveTo>
                <a:lnTo>
                  <a:pt x="126" y="10775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00" name="object 11500"/>
          <p:cNvSpPr/>
          <p:nvPr/>
        </p:nvSpPr>
        <p:spPr>
          <a:xfrm>
            <a:off x="3659263" y="49858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01" name="object 11501"/>
          <p:cNvSpPr/>
          <p:nvPr/>
        </p:nvSpPr>
        <p:spPr>
          <a:xfrm>
            <a:off x="3659644" y="49554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02" name="object 11502"/>
          <p:cNvSpPr/>
          <p:nvPr/>
        </p:nvSpPr>
        <p:spPr>
          <a:xfrm>
            <a:off x="3659390" y="4934711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190" y="-4762"/>
                </a:moveTo>
                <a:lnTo>
                  <a:pt x="190" y="5594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03" name="object 11503"/>
          <p:cNvSpPr/>
          <p:nvPr/>
        </p:nvSpPr>
        <p:spPr>
          <a:xfrm>
            <a:off x="3660279" y="49875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04" name="object 11504"/>
          <p:cNvSpPr/>
          <p:nvPr/>
        </p:nvSpPr>
        <p:spPr>
          <a:xfrm>
            <a:off x="3660787" y="49987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05" name="object 11505"/>
          <p:cNvSpPr/>
          <p:nvPr/>
        </p:nvSpPr>
        <p:spPr>
          <a:xfrm>
            <a:off x="3660660" y="49785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06" name="object 11506"/>
          <p:cNvSpPr/>
          <p:nvPr/>
        </p:nvSpPr>
        <p:spPr>
          <a:xfrm>
            <a:off x="3660406" y="4935854"/>
            <a:ext cx="635" cy="52069"/>
          </a:xfrm>
          <a:custGeom>
            <a:avLst/>
            <a:gdLst/>
            <a:ahLst/>
            <a:cxnLst/>
            <a:rect l="l" t="t" r="r" b="b"/>
            <a:pathLst>
              <a:path w="635" h="52070">
                <a:moveTo>
                  <a:pt x="190" y="-4762"/>
                </a:moveTo>
                <a:lnTo>
                  <a:pt x="190" y="5645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07" name="object 11507"/>
          <p:cNvSpPr/>
          <p:nvPr/>
        </p:nvSpPr>
        <p:spPr>
          <a:xfrm>
            <a:off x="3660025" y="49302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08" name="object 11508"/>
          <p:cNvSpPr/>
          <p:nvPr/>
        </p:nvSpPr>
        <p:spPr>
          <a:xfrm>
            <a:off x="3659644" y="4889372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0" y="45338"/>
                </a:moveTo>
                <a:lnTo>
                  <a:pt x="0" y="0"/>
                </a:lnTo>
                <a:lnTo>
                  <a:pt x="635" y="0"/>
                </a:lnTo>
                <a:lnTo>
                  <a:pt x="635" y="408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09" name="object 11509"/>
          <p:cNvSpPr/>
          <p:nvPr/>
        </p:nvSpPr>
        <p:spPr>
          <a:xfrm>
            <a:off x="3659136" y="4856607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10" name="object 11510"/>
          <p:cNvSpPr/>
          <p:nvPr/>
        </p:nvSpPr>
        <p:spPr>
          <a:xfrm>
            <a:off x="3658882" y="48381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11" name="object 11511"/>
          <p:cNvSpPr/>
          <p:nvPr/>
        </p:nvSpPr>
        <p:spPr>
          <a:xfrm>
            <a:off x="3658755" y="48254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12" name="object 11512"/>
          <p:cNvSpPr/>
          <p:nvPr/>
        </p:nvSpPr>
        <p:spPr>
          <a:xfrm>
            <a:off x="3658501" y="48069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13" name="object 11513"/>
          <p:cNvSpPr/>
          <p:nvPr/>
        </p:nvSpPr>
        <p:spPr>
          <a:xfrm>
            <a:off x="3661676" y="4796218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0914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14" name="object 11514"/>
          <p:cNvSpPr/>
          <p:nvPr/>
        </p:nvSpPr>
        <p:spPr>
          <a:xfrm>
            <a:off x="3662946" y="4942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15" name="object 11515"/>
          <p:cNvSpPr/>
          <p:nvPr/>
        </p:nvSpPr>
        <p:spPr>
          <a:xfrm>
            <a:off x="3663454" y="4967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16" name="object 11516"/>
          <p:cNvSpPr/>
          <p:nvPr/>
        </p:nvSpPr>
        <p:spPr>
          <a:xfrm>
            <a:off x="3664089" y="50110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17" name="object 11517"/>
          <p:cNvSpPr/>
          <p:nvPr/>
        </p:nvSpPr>
        <p:spPr>
          <a:xfrm>
            <a:off x="3663835" y="49911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18" name="object 11518"/>
          <p:cNvSpPr/>
          <p:nvPr/>
        </p:nvSpPr>
        <p:spPr>
          <a:xfrm>
            <a:off x="3664597" y="49872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19" name="object 11519"/>
          <p:cNvSpPr/>
          <p:nvPr/>
        </p:nvSpPr>
        <p:spPr>
          <a:xfrm>
            <a:off x="3664470" y="49719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20" name="object 11520"/>
          <p:cNvSpPr/>
          <p:nvPr/>
        </p:nvSpPr>
        <p:spPr>
          <a:xfrm>
            <a:off x="3663962" y="4947158"/>
            <a:ext cx="635" cy="44450"/>
          </a:xfrm>
          <a:custGeom>
            <a:avLst/>
            <a:gdLst/>
            <a:ahLst/>
            <a:cxnLst/>
            <a:rect l="l" t="t" r="r" b="b"/>
            <a:pathLst>
              <a:path w="635" h="44450">
                <a:moveTo>
                  <a:pt x="0" y="43941"/>
                </a:moveTo>
                <a:lnTo>
                  <a:pt x="0" y="0"/>
                </a:lnTo>
                <a:lnTo>
                  <a:pt x="635" y="0"/>
                </a:lnTo>
                <a:lnTo>
                  <a:pt x="635" y="247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21" name="object 11521"/>
          <p:cNvSpPr/>
          <p:nvPr/>
        </p:nvSpPr>
        <p:spPr>
          <a:xfrm>
            <a:off x="3663581" y="4936871"/>
            <a:ext cx="1270" cy="31115"/>
          </a:xfrm>
          <a:custGeom>
            <a:avLst/>
            <a:gdLst/>
            <a:ahLst/>
            <a:cxnLst/>
            <a:rect l="l" t="t" r="r" b="b"/>
            <a:pathLst>
              <a:path w="1270" h="31114">
                <a:moveTo>
                  <a:pt x="0" y="30607"/>
                </a:moveTo>
                <a:lnTo>
                  <a:pt x="0" y="0"/>
                </a:lnTo>
                <a:lnTo>
                  <a:pt x="762" y="0"/>
                </a:lnTo>
                <a:lnTo>
                  <a:pt x="762" y="102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22" name="object 11522"/>
          <p:cNvSpPr/>
          <p:nvPr/>
        </p:nvSpPr>
        <p:spPr>
          <a:xfrm>
            <a:off x="3663327" y="49259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23" name="object 11523"/>
          <p:cNvSpPr/>
          <p:nvPr/>
        </p:nvSpPr>
        <p:spPr>
          <a:xfrm>
            <a:off x="3663073" y="4914010"/>
            <a:ext cx="635" cy="28575"/>
          </a:xfrm>
          <a:custGeom>
            <a:avLst/>
            <a:gdLst/>
            <a:ahLst/>
            <a:cxnLst/>
            <a:rect l="l" t="t" r="r" b="b"/>
            <a:pathLst>
              <a:path w="635" h="28575">
                <a:moveTo>
                  <a:pt x="0" y="28448"/>
                </a:moveTo>
                <a:lnTo>
                  <a:pt x="0" y="0"/>
                </a:lnTo>
                <a:lnTo>
                  <a:pt x="508" y="0"/>
                </a:lnTo>
                <a:lnTo>
                  <a:pt x="508" y="119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24" name="object 11524"/>
          <p:cNvSpPr/>
          <p:nvPr/>
        </p:nvSpPr>
        <p:spPr>
          <a:xfrm>
            <a:off x="3661930" y="4829809"/>
            <a:ext cx="635" cy="27305"/>
          </a:xfrm>
          <a:custGeom>
            <a:avLst/>
            <a:gdLst/>
            <a:ahLst/>
            <a:cxnLst/>
            <a:rect l="l" t="t" r="r" b="b"/>
            <a:pathLst>
              <a:path w="635" h="27304">
                <a:moveTo>
                  <a:pt x="0" y="27304"/>
                </a:moveTo>
                <a:lnTo>
                  <a:pt x="0" y="0"/>
                </a:lnTo>
                <a:lnTo>
                  <a:pt x="635" y="0"/>
                </a:lnTo>
                <a:lnTo>
                  <a:pt x="635" y="1523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25" name="object 11525"/>
          <p:cNvSpPr/>
          <p:nvPr/>
        </p:nvSpPr>
        <p:spPr>
          <a:xfrm>
            <a:off x="3658755" y="4788534"/>
            <a:ext cx="3175" cy="18415"/>
          </a:xfrm>
          <a:custGeom>
            <a:avLst/>
            <a:gdLst/>
            <a:ahLst/>
            <a:cxnLst/>
            <a:rect l="l" t="t" r="r" b="b"/>
            <a:pathLst>
              <a:path w="3175" h="18414">
                <a:moveTo>
                  <a:pt x="0" y="18414"/>
                </a:moveTo>
                <a:lnTo>
                  <a:pt x="0" y="0"/>
                </a:lnTo>
                <a:lnTo>
                  <a:pt x="2794" y="0"/>
                </a:lnTo>
                <a:lnTo>
                  <a:pt x="2794" y="124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26" name="object 11526"/>
          <p:cNvSpPr/>
          <p:nvPr/>
        </p:nvSpPr>
        <p:spPr>
          <a:xfrm>
            <a:off x="3658374" y="4743322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778" y="0"/>
                </a:lnTo>
                <a:lnTo>
                  <a:pt x="1778" y="452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27" name="object 11527"/>
          <p:cNvSpPr/>
          <p:nvPr/>
        </p:nvSpPr>
        <p:spPr>
          <a:xfrm>
            <a:off x="3658120" y="469150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518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28" name="object 11528"/>
          <p:cNvSpPr/>
          <p:nvPr/>
        </p:nvSpPr>
        <p:spPr>
          <a:xfrm>
            <a:off x="3657739" y="4687061"/>
            <a:ext cx="1270" cy="48260"/>
          </a:xfrm>
          <a:custGeom>
            <a:avLst/>
            <a:gdLst/>
            <a:ahLst/>
            <a:cxnLst/>
            <a:rect l="l" t="t" r="r" b="b"/>
            <a:pathLst>
              <a:path w="1270" h="48260">
                <a:moveTo>
                  <a:pt x="0" y="47751"/>
                </a:moveTo>
                <a:lnTo>
                  <a:pt x="0" y="0"/>
                </a:lnTo>
                <a:lnTo>
                  <a:pt x="1016" y="0"/>
                </a:lnTo>
                <a:lnTo>
                  <a:pt x="1016" y="44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29" name="object 11529"/>
          <p:cNvSpPr/>
          <p:nvPr/>
        </p:nvSpPr>
        <p:spPr>
          <a:xfrm>
            <a:off x="3657358" y="466432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30" name="object 11530"/>
          <p:cNvSpPr/>
          <p:nvPr/>
        </p:nvSpPr>
        <p:spPr>
          <a:xfrm>
            <a:off x="3656977" y="4655820"/>
            <a:ext cx="1270" cy="29845"/>
          </a:xfrm>
          <a:custGeom>
            <a:avLst/>
            <a:gdLst/>
            <a:ahLst/>
            <a:cxnLst/>
            <a:rect l="l" t="t" r="r" b="b"/>
            <a:pathLst>
              <a:path w="1270" h="29845">
                <a:moveTo>
                  <a:pt x="0" y="29463"/>
                </a:moveTo>
                <a:lnTo>
                  <a:pt x="0" y="0"/>
                </a:lnTo>
                <a:lnTo>
                  <a:pt x="889" y="0"/>
                </a:lnTo>
                <a:lnTo>
                  <a:pt x="889" y="850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31" name="object 11531"/>
          <p:cNvSpPr/>
          <p:nvPr/>
        </p:nvSpPr>
        <p:spPr>
          <a:xfrm>
            <a:off x="3656596" y="463092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32" name="object 11532"/>
          <p:cNvSpPr/>
          <p:nvPr/>
        </p:nvSpPr>
        <p:spPr>
          <a:xfrm>
            <a:off x="3656469" y="46179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33" name="object 11533"/>
          <p:cNvSpPr/>
          <p:nvPr/>
        </p:nvSpPr>
        <p:spPr>
          <a:xfrm>
            <a:off x="3610241" y="4612132"/>
            <a:ext cx="46990" cy="8890"/>
          </a:xfrm>
          <a:custGeom>
            <a:avLst/>
            <a:gdLst/>
            <a:ahLst/>
            <a:cxnLst/>
            <a:rect l="l" t="t" r="r" b="b"/>
            <a:pathLst>
              <a:path w="46989" h="8889">
                <a:moveTo>
                  <a:pt x="0" y="8382"/>
                </a:moveTo>
                <a:lnTo>
                  <a:pt x="0" y="0"/>
                </a:lnTo>
                <a:lnTo>
                  <a:pt x="46482" y="0"/>
                </a:lnTo>
                <a:lnTo>
                  <a:pt x="46482" y="584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34" name="object 11534"/>
          <p:cNvSpPr/>
          <p:nvPr/>
        </p:nvSpPr>
        <p:spPr>
          <a:xfrm>
            <a:off x="3608336" y="4557140"/>
            <a:ext cx="25400" cy="100965"/>
          </a:xfrm>
          <a:custGeom>
            <a:avLst/>
            <a:gdLst/>
            <a:ahLst/>
            <a:cxnLst/>
            <a:rect l="l" t="t" r="r" b="b"/>
            <a:pathLst>
              <a:path w="25400" h="100964">
                <a:moveTo>
                  <a:pt x="0" y="100457"/>
                </a:moveTo>
                <a:lnTo>
                  <a:pt x="0" y="0"/>
                </a:lnTo>
                <a:lnTo>
                  <a:pt x="25146" y="0"/>
                </a:lnTo>
                <a:lnTo>
                  <a:pt x="25146" y="549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35" name="object 11535"/>
          <p:cNvSpPr/>
          <p:nvPr/>
        </p:nvSpPr>
        <p:spPr>
          <a:xfrm>
            <a:off x="3608209" y="4511928"/>
            <a:ext cx="12700" cy="100965"/>
          </a:xfrm>
          <a:custGeom>
            <a:avLst/>
            <a:gdLst/>
            <a:ahLst/>
            <a:cxnLst/>
            <a:rect l="l" t="t" r="r" b="b"/>
            <a:pathLst>
              <a:path w="12700" h="100964">
                <a:moveTo>
                  <a:pt x="0" y="100457"/>
                </a:moveTo>
                <a:lnTo>
                  <a:pt x="0" y="0"/>
                </a:lnTo>
                <a:lnTo>
                  <a:pt x="12700" y="0"/>
                </a:lnTo>
                <a:lnTo>
                  <a:pt x="12700" y="452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36" name="object 11536"/>
          <p:cNvSpPr/>
          <p:nvPr/>
        </p:nvSpPr>
        <p:spPr>
          <a:xfrm>
            <a:off x="3558425" y="4509770"/>
            <a:ext cx="56515" cy="6350"/>
          </a:xfrm>
          <a:custGeom>
            <a:avLst/>
            <a:gdLst/>
            <a:ahLst/>
            <a:cxnLst/>
            <a:rect l="l" t="t" r="r" b="b"/>
            <a:pathLst>
              <a:path w="56514" h="6350">
                <a:moveTo>
                  <a:pt x="0" y="5969"/>
                </a:moveTo>
                <a:lnTo>
                  <a:pt x="0" y="0"/>
                </a:lnTo>
                <a:lnTo>
                  <a:pt x="56134" y="0"/>
                </a:lnTo>
                <a:lnTo>
                  <a:pt x="56134" y="21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37" name="object 11537"/>
          <p:cNvSpPr/>
          <p:nvPr/>
        </p:nvSpPr>
        <p:spPr>
          <a:xfrm>
            <a:off x="3555504" y="4443984"/>
            <a:ext cx="31115" cy="100965"/>
          </a:xfrm>
          <a:custGeom>
            <a:avLst/>
            <a:gdLst/>
            <a:ahLst/>
            <a:cxnLst/>
            <a:rect l="l" t="t" r="r" b="b"/>
            <a:pathLst>
              <a:path w="31114" h="100964">
                <a:moveTo>
                  <a:pt x="0" y="100457"/>
                </a:moveTo>
                <a:lnTo>
                  <a:pt x="0" y="0"/>
                </a:lnTo>
                <a:lnTo>
                  <a:pt x="30988" y="0"/>
                </a:lnTo>
                <a:lnTo>
                  <a:pt x="30988" y="657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38" name="object 11538"/>
          <p:cNvSpPr/>
          <p:nvPr/>
        </p:nvSpPr>
        <p:spPr>
          <a:xfrm>
            <a:off x="3555377" y="4416171"/>
            <a:ext cx="15875" cy="100965"/>
          </a:xfrm>
          <a:custGeom>
            <a:avLst/>
            <a:gdLst/>
            <a:ahLst/>
            <a:cxnLst/>
            <a:rect l="l" t="t" r="r" b="b"/>
            <a:pathLst>
              <a:path w="15875" h="100964">
                <a:moveTo>
                  <a:pt x="0" y="100457"/>
                </a:moveTo>
                <a:lnTo>
                  <a:pt x="0" y="0"/>
                </a:lnTo>
                <a:lnTo>
                  <a:pt x="15621" y="0"/>
                </a:lnTo>
                <a:lnTo>
                  <a:pt x="15621" y="278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39" name="object 11539"/>
          <p:cNvSpPr/>
          <p:nvPr/>
        </p:nvSpPr>
        <p:spPr>
          <a:xfrm>
            <a:off x="3555123" y="4389246"/>
            <a:ext cx="8255" cy="100965"/>
          </a:xfrm>
          <a:custGeom>
            <a:avLst/>
            <a:gdLst/>
            <a:ahLst/>
            <a:cxnLst/>
            <a:rect l="l" t="t" r="r" b="b"/>
            <a:pathLst>
              <a:path w="8254" h="100964">
                <a:moveTo>
                  <a:pt x="0" y="100457"/>
                </a:moveTo>
                <a:lnTo>
                  <a:pt x="0" y="0"/>
                </a:lnTo>
                <a:lnTo>
                  <a:pt x="8128" y="0"/>
                </a:lnTo>
                <a:lnTo>
                  <a:pt x="8128" y="269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40" name="object 11540"/>
          <p:cNvSpPr/>
          <p:nvPr/>
        </p:nvSpPr>
        <p:spPr>
          <a:xfrm>
            <a:off x="3554996" y="4375277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4191" y="0"/>
                </a:lnTo>
                <a:lnTo>
                  <a:pt x="4191" y="139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41" name="object 11541"/>
          <p:cNvSpPr/>
          <p:nvPr/>
        </p:nvSpPr>
        <p:spPr>
          <a:xfrm>
            <a:off x="3554742" y="4358513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1676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42" name="object 11542"/>
          <p:cNvSpPr/>
          <p:nvPr/>
        </p:nvSpPr>
        <p:spPr>
          <a:xfrm>
            <a:off x="3554615" y="434733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11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43" name="object 11543"/>
          <p:cNvSpPr/>
          <p:nvPr/>
        </p:nvSpPr>
        <p:spPr>
          <a:xfrm>
            <a:off x="3554361" y="434365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44" name="object 11544"/>
          <p:cNvSpPr/>
          <p:nvPr/>
        </p:nvSpPr>
        <p:spPr>
          <a:xfrm>
            <a:off x="3554234" y="4341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45" name="object 11545"/>
          <p:cNvSpPr/>
          <p:nvPr/>
        </p:nvSpPr>
        <p:spPr>
          <a:xfrm>
            <a:off x="3553980" y="43393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46" name="object 11546"/>
          <p:cNvSpPr/>
          <p:nvPr/>
        </p:nvSpPr>
        <p:spPr>
          <a:xfrm>
            <a:off x="3553853" y="4326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47" name="object 11547"/>
          <p:cNvSpPr/>
          <p:nvPr/>
        </p:nvSpPr>
        <p:spPr>
          <a:xfrm>
            <a:off x="3533152" y="4324477"/>
            <a:ext cx="20955" cy="4445"/>
          </a:xfrm>
          <a:custGeom>
            <a:avLst/>
            <a:gdLst/>
            <a:ahLst/>
            <a:cxnLst/>
            <a:rect l="l" t="t" r="r" b="b"/>
            <a:pathLst>
              <a:path w="20954" h="4445">
                <a:moveTo>
                  <a:pt x="0" y="4190"/>
                </a:moveTo>
                <a:lnTo>
                  <a:pt x="0" y="0"/>
                </a:lnTo>
                <a:lnTo>
                  <a:pt x="20955" y="0"/>
                </a:lnTo>
                <a:lnTo>
                  <a:pt x="20955" y="203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48" name="object 11548"/>
          <p:cNvSpPr/>
          <p:nvPr/>
        </p:nvSpPr>
        <p:spPr>
          <a:xfrm>
            <a:off x="3532644" y="4278629"/>
            <a:ext cx="11430" cy="100965"/>
          </a:xfrm>
          <a:custGeom>
            <a:avLst/>
            <a:gdLst/>
            <a:ahLst/>
            <a:cxnLst/>
            <a:rect l="l" t="t" r="r" b="b"/>
            <a:pathLst>
              <a:path w="11429" h="100964">
                <a:moveTo>
                  <a:pt x="0" y="100457"/>
                </a:moveTo>
                <a:lnTo>
                  <a:pt x="0" y="0"/>
                </a:lnTo>
                <a:lnTo>
                  <a:pt x="10922" y="0"/>
                </a:lnTo>
                <a:lnTo>
                  <a:pt x="10922" y="458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49" name="object 11549"/>
          <p:cNvSpPr/>
          <p:nvPr/>
        </p:nvSpPr>
        <p:spPr>
          <a:xfrm>
            <a:off x="3532517" y="4266691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588" y="0"/>
                </a:lnTo>
                <a:lnTo>
                  <a:pt x="5588" y="1193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50" name="object 11550"/>
          <p:cNvSpPr/>
          <p:nvPr/>
        </p:nvSpPr>
        <p:spPr>
          <a:xfrm>
            <a:off x="3532263" y="4254246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3048" y="0"/>
                </a:lnTo>
                <a:lnTo>
                  <a:pt x="3048" y="124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51" name="object 11551"/>
          <p:cNvSpPr/>
          <p:nvPr/>
        </p:nvSpPr>
        <p:spPr>
          <a:xfrm>
            <a:off x="3532136" y="423925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149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52" name="object 11552"/>
          <p:cNvSpPr/>
          <p:nvPr/>
        </p:nvSpPr>
        <p:spPr>
          <a:xfrm>
            <a:off x="3531882" y="423011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53" name="object 11553"/>
          <p:cNvSpPr/>
          <p:nvPr/>
        </p:nvSpPr>
        <p:spPr>
          <a:xfrm>
            <a:off x="3531755" y="42294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54" name="object 11554"/>
          <p:cNvSpPr/>
          <p:nvPr/>
        </p:nvSpPr>
        <p:spPr>
          <a:xfrm>
            <a:off x="3531501" y="42278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55" name="object 11555"/>
          <p:cNvSpPr/>
          <p:nvPr/>
        </p:nvSpPr>
        <p:spPr>
          <a:xfrm>
            <a:off x="3531374" y="42268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56" name="object 11556"/>
          <p:cNvSpPr/>
          <p:nvPr/>
        </p:nvSpPr>
        <p:spPr>
          <a:xfrm>
            <a:off x="3526040" y="4219321"/>
            <a:ext cx="5715" cy="26670"/>
          </a:xfrm>
          <a:custGeom>
            <a:avLst/>
            <a:gdLst/>
            <a:ahLst/>
            <a:cxnLst/>
            <a:rect l="l" t="t" r="r" b="b"/>
            <a:pathLst>
              <a:path w="5714" h="26670">
                <a:moveTo>
                  <a:pt x="0" y="26288"/>
                </a:moveTo>
                <a:lnTo>
                  <a:pt x="0" y="0"/>
                </a:lnTo>
                <a:lnTo>
                  <a:pt x="5588" y="0"/>
                </a:lnTo>
                <a:lnTo>
                  <a:pt x="5588" y="74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57" name="object 11557"/>
          <p:cNvSpPr/>
          <p:nvPr/>
        </p:nvSpPr>
        <p:spPr>
          <a:xfrm>
            <a:off x="3525659" y="4193666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3175" y="0"/>
                </a:lnTo>
                <a:lnTo>
                  <a:pt x="3175" y="256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58" name="object 11558"/>
          <p:cNvSpPr/>
          <p:nvPr/>
        </p:nvSpPr>
        <p:spPr>
          <a:xfrm>
            <a:off x="3525405" y="4191253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778" y="0"/>
                </a:lnTo>
                <a:lnTo>
                  <a:pt x="1778" y="24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59" name="object 11559"/>
          <p:cNvSpPr/>
          <p:nvPr/>
        </p:nvSpPr>
        <p:spPr>
          <a:xfrm>
            <a:off x="3525278" y="418757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60" name="object 11560"/>
          <p:cNvSpPr/>
          <p:nvPr/>
        </p:nvSpPr>
        <p:spPr>
          <a:xfrm>
            <a:off x="3524897" y="4173982"/>
            <a:ext cx="1270" cy="186055"/>
          </a:xfrm>
          <a:custGeom>
            <a:avLst/>
            <a:gdLst/>
            <a:ahLst/>
            <a:cxnLst/>
            <a:rect l="l" t="t" r="r" b="b"/>
            <a:pathLst>
              <a:path w="1270" h="186054">
                <a:moveTo>
                  <a:pt x="444" y="-4762"/>
                </a:moveTo>
                <a:lnTo>
                  <a:pt x="444" y="190563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61" name="object 11561"/>
          <p:cNvSpPr/>
          <p:nvPr/>
        </p:nvSpPr>
        <p:spPr>
          <a:xfrm>
            <a:off x="3524643" y="416915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62" name="object 11562"/>
          <p:cNvSpPr/>
          <p:nvPr/>
        </p:nvSpPr>
        <p:spPr>
          <a:xfrm>
            <a:off x="3524516" y="41636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63" name="object 11563"/>
          <p:cNvSpPr/>
          <p:nvPr/>
        </p:nvSpPr>
        <p:spPr>
          <a:xfrm>
            <a:off x="3524262" y="41624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64" name="object 11564"/>
          <p:cNvSpPr/>
          <p:nvPr/>
        </p:nvSpPr>
        <p:spPr>
          <a:xfrm>
            <a:off x="3524135" y="41461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65" name="object 11565"/>
          <p:cNvSpPr/>
          <p:nvPr/>
        </p:nvSpPr>
        <p:spPr>
          <a:xfrm>
            <a:off x="3523881" y="41452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66" name="object 11566"/>
          <p:cNvSpPr/>
          <p:nvPr/>
        </p:nvSpPr>
        <p:spPr>
          <a:xfrm>
            <a:off x="3665232" y="43978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67" name="object 11567"/>
          <p:cNvSpPr/>
          <p:nvPr/>
        </p:nvSpPr>
        <p:spPr>
          <a:xfrm>
            <a:off x="3664978" y="43289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68" name="object 11568"/>
          <p:cNvSpPr/>
          <p:nvPr/>
        </p:nvSpPr>
        <p:spPr>
          <a:xfrm>
            <a:off x="3665994" y="44730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69" name="object 11569"/>
          <p:cNvSpPr/>
          <p:nvPr/>
        </p:nvSpPr>
        <p:spPr>
          <a:xfrm>
            <a:off x="3665740" y="44246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70" name="object 11570"/>
          <p:cNvSpPr/>
          <p:nvPr/>
        </p:nvSpPr>
        <p:spPr>
          <a:xfrm>
            <a:off x="3665613" y="43573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71" name="object 11571"/>
          <p:cNvSpPr/>
          <p:nvPr/>
        </p:nvSpPr>
        <p:spPr>
          <a:xfrm>
            <a:off x="3666375" y="43493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72" name="object 11572"/>
          <p:cNvSpPr/>
          <p:nvPr/>
        </p:nvSpPr>
        <p:spPr>
          <a:xfrm>
            <a:off x="3665740" y="4285615"/>
            <a:ext cx="1270" cy="71755"/>
          </a:xfrm>
          <a:custGeom>
            <a:avLst/>
            <a:gdLst/>
            <a:ahLst/>
            <a:cxnLst/>
            <a:rect l="l" t="t" r="r" b="b"/>
            <a:pathLst>
              <a:path w="1270" h="71754">
                <a:moveTo>
                  <a:pt x="381" y="-4762"/>
                </a:moveTo>
                <a:lnTo>
                  <a:pt x="381" y="76517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73" name="object 11573"/>
          <p:cNvSpPr/>
          <p:nvPr/>
        </p:nvSpPr>
        <p:spPr>
          <a:xfrm>
            <a:off x="3665105" y="4257675"/>
            <a:ext cx="1270" cy="71755"/>
          </a:xfrm>
          <a:custGeom>
            <a:avLst/>
            <a:gdLst/>
            <a:ahLst/>
            <a:cxnLst/>
            <a:rect l="l" t="t" r="r" b="b"/>
            <a:pathLst>
              <a:path w="1270" h="71754">
                <a:moveTo>
                  <a:pt x="0" y="71247"/>
                </a:moveTo>
                <a:lnTo>
                  <a:pt x="0" y="0"/>
                </a:lnTo>
                <a:lnTo>
                  <a:pt x="1016" y="0"/>
                </a:lnTo>
                <a:lnTo>
                  <a:pt x="1016" y="279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74" name="object 11574"/>
          <p:cNvSpPr/>
          <p:nvPr/>
        </p:nvSpPr>
        <p:spPr>
          <a:xfrm>
            <a:off x="3666756" y="43437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75" name="object 11575"/>
          <p:cNvSpPr/>
          <p:nvPr/>
        </p:nvSpPr>
        <p:spPr>
          <a:xfrm>
            <a:off x="3668280" y="46708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76" name="object 11576"/>
          <p:cNvSpPr/>
          <p:nvPr/>
        </p:nvSpPr>
        <p:spPr>
          <a:xfrm>
            <a:off x="3669042" y="46935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77" name="object 11577"/>
          <p:cNvSpPr/>
          <p:nvPr/>
        </p:nvSpPr>
        <p:spPr>
          <a:xfrm>
            <a:off x="3668788" y="4618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78" name="object 11578"/>
          <p:cNvSpPr/>
          <p:nvPr/>
        </p:nvSpPr>
        <p:spPr>
          <a:xfrm>
            <a:off x="3668661" y="45690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79" name="object 11579"/>
          <p:cNvSpPr/>
          <p:nvPr/>
        </p:nvSpPr>
        <p:spPr>
          <a:xfrm>
            <a:off x="3669931" y="47153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80" name="object 11580"/>
          <p:cNvSpPr/>
          <p:nvPr/>
        </p:nvSpPr>
        <p:spPr>
          <a:xfrm>
            <a:off x="3669804" y="46465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81" name="object 11581"/>
          <p:cNvSpPr/>
          <p:nvPr/>
        </p:nvSpPr>
        <p:spPr>
          <a:xfrm>
            <a:off x="3669550" y="45769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82" name="object 11582"/>
          <p:cNvSpPr/>
          <p:nvPr/>
        </p:nvSpPr>
        <p:spPr>
          <a:xfrm>
            <a:off x="3669423" y="45459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83" name="object 11583"/>
          <p:cNvSpPr/>
          <p:nvPr/>
        </p:nvSpPr>
        <p:spPr>
          <a:xfrm>
            <a:off x="3668788" y="4536059"/>
            <a:ext cx="1270" cy="33020"/>
          </a:xfrm>
          <a:custGeom>
            <a:avLst/>
            <a:gdLst/>
            <a:ahLst/>
            <a:cxnLst/>
            <a:rect l="l" t="t" r="r" b="b"/>
            <a:pathLst>
              <a:path w="1270" h="33020">
                <a:moveTo>
                  <a:pt x="0" y="33020"/>
                </a:moveTo>
                <a:lnTo>
                  <a:pt x="0" y="0"/>
                </a:lnTo>
                <a:lnTo>
                  <a:pt x="762" y="0"/>
                </a:lnTo>
                <a:lnTo>
                  <a:pt x="762" y="99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84" name="object 11584"/>
          <p:cNvSpPr/>
          <p:nvPr/>
        </p:nvSpPr>
        <p:spPr>
          <a:xfrm>
            <a:off x="3668407" y="4524502"/>
            <a:ext cx="1270" cy="146685"/>
          </a:xfrm>
          <a:custGeom>
            <a:avLst/>
            <a:gdLst/>
            <a:ahLst/>
            <a:cxnLst/>
            <a:rect l="l" t="t" r="r" b="b"/>
            <a:pathLst>
              <a:path w="1270" h="146685">
                <a:moveTo>
                  <a:pt x="380" y="-4762"/>
                </a:moveTo>
                <a:lnTo>
                  <a:pt x="380" y="15106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85" name="object 11585"/>
          <p:cNvSpPr/>
          <p:nvPr/>
        </p:nvSpPr>
        <p:spPr>
          <a:xfrm>
            <a:off x="3668026" y="450811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86" name="object 11586"/>
          <p:cNvSpPr/>
          <p:nvPr/>
        </p:nvSpPr>
        <p:spPr>
          <a:xfrm>
            <a:off x="3667899" y="44712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87" name="object 11587"/>
          <p:cNvSpPr/>
          <p:nvPr/>
        </p:nvSpPr>
        <p:spPr>
          <a:xfrm>
            <a:off x="3667645" y="44479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88" name="object 11588"/>
          <p:cNvSpPr/>
          <p:nvPr/>
        </p:nvSpPr>
        <p:spPr>
          <a:xfrm>
            <a:off x="3670693" y="45008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89" name="object 11589"/>
          <p:cNvSpPr/>
          <p:nvPr/>
        </p:nvSpPr>
        <p:spPr>
          <a:xfrm>
            <a:off x="3671328" y="45450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90" name="object 11590"/>
          <p:cNvSpPr/>
          <p:nvPr/>
        </p:nvSpPr>
        <p:spPr>
          <a:xfrm>
            <a:off x="3672090" y="46353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91" name="object 11591"/>
          <p:cNvSpPr/>
          <p:nvPr/>
        </p:nvSpPr>
        <p:spPr>
          <a:xfrm>
            <a:off x="3671836" y="4533519"/>
            <a:ext cx="635" cy="102235"/>
          </a:xfrm>
          <a:custGeom>
            <a:avLst/>
            <a:gdLst/>
            <a:ahLst/>
            <a:cxnLst/>
            <a:rect l="l" t="t" r="r" b="b"/>
            <a:pathLst>
              <a:path w="635" h="102235">
                <a:moveTo>
                  <a:pt x="190" y="-4762"/>
                </a:moveTo>
                <a:lnTo>
                  <a:pt x="190" y="10661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92" name="object 11592"/>
          <p:cNvSpPr/>
          <p:nvPr/>
        </p:nvSpPr>
        <p:spPr>
          <a:xfrm>
            <a:off x="3671709" y="45255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93" name="object 11593"/>
          <p:cNvSpPr/>
          <p:nvPr/>
        </p:nvSpPr>
        <p:spPr>
          <a:xfrm>
            <a:off x="3671455" y="4491354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190" y="-4762"/>
                </a:moveTo>
                <a:lnTo>
                  <a:pt x="190" y="5848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94" name="object 11594"/>
          <p:cNvSpPr/>
          <p:nvPr/>
        </p:nvSpPr>
        <p:spPr>
          <a:xfrm>
            <a:off x="3671074" y="4480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95" name="object 11595"/>
          <p:cNvSpPr/>
          <p:nvPr/>
        </p:nvSpPr>
        <p:spPr>
          <a:xfrm>
            <a:off x="3672471" y="4463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96" name="object 11596"/>
          <p:cNvSpPr/>
          <p:nvPr/>
        </p:nvSpPr>
        <p:spPr>
          <a:xfrm>
            <a:off x="3671328" y="4436617"/>
            <a:ext cx="1270" cy="44450"/>
          </a:xfrm>
          <a:custGeom>
            <a:avLst/>
            <a:gdLst/>
            <a:ahLst/>
            <a:cxnLst/>
            <a:rect l="l" t="t" r="r" b="b"/>
            <a:pathLst>
              <a:path w="1270" h="44450">
                <a:moveTo>
                  <a:pt x="0" y="44323"/>
                </a:moveTo>
                <a:lnTo>
                  <a:pt x="0" y="0"/>
                </a:lnTo>
                <a:lnTo>
                  <a:pt x="1270" y="0"/>
                </a:lnTo>
                <a:lnTo>
                  <a:pt x="1270" y="265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97" name="object 11597"/>
          <p:cNvSpPr/>
          <p:nvPr/>
        </p:nvSpPr>
        <p:spPr>
          <a:xfrm>
            <a:off x="3670820" y="4431410"/>
            <a:ext cx="1270" cy="69850"/>
          </a:xfrm>
          <a:custGeom>
            <a:avLst/>
            <a:gdLst/>
            <a:ahLst/>
            <a:cxnLst/>
            <a:rect l="l" t="t" r="r" b="b"/>
            <a:pathLst>
              <a:path w="1270" h="69850">
                <a:moveTo>
                  <a:pt x="0" y="69469"/>
                </a:moveTo>
                <a:lnTo>
                  <a:pt x="0" y="0"/>
                </a:lnTo>
                <a:lnTo>
                  <a:pt x="1143" y="0"/>
                </a:lnTo>
                <a:lnTo>
                  <a:pt x="1143" y="52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98" name="object 11598"/>
          <p:cNvSpPr/>
          <p:nvPr/>
        </p:nvSpPr>
        <p:spPr>
          <a:xfrm>
            <a:off x="3670566" y="4399534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599" name="object 11599"/>
          <p:cNvSpPr/>
          <p:nvPr/>
        </p:nvSpPr>
        <p:spPr>
          <a:xfrm>
            <a:off x="3670312" y="43799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00" name="object 11600"/>
          <p:cNvSpPr/>
          <p:nvPr/>
        </p:nvSpPr>
        <p:spPr>
          <a:xfrm>
            <a:off x="3667899" y="4375784"/>
            <a:ext cx="3175" cy="72390"/>
          </a:xfrm>
          <a:custGeom>
            <a:avLst/>
            <a:gdLst/>
            <a:ahLst/>
            <a:cxnLst/>
            <a:rect l="l" t="t" r="r" b="b"/>
            <a:pathLst>
              <a:path w="3175" h="72389">
                <a:moveTo>
                  <a:pt x="0" y="72136"/>
                </a:moveTo>
                <a:lnTo>
                  <a:pt x="0" y="0"/>
                </a:lnTo>
                <a:lnTo>
                  <a:pt x="2794" y="0"/>
                </a:lnTo>
                <a:lnTo>
                  <a:pt x="2794" y="419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01" name="object 11601"/>
          <p:cNvSpPr/>
          <p:nvPr/>
        </p:nvSpPr>
        <p:spPr>
          <a:xfrm>
            <a:off x="3667518" y="431558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601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02" name="object 11602"/>
          <p:cNvSpPr/>
          <p:nvPr/>
        </p:nvSpPr>
        <p:spPr>
          <a:xfrm>
            <a:off x="3667264" y="43122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33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03" name="object 11603"/>
          <p:cNvSpPr/>
          <p:nvPr/>
        </p:nvSpPr>
        <p:spPr>
          <a:xfrm>
            <a:off x="3667137" y="4271898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04" name="object 11604"/>
          <p:cNvSpPr/>
          <p:nvPr/>
        </p:nvSpPr>
        <p:spPr>
          <a:xfrm>
            <a:off x="3666883" y="4209922"/>
            <a:ext cx="635" cy="133985"/>
          </a:xfrm>
          <a:custGeom>
            <a:avLst/>
            <a:gdLst/>
            <a:ahLst/>
            <a:cxnLst/>
            <a:rect l="l" t="t" r="r" b="b"/>
            <a:pathLst>
              <a:path w="635" h="133985">
                <a:moveTo>
                  <a:pt x="317" y="-4762"/>
                </a:moveTo>
                <a:lnTo>
                  <a:pt x="317" y="13862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05" name="object 11605"/>
          <p:cNvSpPr/>
          <p:nvPr/>
        </p:nvSpPr>
        <p:spPr>
          <a:xfrm>
            <a:off x="3665613" y="4187316"/>
            <a:ext cx="1905" cy="70485"/>
          </a:xfrm>
          <a:custGeom>
            <a:avLst/>
            <a:gdLst/>
            <a:ahLst/>
            <a:cxnLst/>
            <a:rect l="l" t="t" r="r" b="b"/>
            <a:pathLst>
              <a:path w="1904" h="70485">
                <a:moveTo>
                  <a:pt x="0" y="70357"/>
                </a:moveTo>
                <a:lnTo>
                  <a:pt x="0" y="0"/>
                </a:lnTo>
                <a:lnTo>
                  <a:pt x="1524" y="0"/>
                </a:lnTo>
                <a:lnTo>
                  <a:pt x="1524" y="226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06" name="object 11606"/>
          <p:cNvSpPr/>
          <p:nvPr/>
        </p:nvSpPr>
        <p:spPr>
          <a:xfrm>
            <a:off x="3672852" y="41817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30"/>
                </a:moveTo>
                <a:lnTo>
                  <a:pt x="0" y="0"/>
                </a:lnTo>
                <a:lnTo>
                  <a:pt x="127" y="1003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07" name="object 11607"/>
          <p:cNvSpPr/>
          <p:nvPr/>
        </p:nvSpPr>
        <p:spPr>
          <a:xfrm>
            <a:off x="3666375" y="4131436"/>
            <a:ext cx="6985" cy="55880"/>
          </a:xfrm>
          <a:custGeom>
            <a:avLst/>
            <a:gdLst/>
            <a:ahLst/>
            <a:cxnLst/>
            <a:rect l="l" t="t" r="r" b="b"/>
            <a:pathLst>
              <a:path w="6985" h="55879">
                <a:moveTo>
                  <a:pt x="0" y="55879"/>
                </a:moveTo>
                <a:lnTo>
                  <a:pt x="0" y="0"/>
                </a:lnTo>
                <a:lnTo>
                  <a:pt x="6604" y="0"/>
                </a:lnTo>
                <a:lnTo>
                  <a:pt x="6604" y="502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08" name="object 11608"/>
          <p:cNvSpPr/>
          <p:nvPr/>
        </p:nvSpPr>
        <p:spPr>
          <a:xfrm>
            <a:off x="3524135" y="4109846"/>
            <a:ext cx="146050" cy="35560"/>
          </a:xfrm>
          <a:custGeom>
            <a:avLst/>
            <a:gdLst/>
            <a:ahLst/>
            <a:cxnLst/>
            <a:rect l="l" t="t" r="r" b="b"/>
            <a:pathLst>
              <a:path w="146050" h="35560">
                <a:moveTo>
                  <a:pt x="0" y="35432"/>
                </a:moveTo>
                <a:lnTo>
                  <a:pt x="0" y="0"/>
                </a:lnTo>
                <a:lnTo>
                  <a:pt x="145542" y="0"/>
                </a:lnTo>
                <a:lnTo>
                  <a:pt x="145542" y="215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09" name="object 11609"/>
          <p:cNvSpPr/>
          <p:nvPr/>
        </p:nvSpPr>
        <p:spPr>
          <a:xfrm>
            <a:off x="3523754" y="4044441"/>
            <a:ext cx="73660" cy="100965"/>
          </a:xfrm>
          <a:custGeom>
            <a:avLst/>
            <a:gdLst/>
            <a:ahLst/>
            <a:cxnLst/>
            <a:rect l="l" t="t" r="r" b="b"/>
            <a:pathLst>
              <a:path w="73660" h="100964">
                <a:moveTo>
                  <a:pt x="0" y="100456"/>
                </a:moveTo>
                <a:lnTo>
                  <a:pt x="0" y="0"/>
                </a:lnTo>
                <a:lnTo>
                  <a:pt x="73152" y="0"/>
                </a:lnTo>
                <a:lnTo>
                  <a:pt x="73152" y="654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10" name="object 11610"/>
          <p:cNvSpPr/>
          <p:nvPr/>
        </p:nvSpPr>
        <p:spPr>
          <a:xfrm>
            <a:off x="3523500" y="4043679"/>
            <a:ext cx="36830" cy="100965"/>
          </a:xfrm>
          <a:custGeom>
            <a:avLst/>
            <a:gdLst/>
            <a:ahLst/>
            <a:cxnLst/>
            <a:rect l="l" t="t" r="r" b="b"/>
            <a:pathLst>
              <a:path w="36829" h="100964">
                <a:moveTo>
                  <a:pt x="0" y="100456"/>
                </a:moveTo>
                <a:lnTo>
                  <a:pt x="0" y="0"/>
                </a:lnTo>
                <a:lnTo>
                  <a:pt x="36830" y="0"/>
                </a:lnTo>
                <a:lnTo>
                  <a:pt x="36830" y="7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11" name="object 11611"/>
          <p:cNvSpPr/>
          <p:nvPr/>
        </p:nvSpPr>
        <p:spPr>
          <a:xfrm>
            <a:off x="3496068" y="4037710"/>
            <a:ext cx="46355" cy="33655"/>
          </a:xfrm>
          <a:custGeom>
            <a:avLst/>
            <a:gdLst/>
            <a:ahLst/>
            <a:cxnLst/>
            <a:rect l="l" t="t" r="r" b="b"/>
            <a:pathLst>
              <a:path w="46354" h="33654">
                <a:moveTo>
                  <a:pt x="0" y="33527"/>
                </a:moveTo>
                <a:lnTo>
                  <a:pt x="0" y="0"/>
                </a:lnTo>
                <a:lnTo>
                  <a:pt x="45847" y="0"/>
                </a:lnTo>
                <a:lnTo>
                  <a:pt x="45847" y="59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12" name="object 11612"/>
          <p:cNvSpPr/>
          <p:nvPr/>
        </p:nvSpPr>
        <p:spPr>
          <a:xfrm>
            <a:off x="3674503" y="45318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13" name="object 11613"/>
          <p:cNvSpPr/>
          <p:nvPr/>
        </p:nvSpPr>
        <p:spPr>
          <a:xfrm>
            <a:off x="3675138" y="46441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14" name="object 11614"/>
          <p:cNvSpPr/>
          <p:nvPr/>
        </p:nvSpPr>
        <p:spPr>
          <a:xfrm>
            <a:off x="3675900" y="47285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15" name="object 11615"/>
          <p:cNvSpPr/>
          <p:nvPr/>
        </p:nvSpPr>
        <p:spPr>
          <a:xfrm>
            <a:off x="3676408" y="47787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16" name="object 11616"/>
          <p:cNvSpPr/>
          <p:nvPr/>
        </p:nvSpPr>
        <p:spPr>
          <a:xfrm>
            <a:off x="3676281" y="47184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17" name="object 11617"/>
          <p:cNvSpPr/>
          <p:nvPr/>
        </p:nvSpPr>
        <p:spPr>
          <a:xfrm>
            <a:off x="3676027" y="4665345"/>
            <a:ext cx="635" cy="63500"/>
          </a:xfrm>
          <a:custGeom>
            <a:avLst/>
            <a:gdLst/>
            <a:ahLst/>
            <a:cxnLst/>
            <a:rect l="l" t="t" r="r" b="b"/>
            <a:pathLst>
              <a:path w="635" h="63500">
                <a:moveTo>
                  <a:pt x="190" y="-4762"/>
                </a:moveTo>
                <a:lnTo>
                  <a:pt x="190" y="6800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18" name="object 11618"/>
          <p:cNvSpPr/>
          <p:nvPr/>
        </p:nvSpPr>
        <p:spPr>
          <a:xfrm>
            <a:off x="3675646" y="46445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19" name="object 11619"/>
          <p:cNvSpPr/>
          <p:nvPr/>
        </p:nvSpPr>
        <p:spPr>
          <a:xfrm>
            <a:off x="3675519" y="46116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20" name="object 11620"/>
          <p:cNvSpPr/>
          <p:nvPr/>
        </p:nvSpPr>
        <p:spPr>
          <a:xfrm>
            <a:off x="3675265" y="4554728"/>
            <a:ext cx="635" cy="89535"/>
          </a:xfrm>
          <a:custGeom>
            <a:avLst/>
            <a:gdLst/>
            <a:ahLst/>
            <a:cxnLst/>
            <a:rect l="l" t="t" r="r" b="b"/>
            <a:pathLst>
              <a:path w="635" h="89535">
                <a:moveTo>
                  <a:pt x="254" y="-4762"/>
                </a:moveTo>
                <a:lnTo>
                  <a:pt x="254" y="9417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21" name="object 11621"/>
          <p:cNvSpPr/>
          <p:nvPr/>
        </p:nvSpPr>
        <p:spPr>
          <a:xfrm>
            <a:off x="3674884" y="45238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22" name="object 11622"/>
          <p:cNvSpPr/>
          <p:nvPr/>
        </p:nvSpPr>
        <p:spPr>
          <a:xfrm>
            <a:off x="3674630" y="4506848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5019"/>
                </a:moveTo>
                <a:lnTo>
                  <a:pt x="0" y="0"/>
                </a:lnTo>
                <a:lnTo>
                  <a:pt x="635" y="0"/>
                </a:lnTo>
                <a:lnTo>
                  <a:pt x="635" y="170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23" name="object 11623"/>
          <p:cNvSpPr/>
          <p:nvPr/>
        </p:nvSpPr>
        <p:spPr>
          <a:xfrm>
            <a:off x="3674376" y="44719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24" name="object 11624"/>
          <p:cNvSpPr/>
          <p:nvPr/>
        </p:nvSpPr>
        <p:spPr>
          <a:xfrm>
            <a:off x="3674122" y="44291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25" name="object 11625"/>
          <p:cNvSpPr/>
          <p:nvPr/>
        </p:nvSpPr>
        <p:spPr>
          <a:xfrm>
            <a:off x="3673995" y="4391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26" name="object 11626"/>
          <p:cNvSpPr/>
          <p:nvPr/>
        </p:nvSpPr>
        <p:spPr>
          <a:xfrm>
            <a:off x="3673741" y="43684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27" name="object 11627"/>
          <p:cNvSpPr/>
          <p:nvPr/>
        </p:nvSpPr>
        <p:spPr>
          <a:xfrm>
            <a:off x="3673614" y="4338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28" name="object 11628"/>
          <p:cNvSpPr/>
          <p:nvPr/>
        </p:nvSpPr>
        <p:spPr>
          <a:xfrm>
            <a:off x="3673360" y="42752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29" name="object 11629"/>
          <p:cNvSpPr/>
          <p:nvPr/>
        </p:nvSpPr>
        <p:spPr>
          <a:xfrm>
            <a:off x="3673233" y="42010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30" name="object 11630"/>
          <p:cNvSpPr/>
          <p:nvPr/>
        </p:nvSpPr>
        <p:spPr>
          <a:xfrm>
            <a:off x="3677170" y="43559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31" name="object 11631"/>
          <p:cNvSpPr/>
          <p:nvPr/>
        </p:nvSpPr>
        <p:spPr>
          <a:xfrm>
            <a:off x="3677043" y="4267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32" name="object 11632"/>
          <p:cNvSpPr/>
          <p:nvPr/>
        </p:nvSpPr>
        <p:spPr>
          <a:xfrm>
            <a:off x="3676789" y="41945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33" name="object 11633"/>
          <p:cNvSpPr/>
          <p:nvPr/>
        </p:nvSpPr>
        <p:spPr>
          <a:xfrm>
            <a:off x="3673360" y="4163695"/>
            <a:ext cx="3810" cy="37465"/>
          </a:xfrm>
          <a:custGeom>
            <a:avLst/>
            <a:gdLst/>
            <a:ahLst/>
            <a:cxnLst/>
            <a:rect l="l" t="t" r="r" b="b"/>
            <a:pathLst>
              <a:path w="3810" h="37464">
                <a:moveTo>
                  <a:pt x="0" y="37337"/>
                </a:moveTo>
                <a:lnTo>
                  <a:pt x="0" y="0"/>
                </a:lnTo>
                <a:lnTo>
                  <a:pt x="3682" y="0"/>
                </a:lnTo>
                <a:lnTo>
                  <a:pt x="3682" y="308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34" name="object 11634"/>
          <p:cNvSpPr/>
          <p:nvPr/>
        </p:nvSpPr>
        <p:spPr>
          <a:xfrm>
            <a:off x="3679710" y="45617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35" name="object 11635"/>
          <p:cNvSpPr/>
          <p:nvPr/>
        </p:nvSpPr>
        <p:spPr>
          <a:xfrm>
            <a:off x="3679456" y="4478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36" name="object 11636"/>
          <p:cNvSpPr/>
          <p:nvPr/>
        </p:nvSpPr>
        <p:spPr>
          <a:xfrm>
            <a:off x="3679329" y="4439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37" name="object 11637"/>
          <p:cNvSpPr/>
          <p:nvPr/>
        </p:nvSpPr>
        <p:spPr>
          <a:xfrm>
            <a:off x="3679075" y="43629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38" name="object 11638"/>
          <p:cNvSpPr/>
          <p:nvPr/>
        </p:nvSpPr>
        <p:spPr>
          <a:xfrm>
            <a:off x="3678948" y="43181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39" name="object 11639"/>
          <p:cNvSpPr/>
          <p:nvPr/>
        </p:nvSpPr>
        <p:spPr>
          <a:xfrm>
            <a:off x="3678694" y="42983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40" name="object 11640"/>
          <p:cNvSpPr/>
          <p:nvPr/>
        </p:nvSpPr>
        <p:spPr>
          <a:xfrm>
            <a:off x="3678567" y="4268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41" name="object 11641"/>
          <p:cNvSpPr/>
          <p:nvPr/>
        </p:nvSpPr>
        <p:spPr>
          <a:xfrm>
            <a:off x="3678313" y="42586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42" name="object 11642"/>
          <p:cNvSpPr/>
          <p:nvPr/>
        </p:nvSpPr>
        <p:spPr>
          <a:xfrm>
            <a:off x="3678186" y="4253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43" name="object 11643"/>
          <p:cNvSpPr/>
          <p:nvPr/>
        </p:nvSpPr>
        <p:spPr>
          <a:xfrm>
            <a:off x="3677932" y="42096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44" name="object 11644"/>
          <p:cNvSpPr/>
          <p:nvPr/>
        </p:nvSpPr>
        <p:spPr>
          <a:xfrm>
            <a:off x="3677805" y="41937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45" name="object 11645"/>
          <p:cNvSpPr/>
          <p:nvPr/>
        </p:nvSpPr>
        <p:spPr>
          <a:xfrm>
            <a:off x="3677551" y="41537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46" name="object 11646"/>
          <p:cNvSpPr/>
          <p:nvPr/>
        </p:nvSpPr>
        <p:spPr>
          <a:xfrm>
            <a:off x="3675265" y="4144645"/>
            <a:ext cx="2540" cy="19050"/>
          </a:xfrm>
          <a:custGeom>
            <a:avLst/>
            <a:gdLst/>
            <a:ahLst/>
            <a:cxnLst/>
            <a:rect l="l" t="t" r="r" b="b"/>
            <a:pathLst>
              <a:path w="2539" h="19050">
                <a:moveTo>
                  <a:pt x="0" y="19050"/>
                </a:moveTo>
                <a:lnTo>
                  <a:pt x="0" y="0"/>
                </a:lnTo>
                <a:lnTo>
                  <a:pt x="2540" y="0"/>
                </a:lnTo>
                <a:lnTo>
                  <a:pt x="2540" y="91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47" name="object 11647"/>
          <p:cNvSpPr/>
          <p:nvPr/>
        </p:nvSpPr>
        <p:spPr>
          <a:xfrm>
            <a:off x="3680218" y="4309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48" name="object 11648"/>
          <p:cNvSpPr/>
          <p:nvPr/>
        </p:nvSpPr>
        <p:spPr>
          <a:xfrm>
            <a:off x="3682377" y="46116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49" name="object 11649"/>
          <p:cNvSpPr/>
          <p:nvPr/>
        </p:nvSpPr>
        <p:spPr>
          <a:xfrm>
            <a:off x="3682758" y="46544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50" name="object 11650"/>
          <p:cNvSpPr/>
          <p:nvPr/>
        </p:nvSpPr>
        <p:spPr>
          <a:xfrm>
            <a:off x="3683139" y="46521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51" name="object 11651"/>
          <p:cNvSpPr/>
          <p:nvPr/>
        </p:nvSpPr>
        <p:spPr>
          <a:xfrm>
            <a:off x="3682885" y="4602226"/>
            <a:ext cx="635" cy="52705"/>
          </a:xfrm>
          <a:custGeom>
            <a:avLst/>
            <a:gdLst/>
            <a:ahLst/>
            <a:cxnLst/>
            <a:rect l="l" t="t" r="r" b="b"/>
            <a:pathLst>
              <a:path w="635" h="52704">
                <a:moveTo>
                  <a:pt x="190" y="-4762"/>
                </a:moveTo>
                <a:lnTo>
                  <a:pt x="190" y="5695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52" name="object 11652"/>
          <p:cNvSpPr/>
          <p:nvPr/>
        </p:nvSpPr>
        <p:spPr>
          <a:xfrm>
            <a:off x="3682504" y="4538471"/>
            <a:ext cx="635" cy="73660"/>
          </a:xfrm>
          <a:custGeom>
            <a:avLst/>
            <a:gdLst/>
            <a:ahLst/>
            <a:cxnLst/>
            <a:rect l="l" t="t" r="r" b="b"/>
            <a:pathLst>
              <a:path w="635" h="73660">
                <a:moveTo>
                  <a:pt x="253" y="-4762"/>
                </a:moveTo>
                <a:lnTo>
                  <a:pt x="253" y="7791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53" name="object 11653"/>
          <p:cNvSpPr/>
          <p:nvPr/>
        </p:nvSpPr>
        <p:spPr>
          <a:xfrm>
            <a:off x="3682123" y="45255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54" name="object 11654"/>
          <p:cNvSpPr/>
          <p:nvPr/>
        </p:nvSpPr>
        <p:spPr>
          <a:xfrm>
            <a:off x="3681996" y="44815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55" name="object 11655"/>
          <p:cNvSpPr/>
          <p:nvPr/>
        </p:nvSpPr>
        <p:spPr>
          <a:xfrm>
            <a:off x="3681742" y="44664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56" name="object 11656"/>
          <p:cNvSpPr/>
          <p:nvPr/>
        </p:nvSpPr>
        <p:spPr>
          <a:xfrm>
            <a:off x="3681615" y="44549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57" name="object 11657"/>
          <p:cNvSpPr/>
          <p:nvPr/>
        </p:nvSpPr>
        <p:spPr>
          <a:xfrm>
            <a:off x="3683774" y="46181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58" name="object 11658"/>
          <p:cNvSpPr/>
          <p:nvPr/>
        </p:nvSpPr>
        <p:spPr>
          <a:xfrm>
            <a:off x="3684155" y="45656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59" name="object 11659"/>
          <p:cNvSpPr/>
          <p:nvPr/>
        </p:nvSpPr>
        <p:spPr>
          <a:xfrm>
            <a:off x="3683774" y="4487545"/>
            <a:ext cx="635" cy="130810"/>
          </a:xfrm>
          <a:custGeom>
            <a:avLst/>
            <a:gdLst/>
            <a:ahLst/>
            <a:cxnLst/>
            <a:rect l="l" t="t" r="r" b="b"/>
            <a:pathLst>
              <a:path w="635" h="130810">
                <a:moveTo>
                  <a:pt x="190" y="-4762"/>
                </a:moveTo>
                <a:lnTo>
                  <a:pt x="190" y="13531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60" name="object 11660"/>
          <p:cNvSpPr/>
          <p:nvPr/>
        </p:nvSpPr>
        <p:spPr>
          <a:xfrm>
            <a:off x="3683520" y="44522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61" name="object 11661"/>
          <p:cNvSpPr/>
          <p:nvPr/>
        </p:nvSpPr>
        <p:spPr>
          <a:xfrm>
            <a:off x="3681869" y="4422521"/>
            <a:ext cx="1905" cy="32384"/>
          </a:xfrm>
          <a:custGeom>
            <a:avLst/>
            <a:gdLst/>
            <a:ahLst/>
            <a:cxnLst/>
            <a:rect l="l" t="t" r="r" b="b"/>
            <a:pathLst>
              <a:path w="1904" h="32385">
                <a:moveTo>
                  <a:pt x="0" y="32385"/>
                </a:moveTo>
                <a:lnTo>
                  <a:pt x="0" y="0"/>
                </a:lnTo>
                <a:lnTo>
                  <a:pt x="1905" y="0"/>
                </a:lnTo>
                <a:lnTo>
                  <a:pt x="1905" y="297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62" name="object 11662"/>
          <p:cNvSpPr/>
          <p:nvPr/>
        </p:nvSpPr>
        <p:spPr>
          <a:xfrm>
            <a:off x="3681361" y="4392167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303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63" name="object 11663"/>
          <p:cNvSpPr/>
          <p:nvPr/>
        </p:nvSpPr>
        <p:spPr>
          <a:xfrm>
            <a:off x="3684663" y="4524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64" name="object 11664"/>
          <p:cNvSpPr/>
          <p:nvPr/>
        </p:nvSpPr>
        <p:spPr>
          <a:xfrm>
            <a:off x="3685044" y="45847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65" name="object 11665"/>
          <p:cNvSpPr/>
          <p:nvPr/>
        </p:nvSpPr>
        <p:spPr>
          <a:xfrm>
            <a:off x="3685679" y="46676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66" name="object 11666"/>
          <p:cNvSpPr/>
          <p:nvPr/>
        </p:nvSpPr>
        <p:spPr>
          <a:xfrm>
            <a:off x="3685425" y="45764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67" name="object 11667"/>
          <p:cNvSpPr/>
          <p:nvPr/>
        </p:nvSpPr>
        <p:spPr>
          <a:xfrm>
            <a:off x="3685171" y="4517135"/>
            <a:ext cx="635" cy="67945"/>
          </a:xfrm>
          <a:custGeom>
            <a:avLst/>
            <a:gdLst/>
            <a:ahLst/>
            <a:cxnLst/>
            <a:rect l="l" t="t" r="r" b="b"/>
            <a:pathLst>
              <a:path w="635" h="67945">
                <a:moveTo>
                  <a:pt x="190" y="-4762"/>
                </a:moveTo>
                <a:lnTo>
                  <a:pt x="190" y="7232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68" name="object 11668"/>
          <p:cNvSpPr/>
          <p:nvPr/>
        </p:nvSpPr>
        <p:spPr>
          <a:xfrm>
            <a:off x="3686060" y="45029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69" name="object 11669"/>
          <p:cNvSpPr/>
          <p:nvPr/>
        </p:nvSpPr>
        <p:spPr>
          <a:xfrm>
            <a:off x="3685298" y="4498213"/>
            <a:ext cx="1270" cy="19050"/>
          </a:xfrm>
          <a:custGeom>
            <a:avLst/>
            <a:gdLst/>
            <a:ahLst/>
            <a:cxnLst/>
            <a:rect l="l" t="t" r="r" b="b"/>
            <a:pathLst>
              <a:path w="1270" h="19050">
                <a:moveTo>
                  <a:pt x="0" y="18923"/>
                </a:moveTo>
                <a:lnTo>
                  <a:pt x="0" y="0"/>
                </a:lnTo>
                <a:lnTo>
                  <a:pt x="762" y="0"/>
                </a:lnTo>
                <a:lnTo>
                  <a:pt x="762" y="46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70" name="object 11670"/>
          <p:cNvSpPr/>
          <p:nvPr/>
        </p:nvSpPr>
        <p:spPr>
          <a:xfrm>
            <a:off x="3688346" y="47021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71" name="object 11671"/>
          <p:cNvSpPr/>
          <p:nvPr/>
        </p:nvSpPr>
        <p:spPr>
          <a:xfrm>
            <a:off x="3688092" y="4635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72" name="object 11672"/>
          <p:cNvSpPr/>
          <p:nvPr/>
        </p:nvSpPr>
        <p:spPr>
          <a:xfrm>
            <a:off x="3688727" y="4645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73" name="object 11673"/>
          <p:cNvSpPr/>
          <p:nvPr/>
        </p:nvSpPr>
        <p:spPr>
          <a:xfrm>
            <a:off x="3691140" y="48275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74" name="object 11674"/>
          <p:cNvSpPr/>
          <p:nvPr/>
        </p:nvSpPr>
        <p:spPr>
          <a:xfrm>
            <a:off x="3692537" y="4876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75" name="object 11675"/>
          <p:cNvSpPr/>
          <p:nvPr/>
        </p:nvSpPr>
        <p:spPr>
          <a:xfrm>
            <a:off x="3692283" y="4840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76" name="object 11676"/>
          <p:cNvSpPr/>
          <p:nvPr/>
        </p:nvSpPr>
        <p:spPr>
          <a:xfrm>
            <a:off x="3692156" y="48243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77" name="object 11677"/>
          <p:cNvSpPr/>
          <p:nvPr/>
        </p:nvSpPr>
        <p:spPr>
          <a:xfrm>
            <a:off x="3694442" y="4983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78" name="object 11678"/>
          <p:cNvSpPr/>
          <p:nvPr/>
        </p:nvSpPr>
        <p:spPr>
          <a:xfrm>
            <a:off x="3694188" y="49291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79" name="object 11679"/>
          <p:cNvSpPr/>
          <p:nvPr/>
        </p:nvSpPr>
        <p:spPr>
          <a:xfrm>
            <a:off x="3694061" y="49129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80" name="object 11680"/>
          <p:cNvSpPr/>
          <p:nvPr/>
        </p:nvSpPr>
        <p:spPr>
          <a:xfrm>
            <a:off x="3693807" y="48887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81" name="object 11681"/>
          <p:cNvSpPr/>
          <p:nvPr/>
        </p:nvSpPr>
        <p:spPr>
          <a:xfrm>
            <a:off x="3693680" y="48814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82" name="object 11682"/>
          <p:cNvSpPr/>
          <p:nvPr/>
        </p:nvSpPr>
        <p:spPr>
          <a:xfrm>
            <a:off x="3693426" y="48592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83" name="object 11683"/>
          <p:cNvSpPr/>
          <p:nvPr/>
        </p:nvSpPr>
        <p:spPr>
          <a:xfrm>
            <a:off x="3693299" y="4840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84" name="object 11684"/>
          <p:cNvSpPr/>
          <p:nvPr/>
        </p:nvSpPr>
        <p:spPr>
          <a:xfrm>
            <a:off x="3693045" y="4824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85" name="object 11685"/>
          <p:cNvSpPr/>
          <p:nvPr/>
        </p:nvSpPr>
        <p:spPr>
          <a:xfrm>
            <a:off x="3692918" y="48096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86" name="object 11686"/>
          <p:cNvSpPr/>
          <p:nvPr/>
        </p:nvSpPr>
        <p:spPr>
          <a:xfrm>
            <a:off x="3692283" y="4800091"/>
            <a:ext cx="1270" cy="24765"/>
          </a:xfrm>
          <a:custGeom>
            <a:avLst/>
            <a:gdLst/>
            <a:ahLst/>
            <a:cxnLst/>
            <a:rect l="l" t="t" r="r" b="b"/>
            <a:pathLst>
              <a:path w="1270" h="24764">
                <a:moveTo>
                  <a:pt x="0" y="24257"/>
                </a:moveTo>
                <a:lnTo>
                  <a:pt x="0" y="0"/>
                </a:lnTo>
                <a:lnTo>
                  <a:pt x="762" y="0"/>
                </a:lnTo>
                <a:lnTo>
                  <a:pt x="762" y="952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87" name="object 11687"/>
          <p:cNvSpPr/>
          <p:nvPr/>
        </p:nvSpPr>
        <p:spPr>
          <a:xfrm>
            <a:off x="3691902" y="478662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88" name="object 11688"/>
          <p:cNvSpPr/>
          <p:nvPr/>
        </p:nvSpPr>
        <p:spPr>
          <a:xfrm>
            <a:off x="3691775" y="4763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89" name="object 11689"/>
          <p:cNvSpPr/>
          <p:nvPr/>
        </p:nvSpPr>
        <p:spPr>
          <a:xfrm>
            <a:off x="3691521" y="47550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90" name="object 11690"/>
          <p:cNvSpPr/>
          <p:nvPr/>
        </p:nvSpPr>
        <p:spPr>
          <a:xfrm>
            <a:off x="3691267" y="4751323"/>
            <a:ext cx="635" cy="76200"/>
          </a:xfrm>
          <a:custGeom>
            <a:avLst/>
            <a:gdLst/>
            <a:ahLst/>
            <a:cxnLst/>
            <a:rect l="l" t="t" r="r" b="b"/>
            <a:pathLst>
              <a:path w="635" h="76200">
                <a:moveTo>
                  <a:pt x="254" y="-4762"/>
                </a:moveTo>
                <a:lnTo>
                  <a:pt x="254" y="8096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91" name="object 11691"/>
          <p:cNvSpPr/>
          <p:nvPr/>
        </p:nvSpPr>
        <p:spPr>
          <a:xfrm>
            <a:off x="3691013" y="47339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92" name="object 11692"/>
          <p:cNvSpPr/>
          <p:nvPr/>
        </p:nvSpPr>
        <p:spPr>
          <a:xfrm>
            <a:off x="3690759" y="47264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93" name="object 11693"/>
          <p:cNvSpPr/>
          <p:nvPr/>
        </p:nvSpPr>
        <p:spPr>
          <a:xfrm>
            <a:off x="3694950" y="47735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94" name="object 11694"/>
          <p:cNvSpPr/>
          <p:nvPr/>
        </p:nvSpPr>
        <p:spPr>
          <a:xfrm>
            <a:off x="3695585" y="4806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95" name="object 11695"/>
          <p:cNvSpPr/>
          <p:nvPr/>
        </p:nvSpPr>
        <p:spPr>
          <a:xfrm>
            <a:off x="3695331" y="47557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96" name="object 11696"/>
          <p:cNvSpPr/>
          <p:nvPr/>
        </p:nvSpPr>
        <p:spPr>
          <a:xfrm>
            <a:off x="3695077" y="4746497"/>
            <a:ext cx="635" cy="27305"/>
          </a:xfrm>
          <a:custGeom>
            <a:avLst/>
            <a:gdLst/>
            <a:ahLst/>
            <a:cxnLst/>
            <a:rect l="l" t="t" r="r" b="b"/>
            <a:pathLst>
              <a:path w="635" h="27304">
                <a:moveTo>
                  <a:pt x="0" y="27050"/>
                </a:moveTo>
                <a:lnTo>
                  <a:pt x="0" y="0"/>
                </a:lnTo>
                <a:lnTo>
                  <a:pt x="381" y="0"/>
                </a:lnTo>
                <a:lnTo>
                  <a:pt x="381" y="92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97" name="object 11697"/>
          <p:cNvSpPr/>
          <p:nvPr/>
        </p:nvSpPr>
        <p:spPr>
          <a:xfrm>
            <a:off x="3697236" y="49326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98" name="object 11698"/>
          <p:cNvSpPr/>
          <p:nvPr/>
        </p:nvSpPr>
        <p:spPr>
          <a:xfrm>
            <a:off x="3697998" y="49715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699" name="object 11699"/>
          <p:cNvSpPr/>
          <p:nvPr/>
        </p:nvSpPr>
        <p:spPr>
          <a:xfrm>
            <a:off x="3697871" y="49221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00" name="object 11700"/>
          <p:cNvSpPr/>
          <p:nvPr/>
        </p:nvSpPr>
        <p:spPr>
          <a:xfrm>
            <a:off x="3699522" y="49693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01" name="object 11701"/>
          <p:cNvSpPr/>
          <p:nvPr/>
        </p:nvSpPr>
        <p:spPr>
          <a:xfrm>
            <a:off x="3699395" y="4954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02" name="object 11702"/>
          <p:cNvSpPr/>
          <p:nvPr/>
        </p:nvSpPr>
        <p:spPr>
          <a:xfrm>
            <a:off x="3699141" y="4938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03" name="object 11703"/>
          <p:cNvSpPr/>
          <p:nvPr/>
        </p:nvSpPr>
        <p:spPr>
          <a:xfrm>
            <a:off x="3699014" y="49269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04" name="object 11704"/>
          <p:cNvSpPr/>
          <p:nvPr/>
        </p:nvSpPr>
        <p:spPr>
          <a:xfrm>
            <a:off x="3698760" y="4921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05" name="object 11705"/>
          <p:cNvSpPr/>
          <p:nvPr/>
        </p:nvSpPr>
        <p:spPr>
          <a:xfrm>
            <a:off x="3698633" y="49016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06" name="object 11706"/>
          <p:cNvSpPr/>
          <p:nvPr/>
        </p:nvSpPr>
        <p:spPr>
          <a:xfrm>
            <a:off x="3698379" y="48950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07" name="object 11707"/>
          <p:cNvSpPr/>
          <p:nvPr/>
        </p:nvSpPr>
        <p:spPr>
          <a:xfrm>
            <a:off x="3697998" y="4887848"/>
            <a:ext cx="635" cy="34290"/>
          </a:xfrm>
          <a:custGeom>
            <a:avLst/>
            <a:gdLst/>
            <a:ahLst/>
            <a:cxnLst/>
            <a:rect l="l" t="t" r="r" b="b"/>
            <a:pathLst>
              <a:path w="635" h="34289">
                <a:moveTo>
                  <a:pt x="0" y="34289"/>
                </a:moveTo>
                <a:lnTo>
                  <a:pt x="0" y="0"/>
                </a:lnTo>
                <a:lnTo>
                  <a:pt x="635" y="0"/>
                </a:lnTo>
                <a:lnTo>
                  <a:pt x="635" y="72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08" name="object 11708"/>
          <p:cNvSpPr/>
          <p:nvPr/>
        </p:nvSpPr>
        <p:spPr>
          <a:xfrm>
            <a:off x="3697617" y="48661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09" name="object 11709"/>
          <p:cNvSpPr/>
          <p:nvPr/>
        </p:nvSpPr>
        <p:spPr>
          <a:xfrm>
            <a:off x="3697363" y="4842636"/>
            <a:ext cx="635" cy="90170"/>
          </a:xfrm>
          <a:custGeom>
            <a:avLst/>
            <a:gdLst/>
            <a:ahLst/>
            <a:cxnLst/>
            <a:rect l="l" t="t" r="r" b="b"/>
            <a:pathLst>
              <a:path w="635" h="90170">
                <a:moveTo>
                  <a:pt x="317" y="-4762"/>
                </a:moveTo>
                <a:lnTo>
                  <a:pt x="317" y="9480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10" name="object 11710"/>
          <p:cNvSpPr/>
          <p:nvPr/>
        </p:nvSpPr>
        <p:spPr>
          <a:xfrm>
            <a:off x="3697109" y="48304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11" name="object 11711"/>
          <p:cNvSpPr/>
          <p:nvPr/>
        </p:nvSpPr>
        <p:spPr>
          <a:xfrm>
            <a:off x="3696855" y="48120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12" name="object 11712"/>
          <p:cNvSpPr/>
          <p:nvPr/>
        </p:nvSpPr>
        <p:spPr>
          <a:xfrm>
            <a:off x="3696728" y="48045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13" name="object 11713"/>
          <p:cNvSpPr/>
          <p:nvPr/>
        </p:nvSpPr>
        <p:spPr>
          <a:xfrm>
            <a:off x="3696474" y="47887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14" name="object 11714"/>
          <p:cNvSpPr/>
          <p:nvPr/>
        </p:nvSpPr>
        <p:spPr>
          <a:xfrm>
            <a:off x="3696347" y="47743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15" name="object 11715"/>
          <p:cNvSpPr/>
          <p:nvPr/>
        </p:nvSpPr>
        <p:spPr>
          <a:xfrm>
            <a:off x="3696093" y="47534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16" name="object 11716"/>
          <p:cNvSpPr/>
          <p:nvPr/>
        </p:nvSpPr>
        <p:spPr>
          <a:xfrm>
            <a:off x="3695966" y="47454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17" name="object 11717"/>
          <p:cNvSpPr/>
          <p:nvPr/>
        </p:nvSpPr>
        <p:spPr>
          <a:xfrm>
            <a:off x="3695331" y="4733671"/>
            <a:ext cx="1270" cy="13335"/>
          </a:xfrm>
          <a:custGeom>
            <a:avLst/>
            <a:gdLst/>
            <a:ahLst/>
            <a:cxnLst/>
            <a:rect l="l" t="t" r="r" b="b"/>
            <a:pathLst>
              <a:path w="1270" h="13335">
                <a:moveTo>
                  <a:pt x="0" y="12826"/>
                </a:moveTo>
                <a:lnTo>
                  <a:pt x="0" y="0"/>
                </a:lnTo>
                <a:lnTo>
                  <a:pt x="762" y="0"/>
                </a:lnTo>
                <a:lnTo>
                  <a:pt x="762" y="118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18" name="object 11718"/>
          <p:cNvSpPr/>
          <p:nvPr/>
        </p:nvSpPr>
        <p:spPr>
          <a:xfrm>
            <a:off x="3694823" y="471627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19" name="object 11719"/>
          <p:cNvSpPr/>
          <p:nvPr/>
        </p:nvSpPr>
        <p:spPr>
          <a:xfrm>
            <a:off x="3691013" y="4711319"/>
            <a:ext cx="4445" cy="15240"/>
          </a:xfrm>
          <a:custGeom>
            <a:avLst/>
            <a:gdLst/>
            <a:ahLst/>
            <a:cxnLst/>
            <a:rect l="l" t="t" r="r" b="b"/>
            <a:pathLst>
              <a:path w="4445" h="15239">
                <a:moveTo>
                  <a:pt x="0" y="15112"/>
                </a:moveTo>
                <a:lnTo>
                  <a:pt x="0" y="0"/>
                </a:lnTo>
                <a:lnTo>
                  <a:pt x="4191" y="0"/>
                </a:lnTo>
                <a:lnTo>
                  <a:pt x="4191" y="49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20" name="object 11720"/>
          <p:cNvSpPr/>
          <p:nvPr/>
        </p:nvSpPr>
        <p:spPr>
          <a:xfrm>
            <a:off x="3690632" y="4659503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540" y="0"/>
                </a:lnTo>
                <a:lnTo>
                  <a:pt x="2540" y="518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21" name="object 11721"/>
          <p:cNvSpPr/>
          <p:nvPr/>
        </p:nvSpPr>
        <p:spPr>
          <a:xfrm>
            <a:off x="3690378" y="465416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533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22" name="object 11722"/>
          <p:cNvSpPr/>
          <p:nvPr/>
        </p:nvSpPr>
        <p:spPr>
          <a:xfrm>
            <a:off x="3690251" y="465061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23" name="object 11723"/>
          <p:cNvSpPr/>
          <p:nvPr/>
        </p:nvSpPr>
        <p:spPr>
          <a:xfrm>
            <a:off x="3689997" y="46465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24" name="object 11724"/>
          <p:cNvSpPr/>
          <p:nvPr/>
        </p:nvSpPr>
        <p:spPr>
          <a:xfrm>
            <a:off x="3689870" y="4635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25" name="object 11725"/>
          <p:cNvSpPr/>
          <p:nvPr/>
        </p:nvSpPr>
        <p:spPr>
          <a:xfrm>
            <a:off x="3689616" y="4629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26" name="object 11726"/>
          <p:cNvSpPr/>
          <p:nvPr/>
        </p:nvSpPr>
        <p:spPr>
          <a:xfrm>
            <a:off x="3689489" y="4620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27" name="object 11727"/>
          <p:cNvSpPr/>
          <p:nvPr/>
        </p:nvSpPr>
        <p:spPr>
          <a:xfrm>
            <a:off x="3689235" y="46131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28" name="object 11728"/>
          <p:cNvSpPr/>
          <p:nvPr/>
        </p:nvSpPr>
        <p:spPr>
          <a:xfrm>
            <a:off x="3689108" y="46052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29" name="object 11729"/>
          <p:cNvSpPr/>
          <p:nvPr/>
        </p:nvSpPr>
        <p:spPr>
          <a:xfrm>
            <a:off x="3688727" y="4591303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253" y="-4762"/>
                </a:moveTo>
                <a:lnTo>
                  <a:pt x="253" y="5873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30" name="object 11730"/>
          <p:cNvSpPr/>
          <p:nvPr/>
        </p:nvSpPr>
        <p:spPr>
          <a:xfrm>
            <a:off x="3688219" y="4584446"/>
            <a:ext cx="1270" cy="50800"/>
          </a:xfrm>
          <a:custGeom>
            <a:avLst/>
            <a:gdLst/>
            <a:ahLst/>
            <a:cxnLst/>
            <a:rect l="l" t="t" r="r" b="b"/>
            <a:pathLst>
              <a:path w="1270" h="50800">
                <a:moveTo>
                  <a:pt x="0" y="50800"/>
                </a:moveTo>
                <a:lnTo>
                  <a:pt x="0" y="0"/>
                </a:lnTo>
                <a:lnTo>
                  <a:pt x="762" y="0"/>
                </a:lnTo>
                <a:lnTo>
                  <a:pt x="762" y="68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31" name="object 11731"/>
          <p:cNvSpPr/>
          <p:nvPr/>
        </p:nvSpPr>
        <p:spPr>
          <a:xfrm>
            <a:off x="3687965" y="45648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32" name="object 11732"/>
          <p:cNvSpPr/>
          <p:nvPr/>
        </p:nvSpPr>
        <p:spPr>
          <a:xfrm>
            <a:off x="3687711" y="45589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33" name="object 11733"/>
          <p:cNvSpPr/>
          <p:nvPr/>
        </p:nvSpPr>
        <p:spPr>
          <a:xfrm>
            <a:off x="3687584" y="45440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34" name="object 11734"/>
          <p:cNvSpPr/>
          <p:nvPr/>
        </p:nvSpPr>
        <p:spPr>
          <a:xfrm>
            <a:off x="3687330" y="45323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35" name="object 11735"/>
          <p:cNvSpPr/>
          <p:nvPr/>
        </p:nvSpPr>
        <p:spPr>
          <a:xfrm>
            <a:off x="3687203" y="4493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36" name="object 11736"/>
          <p:cNvSpPr/>
          <p:nvPr/>
        </p:nvSpPr>
        <p:spPr>
          <a:xfrm>
            <a:off x="3686949" y="4489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37" name="object 11737"/>
          <p:cNvSpPr/>
          <p:nvPr/>
        </p:nvSpPr>
        <p:spPr>
          <a:xfrm>
            <a:off x="3686822" y="44673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38" name="object 11738"/>
          <p:cNvSpPr/>
          <p:nvPr/>
        </p:nvSpPr>
        <p:spPr>
          <a:xfrm>
            <a:off x="3686568" y="4463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39" name="object 11739"/>
          <p:cNvSpPr/>
          <p:nvPr/>
        </p:nvSpPr>
        <p:spPr>
          <a:xfrm>
            <a:off x="3686441" y="4451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40" name="object 11740"/>
          <p:cNvSpPr/>
          <p:nvPr/>
        </p:nvSpPr>
        <p:spPr>
          <a:xfrm>
            <a:off x="3685679" y="4441952"/>
            <a:ext cx="1270" cy="56515"/>
          </a:xfrm>
          <a:custGeom>
            <a:avLst/>
            <a:gdLst/>
            <a:ahLst/>
            <a:cxnLst/>
            <a:rect l="l" t="t" r="r" b="b"/>
            <a:pathLst>
              <a:path w="1270" h="56514">
                <a:moveTo>
                  <a:pt x="0" y="56261"/>
                </a:moveTo>
                <a:lnTo>
                  <a:pt x="0" y="0"/>
                </a:lnTo>
                <a:lnTo>
                  <a:pt x="889" y="0"/>
                </a:lnTo>
                <a:lnTo>
                  <a:pt x="889" y="100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41" name="object 11741"/>
          <p:cNvSpPr/>
          <p:nvPr/>
        </p:nvSpPr>
        <p:spPr>
          <a:xfrm>
            <a:off x="3684790" y="4435221"/>
            <a:ext cx="1905" cy="88900"/>
          </a:xfrm>
          <a:custGeom>
            <a:avLst/>
            <a:gdLst/>
            <a:ahLst/>
            <a:cxnLst/>
            <a:rect l="l" t="t" r="r" b="b"/>
            <a:pathLst>
              <a:path w="1904" h="88900">
                <a:moveTo>
                  <a:pt x="0" y="88900"/>
                </a:moveTo>
                <a:lnTo>
                  <a:pt x="0" y="0"/>
                </a:lnTo>
                <a:lnTo>
                  <a:pt x="1397" y="0"/>
                </a:lnTo>
                <a:lnTo>
                  <a:pt x="1397" y="67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42" name="object 11742"/>
          <p:cNvSpPr/>
          <p:nvPr/>
        </p:nvSpPr>
        <p:spPr>
          <a:xfrm>
            <a:off x="3684536" y="437692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43" name="object 11743"/>
          <p:cNvSpPr/>
          <p:nvPr/>
        </p:nvSpPr>
        <p:spPr>
          <a:xfrm>
            <a:off x="3682123" y="4354448"/>
            <a:ext cx="3175" cy="38100"/>
          </a:xfrm>
          <a:custGeom>
            <a:avLst/>
            <a:gdLst/>
            <a:ahLst/>
            <a:cxnLst/>
            <a:rect l="l" t="t" r="r" b="b"/>
            <a:pathLst>
              <a:path w="3175" h="38100">
                <a:moveTo>
                  <a:pt x="0" y="37719"/>
                </a:moveTo>
                <a:lnTo>
                  <a:pt x="0" y="0"/>
                </a:lnTo>
                <a:lnTo>
                  <a:pt x="2794" y="0"/>
                </a:lnTo>
                <a:lnTo>
                  <a:pt x="2794" y="2247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44" name="object 11744"/>
          <p:cNvSpPr/>
          <p:nvPr/>
        </p:nvSpPr>
        <p:spPr>
          <a:xfrm>
            <a:off x="3700919" y="46709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45" name="object 11745"/>
          <p:cNvSpPr/>
          <p:nvPr/>
        </p:nvSpPr>
        <p:spPr>
          <a:xfrm>
            <a:off x="3700665" y="4561585"/>
            <a:ext cx="635" cy="109855"/>
          </a:xfrm>
          <a:custGeom>
            <a:avLst/>
            <a:gdLst/>
            <a:ahLst/>
            <a:cxnLst/>
            <a:rect l="l" t="t" r="r" b="b"/>
            <a:pathLst>
              <a:path w="635" h="109854">
                <a:moveTo>
                  <a:pt x="126" y="-4762"/>
                </a:moveTo>
                <a:lnTo>
                  <a:pt x="126" y="11410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46" name="object 11746"/>
          <p:cNvSpPr/>
          <p:nvPr/>
        </p:nvSpPr>
        <p:spPr>
          <a:xfrm>
            <a:off x="3700538" y="44866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47" name="object 11747"/>
          <p:cNvSpPr/>
          <p:nvPr/>
        </p:nvSpPr>
        <p:spPr>
          <a:xfrm>
            <a:off x="3700284" y="4455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48" name="object 11748"/>
          <p:cNvSpPr/>
          <p:nvPr/>
        </p:nvSpPr>
        <p:spPr>
          <a:xfrm>
            <a:off x="3700157" y="44189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49" name="object 11749"/>
          <p:cNvSpPr/>
          <p:nvPr/>
        </p:nvSpPr>
        <p:spPr>
          <a:xfrm>
            <a:off x="3699903" y="43539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50" name="object 11750"/>
          <p:cNvSpPr/>
          <p:nvPr/>
        </p:nvSpPr>
        <p:spPr>
          <a:xfrm>
            <a:off x="3683520" y="4312920"/>
            <a:ext cx="17145" cy="41910"/>
          </a:xfrm>
          <a:custGeom>
            <a:avLst/>
            <a:gdLst/>
            <a:ahLst/>
            <a:cxnLst/>
            <a:rect l="l" t="t" r="r" b="b"/>
            <a:pathLst>
              <a:path w="17145" h="41910">
                <a:moveTo>
                  <a:pt x="0" y="41528"/>
                </a:moveTo>
                <a:lnTo>
                  <a:pt x="0" y="0"/>
                </a:lnTo>
                <a:lnTo>
                  <a:pt x="16637" y="0"/>
                </a:lnTo>
                <a:lnTo>
                  <a:pt x="16637" y="410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51" name="object 11751"/>
          <p:cNvSpPr/>
          <p:nvPr/>
        </p:nvSpPr>
        <p:spPr>
          <a:xfrm>
            <a:off x="3681234" y="4275709"/>
            <a:ext cx="10795" cy="100330"/>
          </a:xfrm>
          <a:custGeom>
            <a:avLst/>
            <a:gdLst/>
            <a:ahLst/>
            <a:cxnLst/>
            <a:rect l="l" t="t" r="r" b="b"/>
            <a:pathLst>
              <a:path w="10795" h="100329">
                <a:moveTo>
                  <a:pt x="0" y="100329"/>
                </a:moveTo>
                <a:lnTo>
                  <a:pt x="0" y="0"/>
                </a:lnTo>
                <a:lnTo>
                  <a:pt x="10541" y="0"/>
                </a:lnTo>
                <a:lnTo>
                  <a:pt x="10541" y="372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52" name="object 11752"/>
          <p:cNvSpPr/>
          <p:nvPr/>
        </p:nvSpPr>
        <p:spPr>
          <a:xfrm>
            <a:off x="3680980" y="4233164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588" y="0"/>
                </a:lnTo>
                <a:lnTo>
                  <a:pt x="5588" y="4254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53" name="object 11753"/>
          <p:cNvSpPr/>
          <p:nvPr/>
        </p:nvSpPr>
        <p:spPr>
          <a:xfrm>
            <a:off x="3680853" y="4229100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921" y="0"/>
                </a:lnTo>
                <a:lnTo>
                  <a:pt x="2921" y="40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54" name="object 11754"/>
          <p:cNvSpPr/>
          <p:nvPr/>
        </p:nvSpPr>
        <p:spPr>
          <a:xfrm>
            <a:off x="3680599" y="4206747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778" y="0"/>
                </a:lnTo>
                <a:lnTo>
                  <a:pt x="1778" y="223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55" name="object 11755"/>
          <p:cNvSpPr/>
          <p:nvPr/>
        </p:nvSpPr>
        <p:spPr>
          <a:xfrm>
            <a:off x="3702443" y="47594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56" name="object 11756"/>
          <p:cNvSpPr/>
          <p:nvPr/>
        </p:nvSpPr>
        <p:spPr>
          <a:xfrm>
            <a:off x="3702189" y="47139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57" name="object 11757"/>
          <p:cNvSpPr/>
          <p:nvPr/>
        </p:nvSpPr>
        <p:spPr>
          <a:xfrm>
            <a:off x="3703332" y="47962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58" name="object 11758"/>
          <p:cNvSpPr/>
          <p:nvPr/>
        </p:nvSpPr>
        <p:spPr>
          <a:xfrm>
            <a:off x="3703205" y="4741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59" name="object 11759"/>
          <p:cNvSpPr/>
          <p:nvPr/>
        </p:nvSpPr>
        <p:spPr>
          <a:xfrm>
            <a:off x="3702951" y="47337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60" name="object 11760"/>
          <p:cNvSpPr/>
          <p:nvPr/>
        </p:nvSpPr>
        <p:spPr>
          <a:xfrm>
            <a:off x="3703713" y="47763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61" name="object 11761"/>
          <p:cNvSpPr/>
          <p:nvPr/>
        </p:nvSpPr>
        <p:spPr>
          <a:xfrm>
            <a:off x="3704348" y="47764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62" name="object 11762"/>
          <p:cNvSpPr/>
          <p:nvPr/>
        </p:nvSpPr>
        <p:spPr>
          <a:xfrm>
            <a:off x="3706634" y="49102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63" name="object 11763"/>
          <p:cNvSpPr/>
          <p:nvPr/>
        </p:nvSpPr>
        <p:spPr>
          <a:xfrm>
            <a:off x="3706380" y="48732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64" name="object 11764"/>
          <p:cNvSpPr/>
          <p:nvPr/>
        </p:nvSpPr>
        <p:spPr>
          <a:xfrm>
            <a:off x="3706253" y="48347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65" name="object 11765"/>
          <p:cNvSpPr/>
          <p:nvPr/>
        </p:nvSpPr>
        <p:spPr>
          <a:xfrm>
            <a:off x="3705999" y="48060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66" name="object 11766"/>
          <p:cNvSpPr/>
          <p:nvPr/>
        </p:nvSpPr>
        <p:spPr>
          <a:xfrm>
            <a:off x="3707523" y="48667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67" name="object 11767"/>
          <p:cNvSpPr/>
          <p:nvPr/>
        </p:nvSpPr>
        <p:spPr>
          <a:xfrm>
            <a:off x="3708285" y="49371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68" name="object 11768"/>
          <p:cNvSpPr/>
          <p:nvPr/>
        </p:nvSpPr>
        <p:spPr>
          <a:xfrm>
            <a:off x="3708158" y="4927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69" name="object 11769"/>
          <p:cNvSpPr/>
          <p:nvPr/>
        </p:nvSpPr>
        <p:spPr>
          <a:xfrm>
            <a:off x="3707904" y="4909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70" name="object 11770"/>
          <p:cNvSpPr/>
          <p:nvPr/>
        </p:nvSpPr>
        <p:spPr>
          <a:xfrm>
            <a:off x="3708666" y="49408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71" name="object 11771"/>
          <p:cNvSpPr/>
          <p:nvPr/>
        </p:nvSpPr>
        <p:spPr>
          <a:xfrm>
            <a:off x="3709301" y="49462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72" name="object 11772"/>
          <p:cNvSpPr/>
          <p:nvPr/>
        </p:nvSpPr>
        <p:spPr>
          <a:xfrm>
            <a:off x="3709047" y="49343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73" name="object 11773"/>
          <p:cNvSpPr/>
          <p:nvPr/>
        </p:nvSpPr>
        <p:spPr>
          <a:xfrm>
            <a:off x="3708793" y="4893055"/>
            <a:ext cx="635" cy="48260"/>
          </a:xfrm>
          <a:custGeom>
            <a:avLst/>
            <a:gdLst/>
            <a:ahLst/>
            <a:cxnLst/>
            <a:rect l="l" t="t" r="r" b="b"/>
            <a:pathLst>
              <a:path w="635" h="48260">
                <a:moveTo>
                  <a:pt x="190" y="-4762"/>
                </a:moveTo>
                <a:lnTo>
                  <a:pt x="190" y="5251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74" name="object 11774"/>
          <p:cNvSpPr/>
          <p:nvPr/>
        </p:nvSpPr>
        <p:spPr>
          <a:xfrm>
            <a:off x="3708158" y="4884546"/>
            <a:ext cx="1270" cy="25400"/>
          </a:xfrm>
          <a:custGeom>
            <a:avLst/>
            <a:gdLst/>
            <a:ahLst/>
            <a:cxnLst/>
            <a:rect l="l" t="t" r="r" b="b"/>
            <a:pathLst>
              <a:path w="1270" h="25400">
                <a:moveTo>
                  <a:pt x="0" y="25400"/>
                </a:moveTo>
                <a:lnTo>
                  <a:pt x="0" y="0"/>
                </a:lnTo>
                <a:lnTo>
                  <a:pt x="889" y="0"/>
                </a:lnTo>
                <a:lnTo>
                  <a:pt x="889" y="85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75" name="object 11775"/>
          <p:cNvSpPr/>
          <p:nvPr/>
        </p:nvSpPr>
        <p:spPr>
          <a:xfrm>
            <a:off x="3709809" y="49055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76" name="object 11776"/>
          <p:cNvSpPr/>
          <p:nvPr/>
        </p:nvSpPr>
        <p:spPr>
          <a:xfrm>
            <a:off x="3709682" y="48747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77" name="object 11777"/>
          <p:cNvSpPr/>
          <p:nvPr/>
        </p:nvSpPr>
        <p:spPr>
          <a:xfrm>
            <a:off x="3708539" y="4858765"/>
            <a:ext cx="1270" cy="26034"/>
          </a:xfrm>
          <a:custGeom>
            <a:avLst/>
            <a:gdLst/>
            <a:ahLst/>
            <a:cxnLst/>
            <a:rect l="l" t="t" r="r" b="b"/>
            <a:pathLst>
              <a:path w="1270" h="26035">
                <a:moveTo>
                  <a:pt x="0" y="25780"/>
                </a:moveTo>
                <a:lnTo>
                  <a:pt x="0" y="0"/>
                </a:lnTo>
                <a:lnTo>
                  <a:pt x="1270" y="0"/>
                </a:lnTo>
                <a:lnTo>
                  <a:pt x="1270" y="160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78" name="object 11778"/>
          <p:cNvSpPr/>
          <p:nvPr/>
        </p:nvSpPr>
        <p:spPr>
          <a:xfrm>
            <a:off x="3707650" y="4841113"/>
            <a:ext cx="1905" cy="26034"/>
          </a:xfrm>
          <a:custGeom>
            <a:avLst/>
            <a:gdLst/>
            <a:ahLst/>
            <a:cxnLst/>
            <a:rect l="l" t="t" r="r" b="b"/>
            <a:pathLst>
              <a:path w="1904" h="26035">
                <a:moveTo>
                  <a:pt x="0" y="25653"/>
                </a:moveTo>
                <a:lnTo>
                  <a:pt x="0" y="0"/>
                </a:lnTo>
                <a:lnTo>
                  <a:pt x="1524" y="0"/>
                </a:lnTo>
                <a:lnTo>
                  <a:pt x="1524" y="176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79" name="object 11779"/>
          <p:cNvSpPr/>
          <p:nvPr/>
        </p:nvSpPr>
        <p:spPr>
          <a:xfrm>
            <a:off x="3707396" y="483095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80" name="object 11780"/>
          <p:cNvSpPr/>
          <p:nvPr/>
        </p:nvSpPr>
        <p:spPr>
          <a:xfrm>
            <a:off x="3707142" y="48119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81" name="object 11781"/>
          <p:cNvSpPr/>
          <p:nvPr/>
        </p:nvSpPr>
        <p:spPr>
          <a:xfrm>
            <a:off x="3707015" y="48004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82" name="object 11782"/>
          <p:cNvSpPr/>
          <p:nvPr/>
        </p:nvSpPr>
        <p:spPr>
          <a:xfrm>
            <a:off x="3706253" y="4796916"/>
            <a:ext cx="1270" cy="9525"/>
          </a:xfrm>
          <a:custGeom>
            <a:avLst/>
            <a:gdLst/>
            <a:ahLst/>
            <a:cxnLst/>
            <a:rect l="l" t="t" r="r" b="b"/>
            <a:pathLst>
              <a:path w="1270" h="9525">
                <a:moveTo>
                  <a:pt x="0" y="9144"/>
                </a:moveTo>
                <a:lnTo>
                  <a:pt x="0" y="0"/>
                </a:lnTo>
                <a:lnTo>
                  <a:pt x="1016" y="0"/>
                </a:lnTo>
                <a:lnTo>
                  <a:pt x="1016" y="35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83" name="object 11783"/>
          <p:cNvSpPr/>
          <p:nvPr/>
        </p:nvSpPr>
        <p:spPr>
          <a:xfrm>
            <a:off x="3705872" y="4784597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84" name="object 11784"/>
          <p:cNvSpPr/>
          <p:nvPr/>
        </p:nvSpPr>
        <p:spPr>
          <a:xfrm>
            <a:off x="3705618" y="4776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85" name="object 11785"/>
          <p:cNvSpPr/>
          <p:nvPr/>
        </p:nvSpPr>
        <p:spPr>
          <a:xfrm>
            <a:off x="3705491" y="47608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86" name="object 11786"/>
          <p:cNvSpPr/>
          <p:nvPr/>
        </p:nvSpPr>
        <p:spPr>
          <a:xfrm>
            <a:off x="3705237" y="47449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87" name="object 11787"/>
          <p:cNvSpPr/>
          <p:nvPr/>
        </p:nvSpPr>
        <p:spPr>
          <a:xfrm>
            <a:off x="3705110" y="4740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88" name="object 11788"/>
          <p:cNvSpPr/>
          <p:nvPr/>
        </p:nvSpPr>
        <p:spPr>
          <a:xfrm>
            <a:off x="3704856" y="47337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89" name="object 11789"/>
          <p:cNvSpPr/>
          <p:nvPr/>
        </p:nvSpPr>
        <p:spPr>
          <a:xfrm>
            <a:off x="3704729" y="47223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90" name="object 11790"/>
          <p:cNvSpPr/>
          <p:nvPr/>
        </p:nvSpPr>
        <p:spPr>
          <a:xfrm>
            <a:off x="3704348" y="4719573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254" y="-4762"/>
                </a:moveTo>
                <a:lnTo>
                  <a:pt x="254" y="6165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91" name="object 11791"/>
          <p:cNvSpPr/>
          <p:nvPr/>
        </p:nvSpPr>
        <p:spPr>
          <a:xfrm>
            <a:off x="3704094" y="47017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92" name="object 11792"/>
          <p:cNvSpPr/>
          <p:nvPr/>
        </p:nvSpPr>
        <p:spPr>
          <a:xfrm>
            <a:off x="3703840" y="4693539"/>
            <a:ext cx="635" cy="83185"/>
          </a:xfrm>
          <a:custGeom>
            <a:avLst/>
            <a:gdLst/>
            <a:ahLst/>
            <a:cxnLst/>
            <a:rect l="l" t="t" r="r" b="b"/>
            <a:pathLst>
              <a:path w="635" h="83185">
                <a:moveTo>
                  <a:pt x="254" y="-4762"/>
                </a:moveTo>
                <a:lnTo>
                  <a:pt x="254" y="8756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93" name="object 11793"/>
          <p:cNvSpPr/>
          <p:nvPr/>
        </p:nvSpPr>
        <p:spPr>
          <a:xfrm>
            <a:off x="3703078" y="4686427"/>
            <a:ext cx="1270" cy="47625"/>
          </a:xfrm>
          <a:custGeom>
            <a:avLst/>
            <a:gdLst/>
            <a:ahLst/>
            <a:cxnLst/>
            <a:rect l="l" t="t" r="r" b="b"/>
            <a:pathLst>
              <a:path w="1270" h="47625">
                <a:moveTo>
                  <a:pt x="0" y="47371"/>
                </a:moveTo>
                <a:lnTo>
                  <a:pt x="0" y="0"/>
                </a:lnTo>
                <a:lnTo>
                  <a:pt x="1016" y="0"/>
                </a:lnTo>
                <a:lnTo>
                  <a:pt x="1016" y="71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94" name="object 11794"/>
          <p:cNvSpPr/>
          <p:nvPr/>
        </p:nvSpPr>
        <p:spPr>
          <a:xfrm>
            <a:off x="3702824" y="464477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95" name="object 11795"/>
          <p:cNvSpPr/>
          <p:nvPr/>
        </p:nvSpPr>
        <p:spPr>
          <a:xfrm>
            <a:off x="3702316" y="4638040"/>
            <a:ext cx="1270" cy="76200"/>
          </a:xfrm>
          <a:custGeom>
            <a:avLst/>
            <a:gdLst/>
            <a:ahLst/>
            <a:cxnLst/>
            <a:rect l="l" t="t" r="r" b="b"/>
            <a:pathLst>
              <a:path w="1270" h="76200">
                <a:moveTo>
                  <a:pt x="0" y="75946"/>
                </a:moveTo>
                <a:lnTo>
                  <a:pt x="0" y="0"/>
                </a:lnTo>
                <a:lnTo>
                  <a:pt x="889" y="0"/>
                </a:lnTo>
                <a:lnTo>
                  <a:pt x="889" y="67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96" name="object 11796"/>
          <p:cNvSpPr/>
          <p:nvPr/>
        </p:nvSpPr>
        <p:spPr>
          <a:xfrm>
            <a:off x="3711587" y="4880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97" name="object 11797"/>
          <p:cNvSpPr/>
          <p:nvPr/>
        </p:nvSpPr>
        <p:spPr>
          <a:xfrm>
            <a:off x="3711333" y="48138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98" name="object 11798"/>
          <p:cNvSpPr/>
          <p:nvPr/>
        </p:nvSpPr>
        <p:spPr>
          <a:xfrm>
            <a:off x="3712349" y="4909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799" name="object 11799"/>
          <p:cNvSpPr/>
          <p:nvPr/>
        </p:nvSpPr>
        <p:spPr>
          <a:xfrm>
            <a:off x="3712095" y="48370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00" name="object 11800"/>
          <p:cNvSpPr/>
          <p:nvPr/>
        </p:nvSpPr>
        <p:spPr>
          <a:xfrm>
            <a:off x="3712730" y="48420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01" name="object 11801"/>
          <p:cNvSpPr/>
          <p:nvPr/>
        </p:nvSpPr>
        <p:spPr>
          <a:xfrm>
            <a:off x="3713238" y="48921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02" name="object 11802"/>
          <p:cNvSpPr/>
          <p:nvPr/>
        </p:nvSpPr>
        <p:spPr>
          <a:xfrm>
            <a:off x="3713111" y="4864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03" name="object 11803"/>
          <p:cNvSpPr/>
          <p:nvPr/>
        </p:nvSpPr>
        <p:spPr>
          <a:xfrm>
            <a:off x="3717366" y="4892611"/>
            <a:ext cx="0" cy="220345"/>
          </a:xfrm>
          <a:custGeom>
            <a:avLst/>
            <a:gdLst/>
            <a:ahLst/>
            <a:cxnLst/>
            <a:rect l="l" t="t" r="r" b="b"/>
            <a:pathLst>
              <a:path h="220345">
                <a:moveTo>
                  <a:pt x="0" y="0"/>
                </a:moveTo>
                <a:lnTo>
                  <a:pt x="0" y="220027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04" name="object 11804"/>
          <p:cNvSpPr/>
          <p:nvPr/>
        </p:nvSpPr>
        <p:spPr>
          <a:xfrm>
            <a:off x="3717048" y="49955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05" name="object 11805"/>
          <p:cNvSpPr/>
          <p:nvPr/>
        </p:nvSpPr>
        <p:spPr>
          <a:xfrm>
            <a:off x="3716794" y="4980304"/>
            <a:ext cx="635" cy="27305"/>
          </a:xfrm>
          <a:custGeom>
            <a:avLst/>
            <a:gdLst/>
            <a:ahLst/>
            <a:cxnLst/>
            <a:rect l="l" t="t" r="r" b="b"/>
            <a:pathLst>
              <a:path w="635" h="27304">
                <a:moveTo>
                  <a:pt x="0" y="27050"/>
                </a:moveTo>
                <a:lnTo>
                  <a:pt x="0" y="0"/>
                </a:lnTo>
                <a:lnTo>
                  <a:pt x="381" y="0"/>
                </a:lnTo>
                <a:lnTo>
                  <a:pt x="381" y="152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06" name="object 11806"/>
          <p:cNvSpPr/>
          <p:nvPr/>
        </p:nvSpPr>
        <p:spPr>
          <a:xfrm>
            <a:off x="3715524" y="49404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07" name="object 11807"/>
          <p:cNvSpPr/>
          <p:nvPr/>
        </p:nvSpPr>
        <p:spPr>
          <a:xfrm>
            <a:off x="3715143" y="4932298"/>
            <a:ext cx="635" cy="13970"/>
          </a:xfrm>
          <a:custGeom>
            <a:avLst/>
            <a:gdLst/>
            <a:ahLst/>
            <a:cxnLst/>
            <a:rect l="l" t="t" r="r" b="b"/>
            <a:pathLst>
              <a:path w="635" h="13970">
                <a:moveTo>
                  <a:pt x="0" y="13462"/>
                </a:moveTo>
                <a:lnTo>
                  <a:pt x="0" y="0"/>
                </a:lnTo>
                <a:lnTo>
                  <a:pt x="635" y="0"/>
                </a:lnTo>
                <a:lnTo>
                  <a:pt x="635" y="8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08" name="object 11808"/>
          <p:cNvSpPr/>
          <p:nvPr/>
        </p:nvSpPr>
        <p:spPr>
          <a:xfrm>
            <a:off x="3714381" y="4882134"/>
            <a:ext cx="635" cy="37465"/>
          </a:xfrm>
          <a:custGeom>
            <a:avLst/>
            <a:gdLst/>
            <a:ahLst/>
            <a:cxnLst/>
            <a:rect l="l" t="t" r="r" b="b"/>
            <a:pathLst>
              <a:path w="635" h="37464">
                <a:moveTo>
                  <a:pt x="0" y="37464"/>
                </a:moveTo>
                <a:lnTo>
                  <a:pt x="0" y="0"/>
                </a:lnTo>
                <a:lnTo>
                  <a:pt x="508" y="0"/>
                </a:lnTo>
                <a:lnTo>
                  <a:pt x="508" y="152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09" name="object 11809"/>
          <p:cNvSpPr/>
          <p:nvPr/>
        </p:nvSpPr>
        <p:spPr>
          <a:xfrm>
            <a:off x="3714000" y="48581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10" name="object 11810"/>
          <p:cNvSpPr/>
          <p:nvPr/>
        </p:nvSpPr>
        <p:spPr>
          <a:xfrm>
            <a:off x="3713873" y="48469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11" name="object 11811"/>
          <p:cNvSpPr/>
          <p:nvPr/>
        </p:nvSpPr>
        <p:spPr>
          <a:xfrm>
            <a:off x="3713619" y="4834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12" name="object 11812"/>
          <p:cNvSpPr/>
          <p:nvPr/>
        </p:nvSpPr>
        <p:spPr>
          <a:xfrm>
            <a:off x="3713238" y="4823840"/>
            <a:ext cx="635" cy="40640"/>
          </a:xfrm>
          <a:custGeom>
            <a:avLst/>
            <a:gdLst/>
            <a:ahLst/>
            <a:cxnLst/>
            <a:rect l="l" t="t" r="r" b="b"/>
            <a:pathLst>
              <a:path w="635" h="40639">
                <a:moveTo>
                  <a:pt x="0" y="40512"/>
                </a:moveTo>
                <a:lnTo>
                  <a:pt x="0" y="0"/>
                </a:lnTo>
                <a:lnTo>
                  <a:pt x="635" y="0"/>
                </a:lnTo>
                <a:lnTo>
                  <a:pt x="635" y="106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13" name="object 11813"/>
          <p:cNvSpPr/>
          <p:nvPr/>
        </p:nvSpPr>
        <p:spPr>
          <a:xfrm>
            <a:off x="3712730" y="4811521"/>
            <a:ext cx="1270" cy="30480"/>
          </a:xfrm>
          <a:custGeom>
            <a:avLst/>
            <a:gdLst/>
            <a:ahLst/>
            <a:cxnLst/>
            <a:rect l="l" t="t" r="r" b="b"/>
            <a:pathLst>
              <a:path w="1270" h="30479">
                <a:moveTo>
                  <a:pt x="0" y="30479"/>
                </a:moveTo>
                <a:lnTo>
                  <a:pt x="0" y="0"/>
                </a:lnTo>
                <a:lnTo>
                  <a:pt x="762" y="0"/>
                </a:lnTo>
                <a:lnTo>
                  <a:pt x="762" y="123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14" name="object 11814"/>
          <p:cNvSpPr/>
          <p:nvPr/>
        </p:nvSpPr>
        <p:spPr>
          <a:xfrm>
            <a:off x="3712222" y="4805298"/>
            <a:ext cx="1270" cy="31750"/>
          </a:xfrm>
          <a:custGeom>
            <a:avLst/>
            <a:gdLst/>
            <a:ahLst/>
            <a:cxnLst/>
            <a:rect l="l" t="t" r="r" b="b"/>
            <a:pathLst>
              <a:path w="1270" h="31750">
                <a:moveTo>
                  <a:pt x="0" y="31750"/>
                </a:moveTo>
                <a:lnTo>
                  <a:pt x="0" y="0"/>
                </a:lnTo>
                <a:lnTo>
                  <a:pt x="889" y="0"/>
                </a:lnTo>
                <a:lnTo>
                  <a:pt x="889" y="6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15" name="object 11815"/>
          <p:cNvSpPr/>
          <p:nvPr/>
        </p:nvSpPr>
        <p:spPr>
          <a:xfrm>
            <a:off x="3711968" y="479056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16" name="object 11816"/>
          <p:cNvSpPr/>
          <p:nvPr/>
        </p:nvSpPr>
        <p:spPr>
          <a:xfrm>
            <a:off x="3711460" y="4784344"/>
            <a:ext cx="1270" cy="29845"/>
          </a:xfrm>
          <a:custGeom>
            <a:avLst/>
            <a:gdLst/>
            <a:ahLst/>
            <a:cxnLst/>
            <a:rect l="l" t="t" r="r" b="b"/>
            <a:pathLst>
              <a:path w="1270" h="29845">
                <a:moveTo>
                  <a:pt x="0" y="29463"/>
                </a:moveTo>
                <a:lnTo>
                  <a:pt x="0" y="0"/>
                </a:lnTo>
                <a:lnTo>
                  <a:pt x="889" y="0"/>
                </a:lnTo>
                <a:lnTo>
                  <a:pt x="889" y="622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17" name="object 11817"/>
          <p:cNvSpPr/>
          <p:nvPr/>
        </p:nvSpPr>
        <p:spPr>
          <a:xfrm>
            <a:off x="3711206" y="476516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18" name="object 11818"/>
          <p:cNvSpPr/>
          <p:nvPr/>
        </p:nvSpPr>
        <p:spPr>
          <a:xfrm>
            <a:off x="3710952" y="4749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19" name="object 11819"/>
          <p:cNvSpPr/>
          <p:nvPr/>
        </p:nvSpPr>
        <p:spPr>
          <a:xfrm>
            <a:off x="3710825" y="47410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20" name="object 11820"/>
          <p:cNvSpPr/>
          <p:nvPr/>
        </p:nvSpPr>
        <p:spPr>
          <a:xfrm>
            <a:off x="3710571" y="47033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21" name="object 11821"/>
          <p:cNvSpPr/>
          <p:nvPr/>
        </p:nvSpPr>
        <p:spPr>
          <a:xfrm>
            <a:off x="3717810" y="4811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22" name="object 11822"/>
          <p:cNvSpPr/>
          <p:nvPr/>
        </p:nvSpPr>
        <p:spPr>
          <a:xfrm>
            <a:off x="3721239" y="49961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23" name="object 11823"/>
          <p:cNvSpPr/>
          <p:nvPr/>
        </p:nvSpPr>
        <p:spPr>
          <a:xfrm>
            <a:off x="3721112" y="49884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24" name="object 11824"/>
          <p:cNvSpPr/>
          <p:nvPr/>
        </p:nvSpPr>
        <p:spPr>
          <a:xfrm>
            <a:off x="3720858" y="4963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25" name="object 11825"/>
          <p:cNvSpPr/>
          <p:nvPr/>
        </p:nvSpPr>
        <p:spPr>
          <a:xfrm>
            <a:off x="3720731" y="4946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26" name="object 11826"/>
          <p:cNvSpPr/>
          <p:nvPr/>
        </p:nvSpPr>
        <p:spPr>
          <a:xfrm>
            <a:off x="3720477" y="4920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27" name="object 11827"/>
          <p:cNvSpPr/>
          <p:nvPr/>
        </p:nvSpPr>
        <p:spPr>
          <a:xfrm>
            <a:off x="3720350" y="49117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28" name="object 11828"/>
          <p:cNvSpPr/>
          <p:nvPr/>
        </p:nvSpPr>
        <p:spPr>
          <a:xfrm>
            <a:off x="3720096" y="48908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29" name="object 11829"/>
          <p:cNvSpPr/>
          <p:nvPr/>
        </p:nvSpPr>
        <p:spPr>
          <a:xfrm>
            <a:off x="3719969" y="48788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30" name="object 11830"/>
          <p:cNvSpPr/>
          <p:nvPr/>
        </p:nvSpPr>
        <p:spPr>
          <a:xfrm>
            <a:off x="3719715" y="48647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31" name="object 11831"/>
          <p:cNvSpPr/>
          <p:nvPr/>
        </p:nvSpPr>
        <p:spPr>
          <a:xfrm>
            <a:off x="3719588" y="48534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32" name="object 11832"/>
          <p:cNvSpPr/>
          <p:nvPr/>
        </p:nvSpPr>
        <p:spPr>
          <a:xfrm>
            <a:off x="3719334" y="4835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33" name="object 11833"/>
          <p:cNvSpPr/>
          <p:nvPr/>
        </p:nvSpPr>
        <p:spPr>
          <a:xfrm>
            <a:off x="3719207" y="4815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34" name="object 11834"/>
          <p:cNvSpPr/>
          <p:nvPr/>
        </p:nvSpPr>
        <p:spPr>
          <a:xfrm>
            <a:off x="3718953" y="48079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35" name="object 11835"/>
          <p:cNvSpPr/>
          <p:nvPr/>
        </p:nvSpPr>
        <p:spPr>
          <a:xfrm>
            <a:off x="3718826" y="47966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36" name="object 11836"/>
          <p:cNvSpPr/>
          <p:nvPr/>
        </p:nvSpPr>
        <p:spPr>
          <a:xfrm>
            <a:off x="3718572" y="47882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37" name="object 11837"/>
          <p:cNvSpPr/>
          <p:nvPr/>
        </p:nvSpPr>
        <p:spPr>
          <a:xfrm>
            <a:off x="3718445" y="47800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38" name="object 11838"/>
          <p:cNvSpPr/>
          <p:nvPr/>
        </p:nvSpPr>
        <p:spPr>
          <a:xfrm>
            <a:off x="3718191" y="47654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39" name="object 11839"/>
          <p:cNvSpPr/>
          <p:nvPr/>
        </p:nvSpPr>
        <p:spPr>
          <a:xfrm>
            <a:off x="3717937" y="4738623"/>
            <a:ext cx="635" cy="73660"/>
          </a:xfrm>
          <a:custGeom>
            <a:avLst/>
            <a:gdLst/>
            <a:ahLst/>
            <a:cxnLst/>
            <a:rect l="l" t="t" r="r" b="b"/>
            <a:pathLst>
              <a:path w="635" h="73660">
                <a:moveTo>
                  <a:pt x="253" y="-4762"/>
                </a:moveTo>
                <a:lnTo>
                  <a:pt x="253" y="7804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40" name="object 11840"/>
          <p:cNvSpPr/>
          <p:nvPr/>
        </p:nvSpPr>
        <p:spPr>
          <a:xfrm>
            <a:off x="3721620" y="47939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41" name="object 11841"/>
          <p:cNvSpPr/>
          <p:nvPr/>
        </p:nvSpPr>
        <p:spPr>
          <a:xfrm>
            <a:off x="3722001" y="4780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42" name="object 11842"/>
          <p:cNvSpPr/>
          <p:nvPr/>
        </p:nvSpPr>
        <p:spPr>
          <a:xfrm>
            <a:off x="3721747" y="4735321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4">
                <a:moveTo>
                  <a:pt x="190" y="-4762"/>
                </a:moveTo>
                <a:lnTo>
                  <a:pt x="190" y="6343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43" name="object 11843"/>
          <p:cNvSpPr/>
          <p:nvPr/>
        </p:nvSpPr>
        <p:spPr>
          <a:xfrm>
            <a:off x="3718191" y="4713223"/>
            <a:ext cx="3810" cy="25400"/>
          </a:xfrm>
          <a:custGeom>
            <a:avLst/>
            <a:gdLst/>
            <a:ahLst/>
            <a:cxnLst/>
            <a:rect l="l" t="t" r="r" b="b"/>
            <a:pathLst>
              <a:path w="3810" h="25400">
                <a:moveTo>
                  <a:pt x="0" y="25400"/>
                </a:moveTo>
                <a:lnTo>
                  <a:pt x="0" y="0"/>
                </a:lnTo>
                <a:lnTo>
                  <a:pt x="3810" y="0"/>
                </a:lnTo>
                <a:lnTo>
                  <a:pt x="3810" y="220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44" name="object 11844"/>
          <p:cNvSpPr/>
          <p:nvPr/>
        </p:nvSpPr>
        <p:spPr>
          <a:xfrm>
            <a:off x="3717683" y="4700142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413" y="0"/>
                </a:lnTo>
                <a:lnTo>
                  <a:pt x="2413" y="130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45" name="object 11845"/>
          <p:cNvSpPr/>
          <p:nvPr/>
        </p:nvSpPr>
        <p:spPr>
          <a:xfrm>
            <a:off x="3710825" y="4687696"/>
            <a:ext cx="8255" cy="15875"/>
          </a:xfrm>
          <a:custGeom>
            <a:avLst/>
            <a:gdLst/>
            <a:ahLst/>
            <a:cxnLst/>
            <a:rect l="l" t="t" r="r" b="b"/>
            <a:pathLst>
              <a:path w="8254" h="15875">
                <a:moveTo>
                  <a:pt x="0" y="15621"/>
                </a:moveTo>
                <a:lnTo>
                  <a:pt x="0" y="0"/>
                </a:lnTo>
                <a:lnTo>
                  <a:pt x="8001" y="0"/>
                </a:lnTo>
                <a:lnTo>
                  <a:pt x="8001" y="124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46" name="object 11846"/>
          <p:cNvSpPr/>
          <p:nvPr/>
        </p:nvSpPr>
        <p:spPr>
          <a:xfrm>
            <a:off x="3710444" y="4640579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4445" y="0"/>
                </a:lnTo>
                <a:lnTo>
                  <a:pt x="4445" y="471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47" name="object 11847"/>
          <p:cNvSpPr/>
          <p:nvPr/>
        </p:nvSpPr>
        <p:spPr>
          <a:xfrm>
            <a:off x="3710190" y="4629658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413" y="0"/>
                </a:lnTo>
                <a:lnTo>
                  <a:pt x="2413" y="109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48" name="object 11848"/>
          <p:cNvSpPr/>
          <p:nvPr/>
        </p:nvSpPr>
        <p:spPr>
          <a:xfrm>
            <a:off x="3702824" y="4627626"/>
            <a:ext cx="8890" cy="10795"/>
          </a:xfrm>
          <a:custGeom>
            <a:avLst/>
            <a:gdLst/>
            <a:ahLst/>
            <a:cxnLst/>
            <a:rect l="l" t="t" r="r" b="b"/>
            <a:pathLst>
              <a:path w="8889" h="10795">
                <a:moveTo>
                  <a:pt x="0" y="10413"/>
                </a:moveTo>
                <a:lnTo>
                  <a:pt x="0" y="0"/>
                </a:lnTo>
                <a:lnTo>
                  <a:pt x="8636" y="0"/>
                </a:lnTo>
                <a:lnTo>
                  <a:pt x="8636" y="20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49" name="object 11849"/>
          <p:cNvSpPr/>
          <p:nvPr/>
        </p:nvSpPr>
        <p:spPr>
          <a:xfrm>
            <a:off x="3702062" y="4612259"/>
            <a:ext cx="5080" cy="100965"/>
          </a:xfrm>
          <a:custGeom>
            <a:avLst/>
            <a:gdLst/>
            <a:ahLst/>
            <a:cxnLst/>
            <a:rect l="l" t="t" r="r" b="b"/>
            <a:pathLst>
              <a:path w="5079" h="100964">
                <a:moveTo>
                  <a:pt x="0" y="100457"/>
                </a:moveTo>
                <a:lnTo>
                  <a:pt x="0" y="0"/>
                </a:lnTo>
                <a:lnTo>
                  <a:pt x="5080" y="0"/>
                </a:lnTo>
                <a:lnTo>
                  <a:pt x="5080" y="153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50" name="object 11850"/>
          <p:cNvSpPr/>
          <p:nvPr/>
        </p:nvSpPr>
        <p:spPr>
          <a:xfrm>
            <a:off x="3701808" y="4587747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794" y="0"/>
                </a:lnTo>
                <a:lnTo>
                  <a:pt x="2794" y="245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51" name="object 11851"/>
          <p:cNvSpPr/>
          <p:nvPr/>
        </p:nvSpPr>
        <p:spPr>
          <a:xfrm>
            <a:off x="3701681" y="453326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5448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52" name="object 11852"/>
          <p:cNvSpPr/>
          <p:nvPr/>
        </p:nvSpPr>
        <p:spPr>
          <a:xfrm>
            <a:off x="3701427" y="451485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53" name="object 11853"/>
          <p:cNvSpPr/>
          <p:nvPr/>
        </p:nvSpPr>
        <p:spPr>
          <a:xfrm>
            <a:off x="3701300" y="44927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54" name="object 11854"/>
          <p:cNvSpPr/>
          <p:nvPr/>
        </p:nvSpPr>
        <p:spPr>
          <a:xfrm>
            <a:off x="3724160" y="4605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55" name="object 11855"/>
          <p:cNvSpPr/>
          <p:nvPr/>
        </p:nvSpPr>
        <p:spPr>
          <a:xfrm>
            <a:off x="3728097" y="4793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56" name="object 11856"/>
          <p:cNvSpPr/>
          <p:nvPr/>
        </p:nvSpPr>
        <p:spPr>
          <a:xfrm>
            <a:off x="3731844" y="4521517"/>
            <a:ext cx="0" cy="529590"/>
          </a:xfrm>
          <a:custGeom>
            <a:avLst/>
            <a:gdLst/>
            <a:ahLst/>
            <a:cxnLst/>
            <a:rect l="l" t="t" r="r" b="b"/>
            <a:pathLst>
              <a:path h="529589">
                <a:moveTo>
                  <a:pt x="0" y="0"/>
                </a:moveTo>
                <a:lnTo>
                  <a:pt x="0" y="529018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57" name="object 11857"/>
          <p:cNvSpPr/>
          <p:nvPr/>
        </p:nvSpPr>
        <p:spPr>
          <a:xfrm>
            <a:off x="3730891" y="4891785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0" y="14859"/>
                </a:moveTo>
                <a:lnTo>
                  <a:pt x="0" y="0"/>
                </a:lnTo>
                <a:lnTo>
                  <a:pt x="508" y="0"/>
                </a:lnTo>
                <a:lnTo>
                  <a:pt x="508" y="1244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58" name="object 11858"/>
          <p:cNvSpPr/>
          <p:nvPr/>
        </p:nvSpPr>
        <p:spPr>
          <a:xfrm>
            <a:off x="3730129" y="4856098"/>
            <a:ext cx="635" cy="22860"/>
          </a:xfrm>
          <a:custGeom>
            <a:avLst/>
            <a:gdLst/>
            <a:ahLst/>
            <a:cxnLst/>
            <a:rect l="l" t="t" r="r" b="b"/>
            <a:pathLst>
              <a:path w="635" h="22860">
                <a:moveTo>
                  <a:pt x="0" y="22478"/>
                </a:moveTo>
                <a:lnTo>
                  <a:pt x="0" y="0"/>
                </a:lnTo>
                <a:lnTo>
                  <a:pt x="508" y="0"/>
                </a:lnTo>
                <a:lnTo>
                  <a:pt x="508" y="80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59" name="object 11859"/>
          <p:cNvSpPr/>
          <p:nvPr/>
        </p:nvSpPr>
        <p:spPr>
          <a:xfrm>
            <a:off x="3729113" y="47767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60" name="object 11860"/>
          <p:cNvSpPr/>
          <p:nvPr/>
        </p:nvSpPr>
        <p:spPr>
          <a:xfrm>
            <a:off x="3728859" y="47593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61" name="object 11861"/>
          <p:cNvSpPr/>
          <p:nvPr/>
        </p:nvSpPr>
        <p:spPr>
          <a:xfrm>
            <a:off x="3728605" y="4754753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253" y="-4762"/>
                </a:moveTo>
                <a:lnTo>
                  <a:pt x="253" y="5010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62" name="object 11862"/>
          <p:cNvSpPr/>
          <p:nvPr/>
        </p:nvSpPr>
        <p:spPr>
          <a:xfrm>
            <a:off x="3728224" y="4723638"/>
            <a:ext cx="635" cy="70485"/>
          </a:xfrm>
          <a:custGeom>
            <a:avLst/>
            <a:gdLst/>
            <a:ahLst/>
            <a:cxnLst/>
            <a:rect l="l" t="t" r="r" b="b"/>
            <a:pathLst>
              <a:path w="635" h="70485">
                <a:moveTo>
                  <a:pt x="317" y="-4762"/>
                </a:moveTo>
                <a:lnTo>
                  <a:pt x="317" y="7512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63" name="object 11863"/>
          <p:cNvSpPr/>
          <p:nvPr/>
        </p:nvSpPr>
        <p:spPr>
          <a:xfrm>
            <a:off x="3727970" y="47219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64" name="object 11864"/>
          <p:cNvSpPr/>
          <p:nvPr/>
        </p:nvSpPr>
        <p:spPr>
          <a:xfrm>
            <a:off x="3726954" y="4720209"/>
            <a:ext cx="1270" cy="15240"/>
          </a:xfrm>
          <a:custGeom>
            <a:avLst/>
            <a:gdLst/>
            <a:ahLst/>
            <a:cxnLst/>
            <a:rect l="l" t="t" r="r" b="b"/>
            <a:pathLst>
              <a:path w="1270" h="15239">
                <a:moveTo>
                  <a:pt x="0" y="15239"/>
                </a:moveTo>
                <a:lnTo>
                  <a:pt x="0" y="0"/>
                </a:lnTo>
                <a:lnTo>
                  <a:pt x="1270" y="0"/>
                </a:lnTo>
                <a:lnTo>
                  <a:pt x="1270" y="17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65" name="object 11865"/>
          <p:cNvSpPr/>
          <p:nvPr/>
        </p:nvSpPr>
        <p:spPr>
          <a:xfrm>
            <a:off x="3734066" y="49062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66" name="object 11866"/>
          <p:cNvSpPr/>
          <p:nvPr/>
        </p:nvSpPr>
        <p:spPr>
          <a:xfrm>
            <a:off x="3733812" y="4898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67" name="object 11867"/>
          <p:cNvSpPr/>
          <p:nvPr/>
        </p:nvSpPr>
        <p:spPr>
          <a:xfrm>
            <a:off x="3733685" y="48625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68" name="object 11868"/>
          <p:cNvSpPr/>
          <p:nvPr/>
        </p:nvSpPr>
        <p:spPr>
          <a:xfrm>
            <a:off x="3735209" y="4934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69" name="object 11869"/>
          <p:cNvSpPr/>
          <p:nvPr/>
        </p:nvSpPr>
        <p:spPr>
          <a:xfrm>
            <a:off x="3734955" y="49255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70" name="object 11870"/>
          <p:cNvSpPr/>
          <p:nvPr/>
        </p:nvSpPr>
        <p:spPr>
          <a:xfrm>
            <a:off x="3734828" y="49105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71" name="object 11871"/>
          <p:cNvSpPr/>
          <p:nvPr/>
        </p:nvSpPr>
        <p:spPr>
          <a:xfrm>
            <a:off x="3734574" y="4875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72" name="object 11872"/>
          <p:cNvSpPr/>
          <p:nvPr/>
        </p:nvSpPr>
        <p:spPr>
          <a:xfrm>
            <a:off x="3734447" y="48510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73" name="object 11873"/>
          <p:cNvSpPr/>
          <p:nvPr/>
        </p:nvSpPr>
        <p:spPr>
          <a:xfrm>
            <a:off x="3733812" y="4836921"/>
            <a:ext cx="1270" cy="26034"/>
          </a:xfrm>
          <a:custGeom>
            <a:avLst/>
            <a:gdLst/>
            <a:ahLst/>
            <a:cxnLst/>
            <a:rect l="l" t="t" r="r" b="b"/>
            <a:pathLst>
              <a:path w="1270" h="26035">
                <a:moveTo>
                  <a:pt x="0" y="25653"/>
                </a:moveTo>
                <a:lnTo>
                  <a:pt x="0" y="0"/>
                </a:lnTo>
                <a:lnTo>
                  <a:pt x="762" y="0"/>
                </a:lnTo>
                <a:lnTo>
                  <a:pt x="762" y="140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74" name="object 11874"/>
          <p:cNvSpPr/>
          <p:nvPr/>
        </p:nvSpPr>
        <p:spPr>
          <a:xfrm>
            <a:off x="3733431" y="480745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75" name="object 11875"/>
          <p:cNvSpPr/>
          <p:nvPr/>
        </p:nvSpPr>
        <p:spPr>
          <a:xfrm>
            <a:off x="3733304" y="47938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76" name="object 11876"/>
          <p:cNvSpPr/>
          <p:nvPr/>
        </p:nvSpPr>
        <p:spPr>
          <a:xfrm>
            <a:off x="3737876" y="49818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77" name="object 11877"/>
          <p:cNvSpPr/>
          <p:nvPr/>
        </p:nvSpPr>
        <p:spPr>
          <a:xfrm>
            <a:off x="3737622" y="49668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78" name="object 11878"/>
          <p:cNvSpPr/>
          <p:nvPr/>
        </p:nvSpPr>
        <p:spPr>
          <a:xfrm>
            <a:off x="3738257" y="50109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79" name="object 11879"/>
          <p:cNvSpPr/>
          <p:nvPr/>
        </p:nvSpPr>
        <p:spPr>
          <a:xfrm>
            <a:off x="3738638" y="49787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80" name="object 11880"/>
          <p:cNvSpPr/>
          <p:nvPr/>
        </p:nvSpPr>
        <p:spPr>
          <a:xfrm>
            <a:off x="3738384" y="4965700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190" y="-4762"/>
                </a:moveTo>
                <a:lnTo>
                  <a:pt x="190" y="4997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81" name="object 11881"/>
          <p:cNvSpPr/>
          <p:nvPr/>
        </p:nvSpPr>
        <p:spPr>
          <a:xfrm>
            <a:off x="3737876" y="4949697"/>
            <a:ext cx="635" cy="17145"/>
          </a:xfrm>
          <a:custGeom>
            <a:avLst/>
            <a:gdLst/>
            <a:ahLst/>
            <a:cxnLst/>
            <a:rect l="l" t="t" r="r" b="b"/>
            <a:pathLst>
              <a:path w="635" h="17145">
                <a:moveTo>
                  <a:pt x="0" y="17145"/>
                </a:moveTo>
                <a:lnTo>
                  <a:pt x="0" y="0"/>
                </a:lnTo>
                <a:lnTo>
                  <a:pt x="635" y="0"/>
                </a:lnTo>
                <a:lnTo>
                  <a:pt x="635" y="160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82" name="object 11882"/>
          <p:cNvSpPr/>
          <p:nvPr/>
        </p:nvSpPr>
        <p:spPr>
          <a:xfrm>
            <a:off x="3737495" y="49279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83" name="object 11883"/>
          <p:cNvSpPr/>
          <p:nvPr/>
        </p:nvSpPr>
        <p:spPr>
          <a:xfrm>
            <a:off x="3737241" y="49137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84" name="object 11884"/>
          <p:cNvSpPr/>
          <p:nvPr/>
        </p:nvSpPr>
        <p:spPr>
          <a:xfrm>
            <a:off x="3739781" y="4979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85" name="object 11885"/>
          <p:cNvSpPr/>
          <p:nvPr/>
        </p:nvSpPr>
        <p:spPr>
          <a:xfrm>
            <a:off x="3739527" y="49597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86" name="object 11886"/>
          <p:cNvSpPr/>
          <p:nvPr/>
        </p:nvSpPr>
        <p:spPr>
          <a:xfrm>
            <a:off x="3739400" y="49463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87" name="object 11887"/>
          <p:cNvSpPr/>
          <p:nvPr/>
        </p:nvSpPr>
        <p:spPr>
          <a:xfrm>
            <a:off x="3739146" y="4924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88" name="object 11888"/>
          <p:cNvSpPr/>
          <p:nvPr/>
        </p:nvSpPr>
        <p:spPr>
          <a:xfrm>
            <a:off x="3739019" y="49129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89" name="object 11889"/>
          <p:cNvSpPr/>
          <p:nvPr/>
        </p:nvSpPr>
        <p:spPr>
          <a:xfrm>
            <a:off x="3737622" y="4905121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89">
                <a:moveTo>
                  <a:pt x="0" y="8636"/>
                </a:moveTo>
                <a:lnTo>
                  <a:pt x="0" y="0"/>
                </a:lnTo>
                <a:lnTo>
                  <a:pt x="1524" y="0"/>
                </a:lnTo>
                <a:lnTo>
                  <a:pt x="1524" y="78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90" name="object 11890"/>
          <p:cNvSpPr/>
          <p:nvPr/>
        </p:nvSpPr>
        <p:spPr>
          <a:xfrm>
            <a:off x="3737114" y="486702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381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91" name="object 11891"/>
          <p:cNvSpPr/>
          <p:nvPr/>
        </p:nvSpPr>
        <p:spPr>
          <a:xfrm>
            <a:off x="3736860" y="485444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92" name="object 11892"/>
          <p:cNvSpPr/>
          <p:nvPr/>
        </p:nvSpPr>
        <p:spPr>
          <a:xfrm>
            <a:off x="3736733" y="48454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93" name="object 11893"/>
          <p:cNvSpPr/>
          <p:nvPr/>
        </p:nvSpPr>
        <p:spPr>
          <a:xfrm>
            <a:off x="3736479" y="48367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94" name="object 11894"/>
          <p:cNvSpPr/>
          <p:nvPr/>
        </p:nvSpPr>
        <p:spPr>
          <a:xfrm>
            <a:off x="3736352" y="48290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95" name="object 11895"/>
          <p:cNvSpPr/>
          <p:nvPr/>
        </p:nvSpPr>
        <p:spPr>
          <a:xfrm>
            <a:off x="3736098" y="4820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96" name="object 11896"/>
          <p:cNvSpPr/>
          <p:nvPr/>
        </p:nvSpPr>
        <p:spPr>
          <a:xfrm>
            <a:off x="3735971" y="48145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97" name="object 11897"/>
          <p:cNvSpPr/>
          <p:nvPr/>
        </p:nvSpPr>
        <p:spPr>
          <a:xfrm>
            <a:off x="3735717" y="48014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98" name="object 11898"/>
          <p:cNvSpPr/>
          <p:nvPr/>
        </p:nvSpPr>
        <p:spPr>
          <a:xfrm>
            <a:off x="3735590" y="47936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99" name="object 11899"/>
          <p:cNvSpPr/>
          <p:nvPr/>
        </p:nvSpPr>
        <p:spPr>
          <a:xfrm>
            <a:off x="3733558" y="4786121"/>
            <a:ext cx="2540" cy="8255"/>
          </a:xfrm>
          <a:custGeom>
            <a:avLst/>
            <a:gdLst/>
            <a:ahLst/>
            <a:cxnLst/>
            <a:rect l="l" t="t" r="r" b="b"/>
            <a:pathLst>
              <a:path w="2539" h="8254">
                <a:moveTo>
                  <a:pt x="0" y="7747"/>
                </a:moveTo>
                <a:lnTo>
                  <a:pt x="0" y="0"/>
                </a:lnTo>
                <a:lnTo>
                  <a:pt x="2159" y="0"/>
                </a:lnTo>
                <a:lnTo>
                  <a:pt x="2159" y="74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00" name="object 11900"/>
          <p:cNvSpPr/>
          <p:nvPr/>
        </p:nvSpPr>
        <p:spPr>
          <a:xfrm>
            <a:off x="3733050" y="476338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227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01" name="object 11901"/>
          <p:cNvSpPr/>
          <p:nvPr/>
        </p:nvSpPr>
        <p:spPr>
          <a:xfrm>
            <a:off x="3732923" y="474345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02" name="object 11902"/>
          <p:cNvSpPr/>
          <p:nvPr/>
        </p:nvSpPr>
        <p:spPr>
          <a:xfrm>
            <a:off x="3732669" y="47310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03" name="object 11903"/>
          <p:cNvSpPr/>
          <p:nvPr/>
        </p:nvSpPr>
        <p:spPr>
          <a:xfrm>
            <a:off x="3732542" y="47224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04" name="object 11904"/>
          <p:cNvSpPr/>
          <p:nvPr/>
        </p:nvSpPr>
        <p:spPr>
          <a:xfrm>
            <a:off x="3732288" y="47039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05" name="object 11905"/>
          <p:cNvSpPr/>
          <p:nvPr/>
        </p:nvSpPr>
        <p:spPr>
          <a:xfrm>
            <a:off x="3732161" y="46973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06" name="object 11906"/>
          <p:cNvSpPr/>
          <p:nvPr/>
        </p:nvSpPr>
        <p:spPr>
          <a:xfrm>
            <a:off x="3727589" y="4685284"/>
            <a:ext cx="5080" cy="34925"/>
          </a:xfrm>
          <a:custGeom>
            <a:avLst/>
            <a:gdLst/>
            <a:ahLst/>
            <a:cxnLst/>
            <a:rect l="l" t="t" r="r" b="b"/>
            <a:pathLst>
              <a:path w="5079" h="34925">
                <a:moveTo>
                  <a:pt x="0" y="34925"/>
                </a:moveTo>
                <a:lnTo>
                  <a:pt x="0" y="0"/>
                </a:lnTo>
                <a:lnTo>
                  <a:pt x="4826" y="0"/>
                </a:lnTo>
                <a:lnTo>
                  <a:pt x="4826" y="120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07" name="object 11907"/>
          <p:cNvSpPr/>
          <p:nvPr/>
        </p:nvSpPr>
        <p:spPr>
          <a:xfrm>
            <a:off x="3726319" y="4657978"/>
            <a:ext cx="3810" cy="60960"/>
          </a:xfrm>
          <a:custGeom>
            <a:avLst/>
            <a:gdLst/>
            <a:ahLst/>
            <a:cxnLst/>
            <a:rect l="l" t="t" r="r" b="b"/>
            <a:pathLst>
              <a:path w="3810" h="60960">
                <a:moveTo>
                  <a:pt x="0" y="60451"/>
                </a:moveTo>
                <a:lnTo>
                  <a:pt x="0" y="0"/>
                </a:lnTo>
                <a:lnTo>
                  <a:pt x="3682" y="0"/>
                </a:lnTo>
                <a:lnTo>
                  <a:pt x="3682" y="273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08" name="object 11908"/>
          <p:cNvSpPr/>
          <p:nvPr/>
        </p:nvSpPr>
        <p:spPr>
          <a:xfrm>
            <a:off x="3726065" y="4635500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032" y="0"/>
                </a:lnTo>
                <a:lnTo>
                  <a:pt x="2032" y="224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09" name="object 11909"/>
          <p:cNvSpPr/>
          <p:nvPr/>
        </p:nvSpPr>
        <p:spPr>
          <a:xfrm>
            <a:off x="3725811" y="462216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33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10" name="object 11910"/>
          <p:cNvSpPr/>
          <p:nvPr/>
        </p:nvSpPr>
        <p:spPr>
          <a:xfrm>
            <a:off x="3723144" y="4520310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3367"/>
                </a:moveTo>
                <a:lnTo>
                  <a:pt x="0" y="0"/>
                </a:lnTo>
                <a:lnTo>
                  <a:pt x="381" y="0"/>
                </a:lnTo>
                <a:lnTo>
                  <a:pt x="381" y="59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11" name="object 11911"/>
          <p:cNvSpPr/>
          <p:nvPr/>
        </p:nvSpPr>
        <p:spPr>
          <a:xfrm>
            <a:off x="3722763" y="45147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12" name="object 11912"/>
          <p:cNvSpPr/>
          <p:nvPr/>
        </p:nvSpPr>
        <p:spPr>
          <a:xfrm>
            <a:off x="3722636" y="4496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13" name="object 11913"/>
          <p:cNvSpPr/>
          <p:nvPr/>
        </p:nvSpPr>
        <p:spPr>
          <a:xfrm>
            <a:off x="3722382" y="44889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14" name="object 11914"/>
          <p:cNvSpPr/>
          <p:nvPr/>
        </p:nvSpPr>
        <p:spPr>
          <a:xfrm>
            <a:off x="3701554" y="4478146"/>
            <a:ext cx="21590" cy="14604"/>
          </a:xfrm>
          <a:custGeom>
            <a:avLst/>
            <a:gdLst/>
            <a:ahLst/>
            <a:cxnLst/>
            <a:rect l="l" t="t" r="r" b="b"/>
            <a:pathLst>
              <a:path w="21589" h="14604">
                <a:moveTo>
                  <a:pt x="0" y="14604"/>
                </a:moveTo>
                <a:lnTo>
                  <a:pt x="0" y="0"/>
                </a:lnTo>
                <a:lnTo>
                  <a:pt x="21082" y="0"/>
                </a:lnTo>
                <a:lnTo>
                  <a:pt x="21082" y="107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15" name="object 11915"/>
          <p:cNvSpPr/>
          <p:nvPr/>
        </p:nvSpPr>
        <p:spPr>
          <a:xfrm>
            <a:off x="3740289" y="45401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16" name="object 11916"/>
          <p:cNvSpPr/>
          <p:nvPr/>
        </p:nvSpPr>
        <p:spPr>
          <a:xfrm>
            <a:off x="3740670" y="44545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17" name="object 11917"/>
          <p:cNvSpPr/>
          <p:nvPr/>
        </p:nvSpPr>
        <p:spPr>
          <a:xfrm>
            <a:off x="3740416" y="4444238"/>
            <a:ext cx="635" cy="95885"/>
          </a:xfrm>
          <a:custGeom>
            <a:avLst/>
            <a:gdLst/>
            <a:ahLst/>
            <a:cxnLst/>
            <a:rect l="l" t="t" r="r" b="b"/>
            <a:pathLst>
              <a:path w="635" h="95885">
                <a:moveTo>
                  <a:pt x="190" y="-4762"/>
                </a:moveTo>
                <a:lnTo>
                  <a:pt x="190" y="10064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18" name="object 11918"/>
          <p:cNvSpPr/>
          <p:nvPr/>
        </p:nvSpPr>
        <p:spPr>
          <a:xfrm>
            <a:off x="3742067" y="45977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19" name="object 11919"/>
          <p:cNvSpPr/>
          <p:nvPr/>
        </p:nvSpPr>
        <p:spPr>
          <a:xfrm>
            <a:off x="3741813" y="45398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20" name="object 11920"/>
          <p:cNvSpPr/>
          <p:nvPr/>
        </p:nvSpPr>
        <p:spPr>
          <a:xfrm>
            <a:off x="3741686" y="45101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21" name="object 11921"/>
          <p:cNvSpPr/>
          <p:nvPr/>
        </p:nvSpPr>
        <p:spPr>
          <a:xfrm>
            <a:off x="3741432" y="44790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22" name="object 11922"/>
          <p:cNvSpPr/>
          <p:nvPr/>
        </p:nvSpPr>
        <p:spPr>
          <a:xfrm>
            <a:off x="3741305" y="44723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23" name="object 11923"/>
          <p:cNvSpPr/>
          <p:nvPr/>
        </p:nvSpPr>
        <p:spPr>
          <a:xfrm>
            <a:off x="3741051" y="44381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24" name="object 11924"/>
          <p:cNvSpPr/>
          <p:nvPr/>
        </p:nvSpPr>
        <p:spPr>
          <a:xfrm>
            <a:off x="3743591" y="4713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25" name="object 11925"/>
          <p:cNvSpPr/>
          <p:nvPr/>
        </p:nvSpPr>
        <p:spPr>
          <a:xfrm>
            <a:off x="3743337" y="46315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26" name="object 11926"/>
          <p:cNvSpPr/>
          <p:nvPr/>
        </p:nvSpPr>
        <p:spPr>
          <a:xfrm>
            <a:off x="3743210" y="46061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27" name="object 11927"/>
          <p:cNvSpPr/>
          <p:nvPr/>
        </p:nvSpPr>
        <p:spPr>
          <a:xfrm>
            <a:off x="3742956" y="45711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28" name="object 11928"/>
          <p:cNvSpPr/>
          <p:nvPr/>
        </p:nvSpPr>
        <p:spPr>
          <a:xfrm>
            <a:off x="3744480" y="4652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29" name="object 11929"/>
          <p:cNvSpPr/>
          <p:nvPr/>
        </p:nvSpPr>
        <p:spPr>
          <a:xfrm>
            <a:off x="3745115" y="4694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30" name="object 11930"/>
          <p:cNvSpPr/>
          <p:nvPr/>
        </p:nvSpPr>
        <p:spPr>
          <a:xfrm>
            <a:off x="3744988" y="46371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31" name="object 11931"/>
          <p:cNvSpPr/>
          <p:nvPr/>
        </p:nvSpPr>
        <p:spPr>
          <a:xfrm>
            <a:off x="3744607" y="4622672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0" y="29337"/>
                </a:moveTo>
                <a:lnTo>
                  <a:pt x="0" y="0"/>
                </a:lnTo>
                <a:lnTo>
                  <a:pt x="508" y="0"/>
                </a:lnTo>
                <a:lnTo>
                  <a:pt x="508" y="144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32" name="object 11932"/>
          <p:cNvSpPr/>
          <p:nvPr/>
        </p:nvSpPr>
        <p:spPr>
          <a:xfrm>
            <a:off x="3744353" y="45782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33" name="object 11933"/>
          <p:cNvSpPr/>
          <p:nvPr/>
        </p:nvSpPr>
        <p:spPr>
          <a:xfrm>
            <a:off x="3744099" y="4560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34" name="object 11934"/>
          <p:cNvSpPr/>
          <p:nvPr/>
        </p:nvSpPr>
        <p:spPr>
          <a:xfrm>
            <a:off x="3743972" y="45510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35" name="object 11935"/>
          <p:cNvSpPr/>
          <p:nvPr/>
        </p:nvSpPr>
        <p:spPr>
          <a:xfrm>
            <a:off x="3743210" y="4529835"/>
            <a:ext cx="1270" cy="41275"/>
          </a:xfrm>
          <a:custGeom>
            <a:avLst/>
            <a:gdLst/>
            <a:ahLst/>
            <a:cxnLst/>
            <a:rect l="l" t="t" r="r" b="b"/>
            <a:pathLst>
              <a:path w="1270" h="41275">
                <a:moveTo>
                  <a:pt x="0" y="41275"/>
                </a:moveTo>
                <a:lnTo>
                  <a:pt x="0" y="0"/>
                </a:lnTo>
                <a:lnTo>
                  <a:pt x="1016" y="0"/>
                </a:lnTo>
                <a:lnTo>
                  <a:pt x="1016" y="212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36" name="object 11936"/>
          <p:cNvSpPr/>
          <p:nvPr/>
        </p:nvSpPr>
        <p:spPr>
          <a:xfrm>
            <a:off x="3742829" y="448564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37" name="object 11937"/>
          <p:cNvSpPr/>
          <p:nvPr/>
        </p:nvSpPr>
        <p:spPr>
          <a:xfrm>
            <a:off x="3742575" y="44651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38" name="object 11938"/>
          <p:cNvSpPr/>
          <p:nvPr/>
        </p:nvSpPr>
        <p:spPr>
          <a:xfrm>
            <a:off x="3742448" y="4426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39" name="object 11939"/>
          <p:cNvSpPr/>
          <p:nvPr/>
        </p:nvSpPr>
        <p:spPr>
          <a:xfrm>
            <a:off x="3741305" y="4419980"/>
            <a:ext cx="1905" cy="18415"/>
          </a:xfrm>
          <a:custGeom>
            <a:avLst/>
            <a:gdLst/>
            <a:ahLst/>
            <a:cxnLst/>
            <a:rect l="l" t="t" r="r" b="b"/>
            <a:pathLst>
              <a:path w="1904" h="18414">
                <a:moveTo>
                  <a:pt x="0" y="18161"/>
                </a:moveTo>
                <a:lnTo>
                  <a:pt x="0" y="0"/>
                </a:lnTo>
                <a:lnTo>
                  <a:pt x="1397" y="0"/>
                </a:lnTo>
                <a:lnTo>
                  <a:pt x="1397" y="6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40" name="object 11940"/>
          <p:cNvSpPr/>
          <p:nvPr/>
        </p:nvSpPr>
        <p:spPr>
          <a:xfrm>
            <a:off x="3740670" y="4392421"/>
            <a:ext cx="1270" cy="52069"/>
          </a:xfrm>
          <a:custGeom>
            <a:avLst/>
            <a:gdLst/>
            <a:ahLst/>
            <a:cxnLst/>
            <a:rect l="l" t="t" r="r" b="b"/>
            <a:pathLst>
              <a:path w="1270" h="52070">
                <a:moveTo>
                  <a:pt x="0" y="51815"/>
                </a:moveTo>
                <a:lnTo>
                  <a:pt x="0" y="0"/>
                </a:lnTo>
                <a:lnTo>
                  <a:pt x="1270" y="0"/>
                </a:lnTo>
                <a:lnTo>
                  <a:pt x="1270" y="275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41" name="object 11941"/>
          <p:cNvSpPr/>
          <p:nvPr/>
        </p:nvSpPr>
        <p:spPr>
          <a:xfrm>
            <a:off x="3740162" y="435279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396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42" name="object 11942"/>
          <p:cNvSpPr/>
          <p:nvPr/>
        </p:nvSpPr>
        <p:spPr>
          <a:xfrm>
            <a:off x="3712095" y="4338320"/>
            <a:ext cx="29209" cy="140335"/>
          </a:xfrm>
          <a:custGeom>
            <a:avLst/>
            <a:gdLst/>
            <a:ahLst/>
            <a:cxnLst/>
            <a:rect l="l" t="t" r="r" b="b"/>
            <a:pathLst>
              <a:path w="29210" h="140335">
                <a:moveTo>
                  <a:pt x="0" y="139826"/>
                </a:moveTo>
                <a:lnTo>
                  <a:pt x="0" y="0"/>
                </a:lnTo>
                <a:lnTo>
                  <a:pt x="28701" y="0"/>
                </a:lnTo>
                <a:lnTo>
                  <a:pt x="28701" y="14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43" name="object 11943"/>
          <p:cNvSpPr/>
          <p:nvPr/>
        </p:nvSpPr>
        <p:spPr>
          <a:xfrm>
            <a:off x="3745877" y="4540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44" name="object 11944"/>
          <p:cNvSpPr/>
          <p:nvPr/>
        </p:nvSpPr>
        <p:spPr>
          <a:xfrm>
            <a:off x="3746258" y="45648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45" name="object 11945"/>
          <p:cNvSpPr/>
          <p:nvPr/>
        </p:nvSpPr>
        <p:spPr>
          <a:xfrm>
            <a:off x="3746893" y="45854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46" name="object 11946"/>
          <p:cNvSpPr/>
          <p:nvPr/>
        </p:nvSpPr>
        <p:spPr>
          <a:xfrm>
            <a:off x="3746639" y="4555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47" name="object 11947"/>
          <p:cNvSpPr/>
          <p:nvPr/>
        </p:nvSpPr>
        <p:spPr>
          <a:xfrm>
            <a:off x="3747274" y="45815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48" name="object 11948"/>
          <p:cNvSpPr/>
          <p:nvPr/>
        </p:nvSpPr>
        <p:spPr>
          <a:xfrm>
            <a:off x="3747655" y="46224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49" name="object 11949"/>
          <p:cNvSpPr/>
          <p:nvPr/>
        </p:nvSpPr>
        <p:spPr>
          <a:xfrm>
            <a:off x="3748036" y="45924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50" name="object 11950"/>
          <p:cNvSpPr/>
          <p:nvPr/>
        </p:nvSpPr>
        <p:spPr>
          <a:xfrm>
            <a:off x="3747655" y="4568063"/>
            <a:ext cx="635" cy="54610"/>
          </a:xfrm>
          <a:custGeom>
            <a:avLst/>
            <a:gdLst/>
            <a:ahLst/>
            <a:cxnLst/>
            <a:rect l="l" t="t" r="r" b="b"/>
            <a:pathLst>
              <a:path w="635" h="54610">
                <a:moveTo>
                  <a:pt x="190" y="-4762"/>
                </a:moveTo>
                <a:lnTo>
                  <a:pt x="190" y="5911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51" name="object 11951"/>
          <p:cNvSpPr/>
          <p:nvPr/>
        </p:nvSpPr>
        <p:spPr>
          <a:xfrm>
            <a:off x="3747274" y="4549775"/>
            <a:ext cx="635" cy="31750"/>
          </a:xfrm>
          <a:custGeom>
            <a:avLst/>
            <a:gdLst/>
            <a:ahLst/>
            <a:cxnLst/>
            <a:rect l="l" t="t" r="r" b="b"/>
            <a:pathLst>
              <a:path w="635" h="31750">
                <a:moveTo>
                  <a:pt x="0" y="31750"/>
                </a:moveTo>
                <a:lnTo>
                  <a:pt x="0" y="0"/>
                </a:lnTo>
                <a:lnTo>
                  <a:pt x="635" y="0"/>
                </a:lnTo>
                <a:lnTo>
                  <a:pt x="635" y="182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52" name="object 11952"/>
          <p:cNvSpPr/>
          <p:nvPr/>
        </p:nvSpPr>
        <p:spPr>
          <a:xfrm>
            <a:off x="3746766" y="4508246"/>
            <a:ext cx="1270" cy="46990"/>
          </a:xfrm>
          <a:custGeom>
            <a:avLst/>
            <a:gdLst/>
            <a:ahLst/>
            <a:cxnLst/>
            <a:rect l="l" t="t" r="r" b="b"/>
            <a:pathLst>
              <a:path w="1270" h="46989">
                <a:moveTo>
                  <a:pt x="0" y="46862"/>
                </a:moveTo>
                <a:lnTo>
                  <a:pt x="0" y="0"/>
                </a:lnTo>
                <a:lnTo>
                  <a:pt x="889" y="0"/>
                </a:lnTo>
                <a:lnTo>
                  <a:pt x="889" y="415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53" name="object 11953"/>
          <p:cNvSpPr/>
          <p:nvPr/>
        </p:nvSpPr>
        <p:spPr>
          <a:xfrm>
            <a:off x="3746385" y="4502403"/>
            <a:ext cx="1270" cy="62865"/>
          </a:xfrm>
          <a:custGeom>
            <a:avLst/>
            <a:gdLst/>
            <a:ahLst/>
            <a:cxnLst/>
            <a:rect l="l" t="t" r="r" b="b"/>
            <a:pathLst>
              <a:path w="1270" h="62864">
                <a:moveTo>
                  <a:pt x="0" y="62484"/>
                </a:moveTo>
                <a:lnTo>
                  <a:pt x="0" y="0"/>
                </a:lnTo>
                <a:lnTo>
                  <a:pt x="762" y="0"/>
                </a:lnTo>
                <a:lnTo>
                  <a:pt x="762" y="58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54" name="object 11954"/>
          <p:cNvSpPr/>
          <p:nvPr/>
        </p:nvSpPr>
        <p:spPr>
          <a:xfrm>
            <a:off x="3746004" y="4484115"/>
            <a:ext cx="1270" cy="56515"/>
          </a:xfrm>
          <a:custGeom>
            <a:avLst/>
            <a:gdLst/>
            <a:ahLst/>
            <a:cxnLst/>
            <a:rect l="l" t="t" r="r" b="b"/>
            <a:pathLst>
              <a:path w="1270" h="56514">
                <a:moveTo>
                  <a:pt x="0" y="56387"/>
                </a:moveTo>
                <a:lnTo>
                  <a:pt x="0" y="0"/>
                </a:lnTo>
                <a:lnTo>
                  <a:pt x="762" y="0"/>
                </a:lnTo>
                <a:lnTo>
                  <a:pt x="762" y="182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55" name="object 11955"/>
          <p:cNvSpPr/>
          <p:nvPr/>
        </p:nvSpPr>
        <p:spPr>
          <a:xfrm>
            <a:off x="3748925" y="4541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56" name="object 11956"/>
          <p:cNvSpPr/>
          <p:nvPr/>
        </p:nvSpPr>
        <p:spPr>
          <a:xfrm>
            <a:off x="3749941" y="46724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57" name="object 11957"/>
          <p:cNvSpPr/>
          <p:nvPr/>
        </p:nvSpPr>
        <p:spPr>
          <a:xfrm>
            <a:off x="3750322" y="4621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58" name="object 11958"/>
          <p:cNvSpPr/>
          <p:nvPr/>
        </p:nvSpPr>
        <p:spPr>
          <a:xfrm>
            <a:off x="3749941" y="4559680"/>
            <a:ext cx="635" cy="113030"/>
          </a:xfrm>
          <a:custGeom>
            <a:avLst/>
            <a:gdLst/>
            <a:ahLst/>
            <a:cxnLst/>
            <a:rect l="l" t="t" r="r" b="b"/>
            <a:pathLst>
              <a:path w="635" h="113029">
                <a:moveTo>
                  <a:pt x="190" y="-4762"/>
                </a:moveTo>
                <a:lnTo>
                  <a:pt x="190" y="11753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59" name="object 11959"/>
          <p:cNvSpPr/>
          <p:nvPr/>
        </p:nvSpPr>
        <p:spPr>
          <a:xfrm>
            <a:off x="3749687" y="45506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60" name="object 11960"/>
          <p:cNvSpPr/>
          <p:nvPr/>
        </p:nvSpPr>
        <p:spPr>
          <a:xfrm>
            <a:off x="3749560" y="45311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61" name="object 11961"/>
          <p:cNvSpPr/>
          <p:nvPr/>
        </p:nvSpPr>
        <p:spPr>
          <a:xfrm>
            <a:off x="3749306" y="45168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62" name="object 11962"/>
          <p:cNvSpPr/>
          <p:nvPr/>
        </p:nvSpPr>
        <p:spPr>
          <a:xfrm>
            <a:off x="3749052" y="4494403"/>
            <a:ext cx="635" cy="46990"/>
          </a:xfrm>
          <a:custGeom>
            <a:avLst/>
            <a:gdLst/>
            <a:ahLst/>
            <a:cxnLst/>
            <a:rect l="l" t="t" r="r" b="b"/>
            <a:pathLst>
              <a:path w="635" h="46989">
                <a:moveTo>
                  <a:pt x="253" y="-4762"/>
                </a:moveTo>
                <a:lnTo>
                  <a:pt x="253" y="5162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63" name="object 11963"/>
          <p:cNvSpPr/>
          <p:nvPr/>
        </p:nvSpPr>
        <p:spPr>
          <a:xfrm>
            <a:off x="3748798" y="44601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64" name="object 11964"/>
          <p:cNvSpPr/>
          <p:nvPr/>
        </p:nvSpPr>
        <p:spPr>
          <a:xfrm>
            <a:off x="3748544" y="44302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65" name="object 11965"/>
          <p:cNvSpPr/>
          <p:nvPr/>
        </p:nvSpPr>
        <p:spPr>
          <a:xfrm>
            <a:off x="3748417" y="44242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66" name="object 11966"/>
          <p:cNvSpPr/>
          <p:nvPr/>
        </p:nvSpPr>
        <p:spPr>
          <a:xfrm>
            <a:off x="3746385" y="4409566"/>
            <a:ext cx="2540" cy="74930"/>
          </a:xfrm>
          <a:custGeom>
            <a:avLst/>
            <a:gdLst/>
            <a:ahLst/>
            <a:cxnLst/>
            <a:rect l="l" t="t" r="r" b="b"/>
            <a:pathLst>
              <a:path w="2539" h="74929">
                <a:moveTo>
                  <a:pt x="0" y="74549"/>
                </a:moveTo>
                <a:lnTo>
                  <a:pt x="0" y="0"/>
                </a:lnTo>
                <a:lnTo>
                  <a:pt x="2159" y="0"/>
                </a:lnTo>
                <a:lnTo>
                  <a:pt x="2159" y="147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67" name="object 11967"/>
          <p:cNvSpPr/>
          <p:nvPr/>
        </p:nvSpPr>
        <p:spPr>
          <a:xfrm>
            <a:off x="3745750" y="439204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175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68" name="object 11968"/>
          <p:cNvSpPr/>
          <p:nvPr/>
        </p:nvSpPr>
        <p:spPr>
          <a:xfrm>
            <a:off x="3751084" y="45097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69" name="object 11969"/>
          <p:cNvSpPr/>
          <p:nvPr/>
        </p:nvSpPr>
        <p:spPr>
          <a:xfrm>
            <a:off x="3750830" y="44419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70" name="object 11970"/>
          <p:cNvSpPr/>
          <p:nvPr/>
        </p:nvSpPr>
        <p:spPr>
          <a:xfrm>
            <a:off x="3750703" y="43795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71" name="object 11971"/>
          <p:cNvSpPr/>
          <p:nvPr/>
        </p:nvSpPr>
        <p:spPr>
          <a:xfrm>
            <a:off x="3746639" y="4330700"/>
            <a:ext cx="4445" cy="61594"/>
          </a:xfrm>
          <a:custGeom>
            <a:avLst/>
            <a:gdLst/>
            <a:ahLst/>
            <a:cxnLst/>
            <a:rect l="l" t="t" r="r" b="b"/>
            <a:pathLst>
              <a:path w="4445" h="61595">
                <a:moveTo>
                  <a:pt x="0" y="61340"/>
                </a:moveTo>
                <a:lnTo>
                  <a:pt x="0" y="0"/>
                </a:lnTo>
                <a:lnTo>
                  <a:pt x="4191" y="0"/>
                </a:lnTo>
                <a:lnTo>
                  <a:pt x="4191" y="488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72" name="object 11972"/>
          <p:cNvSpPr/>
          <p:nvPr/>
        </p:nvSpPr>
        <p:spPr>
          <a:xfrm>
            <a:off x="3745496" y="4295013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3175" y="0"/>
                </a:lnTo>
                <a:lnTo>
                  <a:pt x="3175" y="356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73" name="object 11973"/>
          <p:cNvSpPr/>
          <p:nvPr/>
        </p:nvSpPr>
        <p:spPr>
          <a:xfrm>
            <a:off x="3726446" y="4279391"/>
            <a:ext cx="20955" cy="59055"/>
          </a:xfrm>
          <a:custGeom>
            <a:avLst/>
            <a:gdLst/>
            <a:ahLst/>
            <a:cxnLst/>
            <a:rect l="l" t="t" r="r" b="b"/>
            <a:pathLst>
              <a:path w="20954" h="59054">
                <a:moveTo>
                  <a:pt x="0" y="58927"/>
                </a:moveTo>
                <a:lnTo>
                  <a:pt x="0" y="0"/>
                </a:lnTo>
                <a:lnTo>
                  <a:pt x="20701" y="0"/>
                </a:lnTo>
                <a:lnTo>
                  <a:pt x="20701" y="156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74" name="object 11974"/>
          <p:cNvSpPr/>
          <p:nvPr/>
        </p:nvSpPr>
        <p:spPr>
          <a:xfrm>
            <a:off x="3752354" y="44385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75" name="object 11975"/>
          <p:cNvSpPr/>
          <p:nvPr/>
        </p:nvSpPr>
        <p:spPr>
          <a:xfrm>
            <a:off x="3752735" y="4495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76" name="object 11976"/>
          <p:cNvSpPr/>
          <p:nvPr/>
        </p:nvSpPr>
        <p:spPr>
          <a:xfrm>
            <a:off x="3754132" y="4541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77" name="object 11977"/>
          <p:cNvSpPr/>
          <p:nvPr/>
        </p:nvSpPr>
        <p:spPr>
          <a:xfrm>
            <a:off x="3754894" y="4595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78" name="object 11978"/>
          <p:cNvSpPr/>
          <p:nvPr/>
        </p:nvSpPr>
        <p:spPr>
          <a:xfrm>
            <a:off x="3756418" y="47645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79" name="object 11979"/>
          <p:cNvSpPr/>
          <p:nvPr/>
        </p:nvSpPr>
        <p:spPr>
          <a:xfrm>
            <a:off x="3757307" y="4821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80" name="object 11980"/>
          <p:cNvSpPr/>
          <p:nvPr/>
        </p:nvSpPr>
        <p:spPr>
          <a:xfrm>
            <a:off x="3757180" y="47485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81" name="object 11981"/>
          <p:cNvSpPr/>
          <p:nvPr/>
        </p:nvSpPr>
        <p:spPr>
          <a:xfrm>
            <a:off x="3756926" y="4735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82" name="object 11982"/>
          <p:cNvSpPr/>
          <p:nvPr/>
        </p:nvSpPr>
        <p:spPr>
          <a:xfrm>
            <a:off x="3756799" y="47120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83" name="object 11983"/>
          <p:cNvSpPr/>
          <p:nvPr/>
        </p:nvSpPr>
        <p:spPr>
          <a:xfrm>
            <a:off x="3756418" y="4704969"/>
            <a:ext cx="635" cy="59690"/>
          </a:xfrm>
          <a:custGeom>
            <a:avLst/>
            <a:gdLst/>
            <a:ahLst/>
            <a:cxnLst/>
            <a:rect l="l" t="t" r="r" b="b"/>
            <a:pathLst>
              <a:path w="635" h="59689">
                <a:moveTo>
                  <a:pt x="254" y="-4762"/>
                </a:moveTo>
                <a:lnTo>
                  <a:pt x="254" y="6432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84" name="object 11984"/>
          <p:cNvSpPr/>
          <p:nvPr/>
        </p:nvSpPr>
        <p:spPr>
          <a:xfrm>
            <a:off x="3756164" y="46624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85" name="object 11985"/>
          <p:cNvSpPr/>
          <p:nvPr/>
        </p:nvSpPr>
        <p:spPr>
          <a:xfrm>
            <a:off x="3758069" y="47616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86" name="object 11986"/>
          <p:cNvSpPr/>
          <p:nvPr/>
        </p:nvSpPr>
        <p:spPr>
          <a:xfrm>
            <a:off x="3759085" y="48613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87" name="object 11987"/>
          <p:cNvSpPr/>
          <p:nvPr/>
        </p:nvSpPr>
        <p:spPr>
          <a:xfrm>
            <a:off x="3759593" y="48577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88" name="object 11988"/>
          <p:cNvSpPr/>
          <p:nvPr/>
        </p:nvSpPr>
        <p:spPr>
          <a:xfrm>
            <a:off x="3759466" y="48383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89" name="object 11989"/>
          <p:cNvSpPr/>
          <p:nvPr/>
        </p:nvSpPr>
        <p:spPr>
          <a:xfrm>
            <a:off x="3759085" y="4792726"/>
            <a:ext cx="635" cy="68580"/>
          </a:xfrm>
          <a:custGeom>
            <a:avLst/>
            <a:gdLst/>
            <a:ahLst/>
            <a:cxnLst/>
            <a:rect l="l" t="t" r="r" b="b"/>
            <a:pathLst>
              <a:path w="635" h="68579">
                <a:moveTo>
                  <a:pt x="253" y="-4762"/>
                </a:moveTo>
                <a:lnTo>
                  <a:pt x="253" y="7334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90" name="object 11990"/>
          <p:cNvSpPr/>
          <p:nvPr/>
        </p:nvSpPr>
        <p:spPr>
          <a:xfrm>
            <a:off x="3758831" y="47609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91" name="object 11991"/>
          <p:cNvSpPr/>
          <p:nvPr/>
        </p:nvSpPr>
        <p:spPr>
          <a:xfrm>
            <a:off x="3758704" y="47335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92" name="object 11992"/>
          <p:cNvSpPr/>
          <p:nvPr/>
        </p:nvSpPr>
        <p:spPr>
          <a:xfrm>
            <a:off x="3758450" y="4725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93" name="object 11993"/>
          <p:cNvSpPr/>
          <p:nvPr/>
        </p:nvSpPr>
        <p:spPr>
          <a:xfrm>
            <a:off x="3758196" y="4693284"/>
            <a:ext cx="635" cy="68580"/>
          </a:xfrm>
          <a:custGeom>
            <a:avLst/>
            <a:gdLst/>
            <a:ahLst/>
            <a:cxnLst/>
            <a:rect l="l" t="t" r="r" b="b"/>
            <a:pathLst>
              <a:path w="635" h="68579">
                <a:moveTo>
                  <a:pt x="254" y="-4762"/>
                </a:moveTo>
                <a:lnTo>
                  <a:pt x="254" y="7308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94" name="object 11994"/>
          <p:cNvSpPr/>
          <p:nvPr/>
        </p:nvSpPr>
        <p:spPr>
          <a:xfrm>
            <a:off x="3757942" y="4676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95" name="object 11995"/>
          <p:cNvSpPr/>
          <p:nvPr/>
        </p:nvSpPr>
        <p:spPr>
          <a:xfrm>
            <a:off x="3757688" y="46528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96" name="object 11996"/>
          <p:cNvSpPr/>
          <p:nvPr/>
        </p:nvSpPr>
        <p:spPr>
          <a:xfrm>
            <a:off x="3756418" y="4637913"/>
            <a:ext cx="1905" cy="24765"/>
          </a:xfrm>
          <a:custGeom>
            <a:avLst/>
            <a:gdLst/>
            <a:ahLst/>
            <a:cxnLst/>
            <a:rect l="l" t="t" r="r" b="b"/>
            <a:pathLst>
              <a:path w="1904" h="24764">
                <a:moveTo>
                  <a:pt x="0" y="24511"/>
                </a:moveTo>
                <a:lnTo>
                  <a:pt x="0" y="0"/>
                </a:lnTo>
                <a:lnTo>
                  <a:pt x="1524" y="0"/>
                </a:lnTo>
                <a:lnTo>
                  <a:pt x="1524" y="149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97" name="object 11997"/>
          <p:cNvSpPr/>
          <p:nvPr/>
        </p:nvSpPr>
        <p:spPr>
          <a:xfrm>
            <a:off x="3756037" y="460565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322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98" name="object 11998"/>
          <p:cNvSpPr/>
          <p:nvPr/>
        </p:nvSpPr>
        <p:spPr>
          <a:xfrm>
            <a:off x="3755783" y="460019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99" name="object 11999"/>
          <p:cNvSpPr/>
          <p:nvPr/>
        </p:nvSpPr>
        <p:spPr>
          <a:xfrm>
            <a:off x="3755656" y="45957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00" name="object 12000"/>
          <p:cNvSpPr/>
          <p:nvPr/>
        </p:nvSpPr>
        <p:spPr>
          <a:xfrm>
            <a:off x="3755402" y="4568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01" name="object 12001"/>
          <p:cNvSpPr/>
          <p:nvPr/>
        </p:nvSpPr>
        <p:spPr>
          <a:xfrm>
            <a:off x="3755275" y="45651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02" name="object 12002"/>
          <p:cNvSpPr/>
          <p:nvPr/>
        </p:nvSpPr>
        <p:spPr>
          <a:xfrm>
            <a:off x="3754894" y="4536566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4">
                <a:moveTo>
                  <a:pt x="254" y="-4762"/>
                </a:moveTo>
                <a:lnTo>
                  <a:pt x="254" y="6343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03" name="object 12003"/>
          <p:cNvSpPr/>
          <p:nvPr/>
        </p:nvSpPr>
        <p:spPr>
          <a:xfrm>
            <a:off x="3754640" y="45036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04" name="object 12004"/>
          <p:cNvSpPr/>
          <p:nvPr/>
        </p:nvSpPr>
        <p:spPr>
          <a:xfrm>
            <a:off x="3754513" y="44937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05" name="object 12005"/>
          <p:cNvSpPr/>
          <p:nvPr/>
        </p:nvSpPr>
        <p:spPr>
          <a:xfrm>
            <a:off x="3754132" y="4468367"/>
            <a:ext cx="635" cy="73025"/>
          </a:xfrm>
          <a:custGeom>
            <a:avLst/>
            <a:gdLst/>
            <a:ahLst/>
            <a:cxnLst/>
            <a:rect l="l" t="t" r="r" b="b"/>
            <a:pathLst>
              <a:path w="635" h="73025">
                <a:moveTo>
                  <a:pt x="253" y="-4762"/>
                </a:moveTo>
                <a:lnTo>
                  <a:pt x="253" y="7766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06" name="object 12006"/>
          <p:cNvSpPr/>
          <p:nvPr/>
        </p:nvSpPr>
        <p:spPr>
          <a:xfrm>
            <a:off x="3753878" y="44538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07" name="object 12007"/>
          <p:cNvSpPr/>
          <p:nvPr/>
        </p:nvSpPr>
        <p:spPr>
          <a:xfrm>
            <a:off x="3753751" y="44458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08" name="object 12008"/>
          <p:cNvSpPr/>
          <p:nvPr/>
        </p:nvSpPr>
        <p:spPr>
          <a:xfrm>
            <a:off x="3753497" y="44406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09" name="object 12009"/>
          <p:cNvSpPr/>
          <p:nvPr/>
        </p:nvSpPr>
        <p:spPr>
          <a:xfrm>
            <a:off x="3753370" y="4422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10" name="object 12010"/>
          <p:cNvSpPr/>
          <p:nvPr/>
        </p:nvSpPr>
        <p:spPr>
          <a:xfrm>
            <a:off x="3753116" y="4409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11" name="object 12011"/>
          <p:cNvSpPr/>
          <p:nvPr/>
        </p:nvSpPr>
        <p:spPr>
          <a:xfrm>
            <a:off x="3752862" y="4405248"/>
            <a:ext cx="635" cy="90170"/>
          </a:xfrm>
          <a:custGeom>
            <a:avLst/>
            <a:gdLst/>
            <a:ahLst/>
            <a:cxnLst/>
            <a:rect l="l" t="t" r="r" b="b"/>
            <a:pathLst>
              <a:path w="635" h="90170">
                <a:moveTo>
                  <a:pt x="253" y="-4762"/>
                </a:moveTo>
                <a:lnTo>
                  <a:pt x="253" y="9467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12" name="object 12012"/>
          <p:cNvSpPr/>
          <p:nvPr/>
        </p:nvSpPr>
        <p:spPr>
          <a:xfrm>
            <a:off x="3752481" y="4364228"/>
            <a:ext cx="635" cy="74295"/>
          </a:xfrm>
          <a:custGeom>
            <a:avLst/>
            <a:gdLst/>
            <a:ahLst/>
            <a:cxnLst/>
            <a:rect l="l" t="t" r="r" b="b"/>
            <a:pathLst>
              <a:path w="635" h="74295">
                <a:moveTo>
                  <a:pt x="317" y="-4762"/>
                </a:moveTo>
                <a:lnTo>
                  <a:pt x="317" y="7905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13" name="object 12013"/>
          <p:cNvSpPr/>
          <p:nvPr/>
        </p:nvSpPr>
        <p:spPr>
          <a:xfrm>
            <a:off x="3752227" y="4350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14" name="object 12014"/>
          <p:cNvSpPr/>
          <p:nvPr/>
        </p:nvSpPr>
        <p:spPr>
          <a:xfrm>
            <a:off x="3751973" y="4326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15" name="object 12015"/>
          <p:cNvSpPr/>
          <p:nvPr/>
        </p:nvSpPr>
        <p:spPr>
          <a:xfrm>
            <a:off x="3751846" y="42752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16" name="object 12016"/>
          <p:cNvSpPr/>
          <p:nvPr/>
        </p:nvSpPr>
        <p:spPr>
          <a:xfrm>
            <a:off x="3751592" y="42640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17" name="object 12017"/>
          <p:cNvSpPr/>
          <p:nvPr/>
        </p:nvSpPr>
        <p:spPr>
          <a:xfrm>
            <a:off x="3751465" y="42529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18" name="object 12018"/>
          <p:cNvSpPr/>
          <p:nvPr/>
        </p:nvSpPr>
        <p:spPr>
          <a:xfrm>
            <a:off x="3736733" y="4242689"/>
            <a:ext cx="15240" cy="36830"/>
          </a:xfrm>
          <a:custGeom>
            <a:avLst/>
            <a:gdLst/>
            <a:ahLst/>
            <a:cxnLst/>
            <a:rect l="l" t="t" r="r" b="b"/>
            <a:pathLst>
              <a:path w="15239" h="36829">
                <a:moveTo>
                  <a:pt x="0" y="36702"/>
                </a:moveTo>
                <a:lnTo>
                  <a:pt x="0" y="0"/>
                </a:lnTo>
                <a:lnTo>
                  <a:pt x="14859" y="0"/>
                </a:lnTo>
                <a:lnTo>
                  <a:pt x="14859" y="102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19" name="object 12019"/>
          <p:cNvSpPr/>
          <p:nvPr/>
        </p:nvSpPr>
        <p:spPr>
          <a:xfrm>
            <a:off x="3760228" y="44377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20" name="object 12020"/>
          <p:cNvSpPr/>
          <p:nvPr/>
        </p:nvSpPr>
        <p:spPr>
          <a:xfrm>
            <a:off x="3759974" y="4319523"/>
            <a:ext cx="635" cy="118745"/>
          </a:xfrm>
          <a:custGeom>
            <a:avLst/>
            <a:gdLst/>
            <a:ahLst/>
            <a:cxnLst/>
            <a:rect l="l" t="t" r="r" b="b"/>
            <a:pathLst>
              <a:path w="635" h="118745">
                <a:moveTo>
                  <a:pt x="126" y="-4762"/>
                </a:moveTo>
                <a:lnTo>
                  <a:pt x="126" y="12299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21" name="object 12021"/>
          <p:cNvSpPr/>
          <p:nvPr/>
        </p:nvSpPr>
        <p:spPr>
          <a:xfrm>
            <a:off x="3760609" y="44093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22" name="object 12022"/>
          <p:cNvSpPr/>
          <p:nvPr/>
        </p:nvSpPr>
        <p:spPr>
          <a:xfrm>
            <a:off x="3760990" y="43860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23" name="object 12023"/>
          <p:cNvSpPr/>
          <p:nvPr/>
        </p:nvSpPr>
        <p:spPr>
          <a:xfrm>
            <a:off x="3760609" y="4309745"/>
            <a:ext cx="635" cy="99695"/>
          </a:xfrm>
          <a:custGeom>
            <a:avLst/>
            <a:gdLst/>
            <a:ahLst/>
            <a:cxnLst/>
            <a:rect l="l" t="t" r="r" b="b"/>
            <a:pathLst>
              <a:path w="635" h="99695">
                <a:moveTo>
                  <a:pt x="190" y="-4762"/>
                </a:moveTo>
                <a:lnTo>
                  <a:pt x="190" y="10433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24" name="object 12024"/>
          <p:cNvSpPr/>
          <p:nvPr/>
        </p:nvSpPr>
        <p:spPr>
          <a:xfrm>
            <a:off x="3760101" y="4270628"/>
            <a:ext cx="1270" cy="48895"/>
          </a:xfrm>
          <a:custGeom>
            <a:avLst/>
            <a:gdLst/>
            <a:ahLst/>
            <a:cxnLst/>
            <a:rect l="l" t="t" r="r" b="b"/>
            <a:pathLst>
              <a:path w="1270" h="48895">
                <a:moveTo>
                  <a:pt x="0" y="48895"/>
                </a:moveTo>
                <a:lnTo>
                  <a:pt x="0" y="0"/>
                </a:lnTo>
                <a:lnTo>
                  <a:pt x="762" y="0"/>
                </a:lnTo>
                <a:lnTo>
                  <a:pt x="762" y="391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25" name="object 12025"/>
          <p:cNvSpPr/>
          <p:nvPr/>
        </p:nvSpPr>
        <p:spPr>
          <a:xfrm>
            <a:off x="3762133" y="45863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26" name="object 12026"/>
          <p:cNvSpPr/>
          <p:nvPr/>
        </p:nvSpPr>
        <p:spPr>
          <a:xfrm>
            <a:off x="3761879" y="4529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27" name="object 12027"/>
          <p:cNvSpPr/>
          <p:nvPr/>
        </p:nvSpPr>
        <p:spPr>
          <a:xfrm>
            <a:off x="3761752" y="4410583"/>
            <a:ext cx="635" cy="118745"/>
          </a:xfrm>
          <a:custGeom>
            <a:avLst/>
            <a:gdLst/>
            <a:ahLst/>
            <a:cxnLst/>
            <a:rect l="l" t="t" r="r" b="b"/>
            <a:pathLst>
              <a:path w="635" h="118745">
                <a:moveTo>
                  <a:pt x="126" y="-4762"/>
                </a:moveTo>
                <a:lnTo>
                  <a:pt x="126" y="12325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28" name="object 12028"/>
          <p:cNvSpPr/>
          <p:nvPr/>
        </p:nvSpPr>
        <p:spPr>
          <a:xfrm>
            <a:off x="3761498" y="43497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29" name="object 12029"/>
          <p:cNvSpPr/>
          <p:nvPr/>
        </p:nvSpPr>
        <p:spPr>
          <a:xfrm>
            <a:off x="3761371" y="4274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30" name="object 12030"/>
          <p:cNvSpPr/>
          <p:nvPr/>
        </p:nvSpPr>
        <p:spPr>
          <a:xfrm>
            <a:off x="3763022" y="44260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31" name="object 12031"/>
          <p:cNvSpPr/>
          <p:nvPr/>
        </p:nvSpPr>
        <p:spPr>
          <a:xfrm>
            <a:off x="3762895" y="4320921"/>
            <a:ext cx="635" cy="105410"/>
          </a:xfrm>
          <a:custGeom>
            <a:avLst/>
            <a:gdLst/>
            <a:ahLst/>
            <a:cxnLst/>
            <a:rect l="l" t="t" r="r" b="b"/>
            <a:pathLst>
              <a:path w="635" h="105410">
                <a:moveTo>
                  <a:pt x="126" y="-4762"/>
                </a:moveTo>
                <a:lnTo>
                  <a:pt x="126" y="10991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32" name="object 12032"/>
          <p:cNvSpPr/>
          <p:nvPr/>
        </p:nvSpPr>
        <p:spPr>
          <a:xfrm>
            <a:off x="3764419" y="47814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33" name="object 12033"/>
          <p:cNvSpPr/>
          <p:nvPr/>
        </p:nvSpPr>
        <p:spPr>
          <a:xfrm>
            <a:off x="3764800" y="4717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34" name="object 12034"/>
          <p:cNvSpPr/>
          <p:nvPr/>
        </p:nvSpPr>
        <p:spPr>
          <a:xfrm>
            <a:off x="3764419" y="4600575"/>
            <a:ext cx="635" cy="180975"/>
          </a:xfrm>
          <a:custGeom>
            <a:avLst/>
            <a:gdLst/>
            <a:ahLst/>
            <a:cxnLst/>
            <a:rect l="l" t="t" r="r" b="b"/>
            <a:pathLst>
              <a:path w="635" h="180975">
                <a:moveTo>
                  <a:pt x="190" y="-4762"/>
                </a:moveTo>
                <a:lnTo>
                  <a:pt x="190" y="18561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35" name="object 12035"/>
          <p:cNvSpPr/>
          <p:nvPr/>
        </p:nvSpPr>
        <p:spPr>
          <a:xfrm>
            <a:off x="3764165" y="45819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36" name="object 12036"/>
          <p:cNvSpPr/>
          <p:nvPr/>
        </p:nvSpPr>
        <p:spPr>
          <a:xfrm>
            <a:off x="3764038" y="4480814"/>
            <a:ext cx="635" cy="101600"/>
          </a:xfrm>
          <a:custGeom>
            <a:avLst/>
            <a:gdLst/>
            <a:ahLst/>
            <a:cxnLst/>
            <a:rect l="l" t="t" r="r" b="b"/>
            <a:pathLst>
              <a:path w="635" h="101600">
                <a:moveTo>
                  <a:pt x="190" y="-4762"/>
                </a:moveTo>
                <a:lnTo>
                  <a:pt x="190" y="10585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37" name="object 12037"/>
          <p:cNvSpPr/>
          <p:nvPr/>
        </p:nvSpPr>
        <p:spPr>
          <a:xfrm>
            <a:off x="3763784" y="4442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38" name="object 12038"/>
          <p:cNvSpPr/>
          <p:nvPr/>
        </p:nvSpPr>
        <p:spPr>
          <a:xfrm>
            <a:off x="3763657" y="43615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39" name="object 12039"/>
          <p:cNvSpPr/>
          <p:nvPr/>
        </p:nvSpPr>
        <p:spPr>
          <a:xfrm>
            <a:off x="3771277" y="4973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40" name="object 12040"/>
          <p:cNvSpPr/>
          <p:nvPr/>
        </p:nvSpPr>
        <p:spPr>
          <a:xfrm>
            <a:off x="3771023" y="49272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41" name="object 12041"/>
          <p:cNvSpPr/>
          <p:nvPr/>
        </p:nvSpPr>
        <p:spPr>
          <a:xfrm>
            <a:off x="3770896" y="48988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42" name="object 12042"/>
          <p:cNvSpPr/>
          <p:nvPr/>
        </p:nvSpPr>
        <p:spPr>
          <a:xfrm>
            <a:off x="3770642" y="48703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43" name="object 12043"/>
          <p:cNvSpPr/>
          <p:nvPr/>
        </p:nvSpPr>
        <p:spPr>
          <a:xfrm>
            <a:off x="3772039" y="49244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44" name="object 12044"/>
          <p:cNvSpPr/>
          <p:nvPr/>
        </p:nvSpPr>
        <p:spPr>
          <a:xfrm>
            <a:off x="3773309" y="49786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45" name="object 12045"/>
          <p:cNvSpPr/>
          <p:nvPr/>
        </p:nvSpPr>
        <p:spPr>
          <a:xfrm>
            <a:off x="3773182" y="49640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46" name="object 12046"/>
          <p:cNvSpPr/>
          <p:nvPr/>
        </p:nvSpPr>
        <p:spPr>
          <a:xfrm>
            <a:off x="3772928" y="49467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47" name="object 12047"/>
          <p:cNvSpPr/>
          <p:nvPr/>
        </p:nvSpPr>
        <p:spPr>
          <a:xfrm>
            <a:off x="3772801" y="49375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48" name="object 12048"/>
          <p:cNvSpPr/>
          <p:nvPr/>
        </p:nvSpPr>
        <p:spPr>
          <a:xfrm>
            <a:off x="3772547" y="4909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49" name="object 12049"/>
          <p:cNvSpPr/>
          <p:nvPr/>
        </p:nvSpPr>
        <p:spPr>
          <a:xfrm>
            <a:off x="3772420" y="49048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50" name="object 12050"/>
          <p:cNvSpPr/>
          <p:nvPr/>
        </p:nvSpPr>
        <p:spPr>
          <a:xfrm>
            <a:off x="3772039" y="4894453"/>
            <a:ext cx="635" cy="30480"/>
          </a:xfrm>
          <a:custGeom>
            <a:avLst/>
            <a:gdLst/>
            <a:ahLst/>
            <a:cxnLst/>
            <a:rect l="l" t="t" r="r" b="b"/>
            <a:pathLst>
              <a:path w="635" h="30479">
                <a:moveTo>
                  <a:pt x="0" y="29972"/>
                </a:moveTo>
                <a:lnTo>
                  <a:pt x="0" y="0"/>
                </a:lnTo>
                <a:lnTo>
                  <a:pt x="508" y="0"/>
                </a:lnTo>
                <a:lnTo>
                  <a:pt x="508" y="104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51" name="object 12051"/>
          <p:cNvSpPr/>
          <p:nvPr/>
        </p:nvSpPr>
        <p:spPr>
          <a:xfrm>
            <a:off x="3771785" y="4879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52" name="object 12052"/>
          <p:cNvSpPr/>
          <p:nvPr/>
        </p:nvSpPr>
        <p:spPr>
          <a:xfrm>
            <a:off x="3771658" y="48637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53" name="object 12053"/>
          <p:cNvSpPr/>
          <p:nvPr/>
        </p:nvSpPr>
        <p:spPr>
          <a:xfrm>
            <a:off x="3770896" y="4850257"/>
            <a:ext cx="1270" cy="20320"/>
          </a:xfrm>
          <a:custGeom>
            <a:avLst/>
            <a:gdLst/>
            <a:ahLst/>
            <a:cxnLst/>
            <a:rect l="l" t="t" r="r" b="b"/>
            <a:pathLst>
              <a:path w="1270" h="20320">
                <a:moveTo>
                  <a:pt x="0" y="20065"/>
                </a:moveTo>
                <a:lnTo>
                  <a:pt x="0" y="0"/>
                </a:lnTo>
                <a:lnTo>
                  <a:pt x="889" y="0"/>
                </a:lnTo>
                <a:lnTo>
                  <a:pt x="889" y="1346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54" name="object 12054"/>
          <p:cNvSpPr/>
          <p:nvPr/>
        </p:nvSpPr>
        <p:spPr>
          <a:xfrm>
            <a:off x="3776992" y="50411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55" name="object 12055"/>
          <p:cNvSpPr/>
          <p:nvPr/>
        </p:nvSpPr>
        <p:spPr>
          <a:xfrm>
            <a:off x="3776738" y="49974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56" name="object 12056"/>
          <p:cNvSpPr/>
          <p:nvPr/>
        </p:nvSpPr>
        <p:spPr>
          <a:xfrm>
            <a:off x="3777500" y="5023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57" name="object 12057"/>
          <p:cNvSpPr/>
          <p:nvPr/>
        </p:nvSpPr>
        <p:spPr>
          <a:xfrm>
            <a:off x="3778897" y="50773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58" name="object 12058"/>
          <p:cNvSpPr/>
          <p:nvPr/>
        </p:nvSpPr>
        <p:spPr>
          <a:xfrm>
            <a:off x="3778643" y="50725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59" name="object 12059"/>
          <p:cNvSpPr/>
          <p:nvPr/>
        </p:nvSpPr>
        <p:spPr>
          <a:xfrm>
            <a:off x="3778516" y="50575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60" name="object 12060"/>
          <p:cNvSpPr/>
          <p:nvPr/>
        </p:nvSpPr>
        <p:spPr>
          <a:xfrm>
            <a:off x="3778262" y="5041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61" name="object 12061"/>
          <p:cNvSpPr/>
          <p:nvPr/>
        </p:nvSpPr>
        <p:spPr>
          <a:xfrm>
            <a:off x="3778135" y="50271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62" name="object 12062"/>
          <p:cNvSpPr/>
          <p:nvPr/>
        </p:nvSpPr>
        <p:spPr>
          <a:xfrm>
            <a:off x="3777881" y="50225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63" name="object 12063"/>
          <p:cNvSpPr/>
          <p:nvPr/>
        </p:nvSpPr>
        <p:spPr>
          <a:xfrm>
            <a:off x="3777627" y="5017134"/>
            <a:ext cx="635" cy="6985"/>
          </a:xfrm>
          <a:custGeom>
            <a:avLst/>
            <a:gdLst/>
            <a:ahLst/>
            <a:cxnLst/>
            <a:rect l="l" t="t" r="r" b="b"/>
            <a:pathLst>
              <a:path w="635" h="6985">
                <a:moveTo>
                  <a:pt x="0" y="6476"/>
                </a:moveTo>
                <a:lnTo>
                  <a:pt x="0" y="0"/>
                </a:lnTo>
                <a:lnTo>
                  <a:pt x="508" y="0"/>
                </a:lnTo>
                <a:lnTo>
                  <a:pt x="508" y="54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64" name="object 12064"/>
          <p:cNvSpPr/>
          <p:nvPr/>
        </p:nvSpPr>
        <p:spPr>
          <a:xfrm>
            <a:off x="3777373" y="49973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65" name="object 12065"/>
          <p:cNvSpPr/>
          <p:nvPr/>
        </p:nvSpPr>
        <p:spPr>
          <a:xfrm>
            <a:off x="3776865" y="4984115"/>
            <a:ext cx="1270" cy="13335"/>
          </a:xfrm>
          <a:custGeom>
            <a:avLst/>
            <a:gdLst/>
            <a:ahLst/>
            <a:cxnLst/>
            <a:rect l="l" t="t" r="r" b="b"/>
            <a:pathLst>
              <a:path w="1270" h="13335">
                <a:moveTo>
                  <a:pt x="0" y="13335"/>
                </a:moveTo>
                <a:lnTo>
                  <a:pt x="0" y="0"/>
                </a:lnTo>
                <a:lnTo>
                  <a:pt x="762" y="0"/>
                </a:lnTo>
                <a:lnTo>
                  <a:pt x="762" y="132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66" name="object 12066"/>
          <p:cNvSpPr/>
          <p:nvPr/>
        </p:nvSpPr>
        <p:spPr>
          <a:xfrm>
            <a:off x="3776611" y="4966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67" name="object 12067"/>
          <p:cNvSpPr/>
          <p:nvPr/>
        </p:nvSpPr>
        <p:spPr>
          <a:xfrm>
            <a:off x="3776357" y="49549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68" name="object 12068"/>
          <p:cNvSpPr/>
          <p:nvPr/>
        </p:nvSpPr>
        <p:spPr>
          <a:xfrm>
            <a:off x="3776230" y="4944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69" name="object 12069"/>
          <p:cNvSpPr/>
          <p:nvPr/>
        </p:nvSpPr>
        <p:spPr>
          <a:xfrm>
            <a:off x="3775976" y="49330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70" name="object 12070"/>
          <p:cNvSpPr/>
          <p:nvPr/>
        </p:nvSpPr>
        <p:spPr>
          <a:xfrm>
            <a:off x="3775849" y="49287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71" name="object 12071"/>
          <p:cNvSpPr/>
          <p:nvPr/>
        </p:nvSpPr>
        <p:spPr>
          <a:xfrm>
            <a:off x="3775595" y="49229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72" name="object 12072"/>
          <p:cNvSpPr/>
          <p:nvPr/>
        </p:nvSpPr>
        <p:spPr>
          <a:xfrm>
            <a:off x="3775468" y="4916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73" name="object 12073"/>
          <p:cNvSpPr/>
          <p:nvPr/>
        </p:nvSpPr>
        <p:spPr>
          <a:xfrm>
            <a:off x="3775214" y="49072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74" name="object 12074"/>
          <p:cNvSpPr/>
          <p:nvPr/>
        </p:nvSpPr>
        <p:spPr>
          <a:xfrm>
            <a:off x="3775087" y="49029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75" name="object 12075"/>
          <p:cNvSpPr/>
          <p:nvPr/>
        </p:nvSpPr>
        <p:spPr>
          <a:xfrm>
            <a:off x="3774833" y="48953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76" name="object 12076"/>
          <p:cNvSpPr/>
          <p:nvPr/>
        </p:nvSpPr>
        <p:spPr>
          <a:xfrm>
            <a:off x="3774706" y="48928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77" name="object 12077"/>
          <p:cNvSpPr/>
          <p:nvPr/>
        </p:nvSpPr>
        <p:spPr>
          <a:xfrm>
            <a:off x="3780548" y="4991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78" name="object 12078"/>
          <p:cNvSpPr/>
          <p:nvPr/>
        </p:nvSpPr>
        <p:spPr>
          <a:xfrm>
            <a:off x="3781310" y="50283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79" name="object 12079"/>
          <p:cNvSpPr/>
          <p:nvPr/>
        </p:nvSpPr>
        <p:spPr>
          <a:xfrm>
            <a:off x="3781183" y="50215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80" name="object 12080"/>
          <p:cNvSpPr/>
          <p:nvPr/>
        </p:nvSpPr>
        <p:spPr>
          <a:xfrm>
            <a:off x="3780929" y="50090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81" name="object 12081"/>
          <p:cNvSpPr/>
          <p:nvPr/>
        </p:nvSpPr>
        <p:spPr>
          <a:xfrm>
            <a:off x="3781945" y="50217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82" name="object 12082"/>
          <p:cNvSpPr/>
          <p:nvPr/>
        </p:nvSpPr>
        <p:spPr>
          <a:xfrm>
            <a:off x="3782453" y="50379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83" name="object 12083"/>
          <p:cNvSpPr/>
          <p:nvPr/>
        </p:nvSpPr>
        <p:spPr>
          <a:xfrm>
            <a:off x="3782326" y="50168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84" name="object 12084"/>
          <p:cNvSpPr/>
          <p:nvPr/>
        </p:nvSpPr>
        <p:spPr>
          <a:xfrm>
            <a:off x="3782072" y="5012054"/>
            <a:ext cx="635" cy="10160"/>
          </a:xfrm>
          <a:custGeom>
            <a:avLst/>
            <a:gdLst/>
            <a:ahLst/>
            <a:cxnLst/>
            <a:rect l="l" t="t" r="r" b="b"/>
            <a:pathLst>
              <a:path w="635" h="10160">
                <a:moveTo>
                  <a:pt x="0" y="9651"/>
                </a:moveTo>
                <a:lnTo>
                  <a:pt x="0" y="0"/>
                </a:lnTo>
                <a:lnTo>
                  <a:pt x="381" y="0"/>
                </a:lnTo>
                <a:lnTo>
                  <a:pt x="381" y="48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85" name="object 12085"/>
          <p:cNvSpPr/>
          <p:nvPr/>
        </p:nvSpPr>
        <p:spPr>
          <a:xfrm>
            <a:off x="3781691" y="49989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86" name="object 12086"/>
          <p:cNvSpPr/>
          <p:nvPr/>
        </p:nvSpPr>
        <p:spPr>
          <a:xfrm>
            <a:off x="3781183" y="4988052"/>
            <a:ext cx="1270" cy="20955"/>
          </a:xfrm>
          <a:custGeom>
            <a:avLst/>
            <a:gdLst/>
            <a:ahLst/>
            <a:cxnLst/>
            <a:rect l="l" t="t" r="r" b="b"/>
            <a:pathLst>
              <a:path w="1270" h="20954">
                <a:moveTo>
                  <a:pt x="0" y="20954"/>
                </a:moveTo>
                <a:lnTo>
                  <a:pt x="0" y="0"/>
                </a:lnTo>
                <a:lnTo>
                  <a:pt x="762" y="0"/>
                </a:lnTo>
                <a:lnTo>
                  <a:pt x="762" y="109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87" name="object 12087"/>
          <p:cNvSpPr/>
          <p:nvPr/>
        </p:nvSpPr>
        <p:spPr>
          <a:xfrm>
            <a:off x="3780675" y="4975733"/>
            <a:ext cx="1270" cy="16510"/>
          </a:xfrm>
          <a:custGeom>
            <a:avLst/>
            <a:gdLst/>
            <a:ahLst/>
            <a:cxnLst/>
            <a:rect l="l" t="t" r="r" b="b"/>
            <a:pathLst>
              <a:path w="1270" h="16510">
                <a:moveTo>
                  <a:pt x="0" y="16001"/>
                </a:moveTo>
                <a:lnTo>
                  <a:pt x="0" y="0"/>
                </a:lnTo>
                <a:lnTo>
                  <a:pt x="889" y="0"/>
                </a:lnTo>
                <a:lnTo>
                  <a:pt x="889" y="123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88" name="object 12088"/>
          <p:cNvSpPr/>
          <p:nvPr/>
        </p:nvSpPr>
        <p:spPr>
          <a:xfrm>
            <a:off x="3780421" y="49632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89" name="object 12089"/>
          <p:cNvSpPr/>
          <p:nvPr/>
        </p:nvSpPr>
        <p:spPr>
          <a:xfrm>
            <a:off x="3780167" y="49556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90" name="object 12090"/>
          <p:cNvSpPr/>
          <p:nvPr/>
        </p:nvSpPr>
        <p:spPr>
          <a:xfrm>
            <a:off x="3780040" y="49436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91" name="object 12091"/>
          <p:cNvSpPr/>
          <p:nvPr/>
        </p:nvSpPr>
        <p:spPr>
          <a:xfrm>
            <a:off x="3779786" y="49320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92" name="object 12092"/>
          <p:cNvSpPr/>
          <p:nvPr/>
        </p:nvSpPr>
        <p:spPr>
          <a:xfrm>
            <a:off x="3779659" y="49114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93" name="object 12093"/>
          <p:cNvSpPr/>
          <p:nvPr/>
        </p:nvSpPr>
        <p:spPr>
          <a:xfrm>
            <a:off x="3779405" y="48955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94" name="object 12094"/>
          <p:cNvSpPr/>
          <p:nvPr/>
        </p:nvSpPr>
        <p:spPr>
          <a:xfrm>
            <a:off x="3779278" y="4884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95" name="object 12095"/>
          <p:cNvSpPr/>
          <p:nvPr/>
        </p:nvSpPr>
        <p:spPr>
          <a:xfrm>
            <a:off x="3774833" y="4879975"/>
            <a:ext cx="5080" cy="13335"/>
          </a:xfrm>
          <a:custGeom>
            <a:avLst/>
            <a:gdLst/>
            <a:ahLst/>
            <a:cxnLst/>
            <a:rect l="l" t="t" r="r" b="b"/>
            <a:pathLst>
              <a:path w="5079" h="13335">
                <a:moveTo>
                  <a:pt x="0" y="12826"/>
                </a:moveTo>
                <a:lnTo>
                  <a:pt x="0" y="0"/>
                </a:lnTo>
                <a:lnTo>
                  <a:pt x="4572" y="0"/>
                </a:lnTo>
                <a:lnTo>
                  <a:pt x="4572" y="41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96" name="object 12096"/>
          <p:cNvSpPr/>
          <p:nvPr/>
        </p:nvSpPr>
        <p:spPr>
          <a:xfrm>
            <a:off x="3774452" y="4861433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667" y="0"/>
                </a:lnTo>
                <a:lnTo>
                  <a:pt x="2667" y="185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97" name="object 12097"/>
          <p:cNvSpPr/>
          <p:nvPr/>
        </p:nvSpPr>
        <p:spPr>
          <a:xfrm>
            <a:off x="3774325" y="4856734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524" y="0"/>
                </a:lnTo>
                <a:lnTo>
                  <a:pt x="1524" y="46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98" name="object 12098"/>
          <p:cNvSpPr/>
          <p:nvPr/>
        </p:nvSpPr>
        <p:spPr>
          <a:xfrm>
            <a:off x="3774071" y="485432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99" name="object 12099"/>
          <p:cNvSpPr/>
          <p:nvPr/>
        </p:nvSpPr>
        <p:spPr>
          <a:xfrm>
            <a:off x="3773944" y="4850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00" name="object 12100"/>
          <p:cNvSpPr/>
          <p:nvPr/>
        </p:nvSpPr>
        <p:spPr>
          <a:xfrm>
            <a:off x="3773690" y="4840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01" name="object 12101"/>
          <p:cNvSpPr/>
          <p:nvPr/>
        </p:nvSpPr>
        <p:spPr>
          <a:xfrm>
            <a:off x="3771404" y="4826127"/>
            <a:ext cx="2540" cy="24130"/>
          </a:xfrm>
          <a:custGeom>
            <a:avLst/>
            <a:gdLst/>
            <a:ahLst/>
            <a:cxnLst/>
            <a:rect l="l" t="t" r="r" b="b"/>
            <a:pathLst>
              <a:path w="2539" h="24129">
                <a:moveTo>
                  <a:pt x="0" y="24129"/>
                </a:moveTo>
                <a:lnTo>
                  <a:pt x="0" y="0"/>
                </a:lnTo>
                <a:lnTo>
                  <a:pt x="2540" y="0"/>
                </a:lnTo>
                <a:lnTo>
                  <a:pt x="2540" y="14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02" name="object 12102"/>
          <p:cNvSpPr/>
          <p:nvPr/>
        </p:nvSpPr>
        <p:spPr>
          <a:xfrm>
            <a:off x="3770515" y="4814696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114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03" name="object 12103"/>
          <p:cNvSpPr/>
          <p:nvPr/>
        </p:nvSpPr>
        <p:spPr>
          <a:xfrm>
            <a:off x="3770261" y="480949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52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04" name="object 12104"/>
          <p:cNvSpPr/>
          <p:nvPr/>
        </p:nvSpPr>
        <p:spPr>
          <a:xfrm>
            <a:off x="3770134" y="480656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05" name="object 12105"/>
          <p:cNvSpPr/>
          <p:nvPr/>
        </p:nvSpPr>
        <p:spPr>
          <a:xfrm>
            <a:off x="3769880" y="4796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06" name="object 12106"/>
          <p:cNvSpPr/>
          <p:nvPr/>
        </p:nvSpPr>
        <p:spPr>
          <a:xfrm>
            <a:off x="3769753" y="47915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07" name="object 12107"/>
          <p:cNvSpPr/>
          <p:nvPr/>
        </p:nvSpPr>
        <p:spPr>
          <a:xfrm>
            <a:off x="3784993" y="50008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08" name="object 12108"/>
          <p:cNvSpPr/>
          <p:nvPr/>
        </p:nvSpPr>
        <p:spPr>
          <a:xfrm>
            <a:off x="3785501" y="50208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09" name="object 12109"/>
          <p:cNvSpPr/>
          <p:nvPr/>
        </p:nvSpPr>
        <p:spPr>
          <a:xfrm>
            <a:off x="3785374" y="49846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10" name="object 12110"/>
          <p:cNvSpPr/>
          <p:nvPr/>
        </p:nvSpPr>
        <p:spPr>
          <a:xfrm>
            <a:off x="3786136" y="5018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11" name="object 12111"/>
          <p:cNvSpPr/>
          <p:nvPr/>
        </p:nvSpPr>
        <p:spPr>
          <a:xfrm>
            <a:off x="3785882" y="5003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12" name="object 12112"/>
          <p:cNvSpPr/>
          <p:nvPr/>
        </p:nvSpPr>
        <p:spPr>
          <a:xfrm>
            <a:off x="3786644" y="50547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13" name="object 12113"/>
          <p:cNvSpPr/>
          <p:nvPr/>
        </p:nvSpPr>
        <p:spPr>
          <a:xfrm>
            <a:off x="3787406" y="50700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14" name="object 12114"/>
          <p:cNvSpPr/>
          <p:nvPr/>
        </p:nvSpPr>
        <p:spPr>
          <a:xfrm>
            <a:off x="3787279" y="50391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15" name="object 12115"/>
          <p:cNvSpPr/>
          <p:nvPr/>
        </p:nvSpPr>
        <p:spPr>
          <a:xfrm>
            <a:off x="3787025" y="50275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16" name="object 12116"/>
          <p:cNvSpPr/>
          <p:nvPr/>
        </p:nvSpPr>
        <p:spPr>
          <a:xfrm>
            <a:off x="3786771" y="5015991"/>
            <a:ext cx="635" cy="38735"/>
          </a:xfrm>
          <a:custGeom>
            <a:avLst/>
            <a:gdLst/>
            <a:ahLst/>
            <a:cxnLst/>
            <a:rect l="l" t="t" r="r" b="b"/>
            <a:pathLst>
              <a:path w="635" h="38735">
                <a:moveTo>
                  <a:pt x="0" y="38735"/>
                </a:moveTo>
                <a:lnTo>
                  <a:pt x="0" y="0"/>
                </a:lnTo>
                <a:lnTo>
                  <a:pt x="508" y="0"/>
                </a:lnTo>
                <a:lnTo>
                  <a:pt x="508" y="11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17" name="object 12117"/>
          <p:cNvSpPr/>
          <p:nvPr/>
        </p:nvSpPr>
        <p:spPr>
          <a:xfrm>
            <a:off x="3786517" y="4985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18" name="object 12118"/>
          <p:cNvSpPr/>
          <p:nvPr/>
        </p:nvSpPr>
        <p:spPr>
          <a:xfrm>
            <a:off x="3786009" y="4981828"/>
            <a:ext cx="1270" cy="22225"/>
          </a:xfrm>
          <a:custGeom>
            <a:avLst/>
            <a:gdLst/>
            <a:ahLst/>
            <a:cxnLst/>
            <a:rect l="l" t="t" r="r" b="b"/>
            <a:pathLst>
              <a:path w="1270" h="22225">
                <a:moveTo>
                  <a:pt x="0" y="21844"/>
                </a:moveTo>
                <a:lnTo>
                  <a:pt x="0" y="0"/>
                </a:lnTo>
                <a:lnTo>
                  <a:pt x="762" y="0"/>
                </a:lnTo>
                <a:lnTo>
                  <a:pt x="762" y="35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19" name="object 12119"/>
          <p:cNvSpPr/>
          <p:nvPr/>
        </p:nvSpPr>
        <p:spPr>
          <a:xfrm>
            <a:off x="3785501" y="4970271"/>
            <a:ext cx="1270" cy="14604"/>
          </a:xfrm>
          <a:custGeom>
            <a:avLst/>
            <a:gdLst/>
            <a:ahLst/>
            <a:cxnLst/>
            <a:rect l="l" t="t" r="r" b="b"/>
            <a:pathLst>
              <a:path w="1270" h="14604">
                <a:moveTo>
                  <a:pt x="0" y="14350"/>
                </a:moveTo>
                <a:lnTo>
                  <a:pt x="0" y="0"/>
                </a:lnTo>
                <a:lnTo>
                  <a:pt x="889" y="0"/>
                </a:lnTo>
                <a:lnTo>
                  <a:pt x="889" y="115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20" name="object 12120"/>
          <p:cNvSpPr/>
          <p:nvPr/>
        </p:nvSpPr>
        <p:spPr>
          <a:xfrm>
            <a:off x="3785120" y="4955540"/>
            <a:ext cx="1270" cy="45720"/>
          </a:xfrm>
          <a:custGeom>
            <a:avLst/>
            <a:gdLst/>
            <a:ahLst/>
            <a:cxnLst/>
            <a:rect l="l" t="t" r="r" b="b"/>
            <a:pathLst>
              <a:path w="1270" h="45720">
                <a:moveTo>
                  <a:pt x="0" y="45338"/>
                </a:moveTo>
                <a:lnTo>
                  <a:pt x="0" y="0"/>
                </a:lnTo>
                <a:lnTo>
                  <a:pt x="889" y="0"/>
                </a:lnTo>
                <a:lnTo>
                  <a:pt x="889" y="147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21" name="object 12121"/>
          <p:cNvSpPr/>
          <p:nvPr/>
        </p:nvSpPr>
        <p:spPr>
          <a:xfrm>
            <a:off x="3784739" y="4949697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22" name="object 12122"/>
          <p:cNvSpPr/>
          <p:nvPr/>
        </p:nvSpPr>
        <p:spPr>
          <a:xfrm>
            <a:off x="3787787" y="49623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23" name="object 12123"/>
          <p:cNvSpPr/>
          <p:nvPr/>
        </p:nvSpPr>
        <p:spPr>
          <a:xfrm>
            <a:off x="3788422" y="49588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24" name="object 12124"/>
          <p:cNvSpPr/>
          <p:nvPr/>
        </p:nvSpPr>
        <p:spPr>
          <a:xfrm>
            <a:off x="3789311" y="50239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25" name="object 12125"/>
          <p:cNvSpPr/>
          <p:nvPr/>
        </p:nvSpPr>
        <p:spPr>
          <a:xfrm>
            <a:off x="3789184" y="4995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26" name="object 12126"/>
          <p:cNvSpPr/>
          <p:nvPr/>
        </p:nvSpPr>
        <p:spPr>
          <a:xfrm>
            <a:off x="3789692" y="50392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27" name="object 12127"/>
          <p:cNvSpPr/>
          <p:nvPr/>
        </p:nvSpPr>
        <p:spPr>
          <a:xfrm>
            <a:off x="3790454" y="5042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28" name="object 12128"/>
          <p:cNvSpPr/>
          <p:nvPr/>
        </p:nvSpPr>
        <p:spPr>
          <a:xfrm>
            <a:off x="3790327" y="50279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29" name="object 12129"/>
          <p:cNvSpPr/>
          <p:nvPr/>
        </p:nvSpPr>
        <p:spPr>
          <a:xfrm>
            <a:off x="3790073" y="50032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30" name="object 12130"/>
          <p:cNvSpPr/>
          <p:nvPr/>
        </p:nvSpPr>
        <p:spPr>
          <a:xfrm>
            <a:off x="3789819" y="4993640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254" y="-4762"/>
                </a:moveTo>
                <a:lnTo>
                  <a:pt x="254" y="5035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31" name="object 12131"/>
          <p:cNvSpPr/>
          <p:nvPr/>
        </p:nvSpPr>
        <p:spPr>
          <a:xfrm>
            <a:off x="3789311" y="4977384"/>
            <a:ext cx="1270" cy="18415"/>
          </a:xfrm>
          <a:custGeom>
            <a:avLst/>
            <a:gdLst/>
            <a:ahLst/>
            <a:cxnLst/>
            <a:rect l="l" t="t" r="r" b="b"/>
            <a:pathLst>
              <a:path w="1270" h="18414">
                <a:moveTo>
                  <a:pt x="0" y="18287"/>
                </a:moveTo>
                <a:lnTo>
                  <a:pt x="0" y="0"/>
                </a:lnTo>
                <a:lnTo>
                  <a:pt x="762" y="0"/>
                </a:lnTo>
                <a:lnTo>
                  <a:pt x="762" y="162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32" name="object 12132"/>
          <p:cNvSpPr/>
          <p:nvPr/>
        </p:nvSpPr>
        <p:spPr>
          <a:xfrm>
            <a:off x="3788930" y="496519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33" name="object 12133"/>
          <p:cNvSpPr/>
          <p:nvPr/>
        </p:nvSpPr>
        <p:spPr>
          <a:xfrm>
            <a:off x="3788803" y="49588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34" name="object 12134"/>
          <p:cNvSpPr/>
          <p:nvPr/>
        </p:nvSpPr>
        <p:spPr>
          <a:xfrm>
            <a:off x="3788549" y="4946141"/>
            <a:ext cx="635" cy="12700"/>
          </a:xfrm>
          <a:custGeom>
            <a:avLst/>
            <a:gdLst/>
            <a:ahLst/>
            <a:cxnLst/>
            <a:rect l="l" t="t" r="r" b="b"/>
            <a:pathLst>
              <a:path w="635" h="12700">
                <a:moveTo>
                  <a:pt x="0" y="12700"/>
                </a:moveTo>
                <a:lnTo>
                  <a:pt x="0" y="0"/>
                </a:lnTo>
                <a:lnTo>
                  <a:pt x="508" y="0"/>
                </a:lnTo>
                <a:lnTo>
                  <a:pt x="508" y="1270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35" name="object 12135"/>
          <p:cNvSpPr/>
          <p:nvPr/>
        </p:nvSpPr>
        <p:spPr>
          <a:xfrm>
            <a:off x="3788168" y="49344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36" name="object 12136"/>
          <p:cNvSpPr/>
          <p:nvPr/>
        </p:nvSpPr>
        <p:spPr>
          <a:xfrm>
            <a:off x="3787914" y="4927980"/>
            <a:ext cx="635" cy="34925"/>
          </a:xfrm>
          <a:custGeom>
            <a:avLst/>
            <a:gdLst/>
            <a:ahLst/>
            <a:cxnLst/>
            <a:rect l="l" t="t" r="r" b="b"/>
            <a:pathLst>
              <a:path w="635" h="34925">
                <a:moveTo>
                  <a:pt x="0" y="34416"/>
                </a:moveTo>
                <a:lnTo>
                  <a:pt x="0" y="0"/>
                </a:lnTo>
                <a:lnTo>
                  <a:pt x="635" y="0"/>
                </a:lnTo>
                <a:lnTo>
                  <a:pt x="635" y="647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37" name="object 12137"/>
          <p:cNvSpPr/>
          <p:nvPr/>
        </p:nvSpPr>
        <p:spPr>
          <a:xfrm>
            <a:off x="3785120" y="4918583"/>
            <a:ext cx="3175" cy="31115"/>
          </a:xfrm>
          <a:custGeom>
            <a:avLst/>
            <a:gdLst/>
            <a:ahLst/>
            <a:cxnLst/>
            <a:rect l="l" t="t" r="r" b="b"/>
            <a:pathLst>
              <a:path w="3175" h="31114">
                <a:moveTo>
                  <a:pt x="0" y="31114"/>
                </a:moveTo>
                <a:lnTo>
                  <a:pt x="0" y="0"/>
                </a:lnTo>
                <a:lnTo>
                  <a:pt x="3048" y="0"/>
                </a:lnTo>
                <a:lnTo>
                  <a:pt x="3048" y="93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38" name="object 12138"/>
          <p:cNvSpPr/>
          <p:nvPr/>
        </p:nvSpPr>
        <p:spPr>
          <a:xfrm>
            <a:off x="3784612" y="4876927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032" y="0"/>
                </a:lnTo>
                <a:lnTo>
                  <a:pt x="2032" y="416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39" name="object 12139"/>
          <p:cNvSpPr/>
          <p:nvPr/>
        </p:nvSpPr>
        <p:spPr>
          <a:xfrm>
            <a:off x="3784358" y="486676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01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40" name="object 12140"/>
          <p:cNvSpPr/>
          <p:nvPr/>
        </p:nvSpPr>
        <p:spPr>
          <a:xfrm>
            <a:off x="3791597" y="49390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41" name="object 12141"/>
          <p:cNvSpPr/>
          <p:nvPr/>
        </p:nvSpPr>
        <p:spPr>
          <a:xfrm>
            <a:off x="3793248" y="4990922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0764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42" name="object 12142"/>
          <p:cNvSpPr/>
          <p:nvPr/>
        </p:nvSpPr>
        <p:spPr>
          <a:xfrm>
            <a:off x="3794518" y="50431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43" name="object 12143"/>
          <p:cNvSpPr/>
          <p:nvPr/>
        </p:nvSpPr>
        <p:spPr>
          <a:xfrm>
            <a:off x="3795026" y="51069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44" name="object 12144"/>
          <p:cNvSpPr/>
          <p:nvPr/>
        </p:nvSpPr>
        <p:spPr>
          <a:xfrm>
            <a:off x="3795407" y="5094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45" name="object 12145"/>
          <p:cNvSpPr/>
          <p:nvPr/>
        </p:nvSpPr>
        <p:spPr>
          <a:xfrm>
            <a:off x="3795788" y="5081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46" name="object 12146"/>
          <p:cNvSpPr/>
          <p:nvPr/>
        </p:nvSpPr>
        <p:spPr>
          <a:xfrm>
            <a:off x="3797185" y="51142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47" name="object 12147"/>
          <p:cNvSpPr/>
          <p:nvPr/>
        </p:nvSpPr>
        <p:spPr>
          <a:xfrm>
            <a:off x="3796931" y="51066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48" name="object 12148"/>
          <p:cNvSpPr/>
          <p:nvPr/>
        </p:nvSpPr>
        <p:spPr>
          <a:xfrm>
            <a:off x="3796804" y="50910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49" name="object 12149"/>
          <p:cNvSpPr/>
          <p:nvPr/>
        </p:nvSpPr>
        <p:spPr>
          <a:xfrm>
            <a:off x="3796550" y="50796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50" name="object 12150"/>
          <p:cNvSpPr/>
          <p:nvPr/>
        </p:nvSpPr>
        <p:spPr>
          <a:xfrm>
            <a:off x="3796423" y="50773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51" name="object 12151"/>
          <p:cNvSpPr/>
          <p:nvPr/>
        </p:nvSpPr>
        <p:spPr>
          <a:xfrm>
            <a:off x="3796169" y="50688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52" name="object 12152"/>
          <p:cNvSpPr/>
          <p:nvPr/>
        </p:nvSpPr>
        <p:spPr>
          <a:xfrm>
            <a:off x="3795915" y="5062740"/>
            <a:ext cx="635" cy="19050"/>
          </a:xfrm>
          <a:custGeom>
            <a:avLst/>
            <a:gdLst/>
            <a:ahLst/>
            <a:cxnLst/>
            <a:rect l="l" t="t" r="r" b="b"/>
            <a:pathLst>
              <a:path w="635" h="19050">
                <a:moveTo>
                  <a:pt x="0" y="19050"/>
                </a:moveTo>
                <a:lnTo>
                  <a:pt x="0" y="0"/>
                </a:lnTo>
                <a:lnTo>
                  <a:pt x="508" y="0"/>
                </a:lnTo>
                <a:lnTo>
                  <a:pt x="508" y="60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53" name="object 12153"/>
          <p:cNvSpPr/>
          <p:nvPr/>
        </p:nvSpPr>
        <p:spPr>
          <a:xfrm>
            <a:off x="3795407" y="5046865"/>
            <a:ext cx="1270" cy="21590"/>
          </a:xfrm>
          <a:custGeom>
            <a:avLst/>
            <a:gdLst/>
            <a:ahLst/>
            <a:cxnLst/>
            <a:rect l="l" t="t" r="r" b="b"/>
            <a:pathLst>
              <a:path w="1270" h="21589">
                <a:moveTo>
                  <a:pt x="0" y="21336"/>
                </a:moveTo>
                <a:lnTo>
                  <a:pt x="0" y="0"/>
                </a:lnTo>
                <a:lnTo>
                  <a:pt x="762" y="0"/>
                </a:lnTo>
                <a:lnTo>
                  <a:pt x="762" y="158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54" name="object 12154"/>
          <p:cNvSpPr/>
          <p:nvPr/>
        </p:nvSpPr>
        <p:spPr>
          <a:xfrm>
            <a:off x="3794899" y="502972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55" name="object 12155"/>
          <p:cNvSpPr/>
          <p:nvPr/>
        </p:nvSpPr>
        <p:spPr>
          <a:xfrm>
            <a:off x="3794645" y="5021338"/>
            <a:ext cx="635" cy="22225"/>
          </a:xfrm>
          <a:custGeom>
            <a:avLst/>
            <a:gdLst/>
            <a:ahLst/>
            <a:cxnLst/>
            <a:rect l="l" t="t" r="r" b="b"/>
            <a:pathLst>
              <a:path w="635" h="22225">
                <a:moveTo>
                  <a:pt x="0" y="21844"/>
                </a:moveTo>
                <a:lnTo>
                  <a:pt x="0" y="0"/>
                </a:lnTo>
                <a:lnTo>
                  <a:pt x="635" y="0"/>
                </a:lnTo>
                <a:lnTo>
                  <a:pt x="635" y="83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56" name="object 12156"/>
          <p:cNvSpPr/>
          <p:nvPr/>
        </p:nvSpPr>
        <p:spPr>
          <a:xfrm>
            <a:off x="3794264" y="5008003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57" name="object 12157"/>
          <p:cNvSpPr/>
          <p:nvPr/>
        </p:nvSpPr>
        <p:spPr>
          <a:xfrm>
            <a:off x="3793756" y="498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58" name="object 12158"/>
          <p:cNvSpPr/>
          <p:nvPr/>
        </p:nvSpPr>
        <p:spPr>
          <a:xfrm>
            <a:off x="3793502" y="49748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59" name="object 12159"/>
          <p:cNvSpPr/>
          <p:nvPr/>
        </p:nvSpPr>
        <p:spPr>
          <a:xfrm>
            <a:off x="3793248" y="4972951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0734"/>
                </a:moveTo>
                <a:lnTo>
                  <a:pt x="0" y="0"/>
                </a:lnTo>
                <a:lnTo>
                  <a:pt x="508" y="0"/>
                </a:lnTo>
                <a:lnTo>
                  <a:pt x="508" y="19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60" name="object 12160"/>
          <p:cNvSpPr/>
          <p:nvPr/>
        </p:nvSpPr>
        <p:spPr>
          <a:xfrm>
            <a:off x="3792994" y="49634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61" name="object 12161"/>
          <p:cNvSpPr/>
          <p:nvPr/>
        </p:nvSpPr>
        <p:spPr>
          <a:xfrm>
            <a:off x="3792740" y="49485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62" name="object 12162"/>
          <p:cNvSpPr/>
          <p:nvPr/>
        </p:nvSpPr>
        <p:spPr>
          <a:xfrm>
            <a:off x="3792613" y="49406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63" name="object 12163"/>
          <p:cNvSpPr/>
          <p:nvPr/>
        </p:nvSpPr>
        <p:spPr>
          <a:xfrm>
            <a:off x="3792359" y="49314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64" name="object 12164"/>
          <p:cNvSpPr/>
          <p:nvPr/>
        </p:nvSpPr>
        <p:spPr>
          <a:xfrm>
            <a:off x="3792232" y="49178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65" name="object 12165"/>
          <p:cNvSpPr/>
          <p:nvPr/>
        </p:nvSpPr>
        <p:spPr>
          <a:xfrm>
            <a:off x="3791978" y="49102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66" name="object 12166"/>
          <p:cNvSpPr/>
          <p:nvPr/>
        </p:nvSpPr>
        <p:spPr>
          <a:xfrm>
            <a:off x="3791724" y="4906657"/>
            <a:ext cx="635" cy="32384"/>
          </a:xfrm>
          <a:custGeom>
            <a:avLst/>
            <a:gdLst/>
            <a:ahLst/>
            <a:cxnLst/>
            <a:rect l="l" t="t" r="r" b="b"/>
            <a:pathLst>
              <a:path w="635" h="32385">
                <a:moveTo>
                  <a:pt x="0" y="32385"/>
                </a:moveTo>
                <a:lnTo>
                  <a:pt x="0" y="0"/>
                </a:lnTo>
                <a:lnTo>
                  <a:pt x="508" y="0"/>
                </a:lnTo>
                <a:lnTo>
                  <a:pt x="508" y="35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67" name="object 12167"/>
          <p:cNvSpPr/>
          <p:nvPr/>
        </p:nvSpPr>
        <p:spPr>
          <a:xfrm>
            <a:off x="3791470" y="48890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68" name="object 12168"/>
          <p:cNvSpPr/>
          <p:nvPr/>
        </p:nvSpPr>
        <p:spPr>
          <a:xfrm>
            <a:off x="3791216" y="48830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69" name="object 12169"/>
          <p:cNvSpPr/>
          <p:nvPr/>
        </p:nvSpPr>
        <p:spPr>
          <a:xfrm>
            <a:off x="3791089" y="48699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70" name="object 12170"/>
          <p:cNvSpPr/>
          <p:nvPr/>
        </p:nvSpPr>
        <p:spPr>
          <a:xfrm>
            <a:off x="3790835" y="48660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71" name="object 12171"/>
          <p:cNvSpPr/>
          <p:nvPr/>
        </p:nvSpPr>
        <p:spPr>
          <a:xfrm>
            <a:off x="3784993" y="4859159"/>
            <a:ext cx="6350" cy="7620"/>
          </a:xfrm>
          <a:custGeom>
            <a:avLst/>
            <a:gdLst/>
            <a:ahLst/>
            <a:cxnLst/>
            <a:rect l="l" t="t" r="r" b="b"/>
            <a:pathLst>
              <a:path w="6350" h="7620">
                <a:moveTo>
                  <a:pt x="0" y="7620"/>
                </a:moveTo>
                <a:lnTo>
                  <a:pt x="0" y="0"/>
                </a:lnTo>
                <a:lnTo>
                  <a:pt x="6096" y="0"/>
                </a:lnTo>
                <a:lnTo>
                  <a:pt x="6096" y="68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72" name="object 12172"/>
          <p:cNvSpPr/>
          <p:nvPr/>
        </p:nvSpPr>
        <p:spPr>
          <a:xfrm>
            <a:off x="3784231" y="4832235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810" y="0"/>
                </a:lnTo>
                <a:lnTo>
                  <a:pt x="3810" y="2692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73" name="object 12173"/>
          <p:cNvSpPr/>
          <p:nvPr/>
        </p:nvSpPr>
        <p:spPr>
          <a:xfrm>
            <a:off x="3783977" y="4819535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127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74" name="object 12174"/>
          <p:cNvSpPr/>
          <p:nvPr/>
        </p:nvSpPr>
        <p:spPr>
          <a:xfrm>
            <a:off x="3783850" y="481521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43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75" name="object 12175"/>
          <p:cNvSpPr/>
          <p:nvPr/>
        </p:nvSpPr>
        <p:spPr>
          <a:xfrm>
            <a:off x="3783596" y="481280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76" name="object 12176"/>
          <p:cNvSpPr/>
          <p:nvPr/>
        </p:nvSpPr>
        <p:spPr>
          <a:xfrm>
            <a:off x="3783469" y="48065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77" name="object 12177"/>
          <p:cNvSpPr/>
          <p:nvPr/>
        </p:nvSpPr>
        <p:spPr>
          <a:xfrm>
            <a:off x="3783215" y="48028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78" name="object 12178"/>
          <p:cNvSpPr/>
          <p:nvPr/>
        </p:nvSpPr>
        <p:spPr>
          <a:xfrm>
            <a:off x="3783088" y="4789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79" name="object 12179"/>
          <p:cNvSpPr/>
          <p:nvPr/>
        </p:nvSpPr>
        <p:spPr>
          <a:xfrm>
            <a:off x="3782834" y="47834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80" name="object 12180"/>
          <p:cNvSpPr/>
          <p:nvPr/>
        </p:nvSpPr>
        <p:spPr>
          <a:xfrm>
            <a:off x="3770007" y="4778514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5" h="13335">
                <a:moveTo>
                  <a:pt x="0" y="13080"/>
                </a:moveTo>
                <a:lnTo>
                  <a:pt x="0" y="0"/>
                </a:lnTo>
                <a:lnTo>
                  <a:pt x="13081" y="0"/>
                </a:lnTo>
                <a:lnTo>
                  <a:pt x="13081" y="49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81" name="object 12181"/>
          <p:cNvSpPr/>
          <p:nvPr/>
        </p:nvSpPr>
        <p:spPr>
          <a:xfrm>
            <a:off x="3769499" y="4762004"/>
            <a:ext cx="6985" cy="100330"/>
          </a:xfrm>
          <a:custGeom>
            <a:avLst/>
            <a:gdLst/>
            <a:ahLst/>
            <a:cxnLst/>
            <a:rect l="l" t="t" r="r" b="b"/>
            <a:pathLst>
              <a:path w="6985" h="100329">
                <a:moveTo>
                  <a:pt x="0" y="100329"/>
                </a:moveTo>
                <a:lnTo>
                  <a:pt x="0" y="0"/>
                </a:lnTo>
                <a:lnTo>
                  <a:pt x="6985" y="0"/>
                </a:lnTo>
                <a:lnTo>
                  <a:pt x="6985" y="165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82" name="object 12182"/>
          <p:cNvSpPr/>
          <p:nvPr/>
        </p:nvSpPr>
        <p:spPr>
          <a:xfrm>
            <a:off x="3769372" y="4746891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682" y="0"/>
                </a:lnTo>
                <a:lnTo>
                  <a:pt x="3682" y="151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83" name="object 12183"/>
          <p:cNvSpPr/>
          <p:nvPr/>
        </p:nvSpPr>
        <p:spPr>
          <a:xfrm>
            <a:off x="3769118" y="4743462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3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84" name="object 12184"/>
          <p:cNvSpPr/>
          <p:nvPr/>
        </p:nvSpPr>
        <p:spPr>
          <a:xfrm>
            <a:off x="3768991" y="472911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43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85" name="object 12185"/>
          <p:cNvSpPr/>
          <p:nvPr/>
        </p:nvSpPr>
        <p:spPr>
          <a:xfrm>
            <a:off x="3768737" y="472504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86" name="object 12186"/>
          <p:cNvSpPr/>
          <p:nvPr/>
        </p:nvSpPr>
        <p:spPr>
          <a:xfrm>
            <a:off x="3768610" y="47167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87" name="object 12187"/>
          <p:cNvSpPr/>
          <p:nvPr/>
        </p:nvSpPr>
        <p:spPr>
          <a:xfrm>
            <a:off x="3768356" y="47142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88" name="object 12188"/>
          <p:cNvSpPr/>
          <p:nvPr/>
        </p:nvSpPr>
        <p:spPr>
          <a:xfrm>
            <a:off x="3768229" y="46990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89" name="object 12189"/>
          <p:cNvSpPr/>
          <p:nvPr/>
        </p:nvSpPr>
        <p:spPr>
          <a:xfrm>
            <a:off x="3767975" y="46903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90" name="object 12190"/>
          <p:cNvSpPr/>
          <p:nvPr/>
        </p:nvSpPr>
        <p:spPr>
          <a:xfrm>
            <a:off x="3767848" y="46872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91" name="object 12191"/>
          <p:cNvSpPr/>
          <p:nvPr/>
        </p:nvSpPr>
        <p:spPr>
          <a:xfrm>
            <a:off x="3767594" y="46823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92" name="object 12192"/>
          <p:cNvSpPr/>
          <p:nvPr/>
        </p:nvSpPr>
        <p:spPr>
          <a:xfrm>
            <a:off x="3767467" y="467716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93" name="object 12193"/>
          <p:cNvSpPr/>
          <p:nvPr/>
        </p:nvSpPr>
        <p:spPr>
          <a:xfrm>
            <a:off x="3767213" y="4673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94" name="object 12194"/>
          <p:cNvSpPr/>
          <p:nvPr/>
        </p:nvSpPr>
        <p:spPr>
          <a:xfrm>
            <a:off x="3767086" y="46706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95" name="object 12195"/>
          <p:cNvSpPr/>
          <p:nvPr/>
        </p:nvSpPr>
        <p:spPr>
          <a:xfrm>
            <a:off x="3766832" y="46624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96" name="object 12196"/>
          <p:cNvSpPr/>
          <p:nvPr/>
        </p:nvSpPr>
        <p:spPr>
          <a:xfrm>
            <a:off x="3766705" y="46560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97" name="object 12197"/>
          <p:cNvSpPr/>
          <p:nvPr/>
        </p:nvSpPr>
        <p:spPr>
          <a:xfrm>
            <a:off x="3766451" y="4652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98" name="object 12198"/>
          <p:cNvSpPr/>
          <p:nvPr/>
        </p:nvSpPr>
        <p:spPr>
          <a:xfrm>
            <a:off x="3766324" y="4649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99" name="object 12199"/>
          <p:cNvSpPr/>
          <p:nvPr/>
        </p:nvSpPr>
        <p:spPr>
          <a:xfrm>
            <a:off x="3766070" y="46413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00" name="object 12200"/>
          <p:cNvSpPr/>
          <p:nvPr/>
        </p:nvSpPr>
        <p:spPr>
          <a:xfrm>
            <a:off x="3765943" y="46324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01" name="object 12201"/>
          <p:cNvSpPr/>
          <p:nvPr/>
        </p:nvSpPr>
        <p:spPr>
          <a:xfrm>
            <a:off x="3799090" y="4785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02" name="object 12202"/>
          <p:cNvSpPr/>
          <p:nvPr/>
        </p:nvSpPr>
        <p:spPr>
          <a:xfrm>
            <a:off x="3802265" y="4875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03" name="object 12203"/>
          <p:cNvSpPr/>
          <p:nvPr/>
        </p:nvSpPr>
        <p:spPr>
          <a:xfrm>
            <a:off x="3802138" y="48318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04" name="object 12204"/>
          <p:cNvSpPr/>
          <p:nvPr/>
        </p:nvSpPr>
        <p:spPr>
          <a:xfrm>
            <a:off x="3801884" y="48095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05" name="object 12205"/>
          <p:cNvSpPr/>
          <p:nvPr/>
        </p:nvSpPr>
        <p:spPr>
          <a:xfrm>
            <a:off x="3802900" y="49034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06" name="object 12206"/>
          <p:cNvSpPr/>
          <p:nvPr/>
        </p:nvSpPr>
        <p:spPr>
          <a:xfrm>
            <a:off x="3802646" y="48157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07" name="object 12207"/>
          <p:cNvSpPr/>
          <p:nvPr/>
        </p:nvSpPr>
        <p:spPr>
          <a:xfrm>
            <a:off x="3804424" y="49111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08" name="object 12208"/>
          <p:cNvSpPr/>
          <p:nvPr/>
        </p:nvSpPr>
        <p:spPr>
          <a:xfrm>
            <a:off x="3804932" y="49469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09" name="object 12209"/>
          <p:cNvSpPr/>
          <p:nvPr/>
        </p:nvSpPr>
        <p:spPr>
          <a:xfrm>
            <a:off x="3804805" y="48984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10" name="object 12210"/>
          <p:cNvSpPr/>
          <p:nvPr/>
        </p:nvSpPr>
        <p:spPr>
          <a:xfrm>
            <a:off x="3804551" y="4885321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780"/>
                </a:moveTo>
                <a:lnTo>
                  <a:pt x="0" y="0"/>
                </a:lnTo>
                <a:lnTo>
                  <a:pt x="381" y="0"/>
                </a:lnTo>
                <a:lnTo>
                  <a:pt x="381" y="13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11" name="object 12211"/>
          <p:cNvSpPr/>
          <p:nvPr/>
        </p:nvSpPr>
        <p:spPr>
          <a:xfrm>
            <a:off x="3804170" y="485814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12" name="object 12212"/>
          <p:cNvSpPr/>
          <p:nvPr/>
        </p:nvSpPr>
        <p:spPr>
          <a:xfrm>
            <a:off x="3806710" y="50012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13" name="object 12213"/>
          <p:cNvSpPr/>
          <p:nvPr/>
        </p:nvSpPr>
        <p:spPr>
          <a:xfrm>
            <a:off x="3806583" y="49427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14" name="object 12214"/>
          <p:cNvSpPr/>
          <p:nvPr/>
        </p:nvSpPr>
        <p:spPr>
          <a:xfrm>
            <a:off x="3808234" y="50580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15" name="object 12215"/>
          <p:cNvSpPr/>
          <p:nvPr/>
        </p:nvSpPr>
        <p:spPr>
          <a:xfrm>
            <a:off x="3808107" y="50328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16" name="object 12216"/>
          <p:cNvSpPr/>
          <p:nvPr/>
        </p:nvSpPr>
        <p:spPr>
          <a:xfrm>
            <a:off x="3807853" y="50045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17" name="object 12217"/>
          <p:cNvSpPr/>
          <p:nvPr/>
        </p:nvSpPr>
        <p:spPr>
          <a:xfrm>
            <a:off x="3807726" y="49913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18" name="object 12218"/>
          <p:cNvSpPr/>
          <p:nvPr/>
        </p:nvSpPr>
        <p:spPr>
          <a:xfrm>
            <a:off x="3807472" y="4970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19" name="object 12219"/>
          <p:cNvSpPr/>
          <p:nvPr/>
        </p:nvSpPr>
        <p:spPr>
          <a:xfrm>
            <a:off x="3808996" y="5006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20" name="object 12220"/>
          <p:cNvSpPr/>
          <p:nvPr/>
        </p:nvSpPr>
        <p:spPr>
          <a:xfrm>
            <a:off x="3810012" y="50342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21" name="object 12221"/>
          <p:cNvSpPr/>
          <p:nvPr/>
        </p:nvSpPr>
        <p:spPr>
          <a:xfrm>
            <a:off x="3810774" y="50596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22" name="object 12222"/>
          <p:cNvSpPr/>
          <p:nvPr/>
        </p:nvSpPr>
        <p:spPr>
          <a:xfrm>
            <a:off x="3811282" y="50803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23" name="object 12223"/>
          <p:cNvSpPr/>
          <p:nvPr/>
        </p:nvSpPr>
        <p:spPr>
          <a:xfrm>
            <a:off x="3812044" y="51003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24" name="object 12224"/>
          <p:cNvSpPr/>
          <p:nvPr/>
        </p:nvSpPr>
        <p:spPr>
          <a:xfrm>
            <a:off x="3811917" y="50824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25" name="object 12225"/>
          <p:cNvSpPr/>
          <p:nvPr/>
        </p:nvSpPr>
        <p:spPr>
          <a:xfrm>
            <a:off x="3811663" y="50798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26" name="object 12226"/>
          <p:cNvSpPr/>
          <p:nvPr/>
        </p:nvSpPr>
        <p:spPr>
          <a:xfrm>
            <a:off x="3812679" y="5092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27" name="object 12227"/>
          <p:cNvSpPr/>
          <p:nvPr/>
        </p:nvSpPr>
        <p:spPr>
          <a:xfrm>
            <a:off x="3812425" y="50795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28" name="object 12228"/>
          <p:cNvSpPr/>
          <p:nvPr/>
        </p:nvSpPr>
        <p:spPr>
          <a:xfrm>
            <a:off x="3811790" y="5068328"/>
            <a:ext cx="1270" cy="12065"/>
          </a:xfrm>
          <a:custGeom>
            <a:avLst/>
            <a:gdLst/>
            <a:ahLst/>
            <a:cxnLst/>
            <a:rect l="l" t="t" r="r" b="b"/>
            <a:pathLst>
              <a:path w="1270" h="12064">
                <a:moveTo>
                  <a:pt x="0" y="11557"/>
                </a:moveTo>
                <a:lnTo>
                  <a:pt x="0" y="0"/>
                </a:lnTo>
                <a:lnTo>
                  <a:pt x="762" y="0"/>
                </a:lnTo>
                <a:lnTo>
                  <a:pt x="762" y="1117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29" name="object 12229"/>
          <p:cNvSpPr/>
          <p:nvPr/>
        </p:nvSpPr>
        <p:spPr>
          <a:xfrm>
            <a:off x="3811409" y="5065661"/>
            <a:ext cx="1270" cy="15240"/>
          </a:xfrm>
          <a:custGeom>
            <a:avLst/>
            <a:gdLst/>
            <a:ahLst/>
            <a:cxnLst/>
            <a:rect l="l" t="t" r="r" b="b"/>
            <a:pathLst>
              <a:path w="1270" h="15239">
                <a:moveTo>
                  <a:pt x="0" y="14732"/>
                </a:moveTo>
                <a:lnTo>
                  <a:pt x="0" y="0"/>
                </a:lnTo>
                <a:lnTo>
                  <a:pt x="762" y="0"/>
                </a:lnTo>
                <a:lnTo>
                  <a:pt x="762" y="26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30" name="object 12230"/>
          <p:cNvSpPr/>
          <p:nvPr/>
        </p:nvSpPr>
        <p:spPr>
          <a:xfrm>
            <a:off x="3811155" y="5050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31" name="object 12231"/>
          <p:cNvSpPr/>
          <p:nvPr/>
        </p:nvSpPr>
        <p:spPr>
          <a:xfrm>
            <a:off x="3810774" y="5043055"/>
            <a:ext cx="635" cy="17145"/>
          </a:xfrm>
          <a:custGeom>
            <a:avLst/>
            <a:gdLst/>
            <a:ahLst/>
            <a:cxnLst/>
            <a:rect l="l" t="t" r="r" b="b"/>
            <a:pathLst>
              <a:path w="635" h="17145">
                <a:moveTo>
                  <a:pt x="0" y="16637"/>
                </a:moveTo>
                <a:lnTo>
                  <a:pt x="0" y="0"/>
                </a:lnTo>
                <a:lnTo>
                  <a:pt x="635" y="0"/>
                </a:lnTo>
                <a:lnTo>
                  <a:pt x="635" y="69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32" name="object 12232"/>
          <p:cNvSpPr/>
          <p:nvPr/>
        </p:nvSpPr>
        <p:spPr>
          <a:xfrm>
            <a:off x="3810520" y="50325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33" name="object 12233"/>
          <p:cNvSpPr/>
          <p:nvPr/>
        </p:nvSpPr>
        <p:spPr>
          <a:xfrm>
            <a:off x="3810393" y="50223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34" name="object 12234"/>
          <p:cNvSpPr/>
          <p:nvPr/>
        </p:nvSpPr>
        <p:spPr>
          <a:xfrm>
            <a:off x="3810012" y="5016766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0" y="17525"/>
                </a:moveTo>
                <a:lnTo>
                  <a:pt x="0" y="0"/>
                </a:lnTo>
                <a:lnTo>
                  <a:pt x="508" y="0"/>
                </a:lnTo>
                <a:lnTo>
                  <a:pt x="508" y="55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35" name="object 12235"/>
          <p:cNvSpPr/>
          <p:nvPr/>
        </p:nvSpPr>
        <p:spPr>
          <a:xfrm>
            <a:off x="3809758" y="50062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36" name="object 12236"/>
          <p:cNvSpPr/>
          <p:nvPr/>
        </p:nvSpPr>
        <p:spPr>
          <a:xfrm>
            <a:off x="3809631" y="50031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37" name="object 12237"/>
          <p:cNvSpPr/>
          <p:nvPr/>
        </p:nvSpPr>
        <p:spPr>
          <a:xfrm>
            <a:off x="3809377" y="49933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38" name="object 12238"/>
          <p:cNvSpPr/>
          <p:nvPr/>
        </p:nvSpPr>
        <p:spPr>
          <a:xfrm>
            <a:off x="3809123" y="4990350"/>
            <a:ext cx="635" cy="16510"/>
          </a:xfrm>
          <a:custGeom>
            <a:avLst/>
            <a:gdLst/>
            <a:ahLst/>
            <a:cxnLst/>
            <a:rect l="l" t="t" r="r" b="b"/>
            <a:pathLst>
              <a:path w="635" h="16510">
                <a:moveTo>
                  <a:pt x="0" y="16128"/>
                </a:moveTo>
                <a:lnTo>
                  <a:pt x="0" y="0"/>
                </a:lnTo>
                <a:lnTo>
                  <a:pt x="508" y="0"/>
                </a:lnTo>
                <a:lnTo>
                  <a:pt x="508" y="30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39" name="object 12239"/>
          <p:cNvSpPr/>
          <p:nvPr/>
        </p:nvSpPr>
        <p:spPr>
          <a:xfrm>
            <a:off x="3808869" y="49757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40" name="object 12240"/>
          <p:cNvSpPr/>
          <p:nvPr/>
        </p:nvSpPr>
        <p:spPr>
          <a:xfrm>
            <a:off x="3808615" y="49693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41" name="object 12241"/>
          <p:cNvSpPr/>
          <p:nvPr/>
        </p:nvSpPr>
        <p:spPr>
          <a:xfrm>
            <a:off x="3807599" y="4963299"/>
            <a:ext cx="1270" cy="6985"/>
          </a:xfrm>
          <a:custGeom>
            <a:avLst/>
            <a:gdLst/>
            <a:ahLst/>
            <a:cxnLst/>
            <a:rect l="l" t="t" r="r" b="b"/>
            <a:pathLst>
              <a:path w="1270" h="6985">
                <a:moveTo>
                  <a:pt x="0" y="6985"/>
                </a:moveTo>
                <a:lnTo>
                  <a:pt x="0" y="0"/>
                </a:lnTo>
                <a:lnTo>
                  <a:pt x="1270" y="0"/>
                </a:lnTo>
                <a:lnTo>
                  <a:pt x="1270" y="60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42" name="object 12242"/>
          <p:cNvSpPr/>
          <p:nvPr/>
        </p:nvSpPr>
        <p:spPr>
          <a:xfrm>
            <a:off x="3807345" y="4961648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43" name="object 12243"/>
          <p:cNvSpPr/>
          <p:nvPr/>
        </p:nvSpPr>
        <p:spPr>
          <a:xfrm>
            <a:off x="3807091" y="49362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44" name="object 12244"/>
          <p:cNvSpPr/>
          <p:nvPr/>
        </p:nvSpPr>
        <p:spPr>
          <a:xfrm>
            <a:off x="3806710" y="4926469"/>
            <a:ext cx="1270" cy="16510"/>
          </a:xfrm>
          <a:custGeom>
            <a:avLst/>
            <a:gdLst/>
            <a:ahLst/>
            <a:cxnLst/>
            <a:rect l="l" t="t" r="r" b="b"/>
            <a:pathLst>
              <a:path w="1270" h="16510">
                <a:moveTo>
                  <a:pt x="0" y="16255"/>
                </a:moveTo>
                <a:lnTo>
                  <a:pt x="0" y="0"/>
                </a:lnTo>
                <a:lnTo>
                  <a:pt x="762" y="0"/>
                </a:lnTo>
                <a:lnTo>
                  <a:pt x="762" y="977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45" name="object 12245"/>
          <p:cNvSpPr/>
          <p:nvPr/>
        </p:nvSpPr>
        <p:spPr>
          <a:xfrm>
            <a:off x="3813822" y="49885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46" name="object 12246"/>
          <p:cNvSpPr/>
          <p:nvPr/>
        </p:nvSpPr>
        <p:spPr>
          <a:xfrm>
            <a:off x="3813568" y="49714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47" name="object 12247"/>
          <p:cNvSpPr/>
          <p:nvPr/>
        </p:nvSpPr>
        <p:spPr>
          <a:xfrm>
            <a:off x="3813441" y="49599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48" name="object 12248"/>
          <p:cNvSpPr/>
          <p:nvPr/>
        </p:nvSpPr>
        <p:spPr>
          <a:xfrm>
            <a:off x="3814330" y="50017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49" name="object 12249"/>
          <p:cNvSpPr/>
          <p:nvPr/>
        </p:nvSpPr>
        <p:spPr>
          <a:xfrm>
            <a:off x="3814965" y="50165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50" name="object 12250"/>
          <p:cNvSpPr/>
          <p:nvPr/>
        </p:nvSpPr>
        <p:spPr>
          <a:xfrm>
            <a:off x="3814711" y="50062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51" name="object 12251"/>
          <p:cNvSpPr/>
          <p:nvPr/>
        </p:nvSpPr>
        <p:spPr>
          <a:xfrm>
            <a:off x="3815854" y="50459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52" name="object 12252"/>
          <p:cNvSpPr/>
          <p:nvPr/>
        </p:nvSpPr>
        <p:spPr>
          <a:xfrm>
            <a:off x="3815727" y="50314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53" name="object 12253"/>
          <p:cNvSpPr/>
          <p:nvPr/>
        </p:nvSpPr>
        <p:spPr>
          <a:xfrm>
            <a:off x="3815473" y="50193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54" name="object 12254"/>
          <p:cNvSpPr/>
          <p:nvPr/>
        </p:nvSpPr>
        <p:spPr>
          <a:xfrm>
            <a:off x="3815346" y="49977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55" name="object 12255"/>
          <p:cNvSpPr/>
          <p:nvPr/>
        </p:nvSpPr>
        <p:spPr>
          <a:xfrm>
            <a:off x="3814838" y="4983238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2987"/>
                </a:moveTo>
                <a:lnTo>
                  <a:pt x="0" y="0"/>
                </a:lnTo>
                <a:lnTo>
                  <a:pt x="635" y="0"/>
                </a:lnTo>
                <a:lnTo>
                  <a:pt x="635" y="144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56" name="object 12256"/>
          <p:cNvSpPr/>
          <p:nvPr/>
        </p:nvSpPr>
        <p:spPr>
          <a:xfrm>
            <a:off x="3814457" y="4976761"/>
            <a:ext cx="1270" cy="25400"/>
          </a:xfrm>
          <a:custGeom>
            <a:avLst/>
            <a:gdLst/>
            <a:ahLst/>
            <a:cxnLst/>
            <a:rect l="l" t="t" r="r" b="b"/>
            <a:pathLst>
              <a:path w="1270" h="25400">
                <a:moveTo>
                  <a:pt x="0" y="25019"/>
                </a:moveTo>
                <a:lnTo>
                  <a:pt x="0" y="0"/>
                </a:lnTo>
                <a:lnTo>
                  <a:pt x="762" y="0"/>
                </a:lnTo>
                <a:lnTo>
                  <a:pt x="762" y="6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57" name="object 12257"/>
          <p:cNvSpPr/>
          <p:nvPr/>
        </p:nvSpPr>
        <p:spPr>
          <a:xfrm>
            <a:off x="3814203" y="49577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58" name="object 12258"/>
          <p:cNvSpPr/>
          <p:nvPr/>
        </p:nvSpPr>
        <p:spPr>
          <a:xfrm>
            <a:off x="3813568" y="4947932"/>
            <a:ext cx="1270" cy="12065"/>
          </a:xfrm>
          <a:custGeom>
            <a:avLst/>
            <a:gdLst/>
            <a:ahLst/>
            <a:cxnLst/>
            <a:rect l="l" t="t" r="r" b="b"/>
            <a:pathLst>
              <a:path w="1270" h="12064">
                <a:moveTo>
                  <a:pt x="0" y="12064"/>
                </a:moveTo>
                <a:lnTo>
                  <a:pt x="0" y="0"/>
                </a:lnTo>
                <a:lnTo>
                  <a:pt x="889" y="0"/>
                </a:lnTo>
                <a:lnTo>
                  <a:pt x="889" y="977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59" name="object 12259"/>
          <p:cNvSpPr/>
          <p:nvPr/>
        </p:nvSpPr>
        <p:spPr>
          <a:xfrm>
            <a:off x="3813187" y="492824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60" name="object 12260"/>
          <p:cNvSpPr/>
          <p:nvPr/>
        </p:nvSpPr>
        <p:spPr>
          <a:xfrm>
            <a:off x="3813060" y="49211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61" name="object 12261"/>
          <p:cNvSpPr/>
          <p:nvPr/>
        </p:nvSpPr>
        <p:spPr>
          <a:xfrm>
            <a:off x="3807091" y="4914150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319"/>
                </a:moveTo>
                <a:lnTo>
                  <a:pt x="0" y="0"/>
                </a:lnTo>
                <a:lnTo>
                  <a:pt x="6223" y="0"/>
                </a:lnTo>
                <a:lnTo>
                  <a:pt x="6223" y="698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62" name="object 12262"/>
          <p:cNvSpPr/>
          <p:nvPr/>
        </p:nvSpPr>
        <p:spPr>
          <a:xfrm>
            <a:off x="3806329" y="4894084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810" y="0"/>
                </a:lnTo>
                <a:lnTo>
                  <a:pt x="3810" y="2006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63" name="object 12263"/>
          <p:cNvSpPr/>
          <p:nvPr/>
        </p:nvSpPr>
        <p:spPr>
          <a:xfrm>
            <a:off x="3806202" y="4876304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177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64" name="object 12264"/>
          <p:cNvSpPr/>
          <p:nvPr/>
        </p:nvSpPr>
        <p:spPr>
          <a:xfrm>
            <a:off x="3805948" y="487351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27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65" name="object 12265"/>
          <p:cNvSpPr/>
          <p:nvPr/>
        </p:nvSpPr>
        <p:spPr>
          <a:xfrm>
            <a:off x="3805694" y="486360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66" name="object 12266"/>
          <p:cNvSpPr/>
          <p:nvPr/>
        </p:nvSpPr>
        <p:spPr>
          <a:xfrm>
            <a:off x="3805567" y="48600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67" name="object 12267"/>
          <p:cNvSpPr/>
          <p:nvPr/>
        </p:nvSpPr>
        <p:spPr>
          <a:xfrm>
            <a:off x="3805313" y="48564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68" name="object 12268"/>
          <p:cNvSpPr/>
          <p:nvPr/>
        </p:nvSpPr>
        <p:spPr>
          <a:xfrm>
            <a:off x="3804424" y="4850396"/>
            <a:ext cx="1270" cy="8255"/>
          </a:xfrm>
          <a:custGeom>
            <a:avLst/>
            <a:gdLst/>
            <a:ahLst/>
            <a:cxnLst/>
            <a:rect l="l" t="t" r="r" b="b"/>
            <a:pathLst>
              <a:path w="1270" h="8254">
                <a:moveTo>
                  <a:pt x="0" y="7747"/>
                </a:moveTo>
                <a:lnTo>
                  <a:pt x="0" y="0"/>
                </a:lnTo>
                <a:lnTo>
                  <a:pt x="1143" y="0"/>
                </a:lnTo>
                <a:lnTo>
                  <a:pt x="1143" y="60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69" name="object 12269"/>
          <p:cNvSpPr/>
          <p:nvPr/>
        </p:nvSpPr>
        <p:spPr>
          <a:xfrm>
            <a:off x="3804043" y="483375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70" name="object 12270"/>
          <p:cNvSpPr/>
          <p:nvPr/>
        </p:nvSpPr>
        <p:spPr>
          <a:xfrm>
            <a:off x="3803789" y="482817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71" name="object 12271"/>
          <p:cNvSpPr/>
          <p:nvPr/>
        </p:nvSpPr>
        <p:spPr>
          <a:xfrm>
            <a:off x="3803662" y="48187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72" name="object 12272"/>
          <p:cNvSpPr/>
          <p:nvPr/>
        </p:nvSpPr>
        <p:spPr>
          <a:xfrm>
            <a:off x="3803408" y="48161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73" name="object 12273"/>
          <p:cNvSpPr/>
          <p:nvPr/>
        </p:nvSpPr>
        <p:spPr>
          <a:xfrm>
            <a:off x="3803281" y="48011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74" name="object 12274"/>
          <p:cNvSpPr/>
          <p:nvPr/>
        </p:nvSpPr>
        <p:spPr>
          <a:xfrm>
            <a:off x="3802900" y="4797691"/>
            <a:ext cx="635" cy="18415"/>
          </a:xfrm>
          <a:custGeom>
            <a:avLst/>
            <a:gdLst/>
            <a:ahLst/>
            <a:cxnLst/>
            <a:rect l="l" t="t" r="r" b="b"/>
            <a:pathLst>
              <a:path w="635" h="18414">
                <a:moveTo>
                  <a:pt x="0" y="18034"/>
                </a:moveTo>
                <a:lnTo>
                  <a:pt x="0" y="0"/>
                </a:lnTo>
                <a:lnTo>
                  <a:pt x="635" y="0"/>
                </a:lnTo>
                <a:lnTo>
                  <a:pt x="635" y="3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75" name="object 12275"/>
          <p:cNvSpPr/>
          <p:nvPr/>
        </p:nvSpPr>
        <p:spPr>
          <a:xfrm>
            <a:off x="3802138" y="4783975"/>
            <a:ext cx="1270" cy="26034"/>
          </a:xfrm>
          <a:custGeom>
            <a:avLst/>
            <a:gdLst/>
            <a:ahLst/>
            <a:cxnLst/>
            <a:rect l="l" t="t" r="r" b="b"/>
            <a:pathLst>
              <a:path w="1270" h="26035">
                <a:moveTo>
                  <a:pt x="0" y="25526"/>
                </a:moveTo>
                <a:lnTo>
                  <a:pt x="0" y="0"/>
                </a:lnTo>
                <a:lnTo>
                  <a:pt x="1016" y="0"/>
                </a:lnTo>
                <a:lnTo>
                  <a:pt x="1016" y="1371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76" name="object 12276"/>
          <p:cNvSpPr/>
          <p:nvPr/>
        </p:nvSpPr>
        <p:spPr>
          <a:xfrm>
            <a:off x="3801757" y="477216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77" name="object 12277"/>
          <p:cNvSpPr/>
          <p:nvPr/>
        </p:nvSpPr>
        <p:spPr>
          <a:xfrm>
            <a:off x="3801503" y="47682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78" name="object 12278"/>
          <p:cNvSpPr/>
          <p:nvPr/>
        </p:nvSpPr>
        <p:spPr>
          <a:xfrm>
            <a:off x="3801376" y="47626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79" name="object 12279"/>
          <p:cNvSpPr/>
          <p:nvPr/>
        </p:nvSpPr>
        <p:spPr>
          <a:xfrm>
            <a:off x="3801122" y="47584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80" name="object 12280"/>
          <p:cNvSpPr/>
          <p:nvPr/>
        </p:nvSpPr>
        <p:spPr>
          <a:xfrm>
            <a:off x="3800995" y="47552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81" name="object 12281"/>
          <p:cNvSpPr/>
          <p:nvPr/>
        </p:nvSpPr>
        <p:spPr>
          <a:xfrm>
            <a:off x="3800741" y="4748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82" name="object 12282"/>
          <p:cNvSpPr/>
          <p:nvPr/>
        </p:nvSpPr>
        <p:spPr>
          <a:xfrm>
            <a:off x="3800614" y="47393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83" name="object 12283"/>
          <p:cNvSpPr/>
          <p:nvPr/>
        </p:nvSpPr>
        <p:spPr>
          <a:xfrm>
            <a:off x="3800360" y="473393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84" name="object 12284"/>
          <p:cNvSpPr/>
          <p:nvPr/>
        </p:nvSpPr>
        <p:spPr>
          <a:xfrm>
            <a:off x="3800233" y="47255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85" name="object 12285"/>
          <p:cNvSpPr/>
          <p:nvPr/>
        </p:nvSpPr>
        <p:spPr>
          <a:xfrm>
            <a:off x="3799979" y="47199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86" name="object 12286"/>
          <p:cNvSpPr/>
          <p:nvPr/>
        </p:nvSpPr>
        <p:spPr>
          <a:xfrm>
            <a:off x="3799852" y="47180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87" name="object 12287"/>
          <p:cNvSpPr/>
          <p:nvPr/>
        </p:nvSpPr>
        <p:spPr>
          <a:xfrm>
            <a:off x="3799598" y="47087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88" name="object 12288"/>
          <p:cNvSpPr/>
          <p:nvPr/>
        </p:nvSpPr>
        <p:spPr>
          <a:xfrm>
            <a:off x="3799471" y="47002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89" name="object 12289"/>
          <p:cNvSpPr/>
          <p:nvPr/>
        </p:nvSpPr>
        <p:spPr>
          <a:xfrm>
            <a:off x="3799217" y="4688852"/>
            <a:ext cx="635" cy="97155"/>
          </a:xfrm>
          <a:custGeom>
            <a:avLst/>
            <a:gdLst/>
            <a:ahLst/>
            <a:cxnLst/>
            <a:rect l="l" t="t" r="r" b="b"/>
            <a:pathLst>
              <a:path w="635" h="97154">
                <a:moveTo>
                  <a:pt x="190" y="-4762"/>
                </a:moveTo>
                <a:lnTo>
                  <a:pt x="190" y="10166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90" name="object 12290"/>
          <p:cNvSpPr/>
          <p:nvPr/>
        </p:nvSpPr>
        <p:spPr>
          <a:xfrm>
            <a:off x="3798836" y="46800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91" name="object 12291"/>
          <p:cNvSpPr/>
          <p:nvPr/>
        </p:nvSpPr>
        <p:spPr>
          <a:xfrm>
            <a:off x="3798709" y="46752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92" name="object 12292"/>
          <p:cNvSpPr/>
          <p:nvPr/>
        </p:nvSpPr>
        <p:spPr>
          <a:xfrm>
            <a:off x="3798455" y="4671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93" name="object 12293"/>
          <p:cNvSpPr/>
          <p:nvPr/>
        </p:nvSpPr>
        <p:spPr>
          <a:xfrm>
            <a:off x="3798328" y="46657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94" name="object 12294"/>
          <p:cNvSpPr/>
          <p:nvPr/>
        </p:nvSpPr>
        <p:spPr>
          <a:xfrm>
            <a:off x="3798074" y="46604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95" name="object 12295"/>
          <p:cNvSpPr/>
          <p:nvPr/>
        </p:nvSpPr>
        <p:spPr>
          <a:xfrm>
            <a:off x="3797947" y="46484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96" name="object 12296"/>
          <p:cNvSpPr/>
          <p:nvPr/>
        </p:nvSpPr>
        <p:spPr>
          <a:xfrm>
            <a:off x="3797693" y="4633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97" name="object 12297"/>
          <p:cNvSpPr/>
          <p:nvPr/>
        </p:nvSpPr>
        <p:spPr>
          <a:xfrm>
            <a:off x="3797566" y="46299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98" name="object 12298"/>
          <p:cNvSpPr/>
          <p:nvPr/>
        </p:nvSpPr>
        <p:spPr>
          <a:xfrm>
            <a:off x="3766070" y="4624717"/>
            <a:ext cx="31750" cy="8255"/>
          </a:xfrm>
          <a:custGeom>
            <a:avLst/>
            <a:gdLst/>
            <a:ahLst/>
            <a:cxnLst/>
            <a:rect l="l" t="t" r="r" b="b"/>
            <a:pathLst>
              <a:path w="31750" h="8254">
                <a:moveTo>
                  <a:pt x="0" y="7747"/>
                </a:moveTo>
                <a:lnTo>
                  <a:pt x="0" y="0"/>
                </a:lnTo>
                <a:lnTo>
                  <a:pt x="31623" y="0"/>
                </a:lnTo>
                <a:lnTo>
                  <a:pt x="31623" y="52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99" name="object 12299"/>
          <p:cNvSpPr/>
          <p:nvPr/>
        </p:nvSpPr>
        <p:spPr>
          <a:xfrm>
            <a:off x="3816997" y="49137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00" name="object 12300"/>
          <p:cNvSpPr/>
          <p:nvPr/>
        </p:nvSpPr>
        <p:spPr>
          <a:xfrm>
            <a:off x="3817632" y="493751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01" name="object 12301"/>
          <p:cNvSpPr/>
          <p:nvPr/>
        </p:nvSpPr>
        <p:spPr>
          <a:xfrm>
            <a:off x="3818013" y="4926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02" name="object 12302"/>
          <p:cNvSpPr/>
          <p:nvPr/>
        </p:nvSpPr>
        <p:spPr>
          <a:xfrm>
            <a:off x="3817632" y="4884686"/>
            <a:ext cx="635" cy="53340"/>
          </a:xfrm>
          <a:custGeom>
            <a:avLst/>
            <a:gdLst/>
            <a:ahLst/>
            <a:cxnLst/>
            <a:rect l="l" t="t" r="r" b="b"/>
            <a:pathLst>
              <a:path w="635" h="53339">
                <a:moveTo>
                  <a:pt x="190" y="-4762"/>
                </a:moveTo>
                <a:lnTo>
                  <a:pt x="190" y="5759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03" name="object 12303"/>
          <p:cNvSpPr/>
          <p:nvPr/>
        </p:nvSpPr>
        <p:spPr>
          <a:xfrm>
            <a:off x="3818775" y="4970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04" name="object 12304"/>
          <p:cNvSpPr/>
          <p:nvPr/>
        </p:nvSpPr>
        <p:spPr>
          <a:xfrm>
            <a:off x="3820045" y="50643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05" name="object 12305"/>
          <p:cNvSpPr/>
          <p:nvPr/>
        </p:nvSpPr>
        <p:spPr>
          <a:xfrm>
            <a:off x="3819918" y="501968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06" name="object 12306"/>
          <p:cNvSpPr/>
          <p:nvPr/>
        </p:nvSpPr>
        <p:spPr>
          <a:xfrm>
            <a:off x="3820426" y="50318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07" name="object 12307"/>
          <p:cNvSpPr/>
          <p:nvPr/>
        </p:nvSpPr>
        <p:spPr>
          <a:xfrm>
            <a:off x="3820807" y="50646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08" name="object 12308"/>
          <p:cNvSpPr/>
          <p:nvPr/>
        </p:nvSpPr>
        <p:spPr>
          <a:xfrm>
            <a:off x="3821188" y="506451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09" name="object 12309"/>
          <p:cNvSpPr/>
          <p:nvPr/>
        </p:nvSpPr>
        <p:spPr>
          <a:xfrm>
            <a:off x="3820553" y="4997716"/>
            <a:ext cx="635" cy="34290"/>
          </a:xfrm>
          <a:custGeom>
            <a:avLst/>
            <a:gdLst/>
            <a:ahLst/>
            <a:cxnLst/>
            <a:rect l="l" t="t" r="r" b="b"/>
            <a:pathLst>
              <a:path w="635" h="34289">
                <a:moveTo>
                  <a:pt x="0" y="34162"/>
                </a:moveTo>
                <a:lnTo>
                  <a:pt x="0" y="0"/>
                </a:lnTo>
                <a:lnTo>
                  <a:pt x="508" y="0"/>
                </a:lnTo>
                <a:lnTo>
                  <a:pt x="508" y="304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10" name="object 12310"/>
          <p:cNvSpPr/>
          <p:nvPr/>
        </p:nvSpPr>
        <p:spPr>
          <a:xfrm>
            <a:off x="3820045" y="4985778"/>
            <a:ext cx="1270" cy="34290"/>
          </a:xfrm>
          <a:custGeom>
            <a:avLst/>
            <a:gdLst/>
            <a:ahLst/>
            <a:cxnLst/>
            <a:rect l="l" t="t" r="r" b="b"/>
            <a:pathLst>
              <a:path w="1270" h="34289">
                <a:moveTo>
                  <a:pt x="0" y="33909"/>
                </a:moveTo>
                <a:lnTo>
                  <a:pt x="0" y="0"/>
                </a:lnTo>
                <a:lnTo>
                  <a:pt x="762" y="0"/>
                </a:lnTo>
                <a:lnTo>
                  <a:pt x="762" y="119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11" name="object 12311"/>
          <p:cNvSpPr/>
          <p:nvPr/>
        </p:nvSpPr>
        <p:spPr>
          <a:xfrm>
            <a:off x="3819664" y="495733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12" name="object 12312"/>
          <p:cNvSpPr/>
          <p:nvPr/>
        </p:nvSpPr>
        <p:spPr>
          <a:xfrm>
            <a:off x="3824173" y="4949634"/>
            <a:ext cx="0" cy="280035"/>
          </a:xfrm>
          <a:custGeom>
            <a:avLst/>
            <a:gdLst/>
            <a:ahLst/>
            <a:cxnLst/>
            <a:rect l="l" t="t" r="r" b="b"/>
            <a:pathLst>
              <a:path h="280035">
                <a:moveTo>
                  <a:pt x="0" y="0"/>
                </a:moveTo>
                <a:lnTo>
                  <a:pt x="0" y="279984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13" name="object 12313"/>
          <p:cNvSpPr/>
          <p:nvPr/>
        </p:nvSpPr>
        <p:spPr>
          <a:xfrm>
            <a:off x="3824109" y="5104269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4891"/>
                </a:moveTo>
                <a:lnTo>
                  <a:pt x="0" y="0"/>
                </a:lnTo>
                <a:lnTo>
                  <a:pt x="381" y="0"/>
                </a:lnTo>
                <a:lnTo>
                  <a:pt x="381" y="207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14" name="object 12314"/>
          <p:cNvSpPr/>
          <p:nvPr/>
        </p:nvSpPr>
        <p:spPr>
          <a:xfrm>
            <a:off x="3824998" y="5060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15" name="object 12315"/>
          <p:cNvSpPr/>
          <p:nvPr/>
        </p:nvSpPr>
        <p:spPr>
          <a:xfrm>
            <a:off x="3824871" y="5021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16" name="object 12316"/>
          <p:cNvSpPr/>
          <p:nvPr/>
        </p:nvSpPr>
        <p:spPr>
          <a:xfrm>
            <a:off x="3822712" y="5011432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446"/>
                </a:moveTo>
                <a:lnTo>
                  <a:pt x="0" y="0"/>
                </a:lnTo>
                <a:lnTo>
                  <a:pt x="2286" y="0"/>
                </a:lnTo>
                <a:lnTo>
                  <a:pt x="2286" y="100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17" name="object 12317"/>
          <p:cNvSpPr/>
          <p:nvPr/>
        </p:nvSpPr>
        <p:spPr>
          <a:xfrm>
            <a:off x="3826395" y="50991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18" name="object 12318"/>
          <p:cNvSpPr/>
          <p:nvPr/>
        </p:nvSpPr>
        <p:spPr>
          <a:xfrm>
            <a:off x="3826903" y="51117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19" name="object 12319"/>
          <p:cNvSpPr/>
          <p:nvPr/>
        </p:nvSpPr>
        <p:spPr>
          <a:xfrm>
            <a:off x="3826776" y="5092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20" name="object 12320"/>
          <p:cNvSpPr/>
          <p:nvPr/>
        </p:nvSpPr>
        <p:spPr>
          <a:xfrm>
            <a:off x="3826395" y="5069852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0" y="29337"/>
                </a:moveTo>
                <a:lnTo>
                  <a:pt x="0" y="0"/>
                </a:lnTo>
                <a:lnTo>
                  <a:pt x="508" y="0"/>
                </a:lnTo>
                <a:lnTo>
                  <a:pt x="508" y="227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21" name="object 12321"/>
          <p:cNvSpPr/>
          <p:nvPr/>
        </p:nvSpPr>
        <p:spPr>
          <a:xfrm>
            <a:off x="3827538" y="51137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22" name="object 12322"/>
          <p:cNvSpPr/>
          <p:nvPr/>
        </p:nvSpPr>
        <p:spPr>
          <a:xfrm>
            <a:off x="3827919" y="5160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23" name="object 12323"/>
          <p:cNvSpPr/>
          <p:nvPr/>
        </p:nvSpPr>
        <p:spPr>
          <a:xfrm>
            <a:off x="3828427" y="51684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24" name="object 12324"/>
          <p:cNvSpPr/>
          <p:nvPr/>
        </p:nvSpPr>
        <p:spPr>
          <a:xfrm>
            <a:off x="3828300" y="51294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25" name="object 12325"/>
          <p:cNvSpPr/>
          <p:nvPr/>
        </p:nvSpPr>
        <p:spPr>
          <a:xfrm>
            <a:off x="3827919" y="5124081"/>
            <a:ext cx="635" cy="36195"/>
          </a:xfrm>
          <a:custGeom>
            <a:avLst/>
            <a:gdLst/>
            <a:ahLst/>
            <a:cxnLst/>
            <a:rect l="l" t="t" r="r" b="b"/>
            <a:pathLst>
              <a:path w="635" h="36195">
                <a:moveTo>
                  <a:pt x="0" y="36195"/>
                </a:moveTo>
                <a:lnTo>
                  <a:pt x="0" y="0"/>
                </a:lnTo>
                <a:lnTo>
                  <a:pt x="508" y="0"/>
                </a:lnTo>
                <a:lnTo>
                  <a:pt x="508" y="5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26" name="object 12326"/>
          <p:cNvSpPr/>
          <p:nvPr/>
        </p:nvSpPr>
        <p:spPr>
          <a:xfrm>
            <a:off x="3828808" y="51416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27" name="object 12327"/>
          <p:cNvSpPr/>
          <p:nvPr/>
        </p:nvSpPr>
        <p:spPr>
          <a:xfrm>
            <a:off x="3829189" y="51694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28" name="object 12328"/>
          <p:cNvSpPr/>
          <p:nvPr/>
        </p:nvSpPr>
        <p:spPr>
          <a:xfrm>
            <a:off x="3829824" y="51786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29" name="object 12329"/>
          <p:cNvSpPr/>
          <p:nvPr/>
        </p:nvSpPr>
        <p:spPr>
          <a:xfrm>
            <a:off x="3829316" y="5124208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190" y="-4762"/>
                </a:moveTo>
                <a:lnTo>
                  <a:pt x="190" y="4997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30" name="object 12330"/>
          <p:cNvSpPr/>
          <p:nvPr/>
        </p:nvSpPr>
        <p:spPr>
          <a:xfrm>
            <a:off x="3828935" y="5107444"/>
            <a:ext cx="635" cy="34290"/>
          </a:xfrm>
          <a:custGeom>
            <a:avLst/>
            <a:gdLst/>
            <a:ahLst/>
            <a:cxnLst/>
            <a:rect l="l" t="t" r="r" b="b"/>
            <a:pathLst>
              <a:path w="635" h="34289">
                <a:moveTo>
                  <a:pt x="0" y="34162"/>
                </a:moveTo>
                <a:lnTo>
                  <a:pt x="0" y="0"/>
                </a:lnTo>
                <a:lnTo>
                  <a:pt x="635" y="0"/>
                </a:lnTo>
                <a:lnTo>
                  <a:pt x="635" y="167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31" name="object 12331"/>
          <p:cNvSpPr/>
          <p:nvPr/>
        </p:nvSpPr>
        <p:spPr>
          <a:xfrm>
            <a:off x="3828173" y="5100205"/>
            <a:ext cx="1270" cy="24130"/>
          </a:xfrm>
          <a:custGeom>
            <a:avLst/>
            <a:gdLst/>
            <a:ahLst/>
            <a:cxnLst/>
            <a:rect l="l" t="t" r="r" b="b"/>
            <a:pathLst>
              <a:path w="1270" h="24129">
                <a:moveTo>
                  <a:pt x="0" y="23875"/>
                </a:moveTo>
                <a:lnTo>
                  <a:pt x="0" y="0"/>
                </a:lnTo>
                <a:lnTo>
                  <a:pt x="1016" y="0"/>
                </a:lnTo>
                <a:lnTo>
                  <a:pt x="1016" y="723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32" name="object 12332"/>
          <p:cNvSpPr/>
          <p:nvPr/>
        </p:nvSpPr>
        <p:spPr>
          <a:xfrm>
            <a:off x="3827538" y="5077599"/>
            <a:ext cx="1270" cy="36195"/>
          </a:xfrm>
          <a:custGeom>
            <a:avLst/>
            <a:gdLst/>
            <a:ahLst/>
            <a:cxnLst/>
            <a:rect l="l" t="t" r="r" b="b"/>
            <a:pathLst>
              <a:path w="1270" h="36195">
                <a:moveTo>
                  <a:pt x="0" y="36195"/>
                </a:moveTo>
                <a:lnTo>
                  <a:pt x="0" y="0"/>
                </a:lnTo>
                <a:lnTo>
                  <a:pt x="1143" y="0"/>
                </a:lnTo>
                <a:lnTo>
                  <a:pt x="1143" y="226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33" name="object 12333"/>
          <p:cNvSpPr/>
          <p:nvPr/>
        </p:nvSpPr>
        <p:spPr>
          <a:xfrm>
            <a:off x="3831221" y="5099634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922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34" name="object 12334"/>
          <p:cNvSpPr/>
          <p:nvPr/>
        </p:nvSpPr>
        <p:spPr>
          <a:xfrm>
            <a:off x="3831856" y="51274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35" name="object 12335"/>
          <p:cNvSpPr/>
          <p:nvPr/>
        </p:nvSpPr>
        <p:spPr>
          <a:xfrm>
            <a:off x="3831602" y="5105527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5273"/>
                </a:moveTo>
                <a:lnTo>
                  <a:pt x="0" y="0"/>
                </a:lnTo>
                <a:lnTo>
                  <a:pt x="381" y="0"/>
                </a:lnTo>
                <a:lnTo>
                  <a:pt x="381" y="219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36" name="object 12336"/>
          <p:cNvSpPr/>
          <p:nvPr/>
        </p:nvSpPr>
        <p:spPr>
          <a:xfrm>
            <a:off x="3830967" y="5096255"/>
            <a:ext cx="1270" cy="15875"/>
          </a:xfrm>
          <a:custGeom>
            <a:avLst/>
            <a:gdLst/>
            <a:ahLst/>
            <a:cxnLst/>
            <a:rect l="l" t="t" r="r" b="b"/>
            <a:pathLst>
              <a:path w="1270" h="15875">
                <a:moveTo>
                  <a:pt x="0" y="15366"/>
                </a:moveTo>
                <a:lnTo>
                  <a:pt x="0" y="0"/>
                </a:lnTo>
                <a:lnTo>
                  <a:pt x="762" y="0"/>
                </a:lnTo>
                <a:lnTo>
                  <a:pt x="762" y="92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37" name="object 12337"/>
          <p:cNvSpPr/>
          <p:nvPr/>
        </p:nvSpPr>
        <p:spPr>
          <a:xfrm>
            <a:off x="3830332" y="5088001"/>
            <a:ext cx="1270" cy="16510"/>
          </a:xfrm>
          <a:custGeom>
            <a:avLst/>
            <a:gdLst/>
            <a:ahLst/>
            <a:cxnLst/>
            <a:rect l="l" t="t" r="r" b="b"/>
            <a:pathLst>
              <a:path w="1270" h="16510">
                <a:moveTo>
                  <a:pt x="0" y="16383"/>
                </a:moveTo>
                <a:lnTo>
                  <a:pt x="0" y="0"/>
                </a:lnTo>
                <a:lnTo>
                  <a:pt x="1016" y="0"/>
                </a:lnTo>
                <a:lnTo>
                  <a:pt x="1016" y="82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38" name="object 12338"/>
          <p:cNvSpPr/>
          <p:nvPr/>
        </p:nvSpPr>
        <p:spPr>
          <a:xfrm>
            <a:off x="3832872" y="5164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39" name="object 12339"/>
          <p:cNvSpPr/>
          <p:nvPr/>
        </p:nvSpPr>
        <p:spPr>
          <a:xfrm>
            <a:off x="3832618" y="5143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40" name="object 12340"/>
          <p:cNvSpPr/>
          <p:nvPr/>
        </p:nvSpPr>
        <p:spPr>
          <a:xfrm>
            <a:off x="3832491" y="51334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41" name="object 12341"/>
          <p:cNvSpPr/>
          <p:nvPr/>
        </p:nvSpPr>
        <p:spPr>
          <a:xfrm>
            <a:off x="3833634" y="51610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42" name="object 12342"/>
          <p:cNvSpPr/>
          <p:nvPr/>
        </p:nvSpPr>
        <p:spPr>
          <a:xfrm>
            <a:off x="3833380" y="51379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43" name="object 12343"/>
          <p:cNvSpPr/>
          <p:nvPr/>
        </p:nvSpPr>
        <p:spPr>
          <a:xfrm>
            <a:off x="3833253" y="512711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44" name="object 12344"/>
          <p:cNvSpPr/>
          <p:nvPr/>
        </p:nvSpPr>
        <p:spPr>
          <a:xfrm>
            <a:off x="3832618" y="5112511"/>
            <a:ext cx="1270" cy="20955"/>
          </a:xfrm>
          <a:custGeom>
            <a:avLst/>
            <a:gdLst/>
            <a:ahLst/>
            <a:cxnLst/>
            <a:rect l="l" t="t" r="r" b="b"/>
            <a:pathLst>
              <a:path w="1270" h="20954">
                <a:moveTo>
                  <a:pt x="0" y="20954"/>
                </a:moveTo>
                <a:lnTo>
                  <a:pt x="0" y="0"/>
                </a:lnTo>
                <a:lnTo>
                  <a:pt x="762" y="0"/>
                </a:lnTo>
                <a:lnTo>
                  <a:pt x="762" y="146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45" name="object 12345"/>
          <p:cNvSpPr/>
          <p:nvPr/>
        </p:nvSpPr>
        <p:spPr>
          <a:xfrm>
            <a:off x="3832237" y="508571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46" name="object 12346"/>
          <p:cNvSpPr/>
          <p:nvPr/>
        </p:nvSpPr>
        <p:spPr>
          <a:xfrm>
            <a:off x="3830840" y="5072634"/>
            <a:ext cx="1905" cy="15875"/>
          </a:xfrm>
          <a:custGeom>
            <a:avLst/>
            <a:gdLst/>
            <a:ahLst/>
            <a:cxnLst/>
            <a:rect l="l" t="t" r="r" b="b"/>
            <a:pathLst>
              <a:path w="1904" h="15875">
                <a:moveTo>
                  <a:pt x="0" y="15366"/>
                </a:moveTo>
                <a:lnTo>
                  <a:pt x="0" y="0"/>
                </a:lnTo>
                <a:lnTo>
                  <a:pt x="1778" y="0"/>
                </a:lnTo>
                <a:lnTo>
                  <a:pt x="1778" y="13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47" name="object 12347"/>
          <p:cNvSpPr/>
          <p:nvPr/>
        </p:nvSpPr>
        <p:spPr>
          <a:xfrm>
            <a:off x="3828173" y="5067553"/>
            <a:ext cx="3810" cy="10160"/>
          </a:xfrm>
          <a:custGeom>
            <a:avLst/>
            <a:gdLst/>
            <a:ahLst/>
            <a:cxnLst/>
            <a:rect l="l" t="t" r="r" b="b"/>
            <a:pathLst>
              <a:path w="3810" h="10160">
                <a:moveTo>
                  <a:pt x="0" y="10033"/>
                </a:moveTo>
                <a:lnTo>
                  <a:pt x="0" y="0"/>
                </a:lnTo>
                <a:lnTo>
                  <a:pt x="3556" y="0"/>
                </a:lnTo>
                <a:lnTo>
                  <a:pt x="3556" y="5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48" name="object 12348"/>
          <p:cNvSpPr/>
          <p:nvPr/>
        </p:nvSpPr>
        <p:spPr>
          <a:xfrm>
            <a:off x="3827284" y="5052948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667" y="0"/>
                </a:lnTo>
                <a:lnTo>
                  <a:pt x="2667" y="146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49" name="object 12349"/>
          <p:cNvSpPr/>
          <p:nvPr/>
        </p:nvSpPr>
        <p:spPr>
          <a:xfrm>
            <a:off x="3826649" y="5043042"/>
            <a:ext cx="2540" cy="27305"/>
          </a:xfrm>
          <a:custGeom>
            <a:avLst/>
            <a:gdLst/>
            <a:ahLst/>
            <a:cxnLst/>
            <a:rect l="l" t="t" r="r" b="b"/>
            <a:pathLst>
              <a:path w="2539" h="27304">
                <a:moveTo>
                  <a:pt x="0" y="26797"/>
                </a:moveTo>
                <a:lnTo>
                  <a:pt x="0" y="0"/>
                </a:lnTo>
                <a:lnTo>
                  <a:pt x="2032" y="0"/>
                </a:lnTo>
                <a:lnTo>
                  <a:pt x="2032" y="99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50" name="object 12350"/>
          <p:cNvSpPr/>
          <p:nvPr/>
        </p:nvSpPr>
        <p:spPr>
          <a:xfrm>
            <a:off x="3826141" y="5032628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1041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51" name="object 12351"/>
          <p:cNvSpPr/>
          <p:nvPr/>
        </p:nvSpPr>
        <p:spPr>
          <a:xfrm>
            <a:off x="3826014" y="5029072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52" name="object 12352"/>
          <p:cNvSpPr/>
          <p:nvPr/>
        </p:nvSpPr>
        <p:spPr>
          <a:xfrm>
            <a:off x="3825760" y="50247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53" name="object 12353"/>
          <p:cNvSpPr/>
          <p:nvPr/>
        </p:nvSpPr>
        <p:spPr>
          <a:xfrm>
            <a:off x="3825633" y="50187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54" name="object 12354"/>
          <p:cNvSpPr/>
          <p:nvPr/>
        </p:nvSpPr>
        <p:spPr>
          <a:xfrm>
            <a:off x="3825379" y="50029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55" name="object 12355"/>
          <p:cNvSpPr/>
          <p:nvPr/>
        </p:nvSpPr>
        <p:spPr>
          <a:xfrm>
            <a:off x="3823855" y="4999228"/>
            <a:ext cx="1905" cy="12700"/>
          </a:xfrm>
          <a:custGeom>
            <a:avLst/>
            <a:gdLst/>
            <a:ahLst/>
            <a:cxnLst/>
            <a:rect l="l" t="t" r="r" b="b"/>
            <a:pathLst>
              <a:path w="1904" h="12700">
                <a:moveTo>
                  <a:pt x="0" y="12191"/>
                </a:moveTo>
                <a:lnTo>
                  <a:pt x="0" y="0"/>
                </a:lnTo>
                <a:lnTo>
                  <a:pt x="1778" y="0"/>
                </a:lnTo>
                <a:lnTo>
                  <a:pt x="1778" y="36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56" name="object 12356"/>
          <p:cNvSpPr/>
          <p:nvPr/>
        </p:nvSpPr>
        <p:spPr>
          <a:xfrm>
            <a:off x="3822331" y="4976495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413" y="0"/>
                </a:lnTo>
                <a:lnTo>
                  <a:pt x="2413" y="227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57" name="object 12357"/>
          <p:cNvSpPr/>
          <p:nvPr/>
        </p:nvSpPr>
        <p:spPr>
          <a:xfrm>
            <a:off x="3822204" y="497166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48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58" name="object 12358"/>
          <p:cNvSpPr/>
          <p:nvPr/>
        </p:nvSpPr>
        <p:spPr>
          <a:xfrm>
            <a:off x="3820045" y="4942840"/>
            <a:ext cx="1905" cy="14604"/>
          </a:xfrm>
          <a:custGeom>
            <a:avLst/>
            <a:gdLst/>
            <a:ahLst/>
            <a:cxnLst/>
            <a:rect l="l" t="t" r="r" b="b"/>
            <a:pathLst>
              <a:path w="1904" h="14604">
                <a:moveTo>
                  <a:pt x="0" y="14477"/>
                </a:moveTo>
                <a:lnTo>
                  <a:pt x="0" y="0"/>
                </a:lnTo>
                <a:lnTo>
                  <a:pt x="1778" y="0"/>
                </a:lnTo>
                <a:lnTo>
                  <a:pt x="1778" y="1155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59" name="object 12359"/>
          <p:cNvSpPr/>
          <p:nvPr/>
        </p:nvSpPr>
        <p:spPr>
          <a:xfrm>
            <a:off x="3819537" y="4928742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140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60" name="object 12360"/>
          <p:cNvSpPr/>
          <p:nvPr/>
        </p:nvSpPr>
        <p:spPr>
          <a:xfrm>
            <a:off x="3819283" y="492277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61" name="object 12361"/>
          <p:cNvSpPr/>
          <p:nvPr/>
        </p:nvSpPr>
        <p:spPr>
          <a:xfrm>
            <a:off x="3819156" y="49183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62" name="object 12362"/>
          <p:cNvSpPr/>
          <p:nvPr/>
        </p:nvSpPr>
        <p:spPr>
          <a:xfrm>
            <a:off x="3818775" y="4913121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317" y="-4762"/>
                </a:moveTo>
                <a:lnTo>
                  <a:pt x="317" y="6191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63" name="object 12363"/>
          <p:cNvSpPr/>
          <p:nvPr/>
        </p:nvSpPr>
        <p:spPr>
          <a:xfrm>
            <a:off x="3834777" y="49949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64" name="object 12364"/>
          <p:cNvSpPr/>
          <p:nvPr/>
        </p:nvSpPr>
        <p:spPr>
          <a:xfrm>
            <a:off x="3834523" y="49587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65" name="object 12365"/>
          <p:cNvSpPr/>
          <p:nvPr/>
        </p:nvSpPr>
        <p:spPr>
          <a:xfrm>
            <a:off x="3835285" y="50243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66" name="object 12366"/>
          <p:cNvSpPr/>
          <p:nvPr/>
        </p:nvSpPr>
        <p:spPr>
          <a:xfrm>
            <a:off x="3836428" y="50585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67" name="object 12367"/>
          <p:cNvSpPr/>
          <p:nvPr/>
        </p:nvSpPr>
        <p:spPr>
          <a:xfrm>
            <a:off x="3837444" y="5099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68" name="object 12368"/>
          <p:cNvSpPr/>
          <p:nvPr/>
        </p:nvSpPr>
        <p:spPr>
          <a:xfrm>
            <a:off x="3837952" y="5096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69" name="object 12369"/>
          <p:cNvSpPr/>
          <p:nvPr/>
        </p:nvSpPr>
        <p:spPr>
          <a:xfrm>
            <a:off x="3837825" y="50868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70" name="object 12370"/>
          <p:cNvSpPr/>
          <p:nvPr/>
        </p:nvSpPr>
        <p:spPr>
          <a:xfrm>
            <a:off x="3837571" y="5072634"/>
            <a:ext cx="635" cy="26670"/>
          </a:xfrm>
          <a:custGeom>
            <a:avLst/>
            <a:gdLst/>
            <a:ahLst/>
            <a:cxnLst/>
            <a:rect l="l" t="t" r="r" b="b"/>
            <a:pathLst>
              <a:path w="635" h="26670">
                <a:moveTo>
                  <a:pt x="0" y="26670"/>
                </a:moveTo>
                <a:lnTo>
                  <a:pt x="0" y="0"/>
                </a:lnTo>
                <a:lnTo>
                  <a:pt x="381" y="0"/>
                </a:lnTo>
                <a:lnTo>
                  <a:pt x="381" y="142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71" name="object 12371"/>
          <p:cNvSpPr/>
          <p:nvPr/>
        </p:nvSpPr>
        <p:spPr>
          <a:xfrm>
            <a:off x="3837190" y="50551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72" name="object 12372"/>
          <p:cNvSpPr/>
          <p:nvPr/>
        </p:nvSpPr>
        <p:spPr>
          <a:xfrm>
            <a:off x="3837063" y="50469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73" name="object 12373"/>
          <p:cNvSpPr/>
          <p:nvPr/>
        </p:nvSpPr>
        <p:spPr>
          <a:xfrm>
            <a:off x="3838587" y="50637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74" name="object 12374"/>
          <p:cNvSpPr/>
          <p:nvPr/>
        </p:nvSpPr>
        <p:spPr>
          <a:xfrm>
            <a:off x="3838333" y="50419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75" name="object 12375"/>
          <p:cNvSpPr/>
          <p:nvPr/>
        </p:nvSpPr>
        <p:spPr>
          <a:xfrm>
            <a:off x="3837190" y="5038344"/>
            <a:ext cx="1270" cy="8890"/>
          </a:xfrm>
          <a:custGeom>
            <a:avLst/>
            <a:gdLst/>
            <a:ahLst/>
            <a:cxnLst/>
            <a:rect l="l" t="t" r="r" b="b"/>
            <a:pathLst>
              <a:path w="1270" h="8889">
                <a:moveTo>
                  <a:pt x="0" y="8636"/>
                </a:moveTo>
                <a:lnTo>
                  <a:pt x="0" y="0"/>
                </a:lnTo>
                <a:lnTo>
                  <a:pt x="1270" y="0"/>
                </a:lnTo>
                <a:lnTo>
                  <a:pt x="1270" y="35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76" name="object 12376"/>
          <p:cNvSpPr/>
          <p:nvPr/>
        </p:nvSpPr>
        <p:spPr>
          <a:xfrm>
            <a:off x="3836809" y="503466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77" name="object 12377"/>
          <p:cNvSpPr/>
          <p:nvPr/>
        </p:nvSpPr>
        <p:spPr>
          <a:xfrm>
            <a:off x="3836555" y="5023103"/>
            <a:ext cx="1270" cy="35560"/>
          </a:xfrm>
          <a:custGeom>
            <a:avLst/>
            <a:gdLst/>
            <a:ahLst/>
            <a:cxnLst/>
            <a:rect l="l" t="t" r="r" b="b"/>
            <a:pathLst>
              <a:path w="1270" h="35560">
                <a:moveTo>
                  <a:pt x="0" y="35433"/>
                </a:moveTo>
                <a:lnTo>
                  <a:pt x="0" y="0"/>
                </a:lnTo>
                <a:lnTo>
                  <a:pt x="762" y="0"/>
                </a:lnTo>
                <a:lnTo>
                  <a:pt x="762" y="11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78" name="object 12378"/>
          <p:cNvSpPr/>
          <p:nvPr/>
        </p:nvSpPr>
        <p:spPr>
          <a:xfrm>
            <a:off x="3836301" y="50050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79" name="object 12379"/>
          <p:cNvSpPr/>
          <p:nvPr/>
        </p:nvSpPr>
        <p:spPr>
          <a:xfrm>
            <a:off x="3836047" y="49902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80" name="object 12380"/>
          <p:cNvSpPr/>
          <p:nvPr/>
        </p:nvSpPr>
        <p:spPr>
          <a:xfrm>
            <a:off x="3835920" y="49770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81" name="object 12381"/>
          <p:cNvSpPr/>
          <p:nvPr/>
        </p:nvSpPr>
        <p:spPr>
          <a:xfrm>
            <a:off x="3835666" y="49672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82" name="object 12382"/>
          <p:cNvSpPr/>
          <p:nvPr/>
        </p:nvSpPr>
        <p:spPr>
          <a:xfrm>
            <a:off x="3835412" y="4953889"/>
            <a:ext cx="635" cy="70485"/>
          </a:xfrm>
          <a:custGeom>
            <a:avLst/>
            <a:gdLst/>
            <a:ahLst/>
            <a:cxnLst/>
            <a:rect l="l" t="t" r="r" b="b"/>
            <a:pathLst>
              <a:path w="635" h="70485">
                <a:moveTo>
                  <a:pt x="253" y="-4762"/>
                </a:moveTo>
                <a:lnTo>
                  <a:pt x="253" y="7524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83" name="object 12383"/>
          <p:cNvSpPr/>
          <p:nvPr/>
        </p:nvSpPr>
        <p:spPr>
          <a:xfrm>
            <a:off x="3835158" y="49401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84" name="object 12384"/>
          <p:cNvSpPr/>
          <p:nvPr/>
        </p:nvSpPr>
        <p:spPr>
          <a:xfrm>
            <a:off x="3834650" y="4936616"/>
            <a:ext cx="1270" cy="22225"/>
          </a:xfrm>
          <a:custGeom>
            <a:avLst/>
            <a:gdLst/>
            <a:ahLst/>
            <a:cxnLst/>
            <a:rect l="l" t="t" r="r" b="b"/>
            <a:pathLst>
              <a:path w="1270" h="22225">
                <a:moveTo>
                  <a:pt x="0" y="22098"/>
                </a:moveTo>
                <a:lnTo>
                  <a:pt x="0" y="0"/>
                </a:lnTo>
                <a:lnTo>
                  <a:pt x="762" y="0"/>
                </a:lnTo>
                <a:lnTo>
                  <a:pt x="762" y="35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85" name="object 12385"/>
          <p:cNvSpPr/>
          <p:nvPr/>
        </p:nvSpPr>
        <p:spPr>
          <a:xfrm>
            <a:off x="3834396" y="49232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86" name="object 12386"/>
          <p:cNvSpPr/>
          <p:nvPr/>
        </p:nvSpPr>
        <p:spPr>
          <a:xfrm>
            <a:off x="3834142" y="49089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87" name="object 12387"/>
          <p:cNvSpPr/>
          <p:nvPr/>
        </p:nvSpPr>
        <p:spPr>
          <a:xfrm>
            <a:off x="3834015" y="48964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88" name="object 12388"/>
          <p:cNvSpPr/>
          <p:nvPr/>
        </p:nvSpPr>
        <p:spPr>
          <a:xfrm>
            <a:off x="3819156" y="4888484"/>
            <a:ext cx="15240" cy="24765"/>
          </a:xfrm>
          <a:custGeom>
            <a:avLst/>
            <a:gdLst/>
            <a:ahLst/>
            <a:cxnLst/>
            <a:rect l="l" t="t" r="r" b="b"/>
            <a:pathLst>
              <a:path w="15239" h="24764">
                <a:moveTo>
                  <a:pt x="0" y="24637"/>
                </a:moveTo>
                <a:lnTo>
                  <a:pt x="0" y="0"/>
                </a:lnTo>
                <a:lnTo>
                  <a:pt x="15113" y="0"/>
                </a:lnTo>
                <a:lnTo>
                  <a:pt x="15113" y="80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89" name="object 12389"/>
          <p:cNvSpPr/>
          <p:nvPr/>
        </p:nvSpPr>
        <p:spPr>
          <a:xfrm>
            <a:off x="3818521" y="4863591"/>
            <a:ext cx="8255" cy="100965"/>
          </a:xfrm>
          <a:custGeom>
            <a:avLst/>
            <a:gdLst/>
            <a:ahLst/>
            <a:cxnLst/>
            <a:rect l="l" t="t" r="r" b="b"/>
            <a:pathLst>
              <a:path w="8254" h="100964">
                <a:moveTo>
                  <a:pt x="0" y="100457"/>
                </a:moveTo>
                <a:lnTo>
                  <a:pt x="0" y="0"/>
                </a:lnTo>
                <a:lnTo>
                  <a:pt x="8128" y="0"/>
                </a:lnTo>
                <a:lnTo>
                  <a:pt x="8128" y="248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90" name="object 12390"/>
          <p:cNvSpPr/>
          <p:nvPr/>
        </p:nvSpPr>
        <p:spPr>
          <a:xfrm>
            <a:off x="3818394" y="4834254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4191" y="0"/>
                </a:lnTo>
                <a:lnTo>
                  <a:pt x="4191" y="293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91" name="object 12391"/>
          <p:cNvSpPr/>
          <p:nvPr/>
        </p:nvSpPr>
        <p:spPr>
          <a:xfrm>
            <a:off x="3817886" y="4833365"/>
            <a:ext cx="2540" cy="51435"/>
          </a:xfrm>
          <a:custGeom>
            <a:avLst/>
            <a:gdLst/>
            <a:ahLst/>
            <a:cxnLst/>
            <a:rect l="l" t="t" r="r" b="b"/>
            <a:pathLst>
              <a:path w="2539" h="51435">
                <a:moveTo>
                  <a:pt x="0" y="51308"/>
                </a:moveTo>
                <a:lnTo>
                  <a:pt x="0" y="0"/>
                </a:lnTo>
                <a:lnTo>
                  <a:pt x="2540" y="0"/>
                </a:lnTo>
                <a:lnTo>
                  <a:pt x="2540" y="8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92" name="object 12392"/>
          <p:cNvSpPr/>
          <p:nvPr/>
        </p:nvSpPr>
        <p:spPr>
          <a:xfrm>
            <a:off x="3839349" y="48887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93" name="object 12393"/>
          <p:cNvSpPr/>
          <p:nvPr/>
        </p:nvSpPr>
        <p:spPr>
          <a:xfrm>
            <a:off x="3842016" y="50840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94" name="object 12394"/>
          <p:cNvSpPr/>
          <p:nvPr/>
        </p:nvSpPr>
        <p:spPr>
          <a:xfrm>
            <a:off x="3841762" y="50534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95" name="object 12395"/>
          <p:cNvSpPr/>
          <p:nvPr/>
        </p:nvSpPr>
        <p:spPr>
          <a:xfrm>
            <a:off x="3841635" y="50322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96" name="object 12396"/>
          <p:cNvSpPr/>
          <p:nvPr/>
        </p:nvSpPr>
        <p:spPr>
          <a:xfrm>
            <a:off x="3841381" y="50258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97" name="object 12397"/>
          <p:cNvSpPr/>
          <p:nvPr/>
        </p:nvSpPr>
        <p:spPr>
          <a:xfrm>
            <a:off x="3841254" y="50045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98" name="object 12398"/>
          <p:cNvSpPr/>
          <p:nvPr/>
        </p:nvSpPr>
        <p:spPr>
          <a:xfrm>
            <a:off x="3842524" y="50228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99" name="object 12399"/>
          <p:cNvSpPr/>
          <p:nvPr/>
        </p:nvSpPr>
        <p:spPr>
          <a:xfrm>
            <a:off x="3842397" y="4991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00" name="object 12400"/>
          <p:cNvSpPr/>
          <p:nvPr/>
        </p:nvSpPr>
        <p:spPr>
          <a:xfrm>
            <a:off x="3841381" y="4977257"/>
            <a:ext cx="1270" cy="27305"/>
          </a:xfrm>
          <a:custGeom>
            <a:avLst/>
            <a:gdLst/>
            <a:ahLst/>
            <a:cxnLst/>
            <a:rect l="l" t="t" r="r" b="b"/>
            <a:pathLst>
              <a:path w="1270" h="27304">
                <a:moveTo>
                  <a:pt x="0" y="27304"/>
                </a:moveTo>
                <a:lnTo>
                  <a:pt x="0" y="0"/>
                </a:lnTo>
                <a:lnTo>
                  <a:pt x="1143" y="0"/>
                </a:lnTo>
                <a:lnTo>
                  <a:pt x="1143" y="140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01" name="object 12401"/>
          <p:cNvSpPr/>
          <p:nvPr/>
        </p:nvSpPr>
        <p:spPr>
          <a:xfrm>
            <a:off x="3843159" y="5018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02" name="object 12402"/>
          <p:cNvSpPr/>
          <p:nvPr/>
        </p:nvSpPr>
        <p:spPr>
          <a:xfrm>
            <a:off x="3845064" y="5096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03" name="object 12403"/>
          <p:cNvSpPr/>
          <p:nvPr/>
        </p:nvSpPr>
        <p:spPr>
          <a:xfrm>
            <a:off x="3844810" y="5093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04" name="object 12404"/>
          <p:cNvSpPr/>
          <p:nvPr/>
        </p:nvSpPr>
        <p:spPr>
          <a:xfrm>
            <a:off x="3844683" y="50716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05" name="object 12405"/>
          <p:cNvSpPr/>
          <p:nvPr/>
        </p:nvSpPr>
        <p:spPr>
          <a:xfrm>
            <a:off x="3844429" y="5052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06" name="object 12406"/>
          <p:cNvSpPr/>
          <p:nvPr/>
        </p:nvSpPr>
        <p:spPr>
          <a:xfrm>
            <a:off x="3844302" y="50431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07" name="object 12407"/>
          <p:cNvSpPr/>
          <p:nvPr/>
        </p:nvSpPr>
        <p:spPr>
          <a:xfrm>
            <a:off x="3844048" y="50303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08" name="object 12408"/>
          <p:cNvSpPr/>
          <p:nvPr/>
        </p:nvSpPr>
        <p:spPr>
          <a:xfrm>
            <a:off x="3843921" y="5016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09" name="object 12409"/>
          <p:cNvSpPr/>
          <p:nvPr/>
        </p:nvSpPr>
        <p:spPr>
          <a:xfrm>
            <a:off x="3846588" y="50768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10" name="object 12410"/>
          <p:cNvSpPr/>
          <p:nvPr/>
        </p:nvSpPr>
        <p:spPr>
          <a:xfrm>
            <a:off x="3846334" y="50664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11" name="object 12411"/>
          <p:cNvSpPr/>
          <p:nvPr/>
        </p:nvSpPr>
        <p:spPr>
          <a:xfrm>
            <a:off x="3846207" y="50551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12" name="object 12412"/>
          <p:cNvSpPr/>
          <p:nvPr/>
        </p:nvSpPr>
        <p:spPr>
          <a:xfrm>
            <a:off x="3845953" y="50422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13" name="object 12413"/>
          <p:cNvSpPr/>
          <p:nvPr/>
        </p:nvSpPr>
        <p:spPr>
          <a:xfrm>
            <a:off x="3845826" y="5038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14" name="object 12414"/>
          <p:cNvSpPr/>
          <p:nvPr/>
        </p:nvSpPr>
        <p:spPr>
          <a:xfrm>
            <a:off x="3845572" y="50220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15" name="object 12415"/>
          <p:cNvSpPr/>
          <p:nvPr/>
        </p:nvSpPr>
        <p:spPr>
          <a:xfrm>
            <a:off x="3845445" y="50109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16" name="object 12416"/>
          <p:cNvSpPr/>
          <p:nvPr/>
        </p:nvSpPr>
        <p:spPr>
          <a:xfrm>
            <a:off x="3844048" y="5003927"/>
            <a:ext cx="1905" cy="13335"/>
          </a:xfrm>
          <a:custGeom>
            <a:avLst/>
            <a:gdLst/>
            <a:ahLst/>
            <a:cxnLst/>
            <a:rect l="l" t="t" r="r" b="b"/>
            <a:pathLst>
              <a:path w="1904" h="13335">
                <a:moveTo>
                  <a:pt x="0" y="12826"/>
                </a:moveTo>
                <a:lnTo>
                  <a:pt x="0" y="0"/>
                </a:lnTo>
                <a:lnTo>
                  <a:pt x="1524" y="0"/>
                </a:lnTo>
                <a:lnTo>
                  <a:pt x="1524" y="69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17" name="object 12417"/>
          <p:cNvSpPr/>
          <p:nvPr/>
        </p:nvSpPr>
        <p:spPr>
          <a:xfrm>
            <a:off x="3843667" y="499300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09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18" name="object 12418"/>
          <p:cNvSpPr/>
          <p:nvPr/>
        </p:nvSpPr>
        <p:spPr>
          <a:xfrm>
            <a:off x="3843540" y="498233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19" name="object 12419"/>
          <p:cNvSpPr/>
          <p:nvPr/>
        </p:nvSpPr>
        <p:spPr>
          <a:xfrm>
            <a:off x="3843286" y="4971922"/>
            <a:ext cx="635" cy="46990"/>
          </a:xfrm>
          <a:custGeom>
            <a:avLst/>
            <a:gdLst/>
            <a:ahLst/>
            <a:cxnLst/>
            <a:rect l="l" t="t" r="r" b="b"/>
            <a:pathLst>
              <a:path w="635" h="46989">
                <a:moveTo>
                  <a:pt x="0" y="46736"/>
                </a:moveTo>
                <a:lnTo>
                  <a:pt x="0" y="0"/>
                </a:lnTo>
                <a:lnTo>
                  <a:pt x="635" y="0"/>
                </a:lnTo>
                <a:lnTo>
                  <a:pt x="635" y="104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20" name="object 12420"/>
          <p:cNvSpPr/>
          <p:nvPr/>
        </p:nvSpPr>
        <p:spPr>
          <a:xfrm>
            <a:off x="3842905" y="49688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21" name="object 12421"/>
          <p:cNvSpPr/>
          <p:nvPr/>
        </p:nvSpPr>
        <p:spPr>
          <a:xfrm>
            <a:off x="3842016" y="4958334"/>
            <a:ext cx="1270" cy="19050"/>
          </a:xfrm>
          <a:custGeom>
            <a:avLst/>
            <a:gdLst/>
            <a:ahLst/>
            <a:cxnLst/>
            <a:rect l="l" t="t" r="r" b="b"/>
            <a:pathLst>
              <a:path w="1270" h="19050">
                <a:moveTo>
                  <a:pt x="0" y="18923"/>
                </a:moveTo>
                <a:lnTo>
                  <a:pt x="0" y="0"/>
                </a:lnTo>
                <a:lnTo>
                  <a:pt x="1270" y="0"/>
                </a:lnTo>
                <a:lnTo>
                  <a:pt x="1270" y="105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22" name="object 12422"/>
          <p:cNvSpPr/>
          <p:nvPr/>
        </p:nvSpPr>
        <p:spPr>
          <a:xfrm>
            <a:off x="3841000" y="4953127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52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23" name="object 12423"/>
          <p:cNvSpPr/>
          <p:nvPr/>
        </p:nvSpPr>
        <p:spPr>
          <a:xfrm>
            <a:off x="3840873" y="493915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24" name="object 12424"/>
          <p:cNvSpPr/>
          <p:nvPr/>
        </p:nvSpPr>
        <p:spPr>
          <a:xfrm>
            <a:off x="3840619" y="492264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25" name="object 12425"/>
          <p:cNvSpPr/>
          <p:nvPr/>
        </p:nvSpPr>
        <p:spPr>
          <a:xfrm>
            <a:off x="3840492" y="49179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26" name="object 12426"/>
          <p:cNvSpPr/>
          <p:nvPr/>
        </p:nvSpPr>
        <p:spPr>
          <a:xfrm>
            <a:off x="3840238" y="49084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27" name="object 12427"/>
          <p:cNvSpPr/>
          <p:nvPr/>
        </p:nvSpPr>
        <p:spPr>
          <a:xfrm>
            <a:off x="3850843" y="4916995"/>
            <a:ext cx="0" cy="294005"/>
          </a:xfrm>
          <a:custGeom>
            <a:avLst/>
            <a:gdLst/>
            <a:ahLst/>
            <a:cxnLst/>
            <a:rect l="l" t="t" r="r" b="b"/>
            <a:pathLst>
              <a:path h="294004">
                <a:moveTo>
                  <a:pt x="0" y="0"/>
                </a:moveTo>
                <a:lnTo>
                  <a:pt x="0" y="293560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28" name="object 12428"/>
          <p:cNvSpPr/>
          <p:nvPr/>
        </p:nvSpPr>
        <p:spPr>
          <a:xfrm>
            <a:off x="3849509" y="5052821"/>
            <a:ext cx="635" cy="19050"/>
          </a:xfrm>
          <a:custGeom>
            <a:avLst/>
            <a:gdLst/>
            <a:ahLst/>
            <a:cxnLst/>
            <a:rect l="l" t="t" r="r" b="b"/>
            <a:pathLst>
              <a:path w="635" h="19050">
                <a:moveTo>
                  <a:pt x="0" y="18669"/>
                </a:moveTo>
                <a:lnTo>
                  <a:pt x="0" y="0"/>
                </a:lnTo>
                <a:lnTo>
                  <a:pt x="508" y="0"/>
                </a:lnTo>
                <a:lnTo>
                  <a:pt x="508" y="91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29" name="object 12429"/>
          <p:cNvSpPr/>
          <p:nvPr/>
        </p:nvSpPr>
        <p:spPr>
          <a:xfrm>
            <a:off x="3851668" y="50459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30" name="object 12430"/>
          <p:cNvSpPr/>
          <p:nvPr/>
        </p:nvSpPr>
        <p:spPr>
          <a:xfrm>
            <a:off x="3852684" y="50878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31" name="object 12431"/>
          <p:cNvSpPr/>
          <p:nvPr/>
        </p:nvSpPr>
        <p:spPr>
          <a:xfrm>
            <a:off x="3853446" y="51104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32" name="object 12432"/>
          <p:cNvSpPr/>
          <p:nvPr/>
        </p:nvSpPr>
        <p:spPr>
          <a:xfrm>
            <a:off x="3853192" y="50921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33" name="object 12433"/>
          <p:cNvSpPr/>
          <p:nvPr/>
        </p:nvSpPr>
        <p:spPr>
          <a:xfrm>
            <a:off x="3853065" y="5083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34" name="object 12434"/>
          <p:cNvSpPr/>
          <p:nvPr/>
        </p:nvSpPr>
        <p:spPr>
          <a:xfrm>
            <a:off x="3852811" y="5073903"/>
            <a:ext cx="635" cy="13970"/>
          </a:xfrm>
          <a:custGeom>
            <a:avLst/>
            <a:gdLst/>
            <a:ahLst/>
            <a:cxnLst/>
            <a:rect l="l" t="t" r="r" b="b"/>
            <a:pathLst>
              <a:path w="635" h="13970">
                <a:moveTo>
                  <a:pt x="0" y="13970"/>
                </a:moveTo>
                <a:lnTo>
                  <a:pt x="0" y="0"/>
                </a:lnTo>
                <a:lnTo>
                  <a:pt x="381" y="0"/>
                </a:lnTo>
                <a:lnTo>
                  <a:pt x="381" y="99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35" name="object 12435"/>
          <p:cNvSpPr/>
          <p:nvPr/>
        </p:nvSpPr>
        <p:spPr>
          <a:xfrm>
            <a:off x="3852430" y="50539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36" name="object 12436"/>
          <p:cNvSpPr/>
          <p:nvPr/>
        </p:nvSpPr>
        <p:spPr>
          <a:xfrm>
            <a:off x="3852303" y="50411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37" name="object 12437"/>
          <p:cNvSpPr/>
          <p:nvPr/>
        </p:nvSpPr>
        <p:spPr>
          <a:xfrm>
            <a:off x="3852049" y="50318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38" name="object 12438"/>
          <p:cNvSpPr/>
          <p:nvPr/>
        </p:nvSpPr>
        <p:spPr>
          <a:xfrm>
            <a:off x="3851795" y="5021326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637"/>
                </a:moveTo>
                <a:lnTo>
                  <a:pt x="0" y="0"/>
                </a:lnTo>
                <a:lnTo>
                  <a:pt x="508" y="0"/>
                </a:lnTo>
                <a:lnTo>
                  <a:pt x="508" y="105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39" name="object 12439"/>
          <p:cNvSpPr/>
          <p:nvPr/>
        </p:nvSpPr>
        <p:spPr>
          <a:xfrm>
            <a:off x="3851541" y="50114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40" name="object 12440"/>
          <p:cNvSpPr/>
          <p:nvPr/>
        </p:nvSpPr>
        <p:spPr>
          <a:xfrm>
            <a:off x="3851287" y="50012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41" name="object 12441"/>
          <p:cNvSpPr/>
          <p:nvPr/>
        </p:nvSpPr>
        <p:spPr>
          <a:xfrm>
            <a:off x="3851160" y="49801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42" name="object 12442"/>
          <p:cNvSpPr/>
          <p:nvPr/>
        </p:nvSpPr>
        <p:spPr>
          <a:xfrm>
            <a:off x="3847858" y="4969764"/>
            <a:ext cx="3810" cy="11430"/>
          </a:xfrm>
          <a:custGeom>
            <a:avLst/>
            <a:gdLst/>
            <a:ahLst/>
            <a:cxnLst/>
            <a:rect l="l" t="t" r="r" b="b"/>
            <a:pathLst>
              <a:path w="3810" h="11429">
                <a:moveTo>
                  <a:pt x="0" y="10922"/>
                </a:moveTo>
                <a:lnTo>
                  <a:pt x="0" y="0"/>
                </a:lnTo>
                <a:lnTo>
                  <a:pt x="3556" y="0"/>
                </a:lnTo>
                <a:lnTo>
                  <a:pt x="3556" y="104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43" name="object 12443"/>
          <p:cNvSpPr/>
          <p:nvPr/>
        </p:nvSpPr>
        <p:spPr>
          <a:xfrm>
            <a:off x="3847477" y="4953889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158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44" name="object 12444"/>
          <p:cNvSpPr/>
          <p:nvPr/>
        </p:nvSpPr>
        <p:spPr>
          <a:xfrm>
            <a:off x="3847350" y="494169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21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45" name="object 12445"/>
          <p:cNvSpPr/>
          <p:nvPr/>
        </p:nvSpPr>
        <p:spPr>
          <a:xfrm>
            <a:off x="3846969" y="49055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46" name="object 12446"/>
          <p:cNvSpPr/>
          <p:nvPr/>
        </p:nvSpPr>
        <p:spPr>
          <a:xfrm>
            <a:off x="3840492" y="4897373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5" h="11429">
                <a:moveTo>
                  <a:pt x="0" y="11049"/>
                </a:moveTo>
                <a:lnTo>
                  <a:pt x="0" y="0"/>
                </a:lnTo>
                <a:lnTo>
                  <a:pt x="6731" y="0"/>
                </a:lnTo>
                <a:lnTo>
                  <a:pt x="6731" y="8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47" name="object 12447"/>
          <p:cNvSpPr/>
          <p:nvPr/>
        </p:nvSpPr>
        <p:spPr>
          <a:xfrm>
            <a:off x="3840111" y="4874386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810" y="0"/>
                </a:lnTo>
                <a:lnTo>
                  <a:pt x="3810" y="2298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48" name="object 12448"/>
          <p:cNvSpPr/>
          <p:nvPr/>
        </p:nvSpPr>
        <p:spPr>
          <a:xfrm>
            <a:off x="3839857" y="4866004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83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49" name="object 12449"/>
          <p:cNvSpPr/>
          <p:nvPr/>
        </p:nvSpPr>
        <p:spPr>
          <a:xfrm>
            <a:off x="3839730" y="485495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10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50" name="object 12450"/>
          <p:cNvSpPr/>
          <p:nvPr/>
        </p:nvSpPr>
        <p:spPr>
          <a:xfrm>
            <a:off x="3839476" y="4840985"/>
            <a:ext cx="1270" cy="48260"/>
          </a:xfrm>
          <a:custGeom>
            <a:avLst/>
            <a:gdLst/>
            <a:ahLst/>
            <a:cxnLst/>
            <a:rect l="l" t="t" r="r" b="b"/>
            <a:pathLst>
              <a:path w="1270" h="48260">
                <a:moveTo>
                  <a:pt x="0" y="47751"/>
                </a:moveTo>
                <a:lnTo>
                  <a:pt x="0" y="0"/>
                </a:lnTo>
                <a:lnTo>
                  <a:pt x="889" y="0"/>
                </a:lnTo>
                <a:lnTo>
                  <a:pt x="889" y="139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51" name="object 12451"/>
          <p:cNvSpPr/>
          <p:nvPr/>
        </p:nvSpPr>
        <p:spPr>
          <a:xfrm>
            <a:off x="3839095" y="483069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52" name="object 12452"/>
          <p:cNvSpPr/>
          <p:nvPr/>
        </p:nvSpPr>
        <p:spPr>
          <a:xfrm>
            <a:off x="3838968" y="4826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53" name="object 12453"/>
          <p:cNvSpPr/>
          <p:nvPr/>
        </p:nvSpPr>
        <p:spPr>
          <a:xfrm>
            <a:off x="3819156" y="4823714"/>
            <a:ext cx="20320" cy="10160"/>
          </a:xfrm>
          <a:custGeom>
            <a:avLst/>
            <a:gdLst/>
            <a:ahLst/>
            <a:cxnLst/>
            <a:rect l="l" t="t" r="r" b="b"/>
            <a:pathLst>
              <a:path w="20320" h="10160">
                <a:moveTo>
                  <a:pt x="0" y="9651"/>
                </a:moveTo>
                <a:lnTo>
                  <a:pt x="0" y="0"/>
                </a:lnTo>
                <a:lnTo>
                  <a:pt x="20066" y="0"/>
                </a:lnTo>
                <a:lnTo>
                  <a:pt x="20066" y="25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54" name="object 12454"/>
          <p:cNvSpPr/>
          <p:nvPr/>
        </p:nvSpPr>
        <p:spPr>
          <a:xfrm>
            <a:off x="3817378" y="4812157"/>
            <a:ext cx="12065" cy="100965"/>
          </a:xfrm>
          <a:custGeom>
            <a:avLst/>
            <a:gdLst/>
            <a:ahLst/>
            <a:cxnLst/>
            <a:rect l="l" t="t" r="r" b="b"/>
            <a:pathLst>
              <a:path w="12064" h="100964">
                <a:moveTo>
                  <a:pt x="0" y="100457"/>
                </a:moveTo>
                <a:lnTo>
                  <a:pt x="0" y="0"/>
                </a:lnTo>
                <a:lnTo>
                  <a:pt x="11811" y="0"/>
                </a:lnTo>
                <a:lnTo>
                  <a:pt x="11811" y="11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55" name="object 12455"/>
          <p:cNvSpPr/>
          <p:nvPr/>
        </p:nvSpPr>
        <p:spPr>
          <a:xfrm>
            <a:off x="3817124" y="4778755"/>
            <a:ext cx="6350" cy="135255"/>
          </a:xfrm>
          <a:custGeom>
            <a:avLst/>
            <a:gdLst/>
            <a:ahLst/>
            <a:cxnLst/>
            <a:rect l="l" t="t" r="r" b="b"/>
            <a:pathLst>
              <a:path w="6350" h="135254">
                <a:moveTo>
                  <a:pt x="0" y="135000"/>
                </a:moveTo>
                <a:lnTo>
                  <a:pt x="0" y="0"/>
                </a:lnTo>
                <a:lnTo>
                  <a:pt x="6223" y="0"/>
                </a:lnTo>
                <a:lnTo>
                  <a:pt x="6223" y="334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56" name="object 12456"/>
          <p:cNvSpPr/>
          <p:nvPr/>
        </p:nvSpPr>
        <p:spPr>
          <a:xfrm>
            <a:off x="3816870" y="4761865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302" y="0"/>
                </a:lnTo>
                <a:lnTo>
                  <a:pt x="3302" y="168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57" name="object 12457"/>
          <p:cNvSpPr/>
          <p:nvPr/>
        </p:nvSpPr>
        <p:spPr>
          <a:xfrm>
            <a:off x="3816616" y="475881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30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58" name="object 12458"/>
          <p:cNvSpPr/>
          <p:nvPr/>
        </p:nvSpPr>
        <p:spPr>
          <a:xfrm>
            <a:off x="3816489" y="475500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59" name="object 12459"/>
          <p:cNvSpPr/>
          <p:nvPr/>
        </p:nvSpPr>
        <p:spPr>
          <a:xfrm>
            <a:off x="3855732" y="49884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60" name="object 12460"/>
          <p:cNvSpPr/>
          <p:nvPr/>
        </p:nvSpPr>
        <p:spPr>
          <a:xfrm>
            <a:off x="3857383" y="50483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61" name="object 12461"/>
          <p:cNvSpPr/>
          <p:nvPr/>
        </p:nvSpPr>
        <p:spPr>
          <a:xfrm>
            <a:off x="3857256" y="50201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62" name="object 12462"/>
          <p:cNvSpPr/>
          <p:nvPr/>
        </p:nvSpPr>
        <p:spPr>
          <a:xfrm>
            <a:off x="3857002" y="50065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63" name="object 12463"/>
          <p:cNvSpPr/>
          <p:nvPr/>
        </p:nvSpPr>
        <p:spPr>
          <a:xfrm>
            <a:off x="3856875" y="49987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64" name="object 12464"/>
          <p:cNvSpPr/>
          <p:nvPr/>
        </p:nvSpPr>
        <p:spPr>
          <a:xfrm>
            <a:off x="3856621" y="4991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65" name="object 12465"/>
          <p:cNvSpPr/>
          <p:nvPr/>
        </p:nvSpPr>
        <p:spPr>
          <a:xfrm>
            <a:off x="3856494" y="4984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66" name="object 12466"/>
          <p:cNvSpPr/>
          <p:nvPr/>
        </p:nvSpPr>
        <p:spPr>
          <a:xfrm>
            <a:off x="3856240" y="49737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67" name="object 12467"/>
          <p:cNvSpPr/>
          <p:nvPr/>
        </p:nvSpPr>
        <p:spPr>
          <a:xfrm>
            <a:off x="3856113" y="4957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68" name="object 12468"/>
          <p:cNvSpPr/>
          <p:nvPr/>
        </p:nvSpPr>
        <p:spPr>
          <a:xfrm>
            <a:off x="3855859" y="4943475"/>
            <a:ext cx="635" cy="45085"/>
          </a:xfrm>
          <a:custGeom>
            <a:avLst/>
            <a:gdLst/>
            <a:ahLst/>
            <a:cxnLst/>
            <a:rect l="l" t="t" r="r" b="b"/>
            <a:pathLst>
              <a:path w="635" h="45085">
                <a:moveTo>
                  <a:pt x="190" y="-4762"/>
                </a:moveTo>
                <a:lnTo>
                  <a:pt x="190" y="4972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69" name="object 12469"/>
          <p:cNvSpPr/>
          <p:nvPr/>
        </p:nvSpPr>
        <p:spPr>
          <a:xfrm>
            <a:off x="3855478" y="49296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70" name="object 12470"/>
          <p:cNvSpPr/>
          <p:nvPr/>
        </p:nvSpPr>
        <p:spPr>
          <a:xfrm>
            <a:off x="3860050" y="50441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71" name="object 12471"/>
          <p:cNvSpPr/>
          <p:nvPr/>
        </p:nvSpPr>
        <p:spPr>
          <a:xfrm>
            <a:off x="3859923" y="503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72" name="object 12472"/>
          <p:cNvSpPr/>
          <p:nvPr/>
        </p:nvSpPr>
        <p:spPr>
          <a:xfrm>
            <a:off x="3859669" y="50275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73" name="object 12473"/>
          <p:cNvSpPr/>
          <p:nvPr/>
        </p:nvSpPr>
        <p:spPr>
          <a:xfrm>
            <a:off x="3861193" y="5121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74" name="object 12474"/>
          <p:cNvSpPr/>
          <p:nvPr/>
        </p:nvSpPr>
        <p:spPr>
          <a:xfrm>
            <a:off x="3861955" y="51404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75" name="object 12475"/>
          <p:cNvSpPr/>
          <p:nvPr/>
        </p:nvSpPr>
        <p:spPr>
          <a:xfrm>
            <a:off x="3861828" y="51304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76" name="object 12476"/>
          <p:cNvSpPr/>
          <p:nvPr/>
        </p:nvSpPr>
        <p:spPr>
          <a:xfrm>
            <a:off x="3861574" y="5088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77" name="object 12477"/>
          <p:cNvSpPr/>
          <p:nvPr/>
        </p:nvSpPr>
        <p:spPr>
          <a:xfrm>
            <a:off x="3861320" y="5080761"/>
            <a:ext cx="635" cy="41275"/>
          </a:xfrm>
          <a:custGeom>
            <a:avLst/>
            <a:gdLst/>
            <a:ahLst/>
            <a:cxnLst/>
            <a:rect l="l" t="t" r="r" b="b"/>
            <a:pathLst>
              <a:path w="635" h="41275">
                <a:moveTo>
                  <a:pt x="0" y="40766"/>
                </a:moveTo>
                <a:lnTo>
                  <a:pt x="0" y="0"/>
                </a:lnTo>
                <a:lnTo>
                  <a:pt x="508" y="0"/>
                </a:lnTo>
                <a:lnTo>
                  <a:pt x="508" y="77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78" name="object 12478"/>
          <p:cNvSpPr/>
          <p:nvPr/>
        </p:nvSpPr>
        <p:spPr>
          <a:xfrm>
            <a:off x="3862336" y="51027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79" name="object 12479"/>
          <p:cNvSpPr/>
          <p:nvPr/>
        </p:nvSpPr>
        <p:spPr>
          <a:xfrm>
            <a:off x="3862971" y="51029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80" name="object 12480"/>
          <p:cNvSpPr/>
          <p:nvPr/>
        </p:nvSpPr>
        <p:spPr>
          <a:xfrm>
            <a:off x="3862717" y="50942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81" name="object 12481"/>
          <p:cNvSpPr/>
          <p:nvPr/>
        </p:nvSpPr>
        <p:spPr>
          <a:xfrm>
            <a:off x="3862463" y="5079238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3495"/>
                </a:moveTo>
                <a:lnTo>
                  <a:pt x="0" y="0"/>
                </a:lnTo>
                <a:lnTo>
                  <a:pt x="508" y="0"/>
                </a:lnTo>
                <a:lnTo>
                  <a:pt x="508" y="149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82" name="object 12482"/>
          <p:cNvSpPr/>
          <p:nvPr/>
        </p:nvSpPr>
        <p:spPr>
          <a:xfrm>
            <a:off x="3861574" y="5065903"/>
            <a:ext cx="1270" cy="15240"/>
          </a:xfrm>
          <a:custGeom>
            <a:avLst/>
            <a:gdLst/>
            <a:ahLst/>
            <a:cxnLst/>
            <a:rect l="l" t="t" r="r" b="b"/>
            <a:pathLst>
              <a:path w="1270" h="15239">
                <a:moveTo>
                  <a:pt x="0" y="14859"/>
                </a:moveTo>
                <a:lnTo>
                  <a:pt x="0" y="0"/>
                </a:lnTo>
                <a:lnTo>
                  <a:pt x="1143" y="0"/>
                </a:lnTo>
                <a:lnTo>
                  <a:pt x="1143" y="133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83" name="object 12483"/>
          <p:cNvSpPr/>
          <p:nvPr/>
        </p:nvSpPr>
        <p:spPr>
          <a:xfrm>
            <a:off x="3861066" y="505091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84" name="object 12484"/>
          <p:cNvSpPr/>
          <p:nvPr/>
        </p:nvSpPr>
        <p:spPr>
          <a:xfrm>
            <a:off x="3860812" y="503542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85" name="object 12485"/>
          <p:cNvSpPr/>
          <p:nvPr/>
        </p:nvSpPr>
        <p:spPr>
          <a:xfrm>
            <a:off x="3860685" y="50248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86" name="object 12486"/>
          <p:cNvSpPr/>
          <p:nvPr/>
        </p:nvSpPr>
        <p:spPr>
          <a:xfrm>
            <a:off x="3860431" y="50223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87" name="object 12487"/>
          <p:cNvSpPr/>
          <p:nvPr/>
        </p:nvSpPr>
        <p:spPr>
          <a:xfrm>
            <a:off x="3859923" y="5013325"/>
            <a:ext cx="1270" cy="14604"/>
          </a:xfrm>
          <a:custGeom>
            <a:avLst/>
            <a:gdLst/>
            <a:ahLst/>
            <a:cxnLst/>
            <a:rect l="l" t="t" r="r" b="b"/>
            <a:pathLst>
              <a:path w="1270" h="14604">
                <a:moveTo>
                  <a:pt x="0" y="14224"/>
                </a:moveTo>
                <a:lnTo>
                  <a:pt x="0" y="0"/>
                </a:lnTo>
                <a:lnTo>
                  <a:pt x="762" y="0"/>
                </a:lnTo>
                <a:lnTo>
                  <a:pt x="762" y="90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88" name="object 12488"/>
          <p:cNvSpPr/>
          <p:nvPr/>
        </p:nvSpPr>
        <p:spPr>
          <a:xfrm>
            <a:off x="3859542" y="500291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89" name="object 12489"/>
          <p:cNvSpPr/>
          <p:nvPr/>
        </p:nvSpPr>
        <p:spPr>
          <a:xfrm>
            <a:off x="3859288" y="4995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90" name="object 12490"/>
          <p:cNvSpPr/>
          <p:nvPr/>
        </p:nvSpPr>
        <p:spPr>
          <a:xfrm>
            <a:off x="3859161" y="4986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91" name="object 12491"/>
          <p:cNvSpPr/>
          <p:nvPr/>
        </p:nvSpPr>
        <p:spPr>
          <a:xfrm>
            <a:off x="3858907" y="49787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92" name="object 12492"/>
          <p:cNvSpPr/>
          <p:nvPr/>
        </p:nvSpPr>
        <p:spPr>
          <a:xfrm>
            <a:off x="3858780" y="49729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93" name="object 12493"/>
          <p:cNvSpPr/>
          <p:nvPr/>
        </p:nvSpPr>
        <p:spPr>
          <a:xfrm>
            <a:off x="3858526" y="49649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94" name="object 12494"/>
          <p:cNvSpPr/>
          <p:nvPr/>
        </p:nvSpPr>
        <p:spPr>
          <a:xfrm>
            <a:off x="3858399" y="4957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95" name="object 12495"/>
          <p:cNvSpPr/>
          <p:nvPr/>
        </p:nvSpPr>
        <p:spPr>
          <a:xfrm>
            <a:off x="3858145" y="49414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96" name="object 12496"/>
          <p:cNvSpPr/>
          <p:nvPr/>
        </p:nvSpPr>
        <p:spPr>
          <a:xfrm>
            <a:off x="3858018" y="49312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97" name="object 12497"/>
          <p:cNvSpPr/>
          <p:nvPr/>
        </p:nvSpPr>
        <p:spPr>
          <a:xfrm>
            <a:off x="3857764" y="49253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98" name="object 12498"/>
          <p:cNvSpPr/>
          <p:nvPr/>
        </p:nvSpPr>
        <p:spPr>
          <a:xfrm>
            <a:off x="3855732" y="4914900"/>
            <a:ext cx="2540" cy="15240"/>
          </a:xfrm>
          <a:custGeom>
            <a:avLst/>
            <a:gdLst/>
            <a:ahLst/>
            <a:cxnLst/>
            <a:rect l="l" t="t" r="r" b="b"/>
            <a:pathLst>
              <a:path w="2539" h="15239">
                <a:moveTo>
                  <a:pt x="0" y="14732"/>
                </a:moveTo>
                <a:lnTo>
                  <a:pt x="0" y="0"/>
                </a:lnTo>
                <a:lnTo>
                  <a:pt x="2286" y="0"/>
                </a:lnTo>
                <a:lnTo>
                  <a:pt x="2286" y="104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99" name="object 12499"/>
          <p:cNvSpPr/>
          <p:nvPr/>
        </p:nvSpPr>
        <p:spPr>
          <a:xfrm>
            <a:off x="3855351" y="490258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1231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00" name="object 12500"/>
          <p:cNvSpPr/>
          <p:nvPr/>
        </p:nvSpPr>
        <p:spPr>
          <a:xfrm>
            <a:off x="3855097" y="487337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508" y="-4762"/>
                </a:moveTo>
                <a:lnTo>
                  <a:pt x="508" y="105092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01" name="object 12501"/>
          <p:cNvSpPr/>
          <p:nvPr/>
        </p:nvSpPr>
        <p:spPr>
          <a:xfrm>
            <a:off x="3854970" y="4868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02" name="object 12502"/>
          <p:cNvSpPr/>
          <p:nvPr/>
        </p:nvSpPr>
        <p:spPr>
          <a:xfrm>
            <a:off x="3854716" y="48616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03" name="object 12503"/>
          <p:cNvSpPr/>
          <p:nvPr/>
        </p:nvSpPr>
        <p:spPr>
          <a:xfrm>
            <a:off x="3854589" y="48535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04" name="object 12504"/>
          <p:cNvSpPr/>
          <p:nvPr/>
        </p:nvSpPr>
        <p:spPr>
          <a:xfrm>
            <a:off x="3854335" y="48461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05" name="object 12505"/>
          <p:cNvSpPr/>
          <p:nvPr/>
        </p:nvSpPr>
        <p:spPr>
          <a:xfrm>
            <a:off x="3864622" y="49874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06" name="object 12506"/>
          <p:cNvSpPr/>
          <p:nvPr/>
        </p:nvSpPr>
        <p:spPr>
          <a:xfrm>
            <a:off x="3864495" y="49697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07" name="object 12507"/>
          <p:cNvSpPr/>
          <p:nvPr/>
        </p:nvSpPr>
        <p:spPr>
          <a:xfrm>
            <a:off x="3864241" y="49279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08" name="object 12508"/>
          <p:cNvSpPr/>
          <p:nvPr/>
        </p:nvSpPr>
        <p:spPr>
          <a:xfrm>
            <a:off x="3867162" y="5103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09" name="object 12509"/>
          <p:cNvSpPr/>
          <p:nvPr/>
        </p:nvSpPr>
        <p:spPr>
          <a:xfrm>
            <a:off x="3866908" y="5053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10" name="object 12510"/>
          <p:cNvSpPr/>
          <p:nvPr/>
        </p:nvSpPr>
        <p:spPr>
          <a:xfrm>
            <a:off x="3868940" y="5144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11" name="object 12511"/>
          <p:cNvSpPr/>
          <p:nvPr/>
        </p:nvSpPr>
        <p:spPr>
          <a:xfrm>
            <a:off x="3868686" y="5118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12" name="object 12512"/>
          <p:cNvSpPr/>
          <p:nvPr/>
        </p:nvSpPr>
        <p:spPr>
          <a:xfrm>
            <a:off x="3869448" y="51211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13" name="object 12513"/>
          <p:cNvSpPr/>
          <p:nvPr/>
        </p:nvSpPr>
        <p:spPr>
          <a:xfrm>
            <a:off x="3869321" y="5113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14" name="object 12514"/>
          <p:cNvSpPr/>
          <p:nvPr/>
        </p:nvSpPr>
        <p:spPr>
          <a:xfrm>
            <a:off x="3868813" y="5103367"/>
            <a:ext cx="635" cy="15875"/>
          </a:xfrm>
          <a:custGeom>
            <a:avLst/>
            <a:gdLst/>
            <a:ahLst/>
            <a:cxnLst/>
            <a:rect l="l" t="t" r="r" b="b"/>
            <a:pathLst>
              <a:path w="635" h="15875">
                <a:moveTo>
                  <a:pt x="0" y="15366"/>
                </a:moveTo>
                <a:lnTo>
                  <a:pt x="0" y="0"/>
                </a:lnTo>
                <a:lnTo>
                  <a:pt x="635" y="0"/>
                </a:lnTo>
                <a:lnTo>
                  <a:pt x="635" y="105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15" name="object 12515"/>
          <p:cNvSpPr/>
          <p:nvPr/>
        </p:nvSpPr>
        <p:spPr>
          <a:xfrm>
            <a:off x="3868559" y="50960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16" name="object 12516"/>
          <p:cNvSpPr/>
          <p:nvPr/>
        </p:nvSpPr>
        <p:spPr>
          <a:xfrm>
            <a:off x="3868305" y="5091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17" name="object 12517"/>
          <p:cNvSpPr/>
          <p:nvPr/>
        </p:nvSpPr>
        <p:spPr>
          <a:xfrm>
            <a:off x="3868178" y="50868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18" name="object 12518"/>
          <p:cNvSpPr/>
          <p:nvPr/>
        </p:nvSpPr>
        <p:spPr>
          <a:xfrm>
            <a:off x="3867924" y="50784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19" name="object 12519"/>
          <p:cNvSpPr/>
          <p:nvPr/>
        </p:nvSpPr>
        <p:spPr>
          <a:xfrm>
            <a:off x="3867797" y="50608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20" name="object 12520"/>
          <p:cNvSpPr/>
          <p:nvPr/>
        </p:nvSpPr>
        <p:spPr>
          <a:xfrm>
            <a:off x="3867543" y="50457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21" name="object 12521"/>
          <p:cNvSpPr/>
          <p:nvPr/>
        </p:nvSpPr>
        <p:spPr>
          <a:xfrm>
            <a:off x="3867162" y="5033149"/>
            <a:ext cx="635" cy="20955"/>
          </a:xfrm>
          <a:custGeom>
            <a:avLst/>
            <a:gdLst/>
            <a:ahLst/>
            <a:cxnLst/>
            <a:rect l="l" t="t" r="r" b="b"/>
            <a:pathLst>
              <a:path w="635" h="20954">
                <a:moveTo>
                  <a:pt x="0" y="20447"/>
                </a:moveTo>
                <a:lnTo>
                  <a:pt x="0" y="0"/>
                </a:lnTo>
                <a:lnTo>
                  <a:pt x="635" y="0"/>
                </a:lnTo>
                <a:lnTo>
                  <a:pt x="635" y="125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22" name="object 12522"/>
          <p:cNvSpPr/>
          <p:nvPr/>
        </p:nvSpPr>
        <p:spPr>
          <a:xfrm>
            <a:off x="3870464" y="51174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23" name="object 12523"/>
          <p:cNvSpPr/>
          <p:nvPr/>
        </p:nvSpPr>
        <p:spPr>
          <a:xfrm>
            <a:off x="3871226" y="51242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24" name="object 12524"/>
          <p:cNvSpPr/>
          <p:nvPr/>
        </p:nvSpPr>
        <p:spPr>
          <a:xfrm>
            <a:off x="3870972" y="511773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25" name="object 12525"/>
          <p:cNvSpPr/>
          <p:nvPr/>
        </p:nvSpPr>
        <p:spPr>
          <a:xfrm>
            <a:off x="3870845" y="5100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26" name="object 12526"/>
          <p:cNvSpPr/>
          <p:nvPr/>
        </p:nvSpPr>
        <p:spPr>
          <a:xfrm>
            <a:off x="3870464" y="5088140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0" y="29337"/>
                </a:moveTo>
                <a:lnTo>
                  <a:pt x="0" y="0"/>
                </a:lnTo>
                <a:lnTo>
                  <a:pt x="508" y="0"/>
                </a:lnTo>
                <a:lnTo>
                  <a:pt x="508" y="123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27" name="object 12527"/>
          <p:cNvSpPr/>
          <p:nvPr/>
        </p:nvSpPr>
        <p:spPr>
          <a:xfrm>
            <a:off x="3870210" y="5078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28" name="object 12528"/>
          <p:cNvSpPr/>
          <p:nvPr/>
        </p:nvSpPr>
        <p:spPr>
          <a:xfrm>
            <a:off x="3871734" y="51272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29" name="object 12529"/>
          <p:cNvSpPr/>
          <p:nvPr/>
        </p:nvSpPr>
        <p:spPr>
          <a:xfrm>
            <a:off x="3871607" y="50759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30" name="object 12530"/>
          <p:cNvSpPr/>
          <p:nvPr/>
        </p:nvSpPr>
        <p:spPr>
          <a:xfrm>
            <a:off x="3870464" y="5058041"/>
            <a:ext cx="1270" cy="20320"/>
          </a:xfrm>
          <a:custGeom>
            <a:avLst/>
            <a:gdLst/>
            <a:ahLst/>
            <a:cxnLst/>
            <a:rect l="l" t="t" r="r" b="b"/>
            <a:pathLst>
              <a:path w="1270" h="20320">
                <a:moveTo>
                  <a:pt x="0" y="20192"/>
                </a:moveTo>
                <a:lnTo>
                  <a:pt x="0" y="0"/>
                </a:lnTo>
                <a:lnTo>
                  <a:pt x="1270" y="0"/>
                </a:lnTo>
                <a:lnTo>
                  <a:pt x="1270" y="179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31" name="object 12531"/>
          <p:cNvSpPr/>
          <p:nvPr/>
        </p:nvSpPr>
        <p:spPr>
          <a:xfrm>
            <a:off x="3870083" y="503797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32" name="object 12532"/>
          <p:cNvSpPr/>
          <p:nvPr/>
        </p:nvSpPr>
        <p:spPr>
          <a:xfrm>
            <a:off x="3869829" y="502845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33" name="object 12533"/>
          <p:cNvSpPr/>
          <p:nvPr/>
        </p:nvSpPr>
        <p:spPr>
          <a:xfrm>
            <a:off x="3867416" y="5016385"/>
            <a:ext cx="3175" cy="17145"/>
          </a:xfrm>
          <a:custGeom>
            <a:avLst/>
            <a:gdLst/>
            <a:ahLst/>
            <a:cxnLst/>
            <a:rect l="l" t="t" r="r" b="b"/>
            <a:pathLst>
              <a:path w="3175" h="17145">
                <a:moveTo>
                  <a:pt x="0" y="16763"/>
                </a:moveTo>
                <a:lnTo>
                  <a:pt x="0" y="0"/>
                </a:lnTo>
                <a:lnTo>
                  <a:pt x="2794" y="0"/>
                </a:lnTo>
                <a:lnTo>
                  <a:pt x="2794" y="120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34" name="object 12534"/>
          <p:cNvSpPr/>
          <p:nvPr/>
        </p:nvSpPr>
        <p:spPr>
          <a:xfrm>
            <a:off x="3866781" y="5001145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152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35" name="object 12535"/>
          <p:cNvSpPr/>
          <p:nvPr/>
        </p:nvSpPr>
        <p:spPr>
          <a:xfrm>
            <a:off x="3866527" y="498527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58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36" name="object 12536"/>
          <p:cNvSpPr/>
          <p:nvPr/>
        </p:nvSpPr>
        <p:spPr>
          <a:xfrm>
            <a:off x="3866400" y="497765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37" name="object 12537"/>
          <p:cNvSpPr/>
          <p:nvPr/>
        </p:nvSpPr>
        <p:spPr>
          <a:xfrm>
            <a:off x="3866146" y="49612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38" name="object 12538"/>
          <p:cNvSpPr/>
          <p:nvPr/>
        </p:nvSpPr>
        <p:spPr>
          <a:xfrm>
            <a:off x="3866019" y="49486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39" name="object 12539"/>
          <p:cNvSpPr/>
          <p:nvPr/>
        </p:nvSpPr>
        <p:spPr>
          <a:xfrm>
            <a:off x="3865765" y="49409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40" name="object 12540"/>
          <p:cNvSpPr/>
          <p:nvPr/>
        </p:nvSpPr>
        <p:spPr>
          <a:xfrm>
            <a:off x="3865638" y="4936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41" name="object 12541"/>
          <p:cNvSpPr/>
          <p:nvPr/>
        </p:nvSpPr>
        <p:spPr>
          <a:xfrm>
            <a:off x="3865384" y="49239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42" name="object 12542"/>
          <p:cNvSpPr/>
          <p:nvPr/>
        </p:nvSpPr>
        <p:spPr>
          <a:xfrm>
            <a:off x="3865257" y="49141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43" name="object 12543"/>
          <p:cNvSpPr/>
          <p:nvPr/>
        </p:nvSpPr>
        <p:spPr>
          <a:xfrm>
            <a:off x="3865003" y="49078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44" name="object 12544"/>
          <p:cNvSpPr/>
          <p:nvPr/>
        </p:nvSpPr>
        <p:spPr>
          <a:xfrm>
            <a:off x="3864495" y="4901577"/>
            <a:ext cx="1270" cy="26670"/>
          </a:xfrm>
          <a:custGeom>
            <a:avLst/>
            <a:gdLst/>
            <a:ahLst/>
            <a:cxnLst/>
            <a:rect l="l" t="t" r="r" b="b"/>
            <a:pathLst>
              <a:path w="1270" h="26670">
                <a:moveTo>
                  <a:pt x="0" y="26415"/>
                </a:moveTo>
                <a:lnTo>
                  <a:pt x="0" y="0"/>
                </a:lnTo>
                <a:lnTo>
                  <a:pt x="762" y="0"/>
                </a:lnTo>
                <a:lnTo>
                  <a:pt x="762" y="62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45" name="object 12545"/>
          <p:cNvSpPr/>
          <p:nvPr/>
        </p:nvSpPr>
        <p:spPr>
          <a:xfrm>
            <a:off x="3864114" y="487998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46" name="object 12546"/>
          <p:cNvSpPr/>
          <p:nvPr/>
        </p:nvSpPr>
        <p:spPr>
          <a:xfrm>
            <a:off x="3863860" y="48741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47" name="object 12547"/>
          <p:cNvSpPr/>
          <p:nvPr/>
        </p:nvSpPr>
        <p:spPr>
          <a:xfrm>
            <a:off x="3863733" y="4865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48" name="object 12548"/>
          <p:cNvSpPr/>
          <p:nvPr/>
        </p:nvSpPr>
        <p:spPr>
          <a:xfrm>
            <a:off x="3863479" y="48562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49" name="object 12549"/>
          <p:cNvSpPr/>
          <p:nvPr/>
        </p:nvSpPr>
        <p:spPr>
          <a:xfrm>
            <a:off x="3863352" y="4843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50" name="object 12550"/>
          <p:cNvSpPr/>
          <p:nvPr/>
        </p:nvSpPr>
        <p:spPr>
          <a:xfrm>
            <a:off x="3854589" y="4836426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9778"/>
                </a:moveTo>
                <a:lnTo>
                  <a:pt x="0" y="0"/>
                </a:lnTo>
                <a:lnTo>
                  <a:pt x="9017" y="0"/>
                </a:lnTo>
                <a:lnTo>
                  <a:pt x="9017" y="72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51" name="object 12551"/>
          <p:cNvSpPr/>
          <p:nvPr/>
        </p:nvSpPr>
        <p:spPr>
          <a:xfrm>
            <a:off x="3854208" y="4821821"/>
            <a:ext cx="5080" cy="100330"/>
          </a:xfrm>
          <a:custGeom>
            <a:avLst/>
            <a:gdLst/>
            <a:ahLst/>
            <a:cxnLst/>
            <a:rect l="l" t="t" r="r" b="b"/>
            <a:pathLst>
              <a:path w="5079" h="100329">
                <a:moveTo>
                  <a:pt x="0" y="100329"/>
                </a:moveTo>
                <a:lnTo>
                  <a:pt x="0" y="0"/>
                </a:lnTo>
                <a:lnTo>
                  <a:pt x="4826" y="0"/>
                </a:lnTo>
                <a:lnTo>
                  <a:pt x="4826" y="146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52" name="object 12552"/>
          <p:cNvSpPr/>
          <p:nvPr/>
        </p:nvSpPr>
        <p:spPr>
          <a:xfrm>
            <a:off x="3872369" y="48906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53" name="object 12553"/>
          <p:cNvSpPr/>
          <p:nvPr/>
        </p:nvSpPr>
        <p:spPr>
          <a:xfrm>
            <a:off x="3872115" y="4786642"/>
            <a:ext cx="635" cy="104139"/>
          </a:xfrm>
          <a:custGeom>
            <a:avLst/>
            <a:gdLst/>
            <a:ahLst/>
            <a:cxnLst/>
            <a:rect l="l" t="t" r="r" b="b"/>
            <a:pathLst>
              <a:path w="635" h="104139">
                <a:moveTo>
                  <a:pt x="126" y="-4762"/>
                </a:moveTo>
                <a:lnTo>
                  <a:pt x="126" y="10877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54" name="object 12554"/>
          <p:cNvSpPr/>
          <p:nvPr/>
        </p:nvSpPr>
        <p:spPr>
          <a:xfrm>
            <a:off x="3856621" y="4770259"/>
            <a:ext cx="15875" cy="52069"/>
          </a:xfrm>
          <a:custGeom>
            <a:avLst/>
            <a:gdLst/>
            <a:ahLst/>
            <a:cxnLst/>
            <a:rect l="l" t="t" r="r" b="b"/>
            <a:pathLst>
              <a:path w="15875" h="52070">
                <a:moveTo>
                  <a:pt x="0" y="51562"/>
                </a:moveTo>
                <a:lnTo>
                  <a:pt x="0" y="0"/>
                </a:lnTo>
                <a:lnTo>
                  <a:pt x="15621" y="0"/>
                </a:lnTo>
                <a:lnTo>
                  <a:pt x="15621" y="163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55" name="object 12555"/>
          <p:cNvSpPr/>
          <p:nvPr/>
        </p:nvSpPr>
        <p:spPr>
          <a:xfrm>
            <a:off x="3853954" y="4750447"/>
            <a:ext cx="10795" cy="100965"/>
          </a:xfrm>
          <a:custGeom>
            <a:avLst/>
            <a:gdLst/>
            <a:ahLst/>
            <a:cxnLst/>
            <a:rect l="l" t="t" r="r" b="b"/>
            <a:pathLst>
              <a:path w="10795" h="100964">
                <a:moveTo>
                  <a:pt x="0" y="100457"/>
                </a:moveTo>
                <a:lnTo>
                  <a:pt x="0" y="0"/>
                </a:lnTo>
                <a:lnTo>
                  <a:pt x="10541" y="0"/>
                </a:lnTo>
                <a:lnTo>
                  <a:pt x="10541" y="198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56" name="object 12556"/>
          <p:cNvSpPr/>
          <p:nvPr/>
        </p:nvSpPr>
        <p:spPr>
          <a:xfrm>
            <a:off x="3853827" y="4742192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461" y="0"/>
                </a:lnTo>
                <a:lnTo>
                  <a:pt x="5461" y="82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57" name="object 12557"/>
          <p:cNvSpPr/>
          <p:nvPr/>
        </p:nvSpPr>
        <p:spPr>
          <a:xfrm>
            <a:off x="3816997" y="4736985"/>
            <a:ext cx="40005" cy="18415"/>
          </a:xfrm>
          <a:custGeom>
            <a:avLst/>
            <a:gdLst/>
            <a:ahLst/>
            <a:cxnLst/>
            <a:rect l="l" t="t" r="r" b="b"/>
            <a:pathLst>
              <a:path w="40004" h="18414">
                <a:moveTo>
                  <a:pt x="0" y="18034"/>
                </a:moveTo>
                <a:lnTo>
                  <a:pt x="0" y="0"/>
                </a:lnTo>
                <a:lnTo>
                  <a:pt x="39497" y="0"/>
                </a:lnTo>
                <a:lnTo>
                  <a:pt x="39497" y="52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58" name="object 12558"/>
          <p:cNvSpPr/>
          <p:nvPr/>
        </p:nvSpPr>
        <p:spPr>
          <a:xfrm>
            <a:off x="3872750" y="47244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59" name="object 12559"/>
          <p:cNvSpPr/>
          <p:nvPr/>
        </p:nvSpPr>
        <p:spPr>
          <a:xfrm>
            <a:off x="3875417" y="48349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60" name="object 12560"/>
          <p:cNvSpPr/>
          <p:nvPr/>
        </p:nvSpPr>
        <p:spPr>
          <a:xfrm>
            <a:off x="3878592" y="50052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61" name="object 12561"/>
          <p:cNvSpPr/>
          <p:nvPr/>
        </p:nvSpPr>
        <p:spPr>
          <a:xfrm>
            <a:off x="3879735" y="50544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62" name="object 12562"/>
          <p:cNvSpPr/>
          <p:nvPr/>
        </p:nvSpPr>
        <p:spPr>
          <a:xfrm>
            <a:off x="3880116" y="5050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63" name="object 12563"/>
          <p:cNvSpPr/>
          <p:nvPr/>
        </p:nvSpPr>
        <p:spPr>
          <a:xfrm>
            <a:off x="3879862" y="5027942"/>
            <a:ext cx="635" cy="26670"/>
          </a:xfrm>
          <a:custGeom>
            <a:avLst/>
            <a:gdLst/>
            <a:ahLst/>
            <a:cxnLst/>
            <a:rect l="l" t="t" r="r" b="b"/>
            <a:pathLst>
              <a:path w="635" h="26670">
                <a:moveTo>
                  <a:pt x="0" y="26542"/>
                </a:moveTo>
                <a:lnTo>
                  <a:pt x="0" y="0"/>
                </a:lnTo>
                <a:lnTo>
                  <a:pt x="381" y="0"/>
                </a:lnTo>
                <a:lnTo>
                  <a:pt x="381" y="222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64" name="object 12564"/>
          <p:cNvSpPr/>
          <p:nvPr/>
        </p:nvSpPr>
        <p:spPr>
          <a:xfrm>
            <a:off x="3879608" y="50142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65" name="object 12565"/>
          <p:cNvSpPr/>
          <p:nvPr/>
        </p:nvSpPr>
        <p:spPr>
          <a:xfrm>
            <a:off x="3879354" y="500101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66" name="object 12566"/>
          <p:cNvSpPr/>
          <p:nvPr/>
        </p:nvSpPr>
        <p:spPr>
          <a:xfrm>
            <a:off x="3879227" y="49832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67" name="object 12567"/>
          <p:cNvSpPr/>
          <p:nvPr/>
        </p:nvSpPr>
        <p:spPr>
          <a:xfrm>
            <a:off x="3878973" y="49781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68" name="object 12568"/>
          <p:cNvSpPr/>
          <p:nvPr/>
        </p:nvSpPr>
        <p:spPr>
          <a:xfrm>
            <a:off x="3878719" y="4967998"/>
            <a:ext cx="635" cy="37465"/>
          </a:xfrm>
          <a:custGeom>
            <a:avLst/>
            <a:gdLst/>
            <a:ahLst/>
            <a:cxnLst/>
            <a:rect l="l" t="t" r="r" b="b"/>
            <a:pathLst>
              <a:path w="635" h="37464">
                <a:moveTo>
                  <a:pt x="0" y="37211"/>
                </a:moveTo>
                <a:lnTo>
                  <a:pt x="0" y="0"/>
                </a:lnTo>
                <a:lnTo>
                  <a:pt x="508" y="0"/>
                </a:lnTo>
                <a:lnTo>
                  <a:pt x="508" y="101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69" name="object 12569"/>
          <p:cNvSpPr/>
          <p:nvPr/>
        </p:nvSpPr>
        <p:spPr>
          <a:xfrm>
            <a:off x="3878465" y="49466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70" name="object 12570"/>
          <p:cNvSpPr/>
          <p:nvPr/>
        </p:nvSpPr>
        <p:spPr>
          <a:xfrm>
            <a:off x="3878211" y="49319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71" name="object 12571"/>
          <p:cNvSpPr/>
          <p:nvPr/>
        </p:nvSpPr>
        <p:spPr>
          <a:xfrm>
            <a:off x="3878084" y="492164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72" name="object 12572"/>
          <p:cNvSpPr/>
          <p:nvPr/>
        </p:nvSpPr>
        <p:spPr>
          <a:xfrm>
            <a:off x="3877830" y="4904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73" name="object 12573"/>
          <p:cNvSpPr/>
          <p:nvPr/>
        </p:nvSpPr>
        <p:spPr>
          <a:xfrm>
            <a:off x="3882275" y="5027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74" name="object 12574"/>
          <p:cNvSpPr/>
          <p:nvPr/>
        </p:nvSpPr>
        <p:spPr>
          <a:xfrm>
            <a:off x="3883164" y="50515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75" name="object 12575"/>
          <p:cNvSpPr/>
          <p:nvPr/>
        </p:nvSpPr>
        <p:spPr>
          <a:xfrm>
            <a:off x="3883037" y="5040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76" name="object 12576"/>
          <p:cNvSpPr/>
          <p:nvPr/>
        </p:nvSpPr>
        <p:spPr>
          <a:xfrm>
            <a:off x="3882783" y="50283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77" name="object 12577"/>
          <p:cNvSpPr/>
          <p:nvPr/>
        </p:nvSpPr>
        <p:spPr>
          <a:xfrm>
            <a:off x="3882656" y="50222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78" name="object 12578"/>
          <p:cNvSpPr/>
          <p:nvPr/>
        </p:nvSpPr>
        <p:spPr>
          <a:xfrm>
            <a:off x="3882275" y="5007876"/>
            <a:ext cx="635" cy="20320"/>
          </a:xfrm>
          <a:custGeom>
            <a:avLst/>
            <a:gdLst/>
            <a:ahLst/>
            <a:cxnLst/>
            <a:rect l="l" t="t" r="r" b="b"/>
            <a:pathLst>
              <a:path w="635" h="20320">
                <a:moveTo>
                  <a:pt x="0" y="19938"/>
                </a:moveTo>
                <a:lnTo>
                  <a:pt x="0" y="0"/>
                </a:lnTo>
                <a:lnTo>
                  <a:pt x="508" y="0"/>
                </a:lnTo>
                <a:lnTo>
                  <a:pt x="508" y="14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79" name="object 12579"/>
          <p:cNvSpPr/>
          <p:nvPr/>
        </p:nvSpPr>
        <p:spPr>
          <a:xfrm>
            <a:off x="3882021" y="4986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80" name="object 12580"/>
          <p:cNvSpPr/>
          <p:nvPr/>
        </p:nvSpPr>
        <p:spPr>
          <a:xfrm>
            <a:off x="3881894" y="4974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81" name="object 12581"/>
          <p:cNvSpPr/>
          <p:nvPr/>
        </p:nvSpPr>
        <p:spPr>
          <a:xfrm>
            <a:off x="3881640" y="4960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82" name="object 12582"/>
          <p:cNvSpPr/>
          <p:nvPr/>
        </p:nvSpPr>
        <p:spPr>
          <a:xfrm>
            <a:off x="3881513" y="49475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83" name="object 12583"/>
          <p:cNvSpPr/>
          <p:nvPr/>
        </p:nvSpPr>
        <p:spPr>
          <a:xfrm>
            <a:off x="3881259" y="49378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84" name="object 12584"/>
          <p:cNvSpPr/>
          <p:nvPr/>
        </p:nvSpPr>
        <p:spPr>
          <a:xfrm>
            <a:off x="3881132" y="49265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85" name="object 12585"/>
          <p:cNvSpPr/>
          <p:nvPr/>
        </p:nvSpPr>
        <p:spPr>
          <a:xfrm>
            <a:off x="3880878" y="491808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86" name="object 12586"/>
          <p:cNvSpPr/>
          <p:nvPr/>
        </p:nvSpPr>
        <p:spPr>
          <a:xfrm>
            <a:off x="3880751" y="49161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87" name="object 12587"/>
          <p:cNvSpPr/>
          <p:nvPr/>
        </p:nvSpPr>
        <p:spPr>
          <a:xfrm>
            <a:off x="3880497" y="48977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88" name="object 12588"/>
          <p:cNvSpPr/>
          <p:nvPr/>
        </p:nvSpPr>
        <p:spPr>
          <a:xfrm>
            <a:off x="3878084" y="4894084"/>
            <a:ext cx="3175" cy="10795"/>
          </a:xfrm>
          <a:custGeom>
            <a:avLst/>
            <a:gdLst/>
            <a:ahLst/>
            <a:cxnLst/>
            <a:rect l="l" t="t" r="r" b="b"/>
            <a:pathLst>
              <a:path w="3175" h="10795">
                <a:moveTo>
                  <a:pt x="0" y="10287"/>
                </a:moveTo>
                <a:lnTo>
                  <a:pt x="0" y="0"/>
                </a:lnTo>
                <a:lnTo>
                  <a:pt x="2667" y="0"/>
                </a:lnTo>
                <a:lnTo>
                  <a:pt x="2667" y="36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89" name="object 12589"/>
          <p:cNvSpPr/>
          <p:nvPr/>
        </p:nvSpPr>
        <p:spPr>
          <a:xfrm>
            <a:off x="3877703" y="4878717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153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90" name="object 12590"/>
          <p:cNvSpPr/>
          <p:nvPr/>
        </p:nvSpPr>
        <p:spPr>
          <a:xfrm>
            <a:off x="3877449" y="487325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91" name="object 12591"/>
          <p:cNvSpPr/>
          <p:nvPr/>
        </p:nvSpPr>
        <p:spPr>
          <a:xfrm>
            <a:off x="3877322" y="4846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92" name="object 12592"/>
          <p:cNvSpPr/>
          <p:nvPr/>
        </p:nvSpPr>
        <p:spPr>
          <a:xfrm>
            <a:off x="3877068" y="48356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93" name="object 12593"/>
          <p:cNvSpPr/>
          <p:nvPr/>
        </p:nvSpPr>
        <p:spPr>
          <a:xfrm>
            <a:off x="3876941" y="48255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94" name="object 12594"/>
          <p:cNvSpPr/>
          <p:nvPr/>
        </p:nvSpPr>
        <p:spPr>
          <a:xfrm>
            <a:off x="3876687" y="48152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95" name="object 12595"/>
          <p:cNvSpPr/>
          <p:nvPr/>
        </p:nvSpPr>
        <p:spPr>
          <a:xfrm>
            <a:off x="3876560" y="4811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96" name="object 12596"/>
          <p:cNvSpPr/>
          <p:nvPr/>
        </p:nvSpPr>
        <p:spPr>
          <a:xfrm>
            <a:off x="3876306" y="47968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97" name="object 12597"/>
          <p:cNvSpPr/>
          <p:nvPr/>
        </p:nvSpPr>
        <p:spPr>
          <a:xfrm>
            <a:off x="3876179" y="47882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98" name="object 12598"/>
          <p:cNvSpPr/>
          <p:nvPr/>
        </p:nvSpPr>
        <p:spPr>
          <a:xfrm>
            <a:off x="3875925" y="47776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99" name="object 12599"/>
          <p:cNvSpPr/>
          <p:nvPr/>
        </p:nvSpPr>
        <p:spPr>
          <a:xfrm>
            <a:off x="3875798" y="4772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00" name="object 12600"/>
          <p:cNvSpPr/>
          <p:nvPr/>
        </p:nvSpPr>
        <p:spPr>
          <a:xfrm>
            <a:off x="3875417" y="4767592"/>
            <a:ext cx="635" cy="67310"/>
          </a:xfrm>
          <a:custGeom>
            <a:avLst/>
            <a:gdLst/>
            <a:ahLst/>
            <a:cxnLst/>
            <a:rect l="l" t="t" r="r" b="b"/>
            <a:pathLst>
              <a:path w="635" h="67310">
                <a:moveTo>
                  <a:pt x="254" y="-4762"/>
                </a:moveTo>
                <a:lnTo>
                  <a:pt x="254" y="7207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01" name="object 12601"/>
          <p:cNvSpPr/>
          <p:nvPr/>
        </p:nvSpPr>
        <p:spPr>
          <a:xfrm>
            <a:off x="3875163" y="47604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02" name="object 12602"/>
          <p:cNvSpPr/>
          <p:nvPr/>
        </p:nvSpPr>
        <p:spPr>
          <a:xfrm>
            <a:off x="3875036" y="47480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03" name="object 12603"/>
          <p:cNvSpPr/>
          <p:nvPr/>
        </p:nvSpPr>
        <p:spPr>
          <a:xfrm>
            <a:off x="3874782" y="47390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04" name="object 12604"/>
          <p:cNvSpPr/>
          <p:nvPr/>
        </p:nvSpPr>
        <p:spPr>
          <a:xfrm>
            <a:off x="3874655" y="47326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05" name="object 12605"/>
          <p:cNvSpPr/>
          <p:nvPr/>
        </p:nvSpPr>
        <p:spPr>
          <a:xfrm>
            <a:off x="3874401" y="47181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06" name="object 12606"/>
          <p:cNvSpPr/>
          <p:nvPr/>
        </p:nvSpPr>
        <p:spPr>
          <a:xfrm>
            <a:off x="3874274" y="47072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07" name="object 12607"/>
          <p:cNvSpPr/>
          <p:nvPr/>
        </p:nvSpPr>
        <p:spPr>
          <a:xfrm>
            <a:off x="3874020" y="47014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08" name="object 12608"/>
          <p:cNvSpPr/>
          <p:nvPr/>
        </p:nvSpPr>
        <p:spPr>
          <a:xfrm>
            <a:off x="3873893" y="46891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09" name="object 12609"/>
          <p:cNvSpPr/>
          <p:nvPr/>
        </p:nvSpPr>
        <p:spPr>
          <a:xfrm>
            <a:off x="3873639" y="46827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10" name="object 12610"/>
          <p:cNvSpPr/>
          <p:nvPr/>
        </p:nvSpPr>
        <p:spPr>
          <a:xfrm>
            <a:off x="3873512" y="46734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11" name="object 12611"/>
          <p:cNvSpPr/>
          <p:nvPr/>
        </p:nvSpPr>
        <p:spPr>
          <a:xfrm>
            <a:off x="3873258" y="46678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12" name="object 12612"/>
          <p:cNvSpPr/>
          <p:nvPr/>
        </p:nvSpPr>
        <p:spPr>
          <a:xfrm>
            <a:off x="3873131" y="46571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13" name="object 12613"/>
          <p:cNvSpPr/>
          <p:nvPr/>
        </p:nvSpPr>
        <p:spPr>
          <a:xfrm>
            <a:off x="3872750" y="4648339"/>
            <a:ext cx="635" cy="76200"/>
          </a:xfrm>
          <a:custGeom>
            <a:avLst/>
            <a:gdLst/>
            <a:ahLst/>
            <a:cxnLst/>
            <a:rect l="l" t="t" r="r" b="b"/>
            <a:pathLst>
              <a:path w="635" h="76200">
                <a:moveTo>
                  <a:pt x="254" y="-4762"/>
                </a:moveTo>
                <a:lnTo>
                  <a:pt x="254" y="8083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14" name="object 12614"/>
          <p:cNvSpPr/>
          <p:nvPr/>
        </p:nvSpPr>
        <p:spPr>
          <a:xfrm>
            <a:off x="3836809" y="4642116"/>
            <a:ext cx="36195" cy="95250"/>
          </a:xfrm>
          <a:custGeom>
            <a:avLst/>
            <a:gdLst/>
            <a:ahLst/>
            <a:cxnLst/>
            <a:rect l="l" t="t" r="r" b="b"/>
            <a:pathLst>
              <a:path w="36195" h="95250">
                <a:moveTo>
                  <a:pt x="0" y="94869"/>
                </a:moveTo>
                <a:lnTo>
                  <a:pt x="0" y="0"/>
                </a:lnTo>
                <a:lnTo>
                  <a:pt x="36195" y="0"/>
                </a:lnTo>
                <a:lnTo>
                  <a:pt x="36195" y="6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15" name="object 12615"/>
          <p:cNvSpPr/>
          <p:nvPr/>
        </p:nvSpPr>
        <p:spPr>
          <a:xfrm>
            <a:off x="3816235" y="4615319"/>
            <a:ext cx="38735" cy="100965"/>
          </a:xfrm>
          <a:custGeom>
            <a:avLst/>
            <a:gdLst/>
            <a:ahLst/>
            <a:cxnLst/>
            <a:rect l="l" t="t" r="r" b="b"/>
            <a:pathLst>
              <a:path w="38735" h="100964">
                <a:moveTo>
                  <a:pt x="0" y="100457"/>
                </a:moveTo>
                <a:lnTo>
                  <a:pt x="0" y="0"/>
                </a:lnTo>
                <a:lnTo>
                  <a:pt x="38608" y="0"/>
                </a:lnTo>
                <a:lnTo>
                  <a:pt x="38608" y="267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16" name="object 12616"/>
          <p:cNvSpPr/>
          <p:nvPr/>
        </p:nvSpPr>
        <p:spPr>
          <a:xfrm>
            <a:off x="3781945" y="4594364"/>
            <a:ext cx="53975" cy="30480"/>
          </a:xfrm>
          <a:custGeom>
            <a:avLst/>
            <a:gdLst/>
            <a:ahLst/>
            <a:cxnLst/>
            <a:rect l="l" t="t" r="r" b="b"/>
            <a:pathLst>
              <a:path w="53975" h="30479">
                <a:moveTo>
                  <a:pt x="0" y="30352"/>
                </a:moveTo>
                <a:lnTo>
                  <a:pt x="0" y="0"/>
                </a:lnTo>
                <a:lnTo>
                  <a:pt x="53594" y="0"/>
                </a:lnTo>
                <a:lnTo>
                  <a:pt x="53594" y="209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17" name="object 12617"/>
          <p:cNvSpPr/>
          <p:nvPr/>
        </p:nvSpPr>
        <p:spPr>
          <a:xfrm>
            <a:off x="3885069" y="46653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18" name="object 12618"/>
          <p:cNvSpPr/>
          <p:nvPr/>
        </p:nvSpPr>
        <p:spPr>
          <a:xfrm>
            <a:off x="3884942" y="46220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19" name="object 12619"/>
          <p:cNvSpPr/>
          <p:nvPr/>
        </p:nvSpPr>
        <p:spPr>
          <a:xfrm>
            <a:off x="3885831" y="47147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20" name="object 12620"/>
          <p:cNvSpPr/>
          <p:nvPr/>
        </p:nvSpPr>
        <p:spPr>
          <a:xfrm>
            <a:off x="3886974" y="48187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21" name="object 12621"/>
          <p:cNvSpPr/>
          <p:nvPr/>
        </p:nvSpPr>
        <p:spPr>
          <a:xfrm>
            <a:off x="3886847" y="47223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22" name="object 12622"/>
          <p:cNvSpPr/>
          <p:nvPr/>
        </p:nvSpPr>
        <p:spPr>
          <a:xfrm>
            <a:off x="3886593" y="46972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23" name="object 12623"/>
          <p:cNvSpPr/>
          <p:nvPr/>
        </p:nvSpPr>
        <p:spPr>
          <a:xfrm>
            <a:off x="3887609" y="4839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24" name="object 12624"/>
          <p:cNvSpPr/>
          <p:nvPr/>
        </p:nvSpPr>
        <p:spPr>
          <a:xfrm>
            <a:off x="3887990" y="480340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25" name="object 12625"/>
          <p:cNvSpPr/>
          <p:nvPr/>
        </p:nvSpPr>
        <p:spPr>
          <a:xfrm>
            <a:off x="3887609" y="4764417"/>
            <a:ext cx="635" cy="75565"/>
          </a:xfrm>
          <a:custGeom>
            <a:avLst/>
            <a:gdLst/>
            <a:ahLst/>
            <a:cxnLst/>
            <a:rect l="l" t="t" r="r" b="b"/>
            <a:pathLst>
              <a:path w="635" h="75564">
                <a:moveTo>
                  <a:pt x="190" y="-4762"/>
                </a:moveTo>
                <a:lnTo>
                  <a:pt x="190" y="8007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26" name="object 12626"/>
          <p:cNvSpPr/>
          <p:nvPr/>
        </p:nvSpPr>
        <p:spPr>
          <a:xfrm>
            <a:off x="3888498" y="481369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27" name="object 12627"/>
          <p:cNvSpPr/>
          <p:nvPr/>
        </p:nvSpPr>
        <p:spPr>
          <a:xfrm>
            <a:off x="3888371" y="47495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28" name="object 12628"/>
          <p:cNvSpPr/>
          <p:nvPr/>
        </p:nvSpPr>
        <p:spPr>
          <a:xfrm>
            <a:off x="3887863" y="4740541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3875"/>
                </a:moveTo>
                <a:lnTo>
                  <a:pt x="0" y="0"/>
                </a:lnTo>
                <a:lnTo>
                  <a:pt x="635" y="0"/>
                </a:lnTo>
                <a:lnTo>
                  <a:pt x="635" y="90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29" name="object 12629"/>
          <p:cNvSpPr/>
          <p:nvPr/>
        </p:nvSpPr>
        <p:spPr>
          <a:xfrm>
            <a:off x="3890022" y="49422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30" name="object 12630"/>
          <p:cNvSpPr/>
          <p:nvPr/>
        </p:nvSpPr>
        <p:spPr>
          <a:xfrm>
            <a:off x="3890784" y="49713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31" name="object 12631"/>
          <p:cNvSpPr/>
          <p:nvPr/>
        </p:nvSpPr>
        <p:spPr>
          <a:xfrm>
            <a:off x="3890657" y="49178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32" name="object 12632"/>
          <p:cNvSpPr/>
          <p:nvPr/>
        </p:nvSpPr>
        <p:spPr>
          <a:xfrm>
            <a:off x="3890403" y="48832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33" name="object 12633"/>
          <p:cNvSpPr/>
          <p:nvPr/>
        </p:nvSpPr>
        <p:spPr>
          <a:xfrm>
            <a:off x="3890149" y="4872240"/>
            <a:ext cx="635" cy="70485"/>
          </a:xfrm>
          <a:custGeom>
            <a:avLst/>
            <a:gdLst/>
            <a:ahLst/>
            <a:cxnLst/>
            <a:rect l="l" t="t" r="r" b="b"/>
            <a:pathLst>
              <a:path w="635" h="70485">
                <a:moveTo>
                  <a:pt x="190" y="-4762"/>
                </a:moveTo>
                <a:lnTo>
                  <a:pt x="190" y="7473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34" name="object 12634"/>
          <p:cNvSpPr/>
          <p:nvPr/>
        </p:nvSpPr>
        <p:spPr>
          <a:xfrm>
            <a:off x="3889895" y="48439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35" name="object 12635"/>
          <p:cNvSpPr/>
          <p:nvPr/>
        </p:nvSpPr>
        <p:spPr>
          <a:xfrm>
            <a:off x="3889641" y="48304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36" name="object 12636"/>
          <p:cNvSpPr/>
          <p:nvPr/>
        </p:nvSpPr>
        <p:spPr>
          <a:xfrm>
            <a:off x="3889514" y="47940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37" name="object 12637"/>
          <p:cNvSpPr/>
          <p:nvPr/>
        </p:nvSpPr>
        <p:spPr>
          <a:xfrm>
            <a:off x="3889260" y="47733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38" name="object 12638"/>
          <p:cNvSpPr/>
          <p:nvPr/>
        </p:nvSpPr>
        <p:spPr>
          <a:xfrm>
            <a:off x="3889133" y="4745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39" name="object 12639"/>
          <p:cNvSpPr/>
          <p:nvPr/>
        </p:nvSpPr>
        <p:spPr>
          <a:xfrm>
            <a:off x="3888879" y="47313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40" name="object 12640"/>
          <p:cNvSpPr/>
          <p:nvPr/>
        </p:nvSpPr>
        <p:spPr>
          <a:xfrm>
            <a:off x="3888117" y="4707902"/>
            <a:ext cx="1270" cy="33020"/>
          </a:xfrm>
          <a:custGeom>
            <a:avLst/>
            <a:gdLst/>
            <a:ahLst/>
            <a:cxnLst/>
            <a:rect l="l" t="t" r="r" b="b"/>
            <a:pathLst>
              <a:path w="1270" h="33020">
                <a:moveTo>
                  <a:pt x="0" y="32638"/>
                </a:moveTo>
                <a:lnTo>
                  <a:pt x="0" y="0"/>
                </a:lnTo>
                <a:lnTo>
                  <a:pt x="1016" y="0"/>
                </a:lnTo>
                <a:lnTo>
                  <a:pt x="1016" y="234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41" name="object 12641"/>
          <p:cNvSpPr/>
          <p:nvPr/>
        </p:nvSpPr>
        <p:spPr>
          <a:xfrm>
            <a:off x="3887355" y="467983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280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42" name="object 12642"/>
          <p:cNvSpPr/>
          <p:nvPr/>
        </p:nvSpPr>
        <p:spPr>
          <a:xfrm>
            <a:off x="3886720" y="4672215"/>
            <a:ext cx="1270" cy="25400"/>
          </a:xfrm>
          <a:custGeom>
            <a:avLst/>
            <a:gdLst/>
            <a:ahLst/>
            <a:cxnLst/>
            <a:rect l="l" t="t" r="r" b="b"/>
            <a:pathLst>
              <a:path w="1270" h="25400">
                <a:moveTo>
                  <a:pt x="0" y="25019"/>
                </a:moveTo>
                <a:lnTo>
                  <a:pt x="0" y="0"/>
                </a:lnTo>
                <a:lnTo>
                  <a:pt x="1270" y="0"/>
                </a:lnTo>
                <a:lnTo>
                  <a:pt x="1270" y="76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43" name="object 12643"/>
          <p:cNvSpPr/>
          <p:nvPr/>
        </p:nvSpPr>
        <p:spPr>
          <a:xfrm>
            <a:off x="3886466" y="464694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44" name="object 12644"/>
          <p:cNvSpPr/>
          <p:nvPr/>
        </p:nvSpPr>
        <p:spPr>
          <a:xfrm>
            <a:off x="3886212" y="46381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45" name="object 12645"/>
          <p:cNvSpPr/>
          <p:nvPr/>
        </p:nvSpPr>
        <p:spPr>
          <a:xfrm>
            <a:off x="3885958" y="4630432"/>
            <a:ext cx="635" cy="84455"/>
          </a:xfrm>
          <a:custGeom>
            <a:avLst/>
            <a:gdLst/>
            <a:ahLst/>
            <a:cxnLst/>
            <a:rect l="l" t="t" r="r" b="b"/>
            <a:pathLst>
              <a:path w="635" h="84454">
                <a:moveTo>
                  <a:pt x="317" y="-4762"/>
                </a:moveTo>
                <a:lnTo>
                  <a:pt x="317" y="8909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46" name="object 12646"/>
          <p:cNvSpPr/>
          <p:nvPr/>
        </p:nvSpPr>
        <p:spPr>
          <a:xfrm>
            <a:off x="3891165" y="46285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47" name="object 12647"/>
          <p:cNvSpPr/>
          <p:nvPr/>
        </p:nvSpPr>
        <p:spPr>
          <a:xfrm>
            <a:off x="3886212" y="4617351"/>
            <a:ext cx="5080" cy="13335"/>
          </a:xfrm>
          <a:custGeom>
            <a:avLst/>
            <a:gdLst/>
            <a:ahLst/>
            <a:cxnLst/>
            <a:rect l="l" t="t" r="r" b="b"/>
            <a:pathLst>
              <a:path w="5079" h="13335">
                <a:moveTo>
                  <a:pt x="0" y="13080"/>
                </a:moveTo>
                <a:lnTo>
                  <a:pt x="0" y="0"/>
                </a:lnTo>
                <a:lnTo>
                  <a:pt x="5080" y="0"/>
                </a:lnTo>
                <a:lnTo>
                  <a:pt x="5080" y="111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48" name="object 12648"/>
          <p:cNvSpPr/>
          <p:nvPr/>
        </p:nvSpPr>
        <p:spPr>
          <a:xfrm>
            <a:off x="3885704" y="4602619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3048" y="0"/>
                </a:lnTo>
                <a:lnTo>
                  <a:pt x="3048" y="147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49" name="object 12649"/>
          <p:cNvSpPr/>
          <p:nvPr/>
        </p:nvSpPr>
        <p:spPr>
          <a:xfrm>
            <a:off x="3885450" y="459436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82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50" name="object 12650"/>
          <p:cNvSpPr/>
          <p:nvPr/>
        </p:nvSpPr>
        <p:spPr>
          <a:xfrm>
            <a:off x="3885069" y="4585347"/>
            <a:ext cx="1270" cy="36830"/>
          </a:xfrm>
          <a:custGeom>
            <a:avLst/>
            <a:gdLst/>
            <a:ahLst/>
            <a:cxnLst/>
            <a:rect l="l" t="t" r="r" b="b"/>
            <a:pathLst>
              <a:path w="1270" h="36829">
                <a:moveTo>
                  <a:pt x="0" y="36702"/>
                </a:moveTo>
                <a:lnTo>
                  <a:pt x="0" y="0"/>
                </a:lnTo>
                <a:lnTo>
                  <a:pt x="1270" y="0"/>
                </a:lnTo>
                <a:lnTo>
                  <a:pt x="1270" y="90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51" name="object 12651"/>
          <p:cNvSpPr/>
          <p:nvPr/>
        </p:nvSpPr>
        <p:spPr>
          <a:xfrm>
            <a:off x="3884688" y="457937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52" name="object 12652"/>
          <p:cNvSpPr/>
          <p:nvPr/>
        </p:nvSpPr>
        <p:spPr>
          <a:xfrm>
            <a:off x="3884561" y="45694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53" name="object 12653"/>
          <p:cNvSpPr/>
          <p:nvPr/>
        </p:nvSpPr>
        <p:spPr>
          <a:xfrm>
            <a:off x="3884307" y="45577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54" name="object 12654"/>
          <p:cNvSpPr/>
          <p:nvPr/>
        </p:nvSpPr>
        <p:spPr>
          <a:xfrm>
            <a:off x="3884180" y="45430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55" name="object 12655"/>
          <p:cNvSpPr/>
          <p:nvPr/>
        </p:nvSpPr>
        <p:spPr>
          <a:xfrm>
            <a:off x="3883926" y="45266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56" name="object 12656"/>
          <p:cNvSpPr/>
          <p:nvPr/>
        </p:nvSpPr>
        <p:spPr>
          <a:xfrm>
            <a:off x="3883799" y="45115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57" name="object 12657"/>
          <p:cNvSpPr/>
          <p:nvPr/>
        </p:nvSpPr>
        <p:spPr>
          <a:xfrm>
            <a:off x="3883545" y="45068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58" name="object 12658"/>
          <p:cNvSpPr/>
          <p:nvPr/>
        </p:nvSpPr>
        <p:spPr>
          <a:xfrm>
            <a:off x="3808742" y="4489716"/>
            <a:ext cx="75565" cy="104775"/>
          </a:xfrm>
          <a:custGeom>
            <a:avLst/>
            <a:gdLst/>
            <a:ahLst/>
            <a:cxnLst/>
            <a:rect l="l" t="t" r="r" b="b"/>
            <a:pathLst>
              <a:path w="75564" h="104775">
                <a:moveTo>
                  <a:pt x="0" y="104648"/>
                </a:moveTo>
                <a:lnTo>
                  <a:pt x="0" y="0"/>
                </a:lnTo>
                <a:lnTo>
                  <a:pt x="75057" y="0"/>
                </a:lnTo>
                <a:lnTo>
                  <a:pt x="75057" y="171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59" name="object 12659"/>
          <p:cNvSpPr/>
          <p:nvPr/>
        </p:nvSpPr>
        <p:spPr>
          <a:xfrm>
            <a:off x="3891800" y="46784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60" name="object 12660"/>
          <p:cNvSpPr/>
          <p:nvPr/>
        </p:nvSpPr>
        <p:spPr>
          <a:xfrm>
            <a:off x="3892181" y="46629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61" name="object 12661"/>
          <p:cNvSpPr/>
          <p:nvPr/>
        </p:nvSpPr>
        <p:spPr>
          <a:xfrm>
            <a:off x="3891800" y="4628019"/>
            <a:ext cx="635" cy="50800"/>
          </a:xfrm>
          <a:custGeom>
            <a:avLst/>
            <a:gdLst/>
            <a:ahLst/>
            <a:cxnLst/>
            <a:rect l="l" t="t" r="r" b="b"/>
            <a:pathLst>
              <a:path w="635" h="50800">
                <a:moveTo>
                  <a:pt x="190" y="-4762"/>
                </a:moveTo>
                <a:lnTo>
                  <a:pt x="190" y="5518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62" name="object 12662"/>
          <p:cNvSpPr/>
          <p:nvPr/>
        </p:nvSpPr>
        <p:spPr>
          <a:xfrm>
            <a:off x="3891546" y="4509274"/>
            <a:ext cx="635" cy="118745"/>
          </a:xfrm>
          <a:custGeom>
            <a:avLst/>
            <a:gdLst/>
            <a:ahLst/>
            <a:cxnLst/>
            <a:rect l="l" t="t" r="r" b="b"/>
            <a:pathLst>
              <a:path w="635" h="118745">
                <a:moveTo>
                  <a:pt x="254" y="-4762"/>
                </a:moveTo>
                <a:lnTo>
                  <a:pt x="254" y="12350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63" name="object 12663"/>
          <p:cNvSpPr/>
          <p:nvPr/>
        </p:nvSpPr>
        <p:spPr>
          <a:xfrm>
            <a:off x="3893451" y="46715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64" name="object 12664"/>
          <p:cNvSpPr/>
          <p:nvPr/>
        </p:nvSpPr>
        <p:spPr>
          <a:xfrm>
            <a:off x="3893832" y="46946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65" name="object 12665"/>
          <p:cNvSpPr/>
          <p:nvPr/>
        </p:nvSpPr>
        <p:spPr>
          <a:xfrm>
            <a:off x="3894848" y="489027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66" name="object 12666"/>
          <p:cNvSpPr/>
          <p:nvPr/>
        </p:nvSpPr>
        <p:spPr>
          <a:xfrm>
            <a:off x="3894594" y="48552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67" name="object 12667"/>
          <p:cNvSpPr/>
          <p:nvPr/>
        </p:nvSpPr>
        <p:spPr>
          <a:xfrm>
            <a:off x="3895229" y="4808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68" name="object 12668"/>
          <p:cNvSpPr/>
          <p:nvPr/>
        </p:nvSpPr>
        <p:spPr>
          <a:xfrm>
            <a:off x="3894721" y="4778641"/>
            <a:ext cx="635" cy="76835"/>
          </a:xfrm>
          <a:custGeom>
            <a:avLst/>
            <a:gdLst/>
            <a:ahLst/>
            <a:cxnLst/>
            <a:rect l="l" t="t" r="r" b="b"/>
            <a:pathLst>
              <a:path w="635" h="76835">
                <a:moveTo>
                  <a:pt x="254" y="-4762"/>
                </a:moveTo>
                <a:lnTo>
                  <a:pt x="254" y="8134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69" name="object 12669"/>
          <p:cNvSpPr/>
          <p:nvPr/>
        </p:nvSpPr>
        <p:spPr>
          <a:xfrm>
            <a:off x="3896372" y="49386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70" name="object 12670"/>
          <p:cNvSpPr/>
          <p:nvPr/>
        </p:nvSpPr>
        <p:spPr>
          <a:xfrm>
            <a:off x="3896118" y="48728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71" name="object 12671"/>
          <p:cNvSpPr/>
          <p:nvPr/>
        </p:nvSpPr>
        <p:spPr>
          <a:xfrm>
            <a:off x="3895991" y="48189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72" name="object 12672"/>
          <p:cNvSpPr/>
          <p:nvPr/>
        </p:nvSpPr>
        <p:spPr>
          <a:xfrm>
            <a:off x="3895737" y="477876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73" name="object 12673"/>
          <p:cNvSpPr/>
          <p:nvPr/>
        </p:nvSpPr>
        <p:spPr>
          <a:xfrm>
            <a:off x="3895610" y="47454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74" name="object 12674"/>
          <p:cNvSpPr/>
          <p:nvPr/>
        </p:nvSpPr>
        <p:spPr>
          <a:xfrm>
            <a:off x="3894975" y="4736223"/>
            <a:ext cx="1270" cy="42545"/>
          </a:xfrm>
          <a:custGeom>
            <a:avLst/>
            <a:gdLst/>
            <a:ahLst/>
            <a:cxnLst/>
            <a:rect l="l" t="t" r="r" b="b"/>
            <a:pathLst>
              <a:path w="1270" h="42545">
                <a:moveTo>
                  <a:pt x="0" y="42417"/>
                </a:moveTo>
                <a:lnTo>
                  <a:pt x="0" y="0"/>
                </a:lnTo>
                <a:lnTo>
                  <a:pt x="762" y="0"/>
                </a:lnTo>
                <a:lnTo>
                  <a:pt x="762" y="92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75" name="object 12675"/>
          <p:cNvSpPr/>
          <p:nvPr/>
        </p:nvSpPr>
        <p:spPr>
          <a:xfrm>
            <a:off x="3896880" y="47665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76" name="object 12676"/>
          <p:cNvSpPr/>
          <p:nvPr/>
        </p:nvSpPr>
        <p:spPr>
          <a:xfrm>
            <a:off x="3896753" y="47152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77" name="object 12677"/>
          <p:cNvSpPr/>
          <p:nvPr/>
        </p:nvSpPr>
        <p:spPr>
          <a:xfrm>
            <a:off x="3895356" y="4691138"/>
            <a:ext cx="1905" cy="45085"/>
          </a:xfrm>
          <a:custGeom>
            <a:avLst/>
            <a:gdLst/>
            <a:ahLst/>
            <a:cxnLst/>
            <a:rect l="l" t="t" r="r" b="b"/>
            <a:pathLst>
              <a:path w="1904" h="45085">
                <a:moveTo>
                  <a:pt x="0" y="45085"/>
                </a:moveTo>
                <a:lnTo>
                  <a:pt x="0" y="0"/>
                </a:lnTo>
                <a:lnTo>
                  <a:pt x="1524" y="0"/>
                </a:lnTo>
                <a:lnTo>
                  <a:pt x="1524" y="241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78" name="object 12678"/>
          <p:cNvSpPr/>
          <p:nvPr/>
        </p:nvSpPr>
        <p:spPr>
          <a:xfrm>
            <a:off x="3894467" y="463703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541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79" name="object 12679"/>
          <p:cNvSpPr/>
          <p:nvPr/>
        </p:nvSpPr>
        <p:spPr>
          <a:xfrm>
            <a:off x="3894213" y="461709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80" name="object 12680"/>
          <p:cNvSpPr/>
          <p:nvPr/>
        </p:nvSpPr>
        <p:spPr>
          <a:xfrm>
            <a:off x="3893959" y="4595380"/>
            <a:ext cx="1270" cy="99695"/>
          </a:xfrm>
          <a:custGeom>
            <a:avLst/>
            <a:gdLst/>
            <a:ahLst/>
            <a:cxnLst/>
            <a:rect l="l" t="t" r="r" b="b"/>
            <a:pathLst>
              <a:path w="1270" h="99695">
                <a:moveTo>
                  <a:pt x="380" y="-4762"/>
                </a:moveTo>
                <a:lnTo>
                  <a:pt x="380" y="10407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81" name="object 12681"/>
          <p:cNvSpPr/>
          <p:nvPr/>
        </p:nvSpPr>
        <p:spPr>
          <a:xfrm>
            <a:off x="3893578" y="4587252"/>
            <a:ext cx="1270" cy="84455"/>
          </a:xfrm>
          <a:custGeom>
            <a:avLst/>
            <a:gdLst/>
            <a:ahLst/>
            <a:cxnLst/>
            <a:rect l="l" t="t" r="r" b="b"/>
            <a:pathLst>
              <a:path w="1270" h="84454">
                <a:moveTo>
                  <a:pt x="380" y="-4762"/>
                </a:moveTo>
                <a:lnTo>
                  <a:pt x="380" y="89090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82" name="object 12682"/>
          <p:cNvSpPr/>
          <p:nvPr/>
        </p:nvSpPr>
        <p:spPr>
          <a:xfrm>
            <a:off x="3893324" y="45679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83" name="object 12683"/>
          <p:cNvSpPr/>
          <p:nvPr/>
        </p:nvSpPr>
        <p:spPr>
          <a:xfrm>
            <a:off x="3893070" y="455893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84" name="object 12684"/>
          <p:cNvSpPr/>
          <p:nvPr/>
        </p:nvSpPr>
        <p:spPr>
          <a:xfrm>
            <a:off x="3892943" y="45529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85" name="object 12685"/>
          <p:cNvSpPr/>
          <p:nvPr/>
        </p:nvSpPr>
        <p:spPr>
          <a:xfrm>
            <a:off x="3892689" y="45298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86" name="object 12686"/>
          <p:cNvSpPr/>
          <p:nvPr/>
        </p:nvSpPr>
        <p:spPr>
          <a:xfrm>
            <a:off x="3899039" y="475260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87" name="object 12687"/>
          <p:cNvSpPr/>
          <p:nvPr/>
        </p:nvSpPr>
        <p:spPr>
          <a:xfrm>
            <a:off x="3898785" y="4632464"/>
            <a:ext cx="635" cy="120650"/>
          </a:xfrm>
          <a:custGeom>
            <a:avLst/>
            <a:gdLst/>
            <a:ahLst/>
            <a:cxnLst/>
            <a:rect l="l" t="t" r="r" b="b"/>
            <a:pathLst>
              <a:path w="635" h="120650">
                <a:moveTo>
                  <a:pt x="190" y="-4762"/>
                </a:moveTo>
                <a:lnTo>
                  <a:pt x="190" y="12490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88" name="object 12688"/>
          <p:cNvSpPr/>
          <p:nvPr/>
        </p:nvSpPr>
        <p:spPr>
          <a:xfrm>
            <a:off x="3899928" y="48420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89" name="object 12689"/>
          <p:cNvSpPr/>
          <p:nvPr/>
        </p:nvSpPr>
        <p:spPr>
          <a:xfrm>
            <a:off x="3900309" y="48015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90" name="object 12690"/>
          <p:cNvSpPr/>
          <p:nvPr/>
        </p:nvSpPr>
        <p:spPr>
          <a:xfrm>
            <a:off x="3900055" y="4719840"/>
            <a:ext cx="635" cy="122555"/>
          </a:xfrm>
          <a:custGeom>
            <a:avLst/>
            <a:gdLst/>
            <a:ahLst/>
            <a:cxnLst/>
            <a:rect l="l" t="t" r="r" b="b"/>
            <a:pathLst>
              <a:path w="635" h="122554">
                <a:moveTo>
                  <a:pt x="190" y="-4762"/>
                </a:moveTo>
                <a:lnTo>
                  <a:pt x="190" y="12693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91" name="object 12691"/>
          <p:cNvSpPr/>
          <p:nvPr/>
        </p:nvSpPr>
        <p:spPr>
          <a:xfrm>
            <a:off x="3900690" y="46760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92" name="object 12692"/>
          <p:cNvSpPr/>
          <p:nvPr/>
        </p:nvSpPr>
        <p:spPr>
          <a:xfrm>
            <a:off x="3900309" y="4650752"/>
            <a:ext cx="635" cy="69215"/>
          </a:xfrm>
          <a:custGeom>
            <a:avLst/>
            <a:gdLst/>
            <a:ahLst/>
            <a:cxnLst/>
            <a:rect l="l" t="t" r="r" b="b"/>
            <a:pathLst>
              <a:path w="635" h="69214">
                <a:moveTo>
                  <a:pt x="253" y="-4762"/>
                </a:moveTo>
                <a:lnTo>
                  <a:pt x="253" y="7385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93" name="object 12693"/>
          <p:cNvSpPr/>
          <p:nvPr/>
        </p:nvSpPr>
        <p:spPr>
          <a:xfrm>
            <a:off x="3902595" y="47545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94" name="object 12694"/>
          <p:cNvSpPr/>
          <p:nvPr/>
        </p:nvSpPr>
        <p:spPr>
          <a:xfrm>
            <a:off x="3902468" y="46897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95" name="object 12695"/>
          <p:cNvSpPr/>
          <p:nvPr/>
        </p:nvSpPr>
        <p:spPr>
          <a:xfrm>
            <a:off x="3902214" y="46290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96" name="object 12696"/>
          <p:cNvSpPr/>
          <p:nvPr/>
        </p:nvSpPr>
        <p:spPr>
          <a:xfrm>
            <a:off x="3904373" y="48331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97" name="object 12697"/>
          <p:cNvSpPr/>
          <p:nvPr/>
        </p:nvSpPr>
        <p:spPr>
          <a:xfrm>
            <a:off x="3904119" y="47523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98" name="object 12698"/>
          <p:cNvSpPr/>
          <p:nvPr/>
        </p:nvSpPr>
        <p:spPr>
          <a:xfrm>
            <a:off x="3907802" y="49884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99" name="object 12699"/>
          <p:cNvSpPr/>
          <p:nvPr/>
        </p:nvSpPr>
        <p:spPr>
          <a:xfrm>
            <a:off x="3907548" y="49592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00" name="object 12700"/>
          <p:cNvSpPr/>
          <p:nvPr/>
        </p:nvSpPr>
        <p:spPr>
          <a:xfrm>
            <a:off x="3908564" y="50130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01" name="object 12701"/>
          <p:cNvSpPr/>
          <p:nvPr/>
        </p:nvSpPr>
        <p:spPr>
          <a:xfrm>
            <a:off x="3908310" y="49937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02" name="object 12702"/>
          <p:cNvSpPr/>
          <p:nvPr/>
        </p:nvSpPr>
        <p:spPr>
          <a:xfrm>
            <a:off x="3908183" y="4948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03" name="object 12703"/>
          <p:cNvSpPr/>
          <p:nvPr/>
        </p:nvSpPr>
        <p:spPr>
          <a:xfrm>
            <a:off x="3907675" y="4939550"/>
            <a:ext cx="635" cy="19685"/>
          </a:xfrm>
          <a:custGeom>
            <a:avLst/>
            <a:gdLst/>
            <a:ahLst/>
            <a:cxnLst/>
            <a:rect l="l" t="t" r="r" b="b"/>
            <a:pathLst>
              <a:path w="635" h="19685">
                <a:moveTo>
                  <a:pt x="0" y="19685"/>
                </a:moveTo>
                <a:lnTo>
                  <a:pt x="0" y="0"/>
                </a:lnTo>
                <a:lnTo>
                  <a:pt x="635" y="0"/>
                </a:lnTo>
                <a:lnTo>
                  <a:pt x="635" y="85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04" name="object 12704"/>
          <p:cNvSpPr/>
          <p:nvPr/>
        </p:nvSpPr>
        <p:spPr>
          <a:xfrm>
            <a:off x="3907421" y="49076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05" name="object 12705"/>
          <p:cNvSpPr/>
          <p:nvPr/>
        </p:nvSpPr>
        <p:spPr>
          <a:xfrm>
            <a:off x="3907167" y="48938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06" name="object 12706"/>
          <p:cNvSpPr/>
          <p:nvPr/>
        </p:nvSpPr>
        <p:spPr>
          <a:xfrm>
            <a:off x="3909453" y="49541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07" name="object 12707"/>
          <p:cNvSpPr/>
          <p:nvPr/>
        </p:nvSpPr>
        <p:spPr>
          <a:xfrm>
            <a:off x="3912056" y="4951412"/>
            <a:ext cx="0" cy="201930"/>
          </a:xfrm>
          <a:custGeom>
            <a:avLst/>
            <a:gdLst/>
            <a:ahLst/>
            <a:cxnLst/>
            <a:rect l="l" t="t" r="r" b="b"/>
            <a:pathLst>
              <a:path h="201929">
                <a:moveTo>
                  <a:pt x="0" y="0"/>
                </a:moveTo>
                <a:lnTo>
                  <a:pt x="0" y="201752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08" name="object 12708"/>
          <p:cNvSpPr/>
          <p:nvPr/>
        </p:nvSpPr>
        <p:spPr>
          <a:xfrm>
            <a:off x="3910215" y="4953253"/>
            <a:ext cx="635" cy="9525"/>
          </a:xfrm>
          <a:custGeom>
            <a:avLst/>
            <a:gdLst/>
            <a:ahLst/>
            <a:cxnLst/>
            <a:rect l="l" t="t" r="r" b="b"/>
            <a:pathLst>
              <a:path w="635" h="9525">
                <a:moveTo>
                  <a:pt x="0" y="9144"/>
                </a:moveTo>
                <a:lnTo>
                  <a:pt x="0" y="0"/>
                </a:lnTo>
                <a:lnTo>
                  <a:pt x="508" y="0"/>
                </a:lnTo>
                <a:lnTo>
                  <a:pt x="508" y="292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09" name="object 12709"/>
          <p:cNvSpPr/>
          <p:nvPr/>
        </p:nvSpPr>
        <p:spPr>
          <a:xfrm>
            <a:off x="3912755" y="49931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10" name="object 12710"/>
          <p:cNvSpPr/>
          <p:nvPr/>
        </p:nvSpPr>
        <p:spPr>
          <a:xfrm>
            <a:off x="3912501" y="49645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11" name="object 12711"/>
          <p:cNvSpPr/>
          <p:nvPr/>
        </p:nvSpPr>
        <p:spPr>
          <a:xfrm>
            <a:off x="3912374" y="49406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12" name="object 12712"/>
          <p:cNvSpPr/>
          <p:nvPr/>
        </p:nvSpPr>
        <p:spPr>
          <a:xfrm>
            <a:off x="3910469" y="4926710"/>
            <a:ext cx="2540" cy="26670"/>
          </a:xfrm>
          <a:custGeom>
            <a:avLst/>
            <a:gdLst/>
            <a:ahLst/>
            <a:cxnLst/>
            <a:rect l="l" t="t" r="r" b="b"/>
            <a:pathLst>
              <a:path w="2539" h="26670">
                <a:moveTo>
                  <a:pt x="0" y="26542"/>
                </a:moveTo>
                <a:lnTo>
                  <a:pt x="0" y="0"/>
                </a:lnTo>
                <a:lnTo>
                  <a:pt x="2032" y="0"/>
                </a:lnTo>
                <a:lnTo>
                  <a:pt x="2032" y="139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13" name="object 12713"/>
          <p:cNvSpPr/>
          <p:nvPr/>
        </p:nvSpPr>
        <p:spPr>
          <a:xfrm>
            <a:off x="3909580" y="4919598"/>
            <a:ext cx="1905" cy="34925"/>
          </a:xfrm>
          <a:custGeom>
            <a:avLst/>
            <a:gdLst/>
            <a:ahLst/>
            <a:cxnLst/>
            <a:rect l="l" t="t" r="r" b="b"/>
            <a:pathLst>
              <a:path w="1904" h="34925">
                <a:moveTo>
                  <a:pt x="0" y="34544"/>
                </a:moveTo>
                <a:lnTo>
                  <a:pt x="0" y="0"/>
                </a:lnTo>
                <a:lnTo>
                  <a:pt x="1905" y="0"/>
                </a:lnTo>
                <a:lnTo>
                  <a:pt x="1905" y="71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14" name="object 12714"/>
          <p:cNvSpPr/>
          <p:nvPr/>
        </p:nvSpPr>
        <p:spPr>
          <a:xfrm>
            <a:off x="3909326" y="490778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18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15" name="object 12715"/>
          <p:cNvSpPr/>
          <p:nvPr/>
        </p:nvSpPr>
        <p:spPr>
          <a:xfrm>
            <a:off x="3909072" y="488454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16" name="object 12716"/>
          <p:cNvSpPr/>
          <p:nvPr/>
        </p:nvSpPr>
        <p:spPr>
          <a:xfrm>
            <a:off x="3908945" y="48783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17" name="object 12717"/>
          <p:cNvSpPr/>
          <p:nvPr/>
        </p:nvSpPr>
        <p:spPr>
          <a:xfrm>
            <a:off x="3907421" y="4877308"/>
            <a:ext cx="1905" cy="16510"/>
          </a:xfrm>
          <a:custGeom>
            <a:avLst/>
            <a:gdLst/>
            <a:ahLst/>
            <a:cxnLst/>
            <a:rect l="l" t="t" r="r" b="b"/>
            <a:pathLst>
              <a:path w="1904" h="16510">
                <a:moveTo>
                  <a:pt x="0" y="16510"/>
                </a:moveTo>
                <a:lnTo>
                  <a:pt x="0" y="0"/>
                </a:lnTo>
                <a:lnTo>
                  <a:pt x="1778" y="0"/>
                </a:lnTo>
                <a:lnTo>
                  <a:pt x="1778" y="101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18" name="object 12718"/>
          <p:cNvSpPr/>
          <p:nvPr/>
        </p:nvSpPr>
        <p:spPr>
          <a:xfrm>
            <a:off x="3907040" y="486117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61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19" name="object 12719"/>
          <p:cNvSpPr/>
          <p:nvPr/>
        </p:nvSpPr>
        <p:spPr>
          <a:xfrm>
            <a:off x="3906786" y="4850510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20" name="object 12720"/>
          <p:cNvSpPr/>
          <p:nvPr/>
        </p:nvSpPr>
        <p:spPr>
          <a:xfrm>
            <a:off x="3906659" y="48413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21" name="object 12721"/>
          <p:cNvSpPr/>
          <p:nvPr/>
        </p:nvSpPr>
        <p:spPr>
          <a:xfrm>
            <a:off x="3906405" y="48342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22" name="object 12722"/>
          <p:cNvSpPr/>
          <p:nvPr/>
        </p:nvSpPr>
        <p:spPr>
          <a:xfrm>
            <a:off x="3906278" y="48286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23" name="object 12723"/>
          <p:cNvSpPr/>
          <p:nvPr/>
        </p:nvSpPr>
        <p:spPr>
          <a:xfrm>
            <a:off x="3906024" y="48221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24" name="object 12724"/>
          <p:cNvSpPr/>
          <p:nvPr/>
        </p:nvSpPr>
        <p:spPr>
          <a:xfrm>
            <a:off x="3905897" y="48056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25" name="object 12725"/>
          <p:cNvSpPr/>
          <p:nvPr/>
        </p:nvSpPr>
        <p:spPr>
          <a:xfrm>
            <a:off x="3905643" y="47961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26" name="object 12726"/>
          <p:cNvSpPr/>
          <p:nvPr/>
        </p:nvSpPr>
        <p:spPr>
          <a:xfrm>
            <a:off x="3905516" y="47887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27" name="object 12727"/>
          <p:cNvSpPr/>
          <p:nvPr/>
        </p:nvSpPr>
        <p:spPr>
          <a:xfrm>
            <a:off x="3905262" y="47823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28" name="object 12728"/>
          <p:cNvSpPr/>
          <p:nvPr/>
        </p:nvSpPr>
        <p:spPr>
          <a:xfrm>
            <a:off x="3905135" y="4765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29" name="object 12729"/>
          <p:cNvSpPr/>
          <p:nvPr/>
        </p:nvSpPr>
        <p:spPr>
          <a:xfrm>
            <a:off x="3904881" y="47614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30" name="object 12730"/>
          <p:cNvSpPr/>
          <p:nvPr/>
        </p:nvSpPr>
        <p:spPr>
          <a:xfrm>
            <a:off x="3904754" y="47425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31" name="object 12731"/>
          <p:cNvSpPr/>
          <p:nvPr/>
        </p:nvSpPr>
        <p:spPr>
          <a:xfrm>
            <a:off x="3904246" y="4739385"/>
            <a:ext cx="635" cy="13335"/>
          </a:xfrm>
          <a:custGeom>
            <a:avLst/>
            <a:gdLst/>
            <a:ahLst/>
            <a:cxnLst/>
            <a:rect l="l" t="t" r="r" b="b"/>
            <a:pathLst>
              <a:path w="635" h="13335">
                <a:moveTo>
                  <a:pt x="0" y="12953"/>
                </a:moveTo>
                <a:lnTo>
                  <a:pt x="0" y="0"/>
                </a:lnTo>
                <a:lnTo>
                  <a:pt x="635" y="0"/>
                </a:lnTo>
                <a:lnTo>
                  <a:pt x="635" y="31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32" name="object 12732"/>
          <p:cNvSpPr/>
          <p:nvPr/>
        </p:nvSpPr>
        <p:spPr>
          <a:xfrm>
            <a:off x="3903992" y="47257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33" name="object 12733"/>
          <p:cNvSpPr/>
          <p:nvPr/>
        </p:nvSpPr>
        <p:spPr>
          <a:xfrm>
            <a:off x="3903738" y="47141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34" name="object 12734"/>
          <p:cNvSpPr/>
          <p:nvPr/>
        </p:nvSpPr>
        <p:spPr>
          <a:xfrm>
            <a:off x="3913898" y="49549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35" name="object 12735"/>
          <p:cNvSpPr/>
          <p:nvPr/>
        </p:nvSpPr>
        <p:spPr>
          <a:xfrm>
            <a:off x="3913644" y="4805553"/>
            <a:ext cx="635" cy="149860"/>
          </a:xfrm>
          <a:custGeom>
            <a:avLst/>
            <a:gdLst/>
            <a:ahLst/>
            <a:cxnLst/>
            <a:rect l="l" t="t" r="r" b="b"/>
            <a:pathLst>
              <a:path w="635" h="149860">
                <a:moveTo>
                  <a:pt x="190" y="-4762"/>
                </a:moveTo>
                <a:lnTo>
                  <a:pt x="190" y="15411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36" name="object 12736"/>
          <p:cNvSpPr/>
          <p:nvPr/>
        </p:nvSpPr>
        <p:spPr>
          <a:xfrm>
            <a:off x="3913517" y="47636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37" name="object 12737"/>
          <p:cNvSpPr/>
          <p:nvPr/>
        </p:nvSpPr>
        <p:spPr>
          <a:xfrm>
            <a:off x="3914279" y="48409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38" name="object 12738"/>
          <p:cNvSpPr/>
          <p:nvPr/>
        </p:nvSpPr>
        <p:spPr>
          <a:xfrm>
            <a:off x="3914660" y="48768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39" name="object 12739"/>
          <p:cNvSpPr/>
          <p:nvPr/>
        </p:nvSpPr>
        <p:spPr>
          <a:xfrm>
            <a:off x="3915041" y="4876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40" name="object 12740"/>
          <p:cNvSpPr/>
          <p:nvPr/>
        </p:nvSpPr>
        <p:spPr>
          <a:xfrm>
            <a:off x="3914787" y="4774946"/>
            <a:ext cx="635" cy="102235"/>
          </a:xfrm>
          <a:custGeom>
            <a:avLst/>
            <a:gdLst/>
            <a:ahLst/>
            <a:cxnLst/>
            <a:rect l="l" t="t" r="r" b="b"/>
            <a:pathLst>
              <a:path w="635" h="102235">
                <a:moveTo>
                  <a:pt x="190" y="-4762"/>
                </a:moveTo>
                <a:lnTo>
                  <a:pt x="190" y="10661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41" name="object 12741"/>
          <p:cNvSpPr/>
          <p:nvPr/>
        </p:nvSpPr>
        <p:spPr>
          <a:xfrm>
            <a:off x="3914406" y="4757039"/>
            <a:ext cx="635" cy="84455"/>
          </a:xfrm>
          <a:custGeom>
            <a:avLst/>
            <a:gdLst/>
            <a:ahLst/>
            <a:cxnLst/>
            <a:rect l="l" t="t" r="r" b="b"/>
            <a:pathLst>
              <a:path w="635" h="84454">
                <a:moveTo>
                  <a:pt x="253" y="-4762"/>
                </a:moveTo>
                <a:lnTo>
                  <a:pt x="253" y="8870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42" name="object 12742"/>
          <p:cNvSpPr/>
          <p:nvPr/>
        </p:nvSpPr>
        <p:spPr>
          <a:xfrm>
            <a:off x="3917454" y="49612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43" name="object 12743"/>
          <p:cNvSpPr/>
          <p:nvPr/>
        </p:nvSpPr>
        <p:spPr>
          <a:xfrm>
            <a:off x="3917835" y="4947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44" name="object 12744"/>
          <p:cNvSpPr/>
          <p:nvPr/>
        </p:nvSpPr>
        <p:spPr>
          <a:xfrm>
            <a:off x="3917581" y="4891151"/>
            <a:ext cx="635" cy="70485"/>
          </a:xfrm>
          <a:custGeom>
            <a:avLst/>
            <a:gdLst/>
            <a:ahLst/>
            <a:cxnLst/>
            <a:rect l="l" t="t" r="r" b="b"/>
            <a:pathLst>
              <a:path w="635" h="70485">
                <a:moveTo>
                  <a:pt x="190" y="-4762"/>
                </a:moveTo>
                <a:lnTo>
                  <a:pt x="190" y="7486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45" name="object 12745"/>
          <p:cNvSpPr/>
          <p:nvPr/>
        </p:nvSpPr>
        <p:spPr>
          <a:xfrm>
            <a:off x="3918216" y="49131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46" name="object 12746"/>
          <p:cNvSpPr/>
          <p:nvPr/>
        </p:nvSpPr>
        <p:spPr>
          <a:xfrm>
            <a:off x="3919232" y="4950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47" name="object 12747"/>
          <p:cNvSpPr/>
          <p:nvPr/>
        </p:nvSpPr>
        <p:spPr>
          <a:xfrm>
            <a:off x="3919994" y="5028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48" name="object 12748"/>
          <p:cNvSpPr/>
          <p:nvPr/>
        </p:nvSpPr>
        <p:spPr>
          <a:xfrm>
            <a:off x="3919740" y="49449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49" name="object 12749"/>
          <p:cNvSpPr/>
          <p:nvPr/>
        </p:nvSpPr>
        <p:spPr>
          <a:xfrm>
            <a:off x="3919613" y="4909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50" name="object 12750"/>
          <p:cNvSpPr/>
          <p:nvPr/>
        </p:nvSpPr>
        <p:spPr>
          <a:xfrm>
            <a:off x="3921137" y="5094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51" name="object 12751"/>
          <p:cNvSpPr/>
          <p:nvPr/>
        </p:nvSpPr>
        <p:spPr>
          <a:xfrm>
            <a:off x="3920883" y="5055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52" name="object 12752"/>
          <p:cNvSpPr/>
          <p:nvPr/>
        </p:nvSpPr>
        <p:spPr>
          <a:xfrm>
            <a:off x="3921518" y="50880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53" name="object 12753"/>
          <p:cNvSpPr/>
          <p:nvPr/>
        </p:nvSpPr>
        <p:spPr>
          <a:xfrm>
            <a:off x="3922026" y="5098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54" name="object 12754"/>
          <p:cNvSpPr/>
          <p:nvPr/>
        </p:nvSpPr>
        <p:spPr>
          <a:xfrm>
            <a:off x="3921899" y="5050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55" name="object 12755"/>
          <p:cNvSpPr/>
          <p:nvPr/>
        </p:nvSpPr>
        <p:spPr>
          <a:xfrm>
            <a:off x="3921645" y="5035677"/>
            <a:ext cx="635" cy="52705"/>
          </a:xfrm>
          <a:custGeom>
            <a:avLst/>
            <a:gdLst/>
            <a:ahLst/>
            <a:cxnLst/>
            <a:rect l="l" t="t" r="r" b="b"/>
            <a:pathLst>
              <a:path w="635" h="52704">
                <a:moveTo>
                  <a:pt x="190" y="-4762"/>
                </a:moveTo>
                <a:lnTo>
                  <a:pt x="190" y="5708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56" name="object 12756"/>
          <p:cNvSpPr/>
          <p:nvPr/>
        </p:nvSpPr>
        <p:spPr>
          <a:xfrm>
            <a:off x="3921137" y="5017389"/>
            <a:ext cx="635" cy="38735"/>
          </a:xfrm>
          <a:custGeom>
            <a:avLst/>
            <a:gdLst/>
            <a:ahLst/>
            <a:cxnLst/>
            <a:rect l="l" t="t" r="r" b="b"/>
            <a:pathLst>
              <a:path w="635" h="38735">
                <a:moveTo>
                  <a:pt x="0" y="38608"/>
                </a:moveTo>
                <a:lnTo>
                  <a:pt x="0" y="0"/>
                </a:lnTo>
                <a:lnTo>
                  <a:pt x="635" y="0"/>
                </a:lnTo>
                <a:lnTo>
                  <a:pt x="635" y="182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57" name="object 12757"/>
          <p:cNvSpPr/>
          <p:nvPr/>
        </p:nvSpPr>
        <p:spPr>
          <a:xfrm>
            <a:off x="3922661" y="50562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58" name="object 12758"/>
          <p:cNvSpPr/>
          <p:nvPr/>
        </p:nvSpPr>
        <p:spPr>
          <a:xfrm>
            <a:off x="3922407" y="50050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59" name="object 12759"/>
          <p:cNvSpPr/>
          <p:nvPr/>
        </p:nvSpPr>
        <p:spPr>
          <a:xfrm>
            <a:off x="3921391" y="4988305"/>
            <a:ext cx="1270" cy="29209"/>
          </a:xfrm>
          <a:custGeom>
            <a:avLst/>
            <a:gdLst/>
            <a:ahLst/>
            <a:cxnLst/>
            <a:rect l="l" t="t" r="r" b="b"/>
            <a:pathLst>
              <a:path w="1270" h="29210">
                <a:moveTo>
                  <a:pt x="0" y="29083"/>
                </a:moveTo>
                <a:lnTo>
                  <a:pt x="0" y="0"/>
                </a:lnTo>
                <a:lnTo>
                  <a:pt x="1270" y="0"/>
                </a:lnTo>
                <a:lnTo>
                  <a:pt x="1270" y="167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60" name="object 12760"/>
          <p:cNvSpPr/>
          <p:nvPr/>
        </p:nvSpPr>
        <p:spPr>
          <a:xfrm>
            <a:off x="3920756" y="495757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307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61" name="object 12761"/>
          <p:cNvSpPr/>
          <p:nvPr/>
        </p:nvSpPr>
        <p:spPr>
          <a:xfrm>
            <a:off x="3923550" y="50295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62" name="object 12762"/>
          <p:cNvSpPr/>
          <p:nvPr/>
        </p:nvSpPr>
        <p:spPr>
          <a:xfrm>
            <a:off x="3923931" y="50546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63" name="object 12763"/>
          <p:cNvSpPr/>
          <p:nvPr/>
        </p:nvSpPr>
        <p:spPr>
          <a:xfrm>
            <a:off x="3924566" y="5076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64" name="object 12764"/>
          <p:cNvSpPr/>
          <p:nvPr/>
        </p:nvSpPr>
        <p:spPr>
          <a:xfrm>
            <a:off x="3924312" y="50312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65" name="object 12765"/>
          <p:cNvSpPr/>
          <p:nvPr/>
        </p:nvSpPr>
        <p:spPr>
          <a:xfrm>
            <a:off x="3924058" y="5022469"/>
            <a:ext cx="635" cy="32384"/>
          </a:xfrm>
          <a:custGeom>
            <a:avLst/>
            <a:gdLst/>
            <a:ahLst/>
            <a:cxnLst/>
            <a:rect l="l" t="t" r="r" b="b"/>
            <a:pathLst>
              <a:path w="635" h="32385">
                <a:moveTo>
                  <a:pt x="0" y="32130"/>
                </a:moveTo>
                <a:lnTo>
                  <a:pt x="0" y="0"/>
                </a:lnTo>
                <a:lnTo>
                  <a:pt x="508" y="0"/>
                </a:lnTo>
                <a:lnTo>
                  <a:pt x="508" y="87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66" name="object 12766"/>
          <p:cNvSpPr/>
          <p:nvPr/>
        </p:nvSpPr>
        <p:spPr>
          <a:xfrm>
            <a:off x="3924947" y="5110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67" name="object 12767"/>
          <p:cNvSpPr/>
          <p:nvPr/>
        </p:nvSpPr>
        <p:spPr>
          <a:xfrm>
            <a:off x="3925328" y="51192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68" name="object 12768"/>
          <p:cNvSpPr/>
          <p:nvPr/>
        </p:nvSpPr>
        <p:spPr>
          <a:xfrm>
            <a:off x="3925709" y="51012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69" name="object 12769"/>
          <p:cNvSpPr/>
          <p:nvPr/>
        </p:nvSpPr>
        <p:spPr>
          <a:xfrm>
            <a:off x="3926217" y="51022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70" name="object 12770"/>
          <p:cNvSpPr/>
          <p:nvPr/>
        </p:nvSpPr>
        <p:spPr>
          <a:xfrm>
            <a:off x="3926154" y="5053901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200278"/>
                </a:lnTo>
              </a:path>
            </a:pathLst>
          </a:custGeom>
          <a:ln w="1092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71" name="object 12771"/>
          <p:cNvSpPr/>
          <p:nvPr/>
        </p:nvSpPr>
        <p:spPr>
          <a:xfrm>
            <a:off x="3926979" y="51455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72" name="object 12772"/>
          <p:cNvSpPr/>
          <p:nvPr/>
        </p:nvSpPr>
        <p:spPr>
          <a:xfrm>
            <a:off x="3926725" y="5095875"/>
            <a:ext cx="635" cy="53340"/>
          </a:xfrm>
          <a:custGeom>
            <a:avLst/>
            <a:gdLst/>
            <a:ahLst/>
            <a:cxnLst/>
            <a:rect l="l" t="t" r="r" b="b"/>
            <a:pathLst>
              <a:path w="635" h="53339">
                <a:moveTo>
                  <a:pt x="190" y="-4762"/>
                </a:moveTo>
                <a:lnTo>
                  <a:pt x="190" y="5784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73" name="object 12773"/>
          <p:cNvSpPr/>
          <p:nvPr/>
        </p:nvSpPr>
        <p:spPr>
          <a:xfrm>
            <a:off x="3926344" y="5082921"/>
            <a:ext cx="635" cy="19685"/>
          </a:xfrm>
          <a:custGeom>
            <a:avLst/>
            <a:gdLst/>
            <a:ahLst/>
            <a:cxnLst/>
            <a:rect l="l" t="t" r="r" b="b"/>
            <a:pathLst>
              <a:path w="635" h="19685">
                <a:moveTo>
                  <a:pt x="0" y="19303"/>
                </a:moveTo>
                <a:lnTo>
                  <a:pt x="0" y="0"/>
                </a:lnTo>
                <a:lnTo>
                  <a:pt x="635" y="0"/>
                </a:lnTo>
                <a:lnTo>
                  <a:pt x="635" y="12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74" name="object 12774"/>
          <p:cNvSpPr/>
          <p:nvPr/>
        </p:nvSpPr>
        <p:spPr>
          <a:xfrm>
            <a:off x="3927360" y="51421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75" name="object 12775"/>
          <p:cNvSpPr/>
          <p:nvPr/>
        </p:nvSpPr>
        <p:spPr>
          <a:xfrm>
            <a:off x="3927995" y="51161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76" name="object 12776"/>
          <p:cNvSpPr/>
          <p:nvPr/>
        </p:nvSpPr>
        <p:spPr>
          <a:xfrm>
            <a:off x="3927741" y="50813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77" name="object 12777"/>
          <p:cNvSpPr/>
          <p:nvPr/>
        </p:nvSpPr>
        <p:spPr>
          <a:xfrm>
            <a:off x="3927487" y="5072253"/>
            <a:ext cx="635" cy="69850"/>
          </a:xfrm>
          <a:custGeom>
            <a:avLst/>
            <a:gdLst/>
            <a:ahLst/>
            <a:cxnLst/>
            <a:rect l="l" t="t" r="r" b="b"/>
            <a:pathLst>
              <a:path w="635" h="69850">
                <a:moveTo>
                  <a:pt x="253" y="-4762"/>
                </a:moveTo>
                <a:lnTo>
                  <a:pt x="253" y="7461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78" name="object 12778"/>
          <p:cNvSpPr/>
          <p:nvPr/>
        </p:nvSpPr>
        <p:spPr>
          <a:xfrm>
            <a:off x="3926598" y="5067300"/>
            <a:ext cx="1270" cy="15875"/>
          </a:xfrm>
          <a:custGeom>
            <a:avLst/>
            <a:gdLst/>
            <a:ahLst/>
            <a:cxnLst/>
            <a:rect l="l" t="t" r="r" b="b"/>
            <a:pathLst>
              <a:path w="1270" h="15875">
                <a:moveTo>
                  <a:pt x="0" y="15621"/>
                </a:moveTo>
                <a:lnTo>
                  <a:pt x="0" y="0"/>
                </a:lnTo>
                <a:lnTo>
                  <a:pt x="1143" y="0"/>
                </a:lnTo>
                <a:lnTo>
                  <a:pt x="1143" y="4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79" name="object 12779"/>
          <p:cNvSpPr/>
          <p:nvPr/>
        </p:nvSpPr>
        <p:spPr>
          <a:xfrm>
            <a:off x="3926090" y="505282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14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80" name="object 12780"/>
          <p:cNvSpPr/>
          <p:nvPr/>
        </p:nvSpPr>
        <p:spPr>
          <a:xfrm>
            <a:off x="3925582" y="5048122"/>
            <a:ext cx="1270" cy="10795"/>
          </a:xfrm>
          <a:custGeom>
            <a:avLst/>
            <a:gdLst/>
            <a:ahLst/>
            <a:cxnLst/>
            <a:rect l="l" t="t" r="r" b="b"/>
            <a:pathLst>
              <a:path w="1270" h="10795">
                <a:moveTo>
                  <a:pt x="0" y="10540"/>
                </a:moveTo>
                <a:lnTo>
                  <a:pt x="0" y="0"/>
                </a:lnTo>
                <a:lnTo>
                  <a:pt x="1016" y="0"/>
                </a:lnTo>
                <a:lnTo>
                  <a:pt x="1016" y="46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81" name="object 12781"/>
          <p:cNvSpPr/>
          <p:nvPr/>
        </p:nvSpPr>
        <p:spPr>
          <a:xfrm>
            <a:off x="3925074" y="5037454"/>
            <a:ext cx="1270" cy="73025"/>
          </a:xfrm>
          <a:custGeom>
            <a:avLst/>
            <a:gdLst/>
            <a:ahLst/>
            <a:cxnLst/>
            <a:rect l="l" t="t" r="r" b="b"/>
            <a:pathLst>
              <a:path w="1270" h="73025">
                <a:moveTo>
                  <a:pt x="0" y="72898"/>
                </a:moveTo>
                <a:lnTo>
                  <a:pt x="0" y="0"/>
                </a:lnTo>
                <a:lnTo>
                  <a:pt x="1016" y="0"/>
                </a:lnTo>
                <a:lnTo>
                  <a:pt x="1016" y="106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82" name="object 12782"/>
          <p:cNvSpPr/>
          <p:nvPr/>
        </p:nvSpPr>
        <p:spPr>
          <a:xfrm>
            <a:off x="3928376" y="50304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83" name="object 12783"/>
          <p:cNvSpPr/>
          <p:nvPr/>
        </p:nvSpPr>
        <p:spPr>
          <a:xfrm>
            <a:off x="3925582" y="5015103"/>
            <a:ext cx="3175" cy="22860"/>
          </a:xfrm>
          <a:custGeom>
            <a:avLst/>
            <a:gdLst/>
            <a:ahLst/>
            <a:cxnLst/>
            <a:rect l="l" t="t" r="r" b="b"/>
            <a:pathLst>
              <a:path w="3175" h="22860">
                <a:moveTo>
                  <a:pt x="0" y="22351"/>
                </a:moveTo>
                <a:lnTo>
                  <a:pt x="0" y="0"/>
                </a:lnTo>
                <a:lnTo>
                  <a:pt x="2921" y="0"/>
                </a:lnTo>
                <a:lnTo>
                  <a:pt x="2921" y="153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84" name="object 12784"/>
          <p:cNvSpPr/>
          <p:nvPr/>
        </p:nvSpPr>
        <p:spPr>
          <a:xfrm>
            <a:off x="3924312" y="5008371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4">
                <a:moveTo>
                  <a:pt x="0" y="14097"/>
                </a:moveTo>
                <a:lnTo>
                  <a:pt x="0" y="0"/>
                </a:lnTo>
                <a:lnTo>
                  <a:pt x="2667" y="0"/>
                </a:lnTo>
                <a:lnTo>
                  <a:pt x="2667" y="673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85" name="object 12785"/>
          <p:cNvSpPr/>
          <p:nvPr/>
        </p:nvSpPr>
        <p:spPr>
          <a:xfrm>
            <a:off x="3928757" y="50439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86" name="object 12786"/>
          <p:cNvSpPr/>
          <p:nvPr/>
        </p:nvSpPr>
        <p:spPr>
          <a:xfrm>
            <a:off x="3929392" y="50671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87" name="object 12787"/>
          <p:cNvSpPr/>
          <p:nvPr/>
        </p:nvSpPr>
        <p:spPr>
          <a:xfrm>
            <a:off x="3929138" y="50304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88" name="object 12788"/>
          <p:cNvSpPr/>
          <p:nvPr/>
        </p:nvSpPr>
        <p:spPr>
          <a:xfrm>
            <a:off x="3928884" y="5020436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3495"/>
                </a:moveTo>
                <a:lnTo>
                  <a:pt x="0" y="0"/>
                </a:lnTo>
                <a:lnTo>
                  <a:pt x="381" y="0"/>
                </a:lnTo>
                <a:lnTo>
                  <a:pt x="381" y="1003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89" name="object 12789"/>
          <p:cNvSpPr/>
          <p:nvPr/>
        </p:nvSpPr>
        <p:spPr>
          <a:xfrm>
            <a:off x="3929900" y="50693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90" name="object 12790"/>
          <p:cNvSpPr/>
          <p:nvPr/>
        </p:nvSpPr>
        <p:spPr>
          <a:xfrm>
            <a:off x="3929773" y="50391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91" name="object 12791"/>
          <p:cNvSpPr/>
          <p:nvPr/>
        </p:nvSpPr>
        <p:spPr>
          <a:xfrm>
            <a:off x="3930535" y="50880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92" name="object 12792"/>
          <p:cNvSpPr/>
          <p:nvPr/>
        </p:nvSpPr>
        <p:spPr>
          <a:xfrm>
            <a:off x="3930916" y="51034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93" name="object 12793"/>
          <p:cNvSpPr/>
          <p:nvPr/>
        </p:nvSpPr>
        <p:spPr>
          <a:xfrm>
            <a:off x="3931297" y="5121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94" name="object 12794"/>
          <p:cNvSpPr/>
          <p:nvPr/>
        </p:nvSpPr>
        <p:spPr>
          <a:xfrm>
            <a:off x="3931678" y="5080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95" name="object 12795"/>
          <p:cNvSpPr/>
          <p:nvPr/>
        </p:nvSpPr>
        <p:spPr>
          <a:xfrm>
            <a:off x="3931297" y="5067553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190" y="-4762"/>
                </a:moveTo>
                <a:lnTo>
                  <a:pt x="190" y="5873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96" name="object 12796"/>
          <p:cNvSpPr/>
          <p:nvPr/>
        </p:nvSpPr>
        <p:spPr>
          <a:xfrm>
            <a:off x="3930916" y="5053584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0" y="49911"/>
                </a:moveTo>
                <a:lnTo>
                  <a:pt x="0" y="0"/>
                </a:lnTo>
                <a:lnTo>
                  <a:pt x="635" y="0"/>
                </a:lnTo>
                <a:lnTo>
                  <a:pt x="635" y="139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97" name="object 12797"/>
          <p:cNvSpPr/>
          <p:nvPr/>
        </p:nvSpPr>
        <p:spPr>
          <a:xfrm>
            <a:off x="3930535" y="5042661"/>
            <a:ext cx="1270" cy="45720"/>
          </a:xfrm>
          <a:custGeom>
            <a:avLst/>
            <a:gdLst/>
            <a:ahLst/>
            <a:cxnLst/>
            <a:rect l="l" t="t" r="r" b="b"/>
            <a:pathLst>
              <a:path w="1270" h="45720">
                <a:moveTo>
                  <a:pt x="0" y="45338"/>
                </a:moveTo>
                <a:lnTo>
                  <a:pt x="0" y="0"/>
                </a:lnTo>
                <a:lnTo>
                  <a:pt x="762" y="0"/>
                </a:lnTo>
                <a:lnTo>
                  <a:pt x="762" y="1092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98" name="object 12798"/>
          <p:cNvSpPr/>
          <p:nvPr/>
        </p:nvSpPr>
        <p:spPr>
          <a:xfrm>
            <a:off x="3930281" y="50247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99" name="object 12799"/>
          <p:cNvSpPr/>
          <p:nvPr/>
        </p:nvSpPr>
        <p:spPr>
          <a:xfrm>
            <a:off x="3932440" y="51261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00" name="object 12800"/>
          <p:cNvSpPr/>
          <p:nvPr/>
        </p:nvSpPr>
        <p:spPr>
          <a:xfrm>
            <a:off x="3932186" y="50904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01" name="object 12801"/>
          <p:cNvSpPr/>
          <p:nvPr/>
        </p:nvSpPr>
        <p:spPr>
          <a:xfrm>
            <a:off x="3932821" y="50854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02" name="object 12802"/>
          <p:cNvSpPr/>
          <p:nvPr/>
        </p:nvSpPr>
        <p:spPr>
          <a:xfrm>
            <a:off x="3932313" y="5055489"/>
            <a:ext cx="635" cy="34925"/>
          </a:xfrm>
          <a:custGeom>
            <a:avLst/>
            <a:gdLst/>
            <a:ahLst/>
            <a:cxnLst/>
            <a:rect l="l" t="t" r="r" b="b"/>
            <a:pathLst>
              <a:path w="635" h="34925">
                <a:moveTo>
                  <a:pt x="0" y="34925"/>
                </a:moveTo>
                <a:lnTo>
                  <a:pt x="0" y="0"/>
                </a:lnTo>
                <a:lnTo>
                  <a:pt x="508" y="0"/>
                </a:lnTo>
                <a:lnTo>
                  <a:pt x="508" y="299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03" name="object 12803"/>
          <p:cNvSpPr/>
          <p:nvPr/>
        </p:nvSpPr>
        <p:spPr>
          <a:xfrm>
            <a:off x="3933202" y="5086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04" name="object 12804"/>
          <p:cNvSpPr/>
          <p:nvPr/>
        </p:nvSpPr>
        <p:spPr>
          <a:xfrm>
            <a:off x="3933710" y="51287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05" name="object 12805"/>
          <p:cNvSpPr/>
          <p:nvPr/>
        </p:nvSpPr>
        <p:spPr>
          <a:xfrm>
            <a:off x="3933583" y="50681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06" name="object 12806"/>
          <p:cNvSpPr/>
          <p:nvPr/>
        </p:nvSpPr>
        <p:spPr>
          <a:xfrm>
            <a:off x="3934091" y="51055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07" name="object 12807"/>
          <p:cNvSpPr/>
          <p:nvPr/>
        </p:nvSpPr>
        <p:spPr>
          <a:xfrm>
            <a:off x="3934726" y="51302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08" name="object 12808"/>
          <p:cNvSpPr/>
          <p:nvPr/>
        </p:nvSpPr>
        <p:spPr>
          <a:xfrm>
            <a:off x="3934472" y="5087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09" name="object 12809"/>
          <p:cNvSpPr/>
          <p:nvPr/>
        </p:nvSpPr>
        <p:spPr>
          <a:xfrm>
            <a:off x="3934218" y="5059807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190" y="-4762"/>
                </a:moveTo>
                <a:lnTo>
                  <a:pt x="190" y="5048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10" name="object 12810"/>
          <p:cNvSpPr/>
          <p:nvPr/>
        </p:nvSpPr>
        <p:spPr>
          <a:xfrm>
            <a:off x="3935107" y="51181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11" name="object 12811"/>
          <p:cNvSpPr/>
          <p:nvPr/>
        </p:nvSpPr>
        <p:spPr>
          <a:xfrm>
            <a:off x="3935488" y="51076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12" name="object 12812"/>
          <p:cNvSpPr/>
          <p:nvPr/>
        </p:nvSpPr>
        <p:spPr>
          <a:xfrm>
            <a:off x="3935869" y="50994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13" name="object 12813"/>
          <p:cNvSpPr/>
          <p:nvPr/>
        </p:nvSpPr>
        <p:spPr>
          <a:xfrm>
            <a:off x="3936377" y="50961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14" name="object 12814"/>
          <p:cNvSpPr/>
          <p:nvPr/>
        </p:nvSpPr>
        <p:spPr>
          <a:xfrm>
            <a:off x="3936250" y="50815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15" name="object 12815"/>
          <p:cNvSpPr/>
          <p:nvPr/>
        </p:nvSpPr>
        <p:spPr>
          <a:xfrm>
            <a:off x="3935869" y="5078729"/>
            <a:ext cx="635" cy="20955"/>
          </a:xfrm>
          <a:custGeom>
            <a:avLst/>
            <a:gdLst/>
            <a:ahLst/>
            <a:cxnLst/>
            <a:rect l="l" t="t" r="r" b="b"/>
            <a:pathLst>
              <a:path w="635" h="20954">
                <a:moveTo>
                  <a:pt x="0" y="20700"/>
                </a:moveTo>
                <a:lnTo>
                  <a:pt x="0" y="0"/>
                </a:lnTo>
                <a:lnTo>
                  <a:pt x="508" y="0"/>
                </a:lnTo>
                <a:lnTo>
                  <a:pt x="508" y="27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16" name="object 12816"/>
          <p:cNvSpPr/>
          <p:nvPr/>
        </p:nvSpPr>
        <p:spPr>
          <a:xfrm>
            <a:off x="3936758" y="51281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17" name="object 12817"/>
          <p:cNvSpPr/>
          <p:nvPr/>
        </p:nvSpPr>
        <p:spPr>
          <a:xfrm>
            <a:off x="3937139" y="51208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18" name="object 12818"/>
          <p:cNvSpPr/>
          <p:nvPr/>
        </p:nvSpPr>
        <p:spPr>
          <a:xfrm>
            <a:off x="3937774" y="51389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19" name="object 12819"/>
          <p:cNvSpPr/>
          <p:nvPr/>
        </p:nvSpPr>
        <p:spPr>
          <a:xfrm>
            <a:off x="3937520" y="51118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20" name="object 12820"/>
          <p:cNvSpPr/>
          <p:nvPr/>
        </p:nvSpPr>
        <p:spPr>
          <a:xfrm>
            <a:off x="3936885" y="5076063"/>
            <a:ext cx="635" cy="52069"/>
          </a:xfrm>
          <a:custGeom>
            <a:avLst/>
            <a:gdLst/>
            <a:ahLst/>
            <a:cxnLst/>
            <a:rect l="l" t="t" r="r" b="b"/>
            <a:pathLst>
              <a:path w="635" h="52070">
                <a:moveTo>
                  <a:pt x="0" y="52070"/>
                </a:moveTo>
                <a:lnTo>
                  <a:pt x="0" y="0"/>
                </a:lnTo>
                <a:lnTo>
                  <a:pt x="635" y="0"/>
                </a:lnTo>
                <a:lnTo>
                  <a:pt x="635" y="546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21" name="object 12821"/>
          <p:cNvSpPr/>
          <p:nvPr/>
        </p:nvSpPr>
        <p:spPr>
          <a:xfrm>
            <a:off x="3936123" y="5064252"/>
            <a:ext cx="1270" cy="14604"/>
          </a:xfrm>
          <a:custGeom>
            <a:avLst/>
            <a:gdLst/>
            <a:ahLst/>
            <a:cxnLst/>
            <a:rect l="l" t="t" r="r" b="b"/>
            <a:pathLst>
              <a:path w="1270" h="14604">
                <a:moveTo>
                  <a:pt x="0" y="14477"/>
                </a:moveTo>
                <a:lnTo>
                  <a:pt x="0" y="0"/>
                </a:lnTo>
                <a:lnTo>
                  <a:pt x="1016" y="0"/>
                </a:lnTo>
                <a:lnTo>
                  <a:pt x="1016" y="118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22" name="object 12822"/>
          <p:cNvSpPr/>
          <p:nvPr/>
        </p:nvSpPr>
        <p:spPr>
          <a:xfrm>
            <a:off x="3935488" y="5060822"/>
            <a:ext cx="1270" cy="46990"/>
          </a:xfrm>
          <a:custGeom>
            <a:avLst/>
            <a:gdLst/>
            <a:ahLst/>
            <a:cxnLst/>
            <a:rect l="l" t="t" r="r" b="b"/>
            <a:pathLst>
              <a:path w="1270" h="46989">
                <a:moveTo>
                  <a:pt x="0" y="46862"/>
                </a:moveTo>
                <a:lnTo>
                  <a:pt x="0" y="0"/>
                </a:lnTo>
                <a:lnTo>
                  <a:pt x="1143" y="0"/>
                </a:lnTo>
                <a:lnTo>
                  <a:pt x="1143" y="34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23" name="object 12823"/>
          <p:cNvSpPr/>
          <p:nvPr/>
        </p:nvSpPr>
        <p:spPr>
          <a:xfrm>
            <a:off x="3935107" y="5055489"/>
            <a:ext cx="1270" cy="62865"/>
          </a:xfrm>
          <a:custGeom>
            <a:avLst/>
            <a:gdLst/>
            <a:ahLst/>
            <a:cxnLst/>
            <a:rect l="l" t="t" r="r" b="b"/>
            <a:pathLst>
              <a:path w="1270" h="62864">
                <a:moveTo>
                  <a:pt x="0" y="62611"/>
                </a:moveTo>
                <a:lnTo>
                  <a:pt x="0" y="0"/>
                </a:lnTo>
                <a:lnTo>
                  <a:pt x="1016" y="0"/>
                </a:lnTo>
                <a:lnTo>
                  <a:pt x="1016" y="5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24" name="object 12824"/>
          <p:cNvSpPr/>
          <p:nvPr/>
        </p:nvSpPr>
        <p:spPr>
          <a:xfrm>
            <a:off x="3934345" y="5053203"/>
            <a:ext cx="1270" cy="6985"/>
          </a:xfrm>
          <a:custGeom>
            <a:avLst/>
            <a:gdLst/>
            <a:ahLst/>
            <a:cxnLst/>
            <a:rect l="l" t="t" r="r" b="b"/>
            <a:pathLst>
              <a:path w="1270" h="6985">
                <a:moveTo>
                  <a:pt x="0" y="6603"/>
                </a:moveTo>
                <a:lnTo>
                  <a:pt x="0" y="0"/>
                </a:lnTo>
                <a:lnTo>
                  <a:pt x="1270" y="0"/>
                </a:lnTo>
                <a:lnTo>
                  <a:pt x="1270" y="22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25" name="object 12825"/>
          <p:cNvSpPr/>
          <p:nvPr/>
        </p:nvSpPr>
        <p:spPr>
          <a:xfrm>
            <a:off x="3933710" y="5050535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79">
                <a:moveTo>
                  <a:pt x="0" y="17652"/>
                </a:moveTo>
                <a:lnTo>
                  <a:pt x="0" y="0"/>
                </a:lnTo>
                <a:lnTo>
                  <a:pt x="1270" y="0"/>
                </a:lnTo>
                <a:lnTo>
                  <a:pt x="1270" y="26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26" name="object 12826"/>
          <p:cNvSpPr/>
          <p:nvPr/>
        </p:nvSpPr>
        <p:spPr>
          <a:xfrm>
            <a:off x="3933202" y="5047107"/>
            <a:ext cx="1270" cy="40005"/>
          </a:xfrm>
          <a:custGeom>
            <a:avLst/>
            <a:gdLst/>
            <a:ahLst/>
            <a:cxnLst/>
            <a:rect l="l" t="t" r="r" b="b"/>
            <a:pathLst>
              <a:path w="1270" h="40004">
                <a:moveTo>
                  <a:pt x="0" y="39877"/>
                </a:moveTo>
                <a:lnTo>
                  <a:pt x="0" y="0"/>
                </a:lnTo>
                <a:lnTo>
                  <a:pt x="1143" y="0"/>
                </a:lnTo>
                <a:lnTo>
                  <a:pt x="1143" y="342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27" name="object 12827"/>
          <p:cNvSpPr/>
          <p:nvPr/>
        </p:nvSpPr>
        <p:spPr>
          <a:xfrm>
            <a:off x="3932567" y="5038978"/>
            <a:ext cx="1270" cy="16510"/>
          </a:xfrm>
          <a:custGeom>
            <a:avLst/>
            <a:gdLst/>
            <a:ahLst/>
            <a:cxnLst/>
            <a:rect l="l" t="t" r="r" b="b"/>
            <a:pathLst>
              <a:path w="1270" h="16510">
                <a:moveTo>
                  <a:pt x="0" y="16510"/>
                </a:moveTo>
                <a:lnTo>
                  <a:pt x="0" y="0"/>
                </a:lnTo>
                <a:lnTo>
                  <a:pt x="1270" y="0"/>
                </a:lnTo>
                <a:lnTo>
                  <a:pt x="1270" y="8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28" name="object 12828"/>
          <p:cNvSpPr/>
          <p:nvPr/>
        </p:nvSpPr>
        <p:spPr>
          <a:xfrm>
            <a:off x="3932059" y="5018278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207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29" name="object 12829"/>
          <p:cNvSpPr/>
          <p:nvPr/>
        </p:nvSpPr>
        <p:spPr>
          <a:xfrm>
            <a:off x="3930535" y="5017896"/>
            <a:ext cx="2540" cy="6985"/>
          </a:xfrm>
          <a:custGeom>
            <a:avLst/>
            <a:gdLst/>
            <a:ahLst/>
            <a:cxnLst/>
            <a:rect l="l" t="t" r="r" b="b"/>
            <a:pathLst>
              <a:path w="2539" h="6985">
                <a:moveTo>
                  <a:pt x="0" y="6858"/>
                </a:moveTo>
                <a:lnTo>
                  <a:pt x="0" y="0"/>
                </a:lnTo>
                <a:lnTo>
                  <a:pt x="2032" y="0"/>
                </a:lnTo>
                <a:lnTo>
                  <a:pt x="2032" y="3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30" name="object 12830"/>
          <p:cNvSpPr/>
          <p:nvPr/>
        </p:nvSpPr>
        <p:spPr>
          <a:xfrm>
            <a:off x="3929900" y="5003927"/>
            <a:ext cx="1905" cy="35560"/>
          </a:xfrm>
          <a:custGeom>
            <a:avLst/>
            <a:gdLst/>
            <a:ahLst/>
            <a:cxnLst/>
            <a:rect l="l" t="t" r="r" b="b"/>
            <a:pathLst>
              <a:path w="1904" h="35560">
                <a:moveTo>
                  <a:pt x="0" y="35178"/>
                </a:moveTo>
                <a:lnTo>
                  <a:pt x="0" y="0"/>
                </a:lnTo>
                <a:lnTo>
                  <a:pt x="1651" y="0"/>
                </a:lnTo>
                <a:lnTo>
                  <a:pt x="1651" y="139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31" name="object 12831"/>
          <p:cNvSpPr/>
          <p:nvPr/>
        </p:nvSpPr>
        <p:spPr>
          <a:xfrm>
            <a:off x="3929011" y="4998592"/>
            <a:ext cx="1905" cy="22225"/>
          </a:xfrm>
          <a:custGeom>
            <a:avLst/>
            <a:gdLst/>
            <a:ahLst/>
            <a:cxnLst/>
            <a:rect l="l" t="t" r="r" b="b"/>
            <a:pathLst>
              <a:path w="1904" h="22225">
                <a:moveTo>
                  <a:pt x="0" y="21844"/>
                </a:moveTo>
                <a:lnTo>
                  <a:pt x="0" y="0"/>
                </a:lnTo>
                <a:lnTo>
                  <a:pt x="1651" y="0"/>
                </a:lnTo>
                <a:lnTo>
                  <a:pt x="1651" y="533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32" name="object 12832"/>
          <p:cNvSpPr/>
          <p:nvPr/>
        </p:nvSpPr>
        <p:spPr>
          <a:xfrm>
            <a:off x="3925709" y="4990084"/>
            <a:ext cx="4445" cy="18415"/>
          </a:xfrm>
          <a:custGeom>
            <a:avLst/>
            <a:gdLst/>
            <a:ahLst/>
            <a:cxnLst/>
            <a:rect l="l" t="t" r="r" b="b"/>
            <a:pathLst>
              <a:path w="4445" h="18414">
                <a:moveTo>
                  <a:pt x="0" y="18287"/>
                </a:moveTo>
                <a:lnTo>
                  <a:pt x="0" y="0"/>
                </a:lnTo>
                <a:lnTo>
                  <a:pt x="4191" y="0"/>
                </a:lnTo>
                <a:lnTo>
                  <a:pt x="4191" y="850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33" name="object 12833"/>
          <p:cNvSpPr/>
          <p:nvPr/>
        </p:nvSpPr>
        <p:spPr>
          <a:xfrm>
            <a:off x="3923677" y="4969255"/>
            <a:ext cx="4445" cy="60325"/>
          </a:xfrm>
          <a:custGeom>
            <a:avLst/>
            <a:gdLst/>
            <a:ahLst/>
            <a:cxnLst/>
            <a:rect l="l" t="t" r="r" b="b"/>
            <a:pathLst>
              <a:path w="4445" h="60325">
                <a:moveTo>
                  <a:pt x="0" y="60325"/>
                </a:moveTo>
                <a:lnTo>
                  <a:pt x="0" y="0"/>
                </a:lnTo>
                <a:lnTo>
                  <a:pt x="4064" y="0"/>
                </a:lnTo>
                <a:lnTo>
                  <a:pt x="4064" y="208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34" name="object 12834"/>
          <p:cNvSpPr/>
          <p:nvPr/>
        </p:nvSpPr>
        <p:spPr>
          <a:xfrm>
            <a:off x="3923423" y="4951729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1752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35" name="object 12835"/>
          <p:cNvSpPr/>
          <p:nvPr/>
        </p:nvSpPr>
        <p:spPr>
          <a:xfrm>
            <a:off x="3923169" y="4945507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6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36" name="object 12836"/>
          <p:cNvSpPr/>
          <p:nvPr/>
        </p:nvSpPr>
        <p:spPr>
          <a:xfrm>
            <a:off x="3923042" y="493877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37" name="object 12837"/>
          <p:cNvSpPr/>
          <p:nvPr/>
        </p:nvSpPr>
        <p:spPr>
          <a:xfrm>
            <a:off x="3921391" y="4935220"/>
            <a:ext cx="2540" cy="22860"/>
          </a:xfrm>
          <a:custGeom>
            <a:avLst/>
            <a:gdLst/>
            <a:ahLst/>
            <a:cxnLst/>
            <a:rect l="l" t="t" r="r" b="b"/>
            <a:pathLst>
              <a:path w="2539" h="22860">
                <a:moveTo>
                  <a:pt x="0" y="22351"/>
                </a:moveTo>
                <a:lnTo>
                  <a:pt x="0" y="0"/>
                </a:lnTo>
                <a:lnTo>
                  <a:pt x="2032" y="0"/>
                </a:lnTo>
                <a:lnTo>
                  <a:pt x="2032" y="35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38" name="object 12838"/>
          <p:cNvSpPr/>
          <p:nvPr/>
        </p:nvSpPr>
        <p:spPr>
          <a:xfrm>
            <a:off x="3920502" y="4914772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204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39" name="object 12839"/>
          <p:cNvSpPr/>
          <p:nvPr/>
        </p:nvSpPr>
        <p:spPr>
          <a:xfrm>
            <a:off x="3920375" y="490715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76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40" name="object 12840"/>
          <p:cNvSpPr/>
          <p:nvPr/>
        </p:nvSpPr>
        <p:spPr>
          <a:xfrm>
            <a:off x="3919740" y="4898009"/>
            <a:ext cx="1270" cy="12065"/>
          </a:xfrm>
          <a:custGeom>
            <a:avLst/>
            <a:gdLst/>
            <a:ahLst/>
            <a:cxnLst/>
            <a:rect l="l" t="t" r="r" b="b"/>
            <a:pathLst>
              <a:path w="1270" h="12064">
                <a:moveTo>
                  <a:pt x="0" y="11937"/>
                </a:moveTo>
                <a:lnTo>
                  <a:pt x="0" y="0"/>
                </a:lnTo>
                <a:lnTo>
                  <a:pt x="1143" y="0"/>
                </a:lnTo>
                <a:lnTo>
                  <a:pt x="1143" y="91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41" name="object 12841"/>
          <p:cNvSpPr/>
          <p:nvPr/>
        </p:nvSpPr>
        <p:spPr>
          <a:xfrm>
            <a:off x="3919359" y="4881117"/>
            <a:ext cx="1270" cy="69215"/>
          </a:xfrm>
          <a:custGeom>
            <a:avLst/>
            <a:gdLst/>
            <a:ahLst/>
            <a:cxnLst/>
            <a:rect l="l" t="t" r="r" b="b"/>
            <a:pathLst>
              <a:path w="1270" h="69214">
                <a:moveTo>
                  <a:pt x="0" y="68961"/>
                </a:moveTo>
                <a:lnTo>
                  <a:pt x="0" y="0"/>
                </a:lnTo>
                <a:lnTo>
                  <a:pt x="1016" y="0"/>
                </a:lnTo>
                <a:lnTo>
                  <a:pt x="1016" y="168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42" name="object 12842"/>
          <p:cNvSpPr/>
          <p:nvPr/>
        </p:nvSpPr>
        <p:spPr>
          <a:xfrm>
            <a:off x="3918978" y="487680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43" name="object 12843"/>
          <p:cNvSpPr/>
          <p:nvPr/>
        </p:nvSpPr>
        <p:spPr>
          <a:xfrm>
            <a:off x="3918851" y="48734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44" name="object 12844"/>
          <p:cNvSpPr/>
          <p:nvPr/>
        </p:nvSpPr>
        <p:spPr>
          <a:xfrm>
            <a:off x="3918597" y="48663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45" name="object 12845"/>
          <p:cNvSpPr/>
          <p:nvPr/>
        </p:nvSpPr>
        <p:spPr>
          <a:xfrm>
            <a:off x="3918343" y="4851908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5">
                <a:moveTo>
                  <a:pt x="254" y="-4762"/>
                </a:moveTo>
                <a:lnTo>
                  <a:pt x="254" y="6597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46" name="object 12846"/>
          <p:cNvSpPr/>
          <p:nvPr/>
        </p:nvSpPr>
        <p:spPr>
          <a:xfrm>
            <a:off x="3917835" y="4846954"/>
            <a:ext cx="1270" cy="44450"/>
          </a:xfrm>
          <a:custGeom>
            <a:avLst/>
            <a:gdLst/>
            <a:ahLst/>
            <a:cxnLst/>
            <a:rect l="l" t="t" r="r" b="b"/>
            <a:pathLst>
              <a:path w="1270" h="44450">
                <a:moveTo>
                  <a:pt x="0" y="44196"/>
                </a:moveTo>
                <a:lnTo>
                  <a:pt x="0" y="0"/>
                </a:lnTo>
                <a:lnTo>
                  <a:pt x="762" y="0"/>
                </a:lnTo>
                <a:lnTo>
                  <a:pt x="762" y="4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47" name="object 12847"/>
          <p:cNvSpPr/>
          <p:nvPr/>
        </p:nvSpPr>
        <p:spPr>
          <a:xfrm>
            <a:off x="3937774" y="4998465"/>
            <a:ext cx="0" cy="127635"/>
          </a:xfrm>
          <a:custGeom>
            <a:avLst/>
            <a:gdLst/>
            <a:ahLst/>
            <a:cxnLst/>
            <a:rect l="l" t="t" r="r" b="b"/>
            <a:pathLst>
              <a:path h="127635">
                <a:moveTo>
                  <a:pt x="0" y="0"/>
                </a:moveTo>
                <a:lnTo>
                  <a:pt x="0" y="127190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48" name="object 12848"/>
          <p:cNvSpPr/>
          <p:nvPr/>
        </p:nvSpPr>
        <p:spPr>
          <a:xfrm>
            <a:off x="3939679" y="50147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49" name="object 12849"/>
          <p:cNvSpPr/>
          <p:nvPr/>
        </p:nvSpPr>
        <p:spPr>
          <a:xfrm>
            <a:off x="3939425" y="5005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50" name="object 12850"/>
          <p:cNvSpPr/>
          <p:nvPr/>
        </p:nvSpPr>
        <p:spPr>
          <a:xfrm>
            <a:off x="3940060" y="50256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51" name="object 12851"/>
          <p:cNvSpPr/>
          <p:nvPr/>
        </p:nvSpPr>
        <p:spPr>
          <a:xfrm>
            <a:off x="3940822" y="5054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52" name="object 12852"/>
          <p:cNvSpPr/>
          <p:nvPr/>
        </p:nvSpPr>
        <p:spPr>
          <a:xfrm>
            <a:off x="3940568" y="50199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53" name="object 12853"/>
          <p:cNvSpPr/>
          <p:nvPr/>
        </p:nvSpPr>
        <p:spPr>
          <a:xfrm>
            <a:off x="3940441" y="50093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54" name="object 12854"/>
          <p:cNvSpPr/>
          <p:nvPr/>
        </p:nvSpPr>
        <p:spPr>
          <a:xfrm>
            <a:off x="3940060" y="4984877"/>
            <a:ext cx="635" cy="41275"/>
          </a:xfrm>
          <a:custGeom>
            <a:avLst/>
            <a:gdLst/>
            <a:ahLst/>
            <a:cxnLst/>
            <a:rect l="l" t="t" r="r" b="b"/>
            <a:pathLst>
              <a:path w="635" h="41275">
                <a:moveTo>
                  <a:pt x="0" y="40766"/>
                </a:moveTo>
                <a:lnTo>
                  <a:pt x="0" y="0"/>
                </a:lnTo>
                <a:lnTo>
                  <a:pt x="508" y="0"/>
                </a:lnTo>
                <a:lnTo>
                  <a:pt x="508" y="245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55" name="object 12855"/>
          <p:cNvSpPr/>
          <p:nvPr/>
        </p:nvSpPr>
        <p:spPr>
          <a:xfrm>
            <a:off x="3939552" y="4963921"/>
            <a:ext cx="1270" cy="42545"/>
          </a:xfrm>
          <a:custGeom>
            <a:avLst/>
            <a:gdLst/>
            <a:ahLst/>
            <a:cxnLst/>
            <a:rect l="l" t="t" r="r" b="b"/>
            <a:pathLst>
              <a:path w="1270" h="42545">
                <a:moveTo>
                  <a:pt x="0" y="42037"/>
                </a:moveTo>
                <a:lnTo>
                  <a:pt x="0" y="0"/>
                </a:lnTo>
                <a:lnTo>
                  <a:pt x="762" y="0"/>
                </a:lnTo>
                <a:lnTo>
                  <a:pt x="762" y="2095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56" name="object 12856"/>
          <p:cNvSpPr/>
          <p:nvPr/>
        </p:nvSpPr>
        <p:spPr>
          <a:xfrm>
            <a:off x="3939298" y="49118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57" name="object 12857"/>
          <p:cNvSpPr/>
          <p:nvPr/>
        </p:nvSpPr>
        <p:spPr>
          <a:xfrm>
            <a:off x="3939044" y="48999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58" name="object 12858"/>
          <p:cNvSpPr/>
          <p:nvPr/>
        </p:nvSpPr>
        <p:spPr>
          <a:xfrm>
            <a:off x="3938917" y="48848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59" name="object 12859"/>
          <p:cNvSpPr/>
          <p:nvPr/>
        </p:nvSpPr>
        <p:spPr>
          <a:xfrm>
            <a:off x="3938663" y="48804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60" name="object 12860"/>
          <p:cNvSpPr/>
          <p:nvPr/>
        </p:nvSpPr>
        <p:spPr>
          <a:xfrm>
            <a:off x="3941330" y="49098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61" name="object 12861"/>
          <p:cNvSpPr/>
          <p:nvPr/>
        </p:nvSpPr>
        <p:spPr>
          <a:xfrm>
            <a:off x="3941711" y="50413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62" name="object 12862"/>
          <p:cNvSpPr/>
          <p:nvPr/>
        </p:nvSpPr>
        <p:spPr>
          <a:xfrm>
            <a:off x="3942473" y="50780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63" name="object 12863"/>
          <p:cNvSpPr/>
          <p:nvPr/>
        </p:nvSpPr>
        <p:spPr>
          <a:xfrm>
            <a:off x="3942854" y="50582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64" name="object 12864"/>
          <p:cNvSpPr/>
          <p:nvPr/>
        </p:nvSpPr>
        <p:spPr>
          <a:xfrm>
            <a:off x="3942600" y="5022722"/>
            <a:ext cx="635" cy="55880"/>
          </a:xfrm>
          <a:custGeom>
            <a:avLst/>
            <a:gdLst/>
            <a:ahLst/>
            <a:cxnLst/>
            <a:rect l="l" t="t" r="r" b="b"/>
            <a:pathLst>
              <a:path w="635" h="55879">
                <a:moveTo>
                  <a:pt x="190" y="-4762"/>
                </a:moveTo>
                <a:lnTo>
                  <a:pt x="190" y="6013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65" name="object 12865"/>
          <p:cNvSpPr/>
          <p:nvPr/>
        </p:nvSpPr>
        <p:spPr>
          <a:xfrm>
            <a:off x="3942346" y="49922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66" name="object 12866"/>
          <p:cNvSpPr/>
          <p:nvPr/>
        </p:nvSpPr>
        <p:spPr>
          <a:xfrm>
            <a:off x="3943235" y="5069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67" name="object 12867"/>
          <p:cNvSpPr/>
          <p:nvPr/>
        </p:nvSpPr>
        <p:spPr>
          <a:xfrm>
            <a:off x="3944632" y="50895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68" name="object 12868"/>
          <p:cNvSpPr/>
          <p:nvPr/>
        </p:nvSpPr>
        <p:spPr>
          <a:xfrm>
            <a:off x="3944378" y="5016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69" name="object 12869"/>
          <p:cNvSpPr/>
          <p:nvPr/>
        </p:nvSpPr>
        <p:spPr>
          <a:xfrm>
            <a:off x="3945902" y="5085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70" name="object 12870"/>
          <p:cNvSpPr/>
          <p:nvPr/>
        </p:nvSpPr>
        <p:spPr>
          <a:xfrm>
            <a:off x="3947299" y="50727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71" name="object 12871"/>
          <p:cNvSpPr/>
          <p:nvPr/>
        </p:nvSpPr>
        <p:spPr>
          <a:xfrm>
            <a:off x="3947680" y="50808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72" name="object 12872"/>
          <p:cNvSpPr/>
          <p:nvPr/>
        </p:nvSpPr>
        <p:spPr>
          <a:xfrm>
            <a:off x="3948061" y="5107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73" name="object 12873"/>
          <p:cNvSpPr/>
          <p:nvPr/>
        </p:nvSpPr>
        <p:spPr>
          <a:xfrm>
            <a:off x="3948442" y="50846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74" name="object 12874"/>
          <p:cNvSpPr/>
          <p:nvPr/>
        </p:nvSpPr>
        <p:spPr>
          <a:xfrm>
            <a:off x="3948950" y="5129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75" name="object 12875"/>
          <p:cNvSpPr/>
          <p:nvPr/>
        </p:nvSpPr>
        <p:spPr>
          <a:xfrm>
            <a:off x="3948823" y="50934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76" name="object 12876"/>
          <p:cNvSpPr/>
          <p:nvPr/>
        </p:nvSpPr>
        <p:spPr>
          <a:xfrm>
            <a:off x="3949585" y="51535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77" name="object 12877"/>
          <p:cNvSpPr/>
          <p:nvPr/>
        </p:nvSpPr>
        <p:spPr>
          <a:xfrm>
            <a:off x="3949331" y="51156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78" name="object 12878"/>
          <p:cNvSpPr/>
          <p:nvPr/>
        </p:nvSpPr>
        <p:spPr>
          <a:xfrm>
            <a:off x="3950093" y="51316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79" name="object 12879"/>
          <p:cNvSpPr/>
          <p:nvPr/>
        </p:nvSpPr>
        <p:spPr>
          <a:xfrm>
            <a:off x="3949966" y="5087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80" name="object 12880"/>
          <p:cNvSpPr/>
          <p:nvPr/>
        </p:nvSpPr>
        <p:spPr>
          <a:xfrm>
            <a:off x="3949458" y="5074158"/>
            <a:ext cx="635" cy="41910"/>
          </a:xfrm>
          <a:custGeom>
            <a:avLst/>
            <a:gdLst/>
            <a:ahLst/>
            <a:cxnLst/>
            <a:rect l="l" t="t" r="r" b="b"/>
            <a:pathLst>
              <a:path w="635" h="41910">
                <a:moveTo>
                  <a:pt x="0" y="41528"/>
                </a:moveTo>
                <a:lnTo>
                  <a:pt x="0" y="0"/>
                </a:lnTo>
                <a:lnTo>
                  <a:pt x="635" y="0"/>
                </a:lnTo>
                <a:lnTo>
                  <a:pt x="635" y="135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81" name="object 12881"/>
          <p:cNvSpPr/>
          <p:nvPr/>
        </p:nvSpPr>
        <p:spPr>
          <a:xfrm>
            <a:off x="3948950" y="5064505"/>
            <a:ext cx="1270" cy="29209"/>
          </a:xfrm>
          <a:custGeom>
            <a:avLst/>
            <a:gdLst/>
            <a:ahLst/>
            <a:cxnLst/>
            <a:rect l="l" t="t" r="r" b="b"/>
            <a:pathLst>
              <a:path w="1270" h="29210">
                <a:moveTo>
                  <a:pt x="0" y="28955"/>
                </a:moveTo>
                <a:lnTo>
                  <a:pt x="0" y="0"/>
                </a:lnTo>
                <a:lnTo>
                  <a:pt x="889" y="0"/>
                </a:lnTo>
                <a:lnTo>
                  <a:pt x="889" y="96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82" name="object 12882"/>
          <p:cNvSpPr/>
          <p:nvPr/>
        </p:nvSpPr>
        <p:spPr>
          <a:xfrm>
            <a:off x="3950728" y="51474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83" name="object 12883"/>
          <p:cNvSpPr/>
          <p:nvPr/>
        </p:nvSpPr>
        <p:spPr>
          <a:xfrm>
            <a:off x="3950474" y="50886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84" name="object 12884"/>
          <p:cNvSpPr/>
          <p:nvPr/>
        </p:nvSpPr>
        <p:spPr>
          <a:xfrm>
            <a:off x="3951109" y="5167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85" name="object 12885"/>
          <p:cNvSpPr/>
          <p:nvPr/>
        </p:nvSpPr>
        <p:spPr>
          <a:xfrm>
            <a:off x="3951871" y="51708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86" name="object 12886"/>
          <p:cNvSpPr/>
          <p:nvPr/>
        </p:nvSpPr>
        <p:spPr>
          <a:xfrm>
            <a:off x="3952252" y="5184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87" name="object 12887"/>
          <p:cNvSpPr/>
          <p:nvPr/>
        </p:nvSpPr>
        <p:spPr>
          <a:xfrm>
            <a:off x="3952633" y="5179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88" name="object 12888"/>
          <p:cNvSpPr/>
          <p:nvPr/>
        </p:nvSpPr>
        <p:spPr>
          <a:xfrm>
            <a:off x="3952252" y="5158740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780"/>
                </a:moveTo>
                <a:lnTo>
                  <a:pt x="0" y="0"/>
                </a:lnTo>
                <a:lnTo>
                  <a:pt x="381" y="0"/>
                </a:lnTo>
                <a:lnTo>
                  <a:pt x="381" y="210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89" name="object 12889"/>
          <p:cNvSpPr/>
          <p:nvPr/>
        </p:nvSpPr>
        <p:spPr>
          <a:xfrm>
            <a:off x="3951871" y="5128386"/>
            <a:ext cx="635" cy="42545"/>
          </a:xfrm>
          <a:custGeom>
            <a:avLst/>
            <a:gdLst/>
            <a:ahLst/>
            <a:cxnLst/>
            <a:rect l="l" t="t" r="r" b="b"/>
            <a:pathLst>
              <a:path w="635" h="42545">
                <a:moveTo>
                  <a:pt x="0" y="42417"/>
                </a:moveTo>
                <a:lnTo>
                  <a:pt x="0" y="0"/>
                </a:lnTo>
                <a:lnTo>
                  <a:pt x="635" y="0"/>
                </a:lnTo>
                <a:lnTo>
                  <a:pt x="635" y="303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90" name="object 12890"/>
          <p:cNvSpPr/>
          <p:nvPr/>
        </p:nvSpPr>
        <p:spPr>
          <a:xfrm>
            <a:off x="3953014" y="5130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91" name="object 12891"/>
          <p:cNvSpPr/>
          <p:nvPr/>
        </p:nvSpPr>
        <p:spPr>
          <a:xfrm>
            <a:off x="3953395" y="51795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92" name="object 12892"/>
          <p:cNvSpPr/>
          <p:nvPr/>
        </p:nvSpPr>
        <p:spPr>
          <a:xfrm>
            <a:off x="3953776" y="51610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93" name="object 12893"/>
          <p:cNvSpPr/>
          <p:nvPr/>
        </p:nvSpPr>
        <p:spPr>
          <a:xfrm>
            <a:off x="3953395" y="5136515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190" y="-4762"/>
                </a:moveTo>
                <a:lnTo>
                  <a:pt x="190" y="4781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94" name="object 12894"/>
          <p:cNvSpPr/>
          <p:nvPr/>
        </p:nvSpPr>
        <p:spPr>
          <a:xfrm>
            <a:off x="3954221" y="5094160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200342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95" name="object 12895"/>
          <p:cNvSpPr/>
          <p:nvPr/>
        </p:nvSpPr>
        <p:spPr>
          <a:xfrm>
            <a:off x="3954538" y="5142357"/>
            <a:ext cx="635" cy="20955"/>
          </a:xfrm>
          <a:custGeom>
            <a:avLst/>
            <a:gdLst/>
            <a:ahLst/>
            <a:cxnLst/>
            <a:rect l="l" t="t" r="r" b="b"/>
            <a:pathLst>
              <a:path w="635" h="20954">
                <a:moveTo>
                  <a:pt x="0" y="20700"/>
                </a:moveTo>
                <a:lnTo>
                  <a:pt x="0" y="0"/>
                </a:lnTo>
                <a:lnTo>
                  <a:pt x="635" y="0"/>
                </a:lnTo>
                <a:lnTo>
                  <a:pt x="635" y="64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96" name="object 12896"/>
          <p:cNvSpPr/>
          <p:nvPr/>
        </p:nvSpPr>
        <p:spPr>
          <a:xfrm>
            <a:off x="3954157" y="5136388"/>
            <a:ext cx="1270" cy="57785"/>
          </a:xfrm>
          <a:custGeom>
            <a:avLst/>
            <a:gdLst/>
            <a:ahLst/>
            <a:cxnLst/>
            <a:rect l="l" t="t" r="r" b="b"/>
            <a:pathLst>
              <a:path w="1270" h="57785">
                <a:moveTo>
                  <a:pt x="0" y="57658"/>
                </a:moveTo>
                <a:lnTo>
                  <a:pt x="0" y="0"/>
                </a:lnTo>
                <a:lnTo>
                  <a:pt x="762" y="0"/>
                </a:lnTo>
                <a:lnTo>
                  <a:pt x="762" y="59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97" name="object 12897"/>
          <p:cNvSpPr/>
          <p:nvPr/>
        </p:nvSpPr>
        <p:spPr>
          <a:xfrm>
            <a:off x="3953649" y="5122545"/>
            <a:ext cx="1270" cy="13970"/>
          </a:xfrm>
          <a:custGeom>
            <a:avLst/>
            <a:gdLst/>
            <a:ahLst/>
            <a:cxnLst/>
            <a:rect l="l" t="t" r="r" b="b"/>
            <a:pathLst>
              <a:path w="1270" h="13970">
                <a:moveTo>
                  <a:pt x="0" y="13970"/>
                </a:moveTo>
                <a:lnTo>
                  <a:pt x="0" y="0"/>
                </a:lnTo>
                <a:lnTo>
                  <a:pt x="889" y="0"/>
                </a:lnTo>
                <a:lnTo>
                  <a:pt x="889" y="138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98" name="object 12898"/>
          <p:cNvSpPr/>
          <p:nvPr/>
        </p:nvSpPr>
        <p:spPr>
          <a:xfrm>
            <a:off x="3953014" y="5117465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0" y="0"/>
                </a:lnTo>
                <a:lnTo>
                  <a:pt x="1143" y="0"/>
                </a:lnTo>
                <a:lnTo>
                  <a:pt x="1143" y="5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99" name="object 12899"/>
          <p:cNvSpPr/>
          <p:nvPr/>
        </p:nvSpPr>
        <p:spPr>
          <a:xfrm>
            <a:off x="3952252" y="5109083"/>
            <a:ext cx="1270" cy="19685"/>
          </a:xfrm>
          <a:custGeom>
            <a:avLst/>
            <a:gdLst/>
            <a:ahLst/>
            <a:cxnLst/>
            <a:rect l="l" t="t" r="r" b="b"/>
            <a:pathLst>
              <a:path w="1270" h="19685">
                <a:moveTo>
                  <a:pt x="0" y="19303"/>
                </a:moveTo>
                <a:lnTo>
                  <a:pt x="0" y="0"/>
                </a:lnTo>
                <a:lnTo>
                  <a:pt x="1270" y="0"/>
                </a:lnTo>
                <a:lnTo>
                  <a:pt x="1270" y="83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00" name="object 12900"/>
          <p:cNvSpPr/>
          <p:nvPr/>
        </p:nvSpPr>
        <p:spPr>
          <a:xfrm>
            <a:off x="3952887" y="5094478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4">
                <a:moveTo>
                  <a:pt x="0" y="14604"/>
                </a:moveTo>
                <a:lnTo>
                  <a:pt x="0" y="0"/>
                </a:lnTo>
                <a:lnTo>
                  <a:pt x="2921" y="0"/>
                </a:lnTo>
                <a:lnTo>
                  <a:pt x="2921" y="44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01" name="object 12901"/>
          <p:cNvSpPr/>
          <p:nvPr/>
        </p:nvSpPr>
        <p:spPr>
          <a:xfrm>
            <a:off x="3951617" y="5082159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667" y="0"/>
                </a:lnTo>
                <a:lnTo>
                  <a:pt x="2667" y="123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02" name="object 12902"/>
          <p:cNvSpPr/>
          <p:nvPr/>
        </p:nvSpPr>
        <p:spPr>
          <a:xfrm>
            <a:off x="3951490" y="5077078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508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03" name="object 12903"/>
          <p:cNvSpPr/>
          <p:nvPr/>
        </p:nvSpPr>
        <p:spPr>
          <a:xfrm>
            <a:off x="3951109" y="5074539"/>
            <a:ext cx="1270" cy="93345"/>
          </a:xfrm>
          <a:custGeom>
            <a:avLst/>
            <a:gdLst/>
            <a:ahLst/>
            <a:cxnLst/>
            <a:rect l="l" t="t" r="r" b="b"/>
            <a:pathLst>
              <a:path w="1270" h="93345">
                <a:moveTo>
                  <a:pt x="0" y="93345"/>
                </a:moveTo>
                <a:lnTo>
                  <a:pt x="0" y="0"/>
                </a:lnTo>
                <a:lnTo>
                  <a:pt x="1143" y="0"/>
                </a:lnTo>
                <a:lnTo>
                  <a:pt x="1143" y="25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04" name="object 12904"/>
          <p:cNvSpPr/>
          <p:nvPr/>
        </p:nvSpPr>
        <p:spPr>
          <a:xfrm>
            <a:off x="3950601" y="5063109"/>
            <a:ext cx="1270" cy="26034"/>
          </a:xfrm>
          <a:custGeom>
            <a:avLst/>
            <a:gdLst/>
            <a:ahLst/>
            <a:cxnLst/>
            <a:rect l="l" t="t" r="r" b="b"/>
            <a:pathLst>
              <a:path w="1270" h="26035">
                <a:moveTo>
                  <a:pt x="0" y="25526"/>
                </a:moveTo>
                <a:lnTo>
                  <a:pt x="0" y="0"/>
                </a:lnTo>
                <a:lnTo>
                  <a:pt x="1143" y="0"/>
                </a:lnTo>
                <a:lnTo>
                  <a:pt x="1143" y="11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05" name="object 12905"/>
          <p:cNvSpPr/>
          <p:nvPr/>
        </p:nvSpPr>
        <p:spPr>
          <a:xfrm>
            <a:off x="3949331" y="5055615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89">
                <a:moveTo>
                  <a:pt x="0" y="8889"/>
                </a:moveTo>
                <a:lnTo>
                  <a:pt x="0" y="0"/>
                </a:lnTo>
                <a:lnTo>
                  <a:pt x="1778" y="0"/>
                </a:lnTo>
                <a:lnTo>
                  <a:pt x="1778" y="74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06" name="object 12906"/>
          <p:cNvSpPr/>
          <p:nvPr/>
        </p:nvSpPr>
        <p:spPr>
          <a:xfrm>
            <a:off x="3948442" y="5043804"/>
            <a:ext cx="1905" cy="41275"/>
          </a:xfrm>
          <a:custGeom>
            <a:avLst/>
            <a:gdLst/>
            <a:ahLst/>
            <a:cxnLst/>
            <a:rect l="l" t="t" r="r" b="b"/>
            <a:pathLst>
              <a:path w="1904" h="41275">
                <a:moveTo>
                  <a:pt x="0" y="40894"/>
                </a:moveTo>
                <a:lnTo>
                  <a:pt x="0" y="0"/>
                </a:lnTo>
                <a:lnTo>
                  <a:pt x="1778" y="0"/>
                </a:lnTo>
                <a:lnTo>
                  <a:pt x="1778" y="118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07" name="object 12907"/>
          <p:cNvSpPr/>
          <p:nvPr/>
        </p:nvSpPr>
        <p:spPr>
          <a:xfrm>
            <a:off x="3948061" y="5041391"/>
            <a:ext cx="1270" cy="66675"/>
          </a:xfrm>
          <a:custGeom>
            <a:avLst/>
            <a:gdLst/>
            <a:ahLst/>
            <a:cxnLst/>
            <a:rect l="l" t="t" r="r" b="b"/>
            <a:pathLst>
              <a:path w="1270" h="66675">
                <a:moveTo>
                  <a:pt x="0" y="66166"/>
                </a:moveTo>
                <a:lnTo>
                  <a:pt x="0" y="0"/>
                </a:lnTo>
                <a:lnTo>
                  <a:pt x="1270" y="0"/>
                </a:lnTo>
                <a:lnTo>
                  <a:pt x="1270" y="241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08" name="object 12908"/>
          <p:cNvSpPr/>
          <p:nvPr/>
        </p:nvSpPr>
        <p:spPr>
          <a:xfrm>
            <a:off x="3947680" y="5040248"/>
            <a:ext cx="1270" cy="40640"/>
          </a:xfrm>
          <a:custGeom>
            <a:avLst/>
            <a:gdLst/>
            <a:ahLst/>
            <a:cxnLst/>
            <a:rect l="l" t="t" r="r" b="b"/>
            <a:pathLst>
              <a:path w="1270" h="40639">
                <a:moveTo>
                  <a:pt x="0" y="40639"/>
                </a:moveTo>
                <a:lnTo>
                  <a:pt x="0" y="0"/>
                </a:lnTo>
                <a:lnTo>
                  <a:pt x="1016" y="0"/>
                </a:lnTo>
                <a:lnTo>
                  <a:pt x="1016" y="11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09" name="object 12909"/>
          <p:cNvSpPr/>
          <p:nvPr/>
        </p:nvSpPr>
        <p:spPr>
          <a:xfrm>
            <a:off x="3947299" y="5036820"/>
            <a:ext cx="1270" cy="36195"/>
          </a:xfrm>
          <a:custGeom>
            <a:avLst/>
            <a:gdLst/>
            <a:ahLst/>
            <a:cxnLst/>
            <a:rect l="l" t="t" r="r" b="b"/>
            <a:pathLst>
              <a:path w="1270" h="36195">
                <a:moveTo>
                  <a:pt x="0" y="35940"/>
                </a:moveTo>
                <a:lnTo>
                  <a:pt x="0" y="0"/>
                </a:lnTo>
                <a:lnTo>
                  <a:pt x="889" y="0"/>
                </a:lnTo>
                <a:lnTo>
                  <a:pt x="889" y="34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10" name="object 12910"/>
          <p:cNvSpPr/>
          <p:nvPr/>
        </p:nvSpPr>
        <p:spPr>
          <a:xfrm>
            <a:off x="3947045" y="5032883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11" name="object 12911"/>
          <p:cNvSpPr/>
          <p:nvPr/>
        </p:nvSpPr>
        <p:spPr>
          <a:xfrm>
            <a:off x="3946918" y="50298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12" name="object 12912"/>
          <p:cNvSpPr/>
          <p:nvPr/>
        </p:nvSpPr>
        <p:spPr>
          <a:xfrm>
            <a:off x="3946664" y="5027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13" name="object 12913"/>
          <p:cNvSpPr/>
          <p:nvPr/>
        </p:nvSpPr>
        <p:spPr>
          <a:xfrm>
            <a:off x="3946537" y="50241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14" name="object 12914"/>
          <p:cNvSpPr/>
          <p:nvPr/>
        </p:nvSpPr>
        <p:spPr>
          <a:xfrm>
            <a:off x="3946283" y="5021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15" name="object 12915"/>
          <p:cNvSpPr/>
          <p:nvPr/>
        </p:nvSpPr>
        <p:spPr>
          <a:xfrm>
            <a:off x="3946029" y="5020309"/>
            <a:ext cx="635" cy="65405"/>
          </a:xfrm>
          <a:custGeom>
            <a:avLst/>
            <a:gdLst/>
            <a:ahLst/>
            <a:cxnLst/>
            <a:rect l="l" t="t" r="r" b="b"/>
            <a:pathLst>
              <a:path w="635" h="65404">
                <a:moveTo>
                  <a:pt x="253" y="-4762"/>
                </a:moveTo>
                <a:lnTo>
                  <a:pt x="253" y="6978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16" name="object 12916"/>
          <p:cNvSpPr/>
          <p:nvPr/>
        </p:nvSpPr>
        <p:spPr>
          <a:xfrm>
            <a:off x="3945775" y="50144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17" name="object 12917"/>
          <p:cNvSpPr/>
          <p:nvPr/>
        </p:nvSpPr>
        <p:spPr>
          <a:xfrm>
            <a:off x="3945521" y="50119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18" name="object 12918"/>
          <p:cNvSpPr/>
          <p:nvPr/>
        </p:nvSpPr>
        <p:spPr>
          <a:xfrm>
            <a:off x="3945394" y="5007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19" name="object 12919"/>
          <p:cNvSpPr/>
          <p:nvPr/>
        </p:nvSpPr>
        <p:spPr>
          <a:xfrm>
            <a:off x="3945140" y="5005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20" name="object 12920"/>
          <p:cNvSpPr/>
          <p:nvPr/>
        </p:nvSpPr>
        <p:spPr>
          <a:xfrm>
            <a:off x="3945013" y="5003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21" name="object 12921"/>
          <p:cNvSpPr/>
          <p:nvPr/>
        </p:nvSpPr>
        <p:spPr>
          <a:xfrm>
            <a:off x="3944505" y="5002403"/>
            <a:ext cx="635" cy="14604"/>
          </a:xfrm>
          <a:custGeom>
            <a:avLst/>
            <a:gdLst/>
            <a:ahLst/>
            <a:cxnLst/>
            <a:rect l="l" t="t" r="r" b="b"/>
            <a:pathLst>
              <a:path w="635" h="14604">
                <a:moveTo>
                  <a:pt x="0" y="14350"/>
                </a:moveTo>
                <a:lnTo>
                  <a:pt x="0" y="0"/>
                </a:lnTo>
                <a:lnTo>
                  <a:pt x="635" y="0"/>
                </a:lnTo>
                <a:lnTo>
                  <a:pt x="635" y="7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22" name="object 12922"/>
          <p:cNvSpPr/>
          <p:nvPr/>
        </p:nvSpPr>
        <p:spPr>
          <a:xfrm>
            <a:off x="3944251" y="4998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23" name="object 12923"/>
          <p:cNvSpPr/>
          <p:nvPr/>
        </p:nvSpPr>
        <p:spPr>
          <a:xfrm>
            <a:off x="3943997" y="4994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24" name="object 12924"/>
          <p:cNvSpPr/>
          <p:nvPr/>
        </p:nvSpPr>
        <p:spPr>
          <a:xfrm>
            <a:off x="3943870" y="49912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25" name="object 12925"/>
          <p:cNvSpPr/>
          <p:nvPr/>
        </p:nvSpPr>
        <p:spPr>
          <a:xfrm>
            <a:off x="3943616" y="49897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26" name="object 12926"/>
          <p:cNvSpPr/>
          <p:nvPr/>
        </p:nvSpPr>
        <p:spPr>
          <a:xfrm>
            <a:off x="3943362" y="4983988"/>
            <a:ext cx="635" cy="86360"/>
          </a:xfrm>
          <a:custGeom>
            <a:avLst/>
            <a:gdLst/>
            <a:ahLst/>
            <a:cxnLst/>
            <a:rect l="l" t="t" r="r" b="b"/>
            <a:pathLst>
              <a:path w="635" h="86360">
                <a:moveTo>
                  <a:pt x="253" y="-4762"/>
                </a:moveTo>
                <a:lnTo>
                  <a:pt x="253" y="9061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27" name="object 12927"/>
          <p:cNvSpPr/>
          <p:nvPr/>
        </p:nvSpPr>
        <p:spPr>
          <a:xfrm>
            <a:off x="3942473" y="4959984"/>
            <a:ext cx="1270" cy="32384"/>
          </a:xfrm>
          <a:custGeom>
            <a:avLst/>
            <a:gdLst/>
            <a:ahLst/>
            <a:cxnLst/>
            <a:rect l="l" t="t" r="r" b="b"/>
            <a:pathLst>
              <a:path w="1270" h="32385">
                <a:moveTo>
                  <a:pt x="0" y="32258"/>
                </a:moveTo>
                <a:lnTo>
                  <a:pt x="0" y="0"/>
                </a:lnTo>
                <a:lnTo>
                  <a:pt x="1143" y="0"/>
                </a:lnTo>
                <a:lnTo>
                  <a:pt x="1143" y="240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28" name="object 12928"/>
          <p:cNvSpPr/>
          <p:nvPr/>
        </p:nvSpPr>
        <p:spPr>
          <a:xfrm>
            <a:off x="3956824" y="50858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29" name="object 12929"/>
          <p:cNvSpPr/>
          <p:nvPr/>
        </p:nvSpPr>
        <p:spPr>
          <a:xfrm>
            <a:off x="3958348" y="51189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30" name="object 12930"/>
          <p:cNvSpPr/>
          <p:nvPr/>
        </p:nvSpPr>
        <p:spPr>
          <a:xfrm>
            <a:off x="3958729" y="51037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31" name="object 12931"/>
          <p:cNvSpPr/>
          <p:nvPr/>
        </p:nvSpPr>
        <p:spPr>
          <a:xfrm>
            <a:off x="3958348" y="5098669"/>
            <a:ext cx="635" cy="20320"/>
          </a:xfrm>
          <a:custGeom>
            <a:avLst/>
            <a:gdLst/>
            <a:ahLst/>
            <a:cxnLst/>
            <a:rect l="l" t="t" r="r" b="b"/>
            <a:pathLst>
              <a:path w="635" h="20320">
                <a:moveTo>
                  <a:pt x="0" y="20320"/>
                </a:moveTo>
                <a:lnTo>
                  <a:pt x="0" y="0"/>
                </a:lnTo>
                <a:lnTo>
                  <a:pt x="381" y="0"/>
                </a:lnTo>
                <a:lnTo>
                  <a:pt x="381" y="508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32" name="object 12932"/>
          <p:cNvSpPr/>
          <p:nvPr/>
        </p:nvSpPr>
        <p:spPr>
          <a:xfrm>
            <a:off x="3958094" y="50709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33" name="object 12933"/>
          <p:cNvSpPr/>
          <p:nvPr/>
        </p:nvSpPr>
        <p:spPr>
          <a:xfrm>
            <a:off x="3957967" y="5060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34" name="object 12934"/>
          <p:cNvSpPr/>
          <p:nvPr/>
        </p:nvSpPr>
        <p:spPr>
          <a:xfrm>
            <a:off x="3957713" y="50499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35" name="object 12935"/>
          <p:cNvSpPr/>
          <p:nvPr/>
        </p:nvSpPr>
        <p:spPr>
          <a:xfrm>
            <a:off x="3957586" y="50440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36" name="object 12936"/>
          <p:cNvSpPr/>
          <p:nvPr/>
        </p:nvSpPr>
        <p:spPr>
          <a:xfrm>
            <a:off x="3957332" y="5037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37" name="object 12937"/>
          <p:cNvSpPr/>
          <p:nvPr/>
        </p:nvSpPr>
        <p:spPr>
          <a:xfrm>
            <a:off x="3957205" y="50298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38" name="object 12938"/>
          <p:cNvSpPr/>
          <p:nvPr/>
        </p:nvSpPr>
        <p:spPr>
          <a:xfrm>
            <a:off x="3956824" y="5019928"/>
            <a:ext cx="635" cy="66040"/>
          </a:xfrm>
          <a:custGeom>
            <a:avLst/>
            <a:gdLst/>
            <a:ahLst/>
            <a:cxnLst/>
            <a:rect l="l" t="t" r="r" b="b"/>
            <a:pathLst>
              <a:path w="635" h="66039">
                <a:moveTo>
                  <a:pt x="254" y="-4762"/>
                </a:moveTo>
                <a:lnTo>
                  <a:pt x="254" y="7067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39" name="object 12939"/>
          <p:cNvSpPr/>
          <p:nvPr/>
        </p:nvSpPr>
        <p:spPr>
          <a:xfrm>
            <a:off x="3956570" y="5010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40" name="object 12940"/>
          <p:cNvSpPr/>
          <p:nvPr/>
        </p:nvSpPr>
        <p:spPr>
          <a:xfrm>
            <a:off x="3956443" y="4996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41" name="object 12941"/>
          <p:cNvSpPr/>
          <p:nvPr/>
        </p:nvSpPr>
        <p:spPr>
          <a:xfrm>
            <a:off x="3956189" y="49731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42" name="object 12942"/>
          <p:cNvSpPr/>
          <p:nvPr/>
        </p:nvSpPr>
        <p:spPr>
          <a:xfrm>
            <a:off x="3959110" y="50703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43" name="object 12943"/>
          <p:cNvSpPr/>
          <p:nvPr/>
        </p:nvSpPr>
        <p:spPr>
          <a:xfrm>
            <a:off x="3959618" y="50973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44" name="object 12944"/>
          <p:cNvSpPr/>
          <p:nvPr/>
        </p:nvSpPr>
        <p:spPr>
          <a:xfrm>
            <a:off x="3959491" y="50327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45" name="object 12945"/>
          <p:cNvSpPr/>
          <p:nvPr/>
        </p:nvSpPr>
        <p:spPr>
          <a:xfrm>
            <a:off x="3959999" y="50391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46" name="object 12946"/>
          <p:cNvSpPr/>
          <p:nvPr/>
        </p:nvSpPr>
        <p:spPr>
          <a:xfrm>
            <a:off x="3960634" y="51338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47" name="object 12947"/>
          <p:cNvSpPr/>
          <p:nvPr/>
        </p:nvSpPr>
        <p:spPr>
          <a:xfrm>
            <a:off x="3960380" y="50512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48" name="object 12948"/>
          <p:cNvSpPr/>
          <p:nvPr/>
        </p:nvSpPr>
        <p:spPr>
          <a:xfrm>
            <a:off x="3961142" y="5095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49" name="object 12949"/>
          <p:cNvSpPr/>
          <p:nvPr/>
        </p:nvSpPr>
        <p:spPr>
          <a:xfrm>
            <a:off x="3961777" y="51066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50" name="object 12950"/>
          <p:cNvSpPr/>
          <p:nvPr/>
        </p:nvSpPr>
        <p:spPr>
          <a:xfrm>
            <a:off x="3963301" y="5162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51" name="object 12951"/>
          <p:cNvSpPr/>
          <p:nvPr/>
        </p:nvSpPr>
        <p:spPr>
          <a:xfrm>
            <a:off x="3963682" y="5128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52" name="object 12952"/>
          <p:cNvSpPr/>
          <p:nvPr/>
        </p:nvSpPr>
        <p:spPr>
          <a:xfrm>
            <a:off x="3965079" y="5050790"/>
            <a:ext cx="0" cy="220345"/>
          </a:xfrm>
          <a:custGeom>
            <a:avLst/>
            <a:gdLst/>
            <a:ahLst/>
            <a:cxnLst/>
            <a:rect l="l" t="t" r="r" b="b"/>
            <a:pathLst>
              <a:path h="220345">
                <a:moveTo>
                  <a:pt x="0" y="0"/>
                </a:moveTo>
                <a:lnTo>
                  <a:pt x="0" y="21977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53" name="object 12953"/>
          <p:cNvSpPr/>
          <p:nvPr/>
        </p:nvSpPr>
        <p:spPr>
          <a:xfrm>
            <a:off x="3964698" y="5129784"/>
            <a:ext cx="635" cy="30480"/>
          </a:xfrm>
          <a:custGeom>
            <a:avLst/>
            <a:gdLst/>
            <a:ahLst/>
            <a:cxnLst/>
            <a:rect l="l" t="t" r="r" b="b"/>
            <a:pathLst>
              <a:path w="635" h="30479">
                <a:moveTo>
                  <a:pt x="0" y="30479"/>
                </a:moveTo>
                <a:lnTo>
                  <a:pt x="0" y="0"/>
                </a:lnTo>
                <a:lnTo>
                  <a:pt x="635" y="0"/>
                </a:lnTo>
                <a:lnTo>
                  <a:pt x="635" y="596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54" name="object 12954"/>
          <p:cNvSpPr/>
          <p:nvPr/>
        </p:nvSpPr>
        <p:spPr>
          <a:xfrm>
            <a:off x="3963555" y="5098160"/>
            <a:ext cx="1270" cy="15240"/>
          </a:xfrm>
          <a:custGeom>
            <a:avLst/>
            <a:gdLst/>
            <a:ahLst/>
            <a:cxnLst/>
            <a:rect l="l" t="t" r="r" b="b"/>
            <a:pathLst>
              <a:path w="1270" h="15239">
                <a:moveTo>
                  <a:pt x="0" y="14859"/>
                </a:moveTo>
                <a:lnTo>
                  <a:pt x="0" y="0"/>
                </a:lnTo>
                <a:lnTo>
                  <a:pt x="1143" y="0"/>
                </a:lnTo>
                <a:lnTo>
                  <a:pt x="1143" y="46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55" name="object 12955"/>
          <p:cNvSpPr/>
          <p:nvPr/>
        </p:nvSpPr>
        <p:spPr>
          <a:xfrm>
            <a:off x="3963047" y="5080889"/>
            <a:ext cx="1270" cy="60960"/>
          </a:xfrm>
          <a:custGeom>
            <a:avLst/>
            <a:gdLst/>
            <a:ahLst/>
            <a:cxnLst/>
            <a:rect l="l" t="t" r="r" b="b"/>
            <a:pathLst>
              <a:path w="1270" h="60960">
                <a:moveTo>
                  <a:pt x="0" y="60451"/>
                </a:moveTo>
                <a:lnTo>
                  <a:pt x="0" y="0"/>
                </a:lnTo>
                <a:lnTo>
                  <a:pt x="1016" y="0"/>
                </a:lnTo>
                <a:lnTo>
                  <a:pt x="1016" y="172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56" name="object 12956"/>
          <p:cNvSpPr/>
          <p:nvPr/>
        </p:nvSpPr>
        <p:spPr>
          <a:xfrm>
            <a:off x="3962666" y="5068189"/>
            <a:ext cx="1270" cy="48895"/>
          </a:xfrm>
          <a:custGeom>
            <a:avLst/>
            <a:gdLst/>
            <a:ahLst/>
            <a:cxnLst/>
            <a:rect l="l" t="t" r="r" b="b"/>
            <a:pathLst>
              <a:path w="1270" h="48895">
                <a:moveTo>
                  <a:pt x="0" y="48640"/>
                </a:moveTo>
                <a:lnTo>
                  <a:pt x="0" y="0"/>
                </a:lnTo>
                <a:lnTo>
                  <a:pt x="889" y="0"/>
                </a:lnTo>
                <a:lnTo>
                  <a:pt x="889" y="126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57" name="object 12957"/>
          <p:cNvSpPr/>
          <p:nvPr/>
        </p:nvSpPr>
        <p:spPr>
          <a:xfrm>
            <a:off x="3962285" y="506082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58" name="object 12958"/>
          <p:cNvSpPr/>
          <p:nvPr/>
        </p:nvSpPr>
        <p:spPr>
          <a:xfrm>
            <a:off x="3961904" y="5053584"/>
            <a:ext cx="1270" cy="53340"/>
          </a:xfrm>
          <a:custGeom>
            <a:avLst/>
            <a:gdLst/>
            <a:ahLst/>
            <a:cxnLst/>
            <a:rect l="l" t="t" r="r" b="b"/>
            <a:pathLst>
              <a:path w="1270" h="53339">
                <a:moveTo>
                  <a:pt x="0" y="53086"/>
                </a:moveTo>
                <a:lnTo>
                  <a:pt x="0" y="0"/>
                </a:lnTo>
                <a:lnTo>
                  <a:pt x="762" y="0"/>
                </a:lnTo>
                <a:lnTo>
                  <a:pt x="762" y="72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59" name="object 12959"/>
          <p:cNvSpPr/>
          <p:nvPr/>
        </p:nvSpPr>
        <p:spPr>
          <a:xfrm>
            <a:off x="3961269" y="5048630"/>
            <a:ext cx="1270" cy="46990"/>
          </a:xfrm>
          <a:custGeom>
            <a:avLst/>
            <a:gdLst/>
            <a:ahLst/>
            <a:cxnLst/>
            <a:rect l="l" t="t" r="r" b="b"/>
            <a:pathLst>
              <a:path w="1270" h="46989">
                <a:moveTo>
                  <a:pt x="0" y="46609"/>
                </a:moveTo>
                <a:lnTo>
                  <a:pt x="0" y="0"/>
                </a:lnTo>
                <a:lnTo>
                  <a:pt x="1016" y="0"/>
                </a:lnTo>
                <a:lnTo>
                  <a:pt x="1016" y="4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60" name="object 12960"/>
          <p:cNvSpPr/>
          <p:nvPr/>
        </p:nvSpPr>
        <p:spPr>
          <a:xfrm>
            <a:off x="3961015" y="502983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61" name="object 12961"/>
          <p:cNvSpPr/>
          <p:nvPr/>
        </p:nvSpPr>
        <p:spPr>
          <a:xfrm>
            <a:off x="3960507" y="5022088"/>
            <a:ext cx="1270" cy="29209"/>
          </a:xfrm>
          <a:custGeom>
            <a:avLst/>
            <a:gdLst/>
            <a:ahLst/>
            <a:cxnLst/>
            <a:rect l="l" t="t" r="r" b="b"/>
            <a:pathLst>
              <a:path w="1270" h="29210">
                <a:moveTo>
                  <a:pt x="0" y="29210"/>
                </a:moveTo>
                <a:lnTo>
                  <a:pt x="0" y="0"/>
                </a:lnTo>
                <a:lnTo>
                  <a:pt x="889" y="0"/>
                </a:lnTo>
                <a:lnTo>
                  <a:pt x="889" y="77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62" name="object 12962"/>
          <p:cNvSpPr/>
          <p:nvPr/>
        </p:nvSpPr>
        <p:spPr>
          <a:xfrm>
            <a:off x="3960126" y="5011673"/>
            <a:ext cx="1270" cy="27940"/>
          </a:xfrm>
          <a:custGeom>
            <a:avLst/>
            <a:gdLst/>
            <a:ahLst/>
            <a:cxnLst/>
            <a:rect l="l" t="t" r="r" b="b"/>
            <a:pathLst>
              <a:path w="1270" h="27939">
                <a:moveTo>
                  <a:pt x="0" y="27432"/>
                </a:moveTo>
                <a:lnTo>
                  <a:pt x="0" y="0"/>
                </a:lnTo>
                <a:lnTo>
                  <a:pt x="889" y="0"/>
                </a:lnTo>
                <a:lnTo>
                  <a:pt x="889" y="104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63" name="object 12963"/>
          <p:cNvSpPr/>
          <p:nvPr/>
        </p:nvSpPr>
        <p:spPr>
          <a:xfrm>
            <a:off x="3959618" y="5001640"/>
            <a:ext cx="1270" cy="31115"/>
          </a:xfrm>
          <a:custGeom>
            <a:avLst/>
            <a:gdLst/>
            <a:ahLst/>
            <a:cxnLst/>
            <a:rect l="l" t="t" r="r" b="b"/>
            <a:pathLst>
              <a:path w="1270" h="31114">
                <a:moveTo>
                  <a:pt x="0" y="31114"/>
                </a:moveTo>
                <a:lnTo>
                  <a:pt x="0" y="0"/>
                </a:lnTo>
                <a:lnTo>
                  <a:pt x="889" y="0"/>
                </a:lnTo>
                <a:lnTo>
                  <a:pt x="889" y="1003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64" name="object 12964"/>
          <p:cNvSpPr/>
          <p:nvPr/>
        </p:nvSpPr>
        <p:spPr>
          <a:xfrm>
            <a:off x="3959110" y="4979415"/>
            <a:ext cx="1270" cy="91440"/>
          </a:xfrm>
          <a:custGeom>
            <a:avLst/>
            <a:gdLst/>
            <a:ahLst/>
            <a:cxnLst/>
            <a:rect l="l" t="t" r="r" b="b"/>
            <a:pathLst>
              <a:path w="1270" h="91439">
                <a:moveTo>
                  <a:pt x="0" y="90932"/>
                </a:moveTo>
                <a:lnTo>
                  <a:pt x="0" y="0"/>
                </a:lnTo>
                <a:lnTo>
                  <a:pt x="1016" y="0"/>
                </a:lnTo>
                <a:lnTo>
                  <a:pt x="1016" y="222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65" name="object 12965"/>
          <p:cNvSpPr/>
          <p:nvPr/>
        </p:nvSpPr>
        <p:spPr>
          <a:xfrm>
            <a:off x="3966349" y="50929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66" name="object 12966"/>
          <p:cNvSpPr/>
          <p:nvPr/>
        </p:nvSpPr>
        <p:spPr>
          <a:xfrm>
            <a:off x="3967111" y="50829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67" name="object 12967"/>
          <p:cNvSpPr/>
          <p:nvPr/>
        </p:nvSpPr>
        <p:spPr>
          <a:xfrm>
            <a:off x="3966857" y="50589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68" name="object 12968"/>
          <p:cNvSpPr/>
          <p:nvPr/>
        </p:nvSpPr>
        <p:spPr>
          <a:xfrm>
            <a:off x="3967492" y="5134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69" name="object 12969"/>
          <p:cNvSpPr/>
          <p:nvPr/>
        </p:nvSpPr>
        <p:spPr>
          <a:xfrm>
            <a:off x="3967873" y="51089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70" name="object 12970"/>
          <p:cNvSpPr/>
          <p:nvPr/>
        </p:nvSpPr>
        <p:spPr>
          <a:xfrm>
            <a:off x="3967619" y="5053710"/>
            <a:ext cx="635" cy="80645"/>
          </a:xfrm>
          <a:custGeom>
            <a:avLst/>
            <a:gdLst/>
            <a:ahLst/>
            <a:cxnLst/>
            <a:rect l="l" t="t" r="r" b="b"/>
            <a:pathLst>
              <a:path w="635" h="80645">
                <a:moveTo>
                  <a:pt x="190" y="-4762"/>
                </a:moveTo>
                <a:lnTo>
                  <a:pt x="190" y="8528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71" name="object 12971"/>
          <p:cNvSpPr/>
          <p:nvPr/>
        </p:nvSpPr>
        <p:spPr>
          <a:xfrm>
            <a:off x="3968635" y="51545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72" name="object 12972"/>
          <p:cNvSpPr/>
          <p:nvPr/>
        </p:nvSpPr>
        <p:spPr>
          <a:xfrm>
            <a:off x="3968381" y="50686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73" name="object 12973"/>
          <p:cNvSpPr/>
          <p:nvPr/>
        </p:nvSpPr>
        <p:spPr>
          <a:xfrm>
            <a:off x="3969016" y="50900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74" name="object 12974"/>
          <p:cNvSpPr/>
          <p:nvPr/>
        </p:nvSpPr>
        <p:spPr>
          <a:xfrm>
            <a:off x="3969397" y="51249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75" name="object 12975"/>
          <p:cNvSpPr/>
          <p:nvPr/>
        </p:nvSpPr>
        <p:spPr>
          <a:xfrm>
            <a:off x="3969778" y="5118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76" name="object 12976"/>
          <p:cNvSpPr/>
          <p:nvPr/>
        </p:nvSpPr>
        <p:spPr>
          <a:xfrm>
            <a:off x="3970540" y="51423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77" name="object 12977"/>
          <p:cNvSpPr/>
          <p:nvPr/>
        </p:nvSpPr>
        <p:spPr>
          <a:xfrm>
            <a:off x="3970985" y="5022405"/>
            <a:ext cx="0" cy="260350"/>
          </a:xfrm>
          <a:custGeom>
            <a:avLst/>
            <a:gdLst/>
            <a:ahLst/>
            <a:cxnLst/>
            <a:rect l="l" t="t" r="r" b="b"/>
            <a:pathLst>
              <a:path h="260350">
                <a:moveTo>
                  <a:pt x="0" y="0"/>
                </a:moveTo>
                <a:lnTo>
                  <a:pt x="0" y="259905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78" name="object 12978"/>
          <p:cNvSpPr/>
          <p:nvPr/>
        </p:nvSpPr>
        <p:spPr>
          <a:xfrm>
            <a:off x="3971048" y="5104510"/>
            <a:ext cx="635" cy="77470"/>
          </a:xfrm>
          <a:custGeom>
            <a:avLst/>
            <a:gdLst/>
            <a:ahLst/>
            <a:cxnLst/>
            <a:rect l="l" t="t" r="r" b="b"/>
            <a:pathLst>
              <a:path w="635" h="77470">
                <a:moveTo>
                  <a:pt x="190" y="-4762"/>
                </a:moveTo>
                <a:lnTo>
                  <a:pt x="190" y="8210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79" name="object 12979"/>
          <p:cNvSpPr/>
          <p:nvPr/>
        </p:nvSpPr>
        <p:spPr>
          <a:xfrm>
            <a:off x="3970413" y="5091176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79">
                <a:moveTo>
                  <a:pt x="0" y="17399"/>
                </a:moveTo>
                <a:lnTo>
                  <a:pt x="0" y="0"/>
                </a:lnTo>
                <a:lnTo>
                  <a:pt x="762" y="0"/>
                </a:lnTo>
                <a:lnTo>
                  <a:pt x="762" y="133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80" name="object 12980"/>
          <p:cNvSpPr/>
          <p:nvPr/>
        </p:nvSpPr>
        <p:spPr>
          <a:xfrm>
            <a:off x="3969905" y="5087492"/>
            <a:ext cx="1270" cy="31750"/>
          </a:xfrm>
          <a:custGeom>
            <a:avLst/>
            <a:gdLst/>
            <a:ahLst/>
            <a:cxnLst/>
            <a:rect l="l" t="t" r="r" b="b"/>
            <a:pathLst>
              <a:path w="1270" h="31750">
                <a:moveTo>
                  <a:pt x="0" y="31241"/>
                </a:moveTo>
                <a:lnTo>
                  <a:pt x="0" y="0"/>
                </a:lnTo>
                <a:lnTo>
                  <a:pt x="889" y="0"/>
                </a:lnTo>
                <a:lnTo>
                  <a:pt x="889" y="36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81" name="object 12981"/>
          <p:cNvSpPr/>
          <p:nvPr/>
        </p:nvSpPr>
        <p:spPr>
          <a:xfrm>
            <a:off x="3969524" y="5078348"/>
            <a:ext cx="1270" cy="46990"/>
          </a:xfrm>
          <a:custGeom>
            <a:avLst/>
            <a:gdLst/>
            <a:ahLst/>
            <a:cxnLst/>
            <a:rect l="l" t="t" r="r" b="b"/>
            <a:pathLst>
              <a:path w="1270" h="46989">
                <a:moveTo>
                  <a:pt x="0" y="46609"/>
                </a:moveTo>
                <a:lnTo>
                  <a:pt x="0" y="0"/>
                </a:lnTo>
                <a:lnTo>
                  <a:pt x="762" y="0"/>
                </a:lnTo>
                <a:lnTo>
                  <a:pt x="762" y="91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82" name="object 12982"/>
          <p:cNvSpPr/>
          <p:nvPr/>
        </p:nvSpPr>
        <p:spPr>
          <a:xfrm>
            <a:off x="3969143" y="5066284"/>
            <a:ext cx="1270" cy="24130"/>
          </a:xfrm>
          <a:custGeom>
            <a:avLst/>
            <a:gdLst/>
            <a:ahLst/>
            <a:cxnLst/>
            <a:rect l="l" t="t" r="r" b="b"/>
            <a:pathLst>
              <a:path w="1270" h="24129">
                <a:moveTo>
                  <a:pt x="0" y="23749"/>
                </a:moveTo>
                <a:lnTo>
                  <a:pt x="0" y="0"/>
                </a:lnTo>
                <a:lnTo>
                  <a:pt x="762" y="0"/>
                </a:lnTo>
                <a:lnTo>
                  <a:pt x="762" y="120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83" name="object 12983"/>
          <p:cNvSpPr/>
          <p:nvPr/>
        </p:nvSpPr>
        <p:spPr>
          <a:xfrm>
            <a:off x="3968508" y="5058536"/>
            <a:ext cx="1270" cy="10160"/>
          </a:xfrm>
          <a:custGeom>
            <a:avLst/>
            <a:gdLst/>
            <a:ahLst/>
            <a:cxnLst/>
            <a:rect l="l" t="t" r="r" b="b"/>
            <a:pathLst>
              <a:path w="1270" h="10160">
                <a:moveTo>
                  <a:pt x="0" y="10160"/>
                </a:moveTo>
                <a:lnTo>
                  <a:pt x="0" y="0"/>
                </a:lnTo>
                <a:lnTo>
                  <a:pt x="1016" y="0"/>
                </a:lnTo>
                <a:lnTo>
                  <a:pt x="1016" y="77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84" name="object 12984"/>
          <p:cNvSpPr/>
          <p:nvPr/>
        </p:nvSpPr>
        <p:spPr>
          <a:xfrm>
            <a:off x="3968254" y="504926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85" name="object 12985"/>
          <p:cNvSpPr/>
          <p:nvPr/>
        </p:nvSpPr>
        <p:spPr>
          <a:xfrm>
            <a:off x="3967746" y="5041646"/>
            <a:ext cx="1270" cy="12065"/>
          </a:xfrm>
          <a:custGeom>
            <a:avLst/>
            <a:gdLst/>
            <a:ahLst/>
            <a:cxnLst/>
            <a:rect l="l" t="t" r="r" b="b"/>
            <a:pathLst>
              <a:path w="1270" h="12064">
                <a:moveTo>
                  <a:pt x="0" y="12064"/>
                </a:moveTo>
                <a:lnTo>
                  <a:pt x="0" y="0"/>
                </a:lnTo>
                <a:lnTo>
                  <a:pt x="889" y="0"/>
                </a:lnTo>
                <a:lnTo>
                  <a:pt x="889" y="761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86" name="object 12986"/>
          <p:cNvSpPr/>
          <p:nvPr/>
        </p:nvSpPr>
        <p:spPr>
          <a:xfrm>
            <a:off x="3966984" y="5035677"/>
            <a:ext cx="1270" cy="23495"/>
          </a:xfrm>
          <a:custGeom>
            <a:avLst/>
            <a:gdLst/>
            <a:ahLst/>
            <a:cxnLst/>
            <a:rect l="l" t="t" r="r" b="b"/>
            <a:pathLst>
              <a:path w="1270" h="23495">
                <a:moveTo>
                  <a:pt x="0" y="23240"/>
                </a:moveTo>
                <a:lnTo>
                  <a:pt x="0" y="0"/>
                </a:lnTo>
                <a:lnTo>
                  <a:pt x="1270" y="0"/>
                </a:lnTo>
                <a:lnTo>
                  <a:pt x="1270" y="59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87" name="object 12987"/>
          <p:cNvSpPr/>
          <p:nvPr/>
        </p:nvSpPr>
        <p:spPr>
          <a:xfrm>
            <a:off x="3966730" y="502843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88" name="object 12988"/>
          <p:cNvSpPr/>
          <p:nvPr/>
        </p:nvSpPr>
        <p:spPr>
          <a:xfrm>
            <a:off x="3971683" y="50756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89" name="object 12989"/>
          <p:cNvSpPr/>
          <p:nvPr/>
        </p:nvSpPr>
        <p:spPr>
          <a:xfrm>
            <a:off x="3972953" y="5109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90" name="object 12990"/>
          <p:cNvSpPr/>
          <p:nvPr/>
        </p:nvSpPr>
        <p:spPr>
          <a:xfrm>
            <a:off x="3973334" y="51055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91" name="object 12991"/>
          <p:cNvSpPr/>
          <p:nvPr/>
        </p:nvSpPr>
        <p:spPr>
          <a:xfrm>
            <a:off x="3973969" y="51244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92" name="object 12992"/>
          <p:cNvSpPr/>
          <p:nvPr/>
        </p:nvSpPr>
        <p:spPr>
          <a:xfrm>
            <a:off x="3973715" y="50954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93" name="object 12993"/>
          <p:cNvSpPr/>
          <p:nvPr/>
        </p:nvSpPr>
        <p:spPr>
          <a:xfrm>
            <a:off x="3970667" y="5022405"/>
            <a:ext cx="0" cy="260350"/>
          </a:xfrm>
          <a:custGeom>
            <a:avLst/>
            <a:gdLst/>
            <a:ahLst/>
            <a:cxnLst/>
            <a:rect l="l" t="t" r="r" b="b"/>
            <a:pathLst>
              <a:path h="260350">
                <a:moveTo>
                  <a:pt x="0" y="0"/>
                </a:moveTo>
                <a:lnTo>
                  <a:pt x="0" y="25990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94" name="object 12994"/>
          <p:cNvSpPr/>
          <p:nvPr/>
        </p:nvSpPr>
        <p:spPr>
          <a:xfrm>
            <a:off x="3974731" y="51446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95" name="object 12995"/>
          <p:cNvSpPr/>
          <p:nvPr/>
        </p:nvSpPr>
        <p:spPr>
          <a:xfrm>
            <a:off x="3975112" y="51499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96" name="object 12996"/>
          <p:cNvSpPr/>
          <p:nvPr/>
        </p:nvSpPr>
        <p:spPr>
          <a:xfrm>
            <a:off x="3975620" y="51435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97" name="object 12997"/>
          <p:cNvSpPr/>
          <p:nvPr/>
        </p:nvSpPr>
        <p:spPr>
          <a:xfrm>
            <a:off x="3975493" y="51347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98" name="object 12998"/>
          <p:cNvSpPr/>
          <p:nvPr/>
        </p:nvSpPr>
        <p:spPr>
          <a:xfrm>
            <a:off x="3976001" y="5130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99" name="object 12999"/>
          <p:cNvSpPr/>
          <p:nvPr/>
        </p:nvSpPr>
        <p:spPr>
          <a:xfrm>
            <a:off x="3975620" y="5101209"/>
            <a:ext cx="635" cy="33655"/>
          </a:xfrm>
          <a:custGeom>
            <a:avLst/>
            <a:gdLst/>
            <a:ahLst/>
            <a:cxnLst/>
            <a:rect l="l" t="t" r="r" b="b"/>
            <a:pathLst>
              <a:path w="635" h="33654">
                <a:moveTo>
                  <a:pt x="0" y="33527"/>
                </a:moveTo>
                <a:lnTo>
                  <a:pt x="0" y="0"/>
                </a:lnTo>
                <a:lnTo>
                  <a:pt x="508" y="0"/>
                </a:lnTo>
                <a:lnTo>
                  <a:pt x="508" y="289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00" name="object 13000"/>
          <p:cNvSpPr/>
          <p:nvPr/>
        </p:nvSpPr>
        <p:spPr>
          <a:xfrm>
            <a:off x="3975239" y="5093334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317" y="-4762"/>
                </a:moveTo>
                <a:lnTo>
                  <a:pt x="317" y="6140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01" name="object 13001"/>
          <p:cNvSpPr/>
          <p:nvPr/>
        </p:nvSpPr>
        <p:spPr>
          <a:xfrm>
            <a:off x="3974858" y="5076571"/>
            <a:ext cx="635" cy="68580"/>
          </a:xfrm>
          <a:custGeom>
            <a:avLst/>
            <a:gdLst/>
            <a:ahLst/>
            <a:cxnLst/>
            <a:rect l="l" t="t" r="r" b="b"/>
            <a:pathLst>
              <a:path w="635" h="68579">
                <a:moveTo>
                  <a:pt x="317" y="-4762"/>
                </a:moveTo>
                <a:lnTo>
                  <a:pt x="317" y="7283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02" name="object 13002"/>
          <p:cNvSpPr/>
          <p:nvPr/>
        </p:nvSpPr>
        <p:spPr>
          <a:xfrm>
            <a:off x="3974477" y="5069966"/>
            <a:ext cx="635" cy="54610"/>
          </a:xfrm>
          <a:custGeom>
            <a:avLst/>
            <a:gdLst/>
            <a:ahLst/>
            <a:cxnLst/>
            <a:rect l="l" t="t" r="r" b="b"/>
            <a:pathLst>
              <a:path w="635" h="54610">
                <a:moveTo>
                  <a:pt x="317" y="-4762"/>
                </a:moveTo>
                <a:lnTo>
                  <a:pt x="317" y="5937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03" name="object 13003"/>
          <p:cNvSpPr/>
          <p:nvPr/>
        </p:nvSpPr>
        <p:spPr>
          <a:xfrm>
            <a:off x="3973842" y="5066538"/>
            <a:ext cx="1270" cy="29209"/>
          </a:xfrm>
          <a:custGeom>
            <a:avLst/>
            <a:gdLst/>
            <a:ahLst/>
            <a:cxnLst/>
            <a:rect l="l" t="t" r="r" b="b"/>
            <a:pathLst>
              <a:path w="1270" h="29210">
                <a:moveTo>
                  <a:pt x="0" y="28955"/>
                </a:moveTo>
                <a:lnTo>
                  <a:pt x="0" y="0"/>
                </a:lnTo>
                <a:lnTo>
                  <a:pt x="1016" y="0"/>
                </a:lnTo>
                <a:lnTo>
                  <a:pt x="1016" y="342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04" name="object 13004"/>
          <p:cNvSpPr/>
          <p:nvPr/>
        </p:nvSpPr>
        <p:spPr>
          <a:xfrm>
            <a:off x="3973334" y="5057902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79">
                <a:moveTo>
                  <a:pt x="0" y="17272"/>
                </a:moveTo>
                <a:lnTo>
                  <a:pt x="0" y="0"/>
                </a:lnTo>
                <a:lnTo>
                  <a:pt x="1016" y="0"/>
                </a:lnTo>
                <a:lnTo>
                  <a:pt x="1016" y="86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05" name="object 13005"/>
          <p:cNvSpPr/>
          <p:nvPr/>
        </p:nvSpPr>
        <p:spPr>
          <a:xfrm>
            <a:off x="3972318" y="5037709"/>
            <a:ext cx="1270" cy="22225"/>
          </a:xfrm>
          <a:custGeom>
            <a:avLst/>
            <a:gdLst/>
            <a:ahLst/>
            <a:cxnLst/>
            <a:rect l="l" t="t" r="r" b="b"/>
            <a:pathLst>
              <a:path w="1270" h="22225">
                <a:moveTo>
                  <a:pt x="0" y="21971"/>
                </a:moveTo>
                <a:lnTo>
                  <a:pt x="0" y="0"/>
                </a:lnTo>
                <a:lnTo>
                  <a:pt x="1016" y="0"/>
                </a:lnTo>
                <a:lnTo>
                  <a:pt x="1016" y="39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06" name="object 13006"/>
          <p:cNvSpPr/>
          <p:nvPr/>
        </p:nvSpPr>
        <p:spPr>
          <a:xfrm>
            <a:off x="3971810" y="5025516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0" y="50164"/>
                </a:moveTo>
                <a:lnTo>
                  <a:pt x="0" y="0"/>
                </a:lnTo>
                <a:lnTo>
                  <a:pt x="635" y="0"/>
                </a:lnTo>
                <a:lnTo>
                  <a:pt x="635" y="16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07" name="object 13007"/>
          <p:cNvSpPr/>
          <p:nvPr/>
        </p:nvSpPr>
        <p:spPr>
          <a:xfrm>
            <a:off x="3967111" y="5019802"/>
            <a:ext cx="5080" cy="8890"/>
          </a:xfrm>
          <a:custGeom>
            <a:avLst/>
            <a:gdLst/>
            <a:ahLst/>
            <a:cxnLst/>
            <a:rect l="l" t="t" r="r" b="b"/>
            <a:pathLst>
              <a:path w="5079" h="8889">
                <a:moveTo>
                  <a:pt x="0" y="8636"/>
                </a:moveTo>
                <a:lnTo>
                  <a:pt x="0" y="0"/>
                </a:lnTo>
                <a:lnTo>
                  <a:pt x="4953" y="0"/>
                </a:lnTo>
                <a:lnTo>
                  <a:pt x="4953" y="57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08" name="object 13008"/>
          <p:cNvSpPr/>
          <p:nvPr/>
        </p:nvSpPr>
        <p:spPr>
          <a:xfrm>
            <a:off x="3966476" y="4989448"/>
            <a:ext cx="3175" cy="103505"/>
          </a:xfrm>
          <a:custGeom>
            <a:avLst/>
            <a:gdLst/>
            <a:ahLst/>
            <a:cxnLst/>
            <a:rect l="l" t="t" r="r" b="b"/>
            <a:pathLst>
              <a:path w="3175" h="103504">
                <a:moveTo>
                  <a:pt x="0" y="103504"/>
                </a:moveTo>
                <a:lnTo>
                  <a:pt x="0" y="0"/>
                </a:lnTo>
                <a:lnTo>
                  <a:pt x="3175" y="0"/>
                </a:lnTo>
                <a:lnTo>
                  <a:pt x="3175" y="303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09" name="object 13009"/>
          <p:cNvSpPr/>
          <p:nvPr/>
        </p:nvSpPr>
        <p:spPr>
          <a:xfrm>
            <a:off x="3966095" y="4982464"/>
            <a:ext cx="1905" cy="68580"/>
          </a:xfrm>
          <a:custGeom>
            <a:avLst/>
            <a:gdLst/>
            <a:ahLst/>
            <a:cxnLst/>
            <a:rect l="l" t="t" r="r" b="b"/>
            <a:pathLst>
              <a:path w="1904" h="68579">
                <a:moveTo>
                  <a:pt x="0" y="68325"/>
                </a:moveTo>
                <a:lnTo>
                  <a:pt x="0" y="0"/>
                </a:lnTo>
                <a:lnTo>
                  <a:pt x="1905" y="0"/>
                </a:lnTo>
                <a:lnTo>
                  <a:pt x="1905" y="698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10" name="object 13010"/>
          <p:cNvSpPr/>
          <p:nvPr/>
        </p:nvSpPr>
        <p:spPr>
          <a:xfrm>
            <a:off x="3965714" y="4972430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270" y="0"/>
                </a:lnTo>
                <a:lnTo>
                  <a:pt x="1270" y="100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11" name="object 13011"/>
          <p:cNvSpPr/>
          <p:nvPr/>
        </p:nvSpPr>
        <p:spPr>
          <a:xfrm>
            <a:off x="3959618" y="4967859"/>
            <a:ext cx="6985" cy="12065"/>
          </a:xfrm>
          <a:custGeom>
            <a:avLst/>
            <a:gdLst/>
            <a:ahLst/>
            <a:cxnLst/>
            <a:rect l="l" t="t" r="r" b="b"/>
            <a:pathLst>
              <a:path w="6985" h="12064">
                <a:moveTo>
                  <a:pt x="0" y="11557"/>
                </a:moveTo>
                <a:lnTo>
                  <a:pt x="0" y="0"/>
                </a:lnTo>
                <a:lnTo>
                  <a:pt x="6731" y="0"/>
                </a:lnTo>
                <a:lnTo>
                  <a:pt x="6731" y="45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12" name="object 13012"/>
          <p:cNvSpPr/>
          <p:nvPr/>
        </p:nvSpPr>
        <p:spPr>
          <a:xfrm>
            <a:off x="3956443" y="4959096"/>
            <a:ext cx="6985" cy="14604"/>
          </a:xfrm>
          <a:custGeom>
            <a:avLst/>
            <a:gdLst/>
            <a:ahLst/>
            <a:cxnLst/>
            <a:rect l="l" t="t" r="r" b="b"/>
            <a:pathLst>
              <a:path w="6985" h="14604">
                <a:moveTo>
                  <a:pt x="0" y="14097"/>
                </a:moveTo>
                <a:lnTo>
                  <a:pt x="0" y="0"/>
                </a:lnTo>
                <a:lnTo>
                  <a:pt x="6604" y="0"/>
                </a:lnTo>
                <a:lnTo>
                  <a:pt x="6604" y="87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13" name="object 13013"/>
          <p:cNvSpPr/>
          <p:nvPr/>
        </p:nvSpPr>
        <p:spPr>
          <a:xfrm>
            <a:off x="3943108" y="4945253"/>
            <a:ext cx="17145" cy="15240"/>
          </a:xfrm>
          <a:custGeom>
            <a:avLst/>
            <a:gdLst/>
            <a:ahLst/>
            <a:cxnLst/>
            <a:rect l="l" t="t" r="r" b="b"/>
            <a:pathLst>
              <a:path w="17145" h="15239">
                <a:moveTo>
                  <a:pt x="0" y="14732"/>
                </a:moveTo>
                <a:lnTo>
                  <a:pt x="0" y="0"/>
                </a:lnTo>
                <a:lnTo>
                  <a:pt x="16637" y="0"/>
                </a:lnTo>
                <a:lnTo>
                  <a:pt x="16637" y="138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14" name="object 13014"/>
          <p:cNvSpPr/>
          <p:nvPr/>
        </p:nvSpPr>
        <p:spPr>
          <a:xfrm>
            <a:off x="3942092" y="4919598"/>
            <a:ext cx="9525" cy="100965"/>
          </a:xfrm>
          <a:custGeom>
            <a:avLst/>
            <a:gdLst/>
            <a:ahLst/>
            <a:cxnLst/>
            <a:rect l="l" t="t" r="r" b="b"/>
            <a:pathLst>
              <a:path w="9525" h="100964">
                <a:moveTo>
                  <a:pt x="0" y="100457"/>
                </a:moveTo>
                <a:lnTo>
                  <a:pt x="0" y="0"/>
                </a:lnTo>
                <a:lnTo>
                  <a:pt x="9271" y="0"/>
                </a:lnTo>
                <a:lnTo>
                  <a:pt x="9271" y="256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15" name="object 13015"/>
          <p:cNvSpPr/>
          <p:nvPr/>
        </p:nvSpPr>
        <p:spPr>
          <a:xfrm>
            <a:off x="3941838" y="4897628"/>
            <a:ext cx="5080" cy="144145"/>
          </a:xfrm>
          <a:custGeom>
            <a:avLst/>
            <a:gdLst/>
            <a:ahLst/>
            <a:cxnLst/>
            <a:rect l="l" t="t" r="r" b="b"/>
            <a:pathLst>
              <a:path w="5079" h="144145">
                <a:moveTo>
                  <a:pt x="0" y="143763"/>
                </a:moveTo>
                <a:lnTo>
                  <a:pt x="0" y="0"/>
                </a:lnTo>
                <a:lnTo>
                  <a:pt x="4953" y="0"/>
                </a:lnTo>
                <a:lnTo>
                  <a:pt x="4953" y="219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16" name="object 13016"/>
          <p:cNvSpPr/>
          <p:nvPr/>
        </p:nvSpPr>
        <p:spPr>
          <a:xfrm>
            <a:off x="3941457" y="4879847"/>
            <a:ext cx="3175" cy="30480"/>
          </a:xfrm>
          <a:custGeom>
            <a:avLst/>
            <a:gdLst/>
            <a:ahLst/>
            <a:cxnLst/>
            <a:rect l="l" t="t" r="r" b="b"/>
            <a:pathLst>
              <a:path w="3175" h="30479">
                <a:moveTo>
                  <a:pt x="0" y="29972"/>
                </a:moveTo>
                <a:lnTo>
                  <a:pt x="0" y="0"/>
                </a:lnTo>
                <a:lnTo>
                  <a:pt x="2794" y="0"/>
                </a:lnTo>
                <a:lnTo>
                  <a:pt x="2794" y="177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17" name="object 13017"/>
          <p:cNvSpPr/>
          <p:nvPr/>
        </p:nvSpPr>
        <p:spPr>
          <a:xfrm>
            <a:off x="3941203" y="486282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170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18" name="object 13018"/>
          <p:cNvSpPr/>
          <p:nvPr/>
        </p:nvSpPr>
        <p:spPr>
          <a:xfrm>
            <a:off x="3938917" y="4860671"/>
            <a:ext cx="3175" cy="20320"/>
          </a:xfrm>
          <a:custGeom>
            <a:avLst/>
            <a:gdLst/>
            <a:ahLst/>
            <a:cxnLst/>
            <a:rect l="l" t="t" r="r" b="b"/>
            <a:pathLst>
              <a:path w="3175" h="20320">
                <a:moveTo>
                  <a:pt x="0" y="19812"/>
                </a:moveTo>
                <a:lnTo>
                  <a:pt x="0" y="0"/>
                </a:lnTo>
                <a:lnTo>
                  <a:pt x="3048" y="0"/>
                </a:lnTo>
                <a:lnTo>
                  <a:pt x="3048" y="21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19" name="object 13019"/>
          <p:cNvSpPr/>
          <p:nvPr/>
        </p:nvSpPr>
        <p:spPr>
          <a:xfrm>
            <a:off x="3938536" y="4847971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127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20" name="object 13020"/>
          <p:cNvSpPr/>
          <p:nvPr/>
        </p:nvSpPr>
        <p:spPr>
          <a:xfrm>
            <a:off x="3938155" y="4841494"/>
            <a:ext cx="1270" cy="157480"/>
          </a:xfrm>
          <a:custGeom>
            <a:avLst/>
            <a:gdLst/>
            <a:ahLst/>
            <a:cxnLst/>
            <a:rect l="l" t="t" r="r" b="b"/>
            <a:pathLst>
              <a:path w="1270" h="157479">
                <a:moveTo>
                  <a:pt x="635" y="-4762"/>
                </a:moveTo>
                <a:lnTo>
                  <a:pt x="635" y="161734"/>
                </a:lnTo>
              </a:path>
            </a:pathLst>
          </a:custGeom>
          <a:ln w="107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21" name="object 13021"/>
          <p:cNvSpPr/>
          <p:nvPr/>
        </p:nvSpPr>
        <p:spPr>
          <a:xfrm>
            <a:off x="3918216" y="4837176"/>
            <a:ext cx="20955" cy="10160"/>
          </a:xfrm>
          <a:custGeom>
            <a:avLst/>
            <a:gdLst/>
            <a:ahLst/>
            <a:cxnLst/>
            <a:rect l="l" t="t" r="r" b="b"/>
            <a:pathLst>
              <a:path w="20954" h="10160">
                <a:moveTo>
                  <a:pt x="0" y="9778"/>
                </a:moveTo>
                <a:lnTo>
                  <a:pt x="0" y="0"/>
                </a:lnTo>
                <a:lnTo>
                  <a:pt x="20574" y="0"/>
                </a:lnTo>
                <a:lnTo>
                  <a:pt x="20574" y="431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22" name="object 13022"/>
          <p:cNvSpPr/>
          <p:nvPr/>
        </p:nvSpPr>
        <p:spPr>
          <a:xfrm>
            <a:off x="3917327" y="4829302"/>
            <a:ext cx="11430" cy="100965"/>
          </a:xfrm>
          <a:custGeom>
            <a:avLst/>
            <a:gdLst/>
            <a:ahLst/>
            <a:cxnLst/>
            <a:rect l="l" t="t" r="r" b="b"/>
            <a:pathLst>
              <a:path w="11429" h="100964">
                <a:moveTo>
                  <a:pt x="0" y="100457"/>
                </a:moveTo>
                <a:lnTo>
                  <a:pt x="0" y="0"/>
                </a:lnTo>
                <a:lnTo>
                  <a:pt x="11176" y="0"/>
                </a:lnTo>
                <a:lnTo>
                  <a:pt x="11176" y="78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23" name="object 13023"/>
          <p:cNvSpPr/>
          <p:nvPr/>
        </p:nvSpPr>
        <p:spPr>
          <a:xfrm>
            <a:off x="3917073" y="4798186"/>
            <a:ext cx="6350" cy="100965"/>
          </a:xfrm>
          <a:custGeom>
            <a:avLst/>
            <a:gdLst/>
            <a:ahLst/>
            <a:cxnLst/>
            <a:rect l="l" t="t" r="r" b="b"/>
            <a:pathLst>
              <a:path w="6350" h="100964">
                <a:moveTo>
                  <a:pt x="0" y="100457"/>
                </a:moveTo>
                <a:lnTo>
                  <a:pt x="0" y="0"/>
                </a:lnTo>
                <a:lnTo>
                  <a:pt x="5842" y="0"/>
                </a:lnTo>
                <a:lnTo>
                  <a:pt x="5842" y="311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24" name="object 13024"/>
          <p:cNvSpPr/>
          <p:nvPr/>
        </p:nvSpPr>
        <p:spPr>
          <a:xfrm>
            <a:off x="3916946" y="4792471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3048" y="0"/>
                </a:lnTo>
                <a:lnTo>
                  <a:pt x="3048" y="57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25" name="object 13025"/>
          <p:cNvSpPr/>
          <p:nvPr/>
        </p:nvSpPr>
        <p:spPr>
          <a:xfrm>
            <a:off x="3916692" y="478155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109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26" name="object 13026"/>
          <p:cNvSpPr/>
          <p:nvPr/>
        </p:nvSpPr>
        <p:spPr>
          <a:xfrm>
            <a:off x="3916565" y="477913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27" name="object 13027"/>
          <p:cNvSpPr/>
          <p:nvPr/>
        </p:nvSpPr>
        <p:spPr>
          <a:xfrm>
            <a:off x="3916311" y="4773040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28" name="object 13028"/>
          <p:cNvSpPr/>
          <p:nvPr/>
        </p:nvSpPr>
        <p:spPr>
          <a:xfrm>
            <a:off x="3916184" y="47591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29" name="object 13029"/>
          <p:cNvSpPr/>
          <p:nvPr/>
        </p:nvSpPr>
        <p:spPr>
          <a:xfrm>
            <a:off x="3915930" y="47580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30" name="object 13030"/>
          <p:cNvSpPr/>
          <p:nvPr/>
        </p:nvSpPr>
        <p:spPr>
          <a:xfrm>
            <a:off x="3915803" y="47569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31" name="object 13031"/>
          <p:cNvSpPr/>
          <p:nvPr/>
        </p:nvSpPr>
        <p:spPr>
          <a:xfrm>
            <a:off x="3915549" y="47390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32" name="object 13032"/>
          <p:cNvSpPr/>
          <p:nvPr/>
        </p:nvSpPr>
        <p:spPr>
          <a:xfrm>
            <a:off x="3915422" y="47331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33" name="object 13033"/>
          <p:cNvSpPr/>
          <p:nvPr/>
        </p:nvSpPr>
        <p:spPr>
          <a:xfrm>
            <a:off x="3914660" y="4731003"/>
            <a:ext cx="1270" cy="26034"/>
          </a:xfrm>
          <a:custGeom>
            <a:avLst/>
            <a:gdLst/>
            <a:ahLst/>
            <a:cxnLst/>
            <a:rect l="l" t="t" r="r" b="b"/>
            <a:pathLst>
              <a:path w="1270" h="26035">
                <a:moveTo>
                  <a:pt x="0" y="26035"/>
                </a:moveTo>
                <a:lnTo>
                  <a:pt x="0" y="0"/>
                </a:lnTo>
                <a:lnTo>
                  <a:pt x="889" y="0"/>
                </a:lnTo>
                <a:lnTo>
                  <a:pt x="889" y="21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34" name="object 13034"/>
          <p:cNvSpPr/>
          <p:nvPr/>
        </p:nvSpPr>
        <p:spPr>
          <a:xfrm>
            <a:off x="3913644" y="4720844"/>
            <a:ext cx="1905" cy="43180"/>
          </a:xfrm>
          <a:custGeom>
            <a:avLst/>
            <a:gdLst/>
            <a:ahLst/>
            <a:cxnLst/>
            <a:rect l="l" t="t" r="r" b="b"/>
            <a:pathLst>
              <a:path w="1904" h="43179">
                <a:moveTo>
                  <a:pt x="0" y="42799"/>
                </a:moveTo>
                <a:lnTo>
                  <a:pt x="0" y="0"/>
                </a:lnTo>
                <a:lnTo>
                  <a:pt x="1524" y="0"/>
                </a:lnTo>
                <a:lnTo>
                  <a:pt x="1524" y="101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35" name="object 13035"/>
          <p:cNvSpPr/>
          <p:nvPr/>
        </p:nvSpPr>
        <p:spPr>
          <a:xfrm>
            <a:off x="3913263" y="471385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69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36" name="object 13036"/>
          <p:cNvSpPr/>
          <p:nvPr/>
        </p:nvSpPr>
        <p:spPr>
          <a:xfrm>
            <a:off x="3913136" y="470471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37" name="object 13037"/>
          <p:cNvSpPr/>
          <p:nvPr/>
        </p:nvSpPr>
        <p:spPr>
          <a:xfrm>
            <a:off x="3903992" y="4696967"/>
            <a:ext cx="9525" cy="17145"/>
          </a:xfrm>
          <a:custGeom>
            <a:avLst/>
            <a:gdLst/>
            <a:ahLst/>
            <a:cxnLst/>
            <a:rect l="l" t="t" r="r" b="b"/>
            <a:pathLst>
              <a:path w="9525" h="17145">
                <a:moveTo>
                  <a:pt x="0" y="17145"/>
                </a:moveTo>
                <a:lnTo>
                  <a:pt x="0" y="0"/>
                </a:lnTo>
                <a:lnTo>
                  <a:pt x="9525" y="0"/>
                </a:lnTo>
                <a:lnTo>
                  <a:pt x="9525" y="77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38" name="object 13038"/>
          <p:cNvSpPr/>
          <p:nvPr/>
        </p:nvSpPr>
        <p:spPr>
          <a:xfrm>
            <a:off x="3903611" y="4683633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207" y="0"/>
                </a:lnTo>
                <a:lnTo>
                  <a:pt x="5207" y="1333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39" name="object 13039"/>
          <p:cNvSpPr/>
          <p:nvPr/>
        </p:nvSpPr>
        <p:spPr>
          <a:xfrm>
            <a:off x="3903357" y="4666741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794" y="0"/>
                </a:lnTo>
                <a:lnTo>
                  <a:pt x="2794" y="168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40" name="object 13040"/>
          <p:cNvSpPr/>
          <p:nvPr/>
        </p:nvSpPr>
        <p:spPr>
          <a:xfrm>
            <a:off x="3903230" y="463956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2717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41" name="object 13041"/>
          <p:cNvSpPr/>
          <p:nvPr/>
        </p:nvSpPr>
        <p:spPr>
          <a:xfrm>
            <a:off x="3902976" y="462838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42" name="object 13042"/>
          <p:cNvSpPr/>
          <p:nvPr/>
        </p:nvSpPr>
        <p:spPr>
          <a:xfrm>
            <a:off x="3902468" y="4620005"/>
            <a:ext cx="1270" cy="9525"/>
          </a:xfrm>
          <a:custGeom>
            <a:avLst/>
            <a:gdLst/>
            <a:ahLst/>
            <a:cxnLst/>
            <a:rect l="l" t="t" r="r" b="b"/>
            <a:pathLst>
              <a:path w="1270" h="9525">
                <a:moveTo>
                  <a:pt x="0" y="9016"/>
                </a:moveTo>
                <a:lnTo>
                  <a:pt x="0" y="0"/>
                </a:lnTo>
                <a:lnTo>
                  <a:pt x="1016" y="0"/>
                </a:lnTo>
                <a:lnTo>
                  <a:pt x="1016" y="83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43" name="object 13043"/>
          <p:cNvSpPr/>
          <p:nvPr/>
        </p:nvSpPr>
        <p:spPr>
          <a:xfrm>
            <a:off x="3902087" y="461124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44" name="object 13044"/>
          <p:cNvSpPr/>
          <p:nvPr/>
        </p:nvSpPr>
        <p:spPr>
          <a:xfrm>
            <a:off x="3901833" y="45989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45" name="object 13045"/>
          <p:cNvSpPr/>
          <p:nvPr/>
        </p:nvSpPr>
        <p:spPr>
          <a:xfrm>
            <a:off x="3901706" y="45962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46" name="object 13046"/>
          <p:cNvSpPr/>
          <p:nvPr/>
        </p:nvSpPr>
        <p:spPr>
          <a:xfrm>
            <a:off x="3901452" y="45943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47" name="object 13047"/>
          <p:cNvSpPr/>
          <p:nvPr/>
        </p:nvSpPr>
        <p:spPr>
          <a:xfrm>
            <a:off x="3901325" y="45909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48" name="object 13048"/>
          <p:cNvSpPr/>
          <p:nvPr/>
        </p:nvSpPr>
        <p:spPr>
          <a:xfrm>
            <a:off x="3901071" y="45869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49" name="object 13049"/>
          <p:cNvSpPr/>
          <p:nvPr/>
        </p:nvSpPr>
        <p:spPr>
          <a:xfrm>
            <a:off x="3900563" y="4583048"/>
            <a:ext cx="1270" cy="67945"/>
          </a:xfrm>
          <a:custGeom>
            <a:avLst/>
            <a:gdLst/>
            <a:ahLst/>
            <a:cxnLst/>
            <a:rect l="l" t="t" r="r" b="b"/>
            <a:pathLst>
              <a:path w="1270" h="67945">
                <a:moveTo>
                  <a:pt x="380" y="-4762"/>
                </a:moveTo>
                <a:lnTo>
                  <a:pt x="380" y="72453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50" name="object 13050"/>
          <p:cNvSpPr/>
          <p:nvPr/>
        </p:nvSpPr>
        <p:spPr>
          <a:xfrm>
            <a:off x="3899801" y="457695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60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51" name="object 13051"/>
          <p:cNvSpPr/>
          <p:nvPr/>
        </p:nvSpPr>
        <p:spPr>
          <a:xfrm>
            <a:off x="3899547" y="4561966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52" name="object 13052"/>
          <p:cNvSpPr/>
          <p:nvPr/>
        </p:nvSpPr>
        <p:spPr>
          <a:xfrm>
            <a:off x="3899420" y="45598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53" name="object 13053"/>
          <p:cNvSpPr/>
          <p:nvPr/>
        </p:nvSpPr>
        <p:spPr>
          <a:xfrm>
            <a:off x="3898912" y="4552315"/>
            <a:ext cx="1270" cy="80645"/>
          </a:xfrm>
          <a:custGeom>
            <a:avLst/>
            <a:gdLst/>
            <a:ahLst/>
            <a:cxnLst/>
            <a:rect l="l" t="t" r="r" b="b"/>
            <a:pathLst>
              <a:path w="1270" h="80645">
                <a:moveTo>
                  <a:pt x="380" y="-4762"/>
                </a:moveTo>
                <a:lnTo>
                  <a:pt x="380" y="8489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54" name="object 13054"/>
          <p:cNvSpPr/>
          <p:nvPr/>
        </p:nvSpPr>
        <p:spPr>
          <a:xfrm>
            <a:off x="3898658" y="4551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55" name="object 13055"/>
          <p:cNvSpPr/>
          <p:nvPr/>
        </p:nvSpPr>
        <p:spPr>
          <a:xfrm>
            <a:off x="3898404" y="45446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56" name="object 13056"/>
          <p:cNvSpPr/>
          <p:nvPr/>
        </p:nvSpPr>
        <p:spPr>
          <a:xfrm>
            <a:off x="3898277" y="45394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57" name="object 13057"/>
          <p:cNvSpPr/>
          <p:nvPr/>
        </p:nvSpPr>
        <p:spPr>
          <a:xfrm>
            <a:off x="3898023" y="4529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58" name="object 13058"/>
          <p:cNvSpPr/>
          <p:nvPr/>
        </p:nvSpPr>
        <p:spPr>
          <a:xfrm>
            <a:off x="3897896" y="4523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59" name="object 13059"/>
          <p:cNvSpPr/>
          <p:nvPr/>
        </p:nvSpPr>
        <p:spPr>
          <a:xfrm>
            <a:off x="3897642" y="45142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60" name="object 13060"/>
          <p:cNvSpPr/>
          <p:nvPr/>
        </p:nvSpPr>
        <p:spPr>
          <a:xfrm>
            <a:off x="3897515" y="4511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61" name="object 13061"/>
          <p:cNvSpPr/>
          <p:nvPr/>
        </p:nvSpPr>
        <p:spPr>
          <a:xfrm>
            <a:off x="3897261" y="45058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62" name="object 13062"/>
          <p:cNvSpPr/>
          <p:nvPr/>
        </p:nvSpPr>
        <p:spPr>
          <a:xfrm>
            <a:off x="3892943" y="4500245"/>
            <a:ext cx="5080" cy="29845"/>
          </a:xfrm>
          <a:custGeom>
            <a:avLst/>
            <a:gdLst/>
            <a:ahLst/>
            <a:cxnLst/>
            <a:rect l="l" t="t" r="r" b="b"/>
            <a:pathLst>
              <a:path w="5079" h="29845">
                <a:moveTo>
                  <a:pt x="0" y="29590"/>
                </a:moveTo>
                <a:lnTo>
                  <a:pt x="0" y="0"/>
                </a:lnTo>
                <a:lnTo>
                  <a:pt x="4572" y="0"/>
                </a:lnTo>
                <a:lnTo>
                  <a:pt x="4572" y="55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63" name="object 13063"/>
          <p:cNvSpPr/>
          <p:nvPr/>
        </p:nvSpPr>
        <p:spPr>
          <a:xfrm>
            <a:off x="3892562" y="4476622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667" y="0"/>
                </a:lnTo>
                <a:lnTo>
                  <a:pt x="2667" y="236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64" name="object 13064"/>
          <p:cNvSpPr/>
          <p:nvPr/>
        </p:nvSpPr>
        <p:spPr>
          <a:xfrm>
            <a:off x="3891800" y="4471796"/>
            <a:ext cx="2540" cy="37465"/>
          </a:xfrm>
          <a:custGeom>
            <a:avLst/>
            <a:gdLst/>
            <a:ahLst/>
            <a:cxnLst/>
            <a:rect l="l" t="t" r="r" b="b"/>
            <a:pathLst>
              <a:path w="2539" h="37464">
                <a:moveTo>
                  <a:pt x="0" y="37464"/>
                </a:moveTo>
                <a:lnTo>
                  <a:pt x="0" y="0"/>
                </a:lnTo>
                <a:lnTo>
                  <a:pt x="2032" y="0"/>
                </a:lnTo>
                <a:lnTo>
                  <a:pt x="2032" y="48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65" name="object 13065"/>
          <p:cNvSpPr/>
          <p:nvPr/>
        </p:nvSpPr>
        <p:spPr>
          <a:xfrm>
            <a:off x="3846207" y="4462907"/>
            <a:ext cx="46990" cy="27305"/>
          </a:xfrm>
          <a:custGeom>
            <a:avLst/>
            <a:gdLst/>
            <a:ahLst/>
            <a:cxnLst/>
            <a:rect l="l" t="t" r="r" b="b"/>
            <a:pathLst>
              <a:path w="46989" h="27304">
                <a:moveTo>
                  <a:pt x="0" y="26797"/>
                </a:moveTo>
                <a:lnTo>
                  <a:pt x="0" y="0"/>
                </a:lnTo>
                <a:lnTo>
                  <a:pt x="46609" y="0"/>
                </a:lnTo>
                <a:lnTo>
                  <a:pt x="46609" y="88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66" name="object 13066"/>
          <p:cNvSpPr/>
          <p:nvPr/>
        </p:nvSpPr>
        <p:spPr>
          <a:xfrm>
            <a:off x="3765689" y="4414773"/>
            <a:ext cx="104139" cy="100965"/>
          </a:xfrm>
          <a:custGeom>
            <a:avLst/>
            <a:gdLst/>
            <a:ahLst/>
            <a:cxnLst/>
            <a:rect l="l" t="t" r="r" b="b"/>
            <a:pathLst>
              <a:path w="104139" h="100964">
                <a:moveTo>
                  <a:pt x="0" y="100457"/>
                </a:moveTo>
                <a:lnTo>
                  <a:pt x="0" y="0"/>
                </a:lnTo>
                <a:lnTo>
                  <a:pt x="103886" y="0"/>
                </a:lnTo>
                <a:lnTo>
                  <a:pt x="103886" y="481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67" name="object 13067"/>
          <p:cNvSpPr/>
          <p:nvPr/>
        </p:nvSpPr>
        <p:spPr>
          <a:xfrm>
            <a:off x="3765562" y="4403852"/>
            <a:ext cx="52069" cy="100965"/>
          </a:xfrm>
          <a:custGeom>
            <a:avLst/>
            <a:gdLst/>
            <a:ahLst/>
            <a:cxnLst/>
            <a:rect l="l" t="t" r="r" b="b"/>
            <a:pathLst>
              <a:path w="52070" h="100964">
                <a:moveTo>
                  <a:pt x="0" y="100457"/>
                </a:moveTo>
                <a:lnTo>
                  <a:pt x="0" y="0"/>
                </a:lnTo>
                <a:lnTo>
                  <a:pt x="52069" y="0"/>
                </a:lnTo>
                <a:lnTo>
                  <a:pt x="52069" y="109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68" name="object 13068"/>
          <p:cNvSpPr/>
          <p:nvPr/>
        </p:nvSpPr>
        <p:spPr>
          <a:xfrm>
            <a:off x="3765308" y="4400296"/>
            <a:ext cx="26670" cy="100965"/>
          </a:xfrm>
          <a:custGeom>
            <a:avLst/>
            <a:gdLst/>
            <a:ahLst/>
            <a:cxnLst/>
            <a:rect l="l" t="t" r="r" b="b"/>
            <a:pathLst>
              <a:path w="26670" h="100964">
                <a:moveTo>
                  <a:pt x="0" y="100457"/>
                </a:moveTo>
                <a:lnTo>
                  <a:pt x="0" y="0"/>
                </a:lnTo>
                <a:lnTo>
                  <a:pt x="26288" y="0"/>
                </a:lnTo>
                <a:lnTo>
                  <a:pt x="26288" y="35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69" name="object 13069"/>
          <p:cNvSpPr/>
          <p:nvPr/>
        </p:nvSpPr>
        <p:spPr>
          <a:xfrm>
            <a:off x="3765181" y="4348098"/>
            <a:ext cx="13335" cy="100330"/>
          </a:xfrm>
          <a:custGeom>
            <a:avLst/>
            <a:gdLst/>
            <a:ahLst/>
            <a:cxnLst/>
            <a:rect l="l" t="t" r="r" b="b"/>
            <a:pathLst>
              <a:path w="13335" h="100329">
                <a:moveTo>
                  <a:pt x="0" y="100329"/>
                </a:moveTo>
                <a:lnTo>
                  <a:pt x="0" y="0"/>
                </a:lnTo>
                <a:lnTo>
                  <a:pt x="13208" y="0"/>
                </a:lnTo>
                <a:lnTo>
                  <a:pt x="13208" y="521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70" name="object 13070"/>
          <p:cNvSpPr/>
          <p:nvPr/>
        </p:nvSpPr>
        <p:spPr>
          <a:xfrm>
            <a:off x="3977906" y="47166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71" name="object 13071"/>
          <p:cNvSpPr/>
          <p:nvPr/>
        </p:nvSpPr>
        <p:spPr>
          <a:xfrm>
            <a:off x="3977779" y="46310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72" name="object 13072"/>
          <p:cNvSpPr/>
          <p:nvPr/>
        </p:nvSpPr>
        <p:spPr>
          <a:xfrm>
            <a:off x="3979303" y="48092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73" name="object 13073"/>
          <p:cNvSpPr/>
          <p:nvPr/>
        </p:nvSpPr>
        <p:spPr>
          <a:xfrm>
            <a:off x="3979684" y="49085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74" name="object 13074"/>
          <p:cNvSpPr/>
          <p:nvPr/>
        </p:nvSpPr>
        <p:spPr>
          <a:xfrm>
            <a:off x="3980192" y="493941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75" name="object 13075"/>
          <p:cNvSpPr/>
          <p:nvPr/>
        </p:nvSpPr>
        <p:spPr>
          <a:xfrm>
            <a:off x="3980065" y="48853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76" name="object 13076"/>
          <p:cNvSpPr/>
          <p:nvPr/>
        </p:nvSpPr>
        <p:spPr>
          <a:xfrm>
            <a:off x="3980827" y="4982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77" name="object 13077"/>
          <p:cNvSpPr/>
          <p:nvPr/>
        </p:nvSpPr>
        <p:spPr>
          <a:xfrm>
            <a:off x="3980573" y="49000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78" name="object 13078"/>
          <p:cNvSpPr/>
          <p:nvPr/>
        </p:nvSpPr>
        <p:spPr>
          <a:xfrm>
            <a:off x="3981335" y="49658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79" name="object 13079"/>
          <p:cNvSpPr/>
          <p:nvPr/>
        </p:nvSpPr>
        <p:spPr>
          <a:xfrm>
            <a:off x="3981208" y="4863338"/>
            <a:ext cx="635" cy="102870"/>
          </a:xfrm>
          <a:custGeom>
            <a:avLst/>
            <a:gdLst/>
            <a:ahLst/>
            <a:cxnLst/>
            <a:rect l="l" t="t" r="r" b="b"/>
            <a:pathLst>
              <a:path w="635" h="102870">
                <a:moveTo>
                  <a:pt x="126" y="-4762"/>
                </a:moveTo>
                <a:lnTo>
                  <a:pt x="126" y="10725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80" name="object 13080"/>
          <p:cNvSpPr/>
          <p:nvPr/>
        </p:nvSpPr>
        <p:spPr>
          <a:xfrm>
            <a:off x="3980827" y="4857496"/>
            <a:ext cx="635" cy="42545"/>
          </a:xfrm>
          <a:custGeom>
            <a:avLst/>
            <a:gdLst/>
            <a:ahLst/>
            <a:cxnLst/>
            <a:rect l="l" t="t" r="r" b="b"/>
            <a:pathLst>
              <a:path w="635" h="42545">
                <a:moveTo>
                  <a:pt x="253" y="-4762"/>
                </a:moveTo>
                <a:lnTo>
                  <a:pt x="253" y="4730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81" name="object 13081"/>
          <p:cNvSpPr/>
          <p:nvPr/>
        </p:nvSpPr>
        <p:spPr>
          <a:xfrm>
            <a:off x="3980192" y="4844415"/>
            <a:ext cx="1270" cy="41275"/>
          </a:xfrm>
          <a:custGeom>
            <a:avLst/>
            <a:gdLst/>
            <a:ahLst/>
            <a:cxnLst/>
            <a:rect l="l" t="t" r="r" b="b"/>
            <a:pathLst>
              <a:path w="1270" h="41275">
                <a:moveTo>
                  <a:pt x="0" y="40894"/>
                </a:moveTo>
                <a:lnTo>
                  <a:pt x="0" y="0"/>
                </a:lnTo>
                <a:lnTo>
                  <a:pt x="889" y="0"/>
                </a:lnTo>
                <a:lnTo>
                  <a:pt x="889" y="130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82" name="object 13082"/>
          <p:cNvSpPr/>
          <p:nvPr/>
        </p:nvSpPr>
        <p:spPr>
          <a:xfrm>
            <a:off x="3979811" y="4791964"/>
            <a:ext cx="1270" cy="116839"/>
          </a:xfrm>
          <a:custGeom>
            <a:avLst/>
            <a:gdLst/>
            <a:ahLst/>
            <a:cxnLst/>
            <a:rect l="l" t="t" r="r" b="b"/>
            <a:pathLst>
              <a:path w="1270" h="116839">
                <a:moveTo>
                  <a:pt x="380" y="-4762"/>
                </a:moveTo>
                <a:lnTo>
                  <a:pt x="380" y="121348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83" name="object 13083"/>
          <p:cNvSpPr/>
          <p:nvPr/>
        </p:nvSpPr>
        <p:spPr>
          <a:xfrm>
            <a:off x="3979430" y="4757292"/>
            <a:ext cx="1270" cy="52069"/>
          </a:xfrm>
          <a:custGeom>
            <a:avLst/>
            <a:gdLst/>
            <a:ahLst/>
            <a:cxnLst/>
            <a:rect l="l" t="t" r="r" b="b"/>
            <a:pathLst>
              <a:path w="1270" h="52070">
                <a:moveTo>
                  <a:pt x="0" y="51942"/>
                </a:moveTo>
                <a:lnTo>
                  <a:pt x="0" y="0"/>
                </a:lnTo>
                <a:lnTo>
                  <a:pt x="762" y="0"/>
                </a:lnTo>
                <a:lnTo>
                  <a:pt x="762" y="346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84" name="object 13084"/>
          <p:cNvSpPr/>
          <p:nvPr/>
        </p:nvSpPr>
        <p:spPr>
          <a:xfrm>
            <a:off x="3979049" y="4730750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85" name="object 13085"/>
          <p:cNvSpPr/>
          <p:nvPr/>
        </p:nvSpPr>
        <p:spPr>
          <a:xfrm>
            <a:off x="3978922" y="46614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86" name="object 13086"/>
          <p:cNvSpPr/>
          <p:nvPr/>
        </p:nvSpPr>
        <p:spPr>
          <a:xfrm>
            <a:off x="3978668" y="4650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87" name="object 13087"/>
          <p:cNvSpPr/>
          <p:nvPr/>
        </p:nvSpPr>
        <p:spPr>
          <a:xfrm>
            <a:off x="3978541" y="46088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88" name="object 13088"/>
          <p:cNvSpPr/>
          <p:nvPr/>
        </p:nvSpPr>
        <p:spPr>
          <a:xfrm>
            <a:off x="3978287" y="45933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89" name="object 13089"/>
          <p:cNvSpPr/>
          <p:nvPr/>
        </p:nvSpPr>
        <p:spPr>
          <a:xfrm>
            <a:off x="3977906" y="4585208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0" y="45847"/>
                </a:moveTo>
                <a:lnTo>
                  <a:pt x="0" y="0"/>
                </a:lnTo>
                <a:lnTo>
                  <a:pt x="635" y="0"/>
                </a:lnTo>
                <a:lnTo>
                  <a:pt x="635" y="8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90" name="object 13090"/>
          <p:cNvSpPr/>
          <p:nvPr/>
        </p:nvSpPr>
        <p:spPr>
          <a:xfrm>
            <a:off x="3977525" y="456526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91" name="object 13091"/>
          <p:cNvSpPr/>
          <p:nvPr/>
        </p:nvSpPr>
        <p:spPr>
          <a:xfrm>
            <a:off x="3981843" y="4556696"/>
            <a:ext cx="0" cy="143510"/>
          </a:xfrm>
          <a:custGeom>
            <a:avLst/>
            <a:gdLst/>
            <a:ahLst/>
            <a:cxnLst/>
            <a:rect l="l" t="t" r="r" b="b"/>
            <a:pathLst>
              <a:path h="143510">
                <a:moveTo>
                  <a:pt x="0" y="0"/>
                </a:moveTo>
                <a:lnTo>
                  <a:pt x="0" y="143510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92" name="object 13092"/>
          <p:cNvSpPr/>
          <p:nvPr/>
        </p:nvSpPr>
        <p:spPr>
          <a:xfrm>
            <a:off x="3977906" y="4527422"/>
            <a:ext cx="4445" cy="38100"/>
          </a:xfrm>
          <a:custGeom>
            <a:avLst/>
            <a:gdLst/>
            <a:ahLst/>
            <a:cxnLst/>
            <a:rect l="l" t="t" r="r" b="b"/>
            <a:pathLst>
              <a:path w="4445" h="38100">
                <a:moveTo>
                  <a:pt x="0" y="37846"/>
                </a:moveTo>
                <a:lnTo>
                  <a:pt x="0" y="0"/>
                </a:lnTo>
                <a:lnTo>
                  <a:pt x="4191" y="0"/>
                </a:lnTo>
                <a:lnTo>
                  <a:pt x="4191" y="340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93" name="object 13093"/>
          <p:cNvSpPr/>
          <p:nvPr/>
        </p:nvSpPr>
        <p:spPr>
          <a:xfrm>
            <a:off x="3977398" y="4504944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540" y="0"/>
                </a:lnTo>
                <a:lnTo>
                  <a:pt x="2540" y="224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94" name="object 13094"/>
          <p:cNvSpPr/>
          <p:nvPr/>
        </p:nvSpPr>
        <p:spPr>
          <a:xfrm>
            <a:off x="3977144" y="447192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3302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95" name="object 13095"/>
          <p:cNvSpPr/>
          <p:nvPr/>
        </p:nvSpPr>
        <p:spPr>
          <a:xfrm>
            <a:off x="3977017" y="444715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96" name="object 13096"/>
          <p:cNvSpPr/>
          <p:nvPr/>
        </p:nvSpPr>
        <p:spPr>
          <a:xfrm>
            <a:off x="3976763" y="442772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97" name="object 13097"/>
          <p:cNvSpPr/>
          <p:nvPr/>
        </p:nvSpPr>
        <p:spPr>
          <a:xfrm>
            <a:off x="3976636" y="4380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98" name="object 13098"/>
          <p:cNvSpPr/>
          <p:nvPr/>
        </p:nvSpPr>
        <p:spPr>
          <a:xfrm>
            <a:off x="3976382" y="43464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99" name="object 13099"/>
          <p:cNvSpPr/>
          <p:nvPr/>
        </p:nvSpPr>
        <p:spPr>
          <a:xfrm>
            <a:off x="3771785" y="4332604"/>
            <a:ext cx="205104" cy="15875"/>
          </a:xfrm>
          <a:custGeom>
            <a:avLst/>
            <a:gdLst/>
            <a:ahLst/>
            <a:cxnLst/>
            <a:rect l="l" t="t" r="r" b="b"/>
            <a:pathLst>
              <a:path w="205104" h="15875">
                <a:moveTo>
                  <a:pt x="0" y="15494"/>
                </a:moveTo>
                <a:lnTo>
                  <a:pt x="0" y="0"/>
                </a:lnTo>
                <a:lnTo>
                  <a:pt x="204851" y="0"/>
                </a:lnTo>
                <a:lnTo>
                  <a:pt x="204851" y="1384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00" name="object 13100"/>
          <p:cNvSpPr/>
          <p:nvPr/>
        </p:nvSpPr>
        <p:spPr>
          <a:xfrm>
            <a:off x="3763784" y="4315333"/>
            <a:ext cx="110489" cy="46355"/>
          </a:xfrm>
          <a:custGeom>
            <a:avLst/>
            <a:gdLst/>
            <a:ahLst/>
            <a:cxnLst/>
            <a:rect l="l" t="t" r="r" b="b"/>
            <a:pathLst>
              <a:path w="110489" h="46354">
                <a:moveTo>
                  <a:pt x="0" y="46227"/>
                </a:moveTo>
                <a:lnTo>
                  <a:pt x="0" y="0"/>
                </a:lnTo>
                <a:lnTo>
                  <a:pt x="110489" y="0"/>
                </a:lnTo>
                <a:lnTo>
                  <a:pt x="110489" y="172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01" name="object 13101"/>
          <p:cNvSpPr/>
          <p:nvPr/>
        </p:nvSpPr>
        <p:spPr>
          <a:xfrm>
            <a:off x="3763403" y="4273296"/>
            <a:ext cx="55880" cy="100965"/>
          </a:xfrm>
          <a:custGeom>
            <a:avLst/>
            <a:gdLst/>
            <a:ahLst/>
            <a:cxnLst/>
            <a:rect l="l" t="t" r="r" b="b"/>
            <a:pathLst>
              <a:path w="55879" h="100964">
                <a:moveTo>
                  <a:pt x="0" y="100457"/>
                </a:moveTo>
                <a:lnTo>
                  <a:pt x="0" y="0"/>
                </a:lnTo>
                <a:lnTo>
                  <a:pt x="55626" y="0"/>
                </a:lnTo>
                <a:lnTo>
                  <a:pt x="55626" y="420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02" name="object 13102"/>
          <p:cNvSpPr/>
          <p:nvPr/>
        </p:nvSpPr>
        <p:spPr>
          <a:xfrm>
            <a:off x="3763022" y="4242308"/>
            <a:ext cx="28575" cy="78740"/>
          </a:xfrm>
          <a:custGeom>
            <a:avLst/>
            <a:gdLst/>
            <a:ahLst/>
            <a:cxnLst/>
            <a:rect l="l" t="t" r="r" b="b"/>
            <a:pathLst>
              <a:path w="28575" h="78739">
                <a:moveTo>
                  <a:pt x="0" y="78612"/>
                </a:moveTo>
                <a:lnTo>
                  <a:pt x="0" y="0"/>
                </a:lnTo>
                <a:lnTo>
                  <a:pt x="28194" y="0"/>
                </a:lnTo>
                <a:lnTo>
                  <a:pt x="28194" y="309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03" name="object 13103"/>
          <p:cNvSpPr/>
          <p:nvPr/>
        </p:nvSpPr>
        <p:spPr>
          <a:xfrm>
            <a:off x="3762641" y="4236465"/>
            <a:ext cx="14604" cy="100330"/>
          </a:xfrm>
          <a:custGeom>
            <a:avLst/>
            <a:gdLst/>
            <a:ahLst/>
            <a:cxnLst/>
            <a:rect l="l" t="t" r="r" b="b"/>
            <a:pathLst>
              <a:path w="14604" h="100329">
                <a:moveTo>
                  <a:pt x="0" y="100329"/>
                </a:moveTo>
                <a:lnTo>
                  <a:pt x="0" y="0"/>
                </a:lnTo>
                <a:lnTo>
                  <a:pt x="14478" y="0"/>
                </a:lnTo>
                <a:lnTo>
                  <a:pt x="14478" y="58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04" name="object 13104"/>
          <p:cNvSpPr/>
          <p:nvPr/>
        </p:nvSpPr>
        <p:spPr>
          <a:xfrm>
            <a:off x="3762514" y="4221098"/>
            <a:ext cx="7620" cy="100965"/>
          </a:xfrm>
          <a:custGeom>
            <a:avLst/>
            <a:gdLst/>
            <a:ahLst/>
            <a:cxnLst/>
            <a:rect l="l" t="t" r="r" b="b"/>
            <a:pathLst>
              <a:path w="7620" h="100964">
                <a:moveTo>
                  <a:pt x="0" y="100457"/>
                </a:moveTo>
                <a:lnTo>
                  <a:pt x="0" y="0"/>
                </a:lnTo>
                <a:lnTo>
                  <a:pt x="7365" y="0"/>
                </a:lnTo>
                <a:lnTo>
                  <a:pt x="7365" y="153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05" name="object 13105"/>
          <p:cNvSpPr/>
          <p:nvPr/>
        </p:nvSpPr>
        <p:spPr>
          <a:xfrm>
            <a:off x="3761498" y="4209669"/>
            <a:ext cx="5080" cy="64769"/>
          </a:xfrm>
          <a:custGeom>
            <a:avLst/>
            <a:gdLst/>
            <a:ahLst/>
            <a:cxnLst/>
            <a:rect l="l" t="t" r="r" b="b"/>
            <a:pathLst>
              <a:path w="5079" h="64770">
                <a:moveTo>
                  <a:pt x="0" y="64515"/>
                </a:moveTo>
                <a:lnTo>
                  <a:pt x="0" y="0"/>
                </a:lnTo>
                <a:lnTo>
                  <a:pt x="4699" y="0"/>
                </a:lnTo>
                <a:lnTo>
                  <a:pt x="4699" y="11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06" name="object 13106"/>
          <p:cNvSpPr/>
          <p:nvPr/>
        </p:nvSpPr>
        <p:spPr>
          <a:xfrm>
            <a:off x="3760482" y="4200905"/>
            <a:ext cx="3810" cy="69850"/>
          </a:xfrm>
          <a:custGeom>
            <a:avLst/>
            <a:gdLst/>
            <a:ahLst/>
            <a:cxnLst/>
            <a:rect l="l" t="t" r="r" b="b"/>
            <a:pathLst>
              <a:path w="3810" h="69850">
                <a:moveTo>
                  <a:pt x="0" y="69723"/>
                </a:moveTo>
                <a:lnTo>
                  <a:pt x="0" y="0"/>
                </a:lnTo>
                <a:lnTo>
                  <a:pt x="3302" y="0"/>
                </a:lnTo>
                <a:lnTo>
                  <a:pt x="3302" y="87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07" name="object 13107"/>
          <p:cNvSpPr/>
          <p:nvPr/>
        </p:nvSpPr>
        <p:spPr>
          <a:xfrm>
            <a:off x="3744226" y="4192904"/>
            <a:ext cx="18415" cy="50165"/>
          </a:xfrm>
          <a:custGeom>
            <a:avLst/>
            <a:gdLst/>
            <a:ahLst/>
            <a:cxnLst/>
            <a:rect l="l" t="t" r="r" b="b"/>
            <a:pathLst>
              <a:path w="18414" h="50164">
                <a:moveTo>
                  <a:pt x="0" y="49784"/>
                </a:moveTo>
                <a:lnTo>
                  <a:pt x="0" y="0"/>
                </a:lnTo>
                <a:lnTo>
                  <a:pt x="17907" y="0"/>
                </a:lnTo>
                <a:lnTo>
                  <a:pt x="17907" y="80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08" name="object 13108"/>
          <p:cNvSpPr/>
          <p:nvPr/>
        </p:nvSpPr>
        <p:spPr>
          <a:xfrm>
            <a:off x="3681488" y="4185665"/>
            <a:ext cx="71755" cy="21590"/>
          </a:xfrm>
          <a:custGeom>
            <a:avLst/>
            <a:gdLst/>
            <a:ahLst/>
            <a:cxnLst/>
            <a:rect l="l" t="t" r="r" b="b"/>
            <a:pathLst>
              <a:path w="71754" h="21589">
                <a:moveTo>
                  <a:pt x="0" y="21081"/>
                </a:moveTo>
                <a:lnTo>
                  <a:pt x="0" y="0"/>
                </a:lnTo>
                <a:lnTo>
                  <a:pt x="71628" y="0"/>
                </a:lnTo>
                <a:lnTo>
                  <a:pt x="71628" y="72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09" name="object 13109"/>
          <p:cNvSpPr/>
          <p:nvPr/>
        </p:nvSpPr>
        <p:spPr>
          <a:xfrm>
            <a:off x="3680345" y="4111371"/>
            <a:ext cx="37465" cy="198755"/>
          </a:xfrm>
          <a:custGeom>
            <a:avLst/>
            <a:gdLst/>
            <a:ahLst/>
            <a:cxnLst/>
            <a:rect l="l" t="t" r="r" b="b"/>
            <a:pathLst>
              <a:path w="37464" h="198754">
                <a:moveTo>
                  <a:pt x="0" y="198500"/>
                </a:moveTo>
                <a:lnTo>
                  <a:pt x="0" y="0"/>
                </a:lnTo>
                <a:lnTo>
                  <a:pt x="36957" y="0"/>
                </a:lnTo>
                <a:lnTo>
                  <a:pt x="36957" y="742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10" name="object 13110"/>
          <p:cNvSpPr/>
          <p:nvPr/>
        </p:nvSpPr>
        <p:spPr>
          <a:xfrm>
            <a:off x="3680091" y="4020565"/>
            <a:ext cx="19050" cy="100965"/>
          </a:xfrm>
          <a:custGeom>
            <a:avLst/>
            <a:gdLst/>
            <a:ahLst/>
            <a:cxnLst/>
            <a:rect l="l" t="t" r="r" b="b"/>
            <a:pathLst>
              <a:path w="19050" h="100964">
                <a:moveTo>
                  <a:pt x="0" y="100456"/>
                </a:moveTo>
                <a:lnTo>
                  <a:pt x="0" y="0"/>
                </a:lnTo>
                <a:lnTo>
                  <a:pt x="18796" y="0"/>
                </a:lnTo>
                <a:lnTo>
                  <a:pt x="18796" y="908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11" name="object 13111"/>
          <p:cNvSpPr/>
          <p:nvPr/>
        </p:nvSpPr>
        <p:spPr>
          <a:xfrm>
            <a:off x="3676535" y="4016628"/>
            <a:ext cx="13335" cy="128270"/>
          </a:xfrm>
          <a:custGeom>
            <a:avLst/>
            <a:gdLst/>
            <a:ahLst/>
            <a:cxnLst/>
            <a:rect l="l" t="t" r="r" b="b"/>
            <a:pathLst>
              <a:path w="13335" h="128270">
                <a:moveTo>
                  <a:pt x="0" y="128016"/>
                </a:moveTo>
                <a:lnTo>
                  <a:pt x="0" y="0"/>
                </a:lnTo>
                <a:lnTo>
                  <a:pt x="12954" y="0"/>
                </a:lnTo>
                <a:lnTo>
                  <a:pt x="12954" y="39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12" name="object 13112"/>
          <p:cNvSpPr/>
          <p:nvPr/>
        </p:nvSpPr>
        <p:spPr>
          <a:xfrm>
            <a:off x="3983621" y="4319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13" name="object 13113"/>
          <p:cNvSpPr/>
          <p:nvPr/>
        </p:nvSpPr>
        <p:spPr>
          <a:xfrm>
            <a:off x="3983494" y="4215765"/>
            <a:ext cx="635" cy="104139"/>
          </a:xfrm>
          <a:custGeom>
            <a:avLst/>
            <a:gdLst/>
            <a:ahLst/>
            <a:cxnLst/>
            <a:rect l="l" t="t" r="r" b="b"/>
            <a:pathLst>
              <a:path w="635" h="104139">
                <a:moveTo>
                  <a:pt x="126" y="-4762"/>
                </a:moveTo>
                <a:lnTo>
                  <a:pt x="126" y="10864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14" name="object 13114"/>
          <p:cNvSpPr/>
          <p:nvPr/>
        </p:nvSpPr>
        <p:spPr>
          <a:xfrm>
            <a:off x="3983240" y="41631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15" name="object 13115"/>
          <p:cNvSpPr/>
          <p:nvPr/>
        </p:nvSpPr>
        <p:spPr>
          <a:xfrm>
            <a:off x="3983113" y="41475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16" name="object 13116"/>
          <p:cNvSpPr/>
          <p:nvPr/>
        </p:nvSpPr>
        <p:spPr>
          <a:xfrm>
            <a:off x="3982859" y="41042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17" name="object 13117"/>
          <p:cNvSpPr/>
          <p:nvPr/>
        </p:nvSpPr>
        <p:spPr>
          <a:xfrm>
            <a:off x="3985526" y="44349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18" name="object 13118"/>
          <p:cNvSpPr/>
          <p:nvPr/>
        </p:nvSpPr>
        <p:spPr>
          <a:xfrm>
            <a:off x="3985399" y="44135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19" name="object 13119"/>
          <p:cNvSpPr/>
          <p:nvPr/>
        </p:nvSpPr>
        <p:spPr>
          <a:xfrm>
            <a:off x="3985145" y="43856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20" name="object 13120"/>
          <p:cNvSpPr/>
          <p:nvPr/>
        </p:nvSpPr>
        <p:spPr>
          <a:xfrm>
            <a:off x="3985018" y="43032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21" name="object 13121"/>
          <p:cNvSpPr/>
          <p:nvPr/>
        </p:nvSpPr>
        <p:spPr>
          <a:xfrm>
            <a:off x="3984764" y="4259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22" name="object 13122"/>
          <p:cNvSpPr/>
          <p:nvPr/>
        </p:nvSpPr>
        <p:spPr>
          <a:xfrm>
            <a:off x="3987685" y="4650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23" name="object 13123"/>
          <p:cNvSpPr/>
          <p:nvPr/>
        </p:nvSpPr>
        <p:spPr>
          <a:xfrm>
            <a:off x="3988066" y="46540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24" name="object 13124"/>
          <p:cNvSpPr/>
          <p:nvPr/>
        </p:nvSpPr>
        <p:spPr>
          <a:xfrm>
            <a:off x="3988574" y="4679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25" name="object 13125"/>
          <p:cNvSpPr/>
          <p:nvPr/>
        </p:nvSpPr>
        <p:spPr>
          <a:xfrm>
            <a:off x="3988447" y="45947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26" name="object 13126"/>
          <p:cNvSpPr/>
          <p:nvPr/>
        </p:nvSpPr>
        <p:spPr>
          <a:xfrm>
            <a:off x="3988193" y="4578477"/>
            <a:ext cx="635" cy="75565"/>
          </a:xfrm>
          <a:custGeom>
            <a:avLst/>
            <a:gdLst/>
            <a:ahLst/>
            <a:cxnLst/>
            <a:rect l="l" t="t" r="r" b="b"/>
            <a:pathLst>
              <a:path w="635" h="75564">
                <a:moveTo>
                  <a:pt x="190" y="-4762"/>
                </a:moveTo>
                <a:lnTo>
                  <a:pt x="190" y="8032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27" name="object 13127"/>
          <p:cNvSpPr/>
          <p:nvPr/>
        </p:nvSpPr>
        <p:spPr>
          <a:xfrm>
            <a:off x="3987812" y="4538345"/>
            <a:ext cx="635" cy="111760"/>
          </a:xfrm>
          <a:custGeom>
            <a:avLst/>
            <a:gdLst/>
            <a:ahLst/>
            <a:cxnLst/>
            <a:rect l="l" t="t" r="r" b="b"/>
            <a:pathLst>
              <a:path w="635" h="111760">
                <a:moveTo>
                  <a:pt x="253" y="-4762"/>
                </a:moveTo>
                <a:lnTo>
                  <a:pt x="253" y="11652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28" name="object 13128"/>
          <p:cNvSpPr/>
          <p:nvPr/>
        </p:nvSpPr>
        <p:spPr>
          <a:xfrm>
            <a:off x="3987431" y="44888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29" name="object 13129"/>
          <p:cNvSpPr/>
          <p:nvPr/>
        </p:nvSpPr>
        <p:spPr>
          <a:xfrm>
            <a:off x="3987304" y="44724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30" name="object 13130"/>
          <p:cNvSpPr/>
          <p:nvPr/>
        </p:nvSpPr>
        <p:spPr>
          <a:xfrm>
            <a:off x="3987050" y="44309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31" name="object 13131"/>
          <p:cNvSpPr/>
          <p:nvPr/>
        </p:nvSpPr>
        <p:spPr>
          <a:xfrm>
            <a:off x="3988955" y="44162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32" name="object 13132"/>
          <p:cNvSpPr/>
          <p:nvPr/>
        </p:nvSpPr>
        <p:spPr>
          <a:xfrm>
            <a:off x="3987304" y="4400296"/>
            <a:ext cx="1905" cy="31115"/>
          </a:xfrm>
          <a:custGeom>
            <a:avLst/>
            <a:gdLst/>
            <a:ahLst/>
            <a:cxnLst/>
            <a:rect l="l" t="t" r="r" b="b"/>
            <a:pathLst>
              <a:path w="1904" h="31114">
                <a:moveTo>
                  <a:pt x="0" y="30607"/>
                </a:moveTo>
                <a:lnTo>
                  <a:pt x="0" y="0"/>
                </a:lnTo>
                <a:lnTo>
                  <a:pt x="1778" y="0"/>
                </a:lnTo>
                <a:lnTo>
                  <a:pt x="1778" y="160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33" name="object 13133"/>
          <p:cNvSpPr/>
          <p:nvPr/>
        </p:nvSpPr>
        <p:spPr>
          <a:xfrm>
            <a:off x="3986923" y="437235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279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34" name="object 13134"/>
          <p:cNvSpPr/>
          <p:nvPr/>
        </p:nvSpPr>
        <p:spPr>
          <a:xfrm>
            <a:off x="3986669" y="432663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35" name="object 13135"/>
          <p:cNvSpPr/>
          <p:nvPr/>
        </p:nvSpPr>
        <p:spPr>
          <a:xfrm>
            <a:off x="3986542" y="4309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36" name="object 13136"/>
          <p:cNvSpPr/>
          <p:nvPr/>
        </p:nvSpPr>
        <p:spPr>
          <a:xfrm>
            <a:off x="3986288" y="42729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37" name="object 13137"/>
          <p:cNvSpPr/>
          <p:nvPr/>
        </p:nvSpPr>
        <p:spPr>
          <a:xfrm>
            <a:off x="3986161" y="42658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38" name="object 13138"/>
          <p:cNvSpPr/>
          <p:nvPr/>
        </p:nvSpPr>
        <p:spPr>
          <a:xfrm>
            <a:off x="3985907" y="42186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39" name="object 13139"/>
          <p:cNvSpPr/>
          <p:nvPr/>
        </p:nvSpPr>
        <p:spPr>
          <a:xfrm>
            <a:off x="3985018" y="4212335"/>
            <a:ext cx="1270" cy="46990"/>
          </a:xfrm>
          <a:custGeom>
            <a:avLst/>
            <a:gdLst/>
            <a:ahLst/>
            <a:cxnLst/>
            <a:rect l="l" t="t" r="r" b="b"/>
            <a:pathLst>
              <a:path w="1270" h="46989">
                <a:moveTo>
                  <a:pt x="0" y="46989"/>
                </a:moveTo>
                <a:lnTo>
                  <a:pt x="0" y="0"/>
                </a:lnTo>
                <a:lnTo>
                  <a:pt x="1143" y="0"/>
                </a:lnTo>
                <a:lnTo>
                  <a:pt x="1143" y="634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40" name="object 13140"/>
          <p:cNvSpPr/>
          <p:nvPr/>
        </p:nvSpPr>
        <p:spPr>
          <a:xfrm>
            <a:off x="3984637" y="418833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41" name="object 13141"/>
          <p:cNvSpPr/>
          <p:nvPr/>
        </p:nvSpPr>
        <p:spPr>
          <a:xfrm>
            <a:off x="3984383" y="4175759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42" name="object 13142"/>
          <p:cNvSpPr/>
          <p:nvPr/>
        </p:nvSpPr>
        <p:spPr>
          <a:xfrm>
            <a:off x="3984256" y="4169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43" name="object 13143"/>
          <p:cNvSpPr/>
          <p:nvPr/>
        </p:nvSpPr>
        <p:spPr>
          <a:xfrm>
            <a:off x="3984002" y="40974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44" name="object 13144"/>
          <p:cNvSpPr/>
          <p:nvPr/>
        </p:nvSpPr>
        <p:spPr>
          <a:xfrm>
            <a:off x="3983113" y="4073016"/>
            <a:ext cx="1270" cy="31750"/>
          </a:xfrm>
          <a:custGeom>
            <a:avLst/>
            <a:gdLst/>
            <a:ahLst/>
            <a:cxnLst/>
            <a:rect l="l" t="t" r="r" b="b"/>
            <a:pathLst>
              <a:path w="1270" h="31750">
                <a:moveTo>
                  <a:pt x="0" y="31242"/>
                </a:moveTo>
                <a:lnTo>
                  <a:pt x="0" y="0"/>
                </a:lnTo>
                <a:lnTo>
                  <a:pt x="1143" y="0"/>
                </a:lnTo>
                <a:lnTo>
                  <a:pt x="1143" y="243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45" name="object 13145"/>
          <p:cNvSpPr/>
          <p:nvPr/>
        </p:nvSpPr>
        <p:spPr>
          <a:xfrm>
            <a:off x="3982732" y="401789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46" name="object 13146"/>
          <p:cNvSpPr/>
          <p:nvPr/>
        </p:nvSpPr>
        <p:spPr>
          <a:xfrm>
            <a:off x="3982478" y="397967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47" name="object 13147"/>
          <p:cNvSpPr/>
          <p:nvPr/>
        </p:nvSpPr>
        <p:spPr>
          <a:xfrm>
            <a:off x="3683012" y="3954017"/>
            <a:ext cx="300355" cy="62865"/>
          </a:xfrm>
          <a:custGeom>
            <a:avLst/>
            <a:gdLst/>
            <a:ahLst/>
            <a:cxnLst/>
            <a:rect l="l" t="t" r="r" b="b"/>
            <a:pathLst>
              <a:path w="300354" h="62864">
                <a:moveTo>
                  <a:pt x="0" y="62610"/>
                </a:moveTo>
                <a:lnTo>
                  <a:pt x="0" y="0"/>
                </a:lnTo>
                <a:lnTo>
                  <a:pt x="299847" y="0"/>
                </a:lnTo>
                <a:lnTo>
                  <a:pt x="299847" y="256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48" name="object 13148"/>
          <p:cNvSpPr/>
          <p:nvPr/>
        </p:nvSpPr>
        <p:spPr>
          <a:xfrm>
            <a:off x="3989590" y="4197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49" name="object 13149"/>
          <p:cNvSpPr/>
          <p:nvPr/>
        </p:nvSpPr>
        <p:spPr>
          <a:xfrm>
            <a:off x="3989971" y="41925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50" name="object 13150"/>
          <p:cNvSpPr/>
          <p:nvPr/>
        </p:nvSpPr>
        <p:spPr>
          <a:xfrm>
            <a:off x="3992892" y="46667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51" name="object 13151"/>
          <p:cNvSpPr/>
          <p:nvPr/>
        </p:nvSpPr>
        <p:spPr>
          <a:xfrm>
            <a:off x="3993654" y="47298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52" name="object 13152"/>
          <p:cNvSpPr/>
          <p:nvPr/>
        </p:nvSpPr>
        <p:spPr>
          <a:xfrm>
            <a:off x="3993400" y="46875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53" name="object 13153"/>
          <p:cNvSpPr/>
          <p:nvPr/>
        </p:nvSpPr>
        <p:spPr>
          <a:xfrm>
            <a:off x="3993273" y="46366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54" name="object 13154"/>
          <p:cNvSpPr/>
          <p:nvPr/>
        </p:nvSpPr>
        <p:spPr>
          <a:xfrm>
            <a:off x="3994162" y="4710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55" name="object 13155"/>
          <p:cNvSpPr/>
          <p:nvPr/>
        </p:nvSpPr>
        <p:spPr>
          <a:xfrm>
            <a:off x="3994035" y="46280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56" name="object 13156"/>
          <p:cNvSpPr/>
          <p:nvPr/>
        </p:nvSpPr>
        <p:spPr>
          <a:xfrm>
            <a:off x="3993400" y="4613147"/>
            <a:ext cx="1270" cy="23495"/>
          </a:xfrm>
          <a:custGeom>
            <a:avLst/>
            <a:gdLst/>
            <a:ahLst/>
            <a:cxnLst/>
            <a:rect l="l" t="t" r="r" b="b"/>
            <a:pathLst>
              <a:path w="1270" h="23495">
                <a:moveTo>
                  <a:pt x="0" y="23495"/>
                </a:moveTo>
                <a:lnTo>
                  <a:pt x="0" y="0"/>
                </a:lnTo>
                <a:lnTo>
                  <a:pt x="762" y="0"/>
                </a:lnTo>
                <a:lnTo>
                  <a:pt x="762" y="148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57" name="object 13157"/>
          <p:cNvSpPr/>
          <p:nvPr/>
        </p:nvSpPr>
        <p:spPr>
          <a:xfrm>
            <a:off x="3992892" y="4570348"/>
            <a:ext cx="1270" cy="96520"/>
          </a:xfrm>
          <a:custGeom>
            <a:avLst/>
            <a:gdLst/>
            <a:ahLst/>
            <a:cxnLst/>
            <a:rect l="l" t="t" r="r" b="b"/>
            <a:pathLst>
              <a:path w="1270" h="96520">
                <a:moveTo>
                  <a:pt x="444" y="-4762"/>
                </a:moveTo>
                <a:lnTo>
                  <a:pt x="444" y="101155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58" name="object 13158"/>
          <p:cNvSpPr/>
          <p:nvPr/>
        </p:nvSpPr>
        <p:spPr>
          <a:xfrm>
            <a:off x="3992638" y="452183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59" name="object 13159"/>
          <p:cNvSpPr/>
          <p:nvPr/>
        </p:nvSpPr>
        <p:spPr>
          <a:xfrm>
            <a:off x="3992511" y="45086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60" name="object 13160"/>
          <p:cNvSpPr/>
          <p:nvPr/>
        </p:nvSpPr>
        <p:spPr>
          <a:xfrm>
            <a:off x="3992257" y="4462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61" name="object 13161"/>
          <p:cNvSpPr/>
          <p:nvPr/>
        </p:nvSpPr>
        <p:spPr>
          <a:xfrm>
            <a:off x="3992130" y="43842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62" name="object 13162"/>
          <p:cNvSpPr/>
          <p:nvPr/>
        </p:nvSpPr>
        <p:spPr>
          <a:xfrm>
            <a:off x="3991876" y="4353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63" name="object 13163"/>
          <p:cNvSpPr/>
          <p:nvPr/>
        </p:nvSpPr>
        <p:spPr>
          <a:xfrm>
            <a:off x="3991749" y="4327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64" name="object 13164"/>
          <p:cNvSpPr/>
          <p:nvPr/>
        </p:nvSpPr>
        <p:spPr>
          <a:xfrm>
            <a:off x="3991495" y="4305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65" name="object 13165"/>
          <p:cNvSpPr/>
          <p:nvPr/>
        </p:nvSpPr>
        <p:spPr>
          <a:xfrm>
            <a:off x="3991368" y="42903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66" name="object 13166"/>
          <p:cNvSpPr/>
          <p:nvPr/>
        </p:nvSpPr>
        <p:spPr>
          <a:xfrm>
            <a:off x="3991114" y="42468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67" name="object 13167"/>
          <p:cNvSpPr/>
          <p:nvPr/>
        </p:nvSpPr>
        <p:spPr>
          <a:xfrm>
            <a:off x="3990987" y="42330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68" name="object 13168"/>
          <p:cNvSpPr/>
          <p:nvPr/>
        </p:nvSpPr>
        <p:spPr>
          <a:xfrm>
            <a:off x="3990733" y="41831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69" name="object 13169"/>
          <p:cNvSpPr/>
          <p:nvPr/>
        </p:nvSpPr>
        <p:spPr>
          <a:xfrm>
            <a:off x="3990606" y="4167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70" name="object 13170"/>
          <p:cNvSpPr/>
          <p:nvPr/>
        </p:nvSpPr>
        <p:spPr>
          <a:xfrm>
            <a:off x="3990352" y="41597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71" name="object 13171"/>
          <p:cNvSpPr/>
          <p:nvPr/>
        </p:nvSpPr>
        <p:spPr>
          <a:xfrm>
            <a:off x="3990098" y="4019550"/>
            <a:ext cx="635" cy="173355"/>
          </a:xfrm>
          <a:custGeom>
            <a:avLst/>
            <a:gdLst/>
            <a:ahLst/>
            <a:cxnLst/>
            <a:rect l="l" t="t" r="r" b="b"/>
            <a:pathLst>
              <a:path w="635" h="173354">
                <a:moveTo>
                  <a:pt x="254" y="-4762"/>
                </a:moveTo>
                <a:lnTo>
                  <a:pt x="254" y="17773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72" name="object 13172"/>
          <p:cNvSpPr/>
          <p:nvPr/>
        </p:nvSpPr>
        <p:spPr>
          <a:xfrm>
            <a:off x="3989717" y="4004055"/>
            <a:ext cx="635" cy="194310"/>
          </a:xfrm>
          <a:custGeom>
            <a:avLst/>
            <a:gdLst/>
            <a:ahLst/>
            <a:cxnLst/>
            <a:rect l="l" t="t" r="r" b="b"/>
            <a:pathLst>
              <a:path w="635" h="194310">
                <a:moveTo>
                  <a:pt x="317" y="-4762"/>
                </a:moveTo>
                <a:lnTo>
                  <a:pt x="317" y="19869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73" name="object 13173"/>
          <p:cNvSpPr/>
          <p:nvPr/>
        </p:nvSpPr>
        <p:spPr>
          <a:xfrm>
            <a:off x="3989336" y="39508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74" name="object 13174"/>
          <p:cNvSpPr/>
          <p:nvPr/>
        </p:nvSpPr>
        <p:spPr>
          <a:xfrm>
            <a:off x="3832872" y="3941571"/>
            <a:ext cx="156845" cy="12700"/>
          </a:xfrm>
          <a:custGeom>
            <a:avLst/>
            <a:gdLst/>
            <a:ahLst/>
            <a:cxnLst/>
            <a:rect l="l" t="t" r="r" b="b"/>
            <a:pathLst>
              <a:path w="156845" h="12700">
                <a:moveTo>
                  <a:pt x="0" y="12446"/>
                </a:moveTo>
                <a:lnTo>
                  <a:pt x="0" y="0"/>
                </a:lnTo>
                <a:lnTo>
                  <a:pt x="156845" y="0"/>
                </a:lnTo>
                <a:lnTo>
                  <a:pt x="156845" y="92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75" name="object 13175"/>
          <p:cNvSpPr/>
          <p:nvPr/>
        </p:nvSpPr>
        <p:spPr>
          <a:xfrm>
            <a:off x="3518928" y="3893439"/>
            <a:ext cx="392430" cy="144780"/>
          </a:xfrm>
          <a:custGeom>
            <a:avLst/>
            <a:gdLst/>
            <a:ahLst/>
            <a:cxnLst/>
            <a:rect l="l" t="t" r="r" b="b"/>
            <a:pathLst>
              <a:path w="392429" h="144779">
                <a:moveTo>
                  <a:pt x="0" y="144272"/>
                </a:moveTo>
                <a:lnTo>
                  <a:pt x="0" y="0"/>
                </a:lnTo>
                <a:lnTo>
                  <a:pt x="392430" y="0"/>
                </a:lnTo>
                <a:lnTo>
                  <a:pt x="392430" y="481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76" name="object 13176"/>
          <p:cNvSpPr/>
          <p:nvPr/>
        </p:nvSpPr>
        <p:spPr>
          <a:xfrm>
            <a:off x="3448824" y="3785489"/>
            <a:ext cx="266700" cy="109855"/>
          </a:xfrm>
          <a:custGeom>
            <a:avLst/>
            <a:gdLst/>
            <a:ahLst/>
            <a:cxnLst/>
            <a:rect l="l" t="t" r="r" b="b"/>
            <a:pathLst>
              <a:path w="266700" h="109854">
                <a:moveTo>
                  <a:pt x="0" y="109727"/>
                </a:moveTo>
                <a:lnTo>
                  <a:pt x="0" y="0"/>
                </a:lnTo>
                <a:lnTo>
                  <a:pt x="266319" y="0"/>
                </a:lnTo>
                <a:lnTo>
                  <a:pt x="266319" y="1079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77" name="object 13177"/>
          <p:cNvSpPr/>
          <p:nvPr/>
        </p:nvSpPr>
        <p:spPr>
          <a:xfrm>
            <a:off x="3432187" y="3733672"/>
            <a:ext cx="149860" cy="114935"/>
          </a:xfrm>
          <a:custGeom>
            <a:avLst/>
            <a:gdLst/>
            <a:ahLst/>
            <a:cxnLst/>
            <a:rect l="l" t="t" r="r" b="b"/>
            <a:pathLst>
              <a:path w="149860" h="114935">
                <a:moveTo>
                  <a:pt x="0" y="114426"/>
                </a:moveTo>
                <a:lnTo>
                  <a:pt x="0" y="0"/>
                </a:lnTo>
                <a:lnTo>
                  <a:pt x="149860" y="0"/>
                </a:lnTo>
                <a:lnTo>
                  <a:pt x="149860" y="518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78" name="object 13178"/>
          <p:cNvSpPr/>
          <p:nvPr/>
        </p:nvSpPr>
        <p:spPr>
          <a:xfrm>
            <a:off x="3994543" y="38032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79" name="object 13179"/>
          <p:cNvSpPr/>
          <p:nvPr/>
        </p:nvSpPr>
        <p:spPr>
          <a:xfrm>
            <a:off x="3994924" y="39657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80" name="object 13180"/>
          <p:cNvSpPr/>
          <p:nvPr/>
        </p:nvSpPr>
        <p:spPr>
          <a:xfrm>
            <a:off x="3995559" y="4157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81" name="object 13181"/>
          <p:cNvSpPr/>
          <p:nvPr/>
        </p:nvSpPr>
        <p:spPr>
          <a:xfrm>
            <a:off x="3995940" y="41318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82" name="object 13182"/>
          <p:cNvSpPr/>
          <p:nvPr/>
        </p:nvSpPr>
        <p:spPr>
          <a:xfrm>
            <a:off x="3995559" y="4044950"/>
            <a:ext cx="635" cy="113030"/>
          </a:xfrm>
          <a:custGeom>
            <a:avLst/>
            <a:gdLst/>
            <a:ahLst/>
            <a:cxnLst/>
            <a:rect l="l" t="t" r="r" b="b"/>
            <a:pathLst>
              <a:path w="635" h="113029">
                <a:moveTo>
                  <a:pt x="190" y="-4762"/>
                </a:moveTo>
                <a:lnTo>
                  <a:pt x="190" y="11728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83" name="object 13183"/>
          <p:cNvSpPr/>
          <p:nvPr/>
        </p:nvSpPr>
        <p:spPr>
          <a:xfrm>
            <a:off x="3996448" y="41081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84" name="object 13184"/>
          <p:cNvSpPr/>
          <p:nvPr/>
        </p:nvSpPr>
        <p:spPr>
          <a:xfrm>
            <a:off x="3996321" y="4003675"/>
            <a:ext cx="635" cy="104775"/>
          </a:xfrm>
          <a:custGeom>
            <a:avLst/>
            <a:gdLst/>
            <a:ahLst/>
            <a:cxnLst/>
            <a:rect l="l" t="t" r="r" b="b"/>
            <a:pathLst>
              <a:path w="635" h="104775">
                <a:moveTo>
                  <a:pt x="126" y="-4762"/>
                </a:moveTo>
                <a:lnTo>
                  <a:pt x="126" y="10928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85" name="object 13185"/>
          <p:cNvSpPr/>
          <p:nvPr/>
        </p:nvSpPr>
        <p:spPr>
          <a:xfrm>
            <a:off x="3995813" y="3939666"/>
            <a:ext cx="635" cy="105410"/>
          </a:xfrm>
          <a:custGeom>
            <a:avLst/>
            <a:gdLst/>
            <a:ahLst/>
            <a:cxnLst/>
            <a:rect l="l" t="t" r="r" b="b"/>
            <a:pathLst>
              <a:path w="635" h="105410">
                <a:moveTo>
                  <a:pt x="317" y="-4762"/>
                </a:moveTo>
                <a:lnTo>
                  <a:pt x="317" y="11004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86" name="object 13186"/>
          <p:cNvSpPr/>
          <p:nvPr/>
        </p:nvSpPr>
        <p:spPr>
          <a:xfrm>
            <a:off x="3997210" y="42296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87" name="object 13187"/>
          <p:cNvSpPr/>
          <p:nvPr/>
        </p:nvSpPr>
        <p:spPr>
          <a:xfrm>
            <a:off x="3997083" y="41841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88" name="object 13188"/>
          <p:cNvSpPr/>
          <p:nvPr/>
        </p:nvSpPr>
        <p:spPr>
          <a:xfrm>
            <a:off x="3996829" y="4134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89" name="object 13189"/>
          <p:cNvSpPr/>
          <p:nvPr/>
        </p:nvSpPr>
        <p:spPr>
          <a:xfrm>
            <a:off x="3997845" y="41569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90" name="object 13190"/>
          <p:cNvSpPr/>
          <p:nvPr/>
        </p:nvSpPr>
        <p:spPr>
          <a:xfrm>
            <a:off x="3998607" y="42727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91" name="object 13191"/>
          <p:cNvSpPr/>
          <p:nvPr/>
        </p:nvSpPr>
        <p:spPr>
          <a:xfrm>
            <a:off x="3998353" y="4132071"/>
            <a:ext cx="635" cy="140970"/>
          </a:xfrm>
          <a:custGeom>
            <a:avLst/>
            <a:gdLst/>
            <a:ahLst/>
            <a:cxnLst/>
            <a:rect l="l" t="t" r="r" b="b"/>
            <a:pathLst>
              <a:path w="635" h="140970">
                <a:moveTo>
                  <a:pt x="126" y="-4762"/>
                </a:moveTo>
                <a:lnTo>
                  <a:pt x="126" y="14547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92" name="object 13192"/>
          <p:cNvSpPr/>
          <p:nvPr/>
        </p:nvSpPr>
        <p:spPr>
          <a:xfrm>
            <a:off x="3998226" y="4095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93" name="object 13193"/>
          <p:cNvSpPr/>
          <p:nvPr/>
        </p:nvSpPr>
        <p:spPr>
          <a:xfrm>
            <a:off x="3997845" y="4058158"/>
            <a:ext cx="635" cy="99060"/>
          </a:xfrm>
          <a:custGeom>
            <a:avLst/>
            <a:gdLst/>
            <a:ahLst/>
            <a:cxnLst/>
            <a:rect l="l" t="t" r="r" b="b"/>
            <a:pathLst>
              <a:path w="635" h="99060">
                <a:moveTo>
                  <a:pt x="254" y="-4762"/>
                </a:moveTo>
                <a:lnTo>
                  <a:pt x="254" y="10356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94" name="object 13194"/>
          <p:cNvSpPr/>
          <p:nvPr/>
        </p:nvSpPr>
        <p:spPr>
          <a:xfrm>
            <a:off x="3997591" y="39890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95" name="object 13195"/>
          <p:cNvSpPr/>
          <p:nvPr/>
        </p:nvSpPr>
        <p:spPr>
          <a:xfrm>
            <a:off x="3996956" y="3925189"/>
            <a:ext cx="1270" cy="209550"/>
          </a:xfrm>
          <a:custGeom>
            <a:avLst/>
            <a:gdLst/>
            <a:ahLst/>
            <a:cxnLst/>
            <a:rect l="l" t="t" r="r" b="b"/>
            <a:pathLst>
              <a:path w="1270" h="209550">
                <a:moveTo>
                  <a:pt x="444" y="-4762"/>
                </a:moveTo>
                <a:lnTo>
                  <a:pt x="444" y="214185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96" name="object 13196"/>
          <p:cNvSpPr/>
          <p:nvPr/>
        </p:nvSpPr>
        <p:spPr>
          <a:xfrm>
            <a:off x="3996067" y="3852036"/>
            <a:ext cx="1905" cy="87630"/>
          </a:xfrm>
          <a:custGeom>
            <a:avLst/>
            <a:gdLst/>
            <a:ahLst/>
            <a:cxnLst/>
            <a:rect l="l" t="t" r="r" b="b"/>
            <a:pathLst>
              <a:path w="1904" h="87629">
                <a:moveTo>
                  <a:pt x="0" y="87629"/>
                </a:moveTo>
                <a:lnTo>
                  <a:pt x="0" y="0"/>
                </a:lnTo>
                <a:lnTo>
                  <a:pt x="1397" y="0"/>
                </a:lnTo>
                <a:lnTo>
                  <a:pt x="1397" y="731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97" name="object 13197"/>
          <p:cNvSpPr/>
          <p:nvPr/>
        </p:nvSpPr>
        <p:spPr>
          <a:xfrm>
            <a:off x="3995305" y="3814571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6"/>
                </a:moveTo>
                <a:lnTo>
                  <a:pt x="0" y="0"/>
                </a:lnTo>
                <a:lnTo>
                  <a:pt x="1397" y="0"/>
                </a:lnTo>
                <a:lnTo>
                  <a:pt x="1397" y="374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98" name="object 13198"/>
          <p:cNvSpPr/>
          <p:nvPr/>
        </p:nvSpPr>
        <p:spPr>
          <a:xfrm>
            <a:off x="3995051" y="3758946"/>
            <a:ext cx="1270" cy="207010"/>
          </a:xfrm>
          <a:custGeom>
            <a:avLst/>
            <a:gdLst/>
            <a:ahLst/>
            <a:cxnLst/>
            <a:rect l="l" t="t" r="r" b="b"/>
            <a:pathLst>
              <a:path w="1270" h="207010">
                <a:moveTo>
                  <a:pt x="507" y="-4762"/>
                </a:moveTo>
                <a:lnTo>
                  <a:pt x="507" y="211518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99" name="object 13199"/>
          <p:cNvSpPr/>
          <p:nvPr/>
        </p:nvSpPr>
        <p:spPr>
          <a:xfrm>
            <a:off x="3994670" y="3731514"/>
            <a:ext cx="1270" cy="71755"/>
          </a:xfrm>
          <a:custGeom>
            <a:avLst/>
            <a:gdLst/>
            <a:ahLst/>
            <a:cxnLst/>
            <a:rect l="l" t="t" r="r" b="b"/>
            <a:pathLst>
              <a:path w="1270" h="71754">
                <a:moveTo>
                  <a:pt x="0" y="71754"/>
                </a:moveTo>
                <a:lnTo>
                  <a:pt x="0" y="0"/>
                </a:lnTo>
                <a:lnTo>
                  <a:pt x="889" y="0"/>
                </a:lnTo>
                <a:lnTo>
                  <a:pt x="889" y="274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00" name="object 13200"/>
          <p:cNvSpPr/>
          <p:nvPr/>
        </p:nvSpPr>
        <p:spPr>
          <a:xfrm>
            <a:off x="3507117" y="3665601"/>
            <a:ext cx="488315" cy="68580"/>
          </a:xfrm>
          <a:custGeom>
            <a:avLst/>
            <a:gdLst/>
            <a:ahLst/>
            <a:cxnLst/>
            <a:rect l="l" t="t" r="r" b="b"/>
            <a:pathLst>
              <a:path w="488314" h="68579">
                <a:moveTo>
                  <a:pt x="0" y="68072"/>
                </a:moveTo>
                <a:lnTo>
                  <a:pt x="0" y="0"/>
                </a:lnTo>
                <a:lnTo>
                  <a:pt x="487934" y="0"/>
                </a:lnTo>
                <a:lnTo>
                  <a:pt x="487934" y="659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01" name="object 13201"/>
          <p:cNvSpPr/>
          <p:nvPr/>
        </p:nvSpPr>
        <p:spPr>
          <a:xfrm>
            <a:off x="3998988" y="37306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02" name="object 13202"/>
          <p:cNvSpPr/>
          <p:nvPr/>
        </p:nvSpPr>
        <p:spPr>
          <a:xfrm>
            <a:off x="3999877" y="44292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03" name="object 13203"/>
          <p:cNvSpPr/>
          <p:nvPr/>
        </p:nvSpPr>
        <p:spPr>
          <a:xfrm>
            <a:off x="3999750" y="43282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72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04" name="object 13204"/>
          <p:cNvSpPr/>
          <p:nvPr/>
        </p:nvSpPr>
        <p:spPr>
          <a:xfrm>
            <a:off x="4000639" y="44201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05" name="object 13205"/>
          <p:cNvSpPr/>
          <p:nvPr/>
        </p:nvSpPr>
        <p:spPr>
          <a:xfrm>
            <a:off x="4001274" y="45036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06" name="object 13206"/>
          <p:cNvSpPr/>
          <p:nvPr/>
        </p:nvSpPr>
        <p:spPr>
          <a:xfrm>
            <a:off x="4001020" y="44164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07" name="object 13207"/>
          <p:cNvSpPr/>
          <p:nvPr/>
        </p:nvSpPr>
        <p:spPr>
          <a:xfrm>
            <a:off x="4000766" y="4360164"/>
            <a:ext cx="635" cy="60325"/>
          </a:xfrm>
          <a:custGeom>
            <a:avLst/>
            <a:gdLst/>
            <a:ahLst/>
            <a:cxnLst/>
            <a:rect l="l" t="t" r="r" b="b"/>
            <a:pathLst>
              <a:path w="635" h="60325">
                <a:moveTo>
                  <a:pt x="190" y="-4762"/>
                </a:moveTo>
                <a:lnTo>
                  <a:pt x="190" y="6470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08" name="object 13208"/>
          <p:cNvSpPr/>
          <p:nvPr/>
        </p:nvSpPr>
        <p:spPr>
          <a:xfrm>
            <a:off x="4000512" y="4336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09" name="object 13209"/>
          <p:cNvSpPr/>
          <p:nvPr/>
        </p:nvSpPr>
        <p:spPr>
          <a:xfrm>
            <a:off x="4000258" y="42889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10" name="object 13210"/>
          <p:cNvSpPr/>
          <p:nvPr/>
        </p:nvSpPr>
        <p:spPr>
          <a:xfrm>
            <a:off x="3999877" y="4267834"/>
            <a:ext cx="635" cy="60960"/>
          </a:xfrm>
          <a:custGeom>
            <a:avLst/>
            <a:gdLst/>
            <a:ahLst/>
            <a:cxnLst/>
            <a:rect l="l" t="t" r="r" b="b"/>
            <a:pathLst>
              <a:path w="635" h="60960">
                <a:moveTo>
                  <a:pt x="317" y="-4762"/>
                </a:moveTo>
                <a:lnTo>
                  <a:pt x="317" y="6521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11" name="object 13211"/>
          <p:cNvSpPr/>
          <p:nvPr/>
        </p:nvSpPr>
        <p:spPr>
          <a:xfrm>
            <a:off x="3999496" y="4213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12" name="object 13212"/>
          <p:cNvSpPr/>
          <p:nvPr/>
        </p:nvSpPr>
        <p:spPr>
          <a:xfrm>
            <a:off x="4001655" y="42947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13" name="object 13213"/>
          <p:cNvSpPr/>
          <p:nvPr/>
        </p:nvSpPr>
        <p:spPr>
          <a:xfrm>
            <a:off x="4002036" y="42743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14" name="object 13214"/>
          <p:cNvSpPr/>
          <p:nvPr/>
        </p:nvSpPr>
        <p:spPr>
          <a:xfrm>
            <a:off x="4001655" y="4195064"/>
            <a:ext cx="635" cy="99695"/>
          </a:xfrm>
          <a:custGeom>
            <a:avLst/>
            <a:gdLst/>
            <a:ahLst/>
            <a:cxnLst/>
            <a:rect l="l" t="t" r="r" b="b"/>
            <a:pathLst>
              <a:path w="635" h="99695">
                <a:moveTo>
                  <a:pt x="190" y="-4762"/>
                </a:moveTo>
                <a:lnTo>
                  <a:pt x="190" y="10445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15" name="object 13215"/>
          <p:cNvSpPr/>
          <p:nvPr/>
        </p:nvSpPr>
        <p:spPr>
          <a:xfrm>
            <a:off x="3999877" y="4116451"/>
            <a:ext cx="2540" cy="97155"/>
          </a:xfrm>
          <a:custGeom>
            <a:avLst/>
            <a:gdLst/>
            <a:ahLst/>
            <a:cxnLst/>
            <a:rect l="l" t="t" r="r" b="b"/>
            <a:pathLst>
              <a:path w="2539" h="97154">
                <a:moveTo>
                  <a:pt x="0" y="97027"/>
                </a:moveTo>
                <a:lnTo>
                  <a:pt x="0" y="0"/>
                </a:lnTo>
                <a:lnTo>
                  <a:pt x="2032" y="0"/>
                </a:lnTo>
                <a:lnTo>
                  <a:pt x="2032" y="786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16" name="object 13216"/>
          <p:cNvSpPr/>
          <p:nvPr/>
        </p:nvSpPr>
        <p:spPr>
          <a:xfrm>
            <a:off x="3999369" y="408279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6"/>
                </a:moveTo>
                <a:lnTo>
                  <a:pt x="0" y="0"/>
                </a:lnTo>
                <a:lnTo>
                  <a:pt x="1524" y="0"/>
                </a:lnTo>
                <a:lnTo>
                  <a:pt x="1524" y="3365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17" name="object 13217"/>
          <p:cNvSpPr/>
          <p:nvPr/>
        </p:nvSpPr>
        <p:spPr>
          <a:xfrm>
            <a:off x="4002417" y="42384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18" name="object 13218"/>
          <p:cNvSpPr/>
          <p:nvPr/>
        </p:nvSpPr>
        <p:spPr>
          <a:xfrm>
            <a:off x="4002798" y="42825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19" name="object 13219"/>
          <p:cNvSpPr/>
          <p:nvPr/>
        </p:nvSpPr>
        <p:spPr>
          <a:xfrm>
            <a:off x="4003306" y="42929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20" name="object 13220"/>
          <p:cNvSpPr/>
          <p:nvPr/>
        </p:nvSpPr>
        <p:spPr>
          <a:xfrm>
            <a:off x="4003179" y="42528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21" name="object 13221"/>
          <p:cNvSpPr/>
          <p:nvPr/>
        </p:nvSpPr>
        <p:spPr>
          <a:xfrm>
            <a:off x="4002798" y="4212590"/>
            <a:ext cx="635" cy="70485"/>
          </a:xfrm>
          <a:custGeom>
            <a:avLst/>
            <a:gdLst/>
            <a:ahLst/>
            <a:cxnLst/>
            <a:rect l="l" t="t" r="r" b="b"/>
            <a:pathLst>
              <a:path w="635" h="70485">
                <a:moveTo>
                  <a:pt x="254" y="-4762"/>
                </a:moveTo>
                <a:lnTo>
                  <a:pt x="254" y="7473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22" name="object 13222"/>
          <p:cNvSpPr/>
          <p:nvPr/>
        </p:nvSpPr>
        <p:spPr>
          <a:xfrm>
            <a:off x="4004449" y="45283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23" name="object 13223"/>
          <p:cNvSpPr/>
          <p:nvPr/>
        </p:nvSpPr>
        <p:spPr>
          <a:xfrm>
            <a:off x="4004322" y="4376039"/>
            <a:ext cx="635" cy="152400"/>
          </a:xfrm>
          <a:custGeom>
            <a:avLst/>
            <a:gdLst/>
            <a:ahLst/>
            <a:cxnLst/>
            <a:rect l="l" t="t" r="r" b="b"/>
            <a:pathLst>
              <a:path w="635" h="152400">
                <a:moveTo>
                  <a:pt x="126" y="-4762"/>
                </a:moveTo>
                <a:lnTo>
                  <a:pt x="126" y="15703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24" name="object 13224"/>
          <p:cNvSpPr/>
          <p:nvPr/>
        </p:nvSpPr>
        <p:spPr>
          <a:xfrm>
            <a:off x="4004068" y="4334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25" name="object 13225"/>
          <p:cNvSpPr/>
          <p:nvPr/>
        </p:nvSpPr>
        <p:spPr>
          <a:xfrm>
            <a:off x="4003941" y="42659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26" name="object 13226"/>
          <p:cNvSpPr/>
          <p:nvPr/>
        </p:nvSpPr>
        <p:spPr>
          <a:xfrm>
            <a:off x="4004830" y="4319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27" name="object 13227"/>
          <p:cNvSpPr/>
          <p:nvPr/>
        </p:nvSpPr>
        <p:spPr>
          <a:xfrm>
            <a:off x="4005592" y="44604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28" name="object 13228"/>
          <p:cNvSpPr/>
          <p:nvPr/>
        </p:nvSpPr>
        <p:spPr>
          <a:xfrm>
            <a:off x="4006608" y="45375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29" name="object 13229"/>
          <p:cNvSpPr/>
          <p:nvPr/>
        </p:nvSpPr>
        <p:spPr>
          <a:xfrm>
            <a:off x="4006989" y="44979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30" name="object 13230"/>
          <p:cNvSpPr/>
          <p:nvPr/>
        </p:nvSpPr>
        <p:spPr>
          <a:xfrm>
            <a:off x="4007370" y="45460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31" name="object 13231"/>
          <p:cNvSpPr/>
          <p:nvPr/>
        </p:nvSpPr>
        <p:spPr>
          <a:xfrm>
            <a:off x="4008132" y="4609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32" name="object 13232"/>
          <p:cNvSpPr/>
          <p:nvPr/>
        </p:nvSpPr>
        <p:spPr>
          <a:xfrm>
            <a:off x="4007878" y="45643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33" name="object 13233"/>
          <p:cNvSpPr/>
          <p:nvPr/>
        </p:nvSpPr>
        <p:spPr>
          <a:xfrm>
            <a:off x="4007751" y="45270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34" name="object 13234"/>
          <p:cNvSpPr/>
          <p:nvPr/>
        </p:nvSpPr>
        <p:spPr>
          <a:xfrm>
            <a:off x="4008513" y="4567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35" name="object 13235"/>
          <p:cNvSpPr/>
          <p:nvPr/>
        </p:nvSpPr>
        <p:spPr>
          <a:xfrm>
            <a:off x="4009021" y="4634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36" name="object 13236"/>
          <p:cNvSpPr/>
          <p:nvPr/>
        </p:nvSpPr>
        <p:spPr>
          <a:xfrm>
            <a:off x="4008894" y="4548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37" name="object 13237"/>
          <p:cNvSpPr/>
          <p:nvPr/>
        </p:nvSpPr>
        <p:spPr>
          <a:xfrm>
            <a:off x="4008513" y="4518914"/>
            <a:ext cx="635" cy="48895"/>
          </a:xfrm>
          <a:custGeom>
            <a:avLst/>
            <a:gdLst/>
            <a:ahLst/>
            <a:cxnLst/>
            <a:rect l="l" t="t" r="r" b="b"/>
            <a:pathLst>
              <a:path w="635" h="48895">
                <a:moveTo>
                  <a:pt x="253" y="-4762"/>
                </a:moveTo>
                <a:lnTo>
                  <a:pt x="253" y="5327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38" name="object 13238"/>
          <p:cNvSpPr/>
          <p:nvPr/>
        </p:nvSpPr>
        <p:spPr>
          <a:xfrm>
            <a:off x="4007878" y="4506721"/>
            <a:ext cx="1270" cy="20320"/>
          </a:xfrm>
          <a:custGeom>
            <a:avLst/>
            <a:gdLst/>
            <a:ahLst/>
            <a:cxnLst/>
            <a:rect l="l" t="t" r="r" b="b"/>
            <a:pathLst>
              <a:path w="1270" h="20320">
                <a:moveTo>
                  <a:pt x="0" y="20320"/>
                </a:moveTo>
                <a:lnTo>
                  <a:pt x="0" y="0"/>
                </a:lnTo>
                <a:lnTo>
                  <a:pt x="889" y="0"/>
                </a:lnTo>
                <a:lnTo>
                  <a:pt x="889" y="1219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39" name="object 13239"/>
          <p:cNvSpPr/>
          <p:nvPr/>
        </p:nvSpPr>
        <p:spPr>
          <a:xfrm>
            <a:off x="4007370" y="4492625"/>
            <a:ext cx="1270" cy="53975"/>
          </a:xfrm>
          <a:custGeom>
            <a:avLst/>
            <a:gdLst/>
            <a:ahLst/>
            <a:cxnLst/>
            <a:rect l="l" t="t" r="r" b="b"/>
            <a:pathLst>
              <a:path w="1270" h="53975">
                <a:moveTo>
                  <a:pt x="0" y="53466"/>
                </a:moveTo>
                <a:lnTo>
                  <a:pt x="0" y="0"/>
                </a:lnTo>
                <a:lnTo>
                  <a:pt x="1016" y="0"/>
                </a:lnTo>
                <a:lnTo>
                  <a:pt x="1016" y="140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40" name="object 13240"/>
          <p:cNvSpPr/>
          <p:nvPr/>
        </p:nvSpPr>
        <p:spPr>
          <a:xfrm>
            <a:off x="4006989" y="4452746"/>
            <a:ext cx="1270" cy="45720"/>
          </a:xfrm>
          <a:custGeom>
            <a:avLst/>
            <a:gdLst/>
            <a:ahLst/>
            <a:cxnLst/>
            <a:rect l="l" t="t" r="r" b="b"/>
            <a:pathLst>
              <a:path w="1270" h="45720">
                <a:moveTo>
                  <a:pt x="0" y="45212"/>
                </a:moveTo>
                <a:lnTo>
                  <a:pt x="0" y="0"/>
                </a:lnTo>
                <a:lnTo>
                  <a:pt x="889" y="0"/>
                </a:lnTo>
                <a:lnTo>
                  <a:pt x="889" y="398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41" name="object 13241"/>
          <p:cNvSpPr/>
          <p:nvPr/>
        </p:nvSpPr>
        <p:spPr>
          <a:xfrm>
            <a:off x="4006608" y="4426839"/>
            <a:ext cx="1270" cy="111125"/>
          </a:xfrm>
          <a:custGeom>
            <a:avLst/>
            <a:gdLst/>
            <a:ahLst/>
            <a:cxnLst/>
            <a:rect l="l" t="t" r="r" b="b"/>
            <a:pathLst>
              <a:path w="1270" h="111125">
                <a:moveTo>
                  <a:pt x="444" y="-4762"/>
                </a:moveTo>
                <a:lnTo>
                  <a:pt x="444" y="115506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42" name="object 13242"/>
          <p:cNvSpPr/>
          <p:nvPr/>
        </p:nvSpPr>
        <p:spPr>
          <a:xfrm>
            <a:off x="4006354" y="4398517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43" name="object 13243"/>
          <p:cNvSpPr/>
          <p:nvPr/>
        </p:nvSpPr>
        <p:spPr>
          <a:xfrm>
            <a:off x="4006227" y="43778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44" name="object 13244"/>
          <p:cNvSpPr/>
          <p:nvPr/>
        </p:nvSpPr>
        <p:spPr>
          <a:xfrm>
            <a:off x="4005973" y="43695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45" name="object 13245"/>
          <p:cNvSpPr/>
          <p:nvPr/>
        </p:nvSpPr>
        <p:spPr>
          <a:xfrm>
            <a:off x="4005719" y="4348860"/>
            <a:ext cx="635" cy="111760"/>
          </a:xfrm>
          <a:custGeom>
            <a:avLst/>
            <a:gdLst/>
            <a:ahLst/>
            <a:cxnLst/>
            <a:rect l="l" t="t" r="r" b="b"/>
            <a:pathLst>
              <a:path w="635" h="111760">
                <a:moveTo>
                  <a:pt x="254" y="-4762"/>
                </a:moveTo>
                <a:lnTo>
                  <a:pt x="254" y="11639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46" name="object 13246"/>
          <p:cNvSpPr/>
          <p:nvPr/>
        </p:nvSpPr>
        <p:spPr>
          <a:xfrm>
            <a:off x="4005465" y="4297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47" name="object 13247"/>
          <p:cNvSpPr/>
          <p:nvPr/>
        </p:nvSpPr>
        <p:spPr>
          <a:xfrm>
            <a:off x="4005211" y="42847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48" name="object 13248"/>
          <p:cNvSpPr/>
          <p:nvPr/>
        </p:nvSpPr>
        <p:spPr>
          <a:xfrm>
            <a:off x="4004957" y="4261865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253" y="-4762"/>
                </a:moveTo>
                <a:lnTo>
                  <a:pt x="253" y="6191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49" name="object 13249"/>
          <p:cNvSpPr/>
          <p:nvPr/>
        </p:nvSpPr>
        <p:spPr>
          <a:xfrm>
            <a:off x="4004068" y="4227448"/>
            <a:ext cx="1270" cy="38735"/>
          </a:xfrm>
          <a:custGeom>
            <a:avLst/>
            <a:gdLst/>
            <a:ahLst/>
            <a:cxnLst/>
            <a:rect l="l" t="t" r="r" b="b"/>
            <a:pathLst>
              <a:path w="1270" h="38735">
                <a:moveTo>
                  <a:pt x="0" y="38480"/>
                </a:moveTo>
                <a:lnTo>
                  <a:pt x="0" y="0"/>
                </a:lnTo>
                <a:lnTo>
                  <a:pt x="1143" y="0"/>
                </a:lnTo>
                <a:lnTo>
                  <a:pt x="1143" y="3441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50" name="object 13250"/>
          <p:cNvSpPr/>
          <p:nvPr/>
        </p:nvSpPr>
        <p:spPr>
          <a:xfrm>
            <a:off x="4003687" y="420712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51" name="object 13251"/>
          <p:cNvSpPr/>
          <p:nvPr/>
        </p:nvSpPr>
        <p:spPr>
          <a:xfrm>
            <a:off x="4009402" y="41695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52" name="object 13252"/>
          <p:cNvSpPr/>
          <p:nvPr/>
        </p:nvSpPr>
        <p:spPr>
          <a:xfrm>
            <a:off x="4004195" y="4145153"/>
            <a:ext cx="5715" cy="62230"/>
          </a:xfrm>
          <a:custGeom>
            <a:avLst/>
            <a:gdLst/>
            <a:ahLst/>
            <a:cxnLst/>
            <a:rect l="l" t="t" r="r" b="b"/>
            <a:pathLst>
              <a:path w="5714" h="62229">
                <a:moveTo>
                  <a:pt x="0" y="61975"/>
                </a:moveTo>
                <a:lnTo>
                  <a:pt x="0" y="0"/>
                </a:lnTo>
                <a:lnTo>
                  <a:pt x="5334" y="0"/>
                </a:lnTo>
                <a:lnTo>
                  <a:pt x="5334" y="243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53" name="object 13253"/>
          <p:cNvSpPr/>
          <p:nvPr/>
        </p:nvSpPr>
        <p:spPr>
          <a:xfrm>
            <a:off x="4003052" y="4130040"/>
            <a:ext cx="3810" cy="82550"/>
          </a:xfrm>
          <a:custGeom>
            <a:avLst/>
            <a:gdLst/>
            <a:ahLst/>
            <a:cxnLst/>
            <a:rect l="l" t="t" r="r" b="b"/>
            <a:pathLst>
              <a:path w="3810" h="82550">
                <a:moveTo>
                  <a:pt x="0" y="82549"/>
                </a:moveTo>
                <a:lnTo>
                  <a:pt x="0" y="0"/>
                </a:lnTo>
                <a:lnTo>
                  <a:pt x="3810" y="0"/>
                </a:lnTo>
                <a:lnTo>
                  <a:pt x="3810" y="151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54" name="object 13254"/>
          <p:cNvSpPr/>
          <p:nvPr/>
        </p:nvSpPr>
        <p:spPr>
          <a:xfrm>
            <a:off x="4002417" y="4078859"/>
            <a:ext cx="2540" cy="160020"/>
          </a:xfrm>
          <a:custGeom>
            <a:avLst/>
            <a:gdLst/>
            <a:ahLst/>
            <a:cxnLst/>
            <a:rect l="l" t="t" r="r" b="b"/>
            <a:pathLst>
              <a:path w="2539" h="160020">
                <a:moveTo>
                  <a:pt x="0" y="159639"/>
                </a:moveTo>
                <a:lnTo>
                  <a:pt x="0" y="0"/>
                </a:lnTo>
                <a:lnTo>
                  <a:pt x="2540" y="0"/>
                </a:lnTo>
                <a:lnTo>
                  <a:pt x="2540" y="511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55" name="object 13255"/>
          <p:cNvSpPr/>
          <p:nvPr/>
        </p:nvSpPr>
        <p:spPr>
          <a:xfrm>
            <a:off x="4000131" y="3988689"/>
            <a:ext cx="3810" cy="94615"/>
          </a:xfrm>
          <a:custGeom>
            <a:avLst/>
            <a:gdLst/>
            <a:ahLst/>
            <a:cxnLst/>
            <a:rect l="l" t="t" r="r" b="b"/>
            <a:pathLst>
              <a:path w="3810" h="94614">
                <a:moveTo>
                  <a:pt x="0" y="94106"/>
                </a:moveTo>
                <a:lnTo>
                  <a:pt x="0" y="0"/>
                </a:lnTo>
                <a:lnTo>
                  <a:pt x="3556" y="0"/>
                </a:lnTo>
                <a:lnTo>
                  <a:pt x="3556" y="901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56" name="object 13256"/>
          <p:cNvSpPr/>
          <p:nvPr/>
        </p:nvSpPr>
        <p:spPr>
          <a:xfrm>
            <a:off x="4010037" y="44114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57" name="object 13257"/>
          <p:cNvSpPr/>
          <p:nvPr/>
        </p:nvSpPr>
        <p:spPr>
          <a:xfrm>
            <a:off x="4010926" y="45516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58" name="object 13258"/>
          <p:cNvSpPr/>
          <p:nvPr/>
        </p:nvSpPr>
        <p:spPr>
          <a:xfrm>
            <a:off x="4011688" y="4615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59" name="object 13259"/>
          <p:cNvSpPr/>
          <p:nvPr/>
        </p:nvSpPr>
        <p:spPr>
          <a:xfrm>
            <a:off x="4011561" y="45721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60" name="object 13260"/>
          <p:cNvSpPr/>
          <p:nvPr/>
        </p:nvSpPr>
        <p:spPr>
          <a:xfrm>
            <a:off x="4012069" y="4619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61" name="object 13261"/>
          <p:cNvSpPr/>
          <p:nvPr/>
        </p:nvSpPr>
        <p:spPr>
          <a:xfrm>
            <a:off x="4012450" y="4592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62" name="object 13262"/>
          <p:cNvSpPr/>
          <p:nvPr/>
        </p:nvSpPr>
        <p:spPr>
          <a:xfrm>
            <a:off x="4012196" y="4565396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190" y="-4762"/>
                </a:moveTo>
                <a:lnTo>
                  <a:pt x="190" y="5873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63" name="object 13263"/>
          <p:cNvSpPr/>
          <p:nvPr/>
        </p:nvSpPr>
        <p:spPr>
          <a:xfrm>
            <a:off x="4011688" y="4549902"/>
            <a:ext cx="635" cy="22225"/>
          </a:xfrm>
          <a:custGeom>
            <a:avLst/>
            <a:gdLst/>
            <a:ahLst/>
            <a:cxnLst/>
            <a:rect l="l" t="t" r="r" b="b"/>
            <a:pathLst>
              <a:path w="635" h="22225">
                <a:moveTo>
                  <a:pt x="0" y="22225"/>
                </a:moveTo>
                <a:lnTo>
                  <a:pt x="0" y="0"/>
                </a:lnTo>
                <a:lnTo>
                  <a:pt x="635" y="0"/>
                </a:lnTo>
                <a:lnTo>
                  <a:pt x="635" y="154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64" name="object 13264"/>
          <p:cNvSpPr/>
          <p:nvPr/>
        </p:nvSpPr>
        <p:spPr>
          <a:xfrm>
            <a:off x="4011307" y="452145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65" name="object 13265"/>
          <p:cNvSpPr/>
          <p:nvPr/>
        </p:nvSpPr>
        <p:spPr>
          <a:xfrm>
            <a:off x="4011053" y="4490846"/>
            <a:ext cx="635" cy="60960"/>
          </a:xfrm>
          <a:custGeom>
            <a:avLst/>
            <a:gdLst/>
            <a:ahLst/>
            <a:cxnLst/>
            <a:rect l="l" t="t" r="r" b="b"/>
            <a:pathLst>
              <a:path w="635" h="60960">
                <a:moveTo>
                  <a:pt x="317" y="-4762"/>
                </a:moveTo>
                <a:lnTo>
                  <a:pt x="317" y="6559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66" name="object 13266"/>
          <p:cNvSpPr/>
          <p:nvPr/>
        </p:nvSpPr>
        <p:spPr>
          <a:xfrm>
            <a:off x="4010799" y="4468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67" name="object 13267"/>
          <p:cNvSpPr/>
          <p:nvPr/>
        </p:nvSpPr>
        <p:spPr>
          <a:xfrm>
            <a:off x="4010545" y="4429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68" name="object 13268"/>
          <p:cNvSpPr/>
          <p:nvPr/>
        </p:nvSpPr>
        <p:spPr>
          <a:xfrm>
            <a:off x="4010418" y="4405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69" name="object 13269"/>
          <p:cNvSpPr/>
          <p:nvPr/>
        </p:nvSpPr>
        <p:spPr>
          <a:xfrm>
            <a:off x="4010037" y="4318889"/>
            <a:ext cx="635" cy="92710"/>
          </a:xfrm>
          <a:custGeom>
            <a:avLst/>
            <a:gdLst/>
            <a:ahLst/>
            <a:cxnLst/>
            <a:rect l="l" t="t" r="r" b="b"/>
            <a:pathLst>
              <a:path w="635" h="92710">
                <a:moveTo>
                  <a:pt x="253" y="-4762"/>
                </a:moveTo>
                <a:lnTo>
                  <a:pt x="253" y="9734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70" name="object 13270"/>
          <p:cNvSpPr/>
          <p:nvPr/>
        </p:nvSpPr>
        <p:spPr>
          <a:xfrm>
            <a:off x="4009783" y="4279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71" name="object 13271"/>
          <p:cNvSpPr/>
          <p:nvPr/>
        </p:nvSpPr>
        <p:spPr>
          <a:xfrm>
            <a:off x="4013085" y="45595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72" name="object 13272"/>
          <p:cNvSpPr/>
          <p:nvPr/>
        </p:nvSpPr>
        <p:spPr>
          <a:xfrm>
            <a:off x="4013593" y="45596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73" name="object 13273"/>
          <p:cNvSpPr/>
          <p:nvPr/>
        </p:nvSpPr>
        <p:spPr>
          <a:xfrm>
            <a:off x="4013466" y="44966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74" name="object 13274"/>
          <p:cNvSpPr/>
          <p:nvPr/>
        </p:nvSpPr>
        <p:spPr>
          <a:xfrm>
            <a:off x="4013085" y="4464050"/>
            <a:ext cx="635" cy="95885"/>
          </a:xfrm>
          <a:custGeom>
            <a:avLst/>
            <a:gdLst/>
            <a:ahLst/>
            <a:cxnLst/>
            <a:rect l="l" t="t" r="r" b="b"/>
            <a:pathLst>
              <a:path w="635" h="95885">
                <a:moveTo>
                  <a:pt x="253" y="-4762"/>
                </a:moveTo>
                <a:lnTo>
                  <a:pt x="253" y="10026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75" name="object 13275"/>
          <p:cNvSpPr/>
          <p:nvPr/>
        </p:nvSpPr>
        <p:spPr>
          <a:xfrm>
            <a:off x="4015117" y="46515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76" name="object 13276"/>
          <p:cNvSpPr/>
          <p:nvPr/>
        </p:nvSpPr>
        <p:spPr>
          <a:xfrm>
            <a:off x="4014990" y="45924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77" name="object 13277"/>
          <p:cNvSpPr/>
          <p:nvPr/>
        </p:nvSpPr>
        <p:spPr>
          <a:xfrm>
            <a:off x="4014736" y="4559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78" name="object 13278"/>
          <p:cNvSpPr/>
          <p:nvPr/>
        </p:nvSpPr>
        <p:spPr>
          <a:xfrm>
            <a:off x="4014609" y="45407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79" name="object 13279"/>
          <p:cNvSpPr/>
          <p:nvPr/>
        </p:nvSpPr>
        <p:spPr>
          <a:xfrm>
            <a:off x="4014355" y="4491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80" name="object 13280"/>
          <p:cNvSpPr/>
          <p:nvPr/>
        </p:nvSpPr>
        <p:spPr>
          <a:xfrm>
            <a:off x="4014228" y="44814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81" name="object 13281"/>
          <p:cNvSpPr/>
          <p:nvPr/>
        </p:nvSpPr>
        <p:spPr>
          <a:xfrm>
            <a:off x="4013974" y="44476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82" name="object 13282"/>
          <p:cNvSpPr/>
          <p:nvPr/>
        </p:nvSpPr>
        <p:spPr>
          <a:xfrm>
            <a:off x="4015752" y="4492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83" name="object 13283"/>
          <p:cNvSpPr/>
          <p:nvPr/>
        </p:nvSpPr>
        <p:spPr>
          <a:xfrm>
            <a:off x="4015498" y="44239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84" name="object 13284"/>
          <p:cNvSpPr/>
          <p:nvPr/>
        </p:nvSpPr>
        <p:spPr>
          <a:xfrm>
            <a:off x="4014228" y="4411853"/>
            <a:ext cx="1905" cy="36195"/>
          </a:xfrm>
          <a:custGeom>
            <a:avLst/>
            <a:gdLst/>
            <a:ahLst/>
            <a:cxnLst/>
            <a:rect l="l" t="t" r="r" b="b"/>
            <a:pathLst>
              <a:path w="1904" h="36195">
                <a:moveTo>
                  <a:pt x="0" y="35813"/>
                </a:moveTo>
                <a:lnTo>
                  <a:pt x="0" y="0"/>
                </a:lnTo>
                <a:lnTo>
                  <a:pt x="1397" y="0"/>
                </a:lnTo>
                <a:lnTo>
                  <a:pt x="1397" y="120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85" name="object 13285"/>
          <p:cNvSpPr/>
          <p:nvPr/>
        </p:nvSpPr>
        <p:spPr>
          <a:xfrm>
            <a:off x="4013339" y="4378578"/>
            <a:ext cx="1905" cy="85725"/>
          </a:xfrm>
          <a:custGeom>
            <a:avLst/>
            <a:gdLst/>
            <a:ahLst/>
            <a:cxnLst/>
            <a:rect l="l" t="t" r="r" b="b"/>
            <a:pathLst>
              <a:path w="1904" h="85725">
                <a:moveTo>
                  <a:pt x="0" y="85471"/>
                </a:moveTo>
                <a:lnTo>
                  <a:pt x="0" y="0"/>
                </a:lnTo>
                <a:lnTo>
                  <a:pt x="1651" y="0"/>
                </a:lnTo>
                <a:lnTo>
                  <a:pt x="1651" y="332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86" name="object 13286"/>
          <p:cNvSpPr/>
          <p:nvPr/>
        </p:nvSpPr>
        <p:spPr>
          <a:xfrm>
            <a:off x="4012831" y="4335526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270" y="0"/>
                </a:lnTo>
                <a:lnTo>
                  <a:pt x="1270" y="430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87" name="object 13287"/>
          <p:cNvSpPr/>
          <p:nvPr/>
        </p:nvSpPr>
        <p:spPr>
          <a:xfrm>
            <a:off x="4016133" y="4463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88" name="object 13288"/>
          <p:cNvSpPr/>
          <p:nvPr/>
        </p:nvSpPr>
        <p:spPr>
          <a:xfrm>
            <a:off x="4017276" y="45485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89" name="object 13289"/>
          <p:cNvSpPr/>
          <p:nvPr/>
        </p:nvSpPr>
        <p:spPr>
          <a:xfrm>
            <a:off x="4017784" y="4640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90" name="object 13290"/>
          <p:cNvSpPr/>
          <p:nvPr/>
        </p:nvSpPr>
        <p:spPr>
          <a:xfrm>
            <a:off x="4018165" y="4609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91" name="object 13291"/>
          <p:cNvSpPr/>
          <p:nvPr/>
        </p:nvSpPr>
        <p:spPr>
          <a:xfrm>
            <a:off x="4017911" y="4583048"/>
            <a:ext cx="635" cy="57785"/>
          </a:xfrm>
          <a:custGeom>
            <a:avLst/>
            <a:gdLst/>
            <a:ahLst/>
            <a:cxnLst/>
            <a:rect l="l" t="t" r="r" b="b"/>
            <a:pathLst>
              <a:path w="635" h="57785">
                <a:moveTo>
                  <a:pt x="190" y="-4762"/>
                </a:moveTo>
                <a:lnTo>
                  <a:pt x="190" y="6203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92" name="object 13292"/>
          <p:cNvSpPr/>
          <p:nvPr/>
        </p:nvSpPr>
        <p:spPr>
          <a:xfrm>
            <a:off x="4017657" y="45547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93" name="object 13293"/>
          <p:cNvSpPr/>
          <p:nvPr/>
        </p:nvSpPr>
        <p:spPr>
          <a:xfrm>
            <a:off x="4018927" y="46112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94" name="object 13294"/>
          <p:cNvSpPr/>
          <p:nvPr/>
        </p:nvSpPr>
        <p:spPr>
          <a:xfrm>
            <a:off x="4018800" y="45620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95" name="object 13295"/>
          <p:cNvSpPr/>
          <p:nvPr/>
        </p:nvSpPr>
        <p:spPr>
          <a:xfrm>
            <a:off x="4018546" y="45464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96" name="object 13296"/>
          <p:cNvSpPr/>
          <p:nvPr/>
        </p:nvSpPr>
        <p:spPr>
          <a:xfrm>
            <a:off x="4017911" y="4515230"/>
            <a:ext cx="1270" cy="40005"/>
          </a:xfrm>
          <a:custGeom>
            <a:avLst/>
            <a:gdLst/>
            <a:ahLst/>
            <a:cxnLst/>
            <a:rect l="l" t="t" r="r" b="b"/>
            <a:pathLst>
              <a:path w="1270" h="40004">
                <a:moveTo>
                  <a:pt x="0" y="39497"/>
                </a:moveTo>
                <a:lnTo>
                  <a:pt x="0" y="0"/>
                </a:lnTo>
                <a:lnTo>
                  <a:pt x="889" y="0"/>
                </a:lnTo>
                <a:lnTo>
                  <a:pt x="889" y="312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97" name="object 13297"/>
          <p:cNvSpPr/>
          <p:nvPr/>
        </p:nvSpPr>
        <p:spPr>
          <a:xfrm>
            <a:off x="4017276" y="4483100"/>
            <a:ext cx="1270" cy="65405"/>
          </a:xfrm>
          <a:custGeom>
            <a:avLst/>
            <a:gdLst/>
            <a:ahLst/>
            <a:cxnLst/>
            <a:rect l="l" t="t" r="r" b="b"/>
            <a:pathLst>
              <a:path w="1270" h="65404">
                <a:moveTo>
                  <a:pt x="0" y="65404"/>
                </a:moveTo>
                <a:lnTo>
                  <a:pt x="0" y="0"/>
                </a:lnTo>
                <a:lnTo>
                  <a:pt x="1016" y="0"/>
                </a:lnTo>
                <a:lnTo>
                  <a:pt x="1016" y="321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98" name="object 13298"/>
          <p:cNvSpPr/>
          <p:nvPr/>
        </p:nvSpPr>
        <p:spPr>
          <a:xfrm>
            <a:off x="4017022" y="443814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99" name="object 13299"/>
          <p:cNvSpPr/>
          <p:nvPr/>
        </p:nvSpPr>
        <p:spPr>
          <a:xfrm>
            <a:off x="4019943" y="4581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00" name="object 13300"/>
          <p:cNvSpPr/>
          <p:nvPr/>
        </p:nvSpPr>
        <p:spPr>
          <a:xfrm>
            <a:off x="4019689" y="45460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01" name="object 13301"/>
          <p:cNvSpPr/>
          <p:nvPr/>
        </p:nvSpPr>
        <p:spPr>
          <a:xfrm>
            <a:off x="4019562" y="45299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02" name="object 13302"/>
          <p:cNvSpPr/>
          <p:nvPr/>
        </p:nvSpPr>
        <p:spPr>
          <a:xfrm>
            <a:off x="4020451" y="45882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03" name="object 13303"/>
          <p:cNvSpPr/>
          <p:nvPr/>
        </p:nvSpPr>
        <p:spPr>
          <a:xfrm>
            <a:off x="4021467" y="47025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04" name="object 13304"/>
          <p:cNvSpPr/>
          <p:nvPr/>
        </p:nvSpPr>
        <p:spPr>
          <a:xfrm>
            <a:off x="4021213" y="46452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05" name="object 13305"/>
          <p:cNvSpPr/>
          <p:nvPr/>
        </p:nvSpPr>
        <p:spPr>
          <a:xfrm>
            <a:off x="4021086" y="4610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06" name="object 13306"/>
          <p:cNvSpPr/>
          <p:nvPr/>
        </p:nvSpPr>
        <p:spPr>
          <a:xfrm>
            <a:off x="4020832" y="45961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07" name="object 13307"/>
          <p:cNvSpPr/>
          <p:nvPr/>
        </p:nvSpPr>
        <p:spPr>
          <a:xfrm>
            <a:off x="4021975" y="4644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08" name="object 13308"/>
          <p:cNvSpPr/>
          <p:nvPr/>
        </p:nvSpPr>
        <p:spPr>
          <a:xfrm>
            <a:off x="4021848" y="45953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09" name="object 13309"/>
          <p:cNvSpPr/>
          <p:nvPr/>
        </p:nvSpPr>
        <p:spPr>
          <a:xfrm>
            <a:off x="4022356" y="4620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10" name="object 13310"/>
          <p:cNvSpPr/>
          <p:nvPr/>
        </p:nvSpPr>
        <p:spPr>
          <a:xfrm>
            <a:off x="4023118" y="46835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11" name="object 13311"/>
          <p:cNvSpPr/>
          <p:nvPr/>
        </p:nvSpPr>
        <p:spPr>
          <a:xfrm>
            <a:off x="4023499" y="46923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12" name="object 13312"/>
          <p:cNvSpPr/>
          <p:nvPr/>
        </p:nvSpPr>
        <p:spPr>
          <a:xfrm>
            <a:off x="4024515" y="4771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13" name="object 13313"/>
          <p:cNvSpPr/>
          <p:nvPr/>
        </p:nvSpPr>
        <p:spPr>
          <a:xfrm>
            <a:off x="4024261" y="47393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14" name="object 13314"/>
          <p:cNvSpPr/>
          <p:nvPr/>
        </p:nvSpPr>
        <p:spPr>
          <a:xfrm>
            <a:off x="4024134" y="47094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15" name="object 13315"/>
          <p:cNvSpPr/>
          <p:nvPr/>
        </p:nvSpPr>
        <p:spPr>
          <a:xfrm>
            <a:off x="4023880" y="4671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16" name="object 13316"/>
          <p:cNvSpPr/>
          <p:nvPr/>
        </p:nvSpPr>
        <p:spPr>
          <a:xfrm>
            <a:off x="4023626" y="4645914"/>
            <a:ext cx="635" cy="46990"/>
          </a:xfrm>
          <a:custGeom>
            <a:avLst/>
            <a:gdLst/>
            <a:ahLst/>
            <a:cxnLst/>
            <a:rect l="l" t="t" r="r" b="b"/>
            <a:pathLst>
              <a:path w="635" h="46989">
                <a:moveTo>
                  <a:pt x="253" y="-4762"/>
                </a:moveTo>
                <a:lnTo>
                  <a:pt x="253" y="5124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17" name="object 13317"/>
          <p:cNvSpPr/>
          <p:nvPr/>
        </p:nvSpPr>
        <p:spPr>
          <a:xfrm>
            <a:off x="4023245" y="4642103"/>
            <a:ext cx="635" cy="41910"/>
          </a:xfrm>
          <a:custGeom>
            <a:avLst/>
            <a:gdLst/>
            <a:ahLst/>
            <a:cxnLst/>
            <a:rect l="l" t="t" r="r" b="b"/>
            <a:pathLst>
              <a:path w="635" h="41910">
                <a:moveTo>
                  <a:pt x="0" y="41401"/>
                </a:moveTo>
                <a:lnTo>
                  <a:pt x="0" y="0"/>
                </a:lnTo>
                <a:lnTo>
                  <a:pt x="635" y="0"/>
                </a:lnTo>
                <a:lnTo>
                  <a:pt x="635" y="38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18" name="object 13318"/>
          <p:cNvSpPr/>
          <p:nvPr/>
        </p:nvSpPr>
        <p:spPr>
          <a:xfrm>
            <a:off x="4022991" y="46160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19" name="object 13319"/>
          <p:cNvSpPr/>
          <p:nvPr/>
        </p:nvSpPr>
        <p:spPr>
          <a:xfrm>
            <a:off x="4022737" y="45919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20" name="object 13320"/>
          <p:cNvSpPr/>
          <p:nvPr/>
        </p:nvSpPr>
        <p:spPr>
          <a:xfrm>
            <a:off x="4022483" y="4587366"/>
            <a:ext cx="635" cy="33655"/>
          </a:xfrm>
          <a:custGeom>
            <a:avLst/>
            <a:gdLst/>
            <a:ahLst/>
            <a:cxnLst/>
            <a:rect l="l" t="t" r="r" b="b"/>
            <a:pathLst>
              <a:path w="635" h="33654">
                <a:moveTo>
                  <a:pt x="0" y="33527"/>
                </a:moveTo>
                <a:lnTo>
                  <a:pt x="0" y="0"/>
                </a:lnTo>
                <a:lnTo>
                  <a:pt x="508" y="0"/>
                </a:lnTo>
                <a:lnTo>
                  <a:pt x="508" y="45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21" name="object 13321"/>
          <p:cNvSpPr/>
          <p:nvPr/>
        </p:nvSpPr>
        <p:spPr>
          <a:xfrm>
            <a:off x="4021975" y="4577207"/>
            <a:ext cx="1270" cy="18415"/>
          </a:xfrm>
          <a:custGeom>
            <a:avLst/>
            <a:gdLst/>
            <a:ahLst/>
            <a:cxnLst/>
            <a:rect l="l" t="t" r="r" b="b"/>
            <a:pathLst>
              <a:path w="1270" h="18414">
                <a:moveTo>
                  <a:pt x="0" y="18161"/>
                </a:moveTo>
                <a:lnTo>
                  <a:pt x="0" y="0"/>
                </a:lnTo>
                <a:lnTo>
                  <a:pt x="762" y="0"/>
                </a:lnTo>
                <a:lnTo>
                  <a:pt x="762" y="101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22" name="object 13322"/>
          <p:cNvSpPr/>
          <p:nvPr/>
        </p:nvSpPr>
        <p:spPr>
          <a:xfrm>
            <a:off x="4021086" y="4559172"/>
            <a:ext cx="1270" cy="37465"/>
          </a:xfrm>
          <a:custGeom>
            <a:avLst/>
            <a:gdLst/>
            <a:ahLst/>
            <a:cxnLst/>
            <a:rect l="l" t="t" r="r" b="b"/>
            <a:pathLst>
              <a:path w="1270" h="37464">
                <a:moveTo>
                  <a:pt x="0" y="36957"/>
                </a:moveTo>
                <a:lnTo>
                  <a:pt x="0" y="0"/>
                </a:lnTo>
                <a:lnTo>
                  <a:pt x="1270" y="0"/>
                </a:lnTo>
                <a:lnTo>
                  <a:pt x="1270" y="180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23" name="object 13323"/>
          <p:cNvSpPr/>
          <p:nvPr/>
        </p:nvSpPr>
        <p:spPr>
          <a:xfrm>
            <a:off x="4020578" y="4537964"/>
            <a:ext cx="1270" cy="50800"/>
          </a:xfrm>
          <a:custGeom>
            <a:avLst/>
            <a:gdLst/>
            <a:ahLst/>
            <a:cxnLst/>
            <a:rect l="l" t="t" r="r" b="b"/>
            <a:pathLst>
              <a:path w="1270" h="50800">
                <a:moveTo>
                  <a:pt x="0" y="50291"/>
                </a:moveTo>
                <a:lnTo>
                  <a:pt x="0" y="0"/>
                </a:lnTo>
                <a:lnTo>
                  <a:pt x="1143" y="0"/>
                </a:lnTo>
                <a:lnTo>
                  <a:pt x="1143" y="212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24" name="object 13324"/>
          <p:cNvSpPr/>
          <p:nvPr/>
        </p:nvSpPr>
        <p:spPr>
          <a:xfrm>
            <a:off x="4020324" y="452196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25" name="object 13325"/>
          <p:cNvSpPr/>
          <p:nvPr/>
        </p:nvSpPr>
        <p:spPr>
          <a:xfrm>
            <a:off x="4025023" y="4652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26" name="object 13326"/>
          <p:cNvSpPr/>
          <p:nvPr/>
        </p:nvSpPr>
        <p:spPr>
          <a:xfrm>
            <a:off x="4025785" y="4661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27" name="object 13327"/>
          <p:cNvSpPr/>
          <p:nvPr/>
        </p:nvSpPr>
        <p:spPr>
          <a:xfrm>
            <a:off x="4026547" y="47515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28" name="object 13328"/>
          <p:cNvSpPr/>
          <p:nvPr/>
        </p:nvSpPr>
        <p:spPr>
          <a:xfrm>
            <a:off x="4026420" y="46843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29" name="object 13329"/>
          <p:cNvSpPr/>
          <p:nvPr/>
        </p:nvSpPr>
        <p:spPr>
          <a:xfrm>
            <a:off x="4026166" y="46548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30" name="object 13330"/>
          <p:cNvSpPr/>
          <p:nvPr/>
        </p:nvSpPr>
        <p:spPr>
          <a:xfrm>
            <a:off x="4025912" y="4630928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0607"/>
                </a:moveTo>
                <a:lnTo>
                  <a:pt x="0" y="0"/>
                </a:lnTo>
                <a:lnTo>
                  <a:pt x="508" y="0"/>
                </a:lnTo>
                <a:lnTo>
                  <a:pt x="508" y="238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31" name="object 13331"/>
          <p:cNvSpPr/>
          <p:nvPr/>
        </p:nvSpPr>
        <p:spPr>
          <a:xfrm>
            <a:off x="4025658" y="46219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32" name="object 13332"/>
          <p:cNvSpPr/>
          <p:nvPr/>
        </p:nvSpPr>
        <p:spPr>
          <a:xfrm>
            <a:off x="4025404" y="45975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33" name="object 13333"/>
          <p:cNvSpPr/>
          <p:nvPr/>
        </p:nvSpPr>
        <p:spPr>
          <a:xfrm>
            <a:off x="4025150" y="4585080"/>
            <a:ext cx="635" cy="67945"/>
          </a:xfrm>
          <a:custGeom>
            <a:avLst/>
            <a:gdLst/>
            <a:ahLst/>
            <a:cxnLst/>
            <a:rect l="l" t="t" r="r" b="b"/>
            <a:pathLst>
              <a:path w="635" h="67945">
                <a:moveTo>
                  <a:pt x="254" y="-4762"/>
                </a:moveTo>
                <a:lnTo>
                  <a:pt x="254" y="7245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34" name="object 13334"/>
          <p:cNvSpPr/>
          <p:nvPr/>
        </p:nvSpPr>
        <p:spPr>
          <a:xfrm>
            <a:off x="4024896" y="45747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35" name="object 13335"/>
          <p:cNvSpPr/>
          <p:nvPr/>
        </p:nvSpPr>
        <p:spPr>
          <a:xfrm>
            <a:off x="4026928" y="4569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36" name="object 13336"/>
          <p:cNvSpPr/>
          <p:nvPr/>
        </p:nvSpPr>
        <p:spPr>
          <a:xfrm>
            <a:off x="4025150" y="4553711"/>
            <a:ext cx="1905" cy="21590"/>
          </a:xfrm>
          <a:custGeom>
            <a:avLst/>
            <a:gdLst/>
            <a:ahLst/>
            <a:cxnLst/>
            <a:rect l="l" t="t" r="r" b="b"/>
            <a:pathLst>
              <a:path w="1904" h="21589">
                <a:moveTo>
                  <a:pt x="0" y="21082"/>
                </a:moveTo>
                <a:lnTo>
                  <a:pt x="0" y="0"/>
                </a:lnTo>
                <a:lnTo>
                  <a:pt x="1905" y="0"/>
                </a:lnTo>
                <a:lnTo>
                  <a:pt x="1905" y="161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37" name="object 13337"/>
          <p:cNvSpPr/>
          <p:nvPr/>
        </p:nvSpPr>
        <p:spPr>
          <a:xfrm>
            <a:off x="4027309" y="45422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38" name="object 13338"/>
          <p:cNvSpPr/>
          <p:nvPr/>
        </p:nvSpPr>
        <p:spPr>
          <a:xfrm>
            <a:off x="4026039" y="4513326"/>
            <a:ext cx="1905" cy="40640"/>
          </a:xfrm>
          <a:custGeom>
            <a:avLst/>
            <a:gdLst/>
            <a:ahLst/>
            <a:cxnLst/>
            <a:rect l="l" t="t" r="r" b="b"/>
            <a:pathLst>
              <a:path w="1904" h="40639">
                <a:moveTo>
                  <a:pt x="0" y="40386"/>
                </a:moveTo>
                <a:lnTo>
                  <a:pt x="0" y="0"/>
                </a:lnTo>
                <a:lnTo>
                  <a:pt x="1397" y="0"/>
                </a:lnTo>
                <a:lnTo>
                  <a:pt x="1397" y="289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39" name="object 13339"/>
          <p:cNvSpPr/>
          <p:nvPr/>
        </p:nvSpPr>
        <p:spPr>
          <a:xfrm>
            <a:off x="4020705" y="4501515"/>
            <a:ext cx="6350" cy="20955"/>
          </a:xfrm>
          <a:custGeom>
            <a:avLst/>
            <a:gdLst/>
            <a:ahLst/>
            <a:cxnLst/>
            <a:rect l="l" t="t" r="r" b="b"/>
            <a:pathLst>
              <a:path w="6350" h="20954">
                <a:moveTo>
                  <a:pt x="0" y="20447"/>
                </a:moveTo>
                <a:lnTo>
                  <a:pt x="0" y="0"/>
                </a:lnTo>
                <a:lnTo>
                  <a:pt x="6096" y="0"/>
                </a:lnTo>
                <a:lnTo>
                  <a:pt x="6096" y="118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40" name="object 13340"/>
          <p:cNvSpPr/>
          <p:nvPr/>
        </p:nvSpPr>
        <p:spPr>
          <a:xfrm>
            <a:off x="4019689" y="4452111"/>
            <a:ext cx="4445" cy="78105"/>
          </a:xfrm>
          <a:custGeom>
            <a:avLst/>
            <a:gdLst/>
            <a:ahLst/>
            <a:cxnLst/>
            <a:rect l="l" t="t" r="r" b="b"/>
            <a:pathLst>
              <a:path w="4445" h="78104">
                <a:moveTo>
                  <a:pt x="0" y="77850"/>
                </a:moveTo>
                <a:lnTo>
                  <a:pt x="0" y="0"/>
                </a:lnTo>
                <a:lnTo>
                  <a:pt x="4064" y="0"/>
                </a:lnTo>
                <a:lnTo>
                  <a:pt x="4064" y="4940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41" name="object 13341"/>
          <p:cNvSpPr/>
          <p:nvPr/>
        </p:nvSpPr>
        <p:spPr>
          <a:xfrm>
            <a:off x="4019308" y="4415282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413" y="0"/>
                </a:lnTo>
                <a:lnTo>
                  <a:pt x="2413" y="368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42" name="object 13342"/>
          <p:cNvSpPr/>
          <p:nvPr/>
        </p:nvSpPr>
        <p:spPr>
          <a:xfrm>
            <a:off x="4017403" y="4400803"/>
            <a:ext cx="3175" cy="37465"/>
          </a:xfrm>
          <a:custGeom>
            <a:avLst/>
            <a:gdLst/>
            <a:ahLst/>
            <a:cxnLst/>
            <a:rect l="l" t="t" r="r" b="b"/>
            <a:pathLst>
              <a:path w="3175" h="37464">
                <a:moveTo>
                  <a:pt x="0" y="37337"/>
                </a:moveTo>
                <a:lnTo>
                  <a:pt x="0" y="0"/>
                </a:lnTo>
                <a:lnTo>
                  <a:pt x="3175" y="0"/>
                </a:lnTo>
                <a:lnTo>
                  <a:pt x="3175" y="14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43" name="object 13343"/>
          <p:cNvSpPr/>
          <p:nvPr/>
        </p:nvSpPr>
        <p:spPr>
          <a:xfrm>
            <a:off x="4016895" y="4363339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374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44" name="object 13344"/>
          <p:cNvSpPr/>
          <p:nvPr/>
        </p:nvSpPr>
        <p:spPr>
          <a:xfrm>
            <a:off x="4016641" y="435990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3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45" name="object 13345"/>
          <p:cNvSpPr/>
          <p:nvPr/>
        </p:nvSpPr>
        <p:spPr>
          <a:xfrm>
            <a:off x="4016514" y="430441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46" name="object 13346"/>
          <p:cNvSpPr/>
          <p:nvPr/>
        </p:nvSpPr>
        <p:spPr>
          <a:xfrm>
            <a:off x="4016133" y="4301109"/>
            <a:ext cx="1270" cy="162560"/>
          </a:xfrm>
          <a:custGeom>
            <a:avLst/>
            <a:gdLst/>
            <a:ahLst/>
            <a:cxnLst/>
            <a:rect l="l" t="t" r="r" b="b"/>
            <a:pathLst>
              <a:path w="1270" h="162560">
                <a:moveTo>
                  <a:pt x="380" y="-4762"/>
                </a:moveTo>
                <a:lnTo>
                  <a:pt x="380" y="166814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47" name="object 13347"/>
          <p:cNvSpPr/>
          <p:nvPr/>
        </p:nvSpPr>
        <p:spPr>
          <a:xfrm>
            <a:off x="4013466" y="4294759"/>
            <a:ext cx="3175" cy="41275"/>
          </a:xfrm>
          <a:custGeom>
            <a:avLst/>
            <a:gdLst/>
            <a:ahLst/>
            <a:cxnLst/>
            <a:rect l="l" t="t" r="r" b="b"/>
            <a:pathLst>
              <a:path w="3175" h="41275">
                <a:moveTo>
                  <a:pt x="0" y="40766"/>
                </a:moveTo>
                <a:lnTo>
                  <a:pt x="0" y="0"/>
                </a:lnTo>
                <a:lnTo>
                  <a:pt x="3048" y="0"/>
                </a:lnTo>
                <a:lnTo>
                  <a:pt x="3048" y="634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48" name="object 13348"/>
          <p:cNvSpPr/>
          <p:nvPr/>
        </p:nvSpPr>
        <p:spPr>
          <a:xfrm>
            <a:off x="4027690" y="42485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49" name="object 13349"/>
          <p:cNvSpPr/>
          <p:nvPr/>
        </p:nvSpPr>
        <p:spPr>
          <a:xfrm>
            <a:off x="4028452" y="45270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50" name="object 13350"/>
          <p:cNvSpPr/>
          <p:nvPr/>
        </p:nvSpPr>
        <p:spPr>
          <a:xfrm>
            <a:off x="4028833" y="46181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51" name="object 13351"/>
          <p:cNvSpPr/>
          <p:nvPr/>
        </p:nvSpPr>
        <p:spPr>
          <a:xfrm>
            <a:off x="4029214" y="45895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52" name="object 13352"/>
          <p:cNvSpPr/>
          <p:nvPr/>
        </p:nvSpPr>
        <p:spPr>
          <a:xfrm>
            <a:off x="4029595" y="45772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53" name="object 13353"/>
          <p:cNvSpPr/>
          <p:nvPr/>
        </p:nvSpPr>
        <p:spPr>
          <a:xfrm>
            <a:off x="4029341" y="4519295"/>
            <a:ext cx="635" cy="70485"/>
          </a:xfrm>
          <a:custGeom>
            <a:avLst/>
            <a:gdLst/>
            <a:ahLst/>
            <a:cxnLst/>
            <a:rect l="l" t="t" r="r" b="b"/>
            <a:pathLst>
              <a:path w="635" h="70485">
                <a:moveTo>
                  <a:pt x="190" y="-4762"/>
                </a:moveTo>
                <a:lnTo>
                  <a:pt x="190" y="7499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54" name="object 13354"/>
          <p:cNvSpPr/>
          <p:nvPr/>
        </p:nvSpPr>
        <p:spPr>
          <a:xfrm>
            <a:off x="4028960" y="4512817"/>
            <a:ext cx="635" cy="105410"/>
          </a:xfrm>
          <a:custGeom>
            <a:avLst/>
            <a:gdLst/>
            <a:ahLst/>
            <a:cxnLst/>
            <a:rect l="l" t="t" r="r" b="b"/>
            <a:pathLst>
              <a:path w="635" h="105410">
                <a:moveTo>
                  <a:pt x="317" y="-4762"/>
                </a:moveTo>
                <a:lnTo>
                  <a:pt x="317" y="11004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55" name="object 13355"/>
          <p:cNvSpPr/>
          <p:nvPr/>
        </p:nvSpPr>
        <p:spPr>
          <a:xfrm>
            <a:off x="4028579" y="4477511"/>
            <a:ext cx="635" cy="49530"/>
          </a:xfrm>
          <a:custGeom>
            <a:avLst/>
            <a:gdLst/>
            <a:ahLst/>
            <a:cxnLst/>
            <a:rect l="l" t="t" r="r" b="b"/>
            <a:pathLst>
              <a:path w="635" h="49529">
                <a:moveTo>
                  <a:pt x="0" y="49529"/>
                </a:moveTo>
                <a:lnTo>
                  <a:pt x="0" y="0"/>
                </a:lnTo>
                <a:lnTo>
                  <a:pt x="635" y="0"/>
                </a:lnTo>
                <a:lnTo>
                  <a:pt x="635" y="353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56" name="object 13356"/>
          <p:cNvSpPr/>
          <p:nvPr/>
        </p:nvSpPr>
        <p:spPr>
          <a:xfrm>
            <a:off x="4028325" y="44385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57" name="object 13357"/>
          <p:cNvSpPr/>
          <p:nvPr/>
        </p:nvSpPr>
        <p:spPr>
          <a:xfrm>
            <a:off x="4028071" y="43707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58" name="object 13358"/>
          <p:cNvSpPr/>
          <p:nvPr/>
        </p:nvSpPr>
        <p:spPr>
          <a:xfrm>
            <a:off x="4030230" y="4425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59" name="object 13359"/>
          <p:cNvSpPr/>
          <p:nvPr/>
        </p:nvSpPr>
        <p:spPr>
          <a:xfrm>
            <a:off x="4029976" y="43695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60" name="object 13360"/>
          <p:cNvSpPr/>
          <p:nvPr/>
        </p:nvSpPr>
        <p:spPr>
          <a:xfrm>
            <a:off x="4028325" y="4351528"/>
            <a:ext cx="1905" cy="19685"/>
          </a:xfrm>
          <a:custGeom>
            <a:avLst/>
            <a:gdLst/>
            <a:ahLst/>
            <a:cxnLst/>
            <a:rect l="l" t="t" r="r" b="b"/>
            <a:pathLst>
              <a:path w="1904" h="19685">
                <a:moveTo>
                  <a:pt x="0" y="19176"/>
                </a:moveTo>
                <a:lnTo>
                  <a:pt x="0" y="0"/>
                </a:lnTo>
                <a:lnTo>
                  <a:pt x="1778" y="0"/>
                </a:lnTo>
                <a:lnTo>
                  <a:pt x="1778" y="180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61" name="object 13361"/>
          <p:cNvSpPr/>
          <p:nvPr/>
        </p:nvSpPr>
        <p:spPr>
          <a:xfrm>
            <a:off x="4030738" y="45824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62" name="object 13362"/>
          <p:cNvSpPr/>
          <p:nvPr/>
        </p:nvSpPr>
        <p:spPr>
          <a:xfrm>
            <a:off x="4032516" y="47649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63" name="object 13363"/>
          <p:cNvSpPr/>
          <p:nvPr/>
        </p:nvSpPr>
        <p:spPr>
          <a:xfrm>
            <a:off x="4032262" y="47348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64" name="object 13364"/>
          <p:cNvSpPr/>
          <p:nvPr/>
        </p:nvSpPr>
        <p:spPr>
          <a:xfrm>
            <a:off x="4033024" y="47929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65" name="object 13365"/>
          <p:cNvSpPr/>
          <p:nvPr/>
        </p:nvSpPr>
        <p:spPr>
          <a:xfrm>
            <a:off x="4032897" y="47419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66" name="object 13366"/>
          <p:cNvSpPr/>
          <p:nvPr/>
        </p:nvSpPr>
        <p:spPr>
          <a:xfrm>
            <a:off x="4033405" y="47383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67" name="object 13367"/>
          <p:cNvSpPr/>
          <p:nvPr/>
        </p:nvSpPr>
        <p:spPr>
          <a:xfrm>
            <a:off x="4033024" y="4697857"/>
            <a:ext cx="635" cy="44450"/>
          </a:xfrm>
          <a:custGeom>
            <a:avLst/>
            <a:gdLst/>
            <a:ahLst/>
            <a:cxnLst/>
            <a:rect l="l" t="t" r="r" b="b"/>
            <a:pathLst>
              <a:path w="635" h="44450">
                <a:moveTo>
                  <a:pt x="254" y="-4762"/>
                </a:moveTo>
                <a:lnTo>
                  <a:pt x="254" y="4883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68" name="object 13368"/>
          <p:cNvSpPr/>
          <p:nvPr/>
        </p:nvSpPr>
        <p:spPr>
          <a:xfrm>
            <a:off x="4032389" y="4677917"/>
            <a:ext cx="1270" cy="57150"/>
          </a:xfrm>
          <a:custGeom>
            <a:avLst/>
            <a:gdLst/>
            <a:ahLst/>
            <a:cxnLst/>
            <a:rect l="l" t="t" r="r" b="b"/>
            <a:pathLst>
              <a:path w="1270" h="57150">
                <a:moveTo>
                  <a:pt x="0" y="56896"/>
                </a:moveTo>
                <a:lnTo>
                  <a:pt x="0" y="0"/>
                </a:lnTo>
                <a:lnTo>
                  <a:pt x="889" y="0"/>
                </a:lnTo>
                <a:lnTo>
                  <a:pt x="889" y="199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69" name="object 13369"/>
          <p:cNvSpPr/>
          <p:nvPr/>
        </p:nvSpPr>
        <p:spPr>
          <a:xfrm>
            <a:off x="4032135" y="464769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70" name="object 13370"/>
          <p:cNvSpPr/>
          <p:nvPr/>
        </p:nvSpPr>
        <p:spPr>
          <a:xfrm>
            <a:off x="4031881" y="46291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71" name="object 13371"/>
          <p:cNvSpPr/>
          <p:nvPr/>
        </p:nvSpPr>
        <p:spPr>
          <a:xfrm>
            <a:off x="4031754" y="46054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72" name="object 13372"/>
          <p:cNvSpPr/>
          <p:nvPr/>
        </p:nvSpPr>
        <p:spPr>
          <a:xfrm>
            <a:off x="4031500" y="45957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73" name="object 13373"/>
          <p:cNvSpPr/>
          <p:nvPr/>
        </p:nvSpPr>
        <p:spPr>
          <a:xfrm>
            <a:off x="4031373" y="45720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74" name="object 13374"/>
          <p:cNvSpPr/>
          <p:nvPr/>
        </p:nvSpPr>
        <p:spPr>
          <a:xfrm>
            <a:off x="4033786" y="46045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75" name="object 13375"/>
          <p:cNvSpPr/>
          <p:nvPr/>
        </p:nvSpPr>
        <p:spPr>
          <a:xfrm>
            <a:off x="4035183" y="4772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76" name="object 13376"/>
          <p:cNvSpPr/>
          <p:nvPr/>
        </p:nvSpPr>
        <p:spPr>
          <a:xfrm>
            <a:off x="4034929" y="4717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77" name="object 13377"/>
          <p:cNvSpPr/>
          <p:nvPr/>
        </p:nvSpPr>
        <p:spPr>
          <a:xfrm>
            <a:off x="4034802" y="47009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78" name="object 13378"/>
          <p:cNvSpPr/>
          <p:nvPr/>
        </p:nvSpPr>
        <p:spPr>
          <a:xfrm>
            <a:off x="4035691" y="4731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79" name="object 13379"/>
          <p:cNvSpPr/>
          <p:nvPr/>
        </p:nvSpPr>
        <p:spPr>
          <a:xfrm>
            <a:off x="4035564" y="46790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80" name="object 13380"/>
          <p:cNvSpPr/>
          <p:nvPr/>
        </p:nvSpPr>
        <p:spPr>
          <a:xfrm>
            <a:off x="4034929" y="4668139"/>
            <a:ext cx="1270" cy="33020"/>
          </a:xfrm>
          <a:custGeom>
            <a:avLst/>
            <a:gdLst/>
            <a:ahLst/>
            <a:cxnLst/>
            <a:rect l="l" t="t" r="r" b="b"/>
            <a:pathLst>
              <a:path w="1270" h="33020">
                <a:moveTo>
                  <a:pt x="0" y="32765"/>
                </a:moveTo>
                <a:lnTo>
                  <a:pt x="0" y="0"/>
                </a:lnTo>
                <a:lnTo>
                  <a:pt x="762" y="0"/>
                </a:lnTo>
                <a:lnTo>
                  <a:pt x="762" y="109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81" name="object 13381"/>
          <p:cNvSpPr/>
          <p:nvPr/>
        </p:nvSpPr>
        <p:spPr>
          <a:xfrm>
            <a:off x="4034548" y="464604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82" name="object 13382"/>
          <p:cNvSpPr/>
          <p:nvPr/>
        </p:nvSpPr>
        <p:spPr>
          <a:xfrm>
            <a:off x="4034421" y="46104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83" name="object 13383"/>
          <p:cNvSpPr/>
          <p:nvPr/>
        </p:nvSpPr>
        <p:spPr>
          <a:xfrm>
            <a:off x="4034167" y="4589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84" name="object 13384"/>
          <p:cNvSpPr/>
          <p:nvPr/>
        </p:nvSpPr>
        <p:spPr>
          <a:xfrm>
            <a:off x="4033913" y="4568316"/>
            <a:ext cx="635" cy="36195"/>
          </a:xfrm>
          <a:custGeom>
            <a:avLst/>
            <a:gdLst/>
            <a:ahLst/>
            <a:cxnLst/>
            <a:rect l="l" t="t" r="r" b="b"/>
            <a:pathLst>
              <a:path w="635" h="36195">
                <a:moveTo>
                  <a:pt x="0" y="36195"/>
                </a:moveTo>
                <a:lnTo>
                  <a:pt x="0" y="0"/>
                </a:lnTo>
                <a:lnTo>
                  <a:pt x="508" y="0"/>
                </a:lnTo>
                <a:lnTo>
                  <a:pt x="508" y="209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85" name="object 13385"/>
          <p:cNvSpPr/>
          <p:nvPr/>
        </p:nvSpPr>
        <p:spPr>
          <a:xfrm>
            <a:off x="4031500" y="4553839"/>
            <a:ext cx="3175" cy="18415"/>
          </a:xfrm>
          <a:custGeom>
            <a:avLst/>
            <a:gdLst/>
            <a:ahLst/>
            <a:cxnLst/>
            <a:rect l="l" t="t" r="r" b="b"/>
            <a:pathLst>
              <a:path w="3175" h="18414">
                <a:moveTo>
                  <a:pt x="0" y="18161"/>
                </a:moveTo>
                <a:lnTo>
                  <a:pt x="0" y="0"/>
                </a:lnTo>
                <a:lnTo>
                  <a:pt x="2667" y="0"/>
                </a:lnTo>
                <a:lnTo>
                  <a:pt x="2667" y="144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86" name="object 13386"/>
          <p:cNvSpPr/>
          <p:nvPr/>
        </p:nvSpPr>
        <p:spPr>
          <a:xfrm>
            <a:off x="4031119" y="4539488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143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87" name="object 13387"/>
          <p:cNvSpPr/>
          <p:nvPr/>
        </p:nvSpPr>
        <p:spPr>
          <a:xfrm>
            <a:off x="4030865" y="4491101"/>
            <a:ext cx="1270" cy="91440"/>
          </a:xfrm>
          <a:custGeom>
            <a:avLst/>
            <a:gdLst/>
            <a:ahLst/>
            <a:cxnLst/>
            <a:rect l="l" t="t" r="r" b="b"/>
            <a:pathLst>
              <a:path w="1270" h="91439">
                <a:moveTo>
                  <a:pt x="0" y="91312"/>
                </a:moveTo>
                <a:lnTo>
                  <a:pt x="0" y="0"/>
                </a:lnTo>
                <a:lnTo>
                  <a:pt x="1143" y="0"/>
                </a:lnTo>
                <a:lnTo>
                  <a:pt x="1143" y="483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88" name="object 13388"/>
          <p:cNvSpPr/>
          <p:nvPr/>
        </p:nvSpPr>
        <p:spPr>
          <a:xfrm>
            <a:off x="4036072" y="4490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89" name="object 13389"/>
          <p:cNvSpPr/>
          <p:nvPr/>
        </p:nvSpPr>
        <p:spPr>
          <a:xfrm>
            <a:off x="4031500" y="4450079"/>
            <a:ext cx="5080" cy="41275"/>
          </a:xfrm>
          <a:custGeom>
            <a:avLst/>
            <a:gdLst/>
            <a:ahLst/>
            <a:cxnLst/>
            <a:rect l="l" t="t" r="r" b="b"/>
            <a:pathLst>
              <a:path w="5079" h="41275">
                <a:moveTo>
                  <a:pt x="0" y="41021"/>
                </a:moveTo>
                <a:lnTo>
                  <a:pt x="0" y="0"/>
                </a:lnTo>
                <a:lnTo>
                  <a:pt x="4699" y="0"/>
                </a:lnTo>
                <a:lnTo>
                  <a:pt x="4699" y="403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90" name="object 13390"/>
          <p:cNvSpPr/>
          <p:nvPr/>
        </p:nvSpPr>
        <p:spPr>
          <a:xfrm>
            <a:off x="4030611" y="4424426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3175" y="0"/>
                </a:lnTo>
                <a:lnTo>
                  <a:pt x="3175" y="256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91" name="object 13391"/>
          <p:cNvSpPr/>
          <p:nvPr/>
        </p:nvSpPr>
        <p:spPr>
          <a:xfrm>
            <a:off x="4036453" y="4495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92" name="object 13392"/>
          <p:cNvSpPr/>
          <p:nvPr/>
        </p:nvSpPr>
        <p:spPr>
          <a:xfrm>
            <a:off x="4037088" y="45704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93" name="object 13393"/>
          <p:cNvSpPr/>
          <p:nvPr/>
        </p:nvSpPr>
        <p:spPr>
          <a:xfrm>
            <a:off x="4036834" y="45406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94" name="object 13394"/>
          <p:cNvSpPr/>
          <p:nvPr/>
        </p:nvSpPr>
        <p:spPr>
          <a:xfrm>
            <a:off x="4037469" y="4532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95" name="object 13395"/>
          <p:cNvSpPr/>
          <p:nvPr/>
        </p:nvSpPr>
        <p:spPr>
          <a:xfrm>
            <a:off x="4037088" y="4495419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253" y="-4762"/>
                </a:moveTo>
                <a:lnTo>
                  <a:pt x="253" y="4997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96" name="object 13396"/>
          <p:cNvSpPr/>
          <p:nvPr/>
        </p:nvSpPr>
        <p:spPr>
          <a:xfrm>
            <a:off x="4037850" y="46127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97" name="object 13397"/>
          <p:cNvSpPr/>
          <p:nvPr/>
        </p:nvSpPr>
        <p:spPr>
          <a:xfrm>
            <a:off x="4038612" y="46476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98" name="object 13398"/>
          <p:cNvSpPr/>
          <p:nvPr/>
        </p:nvSpPr>
        <p:spPr>
          <a:xfrm>
            <a:off x="4039374" y="4711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99" name="object 13399"/>
          <p:cNvSpPr/>
          <p:nvPr/>
        </p:nvSpPr>
        <p:spPr>
          <a:xfrm>
            <a:off x="4039120" y="46386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00" name="object 13400"/>
          <p:cNvSpPr/>
          <p:nvPr/>
        </p:nvSpPr>
        <p:spPr>
          <a:xfrm>
            <a:off x="4038993" y="4634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01" name="object 13401"/>
          <p:cNvSpPr/>
          <p:nvPr/>
        </p:nvSpPr>
        <p:spPr>
          <a:xfrm>
            <a:off x="4038739" y="4595240"/>
            <a:ext cx="635" cy="52705"/>
          </a:xfrm>
          <a:custGeom>
            <a:avLst/>
            <a:gdLst/>
            <a:ahLst/>
            <a:cxnLst/>
            <a:rect l="l" t="t" r="r" b="b"/>
            <a:pathLst>
              <a:path w="635" h="52704">
                <a:moveTo>
                  <a:pt x="190" y="-4762"/>
                </a:moveTo>
                <a:lnTo>
                  <a:pt x="190" y="5721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02" name="object 13402"/>
          <p:cNvSpPr/>
          <p:nvPr/>
        </p:nvSpPr>
        <p:spPr>
          <a:xfrm>
            <a:off x="4041660" y="4731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03" name="object 13403"/>
          <p:cNvSpPr/>
          <p:nvPr/>
        </p:nvSpPr>
        <p:spPr>
          <a:xfrm>
            <a:off x="4043311" y="47959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04" name="object 13404"/>
          <p:cNvSpPr/>
          <p:nvPr/>
        </p:nvSpPr>
        <p:spPr>
          <a:xfrm>
            <a:off x="4043057" y="4714366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0" y="49784"/>
                </a:moveTo>
                <a:lnTo>
                  <a:pt x="0" y="0"/>
                </a:lnTo>
                <a:lnTo>
                  <a:pt x="635" y="0"/>
                </a:lnTo>
                <a:lnTo>
                  <a:pt x="635" y="411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05" name="object 13405"/>
          <p:cNvSpPr/>
          <p:nvPr/>
        </p:nvSpPr>
        <p:spPr>
          <a:xfrm>
            <a:off x="4045153" y="4542599"/>
            <a:ext cx="0" cy="389255"/>
          </a:xfrm>
          <a:custGeom>
            <a:avLst/>
            <a:gdLst/>
            <a:ahLst/>
            <a:cxnLst/>
            <a:rect l="l" t="t" r="r" b="b"/>
            <a:pathLst>
              <a:path h="389254">
                <a:moveTo>
                  <a:pt x="0" y="0"/>
                </a:moveTo>
                <a:lnTo>
                  <a:pt x="0" y="388810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06" name="object 13406"/>
          <p:cNvSpPr/>
          <p:nvPr/>
        </p:nvSpPr>
        <p:spPr>
          <a:xfrm>
            <a:off x="4044835" y="4733163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79">
                <a:moveTo>
                  <a:pt x="0" y="17779"/>
                </a:moveTo>
                <a:lnTo>
                  <a:pt x="0" y="0"/>
                </a:lnTo>
                <a:lnTo>
                  <a:pt x="889" y="0"/>
                </a:lnTo>
                <a:lnTo>
                  <a:pt x="889" y="71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07" name="object 13407"/>
          <p:cNvSpPr/>
          <p:nvPr/>
        </p:nvSpPr>
        <p:spPr>
          <a:xfrm>
            <a:off x="4043057" y="4677283"/>
            <a:ext cx="1270" cy="15875"/>
          </a:xfrm>
          <a:custGeom>
            <a:avLst/>
            <a:gdLst/>
            <a:ahLst/>
            <a:cxnLst/>
            <a:rect l="l" t="t" r="r" b="b"/>
            <a:pathLst>
              <a:path w="1270" h="15875">
                <a:moveTo>
                  <a:pt x="0" y="15366"/>
                </a:moveTo>
                <a:lnTo>
                  <a:pt x="0" y="0"/>
                </a:lnTo>
                <a:lnTo>
                  <a:pt x="1270" y="0"/>
                </a:lnTo>
                <a:lnTo>
                  <a:pt x="1270" y="77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08" name="object 13408"/>
          <p:cNvSpPr/>
          <p:nvPr/>
        </p:nvSpPr>
        <p:spPr>
          <a:xfrm>
            <a:off x="4042549" y="466267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46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09" name="object 13409"/>
          <p:cNvSpPr/>
          <p:nvPr/>
        </p:nvSpPr>
        <p:spPr>
          <a:xfrm>
            <a:off x="4041025" y="4603622"/>
            <a:ext cx="635" cy="16510"/>
          </a:xfrm>
          <a:custGeom>
            <a:avLst/>
            <a:gdLst/>
            <a:ahLst/>
            <a:cxnLst/>
            <a:rect l="l" t="t" r="r" b="b"/>
            <a:pathLst>
              <a:path w="635" h="16510">
                <a:moveTo>
                  <a:pt x="0" y="16128"/>
                </a:moveTo>
                <a:lnTo>
                  <a:pt x="0" y="0"/>
                </a:lnTo>
                <a:lnTo>
                  <a:pt x="508" y="0"/>
                </a:lnTo>
                <a:lnTo>
                  <a:pt x="508" y="36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10" name="object 13410"/>
          <p:cNvSpPr/>
          <p:nvPr/>
        </p:nvSpPr>
        <p:spPr>
          <a:xfrm>
            <a:off x="4038866" y="4542028"/>
            <a:ext cx="1270" cy="53340"/>
          </a:xfrm>
          <a:custGeom>
            <a:avLst/>
            <a:gdLst/>
            <a:ahLst/>
            <a:cxnLst/>
            <a:rect l="l" t="t" r="r" b="b"/>
            <a:pathLst>
              <a:path w="1270" h="53339">
                <a:moveTo>
                  <a:pt x="0" y="53212"/>
                </a:moveTo>
                <a:lnTo>
                  <a:pt x="0" y="0"/>
                </a:lnTo>
                <a:lnTo>
                  <a:pt x="1270" y="0"/>
                </a:lnTo>
                <a:lnTo>
                  <a:pt x="1270" y="533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11" name="object 13411"/>
          <p:cNvSpPr/>
          <p:nvPr/>
        </p:nvSpPr>
        <p:spPr>
          <a:xfrm>
            <a:off x="4038358" y="4509896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321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12" name="object 13412"/>
          <p:cNvSpPr/>
          <p:nvPr/>
        </p:nvSpPr>
        <p:spPr>
          <a:xfrm>
            <a:off x="4038231" y="449351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13" name="object 13413"/>
          <p:cNvSpPr/>
          <p:nvPr/>
        </p:nvSpPr>
        <p:spPr>
          <a:xfrm>
            <a:off x="4037977" y="4486021"/>
            <a:ext cx="635" cy="127000"/>
          </a:xfrm>
          <a:custGeom>
            <a:avLst/>
            <a:gdLst/>
            <a:ahLst/>
            <a:cxnLst/>
            <a:rect l="l" t="t" r="r" b="b"/>
            <a:pathLst>
              <a:path w="635" h="127000">
                <a:moveTo>
                  <a:pt x="317" y="-4762"/>
                </a:moveTo>
                <a:lnTo>
                  <a:pt x="317" y="13150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14" name="object 13414"/>
          <p:cNvSpPr/>
          <p:nvPr/>
        </p:nvSpPr>
        <p:spPr>
          <a:xfrm>
            <a:off x="4037342" y="4462398"/>
            <a:ext cx="1270" cy="33020"/>
          </a:xfrm>
          <a:custGeom>
            <a:avLst/>
            <a:gdLst/>
            <a:ahLst/>
            <a:cxnLst/>
            <a:rect l="l" t="t" r="r" b="b"/>
            <a:pathLst>
              <a:path w="1270" h="33020">
                <a:moveTo>
                  <a:pt x="0" y="33020"/>
                </a:moveTo>
                <a:lnTo>
                  <a:pt x="0" y="0"/>
                </a:lnTo>
                <a:lnTo>
                  <a:pt x="889" y="0"/>
                </a:lnTo>
                <a:lnTo>
                  <a:pt x="889" y="2362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15" name="object 13415"/>
          <p:cNvSpPr/>
          <p:nvPr/>
        </p:nvSpPr>
        <p:spPr>
          <a:xfrm>
            <a:off x="4036580" y="4415154"/>
            <a:ext cx="1270" cy="80645"/>
          </a:xfrm>
          <a:custGeom>
            <a:avLst/>
            <a:gdLst/>
            <a:ahLst/>
            <a:cxnLst/>
            <a:rect l="l" t="t" r="r" b="b"/>
            <a:pathLst>
              <a:path w="1270" h="80645">
                <a:moveTo>
                  <a:pt x="0" y="80517"/>
                </a:moveTo>
                <a:lnTo>
                  <a:pt x="0" y="0"/>
                </a:lnTo>
                <a:lnTo>
                  <a:pt x="1143" y="0"/>
                </a:lnTo>
                <a:lnTo>
                  <a:pt x="1143" y="472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16" name="object 13416"/>
          <p:cNvSpPr/>
          <p:nvPr/>
        </p:nvSpPr>
        <p:spPr>
          <a:xfrm>
            <a:off x="4032262" y="4401439"/>
            <a:ext cx="5080" cy="23495"/>
          </a:xfrm>
          <a:custGeom>
            <a:avLst/>
            <a:gdLst/>
            <a:ahLst/>
            <a:cxnLst/>
            <a:rect l="l" t="t" r="r" b="b"/>
            <a:pathLst>
              <a:path w="5079" h="23495">
                <a:moveTo>
                  <a:pt x="0" y="22987"/>
                </a:moveTo>
                <a:lnTo>
                  <a:pt x="0" y="0"/>
                </a:lnTo>
                <a:lnTo>
                  <a:pt x="4953" y="0"/>
                </a:lnTo>
                <a:lnTo>
                  <a:pt x="4953" y="137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17" name="object 13417"/>
          <p:cNvSpPr/>
          <p:nvPr/>
        </p:nvSpPr>
        <p:spPr>
          <a:xfrm>
            <a:off x="4046613" y="45029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18" name="object 13418"/>
          <p:cNvSpPr/>
          <p:nvPr/>
        </p:nvSpPr>
        <p:spPr>
          <a:xfrm>
            <a:off x="4046359" y="44048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19" name="object 13419"/>
          <p:cNvSpPr/>
          <p:nvPr/>
        </p:nvSpPr>
        <p:spPr>
          <a:xfrm>
            <a:off x="4046994" y="43985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20" name="object 13420"/>
          <p:cNvSpPr/>
          <p:nvPr/>
        </p:nvSpPr>
        <p:spPr>
          <a:xfrm>
            <a:off x="4046613" y="4356480"/>
            <a:ext cx="635" cy="48895"/>
          </a:xfrm>
          <a:custGeom>
            <a:avLst/>
            <a:gdLst/>
            <a:ahLst/>
            <a:cxnLst/>
            <a:rect l="l" t="t" r="r" b="b"/>
            <a:pathLst>
              <a:path w="635" h="48895">
                <a:moveTo>
                  <a:pt x="253" y="-4762"/>
                </a:moveTo>
                <a:lnTo>
                  <a:pt x="253" y="5314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21" name="object 13421"/>
          <p:cNvSpPr/>
          <p:nvPr/>
        </p:nvSpPr>
        <p:spPr>
          <a:xfrm>
            <a:off x="4034675" y="4314571"/>
            <a:ext cx="12700" cy="86995"/>
          </a:xfrm>
          <a:custGeom>
            <a:avLst/>
            <a:gdLst/>
            <a:ahLst/>
            <a:cxnLst/>
            <a:rect l="l" t="t" r="r" b="b"/>
            <a:pathLst>
              <a:path w="12700" h="86995">
                <a:moveTo>
                  <a:pt x="0" y="86867"/>
                </a:moveTo>
                <a:lnTo>
                  <a:pt x="0" y="0"/>
                </a:lnTo>
                <a:lnTo>
                  <a:pt x="12192" y="0"/>
                </a:lnTo>
                <a:lnTo>
                  <a:pt x="12192" y="419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22" name="object 13422"/>
          <p:cNvSpPr/>
          <p:nvPr/>
        </p:nvSpPr>
        <p:spPr>
          <a:xfrm>
            <a:off x="4029214" y="4312284"/>
            <a:ext cx="12065" cy="39370"/>
          </a:xfrm>
          <a:custGeom>
            <a:avLst/>
            <a:gdLst/>
            <a:ahLst/>
            <a:cxnLst/>
            <a:rect l="l" t="t" r="r" b="b"/>
            <a:pathLst>
              <a:path w="12064" h="39370">
                <a:moveTo>
                  <a:pt x="0" y="39242"/>
                </a:moveTo>
                <a:lnTo>
                  <a:pt x="0" y="0"/>
                </a:lnTo>
                <a:lnTo>
                  <a:pt x="11557" y="0"/>
                </a:lnTo>
                <a:lnTo>
                  <a:pt x="11557" y="228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23" name="object 13423"/>
          <p:cNvSpPr/>
          <p:nvPr/>
        </p:nvSpPr>
        <p:spPr>
          <a:xfrm>
            <a:off x="4047502" y="43357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24" name="object 13424"/>
          <p:cNvSpPr/>
          <p:nvPr/>
        </p:nvSpPr>
        <p:spPr>
          <a:xfrm>
            <a:off x="4047375" y="42848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25" name="object 13425"/>
          <p:cNvSpPr/>
          <p:nvPr/>
        </p:nvSpPr>
        <p:spPr>
          <a:xfrm>
            <a:off x="4035056" y="4239895"/>
            <a:ext cx="12700" cy="72390"/>
          </a:xfrm>
          <a:custGeom>
            <a:avLst/>
            <a:gdLst/>
            <a:ahLst/>
            <a:cxnLst/>
            <a:rect l="l" t="t" r="r" b="b"/>
            <a:pathLst>
              <a:path w="12700" h="72389">
                <a:moveTo>
                  <a:pt x="0" y="72389"/>
                </a:moveTo>
                <a:lnTo>
                  <a:pt x="0" y="0"/>
                </a:lnTo>
                <a:lnTo>
                  <a:pt x="12446" y="0"/>
                </a:lnTo>
                <a:lnTo>
                  <a:pt x="12446" y="449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26" name="object 13426"/>
          <p:cNvSpPr/>
          <p:nvPr/>
        </p:nvSpPr>
        <p:spPr>
          <a:xfrm>
            <a:off x="4027817" y="4209669"/>
            <a:ext cx="13970" cy="39370"/>
          </a:xfrm>
          <a:custGeom>
            <a:avLst/>
            <a:gdLst/>
            <a:ahLst/>
            <a:cxnLst/>
            <a:rect l="l" t="t" r="r" b="b"/>
            <a:pathLst>
              <a:path w="13970" h="39370">
                <a:moveTo>
                  <a:pt x="0" y="38862"/>
                </a:moveTo>
                <a:lnTo>
                  <a:pt x="0" y="0"/>
                </a:lnTo>
                <a:lnTo>
                  <a:pt x="13462" y="0"/>
                </a:lnTo>
                <a:lnTo>
                  <a:pt x="13462" y="302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27" name="object 13427"/>
          <p:cNvSpPr/>
          <p:nvPr/>
        </p:nvSpPr>
        <p:spPr>
          <a:xfrm>
            <a:off x="4014990" y="4182745"/>
            <a:ext cx="19685" cy="112395"/>
          </a:xfrm>
          <a:custGeom>
            <a:avLst/>
            <a:gdLst/>
            <a:ahLst/>
            <a:cxnLst/>
            <a:rect l="l" t="t" r="r" b="b"/>
            <a:pathLst>
              <a:path w="19685" h="112395">
                <a:moveTo>
                  <a:pt x="0" y="112013"/>
                </a:moveTo>
                <a:lnTo>
                  <a:pt x="0" y="0"/>
                </a:lnTo>
                <a:lnTo>
                  <a:pt x="19558" y="0"/>
                </a:lnTo>
                <a:lnTo>
                  <a:pt x="19558" y="269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28" name="object 13428"/>
          <p:cNvSpPr/>
          <p:nvPr/>
        </p:nvSpPr>
        <p:spPr>
          <a:xfrm>
            <a:off x="4010037" y="4180840"/>
            <a:ext cx="15240" cy="98425"/>
          </a:xfrm>
          <a:custGeom>
            <a:avLst/>
            <a:gdLst/>
            <a:ahLst/>
            <a:cxnLst/>
            <a:rect l="l" t="t" r="r" b="b"/>
            <a:pathLst>
              <a:path w="15239" h="98425">
                <a:moveTo>
                  <a:pt x="0" y="98424"/>
                </a:moveTo>
                <a:lnTo>
                  <a:pt x="0" y="0"/>
                </a:lnTo>
                <a:lnTo>
                  <a:pt x="14731" y="0"/>
                </a:lnTo>
                <a:lnTo>
                  <a:pt x="14731" y="19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29" name="object 13429"/>
          <p:cNvSpPr/>
          <p:nvPr/>
        </p:nvSpPr>
        <p:spPr>
          <a:xfrm>
            <a:off x="4048518" y="45004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30" name="object 13430"/>
          <p:cNvSpPr/>
          <p:nvPr/>
        </p:nvSpPr>
        <p:spPr>
          <a:xfrm>
            <a:off x="4050423" y="4618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31" name="object 13431"/>
          <p:cNvSpPr/>
          <p:nvPr/>
        </p:nvSpPr>
        <p:spPr>
          <a:xfrm>
            <a:off x="4050169" y="45755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32" name="object 13432"/>
          <p:cNvSpPr/>
          <p:nvPr/>
        </p:nvSpPr>
        <p:spPr>
          <a:xfrm>
            <a:off x="4052201" y="48304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33" name="object 13433"/>
          <p:cNvSpPr/>
          <p:nvPr/>
        </p:nvSpPr>
        <p:spPr>
          <a:xfrm>
            <a:off x="4051947" y="48059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34" name="object 13434"/>
          <p:cNvSpPr/>
          <p:nvPr/>
        </p:nvSpPr>
        <p:spPr>
          <a:xfrm>
            <a:off x="4051693" y="47410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35" name="object 13435"/>
          <p:cNvSpPr/>
          <p:nvPr/>
        </p:nvSpPr>
        <p:spPr>
          <a:xfrm>
            <a:off x="4051566" y="46739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36" name="object 13436"/>
          <p:cNvSpPr/>
          <p:nvPr/>
        </p:nvSpPr>
        <p:spPr>
          <a:xfrm>
            <a:off x="4054487" y="4795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37" name="object 13437"/>
          <p:cNvSpPr/>
          <p:nvPr/>
        </p:nvSpPr>
        <p:spPr>
          <a:xfrm>
            <a:off x="4055630" y="4896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38" name="object 13438"/>
          <p:cNvSpPr/>
          <p:nvPr/>
        </p:nvSpPr>
        <p:spPr>
          <a:xfrm>
            <a:off x="4055376" y="48472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39" name="object 13439"/>
          <p:cNvSpPr/>
          <p:nvPr/>
        </p:nvSpPr>
        <p:spPr>
          <a:xfrm>
            <a:off x="4056138" y="4913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40" name="object 13440"/>
          <p:cNvSpPr/>
          <p:nvPr/>
        </p:nvSpPr>
        <p:spPr>
          <a:xfrm>
            <a:off x="4056011" y="48510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41" name="object 13441"/>
          <p:cNvSpPr/>
          <p:nvPr/>
        </p:nvSpPr>
        <p:spPr>
          <a:xfrm>
            <a:off x="4056519" y="49070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42" name="object 13442"/>
          <p:cNvSpPr/>
          <p:nvPr/>
        </p:nvSpPr>
        <p:spPr>
          <a:xfrm>
            <a:off x="4057281" y="49300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43" name="object 13443"/>
          <p:cNvSpPr/>
          <p:nvPr/>
        </p:nvSpPr>
        <p:spPr>
          <a:xfrm>
            <a:off x="4057154" y="48875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44" name="object 13444"/>
          <p:cNvSpPr/>
          <p:nvPr/>
        </p:nvSpPr>
        <p:spPr>
          <a:xfrm>
            <a:off x="4056900" y="48663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45" name="object 13445"/>
          <p:cNvSpPr/>
          <p:nvPr/>
        </p:nvSpPr>
        <p:spPr>
          <a:xfrm>
            <a:off x="4056646" y="4850765"/>
            <a:ext cx="635" cy="56515"/>
          </a:xfrm>
          <a:custGeom>
            <a:avLst/>
            <a:gdLst/>
            <a:ahLst/>
            <a:cxnLst/>
            <a:rect l="l" t="t" r="r" b="b"/>
            <a:pathLst>
              <a:path w="635" h="56514">
                <a:moveTo>
                  <a:pt x="190" y="-4762"/>
                </a:moveTo>
                <a:lnTo>
                  <a:pt x="190" y="6102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46" name="object 13446"/>
          <p:cNvSpPr/>
          <p:nvPr/>
        </p:nvSpPr>
        <p:spPr>
          <a:xfrm>
            <a:off x="4056138" y="4834509"/>
            <a:ext cx="1270" cy="16510"/>
          </a:xfrm>
          <a:custGeom>
            <a:avLst/>
            <a:gdLst/>
            <a:ahLst/>
            <a:cxnLst/>
            <a:rect l="l" t="t" r="r" b="b"/>
            <a:pathLst>
              <a:path w="1270" h="16510">
                <a:moveTo>
                  <a:pt x="0" y="16510"/>
                </a:moveTo>
                <a:lnTo>
                  <a:pt x="0" y="0"/>
                </a:lnTo>
                <a:lnTo>
                  <a:pt x="762" y="0"/>
                </a:lnTo>
                <a:lnTo>
                  <a:pt x="762" y="162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47" name="object 13447"/>
          <p:cNvSpPr/>
          <p:nvPr/>
        </p:nvSpPr>
        <p:spPr>
          <a:xfrm>
            <a:off x="4055503" y="4813934"/>
            <a:ext cx="1270" cy="33655"/>
          </a:xfrm>
          <a:custGeom>
            <a:avLst/>
            <a:gdLst/>
            <a:ahLst/>
            <a:cxnLst/>
            <a:rect l="l" t="t" r="r" b="b"/>
            <a:pathLst>
              <a:path w="1270" h="33654">
                <a:moveTo>
                  <a:pt x="0" y="33274"/>
                </a:moveTo>
                <a:lnTo>
                  <a:pt x="0" y="0"/>
                </a:lnTo>
                <a:lnTo>
                  <a:pt x="1016" y="0"/>
                </a:lnTo>
                <a:lnTo>
                  <a:pt x="1016" y="205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48" name="object 13448"/>
          <p:cNvSpPr/>
          <p:nvPr/>
        </p:nvSpPr>
        <p:spPr>
          <a:xfrm>
            <a:off x="4055249" y="478193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49" name="object 13449"/>
          <p:cNvSpPr/>
          <p:nvPr/>
        </p:nvSpPr>
        <p:spPr>
          <a:xfrm>
            <a:off x="4054995" y="47744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50" name="object 13450"/>
          <p:cNvSpPr/>
          <p:nvPr/>
        </p:nvSpPr>
        <p:spPr>
          <a:xfrm>
            <a:off x="4054868" y="4766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51" name="object 13451"/>
          <p:cNvSpPr/>
          <p:nvPr/>
        </p:nvSpPr>
        <p:spPr>
          <a:xfrm>
            <a:off x="4054487" y="4758944"/>
            <a:ext cx="635" cy="36830"/>
          </a:xfrm>
          <a:custGeom>
            <a:avLst/>
            <a:gdLst/>
            <a:ahLst/>
            <a:cxnLst/>
            <a:rect l="l" t="t" r="r" b="b"/>
            <a:pathLst>
              <a:path w="635" h="36829">
                <a:moveTo>
                  <a:pt x="0" y="36322"/>
                </a:moveTo>
                <a:lnTo>
                  <a:pt x="0" y="0"/>
                </a:lnTo>
                <a:lnTo>
                  <a:pt x="508" y="0"/>
                </a:lnTo>
                <a:lnTo>
                  <a:pt x="508" y="71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52" name="object 13452"/>
          <p:cNvSpPr/>
          <p:nvPr/>
        </p:nvSpPr>
        <p:spPr>
          <a:xfrm>
            <a:off x="4054233" y="47458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53" name="object 13453"/>
          <p:cNvSpPr/>
          <p:nvPr/>
        </p:nvSpPr>
        <p:spPr>
          <a:xfrm>
            <a:off x="4054106" y="47391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54" name="object 13454"/>
          <p:cNvSpPr/>
          <p:nvPr/>
        </p:nvSpPr>
        <p:spPr>
          <a:xfrm>
            <a:off x="4053852" y="47195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55" name="object 13455"/>
          <p:cNvSpPr/>
          <p:nvPr/>
        </p:nvSpPr>
        <p:spPr>
          <a:xfrm>
            <a:off x="4053725" y="4709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56" name="object 13456"/>
          <p:cNvSpPr/>
          <p:nvPr/>
        </p:nvSpPr>
        <p:spPr>
          <a:xfrm>
            <a:off x="4053471" y="46953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57" name="object 13457"/>
          <p:cNvSpPr/>
          <p:nvPr/>
        </p:nvSpPr>
        <p:spPr>
          <a:xfrm>
            <a:off x="4053344" y="46737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58" name="object 13458"/>
          <p:cNvSpPr/>
          <p:nvPr/>
        </p:nvSpPr>
        <p:spPr>
          <a:xfrm>
            <a:off x="4053090" y="46628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59" name="object 13459"/>
          <p:cNvSpPr/>
          <p:nvPr/>
        </p:nvSpPr>
        <p:spPr>
          <a:xfrm>
            <a:off x="4052963" y="4652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60" name="object 13460"/>
          <p:cNvSpPr/>
          <p:nvPr/>
        </p:nvSpPr>
        <p:spPr>
          <a:xfrm>
            <a:off x="4052709" y="4642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61" name="object 13461"/>
          <p:cNvSpPr/>
          <p:nvPr/>
        </p:nvSpPr>
        <p:spPr>
          <a:xfrm>
            <a:off x="4052582" y="46338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62" name="object 13462"/>
          <p:cNvSpPr/>
          <p:nvPr/>
        </p:nvSpPr>
        <p:spPr>
          <a:xfrm>
            <a:off x="4051693" y="4622038"/>
            <a:ext cx="1270" cy="52069"/>
          </a:xfrm>
          <a:custGeom>
            <a:avLst/>
            <a:gdLst/>
            <a:ahLst/>
            <a:cxnLst/>
            <a:rect l="l" t="t" r="r" b="b"/>
            <a:pathLst>
              <a:path w="1270" h="52070">
                <a:moveTo>
                  <a:pt x="0" y="51942"/>
                </a:moveTo>
                <a:lnTo>
                  <a:pt x="0" y="0"/>
                </a:lnTo>
                <a:lnTo>
                  <a:pt x="1016" y="0"/>
                </a:lnTo>
                <a:lnTo>
                  <a:pt x="1016" y="118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63" name="object 13463"/>
          <p:cNvSpPr/>
          <p:nvPr/>
        </p:nvSpPr>
        <p:spPr>
          <a:xfrm>
            <a:off x="4051312" y="459333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64" name="object 13464"/>
          <p:cNvSpPr/>
          <p:nvPr/>
        </p:nvSpPr>
        <p:spPr>
          <a:xfrm>
            <a:off x="4051185" y="45843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65" name="object 13465"/>
          <p:cNvSpPr/>
          <p:nvPr/>
        </p:nvSpPr>
        <p:spPr>
          <a:xfrm>
            <a:off x="4050931" y="4573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66" name="object 13466"/>
          <p:cNvSpPr/>
          <p:nvPr/>
        </p:nvSpPr>
        <p:spPr>
          <a:xfrm>
            <a:off x="4050804" y="45618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67" name="object 13467"/>
          <p:cNvSpPr/>
          <p:nvPr/>
        </p:nvSpPr>
        <p:spPr>
          <a:xfrm>
            <a:off x="4058805" y="46624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68" name="object 13468"/>
          <p:cNvSpPr/>
          <p:nvPr/>
        </p:nvSpPr>
        <p:spPr>
          <a:xfrm>
            <a:off x="4058678" y="4618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69" name="object 13469"/>
          <p:cNvSpPr/>
          <p:nvPr/>
        </p:nvSpPr>
        <p:spPr>
          <a:xfrm>
            <a:off x="4059186" y="46823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70" name="object 13470"/>
          <p:cNvSpPr/>
          <p:nvPr/>
        </p:nvSpPr>
        <p:spPr>
          <a:xfrm>
            <a:off x="4059948" y="4718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71" name="object 13471"/>
          <p:cNvSpPr/>
          <p:nvPr/>
        </p:nvSpPr>
        <p:spPr>
          <a:xfrm>
            <a:off x="4061345" y="48248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72" name="object 13472"/>
          <p:cNvSpPr/>
          <p:nvPr/>
        </p:nvSpPr>
        <p:spPr>
          <a:xfrm>
            <a:off x="4061091" y="47471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73" name="object 13473"/>
          <p:cNvSpPr/>
          <p:nvPr/>
        </p:nvSpPr>
        <p:spPr>
          <a:xfrm>
            <a:off x="4065536" y="4948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74" name="object 13474"/>
          <p:cNvSpPr/>
          <p:nvPr/>
        </p:nvSpPr>
        <p:spPr>
          <a:xfrm>
            <a:off x="4065917" y="49476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75" name="object 13475"/>
          <p:cNvSpPr/>
          <p:nvPr/>
        </p:nvSpPr>
        <p:spPr>
          <a:xfrm>
            <a:off x="4065282" y="48896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76" name="object 13476"/>
          <p:cNvSpPr/>
          <p:nvPr/>
        </p:nvSpPr>
        <p:spPr>
          <a:xfrm>
            <a:off x="4068076" y="4812982"/>
            <a:ext cx="0" cy="283210"/>
          </a:xfrm>
          <a:custGeom>
            <a:avLst/>
            <a:gdLst/>
            <a:ahLst/>
            <a:cxnLst/>
            <a:rect l="l" t="t" r="r" b="b"/>
            <a:pathLst>
              <a:path h="283210">
                <a:moveTo>
                  <a:pt x="0" y="0"/>
                </a:moveTo>
                <a:lnTo>
                  <a:pt x="0" y="28270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77" name="object 13477"/>
          <p:cNvSpPr/>
          <p:nvPr/>
        </p:nvSpPr>
        <p:spPr>
          <a:xfrm>
            <a:off x="4065536" y="4866640"/>
            <a:ext cx="1270" cy="23495"/>
          </a:xfrm>
          <a:custGeom>
            <a:avLst/>
            <a:gdLst/>
            <a:ahLst/>
            <a:cxnLst/>
            <a:rect l="l" t="t" r="r" b="b"/>
            <a:pathLst>
              <a:path w="1270" h="23495">
                <a:moveTo>
                  <a:pt x="0" y="22987"/>
                </a:moveTo>
                <a:lnTo>
                  <a:pt x="0" y="0"/>
                </a:lnTo>
                <a:lnTo>
                  <a:pt x="889" y="0"/>
                </a:lnTo>
                <a:lnTo>
                  <a:pt x="889" y="393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78" name="object 13478"/>
          <p:cNvSpPr/>
          <p:nvPr/>
        </p:nvSpPr>
        <p:spPr>
          <a:xfrm>
            <a:off x="4064139" y="48088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79" name="object 13479"/>
          <p:cNvSpPr/>
          <p:nvPr/>
        </p:nvSpPr>
        <p:spPr>
          <a:xfrm>
            <a:off x="4064012" y="48021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80" name="object 13480"/>
          <p:cNvSpPr/>
          <p:nvPr/>
        </p:nvSpPr>
        <p:spPr>
          <a:xfrm>
            <a:off x="4063758" y="47950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81" name="object 13481"/>
          <p:cNvSpPr/>
          <p:nvPr/>
        </p:nvSpPr>
        <p:spPr>
          <a:xfrm>
            <a:off x="4063631" y="4784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82" name="object 13482"/>
          <p:cNvSpPr/>
          <p:nvPr/>
        </p:nvSpPr>
        <p:spPr>
          <a:xfrm>
            <a:off x="4063377" y="47785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83" name="object 13483"/>
          <p:cNvSpPr/>
          <p:nvPr/>
        </p:nvSpPr>
        <p:spPr>
          <a:xfrm>
            <a:off x="4063250" y="47692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84" name="object 13484"/>
          <p:cNvSpPr/>
          <p:nvPr/>
        </p:nvSpPr>
        <p:spPr>
          <a:xfrm>
            <a:off x="4062996" y="47626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85" name="object 13485"/>
          <p:cNvSpPr/>
          <p:nvPr/>
        </p:nvSpPr>
        <p:spPr>
          <a:xfrm>
            <a:off x="4062869" y="4750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86" name="object 13486"/>
          <p:cNvSpPr/>
          <p:nvPr/>
        </p:nvSpPr>
        <p:spPr>
          <a:xfrm>
            <a:off x="4062615" y="47433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87" name="object 13487"/>
          <p:cNvSpPr/>
          <p:nvPr/>
        </p:nvSpPr>
        <p:spPr>
          <a:xfrm>
            <a:off x="4062488" y="47354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88" name="object 13488"/>
          <p:cNvSpPr/>
          <p:nvPr/>
        </p:nvSpPr>
        <p:spPr>
          <a:xfrm>
            <a:off x="4062234" y="47280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89" name="object 13489"/>
          <p:cNvSpPr/>
          <p:nvPr/>
        </p:nvSpPr>
        <p:spPr>
          <a:xfrm>
            <a:off x="4062107" y="4722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90" name="object 13490"/>
          <p:cNvSpPr/>
          <p:nvPr/>
        </p:nvSpPr>
        <p:spPr>
          <a:xfrm>
            <a:off x="4061853" y="47132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91" name="object 13491"/>
          <p:cNvSpPr/>
          <p:nvPr/>
        </p:nvSpPr>
        <p:spPr>
          <a:xfrm>
            <a:off x="4061726" y="4700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92" name="object 13492"/>
          <p:cNvSpPr/>
          <p:nvPr/>
        </p:nvSpPr>
        <p:spPr>
          <a:xfrm>
            <a:off x="4061218" y="4693665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0" y="53466"/>
                </a:moveTo>
                <a:lnTo>
                  <a:pt x="0" y="0"/>
                </a:lnTo>
                <a:lnTo>
                  <a:pt x="635" y="0"/>
                </a:lnTo>
                <a:lnTo>
                  <a:pt x="635" y="634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93" name="object 13493"/>
          <p:cNvSpPr/>
          <p:nvPr/>
        </p:nvSpPr>
        <p:spPr>
          <a:xfrm>
            <a:off x="4060964" y="46860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94" name="object 13494"/>
          <p:cNvSpPr/>
          <p:nvPr/>
        </p:nvSpPr>
        <p:spPr>
          <a:xfrm>
            <a:off x="4060710" y="46794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95" name="object 13495"/>
          <p:cNvSpPr/>
          <p:nvPr/>
        </p:nvSpPr>
        <p:spPr>
          <a:xfrm>
            <a:off x="4060583" y="4675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96" name="object 13496"/>
          <p:cNvSpPr/>
          <p:nvPr/>
        </p:nvSpPr>
        <p:spPr>
          <a:xfrm>
            <a:off x="4060329" y="4672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97" name="object 13497"/>
          <p:cNvSpPr/>
          <p:nvPr/>
        </p:nvSpPr>
        <p:spPr>
          <a:xfrm>
            <a:off x="4060075" y="4668265"/>
            <a:ext cx="635" cy="50800"/>
          </a:xfrm>
          <a:custGeom>
            <a:avLst/>
            <a:gdLst/>
            <a:ahLst/>
            <a:cxnLst/>
            <a:rect l="l" t="t" r="r" b="b"/>
            <a:pathLst>
              <a:path w="635" h="50800">
                <a:moveTo>
                  <a:pt x="254" y="-4762"/>
                </a:moveTo>
                <a:lnTo>
                  <a:pt x="254" y="5518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98" name="object 13498"/>
          <p:cNvSpPr/>
          <p:nvPr/>
        </p:nvSpPr>
        <p:spPr>
          <a:xfrm>
            <a:off x="4059821" y="4648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99" name="object 13499"/>
          <p:cNvSpPr/>
          <p:nvPr/>
        </p:nvSpPr>
        <p:spPr>
          <a:xfrm>
            <a:off x="4059567" y="46417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00" name="object 13500"/>
          <p:cNvSpPr/>
          <p:nvPr/>
        </p:nvSpPr>
        <p:spPr>
          <a:xfrm>
            <a:off x="4068330" y="4633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01" name="object 13501"/>
          <p:cNvSpPr/>
          <p:nvPr/>
        </p:nvSpPr>
        <p:spPr>
          <a:xfrm>
            <a:off x="4059821" y="4611496"/>
            <a:ext cx="8890" cy="30480"/>
          </a:xfrm>
          <a:custGeom>
            <a:avLst/>
            <a:gdLst/>
            <a:ahLst/>
            <a:cxnLst/>
            <a:rect l="l" t="t" r="r" b="b"/>
            <a:pathLst>
              <a:path w="8889" h="30479">
                <a:moveTo>
                  <a:pt x="0" y="30225"/>
                </a:moveTo>
                <a:lnTo>
                  <a:pt x="0" y="0"/>
                </a:lnTo>
                <a:lnTo>
                  <a:pt x="8636" y="0"/>
                </a:lnTo>
                <a:lnTo>
                  <a:pt x="8636" y="222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02" name="object 13502"/>
          <p:cNvSpPr/>
          <p:nvPr/>
        </p:nvSpPr>
        <p:spPr>
          <a:xfrm>
            <a:off x="4059313" y="4609210"/>
            <a:ext cx="5080" cy="73660"/>
          </a:xfrm>
          <a:custGeom>
            <a:avLst/>
            <a:gdLst/>
            <a:ahLst/>
            <a:cxnLst/>
            <a:rect l="l" t="t" r="r" b="b"/>
            <a:pathLst>
              <a:path w="5079" h="73660">
                <a:moveTo>
                  <a:pt x="0" y="73151"/>
                </a:moveTo>
                <a:lnTo>
                  <a:pt x="0" y="0"/>
                </a:lnTo>
                <a:lnTo>
                  <a:pt x="4826" y="0"/>
                </a:lnTo>
                <a:lnTo>
                  <a:pt x="4826" y="22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03" name="object 13503"/>
          <p:cNvSpPr/>
          <p:nvPr/>
        </p:nvSpPr>
        <p:spPr>
          <a:xfrm>
            <a:off x="4058805" y="4598670"/>
            <a:ext cx="3175" cy="20320"/>
          </a:xfrm>
          <a:custGeom>
            <a:avLst/>
            <a:gdLst/>
            <a:ahLst/>
            <a:cxnLst/>
            <a:rect l="l" t="t" r="r" b="b"/>
            <a:pathLst>
              <a:path w="3175" h="20320">
                <a:moveTo>
                  <a:pt x="0" y="20320"/>
                </a:moveTo>
                <a:lnTo>
                  <a:pt x="0" y="0"/>
                </a:lnTo>
                <a:lnTo>
                  <a:pt x="2921" y="0"/>
                </a:lnTo>
                <a:lnTo>
                  <a:pt x="2921" y="1054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04" name="object 13504"/>
          <p:cNvSpPr/>
          <p:nvPr/>
        </p:nvSpPr>
        <p:spPr>
          <a:xfrm>
            <a:off x="4058424" y="458444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142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05" name="object 13505"/>
          <p:cNvSpPr/>
          <p:nvPr/>
        </p:nvSpPr>
        <p:spPr>
          <a:xfrm>
            <a:off x="4058297" y="457974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06" name="object 13506"/>
          <p:cNvSpPr/>
          <p:nvPr/>
        </p:nvSpPr>
        <p:spPr>
          <a:xfrm>
            <a:off x="4058043" y="457530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07" name="object 13507"/>
          <p:cNvSpPr/>
          <p:nvPr/>
        </p:nvSpPr>
        <p:spPr>
          <a:xfrm>
            <a:off x="4057916" y="45608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08" name="object 13508"/>
          <p:cNvSpPr/>
          <p:nvPr/>
        </p:nvSpPr>
        <p:spPr>
          <a:xfrm>
            <a:off x="4057662" y="45577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09" name="object 13509"/>
          <p:cNvSpPr/>
          <p:nvPr/>
        </p:nvSpPr>
        <p:spPr>
          <a:xfrm>
            <a:off x="4051058" y="4555616"/>
            <a:ext cx="6985" cy="6350"/>
          </a:xfrm>
          <a:custGeom>
            <a:avLst/>
            <a:gdLst/>
            <a:ahLst/>
            <a:cxnLst/>
            <a:rect l="l" t="t" r="r" b="b"/>
            <a:pathLst>
              <a:path w="6985" h="6350">
                <a:moveTo>
                  <a:pt x="0" y="6223"/>
                </a:moveTo>
                <a:lnTo>
                  <a:pt x="0" y="0"/>
                </a:lnTo>
                <a:lnTo>
                  <a:pt x="6858" y="0"/>
                </a:lnTo>
                <a:lnTo>
                  <a:pt x="6858" y="215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10" name="object 13510"/>
          <p:cNvSpPr/>
          <p:nvPr/>
        </p:nvSpPr>
        <p:spPr>
          <a:xfrm>
            <a:off x="4050423" y="4520057"/>
            <a:ext cx="4445" cy="55880"/>
          </a:xfrm>
          <a:custGeom>
            <a:avLst/>
            <a:gdLst/>
            <a:ahLst/>
            <a:cxnLst/>
            <a:rect l="l" t="t" r="r" b="b"/>
            <a:pathLst>
              <a:path w="4445" h="55879">
                <a:moveTo>
                  <a:pt x="0" y="55499"/>
                </a:moveTo>
                <a:lnTo>
                  <a:pt x="0" y="0"/>
                </a:lnTo>
                <a:lnTo>
                  <a:pt x="4064" y="0"/>
                </a:lnTo>
                <a:lnTo>
                  <a:pt x="4064" y="355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11" name="object 13511"/>
          <p:cNvSpPr/>
          <p:nvPr/>
        </p:nvSpPr>
        <p:spPr>
          <a:xfrm>
            <a:off x="4050042" y="4514215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413" y="0"/>
                </a:lnTo>
                <a:lnTo>
                  <a:pt x="2413" y="58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12" name="object 13512"/>
          <p:cNvSpPr/>
          <p:nvPr/>
        </p:nvSpPr>
        <p:spPr>
          <a:xfrm>
            <a:off x="4068965" y="4579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13" name="object 13513"/>
          <p:cNvSpPr/>
          <p:nvPr/>
        </p:nvSpPr>
        <p:spPr>
          <a:xfrm>
            <a:off x="4071759" y="4823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14" name="object 13514"/>
          <p:cNvSpPr/>
          <p:nvPr/>
        </p:nvSpPr>
        <p:spPr>
          <a:xfrm>
            <a:off x="4071632" y="47798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15" name="object 13515"/>
          <p:cNvSpPr/>
          <p:nvPr/>
        </p:nvSpPr>
        <p:spPr>
          <a:xfrm>
            <a:off x="4072394" y="48577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16" name="object 13516"/>
          <p:cNvSpPr/>
          <p:nvPr/>
        </p:nvSpPr>
        <p:spPr>
          <a:xfrm>
            <a:off x="4072140" y="48011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17" name="object 13517"/>
          <p:cNvSpPr/>
          <p:nvPr/>
        </p:nvSpPr>
        <p:spPr>
          <a:xfrm>
            <a:off x="4073156" y="4876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18" name="object 13518"/>
          <p:cNvSpPr/>
          <p:nvPr/>
        </p:nvSpPr>
        <p:spPr>
          <a:xfrm>
            <a:off x="4072902" y="48268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19" name="object 13519"/>
          <p:cNvSpPr/>
          <p:nvPr/>
        </p:nvSpPr>
        <p:spPr>
          <a:xfrm>
            <a:off x="4072775" y="47879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20" name="object 13520"/>
          <p:cNvSpPr/>
          <p:nvPr/>
        </p:nvSpPr>
        <p:spPr>
          <a:xfrm>
            <a:off x="4072267" y="4768469"/>
            <a:ext cx="635" cy="33020"/>
          </a:xfrm>
          <a:custGeom>
            <a:avLst/>
            <a:gdLst/>
            <a:ahLst/>
            <a:cxnLst/>
            <a:rect l="l" t="t" r="r" b="b"/>
            <a:pathLst>
              <a:path w="635" h="33020">
                <a:moveTo>
                  <a:pt x="0" y="32638"/>
                </a:moveTo>
                <a:lnTo>
                  <a:pt x="0" y="0"/>
                </a:lnTo>
                <a:lnTo>
                  <a:pt x="635" y="0"/>
                </a:lnTo>
                <a:lnTo>
                  <a:pt x="635" y="1943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21" name="object 13521"/>
          <p:cNvSpPr/>
          <p:nvPr/>
        </p:nvSpPr>
        <p:spPr>
          <a:xfrm>
            <a:off x="4071759" y="4742307"/>
            <a:ext cx="1270" cy="38100"/>
          </a:xfrm>
          <a:custGeom>
            <a:avLst/>
            <a:gdLst/>
            <a:ahLst/>
            <a:cxnLst/>
            <a:rect l="l" t="t" r="r" b="b"/>
            <a:pathLst>
              <a:path w="1270" h="38100">
                <a:moveTo>
                  <a:pt x="0" y="37591"/>
                </a:moveTo>
                <a:lnTo>
                  <a:pt x="0" y="0"/>
                </a:lnTo>
                <a:lnTo>
                  <a:pt x="889" y="0"/>
                </a:lnTo>
                <a:lnTo>
                  <a:pt x="889" y="261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22" name="object 13522"/>
          <p:cNvSpPr/>
          <p:nvPr/>
        </p:nvSpPr>
        <p:spPr>
          <a:xfrm>
            <a:off x="4071378" y="471297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23" name="object 13523"/>
          <p:cNvSpPr/>
          <p:nvPr/>
        </p:nvSpPr>
        <p:spPr>
          <a:xfrm>
            <a:off x="4071251" y="46896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24" name="object 13524"/>
          <p:cNvSpPr/>
          <p:nvPr/>
        </p:nvSpPr>
        <p:spPr>
          <a:xfrm>
            <a:off x="4070997" y="46719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25" name="object 13525"/>
          <p:cNvSpPr/>
          <p:nvPr/>
        </p:nvSpPr>
        <p:spPr>
          <a:xfrm>
            <a:off x="4070870" y="46587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26" name="object 13526"/>
          <p:cNvSpPr/>
          <p:nvPr/>
        </p:nvSpPr>
        <p:spPr>
          <a:xfrm>
            <a:off x="4070616" y="46410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27" name="object 13527"/>
          <p:cNvSpPr/>
          <p:nvPr/>
        </p:nvSpPr>
        <p:spPr>
          <a:xfrm>
            <a:off x="4070489" y="4624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28" name="object 13528"/>
          <p:cNvSpPr/>
          <p:nvPr/>
        </p:nvSpPr>
        <p:spPr>
          <a:xfrm>
            <a:off x="4070235" y="46145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29" name="object 13529"/>
          <p:cNvSpPr/>
          <p:nvPr/>
        </p:nvSpPr>
        <p:spPr>
          <a:xfrm>
            <a:off x="4070108" y="45954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30" name="object 13530"/>
          <p:cNvSpPr/>
          <p:nvPr/>
        </p:nvSpPr>
        <p:spPr>
          <a:xfrm>
            <a:off x="4069854" y="45753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31" name="object 13531"/>
          <p:cNvSpPr/>
          <p:nvPr/>
        </p:nvSpPr>
        <p:spPr>
          <a:xfrm>
            <a:off x="4069727" y="45589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32" name="object 13532"/>
          <p:cNvSpPr/>
          <p:nvPr/>
        </p:nvSpPr>
        <p:spPr>
          <a:xfrm>
            <a:off x="4069473" y="45544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33" name="object 13533"/>
          <p:cNvSpPr/>
          <p:nvPr/>
        </p:nvSpPr>
        <p:spPr>
          <a:xfrm>
            <a:off x="4069346" y="45485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34" name="object 13534"/>
          <p:cNvSpPr/>
          <p:nvPr/>
        </p:nvSpPr>
        <p:spPr>
          <a:xfrm>
            <a:off x="4068965" y="4526279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254" y="-4762"/>
                </a:moveTo>
                <a:lnTo>
                  <a:pt x="254" y="5822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35" name="object 13535"/>
          <p:cNvSpPr/>
          <p:nvPr/>
        </p:nvSpPr>
        <p:spPr>
          <a:xfrm>
            <a:off x="4068711" y="45036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36" name="object 13536"/>
          <p:cNvSpPr/>
          <p:nvPr/>
        </p:nvSpPr>
        <p:spPr>
          <a:xfrm>
            <a:off x="4051185" y="4493514"/>
            <a:ext cx="17780" cy="20955"/>
          </a:xfrm>
          <a:custGeom>
            <a:avLst/>
            <a:gdLst/>
            <a:ahLst/>
            <a:cxnLst/>
            <a:rect l="l" t="t" r="r" b="b"/>
            <a:pathLst>
              <a:path w="17779" h="20954">
                <a:moveTo>
                  <a:pt x="0" y="20700"/>
                </a:moveTo>
                <a:lnTo>
                  <a:pt x="0" y="0"/>
                </a:lnTo>
                <a:lnTo>
                  <a:pt x="17780" y="0"/>
                </a:lnTo>
                <a:lnTo>
                  <a:pt x="17780" y="101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37" name="object 13537"/>
          <p:cNvSpPr/>
          <p:nvPr/>
        </p:nvSpPr>
        <p:spPr>
          <a:xfrm>
            <a:off x="4049788" y="4450588"/>
            <a:ext cx="10795" cy="100965"/>
          </a:xfrm>
          <a:custGeom>
            <a:avLst/>
            <a:gdLst/>
            <a:ahLst/>
            <a:cxnLst/>
            <a:rect l="l" t="t" r="r" b="b"/>
            <a:pathLst>
              <a:path w="10795" h="100964">
                <a:moveTo>
                  <a:pt x="0" y="100457"/>
                </a:moveTo>
                <a:lnTo>
                  <a:pt x="0" y="0"/>
                </a:lnTo>
                <a:lnTo>
                  <a:pt x="10287" y="0"/>
                </a:lnTo>
                <a:lnTo>
                  <a:pt x="10287" y="4292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38" name="object 13538"/>
          <p:cNvSpPr/>
          <p:nvPr/>
        </p:nvSpPr>
        <p:spPr>
          <a:xfrm>
            <a:off x="4049661" y="4426203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334" y="0"/>
                </a:lnTo>
                <a:lnTo>
                  <a:pt x="5334" y="243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39" name="object 13539"/>
          <p:cNvSpPr/>
          <p:nvPr/>
        </p:nvSpPr>
        <p:spPr>
          <a:xfrm>
            <a:off x="4049407" y="4412107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921" y="0"/>
                </a:lnTo>
                <a:lnTo>
                  <a:pt x="2921" y="140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40" name="object 13540"/>
          <p:cNvSpPr/>
          <p:nvPr/>
        </p:nvSpPr>
        <p:spPr>
          <a:xfrm>
            <a:off x="4049280" y="4395723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651" y="0"/>
                </a:lnTo>
                <a:lnTo>
                  <a:pt x="1651" y="163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41" name="object 13541"/>
          <p:cNvSpPr/>
          <p:nvPr/>
        </p:nvSpPr>
        <p:spPr>
          <a:xfrm>
            <a:off x="4049026" y="43928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42" name="object 13542"/>
          <p:cNvSpPr/>
          <p:nvPr/>
        </p:nvSpPr>
        <p:spPr>
          <a:xfrm>
            <a:off x="4048899" y="43882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43" name="object 13543"/>
          <p:cNvSpPr/>
          <p:nvPr/>
        </p:nvSpPr>
        <p:spPr>
          <a:xfrm>
            <a:off x="4048645" y="4379721"/>
            <a:ext cx="635" cy="121285"/>
          </a:xfrm>
          <a:custGeom>
            <a:avLst/>
            <a:gdLst/>
            <a:ahLst/>
            <a:cxnLst/>
            <a:rect l="l" t="t" r="r" b="b"/>
            <a:pathLst>
              <a:path w="635" h="121285">
                <a:moveTo>
                  <a:pt x="317" y="-4762"/>
                </a:moveTo>
                <a:lnTo>
                  <a:pt x="317" y="12553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44" name="object 13544"/>
          <p:cNvSpPr/>
          <p:nvPr/>
        </p:nvSpPr>
        <p:spPr>
          <a:xfrm>
            <a:off x="4048264" y="43731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45" name="object 13545"/>
          <p:cNvSpPr/>
          <p:nvPr/>
        </p:nvSpPr>
        <p:spPr>
          <a:xfrm>
            <a:off x="4048137" y="4371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46" name="object 13546"/>
          <p:cNvSpPr/>
          <p:nvPr/>
        </p:nvSpPr>
        <p:spPr>
          <a:xfrm>
            <a:off x="4047883" y="43581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47" name="object 13547"/>
          <p:cNvSpPr/>
          <p:nvPr/>
        </p:nvSpPr>
        <p:spPr>
          <a:xfrm>
            <a:off x="4073918" y="4558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48" name="object 13548"/>
          <p:cNvSpPr/>
          <p:nvPr/>
        </p:nvSpPr>
        <p:spPr>
          <a:xfrm>
            <a:off x="4075950" y="4851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49" name="object 13549"/>
          <p:cNvSpPr/>
          <p:nvPr/>
        </p:nvSpPr>
        <p:spPr>
          <a:xfrm>
            <a:off x="4075823" y="47772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50" name="object 13550"/>
          <p:cNvSpPr/>
          <p:nvPr/>
        </p:nvSpPr>
        <p:spPr>
          <a:xfrm>
            <a:off x="4075569" y="47546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51" name="object 13551"/>
          <p:cNvSpPr/>
          <p:nvPr/>
        </p:nvSpPr>
        <p:spPr>
          <a:xfrm>
            <a:off x="4075442" y="47100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52" name="object 13552"/>
          <p:cNvSpPr/>
          <p:nvPr/>
        </p:nvSpPr>
        <p:spPr>
          <a:xfrm>
            <a:off x="4075188" y="4674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53" name="object 13553"/>
          <p:cNvSpPr/>
          <p:nvPr/>
        </p:nvSpPr>
        <p:spPr>
          <a:xfrm>
            <a:off x="4075061" y="46280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54" name="object 13554"/>
          <p:cNvSpPr/>
          <p:nvPr/>
        </p:nvSpPr>
        <p:spPr>
          <a:xfrm>
            <a:off x="4074807" y="45942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55" name="object 13555"/>
          <p:cNvSpPr/>
          <p:nvPr/>
        </p:nvSpPr>
        <p:spPr>
          <a:xfrm>
            <a:off x="4074680" y="45482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56" name="object 13556"/>
          <p:cNvSpPr/>
          <p:nvPr/>
        </p:nvSpPr>
        <p:spPr>
          <a:xfrm>
            <a:off x="4074426" y="45086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57" name="object 13557"/>
          <p:cNvSpPr/>
          <p:nvPr/>
        </p:nvSpPr>
        <p:spPr>
          <a:xfrm>
            <a:off x="4074299" y="45012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58" name="object 13558"/>
          <p:cNvSpPr/>
          <p:nvPr/>
        </p:nvSpPr>
        <p:spPr>
          <a:xfrm>
            <a:off x="4073918" y="4482338"/>
            <a:ext cx="635" cy="76200"/>
          </a:xfrm>
          <a:custGeom>
            <a:avLst/>
            <a:gdLst/>
            <a:ahLst/>
            <a:cxnLst/>
            <a:rect l="l" t="t" r="r" b="b"/>
            <a:pathLst>
              <a:path w="635" h="76200">
                <a:moveTo>
                  <a:pt x="254" y="-4762"/>
                </a:moveTo>
                <a:lnTo>
                  <a:pt x="254" y="8070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59" name="object 13559"/>
          <p:cNvSpPr/>
          <p:nvPr/>
        </p:nvSpPr>
        <p:spPr>
          <a:xfrm>
            <a:off x="4073664" y="44517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60" name="object 13560"/>
          <p:cNvSpPr/>
          <p:nvPr/>
        </p:nvSpPr>
        <p:spPr>
          <a:xfrm>
            <a:off x="4076331" y="4572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61" name="object 13561"/>
          <p:cNvSpPr/>
          <p:nvPr/>
        </p:nvSpPr>
        <p:spPr>
          <a:xfrm>
            <a:off x="4077728" y="4590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62" name="object 13562"/>
          <p:cNvSpPr/>
          <p:nvPr/>
        </p:nvSpPr>
        <p:spPr>
          <a:xfrm>
            <a:off x="4078109" y="45848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63" name="object 13563"/>
          <p:cNvSpPr/>
          <p:nvPr/>
        </p:nvSpPr>
        <p:spPr>
          <a:xfrm>
            <a:off x="4078490" y="46136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64" name="object 13564"/>
          <p:cNvSpPr/>
          <p:nvPr/>
        </p:nvSpPr>
        <p:spPr>
          <a:xfrm>
            <a:off x="4078998" y="46974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65" name="object 13565"/>
          <p:cNvSpPr/>
          <p:nvPr/>
        </p:nvSpPr>
        <p:spPr>
          <a:xfrm>
            <a:off x="4079633" y="47565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66" name="object 13566"/>
          <p:cNvSpPr/>
          <p:nvPr/>
        </p:nvSpPr>
        <p:spPr>
          <a:xfrm>
            <a:off x="4079379" y="4660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67" name="object 13567"/>
          <p:cNvSpPr/>
          <p:nvPr/>
        </p:nvSpPr>
        <p:spPr>
          <a:xfrm>
            <a:off x="4079125" y="4636770"/>
            <a:ext cx="635" cy="60960"/>
          </a:xfrm>
          <a:custGeom>
            <a:avLst/>
            <a:gdLst/>
            <a:ahLst/>
            <a:cxnLst/>
            <a:rect l="l" t="t" r="r" b="b"/>
            <a:pathLst>
              <a:path w="635" h="60960">
                <a:moveTo>
                  <a:pt x="190" y="-4762"/>
                </a:moveTo>
                <a:lnTo>
                  <a:pt x="190" y="6546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68" name="object 13568"/>
          <p:cNvSpPr/>
          <p:nvPr/>
        </p:nvSpPr>
        <p:spPr>
          <a:xfrm>
            <a:off x="4078871" y="46224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69" name="object 13569"/>
          <p:cNvSpPr/>
          <p:nvPr/>
        </p:nvSpPr>
        <p:spPr>
          <a:xfrm>
            <a:off x="4081157" y="48399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70" name="object 13570"/>
          <p:cNvSpPr/>
          <p:nvPr/>
        </p:nvSpPr>
        <p:spPr>
          <a:xfrm>
            <a:off x="4080903" y="47401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71" name="object 13571"/>
          <p:cNvSpPr/>
          <p:nvPr/>
        </p:nvSpPr>
        <p:spPr>
          <a:xfrm>
            <a:off x="4081665" y="48188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72" name="object 13572"/>
          <p:cNvSpPr/>
          <p:nvPr/>
        </p:nvSpPr>
        <p:spPr>
          <a:xfrm>
            <a:off x="4081538" y="47263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73" name="object 13573"/>
          <p:cNvSpPr/>
          <p:nvPr/>
        </p:nvSpPr>
        <p:spPr>
          <a:xfrm>
            <a:off x="4081030" y="4710303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0" y="29845"/>
                </a:moveTo>
                <a:lnTo>
                  <a:pt x="0" y="0"/>
                </a:lnTo>
                <a:lnTo>
                  <a:pt x="635" y="0"/>
                </a:lnTo>
                <a:lnTo>
                  <a:pt x="635" y="1600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74" name="object 13574"/>
          <p:cNvSpPr/>
          <p:nvPr/>
        </p:nvSpPr>
        <p:spPr>
          <a:xfrm>
            <a:off x="4080776" y="4681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75" name="object 13575"/>
          <p:cNvSpPr/>
          <p:nvPr/>
        </p:nvSpPr>
        <p:spPr>
          <a:xfrm>
            <a:off x="4080522" y="46743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76" name="object 13576"/>
          <p:cNvSpPr/>
          <p:nvPr/>
        </p:nvSpPr>
        <p:spPr>
          <a:xfrm>
            <a:off x="4082046" y="4717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77" name="object 13577"/>
          <p:cNvSpPr/>
          <p:nvPr/>
        </p:nvSpPr>
        <p:spPr>
          <a:xfrm>
            <a:off x="4083062" y="47806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78" name="object 13578"/>
          <p:cNvSpPr/>
          <p:nvPr/>
        </p:nvSpPr>
        <p:spPr>
          <a:xfrm>
            <a:off x="4083824" y="48568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79" name="object 13579"/>
          <p:cNvSpPr/>
          <p:nvPr/>
        </p:nvSpPr>
        <p:spPr>
          <a:xfrm>
            <a:off x="4083570" y="4788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80" name="object 13580"/>
          <p:cNvSpPr/>
          <p:nvPr/>
        </p:nvSpPr>
        <p:spPr>
          <a:xfrm>
            <a:off x="4083443" y="47652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81" name="object 13581"/>
          <p:cNvSpPr/>
          <p:nvPr/>
        </p:nvSpPr>
        <p:spPr>
          <a:xfrm>
            <a:off x="4083189" y="4736338"/>
            <a:ext cx="635" cy="44450"/>
          </a:xfrm>
          <a:custGeom>
            <a:avLst/>
            <a:gdLst/>
            <a:ahLst/>
            <a:cxnLst/>
            <a:rect l="l" t="t" r="r" b="b"/>
            <a:pathLst>
              <a:path w="635" h="44450">
                <a:moveTo>
                  <a:pt x="190" y="-4762"/>
                </a:moveTo>
                <a:lnTo>
                  <a:pt x="190" y="4908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82" name="object 13582"/>
          <p:cNvSpPr/>
          <p:nvPr/>
        </p:nvSpPr>
        <p:spPr>
          <a:xfrm>
            <a:off x="4082808" y="47171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83" name="object 13583"/>
          <p:cNvSpPr/>
          <p:nvPr/>
        </p:nvSpPr>
        <p:spPr>
          <a:xfrm>
            <a:off x="4082681" y="47023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84" name="object 13584"/>
          <p:cNvSpPr/>
          <p:nvPr/>
        </p:nvSpPr>
        <p:spPr>
          <a:xfrm>
            <a:off x="4082427" y="4687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85" name="object 13585"/>
          <p:cNvSpPr/>
          <p:nvPr/>
        </p:nvSpPr>
        <p:spPr>
          <a:xfrm>
            <a:off x="4082173" y="4671567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254" y="-4762"/>
                </a:moveTo>
                <a:lnTo>
                  <a:pt x="254" y="5035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86" name="object 13586"/>
          <p:cNvSpPr/>
          <p:nvPr/>
        </p:nvSpPr>
        <p:spPr>
          <a:xfrm>
            <a:off x="4080776" y="4661280"/>
            <a:ext cx="1905" cy="13335"/>
          </a:xfrm>
          <a:custGeom>
            <a:avLst/>
            <a:gdLst/>
            <a:ahLst/>
            <a:cxnLst/>
            <a:rect l="l" t="t" r="r" b="b"/>
            <a:pathLst>
              <a:path w="1904" h="13335">
                <a:moveTo>
                  <a:pt x="0" y="13080"/>
                </a:moveTo>
                <a:lnTo>
                  <a:pt x="0" y="0"/>
                </a:lnTo>
                <a:lnTo>
                  <a:pt x="1651" y="0"/>
                </a:lnTo>
                <a:lnTo>
                  <a:pt x="1651" y="102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87" name="object 13587"/>
          <p:cNvSpPr/>
          <p:nvPr/>
        </p:nvSpPr>
        <p:spPr>
          <a:xfrm>
            <a:off x="4080395" y="464972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1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88" name="object 13588"/>
          <p:cNvSpPr/>
          <p:nvPr/>
        </p:nvSpPr>
        <p:spPr>
          <a:xfrm>
            <a:off x="4080141" y="463969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89" name="object 13589"/>
          <p:cNvSpPr/>
          <p:nvPr/>
        </p:nvSpPr>
        <p:spPr>
          <a:xfrm>
            <a:off x="4080014" y="46164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90" name="object 13590"/>
          <p:cNvSpPr/>
          <p:nvPr/>
        </p:nvSpPr>
        <p:spPr>
          <a:xfrm>
            <a:off x="4079125" y="4604892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79">
                <a:moveTo>
                  <a:pt x="0" y="17525"/>
                </a:moveTo>
                <a:lnTo>
                  <a:pt x="0" y="0"/>
                </a:lnTo>
                <a:lnTo>
                  <a:pt x="1143" y="0"/>
                </a:lnTo>
                <a:lnTo>
                  <a:pt x="1143" y="115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91" name="object 13591"/>
          <p:cNvSpPr/>
          <p:nvPr/>
        </p:nvSpPr>
        <p:spPr>
          <a:xfrm>
            <a:off x="4078490" y="4571619"/>
            <a:ext cx="1270" cy="42545"/>
          </a:xfrm>
          <a:custGeom>
            <a:avLst/>
            <a:gdLst/>
            <a:ahLst/>
            <a:cxnLst/>
            <a:rect l="l" t="t" r="r" b="b"/>
            <a:pathLst>
              <a:path w="1270" h="42545">
                <a:moveTo>
                  <a:pt x="0" y="42037"/>
                </a:moveTo>
                <a:lnTo>
                  <a:pt x="0" y="0"/>
                </a:lnTo>
                <a:lnTo>
                  <a:pt x="1143" y="0"/>
                </a:lnTo>
                <a:lnTo>
                  <a:pt x="1143" y="3327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92" name="object 13592"/>
          <p:cNvSpPr/>
          <p:nvPr/>
        </p:nvSpPr>
        <p:spPr>
          <a:xfrm>
            <a:off x="4078109" y="4535170"/>
            <a:ext cx="1270" cy="50165"/>
          </a:xfrm>
          <a:custGeom>
            <a:avLst/>
            <a:gdLst/>
            <a:ahLst/>
            <a:cxnLst/>
            <a:rect l="l" t="t" r="r" b="b"/>
            <a:pathLst>
              <a:path w="1270" h="50164">
                <a:moveTo>
                  <a:pt x="0" y="49657"/>
                </a:moveTo>
                <a:lnTo>
                  <a:pt x="0" y="0"/>
                </a:lnTo>
                <a:lnTo>
                  <a:pt x="1016" y="0"/>
                </a:lnTo>
                <a:lnTo>
                  <a:pt x="1016" y="364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93" name="object 13593"/>
          <p:cNvSpPr/>
          <p:nvPr/>
        </p:nvSpPr>
        <p:spPr>
          <a:xfrm>
            <a:off x="4077728" y="4524502"/>
            <a:ext cx="1270" cy="66040"/>
          </a:xfrm>
          <a:custGeom>
            <a:avLst/>
            <a:gdLst/>
            <a:ahLst/>
            <a:cxnLst/>
            <a:rect l="l" t="t" r="r" b="b"/>
            <a:pathLst>
              <a:path w="1270" h="66039">
                <a:moveTo>
                  <a:pt x="0" y="65532"/>
                </a:moveTo>
                <a:lnTo>
                  <a:pt x="0" y="0"/>
                </a:lnTo>
                <a:lnTo>
                  <a:pt x="889" y="0"/>
                </a:lnTo>
                <a:lnTo>
                  <a:pt x="889" y="106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94" name="object 13594"/>
          <p:cNvSpPr/>
          <p:nvPr/>
        </p:nvSpPr>
        <p:spPr>
          <a:xfrm>
            <a:off x="4077474" y="450646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95" name="object 13595"/>
          <p:cNvSpPr/>
          <p:nvPr/>
        </p:nvSpPr>
        <p:spPr>
          <a:xfrm>
            <a:off x="4077347" y="44945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96" name="object 13596"/>
          <p:cNvSpPr/>
          <p:nvPr/>
        </p:nvSpPr>
        <p:spPr>
          <a:xfrm>
            <a:off x="4077093" y="44714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97" name="object 13597"/>
          <p:cNvSpPr/>
          <p:nvPr/>
        </p:nvSpPr>
        <p:spPr>
          <a:xfrm>
            <a:off x="4076966" y="44618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98" name="object 13598"/>
          <p:cNvSpPr/>
          <p:nvPr/>
        </p:nvSpPr>
        <p:spPr>
          <a:xfrm>
            <a:off x="4076712" y="4431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99" name="object 13599"/>
          <p:cNvSpPr/>
          <p:nvPr/>
        </p:nvSpPr>
        <p:spPr>
          <a:xfrm>
            <a:off x="4076458" y="4419853"/>
            <a:ext cx="635" cy="153035"/>
          </a:xfrm>
          <a:custGeom>
            <a:avLst/>
            <a:gdLst/>
            <a:ahLst/>
            <a:cxnLst/>
            <a:rect l="l" t="t" r="r" b="b"/>
            <a:pathLst>
              <a:path w="635" h="153035">
                <a:moveTo>
                  <a:pt x="253" y="-4762"/>
                </a:moveTo>
                <a:lnTo>
                  <a:pt x="253" y="15754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00" name="object 13600"/>
          <p:cNvSpPr/>
          <p:nvPr/>
        </p:nvSpPr>
        <p:spPr>
          <a:xfrm>
            <a:off x="4073918" y="4407153"/>
            <a:ext cx="3175" cy="45085"/>
          </a:xfrm>
          <a:custGeom>
            <a:avLst/>
            <a:gdLst/>
            <a:ahLst/>
            <a:cxnLst/>
            <a:rect l="l" t="t" r="r" b="b"/>
            <a:pathLst>
              <a:path w="3175" h="45085">
                <a:moveTo>
                  <a:pt x="0" y="44576"/>
                </a:moveTo>
                <a:lnTo>
                  <a:pt x="0" y="0"/>
                </a:lnTo>
                <a:lnTo>
                  <a:pt x="2794" y="0"/>
                </a:lnTo>
                <a:lnTo>
                  <a:pt x="2794" y="126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01" name="object 13601"/>
          <p:cNvSpPr/>
          <p:nvPr/>
        </p:nvSpPr>
        <p:spPr>
          <a:xfrm>
            <a:off x="4073537" y="433158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755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02" name="object 13602"/>
          <p:cNvSpPr/>
          <p:nvPr/>
        </p:nvSpPr>
        <p:spPr>
          <a:xfrm>
            <a:off x="4048137" y="4323460"/>
            <a:ext cx="26670" cy="34925"/>
          </a:xfrm>
          <a:custGeom>
            <a:avLst/>
            <a:gdLst/>
            <a:ahLst/>
            <a:cxnLst/>
            <a:rect l="l" t="t" r="r" b="b"/>
            <a:pathLst>
              <a:path w="26670" h="34925">
                <a:moveTo>
                  <a:pt x="0" y="34671"/>
                </a:moveTo>
                <a:lnTo>
                  <a:pt x="0" y="0"/>
                </a:lnTo>
                <a:lnTo>
                  <a:pt x="26288" y="0"/>
                </a:lnTo>
                <a:lnTo>
                  <a:pt x="26288" y="8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03" name="object 13603"/>
          <p:cNvSpPr/>
          <p:nvPr/>
        </p:nvSpPr>
        <p:spPr>
          <a:xfrm>
            <a:off x="4085729" y="46843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04" name="object 13604"/>
          <p:cNvSpPr/>
          <p:nvPr/>
        </p:nvSpPr>
        <p:spPr>
          <a:xfrm>
            <a:off x="4086872" y="47433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05" name="object 13605"/>
          <p:cNvSpPr/>
          <p:nvPr/>
        </p:nvSpPr>
        <p:spPr>
          <a:xfrm>
            <a:off x="4088777" y="4889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06" name="object 13606"/>
          <p:cNvSpPr/>
          <p:nvPr/>
        </p:nvSpPr>
        <p:spPr>
          <a:xfrm>
            <a:off x="4089158" y="4877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07" name="object 13607"/>
          <p:cNvSpPr/>
          <p:nvPr/>
        </p:nvSpPr>
        <p:spPr>
          <a:xfrm>
            <a:off x="4088904" y="4862957"/>
            <a:ext cx="635" cy="27305"/>
          </a:xfrm>
          <a:custGeom>
            <a:avLst/>
            <a:gdLst/>
            <a:ahLst/>
            <a:cxnLst/>
            <a:rect l="l" t="t" r="r" b="b"/>
            <a:pathLst>
              <a:path w="635" h="27304">
                <a:moveTo>
                  <a:pt x="0" y="26797"/>
                </a:moveTo>
                <a:lnTo>
                  <a:pt x="0" y="0"/>
                </a:lnTo>
                <a:lnTo>
                  <a:pt x="381" y="0"/>
                </a:lnTo>
                <a:lnTo>
                  <a:pt x="381" y="148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08" name="object 13608"/>
          <p:cNvSpPr/>
          <p:nvPr/>
        </p:nvSpPr>
        <p:spPr>
          <a:xfrm>
            <a:off x="4088523" y="48240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09" name="object 13609"/>
          <p:cNvSpPr/>
          <p:nvPr/>
        </p:nvSpPr>
        <p:spPr>
          <a:xfrm>
            <a:off x="4090301" y="49248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10" name="object 13610"/>
          <p:cNvSpPr/>
          <p:nvPr/>
        </p:nvSpPr>
        <p:spPr>
          <a:xfrm>
            <a:off x="4090047" y="48820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11" name="object 13611"/>
          <p:cNvSpPr/>
          <p:nvPr/>
        </p:nvSpPr>
        <p:spPr>
          <a:xfrm>
            <a:off x="4091063" y="4949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12" name="object 13612"/>
          <p:cNvSpPr/>
          <p:nvPr/>
        </p:nvSpPr>
        <p:spPr>
          <a:xfrm>
            <a:off x="4090809" y="48997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13" name="object 13613"/>
          <p:cNvSpPr/>
          <p:nvPr/>
        </p:nvSpPr>
        <p:spPr>
          <a:xfrm>
            <a:off x="4093095" y="50542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14" name="object 13614"/>
          <p:cNvSpPr/>
          <p:nvPr/>
        </p:nvSpPr>
        <p:spPr>
          <a:xfrm>
            <a:off x="4092968" y="5034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15" name="object 13615"/>
          <p:cNvSpPr/>
          <p:nvPr/>
        </p:nvSpPr>
        <p:spPr>
          <a:xfrm>
            <a:off x="4092714" y="50043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16" name="object 13616"/>
          <p:cNvSpPr/>
          <p:nvPr/>
        </p:nvSpPr>
        <p:spPr>
          <a:xfrm>
            <a:off x="4092587" y="49766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17" name="object 13617"/>
          <p:cNvSpPr/>
          <p:nvPr/>
        </p:nvSpPr>
        <p:spPr>
          <a:xfrm>
            <a:off x="4092333" y="49651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18" name="object 13618"/>
          <p:cNvSpPr/>
          <p:nvPr/>
        </p:nvSpPr>
        <p:spPr>
          <a:xfrm>
            <a:off x="4092206" y="49466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19" name="object 13619"/>
          <p:cNvSpPr/>
          <p:nvPr/>
        </p:nvSpPr>
        <p:spPr>
          <a:xfrm>
            <a:off x="4091952" y="49352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20" name="object 13620"/>
          <p:cNvSpPr/>
          <p:nvPr/>
        </p:nvSpPr>
        <p:spPr>
          <a:xfrm>
            <a:off x="4091825" y="49268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21" name="object 13621"/>
          <p:cNvSpPr/>
          <p:nvPr/>
        </p:nvSpPr>
        <p:spPr>
          <a:xfrm>
            <a:off x="4091571" y="49066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22" name="object 13622"/>
          <p:cNvSpPr/>
          <p:nvPr/>
        </p:nvSpPr>
        <p:spPr>
          <a:xfrm>
            <a:off x="4091444" y="48929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23" name="object 13623"/>
          <p:cNvSpPr/>
          <p:nvPr/>
        </p:nvSpPr>
        <p:spPr>
          <a:xfrm>
            <a:off x="4090936" y="4885944"/>
            <a:ext cx="635" cy="13970"/>
          </a:xfrm>
          <a:custGeom>
            <a:avLst/>
            <a:gdLst/>
            <a:ahLst/>
            <a:cxnLst/>
            <a:rect l="l" t="t" r="r" b="b"/>
            <a:pathLst>
              <a:path w="635" h="13970">
                <a:moveTo>
                  <a:pt x="0" y="13842"/>
                </a:moveTo>
                <a:lnTo>
                  <a:pt x="0" y="0"/>
                </a:lnTo>
                <a:lnTo>
                  <a:pt x="635" y="0"/>
                </a:lnTo>
                <a:lnTo>
                  <a:pt x="635" y="69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24" name="object 13624"/>
          <p:cNvSpPr/>
          <p:nvPr/>
        </p:nvSpPr>
        <p:spPr>
          <a:xfrm>
            <a:off x="4090682" y="48691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25" name="object 13625"/>
          <p:cNvSpPr/>
          <p:nvPr/>
        </p:nvSpPr>
        <p:spPr>
          <a:xfrm>
            <a:off x="4090174" y="4857877"/>
            <a:ext cx="1270" cy="24130"/>
          </a:xfrm>
          <a:custGeom>
            <a:avLst/>
            <a:gdLst/>
            <a:ahLst/>
            <a:cxnLst/>
            <a:rect l="l" t="t" r="r" b="b"/>
            <a:pathLst>
              <a:path w="1270" h="24129">
                <a:moveTo>
                  <a:pt x="0" y="24129"/>
                </a:moveTo>
                <a:lnTo>
                  <a:pt x="0" y="0"/>
                </a:lnTo>
                <a:lnTo>
                  <a:pt x="762" y="0"/>
                </a:lnTo>
                <a:lnTo>
                  <a:pt x="762" y="113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26" name="object 13626"/>
          <p:cNvSpPr/>
          <p:nvPr/>
        </p:nvSpPr>
        <p:spPr>
          <a:xfrm>
            <a:off x="4089920" y="48240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27" name="object 13627"/>
          <p:cNvSpPr/>
          <p:nvPr/>
        </p:nvSpPr>
        <p:spPr>
          <a:xfrm>
            <a:off x="4089666" y="48153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28" name="object 13628"/>
          <p:cNvSpPr/>
          <p:nvPr/>
        </p:nvSpPr>
        <p:spPr>
          <a:xfrm>
            <a:off x="4089539" y="48074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29" name="object 13629"/>
          <p:cNvSpPr/>
          <p:nvPr/>
        </p:nvSpPr>
        <p:spPr>
          <a:xfrm>
            <a:off x="4088777" y="4801361"/>
            <a:ext cx="1270" cy="22860"/>
          </a:xfrm>
          <a:custGeom>
            <a:avLst/>
            <a:gdLst/>
            <a:ahLst/>
            <a:cxnLst/>
            <a:rect l="l" t="t" r="r" b="b"/>
            <a:pathLst>
              <a:path w="1270" h="22860">
                <a:moveTo>
                  <a:pt x="0" y="22733"/>
                </a:moveTo>
                <a:lnTo>
                  <a:pt x="0" y="0"/>
                </a:lnTo>
                <a:lnTo>
                  <a:pt x="1016" y="0"/>
                </a:lnTo>
                <a:lnTo>
                  <a:pt x="1016" y="609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30" name="object 13630"/>
          <p:cNvSpPr/>
          <p:nvPr/>
        </p:nvSpPr>
        <p:spPr>
          <a:xfrm>
            <a:off x="4088396" y="478447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31" name="object 13631"/>
          <p:cNvSpPr/>
          <p:nvPr/>
        </p:nvSpPr>
        <p:spPr>
          <a:xfrm>
            <a:off x="4088142" y="47716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32" name="object 13632"/>
          <p:cNvSpPr/>
          <p:nvPr/>
        </p:nvSpPr>
        <p:spPr>
          <a:xfrm>
            <a:off x="4088015" y="47517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33" name="object 13633"/>
          <p:cNvSpPr/>
          <p:nvPr/>
        </p:nvSpPr>
        <p:spPr>
          <a:xfrm>
            <a:off x="4087761" y="47435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34" name="object 13634"/>
          <p:cNvSpPr/>
          <p:nvPr/>
        </p:nvSpPr>
        <p:spPr>
          <a:xfrm>
            <a:off x="4095318" y="4820856"/>
            <a:ext cx="0" cy="221615"/>
          </a:xfrm>
          <a:custGeom>
            <a:avLst/>
            <a:gdLst/>
            <a:ahLst/>
            <a:cxnLst/>
            <a:rect l="l" t="t" r="r" b="b"/>
            <a:pathLst>
              <a:path h="221614">
                <a:moveTo>
                  <a:pt x="0" y="0"/>
                </a:moveTo>
                <a:lnTo>
                  <a:pt x="0" y="221424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35" name="object 13635"/>
          <p:cNvSpPr/>
          <p:nvPr/>
        </p:nvSpPr>
        <p:spPr>
          <a:xfrm>
            <a:off x="4096524" y="50011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36" name="object 13636"/>
          <p:cNvSpPr/>
          <p:nvPr/>
        </p:nvSpPr>
        <p:spPr>
          <a:xfrm>
            <a:off x="4097159" y="5016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37" name="object 13637"/>
          <p:cNvSpPr/>
          <p:nvPr/>
        </p:nvSpPr>
        <p:spPr>
          <a:xfrm>
            <a:off x="4096905" y="49792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38" name="object 13638"/>
          <p:cNvSpPr/>
          <p:nvPr/>
        </p:nvSpPr>
        <p:spPr>
          <a:xfrm>
            <a:off x="4096651" y="4975986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5146"/>
                </a:moveTo>
                <a:lnTo>
                  <a:pt x="0" y="0"/>
                </a:lnTo>
                <a:lnTo>
                  <a:pt x="381" y="0"/>
                </a:lnTo>
                <a:lnTo>
                  <a:pt x="381" y="33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39" name="object 13639"/>
          <p:cNvSpPr/>
          <p:nvPr/>
        </p:nvSpPr>
        <p:spPr>
          <a:xfrm>
            <a:off x="4096397" y="4946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40" name="object 13640"/>
          <p:cNvSpPr/>
          <p:nvPr/>
        </p:nvSpPr>
        <p:spPr>
          <a:xfrm>
            <a:off x="4095127" y="4871592"/>
            <a:ext cx="1270" cy="51435"/>
          </a:xfrm>
          <a:custGeom>
            <a:avLst/>
            <a:gdLst/>
            <a:ahLst/>
            <a:cxnLst/>
            <a:rect l="l" t="t" r="r" b="b"/>
            <a:pathLst>
              <a:path w="1270" h="51435">
                <a:moveTo>
                  <a:pt x="0" y="51308"/>
                </a:moveTo>
                <a:lnTo>
                  <a:pt x="0" y="0"/>
                </a:lnTo>
                <a:lnTo>
                  <a:pt x="889" y="0"/>
                </a:lnTo>
                <a:lnTo>
                  <a:pt x="889" y="129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41" name="object 13641"/>
          <p:cNvSpPr/>
          <p:nvPr/>
        </p:nvSpPr>
        <p:spPr>
          <a:xfrm>
            <a:off x="4094238" y="48195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42" name="object 13642"/>
          <p:cNvSpPr/>
          <p:nvPr/>
        </p:nvSpPr>
        <p:spPr>
          <a:xfrm>
            <a:off x="4094111" y="4810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43" name="object 13643"/>
          <p:cNvSpPr/>
          <p:nvPr/>
        </p:nvSpPr>
        <p:spPr>
          <a:xfrm>
            <a:off x="4098048" y="4962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44" name="object 13644"/>
          <p:cNvSpPr/>
          <p:nvPr/>
        </p:nvSpPr>
        <p:spPr>
          <a:xfrm>
            <a:off x="4098683" y="49825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45" name="object 13645"/>
          <p:cNvSpPr/>
          <p:nvPr/>
        </p:nvSpPr>
        <p:spPr>
          <a:xfrm>
            <a:off x="4098429" y="49446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46" name="object 13646"/>
          <p:cNvSpPr/>
          <p:nvPr/>
        </p:nvSpPr>
        <p:spPr>
          <a:xfrm>
            <a:off x="4098175" y="4908041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254" y="-4762"/>
                </a:moveTo>
                <a:lnTo>
                  <a:pt x="254" y="5873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47" name="object 13647"/>
          <p:cNvSpPr/>
          <p:nvPr/>
        </p:nvSpPr>
        <p:spPr>
          <a:xfrm>
            <a:off x="4097921" y="4893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48" name="object 13648"/>
          <p:cNvSpPr/>
          <p:nvPr/>
        </p:nvSpPr>
        <p:spPr>
          <a:xfrm>
            <a:off x="4099445" y="49371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49" name="object 13649"/>
          <p:cNvSpPr/>
          <p:nvPr/>
        </p:nvSpPr>
        <p:spPr>
          <a:xfrm>
            <a:off x="4099191" y="49166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50" name="object 13650"/>
          <p:cNvSpPr/>
          <p:nvPr/>
        </p:nvSpPr>
        <p:spPr>
          <a:xfrm>
            <a:off x="4099064" y="4876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51" name="object 13651"/>
          <p:cNvSpPr/>
          <p:nvPr/>
        </p:nvSpPr>
        <p:spPr>
          <a:xfrm>
            <a:off x="4098175" y="4859528"/>
            <a:ext cx="1270" cy="34290"/>
          </a:xfrm>
          <a:custGeom>
            <a:avLst/>
            <a:gdLst/>
            <a:ahLst/>
            <a:cxnLst/>
            <a:rect l="l" t="t" r="r" b="b"/>
            <a:pathLst>
              <a:path w="1270" h="34289">
                <a:moveTo>
                  <a:pt x="0" y="34162"/>
                </a:moveTo>
                <a:lnTo>
                  <a:pt x="0" y="0"/>
                </a:lnTo>
                <a:lnTo>
                  <a:pt x="1016" y="0"/>
                </a:lnTo>
                <a:lnTo>
                  <a:pt x="1016" y="171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52" name="object 13652"/>
          <p:cNvSpPr/>
          <p:nvPr/>
        </p:nvSpPr>
        <p:spPr>
          <a:xfrm>
            <a:off x="4099826" y="48531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53" name="object 13653"/>
          <p:cNvSpPr/>
          <p:nvPr/>
        </p:nvSpPr>
        <p:spPr>
          <a:xfrm>
            <a:off x="4098683" y="4838572"/>
            <a:ext cx="1270" cy="20955"/>
          </a:xfrm>
          <a:custGeom>
            <a:avLst/>
            <a:gdLst/>
            <a:ahLst/>
            <a:cxnLst/>
            <a:rect l="l" t="t" r="r" b="b"/>
            <a:pathLst>
              <a:path w="1270" h="20954">
                <a:moveTo>
                  <a:pt x="0" y="20954"/>
                </a:moveTo>
                <a:lnTo>
                  <a:pt x="0" y="0"/>
                </a:lnTo>
                <a:lnTo>
                  <a:pt x="1270" y="0"/>
                </a:lnTo>
                <a:lnTo>
                  <a:pt x="1270" y="146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54" name="object 13654"/>
          <p:cNvSpPr/>
          <p:nvPr/>
        </p:nvSpPr>
        <p:spPr>
          <a:xfrm>
            <a:off x="4097667" y="4827015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651" y="0"/>
                </a:lnTo>
                <a:lnTo>
                  <a:pt x="1651" y="115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55" name="object 13655"/>
          <p:cNvSpPr/>
          <p:nvPr/>
        </p:nvSpPr>
        <p:spPr>
          <a:xfrm>
            <a:off x="4097540" y="480682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56" name="object 13656"/>
          <p:cNvSpPr/>
          <p:nvPr/>
        </p:nvSpPr>
        <p:spPr>
          <a:xfrm>
            <a:off x="4094238" y="4790313"/>
            <a:ext cx="3810" cy="20955"/>
          </a:xfrm>
          <a:custGeom>
            <a:avLst/>
            <a:gdLst/>
            <a:ahLst/>
            <a:cxnLst/>
            <a:rect l="l" t="t" r="r" b="b"/>
            <a:pathLst>
              <a:path w="3810" h="20954">
                <a:moveTo>
                  <a:pt x="0" y="20574"/>
                </a:moveTo>
                <a:lnTo>
                  <a:pt x="0" y="0"/>
                </a:lnTo>
                <a:lnTo>
                  <a:pt x="3810" y="0"/>
                </a:lnTo>
                <a:lnTo>
                  <a:pt x="3810" y="165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57" name="object 13657"/>
          <p:cNvSpPr/>
          <p:nvPr/>
        </p:nvSpPr>
        <p:spPr>
          <a:xfrm>
            <a:off x="4093857" y="4761229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2908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58" name="object 13658"/>
          <p:cNvSpPr/>
          <p:nvPr/>
        </p:nvSpPr>
        <p:spPr>
          <a:xfrm>
            <a:off x="4093730" y="475627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4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59" name="object 13659"/>
          <p:cNvSpPr/>
          <p:nvPr/>
        </p:nvSpPr>
        <p:spPr>
          <a:xfrm>
            <a:off x="4093476" y="474230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60" name="object 13660"/>
          <p:cNvSpPr/>
          <p:nvPr/>
        </p:nvSpPr>
        <p:spPr>
          <a:xfrm>
            <a:off x="4088015" y="4734433"/>
            <a:ext cx="6350" cy="9525"/>
          </a:xfrm>
          <a:custGeom>
            <a:avLst/>
            <a:gdLst/>
            <a:ahLst/>
            <a:cxnLst/>
            <a:rect l="l" t="t" r="r" b="b"/>
            <a:pathLst>
              <a:path w="6350" h="9525">
                <a:moveTo>
                  <a:pt x="0" y="9144"/>
                </a:moveTo>
                <a:lnTo>
                  <a:pt x="0" y="0"/>
                </a:lnTo>
                <a:lnTo>
                  <a:pt x="5969" y="0"/>
                </a:lnTo>
                <a:lnTo>
                  <a:pt x="5969" y="78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61" name="object 13661"/>
          <p:cNvSpPr/>
          <p:nvPr/>
        </p:nvSpPr>
        <p:spPr>
          <a:xfrm>
            <a:off x="4087634" y="4729734"/>
            <a:ext cx="3810" cy="100330"/>
          </a:xfrm>
          <a:custGeom>
            <a:avLst/>
            <a:gdLst/>
            <a:ahLst/>
            <a:cxnLst/>
            <a:rect l="l" t="t" r="r" b="b"/>
            <a:pathLst>
              <a:path w="3810" h="100329">
                <a:moveTo>
                  <a:pt x="0" y="100329"/>
                </a:moveTo>
                <a:lnTo>
                  <a:pt x="0" y="0"/>
                </a:lnTo>
                <a:lnTo>
                  <a:pt x="3302" y="0"/>
                </a:lnTo>
                <a:lnTo>
                  <a:pt x="3302" y="46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62" name="object 13662"/>
          <p:cNvSpPr/>
          <p:nvPr/>
        </p:nvSpPr>
        <p:spPr>
          <a:xfrm>
            <a:off x="4087380" y="4707509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905" y="0"/>
                </a:lnTo>
                <a:lnTo>
                  <a:pt x="1905" y="222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63" name="object 13663"/>
          <p:cNvSpPr/>
          <p:nvPr/>
        </p:nvSpPr>
        <p:spPr>
          <a:xfrm>
            <a:off x="4087253" y="470369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38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64" name="object 13664"/>
          <p:cNvSpPr/>
          <p:nvPr/>
        </p:nvSpPr>
        <p:spPr>
          <a:xfrm>
            <a:off x="4086999" y="4698365"/>
            <a:ext cx="1270" cy="45085"/>
          </a:xfrm>
          <a:custGeom>
            <a:avLst/>
            <a:gdLst/>
            <a:ahLst/>
            <a:cxnLst/>
            <a:rect l="l" t="t" r="r" b="b"/>
            <a:pathLst>
              <a:path w="1270" h="45085">
                <a:moveTo>
                  <a:pt x="0" y="44958"/>
                </a:moveTo>
                <a:lnTo>
                  <a:pt x="0" y="0"/>
                </a:lnTo>
                <a:lnTo>
                  <a:pt x="762" y="0"/>
                </a:lnTo>
                <a:lnTo>
                  <a:pt x="762" y="533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65" name="object 13665"/>
          <p:cNvSpPr/>
          <p:nvPr/>
        </p:nvSpPr>
        <p:spPr>
          <a:xfrm>
            <a:off x="4086618" y="467867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66" name="object 13666"/>
          <p:cNvSpPr/>
          <p:nvPr/>
        </p:nvSpPr>
        <p:spPr>
          <a:xfrm>
            <a:off x="4086491" y="46639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67" name="object 13667"/>
          <p:cNvSpPr/>
          <p:nvPr/>
        </p:nvSpPr>
        <p:spPr>
          <a:xfrm>
            <a:off x="4086237" y="46442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68" name="object 13668"/>
          <p:cNvSpPr/>
          <p:nvPr/>
        </p:nvSpPr>
        <p:spPr>
          <a:xfrm>
            <a:off x="4086110" y="46250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69" name="object 13669"/>
          <p:cNvSpPr/>
          <p:nvPr/>
        </p:nvSpPr>
        <p:spPr>
          <a:xfrm>
            <a:off x="4085856" y="4619497"/>
            <a:ext cx="635" cy="65405"/>
          </a:xfrm>
          <a:custGeom>
            <a:avLst/>
            <a:gdLst/>
            <a:ahLst/>
            <a:cxnLst/>
            <a:rect l="l" t="t" r="r" b="b"/>
            <a:pathLst>
              <a:path w="635" h="65404">
                <a:moveTo>
                  <a:pt x="190" y="-4762"/>
                </a:moveTo>
                <a:lnTo>
                  <a:pt x="190" y="6965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70" name="object 13670"/>
          <p:cNvSpPr/>
          <p:nvPr/>
        </p:nvSpPr>
        <p:spPr>
          <a:xfrm>
            <a:off x="4085475" y="4592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71" name="object 13671"/>
          <p:cNvSpPr/>
          <p:nvPr/>
        </p:nvSpPr>
        <p:spPr>
          <a:xfrm>
            <a:off x="4085348" y="45775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72" name="object 13672"/>
          <p:cNvSpPr/>
          <p:nvPr/>
        </p:nvSpPr>
        <p:spPr>
          <a:xfrm>
            <a:off x="4085094" y="4568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73" name="object 13673"/>
          <p:cNvSpPr/>
          <p:nvPr/>
        </p:nvSpPr>
        <p:spPr>
          <a:xfrm>
            <a:off x="4084967" y="45529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74" name="object 13674"/>
          <p:cNvSpPr/>
          <p:nvPr/>
        </p:nvSpPr>
        <p:spPr>
          <a:xfrm>
            <a:off x="4084713" y="45410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75" name="object 13675"/>
          <p:cNvSpPr/>
          <p:nvPr/>
        </p:nvSpPr>
        <p:spPr>
          <a:xfrm>
            <a:off x="4101096" y="48228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76" name="object 13676"/>
          <p:cNvSpPr/>
          <p:nvPr/>
        </p:nvSpPr>
        <p:spPr>
          <a:xfrm>
            <a:off x="4101477" y="47711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77" name="object 13677"/>
          <p:cNvSpPr/>
          <p:nvPr/>
        </p:nvSpPr>
        <p:spPr>
          <a:xfrm>
            <a:off x="4101223" y="4753483"/>
            <a:ext cx="635" cy="69850"/>
          </a:xfrm>
          <a:custGeom>
            <a:avLst/>
            <a:gdLst/>
            <a:ahLst/>
            <a:cxnLst/>
            <a:rect l="l" t="t" r="r" b="b"/>
            <a:pathLst>
              <a:path w="635" h="69850">
                <a:moveTo>
                  <a:pt x="190" y="-4762"/>
                </a:moveTo>
                <a:lnTo>
                  <a:pt x="190" y="7410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78" name="object 13678"/>
          <p:cNvSpPr/>
          <p:nvPr/>
        </p:nvSpPr>
        <p:spPr>
          <a:xfrm>
            <a:off x="4102112" y="47062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79" name="object 13679"/>
          <p:cNvSpPr/>
          <p:nvPr/>
        </p:nvSpPr>
        <p:spPr>
          <a:xfrm>
            <a:off x="4101858" y="4682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80" name="object 13680"/>
          <p:cNvSpPr/>
          <p:nvPr/>
        </p:nvSpPr>
        <p:spPr>
          <a:xfrm>
            <a:off x="4101477" y="4664709"/>
            <a:ext cx="635" cy="88900"/>
          </a:xfrm>
          <a:custGeom>
            <a:avLst/>
            <a:gdLst/>
            <a:ahLst/>
            <a:cxnLst/>
            <a:rect l="l" t="t" r="r" b="b"/>
            <a:pathLst>
              <a:path w="635" h="88900">
                <a:moveTo>
                  <a:pt x="317" y="-4762"/>
                </a:moveTo>
                <a:lnTo>
                  <a:pt x="317" y="9353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81" name="object 13681"/>
          <p:cNvSpPr/>
          <p:nvPr/>
        </p:nvSpPr>
        <p:spPr>
          <a:xfrm>
            <a:off x="4103001" y="4811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82" name="object 13682"/>
          <p:cNvSpPr/>
          <p:nvPr/>
        </p:nvSpPr>
        <p:spPr>
          <a:xfrm>
            <a:off x="4102874" y="47908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83" name="object 13683"/>
          <p:cNvSpPr/>
          <p:nvPr/>
        </p:nvSpPr>
        <p:spPr>
          <a:xfrm>
            <a:off x="4102620" y="47378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84" name="object 13684"/>
          <p:cNvSpPr/>
          <p:nvPr/>
        </p:nvSpPr>
        <p:spPr>
          <a:xfrm>
            <a:off x="4103636" y="4839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85" name="object 13685"/>
          <p:cNvSpPr/>
          <p:nvPr/>
        </p:nvSpPr>
        <p:spPr>
          <a:xfrm>
            <a:off x="4103382" y="4785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86" name="object 13686"/>
          <p:cNvSpPr/>
          <p:nvPr/>
        </p:nvSpPr>
        <p:spPr>
          <a:xfrm>
            <a:off x="4104017" y="47910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87" name="object 13687"/>
          <p:cNvSpPr/>
          <p:nvPr/>
        </p:nvSpPr>
        <p:spPr>
          <a:xfrm>
            <a:off x="4104779" y="4863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88" name="object 13688"/>
          <p:cNvSpPr/>
          <p:nvPr/>
        </p:nvSpPr>
        <p:spPr>
          <a:xfrm>
            <a:off x="4104525" y="47997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89" name="object 13689"/>
          <p:cNvSpPr/>
          <p:nvPr/>
        </p:nvSpPr>
        <p:spPr>
          <a:xfrm>
            <a:off x="4104398" y="47658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90" name="object 13690"/>
          <p:cNvSpPr/>
          <p:nvPr/>
        </p:nvSpPr>
        <p:spPr>
          <a:xfrm>
            <a:off x="4104144" y="4763515"/>
            <a:ext cx="635" cy="27940"/>
          </a:xfrm>
          <a:custGeom>
            <a:avLst/>
            <a:gdLst/>
            <a:ahLst/>
            <a:cxnLst/>
            <a:rect l="l" t="t" r="r" b="b"/>
            <a:pathLst>
              <a:path w="635" h="27939">
                <a:moveTo>
                  <a:pt x="0" y="27559"/>
                </a:moveTo>
                <a:lnTo>
                  <a:pt x="0" y="0"/>
                </a:lnTo>
                <a:lnTo>
                  <a:pt x="381" y="0"/>
                </a:lnTo>
                <a:lnTo>
                  <a:pt x="381" y="22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91" name="object 13691"/>
          <p:cNvSpPr/>
          <p:nvPr/>
        </p:nvSpPr>
        <p:spPr>
          <a:xfrm>
            <a:off x="4103636" y="4736972"/>
            <a:ext cx="635" cy="48895"/>
          </a:xfrm>
          <a:custGeom>
            <a:avLst/>
            <a:gdLst/>
            <a:ahLst/>
            <a:cxnLst/>
            <a:rect l="l" t="t" r="r" b="b"/>
            <a:pathLst>
              <a:path w="635" h="48895">
                <a:moveTo>
                  <a:pt x="0" y="48767"/>
                </a:moveTo>
                <a:lnTo>
                  <a:pt x="0" y="0"/>
                </a:lnTo>
                <a:lnTo>
                  <a:pt x="635" y="0"/>
                </a:lnTo>
                <a:lnTo>
                  <a:pt x="635" y="265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92" name="object 13692"/>
          <p:cNvSpPr/>
          <p:nvPr/>
        </p:nvSpPr>
        <p:spPr>
          <a:xfrm>
            <a:off x="4102874" y="4700651"/>
            <a:ext cx="1270" cy="37465"/>
          </a:xfrm>
          <a:custGeom>
            <a:avLst/>
            <a:gdLst/>
            <a:ahLst/>
            <a:cxnLst/>
            <a:rect l="l" t="t" r="r" b="b"/>
            <a:pathLst>
              <a:path w="1270" h="37464">
                <a:moveTo>
                  <a:pt x="0" y="37211"/>
                </a:moveTo>
                <a:lnTo>
                  <a:pt x="0" y="0"/>
                </a:lnTo>
                <a:lnTo>
                  <a:pt x="1143" y="0"/>
                </a:lnTo>
                <a:lnTo>
                  <a:pt x="1143" y="363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93" name="object 13693"/>
          <p:cNvSpPr/>
          <p:nvPr/>
        </p:nvSpPr>
        <p:spPr>
          <a:xfrm>
            <a:off x="4105287" y="47811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94" name="object 13694"/>
          <p:cNvSpPr/>
          <p:nvPr/>
        </p:nvSpPr>
        <p:spPr>
          <a:xfrm>
            <a:off x="4105160" y="47150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95" name="object 13695"/>
          <p:cNvSpPr/>
          <p:nvPr/>
        </p:nvSpPr>
        <p:spPr>
          <a:xfrm>
            <a:off x="4105922" y="4820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96" name="object 13696"/>
          <p:cNvSpPr/>
          <p:nvPr/>
        </p:nvSpPr>
        <p:spPr>
          <a:xfrm>
            <a:off x="4105668" y="47594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97" name="object 13697"/>
          <p:cNvSpPr/>
          <p:nvPr/>
        </p:nvSpPr>
        <p:spPr>
          <a:xfrm>
            <a:off x="4106303" y="47604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98" name="object 13698"/>
          <p:cNvSpPr/>
          <p:nvPr/>
        </p:nvSpPr>
        <p:spPr>
          <a:xfrm>
            <a:off x="4107065" y="48663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99" name="object 13699"/>
          <p:cNvSpPr/>
          <p:nvPr/>
        </p:nvSpPr>
        <p:spPr>
          <a:xfrm>
            <a:off x="4107573" y="48731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00" name="object 13700"/>
          <p:cNvSpPr/>
          <p:nvPr/>
        </p:nvSpPr>
        <p:spPr>
          <a:xfrm>
            <a:off x="4107446" y="48152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01" name="object 13701"/>
          <p:cNvSpPr/>
          <p:nvPr/>
        </p:nvSpPr>
        <p:spPr>
          <a:xfrm>
            <a:off x="4107192" y="4799457"/>
            <a:ext cx="635" cy="67310"/>
          </a:xfrm>
          <a:custGeom>
            <a:avLst/>
            <a:gdLst/>
            <a:ahLst/>
            <a:cxnLst/>
            <a:rect l="l" t="t" r="r" b="b"/>
            <a:pathLst>
              <a:path w="635" h="67310">
                <a:moveTo>
                  <a:pt x="190" y="-4762"/>
                </a:moveTo>
                <a:lnTo>
                  <a:pt x="190" y="7169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02" name="object 13702"/>
          <p:cNvSpPr/>
          <p:nvPr/>
        </p:nvSpPr>
        <p:spPr>
          <a:xfrm>
            <a:off x="4106811" y="47847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03" name="object 13703"/>
          <p:cNvSpPr/>
          <p:nvPr/>
        </p:nvSpPr>
        <p:spPr>
          <a:xfrm>
            <a:off x="4106684" y="4747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04" name="object 13704"/>
          <p:cNvSpPr/>
          <p:nvPr/>
        </p:nvSpPr>
        <p:spPr>
          <a:xfrm>
            <a:off x="4107954" y="47750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05" name="object 13705"/>
          <p:cNvSpPr/>
          <p:nvPr/>
        </p:nvSpPr>
        <p:spPr>
          <a:xfrm>
            <a:off x="4108589" y="48260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06" name="object 13706"/>
          <p:cNvSpPr/>
          <p:nvPr/>
        </p:nvSpPr>
        <p:spPr>
          <a:xfrm>
            <a:off x="4108335" y="47938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07" name="object 13707"/>
          <p:cNvSpPr/>
          <p:nvPr/>
        </p:nvSpPr>
        <p:spPr>
          <a:xfrm>
            <a:off x="4108970" y="4766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08" name="object 13708"/>
          <p:cNvSpPr/>
          <p:nvPr/>
        </p:nvSpPr>
        <p:spPr>
          <a:xfrm>
            <a:off x="4108589" y="4763515"/>
            <a:ext cx="635" cy="30480"/>
          </a:xfrm>
          <a:custGeom>
            <a:avLst/>
            <a:gdLst/>
            <a:ahLst/>
            <a:cxnLst/>
            <a:rect l="l" t="t" r="r" b="b"/>
            <a:pathLst>
              <a:path w="635" h="30479">
                <a:moveTo>
                  <a:pt x="0" y="30352"/>
                </a:moveTo>
                <a:lnTo>
                  <a:pt x="0" y="0"/>
                </a:lnTo>
                <a:lnTo>
                  <a:pt x="508" y="0"/>
                </a:lnTo>
                <a:lnTo>
                  <a:pt x="508" y="25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09" name="object 13709"/>
          <p:cNvSpPr/>
          <p:nvPr/>
        </p:nvSpPr>
        <p:spPr>
          <a:xfrm>
            <a:off x="4108081" y="4744973"/>
            <a:ext cx="1270" cy="30480"/>
          </a:xfrm>
          <a:custGeom>
            <a:avLst/>
            <a:gdLst/>
            <a:ahLst/>
            <a:cxnLst/>
            <a:rect l="l" t="t" r="r" b="b"/>
            <a:pathLst>
              <a:path w="1270" h="30479">
                <a:moveTo>
                  <a:pt x="0" y="30099"/>
                </a:moveTo>
                <a:lnTo>
                  <a:pt x="0" y="0"/>
                </a:lnTo>
                <a:lnTo>
                  <a:pt x="762" y="0"/>
                </a:lnTo>
                <a:lnTo>
                  <a:pt x="762" y="185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10" name="object 13710"/>
          <p:cNvSpPr/>
          <p:nvPr/>
        </p:nvSpPr>
        <p:spPr>
          <a:xfrm>
            <a:off x="4106938" y="4732020"/>
            <a:ext cx="1905" cy="15875"/>
          </a:xfrm>
          <a:custGeom>
            <a:avLst/>
            <a:gdLst/>
            <a:ahLst/>
            <a:cxnLst/>
            <a:rect l="l" t="t" r="r" b="b"/>
            <a:pathLst>
              <a:path w="1904" h="15875">
                <a:moveTo>
                  <a:pt x="0" y="15875"/>
                </a:moveTo>
                <a:lnTo>
                  <a:pt x="0" y="0"/>
                </a:lnTo>
                <a:lnTo>
                  <a:pt x="1524" y="0"/>
                </a:lnTo>
                <a:lnTo>
                  <a:pt x="1524" y="129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11" name="object 13711"/>
          <p:cNvSpPr/>
          <p:nvPr/>
        </p:nvSpPr>
        <p:spPr>
          <a:xfrm>
            <a:off x="4106430" y="4728845"/>
            <a:ext cx="1270" cy="31750"/>
          </a:xfrm>
          <a:custGeom>
            <a:avLst/>
            <a:gdLst/>
            <a:ahLst/>
            <a:cxnLst/>
            <a:rect l="l" t="t" r="r" b="b"/>
            <a:pathLst>
              <a:path w="1270" h="31750">
                <a:moveTo>
                  <a:pt x="0" y="31623"/>
                </a:moveTo>
                <a:lnTo>
                  <a:pt x="0" y="0"/>
                </a:lnTo>
                <a:lnTo>
                  <a:pt x="1270" y="0"/>
                </a:lnTo>
                <a:lnTo>
                  <a:pt x="1270" y="31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12" name="object 13712"/>
          <p:cNvSpPr/>
          <p:nvPr/>
        </p:nvSpPr>
        <p:spPr>
          <a:xfrm>
            <a:off x="4105922" y="4714494"/>
            <a:ext cx="1270" cy="45085"/>
          </a:xfrm>
          <a:custGeom>
            <a:avLst/>
            <a:gdLst/>
            <a:ahLst/>
            <a:cxnLst/>
            <a:rect l="l" t="t" r="r" b="b"/>
            <a:pathLst>
              <a:path w="1270" h="45085">
                <a:moveTo>
                  <a:pt x="0" y="44958"/>
                </a:moveTo>
                <a:lnTo>
                  <a:pt x="0" y="0"/>
                </a:lnTo>
                <a:lnTo>
                  <a:pt x="1143" y="0"/>
                </a:lnTo>
                <a:lnTo>
                  <a:pt x="1143" y="143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13" name="object 13713"/>
          <p:cNvSpPr/>
          <p:nvPr/>
        </p:nvSpPr>
        <p:spPr>
          <a:xfrm>
            <a:off x="4105287" y="4696586"/>
            <a:ext cx="1270" cy="18415"/>
          </a:xfrm>
          <a:custGeom>
            <a:avLst/>
            <a:gdLst/>
            <a:ahLst/>
            <a:cxnLst/>
            <a:rect l="l" t="t" r="r" b="b"/>
            <a:pathLst>
              <a:path w="1270" h="18414">
                <a:moveTo>
                  <a:pt x="0" y="18414"/>
                </a:moveTo>
                <a:lnTo>
                  <a:pt x="0" y="0"/>
                </a:lnTo>
                <a:lnTo>
                  <a:pt x="1143" y="0"/>
                </a:lnTo>
                <a:lnTo>
                  <a:pt x="1143" y="179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14" name="object 13714"/>
          <p:cNvSpPr/>
          <p:nvPr/>
        </p:nvSpPr>
        <p:spPr>
          <a:xfrm>
            <a:off x="4103382" y="4676775"/>
            <a:ext cx="2540" cy="24130"/>
          </a:xfrm>
          <a:custGeom>
            <a:avLst/>
            <a:gdLst/>
            <a:ahLst/>
            <a:cxnLst/>
            <a:rect l="l" t="t" r="r" b="b"/>
            <a:pathLst>
              <a:path w="2539" h="24129">
                <a:moveTo>
                  <a:pt x="0" y="23875"/>
                </a:moveTo>
                <a:lnTo>
                  <a:pt x="0" y="0"/>
                </a:lnTo>
                <a:lnTo>
                  <a:pt x="2540" y="0"/>
                </a:lnTo>
                <a:lnTo>
                  <a:pt x="2540" y="198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15" name="object 13715"/>
          <p:cNvSpPr/>
          <p:nvPr/>
        </p:nvSpPr>
        <p:spPr>
          <a:xfrm>
            <a:off x="4102493" y="4650994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257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16" name="object 13716"/>
          <p:cNvSpPr/>
          <p:nvPr/>
        </p:nvSpPr>
        <p:spPr>
          <a:xfrm>
            <a:off x="4101731" y="4623561"/>
            <a:ext cx="1905" cy="41275"/>
          </a:xfrm>
          <a:custGeom>
            <a:avLst/>
            <a:gdLst/>
            <a:ahLst/>
            <a:cxnLst/>
            <a:rect l="l" t="t" r="r" b="b"/>
            <a:pathLst>
              <a:path w="1904" h="41275">
                <a:moveTo>
                  <a:pt x="0" y="41148"/>
                </a:moveTo>
                <a:lnTo>
                  <a:pt x="0" y="0"/>
                </a:lnTo>
                <a:lnTo>
                  <a:pt x="1778" y="0"/>
                </a:lnTo>
                <a:lnTo>
                  <a:pt x="1778" y="274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17" name="object 13717"/>
          <p:cNvSpPr/>
          <p:nvPr/>
        </p:nvSpPr>
        <p:spPr>
          <a:xfrm>
            <a:off x="4100969" y="459968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238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18" name="object 13718"/>
          <p:cNvSpPr/>
          <p:nvPr/>
        </p:nvSpPr>
        <p:spPr>
          <a:xfrm>
            <a:off x="4100715" y="458038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93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19" name="object 13719"/>
          <p:cNvSpPr/>
          <p:nvPr/>
        </p:nvSpPr>
        <p:spPr>
          <a:xfrm>
            <a:off x="4100588" y="4558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20" name="object 13720"/>
          <p:cNvSpPr/>
          <p:nvPr/>
        </p:nvSpPr>
        <p:spPr>
          <a:xfrm>
            <a:off x="4100334" y="45463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21" name="object 13721"/>
          <p:cNvSpPr/>
          <p:nvPr/>
        </p:nvSpPr>
        <p:spPr>
          <a:xfrm>
            <a:off x="4100207" y="45379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22" name="object 13722"/>
          <p:cNvSpPr/>
          <p:nvPr/>
        </p:nvSpPr>
        <p:spPr>
          <a:xfrm>
            <a:off x="4084967" y="4532248"/>
            <a:ext cx="15875" cy="8890"/>
          </a:xfrm>
          <a:custGeom>
            <a:avLst/>
            <a:gdLst/>
            <a:ahLst/>
            <a:cxnLst/>
            <a:rect l="l" t="t" r="r" b="b"/>
            <a:pathLst>
              <a:path w="15875" h="8889">
                <a:moveTo>
                  <a:pt x="0" y="8762"/>
                </a:moveTo>
                <a:lnTo>
                  <a:pt x="0" y="0"/>
                </a:lnTo>
                <a:lnTo>
                  <a:pt x="15494" y="0"/>
                </a:lnTo>
                <a:lnTo>
                  <a:pt x="15494" y="57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23" name="object 13723"/>
          <p:cNvSpPr/>
          <p:nvPr/>
        </p:nvSpPr>
        <p:spPr>
          <a:xfrm>
            <a:off x="4084586" y="4414011"/>
            <a:ext cx="8255" cy="118745"/>
          </a:xfrm>
          <a:custGeom>
            <a:avLst/>
            <a:gdLst/>
            <a:ahLst/>
            <a:cxnLst/>
            <a:rect l="l" t="t" r="r" b="b"/>
            <a:pathLst>
              <a:path w="8254" h="118745">
                <a:moveTo>
                  <a:pt x="0" y="100457"/>
                </a:moveTo>
                <a:lnTo>
                  <a:pt x="0" y="0"/>
                </a:lnTo>
                <a:lnTo>
                  <a:pt x="8128" y="0"/>
                </a:lnTo>
                <a:lnTo>
                  <a:pt x="8128" y="1182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24" name="object 13724"/>
          <p:cNvSpPr/>
          <p:nvPr/>
        </p:nvSpPr>
        <p:spPr>
          <a:xfrm>
            <a:off x="4084332" y="4403852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4318" y="0"/>
                </a:lnTo>
                <a:lnTo>
                  <a:pt x="4318" y="101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25" name="object 13725"/>
          <p:cNvSpPr/>
          <p:nvPr/>
        </p:nvSpPr>
        <p:spPr>
          <a:xfrm>
            <a:off x="4084205" y="4398771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508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26" name="object 13726"/>
          <p:cNvSpPr/>
          <p:nvPr/>
        </p:nvSpPr>
        <p:spPr>
          <a:xfrm>
            <a:off x="4109351" y="44486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27" name="object 13727"/>
          <p:cNvSpPr/>
          <p:nvPr/>
        </p:nvSpPr>
        <p:spPr>
          <a:xfrm>
            <a:off x="4109859" y="46278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28" name="object 13728"/>
          <p:cNvSpPr/>
          <p:nvPr/>
        </p:nvSpPr>
        <p:spPr>
          <a:xfrm>
            <a:off x="4110494" y="46095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29" name="object 13729"/>
          <p:cNvSpPr/>
          <p:nvPr/>
        </p:nvSpPr>
        <p:spPr>
          <a:xfrm>
            <a:off x="4111256" y="46835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30" name="object 13730"/>
          <p:cNvSpPr/>
          <p:nvPr/>
        </p:nvSpPr>
        <p:spPr>
          <a:xfrm>
            <a:off x="4111002" y="46121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31" name="object 13731"/>
          <p:cNvSpPr/>
          <p:nvPr/>
        </p:nvSpPr>
        <p:spPr>
          <a:xfrm>
            <a:off x="4110875" y="45617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32" name="object 13732"/>
          <p:cNvSpPr/>
          <p:nvPr/>
        </p:nvSpPr>
        <p:spPr>
          <a:xfrm>
            <a:off x="4112399" y="47232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33" name="object 13733"/>
          <p:cNvSpPr/>
          <p:nvPr/>
        </p:nvSpPr>
        <p:spPr>
          <a:xfrm>
            <a:off x="4113161" y="4750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34" name="object 13734"/>
          <p:cNvSpPr/>
          <p:nvPr/>
        </p:nvSpPr>
        <p:spPr>
          <a:xfrm>
            <a:off x="4113542" y="47886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35" name="object 13735"/>
          <p:cNvSpPr/>
          <p:nvPr/>
        </p:nvSpPr>
        <p:spPr>
          <a:xfrm>
            <a:off x="4114939" y="4827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36" name="object 13736"/>
          <p:cNvSpPr/>
          <p:nvPr/>
        </p:nvSpPr>
        <p:spPr>
          <a:xfrm>
            <a:off x="4115320" y="48284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37" name="object 13737"/>
          <p:cNvSpPr/>
          <p:nvPr/>
        </p:nvSpPr>
        <p:spPr>
          <a:xfrm>
            <a:off x="4116590" y="4911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38" name="object 13738"/>
          <p:cNvSpPr/>
          <p:nvPr/>
        </p:nvSpPr>
        <p:spPr>
          <a:xfrm>
            <a:off x="4116971" y="48971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39" name="object 13739"/>
          <p:cNvSpPr/>
          <p:nvPr/>
        </p:nvSpPr>
        <p:spPr>
          <a:xfrm>
            <a:off x="4117987" y="49902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40" name="object 13740"/>
          <p:cNvSpPr/>
          <p:nvPr/>
        </p:nvSpPr>
        <p:spPr>
          <a:xfrm>
            <a:off x="4117733" y="4961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41" name="object 13741"/>
          <p:cNvSpPr/>
          <p:nvPr/>
        </p:nvSpPr>
        <p:spPr>
          <a:xfrm>
            <a:off x="4117606" y="49179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42" name="object 13742"/>
          <p:cNvSpPr/>
          <p:nvPr/>
        </p:nvSpPr>
        <p:spPr>
          <a:xfrm>
            <a:off x="4117352" y="48935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43" name="object 13743"/>
          <p:cNvSpPr/>
          <p:nvPr/>
        </p:nvSpPr>
        <p:spPr>
          <a:xfrm>
            <a:off x="4117098" y="4882134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0" y="14986"/>
                </a:moveTo>
                <a:lnTo>
                  <a:pt x="0" y="0"/>
                </a:lnTo>
                <a:lnTo>
                  <a:pt x="381" y="0"/>
                </a:lnTo>
                <a:lnTo>
                  <a:pt x="381" y="114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44" name="object 13744"/>
          <p:cNvSpPr/>
          <p:nvPr/>
        </p:nvSpPr>
        <p:spPr>
          <a:xfrm>
            <a:off x="4116717" y="4874133"/>
            <a:ext cx="635" cy="38100"/>
          </a:xfrm>
          <a:custGeom>
            <a:avLst/>
            <a:gdLst/>
            <a:ahLst/>
            <a:cxnLst/>
            <a:rect l="l" t="t" r="r" b="b"/>
            <a:pathLst>
              <a:path w="635" h="38100">
                <a:moveTo>
                  <a:pt x="0" y="37846"/>
                </a:moveTo>
                <a:lnTo>
                  <a:pt x="0" y="0"/>
                </a:lnTo>
                <a:lnTo>
                  <a:pt x="635" y="0"/>
                </a:lnTo>
                <a:lnTo>
                  <a:pt x="635" y="80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45" name="object 13745"/>
          <p:cNvSpPr/>
          <p:nvPr/>
        </p:nvSpPr>
        <p:spPr>
          <a:xfrm>
            <a:off x="4116463" y="4872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46" name="object 13746"/>
          <p:cNvSpPr/>
          <p:nvPr/>
        </p:nvSpPr>
        <p:spPr>
          <a:xfrm>
            <a:off x="4116209" y="48653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47" name="object 13747"/>
          <p:cNvSpPr/>
          <p:nvPr/>
        </p:nvSpPr>
        <p:spPr>
          <a:xfrm>
            <a:off x="4116082" y="48506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48" name="object 13748"/>
          <p:cNvSpPr/>
          <p:nvPr/>
        </p:nvSpPr>
        <p:spPr>
          <a:xfrm>
            <a:off x="4115828" y="48423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49" name="object 13749"/>
          <p:cNvSpPr/>
          <p:nvPr/>
        </p:nvSpPr>
        <p:spPr>
          <a:xfrm>
            <a:off x="4115701" y="48260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50" name="object 13750"/>
          <p:cNvSpPr/>
          <p:nvPr/>
        </p:nvSpPr>
        <p:spPr>
          <a:xfrm>
            <a:off x="4115320" y="4802378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6035"/>
                </a:moveTo>
                <a:lnTo>
                  <a:pt x="0" y="0"/>
                </a:lnTo>
                <a:lnTo>
                  <a:pt x="508" y="0"/>
                </a:lnTo>
                <a:lnTo>
                  <a:pt x="508" y="236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51" name="object 13751"/>
          <p:cNvSpPr/>
          <p:nvPr/>
        </p:nvSpPr>
        <p:spPr>
          <a:xfrm>
            <a:off x="4114939" y="4792853"/>
            <a:ext cx="635" cy="34290"/>
          </a:xfrm>
          <a:custGeom>
            <a:avLst/>
            <a:gdLst/>
            <a:ahLst/>
            <a:cxnLst/>
            <a:rect l="l" t="t" r="r" b="b"/>
            <a:pathLst>
              <a:path w="635" h="34289">
                <a:moveTo>
                  <a:pt x="0" y="34162"/>
                </a:moveTo>
                <a:lnTo>
                  <a:pt x="0" y="0"/>
                </a:lnTo>
                <a:lnTo>
                  <a:pt x="635" y="0"/>
                </a:lnTo>
                <a:lnTo>
                  <a:pt x="635" y="95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52" name="object 13752"/>
          <p:cNvSpPr/>
          <p:nvPr/>
        </p:nvSpPr>
        <p:spPr>
          <a:xfrm>
            <a:off x="4118495" y="48531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53" name="object 13753"/>
          <p:cNvSpPr/>
          <p:nvPr/>
        </p:nvSpPr>
        <p:spPr>
          <a:xfrm>
            <a:off x="4119130" y="48823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54" name="object 13754"/>
          <p:cNvSpPr/>
          <p:nvPr/>
        </p:nvSpPr>
        <p:spPr>
          <a:xfrm>
            <a:off x="4118876" y="48191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55" name="object 13755"/>
          <p:cNvSpPr/>
          <p:nvPr/>
        </p:nvSpPr>
        <p:spPr>
          <a:xfrm>
            <a:off x="4118622" y="4806950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190" y="-4762"/>
                </a:moveTo>
                <a:lnTo>
                  <a:pt x="190" y="5099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56" name="object 13756"/>
          <p:cNvSpPr/>
          <p:nvPr/>
        </p:nvSpPr>
        <p:spPr>
          <a:xfrm>
            <a:off x="4118368" y="4780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57" name="object 13757"/>
          <p:cNvSpPr/>
          <p:nvPr/>
        </p:nvSpPr>
        <p:spPr>
          <a:xfrm>
            <a:off x="4115320" y="4773929"/>
            <a:ext cx="3810" cy="19050"/>
          </a:xfrm>
          <a:custGeom>
            <a:avLst/>
            <a:gdLst/>
            <a:ahLst/>
            <a:cxnLst/>
            <a:rect l="l" t="t" r="r" b="b"/>
            <a:pathLst>
              <a:path w="3810" h="19050">
                <a:moveTo>
                  <a:pt x="0" y="18923"/>
                </a:moveTo>
                <a:lnTo>
                  <a:pt x="0" y="0"/>
                </a:lnTo>
                <a:lnTo>
                  <a:pt x="3302" y="0"/>
                </a:lnTo>
                <a:lnTo>
                  <a:pt x="3302" y="66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58" name="object 13758"/>
          <p:cNvSpPr/>
          <p:nvPr/>
        </p:nvSpPr>
        <p:spPr>
          <a:xfrm>
            <a:off x="4114685" y="4757165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1676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59" name="object 13759"/>
          <p:cNvSpPr/>
          <p:nvPr/>
        </p:nvSpPr>
        <p:spPr>
          <a:xfrm>
            <a:off x="4114558" y="474484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23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60" name="object 13760"/>
          <p:cNvSpPr/>
          <p:nvPr/>
        </p:nvSpPr>
        <p:spPr>
          <a:xfrm>
            <a:off x="4114304" y="473938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61" name="object 13761"/>
          <p:cNvSpPr/>
          <p:nvPr/>
        </p:nvSpPr>
        <p:spPr>
          <a:xfrm>
            <a:off x="4114177" y="47327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62" name="object 13762"/>
          <p:cNvSpPr/>
          <p:nvPr/>
        </p:nvSpPr>
        <p:spPr>
          <a:xfrm>
            <a:off x="4113923" y="47274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63" name="object 13763"/>
          <p:cNvSpPr/>
          <p:nvPr/>
        </p:nvSpPr>
        <p:spPr>
          <a:xfrm>
            <a:off x="4113669" y="4716779"/>
            <a:ext cx="635" cy="72390"/>
          </a:xfrm>
          <a:custGeom>
            <a:avLst/>
            <a:gdLst/>
            <a:ahLst/>
            <a:cxnLst/>
            <a:rect l="l" t="t" r="r" b="b"/>
            <a:pathLst>
              <a:path w="635" h="72389">
                <a:moveTo>
                  <a:pt x="254" y="-4762"/>
                </a:moveTo>
                <a:lnTo>
                  <a:pt x="254" y="7664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64" name="object 13764"/>
          <p:cNvSpPr/>
          <p:nvPr/>
        </p:nvSpPr>
        <p:spPr>
          <a:xfrm>
            <a:off x="4113288" y="4690364"/>
            <a:ext cx="635" cy="60960"/>
          </a:xfrm>
          <a:custGeom>
            <a:avLst/>
            <a:gdLst/>
            <a:ahLst/>
            <a:cxnLst/>
            <a:rect l="l" t="t" r="r" b="b"/>
            <a:pathLst>
              <a:path w="635" h="60960">
                <a:moveTo>
                  <a:pt x="317" y="-4762"/>
                </a:moveTo>
                <a:lnTo>
                  <a:pt x="317" y="6521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65" name="object 13765"/>
          <p:cNvSpPr/>
          <p:nvPr/>
        </p:nvSpPr>
        <p:spPr>
          <a:xfrm>
            <a:off x="4112907" y="46791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66" name="object 13766"/>
          <p:cNvSpPr/>
          <p:nvPr/>
        </p:nvSpPr>
        <p:spPr>
          <a:xfrm>
            <a:off x="4112780" y="46729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67" name="object 13767"/>
          <p:cNvSpPr/>
          <p:nvPr/>
        </p:nvSpPr>
        <p:spPr>
          <a:xfrm>
            <a:off x="4112526" y="4666488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253" y="-4762"/>
                </a:moveTo>
                <a:lnTo>
                  <a:pt x="253" y="6153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68" name="object 13768"/>
          <p:cNvSpPr/>
          <p:nvPr/>
        </p:nvSpPr>
        <p:spPr>
          <a:xfrm>
            <a:off x="4112145" y="46610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69" name="object 13769"/>
          <p:cNvSpPr/>
          <p:nvPr/>
        </p:nvSpPr>
        <p:spPr>
          <a:xfrm>
            <a:off x="4112018" y="4656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70" name="object 13770"/>
          <p:cNvSpPr/>
          <p:nvPr/>
        </p:nvSpPr>
        <p:spPr>
          <a:xfrm>
            <a:off x="4120019" y="46920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71" name="object 13771"/>
          <p:cNvSpPr/>
          <p:nvPr/>
        </p:nvSpPr>
        <p:spPr>
          <a:xfrm>
            <a:off x="4121543" y="47608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72" name="object 13772"/>
          <p:cNvSpPr/>
          <p:nvPr/>
        </p:nvSpPr>
        <p:spPr>
          <a:xfrm>
            <a:off x="4122305" y="48745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73" name="object 13773"/>
          <p:cNvSpPr/>
          <p:nvPr/>
        </p:nvSpPr>
        <p:spPr>
          <a:xfrm>
            <a:off x="4122178" y="4823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74" name="object 13774"/>
          <p:cNvSpPr/>
          <p:nvPr/>
        </p:nvSpPr>
        <p:spPr>
          <a:xfrm>
            <a:off x="4121924" y="4802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75" name="object 13775"/>
          <p:cNvSpPr/>
          <p:nvPr/>
        </p:nvSpPr>
        <p:spPr>
          <a:xfrm>
            <a:off x="4123448" y="4905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76" name="object 13776"/>
          <p:cNvSpPr/>
          <p:nvPr/>
        </p:nvSpPr>
        <p:spPr>
          <a:xfrm>
            <a:off x="4124083" y="49159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77" name="object 13777"/>
          <p:cNvSpPr/>
          <p:nvPr/>
        </p:nvSpPr>
        <p:spPr>
          <a:xfrm>
            <a:off x="4123829" y="4879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78" name="object 13778"/>
          <p:cNvSpPr/>
          <p:nvPr/>
        </p:nvSpPr>
        <p:spPr>
          <a:xfrm>
            <a:off x="4123575" y="4854575"/>
            <a:ext cx="635" cy="50800"/>
          </a:xfrm>
          <a:custGeom>
            <a:avLst/>
            <a:gdLst/>
            <a:ahLst/>
            <a:cxnLst/>
            <a:rect l="l" t="t" r="r" b="b"/>
            <a:pathLst>
              <a:path w="635" h="50800">
                <a:moveTo>
                  <a:pt x="190" y="-4762"/>
                </a:moveTo>
                <a:lnTo>
                  <a:pt x="190" y="5530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79" name="object 13779"/>
          <p:cNvSpPr/>
          <p:nvPr/>
        </p:nvSpPr>
        <p:spPr>
          <a:xfrm>
            <a:off x="4124591" y="4906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80" name="object 13780"/>
          <p:cNvSpPr/>
          <p:nvPr/>
        </p:nvSpPr>
        <p:spPr>
          <a:xfrm>
            <a:off x="4125607" y="49460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81" name="object 13781"/>
          <p:cNvSpPr/>
          <p:nvPr/>
        </p:nvSpPr>
        <p:spPr>
          <a:xfrm>
            <a:off x="4125353" y="4917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82" name="object 13782"/>
          <p:cNvSpPr/>
          <p:nvPr/>
        </p:nvSpPr>
        <p:spPr>
          <a:xfrm>
            <a:off x="4126877" y="4976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83" name="object 13783"/>
          <p:cNvSpPr/>
          <p:nvPr/>
        </p:nvSpPr>
        <p:spPr>
          <a:xfrm>
            <a:off x="4126750" y="49579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84" name="object 13784"/>
          <p:cNvSpPr/>
          <p:nvPr/>
        </p:nvSpPr>
        <p:spPr>
          <a:xfrm>
            <a:off x="4126496" y="4937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85" name="object 13785"/>
          <p:cNvSpPr/>
          <p:nvPr/>
        </p:nvSpPr>
        <p:spPr>
          <a:xfrm>
            <a:off x="4126369" y="49298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86" name="object 13786"/>
          <p:cNvSpPr/>
          <p:nvPr/>
        </p:nvSpPr>
        <p:spPr>
          <a:xfrm>
            <a:off x="4127512" y="4953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87" name="object 13787"/>
          <p:cNvSpPr/>
          <p:nvPr/>
        </p:nvSpPr>
        <p:spPr>
          <a:xfrm>
            <a:off x="4127258" y="4925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88" name="object 13788"/>
          <p:cNvSpPr/>
          <p:nvPr/>
        </p:nvSpPr>
        <p:spPr>
          <a:xfrm>
            <a:off x="4126496" y="4917059"/>
            <a:ext cx="1270" cy="13335"/>
          </a:xfrm>
          <a:custGeom>
            <a:avLst/>
            <a:gdLst/>
            <a:ahLst/>
            <a:cxnLst/>
            <a:rect l="l" t="t" r="r" b="b"/>
            <a:pathLst>
              <a:path w="1270" h="13335">
                <a:moveTo>
                  <a:pt x="0" y="12826"/>
                </a:moveTo>
                <a:lnTo>
                  <a:pt x="0" y="0"/>
                </a:lnTo>
                <a:lnTo>
                  <a:pt x="889" y="0"/>
                </a:lnTo>
                <a:lnTo>
                  <a:pt x="889" y="80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89" name="object 13789"/>
          <p:cNvSpPr/>
          <p:nvPr/>
        </p:nvSpPr>
        <p:spPr>
          <a:xfrm>
            <a:off x="4126115" y="490689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90" name="object 13790"/>
          <p:cNvSpPr/>
          <p:nvPr/>
        </p:nvSpPr>
        <p:spPr>
          <a:xfrm>
            <a:off x="4125988" y="48940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91" name="object 13791"/>
          <p:cNvSpPr/>
          <p:nvPr/>
        </p:nvSpPr>
        <p:spPr>
          <a:xfrm>
            <a:off x="4125480" y="4882641"/>
            <a:ext cx="1270" cy="34925"/>
          </a:xfrm>
          <a:custGeom>
            <a:avLst/>
            <a:gdLst/>
            <a:ahLst/>
            <a:cxnLst/>
            <a:rect l="l" t="t" r="r" b="b"/>
            <a:pathLst>
              <a:path w="1270" h="34925">
                <a:moveTo>
                  <a:pt x="0" y="34798"/>
                </a:moveTo>
                <a:lnTo>
                  <a:pt x="0" y="0"/>
                </a:lnTo>
                <a:lnTo>
                  <a:pt x="762" y="0"/>
                </a:lnTo>
                <a:lnTo>
                  <a:pt x="762" y="114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92" name="object 13792"/>
          <p:cNvSpPr/>
          <p:nvPr/>
        </p:nvSpPr>
        <p:spPr>
          <a:xfrm>
            <a:off x="4125226" y="48759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93" name="object 13793"/>
          <p:cNvSpPr/>
          <p:nvPr/>
        </p:nvSpPr>
        <p:spPr>
          <a:xfrm>
            <a:off x="4124972" y="48602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94" name="object 13794"/>
          <p:cNvSpPr/>
          <p:nvPr/>
        </p:nvSpPr>
        <p:spPr>
          <a:xfrm>
            <a:off x="4124718" y="4855209"/>
            <a:ext cx="635" cy="50800"/>
          </a:xfrm>
          <a:custGeom>
            <a:avLst/>
            <a:gdLst/>
            <a:ahLst/>
            <a:cxnLst/>
            <a:rect l="l" t="t" r="r" b="b"/>
            <a:pathLst>
              <a:path w="635" h="50800">
                <a:moveTo>
                  <a:pt x="254" y="-4762"/>
                </a:moveTo>
                <a:lnTo>
                  <a:pt x="254" y="5556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95" name="object 13795"/>
          <p:cNvSpPr/>
          <p:nvPr/>
        </p:nvSpPr>
        <p:spPr>
          <a:xfrm>
            <a:off x="4124464" y="4839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96" name="object 13796"/>
          <p:cNvSpPr/>
          <p:nvPr/>
        </p:nvSpPr>
        <p:spPr>
          <a:xfrm>
            <a:off x="4123829" y="4831969"/>
            <a:ext cx="1270" cy="22860"/>
          </a:xfrm>
          <a:custGeom>
            <a:avLst/>
            <a:gdLst/>
            <a:ahLst/>
            <a:cxnLst/>
            <a:rect l="l" t="t" r="r" b="b"/>
            <a:pathLst>
              <a:path w="1270" h="22860">
                <a:moveTo>
                  <a:pt x="0" y="22605"/>
                </a:moveTo>
                <a:lnTo>
                  <a:pt x="0" y="0"/>
                </a:lnTo>
                <a:lnTo>
                  <a:pt x="889" y="0"/>
                </a:lnTo>
                <a:lnTo>
                  <a:pt x="889" y="77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97" name="object 13797"/>
          <p:cNvSpPr/>
          <p:nvPr/>
        </p:nvSpPr>
        <p:spPr>
          <a:xfrm>
            <a:off x="4123321" y="482219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98" name="object 13798"/>
          <p:cNvSpPr/>
          <p:nvPr/>
        </p:nvSpPr>
        <p:spPr>
          <a:xfrm>
            <a:off x="4123067" y="48056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99" name="object 13799"/>
          <p:cNvSpPr/>
          <p:nvPr/>
        </p:nvSpPr>
        <p:spPr>
          <a:xfrm>
            <a:off x="4122940" y="47901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00" name="object 13800"/>
          <p:cNvSpPr/>
          <p:nvPr/>
        </p:nvSpPr>
        <p:spPr>
          <a:xfrm>
            <a:off x="4122686" y="4783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01" name="object 13801"/>
          <p:cNvSpPr/>
          <p:nvPr/>
        </p:nvSpPr>
        <p:spPr>
          <a:xfrm>
            <a:off x="4122051" y="4773676"/>
            <a:ext cx="1270" cy="29209"/>
          </a:xfrm>
          <a:custGeom>
            <a:avLst/>
            <a:gdLst/>
            <a:ahLst/>
            <a:cxnLst/>
            <a:rect l="l" t="t" r="r" b="b"/>
            <a:pathLst>
              <a:path w="1270" h="29210">
                <a:moveTo>
                  <a:pt x="0" y="29083"/>
                </a:moveTo>
                <a:lnTo>
                  <a:pt x="0" y="0"/>
                </a:lnTo>
                <a:lnTo>
                  <a:pt x="889" y="0"/>
                </a:lnTo>
                <a:lnTo>
                  <a:pt x="889" y="97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02" name="object 13802"/>
          <p:cNvSpPr/>
          <p:nvPr/>
        </p:nvSpPr>
        <p:spPr>
          <a:xfrm>
            <a:off x="4128020" y="4834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03" name="object 13803"/>
          <p:cNvSpPr/>
          <p:nvPr/>
        </p:nvSpPr>
        <p:spPr>
          <a:xfrm>
            <a:off x="4128655" y="48284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04" name="object 13804"/>
          <p:cNvSpPr/>
          <p:nvPr/>
        </p:nvSpPr>
        <p:spPr>
          <a:xfrm>
            <a:off x="4130306" y="4944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05" name="object 13805"/>
          <p:cNvSpPr/>
          <p:nvPr/>
        </p:nvSpPr>
        <p:spPr>
          <a:xfrm>
            <a:off x="4130179" y="49240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06" name="object 13806"/>
          <p:cNvSpPr/>
          <p:nvPr/>
        </p:nvSpPr>
        <p:spPr>
          <a:xfrm>
            <a:off x="4129925" y="4899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07" name="object 13807"/>
          <p:cNvSpPr/>
          <p:nvPr/>
        </p:nvSpPr>
        <p:spPr>
          <a:xfrm>
            <a:off x="4129798" y="48831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08" name="object 13808"/>
          <p:cNvSpPr/>
          <p:nvPr/>
        </p:nvSpPr>
        <p:spPr>
          <a:xfrm>
            <a:off x="4129544" y="4869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09" name="object 13809"/>
          <p:cNvSpPr/>
          <p:nvPr/>
        </p:nvSpPr>
        <p:spPr>
          <a:xfrm>
            <a:off x="4129417" y="48545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10" name="object 13810"/>
          <p:cNvSpPr/>
          <p:nvPr/>
        </p:nvSpPr>
        <p:spPr>
          <a:xfrm>
            <a:off x="4129163" y="48312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11" name="object 13811"/>
          <p:cNvSpPr/>
          <p:nvPr/>
        </p:nvSpPr>
        <p:spPr>
          <a:xfrm>
            <a:off x="4129036" y="48138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12" name="object 13812"/>
          <p:cNvSpPr/>
          <p:nvPr/>
        </p:nvSpPr>
        <p:spPr>
          <a:xfrm>
            <a:off x="4128655" y="4803013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5400"/>
                </a:moveTo>
                <a:lnTo>
                  <a:pt x="0" y="0"/>
                </a:lnTo>
                <a:lnTo>
                  <a:pt x="508" y="0"/>
                </a:lnTo>
                <a:lnTo>
                  <a:pt x="508" y="107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13" name="object 13813"/>
          <p:cNvSpPr/>
          <p:nvPr/>
        </p:nvSpPr>
        <p:spPr>
          <a:xfrm>
            <a:off x="4128401" y="47922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14" name="object 13814"/>
          <p:cNvSpPr/>
          <p:nvPr/>
        </p:nvSpPr>
        <p:spPr>
          <a:xfrm>
            <a:off x="4128147" y="4771771"/>
            <a:ext cx="635" cy="62865"/>
          </a:xfrm>
          <a:custGeom>
            <a:avLst/>
            <a:gdLst/>
            <a:ahLst/>
            <a:cxnLst/>
            <a:rect l="l" t="t" r="r" b="b"/>
            <a:pathLst>
              <a:path w="635" h="62864">
                <a:moveTo>
                  <a:pt x="254" y="-4762"/>
                </a:moveTo>
                <a:lnTo>
                  <a:pt x="254" y="6750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15" name="object 13815"/>
          <p:cNvSpPr/>
          <p:nvPr/>
        </p:nvSpPr>
        <p:spPr>
          <a:xfrm>
            <a:off x="4127893" y="47623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16" name="object 13816"/>
          <p:cNvSpPr/>
          <p:nvPr/>
        </p:nvSpPr>
        <p:spPr>
          <a:xfrm>
            <a:off x="4122559" y="4755134"/>
            <a:ext cx="5715" cy="19050"/>
          </a:xfrm>
          <a:custGeom>
            <a:avLst/>
            <a:gdLst/>
            <a:ahLst/>
            <a:cxnLst/>
            <a:rect l="l" t="t" r="r" b="b"/>
            <a:pathLst>
              <a:path w="5714" h="19050">
                <a:moveTo>
                  <a:pt x="0" y="18541"/>
                </a:moveTo>
                <a:lnTo>
                  <a:pt x="0" y="0"/>
                </a:lnTo>
                <a:lnTo>
                  <a:pt x="5588" y="0"/>
                </a:lnTo>
                <a:lnTo>
                  <a:pt x="5588" y="72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17" name="object 13817"/>
          <p:cNvSpPr/>
          <p:nvPr/>
        </p:nvSpPr>
        <p:spPr>
          <a:xfrm>
            <a:off x="4121670" y="4723638"/>
            <a:ext cx="3810" cy="37465"/>
          </a:xfrm>
          <a:custGeom>
            <a:avLst/>
            <a:gdLst/>
            <a:ahLst/>
            <a:cxnLst/>
            <a:rect l="l" t="t" r="r" b="b"/>
            <a:pathLst>
              <a:path w="3810" h="37464">
                <a:moveTo>
                  <a:pt x="0" y="37211"/>
                </a:moveTo>
                <a:lnTo>
                  <a:pt x="0" y="0"/>
                </a:lnTo>
                <a:lnTo>
                  <a:pt x="3682" y="0"/>
                </a:lnTo>
                <a:lnTo>
                  <a:pt x="3682" y="314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18" name="object 13818"/>
          <p:cNvSpPr/>
          <p:nvPr/>
        </p:nvSpPr>
        <p:spPr>
          <a:xfrm>
            <a:off x="4121416" y="4714875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87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19" name="object 13819"/>
          <p:cNvSpPr/>
          <p:nvPr/>
        </p:nvSpPr>
        <p:spPr>
          <a:xfrm>
            <a:off x="4121162" y="469645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84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20" name="object 13820"/>
          <p:cNvSpPr/>
          <p:nvPr/>
        </p:nvSpPr>
        <p:spPr>
          <a:xfrm>
            <a:off x="4121035" y="469239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21" name="object 13821"/>
          <p:cNvSpPr/>
          <p:nvPr/>
        </p:nvSpPr>
        <p:spPr>
          <a:xfrm>
            <a:off x="4120781" y="468261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22" name="object 13822"/>
          <p:cNvSpPr/>
          <p:nvPr/>
        </p:nvSpPr>
        <p:spPr>
          <a:xfrm>
            <a:off x="4120654" y="46791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23" name="object 13823"/>
          <p:cNvSpPr/>
          <p:nvPr/>
        </p:nvSpPr>
        <p:spPr>
          <a:xfrm>
            <a:off x="4120400" y="46715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24" name="object 13824"/>
          <p:cNvSpPr/>
          <p:nvPr/>
        </p:nvSpPr>
        <p:spPr>
          <a:xfrm>
            <a:off x="4120146" y="4663694"/>
            <a:ext cx="635" cy="28575"/>
          </a:xfrm>
          <a:custGeom>
            <a:avLst/>
            <a:gdLst/>
            <a:ahLst/>
            <a:cxnLst/>
            <a:rect l="l" t="t" r="r" b="b"/>
            <a:pathLst>
              <a:path w="635" h="28575">
                <a:moveTo>
                  <a:pt x="0" y="28321"/>
                </a:moveTo>
                <a:lnTo>
                  <a:pt x="0" y="0"/>
                </a:lnTo>
                <a:lnTo>
                  <a:pt x="508" y="0"/>
                </a:lnTo>
                <a:lnTo>
                  <a:pt x="508" y="78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25" name="object 13825"/>
          <p:cNvSpPr/>
          <p:nvPr/>
        </p:nvSpPr>
        <p:spPr>
          <a:xfrm>
            <a:off x="4119892" y="4656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26" name="object 13826"/>
          <p:cNvSpPr/>
          <p:nvPr/>
        </p:nvSpPr>
        <p:spPr>
          <a:xfrm>
            <a:off x="4119638" y="46485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27" name="object 13827"/>
          <p:cNvSpPr/>
          <p:nvPr/>
        </p:nvSpPr>
        <p:spPr>
          <a:xfrm>
            <a:off x="4119511" y="4639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28" name="object 13828"/>
          <p:cNvSpPr/>
          <p:nvPr/>
        </p:nvSpPr>
        <p:spPr>
          <a:xfrm>
            <a:off x="4112272" y="4636008"/>
            <a:ext cx="7620" cy="20320"/>
          </a:xfrm>
          <a:custGeom>
            <a:avLst/>
            <a:gdLst/>
            <a:ahLst/>
            <a:cxnLst/>
            <a:rect l="l" t="t" r="r" b="b"/>
            <a:pathLst>
              <a:path w="7620" h="20320">
                <a:moveTo>
                  <a:pt x="0" y="20320"/>
                </a:moveTo>
                <a:lnTo>
                  <a:pt x="0" y="0"/>
                </a:lnTo>
                <a:lnTo>
                  <a:pt x="7365" y="0"/>
                </a:lnTo>
                <a:lnTo>
                  <a:pt x="7365" y="30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29" name="object 13829"/>
          <p:cNvSpPr/>
          <p:nvPr/>
        </p:nvSpPr>
        <p:spPr>
          <a:xfrm>
            <a:off x="4111764" y="4588255"/>
            <a:ext cx="4445" cy="100330"/>
          </a:xfrm>
          <a:custGeom>
            <a:avLst/>
            <a:gdLst/>
            <a:ahLst/>
            <a:cxnLst/>
            <a:rect l="l" t="t" r="r" b="b"/>
            <a:pathLst>
              <a:path w="4445" h="100329">
                <a:moveTo>
                  <a:pt x="0" y="100329"/>
                </a:moveTo>
                <a:lnTo>
                  <a:pt x="0" y="0"/>
                </a:lnTo>
                <a:lnTo>
                  <a:pt x="4191" y="0"/>
                </a:lnTo>
                <a:lnTo>
                  <a:pt x="4191" y="477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30" name="object 13830"/>
          <p:cNvSpPr/>
          <p:nvPr/>
        </p:nvSpPr>
        <p:spPr>
          <a:xfrm>
            <a:off x="4111637" y="4575175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1308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31" name="object 13831"/>
          <p:cNvSpPr/>
          <p:nvPr/>
        </p:nvSpPr>
        <p:spPr>
          <a:xfrm>
            <a:off x="4131449" y="47669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32" name="object 13832"/>
          <p:cNvSpPr/>
          <p:nvPr/>
        </p:nvSpPr>
        <p:spPr>
          <a:xfrm>
            <a:off x="4131322" y="47076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33" name="object 13833"/>
          <p:cNvSpPr/>
          <p:nvPr/>
        </p:nvSpPr>
        <p:spPr>
          <a:xfrm>
            <a:off x="4131068" y="46490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34" name="object 13834"/>
          <p:cNvSpPr/>
          <p:nvPr/>
        </p:nvSpPr>
        <p:spPr>
          <a:xfrm>
            <a:off x="4130941" y="46052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35" name="object 13835"/>
          <p:cNvSpPr/>
          <p:nvPr/>
        </p:nvSpPr>
        <p:spPr>
          <a:xfrm>
            <a:off x="4132211" y="4701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36" name="object 13836"/>
          <p:cNvSpPr/>
          <p:nvPr/>
        </p:nvSpPr>
        <p:spPr>
          <a:xfrm>
            <a:off x="4132084" y="46595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37" name="object 13837"/>
          <p:cNvSpPr/>
          <p:nvPr/>
        </p:nvSpPr>
        <p:spPr>
          <a:xfrm>
            <a:off x="4132592" y="46739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38" name="object 13838"/>
          <p:cNvSpPr/>
          <p:nvPr/>
        </p:nvSpPr>
        <p:spPr>
          <a:xfrm>
            <a:off x="4132973" y="46954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39" name="object 13839"/>
          <p:cNvSpPr/>
          <p:nvPr/>
        </p:nvSpPr>
        <p:spPr>
          <a:xfrm>
            <a:off x="4133735" y="47640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40" name="object 13840"/>
          <p:cNvSpPr/>
          <p:nvPr/>
        </p:nvSpPr>
        <p:spPr>
          <a:xfrm>
            <a:off x="4135132" y="48159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41" name="object 13841"/>
          <p:cNvSpPr/>
          <p:nvPr/>
        </p:nvSpPr>
        <p:spPr>
          <a:xfrm>
            <a:off x="4135894" y="48745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42" name="object 13842"/>
          <p:cNvSpPr/>
          <p:nvPr/>
        </p:nvSpPr>
        <p:spPr>
          <a:xfrm>
            <a:off x="4135640" y="48215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43" name="object 13843"/>
          <p:cNvSpPr/>
          <p:nvPr/>
        </p:nvSpPr>
        <p:spPr>
          <a:xfrm>
            <a:off x="4135513" y="48055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44" name="object 13844"/>
          <p:cNvSpPr/>
          <p:nvPr/>
        </p:nvSpPr>
        <p:spPr>
          <a:xfrm>
            <a:off x="4135132" y="4769484"/>
            <a:ext cx="635" cy="46990"/>
          </a:xfrm>
          <a:custGeom>
            <a:avLst/>
            <a:gdLst/>
            <a:ahLst/>
            <a:cxnLst/>
            <a:rect l="l" t="t" r="r" b="b"/>
            <a:pathLst>
              <a:path w="635" h="46989">
                <a:moveTo>
                  <a:pt x="253" y="-4762"/>
                </a:moveTo>
                <a:lnTo>
                  <a:pt x="253" y="5124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45" name="object 13845"/>
          <p:cNvSpPr/>
          <p:nvPr/>
        </p:nvSpPr>
        <p:spPr>
          <a:xfrm>
            <a:off x="4134878" y="47470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46" name="object 13846"/>
          <p:cNvSpPr/>
          <p:nvPr/>
        </p:nvSpPr>
        <p:spPr>
          <a:xfrm>
            <a:off x="4134751" y="47337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47" name="object 13847"/>
          <p:cNvSpPr/>
          <p:nvPr/>
        </p:nvSpPr>
        <p:spPr>
          <a:xfrm>
            <a:off x="4134497" y="47150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48" name="object 13848"/>
          <p:cNvSpPr/>
          <p:nvPr/>
        </p:nvSpPr>
        <p:spPr>
          <a:xfrm>
            <a:off x="4134370" y="46956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49" name="object 13849"/>
          <p:cNvSpPr/>
          <p:nvPr/>
        </p:nvSpPr>
        <p:spPr>
          <a:xfrm>
            <a:off x="4134116" y="4690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50" name="object 13850"/>
          <p:cNvSpPr/>
          <p:nvPr/>
        </p:nvSpPr>
        <p:spPr>
          <a:xfrm>
            <a:off x="4133862" y="4687570"/>
            <a:ext cx="635" cy="76835"/>
          </a:xfrm>
          <a:custGeom>
            <a:avLst/>
            <a:gdLst/>
            <a:ahLst/>
            <a:cxnLst/>
            <a:rect l="l" t="t" r="r" b="b"/>
            <a:pathLst>
              <a:path w="635" h="76835">
                <a:moveTo>
                  <a:pt x="253" y="-4762"/>
                </a:moveTo>
                <a:lnTo>
                  <a:pt x="253" y="8121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51" name="object 13851"/>
          <p:cNvSpPr/>
          <p:nvPr/>
        </p:nvSpPr>
        <p:spPr>
          <a:xfrm>
            <a:off x="4133608" y="4664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52" name="object 13852"/>
          <p:cNvSpPr/>
          <p:nvPr/>
        </p:nvSpPr>
        <p:spPr>
          <a:xfrm>
            <a:off x="4133354" y="46504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53" name="object 13853"/>
          <p:cNvSpPr/>
          <p:nvPr/>
        </p:nvSpPr>
        <p:spPr>
          <a:xfrm>
            <a:off x="4133100" y="4641596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254" y="-4762"/>
                </a:moveTo>
                <a:lnTo>
                  <a:pt x="254" y="5861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54" name="object 13854"/>
          <p:cNvSpPr/>
          <p:nvPr/>
        </p:nvSpPr>
        <p:spPr>
          <a:xfrm>
            <a:off x="4132719" y="4623434"/>
            <a:ext cx="635" cy="50800"/>
          </a:xfrm>
          <a:custGeom>
            <a:avLst/>
            <a:gdLst/>
            <a:ahLst/>
            <a:cxnLst/>
            <a:rect l="l" t="t" r="r" b="b"/>
            <a:pathLst>
              <a:path w="635" h="50800">
                <a:moveTo>
                  <a:pt x="0" y="50546"/>
                </a:moveTo>
                <a:lnTo>
                  <a:pt x="0" y="0"/>
                </a:lnTo>
                <a:lnTo>
                  <a:pt x="635" y="0"/>
                </a:lnTo>
                <a:lnTo>
                  <a:pt x="635" y="181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55" name="object 13855"/>
          <p:cNvSpPr/>
          <p:nvPr/>
        </p:nvSpPr>
        <p:spPr>
          <a:xfrm>
            <a:off x="4132211" y="4605782"/>
            <a:ext cx="1270" cy="53975"/>
          </a:xfrm>
          <a:custGeom>
            <a:avLst/>
            <a:gdLst/>
            <a:ahLst/>
            <a:cxnLst/>
            <a:rect l="l" t="t" r="r" b="b"/>
            <a:pathLst>
              <a:path w="1270" h="53975">
                <a:moveTo>
                  <a:pt x="0" y="53721"/>
                </a:moveTo>
                <a:lnTo>
                  <a:pt x="0" y="0"/>
                </a:lnTo>
                <a:lnTo>
                  <a:pt x="762" y="0"/>
                </a:lnTo>
                <a:lnTo>
                  <a:pt x="762" y="176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56" name="object 13856"/>
          <p:cNvSpPr/>
          <p:nvPr/>
        </p:nvSpPr>
        <p:spPr>
          <a:xfrm>
            <a:off x="4131830" y="458304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57" name="object 13857"/>
          <p:cNvSpPr/>
          <p:nvPr/>
        </p:nvSpPr>
        <p:spPr>
          <a:xfrm>
            <a:off x="4131068" y="4575302"/>
            <a:ext cx="1270" cy="30480"/>
          </a:xfrm>
          <a:custGeom>
            <a:avLst/>
            <a:gdLst/>
            <a:ahLst/>
            <a:cxnLst/>
            <a:rect l="l" t="t" r="r" b="b"/>
            <a:pathLst>
              <a:path w="1270" h="30479">
                <a:moveTo>
                  <a:pt x="0" y="29972"/>
                </a:moveTo>
                <a:lnTo>
                  <a:pt x="0" y="0"/>
                </a:lnTo>
                <a:lnTo>
                  <a:pt x="1143" y="0"/>
                </a:lnTo>
                <a:lnTo>
                  <a:pt x="1143" y="77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58" name="object 13858"/>
          <p:cNvSpPr/>
          <p:nvPr/>
        </p:nvSpPr>
        <p:spPr>
          <a:xfrm>
            <a:off x="4130687" y="457034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59" name="object 13859"/>
          <p:cNvSpPr/>
          <p:nvPr/>
        </p:nvSpPr>
        <p:spPr>
          <a:xfrm>
            <a:off x="4112780" y="4556633"/>
            <a:ext cx="18415" cy="19050"/>
          </a:xfrm>
          <a:custGeom>
            <a:avLst/>
            <a:gdLst/>
            <a:ahLst/>
            <a:cxnLst/>
            <a:rect l="l" t="t" r="r" b="b"/>
            <a:pathLst>
              <a:path w="18414" h="19050">
                <a:moveTo>
                  <a:pt x="0" y="18541"/>
                </a:moveTo>
                <a:lnTo>
                  <a:pt x="0" y="0"/>
                </a:lnTo>
                <a:lnTo>
                  <a:pt x="18415" y="0"/>
                </a:lnTo>
                <a:lnTo>
                  <a:pt x="18415" y="137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60" name="object 13860"/>
          <p:cNvSpPr/>
          <p:nvPr/>
        </p:nvSpPr>
        <p:spPr>
          <a:xfrm>
            <a:off x="4111002" y="4522215"/>
            <a:ext cx="11430" cy="40005"/>
          </a:xfrm>
          <a:custGeom>
            <a:avLst/>
            <a:gdLst/>
            <a:ahLst/>
            <a:cxnLst/>
            <a:rect l="l" t="t" r="r" b="b"/>
            <a:pathLst>
              <a:path w="11429" h="40004">
                <a:moveTo>
                  <a:pt x="0" y="39497"/>
                </a:moveTo>
                <a:lnTo>
                  <a:pt x="0" y="0"/>
                </a:lnTo>
                <a:lnTo>
                  <a:pt x="10922" y="0"/>
                </a:lnTo>
                <a:lnTo>
                  <a:pt x="10922" y="344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61" name="object 13861"/>
          <p:cNvSpPr/>
          <p:nvPr/>
        </p:nvSpPr>
        <p:spPr>
          <a:xfrm>
            <a:off x="4110621" y="4517897"/>
            <a:ext cx="6350" cy="92075"/>
          </a:xfrm>
          <a:custGeom>
            <a:avLst/>
            <a:gdLst/>
            <a:ahLst/>
            <a:cxnLst/>
            <a:rect l="l" t="t" r="r" b="b"/>
            <a:pathLst>
              <a:path w="6350" h="92075">
                <a:moveTo>
                  <a:pt x="0" y="91694"/>
                </a:moveTo>
                <a:lnTo>
                  <a:pt x="0" y="0"/>
                </a:lnTo>
                <a:lnTo>
                  <a:pt x="5842" y="0"/>
                </a:lnTo>
                <a:lnTo>
                  <a:pt x="5842" y="43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62" name="object 13862"/>
          <p:cNvSpPr/>
          <p:nvPr/>
        </p:nvSpPr>
        <p:spPr>
          <a:xfrm>
            <a:off x="4110240" y="4511421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302" y="0"/>
                </a:lnTo>
                <a:lnTo>
                  <a:pt x="3302" y="6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63" name="object 13863"/>
          <p:cNvSpPr/>
          <p:nvPr/>
        </p:nvSpPr>
        <p:spPr>
          <a:xfrm>
            <a:off x="4109986" y="4509642"/>
            <a:ext cx="1905" cy="118745"/>
          </a:xfrm>
          <a:custGeom>
            <a:avLst/>
            <a:gdLst/>
            <a:ahLst/>
            <a:cxnLst/>
            <a:rect l="l" t="t" r="r" b="b"/>
            <a:pathLst>
              <a:path w="1904" h="118745">
                <a:moveTo>
                  <a:pt x="0" y="118237"/>
                </a:moveTo>
                <a:lnTo>
                  <a:pt x="0" y="0"/>
                </a:lnTo>
                <a:lnTo>
                  <a:pt x="1905" y="0"/>
                </a:lnTo>
                <a:lnTo>
                  <a:pt x="1905" y="17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64" name="object 13864"/>
          <p:cNvSpPr/>
          <p:nvPr/>
        </p:nvSpPr>
        <p:spPr>
          <a:xfrm>
            <a:off x="4109732" y="4493514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270" y="0"/>
                </a:lnTo>
                <a:lnTo>
                  <a:pt x="1270" y="16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65" name="object 13865"/>
          <p:cNvSpPr/>
          <p:nvPr/>
        </p:nvSpPr>
        <p:spPr>
          <a:xfrm>
            <a:off x="4138561" y="48371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66" name="object 13866"/>
          <p:cNvSpPr/>
          <p:nvPr/>
        </p:nvSpPr>
        <p:spPr>
          <a:xfrm>
            <a:off x="4140149" y="4670869"/>
            <a:ext cx="0" cy="248920"/>
          </a:xfrm>
          <a:custGeom>
            <a:avLst/>
            <a:gdLst/>
            <a:ahLst/>
            <a:cxnLst/>
            <a:rect l="l" t="t" r="r" b="b"/>
            <a:pathLst>
              <a:path h="248920">
                <a:moveTo>
                  <a:pt x="0" y="0"/>
                </a:moveTo>
                <a:lnTo>
                  <a:pt x="0" y="248729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67" name="object 13867"/>
          <p:cNvSpPr/>
          <p:nvPr/>
        </p:nvSpPr>
        <p:spPr>
          <a:xfrm>
            <a:off x="4138815" y="4692903"/>
            <a:ext cx="1270" cy="26034"/>
          </a:xfrm>
          <a:custGeom>
            <a:avLst/>
            <a:gdLst/>
            <a:ahLst/>
            <a:cxnLst/>
            <a:rect l="l" t="t" r="r" b="b"/>
            <a:pathLst>
              <a:path w="1270" h="26035">
                <a:moveTo>
                  <a:pt x="0" y="25780"/>
                </a:moveTo>
                <a:lnTo>
                  <a:pt x="0" y="0"/>
                </a:lnTo>
                <a:lnTo>
                  <a:pt x="762" y="0"/>
                </a:lnTo>
                <a:lnTo>
                  <a:pt x="762" y="232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68" name="object 13868"/>
          <p:cNvSpPr/>
          <p:nvPr/>
        </p:nvSpPr>
        <p:spPr>
          <a:xfrm>
            <a:off x="4138180" y="46691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69" name="object 13869"/>
          <p:cNvSpPr/>
          <p:nvPr/>
        </p:nvSpPr>
        <p:spPr>
          <a:xfrm>
            <a:off x="4137926" y="46385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70" name="object 13870"/>
          <p:cNvSpPr/>
          <p:nvPr/>
        </p:nvSpPr>
        <p:spPr>
          <a:xfrm>
            <a:off x="4137799" y="46300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71" name="object 13871"/>
          <p:cNvSpPr/>
          <p:nvPr/>
        </p:nvSpPr>
        <p:spPr>
          <a:xfrm>
            <a:off x="4137545" y="46142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72" name="object 13872"/>
          <p:cNvSpPr/>
          <p:nvPr/>
        </p:nvSpPr>
        <p:spPr>
          <a:xfrm>
            <a:off x="4137418" y="4591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73" name="object 13873"/>
          <p:cNvSpPr/>
          <p:nvPr/>
        </p:nvSpPr>
        <p:spPr>
          <a:xfrm>
            <a:off x="4137164" y="4580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74" name="object 13874"/>
          <p:cNvSpPr/>
          <p:nvPr/>
        </p:nvSpPr>
        <p:spPr>
          <a:xfrm>
            <a:off x="4137037" y="45746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75" name="object 13875"/>
          <p:cNvSpPr/>
          <p:nvPr/>
        </p:nvSpPr>
        <p:spPr>
          <a:xfrm>
            <a:off x="4136783" y="4557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76" name="object 13876"/>
          <p:cNvSpPr/>
          <p:nvPr/>
        </p:nvSpPr>
        <p:spPr>
          <a:xfrm>
            <a:off x="4136656" y="4547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77" name="object 13877"/>
          <p:cNvSpPr/>
          <p:nvPr/>
        </p:nvSpPr>
        <p:spPr>
          <a:xfrm>
            <a:off x="4136402" y="45079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78" name="object 13878"/>
          <p:cNvSpPr/>
          <p:nvPr/>
        </p:nvSpPr>
        <p:spPr>
          <a:xfrm>
            <a:off x="4136275" y="44931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79" name="object 13879"/>
          <p:cNvSpPr/>
          <p:nvPr/>
        </p:nvSpPr>
        <p:spPr>
          <a:xfrm>
            <a:off x="4110367" y="4475353"/>
            <a:ext cx="26034" cy="18415"/>
          </a:xfrm>
          <a:custGeom>
            <a:avLst/>
            <a:gdLst/>
            <a:ahLst/>
            <a:cxnLst/>
            <a:rect l="l" t="t" r="r" b="b"/>
            <a:pathLst>
              <a:path w="26035" h="18414">
                <a:moveTo>
                  <a:pt x="0" y="18161"/>
                </a:moveTo>
                <a:lnTo>
                  <a:pt x="0" y="0"/>
                </a:lnTo>
                <a:lnTo>
                  <a:pt x="26034" y="0"/>
                </a:lnTo>
                <a:lnTo>
                  <a:pt x="26034" y="177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80" name="object 13880"/>
          <p:cNvSpPr/>
          <p:nvPr/>
        </p:nvSpPr>
        <p:spPr>
          <a:xfrm>
            <a:off x="4141228" y="4708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81" name="object 13881"/>
          <p:cNvSpPr/>
          <p:nvPr/>
        </p:nvSpPr>
        <p:spPr>
          <a:xfrm>
            <a:off x="4140974" y="4580382"/>
            <a:ext cx="635" cy="128905"/>
          </a:xfrm>
          <a:custGeom>
            <a:avLst/>
            <a:gdLst/>
            <a:ahLst/>
            <a:cxnLst/>
            <a:rect l="l" t="t" r="r" b="b"/>
            <a:pathLst>
              <a:path w="635" h="128904">
                <a:moveTo>
                  <a:pt x="126" y="-4762"/>
                </a:moveTo>
                <a:lnTo>
                  <a:pt x="126" y="13315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82" name="object 13882"/>
          <p:cNvSpPr/>
          <p:nvPr/>
        </p:nvSpPr>
        <p:spPr>
          <a:xfrm>
            <a:off x="4140847" y="45215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83" name="object 13883"/>
          <p:cNvSpPr/>
          <p:nvPr/>
        </p:nvSpPr>
        <p:spPr>
          <a:xfrm>
            <a:off x="4140593" y="44662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84" name="object 13884"/>
          <p:cNvSpPr/>
          <p:nvPr/>
        </p:nvSpPr>
        <p:spPr>
          <a:xfrm>
            <a:off x="4140466" y="4436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85" name="object 13885"/>
          <p:cNvSpPr/>
          <p:nvPr/>
        </p:nvSpPr>
        <p:spPr>
          <a:xfrm>
            <a:off x="4123448" y="4405121"/>
            <a:ext cx="17145" cy="70485"/>
          </a:xfrm>
          <a:custGeom>
            <a:avLst/>
            <a:gdLst/>
            <a:ahLst/>
            <a:cxnLst/>
            <a:rect l="l" t="t" r="r" b="b"/>
            <a:pathLst>
              <a:path w="17145" h="70485">
                <a:moveTo>
                  <a:pt x="0" y="70230"/>
                </a:moveTo>
                <a:lnTo>
                  <a:pt x="0" y="0"/>
                </a:lnTo>
                <a:lnTo>
                  <a:pt x="17145" y="0"/>
                </a:lnTo>
                <a:lnTo>
                  <a:pt x="17145" y="309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86" name="object 13886"/>
          <p:cNvSpPr/>
          <p:nvPr/>
        </p:nvSpPr>
        <p:spPr>
          <a:xfrm>
            <a:off x="4109478" y="4375784"/>
            <a:ext cx="22860" cy="73025"/>
          </a:xfrm>
          <a:custGeom>
            <a:avLst/>
            <a:gdLst/>
            <a:ahLst/>
            <a:cxnLst/>
            <a:rect l="l" t="t" r="r" b="b"/>
            <a:pathLst>
              <a:path w="22860" h="73025">
                <a:moveTo>
                  <a:pt x="0" y="72898"/>
                </a:moveTo>
                <a:lnTo>
                  <a:pt x="0" y="0"/>
                </a:lnTo>
                <a:lnTo>
                  <a:pt x="22479" y="0"/>
                </a:lnTo>
                <a:lnTo>
                  <a:pt x="22479" y="293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87" name="object 13887"/>
          <p:cNvSpPr/>
          <p:nvPr/>
        </p:nvSpPr>
        <p:spPr>
          <a:xfrm>
            <a:off x="4085348" y="4363973"/>
            <a:ext cx="35560" cy="34925"/>
          </a:xfrm>
          <a:custGeom>
            <a:avLst/>
            <a:gdLst/>
            <a:ahLst/>
            <a:cxnLst/>
            <a:rect l="l" t="t" r="r" b="b"/>
            <a:pathLst>
              <a:path w="35560" h="34925">
                <a:moveTo>
                  <a:pt x="0" y="34798"/>
                </a:moveTo>
                <a:lnTo>
                  <a:pt x="0" y="0"/>
                </a:lnTo>
                <a:lnTo>
                  <a:pt x="35433" y="0"/>
                </a:lnTo>
                <a:lnTo>
                  <a:pt x="35433" y="118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88" name="object 13888"/>
          <p:cNvSpPr/>
          <p:nvPr/>
        </p:nvSpPr>
        <p:spPr>
          <a:xfrm>
            <a:off x="4141736" y="4497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89" name="object 13889"/>
          <p:cNvSpPr/>
          <p:nvPr/>
        </p:nvSpPr>
        <p:spPr>
          <a:xfrm>
            <a:off x="4141609" y="4304157"/>
            <a:ext cx="635" cy="193040"/>
          </a:xfrm>
          <a:custGeom>
            <a:avLst/>
            <a:gdLst/>
            <a:ahLst/>
            <a:cxnLst/>
            <a:rect l="l" t="t" r="r" b="b"/>
            <a:pathLst>
              <a:path w="635" h="193039">
                <a:moveTo>
                  <a:pt x="126" y="-4762"/>
                </a:moveTo>
                <a:lnTo>
                  <a:pt x="126" y="19780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90" name="object 13890"/>
          <p:cNvSpPr/>
          <p:nvPr/>
        </p:nvSpPr>
        <p:spPr>
          <a:xfrm>
            <a:off x="4103001" y="4257547"/>
            <a:ext cx="38735" cy="106680"/>
          </a:xfrm>
          <a:custGeom>
            <a:avLst/>
            <a:gdLst/>
            <a:ahLst/>
            <a:cxnLst/>
            <a:rect l="l" t="t" r="r" b="b"/>
            <a:pathLst>
              <a:path w="38735" h="106679">
                <a:moveTo>
                  <a:pt x="0" y="106425"/>
                </a:moveTo>
                <a:lnTo>
                  <a:pt x="0" y="0"/>
                </a:lnTo>
                <a:lnTo>
                  <a:pt x="38735" y="0"/>
                </a:lnTo>
                <a:lnTo>
                  <a:pt x="38735" y="466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91" name="object 13891"/>
          <p:cNvSpPr/>
          <p:nvPr/>
        </p:nvSpPr>
        <p:spPr>
          <a:xfrm>
            <a:off x="4061345" y="4205223"/>
            <a:ext cx="61594" cy="118745"/>
          </a:xfrm>
          <a:custGeom>
            <a:avLst/>
            <a:gdLst/>
            <a:ahLst/>
            <a:cxnLst/>
            <a:rect l="l" t="t" r="r" b="b"/>
            <a:pathLst>
              <a:path w="61595" h="118745">
                <a:moveTo>
                  <a:pt x="0" y="118237"/>
                </a:moveTo>
                <a:lnTo>
                  <a:pt x="0" y="0"/>
                </a:lnTo>
                <a:lnTo>
                  <a:pt x="61087" y="0"/>
                </a:lnTo>
                <a:lnTo>
                  <a:pt x="61087" y="523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92" name="object 13892"/>
          <p:cNvSpPr/>
          <p:nvPr/>
        </p:nvSpPr>
        <p:spPr>
          <a:xfrm>
            <a:off x="4142752" y="45079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93" name="object 13893"/>
          <p:cNvSpPr/>
          <p:nvPr/>
        </p:nvSpPr>
        <p:spPr>
          <a:xfrm>
            <a:off x="4142498" y="44300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94" name="object 13894"/>
          <p:cNvSpPr/>
          <p:nvPr/>
        </p:nvSpPr>
        <p:spPr>
          <a:xfrm>
            <a:off x="4144276" y="45827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95" name="object 13895"/>
          <p:cNvSpPr/>
          <p:nvPr/>
        </p:nvSpPr>
        <p:spPr>
          <a:xfrm>
            <a:off x="4146943" y="4904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96" name="object 13896"/>
          <p:cNvSpPr/>
          <p:nvPr/>
        </p:nvSpPr>
        <p:spPr>
          <a:xfrm>
            <a:off x="4146689" y="48610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97" name="object 13897"/>
          <p:cNvSpPr/>
          <p:nvPr/>
        </p:nvSpPr>
        <p:spPr>
          <a:xfrm>
            <a:off x="4146562" y="4810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98" name="object 13898"/>
          <p:cNvSpPr/>
          <p:nvPr/>
        </p:nvSpPr>
        <p:spPr>
          <a:xfrm>
            <a:off x="4146308" y="47974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99" name="object 13899"/>
          <p:cNvSpPr/>
          <p:nvPr/>
        </p:nvSpPr>
        <p:spPr>
          <a:xfrm>
            <a:off x="4146181" y="47758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00" name="object 13900"/>
          <p:cNvSpPr/>
          <p:nvPr/>
        </p:nvSpPr>
        <p:spPr>
          <a:xfrm>
            <a:off x="4148086" y="49563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01" name="object 13901"/>
          <p:cNvSpPr/>
          <p:nvPr/>
        </p:nvSpPr>
        <p:spPr>
          <a:xfrm>
            <a:off x="4147832" y="48921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02" name="object 13902"/>
          <p:cNvSpPr/>
          <p:nvPr/>
        </p:nvSpPr>
        <p:spPr>
          <a:xfrm>
            <a:off x="4147705" y="48563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03" name="object 13903"/>
          <p:cNvSpPr/>
          <p:nvPr/>
        </p:nvSpPr>
        <p:spPr>
          <a:xfrm>
            <a:off x="4147451" y="4836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04" name="object 13904"/>
          <p:cNvSpPr/>
          <p:nvPr/>
        </p:nvSpPr>
        <p:spPr>
          <a:xfrm>
            <a:off x="4148467" y="48284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05" name="object 13905"/>
          <p:cNvSpPr/>
          <p:nvPr/>
        </p:nvSpPr>
        <p:spPr>
          <a:xfrm>
            <a:off x="4147705" y="4816855"/>
            <a:ext cx="1270" cy="19685"/>
          </a:xfrm>
          <a:custGeom>
            <a:avLst/>
            <a:gdLst/>
            <a:ahLst/>
            <a:cxnLst/>
            <a:rect l="l" t="t" r="r" b="b"/>
            <a:pathLst>
              <a:path w="1270" h="19685">
                <a:moveTo>
                  <a:pt x="0" y="19685"/>
                </a:moveTo>
                <a:lnTo>
                  <a:pt x="0" y="0"/>
                </a:lnTo>
                <a:lnTo>
                  <a:pt x="889" y="0"/>
                </a:lnTo>
                <a:lnTo>
                  <a:pt x="889" y="1155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06" name="object 13906"/>
          <p:cNvSpPr/>
          <p:nvPr/>
        </p:nvSpPr>
        <p:spPr>
          <a:xfrm>
            <a:off x="4147324" y="475208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07" name="object 13907"/>
          <p:cNvSpPr/>
          <p:nvPr/>
        </p:nvSpPr>
        <p:spPr>
          <a:xfrm>
            <a:off x="4146308" y="4740783"/>
            <a:ext cx="1905" cy="35560"/>
          </a:xfrm>
          <a:custGeom>
            <a:avLst/>
            <a:gdLst/>
            <a:ahLst/>
            <a:cxnLst/>
            <a:rect l="l" t="t" r="r" b="b"/>
            <a:pathLst>
              <a:path w="1904" h="35560">
                <a:moveTo>
                  <a:pt x="0" y="35051"/>
                </a:moveTo>
                <a:lnTo>
                  <a:pt x="0" y="0"/>
                </a:lnTo>
                <a:lnTo>
                  <a:pt x="1397" y="0"/>
                </a:lnTo>
                <a:lnTo>
                  <a:pt x="1397" y="1130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08" name="object 13908"/>
          <p:cNvSpPr/>
          <p:nvPr/>
        </p:nvSpPr>
        <p:spPr>
          <a:xfrm>
            <a:off x="4145927" y="471665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41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09" name="object 13909"/>
          <p:cNvSpPr/>
          <p:nvPr/>
        </p:nvSpPr>
        <p:spPr>
          <a:xfrm>
            <a:off x="4145800" y="46969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10" name="object 13910"/>
          <p:cNvSpPr/>
          <p:nvPr/>
        </p:nvSpPr>
        <p:spPr>
          <a:xfrm>
            <a:off x="4149229" y="4731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11" name="object 13911"/>
          <p:cNvSpPr/>
          <p:nvPr/>
        </p:nvSpPr>
        <p:spPr>
          <a:xfrm>
            <a:off x="4148975" y="4704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12" name="object 13912"/>
          <p:cNvSpPr/>
          <p:nvPr/>
        </p:nvSpPr>
        <p:spPr>
          <a:xfrm>
            <a:off x="4148848" y="4676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13" name="object 13913"/>
          <p:cNvSpPr/>
          <p:nvPr/>
        </p:nvSpPr>
        <p:spPr>
          <a:xfrm>
            <a:off x="4146181" y="4662932"/>
            <a:ext cx="3175" cy="34290"/>
          </a:xfrm>
          <a:custGeom>
            <a:avLst/>
            <a:gdLst/>
            <a:ahLst/>
            <a:cxnLst/>
            <a:rect l="l" t="t" r="r" b="b"/>
            <a:pathLst>
              <a:path w="3175" h="34289">
                <a:moveTo>
                  <a:pt x="0" y="34036"/>
                </a:moveTo>
                <a:lnTo>
                  <a:pt x="0" y="0"/>
                </a:lnTo>
                <a:lnTo>
                  <a:pt x="2794" y="0"/>
                </a:lnTo>
                <a:lnTo>
                  <a:pt x="2794" y="135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14" name="object 13914"/>
          <p:cNvSpPr/>
          <p:nvPr/>
        </p:nvSpPr>
        <p:spPr>
          <a:xfrm>
            <a:off x="4145546" y="4657344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55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15" name="object 13915"/>
          <p:cNvSpPr/>
          <p:nvPr/>
        </p:nvSpPr>
        <p:spPr>
          <a:xfrm>
            <a:off x="4145419" y="464731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00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16" name="object 13916"/>
          <p:cNvSpPr/>
          <p:nvPr/>
        </p:nvSpPr>
        <p:spPr>
          <a:xfrm>
            <a:off x="4145165" y="4616958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17" name="object 13917"/>
          <p:cNvSpPr/>
          <p:nvPr/>
        </p:nvSpPr>
        <p:spPr>
          <a:xfrm>
            <a:off x="4145038" y="45854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18" name="object 13918"/>
          <p:cNvSpPr/>
          <p:nvPr/>
        </p:nvSpPr>
        <p:spPr>
          <a:xfrm>
            <a:off x="4144784" y="4563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19" name="object 13919"/>
          <p:cNvSpPr/>
          <p:nvPr/>
        </p:nvSpPr>
        <p:spPr>
          <a:xfrm>
            <a:off x="4144657" y="45500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20" name="object 13920"/>
          <p:cNvSpPr/>
          <p:nvPr/>
        </p:nvSpPr>
        <p:spPr>
          <a:xfrm>
            <a:off x="4144403" y="4533391"/>
            <a:ext cx="635" cy="49530"/>
          </a:xfrm>
          <a:custGeom>
            <a:avLst/>
            <a:gdLst/>
            <a:ahLst/>
            <a:cxnLst/>
            <a:rect l="l" t="t" r="r" b="b"/>
            <a:pathLst>
              <a:path w="635" h="49529">
                <a:moveTo>
                  <a:pt x="190" y="-4762"/>
                </a:moveTo>
                <a:lnTo>
                  <a:pt x="190" y="5416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21" name="object 13921"/>
          <p:cNvSpPr/>
          <p:nvPr/>
        </p:nvSpPr>
        <p:spPr>
          <a:xfrm>
            <a:off x="4144022" y="45083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22" name="object 13922"/>
          <p:cNvSpPr/>
          <p:nvPr/>
        </p:nvSpPr>
        <p:spPr>
          <a:xfrm>
            <a:off x="4143895" y="44773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23" name="object 13923"/>
          <p:cNvSpPr/>
          <p:nvPr/>
        </p:nvSpPr>
        <p:spPr>
          <a:xfrm>
            <a:off x="4143641" y="44545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24" name="object 13924"/>
          <p:cNvSpPr/>
          <p:nvPr/>
        </p:nvSpPr>
        <p:spPr>
          <a:xfrm>
            <a:off x="4152404" y="48590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25" name="object 13925"/>
          <p:cNvSpPr/>
          <p:nvPr/>
        </p:nvSpPr>
        <p:spPr>
          <a:xfrm>
            <a:off x="4152277" y="4753736"/>
            <a:ext cx="635" cy="105410"/>
          </a:xfrm>
          <a:custGeom>
            <a:avLst/>
            <a:gdLst/>
            <a:ahLst/>
            <a:cxnLst/>
            <a:rect l="l" t="t" r="r" b="b"/>
            <a:pathLst>
              <a:path w="635" h="105410">
                <a:moveTo>
                  <a:pt x="126" y="-4762"/>
                </a:moveTo>
                <a:lnTo>
                  <a:pt x="126" y="11004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26" name="object 13926"/>
          <p:cNvSpPr/>
          <p:nvPr/>
        </p:nvSpPr>
        <p:spPr>
          <a:xfrm>
            <a:off x="4153166" y="479691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27" name="object 13927"/>
          <p:cNvSpPr/>
          <p:nvPr/>
        </p:nvSpPr>
        <p:spPr>
          <a:xfrm>
            <a:off x="4153039" y="47359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28" name="object 13928"/>
          <p:cNvSpPr/>
          <p:nvPr/>
        </p:nvSpPr>
        <p:spPr>
          <a:xfrm>
            <a:off x="4152785" y="47053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29" name="object 13929"/>
          <p:cNvSpPr/>
          <p:nvPr/>
        </p:nvSpPr>
        <p:spPr>
          <a:xfrm>
            <a:off x="4152404" y="4691760"/>
            <a:ext cx="635" cy="62230"/>
          </a:xfrm>
          <a:custGeom>
            <a:avLst/>
            <a:gdLst/>
            <a:ahLst/>
            <a:cxnLst/>
            <a:rect l="l" t="t" r="r" b="b"/>
            <a:pathLst>
              <a:path w="635" h="62229">
                <a:moveTo>
                  <a:pt x="317" y="-4762"/>
                </a:moveTo>
                <a:lnTo>
                  <a:pt x="317" y="6673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30" name="object 13930"/>
          <p:cNvSpPr/>
          <p:nvPr/>
        </p:nvSpPr>
        <p:spPr>
          <a:xfrm>
            <a:off x="4152023" y="4681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31" name="object 13931"/>
          <p:cNvSpPr/>
          <p:nvPr/>
        </p:nvSpPr>
        <p:spPr>
          <a:xfrm>
            <a:off x="4151896" y="46640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32" name="object 13932"/>
          <p:cNvSpPr/>
          <p:nvPr/>
        </p:nvSpPr>
        <p:spPr>
          <a:xfrm>
            <a:off x="4151642" y="46526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33" name="object 13933"/>
          <p:cNvSpPr/>
          <p:nvPr/>
        </p:nvSpPr>
        <p:spPr>
          <a:xfrm>
            <a:off x="4154563" y="47411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34" name="object 13934"/>
          <p:cNvSpPr/>
          <p:nvPr/>
        </p:nvSpPr>
        <p:spPr>
          <a:xfrm>
            <a:off x="4157611" y="4943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35" name="object 13935"/>
          <p:cNvSpPr/>
          <p:nvPr/>
        </p:nvSpPr>
        <p:spPr>
          <a:xfrm>
            <a:off x="4157992" y="49537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36" name="object 13936"/>
          <p:cNvSpPr/>
          <p:nvPr/>
        </p:nvSpPr>
        <p:spPr>
          <a:xfrm>
            <a:off x="4158373" y="49502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37" name="object 13937"/>
          <p:cNvSpPr/>
          <p:nvPr/>
        </p:nvSpPr>
        <p:spPr>
          <a:xfrm>
            <a:off x="4158119" y="4908677"/>
            <a:ext cx="635" cy="45085"/>
          </a:xfrm>
          <a:custGeom>
            <a:avLst/>
            <a:gdLst/>
            <a:ahLst/>
            <a:cxnLst/>
            <a:rect l="l" t="t" r="r" b="b"/>
            <a:pathLst>
              <a:path w="635" h="45085">
                <a:moveTo>
                  <a:pt x="190" y="-4762"/>
                </a:moveTo>
                <a:lnTo>
                  <a:pt x="190" y="4984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38" name="object 13938"/>
          <p:cNvSpPr/>
          <p:nvPr/>
        </p:nvSpPr>
        <p:spPr>
          <a:xfrm>
            <a:off x="4157738" y="4904994"/>
            <a:ext cx="635" cy="38735"/>
          </a:xfrm>
          <a:custGeom>
            <a:avLst/>
            <a:gdLst/>
            <a:ahLst/>
            <a:cxnLst/>
            <a:rect l="l" t="t" r="r" b="b"/>
            <a:pathLst>
              <a:path w="635" h="38735">
                <a:moveTo>
                  <a:pt x="0" y="38735"/>
                </a:moveTo>
                <a:lnTo>
                  <a:pt x="0" y="0"/>
                </a:lnTo>
                <a:lnTo>
                  <a:pt x="508" y="0"/>
                </a:lnTo>
                <a:lnTo>
                  <a:pt x="508" y="36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39" name="object 13939"/>
          <p:cNvSpPr/>
          <p:nvPr/>
        </p:nvSpPr>
        <p:spPr>
          <a:xfrm>
            <a:off x="4157357" y="48788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40" name="object 13940"/>
          <p:cNvSpPr/>
          <p:nvPr/>
        </p:nvSpPr>
        <p:spPr>
          <a:xfrm>
            <a:off x="4160278" y="50159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41" name="object 13941"/>
          <p:cNvSpPr/>
          <p:nvPr/>
        </p:nvSpPr>
        <p:spPr>
          <a:xfrm>
            <a:off x="4160024" y="49883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42" name="object 13942"/>
          <p:cNvSpPr/>
          <p:nvPr/>
        </p:nvSpPr>
        <p:spPr>
          <a:xfrm>
            <a:off x="4159897" y="49711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43" name="object 13943"/>
          <p:cNvSpPr/>
          <p:nvPr/>
        </p:nvSpPr>
        <p:spPr>
          <a:xfrm>
            <a:off x="4159643" y="4944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44" name="object 13944"/>
          <p:cNvSpPr/>
          <p:nvPr/>
        </p:nvSpPr>
        <p:spPr>
          <a:xfrm>
            <a:off x="4159516" y="49278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45" name="object 13945"/>
          <p:cNvSpPr/>
          <p:nvPr/>
        </p:nvSpPr>
        <p:spPr>
          <a:xfrm>
            <a:off x="4159262" y="49138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46" name="object 13946"/>
          <p:cNvSpPr/>
          <p:nvPr/>
        </p:nvSpPr>
        <p:spPr>
          <a:xfrm>
            <a:off x="4159135" y="4899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47" name="object 13947"/>
          <p:cNvSpPr/>
          <p:nvPr/>
        </p:nvSpPr>
        <p:spPr>
          <a:xfrm>
            <a:off x="4158881" y="4890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48" name="object 13948"/>
          <p:cNvSpPr/>
          <p:nvPr/>
        </p:nvSpPr>
        <p:spPr>
          <a:xfrm>
            <a:off x="4158754" y="48691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49" name="object 13949"/>
          <p:cNvSpPr/>
          <p:nvPr/>
        </p:nvSpPr>
        <p:spPr>
          <a:xfrm>
            <a:off x="4157738" y="4862448"/>
            <a:ext cx="1270" cy="16510"/>
          </a:xfrm>
          <a:custGeom>
            <a:avLst/>
            <a:gdLst/>
            <a:ahLst/>
            <a:cxnLst/>
            <a:rect l="l" t="t" r="r" b="b"/>
            <a:pathLst>
              <a:path w="1270" h="16510">
                <a:moveTo>
                  <a:pt x="0" y="16383"/>
                </a:moveTo>
                <a:lnTo>
                  <a:pt x="0" y="0"/>
                </a:lnTo>
                <a:lnTo>
                  <a:pt x="1143" y="0"/>
                </a:lnTo>
                <a:lnTo>
                  <a:pt x="1143" y="67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50" name="object 13950"/>
          <p:cNvSpPr/>
          <p:nvPr/>
        </p:nvSpPr>
        <p:spPr>
          <a:xfrm>
            <a:off x="4157230" y="485114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51" name="object 13951"/>
          <p:cNvSpPr/>
          <p:nvPr/>
        </p:nvSpPr>
        <p:spPr>
          <a:xfrm>
            <a:off x="4156976" y="483666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52" name="object 13952"/>
          <p:cNvSpPr/>
          <p:nvPr/>
        </p:nvSpPr>
        <p:spPr>
          <a:xfrm>
            <a:off x="4156849" y="48306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53" name="object 13953"/>
          <p:cNvSpPr/>
          <p:nvPr/>
        </p:nvSpPr>
        <p:spPr>
          <a:xfrm>
            <a:off x="4156595" y="48164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54" name="object 13954"/>
          <p:cNvSpPr/>
          <p:nvPr/>
        </p:nvSpPr>
        <p:spPr>
          <a:xfrm>
            <a:off x="4156468" y="4809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55" name="object 13955"/>
          <p:cNvSpPr/>
          <p:nvPr/>
        </p:nvSpPr>
        <p:spPr>
          <a:xfrm>
            <a:off x="4156214" y="48077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56" name="object 13956"/>
          <p:cNvSpPr/>
          <p:nvPr/>
        </p:nvSpPr>
        <p:spPr>
          <a:xfrm>
            <a:off x="4156087" y="4788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57" name="object 13957"/>
          <p:cNvSpPr/>
          <p:nvPr/>
        </p:nvSpPr>
        <p:spPr>
          <a:xfrm>
            <a:off x="4155833" y="47809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58" name="object 13958"/>
          <p:cNvSpPr/>
          <p:nvPr/>
        </p:nvSpPr>
        <p:spPr>
          <a:xfrm>
            <a:off x="4155706" y="4769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59" name="object 13959"/>
          <p:cNvSpPr/>
          <p:nvPr/>
        </p:nvSpPr>
        <p:spPr>
          <a:xfrm>
            <a:off x="4155452" y="47616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60" name="object 13960"/>
          <p:cNvSpPr/>
          <p:nvPr/>
        </p:nvSpPr>
        <p:spPr>
          <a:xfrm>
            <a:off x="4155325" y="47435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61" name="object 13961"/>
          <p:cNvSpPr/>
          <p:nvPr/>
        </p:nvSpPr>
        <p:spPr>
          <a:xfrm>
            <a:off x="4161167" y="48555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62" name="object 13962"/>
          <p:cNvSpPr/>
          <p:nvPr/>
        </p:nvSpPr>
        <p:spPr>
          <a:xfrm>
            <a:off x="4162628" y="4862512"/>
            <a:ext cx="0" cy="184785"/>
          </a:xfrm>
          <a:custGeom>
            <a:avLst/>
            <a:gdLst/>
            <a:ahLst/>
            <a:cxnLst/>
            <a:rect l="l" t="t" r="r" b="b"/>
            <a:pathLst>
              <a:path h="184785">
                <a:moveTo>
                  <a:pt x="0" y="0"/>
                </a:moveTo>
                <a:lnTo>
                  <a:pt x="0" y="184721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63" name="object 13963"/>
          <p:cNvSpPr/>
          <p:nvPr/>
        </p:nvSpPr>
        <p:spPr>
          <a:xfrm>
            <a:off x="4162310" y="4909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64" name="object 13964"/>
          <p:cNvSpPr/>
          <p:nvPr/>
        </p:nvSpPr>
        <p:spPr>
          <a:xfrm>
            <a:off x="4162564" y="4879847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0" y="29337"/>
                </a:moveTo>
                <a:lnTo>
                  <a:pt x="0" y="0"/>
                </a:lnTo>
                <a:lnTo>
                  <a:pt x="508" y="0"/>
                </a:lnTo>
                <a:lnTo>
                  <a:pt x="508" y="252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65" name="object 13965"/>
          <p:cNvSpPr/>
          <p:nvPr/>
        </p:nvSpPr>
        <p:spPr>
          <a:xfrm>
            <a:off x="4164215" y="49597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66" name="object 13966"/>
          <p:cNvSpPr/>
          <p:nvPr/>
        </p:nvSpPr>
        <p:spPr>
          <a:xfrm>
            <a:off x="4164596" y="49580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67" name="object 13967"/>
          <p:cNvSpPr/>
          <p:nvPr/>
        </p:nvSpPr>
        <p:spPr>
          <a:xfrm>
            <a:off x="4164088" y="49102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68" name="object 13968"/>
          <p:cNvSpPr/>
          <p:nvPr/>
        </p:nvSpPr>
        <p:spPr>
          <a:xfrm>
            <a:off x="4162818" y="4862067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0" y="17779"/>
                </a:moveTo>
                <a:lnTo>
                  <a:pt x="0" y="0"/>
                </a:lnTo>
                <a:lnTo>
                  <a:pt x="635" y="0"/>
                </a:lnTo>
                <a:lnTo>
                  <a:pt x="635" y="52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69" name="object 13969"/>
          <p:cNvSpPr/>
          <p:nvPr/>
        </p:nvSpPr>
        <p:spPr>
          <a:xfrm>
            <a:off x="4162183" y="483971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70" name="object 13970"/>
          <p:cNvSpPr/>
          <p:nvPr/>
        </p:nvSpPr>
        <p:spPr>
          <a:xfrm>
            <a:off x="4161929" y="483171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71" name="object 13971"/>
          <p:cNvSpPr/>
          <p:nvPr/>
        </p:nvSpPr>
        <p:spPr>
          <a:xfrm>
            <a:off x="4161802" y="48110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72" name="object 13972"/>
          <p:cNvSpPr/>
          <p:nvPr/>
        </p:nvSpPr>
        <p:spPr>
          <a:xfrm>
            <a:off x="4161548" y="4794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73" name="object 13973"/>
          <p:cNvSpPr/>
          <p:nvPr/>
        </p:nvSpPr>
        <p:spPr>
          <a:xfrm>
            <a:off x="4161294" y="4783328"/>
            <a:ext cx="635" cy="72390"/>
          </a:xfrm>
          <a:custGeom>
            <a:avLst/>
            <a:gdLst/>
            <a:ahLst/>
            <a:cxnLst/>
            <a:rect l="l" t="t" r="r" b="b"/>
            <a:pathLst>
              <a:path w="635" h="72389">
                <a:moveTo>
                  <a:pt x="254" y="-4762"/>
                </a:moveTo>
                <a:lnTo>
                  <a:pt x="254" y="7702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74" name="object 13974"/>
          <p:cNvSpPr/>
          <p:nvPr/>
        </p:nvSpPr>
        <p:spPr>
          <a:xfrm>
            <a:off x="4161040" y="4776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75" name="object 13975"/>
          <p:cNvSpPr/>
          <p:nvPr/>
        </p:nvSpPr>
        <p:spPr>
          <a:xfrm>
            <a:off x="4160786" y="47498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76" name="object 13976"/>
          <p:cNvSpPr/>
          <p:nvPr/>
        </p:nvSpPr>
        <p:spPr>
          <a:xfrm>
            <a:off x="4160659" y="47409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77" name="object 13977"/>
          <p:cNvSpPr/>
          <p:nvPr/>
        </p:nvSpPr>
        <p:spPr>
          <a:xfrm>
            <a:off x="4155452" y="4731258"/>
            <a:ext cx="5715" cy="12700"/>
          </a:xfrm>
          <a:custGeom>
            <a:avLst/>
            <a:gdLst/>
            <a:ahLst/>
            <a:cxnLst/>
            <a:rect l="l" t="t" r="r" b="b"/>
            <a:pathLst>
              <a:path w="5714" h="12700">
                <a:moveTo>
                  <a:pt x="0" y="12319"/>
                </a:moveTo>
                <a:lnTo>
                  <a:pt x="0" y="0"/>
                </a:lnTo>
                <a:lnTo>
                  <a:pt x="5461" y="0"/>
                </a:lnTo>
                <a:lnTo>
                  <a:pt x="5461" y="96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78" name="object 13978"/>
          <p:cNvSpPr/>
          <p:nvPr/>
        </p:nvSpPr>
        <p:spPr>
          <a:xfrm>
            <a:off x="4155071" y="4712208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3048" y="0"/>
                </a:lnTo>
                <a:lnTo>
                  <a:pt x="3048" y="190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79" name="object 13979"/>
          <p:cNvSpPr/>
          <p:nvPr/>
        </p:nvSpPr>
        <p:spPr>
          <a:xfrm>
            <a:off x="4154944" y="4701032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651" y="0"/>
                </a:lnTo>
                <a:lnTo>
                  <a:pt x="1651" y="111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80" name="object 13980"/>
          <p:cNvSpPr/>
          <p:nvPr/>
        </p:nvSpPr>
        <p:spPr>
          <a:xfrm>
            <a:off x="4154690" y="4688966"/>
            <a:ext cx="1270" cy="52705"/>
          </a:xfrm>
          <a:custGeom>
            <a:avLst/>
            <a:gdLst/>
            <a:ahLst/>
            <a:cxnLst/>
            <a:rect l="l" t="t" r="r" b="b"/>
            <a:pathLst>
              <a:path w="1270" h="52704">
                <a:moveTo>
                  <a:pt x="0" y="52197"/>
                </a:moveTo>
                <a:lnTo>
                  <a:pt x="0" y="0"/>
                </a:lnTo>
                <a:lnTo>
                  <a:pt x="1143" y="0"/>
                </a:lnTo>
                <a:lnTo>
                  <a:pt x="1143" y="120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81" name="object 13981"/>
          <p:cNvSpPr/>
          <p:nvPr/>
        </p:nvSpPr>
        <p:spPr>
          <a:xfrm>
            <a:off x="4154309" y="466890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82" name="object 13982"/>
          <p:cNvSpPr/>
          <p:nvPr/>
        </p:nvSpPr>
        <p:spPr>
          <a:xfrm>
            <a:off x="4154182" y="4662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83" name="object 13983"/>
          <p:cNvSpPr/>
          <p:nvPr/>
        </p:nvSpPr>
        <p:spPr>
          <a:xfrm>
            <a:off x="4153928" y="46517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84" name="object 13984"/>
          <p:cNvSpPr/>
          <p:nvPr/>
        </p:nvSpPr>
        <p:spPr>
          <a:xfrm>
            <a:off x="4153801" y="4633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85" name="object 13985"/>
          <p:cNvSpPr/>
          <p:nvPr/>
        </p:nvSpPr>
        <p:spPr>
          <a:xfrm>
            <a:off x="4153547" y="46215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86" name="object 13986"/>
          <p:cNvSpPr/>
          <p:nvPr/>
        </p:nvSpPr>
        <p:spPr>
          <a:xfrm>
            <a:off x="4151896" y="4617339"/>
            <a:ext cx="1905" cy="35560"/>
          </a:xfrm>
          <a:custGeom>
            <a:avLst/>
            <a:gdLst/>
            <a:ahLst/>
            <a:cxnLst/>
            <a:rect l="l" t="t" r="r" b="b"/>
            <a:pathLst>
              <a:path w="1904" h="35560">
                <a:moveTo>
                  <a:pt x="0" y="35305"/>
                </a:moveTo>
                <a:lnTo>
                  <a:pt x="0" y="0"/>
                </a:lnTo>
                <a:lnTo>
                  <a:pt x="1905" y="0"/>
                </a:lnTo>
                <a:lnTo>
                  <a:pt x="1905" y="41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87" name="object 13987"/>
          <p:cNvSpPr/>
          <p:nvPr/>
        </p:nvSpPr>
        <p:spPr>
          <a:xfrm>
            <a:off x="4151515" y="459778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195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88" name="object 13988"/>
          <p:cNvSpPr/>
          <p:nvPr/>
        </p:nvSpPr>
        <p:spPr>
          <a:xfrm>
            <a:off x="4151261" y="458774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89" name="object 13989"/>
          <p:cNvSpPr/>
          <p:nvPr/>
        </p:nvSpPr>
        <p:spPr>
          <a:xfrm>
            <a:off x="4151134" y="4583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90" name="object 13990"/>
          <p:cNvSpPr/>
          <p:nvPr/>
        </p:nvSpPr>
        <p:spPr>
          <a:xfrm>
            <a:off x="4150880" y="45739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91" name="object 13991"/>
          <p:cNvSpPr/>
          <p:nvPr/>
        </p:nvSpPr>
        <p:spPr>
          <a:xfrm>
            <a:off x="4150753" y="45656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92" name="object 13992"/>
          <p:cNvSpPr/>
          <p:nvPr/>
        </p:nvSpPr>
        <p:spPr>
          <a:xfrm>
            <a:off x="4150499" y="45608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93" name="object 13993"/>
          <p:cNvSpPr/>
          <p:nvPr/>
        </p:nvSpPr>
        <p:spPr>
          <a:xfrm>
            <a:off x="4150372" y="45497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94" name="object 13994"/>
          <p:cNvSpPr/>
          <p:nvPr/>
        </p:nvSpPr>
        <p:spPr>
          <a:xfrm>
            <a:off x="4150118" y="45449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95" name="object 13995"/>
          <p:cNvSpPr/>
          <p:nvPr/>
        </p:nvSpPr>
        <p:spPr>
          <a:xfrm>
            <a:off x="4149991" y="45342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96" name="object 13996"/>
          <p:cNvSpPr/>
          <p:nvPr/>
        </p:nvSpPr>
        <p:spPr>
          <a:xfrm>
            <a:off x="4167136" y="47605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97" name="object 13997"/>
          <p:cNvSpPr/>
          <p:nvPr/>
        </p:nvSpPr>
        <p:spPr>
          <a:xfrm>
            <a:off x="4168025" y="4807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98" name="object 13998"/>
          <p:cNvSpPr/>
          <p:nvPr/>
        </p:nvSpPr>
        <p:spPr>
          <a:xfrm>
            <a:off x="4169041" y="48374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99" name="object 13999"/>
          <p:cNvSpPr/>
          <p:nvPr/>
        </p:nvSpPr>
        <p:spPr>
          <a:xfrm>
            <a:off x="4169422" y="4854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00" name="object 14000"/>
          <p:cNvSpPr/>
          <p:nvPr/>
        </p:nvSpPr>
        <p:spPr>
          <a:xfrm>
            <a:off x="4170565" y="49188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01" name="object 14001"/>
          <p:cNvSpPr/>
          <p:nvPr/>
        </p:nvSpPr>
        <p:spPr>
          <a:xfrm>
            <a:off x="4170311" y="49020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02" name="object 14002"/>
          <p:cNvSpPr/>
          <p:nvPr/>
        </p:nvSpPr>
        <p:spPr>
          <a:xfrm>
            <a:off x="4170184" y="48721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03" name="object 14003"/>
          <p:cNvSpPr/>
          <p:nvPr/>
        </p:nvSpPr>
        <p:spPr>
          <a:xfrm>
            <a:off x="4169930" y="48456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04" name="object 14004"/>
          <p:cNvSpPr/>
          <p:nvPr/>
        </p:nvSpPr>
        <p:spPr>
          <a:xfrm>
            <a:off x="4169803" y="48367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05" name="object 14005"/>
          <p:cNvSpPr/>
          <p:nvPr/>
        </p:nvSpPr>
        <p:spPr>
          <a:xfrm>
            <a:off x="4169549" y="4807077"/>
            <a:ext cx="635" cy="48260"/>
          </a:xfrm>
          <a:custGeom>
            <a:avLst/>
            <a:gdLst/>
            <a:ahLst/>
            <a:cxnLst/>
            <a:rect l="l" t="t" r="r" b="b"/>
            <a:pathLst>
              <a:path w="635" h="48260">
                <a:moveTo>
                  <a:pt x="190" y="-4762"/>
                </a:moveTo>
                <a:lnTo>
                  <a:pt x="190" y="5251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06" name="object 14006"/>
          <p:cNvSpPr/>
          <p:nvPr/>
        </p:nvSpPr>
        <p:spPr>
          <a:xfrm>
            <a:off x="4169168" y="4792345"/>
            <a:ext cx="635" cy="45085"/>
          </a:xfrm>
          <a:custGeom>
            <a:avLst/>
            <a:gdLst/>
            <a:ahLst/>
            <a:cxnLst/>
            <a:rect l="l" t="t" r="r" b="b"/>
            <a:pathLst>
              <a:path w="635" h="45085">
                <a:moveTo>
                  <a:pt x="0" y="45085"/>
                </a:moveTo>
                <a:lnTo>
                  <a:pt x="0" y="0"/>
                </a:lnTo>
                <a:lnTo>
                  <a:pt x="635" y="0"/>
                </a:lnTo>
                <a:lnTo>
                  <a:pt x="635" y="147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07" name="object 14007"/>
          <p:cNvSpPr/>
          <p:nvPr/>
        </p:nvSpPr>
        <p:spPr>
          <a:xfrm>
            <a:off x="4168787" y="477431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08" name="object 14008"/>
          <p:cNvSpPr/>
          <p:nvPr/>
        </p:nvSpPr>
        <p:spPr>
          <a:xfrm>
            <a:off x="4168660" y="4759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09" name="object 14009"/>
          <p:cNvSpPr/>
          <p:nvPr/>
        </p:nvSpPr>
        <p:spPr>
          <a:xfrm>
            <a:off x="4168406" y="47525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10" name="object 14010"/>
          <p:cNvSpPr/>
          <p:nvPr/>
        </p:nvSpPr>
        <p:spPr>
          <a:xfrm>
            <a:off x="4168152" y="4746752"/>
            <a:ext cx="635" cy="60960"/>
          </a:xfrm>
          <a:custGeom>
            <a:avLst/>
            <a:gdLst/>
            <a:ahLst/>
            <a:cxnLst/>
            <a:rect l="l" t="t" r="r" b="b"/>
            <a:pathLst>
              <a:path w="635" h="60960">
                <a:moveTo>
                  <a:pt x="253" y="-4762"/>
                </a:moveTo>
                <a:lnTo>
                  <a:pt x="253" y="6521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11" name="object 14011"/>
          <p:cNvSpPr/>
          <p:nvPr/>
        </p:nvSpPr>
        <p:spPr>
          <a:xfrm>
            <a:off x="4167898" y="47334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12" name="object 14012"/>
          <p:cNvSpPr/>
          <p:nvPr/>
        </p:nvSpPr>
        <p:spPr>
          <a:xfrm>
            <a:off x="4167644" y="4713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13" name="object 14013"/>
          <p:cNvSpPr/>
          <p:nvPr/>
        </p:nvSpPr>
        <p:spPr>
          <a:xfrm>
            <a:off x="4167517" y="47071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14" name="object 14014"/>
          <p:cNvSpPr/>
          <p:nvPr/>
        </p:nvSpPr>
        <p:spPr>
          <a:xfrm>
            <a:off x="4167263" y="4700523"/>
            <a:ext cx="635" cy="60325"/>
          </a:xfrm>
          <a:custGeom>
            <a:avLst/>
            <a:gdLst/>
            <a:ahLst/>
            <a:cxnLst/>
            <a:rect l="l" t="t" r="r" b="b"/>
            <a:pathLst>
              <a:path w="635" h="60325">
                <a:moveTo>
                  <a:pt x="253" y="-4762"/>
                </a:moveTo>
                <a:lnTo>
                  <a:pt x="253" y="6483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15" name="object 14015"/>
          <p:cNvSpPr/>
          <p:nvPr/>
        </p:nvSpPr>
        <p:spPr>
          <a:xfrm>
            <a:off x="4166882" y="46944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16" name="object 14016"/>
          <p:cNvSpPr/>
          <p:nvPr/>
        </p:nvSpPr>
        <p:spPr>
          <a:xfrm>
            <a:off x="4166755" y="4681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17" name="object 14017"/>
          <p:cNvSpPr/>
          <p:nvPr/>
        </p:nvSpPr>
        <p:spPr>
          <a:xfrm>
            <a:off x="4166501" y="4659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18" name="object 14018"/>
          <p:cNvSpPr/>
          <p:nvPr/>
        </p:nvSpPr>
        <p:spPr>
          <a:xfrm>
            <a:off x="4166374" y="4640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19" name="object 14019"/>
          <p:cNvSpPr/>
          <p:nvPr/>
        </p:nvSpPr>
        <p:spPr>
          <a:xfrm>
            <a:off x="4166120" y="46278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20" name="object 14020"/>
          <p:cNvSpPr/>
          <p:nvPr/>
        </p:nvSpPr>
        <p:spPr>
          <a:xfrm>
            <a:off x="4165993" y="46192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21" name="object 14021"/>
          <p:cNvSpPr/>
          <p:nvPr/>
        </p:nvSpPr>
        <p:spPr>
          <a:xfrm>
            <a:off x="4165739" y="46041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22" name="object 14022"/>
          <p:cNvSpPr/>
          <p:nvPr/>
        </p:nvSpPr>
        <p:spPr>
          <a:xfrm>
            <a:off x="4165612" y="45991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23" name="object 14023"/>
          <p:cNvSpPr/>
          <p:nvPr/>
        </p:nvSpPr>
        <p:spPr>
          <a:xfrm>
            <a:off x="4165358" y="4588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24" name="object 14024"/>
          <p:cNvSpPr/>
          <p:nvPr/>
        </p:nvSpPr>
        <p:spPr>
          <a:xfrm>
            <a:off x="4165231" y="4581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25" name="object 14025"/>
          <p:cNvSpPr/>
          <p:nvPr/>
        </p:nvSpPr>
        <p:spPr>
          <a:xfrm>
            <a:off x="4172216" y="4684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26" name="object 14026"/>
          <p:cNvSpPr/>
          <p:nvPr/>
        </p:nvSpPr>
        <p:spPr>
          <a:xfrm>
            <a:off x="4176915" y="49203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27" name="object 14027"/>
          <p:cNvSpPr/>
          <p:nvPr/>
        </p:nvSpPr>
        <p:spPr>
          <a:xfrm>
            <a:off x="4176661" y="48895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28" name="object 14028"/>
          <p:cNvSpPr/>
          <p:nvPr/>
        </p:nvSpPr>
        <p:spPr>
          <a:xfrm>
            <a:off x="4178439" y="4937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29" name="object 14029"/>
          <p:cNvSpPr/>
          <p:nvPr/>
        </p:nvSpPr>
        <p:spPr>
          <a:xfrm>
            <a:off x="4178185" y="4926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30" name="object 14030"/>
          <p:cNvSpPr/>
          <p:nvPr/>
        </p:nvSpPr>
        <p:spPr>
          <a:xfrm>
            <a:off x="4179201" y="49761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31" name="object 14031"/>
          <p:cNvSpPr/>
          <p:nvPr/>
        </p:nvSpPr>
        <p:spPr>
          <a:xfrm>
            <a:off x="4179709" y="4969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32" name="object 14032"/>
          <p:cNvSpPr/>
          <p:nvPr/>
        </p:nvSpPr>
        <p:spPr>
          <a:xfrm>
            <a:off x="4179582" y="49657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33" name="object 14033"/>
          <p:cNvSpPr/>
          <p:nvPr/>
        </p:nvSpPr>
        <p:spPr>
          <a:xfrm>
            <a:off x="4179201" y="4959350"/>
            <a:ext cx="635" cy="17145"/>
          </a:xfrm>
          <a:custGeom>
            <a:avLst/>
            <a:gdLst/>
            <a:ahLst/>
            <a:cxnLst/>
            <a:rect l="l" t="t" r="r" b="b"/>
            <a:pathLst>
              <a:path w="635" h="17145">
                <a:moveTo>
                  <a:pt x="0" y="16763"/>
                </a:moveTo>
                <a:lnTo>
                  <a:pt x="0" y="0"/>
                </a:lnTo>
                <a:lnTo>
                  <a:pt x="508" y="0"/>
                </a:lnTo>
                <a:lnTo>
                  <a:pt x="508" y="63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34" name="object 14034"/>
          <p:cNvSpPr/>
          <p:nvPr/>
        </p:nvSpPr>
        <p:spPr>
          <a:xfrm>
            <a:off x="4178947" y="49364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35" name="object 14035"/>
          <p:cNvSpPr/>
          <p:nvPr/>
        </p:nvSpPr>
        <p:spPr>
          <a:xfrm>
            <a:off x="4178820" y="49251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36" name="object 14036"/>
          <p:cNvSpPr/>
          <p:nvPr/>
        </p:nvSpPr>
        <p:spPr>
          <a:xfrm>
            <a:off x="4178312" y="4921377"/>
            <a:ext cx="635" cy="5715"/>
          </a:xfrm>
          <a:custGeom>
            <a:avLst/>
            <a:gdLst/>
            <a:ahLst/>
            <a:cxnLst/>
            <a:rect l="l" t="t" r="r" b="b"/>
            <a:pathLst>
              <a:path w="635" h="5714">
                <a:moveTo>
                  <a:pt x="0" y="5207"/>
                </a:moveTo>
                <a:lnTo>
                  <a:pt x="0" y="0"/>
                </a:lnTo>
                <a:lnTo>
                  <a:pt x="635" y="0"/>
                </a:lnTo>
                <a:lnTo>
                  <a:pt x="635" y="38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37" name="object 14037"/>
          <p:cNvSpPr/>
          <p:nvPr/>
        </p:nvSpPr>
        <p:spPr>
          <a:xfrm>
            <a:off x="4178058" y="4902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38" name="object 14038"/>
          <p:cNvSpPr/>
          <p:nvPr/>
        </p:nvSpPr>
        <p:spPr>
          <a:xfrm>
            <a:off x="4177804" y="4891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39" name="object 14039"/>
          <p:cNvSpPr/>
          <p:nvPr/>
        </p:nvSpPr>
        <p:spPr>
          <a:xfrm>
            <a:off x="4177677" y="48835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40" name="object 14040"/>
          <p:cNvSpPr/>
          <p:nvPr/>
        </p:nvSpPr>
        <p:spPr>
          <a:xfrm>
            <a:off x="4177423" y="48709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41" name="object 14041"/>
          <p:cNvSpPr/>
          <p:nvPr/>
        </p:nvSpPr>
        <p:spPr>
          <a:xfrm>
            <a:off x="4177296" y="4865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42" name="object 14042"/>
          <p:cNvSpPr/>
          <p:nvPr/>
        </p:nvSpPr>
        <p:spPr>
          <a:xfrm>
            <a:off x="4176788" y="4856226"/>
            <a:ext cx="635" cy="33655"/>
          </a:xfrm>
          <a:custGeom>
            <a:avLst/>
            <a:gdLst/>
            <a:ahLst/>
            <a:cxnLst/>
            <a:rect l="l" t="t" r="r" b="b"/>
            <a:pathLst>
              <a:path w="635" h="33654">
                <a:moveTo>
                  <a:pt x="0" y="33274"/>
                </a:moveTo>
                <a:lnTo>
                  <a:pt x="0" y="0"/>
                </a:lnTo>
                <a:lnTo>
                  <a:pt x="635" y="0"/>
                </a:lnTo>
                <a:lnTo>
                  <a:pt x="635" y="92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43" name="object 14043"/>
          <p:cNvSpPr/>
          <p:nvPr/>
        </p:nvSpPr>
        <p:spPr>
          <a:xfrm>
            <a:off x="4176534" y="4842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44" name="object 14044"/>
          <p:cNvSpPr/>
          <p:nvPr/>
        </p:nvSpPr>
        <p:spPr>
          <a:xfrm>
            <a:off x="4176280" y="48323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45" name="object 14045"/>
          <p:cNvSpPr/>
          <p:nvPr/>
        </p:nvSpPr>
        <p:spPr>
          <a:xfrm>
            <a:off x="4180471" y="49065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46" name="object 14046"/>
          <p:cNvSpPr/>
          <p:nvPr/>
        </p:nvSpPr>
        <p:spPr>
          <a:xfrm>
            <a:off x="4180344" y="48662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47" name="object 14047"/>
          <p:cNvSpPr/>
          <p:nvPr/>
        </p:nvSpPr>
        <p:spPr>
          <a:xfrm>
            <a:off x="4180090" y="4829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48" name="object 14048"/>
          <p:cNvSpPr/>
          <p:nvPr/>
        </p:nvSpPr>
        <p:spPr>
          <a:xfrm>
            <a:off x="4176534" y="4815966"/>
            <a:ext cx="3810" cy="16510"/>
          </a:xfrm>
          <a:custGeom>
            <a:avLst/>
            <a:gdLst/>
            <a:ahLst/>
            <a:cxnLst/>
            <a:rect l="l" t="t" r="r" b="b"/>
            <a:pathLst>
              <a:path w="3810" h="16510">
                <a:moveTo>
                  <a:pt x="0" y="16383"/>
                </a:moveTo>
                <a:lnTo>
                  <a:pt x="0" y="0"/>
                </a:lnTo>
                <a:lnTo>
                  <a:pt x="3682" y="0"/>
                </a:lnTo>
                <a:lnTo>
                  <a:pt x="3682" y="138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49" name="object 14049"/>
          <p:cNvSpPr/>
          <p:nvPr/>
        </p:nvSpPr>
        <p:spPr>
          <a:xfrm>
            <a:off x="4176153" y="4809744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622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50" name="object 14050"/>
          <p:cNvSpPr/>
          <p:nvPr/>
        </p:nvSpPr>
        <p:spPr>
          <a:xfrm>
            <a:off x="4175899" y="480466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5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51" name="object 14051"/>
          <p:cNvSpPr/>
          <p:nvPr/>
        </p:nvSpPr>
        <p:spPr>
          <a:xfrm>
            <a:off x="4175772" y="479145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52" name="object 14052"/>
          <p:cNvSpPr/>
          <p:nvPr/>
        </p:nvSpPr>
        <p:spPr>
          <a:xfrm>
            <a:off x="4175518" y="4782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53" name="object 14053"/>
          <p:cNvSpPr/>
          <p:nvPr/>
        </p:nvSpPr>
        <p:spPr>
          <a:xfrm>
            <a:off x="4175391" y="47717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54" name="object 14054"/>
          <p:cNvSpPr/>
          <p:nvPr/>
        </p:nvSpPr>
        <p:spPr>
          <a:xfrm>
            <a:off x="4175137" y="4764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55" name="object 14055"/>
          <p:cNvSpPr/>
          <p:nvPr/>
        </p:nvSpPr>
        <p:spPr>
          <a:xfrm>
            <a:off x="4175010" y="47617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56" name="object 14056"/>
          <p:cNvSpPr/>
          <p:nvPr/>
        </p:nvSpPr>
        <p:spPr>
          <a:xfrm>
            <a:off x="4174756" y="4755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57" name="object 14057"/>
          <p:cNvSpPr/>
          <p:nvPr/>
        </p:nvSpPr>
        <p:spPr>
          <a:xfrm>
            <a:off x="4174502" y="47470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58" name="object 14058"/>
          <p:cNvSpPr/>
          <p:nvPr/>
        </p:nvSpPr>
        <p:spPr>
          <a:xfrm>
            <a:off x="4174375" y="47343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59" name="object 14059"/>
          <p:cNvSpPr/>
          <p:nvPr/>
        </p:nvSpPr>
        <p:spPr>
          <a:xfrm>
            <a:off x="4181614" y="48616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60" name="object 14060"/>
          <p:cNvSpPr/>
          <p:nvPr/>
        </p:nvSpPr>
        <p:spPr>
          <a:xfrm>
            <a:off x="4181487" y="48315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61" name="object 14061"/>
          <p:cNvSpPr/>
          <p:nvPr/>
        </p:nvSpPr>
        <p:spPr>
          <a:xfrm>
            <a:off x="4181233" y="4789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62" name="object 14062"/>
          <p:cNvSpPr/>
          <p:nvPr/>
        </p:nvSpPr>
        <p:spPr>
          <a:xfrm>
            <a:off x="4181106" y="47574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63" name="object 14063"/>
          <p:cNvSpPr/>
          <p:nvPr/>
        </p:nvSpPr>
        <p:spPr>
          <a:xfrm>
            <a:off x="4180852" y="4730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64" name="object 14064"/>
          <p:cNvSpPr/>
          <p:nvPr/>
        </p:nvSpPr>
        <p:spPr>
          <a:xfrm>
            <a:off x="4174629" y="4727194"/>
            <a:ext cx="6985" cy="7620"/>
          </a:xfrm>
          <a:custGeom>
            <a:avLst/>
            <a:gdLst/>
            <a:ahLst/>
            <a:cxnLst/>
            <a:rect l="l" t="t" r="r" b="b"/>
            <a:pathLst>
              <a:path w="6985" h="7620">
                <a:moveTo>
                  <a:pt x="0" y="7112"/>
                </a:moveTo>
                <a:lnTo>
                  <a:pt x="0" y="0"/>
                </a:lnTo>
                <a:lnTo>
                  <a:pt x="6477" y="0"/>
                </a:lnTo>
                <a:lnTo>
                  <a:pt x="6477" y="29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65" name="object 14065"/>
          <p:cNvSpPr/>
          <p:nvPr/>
        </p:nvSpPr>
        <p:spPr>
          <a:xfrm>
            <a:off x="4174121" y="4719446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682" y="0"/>
                </a:lnTo>
                <a:lnTo>
                  <a:pt x="3682" y="77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66" name="object 14066"/>
          <p:cNvSpPr/>
          <p:nvPr/>
        </p:nvSpPr>
        <p:spPr>
          <a:xfrm>
            <a:off x="4173994" y="4716779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032" y="0"/>
                </a:lnTo>
                <a:lnTo>
                  <a:pt x="2032" y="26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67" name="object 14067"/>
          <p:cNvSpPr/>
          <p:nvPr/>
        </p:nvSpPr>
        <p:spPr>
          <a:xfrm>
            <a:off x="4173740" y="471157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52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68" name="object 14068"/>
          <p:cNvSpPr/>
          <p:nvPr/>
        </p:nvSpPr>
        <p:spPr>
          <a:xfrm>
            <a:off x="4173613" y="469392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69" name="object 14069"/>
          <p:cNvSpPr/>
          <p:nvPr/>
        </p:nvSpPr>
        <p:spPr>
          <a:xfrm>
            <a:off x="4173359" y="4688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70" name="object 14070"/>
          <p:cNvSpPr/>
          <p:nvPr/>
        </p:nvSpPr>
        <p:spPr>
          <a:xfrm>
            <a:off x="4173232" y="46727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71" name="object 14071"/>
          <p:cNvSpPr/>
          <p:nvPr/>
        </p:nvSpPr>
        <p:spPr>
          <a:xfrm>
            <a:off x="4172978" y="46672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72" name="object 14072"/>
          <p:cNvSpPr/>
          <p:nvPr/>
        </p:nvSpPr>
        <p:spPr>
          <a:xfrm>
            <a:off x="4172851" y="46489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73" name="object 14073"/>
          <p:cNvSpPr/>
          <p:nvPr/>
        </p:nvSpPr>
        <p:spPr>
          <a:xfrm>
            <a:off x="4172597" y="46405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74" name="object 14074"/>
          <p:cNvSpPr/>
          <p:nvPr/>
        </p:nvSpPr>
        <p:spPr>
          <a:xfrm>
            <a:off x="4172343" y="4633976"/>
            <a:ext cx="635" cy="50800"/>
          </a:xfrm>
          <a:custGeom>
            <a:avLst/>
            <a:gdLst/>
            <a:ahLst/>
            <a:cxnLst/>
            <a:rect l="l" t="t" r="r" b="b"/>
            <a:pathLst>
              <a:path w="635" h="50800">
                <a:moveTo>
                  <a:pt x="254" y="-4762"/>
                </a:moveTo>
                <a:lnTo>
                  <a:pt x="254" y="5530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75" name="object 14075"/>
          <p:cNvSpPr/>
          <p:nvPr/>
        </p:nvSpPr>
        <p:spPr>
          <a:xfrm>
            <a:off x="4172089" y="4621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76" name="object 14076"/>
          <p:cNvSpPr/>
          <p:nvPr/>
        </p:nvSpPr>
        <p:spPr>
          <a:xfrm>
            <a:off x="4171835" y="46092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77" name="object 14077"/>
          <p:cNvSpPr/>
          <p:nvPr/>
        </p:nvSpPr>
        <p:spPr>
          <a:xfrm>
            <a:off x="4171708" y="45990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78" name="object 14078"/>
          <p:cNvSpPr/>
          <p:nvPr/>
        </p:nvSpPr>
        <p:spPr>
          <a:xfrm>
            <a:off x="4171454" y="45915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79" name="object 14079"/>
          <p:cNvSpPr/>
          <p:nvPr/>
        </p:nvSpPr>
        <p:spPr>
          <a:xfrm>
            <a:off x="4171327" y="4580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80" name="object 14080"/>
          <p:cNvSpPr/>
          <p:nvPr/>
        </p:nvSpPr>
        <p:spPr>
          <a:xfrm>
            <a:off x="4171073" y="4578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81" name="object 14081"/>
          <p:cNvSpPr/>
          <p:nvPr/>
        </p:nvSpPr>
        <p:spPr>
          <a:xfrm>
            <a:off x="4170946" y="45707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82" name="object 14082"/>
          <p:cNvSpPr/>
          <p:nvPr/>
        </p:nvSpPr>
        <p:spPr>
          <a:xfrm>
            <a:off x="4165358" y="4567809"/>
            <a:ext cx="5715" cy="13970"/>
          </a:xfrm>
          <a:custGeom>
            <a:avLst/>
            <a:gdLst/>
            <a:ahLst/>
            <a:cxnLst/>
            <a:rect l="l" t="t" r="r" b="b"/>
            <a:pathLst>
              <a:path w="5714" h="13970">
                <a:moveTo>
                  <a:pt x="0" y="13970"/>
                </a:moveTo>
                <a:lnTo>
                  <a:pt x="0" y="0"/>
                </a:lnTo>
                <a:lnTo>
                  <a:pt x="5715" y="0"/>
                </a:lnTo>
                <a:lnTo>
                  <a:pt x="5715" y="29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83" name="object 14083"/>
          <p:cNvSpPr/>
          <p:nvPr/>
        </p:nvSpPr>
        <p:spPr>
          <a:xfrm>
            <a:off x="4164977" y="4531486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302" y="0"/>
                </a:lnTo>
                <a:lnTo>
                  <a:pt x="3302" y="363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84" name="object 14084"/>
          <p:cNvSpPr/>
          <p:nvPr/>
        </p:nvSpPr>
        <p:spPr>
          <a:xfrm>
            <a:off x="4150118" y="4522851"/>
            <a:ext cx="16510" cy="11430"/>
          </a:xfrm>
          <a:custGeom>
            <a:avLst/>
            <a:gdLst/>
            <a:ahLst/>
            <a:cxnLst/>
            <a:rect l="l" t="t" r="r" b="b"/>
            <a:pathLst>
              <a:path w="16510" h="11429">
                <a:moveTo>
                  <a:pt x="0" y="11429"/>
                </a:moveTo>
                <a:lnTo>
                  <a:pt x="0" y="0"/>
                </a:lnTo>
                <a:lnTo>
                  <a:pt x="16510" y="0"/>
                </a:lnTo>
                <a:lnTo>
                  <a:pt x="16510" y="86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85" name="object 14085"/>
          <p:cNvSpPr/>
          <p:nvPr/>
        </p:nvSpPr>
        <p:spPr>
          <a:xfrm>
            <a:off x="4149737" y="4456557"/>
            <a:ext cx="8890" cy="100965"/>
          </a:xfrm>
          <a:custGeom>
            <a:avLst/>
            <a:gdLst/>
            <a:ahLst/>
            <a:cxnLst/>
            <a:rect l="l" t="t" r="r" b="b"/>
            <a:pathLst>
              <a:path w="8889" h="100964">
                <a:moveTo>
                  <a:pt x="0" y="100457"/>
                </a:moveTo>
                <a:lnTo>
                  <a:pt x="0" y="0"/>
                </a:lnTo>
                <a:lnTo>
                  <a:pt x="8636" y="0"/>
                </a:lnTo>
                <a:lnTo>
                  <a:pt x="8636" y="6629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86" name="object 14086"/>
          <p:cNvSpPr/>
          <p:nvPr/>
        </p:nvSpPr>
        <p:spPr>
          <a:xfrm>
            <a:off x="4149610" y="4451477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4445" y="0"/>
                </a:lnTo>
                <a:lnTo>
                  <a:pt x="4445" y="5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87" name="object 14087"/>
          <p:cNvSpPr/>
          <p:nvPr/>
        </p:nvSpPr>
        <p:spPr>
          <a:xfrm>
            <a:off x="4143895" y="4440428"/>
            <a:ext cx="8255" cy="14604"/>
          </a:xfrm>
          <a:custGeom>
            <a:avLst/>
            <a:gdLst/>
            <a:ahLst/>
            <a:cxnLst/>
            <a:rect l="l" t="t" r="r" b="b"/>
            <a:pathLst>
              <a:path w="8254" h="14604">
                <a:moveTo>
                  <a:pt x="0" y="14097"/>
                </a:moveTo>
                <a:lnTo>
                  <a:pt x="0" y="0"/>
                </a:lnTo>
                <a:lnTo>
                  <a:pt x="8001" y="0"/>
                </a:lnTo>
                <a:lnTo>
                  <a:pt x="8001" y="110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88" name="object 14088"/>
          <p:cNvSpPr/>
          <p:nvPr/>
        </p:nvSpPr>
        <p:spPr>
          <a:xfrm>
            <a:off x="4182376" y="4519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89" name="object 14089"/>
          <p:cNvSpPr/>
          <p:nvPr/>
        </p:nvSpPr>
        <p:spPr>
          <a:xfrm>
            <a:off x="4185043" y="48149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90" name="object 14090"/>
          <p:cNvSpPr/>
          <p:nvPr/>
        </p:nvSpPr>
        <p:spPr>
          <a:xfrm>
            <a:off x="4184916" y="4713223"/>
            <a:ext cx="635" cy="102235"/>
          </a:xfrm>
          <a:custGeom>
            <a:avLst/>
            <a:gdLst/>
            <a:ahLst/>
            <a:cxnLst/>
            <a:rect l="l" t="t" r="r" b="b"/>
            <a:pathLst>
              <a:path w="635" h="102235">
                <a:moveTo>
                  <a:pt x="126" y="-4762"/>
                </a:moveTo>
                <a:lnTo>
                  <a:pt x="126" y="10648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91" name="object 14091"/>
          <p:cNvSpPr/>
          <p:nvPr/>
        </p:nvSpPr>
        <p:spPr>
          <a:xfrm>
            <a:off x="4185805" y="48384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92" name="object 14092"/>
          <p:cNvSpPr/>
          <p:nvPr/>
        </p:nvSpPr>
        <p:spPr>
          <a:xfrm>
            <a:off x="4185678" y="47425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93" name="object 14093"/>
          <p:cNvSpPr/>
          <p:nvPr/>
        </p:nvSpPr>
        <p:spPr>
          <a:xfrm>
            <a:off x="4185424" y="4707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94" name="object 14094"/>
          <p:cNvSpPr/>
          <p:nvPr/>
        </p:nvSpPr>
        <p:spPr>
          <a:xfrm>
            <a:off x="4185043" y="4687951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5273"/>
                </a:moveTo>
                <a:lnTo>
                  <a:pt x="0" y="0"/>
                </a:lnTo>
                <a:lnTo>
                  <a:pt x="508" y="0"/>
                </a:lnTo>
                <a:lnTo>
                  <a:pt x="508" y="199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95" name="object 14095"/>
          <p:cNvSpPr/>
          <p:nvPr/>
        </p:nvSpPr>
        <p:spPr>
          <a:xfrm>
            <a:off x="4184662" y="46371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96" name="object 14096"/>
          <p:cNvSpPr/>
          <p:nvPr/>
        </p:nvSpPr>
        <p:spPr>
          <a:xfrm>
            <a:off x="4184535" y="46188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97" name="object 14097"/>
          <p:cNvSpPr/>
          <p:nvPr/>
        </p:nvSpPr>
        <p:spPr>
          <a:xfrm>
            <a:off x="4184281" y="46001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98" name="object 14098"/>
          <p:cNvSpPr/>
          <p:nvPr/>
        </p:nvSpPr>
        <p:spPr>
          <a:xfrm>
            <a:off x="4184154" y="45803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99" name="object 14099"/>
          <p:cNvSpPr/>
          <p:nvPr/>
        </p:nvSpPr>
        <p:spPr>
          <a:xfrm>
            <a:off x="4183900" y="45457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00" name="object 14100"/>
          <p:cNvSpPr/>
          <p:nvPr/>
        </p:nvSpPr>
        <p:spPr>
          <a:xfrm>
            <a:off x="4183773" y="4530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01" name="object 14101"/>
          <p:cNvSpPr/>
          <p:nvPr/>
        </p:nvSpPr>
        <p:spPr>
          <a:xfrm>
            <a:off x="4191139" y="49634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02" name="object 14102"/>
          <p:cNvSpPr/>
          <p:nvPr/>
        </p:nvSpPr>
        <p:spPr>
          <a:xfrm>
            <a:off x="4192282" y="50304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03" name="object 14103"/>
          <p:cNvSpPr/>
          <p:nvPr/>
        </p:nvSpPr>
        <p:spPr>
          <a:xfrm>
            <a:off x="4192663" y="5027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04" name="object 14104"/>
          <p:cNvSpPr/>
          <p:nvPr/>
        </p:nvSpPr>
        <p:spPr>
          <a:xfrm>
            <a:off x="4192409" y="5017134"/>
            <a:ext cx="635" cy="13335"/>
          </a:xfrm>
          <a:custGeom>
            <a:avLst/>
            <a:gdLst/>
            <a:ahLst/>
            <a:cxnLst/>
            <a:rect l="l" t="t" r="r" b="b"/>
            <a:pathLst>
              <a:path w="635" h="13335">
                <a:moveTo>
                  <a:pt x="0" y="13335"/>
                </a:moveTo>
                <a:lnTo>
                  <a:pt x="0" y="0"/>
                </a:lnTo>
                <a:lnTo>
                  <a:pt x="381" y="0"/>
                </a:lnTo>
                <a:lnTo>
                  <a:pt x="381" y="99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05" name="object 14105"/>
          <p:cNvSpPr/>
          <p:nvPr/>
        </p:nvSpPr>
        <p:spPr>
          <a:xfrm>
            <a:off x="4192155" y="49907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06" name="object 14106"/>
          <p:cNvSpPr/>
          <p:nvPr/>
        </p:nvSpPr>
        <p:spPr>
          <a:xfrm>
            <a:off x="4191901" y="49734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07" name="object 14107"/>
          <p:cNvSpPr/>
          <p:nvPr/>
        </p:nvSpPr>
        <p:spPr>
          <a:xfrm>
            <a:off x="4191774" y="49602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08" name="object 14108"/>
          <p:cNvSpPr/>
          <p:nvPr/>
        </p:nvSpPr>
        <p:spPr>
          <a:xfrm>
            <a:off x="4191520" y="4953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09" name="object 14109"/>
          <p:cNvSpPr/>
          <p:nvPr/>
        </p:nvSpPr>
        <p:spPr>
          <a:xfrm>
            <a:off x="4191266" y="4925567"/>
            <a:ext cx="635" cy="38100"/>
          </a:xfrm>
          <a:custGeom>
            <a:avLst/>
            <a:gdLst/>
            <a:ahLst/>
            <a:cxnLst/>
            <a:rect l="l" t="t" r="r" b="b"/>
            <a:pathLst>
              <a:path w="635" h="38100">
                <a:moveTo>
                  <a:pt x="0" y="37846"/>
                </a:moveTo>
                <a:lnTo>
                  <a:pt x="0" y="0"/>
                </a:lnTo>
                <a:lnTo>
                  <a:pt x="508" y="0"/>
                </a:lnTo>
                <a:lnTo>
                  <a:pt x="508" y="276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10" name="object 14110"/>
          <p:cNvSpPr/>
          <p:nvPr/>
        </p:nvSpPr>
        <p:spPr>
          <a:xfrm>
            <a:off x="4191012" y="49049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11" name="object 14111"/>
          <p:cNvSpPr/>
          <p:nvPr/>
        </p:nvSpPr>
        <p:spPr>
          <a:xfrm>
            <a:off x="4190758" y="48731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12" name="object 14112"/>
          <p:cNvSpPr/>
          <p:nvPr/>
        </p:nvSpPr>
        <p:spPr>
          <a:xfrm>
            <a:off x="4190631" y="48642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13" name="object 14113"/>
          <p:cNvSpPr/>
          <p:nvPr/>
        </p:nvSpPr>
        <p:spPr>
          <a:xfrm>
            <a:off x="4190377" y="48573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14" name="object 14114"/>
          <p:cNvSpPr/>
          <p:nvPr/>
        </p:nvSpPr>
        <p:spPr>
          <a:xfrm>
            <a:off x="4190250" y="4846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15" name="object 14115"/>
          <p:cNvSpPr/>
          <p:nvPr/>
        </p:nvSpPr>
        <p:spPr>
          <a:xfrm>
            <a:off x="4189996" y="4840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16" name="object 14116"/>
          <p:cNvSpPr/>
          <p:nvPr/>
        </p:nvSpPr>
        <p:spPr>
          <a:xfrm>
            <a:off x="4189869" y="4815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17" name="object 14117"/>
          <p:cNvSpPr/>
          <p:nvPr/>
        </p:nvSpPr>
        <p:spPr>
          <a:xfrm>
            <a:off x="4189615" y="48018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18" name="object 14118"/>
          <p:cNvSpPr/>
          <p:nvPr/>
        </p:nvSpPr>
        <p:spPr>
          <a:xfrm>
            <a:off x="4189488" y="47767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19" name="object 14119"/>
          <p:cNvSpPr/>
          <p:nvPr/>
        </p:nvSpPr>
        <p:spPr>
          <a:xfrm>
            <a:off x="4189234" y="47644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20" name="object 14120"/>
          <p:cNvSpPr/>
          <p:nvPr/>
        </p:nvSpPr>
        <p:spPr>
          <a:xfrm>
            <a:off x="4189107" y="4754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21" name="object 14121"/>
          <p:cNvSpPr/>
          <p:nvPr/>
        </p:nvSpPr>
        <p:spPr>
          <a:xfrm>
            <a:off x="4188853" y="47461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22" name="object 14122"/>
          <p:cNvSpPr/>
          <p:nvPr/>
        </p:nvSpPr>
        <p:spPr>
          <a:xfrm>
            <a:off x="4188726" y="47263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23" name="object 14123"/>
          <p:cNvSpPr/>
          <p:nvPr/>
        </p:nvSpPr>
        <p:spPr>
          <a:xfrm>
            <a:off x="4188472" y="46990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24" name="object 14124"/>
          <p:cNvSpPr/>
          <p:nvPr/>
        </p:nvSpPr>
        <p:spPr>
          <a:xfrm>
            <a:off x="4188345" y="46823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25" name="object 14125"/>
          <p:cNvSpPr/>
          <p:nvPr/>
        </p:nvSpPr>
        <p:spPr>
          <a:xfrm>
            <a:off x="4188091" y="4668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26" name="object 14126"/>
          <p:cNvSpPr/>
          <p:nvPr/>
        </p:nvSpPr>
        <p:spPr>
          <a:xfrm>
            <a:off x="4187964" y="46595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27" name="object 14127"/>
          <p:cNvSpPr/>
          <p:nvPr/>
        </p:nvSpPr>
        <p:spPr>
          <a:xfrm>
            <a:off x="4187710" y="4651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28" name="object 14128"/>
          <p:cNvSpPr/>
          <p:nvPr/>
        </p:nvSpPr>
        <p:spPr>
          <a:xfrm>
            <a:off x="4187583" y="46431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29" name="object 14129"/>
          <p:cNvSpPr/>
          <p:nvPr/>
        </p:nvSpPr>
        <p:spPr>
          <a:xfrm>
            <a:off x="4195203" y="4777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30" name="object 14130"/>
          <p:cNvSpPr/>
          <p:nvPr/>
        </p:nvSpPr>
        <p:spPr>
          <a:xfrm>
            <a:off x="4197108" y="48526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31" name="object 14131"/>
          <p:cNvSpPr/>
          <p:nvPr/>
        </p:nvSpPr>
        <p:spPr>
          <a:xfrm>
            <a:off x="4200156" y="49427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32" name="object 14132"/>
          <p:cNvSpPr/>
          <p:nvPr/>
        </p:nvSpPr>
        <p:spPr>
          <a:xfrm>
            <a:off x="4201426" y="5021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33" name="object 14133"/>
          <p:cNvSpPr/>
          <p:nvPr/>
        </p:nvSpPr>
        <p:spPr>
          <a:xfrm>
            <a:off x="4201299" y="5009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34" name="object 14134"/>
          <p:cNvSpPr/>
          <p:nvPr/>
        </p:nvSpPr>
        <p:spPr>
          <a:xfrm>
            <a:off x="4202061" y="50121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35" name="object 14135"/>
          <p:cNvSpPr/>
          <p:nvPr/>
        </p:nvSpPr>
        <p:spPr>
          <a:xfrm>
            <a:off x="4201807" y="49935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36" name="object 14136"/>
          <p:cNvSpPr/>
          <p:nvPr/>
        </p:nvSpPr>
        <p:spPr>
          <a:xfrm>
            <a:off x="4201426" y="4983479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653"/>
                </a:moveTo>
                <a:lnTo>
                  <a:pt x="0" y="0"/>
                </a:lnTo>
                <a:lnTo>
                  <a:pt x="508" y="0"/>
                </a:lnTo>
                <a:lnTo>
                  <a:pt x="508" y="100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37" name="object 14137"/>
          <p:cNvSpPr/>
          <p:nvPr/>
        </p:nvSpPr>
        <p:spPr>
          <a:xfrm>
            <a:off x="4202442" y="4977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38" name="object 14138"/>
          <p:cNvSpPr/>
          <p:nvPr/>
        </p:nvSpPr>
        <p:spPr>
          <a:xfrm>
            <a:off x="4201680" y="4973828"/>
            <a:ext cx="1270" cy="10160"/>
          </a:xfrm>
          <a:custGeom>
            <a:avLst/>
            <a:gdLst/>
            <a:ahLst/>
            <a:cxnLst/>
            <a:rect l="l" t="t" r="r" b="b"/>
            <a:pathLst>
              <a:path w="1270" h="10160">
                <a:moveTo>
                  <a:pt x="0" y="9651"/>
                </a:moveTo>
                <a:lnTo>
                  <a:pt x="0" y="0"/>
                </a:lnTo>
                <a:lnTo>
                  <a:pt x="762" y="0"/>
                </a:lnTo>
                <a:lnTo>
                  <a:pt x="762" y="355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39" name="object 14139"/>
          <p:cNvSpPr/>
          <p:nvPr/>
        </p:nvSpPr>
        <p:spPr>
          <a:xfrm>
            <a:off x="4201045" y="496493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40" name="object 14140"/>
          <p:cNvSpPr/>
          <p:nvPr/>
        </p:nvSpPr>
        <p:spPr>
          <a:xfrm>
            <a:off x="4200918" y="49561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41" name="object 14141"/>
          <p:cNvSpPr/>
          <p:nvPr/>
        </p:nvSpPr>
        <p:spPr>
          <a:xfrm>
            <a:off x="4200664" y="49499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42" name="object 14142"/>
          <p:cNvSpPr/>
          <p:nvPr/>
        </p:nvSpPr>
        <p:spPr>
          <a:xfrm>
            <a:off x="4200537" y="4940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43" name="object 14143"/>
          <p:cNvSpPr/>
          <p:nvPr/>
        </p:nvSpPr>
        <p:spPr>
          <a:xfrm>
            <a:off x="4200156" y="4932553"/>
            <a:ext cx="635" cy="10160"/>
          </a:xfrm>
          <a:custGeom>
            <a:avLst/>
            <a:gdLst/>
            <a:ahLst/>
            <a:cxnLst/>
            <a:rect l="l" t="t" r="r" b="b"/>
            <a:pathLst>
              <a:path w="635" h="10160">
                <a:moveTo>
                  <a:pt x="0" y="10160"/>
                </a:moveTo>
                <a:lnTo>
                  <a:pt x="0" y="0"/>
                </a:lnTo>
                <a:lnTo>
                  <a:pt x="635" y="0"/>
                </a:lnTo>
                <a:lnTo>
                  <a:pt x="635" y="80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44" name="object 14144"/>
          <p:cNvSpPr/>
          <p:nvPr/>
        </p:nvSpPr>
        <p:spPr>
          <a:xfrm>
            <a:off x="4199902" y="49152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45" name="object 14145"/>
          <p:cNvSpPr/>
          <p:nvPr/>
        </p:nvSpPr>
        <p:spPr>
          <a:xfrm>
            <a:off x="4199775" y="4909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46" name="object 14146"/>
          <p:cNvSpPr/>
          <p:nvPr/>
        </p:nvSpPr>
        <p:spPr>
          <a:xfrm>
            <a:off x="4199521" y="4903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47" name="object 14147"/>
          <p:cNvSpPr/>
          <p:nvPr/>
        </p:nvSpPr>
        <p:spPr>
          <a:xfrm>
            <a:off x="4199394" y="48997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48" name="object 14148"/>
          <p:cNvSpPr/>
          <p:nvPr/>
        </p:nvSpPr>
        <p:spPr>
          <a:xfrm>
            <a:off x="4199140" y="48931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49" name="object 14149"/>
          <p:cNvSpPr/>
          <p:nvPr/>
        </p:nvSpPr>
        <p:spPr>
          <a:xfrm>
            <a:off x="4199013" y="48868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50" name="object 14150"/>
          <p:cNvSpPr/>
          <p:nvPr/>
        </p:nvSpPr>
        <p:spPr>
          <a:xfrm>
            <a:off x="4198759" y="48779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51" name="object 14151"/>
          <p:cNvSpPr/>
          <p:nvPr/>
        </p:nvSpPr>
        <p:spPr>
          <a:xfrm>
            <a:off x="4198632" y="48717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52" name="object 14152"/>
          <p:cNvSpPr/>
          <p:nvPr/>
        </p:nvSpPr>
        <p:spPr>
          <a:xfrm>
            <a:off x="4198378" y="48632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53" name="object 14153"/>
          <p:cNvSpPr/>
          <p:nvPr/>
        </p:nvSpPr>
        <p:spPr>
          <a:xfrm>
            <a:off x="4198251" y="48614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54" name="object 14154"/>
          <p:cNvSpPr/>
          <p:nvPr/>
        </p:nvSpPr>
        <p:spPr>
          <a:xfrm>
            <a:off x="4197997" y="4855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55" name="object 14155"/>
          <p:cNvSpPr/>
          <p:nvPr/>
        </p:nvSpPr>
        <p:spPr>
          <a:xfrm>
            <a:off x="4197870" y="4851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56" name="object 14156"/>
          <p:cNvSpPr/>
          <p:nvPr/>
        </p:nvSpPr>
        <p:spPr>
          <a:xfrm>
            <a:off x="4197616" y="48417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57" name="object 14157"/>
          <p:cNvSpPr/>
          <p:nvPr/>
        </p:nvSpPr>
        <p:spPr>
          <a:xfrm>
            <a:off x="4197489" y="48319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58" name="object 14158"/>
          <p:cNvSpPr/>
          <p:nvPr/>
        </p:nvSpPr>
        <p:spPr>
          <a:xfrm>
            <a:off x="4197108" y="4826889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780"/>
                </a:moveTo>
                <a:lnTo>
                  <a:pt x="0" y="0"/>
                </a:lnTo>
                <a:lnTo>
                  <a:pt x="508" y="0"/>
                </a:lnTo>
                <a:lnTo>
                  <a:pt x="508" y="50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59" name="object 14159"/>
          <p:cNvSpPr/>
          <p:nvPr/>
        </p:nvSpPr>
        <p:spPr>
          <a:xfrm>
            <a:off x="4196854" y="48248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60" name="object 14160"/>
          <p:cNvSpPr/>
          <p:nvPr/>
        </p:nvSpPr>
        <p:spPr>
          <a:xfrm>
            <a:off x="4196727" y="48159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61" name="object 14161"/>
          <p:cNvSpPr/>
          <p:nvPr/>
        </p:nvSpPr>
        <p:spPr>
          <a:xfrm>
            <a:off x="4196473" y="4812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62" name="object 14162"/>
          <p:cNvSpPr/>
          <p:nvPr/>
        </p:nvSpPr>
        <p:spPr>
          <a:xfrm>
            <a:off x="4196346" y="4810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63" name="object 14163"/>
          <p:cNvSpPr/>
          <p:nvPr/>
        </p:nvSpPr>
        <p:spPr>
          <a:xfrm>
            <a:off x="4196092" y="48040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64" name="object 14164"/>
          <p:cNvSpPr/>
          <p:nvPr/>
        </p:nvSpPr>
        <p:spPr>
          <a:xfrm>
            <a:off x="4195965" y="47986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65" name="object 14165"/>
          <p:cNvSpPr/>
          <p:nvPr/>
        </p:nvSpPr>
        <p:spPr>
          <a:xfrm>
            <a:off x="4195711" y="47772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66" name="object 14166"/>
          <p:cNvSpPr/>
          <p:nvPr/>
        </p:nvSpPr>
        <p:spPr>
          <a:xfrm>
            <a:off x="4195584" y="47675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67" name="object 14167"/>
          <p:cNvSpPr/>
          <p:nvPr/>
        </p:nvSpPr>
        <p:spPr>
          <a:xfrm>
            <a:off x="4195203" y="4758816"/>
            <a:ext cx="635" cy="18415"/>
          </a:xfrm>
          <a:custGeom>
            <a:avLst/>
            <a:gdLst/>
            <a:ahLst/>
            <a:cxnLst/>
            <a:rect l="l" t="t" r="r" b="b"/>
            <a:pathLst>
              <a:path w="635" h="18414">
                <a:moveTo>
                  <a:pt x="0" y="18287"/>
                </a:moveTo>
                <a:lnTo>
                  <a:pt x="0" y="0"/>
                </a:lnTo>
                <a:lnTo>
                  <a:pt x="508" y="0"/>
                </a:lnTo>
                <a:lnTo>
                  <a:pt x="508" y="87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68" name="object 14168"/>
          <p:cNvSpPr/>
          <p:nvPr/>
        </p:nvSpPr>
        <p:spPr>
          <a:xfrm>
            <a:off x="4194949" y="4741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69" name="object 14169"/>
          <p:cNvSpPr/>
          <p:nvPr/>
        </p:nvSpPr>
        <p:spPr>
          <a:xfrm>
            <a:off x="4194822" y="47296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70" name="object 14170"/>
          <p:cNvSpPr/>
          <p:nvPr/>
        </p:nvSpPr>
        <p:spPr>
          <a:xfrm>
            <a:off x="4194568" y="47273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71" name="object 14171"/>
          <p:cNvSpPr/>
          <p:nvPr/>
        </p:nvSpPr>
        <p:spPr>
          <a:xfrm>
            <a:off x="4194441" y="47190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72" name="object 14172"/>
          <p:cNvSpPr/>
          <p:nvPr/>
        </p:nvSpPr>
        <p:spPr>
          <a:xfrm>
            <a:off x="4194187" y="47096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73" name="object 14173"/>
          <p:cNvSpPr/>
          <p:nvPr/>
        </p:nvSpPr>
        <p:spPr>
          <a:xfrm>
            <a:off x="4194060" y="46978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74" name="object 14174"/>
          <p:cNvSpPr/>
          <p:nvPr/>
        </p:nvSpPr>
        <p:spPr>
          <a:xfrm>
            <a:off x="4193806" y="4692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75" name="object 14175"/>
          <p:cNvSpPr/>
          <p:nvPr/>
        </p:nvSpPr>
        <p:spPr>
          <a:xfrm>
            <a:off x="4193679" y="46847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76" name="object 14176"/>
          <p:cNvSpPr/>
          <p:nvPr/>
        </p:nvSpPr>
        <p:spPr>
          <a:xfrm>
            <a:off x="4193425" y="4675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77" name="object 14177"/>
          <p:cNvSpPr/>
          <p:nvPr/>
        </p:nvSpPr>
        <p:spPr>
          <a:xfrm>
            <a:off x="4193298" y="46664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78" name="object 14178"/>
          <p:cNvSpPr/>
          <p:nvPr/>
        </p:nvSpPr>
        <p:spPr>
          <a:xfrm>
            <a:off x="4193044" y="46386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79" name="object 14179"/>
          <p:cNvSpPr/>
          <p:nvPr/>
        </p:nvSpPr>
        <p:spPr>
          <a:xfrm>
            <a:off x="4187710" y="4631944"/>
            <a:ext cx="5715" cy="11430"/>
          </a:xfrm>
          <a:custGeom>
            <a:avLst/>
            <a:gdLst/>
            <a:ahLst/>
            <a:cxnLst/>
            <a:rect l="l" t="t" r="r" b="b"/>
            <a:pathLst>
              <a:path w="5714" h="11429">
                <a:moveTo>
                  <a:pt x="0" y="11175"/>
                </a:moveTo>
                <a:lnTo>
                  <a:pt x="0" y="0"/>
                </a:lnTo>
                <a:lnTo>
                  <a:pt x="5588" y="0"/>
                </a:lnTo>
                <a:lnTo>
                  <a:pt x="5588" y="67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80" name="object 14180"/>
          <p:cNvSpPr/>
          <p:nvPr/>
        </p:nvSpPr>
        <p:spPr>
          <a:xfrm>
            <a:off x="4203966" y="47605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81" name="object 14181"/>
          <p:cNvSpPr/>
          <p:nvPr/>
        </p:nvSpPr>
        <p:spPr>
          <a:xfrm>
            <a:off x="4207522" y="49142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82" name="object 14182"/>
          <p:cNvSpPr/>
          <p:nvPr/>
        </p:nvSpPr>
        <p:spPr>
          <a:xfrm>
            <a:off x="4207395" y="48708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83" name="object 14183"/>
          <p:cNvSpPr/>
          <p:nvPr/>
        </p:nvSpPr>
        <p:spPr>
          <a:xfrm>
            <a:off x="4208665" y="49796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84" name="object 14184"/>
          <p:cNvSpPr/>
          <p:nvPr/>
        </p:nvSpPr>
        <p:spPr>
          <a:xfrm>
            <a:off x="4208538" y="4950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85" name="object 14185"/>
          <p:cNvSpPr/>
          <p:nvPr/>
        </p:nvSpPr>
        <p:spPr>
          <a:xfrm>
            <a:off x="4209046" y="4945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86" name="object 14186"/>
          <p:cNvSpPr/>
          <p:nvPr/>
        </p:nvSpPr>
        <p:spPr>
          <a:xfrm>
            <a:off x="4208665" y="4917694"/>
            <a:ext cx="635" cy="32384"/>
          </a:xfrm>
          <a:custGeom>
            <a:avLst/>
            <a:gdLst/>
            <a:ahLst/>
            <a:cxnLst/>
            <a:rect l="l" t="t" r="r" b="b"/>
            <a:pathLst>
              <a:path w="635" h="32385">
                <a:moveTo>
                  <a:pt x="0" y="32385"/>
                </a:moveTo>
                <a:lnTo>
                  <a:pt x="0" y="0"/>
                </a:lnTo>
                <a:lnTo>
                  <a:pt x="508" y="0"/>
                </a:lnTo>
                <a:lnTo>
                  <a:pt x="508" y="279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87" name="object 14187"/>
          <p:cNvSpPr/>
          <p:nvPr/>
        </p:nvSpPr>
        <p:spPr>
          <a:xfrm>
            <a:off x="4210062" y="49723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88" name="object 14188"/>
          <p:cNvSpPr/>
          <p:nvPr/>
        </p:nvSpPr>
        <p:spPr>
          <a:xfrm>
            <a:off x="4210570" y="49796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89" name="object 14189"/>
          <p:cNvSpPr/>
          <p:nvPr/>
        </p:nvSpPr>
        <p:spPr>
          <a:xfrm>
            <a:off x="4211967" y="50106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90" name="object 14190"/>
          <p:cNvSpPr/>
          <p:nvPr/>
        </p:nvSpPr>
        <p:spPr>
          <a:xfrm>
            <a:off x="4213110" y="50467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91" name="object 14191"/>
          <p:cNvSpPr/>
          <p:nvPr/>
        </p:nvSpPr>
        <p:spPr>
          <a:xfrm>
            <a:off x="4212856" y="5033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92" name="object 14192"/>
          <p:cNvSpPr/>
          <p:nvPr/>
        </p:nvSpPr>
        <p:spPr>
          <a:xfrm>
            <a:off x="4212729" y="50286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93" name="object 14193"/>
          <p:cNvSpPr/>
          <p:nvPr/>
        </p:nvSpPr>
        <p:spPr>
          <a:xfrm>
            <a:off x="4212475" y="50154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94" name="object 14194"/>
          <p:cNvSpPr/>
          <p:nvPr/>
        </p:nvSpPr>
        <p:spPr>
          <a:xfrm>
            <a:off x="4212348" y="50043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95" name="object 14195"/>
          <p:cNvSpPr/>
          <p:nvPr/>
        </p:nvSpPr>
        <p:spPr>
          <a:xfrm>
            <a:off x="4212094" y="4993640"/>
            <a:ext cx="635" cy="17145"/>
          </a:xfrm>
          <a:custGeom>
            <a:avLst/>
            <a:gdLst/>
            <a:ahLst/>
            <a:cxnLst/>
            <a:rect l="l" t="t" r="r" b="b"/>
            <a:pathLst>
              <a:path w="635" h="17145">
                <a:moveTo>
                  <a:pt x="0" y="17017"/>
                </a:moveTo>
                <a:lnTo>
                  <a:pt x="0" y="0"/>
                </a:lnTo>
                <a:lnTo>
                  <a:pt x="381" y="0"/>
                </a:lnTo>
                <a:lnTo>
                  <a:pt x="381" y="106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96" name="object 14196"/>
          <p:cNvSpPr/>
          <p:nvPr/>
        </p:nvSpPr>
        <p:spPr>
          <a:xfrm>
            <a:off x="4211713" y="49884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97" name="object 14197"/>
          <p:cNvSpPr/>
          <p:nvPr/>
        </p:nvSpPr>
        <p:spPr>
          <a:xfrm>
            <a:off x="4211586" y="49748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98" name="object 14198"/>
          <p:cNvSpPr/>
          <p:nvPr/>
        </p:nvSpPr>
        <p:spPr>
          <a:xfrm>
            <a:off x="4211332" y="4963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99" name="object 14199"/>
          <p:cNvSpPr/>
          <p:nvPr/>
        </p:nvSpPr>
        <p:spPr>
          <a:xfrm>
            <a:off x="4211205" y="49629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00" name="object 14200"/>
          <p:cNvSpPr/>
          <p:nvPr/>
        </p:nvSpPr>
        <p:spPr>
          <a:xfrm>
            <a:off x="4210951" y="49559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01" name="object 14201"/>
          <p:cNvSpPr/>
          <p:nvPr/>
        </p:nvSpPr>
        <p:spPr>
          <a:xfrm>
            <a:off x="4210697" y="4954142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526"/>
                </a:moveTo>
                <a:lnTo>
                  <a:pt x="0" y="0"/>
                </a:lnTo>
                <a:lnTo>
                  <a:pt x="508" y="0"/>
                </a:lnTo>
                <a:lnTo>
                  <a:pt x="508" y="17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02" name="object 14202"/>
          <p:cNvSpPr/>
          <p:nvPr/>
        </p:nvSpPr>
        <p:spPr>
          <a:xfrm>
            <a:off x="4210443" y="4937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03" name="object 14203"/>
          <p:cNvSpPr/>
          <p:nvPr/>
        </p:nvSpPr>
        <p:spPr>
          <a:xfrm>
            <a:off x="4210189" y="4932934"/>
            <a:ext cx="635" cy="39370"/>
          </a:xfrm>
          <a:custGeom>
            <a:avLst/>
            <a:gdLst/>
            <a:ahLst/>
            <a:cxnLst/>
            <a:rect l="l" t="t" r="r" b="b"/>
            <a:pathLst>
              <a:path w="635" h="39370">
                <a:moveTo>
                  <a:pt x="0" y="39370"/>
                </a:moveTo>
                <a:lnTo>
                  <a:pt x="0" y="0"/>
                </a:lnTo>
                <a:lnTo>
                  <a:pt x="508" y="0"/>
                </a:lnTo>
                <a:lnTo>
                  <a:pt x="508" y="48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04" name="object 14204"/>
          <p:cNvSpPr/>
          <p:nvPr/>
        </p:nvSpPr>
        <p:spPr>
          <a:xfrm>
            <a:off x="4209808" y="4921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05" name="object 14205"/>
          <p:cNvSpPr/>
          <p:nvPr/>
        </p:nvSpPr>
        <p:spPr>
          <a:xfrm>
            <a:off x="4209681" y="49141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06" name="object 14206"/>
          <p:cNvSpPr/>
          <p:nvPr/>
        </p:nvSpPr>
        <p:spPr>
          <a:xfrm>
            <a:off x="4209427" y="4906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07" name="object 14207"/>
          <p:cNvSpPr/>
          <p:nvPr/>
        </p:nvSpPr>
        <p:spPr>
          <a:xfrm>
            <a:off x="4208919" y="4902453"/>
            <a:ext cx="1270" cy="15240"/>
          </a:xfrm>
          <a:custGeom>
            <a:avLst/>
            <a:gdLst/>
            <a:ahLst/>
            <a:cxnLst/>
            <a:rect l="l" t="t" r="r" b="b"/>
            <a:pathLst>
              <a:path w="1270" h="15239">
                <a:moveTo>
                  <a:pt x="0" y="15239"/>
                </a:moveTo>
                <a:lnTo>
                  <a:pt x="0" y="0"/>
                </a:lnTo>
                <a:lnTo>
                  <a:pt x="762" y="0"/>
                </a:lnTo>
                <a:lnTo>
                  <a:pt x="762" y="393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08" name="object 14208"/>
          <p:cNvSpPr/>
          <p:nvPr/>
        </p:nvSpPr>
        <p:spPr>
          <a:xfrm>
            <a:off x="4216285" y="50176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09" name="object 14209"/>
          <p:cNvSpPr/>
          <p:nvPr/>
        </p:nvSpPr>
        <p:spPr>
          <a:xfrm>
            <a:off x="4216158" y="50112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10" name="object 14210"/>
          <p:cNvSpPr/>
          <p:nvPr/>
        </p:nvSpPr>
        <p:spPr>
          <a:xfrm>
            <a:off x="4215904" y="50077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11" name="object 14211"/>
          <p:cNvSpPr/>
          <p:nvPr/>
        </p:nvSpPr>
        <p:spPr>
          <a:xfrm>
            <a:off x="4215777" y="49989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12" name="object 14212"/>
          <p:cNvSpPr/>
          <p:nvPr/>
        </p:nvSpPr>
        <p:spPr>
          <a:xfrm>
            <a:off x="4217682" y="50402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13" name="object 14213"/>
          <p:cNvSpPr/>
          <p:nvPr/>
        </p:nvSpPr>
        <p:spPr>
          <a:xfrm>
            <a:off x="4217428" y="5023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14" name="object 14214"/>
          <p:cNvSpPr/>
          <p:nvPr/>
        </p:nvSpPr>
        <p:spPr>
          <a:xfrm>
            <a:off x="4217301" y="50128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15" name="object 14215"/>
          <p:cNvSpPr/>
          <p:nvPr/>
        </p:nvSpPr>
        <p:spPr>
          <a:xfrm>
            <a:off x="4217047" y="50053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16" name="object 14216"/>
          <p:cNvSpPr/>
          <p:nvPr/>
        </p:nvSpPr>
        <p:spPr>
          <a:xfrm>
            <a:off x="4216920" y="50007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17" name="object 14217"/>
          <p:cNvSpPr/>
          <p:nvPr/>
        </p:nvSpPr>
        <p:spPr>
          <a:xfrm>
            <a:off x="4216666" y="4994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18" name="object 14218"/>
          <p:cNvSpPr/>
          <p:nvPr/>
        </p:nvSpPr>
        <p:spPr>
          <a:xfrm>
            <a:off x="4215904" y="4988814"/>
            <a:ext cx="1270" cy="10160"/>
          </a:xfrm>
          <a:custGeom>
            <a:avLst/>
            <a:gdLst/>
            <a:ahLst/>
            <a:cxnLst/>
            <a:rect l="l" t="t" r="r" b="b"/>
            <a:pathLst>
              <a:path w="1270" h="10160">
                <a:moveTo>
                  <a:pt x="0" y="10160"/>
                </a:moveTo>
                <a:lnTo>
                  <a:pt x="0" y="0"/>
                </a:lnTo>
                <a:lnTo>
                  <a:pt x="1016" y="0"/>
                </a:lnTo>
                <a:lnTo>
                  <a:pt x="1016" y="52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19" name="object 14219"/>
          <p:cNvSpPr/>
          <p:nvPr/>
        </p:nvSpPr>
        <p:spPr>
          <a:xfrm>
            <a:off x="4215523" y="498259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20" name="object 14220"/>
          <p:cNvSpPr/>
          <p:nvPr/>
        </p:nvSpPr>
        <p:spPr>
          <a:xfrm>
            <a:off x="4215396" y="49786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21" name="object 14221"/>
          <p:cNvSpPr/>
          <p:nvPr/>
        </p:nvSpPr>
        <p:spPr>
          <a:xfrm>
            <a:off x="4215142" y="49676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22" name="object 14222"/>
          <p:cNvSpPr/>
          <p:nvPr/>
        </p:nvSpPr>
        <p:spPr>
          <a:xfrm>
            <a:off x="4215015" y="4962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23" name="object 14223"/>
          <p:cNvSpPr/>
          <p:nvPr/>
        </p:nvSpPr>
        <p:spPr>
          <a:xfrm>
            <a:off x="4218571" y="4997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24" name="object 14224"/>
          <p:cNvSpPr/>
          <p:nvPr/>
        </p:nvSpPr>
        <p:spPr>
          <a:xfrm>
            <a:off x="4218444" y="49830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25" name="object 14225"/>
          <p:cNvSpPr/>
          <p:nvPr/>
        </p:nvSpPr>
        <p:spPr>
          <a:xfrm>
            <a:off x="4218190" y="49729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26" name="object 14226"/>
          <p:cNvSpPr/>
          <p:nvPr/>
        </p:nvSpPr>
        <p:spPr>
          <a:xfrm>
            <a:off x="4218063" y="49608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27" name="object 14227"/>
          <p:cNvSpPr/>
          <p:nvPr/>
        </p:nvSpPr>
        <p:spPr>
          <a:xfrm>
            <a:off x="4215269" y="4958079"/>
            <a:ext cx="3175" cy="4445"/>
          </a:xfrm>
          <a:custGeom>
            <a:avLst/>
            <a:gdLst/>
            <a:ahLst/>
            <a:cxnLst/>
            <a:rect l="l" t="t" r="r" b="b"/>
            <a:pathLst>
              <a:path w="3175" h="4445">
                <a:moveTo>
                  <a:pt x="0" y="4190"/>
                </a:moveTo>
                <a:lnTo>
                  <a:pt x="0" y="0"/>
                </a:lnTo>
                <a:lnTo>
                  <a:pt x="2921" y="0"/>
                </a:lnTo>
                <a:lnTo>
                  <a:pt x="2921" y="27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28" name="object 14228"/>
          <p:cNvSpPr/>
          <p:nvPr/>
        </p:nvSpPr>
        <p:spPr>
          <a:xfrm>
            <a:off x="4214761" y="4939791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182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29" name="object 14229"/>
          <p:cNvSpPr/>
          <p:nvPr/>
        </p:nvSpPr>
        <p:spPr>
          <a:xfrm>
            <a:off x="4214634" y="49345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52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30" name="object 14230"/>
          <p:cNvSpPr/>
          <p:nvPr/>
        </p:nvSpPr>
        <p:spPr>
          <a:xfrm>
            <a:off x="4214380" y="4932298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31" name="object 14231"/>
          <p:cNvSpPr/>
          <p:nvPr/>
        </p:nvSpPr>
        <p:spPr>
          <a:xfrm>
            <a:off x="4214253" y="4926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32" name="object 14232"/>
          <p:cNvSpPr/>
          <p:nvPr/>
        </p:nvSpPr>
        <p:spPr>
          <a:xfrm>
            <a:off x="4213999" y="49226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33" name="object 14233"/>
          <p:cNvSpPr/>
          <p:nvPr/>
        </p:nvSpPr>
        <p:spPr>
          <a:xfrm>
            <a:off x="4213872" y="49169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34" name="object 14234"/>
          <p:cNvSpPr/>
          <p:nvPr/>
        </p:nvSpPr>
        <p:spPr>
          <a:xfrm>
            <a:off x="4213618" y="49053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35" name="object 14235"/>
          <p:cNvSpPr/>
          <p:nvPr/>
        </p:nvSpPr>
        <p:spPr>
          <a:xfrm>
            <a:off x="4213491" y="48953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36" name="object 14236"/>
          <p:cNvSpPr/>
          <p:nvPr/>
        </p:nvSpPr>
        <p:spPr>
          <a:xfrm>
            <a:off x="4209300" y="4887595"/>
            <a:ext cx="4445" cy="15240"/>
          </a:xfrm>
          <a:custGeom>
            <a:avLst/>
            <a:gdLst/>
            <a:ahLst/>
            <a:cxnLst/>
            <a:rect l="l" t="t" r="r" b="b"/>
            <a:pathLst>
              <a:path w="4445" h="15239">
                <a:moveTo>
                  <a:pt x="0" y="14859"/>
                </a:moveTo>
                <a:lnTo>
                  <a:pt x="0" y="0"/>
                </a:lnTo>
                <a:lnTo>
                  <a:pt x="4318" y="0"/>
                </a:lnTo>
                <a:lnTo>
                  <a:pt x="4318" y="77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37" name="object 14237"/>
          <p:cNvSpPr/>
          <p:nvPr/>
        </p:nvSpPr>
        <p:spPr>
          <a:xfrm>
            <a:off x="4208284" y="4878832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3175" y="0"/>
                </a:lnTo>
                <a:lnTo>
                  <a:pt x="3175" y="87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38" name="object 14238"/>
          <p:cNvSpPr/>
          <p:nvPr/>
        </p:nvSpPr>
        <p:spPr>
          <a:xfrm>
            <a:off x="4208157" y="4864227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146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39" name="object 14239"/>
          <p:cNvSpPr/>
          <p:nvPr/>
        </p:nvSpPr>
        <p:spPr>
          <a:xfrm>
            <a:off x="4207903" y="486295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2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40" name="object 14240"/>
          <p:cNvSpPr/>
          <p:nvPr/>
        </p:nvSpPr>
        <p:spPr>
          <a:xfrm>
            <a:off x="4207522" y="4850765"/>
            <a:ext cx="1270" cy="20320"/>
          </a:xfrm>
          <a:custGeom>
            <a:avLst/>
            <a:gdLst/>
            <a:ahLst/>
            <a:cxnLst/>
            <a:rect l="l" t="t" r="r" b="b"/>
            <a:pathLst>
              <a:path w="1270" h="20320">
                <a:moveTo>
                  <a:pt x="0" y="20065"/>
                </a:moveTo>
                <a:lnTo>
                  <a:pt x="0" y="0"/>
                </a:lnTo>
                <a:lnTo>
                  <a:pt x="1016" y="0"/>
                </a:lnTo>
                <a:lnTo>
                  <a:pt x="1016" y="1219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41" name="object 14241"/>
          <p:cNvSpPr/>
          <p:nvPr/>
        </p:nvSpPr>
        <p:spPr>
          <a:xfrm>
            <a:off x="4207141" y="484238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42" name="object 14242"/>
          <p:cNvSpPr/>
          <p:nvPr/>
        </p:nvSpPr>
        <p:spPr>
          <a:xfrm>
            <a:off x="4207014" y="4833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43" name="object 14243"/>
          <p:cNvSpPr/>
          <p:nvPr/>
        </p:nvSpPr>
        <p:spPr>
          <a:xfrm>
            <a:off x="4206760" y="48220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44" name="object 14244"/>
          <p:cNvSpPr/>
          <p:nvPr/>
        </p:nvSpPr>
        <p:spPr>
          <a:xfrm>
            <a:off x="4206633" y="4818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45" name="object 14245"/>
          <p:cNvSpPr/>
          <p:nvPr/>
        </p:nvSpPr>
        <p:spPr>
          <a:xfrm>
            <a:off x="4206379" y="48050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46" name="object 14246"/>
          <p:cNvSpPr/>
          <p:nvPr/>
        </p:nvSpPr>
        <p:spPr>
          <a:xfrm>
            <a:off x="4206252" y="4794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47" name="object 14247"/>
          <p:cNvSpPr/>
          <p:nvPr/>
        </p:nvSpPr>
        <p:spPr>
          <a:xfrm>
            <a:off x="4205998" y="4784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48" name="object 14248"/>
          <p:cNvSpPr/>
          <p:nvPr/>
        </p:nvSpPr>
        <p:spPr>
          <a:xfrm>
            <a:off x="4205871" y="47787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49" name="object 14249"/>
          <p:cNvSpPr/>
          <p:nvPr/>
        </p:nvSpPr>
        <p:spPr>
          <a:xfrm>
            <a:off x="4205617" y="47759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50" name="object 14250"/>
          <p:cNvSpPr/>
          <p:nvPr/>
        </p:nvSpPr>
        <p:spPr>
          <a:xfrm>
            <a:off x="4205490" y="47619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51" name="object 14251"/>
          <p:cNvSpPr/>
          <p:nvPr/>
        </p:nvSpPr>
        <p:spPr>
          <a:xfrm>
            <a:off x="4205236" y="4758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52" name="object 14252"/>
          <p:cNvSpPr/>
          <p:nvPr/>
        </p:nvSpPr>
        <p:spPr>
          <a:xfrm>
            <a:off x="4205109" y="4754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53" name="object 14253"/>
          <p:cNvSpPr/>
          <p:nvPr/>
        </p:nvSpPr>
        <p:spPr>
          <a:xfrm>
            <a:off x="4204855" y="47496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54" name="object 14254"/>
          <p:cNvSpPr/>
          <p:nvPr/>
        </p:nvSpPr>
        <p:spPr>
          <a:xfrm>
            <a:off x="4204728" y="47462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55" name="object 14255"/>
          <p:cNvSpPr/>
          <p:nvPr/>
        </p:nvSpPr>
        <p:spPr>
          <a:xfrm>
            <a:off x="4204474" y="4744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56" name="object 14256"/>
          <p:cNvSpPr/>
          <p:nvPr/>
        </p:nvSpPr>
        <p:spPr>
          <a:xfrm>
            <a:off x="4204347" y="47268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57" name="object 14257"/>
          <p:cNvSpPr/>
          <p:nvPr/>
        </p:nvSpPr>
        <p:spPr>
          <a:xfrm>
            <a:off x="4203966" y="4721352"/>
            <a:ext cx="635" cy="39370"/>
          </a:xfrm>
          <a:custGeom>
            <a:avLst/>
            <a:gdLst/>
            <a:ahLst/>
            <a:cxnLst/>
            <a:rect l="l" t="t" r="r" b="b"/>
            <a:pathLst>
              <a:path w="635" h="39370">
                <a:moveTo>
                  <a:pt x="0" y="39242"/>
                </a:moveTo>
                <a:lnTo>
                  <a:pt x="0" y="0"/>
                </a:lnTo>
                <a:lnTo>
                  <a:pt x="508" y="0"/>
                </a:lnTo>
                <a:lnTo>
                  <a:pt x="508" y="54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58" name="object 14258"/>
          <p:cNvSpPr/>
          <p:nvPr/>
        </p:nvSpPr>
        <p:spPr>
          <a:xfrm>
            <a:off x="4203712" y="47127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59" name="object 14259"/>
          <p:cNvSpPr/>
          <p:nvPr/>
        </p:nvSpPr>
        <p:spPr>
          <a:xfrm>
            <a:off x="4203585" y="4705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60" name="object 14260"/>
          <p:cNvSpPr/>
          <p:nvPr/>
        </p:nvSpPr>
        <p:spPr>
          <a:xfrm>
            <a:off x="4203331" y="47017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61" name="object 14261"/>
          <p:cNvSpPr/>
          <p:nvPr/>
        </p:nvSpPr>
        <p:spPr>
          <a:xfrm>
            <a:off x="4218952" y="47506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62" name="object 14262"/>
          <p:cNvSpPr/>
          <p:nvPr/>
        </p:nvSpPr>
        <p:spPr>
          <a:xfrm>
            <a:off x="4221492" y="49117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63" name="object 14263"/>
          <p:cNvSpPr/>
          <p:nvPr/>
        </p:nvSpPr>
        <p:spPr>
          <a:xfrm>
            <a:off x="4223778" y="50579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64" name="object 14264"/>
          <p:cNvSpPr/>
          <p:nvPr/>
        </p:nvSpPr>
        <p:spPr>
          <a:xfrm>
            <a:off x="4223524" y="5030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65" name="object 14265"/>
          <p:cNvSpPr/>
          <p:nvPr/>
        </p:nvSpPr>
        <p:spPr>
          <a:xfrm>
            <a:off x="4224159" y="50149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66" name="object 14266"/>
          <p:cNvSpPr/>
          <p:nvPr/>
        </p:nvSpPr>
        <p:spPr>
          <a:xfrm>
            <a:off x="4223778" y="5007355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3622"/>
                </a:moveTo>
                <a:lnTo>
                  <a:pt x="0" y="0"/>
                </a:lnTo>
                <a:lnTo>
                  <a:pt x="508" y="0"/>
                </a:lnTo>
                <a:lnTo>
                  <a:pt x="508" y="76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67" name="object 14267"/>
          <p:cNvSpPr/>
          <p:nvPr/>
        </p:nvSpPr>
        <p:spPr>
          <a:xfrm>
            <a:off x="4223397" y="49834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68" name="object 14268"/>
          <p:cNvSpPr/>
          <p:nvPr/>
        </p:nvSpPr>
        <p:spPr>
          <a:xfrm>
            <a:off x="4223143" y="49686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69" name="object 14269"/>
          <p:cNvSpPr/>
          <p:nvPr/>
        </p:nvSpPr>
        <p:spPr>
          <a:xfrm>
            <a:off x="4223016" y="49549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70" name="object 14270"/>
          <p:cNvSpPr/>
          <p:nvPr/>
        </p:nvSpPr>
        <p:spPr>
          <a:xfrm>
            <a:off x="4222762" y="49401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71" name="object 14271"/>
          <p:cNvSpPr/>
          <p:nvPr/>
        </p:nvSpPr>
        <p:spPr>
          <a:xfrm>
            <a:off x="4222635" y="49231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72" name="object 14272"/>
          <p:cNvSpPr/>
          <p:nvPr/>
        </p:nvSpPr>
        <p:spPr>
          <a:xfrm>
            <a:off x="4222381" y="49121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73" name="object 14273"/>
          <p:cNvSpPr/>
          <p:nvPr/>
        </p:nvSpPr>
        <p:spPr>
          <a:xfrm>
            <a:off x="4222254" y="4904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74" name="object 14274"/>
          <p:cNvSpPr/>
          <p:nvPr/>
        </p:nvSpPr>
        <p:spPr>
          <a:xfrm>
            <a:off x="4222000" y="48931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75" name="object 14275"/>
          <p:cNvSpPr/>
          <p:nvPr/>
        </p:nvSpPr>
        <p:spPr>
          <a:xfrm>
            <a:off x="4221873" y="48734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76" name="object 14276"/>
          <p:cNvSpPr/>
          <p:nvPr/>
        </p:nvSpPr>
        <p:spPr>
          <a:xfrm>
            <a:off x="4221619" y="4865115"/>
            <a:ext cx="635" cy="46990"/>
          </a:xfrm>
          <a:custGeom>
            <a:avLst/>
            <a:gdLst/>
            <a:ahLst/>
            <a:cxnLst/>
            <a:rect l="l" t="t" r="r" b="b"/>
            <a:pathLst>
              <a:path w="635" h="46989">
                <a:moveTo>
                  <a:pt x="190" y="-4762"/>
                </a:moveTo>
                <a:lnTo>
                  <a:pt x="190" y="5137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77" name="object 14277"/>
          <p:cNvSpPr/>
          <p:nvPr/>
        </p:nvSpPr>
        <p:spPr>
          <a:xfrm>
            <a:off x="4221238" y="48524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78" name="object 14278"/>
          <p:cNvSpPr/>
          <p:nvPr/>
        </p:nvSpPr>
        <p:spPr>
          <a:xfrm>
            <a:off x="4221111" y="48385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79" name="object 14279"/>
          <p:cNvSpPr/>
          <p:nvPr/>
        </p:nvSpPr>
        <p:spPr>
          <a:xfrm>
            <a:off x="4227271" y="4827333"/>
            <a:ext cx="0" cy="278130"/>
          </a:xfrm>
          <a:custGeom>
            <a:avLst/>
            <a:gdLst/>
            <a:ahLst/>
            <a:cxnLst/>
            <a:rect l="l" t="t" r="r" b="b"/>
            <a:pathLst>
              <a:path h="278129">
                <a:moveTo>
                  <a:pt x="0" y="0"/>
                </a:moveTo>
                <a:lnTo>
                  <a:pt x="0" y="277685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80" name="object 14280"/>
          <p:cNvSpPr/>
          <p:nvPr/>
        </p:nvSpPr>
        <p:spPr>
          <a:xfrm>
            <a:off x="4221365" y="4820030"/>
            <a:ext cx="3810" cy="19050"/>
          </a:xfrm>
          <a:custGeom>
            <a:avLst/>
            <a:gdLst/>
            <a:ahLst/>
            <a:cxnLst/>
            <a:rect l="l" t="t" r="r" b="b"/>
            <a:pathLst>
              <a:path w="3810" h="19050">
                <a:moveTo>
                  <a:pt x="0" y="18541"/>
                </a:moveTo>
                <a:lnTo>
                  <a:pt x="0" y="0"/>
                </a:lnTo>
                <a:lnTo>
                  <a:pt x="3556" y="0"/>
                </a:lnTo>
                <a:lnTo>
                  <a:pt x="3556" y="120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81" name="object 14281"/>
          <p:cNvSpPr/>
          <p:nvPr/>
        </p:nvSpPr>
        <p:spPr>
          <a:xfrm>
            <a:off x="4220857" y="4804917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1511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82" name="object 14282"/>
          <p:cNvSpPr/>
          <p:nvPr/>
        </p:nvSpPr>
        <p:spPr>
          <a:xfrm>
            <a:off x="4220730" y="47995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5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83" name="object 14283"/>
          <p:cNvSpPr/>
          <p:nvPr/>
        </p:nvSpPr>
        <p:spPr>
          <a:xfrm>
            <a:off x="4220476" y="478193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84" name="object 14284"/>
          <p:cNvSpPr/>
          <p:nvPr/>
        </p:nvSpPr>
        <p:spPr>
          <a:xfrm>
            <a:off x="4220349" y="4770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85" name="object 14285"/>
          <p:cNvSpPr/>
          <p:nvPr/>
        </p:nvSpPr>
        <p:spPr>
          <a:xfrm>
            <a:off x="4220095" y="47468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86" name="object 14286"/>
          <p:cNvSpPr/>
          <p:nvPr/>
        </p:nvSpPr>
        <p:spPr>
          <a:xfrm>
            <a:off x="4219968" y="4739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87" name="object 14287"/>
          <p:cNvSpPr/>
          <p:nvPr/>
        </p:nvSpPr>
        <p:spPr>
          <a:xfrm>
            <a:off x="4219714" y="47358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88" name="object 14288"/>
          <p:cNvSpPr/>
          <p:nvPr/>
        </p:nvSpPr>
        <p:spPr>
          <a:xfrm>
            <a:off x="4219587" y="47224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89" name="object 14289"/>
          <p:cNvSpPr/>
          <p:nvPr/>
        </p:nvSpPr>
        <p:spPr>
          <a:xfrm>
            <a:off x="4219333" y="47034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90" name="object 14290"/>
          <p:cNvSpPr/>
          <p:nvPr/>
        </p:nvSpPr>
        <p:spPr>
          <a:xfrm>
            <a:off x="4219079" y="4691760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4">
                <a:moveTo>
                  <a:pt x="253" y="-4762"/>
                </a:moveTo>
                <a:lnTo>
                  <a:pt x="253" y="6369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91" name="object 14291"/>
          <p:cNvSpPr/>
          <p:nvPr/>
        </p:nvSpPr>
        <p:spPr>
          <a:xfrm>
            <a:off x="4203585" y="4683252"/>
            <a:ext cx="15875" cy="19050"/>
          </a:xfrm>
          <a:custGeom>
            <a:avLst/>
            <a:gdLst/>
            <a:ahLst/>
            <a:cxnLst/>
            <a:rect l="l" t="t" r="r" b="b"/>
            <a:pathLst>
              <a:path w="15875" h="19050">
                <a:moveTo>
                  <a:pt x="0" y="18541"/>
                </a:moveTo>
                <a:lnTo>
                  <a:pt x="0" y="0"/>
                </a:lnTo>
                <a:lnTo>
                  <a:pt x="15748" y="0"/>
                </a:lnTo>
                <a:lnTo>
                  <a:pt x="15748" y="850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92" name="object 14292"/>
          <p:cNvSpPr/>
          <p:nvPr/>
        </p:nvSpPr>
        <p:spPr>
          <a:xfrm>
            <a:off x="4203204" y="4657216"/>
            <a:ext cx="8255" cy="100965"/>
          </a:xfrm>
          <a:custGeom>
            <a:avLst/>
            <a:gdLst/>
            <a:ahLst/>
            <a:cxnLst/>
            <a:rect l="l" t="t" r="r" b="b"/>
            <a:pathLst>
              <a:path w="8254" h="100964">
                <a:moveTo>
                  <a:pt x="0" y="100457"/>
                </a:moveTo>
                <a:lnTo>
                  <a:pt x="0" y="0"/>
                </a:lnTo>
                <a:lnTo>
                  <a:pt x="8255" y="0"/>
                </a:lnTo>
                <a:lnTo>
                  <a:pt x="8255" y="260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93" name="object 14293"/>
          <p:cNvSpPr/>
          <p:nvPr/>
        </p:nvSpPr>
        <p:spPr>
          <a:xfrm>
            <a:off x="4202950" y="4639690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4318" y="0"/>
                </a:lnTo>
                <a:lnTo>
                  <a:pt x="4318" y="175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94" name="object 14294"/>
          <p:cNvSpPr/>
          <p:nvPr/>
        </p:nvSpPr>
        <p:spPr>
          <a:xfrm>
            <a:off x="4202823" y="4630673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901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95" name="object 14295"/>
          <p:cNvSpPr/>
          <p:nvPr/>
        </p:nvSpPr>
        <p:spPr>
          <a:xfrm>
            <a:off x="4190504" y="4625721"/>
            <a:ext cx="13970" cy="6350"/>
          </a:xfrm>
          <a:custGeom>
            <a:avLst/>
            <a:gdLst/>
            <a:ahLst/>
            <a:cxnLst/>
            <a:rect l="l" t="t" r="r" b="b"/>
            <a:pathLst>
              <a:path w="13970" h="6350">
                <a:moveTo>
                  <a:pt x="0" y="6223"/>
                </a:moveTo>
                <a:lnTo>
                  <a:pt x="0" y="0"/>
                </a:lnTo>
                <a:lnTo>
                  <a:pt x="13462" y="0"/>
                </a:lnTo>
                <a:lnTo>
                  <a:pt x="13462" y="4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96" name="object 14296"/>
          <p:cNvSpPr/>
          <p:nvPr/>
        </p:nvSpPr>
        <p:spPr>
          <a:xfrm>
            <a:off x="4187329" y="4568063"/>
            <a:ext cx="10160" cy="100965"/>
          </a:xfrm>
          <a:custGeom>
            <a:avLst/>
            <a:gdLst/>
            <a:ahLst/>
            <a:cxnLst/>
            <a:rect l="l" t="t" r="r" b="b"/>
            <a:pathLst>
              <a:path w="10160" h="100964">
                <a:moveTo>
                  <a:pt x="0" y="100457"/>
                </a:moveTo>
                <a:lnTo>
                  <a:pt x="0" y="0"/>
                </a:lnTo>
                <a:lnTo>
                  <a:pt x="9906" y="0"/>
                </a:lnTo>
                <a:lnTo>
                  <a:pt x="9906" y="576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97" name="object 14297"/>
          <p:cNvSpPr/>
          <p:nvPr/>
        </p:nvSpPr>
        <p:spPr>
          <a:xfrm>
            <a:off x="4187202" y="4560823"/>
            <a:ext cx="5080" cy="100965"/>
          </a:xfrm>
          <a:custGeom>
            <a:avLst/>
            <a:gdLst/>
            <a:ahLst/>
            <a:cxnLst/>
            <a:rect l="l" t="t" r="r" b="b"/>
            <a:pathLst>
              <a:path w="5079" h="100964">
                <a:moveTo>
                  <a:pt x="0" y="100457"/>
                </a:moveTo>
                <a:lnTo>
                  <a:pt x="0" y="0"/>
                </a:lnTo>
                <a:lnTo>
                  <a:pt x="5080" y="0"/>
                </a:lnTo>
                <a:lnTo>
                  <a:pt x="5080" y="72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98" name="object 14298"/>
          <p:cNvSpPr/>
          <p:nvPr/>
        </p:nvSpPr>
        <p:spPr>
          <a:xfrm>
            <a:off x="4186948" y="4551807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794" y="0"/>
                </a:lnTo>
                <a:lnTo>
                  <a:pt x="2794" y="90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99" name="object 14299"/>
          <p:cNvSpPr/>
          <p:nvPr/>
        </p:nvSpPr>
        <p:spPr>
          <a:xfrm>
            <a:off x="4186821" y="4550028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524" y="0"/>
                </a:lnTo>
                <a:lnTo>
                  <a:pt x="1524" y="17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00" name="object 14300"/>
          <p:cNvSpPr/>
          <p:nvPr/>
        </p:nvSpPr>
        <p:spPr>
          <a:xfrm>
            <a:off x="4186567" y="452742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01" name="object 14301"/>
          <p:cNvSpPr/>
          <p:nvPr/>
        </p:nvSpPr>
        <p:spPr>
          <a:xfrm>
            <a:off x="4186440" y="45241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02" name="object 14302"/>
          <p:cNvSpPr/>
          <p:nvPr/>
        </p:nvSpPr>
        <p:spPr>
          <a:xfrm>
            <a:off x="4186186" y="4509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03" name="object 14303"/>
          <p:cNvSpPr/>
          <p:nvPr/>
        </p:nvSpPr>
        <p:spPr>
          <a:xfrm>
            <a:off x="4183900" y="4493514"/>
            <a:ext cx="2540" cy="37465"/>
          </a:xfrm>
          <a:custGeom>
            <a:avLst/>
            <a:gdLst/>
            <a:ahLst/>
            <a:cxnLst/>
            <a:rect l="l" t="t" r="r" b="b"/>
            <a:pathLst>
              <a:path w="2539" h="37464">
                <a:moveTo>
                  <a:pt x="0" y="36957"/>
                </a:moveTo>
                <a:lnTo>
                  <a:pt x="0" y="0"/>
                </a:lnTo>
                <a:lnTo>
                  <a:pt x="2540" y="0"/>
                </a:lnTo>
                <a:lnTo>
                  <a:pt x="2540" y="163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04" name="object 14304"/>
          <p:cNvSpPr/>
          <p:nvPr/>
        </p:nvSpPr>
        <p:spPr>
          <a:xfrm>
            <a:off x="4183519" y="447065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228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05" name="object 14305"/>
          <p:cNvSpPr/>
          <p:nvPr/>
        </p:nvSpPr>
        <p:spPr>
          <a:xfrm>
            <a:off x="4183392" y="446036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06" name="object 14306"/>
          <p:cNvSpPr/>
          <p:nvPr/>
        </p:nvSpPr>
        <p:spPr>
          <a:xfrm>
            <a:off x="4183138" y="4441063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07" name="object 14307"/>
          <p:cNvSpPr/>
          <p:nvPr/>
        </p:nvSpPr>
        <p:spPr>
          <a:xfrm>
            <a:off x="4183011" y="44372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08" name="object 14308"/>
          <p:cNvSpPr/>
          <p:nvPr/>
        </p:nvSpPr>
        <p:spPr>
          <a:xfrm>
            <a:off x="4182757" y="4432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09" name="object 14309"/>
          <p:cNvSpPr/>
          <p:nvPr/>
        </p:nvSpPr>
        <p:spPr>
          <a:xfrm>
            <a:off x="4182503" y="4424045"/>
            <a:ext cx="635" cy="95250"/>
          </a:xfrm>
          <a:custGeom>
            <a:avLst/>
            <a:gdLst/>
            <a:ahLst/>
            <a:cxnLst/>
            <a:rect l="l" t="t" r="r" b="b"/>
            <a:pathLst>
              <a:path w="635" h="95250">
                <a:moveTo>
                  <a:pt x="253" y="-4762"/>
                </a:moveTo>
                <a:lnTo>
                  <a:pt x="253" y="9988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10" name="object 14310"/>
          <p:cNvSpPr/>
          <p:nvPr/>
        </p:nvSpPr>
        <p:spPr>
          <a:xfrm>
            <a:off x="4182249" y="4400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11" name="object 14311"/>
          <p:cNvSpPr/>
          <p:nvPr/>
        </p:nvSpPr>
        <p:spPr>
          <a:xfrm>
            <a:off x="4181995" y="43888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12" name="object 14312"/>
          <p:cNvSpPr/>
          <p:nvPr/>
        </p:nvSpPr>
        <p:spPr>
          <a:xfrm>
            <a:off x="4147832" y="4361560"/>
            <a:ext cx="34925" cy="79375"/>
          </a:xfrm>
          <a:custGeom>
            <a:avLst/>
            <a:gdLst/>
            <a:ahLst/>
            <a:cxnLst/>
            <a:rect l="l" t="t" r="r" b="b"/>
            <a:pathLst>
              <a:path w="34925" h="79375">
                <a:moveTo>
                  <a:pt x="0" y="78866"/>
                </a:moveTo>
                <a:lnTo>
                  <a:pt x="0" y="0"/>
                </a:lnTo>
                <a:lnTo>
                  <a:pt x="34417" y="0"/>
                </a:lnTo>
                <a:lnTo>
                  <a:pt x="34417" y="273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13" name="object 14313"/>
          <p:cNvSpPr/>
          <p:nvPr/>
        </p:nvSpPr>
        <p:spPr>
          <a:xfrm>
            <a:off x="4143514" y="4350003"/>
            <a:ext cx="21590" cy="100965"/>
          </a:xfrm>
          <a:custGeom>
            <a:avLst/>
            <a:gdLst/>
            <a:ahLst/>
            <a:cxnLst/>
            <a:rect l="l" t="t" r="r" b="b"/>
            <a:pathLst>
              <a:path w="21589" h="100964">
                <a:moveTo>
                  <a:pt x="0" y="100457"/>
                </a:moveTo>
                <a:lnTo>
                  <a:pt x="0" y="0"/>
                </a:lnTo>
                <a:lnTo>
                  <a:pt x="21590" y="0"/>
                </a:lnTo>
                <a:lnTo>
                  <a:pt x="21590" y="11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14" name="object 14314"/>
          <p:cNvSpPr/>
          <p:nvPr/>
        </p:nvSpPr>
        <p:spPr>
          <a:xfrm>
            <a:off x="4143260" y="4345178"/>
            <a:ext cx="11430" cy="100965"/>
          </a:xfrm>
          <a:custGeom>
            <a:avLst/>
            <a:gdLst/>
            <a:ahLst/>
            <a:cxnLst/>
            <a:rect l="l" t="t" r="r" b="b"/>
            <a:pathLst>
              <a:path w="11429" h="100964">
                <a:moveTo>
                  <a:pt x="0" y="100457"/>
                </a:moveTo>
                <a:lnTo>
                  <a:pt x="0" y="0"/>
                </a:lnTo>
                <a:lnTo>
                  <a:pt x="11049" y="0"/>
                </a:lnTo>
                <a:lnTo>
                  <a:pt x="11049" y="48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15" name="object 14315"/>
          <p:cNvSpPr/>
          <p:nvPr/>
        </p:nvSpPr>
        <p:spPr>
          <a:xfrm>
            <a:off x="4143133" y="4326128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588" y="0"/>
                </a:lnTo>
                <a:lnTo>
                  <a:pt x="5588" y="1905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16" name="object 14316"/>
          <p:cNvSpPr/>
          <p:nvPr/>
        </p:nvSpPr>
        <p:spPr>
          <a:xfrm>
            <a:off x="4142625" y="4306315"/>
            <a:ext cx="3810" cy="123825"/>
          </a:xfrm>
          <a:custGeom>
            <a:avLst/>
            <a:gdLst/>
            <a:ahLst/>
            <a:cxnLst/>
            <a:rect l="l" t="t" r="r" b="b"/>
            <a:pathLst>
              <a:path w="3810" h="123825">
                <a:moveTo>
                  <a:pt x="0" y="123698"/>
                </a:moveTo>
                <a:lnTo>
                  <a:pt x="0" y="0"/>
                </a:lnTo>
                <a:lnTo>
                  <a:pt x="3302" y="0"/>
                </a:lnTo>
                <a:lnTo>
                  <a:pt x="3302" y="198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17" name="object 14317"/>
          <p:cNvSpPr/>
          <p:nvPr/>
        </p:nvSpPr>
        <p:spPr>
          <a:xfrm>
            <a:off x="4142371" y="427710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292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18" name="object 14318"/>
          <p:cNvSpPr/>
          <p:nvPr/>
        </p:nvSpPr>
        <p:spPr>
          <a:xfrm>
            <a:off x="4142117" y="425640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07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19" name="object 14319"/>
          <p:cNvSpPr/>
          <p:nvPr/>
        </p:nvSpPr>
        <p:spPr>
          <a:xfrm>
            <a:off x="4227715" y="4511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20" name="object 14320"/>
          <p:cNvSpPr/>
          <p:nvPr/>
        </p:nvSpPr>
        <p:spPr>
          <a:xfrm>
            <a:off x="4228350" y="4499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21" name="object 14321"/>
          <p:cNvSpPr/>
          <p:nvPr/>
        </p:nvSpPr>
        <p:spPr>
          <a:xfrm>
            <a:off x="4228096" y="4410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22" name="object 14322"/>
          <p:cNvSpPr/>
          <p:nvPr/>
        </p:nvSpPr>
        <p:spPr>
          <a:xfrm>
            <a:off x="4228731" y="44382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23" name="object 14323"/>
          <p:cNvSpPr/>
          <p:nvPr/>
        </p:nvSpPr>
        <p:spPr>
          <a:xfrm>
            <a:off x="4230255" y="4739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24" name="object 14324"/>
          <p:cNvSpPr/>
          <p:nvPr/>
        </p:nvSpPr>
        <p:spPr>
          <a:xfrm>
            <a:off x="4230001" y="46502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25" name="object 14325"/>
          <p:cNvSpPr/>
          <p:nvPr/>
        </p:nvSpPr>
        <p:spPr>
          <a:xfrm>
            <a:off x="4229874" y="46080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26" name="object 14326"/>
          <p:cNvSpPr/>
          <p:nvPr/>
        </p:nvSpPr>
        <p:spPr>
          <a:xfrm>
            <a:off x="4230763" y="46715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27" name="object 14327"/>
          <p:cNvSpPr/>
          <p:nvPr/>
        </p:nvSpPr>
        <p:spPr>
          <a:xfrm>
            <a:off x="4230636" y="4527930"/>
            <a:ext cx="635" cy="144145"/>
          </a:xfrm>
          <a:custGeom>
            <a:avLst/>
            <a:gdLst/>
            <a:ahLst/>
            <a:cxnLst/>
            <a:rect l="l" t="t" r="r" b="b"/>
            <a:pathLst>
              <a:path w="635" h="144145">
                <a:moveTo>
                  <a:pt x="126" y="-4762"/>
                </a:moveTo>
                <a:lnTo>
                  <a:pt x="126" y="14839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28" name="object 14328"/>
          <p:cNvSpPr/>
          <p:nvPr/>
        </p:nvSpPr>
        <p:spPr>
          <a:xfrm>
            <a:off x="4230001" y="4514215"/>
            <a:ext cx="1270" cy="93980"/>
          </a:xfrm>
          <a:custGeom>
            <a:avLst/>
            <a:gdLst/>
            <a:ahLst/>
            <a:cxnLst/>
            <a:rect l="l" t="t" r="r" b="b"/>
            <a:pathLst>
              <a:path w="1270" h="93979">
                <a:moveTo>
                  <a:pt x="380" y="-4762"/>
                </a:moveTo>
                <a:lnTo>
                  <a:pt x="380" y="9861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29" name="object 14329"/>
          <p:cNvSpPr/>
          <p:nvPr/>
        </p:nvSpPr>
        <p:spPr>
          <a:xfrm>
            <a:off x="4231398" y="47419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30" name="object 14330"/>
          <p:cNvSpPr/>
          <p:nvPr/>
        </p:nvSpPr>
        <p:spPr>
          <a:xfrm>
            <a:off x="4231779" y="46943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31" name="object 14331"/>
          <p:cNvSpPr/>
          <p:nvPr/>
        </p:nvSpPr>
        <p:spPr>
          <a:xfrm>
            <a:off x="4231525" y="4614926"/>
            <a:ext cx="635" cy="127000"/>
          </a:xfrm>
          <a:custGeom>
            <a:avLst/>
            <a:gdLst/>
            <a:ahLst/>
            <a:cxnLst/>
            <a:rect l="l" t="t" r="r" b="b"/>
            <a:pathLst>
              <a:path w="635" h="127000">
                <a:moveTo>
                  <a:pt x="190" y="-4762"/>
                </a:moveTo>
                <a:lnTo>
                  <a:pt x="190" y="13176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32" name="object 14332"/>
          <p:cNvSpPr/>
          <p:nvPr/>
        </p:nvSpPr>
        <p:spPr>
          <a:xfrm>
            <a:off x="4232160" y="4730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33" name="object 14333"/>
          <p:cNvSpPr/>
          <p:nvPr/>
        </p:nvSpPr>
        <p:spPr>
          <a:xfrm>
            <a:off x="4233049" y="47208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34" name="object 14334"/>
          <p:cNvSpPr/>
          <p:nvPr/>
        </p:nvSpPr>
        <p:spPr>
          <a:xfrm>
            <a:off x="4232922" y="46388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35" name="object 14335"/>
          <p:cNvSpPr/>
          <p:nvPr/>
        </p:nvSpPr>
        <p:spPr>
          <a:xfrm>
            <a:off x="4235335" y="4805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36" name="object 14336"/>
          <p:cNvSpPr/>
          <p:nvPr/>
        </p:nvSpPr>
        <p:spPr>
          <a:xfrm>
            <a:off x="4235970" y="48541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37" name="object 14337"/>
          <p:cNvSpPr/>
          <p:nvPr/>
        </p:nvSpPr>
        <p:spPr>
          <a:xfrm>
            <a:off x="4235716" y="47735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38" name="object 14338"/>
          <p:cNvSpPr/>
          <p:nvPr/>
        </p:nvSpPr>
        <p:spPr>
          <a:xfrm>
            <a:off x="4235462" y="4763642"/>
            <a:ext cx="635" cy="41910"/>
          </a:xfrm>
          <a:custGeom>
            <a:avLst/>
            <a:gdLst/>
            <a:ahLst/>
            <a:cxnLst/>
            <a:rect l="l" t="t" r="r" b="b"/>
            <a:pathLst>
              <a:path w="635" h="41910">
                <a:moveTo>
                  <a:pt x="253" y="-4762"/>
                </a:moveTo>
                <a:lnTo>
                  <a:pt x="253" y="4629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39" name="object 14339"/>
          <p:cNvSpPr/>
          <p:nvPr/>
        </p:nvSpPr>
        <p:spPr>
          <a:xfrm>
            <a:off x="4236605" y="4840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40" name="object 14340"/>
          <p:cNvSpPr/>
          <p:nvPr/>
        </p:nvSpPr>
        <p:spPr>
          <a:xfrm>
            <a:off x="4237113" y="48641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41" name="object 14341"/>
          <p:cNvSpPr/>
          <p:nvPr/>
        </p:nvSpPr>
        <p:spPr>
          <a:xfrm>
            <a:off x="4236986" y="48070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42" name="object 14342"/>
          <p:cNvSpPr/>
          <p:nvPr/>
        </p:nvSpPr>
        <p:spPr>
          <a:xfrm>
            <a:off x="4236605" y="4781041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4">
                <a:moveTo>
                  <a:pt x="253" y="-4762"/>
                </a:moveTo>
                <a:lnTo>
                  <a:pt x="253" y="6381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43" name="object 14343"/>
          <p:cNvSpPr/>
          <p:nvPr/>
        </p:nvSpPr>
        <p:spPr>
          <a:xfrm>
            <a:off x="4236351" y="4745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44" name="object 14344"/>
          <p:cNvSpPr/>
          <p:nvPr/>
        </p:nvSpPr>
        <p:spPr>
          <a:xfrm>
            <a:off x="4235716" y="4723638"/>
            <a:ext cx="1270" cy="40005"/>
          </a:xfrm>
          <a:custGeom>
            <a:avLst/>
            <a:gdLst/>
            <a:ahLst/>
            <a:cxnLst/>
            <a:rect l="l" t="t" r="r" b="b"/>
            <a:pathLst>
              <a:path w="1270" h="40004">
                <a:moveTo>
                  <a:pt x="0" y="40004"/>
                </a:moveTo>
                <a:lnTo>
                  <a:pt x="0" y="0"/>
                </a:lnTo>
                <a:lnTo>
                  <a:pt x="889" y="0"/>
                </a:lnTo>
                <a:lnTo>
                  <a:pt x="889" y="223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45" name="object 14345"/>
          <p:cNvSpPr/>
          <p:nvPr/>
        </p:nvSpPr>
        <p:spPr>
          <a:xfrm>
            <a:off x="4235208" y="469925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46" name="object 14346"/>
          <p:cNvSpPr/>
          <p:nvPr/>
        </p:nvSpPr>
        <p:spPr>
          <a:xfrm>
            <a:off x="4234954" y="468858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47" name="object 14347"/>
          <p:cNvSpPr/>
          <p:nvPr/>
        </p:nvSpPr>
        <p:spPr>
          <a:xfrm>
            <a:off x="4238129" y="48080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48" name="object 14348"/>
          <p:cNvSpPr/>
          <p:nvPr/>
        </p:nvSpPr>
        <p:spPr>
          <a:xfrm>
            <a:off x="4238510" y="48826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49" name="object 14349"/>
          <p:cNvSpPr/>
          <p:nvPr/>
        </p:nvSpPr>
        <p:spPr>
          <a:xfrm>
            <a:off x="4238891" y="48420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50" name="object 14350"/>
          <p:cNvSpPr/>
          <p:nvPr/>
        </p:nvSpPr>
        <p:spPr>
          <a:xfrm>
            <a:off x="4238510" y="4823714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4">
                <a:moveTo>
                  <a:pt x="190" y="-4762"/>
                </a:moveTo>
                <a:lnTo>
                  <a:pt x="190" y="6369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51" name="object 14351"/>
          <p:cNvSpPr/>
          <p:nvPr/>
        </p:nvSpPr>
        <p:spPr>
          <a:xfrm>
            <a:off x="4239272" y="48206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52" name="object 14352"/>
          <p:cNvSpPr/>
          <p:nvPr/>
        </p:nvSpPr>
        <p:spPr>
          <a:xfrm>
            <a:off x="4238764" y="4777613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254" y="-4762"/>
                </a:moveTo>
                <a:lnTo>
                  <a:pt x="254" y="5086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53" name="object 14353"/>
          <p:cNvSpPr/>
          <p:nvPr/>
        </p:nvSpPr>
        <p:spPr>
          <a:xfrm>
            <a:off x="4238129" y="4763261"/>
            <a:ext cx="1270" cy="45085"/>
          </a:xfrm>
          <a:custGeom>
            <a:avLst/>
            <a:gdLst/>
            <a:ahLst/>
            <a:cxnLst/>
            <a:rect l="l" t="t" r="r" b="b"/>
            <a:pathLst>
              <a:path w="1270" h="45085">
                <a:moveTo>
                  <a:pt x="0" y="44830"/>
                </a:moveTo>
                <a:lnTo>
                  <a:pt x="0" y="0"/>
                </a:lnTo>
                <a:lnTo>
                  <a:pt x="889" y="0"/>
                </a:lnTo>
                <a:lnTo>
                  <a:pt x="889" y="14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54" name="object 14354"/>
          <p:cNvSpPr/>
          <p:nvPr/>
        </p:nvSpPr>
        <p:spPr>
          <a:xfrm>
            <a:off x="4241622" y="4816919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6913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55" name="object 14355"/>
          <p:cNvSpPr/>
          <p:nvPr/>
        </p:nvSpPr>
        <p:spPr>
          <a:xfrm>
            <a:off x="4240415" y="4838319"/>
            <a:ext cx="635" cy="28575"/>
          </a:xfrm>
          <a:custGeom>
            <a:avLst/>
            <a:gdLst/>
            <a:ahLst/>
            <a:cxnLst/>
            <a:rect l="l" t="t" r="r" b="b"/>
            <a:pathLst>
              <a:path w="635" h="28575">
                <a:moveTo>
                  <a:pt x="0" y="28575"/>
                </a:moveTo>
                <a:lnTo>
                  <a:pt x="0" y="0"/>
                </a:lnTo>
                <a:lnTo>
                  <a:pt x="635" y="0"/>
                </a:lnTo>
                <a:lnTo>
                  <a:pt x="635" y="2489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56" name="object 14356"/>
          <p:cNvSpPr/>
          <p:nvPr/>
        </p:nvSpPr>
        <p:spPr>
          <a:xfrm>
            <a:off x="4240669" y="4818379"/>
            <a:ext cx="1905" cy="20320"/>
          </a:xfrm>
          <a:custGeom>
            <a:avLst/>
            <a:gdLst/>
            <a:ahLst/>
            <a:cxnLst/>
            <a:rect l="l" t="t" r="r" b="b"/>
            <a:pathLst>
              <a:path w="1904" h="20320">
                <a:moveTo>
                  <a:pt x="0" y="19938"/>
                </a:moveTo>
                <a:lnTo>
                  <a:pt x="0" y="0"/>
                </a:lnTo>
                <a:lnTo>
                  <a:pt x="1397" y="0"/>
                </a:lnTo>
                <a:lnTo>
                  <a:pt x="1397" y="33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57" name="object 14357"/>
          <p:cNvSpPr/>
          <p:nvPr/>
        </p:nvSpPr>
        <p:spPr>
          <a:xfrm>
            <a:off x="4240161" y="478764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307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58" name="object 14358"/>
          <p:cNvSpPr/>
          <p:nvPr/>
        </p:nvSpPr>
        <p:spPr>
          <a:xfrm>
            <a:off x="4243590" y="48731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59" name="object 14359"/>
          <p:cNvSpPr/>
          <p:nvPr/>
        </p:nvSpPr>
        <p:spPr>
          <a:xfrm>
            <a:off x="4243971" y="48823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60" name="object 14360"/>
          <p:cNvSpPr/>
          <p:nvPr/>
        </p:nvSpPr>
        <p:spPr>
          <a:xfrm>
            <a:off x="4244479" y="4770437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5">
                <a:moveTo>
                  <a:pt x="0" y="0"/>
                </a:moveTo>
                <a:lnTo>
                  <a:pt x="0" y="23558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61" name="object 14361"/>
          <p:cNvSpPr/>
          <p:nvPr/>
        </p:nvSpPr>
        <p:spPr>
          <a:xfrm>
            <a:off x="4244098" y="4855464"/>
            <a:ext cx="635" cy="27305"/>
          </a:xfrm>
          <a:custGeom>
            <a:avLst/>
            <a:gdLst/>
            <a:ahLst/>
            <a:cxnLst/>
            <a:rect l="l" t="t" r="r" b="b"/>
            <a:pathLst>
              <a:path w="635" h="27304">
                <a:moveTo>
                  <a:pt x="0" y="26924"/>
                </a:moveTo>
                <a:lnTo>
                  <a:pt x="0" y="0"/>
                </a:lnTo>
                <a:lnTo>
                  <a:pt x="508" y="0"/>
                </a:lnTo>
                <a:lnTo>
                  <a:pt x="508" y="8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62" name="object 14362"/>
          <p:cNvSpPr/>
          <p:nvPr/>
        </p:nvSpPr>
        <p:spPr>
          <a:xfrm>
            <a:off x="4243463" y="4844415"/>
            <a:ext cx="1270" cy="24130"/>
          </a:xfrm>
          <a:custGeom>
            <a:avLst/>
            <a:gdLst/>
            <a:ahLst/>
            <a:cxnLst/>
            <a:rect l="l" t="t" r="r" b="b"/>
            <a:pathLst>
              <a:path w="1270" h="24129">
                <a:moveTo>
                  <a:pt x="0" y="23749"/>
                </a:moveTo>
                <a:lnTo>
                  <a:pt x="0" y="0"/>
                </a:lnTo>
                <a:lnTo>
                  <a:pt x="889" y="0"/>
                </a:lnTo>
                <a:lnTo>
                  <a:pt x="889" y="110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63" name="object 14363"/>
          <p:cNvSpPr/>
          <p:nvPr/>
        </p:nvSpPr>
        <p:spPr>
          <a:xfrm>
            <a:off x="4245876" y="49227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64" name="object 14364"/>
          <p:cNvSpPr/>
          <p:nvPr/>
        </p:nvSpPr>
        <p:spPr>
          <a:xfrm>
            <a:off x="4243971" y="4829936"/>
            <a:ext cx="1905" cy="14604"/>
          </a:xfrm>
          <a:custGeom>
            <a:avLst/>
            <a:gdLst/>
            <a:ahLst/>
            <a:cxnLst/>
            <a:rect l="l" t="t" r="r" b="b"/>
            <a:pathLst>
              <a:path w="1904" h="14604">
                <a:moveTo>
                  <a:pt x="0" y="14477"/>
                </a:moveTo>
                <a:lnTo>
                  <a:pt x="0" y="0"/>
                </a:lnTo>
                <a:lnTo>
                  <a:pt x="1397" y="0"/>
                </a:lnTo>
                <a:lnTo>
                  <a:pt x="1397" y="11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65" name="object 14365"/>
          <p:cNvSpPr/>
          <p:nvPr/>
        </p:nvSpPr>
        <p:spPr>
          <a:xfrm>
            <a:off x="4242955" y="4811776"/>
            <a:ext cx="1905" cy="79375"/>
          </a:xfrm>
          <a:custGeom>
            <a:avLst/>
            <a:gdLst/>
            <a:ahLst/>
            <a:cxnLst/>
            <a:rect l="l" t="t" r="r" b="b"/>
            <a:pathLst>
              <a:path w="1904" h="79375">
                <a:moveTo>
                  <a:pt x="0" y="78866"/>
                </a:moveTo>
                <a:lnTo>
                  <a:pt x="0" y="0"/>
                </a:lnTo>
                <a:lnTo>
                  <a:pt x="1651" y="0"/>
                </a:lnTo>
                <a:lnTo>
                  <a:pt x="1651" y="181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66" name="object 14366"/>
          <p:cNvSpPr/>
          <p:nvPr/>
        </p:nvSpPr>
        <p:spPr>
          <a:xfrm>
            <a:off x="4242701" y="478662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51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67" name="object 14367"/>
          <p:cNvSpPr/>
          <p:nvPr/>
        </p:nvSpPr>
        <p:spPr>
          <a:xfrm>
            <a:off x="4240796" y="4759452"/>
            <a:ext cx="2540" cy="28575"/>
          </a:xfrm>
          <a:custGeom>
            <a:avLst/>
            <a:gdLst/>
            <a:ahLst/>
            <a:cxnLst/>
            <a:rect l="l" t="t" r="r" b="b"/>
            <a:pathLst>
              <a:path w="2539" h="28575">
                <a:moveTo>
                  <a:pt x="0" y="28194"/>
                </a:moveTo>
                <a:lnTo>
                  <a:pt x="0" y="0"/>
                </a:lnTo>
                <a:lnTo>
                  <a:pt x="2032" y="0"/>
                </a:lnTo>
                <a:lnTo>
                  <a:pt x="2032" y="157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68" name="object 14368"/>
          <p:cNvSpPr/>
          <p:nvPr/>
        </p:nvSpPr>
        <p:spPr>
          <a:xfrm>
            <a:off x="4240034" y="4751451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80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69" name="object 14369"/>
          <p:cNvSpPr/>
          <p:nvPr/>
        </p:nvSpPr>
        <p:spPr>
          <a:xfrm>
            <a:off x="4239780" y="474256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88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70" name="object 14370"/>
          <p:cNvSpPr/>
          <p:nvPr/>
        </p:nvSpPr>
        <p:spPr>
          <a:xfrm>
            <a:off x="4239653" y="47330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71" name="object 14371"/>
          <p:cNvSpPr/>
          <p:nvPr/>
        </p:nvSpPr>
        <p:spPr>
          <a:xfrm>
            <a:off x="4238637" y="4729098"/>
            <a:ext cx="1270" cy="34290"/>
          </a:xfrm>
          <a:custGeom>
            <a:avLst/>
            <a:gdLst/>
            <a:ahLst/>
            <a:cxnLst/>
            <a:rect l="l" t="t" r="r" b="b"/>
            <a:pathLst>
              <a:path w="1270" h="34289">
                <a:moveTo>
                  <a:pt x="0" y="34162"/>
                </a:moveTo>
                <a:lnTo>
                  <a:pt x="0" y="0"/>
                </a:lnTo>
                <a:lnTo>
                  <a:pt x="1270" y="0"/>
                </a:lnTo>
                <a:lnTo>
                  <a:pt x="1270" y="39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72" name="object 14372"/>
          <p:cNvSpPr/>
          <p:nvPr/>
        </p:nvSpPr>
        <p:spPr>
          <a:xfrm>
            <a:off x="4237875" y="4699380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397" y="0"/>
                </a:lnTo>
                <a:lnTo>
                  <a:pt x="1397" y="297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73" name="object 14373"/>
          <p:cNvSpPr/>
          <p:nvPr/>
        </p:nvSpPr>
        <p:spPr>
          <a:xfrm>
            <a:off x="4237748" y="469620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74" name="object 14374"/>
          <p:cNvSpPr/>
          <p:nvPr/>
        </p:nvSpPr>
        <p:spPr>
          <a:xfrm>
            <a:off x="4237494" y="46857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75" name="object 14375"/>
          <p:cNvSpPr/>
          <p:nvPr/>
        </p:nvSpPr>
        <p:spPr>
          <a:xfrm>
            <a:off x="4235335" y="4683378"/>
            <a:ext cx="2540" cy="5715"/>
          </a:xfrm>
          <a:custGeom>
            <a:avLst/>
            <a:gdLst/>
            <a:ahLst/>
            <a:cxnLst/>
            <a:rect l="l" t="t" r="r" b="b"/>
            <a:pathLst>
              <a:path w="2539" h="5714">
                <a:moveTo>
                  <a:pt x="0" y="5207"/>
                </a:moveTo>
                <a:lnTo>
                  <a:pt x="0" y="0"/>
                </a:lnTo>
                <a:lnTo>
                  <a:pt x="2540" y="0"/>
                </a:lnTo>
                <a:lnTo>
                  <a:pt x="2540" y="24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76" name="object 14376"/>
          <p:cNvSpPr/>
          <p:nvPr/>
        </p:nvSpPr>
        <p:spPr>
          <a:xfrm>
            <a:off x="4234827" y="467487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85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77" name="object 14377"/>
          <p:cNvSpPr/>
          <p:nvPr/>
        </p:nvSpPr>
        <p:spPr>
          <a:xfrm>
            <a:off x="4234573" y="467055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43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78" name="object 14378"/>
          <p:cNvSpPr/>
          <p:nvPr/>
        </p:nvSpPr>
        <p:spPr>
          <a:xfrm>
            <a:off x="4234446" y="466369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79" name="object 14379"/>
          <p:cNvSpPr/>
          <p:nvPr/>
        </p:nvSpPr>
        <p:spPr>
          <a:xfrm>
            <a:off x="4234192" y="46548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80" name="object 14380"/>
          <p:cNvSpPr/>
          <p:nvPr/>
        </p:nvSpPr>
        <p:spPr>
          <a:xfrm>
            <a:off x="4234065" y="4647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81" name="object 14381"/>
          <p:cNvSpPr/>
          <p:nvPr/>
        </p:nvSpPr>
        <p:spPr>
          <a:xfrm>
            <a:off x="4233811" y="46437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82" name="object 14382"/>
          <p:cNvSpPr/>
          <p:nvPr/>
        </p:nvSpPr>
        <p:spPr>
          <a:xfrm>
            <a:off x="4233684" y="46349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83" name="object 14383"/>
          <p:cNvSpPr/>
          <p:nvPr/>
        </p:nvSpPr>
        <p:spPr>
          <a:xfrm>
            <a:off x="4233430" y="4620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84" name="object 14384"/>
          <p:cNvSpPr/>
          <p:nvPr/>
        </p:nvSpPr>
        <p:spPr>
          <a:xfrm>
            <a:off x="4233049" y="4609338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0" y="29463"/>
                </a:moveTo>
                <a:lnTo>
                  <a:pt x="0" y="0"/>
                </a:lnTo>
                <a:lnTo>
                  <a:pt x="635" y="0"/>
                </a:lnTo>
                <a:lnTo>
                  <a:pt x="635" y="115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85" name="object 14385"/>
          <p:cNvSpPr/>
          <p:nvPr/>
        </p:nvSpPr>
        <p:spPr>
          <a:xfrm>
            <a:off x="4232668" y="459765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86" name="object 14386"/>
          <p:cNvSpPr/>
          <p:nvPr/>
        </p:nvSpPr>
        <p:spPr>
          <a:xfrm>
            <a:off x="4232541" y="45910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87" name="object 14387"/>
          <p:cNvSpPr/>
          <p:nvPr/>
        </p:nvSpPr>
        <p:spPr>
          <a:xfrm>
            <a:off x="4232287" y="4584065"/>
            <a:ext cx="635" cy="146685"/>
          </a:xfrm>
          <a:custGeom>
            <a:avLst/>
            <a:gdLst/>
            <a:ahLst/>
            <a:cxnLst/>
            <a:rect l="l" t="t" r="r" b="b"/>
            <a:pathLst>
              <a:path w="635" h="146685">
                <a:moveTo>
                  <a:pt x="253" y="-4762"/>
                </a:moveTo>
                <a:lnTo>
                  <a:pt x="253" y="15119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88" name="object 14388"/>
          <p:cNvSpPr/>
          <p:nvPr/>
        </p:nvSpPr>
        <p:spPr>
          <a:xfrm>
            <a:off x="4231652" y="4575809"/>
            <a:ext cx="1270" cy="39370"/>
          </a:xfrm>
          <a:custGeom>
            <a:avLst/>
            <a:gdLst/>
            <a:ahLst/>
            <a:cxnLst/>
            <a:rect l="l" t="t" r="r" b="b"/>
            <a:pathLst>
              <a:path w="1270" h="39370">
                <a:moveTo>
                  <a:pt x="0" y="39115"/>
                </a:moveTo>
                <a:lnTo>
                  <a:pt x="0" y="0"/>
                </a:lnTo>
                <a:lnTo>
                  <a:pt x="889" y="0"/>
                </a:lnTo>
                <a:lnTo>
                  <a:pt x="889" y="8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89" name="object 14389"/>
          <p:cNvSpPr/>
          <p:nvPr/>
        </p:nvSpPr>
        <p:spPr>
          <a:xfrm>
            <a:off x="4246892" y="4738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90" name="object 14390"/>
          <p:cNvSpPr/>
          <p:nvPr/>
        </p:nvSpPr>
        <p:spPr>
          <a:xfrm>
            <a:off x="4246638" y="46756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91" name="object 14391"/>
          <p:cNvSpPr/>
          <p:nvPr/>
        </p:nvSpPr>
        <p:spPr>
          <a:xfrm>
            <a:off x="4246511" y="46316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92" name="object 14392"/>
          <p:cNvSpPr/>
          <p:nvPr/>
        </p:nvSpPr>
        <p:spPr>
          <a:xfrm>
            <a:off x="4247654" y="4750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93" name="object 14393"/>
          <p:cNvSpPr/>
          <p:nvPr/>
        </p:nvSpPr>
        <p:spPr>
          <a:xfrm>
            <a:off x="4248035" y="47103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94" name="object 14394"/>
          <p:cNvSpPr/>
          <p:nvPr/>
        </p:nvSpPr>
        <p:spPr>
          <a:xfrm>
            <a:off x="4247654" y="4680711"/>
            <a:ext cx="635" cy="69850"/>
          </a:xfrm>
          <a:custGeom>
            <a:avLst/>
            <a:gdLst/>
            <a:ahLst/>
            <a:cxnLst/>
            <a:rect l="l" t="t" r="r" b="b"/>
            <a:pathLst>
              <a:path w="635" h="69850">
                <a:moveTo>
                  <a:pt x="190" y="-4762"/>
                </a:moveTo>
                <a:lnTo>
                  <a:pt x="190" y="7448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95" name="object 14395"/>
          <p:cNvSpPr/>
          <p:nvPr/>
        </p:nvSpPr>
        <p:spPr>
          <a:xfrm>
            <a:off x="4247400" y="4663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96" name="object 14396"/>
          <p:cNvSpPr/>
          <p:nvPr/>
        </p:nvSpPr>
        <p:spPr>
          <a:xfrm>
            <a:off x="4247273" y="4629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97" name="object 14397"/>
          <p:cNvSpPr/>
          <p:nvPr/>
        </p:nvSpPr>
        <p:spPr>
          <a:xfrm>
            <a:off x="4246638" y="4608703"/>
            <a:ext cx="1270" cy="23495"/>
          </a:xfrm>
          <a:custGeom>
            <a:avLst/>
            <a:gdLst/>
            <a:ahLst/>
            <a:cxnLst/>
            <a:rect l="l" t="t" r="r" b="b"/>
            <a:pathLst>
              <a:path w="1270" h="23495">
                <a:moveTo>
                  <a:pt x="0" y="22987"/>
                </a:moveTo>
                <a:lnTo>
                  <a:pt x="0" y="0"/>
                </a:lnTo>
                <a:lnTo>
                  <a:pt x="762" y="0"/>
                </a:lnTo>
                <a:lnTo>
                  <a:pt x="762" y="207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98" name="object 14398"/>
          <p:cNvSpPr/>
          <p:nvPr/>
        </p:nvSpPr>
        <p:spPr>
          <a:xfrm>
            <a:off x="4248543" y="47316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399" name="object 14399"/>
          <p:cNvSpPr/>
          <p:nvPr/>
        </p:nvSpPr>
        <p:spPr>
          <a:xfrm>
            <a:off x="4249686" y="47871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00" name="object 14400"/>
          <p:cNvSpPr/>
          <p:nvPr/>
        </p:nvSpPr>
        <p:spPr>
          <a:xfrm>
            <a:off x="4250067" y="47852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01" name="object 14401"/>
          <p:cNvSpPr/>
          <p:nvPr/>
        </p:nvSpPr>
        <p:spPr>
          <a:xfrm>
            <a:off x="4249813" y="4730750"/>
            <a:ext cx="635" cy="56515"/>
          </a:xfrm>
          <a:custGeom>
            <a:avLst/>
            <a:gdLst/>
            <a:ahLst/>
            <a:cxnLst/>
            <a:rect l="l" t="t" r="r" b="b"/>
            <a:pathLst>
              <a:path w="635" h="56514">
                <a:moveTo>
                  <a:pt x="190" y="-4762"/>
                </a:moveTo>
                <a:lnTo>
                  <a:pt x="190" y="6115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02" name="object 14402"/>
          <p:cNvSpPr/>
          <p:nvPr/>
        </p:nvSpPr>
        <p:spPr>
          <a:xfrm>
            <a:off x="4249559" y="4713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03" name="object 14403"/>
          <p:cNvSpPr/>
          <p:nvPr/>
        </p:nvSpPr>
        <p:spPr>
          <a:xfrm>
            <a:off x="4251210" y="48474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04" name="object 14404"/>
          <p:cNvSpPr/>
          <p:nvPr/>
        </p:nvSpPr>
        <p:spPr>
          <a:xfrm>
            <a:off x="4251591" y="48586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05" name="object 14405"/>
          <p:cNvSpPr/>
          <p:nvPr/>
        </p:nvSpPr>
        <p:spPr>
          <a:xfrm>
            <a:off x="4252353" y="4872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06" name="object 14406"/>
          <p:cNvSpPr/>
          <p:nvPr/>
        </p:nvSpPr>
        <p:spPr>
          <a:xfrm>
            <a:off x="4252226" y="4822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07" name="object 14407"/>
          <p:cNvSpPr/>
          <p:nvPr/>
        </p:nvSpPr>
        <p:spPr>
          <a:xfrm>
            <a:off x="4251972" y="48176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08" name="object 14408"/>
          <p:cNvSpPr/>
          <p:nvPr/>
        </p:nvSpPr>
        <p:spPr>
          <a:xfrm>
            <a:off x="4251718" y="4797805"/>
            <a:ext cx="635" cy="60960"/>
          </a:xfrm>
          <a:custGeom>
            <a:avLst/>
            <a:gdLst/>
            <a:ahLst/>
            <a:cxnLst/>
            <a:rect l="l" t="t" r="r" b="b"/>
            <a:pathLst>
              <a:path w="635" h="60960">
                <a:moveTo>
                  <a:pt x="190" y="-4762"/>
                </a:moveTo>
                <a:lnTo>
                  <a:pt x="190" y="6559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09" name="object 14409"/>
          <p:cNvSpPr/>
          <p:nvPr/>
        </p:nvSpPr>
        <p:spPr>
          <a:xfrm>
            <a:off x="4251337" y="4785486"/>
            <a:ext cx="635" cy="62230"/>
          </a:xfrm>
          <a:custGeom>
            <a:avLst/>
            <a:gdLst/>
            <a:ahLst/>
            <a:cxnLst/>
            <a:rect l="l" t="t" r="r" b="b"/>
            <a:pathLst>
              <a:path w="635" h="62229">
                <a:moveTo>
                  <a:pt x="317" y="-4762"/>
                </a:moveTo>
                <a:lnTo>
                  <a:pt x="317" y="6673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10" name="object 14410"/>
          <p:cNvSpPr/>
          <p:nvPr/>
        </p:nvSpPr>
        <p:spPr>
          <a:xfrm>
            <a:off x="4251083" y="4761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11" name="object 14411"/>
          <p:cNvSpPr/>
          <p:nvPr/>
        </p:nvSpPr>
        <p:spPr>
          <a:xfrm>
            <a:off x="4250829" y="47544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12" name="object 14412"/>
          <p:cNvSpPr/>
          <p:nvPr/>
        </p:nvSpPr>
        <p:spPr>
          <a:xfrm>
            <a:off x="4252988" y="4830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13" name="object 14413"/>
          <p:cNvSpPr/>
          <p:nvPr/>
        </p:nvSpPr>
        <p:spPr>
          <a:xfrm>
            <a:off x="4253369" y="48181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14" name="object 14414"/>
          <p:cNvSpPr/>
          <p:nvPr/>
        </p:nvSpPr>
        <p:spPr>
          <a:xfrm>
            <a:off x="4252988" y="4773167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190" y="-4762"/>
                </a:moveTo>
                <a:lnTo>
                  <a:pt x="190" y="6178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15" name="object 14415"/>
          <p:cNvSpPr/>
          <p:nvPr/>
        </p:nvSpPr>
        <p:spPr>
          <a:xfrm>
            <a:off x="4252734" y="47498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16" name="object 14416"/>
          <p:cNvSpPr/>
          <p:nvPr/>
        </p:nvSpPr>
        <p:spPr>
          <a:xfrm>
            <a:off x="4251083" y="4737734"/>
            <a:ext cx="1905" cy="17145"/>
          </a:xfrm>
          <a:custGeom>
            <a:avLst/>
            <a:gdLst/>
            <a:ahLst/>
            <a:cxnLst/>
            <a:rect l="l" t="t" r="r" b="b"/>
            <a:pathLst>
              <a:path w="1904" h="17145">
                <a:moveTo>
                  <a:pt x="0" y="16763"/>
                </a:moveTo>
                <a:lnTo>
                  <a:pt x="0" y="0"/>
                </a:lnTo>
                <a:lnTo>
                  <a:pt x="1905" y="0"/>
                </a:lnTo>
                <a:lnTo>
                  <a:pt x="1905" y="120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17" name="object 14417"/>
          <p:cNvSpPr/>
          <p:nvPr/>
        </p:nvSpPr>
        <p:spPr>
          <a:xfrm>
            <a:off x="4250702" y="471208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256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18" name="object 14418"/>
          <p:cNvSpPr/>
          <p:nvPr/>
        </p:nvSpPr>
        <p:spPr>
          <a:xfrm>
            <a:off x="4250448" y="470280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19" name="object 14419"/>
          <p:cNvSpPr/>
          <p:nvPr/>
        </p:nvSpPr>
        <p:spPr>
          <a:xfrm>
            <a:off x="4249686" y="4697095"/>
            <a:ext cx="1270" cy="16510"/>
          </a:xfrm>
          <a:custGeom>
            <a:avLst/>
            <a:gdLst/>
            <a:ahLst/>
            <a:cxnLst/>
            <a:rect l="l" t="t" r="r" b="b"/>
            <a:pathLst>
              <a:path w="1270" h="16510">
                <a:moveTo>
                  <a:pt x="0" y="16001"/>
                </a:moveTo>
                <a:lnTo>
                  <a:pt x="0" y="0"/>
                </a:lnTo>
                <a:lnTo>
                  <a:pt x="1270" y="0"/>
                </a:lnTo>
                <a:lnTo>
                  <a:pt x="1270" y="57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20" name="object 14420"/>
          <p:cNvSpPr/>
          <p:nvPr/>
        </p:nvSpPr>
        <p:spPr>
          <a:xfrm>
            <a:off x="4249305" y="468744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21" name="object 14421"/>
          <p:cNvSpPr/>
          <p:nvPr/>
        </p:nvSpPr>
        <p:spPr>
          <a:xfrm>
            <a:off x="4249178" y="46642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22" name="object 14422"/>
          <p:cNvSpPr/>
          <p:nvPr/>
        </p:nvSpPr>
        <p:spPr>
          <a:xfrm>
            <a:off x="4248924" y="46455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23" name="object 14423"/>
          <p:cNvSpPr/>
          <p:nvPr/>
        </p:nvSpPr>
        <p:spPr>
          <a:xfrm>
            <a:off x="4248670" y="46309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47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24" name="object 14424"/>
          <p:cNvSpPr/>
          <p:nvPr/>
        </p:nvSpPr>
        <p:spPr>
          <a:xfrm>
            <a:off x="4248416" y="45958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25" name="object 14425"/>
          <p:cNvSpPr/>
          <p:nvPr/>
        </p:nvSpPr>
        <p:spPr>
          <a:xfrm>
            <a:off x="4247019" y="4577334"/>
            <a:ext cx="1905" cy="31750"/>
          </a:xfrm>
          <a:custGeom>
            <a:avLst/>
            <a:gdLst/>
            <a:ahLst/>
            <a:cxnLst/>
            <a:rect l="l" t="t" r="r" b="b"/>
            <a:pathLst>
              <a:path w="1904" h="31750">
                <a:moveTo>
                  <a:pt x="0" y="31369"/>
                </a:moveTo>
                <a:lnTo>
                  <a:pt x="0" y="0"/>
                </a:lnTo>
                <a:lnTo>
                  <a:pt x="1651" y="0"/>
                </a:lnTo>
                <a:lnTo>
                  <a:pt x="1651" y="185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26" name="object 14426"/>
          <p:cNvSpPr/>
          <p:nvPr/>
        </p:nvSpPr>
        <p:spPr>
          <a:xfrm>
            <a:off x="4246257" y="4575047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228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27" name="object 14427"/>
          <p:cNvSpPr/>
          <p:nvPr/>
        </p:nvSpPr>
        <p:spPr>
          <a:xfrm>
            <a:off x="4232160" y="4542282"/>
            <a:ext cx="15240" cy="33655"/>
          </a:xfrm>
          <a:custGeom>
            <a:avLst/>
            <a:gdLst/>
            <a:ahLst/>
            <a:cxnLst/>
            <a:rect l="l" t="t" r="r" b="b"/>
            <a:pathLst>
              <a:path w="15239" h="33654">
                <a:moveTo>
                  <a:pt x="0" y="33527"/>
                </a:moveTo>
                <a:lnTo>
                  <a:pt x="0" y="0"/>
                </a:lnTo>
                <a:lnTo>
                  <a:pt x="14859" y="0"/>
                </a:lnTo>
                <a:lnTo>
                  <a:pt x="14859" y="327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28" name="object 14428"/>
          <p:cNvSpPr/>
          <p:nvPr/>
        </p:nvSpPr>
        <p:spPr>
          <a:xfrm>
            <a:off x="4231144" y="4506721"/>
            <a:ext cx="8890" cy="100965"/>
          </a:xfrm>
          <a:custGeom>
            <a:avLst/>
            <a:gdLst/>
            <a:ahLst/>
            <a:cxnLst/>
            <a:rect l="l" t="t" r="r" b="b"/>
            <a:pathLst>
              <a:path w="8889" h="100964">
                <a:moveTo>
                  <a:pt x="0" y="100457"/>
                </a:moveTo>
                <a:lnTo>
                  <a:pt x="0" y="0"/>
                </a:lnTo>
                <a:lnTo>
                  <a:pt x="8382" y="0"/>
                </a:lnTo>
                <a:lnTo>
                  <a:pt x="8382" y="3556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29" name="object 14429"/>
          <p:cNvSpPr/>
          <p:nvPr/>
        </p:nvSpPr>
        <p:spPr>
          <a:xfrm>
            <a:off x="4230382" y="4471415"/>
            <a:ext cx="5080" cy="43180"/>
          </a:xfrm>
          <a:custGeom>
            <a:avLst/>
            <a:gdLst/>
            <a:ahLst/>
            <a:cxnLst/>
            <a:rect l="l" t="t" r="r" b="b"/>
            <a:pathLst>
              <a:path w="5079" h="43179">
                <a:moveTo>
                  <a:pt x="0" y="42799"/>
                </a:moveTo>
                <a:lnTo>
                  <a:pt x="0" y="0"/>
                </a:lnTo>
                <a:lnTo>
                  <a:pt x="4953" y="0"/>
                </a:lnTo>
                <a:lnTo>
                  <a:pt x="4953" y="3530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30" name="object 14430"/>
          <p:cNvSpPr/>
          <p:nvPr/>
        </p:nvSpPr>
        <p:spPr>
          <a:xfrm>
            <a:off x="4229620" y="4418457"/>
            <a:ext cx="3810" cy="100330"/>
          </a:xfrm>
          <a:custGeom>
            <a:avLst/>
            <a:gdLst/>
            <a:ahLst/>
            <a:cxnLst/>
            <a:rect l="l" t="t" r="r" b="b"/>
            <a:pathLst>
              <a:path w="3810" h="100329">
                <a:moveTo>
                  <a:pt x="0" y="100329"/>
                </a:moveTo>
                <a:lnTo>
                  <a:pt x="0" y="0"/>
                </a:lnTo>
                <a:lnTo>
                  <a:pt x="3302" y="0"/>
                </a:lnTo>
                <a:lnTo>
                  <a:pt x="3302" y="529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31" name="object 14431"/>
          <p:cNvSpPr/>
          <p:nvPr/>
        </p:nvSpPr>
        <p:spPr>
          <a:xfrm>
            <a:off x="4229493" y="440791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105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32" name="object 14432"/>
          <p:cNvSpPr/>
          <p:nvPr/>
        </p:nvSpPr>
        <p:spPr>
          <a:xfrm>
            <a:off x="4229239" y="439877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91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33" name="object 14433"/>
          <p:cNvSpPr/>
          <p:nvPr/>
        </p:nvSpPr>
        <p:spPr>
          <a:xfrm>
            <a:off x="4229112" y="4384166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34" name="object 14434"/>
          <p:cNvSpPr/>
          <p:nvPr/>
        </p:nvSpPr>
        <p:spPr>
          <a:xfrm>
            <a:off x="4228858" y="4371340"/>
            <a:ext cx="635" cy="67310"/>
          </a:xfrm>
          <a:custGeom>
            <a:avLst/>
            <a:gdLst/>
            <a:ahLst/>
            <a:cxnLst/>
            <a:rect l="l" t="t" r="r" b="b"/>
            <a:pathLst>
              <a:path w="635" h="67310">
                <a:moveTo>
                  <a:pt x="317" y="-4762"/>
                </a:moveTo>
                <a:lnTo>
                  <a:pt x="317" y="7169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35" name="object 14435"/>
          <p:cNvSpPr/>
          <p:nvPr/>
        </p:nvSpPr>
        <p:spPr>
          <a:xfrm>
            <a:off x="4228350" y="4365371"/>
            <a:ext cx="1270" cy="45720"/>
          </a:xfrm>
          <a:custGeom>
            <a:avLst/>
            <a:gdLst/>
            <a:ahLst/>
            <a:cxnLst/>
            <a:rect l="l" t="t" r="r" b="b"/>
            <a:pathLst>
              <a:path w="1270" h="45720">
                <a:moveTo>
                  <a:pt x="0" y="45338"/>
                </a:moveTo>
                <a:lnTo>
                  <a:pt x="0" y="0"/>
                </a:lnTo>
                <a:lnTo>
                  <a:pt x="762" y="0"/>
                </a:lnTo>
                <a:lnTo>
                  <a:pt x="762" y="596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36" name="object 14436"/>
          <p:cNvSpPr/>
          <p:nvPr/>
        </p:nvSpPr>
        <p:spPr>
          <a:xfrm>
            <a:off x="4255401" y="4798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37" name="object 14437"/>
          <p:cNvSpPr/>
          <p:nvPr/>
        </p:nvSpPr>
        <p:spPr>
          <a:xfrm>
            <a:off x="4255274" y="47133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38" name="object 14438"/>
          <p:cNvSpPr/>
          <p:nvPr/>
        </p:nvSpPr>
        <p:spPr>
          <a:xfrm>
            <a:off x="4256544" y="49074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39" name="object 14439"/>
          <p:cNvSpPr/>
          <p:nvPr/>
        </p:nvSpPr>
        <p:spPr>
          <a:xfrm>
            <a:off x="4258068" y="50118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40" name="object 14440"/>
          <p:cNvSpPr/>
          <p:nvPr/>
        </p:nvSpPr>
        <p:spPr>
          <a:xfrm>
            <a:off x="4257941" y="5003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41" name="object 14441"/>
          <p:cNvSpPr/>
          <p:nvPr/>
        </p:nvSpPr>
        <p:spPr>
          <a:xfrm>
            <a:off x="4258703" y="5010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42" name="object 14442"/>
          <p:cNvSpPr/>
          <p:nvPr/>
        </p:nvSpPr>
        <p:spPr>
          <a:xfrm>
            <a:off x="4258449" y="5002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43" name="object 14443"/>
          <p:cNvSpPr/>
          <p:nvPr/>
        </p:nvSpPr>
        <p:spPr>
          <a:xfrm>
            <a:off x="4258068" y="4983353"/>
            <a:ext cx="635" cy="20320"/>
          </a:xfrm>
          <a:custGeom>
            <a:avLst/>
            <a:gdLst/>
            <a:ahLst/>
            <a:cxnLst/>
            <a:rect l="l" t="t" r="r" b="b"/>
            <a:pathLst>
              <a:path w="635" h="20320">
                <a:moveTo>
                  <a:pt x="0" y="20320"/>
                </a:moveTo>
                <a:lnTo>
                  <a:pt x="0" y="0"/>
                </a:lnTo>
                <a:lnTo>
                  <a:pt x="508" y="0"/>
                </a:lnTo>
                <a:lnTo>
                  <a:pt x="508" y="189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44" name="object 14444"/>
          <p:cNvSpPr/>
          <p:nvPr/>
        </p:nvSpPr>
        <p:spPr>
          <a:xfrm>
            <a:off x="4257687" y="49531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45" name="object 14445"/>
          <p:cNvSpPr/>
          <p:nvPr/>
        </p:nvSpPr>
        <p:spPr>
          <a:xfrm>
            <a:off x="4257560" y="4941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46" name="object 14446"/>
          <p:cNvSpPr/>
          <p:nvPr/>
        </p:nvSpPr>
        <p:spPr>
          <a:xfrm>
            <a:off x="4257306" y="49096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47" name="object 14447"/>
          <p:cNvSpPr/>
          <p:nvPr/>
        </p:nvSpPr>
        <p:spPr>
          <a:xfrm>
            <a:off x="4257179" y="48882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48" name="object 14448"/>
          <p:cNvSpPr/>
          <p:nvPr/>
        </p:nvSpPr>
        <p:spPr>
          <a:xfrm>
            <a:off x="4256925" y="4874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49" name="object 14449"/>
          <p:cNvSpPr/>
          <p:nvPr/>
        </p:nvSpPr>
        <p:spPr>
          <a:xfrm>
            <a:off x="4256671" y="4849114"/>
            <a:ext cx="635" cy="58419"/>
          </a:xfrm>
          <a:custGeom>
            <a:avLst/>
            <a:gdLst/>
            <a:ahLst/>
            <a:cxnLst/>
            <a:rect l="l" t="t" r="r" b="b"/>
            <a:pathLst>
              <a:path w="635" h="58420">
                <a:moveTo>
                  <a:pt x="254" y="-4762"/>
                </a:moveTo>
                <a:lnTo>
                  <a:pt x="254" y="6305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50" name="object 14450"/>
          <p:cNvSpPr/>
          <p:nvPr/>
        </p:nvSpPr>
        <p:spPr>
          <a:xfrm>
            <a:off x="4256417" y="48306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51" name="object 14451"/>
          <p:cNvSpPr/>
          <p:nvPr/>
        </p:nvSpPr>
        <p:spPr>
          <a:xfrm>
            <a:off x="4259211" y="48953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52" name="object 14452"/>
          <p:cNvSpPr/>
          <p:nvPr/>
        </p:nvSpPr>
        <p:spPr>
          <a:xfrm>
            <a:off x="4260227" y="48825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53" name="object 14453"/>
          <p:cNvSpPr/>
          <p:nvPr/>
        </p:nvSpPr>
        <p:spPr>
          <a:xfrm>
            <a:off x="4261751" y="49597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54" name="object 14454"/>
          <p:cNvSpPr/>
          <p:nvPr/>
        </p:nvSpPr>
        <p:spPr>
          <a:xfrm>
            <a:off x="4264481" y="4828476"/>
            <a:ext cx="0" cy="302895"/>
          </a:xfrm>
          <a:custGeom>
            <a:avLst/>
            <a:gdLst/>
            <a:ahLst/>
            <a:cxnLst/>
            <a:rect l="l" t="t" r="r" b="b"/>
            <a:pathLst>
              <a:path h="302895">
                <a:moveTo>
                  <a:pt x="0" y="0"/>
                </a:moveTo>
                <a:lnTo>
                  <a:pt x="0" y="302577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55" name="object 14455"/>
          <p:cNvSpPr/>
          <p:nvPr/>
        </p:nvSpPr>
        <p:spPr>
          <a:xfrm>
            <a:off x="4264164" y="5017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56" name="object 14456"/>
          <p:cNvSpPr/>
          <p:nvPr/>
        </p:nvSpPr>
        <p:spPr>
          <a:xfrm>
            <a:off x="4264037" y="50091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57" name="object 14457"/>
          <p:cNvSpPr/>
          <p:nvPr/>
        </p:nvSpPr>
        <p:spPr>
          <a:xfrm>
            <a:off x="4263783" y="50055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58" name="object 14458"/>
          <p:cNvSpPr/>
          <p:nvPr/>
        </p:nvSpPr>
        <p:spPr>
          <a:xfrm>
            <a:off x="4263656" y="4994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59" name="object 14459"/>
          <p:cNvSpPr/>
          <p:nvPr/>
        </p:nvSpPr>
        <p:spPr>
          <a:xfrm>
            <a:off x="4263402" y="49820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60" name="object 14460"/>
          <p:cNvSpPr/>
          <p:nvPr/>
        </p:nvSpPr>
        <p:spPr>
          <a:xfrm>
            <a:off x="4263275" y="49776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61" name="object 14461"/>
          <p:cNvSpPr/>
          <p:nvPr/>
        </p:nvSpPr>
        <p:spPr>
          <a:xfrm>
            <a:off x="4263021" y="49729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62" name="object 14462"/>
          <p:cNvSpPr/>
          <p:nvPr/>
        </p:nvSpPr>
        <p:spPr>
          <a:xfrm>
            <a:off x="4262894" y="4964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63" name="object 14463"/>
          <p:cNvSpPr/>
          <p:nvPr/>
        </p:nvSpPr>
        <p:spPr>
          <a:xfrm>
            <a:off x="4262640" y="4960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64" name="object 14464"/>
          <p:cNvSpPr/>
          <p:nvPr/>
        </p:nvSpPr>
        <p:spPr>
          <a:xfrm>
            <a:off x="4262513" y="49535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65" name="object 14465"/>
          <p:cNvSpPr/>
          <p:nvPr/>
        </p:nvSpPr>
        <p:spPr>
          <a:xfrm>
            <a:off x="4262259" y="4948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66" name="object 14466"/>
          <p:cNvSpPr/>
          <p:nvPr/>
        </p:nvSpPr>
        <p:spPr>
          <a:xfrm>
            <a:off x="4265180" y="49784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67" name="object 14467"/>
          <p:cNvSpPr/>
          <p:nvPr/>
        </p:nvSpPr>
        <p:spPr>
          <a:xfrm>
            <a:off x="4264926" y="49608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68" name="object 14468"/>
          <p:cNvSpPr/>
          <p:nvPr/>
        </p:nvSpPr>
        <p:spPr>
          <a:xfrm>
            <a:off x="4264799" y="49467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69" name="object 14469"/>
          <p:cNvSpPr/>
          <p:nvPr/>
        </p:nvSpPr>
        <p:spPr>
          <a:xfrm>
            <a:off x="4262513" y="4938395"/>
            <a:ext cx="2540" cy="10795"/>
          </a:xfrm>
          <a:custGeom>
            <a:avLst/>
            <a:gdLst/>
            <a:ahLst/>
            <a:cxnLst/>
            <a:rect l="l" t="t" r="r" b="b"/>
            <a:pathLst>
              <a:path w="2539" h="10795">
                <a:moveTo>
                  <a:pt x="0" y="10413"/>
                </a:moveTo>
                <a:lnTo>
                  <a:pt x="0" y="0"/>
                </a:lnTo>
                <a:lnTo>
                  <a:pt x="2413" y="0"/>
                </a:lnTo>
                <a:lnTo>
                  <a:pt x="2413" y="83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70" name="object 14470"/>
          <p:cNvSpPr/>
          <p:nvPr/>
        </p:nvSpPr>
        <p:spPr>
          <a:xfrm>
            <a:off x="4262132" y="4931028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736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71" name="object 14471"/>
          <p:cNvSpPr/>
          <p:nvPr/>
        </p:nvSpPr>
        <p:spPr>
          <a:xfrm>
            <a:off x="4261751" y="4923028"/>
            <a:ext cx="1270" cy="36830"/>
          </a:xfrm>
          <a:custGeom>
            <a:avLst/>
            <a:gdLst/>
            <a:ahLst/>
            <a:cxnLst/>
            <a:rect l="l" t="t" r="r" b="b"/>
            <a:pathLst>
              <a:path w="1270" h="36829">
                <a:moveTo>
                  <a:pt x="0" y="36702"/>
                </a:moveTo>
                <a:lnTo>
                  <a:pt x="0" y="0"/>
                </a:lnTo>
                <a:lnTo>
                  <a:pt x="1143" y="0"/>
                </a:lnTo>
                <a:lnTo>
                  <a:pt x="1143" y="800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72" name="object 14472"/>
          <p:cNvSpPr/>
          <p:nvPr/>
        </p:nvSpPr>
        <p:spPr>
          <a:xfrm>
            <a:off x="4265942" y="49201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73" name="object 14473"/>
          <p:cNvSpPr/>
          <p:nvPr/>
        </p:nvSpPr>
        <p:spPr>
          <a:xfrm>
            <a:off x="4262386" y="4911978"/>
            <a:ext cx="3810" cy="11430"/>
          </a:xfrm>
          <a:custGeom>
            <a:avLst/>
            <a:gdLst/>
            <a:ahLst/>
            <a:cxnLst/>
            <a:rect l="l" t="t" r="r" b="b"/>
            <a:pathLst>
              <a:path w="3810" h="11429">
                <a:moveTo>
                  <a:pt x="0" y="11049"/>
                </a:moveTo>
                <a:lnTo>
                  <a:pt x="0" y="0"/>
                </a:lnTo>
                <a:lnTo>
                  <a:pt x="3682" y="0"/>
                </a:lnTo>
                <a:lnTo>
                  <a:pt x="3682" y="8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74" name="object 14474"/>
          <p:cNvSpPr/>
          <p:nvPr/>
        </p:nvSpPr>
        <p:spPr>
          <a:xfrm>
            <a:off x="4261497" y="4897501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667" y="0"/>
                </a:lnTo>
                <a:lnTo>
                  <a:pt x="2667" y="144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75" name="object 14475"/>
          <p:cNvSpPr/>
          <p:nvPr/>
        </p:nvSpPr>
        <p:spPr>
          <a:xfrm>
            <a:off x="4261370" y="488378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1371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76" name="object 14476"/>
          <p:cNvSpPr/>
          <p:nvPr/>
        </p:nvSpPr>
        <p:spPr>
          <a:xfrm>
            <a:off x="4261116" y="487121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77" name="object 14477"/>
          <p:cNvSpPr/>
          <p:nvPr/>
        </p:nvSpPr>
        <p:spPr>
          <a:xfrm>
            <a:off x="4260989" y="48625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78" name="object 14478"/>
          <p:cNvSpPr/>
          <p:nvPr/>
        </p:nvSpPr>
        <p:spPr>
          <a:xfrm>
            <a:off x="4260735" y="48620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79" name="object 14479"/>
          <p:cNvSpPr/>
          <p:nvPr/>
        </p:nvSpPr>
        <p:spPr>
          <a:xfrm>
            <a:off x="4260608" y="48578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80" name="object 14480"/>
          <p:cNvSpPr/>
          <p:nvPr/>
        </p:nvSpPr>
        <p:spPr>
          <a:xfrm>
            <a:off x="4260227" y="4847971"/>
            <a:ext cx="635" cy="34925"/>
          </a:xfrm>
          <a:custGeom>
            <a:avLst/>
            <a:gdLst/>
            <a:ahLst/>
            <a:cxnLst/>
            <a:rect l="l" t="t" r="r" b="b"/>
            <a:pathLst>
              <a:path w="635" h="34925">
                <a:moveTo>
                  <a:pt x="0" y="34544"/>
                </a:moveTo>
                <a:lnTo>
                  <a:pt x="0" y="0"/>
                </a:lnTo>
                <a:lnTo>
                  <a:pt x="508" y="0"/>
                </a:lnTo>
                <a:lnTo>
                  <a:pt x="508" y="99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81" name="object 14481"/>
          <p:cNvSpPr/>
          <p:nvPr/>
        </p:nvSpPr>
        <p:spPr>
          <a:xfrm>
            <a:off x="4259973" y="48464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82" name="object 14482"/>
          <p:cNvSpPr/>
          <p:nvPr/>
        </p:nvSpPr>
        <p:spPr>
          <a:xfrm>
            <a:off x="4259846" y="4841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83" name="object 14483"/>
          <p:cNvSpPr/>
          <p:nvPr/>
        </p:nvSpPr>
        <p:spPr>
          <a:xfrm>
            <a:off x="4259592" y="48355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84" name="object 14484"/>
          <p:cNvSpPr/>
          <p:nvPr/>
        </p:nvSpPr>
        <p:spPr>
          <a:xfrm>
            <a:off x="4259338" y="4832858"/>
            <a:ext cx="635" cy="62865"/>
          </a:xfrm>
          <a:custGeom>
            <a:avLst/>
            <a:gdLst/>
            <a:ahLst/>
            <a:cxnLst/>
            <a:rect l="l" t="t" r="r" b="b"/>
            <a:pathLst>
              <a:path w="635" h="62864">
                <a:moveTo>
                  <a:pt x="253" y="-4762"/>
                </a:moveTo>
                <a:lnTo>
                  <a:pt x="253" y="6724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85" name="object 14485"/>
          <p:cNvSpPr/>
          <p:nvPr/>
        </p:nvSpPr>
        <p:spPr>
          <a:xfrm>
            <a:off x="4259084" y="48205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86" name="object 14486"/>
          <p:cNvSpPr/>
          <p:nvPr/>
        </p:nvSpPr>
        <p:spPr>
          <a:xfrm>
            <a:off x="4256671" y="4817236"/>
            <a:ext cx="3175" cy="13970"/>
          </a:xfrm>
          <a:custGeom>
            <a:avLst/>
            <a:gdLst/>
            <a:ahLst/>
            <a:cxnLst/>
            <a:rect l="l" t="t" r="r" b="b"/>
            <a:pathLst>
              <a:path w="3175" h="13970">
                <a:moveTo>
                  <a:pt x="0" y="13462"/>
                </a:moveTo>
                <a:lnTo>
                  <a:pt x="0" y="0"/>
                </a:lnTo>
                <a:lnTo>
                  <a:pt x="2667" y="0"/>
                </a:lnTo>
                <a:lnTo>
                  <a:pt x="2667" y="33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87" name="object 14487"/>
          <p:cNvSpPr/>
          <p:nvPr/>
        </p:nvSpPr>
        <p:spPr>
          <a:xfrm>
            <a:off x="4256163" y="4765928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513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88" name="object 14488"/>
          <p:cNvSpPr/>
          <p:nvPr/>
        </p:nvSpPr>
        <p:spPr>
          <a:xfrm>
            <a:off x="4267085" y="48915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89" name="object 14489"/>
          <p:cNvSpPr/>
          <p:nvPr/>
        </p:nvSpPr>
        <p:spPr>
          <a:xfrm>
            <a:off x="4268609" y="49712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90" name="object 14490"/>
          <p:cNvSpPr/>
          <p:nvPr/>
        </p:nvSpPr>
        <p:spPr>
          <a:xfrm>
            <a:off x="4268355" y="49466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91" name="object 14491"/>
          <p:cNvSpPr/>
          <p:nvPr/>
        </p:nvSpPr>
        <p:spPr>
          <a:xfrm>
            <a:off x="4267974" y="48831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92" name="object 14492"/>
          <p:cNvSpPr/>
          <p:nvPr/>
        </p:nvSpPr>
        <p:spPr>
          <a:xfrm>
            <a:off x="4267847" y="4874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93" name="object 14493"/>
          <p:cNvSpPr/>
          <p:nvPr/>
        </p:nvSpPr>
        <p:spPr>
          <a:xfrm>
            <a:off x="4267593" y="48676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94" name="object 14494"/>
          <p:cNvSpPr/>
          <p:nvPr/>
        </p:nvSpPr>
        <p:spPr>
          <a:xfrm>
            <a:off x="4267212" y="4852415"/>
            <a:ext cx="635" cy="39370"/>
          </a:xfrm>
          <a:custGeom>
            <a:avLst/>
            <a:gdLst/>
            <a:ahLst/>
            <a:cxnLst/>
            <a:rect l="l" t="t" r="r" b="b"/>
            <a:pathLst>
              <a:path w="635" h="39370">
                <a:moveTo>
                  <a:pt x="0" y="39115"/>
                </a:moveTo>
                <a:lnTo>
                  <a:pt x="0" y="0"/>
                </a:lnTo>
                <a:lnTo>
                  <a:pt x="635" y="0"/>
                </a:lnTo>
                <a:lnTo>
                  <a:pt x="635" y="152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95" name="object 14495"/>
          <p:cNvSpPr/>
          <p:nvPr/>
        </p:nvSpPr>
        <p:spPr>
          <a:xfrm>
            <a:off x="4269371" y="49457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96" name="object 14496"/>
          <p:cNvSpPr/>
          <p:nvPr/>
        </p:nvSpPr>
        <p:spPr>
          <a:xfrm>
            <a:off x="4269752" y="49401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97" name="object 14497"/>
          <p:cNvSpPr/>
          <p:nvPr/>
        </p:nvSpPr>
        <p:spPr>
          <a:xfrm>
            <a:off x="4270133" y="49387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98" name="object 14498"/>
          <p:cNvSpPr/>
          <p:nvPr/>
        </p:nvSpPr>
        <p:spPr>
          <a:xfrm>
            <a:off x="4270641" y="4937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499" name="object 14499"/>
          <p:cNvSpPr/>
          <p:nvPr/>
        </p:nvSpPr>
        <p:spPr>
          <a:xfrm>
            <a:off x="4270514" y="49203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00" name="object 14500"/>
          <p:cNvSpPr/>
          <p:nvPr/>
        </p:nvSpPr>
        <p:spPr>
          <a:xfrm>
            <a:off x="4267466" y="4830445"/>
            <a:ext cx="1905" cy="22225"/>
          </a:xfrm>
          <a:custGeom>
            <a:avLst/>
            <a:gdLst/>
            <a:ahLst/>
            <a:cxnLst/>
            <a:rect l="l" t="t" r="r" b="b"/>
            <a:pathLst>
              <a:path w="1904" h="22225">
                <a:moveTo>
                  <a:pt x="0" y="21971"/>
                </a:moveTo>
                <a:lnTo>
                  <a:pt x="0" y="0"/>
                </a:lnTo>
                <a:lnTo>
                  <a:pt x="1778" y="0"/>
                </a:lnTo>
                <a:lnTo>
                  <a:pt x="1778" y="27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01" name="object 14501"/>
          <p:cNvSpPr/>
          <p:nvPr/>
        </p:nvSpPr>
        <p:spPr>
          <a:xfrm>
            <a:off x="4266831" y="479386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3657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02" name="object 14502"/>
          <p:cNvSpPr/>
          <p:nvPr/>
        </p:nvSpPr>
        <p:spPr>
          <a:xfrm>
            <a:off x="4266704" y="4784725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03" name="object 14503"/>
          <p:cNvSpPr/>
          <p:nvPr/>
        </p:nvSpPr>
        <p:spPr>
          <a:xfrm>
            <a:off x="4266450" y="47583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04" name="object 14504"/>
          <p:cNvSpPr/>
          <p:nvPr/>
        </p:nvSpPr>
        <p:spPr>
          <a:xfrm>
            <a:off x="4257052" y="4748276"/>
            <a:ext cx="10160" cy="17780"/>
          </a:xfrm>
          <a:custGeom>
            <a:avLst/>
            <a:gdLst/>
            <a:ahLst/>
            <a:cxnLst/>
            <a:rect l="l" t="t" r="r" b="b"/>
            <a:pathLst>
              <a:path w="10160" h="17779">
                <a:moveTo>
                  <a:pt x="0" y="17652"/>
                </a:moveTo>
                <a:lnTo>
                  <a:pt x="0" y="0"/>
                </a:lnTo>
                <a:lnTo>
                  <a:pt x="9779" y="0"/>
                </a:lnTo>
                <a:lnTo>
                  <a:pt x="9779" y="100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05" name="object 14505"/>
          <p:cNvSpPr/>
          <p:nvPr/>
        </p:nvSpPr>
        <p:spPr>
          <a:xfrm>
            <a:off x="4256036" y="4732401"/>
            <a:ext cx="6350" cy="100965"/>
          </a:xfrm>
          <a:custGeom>
            <a:avLst/>
            <a:gdLst/>
            <a:ahLst/>
            <a:cxnLst/>
            <a:rect l="l" t="t" r="r" b="b"/>
            <a:pathLst>
              <a:path w="6350" h="100964">
                <a:moveTo>
                  <a:pt x="0" y="100457"/>
                </a:moveTo>
                <a:lnTo>
                  <a:pt x="0" y="0"/>
                </a:lnTo>
                <a:lnTo>
                  <a:pt x="5969" y="0"/>
                </a:lnTo>
                <a:lnTo>
                  <a:pt x="5969" y="158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06" name="object 14506"/>
          <p:cNvSpPr/>
          <p:nvPr/>
        </p:nvSpPr>
        <p:spPr>
          <a:xfrm>
            <a:off x="4255782" y="4694935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3175" y="0"/>
                </a:lnTo>
                <a:lnTo>
                  <a:pt x="3175" y="374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07" name="object 14507"/>
          <p:cNvSpPr/>
          <p:nvPr/>
        </p:nvSpPr>
        <p:spPr>
          <a:xfrm>
            <a:off x="4255401" y="4684521"/>
            <a:ext cx="2540" cy="29209"/>
          </a:xfrm>
          <a:custGeom>
            <a:avLst/>
            <a:gdLst/>
            <a:ahLst/>
            <a:cxnLst/>
            <a:rect l="l" t="t" r="r" b="b"/>
            <a:pathLst>
              <a:path w="2539" h="29210">
                <a:moveTo>
                  <a:pt x="0" y="28828"/>
                </a:moveTo>
                <a:lnTo>
                  <a:pt x="0" y="0"/>
                </a:lnTo>
                <a:lnTo>
                  <a:pt x="2032" y="0"/>
                </a:lnTo>
                <a:lnTo>
                  <a:pt x="2032" y="104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08" name="object 14508"/>
          <p:cNvSpPr/>
          <p:nvPr/>
        </p:nvSpPr>
        <p:spPr>
          <a:xfrm>
            <a:off x="4271276" y="47687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09" name="object 14509"/>
          <p:cNvSpPr/>
          <p:nvPr/>
        </p:nvSpPr>
        <p:spPr>
          <a:xfrm>
            <a:off x="4271784" y="47551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10" name="object 14510"/>
          <p:cNvSpPr/>
          <p:nvPr/>
        </p:nvSpPr>
        <p:spPr>
          <a:xfrm>
            <a:off x="4272927" y="48060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11" name="object 14511"/>
          <p:cNvSpPr/>
          <p:nvPr/>
        </p:nvSpPr>
        <p:spPr>
          <a:xfrm>
            <a:off x="4273689" y="48486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12" name="object 14512"/>
          <p:cNvSpPr/>
          <p:nvPr/>
        </p:nvSpPr>
        <p:spPr>
          <a:xfrm>
            <a:off x="4275086" y="48999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13" name="object 14513"/>
          <p:cNvSpPr/>
          <p:nvPr/>
        </p:nvSpPr>
        <p:spPr>
          <a:xfrm>
            <a:off x="4274832" y="48846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14" name="object 14514"/>
          <p:cNvSpPr/>
          <p:nvPr/>
        </p:nvSpPr>
        <p:spPr>
          <a:xfrm>
            <a:off x="4276356" y="49510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15" name="object 14515"/>
          <p:cNvSpPr/>
          <p:nvPr/>
        </p:nvSpPr>
        <p:spPr>
          <a:xfrm>
            <a:off x="4276229" y="4927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16" name="object 14516"/>
          <p:cNvSpPr/>
          <p:nvPr/>
        </p:nvSpPr>
        <p:spPr>
          <a:xfrm>
            <a:off x="4275975" y="4921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17" name="object 14517"/>
          <p:cNvSpPr/>
          <p:nvPr/>
        </p:nvSpPr>
        <p:spPr>
          <a:xfrm>
            <a:off x="4275848" y="49070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18" name="object 14518"/>
          <p:cNvSpPr/>
          <p:nvPr/>
        </p:nvSpPr>
        <p:spPr>
          <a:xfrm>
            <a:off x="4276991" y="4942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19" name="object 14519"/>
          <p:cNvSpPr/>
          <p:nvPr/>
        </p:nvSpPr>
        <p:spPr>
          <a:xfrm>
            <a:off x="4277499" y="4944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20" name="object 14520"/>
          <p:cNvSpPr/>
          <p:nvPr/>
        </p:nvSpPr>
        <p:spPr>
          <a:xfrm>
            <a:off x="4277372" y="4936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21" name="object 14521"/>
          <p:cNvSpPr/>
          <p:nvPr/>
        </p:nvSpPr>
        <p:spPr>
          <a:xfrm>
            <a:off x="4277118" y="4917947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4891"/>
                </a:moveTo>
                <a:lnTo>
                  <a:pt x="0" y="0"/>
                </a:lnTo>
                <a:lnTo>
                  <a:pt x="381" y="0"/>
                </a:lnTo>
                <a:lnTo>
                  <a:pt x="381" y="189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22" name="object 14522"/>
          <p:cNvSpPr/>
          <p:nvPr/>
        </p:nvSpPr>
        <p:spPr>
          <a:xfrm>
            <a:off x="4276737" y="48991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23" name="object 14523"/>
          <p:cNvSpPr/>
          <p:nvPr/>
        </p:nvSpPr>
        <p:spPr>
          <a:xfrm>
            <a:off x="4275975" y="4890770"/>
            <a:ext cx="1270" cy="16510"/>
          </a:xfrm>
          <a:custGeom>
            <a:avLst/>
            <a:gdLst/>
            <a:ahLst/>
            <a:cxnLst/>
            <a:rect l="l" t="t" r="r" b="b"/>
            <a:pathLst>
              <a:path w="1270" h="16510">
                <a:moveTo>
                  <a:pt x="0" y="16255"/>
                </a:moveTo>
                <a:lnTo>
                  <a:pt x="0" y="0"/>
                </a:lnTo>
                <a:lnTo>
                  <a:pt x="1016" y="0"/>
                </a:lnTo>
                <a:lnTo>
                  <a:pt x="1016" y="83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24" name="object 14524"/>
          <p:cNvSpPr/>
          <p:nvPr/>
        </p:nvSpPr>
        <p:spPr>
          <a:xfrm>
            <a:off x="4275594" y="488365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25" name="object 14525"/>
          <p:cNvSpPr/>
          <p:nvPr/>
        </p:nvSpPr>
        <p:spPr>
          <a:xfrm>
            <a:off x="4275467" y="4870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26" name="object 14526"/>
          <p:cNvSpPr/>
          <p:nvPr/>
        </p:nvSpPr>
        <p:spPr>
          <a:xfrm>
            <a:off x="4274959" y="4864989"/>
            <a:ext cx="1270" cy="19685"/>
          </a:xfrm>
          <a:custGeom>
            <a:avLst/>
            <a:gdLst/>
            <a:ahLst/>
            <a:cxnLst/>
            <a:rect l="l" t="t" r="r" b="b"/>
            <a:pathLst>
              <a:path w="1270" h="19685">
                <a:moveTo>
                  <a:pt x="0" y="19685"/>
                </a:moveTo>
                <a:lnTo>
                  <a:pt x="0" y="0"/>
                </a:lnTo>
                <a:lnTo>
                  <a:pt x="762" y="0"/>
                </a:lnTo>
                <a:lnTo>
                  <a:pt x="762" y="52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27" name="object 14527"/>
          <p:cNvSpPr/>
          <p:nvPr/>
        </p:nvSpPr>
        <p:spPr>
          <a:xfrm>
            <a:off x="4274705" y="48494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28" name="object 14528"/>
          <p:cNvSpPr/>
          <p:nvPr/>
        </p:nvSpPr>
        <p:spPr>
          <a:xfrm>
            <a:off x="4274451" y="48467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29" name="object 14529"/>
          <p:cNvSpPr/>
          <p:nvPr/>
        </p:nvSpPr>
        <p:spPr>
          <a:xfrm>
            <a:off x="4274324" y="48331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30" name="object 14530"/>
          <p:cNvSpPr/>
          <p:nvPr/>
        </p:nvSpPr>
        <p:spPr>
          <a:xfrm>
            <a:off x="4274070" y="48291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31" name="object 14531"/>
          <p:cNvSpPr/>
          <p:nvPr/>
        </p:nvSpPr>
        <p:spPr>
          <a:xfrm>
            <a:off x="4273816" y="4814696"/>
            <a:ext cx="635" cy="34290"/>
          </a:xfrm>
          <a:custGeom>
            <a:avLst/>
            <a:gdLst/>
            <a:ahLst/>
            <a:cxnLst/>
            <a:rect l="l" t="t" r="r" b="b"/>
            <a:pathLst>
              <a:path w="635" h="34289">
                <a:moveTo>
                  <a:pt x="0" y="33909"/>
                </a:moveTo>
                <a:lnTo>
                  <a:pt x="0" y="0"/>
                </a:lnTo>
                <a:lnTo>
                  <a:pt x="508" y="0"/>
                </a:lnTo>
                <a:lnTo>
                  <a:pt x="508" y="144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32" name="object 14532"/>
          <p:cNvSpPr/>
          <p:nvPr/>
        </p:nvSpPr>
        <p:spPr>
          <a:xfrm>
            <a:off x="4278515" y="4867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33" name="object 14533"/>
          <p:cNvSpPr/>
          <p:nvPr/>
        </p:nvSpPr>
        <p:spPr>
          <a:xfrm>
            <a:off x="4278261" y="48446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34" name="object 14534"/>
          <p:cNvSpPr/>
          <p:nvPr/>
        </p:nvSpPr>
        <p:spPr>
          <a:xfrm>
            <a:off x="4278134" y="48183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35" name="object 14535"/>
          <p:cNvSpPr/>
          <p:nvPr/>
        </p:nvSpPr>
        <p:spPr>
          <a:xfrm>
            <a:off x="4277880" y="48018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36" name="object 14536"/>
          <p:cNvSpPr/>
          <p:nvPr/>
        </p:nvSpPr>
        <p:spPr>
          <a:xfrm>
            <a:off x="4274070" y="4793615"/>
            <a:ext cx="4445" cy="21590"/>
          </a:xfrm>
          <a:custGeom>
            <a:avLst/>
            <a:gdLst/>
            <a:ahLst/>
            <a:cxnLst/>
            <a:rect l="l" t="t" r="r" b="b"/>
            <a:pathLst>
              <a:path w="4445" h="21589">
                <a:moveTo>
                  <a:pt x="0" y="21082"/>
                </a:moveTo>
                <a:lnTo>
                  <a:pt x="0" y="0"/>
                </a:lnTo>
                <a:lnTo>
                  <a:pt x="4064" y="0"/>
                </a:lnTo>
                <a:lnTo>
                  <a:pt x="4064" y="82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37" name="object 14537"/>
          <p:cNvSpPr/>
          <p:nvPr/>
        </p:nvSpPr>
        <p:spPr>
          <a:xfrm>
            <a:off x="4273562" y="4769358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540" y="0"/>
                </a:lnTo>
                <a:lnTo>
                  <a:pt x="2540" y="242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38" name="object 14538"/>
          <p:cNvSpPr/>
          <p:nvPr/>
        </p:nvSpPr>
        <p:spPr>
          <a:xfrm>
            <a:off x="4273308" y="4760848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850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39" name="object 14539"/>
          <p:cNvSpPr/>
          <p:nvPr/>
        </p:nvSpPr>
        <p:spPr>
          <a:xfrm>
            <a:off x="4273054" y="4754371"/>
            <a:ext cx="1270" cy="52069"/>
          </a:xfrm>
          <a:custGeom>
            <a:avLst/>
            <a:gdLst/>
            <a:ahLst/>
            <a:cxnLst/>
            <a:rect l="l" t="t" r="r" b="b"/>
            <a:pathLst>
              <a:path w="1270" h="52070">
                <a:moveTo>
                  <a:pt x="0" y="51688"/>
                </a:moveTo>
                <a:lnTo>
                  <a:pt x="0" y="0"/>
                </a:lnTo>
                <a:lnTo>
                  <a:pt x="1016" y="0"/>
                </a:lnTo>
                <a:lnTo>
                  <a:pt x="1016" y="64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40" name="object 14540"/>
          <p:cNvSpPr/>
          <p:nvPr/>
        </p:nvSpPr>
        <p:spPr>
          <a:xfrm>
            <a:off x="4272800" y="473862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41" name="object 14541"/>
          <p:cNvSpPr/>
          <p:nvPr/>
        </p:nvSpPr>
        <p:spPr>
          <a:xfrm>
            <a:off x="4272546" y="47335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42" name="object 14542"/>
          <p:cNvSpPr/>
          <p:nvPr/>
        </p:nvSpPr>
        <p:spPr>
          <a:xfrm>
            <a:off x="4272419" y="47249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43" name="object 14543"/>
          <p:cNvSpPr/>
          <p:nvPr/>
        </p:nvSpPr>
        <p:spPr>
          <a:xfrm>
            <a:off x="4272165" y="4717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44" name="object 14544"/>
          <p:cNvSpPr/>
          <p:nvPr/>
        </p:nvSpPr>
        <p:spPr>
          <a:xfrm>
            <a:off x="4271911" y="4706873"/>
            <a:ext cx="635" cy="48260"/>
          </a:xfrm>
          <a:custGeom>
            <a:avLst/>
            <a:gdLst/>
            <a:ahLst/>
            <a:cxnLst/>
            <a:rect l="l" t="t" r="r" b="b"/>
            <a:pathLst>
              <a:path w="635" h="48260">
                <a:moveTo>
                  <a:pt x="253" y="-4762"/>
                </a:moveTo>
                <a:lnTo>
                  <a:pt x="253" y="5302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45" name="object 14545"/>
          <p:cNvSpPr/>
          <p:nvPr/>
        </p:nvSpPr>
        <p:spPr>
          <a:xfrm>
            <a:off x="4271657" y="46902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46" name="object 14546"/>
          <p:cNvSpPr/>
          <p:nvPr/>
        </p:nvSpPr>
        <p:spPr>
          <a:xfrm>
            <a:off x="4271403" y="4673853"/>
            <a:ext cx="635" cy="95250"/>
          </a:xfrm>
          <a:custGeom>
            <a:avLst/>
            <a:gdLst/>
            <a:ahLst/>
            <a:cxnLst/>
            <a:rect l="l" t="t" r="r" b="b"/>
            <a:pathLst>
              <a:path w="635" h="95250">
                <a:moveTo>
                  <a:pt x="253" y="-4762"/>
                </a:moveTo>
                <a:lnTo>
                  <a:pt x="253" y="9963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47" name="object 14547"/>
          <p:cNvSpPr/>
          <p:nvPr/>
        </p:nvSpPr>
        <p:spPr>
          <a:xfrm>
            <a:off x="4271022" y="46668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48" name="object 14548"/>
          <p:cNvSpPr/>
          <p:nvPr/>
        </p:nvSpPr>
        <p:spPr>
          <a:xfrm>
            <a:off x="4256417" y="4662678"/>
            <a:ext cx="15240" cy="22225"/>
          </a:xfrm>
          <a:custGeom>
            <a:avLst/>
            <a:gdLst/>
            <a:ahLst/>
            <a:cxnLst/>
            <a:rect l="l" t="t" r="r" b="b"/>
            <a:pathLst>
              <a:path w="15239" h="22225">
                <a:moveTo>
                  <a:pt x="0" y="21844"/>
                </a:moveTo>
                <a:lnTo>
                  <a:pt x="0" y="0"/>
                </a:lnTo>
                <a:lnTo>
                  <a:pt x="14986" y="0"/>
                </a:lnTo>
                <a:lnTo>
                  <a:pt x="14986" y="41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49" name="object 14549"/>
          <p:cNvSpPr/>
          <p:nvPr/>
        </p:nvSpPr>
        <p:spPr>
          <a:xfrm>
            <a:off x="4279658" y="47962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50" name="object 14550"/>
          <p:cNvSpPr/>
          <p:nvPr/>
        </p:nvSpPr>
        <p:spPr>
          <a:xfrm>
            <a:off x="4279404" y="4740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51" name="object 14551"/>
          <p:cNvSpPr/>
          <p:nvPr/>
        </p:nvSpPr>
        <p:spPr>
          <a:xfrm>
            <a:off x="4281182" y="48846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52" name="object 14552"/>
          <p:cNvSpPr/>
          <p:nvPr/>
        </p:nvSpPr>
        <p:spPr>
          <a:xfrm>
            <a:off x="4281563" y="48816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53" name="object 14553"/>
          <p:cNvSpPr/>
          <p:nvPr/>
        </p:nvSpPr>
        <p:spPr>
          <a:xfrm>
            <a:off x="4281944" y="48931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54" name="object 14554"/>
          <p:cNvSpPr/>
          <p:nvPr/>
        </p:nvSpPr>
        <p:spPr>
          <a:xfrm>
            <a:off x="4283087" y="4899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55" name="object 14555"/>
          <p:cNvSpPr/>
          <p:nvPr/>
        </p:nvSpPr>
        <p:spPr>
          <a:xfrm>
            <a:off x="4282833" y="48846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56" name="object 14556"/>
          <p:cNvSpPr/>
          <p:nvPr/>
        </p:nvSpPr>
        <p:spPr>
          <a:xfrm>
            <a:off x="4282706" y="4872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57" name="object 14557"/>
          <p:cNvSpPr/>
          <p:nvPr/>
        </p:nvSpPr>
        <p:spPr>
          <a:xfrm>
            <a:off x="4282452" y="48644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58" name="object 14558"/>
          <p:cNvSpPr/>
          <p:nvPr/>
        </p:nvSpPr>
        <p:spPr>
          <a:xfrm>
            <a:off x="4282325" y="48560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59" name="object 14559"/>
          <p:cNvSpPr/>
          <p:nvPr/>
        </p:nvSpPr>
        <p:spPr>
          <a:xfrm>
            <a:off x="4282071" y="4849240"/>
            <a:ext cx="635" cy="44450"/>
          </a:xfrm>
          <a:custGeom>
            <a:avLst/>
            <a:gdLst/>
            <a:ahLst/>
            <a:cxnLst/>
            <a:rect l="l" t="t" r="r" b="b"/>
            <a:pathLst>
              <a:path w="635" h="44450">
                <a:moveTo>
                  <a:pt x="190" y="-4762"/>
                </a:moveTo>
                <a:lnTo>
                  <a:pt x="190" y="4870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60" name="object 14560"/>
          <p:cNvSpPr/>
          <p:nvPr/>
        </p:nvSpPr>
        <p:spPr>
          <a:xfrm>
            <a:off x="4281690" y="4838700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254" y="-4762"/>
                </a:moveTo>
                <a:lnTo>
                  <a:pt x="254" y="4768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61" name="object 14561"/>
          <p:cNvSpPr/>
          <p:nvPr/>
        </p:nvSpPr>
        <p:spPr>
          <a:xfrm>
            <a:off x="4281309" y="4834128"/>
            <a:ext cx="635" cy="50800"/>
          </a:xfrm>
          <a:custGeom>
            <a:avLst/>
            <a:gdLst/>
            <a:ahLst/>
            <a:cxnLst/>
            <a:rect l="l" t="t" r="r" b="b"/>
            <a:pathLst>
              <a:path w="635" h="50800">
                <a:moveTo>
                  <a:pt x="0" y="50546"/>
                </a:moveTo>
                <a:lnTo>
                  <a:pt x="0" y="0"/>
                </a:lnTo>
                <a:lnTo>
                  <a:pt x="635" y="0"/>
                </a:lnTo>
                <a:lnTo>
                  <a:pt x="635" y="45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62" name="object 14562"/>
          <p:cNvSpPr/>
          <p:nvPr/>
        </p:nvSpPr>
        <p:spPr>
          <a:xfrm>
            <a:off x="4280928" y="48120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63" name="object 14563"/>
          <p:cNvSpPr/>
          <p:nvPr/>
        </p:nvSpPr>
        <p:spPr>
          <a:xfrm>
            <a:off x="4280801" y="48002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64" name="object 14564"/>
          <p:cNvSpPr/>
          <p:nvPr/>
        </p:nvSpPr>
        <p:spPr>
          <a:xfrm>
            <a:off x="4283849" y="48458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65" name="object 14565"/>
          <p:cNvSpPr/>
          <p:nvPr/>
        </p:nvSpPr>
        <p:spPr>
          <a:xfrm>
            <a:off x="4283595" y="4819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66" name="object 14566"/>
          <p:cNvSpPr/>
          <p:nvPr/>
        </p:nvSpPr>
        <p:spPr>
          <a:xfrm>
            <a:off x="4283468" y="47969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67" name="object 14567"/>
          <p:cNvSpPr/>
          <p:nvPr/>
        </p:nvSpPr>
        <p:spPr>
          <a:xfrm>
            <a:off x="4281055" y="4772786"/>
            <a:ext cx="2540" cy="27940"/>
          </a:xfrm>
          <a:custGeom>
            <a:avLst/>
            <a:gdLst/>
            <a:ahLst/>
            <a:cxnLst/>
            <a:rect l="l" t="t" r="r" b="b"/>
            <a:pathLst>
              <a:path w="2539" h="27939">
                <a:moveTo>
                  <a:pt x="0" y="27432"/>
                </a:moveTo>
                <a:lnTo>
                  <a:pt x="0" y="0"/>
                </a:lnTo>
                <a:lnTo>
                  <a:pt x="2540" y="0"/>
                </a:lnTo>
                <a:lnTo>
                  <a:pt x="2540" y="241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68" name="object 14568"/>
          <p:cNvSpPr/>
          <p:nvPr/>
        </p:nvSpPr>
        <p:spPr>
          <a:xfrm>
            <a:off x="4280547" y="475018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226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69" name="object 14569"/>
          <p:cNvSpPr/>
          <p:nvPr/>
        </p:nvSpPr>
        <p:spPr>
          <a:xfrm>
            <a:off x="4280420" y="473824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70" name="object 14570"/>
          <p:cNvSpPr/>
          <p:nvPr/>
        </p:nvSpPr>
        <p:spPr>
          <a:xfrm>
            <a:off x="4280166" y="472884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71" name="object 14571"/>
          <p:cNvSpPr/>
          <p:nvPr/>
        </p:nvSpPr>
        <p:spPr>
          <a:xfrm>
            <a:off x="4280039" y="47202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72" name="object 14572"/>
          <p:cNvSpPr/>
          <p:nvPr/>
        </p:nvSpPr>
        <p:spPr>
          <a:xfrm>
            <a:off x="4279531" y="4714621"/>
            <a:ext cx="1270" cy="26034"/>
          </a:xfrm>
          <a:custGeom>
            <a:avLst/>
            <a:gdLst/>
            <a:ahLst/>
            <a:cxnLst/>
            <a:rect l="l" t="t" r="r" b="b"/>
            <a:pathLst>
              <a:path w="1270" h="26035">
                <a:moveTo>
                  <a:pt x="0" y="25653"/>
                </a:moveTo>
                <a:lnTo>
                  <a:pt x="0" y="0"/>
                </a:lnTo>
                <a:lnTo>
                  <a:pt x="762" y="0"/>
                </a:lnTo>
                <a:lnTo>
                  <a:pt x="762" y="55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73" name="object 14573"/>
          <p:cNvSpPr/>
          <p:nvPr/>
        </p:nvSpPr>
        <p:spPr>
          <a:xfrm>
            <a:off x="4279277" y="46977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74" name="object 14574"/>
          <p:cNvSpPr/>
          <p:nvPr/>
        </p:nvSpPr>
        <p:spPr>
          <a:xfrm>
            <a:off x="4279023" y="4692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75" name="object 14575"/>
          <p:cNvSpPr/>
          <p:nvPr/>
        </p:nvSpPr>
        <p:spPr>
          <a:xfrm>
            <a:off x="4278896" y="46579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76" name="object 14576"/>
          <p:cNvSpPr/>
          <p:nvPr/>
        </p:nvSpPr>
        <p:spPr>
          <a:xfrm>
            <a:off x="4263910" y="4628515"/>
            <a:ext cx="15240" cy="34290"/>
          </a:xfrm>
          <a:custGeom>
            <a:avLst/>
            <a:gdLst/>
            <a:ahLst/>
            <a:cxnLst/>
            <a:rect l="l" t="t" r="r" b="b"/>
            <a:pathLst>
              <a:path w="15239" h="34289">
                <a:moveTo>
                  <a:pt x="0" y="34162"/>
                </a:moveTo>
                <a:lnTo>
                  <a:pt x="0" y="0"/>
                </a:lnTo>
                <a:lnTo>
                  <a:pt x="15240" y="0"/>
                </a:lnTo>
                <a:lnTo>
                  <a:pt x="15240" y="294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77" name="object 14577"/>
          <p:cNvSpPr/>
          <p:nvPr/>
        </p:nvSpPr>
        <p:spPr>
          <a:xfrm>
            <a:off x="4255020" y="4601971"/>
            <a:ext cx="16510" cy="100965"/>
          </a:xfrm>
          <a:custGeom>
            <a:avLst/>
            <a:gdLst/>
            <a:ahLst/>
            <a:cxnLst/>
            <a:rect l="l" t="t" r="r" b="b"/>
            <a:pathLst>
              <a:path w="16510" h="100964">
                <a:moveTo>
                  <a:pt x="0" y="100457"/>
                </a:moveTo>
                <a:lnTo>
                  <a:pt x="0" y="0"/>
                </a:lnTo>
                <a:lnTo>
                  <a:pt x="16510" y="0"/>
                </a:lnTo>
                <a:lnTo>
                  <a:pt x="16510" y="265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78" name="object 14578"/>
          <p:cNvSpPr/>
          <p:nvPr/>
        </p:nvSpPr>
        <p:spPr>
          <a:xfrm>
            <a:off x="4254893" y="4557395"/>
            <a:ext cx="8890" cy="100965"/>
          </a:xfrm>
          <a:custGeom>
            <a:avLst/>
            <a:gdLst/>
            <a:ahLst/>
            <a:cxnLst/>
            <a:rect l="l" t="t" r="r" b="b"/>
            <a:pathLst>
              <a:path w="8889" h="100964">
                <a:moveTo>
                  <a:pt x="0" y="100457"/>
                </a:moveTo>
                <a:lnTo>
                  <a:pt x="0" y="0"/>
                </a:lnTo>
                <a:lnTo>
                  <a:pt x="8382" y="0"/>
                </a:lnTo>
                <a:lnTo>
                  <a:pt x="8382" y="4457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79" name="object 14579"/>
          <p:cNvSpPr/>
          <p:nvPr/>
        </p:nvSpPr>
        <p:spPr>
          <a:xfrm>
            <a:off x="4254639" y="4538090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4445" y="0"/>
                </a:lnTo>
                <a:lnTo>
                  <a:pt x="4445" y="193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80" name="object 14580"/>
          <p:cNvSpPr/>
          <p:nvPr/>
        </p:nvSpPr>
        <p:spPr>
          <a:xfrm>
            <a:off x="4254512" y="4534153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393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81" name="object 14581"/>
          <p:cNvSpPr/>
          <p:nvPr/>
        </p:nvSpPr>
        <p:spPr>
          <a:xfrm>
            <a:off x="4254258" y="452475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93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82" name="object 14582"/>
          <p:cNvSpPr/>
          <p:nvPr/>
        </p:nvSpPr>
        <p:spPr>
          <a:xfrm>
            <a:off x="4285500" y="48554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83" name="object 14583"/>
          <p:cNvSpPr/>
          <p:nvPr/>
        </p:nvSpPr>
        <p:spPr>
          <a:xfrm>
            <a:off x="4285881" y="4849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84" name="object 14584"/>
          <p:cNvSpPr/>
          <p:nvPr/>
        </p:nvSpPr>
        <p:spPr>
          <a:xfrm>
            <a:off x="4286961" y="4767389"/>
            <a:ext cx="0" cy="242570"/>
          </a:xfrm>
          <a:custGeom>
            <a:avLst/>
            <a:gdLst/>
            <a:ahLst/>
            <a:cxnLst/>
            <a:rect l="l" t="t" r="r" b="b"/>
            <a:pathLst>
              <a:path h="242570">
                <a:moveTo>
                  <a:pt x="0" y="0"/>
                </a:moveTo>
                <a:lnTo>
                  <a:pt x="0" y="242506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85" name="object 14585"/>
          <p:cNvSpPr/>
          <p:nvPr/>
        </p:nvSpPr>
        <p:spPr>
          <a:xfrm>
            <a:off x="4286262" y="4833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86" name="object 14586"/>
          <p:cNvSpPr/>
          <p:nvPr/>
        </p:nvSpPr>
        <p:spPr>
          <a:xfrm>
            <a:off x="4286008" y="4810759"/>
            <a:ext cx="635" cy="39370"/>
          </a:xfrm>
          <a:custGeom>
            <a:avLst/>
            <a:gdLst/>
            <a:ahLst/>
            <a:cxnLst/>
            <a:rect l="l" t="t" r="r" b="b"/>
            <a:pathLst>
              <a:path w="635" h="39370">
                <a:moveTo>
                  <a:pt x="0" y="38862"/>
                </a:moveTo>
                <a:lnTo>
                  <a:pt x="0" y="0"/>
                </a:lnTo>
                <a:lnTo>
                  <a:pt x="508" y="0"/>
                </a:lnTo>
                <a:lnTo>
                  <a:pt x="508" y="226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87" name="object 14587"/>
          <p:cNvSpPr/>
          <p:nvPr/>
        </p:nvSpPr>
        <p:spPr>
          <a:xfrm>
            <a:off x="4285627" y="4786248"/>
            <a:ext cx="635" cy="69215"/>
          </a:xfrm>
          <a:custGeom>
            <a:avLst/>
            <a:gdLst/>
            <a:ahLst/>
            <a:cxnLst/>
            <a:rect l="l" t="t" r="r" b="b"/>
            <a:pathLst>
              <a:path w="635" h="69214">
                <a:moveTo>
                  <a:pt x="317" y="-4762"/>
                </a:moveTo>
                <a:lnTo>
                  <a:pt x="317" y="7397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88" name="object 14588"/>
          <p:cNvSpPr/>
          <p:nvPr/>
        </p:nvSpPr>
        <p:spPr>
          <a:xfrm>
            <a:off x="4288040" y="4881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89" name="object 14589"/>
          <p:cNvSpPr/>
          <p:nvPr/>
        </p:nvSpPr>
        <p:spPr>
          <a:xfrm>
            <a:off x="4288421" y="49049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90" name="object 14590"/>
          <p:cNvSpPr/>
          <p:nvPr/>
        </p:nvSpPr>
        <p:spPr>
          <a:xfrm>
            <a:off x="4288802" y="48997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91" name="object 14591"/>
          <p:cNvSpPr/>
          <p:nvPr/>
        </p:nvSpPr>
        <p:spPr>
          <a:xfrm>
            <a:off x="4289564" y="48784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92" name="object 14592"/>
          <p:cNvSpPr/>
          <p:nvPr/>
        </p:nvSpPr>
        <p:spPr>
          <a:xfrm>
            <a:off x="4289310" y="4839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93" name="object 14593"/>
          <p:cNvSpPr/>
          <p:nvPr/>
        </p:nvSpPr>
        <p:spPr>
          <a:xfrm>
            <a:off x="4289183" y="4822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94" name="object 14594"/>
          <p:cNvSpPr/>
          <p:nvPr/>
        </p:nvSpPr>
        <p:spPr>
          <a:xfrm>
            <a:off x="4288167" y="4812538"/>
            <a:ext cx="1270" cy="14604"/>
          </a:xfrm>
          <a:custGeom>
            <a:avLst/>
            <a:gdLst/>
            <a:ahLst/>
            <a:cxnLst/>
            <a:rect l="l" t="t" r="r" b="b"/>
            <a:pathLst>
              <a:path w="1270" h="14604">
                <a:moveTo>
                  <a:pt x="0" y="14477"/>
                </a:moveTo>
                <a:lnTo>
                  <a:pt x="0" y="0"/>
                </a:lnTo>
                <a:lnTo>
                  <a:pt x="1143" y="0"/>
                </a:lnTo>
                <a:lnTo>
                  <a:pt x="1143" y="96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95" name="object 14595"/>
          <p:cNvSpPr/>
          <p:nvPr/>
        </p:nvSpPr>
        <p:spPr>
          <a:xfrm>
            <a:off x="4287532" y="4790947"/>
            <a:ext cx="1270" cy="69215"/>
          </a:xfrm>
          <a:custGeom>
            <a:avLst/>
            <a:gdLst/>
            <a:ahLst/>
            <a:cxnLst/>
            <a:rect l="l" t="t" r="r" b="b"/>
            <a:pathLst>
              <a:path w="1270" h="69214">
                <a:moveTo>
                  <a:pt x="0" y="68961"/>
                </a:moveTo>
                <a:lnTo>
                  <a:pt x="0" y="0"/>
                </a:lnTo>
                <a:lnTo>
                  <a:pt x="1143" y="0"/>
                </a:lnTo>
                <a:lnTo>
                  <a:pt x="1143" y="215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96" name="object 14596"/>
          <p:cNvSpPr/>
          <p:nvPr/>
        </p:nvSpPr>
        <p:spPr>
          <a:xfrm>
            <a:off x="4286008" y="4764913"/>
            <a:ext cx="1905" cy="21590"/>
          </a:xfrm>
          <a:custGeom>
            <a:avLst/>
            <a:gdLst/>
            <a:ahLst/>
            <a:cxnLst/>
            <a:rect l="l" t="t" r="r" b="b"/>
            <a:pathLst>
              <a:path w="1904" h="21589">
                <a:moveTo>
                  <a:pt x="0" y="21336"/>
                </a:moveTo>
                <a:lnTo>
                  <a:pt x="0" y="0"/>
                </a:lnTo>
                <a:lnTo>
                  <a:pt x="1651" y="0"/>
                </a:lnTo>
                <a:lnTo>
                  <a:pt x="1651" y="723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97" name="object 14597"/>
          <p:cNvSpPr/>
          <p:nvPr/>
        </p:nvSpPr>
        <p:spPr>
          <a:xfrm>
            <a:off x="4285373" y="4748784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397" y="0"/>
                </a:lnTo>
                <a:lnTo>
                  <a:pt x="1397" y="16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98" name="object 14598"/>
          <p:cNvSpPr/>
          <p:nvPr/>
        </p:nvSpPr>
        <p:spPr>
          <a:xfrm>
            <a:off x="4293120" y="49068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599" name="object 14599"/>
          <p:cNvSpPr/>
          <p:nvPr/>
        </p:nvSpPr>
        <p:spPr>
          <a:xfrm>
            <a:off x="4293882" y="49465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00" name="object 14600"/>
          <p:cNvSpPr/>
          <p:nvPr/>
        </p:nvSpPr>
        <p:spPr>
          <a:xfrm>
            <a:off x="4293755" y="49164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01" name="object 14601"/>
          <p:cNvSpPr/>
          <p:nvPr/>
        </p:nvSpPr>
        <p:spPr>
          <a:xfrm>
            <a:off x="4293501" y="48955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02" name="object 14602"/>
          <p:cNvSpPr/>
          <p:nvPr/>
        </p:nvSpPr>
        <p:spPr>
          <a:xfrm>
            <a:off x="4293247" y="4880864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6035"/>
                </a:moveTo>
                <a:lnTo>
                  <a:pt x="0" y="0"/>
                </a:lnTo>
                <a:lnTo>
                  <a:pt x="508" y="0"/>
                </a:lnTo>
                <a:lnTo>
                  <a:pt x="508" y="147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03" name="object 14603"/>
          <p:cNvSpPr/>
          <p:nvPr/>
        </p:nvSpPr>
        <p:spPr>
          <a:xfrm>
            <a:off x="4292993" y="4867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04" name="object 14604"/>
          <p:cNvSpPr/>
          <p:nvPr/>
        </p:nvSpPr>
        <p:spPr>
          <a:xfrm>
            <a:off x="4292739" y="48620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05" name="object 14605"/>
          <p:cNvSpPr/>
          <p:nvPr/>
        </p:nvSpPr>
        <p:spPr>
          <a:xfrm>
            <a:off x="4294517" y="4874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06" name="object 14606"/>
          <p:cNvSpPr/>
          <p:nvPr/>
        </p:nvSpPr>
        <p:spPr>
          <a:xfrm>
            <a:off x="4296041" y="49180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07" name="object 14607"/>
          <p:cNvSpPr/>
          <p:nvPr/>
        </p:nvSpPr>
        <p:spPr>
          <a:xfrm>
            <a:off x="4295787" y="49096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08" name="object 14608"/>
          <p:cNvSpPr/>
          <p:nvPr/>
        </p:nvSpPr>
        <p:spPr>
          <a:xfrm>
            <a:off x="4295660" y="48985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09" name="object 14609"/>
          <p:cNvSpPr/>
          <p:nvPr/>
        </p:nvSpPr>
        <p:spPr>
          <a:xfrm>
            <a:off x="4296549" y="49251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10" name="object 14610"/>
          <p:cNvSpPr/>
          <p:nvPr/>
        </p:nvSpPr>
        <p:spPr>
          <a:xfrm>
            <a:off x="4297184" y="49570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11" name="object 14611"/>
          <p:cNvSpPr/>
          <p:nvPr/>
        </p:nvSpPr>
        <p:spPr>
          <a:xfrm>
            <a:off x="4296930" y="49413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12" name="object 14612"/>
          <p:cNvSpPr/>
          <p:nvPr/>
        </p:nvSpPr>
        <p:spPr>
          <a:xfrm>
            <a:off x="4297565" y="49516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13" name="object 14613"/>
          <p:cNvSpPr/>
          <p:nvPr/>
        </p:nvSpPr>
        <p:spPr>
          <a:xfrm>
            <a:off x="4297946" y="49466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14" name="object 14614"/>
          <p:cNvSpPr/>
          <p:nvPr/>
        </p:nvSpPr>
        <p:spPr>
          <a:xfrm>
            <a:off x="4297692" y="4937505"/>
            <a:ext cx="635" cy="14604"/>
          </a:xfrm>
          <a:custGeom>
            <a:avLst/>
            <a:gdLst/>
            <a:ahLst/>
            <a:cxnLst/>
            <a:rect l="l" t="t" r="r" b="b"/>
            <a:pathLst>
              <a:path w="635" h="14604">
                <a:moveTo>
                  <a:pt x="0" y="14097"/>
                </a:moveTo>
                <a:lnTo>
                  <a:pt x="0" y="0"/>
                </a:lnTo>
                <a:lnTo>
                  <a:pt x="381" y="0"/>
                </a:lnTo>
                <a:lnTo>
                  <a:pt x="381" y="91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15" name="object 14615"/>
          <p:cNvSpPr/>
          <p:nvPr/>
        </p:nvSpPr>
        <p:spPr>
          <a:xfrm>
            <a:off x="4297184" y="4927346"/>
            <a:ext cx="635" cy="13970"/>
          </a:xfrm>
          <a:custGeom>
            <a:avLst/>
            <a:gdLst/>
            <a:ahLst/>
            <a:cxnLst/>
            <a:rect l="l" t="t" r="r" b="b"/>
            <a:pathLst>
              <a:path w="635" h="13970">
                <a:moveTo>
                  <a:pt x="0" y="13970"/>
                </a:moveTo>
                <a:lnTo>
                  <a:pt x="0" y="0"/>
                </a:lnTo>
                <a:lnTo>
                  <a:pt x="635" y="0"/>
                </a:lnTo>
                <a:lnTo>
                  <a:pt x="635" y="101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16" name="object 14616"/>
          <p:cNvSpPr/>
          <p:nvPr/>
        </p:nvSpPr>
        <p:spPr>
          <a:xfrm>
            <a:off x="4298581" y="49458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17" name="object 14617"/>
          <p:cNvSpPr/>
          <p:nvPr/>
        </p:nvSpPr>
        <p:spPr>
          <a:xfrm>
            <a:off x="4299470" y="49598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18" name="object 14618"/>
          <p:cNvSpPr/>
          <p:nvPr/>
        </p:nvSpPr>
        <p:spPr>
          <a:xfrm>
            <a:off x="4299343" y="49552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19" name="object 14619"/>
          <p:cNvSpPr/>
          <p:nvPr/>
        </p:nvSpPr>
        <p:spPr>
          <a:xfrm>
            <a:off x="4299089" y="49410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20" name="object 14620"/>
          <p:cNvSpPr/>
          <p:nvPr/>
        </p:nvSpPr>
        <p:spPr>
          <a:xfrm>
            <a:off x="4298962" y="4929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21" name="object 14621"/>
          <p:cNvSpPr/>
          <p:nvPr/>
        </p:nvSpPr>
        <p:spPr>
          <a:xfrm>
            <a:off x="4298581" y="4924678"/>
            <a:ext cx="635" cy="21590"/>
          </a:xfrm>
          <a:custGeom>
            <a:avLst/>
            <a:gdLst/>
            <a:ahLst/>
            <a:cxnLst/>
            <a:rect l="l" t="t" r="r" b="b"/>
            <a:pathLst>
              <a:path w="635" h="21589">
                <a:moveTo>
                  <a:pt x="0" y="21209"/>
                </a:moveTo>
                <a:lnTo>
                  <a:pt x="0" y="0"/>
                </a:lnTo>
                <a:lnTo>
                  <a:pt x="508" y="0"/>
                </a:lnTo>
                <a:lnTo>
                  <a:pt x="508" y="46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22" name="object 14622"/>
          <p:cNvSpPr/>
          <p:nvPr/>
        </p:nvSpPr>
        <p:spPr>
          <a:xfrm>
            <a:off x="4298327" y="49182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23" name="object 14623"/>
          <p:cNvSpPr/>
          <p:nvPr/>
        </p:nvSpPr>
        <p:spPr>
          <a:xfrm>
            <a:off x="4297438" y="4908169"/>
            <a:ext cx="1270" cy="19685"/>
          </a:xfrm>
          <a:custGeom>
            <a:avLst/>
            <a:gdLst/>
            <a:ahLst/>
            <a:cxnLst/>
            <a:rect l="l" t="t" r="r" b="b"/>
            <a:pathLst>
              <a:path w="1270" h="19685">
                <a:moveTo>
                  <a:pt x="0" y="19176"/>
                </a:moveTo>
                <a:lnTo>
                  <a:pt x="0" y="0"/>
                </a:lnTo>
                <a:lnTo>
                  <a:pt x="1143" y="0"/>
                </a:lnTo>
                <a:lnTo>
                  <a:pt x="1143" y="1003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24" name="object 14624"/>
          <p:cNvSpPr/>
          <p:nvPr/>
        </p:nvSpPr>
        <p:spPr>
          <a:xfrm>
            <a:off x="4296676" y="4903215"/>
            <a:ext cx="1905" cy="22225"/>
          </a:xfrm>
          <a:custGeom>
            <a:avLst/>
            <a:gdLst/>
            <a:ahLst/>
            <a:cxnLst/>
            <a:rect l="l" t="t" r="r" b="b"/>
            <a:pathLst>
              <a:path w="1904" h="22225">
                <a:moveTo>
                  <a:pt x="0" y="21971"/>
                </a:moveTo>
                <a:lnTo>
                  <a:pt x="0" y="0"/>
                </a:lnTo>
                <a:lnTo>
                  <a:pt x="1397" y="0"/>
                </a:lnTo>
                <a:lnTo>
                  <a:pt x="1397" y="4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25" name="object 14625"/>
          <p:cNvSpPr/>
          <p:nvPr/>
        </p:nvSpPr>
        <p:spPr>
          <a:xfrm>
            <a:off x="4296422" y="489280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26" name="object 14626"/>
          <p:cNvSpPr/>
          <p:nvPr/>
        </p:nvSpPr>
        <p:spPr>
          <a:xfrm>
            <a:off x="4295787" y="4890770"/>
            <a:ext cx="1270" cy="8255"/>
          </a:xfrm>
          <a:custGeom>
            <a:avLst/>
            <a:gdLst/>
            <a:ahLst/>
            <a:cxnLst/>
            <a:rect l="l" t="t" r="r" b="b"/>
            <a:pathLst>
              <a:path w="1270" h="8254">
                <a:moveTo>
                  <a:pt x="0" y="7747"/>
                </a:moveTo>
                <a:lnTo>
                  <a:pt x="0" y="0"/>
                </a:lnTo>
                <a:lnTo>
                  <a:pt x="1143" y="0"/>
                </a:lnTo>
                <a:lnTo>
                  <a:pt x="1143" y="20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27" name="object 14627"/>
          <p:cNvSpPr/>
          <p:nvPr/>
        </p:nvSpPr>
        <p:spPr>
          <a:xfrm>
            <a:off x="4295406" y="488315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28" name="object 14628"/>
          <p:cNvSpPr/>
          <p:nvPr/>
        </p:nvSpPr>
        <p:spPr>
          <a:xfrm>
            <a:off x="4295279" y="48756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29" name="object 14629"/>
          <p:cNvSpPr/>
          <p:nvPr/>
        </p:nvSpPr>
        <p:spPr>
          <a:xfrm>
            <a:off x="4295025" y="48698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30" name="object 14630"/>
          <p:cNvSpPr/>
          <p:nvPr/>
        </p:nvSpPr>
        <p:spPr>
          <a:xfrm>
            <a:off x="4294898" y="48677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31" name="object 14631"/>
          <p:cNvSpPr/>
          <p:nvPr/>
        </p:nvSpPr>
        <p:spPr>
          <a:xfrm>
            <a:off x="4294644" y="4857115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0" y="17779"/>
                </a:moveTo>
                <a:lnTo>
                  <a:pt x="0" y="0"/>
                </a:lnTo>
                <a:lnTo>
                  <a:pt x="508" y="0"/>
                </a:lnTo>
                <a:lnTo>
                  <a:pt x="508" y="1066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32" name="object 14632"/>
          <p:cNvSpPr/>
          <p:nvPr/>
        </p:nvSpPr>
        <p:spPr>
          <a:xfrm>
            <a:off x="4294263" y="48508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33" name="object 14633"/>
          <p:cNvSpPr/>
          <p:nvPr/>
        </p:nvSpPr>
        <p:spPr>
          <a:xfrm>
            <a:off x="4292993" y="4844796"/>
            <a:ext cx="1905" cy="17780"/>
          </a:xfrm>
          <a:custGeom>
            <a:avLst/>
            <a:gdLst/>
            <a:ahLst/>
            <a:cxnLst/>
            <a:rect l="l" t="t" r="r" b="b"/>
            <a:pathLst>
              <a:path w="1904" h="17779">
                <a:moveTo>
                  <a:pt x="0" y="17272"/>
                </a:moveTo>
                <a:lnTo>
                  <a:pt x="0" y="0"/>
                </a:lnTo>
                <a:lnTo>
                  <a:pt x="1651" y="0"/>
                </a:lnTo>
                <a:lnTo>
                  <a:pt x="1651" y="60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34" name="object 14634"/>
          <p:cNvSpPr/>
          <p:nvPr/>
        </p:nvSpPr>
        <p:spPr>
          <a:xfrm>
            <a:off x="4292612" y="483031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44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35" name="object 14635"/>
          <p:cNvSpPr/>
          <p:nvPr/>
        </p:nvSpPr>
        <p:spPr>
          <a:xfrm>
            <a:off x="4292358" y="482701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36" name="object 14636"/>
          <p:cNvSpPr/>
          <p:nvPr/>
        </p:nvSpPr>
        <p:spPr>
          <a:xfrm>
            <a:off x="4292231" y="48164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37" name="object 14637"/>
          <p:cNvSpPr/>
          <p:nvPr/>
        </p:nvSpPr>
        <p:spPr>
          <a:xfrm>
            <a:off x="4291977" y="4814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38" name="object 14638"/>
          <p:cNvSpPr/>
          <p:nvPr/>
        </p:nvSpPr>
        <p:spPr>
          <a:xfrm>
            <a:off x="4291850" y="48106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39" name="object 14639"/>
          <p:cNvSpPr/>
          <p:nvPr/>
        </p:nvSpPr>
        <p:spPr>
          <a:xfrm>
            <a:off x="4291596" y="4805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40" name="object 14640"/>
          <p:cNvSpPr/>
          <p:nvPr/>
        </p:nvSpPr>
        <p:spPr>
          <a:xfrm>
            <a:off x="4291469" y="47999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41" name="object 14641"/>
          <p:cNvSpPr/>
          <p:nvPr/>
        </p:nvSpPr>
        <p:spPr>
          <a:xfrm>
            <a:off x="4291215" y="47953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42" name="object 14642"/>
          <p:cNvSpPr/>
          <p:nvPr/>
        </p:nvSpPr>
        <p:spPr>
          <a:xfrm>
            <a:off x="4291088" y="47895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43" name="object 14643"/>
          <p:cNvSpPr/>
          <p:nvPr/>
        </p:nvSpPr>
        <p:spPr>
          <a:xfrm>
            <a:off x="4290834" y="47772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44" name="object 14644"/>
          <p:cNvSpPr/>
          <p:nvPr/>
        </p:nvSpPr>
        <p:spPr>
          <a:xfrm>
            <a:off x="4290707" y="47725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45" name="object 14645"/>
          <p:cNvSpPr/>
          <p:nvPr/>
        </p:nvSpPr>
        <p:spPr>
          <a:xfrm>
            <a:off x="4290453" y="47678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46" name="object 14646"/>
          <p:cNvSpPr/>
          <p:nvPr/>
        </p:nvSpPr>
        <p:spPr>
          <a:xfrm>
            <a:off x="4290326" y="47628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47" name="object 14647"/>
          <p:cNvSpPr/>
          <p:nvPr/>
        </p:nvSpPr>
        <p:spPr>
          <a:xfrm>
            <a:off x="4290072" y="47584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48" name="object 14648"/>
          <p:cNvSpPr/>
          <p:nvPr/>
        </p:nvSpPr>
        <p:spPr>
          <a:xfrm>
            <a:off x="4289945" y="47359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49" name="object 14649"/>
          <p:cNvSpPr/>
          <p:nvPr/>
        </p:nvSpPr>
        <p:spPr>
          <a:xfrm>
            <a:off x="4286135" y="4725542"/>
            <a:ext cx="4445" cy="23495"/>
          </a:xfrm>
          <a:custGeom>
            <a:avLst/>
            <a:gdLst/>
            <a:ahLst/>
            <a:cxnLst/>
            <a:rect l="l" t="t" r="r" b="b"/>
            <a:pathLst>
              <a:path w="4445" h="23495">
                <a:moveTo>
                  <a:pt x="0" y="23240"/>
                </a:moveTo>
                <a:lnTo>
                  <a:pt x="0" y="0"/>
                </a:lnTo>
                <a:lnTo>
                  <a:pt x="3937" y="0"/>
                </a:lnTo>
                <a:lnTo>
                  <a:pt x="3937" y="104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50" name="object 14650"/>
          <p:cNvSpPr/>
          <p:nvPr/>
        </p:nvSpPr>
        <p:spPr>
          <a:xfrm>
            <a:off x="4300232" y="47979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51" name="object 14651"/>
          <p:cNvSpPr/>
          <p:nvPr/>
        </p:nvSpPr>
        <p:spPr>
          <a:xfrm>
            <a:off x="4300105" y="47566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52" name="object 14652"/>
          <p:cNvSpPr/>
          <p:nvPr/>
        </p:nvSpPr>
        <p:spPr>
          <a:xfrm>
            <a:off x="4303217" y="4841049"/>
            <a:ext cx="0" cy="217804"/>
          </a:xfrm>
          <a:custGeom>
            <a:avLst/>
            <a:gdLst/>
            <a:ahLst/>
            <a:cxnLst/>
            <a:rect l="l" t="t" r="r" b="b"/>
            <a:pathLst>
              <a:path h="217804">
                <a:moveTo>
                  <a:pt x="0" y="0"/>
                </a:moveTo>
                <a:lnTo>
                  <a:pt x="0" y="217360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53" name="object 14653"/>
          <p:cNvSpPr/>
          <p:nvPr/>
        </p:nvSpPr>
        <p:spPr>
          <a:xfrm>
            <a:off x="4302010" y="4826380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0" y="29717"/>
                </a:moveTo>
                <a:lnTo>
                  <a:pt x="0" y="0"/>
                </a:lnTo>
                <a:lnTo>
                  <a:pt x="508" y="0"/>
                </a:lnTo>
                <a:lnTo>
                  <a:pt x="508" y="194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54" name="object 14654"/>
          <p:cNvSpPr/>
          <p:nvPr/>
        </p:nvSpPr>
        <p:spPr>
          <a:xfrm>
            <a:off x="4301756" y="48136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55" name="object 14655"/>
          <p:cNvSpPr/>
          <p:nvPr/>
        </p:nvSpPr>
        <p:spPr>
          <a:xfrm>
            <a:off x="4301629" y="48026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56" name="object 14656"/>
          <p:cNvSpPr/>
          <p:nvPr/>
        </p:nvSpPr>
        <p:spPr>
          <a:xfrm>
            <a:off x="4301375" y="47966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57" name="object 14657"/>
          <p:cNvSpPr/>
          <p:nvPr/>
        </p:nvSpPr>
        <p:spPr>
          <a:xfrm>
            <a:off x="4301248" y="4785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58" name="object 14658"/>
          <p:cNvSpPr/>
          <p:nvPr/>
        </p:nvSpPr>
        <p:spPr>
          <a:xfrm>
            <a:off x="4300994" y="47715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59" name="object 14659"/>
          <p:cNvSpPr/>
          <p:nvPr/>
        </p:nvSpPr>
        <p:spPr>
          <a:xfrm>
            <a:off x="4300867" y="47684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60" name="object 14660"/>
          <p:cNvSpPr/>
          <p:nvPr/>
        </p:nvSpPr>
        <p:spPr>
          <a:xfrm>
            <a:off x="4300613" y="4747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61" name="object 14661"/>
          <p:cNvSpPr/>
          <p:nvPr/>
        </p:nvSpPr>
        <p:spPr>
          <a:xfrm>
            <a:off x="4300232" y="4731639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5019"/>
                </a:moveTo>
                <a:lnTo>
                  <a:pt x="0" y="0"/>
                </a:lnTo>
                <a:lnTo>
                  <a:pt x="635" y="0"/>
                </a:lnTo>
                <a:lnTo>
                  <a:pt x="635" y="162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62" name="object 14662"/>
          <p:cNvSpPr/>
          <p:nvPr/>
        </p:nvSpPr>
        <p:spPr>
          <a:xfrm>
            <a:off x="4304042" y="47915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63" name="object 14663"/>
          <p:cNvSpPr/>
          <p:nvPr/>
        </p:nvSpPr>
        <p:spPr>
          <a:xfrm>
            <a:off x="4303915" y="4714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64" name="object 14664"/>
          <p:cNvSpPr/>
          <p:nvPr/>
        </p:nvSpPr>
        <p:spPr>
          <a:xfrm>
            <a:off x="4300486" y="4703445"/>
            <a:ext cx="3810" cy="28575"/>
          </a:xfrm>
          <a:custGeom>
            <a:avLst/>
            <a:gdLst/>
            <a:ahLst/>
            <a:cxnLst/>
            <a:rect l="l" t="t" r="r" b="b"/>
            <a:pathLst>
              <a:path w="3810" h="28575">
                <a:moveTo>
                  <a:pt x="0" y="28194"/>
                </a:moveTo>
                <a:lnTo>
                  <a:pt x="0" y="0"/>
                </a:lnTo>
                <a:lnTo>
                  <a:pt x="3556" y="0"/>
                </a:lnTo>
                <a:lnTo>
                  <a:pt x="3556" y="1117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65" name="object 14665"/>
          <p:cNvSpPr/>
          <p:nvPr/>
        </p:nvSpPr>
        <p:spPr>
          <a:xfrm>
            <a:off x="4299851" y="4688459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413" y="0"/>
                </a:lnTo>
                <a:lnTo>
                  <a:pt x="2413" y="149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66" name="object 14666"/>
          <p:cNvSpPr/>
          <p:nvPr/>
        </p:nvSpPr>
        <p:spPr>
          <a:xfrm>
            <a:off x="4288167" y="4665345"/>
            <a:ext cx="13335" cy="60325"/>
          </a:xfrm>
          <a:custGeom>
            <a:avLst/>
            <a:gdLst/>
            <a:ahLst/>
            <a:cxnLst/>
            <a:rect l="l" t="t" r="r" b="b"/>
            <a:pathLst>
              <a:path w="13335" h="60325">
                <a:moveTo>
                  <a:pt x="0" y="60198"/>
                </a:moveTo>
                <a:lnTo>
                  <a:pt x="0" y="0"/>
                </a:lnTo>
                <a:lnTo>
                  <a:pt x="12827" y="0"/>
                </a:lnTo>
                <a:lnTo>
                  <a:pt x="12827" y="231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67" name="object 14667"/>
          <p:cNvSpPr/>
          <p:nvPr/>
        </p:nvSpPr>
        <p:spPr>
          <a:xfrm>
            <a:off x="4285119" y="4633848"/>
            <a:ext cx="9525" cy="100330"/>
          </a:xfrm>
          <a:custGeom>
            <a:avLst/>
            <a:gdLst/>
            <a:ahLst/>
            <a:cxnLst/>
            <a:rect l="l" t="t" r="r" b="b"/>
            <a:pathLst>
              <a:path w="9525" h="100329">
                <a:moveTo>
                  <a:pt x="0" y="100329"/>
                </a:moveTo>
                <a:lnTo>
                  <a:pt x="0" y="0"/>
                </a:lnTo>
                <a:lnTo>
                  <a:pt x="9525" y="0"/>
                </a:lnTo>
                <a:lnTo>
                  <a:pt x="9525" y="314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68" name="object 14668"/>
          <p:cNvSpPr/>
          <p:nvPr/>
        </p:nvSpPr>
        <p:spPr>
          <a:xfrm>
            <a:off x="4305439" y="4827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69" name="object 14669"/>
          <p:cNvSpPr/>
          <p:nvPr/>
        </p:nvSpPr>
        <p:spPr>
          <a:xfrm>
            <a:off x="4305185" y="47815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70" name="object 14670"/>
          <p:cNvSpPr/>
          <p:nvPr/>
        </p:nvSpPr>
        <p:spPr>
          <a:xfrm>
            <a:off x="4305820" y="47707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71" name="object 14671"/>
          <p:cNvSpPr/>
          <p:nvPr/>
        </p:nvSpPr>
        <p:spPr>
          <a:xfrm>
            <a:off x="4305312" y="4741545"/>
            <a:ext cx="635" cy="40005"/>
          </a:xfrm>
          <a:custGeom>
            <a:avLst/>
            <a:gdLst/>
            <a:ahLst/>
            <a:cxnLst/>
            <a:rect l="l" t="t" r="r" b="b"/>
            <a:pathLst>
              <a:path w="635" h="40004">
                <a:moveTo>
                  <a:pt x="0" y="40004"/>
                </a:moveTo>
                <a:lnTo>
                  <a:pt x="0" y="0"/>
                </a:lnTo>
                <a:lnTo>
                  <a:pt x="508" y="0"/>
                </a:lnTo>
                <a:lnTo>
                  <a:pt x="508" y="292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72" name="object 14672"/>
          <p:cNvSpPr/>
          <p:nvPr/>
        </p:nvSpPr>
        <p:spPr>
          <a:xfrm>
            <a:off x="4305058" y="4710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73" name="object 14673"/>
          <p:cNvSpPr/>
          <p:nvPr/>
        </p:nvSpPr>
        <p:spPr>
          <a:xfrm>
            <a:off x="4304804" y="46993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74" name="object 14674"/>
          <p:cNvSpPr/>
          <p:nvPr/>
        </p:nvSpPr>
        <p:spPr>
          <a:xfrm>
            <a:off x="4306582" y="4823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75" name="object 14675"/>
          <p:cNvSpPr/>
          <p:nvPr/>
        </p:nvSpPr>
        <p:spPr>
          <a:xfrm>
            <a:off x="4306963" y="4792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76" name="object 14676"/>
          <p:cNvSpPr/>
          <p:nvPr/>
        </p:nvSpPr>
        <p:spPr>
          <a:xfrm>
            <a:off x="4306582" y="4745482"/>
            <a:ext cx="635" cy="78105"/>
          </a:xfrm>
          <a:custGeom>
            <a:avLst/>
            <a:gdLst/>
            <a:ahLst/>
            <a:cxnLst/>
            <a:rect l="l" t="t" r="r" b="b"/>
            <a:pathLst>
              <a:path w="635" h="78104">
                <a:moveTo>
                  <a:pt x="190" y="-4762"/>
                </a:moveTo>
                <a:lnTo>
                  <a:pt x="190" y="8235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77" name="object 14677"/>
          <p:cNvSpPr/>
          <p:nvPr/>
        </p:nvSpPr>
        <p:spPr>
          <a:xfrm>
            <a:off x="4306328" y="4718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78" name="object 14678"/>
          <p:cNvSpPr/>
          <p:nvPr/>
        </p:nvSpPr>
        <p:spPr>
          <a:xfrm>
            <a:off x="4306201" y="46927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79" name="object 14679"/>
          <p:cNvSpPr/>
          <p:nvPr/>
        </p:nvSpPr>
        <p:spPr>
          <a:xfrm>
            <a:off x="4305058" y="4674108"/>
            <a:ext cx="1270" cy="25400"/>
          </a:xfrm>
          <a:custGeom>
            <a:avLst/>
            <a:gdLst/>
            <a:ahLst/>
            <a:cxnLst/>
            <a:rect l="l" t="t" r="r" b="b"/>
            <a:pathLst>
              <a:path w="1270" h="25400">
                <a:moveTo>
                  <a:pt x="0" y="25273"/>
                </a:moveTo>
                <a:lnTo>
                  <a:pt x="0" y="0"/>
                </a:lnTo>
                <a:lnTo>
                  <a:pt x="1270" y="0"/>
                </a:lnTo>
                <a:lnTo>
                  <a:pt x="1270" y="186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80" name="object 14680"/>
          <p:cNvSpPr/>
          <p:nvPr/>
        </p:nvSpPr>
        <p:spPr>
          <a:xfrm>
            <a:off x="4304677" y="466725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81" name="object 14681"/>
          <p:cNvSpPr/>
          <p:nvPr/>
        </p:nvSpPr>
        <p:spPr>
          <a:xfrm>
            <a:off x="4304423" y="463372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82" name="object 14682"/>
          <p:cNvSpPr/>
          <p:nvPr/>
        </p:nvSpPr>
        <p:spPr>
          <a:xfrm>
            <a:off x="4289818" y="4609591"/>
            <a:ext cx="15240" cy="24765"/>
          </a:xfrm>
          <a:custGeom>
            <a:avLst/>
            <a:gdLst/>
            <a:ahLst/>
            <a:cxnLst/>
            <a:rect l="l" t="t" r="r" b="b"/>
            <a:pathLst>
              <a:path w="15239" h="24764">
                <a:moveTo>
                  <a:pt x="0" y="24257"/>
                </a:moveTo>
                <a:lnTo>
                  <a:pt x="0" y="0"/>
                </a:lnTo>
                <a:lnTo>
                  <a:pt x="14986" y="0"/>
                </a:lnTo>
                <a:lnTo>
                  <a:pt x="14986" y="241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83" name="object 14683"/>
          <p:cNvSpPr/>
          <p:nvPr/>
        </p:nvSpPr>
        <p:spPr>
          <a:xfrm>
            <a:off x="4284992" y="4572127"/>
            <a:ext cx="12700" cy="100965"/>
          </a:xfrm>
          <a:custGeom>
            <a:avLst/>
            <a:gdLst/>
            <a:ahLst/>
            <a:cxnLst/>
            <a:rect l="l" t="t" r="r" b="b"/>
            <a:pathLst>
              <a:path w="12700" h="100964">
                <a:moveTo>
                  <a:pt x="0" y="100457"/>
                </a:moveTo>
                <a:lnTo>
                  <a:pt x="0" y="0"/>
                </a:lnTo>
                <a:lnTo>
                  <a:pt x="12319" y="0"/>
                </a:lnTo>
                <a:lnTo>
                  <a:pt x="12319" y="374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84" name="object 14684"/>
          <p:cNvSpPr/>
          <p:nvPr/>
        </p:nvSpPr>
        <p:spPr>
          <a:xfrm>
            <a:off x="4284738" y="4556759"/>
            <a:ext cx="6985" cy="100965"/>
          </a:xfrm>
          <a:custGeom>
            <a:avLst/>
            <a:gdLst/>
            <a:ahLst/>
            <a:cxnLst/>
            <a:rect l="l" t="t" r="r" b="b"/>
            <a:pathLst>
              <a:path w="6985" h="100964">
                <a:moveTo>
                  <a:pt x="0" y="100457"/>
                </a:moveTo>
                <a:lnTo>
                  <a:pt x="0" y="0"/>
                </a:lnTo>
                <a:lnTo>
                  <a:pt x="6477" y="0"/>
                </a:lnTo>
                <a:lnTo>
                  <a:pt x="6477" y="153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85" name="object 14685"/>
          <p:cNvSpPr/>
          <p:nvPr/>
        </p:nvSpPr>
        <p:spPr>
          <a:xfrm>
            <a:off x="4284611" y="4549647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302" y="0"/>
                </a:lnTo>
                <a:lnTo>
                  <a:pt x="3302" y="71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86" name="object 14686"/>
          <p:cNvSpPr/>
          <p:nvPr/>
        </p:nvSpPr>
        <p:spPr>
          <a:xfrm>
            <a:off x="4284357" y="454431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5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87" name="object 14687"/>
          <p:cNvSpPr/>
          <p:nvPr/>
        </p:nvSpPr>
        <p:spPr>
          <a:xfrm>
            <a:off x="4284230" y="4514722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295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88" name="object 14688"/>
          <p:cNvSpPr/>
          <p:nvPr/>
        </p:nvSpPr>
        <p:spPr>
          <a:xfrm>
            <a:off x="4255020" y="4507991"/>
            <a:ext cx="29845" cy="17145"/>
          </a:xfrm>
          <a:custGeom>
            <a:avLst/>
            <a:gdLst/>
            <a:ahLst/>
            <a:cxnLst/>
            <a:rect l="l" t="t" r="r" b="b"/>
            <a:pathLst>
              <a:path w="29845" h="17145">
                <a:moveTo>
                  <a:pt x="0" y="16763"/>
                </a:moveTo>
                <a:lnTo>
                  <a:pt x="0" y="0"/>
                </a:lnTo>
                <a:lnTo>
                  <a:pt x="29718" y="0"/>
                </a:lnTo>
                <a:lnTo>
                  <a:pt x="29718" y="67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89" name="object 14689"/>
          <p:cNvSpPr/>
          <p:nvPr/>
        </p:nvSpPr>
        <p:spPr>
          <a:xfrm>
            <a:off x="4254131" y="4406900"/>
            <a:ext cx="15875" cy="101600"/>
          </a:xfrm>
          <a:custGeom>
            <a:avLst/>
            <a:gdLst/>
            <a:ahLst/>
            <a:cxnLst/>
            <a:rect l="l" t="t" r="r" b="b"/>
            <a:pathLst>
              <a:path w="15875" h="101600">
                <a:moveTo>
                  <a:pt x="0" y="100329"/>
                </a:moveTo>
                <a:lnTo>
                  <a:pt x="0" y="0"/>
                </a:lnTo>
                <a:lnTo>
                  <a:pt x="15748" y="0"/>
                </a:lnTo>
                <a:lnTo>
                  <a:pt x="15748" y="10109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90" name="object 14690"/>
          <p:cNvSpPr/>
          <p:nvPr/>
        </p:nvSpPr>
        <p:spPr>
          <a:xfrm>
            <a:off x="4253877" y="4389628"/>
            <a:ext cx="8255" cy="100965"/>
          </a:xfrm>
          <a:custGeom>
            <a:avLst/>
            <a:gdLst/>
            <a:ahLst/>
            <a:cxnLst/>
            <a:rect l="l" t="t" r="r" b="b"/>
            <a:pathLst>
              <a:path w="8254" h="100964">
                <a:moveTo>
                  <a:pt x="0" y="100457"/>
                </a:moveTo>
                <a:lnTo>
                  <a:pt x="0" y="0"/>
                </a:lnTo>
                <a:lnTo>
                  <a:pt x="8128" y="0"/>
                </a:lnTo>
                <a:lnTo>
                  <a:pt x="8128" y="172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91" name="object 14691"/>
          <p:cNvSpPr/>
          <p:nvPr/>
        </p:nvSpPr>
        <p:spPr>
          <a:xfrm>
            <a:off x="4253750" y="4359147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4191" y="0"/>
                </a:lnTo>
                <a:lnTo>
                  <a:pt x="4191" y="304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92" name="object 14692"/>
          <p:cNvSpPr/>
          <p:nvPr/>
        </p:nvSpPr>
        <p:spPr>
          <a:xfrm>
            <a:off x="4228731" y="4352925"/>
            <a:ext cx="27305" cy="12700"/>
          </a:xfrm>
          <a:custGeom>
            <a:avLst/>
            <a:gdLst/>
            <a:ahLst/>
            <a:cxnLst/>
            <a:rect l="l" t="t" r="r" b="b"/>
            <a:pathLst>
              <a:path w="27304" h="12700">
                <a:moveTo>
                  <a:pt x="0" y="12446"/>
                </a:moveTo>
                <a:lnTo>
                  <a:pt x="0" y="0"/>
                </a:lnTo>
                <a:lnTo>
                  <a:pt x="27051" y="0"/>
                </a:lnTo>
                <a:lnTo>
                  <a:pt x="27051" y="6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93" name="object 14693"/>
          <p:cNvSpPr/>
          <p:nvPr/>
        </p:nvSpPr>
        <p:spPr>
          <a:xfrm>
            <a:off x="4227842" y="4322953"/>
            <a:ext cx="14604" cy="188595"/>
          </a:xfrm>
          <a:custGeom>
            <a:avLst/>
            <a:gdLst/>
            <a:ahLst/>
            <a:cxnLst/>
            <a:rect l="l" t="t" r="r" b="b"/>
            <a:pathLst>
              <a:path w="14604" h="188595">
                <a:moveTo>
                  <a:pt x="0" y="188087"/>
                </a:moveTo>
                <a:lnTo>
                  <a:pt x="0" y="0"/>
                </a:lnTo>
                <a:lnTo>
                  <a:pt x="14478" y="0"/>
                </a:lnTo>
                <a:lnTo>
                  <a:pt x="14478" y="299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94" name="object 14694"/>
          <p:cNvSpPr/>
          <p:nvPr/>
        </p:nvSpPr>
        <p:spPr>
          <a:xfrm>
            <a:off x="4227588" y="4249928"/>
            <a:ext cx="7620" cy="100965"/>
          </a:xfrm>
          <a:custGeom>
            <a:avLst/>
            <a:gdLst/>
            <a:ahLst/>
            <a:cxnLst/>
            <a:rect l="l" t="t" r="r" b="b"/>
            <a:pathLst>
              <a:path w="7620" h="100964">
                <a:moveTo>
                  <a:pt x="0" y="100457"/>
                </a:moveTo>
                <a:lnTo>
                  <a:pt x="0" y="0"/>
                </a:lnTo>
                <a:lnTo>
                  <a:pt x="7493" y="0"/>
                </a:lnTo>
                <a:lnTo>
                  <a:pt x="7493" y="730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95" name="object 14695"/>
          <p:cNvSpPr/>
          <p:nvPr/>
        </p:nvSpPr>
        <p:spPr>
          <a:xfrm>
            <a:off x="4142752" y="4203827"/>
            <a:ext cx="88900" cy="52705"/>
          </a:xfrm>
          <a:custGeom>
            <a:avLst/>
            <a:gdLst/>
            <a:ahLst/>
            <a:cxnLst/>
            <a:rect l="l" t="t" r="r" b="b"/>
            <a:pathLst>
              <a:path w="88900" h="52704">
                <a:moveTo>
                  <a:pt x="0" y="52577"/>
                </a:moveTo>
                <a:lnTo>
                  <a:pt x="0" y="0"/>
                </a:lnTo>
                <a:lnTo>
                  <a:pt x="88519" y="0"/>
                </a:lnTo>
                <a:lnTo>
                  <a:pt x="88519" y="461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96" name="object 14696"/>
          <p:cNvSpPr/>
          <p:nvPr/>
        </p:nvSpPr>
        <p:spPr>
          <a:xfrm>
            <a:off x="4091825" y="4082034"/>
            <a:ext cx="95250" cy="123189"/>
          </a:xfrm>
          <a:custGeom>
            <a:avLst/>
            <a:gdLst/>
            <a:ahLst/>
            <a:cxnLst/>
            <a:rect l="l" t="t" r="r" b="b"/>
            <a:pathLst>
              <a:path w="95250" h="123189">
                <a:moveTo>
                  <a:pt x="0" y="123190"/>
                </a:moveTo>
                <a:lnTo>
                  <a:pt x="0" y="0"/>
                </a:lnTo>
                <a:lnTo>
                  <a:pt x="95250" y="0"/>
                </a:lnTo>
                <a:lnTo>
                  <a:pt x="95250" y="1217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97" name="object 14697"/>
          <p:cNvSpPr/>
          <p:nvPr/>
        </p:nvSpPr>
        <p:spPr>
          <a:xfrm>
            <a:off x="4017403" y="4029709"/>
            <a:ext cx="122555" cy="151130"/>
          </a:xfrm>
          <a:custGeom>
            <a:avLst/>
            <a:gdLst/>
            <a:ahLst/>
            <a:cxnLst/>
            <a:rect l="l" t="t" r="r" b="b"/>
            <a:pathLst>
              <a:path w="122554" h="151129">
                <a:moveTo>
                  <a:pt x="0" y="151129"/>
                </a:moveTo>
                <a:lnTo>
                  <a:pt x="0" y="0"/>
                </a:lnTo>
                <a:lnTo>
                  <a:pt x="122047" y="0"/>
                </a:lnTo>
                <a:lnTo>
                  <a:pt x="122047" y="523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98" name="object 14698"/>
          <p:cNvSpPr/>
          <p:nvPr/>
        </p:nvSpPr>
        <p:spPr>
          <a:xfrm>
            <a:off x="4307344" y="41163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699" name="object 14699"/>
          <p:cNvSpPr/>
          <p:nvPr/>
        </p:nvSpPr>
        <p:spPr>
          <a:xfrm>
            <a:off x="4308233" y="43704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00" name="object 14700"/>
          <p:cNvSpPr/>
          <p:nvPr/>
        </p:nvSpPr>
        <p:spPr>
          <a:xfrm>
            <a:off x="4308106" y="4243959"/>
            <a:ext cx="635" cy="127000"/>
          </a:xfrm>
          <a:custGeom>
            <a:avLst/>
            <a:gdLst/>
            <a:ahLst/>
            <a:cxnLst/>
            <a:rect l="l" t="t" r="r" b="b"/>
            <a:pathLst>
              <a:path w="635" h="127000">
                <a:moveTo>
                  <a:pt x="126" y="-4762"/>
                </a:moveTo>
                <a:lnTo>
                  <a:pt x="126" y="131254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01" name="object 14701"/>
          <p:cNvSpPr/>
          <p:nvPr/>
        </p:nvSpPr>
        <p:spPr>
          <a:xfrm>
            <a:off x="4307852" y="42194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02" name="object 14702"/>
          <p:cNvSpPr/>
          <p:nvPr/>
        </p:nvSpPr>
        <p:spPr>
          <a:xfrm>
            <a:off x="4307725" y="41466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03" name="object 14703"/>
          <p:cNvSpPr/>
          <p:nvPr/>
        </p:nvSpPr>
        <p:spPr>
          <a:xfrm>
            <a:off x="4308868" y="42972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04" name="object 14704"/>
          <p:cNvSpPr/>
          <p:nvPr/>
        </p:nvSpPr>
        <p:spPr>
          <a:xfrm>
            <a:off x="4308614" y="42746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05" name="object 14705"/>
          <p:cNvSpPr/>
          <p:nvPr/>
        </p:nvSpPr>
        <p:spPr>
          <a:xfrm>
            <a:off x="4310011" y="44814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06" name="object 14706"/>
          <p:cNvSpPr/>
          <p:nvPr/>
        </p:nvSpPr>
        <p:spPr>
          <a:xfrm>
            <a:off x="4309757" y="4365625"/>
            <a:ext cx="635" cy="116205"/>
          </a:xfrm>
          <a:custGeom>
            <a:avLst/>
            <a:gdLst/>
            <a:ahLst/>
            <a:cxnLst/>
            <a:rect l="l" t="t" r="r" b="b"/>
            <a:pathLst>
              <a:path w="635" h="116204">
                <a:moveTo>
                  <a:pt x="126" y="-4762"/>
                </a:moveTo>
                <a:lnTo>
                  <a:pt x="126" y="12058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07" name="object 14707"/>
          <p:cNvSpPr/>
          <p:nvPr/>
        </p:nvSpPr>
        <p:spPr>
          <a:xfrm>
            <a:off x="4309630" y="43188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08" name="object 14708"/>
          <p:cNvSpPr/>
          <p:nvPr/>
        </p:nvSpPr>
        <p:spPr>
          <a:xfrm>
            <a:off x="4309376" y="42834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09" name="object 14709"/>
          <p:cNvSpPr/>
          <p:nvPr/>
        </p:nvSpPr>
        <p:spPr>
          <a:xfrm>
            <a:off x="4309249" y="4234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10" name="object 14710"/>
          <p:cNvSpPr/>
          <p:nvPr/>
        </p:nvSpPr>
        <p:spPr>
          <a:xfrm>
            <a:off x="4308741" y="4177284"/>
            <a:ext cx="635" cy="97790"/>
          </a:xfrm>
          <a:custGeom>
            <a:avLst/>
            <a:gdLst/>
            <a:ahLst/>
            <a:cxnLst/>
            <a:rect l="l" t="t" r="r" b="b"/>
            <a:pathLst>
              <a:path w="635" h="97789">
                <a:moveTo>
                  <a:pt x="317" y="-4762"/>
                </a:moveTo>
                <a:lnTo>
                  <a:pt x="317" y="10217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11" name="object 14711"/>
          <p:cNvSpPr/>
          <p:nvPr/>
        </p:nvSpPr>
        <p:spPr>
          <a:xfrm>
            <a:off x="4310519" y="43656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12" name="object 14712"/>
          <p:cNvSpPr/>
          <p:nvPr/>
        </p:nvSpPr>
        <p:spPr>
          <a:xfrm>
            <a:off x="4310392" y="4167504"/>
            <a:ext cx="635" cy="198120"/>
          </a:xfrm>
          <a:custGeom>
            <a:avLst/>
            <a:gdLst/>
            <a:ahLst/>
            <a:cxnLst/>
            <a:rect l="l" t="t" r="r" b="b"/>
            <a:pathLst>
              <a:path w="635" h="198120">
                <a:moveTo>
                  <a:pt x="126" y="-4762"/>
                </a:moveTo>
                <a:lnTo>
                  <a:pt x="126" y="20288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13" name="object 14713"/>
          <p:cNvSpPr/>
          <p:nvPr/>
        </p:nvSpPr>
        <p:spPr>
          <a:xfrm>
            <a:off x="4309122" y="4134103"/>
            <a:ext cx="1905" cy="43180"/>
          </a:xfrm>
          <a:custGeom>
            <a:avLst/>
            <a:gdLst/>
            <a:ahLst/>
            <a:cxnLst/>
            <a:rect l="l" t="t" r="r" b="b"/>
            <a:pathLst>
              <a:path w="1904" h="43179">
                <a:moveTo>
                  <a:pt x="0" y="43179"/>
                </a:moveTo>
                <a:lnTo>
                  <a:pt x="0" y="0"/>
                </a:lnTo>
                <a:lnTo>
                  <a:pt x="1397" y="0"/>
                </a:lnTo>
                <a:lnTo>
                  <a:pt x="1397" y="334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14" name="object 14714"/>
          <p:cNvSpPr/>
          <p:nvPr/>
        </p:nvSpPr>
        <p:spPr>
          <a:xfrm>
            <a:off x="4307852" y="4087748"/>
            <a:ext cx="1905" cy="59055"/>
          </a:xfrm>
          <a:custGeom>
            <a:avLst/>
            <a:gdLst/>
            <a:ahLst/>
            <a:cxnLst/>
            <a:rect l="l" t="t" r="r" b="b"/>
            <a:pathLst>
              <a:path w="1904" h="59054">
                <a:moveTo>
                  <a:pt x="0" y="58927"/>
                </a:moveTo>
                <a:lnTo>
                  <a:pt x="0" y="0"/>
                </a:lnTo>
                <a:lnTo>
                  <a:pt x="1905" y="0"/>
                </a:lnTo>
                <a:lnTo>
                  <a:pt x="1905" y="4635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15" name="object 14715"/>
          <p:cNvSpPr/>
          <p:nvPr/>
        </p:nvSpPr>
        <p:spPr>
          <a:xfrm>
            <a:off x="4307344" y="3917569"/>
            <a:ext cx="1905" cy="198755"/>
          </a:xfrm>
          <a:custGeom>
            <a:avLst/>
            <a:gdLst/>
            <a:ahLst/>
            <a:cxnLst/>
            <a:rect l="l" t="t" r="r" b="b"/>
            <a:pathLst>
              <a:path w="1904" h="198754">
                <a:moveTo>
                  <a:pt x="762" y="-4762"/>
                </a:moveTo>
                <a:lnTo>
                  <a:pt x="762" y="203517"/>
                </a:lnTo>
              </a:path>
            </a:pathLst>
          </a:custGeom>
          <a:ln w="1104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16" name="object 14716"/>
          <p:cNvSpPr/>
          <p:nvPr/>
        </p:nvSpPr>
        <p:spPr>
          <a:xfrm>
            <a:off x="4311281" y="41993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17" name="object 14717"/>
          <p:cNvSpPr/>
          <p:nvPr/>
        </p:nvSpPr>
        <p:spPr>
          <a:xfrm>
            <a:off x="4311662" y="42202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18" name="object 14718"/>
          <p:cNvSpPr/>
          <p:nvPr/>
        </p:nvSpPr>
        <p:spPr>
          <a:xfrm>
            <a:off x="4312678" y="43790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19" name="object 14719"/>
          <p:cNvSpPr/>
          <p:nvPr/>
        </p:nvSpPr>
        <p:spPr>
          <a:xfrm>
            <a:off x="4312424" y="43359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20" name="object 14720"/>
          <p:cNvSpPr/>
          <p:nvPr/>
        </p:nvSpPr>
        <p:spPr>
          <a:xfrm>
            <a:off x="4313059" y="43107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21" name="object 14721"/>
          <p:cNvSpPr/>
          <p:nvPr/>
        </p:nvSpPr>
        <p:spPr>
          <a:xfrm>
            <a:off x="4312551" y="4277233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4">
                <a:moveTo>
                  <a:pt x="253" y="-4762"/>
                </a:moveTo>
                <a:lnTo>
                  <a:pt x="253" y="6343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22" name="object 14722"/>
          <p:cNvSpPr/>
          <p:nvPr/>
        </p:nvSpPr>
        <p:spPr>
          <a:xfrm>
            <a:off x="4312297" y="42461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23" name="object 14723"/>
          <p:cNvSpPr/>
          <p:nvPr/>
        </p:nvSpPr>
        <p:spPr>
          <a:xfrm>
            <a:off x="4312043" y="4194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24" name="object 14724"/>
          <p:cNvSpPr/>
          <p:nvPr/>
        </p:nvSpPr>
        <p:spPr>
          <a:xfrm>
            <a:off x="4311789" y="4186809"/>
            <a:ext cx="635" cy="33655"/>
          </a:xfrm>
          <a:custGeom>
            <a:avLst/>
            <a:gdLst/>
            <a:ahLst/>
            <a:cxnLst/>
            <a:rect l="l" t="t" r="r" b="b"/>
            <a:pathLst>
              <a:path w="635" h="33654">
                <a:moveTo>
                  <a:pt x="0" y="33401"/>
                </a:moveTo>
                <a:lnTo>
                  <a:pt x="0" y="0"/>
                </a:lnTo>
                <a:lnTo>
                  <a:pt x="508" y="0"/>
                </a:lnTo>
                <a:lnTo>
                  <a:pt x="508" y="76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25" name="object 14725"/>
          <p:cNvSpPr/>
          <p:nvPr/>
        </p:nvSpPr>
        <p:spPr>
          <a:xfrm>
            <a:off x="4311408" y="4147946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0" y="51435"/>
                </a:moveTo>
                <a:lnTo>
                  <a:pt x="0" y="0"/>
                </a:lnTo>
                <a:lnTo>
                  <a:pt x="635" y="0"/>
                </a:lnTo>
                <a:lnTo>
                  <a:pt x="635" y="388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26" name="object 14726"/>
          <p:cNvSpPr/>
          <p:nvPr/>
        </p:nvSpPr>
        <p:spPr>
          <a:xfrm>
            <a:off x="4311154" y="41276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27" name="object 14727"/>
          <p:cNvSpPr/>
          <p:nvPr/>
        </p:nvSpPr>
        <p:spPr>
          <a:xfrm>
            <a:off x="4310900" y="41015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28" name="object 14728"/>
          <p:cNvSpPr/>
          <p:nvPr/>
        </p:nvSpPr>
        <p:spPr>
          <a:xfrm>
            <a:off x="4313440" y="42303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29" name="object 14729"/>
          <p:cNvSpPr/>
          <p:nvPr/>
        </p:nvSpPr>
        <p:spPr>
          <a:xfrm>
            <a:off x="4314202" y="43903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30" name="object 14730"/>
          <p:cNvSpPr/>
          <p:nvPr/>
        </p:nvSpPr>
        <p:spPr>
          <a:xfrm>
            <a:off x="4313948" y="42934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31" name="object 14731"/>
          <p:cNvSpPr/>
          <p:nvPr/>
        </p:nvSpPr>
        <p:spPr>
          <a:xfrm>
            <a:off x="4313821" y="4188205"/>
            <a:ext cx="635" cy="105410"/>
          </a:xfrm>
          <a:custGeom>
            <a:avLst/>
            <a:gdLst/>
            <a:ahLst/>
            <a:cxnLst/>
            <a:rect l="l" t="t" r="r" b="b"/>
            <a:pathLst>
              <a:path w="635" h="105410">
                <a:moveTo>
                  <a:pt x="126" y="-4762"/>
                </a:moveTo>
                <a:lnTo>
                  <a:pt x="126" y="11004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32" name="object 14732"/>
          <p:cNvSpPr/>
          <p:nvPr/>
        </p:nvSpPr>
        <p:spPr>
          <a:xfrm>
            <a:off x="4313440" y="4145534"/>
            <a:ext cx="635" cy="85090"/>
          </a:xfrm>
          <a:custGeom>
            <a:avLst/>
            <a:gdLst/>
            <a:ahLst/>
            <a:cxnLst/>
            <a:rect l="l" t="t" r="r" b="b"/>
            <a:pathLst>
              <a:path w="635" h="85089">
                <a:moveTo>
                  <a:pt x="254" y="-4762"/>
                </a:moveTo>
                <a:lnTo>
                  <a:pt x="254" y="8959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33" name="object 14733"/>
          <p:cNvSpPr/>
          <p:nvPr/>
        </p:nvSpPr>
        <p:spPr>
          <a:xfrm>
            <a:off x="4314583" y="41625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34" name="object 14734"/>
          <p:cNvSpPr/>
          <p:nvPr/>
        </p:nvSpPr>
        <p:spPr>
          <a:xfrm>
            <a:off x="4314964" y="42705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35" name="object 14735"/>
          <p:cNvSpPr/>
          <p:nvPr/>
        </p:nvSpPr>
        <p:spPr>
          <a:xfrm>
            <a:off x="4315345" y="4300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36" name="object 14736"/>
          <p:cNvSpPr/>
          <p:nvPr/>
        </p:nvSpPr>
        <p:spPr>
          <a:xfrm>
            <a:off x="4315853" y="43284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37" name="object 14737"/>
          <p:cNvSpPr/>
          <p:nvPr/>
        </p:nvSpPr>
        <p:spPr>
          <a:xfrm>
            <a:off x="4316234" y="4366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38" name="object 14738"/>
          <p:cNvSpPr/>
          <p:nvPr/>
        </p:nvSpPr>
        <p:spPr>
          <a:xfrm>
            <a:off x="4316869" y="4449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39" name="object 14739"/>
          <p:cNvSpPr/>
          <p:nvPr/>
        </p:nvSpPr>
        <p:spPr>
          <a:xfrm>
            <a:off x="4316615" y="43492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40" name="object 14740"/>
          <p:cNvSpPr/>
          <p:nvPr/>
        </p:nvSpPr>
        <p:spPr>
          <a:xfrm>
            <a:off x="4316361" y="4306823"/>
            <a:ext cx="635" cy="60325"/>
          </a:xfrm>
          <a:custGeom>
            <a:avLst/>
            <a:gdLst/>
            <a:ahLst/>
            <a:cxnLst/>
            <a:rect l="l" t="t" r="r" b="b"/>
            <a:pathLst>
              <a:path w="635" h="60325">
                <a:moveTo>
                  <a:pt x="190" y="-4762"/>
                </a:moveTo>
                <a:lnTo>
                  <a:pt x="190" y="6457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41" name="object 14741"/>
          <p:cNvSpPr/>
          <p:nvPr/>
        </p:nvSpPr>
        <p:spPr>
          <a:xfrm>
            <a:off x="4315980" y="4284217"/>
            <a:ext cx="635" cy="44450"/>
          </a:xfrm>
          <a:custGeom>
            <a:avLst/>
            <a:gdLst/>
            <a:ahLst/>
            <a:cxnLst/>
            <a:rect l="l" t="t" r="r" b="b"/>
            <a:pathLst>
              <a:path w="635" h="44450">
                <a:moveTo>
                  <a:pt x="0" y="44196"/>
                </a:moveTo>
                <a:lnTo>
                  <a:pt x="0" y="0"/>
                </a:lnTo>
                <a:lnTo>
                  <a:pt x="635" y="0"/>
                </a:lnTo>
                <a:lnTo>
                  <a:pt x="635" y="226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42" name="object 14742"/>
          <p:cNvSpPr/>
          <p:nvPr/>
        </p:nvSpPr>
        <p:spPr>
          <a:xfrm>
            <a:off x="4315726" y="42585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43" name="object 14743"/>
          <p:cNvSpPr/>
          <p:nvPr/>
        </p:nvSpPr>
        <p:spPr>
          <a:xfrm>
            <a:off x="4315345" y="4238752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5">
                <a:moveTo>
                  <a:pt x="317" y="-4762"/>
                </a:moveTo>
                <a:lnTo>
                  <a:pt x="317" y="66103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44" name="object 14744"/>
          <p:cNvSpPr/>
          <p:nvPr/>
        </p:nvSpPr>
        <p:spPr>
          <a:xfrm>
            <a:off x="4314964" y="4180332"/>
            <a:ext cx="1270" cy="90170"/>
          </a:xfrm>
          <a:custGeom>
            <a:avLst/>
            <a:gdLst/>
            <a:ahLst/>
            <a:cxnLst/>
            <a:rect l="l" t="t" r="r" b="b"/>
            <a:pathLst>
              <a:path w="1270" h="90170">
                <a:moveTo>
                  <a:pt x="381" y="-4762"/>
                </a:moveTo>
                <a:lnTo>
                  <a:pt x="381" y="9493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45" name="object 14745"/>
          <p:cNvSpPr/>
          <p:nvPr/>
        </p:nvSpPr>
        <p:spPr>
          <a:xfrm>
            <a:off x="4317758" y="43028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46" name="object 14746"/>
          <p:cNvSpPr/>
          <p:nvPr/>
        </p:nvSpPr>
        <p:spPr>
          <a:xfrm>
            <a:off x="4318774" y="44193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47" name="object 14747"/>
          <p:cNvSpPr/>
          <p:nvPr/>
        </p:nvSpPr>
        <p:spPr>
          <a:xfrm>
            <a:off x="4318520" y="43454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48" name="object 14748"/>
          <p:cNvSpPr/>
          <p:nvPr/>
        </p:nvSpPr>
        <p:spPr>
          <a:xfrm>
            <a:off x="4318393" y="43108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49" name="object 14749"/>
          <p:cNvSpPr/>
          <p:nvPr/>
        </p:nvSpPr>
        <p:spPr>
          <a:xfrm>
            <a:off x="4318139" y="42992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50" name="object 14750"/>
          <p:cNvSpPr/>
          <p:nvPr/>
        </p:nvSpPr>
        <p:spPr>
          <a:xfrm>
            <a:off x="4317885" y="4257166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253" y="-4762"/>
                </a:moveTo>
                <a:lnTo>
                  <a:pt x="253" y="5048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51" name="object 14751"/>
          <p:cNvSpPr/>
          <p:nvPr/>
        </p:nvSpPr>
        <p:spPr>
          <a:xfrm>
            <a:off x="4317631" y="42464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52" name="object 14752"/>
          <p:cNvSpPr/>
          <p:nvPr/>
        </p:nvSpPr>
        <p:spPr>
          <a:xfrm>
            <a:off x="4317377" y="4206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53" name="object 14753"/>
          <p:cNvSpPr/>
          <p:nvPr/>
        </p:nvSpPr>
        <p:spPr>
          <a:xfrm>
            <a:off x="4317250" y="41612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54" name="object 14754"/>
          <p:cNvSpPr/>
          <p:nvPr/>
        </p:nvSpPr>
        <p:spPr>
          <a:xfrm>
            <a:off x="4315345" y="4146296"/>
            <a:ext cx="2540" cy="34290"/>
          </a:xfrm>
          <a:custGeom>
            <a:avLst/>
            <a:gdLst/>
            <a:ahLst/>
            <a:cxnLst/>
            <a:rect l="l" t="t" r="r" b="b"/>
            <a:pathLst>
              <a:path w="2539" h="34289">
                <a:moveTo>
                  <a:pt x="0" y="34035"/>
                </a:moveTo>
                <a:lnTo>
                  <a:pt x="0" y="0"/>
                </a:lnTo>
                <a:lnTo>
                  <a:pt x="2032" y="0"/>
                </a:lnTo>
                <a:lnTo>
                  <a:pt x="2032" y="149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55" name="object 14755"/>
          <p:cNvSpPr/>
          <p:nvPr/>
        </p:nvSpPr>
        <p:spPr>
          <a:xfrm>
            <a:off x="4314583" y="4080764"/>
            <a:ext cx="1905" cy="81915"/>
          </a:xfrm>
          <a:custGeom>
            <a:avLst/>
            <a:gdLst/>
            <a:ahLst/>
            <a:cxnLst/>
            <a:rect l="l" t="t" r="r" b="b"/>
            <a:pathLst>
              <a:path w="1904" h="81914">
                <a:moveTo>
                  <a:pt x="0" y="81788"/>
                </a:moveTo>
                <a:lnTo>
                  <a:pt x="0" y="0"/>
                </a:lnTo>
                <a:lnTo>
                  <a:pt x="1778" y="0"/>
                </a:lnTo>
                <a:lnTo>
                  <a:pt x="1778" y="655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56" name="object 14756"/>
          <p:cNvSpPr/>
          <p:nvPr/>
        </p:nvSpPr>
        <p:spPr>
          <a:xfrm>
            <a:off x="4313694" y="4053078"/>
            <a:ext cx="1905" cy="92710"/>
          </a:xfrm>
          <a:custGeom>
            <a:avLst/>
            <a:gdLst/>
            <a:ahLst/>
            <a:cxnLst/>
            <a:rect l="l" t="t" r="r" b="b"/>
            <a:pathLst>
              <a:path w="1904" h="92710">
                <a:moveTo>
                  <a:pt x="0" y="92455"/>
                </a:moveTo>
                <a:lnTo>
                  <a:pt x="0" y="0"/>
                </a:lnTo>
                <a:lnTo>
                  <a:pt x="1778" y="0"/>
                </a:lnTo>
                <a:lnTo>
                  <a:pt x="1778" y="276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57" name="object 14757"/>
          <p:cNvSpPr/>
          <p:nvPr/>
        </p:nvSpPr>
        <p:spPr>
          <a:xfrm>
            <a:off x="4311154" y="3999610"/>
            <a:ext cx="3810" cy="102235"/>
          </a:xfrm>
          <a:custGeom>
            <a:avLst/>
            <a:gdLst/>
            <a:ahLst/>
            <a:cxnLst/>
            <a:rect l="l" t="t" r="r" b="b"/>
            <a:pathLst>
              <a:path w="3810" h="102235">
                <a:moveTo>
                  <a:pt x="0" y="101980"/>
                </a:moveTo>
                <a:lnTo>
                  <a:pt x="0" y="0"/>
                </a:lnTo>
                <a:lnTo>
                  <a:pt x="3429" y="0"/>
                </a:lnTo>
                <a:lnTo>
                  <a:pt x="3429" y="5346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58" name="object 14758"/>
          <p:cNvSpPr/>
          <p:nvPr/>
        </p:nvSpPr>
        <p:spPr>
          <a:xfrm>
            <a:off x="4320044" y="43569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59" name="object 14759"/>
          <p:cNvSpPr/>
          <p:nvPr/>
        </p:nvSpPr>
        <p:spPr>
          <a:xfrm>
            <a:off x="4319917" y="43307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60" name="object 14760"/>
          <p:cNvSpPr/>
          <p:nvPr/>
        </p:nvSpPr>
        <p:spPr>
          <a:xfrm>
            <a:off x="4320679" y="44585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61" name="object 14761"/>
          <p:cNvSpPr/>
          <p:nvPr/>
        </p:nvSpPr>
        <p:spPr>
          <a:xfrm>
            <a:off x="4320425" y="4310253"/>
            <a:ext cx="635" cy="148590"/>
          </a:xfrm>
          <a:custGeom>
            <a:avLst/>
            <a:gdLst/>
            <a:ahLst/>
            <a:cxnLst/>
            <a:rect l="l" t="t" r="r" b="b"/>
            <a:pathLst>
              <a:path w="635" h="148589">
                <a:moveTo>
                  <a:pt x="126" y="-4762"/>
                </a:moveTo>
                <a:lnTo>
                  <a:pt x="126" y="15309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62" name="object 14762"/>
          <p:cNvSpPr/>
          <p:nvPr/>
        </p:nvSpPr>
        <p:spPr>
          <a:xfrm>
            <a:off x="4320044" y="4241800"/>
            <a:ext cx="635" cy="88900"/>
          </a:xfrm>
          <a:custGeom>
            <a:avLst/>
            <a:gdLst/>
            <a:ahLst/>
            <a:cxnLst/>
            <a:rect l="l" t="t" r="r" b="b"/>
            <a:pathLst>
              <a:path w="635" h="88900">
                <a:moveTo>
                  <a:pt x="254" y="-4762"/>
                </a:moveTo>
                <a:lnTo>
                  <a:pt x="254" y="9366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63" name="object 14763"/>
          <p:cNvSpPr/>
          <p:nvPr/>
        </p:nvSpPr>
        <p:spPr>
          <a:xfrm>
            <a:off x="4319663" y="4186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64" name="object 14764"/>
          <p:cNvSpPr/>
          <p:nvPr/>
        </p:nvSpPr>
        <p:spPr>
          <a:xfrm>
            <a:off x="4319536" y="41675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65" name="object 14765"/>
          <p:cNvSpPr/>
          <p:nvPr/>
        </p:nvSpPr>
        <p:spPr>
          <a:xfrm>
            <a:off x="4319282" y="41202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66" name="object 14766"/>
          <p:cNvSpPr/>
          <p:nvPr/>
        </p:nvSpPr>
        <p:spPr>
          <a:xfrm>
            <a:off x="4324108" y="44706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67" name="object 14767"/>
          <p:cNvSpPr/>
          <p:nvPr/>
        </p:nvSpPr>
        <p:spPr>
          <a:xfrm>
            <a:off x="4327664" y="48713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68" name="object 14768"/>
          <p:cNvSpPr/>
          <p:nvPr/>
        </p:nvSpPr>
        <p:spPr>
          <a:xfrm>
            <a:off x="4327537" y="47985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69" name="object 14769"/>
          <p:cNvSpPr/>
          <p:nvPr/>
        </p:nvSpPr>
        <p:spPr>
          <a:xfrm>
            <a:off x="4329569" y="4996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70" name="object 14770"/>
          <p:cNvSpPr/>
          <p:nvPr/>
        </p:nvSpPr>
        <p:spPr>
          <a:xfrm>
            <a:off x="4329442" y="49461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71" name="object 14771"/>
          <p:cNvSpPr/>
          <p:nvPr/>
        </p:nvSpPr>
        <p:spPr>
          <a:xfrm>
            <a:off x="4329188" y="49095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72" name="object 14772"/>
          <p:cNvSpPr/>
          <p:nvPr/>
        </p:nvSpPr>
        <p:spPr>
          <a:xfrm>
            <a:off x="4330966" y="49963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73" name="object 14773"/>
          <p:cNvSpPr/>
          <p:nvPr/>
        </p:nvSpPr>
        <p:spPr>
          <a:xfrm>
            <a:off x="4332490" y="50526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74" name="object 14774"/>
          <p:cNvSpPr/>
          <p:nvPr/>
        </p:nvSpPr>
        <p:spPr>
          <a:xfrm>
            <a:off x="4332998" y="50544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75" name="object 14775"/>
          <p:cNvSpPr/>
          <p:nvPr/>
        </p:nvSpPr>
        <p:spPr>
          <a:xfrm>
            <a:off x="4332871" y="5038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76" name="object 14776"/>
          <p:cNvSpPr/>
          <p:nvPr/>
        </p:nvSpPr>
        <p:spPr>
          <a:xfrm>
            <a:off x="4332617" y="5031104"/>
            <a:ext cx="635" cy="21590"/>
          </a:xfrm>
          <a:custGeom>
            <a:avLst/>
            <a:gdLst/>
            <a:ahLst/>
            <a:cxnLst/>
            <a:rect l="l" t="t" r="r" b="b"/>
            <a:pathLst>
              <a:path w="635" h="21589">
                <a:moveTo>
                  <a:pt x="0" y="21589"/>
                </a:moveTo>
                <a:lnTo>
                  <a:pt x="0" y="0"/>
                </a:lnTo>
                <a:lnTo>
                  <a:pt x="381" y="0"/>
                </a:lnTo>
                <a:lnTo>
                  <a:pt x="381" y="69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77" name="object 14777"/>
          <p:cNvSpPr/>
          <p:nvPr/>
        </p:nvSpPr>
        <p:spPr>
          <a:xfrm>
            <a:off x="4332236" y="50191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78" name="object 14778"/>
          <p:cNvSpPr/>
          <p:nvPr/>
        </p:nvSpPr>
        <p:spPr>
          <a:xfrm>
            <a:off x="4334014" y="5036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79" name="object 14779"/>
          <p:cNvSpPr/>
          <p:nvPr/>
        </p:nvSpPr>
        <p:spPr>
          <a:xfrm>
            <a:off x="4333760" y="5023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80" name="object 14780"/>
          <p:cNvSpPr/>
          <p:nvPr/>
        </p:nvSpPr>
        <p:spPr>
          <a:xfrm>
            <a:off x="4333633" y="50149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81" name="object 14781"/>
          <p:cNvSpPr/>
          <p:nvPr/>
        </p:nvSpPr>
        <p:spPr>
          <a:xfrm>
            <a:off x="4333379" y="50118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82" name="object 14782"/>
          <p:cNvSpPr/>
          <p:nvPr/>
        </p:nvSpPr>
        <p:spPr>
          <a:xfrm>
            <a:off x="4332490" y="5004434"/>
            <a:ext cx="1270" cy="15240"/>
          </a:xfrm>
          <a:custGeom>
            <a:avLst/>
            <a:gdLst/>
            <a:ahLst/>
            <a:cxnLst/>
            <a:rect l="l" t="t" r="r" b="b"/>
            <a:pathLst>
              <a:path w="1270" h="15239">
                <a:moveTo>
                  <a:pt x="0" y="14732"/>
                </a:moveTo>
                <a:lnTo>
                  <a:pt x="0" y="0"/>
                </a:lnTo>
                <a:lnTo>
                  <a:pt x="1143" y="0"/>
                </a:lnTo>
                <a:lnTo>
                  <a:pt x="1143" y="73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83" name="object 14783"/>
          <p:cNvSpPr/>
          <p:nvPr/>
        </p:nvSpPr>
        <p:spPr>
          <a:xfrm>
            <a:off x="4332109" y="500125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84" name="object 14784"/>
          <p:cNvSpPr/>
          <p:nvPr/>
        </p:nvSpPr>
        <p:spPr>
          <a:xfrm>
            <a:off x="4331855" y="4994147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85" name="object 14785"/>
          <p:cNvSpPr/>
          <p:nvPr/>
        </p:nvSpPr>
        <p:spPr>
          <a:xfrm>
            <a:off x="4331728" y="49803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86" name="object 14786"/>
          <p:cNvSpPr/>
          <p:nvPr/>
        </p:nvSpPr>
        <p:spPr>
          <a:xfrm>
            <a:off x="4331474" y="49655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87" name="object 14787"/>
          <p:cNvSpPr/>
          <p:nvPr/>
        </p:nvSpPr>
        <p:spPr>
          <a:xfrm>
            <a:off x="4331347" y="4961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88" name="object 14788"/>
          <p:cNvSpPr/>
          <p:nvPr/>
        </p:nvSpPr>
        <p:spPr>
          <a:xfrm>
            <a:off x="4331093" y="4947792"/>
            <a:ext cx="635" cy="48895"/>
          </a:xfrm>
          <a:custGeom>
            <a:avLst/>
            <a:gdLst/>
            <a:ahLst/>
            <a:cxnLst/>
            <a:rect l="l" t="t" r="r" b="b"/>
            <a:pathLst>
              <a:path w="635" h="48895">
                <a:moveTo>
                  <a:pt x="190" y="-4762"/>
                </a:moveTo>
                <a:lnTo>
                  <a:pt x="190" y="5327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89" name="object 14789"/>
          <p:cNvSpPr/>
          <p:nvPr/>
        </p:nvSpPr>
        <p:spPr>
          <a:xfrm>
            <a:off x="4330712" y="4943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90" name="object 14790"/>
          <p:cNvSpPr/>
          <p:nvPr/>
        </p:nvSpPr>
        <p:spPr>
          <a:xfrm>
            <a:off x="4330585" y="49326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91" name="object 14791"/>
          <p:cNvSpPr/>
          <p:nvPr/>
        </p:nvSpPr>
        <p:spPr>
          <a:xfrm>
            <a:off x="4330331" y="49263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92" name="object 14792"/>
          <p:cNvSpPr/>
          <p:nvPr/>
        </p:nvSpPr>
        <p:spPr>
          <a:xfrm>
            <a:off x="4330204" y="49108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93" name="object 14793"/>
          <p:cNvSpPr/>
          <p:nvPr/>
        </p:nvSpPr>
        <p:spPr>
          <a:xfrm>
            <a:off x="4334903" y="50209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94" name="object 14794"/>
          <p:cNvSpPr/>
          <p:nvPr/>
        </p:nvSpPr>
        <p:spPr>
          <a:xfrm>
            <a:off x="4334776" y="49867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95" name="object 14795"/>
          <p:cNvSpPr/>
          <p:nvPr/>
        </p:nvSpPr>
        <p:spPr>
          <a:xfrm>
            <a:off x="4336681" y="5080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96" name="object 14796"/>
          <p:cNvSpPr/>
          <p:nvPr/>
        </p:nvSpPr>
        <p:spPr>
          <a:xfrm>
            <a:off x="4336427" y="50161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97" name="object 14797"/>
          <p:cNvSpPr/>
          <p:nvPr/>
        </p:nvSpPr>
        <p:spPr>
          <a:xfrm>
            <a:off x="4337824" y="5065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98" name="object 14798"/>
          <p:cNvSpPr/>
          <p:nvPr/>
        </p:nvSpPr>
        <p:spPr>
          <a:xfrm>
            <a:off x="4337570" y="50505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99" name="object 14799"/>
          <p:cNvSpPr/>
          <p:nvPr/>
        </p:nvSpPr>
        <p:spPr>
          <a:xfrm>
            <a:off x="4338967" y="51135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00" name="object 14800"/>
          <p:cNvSpPr/>
          <p:nvPr/>
        </p:nvSpPr>
        <p:spPr>
          <a:xfrm>
            <a:off x="4338713" y="5107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01" name="object 14801"/>
          <p:cNvSpPr/>
          <p:nvPr/>
        </p:nvSpPr>
        <p:spPr>
          <a:xfrm>
            <a:off x="4338586" y="5087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02" name="object 14802"/>
          <p:cNvSpPr/>
          <p:nvPr/>
        </p:nvSpPr>
        <p:spPr>
          <a:xfrm>
            <a:off x="4338332" y="50727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03" name="object 14803"/>
          <p:cNvSpPr/>
          <p:nvPr/>
        </p:nvSpPr>
        <p:spPr>
          <a:xfrm>
            <a:off x="4339729" y="50915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04" name="object 14804"/>
          <p:cNvSpPr/>
          <p:nvPr/>
        </p:nvSpPr>
        <p:spPr>
          <a:xfrm>
            <a:off x="4339475" y="50778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05" name="object 14805"/>
          <p:cNvSpPr/>
          <p:nvPr/>
        </p:nvSpPr>
        <p:spPr>
          <a:xfrm>
            <a:off x="4339348" y="50708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06" name="object 14806"/>
          <p:cNvSpPr/>
          <p:nvPr/>
        </p:nvSpPr>
        <p:spPr>
          <a:xfrm>
            <a:off x="4338586" y="5058028"/>
            <a:ext cx="1270" cy="15240"/>
          </a:xfrm>
          <a:custGeom>
            <a:avLst/>
            <a:gdLst/>
            <a:ahLst/>
            <a:cxnLst/>
            <a:rect l="l" t="t" r="r" b="b"/>
            <a:pathLst>
              <a:path w="1270" h="15239">
                <a:moveTo>
                  <a:pt x="0" y="14732"/>
                </a:moveTo>
                <a:lnTo>
                  <a:pt x="0" y="0"/>
                </a:lnTo>
                <a:lnTo>
                  <a:pt x="889" y="0"/>
                </a:lnTo>
                <a:lnTo>
                  <a:pt x="889" y="128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07" name="object 14807"/>
          <p:cNvSpPr/>
          <p:nvPr/>
        </p:nvSpPr>
        <p:spPr>
          <a:xfrm>
            <a:off x="4338205" y="504774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08" name="object 14808"/>
          <p:cNvSpPr/>
          <p:nvPr/>
        </p:nvSpPr>
        <p:spPr>
          <a:xfrm>
            <a:off x="4337697" y="5035550"/>
            <a:ext cx="1270" cy="15240"/>
          </a:xfrm>
          <a:custGeom>
            <a:avLst/>
            <a:gdLst/>
            <a:ahLst/>
            <a:cxnLst/>
            <a:rect l="l" t="t" r="r" b="b"/>
            <a:pathLst>
              <a:path w="1270" h="15239">
                <a:moveTo>
                  <a:pt x="0" y="14986"/>
                </a:moveTo>
                <a:lnTo>
                  <a:pt x="0" y="0"/>
                </a:lnTo>
                <a:lnTo>
                  <a:pt x="889" y="0"/>
                </a:lnTo>
                <a:lnTo>
                  <a:pt x="889" y="121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09" name="object 14809"/>
          <p:cNvSpPr/>
          <p:nvPr/>
        </p:nvSpPr>
        <p:spPr>
          <a:xfrm>
            <a:off x="4337443" y="502881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10" name="object 14810"/>
          <p:cNvSpPr/>
          <p:nvPr/>
        </p:nvSpPr>
        <p:spPr>
          <a:xfrm>
            <a:off x="4337189" y="50090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11" name="object 14811"/>
          <p:cNvSpPr/>
          <p:nvPr/>
        </p:nvSpPr>
        <p:spPr>
          <a:xfrm>
            <a:off x="4337062" y="49992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12" name="object 14812"/>
          <p:cNvSpPr/>
          <p:nvPr/>
        </p:nvSpPr>
        <p:spPr>
          <a:xfrm>
            <a:off x="4336554" y="4991353"/>
            <a:ext cx="1270" cy="24765"/>
          </a:xfrm>
          <a:custGeom>
            <a:avLst/>
            <a:gdLst/>
            <a:ahLst/>
            <a:cxnLst/>
            <a:rect l="l" t="t" r="r" b="b"/>
            <a:pathLst>
              <a:path w="1270" h="24764">
                <a:moveTo>
                  <a:pt x="0" y="24764"/>
                </a:moveTo>
                <a:lnTo>
                  <a:pt x="0" y="0"/>
                </a:lnTo>
                <a:lnTo>
                  <a:pt x="762" y="0"/>
                </a:lnTo>
                <a:lnTo>
                  <a:pt x="762" y="78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13" name="object 14813"/>
          <p:cNvSpPr/>
          <p:nvPr/>
        </p:nvSpPr>
        <p:spPr>
          <a:xfrm>
            <a:off x="4336300" y="4984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14" name="object 14814"/>
          <p:cNvSpPr/>
          <p:nvPr/>
        </p:nvSpPr>
        <p:spPr>
          <a:xfrm>
            <a:off x="4336046" y="49667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15" name="object 14815"/>
          <p:cNvSpPr/>
          <p:nvPr/>
        </p:nvSpPr>
        <p:spPr>
          <a:xfrm>
            <a:off x="4335919" y="49565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16" name="object 14816"/>
          <p:cNvSpPr/>
          <p:nvPr/>
        </p:nvSpPr>
        <p:spPr>
          <a:xfrm>
            <a:off x="4335665" y="49493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17" name="object 14817"/>
          <p:cNvSpPr/>
          <p:nvPr/>
        </p:nvSpPr>
        <p:spPr>
          <a:xfrm>
            <a:off x="4335538" y="49430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18" name="object 14818"/>
          <p:cNvSpPr/>
          <p:nvPr/>
        </p:nvSpPr>
        <p:spPr>
          <a:xfrm>
            <a:off x="4335284" y="49386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19" name="object 14819"/>
          <p:cNvSpPr/>
          <p:nvPr/>
        </p:nvSpPr>
        <p:spPr>
          <a:xfrm>
            <a:off x="4334903" y="4935728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0" y="51053"/>
                </a:moveTo>
                <a:lnTo>
                  <a:pt x="0" y="0"/>
                </a:lnTo>
                <a:lnTo>
                  <a:pt x="635" y="0"/>
                </a:lnTo>
                <a:lnTo>
                  <a:pt x="635" y="292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20" name="object 14820"/>
          <p:cNvSpPr/>
          <p:nvPr/>
        </p:nvSpPr>
        <p:spPr>
          <a:xfrm>
            <a:off x="4334522" y="4918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21" name="object 14821"/>
          <p:cNvSpPr/>
          <p:nvPr/>
        </p:nvSpPr>
        <p:spPr>
          <a:xfrm>
            <a:off x="4334395" y="49071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22" name="object 14822"/>
          <p:cNvSpPr/>
          <p:nvPr/>
        </p:nvSpPr>
        <p:spPr>
          <a:xfrm>
            <a:off x="4330331" y="4900803"/>
            <a:ext cx="4445" cy="10160"/>
          </a:xfrm>
          <a:custGeom>
            <a:avLst/>
            <a:gdLst/>
            <a:ahLst/>
            <a:cxnLst/>
            <a:rect l="l" t="t" r="r" b="b"/>
            <a:pathLst>
              <a:path w="4445" h="10160">
                <a:moveTo>
                  <a:pt x="0" y="10033"/>
                </a:moveTo>
                <a:lnTo>
                  <a:pt x="0" y="0"/>
                </a:lnTo>
                <a:lnTo>
                  <a:pt x="4318" y="0"/>
                </a:lnTo>
                <a:lnTo>
                  <a:pt x="4318" y="6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23" name="object 14823"/>
          <p:cNvSpPr/>
          <p:nvPr/>
        </p:nvSpPr>
        <p:spPr>
          <a:xfrm>
            <a:off x="4329950" y="4886959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540" y="0"/>
                </a:lnTo>
                <a:lnTo>
                  <a:pt x="2540" y="138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24" name="object 14824"/>
          <p:cNvSpPr/>
          <p:nvPr/>
        </p:nvSpPr>
        <p:spPr>
          <a:xfrm>
            <a:off x="4329442" y="4878578"/>
            <a:ext cx="1905" cy="31115"/>
          </a:xfrm>
          <a:custGeom>
            <a:avLst/>
            <a:gdLst/>
            <a:ahLst/>
            <a:cxnLst/>
            <a:rect l="l" t="t" r="r" b="b"/>
            <a:pathLst>
              <a:path w="1904" h="31114">
                <a:moveTo>
                  <a:pt x="0" y="30987"/>
                </a:moveTo>
                <a:lnTo>
                  <a:pt x="0" y="0"/>
                </a:lnTo>
                <a:lnTo>
                  <a:pt x="1778" y="0"/>
                </a:lnTo>
                <a:lnTo>
                  <a:pt x="1778" y="83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25" name="object 14825"/>
          <p:cNvSpPr/>
          <p:nvPr/>
        </p:nvSpPr>
        <p:spPr>
          <a:xfrm>
            <a:off x="4329061" y="485749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210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26" name="object 14826"/>
          <p:cNvSpPr/>
          <p:nvPr/>
        </p:nvSpPr>
        <p:spPr>
          <a:xfrm>
            <a:off x="4328807" y="485279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27" name="object 14827"/>
          <p:cNvSpPr/>
          <p:nvPr/>
        </p:nvSpPr>
        <p:spPr>
          <a:xfrm>
            <a:off x="4328680" y="48413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28" name="object 14828"/>
          <p:cNvSpPr/>
          <p:nvPr/>
        </p:nvSpPr>
        <p:spPr>
          <a:xfrm>
            <a:off x="4340618" y="49098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29" name="object 14829"/>
          <p:cNvSpPr/>
          <p:nvPr/>
        </p:nvSpPr>
        <p:spPr>
          <a:xfrm>
            <a:off x="4340491" y="48820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30" name="object 14830"/>
          <p:cNvSpPr/>
          <p:nvPr/>
        </p:nvSpPr>
        <p:spPr>
          <a:xfrm>
            <a:off x="4341253" y="49244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31" name="object 14831"/>
          <p:cNvSpPr/>
          <p:nvPr/>
        </p:nvSpPr>
        <p:spPr>
          <a:xfrm>
            <a:off x="4342523" y="4962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32" name="object 14832"/>
          <p:cNvSpPr/>
          <p:nvPr/>
        </p:nvSpPr>
        <p:spPr>
          <a:xfrm>
            <a:off x="4343539" y="5000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33" name="object 14833"/>
          <p:cNvSpPr/>
          <p:nvPr/>
        </p:nvSpPr>
        <p:spPr>
          <a:xfrm>
            <a:off x="4344428" y="50365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34" name="object 14834"/>
          <p:cNvSpPr/>
          <p:nvPr/>
        </p:nvSpPr>
        <p:spPr>
          <a:xfrm>
            <a:off x="4344301" y="5025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35" name="object 14835"/>
          <p:cNvSpPr/>
          <p:nvPr/>
        </p:nvSpPr>
        <p:spPr>
          <a:xfrm>
            <a:off x="4344047" y="50133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36" name="object 14836"/>
          <p:cNvSpPr/>
          <p:nvPr/>
        </p:nvSpPr>
        <p:spPr>
          <a:xfrm>
            <a:off x="4343920" y="49989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37" name="object 14837"/>
          <p:cNvSpPr/>
          <p:nvPr/>
        </p:nvSpPr>
        <p:spPr>
          <a:xfrm>
            <a:off x="4343666" y="4985765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0" y="15112"/>
                </a:moveTo>
                <a:lnTo>
                  <a:pt x="0" y="0"/>
                </a:lnTo>
                <a:lnTo>
                  <a:pt x="381" y="0"/>
                </a:lnTo>
                <a:lnTo>
                  <a:pt x="381" y="132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38" name="object 14838"/>
          <p:cNvSpPr/>
          <p:nvPr/>
        </p:nvSpPr>
        <p:spPr>
          <a:xfrm>
            <a:off x="4343285" y="49731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39" name="object 14839"/>
          <p:cNvSpPr/>
          <p:nvPr/>
        </p:nvSpPr>
        <p:spPr>
          <a:xfrm>
            <a:off x="4343158" y="49679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40" name="object 14840"/>
          <p:cNvSpPr/>
          <p:nvPr/>
        </p:nvSpPr>
        <p:spPr>
          <a:xfrm>
            <a:off x="4345444" y="5043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41" name="object 14841"/>
          <p:cNvSpPr/>
          <p:nvPr/>
        </p:nvSpPr>
        <p:spPr>
          <a:xfrm>
            <a:off x="4345190" y="5007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42" name="object 14842"/>
          <p:cNvSpPr/>
          <p:nvPr/>
        </p:nvSpPr>
        <p:spPr>
          <a:xfrm>
            <a:off x="4345952" y="5028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43" name="object 14843"/>
          <p:cNvSpPr/>
          <p:nvPr/>
        </p:nvSpPr>
        <p:spPr>
          <a:xfrm>
            <a:off x="4346333" y="50187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44" name="object 14844"/>
          <p:cNvSpPr/>
          <p:nvPr/>
        </p:nvSpPr>
        <p:spPr>
          <a:xfrm>
            <a:off x="4346079" y="5015865"/>
            <a:ext cx="635" cy="12700"/>
          </a:xfrm>
          <a:custGeom>
            <a:avLst/>
            <a:gdLst/>
            <a:ahLst/>
            <a:cxnLst/>
            <a:rect l="l" t="t" r="r" b="b"/>
            <a:pathLst>
              <a:path w="635" h="12700">
                <a:moveTo>
                  <a:pt x="0" y="12319"/>
                </a:moveTo>
                <a:lnTo>
                  <a:pt x="0" y="0"/>
                </a:lnTo>
                <a:lnTo>
                  <a:pt x="381" y="0"/>
                </a:lnTo>
                <a:lnTo>
                  <a:pt x="381" y="29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45" name="object 14845"/>
          <p:cNvSpPr/>
          <p:nvPr/>
        </p:nvSpPr>
        <p:spPr>
          <a:xfrm>
            <a:off x="4345825" y="5001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46" name="object 14846"/>
          <p:cNvSpPr/>
          <p:nvPr/>
        </p:nvSpPr>
        <p:spPr>
          <a:xfrm>
            <a:off x="4345444" y="4994528"/>
            <a:ext cx="635" cy="13335"/>
          </a:xfrm>
          <a:custGeom>
            <a:avLst/>
            <a:gdLst/>
            <a:ahLst/>
            <a:cxnLst/>
            <a:rect l="l" t="t" r="r" b="b"/>
            <a:pathLst>
              <a:path w="635" h="13335">
                <a:moveTo>
                  <a:pt x="0" y="13335"/>
                </a:moveTo>
                <a:lnTo>
                  <a:pt x="0" y="0"/>
                </a:lnTo>
                <a:lnTo>
                  <a:pt x="635" y="0"/>
                </a:lnTo>
                <a:lnTo>
                  <a:pt x="635" y="73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47" name="object 14847"/>
          <p:cNvSpPr/>
          <p:nvPr/>
        </p:nvSpPr>
        <p:spPr>
          <a:xfrm>
            <a:off x="4345063" y="49836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48" name="object 14848"/>
          <p:cNvSpPr/>
          <p:nvPr/>
        </p:nvSpPr>
        <p:spPr>
          <a:xfrm>
            <a:off x="4344809" y="4962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49" name="object 14849"/>
          <p:cNvSpPr/>
          <p:nvPr/>
        </p:nvSpPr>
        <p:spPr>
          <a:xfrm>
            <a:off x="4343412" y="4957698"/>
            <a:ext cx="1905" cy="10795"/>
          </a:xfrm>
          <a:custGeom>
            <a:avLst/>
            <a:gdLst/>
            <a:ahLst/>
            <a:cxnLst/>
            <a:rect l="l" t="t" r="r" b="b"/>
            <a:pathLst>
              <a:path w="1904" h="10795">
                <a:moveTo>
                  <a:pt x="0" y="10287"/>
                </a:moveTo>
                <a:lnTo>
                  <a:pt x="0" y="0"/>
                </a:lnTo>
                <a:lnTo>
                  <a:pt x="1651" y="0"/>
                </a:lnTo>
                <a:lnTo>
                  <a:pt x="1651" y="44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50" name="object 14850"/>
          <p:cNvSpPr/>
          <p:nvPr/>
        </p:nvSpPr>
        <p:spPr>
          <a:xfrm>
            <a:off x="4342904" y="494449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132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51" name="object 14851"/>
          <p:cNvSpPr/>
          <p:nvPr/>
        </p:nvSpPr>
        <p:spPr>
          <a:xfrm>
            <a:off x="4342650" y="4933822"/>
            <a:ext cx="1270" cy="29209"/>
          </a:xfrm>
          <a:custGeom>
            <a:avLst/>
            <a:gdLst/>
            <a:ahLst/>
            <a:cxnLst/>
            <a:rect l="l" t="t" r="r" b="b"/>
            <a:pathLst>
              <a:path w="1270" h="29210">
                <a:moveTo>
                  <a:pt x="0" y="28955"/>
                </a:moveTo>
                <a:lnTo>
                  <a:pt x="0" y="0"/>
                </a:lnTo>
                <a:lnTo>
                  <a:pt x="889" y="0"/>
                </a:lnTo>
                <a:lnTo>
                  <a:pt x="889" y="106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52" name="object 14852"/>
          <p:cNvSpPr/>
          <p:nvPr/>
        </p:nvSpPr>
        <p:spPr>
          <a:xfrm>
            <a:off x="4342396" y="491997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53" name="object 14853"/>
          <p:cNvSpPr/>
          <p:nvPr/>
        </p:nvSpPr>
        <p:spPr>
          <a:xfrm>
            <a:off x="4342142" y="4894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54" name="object 14854"/>
          <p:cNvSpPr/>
          <p:nvPr/>
        </p:nvSpPr>
        <p:spPr>
          <a:xfrm>
            <a:off x="4342015" y="48863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55" name="object 14855"/>
          <p:cNvSpPr/>
          <p:nvPr/>
        </p:nvSpPr>
        <p:spPr>
          <a:xfrm>
            <a:off x="4341761" y="48762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56" name="object 14856"/>
          <p:cNvSpPr/>
          <p:nvPr/>
        </p:nvSpPr>
        <p:spPr>
          <a:xfrm>
            <a:off x="4341634" y="4869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57" name="object 14857"/>
          <p:cNvSpPr/>
          <p:nvPr/>
        </p:nvSpPr>
        <p:spPr>
          <a:xfrm>
            <a:off x="4341380" y="4861940"/>
            <a:ext cx="635" cy="62865"/>
          </a:xfrm>
          <a:custGeom>
            <a:avLst/>
            <a:gdLst/>
            <a:ahLst/>
            <a:cxnLst/>
            <a:rect l="l" t="t" r="r" b="b"/>
            <a:pathLst>
              <a:path w="635" h="62864">
                <a:moveTo>
                  <a:pt x="190" y="-4762"/>
                </a:moveTo>
                <a:lnTo>
                  <a:pt x="190" y="6724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58" name="object 14858"/>
          <p:cNvSpPr/>
          <p:nvPr/>
        </p:nvSpPr>
        <p:spPr>
          <a:xfrm>
            <a:off x="4340999" y="48531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59" name="object 14859"/>
          <p:cNvSpPr/>
          <p:nvPr/>
        </p:nvSpPr>
        <p:spPr>
          <a:xfrm>
            <a:off x="4340618" y="4845177"/>
            <a:ext cx="635" cy="36830"/>
          </a:xfrm>
          <a:custGeom>
            <a:avLst/>
            <a:gdLst/>
            <a:ahLst/>
            <a:cxnLst/>
            <a:rect l="l" t="t" r="r" b="b"/>
            <a:pathLst>
              <a:path w="635" h="36829">
                <a:moveTo>
                  <a:pt x="0" y="36829"/>
                </a:moveTo>
                <a:lnTo>
                  <a:pt x="0" y="0"/>
                </a:lnTo>
                <a:lnTo>
                  <a:pt x="635" y="0"/>
                </a:lnTo>
                <a:lnTo>
                  <a:pt x="635" y="80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60" name="object 14860"/>
          <p:cNvSpPr/>
          <p:nvPr/>
        </p:nvSpPr>
        <p:spPr>
          <a:xfrm>
            <a:off x="4340237" y="483425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61" name="object 14861"/>
          <p:cNvSpPr/>
          <p:nvPr/>
        </p:nvSpPr>
        <p:spPr>
          <a:xfrm>
            <a:off x="4340110" y="48244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62" name="object 14862"/>
          <p:cNvSpPr/>
          <p:nvPr/>
        </p:nvSpPr>
        <p:spPr>
          <a:xfrm>
            <a:off x="4328934" y="4818760"/>
            <a:ext cx="11430" cy="22860"/>
          </a:xfrm>
          <a:custGeom>
            <a:avLst/>
            <a:gdLst/>
            <a:ahLst/>
            <a:cxnLst/>
            <a:rect l="l" t="t" r="r" b="b"/>
            <a:pathLst>
              <a:path w="11429" h="22860">
                <a:moveTo>
                  <a:pt x="0" y="22605"/>
                </a:moveTo>
                <a:lnTo>
                  <a:pt x="0" y="0"/>
                </a:lnTo>
                <a:lnTo>
                  <a:pt x="11430" y="0"/>
                </a:lnTo>
                <a:lnTo>
                  <a:pt x="11430" y="57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63" name="object 14863"/>
          <p:cNvSpPr/>
          <p:nvPr/>
        </p:nvSpPr>
        <p:spPr>
          <a:xfrm>
            <a:off x="4328426" y="4774184"/>
            <a:ext cx="6350" cy="100965"/>
          </a:xfrm>
          <a:custGeom>
            <a:avLst/>
            <a:gdLst/>
            <a:ahLst/>
            <a:cxnLst/>
            <a:rect l="l" t="t" r="r" b="b"/>
            <a:pathLst>
              <a:path w="6350" h="100964">
                <a:moveTo>
                  <a:pt x="0" y="100457"/>
                </a:moveTo>
                <a:lnTo>
                  <a:pt x="0" y="0"/>
                </a:lnTo>
                <a:lnTo>
                  <a:pt x="6223" y="0"/>
                </a:lnTo>
                <a:lnTo>
                  <a:pt x="6223" y="445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64" name="object 14864"/>
          <p:cNvSpPr/>
          <p:nvPr/>
        </p:nvSpPr>
        <p:spPr>
          <a:xfrm>
            <a:off x="4328299" y="4769611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302" y="0"/>
                </a:lnTo>
                <a:lnTo>
                  <a:pt x="3302" y="45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65" name="object 14865"/>
          <p:cNvSpPr/>
          <p:nvPr/>
        </p:nvSpPr>
        <p:spPr>
          <a:xfrm>
            <a:off x="4328045" y="476567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39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66" name="object 14866"/>
          <p:cNvSpPr/>
          <p:nvPr/>
        </p:nvSpPr>
        <p:spPr>
          <a:xfrm>
            <a:off x="4327664" y="4758435"/>
            <a:ext cx="1270" cy="40640"/>
          </a:xfrm>
          <a:custGeom>
            <a:avLst/>
            <a:gdLst/>
            <a:ahLst/>
            <a:cxnLst/>
            <a:rect l="l" t="t" r="r" b="b"/>
            <a:pathLst>
              <a:path w="1270" h="40639">
                <a:moveTo>
                  <a:pt x="0" y="40132"/>
                </a:moveTo>
                <a:lnTo>
                  <a:pt x="0" y="0"/>
                </a:lnTo>
                <a:lnTo>
                  <a:pt x="1270" y="0"/>
                </a:lnTo>
                <a:lnTo>
                  <a:pt x="1270" y="72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67" name="object 14867"/>
          <p:cNvSpPr/>
          <p:nvPr/>
        </p:nvSpPr>
        <p:spPr>
          <a:xfrm>
            <a:off x="4327283" y="474713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68" name="object 14868"/>
          <p:cNvSpPr/>
          <p:nvPr/>
        </p:nvSpPr>
        <p:spPr>
          <a:xfrm>
            <a:off x="4327156" y="47316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69" name="object 14869"/>
          <p:cNvSpPr/>
          <p:nvPr/>
        </p:nvSpPr>
        <p:spPr>
          <a:xfrm>
            <a:off x="4326902" y="47284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70" name="object 14870"/>
          <p:cNvSpPr/>
          <p:nvPr/>
        </p:nvSpPr>
        <p:spPr>
          <a:xfrm>
            <a:off x="4326775" y="47249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71" name="object 14871"/>
          <p:cNvSpPr/>
          <p:nvPr/>
        </p:nvSpPr>
        <p:spPr>
          <a:xfrm>
            <a:off x="4326521" y="47200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72" name="object 14872"/>
          <p:cNvSpPr/>
          <p:nvPr/>
        </p:nvSpPr>
        <p:spPr>
          <a:xfrm>
            <a:off x="4349000" y="49596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73" name="object 14873"/>
          <p:cNvSpPr/>
          <p:nvPr/>
        </p:nvSpPr>
        <p:spPr>
          <a:xfrm>
            <a:off x="4348873" y="49065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74" name="object 14874"/>
          <p:cNvSpPr/>
          <p:nvPr/>
        </p:nvSpPr>
        <p:spPr>
          <a:xfrm>
            <a:off x="4350016" y="49886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75" name="object 14875"/>
          <p:cNvSpPr/>
          <p:nvPr/>
        </p:nvSpPr>
        <p:spPr>
          <a:xfrm>
            <a:off x="4349762" y="4968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76" name="object 14876"/>
          <p:cNvSpPr/>
          <p:nvPr/>
        </p:nvSpPr>
        <p:spPr>
          <a:xfrm>
            <a:off x="4349635" y="4934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77" name="object 14877"/>
          <p:cNvSpPr/>
          <p:nvPr/>
        </p:nvSpPr>
        <p:spPr>
          <a:xfrm>
            <a:off x="4350905" y="49949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78" name="object 14878"/>
          <p:cNvSpPr/>
          <p:nvPr/>
        </p:nvSpPr>
        <p:spPr>
          <a:xfrm>
            <a:off x="4350778" y="49653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79" name="object 14879"/>
          <p:cNvSpPr/>
          <p:nvPr/>
        </p:nvSpPr>
        <p:spPr>
          <a:xfrm>
            <a:off x="4352429" y="50577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80" name="object 14880"/>
          <p:cNvSpPr/>
          <p:nvPr/>
        </p:nvSpPr>
        <p:spPr>
          <a:xfrm>
            <a:off x="4352302" y="5020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81" name="object 14881"/>
          <p:cNvSpPr/>
          <p:nvPr/>
        </p:nvSpPr>
        <p:spPr>
          <a:xfrm>
            <a:off x="4352048" y="5009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82" name="object 14882"/>
          <p:cNvSpPr/>
          <p:nvPr/>
        </p:nvSpPr>
        <p:spPr>
          <a:xfrm>
            <a:off x="4351921" y="50025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83" name="object 14883"/>
          <p:cNvSpPr/>
          <p:nvPr/>
        </p:nvSpPr>
        <p:spPr>
          <a:xfrm>
            <a:off x="4351667" y="4983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84" name="object 14884"/>
          <p:cNvSpPr/>
          <p:nvPr/>
        </p:nvSpPr>
        <p:spPr>
          <a:xfrm>
            <a:off x="4351540" y="49604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85" name="object 14885"/>
          <p:cNvSpPr/>
          <p:nvPr/>
        </p:nvSpPr>
        <p:spPr>
          <a:xfrm>
            <a:off x="4351286" y="49496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86" name="object 14886"/>
          <p:cNvSpPr/>
          <p:nvPr/>
        </p:nvSpPr>
        <p:spPr>
          <a:xfrm>
            <a:off x="4350905" y="4936363"/>
            <a:ext cx="635" cy="29209"/>
          </a:xfrm>
          <a:custGeom>
            <a:avLst/>
            <a:gdLst/>
            <a:ahLst/>
            <a:cxnLst/>
            <a:rect l="l" t="t" r="r" b="b"/>
            <a:pathLst>
              <a:path w="635" h="29210">
                <a:moveTo>
                  <a:pt x="0" y="28955"/>
                </a:moveTo>
                <a:lnTo>
                  <a:pt x="0" y="0"/>
                </a:lnTo>
                <a:lnTo>
                  <a:pt x="635" y="0"/>
                </a:lnTo>
                <a:lnTo>
                  <a:pt x="635" y="1333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87" name="object 14887"/>
          <p:cNvSpPr/>
          <p:nvPr/>
        </p:nvSpPr>
        <p:spPr>
          <a:xfrm>
            <a:off x="4350524" y="4919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88" name="object 14888"/>
          <p:cNvSpPr/>
          <p:nvPr/>
        </p:nvSpPr>
        <p:spPr>
          <a:xfrm>
            <a:off x="4350397" y="4911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89" name="object 14889"/>
          <p:cNvSpPr/>
          <p:nvPr/>
        </p:nvSpPr>
        <p:spPr>
          <a:xfrm>
            <a:off x="4349762" y="4894834"/>
            <a:ext cx="1270" cy="39370"/>
          </a:xfrm>
          <a:custGeom>
            <a:avLst/>
            <a:gdLst/>
            <a:ahLst/>
            <a:cxnLst/>
            <a:rect l="l" t="t" r="r" b="b"/>
            <a:pathLst>
              <a:path w="1270" h="39370">
                <a:moveTo>
                  <a:pt x="0" y="39370"/>
                </a:moveTo>
                <a:lnTo>
                  <a:pt x="0" y="0"/>
                </a:lnTo>
                <a:lnTo>
                  <a:pt x="889" y="0"/>
                </a:lnTo>
                <a:lnTo>
                  <a:pt x="889" y="162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90" name="object 14890"/>
          <p:cNvSpPr/>
          <p:nvPr/>
        </p:nvSpPr>
        <p:spPr>
          <a:xfrm>
            <a:off x="4349381" y="488200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91" name="object 14891"/>
          <p:cNvSpPr/>
          <p:nvPr/>
        </p:nvSpPr>
        <p:spPr>
          <a:xfrm>
            <a:off x="4349000" y="4875529"/>
            <a:ext cx="1270" cy="31115"/>
          </a:xfrm>
          <a:custGeom>
            <a:avLst/>
            <a:gdLst/>
            <a:ahLst/>
            <a:cxnLst/>
            <a:rect l="l" t="t" r="r" b="b"/>
            <a:pathLst>
              <a:path w="1270" h="31114">
                <a:moveTo>
                  <a:pt x="0" y="30987"/>
                </a:moveTo>
                <a:lnTo>
                  <a:pt x="0" y="0"/>
                </a:lnTo>
                <a:lnTo>
                  <a:pt x="889" y="0"/>
                </a:lnTo>
                <a:lnTo>
                  <a:pt x="889" y="64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92" name="object 14892"/>
          <p:cNvSpPr/>
          <p:nvPr/>
        </p:nvSpPr>
        <p:spPr>
          <a:xfrm>
            <a:off x="4348619" y="485749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93" name="object 14893"/>
          <p:cNvSpPr/>
          <p:nvPr/>
        </p:nvSpPr>
        <p:spPr>
          <a:xfrm>
            <a:off x="4348492" y="48406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94" name="object 14894"/>
          <p:cNvSpPr/>
          <p:nvPr/>
        </p:nvSpPr>
        <p:spPr>
          <a:xfrm>
            <a:off x="4348238" y="4833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95" name="object 14895"/>
          <p:cNvSpPr/>
          <p:nvPr/>
        </p:nvSpPr>
        <p:spPr>
          <a:xfrm>
            <a:off x="4348111" y="48215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96" name="object 14896"/>
          <p:cNvSpPr/>
          <p:nvPr/>
        </p:nvSpPr>
        <p:spPr>
          <a:xfrm>
            <a:off x="4352810" y="48642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97" name="object 14897"/>
          <p:cNvSpPr/>
          <p:nvPr/>
        </p:nvSpPr>
        <p:spPr>
          <a:xfrm>
            <a:off x="4353191" y="4868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98" name="object 14898"/>
          <p:cNvSpPr/>
          <p:nvPr/>
        </p:nvSpPr>
        <p:spPr>
          <a:xfrm>
            <a:off x="4353826" y="4874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899" name="object 14899"/>
          <p:cNvSpPr/>
          <p:nvPr/>
        </p:nvSpPr>
        <p:spPr>
          <a:xfrm>
            <a:off x="4356493" y="50100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00" name="object 14900"/>
          <p:cNvSpPr/>
          <p:nvPr/>
        </p:nvSpPr>
        <p:spPr>
          <a:xfrm>
            <a:off x="4356239" y="4997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01" name="object 14901"/>
          <p:cNvSpPr/>
          <p:nvPr/>
        </p:nvSpPr>
        <p:spPr>
          <a:xfrm>
            <a:off x="4356112" y="49874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02" name="object 14902"/>
          <p:cNvSpPr/>
          <p:nvPr/>
        </p:nvSpPr>
        <p:spPr>
          <a:xfrm>
            <a:off x="4357763" y="50530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03" name="object 14903"/>
          <p:cNvSpPr/>
          <p:nvPr/>
        </p:nvSpPr>
        <p:spPr>
          <a:xfrm>
            <a:off x="4357636" y="50474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04" name="object 14904"/>
          <p:cNvSpPr/>
          <p:nvPr/>
        </p:nvSpPr>
        <p:spPr>
          <a:xfrm>
            <a:off x="4357382" y="5026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05" name="object 14905"/>
          <p:cNvSpPr/>
          <p:nvPr/>
        </p:nvSpPr>
        <p:spPr>
          <a:xfrm>
            <a:off x="4357255" y="50038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06" name="object 14906"/>
          <p:cNvSpPr/>
          <p:nvPr/>
        </p:nvSpPr>
        <p:spPr>
          <a:xfrm>
            <a:off x="4357001" y="49950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07" name="object 14907"/>
          <p:cNvSpPr/>
          <p:nvPr/>
        </p:nvSpPr>
        <p:spPr>
          <a:xfrm>
            <a:off x="4356874" y="4985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08" name="object 14908"/>
          <p:cNvSpPr/>
          <p:nvPr/>
        </p:nvSpPr>
        <p:spPr>
          <a:xfrm>
            <a:off x="4356239" y="4971922"/>
            <a:ext cx="1270" cy="15875"/>
          </a:xfrm>
          <a:custGeom>
            <a:avLst/>
            <a:gdLst/>
            <a:ahLst/>
            <a:cxnLst/>
            <a:rect l="l" t="t" r="r" b="b"/>
            <a:pathLst>
              <a:path w="1270" h="15875">
                <a:moveTo>
                  <a:pt x="0" y="15494"/>
                </a:moveTo>
                <a:lnTo>
                  <a:pt x="0" y="0"/>
                </a:lnTo>
                <a:lnTo>
                  <a:pt x="762" y="0"/>
                </a:lnTo>
                <a:lnTo>
                  <a:pt x="762" y="1308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09" name="object 14909"/>
          <p:cNvSpPr/>
          <p:nvPr/>
        </p:nvSpPr>
        <p:spPr>
          <a:xfrm>
            <a:off x="4355858" y="496341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10" name="object 14910"/>
          <p:cNvSpPr/>
          <p:nvPr/>
        </p:nvSpPr>
        <p:spPr>
          <a:xfrm>
            <a:off x="4355731" y="49513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11" name="object 14911"/>
          <p:cNvSpPr/>
          <p:nvPr/>
        </p:nvSpPr>
        <p:spPr>
          <a:xfrm>
            <a:off x="4355477" y="49401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12" name="object 14912"/>
          <p:cNvSpPr/>
          <p:nvPr/>
        </p:nvSpPr>
        <p:spPr>
          <a:xfrm>
            <a:off x="4355350" y="49229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13" name="object 14913"/>
          <p:cNvSpPr/>
          <p:nvPr/>
        </p:nvSpPr>
        <p:spPr>
          <a:xfrm>
            <a:off x="4355096" y="49164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14" name="object 14914"/>
          <p:cNvSpPr/>
          <p:nvPr/>
        </p:nvSpPr>
        <p:spPr>
          <a:xfrm>
            <a:off x="4354969" y="49140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15" name="object 14915"/>
          <p:cNvSpPr/>
          <p:nvPr/>
        </p:nvSpPr>
        <p:spPr>
          <a:xfrm>
            <a:off x="4354715" y="48997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16" name="object 14916"/>
          <p:cNvSpPr/>
          <p:nvPr/>
        </p:nvSpPr>
        <p:spPr>
          <a:xfrm>
            <a:off x="4358398" y="50465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17" name="object 14917"/>
          <p:cNvSpPr/>
          <p:nvPr/>
        </p:nvSpPr>
        <p:spPr>
          <a:xfrm>
            <a:off x="4358144" y="4930266"/>
            <a:ext cx="635" cy="116839"/>
          </a:xfrm>
          <a:custGeom>
            <a:avLst/>
            <a:gdLst/>
            <a:ahLst/>
            <a:cxnLst/>
            <a:rect l="l" t="t" r="r" b="b"/>
            <a:pathLst>
              <a:path w="635" h="116839">
                <a:moveTo>
                  <a:pt x="190" y="-4762"/>
                </a:moveTo>
                <a:lnTo>
                  <a:pt x="190" y="12109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18" name="object 14918"/>
          <p:cNvSpPr/>
          <p:nvPr/>
        </p:nvSpPr>
        <p:spPr>
          <a:xfrm>
            <a:off x="4359160" y="49825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19" name="object 14919"/>
          <p:cNvSpPr/>
          <p:nvPr/>
        </p:nvSpPr>
        <p:spPr>
          <a:xfrm>
            <a:off x="4362906" y="4895278"/>
            <a:ext cx="0" cy="307975"/>
          </a:xfrm>
          <a:custGeom>
            <a:avLst/>
            <a:gdLst/>
            <a:ahLst/>
            <a:cxnLst/>
            <a:rect l="l" t="t" r="r" b="b"/>
            <a:pathLst>
              <a:path h="307975">
                <a:moveTo>
                  <a:pt x="0" y="0"/>
                </a:moveTo>
                <a:lnTo>
                  <a:pt x="0" y="307403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20" name="object 14920"/>
          <p:cNvSpPr/>
          <p:nvPr/>
        </p:nvSpPr>
        <p:spPr>
          <a:xfrm>
            <a:off x="4362843" y="5076952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5273"/>
                </a:moveTo>
                <a:lnTo>
                  <a:pt x="0" y="0"/>
                </a:lnTo>
                <a:lnTo>
                  <a:pt x="381" y="0"/>
                </a:lnTo>
                <a:lnTo>
                  <a:pt x="381" y="231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21" name="object 14921"/>
          <p:cNvSpPr/>
          <p:nvPr/>
        </p:nvSpPr>
        <p:spPr>
          <a:xfrm>
            <a:off x="4361700" y="5023103"/>
            <a:ext cx="1270" cy="38100"/>
          </a:xfrm>
          <a:custGeom>
            <a:avLst/>
            <a:gdLst/>
            <a:ahLst/>
            <a:cxnLst/>
            <a:rect l="l" t="t" r="r" b="b"/>
            <a:pathLst>
              <a:path w="1270" h="38100">
                <a:moveTo>
                  <a:pt x="0" y="37719"/>
                </a:moveTo>
                <a:lnTo>
                  <a:pt x="0" y="0"/>
                </a:lnTo>
                <a:lnTo>
                  <a:pt x="889" y="0"/>
                </a:lnTo>
                <a:lnTo>
                  <a:pt x="889" y="231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22" name="object 14922"/>
          <p:cNvSpPr/>
          <p:nvPr/>
        </p:nvSpPr>
        <p:spPr>
          <a:xfrm>
            <a:off x="4365764" y="5011483"/>
            <a:ext cx="0" cy="182880"/>
          </a:xfrm>
          <a:custGeom>
            <a:avLst/>
            <a:gdLst/>
            <a:ahLst/>
            <a:cxnLst/>
            <a:rect l="l" t="t" r="r" b="b"/>
            <a:pathLst>
              <a:path h="182879">
                <a:moveTo>
                  <a:pt x="0" y="0"/>
                </a:moveTo>
                <a:lnTo>
                  <a:pt x="0" y="18275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23" name="object 14923"/>
          <p:cNvSpPr/>
          <p:nvPr/>
        </p:nvSpPr>
        <p:spPr>
          <a:xfrm>
            <a:off x="4365383" y="5033390"/>
            <a:ext cx="1270" cy="34925"/>
          </a:xfrm>
          <a:custGeom>
            <a:avLst/>
            <a:gdLst/>
            <a:ahLst/>
            <a:cxnLst/>
            <a:rect l="l" t="t" r="r" b="b"/>
            <a:pathLst>
              <a:path w="1270" h="34925">
                <a:moveTo>
                  <a:pt x="0" y="34544"/>
                </a:moveTo>
                <a:lnTo>
                  <a:pt x="0" y="0"/>
                </a:lnTo>
                <a:lnTo>
                  <a:pt x="762" y="0"/>
                </a:lnTo>
                <a:lnTo>
                  <a:pt x="762" y="175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24" name="object 14924"/>
          <p:cNvSpPr/>
          <p:nvPr/>
        </p:nvSpPr>
        <p:spPr>
          <a:xfrm>
            <a:off x="4365002" y="5030851"/>
            <a:ext cx="1270" cy="15875"/>
          </a:xfrm>
          <a:custGeom>
            <a:avLst/>
            <a:gdLst/>
            <a:ahLst/>
            <a:cxnLst/>
            <a:rect l="l" t="t" r="r" b="b"/>
            <a:pathLst>
              <a:path w="1270" h="15875">
                <a:moveTo>
                  <a:pt x="0" y="15621"/>
                </a:moveTo>
                <a:lnTo>
                  <a:pt x="0" y="0"/>
                </a:lnTo>
                <a:lnTo>
                  <a:pt x="762" y="0"/>
                </a:lnTo>
                <a:lnTo>
                  <a:pt x="762" y="254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25" name="object 14925"/>
          <p:cNvSpPr/>
          <p:nvPr/>
        </p:nvSpPr>
        <p:spPr>
          <a:xfrm>
            <a:off x="4364240" y="5005323"/>
            <a:ext cx="1270" cy="11430"/>
          </a:xfrm>
          <a:custGeom>
            <a:avLst/>
            <a:gdLst/>
            <a:ahLst/>
            <a:cxnLst/>
            <a:rect l="l" t="t" r="r" b="b"/>
            <a:pathLst>
              <a:path w="1270" h="11429">
                <a:moveTo>
                  <a:pt x="0" y="11302"/>
                </a:moveTo>
                <a:lnTo>
                  <a:pt x="0" y="0"/>
                </a:lnTo>
                <a:lnTo>
                  <a:pt x="762" y="0"/>
                </a:lnTo>
                <a:lnTo>
                  <a:pt x="762" y="1092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26" name="object 14926"/>
          <p:cNvSpPr/>
          <p:nvPr/>
        </p:nvSpPr>
        <p:spPr>
          <a:xfrm>
            <a:off x="4367161" y="51005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27" name="object 14927"/>
          <p:cNvSpPr/>
          <p:nvPr/>
        </p:nvSpPr>
        <p:spPr>
          <a:xfrm>
            <a:off x="4367034" y="50708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28" name="object 14928"/>
          <p:cNvSpPr/>
          <p:nvPr/>
        </p:nvSpPr>
        <p:spPr>
          <a:xfrm>
            <a:off x="4367796" y="51057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29" name="object 14929"/>
          <p:cNvSpPr/>
          <p:nvPr/>
        </p:nvSpPr>
        <p:spPr>
          <a:xfrm>
            <a:off x="4367542" y="50673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30" name="object 14930"/>
          <p:cNvSpPr/>
          <p:nvPr/>
        </p:nvSpPr>
        <p:spPr>
          <a:xfrm>
            <a:off x="4367161" y="5048884"/>
            <a:ext cx="635" cy="22225"/>
          </a:xfrm>
          <a:custGeom>
            <a:avLst/>
            <a:gdLst/>
            <a:ahLst/>
            <a:cxnLst/>
            <a:rect l="l" t="t" r="r" b="b"/>
            <a:pathLst>
              <a:path w="635" h="22225">
                <a:moveTo>
                  <a:pt x="0" y="21971"/>
                </a:moveTo>
                <a:lnTo>
                  <a:pt x="0" y="0"/>
                </a:lnTo>
                <a:lnTo>
                  <a:pt x="508" y="0"/>
                </a:lnTo>
                <a:lnTo>
                  <a:pt x="508" y="184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31" name="object 14931"/>
          <p:cNvSpPr/>
          <p:nvPr/>
        </p:nvSpPr>
        <p:spPr>
          <a:xfrm>
            <a:off x="4368685" y="5055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32" name="object 14932"/>
          <p:cNvSpPr/>
          <p:nvPr/>
        </p:nvSpPr>
        <p:spPr>
          <a:xfrm>
            <a:off x="4369447" y="50772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33" name="object 14933"/>
          <p:cNvSpPr/>
          <p:nvPr/>
        </p:nvSpPr>
        <p:spPr>
          <a:xfrm>
            <a:off x="4369320" y="5062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34" name="object 14934"/>
          <p:cNvSpPr/>
          <p:nvPr/>
        </p:nvSpPr>
        <p:spPr>
          <a:xfrm>
            <a:off x="4369066" y="50533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35" name="object 14935"/>
          <p:cNvSpPr/>
          <p:nvPr/>
        </p:nvSpPr>
        <p:spPr>
          <a:xfrm>
            <a:off x="4368812" y="5043170"/>
            <a:ext cx="635" cy="12065"/>
          </a:xfrm>
          <a:custGeom>
            <a:avLst/>
            <a:gdLst/>
            <a:ahLst/>
            <a:cxnLst/>
            <a:rect l="l" t="t" r="r" b="b"/>
            <a:pathLst>
              <a:path w="635" h="12064">
                <a:moveTo>
                  <a:pt x="0" y="12064"/>
                </a:moveTo>
                <a:lnTo>
                  <a:pt x="0" y="0"/>
                </a:lnTo>
                <a:lnTo>
                  <a:pt x="381" y="0"/>
                </a:lnTo>
                <a:lnTo>
                  <a:pt x="381" y="101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36" name="object 14936"/>
          <p:cNvSpPr/>
          <p:nvPr/>
        </p:nvSpPr>
        <p:spPr>
          <a:xfrm>
            <a:off x="4368558" y="50365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37" name="object 14937"/>
          <p:cNvSpPr/>
          <p:nvPr/>
        </p:nvSpPr>
        <p:spPr>
          <a:xfrm>
            <a:off x="4368304" y="50333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38" name="object 14938"/>
          <p:cNvSpPr/>
          <p:nvPr/>
        </p:nvSpPr>
        <p:spPr>
          <a:xfrm>
            <a:off x="4368177" y="50220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39" name="object 14939"/>
          <p:cNvSpPr/>
          <p:nvPr/>
        </p:nvSpPr>
        <p:spPr>
          <a:xfrm>
            <a:off x="4367415" y="5019421"/>
            <a:ext cx="1270" cy="29845"/>
          </a:xfrm>
          <a:custGeom>
            <a:avLst/>
            <a:gdLst/>
            <a:ahLst/>
            <a:cxnLst/>
            <a:rect l="l" t="t" r="r" b="b"/>
            <a:pathLst>
              <a:path w="1270" h="29845">
                <a:moveTo>
                  <a:pt x="0" y="29463"/>
                </a:moveTo>
                <a:lnTo>
                  <a:pt x="0" y="0"/>
                </a:lnTo>
                <a:lnTo>
                  <a:pt x="889" y="0"/>
                </a:lnTo>
                <a:lnTo>
                  <a:pt x="889" y="266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40" name="object 14940"/>
          <p:cNvSpPr/>
          <p:nvPr/>
        </p:nvSpPr>
        <p:spPr>
          <a:xfrm>
            <a:off x="4366780" y="500595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34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41" name="object 14941"/>
          <p:cNvSpPr/>
          <p:nvPr/>
        </p:nvSpPr>
        <p:spPr>
          <a:xfrm>
            <a:off x="4366653" y="4999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42" name="object 14942"/>
          <p:cNvSpPr/>
          <p:nvPr/>
        </p:nvSpPr>
        <p:spPr>
          <a:xfrm>
            <a:off x="4364621" y="4992242"/>
            <a:ext cx="2540" cy="13335"/>
          </a:xfrm>
          <a:custGeom>
            <a:avLst/>
            <a:gdLst/>
            <a:ahLst/>
            <a:cxnLst/>
            <a:rect l="l" t="t" r="r" b="b"/>
            <a:pathLst>
              <a:path w="2539" h="13335">
                <a:moveTo>
                  <a:pt x="0" y="13080"/>
                </a:moveTo>
                <a:lnTo>
                  <a:pt x="0" y="0"/>
                </a:lnTo>
                <a:lnTo>
                  <a:pt x="2286" y="0"/>
                </a:lnTo>
                <a:lnTo>
                  <a:pt x="2286" y="74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43" name="object 14943"/>
          <p:cNvSpPr/>
          <p:nvPr/>
        </p:nvSpPr>
        <p:spPr>
          <a:xfrm>
            <a:off x="4363732" y="4989195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032" y="0"/>
                </a:lnTo>
                <a:lnTo>
                  <a:pt x="2032" y="30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44" name="object 14944"/>
          <p:cNvSpPr/>
          <p:nvPr/>
        </p:nvSpPr>
        <p:spPr>
          <a:xfrm>
            <a:off x="4363605" y="496671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24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45" name="object 14945"/>
          <p:cNvSpPr/>
          <p:nvPr/>
        </p:nvSpPr>
        <p:spPr>
          <a:xfrm>
            <a:off x="4361065" y="4965953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0" y="11937"/>
                </a:moveTo>
                <a:lnTo>
                  <a:pt x="0" y="0"/>
                </a:lnTo>
                <a:lnTo>
                  <a:pt x="3048" y="0"/>
                </a:lnTo>
                <a:lnTo>
                  <a:pt x="3048" y="7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46" name="object 14946"/>
          <p:cNvSpPr/>
          <p:nvPr/>
        </p:nvSpPr>
        <p:spPr>
          <a:xfrm>
            <a:off x="4360176" y="4943094"/>
            <a:ext cx="2540" cy="34925"/>
          </a:xfrm>
          <a:custGeom>
            <a:avLst/>
            <a:gdLst/>
            <a:ahLst/>
            <a:cxnLst/>
            <a:rect l="l" t="t" r="r" b="b"/>
            <a:pathLst>
              <a:path w="2539" h="34925">
                <a:moveTo>
                  <a:pt x="0" y="34671"/>
                </a:moveTo>
                <a:lnTo>
                  <a:pt x="0" y="0"/>
                </a:lnTo>
                <a:lnTo>
                  <a:pt x="2413" y="0"/>
                </a:lnTo>
                <a:lnTo>
                  <a:pt x="2413" y="228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47" name="object 14947"/>
          <p:cNvSpPr/>
          <p:nvPr/>
        </p:nvSpPr>
        <p:spPr>
          <a:xfrm>
            <a:off x="4359795" y="4928870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651" y="0"/>
                </a:lnTo>
                <a:lnTo>
                  <a:pt x="1651" y="14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48" name="object 14948"/>
          <p:cNvSpPr/>
          <p:nvPr/>
        </p:nvSpPr>
        <p:spPr>
          <a:xfrm>
            <a:off x="4358398" y="4892040"/>
            <a:ext cx="635" cy="38735"/>
          </a:xfrm>
          <a:custGeom>
            <a:avLst/>
            <a:gdLst/>
            <a:ahLst/>
            <a:cxnLst/>
            <a:rect l="l" t="t" r="r" b="b"/>
            <a:pathLst>
              <a:path w="635" h="38735">
                <a:moveTo>
                  <a:pt x="0" y="38226"/>
                </a:moveTo>
                <a:lnTo>
                  <a:pt x="0" y="0"/>
                </a:lnTo>
                <a:lnTo>
                  <a:pt x="635" y="0"/>
                </a:lnTo>
                <a:lnTo>
                  <a:pt x="635" y="80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49" name="object 14949"/>
          <p:cNvSpPr/>
          <p:nvPr/>
        </p:nvSpPr>
        <p:spPr>
          <a:xfrm>
            <a:off x="4354969" y="4888229"/>
            <a:ext cx="3810" cy="12065"/>
          </a:xfrm>
          <a:custGeom>
            <a:avLst/>
            <a:gdLst/>
            <a:ahLst/>
            <a:cxnLst/>
            <a:rect l="l" t="t" r="r" b="b"/>
            <a:pathLst>
              <a:path w="3810" h="12064">
                <a:moveTo>
                  <a:pt x="0" y="11557"/>
                </a:moveTo>
                <a:lnTo>
                  <a:pt x="0" y="0"/>
                </a:lnTo>
                <a:lnTo>
                  <a:pt x="3682" y="0"/>
                </a:lnTo>
                <a:lnTo>
                  <a:pt x="3682" y="38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50" name="object 14950"/>
          <p:cNvSpPr/>
          <p:nvPr/>
        </p:nvSpPr>
        <p:spPr>
          <a:xfrm>
            <a:off x="4354588" y="4872735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1549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51" name="object 14951"/>
          <p:cNvSpPr/>
          <p:nvPr/>
        </p:nvSpPr>
        <p:spPr>
          <a:xfrm>
            <a:off x="4354334" y="4867021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57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52" name="object 14952"/>
          <p:cNvSpPr/>
          <p:nvPr/>
        </p:nvSpPr>
        <p:spPr>
          <a:xfrm>
            <a:off x="4354207" y="485203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53" name="object 14953"/>
          <p:cNvSpPr/>
          <p:nvPr/>
        </p:nvSpPr>
        <p:spPr>
          <a:xfrm>
            <a:off x="4353953" y="4842890"/>
            <a:ext cx="635" cy="31750"/>
          </a:xfrm>
          <a:custGeom>
            <a:avLst/>
            <a:gdLst/>
            <a:ahLst/>
            <a:cxnLst/>
            <a:rect l="l" t="t" r="r" b="b"/>
            <a:pathLst>
              <a:path w="635" h="31750">
                <a:moveTo>
                  <a:pt x="0" y="31750"/>
                </a:moveTo>
                <a:lnTo>
                  <a:pt x="0" y="0"/>
                </a:lnTo>
                <a:lnTo>
                  <a:pt x="635" y="0"/>
                </a:lnTo>
                <a:lnTo>
                  <a:pt x="635" y="91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54" name="object 14954"/>
          <p:cNvSpPr/>
          <p:nvPr/>
        </p:nvSpPr>
        <p:spPr>
          <a:xfrm>
            <a:off x="4353572" y="482422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55" name="object 14955"/>
          <p:cNvSpPr/>
          <p:nvPr/>
        </p:nvSpPr>
        <p:spPr>
          <a:xfrm>
            <a:off x="4353318" y="4818634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0" y="49784"/>
                </a:moveTo>
                <a:lnTo>
                  <a:pt x="0" y="0"/>
                </a:lnTo>
                <a:lnTo>
                  <a:pt x="635" y="0"/>
                </a:lnTo>
                <a:lnTo>
                  <a:pt x="635" y="55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56" name="object 14956"/>
          <p:cNvSpPr/>
          <p:nvPr/>
        </p:nvSpPr>
        <p:spPr>
          <a:xfrm>
            <a:off x="4352937" y="4804790"/>
            <a:ext cx="1270" cy="59690"/>
          </a:xfrm>
          <a:custGeom>
            <a:avLst/>
            <a:gdLst/>
            <a:ahLst/>
            <a:cxnLst/>
            <a:rect l="l" t="t" r="r" b="b"/>
            <a:pathLst>
              <a:path w="1270" h="59689">
                <a:moveTo>
                  <a:pt x="0" y="59436"/>
                </a:moveTo>
                <a:lnTo>
                  <a:pt x="0" y="0"/>
                </a:lnTo>
                <a:lnTo>
                  <a:pt x="762" y="0"/>
                </a:lnTo>
                <a:lnTo>
                  <a:pt x="762" y="138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57" name="object 14957"/>
          <p:cNvSpPr/>
          <p:nvPr/>
        </p:nvSpPr>
        <p:spPr>
          <a:xfrm>
            <a:off x="4348365" y="4801742"/>
            <a:ext cx="5080" cy="20320"/>
          </a:xfrm>
          <a:custGeom>
            <a:avLst/>
            <a:gdLst/>
            <a:ahLst/>
            <a:cxnLst/>
            <a:rect l="l" t="t" r="r" b="b"/>
            <a:pathLst>
              <a:path w="5079" h="20320">
                <a:moveTo>
                  <a:pt x="0" y="19812"/>
                </a:moveTo>
                <a:lnTo>
                  <a:pt x="0" y="0"/>
                </a:lnTo>
                <a:lnTo>
                  <a:pt x="4953" y="0"/>
                </a:lnTo>
                <a:lnTo>
                  <a:pt x="4953" y="30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58" name="object 14958"/>
          <p:cNvSpPr/>
          <p:nvPr/>
        </p:nvSpPr>
        <p:spPr>
          <a:xfrm>
            <a:off x="4347857" y="4794758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921" y="0"/>
                </a:lnTo>
                <a:lnTo>
                  <a:pt x="2921" y="69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59" name="object 14959"/>
          <p:cNvSpPr/>
          <p:nvPr/>
        </p:nvSpPr>
        <p:spPr>
          <a:xfrm>
            <a:off x="4347730" y="4761991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327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60" name="object 14960"/>
          <p:cNvSpPr/>
          <p:nvPr/>
        </p:nvSpPr>
        <p:spPr>
          <a:xfrm>
            <a:off x="4347476" y="473544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61" name="object 14961"/>
          <p:cNvSpPr/>
          <p:nvPr/>
        </p:nvSpPr>
        <p:spPr>
          <a:xfrm>
            <a:off x="4347349" y="47331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62" name="object 14962"/>
          <p:cNvSpPr/>
          <p:nvPr/>
        </p:nvSpPr>
        <p:spPr>
          <a:xfrm>
            <a:off x="4347095" y="47266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63" name="object 14963"/>
          <p:cNvSpPr/>
          <p:nvPr/>
        </p:nvSpPr>
        <p:spPr>
          <a:xfrm>
            <a:off x="4346968" y="4725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64" name="object 14964"/>
          <p:cNvSpPr/>
          <p:nvPr/>
        </p:nvSpPr>
        <p:spPr>
          <a:xfrm>
            <a:off x="4346714" y="47199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65" name="object 14965"/>
          <p:cNvSpPr/>
          <p:nvPr/>
        </p:nvSpPr>
        <p:spPr>
          <a:xfrm>
            <a:off x="4326775" y="4713985"/>
            <a:ext cx="20320" cy="6350"/>
          </a:xfrm>
          <a:custGeom>
            <a:avLst/>
            <a:gdLst/>
            <a:ahLst/>
            <a:cxnLst/>
            <a:rect l="l" t="t" r="r" b="b"/>
            <a:pathLst>
              <a:path w="20320" h="6350">
                <a:moveTo>
                  <a:pt x="0" y="6096"/>
                </a:moveTo>
                <a:lnTo>
                  <a:pt x="0" y="0"/>
                </a:lnTo>
                <a:lnTo>
                  <a:pt x="20193" y="0"/>
                </a:lnTo>
                <a:lnTo>
                  <a:pt x="20193" y="59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66" name="object 14966"/>
          <p:cNvSpPr/>
          <p:nvPr/>
        </p:nvSpPr>
        <p:spPr>
          <a:xfrm>
            <a:off x="4326394" y="4704079"/>
            <a:ext cx="10795" cy="100965"/>
          </a:xfrm>
          <a:custGeom>
            <a:avLst/>
            <a:gdLst/>
            <a:ahLst/>
            <a:cxnLst/>
            <a:rect l="l" t="t" r="r" b="b"/>
            <a:pathLst>
              <a:path w="10795" h="100964">
                <a:moveTo>
                  <a:pt x="0" y="100457"/>
                </a:moveTo>
                <a:lnTo>
                  <a:pt x="0" y="0"/>
                </a:lnTo>
                <a:lnTo>
                  <a:pt x="10414" y="0"/>
                </a:lnTo>
                <a:lnTo>
                  <a:pt x="10414" y="990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67" name="object 14967"/>
          <p:cNvSpPr/>
          <p:nvPr/>
        </p:nvSpPr>
        <p:spPr>
          <a:xfrm>
            <a:off x="4370082" y="47341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68" name="object 14968"/>
          <p:cNvSpPr/>
          <p:nvPr/>
        </p:nvSpPr>
        <p:spPr>
          <a:xfrm>
            <a:off x="4370971" y="47858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69" name="object 14969"/>
          <p:cNvSpPr/>
          <p:nvPr/>
        </p:nvSpPr>
        <p:spPr>
          <a:xfrm>
            <a:off x="4371733" y="47541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70" name="object 14970"/>
          <p:cNvSpPr/>
          <p:nvPr/>
        </p:nvSpPr>
        <p:spPr>
          <a:xfrm>
            <a:off x="4371606" y="46863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71" name="object 14971"/>
          <p:cNvSpPr/>
          <p:nvPr/>
        </p:nvSpPr>
        <p:spPr>
          <a:xfrm>
            <a:off x="4376559" y="5088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72" name="object 14972"/>
          <p:cNvSpPr/>
          <p:nvPr/>
        </p:nvSpPr>
        <p:spPr>
          <a:xfrm>
            <a:off x="4377067" y="50822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73" name="object 14973"/>
          <p:cNvSpPr/>
          <p:nvPr/>
        </p:nvSpPr>
        <p:spPr>
          <a:xfrm>
            <a:off x="4376940" y="50610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74" name="object 14974"/>
          <p:cNvSpPr/>
          <p:nvPr/>
        </p:nvSpPr>
        <p:spPr>
          <a:xfrm>
            <a:off x="4376559" y="5042027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253" y="-4762"/>
                </a:moveTo>
                <a:lnTo>
                  <a:pt x="253" y="5086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75" name="object 14975"/>
          <p:cNvSpPr/>
          <p:nvPr/>
        </p:nvSpPr>
        <p:spPr>
          <a:xfrm>
            <a:off x="4376305" y="5026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76" name="object 14976"/>
          <p:cNvSpPr/>
          <p:nvPr/>
        </p:nvSpPr>
        <p:spPr>
          <a:xfrm>
            <a:off x="4376178" y="5017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77" name="object 14977"/>
          <p:cNvSpPr/>
          <p:nvPr/>
        </p:nvSpPr>
        <p:spPr>
          <a:xfrm>
            <a:off x="4375924" y="50114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78" name="object 14978"/>
          <p:cNvSpPr/>
          <p:nvPr/>
        </p:nvSpPr>
        <p:spPr>
          <a:xfrm>
            <a:off x="4375797" y="4988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79" name="object 14979"/>
          <p:cNvSpPr/>
          <p:nvPr/>
        </p:nvSpPr>
        <p:spPr>
          <a:xfrm>
            <a:off x="4375543" y="49672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80" name="object 14980"/>
          <p:cNvSpPr/>
          <p:nvPr/>
        </p:nvSpPr>
        <p:spPr>
          <a:xfrm>
            <a:off x="4375416" y="4952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81" name="object 14981"/>
          <p:cNvSpPr/>
          <p:nvPr/>
        </p:nvSpPr>
        <p:spPr>
          <a:xfrm>
            <a:off x="4375162" y="49414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82" name="object 14982"/>
          <p:cNvSpPr/>
          <p:nvPr/>
        </p:nvSpPr>
        <p:spPr>
          <a:xfrm>
            <a:off x="4375035" y="4928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83" name="object 14983"/>
          <p:cNvSpPr/>
          <p:nvPr/>
        </p:nvSpPr>
        <p:spPr>
          <a:xfrm>
            <a:off x="4374781" y="49223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84" name="object 14984"/>
          <p:cNvSpPr/>
          <p:nvPr/>
        </p:nvSpPr>
        <p:spPr>
          <a:xfrm>
            <a:off x="4374654" y="49005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85" name="object 14985"/>
          <p:cNvSpPr/>
          <p:nvPr/>
        </p:nvSpPr>
        <p:spPr>
          <a:xfrm>
            <a:off x="4374400" y="48779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86" name="object 14986"/>
          <p:cNvSpPr/>
          <p:nvPr/>
        </p:nvSpPr>
        <p:spPr>
          <a:xfrm>
            <a:off x="4374273" y="48569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87" name="object 14987"/>
          <p:cNvSpPr/>
          <p:nvPr/>
        </p:nvSpPr>
        <p:spPr>
          <a:xfrm>
            <a:off x="4374019" y="48454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88" name="object 14988"/>
          <p:cNvSpPr/>
          <p:nvPr/>
        </p:nvSpPr>
        <p:spPr>
          <a:xfrm>
            <a:off x="4373892" y="4836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89" name="object 14989"/>
          <p:cNvSpPr/>
          <p:nvPr/>
        </p:nvSpPr>
        <p:spPr>
          <a:xfrm>
            <a:off x="4373638" y="48139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90" name="object 14990"/>
          <p:cNvSpPr/>
          <p:nvPr/>
        </p:nvSpPr>
        <p:spPr>
          <a:xfrm>
            <a:off x="4373511" y="47805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91" name="object 14991"/>
          <p:cNvSpPr/>
          <p:nvPr/>
        </p:nvSpPr>
        <p:spPr>
          <a:xfrm>
            <a:off x="4373257" y="47651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92" name="object 14992"/>
          <p:cNvSpPr/>
          <p:nvPr/>
        </p:nvSpPr>
        <p:spPr>
          <a:xfrm>
            <a:off x="4378845" y="49743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93" name="object 14993"/>
          <p:cNvSpPr/>
          <p:nvPr/>
        </p:nvSpPr>
        <p:spPr>
          <a:xfrm>
            <a:off x="4379353" y="50062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94" name="object 14994"/>
          <p:cNvSpPr/>
          <p:nvPr/>
        </p:nvSpPr>
        <p:spPr>
          <a:xfrm>
            <a:off x="4379226" y="49207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95" name="object 14995"/>
          <p:cNvSpPr/>
          <p:nvPr/>
        </p:nvSpPr>
        <p:spPr>
          <a:xfrm>
            <a:off x="4378845" y="4886578"/>
            <a:ext cx="635" cy="88265"/>
          </a:xfrm>
          <a:custGeom>
            <a:avLst/>
            <a:gdLst/>
            <a:ahLst/>
            <a:cxnLst/>
            <a:rect l="l" t="t" r="r" b="b"/>
            <a:pathLst>
              <a:path w="635" h="88264">
                <a:moveTo>
                  <a:pt x="254" y="-4762"/>
                </a:moveTo>
                <a:lnTo>
                  <a:pt x="254" y="925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96" name="object 14996"/>
          <p:cNvSpPr/>
          <p:nvPr/>
        </p:nvSpPr>
        <p:spPr>
          <a:xfrm>
            <a:off x="4378591" y="48508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97" name="object 14997"/>
          <p:cNvSpPr/>
          <p:nvPr/>
        </p:nvSpPr>
        <p:spPr>
          <a:xfrm>
            <a:off x="4378464" y="48294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98" name="object 14998"/>
          <p:cNvSpPr/>
          <p:nvPr/>
        </p:nvSpPr>
        <p:spPr>
          <a:xfrm>
            <a:off x="4380750" y="4968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999" name="object 14999"/>
          <p:cNvSpPr/>
          <p:nvPr/>
        </p:nvSpPr>
        <p:spPr>
          <a:xfrm>
            <a:off x="4380496" y="49020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00" name="object 15000"/>
          <p:cNvSpPr/>
          <p:nvPr/>
        </p:nvSpPr>
        <p:spPr>
          <a:xfrm>
            <a:off x="4381258" y="49716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01" name="object 15001"/>
          <p:cNvSpPr/>
          <p:nvPr/>
        </p:nvSpPr>
        <p:spPr>
          <a:xfrm>
            <a:off x="4381639" y="49505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02" name="object 15002"/>
          <p:cNvSpPr/>
          <p:nvPr/>
        </p:nvSpPr>
        <p:spPr>
          <a:xfrm>
            <a:off x="4381385" y="4909692"/>
            <a:ext cx="635" cy="62230"/>
          </a:xfrm>
          <a:custGeom>
            <a:avLst/>
            <a:gdLst/>
            <a:ahLst/>
            <a:cxnLst/>
            <a:rect l="l" t="t" r="r" b="b"/>
            <a:pathLst>
              <a:path w="635" h="62229">
                <a:moveTo>
                  <a:pt x="190" y="-4762"/>
                </a:moveTo>
                <a:lnTo>
                  <a:pt x="190" y="6673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03" name="object 15003"/>
          <p:cNvSpPr/>
          <p:nvPr/>
        </p:nvSpPr>
        <p:spPr>
          <a:xfrm>
            <a:off x="4381131" y="48997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04" name="object 15004"/>
          <p:cNvSpPr/>
          <p:nvPr/>
        </p:nvSpPr>
        <p:spPr>
          <a:xfrm>
            <a:off x="4380623" y="4882134"/>
            <a:ext cx="1270" cy="20320"/>
          </a:xfrm>
          <a:custGeom>
            <a:avLst/>
            <a:gdLst/>
            <a:ahLst/>
            <a:cxnLst/>
            <a:rect l="l" t="t" r="r" b="b"/>
            <a:pathLst>
              <a:path w="1270" h="20320">
                <a:moveTo>
                  <a:pt x="0" y="19938"/>
                </a:moveTo>
                <a:lnTo>
                  <a:pt x="0" y="0"/>
                </a:lnTo>
                <a:lnTo>
                  <a:pt x="762" y="0"/>
                </a:lnTo>
                <a:lnTo>
                  <a:pt x="762" y="1765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05" name="object 15005"/>
          <p:cNvSpPr/>
          <p:nvPr/>
        </p:nvSpPr>
        <p:spPr>
          <a:xfrm>
            <a:off x="4380369" y="48588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06" name="object 15006"/>
          <p:cNvSpPr/>
          <p:nvPr/>
        </p:nvSpPr>
        <p:spPr>
          <a:xfrm>
            <a:off x="4383544" y="49820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07" name="object 15007"/>
          <p:cNvSpPr/>
          <p:nvPr/>
        </p:nvSpPr>
        <p:spPr>
          <a:xfrm>
            <a:off x="4384306" y="5038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08" name="object 15008"/>
          <p:cNvSpPr/>
          <p:nvPr/>
        </p:nvSpPr>
        <p:spPr>
          <a:xfrm>
            <a:off x="4384941" y="50864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09" name="object 15009"/>
          <p:cNvSpPr/>
          <p:nvPr/>
        </p:nvSpPr>
        <p:spPr>
          <a:xfrm>
            <a:off x="4385449" y="5066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10" name="object 15010"/>
          <p:cNvSpPr/>
          <p:nvPr/>
        </p:nvSpPr>
        <p:spPr>
          <a:xfrm>
            <a:off x="4385322" y="50540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11" name="object 15011"/>
          <p:cNvSpPr/>
          <p:nvPr/>
        </p:nvSpPr>
        <p:spPr>
          <a:xfrm>
            <a:off x="4384941" y="5047234"/>
            <a:ext cx="635" cy="39370"/>
          </a:xfrm>
          <a:custGeom>
            <a:avLst/>
            <a:gdLst/>
            <a:ahLst/>
            <a:cxnLst/>
            <a:rect l="l" t="t" r="r" b="b"/>
            <a:pathLst>
              <a:path w="635" h="39370">
                <a:moveTo>
                  <a:pt x="0" y="39242"/>
                </a:moveTo>
                <a:lnTo>
                  <a:pt x="0" y="0"/>
                </a:lnTo>
                <a:lnTo>
                  <a:pt x="508" y="0"/>
                </a:lnTo>
                <a:lnTo>
                  <a:pt x="508" y="68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12" name="object 15012"/>
          <p:cNvSpPr/>
          <p:nvPr/>
        </p:nvSpPr>
        <p:spPr>
          <a:xfrm>
            <a:off x="4386084" y="50886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13" name="object 15013"/>
          <p:cNvSpPr/>
          <p:nvPr/>
        </p:nvSpPr>
        <p:spPr>
          <a:xfrm>
            <a:off x="4386465" y="50986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14" name="object 15014"/>
          <p:cNvSpPr/>
          <p:nvPr/>
        </p:nvSpPr>
        <p:spPr>
          <a:xfrm>
            <a:off x="4386846" y="50946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15" name="object 15015"/>
          <p:cNvSpPr/>
          <p:nvPr/>
        </p:nvSpPr>
        <p:spPr>
          <a:xfrm>
            <a:off x="4387354" y="51165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16" name="object 15016"/>
          <p:cNvSpPr/>
          <p:nvPr/>
        </p:nvSpPr>
        <p:spPr>
          <a:xfrm>
            <a:off x="4387735" y="5109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17" name="object 15017"/>
          <p:cNvSpPr/>
          <p:nvPr/>
        </p:nvSpPr>
        <p:spPr>
          <a:xfrm>
            <a:off x="4387481" y="5102986"/>
            <a:ext cx="635" cy="13970"/>
          </a:xfrm>
          <a:custGeom>
            <a:avLst/>
            <a:gdLst/>
            <a:ahLst/>
            <a:cxnLst/>
            <a:rect l="l" t="t" r="r" b="b"/>
            <a:pathLst>
              <a:path w="635" h="13970">
                <a:moveTo>
                  <a:pt x="0" y="13588"/>
                </a:moveTo>
                <a:lnTo>
                  <a:pt x="0" y="0"/>
                </a:lnTo>
                <a:lnTo>
                  <a:pt x="381" y="0"/>
                </a:lnTo>
                <a:lnTo>
                  <a:pt x="381" y="69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18" name="object 15018"/>
          <p:cNvSpPr/>
          <p:nvPr/>
        </p:nvSpPr>
        <p:spPr>
          <a:xfrm>
            <a:off x="4387227" y="50910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19" name="object 15019"/>
          <p:cNvSpPr/>
          <p:nvPr/>
        </p:nvSpPr>
        <p:spPr>
          <a:xfrm>
            <a:off x="4386846" y="5072507"/>
            <a:ext cx="635" cy="22225"/>
          </a:xfrm>
          <a:custGeom>
            <a:avLst/>
            <a:gdLst/>
            <a:ahLst/>
            <a:cxnLst/>
            <a:rect l="l" t="t" r="r" b="b"/>
            <a:pathLst>
              <a:path w="635" h="22225">
                <a:moveTo>
                  <a:pt x="0" y="22098"/>
                </a:moveTo>
                <a:lnTo>
                  <a:pt x="0" y="0"/>
                </a:lnTo>
                <a:lnTo>
                  <a:pt x="635" y="0"/>
                </a:lnTo>
                <a:lnTo>
                  <a:pt x="635" y="185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20" name="object 15020"/>
          <p:cNvSpPr/>
          <p:nvPr/>
        </p:nvSpPr>
        <p:spPr>
          <a:xfrm>
            <a:off x="4386465" y="5058409"/>
            <a:ext cx="1270" cy="40640"/>
          </a:xfrm>
          <a:custGeom>
            <a:avLst/>
            <a:gdLst/>
            <a:ahLst/>
            <a:cxnLst/>
            <a:rect l="l" t="t" r="r" b="b"/>
            <a:pathLst>
              <a:path w="1270" h="40639">
                <a:moveTo>
                  <a:pt x="0" y="40259"/>
                </a:moveTo>
                <a:lnTo>
                  <a:pt x="0" y="0"/>
                </a:lnTo>
                <a:lnTo>
                  <a:pt x="762" y="0"/>
                </a:lnTo>
                <a:lnTo>
                  <a:pt x="762" y="1409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21" name="object 15021"/>
          <p:cNvSpPr/>
          <p:nvPr/>
        </p:nvSpPr>
        <p:spPr>
          <a:xfrm>
            <a:off x="4386084" y="5052440"/>
            <a:ext cx="1270" cy="36195"/>
          </a:xfrm>
          <a:custGeom>
            <a:avLst/>
            <a:gdLst/>
            <a:ahLst/>
            <a:cxnLst/>
            <a:rect l="l" t="t" r="r" b="b"/>
            <a:pathLst>
              <a:path w="1270" h="36195">
                <a:moveTo>
                  <a:pt x="0" y="36195"/>
                </a:moveTo>
                <a:lnTo>
                  <a:pt x="0" y="0"/>
                </a:lnTo>
                <a:lnTo>
                  <a:pt x="762" y="0"/>
                </a:lnTo>
                <a:lnTo>
                  <a:pt x="762" y="59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22" name="object 15022"/>
          <p:cNvSpPr/>
          <p:nvPr/>
        </p:nvSpPr>
        <p:spPr>
          <a:xfrm>
            <a:off x="4385830" y="50449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23" name="object 15023"/>
          <p:cNvSpPr/>
          <p:nvPr/>
        </p:nvSpPr>
        <p:spPr>
          <a:xfrm>
            <a:off x="4385195" y="5024120"/>
            <a:ext cx="1270" cy="23495"/>
          </a:xfrm>
          <a:custGeom>
            <a:avLst/>
            <a:gdLst/>
            <a:ahLst/>
            <a:cxnLst/>
            <a:rect l="l" t="t" r="r" b="b"/>
            <a:pathLst>
              <a:path w="1270" h="23495">
                <a:moveTo>
                  <a:pt x="0" y="23113"/>
                </a:moveTo>
                <a:lnTo>
                  <a:pt x="0" y="0"/>
                </a:lnTo>
                <a:lnTo>
                  <a:pt x="1016" y="0"/>
                </a:lnTo>
                <a:lnTo>
                  <a:pt x="1016" y="2082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24" name="object 15024"/>
          <p:cNvSpPr/>
          <p:nvPr/>
        </p:nvSpPr>
        <p:spPr>
          <a:xfrm>
            <a:off x="4384687" y="500646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25" name="object 15025"/>
          <p:cNvSpPr/>
          <p:nvPr/>
        </p:nvSpPr>
        <p:spPr>
          <a:xfrm>
            <a:off x="4384433" y="4999228"/>
            <a:ext cx="1270" cy="39370"/>
          </a:xfrm>
          <a:custGeom>
            <a:avLst/>
            <a:gdLst/>
            <a:ahLst/>
            <a:cxnLst/>
            <a:rect l="l" t="t" r="r" b="b"/>
            <a:pathLst>
              <a:path w="1270" h="39370">
                <a:moveTo>
                  <a:pt x="0" y="39242"/>
                </a:moveTo>
                <a:lnTo>
                  <a:pt x="0" y="0"/>
                </a:lnTo>
                <a:lnTo>
                  <a:pt x="762" y="0"/>
                </a:lnTo>
                <a:lnTo>
                  <a:pt x="762" y="723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26" name="object 15026"/>
          <p:cNvSpPr/>
          <p:nvPr/>
        </p:nvSpPr>
        <p:spPr>
          <a:xfrm>
            <a:off x="4384179" y="49846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27" name="object 15027"/>
          <p:cNvSpPr/>
          <p:nvPr/>
        </p:nvSpPr>
        <p:spPr>
          <a:xfrm>
            <a:off x="4383925" y="49724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28" name="object 15028"/>
          <p:cNvSpPr/>
          <p:nvPr/>
        </p:nvSpPr>
        <p:spPr>
          <a:xfrm>
            <a:off x="4383671" y="4963795"/>
            <a:ext cx="635" cy="18415"/>
          </a:xfrm>
          <a:custGeom>
            <a:avLst/>
            <a:gdLst/>
            <a:ahLst/>
            <a:cxnLst/>
            <a:rect l="l" t="t" r="r" b="b"/>
            <a:pathLst>
              <a:path w="635" h="18414">
                <a:moveTo>
                  <a:pt x="0" y="18287"/>
                </a:moveTo>
                <a:lnTo>
                  <a:pt x="0" y="0"/>
                </a:lnTo>
                <a:lnTo>
                  <a:pt x="508" y="0"/>
                </a:lnTo>
                <a:lnTo>
                  <a:pt x="508" y="86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29" name="object 15029"/>
          <p:cNvSpPr/>
          <p:nvPr/>
        </p:nvSpPr>
        <p:spPr>
          <a:xfrm>
            <a:off x="4389259" y="50465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30" name="object 15030"/>
          <p:cNvSpPr/>
          <p:nvPr/>
        </p:nvSpPr>
        <p:spPr>
          <a:xfrm>
            <a:off x="4389640" y="5058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31" name="object 15031"/>
          <p:cNvSpPr/>
          <p:nvPr/>
        </p:nvSpPr>
        <p:spPr>
          <a:xfrm>
            <a:off x="4390275" y="50839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32" name="object 15032"/>
          <p:cNvSpPr/>
          <p:nvPr/>
        </p:nvSpPr>
        <p:spPr>
          <a:xfrm>
            <a:off x="4390783" y="50829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33" name="object 15033"/>
          <p:cNvSpPr/>
          <p:nvPr/>
        </p:nvSpPr>
        <p:spPr>
          <a:xfrm>
            <a:off x="4390656" y="50731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34" name="object 15034"/>
          <p:cNvSpPr/>
          <p:nvPr/>
        </p:nvSpPr>
        <p:spPr>
          <a:xfrm>
            <a:off x="4391164" y="50836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35" name="object 15035"/>
          <p:cNvSpPr/>
          <p:nvPr/>
        </p:nvSpPr>
        <p:spPr>
          <a:xfrm>
            <a:off x="4391545" y="5103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36" name="object 15036"/>
          <p:cNvSpPr/>
          <p:nvPr/>
        </p:nvSpPr>
        <p:spPr>
          <a:xfrm>
            <a:off x="4392180" y="51327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37" name="object 15037"/>
          <p:cNvSpPr/>
          <p:nvPr/>
        </p:nvSpPr>
        <p:spPr>
          <a:xfrm>
            <a:off x="4391926" y="51121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38" name="object 15038"/>
          <p:cNvSpPr/>
          <p:nvPr/>
        </p:nvSpPr>
        <p:spPr>
          <a:xfrm>
            <a:off x="4393323" y="51435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39" name="object 15039"/>
          <p:cNvSpPr/>
          <p:nvPr/>
        </p:nvSpPr>
        <p:spPr>
          <a:xfrm>
            <a:off x="4393069" y="51362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40" name="object 15040"/>
          <p:cNvSpPr/>
          <p:nvPr/>
        </p:nvSpPr>
        <p:spPr>
          <a:xfrm>
            <a:off x="4392942" y="51235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41" name="object 15041"/>
          <p:cNvSpPr/>
          <p:nvPr/>
        </p:nvSpPr>
        <p:spPr>
          <a:xfrm>
            <a:off x="4392688" y="51200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42" name="object 15042"/>
          <p:cNvSpPr/>
          <p:nvPr/>
        </p:nvSpPr>
        <p:spPr>
          <a:xfrm>
            <a:off x="4392561" y="5110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43" name="object 15043"/>
          <p:cNvSpPr/>
          <p:nvPr/>
        </p:nvSpPr>
        <p:spPr>
          <a:xfrm>
            <a:off x="4393831" y="51313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44" name="object 15044"/>
          <p:cNvSpPr/>
          <p:nvPr/>
        </p:nvSpPr>
        <p:spPr>
          <a:xfrm>
            <a:off x="4394212" y="5128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45" name="object 15045"/>
          <p:cNvSpPr/>
          <p:nvPr/>
        </p:nvSpPr>
        <p:spPr>
          <a:xfrm>
            <a:off x="4393958" y="5118861"/>
            <a:ext cx="635" cy="12700"/>
          </a:xfrm>
          <a:custGeom>
            <a:avLst/>
            <a:gdLst/>
            <a:ahLst/>
            <a:cxnLst/>
            <a:rect l="l" t="t" r="r" b="b"/>
            <a:pathLst>
              <a:path w="635" h="12700">
                <a:moveTo>
                  <a:pt x="0" y="12446"/>
                </a:moveTo>
                <a:lnTo>
                  <a:pt x="0" y="0"/>
                </a:lnTo>
                <a:lnTo>
                  <a:pt x="381" y="0"/>
                </a:lnTo>
                <a:lnTo>
                  <a:pt x="381" y="93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46" name="object 15046"/>
          <p:cNvSpPr/>
          <p:nvPr/>
        </p:nvSpPr>
        <p:spPr>
          <a:xfrm>
            <a:off x="4393704" y="5106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47" name="object 15047"/>
          <p:cNvSpPr/>
          <p:nvPr/>
        </p:nvSpPr>
        <p:spPr>
          <a:xfrm>
            <a:off x="4392688" y="5101716"/>
            <a:ext cx="1270" cy="9525"/>
          </a:xfrm>
          <a:custGeom>
            <a:avLst/>
            <a:gdLst/>
            <a:ahLst/>
            <a:cxnLst/>
            <a:rect l="l" t="t" r="r" b="b"/>
            <a:pathLst>
              <a:path w="1270" h="9525">
                <a:moveTo>
                  <a:pt x="0" y="9016"/>
                </a:moveTo>
                <a:lnTo>
                  <a:pt x="0" y="0"/>
                </a:lnTo>
                <a:lnTo>
                  <a:pt x="1270" y="0"/>
                </a:lnTo>
                <a:lnTo>
                  <a:pt x="1270" y="50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48" name="object 15048"/>
          <p:cNvSpPr/>
          <p:nvPr/>
        </p:nvSpPr>
        <p:spPr>
          <a:xfrm>
            <a:off x="4392053" y="5087492"/>
            <a:ext cx="1270" cy="24765"/>
          </a:xfrm>
          <a:custGeom>
            <a:avLst/>
            <a:gdLst/>
            <a:ahLst/>
            <a:cxnLst/>
            <a:rect l="l" t="t" r="r" b="b"/>
            <a:pathLst>
              <a:path w="1270" h="24764">
                <a:moveTo>
                  <a:pt x="0" y="24637"/>
                </a:moveTo>
                <a:lnTo>
                  <a:pt x="0" y="0"/>
                </a:lnTo>
                <a:lnTo>
                  <a:pt x="1270" y="0"/>
                </a:lnTo>
                <a:lnTo>
                  <a:pt x="1270" y="14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49" name="object 15049"/>
          <p:cNvSpPr/>
          <p:nvPr/>
        </p:nvSpPr>
        <p:spPr>
          <a:xfrm>
            <a:off x="4391672" y="5075428"/>
            <a:ext cx="1270" cy="27940"/>
          </a:xfrm>
          <a:custGeom>
            <a:avLst/>
            <a:gdLst/>
            <a:ahLst/>
            <a:cxnLst/>
            <a:rect l="l" t="t" r="r" b="b"/>
            <a:pathLst>
              <a:path w="1270" h="27939">
                <a:moveTo>
                  <a:pt x="0" y="27812"/>
                </a:moveTo>
                <a:lnTo>
                  <a:pt x="0" y="0"/>
                </a:lnTo>
                <a:lnTo>
                  <a:pt x="1016" y="0"/>
                </a:lnTo>
                <a:lnTo>
                  <a:pt x="1016" y="1206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50" name="object 15050"/>
          <p:cNvSpPr/>
          <p:nvPr/>
        </p:nvSpPr>
        <p:spPr>
          <a:xfrm>
            <a:off x="4391291" y="5063871"/>
            <a:ext cx="1270" cy="20320"/>
          </a:xfrm>
          <a:custGeom>
            <a:avLst/>
            <a:gdLst/>
            <a:ahLst/>
            <a:cxnLst/>
            <a:rect l="l" t="t" r="r" b="b"/>
            <a:pathLst>
              <a:path w="1270" h="20320">
                <a:moveTo>
                  <a:pt x="0" y="19812"/>
                </a:moveTo>
                <a:lnTo>
                  <a:pt x="0" y="0"/>
                </a:lnTo>
                <a:lnTo>
                  <a:pt x="889" y="0"/>
                </a:lnTo>
                <a:lnTo>
                  <a:pt x="889" y="1155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51" name="object 15051"/>
          <p:cNvSpPr/>
          <p:nvPr/>
        </p:nvSpPr>
        <p:spPr>
          <a:xfrm>
            <a:off x="4390783" y="5055489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79">
                <a:moveTo>
                  <a:pt x="0" y="17652"/>
                </a:moveTo>
                <a:lnTo>
                  <a:pt x="0" y="0"/>
                </a:lnTo>
                <a:lnTo>
                  <a:pt x="1016" y="0"/>
                </a:lnTo>
                <a:lnTo>
                  <a:pt x="1016" y="83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52" name="object 15052"/>
          <p:cNvSpPr/>
          <p:nvPr/>
        </p:nvSpPr>
        <p:spPr>
          <a:xfrm>
            <a:off x="4390402" y="5047107"/>
            <a:ext cx="1270" cy="36830"/>
          </a:xfrm>
          <a:custGeom>
            <a:avLst/>
            <a:gdLst/>
            <a:ahLst/>
            <a:cxnLst/>
            <a:rect l="l" t="t" r="r" b="b"/>
            <a:pathLst>
              <a:path w="1270" h="36829">
                <a:moveTo>
                  <a:pt x="0" y="36829"/>
                </a:moveTo>
                <a:lnTo>
                  <a:pt x="0" y="0"/>
                </a:lnTo>
                <a:lnTo>
                  <a:pt x="889" y="0"/>
                </a:lnTo>
                <a:lnTo>
                  <a:pt x="889" y="83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53" name="object 15053"/>
          <p:cNvSpPr/>
          <p:nvPr/>
        </p:nvSpPr>
        <p:spPr>
          <a:xfrm>
            <a:off x="4390021" y="504202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54" name="object 15054"/>
          <p:cNvSpPr/>
          <p:nvPr/>
        </p:nvSpPr>
        <p:spPr>
          <a:xfrm>
            <a:off x="4389767" y="5038216"/>
            <a:ext cx="635" cy="20955"/>
          </a:xfrm>
          <a:custGeom>
            <a:avLst/>
            <a:gdLst/>
            <a:ahLst/>
            <a:cxnLst/>
            <a:rect l="l" t="t" r="r" b="b"/>
            <a:pathLst>
              <a:path w="635" h="20954">
                <a:moveTo>
                  <a:pt x="0" y="20574"/>
                </a:moveTo>
                <a:lnTo>
                  <a:pt x="0" y="0"/>
                </a:lnTo>
                <a:lnTo>
                  <a:pt x="635" y="0"/>
                </a:lnTo>
                <a:lnTo>
                  <a:pt x="635" y="38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55" name="object 15055"/>
          <p:cNvSpPr/>
          <p:nvPr/>
        </p:nvSpPr>
        <p:spPr>
          <a:xfrm>
            <a:off x="4389386" y="5028565"/>
            <a:ext cx="1270" cy="18415"/>
          </a:xfrm>
          <a:custGeom>
            <a:avLst/>
            <a:gdLst/>
            <a:ahLst/>
            <a:cxnLst/>
            <a:rect l="l" t="t" r="r" b="b"/>
            <a:pathLst>
              <a:path w="1270" h="18414">
                <a:moveTo>
                  <a:pt x="0" y="18034"/>
                </a:moveTo>
                <a:lnTo>
                  <a:pt x="0" y="0"/>
                </a:lnTo>
                <a:lnTo>
                  <a:pt x="762" y="0"/>
                </a:lnTo>
                <a:lnTo>
                  <a:pt x="762" y="96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56" name="object 15056"/>
          <p:cNvSpPr/>
          <p:nvPr/>
        </p:nvSpPr>
        <p:spPr>
          <a:xfrm>
            <a:off x="4389132" y="50220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57" name="object 15057"/>
          <p:cNvSpPr/>
          <p:nvPr/>
        </p:nvSpPr>
        <p:spPr>
          <a:xfrm>
            <a:off x="4394593" y="5076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58" name="object 15058"/>
          <p:cNvSpPr/>
          <p:nvPr/>
        </p:nvSpPr>
        <p:spPr>
          <a:xfrm>
            <a:off x="4395228" y="50751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59" name="object 15059"/>
          <p:cNvSpPr/>
          <p:nvPr/>
        </p:nvSpPr>
        <p:spPr>
          <a:xfrm>
            <a:off x="4394974" y="50462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60" name="object 15060"/>
          <p:cNvSpPr/>
          <p:nvPr/>
        </p:nvSpPr>
        <p:spPr>
          <a:xfrm>
            <a:off x="4394720" y="5018659"/>
            <a:ext cx="635" cy="58419"/>
          </a:xfrm>
          <a:custGeom>
            <a:avLst/>
            <a:gdLst/>
            <a:ahLst/>
            <a:cxnLst/>
            <a:rect l="l" t="t" r="r" b="b"/>
            <a:pathLst>
              <a:path w="635" h="58420">
                <a:moveTo>
                  <a:pt x="190" y="-4762"/>
                </a:moveTo>
                <a:lnTo>
                  <a:pt x="190" y="6267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61" name="object 15061"/>
          <p:cNvSpPr/>
          <p:nvPr/>
        </p:nvSpPr>
        <p:spPr>
          <a:xfrm>
            <a:off x="4389386" y="5009007"/>
            <a:ext cx="5715" cy="13335"/>
          </a:xfrm>
          <a:custGeom>
            <a:avLst/>
            <a:gdLst/>
            <a:ahLst/>
            <a:cxnLst/>
            <a:rect l="l" t="t" r="r" b="b"/>
            <a:pathLst>
              <a:path w="5714" h="13335">
                <a:moveTo>
                  <a:pt x="0" y="13080"/>
                </a:moveTo>
                <a:lnTo>
                  <a:pt x="0" y="0"/>
                </a:lnTo>
                <a:lnTo>
                  <a:pt x="5588" y="0"/>
                </a:lnTo>
                <a:lnTo>
                  <a:pt x="5588" y="96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62" name="object 15062"/>
          <p:cNvSpPr/>
          <p:nvPr/>
        </p:nvSpPr>
        <p:spPr>
          <a:xfrm>
            <a:off x="4388878" y="4988940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302" y="0"/>
                </a:lnTo>
                <a:lnTo>
                  <a:pt x="3302" y="200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63" name="object 15063"/>
          <p:cNvSpPr/>
          <p:nvPr/>
        </p:nvSpPr>
        <p:spPr>
          <a:xfrm>
            <a:off x="4388751" y="498259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6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64" name="object 15064"/>
          <p:cNvSpPr/>
          <p:nvPr/>
        </p:nvSpPr>
        <p:spPr>
          <a:xfrm>
            <a:off x="4388497" y="4978527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40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65" name="object 15065"/>
          <p:cNvSpPr/>
          <p:nvPr/>
        </p:nvSpPr>
        <p:spPr>
          <a:xfrm>
            <a:off x="4388370" y="496328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66" name="object 15066"/>
          <p:cNvSpPr/>
          <p:nvPr/>
        </p:nvSpPr>
        <p:spPr>
          <a:xfrm>
            <a:off x="4388116" y="49573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67" name="object 15067"/>
          <p:cNvSpPr/>
          <p:nvPr/>
        </p:nvSpPr>
        <p:spPr>
          <a:xfrm>
            <a:off x="4383925" y="4952746"/>
            <a:ext cx="4445" cy="11430"/>
          </a:xfrm>
          <a:custGeom>
            <a:avLst/>
            <a:gdLst/>
            <a:ahLst/>
            <a:cxnLst/>
            <a:rect l="l" t="t" r="r" b="b"/>
            <a:pathLst>
              <a:path w="4445" h="11429">
                <a:moveTo>
                  <a:pt x="0" y="11049"/>
                </a:moveTo>
                <a:lnTo>
                  <a:pt x="0" y="0"/>
                </a:lnTo>
                <a:lnTo>
                  <a:pt x="4445" y="0"/>
                </a:lnTo>
                <a:lnTo>
                  <a:pt x="4445" y="45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68" name="object 15068"/>
          <p:cNvSpPr/>
          <p:nvPr/>
        </p:nvSpPr>
        <p:spPr>
          <a:xfrm>
            <a:off x="4383417" y="4937633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794" y="0"/>
                </a:lnTo>
                <a:lnTo>
                  <a:pt x="2794" y="151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69" name="object 15069"/>
          <p:cNvSpPr/>
          <p:nvPr/>
        </p:nvSpPr>
        <p:spPr>
          <a:xfrm>
            <a:off x="4383163" y="492480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128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70" name="object 15070"/>
          <p:cNvSpPr/>
          <p:nvPr/>
        </p:nvSpPr>
        <p:spPr>
          <a:xfrm>
            <a:off x="4383036" y="491490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71" name="object 15071"/>
          <p:cNvSpPr/>
          <p:nvPr/>
        </p:nvSpPr>
        <p:spPr>
          <a:xfrm>
            <a:off x="4382782" y="489737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72" name="object 15072"/>
          <p:cNvSpPr/>
          <p:nvPr/>
        </p:nvSpPr>
        <p:spPr>
          <a:xfrm>
            <a:off x="4382655" y="48878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73" name="object 15073"/>
          <p:cNvSpPr/>
          <p:nvPr/>
        </p:nvSpPr>
        <p:spPr>
          <a:xfrm>
            <a:off x="4396879" y="4991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74" name="object 15074"/>
          <p:cNvSpPr/>
          <p:nvPr/>
        </p:nvSpPr>
        <p:spPr>
          <a:xfrm>
            <a:off x="4397895" y="50464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75" name="object 15075"/>
          <p:cNvSpPr/>
          <p:nvPr/>
        </p:nvSpPr>
        <p:spPr>
          <a:xfrm>
            <a:off x="4398657" y="5056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76" name="object 15076"/>
          <p:cNvSpPr/>
          <p:nvPr/>
        </p:nvSpPr>
        <p:spPr>
          <a:xfrm>
            <a:off x="4398403" y="50473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77" name="object 15077"/>
          <p:cNvSpPr/>
          <p:nvPr/>
        </p:nvSpPr>
        <p:spPr>
          <a:xfrm>
            <a:off x="4399038" y="5031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78" name="object 15078"/>
          <p:cNvSpPr/>
          <p:nvPr/>
        </p:nvSpPr>
        <p:spPr>
          <a:xfrm>
            <a:off x="4398530" y="5020945"/>
            <a:ext cx="635" cy="26670"/>
          </a:xfrm>
          <a:custGeom>
            <a:avLst/>
            <a:gdLst/>
            <a:ahLst/>
            <a:cxnLst/>
            <a:rect l="l" t="t" r="r" b="b"/>
            <a:pathLst>
              <a:path w="635" h="26670">
                <a:moveTo>
                  <a:pt x="0" y="26415"/>
                </a:moveTo>
                <a:lnTo>
                  <a:pt x="0" y="0"/>
                </a:lnTo>
                <a:lnTo>
                  <a:pt x="635" y="0"/>
                </a:lnTo>
                <a:lnTo>
                  <a:pt x="635" y="101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79" name="object 15079"/>
          <p:cNvSpPr/>
          <p:nvPr/>
        </p:nvSpPr>
        <p:spPr>
          <a:xfrm>
            <a:off x="4398276" y="50185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80" name="object 15080"/>
          <p:cNvSpPr/>
          <p:nvPr/>
        </p:nvSpPr>
        <p:spPr>
          <a:xfrm>
            <a:off x="4398022" y="5008245"/>
            <a:ext cx="635" cy="38735"/>
          </a:xfrm>
          <a:custGeom>
            <a:avLst/>
            <a:gdLst/>
            <a:ahLst/>
            <a:cxnLst/>
            <a:rect l="l" t="t" r="r" b="b"/>
            <a:pathLst>
              <a:path w="635" h="38735">
                <a:moveTo>
                  <a:pt x="0" y="38226"/>
                </a:moveTo>
                <a:lnTo>
                  <a:pt x="0" y="0"/>
                </a:lnTo>
                <a:lnTo>
                  <a:pt x="508" y="0"/>
                </a:lnTo>
                <a:lnTo>
                  <a:pt x="508" y="102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81" name="object 15081"/>
          <p:cNvSpPr/>
          <p:nvPr/>
        </p:nvSpPr>
        <p:spPr>
          <a:xfrm>
            <a:off x="4397641" y="49961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82" name="object 15082"/>
          <p:cNvSpPr/>
          <p:nvPr/>
        </p:nvSpPr>
        <p:spPr>
          <a:xfrm>
            <a:off x="4397514" y="49894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83" name="object 15083"/>
          <p:cNvSpPr/>
          <p:nvPr/>
        </p:nvSpPr>
        <p:spPr>
          <a:xfrm>
            <a:off x="4397260" y="4972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84" name="object 15084"/>
          <p:cNvSpPr/>
          <p:nvPr/>
        </p:nvSpPr>
        <p:spPr>
          <a:xfrm>
            <a:off x="4397006" y="4960873"/>
            <a:ext cx="635" cy="30480"/>
          </a:xfrm>
          <a:custGeom>
            <a:avLst/>
            <a:gdLst/>
            <a:ahLst/>
            <a:cxnLst/>
            <a:rect l="l" t="t" r="r" b="b"/>
            <a:pathLst>
              <a:path w="635" h="30479">
                <a:moveTo>
                  <a:pt x="0" y="30479"/>
                </a:moveTo>
                <a:lnTo>
                  <a:pt x="0" y="0"/>
                </a:lnTo>
                <a:lnTo>
                  <a:pt x="508" y="0"/>
                </a:lnTo>
                <a:lnTo>
                  <a:pt x="508" y="118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85" name="object 15085"/>
          <p:cNvSpPr/>
          <p:nvPr/>
        </p:nvSpPr>
        <p:spPr>
          <a:xfrm>
            <a:off x="4396752" y="49475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86" name="object 15086"/>
          <p:cNvSpPr/>
          <p:nvPr/>
        </p:nvSpPr>
        <p:spPr>
          <a:xfrm>
            <a:off x="4396498" y="49316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87" name="object 15087"/>
          <p:cNvSpPr/>
          <p:nvPr/>
        </p:nvSpPr>
        <p:spPr>
          <a:xfrm>
            <a:off x="4396371" y="49264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88" name="object 15088"/>
          <p:cNvSpPr/>
          <p:nvPr/>
        </p:nvSpPr>
        <p:spPr>
          <a:xfrm>
            <a:off x="4396117" y="49146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89" name="object 15089"/>
          <p:cNvSpPr/>
          <p:nvPr/>
        </p:nvSpPr>
        <p:spPr>
          <a:xfrm>
            <a:off x="4395990" y="4906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90" name="object 15090"/>
          <p:cNvSpPr/>
          <p:nvPr/>
        </p:nvSpPr>
        <p:spPr>
          <a:xfrm>
            <a:off x="4395736" y="4890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91" name="object 15091"/>
          <p:cNvSpPr/>
          <p:nvPr/>
        </p:nvSpPr>
        <p:spPr>
          <a:xfrm>
            <a:off x="4395609" y="48872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92" name="object 15092"/>
          <p:cNvSpPr/>
          <p:nvPr/>
        </p:nvSpPr>
        <p:spPr>
          <a:xfrm>
            <a:off x="4382909" y="4880736"/>
            <a:ext cx="13335" cy="7620"/>
          </a:xfrm>
          <a:custGeom>
            <a:avLst/>
            <a:gdLst/>
            <a:ahLst/>
            <a:cxnLst/>
            <a:rect l="l" t="t" r="r" b="b"/>
            <a:pathLst>
              <a:path w="13335" h="7620">
                <a:moveTo>
                  <a:pt x="0" y="7112"/>
                </a:moveTo>
                <a:lnTo>
                  <a:pt x="0" y="0"/>
                </a:lnTo>
                <a:lnTo>
                  <a:pt x="12827" y="0"/>
                </a:lnTo>
                <a:lnTo>
                  <a:pt x="12827" y="6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93" name="object 15093"/>
          <p:cNvSpPr/>
          <p:nvPr/>
        </p:nvSpPr>
        <p:spPr>
          <a:xfrm>
            <a:off x="4382401" y="4868164"/>
            <a:ext cx="6985" cy="100965"/>
          </a:xfrm>
          <a:custGeom>
            <a:avLst/>
            <a:gdLst/>
            <a:ahLst/>
            <a:cxnLst/>
            <a:rect l="l" t="t" r="r" b="b"/>
            <a:pathLst>
              <a:path w="6985" h="100964">
                <a:moveTo>
                  <a:pt x="0" y="100457"/>
                </a:moveTo>
                <a:lnTo>
                  <a:pt x="0" y="0"/>
                </a:lnTo>
                <a:lnTo>
                  <a:pt x="6985" y="0"/>
                </a:lnTo>
                <a:lnTo>
                  <a:pt x="6985" y="1257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94" name="object 15094"/>
          <p:cNvSpPr/>
          <p:nvPr/>
        </p:nvSpPr>
        <p:spPr>
          <a:xfrm>
            <a:off x="4382274" y="4866385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556" y="0"/>
                </a:lnTo>
                <a:lnTo>
                  <a:pt x="3556" y="177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95" name="object 15095"/>
          <p:cNvSpPr/>
          <p:nvPr/>
        </p:nvSpPr>
        <p:spPr>
          <a:xfrm>
            <a:off x="4382020" y="4847209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191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96" name="object 15096"/>
          <p:cNvSpPr/>
          <p:nvPr/>
        </p:nvSpPr>
        <p:spPr>
          <a:xfrm>
            <a:off x="4380623" y="4842255"/>
            <a:ext cx="2540" cy="17145"/>
          </a:xfrm>
          <a:custGeom>
            <a:avLst/>
            <a:gdLst/>
            <a:ahLst/>
            <a:cxnLst/>
            <a:rect l="l" t="t" r="r" b="b"/>
            <a:pathLst>
              <a:path w="2539" h="17145">
                <a:moveTo>
                  <a:pt x="0" y="16637"/>
                </a:moveTo>
                <a:lnTo>
                  <a:pt x="0" y="0"/>
                </a:lnTo>
                <a:lnTo>
                  <a:pt x="2413" y="0"/>
                </a:lnTo>
                <a:lnTo>
                  <a:pt x="2413" y="4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97" name="object 15097"/>
          <p:cNvSpPr/>
          <p:nvPr/>
        </p:nvSpPr>
        <p:spPr>
          <a:xfrm>
            <a:off x="4380115" y="4834382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78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98" name="object 15098"/>
          <p:cNvSpPr/>
          <p:nvPr/>
        </p:nvSpPr>
        <p:spPr>
          <a:xfrm>
            <a:off x="4379988" y="482015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099" name="object 15099"/>
          <p:cNvSpPr/>
          <p:nvPr/>
        </p:nvSpPr>
        <p:spPr>
          <a:xfrm>
            <a:off x="4379734" y="481799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00" name="object 15100"/>
          <p:cNvSpPr/>
          <p:nvPr/>
        </p:nvSpPr>
        <p:spPr>
          <a:xfrm>
            <a:off x="4378591" y="4806188"/>
            <a:ext cx="1905" cy="23495"/>
          </a:xfrm>
          <a:custGeom>
            <a:avLst/>
            <a:gdLst/>
            <a:ahLst/>
            <a:cxnLst/>
            <a:rect l="l" t="t" r="r" b="b"/>
            <a:pathLst>
              <a:path w="1904" h="23495">
                <a:moveTo>
                  <a:pt x="0" y="23240"/>
                </a:moveTo>
                <a:lnTo>
                  <a:pt x="0" y="0"/>
                </a:lnTo>
                <a:lnTo>
                  <a:pt x="1524" y="0"/>
                </a:lnTo>
                <a:lnTo>
                  <a:pt x="1524" y="118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01" name="object 15101"/>
          <p:cNvSpPr/>
          <p:nvPr/>
        </p:nvSpPr>
        <p:spPr>
          <a:xfrm>
            <a:off x="4378210" y="479501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11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02" name="object 15102"/>
          <p:cNvSpPr/>
          <p:nvPr/>
        </p:nvSpPr>
        <p:spPr>
          <a:xfrm>
            <a:off x="4378083" y="478612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03" name="object 15103"/>
          <p:cNvSpPr/>
          <p:nvPr/>
        </p:nvSpPr>
        <p:spPr>
          <a:xfrm>
            <a:off x="4377829" y="4775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04" name="object 15104"/>
          <p:cNvSpPr/>
          <p:nvPr/>
        </p:nvSpPr>
        <p:spPr>
          <a:xfrm>
            <a:off x="4377702" y="47715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05" name="object 15105"/>
          <p:cNvSpPr/>
          <p:nvPr/>
        </p:nvSpPr>
        <p:spPr>
          <a:xfrm>
            <a:off x="4377448" y="47602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06" name="object 15106"/>
          <p:cNvSpPr/>
          <p:nvPr/>
        </p:nvSpPr>
        <p:spPr>
          <a:xfrm>
            <a:off x="4373511" y="4754117"/>
            <a:ext cx="4445" cy="11430"/>
          </a:xfrm>
          <a:custGeom>
            <a:avLst/>
            <a:gdLst/>
            <a:ahLst/>
            <a:cxnLst/>
            <a:rect l="l" t="t" r="r" b="b"/>
            <a:pathLst>
              <a:path w="4445" h="11429">
                <a:moveTo>
                  <a:pt x="0" y="11049"/>
                </a:moveTo>
                <a:lnTo>
                  <a:pt x="0" y="0"/>
                </a:lnTo>
                <a:lnTo>
                  <a:pt x="4191" y="0"/>
                </a:lnTo>
                <a:lnTo>
                  <a:pt x="4191" y="60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07" name="object 15107"/>
          <p:cNvSpPr/>
          <p:nvPr/>
        </p:nvSpPr>
        <p:spPr>
          <a:xfrm>
            <a:off x="4373130" y="4736338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413" y="0"/>
                </a:lnTo>
                <a:lnTo>
                  <a:pt x="2413" y="177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08" name="object 15108"/>
          <p:cNvSpPr/>
          <p:nvPr/>
        </p:nvSpPr>
        <p:spPr>
          <a:xfrm>
            <a:off x="4372876" y="4726178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101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09" name="object 15109"/>
          <p:cNvSpPr/>
          <p:nvPr/>
        </p:nvSpPr>
        <p:spPr>
          <a:xfrm>
            <a:off x="4372749" y="472147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10" name="object 15110"/>
          <p:cNvSpPr/>
          <p:nvPr/>
        </p:nvSpPr>
        <p:spPr>
          <a:xfrm>
            <a:off x="4372495" y="47094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11" name="object 15111"/>
          <p:cNvSpPr/>
          <p:nvPr/>
        </p:nvSpPr>
        <p:spPr>
          <a:xfrm>
            <a:off x="4372368" y="46930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12" name="object 15112"/>
          <p:cNvSpPr/>
          <p:nvPr/>
        </p:nvSpPr>
        <p:spPr>
          <a:xfrm>
            <a:off x="4372114" y="46818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13" name="object 15113"/>
          <p:cNvSpPr/>
          <p:nvPr/>
        </p:nvSpPr>
        <p:spPr>
          <a:xfrm>
            <a:off x="4371733" y="4677917"/>
            <a:ext cx="635" cy="8890"/>
          </a:xfrm>
          <a:custGeom>
            <a:avLst/>
            <a:gdLst/>
            <a:ahLst/>
            <a:cxnLst/>
            <a:rect l="l" t="t" r="r" b="b"/>
            <a:pathLst>
              <a:path w="635" h="8889">
                <a:moveTo>
                  <a:pt x="0" y="8382"/>
                </a:moveTo>
                <a:lnTo>
                  <a:pt x="0" y="0"/>
                </a:lnTo>
                <a:lnTo>
                  <a:pt x="635" y="0"/>
                </a:lnTo>
                <a:lnTo>
                  <a:pt x="635" y="39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14" name="object 15114"/>
          <p:cNvSpPr/>
          <p:nvPr/>
        </p:nvSpPr>
        <p:spPr>
          <a:xfrm>
            <a:off x="4371352" y="46770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15" name="object 15115"/>
          <p:cNvSpPr/>
          <p:nvPr/>
        </p:nvSpPr>
        <p:spPr>
          <a:xfrm>
            <a:off x="4371098" y="4669282"/>
            <a:ext cx="635" cy="116839"/>
          </a:xfrm>
          <a:custGeom>
            <a:avLst/>
            <a:gdLst/>
            <a:ahLst/>
            <a:cxnLst/>
            <a:rect l="l" t="t" r="r" b="b"/>
            <a:pathLst>
              <a:path w="635" h="116839">
                <a:moveTo>
                  <a:pt x="317" y="-4762"/>
                </a:moveTo>
                <a:lnTo>
                  <a:pt x="317" y="12134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16" name="object 15116"/>
          <p:cNvSpPr/>
          <p:nvPr/>
        </p:nvSpPr>
        <p:spPr>
          <a:xfrm>
            <a:off x="4370844" y="46649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17" name="object 15117"/>
          <p:cNvSpPr/>
          <p:nvPr/>
        </p:nvSpPr>
        <p:spPr>
          <a:xfrm>
            <a:off x="4370590" y="46640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18" name="object 15118"/>
          <p:cNvSpPr/>
          <p:nvPr/>
        </p:nvSpPr>
        <p:spPr>
          <a:xfrm>
            <a:off x="4370463" y="46586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19" name="object 15119"/>
          <p:cNvSpPr/>
          <p:nvPr/>
        </p:nvSpPr>
        <p:spPr>
          <a:xfrm>
            <a:off x="4370082" y="4657471"/>
            <a:ext cx="635" cy="76835"/>
          </a:xfrm>
          <a:custGeom>
            <a:avLst/>
            <a:gdLst/>
            <a:ahLst/>
            <a:cxnLst/>
            <a:rect l="l" t="t" r="r" b="b"/>
            <a:pathLst>
              <a:path w="635" h="76835">
                <a:moveTo>
                  <a:pt x="253" y="-4762"/>
                </a:moveTo>
                <a:lnTo>
                  <a:pt x="253" y="8147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20" name="object 15120"/>
          <p:cNvSpPr/>
          <p:nvPr/>
        </p:nvSpPr>
        <p:spPr>
          <a:xfrm>
            <a:off x="4369828" y="4652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21" name="object 15121"/>
          <p:cNvSpPr/>
          <p:nvPr/>
        </p:nvSpPr>
        <p:spPr>
          <a:xfrm>
            <a:off x="4331601" y="4648200"/>
            <a:ext cx="38735" cy="55880"/>
          </a:xfrm>
          <a:custGeom>
            <a:avLst/>
            <a:gdLst/>
            <a:ahLst/>
            <a:cxnLst/>
            <a:rect l="l" t="t" r="r" b="b"/>
            <a:pathLst>
              <a:path w="38735" h="55879">
                <a:moveTo>
                  <a:pt x="0" y="55879"/>
                </a:moveTo>
                <a:lnTo>
                  <a:pt x="0" y="0"/>
                </a:lnTo>
                <a:lnTo>
                  <a:pt x="38481" y="0"/>
                </a:lnTo>
                <a:lnTo>
                  <a:pt x="38481" y="38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22" name="object 15122"/>
          <p:cNvSpPr/>
          <p:nvPr/>
        </p:nvSpPr>
        <p:spPr>
          <a:xfrm>
            <a:off x="4326140" y="4592446"/>
            <a:ext cx="24765" cy="100965"/>
          </a:xfrm>
          <a:custGeom>
            <a:avLst/>
            <a:gdLst/>
            <a:ahLst/>
            <a:cxnLst/>
            <a:rect l="l" t="t" r="r" b="b"/>
            <a:pathLst>
              <a:path w="24764" h="100964">
                <a:moveTo>
                  <a:pt x="0" y="100457"/>
                </a:moveTo>
                <a:lnTo>
                  <a:pt x="0" y="0"/>
                </a:lnTo>
                <a:lnTo>
                  <a:pt x="24765" y="0"/>
                </a:lnTo>
                <a:lnTo>
                  <a:pt x="24765" y="557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23" name="object 15123"/>
          <p:cNvSpPr/>
          <p:nvPr/>
        </p:nvSpPr>
        <p:spPr>
          <a:xfrm>
            <a:off x="4326013" y="4590034"/>
            <a:ext cx="12700" cy="100965"/>
          </a:xfrm>
          <a:custGeom>
            <a:avLst/>
            <a:gdLst/>
            <a:ahLst/>
            <a:cxnLst/>
            <a:rect l="l" t="t" r="r" b="b"/>
            <a:pathLst>
              <a:path w="12700" h="100964">
                <a:moveTo>
                  <a:pt x="0" y="100457"/>
                </a:moveTo>
                <a:lnTo>
                  <a:pt x="0" y="0"/>
                </a:lnTo>
                <a:lnTo>
                  <a:pt x="12446" y="0"/>
                </a:lnTo>
                <a:lnTo>
                  <a:pt x="12446" y="24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24" name="object 15124"/>
          <p:cNvSpPr/>
          <p:nvPr/>
        </p:nvSpPr>
        <p:spPr>
          <a:xfrm>
            <a:off x="4325759" y="4582033"/>
            <a:ext cx="6985" cy="100965"/>
          </a:xfrm>
          <a:custGeom>
            <a:avLst/>
            <a:gdLst/>
            <a:ahLst/>
            <a:cxnLst/>
            <a:rect l="l" t="t" r="r" b="b"/>
            <a:pathLst>
              <a:path w="6985" h="100964">
                <a:moveTo>
                  <a:pt x="0" y="100457"/>
                </a:moveTo>
                <a:lnTo>
                  <a:pt x="0" y="0"/>
                </a:lnTo>
                <a:lnTo>
                  <a:pt x="6477" y="0"/>
                </a:lnTo>
                <a:lnTo>
                  <a:pt x="6477" y="80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25" name="object 15125"/>
          <p:cNvSpPr/>
          <p:nvPr/>
        </p:nvSpPr>
        <p:spPr>
          <a:xfrm>
            <a:off x="4325632" y="4564634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429" y="0"/>
                </a:lnTo>
                <a:lnTo>
                  <a:pt x="3429" y="173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26" name="object 15126"/>
          <p:cNvSpPr/>
          <p:nvPr/>
        </p:nvSpPr>
        <p:spPr>
          <a:xfrm>
            <a:off x="4325378" y="456171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29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27" name="object 15127"/>
          <p:cNvSpPr/>
          <p:nvPr/>
        </p:nvSpPr>
        <p:spPr>
          <a:xfrm>
            <a:off x="4325251" y="454456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71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28" name="object 15128"/>
          <p:cNvSpPr/>
          <p:nvPr/>
        </p:nvSpPr>
        <p:spPr>
          <a:xfrm>
            <a:off x="4400943" y="46455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29" name="object 15129"/>
          <p:cNvSpPr/>
          <p:nvPr/>
        </p:nvSpPr>
        <p:spPr>
          <a:xfrm>
            <a:off x="4400689" y="45968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30" name="object 15130"/>
          <p:cNvSpPr/>
          <p:nvPr/>
        </p:nvSpPr>
        <p:spPr>
          <a:xfrm>
            <a:off x="4401705" y="46871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31" name="object 15131"/>
          <p:cNvSpPr/>
          <p:nvPr/>
        </p:nvSpPr>
        <p:spPr>
          <a:xfrm>
            <a:off x="4401451" y="46673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32" name="object 15132"/>
          <p:cNvSpPr/>
          <p:nvPr/>
        </p:nvSpPr>
        <p:spPr>
          <a:xfrm>
            <a:off x="4402975" y="48487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33" name="object 15133"/>
          <p:cNvSpPr/>
          <p:nvPr/>
        </p:nvSpPr>
        <p:spPr>
          <a:xfrm>
            <a:off x="4402848" y="4655184"/>
            <a:ext cx="635" cy="193675"/>
          </a:xfrm>
          <a:custGeom>
            <a:avLst/>
            <a:gdLst/>
            <a:ahLst/>
            <a:cxnLst/>
            <a:rect l="l" t="t" r="r" b="b"/>
            <a:pathLst>
              <a:path w="635" h="193675">
                <a:moveTo>
                  <a:pt x="126" y="-4762"/>
                </a:moveTo>
                <a:lnTo>
                  <a:pt x="126" y="198310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34" name="object 15134"/>
          <p:cNvSpPr/>
          <p:nvPr/>
        </p:nvSpPr>
        <p:spPr>
          <a:xfrm>
            <a:off x="4406023" y="49140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35" name="object 15135"/>
          <p:cNvSpPr/>
          <p:nvPr/>
        </p:nvSpPr>
        <p:spPr>
          <a:xfrm>
            <a:off x="4405896" y="48168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36" name="object 15136"/>
          <p:cNvSpPr/>
          <p:nvPr/>
        </p:nvSpPr>
        <p:spPr>
          <a:xfrm>
            <a:off x="4405642" y="4793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37" name="object 15137"/>
          <p:cNvSpPr/>
          <p:nvPr/>
        </p:nvSpPr>
        <p:spPr>
          <a:xfrm>
            <a:off x="4405515" y="47344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38" name="object 15138"/>
          <p:cNvSpPr/>
          <p:nvPr/>
        </p:nvSpPr>
        <p:spPr>
          <a:xfrm>
            <a:off x="4405261" y="47025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39" name="object 15139"/>
          <p:cNvSpPr/>
          <p:nvPr/>
        </p:nvSpPr>
        <p:spPr>
          <a:xfrm>
            <a:off x="4407801" y="4825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40" name="object 15140"/>
          <p:cNvSpPr/>
          <p:nvPr/>
        </p:nvSpPr>
        <p:spPr>
          <a:xfrm>
            <a:off x="4407547" y="4718430"/>
            <a:ext cx="635" cy="107314"/>
          </a:xfrm>
          <a:custGeom>
            <a:avLst/>
            <a:gdLst/>
            <a:ahLst/>
            <a:cxnLst/>
            <a:rect l="l" t="t" r="r" b="b"/>
            <a:pathLst>
              <a:path w="635" h="107314">
                <a:moveTo>
                  <a:pt x="190" y="-4762"/>
                </a:moveTo>
                <a:lnTo>
                  <a:pt x="190" y="11169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41" name="object 15141"/>
          <p:cNvSpPr/>
          <p:nvPr/>
        </p:nvSpPr>
        <p:spPr>
          <a:xfrm>
            <a:off x="4408690" y="48601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42" name="object 15142"/>
          <p:cNvSpPr/>
          <p:nvPr/>
        </p:nvSpPr>
        <p:spPr>
          <a:xfrm>
            <a:off x="4408563" y="47740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43" name="object 15143"/>
          <p:cNvSpPr/>
          <p:nvPr/>
        </p:nvSpPr>
        <p:spPr>
          <a:xfrm>
            <a:off x="4409452" y="47793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44" name="object 15144"/>
          <p:cNvSpPr/>
          <p:nvPr/>
        </p:nvSpPr>
        <p:spPr>
          <a:xfrm>
            <a:off x="4410087" y="4817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45" name="object 15145"/>
          <p:cNvSpPr/>
          <p:nvPr/>
        </p:nvSpPr>
        <p:spPr>
          <a:xfrm>
            <a:off x="4412754" y="5026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46" name="object 15146"/>
          <p:cNvSpPr/>
          <p:nvPr/>
        </p:nvSpPr>
        <p:spPr>
          <a:xfrm>
            <a:off x="4412500" y="49543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47" name="object 15147"/>
          <p:cNvSpPr/>
          <p:nvPr/>
        </p:nvSpPr>
        <p:spPr>
          <a:xfrm>
            <a:off x="4413897" y="5082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48" name="object 15148"/>
          <p:cNvSpPr/>
          <p:nvPr/>
        </p:nvSpPr>
        <p:spPr>
          <a:xfrm>
            <a:off x="4415485" y="5016690"/>
            <a:ext cx="0" cy="185420"/>
          </a:xfrm>
          <a:custGeom>
            <a:avLst/>
            <a:gdLst/>
            <a:ahLst/>
            <a:cxnLst/>
            <a:rect l="l" t="t" r="r" b="b"/>
            <a:pathLst>
              <a:path h="185420">
                <a:moveTo>
                  <a:pt x="0" y="0"/>
                </a:moveTo>
                <a:lnTo>
                  <a:pt x="0" y="184848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49" name="object 15149"/>
          <p:cNvSpPr/>
          <p:nvPr/>
        </p:nvSpPr>
        <p:spPr>
          <a:xfrm>
            <a:off x="4417072" y="5141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50" name="object 15150"/>
          <p:cNvSpPr/>
          <p:nvPr/>
        </p:nvSpPr>
        <p:spPr>
          <a:xfrm>
            <a:off x="4416945" y="5126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51" name="object 15151"/>
          <p:cNvSpPr/>
          <p:nvPr/>
        </p:nvSpPr>
        <p:spPr>
          <a:xfrm>
            <a:off x="4417453" y="5100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52" name="object 15152"/>
          <p:cNvSpPr/>
          <p:nvPr/>
        </p:nvSpPr>
        <p:spPr>
          <a:xfrm>
            <a:off x="4417072" y="5097017"/>
            <a:ext cx="635" cy="30480"/>
          </a:xfrm>
          <a:custGeom>
            <a:avLst/>
            <a:gdLst/>
            <a:ahLst/>
            <a:cxnLst/>
            <a:rect l="l" t="t" r="r" b="b"/>
            <a:pathLst>
              <a:path w="635" h="30479">
                <a:moveTo>
                  <a:pt x="0" y="29972"/>
                </a:moveTo>
                <a:lnTo>
                  <a:pt x="0" y="0"/>
                </a:lnTo>
                <a:lnTo>
                  <a:pt x="508" y="0"/>
                </a:lnTo>
                <a:lnTo>
                  <a:pt x="508" y="30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53" name="object 15153"/>
          <p:cNvSpPr/>
          <p:nvPr/>
        </p:nvSpPr>
        <p:spPr>
          <a:xfrm>
            <a:off x="4418215" y="51686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54" name="object 15154"/>
          <p:cNvSpPr/>
          <p:nvPr/>
        </p:nvSpPr>
        <p:spPr>
          <a:xfrm>
            <a:off x="4418088" y="51222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55" name="object 15155"/>
          <p:cNvSpPr/>
          <p:nvPr/>
        </p:nvSpPr>
        <p:spPr>
          <a:xfrm>
            <a:off x="4418850" y="516521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56" name="object 15156"/>
          <p:cNvSpPr/>
          <p:nvPr/>
        </p:nvSpPr>
        <p:spPr>
          <a:xfrm>
            <a:off x="4418596" y="51205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57" name="object 15157"/>
          <p:cNvSpPr/>
          <p:nvPr/>
        </p:nvSpPr>
        <p:spPr>
          <a:xfrm>
            <a:off x="4418215" y="5112765"/>
            <a:ext cx="635" cy="9525"/>
          </a:xfrm>
          <a:custGeom>
            <a:avLst/>
            <a:gdLst/>
            <a:ahLst/>
            <a:cxnLst/>
            <a:rect l="l" t="t" r="r" b="b"/>
            <a:pathLst>
              <a:path w="635" h="9525">
                <a:moveTo>
                  <a:pt x="0" y="9525"/>
                </a:moveTo>
                <a:lnTo>
                  <a:pt x="0" y="0"/>
                </a:lnTo>
                <a:lnTo>
                  <a:pt x="635" y="0"/>
                </a:lnTo>
                <a:lnTo>
                  <a:pt x="635" y="77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58" name="object 15158"/>
          <p:cNvSpPr/>
          <p:nvPr/>
        </p:nvSpPr>
        <p:spPr>
          <a:xfrm>
            <a:off x="4417834" y="50967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59" name="object 15159"/>
          <p:cNvSpPr/>
          <p:nvPr/>
        </p:nvSpPr>
        <p:spPr>
          <a:xfrm>
            <a:off x="4417326" y="5086603"/>
            <a:ext cx="1270" cy="10795"/>
          </a:xfrm>
          <a:custGeom>
            <a:avLst/>
            <a:gdLst/>
            <a:ahLst/>
            <a:cxnLst/>
            <a:rect l="l" t="t" r="r" b="b"/>
            <a:pathLst>
              <a:path w="1270" h="10795">
                <a:moveTo>
                  <a:pt x="0" y="10413"/>
                </a:moveTo>
                <a:lnTo>
                  <a:pt x="0" y="0"/>
                </a:lnTo>
                <a:lnTo>
                  <a:pt x="889" y="0"/>
                </a:lnTo>
                <a:lnTo>
                  <a:pt x="889" y="101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60" name="object 15160"/>
          <p:cNvSpPr/>
          <p:nvPr/>
        </p:nvSpPr>
        <p:spPr>
          <a:xfrm>
            <a:off x="4416691" y="505383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327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61" name="object 15161"/>
          <p:cNvSpPr/>
          <p:nvPr/>
        </p:nvSpPr>
        <p:spPr>
          <a:xfrm>
            <a:off x="4416437" y="5046345"/>
            <a:ext cx="1270" cy="26670"/>
          </a:xfrm>
          <a:custGeom>
            <a:avLst/>
            <a:gdLst/>
            <a:ahLst/>
            <a:cxnLst/>
            <a:rect l="l" t="t" r="r" b="b"/>
            <a:pathLst>
              <a:path w="1270" h="26670">
                <a:moveTo>
                  <a:pt x="0" y="26670"/>
                </a:moveTo>
                <a:lnTo>
                  <a:pt x="0" y="0"/>
                </a:lnTo>
                <a:lnTo>
                  <a:pt x="889" y="0"/>
                </a:lnTo>
                <a:lnTo>
                  <a:pt x="889" y="74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62" name="object 15162"/>
          <p:cNvSpPr/>
          <p:nvPr/>
        </p:nvSpPr>
        <p:spPr>
          <a:xfrm>
            <a:off x="4415294" y="5013578"/>
            <a:ext cx="1270" cy="19050"/>
          </a:xfrm>
          <a:custGeom>
            <a:avLst/>
            <a:gdLst/>
            <a:ahLst/>
            <a:cxnLst/>
            <a:rect l="l" t="t" r="r" b="b"/>
            <a:pathLst>
              <a:path w="1270" h="19050">
                <a:moveTo>
                  <a:pt x="0" y="18923"/>
                </a:moveTo>
                <a:lnTo>
                  <a:pt x="0" y="0"/>
                </a:lnTo>
                <a:lnTo>
                  <a:pt x="1270" y="0"/>
                </a:lnTo>
                <a:lnTo>
                  <a:pt x="1270" y="78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63" name="object 15163"/>
          <p:cNvSpPr/>
          <p:nvPr/>
        </p:nvSpPr>
        <p:spPr>
          <a:xfrm>
            <a:off x="4419739" y="50866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64" name="object 15164"/>
          <p:cNvSpPr/>
          <p:nvPr/>
        </p:nvSpPr>
        <p:spPr>
          <a:xfrm>
            <a:off x="4419612" y="50525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65" name="object 15165"/>
          <p:cNvSpPr/>
          <p:nvPr/>
        </p:nvSpPr>
        <p:spPr>
          <a:xfrm>
            <a:off x="4419358" y="50459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66" name="object 15166"/>
          <p:cNvSpPr/>
          <p:nvPr/>
        </p:nvSpPr>
        <p:spPr>
          <a:xfrm>
            <a:off x="4419231" y="50044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67" name="object 15167"/>
          <p:cNvSpPr/>
          <p:nvPr/>
        </p:nvSpPr>
        <p:spPr>
          <a:xfrm>
            <a:off x="4415929" y="4991608"/>
            <a:ext cx="3810" cy="22225"/>
          </a:xfrm>
          <a:custGeom>
            <a:avLst/>
            <a:gdLst/>
            <a:ahLst/>
            <a:cxnLst/>
            <a:rect l="l" t="t" r="r" b="b"/>
            <a:pathLst>
              <a:path w="3810" h="22225">
                <a:moveTo>
                  <a:pt x="0" y="21971"/>
                </a:moveTo>
                <a:lnTo>
                  <a:pt x="0" y="0"/>
                </a:lnTo>
                <a:lnTo>
                  <a:pt x="3429" y="0"/>
                </a:lnTo>
                <a:lnTo>
                  <a:pt x="3429" y="128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68" name="object 15168"/>
          <p:cNvSpPr/>
          <p:nvPr/>
        </p:nvSpPr>
        <p:spPr>
          <a:xfrm>
            <a:off x="4420374" y="51313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69" name="object 15169"/>
          <p:cNvSpPr/>
          <p:nvPr/>
        </p:nvSpPr>
        <p:spPr>
          <a:xfrm>
            <a:off x="4420120" y="50490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70" name="object 15170"/>
          <p:cNvSpPr/>
          <p:nvPr/>
        </p:nvSpPr>
        <p:spPr>
          <a:xfrm>
            <a:off x="4420755" y="5130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71" name="object 15171"/>
          <p:cNvSpPr/>
          <p:nvPr/>
        </p:nvSpPr>
        <p:spPr>
          <a:xfrm>
            <a:off x="4422152" y="51309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72" name="object 15172"/>
          <p:cNvSpPr/>
          <p:nvPr/>
        </p:nvSpPr>
        <p:spPr>
          <a:xfrm>
            <a:off x="4421898" y="5021579"/>
            <a:ext cx="635" cy="109855"/>
          </a:xfrm>
          <a:custGeom>
            <a:avLst/>
            <a:gdLst/>
            <a:ahLst/>
            <a:cxnLst/>
            <a:rect l="l" t="t" r="r" b="b"/>
            <a:pathLst>
              <a:path w="635" h="109854">
                <a:moveTo>
                  <a:pt x="126" y="-4762"/>
                </a:moveTo>
                <a:lnTo>
                  <a:pt x="126" y="11410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73" name="object 15173"/>
          <p:cNvSpPr/>
          <p:nvPr/>
        </p:nvSpPr>
        <p:spPr>
          <a:xfrm>
            <a:off x="4422660" y="51308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74" name="object 15174"/>
          <p:cNvSpPr/>
          <p:nvPr/>
        </p:nvSpPr>
        <p:spPr>
          <a:xfrm>
            <a:off x="4422533" y="5076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75" name="object 15175"/>
          <p:cNvSpPr/>
          <p:nvPr/>
        </p:nvSpPr>
        <p:spPr>
          <a:xfrm>
            <a:off x="4423295" y="5110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76" name="object 15176"/>
          <p:cNvSpPr/>
          <p:nvPr/>
        </p:nvSpPr>
        <p:spPr>
          <a:xfrm>
            <a:off x="4423041" y="5070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77" name="object 15177"/>
          <p:cNvSpPr/>
          <p:nvPr/>
        </p:nvSpPr>
        <p:spPr>
          <a:xfrm>
            <a:off x="4422660" y="5050154"/>
            <a:ext cx="635" cy="26670"/>
          </a:xfrm>
          <a:custGeom>
            <a:avLst/>
            <a:gdLst/>
            <a:ahLst/>
            <a:cxnLst/>
            <a:rect l="l" t="t" r="r" b="b"/>
            <a:pathLst>
              <a:path w="635" h="26670">
                <a:moveTo>
                  <a:pt x="0" y="26415"/>
                </a:moveTo>
                <a:lnTo>
                  <a:pt x="0" y="0"/>
                </a:lnTo>
                <a:lnTo>
                  <a:pt x="508" y="0"/>
                </a:lnTo>
                <a:lnTo>
                  <a:pt x="508" y="205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78" name="object 15178"/>
          <p:cNvSpPr/>
          <p:nvPr/>
        </p:nvSpPr>
        <p:spPr>
          <a:xfrm>
            <a:off x="4424057" y="51426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79" name="object 15179"/>
          <p:cNvSpPr/>
          <p:nvPr/>
        </p:nvSpPr>
        <p:spPr>
          <a:xfrm>
            <a:off x="4423803" y="50674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80" name="object 15180"/>
          <p:cNvSpPr/>
          <p:nvPr/>
        </p:nvSpPr>
        <p:spPr>
          <a:xfrm>
            <a:off x="4423676" y="50415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81" name="object 15181"/>
          <p:cNvSpPr/>
          <p:nvPr/>
        </p:nvSpPr>
        <p:spPr>
          <a:xfrm>
            <a:off x="4422914" y="5030723"/>
            <a:ext cx="1270" cy="19685"/>
          </a:xfrm>
          <a:custGeom>
            <a:avLst/>
            <a:gdLst/>
            <a:ahLst/>
            <a:cxnLst/>
            <a:rect l="l" t="t" r="r" b="b"/>
            <a:pathLst>
              <a:path w="1270" h="19685">
                <a:moveTo>
                  <a:pt x="0" y="19430"/>
                </a:moveTo>
                <a:lnTo>
                  <a:pt x="0" y="0"/>
                </a:lnTo>
                <a:lnTo>
                  <a:pt x="889" y="0"/>
                </a:lnTo>
                <a:lnTo>
                  <a:pt x="889" y="1079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82" name="object 15182"/>
          <p:cNvSpPr/>
          <p:nvPr/>
        </p:nvSpPr>
        <p:spPr>
          <a:xfrm>
            <a:off x="4424438" y="51059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83" name="object 15183"/>
          <p:cNvSpPr/>
          <p:nvPr/>
        </p:nvSpPr>
        <p:spPr>
          <a:xfrm>
            <a:off x="4424946" y="51592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84" name="object 15184"/>
          <p:cNvSpPr/>
          <p:nvPr/>
        </p:nvSpPr>
        <p:spPr>
          <a:xfrm>
            <a:off x="4425327" y="51553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85" name="object 15185"/>
          <p:cNvSpPr/>
          <p:nvPr/>
        </p:nvSpPr>
        <p:spPr>
          <a:xfrm>
            <a:off x="4425073" y="5101844"/>
            <a:ext cx="635" cy="57785"/>
          </a:xfrm>
          <a:custGeom>
            <a:avLst/>
            <a:gdLst/>
            <a:ahLst/>
            <a:cxnLst/>
            <a:rect l="l" t="t" r="r" b="b"/>
            <a:pathLst>
              <a:path w="635" h="57785">
                <a:moveTo>
                  <a:pt x="190" y="-4762"/>
                </a:moveTo>
                <a:lnTo>
                  <a:pt x="190" y="6216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86" name="object 15186"/>
          <p:cNvSpPr/>
          <p:nvPr/>
        </p:nvSpPr>
        <p:spPr>
          <a:xfrm>
            <a:off x="4425962" y="51912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87" name="object 15187"/>
          <p:cNvSpPr/>
          <p:nvPr/>
        </p:nvSpPr>
        <p:spPr>
          <a:xfrm>
            <a:off x="4425708" y="51104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88" name="object 15188"/>
          <p:cNvSpPr/>
          <p:nvPr/>
        </p:nvSpPr>
        <p:spPr>
          <a:xfrm>
            <a:off x="4426343" y="51664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89" name="object 15189"/>
          <p:cNvSpPr/>
          <p:nvPr/>
        </p:nvSpPr>
        <p:spPr>
          <a:xfrm>
            <a:off x="4426851" y="5202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90" name="object 15190"/>
          <p:cNvSpPr/>
          <p:nvPr/>
        </p:nvSpPr>
        <p:spPr>
          <a:xfrm>
            <a:off x="4427486" y="5201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91" name="object 15191"/>
          <p:cNvSpPr/>
          <p:nvPr/>
        </p:nvSpPr>
        <p:spPr>
          <a:xfrm>
            <a:off x="4427232" y="51560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92" name="object 15192"/>
          <p:cNvSpPr/>
          <p:nvPr/>
        </p:nvSpPr>
        <p:spPr>
          <a:xfrm>
            <a:off x="4426978" y="5137911"/>
            <a:ext cx="635" cy="65405"/>
          </a:xfrm>
          <a:custGeom>
            <a:avLst/>
            <a:gdLst/>
            <a:ahLst/>
            <a:cxnLst/>
            <a:rect l="l" t="t" r="r" b="b"/>
            <a:pathLst>
              <a:path w="635" h="65404">
                <a:moveTo>
                  <a:pt x="190" y="-4762"/>
                </a:moveTo>
                <a:lnTo>
                  <a:pt x="190" y="6965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93" name="object 15193"/>
          <p:cNvSpPr/>
          <p:nvPr/>
        </p:nvSpPr>
        <p:spPr>
          <a:xfrm>
            <a:off x="4427867" y="5161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94" name="object 15194"/>
          <p:cNvSpPr/>
          <p:nvPr/>
        </p:nvSpPr>
        <p:spPr>
          <a:xfrm>
            <a:off x="4428375" y="5207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95" name="object 15195"/>
          <p:cNvSpPr/>
          <p:nvPr/>
        </p:nvSpPr>
        <p:spPr>
          <a:xfrm>
            <a:off x="4428756" y="52017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96" name="object 15196"/>
          <p:cNvSpPr/>
          <p:nvPr/>
        </p:nvSpPr>
        <p:spPr>
          <a:xfrm>
            <a:off x="4429137" y="52011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97" name="object 15197"/>
          <p:cNvSpPr/>
          <p:nvPr/>
        </p:nvSpPr>
        <p:spPr>
          <a:xfrm>
            <a:off x="4428883" y="5176773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5019"/>
                </a:moveTo>
                <a:lnTo>
                  <a:pt x="0" y="0"/>
                </a:lnTo>
                <a:lnTo>
                  <a:pt x="381" y="0"/>
                </a:lnTo>
                <a:lnTo>
                  <a:pt x="381" y="243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98" name="object 15198"/>
          <p:cNvSpPr/>
          <p:nvPr/>
        </p:nvSpPr>
        <p:spPr>
          <a:xfrm>
            <a:off x="4429518" y="52195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199" name="object 15199"/>
          <p:cNvSpPr/>
          <p:nvPr/>
        </p:nvSpPr>
        <p:spPr>
          <a:xfrm>
            <a:off x="4429899" y="5192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00" name="object 15200"/>
          <p:cNvSpPr/>
          <p:nvPr/>
        </p:nvSpPr>
        <p:spPr>
          <a:xfrm>
            <a:off x="4429645" y="5173090"/>
            <a:ext cx="635" cy="46990"/>
          </a:xfrm>
          <a:custGeom>
            <a:avLst/>
            <a:gdLst/>
            <a:ahLst/>
            <a:cxnLst/>
            <a:rect l="l" t="t" r="r" b="b"/>
            <a:pathLst>
              <a:path w="635" h="46989">
                <a:moveTo>
                  <a:pt x="190" y="-4762"/>
                </a:moveTo>
                <a:lnTo>
                  <a:pt x="190" y="5124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01" name="object 15201"/>
          <p:cNvSpPr/>
          <p:nvPr/>
        </p:nvSpPr>
        <p:spPr>
          <a:xfrm>
            <a:off x="4429010" y="5156708"/>
            <a:ext cx="1270" cy="20320"/>
          </a:xfrm>
          <a:custGeom>
            <a:avLst/>
            <a:gdLst/>
            <a:ahLst/>
            <a:cxnLst/>
            <a:rect l="l" t="t" r="r" b="b"/>
            <a:pathLst>
              <a:path w="1270" h="20320">
                <a:moveTo>
                  <a:pt x="0" y="20065"/>
                </a:moveTo>
                <a:lnTo>
                  <a:pt x="0" y="0"/>
                </a:lnTo>
                <a:lnTo>
                  <a:pt x="762" y="0"/>
                </a:lnTo>
                <a:lnTo>
                  <a:pt x="762" y="163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02" name="object 15202"/>
          <p:cNvSpPr/>
          <p:nvPr/>
        </p:nvSpPr>
        <p:spPr>
          <a:xfrm>
            <a:off x="4428502" y="5145151"/>
            <a:ext cx="1270" cy="62230"/>
          </a:xfrm>
          <a:custGeom>
            <a:avLst/>
            <a:gdLst/>
            <a:ahLst/>
            <a:cxnLst/>
            <a:rect l="l" t="t" r="r" b="b"/>
            <a:pathLst>
              <a:path w="1270" h="62229">
                <a:moveTo>
                  <a:pt x="0" y="62102"/>
                </a:moveTo>
                <a:lnTo>
                  <a:pt x="0" y="0"/>
                </a:lnTo>
                <a:lnTo>
                  <a:pt x="889" y="0"/>
                </a:lnTo>
                <a:lnTo>
                  <a:pt x="889" y="115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03" name="object 15203"/>
          <p:cNvSpPr/>
          <p:nvPr/>
        </p:nvSpPr>
        <p:spPr>
          <a:xfrm>
            <a:off x="4428248" y="513905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04" name="object 15204"/>
          <p:cNvSpPr/>
          <p:nvPr/>
        </p:nvSpPr>
        <p:spPr>
          <a:xfrm>
            <a:off x="4427867" y="5127116"/>
            <a:ext cx="1270" cy="34925"/>
          </a:xfrm>
          <a:custGeom>
            <a:avLst/>
            <a:gdLst/>
            <a:ahLst/>
            <a:cxnLst/>
            <a:rect l="l" t="t" r="r" b="b"/>
            <a:pathLst>
              <a:path w="1270" h="34925">
                <a:moveTo>
                  <a:pt x="0" y="34416"/>
                </a:moveTo>
                <a:lnTo>
                  <a:pt x="0" y="0"/>
                </a:lnTo>
                <a:lnTo>
                  <a:pt x="762" y="0"/>
                </a:lnTo>
                <a:lnTo>
                  <a:pt x="762" y="119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05" name="object 15205"/>
          <p:cNvSpPr/>
          <p:nvPr/>
        </p:nvSpPr>
        <p:spPr>
          <a:xfrm>
            <a:off x="4430280" y="52042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06" name="object 15206"/>
          <p:cNvSpPr/>
          <p:nvPr/>
        </p:nvSpPr>
        <p:spPr>
          <a:xfrm>
            <a:off x="4430661" y="5182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07" name="object 15207"/>
          <p:cNvSpPr/>
          <p:nvPr/>
        </p:nvSpPr>
        <p:spPr>
          <a:xfrm>
            <a:off x="4430407" y="5141721"/>
            <a:ext cx="635" cy="62865"/>
          </a:xfrm>
          <a:custGeom>
            <a:avLst/>
            <a:gdLst/>
            <a:ahLst/>
            <a:cxnLst/>
            <a:rect l="l" t="t" r="r" b="b"/>
            <a:pathLst>
              <a:path w="635" h="62864">
                <a:moveTo>
                  <a:pt x="190" y="-4762"/>
                </a:moveTo>
                <a:lnTo>
                  <a:pt x="190" y="6724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08" name="object 15208"/>
          <p:cNvSpPr/>
          <p:nvPr/>
        </p:nvSpPr>
        <p:spPr>
          <a:xfrm>
            <a:off x="4431042" y="51633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09" name="object 15209"/>
          <p:cNvSpPr/>
          <p:nvPr/>
        </p:nvSpPr>
        <p:spPr>
          <a:xfrm>
            <a:off x="4431423" y="51958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10" name="object 15210"/>
          <p:cNvSpPr/>
          <p:nvPr/>
        </p:nvSpPr>
        <p:spPr>
          <a:xfrm>
            <a:off x="4431804" y="51902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11" name="object 15211"/>
          <p:cNvSpPr/>
          <p:nvPr/>
        </p:nvSpPr>
        <p:spPr>
          <a:xfrm>
            <a:off x="4431550" y="5145532"/>
            <a:ext cx="635" cy="50800"/>
          </a:xfrm>
          <a:custGeom>
            <a:avLst/>
            <a:gdLst/>
            <a:ahLst/>
            <a:cxnLst/>
            <a:rect l="l" t="t" r="r" b="b"/>
            <a:pathLst>
              <a:path w="635" h="50800">
                <a:moveTo>
                  <a:pt x="190" y="-4762"/>
                </a:moveTo>
                <a:lnTo>
                  <a:pt x="190" y="5505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12" name="object 15212"/>
          <p:cNvSpPr/>
          <p:nvPr/>
        </p:nvSpPr>
        <p:spPr>
          <a:xfrm>
            <a:off x="4431169" y="5138673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637"/>
                </a:moveTo>
                <a:lnTo>
                  <a:pt x="0" y="0"/>
                </a:lnTo>
                <a:lnTo>
                  <a:pt x="508" y="0"/>
                </a:lnTo>
                <a:lnTo>
                  <a:pt x="508" y="68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13" name="object 15213"/>
          <p:cNvSpPr/>
          <p:nvPr/>
        </p:nvSpPr>
        <p:spPr>
          <a:xfrm>
            <a:off x="4430534" y="5123688"/>
            <a:ext cx="1270" cy="18415"/>
          </a:xfrm>
          <a:custGeom>
            <a:avLst/>
            <a:gdLst/>
            <a:ahLst/>
            <a:cxnLst/>
            <a:rect l="l" t="t" r="r" b="b"/>
            <a:pathLst>
              <a:path w="1270" h="18414">
                <a:moveTo>
                  <a:pt x="0" y="18034"/>
                </a:moveTo>
                <a:lnTo>
                  <a:pt x="0" y="0"/>
                </a:lnTo>
                <a:lnTo>
                  <a:pt x="889" y="0"/>
                </a:lnTo>
                <a:lnTo>
                  <a:pt x="889" y="149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14" name="object 15214"/>
          <p:cNvSpPr/>
          <p:nvPr/>
        </p:nvSpPr>
        <p:spPr>
          <a:xfrm>
            <a:off x="4428248" y="5120894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6223"/>
                </a:moveTo>
                <a:lnTo>
                  <a:pt x="0" y="0"/>
                </a:lnTo>
                <a:lnTo>
                  <a:pt x="2794" y="0"/>
                </a:lnTo>
                <a:lnTo>
                  <a:pt x="2794" y="27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15" name="object 15215"/>
          <p:cNvSpPr/>
          <p:nvPr/>
        </p:nvSpPr>
        <p:spPr>
          <a:xfrm>
            <a:off x="4427105" y="5110860"/>
            <a:ext cx="2540" cy="27305"/>
          </a:xfrm>
          <a:custGeom>
            <a:avLst/>
            <a:gdLst/>
            <a:ahLst/>
            <a:cxnLst/>
            <a:rect l="l" t="t" r="r" b="b"/>
            <a:pathLst>
              <a:path w="2539" h="27304">
                <a:moveTo>
                  <a:pt x="0" y="27050"/>
                </a:moveTo>
                <a:lnTo>
                  <a:pt x="0" y="0"/>
                </a:lnTo>
                <a:lnTo>
                  <a:pt x="2540" y="0"/>
                </a:lnTo>
                <a:lnTo>
                  <a:pt x="2540" y="100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16" name="object 15216"/>
          <p:cNvSpPr/>
          <p:nvPr/>
        </p:nvSpPr>
        <p:spPr>
          <a:xfrm>
            <a:off x="4426724" y="510730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35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17" name="object 15217"/>
          <p:cNvSpPr/>
          <p:nvPr/>
        </p:nvSpPr>
        <p:spPr>
          <a:xfrm>
            <a:off x="4426343" y="5096509"/>
            <a:ext cx="1270" cy="70485"/>
          </a:xfrm>
          <a:custGeom>
            <a:avLst/>
            <a:gdLst/>
            <a:ahLst/>
            <a:cxnLst/>
            <a:rect l="l" t="t" r="r" b="b"/>
            <a:pathLst>
              <a:path w="1270" h="70485">
                <a:moveTo>
                  <a:pt x="0" y="69976"/>
                </a:moveTo>
                <a:lnTo>
                  <a:pt x="0" y="0"/>
                </a:lnTo>
                <a:lnTo>
                  <a:pt x="1143" y="0"/>
                </a:lnTo>
                <a:lnTo>
                  <a:pt x="1143" y="107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18" name="object 15218"/>
          <p:cNvSpPr/>
          <p:nvPr/>
        </p:nvSpPr>
        <p:spPr>
          <a:xfrm>
            <a:off x="4425835" y="5082285"/>
            <a:ext cx="1270" cy="28575"/>
          </a:xfrm>
          <a:custGeom>
            <a:avLst/>
            <a:gdLst/>
            <a:ahLst/>
            <a:cxnLst/>
            <a:rect l="l" t="t" r="r" b="b"/>
            <a:pathLst>
              <a:path w="1270" h="28575">
                <a:moveTo>
                  <a:pt x="0" y="28194"/>
                </a:moveTo>
                <a:lnTo>
                  <a:pt x="0" y="0"/>
                </a:lnTo>
                <a:lnTo>
                  <a:pt x="1143" y="0"/>
                </a:lnTo>
                <a:lnTo>
                  <a:pt x="1143" y="142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19" name="object 15219"/>
          <p:cNvSpPr/>
          <p:nvPr/>
        </p:nvSpPr>
        <p:spPr>
          <a:xfrm>
            <a:off x="4432185" y="51636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20" name="object 15220"/>
          <p:cNvSpPr/>
          <p:nvPr/>
        </p:nvSpPr>
        <p:spPr>
          <a:xfrm>
            <a:off x="4432566" y="5126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21" name="object 15221"/>
          <p:cNvSpPr/>
          <p:nvPr/>
        </p:nvSpPr>
        <p:spPr>
          <a:xfrm>
            <a:off x="4432312" y="5092572"/>
            <a:ext cx="635" cy="71120"/>
          </a:xfrm>
          <a:custGeom>
            <a:avLst/>
            <a:gdLst/>
            <a:ahLst/>
            <a:cxnLst/>
            <a:rect l="l" t="t" r="r" b="b"/>
            <a:pathLst>
              <a:path w="635" h="71120">
                <a:moveTo>
                  <a:pt x="190" y="-4762"/>
                </a:moveTo>
                <a:lnTo>
                  <a:pt x="190" y="7588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22" name="object 15222"/>
          <p:cNvSpPr/>
          <p:nvPr/>
        </p:nvSpPr>
        <p:spPr>
          <a:xfrm>
            <a:off x="4432947" y="51560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23" name="object 15223"/>
          <p:cNvSpPr/>
          <p:nvPr/>
        </p:nvSpPr>
        <p:spPr>
          <a:xfrm>
            <a:off x="4433328" y="51424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24" name="object 15224"/>
          <p:cNvSpPr/>
          <p:nvPr/>
        </p:nvSpPr>
        <p:spPr>
          <a:xfrm>
            <a:off x="4433709" y="51395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25" name="object 15225"/>
          <p:cNvSpPr/>
          <p:nvPr/>
        </p:nvSpPr>
        <p:spPr>
          <a:xfrm>
            <a:off x="4434344" y="51544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26" name="object 15226"/>
          <p:cNvSpPr/>
          <p:nvPr/>
        </p:nvSpPr>
        <p:spPr>
          <a:xfrm>
            <a:off x="4434725" y="51462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27" name="object 15227"/>
          <p:cNvSpPr/>
          <p:nvPr/>
        </p:nvSpPr>
        <p:spPr>
          <a:xfrm>
            <a:off x="4434344" y="5126735"/>
            <a:ext cx="635" cy="27940"/>
          </a:xfrm>
          <a:custGeom>
            <a:avLst/>
            <a:gdLst/>
            <a:ahLst/>
            <a:cxnLst/>
            <a:rect l="l" t="t" r="r" b="b"/>
            <a:pathLst>
              <a:path w="635" h="27939">
                <a:moveTo>
                  <a:pt x="0" y="27686"/>
                </a:moveTo>
                <a:lnTo>
                  <a:pt x="0" y="0"/>
                </a:lnTo>
                <a:lnTo>
                  <a:pt x="381" y="0"/>
                </a:lnTo>
                <a:lnTo>
                  <a:pt x="381" y="195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28" name="object 15228"/>
          <p:cNvSpPr/>
          <p:nvPr/>
        </p:nvSpPr>
        <p:spPr>
          <a:xfrm>
            <a:off x="4434090" y="5119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29" name="object 15229"/>
          <p:cNvSpPr/>
          <p:nvPr/>
        </p:nvSpPr>
        <p:spPr>
          <a:xfrm>
            <a:off x="4433836" y="5100446"/>
            <a:ext cx="635" cy="39370"/>
          </a:xfrm>
          <a:custGeom>
            <a:avLst/>
            <a:gdLst/>
            <a:ahLst/>
            <a:cxnLst/>
            <a:rect l="l" t="t" r="r" b="b"/>
            <a:pathLst>
              <a:path w="635" h="39370">
                <a:moveTo>
                  <a:pt x="0" y="39115"/>
                </a:moveTo>
                <a:lnTo>
                  <a:pt x="0" y="0"/>
                </a:lnTo>
                <a:lnTo>
                  <a:pt x="508" y="0"/>
                </a:lnTo>
                <a:lnTo>
                  <a:pt x="508" y="186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30" name="object 15230"/>
          <p:cNvSpPr/>
          <p:nvPr/>
        </p:nvSpPr>
        <p:spPr>
          <a:xfrm>
            <a:off x="4433455" y="5091684"/>
            <a:ext cx="635" cy="50800"/>
          </a:xfrm>
          <a:custGeom>
            <a:avLst/>
            <a:gdLst/>
            <a:ahLst/>
            <a:cxnLst/>
            <a:rect l="l" t="t" r="r" b="b"/>
            <a:pathLst>
              <a:path w="635" h="50800">
                <a:moveTo>
                  <a:pt x="0" y="50800"/>
                </a:moveTo>
                <a:lnTo>
                  <a:pt x="0" y="0"/>
                </a:lnTo>
                <a:lnTo>
                  <a:pt x="635" y="0"/>
                </a:lnTo>
                <a:lnTo>
                  <a:pt x="635" y="876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31" name="object 15231"/>
          <p:cNvSpPr/>
          <p:nvPr/>
        </p:nvSpPr>
        <p:spPr>
          <a:xfrm>
            <a:off x="4433074" y="5086350"/>
            <a:ext cx="635" cy="69850"/>
          </a:xfrm>
          <a:custGeom>
            <a:avLst/>
            <a:gdLst/>
            <a:ahLst/>
            <a:cxnLst/>
            <a:rect l="l" t="t" r="r" b="b"/>
            <a:pathLst>
              <a:path w="635" h="69850">
                <a:moveTo>
                  <a:pt x="317" y="-4762"/>
                </a:moveTo>
                <a:lnTo>
                  <a:pt x="317" y="7448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32" name="object 15232"/>
          <p:cNvSpPr/>
          <p:nvPr/>
        </p:nvSpPr>
        <p:spPr>
          <a:xfrm>
            <a:off x="4432439" y="5079365"/>
            <a:ext cx="1270" cy="13335"/>
          </a:xfrm>
          <a:custGeom>
            <a:avLst/>
            <a:gdLst/>
            <a:ahLst/>
            <a:cxnLst/>
            <a:rect l="l" t="t" r="r" b="b"/>
            <a:pathLst>
              <a:path w="1270" h="13335">
                <a:moveTo>
                  <a:pt x="0" y="13208"/>
                </a:moveTo>
                <a:lnTo>
                  <a:pt x="0" y="0"/>
                </a:lnTo>
                <a:lnTo>
                  <a:pt x="1016" y="0"/>
                </a:lnTo>
                <a:lnTo>
                  <a:pt x="1016" y="69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33" name="object 15233"/>
          <p:cNvSpPr/>
          <p:nvPr/>
        </p:nvSpPr>
        <p:spPr>
          <a:xfrm>
            <a:off x="4426343" y="5073903"/>
            <a:ext cx="6985" cy="8890"/>
          </a:xfrm>
          <a:custGeom>
            <a:avLst/>
            <a:gdLst/>
            <a:ahLst/>
            <a:cxnLst/>
            <a:rect l="l" t="t" r="r" b="b"/>
            <a:pathLst>
              <a:path w="6985" h="8889">
                <a:moveTo>
                  <a:pt x="0" y="8382"/>
                </a:moveTo>
                <a:lnTo>
                  <a:pt x="0" y="0"/>
                </a:lnTo>
                <a:lnTo>
                  <a:pt x="6604" y="0"/>
                </a:lnTo>
                <a:lnTo>
                  <a:pt x="6604" y="54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34" name="object 15234"/>
          <p:cNvSpPr/>
          <p:nvPr/>
        </p:nvSpPr>
        <p:spPr>
          <a:xfrm>
            <a:off x="4425200" y="5062473"/>
            <a:ext cx="4445" cy="39370"/>
          </a:xfrm>
          <a:custGeom>
            <a:avLst/>
            <a:gdLst/>
            <a:ahLst/>
            <a:cxnLst/>
            <a:rect l="l" t="t" r="r" b="b"/>
            <a:pathLst>
              <a:path w="4445" h="39370">
                <a:moveTo>
                  <a:pt x="0" y="39370"/>
                </a:moveTo>
                <a:lnTo>
                  <a:pt x="0" y="0"/>
                </a:lnTo>
                <a:lnTo>
                  <a:pt x="4445" y="0"/>
                </a:lnTo>
                <a:lnTo>
                  <a:pt x="4445" y="1143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35" name="object 15235"/>
          <p:cNvSpPr/>
          <p:nvPr/>
        </p:nvSpPr>
        <p:spPr>
          <a:xfrm>
            <a:off x="4435614" y="51221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36" name="object 15236"/>
          <p:cNvSpPr/>
          <p:nvPr/>
        </p:nvSpPr>
        <p:spPr>
          <a:xfrm>
            <a:off x="4436249" y="51562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37" name="object 15237"/>
          <p:cNvSpPr/>
          <p:nvPr/>
        </p:nvSpPr>
        <p:spPr>
          <a:xfrm>
            <a:off x="4436630" y="50906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38" name="object 15238"/>
          <p:cNvSpPr/>
          <p:nvPr/>
        </p:nvSpPr>
        <p:spPr>
          <a:xfrm>
            <a:off x="4437011" y="51033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39" name="object 15239"/>
          <p:cNvSpPr/>
          <p:nvPr/>
        </p:nvSpPr>
        <p:spPr>
          <a:xfrm>
            <a:off x="4437392" y="51338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40" name="object 15240"/>
          <p:cNvSpPr/>
          <p:nvPr/>
        </p:nvSpPr>
        <p:spPr>
          <a:xfrm>
            <a:off x="4437900" y="51771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41" name="object 15241"/>
          <p:cNvSpPr/>
          <p:nvPr/>
        </p:nvSpPr>
        <p:spPr>
          <a:xfrm>
            <a:off x="4438281" y="52156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42" name="object 15242"/>
          <p:cNvSpPr/>
          <p:nvPr/>
        </p:nvSpPr>
        <p:spPr>
          <a:xfrm>
            <a:off x="4438662" y="5190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43" name="object 15243"/>
          <p:cNvSpPr/>
          <p:nvPr/>
        </p:nvSpPr>
        <p:spPr>
          <a:xfrm>
            <a:off x="4438408" y="5158485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190" y="-4762"/>
                </a:moveTo>
                <a:lnTo>
                  <a:pt x="190" y="6191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44" name="object 15244"/>
          <p:cNvSpPr/>
          <p:nvPr/>
        </p:nvSpPr>
        <p:spPr>
          <a:xfrm>
            <a:off x="4439043" y="51756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45" name="object 15245"/>
          <p:cNvSpPr/>
          <p:nvPr/>
        </p:nvSpPr>
        <p:spPr>
          <a:xfrm>
            <a:off x="4439424" y="5172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46" name="object 15246"/>
          <p:cNvSpPr/>
          <p:nvPr/>
        </p:nvSpPr>
        <p:spPr>
          <a:xfrm>
            <a:off x="4439170" y="5155184"/>
            <a:ext cx="635" cy="20955"/>
          </a:xfrm>
          <a:custGeom>
            <a:avLst/>
            <a:gdLst/>
            <a:ahLst/>
            <a:cxnLst/>
            <a:rect l="l" t="t" r="r" b="b"/>
            <a:pathLst>
              <a:path w="635" h="20954">
                <a:moveTo>
                  <a:pt x="0" y="20447"/>
                </a:moveTo>
                <a:lnTo>
                  <a:pt x="0" y="0"/>
                </a:lnTo>
                <a:lnTo>
                  <a:pt x="381" y="0"/>
                </a:lnTo>
                <a:lnTo>
                  <a:pt x="381" y="171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47" name="object 15247"/>
          <p:cNvSpPr/>
          <p:nvPr/>
        </p:nvSpPr>
        <p:spPr>
          <a:xfrm>
            <a:off x="4439805" y="5193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48" name="object 15248"/>
          <p:cNvSpPr/>
          <p:nvPr/>
        </p:nvSpPr>
        <p:spPr>
          <a:xfrm>
            <a:off x="4440186" y="5205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49" name="object 15249"/>
          <p:cNvSpPr/>
          <p:nvPr/>
        </p:nvSpPr>
        <p:spPr>
          <a:xfrm>
            <a:off x="4440567" y="52047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50" name="object 15250"/>
          <p:cNvSpPr/>
          <p:nvPr/>
        </p:nvSpPr>
        <p:spPr>
          <a:xfrm>
            <a:off x="4440948" y="51973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51" name="object 15251"/>
          <p:cNvSpPr/>
          <p:nvPr/>
        </p:nvSpPr>
        <p:spPr>
          <a:xfrm>
            <a:off x="4439932" y="5149341"/>
            <a:ext cx="635" cy="44450"/>
          </a:xfrm>
          <a:custGeom>
            <a:avLst/>
            <a:gdLst/>
            <a:ahLst/>
            <a:cxnLst/>
            <a:rect l="l" t="t" r="r" b="b"/>
            <a:pathLst>
              <a:path w="635" h="44450">
                <a:moveTo>
                  <a:pt x="0" y="44323"/>
                </a:moveTo>
                <a:lnTo>
                  <a:pt x="0" y="0"/>
                </a:lnTo>
                <a:lnTo>
                  <a:pt x="635" y="0"/>
                </a:lnTo>
                <a:lnTo>
                  <a:pt x="635" y="121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52" name="object 15252"/>
          <p:cNvSpPr/>
          <p:nvPr/>
        </p:nvSpPr>
        <p:spPr>
          <a:xfrm>
            <a:off x="4439297" y="5142484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0" y="0"/>
                </a:lnTo>
                <a:lnTo>
                  <a:pt x="1016" y="0"/>
                </a:lnTo>
                <a:lnTo>
                  <a:pt x="1016" y="68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53" name="object 15253"/>
          <p:cNvSpPr/>
          <p:nvPr/>
        </p:nvSpPr>
        <p:spPr>
          <a:xfrm>
            <a:off x="4438535" y="5131180"/>
            <a:ext cx="1270" cy="27305"/>
          </a:xfrm>
          <a:custGeom>
            <a:avLst/>
            <a:gdLst/>
            <a:ahLst/>
            <a:cxnLst/>
            <a:rect l="l" t="t" r="r" b="b"/>
            <a:pathLst>
              <a:path w="1270" h="27304">
                <a:moveTo>
                  <a:pt x="0" y="27304"/>
                </a:moveTo>
                <a:lnTo>
                  <a:pt x="0" y="0"/>
                </a:lnTo>
                <a:lnTo>
                  <a:pt x="1270" y="0"/>
                </a:lnTo>
                <a:lnTo>
                  <a:pt x="1270" y="113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54" name="object 15254"/>
          <p:cNvSpPr/>
          <p:nvPr/>
        </p:nvSpPr>
        <p:spPr>
          <a:xfrm>
            <a:off x="4442726" y="5147183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190" y="-4762"/>
                </a:moveTo>
                <a:lnTo>
                  <a:pt x="190" y="5022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55" name="object 15255"/>
          <p:cNvSpPr/>
          <p:nvPr/>
        </p:nvSpPr>
        <p:spPr>
          <a:xfrm>
            <a:off x="4442345" y="5140578"/>
            <a:ext cx="635" cy="22860"/>
          </a:xfrm>
          <a:custGeom>
            <a:avLst/>
            <a:gdLst/>
            <a:ahLst/>
            <a:cxnLst/>
            <a:rect l="l" t="t" r="r" b="b"/>
            <a:pathLst>
              <a:path w="635" h="22860">
                <a:moveTo>
                  <a:pt x="0" y="22351"/>
                </a:moveTo>
                <a:lnTo>
                  <a:pt x="0" y="0"/>
                </a:lnTo>
                <a:lnTo>
                  <a:pt x="635" y="0"/>
                </a:lnTo>
                <a:lnTo>
                  <a:pt x="635" y="66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56" name="object 15256"/>
          <p:cNvSpPr/>
          <p:nvPr/>
        </p:nvSpPr>
        <p:spPr>
          <a:xfrm>
            <a:off x="4441964" y="5132959"/>
            <a:ext cx="1270" cy="36195"/>
          </a:xfrm>
          <a:custGeom>
            <a:avLst/>
            <a:gdLst/>
            <a:ahLst/>
            <a:cxnLst/>
            <a:rect l="l" t="t" r="r" b="b"/>
            <a:pathLst>
              <a:path w="1270" h="36195">
                <a:moveTo>
                  <a:pt x="0" y="35813"/>
                </a:moveTo>
                <a:lnTo>
                  <a:pt x="0" y="0"/>
                </a:lnTo>
                <a:lnTo>
                  <a:pt x="762" y="0"/>
                </a:lnTo>
                <a:lnTo>
                  <a:pt x="762" y="76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57" name="object 15257"/>
          <p:cNvSpPr/>
          <p:nvPr/>
        </p:nvSpPr>
        <p:spPr>
          <a:xfrm>
            <a:off x="4441456" y="5120004"/>
            <a:ext cx="1270" cy="20320"/>
          </a:xfrm>
          <a:custGeom>
            <a:avLst/>
            <a:gdLst/>
            <a:ahLst/>
            <a:cxnLst/>
            <a:rect l="l" t="t" r="r" b="b"/>
            <a:pathLst>
              <a:path w="1270" h="20320">
                <a:moveTo>
                  <a:pt x="0" y="20192"/>
                </a:moveTo>
                <a:lnTo>
                  <a:pt x="0" y="0"/>
                </a:lnTo>
                <a:lnTo>
                  <a:pt x="889" y="0"/>
                </a:lnTo>
                <a:lnTo>
                  <a:pt x="889" y="1295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58" name="object 15258"/>
          <p:cNvSpPr/>
          <p:nvPr/>
        </p:nvSpPr>
        <p:spPr>
          <a:xfrm>
            <a:off x="4439170" y="5118608"/>
            <a:ext cx="3175" cy="12700"/>
          </a:xfrm>
          <a:custGeom>
            <a:avLst/>
            <a:gdLst/>
            <a:ahLst/>
            <a:cxnLst/>
            <a:rect l="l" t="t" r="r" b="b"/>
            <a:pathLst>
              <a:path w="3175" h="12700">
                <a:moveTo>
                  <a:pt x="0" y="12573"/>
                </a:moveTo>
                <a:lnTo>
                  <a:pt x="0" y="0"/>
                </a:lnTo>
                <a:lnTo>
                  <a:pt x="2794" y="0"/>
                </a:lnTo>
                <a:lnTo>
                  <a:pt x="2794" y="13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59" name="object 15259"/>
          <p:cNvSpPr/>
          <p:nvPr/>
        </p:nvSpPr>
        <p:spPr>
          <a:xfrm>
            <a:off x="4443742" y="5120830"/>
            <a:ext cx="0" cy="172720"/>
          </a:xfrm>
          <a:custGeom>
            <a:avLst/>
            <a:gdLst/>
            <a:ahLst/>
            <a:cxnLst/>
            <a:rect l="l" t="t" r="r" b="b"/>
            <a:pathLst>
              <a:path h="172720">
                <a:moveTo>
                  <a:pt x="0" y="0"/>
                </a:moveTo>
                <a:lnTo>
                  <a:pt x="0" y="17227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60" name="object 15260"/>
          <p:cNvSpPr/>
          <p:nvPr/>
        </p:nvSpPr>
        <p:spPr>
          <a:xfrm>
            <a:off x="4444250" y="5157851"/>
            <a:ext cx="635" cy="18415"/>
          </a:xfrm>
          <a:custGeom>
            <a:avLst/>
            <a:gdLst/>
            <a:ahLst/>
            <a:cxnLst/>
            <a:rect l="l" t="t" r="r" b="b"/>
            <a:pathLst>
              <a:path w="635" h="18414">
                <a:moveTo>
                  <a:pt x="0" y="17907"/>
                </a:moveTo>
                <a:lnTo>
                  <a:pt x="0" y="0"/>
                </a:lnTo>
                <a:lnTo>
                  <a:pt x="381" y="0"/>
                </a:lnTo>
                <a:lnTo>
                  <a:pt x="381" y="91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61" name="object 15261"/>
          <p:cNvSpPr/>
          <p:nvPr/>
        </p:nvSpPr>
        <p:spPr>
          <a:xfrm>
            <a:off x="4445012" y="51923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62" name="object 15262"/>
          <p:cNvSpPr/>
          <p:nvPr/>
        </p:nvSpPr>
        <p:spPr>
          <a:xfrm>
            <a:off x="4445393" y="51868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63" name="object 15263"/>
          <p:cNvSpPr/>
          <p:nvPr/>
        </p:nvSpPr>
        <p:spPr>
          <a:xfrm>
            <a:off x="4444504" y="5140959"/>
            <a:ext cx="1270" cy="17145"/>
          </a:xfrm>
          <a:custGeom>
            <a:avLst/>
            <a:gdLst/>
            <a:ahLst/>
            <a:cxnLst/>
            <a:rect l="l" t="t" r="r" b="b"/>
            <a:pathLst>
              <a:path w="1270" h="17145">
                <a:moveTo>
                  <a:pt x="0" y="16890"/>
                </a:moveTo>
                <a:lnTo>
                  <a:pt x="0" y="0"/>
                </a:lnTo>
                <a:lnTo>
                  <a:pt x="762" y="0"/>
                </a:lnTo>
                <a:lnTo>
                  <a:pt x="762" y="128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64" name="object 15264"/>
          <p:cNvSpPr/>
          <p:nvPr/>
        </p:nvSpPr>
        <p:spPr>
          <a:xfrm>
            <a:off x="4443742" y="5122290"/>
            <a:ext cx="1270" cy="59690"/>
          </a:xfrm>
          <a:custGeom>
            <a:avLst/>
            <a:gdLst/>
            <a:ahLst/>
            <a:cxnLst/>
            <a:rect l="l" t="t" r="r" b="b"/>
            <a:pathLst>
              <a:path w="1270" h="59689">
                <a:moveTo>
                  <a:pt x="0" y="59562"/>
                </a:moveTo>
                <a:lnTo>
                  <a:pt x="0" y="0"/>
                </a:lnTo>
                <a:lnTo>
                  <a:pt x="762" y="0"/>
                </a:lnTo>
                <a:lnTo>
                  <a:pt x="762" y="33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65" name="object 15265"/>
          <p:cNvSpPr/>
          <p:nvPr/>
        </p:nvSpPr>
        <p:spPr>
          <a:xfrm>
            <a:off x="4443488" y="5115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66" name="object 15266"/>
          <p:cNvSpPr/>
          <p:nvPr/>
        </p:nvSpPr>
        <p:spPr>
          <a:xfrm>
            <a:off x="4440567" y="5109590"/>
            <a:ext cx="3175" cy="9525"/>
          </a:xfrm>
          <a:custGeom>
            <a:avLst/>
            <a:gdLst/>
            <a:ahLst/>
            <a:cxnLst/>
            <a:rect l="l" t="t" r="r" b="b"/>
            <a:pathLst>
              <a:path w="3175" h="9525">
                <a:moveTo>
                  <a:pt x="0" y="9016"/>
                </a:moveTo>
                <a:lnTo>
                  <a:pt x="0" y="0"/>
                </a:lnTo>
                <a:lnTo>
                  <a:pt x="3175" y="0"/>
                </a:lnTo>
                <a:lnTo>
                  <a:pt x="3175" y="63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67" name="object 15267"/>
          <p:cNvSpPr/>
          <p:nvPr/>
        </p:nvSpPr>
        <p:spPr>
          <a:xfrm>
            <a:off x="4438027" y="5102097"/>
            <a:ext cx="4445" cy="75565"/>
          </a:xfrm>
          <a:custGeom>
            <a:avLst/>
            <a:gdLst/>
            <a:ahLst/>
            <a:cxnLst/>
            <a:rect l="l" t="t" r="r" b="b"/>
            <a:pathLst>
              <a:path w="4445" h="75564">
                <a:moveTo>
                  <a:pt x="0" y="75057"/>
                </a:moveTo>
                <a:lnTo>
                  <a:pt x="0" y="0"/>
                </a:lnTo>
                <a:lnTo>
                  <a:pt x="4191" y="0"/>
                </a:lnTo>
                <a:lnTo>
                  <a:pt x="4191" y="74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68" name="object 15268"/>
          <p:cNvSpPr/>
          <p:nvPr/>
        </p:nvSpPr>
        <p:spPr>
          <a:xfrm>
            <a:off x="4437773" y="5091684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1041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69" name="object 15269"/>
          <p:cNvSpPr/>
          <p:nvPr/>
        </p:nvSpPr>
        <p:spPr>
          <a:xfrm>
            <a:off x="4437392" y="5084317"/>
            <a:ext cx="1905" cy="49530"/>
          </a:xfrm>
          <a:custGeom>
            <a:avLst/>
            <a:gdLst/>
            <a:ahLst/>
            <a:cxnLst/>
            <a:rect l="l" t="t" r="r" b="b"/>
            <a:pathLst>
              <a:path w="1904" h="49529">
                <a:moveTo>
                  <a:pt x="0" y="49529"/>
                </a:moveTo>
                <a:lnTo>
                  <a:pt x="0" y="0"/>
                </a:lnTo>
                <a:lnTo>
                  <a:pt x="1524" y="0"/>
                </a:lnTo>
                <a:lnTo>
                  <a:pt x="1524" y="73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70" name="object 15270"/>
          <p:cNvSpPr/>
          <p:nvPr/>
        </p:nvSpPr>
        <p:spPr>
          <a:xfrm>
            <a:off x="4437011" y="5079238"/>
            <a:ext cx="1270" cy="24130"/>
          </a:xfrm>
          <a:custGeom>
            <a:avLst/>
            <a:gdLst/>
            <a:ahLst/>
            <a:cxnLst/>
            <a:rect l="l" t="t" r="r" b="b"/>
            <a:pathLst>
              <a:path w="1270" h="24129">
                <a:moveTo>
                  <a:pt x="0" y="24129"/>
                </a:moveTo>
                <a:lnTo>
                  <a:pt x="0" y="0"/>
                </a:lnTo>
                <a:lnTo>
                  <a:pt x="1143" y="0"/>
                </a:lnTo>
                <a:lnTo>
                  <a:pt x="1143" y="507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71" name="object 15271"/>
          <p:cNvSpPr/>
          <p:nvPr/>
        </p:nvSpPr>
        <p:spPr>
          <a:xfrm>
            <a:off x="4436630" y="5074665"/>
            <a:ext cx="1270" cy="16510"/>
          </a:xfrm>
          <a:custGeom>
            <a:avLst/>
            <a:gdLst/>
            <a:ahLst/>
            <a:cxnLst/>
            <a:rect l="l" t="t" r="r" b="b"/>
            <a:pathLst>
              <a:path w="1270" h="16510">
                <a:moveTo>
                  <a:pt x="0" y="16001"/>
                </a:moveTo>
                <a:lnTo>
                  <a:pt x="0" y="0"/>
                </a:lnTo>
                <a:lnTo>
                  <a:pt x="1016" y="0"/>
                </a:lnTo>
                <a:lnTo>
                  <a:pt x="1016" y="45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72" name="object 15272"/>
          <p:cNvSpPr/>
          <p:nvPr/>
        </p:nvSpPr>
        <p:spPr>
          <a:xfrm>
            <a:off x="4436249" y="5068823"/>
            <a:ext cx="1270" cy="87630"/>
          </a:xfrm>
          <a:custGeom>
            <a:avLst/>
            <a:gdLst/>
            <a:ahLst/>
            <a:cxnLst/>
            <a:rect l="l" t="t" r="r" b="b"/>
            <a:pathLst>
              <a:path w="1270" h="87629">
                <a:moveTo>
                  <a:pt x="444" y="-4762"/>
                </a:moveTo>
                <a:lnTo>
                  <a:pt x="444" y="92138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73" name="object 15273"/>
          <p:cNvSpPr/>
          <p:nvPr/>
        </p:nvSpPr>
        <p:spPr>
          <a:xfrm>
            <a:off x="4435995" y="506615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74" name="object 15274"/>
          <p:cNvSpPr/>
          <p:nvPr/>
        </p:nvSpPr>
        <p:spPr>
          <a:xfrm>
            <a:off x="4435741" y="5058790"/>
            <a:ext cx="635" cy="63500"/>
          </a:xfrm>
          <a:custGeom>
            <a:avLst/>
            <a:gdLst/>
            <a:ahLst/>
            <a:cxnLst/>
            <a:rect l="l" t="t" r="r" b="b"/>
            <a:pathLst>
              <a:path w="635" h="63500">
                <a:moveTo>
                  <a:pt x="317" y="-4762"/>
                </a:moveTo>
                <a:lnTo>
                  <a:pt x="317" y="6813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75" name="object 15275"/>
          <p:cNvSpPr/>
          <p:nvPr/>
        </p:nvSpPr>
        <p:spPr>
          <a:xfrm>
            <a:off x="4435487" y="50565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76" name="object 15276"/>
          <p:cNvSpPr/>
          <p:nvPr/>
        </p:nvSpPr>
        <p:spPr>
          <a:xfrm>
            <a:off x="4435233" y="50515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77" name="object 15277"/>
          <p:cNvSpPr/>
          <p:nvPr/>
        </p:nvSpPr>
        <p:spPr>
          <a:xfrm>
            <a:off x="4435106" y="50487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78" name="object 15278"/>
          <p:cNvSpPr/>
          <p:nvPr/>
        </p:nvSpPr>
        <p:spPr>
          <a:xfrm>
            <a:off x="4427486" y="5046345"/>
            <a:ext cx="8255" cy="16510"/>
          </a:xfrm>
          <a:custGeom>
            <a:avLst/>
            <a:gdLst/>
            <a:ahLst/>
            <a:cxnLst/>
            <a:rect l="l" t="t" r="r" b="b"/>
            <a:pathLst>
              <a:path w="8254" h="16510">
                <a:moveTo>
                  <a:pt x="0" y="16128"/>
                </a:moveTo>
                <a:lnTo>
                  <a:pt x="0" y="0"/>
                </a:lnTo>
                <a:lnTo>
                  <a:pt x="7747" y="0"/>
                </a:lnTo>
                <a:lnTo>
                  <a:pt x="7747" y="24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79" name="object 15279"/>
          <p:cNvSpPr/>
          <p:nvPr/>
        </p:nvSpPr>
        <p:spPr>
          <a:xfrm>
            <a:off x="4424819" y="5024882"/>
            <a:ext cx="6985" cy="100965"/>
          </a:xfrm>
          <a:custGeom>
            <a:avLst/>
            <a:gdLst/>
            <a:ahLst/>
            <a:cxnLst/>
            <a:rect l="l" t="t" r="r" b="b"/>
            <a:pathLst>
              <a:path w="6985" h="100964">
                <a:moveTo>
                  <a:pt x="0" y="100457"/>
                </a:moveTo>
                <a:lnTo>
                  <a:pt x="0" y="0"/>
                </a:lnTo>
                <a:lnTo>
                  <a:pt x="6604" y="0"/>
                </a:lnTo>
                <a:lnTo>
                  <a:pt x="6604" y="214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80" name="object 15280"/>
          <p:cNvSpPr/>
          <p:nvPr/>
        </p:nvSpPr>
        <p:spPr>
          <a:xfrm>
            <a:off x="4424438" y="5017515"/>
            <a:ext cx="3810" cy="88900"/>
          </a:xfrm>
          <a:custGeom>
            <a:avLst/>
            <a:gdLst/>
            <a:ahLst/>
            <a:cxnLst/>
            <a:rect l="l" t="t" r="r" b="b"/>
            <a:pathLst>
              <a:path w="3810" h="88900">
                <a:moveTo>
                  <a:pt x="0" y="88391"/>
                </a:moveTo>
                <a:lnTo>
                  <a:pt x="0" y="0"/>
                </a:lnTo>
                <a:lnTo>
                  <a:pt x="3682" y="0"/>
                </a:lnTo>
                <a:lnTo>
                  <a:pt x="3682" y="73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81" name="object 15281"/>
          <p:cNvSpPr/>
          <p:nvPr/>
        </p:nvSpPr>
        <p:spPr>
          <a:xfrm>
            <a:off x="4423295" y="5016880"/>
            <a:ext cx="3175" cy="13970"/>
          </a:xfrm>
          <a:custGeom>
            <a:avLst/>
            <a:gdLst/>
            <a:ahLst/>
            <a:cxnLst/>
            <a:rect l="l" t="t" r="r" b="b"/>
            <a:pathLst>
              <a:path w="3175" h="13970">
                <a:moveTo>
                  <a:pt x="0" y="13842"/>
                </a:moveTo>
                <a:lnTo>
                  <a:pt x="0" y="0"/>
                </a:lnTo>
                <a:lnTo>
                  <a:pt x="2921" y="0"/>
                </a:lnTo>
                <a:lnTo>
                  <a:pt x="2921" y="6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82" name="object 15282"/>
          <p:cNvSpPr/>
          <p:nvPr/>
        </p:nvSpPr>
        <p:spPr>
          <a:xfrm>
            <a:off x="4422025" y="5006721"/>
            <a:ext cx="3175" cy="15240"/>
          </a:xfrm>
          <a:custGeom>
            <a:avLst/>
            <a:gdLst/>
            <a:ahLst/>
            <a:cxnLst/>
            <a:rect l="l" t="t" r="r" b="b"/>
            <a:pathLst>
              <a:path w="3175" h="15239">
                <a:moveTo>
                  <a:pt x="0" y="14859"/>
                </a:moveTo>
                <a:lnTo>
                  <a:pt x="0" y="0"/>
                </a:lnTo>
                <a:lnTo>
                  <a:pt x="2794" y="0"/>
                </a:lnTo>
                <a:lnTo>
                  <a:pt x="2794" y="101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83" name="object 15283"/>
          <p:cNvSpPr/>
          <p:nvPr/>
        </p:nvSpPr>
        <p:spPr>
          <a:xfrm>
            <a:off x="4421771" y="500151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52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84" name="object 15284"/>
          <p:cNvSpPr/>
          <p:nvPr/>
        </p:nvSpPr>
        <p:spPr>
          <a:xfrm>
            <a:off x="4421517" y="500062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85" name="object 15285"/>
          <p:cNvSpPr/>
          <p:nvPr/>
        </p:nvSpPr>
        <p:spPr>
          <a:xfrm>
            <a:off x="4421390" y="4999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86" name="object 15286"/>
          <p:cNvSpPr/>
          <p:nvPr/>
        </p:nvSpPr>
        <p:spPr>
          <a:xfrm>
            <a:off x="4421136" y="4998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87" name="object 15287"/>
          <p:cNvSpPr/>
          <p:nvPr/>
        </p:nvSpPr>
        <p:spPr>
          <a:xfrm>
            <a:off x="4420882" y="4995798"/>
            <a:ext cx="635" cy="135255"/>
          </a:xfrm>
          <a:custGeom>
            <a:avLst/>
            <a:gdLst/>
            <a:ahLst/>
            <a:cxnLst/>
            <a:rect l="l" t="t" r="r" b="b"/>
            <a:pathLst>
              <a:path w="635" h="135254">
                <a:moveTo>
                  <a:pt x="253" y="-4762"/>
                </a:moveTo>
                <a:lnTo>
                  <a:pt x="253" y="13950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88" name="object 15288"/>
          <p:cNvSpPr/>
          <p:nvPr/>
        </p:nvSpPr>
        <p:spPr>
          <a:xfrm>
            <a:off x="4420374" y="4989829"/>
            <a:ext cx="1270" cy="59690"/>
          </a:xfrm>
          <a:custGeom>
            <a:avLst/>
            <a:gdLst/>
            <a:ahLst/>
            <a:cxnLst/>
            <a:rect l="l" t="t" r="r" b="b"/>
            <a:pathLst>
              <a:path w="1270" h="59689">
                <a:moveTo>
                  <a:pt x="0" y="59182"/>
                </a:moveTo>
                <a:lnTo>
                  <a:pt x="0" y="0"/>
                </a:lnTo>
                <a:lnTo>
                  <a:pt x="762" y="0"/>
                </a:lnTo>
                <a:lnTo>
                  <a:pt x="762" y="59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89" name="object 15289"/>
          <p:cNvSpPr/>
          <p:nvPr/>
        </p:nvSpPr>
        <p:spPr>
          <a:xfrm>
            <a:off x="4417707" y="4970653"/>
            <a:ext cx="3175" cy="20955"/>
          </a:xfrm>
          <a:custGeom>
            <a:avLst/>
            <a:gdLst/>
            <a:ahLst/>
            <a:cxnLst/>
            <a:rect l="l" t="t" r="r" b="b"/>
            <a:pathLst>
              <a:path w="3175" h="20954">
                <a:moveTo>
                  <a:pt x="0" y="20954"/>
                </a:moveTo>
                <a:lnTo>
                  <a:pt x="0" y="0"/>
                </a:lnTo>
                <a:lnTo>
                  <a:pt x="3048" y="0"/>
                </a:lnTo>
                <a:lnTo>
                  <a:pt x="3048" y="191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90" name="object 15290"/>
          <p:cNvSpPr/>
          <p:nvPr/>
        </p:nvSpPr>
        <p:spPr>
          <a:xfrm>
            <a:off x="4414786" y="4967859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4445" y="0"/>
                </a:lnTo>
                <a:lnTo>
                  <a:pt x="4445" y="27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91" name="object 15291"/>
          <p:cNvSpPr/>
          <p:nvPr/>
        </p:nvSpPr>
        <p:spPr>
          <a:xfrm>
            <a:off x="4414659" y="4955413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413" y="0"/>
                </a:lnTo>
                <a:lnTo>
                  <a:pt x="2413" y="124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92" name="object 15292"/>
          <p:cNvSpPr/>
          <p:nvPr/>
        </p:nvSpPr>
        <p:spPr>
          <a:xfrm>
            <a:off x="4414405" y="4953508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397" y="0"/>
                </a:lnTo>
                <a:lnTo>
                  <a:pt x="1397" y="19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93" name="object 15293"/>
          <p:cNvSpPr/>
          <p:nvPr/>
        </p:nvSpPr>
        <p:spPr>
          <a:xfrm>
            <a:off x="4448886" y="5017706"/>
            <a:ext cx="0" cy="226060"/>
          </a:xfrm>
          <a:custGeom>
            <a:avLst/>
            <a:gdLst/>
            <a:ahLst/>
            <a:cxnLst/>
            <a:rect l="l" t="t" r="r" b="b"/>
            <a:pathLst>
              <a:path h="226060">
                <a:moveTo>
                  <a:pt x="0" y="0"/>
                </a:moveTo>
                <a:lnTo>
                  <a:pt x="0" y="225615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94" name="object 15294"/>
          <p:cNvSpPr/>
          <p:nvPr/>
        </p:nvSpPr>
        <p:spPr>
          <a:xfrm>
            <a:off x="4448060" y="5091557"/>
            <a:ext cx="635" cy="32384"/>
          </a:xfrm>
          <a:custGeom>
            <a:avLst/>
            <a:gdLst/>
            <a:ahLst/>
            <a:cxnLst/>
            <a:rect l="l" t="t" r="r" b="b"/>
            <a:pathLst>
              <a:path w="635" h="32385">
                <a:moveTo>
                  <a:pt x="0" y="32258"/>
                </a:moveTo>
                <a:lnTo>
                  <a:pt x="0" y="0"/>
                </a:lnTo>
                <a:lnTo>
                  <a:pt x="508" y="0"/>
                </a:lnTo>
                <a:lnTo>
                  <a:pt x="508" y="8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95" name="object 15295"/>
          <p:cNvSpPr/>
          <p:nvPr/>
        </p:nvSpPr>
        <p:spPr>
          <a:xfrm>
            <a:off x="4450346" y="51474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96" name="object 15296"/>
          <p:cNvSpPr/>
          <p:nvPr/>
        </p:nvSpPr>
        <p:spPr>
          <a:xfrm>
            <a:off x="4450727" y="51422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97" name="object 15297"/>
          <p:cNvSpPr/>
          <p:nvPr/>
        </p:nvSpPr>
        <p:spPr>
          <a:xfrm>
            <a:off x="4450346" y="5130038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0" y="17399"/>
                </a:moveTo>
                <a:lnTo>
                  <a:pt x="0" y="0"/>
                </a:lnTo>
                <a:lnTo>
                  <a:pt x="381" y="0"/>
                </a:lnTo>
                <a:lnTo>
                  <a:pt x="381" y="121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98" name="object 15298"/>
          <p:cNvSpPr/>
          <p:nvPr/>
        </p:nvSpPr>
        <p:spPr>
          <a:xfrm>
            <a:off x="4450092" y="5112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299" name="object 15299"/>
          <p:cNvSpPr/>
          <p:nvPr/>
        </p:nvSpPr>
        <p:spPr>
          <a:xfrm>
            <a:off x="4451489" y="51584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00" name="object 15300"/>
          <p:cNvSpPr/>
          <p:nvPr/>
        </p:nvSpPr>
        <p:spPr>
          <a:xfrm>
            <a:off x="4451235" y="51264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01" name="object 15301"/>
          <p:cNvSpPr/>
          <p:nvPr/>
        </p:nvSpPr>
        <p:spPr>
          <a:xfrm>
            <a:off x="4451108" y="5110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02" name="object 15302"/>
          <p:cNvSpPr/>
          <p:nvPr/>
        </p:nvSpPr>
        <p:spPr>
          <a:xfrm>
            <a:off x="4450346" y="5102478"/>
            <a:ext cx="1270" cy="10160"/>
          </a:xfrm>
          <a:custGeom>
            <a:avLst/>
            <a:gdLst/>
            <a:ahLst/>
            <a:cxnLst/>
            <a:rect l="l" t="t" r="r" b="b"/>
            <a:pathLst>
              <a:path w="1270" h="10160">
                <a:moveTo>
                  <a:pt x="0" y="9905"/>
                </a:moveTo>
                <a:lnTo>
                  <a:pt x="0" y="0"/>
                </a:lnTo>
                <a:lnTo>
                  <a:pt x="889" y="0"/>
                </a:lnTo>
                <a:lnTo>
                  <a:pt x="889" y="825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03" name="object 15303"/>
          <p:cNvSpPr/>
          <p:nvPr/>
        </p:nvSpPr>
        <p:spPr>
          <a:xfrm>
            <a:off x="4449965" y="508317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04" name="object 15304"/>
          <p:cNvSpPr/>
          <p:nvPr/>
        </p:nvSpPr>
        <p:spPr>
          <a:xfrm>
            <a:off x="4449711" y="50744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05" name="object 15305"/>
          <p:cNvSpPr/>
          <p:nvPr/>
        </p:nvSpPr>
        <p:spPr>
          <a:xfrm>
            <a:off x="4449584" y="50596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06" name="object 15306"/>
          <p:cNvSpPr/>
          <p:nvPr/>
        </p:nvSpPr>
        <p:spPr>
          <a:xfrm>
            <a:off x="4447933" y="5051425"/>
            <a:ext cx="1905" cy="24130"/>
          </a:xfrm>
          <a:custGeom>
            <a:avLst/>
            <a:gdLst/>
            <a:ahLst/>
            <a:cxnLst/>
            <a:rect l="l" t="t" r="r" b="b"/>
            <a:pathLst>
              <a:path w="1904" h="24129">
                <a:moveTo>
                  <a:pt x="0" y="23622"/>
                </a:moveTo>
                <a:lnTo>
                  <a:pt x="0" y="0"/>
                </a:lnTo>
                <a:lnTo>
                  <a:pt x="1905" y="0"/>
                </a:lnTo>
                <a:lnTo>
                  <a:pt x="1905" y="82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07" name="object 15307"/>
          <p:cNvSpPr/>
          <p:nvPr/>
        </p:nvSpPr>
        <p:spPr>
          <a:xfrm>
            <a:off x="4447425" y="504151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99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08" name="object 15308"/>
          <p:cNvSpPr/>
          <p:nvPr/>
        </p:nvSpPr>
        <p:spPr>
          <a:xfrm>
            <a:off x="4447044" y="5012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09" name="object 15309"/>
          <p:cNvSpPr/>
          <p:nvPr/>
        </p:nvSpPr>
        <p:spPr>
          <a:xfrm>
            <a:off x="4446917" y="49980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10" name="object 15310"/>
          <p:cNvSpPr/>
          <p:nvPr/>
        </p:nvSpPr>
        <p:spPr>
          <a:xfrm>
            <a:off x="4446663" y="49938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11" name="object 15311"/>
          <p:cNvSpPr/>
          <p:nvPr/>
        </p:nvSpPr>
        <p:spPr>
          <a:xfrm>
            <a:off x="4446536" y="49861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12" name="object 15312"/>
          <p:cNvSpPr/>
          <p:nvPr/>
        </p:nvSpPr>
        <p:spPr>
          <a:xfrm>
            <a:off x="4446282" y="4982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13" name="object 15313"/>
          <p:cNvSpPr/>
          <p:nvPr/>
        </p:nvSpPr>
        <p:spPr>
          <a:xfrm>
            <a:off x="4446155" y="49709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14" name="object 15314"/>
          <p:cNvSpPr/>
          <p:nvPr/>
        </p:nvSpPr>
        <p:spPr>
          <a:xfrm>
            <a:off x="4445901" y="49589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15" name="object 15315"/>
          <p:cNvSpPr/>
          <p:nvPr/>
        </p:nvSpPr>
        <p:spPr>
          <a:xfrm>
            <a:off x="4445774" y="49514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16" name="object 15316"/>
          <p:cNvSpPr/>
          <p:nvPr/>
        </p:nvSpPr>
        <p:spPr>
          <a:xfrm>
            <a:off x="4415167" y="4949063"/>
            <a:ext cx="31115" cy="4445"/>
          </a:xfrm>
          <a:custGeom>
            <a:avLst/>
            <a:gdLst/>
            <a:ahLst/>
            <a:cxnLst/>
            <a:rect l="l" t="t" r="r" b="b"/>
            <a:pathLst>
              <a:path w="31114" h="4445">
                <a:moveTo>
                  <a:pt x="0" y="4445"/>
                </a:moveTo>
                <a:lnTo>
                  <a:pt x="0" y="0"/>
                </a:lnTo>
                <a:lnTo>
                  <a:pt x="30734" y="0"/>
                </a:lnTo>
                <a:lnTo>
                  <a:pt x="30734" y="24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17" name="object 15317"/>
          <p:cNvSpPr/>
          <p:nvPr/>
        </p:nvSpPr>
        <p:spPr>
          <a:xfrm>
            <a:off x="4414278" y="4922901"/>
            <a:ext cx="16510" cy="100965"/>
          </a:xfrm>
          <a:custGeom>
            <a:avLst/>
            <a:gdLst/>
            <a:ahLst/>
            <a:cxnLst/>
            <a:rect l="l" t="t" r="r" b="b"/>
            <a:pathLst>
              <a:path w="16510" h="100964">
                <a:moveTo>
                  <a:pt x="0" y="100457"/>
                </a:moveTo>
                <a:lnTo>
                  <a:pt x="0" y="0"/>
                </a:lnTo>
                <a:lnTo>
                  <a:pt x="16256" y="0"/>
                </a:lnTo>
                <a:lnTo>
                  <a:pt x="16256" y="261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18" name="object 15318"/>
          <p:cNvSpPr/>
          <p:nvPr/>
        </p:nvSpPr>
        <p:spPr>
          <a:xfrm>
            <a:off x="4414024" y="4917440"/>
            <a:ext cx="8890" cy="165100"/>
          </a:xfrm>
          <a:custGeom>
            <a:avLst/>
            <a:gdLst/>
            <a:ahLst/>
            <a:cxnLst/>
            <a:rect l="l" t="t" r="r" b="b"/>
            <a:pathLst>
              <a:path w="8889" h="165100">
                <a:moveTo>
                  <a:pt x="0" y="164719"/>
                </a:moveTo>
                <a:lnTo>
                  <a:pt x="0" y="0"/>
                </a:lnTo>
                <a:lnTo>
                  <a:pt x="8382" y="0"/>
                </a:lnTo>
                <a:lnTo>
                  <a:pt x="8382" y="54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19" name="object 15319"/>
          <p:cNvSpPr/>
          <p:nvPr/>
        </p:nvSpPr>
        <p:spPr>
          <a:xfrm>
            <a:off x="4413643" y="4915534"/>
            <a:ext cx="5080" cy="100965"/>
          </a:xfrm>
          <a:custGeom>
            <a:avLst/>
            <a:gdLst/>
            <a:ahLst/>
            <a:cxnLst/>
            <a:rect l="l" t="t" r="r" b="b"/>
            <a:pathLst>
              <a:path w="5079" h="100964">
                <a:moveTo>
                  <a:pt x="0" y="100457"/>
                </a:moveTo>
                <a:lnTo>
                  <a:pt x="0" y="0"/>
                </a:lnTo>
                <a:lnTo>
                  <a:pt x="4572" y="0"/>
                </a:lnTo>
                <a:lnTo>
                  <a:pt x="4572" y="190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20" name="object 15320"/>
          <p:cNvSpPr/>
          <p:nvPr/>
        </p:nvSpPr>
        <p:spPr>
          <a:xfrm>
            <a:off x="4413516" y="4906264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413" y="0"/>
                </a:lnTo>
                <a:lnTo>
                  <a:pt x="2413" y="92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21" name="object 15321"/>
          <p:cNvSpPr/>
          <p:nvPr/>
        </p:nvSpPr>
        <p:spPr>
          <a:xfrm>
            <a:off x="4413262" y="4898135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524" y="0"/>
                </a:lnTo>
                <a:lnTo>
                  <a:pt x="1524" y="8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22" name="object 15322"/>
          <p:cNvSpPr/>
          <p:nvPr/>
        </p:nvSpPr>
        <p:spPr>
          <a:xfrm>
            <a:off x="4413135" y="489597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23" name="object 15323"/>
          <p:cNvSpPr/>
          <p:nvPr/>
        </p:nvSpPr>
        <p:spPr>
          <a:xfrm>
            <a:off x="4412754" y="4890515"/>
            <a:ext cx="1270" cy="64135"/>
          </a:xfrm>
          <a:custGeom>
            <a:avLst/>
            <a:gdLst/>
            <a:ahLst/>
            <a:cxnLst/>
            <a:rect l="l" t="t" r="r" b="b"/>
            <a:pathLst>
              <a:path w="1270" h="64135">
                <a:moveTo>
                  <a:pt x="0" y="63880"/>
                </a:moveTo>
                <a:lnTo>
                  <a:pt x="0" y="0"/>
                </a:lnTo>
                <a:lnTo>
                  <a:pt x="762" y="0"/>
                </a:lnTo>
                <a:lnTo>
                  <a:pt x="762" y="54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24" name="object 15324"/>
          <p:cNvSpPr/>
          <p:nvPr/>
        </p:nvSpPr>
        <p:spPr>
          <a:xfrm>
            <a:off x="4412373" y="488442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25" name="object 15325"/>
          <p:cNvSpPr/>
          <p:nvPr/>
        </p:nvSpPr>
        <p:spPr>
          <a:xfrm>
            <a:off x="4412119" y="48823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26" name="object 15326"/>
          <p:cNvSpPr/>
          <p:nvPr/>
        </p:nvSpPr>
        <p:spPr>
          <a:xfrm>
            <a:off x="4411992" y="4870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27" name="object 15327"/>
          <p:cNvSpPr/>
          <p:nvPr/>
        </p:nvSpPr>
        <p:spPr>
          <a:xfrm>
            <a:off x="4451870" y="50577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28" name="object 15328"/>
          <p:cNvSpPr/>
          <p:nvPr/>
        </p:nvSpPr>
        <p:spPr>
          <a:xfrm>
            <a:off x="4452251" y="5008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29" name="object 15329"/>
          <p:cNvSpPr/>
          <p:nvPr/>
        </p:nvSpPr>
        <p:spPr>
          <a:xfrm>
            <a:off x="4451997" y="4866640"/>
            <a:ext cx="635" cy="191135"/>
          </a:xfrm>
          <a:custGeom>
            <a:avLst/>
            <a:gdLst/>
            <a:ahLst/>
            <a:cxnLst/>
            <a:rect l="l" t="t" r="r" b="b"/>
            <a:pathLst>
              <a:path w="635" h="191135">
                <a:moveTo>
                  <a:pt x="190" y="-4762"/>
                </a:moveTo>
                <a:lnTo>
                  <a:pt x="190" y="19589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30" name="object 15330"/>
          <p:cNvSpPr/>
          <p:nvPr/>
        </p:nvSpPr>
        <p:spPr>
          <a:xfrm>
            <a:off x="4412246" y="4864989"/>
            <a:ext cx="40005" cy="5715"/>
          </a:xfrm>
          <a:custGeom>
            <a:avLst/>
            <a:gdLst/>
            <a:ahLst/>
            <a:cxnLst/>
            <a:rect l="l" t="t" r="r" b="b"/>
            <a:pathLst>
              <a:path w="40004" h="5714">
                <a:moveTo>
                  <a:pt x="0" y="5714"/>
                </a:moveTo>
                <a:lnTo>
                  <a:pt x="0" y="0"/>
                </a:lnTo>
                <a:lnTo>
                  <a:pt x="39878" y="0"/>
                </a:lnTo>
                <a:lnTo>
                  <a:pt x="39878" y="165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31" name="object 15331"/>
          <p:cNvSpPr/>
          <p:nvPr/>
        </p:nvSpPr>
        <p:spPr>
          <a:xfrm>
            <a:off x="4411738" y="4856860"/>
            <a:ext cx="20955" cy="100965"/>
          </a:xfrm>
          <a:custGeom>
            <a:avLst/>
            <a:gdLst/>
            <a:ahLst/>
            <a:cxnLst/>
            <a:rect l="l" t="t" r="r" b="b"/>
            <a:pathLst>
              <a:path w="20954" h="100964">
                <a:moveTo>
                  <a:pt x="0" y="100457"/>
                </a:moveTo>
                <a:lnTo>
                  <a:pt x="0" y="0"/>
                </a:lnTo>
                <a:lnTo>
                  <a:pt x="20447" y="0"/>
                </a:lnTo>
                <a:lnTo>
                  <a:pt x="20447" y="8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32" name="object 15332"/>
          <p:cNvSpPr/>
          <p:nvPr/>
        </p:nvSpPr>
        <p:spPr>
          <a:xfrm>
            <a:off x="4411611" y="4847463"/>
            <a:ext cx="10795" cy="100965"/>
          </a:xfrm>
          <a:custGeom>
            <a:avLst/>
            <a:gdLst/>
            <a:ahLst/>
            <a:cxnLst/>
            <a:rect l="l" t="t" r="r" b="b"/>
            <a:pathLst>
              <a:path w="10795" h="100964">
                <a:moveTo>
                  <a:pt x="0" y="100457"/>
                </a:moveTo>
                <a:lnTo>
                  <a:pt x="0" y="0"/>
                </a:lnTo>
                <a:lnTo>
                  <a:pt x="10414" y="0"/>
                </a:lnTo>
                <a:lnTo>
                  <a:pt x="10414" y="939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33" name="object 15333"/>
          <p:cNvSpPr/>
          <p:nvPr/>
        </p:nvSpPr>
        <p:spPr>
          <a:xfrm>
            <a:off x="4411357" y="4844415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461" y="0"/>
                </a:lnTo>
                <a:lnTo>
                  <a:pt x="5461" y="30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34" name="object 15334"/>
          <p:cNvSpPr/>
          <p:nvPr/>
        </p:nvSpPr>
        <p:spPr>
          <a:xfrm>
            <a:off x="4411230" y="4834001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921" y="0"/>
                </a:lnTo>
                <a:lnTo>
                  <a:pt x="2921" y="104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35" name="object 15335"/>
          <p:cNvSpPr/>
          <p:nvPr/>
        </p:nvSpPr>
        <p:spPr>
          <a:xfrm>
            <a:off x="4410976" y="482866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5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36" name="object 15336"/>
          <p:cNvSpPr/>
          <p:nvPr/>
        </p:nvSpPr>
        <p:spPr>
          <a:xfrm>
            <a:off x="4453394" y="4958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37" name="object 15337"/>
          <p:cNvSpPr/>
          <p:nvPr/>
        </p:nvSpPr>
        <p:spPr>
          <a:xfrm>
            <a:off x="4453140" y="4938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38" name="object 15338"/>
          <p:cNvSpPr/>
          <p:nvPr/>
        </p:nvSpPr>
        <p:spPr>
          <a:xfrm>
            <a:off x="4453013" y="48925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39" name="object 15339"/>
          <p:cNvSpPr/>
          <p:nvPr/>
        </p:nvSpPr>
        <p:spPr>
          <a:xfrm>
            <a:off x="4452759" y="48656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40" name="object 15340"/>
          <p:cNvSpPr/>
          <p:nvPr/>
        </p:nvSpPr>
        <p:spPr>
          <a:xfrm>
            <a:off x="4454283" y="49251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41" name="object 15341"/>
          <p:cNvSpPr/>
          <p:nvPr/>
        </p:nvSpPr>
        <p:spPr>
          <a:xfrm>
            <a:off x="4454156" y="48696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42" name="object 15342"/>
          <p:cNvSpPr/>
          <p:nvPr/>
        </p:nvSpPr>
        <p:spPr>
          <a:xfrm>
            <a:off x="4455299" y="49557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43" name="object 15343"/>
          <p:cNvSpPr/>
          <p:nvPr/>
        </p:nvSpPr>
        <p:spPr>
          <a:xfrm>
            <a:off x="4456569" y="5025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44" name="object 15344"/>
          <p:cNvSpPr/>
          <p:nvPr/>
        </p:nvSpPr>
        <p:spPr>
          <a:xfrm>
            <a:off x="4457204" y="5118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45" name="object 15345"/>
          <p:cNvSpPr/>
          <p:nvPr/>
        </p:nvSpPr>
        <p:spPr>
          <a:xfrm>
            <a:off x="4457585" y="50704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46" name="object 15346"/>
          <p:cNvSpPr/>
          <p:nvPr/>
        </p:nvSpPr>
        <p:spPr>
          <a:xfrm>
            <a:off x="4457331" y="5060822"/>
            <a:ext cx="635" cy="57785"/>
          </a:xfrm>
          <a:custGeom>
            <a:avLst/>
            <a:gdLst/>
            <a:ahLst/>
            <a:cxnLst/>
            <a:rect l="l" t="t" r="r" b="b"/>
            <a:pathLst>
              <a:path w="635" h="57785">
                <a:moveTo>
                  <a:pt x="190" y="-4762"/>
                </a:moveTo>
                <a:lnTo>
                  <a:pt x="190" y="6229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47" name="object 15347"/>
          <p:cNvSpPr/>
          <p:nvPr/>
        </p:nvSpPr>
        <p:spPr>
          <a:xfrm>
            <a:off x="4458347" y="50547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48" name="object 15348"/>
          <p:cNvSpPr/>
          <p:nvPr/>
        </p:nvSpPr>
        <p:spPr>
          <a:xfrm>
            <a:off x="4458093" y="50391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49" name="object 15349"/>
          <p:cNvSpPr/>
          <p:nvPr/>
        </p:nvSpPr>
        <p:spPr>
          <a:xfrm>
            <a:off x="4457966" y="50034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50" name="object 15350"/>
          <p:cNvSpPr/>
          <p:nvPr/>
        </p:nvSpPr>
        <p:spPr>
          <a:xfrm>
            <a:off x="4457458" y="4990465"/>
            <a:ext cx="635" cy="70485"/>
          </a:xfrm>
          <a:custGeom>
            <a:avLst/>
            <a:gdLst/>
            <a:ahLst/>
            <a:cxnLst/>
            <a:rect l="l" t="t" r="r" b="b"/>
            <a:pathLst>
              <a:path w="635" h="70485">
                <a:moveTo>
                  <a:pt x="317" y="-4762"/>
                </a:moveTo>
                <a:lnTo>
                  <a:pt x="317" y="7512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51" name="object 15351"/>
          <p:cNvSpPr/>
          <p:nvPr/>
        </p:nvSpPr>
        <p:spPr>
          <a:xfrm>
            <a:off x="4456950" y="498195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52" name="object 15352"/>
          <p:cNvSpPr/>
          <p:nvPr/>
        </p:nvSpPr>
        <p:spPr>
          <a:xfrm>
            <a:off x="4456696" y="4968240"/>
            <a:ext cx="635" cy="57785"/>
          </a:xfrm>
          <a:custGeom>
            <a:avLst/>
            <a:gdLst/>
            <a:ahLst/>
            <a:cxnLst/>
            <a:rect l="l" t="t" r="r" b="b"/>
            <a:pathLst>
              <a:path w="635" h="57785">
                <a:moveTo>
                  <a:pt x="317" y="-4762"/>
                </a:moveTo>
                <a:lnTo>
                  <a:pt x="317" y="62293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53" name="object 15353"/>
          <p:cNvSpPr/>
          <p:nvPr/>
        </p:nvSpPr>
        <p:spPr>
          <a:xfrm>
            <a:off x="4456442" y="4947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54" name="object 15354"/>
          <p:cNvSpPr/>
          <p:nvPr/>
        </p:nvSpPr>
        <p:spPr>
          <a:xfrm>
            <a:off x="4456188" y="4943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55" name="object 15355"/>
          <p:cNvSpPr/>
          <p:nvPr/>
        </p:nvSpPr>
        <p:spPr>
          <a:xfrm>
            <a:off x="4456061" y="49353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56" name="object 15356"/>
          <p:cNvSpPr/>
          <p:nvPr/>
        </p:nvSpPr>
        <p:spPr>
          <a:xfrm>
            <a:off x="4455807" y="49311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57" name="object 15357"/>
          <p:cNvSpPr/>
          <p:nvPr/>
        </p:nvSpPr>
        <p:spPr>
          <a:xfrm>
            <a:off x="4455680" y="49143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58" name="object 15358"/>
          <p:cNvSpPr/>
          <p:nvPr/>
        </p:nvSpPr>
        <p:spPr>
          <a:xfrm>
            <a:off x="4455426" y="4911216"/>
            <a:ext cx="635" cy="45085"/>
          </a:xfrm>
          <a:custGeom>
            <a:avLst/>
            <a:gdLst/>
            <a:ahLst/>
            <a:cxnLst/>
            <a:rect l="l" t="t" r="r" b="b"/>
            <a:pathLst>
              <a:path w="635" h="45085">
                <a:moveTo>
                  <a:pt x="190" y="-4762"/>
                </a:moveTo>
                <a:lnTo>
                  <a:pt x="190" y="4933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59" name="object 15359"/>
          <p:cNvSpPr/>
          <p:nvPr/>
        </p:nvSpPr>
        <p:spPr>
          <a:xfrm>
            <a:off x="4455045" y="48986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60" name="object 15360"/>
          <p:cNvSpPr/>
          <p:nvPr/>
        </p:nvSpPr>
        <p:spPr>
          <a:xfrm>
            <a:off x="4454918" y="48760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61" name="object 15361"/>
          <p:cNvSpPr/>
          <p:nvPr/>
        </p:nvSpPr>
        <p:spPr>
          <a:xfrm>
            <a:off x="4461014" y="50788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62" name="object 15362"/>
          <p:cNvSpPr/>
          <p:nvPr/>
        </p:nvSpPr>
        <p:spPr>
          <a:xfrm>
            <a:off x="4460760" y="4999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63" name="object 15363"/>
          <p:cNvSpPr/>
          <p:nvPr/>
        </p:nvSpPr>
        <p:spPr>
          <a:xfrm>
            <a:off x="4460633" y="49613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64" name="object 15364"/>
          <p:cNvSpPr/>
          <p:nvPr/>
        </p:nvSpPr>
        <p:spPr>
          <a:xfrm>
            <a:off x="4461903" y="50906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65" name="object 15365"/>
          <p:cNvSpPr/>
          <p:nvPr/>
        </p:nvSpPr>
        <p:spPr>
          <a:xfrm>
            <a:off x="4463744" y="5046662"/>
            <a:ext cx="0" cy="214629"/>
          </a:xfrm>
          <a:custGeom>
            <a:avLst/>
            <a:gdLst/>
            <a:ahLst/>
            <a:cxnLst/>
            <a:rect l="l" t="t" r="r" b="b"/>
            <a:pathLst>
              <a:path h="214629">
                <a:moveTo>
                  <a:pt x="0" y="0"/>
                </a:moveTo>
                <a:lnTo>
                  <a:pt x="0" y="214566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66" name="object 15366"/>
          <p:cNvSpPr/>
          <p:nvPr/>
        </p:nvSpPr>
        <p:spPr>
          <a:xfrm>
            <a:off x="4462792" y="5064378"/>
            <a:ext cx="635" cy="19685"/>
          </a:xfrm>
          <a:custGeom>
            <a:avLst/>
            <a:gdLst/>
            <a:ahLst/>
            <a:cxnLst/>
            <a:rect l="l" t="t" r="r" b="b"/>
            <a:pathLst>
              <a:path w="635" h="19685">
                <a:moveTo>
                  <a:pt x="0" y="19558"/>
                </a:moveTo>
                <a:lnTo>
                  <a:pt x="0" y="0"/>
                </a:lnTo>
                <a:lnTo>
                  <a:pt x="635" y="0"/>
                </a:lnTo>
                <a:lnTo>
                  <a:pt x="635" y="177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67" name="object 15367"/>
          <p:cNvSpPr/>
          <p:nvPr/>
        </p:nvSpPr>
        <p:spPr>
          <a:xfrm>
            <a:off x="4464824" y="50967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68" name="object 15368"/>
          <p:cNvSpPr/>
          <p:nvPr/>
        </p:nvSpPr>
        <p:spPr>
          <a:xfrm>
            <a:off x="4464570" y="50928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69" name="object 15369"/>
          <p:cNvSpPr/>
          <p:nvPr/>
        </p:nvSpPr>
        <p:spPr>
          <a:xfrm>
            <a:off x="4465205" y="51142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70" name="object 15370"/>
          <p:cNvSpPr/>
          <p:nvPr/>
        </p:nvSpPr>
        <p:spPr>
          <a:xfrm>
            <a:off x="4465586" y="51076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71" name="object 15371"/>
          <p:cNvSpPr/>
          <p:nvPr/>
        </p:nvSpPr>
        <p:spPr>
          <a:xfrm>
            <a:off x="4465332" y="5098922"/>
            <a:ext cx="635" cy="15875"/>
          </a:xfrm>
          <a:custGeom>
            <a:avLst/>
            <a:gdLst/>
            <a:ahLst/>
            <a:cxnLst/>
            <a:rect l="l" t="t" r="r" b="b"/>
            <a:pathLst>
              <a:path w="635" h="15875">
                <a:moveTo>
                  <a:pt x="0" y="15366"/>
                </a:moveTo>
                <a:lnTo>
                  <a:pt x="0" y="0"/>
                </a:lnTo>
                <a:lnTo>
                  <a:pt x="381" y="0"/>
                </a:lnTo>
                <a:lnTo>
                  <a:pt x="381" y="87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72" name="object 15372"/>
          <p:cNvSpPr/>
          <p:nvPr/>
        </p:nvSpPr>
        <p:spPr>
          <a:xfrm>
            <a:off x="4465967" y="51526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73" name="object 15373"/>
          <p:cNvSpPr/>
          <p:nvPr/>
        </p:nvSpPr>
        <p:spPr>
          <a:xfrm>
            <a:off x="4466475" y="5147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74" name="object 15374"/>
          <p:cNvSpPr/>
          <p:nvPr/>
        </p:nvSpPr>
        <p:spPr>
          <a:xfrm>
            <a:off x="4466348" y="51236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75" name="object 15375"/>
          <p:cNvSpPr/>
          <p:nvPr/>
        </p:nvSpPr>
        <p:spPr>
          <a:xfrm>
            <a:off x="4466094" y="5098922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190" y="-4762"/>
                </a:moveTo>
                <a:lnTo>
                  <a:pt x="190" y="5848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76" name="object 15376"/>
          <p:cNvSpPr/>
          <p:nvPr/>
        </p:nvSpPr>
        <p:spPr>
          <a:xfrm>
            <a:off x="4466856" y="5098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77" name="object 15377"/>
          <p:cNvSpPr/>
          <p:nvPr/>
        </p:nvSpPr>
        <p:spPr>
          <a:xfrm>
            <a:off x="4466221" y="5084064"/>
            <a:ext cx="1270" cy="15240"/>
          </a:xfrm>
          <a:custGeom>
            <a:avLst/>
            <a:gdLst/>
            <a:ahLst/>
            <a:cxnLst/>
            <a:rect l="l" t="t" r="r" b="b"/>
            <a:pathLst>
              <a:path w="1270" h="15239">
                <a:moveTo>
                  <a:pt x="0" y="14859"/>
                </a:moveTo>
                <a:lnTo>
                  <a:pt x="0" y="0"/>
                </a:lnTo>
                <a:lnTo>
                  <a:pt x="762" y="0"/>
                </a:lnTo>
                <a:lnTo>
                  <a:pt x="762" y="139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78" name="object 15378"/>
          <p:cNvSpPr/>
          <p:nvPr/>
        </p:nvSpPr>
        <p:spPr>
          <a:xfrm>
            <a:off x="4465459" y="5079872"/>
            <a:ext cx="1270" cy="19050"/>
          </a:xfrm>
          <a:custGeom>
            <a:avLst/>
            <a:gdLst/>
            <a:ahLst/>
            <a:cxnLst/>
            <a:rect l="l" t="t" r="r" b="b"/>
            <a:pathLst>
              <a:path w="1270" h="19050">
                <a:moveTo>
                  <a:pt x="0" y="19050"/>
                </a:moveTo>
                <a:lnTo>
                  <a:pt x="0" y="0"/>
                </a:lnTo>
                <a:lnTo>
                  <a:pt x="1143" y="0"/>
                </a:lnTo>
                <a:lnTo>
                  <a:pt x="1143" y="419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79" name="object 15379"/>
          <p:cNvSpPr/>
          <p:nvPr/>
        </p:nvSpPr>
        <p:spPr>
          <a:xfrm>
            <a:off x="4464697" y="5068951"/>
            <a:ext cx="1905" cy="24130"/>
          </a:xfrm>
          <a:custGeom>
            <a:avLst/>
            <a:gdLst/>
            <a:ahLst/>
            <a:cxnLst/>
            <a:rect l="l" t="t" r="r" b="b"/>
            <a:pathLst>
              <a:path w="1904" h="24129">
                <a:moveTo>
                  <a:pt x="0" y="23875"/>
                </a:moveTo>
                <a:lnTo>
                  <a:pt x="0" y="0"/>
                </a:lnTo>
                <a:lnTo>
                  <a:pt x="1397" y="0"/>
                </a:lnTo>
                <a:lnTo>
                  <a:pt x="1397" y="1092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80" name="object 15380"/>
          <p:cNvSpPr/>
          <p:nvPr/>
        </p:nvSpPr>
        <p:spPr>
          <a:xfrm>
            <a:off x="4464443" y="504253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81" name="object 15381"/>
          <p:cNvSpPr/>
          <p:nvPr/>
        </p:nvSpPr>
        <p:spPr>
          <a:xfrm>
            <a:off x="4464189" y="503847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82" name="object 15382"/>
          <p:cNvSpPr/>
          <p:nvPr/>
        </p:nvSpPr>
        <p:spPr>
          <a:xfrm>
            <a:off x="4464062" y="50305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83" name="object 15383"/>
          <p:cNvSpPr/>
          <p:nvPr/>
        </p:nvSpPr>
        <p:spPr>
          <a:xfrm>
            <a:off x="4462665" y="5023358"/>
            <a:ext cx="1905" cy="28575"/>
          </a:xfrm>
          <a:custGeom>
            <a:avLst/>
            <a:gdLst/>
            <a:ahLst/>
            <a:cxnLst/>
            <a:rect l="l" t="t" r="r" b="b"/>
            <a:pathLst>
              <a:path w="1904" h="28575">
                <a:moveTo>
                  <a:pt x="0" y="28066"/>
                </a:moveTo>
                <a:lnTo>
                  <a:pt x="0" y="0"/>
                </a:lnTo>
                <a:lnTo>
                  <a:pt x="1651" y="0"/>
                </a:lnTo>
                <a:lnTo>
                  <a:pt x="1651" y="72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84" name="object 15384"/>
          <p:cNvSpPr/>
          <p:nvPr/>
        </p:nvSpPr>
        <p:spPr>
          <a:xfrm>
            <a:off x="4462030" y="5011546"/>
            <a:ext cx="1905" cy="79375"/>
          </a:xfrm>
          <a:custGeom>
            <a:avLst/>
            <a:gdLst/>
            <a:ahLst/>
            <a:cxnLst/>
            <a:rect l="l" t="t" r="r" b="b"/>
            <a:pathLst>
              <a:path w="1904" h="79375">
                <a:moveTo>
                  <a:pt x="0" y="79121"/>
                </a:moveTo>
                <a:lnTo>
                  <a:pt x="0" y="0"/>
                </a:lnTo>
                <a:lnTo>
                  <a:pt x="1524" y="0"/>
                </a:lnTo>
                <a:lnTo>
                  <a:pt x="1524" y="1181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85" name="object 15385"/>
          <p:cNvSpPr/>
          <p:nvPr/>
        </p:nvSpPr>
        <p:spPr>
          <a:xfrm>
            <a:off x="4467491" y="5060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86" name="object 15386"/>
          <p:cNvSpPr/>
          <p:nvPr/>
        </p:nvSpPr>
        <p:spPr>
          <a:xfrm>
            <a:off x="4467999" y="51455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87" name="object 15387"/>
          <p:cNvSpPr/>
          <p:nvPr/>
        </p:nvSpPr>
        <p:spPr>
          <a:xfrm>
            <a:off x="4468634" y="5133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88" name="object 15388"/>
          <p:cNvSpPr/>
          <p:nvPr/>
        </p:nvSpPr>
        <p:spPr>
          <a:xfrm>
            <a:off x="4469015" y="5134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89" name="object 15389"/>
          <p:cNvSpPr/>
          <p:nvPr/>
        </p:nvSpPr>
        <p:spPr>
          <a:xfrm>
            <a:off x="4469396" y="5124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90" name="object 15390"/>
          <p:cNvSpPr/>
          <p:nvPr/>
        </p:nvSpPr>
        <p:spPr>
          <a:xfrm>
            <a:off x="4469142" y="5090540"/>
            <a:ext cx="635" cy="43815"/>
          </a:xfrm>
          <a:custGeom>
            <a:avLst/>
            <a:gdLst/>
            <a:ahLst/>
            <a:cxnLst/>
            <a:rect l="l" t="t" r="r" b="b"/>
            <a:pathLst>
              <a:path w="635" h="43814">
                <a:moveTo>
                  <a:pt x="190" y="-4762"/>
                </a:moveTo>
                <a:lnTo>
                  <a:pt x="190" y="4845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91" name="object 15391"/>
          <p:cNvSpPr/>
          <p:nvPr/>
        </p:nvSpPr>
        <p:spPr>
          <a:xfrm>
            <a:off x="4468761" y="5075046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4">
                <a:moveTo>
                  <a:pt x="253" y="-4762"/>
                </a:moveTo>
                <a:lnTo>
                  <a:pt x="253" y="6343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92" name="object 15392"/>
          <p:cNvSpPr/>
          <p:nvPr/>
        </p:nvSpPr>
        <p:spPr>
          <a:xfrm>
            <a:off x="4469777" y="50792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93" name="object 15393"/>
          <p:cNvSpPr/>
          <p:nvPr/>
        </p:nvSpPr>
        <p:spPr>
          <a:xfrm>
            <a:off x="4470158" y="51550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94" name="object 15394"/>
          <p:cNvSpPr/>
          <p:nvPr/>
        </p:nvSpPr>
        <p:spPr>
          <a:xfrm>
            <a:off x="4470539" y="51233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95" name="object 15395"/>
          <p:cNvSpPr/>
          <p:nvPr/>
        </p:nvSpPr>
        <p:spPr>
          <a:xfrm>
            <a:off x="4470285" y="5066410"/>
            <a:ext cx="635" cy="88900"/>
          </a:xfrm>
          <a:custGeom>
            <a:avLst/>
            <a:gdLst/>
            <a:ahLst/>
            <a:cxnLst/>
            <a:rect l="l" t="t" r="r" b="b"/>
            <a:pathLst>
              <a:path w="635" h="88900">
                <a:moveTo>
                  <a:pt x="190" y="-4762"/>
                </a:moveTo>
                <a:lnTo>
                  <a:pt x="190" y="9340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96" name="object 15396"/>
          <p:cNvSpPr/>
          <p:nvPr/>
        </p:nvSpPr>
        <p:spPr>
          <a:xfrm>
            <a:off x="4469904" y="5052948"/>
            <a:ext cx="635" cy="26670"/>
          </a:xfrm>
          <a:custGeom>
            <a:avLst/>
            <a:gdLst/>
            <a:ahLst/>
            <a:cxnLst/>
            <a:rect l="l" t="t" r="r" b="b"/>
            <a:pathLst>
              <a:path w="635" h="26670">
                <a:moveTo>
                  <a:pt x="0" y="26288"/>
                </a:moveTo>
                <a:lnTo>
                  <a:pt x="0" y="0"/>
                </a:lnTo>
                <a:lnTo>
                  <a:pt x="508" y="0"/>
                </a:lnTo>
                <a:lnTo>
                  <a:pt x="508" y="134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97" name="object 15397"/>
          <p:cNvSpPr/>
          <p:nvPr/>
        </p:nvSpPr>
        <p:spPr>
          <a:xfrm>
            <a:off x="4469015" y="5039867"/>
            <a:ext cx="1270" cy="35560"/>
          </a:xfrm>
          <a:custGeom>
            <a:avLst/>
            <a:gdLst/>
            <a:ahLst/>
            <a:cxnLst/>
            <a:rect l="l" t="t" r="r" b="b"/>
            <a:pathLst>
              <a:path w="1270" h="35560">
                <a:moveTo>
                  <a:pt x="0" y="35178"/>
                </a:moveTo>
                <a:lnTo>
                  <a:pt x="0" y="0"/>
                </a:lnTo>
                <a:lnTo>
                  <a:pt x="1143" y="0"/>
                </a:lnTo>
                <a:lnTo>
                  <a:pt x="1143" y="13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98" name="object 15398"/>
          <p:cNvSpPr/>
          <p:nvPr/>
        </p:nvSpPr>
        <p:spPr>
          <a:xfrm>
            <a:off x="4468380" y="503224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76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399" name="object 15399"/>
          <p:cNvSpPr/>
          <p:nvPr/>
        </p:nvSpPr>
        <p:spPr>
          <a:xfrm>
            <a:off x="4468126" y="5026914"/>
            <a:ext cx="1270" cy="118745"/>
          </a:xfrm>
          <a:custGeom>
            <a:avLst/>
            <a:gdLst/>
            <a:ahLst/>
            <a:cxnLst/>
            <a:rect l="l" t="t" r="r" b="b"/>
            <a:pathLst>
              <a:path w="1270" h="118745">
                <a:moveTo>
                  <a:pt x="444" y="-4762"/>
                </a:moveTo>
                <a:lnTo>
                  <a:pt x="444" y="123380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00" name="object 15400"/>
          <p:cNvSpPr/>
          <p:nvPr/>
        </p:nvSpPr>
        <p:spPr>
          <a:xfrm>
            <a:off x="4467872" y="501929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01" name="object 15401"/>
          <p:cNvSpPr/>
          <p:nvPr/>
        </p:nvSpPr>
        <p:spPr>
          <a:xfrm>
            <a:off x="4471301" y="5119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02" name="object 15402"/>
          <p:cNvSpPr/>
          <p:nvPr/>
        </p:nvSpPr>
        <p:spPr>
          <a:xfrm>
            <a:off x="4472063" y="51376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03" name="object 15403"/>
          <p:cNvSpPr/>
          <p:nvPr/>
        </p:nvSpPr>
        <p:spPr>
          <a:xfrm>
            <a:off x="4472571" y="51459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04" name="object 15404"/>
          <p:cNvSpPr/>
          <p:nvPr/>
        </p:nvSpPr>
        <p:spPr>
          <a:xfrm>
            <a:off x="4472952" y="51403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05" name="object 15405"/>
          <p:cNvSpPr/>
          <p:nvPr/>
        </p:nvSpPr>
        <p:spPr>
          <a:xfrm>
            <a:off x="4472698" y="5123688"/>
            <a:ext cx="635" cy="22225"/>
          </a:xfrm>
          <a:custGeom>
            <a:avLst/>
            <a:gdLst/>
            <a:ahLst/>
            <a:cxnLst/>
            <a:rect l="l" t="t" r="r" b="b"/>
            <a:pathLst>
              <a:path w="635" h="22225">
                <a:moveTo>
                  <a:pt x="0" y="22225"/>
                </a:moveTo>
                <a:lnTo>
                  <a:pt x="0" y="0"/>
                </a:lnTo>
                <a:lnTo>
                  <a:pt x="381" y="0"/>
                </a:lnTo>
                <a:lnTo>
                  <a:pt x="381" y="1663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06" name="object 15406"/>
          <p:cNvSpPr/>
          <p:nvPr/>
        </p:nvSpPr>
        <p:spPr>
          <a:xfrm>
            <a:off x="4473714" y="51531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07" name="object 15407"/>
          <p:cNvSpPr/>
          <p:nvPr/>
        </p:nvSpPr>
        <p:spPr>
          <a:xfrm>
            <a:off x="4474095" y="51531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08" name="object 15408"/>
          <p:cNvSpPr/>
          <p:nvPr/>
        </p:nvSpPr>
        <p:spPr>
          <a:xfrm>
            <a:off x="4474476" y="5153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09" name="object 15409"/>
          <p:cNvSpPr/>
          <p:nvPr/>
        </p:nvSpPr>
        <p:spPr>
          <a:xfrm>
            <a:off x="4474222" y="5138928"/>
            <a:ext cx="635" cy="14604"/>
          </a:xfrm>
          <a:custGeom>
            <a:avLst/>
            <a:gdLst/>
            <a:ahLst/>
            <a:cxnLst/>
            <a:rect l="l" t="t" r="r" b="b"/>
            <a:pathLst>
              <a:path w="635" h="14604">
                <a:moveTo>
                  <a:pt x="0" y="14224"/>
                </a:moveTo>
                <a:lnTo>
                  <a:pt x="0" y="0"/>
                </a:lnTo>
                <a:lnTo>
                  <a:pt x="381" y="0"/>
                </a:lnTo>
                <a:lnTo>
                  <a:pt x="381" y="140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10" name="object 15410"/>
          <p:cNvSpPr/>
          <p:nvPr/>
        </p:nvSpPr>
        <p:spPr>
          <a:xfrm>
            <a:off x="4473841" y="5126101"/>
            <a:ext cx="635" cy="27305"/>
          </a:xfrm>
          <a:custGeom>
            <a:avLst/>
            <a:gdLst/>
            <a:ahLst/>
            <a:cxnLst/>
            <a:rect l="l" t="t" r="r" b="b"/>
            <a:pathLst>
              <a:path w="635" h="27304">
                <a:moveTo>
                  <a:pt x="0" y="27050"/>
                </a:moveTo>
                <a:lnTo>
                  <a:pt x="0" y="0"/>
                </a:lnTo>
                <a:lnTo>
                  <a:pt x="635" y="0"/>
                </a:lnTo>
                <a:lnTo>
                  <a:pt x="635" y="128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11" name="object 15411"/>
          <p:cNvSpPr/>
          <p:nvPr/>
        </p:nvSpPr>
        <p:spPr>
          <a:xfrm>
            <a:off x="4473587" y="5118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12" name="object 15412"/>
          <p:cNvSpPr/>
          <p:nvPr/>
        </p:nvSpPr>
        <p:spPr>
          <a:xfrm>
            <a:off x="4473333" y="51137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13" name="object 15413"/>
          <p:cNvSpPr/>
          <p:nvPr/>
        </p:nvSpPr>
        <p:spPr>
          <a:xfrm>
            <a:off x="4472952" y="5108828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0" y="14859"/>
                </a:moveTo>
                <a:lnTo>
                  <a:pt x="0" y="0"/>
                </a:lnTo>
                <a:lnTo>
                  <a:pt x="635" y="0"/>
                </a:lnTo>
                <a:lnTo>
                  <a:pt x="635" y="4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14" name="object 15414"/>
          <p:cNvSpPr/>
          <p:nvPr/>
        </p:nvSpPr>
        <p:spPr>
          <a:xfrm>
            <a:off x="4472444" y="5098034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15" name="object 15415"/>
          <p:cNvSpPr/>
          <p:nvPr/>
        </p:nvSpPr>
        <p:spPr>
          <a:xfrm>
            <a:off x="4472190" y="5093208"/>
            <a:ext cx="635" cy="44450"/>
          </a:xfrm>
          <a:custGeom>
            <a:avLst/>
            <a:gdLst/>
            <a:ahLst/>
            <a:cxnLst/>
            <a:rect l="l" t="t" r="r" b="b"/>
            <a:pathLst>
              <a:path w="635" h="44450">
                <a:moveTo>
                  <a:pt x="0" y="44450"/>
                </a:moveTo>
                <a:lnTo>
                  <a:pt x="0" y="0"/>
                </a:lnTo>
                <a:lnTo>
                  <a:pt x="635" y="0"/>
                </a:lnTo>
                <a:lnTo>
                  <a:pt x="635" y="48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16" name="object 15416"/>
          <p:cNvSpPr/>
          <p:nvPr/>
        </p:nvSpPr>
        <p:spPr>
          <a:xfrm>
            <a:off x="4474857" y="5128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17" name="object 15417"/>
          <p:cNvSpPr/>
          <p:nvPr/>
        </p:nvSpPr>
        <p:spPr>
          <a:xfrm>
            <a:off x="4475238" y="51485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18" name="object 15418"/>
          <p:cNvSpPr/>
          <p:nvPr/>
        </p:nvSpPr>
        <p:spPr>
          <a:xfrm>
            <a:off x="4475619" y="51315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19" name="object 15419"/>
          <p:cNvSpPr/>
          <p:nvPr/>
        </p:nvSpPr>
        <p:spPr>
          <a:xfrm>
            <a:off x="4475365" y="5105653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190" y="-4762"/>
                </a:moveTo>
                <a:lnTo>
                  <a:pt x="190" y="4768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20" name="object 15420"/>
          <p:cNvSpPr/>
          <p:nvPr/>
        </p:nvSpPr>
        <p:spPr>
          <a:xfrm>
            <a:off x="4474984" y="5100065"/>
            <a:ext cx="635" cy="28575"/>
          </a:xfrm>
          <a:custGeom>
            <a:avLst/>
            <a:gdLst/>
            <a:ahLst/>
            <a:cxnLst/>
            <a:rect l="l" t="t" r="r" b="b"/>
            <a:pathLst>
              <a:path w="635" h="28575">
                <a:moveTo>
                  <a:pt x="0" y="28194"/>
                </a:moveTo>
                <a:lnTo>
                  <a:pt x="0" y="0"/>
                </a:lnTo>
                <a:lnTo>
                  <a:pt x="635" y="0"/>
                </a:lnTo>
                <a:lnTo>
                  <a:pt x="635" y="558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21" name="object 15421"/>
          <p:cNvSpPr/>
          <p:nvPr/>
        </p:nvSpPr>
        <p:spPr>
          <a:xfrm>
            <a:off x="4476254" y="51779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22" name="object 15422"/>
          <p:cNvSpPr/>
          <p:nvPr/>
        </p:nvSpPr>
        <p:spPr>
          <a:xfrm>
            <a:off x="4476000" y="5095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23" name="object 15423"/>
          <p:cNvSpPr/>
          <p:nvPr/>
        </p:nvSpPr>
        <p:spPr>
          <a:xfrm>
            <a:off x="4476762" y="51589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24" name="object 15424"/>
          <p:cNvSpPr/>
          <p:nvPr/>
        </p:nvSpPr>
        <p:spPr>
          <a:xfrm>
            <a:off x="4476635" y="51132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25" name="object 15425"/>
          <p:cNvSpPr/>
          <p:nvPr/>
        </p:nvSpPr>
        <p:spPr>
          <a:xfrm>
            <a:off x="4477143" y="5175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26" name="object 15426"/>
          <p:cNvSpPr/>
          <p:nvPr/>
        </p:nvSpPr>
        <p:spPr>
          <a:xfrm>
            <a:off x="4477524" y="51765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27" name="object 15427"/>
          <p:cNvSpPr/>
          <p:nvPr/>
        </p:nvSpPr>
        <p:spPr>
          <a:xfrm>
            <a:off x="4477905" y="51573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28" name="object 15428"/>
          <p:cNvSpPr/>
          <p:nvPr/>
        </p:nvSpPr>
        <p:spPr>
          <a:xfrm>
            <a:off x="4477651" y="5118353"/>
            <a:ext cx="635" cy="58419"/>
          </a:xfrm>
          <a:custGeom>
            <a:avLst/>
            <a:gdLst/>
            <a:ahLst/>
            <a:cxnLst/>
            <a:rect l="l" t="t" r="r" b="b"/>
            <a:pathLst>
              <a:path w="635" h="58420">
                <a:moveTo>
                  <a:pt x="190" y="-4762"/>
                </a:moveTo>
                <a:lnTo>
                  <a:pt x="190" y="6292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29" name="object 15429"/>
          <p:cNvSpPr/>
          <p:nvPr/>
        </p:nvSpPr>
        <p:spPr>
          <a:xfrm>
            <a:off x="4478286" y="51827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30" name="object 15430"/>
          <p:cNvSpPr/>
          <p:nvPr/>
        </p:nvSpPr>
        <p:spPr>
          <a:xfrm>
            <a:off x="4478667" y="51602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31" name="object 15431"/>
          <p:cNvSpPr/>
          <p:nvPr/>
        </p:nvSpPr>
        <p:spPr>
          <a:xfrm>
            <a:off x="4478413" y="5126101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190" y="-4762"/>
                </a:moveTo>
                <a:lnTo>
                  <a:pt x="190" y="6140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32" name="object 15432"/>
          <p:cNvSpPr/>
          <p:nvPr/>
        </p:nvSpPr>
        <p:spPr>
          <a:xfrm>
            <a:off x="4479302" y="52047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33" name="object 15433"/>
          <p:cNvSpPr/>
          <p:nvPr/>
        </p:nvSpPr>
        <p:spPr>
          <a:xfrm>
            <a:off x="4479048" y="51475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34" name="object 15434"/>
          <p:cNvSpPr/>
          <p:nvPr/>
        </p:nvSpPr>
        <p:spPr>
          <a:xfrm>
            <a:off x="4479683" y="52029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35" name="object 15435"/>
          <p:cNvSpPr/>
          <p:nvPr/>
        </p:nvSpPr>
        <p:spPr>
          <a:xfrm>
            <a:off x="4480128" y="5140897"/>
            <a:ext cx="0" cy="170180"/>
          </a:xfrm>
          <a:custGeom>
            <a:avLst/>
            <a:gdLst/>
            <a:ahLst/>
            <a:cxnLst/>
            <a:rect l="l" t="t" r="r" b="b"/>
            <a:pathLst>
              <a:path h="170179">
                <a:moveTo>
                  <a:pt x="0" y="0"/>
                </a:moveTo>
                <a:lnTo>
                  <a:pt x="0" y="169608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36" name="object 15436"/>
          <p:cNvSpPr/>
          <p:nvPr/>
        </p:nvSpPr>
        <p:spPr>
          <a:xfrm>
            <a:off x="4479810" y="5134483"/>
            <a:ext cx="635" cy="68580"/>
          </a:xfrm>
          <a:custGeom>
            <a:avLst/>
            <a:gdLst/>
            <a:ahLst/>
            <a:cxnLst/>
            <a:rect l="l" t="t" r="r" b="b"/>
            <a:pathLst>
              <a:path w="635" h="68579">
                <a:moveTo>
                  <a:pt x="253" y="-4762"/>
                </a:moveTo>
                <a:lnTo>
                  <a:pt x="253" y="7321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37" name="object 15437"/>
          <p:cNvSpPr/>
          <p:nvPr/>
        </p:nvSpPr>
        <p:spPr>
          <a:xfrm>
            <a:off x="4481461" y="5152771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79">
                <a:moveTo>
                  <a:pt x="0" y="17779"/>
                </a:moveTo>
                <a:lnTo>
                  <a:pt x="0" y="0"/>
                </a:lnTo>
                <a:lnTo>
                  <a:pt x="762" y="0"/>
                </a:lnTo>
                <a:lnTo>
                  <a:pt x="762" y="151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38" name="object 15438"/>
          <p:cNvSpPr/>
          <p:nvPr/>
        </p:nvSpPr>
        <p:spPr>
          <a:xfrm>
            <a:off x="4482731" y="52169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39" name="object 15439"/>
          <p:cNvSpPr/>
          <p:nvPr/>
        </p:nvSpPr>
        <p:spPr>
          <a:xfrm>
            <a:off x="4483112" y="51766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40" name="object 15440"/>
          <p:cNvSpPr/>
          <p:nvPr/>
        </p:nvSpPr>
        <p:spPr>
          <a:xfrm>
            <a:off x="4481842" y="5140959"/>
            <a:ext cx="1270" cy="12065"/>
          </a:xfrm>
          <a:custGeom>
            <a:avLst/>
            <a:gdLst/>
            <a:ahLst/>
            <a:cxnLst/>
            <a:rect l="l" t="t" r="r" b="b"/>
            <a:pathLst>
              <a:path w="1270" h="12064">
                <a:moveTo>
                  <a:pt x="0" y="11811"/>
                </a:moveTo>
                <a:lnTo>
                  <a:pt x="0" y="0"/>
                </a:lnTo>
                <a:lnTo>
                  <a:pt x="1143" y="0"/>
                </a:lnTo>
                <a:lnTo>
                  <a:pt x="1143" y="26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41" name="object 15441"/>
          <p:cNvSpPr/>
          <p:nvPr/>
        </p:nvSpPr>
        <p:spPr>
          <a:xfrm>
            <a:off x="4480953" y="5132578"/>
            <a:ext cx="1905" cy="62865"/>
          </a:xfrm>
          <a:custGeom>
            <a:avLst/>
            <a:gdLst/>
            <a:ahLst/>
            <a:cxnLst/>
            <a:rect l="l" t="t" r="r" b="b"/>
            <a:pathLst>
              <a:path w="1904" h="62864">
                <a:moveTo>
                  <a:pt x="0" y="62737"/>
                </a:moveTo>
                <a:lnTo>
                  <a:pt x="0" y="0"/>
                </a:lnTo>
                <a:lnTo>
                  <a:pt x="1524" y="0"/>
                </a:lnTo>
                <a:lnTo>
                  <a:pt x="1524" y="83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42" name="object 15442"/>
          <p:cNvSpPr/>
          <p:nvPr/>
        </p:nvSpPr>
        <p:spPr>
          <a:xfrm>
            <a:off x="4480064" y="5128259"/>
            <a:ext cx="1905" cy="6350"/>
          </a:xfrm>
          <a:custGeom>
            <a:avLst/>
            <a:gdLst/>
            <a:ahLst/>
            <a:cxnLst/>
            <a:rect l="l" t="t" r="r" b="b"/>
            <a:pathLst>
              <a:path w="1904" h="6350">
                <a:moveTo>
                  <a:pt x="0" y="6223"/>
                </a:moveTo>
                <a:lnTo>
                  <a:pt x="0" y="0"/>
                </a:lnTo>
                <a:lnTo>
                  <a:pt x="1651" y="0"/>
                </a:lnTo>
                <a:lnTo>
                  <a:pt x="1651" y="431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43" name="object 15443"/>
          <p:cNvSpPr/>
          <p:nvPr/>
        </p:nvSpPr>
        <p:spPr>
          <a:xfrm>
            <a:off x="4479302" y="5116195"/>
            <a:ext cx="1905" cy="31750"/>
          </a:xfrm>
          <a:custGeom>
            <a:avLst/>
            <a:gdLst/>
            <a:ahLst/>
            <a:cxnLst/>
            <a:rect l="l" t="t" r="r" b="b"/>
            <a:pathLst>
              <a:path w="1904" h="31750">
                <a:moveTo>
                  <a:pt x="0" y="31369"/>
                </a:moveTo>
                <a:lnTo>
                  <a:pt x="0" y="0"/>
                </a:lnTo>
                <a:lnTo>
                  <a:pt x="1524" y="0"/>
                </a:lnTo>
                <a:lnTo>
                  <a:pt x="1524" y="1206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44" name="object 15444"/>
          <p:cNvSpPr/>
          <p:nvPr/>
        </p:nvSpPr>
        <p:spPr>
          <a:xfrm>
            <a:off x="4478667" y="5110479"/>
            <a:ext cx="1905" cy="15875"/>
          </a:xfrm>
          <a:custGeom>
            <a:avLst/>
            <a:gdLst/>
            <a:ahLst/>
            <a:cxnLst/>
            <a:rect l="l" t="t" r="r" b="b"/>
            <a:pathLst>
              <a:path w="1904" h="15875">
                <a:moveTo>
                  <a:pt x="0" y="15621"/>
                </a:moveTo>
                <a:lnTo>
                  <a:pt x="0" y="0"/>
                </a:lnTo>
                <a:lnTo>
                  <a:pt x="1397" y="0"/>
                </a:lnTo>
                <a:lnTo>
                  <a:pt x="1397" y="57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45" name="object 15445"/>
          <p:cNvSpPr/>
          <p:nvPr/>
        </p:nvSpPr>
        <p:spPr>
          <a:xfrm>
            <a:off x="4477905" y="5102859"/>
            <a:ext cx="1905" cy="15875"/>
          </a:xfrm>
          <a:custGeom>
            <a:avLst/>
            <a:gdLst/>
            <a:ahLst/>
            <a:cxnLst/>
            <a:rect l="l" t="t" r="r" b="b"/>
            <a:pathLst>
              <a:path w="1904" h="15875">
                <a:moveTo>
                  <a:pt x="0" y="15494"/>
                </a:moveTo>
                <a:lnTo>
                  <a:pt x="0" y="0"/>
                </a:lnTo>
                <a:lnTo>
                  <a:pt x="1397" y="0"/>
                </a:lnTo>
                <a:lnTo>
                  <a:pt x="1397" y="76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46" name="object 15446"/>
          <p:cNvSpPr/>
          <p:nvPr/>
        </p:nvSpPr>
        <p:spPr>
          <a:xfrm>
            <a:off x="4477270" y="5096128"/>
            <a:ext cx="1905" cy="79375"/>
          </a:xfrm>
          <a:custGeom>
            <a:avLst/>
            <a:gdLst/>
            <a:ahLst/>
            <a:cxnLst/>
            <a:rect l="l" t="t" r="r" b="b"/>
            <a:pathLst>
              <a:path w="1904" h="79375">
                <a:moveTo>
                  <a:pt x="0" y="79375"/>
                </a:moveTo>
                <a:lnTo>
                  <a:pt x="0" y="0"/>
                </a:lnTo>
                <a:lnTo>
                  <a:pt x="1397" y="0"/>
                </a:lnTo>
                <a:lnTo>
                  <a:pt x="1397" y="67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47" name="object 15447"/>
          <p:cNvSpPr/>
          <p:nvPr/>
        </p:nvSpPr>
        <p:spPr>
          <a:xfrm>
            <a:off x="4476762" y="5089778"/>
            <a:ext cx="1270" cy="23495"/>
          </a:xfrm>
          <a:custGeom>
            <a:avLst/>
            <a:gdLst/>
            <a:ahLst/>
            <a:cxnLst/>
            <a:rect l="l" t="t" r="r" b="b"/>
            <a:pathLst>
              <a:path w="1270" h="23495">
                <a:moveTo>
                  <a:pt x="0" y="23495"/>
                </a:moveTo>
                <a:lnTo>
                  <a:pt x="0" y="0"/>
                </a:lnTo>
                <a:lnTo>
                  <a:pt x="1143" y="0"/>
                </a:lnTo>
                <a:lnTo>
                  <a:pt x="1143" y="635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48" name="object 15448"/>
          <p:cNvSpPr/>
          <p:nvPr/>
        </p:nvSpPr>
        <p:spPr>
          <a:xfrm>
            <a:off x="4476254" y="5086096"/>
            <a:ext cx="1270" cy="9525"/>
          </a:xfrm>
          <a:custGeom>
            <a:avLst/>
            <a:gdLst/>
            <a:ahLst/>
            <a:cxnLst/>
            <a:rect l="l" t="t" r="r" b="b"/>
            <a:pathLst>
              <a:path w="1270" h="9525">
                <a:moveTo>
                  <a:pt x="0" y="9525"/>
                </a:moveTo>
                <a:lnTo>
                  <a:pt x="0" y="0"/>
                </a:lnTo>
                <a:lnTo>
                  <a:pt x="1143" y="0"/>
                </a:lnTo>
                <a:lnTo>
                  <a:pt x="1143" y="36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49" name="object 15449"/>
          <p:cNvSpPr/>
          <p:nvPr/>
        </p:nvSpPr>
        <p:spPr>
          <a:xfrm>
            <a:off x="4475238" y="5082285"/>
            <a:ext cx="1905" cy="17780"/>
          </a:xfrm>
          <a:custGeom>
            <a:avLst/>
            <a:gdLst/>
            <a:ahLst/>
            <a:cxnLst/>
            <a:rect l="l" t="t" r="r" b="b"/>
            <a:pathLst>
              <a:path w="1904" h="17779">
                <a:moveTo>
                  <a:pt x="0" y="17779"/>
                </a:moveTo>
                <a:lnTo>
                  <a:pt x="0" y="0"/>
                </a:lnTo>
                <a:lnTo>
                  <a:pt x="1524" y="0"/>
                </a:lnTo>
                <a:lnTo>
                  <a:pt x="1524" y="38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50" name="object 15450"/>
          <p:cNvSpPr/>
          <p:nvPr/>
        </p:nvSpPr>
        <p:spPr>
          <a:xfrm>
            <a:off x="4483874" y="51836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51" name="object 15451"/>
          <p:cNvSpPr/>
          <p:nvPr/>
        </p:nvSpPr>
        <p:spPr>
          <a:xfrm>
            <a:off x="4484255" y="51415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52" name="object 15452"/>
          <p:cNvSpPr/>
          <p:nvPr/>
        </p:nvSpPr>
        <p:spPr>
          <a:xfrm>
            <a:off x="4484954" y="5138864"/>
            <a:ext cx="0" cy="140970"/>
          </a:xfrm>
          <a:custGeom>
            <a:avLst/>
            <a:gdLst/>
            <a:ahLst/>
            <a:cxnLst/>
            <a:rect l="l" t="t" r="r" b="b"/>
            <a:pathLst>
              <a:path h="140970">
                <a:moveTo>
                  <a:pt x="0" y="0"/>
                </a:moveTo>
                <a:lnTo>
                  <a:pt x="0" y="140525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53" name="object 15453"/>
          <p:cNvSpPr/>
          <p:nvPr/>
        </p:nvSpPr>
        <p:spPr>
          <a:xfrm>
            <a:off x="4484890" y="5125211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190" y="-4762"/>
                </a:moveTo>
                <a:lnTo>
                  <a:pt x="190" y="5848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54" name="object 15454"/>
          <p:cNvSpPr/>
          <p:nvPr/>
        </p:nvSpPr>
        <p:spPr>
          <a:xfrm>
            <a:off x="4484382" y="5123815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79">
                <a:moveTo>
                  <a:pt x="0" y="17779"/>
                </a:moveTo>
                <a:lnTo>
                  <a:pt x="0" y="0"/>
                </a:lnTo>
                <a:lnTo>
                  <a:pt x="762" y="0"/>
                </a:lnTo>
                <a:lnTo>
                  <a:pt x="762" y="13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55" name="object 15455"/>
          <p:cNvSpPr/>
          <p:nvPr/>
        </p:nvSpPr>
        <p:spPr>
          <a:xfrm>
            <a:off x="4485652" y="51330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56" name="object 15456"/>
          <p:cNvSpPr/>
          <p:nvPr/>
        </p:nvSpPr>
        <p:spPr>
          <a:xfrm>
            <a:off x="4486414" y="5187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57" name="object 15457"/>
          <p:cNvSpPr/>
          <p:nvPr/>
        </p:nvSpPr>
        <p:spPr>
          <a:xfrm>
            <a:off x="4486160" y="51534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58" name="object 15458"/>
          <p:cNvSpPr/>
          <p:nvPr/>
        </p:nvSpPr>
        <p:spPr>
          <a:xfrm>
            <a:off x="4486795" y="51912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59" name="object 15459"/>
          <p:cNvSpPr/>
          <p:nvPr/>
        </p:nvSpPr>
        <p:spPr>
          <a:xfrm>
            <a:off x="4487176" y="51610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60" name="object 15460"/>
          <p:cNvSpPr/>
          <p:nvPr/>
        </p:nvSpPr>
        <p:spPr>
          <a:xfrm>
            <a:off x="4486795" y="5144515"/>
            <a:ext cx="635" cy="46990"/>
          </a:xfrm>
          <a:custGeom>
            <a:avLst/>
            <a:gdLst/>
            <a:ahLst/>
            <a:cxnLst/>
            <a:rect l="l" t="t" r="r" b="b"/>
            <a:pathLst>
              <a:path w="635" h="46989">
                <a:moveTo>
                  <a:pt x="190" y="-4762"/>
                </a:moveTo>
                <a:lnTo>
                  <a:pt x="190" y="5149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61" name="object 15461"/>
          <p:cNvSpPr/>
          <p:nvPr/>
        </p:nvSpPr>
        <p:spPr>
          <a:xfrm>
            <a:off x="4486287" y="5128640"/>
            <a:ext cx="1270" cy="24765"/>
          </a:xfrm>
          <a:custGeom>
            <a:avLst/>
            <a:gdLst/>
            <a:ahLst/>
            <a:cxnLst/>
            <a:rect l="l" t="t" r="r" b="b"/>
            <a:pathLst>
              <a:path w="1270" h="24764">
                <a:moveTo>
                  <a:pt x="0" y="24764"/>
                </a:moveTo>
                <a:lnTo>
                  <a:pt x="0" y="0"/>
                </a:lnTo>
                <a:lnTo>
                  <a:pt x="762" y="0"/>
                </a:lnTo>
                <a:lnTo>
                  <a:pt x="762" y="158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62" name="object 15462"/>
          <p:cNvSpPr/>
          <p:nvPr/>
        </p:nvSpPr>
        <p:spPr>
          <a:xfrm>
            <a:off x="4485779" y="5123688"/>
            <a:ext cx="1270" cy="9525"/>
          </a:xfrm>
          <a:custGeom>
            <a:avLst/>
            <a:gdLst/>
            <a:ahLst/>
            <a:cxnLst/>
            <a:rect l="l" t="t" r="r" b="b"/>
            <a:pathLst>
              <a:path w="1270" h="9525">
                <a:moveTo>
                  <a:pt x="0" y="9398"/>
                </a:moveTo>
                <a:lnTo>
                  <a:pt x="0" y="0"/>
                </a:lnTo>
                <a:lnTo>
                  <a:pt x="889" y="0"/>
                </a:lnTo>
                <a:lnTo>
                  <a:pt x="889" y="4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63" name="object 15463"/>
          <p:cNvSpPr/>
          <p:nvPr/>
        </p:nvSpPr>
        <p:spPr>
          <a:xfrm>
            <a:off x="4484763" y="5115178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89">
                <a:moveTo>
                  <a:pt x="0" y="8636"/>
                </a:moveTo>
                <a:lnTo>
                  <a:pt x="0" y="0"/>
                </a:lnTo>
                <a:lnTo>
                  <a:pt x="1397" y="0"/>
                </a:lnTo>
                <a:lnTo>
                  <a:pt x="1397" y="85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64" name="object 15464"/>
          <p:cNvSpPr/>
          <p:nvPr/>
        </p:nvSpPr>
        <p:spPr>
          <a:xfrm>
            <a:off x="4487557" y="51562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65" name="object 15465"/>
          <p:cNvSpPr/>
          <p:nvPr/>
        </p:nvSpPr>
        <p:spPr>
          <a:xfrm>
            <a:off x="4488129" y="5133403"/>
            <a:ext cx="0" cy="154940"/>
          </a:xfrm>
          <a:custGeom>
            <a:avLst/>
            <a:gdLst/>
            <a:ahLst/>
            <a:cxnLst/>
            <a:rect l="l" t="t" r="r" b="b"/>
            <a:pathLst>
              <a:path h="154939">
                <a:moveTo>
                  <a:pt x="0" y="0"/>
                </a:moveTo>
                <a:lnTo>
                  <a:pt x="0" y="154495"/>
                </a:lnTo>
              </a:path>
            </a:pathLst>
          </a:custGeom>
          <a:ln w="1295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66" name="object 15466"/>
          <p:cNvSpPr/>
          <p:nvPr/>
        </p:nvSpPr>
        <p:spPr>
          <a:xfrm>
            <a:off x="4488319" y="52001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67" name="object 15467"/>
          <p:cNvSpPr/>
          <p:nvPr/>
        </p:nvSpPr>
        <p:spPr>
          <a:xfrm>
            <a:off x="4488700" y="51600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68" name="object 15468"/>
          <p:cNvSpPr/>
          <p:nvPr/>
        </p:nvSpPr>
        <p:spPr>
          <a:xfrm>
            <a:off x="4488319" y="5131815"/>
            <a:ext cx="635" cy="68580"/>
          </a:xfrm>
          <a:custGeom>
            <a:avLst/>
            <a:gdLst/>
            <a:ahLst/>
            <a:cxnLst/>
            <a:rect l="l" t="t" r="r" b="b"/>
            <a:pathLst>
              <a:path w="635" h="68579">
                <a:moveTo>
                  <a:pt x="190" y="-4762"/>
                </a:moveTo>
                <a:lnTo>
                  <a:pt x="190" y="7308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69" name="object 15469"/>
          <p:cNvSpPr/>
          <p:nvPr/>
        </p:nvSpPr>
        <p:spPr>
          <a:xfrm>
            <a:off x="4488256" y="5123497"/>
            <a:ext cx="0" cy="168275"/>
          </a:xfrm>
          <a:custGeom>
            <a:avLst/>
            <a:gdLst/>
            <a:ahLst/>
            <a:cxnLst/>
            <a:rect l="l" t="t" r="r" b="b"/>
            <a:pathLst>
              <a:path h="168275">
                <a:moveTo>
                  <a:pt x="0" y="0"/>
                </a:moveTo>
                <a:lnTo>
                  <a:pt x="0" y="168211"/>
                </a:lnTo>
              </a:path>
            </a:pathLst>
          </a:custGeom>
          <a:ln w="1244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70" name="object 15470"/>
          <p:cNvSpPr/>
          <p:nvPr/>
        </p:nvSpPr>
        <p:spPr>
          <a:xfrm>
            <a:off x="4489462" y="51819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71" name="object 15471"/>
          <p:cNvSpPr/>
          <p:nvPr/>
        </p:nvSpPr>
        <p:spPr>
          <a:xfrm>
            <a:off x="4489843" y="51597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72" name="object 15472"/>
          <p:cNvSpPr/>
          <p:nvPr/>
        </p:nvSpPr>
        <p:spPr>
          <a:xfrm>
            <a:off x="4490224" y="51681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73" name="object 15473"/>
          <p:cNvSpPr/>
          <p:nvPr/>
        </p:nvSpPr>
        <p:spPr>
          <a:xfrm>
            <a:off x="4490605" y="52071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74" name="object 15474"/>
          <p:cNvSpPr/>
          <p:nvPr/>
        </p:nvSpPr>
        <p:spPr>
          <a:xfrm>
            <a:off x="4490986" y="51894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75" name="object 15475"/>
          <p:cNvSpPr/>
          <p:nvPr/>
        </p:nvSpPr>
        <p:spPr>
          <a:xfrm>
            <a:off x="4490605" y="5164073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190" y="-4762"/>
                </a:moveTo>
                <a:lnTo>
                  <a:pt x="190" y="4781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76" name="object 15476"/>
          <p:cNvSpPr/>
          <p:nvPr/>
        </p:nvSpPr>
        <p:spPr>
          <a:xfrm>
            <a:off x="4491367" y="52026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77" name="object 15477"/>
          <p:cNvSpPr/>
          <p:nvPr/>
        </p:nvSpPr>
        <p:spPr>
          <a:xfrm>
            <a:off x="4491748" y="5197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78" name="object 15478"/>
          <p:cNvSpPr/>
          <p:nvPr/>
        </p:nvSpPr>
        <p:spPr>
          <a:xfrm>
            <a:off x="4491367" y="5151501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190" y="-4762"/>
                </a:moveTo>
                <a:lnTo>
                  <a:pt x="190" y="5594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79" name="object 15479"/>
          <p:cNvSpPr/>
          <p:nvPr/>
        </p:nvSpPr>
        <p:spPr>
          <a:xfrm>
            <a:off x="4490859" y="5146166"/>
            <a:ext cx="1270" cy="18415"/>
          </a:xfrm>
          <a:custGeom>
            <a:avLst/>
            <a:gdLst/>
            <a:ahLst/>
            <a:cxnLst/>
            <a:rect l="l" t="t" r="r" b="b"/>
            <a:pathLst>
              <a:path w="1270" h="18414">
                <a:moveTo>
                  <a:pt x="0" y="17907"/>
                </a:moveTo>
                <a:lnTo>
                  <a:pt x="0" y="0"/>
                </a:lnTo>
                <a:lnTo>
                  <a:pt x="762" y="0"/>
                </a:lnTo>
                <a:lnTo>
                  <a:pt x="762" y="5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80" name="object 15480"/>
          <p:cNvSpPr/>
          <p:nvPr/>
        </p:nvSpPr>
        <p:spPr>
          <a:xfrm>
            <a:off x="4492129" y="51989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81" name="object 15481"/>
          <p:cNvSpPr/>
          <p:nvPr/>
        </p:nvSpPr>
        <p:spPr>
          <a:xfrm>
            <a:off x="4492510" y="51973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82" name="object 15482"/>
          <p:cNvSpPr/>
          <p:nvPr/>
        </p:nvSpPr>
        <p:spPr>
          <a:xfrm>
            <a:off x="4492129" y="5137784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5">
                <a:moveTo>
                  <a:pt x="190" y="-4762"/>
                </a:moveTo>
                <a:lnTo>
                  <a:pt x="190" y="6597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83" name="object 15483"/>
          <p:cNvSpPr/>
          <p:nvPr/>
        </p:nvSpPr>
        <p:spPr>
          <a:xfrm>
            <a:off x="4491240" y="5134609"/>
            <a:ext cx="1270" cy="12065"/>
          </a:xfrm>
          <a:custGeom>
            <a:avLst/>
            <a:gdLst/>
            <a:ahLst/>
            <a:cxnLst/>
            <a:rect l="l" t="t" r="r" b="b"/>
            <a:pathLst>
              <a:path w="1270" h="12064">
                <a:moveTo>
                  <a:pt x="0" y="11557"/>
                </a:moveTo>
                <a:lnTo>
                  <a:pt x="0" y="0"/>
                </a:lnTo>
                <a:lnTo>
                  <a:pt x="1143" y="0"/>
                </a:lnTo>
                <a:lnTo>
                  <a:pt x="1143" y="31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84" name="object 15484"/>
          <p:cNvSpPr/>
          <p:nvPr/>
        </p:nvSpPr>
        <p:spPr>
          <a:xfrm>
            <a:off x="4490224" y="5125084"/>
            <a:ext cx="1905" cy="43180"/>
          </a:xfrm>
          <a:custGeom>
            <a:avLst/>
            <a:gdLst/>
            <a:ahLst/>
            <a:cxnLst/>
            <a:rect l="l" t="t" r="r" b="b"/>
            <a:pathLst>
              <a:path w="1904" h="43179">
                <a:moveTo>
                  <a:pt x="0" y="43052"/>
                </a:moveTo>
                <a:lnTo>
                  <a:pt x="0" y="0"/>
                </a:lnTo>
                <a:lnTo>
                  <a:pt x="1524" y="0"/>
                </a:lnTo>
                <a:lnTo>
                  <a:pt x="1524" y="952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85" name="object 15485"/>
          <p:cNvSpPr/>
          <p:nvPr/>
        </p:nvSpPr>
        <p:spPr>
          <a:xfrm>
            <a:off x="4489462" y="5121528"/>
            <a:ext cx="1905" cy="6985"/>
          </a:xfrm>
          <a:custGeom>
            <a:avLst/>
            <a:gdLst/>
            <a:ahLst/>
            <a:cxnLst/>
            <a:rect l="l" t="t" r="r" b="b"/>
            <a:pathLst>
              <a:path w="1904" h="6985">
                <a:moveTo>
                  <a:pt x="0" y="6730"/>
                </a:moveTo>
                <a:lnTo>
                  <a:pt x="0" y="0"/>
                </a:lnTo>
                <a:lnTo>
                  <a:pt x="1524" y="0"/>
                </a:lnTo>
                <a:lnTo>
                  <a:pt x="1524" y="35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86" name="object 15486"/>
          <p:cNvSpPr/>
          <p:nvPr/>
        </p:nvSpPr>
        <p:spPr>
          <a:xfrm>
            <a:off x="4488573" y="5116321"/>
            <a:ext cx="1905" cy="15875"/>
          </a:xfrm>
          <a:custGeom>
            <a:avLst/>
            <a:gdLst/>
            <a:ahLst/>
            <a:cxnLst/>
            <a:rect l="l" t="t" r="r" b="b"/>
            <a:pathLst>
              <a:path w="1904" h="15875">
                <a:moveTo>
                  <a:pt x="0" y="15494"/>
                </a:moveTo>
                <a:lnTo>
                  <a:pt x="0" y="0"/>
                </a:lnTo>
                <a:lnTo>
                  <a:pt x="1651" y="0"/>
                </a:lnTo>
                <a:lnTo>
                  <a:pt x="1651" y="52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87" name="object 15487"/>
          <p:cNvSpPr/>
          <p:nvPr/>
        </p:nvSpPr>
        <p:spPr>
          <a:xfrm>
            <a:off x="4487938" y="5109717"/>
            <a:ext cx="1905" cy="66040"/>
          </a:xfrm>
          <a:custGeom>
            <a:avLst/>
            <a:gdLst/>
            <a:ahLst/>
            <a:cxnLst/>
            <a:rect l="l" t="t" r="r" b="b"/>
            <a:pathLst>
              <a:path w="1904" h="66039">
                <a:moveTo>
                  <a:pt x="0" y="66039"/>
                </a:moveTo>
                <a:lnTo>
                  <a:pt x="0" y="0"/>
                </a:lnTo>
                <a:lnTo>
                  <a:pt x="1397" y="0"/>
                </a:lnTo>
                <a:lnTo>
                  <a:pt x="1397" y="66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88" name="object 15488"/>
          <p:cNvSpPr/>
          <p:nvPr/>
        </p:nvSpPr>
        <p:spPr>
          <a:xfrm>
            <a:off x="4487557" y="5103621"/>
            <a:ext cx="1270" cy="52705"/>
          </a:xfrm>
          <a:custGeom>
            <a:avLst/>
            <a:gdLst/>
            <a:ahLst/>
            <a:cxnLst/>
            <a:rect l="l" t="t" r="r" b="b"/>
            <a:pathLst>
              <a:path w="1270" h="52704">
                <a:moveTo>
                  <a:pt x="0" y="52577"/>
                </a:moveTo>
                <a:lnTo>
                  <a:pt x="0" y="0"/>
                </a:lnTo>
                <a:lnTo>
                  <a:pt x="1143" y="0"/>
                </a:lnTo>
                <a:lnTo>
                  <a:pt x="1143" y="60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89" name="object 15489"/>
          <p:cNvSpPr/>
          <p:nvPr/>
        </p:nvSpPr>
        <p:spPr>
          <a:xfrm>
            <a:off x="4485525" y="5094859"/>
            <a:ext cx="3175" cy="20320"/>
          </a:xfrm>
          <a:custGeom>
            <a:avLst/>
            <a:gdLst/>
            <a:ahLst/>
            <a:cxnLst/>
            <a:rect l="l" t="t" r="r" b="b"/>
            <a:pathLst>
              <a:path w="3175" h="20320">
                <a:moveTo>
                  <a:pt x="0" y="20320"/>
                </a:moveTo>
                <a:lnTo>
                  <a:pt x="0" y="0"/>
                </a:lnTo>
                <a:lnTo>
                  <a:pt x="2667" y="0"/>
                </a:lnTo>
                <a:lnTo>
                  <a:pt x="2667" y="87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90" name="object 15490"/>
          <p:cNvSpPr/>
          <p:nvPr/>
        </p:nvSpPr>
        <p:spPr>
          <a:xfrm>
            <a:off x="4484001" y="5093842"/>
            <a:ext cx="3175" cy="90170"/>
          </a:xfrm>
          <a:custGeom>
            <a:avLst/>
            <a:gdLst/>
            <a:ahLst/>
            <a:cxnLst/>
            <a:rect l="l" t="t" r="r" b="b"/>
            <a:pathLst>
              <a:path w="3175" h="90170">
                <a:moveTo>
                  <a:pt x="0" y="89788"/>
                </a:moveTo>
                <a:lnTo>
                  <a:pt x="0" y="0"/>
                </a:lnTo>
                <a:lnTo>
                  <a:pt x="2794" y="0"/>
                </a:lnTo>
                <a:lnTo>
                  <a:pt x="2794" y="10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91" name="object 15491"/>
          <p:cNvSpPr/>
          <p:nvPr/>
        </p:nvSpPr>
        <p:spPr>
          <a:xfrm>
            <a:off x="4483620" y="5072888"/>
            <a:ext cx="1905" cy="71120"/>
          </a:xfrm>
          <a:custGeom>
            <a:avLst/>
            <a:gdLst/>
            <a:ahLst/>
            <a:cxnLst/>
            <a:rect l="l" t="t" r="r" b="b"/>
            <a:pathLst>
              <a:path w="1904" h="71120">
                <a:moveTo>
                  <a:pt x="0" y="70738"/>
                </a:moveTo>
                <a:lnTo>
                  <a:pt x="0" y="0"/>
                </a:lnTo>
                <a:lnTo>
                  <a:pt x="1778" y="0"/>
                </a:lnTo>
                <a:lnTo>
                  <a:pt x="1778" y="209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92" name="object 15492"/>
          <p:cNvSpPr/>
          <p:nvPr/>
        </p:nvSpPr>
        <p:spPr>
          <a:xfrm>
            <a:off x="4476000" y="5071490"/>
            <a:ext cx="8890" cy="10795"/>
          </a:xfrm>
          <a:custGeom>
            <a:avLst/>
            <a:gdLst/>
            <a:ahLst/>
            <a:cxnLst/>
            <a:rect l="l" t="t" r="r" b="b"/>
            <a:pathLst>
              <a:path w="8889" h="10795">
                <a:moveTo>
                  <a:pt x="0" y="10795"/>
                </a:moveTo>
                <a:lnTo>
                  <a:pt x="0" y="0"/>
                </a:lnTo>
                <a:lnTo>
                  <a:pt x="8509" y="0"/>
                </a:lnTo>
                <a:lnTo>
                  <a:pt x="8509" y="13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93" name="object 15493"/>
          <p:cNvSpPr/>
          <p:nvPr/>
        </p:nvSpPr>
        <p:spPr>
          <a:xfrm>
            <a:off x="4472444" y="5069332"/>
            <a:ext cx="8255" cy="24130"/>
          </a:xfrm>
          <a:custGeom>
            <a:avLst/>
            <a:gdLst/>
            <a:ahLst/>
            <a:cxnLst/>
            <a:rect l="l" t="t" r="r" b="b"/>
            <a:pathLst>
              <a:path w="8254" h="24129">
                <a:moveTo>
                  <a:pt x="0" y="23875"/>
                </a:moveTo>
                <a:lnTo>
                  <a:pt x="0" y="0"/>
                </a:lnTo>
                <a:lnTo>
                  <a:pt x="7874" y="0"/>
                </a:lnTo>
                <a:lnTo>
                  <a:pt x="7874" y="21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94" name="object 15494"/>
          <p:cNvSpPr/>
          <p:nvPr/>
        </p:nvSpPr>
        <p:spPr>
          <a:xfrm>
            <a:off x="4471809" y="5048884"/>
            <a:ext cx="5080" cy="100965"/>
          </a:xfrm>
          <a:custGeom>
            <a:avLst/>
            <a:gdLst/>
            <a:ahLst/>
            <a:cxnLst/>
            <a:rect l="l" t="t" r="r" b="b"/>
            <a:pathLst>
              <a:path w="5079" h="100964">
                <a:moveTo>
                  <a:pt x="0" y="100457"/>
                </a:moveTo>
                <a:lnTo>
                  <a:pt x="0" y="0"/>
                </a:lnTo>
                <a:lnTo>
                  <a:pt x="4572" y="0"/>
                </a:lnTo>
                <a:lnTo>
                  <a:pt x="4572" y="2044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95" name="object 15495"/>
          <p:cNvSpPr/>
          <p:nvPr/>
        </p:nvSpPr>
        <p:spPr>
          <a:xfrm>
            <a:off x="4471682" y="5040376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413" y="0"/>
                </a:lnTo>
                <a:lnTo>
                  <a:pt x="2413" y="85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96" name="object 15496"/>
          <p:cNvSpPr/>
          <p:nvPr/>
        </p:nvSpPr>
        <p:spPr>
          <a:xfrm>
            <a:off x="4471428" y="5028946"/>
            <a:ext cx="1905" cy="91440"/>
          </a:xfrm>
          <a:custGeom>
            <a:avLst/>
            <a:gdLst/>
            <a:ahLst/>
            <a:cxnLst/>
            <a:rect l="l" t="t" r="r" b="b"/>
            <a:pathLst>
              <a:path w="1904" h="91439">
                <a:moveTo>
                  <a:pt x="0" y="90932"/>
                </a:moveTo>
                <a:lnTo>
                  <a:pt x="0" y="0"/>
                </a:lnTo>
                <a:lnTo>
                  <a:pt x="1524" y="0"/>
                </a:lnTo>
                <a:lnTo>
                  <a:pt x="1524" y="1143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97" name="object 15497"/>
          <p:cNvSpPr/>
          <p:nvPr/>
        </p:nvSpPr>
        <p:spPr>
          <a:xfrm>
            <a:off x="4471047" y="502323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57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98" name="object 15498"/>
          <p:cNvSpPr/>
          <p:nvPr/>
        </p:nvSpPr>
        <p:spPr>
          <a:xfrm>
            <a:off x="4470920" y="5019166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499" name="object 15499"/>
          <p:cNvSpPr/>
          <p:nvPr/>
        </p:nvSpPr>
        <p:spPr>
          <a:xfrm>
            <a:off x="4468253" y="5013325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5969"/>
                </a:moveTo>
                <a:lnTo>
                  <a:pt x="0" y="0"/>
                </a:lnTo>
                <a:lnTo>
                  <a:pt x="3048" y="0"/>
                </a:lnTo>
                <a:lnTo>
                  <a:pt x="3048" y="58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00" name="object 15500"/>
          <p:cNvSpPr/>
          <p:nvPr/>
        </p:nvSpPr>
        <p:spPr>
          <a:xfrm>
            <a:off x="4467618" y="5004053"/>
            <a:ext cx="2540" cy="56515"/>
          </a:xfrm>
          <a:custGeom>
            <a:avLst/>
            <a:gdLst/>
            <a:ahLst/>
            <a:cxnLst/>
            <a:rect l="l" t="t" r="r" b="b"/>
            <a:pathLst>
              <a:path w="2539" h="56514">
                <a:moveTo>
                  <a:pt x="0" y="56387"/>
                </a:moveTo>
                <a:lnTo>
                  <a:pt x="0" y="0"/>
                </a:lnTo>
                <a:lnTo>
                  <a:pt x="2159" y="0"/>
                </a:lnTo>
                <a:lnTo>
                  <a:pt x="2159" y="92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01" name="object 15501"/>
          <p:cNvSpPr/>
          <p:nvPr/>
        </p:nvSpPr>
        <p:spPr>
          <a:xfrm>
            <a:off x="4467237" y="5001767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22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02" name="object 15502"/>
          <p:cNvSpPr/>
          <p:nvPr/>
        </p:nvSpPr>
        <p:spPr>
          <a:xfrm>
            <a:off x="4462792" y="4997703"/>
            <a:ext cx="5715" cy="13970"/>
          </a:xfrm>
          <a:custGeom>
            <a:avLst/>
            <a:gdLst/>
            <a:ahLst/>
            <a:cxnLst/>
            <a:rect l="l" t="t" r="r" b="b"/>
            <a:pathLst>
              <a:path w="5714" h="13970">
                <a:moveTo>
                  <a:pt x="0" y="13842"/>
                </a:moveTo>
                <a:lnTo>
                  <a:pt x="0" y="0"/>
                </a:lnTo>
                <a:lnTo>
                  <a:pt x="5207" y="0"/>
                </a:lnTo>
                <a:lnTo>
                  <a:pt x="5207" y="40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03" name="object 15503"/>
          <p:cNvSpPr/>
          <p:nvPr/>
        </p:nvSpPr>
        <p:spPr>
          <a:xfrm>
            <a:off x="4494161" y="50947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04" name="object 15504"/>
          <p:cNvSpPr/>
          <p:nvPr/>
        </p:nvSpPr>
        <p:spPr>
          <a:xfrm>
            <a:off x="4494542" y="5165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05" name="object 15505"/>
          <p:cNvSpPr/>
          <p:nvPr/>
        </p:nvSpPr>
        <p:spPr>
          <a:xfrm>
            <a:off x="4495177" y="51751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06" name="object 15506"/>
          <p:cNvSpPr/>
          <p:nvPr/>
        </p:nvSpPr>
        <p:spPr>
          <a:xfrm>
            <a:off x="4494923" y="5163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07" name="object 15507"/>
          <p:cNvSpPr/>
          <p:nvPr/>
        </p:nvSpPr>
        <p:spPr>
          <a:xfrm>
            <a:off x="4494669" y="5138420"/>
            <a:ext cx="635" cy="27305"/>
          </a:xfrm>
          <a:custGeom>
            <a:avLst/>
            <a:gdLst/>
            <a:ahLst/>
            <a:cxnLst/>
            <a:rect l="l" t="t" r="r" b="b"/>
            <a:pathLst>
              <a:path w="635" h="27304">
                <a:moveTo>
                  <a:pt x="0" y="27050"/>
                </a:moveTo>
                <a:lnTo>
                  <a:pt x="0" y="0"/>
                </a:lnTo>
                <a:lnTo>
                  <a:pt x="381" y="0"/>
                </a:lnTo>
                <a:lnTo>
                  <a:pt x="381" y="250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08" name="object 15508"/>
          <p:cNvSpPr/>
          <p:nvPr/>
        </p:nvSpPr>
        <p:spPr>
          <a:xfrm>
            <a:off x="4495685" y="51607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09" name="object 15509"/>
          <p:cNvSpPr/>
          <p:nvPr/>
        </p:nvSpPr>
        <p:spPr>
          <a:xfrm>
            <a:off x="4495558" y="51294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10" name="object 15510"/>
          <p:cNvSpPr/>
          <p:nvPr/>
        </p:nvSpPr>
        <p:spPr>
          <a:xfrm>
            <a:off x="4494923" y="5125211"/>
            <a:ext cx="1270" cy="13335"/>
          </a:xfrm>
          <a:custGeom>
            <a:avLst/>
            <a:gdLst/>
            <a:ahLst/>
            <a:cxnLst/>
            <a:rect l="l" t="t" r="r" b="b"/>
            <a:pathLst>
              <a:path w="1270" h="13335">
                <a:moveTo>
                  <a:pt x="0" y="13208"/>
                </a:moveTo>
                <a:lnTo>
                  <a:pt x="0" y="0"/>
                </a:lnTo>
                <a:lnTo>
                  <a:pt x="762" y="0"/>
                </a:lnTo>
                <a:lnTo>
                  <a:pt x="762" y="419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11" name="object 15511"/>
          <p:cNvSpPr/>
          <p:nvPr/>
        </p:nvSpPr>
        <p:spPr>
          <a:xfrm>
            <a:off x="4496320" y="5190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12" name="object 15512"/>
          <p:cNvSpPr/>
          <p:nvPr/>
        </p:nvSpPr>
        <p:spPr>
          <a:xfrm>
            <a:off x="4496701" y="5171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13" name="object 15513"/>
          <p:cNvSpPr/>
          <p:nvPr/>
        </p:nvSpPr>
        <p:spPr>
          <a:xfrm>
            <a:off x="4496320" y="5147564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190" y="-4762"/>
                </a:moveTo>
                <a:lnTo>
                  <a:pt x="190" y="4756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14" name="object 15514"/>
          <p:cNvSpPr/>
          <p:nvPr/>
        </p:nvSpPr>
        <p:spPr>
          <a:xfrm>
            <a:off x="4496066" y="5115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15" name="object 15515"/>
          <p:cNvSpPr/>
          <p:nvPr/>
        </p:nvSpPr>
        <p:spPr>
          <a:xfrm>
            <a:off x="4495304" y="5105019"/>
            <a:ext cx="1270" cy="20320"/>
          </a:xfrm>
          <a:custGeom>
            <a:avLst/>
            <a:gdLst/>
            <a:ahLst/>
            <a:cxnLst/>
            <a:rect l="l" t="t" r="r" b="b"/>
            <a:pathLst>
              <a:path w="1270" h="20320">
                <a:moveTo>
                  <a:pt x="0" y="20192"/>
                </a:moveTo>
                <a:lnTo>
                  <a:pt x="0" y="0"/>
                </a:lnTo>
                <a:lnTo>
                  <a:pt x="1016" y="0"/>
                </a:lnTo>
                <a:lnTo>
                  <a:pt x="1016" y="1054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16" name="object 15516"/>
          <p:cNvSpPr/>
          <p:nvPr/>
        </p:nvSpPr>
        <p:spPr>
          <a:xfrm>
            <a:off x="4497463" y="51728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17" name="object 15517"/>
          <p:cNvSpPr/>
          <p:nvPr/>
        </p:nvSpPr>
        <p:spPr>
          <a:xfrm>
            <a:off x="4497209" y="5139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18" name="object 15518"/>
          <p:cNvSpPr/>
          <p:nvPr/>
        </p:nvSpPr>
        <p:spPr>
          <a:xfrm>
            <a:off x="4497082" y="50954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19" name="object 15519"/>
          <p:cNvSpPr/>
          <p:nvPr/>
        </p:nvSpPr>
        <p:spPr>
          <a:xfrm>
            <a:off x="4495812" y="5079365"/>
            <a:ext cx="1905" cy="26034"/>
          </a:xfrm>
          <a:custGeom>
            <a:avLst/>
            <a:gdLst/>
            <a:ahLst/>
            <a:cxnLst/>
            <a:rect l="l" t="t" r="r" b="b"/>
            <a:pathLst>
              <a:path w="1904" h="26035">
                <a:moveTo>
                  <a:pt x="0" y="25653"/>
                </a:moveTo>
                <a:lnTo>
                  <a:pt x="0" y="0"/>
                </a:lnTo>
                <a:lnTo>
                  <a:pt x="1397" y="0"/>
                </a:lnTo>
                <a:lnTo>
                  <a:pt x="1397" y="16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20" name="object 15520"/>
          <p:cNvSpPr/>
          <p:nvPr/>
        </p:nvSpPr>
        <p:spPr>
          <a:xfrm>
            <a:off x="4494288" y="5070347"/>
            <a:ext cx="2540" cy="24765"/>
          </a:xfrm>
          <a:custGeom>
            <a:avLst/>
            <a:gdLst/>
            <a:ahLst/>
            <a:cxnLst/>
            <a:rect l="l" t="t" r="r" b="b"/>
            <a:pathLst>
              <a:path w="2539" h="24764">
                <a:moveTo>
                  <a:pt x="0" y="24384"/>
                </a:moveTo>
                <a:lnTo>
                  <a:pt x="0" y="0"/>
                </a:lnTo>
                <a:lnTo>
                  <a:pt x="2159" y="0"/>
                </a:lnTo>
                <a:lnTo>
                  <a:pt x="2159" y="90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21" name="object 15521"/>
          <p:cNvSpPr/>
          <p:nvPr/>
        </p:nvSpPr>
        <p:spPr>
          <a:xfrm>
            <a:off x="4497971" y="51330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22" name="object 15522"/>
          <p:cNvSpPr/>
          <p:nvPr/>
        </p:nvSpPr>
        <p:spPr>
          <a:xfrm>
            <a:off x="4497844" y="5057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23" name="object 15523"/>
          <p:cNvSpPr/>
          <p:nvPr/>
        </p:nvSpPr>
        <p:spPr>
          <a:xfrm>
            <a:off x="4495431" y="5055742"/>
            <a:ext cx="2540" cy="14604"/>
          </a:xfrm>
          <a:custGeom>
            <a:avLst/>
            <a:gdLst/>
            <a:ahLst/>
            <a:cxnLst/>
            <a:rect l="l" t="t" r="r" b="b"/>
            <a:pathLst>
              <a:path w="2539" h="14604">
                <a:moveTo>
                  <a:pt x="0" y="14604"/>
                </a:moveTo>
                <a:lnTo>
                  <a:pt x="0" y="0"/>
                </a:lnTo>
                <a:lnTo>
                  <a:pt x="2540" y="0"/>
                </a:lnTo>
                <a:lnTo>
                  <a:pt x="2540" y="17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24" name="object 15524"/>
          <p:cNvSpPr/>
          <p:nvPr/>
        </p:nvSpPr>
        <p:spPr>
          <a:xfrm>
            <a:off x="4494034" y="5034407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667" y="0"/>
                </a:lnTo>
                <a:lnTo>
                  <a:pt x="2667" y="213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25" name="object 15525"/>
          <p:cNvSpPr/>
          <p:nvPr/>
        </p:nvSpPr>
        <p:spPr>
          <a:xfrm>
            <a:off x="4498733" y="51221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26" name="object 15526"/>
          <p:cNvSpPr/>
          <p:nvPr/>
        </p:nvSpPr>
        <p:spPr>
          <a:xfrm>
            <a:off x="4498606" y="50850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27" name="object 15527"/>
          <p:cNvSpPr/>
          <p:nvPr/>
        </p:nvSpPr>
        <p:spPr>
          <a:xfrm>
            <a:off x="4499114" y="51137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28" name="object 15528"/>
          <p:cNvSpPr/>
          <p:nvPr/>
        </p:nvSpPr>
        <p:spPr>
          <a:xfrm>
            <a:off x="4499495" y="51299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29" name="object 15529"/>
          <p:cNvSpPr/>
          <p:nvPr/>
        </p:nvSpPr>
        <p:spPr>
          <a:xfrm>
            <a:off x="4500257" y="51274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30" name="object 15530"/>
          <p:cNvSpPr/>
          <p:nvPr/>
        </p:nvSpPr>
        <p:spPr>
          <a:xfrm>
            <a:off x="4500130" y="5117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31" name="object 15531"/>
          <p:cNvSpPr/>
          <p:nvPr/>
        </p:nvSpPr>
        <p:spPr>
          <a:xfrm>
            <a:off x="4499876" y="50910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32" name="object 15532"/>
          <p:cNvSpPr/>
          <p:nvPr/>
        </p:nvSpPr>
        <p:spPr>
          <a:xfrm>
            <a:off x="4499622" y="5075428"/>
            <a:ext cx="635" cy="54610"/>
          </a:xfrm>
          <a:custGeom>
            <a:avLst/>
            <a:gdLst/>
            <a:ahLst/>
            <a:cxnLst/>
            <a:rect l="l" t="t" r="r" b="b"/>
            <a:pathLst>
              <a:path w="635" h="54610">
                <a:moveTo>
                  <a:pt x="190" y="-4762"/>
                </a:moveTo>
                <a:lnTo>
                  <a:pt x="190" y="5924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33" name="object 15533"/>
          <p:cNvSpPr/>
          <p:nvPr/>
        </p:nvSpPr>
        <p:spPr>
          <a:xfrm>
            <a:off x="4499241" y="5070983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0" y="42799"/>
                </a:moveTo>
                <a:lnTo>
                  <a:pt x="0" y="0"/>
                </a:lnTo>
                <a:lnTo>
                  <a:pt x="635" y="0"/>
                </a:lnTo>
                <a:lnTo>
                  <a:pt x="635" y="44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34" name="object 15534"/>
          <p:cNvSpPr/>
          <p:nvPr/>
        </p:nvSpPr>
        <p:spPr>
          <a:xfrm>
            <a:off x="4498733" y="5046726"/>
            <a:ext cx="1270" cy="38735"/>
          </a:xfrm>
          <a:custGeom>
            <a:avLst/>
            <a:gdLst/>
            <a:ahLst/>
            <a:cxnLst/>
            <a:rect l="l" t="t" r="r" b="b"/>
            <a:pathLst>
              <a:path w="1270" h="38735">
                <a:moveTo>
                  <a:pt x="0" y="38353"/>
                </a:moveTo>
                <a:lnTo>
                  <a:pt x="0" y="0"/>
                </a:lnTo>
                <a:lnTo>
                  <a:pt x="762" y="0"/>
                </a:lnTo>
                <a:lnTo>
                  <a:pt x="762" y="2425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35" name="object 15535"/>
          <p:cNvSpPr/>
          <p:nvPr/>
        </p:nvSpPr>
        <p:spPr>
          <a:xfrm>
            <a:off x="4498352" y="5033009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36" name="object 15536"/>
          <p:cNvSpPr/>
          <p:nvPr/>
        </p:nvSpPr>
        <p:spPr>
          <a:xfrm>
            <a:off x="4495304" y="5028310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0" y="6096"/>
                </a:moveTo>
                <a:lnTo>
                  <a:pt x="0" y="0"/>
                </a:lnTo>
                <a:lnTo>
                  <a:pt x="3429" y="0"/>
                </a:lnTo>
                <a:lnTo>
                  <a:pt x="3429" y="469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37" name="object 15537"/>
          <p:cNvSpPr/>
          <p:nvPr/>
        </p:nvSpPr>
        <p:spPr>
          <a:xfrm>
            <a:off x="4493780" y="5018913"/>
            <a:ext cx="3810" cy="100330"/>
          </a:xfrm>
          <a:custGeom>
            <a:avLst/>
            <a:gdLst/>
            <a:ahLst/>
            <a:cxnLst/>
            <a:rect l="l" t="t" r="r" b="b"/>
            <a:pathLst>
              <a:path w="3810" h="100329">
                <a:moveTo>
                  <a:pt x="0" y="100329"/>
                </a:moveTo>
                <a:lnTo>
                  <a:pt x="0" y="0"/>
                </a:lnTo>
                <a:lnTo>
                  <a:pt x="3302" y="0"/>
                </a:lnTo>
                <a:lnTo>
                  <a:pt x="3302" y="93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38" name="object 15538"/>
          <p:cNvSpPr/>
          <p:nvPr/>
        </p:nvSpPr>
        <p:spPr>
          <a:xfrm>
            <a:off x="4493653" y="501370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52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39" name="object 15539"/>
          <p:cNvSpPr/>
          <p:nvPr/>
        </p:nvSpPr>
        <p:spPr>
          <a:xfrm>
            <a:off x="4493399" y="500189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18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40" name="object 15540"/>
          <p:cNvSpPr/>
          <p:nvPr/>
        </p:nvSpPr>
        <p:spPr>
          <a:xfrm>
            <a:off x="4493272" y="49923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41" name="object 15541"/>
          <p:cNvSpPr/>
          <p:nvPr/>
        </p:nvSpPr>
        <p:spPr>
          <a:xfrm>
            <a:off x="4493018" y="4986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42" name="object 15542"/>
          <p:cNvSpPr/>
          <p:nvPr/>
        </p:nvSpPr>
        <p:spPr>
          <a:xfrm>
            <a:off x="4492891" y="49824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43" name="object 15543"/>
          <p:cNvSpPr/>
          <p:nvPr/>
        </p:nvSpPr>
        <p:spPr>
          <a:xfrm>
            <a:off x="4465332" y="4976367"/>
            <a:ext cx="27940" cy="21590"/>
          </a:xfrm>
          <a:custGeom>
            <a:avLst/>
            <a:gdLst/>
            <a:ahLst/>
            <a:cxnLst/>
            <a:rect l="l" t="t" r="r" b="b"/>
            <a:pathLst>
              <a:path w="27939" h="21589">
                <a:moveTo>
                  <a:pt x="0" y="21336"/>
                </a:moveTo>
                <a:lnTo>
                  <a:pt x="0" y="0"/>
                </a:lnTo>
                <a:lnTo>
                  <a:pt x="27686" y="0"/>
                </a:lnTo>
                <a:lnTo>
                  <a:pt x="27686" y="60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44" name="object 15544"/>
          <p:cNvSpPr/>
          <p:nvPr/>
        </p:nvSpPr>
        <p:spPr>
          <a:xfrm>
            <a:off x="4461776" y="4951729"/>
            <a:ext cx="17780" cy="100965"/>
          </a:xfrm>
          <a:custGeom>
            <a:avLst/>
            <a:gdLst/>
            <a:ahLst/>
            <a:cxnLst/>
            <a:rect l="l" t="t" r="r" b="b"/>
            <a:pathLst>
              <a:path w="17779" h="100964">
                <a:moveTo>
                  <a:pt x="0" y="100457"/>
                </a:moveTo>
                <a:lnTo>
                  <a:pt x="0" y="0"/>
                </a:lnTo>
                <a:lnTo>
                  <a:pt x="17399" y="0"/>
                </a:lnTo>
                <a:lnTo>
                  <a:pt x="17399" y="2463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45" name="object 15545"/>
          <p:cNvSpPr/>
          <p:nvPr/>
        </p:nvSpPr>
        <p:spPr>
          <a:xfrm>
            <a:off x="4461522" y="4950333"/>
            <a:ext cx="9525" cy="100965"/>
          </a:xfrm>
          <a:custGeom>
            <a:avLst/>
            <a:gdLst/>
            <a:ahLst/>
            <a:cxnLst/>
            <a:rect l="l" t="t" r="r" b="b"/>
            <a:pathLst>
              <a:path w="9525" h="100964">
                <a:moveTo>
                  <a:pt x="0" y="100457"/>
                </a:moveTo>
                <a:lnTo>
                  <a:pt x="0" y="0"/>
                </a:lnTo>
                <a:lnTo>
                  <a:pt x="9017" y="0"/>
                </a:lnTo>
                <a:lnTo>
                  <a:pt x="9017" y="139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46" name="object 15546"/>
          <p:cNvSpPr/>
          <p:nvPr/>
        </p:nvSpPr>
        <p:spPr>
          <a:xfrm>
            <a:off x="4461395" y="4939284"/>
            <a:ext cx="5080" cy="100965"/>
          </a:xfrm>
          <a:custGeom>
            <a:avLst/>
            <a:gdLst/>
            <a:ahLst/>
            <a:cxnLst/>
            <a:rect l="l" t="t" r="r" b="b"/>
            <a:pathLst>
              <a:path w="5079" h="100964">
                <a:moveTo>
                  <a:pt x="0" y="100457"/>
                </a:moveTo>
                <a:lnTo>
                  <a:pt x="0" y="0"/>
                </a:lnTo>
                <a:lnTo>
                  <a:pt x="4572" y="0"/>
                </a:lnTo>
                <a:lnTo>
                  <a:pt x="4572" y="1104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47" name="object 15547"/>
          <p:cNvSpPr/>
          <p:nvPr/>
        </p:nvSpPr>
        <p:spPr>
          <a:xfrm>
            <a:off x="4460760" y="4933950"/>
            <a:ext cx="3175" cy="27940"/>
          </a:xfrm>
          <a:custGeom>
            <a:avLst/>
            <a:gdLst/>
            <a:ahLst/>
            <a:cxnLst/>
            <a:rect l="l" t="t" r="r" b="b"/>
            <a:pathLst>
              <a:path w="3175" h="27939">
                <a:moveTo>
                  <a:pt x="0" y="27432"/>
                </a:moveTo>
                <a:lnTo>
                  <a:pt x="0" y="0"/>
                </a:lnTo>
                <a:lnTo>
                  <a:pt x="2921" y="0"/>
                </a:lnTo>
                <a:lnTo>
                  <a:pt x="2921" y="5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48" name="object 15548"/>
          <p:cNvSpPr/>
          <p:nvPr/>
        </p:nvSpPr>
        <p:spPr>
          <a:xfrm>
            <a:off x="4460379" y="4932171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17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49" name="object 15549"/>
          <p:cNvSpPr/>
          <p:nvPr/>
        </p:nvSpPr>
        <p:spPr>
          <a:xfrm>
            <a:off x="4460252" y="491744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50" name="object 15550"/>
          <p:cNvSpPr/>
          <p:nvPr/>
        </p:nvSpPr>
        <p:spPr>
          <a:xfrm>
            <a:off x="4459998" y="491655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51" name="object 15551"/>
          <p:cNvSpPr/>
          <p:nvPr/>
        </p:nvSpPr>
        <p:spPr>
          <a:xfrm>
            <a:off x="4459871" y="49079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52" name="object 15552"/>
          <p:cNvSpPr/>
          <p:nvPr/>
        </p:nvSpPr>
        <p:spPr>
          <a:xfrm>
            <a:off x="4459617" y="4899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53" name="object 15553"/>
          <p:cNvSpPr/>
          <p:nvPr/>
        </p:nvSpPr>
        <p:spPr>
          <a:xfrm>
            <a:off x="4459490" y="4896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54" name="object 15554"/>
          <p:cNvSpPr/>
          <p:nvPr/>
        </p:nvSpPr>
        <p:spPr>
          <a:xfrm>
            <a:off x="4459236" y="4884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55" name="object 15555"/>
          <p:cNvSpPr/>
          <p:nvPr/>
        </p:nvSpPr>
        <p:spPr>
          <a:xfrm>
            <a:off x="4459109" y="4880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56" name="object 15556"/>
          <p:cNvSpPr/>
          <p:nvPr/>
        </p:nvSpPr>
        <p:spPr>
          <a:xfrm>
            <a:off x="4458855" y="48783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57" name="object 15557"/>
          <p:cNvSpPr/>
          <p:nvPr/>
        </p:nvSpPr>
        <p:spPr>
          <a:xfrm>
            <a:off x="4458728" y="4875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58" name="object 15558"/>
          <p:cNvSpPr/>
          <p:nvPr/>
        </p:nvSpPr>
        <p:spPr>
          <a:xfrm>
            <a:off x="4455172" y="4874133"/>
            <a:ext cx="3810" cy="1905"/>
          </a:xfrm>
          <a:custGeom>
            <a:avLst/>
            <a:gdLst/>
            <a:ahLst/>
            <a:cxnLst/>
            <a:rect l="l" t="t" r="r" b="b"/>
            <a:pathLst>
              <a:path w="3810" h="1904">
                <a:moveTo>
                  <a:pt x="0" y="1904"/>
                </a:moveTo>
                <a:lnTo>
                  <a:pt x="0" y="0"/>
                </a:lnTo>
                <a:lnTo>
                  <a:pt x="3682" y="0"/>
                </a:lnTo>
                <a:lnTo>
                  <a:pt x="3682" y="126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59" name="object 15559"/>
          <p:cNvSpPr/>
          <p:nvPr/>
        </p:nvSpPr>
        <p:spPr>
          <a:xfrm>
            <a:off x="4454664" y="4862448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1168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60" name="object 15560"/>
          <p:cNvSpPr/>
          <p:nvPr/>
        </p:nvSpPr>
        <p:spPr>
          <a:xfrm>
            <a:off x="4454283" y="4843398"/>
            <a:ext cx="1905" cy="26670"/>
          </a:xfrm>
          <a:custGeom>
            <a:avLst/>
            <a:gdLst/>
            <a:ahLst/>
            <a:cxnLst/>
            <a:rect l="l" t="t" r="r" b="b"/>
            <a:pathLst>
              <a:path w="1904" h="26670">
                <a:moveTo>
                  <a:pt x="0" y="26288"/>
                </a:moveTo>
                <a:lnTo>
                  <a:pt x="0" y="0"/>
                </a:lnTo>
                <a:lnTo>
                  <a:pt x="1524" y="0"/>
                </a:lnTo>
                <a:lnTo>
                  <a:pt x="1524" y="190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61" name="object 15561"/>
          <p:cNvSpPr/>
          <p:nvPr/>
        </p:nvSpPr>
        <p:spPr>
          <a:xfrm>
            <a:off x="4453902" y="483971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36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62" name="object 15562"/>
          <p:cNvSpPr/>
          <p:nvPr/>
        </p:nvSpPr>
        <p:spPr>
          <a:xfrm>
            <a:off x="4453775" y="483819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63" name="object 15563"/>
          <p:cNvSpPr/>
          <p:nvPr/>
        </p:nvSpPr>
        <p:spPr>
          <a:xfrm>
            <a:off x="4453013" y="4833492"/>
            <a:ext cx="1270" cy="32384"/>
          </a:xfrm>
          <a:custGeom>
            <a:avLst/>
            <a:gdLst/>
            <a:ahLst/>
            <a:cxnLst/>
            <a:rect l="l" t="t" r="r" b="b"/>
            <a:pathLst>
              <a:path w="1270" h="32385">
                <a:moveTo>
                  <a:pt x="0" y="32130"/>
                </a:moveTo>
                <a:lnTo>
                  <a:pt x="0" y="0"/>
                </a:lnTo>
                <a:lnTo>
                  <a:pt x="1143" y="0"/>
                </a:lnTo>
                <a:lnTo>
                  <a:pt x="1143" y="46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64" name="object 15564"/>
          <p:cNvSpPr/>
          <p:nvPr/>
        </p:nvSpPr>
        <p:spPr>
          <a:xfrm>
            <a:off x="4452632" y="4827142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65" name="object 15565"/>
          <p:cNvSpPr/>
          <p:nvPr/>
        </p:nvSpPr>
        <p:spPr>
          <a:xfrm>
            <a:off x="4411865" y="4823714"/>
            <a:ext cx="41275" cy="5080"/>
          </a:xfrm>
          <a:custGeom>
            <a:avLst/>
            <a:gdLst/>
            <a:ahLst/>
            <a:cxnLst/>
            <a:rect l="l" t="t" r="r" b="b"/>
            <a:pathLst>
              <a:path w="41275" h="5079">
                <a:moveTo>
                  <a:pt x="0" y="4952"/>
                </a:moveTo>
                <a:lnTo>
                  <a:pt x="0" y="0"/>
                </a:lnTo>
                <a:lnTo>
                  <a:pt x="41148" y="0"/>
                </a:lnTo>
                <a:lnTo>
                  <a:pt x="41148" y="34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66" name="object 15566"/>
          <p:cNvSpPr/>
          <p:nvPr/>
        </p:nvSpPr>
        <p:spPr>
          <a:xfrm>
            <a:off x="4410849" y="4801234"/>
            <a:ext cx="21590" cy="100965"/>
          </a:xfrm>
          <a:custGeom>
            <a:avLst/>
            <a:gdLst/>
            <a:ahLst/>
            <a:cxnLst/>
            <a:rect l="l" t="t" r="r" b="b"/>
            <a:pathLst>
              <a:path w="21589" h="100964">
                <a:moveTo>
                  <a:pt x="0" y="100457"/>
                </a:moveTo>
                <a:lnTo>
                  <a:pt x="0" y="0"/>
                </a:lnTo>
                <a:lnTo>
                  <a:pt x="21590" y="0"/>
                </a:lnTo>
                <a:lnTo>
                  <a:pt x="21590" y="224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67" name="object 15567"/>
          <p:cNvSpPr/>
          <p:nvPr/>
        </p:nvSpPr>
        <p:spPr>
          <a:xfrm>
            <a:off x="4410595" y="4767707"/>
            <a:ext cx="11430" cy="100965"/>
          </a:xfrm>
          <a:custGeom>
            <a:avLst/>
            <a:gdLst/>
            <a:ahLst/>
            <a:cxnLst/>
            <a:rect l="l" t="t" r="r" b="b"/>
            <a:pathLst>
              <a:path w="11429" h="100964">
                <a:moveTo>
                  <a:pt x="0" y="100457"/>
                </a:moveTo>
                <a:lnTo>
                  <a:pt x="0" y="0"/>
                </a:lnTo>
                <a:lnTo>
                  <a:pt x="11049" y="0"/>
                </a:lnTo>
                <a:lnTo>
                  <a:pt x="11049" y="335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68" name="object 15568"/>
          <p:cNvSpPr/>
          <p:nvPr/>
        </p:nvSpPr>
        <p:spPr>
          <a:xfrm>
            <a:off x="4410468" y="4762246"/>
            <a:ext cx="5715" cy="100330"/>
          </a:xfrm>
          <a:custGeom>
            <a:avLst/>
            <a:gdLst/>
            <a:ahLst/>
            <a:cxnLst/>
            <a:rect l="l" t="t" r="r" b="b"/>
            <a:pathLst>
              <a:path w="5714" h="100329">
                <a:moveTo>
                  <a:pt x="0" y="100329"/>
                </a:moveTo>
                <a:lnTo>
                  <a:pt x="0" y="0"/>
                </a:lnTo>
                <a:lnTo>
                  <a:pt x="5715" y="0"/>
                </a:lnTo>
                <a:lnTo>
                  <a:pt x="5715" y="54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69" name="object 15569"/>
          <p:cNvSpPr/>
          <p:nvPr/>
        </p:nvSpPr>
        <p:spPr>
          <a:xfrm>
            <a:off x="4410214" y="4739640"/>
            <a:ext cx="3175" cy="77470"/>
          </a:xfrm>
          <a:custGeom>
            <a:avLst/>
            <a:gdLst/>
            <a:ahLst/>
            <a:cxnLst/>
            <a:rect l="l" t="t" r="r" b="b"/>
            <a:pathLst>
              <a:path w="3175" h="77470">
                <a:moveTo>
                  <a:pt x="0" y="77470"/>
                </a:moveTo>
                <a:lnTo>
                  <a:pt x="0" y="0"/>
                </a:lnTo>
                <a:lnTo>
                  <a:pt x="3048" y="0"/>
                </a:lnTo>
                <a:lnTo>
                  <a:pt x="3048" y="226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70" name="object 15570"/>
          <p:cNvSpPr/>
          <p:nvPr/>
        </p:nvSpPr>
        <p:spPr>
          <a:xfrm>
            <a:off x="4409833" y="473798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16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71" name="object 15571"/>
          <p:cNvSpPr/>
          <p:nvPr/>
        </p:nvSpPr>
        <p:spPr>
          <a:xfrm>
            <a:off x="4409579" y="4736719"/>
            <a:ext cx="1270" cy="43180"/>
          </a:xfrm>
          <a:custGeom>
            <a:avLst/>
            <a:gdLst/>
            <a:ahLst/>
            <a:cxnLst/>
            <a:rect l="l" t="t" r="r" b="b"/>
            <a:pathLst>
              <a:path w="1270" h="43179">
                <a:moveTo>
                  <a:pt x="0" y="42672"/>
                </a:moveTo>
                <a:lnTo>
                  <a:pt x="0" y="0"/>
                </a:lnTo>
                <a:lnTo>
                  <a:pt x="1270" y="0"/>
                </a:lnTo>
                <a:lnTo>
                  <a:pt x="1270" y="12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72" name="object 15572"/>
          <p:cNvSpPr/>
          <p:nvPr/>
        </p:nvSpPr>
        <p:spPr>
          <a:xfrm>
            <a:off x="4409325" y="473252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73" name="object 15573"/>
          <p:cNvSpPr/>
          <p:nvPr/>
        </p:nvSpPr>
        <p:spPr>
          <a:xfrm>
            <a:off x="4409071" y="47306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74" name="object 15574"/>
          <p:cNvSpPr/>
          <p:nvPr/>
        </p:nvSpPr>
        <p:spPr>
          <a:xfrm>
            <a:off x="4408690" y="4727194"/>
            <a:ext cx="1270" cy="46990"/>
          </a:xfrm>
          <a:custGeom>
            <a:avLst/>
            <a:gdLst/>
            <a:ahLst/>
            <a:cxnLst/>
            <a:rect l="l" t="t" r="r" b="b"/>
            <a:pathLst>
              <a:path w="1270" h="46989">
                <a:moveTo>
                  <a:pt x="0" y="46862"/>
                </a:moveTo>
                <a:lnTo>
                  <a:pt x="0" y="0"/>
                </a:lnTo>
                <a:lnTo>
                  <a:pt x="762" y="0"/>
                </a:lnTo>
                <a:lnTo>
                  <a:pt x="762" y="342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75" name="object 15575"/>
          <p:cNvSpPr/>
          <p:nvPr/>
        </p:nvSpPr>
        <p:spPr>
          <a:xfrm>
            <a:off x="4408309" y="472008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76" name="object 15576"/>
          <p:cNvSpPr/>
          <p:nvPr/>
        </p:nvSpPr>
        <p:spPr>
          <a:xfrm>
            <a:off x="4408182" y="47147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77" name="object 15577"/>
          <p:cNvSpPr/>
          <p:nvPr/>
        </p:nvSpPr>
        <p:spPr>
          <a:xfrm>
            <a:off x="4407801" y="4699761"/>
            <a:ext cx="635" cy="19050"/>
          </a:xfrm>
          <a:custGeom>
            <a:avLst/>
            <a:gdLst/>
            <a:ahLst/>
            <a:cxnLst/>
            <a:rect l="l" t="t" r="r" b="b"/>
            <a:pathLst>
              <a:path w="635" h="19050">
                <a:moveTo>
                  <a:pt x="0" y="18669"/>
                </a:moveTo>
                <a:lnTo>
                  <a:pt x="0" y="0"/>
                </a:lnTo>
                <a:lnTo>
                  <a:pt x="635" y="0"/>
                </a:lnTo>
                <a:lnTo>
                  <a:pt x="635" y="149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78" name="object 15578"/>
          <p:cNvSpPr/>
          <p:nvPr/>
        </p:nvSpPr>
        <p:spPr>
          <a:xfrm>
            <a:off x="4407420" y="46846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79" name="object 15579"/>
          <p:cNvSpPr/>
          <p:nvPr/>
        </p:nvSpPr>
        <p:spPr>
          <a:xfrm>
            <a:off x="4407166" y="4679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80" name="object 15580"/>
          <p:cNvSpPr/>
          <p:nvPr/>
        </p:nvSpPr>
        <p:spPr>
          <a:xfrm>
            <a:off x="4407039" y="46769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81" name="object 15581"/>
          <p:cNvSpPr/>
          <p:nvPr/>
        </p:nvSpPr>
        <p:spPr>
          <a:xfrm>
            <a:off x="4406785" y="46732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82" name="object 15582"/>
          <p:cNvSpPr/>
          <p:nvPr/>
        </p:nvSpPr>
        <p:spPr>
          <a:xfrm>
            <a:off x="4406658" y="46720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83" name="object 15583"/>
          <p:cNvSpPr/>
          <p:nvPr/>
        </p:nvSpPr>
        <p:spPr>
          <a:xfrm>
            <a:off x="4406404" y="46700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84" name="object 15584"/>
          <p:cNvSpPr/>
          <p:nvPr/>
        </p:nvSpPr>
        <p:spPr>
          <a:xfrm>
            <a:off x="4405515" y="4667884"/>
            <a:ext cx="1270" cy="34925"/>
          </a:xfrm>
          <a:custGeom>
            <a:avLst/>
            <a:gdLst/>
            <a:ahLst/>
            <a:cxnLst/>
            <a:rect l="l" t="t" r="r" b="b"/>
            <a:pathLst>
              <a:path w="1270" h="34925">
                <a:moveTo>
                  <a:pt x="0" y="34671"/>
                </a:moveTo>
                <a:lnTo>
                  <a:pt x="0" y="0"/>
                </a:lnTo>
                <a:lnTo>
                  <a:pt x="1143" y="0"/>
                </a:lnTo>
                <a:lnTo>
                  <a:pt x="1143" y="21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85" name="object 15585"/>
          <p:cNvSpPr/>
          <p:nvPr/>
        </p:nvSpPr>
        <p:spPr>
          <a:xfrm>
            <a:off x="4405134" y="465632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86" name="object 15586"/>
          <p:cNvSpPr/>
          <p:nvPr/>
        </p:nvSpPr>
        <p:spPr>
          <a:xfrm>
            <a:off x="4404880" y="465264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87" name="object 15587"/>
          <p:cNvSpPr/>
          <p:nvPr/>
        </p:nvSpPr>
        <p:spPr>
          <a:xfrm>
            <a:off x="4404753" y="4646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88" name="object 15588"/>
          <p:cNvSpPr/>
          <p:nvPr/>
        </p:nvSpPr>
        <p:spPr>
          <a:xfrm>
            <a:off x="4404499" y="46398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89" name="object 15589"/>
          <p:cNvSpPr/>
          <p:nvPr/>
        </p:nvSpPr>
        <p:spPr>
          <a:xfrm>
            <a:off x="4404372" y="46386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90" name="object 15590"/>
          <p:cNvSpPr/>
          <p:nvPr/>
        </p:nvSpPr>
        <p:spPr>
          <a:xfrm>
            <a:off x="4404118" y="46370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91" name="object 15591"/>
          <p:cNvSpPr/>
          <p:nvPr/>
        </p:nvSpPr>
        <p:spPr>
          <a:xfrm>
            <a:off x="4403991" y="46347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92" name="object 15592"/>
          <p:cNvSpPr/>
          <p:nvPr/>
        </p:nvSpPr>
        <p:spPr>
          <a:xfrm>
            <a:off x="4403737" y="46313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93" name="object 15593"/>
          <p:cNvSpPr/>
          <p:nvPr/>
        </p:nvSpPr>
        <p:spPr>
          <a:xfrm>
            <a:off x="4403610" y="46235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94" name="object 15594"/>
          <p:cNvSpPr/>
          <p:nvPr/>
        </p:nvSpPr>
        <p:spPr>
          <a:xfrm>
            <a:off x="4403356" y="4621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95" name="object 15595"/>
          <p:cNvSpPr/>
          <p:nvPr/>
        </p:nvSpPr>
        <p:spPr>
          <a:xfrm>
            <a:off x="4402975" y="4615179"/>
            <a:ext cx="635" cy="40005"/>
          </a:xfrm>
          <a:custGeom>
            <a:avLst/>
            <a:gdLst/>
            <a:ahLst/>
            <a:cxnLst/>
            <a:rect l="l" t="t" r="r" b="b"/>
            <a:pathLst>
              <a:path w="635" h="40004">
                <a:moveTo>
                  <a:pt x="0" y="40004"/>
                </a:moveTo>
                <a:lnTo>
                  <a:pt x="0" y="0"/>
                </a:lnTo>
                <a:lnTo>
                  <a:pt x="635" y="0"/>
                </a:lnTo>
                <a:lnTo>
                  <a:pt x="635" y="62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96" name="object 15596"/>
          <p:cNvSpPr/>
          <p:nvPr/>
        </p:nvSpPr>
        <p:spPr>
          <a:xfrm>
            <a:off x="4402594" y="46099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97" name="object 15597"/>
          <p:cNvSpPr/>
          <p:nvPr/>
        </p:nvSpPr>
        <p:spPr>
          <a:xfrm>
            <a:off x="4402467" y="4603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98" name="object 15598"/>
          <p:cNvSpPr/>
          <p:nvPr/>
        </p:nvSpPr>
        <p:spPr>
          <a:xfrm>
            <a:off x="4402213" y="4600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599" name="object 15599"/>
          <p:cNvSpPr/>
          <p:nvPr/>
        </p:nvSpPr>
        <p:spPr>
          <a:xfrm>
            <a:off x="4402086" y="4597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00" name="object 15600"/>
          <p:cNvSpPr/>
          <p:nvPr/>
        </p:nvSpPr>
        <p:spPr>
          <a:xfrm>
            <a:off x="4401578" y="4592320"/>
            <a:ext cx="635" cy="75565"/>
          </a:xfrm>
          <a:custGeom>
            <a:avLst/>
            <a:gdLst/>
            <a:ahLst/>
            <a:cxnLst/>
            <a:rect l="l" t="t" r="r" b="b"/>
            <a:pathLst>
              <a:path w="635" h="75564">
                <a:moveTo>
                  <a:pt x="317" y="-4762"/>
                </a:moveTo>
                <a:lnTo>
                  <a:pt x="317" y="798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01" name="object 15601"/>
          <p:cNvSpPr/>
          <p:nvPr/>
        </p:nvSpPr>
        <p:spPr>
          <a:xfrm>
            <a:off x="4401324" y="45871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02" name="object 15602"/>
          <p:cNvSpPr/>
          <p:nvPr/>
        </p:nvSpPr>
        <p:spPr>
          <a:xfrm>
            <a:off x="4400816" y="4576445"/>
            <a:ext cx="1270" cy="20955"/>
          </a:xfrm>
          <a:custGeom>
            <a:avLst/>
            <a:gdLst/>
            <a:ahLst/>
            <a:cxnLst/>
            <a:rect l="l" t="t" r="r" b="b"/>
            <a:pathLst>
              <a:path w="1270" h="20954">
                <a:moveTo>
                  <a:pt x="0" y="20447"/>
                </a:moveTo>
                <a:lnTo>
                  <a:pt x="0" y="0"/>
                </a:lnTo>
                <a:lnTo>
                  <a:pt x="762" y="0"/>
                </a:lnTo>
                <a:lnTo>
                  <a:pt x="762" y="106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03" name="object 15603"/>
          <p:cNvSpPr/>
          <p:nvPr/>
        </p:nvSpPr>
        <p:spPr>
          <a:xfrm>
            <a:off x="4400562" y="45718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04" name="object 15604"/>
          <p:cNvSpPr/>
          <p:nvPr/>
        </p:nvSpPr>
        <p:spPr>
          <a:xfrm>
            <a:off x="4400308" y="45671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05" name="object 15605"/>
          <p:cNvSpPr/>
          <p:nvPr/>
        </p:nvSpPr>
        <p:spPr>
          <a:xfrm>
            <a:off x="4400181" y="45639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06" name="object 15606"/>
          <p:cNvSpPr/>
          <p:nvPr/>
        </p:nvSpPr>
        <p:spPr>
          <a:xfrm>
            <a:off x="4399927" y="45576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07" name="object 15607"/>
          <p:cNvSpPr/>
          <p:nvPr/>
        </p:nvSpPr>
        <p:spPr>
          <a:xfrm>
            <a:off x="4399800" y="45548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08" name="object 15608"/>
          <p:cNvSpPr/>
          <p:nvPr/>
        </p:nvSpPr>
        <p:spPr>
          <a:xfrm>
            <a:off x="4399546" y="4549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09" name="object 15609"/>
          <p:cNvSpPr/>
          <p:nvPr/>
        </p:nvSpPr>
        <p:spPr>
          <a:xfrm>
            <a:off x="4399419" y="45430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10" name="object 15610"/>
          <p:cNvSpPr/>
          <p:nvPr/>
        </p:nvSpPr>
        <p:spPr>
          <a:xfrm>
            <a:off x="4325759" y="4541139"/>
            <a:ext cx="74295" cy="3810"/>
          </a:xfrm>
          <a:custGeom>
            <a:avLst/>
            <a:gdLst/>
            <a:ahLst/>
            <a:cxnLst/>
            <a:rect l="l" t="t" r="r" b="b"/>
            <a:pathLst>
              <a:path w="74295" h="3810">
                <a:moveTo>
                  <a:pt x="0" y="3428"/>
                </a:moveTo>
                <a:lnTo>
                  <a:pt x="0" y="0"/>
                </a:lnTo>
                <a:lnTo>
                  <a:pt x="73787" y="0"/>
                </a:lnTo>
                <a:lnTo>
                  <a:pt x="73787" y="19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11" name="object 15611"/>
          <p:cNvSpPr/>
          <p:nvPr/>
        </p:nvSpPr>
        <p:spPr>
          <a:xfrm>
            <a:off x="4504448" y="48534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12" name="object 15612"/>
          <p:cNvSpPr/>
          <p:nvPr/>
        </p:nvSpPr>
        <p:spPr>
          <a:xfrm>
            <a:off x="4504321" y="47941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13" name="object 15613"/>
          <p:cNvSpPr/>
          <p:nvPr/>
        </p:nvSpPr>
        <p:spPr>
          <a:xfrm>
            <a:off x="4505083" y="4867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14" name="object 15614"/>
          <p:cNvSpPr/>
          <p:nvPr/>
        </p:nvSpPr>
        <p:spPr>
          <a:xfrm>
            <a:off x="4508258" y="50219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15" name="object 15615"/>
          <p:cNvSpPr/>
          <p:nvPr/>
        </p:nvSpPr>
        <p:spPr>
          <a:xfrm>
            <a:off x="4508893" y="5025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16" name="object 15616"/>
          <p:cNvSpPr/>
          <p:nvPr/>
        </p:nvSpPr>
        <p:spPr>
          <a:xfrm>
            <a:off x="4508639" y="50130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17" name="object 15617"/>
          <p:cNvSpPr/>
          <p:nvPr/>
        </p:nvSpPr>
        <p:spPr>
          <a:xfrm>
            <a:off x="4508385" y="5006847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0" y="15112"/>
                </a:moveTo>
                <a:lnTo>
                  <a:pt x="0" y="0"/>
                </a:lnTo>
                <a:lnTo>
                  <a:pt x="381" y="0"/>
                </a:lnTo>
                <a:lnTo>
                  <a:pt x="381" y="62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18" name="object 15618"/>
          <p:cNvSpPr/>
          <p:nvPr/>
        </p:nvSpPr>
        <p:spPr>
          <a:xfrm>
            <a:off x="4508131" y="49975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19" name="object 15619"/>
          <p:cNvSpPr/>
          <p:nvPr/>
        </p:nvSpPr>
        <p:spPr>
          <a:xfrm>
            <a:off x="4507877" y="49872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20" name="object 15620"/>
          <p:cNvSpPr/>
          <p:nvPr/>
        </p:nvSpPr>
        <p:spPr>
          <a:xfrm>
            <a:off x="4507750" y="49643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21" name="object 15621"/>
          <p:cNvSpPr/>
          <p:nvPr/>
        </p:nvSpPr>
        <p:spPr>
          <a:xfrm>
            <a:off x="4507496" y="49559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22" name="object 15622"/>
          <p:cNvSpPr/>
          <p:nvPr/>
        </p:nvSpPr>
        <p:spPr>
          <a:xfrm>
            <a:off x="4507369" y="4944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23" name="object 15623"/>
          <p:cNvSpPr/>
          <p:nvPr/>
        </p:nvSpPr>
        <p:spPr>
          <a:xfrm>
            <a:off x="4507115" y="4923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24" name="object 15624"/>
          <p:cNvSpPr/>
          <p:nvPr/>
        </p:nvSpPr>
        <p:spPr>
          <a:xfrm>
            <a:off x="4506988" y="49035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25" name="object 15625"/>
          <p:cNvSpPr/>
          <p:nvPr/>
        </p:nvSpPr>
        <p:spPr>
          <a:xfrm>
            <a:off x="4506734" y="48971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26" name="object 15626"/>
          <p:cNvSpPr/>
          <p:nvPr/>
        </p:nvSpPr>
        <p:spPr>
          <a:xfrm>
            <a:off x="4506607" y="48747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27" name="object 15627"/>
          <p:cNvSpPr/>
          <p:nvPr/>
        </p:nvSpPr>
        <p:spPr>
          <a:xfrm>
            <a:off x="4506353" y="48605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28" name="object 15628"/>
          <p:cNvSpPr/>
          <p:nvPr/>
        </p:nvSpPr>
        <p:spPr>
          <a:xfrm>
            <a:off x="4506226" y="4852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29" name="object 15629"/>
          <p:cNvSpPr/>
          <p:nvPr/>
        </p:nvSpPr>
        <p:spPr>
          <a:xfrm>
            <a:off x="4505972" y="48392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30" name="object 15630"/>
          <p:cNvSpPr/>
          <p:nvPr/>
        </p:nvSpPr>
        <p:spPr>
          <a:xfrm>
            <a:off x="4505845" y="48310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31" name="object 15631"/>
          <p:cNvSpPr/>
          <p:nvPr/>
        </p:nvSpPr>
        <p:spPr>
          <a:xfrm>
            <a:off x="4505591" y="48200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32" name="object 15632"/>
          <p:cNvSpPr/>
          <p:nvPr/>
        </p:nvSpPr>
        <p:spPr>
          <a:xfrm>
            <a:off x="4505464" y="48070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33" name="object 15633"/>
          <p:cNvSpPr/>
          <p:nvPr/>
        </p:nvSpPr>
        <p:spPr>
          <a:xfrm>
            <a:off x="4505083" y="4796790"/>
            <a:ext cx="635" cy="71120"/>
          </a:xfrm>
          <a:custGeom>
            <a:avLst/>
            <a:gdLst/>
            <a:ahLst/>
            <a:cxnLst/>
            <a:rect l="l" t="t" r="r" b="b"/>
            <a:pathLst>
              <a:path w="635" h="71120">
                <a:moveTo>
                  <a:pt x="253" y="-4762"/>
                </a:moveTo>
                <a:lnTo>
                  <a:pt x="253" y="7588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34" name="object 15634"/>
          <p:cNvSpPr/>
          <p:nvPr/>
        </p:nvSpPr>
        <p:spPr>
          <a:xfrm>
            <a:off x="4504829" y="47755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35" name="object 15635"/>
          <p:cNvSpPr/>
          <p:nvPr/>
        </p:nvSpPr>
        <p:spPr>
          <a:xfrm>
            <a:off x="4504448" y="4767453"/>
            <a:ext cx="635" cy="26670"/>
          </a:xfrm>
          <a:custGeom>
            <a:avLst/>
            <a:gdLst/>
            <a:ahLst/>
            <a:cxnLst/>
            <a:rect l="l" t="t" r="r" b="b"/>
            <a:pathLst>
              <a:path w="635" h="26670">
                <a:moveTo>
                  <a:pt x="0" y="26670"/>
                </a:moveTo>
                <a:lnTo>
                  <a:pt x="0" y="0"/>
                </a:lnTo>
                <a:lnTo>
                  <a:pt x="635" y="0"/>
                </a:lnTo>
                <a:lnTo>
                  <a:pt x="635" y="812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36" name="object 15636"/>
          <p:cNvSpPr/>
          <p:nvPr/>
        </p:nvSpPr>
        <p:spPr>
          <a:xfrm>
            <a:off x="4504067" y="476377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37" name="object 15637"/>
          <p:cNvSpPr/>
          <p:nvPr/>
        </p:nvSpPr>
        <p:spPr>
          <a:xfrm>
            <a:off x="4503940" y="47383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38" name="object 15638"/>
          <p:cNvSpPr/>
          <p:nvPr/>
        </p:nvSpPr>
        <p:spPr>
          <a:xfrm>
            <a:off x="4503686" y="47236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39" name="object 15639"/>
          <p:cNvSpPr/>
          <p:nvPr/>
        </p:nvSpPr>
        <p:spPr>
          <a:xfrm>
            <a:off x="4503559" y="47163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40" name="object 15640"/>
          <p:cNvSpPr/>
          <p:nvPr/>
        </p:nvSpPr>
        <p:spPr>
          <a:xfrm>
            <a:off x="4503305" y="47038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41" name="object 15641"/>
          <p:cNvSpPr/>
          <p:nvPr/>
        </p:nvSpPr>
        <p:spPr>
          <a:xfrm>
            <a:off x="4503178" y="46977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42" name="object 15642"/>
          <p:cNvSpPr/>
          <p:nvPr/>
        </p:nvSpPr>
        <p:spPr>
          <a:xfrm>
            <a:off x="4502924" y="46736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43" name="object 15643"/>
          <p:cNvSpPr/>
          <p:nvPr/>
        </p:nvSpPr>
        <p:spPr>
          <a:xfrm>
            <a:off x="4502797" y="46653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44" name="object 15644"/>
          <p:cNvSpPr/>
          <p:nvPr/>
        </p:nvSpPr>
        <p:spPr>
          <a:xfrm>
            <a:off x="4502543" y="46549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45" name="object 15645"/>
          <p:cNvSpPr/>
          <p:nvPr/>
        </p:nvSpPr>
        <p:spPr>
          <a:xfrm>
            <a:off x="4512449" y="4905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46" name="object 15646"/>
          <p:cNvSpPr/>
          <p:nvPr/>
        </p:nvSpPr>
        <p:spPr>
          <a:xfrm>
            <a:off x="4513084" y="4954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47" name="object 15647"/>
          <p:cNvSpPr/>
          <p:nvPr/>
        </p:nvSpPr>
        <p:spPr>
          <a:xfrm>
            <a:off x="4512830" y="4917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48" name="object 15648"/>
          <p:cNvSpPr/>
          <p:nvPr/>
        </p:nvSpPr>
        <p:spPr>
          <a:xfrm>
            <a:off x="4513846" y="4949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49" name="object 15649"/>
          <p:cNvSpPr/>
          <p:nvPr/>
        </p:nvSpPr>
        <p:spPr>
          <a:xfrm>
            <a:off x="4514735" y="50124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50" name="object 15650"/>
          <p:cNvSpPr/>
          <p:nvPr/>
        </p:nvSpPr>
        <p:spPr>
          <a:xfrm>
            <a:off x="4514608" y="4997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51" name="object 15651"/>
          <p:cNvSpPr/>
          <p:nvPr/>
        </p:nvSpPr>
        <p:spPr>
          <a:xfrm>
            <a:off x="4514354" y="4979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52" name="object 15652"/>
          <p:cNvSpPr/>
          <p:nvPr/>
        </p:nvSpPr>
        <p:spPr>
          <a:xfrm>
            <a:off x="4515116" y="50143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53" name="object 15653"/>
          <p:cNvSpPr/>
          <p:nvPr/>
        </p:nvSpPr>
        <p:spPr>
          <a:xfrm>
            <a:off x="4515878" y="50302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54" name="object 15654"/>
          <p:cNvSpPr/>
          <p:nvPr/>
        </p:nvSpPr>
        <p:spPr>
          <a:xfrm>
            <a:off x="4516513" y="50490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55" name="object 15655"/>
          <p:cNvSpPr/>
          <p:nvPr/>
        </p:nvSpPr>
        <p:spPr>
          <a:xfrm>
            <a:off x="4516259" y="50077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56" name="object 15656"/>
          <p:cNvSpPr/>
          <p:nvPr/>
        </p:nvSpPr>
        <p:spPr>
          <a:xfrm>
            <a:off x="4516005" y="5004434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780"/>
                </a:moveTo>
                <a:lnTo>
                  <a:pt x="0" y="0"/>
                </a:lnTo>
                <a:lnTo>
                  <a:pt x="381" y="0"/>
                </a:lnTo>
                <a:lnTo>
                  <a:pt x="381" y="33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57" name="object 15657"/>
          <p:cNvSpPr/>
          <p:nvPr/>
        </p:nvSpPr>
        <p:spPr>
          <a:xfrm>
            <a:off x="4515751" y="49926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58" name="object 15658"/>
          <p:cNvSpPr/>
          <p:nvPr/>
        </p:nvSpPr>
        <p:spPr>
          <a:xfrm>
            <a:off x="4515497" y="4979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59" name="object 15659"/>
          <p:cNvSpPr/>
          <p:nvPr/>
        </p:nvSpPr>
        <p:spPr>
          <a:xfrm>
            <a:off x="4515243" y="4971034"/>
            <a:ext cx="635" cy="43815"/>
          </a:xfrm>
          <a:custGeom>
            <a:avLst/>
            <a:gdLst/>
            <a:ahLst/>
            <a:cxnLst/>
            <a:rect l="l" t="t" r="r" b="b"/>
            <a:pathLst>
              <a:path w="635" h="43814">
                <a:moveTo>
                  <a:pt x="254" y="-4762"/>
                </a:moveTo>
                <a:lnTo>
                  <a:pt x="254" y="4806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60" name="object 15660"/>
          <p:cNvSpPr/>
          <p:nvPr/>
        </p:nvSpPr>
        <p:spPr>
          <a:xfrm>
            <a:off x="4514608" y="4960365"/>
            <a:ext cx="1270" cy="19050"/>
          </a:xfrm>
          <a:custGeom>
            <a:avLst/>
            <a:gdLst/>
            <a:ahLst/>
            <a:cxnLst/>
            <a:rect l="l" t="t" r="r" b="b"/>
            <a:pathLst>
              <a:path w="1270" h="19050">
                <a:moveTo>
                  <a:pt x="0" y="18796"/>
                </a:moveTo>
                <a:lnTo>
                  <a:pt x="0" y="0"/>
                </a:lnTo>
                <a:lnTo>
                  <a:pt x="889" y="0"/>
                </a:lnTo>
                <a:lnTo>
                  <a:pt x="889" y="106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61" name="object 15661"/>
          <p:cNvSpPr/>
          <p:nvPr/>
        </p:nvSpPr>
        <p:spPr>
          <a:xfrm>
            <a:off x="4514227" y="494372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62" name="object 15662"/>
          <p:cNvSpPr/>
          <p:nvPr/>
        </p:nvSpPr>
        <p:spPr>
          <a:xfrm>
            <a:off x="4513973" y="4929378"/>
            <a:ext cx="635" cy="20320"/>
          </a:xfrm>
          <a:custGeom>
            <a:avLst/>
            <a:gdLst/>
            <a:ahLst/>
            <a:cxnLst/>
            <a:rect l="l" t="t" r="r" b="b"/>
            <a:pathLst>
              <a:path w="635" h="20320">
                <a:moveTo>
                  <a:pt x="0" y="19812"/>
                </a:moveTo>
                <a:lnTo>
                  <a:pt x="0" y="0"/>
                </a:lnTo>
                <a:lnTo>
                  <a:pt x="635" y="0"/>
                </a:lnTo>
                <a:lnTo>
                  <a:pt x="635" y="143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63" name="object 15663"/>
          <p:cNvSpPr/>
          <p:nvPr/>
        </p:nvSpPr>
        <p:spPr>
          <a:xfrm>
            <a:off x="4513592" y="4914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64" name="object 15664"/>
          <p:cNvSpPr/>
          <p:nvPr/>
        </p:nvSpPr>
        <p:spPr>
          <a:xfrm>
            <a:off x="4513465" y="4902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65" name="object 15665"/>
          <p:cNvSpPr/>
          <p:nvPr/>
        </p:nvSpPr>
        <p:spPr>
          <a:xfrm>
            <a:off x="4512957" y="4895722"/>
            <a:ext cx="1270" cy="22225"/>
          </a:xfrm>
          <a:custGeom>
            <a:avLst/>
            <a:gdLst/>
            <a:ahLst/>
            <a:cxnLst/>
            <a:rect l="l" t="t" r="r" b="b"/>
            <a:pathLst>
              <a:path w="1270" h="22225">
                <a:moveTo>
                  <a:pt x="0" y="21716"/>
                </a:moveTo>
                <a:lnTo>
                  <a:pt x="0" y="0"/>
                </a:lnTo>
                <a:lnTo>
                  <a:pt x="762" y="0"/>
                </a:lnTo>
                <a:lnTo>
                  <a:pt x="762" y="647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66" name="object 15666"/>
          <p:cNvSpPr/>
          <p:nvPr/>
        </p:nvSpPr>
        <p:spPr>
          <a:xfrm>
            <a:off x="4512576" y="4878704"/>
            <a:ext cx="1270" cy="26670"/>
          </a:xfrm>
          <a:custGeom>
            <a:avLst/>
            <a:gdLst/>
            <a:ahLst/>
            <a:cxnLst/>
            <a:rect l="l" t="t" r="r" b="b"/>
            <a:pathLst>
              <a:path w="1270" h="26670">
                <a:moveTo>
                  <a:pt x="0" y="26415"/>
                </a:moveTo>
                <a:lnTo>
                  <a:pt x="0" y="0"/>
                </a:lnTo>
                <a:lnTo>
                  <a:pt x="762" y="0"/>
                </a:lnTo>
                <a:lnTo>
                  <a:pt x="762" y="170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67" name="object 15667"/>
          <p:cNvSpPr/>
          <p:nvPr/>
        </p:nvSpPr>
        <p:spPr>
          <a:xfrm>
            <a:off x="4512322" y="48604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68" name="object 15668"/>
          <p:cNvSpPr/>
          <p:nvPr/>
        </p:nvSpPr>
        <p:spPr>
          <a:xfrm>
            <a:off x="4512068" y="48482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69" name="object 15669"/>
          <p:cNvSpPr/>
          <p:nvPr/>
        </p:nvSpPr>
        <p:spPr>
          <a:xfrm>
            <a:off x="4511941" y="48323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70" name="object 15670"/>
          <p:cNvSpPr/>
          <p:nvPr/>
        </p:nvSpPr>
        <p:spPr>
          <a:xfrm>
            <a:off x="4511687" y="48263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71" name="object 15671"/>
          <p:cNvSpPr/>
          <p:nvPr/>
        </p:nvSpPr>
        <p:spPr>
          <a:xfrm>
            <a:off x="4511560" y="48191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72" name="object 15672"/>
          <p:cNvSpPr/>
          <p:nvPr/>
        </p:nvSpPr>
        <p:spPr>
          <a:xfrm>
            <a:off x="4511306" y="48049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73" name="object 15673"/>
          <p:cNvSpPr/>
          <p:nvPr/>
        </p:nvSpPr>
        <p:spPr>
          <a:xfrm>
            <a:off x="4511179" y="47932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74" name="object 15674"/>
          <p:cNvSpPr/>
          <p:nvPr/>
        </p:nvSpPr>
        <p:spPr>
          <a:xfrm>
            <a:off x="4510925" y="47815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75" name="object 15675"/>
          <p:cNvSpPr/>
          <p:nvPr/>
        </p:nvSpPr>
        <p:spPr>
          <a:xfrm>
            <a:off x="4510798" y="4777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76" name="object 15676"/>
          <p:cNvSpPr/>
          <p:nvPr/>
        </p:nvSpPr>
        <p:spPr>
          <a:xfrm>
            <a:off x="4510544" y="47692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77" name="object 15677"/>
          <p:cNvSpPr/>
          <p:nvPr/>
        </p:nvSpPr>
        <p:spPr>
          <a:xfrm>
            <a:off x="4510417" y="4760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78" name="object 15678"/>
          <p:cNvSpPr/>
          <p:nvPr/>
        </p:nvSpPr>
        <p:spPr>
          <a:xfrm>
            <a:off x="4510163" y="4753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79" name="object 15679"/>
          <p:cNvSpPr/>
          <p:nvPr/>
        </p:nvSpPr>
        <p:spPr>
          <a:xfrm>
            <a:off x="4517402" y="48211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80" name="object 15680"/>
          <p:cNvSpPr/>
          <p:nvPr/>
        </p:nvSpPr>
        <p:spPr>
          <a:xfrm>
            <a:off x="4519942" y="49613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81" name="object 15681"/>
          <p:cNvSpPr/>
          <p:nvPr/>
        </p:nvSpPr>
        <p:spPr>
          <a:xfrm>
            <a:off x="4520323" y="4967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82" name="object 15682"/>
          <p:cNvSpPr/>
          <p:nvPr/>
        </p:nvSpPr>
        <p:spPr>
          <a:xfrm>
            <a:off x="4521085" y="50159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83" name="object 15683"/>
          <p:cNvSpPr/>
          <p:nvPr/>
        </p:nvSpPr>
        <p:spPr>
          <a:xfrm>
            <a:off x="4520831" y="4983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84" name="object 15684"/>
          <p:cNvSpPr/>
          <p:nvPr/>
        </p:nvSpPr>
        <p:spPr>
          <a:xfrm>
            <a:off x="4520704" y="49479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85" name="object 15685"/>
          <p:cNvSpPr/>
          <p:nvPr/>
        </p:nvSpPr>
        <p:spPr>
          <a:xfrm>
            <a:off x="4520450" y="4940553"/>
            <a:ext cx="635" cy="26670"/>
          </a:xfrm>
          <a:custGeom>
            <a:avLst/>
            <a:gdLst/>
            <a:ahLst/>
            <a:cxnLst/>
            <a:rect l="l" t="t" r="r" b="b"/>
            <a:pathLst>
              <a:path w="635" h="26670">
                <a:moveTo>
                  <a:pt x="0" y="26542"/>
                </a:moveTo>
                <a:lnTo>
                  <a:pt x="0" y="0"/>
                </a:lnTo>
                <a:lnTo>
                  <a:pt x="381" y="0"/>
                </a:lnTo>
                <a:lnTo>
                  <a:pt x="381" y="73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86" name="object 15686"/>
          <p:cNvSpPr/>
          <p:nvPr/>
        </p:nvSpPr>
        <p:spPr>
          <a:xfrm>
            <a:off x="4520069" y="4924171"/>
            <a:ext cx="635" cy="37465"/>
          </a:xfrm>
          <a:custGeom>
            <a:avLst/>
            <a:gdLst/>
            <a:ahLst/>
            <a:cxnLst/>
            <a:rect l="l" t="t" r="r" b="b"/>
            <a:pathLst>
              <a:path w="635" h="37464">
                <a:moveTo>
                  <a:pt x="0" y="37211"/>
                </a:moveTo>
                <a:lnTo>
                  <a:pt x="0" y="0"/>
                </a:lnTo>
                <a:lnTo>
                  <a:pt x="508" y="0"/>
                </a:lnTo>
                <a:lnTo>
                  <a:pt x="508" y="163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87" name="object 15687"/>
          <p:cNvSpPr/>
          <p:nvPr/>
        </p:nvSpPr>
        <p:spPr>
          <a:xfrm>
            <a:off x="4519688" y="49095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88" name="object 15688"/>
          <p:cNvSpPr/>
          <p:nvPr/>
        </p:nvSpPr>
        <p:spPr>
          <a:xfrm>
            <a:off x="4519561" y="48830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89" name="object 15689"/>
          <p:cNvSpPr/>
          <p:nvPr/>
        </p:nvSpPr>
        <p:spPr>
          <a:xfrm>
            <a:off x="4524006" y="4934521"/>
            <a:ext cx="0" cy="245110"/>
          </a:xfrm>
          <a:custGeom>
            <a:avLst/>
            <a:gdLst/>
            <a:ahLst/>
            <a:cxnLst/>
            <a:rect l="l" t="t" r="r" b="b"/>
            <a:pathLst>
              <a:path h="245110">
                <a:moveTo>
                  <a:pt x="0" y="0"/>
                </a:moveTo>
                <a:lnTo>
                  <a:pt x="0" y="24472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90" name="object 15690"/>
          <p:cNvSpPr/>
          <p:nvPr/>
        </p:nvSpPr>
        <p:spPr>
          <a:xfrm>
            <a:off x="4525784" y="50986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91" name="object 15691"/>
          <p:cNvSpPr/>
          <p:nvPr/>
        </p:nvSpPr>
        <p:spPr>
          <a:xfrm>
            <a:off x="4525657" y="5077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92" name="object 15692"/>
          <p:cNvSpPr/>
          <p:nvPr/>
        </p:nvSpPr>
        <p:spPr>
          <a:xfrm>
            <a:off x="4525403" y="50732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93" name="object 15693"/>
          <p:cNvSpPr/>
          <p:nvPr/>
        </p:nvSpPr>
        <p:spPr>
          <a:xfrm>
            <a:off x="4526419" y="50811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94" name="object 15694"/>
          <p:cNvSpPr/>
          <p:nvPr/>
        </p:nvSpPr>
        <p:spPr>
          <a:xfrm>
            <a:off x="4526165" y="50573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95" name="object 15695"/>
          <p:cNvSpPr/>
          <p:nvPr/>
        </p:nvSpPr>
        <p:spPr>
          <a:xfrm>
            <a:off x="4525657" y="5053710"/>
            <a:ext cx="635" cy="19685"/>
          </a:xfrm>
          <a:custGeom>
            <a:avLst/>
            <a:gdLst/>
            <a:ahLst/>
            <a:cxnLst/>
            <a:rect l="l" t="t" r="r" b="b"/>
            <a:pathLst>
              <a:path w="635" h="19685">
                <a:moveTo>
                  <a:pt x="0" y="19558"/>
                </a:moveTo>
                <a:lnTo>
                  <a:pt x="0" y="0"/>
                </a:lnTo>
                <a:lnTo>
                  <a:pt x="635" y="0"/>
                </a:lnTo>
                <a:lnTo>
                  <a:pt x="635" y="36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96" name="object 15696"/>
          <p:cNvSpPr/>
          <p:nvPr/>
        </p:nvSpPr>
        <p:spPr>
          <a:xfrm>
            <a:off x="4526927" y="51008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97" name="object 15697"/>
          <p:cNvSpPr/>
          <p:nvPr/>
        </p:nvSpPr>
        <p:spPr>
          <a:xfrm>
            <a:off x="4527308" y="50921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98" name="object 15698"/>
          <p:cNvSpPr/>
          <p:nvPr/>
        </p:nvSpPr>
        <p:spPr>
          <a:xfrm>
            <a:off x="4527054" y="5079746"/>
            <a:ext cx="635" cy="21590"/>
          </a:xfrm>
          <a:custGeom>
            <a:avLst/>
            <a:gdLst/>
            <a:ahLst/>
            <a:cxnLst/>
            <a:rect l="l" t="t" r="r" b="b"/>
            <a:pathLst>
              <a:path w="635" h="21589">
                <a:moveTo>
                  <a:pt x="0" y="21082"/>
                </a:moveTo>
                <a:lnTo>
                  <a:pt x="0" y="0"/>
                </a:lnTo>
                <a:lnTo>
                  <a:pt x="381" y="0"/>
                </a:lnTo>
                <a:lnTo>
                  <a:pt x="381" y="124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99" name="object 15699"/>
          <p:cNvSpPr/>
          <p:nvPr/>
        </p:nvSpPr>
        <p:spPr>
          <a:xfrm>
            <a:off x="4527943" y="51261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00" name="object 15700"/>
          <p:cNvSpPr/>
          <p:nvPr/>
        </p:nvSpPr>
        <p:spPr>
          <a:xfrm>
            <a:off x="4528324" y="51081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01" name="object 15701"/>
          <p:cNvSpPr/>
          <p:nvPr/>
        </p:nvSpPr>
        <p:spPr>
          <a:xfrm>
            <a:off x="4528705" y="51027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02" name="object 15702"/>
          <p:cNvSpPr/>
          <p:nvPr/>
        </p:nvSpPr>
        <p:spPr>
          <a:xfrm>
            <a:off x="4528451" y="5098541"/>
            <a:ext cx="635" cy="10160"/>
          </a:xfrm>
          <a:custGeom>
            <a:avLst/>
            <a:gdLst/>
            <a:ahLst/>
            <a:cxnLst/>
            <a:rect l="l" t="t" r="r" b="b"/>
            <a:pathLst>
              <a:path w="635" h="10160">
                <a:moveTo>
                  <a:pt x="0" y="9651"/>
                </a:moveTo>
                <a:lnTo>
                  <a:pt x="0" y="0"/>
                </a:lnTo>
                <a:lnTo>
                  <a:pt x="381" y="0"/>
                </a:lnTo>
                <a:lnTo>
                  <a:pt x="381" y="41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03" name="object 15703"/>
          <p:cNvSpPr/>
          <p:nvPr/>
        </p:nvSpPr>
        <p:spPr>
          <a:xfrm>
            <a:off x="4528070" y="5092065"/>
            <a:ext cx="635" cy="34290"/>
          </a:xfrm>
          <a:custGeom>
            <a:avLst/>
            <a:gdLst/>
            <a:ahLst/>
            <a:cxnLst/>
            <a:rect l="l" t="t" r="r" b="b"/>
            <a:pathLst>
              <a:path w="635" h="34289">
                <a:moveTo>
                  <a:pt x="0" y="34036"/>
                </a:moveTo>
                <a:lnTo>
                  <a:pt x="0" y="0"/>
                </a:lnTo>
                <a:lnTo>
                  <a:pt x="508" y="0"/>
                </a:lnTo>
                <a:lnTo>
                  <a:pt x="508" y="6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04" name="object 15704"/>
          <p:cNvSpPr/>
          <p:nvPr/>
        </p:nvSpPr>
        <p:spPr>
          <a:xfrm>
            <a:off x="4527689" y="5071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05" name="object 15705"/>
          <p:cNvSpPr/>
          <p:nvPr/>
        </p:nvSpPr>
        <p:spPr>
          <a:xfrm>
            <a:off x="4527308" y="5063871"/>
            <a:ext cx="1270" cy="15875"/>
          </a:xfrm>
          <a:custGeom>
            <a:avLst/>
            <a:gdLst/>
            <a:ahLst/>
            <a:cxnLst/>
            <a:rect l="l" t="t" r="r" b="b"/>
            <a:pathLst>
              <a:path w="1270" h="15875">
                <a:moveTo>
                  <a:pt x="0" y="15875"/>
                </a:moveTo>
                <a:lnTo>
                  <a:pt x="0" y="0"/>
                </a:lnTo>
                <a:lnTo>
                  <a:pt x="762" y="0"/>
                </a:lnTo>
                <a:lnTo>
                  <a:pt x="762" y="80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06" name="object 15706"/>
          <p:cNvSpPr/>
          <p:nvPr/>
        </p:nvSpPr>
        <p:spPr>
          <a:xfrm>
            <a:off x="4526800" y="504621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07" name="object 15707"/>
          <p:cNvSpPr/>
          <p:nvPr/>
        </p:nvSpPr>
        <p:spPr>
          <a:xfrm>
            <a:off x="4526038" y="5037963"/>
            <a:ext cx="1270" cy="15875"/>
          </a:xfrm>
          <a:custGeom>
            <a:avLst/>
            <a:gdLst/>
            <a:ahLst/>
            <a:cxnLst/>
            <a:rect l="l" t="t" r="r" b="b"/>
            <a:pathLst>
              <a:path w="1270" h="15875">
                <a:moveTo>
                  <a:pt x="0" y="15748"/>
                </a:moveTo>
                <a:lnTo>
                  <a:pt x="0" y="0"/>
                </a:lnTo>
                <a:lnTo>
                  <a:pt x="1143" y="0"/>
                </a:lnTo>
                <a:lnTo>
                  <a:pt x="1143" y="82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08" name="object 15708"/>
          <p:cNvSpPr/>
          <p:nvPr/>
        </p:nvSpPr>
        <p:spPr>
          <a:xfrm>
            <a:off x="4525276" y="502640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1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09" name="object 15709"/>
          <p:cNvSpPr/>
          <p:nvPr/>
        </p:nvSpPr>
        <p:spPr>
          <a:xfrm>
            <a:off x="4525022" y="501891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10" name="object 15710"/>
          <p:cNvSpPr/>
          <p:nvPr/>
        </p:nvSpPr>
        <p:spPr>
          <a:xfrm>
            <a:off x="4524895" y="50134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11" name="object 15711"/>
          <p:cNvSpPr/>
          <p:nvPr/>
        </p:nvSpPr>
        <p:spPr>
          <a:xfrm>
            <a:off x="4524387" y="5002148"/>
            <a:ext cx="1270" cy="29845"/>
          </a:xfrm>
          <a:custGeom>
            <a:avLst/>
            <a:gdLst/>
            <a:ahLst/>
            <a:cxnLst/>
            <a:rect l="l" t="t" r="r" b="b"/>
            <a:pathLst>
              <a:path w="1270" h="29845">
                <a:moveTo>
                  <a:pt x="0" y="29717"/>
                </a:moveTo>
                <a:lnTo>
                  <a:pt x="0" y="0"/>
                </a:lnTo>
                <a:lnTo>
                  <a:pt x="762" y="0"/>
                </a:lnTo>
                <a:lnTo>
                  <a:pt x="762" y="113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12" name="object 15712"/>
          <p:cNvSpPr/>
          <p:nvPr/>
        </p:nvSpPr>
        <p:spPr>
          <a:xfrm>
            <a:off x="4523625" y="4994402"/>
            <a:ext cx="1270" cy="27940"/>
          </a:xfrm>
          <a:custGeom>
            <a:avLst/>
            <a:gdLst/>
            <a:ahLst/>
            <a:cxnLst/>
            <a:rect l="l" t="t" r="r" b="b"/>
            <a:pathLst>
              <a:path w="1270" h="27939">
                <a:moveTo>
                  <a:pt x="0" y="27559"/>
                </a:moveTo>
                <a:lnTo>
                  <a:pt x="0" y="0"/>
                </a:lnTo>
                <a:lnTo>
                  <a:pt x="1143" y="0"/>
                </a:lnTo>
                <a:lnTo>
                  <a:pt x="1143" y="77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13" name="object 15713"/>
          <p:cNvSpPr/>
          <p:nvPr/>
        </p:nvSpPr>
        <p:spPr>
          <a:xfrm>
            <a:off x="4523117" y="498665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77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14" name="object 15714"/>
          <p:cNvSpPr/>
          <p:nvPr/>
        </p:nvSpPr>
        <p:spPr>
          <a:xfrm>
            <a:off x="4529594" y="5019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15" name="object 15715"/>
          <p:cNvSpPr/>
          <p:nvPr/>
        </p:nvSpPr>
        <p:spPr>
          <a:xfrm>
            <a:off x="4530610" y="50886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16" name="object 15716"/>
          <p:cNvSpPr/>
          <p:nvPr/>
        </p:nvSpPr>
        <p:spPr>
          <a:xfrm>
            <a:off x="4530991" y="50496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17" name="object 15717"/>
          <p:cNvSpPr/>
          <p:nvPr/>
        </p:nvSpPr>
        <p:spPr>
          <a:xfrm>
            <a:off x="4533531" y="4985829"/>
            <a:ext cx="0" cy="224790"/>
          </a:xfrm>
          <a:custGeom>
            <a:avLst/>
            <a:gdLst/>
            <a:ahLst/>
            <a:cxnLst/>
            <a:rect l="l" t="t" r="r" b="b"/>
            <a:pathLst>
              <a:path h="224789">
                <a:moveTo>
                  <a:pt x="0" y="0"/>
                </a:moveTo>
                <a:lnTo>
                  <a:pt x="0" y="224790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18" name="object 15718"/>
          <p:cNvSpPr/>
          <p:nvPr/>
        </p:nvSpPr>
        <p:spPr>
          <a:xfrm>
            <a:off x="4530610" y="5003419"/>
            <a:ext cx="1270" cy="7620"/>
          </a:xfrm>
          <a:custGeom>
            <a:avLst/>
            <a:gdLst/>
            <a:ahLst/>
            <a:cxnLst/>
            <a:rect l="l" t="t" r="r" b="b"/>
            <a:pathLst>
              <a:path w="1270" h="7620">
                <a:moveTo>
                  <a:pt x="0" y="7238"/>
                </a:moveTo>
                <a:lnTo>
                  <a:pt x="0" y="0"/>
                </a:lnTo>
                <a:lnTo>
                  <a:pt x="1016" y="0"/>
                </a:lnTo>
                <a:lnTo>
                  <a:pt x="1016" y="48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19" name="object 15719"/>
          <p:cNvSpPr/>
          <p:nvPr/>
        </p:nvSpPr>
        <p:spPr>
          <a:xfrm>
            <a:off x="4529975" y="49842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20" name="object 15720"/>
          <p:cNvSpPr/>
          <p:nvPr/>
        </p:nvSpPr>
        <p:spPr>
          <a:xfrm>
            <a:off x="4529721" y="4980051"/>
            <a:ext cx="635" cy="39370"/>
          </a:xfrm>
          <a:custGeom>
            <a:avLst/>
            <a:gdLst/>
            <a:ahLst/>
            <a:cxnLst/>
            <a:rect l="l" t="t" r="r" b="b"/>
            <a:pathLst>
              <a:path w="635" h="39370">
                <a:moveTo>
                  <a:pt x="0" y="38988"/>
                </a:moveTo>
                <a:lnTo>
                  <a:pt x="0" y="0"/>
                </a:lnTo>
                <a:lnTo>
                  <a:pt x="635" y="0"/>
                </a:lnTo>
                <a:lnTo>
                  <a:pt x="635" y="41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21" name="object 15721"/>
          <p:cNvSpPr/>
          <p:nvPr/>
        </p:nvSpPr>
        <p:spPr>
          <a:xfrm>
            <a:off x="4529467" y="49634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22" name="object 15722"/>
          <p:cNvSpPr/>
          <p:nvPr/>
        </p:nvSpPr>
        <p:spPr>
          <a:xfrm>
            <a:off x="4529213" y="49537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23" name="object 15723"/>
          <p:cNvSpPr/>
          <p:nvPr/>
        </p:nvSpPr>
        <p:spPr>
          <a:xfrm>
            <a:off x="4529086" y="49362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24" name="object 15724"/>
          <p:cNvSpPr/>
          <p:nvPr/>
        </p:nvSpPr>
        <p:spPr>
          <a:xfrm>
            <a:off x="4522609" y="4929123"/>
            <a:ext cx="6985" cy="10160"/>
          </a:xfrm>
          <a:custGeom>
            <a:avLst/>
            <a:gdLst/>
            <a:ahLst/>
            <a:cxnLst/>
            <a:rect l="l" t="t" r="r" b="b"/>
            <a:pathLst>
              <a:path w="6985" h="10160">
                <a:moveTo>
                  <a:pt x="0" y="10160"/>
                </a:moveTo>
                <a:lnTo>
                  <a:pt x="0" y="0"/>
                </a:lnTo>
                <a:lnTo>
                  <a:pt x="6731" y="0"/>
                </a:lnTo>
                <a:lnTo>
                  <a:pt x="6731" y="71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25" name="object 15725"/>
          <p:cNvSpPr/>
          <p:nvPr/>
        </p:nvSpPr>
        <p:spPr>
          <a:xfrm>
            <a:off x="4522228" y="4917566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682" y="0"/>
                </a:lnTo>
                <a:lnTo>
                  <a:pt x="3682" y="11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26" name="object 15726"/>
          <p:cNvSpPr/>
          <p:nvPr/>
        </p:nvSpPr>
        <p:spPr>
          <a:xfrm>
            <a:off x="4521974" y="4896230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213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27" name="object 15727"/>
          <p:cNvSpPr/>
          <p:nvPr/>
        </p:nvSpPr>
        <p:spPr>
          <a:xfrm>
            <a:off x="4521847" y="488226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39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28" name="object 15728"/>
          <p:cNvSpPr/>
          <p:nvPr/>
        </p:nvSpPr>
        <p:spPr>
          <a:xfrm>
            <a:off x="4521593" y="488022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29" name="object 15729"/>
          <p:cNvSpPr/>
          <p:nvPr/>
        </p:nvSpPr>
        <p:spPr>
          <a:xfrm>
            <a:off x="4521466" y="4871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30" name="object 15730"/>
          <p:cNvSpPr/>
          <p:nvPr/>
        </p:nvSpPr>
        <p:spPr>
          <a:xfrm>
            <a:off x="4519815" y="4863210"/>
            <a:ext cx="1905" cy="20320"/>
          </a:xfrm>
          <a:custGeom>
            <a:avLst/>
            <a:gdLst/>
            <a:ahLst/>
            <a:cxnLst/>
            <a:rect l="l" t="t" r="r" b="b"/>
            <a:pathLst>
              <a:path w="1904" h="20320">
                <a:moveTo>
                  <a:pt x="0" y="19812"/>
                </a:moveTo>
                <a:lnTo>
                  <a:pt x="0" y="0"/>
                </a:lnTo>
                <a:lnTo>
                  <a:pt x="1905" y="0"/>
                </a:lnTo>
                <a:lnTo>
                  <a:pt x="1905" y="78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31" name="object 15731"/>
          <p:cNvSpPr/>
          <p:nvPr/>
        </p:nvSpPr>
        <p:spPr>
          <a:xfrm>
            <a:off x="4519307" y="485228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109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32" name="object 15732"/>
          <p:cNvSpPr/>
          <p:nvPr/>
        </p:nvSpPr>
        <p:spPr>
          <a:xfrm>
            <a:off x="4519180" y="483920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33" name="object 15733"/>
          <p:cNvSpPr/>
          <p:nvPr/>
        </p:nvSpPr>
        <p:spPr>
          <a:xfrm>
            <a:off x="4518926" y="4824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34" name="object 15734"/>
          <p:cNvSpPr/>
          <p:nvPr/>
        </p:nvSpPr>
        <p:spPr>
          <a:xfrm>
            <a:off x="4518799" y="48216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35" name="object 15735"/>
          <p:cNvSpPr/>
          <p:nvPr/>
        </p:nvSpPr>
        <p:spPr>
          <a:xfrm>
            <a:off x="4518545" y="48164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36" name="object 15736"/>
          <p:cNvSpPr/>
          <p:nvPr/>
        </p:nvSpPr>
        <p:spPr>
          <a:xfrm>
            <a:off x="4518418" y="48088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37" name="object 15737"/>
          <p:cNvSpPr/>
          <p:nvPr/>
        </p:nvSpPr>
        <p:spPr>
          <a:xfrm>
            <a:off x="4518164" y="48042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38" name="object 15738"/>
          <p:cNvSpPr/>
          <p:nvPr/>
        </p:nvSpPr>
        <p:spPr>
          <a:xfrm>
            <a:off x="4518037" y="47999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39" name="object 15739"/>
          <p:cNvSpPr/>
          <p:nvPr/>
        </p:nvSpPr>
        <p:spPr>
          <a:xfrm>
            <a:off x="4517783" y="47978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40" name="object 15740"/>
          <p:cNvSpPr/>
          <p:nvPr/>
        </p:nvSpPr>
        <p:spPr>
          <a:xfrm>
            <a:off x="4517529" y="4765675"/>
            <a:ext cx="635" cy="55880"/>
          </a:xfrm>
          <a:custGeom>
            <a:avLst/>
            <a:gdLst/>
            <a:ahLst/>
            <a:cxnLst/>
            <a:rect l="l" t="t" r="r" b="b"/>
            <a:pathLst>
              <a:path w="635" h="55879">
                <a:moveTo>
                  <a:pt x="253" y="-4762"/>
                </a:moveTo>
                <a:lnTo>
                  <a:pt x="253" y="6026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41" name="object 15741"/>
          <p:cNvSpPr/>
          <p:nvPr/>
        </p:nvSpPr>
        <p:spPr>
          <a:xfrm>
            <a:off x="4517275" y="4756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42" name="object 15742"/>
          <p:cNvSpPr/>
          <p:nvPr/>
        </p:nvSpPr>
        <p:spPr>
          <a:xfrm>
            <a:off x="4517021" y="47492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43" name="object 15743"/>
          <p:cNvSpPr/>
          <p:nvPr/>
        </p:nvSpPr>
        <p:spPr>
          <a:xfrm>
            <a:off x="4516894" y="47490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44" name="object 15744"/>
          <p:cNvSpPr/>
          <p:nvPr/>
        </p:nvSpPr>
        <p:spPr>
          <a:xfrm>
            <a:off x="4510417" y="4741417"/>
            <a:ext cx="6985" cy="12700"/>
          </a:xfrm>
          <a:custGeom>
            <a:avLst/>
            <a:gdLst/>
            <a:ahLst/>
            <a:cxnLst/>
            <a:rect l="l" t="t" r="r" b="b"/>
            <a:pathLst>
              <a:path w="6985" h="12700">
                <a:moveTo>
                  <a:pt x="0" y="12573"/>
                </a:moveTo>
                <a:lnTo>
                  <a:pt x="0" y="0"/>
                </a:lnTo>
                <a:lnTo>
                  <a:pt x="6604" y="0"/>
                </a:lnTo>
                <a:lnTo>
                  <a:pt x="6604" y="76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45" name="object 15745"/>
          <p:cNvSpPr/>
          <p:nvPr/>
        </p:nvSpPr>
        <p:spPr>
          <a:xfrm>
            <a:off x="4510036" y="4710176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682" y="0"/>
                </a:lnTo>
                <a:lnTo>
                  <a:pt x="3682" y="312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46" name="object 15746"/>
          <p:cNvSpPr/>
          <p:nvPr/>
        </p:nvSpPr>
        <p:spPr>
          <a:xfrm>
            <a:off x="4509782" y="4707382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27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47" name="object 15747"/>
          <p:cNvSpPr/>
          <p:nvPr/>
        </p:nvSpPr>
        <p:spPr>
          <a:xfrm>
            <a:off x="4534103" y="4789868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0"/>
                </a:moveTo>
                <a:lnTo>
                  <a:pt x="0" y="122809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48" name="object 15748"/>
          <p:cNvSpPr/>
          <p:nvPr/>
        </p:nvSpPr>
        <p:spPr>
          <a:xfrm>
            <a:off x="4533785" y="47244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49" name="object 15749"/>
          <p:cNvSpPr/>
          <p:nvPr/>
        </p:nvSpPr>
        <p:spPr>
          <a:xfrm>
            <a:off x="4535563" y="48621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50" name="object 15750"/>
          <p:cNvSpPr/>
          <p:nvPr/>
        </p:nvSpPr>
        <p:spPr>
          <a:xfrm>
            <a:off x="4537087" y="49502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51" name="object 15751"/>
          <p:cNvSpPr/>
          <p:nvPr/>
        </p:nvSpPr>
        <p:spPr>
          <a:xfrm>
            <a:off x="4537468" y="49408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52" name="object 15752"/>
          <p:cNvSpPr/>
          <p:nvPr/>
        </p:nvSpPr>
        <p:spPr>
          <a:xfrm>
            <a:off x="4537214" y="4924678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526"/>
                </a:moveTo>
                <a:lnTo>
                  <a:pt x="0" y="0"/>
                </a:lnTo>
                <a:lnTo>
                  <a:pt x="381" y="0"/>
                </a:lnTo>
                <a:lnTo>
                  <a:pt x="381" y="16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53" name="object 15753"/>
          <p:cNvSpPr/>
          <p:nvPr/>
        </p:nvSpPr>
        <p:spPr>
          <a:xfrm>
            <a:off x="4536833" y="49137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54" name="object 15754"/>
          <p:cNvSpPr/>
          <p:nvPr/>
        </p:nvSpPr>
        <p:spPr>
          <a:xfrm>
            <a:off x="4536706" y="49013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55" name="object 15755"/>
          <p:cNvSpPr/>
          <p:nvPr/>
        </p:nvSpPr>
        <p:spPr>
          <a:xfrm>
            <a:off x="4536452" y="48795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56" name="object 15756"/>
          <p:cNvSpPr/>
          <p:nvPr/>
        </p:nvSpPr>
        <p:spPr>
          <a:xfrm>
            <a:off x="4536325" y="48695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57" name="object 15757"/>
          <p:cNvSpPr/>
          <p:nvPr/>
        </p:nvSpPr>
        <p:spPr>
          <a:xfrm>
            <a:off x="4536071" y="4854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58" name="object 15758"/>
          <p:cNvSpPr/>
          <p:nvPr/>
        </p:nvSpPr>
        <p:spPr>
          <a:xfrm>
            <a:off x="4535944" y="48399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59" name="object 15759"/>
          <p:cNvSpPr/>
          <p:nvPr/>
        </p:nvSpPr>
        <p:spPr>
          <a:xfrm>
            <a:off x="4535309" y="4823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60" name="object 15760"/>
          <p:cNvSpPr/>
          <p:nvPr/>
        </p:nvSpPr>
        <p:spPr>
          <a:xfrm>
            <a:off x="4538357" y="48713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61" name="object 15761"/>
          <p:cNvSpPr/>
          <p:nvPr/>
        </p:nvSpPr>
        <p:spPr>
          <a:xfrm>
            <a:off x="4538230" y="48153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62" name="object 15762"/>
          <p:cNvSpPr/>
          <p:nvPr/>
        </p:nvSpPr>
        <p:spPr>
          <a:xfrm>
            <a:off x="4537976" y="47986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63" name="object 15763"/>
          <p:cNvSpPr/>
          <p:nvPr/>
        </p:nvSpPr>
        <p:spPr>
          <a:xfrm>
            <a:off x="4537849" y="47848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64" name="object 15764"/>
          <p:cNvSpPr/>
          <p:nvPr/>
        </p:nvSpPr>
        <p:spPr>
          <a:xfrm>
            <a:off x="4535182" y="4770120"/>
            <a:ext cx="3175" cy="24765"/>
          </a:xfrm>
          <a:custGeom>
            <a:avLst/>
            <a:gdLst/>
            <a:ahLst/>
            <a:cxnLst/>
            <a:rect l="l" t="t" r="r" b="b"/>
            <a:pathLst>
              <a:path w="3175" h="24764">
                <a:moveTo>
                  <a:pt x="0" y="24511"/>
                </a:moveTo>
                <a:lnTo>
                  <a:pt x="0" y="0"/>
                </a:lnTo>
                <a:lnTo>
                  <a:pt x="2794" y="0"/>
                </a:lnTo>
                <a:lnTo>
                  <a:pt x="2794" y="147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65" name="object 15765"/>
          <p:cNvSpPr/>
          <p:nvPr/>
        </p:nvSpPr>
        <p:spPr>
          <a:xfrm>
            <a:off x="4534801" y="474878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213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66" name="object 15766"/>
          <p:cNvSpPr/>
          <p:nvPr/>
        </p:nvSpPr>
        <p:spPr>
          <a:xfrm>
            <a:off x="4534547" y="472427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45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67" name="object 15767"/>
          <p:cNvSpPr/>
          <p:nvPr/>
        </p:nvSpPr>
        <p:spPr>
          <a:xfrm>
            <a:off x="4534420" y="470915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68" name="object 15768"/>
          <p:cNvSpPr/>
          <p:nvPr/>
        </p:nvSpPr>
        <p:spPr>
          <a:xfrm>
            <a:off x="4534039" y="4700651"/>
            <a:ext cx="1270" cy="24130"/>
          </a:xfrm>
          <a:custGeom>
            <a:avLst/>
            <a:gdLst/>
            <a:ahLst/>
            <a:cxnLst/>
            <a:rect l="l" t="t" r="r" b="b"/>
            <a:pathLst>
              <a:path w="1270" h="24129">
                <a:moveTo>
                  <a:pt x="0" y="23749"/>
                </a:moveTo>
                <a:lnTo>
                  <a:pt x="0" y="0"/>
                </a:lnTo>
                <a:lnTo>
                  <a:pt x="762" y="0"/>
                </a:lnTo>
                <a:lnTo>
                  <a:pt x="762" y="85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69" name="object 15769"/>
          <p:cNvSpPr/>
          <p:nvPr/>
        </p:nvSpPr>
        <p:spPr>
          <a:xfrm>
            <a:off x="4510798" y="4685538"/>
            <a:ext cx="24130" cy="22225"/>
          </a:xfrm>
          <a:custGeom>
            <a:avLst/>
            <a:gdLst/>
            <a:ahLst/>
            <a:cxnLst/>
            <a:rect l="l" t="t" r="r" b="b"/>
            <a:pathLst>
              <a:path w="24129" h="22225">
                <a:moveTo>
                  <a:pt x="0" y="21844"/>
                </a:moveTo>
                <a:lnTo>
                  <a:pt x="0" y="0"/>
                </a:lnTo>
                <a:lnTo>
                  <a:pt x="23622" y="0"/>
                </a:lnTo>
                <a:lnTo>
                  <a:pt x="23622" y="151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70" name="object 15770"/>
          <p:cNvSpPr/>
          <p:nvPr/>
        </p:nvSpPr>
        <p:spPr>
          <a:xfrm>
            <a:off x="4509655" y="4664075"/>
            <a:ext cx="13335" cy="100965"/>
          </a:xfrm>
          <a:custGeom>
            <a:avLst/>
            <a:gdLst/>
            <a:ahLst/>
            <a:cxnLst/>
            <a:rect l="l" t="t" r="r" b="b"/>
            <a:pathLst>
              <a:path w="13335" h="100964">
                <a:moveTo>
                  <a:pt x="0" y="100457"/>
                </a:moveTo>
                <a:lnTo>
                  <a:pt x="0" y="0"/>
                </a:lnTo>
                <a:lnTo>
                  <a:pt x="12954" y="0"/>
                </a:lnTo>
                <a:lnTo>
                  <a:pt x="12954" y="214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71" name="object 15771"/>
          <p:cNvSpPr/>
          <p:nvPr/>
        </p:nvSpPr>
        <p:spPr>
          <a:xfrm>
            <a:off x="4509401" y="4652136"/>
            <a:ext cx="6985" cy="100965"/>
          </a:xfrm>
          <a:custGeom>
            <a:avLst/>
            <a:gdLst/>
            <a:ahLst/>
            <a:cxnLst/>
            <a:rect l="l" t="t" r="r" b="b"/>
            <a:pathLst>
              <a:path w="6985" h="100964">
                <a:moveTo>
                  <a:pt x="0" y="100457"/>
                </a:moveTo>
                <a:lnTo>
                  <a:pt x="0" y="0"/>
                </a:lnTo>
                <a:lnTo>
                  <a:pt x="6731" y="0"/>
                </a:lnTo>
                <a:lnTo>
                  <a:pt x="6731" y="119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72" name="object 15772"/>
          <p:cNvSpPr/>
          <p:nvPr/>
        </p:nvSpPr>
        <p:spPr>
          <a:xfrm>
            <a:off x="4509274" y="4643120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556" y="0"/>
                </a:lnTo>
                <a:lnTo>
                  <a:pt x="3556" y="901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73" name="object 15773"/>
          <p:cNvSpPr/>
          <p:nvPr/>
        </p:nvSpPr>
        <p:spPr>
          <a:xfrm>
            <a:off x="4502797" y="4639945"/>
            <a:ext cx="8255" cy="15240"/>
          </a:xfrm>
          <a:custGeom>
            <a:avLst/>
            <a:gdLst/>
            <a:ahLst/>
            <a:cxnLst/>
            <a:rect l="l" t="t" r="r" b="b"/>
            <a:pathLst>
              <a:path w="8254" h="15239">
                <a:moveTo>
                  <a:pt x="0" y="14986"/>
                </a:moveTo>
                <a:lnTo>
                  <a:pt x="0" y="0"/>
                </a:lnTo>
                <a:lnTo>
                  <a:pt x="8255" y="0"/>
                </a:lnTo>
                <a:lnTo>
                  <a:pt x="8255" y="31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74" name="object 15774"/>
          <p:cNvSpPr/>
          <p:nvPr/>
        </p:nvSpPr>
        <p:spPr>
          <a:xfrm>
            <a:off x="4502416" y="4577715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4445" y="0"/>
                </a:lnTo>
                <a:lnTo>
                  <a:pt x="4445" y="622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75" name="object 15775"/>
          <p:cNvSpPr/>
          <p:nvPr/>
        </p:nvSpPr>
        <p:spPr>
          <a:xfrm>
            <a:off x="4502162" y="4572127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413" y="0"/>
                </a:lnTo>
                <a:lnTo>
                  <a:pt x="2413" y="55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76" name="object 15776"/>
          <p:cNvSpPr/>
          <p:nvPr/>
        </p:nvSpPr>
        <p:spPr>
          <a:xfrm>
            <a:off x="4502035" y="456209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100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77" name="object 15777"/>
          <p:cNvSpPr/>
          <p:nvPr/>
        </p:nvSpPr>
        <p:spPr>
          <a:xfrm>
            <a:off x="4501781" y="455409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78" name="object 15778"/>
          <p:cNvSpPr/>
          <p:nvPr/>
        </p:nvSpPr>
        <p:spPr>
          <a:xfrm>
            <a:off x="4501654" y="4542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79" name="object 15779"/>
          <p:cNvSpPr/>
          <p:nvPr/>
        </p:nvSpPr>
        <p:spPr>
          <a:xfrm>
            <a:off x="4501400" y="45269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80" name="object 15780"/>
          <p:cNvSpPr/>
          <p:nvPr/>
        </p:nvSpPr>
        <p:spPr>
          <a:xfrm>
            <a:off x="4501273" y="45223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81" name="object 15781"/>
          <p:cNvSpPr/>
          <p:nvPr/>
        </p:nvSpPr>
        <p:spPr>
          <a:xfrm>
            <a:off x="4501019" y="45161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82" name="object 15782"/>
          <p:cNvSpPr/>
          <p:nvPr/>
        </p:nvSpPr>
        <p:spPr>
          <a:xfrm>
            <a:off x="4500892" y="45116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83" name="object 15783"/>
          <p:cNvSpPr/>
          <p:nvPr/>
        </p:nvSpPr>
        <p:spPr>
          <a:xfrm>
            <a:off x="4500638" y="45044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84" name="object 15784"/>
          <p:cNvSpPr/>
          <p:nvPr/>
        </p:nvSpPr>
        <p:spPr>
          <a:xfrm>
            <a:off x="4362716" y="4496053"/>
            <a:ext cx="138430" cy="45085"/>
          </a:xfrm>
          <a:custGeom>
            <a:avLst/>
            <a:gdLst/>
            <a:ahLst/>
            <a:cxnLst/>
            <a:rect l="l" t="t" r="r" b="b"/>
            <a:pathLst>
              <a:path w="138429" h="45085">
                <a:moveTo>
                  <a:pt x="0" y="45085"/>
                </a:moveTo>
                <a:lnTo>
                  <a:pt x="0" y="0"/>
                </a:lnTo>
                <a:lnTo>
                  <a:pt x="138176" y="0"/>
                </a:lnTo>
                <a:lnTo>
                  <a:pt x="138176" y="83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85" name="object 15785"/>
          <p:cNvSpPr/>
          <p:nvPr/>
        </p:nvSpPr>
        <p:spPr>
          <a:xfrm>
            <a:off x="4324997" y="4408551"/>
            <a:ext cx="107314" cy="100965"/>
          </a:xfrm>
          <a:custGeom>
            <a:avLst/>
            <a:gdLst/>
            <a:ahLst/>
            <a:cxnLst/>
            <a:rect l="l" t="t" r="r" b="b"/>
            <a:pathLst>
              <a:path w="107314" h="100964">
                <a:moveTo>
                  <a:pt x="0" y="100457"/>
                </a:moveTo>
                <a:lnTo>
                  <a:pt x="0" y="0"/>
                </a:lnTo>
                <a:lnTo>
                  <a:pt x="106807" y="0"/>
                </a:lnTo>
                <a:lnTo>
                  <a:pt x="106807" y="875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86" name="object 15786"/>
          <p:cNvSpPr/>
          <p:nvPr/>
        </p:nvSpPr>
        <p:spPr>
          <a:xfrm>
            <a:off x="4324870" y="4403090"/>
            <a:ext cx="53975" cy="100330"/>
          </a:xfrm>
          <a:custGeom>
            <a:avLst/>
            <a:gdLst/>
            <a:ahLst/>
            <a:cxnLst/>
            <a:rect l="l" t="t" r="r" b="b"/>
            <a:pathLst>
              <a:path w="53975" h="100329">
                <a:moveTo>
                  <a:pt x="0" y="100329"/>
                </a:moveTo>
                <a:lnTo>
                  <a:pt x="0" y="0"/>
                </a:lnTo>
                <a:lnTo>
                  <a:pt x="53467" y="0"/>
                </a:lnTo>
                <a:lnTo>
                  <a:pt x="53467" y="54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87" name="object 15787"/>
          <p:cNvSpPr/>
          <p:nvPr/>
        </p:nvSpPr>
        <p:spPr>
          <a:xfrm>
            <a:off x="4324616" y="4386453"/>
            <a:ext cx="27305" cy="100965"/>
          </a:xfrm>
          <a:custGeom>
            <a:avLst/>
            <a:gdLst/>
            <a:ahLst/>
            <a:cxnLst/>
            <a:rect l="l" t="t" r="r" b="b"/>
            <a:pathLst>
              <a:path w="27304" h="100964">
                <a:moveTo>
                  <a:pt x="0" y="100457"/>
                </a:moveTo>
                <a:lnTo>
                  <a:pt x="0" y="0"/>
                </a:lnTo>
                <a:lnTo>
                  <a:pt x="27051" y="0"/>
                </a:lnTo>
                <a:lnTo>
                  <a:pt x="27051" y="166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88" name="object 15788"/>
          <p:cNvSpPr/>
          <p:nvPr/>
        </p:nvSpPr>
        <p:spPr>
          <a:xfrm>
            <a:off x="4324489" y="4371085"/>
            <a:ext cx="13970" cy="100965"/>
          </a:xfrm>
          <a:custGeom>
            <a:avLst/>
            <a:gdLst/>
            <a:ahLst/>
            <a:cxnLst/>
            <a:rect l="l" t="t" r="r" b="b"/>
            <a:pathLst>
              <a:path w="13970" h="100964">
                <a:moveTo>
                  <a:pt x="0" y="100457"/>
                </a:moveTo>
                <a:lnTo>
                  <a:pt x="0" y="0"/>
                </a:lnTo>
                <a:lnTo>
                  <a:pt x="13589" y="0"/>
                </a:lnTo>
                <a:lnTo>
                  <a:pt x="13589" y="153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89" name="object 15789"/>
          <p:cNvSpPr/>
          <p:nvPr/>
        </p:nvSpPr>
        <p:spPr>
          <a:xfrm>
            <a:off x="4324108" y="4368419"/>
            <a:ext cx="7620" cy="102235"/>
          </a:xfrm>
          <a:custGeom>
            <a:avLst/>
            <a:gdLst/>
            <a:ahLst/>
            <a:cxnLst/>
            <a:rect l="l" t="t" r="r" b="b"/>
            <a:pathLst>
              <a:path w="7620" h="102235">
                <a:moveTo>
                  <a:pt x="0" y="102235"/>
                </a:moveTo>
                <a:lnTo>
                  <a:pt x="0" y="0"/>
                </a:lnTo>
                <a:lnTo>
                  <a:pt x="7238" y="0"/>
                </a:lnTo>
                <a:lnTo>
                  <a:pt x="7238" y="26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90" name="object 15790"/>
          <p:cNvSpPr/>
          <p:nvPr/>
        </p:nvSpPr>
        <p:spPr>
          <a:xfrm>
            <a:off x="4323854" y="4336034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3937" y="0"/>
                </a:lnTo>
                <a:lnTo>
                  <a:pt x="3937" y="323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91" name="object 15791"/>
          <p:cNvSpPr/>
          <p:nvPr/>
        </p:nvSpPr>
        <p:spPr>
          <a:xfrm>
            <a:off x="4542802" y="46271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92" name="object 15792"/>
          <p:cNvSpPr/>
          <p:nvPr/>
        </p:nvSpPr>
        <p:spPr>
          <a:xfrm>
            <a:off x="4542548" y="45521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93" name="object 15793"/>
          <p:cNvSpPr/>
          <p:nvPr/>
        </p:nvSpPr>
        <p:spPr>
          <a:xfrm>
            <a:off x="4543945" y="47198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94" name="object 15794"/>
          <p:cNvSpPr/>
          <p:nvPr/>
        </p:nvSpPr>
        <p:spPr>
          <a:xfrm>
            <a:off x="4543818" y="46917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95" name="object 15795"/>
          <p:cNvSpPr/>
          <p:nvPr/>
        </p:nvSpPr>
        <p:spPr>
          <a:xfrm>
            <a:off x="4543564" y="46537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96" name="object 15796"/>
          <p:cNvSpPr/>
          <p:nvPr/>
        </p:nvSpPr>
        <p:spPr>
          <a:xfrm>
            <a:off x="4543310" y="4551045"/>
            <a:ext cx="635" cy="102870"/>
          </a:xfrm>
          <a:custGeom>
            <a:avLst/>
            <a:gdLst/>
            <a:ahLst/>
            <a:cxnLst/>
            <a:rect l="l" t="t" r="r" b="b"/>
            <a:pathLst>
              <a:path w="635" h="102870">
                <a:moveTo>
                  <a:pt x="190" y="-4762"/>
                </a:moveTo>
                <a:lnTo>
                  <a:pt x="190" y="10750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97" name="object 15797"/>
          <p:cNvSpPr/>
          <p:nvPr/>
        </p:nvSpPr>
        <p:spPr>
          <a:xfrm>
            <a:off x="4545469" y="4755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98" name="object 15798"/>
          <p:cNvSpPr/>
          <p:nvPr/>
        </p:nvSpPr>
        <p:spPr>
          <a:xfrm>
            <a:off x="4547374" y="4849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99" name="object 15799"/>
          <p:cNvSpPr/>
          <p:nvPr/>
        </p:nvSpPr>
        <p:spPr>
          <a:xfrm>
            <a:off x="4547247" y="48183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00" name="object 15800"/>
          <p:cNvSpPr/>
          <p:nvPr/>
        </p:nvSpPr>
        <p:spPr>
          <a:xfrm>
            <a:off x="4546993" y="4790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01" name="object 15801"/>
          <p:cNvSpPr/>
          <p:nvPr/>
        </p:nvSpPr>
        <p:spPr>
          <a:xfrm>
            <a:off x="4546866" y="47758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02" name="object 15802"/>
          <p:cNvSpPr/>
          <p:nvPr/>
        </p:nvSpPr>
        <p:spPr>
          <a:xfrm>
            <a:off x="4546612" y="47649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03" name="object 15803"/>
          <p:cNvSpPr/>
          <p:nvPr/>
        </p:nvSpPr>
        <p:spPr>
          <a:xfrm>
            <a:off x="4546485" y="47509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04" name="object 15804"/>
          <p:cNvSpPr/>
          <p:nvPr/>
        </p:nvSpPr>
        <p:spPr>
          <a:xfrm>
            <a:off x="4546231" y="4722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05" name="object 15805"/>
          <p:cNvSpPr/>
          <p:nvPr/>
        </p:nvSpPr>
        <p:spPr>
          <a:xfrm>
            <a:off x="4546104" y="47034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06" name="object 15806"/>
          <p:cNvSpPr/>
          <p:nvPr/>
        </p:nvSpPr>
        <p:spPr>
          <a:xfrm>
            <a:off x="4545850" y="46913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07" name="object 15807"/>
          <p:cNvSpPr/>
          <p:nvPr/>
        </p:nvSpPr>
        <p:spPr>
          <a:xfrm>
            <a:off x="4545596" y="4684267"/>
            <a:ext cx="635" cy="71755"/>
          </a:xfrm>
          <a:custGeom>
            <a:avLst/>
            <a:gdLst/>
            <a:ahLst/>
            <a:cxnLst/>
            <a:rect l="l" t="t" r="r" b="b"/>
            <a:pathLst>
              <a:path w="635" h="71754">
                <a:moveTo>
                  <a:pt x="254" y="-4762"/>
                </a:moveTo>
                <a:lnTo>
                  <a:pt x="254" y="7600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08" name="object 15808"/>
          <p:cNvSpPr/>
          <p:nvPr/>
        </p:nvSpPr>
        <p:spPr>
          <a:xfrm>
            <a:off x="4548771" y="4825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09" name="object 15809"/>
          <p:cNvSpPr/>
          <p:nvPr/>
        </p:nvSpPr>
        <p:spPr>
          <a:xfrm>
            <a:off x="4548517" y="47972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10" name="object 15810"/>
          <p:cNvSpPr/>
          <p:nvPr/>
        </p:nvSpPr>
        <p:spPr>
          <a:xfrm>
            <a:off x="4549152" y="4818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11" name="object 15811"/>
          <p:cNvSpPr/>
          <p:nvPr/>
        </p:nvSpPr>
        <p:spPr>
          <a:xfrm>
            <a:off x="4549660" y="48592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12" name="object 15812"/>
          <p:cNvSpPr/>
          <p:nvPr/>
        </p:nvSpPr>
        <p:spPr>
          <a:xfrm>
            <a:off x="4549533" y="47969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13" name="object 15813"/>
          <p:cNvSpPr/>
          <p:nvPr/>
        </p:nvSpPr>
        <p:spPr>
          <a:xfrm>
            <a:off x="4549152" y="4787519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0734"/>
                </a:moveTo>
                <a:lnTo>
                  <a:pt x="0" y="0"/>
                </a:lnTo>
                <a:lnTo>
                  <a:pt x="508" y="0"/>
                </a:lnTo>
                <a:lnTo>
                  <a:pt x="508" y="93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14" name="object 15814"/>
          <p:cNvSpPr/>
          <p:nvPr/>
        </p:nvSpPr>
        <p:spPr>
          <a:xfrm>
            <a:off x="4548644" y="4760214"/>
            <a:ext cx="1270" cy="37465"/>
          </a:xfrm>
          <a:custGeom>
            <a:avLst/>
            <a:gdLst/>
            <a:ahLst/>
            <a:cxnLst/>
            <a:rect l="l" t="t" r="r" b="b"/>
            <a:pathLst>
              <a:path w="1270" h="37464">
                <a:moveTo>
                  <a:pt x="0" y="37084"/>
                </a:moveTo>
                <a:lnTo>
                  <a:pt x="0" y="0"/>
                </a:lnTo>
                <a:lnTo>
                  <a:pt x="762" y="0"/>
                </a:lnTo>
                <a:lnTo>
                  <a:pt x="762" y="273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15" name="object 15815"/>
          <p:cNvSpPr/>
          <p:nvPr/>
        </p:nvSpPr>
        <p:spPr>
          <a:xfrm>
            <a:off x="4548390" y="47351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16" name="object 15816"/>
          <p:cNvSpPr/>
          <p:nvPr/>
        </p:nvSpPr>
        <p:spPr>
          <a:xfrm>
            <a:off x="4548136" y="4717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17" name="object 15817"/>
          <p:cNvSpPr/>
          <p:nvPr/>
        </p:nvSpPr>
        <p:spPr>
          <a:xfrm>
            <a:off x="4548009" y="46934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18" name="object 15818"/>
          <p:cNvSpPr/>
          <p:nvPr/>
        </p:nvSpPr>
        <p:spPr>
          <a:xfrm>
            <a:off x="4547755" y="46713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19" name="object 15819"/>
          <p:cNvSpPr/>
          <p:nvPr/>
        </p:nvSpPr>
        <p:spPr>
          <a:xfrm>
            <a:off x="4545850" y="4661789"/>
            <a:ext cx="2540" cy="22860"/>
          </a:xfrm>
          <a:custGeom>
            <a:avLst/>
            <a:gdLst/>
            <a:ahLst/>
            <a:cxnLst/>
            <a:rect l="l" t="t" r="r" b="b"/>
            <a:pathLst>
              <a:path w="2539" h="22860">
                <a:moveTo>
                  <a:pt x="0" y="22478"/>
                </a:moveTo>
                <a:lnTo>
                  <a:pt x="0" y="0"/>
                </a:lnTo>
                <a:lnTo>
                  <a:pt x="2159" y="0"/>
                </a:lnTo>
                <a:lnTo>
                  <a:pt x="2159" y="95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20" name="object 15820"/>
          <p:cNvSpPr/>
          <p:nvPr/>
        </p:nvSpPr>
        <p:spPr>
          <a:xfrm>
            <a:off x="4545342" y="4635500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524" y="0"/>
                </a:lnTo>
                <a:lnTo>
                  <a:pt x="1524" y="262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21" name="object 15821"/>
          <p:cNvSpPr/>
          <p:nvPr/>
        </p:nvSpPr>
        <p:spPr>
          <a:xfrm>
            <a:off x="4545088" y="462660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22" name="object 15822"/>
          <p:cNvSpPr/>
          <p:nvPr/>
        </p:nvSpPr>
        <p:spPr>
          <a:xfrm>
            <a:off x="4544961" y="4598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23" name="object 15823"/>
          <p:cNvSpPr/>
          <p:nvPr/>
        </p:nvSpPr>
        <p:spPr>
          <a:xfrm>
            <a:off x="4544707" y="45714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24" name="object 15824"/>
          <p:cNvSpPr/>
          <p:nvPr/>
        </p:nvSpPr>
        <p:spPr>
          <a:xfrm>
            <a:off x="4544580" y="45501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25" name="object 15825"/>
          <p:cNvSpPr/>
          <p:nvPr/>
        </p:nvSpPr>
        <p:spPr>
          <a:xfrm>
            <a:off x="4544326" y="45335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26" name="object 15826"/>
          <p:cNvSpPr/>
          <p:nvPr/>
        </p:nvSpPr>
        <p:spPr>
          <a:xfrm>
            <a:off x="4543564" y="4522851"/>
            <a:ext cx="1270" cy="28575"/>
          </a:xfrm>
          <a:custGeom>
            <a:avLst/>
            <a:gdLst/>
            <a:ahLst/>
            <a:cxnLst/>
            <a:rect l="l" t="t" r="r" b="b"/>
            <a:pathLst>
              <a:path w="1270" h="28575">
                <a:moveTo>
                  <a:pt x="0" y="28194"/>
                </a:moveTo>
                <a:lnTo>
                  <a:pt x="0" y="0"/>
                </a:lnTo>
                <a:lnTo>
                  <a:pt x="1016" y="0"/>
                </a:lnTo>
                <a:lnTo>
                  <a:pt x="1016" y="1066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27" name="object 15827"/>
          <p:cNvSpPr/>
          <p:nvPr/>
        </p:nvSpPr>
        <p:spPr>
          <a:xfrm>
            <a:off x="4552962" y="48138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28" name="object 15828"/>
          <p:cNvSpPr/>
          <p:nvPr/>
        </p:nvSpPr>
        <p:spPr>
          <a:xfrm>
            <a:off x="4552708" y="4673472"/>
            <a:ext cx="635" cy="140335"/>
          </a:xfrm>
          <a:custGeom>
            <a:avLst/>
            <a:gdLst/>
            <a:ahLst/>
            <a:cxnLst/>
            <a:rect l="l" t="t" r="r" b="b"/>
            <a:pathLst>
              <a:path w="635" h="140335">
                <a:moveTo>
                  <a:pt x="126" y="-4762"/>
                </a:moveTo>
                <a:lnTo>
                  <a:pt x="126" y="14509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29" name="object 15829"/>
          <p:cNvSpPr/>
          <p:nvPr/>
        </p:nvSpPr>
        <p:spPr>
          <a:xfrm>
            <a:off x="4552581" y="4617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30" name="object 15830"/>
          <p:cNvSpPr/>
          <p:nvPr/>
        </p:nvSpPr>
        <p:spPr>
          <a:xfrm>
            <a:off x="4553724" y="47123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31" name="object 15831"/>
          <p:cNvSpPr/>
          <p:nvPr/>
        </p:nvSpPr>
        <p:spPr>
          <a:xfrm>
            <a:off x="4554613" y="4827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32" name="object 15832"/>
          <p:cNvSpPr/>
          <p:nvPr/>
        </p:nvSpPr>
        <p:spPr>
          <a:xfrm>
            <a:off x="4555375" y="48105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33" name="object 15833"/>
          <p:cNvSpPr/>
          <p:nvPr/>
        </p:nvSpPr>
        <p:spPr>
          <a:xfrm>
            <a:off x="4555248" y="4786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34" name="object 15834"/>
          <p:cNvSpPr/>
          <p:nvPr/>
        </p:nvSpPr>
        <p:spPr>
          <a:xfrm>
            <a:off x="4554994" y="4769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35" name="object 15835"/>
          <p:cNvSpPr/>
          <p:nvPr/>
        </p:nvSpPr>
        <p:spPr>
          <a:xfrm>
            <a:off x="4556137" y="48779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36" name="object 15836"/>
          <p:cNvSpPr/>
          <p:nvPr/>
        </p:nvSpPr>
        <p:spPr>
          <a:xfrm>
            <a:off x="4556010" y="48277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37" name="object 15837"/>
          <p:cNvSpPr/>
          <p:nvPr/>
        </p:nvSpPr>
        <p:spPr>
          <a:xfrm>
            <a:off x="4555756" y="47578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38" name="object 15838"/>
          <p:cNvSpPr/>
          <p:nvPr/>
        </p:nvSpPr>
        <p:spPr>
          <a:xfrm>
            <a:off x="4555121" y="4740528"/>
            <a:ext cx="1270" cy="28575"/>
          </a:xfrm>
          <a:custGeom>
            <a:avLst/>
            <a:gdLst/>
            <a:ahLst/>
            <a:cxnLst/>
            <a:rect l="l" t="t" r="r" b="b"/>
            <a:pathLst>
              <a:path w="1270" h="28575">
                <a:moveTo>
                  <a:pt x="0" y="28575"/>
                </a:moveTo>
                <a:lnTo>
                  <a:pt x="0" y="0"/>
                </a:lnTo>
                <a:lnTo>
                  <a:pt x="762" y="0"/>
                </a:lnTo>
                <a:lnTo>
                  <a:pt x="762" y="172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39" name="object 15839"/>
          <p:cNvSpPr/>
          <p:nvPr/>
        </p:nvSpPr>
        <p:spPr>
          <a:xfrm>
            <a:off x="4554740" y="4700651"/>
            <a:ext cx="1270" cy="127635"/>
          </a:xfrm>
          <a:custGeom>
            <a:avLst/>
            <a:gdLst/>
            <a:ahLst/>
            <a:cxnLst/>
            <a:rect l="l" t="t" r="r" b="b"/>
            <a:pathLst>
              <a:path w="1270" h="127635">
                <a:moveTo>
                  <a:pt x="381" y="-4762"/>
                </a:moveTo>
                <a:lnTo>
                  <a:pt x="381" y="13188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40" name="object 15840"/>
          <p:cNvSpPr/>
          <p:nvPr/>
        </p:nvSpPr>
        <p:spPr>
          <a:xfrm>
            <a:off x="4554486" y="46687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41" name="object 15841"/>
          <p:cNvSpPr/>
          <p:nvPr/>
        </p:nvSpPr>
        <p:spPr>
          <a:xfrm>
            <a:off x="4556772" y="4678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42" name="object 15842"/>
          <p:cNvSpPr/>
          <p:nvPr/>
        </p:nvSpPr>
        <p:spPr>
          <a:xfrm>
            <a:off x="4557661" y="47470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43" name="object 15843"/>
          <p:cNvSpPr/>
          <p:nvPr/>
        </p:nvSpPr>
        <p:spPr>
          <a:xfrm>
            <a:off x="4561090" y="4854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44" name="object 15844"/>
          <p:cNvSpPr/>
          <p:nvPr/>
        </p:nvSpPr>
        <p:spPr>
          <a:xfrm>
            <a:off x="4561471" y="48977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45" name="object 15845"/>
          <p:cNvSpPr/>
          <p:nvPr/>
        </p:nvSpPr>
        <p:spPr>
          <a:xfrm>
            <a:off x="4562233" y="49719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46" name="object 15846"/>
          <p:cNvSpPr/>
          <p:nvPr/>
        </p:nvSpPr>
        <p:spPr>
          <a:xfrm>
            <a:off x="4562106" y="4923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47" name="object 15847"/>
          <p:cNvSpPr/>
          <p:nvPr/>
        </p:nvSpPr>
        <p:spPr>
          <a:xfrm>
            <a:off x="4561852" y="48931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48" name="object 15848"/>
          <p:cNvSpPr/>
          <p:nvPr/>
        </p:nvSpPr>
        <p:spPr>
          <a:xfrm>
            <a:off x="4562614" y="48826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49" name="object 15849"/>
          <p:cNvSpPr/>
          <p:nvPr/>
        </p:nvSpPr>
        <p:spPr>
          <a:xfrm>
            <a:off x="4561979" y="4859909"/>
            <a:ext cx="1270" cy="33655"/>
          </a:xfrm>
          <a:custGeom>
            <a:avLst/>
            <a:gdLst/>
            <a:ahLst/>
            <a:cxnLst/>
            <a:rect l="l" t="t" r="r" b="b"/>
            <a:pathLst>
              <a:path w="1270" h="33654">
                <a:moveTo>
                  <a:pt x="0" y="33274"/>
                </a:moveTo>
                <a:lnTo>
                  <a:pt x="0" y="0"/>
                </a:lnTo>
                <a:lnTo>
                  <a:pt x="762" y="0"/>
                </a:lnTo>
                <a:lnTo>
                  <a:pt x="762" y="227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50" name="object 15850"/>
          <p:cNvSpPr/>
          <p:nvPr/>
        </p:nvSpPr>
        <p:spPr>
          <a:xfrm>
            <a:off x="4561598" y="4844541"/>
            <a:ext cx="1270" cy="53340"/>
          </a:xfrm>
          <a:custGeom>
            <a:avLst/>
            <a:gdLst/>
            <a:ahLst/>
            <a:cxnLst/>
            <a:rect l="l" t="t" r="r" b="b"/>
            <a:pathLst>
              <a:path w="1270" h="53339">
                <a:moveTo>
                  <a:pt x="0" y="53212"/>
                </a:moveTo>
                <a:lnTo>
                  <a:pt x="0" y="0"/>
                </a:lnTo>
                <a:lnTo>
                  <a:pt x="762" y="0"/>
                </a:lnTo>
                <a:lnTo>
                  <a:pt x="762" y="153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51" name="object 15851"/>
          <p:cNvSpPr/>
          <p:nvPr/>
        </p:nvSpPr>
        <p:spPr>
          <a:xfrm>
            <a:off x="4561217" y="4836414"/>
            <a:ext cx="1270" cy="18415"/>
          </a:xfrm>
          <a:custGeom>
            <a:avLst/>
            <a:gdLst/>
            <a:ahLst/>
            <a:cxnLst/>
            <a:rect l="l" t="t" r="r" b="b"/>
            <a:pathLst>
              <a:path w="1270" h="18414">
                <a:moveTo>
                  <a:pt x="0" y="18414"/>
                </a:moveTo>
                <a:lnTo>
                  <a:pt x="0" y="0"/>
                </a:lnTo>
                <a:lnTo>
                  <a:pt x="762" y="0"/>
                </a:lnTo>
                <a:lnTo>
                  <a:pt x="762" y="8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52" name="object 15852"/>
          <p:cNvSpPr/>
          <p:nvPr/>
        </p:nvSpPr>
        <p:spPr>
          <a:xfrm>
            <a:off x="4560963" y="48086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53" name="object 15853"/>
          <p:cNvSpPr/>
          <p:nvPr/>
        </p:nvSpPr>
        <p:spPr>
          <a:xfrm>
            <a:off x="4563249" y="49588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54" name="object 15854"/>
          <p:cNvSpPr/>
          <p:nvPr/>
        </p:nvSpPr>
        <p:spPr>
          <a:xfrm>
            <a:off x="4563630" y="48941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55" name="object 15855"/>
          <p:cNvSpPr/>
          <p:nvPr/>
        </p:nvSpPr>
        <p:spPr>
          <a:xfrm>
            <a:off x="4564900" y="49302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56" name="object 15856"/>
          <p:cNvSpPr/>
          <p:nvPr/>
        </p:nvSpPr>
        <p:spPr>
          <a:xfrm>
            <a:off x="4564773" y="48975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57" name="object 15857"/>
          <p:cNvSpPr/>
          <p:nvPr/>
        </p:nvSpPr>
        <p:spPr>
          <a:xfrm>
            <a:off x="4564519" y="48821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58" name="object 15858"/>
          <p:cNvSpPr/>
          <p:nvPr/>
        </p:nvSpPr>
        <p:spPr>
          <a:xfrm>
            <a:off x="4564392" y="4869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59" name="object 15859"/>
          <p:cNvSpPr/>
          <p:nvPr/>
        </p:nvSpPr>
        <p:spPr>
          <a:xfrm>
            <a:off x="4566043" y="49528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60" name="object 15860"/>
          <p:cNvSpPr/>
          <p:nvPr/>
        </p:nvSpPr>
        <p:spPr>
          <a:xfrm>
            <a:off x="4567059" y="5067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61" name="object 15861"/>
          <p:cNvSpPr/>
          <p:nvPr/>
        </p:nvSpPr>
        <p:spPr>
          <a:xfrm>
            <a:off x="4566805" y="50469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62" name="object 15862"/>
          <p:cNvSpPr/>
          <p:nvPr/>
        </p:nvSpPr>
        <p:spPr>
          <a:xfrm>
            <a:off x="4567440" y="50473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63" name="object 15863"/>
          <p:cNvSpPr/>
          <p:nvPr/>
        </p:nvSpPr>
        <p:spPr>
          <a:xfrm>
            <a:off x="4567821" y="5066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64" name="object 15864"/>
          <p:cNvSpPr/>
          <p:nvPr/>
        </p:nvSpPr>
        <p:spPr>
          <a:xfrm>
            <a:off x="4568202" y="50606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65" name="object 15865"/>
          <p:cNvSpPr/>
          <p:nvPr/>
        </p:nvSpPr>
        <p:spPr>
          <a:xfrm>
            <a:off x="4567821" y="5046979"/>
            <a:ext cx="635" cy="19685"/>
          </a:xfrm>
          <a:custGeom>
            <a:avLst/>
            <a:gdLst/>
            <a:ahLst/>
            <a:cxnLst/>
            <a:rect l="l" t="t" r="r" b="b"/>
            <a:pathLst>
              <a:path w="635" h="19685">
                <a:moveTo>
                  <a:pt x="0" y="19685"/>
                </a:moveTo>
                <a:lnTo>
                  <a:pt x="0" y="0"/>
                </a:lnTo>
                <a:lnTo>
                  <a:pt x="381" y="0"/>
                </a:lnTo>
                <a:lnTo>
                  <a:pt x="381" y="137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66" name="object 15866"/>
          <p:cNvSpPr/>
          <p:nvPr/>
        </p:nvSpPr>
        <p:spPr>
          <a:xfrm>
            <a:off x="4567440" y="5033136"/>
            <a:ext cx="635" cy="14604"/>
          </a:xfrm>
          <a:custGeom>
            <a:avLst/>
            <a:gdLst/>
            <a:ahLst/>
            <a:cxnLst/>
            <a:rect l="l" t="t" r="r" b="b"/>
            <a:pathLst>
              <a:path w="635" h="14604">
                <a:moveTo>
                  <a:pt x="0" y="14224"/>
                </a:moveTo>
                <a:lnTo>
                  <a:pt x="0" y="0"/>
                </a:lnTo>
                <a:lnTo>
                  <a:pt x="635" y="0"/>
                </a:lnTo>
                <a:lnTo>
                  <a:pt x="635" y="138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67" name="object 15867"/>
          <p:cNvSpPr/>
          <p:nvPr/>
        </p:nvSpPr>
        <p:spPr>
          <a:xfrm>
            <a:off x="4566932" y="5030089"/>
            <a:ext cx="1270" cy="17145"/>
          </a:xfrm>
          <a:custGeom>
            <a:avLst/>
            <a:gdLst/>
            <a:ahLst/>
            <a:cxnLst/>
            <a:rect l="l" t="t" r="r" b="b"/>
            <a:pathLst>
              <a:path w="1270" h="17145">
                <a:moveTo>
                  <a:pt x="0" y="16890"/>
                </a:moveTo>
                <a:lnTo>
                  <a:pt x="0" y="0"/>
                </a:lnTo>
                <a:lnTo>
                  <a:pt x="889" y="0"/>
                </a:lnTo>
                <a:lnTo>
                  <a:pt x="889" y="30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68" name="object 15868"/>
          <p:cNvSpPr/>
          <p:nvPr/>
        </p:nvSpPr>
        <p:spPr>
          <a:xfrm>
            <a:off x="4568583" y="50194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69" name="object 15869"/>
          <p:cNvSpPr/>
          <p:nvPr/>
        </p:nvSpPr>
        <p:spPr>
          <a:xfrm>
            <a:off x="4567440" y="5004434"/>
            <a:ext cx="1270" cy="26034"/>
          </a:xfrm>
          <a:custGeom>
            <a:avLst/>
            <a:gdLst/>
            <a:ahLst/>
            <a:cxnLst/>
            <a:rect l="l" t="t" r="r" b="b"/>
            <a:pathLst>
              <a:path w="1270" h="26035">
                <a:moveTo>
                  <a:pt x="0" y="25653"/>
                </a:moveTo>
                <a:lnTo>
                  <a:pt x="0" y="0"/>
                </a:lnTo>
                <a:lnTo>
                  <a:pt x="1143" y="0"/>
                </a:lnTo>
                <a:lnTo>
                  <a:pt x="1143" y="149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70" name="object 15870"/>
          <p:cNvSpPr/>
          <p:nvPr/>
        </p:nvSpPr>
        <p:spPr>
          <a:xfrm>
            <a:off x="4569345" y="50622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71" name="object 15871"/>
          <p:cNvSpPr/>
          <p:nvPr/>
        </p:nvSpPr>
        <p:spPr>
          <a:xfrm>
            <a:off x="4569853" y="50399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72" name="object 15872"/>
          <p:cNvSpPr/>
          <p:nvPr/>
        </p:nvSpPr>
        <p:spPr>
          <a:xfrm>
            <a:off x="4569726" y="5023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73" name="object 15873"/>
          <p:cNvSpPr/>
          <p:nvPr/>
        </p:nvSpPr>
        <p:spPr>
          <a:xfrm>
            <a:off x="4569345" y="5016119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254" y="-4762"/>
                </a:moveTo>
                <a:lnTo>
                  <a:pt x="254" y="5086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74" name="object 15874"/>
          <p:cNvSpPr/>
          <p:nvPr/>
        </p:nvSpPr>
        <p:spPr>
          <a:xfrm>
            <a:off x="4570234" y="5083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75" name="object 15875"/>
          <p:cNvSpPr/>
          <p:nvPr/>
        </p:nvSpPr>
        <p:spPr>
          <a:xfrm>
            <a:off x="4570869" y="51009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76" name="object 15876"/>
          <p:cNvSpPr/>
          <p:nvPr/>
        </p:nvSpPr>
        <p:spPr>
          <a:xfrm>
            <a:off x="4570615" y="50779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77" name="object 15877"/>
          <p:cNvSpPr/>
          <p:nvPr/>
        </p:nvSpPr>
        <p:spPr>
          <a:xfrm>
            <a:off x="4571377" y="5089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78" name="object 15878"/>
          <p:cNvSpPr/>
          <p:nvPr/>
        </p:nvSpPr>
        <p:spPr>
          <a:xfrm>
            <a:off x="4571250" y="5062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79" name="object 15879"/>
          <p:cNvSpPr/>
          <p:nvPr/>
        </p:nvSpPr>
        <p:spPr>
          <a:xfrm>
            <a:off x="4570742" y="5052059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908"/>
                </a:moveTo>
                <a:lnTo>
                  <a:pt x="0" y="0"/>
                </a:lnTo>
                <a:lnTo>
                  <a:pt x="635" y="0"/>
                </a:lnTo>
                <a:lnTo>
                  <a:pt x="635" y="106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80" name="object 15880"/>
          <p:cNvSpPr/>
          <p:nvPr/>
        </p:nvSpPr>
        <p:spPr>
          <a:xfrm>
            <a:off x="4572012" y="50763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81" name="object 15881"/>
          <p:cNvSpPr/>
          <p:nvPr/>
        </p:nvSpPr>
        <p:spPr>
          <a:xfrm>
            <a:off x="4571758" y="50459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82" name="object 15882"/>
          <p:cNvSpPr/>
          <p:nvPr/>
        </p:nvSpPr>
        <p:spPr>
          <a:xfrm>
            <a:off x="4571123" y="5039867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191"/>
                </a:moveTo>
                <a:lnTo>
                  <a:pt x="0" y="0"/>
                </a:lnTo>
                <a:lnTo>
                  <a:pt x="762" y="0"/>
                </a:lnTo>
                <a:lnTo>
                  <a:pt x="762" y="609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83" name="object 15883"/>
          <p:cNvSpPr/>
          <p:nvPr/>
        </p:nvSpPr>
        <p:spPr>
          <a:xfrm>
            <a:off x="4570361" y="5030342"/>
            <a:ext cx="1270" cy="53340"/>
          </a:xfrm>
          <a:custGeom>
            <a:avLst/>
            <a:gdLst/>
            <a:ahLst/>
            <a:cxnLst/>
            <a:rect l="l" t="t" r="r" b="b"/>
            <a:pathLst>
              <a:path w="1270" h="53339">
                <a:moveTo>
                  <a:pt x="0" y="53086"/>
                </a:moveTo>
                <a:lnTo>
                  <a:pt x="0" y="0"/>
                </a:lnTo>
                <a:lnTo>
                  <a:pt x="1143" y="0"/>
                </a:lnTo>
                <a:lnTo>
                  <a:pt x="1143" y="95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84" name="object 15884"/>
          <p:cNvSpPr/>
          <p:nvPr/>
        </p:nvSpPr>
        <p:spPr>
          <a:xfrm>
            <a:off x="4572393" y="50645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85" name="object 15885"/>
          <p:cNvSpPr/>
          <p:nvPr/>
        </p:nvSpPr>
        <p:spPr>
          <a:xfrm>
            <a:off x="4572901" y="50744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86" name="object 15886"/>
          <p:cNvSpPr/>
          <p:nvPr/>
        </p:nvSpPr>
        <p:spPr>
          <a:xfrm>
            <a:off x="4572774" y="5058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87" name="object 15887"/>
          <p:cNvSpPr/>
          <p:nvPr/>
        </p:nvSpPr>
        <p:spPr>
          <a:xfrm>
            <a:off x="4572393" y="5047488"/>
            <a:ext cx="635" cy="17145"/>
          </a:xfrm>
          <a:custGeom>
            <a:avLst/>
            <a:gdLst/>
            <a:ahLst/>
            <a:cxnLst/>
            <a:rect l="l" t="t" r="r" b="b"/>
            <a:pathLst>
              <a:path w="635" h="17145">
                <a:moveTo>
                  <a:pt x="0" y="17017"/>
                </a:moveTo>
                <a:lnTo>
                  <a:pt x="0" y="0"/>
                </a:lnTo>
                <a:lnTo>
                  <a:pt x="508" y="0"/>
                </a:lnTo>
                <a:lnTo>
                  <a:pt x="508" y="105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88" name="object 15888"/>
          <p:cNvSpPr/>
          <p:nvPr/>
        </p:nvSpPr>
        <p:spPr>
          <a:xfrm>
            <a:off x="4573536" y="5045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89" name="object 15889"/>
          <p:cNvSpPr/>
          <p:nvPr/>
        </p:nvSpPr>
        <p:spPr>
          <a:xfrm>
            <a:off x="4573282" y="50363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90" name="object 15890"/>
          <p:cNvSpPr/>
          <p:nvPr/>
        </p:nvSpPr>
        <p:spPr>
          <a:xfrm>
            <a:off x="4572647" y="5028310"/>
            <a:ext cx="1270" cy="19685"/>
          </a:xfrm>
          <a:custGeom>
            <a:avLst/>
            <a:gdLst/>
            <a:ahLst/>
            <a:cxnLst/>
            <a:rect l="l" t="t" r="r" b="b"/>
            <a:pathLst>
              <a:path w="1270" h="19685">
                <a:moveTo>
                  <a:pt x="0" y="19176"/>
                </a:moveTo>
                <a:lnTo>
                  <a:pt x="0" y="0"/>
                </a:lnTo>
                <a:lnTo>
                  <a:pt x="762" y="0"/>
                </a:lnTo>
                <a:lnTo>
                  <a:pt x="762" y="80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91" name="object 15891"/>
          <p:cNvSpPr/>
          <p:nvPr/>
        </p:nvSpPr>
        <p:spPr>
          <a:xfrm>
            <a:off x="4570869" y="5015357"/>
            <a:ext cx="2540" cy="15240"/>
          </a:xfrm>
          <a:custGeom>
            <a:avLst/>
            <a:gdLst/>
            <a:ahLst/>
            <a:cxnLst/>
            <a:rect l="l" t="t" r="r" b="b"/>
            <a:pathLst>
              <a:path w="2539" h="15239">
                <a:moveTo>
                  <a:pt x="0" y="14986"/>
                </a:moveTo>
                <a:lnTo>
                  <a:pt x="0" y="0"/>
                </a:lnTo>
                <a:lnTo>
                  <a:pt x="2159" y="0"/>
                </a:lnTo>
                <a:lnTo>
                  <a:pt x="2159" y="129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92" name="object 15892"/>
          <p:cNvSpPr/>
          <p:nvPr/>
        </p:nvSpPr>
        <p:spPr>
          <a:xfrm>
            <a:off x="4569599" y="5001640"/>
            <a:ext cx="2540" cy="14604"/>
          </a:xfrm>
          <a:custGeom>
            <a:avLst/>
            <a:gdLst/>
            <a:ahLst/>
            <a:cxnLst/>
            <a:rect l="l" t="t" r="r" b="b"/>
            <a:pathLst>
              <a:path w="2539" h="14604">
                <a:moveTo>
                  <a:pt x="0" y="14477"/>
                </a:moveTo>
                <a:lnTo>
                  <a:pt x="0" y="0"/>
                </a:lnTo>
                <a:lnTo>
                  <a:pt x="2413" y="0"/>
                </a:lnTo>
                <a:lnTo>
                  <a:pt x="2413" y="1371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93" name="object 15893"/>
          <p:cNvSpPr/>
          <p:nvPr/>
        </p:nvSpPr>
        <p:spPr>
          <a:xfrm>
            <a:off x="4569091" y="4994021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76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94" name="object 15894"/>
          <p:cNvSpPr/>
          <p:nvPr/>
        </p:nvSpPr>
        <p:spPr>
          <a:xfrm>
            <a:off x="4568964" y="497878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95" name="object 15895"/>
          <p:cNvSpPr/>
          <p:nvPr/>
        </p:nvSpPr>
        <p:spPr>
          <a:xfrm>
            <a:off x="4567948" y="4970145"/>
            <a:ext cx="1905" cy="34290"/>
          </a:xfrm>
          <a:custGeom>
            <a:avLst/>
            <a:gdLst/>
            <a:ahLst/>
            <a:cxnLst/>
            <a:rect l="l" t="t" r="r" b="b"/>
            <a:pathLst>
              <a:path w="1904" h="34289">
                <a:moveTo>
                  <a:pt x="0" y="34289"/>
                </a:moveTo>
                <a:lnTo>
                  <a:pt x="0" y="0"/>
                </a:lnTo>
                <a:lnTo>
                  <a:pt x="1524" y="0"/>
                </a:lnTo>
                <a:lnTo>
                  <a:pt x="1524" y="863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96" name="object 15896"/>
          <p:cNvSpPr/>
          <p:nvPr/>
        </p:nvSpPr>
        <p:spPr>
          <a:xfrm>
            <a:off x="4566678" y="4946903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032" y="0"/>
                </a:lnTo>
                <a:lnTo>
                  <a:pt x="2032" y="232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97" name="object 15897"/>
          <p:cNvSpPr/>
          <p:nvPr/>
        </p:nvSpPr>
        <p:spPr>
          <a:xfrm>
            <a:off x="4574298" y="50092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98" name="object 15898"/>
          <p:cNvSpPr/>
          <p:nvPr/>
        </p:nvSpPr>
        <p:spPr>
          <a:xfrm>
            <a:off x="4574044" y="49890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99" name="object 15899"/>
          <p:cNvSpPr/>
          <p:nvPr/>
        </p:nvSpPr>
        <p:spPr>
          <a:xfrm>
            <a:off x="4575187" y="50288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00" name="object 15900"/>
          <p:cNvSpPr/>
          <p:nvPr/>
        </p:nvSpPr>
        <p:spPr>
          <a:xfrm>
            <a:off x="4575060" y="50172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01" name="object 15901"/>
          <p:cNvSpPr/>
          <p:nvPr/>
        </p:nvSpPr>
        <p:spPr>
          <a:xfrm>
            <a:off x="4574806" y="50049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02" name="object 15902"/>
          <p:cNvSpPr/>
          <p:nvPr/>
        </p:nvSpPr>
        <p:spPr>
          <a:xfrm>
            <a:off x="4574679" y="4988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03" name="object 15903"/>
          <p:cNvSpPr/>
          <p:nvPr/>
        </p:nvSpPr>
        <p:spPr>
          <a:xfrm>
            <a:off x="4574171" y="4966334"/>
            <a:ext cx="635" cy="22860"/>
          </a:xfrm>
          <a:custGeom>
            <a:avLst/>
            <a:gdLst/>
            <a:ahLst/>
            <a:cxnLst/>
            <a:rect l="l" t="t" r="r" b="b"/>
            <a:pathLst>
              <a:path w="635" h="22860">
                <a:moveTo>
                  <a:pt x="0" y="22733"/>
                </a:moveTo>
                <a:lnTo>
                  <a:pt x="0" y="0"/>
                </a:lnTo>
                <a:lnTo>
                  <a:pt x="635" y="0"/>
                </a:lnTo>
                <a:lnTo>
                  <a:pt x="635" y="222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04" name="object 15904"/>
          <p:cNvSpPr/>
          <p:nvPr/>
        </p:nvSpPr>
        <p:spPr>
          <a:xfrm>
            <a:off x="4573917" y="4942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05" name="object 15905"/>
          <p:cNvSpPr/>
          <p:nvPr/>
        </p:nvSpPr>
        <p:spPr>
          <a:xfrm>
            <a:off x="4567694" y="4939284"/>
            <a:ext cx="6985" cy="7620"/>
          </a:xfrm>
          <a:custGeom>
            <a:avLst/>
            <a:gdLst/>
            <a:ahLst/>
            <a:cxnLst/>
            <a:rect l="l" t="t" r="r" b="b"/>
            <a:pathLst>
              <a:path w="6985" h="7620">
                <a:moveTo>
                  <a:pt x="0" y="7620"/>
                </a:moveTo>
                <a:lnTo>
                  <a:pt x="0" y="0"/>
                </a:lnTo>
                <a:lnTo>
                  <a:pt x="6477" y="0"/>
                </a:lnTo>
                <a:lnTo>
                  <a:pt x="6477" y="33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06" name="object 15906"/>
          <p:cNvSpPr/>
          <p:nvPr/>
        </p:nvSpPr>
        <p:spPr>
          <a:xfrm>
            <a:off x="4575822" y="49923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07" name="object 15907"/>
          <p:cNvSpPr/>
          <p:nvPr/>
        </p:nvSpPr>
        <p:spPr>
          <a:xfrm>
            <a:off x="4575568" y="4948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08" name="object 15908"/>
          <p:cNvSpPr/>
          <p:nvPr/>
        </p:nvSpPr>
        <p:spPr>
          <a:xfrm>
            <a:off x="4576584" y="50765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09" name="object 15909"/>
          <p:cNvSpPr/>
          <p:nvPr/>
        </p:nvSpPr>
        <p:spPr>
          <a:xfrm>
            <a:off x="4577092" y="5080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10" name="object 15910"/>
          <p:cNvSpPr/>
          <p:nvPr/>
        </p:nvSpPr>
        <p:spPr>
          <a:xfrm>
            <a:off x="4576965" y="5060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11" name="object 15911"/>
          <p:cNvSpPr/>
          <p:nvPr/>
        </p:nvSpPr>
        <p:spPr>
          <a:xfrm>
            <a:off x="4576711" y="5056123"/>
            <a:ext cx="635" cy="20955"/>
          </a:xfrm>
          <a:custGeom>
            <a:avLst/>
            <a:gdLst/>
            <a:ahLst/>
            <a:cxnLst/>
            <a:rect l="l" t="t" r="r" b="b"/>
            <a:pathLst>
              <a:path w="635" h="20954">
                <a:moveTo>
                  <a:pt x="0" y="20447"/>
                </a:moveTo>
                <a:lnTo>
                  <a:pt x="0" y="0"/>
                </a:lnTo>
                <a:lnTo>
                  <a:pt x="381" y="0"/>
                </a:lnTo>
                <a:lnTo>
                  <a:pt x="381" y="46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12" name="object 15912"/>
          <p:cNvSpPr/>
          <p:nvPr/>
        </p:nvSpPr>
        <p:spPr>
          <a:xfrm>
            <a:off x="4577473" y="50308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13" name="object 15913"/>
          <p:cNvSpPr/>
          <p:nvPr/>
        </p:nvSpPr>
        <p:spPr>
          <a:xfrm>
            <a:off x="4576838" y="5018404"/>
            <a:ext cx="1270" cy="38100"/>
          </a:xfrm>
          <a:custGeom>
            <a:avLst/>
            <a:gdLst/>
            <a:ahLst/>
            <a:cxnLst/>
            <a:rect l="l" t="t" r="r" b="b"/>
            <a:pathLst>
              <a:path w="1270" h="38100">
                <a:moveTo>
                  <a:pt x="0" y="37719"/>
                </a:moveTo>
                <a:lnTo>
                  <a:pt x="0" y="0"/>
                </a:lnTo>
                <a:lnTo>
                  <a:pt x="762" y="0"/>
                </a:lnTo>
                <a:lnTo>
                  <a:pt x="762" y="124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14" name="object 15914"/>
          <p:cNvSpPr/>
          <p:nvPr/>
        </p:nvSpPr>
        <p:spPr>
          <a:xfrm>
            <a:off x="4576330" y="5004053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15" name="object 15915"/>
          <p:cNvSpPr/>
          <p:nvPr/>
        </p:nvSpPr>
        <p:spPr>
          <a:xfrm>
            <a:off x="4577854" y="50567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16" name="object 15916"/>
          <p:cNvSpPr/>
          <p:nvPr/>
        </p:nvSpPr>
        <p:spPr>
          <a:xfrm>
            <a:off x="4578235" y="50201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17" name="object 15917"/>
          <p:cNvSpPr/>
          <p:nvPr/>
        </p:nvSpPr>
        <p:spPr>
          <a:xfrm>
            <a:off x="4577981" y="5008245"/>
            <a:ext cx="635" cy="48895"/>
          </a:xfrm>
          <a:custGeom>
            <a:avLst/>
            <a:gdLst/>
            <a:ahLst/>
            <a:cxnLst/>
            <a:rect l="l" t="t" r="r" b="b"/>
            <a:pathLst>
              <a:path w="635" h="48895">
                <a:moveTo>
                  <a:pt x="190" y="-4762"/>
                </a:moveTo>
                <a:lnTo>
                  <a:pt x="190" y="5327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18" name="object 15918"/>
          <p:cNvSpPr/>
          <p:nvPr/>
        </p:nvSpPr>
        <p:spPr>
          <a:xfrm>
            <a:off x="4578616" y="50297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19" name="object 15919"/>
          <p:cNvSpPr/>
          <p:nvPr/>
        </p:nvSpPr>
        <p:spPr>
          <a:xfrm>
            <a:off x="4578997" y="50511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20" name="object 15920"/>
          <p:cNvSpPr/>
          <p:nvPr/>
        </p:nvSpPr>
        <p:spPr>
          <a:xfrm>
            <a:off x="4579632" y="50300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21" name="object 15921"/>
          <p:cNvSpPr/>
          <p:nvPr/>
        </p:nvSpPr>
        <p:spPr>
          <a:xfrm>
            <a:off x="4579378" y="5013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22" name="object 15922"/>
          <p:cNvSpPr/>
          <p:nvPr/>
        </p:nvSpPr>
        <p:spPr>
          <a:xfrm>
            <a:off x="4579124" y="5004308"/>
            <a:ext cx="635" cy="46990"/>
          </a:xfrm>
          <a:custGeom>
            <a:avLst/>
            <a:gdLst/>
            <a:ahLst/>
            <a:cxnLst/>
            <a:rect l="l" t="t" r="r" b="b"/>
            <a:pathLst>
              <a:path w="635" h="46989">
                <a:moveTo>
                  <a:pt x="190" y="-4762"/>
                </a:moveTo>
                <a:lnTo>
                  <a:pt x="190" y="5162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23" name="object 15923"/>
          <p:cNvSpPr/>
          <p:nvPr/>
        </p:nvSpPr>
        <p:spPr>
          <a:xfrm>
            <a:off x="4578743" y="4993132"/>
            <a:ext cx="635" cy="36830"/>
          </a:xfrm>
          <a:custGeom>
            <a:avLst/>
            <a:gdLst/>
            <a:ahLst/>
            <a:cxnLst/>
            <a:rect l="l" t="t" r="r" b="b"/>
            <a:pathLst>
              <a:path w="635" h="36829">
                <a:moveTo>
                  <a:pt x="0" y="36575"/>
                </a:moveTo>
                <a:lnTo>
                  <a:pt x="0" y="0"/>
                </a:lnTo>
                <a:lnTo>
                  <a:pt x="635" y="0"/>
                </a:lnTo>
                <a:lnTo>
                  <a:pt x="635" y="111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24" name="object 15924"/>
          <p:cNvSpPr/>
          <p:nvPr/>
        </p:nvSpPr>
        <p:spPr>
          <a:xfrm>
            <a:off x="4578235" y="4984750"/>
            <a:ext cx="1270" cy="23495"/>
          </a:xfrm>
          <a:custGeom>
            <a:avLst/>
            <a:gdLst/>
            <a:ahLst/>
            <a:cxnLst/>
            <a:rect l="l" t="t" r="r" b="b"/>
            <a:pathLst>
              <a:path w="1270" h="23495">
                <a:moveTo>
                  <a:pt x="0" y="23495"/>
                </a:moveTo>
                <a:lnTo>
                  <a:pt x="0" y="0"/>
                </a:lnTo>
                <a:lnTo>
                  <a:pt x="762" y="0"/>
                </a:lnTo>
                <a:lnTo>
                  <a:pt x="762" y="83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25" name="object 15925"/>
          <p:cNvSpPr/>
          <p:nvPr/>
        </p:nvSpPr>
        <p:spPr>
          <a:xfrm>
            <a:off x="4576838" y="4973446"/>
            <a:ext cx="1905" cy="31115"/>
          </a:xfrm>
          <a:custGeom>
            <a:avLst/>
            <a:gdLst/>
            <a:ahLst/>
            <a:cxnLst/>
            <a:rect l="l" t="t" r="r" b="b"/>
            <a:pathLst>
              <a:path w="1904" h="31114">
                <a:moveTo>
                  <a:pt x="0" y="30607"/>
                </a:moveTo>
                <a:lnTo>
                  <a:pt x="0" y="0"/>
                </a:lnTo>
                <a:lnTo>
                  <a:pt x="1778" y="0"/>
                </a:lnTo>
                <a:lnTo>
                  <a:pt x="1778" y="113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26" name="object 15926"/>
          <p:cNvSpPr/>
          <p:nvPr/>
        </p:nvSpPr>
        <p:spPr>
          <a:xfrm>
            <a:off x="4576203" y="4948301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2514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27" name="object 15927"/>
          <p:cNvSpPr/>
          <p:nvPr/>
        </p:nvSpPr>
        <p:spPr>
          <a:xfrm>
            <a:off x="4575695" y="4936871"/>
            <a:ext cx="1270" cy="12065"/>
          </a:xfrm>
          <a:custGeom>
            <a:avLst/>
            <a:gdLst/>
            <a:ahLst/>
            <a:cxnLst/>
            <a:rect l="l" t="t" r="r" b="b"/>
            <a:pathLst>
              <a:path w="1270" h="12064">
                <a:moveTo>
                  <a:pt x="0" y="11937"/>
                </a:moveTo>
                <a:lnTo>
                  <a:pt x="0" y="0"/>
                </a:lnTo>
                <a:lnTo>
                  <a:pt x="1270" y="0"/>
                </a:lnTo>
                <a:lnTo>
                  <a:pt x="1270" y="11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28" name="object 15928"/>
          <p:cNvSpPr/>
          <p:nvPr/>
        </p:nvSpPr>
        <p:spPr>
          <a:xfrm>
            <a:off x="4580140" y="49828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29" name="object 15929"/>
          <p:cNvSpPr/>
          <p:nvPr/>
        </p:nvSpPr>
        <p:spPr>
          <a:xfrm>
            <a:off x="4580775" y="49814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30" name="object 15930"/>
          <p:cNvSpPr/>
          <p:nvPr/>
        </p:nvSpPr>
        <p:spPr>
          <a:xfrm>
            <a:off x="4581537" y="50819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31" name="object 15931"/>
          <p:cNvSpPr/>
          <p:nvPr/>
        </p:nvSpPr>
        <p:spPr>
          <a:xfrm>
            <a:off x="4581283" y="49872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32" name="object 15932"/>
          <p:cNvSpPr/>
          <p:nvPr/>
        </p:nvSpPr>
        <p:spPr>
          <a:xfrm>
            <a:off x="4582045" y="50713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33" name="object 15933"/>
          <p:cNvSpPr/>
          <p:nvPr/>
        </p:nvSpPr>
        <p:spPr>
          <a:xfrm>
            <a:off x="4582426" y="5034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34" name="object 15934"/>
          <p:cNvSpPr/>
          <p:nvPr/>
        </p:nvSpPr>
        <p:spPr>
          <a:xfrm>
            <a:off x="4582807" y="5036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35" name="object 15935"/>
          <p:cNvSpPr/>
          <p:nvPr/>
        </p:nvSpPr>
        <p:spPr>
          <a:xfrm>
            <a:off x="4583442" y="50918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36" name="object 15936"/>
          <p:cNvSpPr/>
          <p:nvPr/>
        </p:nvSpPr>
        <p:spPr>
          <a:xfrm>
            <a:off x="4583188" y="50336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37" name="object 15937"/>
          <p:cNvSpPr/>
          <p:nvPr/>
        </p:nvSpPr>
        <p:spPr>
          <a:xfrm>
            <a:off x="4583950" y="5065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38" name="object 15938"/>
          <p:cNvSpPr/>
          <p:nvPr/>
        </p:nvSpPr>
        <p:spPr>
          <a:xfrm>
            <a:off x="4583823" y="50238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39" name="object 15939"/>
          <p:cNvSpPr/>
          <p:nvPr/>
        </p:nvSpPr>
        <p:spPr>
          <a:xfrm>
            <a:off x="4583315" y="5014086"/>
            <a:ext cx="635" cy="19685"/>
          </a:xfrm>
          <a:custGeom>
            <a:avLst/>
            <a:gdLst/>
            <a:ahLst/>
            <a:cxnLst/>
            <a:rect l="l" t="t" r="r" b="b"/>
            <a:pathLst>
              <a:path w="635" h="19685">
                <a:moveTo>
                  <a:pt x="0" y="19558"/>
                </a:moveTo>
                <a:lnTo>
                  <a:pt x="0" y="0"/>
                </a:lnTo>
                <a:lnTo>
                  <a:pt x="635" y="0"/>
                </a:lnTo>
                <a:lnTo>
                  <a:pt x="635" y="97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40" name="object 15940"/>
          <p:cNvSpPr/>
          <p:nvPr/>
        </p:nvSpPr>
        <p:spPr>
          <a:xfrm>
            <a:off x="4584331" y="50065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41" name="object 15941"/>
          <p:cNvSpPr/>
          <p:nvPr/>
        </p:nvSpPr>
        <p:spPr>
          <a:xfrm>
            <a:off x="4584712" y="50084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42" name="object 15942"/>
          <p:cNvSpPr/>
          <p:nvPr/>
        </p:nvSpPr>
        <p:spPr>
          <a:xfrm>
            <a:off x="4585093" y="50688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43" name="object 15943"/>
          <p:cNvSpPr/>
          <p:nvPr/>
        </p:nvSpPr>
        <p:spPr>
          <a:xfrm>
            <a:off x="4585728" y="50830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44" name="object 15944"/>
          <p:cNvSpPr/>
          <p:nvPr/>
        </p:nvSpPr>
        <p:spPr>
          <a:xfrm>
            <a:off x="4586236" y="50732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45" name="object 15945"/>
          <p:cNvSpPr/>
          <p:nvPr/>
        </p:nvSpPr>
        <p:spPr>
          <a:xfrm>
            <a:off x="4586109" y="50542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46" name="object 15946"/>
          <p:cNvSpPr/>
          <p:nvPr/>
        </p:nvSpPr>
        <p:spPr>
          <a:xfrm>
            <a:off x="4585855" y="5033645"/>
            <a:ext cx="635" cy="49530"/>
          </a:xfrm>
          <a:custGeom>
            <a:avLst/>
            <a:gdLst/>
            <a:ahLst/>
            <a:cxnLst/>
            <a:rect l="l" t="t" r="r" b="b"/>
            <a:pathLst>
              <a:path w="635" h="49529">
                <a:moveTo>
                  <a:pt x="190" y="-4762"/>
                </a:moveTo>
                <a:lnTo>
                  <a:pt x="190" y="5416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47" name="object 15947"/>
          <p:cNvSpPr/>
          <p:nvPr/>
        </p:nvSpPr>
        <p:spPr>
          <a:xfrm>
            <a:off x="4586998" y="51277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48" name="object 15948"/>
          <p:cNvSpPr/>
          <p:nvPr/>
        </p:nvSpPr>
        <p:spPr>
          <a:xfrm>
            <a:off x="4587633" y="51048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49" name="object 15949"/>
          <p:cNvSpPr/>
          <p:nvPr/>
        </p:nvSpPr>
        <p:spPr>
          <a:xfrm>
            <a:off x="4587379" y="50808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50" name="object 15950"/>
          <p:cNvSpPr/>
          <p:nvPr/>
        </p:nvSpPr>
        <p:spPr>
          <a:xfrm>
            <a:off x="4588141" y="5079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51" name="object 15951"/>
          <p:cNvSpPr/>
          <p:nvPr/>
        </p:nvSpPr>
        <p:spPr>
          <a:xfrm>
            <a:off x="4588014" y="50719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52" name="object 15952"/>
          <p:cNvSpPr/>
          <p:nvPr/>
        </p:nvSpPr>
        <p:spPr>
          <a:xfrm>
            <a:off x="4587506" y="5065014"/>
            <a:ext cx="635" cy="15875"/>
          </a:xfrm>
          <a:custGeom>
            <a:avLst/>
            <a:gdLst/>
            <a:ahLst/>
            <a:cxnLst/>
            <a:rect l="l" t="t" r="r" b="b"/>
            <a:pathLst>
              <a:path w="635" h="15875">
                <a:moveTo>
                  <a:pt x="0" y="15875"/>
                </a:moveTo>
                <a:lnTo>
                  <a:pt x="0" y="0"/>
                </a:lnTo>
                <a:lnTo>
                  <a:pt x="635" y="0"/>
                </a:lnTo>
                <a:lnTo>
                  <a:pt x="635" y="69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53" name="object 15953"/>
          <p:cNvSpPr/>
          <p:nvPr/>
        </p:nvSpPr>
        <p:spPr>
          <a:xfrm>
            <a:off x="4587125" y="5059553"/>
            <a:ext cx="1270" cy="68580"/>
          </a:xfrm>
          <a:custGeom>
            <a:avLst/>
            <a:gdLst/>
            <a:ahLst/>
            <a:cxnLst/>
            <a:rect l="l" t="t" r="r" b="b"/>
            <a:pathLst>
              <a:path w="1270" h="68579">
                <a:moveTo>
                  <a:pt x="381" y="-4762"/>
                </a:moveTo>
                <a:lnTo>
                  <a:pt x="381" y="72961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54" name="object 15954"/>
          <p:cNvSpPr/>
          <p:nvPr/>
        </p:nvSpPr>
        <p:spPr>
          <a:xfrm>
            <a:off x="4588522" y="50673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55" name="object 15955"/>
          <p:cNvSpPr/>
          <p:nvPr/>
        </p:nvSpPr>
        <p:spPr>
          <a:xfrm>
            <a:off x="4589157" y="50827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56" name="object 15956"/>
          <p:cNvSpPr/>
          <p:nvPr/>
        </p:nvSpPr>
        <p:spPr>
          <a:xfrm>
            <a:off x="4588903" y="50657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57" name="object 15957"/>
          <p:cNvSpPr/>
          <p:nvPr/>
        </p:nvSpPr>
        <p:spPr>
          <a:xfrm>
            <a:off x="4588649" y="5051805"/>
            <a:ext cx="635" cy="15875"/>
          </a:xfrm>
          <a:custGeom>
            <a:avLst/>
            <a:gdLst/>
            <a:ahLst/>
            <a:cxnLst/>
            <a:rect l="l" t="t" r="r" b="b"/>
            <a:pathLst>
              <a:path w="635" h="15875">
                <a:moveTo>
                  <a:pt x="0" y="15494"/>
                </a:moveTo>
                <a:lnTo>
                  <a:pt x="0" y="0"/>
                </a:lnTo>
                <a:lnTo>
                  <a:pt x="381" y="0"/>
                </a:lnTo>
                <a:lnTo>
                  <a:pt x="381" y="139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58" name="object 15958"/>
          <p:cNvSpPr/>
          <p:nvPr/>
        </p:nvSpPr>
        <p:spPr>
          <a:xfrm>
            <a:off x="4587506" y="5049265"/>
            <a:ext cx="1905" cy="10795"/>
          </a:xfrm>
          <a:custGeom>
            <a:avLst/>
            <a:gdLst/>
            <a:ahLst/>
            <a:cxnLst/>
            <a:rect l="l" t="t" r="r" b="b"/>
            <a:pathLst>
              <a:path w="1904" h="10795">
                <a:moveTo>
                  <a:pt x="0" y="10287"/>
                </a:moveTo>
                <a:lnTo>
                  <a:pt x="0" y="0"/>
                </a:lnTo>
                <a:lnTo>
                  <a:pt x="1397" y="0"/>
                </a:lnTo>
                <a:lnTo>
                  <a:pt x="1397" y="25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59" name="object 15959"/>
          <p:cNvSpPr/>
          <p:nvPr/>
        </p:nvSpPr>
        <p:spPr>
          <a:xfrm>
            <a:off x="4589665" y="51134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60" name="object 15960"/>
          <p:cNvSpPr/>
          <p:nvPr/>
        </p:nvSpPr>
        <p:spPr>
          <a:xfrm>
            <a:off x="4590046" y="5092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61" name="object 15961"/>
          <p:cNvSpPr/>
          <p:nvPr/>
        </p:nvSpPr>
        <p:spPr>
          <a:xfrm>
            <a:off x="4590427" y="5091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62" name="object 15962"/>
          <p:cNvSpPr/>
          <p:nvPr/>
        </p:nvSpPr>
        <p:spPr>
          <a:xfrm>
            <a:off x="4590173" y="5066791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5273"/>
                </a:moveTo>
                <a:lnTo>
                  <a:pt x="0" y="0"/>
                </a:lnTo>
                <a:lnTo>
                  <a:pt x="381" y="0"/>
                </a:lnTo>
                <a:lnTo>
                  <a:pt x="381" y="245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63" name="object 15963"/>
          <p:cNvSpPr/>
          <p:nvPr/>
        </p:nvSpPr>
        <p:spPr>
          <a:xfrm>
            <a:off x="4589792" y="5062092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0" y="51308"/>
                </a:moveTo>
                <a:lnTo>
                  <a:pt x="0" y="0"/>
                </a:lnTo>
                <a:lnTo>
                  <a:pt x="635" y="0"/>
                </a:lnTo>
                <a:lnTo>
                  <a:pt x="635" y="46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64" name="object 15964"/>
          <p:cNvSpPr/>
          <p:nvPr/>
        </p:nvSpPr>
        <p:spPr>
          <a:xfrm>
            <a:off x="4591062" y="51201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65" name="object 15965"/>
          <p:cNvSpPr/>
          <p:nvPr/>
        </p:nvSpPr>
        <p:spPr>
          <a:xfrm>
            <a:off x="4591570" y="5147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66" name="object 15966"/>
          <p:cNvSpPr/>
          <p:nvPr/>
        </p:nvSpPr>
        <p:spPr>
          <a:xfrm>
            <a:off x="4591443" y="50973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67" name="object 15967"/>
          <p:cNvSpPr/>
          <p:nvPr/>
        </p:nvSpPr>
        <p:spPr>
          <a:xfrm>
            <a:off x="4591951" y="51334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68" name="object 15968"/>
          <p:cNvSpPr/>
          <p:nvPr/>
        </p:nvSpPr>
        <p:spPr>
          <a:xfrm>
            <a:off x="4592332" y="51319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69" name="object 15969"/>
          <p:cNvSpPr/>
          <p:nvPr/>
        </p:nvSpPr>
        <p:spPr>
          <a:xfrm>
            <a:off x="4592078" y="5105527"/>
            <a:ext cx="635" cy="27940"/>
          </a:xfrm>
          <a:custGeom>
            <a:avLst/>
            <a:gdLst/>
            <a:ahLst/>
            <a:cxnLst/>
            <a:rect l="l" t="t" r="r" b="b"/>
            <a:pathLst>
              <a:path w="635" h="27939">
                <a:moveTo>
                  <a:pt x="0" y="27939"/>
                </a:moveTo>
                <a:lnTo>
                  <a:pt x="0" y="0"/>
                </a:lnTo>
                <a:lnTo>
                  <a:pt x="381" y="0"/>
                </a:lnTo>
                <a:lnTo>
                  <a:pt x="381" y="264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70" name="object 15970"/>
          <p:cNvSpPr/>
          <p:nvPr/>
        </p:nvSpPr>
        <p:spPr>
          <a:xfrm>
            <a:off x="4592713" y="5135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71" name="object 15971"/>
          <p:cNvSpPr/>
          <p:nvPr/>
        </p:nvSpPr>
        <p:spPr>
          <a:xfrm>
            <a:off x="4593348" y="5131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72" name="object 15972"/>
          <p:cNvSpPr/>
          <p:nvPr/>
        </p:nvSpPr>
        <p:spPr>
          <a:xfrm>
            <a:off x="4593094" y="51052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73" name="object 15973"/>
          <p:cNvSpPr/>
          <p:nvPr/>
        </p:nvSpPr>
        <p:spPr>
          <a:xfrm>
            <a:off x="4592332" y="5086603"/>
            <a:ext cx="1270" cy="19050"/>
          </a:xfrm>
          <a:custGeom>
            <a:avLst/>
            <a:gdLst/>
            <a:ahLst/>
            <a:cxnLst/>
            <a:rect l="l" t="t" r="r" b="b"/>
            <a:pathLst>
              <a:path w="1270" h="19050">
                <a:moveTo>
                  <a:pt x="0" y="18923"/>
                </a:moveTo>
                <a:lnTo>
                  <a:pt x="0" y="0"/>
                </a:lnTo>
                <a:lnTo>
                  <a:pt x="762" y="0"/>
                </a:lnTo>
                <a:lnTo>
                  <a:pt x="762" y="36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74" name="object 15974"/>
          <p:cNvSpPr/>
          <p:nvPr/>
        </p:nvSpPr>
        <p:spPr>
          <a:xfrm>
            <a:off x="4592713" y="5076952"/>
            <a:ext cx="1270" cy="10160"/>
          </a:xfrm>
          <a:custGeom>
            <a:avLst/>
            <a:gdLst/>
            <a:ahLst/>
            <a:cxnLst/>
            <a:rect l="l" t="t" r="r" b="b"/>
            <a:pathLst>
              <a:path w="1270" h="10160">
                <a:moveTo>
                  <a:pt x="0" y="9651"/>
                </a:moveTo>
                <a:lnTo>
                  <a:pt x="0" y="0"/>
                </a:lnTo>
                <a:lnTo>
                  <a:pt x="1270" y="0"/>
                </a:lnTo>
                <a:lnTo>
                  <a:pt x="1270" y="76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75" name="object 15975"/>
          <p:cNvSpPr/>
          <p:nvPr/>
        </p:nvSpPr>
        <p:spPr>
          <a:xfrm>
            <a:off x="4591570" y="5075809"/>
            <a:ext cx="1905" cy="21590"/>
          </a:xfrm>
          <a:custGeom>
            <a:avLst/>
            <a:gdLst/>
            <a:ahLst/>
            <a:cxnLst/>
            <a:rect l="l" t="t" r="r" b="b"/>
            <a:pathLst>
              <a:path w="1904" h="21589">
                <a:moveTo>
                  <a:pt x="0" y="21589"/>
                </a:moveTo>
                <a:lnTo>
                  <a:pt x="0" y="0"/>
                </a:lnTo>
                <a:lnTo>
                  <a:pt x="1778" y="0"/>
                </a:lnTo>
                <a:lnTo>
                  <a:pt x="1778" y="11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76" name="object 15976"/>
          <p:cNvSpPr/>
          <p:nvPr/>
        </p:nvSpPr>
        <p:spPr>
          <a:xfrm>
            <a:off x="4591189" y="5062346"/>
            <a:ext cx="1270" cy="57785"/>
          </a:xfrm>
          <a:custGeom>
            <a:avLst/>
            <a:gdLst/>
            <a:ahLst/>
            <a:cxnLst/>
            <a:rect l="l" t="t" r="r" b="b"/>
            <a:pathLst>
              <a:path w="1270" h="57785">
                <a:moveTo>
                  <a:pt x="0" y="57785"/>
                </a:moveTo>
                <a:lnTo>
                  <a:pt x="0" y="0"/>
                </a:lnTo>
                <a:lnTo>
                  <a:pt x="1270" y="0"/>
                </a:lnTo>
                <a:lnTo>
                  <a:pt x="1270" y="1346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77" name="object 15977"/>
          <p:cNvSpPr/>
          <p:nvPr/>
        </p:nvSpPr>
        <p:spPr>
          <a:xfrm>
            <a:off x="4590808" y="506044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78" name="object 15978"/>
          <p:cNvSpPr/>
          <p:nvPr/>
        </p:nvSpPr>
        <p:spPr>
          <a:xfrm>
            <a:off x="4595126" y="5082159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190" y="-4762"/>
                </a:moveTo>
                <a:lnTo>
                  <a:pt x="190" y="5835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79" name="object 15979"/>
          <p:cNvSpPr/>
          <p:nvPr/>
        </p:nvSpPr>
        <p:spPr>
          <a:xfrm>
            <a:off x="4594745" y="5069332"/>
            <a:ext cx="635" cy="41275"/>
          </a:xfrm>
          <a:custGeom>
            <a:avLst/>
            <a:gdLst/>
            <a:ahLst/>
            <a:cxnLst/>
            <a:rect l="l" t="t" r="r" b="b"/>
            <a:pathLst>
              <a:path w="635" h="41275">
                <a:moveTo>
                  <a:pt x="0" y="40766"/>
                </a:moveTo>
                <a:lnTo>
                  <a:pt x="0" y="0"/>
                </a:lnTo>
                <a:lnTo>
                  <a:pt x="635" y="0"/>
                </a:lnTo>
                <a:lnTo>
                  <a:pt x="635" y="128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80" name="object 15980"/>
          <p:cNvSpPr/>
          <p:nvPr/>
        </p:nvSpPr>
        <p:spPr>
          <a:xfrm>
            <a:off x="4591316" y="5056378"/>
            <a:ext cx="3810" cy="4445"/>
          </a:xfrm>
          <a:custGeom>
            <a:avLst/>
            <a:gdLst/>
            <a:ahLst/>
            <a:cxnLst/>
            <a:rect l="l" t="t" r="r" b="b"/>
            <a:pathLst>
              <a:path w="3810" h="4445">
                <a:moveTo>
                  <a:pt x="0" y="4063"/>
                </a:moveTo>
                <a:lnTo>
                  <a:pt x="0" y="0"/>
                </a:lnTo>
                <a:lnTo>
                  <a:pt x="3429" y="0"/>
                </a:lnTo>
                <a:lnTo>
                  <a:pt x="3429" y="25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81" name="object 15981"/>
          <p:cNvSpPr/>
          <p:nvPr/>
        </p:nvSpPr>
        <p:spPr>
          <a:xfrm>
            <a:off x="4590046" y="5049646"/>
            <a:ext cx="3175" cy="12700"/>
          </a:xfrm>
          <a:custGeom>
            <a:avLst/>
            <a:gdLst/>
            <a:ahLst/>
            <a:cxnLst/>
            <a:rect l="l" t="t" r="r" b="b"/>
            <a:pathLst>
              <a:path w="3175" h="12700">
                <a:moveTo>
                  <a:pt x="0" y="12446"/>
                </a:moveTo>
                <a:lnTo>
                  <a:pt x="0" y="0"/>
                </a:lnTo>
                <a:lnTo>
                  <a:pt x="3048" y="0"/>
                </a:lnTo>
                <a:lnTo>
                  <a:pt x="3048" y="67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82" name="object 15982"/>
          <p:cNvSpPr/>
          <p:nvPr/>
        </p:nvSpPr>
        <p:spPr>
          <a:xfrm>
            <a:off x="4589538" y="5041646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80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83" name="object 15983"/>
          <p:cNvSpPr/>
          <p:nvPr/>
        </p:nvSpPr>
        <p:spPr>
          <a:xfrm>
            <a:off x="4588141" y="5037963"/>
            <a:ext cx="2540" cy="11430"/>
          </a:xfrm>
          <a:custGeom>
            <a:avLst/>
            <a:gdLst/>
            <a:ahLst/>
            <a:cxnLst/>
            <a:rect l="l" t="t" r="r" b="b"/>
            <a:pathLst>
              <a:path w="2539" h="11429">
                <a:moveTo>
                  <a:pt x="0" y="11302"/>
                </a:moveTo>
                <a:lnTo>
                  <a:pt x="0" y="0"/>
                </a:lnTo>
                <a:lnTo>
                  <a:pt x="2413" y="0"/>
                </a:lnTo>
                <a:lnTo>
                  <a:pt x="2413" y="36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84" name="object 15984"/>
          <p:cNvSpPr/>
          <p:nvPr/>
        </p:nvSpPr>
        <p:spPr>
          <a:xfrm>
            <a:off x="4596079" y="5054155"/>
            <a:ext cx="0" cy="187325"/>
          </a:xfrm>
          <a:custGeom>
            <a:avLst/>
            <a:gdLst/>
            <a:ahLst/>
            <a:cxnLst/>
            <a:rect l="l" t="t" r="r" b="b"/>
            <a:pathLst>
              <a:path h="187325">
                <a:moveTo>
                  <a:pt x="0" y="0"/>
                </a:moveTo>
                <a:lnTo>
                  <a:pt x="0" y="186816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85" name="object 15985"/>
          <p:cNvSpPr/>
          <p:nvPr/>
        </p:nvSpPr>
        <p:spPr>
          <a:xfrm>
            <a:off x="4595761" y="5037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86" name="object 15986"/>
          <p:cNvSpPr/>
          <p:nvPr/>
        </p:nvSpPr>
        <p:spPr>
          <a:xfrm>
            <a:off x="4589411" y="5030596"/>
            <a:ext cx="6985" cy="7620"/>
          </a:xfrm>
          <a:custGeom>
            <a:avLst/>
            <a:gdLst/>
            <a:ahLst/>
            <a:cxnLst/>
            <a:rect l="l" t="t" r="r" b="b"/>
            <a:pathLst>
              <a:path w="6985" h="7620">
                <a:moveTo>
                  <a:pt x="0" y="7365"/>
                </a:moveTo>
                <a:lnTo>
                  <a:pt x="0" y="0"/>
                </a:lnTo>
                <a:lnTo>
                  <a:pt x="6604" y="0"/>
                </a:lnTo>
                <a:lnTo>
                  <a:pt x="6604" y="68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87" name="object 15987"/>
          <p:cNvSpPr/>
          <p:nvPr/>
        </p:nvSpPr>
        <p:spPr>
          <a:xfrm>
            <a:off x="4586871" y="5026025"/>
            <a:ext cx="6350" cy="100330"/>
          </a:xfrm>
          <a:custGeom>
            <a:avLst/>
            <a:gdLst/>
            <a:ahLst/>
            <a:cxnLst/>
            <a:rect l="l" t="t" r="r" b="b"/>
            <a:pathLst>
              <a:path w="6350" h="100329">
                <a:moveTo>
                  <a:pt x="0" y="100329"/>
                </a:moveTo>
                <a:lnTo>
                  <a:pt x="0" y="0"/>
                </a:lnTo>
                <a:lnTo>
                  <a:pt x="5842" y="0"/>
                </a:lnTo>
                <a:lnTo>
                  <a:pt x="5842" y="45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88" name="object 15988"/>
          <p:cNvSpPr/>
          <p:nvPr/>
        </p:nvSpPr>
        <p:spPr>
          <a:xfrm>
            <a:off x="4586617" y="5023865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3175" y="0"/>
                </a:lnTo>
                <a:lnTo>
                  <a:pt x="3175" y="21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89" name="object 15989"/>
          <p:cNvSpPr/>
          <p:nvPr/>
        </p:nvSpPr>
        <p:spPr>
          <a:xfrm>
            <a:off x="4585982" y="5021960"/>
            <a:ext cx="2540" cy="12065"/>
          </a:xfrm>
          <a:custGeom>
            <a:avLst/>
            <a:gdLst/>
            <a:ahLst/>
            <a:cxnLst/>
            <a:rect l="l" t="t" r="r" b="b"/>
            <a:pathLst>
              <a:path w="2539" h="12064">
                <a:moveTo>
                  <a:pt x="0" y="11684"/>
                </a:moveTo>
                <a:lnTo>
                  <a:pt x="0" y="0"/>
                </a:lnTo>
                <a:lnTo>
                  <a:pt x="2286" y="0"/>
                </a:lnTo>
                <a:lnTo>
                  <a:pt x="2286" y="19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90" name="object 15990"/>
          <p:cNvSpPr/>
          <p:nvPr/>
        </p:nvSpPr>
        <p:spPr>
          <a:xfrm>
            <a:off x="4585474" y="501103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109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91" name="object 15991"/>
          <p:cNvSpPr/>
          <p:nvPr/>
        </p:nvSpPr>
        <p:spPr>
          <a:xfrm>
            <a:off x="4585220" y="4999354"/>
            <a:ext cx="1270" cy="69850"/>
          </a:xfrm>
          <a:custGeom>
            <a:avLst/>
            <a:gdLst/>
            <a:ahLst/>
            <a:cxnLst/>
            <a:rect l="l" t="t" r="r" b="b"/>
            <a:pathLst>
              <a:path w="1270" h="69850">
                <a:moveTo>
                  <a:pt x="0" y="69469"/>
                </a:moveTo>
                <a:lnTo>
                  <a:pt x="0" y="0"/>
                </a:lnTo>
                <a:lnTo>
                  <a:pt x="1143" y="0"/>
                </a:lnTo>
                <a:lnTo>
                  <a:pt x="1143" y="116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92" name="object 15992"/>
          <p:cNvSpPr/>
          <p:nvPr/>
        </p:nvSpPr>
        <p:spPr>
          <a:xfrm>
            <a:off x="4584839" y="4997069"/>
            <a:ext cx="1270" cy="11430"/>
          </a:xfrm>
          <a:custGeom>
            <a:avLst/>
            <a:gdLst/>
            <a:ahLst/>
            <a:cxnLst/>
            <a:rect l="l" t="t" r="r" b="b"/>
            <a:pathLst>
              <a:path w="1270" h="11429">
                <a:moveTo>
                  <a:pt x="0" y="11429"/>
                </a:moveTo>
                <a:lnTo>
                  <a:pt x="0" y="0"/>
                </a:lnTo>
                <a:lnTo>
                  <a:pt x="889" y="0"/>
                </a:lnTo>
                <a:lnTo>
                  <a:pt x="889" y="22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93" name="object 15993"/>
          <p:cNvSpPr/>
          <p:nvPr/>
        </p:nvSpPr>
        <p:spPr>
          <a:xfrm>
            <a:off x="4584458" y="4994655"/>
            <a:ext cx="1270" cy="12065"/>
          </a:xfrm>
          <a:custGeom>
            <a:avLst/>
            <a:gdLst/>
            <a:ahLst/>
            <a:cxnLst/>
            <a:rect l="l" t="t" r="r" b="b"/>
            <a:pathLst>
              <a:path w="1270" h="12064">
                <a:moveTo>
                  <a:pt x="0" y="11937"/>
                </a:moveTo>
                <a:lnTo>
                  <a:pt x="0" y="0"/>
                </a:lnTo>
                <a:lnTo>
                  <a:pt x="889" y="0"/>
                </a:lnTo>
                <a:lnTo>
                  <a:pt x="889" y="24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94" name="object 15994"/>
          <p:cNvSpPr/>
          <p:nvPr/>
        </p:nvSpPr>
        <p:spPr>
          <a:xfrm>
            <a:off x="4583696" y="4988433"/>
            <a:ext cx="1270" cy="26034"/>
          </a:xfrm>
          <a:custGeom>
            <a:avLst/>
            <a:gdLst/>
            <a:ahLst/>
            <a:cxnLst/>
            <a:rect l="l" t="t" r="r" b="b"/>
            <a:pathLst>
              <a:path w="1270" h="26035">
                <a:moveTo>
                  <a:pt x="0" y="25653"/>
                </a:moveTo>
                <a:lnTo>
                  <a:pt x="0" y="0"/>
                </a:lnTo>
                <a:lnTo>
                  <a:pt x="1143" y="0"/>
                </a:lnTo>
                <a:lnTo>
                  <a:pt x="1143" y="62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95" name="object 15995"/>
          <p:cNvSpPr/>
          <p:nvPr/>
        </p:nvSpPr>
        <p:spPr>
          <a:xfrm>
            <a:off x="4582934" y="4983479"/>
            <a:ext cx="1905" cy="52705"/>
          </a:xfrm>
          <a:custGeom>
            <a:avLst/>
            <a:gdLst/>
            <a:ahLst/>
            <a:cxnLst/>
            <a:rect l="l" t="t" r="r" b="b"/>
            <a:pathLst>
              <a:path w="1904" h="52704">
                <a:moveTo>
                  <a:pt x="0" y="52704"/>
                </a:moveTo>
                <a:lnTo>
                  <a:pt x="0" y="0"/>
                </a:lnTo>
                <a:lnTo>
                  <a:pt x="1397" y="0"/>
                </a:lnTo>
                <a:lnTo>
                  <a:pt x="1397" y="49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96" name="object 15996"/>
          <p:cNvSpPr/>
          <p:nvPr/>
        </p:nvSpPr>
        <p:spPr>
          <a:xfrm>
            <a:off x="4582553" y="4977638"/>
            <a:ext cx="1270" cy="56515"/>
          </a:xfrm>
          <a:custGeom>
            <a:avLst/>
            <a:gdLst/>
            <a:ahLst/>
            <a:cxnLst/>
            <a:rect l="l" t="t" r="r" b="b"/>
            <a:pathLst>
              <a:path w="1270" h="56514">
                <a:moveTo>
                  <a:pt x="0" y="56514"/>
                </a:moveTo>
                <a:lnTo>
                  <a:pt x="0" y="0"/>
                </a:lnTo>
                <a:lnTo>
                  <a:pt x="1016" y="0"/>
                </a:lnTo>
                <a:lnTo>
                  <a:pt x="1016" y="58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97" name="object 15997"/>
          <p:cNvSpPr/>
          <p:nvPr/>
        </p:nvSpPr>
        <p:spPr>
          <a:xfrm>
            <a:off x="4582172" y="4972303"/>
            <a:ext cx="1270" cy="99060"/>
          </a:xfrm>
          <a:custGeom>
            <a:avLst/>
            <a:gdLst/>
            <a:ahLst/>
            <a:cxnLst/>
            <a:rect l="l" t="t" r="r" b="b"/>
            <a:pathLst>
              <a:path w="1270" h="99060">
                <a:moveTo>
                  <a:pt x="444" y="-4762"/>
                </a:moveTo>
                <a:lnTo>
                  <a:pt x="444" y="10382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98" name="object 15998"/>
          <p:cNvSpPr/>
          <p:nvPr/>
        </p:nvSpPr>
        <p:spPr>
          <a:xfrm>
            <a:off x="4581918" y="496925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99" name="object 15999"/>
          <p:cNvSpPr/>
          <p:nvPr/>
        </p:nvSpPr>
        <p:spPr>
          <a:xfrm>
            <a:off x="4581410" y="4967859"/>
            <a:ext cx="1270" cy="19685"/>
          </a:xfrm>
          <a:custGeom>
            <a:avLst/>
            <a:gdLst/>
            <a:ahLst/>
            <a:cxnLst/>
            <a:rect l="l" t="t" r="r" b="b"/>
            <a:pathLst>
              <a:path w="1270" h="19685">
                <a:moveTo>
                  <a:pt x="0" y="19430"/>
                </a:moveTo>
                <a:lnTo>
                  <a:pt x="0" y="0"/>
                </a:lnTo>
                <a:lnTo>
                  <a:pt x="889" y="0"/>
                </a:lnTo>
                <a:lnTo>
                  <a:pt x="889" y="139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00" name="object 16000"/>
          <p:cNvSpPr/>
          <p:nvPr/>
        </p:nvSpPr>
        <p:spPr>
          <a:xfrm>
            <a:off x="4581156" y="496290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01" name="object 16001"/>
          <p:cNvSpPr/>
          <p:nvPr/>
        </p:nvSpPr>
        <p:spPr>
          <a:xfrm>
            <a:off x="4580902" y="4962016"/>
            <a:ext cx="635" cy="19685"/>
          </a:xfrm>
          <a:custGeom>
            <a:avLst/>
            <a:gdLst/>
            <a:ahLst/>
            <a:cxnLst/>
            <a:rect l="l" t="t" r="r" b="b"/>
            <a:pathLst>
              <a:path w="635" h="19685">
                <a:moveTo>
                  <a:pt x="0" y="19430"/>
                </a:moveTo>
                <a:lnTo>
                  <a:pt x="0" y="0"/>
                </a:lnTo>
                <a:lnTo>
                  <a:pt x="635" y="0"/>
                </a:lnTo>
                <a:lnTo>
                  <a:pt x="635" y="8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02" name="object 16002"/>
          <p:cNvSpPr/>
          <p:nvPr/>
        </p:nvSpPr>
        <p:spPr>
          <a:xfrm>
            <a:off x="4580521" y="49528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03" name="object 16003"/>
          <p:cNvSpPr/>
          <p:nvPr/>
        </p:nvSpPr>
        <p:spPr>
          <a:xfrm>
            <a:off x="4580267" y="4949444"/>
            <a:ext cx="635" cy="33655"/>
          </a:xfrm>
          <a:custGeom>
            <a:avLst/>
            <a:gdLst/>
            <a:ahLst/>
            <a:cxnLst/>
            <a:rect l="l" t="t" r="r" b="b"/>
            <a:pathLst>
              <a:path w="635" h="33654">
                <a:moveTo>
                  <a:pt x="0" y="33400"/>
                </a:moveTo>
                <a:lnTo>
                  <a:pt x="0" y="0"/>
                </a:lnTo>
                <a:lnTo>
                  <a:pt x="635" y="0"/>
                </a:lnTo>
                <a:lnTo>
                  <a:pt x="635" y="342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04" name="object 16004"/>
          <p:cNvSpPr/>
          <p:nvPr/>
        </p:nvSpPr>
        <p:spPr>
          <a:xfrm>
            <a:off x="4580013" y="49354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05" name="object 16005"/>
          <p:cNvSpPr/>
          <p:nvPr/>
        </p:nvSpPr>
        <p:spPr>
          <a:xfrm>
            <a:off x="4576330" y="4919471"/>
            <a:ext cx="4445" cy="17780"/>
          </a:xfrm>
          <a:custGeom>
            <a:avLst/>
            <a:gdLst/>
            <a:ahLst/>
            <a:cxnLst/>
            <a:rect l="l" t="t" r="r" b="b"/>
            <a:pathLst>
              <a:path w="4445" h="17779">
                <a:moveTo>
                  <a:pt x="0" y="17399"/>
                </a:moveTo>
                <a:lnTo>
                  <a:pt x="0" y="0"/>
                </a:lnTo>
                <a:lnTo>
                  <a:pt x="3937" y="0"/>
                </a:lnTo>
                <a:lnTo>
                  <a:pt x="3937" y="160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06" name="object 16006"/>
          <p:cNvSpPr/>
          <p:nvPr/>
        </p:nvSpPr>
        <p:spPr>
          <a:xfrm>
            <a:off x="4570996" y="4912614"/>
            <a:ext cx="7620" cy="26670"/>
          </a:xfrm>
          <a:custGeom>
            <a:avLst/>
            <a:gdLst/>
            <a:ahLst/>
            <a:cxnLst/>
            <a:rect l="l" t="t" r="r" b="b"/>
            <a:pathLst>
              <a:path w="7620" h="26670">
                <a:moveTo>
                  <a:pt x="0" y="26670"/>
                </a:moveTo>
                <a:lnTo>
                  <a:pt x="0" y="0"/>
                </a:lnTo>
                <a:lnTo>
                  <a:pt x="7365" y="0"/>
                </a:lnTo>
                <a:lnTo>
                  <a:pt x="7365" y="68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07" name="object 16007"/>
          <p:cNvSpPr/>
          <p:nvPr/>
        </p:nvSpPr>
        <p:spPr>
          <a:xfrm>
            <a:off x="4566424" y="4901946"/>
            <a:ext cx="8255" cy="100965"/>
          </a:xfrm>
          <a:custGeom>
            <a:avLst/>
            <a:gdLst/>
            <a:ahLst/>
            <a:cxnLst/>
            <a:rect l="l" t="t" r="r" b="b"/>
            <a:pathLst>
              <a:path w="8254" h="100964">
                <a:moveTo>
                  <a:pt x="0" y="100457"/>
                </a:moveTo>
                <a:lnTo>
                  <a:pt x="0" y="0"/>
                </a:lnTo>
                <a:lnTo>
                  <a:pt x="8255" y="0"/>
                </a:lnTo>
                <a:lnTo>
                  <a:pt x="8255" y="106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08" name="object 16008"/>
          <p:cNvSpPr/>
          <p:nvPr/>
        </p:nvSpPr>
        <p:spPr>
          <a:xfrm>
            <a:off x="4566170" y="4882896"/>
            <a:ext cx="4445" cy="70485"/>
          </a:xfrm>
          <a:custGeom>
            <a:avLst/>
            <a:gdLst/>
            <a:ahLst/>
            <a:cxnLst/>
            <a:rect l="l" t="t" r="r" b="b"/>
            <a:pathLst>
              <a:path w="4445" h="70485">
                <a:moveTo>
                  <a:pt x="0" y="69976"/>
                </a:moveTo>
                <a:lnTo>
                  <a:pt x="0" y="0"/>
                </a:lnTo>
                <a:lnTo>
                  <a:pt x="4318" y="0"/>
                </a:lnTo>
                <a:lnTo>
                  <a:pt x="4318" y="190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09" name="object 16009"/>
          <p:cNvSpPr/>
          <p:nvPr/>
        </p:nvSpPr>
        <p:spPr>
          <a:xfrm>
            <a:off x="4565916" y="4869688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413" y="0"/>
                </a:lnTo>
                <a:lnTo>
                  <a:pt x="2413" y="132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10" name="object 16010"/>
          <p:cNvSpPr/>
          <p:nvPr/>
        </p:nvSpPr>
        <p:spPr>
          <a:xfrm>
            <a:off x="4565662" y="486600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36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11" name="object 16011"/>
          <p:cNvSpPr/>
          <p:nvPr/>
        </p:nvSpPr>
        <p:spPr>
          <a:xfrm>
            <a:off x="4565535" y="486448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12" name="object 16012"/>
          <p:cNvSpPr/>
          <p:nvPr/>
        </p:nvSpPr>
        <p:spPr>
          <a:xfrm>
            <a:off x="4565281" y="48586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13" name="object 16013"/>
          <p:cNvSpPr/>
          <p:nvPr/>
        </p:nvSpPr>
        <p:spPr>
          <a:xfrm>
            <a:off x="4564519" y="4856860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191"/>
                </a:moveTo>
                <a:lnTo>
                  <a:pt x="0" y="0"/>
                </a:lnTo>
                <a:lnTo>
                  <a:pt x="1143" y="0"/>
                </a:lnTo>
                <a:lnTo>
                  <a:pt x="1143" y="17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14" name="object 16014"/>
          <p:cNvSpPr/>
          <p:nvPr/>
        </p:nvSpPr>
        <p:spPr>
          <a:xfrm>
            <a:off x="4564138" y="485063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15" name="object 16015"/>
          <p:cNvSpPr/>
          <p:nvPr/>
        </p:nvSpPr>
        <p:spPr>
          <a:xfrm>
            <a:off x="4564011" y="48445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16" name="object 16016"/>
          <p:cNvSpPr/>
          <p:nvPr/>
        </p:nvSpPr>
        <p:spPr>
          <a:xfrm>
            <a:off x="4597920" y="4985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17" name="object 16017"/>
          <p:cNvSpPr/>
          <p:nvPr/>
        </p:nvSpPr>
        <p:spPr>
          <a:xfrm>
            <a:off x="4597666" y="49703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18" name="object 16018"/>
          <p:cNvSpPr/>
          <p:nvPr/>
        </p:nvSpPr>
        <p:spPr>
          <a:xfrm>
            <a:off x="4598301" y="50378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19" name="object 16019"/>
          <p:cNvSpPr/>
          <p:nvPr/>
        </p:nvSpPr>
        <p:spPr>
          <a:xfrm>
            <a:off x="4598682" y="5029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20" name="object 16020"/>
          <p:cNvSpPr/>
          <p:nvPr/>
        </p:nvSpPr>
        <p:spPr>
          <a:xfrm>
            <a:off x="4598428" y="4975986"/>
            <a:ext cx="635" cy="62230"/>
          </a:xfrm>
          <a:custGeom>
            <a:avLst/>
            <a:gdLst/>
            <a:ahLst/>
            <a:cxnLst/>
            <a:rect l="l" t="t" r="r" b="b"/>
            <a:pathLst>
              <a:path w="635" h="62229">
                <a:moveTo>
                  <a:pt x="190" y="-4762"/>
                </a:moveTo>
                <a:lnTo>
                  <a:pt x="190" y="6661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21" name="object 16021"/>
          <p:cNvSpPr/>
          <p:nvPr/>
        </p:nvSpPr>
        <p:spPr>
          <a:xfrm>
            <a:off x="4599190" y="50011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22" name="object 16022"/>
          <p:cNvSpPr/>
          <p:nvPr/>
        </p:nvSpPr>
        <p:spPr>
          <a:xfrm>
            <a:off x="4599063" y="4958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23" name="object 16023"/>
          <p:cNvSpPr/>
          <p:nvPr/>
        </p:nvSpPr>
        <p:spPr>
          <a:xfrm>
            <a:off x="4598555" y="4953000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2987"/>
                </a:moveTo>
                <a:lnTo>
                  <a:pt x="0" y="0"/>
                </a:lnTo>
                <a:lnTo>
                  <a:pt x="635" y="0"/>
                </a:lnTo>
                <a:lnTo>
                  <a:pt x="635" y="5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24" name="object 16024"/>
          <p:cNvSpPr/>
          <p:nvPr/>
        </p:nvSpPr>
        <p:spPr>
          <a:xfrm>
            <a:off x="4597920" y="4940172"/>
            <a:ext cx="1270" cy="30480"/>
          </a:xfrm>
          <a:custGeom>
            <a:avLst/>
            <a:gdLst/>
            <a:ahLst/>
            <a:cxnLst/>
            <a:rect l="l" t="t" r="r" b="b"/>
            <a:pathLst>
              <a:path w="1270" h="30479">
                <a:moveTo>
                  <a:pt x="0" y="30225"/>
                </a:moveTo>
                <a:lnTo>
                  <a:pt x="0" y="0"/>
                </a:lnTo>
                <a:lnTo>
                  <a:pt x="1016" y="0"/>
                </a:lnTo>
                <a:lnTo>
                  <a:pt x="1016" y="128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25" name="object 16025"/>
          <p:cNvSpPr/>
          <p:nvPr/>
        </p:nvSpPr>
        <p:spPr>
          <a:xfrm>
            <a:off x="4599571" y="49395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26" name="object 16026"/>
          <p:cNvSpPr/>
          <p:nvPr/>
        </p:nvSpPr>
        <p:spPr>
          <a:xfrm>
            <a:off x="4598428" y="4914646"/>
            <a:ext cx="1270" cy="26034"/>
          </a:xfrm>
          <a:custGeom>
            <a:avLst/>
            <a:gdLst/>
            <a:ahLst/>
            <a:cxnLst/>
            <a:rect l="l" t="t" r="r" b="b"/>
            <a:pathLst>
              <a:path w="1270" h="26035">
                <a:moveTo>
                  <a:pt x="0" y="25526"/>
                </a:moveTo>
                <a:lnTo>
                  <a:pt x="0" y="0"/>
                </a:lnTo>
                <a:lnTo>
                  <a:pt x="1270" y="0"/>
                </a:lnTo>
                <a:lnTo>
                  <a:pt x="1270" y="248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27" name="object 16027"/>
          <p:cNvSpPr/>
          <p:nvPr/>
        </p:nvSpPr>
        <p:spPr>
          <a:xfrm>
            <a:off x="4600333" y="50439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28" name="object 16028"/>
          <p:cNvSpPr/>
          <p:nvPr/>
        </p:nvSpPr>
        <p:spPr>
          <a:xfrm>
            <a:off x="4601095" y="50192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29" name="object 16029"/>
          <p:cNvSpPr/>
          <p:nvPr/>
        </p:nvSpPr>
        <p:spPr>
          <a:xfrm>
            <a:off x="4600968" y="49808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30" name="object 16030"/>
          <p:cNvSpPr/>
          <p:nvPr/>
        </p:nvSpPr>
        <p:spPr>
          <a:xfrm>
            <a:off x="4600714" y="49461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31" name="object 16031"/>
          <p:cNvSpPr/>
          <p:nvPr/>
        </p:nvSpPr>
        <p:spPr>
          <a:xfrm>
            <a:off x="4602238" y="5002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32" name="object 16032"/>
          <p:cNvSpPr/>
          <p:nvPr/>
        </p:nvSpPr>
        <p:spPr>
          <a:xfrm>
            <a:off x="4602111" y="49739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33" name="object 16033"/>
          <p:cNvSpPr/>
          <p:nvPr/>
        </p:nvSpPr>
        <p:spPr>
          <a:xfrm>
            <a:off x="4604397" y="50572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34" name="object 16034"/>
          <p:cNvSpPr/>
          <p:nvPr/>
        </p:nvSpPr>
        <p:spPr>
          <a:xfrm>
            <a:off x="4604778" y="51208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35" name="object 16035"/>
          <p:cNvSpPr/>
          <p:nvPr/>
        </p:nvSpPr>
        <p:spPr>
          <a:xfrm>
            <a:off x="4605159" y="51338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36" name="object 16036"/>
          <p:cNvSpPr/>
          <p:nvPr/>
        </p:nvSpPr>
        <p:spPr>
          <a:xfrm>
            <a:off x="4605286" y="5077459"/>
            <a:ext cx="635" cy="56515"/>
          </a:xfrm>
          <a:custGeom>
            <a:avLst/>
            <a:gdLst/>
            <a:ahLst/>
            <a:cxnLst/>
            <a:rect l="l" t="t" r="r" b="b"/>
            <a:pathLst>
              <a:path w="635" h="56514">
                <a:moveTo>
                  <a:pt x="190" y="-4762"/>
                </a:moveTo>
                <a:lnTo>
                  <a:pt x="190" y="6115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37" name="object 16037"/>
          <p:cNvSpPr/>
          <p:nvPr/>
        </p:nvSpPr>
        <p:spPr>
          <a:xfrm>
            <a:off x="4605921" y="51309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38" name="object 16038"/>
          <p:cNvSpPr/>
          <p:nvPr/>
        </p:nvSpPr>
        <p:spPr>
          <a:xfrm>
            <a:off x="4606048" y="5076063"/>
            <a:ext cx="635" cy="55244"/>
          </a:xfrm>
          <a:custGeom>
            <a:avLst/>
            <a:gdLst/>
            <a:ahLst/>
            <a:cxnLst/>
            <a:rect l="l" t="t" r="r" b="b"/>
            <a:pathLst>
              <a:path w="635" h="55245">
                <a:moveTo>
                  <a:pt x="190" y="-4762"/>
                </a:moveTo>
                <a:lnTo>
                  <a:pt x="190" y="5962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39" name="object 16039"/>
          <p:cNvSpPr/>
          <p:nvPr/>
        </p:nvSpPr>
        <p:spPr>
          <a:xfrm>
            <a:off x="4605413" y="5062728"/>
            <a:ext cx="1270" cy="15240"/>
          </a:xfrm>
          <a:custGeom>
            <a:avLst/>
            <a:gdLst/>
            <a:ahLst/>
            <a:cxnLst/>
            <a:rect l="l" t="t" r="r" b="b"/>
            <a:pathLst>
              <a:path w="1270" h="15239">
                <a:moveTo>
                  <a:pt x="0" y="14732"/>
                </a:moveTo>
                <a:lnTo>
                  <a:pt x="0" y="0"/>
                </a:lnTo>
                <a:lnTo>
                  <a:pt x="762" y="0"/>
                </a:lnTo>
                <a:lnTo>
                  <a:pt x="762" y="133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40" name="object 16040"/>
          <p:cNvSpPr/>
          <p:nvPr/>
        </p:nvSpPr>
        <p:spPr>
          <a:xfrm>
            <a:off x="4606810" y="5065521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5400"/>
                </a:moveTo>
                <a:lnTo>
                  <a:pt x="0" y="0"/>
                </a:lnTo>
                <a:lnTo>
                  <a:pt x="381" y="0"/>
                </a:lnTo>
                <a:lnTo>
                  <a:pt x="381" y="72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41" name="object 16041"/>
          <p:cNvSpPr/>
          <p:nvPr/>
        </p:nvSpPr>
        <p:spPr>
          <a:xfrm>
            <a:off x="4607762" y="5041963"/>
            <a:ext cx="0" cy="179705"/>
          </a:xfrm>
          <a:custGeom>
            <a:avLst/>
            <a:gdLst/>
            <a:ahLst/>
            <a:cxnLst/>
            <a:rect l="l" t="t" r="r" b="b"/>
            <a:pathLst>
              <a:path h="179704">
                <a:moveTo>
                  <a:pt x="0" y="0"/>
                </a:moveTo>
                <a:lnTo>
                  <a:pt x="0" y="179387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42" name="object 16042"/>
          <p:cNvSpPr/>
          <p:nvPr/>
        </p:nvSpPr>
        <p:spPr>
          <a:xfrm>
            <a:off x="4607572" y="5064378"/>
            <a:ext cx="1270" cy="31750"/>
          </a:xfrm>
          <a:custGeom>
            <a:avLst/>
            <a:gdLst/>
            <a:ahLst/>
            <a:cxnLst/>
            <a:rect l="l" t="t" r="r" b="b"/>
            <a:pathLst>
              <a:path w="1270" h="31750">
                <a:moveTo>
                  <a:pt x="0" y="31750"/>
                </a:moveTo>
                <a:lnTo>
                  <a:pt x="0" y="0"/>
                </a:lnTo>
                <a:lnTo>
                  <a:pt x="762" y="0"/>
                </a:lnTo>
                <a:lnTo>
                  <a:pt x="762" y="152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43" name="object 16043"/>
          <p:cNvSpPr/>
          <p:nvPr/>
        </p:nvSpPr>
        <p:spPr>
          <a:xfrm>
            <a:off x="4606937" y="5055489"/>
            <a:ext cx="1270" cy="10160"/>
          </a:xfrm>
          <a:custGeom>
            <a:avLst/>
            <a:gdLst/>
            <a:ahLst/>
            <a:cxnLst/>
            <a:rect l="l" t="t" r="r" b="b"/>
            <a:pathLst>
              <a:path w="1270" h="10160">
                <a:moveTo>
                  <a:pt x="0" y="10033"/>
                </a:moveTo>
                <a:lnTo>
                  <a:pt x="0" y="0"/>
                </a:lnTo>
                <a:lnTo>
                  <a:pt x="1016" y="0"/>
                </a:lnTo>
                <a:lnTo>
                  <a:pt x="1016" y="88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44" name="object 16044"/>
          <p:cNvSpPr/>
          <p:nvPr/>
        </p:nvSpPr>
        <p:spPr>
          <a:xfrm>
            <a:off x="4605794" y="5046598"/>
            <a:ext cx="1905" cy="16510"/>
          </a:xfrm>
          <a:custGeom>
            <a:avLst/>
            <a:gdLst/>
            <a:ahLst/>
            <a:cxnLst/>
            <a:rect l="l" t="t" r="r" b="b"/>
            <a:pathLst>
              <a:path w="1904" h="16510">
                <a:moveTo>
                  <a:pt x="0" y="16128"/>
                </a:moveTo>
                <a:lnTo>
                  <a:pt x="0" y="0"/>
                </a:lnTo>
                <a:lnTo>
                  <a:pt x="1651" y="0"/>
                </a:lnTo>
                <a:lnTo>
                  <a:pt x="1651" y="88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45" name="object 16045"/>
          <p:cNvSpPr/>
          <p:nvPr/>
        </p:nvSpPr>
        <p:spPr>
          <a:xfrm>
            <a:off x="4604905" y="5031232"/>
            <a:ext cx="1905" cy="90170"/>
          </a:xfrm>
          <a:custGeom>
            <a:avLst/>
            <a:gdLst/>
            <a:ahLst/>
            <a:cxnLst/>
            <a:rect l="l" t="t" r="r" b="b"/>
            <a:pathLst>
              <a:path w="1904" h="90170">
                <a:moveTo>
                  <a:pt x="0" y="89662"/>
                </a:moveTo>
                <a:lnTo>
                  <a:pt x="0" y="0"/>
                </a:lnTo>
                <a:lnTo>
                  <a:pt x="1778" y="0"/>
                </a:lnTo>
                <a:lnTo>
                  <a:pt x="1778" y="153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46" name="object 16046"/>
          <p:cNvSpPr/>
          <p:nvPr/>
        </p:nvSpPr>
        <p:spPr>
          <a:xfrm>
            <a:off x="4609096" y="5037454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0" y="15112"/>
                </a:moveTo>
                <a:lnTo>
                  <a:pt x="0" y="0"/>
                </a:lnTo>
                <a:lnTo>
                  <a:pt x="508" y="0"/>
                </a:lnTo>
                <a:lnTo>
                  <a:pt x="508" y="92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47" name="object 16047"/>
          <p:cNvSpPr/>
          <p:nvPr/>
        </p:nvSpPr>
        <p:spPr>
          <a:xfrm>
            <a:off x="4610747" y="5090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48" name="object 16048"/>
          <p:cNvSpPr/>
          <p:nvPr/>
        </p:nvSpPr>
        <p:spPr>
          <a:xfrm>
            <a:off x="4611128" y="51090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49" name="object 16049"/>
          <p:cNvSpPr/>
          <p:nvPr/>
        </p:nvSpPr>
        <p:spPr>
          <a:xfrm>
            <a:off x="4611509" y="51161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50" name="object 16050"/>
          <p:cNvSpPr/>
          <p:nvPr/>
        </p:nvSpPr>
        <p:spPr>
          <a:xfrm>
            <a:off x="4611890" y="51351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51" name="object 16051"/>
          <p:cNvSpPr/>
          <p:nvPr/>
        </p:nvSpPr>
        <p:spPr>
          <a:xfrm>
            <a:off x="4612271" y="51427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52" name="object 16052"/>
          <p:cNvSpPr/>
          <p:nvPr/>
        </p:nvSpPr>
        <p:spPr>
          <a:xfrm>
            <a:off x="4612652" y="51095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53" name="object 16053"/>
          <p:cNvSpPr/>
          <p:nvPr/>
        </p:nvSpPr>
        <p:spPr>
          <a:xfrm>
            <a:off x="4612271" y="5087873"/>
            <a:ext cx="635" cy="55244"/>
          </a:xfrm>
          <a:custGeom>
            <a:avLst/>
            <a:gdLst/>
            <a:ahLst/>
            <a:cxnLst/>
            <a:rect l="l" t="t" r="r" b="b"/>
            <a:pathLst>
              <a:path w="635" h="55245">
                <a:moveTo>
                  <a:pt x="190" y="-4762"/>
                </a:moveTo>
                <a:lnTo>
                  <a:pt x="190" y="5962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54" name="object 16054"/>
          <p:cNvSpPr/>
          <p:nvPr/>
        </p:nvSpPr>
        <p:spPr>
          <a:xfrm>
            <a:off x="4611890" y="5075173"/>
            <a:ext cx="635" cy="60325"/>
          </a:xfrm>
          <a:custGeom>
            <a:avLst/>
            <a:gdLst/>
            <a:ahLst/>
            <a:cxnLst/>
            <a:rect l="l" t="t" r="r" b="b"/>
            <a:pathLst>
              <a:path w="635" h="60325">
                <a:moveTo>
                  <a:pt x="317" y="-4762"/>
                </a:moveTo>
                <a:lnTo>
                  <a:pt x="317" y="6470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55" name="object 16055"/>
          <p:cNvSpPr/>
          <p:nvPr/>
        </p:nvSpPr>
        <p:spPr>
          <a:xfrm>
            <a:off x="4611509" y="5064633"/>
            <a:ext cx="1270" cy="52069"/>
          </a:xfrm>
          <a:custGeom>
            <a:avLst/>
            <a:gdLst/>
            <a:ahLst/>
            <a:cxnLst/>
            <a:rect l="l" t="t" r="r" b="b"/>
            <a:pathLst>
              <a:path w="1270" h="52070">
                <a:moveTo>
                  <a:pt x="0" y="51562"/>
                </a:moveTo>
                <a:lnTo>
                  <a:pt x="0" y="0"/>
                </a:lnTo>
                <a:lnTo>
                  <a:pt x="762" y="0"/>
                </a:lnTo>
                <a:lnTo>
                  <a:pt x="762" y="105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56" name="object 16056"/>
          <p:cNvSpPr/>
          <p:nvPr/>
        </p:nvSpPr>
        <p:spPr>
          <a:xfrm>
            <a:off x="4611128" y="5049773"/>
            <a:ext cx="1270" cy="59690"/>
          </a:xfrm>
          <a:custGeom>
            <a:avLst/>
            <a:gdLst/>
            <a:ahLst/>
            <a:cxnLst/>
            <a:rect l="l" t="t" r="r" b="b"/>
            <a:pathLst>
              <a:path w="1270" h="59689">
                <a:moveTo>
                  <a:pt x="0" y="59309"/>
                </a:moveTo>
                <a:lnTo>
                  <a:pt x="0" y="0"/>
                </a:lnTo>
                <a:lnTo>
                  <a:pt x="762" y="0"/>
                </a:lnTo>
                <a:lnTo>
                  <a:pt x="762" y="148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57" name="object 16057"/>
          <p:cNvSpPr/>
          <p:nvPr/>
        </p:nvSpPr>
        <p:spPr>
          <a:xfrm>
            <a:off x="4613033" y="50791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58" name="object 16058"/>
          <p:cNvSpPr/>
          <p:nvPr/>
        </p:nvSpPr>
        <p:spPr>
          <a:xfrm>
            <a:off x="4613414" y="50772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59" name="object 16059"/>
          <p:cNvSpPr/>
          <p:nvPr/>
        </p:nvSpPr>
        <p:spPr>
          <a:xfrm>
            <a:off x="4613795" y="51231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60" name="object 16060"/>
          <p:cNvSpPr/>
          <p:nvPr/>
        </p:nvSpPr>
        <p:spPr>
          <a:xfrm>
            <a:off x="4614176" y="50886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61" name="object 16061"/>
          <p:cNvSpPr/>
          <p:nvPr/>
        </p:nvSpPr>
        <p:spPr>
          <a:xfrm>
            <a:off x="4614557" y="51233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62" name="object 16062"/>
          <p:cNvSpPr/>
          <p:nvPr/>
        </p:nvSpPr>
        <p:spPr>
          <a:xfrm>
            <a:off x="4615065" y="50973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63" name="object 16063"/>
          <p:cNvSpPr/>
          <p:nvPr/>
        </p:nvSpPr>
        <p:spPr>
          <a:xfrm>
            <a:off x="4613732" y="5064061"/>
            <a:ext cx="0" cy="179705"/>
          </a:xfrm>
          <a:custGeom>
            <a:avLst/>
            <a:gdLst/>
            <a:ahLst/>
            <a:cxnLst/>
            <a:rect l="l" t="t" r="r" b="b"/>
            <a:pathLst>
              <a:path h="179704">
                <a:moveTo>
                  <a:pt x="0" y="0"/>
                </a:moveTo>
                <a:lnTo>
                  <a:pt x="0" y="179133"/>
                </a:lnTo>
              </a:path>
            </a:pathLst>
          </a:custGeom>
          <a:ln w="1244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64" name="object 16064"/>
          <p:cNvSpPr/>
          <p:nvPr/>
        </p:nvSpPr>
        <p:spPr>
          <a:xfrm>
            <a:off x="4615446" y="51084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65" name="object 16065"/>
          <p:cNvSpPr/>
          <p:nvPr/>
        </p:nvSpPr>
        <p:spPr>
          <a:xfrm>
            <a:off x="4615827" y="51446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66" name="object 16066"/>
          <p:cNvSpPr/>
          <p:nvPr/>
        </p:nvSpPr>
        <p:spPr>
          <a:xfrm>
            <a:off x="4616208" y="5142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67" name="object 16067"/>
          <p:cNvSpPr/>
          <p:nvPr/>
        </p:nvSpPr>
        <p:spPr>
          <a:xfrm>
            <a:off x="4615954" y="5096636"/>
            <a:ext cx="635" cy="48260"/>
          </a:xfrm>
          <a:custGeom>
            <a:avLst/>
            <a:gdLst/>
            <a:ahLst/>
            <a:cxnLst/>
            <a:rect l="l" t="t" r="r" b="b"/>
            <a:pathLst>
              <a:path w="635" h="48260">
                <a:moveTo>
                  <a:pt x="190" y="-4762"/>
                </a:moveTo>
                <a:lnTo>
                  <a:pt x="190" y="5276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68" name="object 16068"/>
          <p:cNvSpPr/>
          <p:nvPr/>
        </p:nvSpPr>
        <p:spPr>
          <a:xfrm>
            <a:off x="4615573" y="5078857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0" y="29590"/>
                </a:moveTo>
                <a:lnTo>
                  <a:pt x="0" y="0"/>
                </a:lnTo>
                <a:lnTo>
                  <a:pt x="508" y="0"/>
                </a:lnTo>
                <a:lnTo>
                  <a:pt x="508" y="177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69" name="object 16069"/>
          <p:cNvSpPr/>
          <p:nvPr/>
        </p:nvSpPr>
        <p:spPr>
          <a:xfrm>
            <a:off x="4616589" y="51347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70" name="object 16070"/>
          <p:cNvSpPr/>
          <p:nvPr/>
        </p:nvSpPr>
        <p:spPr>
          <a:xfrm>
            <a:off x="4616970" y="5151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71" name="object 16071"/>
          <p:cNvSpPr/>
          <p:nvPr/>
        </p:nvSpPr>
        <p:spPr>
          <a:xfrm>
            <a:off x="4617351" y="51221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72" name="object 16072"/>
          <p:cNvSpPr/>
          <p:nvPr/>
        </p:nvSpPr>
        <p:spPr>
          <a:xfrm>
            <a:off x="4617097" y="5089016"/>
            <a:ext cx="635" cy="62230"/>
          </a:xfrm>
          <a:custGeom>
            <a:avLst/>
            <a:gdLst/>
            <a:ahLst/>
            <a:cxnLst/>
            <a:rect l="l" t="t" r="r" b="b"/>
            <a:pathLst>
              <a:path w="635" h="62229">
                <a:moveTo>
                  <a:pt x="190" y="-4762"/>
                </a:moveTo>
                <a:lnTo>
                  <a:pt x="190" y="669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73" name="object 16073"/>
          <p:cNvSpPr/>
          <p:nvPr/>
        </p:nvSpPr>
        <p:spPr>
          <a:xfrm>
            <a:off x="4616716" y="5077967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254" y="-4762"/>
                </a:moveTo>
                <a:lnTo>
                  <a:pt x="254" y="6153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74" name="object 16074"/>
          <p:cNvSpPr/>
          <p:nvPr/>
        </p:nvSpPr>
        <p:spPr>
          <a:xfrm>
            <a:off x="4615827" y="5073903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0" y="4952"/>
                </a:moveTo>
                <a:lnTo>
                  <a:pt x="0" y="0"/>
                </a:lnTo>
                <a:lnTo>
                  <a:pt x="1143" y="0"/>
                </a:lnTo>
                <a:lnTo>
                  <a:pt x="1143" y="40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75" name="object 16075"/>
          <p:cNvSpPr/>
          <p:nvPr/>
        </p:nvSpPr>
        <p:spPr>
          <a:xfrm>
            <a:off x="4615065" y="5070221"/>
            <a:ext cx="1905" cy="12065"/>
          </a:xfrm>
          <a:custGeom>
            <a:avLst/>
            <a:gdLst/>
            <a:ahLst/>
            <a:cxnLst/>
            <a:rect l="l" t="t" r="r" b="b"/>
            <a:pathLst>
              <a:path w="1904" h="12064">
                <a:moveTo>
                  <a:pt x="0" y="11937"/>
                </a:moveTo>
                <a:lnTo>
                  <a:pt x="0" y="0"/>
                </a:lnTo>
                <a:lnTo>
                  <a:pt x="1397" y="0"/>
                </a:lnTo>
                <a:lnTo>
                  <a:pt x="1397" y="36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76" name="object 16076"/>
          <p:cNvSpPr/>
          <p:nvPr/>
        </p:nvSpPr>
        <p:spPr>
          <a:xfrm>
            <a:off x="4614557" y="5064125"/>
            <a:ext cx="1270" cy="59690"/>
          </a:xfrm>
          <a:custGeom>
            <a:avLst/>
            <a:gdLst/>
            <a:ahLst/>
            <a:cxnLst/>
            <a:rect l="l" t="t" r="r" b="b"/>
            <a:pathLst>
              <a:path w="1270" h="59689">
                <a:moveTo>
                  <a:pt x="0" y="59182"/>
                </a:moveTo>
                <a:lnTo>
                  <a:pt x="0" y="0"/>
                </a:lnTo>
                <a:lnTo>
                  <a:pt x="1143" y="0"/>
                </a:lnTo>
                <a:lnTo>
                  <a:pt x="1143" y="60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77" name="object 16077"/>
          <p:cNvSpPr/>
          <p:nvPr/>
        </p:nvSpPr>
        <p:spPr>
          <a:xfrm>
            <a:off x="4614049" y="5059171"/>
            <a:ext cx="1270" cy="10160"/>
          </a:xfrm>
          <a:custGeom>
            <a:avLst/>
            <a:gdLst/>
            <a:ahLst/>
            <a:cxnLst/>
            <a:rect l="l" t="t" r="r" b="b"/>
            <a:pathLst>
              <a:path w="1270" h="10160">
                <a:moveTo>
                  <a:pt x="0" y="9651"/>
                </a:moveTo>
                <a:lnTo>
                  <a:pt x="0" y="0"/>
                </a:lnTo>
                <a:lnTo>
                  <a:pt x="1143" y="0"/>
                </a:lnTo>
                <a:lnTo>
                  <a:pt x="1143" y="49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78" name="object 16078"/>
          <p:cNvSpPr/>
          <p:nvPr/>
        </p:nvSpPr>
        <p:spPr>
          <a:xfrm>
            <a:off x="4613414" y="5058409"/>
            <a:ext cx="1270" cy="19050"/>
          </a:xfrm>
          <a:custGeom>
            <a:avLst/>
            <a:gdLst/>
            <a:ahLst/>
            <a:cxnLst/>
            <a:rect l="l" t="t" r="r" b="b"/>
            <a:pathLst>
              <a:path w="1270" h="19050">
                <a:moveTo>
                  <a:pt x="0" y="18796"/>
                </a:moveTo>
                <a:lnTo>
                  <a:pt x="0" y="0"/>
                </a:lnTo>
                <a:lnTo>
                  <a:pt x="1143" y="0"/>
                </a:lnTo>
                <a:lnTo>
                  <a:pt x="1143" y="76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79" name="object 16079"/>
          <p:cNvSpPr/>
          <p:nvPr/>
        </p:nvSpPr>
        <p:spPr>
          <a:xfrm>
            <a:off x="4613033" y="5043551"/>
            <a:ext cx="1270" cy="35560"/>
          </a:xfrm>
          <a:custGeom>
            <a:avLst/>
            <a:gdLst/>
            <a:ahLst/>
            <a:cxnLst/>
            <a:rect l="l" t="t" r="r" b="b"/>
            <a:pathLst>
              <a:path w="1270" h="35560">
                <a:moveTo>
                  <a:pt x="0" y="35560"/>
                </a:moveTo>
                <a:lnTo>
                  <a:pt x="0" y="0"/>
                </a:lnTo>
                <a:lnTo>
                  <a:pt x="1016" y="0"/>
                </a:lnTo>
                <a:lnTo>
                  <a:pt x="1016" y="1485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80" name="object 16080"/>
          <p:cNvSpPr/>
          <p:nvPr/>
        </p:nvSpPr>
        <p:spPr>
          <a:xfrm>
            <a:off x="4611509" y="5041010"/>
            <a:ext cx="2540" cy="8890"/>
          </a:xfrm>
          <a:custGeom>
            <a:avLst/>
            <a:gdLst/>
            <a:ahLst/>
            <a:cxnLst/>
            <a:rect l="l" t="t" r="r" b="b"/>
            <a:pathLst>
              <a:path w="2539" h="8889">
                <a:moveTo>
                  <a:pt x="0" y="8762"/>
                </a:moveTo>
                <a:lnTo>
                  <a:pt x="0" y="0"/>
                </a:lnTo>
                <a:lnTo>
                  <a:pt x="2032" y="0"/>
                </a:lnTo>
                <a:lnTo>
                  <a:pt x="2032" y="25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81" name="object 16081"/>
          <p:cNvSpPr/>
          <p:nvPr/>
        </p:nvSpPr>
        <p:spPr>
          <a:xfrm>
            <a:off x="4610747" y="5039867"/>
            <a:ext cx="1905" cy="50800"/>
          </a:xfrm>
          <a:custGeom>
            <a:avLst/>
            <a:gdLst/>
            <a:ahLst/>
            <a:cxnLst/>
            <a:rect l="l" t="t" r="r" b="b"/>
            <a:pathLst>
              <a:path w="1904" h="50800">
                <a:moveTo>
                  <a:pt x="0" y="50291"/>
                </a:moveTo>
                <a:lnTo>
                  <a:pt x="0" y="0"/>
                </a:lnTo>
                <a:lnTo>
                  <a:pt x="1778" y="0"/>
                </a:lnTo>
                <a:lnTo>
                  <a:pt x="1778" y="114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82" name="object 16082"/>
          <p:cNvSpPr/>
          <p:nvPr/>
        </p:nvSpPr>
        <p:spPr>
          <a:xfrm>
            <a:off x="4610366" y="5034153"/>
            <a:ext cx="1270" cy="46990"/>
          </a:xfrm>
          <a:custGeom>
            <a:avLst/>
            <a:gdLst/>
            <a:ahLst/>
            <a:cxnLst/>
            <a:rect l="l" t="t" r="r" b="b"/>
            <a:pathLst>
              <a:path w="1270" h="46989">
                <a:moveTo>
                  <a:pt x="0" y="46862"/>
                </a:moveTo>
                <a:lnTo>
                  <a:pt x="0" y="0"/>
                </a:lnTo>
                <a:lnTo>
                  <a:pt x="1270" y="0"/>
                </a:lnTo>
                <a:lnTo>
                  <a:pt x="1270" y="57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83" name="object 16083"/>
          <p:cNvSpPr/>
          <p:nvPr/>
        </p:nvSpPr>
        <p:spPr>
          <a:xfrm>
            <a:off x="4609350" y="503008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7365"/>
                </a:moveTo>
                <a:lnTo>
                  <a:pt x="0" y="0"/>
                </a:lnTo>
                <a:lnTo>
                  <a:pt x="1651" y="0"/>
                </a:lnTo>
                <a:lnTo>
                  <a:pt x="1651" y="406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84" name="object 16084"/>
          <p:cNvSpPr/>
          <p:nvPr/>
        </p:nvSpPr>
        <p:spPr>
          <a:xfrm>
            <a:off x="4608842" y="502526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48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85" name="object 16085"/>
          <p:cNvSpPr/>
          <p:nvPr/>
        </p:nvSpPr>
        <p:spPr>
          <a:xfrm>
            <a:off x="4605794" y="5022215"/>
            <a:ext cx="3810" cy="9525"/>
          </a:xfrm>
          <a:custGeom>
            <a:avLst/>
            <a:gdLst/>
            <a:ahLst/>
            <a:cxnLst/>
            <a:rect l="l" t="t" r="r" b="b"/>
            <a:pathLst>
              <a:path w="3810" h="9525">
                <a:moveTo>
                  <a:pt x="0" y="9016"/>
                </a:moveTo>
                <a:lnTo>
                  <a:pt x="0" y="0"/>
                </a:lnTo>
                <a:lnTo>
                  <a:pt x="3682" y="0"/>
                </a:lnTo>
                <a:lnTo>
                  <a:pt x="3682" y="30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86" name="object 16086"/>
          <p:cNvSpPr/>
          <p:nvPr/>
        </p:nvSpPr>
        <p:spPr>
          <a:xfrm>
            <a:off x="4604524" y="5007990"/>
            <a:ext cx="3175" cy="49530"/>
          </a:xfrm>
          <a:custGeom>
            <a:avLst/>
            <a:gdLst/>
            <a:ahLst/>
            <a:cxnLst/>
            <a:rect l="l" t="t" r="r" b="b"/>
            <a:pathLst>
              <a:path w="3175" h="49529">
                <a:moveTo>
                  <a:pt x="0" y="49275"/>
                </a:moveTo>
                <a:lnTo>
                  <a:pt x="0" y="0"/>
                </a:lnTo>
                <a:lnTo>
                  <a:pt x="3048" y="0"/>
                </a:lnTo>
                <a:lnTo>
                  <a:pt x="3048" y="14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87" name="object 16087"/>
          <p:cNvSpPr/>
          <p:nvPr/>
        </p:nvSpPr>
        <p:spPr>
          <a:xfrm>
            <a:off x="4604143" y="5000371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76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88" name="object 16088"/>
          <p:cNvSpPr/>
          <p:nvPr/>
        </p:nvSpPr>
        <p:spPr>
          <a:xfrm>
            <a:off x="4604016" y="499859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7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89" name="object 16089"/>
          <p:cNvSpPr/>
          <p:nvPr/>
        </p:nvSpPr>
        <p:spPr>
          <a:xfrm>
            <a:off x="4617732" y="5033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90" name="object 16090"/>
          <p:cNvSpPr/>
          <p:nvPr/>
        </p:nvSpPr>
        <p:spPr>
          <a:xfrm>
            <a:off x="4618113" y="50323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91" name="object 16091"/>
          <p:cNvSpPr/>
          <p:nvPr/>
        </p:nvSpPr>
        <p:spPr>
          <a:xfrm>
            <a:off x="4617859" y="5011165"/>
            <a:ext cx="635" cy="22225"/>
          </a:xfrm>
          <a:custGeom>
            <a:avLst/>
            <a:gdLst/>
            <a:ahLst/>
            <a:cxnLst/>
            <a:rect l="l" t="t" r="r" b="b"/>
            <a:pathLst>
              <a:path w="635" h="22225">
                <a:moveTo>
                  <a:pt x="0" y="21844"/>
                </a:moveTo>
                <a:lnTo>
                  <a:pt x="0" y="0"/>
                </a:lnTo>
                <a:lnTo>
                  <a:pt x="381" y="0"/>
                </a:lnTo>
                <a:lnTo>
                  <a:pt x="381" y="2120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92" name="object 16092"/>
          <p:cNvSpPr/>
          <p:nvPr/>
        </p:nvSpPr>
        <p:spPr>
          <a:xfrm>
            <a:off x="4618748" y="50506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93" name="object 16093"/>
          <p:cNvSpPr/>
          <p:nvPr/>
        </p:nvSpPr>
        <p:spPr>
          <a:xfrm>
            <a:off x="4619129" y="50824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94" name="object 16094"/>
          <p:cNvSpPr/>
          <p:nvPr/>
        </p:nvSpPr>
        <p:spPr>
          <a:xfrm>
            <a:off x="4619510" y="51351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95" name="object 16095"/>
          <p:cNvSpPr/>
          <p:nvPr/>
        </p:nvSpPr>
        <p:spPr>
          <a:xfrm>
            <a:off x="4620018" y="51437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96" name="object 16096"/>
          <p:cNvSpPr/>
          <p:nvPr/>
        </p:nvSpPr>
        <p:spPr>
          <a:xfrm>
            <a:off x="4619891" y="50980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97" name="object 16097"/>
          <p:cNvSpPr/>
          <p:nvPr/>
        </p:nvSpPr>
        <p:spPr>
          <a:xfrm>
            <a:off x="4620399" y="51512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98" name="object 16098"/>
          <p:cNvSpPr/>
          <p:nvPr/>
        </p:nvSpPr>
        <p:spPr>
          <a:xfrm>
            <a:off x="4620780" y="5160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99" name="object 16099"/>
          <p:cNvSpPr/>
          <p:nvPr/>
        </p:nvSpPr>
        <p:spPr>
          <a:xfrm>
            <a:off x="4621161" y="51201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00" name="object 16100"/>
          <p:cNvSpPr/>
          <p:nvPr/>
        </p:nvSpPr>
        <p:spPr>
          <a:xfrm>
            <a:off x="4620907" y="5106289"/>
            <a:ext cx="635" cy="54610"/>
          </a:xfrm>
          <a:custGeom>
            <a:avLst/>
            <a:gdLst/>
            <a:ahLst/>
            <a:cxnLst/>
            <a:rect l="l" t="t" r="r" b="b"/>
            <a:pathLst>
              <a:path w="635" h="54610">
                <a:moveTo>
                  <a:pt x="190" y="-4762"/>
                </a:moveTo>
                <a:lnTo>
                  <a:pt x="190" y="5924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01" name="object 16101"/>
          <p:cNvSpPr/>
          <p:nvPr/>
        </p:nvSpPr>
        <p:spPr>
          <a:xfrm>
            <a:off x="4620526" y="5094604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253" y="-4762"/>
                </a:moveTo>
                <a:lnTo>
                  <a:pt x="253" y="6140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02" name="object 16102"/>
          <p:cNvSpPr/>
          <p:nvPr/>
        </p:nvSpPr>
        <p:spPr>
          <a:xfrm>
            <a:off x="4620018" y="5075046"/>
            <a:ext cx="1270" cy="23495"/>
          </a:xfrm>
          <a:custGeom>
            <a:avLst/>
            <a:gdLst/>
            <a:ahLst/>
            <a:cxnLst/>
            <a:rect l="l" t="t" r="r" b="b"/>
            <a:pathLst>
              <a:path w="1270" h="23495">
                <a:moveTo>
                  <a:pt x="0" y="22987"/>
                </a:moveTo>
                <a:lnTo>
                  <a:pt x="0" y="0"/>
                </a:lnTo>
                <a:lnTo>
                  <a:pt x="762" y="0"/>
                </a:lnTo>
                <a:lnTo>
                  <a:pt x="762" y="195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03" name="object 16103"/>
          <p:cNvSpPr/>
          <p:nvPr/>
        </p:nvSpPr>
        <p:spPr>
          <a:xfrm>
            <a:off x="4619510" y="5061203"/>
            <a:ext cx="1270" cy="74295"/>
          </a:xfrm>
          <a:custGeom>
            <a:avLst/>
            <a:gdLst/>
            <a:ahLst/>
            <a:cxnLst/>
            <a:rect l="l" t="t" r="r" b="b"/>
            <a:pathLst>
              <a:path w="1270" h="74295">
                <a:moveTo>
                  <a:pt x="0" y="73913"/>
                </a:moveTo>
                <a:lnTo>
                  <a:pt x="0" y="0"/>
                </a:lnTo>
                <a:lnTo>
                  <a:pt x="889" y="0"/>
                </a:lnTo>
                <a:lnTo>
                  <a:pt x="889" y="138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04" name="object 16104"/>
          <p:cNvSpPr/>
          <p:nvPr/>
        </p:nvSpPr>
        <p:spPr>
          <a:xfrm>
            <a:off x="4621796" y="51372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05" name="object 16105"/>
          <p:cNvSpPr/>
          <p:nvPr/>
        </p:nvSpPr>
        <p:spPr>
          <a:xfrm>
            <a:off x="4622177" y="50958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06" name="object 16106"/>
          <p:cNvSpPr/>
          <p:nvPr/>
        </p:nvSpPr>
        <p:spPr>
          <a:xfrm>
            <a:off x="4622558" y="51029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07" name="object 16107"/>
          <p:cNvSpPr/>
          <p:nvPr/>
        </p:nvSpPr>
        <p:spPr>
          <a:xfrm>
            <a:off x="4623066" y="51460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08" name="object 16108"/>
          <p:cNvSpPr/>
          <p:nvPr/>
        </p:nvSpPr>
        <p:spPr>
          <a:xfrm>
            <a:off x="4622939" y="5087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09" name="object 16109"/>
          <p:cNvSpPr/>
          <p:nvPr/>
        </p:nvSpPr>
        <p:spPr>
          <a:xfrm>
            <a:off x="4622558" y="5084445"/>
            <a:ext cx="635" cy="19050"/>
          </a:xfrm>
          <a:custGeom>
            <a:avLst/>
            <a:gdLst/>
            <a:ahLst/>
            <a:cxnLst/>
            <a:rect l="l" t="t" r="r" b="b"/>
            <a:pathLst>
              <a:path w="635" h="19050">
                <a:moveTo>
                  <a:pt x="0" y="18541"/>
                </a:moveTo>
                <a:lnTo>
                  <a:pt x="0" y="0"/>
                </a:lnTo>
                <a:lnTo>
                  <a:pt x="508" y="0"/>
                </a:lnTo>
                <a:lnTo>
                  <a:pt x="508" y="29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10" name="object 16110"/>
          <p:cNvSpPr/>
          <p:nvPr/>
        </p:nvSpPr>
        <p:spPr>
          <a:xfrm>
            <a:off x="4623447" y="5129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11" name="object 16111"/>
          <p:cNvSpPr/>
          <p:nvPr/>
        </p:nvSpPr>
        <p:spPr>
          <a:xfrm>
            <a:off x="4623828" y="5164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12" name="object 16112"/>
          <p:cNvSpPr/>
          <p:nvPr/>
        </p:nvSpPr>
        <p:spPr>
          <a:xfrm>
            <a:off x="4624209" y="51601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13" name="object 16113"/>
          <p:cNvSpPr/>
          <p:nvPr/>
        </p:nvSpPr>
        <p:spPr>
          <a:xfrm>
            <a:off x="4623955" y="5117591"/>
            <a:ext cx="635" cy="46990"/>
          </a:xfrm>
          <a:custGeom>
            <a:avLst/>
            <a:gdLst/>
            <a:ahLst/>
            <a:cxnLst/>
            <a:rect l="l" t="t" r="r" b="b"/>
            <a:pathLst>
              <a:path w="635" h="46989">
                <a:moveTo>
                  <a:pt x="190" y="-4762"/>
                </a:moveTo>
                <a:lnTo>
                  <a:pt x="190" y="5162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14" name="object 16114"/>
          <p:cNvSpPr/>
          <p:nvPr/>
        </p:nvSpPr>
        <p:spPr>
          <a:xfrm>
            <a:off x="4623574" y="5107940"/>
            <a:ext cx="635" cy="21590"/>
          </a:xfrm>
          <a:custGeom>
            <a:avLst/>
            <a:gdLst/>
            <a:ahLst/>
            <a:cxnLst/>
            <a:rect l="l" t="t" r="r" b="b"/>
            <a:pathLst>
              <a:path w="635" h="21589">
                <a:moveTo>
                  <a:pt x="0" y="21336"/>
                </a:moveTo>
                <a:lnTo>
                  <a:pt x="0" y="0"/>
                </a:lnTo>
                <a:lnTo>
                  <a:pt x="508" y="0"/>
                </a:lnTo>
                <a:lnTo>
                  <a:pt x="508" y="96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15" name="object 16115"/>
          <p:cNvSpPr/>
          <p:nvPr/>
        </p:nvSpPr>
        <p:spPr>
          <a:xfrm>
            <a:off x="4624844" y="51780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16" name="object 16116"/>
          <p:cNvSpPr/>
          <p:nvPr/>
        </p:nvSpPr>
        <p:spPr>
          <a:xfrm>
            <a:off x="4625225" y="5134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17" name="object 16117"/>
          <p:cNvSpPr/>
          <p:nvPr/>
        </p:nvSpPr>
        <p:spPr>
          <a:xfrm>
            <a:off x="4624844" y="5122671"/>
            <a:ext cx="635" cy="55880"/>
          </a:xfrm>
          <a:custGeom>
            <a:avLst/>
            <a:gdLst/>
            <a:ahLst/>
            <a:cxnLst/>
            <a:rect l="l" t="t" r="r" b="b"/>
            <a:pathLst>
              <a:path w="635" h="55879">
                <a:moveTo>
                  <a:pt x="190" y="-4762"/>
                </a:moveTo>
                <a:lnTo>
                  <a:pt x="190" y="6013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18" name="object 16118"/>
          <p:cNvSpPr/>
          <p:nvPr/>
        </p:nvSpPr>
        <p:spPr>
          <a:xfrm>
            <a:off x="4625606" y="51838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19" name="object 16119"/>
          <p:cNvSpPr/>
          <p:nvPr/>
        </p:nvSpPr>
        <p:spPr>
          <a:xfrm>
            <a:off x="4626114" y="51827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20" name="object 16120"/>
          <p:cNvSpPr/>
          <p:nvPr/>
        </p:nvSpPr>
        <p:spPr>
          <a:xfrm>
            <a:off x="4625987" y="51394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21" name="object 16121"/>
          <p:cNvSpPr/>
          <p:nvPr/>
        </p:nvSpPr>
        <p:spPr>
          <a:xfrm>
            <a:off x="4625606" y="5119623"/>
            <a:ext cx="635" cy="64769"/>
          </a:xfrm>
          <a:custGeom>
            <a:avLst/>
            <a:gdLst/>
            <a:ahLst/>
            <a:cxnLst/>
            <a:rect l="l" t="t" r="r" b="b"/>
            <a:pathLst>
              <a:path w="635" h="64770">
                <a:moveTo>
                  <a:pt x="253" y="-4762"/>
                </a:moveTo>
                <a:lnTo>
                  <a:pt x="253" y="6902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22" name="object 16122"/>
          <p:cNvSpPr/>
          <p:nvPr/>
        </p:nvSpPr>
        <p:spPr>
          <a:xfrm>
            <a:off x="4625098" y="5108828"/>
            <a:ext cx="1270" cy="13970"/>
          </a:xfrm>
          <a:custGeom>
            <a:avLst/>
            <a:gdLst/>
            <a:ahLst/>
            <a:cxnLst/>
            <a:rect l="l" t="t" r="r" b="b"/>
            <a:pathLst>
              <a:path w="1270" h="13970">
                <a:moveTo>
                  <a:pt x="0" y="13842"/>
                </a:moveTo>
                <a:lnTo>
                  <a:pt x="0" y="0"/>
                </a:lnTo>
                <a:lnTo>
                  <a:pt x="762" y="0"/>
                </a:lnTo>
                <a:lnTo>
                  <a:pt x="762" y="1079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23" name="object 16123"/>
          <p:cNvSpPr/>
          <p:nvPr/>
        </p:nvSpPr>
        <p:spPr>
          <a:xfrm>
            <a:off x="4624590" y="5104129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24" name="object 16124"/>
          <p:cNvSpPr/>
          <p:nvPr/>
        </p:nvSpPr>
        <p:spPr>
          <a:xfrm>
            <a:off x="4623828" y="5099939"/>
            <a:ext cx="1270" cy="8255"/>
          </a:xfrm>
          <a:custGeom>
            <a:avLst/>
            <a:gdLst/>
            <a:ahLst/>
            <a:cxnLst/>
            <a:rect l="l" t="t" r="r" b="b"/>
            <a:pathLst>
              <a:path w="1270" h="8254">
                <a:moveTo>
                  <a:pt x="0" y="8000"/>
                </a:moveTo>
                <a:lnTo>
                  <a:pt x="0" y="0"/>
                </a:lnTo>
                <a:lnTo>
                  <a:pt x="1270" y="0"/>
                </a:lnTo>
                <a:lnTo>
                  <a:pt x="1270" y="41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25" name="object 16125"/>
          <p:cNvSpPr/>
          <p:nvPr/>
        </p:nvSpPr>
        <p:spPr>
          <a:xfrm>
            <a:off x="4626495" y="5156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26" name="object 16126"/>
          <p:cNvSpPr/>
          <p:nvPr/>
        </p:nvSpPr>
        <p:spPr>
          <a:xfrm>
            <a:off x="4626876" y="51556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27" name="object 16127"/>
          <p:cNvSpPr/>
          <p:nvPr/>
        </p:nvSpPr>
        <p:spPr>
          <a:xfrm>
            <a:off x="4626622" y="5091810"/>
            <a:ext cx="635" cy="64769"/>
          </a:xfrm>
          <a:custGeom>
            <a:avLst/>
            <a:gdLst/>
            <a:ahLst/>
            <a:cxnLst/>
            <a:rect l="l" t="t" r="r" b="b"/>
            <a:pathLst>
              <a:path w="635" h="64770">
                <a:moveTo>
                  <a:pt x="190" y="-4762"/>
                </a:moveTo>
                <a:lnTo>
                  <a:pt x="190" y="6940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28" name="object 16128"/>
          <p:cNvSpPr/>
          <p:nvPr/>
        </p:nvSpPr>
        <p:spPr>
          <a:xfrm>
            <a:off x="4624463" y="5083428"/>
            <a:ext cx="2540" cy="16510"/>
          </a:xfrm>
          <a:custGeom>
            <a:avLst/>
            <a:gdLst/>
            <a:ahLst/>
            <a:cxnLst/>
            <a:rect l="l" t="t" r="r" b="b"/>
            <a:pathLst>
              <a:path w="2539" h="16510">
                <a:moveTo>
                  <a:pt x="0" y="16510"/>
                </a:moveTo>
                <a:lnTo>
                  <a:pt x="0" y="0"/>
                </a:lnTo>
                <a:lnTo>
                  <a:pt x="2286" y="0"/>
                </a:lnTo>
                <a:lnTo>
                  <a:pt x="2286" y="83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29" name="object 16129"/>
          <p:cNvSpPr/>
          <p:nvPr/>
        </p:nvSpPr>
        <p:spPr>
          <a:xfrm>
            <a:off x="4622812" y="5077714"/>
            <a:ext cx="3175" cy="6985"/>
          </a:xfrm>
          <a:custGeom>
            <a:avLst/>
            <a:gdLst/>
            <a:ahLst/>
            <a:cxnLst/>
            <a:rect l="l" t="t" r="r" b="b"/>
            <a:pathLst>
              <a:path w="3175" h="6985">
                <a:moveTo>
                  <a:pt x="0" y="6730"/>
                </a:moveTo>
                <a:lnTo>
                  <a:pt x="0" y="0"/>
                </a:lnTo>
                <a:lnTo>
                  <a:pt x="2794" y="0"/>
                </a:lnTo>
                <a:lnTo>
                  <a:pt x="2794" y="57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30" name="object 16130"/>
          <p:cNvSpPr/>
          <p:nvPr/>
        </p:nvSpPr>
        <p:spPr>
          <a:xfrm>
            <a:off x="4627638" y="5152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31" name="object 16131"/>
          <p:cNvSpPr/>
          <p:nvPr/>
        </p:nvSpPr>
        <p:spPr>
          <a:xfrm>
            <a:off x="4628908" y="5121338"/>
            <a:ext cx="0" cy="147955"/>
          </a:xfrm>
          <a:custGeom>
            <a:avLst/>
            <a:gdLst/>
            <a:ahLst/>
            <a:cxnLst/>
            <a:rect l="l" t="t" r="r" b="b"/>
            <a:pathLst>
              <a:path h="147954">
                <a:moveTo>
                  <a:pt x="0" y="0"/>
                </a:moveTo>
                <a:lnTo>
                  <a:pt x="0" y="14770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32" name="object 16132"/>
          <p:cNvSpPr/>
          <p:nvPr/>
        </p:nvSpPr>
        <p:spPr>
          <a:xfrm>
            <a:off x="4629035" y="5107940"/>
            <a:ext cx="1270" cy="18415"/>
          </a:xfrm>
          <a:custGeom>
            <a:avLst/>
            <a:gdLst/>
            <a:ahLst/>
            <a:cxnLst/>
            <a:rect l="l" t="t" r="r" b="b"/>
            <a:pathLst>
              <a:path w="1270" h="18414">
                <a:moveTo>
                  <a:pt x="0" y="18161"/>
                </a:moveTo>
                <a:lnTo>
                  <a:pt x="0" y="0"/>
                </a:lnTo>
                <a:lnTo>
                  <a:pt x="889" y="0"/>
                </a:lnTo>
                <a:lnTo>
                  <a:pt x="889" y="533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33" name="object 16133"/>
          <p:cNvSpPr/>
          <p:nvPr/>
        </p:nvSpPr>
        <p:spPr>
          <a:xfrm>
            <a:off x="4628273" y="5096383"/>
            <a:ext cx="1270" cy="14604"/>
          </a:xfrm>
          <a:custGeom>
            <a:avLst/>
            <a:gdLst/>
            <a:ahLst/>
            <a:cxnLst/>
            <a:rect l="l" t="t" r="r" b="b"/>
            <a:pathLst>
              <a:path w="1270" h="14604">
                <a:moveTo>
                  <a:pt x="0" y="14097"/>
                </a:moveTo>
                <a:lnTo>
                  <a:pt x="0" y="0"/>
                </a:lnTo>
                <a:lnTo>
                  <a:pt x="1270" y="0"/>
                </a:lnTo>
                <a:lnTo>
                  <a:pt x="1270" y="11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34" name="object 16134"/>
          <p:cNvSpPr/>
          <p:nvPr/>
        </p:nvSpPr>
        <p:spPr>
          <a:xfrm>
            <a:off x="4630369" y="5105717"/>
            <a:ext cx="0" cy="147320"/>
          </a:xfrm>
          <a:custGeom>
            <a:avLst/>
            <a:gdLst/>
            <a:ahLst/>
            <a:cxnLst/>
            <a:rect l="l" t="t" r="r" b="b"/>
            <a:pathLst>
              <a:path h="147320">
                <a:moveTo>
                  <a:pt x="0" y="0"/>
                </a:moveTo>
                <a:lnTo>
                  <a:pt x="0" y="146812"/>
                </a:lnTo>
              </a:path>
            </a:pathLst>
          </a:custGeom>
          <a:ln w="1092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35" name="object 16135"/>
          <p:cNvSpPr/>
          <p:nvPr/>
        </p:nvSpPr>
        <p:spPr>
          <a:xfrm>
            <a:off x="4631448" y="51457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36" name="object 16136"/>
          <p:cNvSpPr/>
          <p:nvPr/>
        </p:nvSpPr>
        <p:spPr>
          <a:xfrm>
            <a:off x="4631321" y="51221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37" name="object 16137"/>
          <p:cNvSpPr/>
          <p:nvPr/>
        </p:nvSpPr>
        <p:spPr>
          <a:xfrm>
            <a:off x="4630940" y="5104129"/>
            <a:ext cx="635" cy="20320"/>
          </a:xfrm>
          <a:custGeom>
            <a:avLst/>
            <a:gdLst/>
            <a:ahLst/>
            <a:cxnLst/>
            <a:rect l="l" t="t" r="r" b="b"/>
            <a:pathLst>
              <a:path w="635" h="20320">
                <a:moveTo>
                  <a:pt x="0" y="19938"/>
                </a:moveTo>
                <a:lnTo>
                  <a:pt x="0" y="0"/>
                </a:lnTo>
                <a:lnTo>
                  <a:pt x="508" y="0"/>
                </a:lnTo>
                <a:lnTo>
                  <a:pt x="508" y="180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38" name="object 16138"/>
          <p:cNvSpPr/>
          <p:nvPr/>
        </p:nvSpPr>
        <p:spPr>
          <a:xfrm>
            <a:off x="4630559" y="5095366"/>
            <a:ext cx="635" cy="28575"/>
          </a:xfrm>
          <a:custGeom>
            <a:avLst/>
            <a:gdLst/>
            <a:ahLst/>
            <a:cxnLst/>
            <a:rect l="l" t="t" r="r" b="b"/>
            <a:pathLst>
              <a:path w="635" h="28575">
                <a:moveTo>
                  <a:pt x="0" y="28321"/>
                </a:moveTo>
                <a:lnTo>
                  <a:pt x="0" y="0"/>
                </a:lnTo>
                <a:lnTo>
                  <a:pt x="635" y="0"/>
                </a:lnTo>
                <a:lnTo>
                  <a:pt x="635" y="87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39" name="object 16139"/>
          <p:cNvSpPr/>
          <p:nvPr/>
        </p:nvSpPr>
        <p:spPr>
          <a:xfrm>
            <a:off x="4628908" y="5090540"/>
            <a:ext cx="2540" cy="6350"/>
          </a:xfrm>
          <a:custGeom>
            <a:avLst/>
            <a:gdLst/>
            <a:ahLst/>
            <a:cxnLst/>
            <a:rect l="l" t="t" r="r" b="b"/>
            <a:pathLst>
              <a:path w="2539" h="6350">
                <a:moveTo>
                  <a:pt x="0" y="5841"/>
                </a:moveTo>
                <a:lnTo>
                  <a:pt x="0" y="0"/>
                </a:lnTo>
                <a:lnTo>
                  <a:pt x="2032" y="0"/>
                </a:lnTo>
                <a:lnTo>
                  <a:pt x="2032" y="48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40" name="object 16140"/>
          <p:cNvSpPr/>
          <p:nvPr/>
        </p:nvSpPr>
        <p:spPr>
          <a:xfrm>
            <a:off x="4627765" y="5086096"/>
            <a:ext cx="2540" cy="66675"/>
          </a:xfrm>
          <a:custGeom>
            <a:avLst/>
            <a:gdLst/>
            <a:ahLst/>
            <a:cxnLst/>
            <a:rect l="l" t="t" r="r" b="b"/>
            <a:pathLst>
              <a:path w="2539" h="66675">
                <a:moveTo>
                  <a:pt x="0" y="66294"/>
                </a:moveTo>
                <a:lnTo>
                  <a:pt x="0" y="0"/>
                </a:lnTo>
                <a:lnTo>
                  <a:pt x="2159" y="0"/>
                </a:lnTo>
                <a:lnTo>
                  <a:pt x="2159" y="44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41" name="object 16141"/>
          <p:cNvSpPr/>
          <p:nvPr/>
        </p:nvSpPr>
        <p:spPr>
          <a:xfrm>
            <a:off x="4627384" y="5077078"/>
            <a:ext cx="1905" cy="57150"/>
          </a:xfrm>
          <a:custGeom>
            <a:avLst/>
            <a:gdLst/>
            <a:ahLst/>
            <a:cxnLst/>
            <a:rect l="l" t="t" r="r" b="b"/>
            <a:pathLst>
              <a:path w="1904" h="57150">
                <a:moveTo>
                  <a:pt x="0" y="57023"/>
                </a:moveTo>
                <a:lnTo>
                  <a:pt x="0" y="0"/>
                </a:lnTo>
                <a:lnTo>
                  <a:pt x="1397" y="0"/>
                </a:lnTo>
                <a:lnTo>
                  <a:pt x="1397" y="90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42" name="object 16142"/>
          <p:cNvSpPr/>
          <p:nvPr/>
        </p:nvSpPr>
        <p:spPr>
          <a:xfrm>
            <a:off x="4624209" y="5072126"/>
            <a:ext cx="4445" cy="5715"/>
          </a:xfrm>
          <a:custGeom>
            <a:avLst/>
            <a:gdLst/>
            <a:ahLst/>
            <a:cxnLst/>
            <a:rect l="l" t="t" r="r" b="b"/>
            <a:pathLst>
              <a:path w="4445" h="5714">
                <a:moveTo>
                  <a:pt x="0" y="5587"/>
                </a:moveTo>
                <a:lnTo>
                  <a:pt x="0" y="0"/>
                </a:lnTo>
                <a:lnTo>
                  <a:pt x="3937" y="0"/>
                </a:lnTo>
                <a:lnTo>
                  <a:pt x="3937" y="49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43" name="object 16143"/>
          <p:cNvSpPr/>
          <p:nvPr/>
        </p:nvSpPr>
        <p:spPr>
          <a:xfrm>
            <a:off x="4622177" y="5056885"/>
            <a:ext cx="4445" cy="39370"/>
          </a:xfrm>
          <a:custGeom>
            <a:avLst/>
            <a:gdLst/>
            <a:ahLst/>
            <a:cxnLst/>
            <a:rect l="l" t="t" r="r" b="b"/>
            <a:pathLst>
              <a:path w="4445" h="39370">
                <a:moveTo>
                  <a:pt x="0" y="38988"/>
                </a:moveTo>
                <a:lnTo>
                  <a:pt x="0" y="0"/>
                </a:lnTo>
                <a:lnTo>
                  <a:pt x="3937" y="0"/>
                </a:lnTo>
                <a:lnTo>
                  <a:pt x="3937" y="152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44" name="object 16144"/>
          <p:cNvSpPr/>
          <p:nvPr/>
        </p:nvSpPr>
        <p:spPr>
          <a:xfrm>
            <a:off x="4621796" y="5054219"/>
            <a:ext cx="2540" cy="83185"/>
          </a:xfrm>
          <a:custGeom>
            <a:avLst/>
            <a:gdLst/>
            <a:ahLst/>
            <a:cxnLst/>
            <a:rect l="l" t="t" r="r" b="b"/>
            <a:pathLst>
              <a:path w="2539" h="83185">
                <a:moveTo>
                  <a:pt x="0" y="83058"/>
                </a:moveTo>
                <a:lnTo>
                  <a:pt x="0" y="0"/>
                </a:lnTo>
                <a:lnTo>
                  <a:pt x="2413" y="0"/>
                </a:lnTo>
                <a:lnTo>
                  <a:pt x="2413" y="26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45" name="object 16145"/>
          <p:cNvSpPr/>
          <p:nvPr/>
        </p:nvSpPr>
        <p:spPr>
          <a:xfrm>
            <a:off x="4621542" y="504723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698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46" name="object 16146"/>
          <p:cNvSpPr/>
          <p:nvPr/>
        </p:nvSpPr>
        <p:spPr>
          <a:xfrm>
            <a:off x="4620018" y="5044059"/>
            <a:ext cx="2540" cy="17145"/>
          </a:xfrm>
          <a:custGeom>
            <a:avLst/>
            <a:gdLst/>
            <a:ahLst/>
            <a:cxnLst/>
            <a:rect l="l" t="t" r="r" b="b"/>
            <a:pathLst>
              <a:path w="2539" h="17145">
                <a:moveTo>
                  <a:pt x="0" y="17145"/>
                </a:moveTo>
                <a:lnTo>
                  <a:pt x="0" y="0"/>
                </a:lnTo>
                <a:lnTo>
                  <a:pt x="2286" y="0"/>
                </a:lnTo>
                <a:lnTo>
                  <a:pt x="2286" y="31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47" name="object 16147"/>
          <p:cNvSpPr/>
          <p:nvPr/>
        </p:nvSpPr>
        <p:spPr>
          <a:xfrm>
            <a:off x="4619129" y="5030215"/>
            <a:ext cx="2540" cy="52705"/>
          </a:xfrm>
          <a:custGeom>
            <a:avLst/>
            <a:gdLst/>
            <a:ahLst/>
            <a:cxnLst/>
            <a:rect l="l" t="t" r="r" b="b"/>
            <a:pathLst>
              <a:path w="2539" h="52704">
                <a:moveTo>
                  <a:pt x="0" y="52197"/>
                </a:moveTo>
                <a:lnTo>
                  <a:pt x="0" y="0"/>
                </a:lnTo>
                <a:lnTo>
                  <a:pt x="2032" y="0"/>
                </a:lnTo>
                <a:lnTo>
                  <a:pt x="2032" y="1384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48" name="object 16148"/>
          <p:cNvSpPr/>
          <p:nvPr/>
        </p:nvSpPr>
        <p:spPr>
          <a:xfrm>
            <a:off x="4618748" y="5021707"/>
            <a:ext cx="1905" cy="29209"/>
          </a:xfrm>
          <a:custGeom>
            <a:avLst/>
            <a:gdLst/>
            <a:ahLst/>
            <a:cxnLst/>
            <a:rect l="l" t="t" r="r" b="b"/>
            <a:pathLst>
              <a:path w="1904" h="29210">
                <a:moveTo>
                  <a:pt x="0" y="28955"/>
                </a:moveTo>
                <a:lnTo>
                  <a:pt x="0" y="0"/>
                </a:lnTo>
                <a:lnTo>
                  <a:pt x="1397" y="0"/>
                </a:lnTo>
                <a:lnTo>
                  <a:pt x="1397" y="85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49" name="object 16149"/>
          <p:cNvSpPr/>
          <p:nvPr/>
        </p:nvSpPr>
        <p:spPr>
          <a:xfrm>
            <a:off x="4618494" y="50104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50" name="object 16150"/>
          <p:cNvSpPr/>
          <p:nvPr/>
        </p:nvSpPr>
        <p:spPr>
          <a:xfrm>
            <a:off x="4617986" y="4998465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0" y="0"/>
                </a:lnTo>
                <a:lnTo>
                  <a:pt x="1016" y="0"/>
                </a:lnTo>
                <a:lnTo>
                  <a:pt x="1016" y="119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51" name="object 16151"/>
          <p:cNvSpPr/>
          <p:nvPr/>
        </p:nvSpPr>
        <p:spPr>
          <a:xfrm>
            <a:off x="4604524" y="4997958"/>
            <a:ext cx="13970" cy="635"/>
          </a:xfrm>
          <a:custGeom>
            <a:avLst/>
            <a:gdLst/>
            <a:ahLst/>
            <a:cxnLst/>
            <a:rect l="l" t="t" r="r" b="b"/>
            <a:pathLst>
              <a:path w="13970" h="635">
                <a:moveTo>
                  <a:pt x="0" y="635"/>
                </a:moveTo>
                <a:lnTo>
                  <a:pt x="0" y="0"/>
                </a:lnTo>
                <a:lnTo>
                  <a:pt x="13970" y="0"/>
                </a:lnTo>
                <a:lnTo>
                  <a:pt x="13970" y="5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52" name="object 16152"/>
          <p:cNvSpPr/>
          <p:nvPr/>
        </p:nvSpPr>
        <p:spPr>
          <a:xfrm>
            <a:off x="4603762" y="4981575"/>
            <a:ext cx="8255" cy="100965"/>
          </a:xfrm>
          <a:custGeom>
            <a:avLst/>
            <a:gdLst/>
            <a:ahLst/>
            <a:cxnLst/>
            <a:rect l="l" t="t" r="r" b="b"/>
            <a:pathLst>
              <a:path w="8254" h="100964">
                <a:moveTo>
                  <a:pt x="0" y="100457"/>
                </a:moveTo>
                <a:lnTo>
                  <a:pt x="0" y="0"/>
                </a:lnTo>
                <a:lnTo>
                  <a:pt x="7747" y="0"/>
                </a:lnTo>
                <a:lnTo>
                  <a:pt x="7747" y="163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53" name="object 16153"/>
          <p:cNvSpPr/>
          <p:nvPr/>
        </p:nvSpPr>
        <p:spPr>
          <a:xfrm>
            <a:off x="4603635" y="4976114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4064" y="0"/>
                </a:lnTo>
                <a:lnTo>
                  <a:pt x="4064" y="54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54" name="object 16154"/>
          <p:cNvSpPr/>
          <p:nvPr/>
        </p:nvSpPr>
        <p:spPr>
          <a:xfrm>
            <a:off x="4603381" y="4970145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596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55" name="object 16155"/>
          <p:cNvSpPr/>
          <p:nvPr/>
        </p:nvSpPr>
        <p:spPr>
          <a:xfrm>
            <a:off x="4603254" y="496963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5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56" name="object 16156"/>
          <p:cNvSpPr/>
          <p:nvPr/>
        </p:nvSpPr>
        <p:spPr>
          <a:xfrm>
            <a:off x="4603000" y="4967859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57" name="object 16157"/>
          <p:cNvSpPr/>
          <p:nvPr/>
        </p:nvSpPr>
        <p:spPr>
          <a:xfrm>
            <a:off x="4602873" y="4960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58" name="object 16158"/>
          <p:cNvSpPr/>
          <p:nvPr/>
        </p:nvSpPr>
        <p:spPr>
          <a:xfrm>
            <a:off x="4602619" y="49592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59" name="object 16159"/>
          <p:cNvSpPr/>
          <p:nvPr/>
        </p:nvSpPr>
        <p:spPr>
          <a:xfrm>
            <a:off x="4602238" y="4956302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0" y="17652"/>
                </a:moveTo>
                <a:lnTo>
                  <a:pt x="0" y="0"/>
                </a:lnTo>
                <a:lnTo>
                  <a:pt x="635" y="0"/>
                </a:lnTo>
                <a:lnTo>
                  <a:pt x="635" y="29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60" name="object 16160"/>
          <p:cNvSpPr/>
          <p:nvPr/>
        </p:nvSpPr>
        <p:spPr>
          <a:xfrm>
            <a:off x="4601857" y="495134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61" name="object 16161"/>
          <p:cNvSpPr/>
          <p:nvPr/>
        </p:nvSpPr>
        <p:spPr>
          <a:xfrm>
            <a:off x="4601730" y="49503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62" name="object 16162"/>
          <p:cNvSpPr/>
          <p:nvPr/>
        </p:nvSpPr>
        <p:spPr>
          <a:xfrm>
            <a:off x="4601476" y="49418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63" name="object 16163"/>
          <p:cNvSpPr/>
          <p:nvPr/>
        </p:nvSpPr>
        <p:spPr>
          <a:xfrm>
            <a:off x="4600968" y="4936616"/>
            <a:ext cx="1270" cy="9525"/>
          </a:xfrm>
          <a:custGeom>
            <a:avLst/>
            <a:gdLst/>
            <a:ahLst/>
            <a:cxnLst/>
            <a:rect l="l" t="t" r="r" b="b"/>
            <a:pathLst>
              <a:path w="1270" h="9525">
                <a:moveTo>
                  <a:pt x="0" y="9525"/>
                </a:moveTo>
                <a:lnTo>
                  <a:pt x="0" y="0"/>
                </a:lnTo>
                <a:lnTo>
                  <a:pt x="762" y="0"/>
                </a:lnTo>
                <a:lnTo>
                  <a:pt x="762" y="520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64" name="object 16164"/>
          <p:cNvSpPr/>
          <p:nvPr/>
        </p:nvSpPr>
        <p:spPr>
          <a:xfrm>
            <a:off x="4600460" y="4916932"/>
            <a:ext cx="1270" cy="127000"/>
          </a:xfrm>
          <a:custGeom>
            <a:avLst/>
            <a:gdLst/>
            <a:ahLst/>
            <a:cxnLst/>
            <a:rect l="l" t="t" r="r" b="b"/>
            <a:pathLst>
              <a:path w="1270" h="127000">
                <a:moveTo>
                  <a:pt x="444" y="-4762"/>
                </a:moveTo>
                <a:lnTo>
                  <a:pt x="444" y="13176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65" name="object 16165"/>
          <p:cNvSpPr/>
          <p:nvPr/>
        </p:nvSpPr>
        <p:spPr>
          <a:xfrm>
            <a:off x="4600206" y="491147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66" name="object 16166"/>
          <p:cNvSpPr/>
          <p:nvPr/>
        </p:nvSpPr>
        <p:spPr>
          <a:xfrm>
            <a:off x="4599952" y="4899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67" name="object 16167"/>
          <p:cNvSpPr/>
          <p:nvPr/>
        </p:nvSpPr>
        <p:spPr>
          <a:xfrm>
            <a:off x="4599063" y="4895088"/>
            <a:ext cx="1270" cy="19685"/>
          </a:xfrm>
          <a:custGeom>
            <a:avLst/>
            <a:gdLst/>
            <a:ahLst/>
            <a:cxnLst/>
            <a:rect l="l" t="t" r="r" b="b"/>
            <a:pathLst>
              <a:path w="1270" h="19685">
                <a:moveTo>
                  <a:pt x="0" y="19558"/>
                </a:moveTo>
                <a:lnTo>
                  <a:pt x="0" y="0"/>
                </a:lnTo>
                <a:lnTo>
                  <a:pt x="1270" y="0"/>
                </a:lnTo>
                <a:lnTo>
                  <a:pt x="1270" y="41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68" name="object 16168"/>
          <p:cNvSpPr/>
          <p:nvPr/>
        </p:nvSpPr>
        <p:spPr>
          <a:xfrm>
            <a:off x="4597539" y="4887721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73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69" name="object 16169"/>
          <p:cNvSpPr/>
          <p:nvPr/>
        </p:nvSpPr>
        <p:spPr>
          <a:xfrm>
            <a:off x="4597285" y="487959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8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70" name="object 16170"/>
          <p:cNvSpPr/>
          <p:nvPr/>
        </p:nvSpPr>
        <p:spPr>
          <a:xfrm>
            <a:off x="4597158" y="487705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71" name="object 16171"/>
          <p:cNvSpPr/>
          <p:nvPr/>
        </p:nvSpPr>
        <p:spPr>
          <a:xfrm>
            <a:off x="4596904" y="4871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72" name="object 16172"/>
          <p:cNvSpPr/>
          <p:nvPr/>
        </p:nvSpPr>
        <p:spPr>
          <a:xfrm>
            <a:off x="4596777" y="48689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73" name="object 16173"/>
          <p:cNvSpPr/>
          <p:nvPr/>
        </p:nvSpPr>
        <p:spPr>
          <a:xfrm>
            <a:off x="4596523" y="48422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74" name="object 16174"/>
          <p:cNvSpPr/>
          <p:nvPr/>
        </p:nvSpPr>
        <p:spPr>
          <a:xfrm>
            <a:off x="4596396" y="4840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75" name="object 16175"/>
          <p:cNvSpPr/>
          <p:nvPr/>
        </p:nvSpPr>
        <p:spPr>
          <a:xfrm>
            <a:off x="4564265" y="4832984"/>
            <a:ext cx="32384" cy="12065"/>
          </a:xfrm>
          <a:custGeom>
            <a:avLst/>
            <a:gdLst/>
            <a:ahLst/>
            <a:cxnLst/>
            <a:rect l="l" t="t" r="r" b="b"/>
            <a:pathLst>
              <a:path w="32385" h="12064">
                <a:moveTo>
                  <a:pt x="0" y="11557"/>
                </a:moveTo>
                <a:lnTo>
                  <a:pt x="0" y="0"/>
                </a:lnTo>
                <a:lnTo>
                  <a:pt x="32384" y="0"/>
                </a:lnTo>
                <a:lnTo>
                  <a:pt x="32384" y="71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76" name="object 16176"/>
          <p:cNvSpPr/>
          <p:nvPr/>
        </p:nvSpPr>
        <p:spPr>
          <a:xfrm>
            <a:off x="4563630" y="4809109"/>
            <a:ext cx="17145" cy="85090"/>
          </a:xfrm>
          <a:custGeom>
            <a:avLst/>
            <a:gdLst/>
            <a:ahLst/>
            <a:cxnLst/>
            <a:rect l="l" t="t" r="r" b="b"/>
            <a:pathLst>
              <a:path w="17145" h="85089">
                <a:moveTo>
                  <a:pt x="0" y="85089"/>
                </a:moveTo>
                <a:lnTo>
                  <a:pt x="0" y="0"/>
                </a:lnTo>
                <a:lnTo>
                  <a:pt x="16764" y="0"/>
                </a:lnTo>
                <a:lnTo>
                  <a:pt x="16764" y="2387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77" name="object 16177"/>
          <p:cNvSpPr/>
          <p:nvPr/>
        </p:nvSpPr>
        <p:spPr>
          <a:xfrm>
            <a:off x="4563249" y="4805045"/>
            <a:ext cx="8890" cy="154305"/>
          </a:xfrm>
          <a:custGeom>
            <a:avLst/>
            <a:gdLst/>
            <a:ahLst/>
            <a:cxnLst/>
            <a:rect l="l" t="t" r="r" b="b"/>
            <a:pathLst>
              <a:path w="8889" h="154304">
                <a:moveTo>
                  <a:pt x="0" y="153797"/>
                </a:moveTo>
                <a:lnTo>
                  <a:pt x="0" y="0"/>
                </a:lnTo>
                <a:lnTo>
                  <a:pt x="8763" y="0"/>
                </a:lnTo>
                <a:lnTo>
                  <a:pt x="8763" y="40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78" name="object 16178"/>
          <p:cNvSpPr/>
          <p:nvPr/>
        </p:nvSpPr>
        <p:spPr>
          <a:xfrm>
            <a:off x="4562995" y="4801361"/>
            <a:ext cx="5080" cy="100965"/>
          </a:xfrm>
          <a:custGeom>
            <a:avLst/>
            <a:gdLst/>
            <a:ahLst/>
            <a:cxnLst/>
            <a:rect l="l" t="t" r="r" b="b"/>
            <a:pathLst>
              <a:path w="5079" h="100964">
                <a:moveTo>
                  <a:pt x="0" y="100457"/>
                </a:moveTo>
                <a:lnTo>
                  <a:pt x="0" y="0"/>
                </a:lnTo>
                <a:lnTo>
                  <a:pt x="4699" y="0"/>
                </a:lnTo>
                <a:lnTo>
                  <a:pt x="4699" y="36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79" name="object 16179"/>
          <p:cNvSpPr/>
          <p:nvPr/>
        </p:nvSpPr>
        <p:spPr>
          <a:xfrm>
            <a:off x="4561217" y="4779517"/>
            <a:ext cx="4445" cy="29209"/>
          </a:xfrm>
          <a:custGeom>
            <a:avLst/>
            <a:gdLst/>
            <a:ahLst/>
            <a:cxnLst/>
            <a:rect l="l" t="t" r="r" b="b"/>
            <a:pathLst>
              <a:path w="4445" h="29210">
                <a:moveTo>
                  <a:pt x="0" y="29083"/>
                </a:moveTo>
                <a:lnTo>
                  <a:pt x="0" y="0"/>
                </a:lnTo>
                <a:lnTo>
                  <a:pt x="4191" y="0"/>
                </a:lnTo>
                <a:lnTo>
                  <a:pt x="4191" y="2184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80" name="object 16180"/>
          <p:cNvSpPr/>
          <p:nvPr/>
        </p:nvSpPr>
        <p:spPr>
          <a:xfrm>
            <a:off x="4560709" y="4770246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540" y="0"/>
                </a:lnTo>
                <a:lnTo>
                  <a:pt x="2540" y="92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81" name="object 16181"/>
          <p:cNvSpPr/>
          <p:nvPr/>
        </p:nvSpPr>
        <p:spPr>
          <a:xfrm>
            <a:off x="4560582" y="476516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5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82" name="object 16182"/>
          <p:cNvSpPr/>
          <p:nvPr/>
        </p:nvSpPr>
        <p:spPr>
          <a:xfrm>
            <a:off x="4560328" y="476084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83" name="object 16183"/>
          <p:cNvSpPr/>
          <p:nvPr/>
        </p:nvSpPr>
        <p:spPr>
          <a:xfrm>
            <a:off x="4560201" y="47528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84" name="object 16184"/>
          <p:cNvSpPr/>
          <p:nvPr/>
        </p:nvSpPr>
        <p:spPr>
          <a:xfrm>
            <a:off x="4559947" y="47268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85" name="object 16185"/>
          <p:cNvSpPr/>
          <p:nvPr/>
        </p:nvSpPr>
        <p:spPr>
          <a:xfrm>
            <a:off x="4559820" y="47264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86" name="object 16186"/>
          <p:cNvSpPr/>
          <p:nvPr/>
        </p:nvSpPr>
        <p:spPr>
          <a:xfrm>
            <a:off x="4559566" y="47202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87" name="object 16187"/>
          <p:cNvSpPr/>
          <p:nvPr/>
        </p:nvSpPr>
        <p:spPr>
          <a:xfrm>
            <a:off x="4559439" y="47179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88" name="object 16188"/>
          <p:cNvSpPr/>
          <p:nvPr/>
        </p:nvSpPr>
        <p:spPr>
          <a:xfrm>
            <a:off x="4559185" y="4715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89" name="object 16189"/>
          <p:cNvSpPr/>
          <p:nvPr/>
        </p:nvSpPr>
        <p:spPr>
          <a:xfrm>
            <a:off x="4559058" y="47120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90" name="object 16190"/>
          <p:cNvSpPr/>
          <p:nvPr/>
        </p:nvSpPr>
        <p:spPr>
          <a:xfrm>
            <a:off x="4558804" y="47096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91" name="object 16191"/>
          <p:cNvSpPr/>
          <p:nvPr/>
        </p:nvSpPr>
        <p:spPr>
          <a:xfrm>
            <a:off x="4558677" y="47061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92" name="object 16192"/>
          <p:cNvSpPr/>
          <p:nvPr/>
        </p:nvSpPr>
        <p:spPr>
          <a:xfrm>
            <a:off x="4558423" y="47029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93" name="object 16193"/>
          <p:cNvSpPr/>
          <p:nvPr/>
        </p:nvSpPr>
        <p:spPr>
          <a:xfrm>
            <a:off x="4558296" y="46983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94" name="object 16194"/>
          <p:cNvSpPr/>
          <p:nvPr/>
        </p:nvSpPr>
        <p:spPr>
          <a:xfrm>
            <a:off x="4558042" y="46958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95" name="object 16195"/>
          <p:cNvSpPr/>
          <p:nvPr/>
        </p:nvSpPr>
        <p:spPr>
          <a:xfrm>
            <a:off x="4557788" y="4687189"/>
            <a:ext cx="635" cy="60325"/>
          </a:xfrm>
          <a:custGeom>
            <a:avLst/>
            <a:gdLst/>
            <a:ahLst/>
            <a:cxnLst/>
            <a:rect l="l" t="t" r="r" b="b"/>
            <a:pathLst>
              <a:path w="635" h="60325">
                <a:moveTo>
                  <a:pt x="253" y="-4762"/>
                </a:moveTo>
                <a:lnTo>
                  <a:pt x="253" y="6457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96" name="object 16196"/>
          <p:cNvSpPr/>
          <p:nvPr/>
        </p:nvSpPr>
        <p:spPr>
          <a:xfrm>
            <a:off x="4557534" y="4683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97" name="object 16197"/>
          <p:cNvSpPr/>
          <p:nvPr/>
        </p:nvSpPr>
        <p:spPr>
          <a:xfrm>
            <a:off x="4557280" y="46763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98" name="object 16198"/>
          <p:cNvSpPr/>
          <p:nvPr/>
        </p:nvSpPr>
        <p:spPr>
          <a:xfrm>
            <a:off x="4557153" y="46635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99" name="object 16199"/>
          <p:cNvSpPr/>
          <p:nvPr/>
        </p:nvSpPr>
        <p:spPr>
          <a:xfrm>
            <a:off x="4556772" y="4659757"/>
            <a:ext cx="635" cy="19050"/>
          </a:xfrm>
          <a:custGeom>
            <a:avLst/>
            <a:gdLst/>
            <a:ahLst/>
            <a:cxnLst/>
            <a:rect l="l" t="t" r="r" b="b"/>
            <a:pathLst>
              <a:path w="635" h="19050">
                <a:moveTo>
                  <a:pt x="0" y="18796"/>
                </a:moveTo>
                <a:lnTo>
                  <a:pt x="0" y="0"/>
                </a:lnTo>
                <a:lnTo>
                  <a:pt x="508" y="0"/>
                </a:lnTo>
                <a:lnTo>
                  <a:pt x="508" y="38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00" name="object 16200"/>
          <p:cNvSpPr/>
          <p:nvPr/>
        </p:nvSpPr>
        <p:spPr>
          <a:xfrm>
            <a:off x="4556518" y="46569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01" name="object 16201"/>
          <p:cNvSpPr/>
          <p:nvPr/>
        </p:nvSpPr>
        <p:spPr>
          <a:xfrm>
            <a:off x="4554740" y="4656454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319"/>
                </a:moveTo>
                <a:lnTo>
                  <a:pt x="0" y="0"/>
                </a:lnTo>
                <a:lnTo>
                  <a:pt x="2032" y="0"/>
                </a:lnTo>
                <a:lnTo>
                  <a:pt x="2032" y="5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02" name="object 16202"/>
          <p:cNvSpPr/>
          <p:nvPr/>
        </p:nvSpPr>
        <p:spPr>
          <a:xfrm>
            <a:off x="4554232" y="463410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2235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03" name="object 16203"/>
          <p:cNvSpPr/>
          <p:nvPr/>
        </p:nvSpPr>
        <p:spPr>
          <a:xfrm>
            <a:off x="4554105" y="4627879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04" name="object 16204"/>
          <p:cNvSpPr/>
          <p:nvPr/>
        </p:nvSpPr>
        <p:spPr>
          <a:xfrm>
            <a:off x="4553724" y="4615815"/>
            <a:ext cx="1270" cy="96520"/>
          </a:xfrm>
          <a:custGeom>
            <a:avLst/>
            <a:gdLst/>
            <a:ahLst/>
            <a:cxnLst/>
            <a:rect l="l" t="t" r="r" b="b"/>
            <a:pathLst>
              <a:path w="1270" h="96520">
                <a:moveTo>
                  <a:pt x="381" y="-4762"/>
                </a:moveTo>
                <a:lnTo>
                  <a:pt x="381" y="10128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05" name="object 16205"/>
          <p:cNvSpPr/>
          <p:nvPr/>
        </p:nvSpPr>
        <p:spPr>
          <a:xfrm>
            <a:off x="4553470" y="46128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06" name="object 16206"/>
          <p:cNvSpPr/>
          <p:nvPr/>
        </p:nvSpPr>
        <p:spPr>
          <a:xfrm>
            <a:off x="4553343" y="46057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07" name="object 16207"/>
          <p:cNvSpPr/>
          <p:nvPr/>
        </p:nvSpPr>
        <p:spPr>
          <a:xfrm>
            <a:off x="4552708" y="4600447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79">
                <a:moveTo>
                  <a:pt x="0" y="17399"/>
                </a:moveTo>
                <a:lnTo>
                  <a:pt x="0" y="0"/>
                </a:lnTo>
                <a:lnTo>
                  <a:pt x="889" y="0"/>
                </a:lnTo>
                <a:lnTo>
                  <a:pt x="889" y="5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08" name="object 16208"/>
          <p:cNvSpPr/>
          <p:nvPr/>
        </p:nvSpPr>
        <p:spPr>
          <a:xfrm>
            <a:off x="4552327" y="459359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09" name="object 16209"/>
          <p:cNvSpPr/>
          <p:nvPr/>
        </p:nvSpPr>
        <p:spPr>
          <a:xfrm>
            <a:off x="4552200" y="45882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10" name="object 16210"/>
          <p:cNvSpPr/>
          <p:nvPr/>
        </p:nvSpPr>
        <p:spPr>
          <a:xfrm>
            <a:off x="4551946" y="45742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11" name="object 16211"/>
          <p:cNvSpPr/>
          <p:nvPr/>
        </p:nvSpPr>
        <p:spPr>
          <a:xfrm>
            <a:off x="4551819" y="45689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12" name="object 16212"/>
          <p:cNvSpPr/>
          <p:nvPr/>
        </p:nvSpPr>
        <p:spPr>
          <a:xfrm>
            <a:off x="4551565" y="45641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13" name="object 16213"/>
          <p:cNvSpPr/>
          <p:nvPr/>
        </p:nvSpPr>
        <p:spPr>
          <a:xfrm>
            <a:off x="4551438" y="45623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14" name="object 16214"/>
          <p:cNvSpPr/>
          <p:nvPr/>
        </p:nvSpPr>
        <p:spPr>
          <a:xfrm>
            <a:off x="4551184" y="4560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15" name="object 16215"/>
          <p:cNvSpPr/>
          <p:nvPr/>
        </p:nvSpPr>
        <p:spPr>
          <a:xfrm>
            <a:off x="4551057" y="45565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16" name="object 16216"/>
          <p:cNvSpPr/>
          <p:nvPr/>
        </p:nvSpPr>
        <p:spPr>
          <a:xfrm>
            <a:off x="4550803" y="4540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17" name="object 16217"/>
          <p:cNvSpPr/>
          <p:nvPr/>
        </p:nvSpPr>
        <p:spPr>
          <a:xfrm>
            <a:off x="4550676" y="45316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18" name="object 16218"/>
          <p:cNvSpPr/>
          <p:nvPr/>
        </p:nvSpPr>
        <p:spPr>
          <a:xfrm>
            <a:off x="4550422" y="4525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19" name="object 16219"/>
          <p:cNvSpPr/>
          <p:nvPr/>
        </p:nvSpPr>
        <p:spPr>
          <a:xfrm>
            <a:off x="4550295" y="45149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20" name="object 16220"/>
          <p:cNvSpPr/>
          <p:nvPr/>
        </p:nvSpPr>
        <p:spPr>
          <a:xfrm>
            <a:off x="4550041" y="45038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21" name="object 16221"/>
          <p:cNvSpPr/>
          <p:nvPr/>
        </p:nvSpPr>
        <p:spPr>
          <a:xfrm>
            <a:off x="4544072" y="4500753"/>
            <a:ext cx="6350" cy="22225"/>
          </a:xfrm>
          <a:custGeom>
            <a:avLst/>
            <a:gdLst/>
            <a:ahLst/>
            <a:cxnLst/>
            <a:rect l="l" t="t" r="r" b="b"/>
            <a:pathLst>
              <a:path w="6350" h="22225">
                <a:moveTo>
                  <a:pt x="0" y="22098"/>
                </a:moveTo>
                <a:lnTo>
                  <a:pt x="0" y="0"/>
                </a:lnTo>
                <a:lnTo>
                  <a:pt x="6223" y="0"/>
                </a:lnTo>
                <a:lnTo>
                  <a:pt x="6223" y="30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22" name="object 16222"/>
          <p:cNvSpPr/>
          <p:nvPr/>
        </p:nvSpPr>
        <p:spPr>
          <a:xfrm>
            <a:off x="4543183" y="4483353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3937" y="0"/>
                </a:lnTo>
                <a:lnTo>
                  <a:pt x="3937" y="173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23" name="object 16223"/>
          <p:cNvSpPr/>
          <p:nvPr/>
        </p:nvSpPr>
        <p:spPr>
          <a:xfrm>
            <a:off x="4542802" y="4478909"/>
            <a:ext cx="2540" cy="73660"/>
          </a:xfrm>
          <a:custGeom>
            <a:avLst/>
            <a:gdLst/>
            <a:ahLst/>
            <a:cxnLst/>
            <a:rect l="l" t="t" r="r" b="b"/>
            <a:pathLst>
              <a:path w="2539" h="73660">
                <a:moveTo>
                  <a:pt x="0" y="73278"/>
                </a:moveTo>
                <a:lnTo>
                  <a:pt x="0" y="0"/>
                </a:lnTo>
                <a:lnTo>
                  <a:pt x="2413" y="0"/>
                </a:lnTo>
                <a:lnTo>
                  <a:pt x="2413" y="44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24" name="object 16224"/>
          <p:cNvSpPr/>
          <p:nvPr/>
        </p:nvSpPr>
        <p:spPr>
          <a:xfrm>
            <a:off x="4542421" y="447776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114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25" name="object 16225"/>
          <p:cNvSpPr/>
          <p:nvPr/>
        </p:nvSpPr>
        <p:spPr>
          <a:xfrm>
            <a:off x="4542167" y="4463669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508" y="-4762"/>
                </a:moveTo>
                <a:lnTo>
                  <a:pt x="508" y="105092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26" name="object 16226"/>
          <p:cNvSpPr/>
          <p:nvPr/>
        </p:nvSpPr>
        <p:spPr>
          <a:xfrm>
            <a:off x="4542040" y="4456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27" name="object 16227"/>
          <p:cNvSpPr/>
          <p:nvPr/>
        </p:nvSpPr>
        <p:spPr>
          <a:xfrm>
            <a:off x="4541786" y="44517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28" name="object 16228"/>
          <p:cNvSpPr/>
          <p:nvPr/>
        </p:nvSpPr>
        <p:spPr>
          <a:xfrm>
            <a:off x="4541659" y="44461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29" name="object 16229"/>
          <p:cNvSpPr/>
          <p:nvPr/>
        </p:nvSpPr>
        <p:spPr>
          <a:xfrm>
            <a:off x="4541405" y="44438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30" name="object 16230"/>
          <p:cNvSpPr/>
          <p:nvPr/>
        </p:nvSpPr>
        <p:spPr>
          <a:xfrm>
            <a:off x="4541278" y="44418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31" name="object 16231"/>
          <p:cNvSpPr/>
          <p:nvPr/>
        </p:nvSpPr>
        <p:spPr>
          <a:xfrm>
            <a:off x="4541024" y="44334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32" name="object 16232"/>
          <p:cNvSpPr/>
          <p:nvPr/>
        </p:nvSpPr>
        <p:spPr>
          <a:xfrm>
            <a:off x="4540897" y="44255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33" name="object 16233"/>
          <p:cNvSpPr/>
          <p:nvPr/>
        </p:nvSpPr>
        <p:spPr>
          <a:xfrm>
            <a:off x="4540643" y="4422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34" name="object 16234"/>
          <p:cNvSpPr/>
          <p:nvPr/>
        </p:nvSpPr>
        <p:spPr>
          <a:xfrm>
            <a:off x="4540516" y="44102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35" name="object 16235"/>
          <p:cNvSpPr/>
          <p:nvPr/>
        </p:nvSpPr>
        <p:spPr>
          <a:xfrm>
            <a:off x="4540262" y="4403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36" name="object 16236"/>
          <p:cNvSpPr/>
          <p:nvPr/>
        </p:nvSpPr>
        <p:spPr>
          <a:xfrm>
            <a:off x="4540135" y="43938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37" name="object 16237"/>
          <p:cNvSpPr/>
          <p:nvPr/>
        </p:nvSpPr>
        <p:spPr>
          <a:xfrm>
            <a:off x="4539881" y="43891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38" name="object 16238"/>
          <p:cNvSpPr/>
          <p:nvPr/>
        </p:nvSpPr>
        <p:spPr>
          <a:xfrm>
            <a:off x="4539754" y="43785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39" name="object 16239"/>
          <p:cNvSpPr/>
          <p:nvPr/>
        </p:nvSpPr>
        <p:spPr>
          <a:xfrm>
            <a:off x="4539500" y="43762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40" name="object 16240"/>
          <p:cNvSpPr/>
          <p:nvPr/>
        </p:nvSpPr>
        <p:spPr>
          <a:xfrm>
            <a:off x="4539373" y="43696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41" name="object 16241"/>
          <p:cNvSpPr/>
          <p:nvPr/>
        </p:nvSpPr>
        <p:spPr>
          <a:xfrm>
            <a:off x="4539119" y="4367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42" name="object 16242"/>
          <p:cNvSpPr/>
          <p:nvPr/>
        </p:nvSpPr>
        <p:spPr>
          <a:xfrm>
            <a:off x="4538992" y="43661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43" name="object 16243"/>
          <p:cNvSpPr/>
          <p:nvPr/>
        </p:nvSpPr>
        <p:spPr>
          <a:xfrm>
            <a:off x="4538738" y="4332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44" name="object 16244"/>
          <p:cNvSpPr/>
          <p:nvPr/>
        </p:nvSpPr>
        <p:spPr>
          <a:xfrm>
            <a:off x="4325759" y="4332732"/>
            <a:ext cx="213360" cy="3810"/>
          </a:xfrm>
          <a:custGeom>
            <a:avLst/>
            <a:gdLst/>
            <a:ahLst/>
            <a:cxnLst/>
            <a:rect l="l" t="t" r="r" b="b"/>
            <a:pathLst>
              <a:path w="213360" h="3810">
                <a:moveTo>
                  <a:pt x="0" y="3301"/>
                </a:moveTo>
                <a:lnTo>
                  <a:pt x="0" y="0"/>
                </a:lnTo>
                <a:lnTo>
                  <a:pt x="213233" y="0"/>
                </a:lnTo>
                <a:lnTo>
                  <a:pt x="213233" y="12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45" name="object 16245"/>
          <p:cNvSpPr/>
          <p:nvPr/>
        </p:nvSpPr>
        <p:spPr>
          <a:xfrm>
            <a:off x="4323727" y="4299711"/>
            <a:ext cx="109220" cy="100965"/>
          </a:xfrm>
          <a:custGeom>
            <a:avLst/>
            <a:gdLst/>
            <a:ahLst/>
            <a:cxnLst/>
            <a:rect l="l" t="t" r="r" b="b"/>
            <a:pathLst>
              <a:path w="109220" h="100964">
                <a:moveTo>
                  <a:pt x="0" y="100457"/>
                </a:moveTo>
                <a:lnTo>
                  <a:pt x="0" y="0"/>
                </a:lnTo>
                <a:lnTo>
                  <a:pt x="108712" y="0"/>
                </a:lnTo>
                <a:lnTo>
                  <a:pt x="108712" y="330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46" name="object 16246"/>
          <p:cNvSpPr/>
          <p:nvPr/>
        </p:nvSpPr>
        <p:spPr>
          <a:xfrm>
            <a:off x="4323473" y="4286377"/>
            <a:ext cx="54610" cy="100330"/>
          </a:xfrm>
          <a:custGeom>
            <a:avLst/>
            <a:gdLst/>
            <a:ahLst/>
            <a:cxnLst/>
            <a:rect l="l" t="t" r="r" b="b"/>
            <a:pathLst>
              <a:path w="54610" h="100329">
                <a:moveTo>
                  <a:pt x="0" y="100329"/>
                </a:moveTo>
                <a:lnTo>
                  <a:pt x="0" y="0"/>
                </a:lnTo>
                <a:lnTo>
                  <a:pt x="54610" y="0"/>
                </a:lnTo>
                <a:lnTo>
                  <a:pt x="54610" y="13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47" name="object 16247"/>
          <p:cNvSpPr/>
          <p:nvPr/>
        </p:nvSpPr>
        <p:spPr>
          <a:xfrm>
            <a:off x="4323346" y="4255642"/>
            <a:ext cx="27940" cy="100330"/>
          </a:xfrm>
          <a:custGeom>
            <a:avLst/>
            <a:gdLst/>
            <a:ahLst/>
            <a:cxnLst/>
            <a:rect l="l" t="t" r="r" b="b"/>
            <a:pathLst>
              <a:path w="27939" h="100329">
                <a:moveTo>
                  <a:pt x="0" y="100329"/>
                </a:moveTo>
                <a:lnTo>
                  <a:pt x="0" y="0"/>
                </a:lnTo>
                <a:lnTo>
                  <a:pt x="27432" y="0"/>
                </a:lnTo>
                <a:lnTo>
                  <a:pt x="27432" y="3073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48" name="object 16248"/>
          <p:cNvSpPr/>
          <p:nvPr/>
        </p:nvSpPr>
        <p:spPr>
          <a:xfrm>
            <a:off x="4323092" y="4248911"/>
            <a:ext cx="13970" cy="100965"/>
          </a:xfrm>
          <a:custGeom>
            <a:avLst/>
            <a:gdLst/>
            <a:ahLst/>
            <a:cxnLst/>
            <a:rect l="l" t="t" r="r" b="b"/>
            <a:pathLst>
              <a:path w="13970" h="100964">
                <a:moveTo>
                  <a:pt x="0" y="100457"/>
                </a:moveTo>
                <a:lnTo>
                  <a:pt x="0" y="0"/>
                </a:lnTo>
                <a:lnTo>
                  <a:pt x="13970" y="0"/>
                </a:lnTo>
                <a:lnTo>
                  <a:pt x="13970" y="67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49" name="object 16249"/>
          <p:cNvSpPr/>
          <p:nvPr/>
        </p:nvSpPr>
        <p:spPr>
          <a:xfrm>
            <a:off x="4322965" y="4213733"/>
            <a:ext cx="7620" cy="100965"/>
          </a:xfrm>
          <a:custGeom>
            <a:avLst/>
            <a:gdLst/>
            <a:ahLst/>
            <a:cxnLst/>
            <a:rect l="l" t="t" r="r" b="b"/>
            <a:pathLst>
              <a:path w="7620" h="100964">
                <a:moveTo>
                  <a:pt x="0" y="100457"/>
                </a:moveTo>
                <a:lnTo>
                  <a:pt x="0" y="0"/>
                </a:lnTo>
                <a:lnTo>
                  <a:pt x="7112" y="0"/>
                </a:lnTo>
                <a:lnTo>
                  <a:pt x="7112" y="351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50" name="object 16250"/>
          <p:cNvSpPr/>
          <p:nvPr/>
        </p:nvSpPr>
        <p:spPr>
          <a:xfrm>
            <a:off x="4322711" y="4209922"/>
            <a:ext cx="3810" cy="100330"/>
          </a:xfrm>
          <a:custGeom>
            <a:avLst/>
            <a:gdLst/>
            <a:ahLst/>
            <a:cxnLst/>
            <a:rect l="l" t="t" r="r" b="b"/>
            <a:pathLst>
              <a:path w="3810" h="100329">
                <a:moveTo>
                  <a:pt x="0" y="100329"/>
                </a:moveTo>
                <a:lnTo>
                  <a:pt x="0" y="0"/>
                </a:lnTo>
                <a:lnTo>
                  <a:pt x="3810" y="0"/>
                </a:lnTo>
                <a:lnTo>
                  <a:pt x="3810" y="380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51" name="object 16251"/>
          <p:cNvSpPr/>
          <p:nvPr/>
        </p:nvSpPr>
        <p:spPr>
          <a:xfrm>
            <a:off x="4322584" y="4209160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7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52" name="object 16252"/>
          <p:cNvSpPr/>
          <p:nvPr/>
        </p:nvSpPr>
        <p:spPr>
          <a:xfrm>
            <a:off x="4322330" y="41772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318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53" name="object 16253"/>
          <p:cNvSpPr/>
          <p:nvPr/>
        </p:nvSpPr>
        <p:spPr>
          <a:xfrm>
            <a:off x="4322203" y="416560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54" name="object 16254"/>
          <p:cNvSpPr/>
          <p:nvPr/>
        </p:nvSpPr>
        <p:spPr>
          <a:xfrm>
            <a:off x="4321949" y="41575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55" name="object 16255"/>
          <p:cNvSpPr/>
          <p:nvPr/>
        </p:nvSpPr>
        <p:spPr>
          <a:xfrm>
            <a:off x="4321822" y="41560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56" name="object 16256"/>
          <p:cNvSpPr/>
          <p:nvPr/>
        </p:nvSpPr>
        <p:spPr>
          <a:xfrm>
            <a:off x="4321568" y="41474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57" name="object 16257"/>
          <p:cNvSpPr/>
          <p:nvPr/>
        </p:nvSpPr>
        <p:spPr>
          <a:xfrm>
            <a:off x="4321441" y="41328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58" name="object 16258"/>
          <p:cNvSpPr/>
          <p:nvPr/>
        </p:nvSpPr>
        <p:spPr>
          <a:xfrm>
            <a:off x="4321187" y="41269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59" name="object 16259"/>
          <p:cNvSpPr/>
          <p:nvPr/>
        </p:nvSpPr>
        <p:spPr>
          <a:xfrm>
            <a:off x="4321060" y="41149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60" name="object 16260"/>
          <p:cNvSpPr/>
          <p:nvPr/>
        </p:nvSpPr>
        <p:spPr>
          <a:xfrm>
            <a:off x="4319536" y="4099940"/>
            <a:ext cx="1905" cy="20320"/>
          </a:xfrm>
          <a:custGeom>
            <a:avLst/>
            <a:gdLst/>
            <a:ahLst/>
            <a:cxnLst/>
            <a:rect l="l" t="t" r="r" b="b"/>
            <a:pathLst>
              <a:path w="1904" h="20320">
                <a:moveTo>
                  <a:pt x="0" y="20320"/>
                </a:moveTo>
                <a:lnTo>
                  <a:pt x="0" y="0"/>
                </a:lnTo>
                <a:lnTo>
                  <a:pt x="1651" y="0"/>
                </a:lnTo>
                <a:lnTo>
                  <a:pt x="1651" y="1498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61" name="object 16261"/>
          <p:cNvSpPr/>
          <p:nvPr/>
        </p:nvSpPr>
        <p:spPr>
          <a:xfrm>
            <a:off x="4633607" y="45340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62" name="object 16262"/>
          <p:cNvSpPr/>
          <p:nvPr/>
        </p:nvSpPr>
        <p:spPr>
          <a:xfrm>
            <a:off x="4633353" y="4499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63" name="object 16263"/>
          <p:cNvSpPr/>
          <p:nvPr/>
        </p:nvSpPr>
        <p:spPr>
          <a:xfrm>
            <a:off x="4634877" y="46915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64" name="object 16264"/>
          <p:cNvSpPr/>
          <p:nvPr/>
        </p:nvSpPr>
        <p:spPr>
          <a:xfrm>
            <a:off x="4634750" y="4635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65" name="object 16265"/>
          <p:cNvSpPr/>
          <p:nvPr/>
        </p:nvSpPr>
        <p:spPr>
          <a:xfrm>
            <a:off x="4635512" y="46504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66" name="object 16266"/>
          <p:cNvSpPr/>
          <p:nvPr/>
        </p:nvSpPr>
        <p:spPr>
          <a:xfrm>
            <a:off x="4635258" y="46123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67" name="object 16267"/>
          <p:cNvSpPr/>
          <p:nvPr/>
        </p:nvSpPr>
        <p:spPr>
          <a:xfrm>
            <a:off x="4634877" y="4587875"/>
            <a:ext cx="635" cy="48260"/>
          </a:xfrm>
          <a:custGeom>
            <a:avLst/>
            <a:gdLst/>
            <a:ahLst/>
            <a:cxnLst/>
            <a:rect l="l" t="t" r="r" b="b"/>
            <a:pathLst>
              <a:path w="635" h="48260">
                <a:moveTo>
                  <a:pt x="253" y="-4762"/>
                </a:moveTo>
                <a:lnTo>
                  <a:pt x="253" y="5264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68" name="object 16268"/>
          <p:cNvSpPr/>
          <p:nvPr/>
        </p:nvSpPr>
        <p:spPr>
          <a:xfrm>
            <a:off x="4634496" y="4565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69" name="object 16269"/>
          <p:cNvSpPr/>
          <p:nvPr/>
        </p:nvSpPr>
        <p:spPr>
          <a:xfrm>
            <a:off x="4634369" y="45490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70" name="object 16270"/>
          <p:cNvSpPr/>
          <p:nvPr/>
        </p:nvSpPr>
        <p:spPr>
          <a:xfrm>
            <a:off x="4634115" y="45311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71" name="object 16271"/>
          <p:cNvSpPr/>
          <p:nvPr/>
        </p:nvSpPr>
        <p:spPr>
          <a:xfrm>
            <a:off x="4633988" y="44922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72" name="object 16272"/>
          <p:cNvSpPr/>
          <p:nvPr/>
        </p:nvSpPr>
        <p:spPr>
          <a:xfrm>
            <a:off x="4633480" y="4487290"/>
            <a:ext cx="635" cy="12065"/>
          </a:xfrm>
          <a:custGeom>
            <a:avLst/>
            <a:gdLst/>
            <a:ahLst/>
            <a:cxnLst/>
            <a:rect l="l" t="t" r="r" b="b"/>
            <a:pathLst>
              <a:path w="635" h="12064">
                <a:moveTo>
                  <a:pt x="0" y="11937"/>
                </a:moveTo>
                <a:lnTo>
                  <a:pt x="0" y="0"/>
                </a:lnTo>
                <a:lnTo>
                  <a:pt x="635" y="0"/>
                </a:lnTo>
                <a:lnTo>
                  <a:pt x="635" y="49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73" name="object 16273"/>
          <p:cNvSpPr/>
          <p:nvPr/>
        </p:nvSpPr>
        <p:spPr>
          <a:xfrm>
            <a:off x="4635893" y="45213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74" name="object 16274"/>
          <p:cNvSpPr/>
          <p:nvPr/>
        </p:nvSpPr>
        <p:spPr>
          <a:xfrm>
            <a:off x="4636655" y="46197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75" name="object 16275"/>
          <p:cNvSpPr/>
          <p:nvPr/>
        </p:nvSpPr>
        <p:spPr>
          <a:xfrm>
            <a:off x="4637544" y="46353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76" name="object 16276"/>
          <p:cNvSpPr/>
          <p:nvPr/>
        </p:nvSpPr>
        <p:spPr>
          <a:xfrm>
            <a:off x="4639449" y="47838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77" name="object 16277"/>
          <p:cNvSpPr/>
          <p:nvPr/>
        </p:nvSpPr>
        <p:spPr>
          <a:xfrm>
            <a:off x="4639322" y="4771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78" name="object 16278"/>
          <p:cNvSpPr/>
          <p:nvPr/>
        </p:nvSpPr>
        <p:spPr>
          <a:xfrm>
            <a:off x="4639068" y="47494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79" name="object 16279"/>
          <p:cNvSpPr/>
          <p:nvPr/>
        </p:nvSpPr>
        <p:spPr>
          <a:xfrm>
            <a:off x="4641227" y="48580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80" name="object 16280"/>
          <p:cNvSpPr/>
          <p:nvPr/>
        </p:nvSpPr>
        <p:spPr>
          <a:xfrm>
            <a:off x="4641608" y="48483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81" name="object 16281"/>
          <p:cNvSpPr/>
          <p:nvPr/>
        </p:nvSpPr>
        <p:spPr>
          <a:xfrm>
            <a:off x="4641354" y="4834763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3240"/>
                </a:moveTo>
                <a:lnTo>
                  <a:pt x="0" y="0"/>
                </a:lnTo>
                <a:lnTo>
                  <a:pt x="381" y="0"/>
                </a:lnTo>
                <a:lnTo>
                  <a:pt x="381" y="135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82" name="object 16282"/>
          <p:cNvSpPr/>
          <p:nvPr/>
        </p:nvSpPr>
        <p:spPr>
          <a:xfrm>
            <a:off x="4640973" y="4807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83" name="object 16283"/>
          <p:cNvSpPr/>
          <p:nvPr/>
        </p:nvSpPr>
        <p:spPr>
          <a:xfrm>
            <a:off x="4640846" y="47858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84" name="object 16284"/>
          <p:cNvSpPr/>
          <p:nvPr/>
        </p:nvSpPr>
        <p:spPr>
          <a:xfrm>
            <a:off x="4640592" y="47670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85" name="object 16285"/>
          <p:cNvSpPr/>
          <p:nvPr/>
        </p:nvSpPr>
        <p:spPr>
          <a:xfrm>
            <a:off x="4640465" y="47477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86" name="object 16286"/>
          <p:cNvSpPr/>
          <p:nvPr/>
        </p:nvSpPr>
        <p:spPr>
          <a:xfrm>
            <a:off x="4640211" y="4729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87" name="object 16287"/>
          <p:cNvSpPr/>
          <p:nvPr/>
        </p:nvSpPr>
        <p:spPr>
          <a:xfrm>
            <a:off x="4640084" y="47153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88" name="object 16288"/>
          <p:cNvSpPr/>
          <p:nvPr/>
        </p:nvSpPr>
        <p:spPr>
          <a:xfrm>
            <a:off x="4639830" y="46986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89" name="object 16289"/>
          <p:cNvSpPr/>
          <p:nvPr/>
        </p:nvSpPr>
        <p:spPr>
          <a:xfrm>
            <a:off x="4639322" y="4677283"/>
            <a:ext cx="1270" cy="72390"/>
          </a:xfrm>
          <a:custGeom>
            <a:avLst/>
            <a:gdLst/>
            <a:ahLst/>
            <a:cxnLst/>
            <a:rect l="l" t="t" r="r" b="b"/>
            <a:pathLst>
              <a:path w="1270" h="72389">
                <a:moveTo>
                  <a:pt x="381" y="-4762"/>
                </a:moveTo>
                <a:lnTo>
                  <a:pt x="381" y="76898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90" name="object 16290"/>
          <p:cNvSpPr/>
          <p:nvPr/>
        </p:nvSpPr>
        <p:spPr>
          <a:xfrm>
            <a:off x="4638941" y="466509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91" name="object 16291"/>
          <p:cNvSpPr/>
          <p:nvPr/>
        </p:nvSpPr>
        <p:spPr>
          <a:xfrm>
            <a:off x="4638687" y="46506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92" name="object 16292"/>
          <p:cNvSpPr/>
          <p:nvPr/>
        </p:nvSpPr>
        <p:spPr>
          <a:xfrm>
            <a:off x="4638560" y="46446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93" name="object 16293"/>
          <p:cNvSpPr/>
          <p:nvPr/>
        </p:nvSpPr>
        <p:spPr>
          <a:xfrm>
            <a:off x="4638306" y="46376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94" name="object 16294"/>
          <p:cNvSpPr/>
          <p:nvPr/>
        </p:nvSpPr>
        <p:spPr>
          <a:xfrm>
            <a:off x="4638179" y="46160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95" name="object 16295"/>
          <p:cNvSpPr/>
          <p:nvPr/>
        </p:nvSpPr>
        <p:spPr>
          <a:xfrm>
            <a:off x="4637925" y="46064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96" name="object 16296"/>
          <p:cNvSpPr/>
          <p:nvPr/>
        </p:nvSpPr>
        <p:spPr>
          <a:xfrm>
            <a:off x="4637671" y="4598289"/>
            <a:ext cx="635" cy="37465"/>
          </a:xfrm>
          <a:custGeom>
            <a:avLst/>
            <a:gdLst/>
            <a:ahLst/>
            <a:cxnLst/>
            <a:rect l="l" t="t" r="r" b="b"/>
            <a:pathLst>
              <a:path w="635" h="37464">
                <a:moveTo>
                  <a:pt x="0" y="37084"/>
                </a:moveTo>
                <a:lnTo>
                  <a:pt x="0" y="0"/>
                </a:lnTo>
                <a:lnTo>
                  <a:pt x="508" y="0"/>
                </a:lnTo>
                <a:lnTo>
                  <a:pt x="508" y="8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97" name="object 16297"/>
          <p:cNvSpPr/>
          <p:nvPr/>
        </p:nvSpPr>
        <p:spPr>
          <a:xfrm>
            <a:off x="4637417" y="4577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98" name="object 16298"/>
          <p:cNvSpPr/>
          <p:nvPr/>
        </p:nvSpPr>
        <p:spPr>
          <a:xfrm>
            <a:off x="4637163" y="45680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99" name="object 16299"/>
          <p:cNvSpPr/>
          <p:nvPr/>
        </p:nvSpPr>
        <p:spPr>
          <a:xfrm>
            <a:off x="4637036" y="45543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00" name="object 16300"/>
          <p:cNvSpPr/>
          <p:nvPr/>
        </p:nvSpPr>
        <p:spPr>
          <a:xfrm>
            <a:off x="4636782" y="4541011"/>
            <a:ext cx="635" cy="78740"/>
          </a:xfrm>
          <a:custGeom>
            <a:avLst/>
            <a:gdLst/>
            <a:ahLst/>
            <a:cxnLst/>
            <a:rect l="l" t="t" r="r" b="b"/>
            <a:pathLst>
              <a:path w="635" h="78739">
                <a:moveTo>
                  <a:pt x="190" y="-4762"/>
                </a:moveTo>
                <a:lnTo>
                  <a:pt x="190" y="8350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01" name="object 16301"/>
          <p:cNvSpPr/>
          <p:nvPr/>
        </p:nvSpPr>
        <p:spPr>
          <a:xfrm>
            <a:off x="4636401" y="4515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02" name="object 16302"/>
          <p:cNvSpPr/>
          <p:nvPr/>
        </p:nvSpPr>
        <p:spPr>
          <a:xfrm>
            <a:off x="4636274" y="44836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03" name="object 16303"/>
          <p:cNvSpPr/>
          <p:nvPr/>
        </p:nvSpPr>
        <p:spPr>
          <a:xfrm>
            <a:off x="4636020" y="4475353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254" y="-4762"/>
                </a:moveTo>
                <a:lnTo>
                  <a:pt x="254" y="5073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04" name="object 16304"/>
          <p:cNvSpPr/>
          <p:nvPr/>
        </p:nvSpPr>
        <p:spPr>
          <a:xfrm>
            <a:off x="4633861" y="4457827"/>
            <a:ext cx="2540" cy="29845"/>
          </a:xfrm>
          <a:custGeom>
            <a:avLst/>
            <a:gdLst/>
            <a:ahLst/>
            <a:cxnLst/>
            <a:rect l="l" t="t" r="r" b="b"/>
            <a:pathLst>
              <a:path w="2539" h="29845">
                <a:moveTo>
                  <a:pt x="0" y="29463"/>
                </a:moveTo>
                <a:lnTo>
                  <a:pt x="0" y="0"/>
                </a:lnTo>
                <a:lnTo>
                  <a:pt x="2413" y="0"/>
                </a:lnTo>
                <a:lnTo>
                  <a:pt x="2413" y="175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05" name="object 16305"/>
          <p:cNvSpPr/>
          <p:nvPr/>
        </p:nvSpPr>
        <p:spPr>
          <a:xfrm>
            <a:off x="4644402" y="4766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06" name="object 16306"/>
          <p:cNvSpPr/>
          <p:nvPr/>
        </p:nvSpPr>
        <p:spPr>
          <a:xfrm>
            <a:off x="4644275" y="46973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07" name="object 16307"/>
          <p:cNvSpPr/>
          <p:nvPr/>
        </p:nvSpPr>
        <p:spPr>
          <a:xfrm>
            <a:off x="4648466" y="49096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08" name="object 16308"/>
          <p:cNvSpPr/>
          <p:nvPr/>
        </p:nvSpPr>
        <p:spPr>
          <a:xfrm>
            <a:off x="4648212" y="4899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09" name="object 16309"/>
          <p:cNvSpPr/>
          <p:nvPr/>
        </p:nvSpPr>
        <p:spPr>
          <a:xfrm>
            <a:off x="4648085" y="48859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10" name="object 16310"/>
          <p:cNvSpPr/>
          <p:nvPr/>
        </p:nvSpPr>
        <p:spPr>
          <a:xfrm>
            <a:off x="4647831" y="4872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11" name="object 16311"/>
          <p:cNvSpPr/>
          <p:nvPr/>
        </p:nvSpPr>
        <p:spPr>
          <a:xfrm>
            <a:off x="4647704" y="48629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12" name="object 16312"/>
          <p:cNvSpPr/>
          <p:nvPr/>
        </p:nvSpPr>
        <p:spPr>
          <a:xfrm>
            <a:off x="4647450" y="48482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13" name="object 16313"/>
          <p:cNvSpPr/>
          <p:nvPr/>
        </p:nvSpPr>
        <p:spPr>
          <a:xfrm>
            <a:off x="4647323" y="4842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14" name="object 16314"/>
          <p:cNvSpPr/>
          <p:nvPr/>
        </p:nvSpPr>
        <p:spPr>
          <a:xfrm>
            <a:off x="4647069" y="48306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15" name="object 16315"/>
          <p:cNvSpPr/>
          <p:nvPr/>
        </p:nvSpPr>
        <p:spPr>
          <a:xfrm>
            <a:off x="4646942" y="4821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16" name="object 16316"/>
          <p:cNvSpPr/>
          <p:nvPr/>
        </p:nvSpPr>
        <p:spPr>
          <a:xfrm>
            <a:off x="4646688" y="48148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17" name="object 16317"/>
          <p:cNvSpPr/>
          <p:nvPr/>
        </p:nvSpPr>
        <p:spPr>
          <a:xfrm>
            <a:off x="4646561" y="47999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18" name="object 16318"/>
          <p:cNvSpPr/>
          <p:nvPr/>
        </p:nvSpPr>
        <p:spPr>
          <a:xfrm>
            <a:off x="4646307" y="4775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19" name="object 16319"/>
          <p:cNvSpPr/>
          <p:nvPr/>
        </p:nvSpPr>
        <p:spPr>
          <a:xfrm>
            <a:off x="4646180" y="47576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20" name="object 16320"/>
          <p:cNvSpPr/>
          <p:nvPr/>
        </p:nvSpPr>
        <p:spPr>
          <a:xfrm>
            <a:off x="4645926" y="47454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21" name="object 16321"/>
          <p:cNvSpPr/>
          <p:nvPr/>
        </p:nvSpPr>
        <p:spPr>
          <a:xfrm>
            <a:off x="4645799" y="47274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22" name="object 16322"/>
          <p:cNvSpPr/>
          <p:nvPr/>
        </p:nvSpPr>
        <p:spPr>
          <a:xfrm>
            <a:off x="4645545" y="4713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23" name="object 16323"/>
          <p:cNvSpPr/>
          <p:nvPr/>
        </p:nvSpPr>
        <p:spPr>
          <a:xfrm>
            <a:off x="4645418" y="4707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24" name="object 16324"/>
          <p:cNvSpPr/>
          <p:nvPr/>
        </p:nvSpPr>
        <p:spPr>
          <a:xfrm>
            <a:off x="4645164" y="46990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25" name="object 16325"/>
          <p:cNvSpPr/>
          <p:nvPr/>
        </p:nvSpPr>
        <p:spPr>
          <a:xfrm>
            <a:off x="4645037" y="4676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26" name="object 16326"/>
          <p:cNvSpPr/>
          <p:nvPr/>
        </p:nvSpPr>
        <p:spPr>
          <a:xfrm>
            <a:off x="4644783" y="46697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27" name="object 16327"/>
          <p:cNvSpPr/>
          <p:nvPr/>
        </p:nvSpPr>
        <p:spPr>
          <a:xfrm>
            <a:off x="4644402" y="4661789"/>
            <a:ext cx="635" cy="35560"/>
          </a:xfrm>
          <a:custGeom>
            <a:avLst/>
            <a:gdLst/>
            <a:ahLst/>
            <a:cxnLst/>
            <a:rect l="l" t="t" r="r" b="b"/>
            <a:pathLst>
              <a:path w="635" h="35560">
                <a:moveTo>
                  <a:pt x="0" y="35560"/>
                </a:moveTo>
                <a:lnTo>
                  <a:pt x="0" y="0"/>
                </a:lnTo>
                <a:lnTo>
                  <a:pt x="635" y="0"/>
                </a:lnTo>
                <a:lnTo>
                  <a:pt x="635" y="80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28" name="object 16328"/>
          <p:cNvSpPr/>
          <p:nvPr/>
        </p:nvSpPr>
        <p:spPr>
          <a:xfrm>
            <a:off x="4644021" y="46528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29" name="object 16329"/>
          <p:cNvSpPr/>
          <p:nvPr/>
        </p:nvSpPr>
        <p:spPr>
          <a:xfrm>
            <a:off x="4643894" y="46409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30" name="object 16330"/>
          <p:cNvSpPr/>
          <p:nvPr/>
        </p:nvSpPr>
        <p:spPr>
          <a:xfrm>
            <a:off x="4643640" y="46360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31" name="object 16331"/>
          <p:cNvSpPr/>
          <p:nvPr/>
        </p:nvSpPr>
        <p:spPr>
          <a:xfrm>
            <a:off x="4643513" y="4618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32" name="object 16332"/>
          <p:cNvSpPr/>
          <p:nvPr/>
        </p:nvSpPr>
        <p:spPr>
          <a:xfrm>
            <a:off x="4649609" y="47326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33" name="object 16333"/>
          <p:cNvSpPr/>
          <p:nvPr/>
        </p:nvSpPr>
        <p:spPr>
          <a:xfrm>
            <a:off x="4651006" y="4754435"/>
            <a:ext cx="0" cy="178435"/>
          </a:xfrm>
          <a:custGeom>
            <a:avLst/>
            <a:gdLst/>
            <a:ahLst/>
            <a:cxnLst/>
            <a:rect l="l" t="t" r="r" b="b"/>
            <a:pathLst>
              <a:path h="178435">
                <a:moveTo>
                  <a:pt x="0" y="0"/>
                </a:moveTo>
                <a:lnTo>
                  <a:pt x="0" y="17818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34" name="object 16334"/>
          <p:cNvSpPr/>
          <p:nvPr/>
        </p:nvSpPr>
        <p:spPr>
          <a:xfrm>
            <a:off x="4650498" y="47938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35" name="object 16335"/>
          <p:cNvSpPr/>
          <p:nvPr/>
        </p:nvSpPr>
        <p:spPr>
          <a:xfrm>
            <a:off x="4650371" y="47757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36" name="object 16336"/>
          <p:cNvSpPr/>
          <p:nvPr/>
        </p:nvSpPr>
        <p:spPr>
          <a:xfrm>
            <a:off x="4650117" y="47619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37" name="object 16337"/>
          <p:cNvSpPr/>
          <p:nvPr/>
        </p:nvSpPr>
        <p:spPr>
          <a:xfrm>
            <a:off x="4652657" y="48497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38" name="object 16338"/>
          <p:cNvSpPr/>
          <p:nvPr/>
        </p:nvSpPr>
        <p:spPr>
          <a:xfrm>
            <a:off x="4654562" y="4923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39" name="object 16339"/>
          <p:cNvSpPr/>
          <p:nvPr/>
        </p:nvSpPr>
        <p:spPr>
          <a:xfrm>
            <a:off x="4654308" y="49072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40" name="object 16340"/>
          <p:cNvSpPr/>
          <p:nvPr/>
        </p:nvSpPr>
        <p:spPr>
          <a:xfrm>
            <a:off x="4654181" y="48799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41" name="object 16341"/>
          <p:cNvSpPr/>
          <p:nvPr/>
        </p:nvSpPr>
        <p:spPr>
          <a:xfrm>
            <a:off x="4653927" y="487311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42" name="object 16342"/>
          <p:cNvSpPr/>
          <p:nvPr/>
        </p:nvSpPr>
        <p:spPr>
          <a:xfrm>
            <a:off x="4653800" y="48680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43" name="object 16343"/>
          <p:cNvSpPr/>
          <p:nvPr/>
        </p:nvSpPr>
        <p:spPr>
          <a:xfrm>
            <a:off x="4653546" y="48660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44" name="object 16344"/>
          <p:cNvSpPr/>
          <p:nvPr/>
        </p:nvSpPr>
        <p:spPr>
          <a:xfrm>
            <a:off x="4653419" y="48463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45" name="object 16345"/>
          <p:cNvSpPr/>
          <p:nvPr/>
        </p:nvSpPr>
        <p:spPr>
          <a:xfrm>
            <a:off x="4653165" y="48397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46" name="object 16346"/>
          <p:cNvSpPr/>
          <p:nvPr/>
        </p:nvSpPr>
        <p:spPr>
          <a:xfrm>
            <a:off x="4653038" y="4823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47" name="object 16347"/>
          <p:cNvSpPr/>
          <p:nvPr/>
        </p:nvSpPr>
        <p:spPr>
          <a:xfrm>
            <a:off x="4656213" y="4895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48" name="object 16348"/>
          <p:cNvSpPr/>
          <p:nvPr/>
        </p:nvSpPr>
        <p:spPr>
          <a:xfrm>
            <a:off x="4656594" y="4919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49" name="object 16349"/>
          <p:cNvSpPr/>
          <p:nvPr/>
        </p:nvSpPr>
        <p:spPr>
          <a:xfrm>
            <a:off x="4657229" y="49256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50" name="object 16350"/>
          <p:cNvSpPr/>
          <p:nvPr/>
        </p:nvSpPr>
        <p:spPr>
          <a:xfrm>
            <a:off x="4656975" y="49188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51" name="object 16351"/>
          <p:cNvSpPr/>
          <p:nvPr/>
        </p:nvSpPr>
        <p:spPr>
          <a:xfrm>
            <a:off x="4656721" y="4905755"/>
            <a:ext cx="635" cy="13970"/>
          </a:xfrm>
          <a:custGeom>
            <a:avLst/>
            <a:gdLst/>
            <a:ahLst/>
            <a:cxnLst/>
            <a:rect l="l" t="t" r="r" b="b"/>
            <a:pathLst>
              <a:path w="635" h="13970">
                <a:moveTo>
                  <a:pt x="0" y="13715"/>
                </a:moveTo>
                <a:lnTo>
                  <a:pt x="0" y="0"/>
                </a:lnTo>
                <a:lnTo>
                  <a:pt x="508" y="0"/>
                </a:lnTo>
                <a:lnTo>
                  <a:pt x="508" y="13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52" name="object 16352"/>
          <p:cNvSpPr/>
          <p:nvPr/>
        </p:nvSpPr>
        <p:spPr>
          <a:xfrm>
            <a:off x="4657737" y="49362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53" name="object 16353"/>
          <p:cNvSpPr/>
          <p:nvPr/>
        </p:nvSpPr>
        <p:spPr>
          <a:xfrm>
            <a:off x="4657610" y="4904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54" name="object 16354"/>
          <p:cNvSpPr/>
          <p:nvPr/>
        </p:nvSpPr>
        <p:spPr>
          <a:xfrm>
            <a:off x="4656975" y="4895977"/>
            <a:ext cx="1270" cy="10160"/>
          </a:xfrm>
          <a:custGeom>
            <a:avLst/>
            <a:gdLst/>
            <a:ahLst/>
            <a:cxnLst/>
            <a:rect l="l" t="t" r="r" b="b"/>
            <a:pathLst>
              <a:path w="1270" h="10160">
                <a:moveTo>
                  <a:pt x="0" y="9778"/>
                </a:moveTo>
                <a:lnTo>
                  <a:pt x="0" y="0"/>
                </a:lnTo>
                <a:lnTo>
                  <a:pt x="762" y="0"/>
                </a:lnTo>
                <a:lnTo>
                  <a:pt x="762" y="838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55" name="object 16355"/>
          <p:cNvSpPr/>
          <p:nvPr/>
        </p:nvSpPr>
        <p:spPr>
          <a:xfrm>
            <a:off x="4658372" y="49427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56" name="object 16356"/>
          <p:cNvSpPr/>
          <p:nvPr/>
        </p:nvSpPr>
        <p:spPr>
          <a:xfrm>
            <a:off x="4658118" y="49160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57" name="object 16357"/>
          <p:cNvSpPr/>
          <p:nvPr/>
        </p:nvSpPr>
        <p:spPr>
          <a:xfrm>
            <a:off x="4658753" y="49150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58" name="object 16358"/>
          <p:cNvSpPr/>
          <p:nvPr/>
        </p:nvSpPr>
        <p:spPr>
          <a:xfrm>
            <a:off x="4658372" y="4896611"/>
            <a:ext cx="635" cy="19685"/>
          </a:xfrm>
          <a:custGeom>
            <a:avLst/>
            <a:gdLst/>
            <a:ahLst/>
            <a:cxnLst/>
            <a:rect l="l" t="t" r="r" b="b"/>
            <a:pathLst>
              <a:path w="635" h="19685">
                <a:moveTo>
                  <a:pt x="0" y="19430"/>
                </a:moveTo>
                <a:lnTo>
                  <a:pt x="0" y="0"/>
                </a:lnTo>
                <a:lnTo>
                  <a:pt x="508" y="0"/>
                </a:lnTo>
                <a:lnTo>
                  <a:pt x="508" y="184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59" name="object 16359"/>
          <p:cNvSpPr/>
          <p:nvPr/>
        </p:nvSpPr>
        <p:spPr>
          <a:xfrm>
            <a:off x="4659134" y="48958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60" name="object 16360"/>
          <p:cNvSpPr/>
          <p:nvPr/>
        </p:nvSpPr>
        <p:spPr>
          <a:xfrm>
            <a:off x="4658626" y="4882769"/>
            <a:ext cx="635" cy="13970"/>
          </a:xfrm>
          <a:custGeom>
            <a:avLst/>
            <a:gdLst/>
            <a:ahLst/>
            <a:cxnLst/>
            <a:rect l="l" t="t" r="r" b="b"/>
            <a:pathLst>
              <a:path w="635" h="13970">
                <a:moveTo>
                  <a:pt x="0" y="13842"/>
                </a:moveTo>
                <a:lnTo>
                  <a:pt x="0" y="0"/>
                </a:lnTo>
                <a:lnTo>
                  <a:pt x="635" y="0"/>
                </a:lnTo>
                <a:lnTo>
                  <a:pt x="635" y="13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61" name="object 16361"/>
          <p:cNvSpPr/>
          <p:nvPr/>
        </p:nvSpPr>
        <p:spPr>
          <a:xfrm>
            <a:off x="4657356" y="4874005"/>
            <a:ext cx="1905" cy="22225"/>
          </a:xfrm>
          <a:custGeom>
            <a:avLst/>
            <a:gdLst/>
            <a:ahLst/>
            <a:cxnLst/>
            <a:rect l="l" t="t" r="r" b="b"/>
            <a:pathLst>
              <a:path w="1904" h="22225">
                <a:moveTo>
                  <a:pt x="0" y="21971"/>
                </a:moveTo>
                <a:lnTo>
                  <a:pt x="0" y="0"/>
                </a:lnTo>
                <a:lnTo>
                  <a:pt x="1524" y="0"/>
                </a:lnTo>
                <a:lnTo>
                  <a:pt x="1524" y="87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62" name="object 16362"/>
          <p:cNvSpPr/>
          <p:nvPr/>
        </p:nvSpPr>
        <p:spPr>
          <a:xfrm>
            <a:off x="4656340" y="4859654"/>
            <a:ext cx="1905" cy="35560"/>
          </a:xfrm>
          <a:custGeom>
            <a:avLst/>
            <a:gdLst/>
            <a:ahLst/>
            <a:cxnLst/>
            <a:rect l="l" t="t" r="r" b="b"/>
            <a:pathLst>
              <a:path w="1904" h="35560">
                <a:moveTo>
                  <a:pt x="0" y="35560"/>
                </a:moveTo>
                <a:lnTo>
                  <a:pt x="0" y="0"/>
                </a:lnTo>
                <a:lnTo>
                  <a:pt x="1778" y="0"/>
                </a:lnTo>
                <a:lnTo>
                  <a:pt x="1778" y="143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63" name="object 16363"/>
          <p:cNvSpPr/>
          <p:nvPr/>
        </p:nvSpPr>
        <p:spPr>
          <a:xfrm>
            <a:off x="4656086" y="484974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99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64" name="object 16364"/>
          <p:cNvSpPr/>
          <p:nvPr/>
        </p:nvSpPr>
        <p:spPr>
          <a:xfrm>
            <a:off x="4655832" y="483831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65" name="object 16365"/>
          <p:cNvSpPr/>
          <p:nvPr/>
        </p:nvSpPr>
        <p:spPr>
          <a:xfrm>
            <a:off x="4655705" y="4831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66" name="object 16366"/>
          <p:cNvSpPr/>
          <p:nvPr/>
        </p:nvSpPr>
        <p:spPr>
          <a:xfrm>
            <a:off x="4655451" y="48273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67" name="object 16367"/>
          <p:cNvSpPr/>
          <p:nvPr/>
        </p:nvSpPr>
        <p:spPr>
          <a:xfrm>
            <a:off x="4655324" y="48172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68" name="object 16368"/>
          <p:cNvSpPr/>
          <p:nvPr/>
        </p:nvSpPr>
        <p:spPr>
          <a:xfrm>
            <a:off x="4655070" y="4810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69" name="object 16369"/>
          <p:cNvSpPr/>
          <p:nvPr/>
        </p:nvSpPr>
        <p:spPr>
          <a:xfrm>
            <a:off x="4654943" y="48009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70" name="object 16370"/>
          <p:cNvSpPr/>
          <p:nvPr/>
        </p:nvSpPr>
        <p:spPr>
          <a:xfrm>
            <a:off x="4652657" y="4797425"/>
            <a:ext cx="2540" cy="12065"/>
          </a:xfrm>
          <a:custGeom>
            <a:avLst/>
            <a:gdLst/>
            <a:ahLst/>
            <a:cxnLst/>
            <a:rect l="l" t="t" r="r" b="b"/>
            <a:pathLst>
              <a:path w="2539" h="12064">
                <a:moveTo>
                  <a:pt x="0" y="12064"/>
                </a:moveTo>
                <a:lnTo>
                  <a:pt x="0" y="0"/>
                </a:lnTo>
                <a:lnTo>
                  <a:pt x="2413" y="0"/>
                </a:lnTo>
                <a:lnTo>
                  <a:pt x="2413" y="35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71" name="object 16371"/>
          <p:cNvSpPr/>
          <p:nvPr/>
        </p:nvSpPr>
        <p:spPr>
          <a:xfrm>
            <a:off x="4652276" y="477964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177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72" name="object 16372"/>
          <p:cNvSpPr/>
          <p:nvPr/>
        </p:nvSpPr>
        <p:spPr>
          <a:xfrm>
            <a:off x="4651768" y="4774310"/>
            <a:ext cx="1270" cy="38100"/>
          </a:xfrm>
          <a:custGeom>
            <a:avLst/>
            <a:gdLst/>
            <a:ahLst/>
            <a:cxnLst/>
            <a:rect l="l" t="t" r="r" b="b"/>
            <a:pathLst>
              <a:path w="1270" h="38100">
                <a:moveTo>
                  <a:pt x="0" y="38100"/>
                </a:moveTo>
                <a:lnTo>
                  <a:pt x="0" y="0"/>
                </a:lnTo>
                <a:lnTo>
                  <a:pt x="762" y="0"/>
                </a:lnTo>
                <a:lnTo>
                  <a:pt x="762" y="40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73" name="object 16373"/>
          <p:cNvSpPr/>
          <p:nvPr/>
        </p:nvSpPr>
        <p:spPr>
          <a:xfrm>
            <a:off x="4651260" y="47565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74" name="object 16374"/>
          <p:cNvSpPr/>
          <p:nvPr/>
        </p:nvSpPr>
        <p:spPr>
          <a:xfrm>
            <a:off x="4650371" y="4741545"/>
            <a:ext cx="1270" cy="20955"/>
          </a:xfrm>
          <a:custGeom>
            <a:avLst/>
            <a:gdLst/>
            <a:ahLst/>
            <a:cxnLst/>
            <a:rect l="l" t="t" r="r" b="b"/>
            <a:pathLst>
              <a:path w="1270" h="20954">
                <a:moveTo>
                  <a:pt x="0" y="20447"/>
                </a:moveTo>
                <a:lnTo>
                  <a:pt x="0" y="0"/>
                </a:lnTo>
                <a:lnTo>
                  <a:pt x="1143" y="0"/>
                </a:lnTo>
                <a:lnTo>
                  <a:pt x="1143" y="1498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75" name="object 16375"/>
          <p:cNvSpPr/>
          <p:nvPr/>
        </p:nvSpPr>
        <p:spPr>
          <a:xfrm>
            <a:off x="4659896" y="48213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76" name="object 16376"/>
          <p:cNvSpPr/>
          <p:nvPr/>
        </p:nvSpPr>
        <p:spPr>
          <a:xfrm>
            <a:off x="4659642" y="47886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77" name="object 16377"/>
          <p:cNvSpPr/>
          <p:nvPr/>
        </p:nvSpPr>
        <p:spPr>
          <a:xfrm>
            <a:off x="4659515" y="47360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78" name="object 16378"/>
          <p:cNvSpPr/>
          <p:nvPr/>
        </p:nvSpPr>
        <p:spPr>
          <a:xfrm>
            <a:off x="4651006" y="4722240"/>
            <a:ext cx="8890" cy="19685"/>
          </a:xfrm>
          <a:custGeom>
            <a:avLst/>
            <a:gdLst/>
            <a:ahLst/>
            <a:cxnLst/>
            <a:rect l="l" t="t" r="r" b="b"/>
            <a:pathLst>
              <a:path w="8889" h="19685">
                <a:moveTo>
                  <a:pt x="0" y="19303"/>
                </a:moveTo>
                <a:lnTo>
                  <a:pt x="0" y="0"/>
                </a:lnTo>
                <a:lnTo>
                  <a:pt x="8636" y="0"/>
                </a:lnTo>
                <a:lnTo>
                  <a:pt x="8636" y="138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79" name="object 16379"/>
          <p:cNvSpPr/>
          <p:nvPr/>
        </p:nvSpPr>
        <p:spPr>
          <a:xfrm>
            <a:off x="4660658" y="48467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80" name="object 16380"/>
          <p:cNvSpPr/>
          <p:nvPr/>
        </p:nvSpPr>
        <p:spPr>
          <a:xfrm>
            <a:off x="4661166" y="48449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81" name="object 16381"/>
          <p:cNvSpPr/>
          <p:nvPr/>
        </p:nvSpPr>
        <p:spPr>
          <a:xfrm>
            <a:off x="4661801" y="48381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82" name="object 16382"/>
          <p:cNvSpPr/>
          <p:nvPr/>
        </p:nvSpPr>
        <p:spPr>
          <a:xfrm>
            <a:off x="4662436" y="4818824"/>
            <a:ext cx="0" cy="147955"/>
          </a:xfrm>
          <a:custGeom>
            <a:avLst/>
            <a:gdLst/>
            <a:ahLst/>
            <a:cxnLst/>
            <a:rect l="l" t="t" r="r" b="b"/>
            <a:pathLst>
              <a:path h="147954">
                <a:moveTo>
                  <a:pt x="0" y="0"/>
                </a:moveTo>
                <a:lnTo>
                  <a:pt x="0" y="14744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83" name="object 16383"/>
          <p:cNvSpPr/>
          <p:nvPr/>
        </p:nvSpPr>
        <p:spPr>
          <a:xfrm>
            <a:off x="4662182" y="48157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84" name="object 16384"/>
          <p:cNvSpPr/>
          <p:nvPr/>
        </p:nvSpPr>
        <p:spPr>
          <a:xfrm>
            <a:off x="4663706" y="48985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85" name="object 16385"/>
          <p:cNvSpPr/>
          <p:nvPr/>
        </p:nvSpPr>
        <p:spPr>
          <a:xfrm>
            <a:off x="4664595" y="49387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86" name="object 16386"/>
          <p:cNvSpPr/>
          <p:nvPr/>
        </p:nvSpPr>
        <p:spPr>
          <a:xfrm>
            <a:off x="4664468" y="49161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87" name="object 16387"/>
          <p:cNvSpPr/>
          <p:nvPr/>
        </p:nvSpPr>
        <p:spPr>
          <a:xfrm>
            <a:off x="4664214" y="48957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88" name="object 16388"/>
          <p:cNvSpPr/>
          <p:nvPr/>
        </p:nvSpPr>
        <p:spPr>
          <a:xfrm>
            <a:off x="4664087" y="48854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89" name="object 16389"/>
          <p:cNvSpPr/>
          <p:nvPr/>
        </p:nvSpPr>
        <p:spPr>
          <a:xfrm>
            <a:off x="4663452" y="48632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90" name="object 16390"/>
          <p:cNvSpPr/>
          <p:nvPr/>
        </p:nvSpPr>
        <p:spPr>
          <a:xfrm>
            <a:off x="4662817" y="4810252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254" y="-4762"/>
                </a:moveTo>
                <a:lnTo>
                  <a:pt x="254" y="5086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91" name="object 16391"/>
          <p:cNvSpPr/>
          <p:nvPr/>
        </p:nvSpPr>
        <p:spPr>
          <a:xfrm>
            <a:off x="4662309" y="4804409"/>
            <a:ext cx="1270" cy="11430"/>
          </a:xfrm>
          <a:custGeom>
            <a:avLst/>
            <a:gdLst/>
            <a:ahLst/>
            <a:cxnLst/>
            <a:rect l="l" t="t" r="r" b="b"/>
            <a:pathLst>
              <a:path w="1270" h="11429">
                <a:moveTo>
                  <a:pt x="0" y="11302"/>
                </a:moveTo>
                <a:lnTo>
                  <a:pt x="0" y="0"/>
                </a:lnTo>
                <a:lnTo>
                  <a:pt x="762" y="0"/>
                </a:lnTo>
                <a:lnTo>
                  <a:pt x="762" y="584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92" name="object 16392"/>
          <p:cNvSpPr/>
          <p:nvPr/>
        </p:nvSpPr>
        <p:spPr>
          <a:xfrm>
            <a:off x="4661928" y="4800346"/>
            <a:ext cx="1270" cy="38100"/>
          </a:xfrm>
          <a:custGeom>
            <a:avLst/>
            <a:gdLst/>
            <a:ahLst/>
            <a:cxnLst/>
            <a:rect l="l" t="t" r="r" b="b"/>
            <a:pathLst>
              <a:path w="1270" h="38100">
                <a:moveTo>
                  <a:pt x="0" y="37846"/>
                </a:moveTo>
                <a:lnTo>
                  <a:pt x="0" y="0"/>
                </a:lnTo>
                <a:lnTo>
                  <a:pt x="762" y="0"/>
                </a:lnTo>
                <a:lnTo>
                  <a:pt x="762" y="40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93" name="object 16393"/>
          <p:cNvSpPr/>
          <p:nvPr/>
        </p:nvSpPr>
        <p:spPr>
          <a:xfrm>
            <a:off x="4661547" y="479475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94" name="object 16394"/>
          <p:cNvSpPr/>
          <p:nvPr/>
        </p:nvSpPr>
        <p:spPr>
          <a:xfrm>
            <a:off x="4661293" y="4781422"/>
            <a:ext cx="635" cy="63500"/>
          </a:xfrm>
          <a:custGeom>
            <a:avLst/>
            <a:gdLst/>
            <a:ahLst/>
            <a:cxnLst/>
            <a:rect l="l" t="t" r="r" b="b"/>
            <a:pathLst>
              <a:path w="635" h="63500">
                <a:moveTo>
                  <a:pt x="317" y="-4762"/>
                </a:moveTo>
                <a:lnTo>
                  <a:pt x="317" y="6826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95" name="object 16395"/>
          <p:cNvSpPr/>
          <p:nvPr/>
        </p:nvSpPr>
        <p:spPr>
          <a:xfrm>
            <a:off x="4661039" y="47744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96" name="object 16396"/>
          <p:cNvSpPr/>
          <p:nvPr/>
        </p:nvSpPr>
        <p:spPr>
          <a:xfrm>
            <a:off x="4660785" y="4771644"/>
            <a:ext cx="635" cy="75565"/>
          </a:xfrm>
          <a:custGeom>
            <a:avLst/>
            <a:gdLst/>
            <a:ahLst/>
            <a:cxnLst/>
            <a:rect l="l" t="t" r="r" b="b"/>
            <a:pathLst>
              <a:path w="635" h="75564">
                <a:moveTo>
                  <a:pt x="253" y="-4762"/>
                </a:moveTo>
                <a:lnTo>
                  <a:pt x="253" y="798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97" name="object 16397"/>
          <p:cNvSpPr/>
          <p:nvPr/>
        </p:nvSpPr>
        <p:spPr>
          <a:xfrm>
            <a:off x="4660404" y="47644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98" name="object 16398"/>
          <p:cNvSpPr/>
          <p:nvPr/>
        </p:nvSpPr>
        <p:spPr>
          <a:xfrm>
            <a:off x="4665230" y="48243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99" name="object 16399"/>
          <p:cNvSpPr/>
          <p:nvPr/>
        </p:nvSpPr>
        <p:spPr>
          <a:xfrm>
            <a:off x="4665992" y="48416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00" name="object 16400"/>
          <p:cNvSpPr/>
          <p:nvPr/>
        </p:nvSpPr>
        <p:spPr>
          <a:xfrm>
            <a:off x="4665738" y="4833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01" name="object 16401"/>
          <p:cNvSpPr/>
          <p:nvPr/>
        </p:nvSpPr>
        <p:spPr>
          <a:xfrm>
            <a:off x="4666754" y="48656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02" name="object 16402"/>
          <p:cNvSpPr/>
          <p:nvPr/>
        </p:nvSpPr>
        <p:spPr>
          <a:xfrm>
            <a:off x="4666500" y="48568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03" name="object 16403"/>
          <p:cNvSpPr/>
          <p:nvPr/>
        </p:nvSpPr>
        <p:spPr>
          <a:xfrm>
            <a:off x="4666373" y="48331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04" name="object 16404"/>
          <p:cNvSpPr/>
          <p:nvPr/>
        </p:nvSpPr>
        <p:spPr>
          <a:xfrm>
            <a:off x="4665992" y="4815966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0" y="17399"/>
                </a:moveTo>
                <a:lnTo>
                  <a:pt x="0" y="0"/>
                </a:lnTo>
                <a:lnTo>
                  <a:pt x="508" y="0"/>
                </a:lnTo>
                <a:lnTo>
                  <a:pt x="508" y="1714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05" name="object 16405"/>
          <p:cNvSpPr/>
          <p:nvPr/>
        </p:nvSpPr>
        <p:spPr>
          <a:xfrm>
            <a:off x="4665611" y="4800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06" name="object 16406"/>
          <p:cNvSpPr/>
          <p:nvPr/>
        </p:nvSpPr>
        <p:spPr>
          <a:xfrm>
            <a:off x="4665357" y="4785486"/>
            <a:ext cx="635" cy="39370"/>
          </a:xfrm>
          <a:custGeom>
            <a:avLst/>
            <a:gdLst/>
            <a:ahLst/>
            <a:cxnLst/>
            <a:rect l="l" t="t" r="r" b="b"/>
            <a:pathLst>
              <a:path w="635" h="39370">
                <a:moveTo>
                  <a:pt x="0" y="38862"/>
                </a:moveTo>
                <a:lnTo>
                  <a:pt x="0" y="0"/>
                </a:lnTo>
                <a:lnTo>
                  <a:pt x="508" y="0"/>
                </a:lnTo>
                <a:lnTo>
                  <a:pt x="508" y="153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07" name="object 16407"/>
          <p:cNvSpPr/>
          <p:nvPr/>
        </p:nvSpPr>
        <p:spPr>
          <a:xfrm>
            <a:off x="4664976" y="47555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08" name="object 16408"/>
          <p:cNvSpPr/>
          <p:nvPr/>
        </p:nvSpPr>
        <p:spPr>
          <a:xfrm>
            <a:off x="4660785" y="4750689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0" y="13715"/>
                </a:moveTo>
                <a:lnTo>
                  <a:pt x="0" y="0"/>
                </a:lnTo>
                <a:lnTo>
                  <a:pt x="4572" y="0"/>
                </a:lnTo>
                <a:lnTo>
                  <a:pt x="4572" y="48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09" name="object 16409"/>
          <p:cNvSpPr/>
          <p:nvPr/>
        </p:nvSpPr>
        <p:spPr>
          <a:xfrm>
            <a:off x="4660277" y="4719446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794" y="0"/>
                </a:lnTo>
                <a:lnTo>
                  <a:pt x="2794" y="312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10" name="object 16410"/>
          <p:cNvSpPr/>
          <p:nvPr/>
        </p:nvSpPr>
        <p:spPr>
          <a:xfrm>
            <a:off x="4655324" y="4701666"/>
            <a:ext cx="6350" cy="20955"/>
          </a:xfrm>
          <a:custGeom>
            <a:avLst/>
            <a:gdLst/>
            <a:ahLst/>
            <a:cxnLst/>
            <a:rect l="l" t="t" r="r" b="b"/>
            <a:pathLst>
              <a:path w="6350" h="20954">
                <a:moveTo>
                  <a:pt x="0" y="20574"/>
                </a:moveTo>
                <a:lnTo>
                  <a:pt x="0" y="0"/>
                </a:lnTo>
                <a:lnTo>
                  <a:pt x="6350" y="0"/>
                </a:lnTo>
                <a:lnTo>
                  <a:pt x="6350" y="177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11" name="object 16411"/>
          <p:cNvSpPr/>
          <p:nvPr/>
        </p:nvSpPr>
        <p:spPr>
          <a:xfrm>
            <a:off x="4649990" y="4677917"/>
            <a:ext cx="8890" cy="100965"/>
          </a:xfrm>
          <a:custGeom>
            <a:avLst/>
            <a:gdLst/>
            <a:ahLst/>
            <a:cxnLst/>
            <a:rect l="l" t="t" r="r" b="b"/>
            <a:pathLst>
              <a:path w="8889" h="100964">
                <a:moveTo>
                  <a:pt x="0" y="100457"/>
                </a:moveTo>
                <a:lnTo>
                  <a:pt x="0" y="0"/>
                </a:lnTo>
                <a:lnTo>
                  <a:pt x="8509" y="0"/>
                </a:lnTo>
                <a:lnTo>
                  <a:pt x="8509" y="237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12" name="object 16412"/>
          <p:cNvSpPr/>
          <p:nvPr/>
        </p:nvSpPr>
        <p:spPr>
          <a:xfrm>
            <a:off x="4649736" y="4663566"/>
            <a:ext cx="4445" cy="69215"/>
          </a:xfrm>
          <a:custGeom>
            <a:avLst/>
            <a:gdLst/>
            <a:ahLst/>
            <a:cxnLst/>
            <a:rect l="l" t="t" r="r" b="b"/>
            <a:pathLst>
              <a:path w="4445" h="69214">
                <a:moveTo>
                  <a:pt x="0" y="69087"/>
                </a:moveTo>
                <a:lnTo>
                  <a:pt x="0" y="0"/>
                </a:lnTo>
                <a:lnTo>
                  <a:pt x="4445" y="0"/>
                </a:lnTo>
                <a:lnTo>
                  <a:pt x="4445" y="14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13" name="object 16413"/>
          <p:cNvSpPr/>
          <p:nvPr/>
        </p:nvSpPr>
        <p:spPr>
          <a:xfrm>
            <a:off x="4649355" y="4655692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540" y="0"/>
                </a:lnTo>
                <a:lnTo>
                  <a:pt x="2540" y="78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14" name="object 16414"/>
          <p:cNvSpPr/>
          <p:nvPr/>
        </p:nvSpPr>
        <p:spPr>
          <a:xfrm>
            <a:off x="4649228" y="465391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17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15" name="object 16415"/>
          <p:cNvSpPr/>
          <p:nvPr/>
        </p:nvSpPr>
        <p:spPr>
          <a:xfrm>
            <a:off x="4648974" y="462724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16" name="object 16416"/>
          <p:cNvSpPr/>
          <p:nvPr/>
        </p:nvSpPr>
        <p:spPr>
          <a:xfrm>
            <a:off x="4648847" y="4611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17" name="object 16417"/>
          <p:cNvSpPr/>
          <p:nvPr/>
        </p:nvSpPr>
        <p:spPr>
          <a:xfrm>
            <a:off x="4643640" y="4608321"/>
            <a:ext cx="5715" cy="10795"/>
          </a:xfrm>
          <a:custGeom>
            <a:avLst/>
            <a:gdLst/>
            <a:ahLst/>
            <a:cxnLst/>
            <a:rect l="l" t="t" r="r" b="b"/>
            <a:pathLst>
              <a:path w="5714" h="10795">
                <a:moveTo>
                  <a:pt x="0" y="10667"/>
                </a:moveTo>
                <a:lnTo>
                  <a:pt x="0" y="0"/>
                </a:lnTo>
                <a:lnTo>
                  <a:pt x="5461" y="0"/>
                </a:lnTo>
                <a:lnTo>
                  <a:pt x="5461" y="31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18" name="object 16418"/>
          <p:cNvSpPr/>
          <p:nvPr/>
        </p:nvSpPr>
        <p:spPr>
          <a:xfrm>
            <a:off x="4643259" y="4589907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3175" y="0"/>
                </a:lnTo>
                <a:lnTo>
                  <a:pt x="3175" y="184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19" name="object 16419"/>
          <p:cNvSpPr/>
          <p:nvPr/>
        </p:nvSpPr>
        <p:spPr>
          <a:xfrm>
            <a:off x="4668151" y="4839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20" name="object 16420"/>
          <p:cNvSpPr/>
          <p:nvPr/>
        </p:nvSpPr>
        <p:spPr>
          <a:xfrm>
            <a:off x="4667897" y="4777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21" name="object 16421"/>
          <p:cNvSpPr/>
          <p:nvPr/>
        </p:nvSpPr>
        <p:spPr>
          <a:xfrm>
            <a:off x="4667770" y="47434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22" name="object 16422"/>
          <p:cNvSpPr/>
          <p:nvPr/>
        </p:nvSpPr>
        <p:spPr>
          <a:xfrm>
            <a:off x="4667516" y="47213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23" name="object 16423"/>
          <p:cNvSpPr/>
          <p:nvPr/>
        </p:nvSpPr>
        <p:spPr>
          <a:xfrm>
            <a:off x="4667389" y="4679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24" name="object 16424"/>
          <p:cNvSpPr/>
          <p:nvPr/>
        </p:nvSpPr>
        <p:spPr>
          <a:xfrm>
            <a:off x="4668659" y="47307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25" name="object 16425"/>
          <p:cNvSpPr/>
          <p:nvPr/>
        </p:nvSpPr>
        <p:spPr>
          <a:xfrm>
            <a:off x="4668532" y="4679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26" name="object 16426"/>
          <p:cNvSpPr/>
          <p:nvPr/>
        </p:nvSpPr>
        <p:spPr>
          <a:xfrm>
            <a:off x="4667516" y="4650740"/>
            <a:ext cx="1270" cy="29209"/>
          </a:xfrm>
          <a:custGeom>
            <a:avLst/>
            <a:gdLst/>
            <a:ahLst/>
            <a:cxnLst/>
            <a:rect l="l" t="t" r="r" b="b"/>
            <a:pathLst>
              <a:path w="1270" h="29210">
                <a:moveTo>
                  <a:pt x="0" y="29083"/>
                </a:moveTo>
                <a:lnTo>
                  <a:pt x="0" y="0"/>
                </a:lnTo>
                <a:lnTo>
                  <a:pt x="1143" y="0"/>
                </a:lnTo>
                <a:lnTo>
                  <a:pt x="1143" y="285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27" name="object 16427"/>
          <p:cNvSpPr/>
          <p:nvPr/>
        </p:nvSpPr>
        <p:spPr>
          <a:xfrm>
            <a:off x="4671961" y="48723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28" name="object 16428"/>
          <p:cNvSpPr/>
          <p:nvPr/>
        </p:nvSpPr>
        <p:spPr>
          <a:xfrm>
            <a:off x="4672469" y="4867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29" name="object 16429"/>
          <p:cNvSpPr/>
          <p:nvPr/>
        </p:nvSpPr>
        <p:spPr>
          <a:xfrm>
            <a:off x="4672342" y="48232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30" name="object 16430"/>
          <p:cNvSpPr/>
          <p:nvPr/>
        </p:nvSpPr>
        <p:spPr>
          <a:xfrm>
            <a:off x="4671961" y="4801108"/>
            <a:ext cx="635" cy="71755"/>
          </a:xfrm>
          <a:custGeom>
            <a:avLst/>
            <a:gdLst/>
            <a:ahLst/>
            <a:cxnLst/>
            <a:rect l="l" t="t" r="r" b="b"/>
            <a:pathLst>
              <a:path w="635" h="71754">
                <a:moveTo>
                  <a:pt x="253" y="-4762"/>
                </a:moveTo>
                <a:lnTo>
                  <a:pt x="253" y="7600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31" name="object 16431"/>
          <p:cNvSpPr/>
          <p:nvPr/>
        </p:nvSpPr>
        <p:spPr>
          <a:xfrm>
            <a:off x="4671707" y="47685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32" name="object 16432"/>
          <p:cNvSpPr/>
          <p:nvPr/>
        </p:nvSpPr>
        <p:spPr>
          <a:xfrm>
            <a:off x="4673612" y="48792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33" name="object 16433"/>
          <p:cNvSpPr/>
          <p:nvPr/>
        </p:nvSpPr>
        <p:spPr>
          <a:xfrm>
            <a:off x="4676152" y="49422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34" name="object 16434"/>
          <p:cNvSpPr/>
          <p:nvPr/>
        </p:nvSpPr>
        <p:spPr>
          <a:xfrm>
            <a:off x="4676533" y="49309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35" name="object 16435"/>
          <p:cNvSpPr/>
          <p:nvPr/>
        </p:nvSpPr>
        <p:spPr>
          <a:xfrm>
            <a:off x="4676152" y="4921122"/>
            <a:ext cx="635" cy="21590"/>
          </a:xfrm>
          <a:custGeom>
            <a:avLst/>
            <a:gdLst/>
            <a:ahLst/>
            <a:cxnLst/>
            <a:rect l="l" t="t" r="r" b="b"/>
            <a:pathLst>
              <a:path w="635" h="21589">
                <a:moveTo>
                  <a:pt x="0" y="21082"/>
                </a:moveTo>
                <a:lnTo>
                  <a:pt x="0" y="0"/>
                </a:lnTo>
                <a:lnTo>
                  <a:pt x="381" y="0"/>
                </a:lnTo>
                <a:lnTo>
                  <a:pt x="381" y="97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36" name="object 16436"/>
          <p:cNvSpPr/>
          <p:nvPr/>
        </p:nvSpPr>
        <p:spPr>
          <a:xfrm>
            <a:off x="4675898" y="49037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37" name="object 16437"/>
          <p:cNvSpPr/>
          <p:nvPr/>
        </p:nvSpPr>
        <p:spPr>
          <a:xfrm>
            <a:off x="4679200" y="50290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38" name="object 16438"/>
          <p:cNvSpPr/>
          <p:nvPr/>
        </p:nvSpPr>
        <p:spPr>
          <a:xfrm>
            <a:off x="4678946" y="50138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39" name="object 16439"/>
          <p:cNvSpPr/>
          <p:nvPr/>
        </p:nvSpPr>
        <p:spPr>
          <a:xfrm>
            <a:off x="4678819" y="50050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40" name="object 16440"/>
          <p:cNvSpPr/>
          <p:nvPr/>
        </p:nvSpPr>
        <p:spPr>
          <a:xfrm>
            <a:off x="4678565" y="5004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41" name="object 16441"/>
          <p:cNvSpPr/>
          <p:nvPr/>
        </p:nvSpPr>
        <p:spPr>
          <a:xfrm>
            <a:off x="4678438" y="49966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42" name="object 16442"/>
          <p:cNvSpPr/>
          <p:nvPr/>
        </p:nvSpPr>
        <p:spPr>
          <a:xfrm>
            <a:off x="4678184" y="49919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43" name="object 16443"/>
          <p:cNvSpPr/>
          <p:nvPr/>
        </p:nvSpPr>
        <p:spPr>
          <a:xfrm>
            <a:off x="4678057" y="49886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44" name="object 16444"/>
          <p:cNvSpPr/>
          <p:nvPr/>
        </p:nvSpPr>
        <p:spPr>
          <a:xfrm>
            <a:off x="4677803" y="49825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45" name="object 16445"/>
          <p:cNvSpPr/>
          <p:nvPr/>
        </p:nvSpPr>
        <p:spPr>
          <a:xfrm>
            <a:off x="4677676" y="49734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46" name="object 16446"/>
          <p:cNvSpPr/>
          <p:nvPr/>
        </p:nvSpPr>
        <p:spPr>
          <a:xfrm>
            <a:off x="4677422" y="49608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47" name="object 16447"/>
          <p:cNvSpPr/>
          <p:nvPr/>
        </p:nvSpPr>
        <p:spPr>
          <a:xfrm>
            <a:off x="4680470" y="49822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48" name="object 16448"/>
          <p:cNvSpPr/>
          <p:nvPr/>
        </p:nvSpPr>
        <p:spPr>
          <a:xfrm>
            <a:off x="4680343" y="49772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49" name="object 16449"/>
          <p:cNvSpPr/>
          <p:nvPr/>
        </p:nvSpPr>
        <p:spPr>
          <a:xfrm>
            <a:off x="4680089" y="49747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50" name="object 16450"/>
          <p:cNvSpPr/>
          <p:nvPr/>
        </p:nvSpPr>
        <p:spPr>
          <a:xfrm>
            <a:off x="4679962" y="49703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51" name="object 16451"/>
          <p:cNvSpPr/>
          <p:nvPr/>
        </p:nvSpPr>
        <p:spPr>
          <a:xfrm>
            <a:off x="4679708" y="49657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52" name="object 16452"/>
          <p:cNvSpPr/>
          <p:nvPr/>
        </p:nvSpPr>
        <p:spPr>
          <a:xfrm>
            <a:off x="4679581" y="49578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53" name="object 16453"/>
          <p:cNvSpPr/>
          <p:nvPr/>
        </p:nvSpPr>
        <p:spPr>
          <a:xfrm>
            <a:off x="4677676" y="4955540"/>
            <a:ext cx="2540" cy="5715"/>
          </a:xfrm>
          <a:custGeom>
            <a:avLst/>
            <a:gdLst/>
            <a:ahLst/>
            <a:cxnLst/>
            <a:rect l="l" t="t" r="r" b="b"/>
            <a:pathLst>
              <a:path w="2539" h="5714">
                <a:moveTo>
                  <a:pt x="0" y="5334"/>
                </a:moveTo>
                <a:lnTo>
                  <a:pt x="0" y="0"/>
                </a:lnTo>
                <a:lnTo>
                  <a:pt x="2032" y="0"/>
                </a:lnTo>
                <a:lnTo>
                  <a:pt x="2032" y="228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54" name="object 16454"/>
          <p:cNvSpPr/>
          <p:nvPr/>
        </p:nvSpPr>
        <p:spPr>
          <a:xfrm>
            <a:off x="4677295" y="4936871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186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55" name="object 16455"/>
          <p:cNvSpPr/>
          <p:nvPr/>
        </p:nvSpPr>
        <p:spPr>
          <a:xfrm>
            <a:off x="4677041" y="493191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56" name="object 16456"/>
          <p:cNvSpPr/>
          <p:nvPr/>
        </p:nvSpPr>
        <p:spPr>
          <a:xfrm>
            <a:off x="4681994" y="5021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57" name="object 16457"/>
          <p:cNvSpPr/>
          <p:nvPr/>
        </p:nvSpPr>
        <p:spPr>
          <a:xfrm>
            <a:off x="4681867" y="50184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58" name="object 16458"/>
          <p:cNvSpPr/>
          <p:nvPr/>
        </p:nvSpPr>
        <p:spPr>
          <a:xfrm>
            <a:off x="4681613" y="5002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59" name="object 16459"/>
          <p:cNvSpPr/>
          <p:nvPr/>
        </p:nvSpPr>
        <p:spPr>
          <a:xfrm>
            <a:off x="4681486" y="49867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60" name="object 16460"/>
          <p:cNvSpPr/>
          <p:nvPr/>
        </p:nvSpPr>
        <p:spPr>
          <a:xfrm>
            <a:off x="4682375" y="50041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61" name="object 16461"/>
          <p:cNvSpPr/>
          <p:nvPr/>
        </p:nvSpPr>
        <p:spPr>
          <a:xfrm>
            <a:off x="4682756" y="5002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62" name="object 16462"/>
          <p:cNvSpPr/>
          <p:nvPr/>
        </p:nvSpPr>
        <p:spPr>
          <a:xfrm>
            <a:off x="4683391" y="50251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63" name="object 16463"/>
          <p:cNvSpPr/>
          <p:nvPr/>
        </p:nvSpPr>
        <p:spPr>
          <a:xfrm>
            <a:off x="4683137" y="5004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64" name="object 16464"/>
          <p:cNvSpPr/>
          <p:nvPr/>
        </p:nvSpPr>
        <p:spPr>
          <a:xfrm>
            <a:off x="4683899" y="50372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65" name="object 16465"/>
          <p:cNvSpPr/>
          <p:nvPr/>
        </p:nvSpPr>
        <p:spPr>
          <a:xfrm>
            <a:off x="4683772" y="50170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66" name="object 16466"/>
          <p:cNvSpPr/>
          <p:nvPr/>
        </p:nvSpPr>
        <p:spPr>
          <a:xfrm>
            <a:off x="4684280" y="50137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67" name="object 16467"/>
          <p:cNvSpPr/>
          <p:nvPr/>
        </p:nvSpPr>
        <p:spPr>
          <a:xfrm>
            <a:off x="4683899" y="5002657"/>
            <a:ext cx="635" cy="14604"/>
          </a:xfrm>
          <a:custGeom>
            <a:avLst/>
            <a:gdLst/>
            <a:ahLst/>
            <a:cxnLst/>
            <a:rect l="l" t="t" r="r" b="b"/>
            <a:pathLst>
              <a:path w="635" h="14604">
                <a:moveTo>
                  <a:pt x="0" y="14350"/>
                </a:moveTo>
                <a:lnTo>
                  <a:pt x="0" y="0"/>
                </a:lnTo>
                <a:lnTo>
                  <a:pt x="508" y="0"/>
                </a:lnTo>
                <a:lnTo>
                  <a:pt x="508" y="1104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68" name="object 16468"/>
          <p:cNvSpPr/>
          <p:nvPr/>
        </p:nvSpPr>
        <p:spPr>
          <a:xfrm>
            <a:off x="4683264" y="4989829"/>
            <a:ext cx="1270" cy="14604"/>
          </a:xfrm>
          <a:custGeom>
            <a:avLst/>
            <a:gdLst/>
            <a:ahLst/>
            <a:cxnLst/>
            <a:rect l="l" t="t" r="r" b="b"/>
            <a:pathLst>
              <a:path w="1270" h="14604">
                <a:moveTo>
                  <a:pt x="0" y="14224"/>
                </a:moveTo>
                <a:lnTo>
                  <a:pt x="0" y="0"/>
                </a:lnTo>
                <a:lnTo>
                  <a:pt x="889" y="0"/>
                </a:lnTo>
                <a:lnTo>
                  <a:pt x="889" y="128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69" name="object 16469"/>
          <p:cNvSpPr/>
          <p:nvPr/>
        </p:nvSpPr>
        <p:spPr>
          <a:xfrm>
            <a:off x="4682883" y="4986146"/>
            <a:ext cx="1270" cy="16510"/>
          </a:xfrm>
          <a:custGeom>
            <a:avLst/>
            <a:gdLst/>
            <a:ahLst/>
            <a:cxnLst/>
            <a:rect l="l" t="t" r="r" b="b"/>
            <a:pathLst>
              <a:path w="1270" h="16510">
                <a:moveTo>
                  <a:pt x="0" y="16128"/>
                </a:moveTo>
                <a:lnTo>
                  <a:pt x="0" y="0"/>
                </a:lnTo>
                <a:lnTo>
                  <a:pt x="889" y="0"/>
                </a:lnTo>
                <a:lnTo>
                  <a:pt x="889" y="36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70" name="object 16470"/>
          <p:cNvSpPr/>
          <p:nvPr/>
        </p:nvSpPr>
        <p:spPr>
          <a:xfrm>
            <a:off x="4684915" y="49947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71" name="object 16471"/>
          <p:cNvSpPr/>
          <p:nvPr/>
        </p:nvSpPr>
        <p:spPr>
          <a:xfrm>
            <a:off x="4684661" y="49815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72" name="object 16472"/>
          <p:cNvSpPr/>
          <p:nvPr/>
        </p:nvSpPr>
        <p:spPr>
          <a:xfrm>
            <a:off x="4683264" y="4979289"/>
            <a:ext cx="1905" cy="6985"/>
          </a:xfrm>
          <a:custGeom>
            <a:avLst/>
            <a:gdLst/>
            <a:ahLst/>
            <a:cxnLst/>
            <a:rect l="l" t="t" r="r" b="b"/>
            <a:pathLst>
              <a:path w="1904" h="6985">
                <a:moveTo>
                  <a:pt x="0" y="6858"/>
                </a:moveTo>
                <a:lnTo>
                  <a:pt x="0" y="0"/>
                </a:lnTo>
                <a:lnTo>
                  <a:pt x="1524" y="0"/>
                </a:lnTo>
                <a:lnTo>
                  <a:pt x="1524" y="228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73" name="object 16473"/>
          <p:cNvSpPr/>
          <p:nvPr/>
        </p:nvSpPr>
        <p:spPr>
          <a:xfrm>
            <a:off x="4682502" y="4967985"/>
            <a:ext cx="1905" cy="36195"/>
          </a:xfrm>
          <a:custGeom>
            <a:avLst/>
            <a:gdLst/>
            <a:ahLst/>
            <a:cxnLst/>
            <a:rect l="l" t="t" r="r" b="b"/>
            <a:pathLst>
              <a:path w="1904" h="36195">
                <a:moveTo>
                  <a:pt x="0" y="36195"/>
                </a:moveTo>
                <a:lnTo>
                  <a:pt x="0" y="0"/>
                </a:lnTo>
                <a:lnTo>
                  <a:pt x="1524" y="0"/>
                </a:lnTo>
                <a:lnTo>
                  <a:pt x="1524" y="1130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74" name="object 16474"/>
          <p:cNvSpPr/>
          <p:nvPr/>
        </p:nvSpPr>
        <p:spPr>
          <a:xfrm>
            <a:off x="4681613" y="4954142"/>
            <a:ext cx="1905" cy="33020"/>
          </a:xfrm>
          <a:custGeom>
            <a:avLst/>
            <a:gdLst/>
            <a:ahLst/>
            <a:cxnLst/>
            <a:rect l="l" t="t" r="r" b="b"/>
            <a:pathLst>
              <a:path w="1904" h="33020">
                <a:moveTo>
                  <a:pt x="0" y="32638"/>
                </a:moveTo>
                <a:lnTo>
                  <a:pt x="0" y="0"/>
                </a:lnTo>
                <a:lnTo>
                  <a:pt x="1651" y="0"/>
                </a:lnTo>
                <a:lnTo>
                  <a:pt x="1651" y="138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75" name="object 16475"/>
          <p:cNvSpPr/>
          <p:nvPr/>
        </p:nvSpPr>
        <p:spPr>
          <a:xfrm>
            <a:off x="4681232" y="494093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32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76" name="object 16476"/>
          <p:cNvSpPr/>
          <p:nvPr/>
        </p:nvSpPr>
        <p:spPr>
          <a:xfrm>
            <a:off x="4681105" y="493623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77" name="object 16477"/>
          <p:cNvSpPr/>
          <p:nvPr/>
        </p:nvSpPr>
        <p:spPr>
          <a:xfrm>
            <a:off x="4680851" y="49245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78" name="object 16478"/>
          <p:cNvSpPr/>
          <p:nvPr/>
        </p:nvSpPr>
        <p:spPr>
          <a:xfrm>
            <a:off x="4677549" y="4921122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10795"/>
                </a:moveTo>
                <a:lnTo>
                  <a:pt x="0" y="0"/>
                </a:lnTo>
                <a:lnTo>
                  <a:pt x="3556" y="0"/>
                </a:lnTo>
                <a:lnTo>
                  <a:pt x="3556" y="3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79" name="object 16479"/>
          <p:cNvSpPr/>
          <p:nvPr/>
        </p:nvSpPr>
        <p:spPr>
          <a:xfrm>
            <a:off x="4676914" y="4895088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413" y="0"/>
                </a:lnTo>
                <a:lnTo>
                  <a:pt x="2413" y="260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80" name="object 16480"/>
          <p:cNvSpPr/>
          <p:nvPr/>
        </p:nvSpPr>
        <p:spPr>
          <a:xfrm>
            <a:off x="4676152" y="4879466"/>
            <a:ext cx="1905" cy="24765"/>
          </a:xfrm>
          <a:custGeom>
            <a:avLst/>
            <a:gdLst/>
            <a:ahLst/>
            <a:cxnLst/>
            <a:rect l="l" t="t" r="r" b="b"/>
            <a:pathLst>
              <a:path w="1904" h="24764">
                <a:moveTo>
                  <a:pt x="0" y="24257"/>
                </a:moveTo>
                <a:lnTo>
                  <a:pt x="0" y="0"/>
                </a:lnTo>
                <a:lnTo>
                  <a:pt x="1905" y="0"/>
                </a:lnTo>
                <a:lnTo>
                  <a:pt x="1905" y="156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81" name="object 16481"/>
          <p:cNvSpPr/>
          <p:nvPr/>
        </p:nvSpPr>
        <p:spPr>
          <a:xfrm>
            <a:off x="4675771" y="486854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109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82" name="object 16482"/>
          <p:cNvSpPr/>
          <p:nvPr/>
        </p:nvSpPr>
        <p:spPr>
          <a:xfrm>
            <a:off x="4675517" y="486016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83" name="object 16483"/>
          <p:cNvSpPr/>
          <p:nvPr/>
        </p:nvSpPr>
        <p:spPr>
          <a:xfrm>
            <a:off x="4686566" y="4961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84" name="object 16484"/>
          <p:cNvSpPr/>
          <p:nvPr/>
        </p:nvSpPr>
        <p:spPr>
          <a:xfrm>
            <a:off x="4686439" y="49533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85" name="object 16485"/>
          <p:cNvSpPr/>
          <p:nvPr/>
        </p:nvSpPr>
        <p:spPr>
          <a:xfrm>
            <a:off x="4687582" y="49780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86" name="object 16486"/>
          <p:cNvSpPr/>
          <p:nvPr/>
        </p:nvSpPr>
        <p:spPr>
          <a:xfrm>
            <a:off x="4687328" y="4964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87" name="object 16487"/>
          <p:cNvSpPr/>
          <p:nvPr/>
        </p:nvSpPr>
        <p:spPr>
          <a:xfrm>
            <a:off x="4687201" y="49550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88" name="object 16488"/>
          <p:cNvSpPr/>
          <p:nvPr/>
        </p:nvSpPr>
        <p:spPr>
          <a:xfrm>
            <a:off x="4688090" y="49822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89" name="object 16489"/>
          <p:cNvSpPr/>
          <p:nvPr/>
        </p:nvSpPr>
        <p:spPr>
          <a:xfrm>
            <a:off x="4688471" y="49782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90" name="object 16490"/>
          <p:cNvSpPr/>
          <p:nvPr/>
        </p:nvSpPr>
        <p:spPr>
          <a:xfrm>
            <a:off x="4688217" y="4964810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0" y="17399"/>
                </a:moveTo>
                <a:lnTo>
                  <a:pt x="0" y="0"/>
                </a:lnTo>
                <a:lnTo>
                  <a:pt x="381" y="0"/>
                </a:lnTo>
                <a:lnTo>
                  <a:pt x="381" y="134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91" name="object 16491"/>
          <p:cNvSpPr/>
          <p:nvPr/>
        </p:nvSpPr>
        <p:spPr>
          <a:xfrm>
            <a:off x="4687963" y="49517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92" name="object 16492"/>
          <p:cNvSpPr/>
          <p:nvPr/>
        </p:nvSpPr>
        <p:spPr>
          <a:xfrm>
            <a:off x="4687328" y="4947920"/>
            <a:ext cx="1270" cy="7620"/>
          </a:xfrm>
          <a:custGeom>
            <a:avLst/>
            <a:gdLst/>
            <a:ahLst/>
            <a:cxnLst/>
            <a:rect l="l" t="t" r="r" b="b"/>
            <a:pathLst>
              <a:path w="1270" h="7620">
                <a:moveTo>
                  <a:pt x="0" y="7112"/>
                </a:moveTo>
                <a:lnTo>
                  <a:pt x="0" y="0"/>
                </a:lnTo>
                <a:lnTo>
                  <a:pt x="889" y="0"/>
                </a:lnTo>
                <a:lnTo>
                  <a:pt x="889" y="381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93" name="object 16493"/>
          <p:cNvSpPr/>
          <p:nvPr/>
        </p:nvSpPr>
        <p:spPr>
          <a:xfrm>
            <a:off x="4686947" y="4940046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94" name="object 16494"/>
          <p:cNvSpPr/>
          <p:nvPr/>
        </p:nvSpPr>
        <p:spPr>
          <a:xfrm>
            <a:off x="4686566" y="4926710"/>
            <a:ext cx="1270" cy="26670"/>
          </a:xfrm>
          <a:custGeom>
            <a:avLst/>
            <a:gdLst/>
            <a:ahLst/>
            <a:cxnLst/>
            <a:rect l="l" t="t" r="r" b="b"/>
            <a:pathLst>
              <a:path w="1270" h="26670">
                <a:moveTo>
                  <a:pt x="0" y="26670"/>
                </a:moveTo>
                <a:lnTo>
                  <a:pt x="0" y="0"/>
                </a:lnTo>
                <a:lnTo>
                  <a:pt x="762" y="0"/>
                </a:lnTo>
                <a:lnTo>
                  <a:pt x="762" y="133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95" name="object 16495"/>
          <p:cNvSpPr/>
          <p:nvPr/>
        </p:nvSpPr>
        <p:spPr>
          <a:xfrm>
            <a:off x="4686185" y="490867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96" name="object 16496"/>
          <p:cNvSpPr/>
          <p:nvPr/>
        </p:nvSpPr>
        <p:spPr>
          <a:xfrm>
            <a:off x="4686058" y="4902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97" name="object 16497"/>
          <p:cNvSpPr/>
          <p:nvPr/>
        </p:nvSpPr>
        <p:spPr>
          <a:xfrm>
            <a:off x="4685804" y="48868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98" name="object 16498"/>
          <p:cNvSpPr/>
          <p:nvPr/>
        </p:nvSpPr>
        <p:spPr>
          <a:xfrm>
            <a:off x="4685677" y="48812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99" name="object 16499"/>
          <p:cNvSpPr/>
          <p:nvPr/>
        </p:nvSpPr>
        <p:spPr>
          <a:xfrm>
            <a:off x="4685423" y="48699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00" name="object 16500"/>
          <p:cNvSpPr/>
          <p:nvPr/>
        </p:nvSpPr>
        <p:spPr>
          <a:xfrm>
            <a:off x="4685296" y="48585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01" name="object 16501"/>
          <p:cNvSpPr/>
          <p:nvPr/>
        </p:nvSpPr>
        <p:spPr>
          <a:xfrm>
            <a:off x="4676025" y="4853813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6350"/>
                </a:moveTo>
                <a:lnTo>
                  <a:pt x="0" y="0"/>
                </a:lnTo>
                <a:lnTo>
                  <a:pt x="9398" y="0"/>
                </a:lnTo>
                <a:lnTo>
                  <a:pt x="9398" y="46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02" name="object 16502"/>
          <p:cNvSpPr/>
          <p:nvPr/>
        </p:nvSpPr>
        <p:spPr>
          <a:xfrm>
            <a:off x="4675390" y="4829936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334" y="0"/>
                </a:lnTo>
                <a:lnTo>
                  <a:pt x="5334" y="238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03" name="object 16503"/>
          <p:cNvSpPr/>
          <p:nvPr/>
        </p:nvSpPr>
        <p:spPr>
          <a:xfrm>
            <a:off x="4675136" y="4826253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921" y="0"/>
                </a:lnTo>
                <a:lnTo>
                  <a:pt x="2921" y="36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04" name="object 16504"/>
          <p:cNvSpPr/>
          <p:nvPr/>
        </p:nvSpPr>
        <p:spPr>
          <a:xfrm>
            <a:off x="4675009" y="482219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406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05" name="object 16505"/>
          <p:cNvSpPr/>
          <p:nvPr/>
        </p:nvSpPr>
        <p:spPr>
          <a:xfrm>
            <a:off x="4674755" y="481914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06" name="object 16506"/>
          <p:cNvSpPr/>
          <p:nvPr/>
        </p:nvSpPr>
        <p:spPr>
          <a:xfrm>
            <a:off x="4674628" y="4810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07" name="object 16507"/>
          <p:cNvSpPr/>
          <p:nvPr/>
        </p:nvSpPr>
        <p:spPr>
          <a:xfrm>
            <a:off x="4674374" y="48039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08" name="object 16508"/>
          <p:cNvSpPr/>
          <p:nvPr/>
        </p:nvSpPr>
        <p:spPr>
          <a:xfrm>
            <a:off x="4674247" y="47901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09" name="object 16509"/>
          <p:cNvSpPr/>
          <p:nvPr/>
        </p:nvSpPr>
        <p:spPr>
          <a:xfrm>
            <a:off x="4673993" y="47833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10" name="object 16510"/>
          <p:cNvSpPr/>
          <p:nvPr/>
        </p:nvSpPr>
        <p:spPr>
          <a:xfrm>
            <a:off x="4673739" y="4780534"/>
            <a:ext cx="635" cy="99060"/>
          </a:xfrm>
          <a:custGeom>
            <a:avLst/>
            <a:gdLst/>
            <a:ahLst/>
            <a:cxnLst/>
            <a:rect l="l" t="t" r="r" b="b"/>
            <a:pathLst>
              <a:path w="635" h="99060">
                <a:moveTo>
                  <a:pt x="254" y="-4762"/>
                </a:moveTo>
                <a:lnTo>
                  <a:pt x="254" y="10344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11" name="object 16511"/>
          <p:cNvSpPr/>
          <p:nvPr/>
        </p:nvSpPr>
        <p:spPr>
          <a:xfrm>
            <a:off x="4673485" y="4765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12" name="object 16512"/>
          <p:cNvSpPr/>
          <p:nvPr/>
        </p:nvSpPr>
        <p:spPr>
          <a:xfrm>
            <a:off x="4673231" y="4753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13" name="object 16513"/>
          <p:cNvSpPr/>
          <p:nvPr/>
        </p:nvSpPr>
        <p:spPr>
          <a:xfrm>
            <a:off x="4673104" y="47481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14" name="object 16514"/>
          <p:cNvSpPr/>
          <p:nvPr/>
        </p:nvSpPr>
        <p:spPr>
          <a:xfrm>
            <a:off x="4672850" y="4736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15" name="object 16515"/>
          <p:cNvSpPr/>
          <p:nvPr/>
        </p:nvSpPr>
        <p:spPr>
          <a:xfrm>
            <a:off x="4671961" y="4730877"/>
            <a:ext cx="1270" cy="38100"/>
          </a:xfrm>
          <a:custGeom>
            <a:avLst/>
            <a:gdLst/>
            <a:ahLst/>
            <a:cxnLst/>
            <a:rect l="l" t="t" r="r" b="b"/>
            <a:pathLst>
              <a:path w="1270" h="38100">
                <a:moveTo>
                  <a:pt x="0" y="37719"/>
                </a:moveTo>
                <a:lnTo>
                  <a:pt x="0" y="0"/>
                </a:lnTo>
                <a:lnTo>
                  <a:pt x="1143" y="0"/>
                </a:lnTo>
                <a:lnTo>
                  <a:pt x="1143" y="558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16" name="object 16516"/>
          <p:cNvSpPr/>
          <p:nvPr/>
        </p:nvSpPr>
        <p:spPr>
          <a:xfrm>
            <a:off x="4689614" y="47975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17" name="object 16517"/>
          <p:cNvSpPr/>
          <p:nvPr/>
        </p:nvSpPr>
        <p:spPr>
          <a:xfrm>
            <a:off x="4691392" y="48949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18" name="object 16518"/>
          <p:cNvSpPr/>
          <p:nvPr/>
        </p:nvSpPr>
        <p:spPr>
          <a:xfrm>
            <a:off x="4691138" y="48864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19" name="object 16519"/>
          <p:cNvSpPr/>
          <p:nvPr/>
        </p:nvSpPr>
        <p:spPr>
          <a:xfrm>
            <a:off x="4691011" y="4864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20" name="object 16520"/>
          <p:cNvSpPr/>
          <p:nvPr/>
        </p:nvSpPr>
        <p:spPr>
          <a:xfrm>
            <a:off x="4692154" y="4902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21" name="object 16521"/>
          <p:cNvSpPr/>
          <p:nvPr/>
        </p:nvSpPr>
        <p:spPr>
          <a:xfrm>
            <a:off x="4692535" y="49235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22" name="object 16522"/>
          <p:cNvSpPr/>
          <p:nvPr/>
        </p:nvSpPr>
        <p:spPr>
          <a:xfrm>
            <a:off x="4693297" y="49376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23" name="object 16523"/>
          <p:cNvSpPr/>
          <p:nvPr/>
        </p:nvSpPr>
        <p:spPr>
          <a:xfrm>
            <a:off x="4694059" y="4957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24" name="object 16524"/>
          <p:cNvSpPr/>
          <p:nvPr/>
        </p:nvSpPr>
        <p:spPr>
          <a:xfrm>
            <a:off x="4693805" y="49414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25" name="object 16525"/>
          <p:cNvSpPr/>
          <p:nvPr/>
        </p:nvSpPr>
        <p:spPr>
          <a:xfrm>
            <a:off x="4693678" y="49277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26" name="object 16526"/>
          <p:cNvSpPr/>
          <p:nvPr/>
        </p:nvSpPr>
        <p:spPr>
          <a:xfrm>
            <a:off x="4693297" y="4920234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0" y="17399"/>
                </a:moveTo>
                <a:lnTo>
                  <a:pt x="0" y="0"/>
                </a:lnTo>
                <a:lnTo>
                  <a:pt x="508" y="0"/>
                </a:lnTo>
                <a:lnTo>
                  <a:pt x="508" y="749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27" name="object 16527"/>
          <p:cNvSpPr/>
          <p:nvPr/>
        </p:nvSpPr>
        <p:spPr>
          <a:xfrm>
            <a:off x="4693043" y="49161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28" name="object 16528"/>
          <p:cNvSpPr/>
          <p:nvPr/>
        </p:nvSpPr>
        <p:spPr>
          <a:xfrm>
            <a:off x="4692916" y="49029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29" name="object 16529"/>
          <p:cNvSpPr/>
          <p:nvPr/>
        </p:nvSpPr>
        <p:spPr>
          <a:xfrm>
            <a:off x="4692535" y="4894707"/>
            <a:ext cx="635" cy="29209"/>
          </a:xfrm>
          <a:custGeom>
            <a:avLst/>
            <a:gdLst/>
            <a:ahLst/>
            <a:cxnLst/>
            <a:rect l="l" t="t" r="r" b="b"/>
            <a:pathLst>
              <a:path w="635" h="29210">
                <a:moveTo>
                  <a:pt x="0" y="28828"/>
                </a:moveTo>
                <a:lnTo>
                  <a:pt x="0" y="0"/>
                </a:lnTo>
                <a:lnTo>
                  <a:pt x="508" y="0"/>
                </a:lnTo>
                <a:lnTo>
                  <a:pt x="508" y="8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30" name="object 16530"/>
          <p:cNvSpPr/>
          <p:nvPr/>
        </p:nvSpPr>
        <p:spPr>
          <a:xfrm>
            <a:off x="4692154" y="4882641"/>
            <a:ext cx="635" cy="19685"/>
          </a:xfrm>
          <a:custGeom>
            <a:avLst/>
            <a:gdLst/>
            <a:ahLst/>
            <a:cxnLst/>
            <a:rect l="l" t="t" r="r" b="b"/>
            <a:pathLst>
              <a:path w="635" h="19685">
                <a:moveTo>
                  <a:pt x="0" y="19685"/>
                </a:moveTo>
                <a:lnTo>
                  <a:pt x="0" y="0"/>
                </a:lnTo>
                <a:lnTo>
                  <a:pt x="635" y="0"/>
                </a:lnTo>
                <a:lnTo>
                  <a:pt x="635" y="120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31" name="object 16531"/>
          <p:cNvSpPr/>
          <p:nvPr/>
        </p:nvSpPr>
        <p:spPr>
          <a:xfrm>
            <a:off x="4691900" y="48682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32" name="object 16532"/>
          <p:cNvSpPr/>
          <p:nvPr/>
        </p:nvSpPr>
        <p:spPr>
          <a:xfrm>
            <a:off x="4691773" y="48596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33" name="object 16533"/>
          <p:cNvSpPr/>
          <p:nvPr/>
        </p:nvSpPr>
        <p:spPr>
          <a:xfrm>
            <a:off x="4691138" y="4857115"/>
            <a:ext cx="1270" cy="7620"/>
          </a:xfrm>
          <a:custGeom>
            <a:avLst/>
            <a:gdLst/>
            <a:ahLst/>
            <a:cxnLst/>
            <a:rect l="l" t="t" r="r" b="b"/>
            <a:pathLst>
              <a:path w="1270" h="7620">
                <a:moveTo>
                  <a:pt x="0" y="7238"/>
                </a:moveTo>
                <a:lnTo>
                  <a:pt x="0" y="0"/>
                </a:lnTo>
                <a:lnTo>
                  <a:pt x="889" y="0"/>
                </a:lnTo>
                <a:lnTo>
                  <a:pt x="889" y="25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34" name="object 16534"/>
          <p:cNvSpPr/>
          <p:nvPr/>
        </p:nvSpPr>
        <p:spPr>
          <a:xfrm>
            <a:off x="4690757" y="483717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35" name="object 16535"/>
          <p:cNvSpPr/>
          <p:nvPr/>
        </p:nvSpPr>
        <p:spPr>
          <a:xfrm>
            <a:off x="4695202" y="49236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36" name="object 16536"/>
          <p:cNvSpPr/>
          <p:nvPr/>
        </p:nvSpPr>
        <p:spPr>
          <a:xfrm>
            <a:off x="4696472" y="49483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37" name="object 16537"/>
          <p:cNvSpPr/>
          <p:nvPr/>
        </p:nvSpPr>
        <p:spPr>
          <a:xfrm>
            <a:off x="4696345" y="4925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38" name="object 16538"/>
          <p:cNvSpPr/>
          <p:nvPr/>
        </p:nvSpPr>
        <p:spPr>
          <a:xfrm>
            <a:off x="4697996" y="49964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39" name="object 16539"/>
          <p:cNvSpPr/>
          <p:nvPr/>
        </p:nvSpPr>
        <p:spPr>
          <a:xfrm>
            <a:off x="4698377" y="5001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40" name="object 16540"/>
          <p:cNvSpPr/>
          <p:nvPr/>
        </p:nvSpPr>
        <p:spPr>
          <a:xfrm>
            <a:off x="4698758" y="49890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41" name="object 16541"/>
          <p:cNvSpPr/>
          <p:nvPr/>
        </p:nvSpPr>
        <p:spPr>
          <a:xfrm>
            <a:off x="4698504" y="4981066"/>
            <a:ext cx="635" cy="20320"/>
          </a:xfrm>
          <a:custGeom>
            <a:avLst/>
            <a:gdLst/>
            <a:ahLst/>
            <a:cxnLst/>
            <a:rect l="l" t="t" r="r" b="b"/>
            <a:pathLst>
              <a:path w="635" h="20320">
                <a:moveTo>
                  <a:pt x="0" y="20192"/>
                </a:moveTo>
                <a:lnTo>
                  <a:pt x="0" y="0"/>
                </a:lnTo>
                <a:lnTo>
                  <a:pt x="381" y="0"/>
                </a:lnTo>
                <a:lnTo>
                  <a:pt x="381" y="800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42" name="object 16542"/>
          <p:cNvSpPr/>
          <p:nvPr/>
        </p:nvSpPr>
        <p:spPr>
          <a:xfrm>
            <a:off x="4698123" y="4979923"/>
            <a:ext cx="635" cy="16510"/>
          </a:xfrm>
          <a:custGeom>
            <a:avLst/>
            <a:gdLst/>
            <a:ahLst/>
            <a:cxnLst/>
            <a:rect l="l" t="t" r="r" b="b"/>
            <a:pathLst>
              <a:path w="635" h="16510">
                <a:moveTo>
                  <a:pt x="0" y="16510"/>
                </a:moveTo>
                <a:lnTo>
                  <a:pt x="0" y="0"/>
                </a:lnTo>
                <a:lnTo>
                  <a:pt x="635" y="0"/>
                </a:lnTo>
                <a:lnTo>
                  <a:pt x="635" y="11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43" name="object 16543"/>
          <p:cNvSpPr/>
          <p:nvPr/>
        </p:nvSpPr>
        <p:spPr>
          <a:xfrm>
            <a:off x="4699901" y="5018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44" name="object 16544"/>
          <p:cNvSpPr/>
          <p:nvPr/>
        </p:nvSpPr>
        <p:spPr>
          <a:xfrm>
            <a:off x="4699774" y="50159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45" name="object 16545"/>
          <p:cNvSpPr/>
          <p:nvPr/>
        </p:nvSpPr>
        <p:spPr>
          <a:xfrm>
            <a:off x="4700282" y="50119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46" name="object 16546"/>
          <p:cNvSpPr/>
          <p:nvPr/>
        </p:nvSpPr>
        <p:spPr>
          <a:xfrm>
            <a:off x="4699901" y="5000625"/>
            <a:ext cx="635" cy="15875"/>
          </a:xfrm>
          <a:custGeom>
            <a:avLst/>
            <a:gdLst/>
            <a:ahLst/>
            <a:cxnLst/>
            <a:rect l="l" t="t" r="r" b="b"/>
            <a:pathLst>
              <a:path w="635" h="15875">
                <a:moveTo>
                  <a:pt x="0" y="15366"/>
                </a:moveTo>
                <a:lnTo>
                  <a:pt x="0" y="0"/>
                </a:lnTo>
                <a:lnTo>
                  <a:pt x="508" y="0"/>
                </a:lnTo>
                <a:lnTo>
                  <a:pt x="508" y="1130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47" name="object 16547"/>
          <p:cNvSpPr/>
          <p:nvPr/>
        </p:nvSpPr>
        <p:spPr>
          <a:xfrm>
            <a:off x="4699520" y="49922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48" name="object 16548"/>
          <p:cNvSpPr/>
          <p:nvPr/>
        </p:nvSpPr>
        <p:spPr>
          <a:xfrm>
            <a:off x="4699393" y="49811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49" name="object 16549"/>
          <p:cNvSpPr/>
          <p:nvPr/>
        </p:nvSpPr>
        <p:spPr>
          <a:xfrm>
            <a:off x="4699139" y="49739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50" name="object 16550"/>
          <p:cNvSpPr/>
          <p:nvPr/>
        </p:nvSpPr>
        <p:spPr>
          <a:xfrm>
            <a:off x="4698377" y="4970145"/>
            <a:ext cx="1270" cy="10160"/>
          </a:xfrm>
          <a:custGeom>
            <a:avLst/>
            <a:gdLst/>
            <a:ahLst/>
            <a:cxnLst/>
            <a:rect l="l" t="t" r="r" b="b"/>
            <a:pathLst>
              <a:path w="1270" h="10160">
                <a:moveTo>
                  <a:pt x="0" y="9778"/>
                </a:moveTo>
                <a:lnTo>
                  <a:pt x="0" y="0"/>
                </a:lnTo>
                <a:lnTo>
                  <a:pt x="1016" y="0"/>
                </a:lnTo>
                <a:lnTo>
                  <a:pt x="1016" y="38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51" name="object 16551"/>
          <p:cNvSpPr/>
          <p:nvPr/>
        </p:nvSpPr>
        <p:spPr>
          <a:xfrm>
            <a:off x="4697869" y="495388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52" name="object 16552"/>
          <p:cNvSpPr/>
          <p:nvPr/>
        </p:nvSpPr>
        <p:spPr>
          <a:xfrm>
            <a:off x="4697615" y="494385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53" name="object 16553"/>
          <p:cNvSpPr/>
          <p:nvPr/>
        </p:nvSpPr>
        <p:spPr>
          <a:xfrm>
            <a:off x="4697488" y="49307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54" name="object 16554"/>
          <p:cNvSpPr/>
          <p:nvPr/>
        </p:nvSpPr>
        <p:spPr>
          <a:xfrm>
            <a:off x="4697234" y="49253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55" name="object 16555"/>
          <p:cNvSpPr/>
          <p:nvPr/>
        </p:nvSpPr>
        <p:spPr>
          <a:xfrm>
            <a:off x="4697107" y="49137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56" name="object 16556"/>
          <p:cNvSpPr/>
          <p:nvPr/>
        </p:nvSpPr>
        <p:spPr>
          <a:xfrm>
            <a:off x="4696853" y="4904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57" name="object 16557"/>
          <p:cNvSpPr/>
          <p:nvPr/>
        </p:nvSpPr>
        <p:spPr>
          <a:xfrm>
            <a:off x="4696472" y="4902453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2987"/>
                </a:moveTo>
                <a:lnTo>
                  <a:pt x="0" y="0"/>
                </a:lnTo>
                <a:lnTo>
                  <a:pt x="635" y="0"/>
                </a:lnTo>
                <a:lnTo>
                  <a:pt x="635" y="22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58" name="object 16558"/>
          <p:cNvSpPr/>
          <p:nvPr/>
        </p:nvSpPr>
        <p:spPr>
          <a:xfrm>
            <a:off x="4696091" y="48883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59" name="object 16559"/>
          <p:cNvSpPr/>
          <p:nvPr/>
        </p:nvSpPr>
        <p:spPr>
          <a:xfrm>
            <a:off x="4695964" y="48780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60" name="object 16560"/>
          <p:cNvSpPr/>
          <p:nvPr/>
        </p:nvSpPr>
        <p:spPr>
          <a:xfrm>
            <a:off x="4695710" y="48734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61" name="object 16561"/>
          <p:cNvSpPr/>
          <p:nvPr/>
        </p:nvSpPr>
        <p:spPr>
          <a:xfrm>
            <a:off x="4695583" y="4869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62" name="object 16562"/>
          <p:cNvSpPr/>
          <p:nvPr/>
        </p:nvSpPr>
        <p:spPr>
          <a:xfrm>
            <a:off x="4695202" y="4862703"/>
            <a:ext cx="635" cy="60960"/>
          </a:xfrm>
          <a:custGeom>
            <a:avLst/>
            <a:gdLst/>
            <a:ahLst/>
            <a:cxnLst/>
            <a:rect l="l" t="t" r="r" b="b"/>
            <a:pathLst>
              <a:path w="635" h="60960">
                <a:moveTo>
                  <a:pt x="253" y="-4762"/>
                </a:moveTo>
                <a:lnTo>
                  <a:pt x="253" y="6572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63" name="object 16563"/>
          <p:cNvSpPr/>
          <p:nvPr/>
        </p:nvSpPr>
        <p:spPr>
          <a:xfrm>
            <a:off x="4694948" y="48433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64" name="object 16564"/>
          <p:cNvSpPr/>
          <p:nvPr/>
        </p:nvSpPr>
        <p:spPr>
          <a:xfrm>
            <a:off x="4694821" y="48387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65" name="object 16565"/>
          <p:cNvSpPr/>
          <p:nvPr/>
        </p:nvSpPr>
        <p:spPr>
          <a:xfrm>
            <a:off x="4694567" y="48324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66" name="object 16566"/>
          <p:cNvSpPr/>
          <p:nvPr/>
        </p:nvSpPr>
        <p:spPr>
          <a:xfrm>
            <a:off x="4694440" y="48191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67" name="object 16567"/>
          <p:cNvSpPr/>
          <p:nvPr/>
        </p:nvSpPr>
        <p:spPr>
          <a:xfrm>
            <a:off x="4691138" y="4817998"/>
            <a:ext cx="3810" cy="19685"/>
          </a:xfrm>
          <a:custGeom>
            <a:avLst/>
            <a:gdLst/>
            <a:ahLst/>
            <a:cxnLst/>
            <a:rect l="l" t="t" r="r" b="b"/>
            <a:pathLst>
              <a:path w="3810" h="19685">
                <a:moveTo>
                  <a:pt x="0" y="19176"/>
                </a:moveTo>
                <a:lnTo>
                  <a:pt x="0" y="0"/>
                </a:lnTo>
                <a:lnTo>
                  <a:pt x="3429" y="0"/>
                </a:lnTo>
                <a:lnTo>
                  <a:pt x="3429" y="11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68" name="object 16568"/>
          <p:cNvSpPr/>
          <p:nvPr/>
        </p:nvSpPr>
        <p:spPr>
          <a:xfrm>
            <a:off x="4690630" y="4792598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2540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69" name="object 16569"/>
          <p:cNvSpPr/>
          <p:nvPr/>
        </p:nvSpPr>
        <p:spPr>
          <a:xfrm>
            <a:off x="4690376" y="4779771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128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70" name="object 16570"/>
          <p:cNvSpPr/>
          <p:nvPr/>
        </p:nvSpPr>
        <p:spPr>
          <a:xfrm>
            <a:off x="4690249" y="476059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71" name="object 16571"/>
          <p:cNvSpPr/>
          <p:nvPr/>
        </p:nvSpPr>
        <p:spPr>
          <a:xfrm>
            <a:off x="4689995" y="47518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72" name="object 16572"/>
          <p:cNvSpPr/>
          <p:nvPr/>
        </p:nvSpPr>
        <p:spPr>
          <a:xfrm>
            <a:off x="4689741" y="4746244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0" y="51308"/>
                </a:moveTo>
                <a:lnTo>
                  <a:pt x="0" y="0"/>
                </a:lnTo>
                <a:lnTo>
                  <a:pt x="635" y="0"/>
                </a:lnTo>
                <a:lnTo>
                  <a:pt x="635" y="55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73" name="object 16573"/>
          <p:cNvSpPr/>
          <p:nvPr/>
        </p:nvSpPr>
        <p:spPr>
          <a:xfrm>
            <a:off x="4689487" y="47410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74" name="object 16574"/>
          <p:cNvSpPr/>
          <p:nvPr/>
        </p:nvSpPr>
        <p:spPr>
          <a:xfrm>
            <a:off x="4689233" y="47369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75" name="object 16575"/>
          <p:cNvSpPr/>
          <p:nvPr/>
        </p:nvSpPr>
        <p:spPr>
          <a:xfrm>
            <a:off x="4689106" y="47339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76" name="object 16576"/>
          <p:cNvSpPr/>
          <p:nvPr/>
        </p:nvSpPr>
        <p:spPr>
          <a:xfrm>
            <a:off x="4688852" y="47184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77" name="object 16577"/>
          <p:cNvSpPr/>
          <p:nvPr/>
        </p:nvSpPr>
        <p:spPr>
          <a:xfrm>
            <a:off x="4672469" y="4714621"/>
            <a:ext cx="17145" cy="16510"/>
          </a:xfrm>
          <a:custGeom>
            <a:avLst/>
            <a:gdLst/>
            <a:ahLst/>
            <a:cxnLst/>
            <a:rect l="l" t="t" r="r" b="b"/>
            <a:pathLst>
              <a:path w="17145" h="16510">
                <a:moveTo>
                  <a:pt x="0" y="16255"/>
                </a:moveTo>
                <a:lnTo>
                  <a:pt x="0" y="0"/>
                </a:lnTo>
                <a:lnTo>
                  <a:pt x="16637" y="0"/>
                </a:lnTo>
                <a:lnTo>
                  <a:pt x="16637" y="38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78" name="object 16578"/>
          <p:cNvSpPr/>
          <p:nvPr/>
        </p:nvSpPr>
        <p:spPr>
          <a:xfrm>
            <a:off x="4671580" y="4690109"/>
            <a:ext cx="9525" cy="100965"/>
          </a:xfrm>
          <a:custGeom>
            <a:avLst/>
            <a:gdLst/>
            <a:ahLst/>
            <a:cxnLst/>
            <a:rect l="l" t="t" r="r" b="b"/>
            <a:pathLst>
              <a:path w="9525" h="100964">
                <a:moveTo>
                  <a:pt x="0" y="100457"/>
                </a:moveTo>
                <a:lnTo>
                  <a:pt x="0" y="0"/>
                </a:lnTo>
                <a:lnTo>
                  <a:pt x="9271" y="0"/>
                </a:lnTo>
                <a:lnTo>
                  <a:pt x="9271" y="245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79" name="object 16579"/>
          <p:cNvSpPr/>
          <p:nvPr/>
        </p:nvSpPr>
        <p:spPr>
          <a:xfrm>
            <a:off x="4671326" y="4670552"/>
            <a:ext cx="5080" cy="100965"/>
          </a:xfrm>
          <a:custGeom>
            <a:avLst/>
            <a:gdLst/>
            <a:ahLst/>
            <a:cxnLst/>
            <a:rect l="l" t="t" r="r" b="b"/>
            <a:pathLst>
              <a:path w="5079" h="100964">
                <a:moveTo>
                  <a:pt x="0" y="100457"/>
                </a:moveTo>
                <a:lnTo>
                  <a:pt x="0" y="0"/>
                </a:lnTo>
                <a:lnTo>
                  <a:pt x="4826" y="0"/>
                </a:lnTo>
                <a:lnTo>
                  <a:pt x="4826" y="195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80" name="object 16580"/>
          <p:cNvSpPr/>
          <p:nvPr/>
        </p:nvSpPr>
        <p:spPr>
          <a:xfrm>
            <a:off x="4671199" y="4662170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540" y="0"/>
                </a:lnTo>
                <a:lnTo>
                  <a:pt x="2540" y="83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81" name="object 16581"/>
          <p:cNvSpPr/>
          <p:nvPr/>
        </p:nvSpPr>
        <p:spPr>
          <a:xfrm>
            <a:off x="4670945" y="464947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1270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82" name="object 16582"/>
          <p:cNvSpPr/>
          <p:nvPr/>
        </p:nvSpPr>
        <p:spPr>
          <a:xfrm>
            <a:off x="4670818" y="464096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83" name="object 16583"/>
          <p:cNvSpPr/>
          <p:nvPr/>
        </p:nvSpPr>
        <p:spPr>
          <a:xfrm>
            <a:off x="4670564" y="4635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84" name="object 16584"/>
          <p:cNvSpPr/>
          <p:nvPr/>
        </p:nvSpPr>
        <p:spPr>
          <a:xfrm>
            <a:off x="4670437" y="46252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85" name="object 16585"/>
          <p:cNvSpPr/>
          <p:nvPr/>
        </p:nvSpPr>
        <p:spPr>
          <a:xfrm>
            <a:off x="4670183" y="46198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86" name="object 16586"/>
          <p:cNvSpPr/>
          <p:nvPr/>
        </p:nvSpPr>
        <p:spPr>
          <a:xfrm>
            <a:off x="4670056" y="46065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87" name="object 16587"/>
          <p:cNvSpPr/>
          <p:nvPr/>
        </p:nvSpPr>
        <p:spPr>
          <a:xfrm>
            <a:off x="4669802" y="4602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88" name="object 16588"/>
          <p:cNvSpPr/>
          <p:nvPr/>
        </p:nvSpPr>
        <p:spPr>
          <a:xfrm>
            <a:off x="4669675" y="45977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89" name="object 16589"/>
          <p:cNvSpPr/>
          <p:nvPr/>
        </p:nvSpPr>
        <p:spPr>
          <a:xfrm>
            <a:off x="4669421" y="45935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90" name="object 16590"/>
          <p:cNvSpPr/>
          <p:nvPr/>
        </p:nvSpPr>
        <p:spPr>
          <a:xfrm>
            <a:off x="4669294" y="45891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91" name="object 16591"/>
          <p:cNvSpPr/>
          <p:nvPr/>
        </p:nvSpPr>
        <p:spPr>
          <a:xfrm>
            <a:off x="4669040" y="45826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92" name="object 16592"/>
          <p:cNvSpPr/>
          <p:nvPr/>
        </p:nvSpPr>
        <p:spPr>
          <a:xfrm>
            <a:off x="4668024" y="4578603"/>
            <a:ext cx="1270" cy="72390"/>
          </a:xfrm>
          <a:custGeom>
            <a:avLst/>
            <a:gdLst/>
            <a:ahLst/>
            <a:cxnLst/>
            <a:rect l="l" t="t" r="r" b="b"/>
            <a:pathLst>
              <a:path w="1270" h="72389">
                <a:moveTo>
                  <a:pt x="0" y="72136"/>
                </a:moveTo>
                <a:lnTo>
                  <a:pt x="0" y="0"/>
                </a:lnTo>
                <a:lnTo>
                  <a:pt x="1270" y="0"/>
                </a:lnTo>
                <a:lnTo>
                  <a:pt x="1270" y="40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93" name="object 16593"/>
          <p:cNvSpPr/>
          <p:nvPr/>
        </p:nvSpPr>
        <p:spPr>
          <a:xfrm>
            <a:off x="4667135" y="457136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723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94" name="object 16594"/>
          <p:cNvSpPr/>
          <p:nvPr/>
        </p:nvSpPr>
        <p:spPr>
          <a:xfrm>
            <a:off x="4644910" y="4564760"/>
            <a:ext cx="23495" cy="25400"/>
          </a:xfrm>
          <a:custGeom>
            <a:avLst/>
            <a:gdLst/>
            <a:ahLst/>
            <a:cxnLst/>
            <a:rect l="l" t="t" r="r" b="b"/>
            <a:pathLst>
              <a:path w="23495" h="25400">
                <a:moveTo>
                  <a:pt x="0" y="25146"/>
                </a:moveTo>
                <a:lnTo>
                  <a:pt x="0" y="0"/>
                </a:lnTo>
                <a:lnTo>
                  <a:pt x="22987" y="0"/>
                </a:lnTo>
                <a:lnTo>
                  <a:pt x="22987" y="66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95" name="object 16595"/>
          <p:cNvSpPr/>
          <p:nvPr/>
        </p:nvSpPr>
        <p:spPr>
          <a:xfrm>
            <a:off x="4643132" y="4552822"/>
            <a:ext cx="13335" cy="100965"/>
          </a:xfrm>
          <a:custGeom>
            <a:avLst/>
            <a:gdLst/>
            <a:ahLst/>
            <a:cxnLst/>
            <a:rect l="l" t="t" r="r" b="b"/>
            <a:pathLst>
              <a:path w="13335" h="100964">
                <a:moveTo>
                  <a:pt x="0" y="100457"/>
                </a:moveTo>
                <a:lnTo>
                  <a:pt x="0" y="0"/>
                </a:lnTo>
                <a:lnTo>
                  <a:pt x="13208" y="0"/>
                </a:lnTo>
                <a:lnTo>
                  <a:pt x="13208" y="119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96" name="object 16596"/>
          <p:cNvSpPr/>
          <p:nvPr/>
        </p:nvSpPr>
        <p:spPr>
          <a:xfrm>
            <a:off x="4642878" y="4533265"/>
            <a:ext cx="6985" cy="100965"/>
          </a:xfrm>
          <a:custGeom>
            <a:avLst/>
            <a:gdLst/>
            <a:ahLst/>
            <a:cxnLst/>
            <a:rect l="l" t="t" r="r" b="b"/>
            <a:pathLst>
              <a:path w="6985" h="100964">
                <a:moveTo>
                  <a:pt x="0" y="100457"/>
                </a:moveTo>
                <a:lnTo>
                  <a:pt x="0" y="0"/>
                </a:lnTo>
                <a:lnTo>
                  <a:pt x="6858" y="0"/>
                </a:lnTo>
                <a:lnTo>
                  <a:pt x="6858" y="1955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97" name="object 16597"/>
          <p:cNvSpPr/>
          <p:nvPr/>
        </p:nvSpPr>
        <p:spPr>
          <a:xfrm>
            <a:off x="4642751" y="4529709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556" y="0"/>
                </a:lnTo>
                <a:lnTo>
                  <a:pt x="3556" y="355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98" name="object 16598"/>
          <p:cNvSpPr/>
          <p:nvPr/>
        </p:nvSpPr>
        <p:spPr>
          <a:xfrm>
            <a:off x="4642497" y="4503801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259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99" name="object 16599"/>
          <p:cNvSpPr/>
          <p:nvPr/>
        </p:nvSpPr>
        <p:spPr>
          <a:xfrm>
            <a:off x="4701425" y="4687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00" name="object 16600"/>
          <p:cNvSpPr/>
          <p:nvPr/>
        </p:nvSpPr>
        <p:spPr>
          <a:xfrm>
            <a:off x="4703330" y="47743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01" name="object 16601"/>
          <p:cNvSpPr/>
          <p:nvPr/>
        </p:nvSpPr>
        <p:spPr>
          <a:xfrm>
            <a:off x="4705172" y="4724336"/>
            <a:ext cx="0" cy="227965"/>
          </a:xfrm>
          <a:custGeom>
            <a:avLst/>
            <a:gdLst/>
            <a:ahLst/>
            <a:cxnLst/>
            <a:rect l="l" t="t" r="r" b="b"/>
            <a:pathLst>
              <a:path h="227964">
                <a:moveTo>
                  <a:pt x="0" y="0"/>
                </a:moveTo>
                <a:lnTo>
                  <a:pt x="0" y="227774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02" name="object 16602"/>
          <p:cNvSpPr/>
          <p:nvPr/>
        </p:nvSpPr>
        <p:spPr>
          <a:xfrm>
            <a:off x="4704473" y="4803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03" name="object 16603"/>
          <p:cNvSpPr/>
          <p:nvPr/>
        </p:nvSpPr>
        <p:spPr>
          <a:xfrm>
            <a:off x="4704346" y="47889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04" name="object 16604"/>
          <p:cNvSpPr/>
          <p:nvPr/>
        </p:nvSpPr>
        <p:spPr>
          <a:xfrm>
            <a:off x="4704092" y="4779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05" name="object 16605"/>
          <p:cNvSpPr/>
          <p:nvPr/>
        </p:nvSpPr>
        <p:spPr>
          <a:xfrm>
            <a:off x="4703965" y="4769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06" name="object 16606"/>
          <p:cNvSpPr/>
          <p:nvPr/>
        </p:nvSpPr>
        <p:spPr>
          <a:xfrm>
            <a:off x="4703711" y="47438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07" name="object 16607"/>
          <p:cNvSpPr/>
          <p:nvPr/>
        </p:nvSpPr>
        <p:spPr>
          <a:xfrm>
            <a:off x="4703457" y="4728083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253" y="-4762"/>
                </a:moveTo>
                <a:lnTo>
                  <a:pt x="253" y="5099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08" name="object 16608"/>
          <p:cNvSpPr/>
          <p:nvPr/>
        </p:nvSpPr>
        <p:spPr>
          <a:xfrm>
            <a:off x="4703203" y="47205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09" name="object 16609"/>
          <p:cNvSpPr/>
          <p:nvPr/>
        </p:nvSpPr>
        <p:spPr>
          <a:xfrm>
            <a:off x="4702949" y="4708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10" name="object 16610"/>
          <p:cNvSpPr/>
          <p:nvPr/>
        </p:nvSpPr>
        <p:spPr>
          <a:xfrm>
            <a:off x="4706378" y="4835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11" name="object 16611"/>
          <p:cNvSpPr/>
          <p:nvPr/>
        </p:nvSpPr>
        <p:spPr>
          <a:xfrm>
            <a:off x="4706759" y="48346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12" name="object 16612"/>
          <p:cNvSpPr/>
          <p:nvPr/>
        </p:nvSpPr>
        <p:spPr>
          <a:xfrm>
            <a:off x="4706124" y="4762119"/>
            <a:ext cx="635" cy="36830"/>
          </a:xfrm>
          <a:custGeom>
            <a:avLst/>
            <a:gdLst/>
            <a:ahLst/>
            <a:cxnLst/>
            <a:rect l="l" t="t" r="r" b="b"/>
            <a:pathLst>
              <a:path w="635" h="36829">
                <a:moveTo>
                  <a:pt x="0" y="36702"/>
                </a:moveTo>
                <a:lnTo>
                  <a:pt x="0" y="0"/>
                </a:lnTo>
                <a:lnTo>
                  <a:pt x="635" y="0"/>
                </a:lnTo>
                <a:lnTo>
                  <a:pt x="635" y="350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13" name="object 16613"/>
          <p:cNvSpPr/>
          <p:nvPr/>
        </p:nvSpPr>
        <p:spPr>
          <a:xfrm>
            <a:off x="4707775" y="48389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14" name="object 16614"/>
          <p:cNvSpPr/>
          <p:nvPr/>
        </p:nvSpPr>
        <p:spPr>
          <a:xfrm>
            <a:off x="4707521" y="47812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15" name="object 16615"/>
          <p:cNvSpPr/>
          <p:nvPr/>
        </p:nvSpPr>
        <p:spPr>
          <a:xfrm>
            <a:off x="4707394" y="47630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16" name="object 16616"/>
          <p:cNvSpPr/>
          <p:nvPr/>
        </p:nvSpPr>
        <p:spPr>
          <a:xfrm>
            <a:off x="4708664" y="48741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17" name="object 16617"/>
          <p:cNvSpPr/>
          <p:nvPr/>
        </p:nvSpPr>
        <p:spPr>
          <a:xfrm>
            <a:off x="4709299" y="49302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18" name="object 16618"/>
          <p:cNvSpPr/>
          <p:nvPr/>
        </p:nvSpPr>
        <p:spPr>
          <a:xfrm>
            <a:off x="4709807" y="49145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19" name="object 16619"/>
          <p:cNvSpPr/>
          <p:nvPr/>
        </p:nvSpPr>
        <p:spPr>
          <a:xfrm>
            <a:off x="4710442" y="4932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20" name="object 16620"/>
          <p:cNvSpPr/>
          <p:nvPr/>
        </p:nvSpPr>
        <p:spPr>
          <a:xfrm>
            <a:off x="4711331" y="4952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21" name="object 16621"/>
          <p:cNvSpPr/>
          <p:nvPr/>
        </p:nvSpPr>
        <p:spPr>
          <a:xfrm>
            <a:off x="4711204" y="4933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22" name="object 16622"/>
          <p:cNvSpPr/>
          <p:nvPr/>
        </p:nvSpPr>
        <p:spPr>
          <a:xfrm>
            <a:off x="4710950" y="49232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23" name="object 16623"/>
          <p:cNvSpPr/>
          <p:nvPr/>
        </p:nvSpPr>
        <p:spPr>
          <a:xfrm>
            <a:off x="4710823" y="4917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24" name="object 16624"/>
          <p:cNvSpPr/>
          <p:nvPr/>
        </p:nvSpPr>
        <p:spPr>
          <a:xfrm>
            <a:off x="4710569" y="4908422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3749"/>
                </a:moveTo>
                <a:lnTo>
                  <a:pt x="0" y="0"/>
                </a:lnTo>
                <a:lnTo>
                  <a:pt x="381" y="0"/>
                </a:lnTo>
                <a:lnTo>
                  <a:pt x="381" y="863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25" name="object 16625"/>
          <p:cNvSpPr/>
          <p:nvPr/>
        </p:nvSpPr>
        <p:spPr>
          <a:xfrm>
            <a:off x="4710188" y="48981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26" name="object 16626"/>
          <p:cNvSpPr/>
          <p:nvPr/>
        </p:nvSpPr>
        <p:spPr>
          <a:xfrm>
            <a:off x="4709934" y="4893564"/>
            <a:ext cx="635" cy="20955"/>
          </a:xfrm>
          <a:custGeom>
            <a:avLst/>
            <a:gdLst/>
            <a:ahLst/>
            <a:cxnLst/>
            <a:rect l="l" t="t" r="r" b="b"/>
            <a:pathLst>
              <a:path w="635" h="20954">
                <a:moveTo>
                  <a:pt x="0" y="20954"/>
                </a:moveTo>
                <a:lnTo>
                  <a:pt x="0" y="0"/>
                </a:lnTo>
                <a:lnTo>
                  <a:pt x="508" y="0"/>
                </a:lnTo>
                <a:lnTo>
                  <a:pt x="508" y="45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27" name="object 16627"/>
          <p:cNvSpPr/>
          <p:nvPr/>
        </p:nvSpPr>
        <p:spPr>
          <a:xfrm>
            <a:off x="4709680" y="48798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28" name="object 16628"/>
          <p:cNvSpPr/>
          <p:nvPr/>
        </p:nvSpPr>
        <p:spPr>
          <a:xfrm>
            <a:off x="4709426" y="4866004"/>
            <a:ext cx="635" cy="64769"/>
          </a:xfrm>
          <a:custGeom>
            <a:avLst/>
            <a:gdLst/>
            <a:ahLst/>
            <a:cxnLst/>
            <a:rect l="l" t="t" r="r" b="b"/>
            <a:pathLst>
              <a:path w="635" h="64770">
                <a:moveTo>
                  <a:pt x="253" y="-4762"/>
                </a:moveTo>
                <a:lnTo>
                  <a:pt x="253" y="6902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29" name="object 16629"/>
          <p:cNvSpPr/>
          <p:nvPr/>
        </p:nvSpPr>
        <p:spPr>
          <a:xfrm>
            <a:off x="4709045" y="48578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30" name="object 16630"/>
          <p:cNvSpPr/>
          <p:nvPr/>
        </p:nvSpPr>
        <p:spPr>
          <a:xfrm>
            <a:off x="4712728" y="4947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31" name="object 16631"/>
          <p:cNvSpPr/>
          <p:nvPr/>
        </p:nvSpPr>
        <p:spPr>
          <a:xfrm>
            <a:off x="4713109" y="4936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32" name="object 16632"/>
          <p:cNvSpPr/>
          <p:nvPr/>
        </p:nvSpPr>
        <p:spPr>
          <a:xfrm>
            <a:off x="4712855" y="4931409"/>
            <a:ext cx="635" cy="16510"/>
          </a:xfrm>
          <a:custGeom>
            <a:avLst/>
            <a:gdLst/>
            <a:ahLst/>
            <a:cxnLst/>
            <a:rect l="l" t="t" r="r" b="b"/>
            <a:pathLst>
              <a:path w="635" h="16510">
                <a:moveTo>
                  <a:pt x="0" y="16255"/>
                </a:moveTo>
                <a:lnTo>
                  <a:pt x="0" y="0"/>
                </a:lnTo>
                <a:lnTo>
                  <a:pt x="381" y="0"/>
                </a:lnTo>
                <a:lnTo>
                  <a:pt x="381" y="46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33" name="object 16633"/>
          <p:cNvSpPr/>
          <p:nvPr/>
        </p:nvSpPr>
        <p:spPr>
          <a:xfrm>
            <a:off x="4713617" y="4944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34" name="object 16634"/>
          <p:cNvSpPr/>
          <p:nvPr/>
        </p:nvSpPr>
        <p:spPr>
          <a:xfrm>
            <a:off x="4713490" y="49307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35" name="object 16635"/>
          <p:cNvSpPr/>
          <p:nvPr/>
        </p:nvSpPr>
        <p:spPr>
          <a:xfrm>
            <a:off x="4712982" y="4918075"/>
            <a:ext cx="635" cy="13335"/>
          </a:xfrm>
          <a:custGeom>
            <a:avLst/>
            <a:gdLst/>
            <a:ahLst/>
            <a:cxnLst/>
            <a:rect l="l" t="t" r="r" b="b"/>
            <a:pathLst>
              <a:path w="635" h="13335">
                <a:moveTo>
                  <a:pt x="0" y="13335"/>
                </a:moveTo>
                <a:lnTo>
                  <a:pt x="0" y="0"/>
                </a:lnTo>
                <a:lnTo>
                  <a:pt x="635" y="0"/>
                </a:lnTo>
                <a:lnTo>
                  <a:pt x="635" y="127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36" name="object 16636"/>
          <p:cNvSpPr/>
          <p:nvPr/>
        </p:nvSpPr>
        <p:spPr>
          <a:xfrm>
            <a:off x="4712474" y="490588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37" name="object 16637"/>
          <p:cNvSpPr/>
          <p:nvPr/>
        </p:nvSpPr>
        <p:spPr>
          <a:xfrm>
            <a:off x="4712347" y="4900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38" name="object 16638"/>
          <p:cNvSpPr/>
          <p:nvPr/>
        </p:nvSpPr>
        <p:spPr>
          <a:xfrm>
            <a:off x="4714252" y="49086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39" name="object 16639"/>
          <p:cNvSpPr/>
          <p:nvPr/>
        </p:nvSpPr>
        <p:spPr>
          <a:xfrm>
            <a:off x="4713998" y="4891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40" name="object 16640"/>
          <p:cNvSpPr/>
          <p:nvPr/>
        </p:nvSpPr>
        <p:spPr>
          <a:xfrm>
            <a:off x="4712601" y="4889627"/>
            <a:ext cx="1905" cy="10795"/>
          </a:xfrm>
          <a:custGeom>
            <a:avLst/>
            <a:gdLst/>
            <a:ahLst/>
            <a:cxnLst/>
            <a:rect l="l" t="t" r="r" b="b"/>
            <a:pathLst>
              <a:path w="1904" h="10795">
                <a:moveTo>
                  <a:pt x="0" y="10540"/>
                </a:moveTo>
                <a:lnTo>
                  <a:pt x="0" y="0"/>
                </a:lnTo>
                <a:lnTo>
                  <a:pt x="1651" y="0"/>
                </a:lnTo>
                <a:lnTo>
                  <a:pt x="1651" y="203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41" name="object 16641"/>
          <p:cNvSpPr/>
          <p:nvPr/>
        </p:nvSpPr>
        <p:spPr>
          <a:xfrm>
            <a:off x="4712093" y="487591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37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42" name="object 16642"/>
          <p:cNvSpPr/>
          <p:nvPr/>
        </p:nvSpPr>
        <p:spPr>
          <a:xfrm>
            <a:off x="4711966" y="486841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43" name="object 16643"/>
          <p:cNvSpPr/>
          <p:nvPr/>
        </p:nvSpPr>
        <p:spPr>
          <a:xfrm>
            <a:off x="4711712" y="4856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44" name="object 16644"/>
          <p:cNvSpPr/>
          <p:nvPr/>
        </p:nvSpPr>
        <p:spPr>
          <a:xfrm>
            <a:off x="4709426" y="4848986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889"/>
                </a:moveTo>
                <a:lnTo>
                  <a:pt x="0" y="0"/>
                </a:lnTo>
                <a:lnTo>
                  <a:pt x="2667" y="0"/>
                </a:lnTo>
                <a:lnTo>
                  <a:pt x="2667" y="77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45" name="object 16645"/>
          <p:cNvSpPr/>
          <p:nvPr/>
        </p:nvSpPr>
        <p:spPr>
          <a:xfrm>
            <a:off x="4708791" y="4819396"/>
            <a:ext cx="1905" cy="55244"/>
          </a:xfrm>
          <a:custGeom>
            <a:avLst/>
            <a:gdLst/>
            <a:ahLst/>
            <a:cxnLst/>
            <a:rect l="l" t="t" r="r" b="b"/>
            <a:pathLst>
              <a:path w="1904" h="55245">
                <a:moveTo>
                  <a:pt x="0" y="54737"/>
                </a:moveTo>
                <a:lnTo>
                  <a:pt x="0" y="0"/>
                </a:lnTo>
                <a:lnTo>
                  <a:pt x="1905" y="0"/>
                </a:lnTo>
                <a:lnTo>
                  <a:pt x="1905" y="295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46" name="object 16646"/>
          <p:cNvSpPr/>
          <p:nvPr/>
        </p:nvSpPr>
        <p:spPr>
          <a:xfrm>
            <a:off x="4715141" y="49061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47" name="object 16647"/>
          <p:cNvSpPr/>
          <p:nvPr/>
        </p:nvSpPr>
        <p:spPr>
          <a:xfrm>
            <a:off x="4715014" y="48849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48" name="object 16648"/>
          <p:cNvSpPr/>
          <p:nvPr/>
        </p:nvSpPr>
        <p:spPr>
          <a:xfrm>
            <a:off x="4715522" y="48921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49" name="object 16649"/>
          <p:cNvSpPr/>
          <p:nvPr/>
        </p:nvSpPr>
        <p:spPr>
          <a:xfrm>
            <a:off x="4715903" y="4887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50" name="object 16650"/>
          <p:cNvSpPr/>
          <p:nvPr/>
        </p:nvSpPr>
        <p:spPr>
          <a:xfrm>
            <a:off x="4715649" y="4873497"/>
            <a:ext cx="635" cy="19050"/>
          </a:xfrm>
          <a:custGeom>
            <a:avLst/>
            <a:gdLst/>
            <a:ahLst/>
            <a:cxnLst/>
            <a:rect l="l" t="t" r="r" b="b"/>
            <a:pathLst>
              <a:path w="635" h="19050">
                <a:moveTo>
                  <a:pt x="0" y="18669"/>
                </a:moveTo>
                <a:lnTo>
                  <a:pt x="0" y="0"/>
                </a:lnTo>
                <a:lnTo>
                  <a:pt x="381" y="0"/>
                </a:lnTo>
                <a:lnTo>
                  <a:pt x="381" y="142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51" name="object 16651"/>
          <p:cNvSpPr/>
          <p:nvPr/>
        </p:nvSpPr>
        <p:spPr>
          <a:xfrm>
            <a:off x="4715141" y="4849621"/>
            <a:ext cx="1270" cy="35560"/>
          </a:xfrm>
          <a:custGeom>
            <a:avLst/>
            <a:gdLst/>
            <a:ahLst/>
            <a:cxnLst/>
            <a:rect l="l" t="t" r="r" b="b"/>
            <a:pathLst>
              <a:path w="1270" h="35560">
                <a:moveTo>
                  <a:pt x="0" y="35305"/>
                </a:moveTo>
                <a:lnTo>
                  <a:pt x="0" y="0"/>
                </a:lnTo>
                <a:lnTo>
                  <a:pt x="762" y="0"/>
                </a:lnTo>
                <a:lnTo>
                  <a:pt x="762" y="238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52" name="object 16652"/>
          <p:cNvSpPr/>
          <p:nvPr/>
        </p:nvSpPr>
        <p:spPr>
          <a:xfrm>
            <a:off x="4714760" y="482727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53" name="object 16653"/>
          <p:cNvSpPr/>
          <p:nvPr/>
        </p:nvSpPr>
        <p:spPr>
          <a:xfrm>
            <a:off x="4714633" y="48166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54" name="object 16654"/>
          <p:cNvSpPr/>
          <p:nvPr/>
        </p:nvSpPr>
        <p:spPr>
          <a:xfrm>
            <a:off x="4709807" y="4799965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5">
                <a:moveTo>
                  <a:pt x="0" y="19430"/>
                </a:moveTo>
                <a:lnTo>
                  <a:pt x="0" y="0"/>
                </a:lnTo>
                <a:lnTo>
                  <a:pt x="5080" y="0"/>
                </a:lnTo>
                <a:lnTo>
                  <a:pt x="5080" y="1663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55" name="object 16655"/>
          <p:cNvSpPr/>
          <p:nvPr/>
        </p:nvSpPr>
        <p:spPr>
          <a:xfrm>
            <a:off x="4708537" y="4781677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810" y="0"/>
                </a:lnTo>
                <a:lnTo>
                  <a:pt x="3810" y="1828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56" name="object 16656"/>
          <p:cNvSpPr/>
          <p:nvPr/>
        </p:nvSpPr>
        <p:spPr>
          <a:xfrm>
            <a:off x="4708283" y="4776342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5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57" name="object 16657"/>
          <p:cNvSpPr/>
          <p:nvPr/>
        </p:nvSpPr>
        <p:spPr>
          <a:xfrm>
            <a:off x="4708156" y="474802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283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58" name="object 16658"/>
          <p:cNvSpPr/>
          <p:nvPr/>
        </p:nvSpPr>
        <p:spPr>
          <a:xfrm>
            <a:off x="4707521" y="4740275"/>
            <a:ext cx="1270" cy="22860"/>
          </a:xfrm>
          <a:custGeom>
            <a:avLst/>
            <a:gdLst/>
            <a:ahLst/>
            <a:cxnLst/>
            <a:rect l="l" t="t" r="r" b="b"/>
            <a:pathLst>
              <a:path w="1270" h="22860">
                <a:moveTo>
                  <a:pt x="0" y="22733"/>
                </a:moveTo>
                <a:lnTo>
                  <a:pt x="0" y="0"/>
                </a:lnTo>
                <a:lnTo>
                  <a:pt x="1270" y="0"/>
                </a:lnTo>
                <a:lnTo>
                  <a:pt x="1270" y="77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59" name="object 16659"/>
          <p:cNvSpPr/>
          <p:nvPr/>
        </p:nvSpPr>
        <p:spPr>
          <a:xfrm>
            <a:off x="4707140" y="472249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60" name="object 16660"/>
          <p:cNvSpPr/>
          <p:nvPr/>
        </p:nvSpPr>
        <p:spPr>
          <a:xfrm>
            <a:off x="4705870" y="4714621"/>
            <a:ext cx="1905" cy="14604"/>
          </a:xfrm>
          <a:custGeom>
            <a:avLst/>
            <a:gdLst/>
            <a:ahLst/>
            <a:cxnLst/>
            <a:rect l="l" t="t" r="r" b="b"/>
            <a:pathLst>
              <a:path w="1904" h="14604">
                <a:moveTo>
                  <a:pt x="0" y="14477"/>
                </a:moveTo>
                <a:lnTo>
                  <a:pt x="0" y="0"/>
                </a:lnTo>
                <a:lnTo>
                  <a:pt x="1778" y="0"/>
                </a:lnTo>
                <a:lnTo>
                  <a:pt x="1778" y="787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61" name="object 16661"/>
          <p:cNvSpPr/>
          <p:nvPr/>
        </p:nvSpPr>
        <p:spPr>
          <a:xfrm>
            <a:off x="4705489" y="470166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29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62" name="object 16662"/>
          <p:cNvSpPr/>
          <p:nvPr/>
        </p:nvSpPr>
        <p:spPr>
          <a:xfrm>
            <a:off x="4703203" y="4697221"/>
            <a:ext cx="3175" cy="11430"/>
          </a:xfrm>
          <a:custGeom>
            <a:avLst/>
            <a:gdLst/>
            <a:ahLst/>
            <a:cxnLst/>
            <a:rect l="l" t="t" r="r" b="b"/>
            <a:pathLst>
              <a:path w="3175" h="11429">
                <a:moveTo>
                  <a:pt x="0" y="11049"/>
                </a:moveTo>
                <a:lnTo>
                  <a:pt x="0" y="0"/>
                </a:lnTo>
                <a:lnTo>
                  <a:pt x="2921" y="0"/>
                </a:lnTo>
                <a:lnTo>
                  <a:pt x="2921" y="44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63" name="object 16663"/>
          <p:cNvSpPr/>
          <p:nvPr/>
        </p:nvSpPr>
        <p:spPr>
          <a:xfrm>
            <a:off x="4702822" y="468477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124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64" name="object 16664"/>
          <p:cNvSpPr/>
          <p:nvPr/>
        </p:nvSpPr>
        <p:spPr>
          <a:xfrm>
            <a:off x="4702568" y="465404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307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65" name="object 16665"/>
          <p:cNvSpPr/>
          <p:nvPr/>
        </p:nvSpPr>
        <p:spPr>
          <a:xfrm>
            <a:off x="4702441" y="464705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66" name="object 16666"/>
          <p:cNvSpPr/>
          <p:nvPr/>
        </p:nvSpPr>
        <p:spPr>
          <a:xfrm>
            <a:off x="4702187" y="46356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67" name="object 16667"/>
          <p:cNvSpPr/>
          <p:nvPr/>
        </p:nvSpPr>
        <p:spPr>
          <a:xfrm>
            <a:off x="4702060" y="46272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68" name="object 16668"/>
          <p:cNvSpPr/>
          <p:nvPr/>
        </p:nvSpPr>
        <p:spPr>
          <a:xfrm>
            <a:off x="4701806" y="46230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69" name="object 16669"/>
          <p:cNvSpPr/>
          <p:nvPr/>
        </p:nvSpPr>
        <p:spPr>
          <a:xfrm>
            <a:off x="4701552" y="4609591"/>
            <a:ext cx="635" cy="78105"/>
          </a:xfrm>
          <a:custGeom>
            <a:avLst/>
            <a:gdLst/>
            <a:ahLst/>
            <a:cxnLst/>
            <a:rect l="l" t="t" r="r" b="b"/>
            <a:pathLst>
              <a:path w="635" h="78104">
                <a:moveTo>
                  <a:pt x="253" y="-4762"/>
                </a:moveTo>
                <a:lnTo>
                  <a:pt x="253" y="8248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70" name="object 16670"/>
          <p:cNvSpPr/>
          <p:nvPr/>
        </p:nvSpPr>
        <p:spPr>
          <a:xfrm>
            <a:off x="4701298" y="4595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71" name="object 16671"/>
          <p:cNvSpPr/>
          <p:nvPr/>
        </p:nvSpPr>
        <p:spPr>
          <a:xfrm>
            <a:off x="4716665" y="47404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72" name="object 16672"/>
          <p:cNvSpPr/>
          <p:nvPr/>
        </p:nvSpPr>
        <p:spPr>
          <a:xfrm>
            <a:off x="4717427" y="48192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73" name="object 16673"/>
          <p:cNvSpPr/>
          <p:nvPr/>
        </p:nvSpPr>
        <p:spPr>
          <a:xfrm>
            <a:off x="4719713" y="4878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74" name="object 16674"/>
          <p:cNvSpPr/>
          <p:nvPr/>
        </p:nvSpPr>
        <p:spPr>
          <a:xfrm>
            <a:off x="4720475" y="49335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75" name="object 16675"/>
          <p:cNvSpPr/>
          <p:nvPr/>
        </p:nvSpPr>
        <p:spPr>
          <a:xfrm>
            <a:off x="4720856" y="49517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76" name="object 16676"/>
          <p:cNvSpPr/>
          <p:nvPr/>
        </p:nvSpPr>
        <p:spPr>
          <a:xfrm>
            <a:off x="4721237" y="49626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77" name="object 16677"/>
          <p:cNvSpPr/>
          <p:nvPr/>
        </p:nvSpPr>
        <p:spPr>
          <a:xfrm>
            <a:off x="4722253" y="4995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78" name="object 16678"/>
          <p:cNvSpPr/>
          <p:nvPr/>
        </p:nvSpPr>
        <p:spPr>
          <a:xfrm>
            <a:off x="4721999" y="4986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79" name="object 16679"/>
          <p:cNvSpPr/>
          <p:nvPr/>
        </p:nvSpPr>
        <p:spPr>
          <a:xfrm>
            <a:off x="4721872" y="49720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80" name="object 16680"/>
          <p:cNvSpPr/>
          <p:nvPr/>
        </p:nvSpPr>
        <p:spPr>
          <a:xfrm>
            <a:off x="4721618" y="49489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81" name="object 16681"/>
          <p:cNvSpPr/>
          <p:nvPr/>
        </p:nvSpPr>
        <p:spPr>
          <a:xfrm>
            <a:off x="4721364" y="4940427"/>
            <a:ext cx="635" cy="22225"/>
          </a:xfrm>
          <a:custGeom>
            <a:avLst/>
            <a:gdLst/>
            <a:ahLst/>
            <a:cxnLst/>
            <a:rect l="l" t="t" r="r" b="b"/>
            <a:pathLst>
              <a:path w="635" h="22225">
                <a:moveTo>
                  <a:pt x="0" y="22225"/>
                </a:moveTo>
                <a:lnTo>
                  <a:pt x="0" y="0"/>
                </a:lnTo>
                <a:lnTo>
                  <a:pt x="508" y="0"/>
                </a:lnTo>
                <a:lnTo>
                  <a:pt x="508" y="85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82" name="object 16682"/>
          <p:cNvSpPr/>
          <p:nvPr/>
        </p:nvSpPr>
        <p:spPr>
          <a:xfrm>
            <a:off x="4720983" y="4929632"/>
            <a:ext cx="635" cy="22225"/>
          </a:xfrm>
          <a:custGeom>
            <a:avLst/>
            <a:gdLst/>
            <a:ahLst/>
            <a:cxnLst/>
            <a:rect l="l" t="t" r="r" b="b"/>
            <a:pathLst>
              <a:path w="635" h="22225">
                <a:moveTo>
                  <a:pt x="0" y="22098"/>
                </a:moveTo>
                <a:lnTo>
                  <a:pt x="0" y="0"/>
                </a:lnTo>
                <a:lnTo>
                  <a:pt x="635" y="0"/>
                </a:lnTo>
                <a:lnTo>
                  <a:pt x="635" y="107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83" name="object 16683"/>
          <p:cNvSpPr/>
          <p:nvPr/>
        </p:nvSpPr>
        <p:spPr>
          <a:xfrm>
            <a:off x="4722761" y="49735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84" name="object 16684"/>
          <p:cNvSpPr/>
          <p:nvPr/>
        </p:nvSpPr>
        <p:spPr>
          <a:xfrm>
            <a:off x="4722634" y="49217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85" name="object 16685"/>
          <p:cNvSpPr/>
          <p:nvPr/>
        </p:nvSpPr>
        <p:spPr>
          <a:xfrm>
            <a:off x="4721364" y="4908041"/>
            <a:ext cx="1905" cy="21590"/>
          </a:xfrm>
          <a:custGeom>
            <a:avLst/>
            <a:gdLst/>
            <a:ahLst/>
            <a:cxnLst/>
            <a:rect l="l" t="t" r="r" b="b"/>
            <a:pathLst>
              <a:path w="1904" h="21589">
                <a:moveTo>
                  <a:pt x="0" y="21589"/>
                </a:moveTo>
                <a:lnTo>
                  <a:pt x="0" y="0"/>
                </a:lnTo>
                <a:lnTo>
                  <a:pt x="1397" y="0"/>
                </a:lnTo>
                <a:lnTo>
                  <a:pt x="1397" y="1371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86" name="object 16686"/>
          <p:cNvSpPr/>
          <p:nvPr/>
        </p:nvSpPr>
        <p:spPr>
          <a:xfrm>
            <a:off x="4720602" y="4894453"/>
            <a:ext cx="1905" cy="39370"/>
          </a:xfrm>
          <a:custGeom>
            <a:avLst/>
            <a:gdLst/>
            <a:ahLst/>
            <a:cxnLst/>
            <a:rect l="l" t="t" r="r" b="b"/>
            <a:pathLst>
              <a:path w="1904" h="39370">
                <a:moveTo>
                  <a:pt x="0" y="39115"/>
                </a:moveTo>
                <a:lnTo>
                  <a:pt x="0" y="0"/>
                </a:lnTo>
                <a:lnTo>
                  <a:pt x="1397" y="0"/>
                </a:lnTo>
                <a:lnTo>
                  <a:pt x="1397" y="135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87" name="object 16687"/>
          <p:cNvSpPr/>
          <p:nvPr/>
        </p:nvSpPr>
        <p:spPr>
          <a:xfrm>
            <a:off x="4723396" y="49340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88" name="object 16688"/>
          <p:cNvSpPr/>
          <p:nvPr/>
        </p:nvSpPr>
        <p:spPr>
          <a:xfrm>
            <a:off x="4723142" y="48799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89" name="object 16689"/>
          <p:cNvSpPr/>
          <p:nvPr/>
        </p:nvSpPr>
        <p:spPr>
          <a:xfrm>
            <a:off x="4721364" y="4877308"/>
            <a:ext cx="2540" cy="17145"/>
          </a:xfrm>
          <a:custGeom>
            <a:avLst/>
            <a:gdLst/>
            <a:ahLst/>
            <a:cxnLst/>
            <a:rect l="l" t="t" r="r" b="b"/>
            <a:pathLst>
              <a:path w="2539" h="17145">
                <a:moveTo>
                  <a:pt x="0" y="17145"/>
                </a:moveTo>
                <a:lnTo>
                  <a:pt x="0" y="0"/>
                </a:lnTo>
                <a:lnTo>
                  <a:pt x="2032" y="0"/>
                </a:lnTo>
                <a:lnTo>
                  <a:pt x="2032" y="26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90" name="object 16690"/>
          <p:cNvSpPr/>
          <p:nvPr/>
        </p:nvSpPr>
        <p:spPr>
          <a:xfrm>
            <a:off x="4720348" y="4857496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032" y="0"/>
                </a:lnTo>
                <a:lnTo>
                  <a:pt x="2032" y="198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91" name="object 16691"/>
          <p:cNvSpPr/>
          <p:nvPr/>
        </p:nvSpPr>
        <p:spPr>
          <a:xfrm>
            <a:off x="4720094" y="484009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73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92" name="object 16692"/>
          <p:cNvSpPr/>
          <p:nvPr/>
        </p:nvSpPr>
        <p:spPr>
          <a:xfrm>
            <a:off x="4719840" y="4835144"/>
            <a:ext cx="1270" cy="43180"/>
          </a:xfrm>
          <a:custGeom>
            <a:avLst/>
            <a:gdLst/>
            <a:ahLst/>
            <a:cxnLst/>
            <a:rect l="l" t="t" r="r" b="b"/>
            <a:pathLst>
              <a:path w="1270" h="43179">
                <a:moveTo>
                  <a:pt x="0" y="43052"/>
                </a:moveTo>
                <a:lnTo>
                  <a:pt x="0" y="0"/>
                </a:lnTo>
                <a:lnTo>
                  <a:pt x="889" y="0"/>
                </a:lnTo>
                <a:lnTo>
                  <a:pt x="889" y="49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93" name="object 16693"/>
          <p:cNvSpPr/>
          <p:nvPr/>
        </p:nvSpPr>
        <p:spPr>
          <a:xfrm>
            <a:off x="4724158" y="49057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94" name="object 16694"/>
          <p:cNvSpPr/>
          <p:nvPr/>
        </p:nvSpPr>
        <p:spPr>
          <a:xfrm>
            <a:off x="4723904" y="48665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95" name="object 16695"/>
          <p:cNvSpPr/>
          <p:nvPr/>
        </p:nvSpPr>
        <p:spPr>
          <a:xfrm>
            <a:off x="4724539" y="4858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96" name="object 16696"/>
          <p:cNvSpPr/>
          <p:nvPr/>
        </p:nvSpPr>
        <p:spPr>
          <a:xfrm>
            <a:off x="4726571" y="49648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97" name="object 16697"/>
          <p:cNvSpPr/>
          <p:nvPr/>
        </p:nvSpPr>
        <p:spPr>
          <a:xfrm>
            <a:off x="4726444" y="49477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98" name="object 16698"/>
          <p:cNvSpPr/>
          <p:nvPr/>
        </p:nvSpPr>
        <p:spPr>
          <a:xfrm>
            <a:off x="4726190" y="49403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99" name="object 16699"/>
          <p:cNvSpPr/>
          <p:nvPr/>
        </p:nvSpPr>
        <p:spPr>
          <a:xfrm>
            <a:off x="4726063" y="49146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00" name="object 16700"/>
          <p:cNvSpPr/>
          <p:nvPr/>
        </p:nvSpPr>
        <p:spPr>
          <a:xfrm>
            <a:off x="4728349" y="4979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01" name="object 16701"/>
          <p:cNvSpPr/>
          <p:nvPr/>
        </p:nvSpPr>
        <p:spPr>
          <a:xfrm>
            <a:off x="4728222" y="49637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02" name="object 16702"/>
          <p:cNvSpPr/>
          <p:nvPr/>
        </p:nvSpPr>
        <p:spPr>
          <a:xfrm>
            <a:off x="4727968" y="49556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03" name="object 16703"/>
          <p:cNvSpPr/>
          <p:nvPr/>
        </p:nvSpPr>
        <p:spPr>
          <a:xfrm>
            <a:off x="4728984" y="49919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04" name="object 16704"/>
          <p:cNvSpPr/>
          <p:nvPr/>
        </p:nvSpPr>
        <p:spPr>
          <a:xfrm>
            <a:off x="4728730" y="49690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05" name="object 16705"/>
          <p:cNvSpPr/>
          <p:nvPr/>
        </p:nvSpPr>
        <p:spPr>
          <a:xfrm>
            <a:off x="4729365" y="49651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06" name="object 16706"/>
          <p:cNvSpPr/>
          <p:nvPr/>
        </p:nvSpPr>
        <p:spPr>
          <a:xfrm>
            <a:off x="4728857" y="4952619"/>
            <a:ext cx="635" cy="16510"/>
          </a:xfrm>
          <a:custGeom>
            <a:avLst/>
            <a:gdLst/>
            <a:ahLst/>
            <a:cxnLst/>
            <a:rect l="l" t="t" r="r" b="b"/>
            <a:pathLst>
              <a:path w="635" h="16510">
                <a:moveTo>
                  <a:pt x="0" y="16383"/>
                </a:moveTo>
                <a:lnTo>
                  <a:pt x="0" y="0"/>
                </a:lnTo>
                <a:lnTo>
                  <a:pt x="508" y="0"/>
                </a:lnTo>
                <a:lnTo>
                  <a:pt x="508" y="1257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07" name="object 16707"/>
          <p:cNvSpPr/>
          <p:nvPr/>
        </p:nvSpPr>
        <p:spPr>
          <a:xfrm>
            <a:off x="4728095" y="4943475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191"/>
                </a:moveTo>
                <a:lnTo>
                  <a:pt x="0" y="0"/>
                </a:lnTo>
                <a:lnTo>
                  <a:pt x="1016" y="0"/>
                </a:lnTo>
                <a:lnTo>
                  <a:pt x="1016" y="91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08" name="object 16708"/>
          <p:cNvSpPr/>
          <p:nvPr/>
        </p:nvSpPr>
        <p:spPr>
          <a:xfrm>
            <a:off x="4727714" y="493382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09" name="object 16709"/>
          <p:cNvSpPr/>
          <p:nvPr/>
        </p:nvSpPr>
        <p:spPr>
          <a:xfrm>
            <a:off x="4727587" y="49227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10" name="object 16710"/>
          <p:cNvSpPr/>
          <p:nvPr/>
        </p:nvSpPr>
        <p:spPr>
          <a:xfrm>
            <a:off x="4727333" y="49168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11" name="object 16711"/>
          <p:cNvSpPr/>
          <p:nvPr/>
        </p:nvSpPr>
        <p:spPr>
          <a:xfrm>
            <a:off x="4727206" y="49112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12" name="object 16712"/>
          <p:cNvSpPr/>
          <p:nvPr/>
        </p:nvSpPr>
        <p:spPr>
          <a:xfrm>
            <a:off x="4726952" y="4904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13" name="object 16713"/>
          <p:cNvSpPr/>
          <p:nvPr/>
        </p:nvSpPr>
        <p:spPr>
          <a:xfrm>
            <a:off x="4726190" y="4898771"/>
            <a:ext cx="1270" cy="15875"/>
          </a:xfrm>
          <a:custGeom>
            <a:avLst/>
            <a:gdLst/>
            <a:ahLst/>
            <a:cxnLst/>
            <a:rect l="l" t="t" r="r" b="b"/>
            <a:pathLst>
              <a:path w="1270" h="15875">
                <a:moveTo>
                  <a:pt x="0" y="15875"/>
                </a:moveTo>
                <a:lnTo>
                  <a:pt x="0" y="0"/>
                </a:lnTo>
                <a:lnTo>
                  <a:pt x="1016" y="0"/>
                </a:lnTo>
                <a:lnTo>
                  <a:pt x="1016" y="5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14" name="object 16714"/>
          <p:cNvSpPr/>
          <p:nvPr/>
        </p:nvSpPr>
        <p:spPr>
          <a:xfrm>
            <a:off x="4725809" y="488708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15" name="object 16715"/>
          <p:cNvSpPr/>
          <p:nvPr/>
        </p:nvSpPr>
        <p:spPr>
          <a:xfrm>
            <a:off x="4725682" y="4876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16" name="object 16716"/>
          <p:cNvSpPr/>
          <p:nvPr/>
        </p:nvSpPr>
        <p:spPr>
          <a:xfrm>
            <a:off x="4725428" y="48704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17" name="object 16717"/>
          <p:cNvSpPr/>
          <p:nvPr/>
        </p:nvSpPr>
        <p:spPr>
          <a:xfrm>
            <a:off x="4725301" y="48633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18" name="object 16718"/>
          <p:cNvSpPr/>
          <p:nvPr/>
        </p:nvSpPr>
        <p:spPr>
          <a:xfrm>
            <a:off x="4725047" y="48529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19" name="object 16719"/>
          <p:cNvSpPr/>
          <p:nvPr/>
        </p:nvSpPr>
        <p:spPr>
          <a:xfrm>
            <a:off x="4724920" y="48437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20" name="object 16720"/>
          <p:cNvSpPr/>
          <p:nvPr/>
        </p:nvSpPr>
        <p:spPr>
          <a:xfrm>
            <a:off x="4724666" y="4840223"/>
            <a:ext cx="635" cy="19050"/>
          </a:xfrm>
          <a:custGeom>
            <a:avLst/>
            <a:gdLst/>
            <a:ahLst/>
            <a:cxnLst/>
            <a:rect l="l" t="t" r="r" b="b"/>
            <a:pathLst>
              <a:path w="635" h="19050">
                <a:moveTo>
                  <a:pt x="0" y="18541"/>
                </a:moveTo>
                <a:lnTo>
                  <a:pt x="0" y="0"/>
                </a:lnTo>
                <a:lnTo>
                  <a:pt x="508" y="0"/>
                </a:lnTo>
                <a:lnTo>
                  <a:pt x="508" y="35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21" name="object 16721"/>
          <p:cNvSpPr/>
          <p:nvPr/>
        </p:nvSpPr>
        <p:spPr>
          <a:xfrm>
            <a:off x="4724158" y="4832858"/>
            <a:ext cx="1270" cy="33655"/>
          </a:xfrm>
          <a:custGeom>
            <a:avLst/>
            <a:gdLst/>
            <a:ahLst/>
            <a:cxnLst/>
            <a:rect l="l" t="t" r="r" b="b"/>
            <a:pathLst>
              <a:path w="1270" h="33654">
                <a:moveTo>
                  <a:pt x="0" y="33654"/>
                </a:moveTo>
                <a:lnTo>
                  <a:pt x="0" y="0"/>
                </a:lnTo>
                <a:lnTo>
                  <a:pt x="762" y="0"/>
                </a:lnTo>
                <a:lnTo>
                  <a:pt x="762" y="73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22" name="object 16722"/>
          <p:cNvSpPr/>
          <p:nvPr/>
        </p:nvSpPr>
        <p:spPr>
          <a:xfrm>
            <a:off x="4723777" y="481444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23" name="object 16723"/>
          <p:cNvSpPr/>
          <p:nvPr/>
        </p:nvSpPr>
        <p:spPr>
          <a:xfrm>
            <a:off x="4720348" y="4813046"/>
            <a:ext cx="3810" cy="22225"/>
          </a:xfrm>
          <a:custGeom>
            <a:avLst/>
            <a:gdLst/>
            <a:ahLst/>
            <a:cxnLst/>
            <a:rect l="l" t="t" r="r" b="b"/>
            <a:pathLst>
              <a:path w="3810" h="22225">
                <a:moveTo>
                  <a:pt x="0" y="22098"/>
                </a:moveTo>
                <a:lnTo>
                  <a:pt x="0" y="0"/>
                </a:lnTo>
                <a:lnTo>
                  <a:pt x="3810" y="0"/>
                </a:lnTo>
                <a:lnTo>
                  <a:pt x="3810" y="13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24" name="object 16724"/>
          <p:cNvSpPr/>
          <p:nvPr/>
        </p:nvSpPr>
        <p:spPr>
          <a:xfrm>
            <a:off x="4719586" y="4789932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667" y="0"/>
                </a:lnTo>
                <a:lnTo>
                  <a:pt x="2667" y="231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25" name="object 16725"/>
          <p:cNvSpPr/>
          <p:nvPr/>
        </p:nvSpPr>
        <p:spPr>
          <a:xfrm>
            <a:off x="4719332" y="4784471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524" y="0"/>
                </a:lnTo>
                <a:lnTo>
                  <a:pt x="1524" y="54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26" name="object 16726"/>
          <p:cNvSpPr/>
          <p:nvPr/>
        </p:nvSpPr>
        <p:spPr>
          <a:xfrm>
            <a:off x="4719205" y="477799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27" name="object 16727"/>
          <p:cNvSpPr/>
          <p:nvPr/>
        </p:nvSpPr>
        <p:spPr>
          <a:xfrm>
            <a:off x="4718951" y="477329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28" name="object 16728"/>
          <p:cNvSpPr/>
          <p:nvPr/>
        </p:nvSpPr>
        <p:spPr>
          <a:xfrm>
            <a:off x="4718824" y="47684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29" name="object 16729"/>
          <p:cNvSpPr/>
          <p:nvPr/>
        </p:nvSpPr>
        <p:spPr>
          <a:xfrm>
            <a:off x="4718570" y="4763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30" name="object 16730"/>
          <p:cNvSpPr/>
          <p:nvPr/>
        </p:nvSpPr>
        <p:spPr>
          <a:xfrm>
            <a:off x="4718443" y="47510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31" name="object 16731"/>
          <p:cNvSpPr/>
          <p:nvPr/>
        </p:nvSpPr>
        <p:spPr>
          <a:xfrm>
            <a:off x="4718189" y="47417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32" name="object 16732"/>
          <p:cNvSpPr/>
          <p:nvPr/>
        </p:nvSpPr>
        <p:spPr>
          <a:xfrm>
            <a:off x="4718062" y="47242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33" name="object 16733"/>
          <p:cNvSpPr/>
          <p:nvPr/>
        </p:nvSpPr>
        <p:spPr>
          <a:xfrm>
            <a:off x="4717808" y="4717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34" name="object 16734"/>
          <p:cNvSpPr/>
          <p:nvPr/>
        </p:nvSpPr>
        <p:spPr>
          <a:xfrm>
            <a:off x="4717554" y="4700142"/>
            <a:ext cx="635" cy="119380"/>
          </a:xfrm>
          <a:custGeom>
            <a:avLst/>
            <a:gdLst/>
            <a:ahLst/>
            <a:cxnLst/>
            <a:rect l="l" t="t" r="r" b="b"/>
            <a:pathLst>
              <a:path w="635" h="119379">
                <a:moveTo>
                  <a:pt x="253" y="-4762"/>
                </a:moveTo>
                <a:lnTo>
                  <a:pt x="253" y="12388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35" name="object 16735"/>
          <p:cNvSpPr/>
          <p:nvPr/>
        </p:nvSpPr>
        <p:spPr>
          <a:xfrm>
            <a:off x="4717300" y="46829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36" name="object 16736"/>
          <p:cNvSpPr/>
          <p:nvPr/>
        </p:nvSpPr>
        <p:spPr>
          <a:xfrm>
            <a:off x="4717046" y="46686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37" name="object 16737"/>
          <p:cNvSpPr/>
          <p:nvPr/>
        </p:nvSpPr>
        <p:spPr>
          <a:xfrm>
            <a:off x="4716792" y="4654550"/>
            <a:ext cx="635" cy="86360"/>
          </a:xfrm>
          <a:custGeom>
            <a:avLst/>
            <a:gdLst/>
            <a:ahLst/>
            <a:cxnLst/>
            <a:rect l="l" t="t" r="r" b="b"/>
            <a:pathLst>
              <a:path w="635" h="86360">
                <a:moveTo>
                  <a:pt x="254" y="-4762"/>
                </a:moveTo>
                <a:lnTo>
                  <a:pt x="254" y="9061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38" name="object 16738"/>
          <p:cNvSpPr/>
          <p:nvPr/>
        </p:nvSpPr>
        <p:spPr>
          <a:xfrm>
            <a:off x="4716538" y="46475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39" name="object 16739"/>
          <p:cNvSpPr/>
          <p:nvPr/>
        </p:nvSpPr>
        <p:spPr>
          <a:xfrm>
            <a:off x="4716284" y="4595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40" name="object 16740"/>
          <p:cNvSpPr/>
          <p:nvPr/>
        </p:nvSpPr>
        <p:spPr>
          <a:xfrm>
            <a:off x="4701552" y="4587366"/>
            <a:ext cx="15240" cy="8255"/>
          </a:xfrm>
          <a:custGeom>
            <a:avLst/>
            <a:gdLst/>
            <a:ahLst/>
            <a:cxnLst/>
            <a:rect l="l" t="t" r="r" b="b"/>
            <a:pathLst>
              <a:path w="15239" h="8254">
                <a:moveTo>
                  <a:pt x="0" y="8254"/>
                </a:moveTo>
                <a:lnTo>
                  <a:pt x="0" y="0"/>
                </a:lnTo>
                <a:lnTo>
                  <a:pt x="14986" y="0"/>
                </a:lnTo>
                <a:lnTo>
                  <a:pt x="14986" y="78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41" name="object 16741"/>
          <p:cNvSpPr/>
          <p:nvPr/>
        </p:nvSpPr>
        <p:spPr>
          <a:xfrm>
            <a:off x="4701044" y="4573142"/>
            <a:ext cx="8255" cy="100965"/>
          </a:xfrm>
          <a:custGeom>
            <a:avLst/>
            <a:gdLst/>
            <a:ahLst/>
            <a:cxnLst/>
            <a:rect l="l" t="t" r="r" b="b"/>
            <a:pathLst>
              <a:path w="8254" h="100964">
                <a:moveTo>
                  <a:pt x="0" y="100457"/>
                </a:moveTo>
                <a:lnTo>
                  <a:pt x="0" y="0"/>
                </a:lnTo>
                <a:lnTo>
                  <a:pt x="8001" y="0"/>
                </a:lnTo>
                <a:lnTo>
                  <a:pt x="8001" y="142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42" name="object 16742"/>
          <p:cNvSpPr/>
          <p:nvPr/>
        </p:nvSpPr>
        <p:spPr>
          <a:xfrm>
            <a:off x="4700917" y="4533900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4191" y="0"/>
                </a:lnTo>
                <a:lnTo>
                  <a:pt x="4191" y="392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43" name="object 16743"/>
          <p:cNvSpPr/>
          <p:nvPr/>
        </p:nvSpPr>
        <p:spPr>
          <a:xfrm>
            <a:off x="4700663" y="4501388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3251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44" name="object 16744"/>
          <p:cNvSpPr/>
          <p:nvPr/>
        </p:nvSpPr>
        <p:spPr>
          <a:xfrm>
            <a:off x="4643513" y="4482846"/>
            <a:ext cx="58419" cy="20955"/>
          </a:xfrm>
          <a:custGeom>
            <a:avLst/>
            <a:gdLst/>
            <a:ahLst/>
            <a:cxnLst/>
            <a:rect l="l" t="t" r="r" b="b"/>
            <a:pathLst>
              <a:path w="58420" h="20954">
                <a:moveTo>
                  <a:pt x="0" y="20954"/>
                </a:moveTo>
                <a:lnTo>
                  <a:pt x="0" y="0"/>
                </a:lnTo>
                <a:lnTo>
                  <a:pt x="58293" y="0"/>
                </a:lnTo>
                <a:lnTo>
                  <a:pt x="58293" y="185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45" name="object 16745"/>
          <p:cNvSpPr/>
          <p:nvPr/>
        </p:nvSpPr>
        <p:spPr>
          <a:xfrm>
            <a:off x="4642370" y="4420234"/>
            <a:ext cx="30480" cy="100965"/>
          </a:xfrm>
          <a:custGeom>
            <a:avLst/>
            <a:gdLst/>
            <a:ahLst/>
            <a:cxnLst/>
            <a:rect l="l" t="t" r="r" b="b"/>
            <a:pathLst>
              <a:path w="30479" h="100964">
                <a:moveTo>
                  <a:pt x="0" y="100457"/>
                </a:moveTo>
                <a:lnTo>
                  <a:pt x="0" y="0"/>
                </a:lnTo>
                <a:lnTo>
                  <a:pt x="30353" y="0"/>
                </a:lnTo>
                <a:lnTo>
                  <a:pt x="30353" y="626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46" name="object 16746"/>
          <p:cNvSpPr/>
          <p:nvPr/>
        </p:nvSpPr>
        <p:spPr>
          <a:xfrm>
            <a:off x="4642116" y="4418965"/>
            <a:ext cx="15875" cy="100965"/>
          </a:xfrm>
          <a:custGeom>
            <a:avLst/>
            <a:gdLst/>
            <a:ahLst/>
            <a:cxnLst/>
            <a:rect l="l" t="t" r="r" b="b"/>
            <a:pathLst>
              <a:path w="15875" h="100964">
                <a:moveTo>
                  <a:pt x="0" y="100457"/>
                </a:moveTo>
                <a:lnTo>
                  <a:pt x="0" y="0"/>
                </a:lnTo>
                <a:lnTo>
                  <a:pt x="15367" y="0"/>
                </a:lnTo>
                <a:lnTo>
                  <a:pt x="15367" y="127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47" name="object 16747"/>
          <p:cNvSpPr/>
          <p:nvPr/>
        </p:nvSpPr>
        <p:spPr>
          <a:xfrm>
            <a:off x="4641989" y="4378325"/>
            <a:ext cx="8255" cy="100965"/>
          </a:xfrm>
          <a:custGeom>
            <a:avLst/>
            <a:gdLst/>
            <a:ahLst/>
            <a:cxnLst/>
            <a:rect l="l" t="t" r="r" b="b"/>
            <a:pathLst>
              <a:path w="8254" h="100964">
                <a:moveTo>
                  <a:pt x="0" y="100457"/>
                </a:moveTo>
                <a:lnTo>
                  <a:pt x="0" y="0"/>
                </a:lnTo>
                <a:lnTo>
                  <a:pt x="7874" y="0"/>
                </a:lnTo>
                <a:lnTo>
                  <a:pt x="7874" y="406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48" name="object 16748"/>
          <p:cNvSpPr/>
          <p:nvPr/>
        </p:nvSpPr>
        <p:spPr>
          <a:xfrm>
            <a:off x="4635004" y="4368800"/>
            <a:ext cx="11430" cy="89535"/>
          </a:xfrm>
          <a:custGeom>
            <a:avLst/>
            <a:gdLst/>
            <a:ahLst/>
            <a:cxnLst/>
            <a:rect l="l" t="t" r="r" b="b"/>
            <a:pathLst>
              <a:path w="11429" h="89535">
                <a:moveTo>
                  <a:pt x="0" y="89026"/>
                </a:moveTo>
                <a:lnTo>
                  <a:pt x="0" y="0"/>
                </a:lnTo>
                <a:lnTo>
                  <a:pt x="10922" y="0"/>
                </a:lnTo>
                <a:lnTo>
                  <a:pt x="10922" y="952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49" name="object 16749"/>
          <p:cNvSpPr/>
          <p:nvPr/>
        </p:nvSpPr>
        <p:spPr>
          <a:xfrm>
            <a:off x="4633226" y="4332478"/>
            <a:ext cx="7620" cy="100965"/>
          </a:xfrm>
          <a:custGeom>
            <a:avLst/>
            <a:gdLst/>
            <a:ahLst/>
            <a:cxnLst/>
            <a:rect l="l" t="t" r="r" b="b"/>
            <a:pathLst>
              <a:path w="7620" h="100964">
                <a:moveTo>
                  <a:pt x="0" y="100457"/>
                </a:moveTo>
                <a:lnTo>
                  <a:pt x="0" y="0"/>
                </a:lnTo>
                <a:lnTo>
                  <a:pt x="7238" y="0"/>
                </a:lnTo>
                <a:lnTo>
                  <a:pt x="7238" y="363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50" name="object 16750"/>
          <p:cNvSpPr/>
          <p:nvPr/>
        </p:nvSpPr>
        <p:spPr>
          <a:xfrm>
            <a:off x="4632972" y="4321555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810" y="0"/>
                </a:lnTo>
                <a:lnTo>
                  <a:pt x="3810" y="1092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51" name="object 16751"/>
          <p:cNvSpPr/>
          <p:nvPr/>
        </p:nvSpPr>
        <p:spPr>
          <a:xfrm>
            <a:off x="4632845" y="4249801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717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52" name="object 16752"/>
          <p:cNvSpPr/>
          <p:nvPr/>
        </p:nvSpPr>
        <p:spPr>
          <a:xfrm>
            <a:off x="4632591" y="424662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31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53" name="object 16753"/>
          <p:cNvSpPr/>
          <p:nvPr/>
        </p:nvSpPr>
        <p:spPr>
          <a:xfrm>
            <a:off x="4632464" y="42280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54" name="object 16754"/>
          <p:cNvSpPr/>
          <p:nvPr/>
        </p:nvSpPr>
        <p:spPr>
          <a:xfrm>
            <a:off x="4632210" y="4225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55" name="object 16755"/>
          <p:cNvSpPr/>
          <p:nvPr/>
        </p:nvSpPr>
        <p:spPr>
          <a:xfrm>
            <a:off x="4729746" y="4271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56" name="object 16756"/>
          <p:cNvSpPr/>
          <p:nvPr/>
        </p:nvSpPr>
        <p:spPr>
          <a:xfrm>
            <a:off x="4731397" y="44771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57" name="object 16757"/>
          <p:cNvSpPr/>
          <p:nvPr/>
        </p:nvSpPr>
        <p:spPr>
          <a:xfrm>
            <a:off x="4732159" y="4620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58" name="object 16758"/>
          <p:cNvSpPr/>
          <p:nvPr/>
        </p:nvSpPr>
        <p:spPr>
          <a:xfrm>
            <a:off x="4732794" y="46113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59" name="object 16759"/>
          <p:cNvSpPr/>
          <p:nvPr/>
        </p:nvSpPr>
        <p:spPr>
          <a:xfrm>
            <a:off x="4733302" y="46546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60" name="object 16760"/>
          <p:cNvSpPr/>
          <p:nvPr/>
        </p:nvSpPr>
        <p:spPr>
          <a:xfrm>
            <a:off x="4734064" y="47589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61" name="object 16761"/>
          <p:cNvSpPr/>
          <p:nvPr/>
        </p:nvSpPr>
        <p:spPr>
          <a:xfrm>
            <a:off x="4733937" y="47451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62" name="object 16762"/>
          <p:cNvSpPr/>
          <p:nvPr/>
        </p:nvSpPr>
        <p:spPr>
          <a:xfrm>
            <a:off x="4733683" y="47101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63" name="object 16763"/>
          <p:cNvSpPr/>
          <p:nvPr/>
        </p:nvSpPr>
        <p:spPr>
          <a:xfrm>
            <a:off x="4734699" y="4731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64" name="object 16764"/>
          <p:cNvSpPr/>
          <p:nvPr/>
        </p:nvSpPr>
        <p:spPr>
          <a:xfrm>
            <a:off x="4734445" y="4682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65" name="object 16765"/>
          <p:cNvSpPr/>
          <p:nvPr/>
        </p:nvSpPr>
        <p:spPr>
          <a:xfrm>
            <a:off x="4733810" y="4662678"/>
            <a:ext cx="1270" cy="47625"/>
          </a:xfrm>
          <a:custGeom>
            <a:avLst/>
            <a:gdLst/>
            <a:ahLst/>
            <a:cxnLst/>
            <a:rect l="l" t="t" r="r" b="b"/>
            <a:pathLst>
              <a:path w="1270" h="47625">
                <a:moveTo>
                  <a:pt x="0" y="47498"/>
                </a:moveTo>
                <a:lnTo>
                  <a:pt x="0" y="0"/>
                </a:lnTo>
                <a:lnTo>
                  <a:pt x="762" y="0"/>
                </a:lnTo>
                <a:lnTo>
                  <a:pt x="762" y="1968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66" name="object 16766"/>
          <p:cNvSpPr/>
          <p:nvPr/>
        </p:nvSpPr>
        <p:spPr>
          <a:xfrm>
            <a:off x="4735461" y="4718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67" name="object 16767"/>
          <p:cNvSpPr/>
          <p:nvPr/>
        </p:nvSpPr>
        <p:spPr>
          <a:xfrm>
            <a:off x="4736731" y="48054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68" name="object 16768"/>
          <p:cNvSpPr/>
          <p:nvPr/>
        </p:nvSpPr>
        <p:spPr>
          <a:xfrm>
            <a:off x="4736604" y="4793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69" name="object 16769"/>
          <p:cNvSpPr/>
          <p:nvPr/>
        </p:nvSpPr>
        <p:spPr>
          <a:xfrm>
            <a:off x="4737366" y="47941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70" name="object 16770"/>
          <p:cNvSpPr/>
          <p:nvPr/>
        </p:nvSpPr>
        <p:spPr>
          <a:xfrm>
            <a:off x="4737112" y="47839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71" name="object 16771"/>
          <p:cNvSpPr/>
          <p:nvPr/>
        </p:nvSpPr>
        <p:spPr>
          <a:xfrm>
            <a:off x="4736731" y="4756277"/>
            <a:ext cx="635" cy="37465"/>
          </a:xfrm>
          <a:custGeom>
            <a:avLst/>
            <a:gdLst/>
            <a:ahLst/>
            <a:cxnLst/>
            <a:rect l="l" t="t" r="r" b="b"/>
            <a:pathLst>
              <a:path w="635" h="37464">
                <a:moveTo>
                  <a:pt x="0" y="36957"/>
                </a:moveTo>
                <a:lnTo>
                  <a:pt x="0" y="0"/>
                </a:lnTo>
                <a:lnTo>
                  <a:pt x="508" y="0"/>
                </a:lnTo>
                <a:lnTo>
                  <a:pt x="508" y="276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72" name="object 16772"/>
          <p:cNvSpPr/>
          <p:nvPr/>
        </p:nvSpPr>
        <p:spPr>
          <a:xfrm>
            <a:off x="4736350" y="47349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73" name="object 16773"/>
          <p:cNvSpPr/>
          <p:nvPr/>
        </p:nvSpPr>
        <p:spPr>
          <a:xfrm>
            <a:off x="4736223" y="47136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74" name="object 16774"/>
          <p:cNvSpPr/>
          <p:nvPr/>
        </p:nvSpPr>
        <p:spPr>
          <a:xfrm>
            <a:off x="4735969" y="47056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75" name="object 16775"/>
          <p:cNvSpPr/>
          <p:nvPr/>
        </p:nvSpPr>
        <p:spPr>
          <a:xfrm>
            <a:off x="4735842" y="46937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76" name="object 16776"/>
          <p:cNvSpPr/>
          <p:nvPr/>
        </p:nvSpPr>
        <p:spPr>
          <a:xfrm>
            <a:off x="4735461" y="4682871"/>
            <a:ext cx="635" cy="35560"/>
          </a:xfrm>
          <a:custGeom>
            <a:avLst/>
            <a:gdLst/>
            <a:ahLst/>
            <a:cxnLst/>
            <a:rect l="l" t="t" r="r" b="b"/>
            <a:pathLst>
              <a:path w="635" h="35560">
                <a:moveTo>
                  <a:pt x="0" y="35433"/>
                </a:moveTo>
                <a:lnTo>
                  <a:pt x="0" y="0"/>
                </a:lnTo>
                <a:lnTo>
                  <a:pt x="508" y="0"/>
                </a:lnTo>
                <a:lnTo>
                  <a:pt x="508" y="109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77" name="object 16777"/>
          <p:cNvSpPr/>
          <p:nvPr/>
        </p:nvSpPr>
        <p:spPr>
          <a:xfrm>
            <a:off x="4735207" y="46628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78" name="object 16778"/>
          <p:cNvSpPr/>
          <p:nvPr/>
        </p:nvSpPr>
        <p:spPr>
          <a:xfrm>
            <a:off x="4735080" y="46550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79" name="object 16779"/>
          <p:cNvSpPr/>
          <p:nvPr/>
        </p:nvSpPr>
        <p:spPr>
          <a:xfrm>
            <a:off x="4734191" y="4644516"/>
            <a:ext cx="1270" cy="18415"/>
          </a:xfrm>
          <a:custGeom>
            <a:avLst/>
            <a:gdLst/>
            <a:ahLst/>
            <a:cxnLst/>
            <a:rect l="l" t="t" r="r" b="b"/>
            <a:pathLst>
              <a:path w="1270" h="18414">
                <a:moveTo>
                  <a:pt x="0" y="18161"/>
                </a:moveTo>
                <a:lnTo>
                  <a:pt x="0" y="0"/>
                </a:lnTo>
                <a:lnTo>
                  <a:pt x="1016" y="0"/>
                </a:lnTo>
                <a:lnTo>
                  <a:pt x="1016" y="1054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80" name="object 16780"/>
          <p:cNvSpPr/>
          <p:nvPr/>
        </p:nvSpPr>
        <p:spPr>
          <a:xfrm>
            <a:off x="4733429" y="4641088"/>
            <a:ext cx="1270" cy="13970"/>
          </a:xfrm>
          <a:custGeom>
            <a:avLst/>
            <a:gdLst/>
            <a:ahLst/>
            <a:cxnLst/>
            <a:rect l="l" t="t" r="r" b="b"/>
            <a:pathLst>
              <a:path w="1270" h="13970">
                <a:moveTo>
                  <a:pt x="0" y="13588"/>
                </a:moveTo>
                <a:lnTo>
                  <a:pt x="0" y="0"/>
                </a:lnTo>
                <a:lnTo>
                  <a:pt x="1270" y="0"/>
                </a:lnTo>
                <a:lnTo>
                  <a:pt x="1270" y="34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81" name="object 16781"/>
          <p:cNvSpPr/>
          <p:nvPr/>
        </p:nvSpPr>
        <p:spPr>
          <a:xfrm>
            <a:off x="4733175" y="458800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82" name="object 16782"/>
          <p:cNvSpPr/>
          <p:nvPr/>
        </p:nvSpPr>
        <p:spPr>
          <a:xfrm>
            <a:off x="4732794" y="4555490"/>
            <a:ext cx="1270" cy="55880"/>
          </a:xfrm>
          <a:custGeom>
            <a:avLst/>
            <a:gdLst/>
            <a:ahLst/>
            <a:cxnLst/>
            <a:rect l="l" t="t" r="r" b="b"/>
            <a:pathLst>
              <a:path w="1270" h="55879">
                <a:moveTo>
                  <a:pt x="0" y="55879"/>
                </a:moveTo>
                <a:lnTo>
                  <a:pt x="0" y="0"/>
                </a:lnTo>
                <a:lnTo>
                  <a:pt x="762" y="0"/>
                </a:lnTo>
                <a:lnTo>
                  <a:pt x="762" y="325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83" name="object 16783"/>
          <p:cNvSpPr/>
          <p:nvPr/>
        </p:nvSpPr>
        <p:spPr>
          <a:xfrm>
            <a:off x="4732540" y="45474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84" name="object 16784"/>
          <p:cNvSpPr/>
          <p:nvPr/>
        </p:nvSpPr>
        <p:spPr>
          <a:xfrm>
            <a:off x="4732286" y="4532503"/>
            <a:ext cx="635" cy="88900"/>
          </a:xfrm>
          <a:custGeom>
            <a:avLst/>
            <a:gdLst/>
            <a:ahLst/>
            <a:cxnLst/>
            <a:rect l="l" t="t" r="r" b="b"/>
            <a:pathLst>
              <a:path w="635" h="88900">
                <a:moveTo>
                  <a:pt x="317" y="-4762"/>
                </a:moveTo>
                <a:lnTo>
                  <a:pt x="317" y="9315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85" name="object 16785"/>
          <p:cNvSpPr/>
          <p:nvPr/>
        </p:nvSpPr>
        <p:spPr>
          <a:xfrm>
            <a:off x="4732032" y="45101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86" name="object 16786"/>
          <p:cNvSpPr/>
          <p:nvPr/>
        </p:nvSpPr>
        <p:spPr>
          <a:xfrm>
            <a:off x="4738255" y="46568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87" name="object 16787"/>
          <p:cNvSpPr/>
          <p:nvPr/>
        </p:nvSpPr>
        <p:spPr>
          <a:xfrm>
            <a:off x="4738128" y="46342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88" name="object 16788"/>
          <p:cNvSpPr/>
          <p:nvPr/>
        </p:nvSpPr>
        <p:spPr>
          <a:xfrm>
            <a:off x="4739017" y="4652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89" name="object 16789"/>
          <p:cNvSpPr/>
          <p:nvPr/>
        </p:nvSpPr>
        <p:spPr>
          <a:xfrm>
            <a:off x="4738890" y="46126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90" name="object 16790"/>
          <p:cNvSpPr/>
          <p:nvPr/>
        </p:nvSpPr>
        <p:spPr>
          <a:xfrm>
            <a:off x="4738636" y="46018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91" name="object 16791"/>
          <p:cNvSpPr/>
          <p:nvPr/>
        </p:nvSpPr>
        <p:spPr>
          <a:xfrm>
            <a:off x="4738255" y="4585334"/>
            <a:ext cx="635" cy="48895"/>
          </a:xfrm>
          <a:custGeom>
            <a:avLst/>
            <a:gdLst/>
            <a:ahLst/>
            <a:cxnLst/>
            <a:rect l="l" t="t" r="r" b="b"/>
            <a:pathLst>
              <a:path w="635" h="48895">
                <a:moveTo>
                  <a:pt x="253" y="-4762"/>
                </a:moveTo>
                <a:lnTo>
                  <a:pt x="253" y="5365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92" name="object 16792"/>
          <p:cNvSpPr/>
          <p:nvPr/>
        </p:nvSpPr>
        <p:spPr>
          <a:xfrm>
            <a:off x="4737874" y="45345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93" name="object 16793"/>
          <p:cNvSpPr/>
          <p:nvPr/>
        </p:nvSpPr>
        <p:spPr>
          <a:xfrm>
            <a:off x="4737747" y="44861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94" name="object 16794"/>
          <p:cNvSpPr/>
          <p:nvPr/>
        </p:nvSpPr>
        <p:spPr>
          <a:xfrm>
            <a:off x="4732286" y="4482719"/>
            <a:ext cx="5715" cy="27940"/>
          </a:xfrm>
          <a:custGeom>
            <a:avLst/>
            <a:gdLst/>
            <a:ahLst/>
            <a:cxnLst/>
            <a:rect l="l" t="t" r="r" b="b"/>
            <a:pathLst>
              <a:path w="5714" h="27939">
                <a:moveTo>
                  <a:pt x="0" y="27432"/>
                </a:moveTo>
                <a:lnTo>
                  <a:pt x="0" y="0"/>
                </a:lnTo>
                <a:lnTo>
                  <a:pt x="5715" y="0"/>
                </a:lnTo>
                <a:lnTo>
                  <a:pt x="5715" y="3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95" name="object 16795"/>
          <p:cNvSpPr/>
          <p:nvPr/>
        </p:nvSpPr>
        <p:spPr>
          <a:xfrm>
            <a:off x="4742065" y="45935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96" name="object 16796"/>
          <p:cNvSpPr/>
          <p:nvPr/>
        </p:nvSpPr>
        <p:spPr>
          <a:xfrm>
            <a:off x="4746510" y="48840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97" name="object 16797"/>
          <p:cNvSpPr/>
          <p:nvPr/>
        </p:nvSpPr>
        <p:spPr>
          <a:xfrm>
            <a:off x="4746256" y="4874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98" name="object 16798"/>
          <p:cNvSpPr/>
          <p:nvPr/>
        </p:nvSpPr>
        <p:spPr>
          <a:xfrm>
            <a:off x="4747399" y="49331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99" name="object 16799"/>
          <p:cNvSpPr/>
          <p:nvPr/>
        </p:nvSpPr>
        <p:spPr>
          <a:xfrm>
            <a:off x="4747272" y="49081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00" name="object 16800"/>
          <p:cNvSpPr/>
          <p:nvPr/>
        </p:nvSpPr>
        <p:spPr>
          <a:xfrm>
            <a:off x="4747018" y="4896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01" name="object 16801"/>
          <p:cNvSpPr/>
          <p:nvPr/>
        </p:nvSpPr>
        <p:spPr>
          <a:xfrm>
            <a:off x="4746891" y="48699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02" name="object 16802"/>
          <p:cNvSpPr/>
          <p:nvPr/>
        </p:nvSpPr>
        <p:spPr>
          <a:xfrm>
            <a:off x="4746383" y="4854575"/>
            <a:ext cx="635" cy="20320"/>
          </a:xfrm>
          <a:custGeom>
            <a:avLst/>
            <a:gdLst/>
            <a:ahLst/>
            <a:cxnLst/>
            <a:rect l="l" t="t" r="r" b="b"/>
            <a:pathLst>
              <a:path w="635" h="20320">
                <a:moveTo>
                  <a:pt x="0" y="20065"/>
                </a:moveTo>
                <a:lnTo>
                  <a:pt x="0" y="0"/>
                </a:lnTo>
                <a:lnTo>
                  <a:pt x="635" y="0"/>
                </a:lnTo>
                <a:lnTo>
                  <a:pt x="635" y="153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03" name="object 16803"/>
          <p:cNvSpPr/>
          <p:nvPr/>
        </p:nvSpPr>
        <p:spPr>
          <a:xfrm>
            <a:off x="4746129" y="48353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04" name="object 16804"/>
          <p:cNvSpPr/>
          <p:nvPr/>
        </p:nvSpPr>
        <p:spPr>
          <a:xfrm>
            <a:off x="4745875" y="48243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05" name="object 16805"/>
          <p:cNvSpPr/>
          <p:nvPr/>
        </p:nvSpPr>
        <p:spPr>
          <a:xfrm>
            <a:off x="4745748" y="48077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06" name="object 16806"/>
          <p:cNvSpPr/>
          <p:nvPr/>
        </p:nvSpPr>
        <p:spPr>
          <a:xfrm>
            <a:off x="4745494" y="47882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07" name="object 16807"/>
          <p:cNvSpPr/>
          <p:nvPr/>
        </p:nvSpPr>
        <p:spPr>
          <a:xfrm>
            <a:off x="4749304" y="4902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08" name="object 16808"/>
          <p:cNvSpPr/>
          <p:nvPr/>
        </p:nvSpPr>
        <p:spPr>
          <a:xfrm>
            <a:off x="4749177" y="48814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09" name="object 16809"/>
          <p:cNvSpPr/>
          <p:nvPr/>
        </p:nvSpPr>
        <p:spPr>
          <a:xfrm>
            <a:off x="4748923" y="48586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10" name="object 16810"/>
          <p:cNvSpPr/>
          <p:nvPr/>
        </p:nvSpPr>
        <p:spPr>
          <a:xfrm>
            <a:off x="4748796" y="48558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11" name="object 16811"/>
          <p:cNvSpPr/>
          <p:nvPr/>
        </p:nvSpPr>
        <p:spPr>
          <a:xfrm>
            <a:off x="4748542" y="48451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12" name="object 16812"/>
          <p:cNvSpPr/>
          <p:nvPr/>
        </p:nvSpPr>
        <p:spPr>
          <a:xfrm>
            <a:off x="4748415" y="48204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13" name="object 16813"/>
          <p:cNvSpPr/>
          <p:nvPr/>
        </p:nvSpPr>
        <p:spPr>
          <a:xfrm>
            <a:off x="4748161" y="48096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14" name="object 16814"/>
          <p:cNvSpPr/>
          <p:nvPr/>
        </p:nvSpPr>
        <p:spPr>
          <a:xfrm>
            <a:off x="4748034" y="47882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15" name="object 16815"/>
          <p:cNvSpPr/>
          <p:nvPr/>
        </p:nvSpPr>
        <p:spPr>
          <a:xfrm>
            <a:off x="4747780" y="47760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16" name="object 16816"/>
          <p:cNvSpPr/>
          <p:nvPr/>
        </p:nvSpPr>
        <p:spPr>
          <a:xfrm>
            <a:off x="4745748" y="4768088"/>
            <a:ext cx="2540" cy="20320"/>
          </a:xfrm>
          <a:custGeom>
            <a:avLst/>
            <a:gdLst/>
            <a:ahLst/>
            <a:cxnLst/>
            <a:rect l="l" t="t" r="r" b="b"/>
            <a:pathLst>
              <a:path w="2539" h="20320">
                <a:moveTo>
                  <a:pt x="0" y="20192"/>
                </a:moveTo>
                <a:lnTo>
                  <a:pt x="0" y="0"/>
                </a:lnTo>
                <a:lnTo>
                  <a:pt x="2286" y="0"/>
                </a:lnTo>
                <a:lnTo>
                  <a:pt x="2286" y="80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17" name="object 16817"/>
          <p:cNvSpPr/>
          <p:nvPr/>
        </p:nvSpPr>
        <p:spPr>
          <a:xfrm>
            <a:off x="4745367" y="4756277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1181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18" name="object 16818"/>
          <p:cNvSpPr/>
          <p:nvPr/>
        </p:nvSpPr>
        <p:spPr>
          <a:xfrm>
            <a:off x="4745113" y="473697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19" name="object 16819"/>
          <p:cNvSpPr/>
          <p:nvPr/>
        </p:nvSpPr>
        <p:spPr>
          <a:xfrm>
            <a:off x="4744986" y="47290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20" name="object 16820"/>
          <p:cNvSpPr/>
          <p:nvPr/>
        </p:nvSpPr>
        <p:spPr>
          <a:xfrm>
            <a:off x="4744732" y="47200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21" name="object 16821"/>
          <p:cNvSpPr/>
          <p:nvPr/>
        </p:nvSpPr>
        <p:spPr>
          <a:xfrm>
            <a:off x="4744605" y="4708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22" name="object 16822"/>
          <p:cNvSpPr/>
          <p:nvPr/>
        </p:nvSpPr>
        <p:spPr>
          <a:xfrm>
            <a:off x="4751844" y="48734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23" name="object 16823"/>
          <p:cNvSpPr/>
          <p:nvPr/>
        </p:nvSpPr>
        <p:spPr>
          <a:xfrm>
            <a:off x="4751590" y="48390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24" name="object 16824"/>
          <p:cNvSpPr/>
          <p:nvPr/>
        </p:nvSpPr>
        <p:spPr>
          <a:xfrm>
            <a:off x="4751463" y="4815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25" name="object 16825"/>
          <p:cNvSpPr/>
          <p:nvPr/>
        </p:nvSpPr>
        <p:spPr>
          <a:xfrm>
            <a:off x="4751209" y="47972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26" name="object 16826"/>
          <p:cNvSpPr/>
          <p:nvPr/>
        </p:nvSpPr>
        <p:spPr>
          <a:xfrm>
            <a:off x="4751082" y="47895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27" name="object 16827"/>
          <p:cNvSpPr/>
          <p:nvPr/>
        </p:nvSpPr>
        <p:spPr>
          <a:xfrm>
            <a:off x="4750828" y="47664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28" name="object 16828"/>
          <p:cNvSpPr/>
          <p:nvPr/>
        </p:nvSpPr>
        <p:spPr>
          <a:xfrm>
            <a:off x="4750701" y="47501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29" name="object 16829"/>
          <p:cNvSpPr/>
          <p:nvPr/>
        </p:nvSpPr>
        <p:spPr>
          <a:xfrm>
            <a:off x="4750447" y="47391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30" name="object 16830"/>
          <p:cNvSpPr/>
          <p:nvPr/>
        </p:nvSpPr>
        <p:spPr>
          <a:xfrm>
            <a:off x="4750320" y="47191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31" name="object 16831"/>
          <p:cNvSpPr/>
          <p:nvPr/>
        </p:nvSpPr>
        <p:spPr>
          <a:xfrm>
            <a:off x="4750066" y="47039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32" name="object 16832"/>
          <p:cNvSpPr/>
          <p:nvPr/>
        </p:nvSpPr>
        <p:spPr>
          <a:xfrm>
            <a:off x="4749939" y="4694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33" name="object 16833"/>
          <p:cNvSpPr/>
          <p:nvPr/>
        </p:nvSpPr>
        <p:spPr>
          <a:xfrm>
            <a:off x="4749685" y="4683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34" name="object 16834"/>
          <p:cNvSpPr/>
          <p:nvPr/>
        </p:nvSpPr>
        <p:spPr>
          <a:xfrm>
            <a:off x="4744732" y="4674615"/>
            <a:ext cx="5715" cy="33655"/>
          </a:xfrm>
          <a:custGeom>
            <a:avLst/>
            <a:gdLst/>
            <a:ahLst/>
            <a:cxnLst/>
            <a:rect l="l" t="t" r="r" b="b"/>
            <a:pathLst>
              <a:path w="5714" h="33654">
                <a:moveTo>
                  <a:pt x="0" y="33654"/>
                </a:moveTo>
                <a:lnTo>
                  <a:pt x="0" y="0"/>
                </a:lnTo>
                <a:lnTo>
                  <a:pt x="5207" y="0"/>
                </a:lnTo>
                <a:lnTo>
                  <a:pt x="5207" y="92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35" name="object 16835"/>
          <p:cNvSpPr/>
          <p:nvPr/>
        </p:nvSpPr>
        <p:spPr>
          <a:xfrm>
            <a:off x="4744351" y="4662678"/>
            <a:ext cx="3175" cy="100330"/>
          </a:xfrm>
          <a:custGeom>
            <a:avLst/>
            <a:gdLst/>
            <a:ahLst/>
            <a:cxnLst/>
            <a:rect l="l" t="t" r="r" b="b"/>
            <a:pathLst>
              <a:path w="3175" h="100329">
                <a:moveTo>
                  <a:pt x="0" y="100329"/>
                </a:moveTo>
                <a:lnTo>
                  <a:pt x="0" y="0"/>
                </a:lnTo>
                <a:lnTo>
                  <a:pt x="3048" y="0"/>
                </a:lnTo>
                <a:lnTo>
                  <a:pt x="3048" y="119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36" name="object 16836"/>
          <p:cNvSpPr/>
          <p:nvPr/>
        </p:nvSpPr>
        <p:spPr>
          <a:xfrm>
            <a:off x="4744224" y="465645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6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37" name="object 16837"/>
          <p:cNvSpPr/>
          <p:nvPr/>
        </p:nvSpPr>
        <p:spPr>
          <a:xfrm>
            <a:off x="4743970" y="464870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38" name="object 16838"/>
          <p:cNvSpPr/>
          <p:nvPr/>
        </p:nvSpPr>
        <p:spPr>
          <a:xfrm>
            <a:off x="4743843" y="46254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39" name="object 16839"/>
          <p:cNvSpPr/>
          <p:nvPr/>
        </p:nvSpPr>
        <p:spPr>
          <a:xfrm>
            <a:off x="4743589" y="4609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40" name="object 16840"/>
          <p:cNvSpPr/>
          <p:nvPr/>
        </p:nvSpPr>
        <p:spPr>
          <a:xfrm>
            <a:off x="4743462" y="4604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41" name="object 16841"/>
          <p:cNvSpPr/>
          <p:nvPr/>
        </p:nvSpPr>
        <p:spPr>
          <a:xfrm>
            <a:off x="4743208" y="45982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42" name="object 16842"/>
          <p:cNvSpPr/>
          <p:nvPr/>
        </p:nvSpPr>
        <p:spPr>
          <a:xfrm>
            <a:off x="4743081" y="4595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43" name="object 16843"/>
          <p:cNvSpPr/>
          <p:nvPr/>
        </p:nvSpPr>
        <p:spPr>
          <a:xfrm>
            <a:off x="4742827" y="45866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44" name="object 16844"/>
          <p:cNvSpPr/>
          <p:nvPr/>
        </p:nvSpPr>
        <p:spPr>
          <a:xfrm>
            <a:off x="4742700" y="45728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45" name="object 16845"/>
          <p:cNvSpPr/>
          <p:nvPr/>
        </p:nvSpPr>
        <p:spPr>
          <a:xfrm>
            <a:off x="4742446" y="4570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46" name="object 16846"/>
          <p:cNvSpPr/>
          <p:nvPr/>
        </p:nvSpPr>
        <p:spPr>
          <a:xfrm>
            <a:off x="4742192" y="4565903"/>
            <a:ext cx="635" cy="27940"/>
          </a:xfrm>
          <a:custGeom>
            <a:avLst/>
            <a:gdLst/>
            <a:ahLst/>
            <a:cxnLst/>
            <a:rect l="l" t="t" r="r" b="b"/>
            <a:pathLst>
              <a:path w="635" h="27939">
                <a:moveTo>
                  <a:pt x="0" y="27686"/>
                </a:moveTo>
                <a:lnTo>
                  <a:pt x="0" y="0"/>
                </a:lnTo>
                <a:lnTo>
                  <a:pt x="508" y="0"/>
                </a:lnTo>
                <a:lnTo>
                  <a:pt x="508" y="5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47" name="object 16847"/>
          <p:cNvSpPr/>
          <p:nvPr/>
        </p:nvSpPr>
        <p:spPr>
          <a:xfrm>
            <a:off x="4741938" y="45612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48" name="object 16848"/>
          <p:cNvSpPr/>
          <p:nvPr/>
        </p:nvSpPr>
        <p:spPr>
          <a:xfrm>
            <a:off x="4741684" y="45432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49" name="object 16849"/>
          <p:cNvSpPr/>
          <p:nvPr/>
        </p:nvSpPr>
        <p:spPr>
          <a:xfrm>
            <a:off x="4741557" y="45350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50" name="object 16850"/>
          <p:cNvSpPr/>
          <p:nvPr/>
        </p:nvSpPr>
        <p:spPr>
          <a:xfrm>
            <a:off x="4741303" y="4522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51" name="object 16851"/>
          <p:cNvSpPr/>
          <p:nvPr/>
        </p:nvSpPr>
        <p:spPr>
          <a:xfrm>
            <a:off x="4741176" y="45208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52" name="object 16852"/>
          <p:cNvSpPr/>
          <p:nvPr/>
        </p:nvSpPr>
        <p:spPr>
          <a:xfrm>
            <a:off x="4740922" y="45137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53" name="object 16853"/>
          <p:cNvSpPr/>
          <p:nvPr/>
        </p:nvSpPr>
        <p:spPr>
          <a:xfrm>
            <a:off x="4740795" y="45054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54" name="object 16854"/>
          <p:cNvSpPr/>
          <p:nvPr/>
        </p:nvSpPr>
        <p:spPr>
          <a:xfrm>
            <a:off x="4740541" y="44691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55" name="object 16855"/>
          <p:cNvSpPr/>
          <p:nvPr/>
        </p:nvSpPr>
        <p:spPr>
          <a:xfrm>
            <a:off x="4740414" y="4461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56" name="object 16856"/>
          <p:cNvSpPr/>
          <p:nvPr/>
        </p:nvSpPr>
        <p:spPr>
          <a:xfrm>
            <a:off x="4740160" y="44457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57" name="object 16857"/>
          <p:cNvSpPr/>
          <p:nvPr/>
        </p:nvSpPr>
        <p:spPr>
          <a:xfrm>
            <a:off x="4740033" y="44405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58" name="object 16858"/>
          <p:cNvSpPr/>
          <p:nvPr/>
        </p:nvSpPr>
        <p:spPr>
          <a:xfrm>
            <a:off x="4739779" y="44268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59" name="object 16859"/>
          <p:cNvSpPr/>
          <p:nvPr/>
        </p:nvSpPr>
        <p:spPr>
          <a:xfrm>
            <a:off x="4739652" y="44201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60" name="object 16860"/>
          <p:cNvSpPr/>
          <p:nvPr/>
        </p:nvSpPr>
        <p:spPr>
          <a:xfrm>
            <a:off x="4739398" y="44143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61" name="object 16861"/>
          <p:cNvSpPr/>
          <p:nvPr/>
        </p:nvSpPr>
        <p:spPr>
          <a:xfrm>
            <a:off x="4735080" y="4403216"/>
            <a:ext cx="5080" cy="80010"/>
          </a:xfrm>
          <a:custGeom>
            <a:avLst/>
            <a:gdLst/>
            <a:ahLst/>
            <a:cxnLst/>
            <a:rect l="l" t="t" r="r" b="b"/>
            <a:pathLst>
              <a:path w="5079" h="80010">
                <a:moveTo>
                  <a:pt x="0" y="79501"/>
                </a:moveTo>
                <a:lnTo>
                  <a:pt x="0" y="0"/>
                </a:lnTo>
                <a:lnTo>
                  <a:pt x="4572" y="0"/>
                </a:lnTo>
                <a:lnTo>
                  <a:pt x="4572" y="111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62" name="object 16862"/>
          <p:cNvSpPr/>
          <p:nvPr/>
        </p:nvSpPr>
        <p:spPr>
          <a:xfrm>
            <a:off x="4731778" y="4351146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588" y="0"/>
                </a:lnTo>
                <a:lnTo>
                  <a:pt x="5588" y="5207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63" name="object 16863"/>
          <p:cNvSpPr/>
          <p:nvPr/>
        </p:nvSpPr>
        <p:spPr>
          <a:xfrm>
            <a:off x="4731524" y="4348098"/>
            <a:ext cx="3175" cy="129539"/>
          </a:xfrm>
          <a:custGeom>
            <a:avLst/>
            <a:gdLst/>
            <a:ahLst/>
            <a:cxnLst/>
            <a:rect l="l" t="t" r="r" b="b"/>
            <a:pathLst>
              <a:path w="3175" h="129539">
                <a:moveTo>
                  <a:pt x="0" y="129032"/>
                </a:moveTo>
                <a:lnTo>
                  <a:pt x="0" y="0"/>
                </a:lnTo>
                <a:lnTo>
                  <a:pt x="3048" y="0"/>
                </a:lnTo>
                <a:lnTo>
                  <a:pt x="3048" y="30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64" name="object 16864"/>
          <p:cNvSpPr/>
          <p:nvPr/>
        </p:nvSpPr>
        <p:spPr>
          <a:xfrm>
            <a:off x="4731270" y="433666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114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65" name="object 16865"/>
          <p:cNvSpPr/>
          <p:nvPr/>
        </p:nvSpPr>
        <p:spPr>
          <a:xfrm>
            <a:off x="4731016" y="432892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77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66" name="object 16866"/>
          <p:cNvSpPr/>
          <p:nvPr/>
        </p:nvSpPr>
        <p:spPr>
          <a:xfrm>
            <a:off x="4730889" y="43228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67" name="object 16867"/>
          <p:cNvSpPr/>
          <p:nvPr/>
        </p:nvSpPr>
        <p:spPr>
          <a:xfrm>
            <a:off x="4730635" y="43051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68" name="object 16868"/>
          <p:cNvSpPr/>
          <p:nvPr/>
        </p:nvSpPr>
        <p:spPr>
          <a:xfrm>
            <a:off x="4730508" y="42903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69" name="object 16869"/>
          <p:cNvSpPr/>
          <p:nvPr/>
        </p:nvSpPr>
        <p:spPr>
          <a:xfrm>
            <a:off x="4730254" y="42765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70" name="object 16870"/>
          <p:cNvSpPr/>
          <p:nvPr/>
        </p:nvSpPr>
        <p:spPr>
          <a:xfrm>
            <a:off x="4730127" y="4232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71" name="object 16871"/>
          <p:cNvSpPr/>
          <p:nvPr/>
        </p:nvSpPr>
        <p:spPr>
          <a:xfrm>
            <a:off x="4729746" y="4220464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254" y="-4762"/>
                </a:moveTo>
                <a:lnTo>
                  <a:pt x="254" y="5568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72" name="object 16872"/>
          <p:cNvSpPr/>
          <p:nvPr/>
        </p:nvSpPr>
        <p:spPr>
          <a:xfrm>
            <a:off x="4632591" y="4212716"/>
            <a:ext cx="97790" cy="13335"/>
          </a:xfrm>
          <a:custGeom>
            <a:avLst/>
            <a:gdLst/>
            <a:ahLst/>
            <a:cxnLst/>
            <a:rect l="l" t="t" r="r" b="b"/>
            <a:pathLst>
              <a:path w="97789" h="13335">
                <a:moveTo>
                  <a:pt x="0" y="12953"/>
                </a:moveTo>
                <a:lnTo>
                  <a:pt x="0" y="0"/>
                </a:lnTo>
                <a:lnTo>
                  <a:pt x="97409" y="0"/>
                </a:lnTo>
                <a:lnTo>
                  <a:pt x="97409" y="77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73" name="object 16873"/>
          <p:cNvSpPr/>
          <p:nvPr/>
        </p:nvSpPr>
        <p:spPr>
          <a:xfrm>
            <a:off x="4632083" y="4108450"/>
            <a:ext cx="49530" cy="104775"/>
          </a:xfrm>
          <a:custGeom>
            <a:avLst/>
            <a:gdLst/>
            <a:ahLst/>
            <a:cxnLst/>
            <a:rect l="l" t="t" r="r" b="b"/>
            <a:pathLst>
              <a:path w="49529" h="104775">
                <a:moveTo>
                  <a:pt x="0" y="100457"/>
                </a:moveTo>
                <a:lnTo>
                  <a:pt x="0" y="0"/>
                </a:lnTo>
                <a:lnTo>
                  <a:pt x="49149" y="0"/>
                </a:lnTo>
                <a:lnTo>
                  <a:pt x="49149" y="1042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74" name="object 16874"/>
          <p:cNvSpPr/>
          <p:nvPr/>
        </p:nvSpPr>
        <p:spPr>
          <a:xfrm>
            <a:off x="4631829" y="4091178"/>
            <a:ext cx="25400" cy="100330"/>
          </a:xfrm>
          <a:custGeom>
            <a:avLst/>
            <a:gdLst/>
            <a:ahLst/>
            <a:cxnLst/>
            <a:rect l="l" t="t" r="r" b="b"/>
            <a:pathLst>
              <a:path w="25400" h="100329">
                <a:moveTo>
                  <a:pt x="0" y="100330"/>
                </a:moveTo>
                <a:lnTo>
                  <a:pt x="0" y="0"/>
                </a:lnTo>
                <a:lnTo>
                  <a:pt x="24892" y="0"/>
                </a:lnTo>
                <a:lnTo>
                  <a:pt x="24892" y="172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75" name="object 16875"/>
          <p:cNvSpPr/>
          <p:nvPr/>
        </p:nvSpPr>
        <p:spPr>
          <a:xfrm>
            <a:off x="4320425" y="4056126"/>
            <a:ext cx="323850" cy="43815"/>
          </a:xfrm>
          <a:custGeom>
            <a:avLst/>
            <a:gdLst/>
            <a:ahLst/>
            <a:cxnLst/>
            <a:rect l="l" t="t" r="r" b="b"/>
            <a:pathLst>
              <a:path w="323850" h="43814">
                <a:moveTo>
                  <a:pt x="0" y="43815"/>
                </a:moveTo>
                <a:lnTo>
                  <a:pt x="0" y="0"/>
                </a:lnTo>
                <a:lnTo>
                  <a:pt x="323850" y="0"/>
                </a:lnTo>
                <a:lnTo>
                  <a:pt x="323850" y="3505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76" name="object 16876"/>
          <p:cNvSpPr/>
          <p:nvPr/>
        </p:nvSpPr>
        <p:spPr>
          <a:xfrm>
            <a:off x="4319155" y="3891407"/>
            <a:ext cx="163195" cy="165100"/>
          </a:xfrm>
          <a:custGeom>
            <a:avLst/>
            <a:gdLst/>
            <a:ahLst/>
            <a:cxnLst/>
            <a:rect l="l" t="t" r="r" b="b"/>
            <a:pathLst>
              <a:path w="163195" h="165100">
                <a:moveTo>
                  <a:pt x="0" y="100456"/>
                </a:moveTo>
                <a:lnTo>
                  <a:pt x="0" y="0"/>
                </a:lnTo>
                <a:lnTo>
                  <a:pt x="163195" y="0"/>
                </a:lnTo>
                <a:lnTo>
                  <a:pt x="163195" y="1647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77" name="object 16877"/>
          <p:cNvSpPr/>
          <p:nvPr/>
        </p:nvSpPr>
        <p:spPr>
          <a:xfrm>
            <a:off x="4312932" y="3875913"/>
            <a:ext cx="88265" cy="123825"/>
          </a:xfrm>
          <a:custGeom>
            <a:avLst/>
            <a:gdLst/>
            <a:ahLst/>
            <a:cxnLst/>
            <a:rect l="l" t="t" r="r" b="b"/>
            <a:pathLst>
              <a:path w="88264" h="123825">
                <a:moveTo>
                  <a:pt x="0" y="123698"/>
                </a:moveTo>
                <a:lnTo>
                  <a:pt x="0" y="0"/>
                </a:lnTo>
                <a:lnTo>
                  <a:pt x="87757" y="0"/>
                </a:lnTo>
                <a:lnTo>
                  <a:pt x="87757" y="154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78" name="object 16878"/>
          <p:cNvSpPr/>
          <p:nvPr/>
        </p:nvSpPr>
        <p:spPr>
          <a:xfrm>
            <a:off x="4308106" y="3865498"/>
            <a:ext cx="48895" cy="52069"/>
          </a:xfrm>
          <a:custGeom>
            <a:avLst/>
            <a:gdLst/>
            <a:ahLst/>
            <a:cxnLst/>
            <a:rect l="l" t="t" r="r" b="b"/>
            <a:pathLst>
              <a:path w="48895" h="52070">
                <a:moveTo>
                  <a:pt x="0" y="52070"/>
                </a:moveTo>
                <a:lnTo>
                  <a:pt x="0" y="0"/>
                </a:lnTo>
                <a:lnTo>
                  <a:pt x="48641" y="0"/>
                </a:lnTo>
                <a:lnTo>
                  <a:pt x="48641" y="104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79" name="object 16879"/>
          <p:cNvSpPr/>
          <p:nvPr/>
        </p:nvSpPr>
        <p:spPr>
          <a:xfrm>
            <a:off x="4078490" y="3863975"/>
            <a:ext cx="254000" cy="165735"/>
          </a:xfrm>
          <a:custGeom>
            <a:avLst/>
            <a:gdLst/>
            <a:ahLst/>
            <a:cxnLst/>
            <a:rect l="l" t="t" r="r" b="b"/>
            <a:pathLst>
              <a:path w="254000" h="165735">
                <a:moveTo>
                  <a:pt x="0" y="165734"/>
                </a:moveTo>
                <a:lnTo>
                  <a:pt x="0" y="0"/>
                </a:lnTo>
                <a:lnTo>
                  <a:pt x="254000" y="0"/>
                </a:lnTo>
                <a:lnTo>
                  <a:pt x="254000" y="15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80" name="object 16880"/>
          <p:cNvSpPr/>
          <p:nvPr/>
        </p:nvSpPr>
        <p:spPr>
          <a:xfrm>
            <a:off x="4752733" y="43522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81" name="object 16881"/>
          <p:cNvSpPr/>
          <p:nvPr/>
        </p:nvSpPr>
        <p:spPr>
          <a:xfrm>
            <a:off x="4752606" y="4117340"/>
            <a:ext cx="635" cy="234950"/>
          </a:xfrm>
          <a:custGeom>
            <a:avLst/>
            <a:gdLst/>
            <a:ahLst/>
            <a:cxnLst/>
            <a:rect l="l" t="t" r="r" b="b"/>
            <a:pathLst>
              <a:path w="635" h="234950">
                <a:moveTo>
                  <a:pt x="126" y="-4762"/>
                </a:moveTo>
                <a:lnTo>
                  <a:pt x="126" y="23971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82" name="object 16882"/>
          <p:cNvSpPr/>
          <p:nvPr/>
        </p:nvSpPr>
        <p:spPr>
          <a:xfrm>
            <a:off x="4752352" y="40290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83" name="object 16883"/>
          <p:cNvSpPr/>
          <p:nvPr/>
        </p:nvSpPr>
        <p:spPr>
          <a:xfrm>
            <a:off x="4752225" y="39517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84" name="object 16884"/>
          <p:cNvSpPr/>
          <p:nvPr/>
        </p:nvSpPr>
        <p:spPr>
          <a:xfrm>
            <a:off x="4753114" y="42332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85" name="object 16885"/>
          <p:cNvSpPr/>
          <p:nvPr/>
        </p:nvSpPr>
        <p:spPr>
          <a:xfrm>
            <a:off x="4753495" y="42476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86" name="object 16886"/>
          <p:cNvSpPr/>
          <p:nvPr/>
        </p:nvSpPr>
        <p:spPr>
          <a:xfrm>
            <a:off x="4754257" y="4413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87" name="object 16887"/>
          <p:cNvSpPr/>
          <p:nvPr/>
        </p:nvSpPr>
        <p:spPr>
          <a:xfrm>
            <a:off x="4754130" y="4250309"/>
            <a:ext cx="635" cy="163195"/>
          </a:xfrm>
          <a:custGeom>
            <a:avLst/>
            <a:gdLst/>
            <a:ahLst/>
            <a:cxnLst/>
            <a:rect l="l" t="t" r="r" b="b"/>
            <a:pathLst>
              <a:path w="635" h="163195">
                <a:moveTo>
                  <a:pt x="126" y="-4762"/>
                </a:moveTo>
                <a:lnTo>
                  <a:pt x="126" y="16795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88" name="object 16888"/>
          <p:cNvSpPr/>
          <p:nvPr/>
        </p:nvSpPr>
        <p:spPr>
          <a:xfrm>
            <a:off x="4753876" y="42072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89" name="object 16889"/>
          <p:cNvSpPr/>
          <p:nvPr/>
        </p:nvSpPr>
        <p:spPr>
          <a:xfrm>
            <a:off x="4753622" y="4150740"/>
            <a:ext cx="635" cy="97155"/>
          </a:xfrm>
          <a:custGeom>
            <a:avLst/>
            <a:gdLst/>
            <a:ahLst/>
            <a:cxnLst/>
            <a:rect l="l" t="t" r="r" b="b"/>
            <a:pathLst>
              <a:path w="635" h="97154">
                <a:moveTo>
                  <a:pt x="254" y="-4762"/>
                </a:moveTo>
                <a:lnTo>
                  <a:pt x="254" y="10166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90" name="object 16890"/>
          <p:cNvSpPr/>
          <p:nvPr/>
        </p:nvSpPr>
        <p:spPr>
          <a:xfrm>
            <a:off x="4753241" y="4127119"/>
            <a:ext cx="635" cy="106680"/>
          </a:xfrm>
          <a:custGeom>
            <a:avLst/>
            <a:gdLst/>
            <a:ahLst/>
            <a:cxnLst/>
            <a:rect l="l" t="t" r="r" b="b"/>
            <a:pathLst>
              <a:path w="635" h="106679">
                <a:moveTo>
                  <a:pt x="317" y="-4762"/>
                </a:moveTo>
                <a:lnTo>
                  <a:pt x="317" y="11093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91" name="object 16891"/>
          <p:cNvSpPr/>
          <p:nvPr/>
        </p:nvSpPr>
        <p:spPr>
          <a:xfrm>
            <a:off x="4755654" y="45165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92" name="object 16892"/>
          <p:cNvSpPr/>
          <p:nvPr/>
        </p:nvSpPr>
        <p:spPr>
          <a:xfrm>
            <a:off x="4755400" y="4309236"/>
            <a:ext cx="635" cy="207645"/>
          </a:xfrm>
          <a:custGeom>
            <a:avLst/>
            <a:gdLst/>
            <a:ahLst/>
            <a:cxnLst/>
            <a:rect l="l" t="t" r="r" b="b"/>
            <a:pathLst>
              <a:path w="635" h="207645">
                <a:moveTo>
                  <a:pt x="126" y="-4762"/>
                </a:moveTo>
                <a:lnTo>
                  <a:pt x="126" y="21202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93" name="object 16893"/>
          <p:cNvSpPr/>
          <p:nvPr/>
        </p:nvSpPr>
        <p:spPr>
          <a:xfrm>
            <a:off x="4755273" y="4268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94" name="object 16894"/>
          <p:cNvSpPr/>
          <p:nvPr/>
        </p:nvSpPr>
        <p:spPr>
          <a:xfrm>
            <a:off x="4755019" y="42172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95" name="object 16895"/>
          <p:cNvSpPr/>
          <p:nvPr/>
        </p:nvSpPr>
        <p:spPr>
          <a:xfrm>
            <a:off x="4756162" y="42085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96" name="object 16896"/>
          <p:cNvSpPr/>
          <p:nvPr/>
        </p:nvSpPr>
        <p:spPr>
          <a:xfrm>
            <a:off x="4756035" y="41490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97" name="object 16897"/>
          <p:cNvSpPr/>
          <p:nvPr/>
        </p:nvSpPr>
        <p:spPr>
          <a:xfrm>
            <a:off x="4755273" y="4129023"/>
            <a:ext cx="1270" cy="88265"/>
          </a:xfrm>
          <a:custGeom>
            <a:avLst/>
            <a:gdLst/>
            <a:ahLst/>
            <a:cxnLst/>
            <a:rect l="l" t="t" r="r" b="b"/>
            <a:pathLst>
              <a:path w="1270" h="88264">
                <a:moveTo>
                  <a:pt x="444" y="-4762"/>
                </a:moveTo>
                <a:lnTo>
                  <a:pt x="444" y="93027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98" name="object 16898"/>
          <p:cNvSpPr/>
          <p:nvPr/>
        </p:nvSpPr>
        <p:spPr>
          <a:xfrm>
            <a:off x="4754892" y="4071620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99" name="object 16899"/>
          <p:cNvSpPr/>
          <p:nvPr/>
        </p:nvSpPr>
        <p:spPr>
          <a:xfrm>
            <a:off x="4754638" y="40083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00" name="object 16900"/>
          <p:cNvSpPr/>
          <p:nvPr/>
        </p:nvSpPr>
        <p:spPr>
          <a:xfrm>
            <a:off x="4753495" y="3982592"/>
            <a:ext cx="1905" cy="144780"/>
          </a:xfrm>
          <a:custGeom>
            <a:avLst/>
            <a:gdLst/>
            <a:ahLst/>
            <a:cxnLst/>
            <a:rect l="l" t="t" r="r" b="b"/>
            <a:pathLst>
              <a:path w="1904" h="144779">
                <a:moveTo>
                  <a:pt x="762" y="-4762"/>
                </a:moveTo>
                <a:lnTo>
                  <a:pt x="762" y="149288"/>
                </a:lnTo>
              </a:path>
            </a:pathLst>
          </a:custGeom>
          <a:ln w="1104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01" name="object 16901"/>
          <p:cNvSpPr/>
          <p:nvPr/>
        </p:nvSpPr>
        <p:spPr>
          <a:xfrm>
            <a:off x="4757559" y="4306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02" name="object 16902"/>
          <p:cNvSpPr/>
          <p:nvPr/>
        </p:nvSpPr>
        <p:spPr>
          <a:xfrm>
            <a:off x="4757305" y="4232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03" name="object 16903"/>
          <p:cNvSpPr/>
          <p:nvPr/>
        </p:nvSpPr>
        <p:spPr>
          <a:xfrm>
            <a:off x="4757178" y="4165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04" name="object 16904"/>
          <p:cNvSpPr/>
          <p:nvPr/>
        </p:nvSpPr>
        <p:spPr>
          <a:xfrm>
            <a:off x="4756924" y="41121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05" name="object 16905"/>
          <p:cNvSpPr/>
          <p:nvPr/>
        </p:nvSpPr>
        <p:spPr>
          <a:xfrm>
            <a:off x="4758321" y="42711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06" name="object 16906"/>
          <p:cNvSpPr/>
          <p:nvPr/>
        </p:nvSpPr>
        <p:spPr>
          <a:xfrm>
            <a:off x="4758067" y="41716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07" name="object 16907"/>
          <p:cNvSpPr/>
          <p:nvPr/>
        </p:nvSpPr>
        <p:spPr>
          <a:xfrm>
            <a:off x="4757940" y="40933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08" name="object 16908"/>
          <p:cNvSpPr/>
          <p:nvPr/>
        </p:nvSpPr>
        <p:spPr>
          <a:xfrm>
            <a:off x="4757178" y="4062729"/>
            <a:ext cx="1270" cy="49530"/>
          </a:xfrm>
          <a:custGeom>
            <a:avLst/>
            <a:gdLst/>
            <a:ahLst/>
            <a:cxnLst/>
            <a:rect l="l" t="t" r="r" b="b"/>
            <a:pathLst>
              <a:path w="1270" h="49529">
                <a:moveTo>
                  <a:pt x="0" y="49402"/>
                </a:moveTo>
                <a:lnTo>
                  <a:pt x="0" y="0"/>
                </a:lnTo>
                <a:lnTo>
                  <a:pt x="889" y="0"/>
                </a:lnTo>
                <a:lnTo>
                  <a:pt x="889" y="306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09" name="object 16909"/>
          <p:cNvSpPr/>
          <p:nvPr/>
        </p:nvSpPr>
        <p:spPr>
          <a:xfrm>
            <a:off x="4756797" y="402755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10" name="object 16910"/>
          <p:cNvSpPr/>
          <p:nvPr/>
        </p:nvSpPr>
        <p:spPr>
          <a:xfrm>
            <a:off x="4756543" y="3951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11" name="object 16911"/>
          <p:cNvSpPr/>
          <p:nvPr/>
        </p:nvSpPr>
        <p:spPr>
          <a:xfrm>
            <a:off x="4754257" y="3923410"/>
            <a:ext cx="3175" cy="59690"/>
          </a:xfrm>
          <a:custGeom>
            <a:avLst/>
            <a:gdLst/>
            <a:ahLst/>
            <a:cxnLst/>
            <a:rect l="l" t="t" r="r" b="b"/>
            <a:pathLst>
              <a:path w="3175" h="59689">
                <a:moveTo>
                  <a:pt x="0" y="59181"/>
                </a:moveTo>
                <a:lnTo>
                  <a:pt x="0" y="0"/>
                </a:lnTo>
                <a:lnTo>
                  <a:pt x="2667" y="0"/>
                </a:lnTo>
                <a:lnTo>
                  <a:pt x="2667" y="2844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12" name="object 16912"/>
          <p:cNvSpPr/>
          <p:nvPr/>
        </p:nvSpPr>
        <p:spPr>
          <a:xfrm>
            <a:off x="4752352" y="3781805"/>
            <a:ext cx="3175" cy="170180"/>
          </a:xfrm>
          <a:custGeom>
            <a:avLst/>
            <a:gdLst/>
            <a:ahLst/>
            <a:cxnLst/>
            <a:rect l="l" t="t" r="r" b="b"/>
            <a:pathLst>
              <a:path w="3175" h="170179">
                <a:moveTo>
                  <a:pt x="0" y="169925"/>
                </a:moveTo>
                <a:lnTo>
                  <a:pt x="0" y="0"/>
                </a:lnTo>
                <a:lnTo>
                  <a:pt x="3175" y="0"/>
                </a:lnTo>
                <a:lnTo>
                  <a:pt x="3175" y="1416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13" name="object 16913"/>
          <p:cNvSpPr/>
          <p:nvPr/>
        </p:nvSpPr>
        <p:spPr>
          <a:xfrm>
            <a:off x="4205490" y="3734180"/>
            <a:ext cx="548640" cy="130175"/>
          </a:xfrm>
          <a:custGeom>
            <a:avLst/>
            <a:gdLst/>
            <a:ahLst/>
            <a:cxnLst/>
            <a:rect l="l" t="t" r="r" b="b"/>
            <a:pathLst>
              <a:path w="548639" h="130175">
                <a:moveTo>
                  <a:pt x="0" y="129794"/>
                </a:moveTo>
                <a:lnTo>
                  <a:pt x="0" y="0"/>
                </a:lnTo>
                <a:lnTo>
                  <a:pt x="548513" y="0"/>
                </a:lnTo>
                <a:lnTo>
                  <a:pt x="548513" y="476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14" name="object 16914"/>
          <p:cNvSpPr/>
          <p:nvPr/>
        </p:nvSpPr>
        <p:spPr>
          <a:xfrm>
            <a:off x="4001909" y="3724909"/>
            <a:ext cx="478155" cy="264160"/>
          </a:xfrm>
          <a:custGeom>
            <a:avLst/>
            <a:gdLst/>
            <a:ahLst/>
            <a:cxnLst/>
            <a:rect l="l" t="t" r="r" b="b"/>
            <a:pathLst>
              <a:path w="478154" h="264160">
                <a:moveTo>
                  <a:pt x="0" y="263778"/>
                </a:moveTo>
                <a:lnTo>
                  <a:pt x="0" y="0"/>
                </a:lnTo>
                <a:lnTo>
                  <a:pt x="477773" y="0"/>
                </a:lnTo>
                <a:lnTo>
                  <a:pt x="477773" y="927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15" name="object 16915"/>
          <p:cNvSpPr/>
          <p:nvPr/>
        </p:nvSpPr>
        <p:spPr>
          <a:xfrm>
            <a:off x="3998988" y="3684270"/>
            <a:ext cx="241935" cy="46355"/>
          </a:xfrm>
          <a:custGeom>
            <a:avLst/>
            <a:gdLst/>
            <a:ahLst/>
            <a:cxnLst/>
            <a:rect l="l" t="t" r="r" b="b"/>
            <a:pathLst>
              <a:path w="241935" h="46354">
                <a:moveTo>
                  <a:pt x="0" y="46354"/>
                </a:moveTo>
                <a:lnTo>
                  <a:pt x="0" y="0"/>
                </a:lnTo>
                <a:lnTo>
                  <a:pt x="241808" y="0"/>
                </a:lnTo>
                <a:lnTo>
                  <a:pt x="241808" y="406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16" name="object 16916"/>
          <p:cNvSpPr/>
          <p:nvPr/>
        </p:nvSpPr>
        <p:spPr>
          <a:xfrm>
            <a:off x="4759083" y="43061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17" name="object 16917"/>
          <p:cNvSpPr/>
          <p:nvPr/>
        </p:nvSpPr>
        <p:spPr>
          <a:xfrm>
            <a:off x="4758829" y="4223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18" name="object 16918"/>
          <p:cNvSpPr/>
          <p:nvPr/>
        </p:nvSpPr>
        <p:spPr>
          <a:xfrm>
            <a:off x="4758702" y="4119753"/>
            <a:ext cx="635" cy="103505"/>
          </a:xfrm>
          <a:custGeom>
            <a:avLst/>
            <a:gdLst/>
            <a:ahLst/>
            <a:cxnLst/>
            <a:rect l="l" t="t" r="r" b="b"/>
            <a:pathLst>
              <a:path w="635" h="103504">
                <a:moveTo>
                  <a:pt x="126" y="-4762"/>
                </a:moveTo>
                <a:lnTo>
                  <a:pt x="126" y="10801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19" name="object 16919"/>
          <p:cNvSpPr/>
          <p:nvPr/>
        </p:nvSpPr>
        <p:spPr>
          <a:xfrm>
            <a:off x="4759591" y="42011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20" name="object 16920"/>
          <p:cNvSpPr/>
          <p:nvPr/>
        </p:nvSpPr>
        <p:spPr>
          <a:xfrm>
            <a:off x="4759972" y="4161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21" name="object 16921"/>
          <p:cNvSpPr/>
          <p:nvPr/>
        </p:nvSpPr>
        <p:spPr>
          <a:xfrm>
            <a:off x="4759718" y="4102989"/>
            <a:ext cx="635" cy="98425"/>
          </a:xfrm>
          <a:custGeom>
            <a:avLst/>
            <a:gdLst/>
            <a:ahLst/>
            <a:cxnLst/>
            <a:rect l="l" t="t" r="r" b="b"/>
            <a:pathLst>
              <a:path w="635" h="98425">
                <a:moveTo>
                  <a:pt x="190" y="-4762"/>
                </a:moveTo>
                <a:lnTo>
                  <a:pt x="190" y="10293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22" name="object 16922"/>
          <p:cNvSpPr/>
          <p:nvPr/>
        </p:nvSpPr>
        <p:spPr>
          <a:xfrm>
            <a:off x="4759464" y="40998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23" name="object 16923"/>
          <p:cNvSpPr/>
          <p:nvPr/>
        </p:nvSpPr>
        <p:spPr>
          <a:xfrm>
            <a:off x="4758829" y="4011803"/>
            <a:ext cx="1270" cy="107950"/>
          </a:xfrm>
          <a:custGeom>
            <a:avLst/>
            <a:gdLst/>
            <a:ahLst/>
            <a:cxnLst/>
            <a:rect l="l" t="t" r="r" b="b"/>
            <a:pathLst>
              <a:path w="1270" h="107950">
                <a:moveTo>
                  <a:pt x="444" y="-4762"/>
                </a:moveTo>
                <a:lnTo>
                  <a:pt x="444" y="11271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24" name="object 16924"/>
          <p:cNvSpPr/>
          <p:nvPr/>
        </p:nvSpPr>
        <p:spPr>
          <a:xfrm>
            <a:off x="4760353" y="39657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25" name="object 16925"/>
          <p:cNvSpPr/>
          <p:nvPr/>
        </p:nvSpPr>
        <p:spPr>
          <a:xfrm>
            <a:off x="4759210" y="3818763"/>
            <a:ext cx="1270" cy="193040"/>
          </a:xfrm>
          <a:custGeom>
            <a:avLst/>
            <a:gdLst/>
            <a:ahLst/>
            <a:cxnLst/>
            <a:rect l="l" t="t" r="r" b="b"/>
            <a:pathLst>
              <a:path w="1270" h="193039">
                <a:moveTo>
                  <a:pt x="635" y="-4762"/>
                </a:moveTo>
                <a:lnTo>
                  <a:pt x="635" y="197802"/>
                </a:lnTo>
              </a:path>
            </a:pathLst>
          </a:custGeom>
          <a:ln w="107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26" name="object 16926"/>
          <p:cNvSpPr/>
          <p:nvPr/>
        </p:nvSpPr>
        <p:spPr>
          <a:xfrm>
            <a:off x="4761115" y="4363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27" name="object 16927"/>
          <p:cNvSpPr/>
          <p:nvPr/>
        </p:nvSpPr>
        <p:spPr>
          <a:xfrm>
            <a:off x="4761496" y="43073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28" name="object 16928"/>
          <p:cNvSpPr/>
          <p:nvPr/>
        </p:nvSpPr>
        <p:spPr>
          <a:xfrm>
            <a:off x="4761242" y="4177791"/>
            <a:ext cx="635" cy="185420"/>
          </a:xfrm>
          <a:custGeom>
            <a:avLst/>
            <a:gdLst/>
            <a:ahLst/>
            <a:cxnLst/>
            <a:rect l="l" t="t" r="r" b="b"/>
            <a:pathLst>
              <a:path w="635" h="185420">
                <a:moveTo>
                  <a:pt x="190" y="-4762"/>
                </a:moveTo>
                <a:lnTo>
                  <a:pt x="190" y="19005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29" name="object 16929"/>
          <p:cNvSpPr/>
          <p:nvPr/>
        </p:nvSpPr>
        <p:spPr>
          <a:xfrm>
            <a:off x="4760988" y="41441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30" name="object 16930"/>
          <p:cNvSpPr/>
          <p:nvPr/>
        </p:nvSpPr>
        <p:spPr>
          <a:xfrm>
            <a:off x="4760734" y="40990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31" name="object 16931"/>
          <p:cNvSpPr/>
          <p:nvPr/>
        </p:nvSpPr>
        <p:spPr>
          <a:xfrm>
            <a:off x="4761877" y="4017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32" name="object 16932"/>
          <p:cNvSpPr/>
          <p:nvPr/>
        </p:nvSpPr>
        <p:spPr>
          <a:xfrm>
            <a:off x="4760988" y="3931920"/>
            <a:ext cx="1270" cy="167640"/>
          </a:xfrm>
          <a:custGeom>
            <a:avLst/>
            <a:gdLst/>
            <a:ahLst/>
            <a:cxnLst/>
            <a:rect l="l" t="t" r="r" b="b"/>
            <a:pathLst>
              <a:path w="1270" h="167639">
                <a:moveTo>
                  <a:pt x="507" y="-4762"/>
                </a:moveTo>
                <a:lnTo>
                  <a:pt x="507" y="171894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33" name="object 16933"/>
          <p:cNvSpPr/>
          <p:nvPr/>
        </p:nvSpPr>
        <p:spPr>
          <a:xfrm>
            <a:off x="4762639" y="43113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34" name="object 16934"/>
          <p:cNvSpPr/>
          <p:nvPr/>
        </p:nvSpPr>
        <p:spPr>
          <a:xfrm>
            <a:off x="4763401" y="4375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35" name="object 16935"/>
          <p:cNvSpPr/>
          <p:nvPr/>
        </p:nvSpPr>
        <p:spPr>
          <a:xfrm>
            <a:off x="4763274" y="43460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36" name="object 16936"/>
          <p:cNvSpPr/>
          <p:nvPr/>
        </p:nvSpPr>
        <p:spPr>
          <a:xfrm>
            <a:off x="4763020" y="4282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37" name="object 16937"/>
          <p:cNvSpPr/>
          <p:nvPr/>
        </p:nvSpPr>
        <p:spPr>
          <a:xfrm>
            <a:off x="4762766" y="4266310"/>
            <a:ext cx="635" cy="45085"/>
          </a:xfrm>
          <a:custGeom>
            <a:avLst/>
            <a:gdLst/>
            <a:ahLst/>
            <a:cxnLst/>
            <a:rect l="l" t="t" r="r" b="b"/>
            <a:pathLst>
              <a:path w="635" h="45085">
                <a:moveTo>
                  <a:pt x="254" y="-4762"/>
                </a:moveTo>
                <a:lnTo>
                  <a:pt x="254" y="4984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38" name="object 16938"/>
          <p:cNvSpPr/>
          <p:nvPr/>
        </p:nvSpPr>
        <p:spPr>
          <a:xfrm>
            <a:off x="4762512" y="4215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39" name="object 16939"/>
          <p:cNvSpPr/>
          <p:nvPr/>
        </p:nvSpPr>
        <p:spPr>
          <a:xfrm>
            <a:off x="4762258" y="4201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40" name="object 16940"/>
          <p:cNvSpPr/>
          <p:nvPr/>
        </p:nvSpPr>
        <p:spPr>
          <a:xfrm>
            <a:off x="4764036" y="4313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41" name="object 16941"/>
          <p:cNvSpPr/>
          <p:nvPr/>
        </p:nvSpPr>
        <p:spPr>
          <a:xfrm>
            <a:off x="4764417" y="42636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42" name="object 16942"/>
          <p:cNvSpPr/>
          <p:nvPr/>
        </p:nvSpPr>
        <p:spPr>
          <a:xfrm>
            <a:off x="4764798" y="43239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43" name="object 16943"/>
          <p:cNvSpPr/>
          <p:nvPr/>
        </p:nvSpPr>
        <p:spPr>
          <a:xfrm>
            <a:off x="4765179" y="42976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44" name="object 16944"/>
          <p:cNvSpPr/>
          <p:nvPr/>
        </p:nvSpPr>
        <p:spPr>
          <a:xfrm>
            <a:off x="4764925" y="4245355"/>
            <a:ext cx="635" cy="78740"/>
          </a:xfrm>
          <a:custGeom>
            <a:avLst/>
            <a:gdLst/>
            <a:ahLst/>
            <a:cxnLst/>
            <a:rect l="l" t="t" r="r" b="b"/>
            <a:pathLst>
              <a:path w="635" h="78739">
                <a:moveTo>
                  <a:pt x="190" y="-4762"/>
                </a:moveTo>
                <a:lnTo>
                  <a:pt x="190" y="8337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45" name="object 16945"/>
          <p:cNvSpPr/>
          <p:nvPr/>
        </p:nvSpPr>
        <p:spPr>
          <a:xfrm>
            <a:off x="4764544" y="4233036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0607"/>
                </a:moveTo>
                <a:lnTo>
                  <a:pt x="0" y="0"/>
                </a:lnTo>
                <a:lnTo>
                  <a:pt x="508" y="0"/>
                </a:lnTo>
                <a:lnTo>
                  <a:pt x="508" y="123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46" name="object 16946"/>
          <p:cNvSpPr/>
          <p:nvPr/>
        </p:nvSpPr>
        <p:spPr>
          <a:xfrm>
            <a:off x="4764163" y="4210430"/>
            <a:ext cx="635" cy="102870"/>
          </a:xfrm>
          <a:custGeom>
            <a:avLst/>
            <a:gdLst/>
            <a:ahLst/>
            <a:cxnLst/>
            <a:rect l="l" t="t" r="r" b="b"/>
            <a:pathLst>
              <a:path w="635" h="102870">
                <a:moveTo>
                  <a:pt x="317" y="-4762"/>
                </a:moveTo>
                <a:lnTo>
                  <a:pt x="317" y="10737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47" name="object 16947"/>
          <p:cNvSpPr/>
          <p:nvPr/>
        </p:nvSpPr>
        <p:spPr>
          <a:xfrm>
            <a:off x="4763782" y="4169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48" name="object 16948"/>
          <p:cNvSpPr/>
          <p:nvPr/>
        </p:nvSpPr>
        <p:spPr>
          <a:xfrm>
            <a:off x="4762512" y="4140834"/>
            <a:ext cx="1905" cy="60960"/>
          </a:xfrm>
          <a:custGeom>
            <a:avLst/>
            <a:gdLst/>
            <a:ahLst/>
            <a:cxnLst/>
            <a:rect l="l" t="t" r="r" b="b"/>
            <a:pathLst>
              <a:path w="1904" h="60960">
                <a:moveTo>
                  <a:pt x="0" y="60706"/>
                </a:moveTo>
                <a:lnTo>
                  <a:pt x="0" y="0"/>
                </a:lnTo>
                <a:lnTo>
                  <a:pt x="1651" y="0"/>
                </a:lnTo>
                <a:lnTo>
                  <a:pt x="1651" y="289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49" name="object 16949"/>
          <p:cNvSpPr/>
          <p:nvPr/>
        </p:nvSpPr>
        <p:spPr>
          <a:xfrm>
            <a:off x="4765560" y="41117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50" name="object 16950"/>
          <p:cNvSpPr/>
          <p:nvPr/>
        </p:nvSpPr>
        <p:spPr>
          <a:xfrm>
            <a:off x="4763274" y="4034409"/>
            <a:ext cx="2540" cy="106680"/>
          </a:xfrm>
          <a:custGeom>
            <a:avLst/>
            <a:gdLst/>
            <a:ahLst/>
            <a:cxnLst/>
            <a:rect l="l" t="t" r="r" b="b"/>
            <a:pathLst>
              <a:path w="2539" h="106679">
                <a:moveTo>
                  <a:pt x="0" y="106425"/>
                </a:moveTo>
                <a:lnTo>
                  <a:pt x="0" y="0"/>
                </a:lnTo>
                <a:lnTo>
                  <a:pt x="2413" y="0"/>
                </a:lnTo>
                <a:lnTo>
                  <a:pt x="2413" y="7734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51" name="object 16951"/>
          <p:cNvSpPr/>
          <p:nvPr/>
        </p:nvSpPr>
        <p:spPr>
          <a:xfrm>
            <a:off x="4766068" y="42409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52" name="object 16952"/>
          <p:cNvSpPr/>
          <p:nvPr/>
        </p:nvSpPr>
        <p:spPr>
          <a:xfrm>
            <a:off x="4765941" y="4128389"/>
            <a:ext cx="635" cy="113030"/>
          </a:xfrm>
          <a:custGeom>
            <a:avLst/>
            <a:gdLst/>
            <a:ahLst/>
            <a:cxnLst/>
            <a:rect l="l" t="t" r="r" b="b"/>
            <a:pathLst>
              <a:path w="635" h="113029">
                <a:moveTo>
                  <a:pt x="126" y="-4762"/>
                </a:moveTo>
                <a:lnTo>
                  <a:pt x="126" y="117284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53" name="object 16953"/>
          <p:cNvSpPr/>
          <p:nvPr/>
        </p:nvSpPr>
        <p:spPr>
          <a:xfrm>
            <a:off x="4767211" y="43775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54" name="object 16954"/>
          <p:cNvSpPr/>
          <p:nvPr/>
        </p:nvSpPr>
        <p:spPr>
          <a:xfrm>
            <a:off x="4767084" y="43506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55" name="object 16955"/>
          <p:cNvSpPr/>
          <p:nvPr/>
        </p:nvSpPr>
        <p:spPr>
          <a:xfrm>
            <a:off x="4767973" y="44109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56" name="object 16956"/>
          <p:cNvSpPr/>
          <p:nvPr/>
        </p:nvSpPr>
        <p:spPr>
          <a:xfrm>
            <a:off x="4767846" y="43826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57" name="object 16957"/>
          <p:cNvSpPr/>
          <p:nvPr/>
        </p:nvSpPr>
        <p:spPr>
          <a:xfrm>
            <a:off x="4768354" y="4359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58" name="object 16958"/>
          <p:cNvSpPr/>
          <p:nvPr/>
        </p:nvSpPr>
        <p:spPr>
          <a:xfrm>
            <a:off x="4767973" y="4333240"/>
            <a:ext cx="635" cy="49530"/>
          </a:xfrm>
          <a:custGeom>
            <a:avLst/>
            <a:gdLst/>
            <a:ahLst/>
            <a:cxnLst/>
            <a:rect l="l" t="t" r="r" b="b"/>
            <a:pathLst>
              <a:path w="635" h="49529">
                <a:moveTo>
                  <a:pt x="254" y="-4762"/>
                </a:moveTo>
                <a:lnTo>
                  <a:pt x="254" y="5416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59" name="object 16959"/>
          <p:cNvSpPr/>
          <p:nvPr/>
        </p:nvSpPr>
        <p:spPr>
          <a:xfrm>
            <a:off x="4767592" y="43072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60" name="object 16960"/>
          <p:cNvSpPr/>
          <p:nvPr/>
        </p:nvSpPr>
        <p:spPr>
          <a:xfrm>
            <a:off x="4767211" y="4280408"/>
            <a:ext cx="1270" cy="70485"/>
          </a:xfrm>
          <a:custGeom>
            <a:avLst/>
            <a:gdLst/>
            <a:ahLst/>
            <a:cxnLst/>
            <a:rect l="l" t="t" r="r" b="b"/>
            <a:pathLst>
              <a:path w="1270" h="70485">
                <a:moveTo>
                  <a:pt x="380" y="-4762"/>
                </a:moveTo>
                <a:lnTo>
                  <a:pt x="380" y="74993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61" name="object 16961"/>
          <p:cNvSpPr/>
          <p:nvPr/>
        </p:nvSpPr>
        <p:spPr>
          <a:xfrm>
            <a:off x="4766830" y="4154296"/>
            <a:ext cx="1270" cy="126364"/>
          </a:xfrm>
          <a:custGeom>
            <a:avLst/>
            <a:gdLst/>
            <a:ahLst/>
            <a:cxnLst/>
            <a:rect l="l" t="t" r="r" b="b"/>
            <a:pathLst>
              <a:path w="1270" h="126364">
                <a:moveTo>
                  <a:pt x="380" y="-4762"/>
                </a:moveTo>
                <a:lnTo>
                  <a:pt x="380" y="130873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62" name="object 16962"/>
          <p:cNvSpPr/>
          <p:nvPr/>
        </p:nvSpPr>
        <p:spPr>
          <a:xfrm>
            <a:off x="4766703" y="4094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63" name="object 16963"/>
          <p:cNvSpPr/>
          <p:nvPr/>
        </p:nvSpPr>
        <p:spPr>
          <a:xfrm>
            <a:off x="4766449" y="4046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64" name="object 16964"/>
          <p:cNvSpPr/>
          <p:nvPr/>
        </p:nvSpPr>
        <p:spPr>
          <a:xfrm>
            <a:off x="4766068" y="4025646"/>
            <a:ext cx="635" cy="102870"/>
          </a:xfrm>
          <a:custGeom>
            <a:avLst/>
            <a:gdLst/>
            <a:ahLst/>
            <a:cxnLst/>
            <a:rect l="l" t="t" r="r" b="b"/>
            <a:pathLst>
              <a:path w="635" h="102870">
                <a:moveTo>
                  <a:pt x="317" y="-4762"/>
                </a:moveTo>
                <a:lnTo>
                  <a:pt x="317" y="10750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65" name="object 16965"/>
          <p:cNvSpPr/>
          <p:nvPr/>
        </p:nvSpPr>
        <p:spPr>
          <a:xfrm>
            <a:off x="4764417" y="3962019"/>
            <a:ext cx="2540" cy="72390"/>
          </a:xfrm>
          <a:custGeom>
            <a:avLst/>
            <a:gdLst/>
            <a:ahLst/>
            <a:cxnLst/>
            <a:rect l="l" t="t" r="r" b="b"/>
            <a:pathLst>
              <a:path w="2539" h="72389">
                <a:moveTo>
                  <a:pt x="0" y="72390"/>
                </a:moveTo>
                <a:lnTo>
                  <a:pt x="0" y="0"/>
                </a:lnTo>
                <a:lnTo>
                  <a:pt x="2032" y="0"/>
                </a:lnTo>
                <a:lnTo>
                  <a:pt x="2032" y="636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66" name="object 16966"/>
          <p:cNvSpPr/>
          <p:nvPr/>
        </p:nvSpPr>
        <p:spPr>
          <a:xfrm>
            <a:off x="4769370" y="43171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67" name="object 16967"/>
          <p:cNvSpPr/>
          <p:nvPr/>
        </p:nvSpPr>
        <p:spPr>
          <a:xfrm>
            <a:off x="4769116" y="4167759"/>
            <a:ext cx="635" cy="149860"/>
          </a:xfrm>
          <a:custGeom>
            <a:avLst/>
            <a:gdLst/>
            <a:ahLst/>
            <a:cxnLst/>
            <a:rect l="l" t="t" r="r" b="b"/>
            <a:pathLst>
              <a:path w="635" h="149860">
                <a:moveTo>
                  <a:pt x="190" y="-4762"/>
                </a:moveTo>
                <a:lnTo>
                  <a:pt x="190" y="15411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68" name="object 16968"/>
          <p:cNvSpPr/>
          <p:nvPr/>
        </p:nvSpPr>
        <p:spPr>
          <a:xfrm>
            <a:off x="4768989" y="41390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69" name="object 16969"/>
          <p:cNvSpPr/>
          <p:nvPr/>
        </p:nvSpPr>
        <p:spPr>
          <a:xfrm>
            <a:off x="4769878" y="43966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70" name="object 16970"/>
          <p:cNvSpPr/>
          <p:nvPr/>
        </p:nvSpPr>
        <p:spPr>
          <a:xfrm>
            <a:off x="4769751" y="4214240"/>
            <a:ext cx="635" cy="182880"/>
          </a:xfrm>
          <a:custGeom>
            <a:avLst/>
            <a:gdLst/>
            <a:ahLst/>
            <a:cxnLst/>
            <a:rect l="l" t="t" r="r" b="b"/>
            <a:pathLst>
              <a:path w="635" h="182879">
                <a:moveTo>
                  <a:pt x="126" y="-4762"/>
                </a:moveTo>
                <a:lnTo>
                  <a:pt x="126" y="187134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71" name="object 16971"/>
          <p:cNvSpPr/>
          <p:nvPr/>
        </p:nvSpPr>
        <p:spPr>
          <a:xfrm>
            <a:off x="4770894" y="44061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72" name="object 16972"/>
          <p:cNvSpPr/>
          <p:nvPr/>
        </p:nvSpPr>
        <p:spPr>
          <a:xfrm>
            <a:off x="4770640" y="43549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73" name="object 16973"/>
          <p:cNvSpPr/>
          <p:nvPr/>
        </p:nvSpPr>
        <p:spPr>
          <a:xfrm>
            <a:off x="4770513" y="42928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74" name="object 16974"/>
          <p:cNvSpPr/>
          <p:nvPr/>
        </p:nvSpPr>
        <p:spPr>
          <a:xfrm>
            <a:off x="4770259" y="42835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75" name="object 16975"/>
          <p:cNvSpPr/>
          <p:nvPr/>
        </p:nvSpPr>
        <p:spPr>
          <a:xfrm>
            <a:off x="4771275" y="4259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76" name="object 16976"/>
          <p:cNvSpPr/>
          <p:nvPr/>
        </p:nvSpPr>
        <p:spPr>
          <a:xfrm>
            <a:off x="4772037" y="45020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77" name="object 16977"/>
          <p:cNvSpPr/>
          <p:nvPr/>
        </p:nvSpPr>
        <p:spPr>
          <a:xfrm>
            <a:off x="4772418" y="44490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78" name="object 16978"/>
          <p:cNvSpPr/>
          <p:nvPr/>
        </p:nvSpPr>
        <p:spPr>
          <a:xfrm>
            <a:off x="4772164" y="4388865"/>
            <a:ext cx="635" cy="113664"/>
          </a:xfrm>
          <a:custGeom>
            <a:avLst/>
            <a:gdLst/>
            <a:ahLst/>
            <a:cxnLst/>
            <a:rect l="l" t="t" r="r" b="b"/>
            <a:pathLst>
              <a:path w="635" h="113664">
                <a:moveTo>
                  <a:pt x="190" y="-4762"/>
                </a:moveTo>
                <a:lnTo>
                  <a:pt x="190" y="1179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79" name="object 16979"/>
          <p:cNvSpPr/>
          <p:nvPr/>
        </p:nvSpPr>
        <p:spPr>
          <a:xfrm>
            <a:off x="4772799" y="43760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80" name="object 16980"/>
          <p:cNvSpPr/>
          <p:nvPr/>
        </p:nvSpPr>
        <p:spPr>
          <a:xfrm>
            <a:off x="4772291" y="4312030"/>
            <a:ext cx="635" cy="76835"/>
          </a:xfrm>
          <a:custGeom>
            <a:avLst/>
            <a:gdLst/>
            <a:ahLst/>
            <a:cxnLst/>
            <a:rect l="l" t="t" r="r" b="b"/>
            <a:pathLst>
              <a:path w="635" h="76835">
                <a:moveTo>
                  <a:pt x="317" y="-4762"/>
                </a:moveTo>
                <a:lnTo>
                  <a:pt x="317" y="8159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81" name="object 16981"/>
          <p:cNvSpPr/>
          <p:nvPr/>
        </p:nvSpPr>
        <p:spPr>
          <a:xfrm>
            <a:off x="4771783" y="424510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82" name="object 16982"/>
          <p:cNvSpPr/>
          <p:nvPr/>
        </p:nvSpPr>
        <p:spPr>
          <a:xfrm>
            <a:off x="4771656" y="4236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83" name="object 16983"/>
          <p:cNvSpPr/>
          <p:nvPr/>
        </p:nvSpPr>
        <p:spPr>
          <a:xfrm>
            <a:off x="4771402" y="4212716"/>
            <a:ext cx="635" cy="46990"/>
          </a:xfrm>
          <a:custGeom>
            <a:avLst/>
            <a:gdLst/>
            <a:ahLst/>
            <a:cxnLst/>
            <a:rect l="l" t="t" r="r" b="b"/>
            <a:pathLst>
              <a:path w="635" h="46989">
                <a:moveTo>
                  <a:pt x="253" y="-4762"/>
                </a:moveTo>
                <a:lnTo>
                  <a:pt x="253" y="5137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84" name="object 16984"/>
          <p:cNvSpPr/>
          <p:nvPr/>
        </p:nvSpPr>
        <p:spPr>
          <a:xfrm>
            <a:off x="4770513" y="418287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711"/>
                </a:moveTo>
                <a:lnTo>
                  <a:pt x="0" y="0"/>
                </a:lnTo>
                <a:lnTo>
                  <a:pt x="1143" y="0"/>
                </a:lnTo>
                <a:lnTo>
                  <a:pt x="1143" y="298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85" name="object 16985"/>
          <p:cNvSpPr/>
          <p:nvPr/>
        </p:nvSpPr>
        <p:spPr>
          <a:xfrm>
            <a:off x="4769878" y="4129913"/>
            <a:ext cx="1270" cy="84455"/>
          </a:xfrm>
          <a:custGeom>
            <a:avLst/>
            <a:gdLst/>
            <a:ahLst/>
            <a:cxnLst/>
            <a:rect l="l" t="t" r="r" b="b"/>
            <a:pathLst>
              <a:path w="1270" h="84454">
                <a:moveTo>
                  <a:pt x="0" y="84328"/>
                </a:moveTo>
                <a:lnTo>
                  <a:pt x="0" y="0"/>
                </a:lnTo>
                <a:lnTo>
                  <a:pt x="1143" y="0"/>
                </a:lnTo>
                <a:lnTo>
                  <a:pt x="1143" y="529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86" name="object 16986"/>
          <p:cNvSpPr/>
          <p:nvPr/>
        </p:nvSpPr>
        <p:spPr>
          <a:xfrm>
            <a:off x="4769116" y="4116323"/>
            <a:ext cx="1905" cy="22860"/>
          </a:xfrm>
          <a:custGeom>
            <a:avLst/>
            <a:gdLst/>
            <a:ahLst/>
            <a:cxnLst/>
            <a:rect l="l" t="t" r="r" b="b"/>
            <a:pathLst>
              <a:path w="1904" h="22860">
                <a:moveTo>
                  <a:pt x="0" y="22732"/>
                </a:moveTo>
                <a:lnTo>
                  <a:pt x="0" y="0"/>
                </a:lnTo>
                <a:lnTo>
                  <a:pt x="1397" y="0"/>
                </a:lnTo>
                <a:lnTo>
                  <a:pt x="1397" y="135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87" name="object 16987"/>
          <p:cNvSpPr/>
          <p:nvPr/>
        </p:nvSpPr>
        <p:spPr>
          <a:xfrm>
            <a:off x="4768735" y="3858005"/>
            <a:ext cx="1270" cy="258445"/>
          </a:xfrm>
          <a:custGeom>
            <a:avLst/>
            <a:gdLst/>
            <a:ahLst/>
            <a:cxnLst/>
            <a:rect l="l" t="t" r="r" b="b"/>
            <a:pathLst>
              <a:path w="1270" h="258445">
                <a:moveTo>
                  <a:pt x="507" y="-4762"/>
                </a:moveTo>
                <a:lnTo>
                  <a:pt x="507" y="263080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88" name="object 16988"/>
          <p:cNvSpPr/>
          <p:nvPr/>
        </p:nvSpPr>
        <p:spPr>
          <a:xfrm>
            <a:off x="4765433" y="3843654"/>
            <a:ext cx="3810" cy="118745"/>
          </a:xfrm>
          <a:custGeom>
            <a:avLst/>
            <a:gdLst/>
            <a:ahLst/>
            <a:cxnLst/>
            <a:rect l="l" t="t" r="r" b="b"/>
            <a:pathLst>
              <a:path w="3810" h="118745">
                <a:moveTo>
                  <a:pt x="0" y="118364"/>
                </a:moveTo>
                <a:lnTo>
                  <a:pt x="0" y="0"/>
                </a:lnTo>
                <a:lnTo>
                  <a:pt x="3810" y="0"/>
                </a:lnTo>
                <a:lnTo>
                  <a:pt x="3810" y="1435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89" name="object 16989"/>
          <p:cNvSpPr/>
          <p:nvPr/>
        </p:nvSpPr>
        <p:spPr>
          <a:xfrm>
            <a:off x="4761496" y="3792346"/>
            <a:ext cx="6350" cy="139700"/>
          </a:xfrm>
          <a:custGeom>
            <a:avLst/>
            <a:gdLst/>
            <a:ahLst/>
            <a:cxnLst/>
            <a:rect l="l" t="t" r="r" b="b"/>
            <a:pathLst>
              <a:path w="6350" h="139700">
                <a:moveTo>
                  <a:pt x="0" y="139573"/>
                </a:moveTo>
                <a:lnTo>
                  <a:pt x="0" y="0"/>
                </a:lnTo>
                <a:lnTo>
                  <a:pt x="5842" y="0"/>
                </a:lnTo>
                <a:lnTo>
                  <a:pt x="5842" y="5130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90" name="object 16990"/>
          <p:cNvSpPr/>
          <p:nvPr/>
        </p:nvSpPr>
        <p:spPr>
          <a:xfrm>
            <a:off x="4759845" y="3679063"/>
            <a:ext cx="5080" cy="139700"/>
          </a:xfrm>
          <a:custGeom>
            <a:avLst/>
            <a:gdLst/>
            <a:ahLst/>
            <a:cxnLst/>
            <a:rect l="l" t="t" r="r" b="b"/>
            <a:pathLst>
              <a:path w="5079" h="139700">
                <a:moveTo>
                  <a:pt x="0" y="139700"/>
                </a:moveTo>
                <a:lnTo>
                  <a:pt x="0" y="0"/>
                </a:lnTo>
                <a:lnTo>
                  <a:pt x="4572" y="0"/>
                </a:lnTo>
                <a:lnTo>
                  <a:pt x="4572" y="1132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91" name="object 16991"/>
          <p:cNvSpPr/>
          <p:nvPr/>
        </p:nvSpPr>
        <p:spPr>
          <a:xfrm>
            <a:off x="4119892" y="3644772"/>
            <a:ext cx="642620" cy="40005"/>
          </a:xfrm>
          <a:custGeom>
            <a:avLst/>
            <a:gdLst/>
            <a:ahLst/>
            <a:cxnLst/>
            <a:rect l="l" t="t" r="r" b="b"/>
            <a:pathLst>
              <a:path w="642620" h="40004">
                <a:moveTo>
                  <a:pt x="0" y="39497"/>
                </a:moveTo>
                <a:lnTo>
                  <a:pt x="0" y="0"/>
                </a:lnTo>
                <a:lnTo>
                  <a:pt x="642239" y="0"/>
                </a:lnTo>
                <a:lnTo>
                  <a:pt x="642239" y="342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92" name="object 16992"/>
          <p:cNvSpPr/>
          <p:nvPr/>
        </p:nvSpPr>
        <p:spPr>
          <a:xfrm>
            <a:off x="3751084" y="3631438"/>
            <a:ext cx="690245" cy="34290"/>
          </a:xfrm>
          <a:custGeom>
            <a:avLst/>
            <a:gdLst/>
            <a:ahLst/>
            <a:cxnLst/>
            <a:rect l="l" t="t" r="r" b="b"/>
            <a:pathLst>
              <a:path w="690245" h="34289">
                <a:moveTo>
                  <a:pt x="0" y="34163"/>
                </a:moveTo>
                <a:lnTo>
                  <a:pt x="0" y="0"/>
                </a:lnTo>
                <a:lnTo>
                  <a:pt x="689991" y="0"/>
                </a:lnTo>
                <a:lnTo>
                  <a:pt x="689991" y="133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93" name="object 16993"/>
          <p:cNvSpPr/>
          <p:nvPr/>
        </p:nvSpPr>
        <p:spPr>
          <a:xfrm>
            <a:off x="4774387" y="4167441"/>
            <a:ext cx="0" cy="287020"/>
          </a:xfrm>
          <a:custGeom>
            <a:avLst/>
            <a:gdLst/>
            <a:ahLst/>
            <a:cxnLst/>
            <a:rect l="l" t="t" r="r" b="b"/>
            <a:pathLst>
              <a:path h="287020">
                <a:moveTo>
                  <a:pt x="0" y="0"/>
                </a:moveTo>
                <a:lnTo>
                  <a:pt x="0" y="286448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94" name="object 16994"/>
          <p:cNvSpPr/>
          <p:nvPr/>
        </p:nvSpPr>
        <p:spPr>
          <a:xfrm>
            <a:off x="4773815" y="4261611"/>
            <a:ext cx="1270" cy="62230"/>
          </a:xfrm>
          <a:custGeom>
            <a:avLst/>
            <a:gdLst/>
            <a:ahLst/>
            <a:cxnLst/>
            <a:rect l="l" t="t" r="r" b="b"/>
            <a:pathLst>
              <a:path w="1270" h="62229">
                <a:moveTo>
                  <a:pt x="0" y="61849"/>
                </a:moveTo>
                <a:lnTo>
                  <a:pt x="0" y="0"/>
                </a:lnTo>
                <a:lnTo>
                  <a:pt x="762" y="0"/>
                </a:lnTo>
                <a:lnTo>
                  <a:pt x="762" y="510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95" name="object 16995"/>
          <p:cNvSpPr/>
          <p:nvPr/>
        </p:nvSpPr>
        <p:spPr>
          <a:xfrm>
            <a:off x="4773307" y="41596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96" name="object 16996"/>
          <p:cNvSpPr/>
          <p:nvPr/>
        </p:nvSpPr>
        <p:spPr>
          <a:xfrm>
            <a:off x="4773180" y="41520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97" name="object 16997"/>
          <p:cNvSpPr/>
          <p:nvPr/>
        </p:nvSpPr>
        <p:spPr>
          <a:xfrm>
            <a:off x="4776228" y="43371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98" name="object 16998"/>
          <p:cNvSpPr/>
          <p:nvPr/>
        </p:nvSpPr>
        <p:spPr>
          <a:xfrm>
            <a:off x="4776609" y="42184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99" name="object 16999"/>
          <p:cNvSpPr/>
          <p:nvPr/>
        </p:nvSpPr>
        <p:spPr>
          <a:xfrm>
            <a:off x="4776228" y="4185158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253" y="-4762"/>
                </a:moveTo>
                <a:lnTo>
                  <a:pt x="253" y="5568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00" name="object 17000"/>
          <p:cNvSpPr/>
          <p:nvPr/>
        </p:nvSpPr>
        <p:spPr>
          <a:xfrm>
            <a:off x="4775720" y="4159884"/>
            <a:ext cx="1270" cy="120014"/>
          </a:xfrm>
          <a:custGeom>
            <a:avLst/>
            <a:gdLst/>
            <a:ahLst/>
            <a:cxnLst/>
            <a:rect l="l" t="t" r="r" b="b"/>
            <a:pathLst>
              <a:path w="1270" h="120014">
                <a:moveTo>
                  <a:pt x="381" y="-4762"/>
                </a:moveTo>
                <a:lnTo>
                  <a:pt x="381" y="124650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01" name="object 17001"/>
          <p:cNvSpPr/>
          <p:nvPr/>
        </p:nvSpPr>
        <p:spPr>
          <a:xfrm>
            <a:off x="4775212" y="4082796"/>
            <a:ext cx="1270" cy="89535"/>
          </a:xfrm>
          <a:custGeom>
            <a:avLst/>
            <a:gdLst/>
            <a:ahLst/>
            <a:cxnLst/>
            <a:rect l="l" t="t" r="r" b="b"/>
            <a:pathLst>
              <a:path w="1270" h="89535">
                <a:moveTo>
                  <a:pt x="444" y="-4762"/>
                </a:moveTo>
                <a:lnTo>
                  <a:pt x="444" y="94170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02" name="object 17002"/>
          <p:cNvSpPr/>
          <p:nvPr/>
        </p:nvSpPr>
        <p:spPr>
          <a:xfrm>
            <a:off x="4773434" y="4009009"/>
            <a:ext cx="2540" cy="143510"/>
          </a:xfrm>
          <a:custGeom>
            <a:avLst/>
            <a:gdLst/>
            <a:ahLst/>
            <a:cxnLst/>
            <a:rect l="l" t="t" r="r" b="b"/>
            <a:pathLst>
              <a:path w="2539" h="143510">
                <a:moveTo>
                  <a:pt x="0" y="143001"/>
                </a:moveTo>
                <a:lnTo>
                  <a:pt x="0" y="0"/>
                </a:lnTo>
                <a:lnTo>
                  <a:pt x="2159" y="0"/>
                </a:lnTo>
                <a:lnTo>
                  <a:pt x="2159" y="737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03" name="object 17003"/>
          <p:cNvSpPr/>
          <p:nvPr/>
        </p:nvSpPr>
        <p:spPr>
          <a:xfrm>
            <a:off x="4778260" y="46181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04" name="object 17004"/>
          <p:cNvSpPr/>
          <p:nvPr/>
        </p:nvSpPr>
        <p:spPr>
          <a:xfrm>
            <a:off x="4778641" y="45985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05" name="object 17005"/>
          <p:cNvSpPr/>
          <p:nvPr/>
        </p:nvSpPr>
        <p:spPr>
          <a:xfrm>
            <a:off x="4778387" y="4559808"/>
            <a:ext cx="635" cy="58419"/>
          </a:xfrm>
          <a:custGeom>
            <a:avLst/>
            <a:gdLst/>
            <a:ahLst/>
            <a:cxnLst/>
            <a:rect l="l" t="t" r="r" b="b"/>
            <a:pathLst>
              <a:path w="635" h="58420">
                <a:moveTo>
                  <a:pt x="190" y="-4762"/>
                </a:moveTo>
                <a:lnTo>
                  <a:pt x="190" y="6305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06" name="object 17006"/>
          <p:cNvSpPr/>
          <p:nvPr/>
        </p:nvSpPr>
        <p:spPr>
          <a:xfrm>
            <a:off x="4778133" y="45255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07" name="object 17007"/>
          <p:cNvSpPr/>
          <p:nvPr/>
        </p:nvSpPr>
        <p:spPr>
          <a:xfrm>
            <a:off x="4777879" y="4436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08" name="object 17008"/>
          <p:cNvSpPr/>
          <p:nvPr/>
        </p:nvSpPr>
        <p:spPr>
          <a:xfrm>
            <a:off x="4777752" y="44216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09" name="object 17009"/>
          <p:cNvSpPr/>
          <p:nvPr/>
        </p:nvSpPr>
        <p:spPr>
          <a:xfrm>
            <a:off x="4777498" y="43747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10" name="object 17010"/>
          <p:cNvSpPr/>
          <p:nvPr/>
        </p:nvSpPr>
        <p:spPr>
          <a:xfrm>
            <a:off x="4777371" y="43390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11" name="object 17011"/>
          <p:cNvSpPr/>
          <p:nvPr/>
        </p:nvSpPr>
        <p:spPr>
          <a:xfrm>
            <a:off x="4777117" y="42999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12" name="object 17012"/>
          <p:cNvSpPr/>
          <p:nvPr/>
        </p:nvSpPr>
        <p:spPr>
          <a:xfrm>
            <a:off x="4780546" y="46791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13" name="object 17013"/>
          <p:cNvSpPr/>
          <p:nvPr/>
        </p:nvSpPr>
        <p:spPr>
          <a:xfrm>
            <a:off x="4780419" y="4596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14" name="object 17014"/>
          <p:cNvSpPr/>
          <p:nvPr/>
        </p:nvSpPr>
        <p:spPr>
          <a:xfrm>
            <a:off x="4780165" y="45346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15" name="object 17015"/>
          <p:cNvSpPr/>
          <p:nvPr/>
        </p:nvSpPr>
        <p:spPr>
          <a:xfrm>
            <a:off x="4780038" y="44771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16" name="object 17016"/>
          <p:cNvSpPr/>
          <p:nvPr/>
        </p:nvSpPr>
        <p:spPr>
          <a:xfrm>
            <a:off x="4779784" y="44282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17" name="object 17017"/>
          <p:cNvSpPr/>
          <p:nvPr/>
        </p:nvSpPr>
        <p:spPr>
          <a:xfrm>
            <a:off x="4779657" y="43853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18" name="object 17018"/>
          <p:cNvSpPr/>
          <p:nvPr/>
        </p:nvSpPr>
        <p:spPr>
          <a:xfrm>
            <a:off x="4779403" y="4373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19" name="object 17019"/>
          <p:cNvSpPr/>
          <p:nvPr/>
        </p:nvSpPr>
        <p:spPr>
          <a:xfrm>
            <a:off x="4779276" y="43492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20" name="object 17020"/>
          <p:cNvSpPr/>
          <p:nvPr/>
        </p:nvSpPr>
        <p:spPr>
          <a:xfrm>
            <a:off x="4779022" y="4288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21" name="object 17021"/>
          <p:cNvSpPr/>
          <p:nvPr/>
        </p:nvSpPr>
        <p:spPr>
          <a:xfrm>
            <a:off x="4777371" y="4265803"/>
            <a:ext cx="1905" cy="34290"/>
          </a:xfrm>
          <a:custGeom>
            <a:avLst/>
            <a:gdLst/>
            <a:ahLst/>
            <a:cxnLst/>
            <a:rect l="l" t="t" r="r" b="b"/>
            <a:pathLst>
              <a:path w="1904" h="34289">
                <a:moveTo>
                  <a:pt x="0" y="34162"/>
                </a:moveTo>
                <a:lnTo>
                  <a:pt x="0" y="0"/>
                </a:lnTo>
                <a:lnTo>
                  <a:pt x="1905" y="0"/>
                </a:lnTo>
                <a:lnTo>
                  <a:pt x="1905" y="229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22" name="object 17022"/>
          <p:cNvSpPr/>
          <p:nvPr/>
        </p:nvSpPr>
        <p:spPr>
          <a:xfrm>
            <a:off x="4781181" y="43906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23" name="object 17023"/>
          <p:cNvSpPr/>
          <p:nvPr/>
        </p:nvSpPr>
        <p:spPr>
          <a:xfrm>
            <a:off x="4782070" y="4561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24" name="object 17024"/>
          <p:cNvSpPr/>
          <p:nvPr/>
        </p:nvSpPr>
        <p:spPr>
          <a:xfrm>
            <a:off x="4783086" y="46609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25" name="object 17025"/>
          <p:cNvSpPr/>
          <p:nvPr/>
        </p:nvSpPr>
        <p:spPr>
          <a:xfrm>
            <a:off x="4782832" y="45910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26" name="object 17026"/>
          <p:cNvSpPr/>
          <p:nvPr/>
        </p:nvSpPr>
        <p:spPr>
          <a:xfrm>
            <a:off x="4782705" y="45450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27" name="object 17027"/>
          <p:cNvSpPr/>
          <p:nvPr/>
        </p:nvSpPr>
        <p:spPr>
          <a:xfrm>
            <a:off x="4782451" y="45250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28" name="object 17028"/>
          <p:cNvSpPr/>
          <p:nvPr/>
        </p:nvSpPr>
        <p:spPr>
          <a:xfrm>
            <a:off x="4783848" y="45938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29" name="object 17029"/>
          <p:cNvSpPr/>
          <p:nvPr/>
        </p:nvSpPr>
        <p:spPr>
          <a:xfrm>
            <a:off x="4783594" y="45458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30" name="object 17030"/>
          <p:cNvSpPr/>
          <p:nvPr/>
        </p:nvSpPr>
        <p:spPr>
          <a:xfrm>
            <a:off x="4783467" y="45111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31" name="object 17031"/>
          <p:cNvSpPr/>
          <p:nvPr/>
        </p:nvSpPr>
        <p:spPr>
          <a:xfrm>
            <a:off x="4782705" y="4483861"/>
            <a:ext cx="1270" cy="41275"/>
          </a:xfrm>
          <a:custGeom>
            <a:avLst/>
            <a:gdLst/>
            <a:ahLst/>
            <a:cxnLst/>
            <a:rect l="l" t="t" r="r" b="b"/>
            <a:pathLst>
              <a:path w="1270" h="41275">
                <a:moveTo>
                  <a:pt x="0" y="41148"/>
                </a:moveTo>
                <a:lnTo>
                  <a:pt x="0" y="0"/>
                </a:lnTo>
                <a:lnTo>
                  <a:pt x="889" y="0"/>
                </a:lnTo>
                <a:lnTo>
                  <a:pt x="889" y="273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32" name="object 17032"/>
          <p:cNvSpPr/>
          <p:nvPr/>
        </p:nvSpPr>
        <p:spPr>
          <a:xfrm>
            <a:off x="4782197" y="4475479"/>
            <a:ext cx="1270" cy="86360"/>
          </a:xfrm>
          <a:custGeom>
            <a:avLst/>
            <a:gdLst/>
            <a:ahLst/>
            <a:cxnLst/>
            <a:rect l="l" t="t" r="r" b="b"/>
            <a:pathLst>
              <a:path w="1270" h="86360">
                <a:moveTo>
                  <a:pt x="0" y="86105"/>
                </a:moveTo>
                <a:lnTo>
                  <a:pt x="0" y="0"/>
                </a:lnTo>
                <a:lnTo>
                  <a:pt x="1016" y="0"/>
                </a:lnTo>
                <a:lnTo>
                  <a:pt x="1016" y="83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33" name="object 17033"/>
          <p:cNvSpPr/>
          <p:nvPr/>
        </p:nvSpPr>
        <p:spPr>
          <a:xfrm>
            <a:off x="4781943" y="441439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34" name="object 17034"/>
          <p:cNvSpPr/>
          <p:nvPr/>
        </p:nvSpPr>
        <p:spPr>
          <a:xfrm>
            <a:off x="4781689" y="4404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35" name="object 17035"/>
          <p:cNvSpPr/>
          <p:nvPr/>
        </p:nvSpPr>
        <p:spPr>
          <a:xfrm>
            <a:off x="4781562" y="43809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36" name="object 17036"/>
          <p:cNvSpPr/>
          <p:nvPr/>
        </p:nvSpPr>
        <p:spPr>
          <a:xfrm>
            <a:off x="4781308" y="4376292"/>
            <a:ext cx="635" cy="14604"/>
          </a:xfrm>
          <a:custGeom>
            <a:avLst/>
            <a:gdLst/>
            <a:ahLst/>
            <a:cxnLst/>
            <a:rect l="l" t="t" r="r" b="b"/>
            <a:pathLst>
              <a:path w="635" h="14604">
                <a:moveTo>
                  <a:pt x="0" y="14350"/>
                </a:moveTo>
                <a:lnTo>
                  <a:pt x="0" y="0"/>
                </a:lnTo>
                <a:lnTo>
                  <a:pt x="508" y="0"/>
                </a:lnTo>
                <a:lnTo>
                  <a:pt x="508" y="469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37" name="object 17037"/>
          <p:cNvSpPr/>
          <p:nvPr/>
        </p:nvSpPr>
        <p:spPr>
          <a:xfrm>
            <a:off x="4780927" y="43378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38" name="object 17038"/>
          <p:cNvSpPr/>
          <p:nvPr/>
        </p:nvSpPr>
        <p:spPr>
          <a:xfrm>
            <a:off x="4784229" y="43312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39" name="object 17039"/>
          <p:cNvSpPr/>
          <p:nvPr/>
        </p:nvSpPr>
        <p:spPr>
          <a:xfrm>
            <a:off x="4785499" y="45769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40" name="object 17040"/>
          <p:cNvSpPr/>
          <p:nvPr/>
        </p:nvSpPr>
        <p:spPr>
          <a:xfrm>
            <a:off x="4785372" y="44958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41" name="object 17041"/>
          <p:cNvSpPr/>
          <p:nvPr/>
        </p:nvSpPr>
        <p:spPr>
          <a:xfrm>
            <a:off x="4785118" y="44579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42" name="object 17042"/>
          <p:cNvSpPr/>
          <p:nvPr/>
        </p:nvSpPr>
        <p:spPr>
          <a:xfrm>
            <a:off x="4784991" y="4393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43" name="object 17043"/>
          <p:cNvSpPr/>
          <p:nvPr/>
        </p:nvSpPr>
        <p:spPr>
          <a:xfrm>
            <a:off x="4784737" y="43632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44" name="object 17044"/>
          <p:cNvSpPr/>
          <p:nvPr/>
        </p:nvSpPr>
        <p:spPr>
          <a:xfrm>
            <a:off x="4785880" y="43449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45" name="object 17045"/>
          <p:cNvSpPr/>
          <p:nvPr/>
        </p:nvSpPr>
        <p:spPr>
          <a:xfrm>
            <a:off x="4784991" y="4310888"/>
            <a:ext cx="1270" cy="52705"/>
          </a:xfrm>
          <a:custGeom>
            <a:avLst/>
            <a:gdLst/>
            <a:ahLst/>
            <a:cxnLst/>
            <a:rect l="l" t="t" r="r" b="b"/>
            <a:pathLst>
              <a:path w="1270" h="52704">
                <a:moveTo>
                  <a:pt x="0" y="52324"/>
                </a:moveTo>
                <a:lnTo>
                  <a:pt x="0" y="0"/>
                </a:lnTo>
                <a:lnTo>
                  <a:pt x="1016" y="0"/>
                </a:lnTo>
                <a:lnTo>
                  <a:pt x="1016" y="340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46" name="object 17046"/>
          <p:cNvSpPr/>
          <p:nvPr/>
        </p:nvSpPr>
        <p:spPr>
          <a:xfrm>
            <a:off x="4784610" y="429005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47" name="object 17047"/>
          <p:cNvSpPr/>
          <p:nvPr/>
        </p:nvSpPr>
        <p:spPr>
          <a:xfrm>
            <a:off x="4784356" y="4279391"/>
            <a:ext cx="1270" cy="52069"/>
          </a:xfrm>
          <a:custGeom>
            <a:avLst/>
            <a:gdLst/>
            <a:ahLst/>
            <a:cxnLst/>
            <a:rect l="l" t="t" r="r" b="b"/>
            <a:pathLst>
              <a:path w="1270" h="52070">
                <a:moveTo>
                  <a:pt x="0" y="51815"/>
                </a:moveTo>
                <a:lnTo>
                  <a:pt x="0" y="0"/>
                </a:lnTo>
                <a:lnTo>
                  <a:pt x="762" y="0"/>
                </a:lnTo>
                <a:lnTo>
                  <a:pt x="762" y="106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48" name="object 17048"/>
          <p:cNvSpPr/>
          <p:nvPr/>
        </p:nvSpPr>
        <p:spPr>
          <a:xfrm>
            <a:off x="4781308" y="4217161"/>
            <a:ext cx="3810" cy="120650"/>
          </a:xfrm>
          <a:custGeom>
            <a:avLst/>
            <a:gdLst/>
            <a:ahLst/>
            <a:cxnLst/>
            <a:rect l="l" t="t" r="r" b="b"/>
            <a:pathLst>
              <a:path w="3810" h="120650">
                <a:moveTo>
                  <a:pt x="0" y="120650"/>
                </a:moveTo>
                <a:lnTo>
                  <a:pt x="0" y="0"/>
                </a:lnTo>
                <a:lnTo>
                  <a:pt x="3429" y="0"/>
                </a:lnTo>
                <a:lnTo>
                  <a:pt x="3429" y="622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49" name="object 17049"/>
          <p:cNvSpPr/>
          <p:nvPr/>
        </p:nvSpPr>
        <p:spPr>
          <a:xfrm>
            <a:off x="4778260" y="4192778"/>
            <a:ext cx="5080" cy="73025"/>
          </a:xfrm>
          <a:custGeom>
            <a:avLst/>
            <a:gdLst/>
            <a:ahLst/>
            <a:cxnLst/>
            <a:rect l="l" t="t" r="r" b="b"/>
            <a:pathLst>
              <a:path w="5079" h="73025">
                <a:moveTo>
                  <a:pt x="0" y="73025"/>
                </a:moveTo>
                <a:lnTo>
                  <a:pt x="0" y="0"/>
                </a:lnTo>
                <a:lnTo>
                  <a:pt x="4699" y="0"/>
                </a:lnTo>
                <a:lnTo>
                  <a:pt x="4699" y="243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50" name="object 17050"/>
          <p:cNvSpPr/>
          <p:nvPr/>
        </p:nvSpPr>
        <p:spPr>
          <a:xfrm>
            <a:off x="4786515" y="43248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51" name="object 17051"/>
          <p:cNvSpPr/>
          <p:nvPr/>
        </p:nvSpPr>
        <p:spPr>
          <a:xfrm>
            <a:off x="4786896" y="43755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52" name="object 17052"/>
          <p:cNvSpPr/>
          <p:nvPr/>
        </p:nvSpPr>
        <p:spPr>
          <a:xfrm>
            <a:off x="4787277" y="44933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53" name="object 17053"/>
          <p:cNvSpPr/>
          <p:nvPr/>
        </p:nvSpPr>
        <p:spPr>
          <a:xfrm>
            <a:off x="4788166" y="46835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54" name="object 17054"/>
          <p:cNvSpPr/>
          <p:nvPr/>
        </p:nvSpPr>
        <p:spPr>
          <a:xfrm>
            <a:off x="4788039" y="4543933"/>
            <a:ext cx="635" cy="139700"/>
          </a:xfrm>
          <a:custGeom>
            <a:avLst/>
            <a:gdLst/>
            <a:ahLst/>
            <a:cxnLst/>
            <a:rect l="l" t="t" r="r" b="b"/>
            <a:pathLst>
              <a:path w="635" h="139700">
                <a:moveTo>
                  <a:pt x="126" y="-4762"/>
                </a:moveTo>
                <a:lnTo>
                  <a:pt x="126" y="14433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55" name="object 17055"/>
          <p:cNvSpPr/>
          <p:nvPr/>
        </p:nvSpPr>
        <p:spPr>
          <a:xfrm>
            <a:off x="4787785" y="45116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56" name="object 17056"/>
          <p:cNvSpPr/>
          <p:nvPr/>
        </p:nvSpPr>
        <p:spPr>
          <a:xfrm>
            <a:off x="4788547" y="45065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57" name="object 17057"/>
          <p:cNvSpPr/>
          <p:nvPr/>
        </p:nvSpPr>
        <p:spPr>
          <a:xfrm>
            <a:off x="4788039" y="4451984"/>
            <a:ext cx="635" cy="59690"/>
          </a:xfrm>
          <a:custGeom>
            <a:avLst/>
            <a:gdLst/>
            <a:ahLst/>
            <a:cxnLst/>
            <a:rect l="l" t="t" r="r" b="b"/>
            <a:pathLst>
              <a:path w="635" h="59689">
                <a:moveTo>
                  <a:pt x="317" y="-4762"/>
                </a:moveTo>
                <a:lnTo>
                  <a:pt x="317" y="6445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58" name="object 17058"/>
          <p:cNvSpPr/>
          <p:nvPr/>
        </p:nvSpPr>
        <p:spPr>
          <a:xfrm>
            <a:off x="4787658" y="443331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59" name="object 17059"/>
          <p:cNvSpPr/>
          <p:nvPr/>
        </p:nvSpPr>
        <p:spPr>
          <a:xfrm>
            <a:off x="4787404" y="4406391"/>
            <a:ext cx="635" cy="86995"/>
          </a:xfrm>
          <a:custGeom>
            <a:avLst/>
            <a:gdLst/>
            <a:ahLst/>
            <a:cxnLst/>
            <a:rect l="l" t="t" r="r" b="b"/>
            <a:pathLst>
              <a:path w="635" h="86995">
                <a:moveTo>
                  <a:pt x="317" y="-4762"/>
                </a:moveTo>
                <a:lnTo>
                  <a:pt x="317" y="9175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60" name="object 17060"/>
          <p:cNvSpPr/>
          <p:nvPr/>
        </p:nvSpPr>
        <p:spPr>
          <a:xfrm>
            <a:off x="4788928" y="44362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61" name="object 17061"/>
          <p:cNvSpPr/>
          <p:nvPr/>
        </p:nvSpPr>
        <p:spPr>
          <a:xfrm>
            <a:off x="4789309" y="4508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62" name="object 17062"/>
          <p:cNvSpPr/>
          <p:nvPr/>
        </p:nvSpPr>
        <p:spPr>
          <a:xfrm>
            <a:off x="4789817" y="44616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63" name="object 17063"/>
          <p:cNvSpPr/>
          <p:nvPr/>
        </p:nvSpPr>
        <p:spPr>
          <a:xfrm>
            <a:off x="4789436" y="4422647"/>
            <a:ext cx="635" cy="85725"/>
          </a:xfrm>
          <a:custGeom>
            <a:avLst/>
            <a:gdLst/>
            <a:ahLst/>
            <a:cxnLst/>
            <a:rect l="l" t="t" r="r" b="b"/>
            <a:pathLst>
              <a:path w="635" h="85725">
                <a:moveTo>
                  <a:pt x="190" y="-4762"/>
                </a:moveTo>
                <a:lnTo>
                  <a:pt x="190" y="9036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64" name="object 17064"/>
          <p:cNvSpPr/>
          <p:nvPr/>
        </p:nvSpPr>
        <p:spPr>
          <a:xfrm>
            <a:off x="4789055" y="4390516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0" y="45720"/>
                </a:moveTo>
                <a:lnTo>
                  <a:pt x="0" y="0"/>
                </a:lnTo>
                <a:lnTo>
                  <a:pt x="635" y="0"/>
                </a:lnTo>
                <a:lnTo>
                  <a:pt x="635" y="321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65" name="object 17065"/>
          <p:cNvSpPr/>
          <p:nvPr/>
        </p:nvSpPr>
        <p:spPr>
          <a:xfrm>
            <a:off x="4790198" y="4387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66" name="object 17066"/>
          <p:cNvSpPr/>
          <p:nvPr/>
        </p:nvSpPr>
        <p:spPr>
          <a:xfrm>
            <a:off x="4789309" y="4359909"/>
            <a:ext cx="1270" cy="31115"/>
          </a:xfrm>
          <a:custGeom>
            <a:avLst/>
            <a:gdLst/>
            <a:ahLst/>
            <a:cxnLst/>
            <a:rect l="l" t="t" r="r" b="b"/>
            <a:pathLst>
              <a:path w="1270" h="31114">
                <a:moveTo>
                  <a:pt x="0" y="30607"/>
                </a:moveTo>
                <a:lnTo>
                  <a:pt x="0" y="0"/>
                </a:lnTo>
                <a:lnTo>
                  <a:pt x="889" y="0"/>
                </a:lnTo>
                <a:lnTo>
                  <a:pt x="889" y="273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67" name="object 17067"/>
          <p:cNvSpPr/>
          <p:nvPr/>
        </p:nvSpPr>
        <p:spPr>
          <a:xfrm>
            <a:off x="4787658" y="4330191"/>
            <a:ext cx="2540" cy="76200"/>
          </a:xfrm>
          <a:custGeom>
            <a:avLst/>
            <a:gdLst/>
            <a:ahLst/>
            <a:cxnLst/>
            <a:rect l="l" t="t" r="r" b="b"/>
            <a:pathLst>
              <a:path w="2539" h="76200">
                <a:moveTo>
                  <a:pt x="0" y="76200"/>
                </a:moveTo>
                <a:lnTo>
                  <a:pt x="0" y="0"/>
                </a:lnTo>
                <a:lnTo>
                  <a:pt x="2159" y="0"/>
                </a:lnTo>
                <a:lnTo>
                  <a:pt x="2159" y="2971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68" name="object 17068"/>
          <p:cNvSpPr/>
          <p:nvPr/>
        </p:nvSpPr>
        <p:spPr>
          <a:xfrm>
            <a:off x="4787023" y="4280915"/>
            <a:ext cx="1905" cy="94615"/>
          </a:xfrm>
          <a:custGeom>
            <a:avLst/>
            <a:gdLst/>
            <a:ahLst/>
            <a:cxnLst/>
            <a:rect l="l" t="t" r="r" b="b"/>
            <a:pathLst>
              <a:path w="1904" h="94614">
                <a:moveTo>
                  <a:pt x="0" y="94614"/>
                </a:moveTo>
                <a:lnTo>
                  <a:pt x="0" y="0"/>
                </a:lnTo>
                <a:lnTo>
                  <a:pt x="1778" y="0"/>
                </a:lnTo>
                <a:lnTo>
                  <a:pt x="1778" y="492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69" name="object 17069"/>
          <p:cNvSpPr/>
          <p:nvPr/>
        </p:nvSpPr>
        <p:spPr>
          <a:xfrm>
            <a:off x="4790706" y="43327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70" name="object 17070"/>
          <p:cNvSpPr/>
          <p:nvPr/>
        </p:nvSpPr>
        <p:spPr>
          <a:xfrm>
            <a:off x="4791341" y="4290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71" name="object 17071"/>
          <p:cNvSpPr/>
          <p:nvPr/>
        </p:nvSpPr>
        <p:spPr>
          <a:xfrm>
            <a:off x="4791087" y="42776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72" name="object 17072"/>
          <p:cNvSpPr/>
          <p:nvPr/>
        </p:nvSpPr>
        <p:spPr>
          <a:xfrm>
            <a:off x="4790833" y="4241800"/>
            <a:ext cx="635" cy="91440"/>
          </a:xfrm>
          <a:custGeom>
            <a:avLst/>
            <a:gdLst/>
            <a:ahLst/>
            <a:cxnLst/>
            <a:rect l="l" t="t" r="r" b="b"/>
            <a:pathLst>
              <a:path w="635" h="91439">
                <a:moveTo>
                  <a:pt x="190" y="-4762"/>
                </a:moveTo>
                <a:lnTo>
                  <a:pt x="190" y="9569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73" name="object 17073"/>
          <p:cNvSpPr/>
          <p:nvPr/>
        </p:nvSpPr>
        <p:spPr>
          <a:xfrm>
            <a:off x="4790579" y="4214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74" name="object 17074"/>
          <p:cNvSpPr/>
          <p:nvPr/>
        </p:nvSpPr>
        <p:spPr>
          <a:xfrm>
            <a:off x="4787912" y="4185158"/>
            <a:ext cx="3175" cy="95885"/>
          </a:xfrm>
          <a:custGeom>
            <a:avLst/>
            <a:gdLst/>
            <a:ahLst/>
            <a:cxnLst/>
            <a:rect l="l" t="t" r="r" b="b"/>
            <a:pathLst>
              <a:path w="3175" h="95885">
                <a:moveTo>
                  <a:pt x="0" y="95758"/>
                </a:moveTo>
                <a:lnTo>
                  <a:pt x="0" y="0"/>
                </a:lnTo>
                <a:lnTo>
                  <a:pt x="2794" y="0"/>
                </a:lnTo>
                <a:lnTo>
                  <a:pt x="2794" y="2908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75" name="object 17075"/>
          <p:cNvSpPr/>
          <p:nvPr/>
        </p:nvSpPr>
        <p:spPr>
          <a:xfrm>
            <a:off x="4786642" y="4130928"/>
            <a:ext cx="3175" cy="194310"/>
          </a:xfrm>
          <a:custGeom>
            <a:avLst/>
            <a:gdLst/>
            <a:ahLst/>
            <a:cxnLst/>
            <a:rect l="l" t="t" r="r" b="b"/>
            <a:pathLst>
              <a:path w="3175" h="194310">
                <a:moveTo>
                  <a:pt x="0" y="193929"/>
                </a:moveTo>
                <a:lnTo>
                  <a:pt x="0" y="0"/>
                </a:lnTo>
                <a:lnTo>
                  <a:pt x="2667" y="0"/>
                </a:lnTo>
                <a:lnTo>
                  <a:pt x="2667" y="542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76" name="object 17076"/>
          <p:cNvSpPr/>
          <p:nvPr/>
        </p:nvSpPr>
        <p:spPr>
          <a:xfrm>
            <a:off x="4786261" y="407695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6"/>
                </a:moveTo>
                <a:lnTo>
                  <a:pt x="0" y="0"/>
                </a:lnTo>
                <a:lnTo>
                  <a:pt x="1651" y="0"/>
                </a:lnTo>
                <a:lnTo>
                  <a:pt x="1651" y="539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77" name="object 17077"/>
          <p:cNvSpPr/>
          <p:nvPr/>
        </p:nvSpPr>
        <p:spPr>
          <a:xfrm>
            <a:off x="4780673" y="3996309"/>
            <a:ext cx="6985" cy="196850"/>
          </a:xfrm>
          <a:custGeom>
            <a:avLst/>
            <a:gdLst/>
            <a:ahLst/>
            <a:cxnLst/>
            <a:rect l="l" t="t" r="r" b="b"/>
            <a:pathLst>
              <a:path w="6985" h="196850">
                <a:moveTo>
                  <a:pt x="0" y="196469"/>
                </a:moveTo>
                <a:lnTo>
                  <a:pt x="0" y="0"/>
                </a:lnTo>
                <a:lnTo>
                  <a:pt x="6477" y="0"/>
                </a:lnTo>
                <a:lnTo>
                  <a:pt x="6477" y="806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78" name="object 17078"/>
          <p:cNvSpPr/>
          <p:nvPr/>
        </p:nvSpPr>
        <p:spPr>
          <a:xfrm>
            <a:off x="4774577" y="3904615"/>
            <a:ext cx="9525" cy="104775"/>
          </a:xfrm>
          <a:custGeom>
            <a:avLst/>
            <a:gdLst/>
            <a:ahLst/>
            <a:cxnLst/>
            <a:rect l="l" t="t" r="r" b="b"/>
            <a:pathLst>
              <a:path w="9525" h="104775">
                <a:moveTo>
                  <a:pt x="0" y="104394"/>
                </a:moveTo>
                <a:lnTo>
                  <a:pt x="0" y="0"/>
                </a:lnTo>
                <a:lnTo>
                  <a:pt x="9271" y="0"/>
                </a:lnTo>
                <a:lnTo>
                  <a:pt x="9271" y="916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79" name="object 17079"/>
          <p:cNvSpPr/>
          <p:nvPr/>
        </p:nvSpPr>
        <p:spPr>
          <a:xfrm>
            <a:off x="4791849" y="39088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80" name="object 17080"/>
          <p:cNvSpPr/>
          <p:nvPr/>
        </p:nvSpPr>
        <p:spPr>
          <a:xfrm>
            <a:off x="4791722" y="3872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81" name="object 17081"/>
          <p:cNvSpPr/>
          <p:nvPr/>
        </p:nvSpPr>
        <p:spPr>
          <a:xfrm>
            <a:off x="4793246" y="4301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82" name="object 17082"/>
          <p:cNvSpPr/>
          <p:nvPr/>
        </p:nvSpPr>
        <p:spPr>
          <a:xfrm>
            <a:off x="4792992" y="42283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83" name="object 17083"/>
          <p:cNvSpPr/>
          <p:nvPr/>
        </p:nvSpPr>
        <p:spPr>
          <a:xfrm>
            <a:off x="4792865" y="4137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84" name="object 17084"/>
          <p:cNvSpPr/>
          <p:nvPr/>
        </p:nvSpPr>
        <p:spPr>
          <a:xfrm>
            <a:off x="4792611" y="40824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85" name="object 17085"/>
          <p:cNvSpPr/>
          <p:nvPr/>
        </p:nvSpPr>
        <p:spPr>
          <a:xfrm>
            <a:off x="4792484" y="4065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86" name="object 17086"/>
          <p:cNvSpPr/>
          <p:nvPr/>
        </p:nvSpPr>
        <p:spPr>
          <a:xfrm>
            <a:off x="4792230" y="40109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87" name="object 17087"/>
          <p:cNvSpPr/>
          <p:nvPr/>
        </p:nvSpPr>
        <p:spPr>
          <a:xfrm>
            <a:off x="4793627" y="4309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88" name="object 17088"/>
          <p:cNvSpPr/>
          <p:nvPr/>
        </p:nvSpPr>
        <p:spPr>
          <a:xfrm>
            <a:off x="4795596" y="4280217"/>
            <a:ext cx="0" cy="302895"/>
          </a:xfrm>
          <a:custGeom>
            <a:avLst/>
            <a:gdLst/>
            <a:ahLst/>
            <a:cxnLst/>
            <a:rect l="l" t="t" r="r" b="b"/>
            <a:pathLst>
              <a:path h="302895">
                <a:moveTo>
                  <a:pt x="0" y="0"/>
                </a:moveTo>
                <a:lnTo>
                  <a:pt x="0" y="302831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89" name="object 17089"/>
          <p:cNvSpPr/>
          <p:nvPr/>
        </p:nvSpPr>
        <p:spPr>
          <a:xfrm>
            <a:off x="4795024" y="4317746"/>
            <a:ext cx="1270" cy="27940"/>
          </a:xfrm>
          <a:custGeom>
            <a:avLst/>
            <a:gdLst/>
            <a:ahLst/>
            <a:cxnLst/>
            <a:rect l="l" t="t" r="r" b="b"/>
            <a:pathLst>
              <a:path w="1270" h="27939">
                <a:moveTo>
                  <a:pt x="0" y="27939"/>
                </a:moveTo>
                <a:lnTo>
                  <a:pt x="0" y="0"/>
                </a:lnTo>
                <a:lnTo>
                  <a:pt x="1016" y="0"/>
                </a:lnTo>
                <a:lnTo>
                  <a:pt x="1016" y="182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90" name="object 17090"/>
          <p:cNvSpPr/>
          <p:nvPr/>
        </p:nvSpPr>
        <p:spPr>
          <a:xfrm>
            <a:off x="4794770" y="428294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91" name="object 17091"/>
          <p:cNvSpPr/>
          <p:nvPr/>
        </p:nvSpPr>
        <p:spPr>
          <a:xfrm>
            <a:off x="4794516" y="4272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92" name="object 17092"/>
          <p:cNvSpPr/>
          <p:nvPr/>
        </p:nvSpPr>
        <p:spPr>
          <a:xfrm>
            <a:off x="4794389" y="42670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93" name="object 17093"/>
          <p:cNvSpPr/>
          <p:nvPr/>
        </p:nvSpPr>
        <p:spPr>
          <a:xfrm>
            <a:off x="4794135" y="42430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94" name="object 17094"/>
          <p:cNvSpPr/>
          <p:nvPr/>
        </p:nvSpPr>
        <p:spPr>
          <a:xfrm>
            <a:off x="4794008" y="42231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95" name="object 17095"/>
          <p:cNvSpPr/>
          <p:nvPr/>
        </p:nvSpPr>
        <p:spPr>
          <a:xfrm>
            <a:off x="4793627" y="4173092"/>
            <a:ext cx="635" cy="136525"/>
          </a:xfrm>
          <a:custGeom>
            <a:avLst/>
            <a:gdLst/>
            <a:ahLst/>
            <a:cxnLst/>
            <a:rect l="l" t="t" r="r" b="b"/>
            <a:pathLst>
              <a:path w="635" h="136525">
                <a:moveTo>
                  <a:pt x="253" y="-4762"/>
                </a:moveTo>
                <a:lnTo>
                  <a:pt x="253" y="14077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96" name="object 17096"/>
          <p:cNvSpPr/>
          <p:nvPr/>
        </p:nvSpPr>
        <p:spPr>
          <a:xfrm>
            <a:off x="4796675" y="42778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97" name="object 17097"/>
          <p:cNvSpPr/>
          <p:nvPr/>
        </p:nvSpPr>
        <p:spPr>
          <a:xfrm>
            <a:off x="4797564" y="43685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98" name="object 17098"/>
          <p:cNvSpPr/>
          <p:nvPr/>
        </p:nvSpPr>
        <p:spPr>
          <a:xfrm>
            <a:off x="4797945" y="43200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99" name="object 17099"/>
          <p:cNvSpPr/>
          <p:nvPr/>
        </p:nvSpPr>
        <p:spPr>
          <a:xfrm>
            <a:off x="4797056" y="4223639"/>
            <a:ext cx="1270" cy="104139"/>
          </a:xfrm>
          <a:custGeom>
            <a:avLst/>
            <a:gdLst/>
            <a:ahLst/>
            <a:cxnLst/>
            <a:rect l="l" t="t" r="r" b="b"/>
            <a:pathLst>
              <a:path w="1270" h="104139">
                <a:moveTo>
                  <a:pt x="380" y="-4762"/>
                </a:moveTo>
                <a:lnTo>
                  <a:pt x="380" y="10877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00" name="object 17100"/>
          <p:cNvSpPr/>
          <p:nvPr/>
        </p:nvSpPr>
        <p:spPr>
          <a:xfrm>
            <a:off x="4796675" y="4217289"/>
            <a:ext cx="1270" cy="60960"/>
          </a:xfrm>
          <a:custGeom>
            <a:avLst/>
            <a:gdLst/>
            <a:ahLst/>
            <a:cxnLst/>
            <a:rect l="l" t="t" r="r" b="b"/>
            <a:pathLst>
              <a:path w="1270" h="60960">
                <a:moveTo>
                  <a:pt x="0" y="60578"/>
                </a:moveTo>
                <a:lnTo>
                  <a:pt x="0" y="0"/>
                </a:lnTo>
                <a:lnTo>
                  <a:pt x="762" y="0"/>
                </a:lnTo>
                <a:lnTo>
                  <a:pt x="762" y="63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01" name="object 17101"/>
          <p:cNvSpPr/>
          <p:nvPr/>
        </p:nvSpPr>
        <p:spPr>
          <a:xfrm>
            <a:off x="4798707" y="43444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02" name="object 17102"/>
          <p:cNvSpPr/>
          <p:nvPr/>
        </p:nvSpPr>
        <p:spPr>
          <a:xfrm>
            <a:off x="4799342" y="44386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03" name="object 17103"/>
          <p:cNvSpPr/>
          <p:nvPr/>
        </p:nvSpPr>
        <p:spPr>
          <a:xfrm>
            <a:off x="4799088" y="4334128"/>
            <a:ext cx="635" cy="104775"/>
          </a:xfrm>
          <a:custGeom>
            <a:avLst/>
            <a:gdLst/>
            <a:ahLst/>
            <a:cxnLst/>
            <a:rect l="l" t="t" r="r" b="b"/>
            <a:pathLst>
              <a:path w="635" h="104775">
                <a:moveTo>
                  <a:pt x="126" y="-4762"/>
                </a:moveTo>
                <a:lnTo>
                  <a:pt x="126" y="10928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04" name="object 17104"/>
          <p:cNvSpPr/>
          <p:nvPr/>
        </p:nvSpPr>
        <p:spPr>
          <a:xfrm>
            <a:off x="4800231" y="44416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05" name="object 17105"/>
          <p:cNvSpPr/>
          <p:nvPr/>
        </p:nvSpPr>
        <p:spPr>
          <a:xfrm>
            <a:off x="4800104" y="4398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06" name="object 17106"/>
          <p:cNvSpPr/>
          <p:nvPr/>
        </p:nvSpPr>
        <p:spPr>
          <a:xfrm>
            <a:off x="4799850" y="4301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07" name="object 17107"/>
          <p:cNvSpPr/>
          <p:nvPr/>
        </p:nvSpPr>
        <p:spPr>
          <a:xfrm>
            <a:off x="4799723" y="42797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08" name="object 17108"/>
          <p:cNvSpPr/>
          <p:nvPr/>
        </p:nvSpPr>
        <p:spPr>
          <a:xfrm>
            <a:off x="4799088" y="4246626"/>
            <a:ext cx="1270" cy="60325"/>
          </a:xfrm>
          <a:custGeom>
            <a:avLst/>
            <a:gdLst/>
            <a:ahLst/>
            <a:cxnLst/>
            <a:rect l="l" t="t" r="r" b="b"/>
            <a:pathLst>
              <a:path w="1270" h="60325">
                <a:moveTo>
                  <a:pt x="0" y="60198"/>
                </a:moveTo>
                <a:lnTo>
                  <a:pt x="0" y="0"/>
                </a:lnTo>
                <a:lnTo>
                  <a:pt x="762" y="0"/>
                </a:lnTo>
                <a:lnTo>
                  <a:pt x="762" y="331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09" name="object 17109"/>
          <p:cNvSpPr/>
          <p:nvPr/>
        </p:nvSpPr>
        <p:spPr>
          <a:xfrm>
            <a:off x="4798580" y="420814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10" name="object 17110"/>
          <p:cNvSpPr/>
          <p:nvPr/>
        </p:nvSpPr>
        <p:spPr>
          <a:xfrm>
            <a:off x="4798326" y="41587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11" name="object 17111"/>
          <p:cNvSpPr/>
          <p:nvPr/>
        </p:nvSpPr>
        <p:spPr>
          <a:xfrm>
            <a:off x="4797056" y="4140327"/>
            <a:ext cx="1905" cy="77470"/>
          </a:xfrm>
          <a:custGeom>
            <a:avLst/>
            <a:gdLst/>
            <a:ahLst/>
            <a:cxnLst/>
            <a:rect l="l" t="t" r="r" b="b"/>
            <a:pathLst>
              <a:path w="1904" h="77470">
                <a:moveTo>
                  <a:pt x="0" y="76962"/>
                </a:moveTo>
                <a:lnTo>
                  <a:pt x="0" y="0"/>
                </a:lnTo>
                <a:lnTo>
                  <a:pt x="1651" y="0"/>
                </a:lnTo>
                <a:lnTo>
                  <a:pt x="1651" y="184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12" name="object 17112"/>
          <p:cNvSpPr/>
          <p:nvPr/>
        </p:nvSpPr>
        <p:spPr>
          <a:xfrm>
            <a:off x="4793881" y="3993769"/>
            <a:ext cx="4445" cy="179705"/>
          </a:xfrm>
          <a:custGeom>
            <a:avLst/>
            <a:gdLst/>
            <a:ahLst/>
            <a:cxnLst/>
            <a:rect l="l" t="t" r="r" b="b"/>
            <a:pathLst>
              <a:path w="4445" h="179704">
                <a:moveTo>
                  <a:pt x="0" y="179324"/>
                </a:moveTo>
                <a:lnTo>
                  <a:pt x="0" y="0"/>
                </a:lnTo>
                <a:lnTo>
                  <a:pt x="3937" y="0"/>
                </a:lnTo>
                <a:lnTo>
                  <a:pt x="3937" y="1465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13" name="object 17113"/>
          <p:cNvSpPr/>
          <p:nvPr/>
        </p:nvSpPr>
        <p:spPr>
          <a:xfrm>
            <a:off x="4792357" y="3857878"/>
            <a:ext cx="3810" cy="153035"/>
          </a:xfrm>
          <a:custGeom>
            <a:avLst/>
            <a:gdLst/>
            <a:ahLst/>
            <a:cxnLst/>
            <a:rect l="l" t="t" r="r" b="b"/>
            <a:pathLst>
              <a:path w="3810" h="153035">
                <a:moveTo>
                  <a:pt x="0" y="153034"/>
                </a:moveTo>
                <a:lnTo>
                  <a:pt x="0" y="0"/>
                </a:lnTo>
                <a:lnTo>
                  <a:pt x="3556" y="0"/>
                </a:lnTo>
                <a:lnTo>
                  <a:pt x="3556" y="1358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14" name="object 17114"/>
          <p:cNvSpPr/>
          <p:nvPr/>
        </p:nvSpPr>
        <p:spPr>
          <a:xfrm>
            <a:off x="4791849" y="3692144"/>
            <a:ext cx="2540" cy="180975"/>
          </a:xfrm>
          <a:custGeom>
            <a:avLst/>
            <a:gdLst/>
            <a:ahLst/>
            <a:cxnLst/>
            <a:rect l="l" t="t" r="r" b="b"/>
            <a:pathLst>
              <a:path w="2539" h="180975">
                <a:moveTo>
                  <a:pt x="0" y="180721"/>
                </a:moveTo>
                <a:lnTo>
                  <a:pt x="0" y="0"/>
                </a:lnTo>
                <a:lnTo>
                  <a:pt x="2286" y="0"/>
                </a:lnTo>
                <a:lnTo>
                  <a:pt x="2286" y="1657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15" name="object 17115"/>
          <p:cNvSpPr/>
          <p:nvPr/>
        </p:nvSpPr>
        <p:spPr>
          <a:xfrm>
            <a:off x="4779149" y="3669919"/>
            <a:ext cx="13970" cy="234950"/>
          </a:xfrm>
          <a:custGeom>
            <a:avLst/>
            <a:gdLst/>
            <a:ahLst/>
            <a:cxnLst/>
            <a:rect l="l" t="t" r="r" b="b"/>
            <a:pathLst>
              <a:path w="13970" h="234950">
                <a:moveTo>
                  <a:pt x="0" y="234696"/>
                </a:moveTo>
                <a:lnTo>
                  <a:pt x="0" y="0"/>
                </a:lnTo>
                <a:lnTo>
                  <a:pt x="13843" y="0"/>
                </a:lnTo>
                <a:lnTo>
                  <a:pt x="13843" y="222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16" name="object 17116"/>
          <p:cNvSpPr/>
          <p:nvPr/>
        </p:nvSpPr>
        <p:spPr>
          <a:xfrm>
            <a:off x="4800866" y="42903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17" name="object 17117"/>
          <p:cNvSpPr/>
          <p:nvPr/>
        </p:nvSpPr>
        <p:spPr>
          <a:xfrm>
            <a:off x="4800612" y="4178934"/>
            <a:ext cx="635" cy="111760"/>
          </a:xfrm>
          <a:custGeom>
            <a:avLst/>
            <a:gdLst/>
            <a:ahLst/>
            <a:cxnLst/>
            <a:rect l="l" t="t" r="r" b="b"/>
            <a:pathLst>
              <a:path w="635" h="111760">
                <a:moveTo>
                  <a:pt x="126" y="-4762"/>
                </a:moveTo>
                <a:lnTo>
                  <a:pt x="126" y="11614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18" name="object 17118"/>
          <p:cNvSpPr/>
          <p:nvPr/>
        </p:nvSpPr>
        <p:spPr>
          <a:xfrm>
            <a:off x="4801374" y="43480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19" name="object 17119"/>
          <p:cNvSpPr/>
          <p:nvPr/>
        </p:nvSpPr>
        <p:spPr>
          <a:xfrm>
            <a:off x="4802009" y="4325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20" name="object 17120"/>
          <p:cNvSpPr/>
          <p:nvPr/>
        </p:nvSpPr>
        <p:spPr>
          <a:xfrm>
            <a:off x="4802517" y="43418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21" name="object 17121"/>
          <p:cNvSpPr/>
          <p:nvPr/>
        </p:nvSpPr>
        <p:spPr>
          <a:xfrm>
            <a:off x="4802390" y="4293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22" name="object 17122"/>
          <p:cNvSpPr/>
          <p:nvPr/>
        </p:nvSpPr>
        <p:spPr>
          <a:xfrm>
            <a:off x="4802009" y="4253991"/>
            <a:ext cx="635" cy="71755"/>
          </a:xfrm>
          <a:custGeom>
            <a:avLst/>
            <a:gdLst/>
            <a:ahLst/>
            <a:cxnLst/>
            <a:rect l="l" t="t" r="r" b="b"/>
            <a:pathLst>
              <a:path w="635" h="71754">
                <a:moveTo>
                  <a:pt x="253" y="-4762"/>
                </a:moveTo>
                <a:lnTo>
                  <a:pt x="253" y="7639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23" name="object 17123"/>
          <p:cNvSpPr/>
          <p:nvPr/>
        </p:nvSpPr>
        <p:spPr>
          <a:xfrm>
            <a:off x="4801755" y="4184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24" name="object 17124"/>
          <p:cNvSpPr/>
          <p:nvPr/>
        </p:nvSpPr>
        <p:spPr>
          <a:xfrm>
            <a:off x="4801501" y="4146677"/>
            <a:ext cx="635" cy="201930"/>
          </a:xfrm>
          <a:custGeom>
            <a:avLst/>
            <a:gdLst/>
            <a:ahLst/>
            <a:cxnLst/>
            <a:rect l="l" t="t" r="r" b="b"/>
            <a:pathLst>
              <a:path w="635" h="201929">
                <a:moveTo>
                  <a:pt x="253" y="-4762"/>
                </a:moveTo>
                <a:lnTo>
                  <a:pt x="253" y="20618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25" name="object 17125"/>
          <p:cNvSpPr/>
          <p:nvPr/>
        </p:nvSpPr>
        <p:spPr>
          <a:xfrm>
            <a:off x="4801247" y="41200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26" name="object 17126"/>
          <p:cNvSpPr/>
          <p:nvPr/>
        </p:nvSpPr>
        <p:spPr>
          <a:xfrm>
            <a:off x="4800739" y="407847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27" name="object 17127"/>
          <p:cNvSpPr/>
          <p:nvPr/>
        </p:nvSpPr>
        <p:spPr>
          <a:xfrm>
            <a:off x="4803152" y="42401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28" name="object 17128"/>
          <p:cNvSpPr/>
          <p:nvPr/>
        </p:nvSpPr>
        <p:spPr>
          <a:xfrm>
            <a:off x="4802898" y="4125595"/>
            <a:ext cx="635" cy="114935"/>
          </a:xfrm>
          <a:custGeom>
            <a:avLst/>
            <a:gdLst/>
            <a:ahLst/>
            <a:cxnLst/>
            <a:rect l="l" t="t" r="r" b="b"/>
            <a:pathLst>
              <a:path w="635" h="114935">
                <a:moveTo>
                  <a:pt x="126" y="-4762"/>
                </a:moveTo>
                <a:lnTo>
                  <a:pt x="126" y="11931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29" name="object 17129"/>
          <p:cNvSpPr/>
          <p:nvPr/>
        </p:nvSpPr>
        <p:spPr>
          <a:xfrm>
            <a:off x="4803660" y="43394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30" name="object 17130"/>
          <p:cNvSpPr/>
          <p:nvPr/>
        </p:nvSpPr>
        <p:spPr>
          <a:xfrm>
            <a:off x="4804422" y="44326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31" name="object 17131"/>
          <p:cNvSpPr/>
          <p:nvPr/>
        </p:nvSpPr>
        <p:spPr>
          <a:xfrm>
            <a:off x="4804295" y="4394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32" name="object 17132"/>
          <p:cNvSpPr/>
          <p:nvPr/>
        </p:nvSpPr>
        <p:spPr>
          <a:xfrm>
            <a:off x="4805057" y="44358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33" name="object 17133"/>
          <p:cNvSpPr/>
          <p:nvPr/>
        </p:nvSpPr>
        <p:spPr>
          <a:xfrm>
            <a:off x="4804803" y="4372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34" name="object 17134"/>
          <p:cNvSpPr/>
          <p:nvPr/>
        </p:nvSpPr>
        <p:spPr>
          <a:xfrm>
            <a:off x="4804422" y="4295647"/>
            <a:ext cx="635" cy="99060"/>
          </a:xfrm>
          <a:custGeom>
            <a:avLst/>
            <a:gdLst/>
            <a:ahLst/>
            <a:cxnLst/>
            <a:rect l="l" t="t" r="r" b="b"/>
            <a:pathLst>
              <a:path w="635" h="99060">
                <a:moveTo>
                  <a:pt x="254" y="-4762"/>
                </a:moveTo>
                <a:lnTo>
                  <a:pt x="254" y="10344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35" name="object 17135"/>
          <p:cNvSpPr/>
          <p:nvPr/>
        </p:nvSpPr>
        <p:spPr>
          <a:xfrm>
            <a:off x="4805565" y="43008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36" name="object 17136"/>
          <p:cNvSpPr/>
          <p:nvPr/>
        </p:nvSpPr>
        <p:spPr>
          <a:xfrm>
            <a:off x="4805438" y="42398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37" name="object 17137"/>
          <p:cNvSpPr/>
          <p:nvPr/>
        </p:nvSpPr>
        <p:spPr>
          <a:xfrm>
            <a:off x="4804676" y="4225925"/>
            <a:ext cx="1270" cy="69850"/>
          </a:xfrm>
          <a:custGeom>
            <a:avLst/>
            <a:gdLst/>
            <a:ahLst/>
            <a:cxnLst/>
            <a:rect l="l" t="t" r="r" b="b"/>
            <a:pathLst>
              <a:path w="1270" h="69850">
                <a:moveTo>
                  <a:pt x="0" y="69723"/>
                </a:moveTo>
                <a:lnTo>
                  <a:pt x="0" y="0"/>
                </a:lnTo>
                <a:lnTo>
                  <a:pt x="889" y="0"/>
                </a:lnTo>
                <a:lnTo>
                  <a:pt x="889" y="139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38" name="object 17138"/>
          <p:cNvSpPr/>
          <p:nvPr/>
        </p:nvSpPr>
        <p:spPr>
          <a:xfrm>
            <a:off x="4804041" y="421779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39" name="object 17139"/>
          <p:cNvSpPr/>
          <p:nvPr/>
        </p:nvSpPr>
        <p:spPr>
          <a:xfrm>
            <a:off x="4803787" y="4105275"/>
            <a:ext cx="1270" cy="234315"/>
          </a:xfrm>
          <a:custGeom>
            <a:avLst/>
            <a:gdLst/>
            <a:ahLst/>
            <a:cxnLst/>
            <a:rect l="l" t="t" r="r" b="b"/>
            <a:pathLst>
              <a:path w="1270" h="234314">
                <a:moveTo>
                  <a:pt x="380" y="-4762"/>
                </a:moveTo>
                <a:lnTo>
                  <a:pt x="380" y="238950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40" name="object 17140"/>
          <p:cNvSpPr/>
          <p:nvPr/>
        </p:nvSpPr>
        <p:spPr>
          <a:xfrm>
            <a:off x="4803533" y="3999357"/>
            <a:ext cx="635" cy="106045"/>
          </a:xfrm>
          <a:custGeom>
            <a:avLst/>
            <a:gdLst/>
            <a:ahLst/>
            <a:cxnLst/>
            <a:rect l="l" t="t" r="r" b="b"/>
            <a:pathLst>
              <a:path w="635" h="106045">
                <a:moveTo>
                  <a:pt x="317" y="-4762"/>
                </a:moveTo>
                <a:lnTo>
                  <a:pt x="317" y="11068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41" name="object 17141"/>
          <p:cNvSpPr/>
          <p:nvPr/>
        </p:nvSpPr>
        <p:spPr>
          <a:xfrm>
            <a:off x="4803025" y="3924427"/>
            <a:ext cx="1270" cy="201295"/>
          </a:xfrm>
          <a:custGeom>
            <a:avLst/>
            <a:gdLst/>
            <a:ahLst/>
            <a:cxnLst/>
            <a:rect l="l" t="t" r="r" b="b"/>
            <a:pathLst>
              <a:path w="1270" h="201295">
                <a:moveTo>
                  <a:pt x="381" y="-4762"/>
                </a:moveTo>
                <a:lnTo>
                  <a:pt x="381" y="205930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42" name="object 17142"/>
          <p:cNvSpPr/>
          <p:nvPr/>
        </p:nvSpPr>
        <p:spPr>
          <a:xfrm>
            <a:off x="4801120" y="3852545"/>
            <a:ext cx="2540" cy="226060"/>
          </a:xfrm>
          <a:custGeom>
            <a:avLst/>
            <a:gdLst/>
            <a:ahLst/>
            <a:cxnLst/>
            <a:rect l="l" t="t" r="r" b="b"/>
            <a:pathLst>
              <a:path w="2539" h="226060">
                <a:moveTo>
                  <a:pt x="1142" y="-4762"/>
                </a:moveTo>
                <a:lnTo>
                  <a:pt x="1142" y="230695"/>
                </a:lnTo>
              </a:path>
            </a:pathLst>
          </a:custGeom>
          <a:ln w="1181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43" name="object 17143"/>
          <p:cNvSpPr/>
          <p:nvPr/>
        </p:nvSpPr>
        <p:spPr>
          <a:xfrm>
            <a:off x="4806200" y="4434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44" name="object 17144"/>
          <p:cNvSpPr/>
          <p:nvPr/>
        </p:nvSpPr>
        <p:spPr>
          <a:xfrm>
            <a:off x="4807470" y="45930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45" name="object 17145"/>
          <p:cNvSpPr/>
          <p:nvPr/>
        </p:nvSpPr>
        <p:spPr>
          <a:xfrm>
            <a:off x="4807343" y="45234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46" name="object 17146"/>
          <p:cNvSpPr/>
          <p:nvPr/>
        </p:nvSpPr>
        <p:spPr>
          <a:xfrm>
            <a:off x="4807089" y="44885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47" name="object 17147"/>
          <p:cNvSpPr/>
          <p:nvPr/>
        </p:nvSpPr>
        <p:spPr>
          <a:xfrm>
            <a:off x="4806962" y="44550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48" name="object 17148"/>
          <p:cNvSpPr/>
          <p:nvPr/>
        </p:nvSpPr>
        <p:spPr>
          <a:xfrm>
            <a:off x="4806708" y="44141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49" name="object 17149"/>
          <p:cNvSpPr/>
          <p:nvPr/>
        </p:nvSpPr>
        <p:spPr>
          <a:xfrm>
            <a:off x="4806581" y="43831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50" name="object 17150"/>
          <p:cNvSpPr/>
          <p:nvPr/>
        </p:nvSpPr>
        <p:spPr>
          <a:xfrm>
            <a:off x="4806200" y="43346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496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51" name="object 17151"/>
          <p:cNvSpPr/>
          <p:nvPr/>
        </p:nvSpPr>
        <p:spPr>
          <a:xfrm>
            <a:off x="4807851" y="44062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52" name="object 17152"/>
          <p:cNvSpPr/>
          <p:nvPr/>
        </p:nvSpPr>
        <p:spPr>
          <a:xfrm>
            <a:off x="4808232" y="44069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53" name="object 17153"/>
          <p:cNvSpPr/>
          <p:nvPr/>
        </p:nvSpPr>
        <p:spPr>
          <a:xfrm>
            <a:off x="4808994" y="45077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54" name="object 17154"/>
          <p:cNvSpPr/>
          <p:nvPr/>
        </p:nvSpPr>
        <p:spPr>
          <a:xfrm>
            <a:off x="4809629" y="4494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55" name="object 17155"/>
          <p:cNvSpPr/>
          <p:nvPr/>
        </p:nvSpPr>
        <p:spPr>
          <a:xfrm>
            <a:off x="4809375" y="4469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56" name="object 17156"/>
          <p:cNvSpPr/>
          <p:nvPr/>
        </p:nvSpPr>
        <p:spPr>
          <a:xfrm>
            <a:off x="4809121" y="4464177"/>
            <a:ext cx="635" cy="43815"/>
          </a:xfrm>
          <a:custGeom>
            <a:avLst/>
            <a:gdLst/>
            <a:ahLst/>
            <a:cxnLst/>
            <a:rect l="l" t="t" r="r" b="b"/>
            <a:pathLst>
              <a:path w="635" h="43814">
                <a:moveTo>
                  <a:pt x="190" y="-4762"/>
                </a:moveTo>
                <a:lnTo>
                  <a:pt x="190" y="4832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57" name="object 17157"/>
          <p:cNvSpPr/>
          <p:nvPr/>
        </p:nvSpPr>
        <p:spPr>
          <a:xfrm>
            <a:off x="4808867" y="43816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58" name="object 17158"/>
          <p:cNvSpPr/>
          <p:nvPr/>
        </p:nvSpPr>
        <p:spPr>
          <a:xfrm>
            <a:off x="4808613" y="43548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59" name="object 17159"/>
          <p:cNvSpPr/>
          <p:nvPr/>
        </p:nvSpPr>
        <p:spPr>
          <a:xfrm>
            <a:off x="4808359" y="4328921"/>
            <a:ext cx="635" cy="78105"/>
          </a:xfrm>
          <a:custGeom>
            <a:avLst/>
            <a:gdLst/>
            <a:ahLst/>
            <a:cxnLst/>
            <a:rect l="l" t="t" r="r" b="b"/>
            <a:pathLst>
              <a:path w="635" h="78104">
                <a:moveTo>
                  <a:pt x="253" y="-4762"/>
                </a:moveTo>
                <a:lnTo>
                  <a:pt x="253" y="8274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60" name="object 17160"/>
          <p:cNvSpPr/>
          <p:nvPr/>
        </p:nvSpPr>
        <p:spPr>
          <a:xfrm>
            <a:off x="4807978" y="4298188"/>
            <a:ext cx="635" cy="108585"/>
          </a:xfrm>
          <a:custGeom>
            <a:avLst/>
            <a:gdLst/>
            <a:ahLst/>
            <a:cxnLst/>
            <a:rect l="l" t="t" r="r" b="b"/>
            <a:pathLst>
              <a:path w="635" h="108585">
                <a:moveTo>
                  <a:pt x="317" y="-4762"/>
                </a:moveTo>
                <a:lnTo>
                  <a:pt x="317" y="11283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61" name="object 17161"/>
          <p:cNvSpPr/>
          <p:nvPr/>
        </p:nvSpPr>
        <p:spPr>
          <a:xfrm>
            <a:off x="4806454" y="4267580"/>
            <a:ext cx="1905" cy="67310"/>
          </a:xfrm>
          <a:custGeom>
            <a:avLst/>
            <a:gdLst/>
            <a:ahLst/>
            <a:cxnLst/>
            <a:rect l="l" t="t" r="r" b="b"/>
            <a:pathLst>
              <a:path w="1904" h="67310">
                <a:moveTo>
                  <a:pt x="0" y="67055"/>
                </a:moveTo>
                <a:lnTo>
                  <a:pt x="0" y="0"/>
                </a:lnTo>
                <a:lnTo>
                  <a:pt x="1778" y="0"/>
                </a:lnTo>
                <a:lnTo>
                  <a:pt x="1778" y="306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62" name="object 17162"/>
          <p:cNvSpPr/>
          <p:nvPr/>
        </p:nvSpPr>
        <p:spPr>
          <a:xfrm>
            <a:off x="4810137" y="43633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63" name="object 17163"/>
          <p:cNvSpPr/>
          <p:nvPr/>
        </p:nvSpPr>
        <p:spPr>
          <a:xfrm>
            <a:off x="4810010" y="43533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64" name="object 17164"/>
          <p:cNvSpPr/>
          <p:nvPr/>
        </p:nvSpPr>
        <p:spPr>
          <a:xfrm>
            <a:off x="4811153" y="44794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65" name="object 17165"/>
          <p:cNvSpPr/>
          <p:nvPr/>
        </p:nvSpPr>
        <p:spPr>
          <a:xfrm>
            <a:off x="4810899" y="44373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66" name="object 17166"/>
          <p:cNvSpPr/>
          <p:nvPr/>
        </p:nvSpPr>
        <p:spPr>
          <a:xfrm>
            <a:off x="4810772" y="43775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67" name="object 17167"/>
          <p:cNvSpPr/>
          <p:nvPr/>
        </p:nvSpPr>
        <p:spPr>
          <a:xfrm>
            <a:off x="4810518" y="43521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68" name="object 17168"/>
          <p:cNvSpPr/>
          <p:nvPr/>
        </p:nvSpPr>
        <p:spPr>
          <a:xfrm>
            <a:off x="4810137" y="4319904"/>
            <a:ext cx="635" cy="33655"/>
          </a:xfrm>
          <a:custGeom>
            <a:avLst/>
            <a:gdLst/>
            <a:ahLst/>
            <a:cxnLst/>
            <a:rect l="l" t="t" r="r" b="b"/>
            <a:pathLst>
              <a:path w="635" h="33654">
                <a:moveTo>
                  <a:pt x="0" y="33400"/>
                </a:moveTo>
                <a:lnTo>
                  <a:pt x="0" y="0"/>
                </a:lnTo>
                <a:lnTo>
                  <a:pt x="635" y="0"/>
                </a:lnTo>
                <a:lnTo>
                  <a:pt x="635" y="3225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69" name="object 17169"/>
          <p:cNvSpPr/>
          <p:nvPr/>
        </p:nvSpPr>
        <p:spPr>
          <a:xfrm>
            <a:off x="4811534" y="43139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70" name="object 17170"/>
          <p:cNvSpPr/>
          <p:nvPr/>
        </p:nvSpPr>
        <p:spPr>
          <a:xfrm>
            <a:off x="4810391" y="4253738"/>
            <a:ext cx="1270" cy="66675"/>
          </a:xfrm>
          <a:custGeom>
            <a:avLst/>
            <a:gdLst/>
            <a:ahLst/>
            <a:cxnLst/>
            <a:rect l="l" t="t" r="r" b="b"/>
            <a:pathLst>
              <a:path w="1270" h="66675">
                <a:moveTo>
                  <a:pt x="0" y="66166"/>
                </a:moveTo>
                <a:lnTo>
                  <a:pt x="0" y="0"/>
                </a:lnTo>
                <a:lnTo>
                  <a:pt x="1143" y="0"/>
                </a:lnTo>
                <a:lnTo>
                  <a:pt x="1143" y="601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71" name="object 17171"/>
          <p:cNvSpPr/>
          <p:nvPr/>
        </p:nvSpPr>
        <p:spPr>
          <a:xfrm>
            <a:off x="4807343" y="4160773"/>
            <a:ext cx="3810" cy="107314"/>
          </a:xfrm>
          <a:custGeom>
            <a:avLst/>
            <a:gdLst/>
            <a:ahLst/>
            <a:cxnLst/>
            <a:rect l="l" t="t" r="r" b="b"/>
            <a:pathLst>
              <a:path w="3810" h="107314">
                <a:moveTo>
                  <a:pt x="0" y="106806"/>
                </a:moveTo>
                <a:lnTo>
                  <a:pt x="0" y="0"/>
                </a:lnTo>
                <a:lnTo>
                  <a:pt x="3682" y="0"/>
                </a:lnTo>
                <a:lnTo>
                  <a:pt x="3682" y="9296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72" name="object 17172"/>
          <p:cNvSpPr/>
          <p:nvPr/>
        </p:nvSpPr>
        <p:spPr>
          <a:xfrm>
            <a:off x="4805946" y="4137914"/>
            <a:ext cx="3810" cy="100330"/>
          </a:xfrm>
          <a:custGeom>
            <a:avLst/>
            <a:gdLst/>
            <a:ahLst/>
            <a:cxnLst/>
            <a:rect l="l" t="t" r="r" b="b"/>
            <a:pathLst>
              <a:path w="3810" h="100329">
                <a:moveTo>
                  <a:pt x="0" y="100329"/>
                </a:moveTo>
                <a:lnTo>
                  <a:pt x="0" y="0"/>
                </a:lnTo>
                <a:lnTo>
                  <a:pt x="3302" y="0"/>
                </a:lnTo>
                <a:lnTo>
                  <a:pt x="3302" y="228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73" name="object 17173"/>
          <p:cNvSpPr/>
          <p:nvPr/>
        </p:nvSpPr>
        <p:spPr>
          <a:xfrm>
            <a:off x="4812042" y="4382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74" name="object 17174"/>
          <p:cNvSpPr/>
          <p:nvPr/>
        </p:nvSpPr>
        <p:spPr>
          <a:xfrm>
            <a:off x="4811915" y="43456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75" name="object 17175"/>
          <p:cNvSpPr/>
          <p:nvPr/>
        </p:nvSpPr>
        <p:spPr>
          <a:xfrm>
            <a:off x="4812423" y="43695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76" name="object 17176"/>
          <p:cNvSpPr/>
          <p:nvPr/>
        </p:nvSpPr>
        <p:spPr>
          <a:xfrm>
            <a:off x="4813439" y="4547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77" name="object 17177"/>
          <p:cNvSpPr/>
          <p:nvPr/>
        </p:nvSpPr>
        <p:spPr>
          <a:xfrm>
            <a:off x="4813185" y="44655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78" name="object 17178"/>
          <p:cNvSpPr/>
          <p:nvPr/>
        </p:nvSpPr>
        <p:spPr>
          <a:xfrm>
            <a:off x="4813820" y="4442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79" name="object 17179"/>
          <p:cNvSpPr/>
          <p:nvPr/>
        </p:nvSpPr>
        <p:spPr>
          <a:xfrm>
            <a:off x="4813312" y="4409059"/>
            <a:ext cx="635" cy="56515"/>
          </a:xfrm>
          <a:custGeom>
            <a:avLst/>
            <a:gdLst/>
            <a:ahLst/>
            <a:cxnLst/>
            <a:rect l="l" t="t" r="r" b="b"/>
            <a:pathLst>
              <a:path w="635" h="56514">
                <a:moveTo>
                  <a:pt x="253" y="-4762"/>
                </a:moveTo>
                <a:lnTo>
                  <a:pt x="253" y="6127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80" name="object 17180"/>
          <p:cNvSpPr/>
          <p:nvPr/>
        </p:nvSpPr>
        <p:spPr>
          <a:xfrm>
            <a:off x="4813058" y="43950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81" name="object 17181"/>
          <p:cNvSpPr/>
          <p:nvPr/>
        </p:nvSpPr>
        <p:spPr>
          <a:xfrm>
            <a:off x="4812804" y="4316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82" name="object 17182"/>
          <p:cNvSpPr/>
          <p:nvPr/>
        </p:nvSpPr>
        <p:spPr>
          <a:xfrm>
            <a:off x="4812550" y="4296155"/>
            <a:ext cx="635" cy="73660"/>
          </a:xfrm>
          <a:custGeom>
            <a:avLst/>
            <a:gdLst/>
            <a:ahLst/>
            <a:cxnLst/>
            <a:rect l="l" t="t" r="r" b="b"/>
            <a:pathLst>
              <a:path w="635" h="73660">
                <a:moveTo>
                  <a:pt x="254" y="-4762"/>
                </a:moveTo>
                <a:lnTo>
                  <a:pt x="254" y="7816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83" name="object 17183"/>
          <p:cNvSpPr/>
          <p:nvPr/>
        </p:nvSpPr>
        <p:spPr>
          <a:xfrm>
            <a:off x="4812042" y="4233164"/>
            <a:ext cx="1270" cy="113030"/>
          </a:xfrm>
          <a:custGeom>
            <a:avLst/>
            <a:gdLst/>
            <a:ahLst/>
            <a:cxnLst/>
            <a:rect l="l" t="t" r="r" b="b"/>
            <a:pathLst>
              <a:path w="1270" h="113029">
                <a:moveTo>
                  <a:pt x="381" y="-4762"/>
                </a:moveTo>
                <a:lnTo>
                  <a:pt x="381" y="117284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84" name="object 17184"/>
          <p:cNvSpPr/>
          <p:nvPr/>
        </p:nvSpPr>
        <p:spPr>
          <a:xfrm>
            <a:off x="4814328" y="44721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85" name="object 17185"/>
          <p:cNvSpPr/>
          <p:nvPr/>
        </p:nvSpPr>
        <p:spPr>
          <a:xfrm>
            <a:off x="4814201" y="4427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86" name="object 17186"/>
          <p:cNvSpPr/>
          <p:nvPr/>
        </p:nvSpPr>
        <p:spPr>
          <a:xfrm>
            <a:off x="4814963" y="4469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87" name="object 17187"/>
          <p:cNvSpPr/>
          <p:nvPr/>
        </p:nvSpPr>
        <p:spPr>
          <a:xfrm>
            <a:off x="4815344" y="45327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88" name="object 17188"/>
          <p:cNvSpPr/>
          <p:nvPr/>
        </p:nvSpPr>
        <p:spPr>
          <a:xfrm>
            <a:off x="4815725" y="4490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89" name="object 17189"/>
          <p:cNvSpPr/>
          <p:nvPr/>
        </p:nvSpPr>
        <p:spPr>
          <a:xfrm>
            <a:off x="4815344" y="4448047"/>
            <a:ext cx="635" cy="85090"/>
          </a:xfrm>
          <a:custGeom>
            <a:avLst/>
            <a:gdLst/>
            <a:ahLst/>
            <a:cxnLst/>
            <a:rect l="l" t="t" r="r" b="b"/>
            <a:pathLst>
              <a:path w="635" h="85089">
                <a:moveTo>
                  <a:pt x="190" y="-4762"/>
                </a:moveTo>
                <a:lnTo>
                  <a:pt x="190" y="8947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90" name="object 17190"/>
          <p:cNvSpPr/>
          <p:nvPr/>
        </p:nvSpPr>
        <p:spPr>
          <a:xfrm>
            <a:off x="4814963" y="4416552"/>
            <a:ext cx="635" cy="53340"/>
          </a:xfrm>
          <a:custGeom>
            <a:avLst/>
            <a:gdLst/>
            <a:ahLst/>
            <a:cxnLst/>
            <a:rect l="l" t="t" r="r" b="b"/>
            <a:pathLst>
              <a:path w="635" h="53339">
                <a:moveTo>
                  <a:pt x="0" y="53212"/>
                </a:moveTo>
                <a:lnTo>
                  <a:pt x="0" y="0"/>
                </a:lnTo>
                <a:lnTo>
                  <a:pt x="635" y="0"/>
                </a:lnTo>
                <a:lnTo>
                  <a:pt x="635" y="3149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91" name="object 17191"/>
          <p:cNvSpPr/>
          <p:nvPr/>
        </p:nvSpPr>
        <p:spPr>
          <a:xfrm>
            <a:off x="4814709" y="4364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92" name="object 17192"/>
          <p:cNvSpPr/>
          <p:nvPr/>
        </p:nvSpPr>
        <p:spPr>
          <a:xfrm>
            <a:off x="4814328" y="4342129"/>
            <a:ext cx="635" cy="85090"/>
          </a:xfrm>
          <a:custGeom>
            <a:avLst/>
            <a:gdLst/>
            <a:ahLst/>
            <a:cxnLst/>
            <a:rect l="l" t="t" r="r" b="b"/>
            <a:pathLst>
              <a:path w="635" h="85089">
                <a:moveTo>
                  <a:pt x="317" y="-4762"/>
                </a:moveTo>
                <a:lnTo>
                  <a:pt x="317" y="8972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93" name="object 17193"/>
          <p:cNvSpPr/>
          <p:nvPr/>
        </p:nvSpPr>
        <p:spPr>
          <a:xfrm>
            <a:off x="4816106" y="43520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94" name="object 17194"/>
          <p:cNvSpPr/>
          <p:nvPr/>
        </p:nvSpPr>
        <p:spPr>
          <a:xfrm>
            <a:off x="4816614" y="4467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95" name="object 17195"/>
          <p:cNvSpPr/>
          <p:nvPr/>
        </p:nvSpPr>
        <p:spPr>
          <a:xfrm>
            <a:off x="4816487" y="44430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96" name="object 17196"/>
          <p:cNvSpPr/>
          <p:nvPr/>
        </p:nvSpPr>
        <p:spPr>
          <a:xfrm>
            <a:off x="4816995" y="43981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97" name="object 17197"/>
          <p:cNvSpPr/>
          <p:nvPr/>
        </p:nvSpPr>
        <p:spPr>
          <a:xfrm>
            <a:off x="4816614" y="4353814"/>
            <a:ext cx="635" cy="89535"/>
          </a:xfrm>
          <a:custGeom>
            <a:avLst/>
            <a:gdLst/>
            <a:ahLst/>
            <a:cxnLst/>
            <a:rect l="l" t="t" r="r" b="b"/>
            <a:pathLst>
              <a:path w="635" h="89535">
                <a:moveTo>
                  <a:pt x="254" y="-4762"/>
                </a:moveTo>
                <a:lnTo>
                  <a:pt x="254" y="9404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98" name="object 17198"/>
          <p:cNvSpPr/>
          <p:nvPr/>
        </p:nvSpPr>
        <p:spPr>
          <a:xfrm>
            <a:off x="4818138" y="46000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99" name="object 17199"/>
          <p:cNvSpPr/>
          <p:nvPr/>
        </p:nvSpPr>
        <p:spPr>
          <a:xfrm>
            <a:off x="4818011" y="45942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00" name="object 17200"/>
          <p:cNvSpPr/>
          <p:nvPr/>
        </p:nvSpPr>
        <p:spPr>
          <a:xfrm>
            <a:off x="4817757" y="45358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01" name="object 17201"/>
          <p:cNvSpPr/>
          <p:nvPr/>
        </p:nvSpPr>
        <p:spPr>
          <a:xfrm>
            <a:off x="4819154" y="46415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02" name="object 17202"/>
          <p:cNvSpPr/>
          <p:nvPr/>
        </p:nvSpPr>
        <p:spPr>
          <a:xfrm>
            <a:off x="4819535" y="4649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03" name="object 17203"/>
          <p:cNvSpPr/>
          <p:nvPr/>
        </p:nvSpPr>
        <p:spPr>
          <a:xfrm>
            <a:off x="4819916" y="46775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04" name="object 17204"/>
          <p:cNvSpPr/>
          <p:nvPr/>
        </p:nvSpPr>
        <p:spPr>
          <a:xfrm>
            <a:off x="4820424" y="47029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05" name="object 17205"/>
          <p:cNvSpPr/>
          <p:nvPr/>
        </p:nvSpPr>
        <p:spPr>
          <a:xfrm>
            <a:off x="4820297" y="46659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06" name="object 17206"/>
          <p:cNvSpPr/>
          <p:nvPr/>
        </p:nvSpPr>
        <p:spPr>
          <a:xfrm>
            <a:off x="4819916" y="4653026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511"/>
                </a:moveTo>
                <a:lnTo>
                  <a:pt x="0" y="0"/>
                </a:lnTo>
                <a:lnTo>
                  <a:pt x="508" y="0"/>
                </a:lnTo>
                <a:lnTo>
                  <a:pt x="508" y="129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07" name="object 17207"/>
          <p:cNvSpPr/>
          <p:nvPr/>
        </p:nvSpPr>
        <p:spPr>
          <a:xfrm>
            <a:off x="4820805" y="46476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08" name="object 17208"/>
          <p:cNvSpPr/>
          <p:nvPr/>
        </p:nvSpPr>
        <p:spPr>
          <a:xfrm>
            <a:off x="4820170" y="4631054"/>
            <a:ext cx="1270" cy="22225"/>
          </a:xfrm>
          <a:custGeom>
            <a:avLst/>
            <a:gdLst/>
            <a:ahLst/>
            <a:cxnLst/>
            <a:rect l="l" t="t" r="r" b="b"/>
            <a:pathLst>
              <a:path w="1270" h="22225">
                <a:moveTo>
                  <a:pt x="0" y="21971"/>
                </a:moveTo>
                <a:lnTo>
                  <a:pt x="0" y="0"/>
                </a:lnTo>
                <a:lnTo>
                  <a:pt x="762" y="0"/>
                </a:lnTo>
                <a:lnTo>
                  <a:pt x="762" y="1663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09" name="object 17209"/>
          <p:cNvSpPr/>
          <p:nvPr/>
        </p:nvSpPr>
        <p:spPr>
          <a:xfrm>
            <a:off x="4819535" y="4608576"/>
            <a:ext cx="1270" cy="40640"/>
          </a:xfrm>
          <a:custGeom>
            <a:avLst/>
            <a:gdLst/>
            <a:ahLst/>
            <a:cxnLst/>
            <a:rect l="l" t="t" r="r" b="b"/>
            <a:pathLst>
              <a:path w="1270" h="40639">
                <a:moveTo>
                  <a:pt x="0" y="40639"/>
                </a:moveTo>
                <a:lnTo>
                  <a:pt x="0" y="0"/>
                </a:lnTo>
                <a:lnTo>
                  <a:pt x="1016" y="0"/>
                </a:lnTo>
                <a:lnTo>
                  <a:pt x="1016" y="224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10" name="object 17210"/>
          <p:cNvSpPr/>
          <p:nvPr/>
        </p:nvSpPr>
        <p:spPr>
          <a:xfrm>
            <a:off x="4819154" y="4595114"/>
            <a:ext cx="1270" cy="46990"/>
          </a:xfrm>
          <a:custGeom>
            <a:avLst/>
            <a:gdLst/>
            <a:ahLst/>
            <a:cxnLst/>
            <a:rect l="l" t="t" r="r" b="b"/>
            <a:pathLst>
              <a:path w="1270" h="46989">
                <a:moveTo>
                  <a:pt x="0" y="46482"/>
                </a:moveTo>
                <a:lnTo>
                  <a:pt x="0" y="0"/>
                </a:lnTo>
                <a:lnTo>
                  <a:pt x="889" y="0"/>
                </a:lnTo>
                <a:lnTo>
                  <a:pt x="889" y="134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11" name="object 17211"/>
          <p:cNvSpPr/>
          <p:nvPr/>
        </p:nvSpPr>
        <p:spPr>
          <a:xfrm>
            <a:off x="4818900" y="456336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12" name="object 17212"/>
          <p:cNvSpPr/>
          <p:nvPr/>
        </p:nvSpPr>
        <p:spPr>
          <a:xfrm>
            <a:off x="4818773" y="45538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13" name="object 17213"/>
          <p:cNvSpPr/>
          <p:nvPr/>
        </p:nvSpPr>
        <p:spPr>
          <a:xfrm>
            <a:off x="4818519" y="45139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14" name="object 17214"/>
          <p:cNvSpPr/>
          <p:nvPr/>
        </p:nvSpPr>
        <p:spPr>
          <a:xfrm>
            <a:off x="4818011" y="4510151"/>
            <a:ext cx="1270" cy="26034"/>
          </a:xfrm>
          <a:custGeom>
            <a:avLst/>
            <a:gdLst/>
            <a:ahLst/>
            <a:cxnLst/>
            <a:rect l="l" t="t" r="r" b="b"/>
            <a:pathLst>
              <a:path w="1270" h="26035">
                <a:moveTo>
                  <a:pt x="0" y="25653"/>
                </a:moveTo>
                <a:lnTo>
                  <a:pt x="0" y="0"/>
                </a:lnTo>
                <a:lnTo>
                  <a:pt x="762" y="0"/>
                </a:lnTo>
                <a:lnTo>
                  <a:pt x="762" y="38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15" name="object 17215"/>
          <p:cNvSpPr/>
          <p:nvPr/>
        </p:nvSpPr>
        <p:spPr>
          <a:xfrm>
            <a:off x="4817630" y="446595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16" name="object 17216"/>
          <p:cNvSpPr/>
          <p:nvPr/>
        </p:nvSpPr>
        <p:spPr>
          <a:xfrm>
            <a:off x="4821186" y="44610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17" name="object 17217"/>
          <p:cNvSpPr/>
          <p:nvPr/>
        </p:nvSpPr>
        <p:spPr>
          <a:xfrm>
            <a:off x="4818011" y="4400041"/>
            <a:ext cx="3810" cy="66040"/>
          </a:xfrm>
          <a:custGeom>
            <a:avLst/>
            <a:gdLst/>
            <a:ahLst/>
            <a:cxnLst/>
            <a:rect l="l" t="t" r="r" b="b"/>
            <a:pathLst>
              <a:path w="3810" h="66039">
                <a:moveTo>
                  <a:pt x="0" y="65912"/>
                </a:moveTo>
                <a:lnTo>
                  <a:pt x="0" y="0"/>
                </a:lnTo>
                <a:lnTo>
                  <a:pt x="3302" y="0"/>
                </a:lnTo>
                <a:lnTo>
                  <a:pt x="3302" y="609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18" name="object 17218"/>
          <p:cNvSpPr/>
          <p:nvPr/>
        </p:nvSpPr>
        <p:spPr>
          <a:xfrm>
            <a:off x="4817376" y="4380610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286" y="0"/>
                </a:lnTo>
                <a:lnTo>
                  <a:pt x="2286" y="194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19" name="object 17219"/>
          <p:cNvSpPr/>
          <p:nvPr/>
        </p:nvSpPr>
        <p:spPr>
          <a:xfrm>
            <a:off x="4821821" y="43928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20" name="object 17220"/>
          <p:cNvSpPr/>
          <p:nvPr/>
        </p:nvSpPr>
        <p:spPr>
          <a:xfrm>
            <a:off x="4821567" y="4372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21" name="object 17221"/>
          <p:cNvSpPr/>
          <p:nvPr/>
        </p:nvSpPr>
        <p:spPr>
          <a:xfrm>
            <a:off x="4818519" y="4331208"/>
            <a:ext cx="3175" cy="49530"/>
          </a:xfrm>
          <a:custGeom>
            <a:avLst/>
            <a:gdLst/>
            <a:ahLst/>
            <a:cxnLst/>
            <a:rect l="l" t="t" r="r" b="b"/>
            <a:pathLst>
              <a:path w="3175" h="49529">
                <a:moveTo>
                  <a:pt x="0" y="49402"/>
                </a:moveTo>
                <a:lnTo>
                  <a:pt x="0" y="0"/>
                </a:lnTo>
                <a:lnTo>
                  <a:pt x="3175" y="0"/>
                </a:lnTo>
                <a:lnTo>
                  <a:pt x="3175" y="414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22" name="object 17222"/>
          <p:cNvSpPr/>
          <p:nvPr/>
        </p:nvSpPr>
        <p:spPr>
          <a:xfrm>
            <a:off x="4816868" y="4310126"/>
            <a:ext cx="3810" cy="43815"/>
          </a:xfrm>
          <a:custGeom>
            <a:avLst/>
            <a:gdLst/>
            <a:ahLst/>
            <a:cxnLst/>
            <a:rect l="l" t="t" r="r" b="b"/>
            <a:pathLst>
              <a:path w="3810" h="43814">
                <a:moveTo>
                  <a:pt x="0" y="43687"/>
                </a:moveTo>
                <a:lnTo>
                  <a:pt x="0" y="0"/>
                </a:lnTo>
                <a:lnTo>
                  <a:pt x="3302" y="0"/>
                </a:lnTo>
                <a:lnTo>
                  <a:pt x="3302" y="2108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23" name="object 17223"/>
          <p:cNvSpPr/>
          <p:nvPr/>
        </p:nvSpPr>
        <p:spPr>
          <a:xfrm>
            <a:off x="4816106" y="4299203"/>
            <a:ext cx="2540" cy="53340"/>
          </a:xfrm>
          <a:custGeom>
            <a:avLst/>
            <a:gdLst/>
            <a:ahLst/>
            <a:cxnLst/>
            <a:rect l="l" t="t" r="r" b="b"/>
            <a:pathLst>
              <a:path w="2539" h="53339">
                <a:moveTo>
                  <a:pt x="0" y="52832"/>
                </a:moveTo>
                <a:lnTo>
                  <a:pt x="0" y="0"/>
                </a:lnTo>
                <a:lnTo>
                  <a:pt x="2413" y="0"/>
                </a:lnTo>
                <a:lnTo>
                  <a:pt x="2413" y="1092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24" name="object 17224"/>
          <p:cNvSpPr/>
          <p:nvPr/>
        </p:nvSpPr>
        <p:spPr>
          <a:xfrm>
            <a:off x="4814709" y="4232655"/>
            <a:ext cx="3175" cy="109855"/>
          </a:xfrm>
          <a:custGeom>
            <a:avLst/>
            <a:gdLst/>
            <a:ahLst/>
            <a:cxnLst/>
            <a:rect l="l" t="t" r="r" b="b"/>
            <a:pathLst>
              <a:path w="3175" h="109854">
                <a:moveTo>
                  <a:pt x="0" y="109474"/>
                </a:moveTo>
                <a:lnTo>
                  <a:pt x="0" y="0"/>
                </a:lnTo>
                <a:lnTo>
                  <a:pt x="2667" y="0"/>
                </a:lnTo>
                <a:lnTo>
                  <a:pt x="2667" y="665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25" name="object 17225"/>
          <p:cNvSpPr/>
          <p:nvPr/>
        </p:nvSpPr>
        <p:spPr>
          <a:xfrm>
            <a:off x="4812423" y="4130421"/>
            <a:ext cx="3810" cy="102870"/>
          </a:xfrm>
          <a:custGeom>
            <a:avLst/>
            <a:gdLst/>
            <a:ahLst/>
            <a:cxnLst/>
            <a:rect l="l" t="t" r="r" b="b"/>
            <a:pathLst>
              <a:path w="3810" h="102870">
                <a:moveTo>
                  <a:pt x="0" y="102742"/>
                </a:moveTo>
                <a:lnTo>
                  <a:pt x="0" y="0"/>
                </a:lnTo>
                <a:lnTo>
                  <a:pt x="3556" y="0"/>
                </a:lnTo>
                <a:lnTo>
                  <a:pt x="3556" y="10223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26" name="object 17226"/>
          <p:cNvSpPr/>
          <p:nvPr/>
        </p:nvSpPr>
        <p:spPr>
          <a:xfrm>
            <a:off x="4807597" y="4087876"/>
            <a:ext cx="6985" cy="50165"/>
          </a:xfrm>
          <a:custGeom>
            <a:avLst/>
            <a:gdLst/>
            <a:ahLst/>
            <a:cxnLst/>
            <a:rect l="l" t="t" r="r" b="b"/>
            <a:pathLst>
              <a:path w="6985" h="50164">
                <a:moveTo>
                  <a:pt x="0" y="50038"/>
                </a:moveTo>
                <a:lnTo>
                  <a:pt x="0" y="0"/>
                </a:lnTo>
                <a:lnTo>
                  <a:pt x="6604" y="0"/>
                </a:lnTo>
                <a:lnTo>
                  <a:pt x="6604" y="425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27" name="object 17227"/>
          <p:cNvSpPr/>
          <p:nvPr/>
        </p:nvSpPr>
        <p:spPr>
          <a:xfrm>
            <a:off x="4823091" y="45749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28" name="object 17228"/>
          <p:cNvSpPr/>
          <p:nvPr/>
        </p:nvSpPr>
        <p:spPr>
          <a:xfrm>
            <a:off x="4822964" y="4562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29" name="object 17229"/>
          <p:cNvSpPr/>
          <p:nvPr/>
        </p:nvSpPr>
        <p:spPr>
          <a:xfrm>
            <a:off x="4823726" y="46239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30" name="object 17230"/>
          <p:cNvSpPr/>
          <p:nvPr/>
        </p:nvSpPr>
        <p:spPr>
          <a:xfrm>
            <a:off x="4824107" y="46691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31" name="object 17231"/>
          <p:cNvSpPr/>
          <p:nvPr/>
        </p:nvSpPr>
        <p:spPr>
          <a:xfrm>
            <a:off x="4824488" y="46403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32" name="object 17232"/>
          <p:cNvSpPr/>
          <p:nvPr/>
        </p:nvSpPr>
        <p:spPr>
          <a:xfrm>
            <a:off x="4824234" y="4615307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190" y="-4762"/>
                </a:moveTo>
                <a:lnTo>
                  <a:pt x="190" y="5861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33" name="object 17233"/>
          <p:cNvSpPr/>
          <p:nvPr/>
        </p:nvSpPr>
        <p:spPr>
          <a:xfrm>
            <a:off x="4823853" y="4587494"/>
            <a:ext cx="635" cy="36830"/>
          </a:xfrm>
          <a:custGeom>
            <a:avLst/>
            <a:gdLst/>
            <a:ahLst/>
            <a:cxnLst/>
            <a:rect l="l" t="t" r="r" b="b"/>
            <a:pathLst>
              <a:path w="635" h="36829">
                <a:moveTo>
                  <a:pt x="0" y="36449"/>
                </a:moveTo>
                <a:lnTo>
                  <a:pt x="0" y="0"/>
                </a:lnTo>
                <a:lnTo>
                  <a:pt x="508" y="0"/>
                </a:lnTo>
                <a:lnTo>
                  <a:pt x="508" y="278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34" name="object 17234"/>
          <p:cNvSpPr/>
          <p:nvPr/>
        </p:nvSpPr>
        <p:spPr>
          <a:xfrm>
            <a:off x="4823472" y="45559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35" name="object 17235"/>
          <p:cNvSpPr/>
          <p:nvPr/>
        </p:nvSpPr>
        <p:spPr>
          <a:xfrm>
            <a:off x="4823091" y="4523866"/>
            <a:ext cx="1270" cy="38735"/>
          </a:xfrm>
          <a:custGeom>
            <a:avLst/>
            <a:gdLst/>
            <a:ahLst/>
            <a:cxnLst/>
            <a:rect l="l" t="t" r="r" b="b"/>
            <a:pathLst>
              <a:path w="1270" h="38735">
                <a:moveTo>
                  <a:pt x="0" y="38353"/>
                </a:moveTo>
                <a:lnTo>
                  <a:pt x="0" y="0"/>
                </a:lnTo>
                <a:lnTo>
                  <a:pt x="762" y="0"/>
                </a:lnTo>
                <a:lnTo>
                  <a:pt x="762" y="3213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36" name="object 17236"/>
          <p:cNvSpPr/>
          <p:nvPr/>
        </p:nvSpPr>
        <p:spPr>
          <a:xfrm>
            <a:off x="4822710" y="451497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37" name="object 17237"/>
          <p:cNvSpPr/>
          <p:nvPr/>
        </p:nvSpPr>
        <p:spPr>
          <a:xfrm>
            <a:off x="4822583" y="44543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38" name="object 17238"/>
          <p:cNvSpPr/>
          <p:nvPr/>
        </p:nvSpPr>
        <p:spPr>
          <a:xfrm>
            <a:off x="4825377" y="45891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39" name="object 17239"/>
          <p:cNvSpPr/>
          <p:nvPr/>
        </p:nvSpPr>
        <p:spPr>
          <a:xfrm>
            <a:off x="4825250" y="45581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40" name="object 17240"/>
          <p:cNvSpPr/>
          <p:nvPr/>
        </p:nvSpPr>
        <p:spPr>
          <a:xfrm>
            <a:off x="4824996" y="4545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41" name="object 17241"/>
          <p:cNvSpPr/>
          <p:nvPr/>
        </p:nvSpPr>
        <p:spPr>
          <a:xfrm>
            <a:off x="4824869" y="45120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42" name="object 17242"/>
          <p:cNvSpPr/>
          <p:nvPr/>
        </p:nvSpPr>
        <p:spPr>
          <a:xfrm>
            <a:off x="4826012" y="45825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43" name="object 17243"/>
          <p:cNvSpPr/>
          <p:nvPr/>
        </p:nvSpPr>
        <p:spPr>
          <a:xfrm>
            <a:off x="4825758" y="45462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44" name="object 17244"/>
          <p:cNvSpPr/>
          <p:nvPr/>
        </p:nvSpPr>
        <p:spPr>
          <a:xfrm>
            <a:off x="4826393" y="46258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45" name="object 17245"/>
          <p:cNvSpPr/>
          <p:nvPr/>
        </p:nvSpPr>
        <p:spPr>
          <a:xfrm>
            <a:off x="4826774" y="4617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46" name="object 17246"/>
          <p:cNvSpPr/>
          <p:nvPr/>
        </p:nvSpPr>
        <p:spPr>
          <a:xfrm>
            <a:off x="4826520" y="4584446"/>
            <a:ext cx="635" cy="41910"/>
          </a:xfrm>
          <a:custGeom>
            <a:avLst/>
            <a:gdLst/>
            <a:ahLst/>
            <a:cxnLst/>
            <a:rect l="l" t="t" r="r" b="b"/>
            <a:pathLst>
              <a:path w="635" h="41910">
                <a:moveTo>
                  <a:pt x="190" y="-4762"/>
                </a:moveTo>
                <a:lnTo>
                  <a:pt x="190" y="4616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47" name="object 17247"/>
          <p:cNvSpPr/>
          <p:nvPr/>
        </p:nvSpPr>
        <p:spPr>
          <a:xfrm>
            <a:off x="4827663" y="46532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48" name="object 17248"/>
          <p:cNvSpPr/>
          <p:nvPr/>
        </p:nvSpPr>
        <p:spPr>
          <a:xfrm>
            <a:off x="4827536" y="4604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49" name="object 17249"/>
          <p:cNvSpPr/>
          <p:nvPr/>
        </p:nvSpPr>
        <p:spPr>
          <a:xfrm>
            <a:off x="4828044" y="4581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50" name="object 17250"/>
          <p:cNvSpPr/>
          <p:nvPr/>
        </p:nvSpPr>
        <p:spPr>
          <a:xfrm>
            <a:off x="4827663" y="4573523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0861"/>
                </a:moveTo>
                <a:lnTo>
                  <a:pt x="0" y="0"/>
                </a:lnTo>
                <a:lnTo>
                  <a:pt x="508" y="0"/>
                </a:lnTo>
                <a:lnTo>
                  <a:pt x="508" y="76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51" name="object 17251"/>
          <p:cNvSpPr/>
          <p:nvPr/>
        </p:nvSpPr>
        <p:spPr>
          <a:xfrm>
            <a:off x="4827282" y="45454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52" name="object 17252"/>
          <p:cNvSpPr/>
          <p:nvPr/>
        </p:nvSpPr>
        <p:spPr>
          <a:xfrm>
            <a:off x="4827155" y="45336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53" name="object 17253"/>
          <p:cNvSpPr/>
          <p:nvPr/>
        </p:nvSpPr>
        <p:spPr>
          <a:xfrm>
            <a:off x="4826647" y="4527169"/>
            <a:ext cx="1270" cy="57785"/>
          </a:xfrm>
          <a:custGeom>
            <a:avLst/>
            <a:gdLst/>
            <a:ahLst/>
            <a:cxnLst/>
            <a:rect l="l" t="t" r="r" b="b"/>
            <a:pathLst>
              <a:path w="1270" h="57785">
                <a:moveTo>
                  <a:pt x="0" y="57276"/>
                </a:moveTo>
                <a:lnTo>
                  <a:pt x="0" y="0"/>
                </a:lnTo>
                <a:lnTo>
                  <a:pt x="762" y="0"/>
                </a:lnTo>
                <a:lnTo>
                  <a:pt x="762" y="64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54" name="object 17254"/>
          <p:cNvSpPr/>
          <p:nvPr/>
        </p:nvSpPr>
        <p:spPr>
          <a:xfrm>
            <a:off x="4825885" y="4495672"/>
            <a:ext cx="1270" cy="50800"/>
          </a:xfrm>
          <a:custGeom>
            <a:avLst/>
            <a:gdLst/>
            <a:ahLst/>
            <a:cxnLst/>
            <a:rect l="l" t="t" r="r" b="b"/>
            <a:pathLst>
              <a:path w="1270" h="50800">
                <a:moveTo>
                  <a:pt x="0" y="50546"/>
                </a:moveTo>
                <a:lnTo>
                  <a:pt x="0" y="0"/>
                </a:lnTo>
                <a:lnTo>
                  <a:pt x="1143" y="0"/>
                </a:lnTo>
                <a:lnTo>
                  <a:pt x="1143" y="314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55" name="object 17255"/>
          <p:cNvSpPr/>
          <p:nvPr/>
        </p:nvSpPr>
        <p:spPr>
          <a:xfrm>
            <a:off x="4824996" y="4446651"/>
            <a:ext cx="1905" cy="65405"/>
          </a:xfrm>
          <a:custGeom>
            <a:avLst/>
            <a:gdLst/>
            <a:ahLst/>
            <a:cxnLst/>
            <a:rect l="l" t="t" r="r" b="b"/>
            <a:pathLst>
              <a:path w="1904" h="65404">
                <a:moveTo>
                  <a:pt x="0" y="65404"/>
                </a:moveTo>
                <a:lnTo>
                  <a:pt x="0" y="0"/>
                </a:lnTo>
                <a:lnTo>
                  <a:pt x="1524" y="0"/>
                </a:lnTo>
                <a:lnTo>
                  <a:pt x="1524" y="490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56" name="object 17256"/>
          <p:cNvSpPr/>
          <p:nvPr/>
        </p:nvSpPr>
        <p:spPr>
          <a:xfrm>
            <a:off x="4822837" y="4427601"/>
            <a:ext cx="3175" cy="27305"/>
          </a:xfrm>
          <a:custGeom>
            <a:avLst/>
            <a:gdLst/>
            <a:ahLst/>
            <a:cxnLst/>
            <a:rect l="l" t="t" r="r" b="b"/>
            <a:pathLst>
              <a:path w="3175" h="27304">
                <a:moveTo>
                  <a:pt x="0" y="26797"/>
                </a:moveTo>
                <a:lnTo>
                  <a:pt x="0" y="0"/>
                </a:lnTo>
                <a:lnTo>
                  <a:pt x="2921" y="0"/>
                </a:lnTo>
                <a:lnTo>
                  <a:pt x="2921" y="1905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57" name="object 17257"/>
          <p:cNvSpPr/>
          <p:nvPr/>
        </p:nvSpPr>
        <p:spPr>
          <a:xfrm>
            <a:off x="4822329" y="4324222"/>
            <a:ext cx="1905" cy="103505"/>
          </a:xfrm>
          <a:custGeom>
            <a:avLst/>
            <a:gdLst/>
            <a:ahLst/>
            <a:cxnLst/>
            <a:rect l="l" t="t" r="r" b="b"/>
            <a:pathLst>
              <a:path w="1904" h="10350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1033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58" name="object 17258"/>
          <p:cNvSpPr/>
          <p:nvPr/>
        </p:nvSpPr>
        <p:spPr>
          <a:xfrm>
            <a:off x="4822202" y="431520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90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59" name="object 17259"/>
          <p:cNvSpPr/>
          <p:nvPr/>
        </p:nvSpPr>
        <p:spPr>
          <a:xfrm>
            <a:off x="4828679" y="44933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60" name="object 17260"/>
          <p:cNvSpPr/>
          <p:nvPr/>
        </p:nvSpPr>
        <p:spPr>
          <a:xfrm>
            <a:off x="4829060" y="44731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61" name="object 17261"/>
          <p:cNvSpPr/>
          <p:nvPr/>
        </p:nvSpPr>
        <p:spPr>
          <a:xfrm>
            <a:off x="4828806" y="4443984"/>
            <a:ext cx="635" cy="49530"/>
          </a:xfrm>
          <a:custGeom>
            <a:avLst/>
            <a:gdLst/>
            <a:ahLst/>
            <a:cxnLst/>
            <a:rect l="l" t="t" r="r" b="b"/>
            <a:pathLst>
              <a:path w="635" h="49529">
                <a:moveTo>
                  <a:pt x="190" y="-4762"/>
                </a:moveTo>
                <a:lnTo>
                  <a:pt x="190" y="5416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62" name="object 17262"/>
          <p:cNvSpPr/>
          <p:nvPr/>
        </p:nvSpPr>
        <p:spPr>
          <a:xfrm>
            <a:off x="4828425" y="4402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63" name="object 17263"/>
          <p:cNvSpPr/>
          <p:nvPr/>
        </p:nvSpPr>
        <p:spPr>
          <a:xfrm>
            <a:off x="4829441" y="45458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64" name="object 17264"/>
          <p:cNvSpPr/>
          <p:nvPr/>
        </p:nvSpPr>
        <p:spPr>
          <a:xfrm>
            <a:off x="4830203" y="45812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65" name="object 17265"/>
          <p:cNvSpPr/>
          <p:nvPr/>
        </p:nvSpPr>
        <p:spPr>
          <a:xfrm>
            <a:off x="4829949" y="4496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66" name="object 17266"/>
          <p:cNvSpPr/>
          <p:nvPr/>
        </p:nvSpPr>
        <p:spPr>
          <a:xfrm>
            <a:off x="4829822" y="44684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67" name="object 17267"/>
          <p:cNvSpPr/>
          <p:nvPr/>
        </p:nvSpPr>
        <p:spPr>
          <a:xfrm>
            <a:off x="4829568" y="4462907"/>
            <a:ext cx="635" cy="83185"/>
          </a:xfrm>
          <a:custGeom>
            <a:avLst/>
            <a:gdLst/>
            <a:ahLst/>
            <a:cxnLst/>
            <a:rect l="l" t="t" r="r" b="b"/>
            <a:pathLst>
              <a:path w="635" h="83185">
                <a:moveTo>
                  <a:pt x="190" y="-4762"/>
                </a:moveTo>
                <a:lnTo>
                  <a:pt x="190" y="8769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68" name="object 17268"/>
          <p:cNvSpPr/>
          <p:nvPr/>
        </p:nvSpPr>
        <p:spPr>
          <a:xfrm>
            <a:off x="4830711" y="45049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69" name="object 17269"/>
          <p:cNvSpPr/>
          <p:nvPr/>
        </p:nvSpPr>
        <p:spPr>
          <a:xfrm>
            <a:off x="4831727" y="4541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70" name="object 17270"/>
          <p:cNvSpPr/>
          <p:nvPr/>
        </p:nvSpPr>
        <p:spPr>
          <a:xfrm>
            <a:off x="4831473" y="4497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71" name="object 17271"/>
          <p:cNvSpPr/>
          <p:nvPr/>
        </p:nvSpPr>
        <p:spPr>
          <a:xfrm>
            <a:off x="4831346" y="44889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72" name="object 17272"/>
          <p:cNvSpPr/>
          <p:nvPr/>
        </p:nvSpPr>
        <p:spPr>
          <a:xfrm>
            <a:off x="4831092" y="44660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73" name="object 17273"/>
          <p:cNvSpPr/>
          <p:nvPr/>
        </p:nvSpPr>
        <p:spPr>
          <a:xfrm>
            <a:off x="4830838" y="4453763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253" y="-4762"/>
                </a:moveTo>
                <a:lnTo>
                  <a:pt x="253" y="5594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74" name="object 17274"/>
          <p:cNvSpPr/>
          <p:nvPr/>
        </p:nvSpPr>
        <p:spPr>
          <a:xfrm>
            <a:off x="4830584" y="44328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75" name="object 17275"/>
          <p:cNvSpPr/>
          <p:nvPr/>
        </p:nvSpPr>
        <p:spPr>
          <a:xfrm>
            <a:off x="4829695" y="4402328"/>
            <a:ext cx="1270" cy="60960"/>
          </a:xfrm>
          <a:custGeom>
            <a:avLst/>
            <a:gdLst/>
            <a:ahLst/>
            <a:cxnLst/>
            <a:rect l="l" t="t" r="r" b="b"/>
            <a:pathLst>
              <a:path w="1270" h="60960">
                <a:moveTo>
                  <a:pt x="0" y="60578"/>
                </a:moveTo>
                <a:lnTo>
                  <a:pt x="0" y="0"/>
                </a:lnTo>
                <a:lnTo>
                  <a:pt x="1143" y="0"/>
                </a:lnTo>
                <a:lnTo>
                  <a:pt x="1143" y="304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76" name="object 17276"/>
          <p:cNvSpPr/>
          <p:nvPr/>
        </p:nvSpPr>
        <p:spPr>
          <a:xfrm>
            <a:off x="4828679" y="4348988"/>
            <a:ext cx="1905" cy="53340"/>
          </a:xfrm>
          <a:custGeom>
            <a:avLst/>
            <a:gdLst/>
            <a:ahLst/>
            <a:cxnLst/>
            <a:rect l="l" t="t" r="r" b="b"/>
            <a:pathLst>
              <a:path w="1904" h="53339">
                <a:moveTo>
                  <a:pt x="0" y="53339"/>
                </a:moveTo>
                <a:lnTo>
                  <a:pt x="0" y="0"/>
                </a:lnTo>
                <a:lnTo>
                  <a:pt x="1651" y="0"/>
                </a:lnTo>
                <a:lnTo>
                  <a:pt x="1651" y="533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77" name="object 17277"/>
          <p:cNvSpPr/>
          <p:nvPr/>
        </p:nvSpPr>
        <p:spPr>
          <a:xfrm>
            <a:off x="4832489" y="45760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78" name="object 17278"/>
          <p:cNvSpPr/>
          <p:nvPr/>
        </p:nvSpPr>
        <p:spPr>
          <a:xfrm>
            <a:off x="4832235" y="4554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79" name="object 17279"/>
          <p:cNvSpPr/>
          <p:nvPr/>
        </p:nvSpPr>
        <p:spPr>
          <a:xfrm>
            <a:off x="4832870" y="45331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80" name="object 17280"/>
          <p:cNvSpPr/>
          <p:nvPr/>
        </p:nvSpPr>
        <p:spPr>
          <a:xfrm>
            <a:off x="4832362" y="4504182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0" y="49911"/>
                </a:moveTo>
                <a:lnTo>
                  <a:pt x="0" y="0"/>
                </a:lnTo>
                <a:lnTo>
                  <a:pt x="635" y="0"/>
                </a:lnTo>
                <a:lnTo>
                  <a:pt x="635" y="289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81" name="object 17281"/>
          <p:cNvSpPr/>
          <p:nvPr/>
        </p:nvSpPr>
        <p:spPr>
          <a:xfrm>
            <a:off x="4833251" y="44969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82" name="object 17282"/>
          <p:cNvSpPr/>
          <p:nvPr/>
        </p:nvSpPr>
        <p:spPr>
          <a:xfrm>
            <a:off x="4832743" y="4479290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4891"/>
                </a:moveTo>
                <a:lnTo>
                  <a:pt x="0" y="0"/>
                </a:lnTo>
                <a:lnTo>
                  <a:pt x="635" y="0"/>
                </a:lnTo>
                <a:lnTo>
                  <a:pt x="635" y="176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83" name="object 17283"/>
          <p:cNvSpPr/>
          <p:nvPr/>
        </p:nvSpPr>
        <p:spPr>
          <a:xfrm>
            <a:off x="4833759" y="45351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84" name="object 17284"/>
          <p:cNvSpPr/>
          <p:nvPr/>
        </p:nvSpPr>
        <p:spPr>
          <a:xfrm>
            <a:off x="4834521" y="45559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85" name="object 17285"/>
          <p:cNvSpPr/>
          <p:nvPr/>
        </p:nvSpPr>
        <p:spPr>
          <a:xfrm>
            <a:off x="4834394" y="4526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86" name="object 17286"/>
          <p:cNvSpPr/>
          <p:nvPr/>
        </p:nvSpPr>
        <p:spPr>
          <a:xfrm>
            <a:off x="4834140" y="45157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87" name="object 17287"/>
          <p:cNvSpPr/>
          <p:nvPr/>
        </p:nvSpPr>
        <p:spPr>
          <a:xfrm>
            <a:off x="4833886" y="4485385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253" y="-4762"/>
                </a:moveTo>
                <a:lnTo>
                  <a:pt x="253" y="5454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88" name="object 17288"/>
          <p:cNvSpPr/>
          <p:nvPr/>
        </p:nvSpPr>
        <p:spPr>
          <a:xfrm>
            <a:off x="4833632" y="44676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89" name="object 17289"/>
          <p:cNvSpPr/>
          <p:nvPr/>
        </p:nvSpPr>
        <p:spPr>
          <a:xfrm>
            <a:off x="4832997" y="4430521"/>
            <a:ext cx="1270" cy="48895"/>
          </a:xfrm>
          <a:custGeom>
            <a:avLst/>
            <a:gdLst/>
            <a:ahLst/>
            <a:cxnLst/>
            <a:rect l="l" t="t" r="r" b="b"/>
            <a:pathLst>
              <a:path w="1270" h="48895">
                <a:moveTo>
                  <a:pt x="0" y="48767"/>
                </a:moveTo>
                <a:lnTo>
                  <a:pt x="0" y="0"/>
                </a:lnTo>
                <a:lnTo>
                  <a:pt x="889" y="0"/>
                </a:lnTo>
                <a:lnTo>
                  <a:pt x="889" y="370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90" name="object 17290"/>
          <p:cNvSpPr/>
          <p:nvPr/>
        </p:nvSpPr>
        <p:spPr>
          <a:xfrm>
            <a:off x="4832108" y="435876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717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91" name="object 17291"/>
          <p:cNvSpPr/>
          <p:nvPr/>
        </p:nvSpPr>
        <p:spPr>
          <a:xfrm>
            <a:off x="4835664" y="45185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92" name="object 17292"/>
          <p:cNvSpPr/>
          <p:nvPr/>
        </p:nvSpPr>
        <p:spPr>
          <a:xfrm>
            <a:off x="4836426" y="46192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93" name="object 17293"/>
          <p:cNvSpPr/>
          <p:nvPr/>
        </p:nvSpPr>
        <p:spPr>
          <a:xfrm>
            <a:off x="4836299" y="45849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94" name="object 17294"/>
          <p:cNvSpPr/>
          <p:nvPr/>
        </p:nvSpPr>
        <p:spPr>
          <a:xfrm>
            <a:off x="4836045" y="4543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95" name="object 17295"/>
          <p:cNvSpPr/>
          <p:nvPr/>
        </p:nvSpPr>
        <p:spPr>
          <a:xfrm>
            <a:off x="4837061" y="4649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96" name="object 17296"/>
          <p:cNvSpPr/>
          <p:nvPr/>
        </p:nvSpPr>
        <p:spPr>
          <a:xfrm>
            <a:off x="4837442" y="4599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97" name="object 17297"/>
          <p:cNvSpPr/>
          <p:nvPr/>
        </p:nvSpPr>
        <p:spPr>
          <a:xfrm>
            <a:off x="4837188" y="4569459"/>
            <a:ext cx="635" cy="80010"/>
          </a:xfrm>
          <a:custGeom>
            <a:avLst/>
            <a:gdLst/>
            <a:ahLst/>
            <a:cxnLst/>
            <a:rect l="l" t="t" r="r" b="b"/>
            <a:pathLst>
              <a:path w="635" h="80010">
                <a:moveTo>
                  <a:pt x="190" y="-4762"/>
                </a:moveTo>
                <a:lnTo>
                  <a:pt x="190" y="8451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98" name="object 17298"/>
          <p:cNvSpPr/>
          <p:nvPr/>
        </p:nvSpPr>
        <p:spPr>
          <a:xfrm>
            <a:off x="4836807" y="45374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99" name="object 17299"/>
          <p:cNvSpPr/>
          <p:nvPr/>
        </p:nvSpPr>
        <p:spPr>
          <a:xfrm>
            <a:off x="4836299" y="4494657"/>
            <a:ext cx="1270" cy="48895"/>
          </a:xfrm>
          <a:custGeom>
            <a:avLst/>
            <a:gdLst/>
            <a:ahLst/>
            <a:cxnLst/>
            <a:rect l="l" t="t" r="r" b="b"/>
            <a:pathLst>
              <a:path w="1270" h="48895">
                <a:moveTo>
                  <a:pt x="0" y="48513"/>
                </a:moveTo>
                <a:lnTo>
                  <a:pt x="0" y="0"/>
                </a:lnTo>
                <a:lnTo>
                  <a:pt x="762" y="0"/>
                </a:lnTo>
                <a:lnTo>
                  <a:pt x="762" y="427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00" name="object 17300"/>
          <p:cNvSpPr/>
          <p:nvPr/>
        </p:nvSpPr>
        <p:spPr>
          <a:xfrm>
            <a:off x="4835791" y="4472813"/>
            <a:ext cx="1270" cy="45720"/>
          </a:xfrm>
          <a:custGeom>
            <a:avLst/>
            <a:gdLst/>
            <a:ahLst/>
            <a:cxnLst/>
            <a:rect l="l" t="t" r="r" b="b"/>
            <a:pathLst>
              <a:path w="1270" h="45720">
                <a:moveTo>
                  <a:pt x="0" y="45720"/>
                </a:moveTo>
                <a:lnTo>
                  <a:pt x="0" y="0"/>
                </a:lnTo>
                <a:lnTo>
                  <a:pt x="889" y="0"/>
                </a:lnTo>
                <a:lnTo>
                  <a:pt x="889" y="218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01" name="object 17301"/>
          <p:cNvSpPr/>
          <p:nvPr/>
        </p:nvSpPr>
        <p:spPr>
          <a:xfrm>
            <a:off x="4835537" y="444017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02" name="object 17302"/>
          <p:cNvSpPr/>
          <p:nvPr/>
        </p:nvSpPr>
        <p:spPr>
          <a:xfrm>
            <a:off x="4835283" y="4421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03" name="object 17303"/>
          <p:cNvSpPr/>
          <p:nvPr/>
        </p:nvSpPr>
        <p:spPr>
          <a:xfrm>
            <a:off x="4835156" y="4372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04" name="object 17304"/>
          <p:cNvSpPr/>
          <p:nvPr/>
        </p:nvSpPr>
        <p:spPr>
          <a:xfrm>
            <a:off x="4834902" y="4348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05" name="object 17305"/>
          <p:cNvSpPr/>
          <p:nvPr/>
        </p:nvSpPr>
        <p:spPr>
          <a:xfrm>
            <a:off x="4832743" y="4322445"/>
            <a:ext cx="2540" cy="36830"/>
          </a:xfrm>
          <a:custGeom>
            <a:avLst/>
            <a:gdLst/>
            <a:ahLst/>
            <a:cxnLst/>
            <a:rect l="l" t="t" r="r" b="b"/>
            <a:pathLst>
              <a:path w="2539" h="36829">
                <a:moveTo>
                  <a:pt x="0" y="36322"/>
                </a:moveTo>
                <a:lnTo>
                  <a:pt x="0" y="0"/>
                </a:lnTo>
                <a:lnTo>
                  <a:pt x="2413" y="0"/>
                </a:lnTo>
                <a:lnTo>
                  <a:pt x="2413" y="262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06" name="object 17306"/>
          <p:cNvSpPr/>
          <p:nvPr/>
        </p:nvSpPr>
        <p:spPr>
          <a:xfrm>
            <a:off x="4829441" y="4275963"/>
            <a:ext cx="5080" cy="73025"/>
          </a:xfrm>
          <a:custGeom>
            <a:avLst/>
            <a:gdLst/>
            <a:ahLst/>
            <a:cxnLst/>
            <a:rect l="l" t="t" r="r" b="b"/>
            <a:pathLst>
              <a:path w="5079" h="73025">
                <a:moveTo>
                  <a:pt x="0" y="73025"/>
                </a:moveTo>
                <a:lnTo>
                  <a:pt x="0" y="0"/>
                </a:lnTo>
                <a:lnTo>
                  <a:pt x="4572" y="0"/>
                </a:lnTo>
                <a:lnTo>
                  <a:pt x="4572" y="4648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07" name="object 17307"/>
          <p:cNvSpPr/>
          <p:nvPr/>
        </p:nvSpPr>
        <p:spPr>
          <a:xfrm>
            <a:off x="4822710" y="4222241"/>
            <a:ext cx="9525" cy="93345"/>
          </a:xfrm>
          <a:custGeom>
            <a:avLst/>
            <a:gdLst/>
            <a:ahLst/>
            <a:cxnLst/>
            <a:rect l="l" t="t" r="r" b="b"/>
            <a:pathLst>
              <a:path w="9525" h="93345">
                <a:moveTo>
                  <a:pt x="0" y="92963"/>
                </a:moveTo>
                <a:lnTo>
                  <a:pt x="0" y="0"/>
                </a:lnTo>
                <a:lnTo>
                  <a:pt x="9017" y="0"/>
                </a:lnTo>
                <a:lnTo>
                  <a:pt x="9017" y="537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08" name="object 17308"/>
          <p:cNvSpPr/>
          <p:nvPr/>
        </p:nvSpPr>
        <p:spPr>
          <a:xfrm>
            <a:off x="4838331" y="4569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09" name="object 17309"/>
          <p:cNvSpPr/>
          <p:nvPr/>
        </p:nvSpPr>
        <p:spPr>
          <a:xfrm>
            <a:off x="4838204" y="45276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10" name="object 17310"/>
          <p:cNvSpPr/>
          <p:nvPr/>
        </p:nvSpPr>
        <p:spPr>
          <a:xfrm>
            <a:off x="4837950" y="45085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11" name="object 17311"/>
          <p:cNvSpPr/>
          <p:nvPr/>
        </p:nvSpPr>
        <p:spPr>
          <a:xfrm>
            <a:off x="4837823" y="44742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12" name="object 17312"/>
          <p:cNvSpPr/>
          <p:nvPr/>
        </p:nvSpPr>
        <p:spPr>
          <a:xfrm>
            <a:off x="4839220" y="4505007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665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13" name="object 17313"/>
          <p:cNvSpPr/>
          <p:nvPr/>
        </p:nvSpPr>
        <p:spPr>
          <a:xfrm>
            <a:off x="4839220" y="4483734"/>
            <a:ext cx="1270" cy="30480"/>
          </a:xfrm>
          <a:custGeom>
            <a:avLst/>
            <a:gdLst/>
            <a:ahLst/>
            <a:cxnLst/>
            <a:rect l="l" t="t" r="r" b="b"/>
            <a:pathLst>
              <a:path w="1270" h="30479">
                <a:moveTo>
                  <a:pt x="0" y="30352"/>
                </a:moveTo>
                <a:lnTo>
                  <a:pt x="0" y="0"/>
                </a:lnTo>
                <a:lnTo>
                  <a:pt x="1143" y="0"/>
                </a:lnTo>
                <a:lnTo>
                  <a:pt x="1143" y="260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14" name="object 17314"/>
          <p:cNvSpPr/>
          <p:nvPr/>
        </p:nvSpPr>
        <p:spPr>
          <a:xfrm>
            <a:off x="4838712" y="443750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462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15" name="object 17315"/>
          <p:cNvSpPr/>
          <p:nvPr/>
        </p:nvSpPr>
        <p:spPr>
          <a:xfrm>
            <a:off x="4837950" y="4418329"/>
            <a:ext cx="1270" cy="55880"/>
          </a:xfrm>
          <a:custGeom>
            <a:avLst/>
            <a:gdLst/>
            <a:ahLst/>
            <a:cxnLst/>
            <a:rect l="l" t="t" r="r" b="b"/>
            <a:pathLst>
              <a:path w="1270" h="55879">
                <a:moveTo>
                  <a:pt x="0" y="55879"/>
                </a:moveTo>
                <a:lnTo>
                  <a:pt x="0" y="0"/>
                </a:lnTo>
                <a:lnTo>
                  <a:pt x="1270" y="0"/>
                </a:lnTo>
                <a:lnTo>
                  <a:pt x="1270" y="1917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16" name="object 17316"/>
          <p:cNvSpPr/>
          <p:nvPr/>
        </p:nvSpPr>
        <p:spPr>
          <a:xfrm>
            <a:off x="4842014" y="46859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17" name="object 17317"/>
          <p:cNvSpPr/>
          <p:nvPr/>
        </p:nvSpPr>
        <p:spPr>
          <a:xfrm>
            <a:off x="4841760" y="46784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18" name="object 17318"/>
          <p:cNvSpPr/>
          <p:nvPr/>
        </p:nvSpPr>
        <p:spPr>
          <a:xfrm>
            <a:off x="4841633" y="46454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19" name="object 17319"/>
          <p:cNvSpPr/>
          <p:nvPr/>
        </p:nvSpPr>
        <p:spPr>
          <a:xfrm>
            <a:off x="4841379" y="46261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20" name="object 17320"/>
          <p:cNvSpPr/>
          <p:nvPr/>
        </p:nvSpPr>
        <p:spPr>
          <a:xfrm>
            <a:off x="4841252" y="4604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21" name="object 17321"/>
          <p:cNvSpPr/>
          <p:nvPr/>
        </p:nvSpPr>
        <p:spPr>
          <a:xfrm>
            <a:off x="4840998" y="45822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22" name="object 17322"/>
          <p:cNvSpPr/>
          <p:nvPr/>
        </p:nvSpPr>
        <p:spPr>
          <a:xfrm>
            <a:off x="4842903" y="4694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23" name="object 17323"/>
          <p:cNvSpPr/>
          <p:nvPr/>
        </p:nvSpPr>
        <p:spPr>
          <a:xfrm>
            <a:off x="4843538" y="46898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24" name="object 17324"/>
          <p:cNvSpPr/>
          <p:nvPr/>
        </p:nvSpPr>
        <p:spPr>
          <a:xfrm>
            <a:off x="4843284" y="4679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25" name="object 17325"/>
          <p:cNvSpPr/>
          <p:nvPr/>
        </p:nvSpPr>
        <p:spPr>
          <a:xfrm>
            <a:off x="4843030" y="4656963"/>
            <a:ext cx="635" cy="38100"/>
          </a:xfrm>
          <a:custGeom>
            <a:avLst/>
            <a:gdLst/>
            <a:ahLst/>
            <a:cxnLst/>
            <a:rect l="l" t="t" r="r" b="b"/>
            <a:pathLst>
              <a:path w="635" h="38100">
                <a:moveTo>
                  <a:pt x="0" y="37846"/>
                </a:moveTo>
                <a:lnTo>
                  <a:pt x="0" y="0"/>
                </a:lnTo>
                <a:lnTo>
                  <a:pt x="508" y="0"/>
                </a:lnTo>
                <a:lnTo>
                  <a:pt x="508" y="223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26" name="object 17326"/>
          <p:cNvSpPr/>
          <p:nvPr/>
        </p:nvSpPr>
        <p:spPr>
          <a:xfrm>
            <a:off x="4844300" y="47076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27" name="object 17327"/>
          <p:cNvSpPr/>
          <p:nvPr/>
        </p:nvSpPr>
        <p:spPr>
          <a:xfrm>
            <a:off x="4844046" y="46540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28" name="object 17328"/>
          <p:cNvSpPr/>
          <p:nvPr/>
        </p:nvSpPr>
        <p:spPr>
          <a:xfrm>
            <a:off x="4843919" y="46461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29" name="object 17329"/>
          <p:cNvSpPr/>
          <p:nvPr/>
        </p:nvSpPr>
        <p:spPr>
          <a:xfrm>
            <a:off x="4843284" y="4632197"/>
            <a:ext cx="1270" cy="24765"/>
          </a:xfrm>
          <a:custGeom>
            <a:avLst/>
            <a:gdLst/>
            <a:ahLst/>
            <a:cxnLst/>
            <a:rect l="l" t="t" r="r" b="b"/>
            <a:pathLst>
              <a:path w="1270" h="24764">
                <a:moveTo>
                  <a:pt x="0" y="24764"/>
                </a:moveTo>
                <a:lnTo>
                  <a:pt x="0" y="0"/>
                </a:lnTo>
                <a:lnTo>
                  <a:pt x="762" y="0"/>
                </a:lnTo>
                <a:lnTo>
                  <a:pt x="762" y="139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30" name="object 17330"/>
          <p:cNvSpPr/>
          <p:nvPr/>
        </p:nvSpPr>
        <p:spPr>
          <a:xfrm>
            <a:off x="4842776" y="462000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31" name="object 17331"/>
          <p:cNvSpPr/>
          <p:nvPr/>
        </p:nvSpPr>
        <p:spPr>
          <a:xfrm>
            <a:off x="4842522" y="45692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32" name="object 17332"/>
          <p:cNvSpPr/>
          <p:nvPr/>
        </p:nvSpPr>
        <p:spPr>
          <a:xfrm>
            <a:off x="4842395" y="45567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33" name="object 17333"/>
          <p:cNvSpPr/>
          <p:nvPr/>
        </p:nvSpPr>
        <p:spPr>
          <a:xfrm>
            <a:off x="4841252" y="4551298"/>
            <a:ext cx="1905" cy="31115"/>
          </a:xfrm>
          <a:custGeom>
            <a:avLst/>
            <a:gdLst/>
            <a:ahLst/>
            <a:cxnLst/>
            <a:rect l="l" t="t" r="r" b="b"/>
            <a:pathLst>
              <a:path w="1904" h="31114">
                <a:moveTo>
                  <a:pt x="0" y="30987"/>
                </a:moveTo>
                <a:lnTo>
                  <a:pt x="0" y="0"/>
                </a:lnTo>
                <a:lnTo>
                  <a:pt x="1397" y="0"/>
                </a:lnTo>
                <a:lnTo>
                  <a:pt x="1397" y="54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34" name="object 17334"/>
          <p:cNvSpPr/>
          <p:nvPr/>
        </p:nvSpPr>
        <p:spPr>
          <a:xfrm>
            <a:off x="4840871" y="450570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35" name="object 17335"/>
          <p:cNvSpPr/>
          <p:nvPr/>
        </p:nvSpPr>
        <p:spPr>
          <a:xfrm>
            <a:off x="4845062" y="4565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36" name="object 17336"/>
          <p:cNvSpPr/>
          <p:nvPr/>
        </p:nvSpPr>
        <p:spPr>
          <a:xfrm>
            <a:off x="4844808" y="45476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37" name="object 17337"/>
          <p:cNvSpPr/>
          <p:nvPr/>
        </p:nvSpPr>
        <p:spPr>
          <a:xfrm>
            <a:off x="4846205" y="46436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38" name="object 17338"/>
          <p:cNvSpPr/>
          <p:nvPr/>
        </p:nvSpPr>
        <p:spPr>
          <a:xfrm>
            <a:off x="4845951" y="4613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39" name="object 17339"/>
          <p:cNvSpPr/>
          <p:nvPr/>
        </p:nvSpPr>
        <p:spPr>
          <a:xfrm>
            <a:off x="4845824" y="45683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40" name="object 17340"/>
          <p:cNvSpPr/>
          <p:nvPr/>
        </p:nvSpPr>
        <p:spPr>
          <a:xfrm>
            <a:off x="4845570" y="45482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41" name="object 17341"/>
          <p:cNvSpPr/>
          <p:nvPr/>
        </p:nvSpPr>
        <p:spPr>
          <a:xfrm>
            <a:off x="4845443" y="4525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42" name="object 17342"/>
          <p:cNvSpPr/>
          <p:nvPr/>
        </p:nvSpPr>
        <p:spPr>
          <a:xfrm>
            <a:off x="4845062" y="4511040"/>
            <a:ext cx="635" cy="36830"/>
          </a:xfrm>
          <a:custGeom>
            <a:avLst/>
            <a:gdLst/>
            <a:ahLst/>
            <a:cxnLst/>
            <a:rect l="l" t="t" r="r" b="b"/>
            <a:pathLst>
              <a:path w="635" h="36829">
                <a:moveTo>
                  <a:pt x="0" y="36575"/>
                </a:moveTo>
                <a:lnTo>
                  <a:pt x="0" y="0"/>
                </a:lnTo>
                <a:lnTo>
                  <a:pt x="508" y="0"/>
                </a:lnTo>
                <a:lnTo>
                  <a:pt x="508" y="14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43" name="object 17343"/>
          <p:cNvSpPr/>
          <p:nvPr/>
        </p:nvSpPr>
        <p:spPr>
          <a:xfrm>
            <a:off x="4844681" y="44623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44" name="object 17344"/>
          <p:cNvSpPr/>
          <p:nvPr/>
        </p:nvSpPr>
        <p:spPr>
          <a:xfrm>
            <a:off x="4841379" y="4438141"/>
            <a:ext cx="3810" cy="67945"/>
          </a:xfrm>
          <a:custGeom>
            <a:avLst/>
            <a:gdLst/>
            <a:ahLst/>
            <a:cxnLst/>
            <a:rect l="l" t="t" r="r" b="b"/>
            <a:pathLst>
              <a:path w="3810" h="67945">
                <a:moveTo>
                  <a:pt x="0" y="67563"/>
                </a:moveTo>
                <a:lnTo>
                  <a:pt x="0" y="0"/>
                </a:lnTo>
                <a:lnTo>
                  <a:pt x="3556" y="0"/>
                </a:lnTo>
                <a:lnTo>
                  <a:pt x="3556" y="242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45" name="object 17345"/>
          <p:cNvSpPr/>
          <p:nvPr/>
        </p:nvSpPr>
        <p:spPr>
          <a:xfrm>
            <a:off x="4846967" y="4494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46" name="object 17346"/>
          <p:cNvSpPr/>
          <p:nvPr/>
        </p:nvSpPr>
        <p:spPr>
          <a:xfrm>
            <a:off x="4846713" y="4465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47" name="object 17347"/>
          <p:cNvSpPr/>
          <p:nvPr/>
        </p:nvSpPr>
        <p:spPr>
          <a:xfrm>
            <a:off x="4846586" y="44263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48" name="object 17348"/>
          <p:cNvSpPr/>
          <p:nvPr/>
        </p:nvSpPr>
        <p:spPr>
          <a:xfrm>
            <a:off x="4843157" y="4395470"/>
            <a:ext cx="3810" cy="43180"/>
          </a:xfrm>
          <a:custGeom>
            <a:avLst/>
            <a:gdLst/>
            <a:ahLst/>
            <a:cxnLst/>
            <a:rect l="l" t="t" r="r" b="b"/>
            <a:pathLst>
              <a:path w="3810" h="43179">
                <a:moveTo>
                  <a:pt x="0" y="42672"/>
                </a:moveTo>
                <a:lnTo>
                  <a:pt x="0" y="0"/>
                </a:lnTo>
                <a:lnTo>
                  <a:pt x="3556" y="0"/>
                </a:lnTo>
                <a:lnTo>
                  <a:pt x="3556" y="308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49" name="object 17349"/>
          <p:cNvSpPr/>
          <p:nvPr/>
        </p:nvSpPr>
        <p:spPr>
          <a:xfrm>
            <a:off x="4838585" y="4353940"/>
            <a:ext cx="6350" cy="64769"/>
          </a:xfrm>
          <a:custGeom>
            <a:avLst/>
            <a:gdLst/>
            <a:ahLst/>
            <a:cxnLst/>
            <a:rect l="l" t="t" r="r" b="b"/>
            <a:pathLst>
              <a:path w="6350" h="64770">
                <a:moveTo>
                  <a:pt x="0" y="64388"/>
                </a:moveTo>
                <a:lnTo>
                  <a:pt x="0" y="0"/>
                </a:lnTo>
                <a:lnTo>
                  <a:pt x="6350" y="0"/>
                </a:lnTo>
                <a:lnTo>
                  <a:pt x="6350" y="415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50" name="object 17350"/>
          <p:cNvSpPr/>
          <p:nvPr/>
        </p:nvSpPr>
        <p:spPr>
          <a:xfrm>
            <a:off x="4847348" y="44640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51" name="object 17351"/>
          <p:cNvSpPr/>
          <p:nvPr/>
        </p:nvSpPr>
        <p:spPr>
          <a:xfrm>
            <a:off x="4847729" y="44603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52" name="object 17352"/>
          <p:cNvSpPr/>
          <p:nvPr/>
        </p:nvSpPr>
        <p:spPr>
          <a:xfrm>
            <a:off x="4847475" y="4445000"/>
            <a:ext cx="635" cy="19050"/>
          </a:xfrm>
          <a:custGeom>
            <a:avLst/>
            <a:gdLst/>
            <a:ahLst/>
            <a:cxnLst/>
            <a:rect l="l" t="t" r="r" b="b"/>
            <a:pathLst>
              <a:path w="635" h="19050">
                <a:moveTo>
                  <a:pt x="0" y="19050"/>
                </a:moveTo>
                <a:lnTo>
                  <a:pt x="0" y="0"/>
                </a:lnTo>
                <a:lnTo>
                  <a:pt x="381" y="0"/>
                </a:lnTo>
                <a:lnTo>
                  <a:pt x="381" y="153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53" name="object 17353"/>
          <p:cNvSpPr/>
          <p:nvPr/>
        </p:nvSpPr>
        <p:spPr>
          <a:xfrm>
            <a:off x="4848110" y="44804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54" name="object 17354"/>
          <p:cNvSpPr/>
          <p:nvPr/>
        </p:nvSpPr>
        <p:spPr>
          <a:xfrm>
            <a:off x="4848491" y="44514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55" name="object 17355"/>
          <p:cNvSpPr/>
          <p:nvPr/>
        </p:nvSpPr>
        <p:spPr>
          <a:xfrm>
            <a:off x="4848237" y="4422140"/>
            <a:ext cx="635" cy="58419"/>
          </a:xfrm>
          <a:custGeom>
            <a:avLst/>
            <a:gdLst/>
            <a:ahLst/>
            <a:cxnLst/>
            <a:rect l="l" t="t" r="r" b="b"/>
            <a:pathLst>
              <a:path w="635" h="58420">
                <a:moveTo>
                  <a:pt x="190" y="-4762"/>
                </a:moveTo>
                <a:lnTo>
                  <a:pt x="190" y="6305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56" name="object 17356"/>
          <p:cNvSpPr/>
          <p:nvPr/>
        </p:nvSpPr>
        <p:spPr>
          <a:xfrm>
            <a:off x="4847602" y="4407789"/>
            <a:ext cx="1270" cy="37465"/>
          </a:xfrm>
          <a:custGeom>
            <a:avLst/>
            <a:gdLst/>
            <a:ahLst/>
            <a:cxnLst/>
            <a:rect l="l" t="t" r="r" b="b"/>
            <a:pathLst>
              <a:path w="1270" h="37464">
                <a:moveTo>
                  <a:pt x="0" y="37211"/>
                </a:moveTo>
                <a:lnTo>
                  <a:pt x="0" y="0"/>
                </a:lnTo>
                <a:lnTo>
                  <a:pt x="762" y="0"/>
                </a:lnTo>
                <a:lnTo>
                  <a:pt x="762" y="1435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57" name="object 17357"/>
          <p:cNvSpPr/>
          <p:nvPr/>
        </p:nvSpPr>
        <p:spPr>
          <a:xfrm>
            <a:off x="4849253" y="4434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58" name="object 17358"/>
          <p:cNvSpPr/>
          <p:nvPr/>
        </p:nvSpPr>
        <p:spPr>
          <a:xfrm>
            <a:off x="4848999" y="43417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59" name="object 17359"/>
          <p:cNvSpPr/>
          <p:nvPr/>
        </p:nvSpPr>
        <p:spPr>
          <a:xfrm>
            <a:off x="4848872" y="43238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60" name="object 17360"/>
          <p:cNvSpPr/>
          <p:nvPr/>
        </p:nvSpPr>
        <p:spPr>
          <a:xfrm>
            <a:off x="4847983" y="4301616"/>
            <a:ext cx="1270" cy="106680"/>
          </a:xfrm>
          <a:custGeom>
            <a:avLst/>
            <a:gdLst/>
            <a:ahLst/>
            <a:cxnLst/>
            <a:rect l="l" t="t" r="r" b="b"/>
            <a:pathLst>
              <a:path w="1270" h="106679">
                <a:moveTo>
                  <a:pt x="507" y="-4762"/>
                </a:moveTo>
                <a:lnTo>
                  <a:pt x="507" y="110934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61" name="object 17361"/>
          <p:cNvSpPr/>
          <p:nvPr/>
        </p:nvSpPr>
        <p:spPr>
          <a:xfrm>
            <a:off x="4841760" y="4254119"/>
            <a:ext cx="6985" cy="100330"/>
          </a:xfrm>
          <a:custGeom>
            <a:avLst/>
            <a:gdLst/>
            <a:ahLst/>
            <a:cxnLst/>
            <a:rect l="l" t="t" r="r" b="b"/>
            <a:pathLst>
              <a:path w="6985" h="100329">
                <a:moveTo>
                  <a:pt x="0" y="99822"/>
                </a:moveTo>
                <a:lnTo>
                  <a:pt x="0" y="0"/>
                </a:lnTo>
                <a:lnTo>
                  <a:pt x="6731" y="0"/>
                </a:lnTo>
                <a:lnTo>
                  <a:pt x="6731" y="474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62" name="object 17362"/>
          <p:cNvSpPr/>
          <p:nvPr/>
        </p:nvSpPr>
        <p:spPr>
          <a:xfrm>
            <a:off x="4850142" y="45163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63" name="object 17363"/>
          <p:cNvSpPr/>
          <p:nvPr/>
        </p:nvSpPr>
        <p:spPr>
          <a:xfrm>
            <a:off x="4850015" y="44712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64" name="object 17364"/>
          <p:cNvSpPr/>
          <p:nvPr/>
        </p:nvSpPr>
        <p:spPr>
          <a:xfrm>
            <a:off x="4849761" y="44651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65" name="object 17365"/>
          <p:cNvSpPr/>
          <p:nvPr/>
        </p:nvSpPr>
        <p:spPr>
          <a:xfrm>
            <a:off x="4849634" y="4449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66" name="object 17366"/>
          <p:cNvSpPr/>
          <p:nvPr/>
        </p:nvSpPr>
        <p:spPr>
          <a:xfrm>
            <a:off x="4850523" y="44338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67" name="object 17367"/>
          <p:cNvSpPr/>
          <p:nvPr/>
        </p:nvSpPr>
        <p:spPr>
          <a:xfrm>
            <a:off x="4849761" y="4401439"/>
            <a:ext cx="1270" cy="48260"/>
          </a:xfrm>
          <a:custGeom>
            <a:avLst/>
            <a:gdLst/>
            <a:ahLst/>
            <a:cxnLst/>
            <a:rect l="l" t="t" r="r" b="b"/>
            <a:pathLst>
              <a:path w="1270" h="48260">
                <a:moveTo>
                  <a:pt x="0" y="47751"/>
                </a:moveTo>
                <a:lnTo>
                  <a:pt x="0" y="0"/>
                </a:lnTo>
                <a:lnTo>
                  <a:pt x="889" y="0"/>
                </a:lnTo>
                <a:lnTo>
                  <a:pt x="889" y="323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68" name="object 17368"/>
          <p:cNvSpPr/>
          <p:nvPr/>
        </p:nvSpPr>
        <p:spPr>
          <a:xfrm>
            <a:off x="4850904" y="4498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69" name="object 17369"/>
          <p:cNvSpPr/>
          <p:nvPr/>
        </p:nvSpPr>
        <p:spPr>
          <a:xfrm>
            <a:off x="4851412" y="4440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70" name="object 17370"/>
          <p:cNvSpPr/>
          <p:nvPr/>
        </p:nvSpPr>
        <p:spPr>
          <a:xfrm>
            <a:off x="4851920" y="45125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71" name="object 17371"/>
          <p:cNvSpPr/>
          <p:nvPr/>
        </p:nvSpPr>
        <p:spPr>
          <a:xfrm>
            <a:off x="4852301" y="45050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72" name="object 17372"/>
          <p:cNvSpPr/>
          <p:nvPr/>
        </p:nvSpPr>
        <p:spPr>
          <a:xfrm>
            <a:off x="4852047" y="4491228"/>
            <a:ext cx="635" cy="21590"/>
          </a:xfrm>
          <a:custGeom>
            <a:avLst/>
            <a:gdLst/>
            <a:ahLst/>
            <a:cxnLst/>
            <a:rect l="l" t="t" r="r" b="b"/>
            <a:pathLst>
              <a:path w="635" h="21589">
                <a:moveTo>
                  <a:pt x="0" y="21336"/>
                </a:moveTo>
                <a:lnTo>
                  <a:pt x="0" y="0"/>
                </a:lnTo>
                <a:lnTo>
                  <a:pt x="381" y="0"/>
                </a:lnTo>
                <a:lnTo>
                  <a:pt x="381" y="138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73" name="object 17373"/>
          <p:cNvSpPr/>
          <p:nvPr/>
        </p:nvSpPr>
        <p:spPr>
          <a:xfrm>
            <a:off x="4851793" y="44825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74" name="object 17374"/>
          <p:cNvSpPr/>
          <p:nvPr/>
        </p:nvSpPr>
        <p:spPr>
          <a:xfrm>
            <a:off x="4852682" y="4459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75" name="object 17375"/>
          <p:cNvSpPr/>
          <p:nvPr/>
        </p:nvSpPr>
        <p:spPr>
          <a:xfrm>
            <a:off x="4851920" y="4435602"/>
            <a:ext cx="1270" cy="46990"/>
          </a:xfrm>
          <a:custGeom>
            <a:avLst/>
            <a:gdLst/>
            <a:ahLst/>
            <a:cxnLst/>
            <a:rect l="l" t="t" r="r" b="b"/>
            <a:pathLst>
              <a:path w="1270" h="46989">
                <a:moveTo>
                  <a:pt x="0" y="46989"/>
                </a:moveTo>
                <a:lnTo>
                  <a:pt x="0" y="0"/>
                </a:lnTo>
                <a:lnTo>
                  <a:pt x="889" y="0"/>
                </a:lnTo>
                <a:lnTo>
                  <a:pt x="889" y="234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76" name="object 17376"/>
          <p:cNvSpPr/>
          <p:nvPr/>
        </p:nvSpPr>
        <p:spPr>
          <a:xfrm>
            <a:off x="4851412" y="4412234"/>
            <a:ext cx="1270" cy="28575"/>
          </a:xfrm>
          <a:custGeom>
            <a:avLst/>
            <a:gdLst/>
            <a:ahLst/>
            <a:cxnLst/>
            <a:rect l="l" t="t" r="r" b="b"/>
            <a:pathLst>
              <a:path w="1270" h="28575">
                <a:moveTo>
                  <a:pt x="0" y="28194"/>
                </a:moveTo>
                <a:lnTo>
                  <a:pt x="0" y="0"/>
                </a:lnTo>
                <a:lnTo>
                  <a:pt x="1016" y="0"/>
                </a:lnTo>
                <a:lnTo>
                  <a:pt x="1016" y="2336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77" name="object 17377"/>
          <p:cNvSpPr/>
          <p:nvPr/>
        </p:nvSpPr>
        <p:spPr>
          <a:xfrm>
            <a:off x="4851031" y="4393819"/>
            <a:ext cx="1270" cy="105410"/>
          </a:xfrm>
          <a:custGeom>
            <a:avLst/>
            <a:gdLst/>
            <a:ahLst/>
            <a:cxnLst/>
            <a:rect l="l" t="t" r="r" b="b"/>
            <a:pathLst>
              <a:path w="1270" h="105410">
                <a:moveTo>
                  <a:pt x="444" y="-4762"/>
                </a:moveTo>
                <a:lnTo>
                  <a:pt x="444" y="109664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78" name="object 17378"/>
          <p:cNvSpPr/>
          <p:nvPr/>
        </p:nvSpPr>
        <p:spPr>
          <a:xfrm>
            <a:off x="4850269" y="4359783"/>
            <a:ext cx="1270" cy="41910"/>
          </a:xfrm>
          <a:custGeom>
            <a:avLst/>
            <a:gdLst/>
            <a:ahLst/>
            <a:cxnLst/>
            <a:rect l="l" t="t" r="r" b="b"/>
            <a:pathLst>
              <a:path w="1270" h="41910">
                <a:moveTo>
                  <a:pt x="0" y="41655"/>
                </a:moveTo>
                <a:lnTo>
                  <a:pt x="0" y="0"/>
                </a:lnTo>
                <a:lnTo>
                  <a:pt x="1270" y="0"/>
                </a:lnTo>
                <a:lnTo>
                  <a:pt x="1270" y="340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79" name="object 17379"/>
          <p:cNvSpPr/>
          <p:nvPr/>
        </p:nvSpPr>
        <p:spPr>
          <a:xfrm>
            <a:off x="4853444" y="44819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80" name="object 17380"/>
          <p:cNvSpPr/>
          <p:nvPr/>
        </p:nvSpPr>
        <p:spPr>
          <a:xfrm>
            <a:off x="4853825" y="4456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81" name="object 17381"/>
          <p:cNvSpPr/>
          <p:nvPr/>
        </p:nvSpPr>
        <p:spPr>
          <a:xfrm>
            <a:off x="4853571" y="4439411"/>
            <a:ext cx="635" cy="42545"/>
          </a:xfrm>
          <a:custGeom>
            <a:avLst/>
            <a:gdLst/>
            <a:ahLst/>
            <a:cxnLst/>
            <a:rect l="l" t="t" r="r" b="b"/>
            <a:pathLst>
              <a:path w="635" h="42545">
                <a:moveTo>
                  <a:pt x="190" y="-4762"/>
                </a:moveTo>
                <a:lnTo>
                  <a:pt x="190" y="4730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82" name="object 17382"/>
          <p:cNvSpPr/>
          <p:nvPr/>
        </p:nvSpPr>
        <p:spPr>
          <a:xfrm>
            <a:off x="4854206" y="44042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83" name="object 17383"/>
          <p:cNvSpPr/>
          <p:nvPr/>
        </p:nvSpPr>
        <p:spPr>
          <a:xfrm>
            <a:off x="4853698" y="4388484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0" y="50926"/>
                </a:moveTo>
                <a:lnTo>
                  <a:pt x="0" y="0"/>
                </a:lnTo>
                <a:lnTo>
                  <a:pt x="635" y="0"/>
                </a:lnTo>
                <a:lnTo>
                  <a:pt x="635" y="1574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84" name="object 17384"/>
          <p:cNvSpPr/>
          <p:nvPr/>
        </p:nvSpPr>
        <p:spPr>
          <a:xfrm>
            <a:off x="4853317" y="4304029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85" name="object 17385"/>
          <p:cNvSpPr/>
          <p:nvPr/>
        </p:nvSpPr>
        <p:spPr>
          <a:xfrm>
            <a:off x="4853063" y="42810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86" name="object 17386"/>
          <p:cNvSpPr/>
          <p:nvPr/>
        </p:nvSpPr>
        <p:spPr>
          <a:xfrm>
            <a:off x="4850904" y="4236339"/>
            <a:ext cx="2540" cy="123825"/>
          </a:xfrm>
          <a:custGeom>
            <a:avLst/>
            <a:gdLst/>
            <a:ahLst/>
            <a:cxnLst/>
            <a:rect l="l" t="t" r="r" b="b"/>
            <a:pathLst>
              <a:path w="2539" h="123825">
                <a:moveTo>
                  <a:pt x="0" y="123444"/>
                </a:moveTo>
                <a:lnTo>
                  <a:pt x="0" y="0"/>
                </a:lnTo>
                <a:lnTo>
                  <a:pt x="2413" y="0"/>
                </a:lnTo>
                <a:lnTo>
                  <a:pt x="2413" y="4470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87" name="object 17387"/>
          <p:cNvSpPr/>
          <p:nvPr/>
        </p:nvSpPr>
        <p:spPr>
          <a:xfrm>
            <a:off x="4845189" y="4173601"/>
            <a:ext cx="6985" cy="80645"/>
          </a:xfrm>
          <a:custGeom>
            <a:avLst/>
            <a:gdLst/>
            <a:ahLst/>
            <a:cxnLst/>
            <a:rect l="l" t="t" r="r" b="b"/>
            <a:pathLst>
              <a:path w="6985" h="80645">
                <a:moveTo>
                  <a:pt x="0" y="80518"/>
                </a:moveTo>
                <a:lnTo>
                  <a:pt x="0" y="0"/>
                </a:lnTo>
                <a:lnTo>
                  <a:pt x="6858" y="0"/>
                </a:lnTo>
                <a:lnTo>
                  <a:pt x="6858" y="6273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88" name="object 17388"/>
          <p:cNvSpPr/>
          <p:nvPr/>
        </p:nvSpPr>
        <p:spPr>
          <a:xfrm>
            <a:off x="4827282" y="4035552"/>
            <a:ext cx="21590" cy="186690"/>
          </a:xfrm>
          <a:custGeom>
            <a:avLst/>
            <a:gdLst/>
            <a:ahLst/>
            <a:cxnLst/>
            <a:rect l="l" t="t" r="r" b="b"/>
            <a:pathLst>
              <a:path w="21589" h="186689">
                <a:moveTo>
                  <a:pt x="0" y="186689"/>
                </a:moveTo>
                <a:lnTo>
                  <a:pt x="0" y="0"/>
                </a:lnTo>
                <a:lnTo>
                  <a:pt x="21336" y="0"/>
                </a:lnTo>
                <a:lnTo>
                  <a:pt x="21336" y="1380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89" name="object 17389"/>
          <p:cNvSpPr/>
          <p:nvPr/>
        </p:nvSpPr>
        <p:spPr>
          <a:xfrm>
            <a:off x="4810899" y="3949191"/>
            <a:ext cx="27305" cy="139065"/>
          </a:xfrm>
          <a:custGeom>
            <a:avLst/>
            <a:gdLst/>
            <a:ahLst/>
            <a:cxnLst/>
            <a:rect l="l" t="t" r="r" b="b"/>
            <a:pathLst>
              <a:path w="27304" h="139064">
                <a:moveTo>
                  <a:pt x="0" y="138683"/>
                </a:moveTo>
                <a:lnTo>
                  <a:pt x="0" y="0"/>
                </a:lnTo>
                <a:lnTo>
                  <a:pt x="27051" y="0"/>
                </a:lnTo>
                <a:lnTo>
                  <a:pt x="27051" y="8635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90" name="object 17390"/>
          <p:cNvSpPr/>
          <p:nvPr/>
        </p:nvSpPr>
        <p:spPr>
          <a:xfrm>
            <a:off x="4856746" y="47594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91" name="object 17391"/>
          <p:cNvSpPr/>
          <p:nvPr/>
        </p:nvSpPr>
        <p:spPr>
          <a:xfrm>
            <a:off x="4857254" y="47590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92" name="object 17392"/>
          <p:cNvSpPr/>
          <p:nvPr/>
        </p:nvSpPr>
        <p:spPr>
          <a:xfrm>
            <a:off x="4857127" y="4722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93" name="object 17393"/>
          <p:cNvSpPr/>
          <p:nvPr/>
        </p:nvSpPr>
        <p:spPr>
          <a:xfrm>
            <a:off x="4857635" y="4760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94" name="object 17394"/>
          <p:cNvSpPr/>
          <p:nvPr/>
        </p:nvSpPr>
        <p:spPr>
          <a:xfrm>
            <a:off x="4858016" y="4725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95" name="object 17395"/>
          <p:cNvSpPr/>
          <p:nvPr/>
        </p:nvSpPr>
        <p:spPr>
          <a:xfrm>
            <a:off x="4857762" y="4717669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190" y="-4762"/>
                </a:moveTo>
                <a:lnTo>
                  <a:pt x="190" y="4743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96" name="object 17396"/>
          <p:cNvSpPr/>
          <p:nvPr/>
        </p:nvSpPr>
        <p:spPr>
          <a:xfrm>
            <a:off x="4857254" y="4709540"/>
            <a:ext cx="635" cy="13335"/>
          </a:xfrm>
          <a:custGeom>
            <a:avLst/>
            <a:gdLst/>
            <a:ahLst/>
            <a:cxnLst/>
            <a:rect l="l" t="t" r="r" b="b"/>
            <a:pathLst>
              <a:path w="635" h="13335">
                <a:moveTo>
                  <a:pt x="0" y="13080"/>
                </a:moveTo>
                <a:lnTo>
                  <a:pt x="0" y="0"/>
                </a:lnTo>
                <a:lnTo>
                  <a:pt x="635" y="0"/>
                </a:lnTo>
                <a:lnTo>
                  <a:pt x="635" y="8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97" name="object 17397"/>
          <p:cNvSpPr/>
          <p:nvPr/>
        </p:nvSpPr>
        <p:spPr>
          <a:xfrm>
            <a:off x="4858651" y="47358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98" name="object 17398"/>
          <p:cNvSpPr/>
          <p:nvPr/>
        </p:nvSpPr>
        <p:spPr>
          <a:xfrm>
            <a:off x="4858397" y="4704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99" name="object 17399"/>
          <p:cNvSpPr/>
          <p:nvPr/>
        </p:nvSpPr>
        <p:spPr>
          <a:xfrm>
            <a:off x="4857508" y="4696078"/>
            <a:ext cx="1270" cy="13970"/>
          </a:xfrm>
          <a:custGeom>
            <a:avLst/>
            <a:gdLst/>
            <a:ahLst/>
            <a:cxnLst/>
            <a:rect l="l" t="t" r="r" b="b"/>
            <a:pathLst>
              <a:path w="1270" h="13970">
                <a:moveTo>
                  <a:pt x="0" y="13462"/>
                </a:moveTo>
                <a:lnTo>
                  <a:pt x="0" y="0"/>
                </a:lnTo>
                <a:lnTo>
                  <a:pt x="1016" y="0"/>
                </a:lnTo>
                <a:lnTo>
                  <a:pt x="1016" y="82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00" name="object 17400"/>
          <p:cNvSpPr/>
          <p:nvPr/>
        </p:nvSpPr>
        <p:spPr>
          <a:xfrm>
            <a:off x="4856746" y="4691888"/>
            <a:ext cx="1270" cy="67945"/>
          </a:xfrm>
          <a:custGeom>
            <a:avLst/>
            <a:gdLst/>
            <a:ahLst/>
            <a:cxnLst/>
            <a:rect l="l" t="t" r="r" b="b"/>
            <a:pathLst>
              <a:path w="1270" h="67945">
                <a:moveTo>
                  <a:pt x="0" y="67563"/>
                </a:moveTo>
                <a:lnTo>
                  <a:pt x="0" y="0"/>
                </a:lnTo>
                <a:lnTo>
                  <a:pt x="1270" y="0"/>
                </a:lnTo>
                <a:lnTo>
                  <a:pt x="1270" y="41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01" name="object 17401"/>
          <p:cNvSpPr/>
          <p:nvPr/>
        </p:nvSpPr>
        <p:spPr>
          <a:xfrm>
            <a:off x="4856492" y="468845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02" name="object 17402"/>
          <p:cNvSpPr/>
          <p:nvPr/>
        </p:nvSpPr>
        <p:spPr>
          <a:xfrm>
            <a:off x="4856365" y="46659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03" name="object 17403"/>
          <p:cNvSpPr/>
          <p:nvPr/>
        </p:nvSpPr>
        <p:spPr>
          <a:xfrm>
            <a:off x="4856111" y="46605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04" name="object 17404"/>
          <p:cNvSpPr/>
          <p:nvPr/>
        </p:nvSpPr>
        <p:spPr>
          <a:xfrm>
            <a:off x="4855984" y="46446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05" name="object 17405"/>
          <p:cNvSpPr/>
          <p:nvPr/>
        </p:nvSpPr>
        <p:spPr>
          <a:xfrm>
            <a:off x="4855730" y="46216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06" name="object 17406"/>
          <p:cNvSpPr/>
          <p:nvPr/>
        </p:nvSpPr>
        <p:spPr>
          <a:xfrm>
            <a:off x="4855603" y="45858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07" name="object 17407"/>
          <p:cNvSpPr/>
          <p:nvPr/>
        </p:nvSpPr>
        <p:spPr>
          <a:xfrm>
            <a:off x="4855349" y="45713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08" name="object 17408"/>
          <p:cNvSpPr/>
          <p:nvPr/>
        </p:nvSpPr>
        <p:spPr>
          <a:xfrm>
            <a:off x="4855222" y="45544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09" name="object 17409"/>
          <p:cNvSpPr/>
          <p:nvPr/>
        </p:nvSpPr>
        <p:spPr>
          <a:xfrm>
            <a:off x="4854968" y="45401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10" name="object 17410"/>
          <p:cNvSpPr/>
          <p:nvPr/>
        </p:nvSpPr>
        <p:spPr>
          <a:xfrm>
            <a:off x="4854841" y="45093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11" name="object 17411"/>
          <p:cNvSpPr/>
          <p:nvPr/>
        </p:nvSpPr>
        <p:spPr>
          <a:xfrm>
            <a:off x="4854587" y="44985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12" name="object 17412"/>
          <p:cNvSpPr/>
          <p:nvPr/>
        </p:nvSpPr>
        <p:spPr>
          <a:xfrm>
            <a:off x="4860683" y="4754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13" name="object 17413"/>
          <p:cNvSpPr/>
          <p:nvPr/>
        </p:nvSpPr>
        <p:spPr>
          <a:xfrm>
            <a:off x="4861064" y="47913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14" name="object 17414"/>
          <p:cNvSpPr/>
          <p:nvPr/>
        </p:nvSpPr>
        <p:spPr>
          <a:xfrm>
            <a:off x="4861445" y="47509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15" name="object 17415"/>
          <p:cNvSpPr/>
          <p:nvPr/>
        </p:nvSpPr>
        <p:spPr>
          <a:xfrm>
            <a:off x="4861191" y="4728209"/>
            <a:ext cx="635" cy="63500"/>
          </a:xfrm>
          <a:custGeom>
            <a:avLst/>
            <a:gdLst/>
            <a:ahLst/>
            <a:cxnLst/>
            <a:rect l="l" t="t" r="r" b="b"/>
            <a:pathLst>
              <a:path w="635" h="63500">
                <a:moveTo>
                  <a:pt x="190" y="-4762"/>
                </a:moveTo>
                <a:lnTo>
                  <a:pt x="190" y="6788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16" name="object 17416"/>
          <p:cNvSpPr/>
          <p:nvPr/>
        </p:nvSpPr>
        <p:spPr>
          <a:xfrm>
            <a:off x="4860810" y="4675632"/>
            <a:ext cx="635" cy="78740"/>
          </a:xfrm>
          <a:custGeom>
            <a:avLst/>
            <a:gdLst/>
            <a:ahLst/>
            <a:cxnLst/>
            <a:rect l="l" t="t" r="r" b="b"/>
            <a:pathLst>
              <a:path w="635" h="78739">
                <a:moveTo>
                  <a:pt x="253" y="-4762"/>
                </a:moveTo>
                <a:lnTo>
                  <a:pt x="253" y="8350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17" name="object 17417"/>
          <p:cNvSpPr/>
          <p:nvPr/>
        </p:nvSpPr>
        <p:spPr>
          <a:xfrm>
            <a:off x="4862207" y="4815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18" name="object 17418"/>
          <p:cNvSpPr/>
          <p:nvPr/>
        </p:nvSpPr>
        <p:spPr>
          <a:xfrm>
            <a:off x="4862588" y="4810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19" name="object 17419"/>
          <p:cNvSpPr/>
          <p:nvPr/>
        </p:nvSpPr>
        <p:spPr>
          <a:xfrm>
            <a:off x="4862334" y="4762119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190" y="-4762"/>
                </a:moveTo>
                <a:lnTo>
                  <a:pt x="190" y="5848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20" name="object 17420"/>
          <p:cNvSpPr/>
          <p:nvPr/>
        </p:nvSpPr>
        <p:spPr>
          <a:xfrm>
            <a:off x="4862080" y="47086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21" name="object 17421"/>
          <p:cNvSpPr/>
          <p:nvPr/>
        </p:nvSpPr>
        <p:spPr>
          <a:xfrm>
            <a:off x="4861826" y="46967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22" name="object 17422"/>
          <p:cNvSpPr/>
          <p:nvPr/>
        </p:nvSpPr>
        <p:spPr>
          <a:xfrm>
            <a:off x="4863604" y="4854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23" name="object 17423"/>
          <p:cNvSpPr/>
          <p:nvPr/>
        </p:nvSpPr>
        <p:spPr>
          <a:xfrm>
            <a:off x="4864112" y="49030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24" name="object 17424"/>
          <p:cNvSpPr/>
          <p:nvPr/>
        </p:nvSpPr>
        <p:spPr>
          <a:xfrm>
            <a:off x="4864493" y="4881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25" name="object 17425"/>
          <p:cNvSpPr/>
          <p:nvPr/>
        </p:nvSpPr>
        <p:spPr>
          <a:xfrm>
            <a:off x="4864239" y="4854066"/>
            <a:ext cx="635" cy="49530"/>
          </a:xfrm>
          <a:custGeom>
            <a:avLst/>
            <a:gdLst/>
            <a:ahLst/>
            <a:cxnLst/>
            <a:rect l="l" t="t" r="r" b="b"/>
            <a:pathLst>
              <a:path w="635" h="49529">
                <a:moveTo>
                  <a:pt x="190" y="-4762"/>
                </a:moveTo>
                <a:lnTo>
                  <a:pt x="190" y="5378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26" name="object 17426"/>
          <p:cNvSpPr/>
          <p:nvPr/>
        </p:nvSpPr>
        <p:spPr>
          <a:xfrm>
            <a:off x="4863985" y="4806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27" name="object 17427"/>
          <p:cNvSpPr/>
          <p:nvPr/>
        </p:nvSpPr>
        <p:spPr>
          <a:xfrm>
            <a:off x="4863604" y="4779136"/>
            <a:ext cx="635" cy="76200"/>
          </a:xfrm>
          <a:custGeom>
            <a:avLst/>
            <a:gdLst/>
            <a:ahLst/>
            <a:cxnLst/>
            <a:rect l="l" t="t" r="r" b="b"/>
            <a:pathLst>
              <a:path w="635" h="76200">
                <a:moveTo>
                  <a:pt x="253" y="-4762"/>
                </a:moveTo>
                <a:lnTo>
                  <a:pt x="253" y="8045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28" name="object 17428"/>
          <p:cNvSpPr/>
          <p:nvPr/>
        </p:nvSpPr>
        <p:spPr>
          <a:xfrm>
            <a:off x="4863350" y="4730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29" name="object 17429"/>
          <p:cNvSpPr/>
          <p:nvPr/>
        </p:nvSpPr>
        <p:spPr>
          <a:xfrm>
            <a:off x="4863223" y="47181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30" name="object 17430"/>
          <p:cNvSpPr/>
          <p:nvPr/>
        </p:nvSpPr>
        <p:spPr>
          <a:xfrm>
            <a:off x="4862969" y="46923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31" name="object 17431"/>
          <p:cNvSpPr/>
          <p:nvPr/>
        </p:nvSpPr>
        <p:spPr>
          <a:xfrm>
            <a:off x="4862080" y="4671695"/>
            <a:ext cx="1270" cy="25400"/>
          </a:xfrm>
          <a:custGeom>
            <a:avLst/>
            <a:gdLst/>
            <a:ahLst/>
            <a:cxnLst/>
            <a:rect l="l" t="t" r="r" b="b"/>
            <a:pathLst>
              <a:path w="1270" h="25400">
                <a:moveTo>
                  <a:pt x="0" y="25019"/>
                </a:moveTo>
                <a:lnTo>
                  <a:pt x="0" y="0"/>
                </a:lnTo>
                <a:lnTo>
                  <a:pt x="1143" y="0"/>
                </a:lnTo>
                <a:lnTo>
                  <a:pt x="1143" y="2070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32" name="object 17432"/>
          <p:cNvSpPr/>
          <p:nvPr/>
        </p:nvSpPr>
        <p:spPr>
          <a:xfrm>
            <a:off x="4861064" y="4649851"/>
            <a:ext cx="1905" cy="26034"/>
          </a:xfrm>
          <a:custGeom>
            <a:avLst/>
            <a:gdLst/>
            <a:ahLst/>
            <a:cxnLst/>
            <a:rect l="l" t="t" r="r" b="b"/>
            <a:pathLst>
              <a:path w="1904" h="26035">
                <a:moveTo>
                  <a:pt x="0" y="25780"/>
                </a:moveTo>
                <a:lnTo>
                  <a:pt x="0" y="0"/>
                </a:lnTo>
                <a:lnTo>
                  <a:pt x="1524" y="0"/>
                </a:lnTo>
                <a:lnTo>
                  <a:pt x="1524" y="218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33" name="object 17433"/>
          <p:cNvSpPr/>
          <p:nvPr/>
        </p:nvSpPr>
        <p:spPr>
          <a:xfrm>
            <a:off x="4860556" y="461238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374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34" name="object 17434"/>
          <p:cNvSpPr/>
          <p:nvPr/>
        </p:nvSpPr>
        <p:spPr>
          <a:xfrm>
            <a:off x="4866779" y="48133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35" name="object 17435"/>
          <p:cNvSpPr/>
          <p:nvPr/>
        </p:nvSpPr>
        <p:spPr>
          <a:xfrm>
            <a:off x="4873129" y="49789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36" name="object 17436"/>
          <p:cNvSpPr/>
          <p:nvPr/>
        </p:nvSpPr>
        <p:spPr>
          <a:xfrm>
            <a:off x="4873510" y="49950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37" name="object 17437"/>
          <p:cNvSpPr/>
          <p:nvPr/>
        </p:nvSpPr>
        <p:spPr>
          <a:xfrm>
            <a:off x="4874272" y="5023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38" name="object 17438"/>
          <p:cNvSpPr/>
          <p:nvPr/>
        </p:nvSpPr>
        <p:spPr>
          <a:xfrm>
            <a:off x="4874018" y="50092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39" name="object 17439"/>
          <p:cNvSpPr/>
          <p:nvPr/>
        </p:nvSpPr>
        <p:spPr>
          <a:xfrm>
            <a:off x="4873891" y="4985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40" name="object 17440"/>
          <p:cNvSpPr/>
          <p:nvPr/>
        </p:nvSpPr>
        <p:spPr>
          <a:xfrm>
            <a:off x="4873510" y="4968875"/>
            <a:ext cx="635" cy="26670"/>
          </a:xfrm>
          <a:custGeom>
            <a:avLst/>
            <a:gdLst/>
            <a:ahLst/>
            <a:cxnLst/>
            <a:rect l="l" t="t" r="r" b="b"/>
            <a:pathLst>
              <a:path w="635" h="26670">
                <a:moveTo>
                  <a:pt x="0" y="26162"/>
                </a:moveTo>
                <a:lnTo>
                  <a:pt x="0" y="0"/>
                </a:lnTo>
                <a:lnTo>
                  <a:pt x="508" y="0"/>
                </a:lnTo>
                <a:lnTo>
                  <a:pt x="508" y="165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41" name="object 17441"/>
          <p:cNvSpPr/>
          <p:nvPr/>
        </p:nvSpPr>
        <p:spPr>
          <a:xfrm>
            <a:off x="4873129" y="4961254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0" y="17652"/>
                </a:moveTo>
                <a:lnTo>
                  <a:pt x="0" y="0"/>
                </a:lnTo>
                <a:lnTo>
                  <a:pt x="635" y="0"/>
                </a:lnTo>
                <a:lnTo>
                  <a:pt x="635" y="76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42" name="object 17442"/>
          <p:cNvSpPr/>
          <p:nvPr/>
        </p:nvSpPr>
        <p:spPr>
          <a:xfrm>
            <a:off x="4872875" y="49496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43" name="object 17443"/>
          <p:cNvSpPr/>
          <p:nvPr/>
        </p:nvSpPr>
        <p:spPr>
          <a:xfrm>
            <a:off x="4872748" y="49397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44" name="object 17444"/>
          <p:cNvSpPr/>
          <p:nvPr/>
        </p:nvSpPr>
        <p:spPr>
          <a:xfrm>
            <a:off x="4875161" y="49933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45" name="object 17445"/>
          <p:cNvSpPr/>
          <p:nvPr/>
        </p:nvSpPr>
        <p:spPr>
          <a:xfrm>
            <a:off x="4875034" y="49880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46" name="object 17446"/>
          <p:cNvSpPr/>
          <p:nvPr/>
        </p:nvSpPr>
        <p:spPr>
          <a:xfrm>
            <a:off x="4874780" y="49526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47" name="object 17447"/>
          <p:cNvSpPr/>
          <p:nvPr/>
        </p:nvSpPr>
        <p:spPr>
          <a:xfrm>
            <a:off x="4874653" y="4939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48" name="object 17448"/>
          <p:cNvSpPr/>
          <p:nvPr/>
        </p:nvSpPr>
        <p:spPr>
          <a:xfrm>
            <a:off x="4873002" y="4933569"/>
            <a:ext cx="1905" cy="6350"/>
          </a:xfrm>
          <a:custGeom>
            <a:avLst/>
            <a:gdLst/>
            <a:ahLst/>
            <a:cxnLst/>
            <a:rect l="l" t="t" r="r" b="b"/>
            <a:pathLst>
              <a:path w="1904" h="6350">
                <a:moveTo>
                  <a:pt x="0" y="6223"/>
                </a:moveTo>
                <a:lnTo>
                  <a:pt x="0" y="0"/>
                </a:lnTo>
                <a:lnTo>
                  <a:pt x="1778" y="0"/>
                </a:lnTo>
                <a:lnTo>
                  <a:pt x="1778" y="57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49" name="object 17449"/>
          <p:cNvSpPr/>
          <p:nvPr/>
        </p:nvSpPr>
        <p:spPr>
          <a:xfrm>
            <a:off x="4872494" y="491934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142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50" name="object 17450"/>
          <p:cNvSpPr/>
          <p:nvPr/>
        </p:nvSpPr>
        <p:spPr>
          <a:xfrm>
            <a:off x="4872367" y="490512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51" name="object 17451"/>
          <p:cNvSpPr/>
          <p:nvPr/>
        </p:nvSpPr>
        <p:spPr>
          <a:xfrm>
            <a:off x="4872113" y="48985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52" name="object 17452"/>
          <p:cNvSpPr/>
          <p:nvPr/>
        </p:nvSpPr>
        <p:spPr>
          <a:xfrm>
            <a:off x="4871986" y="48898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53" name="object 17453"/>
          <p:cNvSpPr/>
          <p:nvPr/>
        </p:nvSpPr>
        <p:spPr>
          <a:xfrm>
            <a:off x="4871732" y="48851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54" name="object 17454"/>
          <p:cNvSpPr/>
          <p:nvPr/>
        </p:nvSpPr>
        <p:spPr>
          <a:xfrm>
            <a:off x="4871605" y="4875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55" name="object 17455"/>
          <p:cNvSpPr/>
          <p:nvPr/>
        </p:nvSpPr>
        <p:spPr>
          <a:xfrm>
            <a:off x="4871351" y="48685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56" name="object 17456"/>
          <p:cNvSpPr/>
          <p:nvPr/>
        </p:nvSpPr>
        <p:spPr>
          <a:xfrm>
            <a:off x="4871224" y="4865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57" name="object 17457"/>
          <p:cNvSpPr/>
          <p:nvPr/>
        </p:nvSpPr>
        <p:spPr>
          <a:xfrm>
            <a:off x="4870970" y="48613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58" name="object 17458"/>
          <p:cNvSpPr/>
          <p:nvPr/>
        </p:nvSpPr>
        <p:spPr>
          <a:xfrm>
            <a:off x="4870843" y="48555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59" name="object 17459"/>
          <p:cNvSpPr/>
          <p:nvPr/>
        </p:nvSpPr>
        <p:spPr>
          <a:xfrm>
            <a:off x="4870589" y="48459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60" name="object 17460"/>
          <p:cNvSpPr/>
          <p:nvPr/>
        </p:nvSpPr>
        <p:spPr>
          <a:xfrm>
            <a:off x="4870462" y="48439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61" name="object 17461"/>
          <p:cNvSpPr/>
          <p:nvPr/>
        </p:nvSpPr>
        <p:spPr>
          <a:xfrm>
            <a:off x="4870208" y="48384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62" name="object 17462"/>
          <p:cNvSpPr/>
          <p:nvPr/>
        </p:nvSpPr>
        <p:spPr>
          <a:xfrm>
            <a:off x="4870081" y="48355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63" name="object 17463"/>
          <p:cNvSpPr/>
          <p:nvPr/>
        </p:nvSpPr>
        <p:spPr>
          <a:xfrm>
            <a:off x="4869827" y="48308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64" name="object 17464"/>
          <p:cNvSpPr/>
          <p:nvPr/>
        </p:nvSpPr>
        <p:spPr>
          <a:xfrm>
            <a:off x="4869700" y="4817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65" name="object 17465"/>
          <p:cNvSpPr/>
          <p:nvPr/>
        </p:nvSpPr>
        <p:spPr>
          <a:xfrm>
            <a:off x="4869446" y="48078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66" name="object 17466"/>
          <p:cNvSpPr/>
          <p:nvPr/>
        </p:nvSpPr>
        <p:spPr>
          <a:xfrm>
            <a:off x="4869319" y="4802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67" name="object 17467"/>
          <p:cNvSpPr/>
          <p:nvPr/>
        </p:nvSpPr>
        <p:spPr>
          <a:xfrm>
            <a:off x="4869065" y="47970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68" name="object 17468"/>
          <p:cNvSpPr/>
          <p:nvPr/>
        </p:nvSpPr>
        <p:spPr>
          <a:xfrm>
            <a:off x="4868938" y="4793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69" name="object 17469"/>
          <p:cNvSpPr/>
          <p:nvPr/>
        </p:nvSpPr>
        <p:spPr>
          <a:xfrm>
            <a:off x="4875796" y="48553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70" name="object 17470"/>
          <p:cNvSpPr/>
          <p:nvPr/>
        </p:nvSpPr>
        <p:spPr>
          <a:xfrm>
            <a:off x="4875542" y="4788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71" name="object 17471"/>
          <p:cNvSpPr/>
          <p:nvPr/>
        </p:nvSpPr>
        <p:spPr>
          <a:xfrm>
            <a:off x="4869065" y="4785105"/>
            <a:ext cx="6985" cy="8255"/>
          </a:xfrm>
          <a:custGeom>
            <a:avLst/>
            <a:gdLst/>
            <a:ahLst/>
            <a:cxnLst/>
            <a:rect l="l" t="t" r="r" b="b"/>
            <a:pathLst>
              <a:path w="6985" h="8254">
                <a:moveTo>
                  <a:pt x="0" y="8127"/>
                </a:moveTo>
                <a:lnTo>
                  <a:pt x="0" y="0"/>
                </a:lnTo>
                <a:lnTo>
                  <a:pt x="6604" y="0"/>
                </a:lnTo>
                <a:lnTo>
                  <a:pt x="6604" y="30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72" name="object 17472"/>
          <p:cNvSpPr/>
          <p:nvPr/>
        </p:nvSpPr>
        <p:spPr>
          <a:xfrm>
            <a:off x="4868684" y="4770373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682" y="0"/>
                </a:lnTo>
                <a:lnTo>
                  <a:pt x="3682" y="147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73" name="object 17473"/>
          <p:cNvSpPr/>
          <p:nvPr/>
        </p:nvSpPr>
        <p:spPr>
          <a:xfrm>
            <a:off x="4868557" y="4766309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40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74" name="object 17474"/>
          <p:cNvSpPr/>
          <p:nvPr/>
        </p:nvSpPr>
        <p:spPr>
          <a:xfrm>
            <a:off x="4868303" y="475716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91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75" name="object 17475"/>
          <p:cNvSpPr/>
          <p:nvPr/>
        </p:nvSpPr>
        <p:spPr>
          <a:xfrm>
            <a:off x="4868176" y="475145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76" name="object 17476"/>
          <p:cNvSpPr/>
          <p:nvPr/>
        </p:nvSpPr>
        <p:spPr>
          <a:xfrm>
            <a:off x="4867922" y="47467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77" name="object 17477"/>
          <p:cNvSpPr/>
          <p:nvPr/>
        </p:nvSpPr>
        <p:spPr>
          <a:xfrm>
            <a:off x="4867795" y="47393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78" name="object 17478"/>
          <p:cNvSpPr/>
          <p:nvPr/>
        </p:nvSpPr>
        <p:spPr>
          <a:xfrm>
            <a:off x="4867541" y="47275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79" name="object 17479"/>
          <p:cNvSpPr/>
          <p:nvPr/>
        </p:nvSpPr>
        <p:spPr>
          <a:xfrm>
            <a:off x="4867414" y="47227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80" name="object 17480"/>
          <p:cNvSpPr/>
          <p:nvPr/>
        </p:nvSpPr>
        <p:spPr>
          <a:xfrm>
            <a:off x="4867160" y="47157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81" name="object 17481"/>
          <p:cNvSpPr/>
          <p:nvPr/>
        </p:nvSpPr>
        <p:spPr>
          <a:xfrm>
            <a:off x="4866906" y="4710810"/>
            <a:ext cx="635" cy="102870"/>
          </a:xfrm>
          <a:custGeom>
            <a:avLst/>
            <a:gdLst/>
            <a:ahLst/>
            <a:cxnLst/>
            <a:rect l="l" t="t" r="r" b="b"/>
            <a:pathLst>
              <a:path w="635" h="102870">
                <a:moveTo>
                  <a:pt x="253" y="-4762"/>
                </a:moveTo>
                <a:lnTo>
                  <a:pt x="253" y="10725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82" name="object 17482"/>
          <p:cNvSpPr/>
          <p:nvPr/>
        </p:nvSpPr>
        <p:spPr>
          <a:xfrm>
            <a:off x="4866652" y="46997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83" name="object 17483"/>
          <p:cNvSpPr/>
          <p:nvPr/>
        </p:nvSpPr>
        <p:spPr>
          <a:xfrm>
            <a:off x="4866398" y="46906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84" name="object 17484"/>
          <p:cNvSpPr/>
          <p:nvPr/>
        </p:nvSpPr>
        <p:spPr>
          <a:xfrm>
            <a:off x="4866271" y="4681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85" name="object 17485"/>
          <p:cNvSpPr/>
          <p:nvPr/>
        </p:nvSpPr>
        <p:spPr>
          <a:xfrm>
            <a:off x="4866017" y="46781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86" name="object 17486"/>
          <p:cNvSpPr/>
          <p:nvPr/>
        </p:nvSpPr>
        <p:spPr>
          <a:xfrm>
            <a:off x="4865890" y="46746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87" name="object 17487"/>
          <p:cNvSpPr/>
          <p:nvPr/>
        </p:nvSpPr>
        <p:spPr>
          <a:xfrm>
            <a:off x="4865636" y="46655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88" name="object 17488"/>
          <p:cNvSpPr/>
          <p:nvPr/>
        </p:nvSpPr>
        <p:spPr>
          <a:xfrm>
            <a:off x="4865509" y="4661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89" name="object 17489"/>
          <p:cNvSpPr/>
          <p:nvPr/>
        </p:nvSpPr>
        <p:spPr>
          <a:xfrm>
            <a:off x="4865255" y="46526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90" name="object 17490"/>
          <p:cNvSpPr/>
          <p:nvPr/>
        </p:nvSpPr>
        <p:spPr>
          <a:xfrm>
            <a:off x="4865128" y="46476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91" name="object 17491"/>
          <p:cNvSpPr/>
          <p:nvPr/>
        </p:nvSpPr>
        <p:spPr>
          <a:xfrm>
            <a:off x="4877447" y="48409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92" name="object 17492"/>
          <p:cNvSpPr/>
          <p:nvPr/>
        </p:nvSpPr>
        <p:spPr>
          <a:xfrm>
            <a:off x="4877828" y="48422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93" name="object 17493"/>
          <p:cNvSpPr/>
          <p:nvPr/>
        </p:nvSpPr>
        <p:spPr>
          <a:xfrm>
            <a:off x="4878590" y="4863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94" name="object 17494"/>
          <p:cNvSpPr/>
          <p:nvPr/>
        </p:nvSpPr>
        <p:spPr>
          <a:xfrm>
            <a:off x="4878463" y="4823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95" name="object 17495"/>
          <p:cNvSpPr/>
          <p:nvPr/>
        </p:nvSpPr>
        <p:spPr>
          <a:xfrm>
            <a:off x="4878209" y="48153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96" name="object 17496"/>
          <p:cNvSpPr/>
          <p:nvPr/>
        </p:nvSpPr>
        <p:spPr>
          <a:xfrm>
            <a:off x="4877955" y="4789932"/>
            <a:ext cx="635" cy="52705"/>
          </a:xfrm>
          <a:custGeom>
            <a:avLst/>
            <a:gdLst/>
            <a:ahLst/>
            <a:cxnLst/>
            <a:rect l="l" t="t" r="r" b="b"/>
            <a:pathLst>
              <a:path w="635" h="52704">
                <a:moveTo>
                  <a:pt x="253" y="-4762"/>
                </a:moveTo>
                <a:lnTo>
                  <a:pt x="253" y="5708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97" name="object 17497"/>
          <p:cNvSpPr/>
          <p:nvPr/>
        </p:nvSpPr>
        <p:spPr>
          <a:xfrm>
            <a:off x="4877574" y="4781803"/>
            <a:ext cx="635" cy="59690"/>
          </a:xfrm>
          <a:custGeom>
            <a:avLst/>
            <a:gdLst/>
            <a:ahLst/>
            <a:cxnLst/>
            <a:rect l="l" t="t" r="r" b="b"/>
            <a:pathLst>
              <a:path w="635" h="59689">
                <a:moveTo>
                  <a:pt x="317" y="-4762"/>
                </a:moveTo>
                <a:lnTo>
                  <a:pt x="317" y="6394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98" name="object 17498"/>
          <p:cNvSpPr/>
          <p:nvPr/>
        </p:nvSpPr>
        <p:spPr>
          <a:xfrm>
            <a:off x="4879987" y="4852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99" name="object 17499"/>
          <p:cNvSpPr/>
          <p:nvPr/>
        </p:nvSpPr>
        <p:spPr>
          <a:xfrm>
            <a:off x="4880495" y="48728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00" name="object 17500"/>
          <p:cNvSpPr/>
          <p:nvPr/>
        </p:nvSpPr>
        <p:spPr>
          <a:xfrm>
            <a:off x="4880368" y="48472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01" name="object 17501"/>
          <p:cNvSpPr/>
          <p:nvPr/>
        </p:nvSpPr>
        <p:spPr>
          <a:xfrm>
            <a:off x="4879987" y="4836414"/>
            <a:ext cx="635" cy="15875"/>
          </a:xfrm>
          <a:custGeom>
            <a:avLst/>
            <a:gdLst/>
            <a:ahLst/>
            <a:cxnLst/>
            <a:rect l="l" t="t" r="r" b="b"/>
            <a:pathLst>
              <a:path w="635" h="15875">
                <a:moveTo>
                  <a:pt x="0" y="15748"/>
                </a:moveTo>
                <a:lnTo>
                  <a:pt x="0" y="0"/>
                </a:lnTo>
                <a:lnTo>
                  <a:pt x="508" y="0"/>
                </a:lnTo>
                <a:lnTo>
                  <a:pt x="508" y="1079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02" name="object 17502"/>
          <p:cNvSpPr/>
          <p:nvPr/>
        </p:nvSpPr>
        <p:spPr>
          <a:xfrm>
            <a:off x="4881638" y="4896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03" name="object 17503"/>
          <p:cNvSpPr/>
          <p:nvPr/>
        </p:nvSpPr>
        <p:spPr>
          <a:xfrm>
            <a:off x="4882273" y="49383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04" name="object 17504"/>
          <p:cNvSpPr/>
          <p:nvPr/>
        </p:nvSpPr>
        <p:spPr>
          <a:xfrm>
            <a:off x="4882019" y="49192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05" name="object 17505"/>
          <p:cNvSpPr/>
          <p:nvPr/>
        </p:nvSpPr>
        <p:spPr>
          <a:xfrm>
            <a:off x="4882654" y="49143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06" name="object 17506"/>
          <p:cNvSpPr/>
          <p:nvPr/>
        </p:nvSpPr>
        <p:spPr>
          <a:xfrm>
            <a:off x="4882146" y="4893564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653"/>
                </a:moveTo>
                <a:lnTo>
                  <a:pt x="0" y="0"/>
                </a:lnTo>
                <a:lnTo>
                  <a:pt x="635" y="0"/>
                </a:lnTo>
                <a:lnTo>
                  <a:pt x="635" y="2082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07" name="object 17507"/>
          <p:cNvSpPr/>
          <p:nvPr/>
        </p:nvSpPr>
        <p:spPr>
          <a:xfrm>
            <a:off x="4883035" y="4907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08" name="object 17508"/>
          <p:cNvSpPr/>
          <p:nvPr/>
        </p:nvSpPr>
        <p:spPr>
          <a:xfrm>
            <a:off x="4883416" y="4904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09" name="object 17509"/>
          <p:cNvSpPr/>
          <p:nvPr/>
        </p:nvSpPr>
        <p:spPr>
          <a:xfrm>
            <a:off x="4883162" y="4884420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3113"/>
                </a:moveTo>
                <a:lnTo>
                  <a:pt x="0" y="0"/>
                </a:lnTo>
                <a:lnTo>
                  <a:pt x="381" y="0"/>
                </a:lnTo>
                <a:lnTo>
                  <a:pt x="381" y="203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10" name="object 17510"/>
          <p:cNvSpPr/>
          <p:nvPr/>
        </p:nvSpPr>
        <p:spPr>
          <a:xfrm>
            <a:off x="4882400" y="4883022"/>
            <a:ext cx="1270" cy="10795"/>
          </a:xfrm>
          <a:custGeom>
            <a:avLst/>
            <a:gdLst/>
            <a:ahLst/>
            <a:cxnLst/>
            <a:rect l="l" t="t" r="r" b="b"/>
            <a:pathLst>
              <a:path w="1270" h="10795">
                <a:moveTo>
                  <a:pt x="0" y="10540"/>
                </a:moveTo>
                <a:lnTo>
                  <a:pt x="0" y="0"/>
                </a:lnTo>
                <a:lnTo>
                  <a:pt x="889" y="0"/>
                </a:lnTo>
                <a:lnTo>
                  <a:pt x="889" y="13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11" name="object 17511"/>
          <p:cNvSpPr/>
          <p:nvPr/>
        </p:nvSpPr>
        <p:spPr>
          <a:xfrm>
            <a:off x="4881765" y="4874386"/>
            <a:ext cx="1270" cy="22225"/>
          </a:xfrm>
          <a:custGeom>
            <a:avLst/>
            <a:gdLst/>
            <a:ahLst/>
            <a:cxnLst/>
            <a:rect l="l" t="t" r="r" b="b"/>
            <a:pathLst>
              <a:path w="1270" h="22225">
                <a:moveTo>
                  <a:pt x="0" y="22225"/>
                </a:moveTo>
                <a:lnTo>
                  <a:pt x="0" y="0"/>
                </a:lnTo>
                <a:lnTo>
                  <a:pt x="1143" y="0"/>
                </a:lnTo>
                <a:lnTo>
                  <a:pt x="1143" y="863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12" name="object 17512"/>
          <p:cNvSpPr/>
          <p:nvPr/>
        </p:nvSpPr>
        <p:spPr>
          <a:xfrm>
            <a:off x="4881511" y="4864608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13" name="object 17513"/>
          <p:cNvSpPr/>
          <p:nvPr/>
        </p:nvSpPr>
        <p:spPr>
          <a:xfrm>
            <a:off x="4883924" y="48939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14" name="object 17514"/>
          <p:cNvSpPr/>
          <p:nvPr/>
        </p:nvSpPr>
        <p:spPr>
          <a:xfrm>
            <a:off x="4883797" y="4857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15" name="object 17515"/>
          <p:cNvSpPr/>
          <p:nvPr/>
        </p:nvSpPr>
        <p:spPr>
          <a:xfrm>
            <a:off x="4881892" y="4855083"/>
            <a:ext cx="2540" cy="9525"/>
          </a:xfrm>
          <a:custGeom>
            <a:avLst/>
            <a:gdLst/>
            <a:ahLst/>
            <a:cxnLst/>
            <a:rect l="l" t="t" r="r" b="b"/>
            <a:pathLst>
              <a:path w="2539" h="9525">
                <a:moveTo>
                  <a:pt x="0" y="9525"/>
                </a:moveTo>
                <a:lnTo>
                  <a:pt x="0" y="0"/>
                </a:lnTo>
                <a:lnTo>
                  <a:pt x="2032" y="0"/>
                </a:lnTo>
                <a:lnTo>
                  <a:pt x="2032" y="24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16" name="object 17516"/>
          <p:cNvSpPr/>
          <p:nvPr/>
        </p:nvSpPr>
        <p:spPr>
          <a:xfrm>
            <a:off x="4881257" y="483730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177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17" name="object 17517"/>
          <p:cNvSpPr/>
          <p:nvPr/>
        </p:nvSpPr>
        <p:spPr>
          <a:xfrm>
            <a:off x="4881130" y="482955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18" name="object 17518"/>
          <p:cNvSpPr/>
          <p:nvPr/>
        </p:nvSpPr>
        <p:spPr>
          <a:xfrm>
            <a:off x="4880876" y="481952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19" name="object 17519"/>
          <p:cNvSpPr/>
          <p:nvPr/>
        </p:nvSpPr>
        <p:spPr>
          <a:xfrm>
            <a:off x="4880241" y="4817109"/>
            <a:ext cx="1270" cy="19685"/>
          </a:xfrm>
          <a:custGeom>
            <a:avLst/>
            <a:gdLst/>
            <a:ahLst/>
            <a:cxnLst/>
            <a:rect l="l" t="t" r="r" b="b"/>
            <a:pathLst>
              <a:path w="1270" h="19685">
                <a:moveTo>
                  <a:pt x="0" y="19303"/>
                </a:moveTo>
                <a:lnTo>
                  <a:pt x="0" y="0"/>
                </a:lnTo>
                <a:lnTo>
                  <a:pt x="1016" y="0"/>
                </a:lnTo>
                <a:lnTo>
                  <a:pt x="1016" y="24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20" name="object 17520"/>
          <p:cNvSpPr/>
          <p:nvPr/>
        </p:nvSpPr>
        <p:spPr>
          <a:xfrm>
            <a:off x="4879733" y="480834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21" name="object 17521"/>
          <p:cNvSpPr/>
          <p:nvPr/>
        </p:nvSpPr>
        <p:spPr>
          <a:xfrm>
            <a:off x="4879606" y="47848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22" name="object 17522"/>
          <p:cNvSpPr/>
          <p:nvPr/>
        </p:nvSpPr>
        <p:spPr>
          <a:xfrm>
            <a:off x="4879352" y="47783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23" name="object 17523"/>
          <p:cNvSpPr/>
          <p:nvPr/>
        </p:nvSpPr>
        <p:spPr>
          <a:xfrm>
            <a:off x="4879225" y="47708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24" name="object 17524"/>
          <p:cNvSpPr/>
          <p:nvPr/>
        </p:nvSpPr>
        <p:spPr>
          <a:xfrm>
            <a:off x="4878971" y="47640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25" name="object 17525"/>
          <p:cNvSpPr/>
          <p:nvPr/>
        </p:nvSpPr>
        <p:spPr>
          <a:xfrm>
            <a:off x="4877828" y="4755769"/>
            <a:ext cx="1905" cy="26034"/>
          </a:xfrm>
          <a:custGeom>
            <a:avLst/>
            <a:gdLst/>
            <a:ahLst/>
            <a:cxnLst/>
            <a:rect l="l" t="t" r="r" b="b"/>
            <a:pathLst>
              <a:path w="1904" h="26035">
                <a:moveTo>
                  <a:pt x="0" y="26035"/>
                </a:moveTo>
                <a:lnTo>
                  <a:pt x="0" y="0"/>
                </a:lnTo>
                <a:lnTo>
                  <a:pt x="1397" y="0"/>
                </a:lnTo>
                <a:lnTo>
                  <a:pt x="1397" y="825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26" name="object 17526"/>
          <p:cNvSpPr/>
          <p:nvPr/>
        </p:nvSpPr>
        <p:spPr>
          <a:xfrm>
            <a:off x="4884559" y="48216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27" name="object 17527"/>
          <p:cNvSpPr/>
          <p:nvPr/>
        </p:nvSpPr>
        <p:spPr>
          <a:xfrm>
            <a:off x="4885067" y="48682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28" name="object 17528"/>
          <p:cNvSpPr/>
          <p:nvPr/>
        </p:nvSpPr>
        <p:spPr>
          <a:xfrm>
            <a:off x="4885448" y="48470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29" name="object 17529"/>
          <p:cNvSpPr/>
          <p:nvPr/>
        </p:nvSpPr>
        <p:spPr>
          <a:xfrm>
            <a:off x="4885194" y="4814061"/>
            <a:ext cx="635" cy="54610"/>
          </a:xfrm>
          <a:custGeom>
            <a:avLst/>
            <a:gdLst/>
            <a:ahLst/>
            <a:cxnLst/>
            <a:rect l="l" t="t" r="r" b="b"/>
            <a:pathLst>
              <a:path w="635" h="54610">
                <a:moveTo>
                  <a:pt x="190" y="-4762"/>
                </a:moveTo>
                <a:lnTo>
                  <a:pt x="190" y="5899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30" name="object 17530"/>
          <p:cNvSpPr/>
          <p:nvPr/>
        </p:nvSpPr>
        <p:spPr>
          <a:xfrm>
            <a:off x="4884940" y="4796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31" name="object 17531"/>
          <p:cNvSpPr/>
          <p:nvPr/>
        </p:nvSpPr>
        <p:spPr>
          <a:xfrm>
            <a:off x="4886464" y="4883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32" name="object 17532"/>
          <p:cNvSpPr/>
          <p:nvPr/>
        </p:nvSpPr>
        <p:spPr>
          <a:xfrm>
            <a:off x="4886210" y="48514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33" name="object 17533"/>
          <p:cNvSpPr/>
          <p:nvPr/>
        </p:nvSpPr>
        <p:spPr>
          <a:xfrm>
            <a:off x="4886845" y="48387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34" name="object 17534"/>
          <p:cNvSpPr/>
          <p:nvPr/>
        </p:nvSpPr>
        <p:spPr>
          <a:xfrm>
            <a:off x="4886337" y="4821935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0" y="29463"/>
                </a:moveTo>
                <a:lnTo>
                  <a:pt x="0" y="0"/>
                </a:lnTo>
                <a:lnTo>
                  <a:pt x="635" y="0"/>
                </a:lnTo>
                <a:lnTo>
                  <a:pt x="635" y="167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35" name="object 17535"/>
          <p:cNvSpPr/>
          <p:nvPr/>
        </p:nvSpPr>
        <p:spPr>
          <a:xfrm>
            <a:off x="4886083" y="48141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36" name="object 17536"/>
          <p:cNvSpPr/>
          <p:nvPr/>
        </p:nvSpPr>
        <p:spPr>
          <a:xfrm>
            <a:off x="4885829" y="47925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37" name="object 17537"/>
          <p:cNvSpPr/>
          <p:nvPr/>
        </p:nvSpPr>
        <p:spPr>
          <a:xfrm>
            <a:off x="4885194" y="4779136"/>
            <a:ext cx="1270" cy="17145"/>
          </a:xfrm>
          <a:custGeom>
            <a:avLst/>
            <a:gdLst/>
            <a:ahLst/>
            <a:cxnLst/>
            <a:rect l="l" t="t" r="r" b="b"/>
            <a:pathLst>
              <a:path w="1270" h="17145">
                <a:moveTo>
                  <a:pt x="0" y="16890"/>
                </a:moveTo>
                <a:lnTo>
                  <a:pt x="0" y="0"/>
                </a:lnTo>
                <a:lnTo>
                  <a:pt x="889" y="0"/>
                </a:lnTo>
                <a:lnTo>
                  <a:pt x="889" y="134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38" name="object 17538"/>
          <p:cNvSpPr/>
          <p:nvPr/>
        </p:nvSpPr>
        <p:spPr>
          <a:xfrm>
            <a:off x="4884686" y="4765928"/>
            <a:ext cx="1270" cy="55880"/>
          </a:xfrm>
          <a:custGeom>
            <a:avLst/>
            <a:gdLst/>
            <a:ahLst/>
            <a:cxnLst/>
            <a:rect l="l" t="t" r="r" b="b"/>
            <a:pathLst>
              <a:path w="1270" h="55879">
                <a:moveTo>
                  <a:pt x="0" y="55752"/>
                </a:moveTo>
                <a:lnTo>
                  <a:pt x="0" y="0"/>
                </a:lnTo>
                <a:lnTo>
                  <a:pt x="889" y="0"/>
                </a:lnTo>
                <a:lnTo>
                  <a:pt x="889" y="132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39" name="object 17539"/>
          <p:cNvSpPr/>
          <p:nvPr/>
        </p:nvSpPr>
        <p:spPr>
          <a:xfrm>
            <a:off x="4884305" y="475449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40" name="object 17540"/>
          <p:cNvSpPr/>
          <p:nvPr/>
        </p:nvSpPr>
        <p:spPr>
          <a:xfrm>
            <a:off x="4878590" y="4738115"/>
            <a:ext cx="6350" cy="17780"/>
          </a:xfrm>
          <a:custGeom>
            <a:avLst/>
            <a:gdLst/>
            <a:ahLst/>
            <a:cxnLst/>
            <a:rect l="l" t="t" r="r" b="b"/>
            <a:pathLst>
              <a:path w="6350" h="17779">
                <a:moveTo>
                  <a:pt x="0" y="17652"/>
                </a:moveTo>
                <a:lnTo>
                  <a:pt x="0" y="0"/>
                </a:lnTo>
                <a:lnTo>
                  <a:pt x="6096" y="0"/>
                </a:lnTo>
                <a:lnTo>
                  <a:pt x="6096" y="1638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41" name="object 17541"/>
          <p:cNvSpPr/>
          <p:nvPr/>
        </p:nvSpPr>
        <p:spPr>
          <a:xfrm>
            <a:off x="4877320" y="4715509"/>
            <a:ext cx="4445" cy="100330"/>
          </a:xfrm>
          <a:custGeom>
            <a:avLst/>
            <a:gdLst/>
            <a:ahLst/>
            <a:cxnLst/>
            <a:rect l="l" t="t" r="r" b="b"/>
            <a:pathLst>
              <a:path w="4445" h="100329">
                <a:moveTo>
                  <a:pt x="0" y="100329"/>
                </a:moveTo>
                <a:lnTo>
                  <a:pt x="0" y="0"/>
                </a:lnTo>
                <a:lnTo>
                  <a:pt x="4318" y="0"/>
                </a:lnTo>
                <a:lnTo>
                  <a:pt x="4318" y="226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42" name="object 17542"/>
          <p:cNvSpPr/>
          <p:nvPr/>
        </p:nvSpPr>
        <p:spPr>
          <a:xfrm>
            <a:off x="4877066" y="4699634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413" y="0"/>
                </a:lnTo>
                <a:lnTo>
                  <a:pt x="2413" y="158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43" name="object 17543"/>
          <p:cNvSpPr/>
          <p:nvPr/>
        </p:nvSpPr>
        <p:spPr>
          <a:xfrm>
            <a:off x="4876939" y="467893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207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44" name="object 17544"/>
          <p:cNvSpPr/>
          <p:nvPr/>
        </p:nvSpPr>
        <p:spPr>
          <a:xfrm>
            <a:off x="4876685" y="46725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45" name="object 17545"/>
          <p:cNvSpPr/>
          <p:nvPr/>
        </p:nvSpPr>
        <p:spPr>
          <a:xfrm>
            <a:off x="4876558" y="4663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46" name="object 17546"/>
          <p:cNvSpPr/>
          <p:nvPr/>
        </p:nvSpPr>
        <p:spPr>
          <a:xfrm>
            <a:off x="4876304" y="46592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47" name="object 17547"/>
          <p:cNvSpPr/>
          <p:nvPr/>
        </p:nvSpPr>
        <p:spPr>
          <a:xfrm>
            <a:off x="4876177" y="46374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48" name="object 17548"/>
          <p:cNvSpPr/>
          <p:nvPr/>
        </p:nvSpPr>
        <p:spPr>
          <a:xfrm>
            <a:off x="4865255" y="4634357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0" y="13335"/>
                </a:moveTo>
                <a:lnTo>
                  <a:pt x="0" y="0"/>
                </a:lnTo>
                <a:lnTo>
                  <a:pt x="11049" y="0"/>
                </a:lnTo>
                <a:lnTo>
                  <a:pt x="11049" y="30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49" name="object 17549"/>
          <p:cNvSpPr/>
          <p:nvPr/>
        </p:nvSpPr>
        <p:spPr>
          <a:xfrm>
            <a:off x="4864874" y="4600066"/>
            <a:ext cx="6350" cy="100330"/>
          </a:xfrm>
          <a:custGeom>
            <a:avLst/>
            <a:gdLst/>
            <a:ahLst/>
            <a:cxnLst/>
            <a:rect l="l" t="t" r="r" b="b"/>
            <a:pathLst>
              <a:path w="6350" h="100329">
                <a:moveTo>
                  <a:pt x="0" y="100329"/>
                </a:moveTo>
                <a:lnTo>
                  <a:pt x="0" y="0"/>
                </a:lnTo>
                <a:lnTo>
                  <a:pt x="5969" y="0"/>
                </a:lnTo>
                <a:lnTo>
                  <a:pt x="5969" y="342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50" name="object 17550"/>
          <p:cNvSpPr/>
          <p:nvPr/>
        </p:nvSpPr>
        <p:spPr>
          <a:xfrm>
            <a:off x="4861191" y="4594733"/>
            <a:ext cx="6985" cy="17780"/>
          </a:xfrm>
          <a:custGeom>
            <a:avLst/>
            <a:gdLst/>
            <a:ahLst/>
            <a:cxnLst/>
            <a:rect l="l" t="t" r="r" b="b"/>
            <a:pathLst>
              <a:path w="6985" h="17779">
                <a:moveTo>
                  <a:pt x="0" y="17652"/>
                </a:moveTo>
                <a:lnTo>
                  <a:pt x="0" y="0"/>
                </a:lnTo>
                <a:lnTo>
                  <a:pt x="6604" y="0"/>
                </a:lnTo>
                <a:lnTo>
                  <a:pt x="6604" y="533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51" name="object 17551"/>
          <p:cNvSpPr/>
          <p:nvPr/>
        </p:nvSpPr>
        <p:spPr>
          <a:xfrm>
            <a:off x="4860302" y="4560823"/>
            <a:ext cx="4445" cy="100330"/>
          </a:xfrm>
          <a:custGeom>
            <a:avLst/>
            <a:gdLst/>
            <a:ahLst/>
            <a:cxnLst/>
            <a:rect l="l" t="t" r="r" b="b"/>
            <a:pathLst>
              <a:path w="4445" h="100329">
                <a:moveTo>
                  <a:pt x="0" y="100329"/>
                </a:moveTo>
                <a:lnTo>
                  <a:pt x="0" y="0"/>
                </a:lnTo>
                <a:lnTo>
                  <a:pt x="4191" y="0"/>
                </a:lnTo>
                <a:lnTo>
                  <a:pt x="4191" y="339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52" name="object 17552"/>
          <p:cNvSpPr/>
          <p:nvPr/>
        </p:nvSpPr>
        <p:spPr>
          <a:xfrm>
            <a:off x="4860175" y="4537709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2311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53" name="object 17553"/>
          <p:cNvSpPr/>
          <p:nvPr/>
        </p:nvSpPr>
        <p:spPr>
          <a:xfrm>
            <a:off x="4859921" y="450888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288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54" name="object 17554"/>
          <p:cNvSpPr/>
          <p:nvPr/>
        </p:nvSpPr>
        <p:spPr>
          <a:xfrm>
            <a:off x="4859794" y="450215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55" name="object 17555"/>
          <p:cNvSpPr/>
          <p:nvPr/>
        </p:nvSpPr>
        <p:spPr>
          <a:xfrm>
            <a:off x="4859540" y="4494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56" name="object 17556"/>
          <p:cNvSpPr/>
          <p:nvPr/>
        </p:nvSpPr>
        <p:spPr>
          <a:xfrm>
            <a:off x="4859413" y="44709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57" name="object 17557"/>
          <p:cNvSpPr/>
          <p:nvPr/>
        </p:nvSpPr>
        <p:spPr>
          <a:xfrm>
            <a:off x="4859159" y="44645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58" name="object 17558"/>
          <p:cNvSpPr/>
          <p:nvPr/>
        </p:nvSpPr>
        <p:spPr>
          <a:xfrm>
            <a:off x="4859032" y="4451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59" name="object 17559"/>
          <p:cNvSpPr/>
          <p:nvPr/>
        </p:nvSpPr>
        <p:spPr>
          <a:xfrm>
            <a:off x="4854841" y="4442840"/>
            <a:ext cx="4445" cy="55880"/>
          </a:xfrm>
          <a:custGeom>
            <a:avLst/>
            <a:gdLst/>
            <a:ahLst/>
            <a:cxnLst/>
            <a:rect l="l" t="t" r="r" b="b"/>
            <a:pathLst>
              <a:path w="4445" h="55879">
                <a:moveTo>
                  <a:pt x="0" y="55752"/>
                </a:moveTo>
                <a:lnTo>
                  <a:pt x="0" y="0"/>
                </a:lnTo>
                <a:lnTo>
                  <a:pt x="4318" y="0"/>
                </a:lnTo>
                <a:lnTo>
                  <a:pt x="4318" y="8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60" name="object 17560"/>
          <p:cNvSpPr/>
          <p:nvPr/>
        </p:nvSpPr>
        <p:spPr>
          <a:xfrm>
            <a:off x="4888496" y="46283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61" name="object 17561"/>
          <p:cNvSpPr/>
          <p:nvPr/>
        </p:nvSpPr>
        <p:spPr>
          <a:xfrm>
            <a:off x="4889258" y="46667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62" name="object 17562"/>
          <p:cNvSpPr/>
          <p:nvPr/>
        </p:nvSpPr>
        <p:spPr>
          <a:xfrm>
            <a:off x="4890274" y="47113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63" name="object 17563"/>
          <p:cNvSpPr/>
          <p:nvPr/>
        </p:nvSpPr>
        <p:spPr>
          <a:xfrm>
            <a:off x="4890655" y="4697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64" name="object 17564"/>
          <p:cNvSpPr/>
          <p:nvPr/>
        </p:nvSpPr>
        <p:spPr>
          <a:xfrm>
            <a:off x="4891798" y="47903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65" name="object 17565"/>
          <p:cNvSpPr/>
          <p:nvPr/>
        </p:nvSpPr>
        <p:spPr>
          <a:xfrm>
            <a:off x="4891544" y="47444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66" name="object 17566"/>
          <p:cNvSpPr/>
          <p:nvPr/>
        </p:nvSpPr>
        <p:spPr>
          <a:xfrm>
            <a:off x="4892179" y="4790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67" name="object 17567"/>
          <p:cNvSpPr/>
          <p:nvPr/>
        </p:nvSpPr>
        <p:spPr>
          <a:xfrm>
            <a:off x="4892687" y="48028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68" name="object 17568"/>
          <p:cNvSpPr/>
          <p:nvPr/>
        </p:nvSpPr>
        <p:spPr>
          <a:xfrm>
            <a:off x="4892560" y="4752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69" name="object 17569"/>
          <p:cNvSpPr/>
          <p:nvPr/>
        </p:nvSpPr>
        <p:spPr>
          <a:xfrm>
            <a:off x="4892306" y="4735195"/>
            <a:ext cx="635" cy="55880"/>
          </a:xfrm>
          <a:custGeom>
            <a:avLst/>
            <a:gdLst/>
            <a:ahLst/>
            <a:cxnLst/>
            <a:rect l="l" t="t" r="r" b="b"/>
            <a:pathLst>
              <a:path w="635" h="55879">
                <a:moveTo>
                  <a:pt x="190" y="-4762"/>
                </a:moveTo>
                <a:lnTo>
                  <a:pt x="190" y="6038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70" name="object 17570"/>
          <p:cNvSpPr/>
          <p:nvPr/>
        </p:nvSpPr>
        <p:spPr>
          <a:xfrm>
            <a:off x="4891671" y="4717160"/>
            <a:ext cx="1270" cy="27305"/>
          </a:xfrm>
          <a:custGeom>
            <a:avLst/>
            <a:gdLst/>
            <a:ahLst/>
            <a:cxnLst/>
            <a:rect l="l" t="t" r="r" b="b"/>
            <a:pathLst>
              <a:path w="1270" h="27304">
                <a:moveTo>
                  <a:pt x="0" y="27304"/>
                </a:moveTo>
                <a:lnTo>
                  <a:pt x="0" y="0"/>
                </a:lnTo>
                <a:lnTo>
                  <a:pt x="762" y="0"/>
                </a:lnTo>
                <a:lnTo>
                  <a:pt x="762" y="180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71" name="object 17571"/>
          <p:cNvSpPr/>
          <p:nvPr/>
        </p:nvSpPr>
        <p:spPr>
          <a:xfrm>
            <a:off x="4891417" y="47057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72" name="object 17572"/>
          <p:cNvSpPr/>
          <p:nvPr/>
        </p:nvSpPr>
        <p:spPr>
          <a:xfrm>
            <a:off x="4891163" y="4696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73" name="object 17573"/>
          <p:cNvSpPr/>
          <p:nvPr/>
        </p:nvSpPr>
        <p:spPr>
          <a:xfrm>
            <a:off x="4891036" y="4679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74" name="object 17574"/>
          <p:cNvSpPr/>
          <p:nvPr/>
        </p:nvSpPr>
        <p:spPr>
          <a:xfrm>
            <a:off x="4890782" y="4663440"/>
            <a:ext cx="635" cy="34290"/>
          </a:xfrm>
          <a:custGeom>
            <a:avLst/>
            <a:gdLst/>
            <a:ahLst/>
            <a:cxnLst/>
            <a:rect l="l" t="t" r="r" b="b"/>
            <a:pathLst>
              <a:path w="635" h="34289">
                <a:moveTo>
                  <a:pt x="0" y="33782"/>
                </a:moveTo>
                <a:lnTo>
                  <a:pt x="0" y="0"/>
                </a:lnTo>
                <a:lnTo>
                  <a:pt x="508" y="0"/>
                </a:lnTo>
                <a:lnTo>
                  <a:pt x="508" y="160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75" name="object 17575"/>
          <p:cNvSpPr/>
          <p:nvPr/>
        </p:nvSpPr>
        <p:spPr>
          <a:xfrm>
            <a:off x="4890401" y="4652136"/>
            <a:ext cx="635" cy="59690"/>
          </a:xfrm>
          <a:custGeom>
            <a:avLst/>
            <a:gdLst/>
            <a:ahLst/>
            <a:cxnLst/>
            <a:rect l="l" t="t" r="r" b="b"/>
            <a:pathLst>
              <a:path w="635" h="59689">
                <a:moveTo>
                  <a:pt x="317" y="-4762"/>
                </a:moveTo>
                <a:lnTo>
                  <a:pt x="317" y="6394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76" name="object 17576"/>
          <p:cNvSpPr/>
          <p:nvPr/>
        </p:nvSpPr>
        <p:spPr>
          <a:xfrm>
            <a:off x="4890020" y="46485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77" name="object 17577"/>
          <p:cNvSpPr/>
          <p:nvPr/>
        </p:nvSpPr>
        <p:spPr>
          <a:xfrm>
            <a:off x="4889893" y="46399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78" name="object 17578"/>
          <p:cNvSpPr/>
          <p:nvPr/>
        </p:nvSpPr>
        <p:spPr>
          <a:xfrm>
            <a:off x="4889639" y="46324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79" name="object 17579"/>
          <p:cNvSpPr/>
          <p:nvPr/>
        </p:nvSpPr>
        <p:spPr>
          <a:xfrm>
            <a:off x="4889385" y="4617339"/>
            <a:ext cx="635" cy="49530"/>
          </a:xfrm>
          <a:custGeom>
            <a:avLst/>
            <a:gdLst/>
            <a:ahLst/>
            <a:cxnLst/>
            <a:rect l="l" t="t" r="r" b="b"/>
            <a:pathLst>
              <a:path w="635" h="49529">
                <a:moveTo>
                  <a:pt x="253" y="-4762"/>
                </a:moveTo>
                <a:lnTo>
                  <a:pt x="253" y="5416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80" name="object 17580"/>
          <p:cNvSpPr/>
          <p:nvPr/>
        </p:nvSpPr>
        <p:spPr>
          <a:xfrm>
            <a:off x="4889131" y="45934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81" name="object 17581"/>
          <p:cNvSpPr/>
          <p:nvPr/>
        </p:nvSpPr>
        <p:spPr>
          <a:xfrm>
            <a:off x="4888877" y="45854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82" name="object 17582"/>
          <p:cNvSpPr/>
          <p:nvPr/>
        </p:nvSpPr>
        <p:spPr>
          <a:xfrm>
            <a:off x="4888623" y="4574413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254" y="-4762"/>
                </a:moveTo>
                <a:lnTo>
                  <a:pt x="254" y="5873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83" name="object 17583"/>
          <p:cNvSpPr/>
          <p:nvPr/>
        </p:nvSpPr>
        <p:spPr>
          <a:xfrm>
            <a:off x="4888369" y="45620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84" name="object 17584"/>
          <p:cNvSpPr/>
          <p:nvPr/>
        </p:nvSpPr>
        <p:spPr>
          <a:xfrm>
            <a:off x="4888115" y="45477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85" name="object 17585"/>
          <p:cNvSpPr/>
          <p:nvPr/>
        </p:nvSpPr>
        <p:spPr>
          <a:xfrm>
            <a:off x="4887988" y="45425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86" name="object 17586"/>
          <p:cNvSpPr/>
          <p:nvPr/>
        </p:nvSpPr>
        <p:spPr>
          <a:xfrm>
            <a:off x="4887734" y="45339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87" name="object 17587"/>
          <p:cNvSpPr/>
          <p:nvPr/>
        </p:nvSpPr>
        <p:spPr>
          <a:xfrm>
            <a:off x="4887607" y="45116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88" name="object 17588"/>
          <p:cNvSpPr/>
          <p:nvPr/>
        </p:nvSpPr>
        <p:spPr>
          <a:xfrm>
            <a:off x="4887353" y="44891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89" name="object 17589"/>
          <p:cNvSpPr/>
          <p:nvPr/>
        </p:nvSpPr>
        <p:spPr>
          <a:xfrm>
            <a:off x="4893068" y="45435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90" name="object 17590"/>
          <p:cNvSpPr/>
          <p:nvPr/>
        </p:nvSpPr>
        <p:spPr>
          <a:xfrm>
            <a:off x="4894084" y="46168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91" name="object 17591"/>
          <p:cNvSpPr/>
          <p:nvPr/>
        </p:nvSpPr>
        <p:spPr>
          <a:xfrm>
            <a:off x="4893830" y="45600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92" name="object 17592"/>
          <p:cNvSpPr/>
          <p:nvPr/>
        </p:nvSpPr>
        <p:spPr>
          <a:xfrm>
            <a:off x="4893703" y="45416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93" name="object 17593"/>
          <p:cNvSpPr/>
          <p:nvPr/>
        </p:nvSpPr>
        <p:spPr>
          <a:xfrm>
            <a:off x="4895608" y="46715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94" name="object 17594"/>
          <p:cNvSpPr/>
          <p:nvPr/>
        </p:nvSpPr>
        <p:spPr>
          <a:xfrm>
            <a:off x="4896370" y="47612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95" name="object 17595"/>
          <p:cNvSpPr/>
          <p:nvPr/>
        </p:nvSpPr>
        <p:spPr>
          <a:xfrm>
            <a:off x="4896878" y="47819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96" name="object 17596"/>
          <p:cNvSpPr/>
          <p:nvPr/>
        </p:nvSpPr>
        <p:spPr>
          <a:xfrm>
            <a:off x="4896751" y="47238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97" name="object 17597"/>
          <p:cNvSpPr/>
          <p:nvPr/>
        </p:nvSpPr>
        <p:spPr>
          <a:xfrm>
            <a:off x="4896497" y="4686934"/>
            <a:ext cx="635" cy="74295"/>
          </a:xfrm>
          <a:custGeom>
            <a:avLst/>
            <a:gdLst/>
            <a:ahLst/>
            <a:cxnLst/>
            <a:rect l="l" t="t" r="r" b="b"/>
            <a:pathLst>
              <a:path w="635" h="74295">
                <a:moveTo>
                  <a:pt x="190" y="-4762"/>
                </a:moveTo>
                <a:lnTo>
                  <a:pt x="190" y="7905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98" name="object 17598"/>
          <p:cNvSpPr/>
          <p:nvPr/>
        </p:nvSpPr>
        <p:spPr>
          <a:xfrm>
            <a:off x="4896116" y="46593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99" name="object 17599"/>
          <p:cNvSpPr/>
          <p:nvPr/>
        </p:nvSpPr>
        <p:spPr>
          <a:xfrm>
            <a:off x="4898021" y="48422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00" name="object 17600"/>
          <p:cNvSpPr/>
          <p:nvPr/>
        </p:nvSpPr>
        <p:spPr>
          <a:xfrm>
            <a:off x="4899100" y="4793678"/>
            <a:ext cx="0" cy="191135"/>
          </a:xfrm>
          <a:custGeom>
            <a:avLst/>
            <a:gdLst/>
            <a:ahLst/>
            <a:cxnLst/>
            <a:rect l="l" t="t" r="r" b="b"/>
            <a:pathLst>
              <a:path h="191135">
                <a:moveTo>
                  <a:pt x="0" y="0"/>
                </a:moveTo>
                <a:lnTo>
                  <a:pt x="0" y="190690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01" name="object 17601"/>
          <p:cNvSpPr/>
          <p:nvPr/>
        </p:nvSpPr>
        <p:spPr>
          <a:xfrm>
            <a:off x="4898656" y="48314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02" name="object 17602"/>
          <p:cNvSpPr/>
          <p:nvPr/>
        </p:nvSpPr>
        <p:spPr>
          <a:xfrm>
            <a:off x="4898402" y="4796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03" name="object 17603"/>
          <p:cNvSpPr/>
          <p:nvPr/>
        </p:nvSpPr>
        <p:spPr>
          <a:xfrm>
            <a:off x="4898148" y="4774946"/>
            <a:ext cx="635" cy="67310"/>
          </a:xfrm>
          <a:custGeom>
            <a:avLst/>
            <a:gdLst/>
            <a:ahLst/>
            <a:cxnLst/>
            <a:rect l="l" t="t" r="r" b="b"/>
            <a:pathLst>
              <a:path w="635" h="67310">
                <a:moveTo>
                  <a:pt x="254" y="-4762"/>
                </a:moveTo>
                <a:lnTo>
                  <a:pt x="254" y="7207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04" name="object 17604"/>
          <p:cNvSpPr/>
          <p:nvPr/>
        </p:nvSpPr>
        <p:spPr>
          <a:xfrm>
            <a:off x="4897894" y="47602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05" name="object 17605"/>
          <p:cNvSpPr/>
          <p:nvPr/>
        </p:nvSpPr>
        <p:spPr>
          <a:xfrm>
            <a:off x="4897640" y="47339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06" name="object 17606"/>
          <p:cNvSpPr/>
          <p:nvPr/>
        </p:nvSpPr>
        <p:spPr>
          <a:xfrm>
            <a:off x="4899926" y="47898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07" name="object 17607"/>
          <p:cNvSpPr/>
          <p:nvPr/>
        </p:nvSpPr>
        <p:spPr>
          <a:xfrm>
            <a:off x="4899799" y="4760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08" name="object 17608"/>
          <p:cNvSpPr/>
          <p:nvPr/>
        </p:nvSpPr>
        <p:spPr>
          <a:xfrm>
            <a:off x="4899545" y="47477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09" name="object 17609"/>
          <p:cNvSpPr/>
          <p:nvPr/>
        </p:nvSpPr>
        <p:spPr>
          <a:xfrm>
            <a:off x="4899418" y="47245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10" name="object 17610"/>
          <p:cNvSpPr/>
          <p:nvPr/>
        </p:nvSpPr>
        <p:spPr>
          <a:xfrm>
            <a:off x="4897894" y="4714621"/>
            <a:ext cx="1905" cy="19685"/>
          </a:xfrm>
          <a:custGeom>
            <a:avLst/>
            <a:gdLst/>
            <a:ahLst/>
            <a:cxnLst/>
            <a:rect l="l" t="t" r="r" b="b"/>
            <a:pathLst>
              <a:path w="1904" h="19685">
                <a:moveTo>
                  <a:pt x="0" y="19303"/>
                </a:moveTo>
                <a:lnTo>
                  <a:pt x="0" y="0"/>
                </a:lnTo>
                <a:lnTo>
                  <a:pt x="1651" y="0"/>
                </a:lnTo>
                <a:lnTo>
                  <a:pt x="1651" y="990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11" name="object 17611"/>
          <p:cNvSpPr/>
          <p:nvPr/>
        </p:nvSpPr>
        <p:spPr>
          <a:xfrm>
            <a:off x="4902593" y="4888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12" name="object 17612"/>
          <p:cNvSpPr/>
          <p:nvPr/>
        </p:nvSpPr>
        <p:spPr>
          <a:xfrm>
            <a:off x="4902974" y="4875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13" name="object 17613"/>
          <p:cNvSpPr/>
          <p:nvPr/>
        </p:nvSpPr>
        <p:spPr>
          <a:xfrm>
            <a:off x="4902466" y="48252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14" name="object 17614"/>
          <p:cNvSpPr/>
          <p:nvPr/>
        </p:nvSpPr>
        <p:spPr>
          <a:xfrm>
            <a:off x="4902212" y="48224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15" name="object 17615"/>
          <p:cNvSpPr/>
          <p:nvPr/>
        </p:nvSpPr>
        <p:spPr>
          <a:xfrm>
            <a:off x="4901831" y="4776851"/>
            <a:ext cx="635" cy="28575"/>
          </a:xfrm>
          <a:custGeom>
            <a:avLst/>
            <a:gdLst/>
            <a:ahLst/>
            <a:cxnLst/>
            <a:rect l="l" t="t" r="r" b="b"/>
            <a:pathLst>
              <a:path w="635" h="28575">
                <a:moveTo>
                  <a:pt x="0" y="28321"/>
                </a:moveTo>
                <a:lnTo>
                  <a:pt x="0" y="0"/>
                </a:lnTo>
                <a:lnTo>
                  <a:pt x="508" y="0"/>
                </a:lnTo>
                <a:lnTo>
                  <a:pt x="508" y="215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16" name="object 17616"/>
          <p:cNvSpPr/>
          <p:nvPr/>
        </p:nvSpPr>
        <p:spPr>
          <a:xfrm>
            <a:off x="4901450" y="4763134"/>
            <a:ext cx="635" cy="45085"/>
          </a:xfrm>
          <a:custGeom>
            <a:avLst/>
            <a:gdLst/>
            <a:ahLst/>
            <a:cxnLst/>
            <a:rect l="l" t="t" r="r" b="b"/>
            <a:pathLst>
              <a:path w="635" h="45085">
                <a:moveTo>
                  <a:pt x="0" y="44958"/>
                </a:moveTo>
                <a:lnTo>
                  <a:pt x="0" y="0"/>
                </a:lnTo>
                <a:lnTo>
                  <a:pt x="635" y="0"/>
                </a:lnTo>
                <a:lnTo>
                  <a:pt x="635" y="137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17" name="object 17617"/>
          <p:cNvSpPr/>
          <p:nvPr/>
        </p:nvSpPr>
        <p:spPr>
          <a:xfrm>
            <a:off x="4901069" y="4740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18" name="object 17618"/>
          <p:cNvSpPr/>
          <p:nvPr/>
        </p:nvSpPr>
        <p:spPr>
          <a:xfrm>
            <a:off x="4900942" y="47290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19" name="object 17619"/>
          <p:cNvSpPr/>
          <p:nvPr/>
        </p:nvSpPr>
        <p:spPr>
          <a:xfrm>
            <a:off x="4900688" y="47137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20" name="object 17620"/>
          <p:cNvSpPr/>
          <p:nvPr/>
        </p:nvSpPr>
        <p:spPr>
          <a:xfrm>
            <a:off x="4900561" y="47042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21" name="object 17621"/>
          <p:cNvSpPr/>
          <p:nvPr/>
        </p:nvSpPr>
        <p:spPr>
          <a:xfrm>
            <a:off x="4898783" y="4689347"/>
            <a:ext cx="2540" cy="25400"/>
          </a:xfrm>
          <a:custGeom>
            <a:avLst/>
            <a:gdLst/>
            <a:ahLst/>
            <a:cxnLst/>
            <a:rect l="l" t="t" r="r" b="b"/>
            <a:pathLst>
              <a:path w="2539" h="25400">
                <a:moveTo>
                  <a:pt x="0" y="25273"/>
                </a:moveTo>
                <a:lnTo>
                  <a:pt x="0" y="0"/>
                </a:lnTo>
                <a:lnTo>
                  <a:pt x="2032" y="0"/>
                </a:lnTo>
                <a:lnTo>
                  <a:pt x="2032" y="148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22" name="object 17622"/>
          <p:cNvSpPr/>
          <p:nvPr/>
        </p:nvSpPr>
        <p:spPr>
          <a:xfrm>
            <a:off x="4897513" y="4657344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3200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23" name="object 17623"/>
          <p:cNvSpPr/>
          <p:nvPr/>
        </p:nvSpPr>
        <p:spPr>
          <a:xfrm>
            <a:off x="4897259" y="4650232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71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24" name="object 17624"/>
          <p:cNvSpPr/>
          <p:nvPr/>
        </p:nvSpPr>
        <p:spPr>
          <a:xfrm>
            <a:off x="4896370" y="4645914"/>
            <a:ext cx="1905" cy="13970"/>
          </a:xfrm>
          <a:custGeom>
            <a:avLst/>
            <a:gdLst/>
            <a:ahLst/>
            <a:cxnLst/>
            <a:rect l="l" t="t" r="r" b="b"/>
            <a:pathLst>
              <a:path w="1904" h="13970">
                <a:moveTo>
                  <a:pt x="0" y="13462"/>
                </a:moveTo>
                <a:lnTo>
                  <a:pt x="0" y="0"/>
                </a:lnTo>
                <a:lnTo>
                  <a:pt x="1651" y="0"/>
                </a:lnTo>
                <a:lnTo>
                  <a:pt x="1651" y="43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25" name="object 17625"/>
          <p:cNvSpPr/>
          <p:nvPr/>
        </p:nvSpPr>
        <p:spPr>
          <a:xfrm>
            <a:off x="4895989" y="463765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82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26" name="object 17626"/>
          <p:cNvSpPr/>
          <p:nvPr/>
        </p:nvSpPr>
        <p:spPr>
          <a:xfrm>
            <a:off x="4895735" y="4626228"/>
            <a:ext cx="1270" cy="45720"/>
          </a:xfrm>
          <a:custGeom>
            <a:avLst/>
            <a:gdLst/>
            <a:ahLst/>
            <a:cxnLst/>
            <a:rect l="l" t="t" r="r" b="b"/>
            <a:pathLst>
              <a:path w="1270" h="45720">
                <a:moveTo>
                  <a:pt x="0" y="45338"/>
                </a:moveTo>
                <a:lnTo>
                  <a:pt x="0" y="0"/>
                </a:lnTo>
                <a:lnTo>
                  <a:pt x="889" y="0"/>
                </a:lnTo>
                <a:lnTo>
                  <a:pt x="889" y="11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27" name="object 17627"/>
          <p:cNvSpPr/>
          <p:nvPr/>
        </p:nvSpPr>
        <p:spPr>
          <a:xfrm>
            <a:off x="4895354" y="4619752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28" name="object 17628"/>
          <p:cNvSpPr/>
          <p:nvPr/>
        </p:nvSpPr>
        <p:spPr>
          <a:xfrm>
            <a:off x="4895227" y="46001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29" name="object 17629"/>
          <p:cNvSpPr/>
          <p:nvPr/>
        </p:nvSpPr>
        <p:spPr>
          <a:xfrm>
            <a:off x="4894973" y="45970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30" name="object 17630"/>
          <p:cNvSpPr/>
          <p:nvPr/>
        </p:nvSpPr>
        <p:spPr>
          <a:xfrm>
            <a:off x="4894846" y="45584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31" name="object 17631"/>
          <p:cNvSpPr/>
          <p:nvPr/>
        </p:nvSpPr>
        <p:spPr>
          <a:xfrm>
            <a:off x="4894592" y="45389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32" name="object 17632"/>
          <p:cNvSpPr/>
          <p:nvPr/>
        </p:nvSpPr>
        <p:spPr>
          <a:xfrm>
            <a:off x="4894465" y="45307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33" name="object 17633"/>
          <p:cNvSpPr/>
          <p:nvPr/>
        </p:nvSpPr>
        <p:spPr>
          <a:xfrm>
            <a:off x="4903609" y="46197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34" name="object 17634"/>
          <p:cNvSpPr/>
          <p:nvPr/>
        </p:nvSpPr>
        <p:spPr>
          <a:xfrm>
            <a:off x="4903355" y="4530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35" name="object 17635"/>
          <p:cNvSpPr/>
          <p:nvPr/>
        </p:nvSpPr>
        <p:spPr>
          <a:xfrm>
            <a:off x="4894592" y="4519040"/>
            <a:ext cx="9525" cy="12065"/>
          </a:xfrm>
          <a:custGeom>
            <a:avLst/>
            <a:gdLst/>
            <a:ahLst/>
            <a:cxnLst/>
            <a:rect l="l" t="t" r="r" b="b"/>
            <a:pathLst>
              <a:path w="9525" h="12064">
                <a:moveTo>
                  <a:pt x="0" y="11684"/>
                </a:moveTo>
                <a:lnTo>
                  <a:pt x="0" y="0"/>
                </a:lnTo>
                <a:lnTo>
                  <a:pt x="9017" y="0"/>
                </a:lnTo>
                <a:lnTo>
                  <a:pt x="9017" y="114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36" name="object 17636"/>
          <p:cNvSpPr/>
          <p:nvPr/>
        </p:nvSpPr>
        <p:spPr>
          <a:xfrm>
            <a:off x="4893830" y="4508500"/>
            <a:ext cx="5715" cy="33655"/>
          </a:xfrm>
          <a:custGeom>
            <a:avLst/>
            <a:gdLst/>
            <a:ahLst/>
            <a:cxnLst/>
            <a:rect l="l" t="t" r="r" b="b"/>
            <a:pathLst>
              <a:path w="5714" h="33654">
                <a:moveTo>
                  <a:pt x="0" y="33147"/>
                </a:moveTo>
                <a:lnTo>
                  <a:pt x="0" y="0"/>
                </a:lnTo>
                <a:lnTo>
                  <a:pt x="5207" y="0"/>
                </a:lnTo>
                <a:lnTo>
                  <a:pt x="5207" y="105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37" name="object 17637"/>
          <p:cNvSpPr/>
          <p:nvPr/>
        </p:nvSpPr>
        <p:spPr>
          <a:xfrm>
            <a:off x="4893449" y="4491863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3048" y="0"/>
                </a:lnTo>
                <a:lnTo>
                  <a:pt x="3048" y="166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38" name="object 17638"/>
          <p:cNvSpPr/>
          <p:nvPr/>
        </p:nvSpPr>
        <p:spPr>
          <a:xfrm>
            <a:off x="4893195" y="4476496"/>
            <a:ext cx="1905" cy="67310"/>
          </a:xfrm>
          <a:custGeom>
            <a:avLst/>
            <a:gdLst/>
            <a:ahLst/>
            <a:cxnLst/>
            <a:rect l="l" t="t" r="r" b="b"/>
            <a:pathLst>
              <a:path w="1904" h="67310">
                <a:moveTo>
                  <a:pt x="0" y="67055"/>
                </a:moveTo>
                <a:lnTo>
                  <a:pt x="0" y="0"/>
                </a:lnTo>
                <a:lnTo>
                  <a:pt x="1778" y="0"/>
                </a:lnTo>
                <a:lnTo>
                  <a:pt x="1778" y="153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39" name="object 17639"/>
          <p:cNvSpPr/>
          <p:nvPr/>
        </p:nvSpPr>
        <p:spPr>
          <a:xfrm>
            <a:off x="4887607" y="4473321"/>
            <a:ext cx="6985" cy="15875"/>
          </a:xfrm>
          <a:custGeom>
            <a:avLst/>
            <a:gdLst/>
            <a:ahLst/>
            <a:cxnLst/>
            <a:rect l="l" t="t" r="r" b="b"/>
            <a:pathLst>
              <a:path w="6985" h="15875">
                <a:moveTo>
                  <a:pt x="0" y="15875"/>
                </a:moveTo>
                <a:lnTo>
                  <a:pt x="0" y="0"/>
                </a:lnTo>
                <a:lnTo>
                  <a:pt x="6477" y="0"/>
                </a:lnTo>
                <a:lnTo>
                  <a:pt x="6477" y="31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40" name="object 17640"/>
          <p:cNvSpPr/>
          <p:nvPr/>
        </p:nvSpPr>
        <p:spPr>
          <a:xfrm>
            <a:off x="4887226" y="4408804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556" y="0"/>
                </a:lnTo>
                <a:lnTo>
                  <a:pt x="3556" y="6451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41" name="object 17641"/>
          <p:cNvSpPr/>
          <p:nvPr/>
        </p:nvSpPr>
        <p:spPr>
          <a:xfrm>
            <a:off x="4857000" y="4393310"/>
            <a:ext cx="32384" cy="49530"/>
          </a:xfrm>
          <a:custGeom>
            <a:avLst/>
            <a:gdLst/>
            <a:ahLst/>
            <a:cxnLst/>
            <a:rect l="l" t="t" r="r" b="b"/>
            <a:pathLst>
              <a:path w="32385" h="49529">
                <a:moveTo>
                  <a:pt x="0" y="49529"/>
                </a:moveTo>
                <a:lnTo>
                  <a:pt x="0" y="0"/>
                </a:lnTo>
                <a:lnTo>
                  <a:pt x="32004" y="0"/>
                </a:lnTo>
                <a:lnTo>
                  <a:pt x="32004" y="1549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42" name="object 17642"/>
          <p:cNvSpPr/>
          <p:nvPr/>
        </p:nvSpPr>
        <p:spPr>
          <a:xfrm>
            <a:off x="4904371" y="45904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43" name="object 17643"/>
          <p:cNvSpPr/>
          <p:nvPr/>
        </p:nvSpPr>
        <p:spPr>
          <a:xfrm>
            <a:off x="4904117" y="45225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44" name="object 17644"/>
          <p:cNvSpPr/>
          <p:nvPr/>
        </p:nvSpPr>
        <p:spPr>
          <a:xfrm>
            <a:off x="4904752" y="45652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45" name="object 17645"/>
          <p:cNvSpPr/>
          <p:nvPr/>
        </p:nvSpPr>
        <p:spPr>
          <a:xfrm>
            <a:off x="4905895" y="4735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46" name="object 17646"/>
          <p:cNvSpPr/>
          <p:nvPr/>
        </p:nvSpPr>
        <p:spPr>
          <a:xfrm>
            <a:off x="4905641" y="4693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47" name="object 17647"/>
          <p:cNvSpPr/>
          <p:nvPr/>
        </p:nvSpPr>
        <p:spPr>
          <a:xfrm>
            <a:off x="4906403" y="4768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48" name="object 17648"/>
          <p:cNvSpPr/>
          <p:nvPr/>
        </p:nvSpPr>
        <p:spPr>
          <a:xfrm>
            <a:off x="4906784" y="4723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49" name="object 17649"/>
          <p:cNvSpPr/>
          <p:nvPr/>
        </p:nvSpPr>
        <p:spPr>
          <a:xfrm>
            <a:off x="4906530" y="4719192"/>
            <a:ext cx="635" cy="49530"/>
          </a:xfrm>
          <a:custGeom>
            <a:avLst/>
            <a:gdLst/>
            <a:ahLst/>
            <a:cxnLst/>
            <a:rect l="l" t="t" r="r" b="b"/>
            <a:pathLst>
              <a:path w="635" h="49529">
                <a:moveTo>
                  <a:pt x="190" y="-4762"/>
                </a:moveTo>
                <a:lnTo>
                  <a:pt x="190" y="5378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50" name="object 17650"/>
          <p:cNvSpPr/>
          <p:nvPr/>
        </p:nvSpPr>
        <p:spPr>
          <a:xfrm>
            <a:off x="4906276" y="46892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51" name="object 17651"/>
          <p:cNvSpPr/>
          <p:nvPr/>
        </p:nvSpPr>
        <p:spPr>
          <a:xfrm>
            <a:off x="4905895" y="4675123"/>
            <a:ext cx="635" cy="18415"/>
          </a:xfrm>
          <a:custGeom>
            <a:avLst/>
            <a:gdLst/>
            <a:ahLst/>
            <a:cxnLst/>
            <a:rect l="l" t="t" r="r" b="b"/>
            <a:pathLst>
              <a:path w="635" h="18414">
                <a:moveTo>
                  <a:pt x="0" y="18161"/>
                </a:moveTo>
                <a:lnTo>
                  <a:pt x="0" y="0"/>
                </a:lnTo>
                <a:lnTo>
                  <a:pt x="635" y="0"/>
                </a:lnTo>
                <a:lnTo>
                  <a:pt x="635" y="140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52" name="object 17652"/>
          <p:cNvSpPr/>
          <p:nvPr/>
        </p:nvSpPr>
        <p:spPr>
          <a:xfrm>
            <a:off x="4907546" y="47518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53" name="object 17653"/>
          <p:cNvSpPr/>
          <p:nvPr/>
        </p:nvSpPr>
        <p:spPr>
          <a:xfrm>
            <a:off x="4907419" y="46861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54" name="object 17654"/>
          <p:cNvSpPr/>
          <p:nvPr/>
        </p:nvSpPr>
        <p:spPr>
          <a:xfrm>
            <a:off x="4907165" y="4674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55" name="object 17655"/>
          <p:cNvSpPr/>
          <p:nvPr/>
        </p:nvSpPr>
        <p:spPr>
          <a:xfrm>
            <a:off x="4906149" y="4662170"/>
            <a:ext cx="1270" cy="13335"/>
          </a:xfrm>
          <a:custGeom>
            <a:avLst/>
            <a:gdLst/>
            <a:ahLst/>
            <a:cxnLst/>
            <a:rect l="l" t="t" r="r" b="b"/>
            <a:pathLst>
              <a:path w="1270" h="13335">
                <a:moveTo>
                  <a:pt x="0" y="12953"/>
                </a:moveTo>
                <a:lnTo>
                  <a:pt x="0" y="0"/>
                </a:lnTo>
                <a:lnTo>
                  <a:pt x="1270" y="0"/>
                </a:lnTo>
                <a:lnTo>
                  <a:pt x="1270" y="120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56" name="object 17656"/>
          <p:cNvSpPr/>
          <p:nvPr/>
        </p:nvSpPr>
        <p:spPr>
          <a:xfrm>
            <a:off x="4905514" y="4647057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270" y="0"/>
                </a:lnTo>
                <a:lnTo>
                  <a:pt x="1270" y="151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57" name="object 17657"/>
          <p:cNvSpPr/>
          <p:nvPr/>
        </p:nvSpPr>
        <p:spPr>
          <a:xfrm>
            <a:off x="4905260" y="462851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58" name="object 17658"/>
          <p:cNvSpPr/>
          <p:nvPr/>
        </p:nvSpPr>
        <p:spPr>
          <a:xfrm>
            <a:off x="4908181" y="46620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59" name="object 17659"/>
          <p:cNvSpPr/>
          <p:nvPr/>
        </p:nvSpPr>
        <p:spPr>
          <a:xfrm>
            <a:off x="4908943" y="47552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60" name="object 17660"/>
          <p:cNvSpPr/>
          <p:nvPr/>
        </p:nvSpPr>
        <p:spPr>
          <a:xfrm>
            <a:off x="4908689" y="47249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61" name="object 17661"/>
          <p:cNvSpPr/>
          <p:nvPr/>
        </p:nvSpPr>
        <p:spPr>
          <a:xfrm>
            <a:off x="4909324" y="47199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62" name="object 17662"/>
          <p:cNvSpPr/>
          <p:nvPr/>
        </p:nvSpPr>
        <p:spPr>
          <a:xfrm>
            <a:off x="4908943" y="4693539"/>
            <a:ext cx="635" cy="31750"/>
          </a:xfrm>
          <a:custGeom>
            <a:avLst/>
            <a:gdLst/>
            <a:ahLst/>
            <a:cxnLst/>
            <a:rect l="l" t="t" r="r" b="b"/>
            <a:pathLst>
              <a:path w="635" h="31750">
                <a:moveTo>
                  <a:pt x="0" y="31369"/>
                </a:moveTo>
                <a:lnTo>
                  <a:pt x="0" y="0"/>
                </a:lnTo>
                <a:lnTo>
                  <a:pt x="508" y="0"/>
                </a:lnTo>
                <a:lnTo>
                  <a:pt x="508" y="264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63" name="object 17663"/>
          <p:cNvSpPr/>
          <p:nvPr/>
        </p:nvSpPr>
        <p:spPr>
          <a:xfrm>
            <a:off x="4910086" y="47200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64" name="object 17664"/>
          <p:cNvSpPr/>
          <p:nvPr/>
        </p:nvSpPr>
        <p:spPr>
          <a:xfrm>
            <a:off x="4910594" y="47815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65" name="object 17665"/>
          <p:cNvSpPr/>
          <p:nvPr/>
        </p:nvSpPr>
        <p:spPr>
          <a:xfrm>
            <a:off x="4910975" y="47393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66" name="object 17666"/>
          <p:cNvSpPr/>
          <p:nvPr/>
        </p:nvSpPr>
        <p:spPr>
          <a:xfrm>
            <a:off x="4910721" y="4730241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190" y="-4762"/>
                </a:moveTo>
                <a:lnTo>
                  <a:pt x="190" y="5607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67" name="object 17667"/>
          <p:cNvSpPr/>
          <p:nvPr/>
        </p:nvSpPr>
        <p:spPr>
          <a:xfrm>
            <a:off x="4910467" y="47232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68" name="object 17668"/>
          <p:cNvSpPr/>
          <p:nvPr/>
        </p:nvSpPr>
        <p:spPr>
          <a:xfrm>
            <a:off x="4911356" y="47132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69" name="object 17669"/>
          <p:cNvSpPr/>
          <p:nvPr/>
        </p:nvSpPr>
        <p:spPr>
          <a:xfrm>
            <a:off x="4910721" y="4703317"/>
            <a:ext cx="1270" cy="20320"/>
          </a:xfrm>
          <a:custGeom>
            <a:avLst/>
            <a:gdLst/>
            <a:ahLst/>
            <a:cxnLst/>
            <a:rect l="l" t="t" r="r" b="b"/>
            <a:pathLst>
              <a:path w="1270" h="20320">
                <a:moveTo>
                  <a:pt x="0" y="19938"/>
                </a:moveTo>
                <a:lnTo>
                  <a:pt x="0" y="0"/>
                </a:lnTo>
                <a:lnTo>
                  <a:pt x="762" y="0"/>
                </a:lnTo>
                <a:lnTo>
                  <a:pt x="762" y="990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70" name="object 17670"/>
          <p:cNvSpPr/>
          <p:nvPr/>
        </p:nvSpPr>
        <p:spPr>
          <a:xfrm>
            <a:off x="4910213" y="4694428"/>
            <a:ext cx="1270" cy="26034"/>
          </a:xfrm>
          <a:custGeom>
            <a:avLst/>
            <a:gdLst/>
            <a:ahLst/>
            <a:cxnLst/>
            <a:rect l="l" t="t" r="r" b="b"/>
            <a:pathLst>
              <a:path w="1270" h="26035">
                <a:moveTo>
                  <a:pt x="0" y="25653"/>
                </a:moveTo>
                <a:lnTo>
                  <a:pt x="0" y="0"/>
                </a:lnTo>
                <a:lnTo>
                  <a:pt x="889" y="0"/>
                </a:lnTo>
                <a:lnTo>
                  <a:pt x="889" y="88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71" name="object 17671"/>
          <p:cNvSpPr/>
          <p:nvPr/>
        </p:nvSpPr>
        <p:spPr>
          <a:xfrm>
            <a:off x="4909832" y="468871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72" name="object 17672"/>
          <p:cNvSpPr/>
          <p:nvPr/>
        </p:nvSpPr>
        <p:spPr>
          <a:xfrm>
            <a:off x="4909705" y="46832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73" name="object 17673"/>
          <p:cNvSpPr/>
          <p:nvPr/>
        </p:nvSpPr>
        <p:spPr>
          <a:xfrm>
            <a:off x="4909197" y="4665853"/>
            <a:ext cx="1270" cy="27940"/>
          </a:xfrm>
          <a:custGeom>
            <a:avLst/>
            <a:gdLst/>
            <a:ahLst/>
            <a:cxnLst/>
            <a:rect l="l" t="t" r="r" b="b"/>
            <a:pathLst>
              <a:path w="1270" h="27939">
                <a:moveTo>
                  <a:pt x="0" y="27686"/>
                </a:moveTo>
                <a:lnTo>
                  <a:pt x="0" y="0"/>
                </a:lnTo>
                <a:lnTo>
                  <a:pt x="762" y="0"/>
                </a:lnTo>
                <a:lnTo>
                  <a:pt x="762" y="173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74" name="object 17674"/>
          <p:cNvSpPr/>
          <p:nvPr/>
        </p:nvSpPr>
        <p:spPr>
          <a:xfrm>
            <a:off x="4908562" y="463511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75" name="object 17675"/>
          <p:cNvSpPr/>
          <p:nvPr/>
        </p:nvSpPr>
        <p:spPr>
          <a:xfrm>
            <a:off x="4908308" y="4617339"/>
            <a:ext cx="1270" cy="45085"/>
          </a:xfrm>
          <a:custGeom>
            <a:avLst/>
            <a:gdLst/>
            <a:ahLst/>
            <a:cxnLst/>
            <a:rect l="l" t="t" r="r" b="b"/>
            <a:pathLst>
              <a:path w="1270" h="45085">
                <a:moveTo>
                  <a:pt x="0" y="44703"/>
                </a:moveTo>
                <a:lnTo>
                  <a:pt x="0" y="0"/>
                </a:lnTo>
                <a:lnTo>
                  <a:pt x="762" y="0"/>
                </a:lnTo>
                <a:lnTo>
                  <a:pt x="762" y="1777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76" name="object 17676"/>
          <p:cNvSpPr/>
          <p:nvPr/>
        </p:nvSpPr>
        <p:spPr>
          <a:xfrm>
            <a:off x="4907927" y="459930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77" name="object 17677"/>
          <p:cNvSpPr/>
          <p:nvPr/>
        </p:nvSpPr>
        <p:spPr>
          <a:xfrm>
            <a:off x="4905768" y="4591684"/>
            <a:ext cx="2540" cy="36830"/>
          </a:xfrm>
          <a:custGeom>
            <a:avLst/>
            <a:gdLst/>
            <a:ahLst/>
            <a:cxnLst/>
            <a:rect l="l" t="t" r="r" b="b"/>
            <a:pathLst>
              <a:path w="2539" h="36829">
                <a:moveTo>
                  <a:pt x="0" y="36829"/>
                </a:moveTo>
                <a:lnTo>
                  <a:pt x="0" y="0"/>
                </a:lnTo>
                <a:lnTo>
                  <a:pt x="2540" y="0"/>
                </a:lnTo>
                <a:lnTo>
                  <a:pt x="2540" y="76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78" name="object 17678"/>
          <p:cNvSpPr/>
          <p:nvPr/>
        </p:nvSpPr>
        <p:spPr>
          <a:xfrm>
            <a:off x="4905133" y="4559427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322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79" name="object 17679"/>
          <p:cNvSpPr/>
          <p:nvPr/>
        </p:nvSpPr>
        <p:spPr>
          <a:xfrm>
            <a:off x="4904879" y="4529582"/>
            <a:ext cx="1270" cy="36195"/>
          </a:xfrm>
          <a:custGeom>
            <a:avLst/>
            <a:gdLst/>
            <a:ahLst/>
            <a:cxnLst/>
            <a:rect l="l" t="t" r="r" b="b"/>
            <a:pathLst>
              <a:path w="1270" h="36195">
                <a:moveTo>
                  <a:pt x="0" y="35687"/>
                </a:moveTo>
                <a:lnTo>
                  <a:pt x="0" y="0"/>
                </a:lnTo>
                <a:lnTo>
                  <a:pt x="1143" y="0"/>
                </a:lnTo>
                <a:lnTo>
                  <a:pt x="1143" y="298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80" name="object 17680"/>
          <p:cNvSpPr/>
          <p:nvPr/>
        </p:nvSpPr>
        <p:spPr>
          <a:xfrm>
            <a:off x="4911737" y="45890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81" name="object 17681"/>
          <p:cNvSpPr/>
          <p:nvPr/>
        </p:nvSpPr>
        <p:spPr>
          <a:xfrm>
            <a:off x="4912372" y="4626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82" name="object 17682"/>
          <p:cNvSpPr/>
          <p:nvPr/>
        </p:nvSpPr>
        <p:spPr>
          <a:xfrm>
            <a:off x="4912753" y="46216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83" name="object 17683"/>
          <p:cNvSpPr/>
          <p:nvPr/>
        </p:nvSpPr>
        <p:spPr>
          <a:xfrm>
            <a:off x="4912499" y="4600702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908"/>
                </a:moveTo>
                <a:lnTo>
                  <a:pt x="0" y="0"/>
                </a:lnTo>
                <a:lnTo>
                  <a:pt x="381" y="0"/>
                </a:lnTo>
                <a:lnTo>
                  <a:pt x="381" y="209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84" name="object 17684"/>
          <p:cNvSpPr/>
          <p:nvPr/>
        </p:nvSpPr>
        <p:spPr>
          <a:xfrm>
            <a:off x="4912118" y="45796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85" name="object 17685"/>
          <p:cNvSpPr/>
          <p:nvPr/>
        </p:nvSpPr>
        <p:spPr>
          <a:xfrm>
            <a:off x="4911864" y="4546853"/>
            <a:ext cx="635" cy="42545"/>
          </a:xfrm>
          <a:custGeom>
            <a:avLst/>
            <a:gdLst/>
            <a:ahLst/>
            <a:cxnLst/>
            <a:rect l="l" t="t" r="r" b="b"/>
            <a:pathLst>
              <a:path w="635" h="42545">
                <a:moveTo>
                  <a:pt x="254" y="-4762"/>
                </a:moveTo>
                <a:lnTo>
                  <a:pt x="254" y="4692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86" name="object 17686"/>
          <p:cNvSpPr/>
          <p:nvPr/>
        </p:nvSpPr>
        <p:spPr>
          <a:xfrm>
            <a:off x="4914150" y="47109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87" name="object 17687"/>
          <p:cNvSpPr/>
          <p:nvPr/>
        </p:nvSpPr>
        <p:spPr>
          <a:xfrm>
            <a:off x="4913896" y="46464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88" name="object 17688"/>
          <p:cNvSpPr/>
          <p:nvPr/>
        </p:nvSpPr>
        <p:spPr>
          <a:xfrm>
            <a:off x="4914658" y="46831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89" name="object 17689"/>
          <p:cNvSpPr/>
          <p:nvPr/>
        </p:nvSpPr>
        <p:spPr>
          <a:xfrm>
            <a:off x="4914531" y="46286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90" name="object 17690"/>
          <p:cNvSpPr/>
          <p:nvPr/>
        </p:nvSpPr>
        <p:spPr>
          <a:xfrm>
            <a:off x="4915293" y="4683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91" name="object 17691"/>
          <p:cNvSpPr/>
          <p:nvPr/>
        </p:nvSpPr>
        <p:spPr>
          <a:xfrm>
            <a:off x="4915039" y="46261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92" name="object 17692"/>
          <p:cNvSpPr/>
          <p:nvPr/>
        </p:nvSpPr>
        <p:spPr>
          <a:xfrm>
            <a:off x="4914658" y="4622291"/>
            <a:ext cx="635" cy="6350"/>
          </a:xfrm>
          <a:custGeom>
            <a:avLst/>
            <a:gdLst/>
            <a:ahLst/>
            <a:cxnLst/>
            <a:rect l="l" t="t" r="r" b="b"/>
            <a:pathLst>
              <a:path w="635" h="6350">
                <a:moveTo>
                  <a:pt x="0" y="6350"/>
                </a:moveTo>
                <a:lnTo>
                  <a:pt x="0" y="0"/>
                </a:lnTo>
                <a:lnTo>
                  <a:pt x="508" y="0"/>
                </a:lnTo>
                <a:lnTo>
                  <a:pt x="508" y="38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93" name="object 17693"/>
          <p:cNvSpPr/>
          <p:nvPr/>
        </p:nvSpPr>
        <p:spPr>
          <a:xfrm>
            <a:off x="4914023" y="4602860"/>
            <a:ext cx="1270" cy="43815"/>
          </a:xfrm>
          <a:custGeom>
            <a:avLst/>
            <a:gdLst/>
            <a:ahLst/>
            <a:cxnLst/>
            <a:rect l="l" t="t" r="r" b="b"/>
            <a:pathLst>
              <a:path w="1270" h="43814">
                <a:moveTo>
                  <a:pt x="0" y="43561"/>
                </a:moveTo>
                <a:lnTo>
                  <a:pt x="0" y="0"/>
                </a:lnTo>
                <a:lnTo>
                  <a:pt x="889" y="0"/>
                </a:lnTo>
                <a:lnTo>
                  <a:pt x="889" y="194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94" name="object 17694"/>
          <p:cNvSpPr/>
          <p:nvPr/>
        </p:nvSpPr>
        <p:spPr>
          <a:xfrm>
            <a:off x="4913769" y="457339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95" name="object 17695"/>
          <p:cNvSpPr/>
          <p:nvPr/>
        </p:nvSpPr>
        <p:spPr>
          <a:xfrm>
            <a:off x="4913515" y="45684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96" name="object 17696"/>
          <p:cNvSpPr/>
          <p:nvPr/>
        </p:nvSpPr>
        <p:spPr>
          <a:xfrm>
            <a:off x="4913388" y="45460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97" name="object 17697"/>
          <p:cNvSpPr/>
          <p:nvPr/>
        </p:nvSpPr>
        <p:spPr>
          <a:xfrm>
            <a:off x="4913134" y="45387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98" name="object 17698"/>
          <p:cNvSpPr/>
          <p:nvPr/>
        </p:nvSpPr>
        <p:spPr>
          <a:xfrm>
            <a:off x="4912118" y="4519421"/>
            <a:ext cx="1270" cy="27940"/>
          </a:xfrm>
          <a:custGeom>
            <a:avLst/>
            <a:gdLst/>
            <a:ahLst/>
            <a:cxnLst/>
            <a:rect l="l" t="t" r="r" b="b"/>
            <a:pathLst>
              <a:path w="1270" h="27939">
                <a:moveTo>
                  <a:pt x="0" y="27432"/>
                </a:moveTo>
                <a:lnTo>
                  <a:pt x="0" y="0"/>
                </a:lnTo>
                <a:lnTo>
                  <a:pt x="1270" y="0"/>
                </a:lnTo>
                <a:lnTo>
                  <a:pt x="1270" y="193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99" name="object 17699"/>
          <p:cNvSpPr/>
          <p:nvPr/>
        </p:nvSpPr>
        <p:spPr>
          <a:xfrm>
            <a:off x="4905514" y="4505197"/>
            <a:ext cx="7620" cy="24765"/>
          </a:xfrm>
          <a:custGeom>
            <a:avLst/>
            <a:gdLst/>
            <a:ahLst/>
            <a:cxnLst/>
            <a:rect l="l" t="t" r="r" b="b"/>
            <a:pathLst>
              <a:path w="7620" h="24764">
                <a:moveTo>
                  <a:pt x="0" y="24384"/>
                </a:moveTo>
                <a:lnTo>
                  <a:pt x="0" y="0"/>
                </a:lnTo>
                <a:lnTo>
                  <a:pt x="7238" y="0"/>
                </a:lnTo>
                <a:lnTo>
                  <a:pt x="7238" y="1422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00" name="object 17700"/>
          <p:cNvSpPr/>
          <p:nvPr/>
        </p:nvSpPr>
        <p:spPr>
          <a:xfrm>
            <a:off x="4904371" y="4468876"/>
            <a:ext cx="5080" cy="53975"/>
          </a:xfrm>
          <a:custGeom>
            <a:avLst/>
            <a:gdLst/>
            <a:ahLst/>
            <a:cxnLst/>
            <a:rect l="l" t="t" r="r" b="b"/>
            <a:pathLst>
              <a:path w="5079" h="53975">
                <a:moveTo>
                  <a:pt x="0" y="53721"/>
                </a:moveTo>
                <a:lnTo>
                  <a:pt x="0" y="0"/>
                </a:lnTo>
                <a:lnTo>
                  <a:pt x="4699" y="0"/>
                </a:lnTo>
                <a:lnTo>
                  <a:pt x="4699" y="363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01" name="object 17701"/>
          <p:cNvSpPr/>
          <p:nvPr/>
        </p:nvSpPr>
        <p:spPr>
          <a:xfrm>
            <a:off x="4903990" y="4435983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667" y="0"/>
                </a:lnTo>
                <a:lnTo>
                  <a:pt x="2667" y="328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02" name="object 17702"/>
          <p:cNvSpPr/>
          <p:nvPr/>
        </p:nvSpPr>
        <p:spPr>
          <a:xfrm>
            <a:off x="4915801" y="4704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03" name="object 17703"/>
          <p:cNvSpPr/>
          <p:nvPr/>
        </p:nvSpPr>
        <p:spPr>
          <a:xfrm>
            <a:off x="4916182" y="46568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04" name="object 17704"/>
          <p:cNvSpPr/>
          <p:nvPr/>
        </p:nvSpPr>
        <p:spPr>
          <a:xfrm>
            <a:off x="4915928" y="4623561"/>
            <a:ext cx="635" cy="81280"/>
          </a:xfrm>
          <a:custGeom>
            <a:avLst/>
            <a:gdLst/>
            <a:ahLst/>
            <a:cxnLst/>
            <a:rect l="l" t="t" r="r" b="b"/>
            <a:pathLst>
              <a:path w="635" h="81279">
                <a:moveTo>
                  <a:pt x="190" y="-4762"/>
                </a:moveTo>
                <a:lnTo>
                  <a:pt x="190" y="8553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05" name="object 17705"/>
          <p:cNvSpPr/>
          <p:nvPr/>
        </p:nvSpPr>
        <p:spPr>
          <a:xfrm>
            <a:off x="4916944" y="46781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06" name="object 17706"/>
          <p:cNvSpPr/>
          <p:nvPr/>
        </p:nvSpPr>
        <p:spPr>
          <a:xfrm>
            <a:off x="4917706" y="4747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07" name="object 17707"/>
          <p:cNvSpPr/>
          <p:nvPr/>
        </p:nvSpPr>
        <p:spPr>
          <a:xfrm>
            <a:off x="4917579" y="46864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08" name="object 17708"/>
          <p:cNvSpPr/>
          <p:nvPr/>
        </p:nvSpPr>
        <p:spPr>
          <a:xfrm>
            <a:off x="4917325" y="46672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09" name="object 17709"/>
          <p:cNvSpPr/>
          <p:nvPr/>
        </p:nvSpPr>
        <p:spPr>
          <a:xfrm>
            <a:off x="4917071" y="4623689"/>
            <a:ext cx="635" cy="54610"/>
          </a:xfrm>
          <a:custGeom>
            <a:avLst/>
            <a:gdLst/>
            <a:ahLst/>
            <a:cxnLst/>
            <a:rect l="l" t="t" r="r" b="b"/>
            <a:pathLst>
              <a:path w="635" h="54610">
                <a:moveTo>
                  <a:pt x="190" y="-4762"/>
                </a:moveTo>
                <a:lnTo>
                  <a:pt x="190" y="5924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10" name="object 17710"/>
          <p:cNvSpPr/>
          <p:nvPr/>
        </p:nvSpPr>
        <p:spPr>
          <a:xfrm>
            <a:off x="4916817" y="45883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11" name="object 17711"/>
          <p:cNvSpPr/>
          <p:nvPr/>
        </p:nvSpPr>
        <p:spPr>
          <a:xfrm>
            <a:off x="4916563" y="45684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12" name="object 17712"/>
          <p:cNvSpPr/>
          <p:nvPr/>
        </p:nvSpPr>
        <p:spPr>
          <a:xfrm>
            <a:off x="4916055" y="4547489"/>
            <a:ext cx="1270" cy="76200"/>
          </a:xfrm>
          <a:custGeom>
            <a:avLst/>
            <a:gdLst/>
            <a:ahLst/>
            <a:cxnLst/>
            <a:rect l="l" t="t" r="r" b="b"/>
            <a:pathLst>
              <a:path w="1270" h="76200">
                <a:moveTo>
                  <a:pt x="380" y="-4762"/>
                </a:moveTo>
                <a:lnTo>
                  <a:pt x="380" y="8083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13" name="object 17713"/>
          <p:cNvSpPr/>
          <p:nvPr/>
        </p:nvSpPr>
        <p:spPr>
          <a:xfrm>
            <a:off x="4918468" y="47177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14" name="object 17714"/>
          <p:cNvSpPr/>
          <p:nvPr/>
        </p:nvSpPr>
        <p:spPr>
          <a:xfrm>
            <a:off x="4918341" y="4614290"/>
            <a:ext cx="635" cy="103505"/>
          </a:xfrm>
          <a:custGeom>
            <a:avLst/>
            <a:gdLst/>
            <a:ahLst/>
            <a:cxnLst/>
            <a:rect l="l" t="t" r="r" b="b"/>
            <a:pathLst>
              <a:path w="635" h="103504">
                <a:moveTo>
                  <a:pt x="126" y="-4762"/>
                </a:moveTo>
                <a:lnTo>
                  <a:pt x="126" y="10826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15" name="object 17715"/>
          <p:cNvSpPr/>
          <p:nvPr/>
        </p:nvSpPr>
        <p:spPr>
          <a:xfrm>
            <a:off x="4919611" y="4633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16" name="object 17716"/>
          <p:cNvSpPr/>
          <p:nvPr/>
        </p:nvSpPr>
        <p:spPr>
          <a:xfrm>
            <a:off x="4921135" y="47802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17" name="object 17717"/>
          <p:cNvSpPr/>
          <p:nvPr/>
        </p:nvSpPr>
        <p:spPr>
          <a:xfrm>
            <a:off x="4921008" y="47339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18" name="object 17718"/>
          <p:cNvSpPr/>
          <p:nvPr/>
        </p:nvSpPr>
        <p:spPr>
          <a:xfrm>
            <a:off x="4921897" y="48152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19" name="object 17719"/>
          <p:cNvSpPr/>
          <p:nvPr/>
        </p:nvSpPr>
        <p:spPr>
          <a:xfrm>
            <a:off x="4921770" y="47705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20" name="object 17720"/>
          <p:cNvSpPr/>
          <p:nvPr/>
        </p:nvSpPr>
        <p:spPr>
          <a:xfrm>
            <a:off x="4921516" y="47283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21" name="object 17721"/>
          <p:cNvSpPr/>
          <p:nvPr/>
        </p:nvSpPr>
        <p:spPr>
          <a:xfrm>
            <a:off x="4921135" y="4710303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3622"/>
                </a:moveTo>
                <a:lnTo>
                  <a:pt x="0" y="0"/>
                </a:lnTo>
                <a:lnTo>
                  <a:pt x="508" y="0"/>
                </a:lnTo>
                <a:lnTo>
                  <a:pt x="508" y="180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22" name="object 17722"/>
          <p:cNvSpPr/>
          <p:nvPr/>
        </p:nvSpPr>
        <p:spPr>
          <a:xfrm>
            <a:off x="4920754" y="4691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23" name="object 17723"/>
          <p:cNvSpPr/>
          <p:nvPr/>
        </p:nvSpPr>
        <p:spPr>
          <a:xfrm>
            <a:off x="4922278" y="4734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24" name="object 17724"/>
          <p:cNvSpPr/>
          <p:nvPr/>
        </p:nvSpPr>
        <p:spPr>
          <a:xfrm>
            <a:off x="4922659" y="47688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25" name="object 17725"/>
          <p:cNvSpPr/>
          <p:nvPr/>
        </p:nvSpPr>
        <p:spPr>
          <a:xfrm>
            <a:off x="4923040" y="47499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26" name="object 17726"/>
          <p:cNvSpPr/>
          <p:nvPr/>
        </p:nvSpPr>
        <p:spPr>
          <a:xfrm>
            <a:off x="4923802" y="47758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27" name="object 17727"/>
          <p:cNvSpPr/>
          <p:nvPr/>
        </p:nvSpPr>
        <p:spPr>
          <a:xfrm>
            <a:off x="4925961" y="4897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28" name="object 17728"/>
          <p:cNvSpPr/>
          <p:nvPr/>
        </p:nvSpPr>
        <p:spPr>
          <a:xfrm>
            <a:off x="4926342" y="4915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29" name="object 17729"/>
          <p:cNvSpPr/>
          <p:nvPr/>
        </p:nvSpPr>
        <p:spPr>
          <a:xfrm>
            <a:off x="4926723" y="4900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30" name="object 17730"/>
          <p:cNvSpPr/>
          <p:nvPr/>
        </p:nvSpPr>
        <p:spPr>
          <a:xfrm>
            <a:off x="4926342" y="4895088"/>
            <a:ext cx="635" cy="20955"/>
          </a:xfrm>
          <a:custGeom>
            <a:avLst/>
            <a:gdLst/>
            <a:ahLst/>
            <a:cxnLst/>
            <a:rect l="l" t="t" r="r" b="b"/>
            <a:pathLst>
              <a:path w="635" h="20954">
                <a:moveTo>
                  <a:pt x="0" y="20447"/>
                </a:moveTo>
                <a:lnTo>
                  <a:pt x="0" y="0"/>
                </a:lnTo>
                <a:lnTo>
                  <a:pt x="381" y="0"/>
                </a:lnTo>
                <a:lnTo>
                  <a:pt x="381" y="5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31" name="object 17731"/>
          <p:cNvSpPr/>
          <p:nvPr/>
        </p:nvSpPr>
        <p:spPr>
          <a:xfrm>
            <a:off x="4925961" y="4878070"/>
            <a:ext cx="635" cy="19685"/>
          </a:xfrm>
          <a:custGeom>
            <a:avLst/>
            <a:gdLst/>
            <a:ahLst/>
            <a:cxnLst/>
            <a:rect l="l" t="t" r="r" b="b"/>
            <a:pathLst>
              <a:path w="635" h="19685">
                <a:moveTo>
                  <a:pt x="0" y="19176"/>
                </a:moveTo>
                <a:lnTo>
                  <a:pt x="0" y="0"/>
                </a:lnTo>
                <a:lnTo>
                  <a:pt x="635" y="0"/>
                </a:lnTo>
                <a:lnTo>
                  <a:pt x="635" y="170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32" name="object 17732"/>
          <p:cNvSpPr/>
          <p:nvPr/>
        </p:nvSpPr>
        <p:spPr>
          <a:xfrm>
            <a:off x="4925707" y="48582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33" name="object 17733"/>
          <p:cNvSpPr/>
          <p:nvPr/>
        </p:nvSpPr>
        <p:spPr>
          <a:xfrm>
            <a:off x="4925580" y="4835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34" name="object 17734"/>
          <p:cNvSpPr/>
          <p:nvPr/>
        </p:nvSpPr>
        <p:spPr>
          <a:xfrm>
            <a:off x="4925326" y="48215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35" name="object 17735"/>
          <p:cNvSpPr/>
          <p:nvPr/>
        </p:nvSpPr>
        <p:spPr>
          <a:xfrm>
            <a:off x="4925199" y="4811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36" name="object 17736"/>
          <p:cNvSpPr/>
          <p:nvPr/>
        </p:nvSpPr>
        <p:spPr>
          <a:xfrm>
            <a:off x="4924945" y="4805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37" name="object 17737"/>
          <p:cNvSpPr/>
          <p:nvPr/>
        </p:nvSpPr>
        <p:spPr>
          <a:xfrm>
            <a:off x="4924818" y="47859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38" name="object 17738"/>
          <p:cNvSpPr/>
          <p:nvPr/>
        </p:nvSpPr>
        <p:spPr>
          <a:xfrm>
            <a:off x="4927993" y="49010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39" name="object 17739"/>
          <p:cNvSpPr/>
          <p:nvPr/>
        </p:nvSpPr>
        <p:spPr>
          <a:xfrm>
            <a:off x="4927866" y="48691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40" name="object 17740"/>
          <p:cNvSpPr/>
          <p:nvPr/>
        </p:nvSpPr>
        <p:spPr>
          <a:xfrm>
            <a:off x="4927612" y="48310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41" name="object 17741"/>
          <p:cNvSpPr/>
          <p:nvPr/>
        </p:nvSpPr>
        <p:spPr>
          <a:xfrm>
            <a:off x="4928374" y="486041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42" name="object 17742"/>
          <p:cNvSpPr/>
          <p:nvPr/>
        </p:nvSpPr>
        <p:spPr>
          <a:xfrm>
            <a:off x="4928755" y="48717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43" name="object 17743"/>
          <p:cNvSpPr/>
          <p:nvPr/>
        </p:nvSpPr>
        <p:spPr>
          <a:xfrm>
            <a:off x="4929771" y="49292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44" name="object 17744"/>
          <p:cNvSpPr/>
          <p:nvPr/>
        </p:nvSpPr>
        <p:spPr>
          <a:xfrm>
            <a:off x="4929517" y="49121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45" name="object 17745"/>
          <p:cNvSpPr/>
          <p:nvPr/>
        </p:nvSpPr>
        <p:spPr>
          <a:xfrm>
            <a:off x="4929390" y="48875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46" name="object 17746"/>
          <p:cNvSpPr/>
          <p:nvPr/>
        </p:nvSpPr>
        <p:spPr>
          <a:xfrm>
            <a:off x="4929136" y="48715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47" name="object 17747"/>
          <p:cNvSpPr/>
          <p:nvPr/>
        </p:nvSpPr>
        <p:spPr>
          <a:xfrm>
            <a:off x="4928882" y="4864608"/>
            <a:ext cx="635" cy="7620"/>
          </a:xfrm>
          <a:custGeom>
            <a:avLst/>
            <a:gdLst/>
            <a:ahLst/>
            <a:cxnLst/>
            <a:rect l="l" t="t" r="r" b="b"/>
            <a:pathLst>
              <a:path w="635" h="7620">
                <a:moveTo>
                  <a:pt x="0" y="7112"/>
                </a:moveTo>
                <a:lnTo>
                  <a:pt x="0" y="0"/>
                </a:lnTo>
                <a:lnTo>
                  <a:pt x="508" y="0"/>
                </a:lnTo>
                <a:lnTo>
                  <a:pt x="508" y="69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48" name="object 17748"/>
          <p:cNvSpPr/>
          <p:nvPr/>
        </p:nvSpPr>
        <p:spPr>
          <a:xfrm>
            <a:off x="4930152" y="4852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49" name="object 17749"/>
          <p:cNvSpPr/>
          <p:nvPr/>
        </p:nvSpPr>
        <p:spPr>
          <a:xfrm>
            <a:off x="4929136" y="4848605"/>
            <a:ext cx="1270" cy="16510"/>
          </a:xfrm>
          <a:custGeom>
            <a:avLst/>
            <a:gdLst/>
            <a:ahLst/>
            <a:cxnLst/>
            <a:rect l="l" t="t" r="r" b="b"/>
            <a:pathLst>
              <a:path w="1270" h="16510">
                <a:moveTo>
                  <a:pt x="0" y="16001"/>
                </a:moveTo>
                <a:lnTo>
                  <a:pt x="0" y="0"/>
                </a:lnTo>
                <a:lnTo>
                  <a:pt x="1016" y="0"/>
                </a:lnTo>
                <a:lnTo>
                  <a:pt x="1016" y="35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50" name="object 17750"/>
          <p:cNvSpPr/>
          <p:nvPr/>
        </p:nvSpPr>
        <p:spPr>
          <a:xfrm>
            <a:off x="4928501" y="4829428"/>
            <a:ext cx="1270" cy="31115"/>
          </a:xfrm>
          <a:custGeom>
            <a:avLst/>
            <a:gdLst/>
            <a:ahLst/>
            <a:cxnLst/>
            <a:rect l="l" t="t" r="r" b="b"/>
            <a:pathLst>
              <a:path w="1270" h="31114">
                <a:moveTo>
                  <a:pt x="0" y="30987"/>
                </a:moveTo>
                <a:lnTo>
                  <a:pt x="0" y="0"/>
                </a:lnTo>
                <a:lnTo>
                  <a:pt x="1143" y="0"/>
                </a:lnTo>
                <a:lnTo>
                  <a:pt x="1143" y="191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51" name="object 17751"/>
          <p:cNvSpPr/>
          <p:nvPr/>
        </p:nvSpPr>
        <p:spPr>
          <a:xfrm>
            <a:off x="4927739" y="4823078"/>
            <a:ext cx="1270" cy="8255"/>
          </a:xfrm>
          <a:custGeom>
            <a:avLst/>
            <a:gdLst/>
            <a:ahLst/>
            <a:cxnLst/>
            <a:rect l="l" t="t" r="r" b="b"/>
            <a:pathLst>
              <a:path w="1270" h="8254">
                <a:moveTo>
                  <a:pt x="0" y="8000"/>
                </a:moveTo>
                <a:lnTo>
                  <a:pt x="0" y="0"/>
                </a:lnTo>
                <a:lnTo>
                  <a:pt x="1270" y="0"/>
                </a:lnTo>
                <a:lnTo>
                  <a:pt x="1270" y="63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52" name="object 17752"/>
          <p:cNvSpPr/>
          <p:nvPr/>
        </p:nvSpPr>
        <p:spPr>
          <a:xfrm>
            <a:off x="4927485" y="480771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53" name="object 17753"/>
          <p:cNvSpPr/>
          <p:nvPr/>
        </p:nvSpPr>
        <p:spPr>
          <a:xfrm>
            <a:off x="4927231" y="478853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54" name="object 17754"/>
          <p:cNvSpPr/>
          <p:nvPr/>
        </p:nvSpPr>
        <p:spPr>
          <a:xfrm>
            <a:off x="4927104" y="47810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55" name="object 17755"/>
          <p:cNvSpPr/>
          <p:nvPr/>
        </p:nvSpPr>
        <p:spPr>
          <a:xfrm>
            <a:off x="4924945" y="4774819"/>
            <a:ext cx="2540" cy="11430"/>
          </a:xfrm>
          <a:custGeom>
            <a:avLst/>
            <a:gdLst/>
            <a:ahLst/>
            <a:cxnLst/>
            <a:rect l="l" t="t" r="r" b="b"/>
            <a:pathLst>
              <a:path w="2539" h="11429">
                <a:moveTo>
                  <a:pt x="0" y="11175"/>
                </a:moveTo>
                <a:lnTo>
                  <a:pt x="0" y="0"/>
                </a:lnTo>
                <a:lnTo>
                  <a:pt x="2413" y="0"/>
                </a:lnTo>
                <a:lnTo>
                  <a:pt x="2413" y="62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56" name="object 17756"/>
          <p:cNvSpPr/>
          <p:nvPr/>
        </p:nvSpPr>
        <p:spPr>
          <a:xfrm>
            <a:off x="4924564" y="4748148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524" y="0"/>
                </a:lnTo>
                <a:lnTo>
                  <a:pt x="1524" y="266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57" name="object 17757"/>
          <p:cNvSpPr/>
          <p:nvPr/>
        </p:nvSpPr>
        <p:spPr>
          <a:xfrm>
            <a:off x="4924437" y="474459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58" name="object 17758"/>
          <p:cNvSpPr/>
          <p:nvPr/>
        </p:nvSpPr>
        <p:spPr>
          <a:xfrm>
            <a:off x="4924183" y="47417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59" name="object 17759"/>
          <p:cNvSpPr/>
          <p:nvPr/>
        </p:nvSpPr>
        <p:spPr>
          <a:xfrm>
            <a:off x="4923929" y="4728717"/>
            <a:ext cx="635" cy="47625"/>
          </a:xfrm>
          <a:custGeom>
            <a:avLst/>
            <a:gdLst/>
            <a:ahLst/>
            <a:cxnLst/>
            <a:rect l="l" t="t" r="r" b="b"/>
            <a:pathLst>
              <a:path w="635" h="47625">
                <a:moveTo>
                  <a:pt x="0" y="47116"/>
                </a:moveTo>
                <a:lnTo>
                  <a:pt x="0" y="0"/>
                </a:lnTo>
                <a:lnTo>
                  <a:pt x="635" y="0"/>
                </a:lnTo>
                <a:lnTo>
                  <a:pt x="635" y="13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60" name="object 17760"/>
          <p:cNvSpPr/>
          <p:nvPr/>
        </p:nvSpPr>
        <p:spPr>
          <a:xfrm>
            <a:off x="4923675" y="47148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61" name="object 17761"/>
          <p:cNvSpPr/>
          <p:nvPr/>
        </p:nvSpPr>
        <p:spPr>
          <a:xfrm>
            <a:off x="4923421" y="47117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62" name="object 17762"/>
          <p:cNvSpPr/>
          <p:nvPr/>
        </p:nvSpPr>
        <p:spPr>
          <a:xfrm>
            <a:off x="4923167" y="4709540"/>
            <a:ext cx="635" cy="40640"/>
          </a:xfrm>
          <a:custGeom>
            <a:avLst/>
            <a:gdLst/>
            <a:ahLst/>
            <a:cxnLst/>
            <a:rect l="l" t="t" r="r" b="b"/>
            <a:pathLst>
              <a:path w="635" h="40639">
                <a:moveTo>
                  <a:pt x="0" y="40386"/>
                </a:moveTo>
                <a:lnTo>
                  <a:pt x="0" y="0"/>
                </a:lnTo>
                <a:lnTo>
                  <a:pt x="508" y="0"/>
                </a:lnTo>
                <a:lnTo>
                  <a:pt x="508" y="21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63" name="object 17763"/>
          <p:cNvSpPr/>
          <p:nvPr/>
        </p:nvSpPr>
        <p:spPr>
          <a:xfrm>
            <a:off x="4922786" y="4687696"/>
            <a:ext cx="635" cy="81280"/>
          </a:xfrm>
          <a:custGeom>
            <a:avLst/>
            <a:gdLst/>
            <a:ahLst/>
            <a:cxnLst/>
            <a:rect l="l" t="t" r="r" b="b"/>
            <a:pathLst>
              <a:path w="635" h="81279">
                <a:moveTo>
                  <a:pt x="317" y="-4762"/>
                </a:moveTo>
                <a:lnTo>
                  <a:pt x="317" y="8591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64" name="object 17764"/>
          <p:cNvSpPr/>
          <p:nvPr/>
        </p:nvSpPr>
        <p:spPr>
          <a:xfrm>
            <a:off x="4922405" y="4678934"/>
            <a:ext cx="635" cy="55880"/>
          </a:xfrm>
          <a:custGeom>
            <a:avLst/>
            <a:gdLst/>
            <a:ahLst/>
            <a:cxnLst/>
            <a:rect l="l" t="t" r="r" b="b"/>
            <a:pathLst>
              <a:path w="635" h="55879">
                <a:moveTo>
                  <a:pt x="317" y="-4762"/>
                </a:moveTo>
                <a:lnTo>
                  <a:pt x="317" y="6038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65" name="object 17765"/>
          <p:cNvSpPr/>
          <p:nvPr/>
        </p:nvSpPr>
        <p:spPr>
          <a:xfrm>
            <a:off x="4921135" y="4670805"/>
            <a:ext cx="1905" cy="20955"/>
          </a:xfrm>
          <a:custGeom>
            <a:avLst/>
            <a:gdLst/>
            <a:ahLst/>
            <a:cxnLst/>
            <a:rect l="l" t="t" r="r" b="b"/>
            <a:pathLst>
              <a:path w="1904" h="20954">
                <a:moveTo>
                  <a:pt x="0" y="20447"/>
                </a:moveTo>
                <a:lnTo>
                  <a:pt x="0" y="0"/>
                </a:lnTo>
                <a:lnTo>
                  <a:pt x="1651" y="0"/>
                </a:lnTo>
                <a:lnTo>
                  <a:pt x="1651" y="8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66" name="object 17766"/>
          <p:cNvSpPr/>
          <p:nvPr/>
        </p:nvSpPr>
        <p:spPr>
          <a:xfrm>
            <a:off x="4920627" y="465327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75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67" name="object 17767"/>
          <p:cNvSpPr/>
          <p:nvPr/>
        </p:nvSpPr>
        <p:spPr>
          <a:xfrm>
            <a:off x="4920373" y="465112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68" name="object 17768"/>
          <p:cNvSpPr/>
          <p:nvPr/>
        </p:nvSpPr>
        <p:spPr>
          <a:xfrm>
            <a:off x="4920246" y="4642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69" name="object 17769"/>
          <p:cNvSpPr/>
          <p:nvPr/>
        </p:nvSpPr>
        <p:spPr>
          <a:xfrm>
            <a:off x="4930533" y="46344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70" name="object 17770"/>
          <p:cNvSpPr/>
          <p:nvPr/>
        </p:nvSpPr>
        <p:spPr>
          <a:xfrm>
            <a:off x="4920500" y="4624578"/>
            <a:ext cx="10160" cy="17780"/>
          </a:xfrm>
          <a:custGeom>
            <a:avLst/>
            <a:gdLst/>
            <a:ahLst/>
            <a:cxnLst/>
            <a:rect l="l" t="t" r="r" b="b"/>
            <a:pathLst>
              <a:path w="10160" h="17779">
                <a:moveTo>
                  <a:pt x="0" y="17525"/>
                </a:moveTo>
                <a:lnTo>
                  <a:pt x="0" y="0"/>
                </a:lnTo>
                <a:lnTo>
                  <a:pt x="10033" y="0"/>
                </a:lnTo>
                <a:lnTo>
                  <a:pt x="10033" y="99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71" name="object 17771"/>
          <p:cNvSpPr/>
          <p:nvPr/>
        </p:nvSpPr>
        <p:spPr>
          <a:xfrm>
            <a:off x="4919992" y="4621148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588" y="0"/>
                </a:lnTo>
                <a:lnTo>
                  <a:pt x="5588" y="342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72" name="object 17772"/>
          <p:cNvSpPr/>
          <p:nvPr/>
        </p:nvSpPr>
        <p:spPr>
          <a:xfrm>
            <a:off x="4919738" y="4610227"/>
            <a:ext cx="3175" cy="23495"/>
          </a:xfrm>
          <a:custGeom>
            <a:avLst/>
            <a:gdLst/>
            <a:ahLst/>
            <a:cxnLst/>
            <a:rect l="l" t="t" r="r" b="b"/>
            <a:pathLst>
              <a:path w="3175" h="23495">
                <a:moveTo>
                  <a:pt x="0" y="23113"/>
                </a:moveTo>
                <a:lnTo>
                  <a:pt x="0" y="0"/>
                </a:lnTo>
                <a:lnTo>
                  <a:pt x="3048" y="0"/>
                </a:lnTo>
                <a:lnTo>
                  <a:pt x="3048" y="109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73" name="object 17773"/>
          <p:cNvSpPr/>
          <p:nvPr/>
        </p:nvSpPr>
        <p:spPr>
          <a:xfrm>
            <a:off x="4919484" y="460222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80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74" name="object 17774"/>
          <p:cNvSpPr/>
          <p:nvPr/>
        </p:nvSpPr>
        <p:spPr>
          <a:xfrm>
            <a:off x="4919230" y="4599685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25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75" name="object 17775"/>
          <p:cNvSpPr/>
          <p:nvPr/>
        </p:nvSpPr>
        <p:spPr>
          <a:xfrm>
            <a:off x="4919103" y="45979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76" name="object 17776"/>
          <p:cNvSpPr/>
          <p:nvPr/>
        </p:nvSpPr>
        <p:spPr>
          <a:xfrm>
            <a:off x="4918849" y="4589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77" name="object 17777"/>
          <p:cNvSpPr/>
          <p:nvPr/>
        </p:nvSpPr>
        <p:spPr>
          <a:xfrm>
            <a:off x="4918468" y="4570348"/>
            <a:ext cx="635" cy="44450"/>
          </a:xfrm>
          <a:custGeom>
            <a:avLst/>
            <a:gdLst/>
            <a:ahLst/>
            <a:cxnLst/>
            <a:rect l="l" t="t" r="r" b="b"/>
            <a:pathLst>
              <a:path w="635" h="44450">
                <a:moveTo>
                  <a:pt x="0" y="43941"/>
                </a:moveTo>
                <a:lnTo>
                  <a:pt x="0" y="0"/>
                </a:lnTo>
                <a:lnTo>
                  <a:pt x="635" y="0"/>
                </a:lnTo>
                <a:lnTo>
                  <a:pt x="635" y="189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78" name="object 17778"/>
          <p:cNvSpPr/>
          <p:nvPr/>
        </p:nvSpPr>
        <p:spPr>
          <a:xfrm>
            <a:off x="4931422" y="4737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79" name="object 17779"/>
          <p:cNvSpPr/>
          <p:nvPr/>
        </p:nvSpPr>
        <p:spPr>
          <a:xfrm>
            <a:off x="4931295" y="4642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80" name="object 17780"/>
          <p:cNvSpPr/>
          <p:nvPr/>
        </p:nvSpPr>
        <p:spPr>
          <a:xfrm>
            <a:off x="4931041" y="46179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81" name="object 17781"/>
          <p:cNvSpPr/>
          <p:nvPr/>
        </p:nvSpPr>
        <p:spPr>
          <a:xfrm>
            <a:off x="4930914" y="4563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82" name="object 17782"/>
          <p:cNvSpPr/>
          <p:nvPr/>
        </p:nvSpPr>
        <p:spPr>
          <a:xfrm>
            <a:off x="4918722" y="4541901"/>
            <a:ext cx="12700" cy="28575"/>
          </a:xfrm>
          <a:custGeom>
            <a:avLst/>
            <a:gdLst/>
            <a:ahLst/>
            <a:cxnLst/>
            <a:rect l="l" t="t" r="r" b="b"/>
            <a:pathLst>
              <a:path w="12700" h="28575">
                <a:moveTo>
                  <a:pt x="0" y="28448"/>
                </a:moveTo>
                <a:lnTo>
                  <a:pt x="0" y="0"/>
                </a:lnTo>
                <a:lnTo>
                  <a:pt x="12319" y="0"/>
                </a:lnTo>
                <a:lnTo>
                  <a:pt x="12319" y="219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83" name="object 17783"/>
          <p:cNvSpPr/>
          <p:nvPr/>
        </p:nvSpPr>
        <p:spPr>
          <a:xfrm>
            <a:off x="4918087" y="4523359"/>
            <a:ext cx="6985" cy="100965"/>
          </a:xfrm>
          <a:custGeom>
            <a:avLst/>
            <a:gdLst/>
            <a:ahLst/>
            <a:cxnLst/>
            <a:rect l="l" t="t" r="r" b="b"/>
            <a:pathLst>
              <a:path w="6985" h="100964">
                <a:moveTo>
                  <a:pt x="0" y="100457"/>
                </a:moveTo>
                <a:lnTo>
                  <a:pt x="0" y="0"/>
                </a:lnTo>
                <a:lnTo>
                  <a:pt x="6858" y="0"/>
                </a:lnTo>
                <a:lnTo>
                  <a:pt x="6858" y="1854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84" name="object 17784"/>
          <p:cNvSpPr/>
          <p:nvPr/>
        </p:nvSpPr>
        <p:spPr>
          <a:xfrm>
            <a:off x="4916436" y="4515992"/>
            <a:ext cx="5080" cy="31750"/>
          </a:xfrm>
          <a:custGeom>
            <a:avLst/>
            <a:gdLst/>
            <a:ahLst/>
            <a:cxnLst/>
            <a:rect l="l" t="t" r="r" b="b"/>
            <a:pathLst>
              <a:path w="5079" h="31750">
                <a:moveTo>
                  <a:pt x="0" y="31496"/>
                </a:moveTo>
                <a:lnTo>
                  <a:pt x="0" y="0"/>
                </a:lnTo>
                <a:lnTo>
                  <a:pt x="5080" y="0"/>
                </a:lnTo>
                <a:lnTo>
                  <a:pt x="5080" y="73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85" name="object 17785"/>
          <p:cNvSpPr/>
          <p:nvPr/>
        </p:nvSpPr>
        <p:spPr>
          <a:xfrm>
            <a:off x="4915674" y="4491354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302" y="0"/>
                </a:lnTo>
                <a:lnTo>
                  <a:pt x="3302" y="246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86" name="object 17786"/>
          <p:cNvSpPr/>
          <p:nvPr/>
        </p:nvSpPr>
        <p:spPr>
          <a:xfrm>
            <a:off x="4932438" y="46414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87" name="object 17787"/>
          <p:cNvSpPr/>
          <p:nvPr/>
        </p:nvSpPr>
        <p:spPr>
          <a:xfrm>
            <a:off x="4932819" y="46462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88" name="object 17788"/>
          <p:cNvSpPr/>
          <p:nvPr/>
        </p:nvSpPr>
        <p:spPr>
          <a:xfrm>
            <a:off x="4933327" y="46631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89" name="object 17789"/>
          <p:cNvSpPr/>
          <p:nvPr/>
        </p:nvSpPr>
        <p:spPr>
          <a:xfrm>
            <a:off x="4933200" y="46410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90" name="object 17790"/>
          <p:cNvSpPr/>
          <p:nvPr/>
        </p:nvSpPr>
        <p:spPr>
          <a:xfrm>
            <a:off x="4932819" y="4586096"/>
            <a:ext cx="635" cy="60325"/>
          </a:xfrm>
          <a:custGeom>
            <a:avLst/>
            <a:gdLst/>
            <a:ahLst/>
            <a:cxnLst/>
            <a:rect l="l" t="t" r="r" b="b"/>
            <a:pathLst>
              <a:path w="635" h="60325">
                <a:moveTo>
                  <a:pt x="254" y="-4762"/>
                </a:moveTo>
                <a:lnTo>
                  <a:pt x="254" y="6496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91" name="object 17791"/>
          <p:cNvSpPr/>
          <p:nvPr/>
        </p:nvSpPr>
        <p:spPr>
          <a:xfrm>
            <a:off x="4932438" y="4555616"/>
            <a:ext cx="635" cy="86360"/>
          </a:xfrm>
          <a:custGeom>
            <a:avLst/>
            <a:gdLst/>
            <a:ahLst/>
            <a:cxnLst/>
            <a:rect l="l" t="t" r="r" b="b"/>
            <a:pathLst>
              <a:path w="635" h="86360">
                <a:moveTo>
                  <a:pt x="317" y="-4762"/>
                </a:moveTo>
                <a:lnTo>
                  <a:pt x="317" y="9061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92" name="object 17792"/>
          <p:cNvSpPr/>
          <p:nvPr/>
        </p:nvSpPr>
        <p:spPr>
          <a:xfrm>
            <a:off x="4933962" y="46638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93" name="object 17793"/>
          <p:cNvSpPr/>
          <p:nvPr/>
        </p:nvSpPr>
        <p:spPr>
          <a:xfrm>
            <a:off x="4933708" y="4548251"/>
            <a:ext cx="635" cy="115570"/>
          </a:xfrm>
          <a:custGeom>
            <a:avLst/>
            <a:gdLst/>
            <a:ahLst/>
            <a:cxnLst/>
            <a:rect l="l" t="t" r="r" b="b"/>
            <a:pathLst>
              <a:path w="635" h="115570">
                <a:moveTo>
                  <a:pt x="126" y="-4762"/>
                </a:moveTo>
                <a:lnTo>
                  <a:pt x="126" y="12033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94" name="object 17794"/>
          <p:cNvSpPr/>
          <p:nvPr/>
        </p:nvSpPr>
        <p:spPr>
          <a:xfrm>
            <a:off x="4932819" y="4535932"/>
            <a:ext cx="1270" cy="19685"/>
          </a:xfrm>
          <a:custGeom>
            <a:avLst/>
            <a:gdLst/>
            <a:ahLst/>
            <a:cxnLst/>
            <a:rect l="l" t="t" r="r" b="b"/>
            <a:pathLst>
              <a:path w="1270" h="19685">
                <a:moveTo>
                  <a:pt x="0" y="19685"/>
                </a:moveTo>
                <a:lnTo>
                  <a:pt x="0" y="0"/>
                </a:lnTo>
                <a:lnTo>
                  <a:pt x="1016" y="0"/>
                </a:lnTo>
                <a:lnTo>
                  <a:pt x="1016" y="1231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95" name="object 17795"/>
          <p:cNvSpPr/>
          <p:nvPr/>
        </p:nvSpPr>
        <p:spPr>
          <a:xfrm>
            <a:off x="4932184" y="450621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97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96" name="object 17796"/>
          <p:cNvSpPr/>
          <p:nvPr/>
        </p:nvSpPr>
        <p:spPr>
          <a:xfrm>
            <a:off x="4932057" y="447535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97" name="object 17797"/>
          <p:cNvSpPr/>
          <p:nvPr/>
        </p:nvSpPr>
        <p:spPr>
          <a:xfrm>
            <a:off x="4931803" y="44632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98" name="object 17798"/>
          <p:cNvSpPr/>
          <p:nvPr/>
        </p:nvSpPr>
        <p:spPr>
          <a:xfrm>
            <a:off x="4917325" y="4420870"/>
            <a:ext cx="15240" cy="70485"/>
          </a:xfrm>
          <a:custGeom>
            <a:avLst/>
            <a:gdLst/>
            <a:ahLst/>
            <a:cxnLst/>
            <a:rect l="l" t="t" r="r" b="b"/>
            <a:pathLst>
              <a:path w="15239" h="70485">
                <a:moveTo>
                  <a:pt x="0" y="70485"/>
                </a:moveTo>
                <a:lnTo>
                  <a:pt x="0" y="0"/>
                </a:lnTo>
                <a:lnTo>
                  <a:pt x="14731" y="0"/>
                </a:lnTo>
                <a:lnTo>
                  <a:pt x="14731" y="424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99" name="object 17799"/>
          <p:cNvSpPr/>
          <p:nvPr/>
        </p:nvSpPr>
        <p:spPr>
          <a:xfrm>
            <a:off x="4905387" y="4381372"/>
            <a:ext cx="19685" cy="54610"/>
          </a:xfrm>
          <a:custGeom>
            <a:avLst/>
            <a:gdLst/>
            <a:ahLst/>
            <a:cxnLst/>
            <a:rect l="l" t="t" r="r" b="b"/>
            <a:pathLst>
              <a:path w="19685" h="54610">
                <a:moveTo>
                  <a:pt x="0" y="54610"/>
                </a:moveTo>
                <a:lnTo>
                  <a:pt x="0" y="0"/>
                </a:lnTo>
                <a:lnTo>
                  <a:pt x="19304" y="0"/>
                </a:lnTo>
                <a:lnTo>
                  <a:pt x="19304" y="394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00" name="object 17800"/>
          <p:cNvSpPr/>
          <p:nvPr/>
        </p:nvSpPr>
        <p:spPr>
          <a:xfrm>
            <a:off x="4934470" y="45815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01" name="object 17801"/>
          <p:cNvSpPr/>
          <p:nvPr/>
        </p:nvSpPr>
        <p:spPr>
          <a:xfrm>
            <a:off x="4934343" y="4439030"/>
            <a:ext cx="635" cy="142875"/>
          </a:xfrm>
          <a:custGeom>
            <a:avLst/>
            <a:gdLst/>
            <a:ahLst/>
            <a:cxnLst/>
            <a:rect l="l" t="t" r="r" b="b"/>
            <a:pathLst>
              <a:path w="635" h="142875">
                <a:moveTo>
                  <a:pt x="126" y="-4762"/>
                </a:moveTo>
                <a:lnTo>
                  <a:pt x="126" y="14725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02" name="object 17802"/>
          <p:cNvSpPr/>
          <p:nvPr/>
        </p:nvSpPr>
        <p:spPr>
          <a:xfrm>
            <a:off x="4936248" y="4729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03" name="object 17803"/>
          <p:cNvSpPr/>
          <p:nvPr/>
        </p:nvSpPr>
        <p:spPr>
          <a:xfrm>
            <a:off x="4935994" y="46902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04" name="object 17804"/>
          <p:cNvSpPr/>
          <p:nvPr/>
        </p:nvSpPr>
        <p:spPr>
          <a:xfrm>
            <a:off x="4936629" y="4658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05" name="object 17805"/>
          <p:cNvSpPr/>
          <p:nvPr/>
        </p:nvSpPr>
        <p:spPr>
          <a:xfrm>
            <a:off x="4936121" y="4633214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254" y="-4762"/>
                </a:moveTo>
                <a:lnTo>
                  <a:pt x="254" y="6178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06" name="object 17806"/>
          <p:cNvSpPr/>
          <p:nvPr/>
        </p:nvSpPr>
        <p:spPr>
          <a:xfrm>
            <a:off x="4937391" y="47260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07" name="object 17807"/>
          <p:cNvSpPr/>
          <p:nvPr/>
        </p:nvSpPr>
        <p:spPr>
          <a:xfrm>
            <a:off x="4937772" y="47378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08" name="object 17808"/>
          <p:cNvSpPr/>
          <p:nvPr/>
        </p:nvSpPr>
        <p:spPr>
          <a:xfrm>
            <a:off x="4938153" y="47236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09" name="object 17809"/>
          <p:cNvSpPr/>
          <p:nvPr/>
        </p:nvSpPr>
        <p:spPr>
          <a:xfrm>
            <a:off x="4937772" y="4693539"/>
            <a:ext cx="635" cy="44450"/>
          </a:xfrm>
          <a:custGeom>
            <a:avLst/>
            <a:gdLst/>
            <a:ahLst/>
            <a:cxnLst/>
            <a:rect l="l" t="t" r="r" b="b"/>
            <a:pathLst>
              <a:path w="635" h="44450">
                <a:moveTo>
                  <a:pt x="190" y="-4762"/>
                </a:moveTo>
                <a:lnTo>
                  <a:pt x="190" y="4908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10" name="object 17810"/>
          <p:cNvSpPr/>
          <p:nvPr/>
        </p:nvSpPr>
        <p:spPr>
          <a:xfrm>
            <a:off x="4937391" y="4667250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4">
                <a:moveTo>
                  <a:pt x="317" y="-4762"/>
                </a:moveTo>
                <a:lnTo>
                  <a:pt x="317" y="63563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11" name="object 17811"/>
          <p:cNvSpPr/>
          <p:nvPr/>
        </p:nvSpPr>
        <p:spPr>
          <a:xfrm>
            <a:off x="4937137" y="4652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12" name="object 17812"/>
          <p:cNvSpPr/>
          <p:nvPr/>
        </p:nvSpPr>
        <p:spPr>
          <a:xfrm>
            <a:off x="4938534" y="47410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13" name="object 17813"/>
          <p:cNvSpPr/>
          <p:nvPr/>
        </p:nvSpPr>
        <p:spPr>
          <a:xfrm>
            <a:off x="4939042" y="47621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14" name="object 17814"/>
          <p:cNvSpPr/>
          <p:nvPr/>
        </p:nvSpPr>
        <p:spPr>
          <a:xfrm>
            <a:off x="4938915" y="47048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15" name="object 17815"/>
          <p:cNvSpPr/>
          <p:nvPr/>
        </p:nvSpPr>
        <p:spPr>
          <a:xfrm>
            <a:off x="4938534" y="4680458"/>
            <a:ext cx="635" cy="60960"/>
          </a:xfrm>
          <a:custGeom>
            <a:avLst/>
            <a:gdLst/>
            <a:ahLst/>
            <a:cxnLst/>
            <a:rect l="l" t="t" r="r" b="b"/>
            <a:pathLst>
              <a:path w="635" h="60960">
                <a:moveTo>
                  <a:pt x="253" y="-4762"/>
                </a:moveTo>
                <a:lnTo>
                  <a:pt x="253" y="6534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16" name="object 17816"/>
          <p:cNvSpPr/>
          <p:nvPr/>
        </p:nvSpPr>
        <p:spPr>
          <a:xfrm>
            <a:off x="4939804" y="47682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17" name="object 17817"/>
          <p:cNvSpPr/>
          <p:nvPr/>
        </p:nvSpPr>
        <p:spPr>
          <a:xfrm>
            <a:off x="4939677" y="46962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18" name="object 17818"/>
          <p:cNvSpPr/>
          <p:nvPr/>
        </p:nvSpPr>
        <p:spPr>
          <a:xfrm>
            <a:off x="4939423" y="46771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19" name="object 17819"/>
          <p:cNvSpPr/>
          <p:nvPr/>
        </p:nvSpPr>
        <p:spPr>
          <a:xfrm>
            <a:off x="4938788" y="4652136"/>
            <a:ext cx="1270" cy="28575"/>
          </a:xfrm>
          <a:custGeom>
            <a:avLst/>
            <a:gdLst/>
            <a:ahLst/>
            <a:cxnLst/>
            <a:rect l="l" t="t" r="r" b="b"/>
            <a:pathLst>
              <a:path w="1270" h="28575">
                <a:moveTo>
                  <a:pt x="0" y="28321"/>
                </a:moveTo>
                <a:lnTo>
                  <a:pt x="0" y="0"/>
                </a:lnTo>
                <a:lnTo>
                  <a:pt x="889" y="0"/>
                </a:lnTo>
                <a:lnTo>
                  <a:pt x="889" y="250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20" name="object 17820"/>
          <p:cNvSpPr/>
          <p:nvPr/>
        </p:nvSpPr>
        <p:spPr>
          <a:xfrm>
            <a:off x="4937391" y="4623308"/>
            <a:ext cx="1905" cy="29209"/>
          </a:xfrm>
          <a:custGeom>
            <a:avLst/>
            <a:gdLst/>
            <a:ahLst/>
            <a:cxnLst/>
            <a:rect l="l" t="t" r="r" b="b"/>
            <a:pathLst>
              <a:path w="1904" h="29210">
                <a:moveTo>
                  <a:pt x="0" y="29083"/>
                </a:moveTo>
                <a:lnTo>
                  <a:pt x="0" y="0"/>
                </a:lnTo>
                <a:lnTo>
                  <a:pt x="1778" y="0"/>
                </a:lnTo>
                <a:lnTo>
                  <a:pt x="1778" y="288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21" name="object 17821"/>
          <p:cNvSpPr/>
          <p:nvPr/>
        </p:nvSpPr>
        <p:spPr>
          <a:xfrm>
            <a:off x="4937010" y="46040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93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22" name="object 17822"/>
          <p:cNvSpPr/>
          <p:nvPr/>
        </p:nvSpPr>
        <p:spPr>
          <a:xfrm>
            <a:off x="4936375" y="4579620"/>
            <a:ext cx="1270" cy="53975"/>
          </a:xfrm>
          <a:custGeom>
            <a:avLst/>
            <a:gdLst/>
            <a:ahLst/>
            <a:cxnLst/>
            <a:rect l="l" t="t" r="r" b="b"/>
            <a:pathLst>
              <a:path w="1270" h="53975">
                <a:moveTo>
                  <a:pt x="0" y="53594"/>
                </a:moveTo>
                <a:lnTo>
                  <a:pt x="0" y="0"/>
                </a:lnTo>
                <a:lnTo>
                  <a:pt x="1270" y="0"/>
                </a:lnTo>
                <a:lnTo>
                  <a:pt x="1270" y="2438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23" name="object 17823"/>
          <p:cNvSpPr/>
          <p:nvPr/>
        </p:nvSpPr>
        <p:spPr>
          <a:xfrm>
            <a:off x="4935867" y="455028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93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24" name="object 17824"/>
          <p:cNvSpPr/>
          <p:nvPr/>
        </p:nvSpPr>
        <p:spPr>
          <a:xfrm>
            <a:off x="4940947" y="46799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25" name="object 17825"/>
          <p:cNvSpPr/>
          <p:nvPr/>
        </p:nvSpPr>
        <p:spPr>
          <a:xfrm>
            <a:off x="4941582" y="47456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26" name="object 17826"/>
          <p:cNvSpPr/>
          <p:nvPr/>
        </p:nvSpPr>
        <p:spPr>
          <a:xfrm>
            <a:off x="4942725" y="4870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27" name="object 17827"/>
          <p:cNvSpPr/>
          <p:nvPr/>
        </p:nvSpPr>
        <p:spPr>
          <a:xfrm>
            <a:off x="4943106" y="48394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28" name="object 17828"/>
          <p:cNvSpPr/>
          <p:nvPr/>
        </p:nvSpPr>
        <p:spPr>
          <a:xfrm>
            <a:off x="4942725" y="4809109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5">
                <a:moveTo>
                  <a:pt x="190" y="-4762"/>
                </a:moveTo>
                <a:lnTo>
                  <a:pt x="190" y="6635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29" name="object 17829"/>
          <p:cNvSpPr/>
          <p:nvPr/>
        </p:nvSpPr>
        <p:spPr>
          <a:xfrm>
            <a:off x="4942471" y="4783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30" name="object 17830"/>
          <p:cNvSpPr/>
          <p:nvPr/>
        </p:nvSpPr>
        <p:spPr>
          <a:xfrm>
            <a:off x="4942344" y="4753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31" name="object 17831"/>
          <p:cNvSpPr/>
          <p:nvPr/>
        </p:nvSpPr>
        <p:spPr>
          <a:xfrm>
            <a:off x="4942090" y="47349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32" name="object 17832"/>
          <p:cNvSpPr/>
          <p:nvPr/>
        </p:nvSpPr>
        <p:spPr>
          <a:xfrm>
            <a:off x="4941963" y="46990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33" name="object 17833"/>
          <p:cNvSpPr/>
          <p:nvPr/>
        </p:nvSpPr>
        <p:spPr>
          <a:xfrm>
            <a:off x="4941582" y="4681982"/>
            <a:ext cx="635" cy="64135"/>
          </a:xfrm>
          <a:custGeom>
            <a:avLst/>
            <a:gdLst/>
            <a:ahLst/>
            <a:cxnLst/>
            <a:rect l="l" t="t" r="r" b="b"/>
            <a:pathLst>
              <a:path w="635" h="64135">
                <a:moveTo>
                  <a:pt x="253" y="-4762"/>
                </a:moveTo>
                <a:lnTo>
                  <a:pt x="253" y="6838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34" name="object 17834"/>
          <p:cNvSpPr/>
          <p:nvPr/>
        </p:nvSpPr>
        <p:spPr>
          <a:xfrm>
            <a:off x="4941328" y="46388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35" name="object 17835"/>
          <p:cNvSpPr/>
          <p:nvPr/>
        </p:nvSpPr>
        <p:spPr>
          <a:xfrm>
            <a:off x="4941074" y="4612894"/>
            <a:ext cx="635" cy="67310"/>
          </a:xfrm>
          <a:custGeom>
            <a:avLst/>
            <a:gdLst/>
            <a:ahLst/>
            <a:cxnLst/>
            <a:rect l="l" t="t" r="r" b="b"/>
            <a:pathLst>
              <a:path w="635" h="67310">
                <a:moveTo>
                  <a:pt x="254" y="-4762"/>
                </a:moveTo>
                <a:lnTo>
                  <a:pt x="254" y="7181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36" name="object 17836"/>
          <p:cNvSpPr/>
          <p:nvPr/>
        </p:nvSpPr>
        <p:spPr>
          <a:xfrm>
            <a:off x="4940820" y="45854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37" name="object 17837"/>
          <p:cNvSpPr/>
          <p:nvPr/>
        </p:nvSpPr>
        <p:spPr>
          <a:xfrm>
            <a:off x="4940566" y="4559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38" name="object 17838"/>
          <p:cNvSpPr/>
          <p:nvPr/>
        </p:nvSpPr>
        <p:spPr>
          <a:xfrm>
            <a:off x="4940439" y="45449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39" name="object 17839"/>
          <p:cNvSpPr/>
          <p:nvPr/>
        </p:nvSpPr>
        <p:spPr>
          <a:xfrm>
            <a:off x="4940185" y="4531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40" name="object 17840"/>
          <p:cNvSpPr/>
          <p:nvPr/>
        </p:nvSpPr>
        <p:spPr>
          <a:xfrm>
            <a:off x="4936375" y="4522978"/>
            <a:ext cx="4445" cy="27305"/>
          </a:xfrm>
          <a:custGeom>
            <a:avLst/>
            <a:gdLst/>
            <a:ahLst/>
            <a:cxnLst/>
            <a:rect l="l" t="t" r="r" b="b"/>
            <a:pathLst>
              <a:path w="4445" h="27304">
                <a:moveTo>
                  <a:pt x="0" y="27304"/>
                </a:moveTo>
                <a:lnTo>
                  <a:pt x="0" y="0"/>
                </a:lnTo>
                <a:lnTo>
                  <a:pt x="4064" y="0"/>
                </a:lnTo>
                <a:lnTo>
                  <a:pt x="4064" y="838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41" name="object 17841"/>
          <p:cNvSpPr/>
          <p:nvPr/>
        </p:nvSpPr>
        <p:spPr>
          <a:xfrm>
            <a:off x="4935613" y="4479797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794" y="0"/>
                </a:lnTo>
                <a:lnTo>
                  <a:pt x="2794" y="431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42" name="object 17842"/>
          <p:cNvSpPr/>
          <p:nvPr/>
        </p:nvSpPr>
        <p:spPr>
          <a:xfrm>
            <a:off x="4935486" y="444144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3835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43" name="object 17843"/>
          <p:cNvSpPr/>
          <p:nvPr/>
        </p:nvSpPr>
        <p:spPr>
          <a:xfrm>
            <a:off x="4935232" y="4434585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507" y="-4762"/>
                </a:moveTo>
                <a:lnTo>
                  <a:pt x="507" y="105092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44" name="object 17844"/>
          <p:cNvSpPr/>
          <p:nvPr/>
        </p:nvSpPr>
        <p:spPr>
          <a:xfrm>
            <a:off x="4935105" y="44239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45" name="object 17845"/>
          <p:cNvSpPr/>
          <p:nvPr/>
        </p:nvSpPr>
        <p:spPr>
          <a:xfrm>
            <a:off x="4934851" y="4412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46" name="object 17846"/>
          <p:cNvSpPr/>
          <p:nvPr/>
        </p:nvSpPr>
        <p:spPr>
          <a:xfrm>
            <a:off x="4934470" y="4370070"/>
            <a:ext cx="635" cy="69215"/>
          </a:xfrm>
          <a:custGeom>
            <a:avLst/>
            <a:gdLst/>
            <a:ahLst/>
            <a:cxnLst/>
            <a:rect l="l" t="t" r="r" b="b"/>
            <a:pathLst>
              <a:path w="635" h="69214">
                <a:moveTo>
                  <a:pt x="317" y="-4762"/>
                </a:moveTo>
                <a:lnTo>
                  <a:pt x="317" y="73723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47" name="object 17847"/>
          <p:cNvSpPr/>
          <p:nvPr/>
        </p:nvSpPr>
        <p:spPr>
          <a:xfrm>
            <a:off x="4915039" y="4311650"/>
            <a:ext cx="20320" cy="69850"/>
          </a:xfrm>
          <a:custGeom>
            <a:avLst/>
            <a:gdLst/>
            <a:ahLst/>
            <a:cxnLst/>
            <a:rect l="l" t="t" r="r" b="b"/>
            <a:pathLst>
              <a:path w="20320" h="69850">
                <a:moveTo>
                  <a:pt x="0" y="69723"/>
                </a:moveTo>
                <a:lnTo>
                  <a:pt x="0" y="0"/>
                </a:lnTo>
                <a:lnTo>
                  <a:pt x="19812" y="0"/>
                </a:lnTo>
                <a:lnTo>
                  <a:pt x="19812" y="584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48" name="object 17848"/>
          <p:cNvSpPr/>
          <p:nvPr/>
        </p:nvSpPr>
        <p:spPr>
          <a:xfrm>
            <a:off x="4873002" y="4277740"/>
            <a:ext cx="52069" cy="115570"/>
          </a:xfrm>
          <a:custGeom>
            <a:avLst/>
            <a:gdLst/>
            <a:ahLst/>
            <a:cxnLst/>
            <a:rect l="l" t="t" r="r" b="b"/>
            <a:pathLst>
              <a:path w="52070" h="115570">
                <a:moveTo>
                  <a:pt x="0" y="115570"/>
                </a:moveTo>
                <a:lnTo>
                  <a:pt x="0" y="0"/>
                </a:lnTo>
                <a:lnTo>
                  <a:pt x="51943" y="0"/>
                </a:lnTo>
                <a:lnTo>
                  <a:pt x="51943" y="339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49" name="object 17849"/>
          <p:cNvSpPr/>
          <p:nvPr/>
        </p:nvSpPr>
        <p:spPr>
          <a:xfrm>
            <a:off x="4947043" y="47993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50" name="object 17850"/>
          <p:cNvSpPr/>
          <p:nvPr/>
        </p:nvSpPr>
        <p:spPr>
          <a:xfrm>
            <a:off x="4946916" y="47823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51" name="object 17851"/>
          <p:cNvSpPr/>
          <p:nvPr/>
        </p:nvSpPr>
        <p:spPr>
          <a:xfrm>
            <a:off x="4946662" y="47608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52" name="object 17852"/>
          <p:cNvSpPr/>
          <p:nvPr/>
        </p:nvSpPr>
        <p:spPr>
          <a:xfrm>
            <a:off x="4946535" y="47200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53" name="object 17853"/>
          <p:cNvSpPr/>
          <p:nvPr/>
        </p:nvSpPr>
        <p:spPr>
          <a:xfrm>
            <a:off x="4949329" y="4859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54" name="object 17854"/>
          <p:cNvSpPr/>
          <p:nvPr/>
        </p:nvSpPr>
        <p:spPr>
          <a:xfrm>
            <a:off x="4949202" y="48456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55" name="object 17855"/>
          <p:cNvSpPr/>
          <p:nvPr/>
        </p:nvSpPr>
        <p:spPr>
          <a:xfrm>
            <a:off x="4948948" y="4830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56" name="object 17856"/>
          <p:cNvSpPr/>
          <p:nvPr/>
        </p:nvSpPr>
        <p:spPr>
          <a:xfrm>
            <a:off x="4948821" y="48209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57" name="object 17857"/>
          <p:cNvSpPr/>
          <p:nvPr/>
        </p:nvSpPr>
        <p:spPr>
          <a:xfrm>
            <a:off x="4948567" y="48080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58" name="object 17858"/>
          <p:cNvSpPr/>
          <p:nvPr/>
        </p:nvSpPr>
        <p:spPr>
          <a:xfrm>
            <a:off x="4948440" y="47918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59" name="object 17859"/>
          <p:cNvSpPr/>
          <p:nvPr/>
        </p:nvSpPr>
        <p:spPr>
          <a:xfrm>
            <a:off x="4948186" y="47807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60" name="object 17860"/>
          <p:cNvSpPr/>
          <p:nvPr/>
        </p:nvSpPr>
        <p:spPr>
          <a:xfrm>
            <a:off x="4948059" y="47515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61" name="object 17861"/>
          <p:cNvSpPr/>
          <p:nvPr/>
        </p:nvSpPr>
        <p:spPr>
          <a:xfrm>
            <a:off x="4947805" y="47363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62" name="object 17862"/>
          <p:cNvSpPr/>
          <p:nvPr/>
        </p:nvSpPr>
        <p:spPr>
          <a:xfrm>
            <a:off x="4947678" y="47332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63" name="object 17863"/>
          <p:cNvSpPr/>
          <p:nvPr/>
        </p:nvSpPr>
        <p:spPr>
          <a:xfrm>
            <a:off x="4947424" y="4719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64" name="object 17864"/>
          <p:cNvSpPr/>
          <p:nvPr/>
        </p:nvSpPr>
        <p:spPr>
          <a:xfrm>
            <a:off x="4946662" y="4700523"/>
            <a:ext cx="1270" cy="19685"/>
          </a:xfrm>
          <a:custGeom>
            <a:avLst/>
            <a:gdLst/>
            <a:ahLst/>
            <a:cxnLst/>
            <a:rect l="l" t="t" r="r" b="b"/>
            <a:pathLst>
              <a:path w="1270" h="19685">
                <a:moveTo>
                  <a:pt x="0" y="19558"/>
                </a:moveTo>
                <a:lnTo>
                  <a:pt x="0" y="0"/>
                </a:lnTo>
                <a:lnTo>
                  <a:pt x="1016" y="0"/>
                </a:lnTo>
                <a:lnTo>
                  <a:pt x="1016" y="1854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65" name="object 17865"/>
          <p:cNvSpPr/>
          <p:nvPr/>
        </p:nvSpPr>
        <p:spPr>
          <a:xfrm>
            <a:off x="4946281" y="468122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66" name="object 17866"/>
          <p:cNvSpPr/>
          <p:nvPr/>
        </p:nvSpPr>
        <p:spPr>
          <a:xfrm>
            <a:off x="4946154" y="46733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67" name="object 17867"/>
          <p:cNvSpPr/>
          <p:nvPr/>
        </p:nvSpPr>
        <p:spPr>
          <a:xfrm>
            <a:off x="4945900" y="4655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68" name="object 17868"/>
          <p:cNvSpPr/>
          <p:nvPr/>
        </p:nvSpPr>
        <p:spPr>
          <a:xfrm>
            <a:off x="4945773" y="4631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69" name="object 17869"/>
          <p:cNvSpPr/>
          <p:nvPr/>
        </p:nvSpPr>
        <p:spPr>
          <a:xfrm>
            <a:off x="4945519" y="4621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70" name="object 17870"/>
          <p:cNvSpPr/>
          <p:nvPr/>
        </p:nvSpPr>
        <p:spPr>
          <a:xfrm>
            <a:off x="4945392" y="46032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71" name="object 17871"/>
          <p:cNvSpPr/>
          <p:nvPr/>
        </p:nvSpPr>
        <p:spPr>
          <a:xfrm>
            <a:off x="4945138" y="4591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72" name="object 17872"/>
          <p:cNvSpPr/>
          <p:nvPr/>
        </p:nvSpPr>
        <p:spPr>
          <a:xfrm>
            <a:off x="4945011" y="45690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73" name="object 17873"/>
          <p:cNvSpPr/>
          <p:nvPr/>
        </p:nvSpPr>
        <p:spPr>
          <a:xfrm>
            <a:off x="4949964" y="4599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74" name="object 17874"/>
          <p:cNvSpPr/>
          <p:nvPr/>
        </p:nvSpPr>
        <p:spPr>
          <a:xfrm>
            <a:off x="4949710" y="45516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75" name="object 17875"/>
          <p:cNvSpPr/>
          <p:nvPr/>
        </p:nvSpPr>
        <p:spPr>
          <a:xfrm>
            <a:off x="4945138" y="4532503"/>
            <a:ext cx="5080" cy="36830"/>
          </a:xfrm>
          <a:custGeom>
            <a:avLst/>
            <a:gdLst/>
            <a:ahLst/>
            <a:cxnLst/>
            <a:rect l="l" t="t" r="r" b="b"/>
            <a:pathLst>
              <a:path w="5079" h="36829">
                <a:moveTo>
                  <a:pt x="0" y="36575"/>
                </a:moveTo>
                <a:lnTo>
                  <a:pt x="0" y="0"/>
                </a:lnTo>
                <a:lnTo>
                  <a:pt x="4699" y="0"/>
                </a:lnTo>
                <a:lnTo>
                  <a:pt x="4699" y="1917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76" name="object 17876"/>
          <p:cNvSpPr/>
          <p:nvPr/>
        </p:nvSpPr>
        <p:spPr>
          <a:xfrm>
            <a:off x="4944757" y="4520946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794" y="0"/>
                </a:lnTo>
                <a:lnTo>
                  <a:pt x="2794" y="11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77" name="object 17877"/>
          <p:cNvSpPr/>
          <p:nvPr/>
        </p:nvSpPr>
        <p:spPr>
          <a:xfrm>
            <a:off x="4944630" y="446176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5918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78" name="object 17878"/>
          <p:cNvSpPr/>
          <p:nvPr/>
        </p:nvSpPr>
        <p:spPr>
          <a:xfrm>
            <a:off x="4944376" y="444525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79" name="object 17879"/>
          <p:cNvSpPr/>
          <p:nvPr/>
        </p:nvSpPr>
        <p:spPr>
          <a:xfrm>
            <a:off x="4944249" y="4436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80" name="object 17880"/>
          <p:cNvSpPr/>
          <p:nvPr/>
        </p:nvSpPr>
        <p:spPr>
          <a:xfrm>
            <a:off x="4950853" y="45213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81" name="object 17881"/>
          <p:cNvSpPr/>
          <p:nvPr/>
        </p:nvSpPr>
        <p:spPr>
          <a:xfrm>
            <a:off x="4952377" y="47210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82" name="object 17882"/>
          <p:cNvSpPr/>
          <p:nvPr/>
        </p:nvSpPr>
        <p:spPr>
          <a:xfrm>
            <a:off x="4952758" y="47045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83" name="object 17883"/>
          <p:cNvSpPr/>
          <p:nvPr/>
        </p:nvSpPr>
        <p:spPr>
          <a:xfrm>
            <a:off x="4952504" y="4676266"/>
            <a:ext cx="635" cy="45085"/>
          </a:xfrm>
          <a:custGeom>
            <a:avLst/>
            <a:gdLst/>
            <a:ahLst/>
            <a:cxnLst/>
            <a:rect l="l" t="t" r="r" b="b"/>
            <a:pathLst>
              <a:path w="635" h="45085">
                <a:moveTo>
                  <a:pt x="190" y="-4762"/>
                </a:moveTo>
                <a:lnTo>
                  <a:pt x="190" y="4959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84" name="object 17884"/>
          <p:cNvSpPr/>
          <p:nvPr/>
        </p:nvSpPr>
        <p:spPr>
          <a:xfrm>
            <a:off x="4952250" y="46657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85" name="object 17885"/>
          <p:cNvSpPr/>
          <p:nvPr/>
        </p:nvSpPr>
        <p:spPr>
          <a:xfrm>
            <a:off x="4951996" y="46424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86" name="object 17886"/>
          <p:cNvSpPr/>
          <p:nvPr/>
        </p:nvSpPr>
        <p:spPr>
          <a:xfrm>
            <a:off x="4951869" y="46360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87" name="object 17887"/>
          <p:cNvSpPr/>
          <p:nvPr/>
        </p:nvSpPr>
        <p:spPr>
          <a:xfrm>
            <a:off x="4953139" y="46211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88" name="object 17888"/>
          <p:cNvSpPr/>
          <p:nvPr/>
        </p:nvSpPr>
        <p:spPr>
          <a:xfrm>
            <a:off x="4951996" y="4611242"/>
            <a:ext cx="1270" cy="24765"/>
          </a:xfrm>
          <a:custGeom>
            <a:avLst/>
            <a:gdLst/>
            <a:ahLst/>
            <a:cxnLst/>
            <a:rect l="l" t="t" r="r" b="b"/>
            <a:pathLst>
              <a:path w="1270" h="24764">
                <a:moveTo>
                  <a:pt x="0" y="24764"/>
                </a:moveTo>
                <a:lnTo>
                  <a:pt x="0" y="0"/>
                </a:lnTo>
                <a:lnTo>
                  <a:pt x="1270" y="0"/>
                </a:lnTo>
                <a:lnTo>
                  <a:pt x="1270" y="99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89" name="object 17889"/>
          <p:cNvSpPr/>
          <p:nvPr/>
        </p:nvSpPr>
        <p:spPr>
          <a:xfrm>
            <a:off x="4953520" y="46671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90" name="object 17890"/>
          <p:cNvSpPr/>
          <p:nvPr/>
        </p:nvSpPr>
        <p:spPr>
          <a:xfrm>
            <a:off x="4954536" y="47340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91" name="object 17891"/>
          <p:cNvSpPr/>
          <p:nvPr/>
        </p:nvSpPr>
        <p:spPr>
          <a:xfrm>
            <a:off x="4954282" y="46622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92" name="object 17892"/>
          <p:cNvSpPr/>
          <p:nvPr/>
        </p:nvSpPr>
        <p:spPr>
          <a:xfrm>
            <a:off x="4954155" y="46386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93" name="object 17893"/>
          <p:cNvSpPr/>
          <p:nvPr/>
        </p:nvSpPr>
        <p:spPr>
          <a:xfrm>
            <a:off x="4953901" y="4626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94" name="object 17894"/>
          <p:cNvSpPr/>
          <p:nvPr/>
        </p:nvSpPr>
        <p:spPr>
          <a:xfrm>
            <a:off x="4953647" y="4602988"/>
            <a:ext cx="635" cy="64135"/>
          </a:xfrm>
          <a:custGeom>
            <a:avLst/>
            <a:gdLst/>
            <a:ahLst/>
            <a:cxnLst/>
            <a:rect l="l" t="t" r="r" b="b"/>
            <a:pathLst>
              <a:path w="635" h="64135">
                <a:moveTo>
                  <a:pt x="254" y="-4762"/>
                </a:moveTo>
                <a:lnTo>
                  <a:pt x="254" y="6889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95" name="object 17895"/>
          <p:cNvSpPr/>
          <p:nvPr/>
        </p:nvSpPr>
        <p:spPr>
          <a:xfrm>
            <a:off x="4952631" y="4588636"/>
            <a:ext cx="1270" cy="22860"/>
          </a:xfrm>
          <a:custGeom>
            <a:avLst/>
            <a:gdLst/>
            <a:ahLst/>
            <a:cxnLst/>
            <a:rect l="l" t="t" r="r" b="b"/>
            <a:pathLst>
              <a:path w="1270" h="22860">
                <a:moveTo>
                  <a:pt x="0" y="22605"/>
                </a:moveTo>
                <a:lnTo>
                  <a:pt x="0" y="0"/>
                </a:lnTo>
                <a:lnTo>
                  <a:pt x="1270" y="0"/>
                </a:lnTo>
                <a:lnTo>
                  <a:pt x="1270" y="14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96" name="object 17896"/>
          <p:cNvSpPr/>
          <p:nvPr/>
        </p:nvSpPr>
        <p:spPr>
          <a:xfrm>
            <a:off x="4951615" y="4559808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288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97" name="object 17897"/>
          <p:cNvSpPr/>
          <p:nvPr/>
        </p:nvSpPr>
        <p:spPr>
          <a:xfrm>
            <a:off x="4956060" y="47381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98" name="object 17898"/>
          <p:cNvSpPr/>
          <p:nvPr/>
        </p:nvSpPr>
        <p:spPr>
          <a:xfrm>
            <a:off x="4955806" y="47090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99" name="object 17899"/>
          <p:cNvSpPr/>
          <p:nvPr/>
        </p:nvSpPr>
        <p:spPr>
          <a:xfrm>
            <a:off x="4955679" y="4653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00" name="object 17900"/>
          <p:cNvSpPr/>
          <p:nvPr/>
        </p:nvSpPr>
        <p:spPr>
          <a:xfrm>
            <a:off x="4955425" y="46224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01" name="object 17901"/>
          <p:cNvSpPr/>
          <p:nvPr/>
        </p:nvSpPr>
        <p:spPr>
          <a:xfrm>
            <a:off x="4955298" y="46127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02" name="object 17902"/>
          <p:cNvSpPr/>
          <p:nvPr/>
        </p:nvSpPr>
        <p:spPr>
          <a:xfrm>
            <a:off x="4955044" y="45855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03" name="object 17903"/>
          <p:cNvSpPr/>
          <p:nvPr/>
        </p:nvSpPr>
        <p:spPr>
          <a:xfrm>
            <a:off x="4954917" y="45755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04" name="object 17904"/>
          <p:cNvSpPr/>
          <p:nvPr/>
        </p:nvSpPr>
        <p:spPr>
          <a:xfrm>
            <a:off x="4956822" y="4714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05" name="object 17905"/>
          <p:cNvSpPr/>
          <p:nvPr/>
        </p:nvSpPr>
        <p:spPr>
          <a:xfrm>
            <a:off x="4956568" y="46733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06" name="object 17906"/>
          <p:cNvSpPr/>
          <p:nvPr/>
        </p:nvSpPr>
        <p:spPr>
          <a:xfrm>
            <a:off x="4957330" y="47232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07" name="object 17907"/>
          <p:cNvSpPr/>
          <p:nvPr/>
        </p:nvSpPr>
        <p:spPr>
          <a:xfrm>
            <a:off x="4957711" y="47204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08" name="object 17908"/>
          <p:cNvSpPr/>
          <p:nvPr/>
        </p:nvSpPr>
        <p:spPr>
          <a:xfrm>
            <a:off x="4957457" y="4671440"/>
            <a:ext cx="635" cy="52069"/>
          </a:xfrm>
          <a:custGeom>
            <a:avLst/>
            <a:gdLst/>
            <a:ahLst/>
            <a:cxnLst/>
            <a:rect l="l" t="t" r="r" b="b"/>
            <a:pathLst>
              <a:path w="635" h="52070">
                <a:moveTo>
                  <a:pt x="190" y="-4762"/>
                </a:moveTo>
                <a:lnTo>
                  <a:pt x="190" y="5657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09" name="object 17909"/>
          <p:cNvSpPr/>
          <p:nvPr/>
        </p:nvSpPr>
        <p:spPr>
          <a:xfrm>
            <a:off x="4957203" y="4627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10" name="object 17910"/>
          <p:cNvSpPr/>
          <p:nvPr/>
        </p:nvSpPr>
        <p:spPr>
          <a:xfrm>
            <a:off x="4956695" y="4600702"/>
            <a:ext cx="1270" cy="73025"/>
          </a:xfrm>
          <a:custGeom>
            <a:avLst/>
            <a:gdLst/>
            <a:ahLst/>
            <a:cxnLst/>
            <a:rect l="l" t="t" r="r" b="b"/>
            <a:pathLst>
              <a:path w="1270" h="73025">
                <a:moveTo>
                  <a:pt x="381" y="-4762"/>
                </a:moveTo>
                <a:lnTo>
                  <a:pt x="381" y="7740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11" name="object 17911"/>
          <p:cNvSpPr/>
          <p:nvPr/>
        </p:nvSpPr>
        <p:spPr>
          <a:xfrm>
            <a:off x="4956441" y="45712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12" name="object 17912"/>
          <p:cNvSpPr/>
          <p:nvPr/>
        </p:nvSpPr>
        <p:spPr>
          <a:xfrm>
            <a:off x="4955044" y="4551045"/>
            <a:ext cx="1905" cy="24765"/>
          </a:xfrm>
          <a:custGeom>
            <a:avLst/>
            <a:gdLst/>
            <a:ahLst/>
            <a:cxnLst/>
            <a:rect l="l" t="t" r="r" b="b"/>
            <a:pathLst>
              <a:path w="1904" h="24764">
                <a:moveTo>
                  <a:pt x="0" y="24511"/>
                </a:moveTo>
                <a:lnTo>
                  <a:pt x="0" y="0"/>
                </a:lnTo>
                <a:lnTo>
                  <a:pt x="1651" y="0"/>
                </a:lnTo>
                <a:lnTo>
                  <a:pt x="1651" y="2019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13" name="object 17913"/>
          <p:cNvSpPr/>
          <p:nvPr/>
        </p:nvSpPr>
        <p:spPr>
          <a:xfrm>
            <a:off x="4952504" y="4541265"/>
            <a:ext cx="3810" cy="19050"/>
          </a:xfrm>
          <a:custGeom>
            <a:avLst/>
            <a:gdLst/>
            <a:ahLst/>
            <a:cxnLst/>
            <a:rect l="l" t="t" r="r" b="b"/>
            <a:pathLst>
              <a:path w="3810" h="19050">
                <a:moveTo>
                  <a:pt x="0" y="18541"/>
                </a:moveTo>
                <a:lnTo>
                  <a:pt x="0" y="0"/>
                </a:lnTo>
                <a:lnTo>
                  <a:pt x="3429" y="0"/>
                </a:lnTo>
                <a:lnTo>
                  <a:pt x="3429" y="97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14" name="object 17914"/>
          <p:cNvSpPr/>
          <p:nvPr/>
        </p:nvSpPr>
        <p:spPr>
          <a:xfrm>
            <a:off x="4951488" y="4502658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667" y="0"/>
                </a:lnTo>
                <a:lnTo>
                  <a:pt x="2667" y="386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15" name="object 17915"/>
          <p:cNvSpPr/>
          <p:nvPr/>
        </p:nvSpPr>
        <p:spPr>
          <a:xfrm>
            <a:off x="4951234" y="447700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256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16" name="object 17916"/>
          <p:cNvSpPr/>
          <p:nvPr/>
        </p:nvSpPr>
        <p:spPr>
          <a:xfrm>
            <a:off x="4950980" y="4460240"/>
            <a:ext cx="1270" cy="61594"/>
          </a:xfrm>
          <a:custGeom>
            <a:avLst/>
            <a:gdLst/>
            <a:ahLst/>
            <a:cxnLst/>
            <a:rect l="l" t="t" r="r" b="b"/>
            <a:pathLst>
              <a:path w="1270" h="61595">
                <a:moveTo>
                  <a:pt x="0" y="61087"/>
                </a:moveTo>
                <a:lnTo>
                  <a:pt x="0" y="0"/>
                </a:lnTo>
                <a:lnTo>
                  <a:pt x="1016" y="0"/>
                </a:lnTo>
                <a:lnTo>
                  <a:pt x="1016" y="167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17" name="object 17917"/>
          <p:cNvSpPr/>
          <p:nvPr/>
        </p:nvSpPr>
        <p:spPr>
          <a:xfrm>
            <a:off x="4950726" y="445058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18" name="object 17918"/>
          <p:cNvSpPr/>
          <p:nvPr/>
        </p:nvSpPr>
        <p:spPr>
          <a:xfrm>
            <a:off x="4950472" y="44401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19" name="object 17919"/>
          <p:cNvSpPr/>
          <p:nvPr/>
        </p:nvSpPr>
        <p:spPr>
          <a:xfrm>
            <a:off x="4950345" y="4430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20" name="object 17920"/>
          <p:cNvSpPr/>
          <p:nvPr/>
        </p:nvSpPr>
        <p:spPr>
          <a:xfrm>
            <a:off x="4944503" y="4416933"/>
            <a:ext cx="6350" cy="19685"/>
          </a:xfrm>
          <a:custGeom>
            <a:avLst/>
            <a:gdLst/>
            <a:ahLst/>
            <a:cxnLst/>
            <a:rect l="l" t="t" r="r" b="b"/>
            <a:pathLst>
              <a:path w="6350" h="19685">
                <a:moveTo>
                  <a:pt x="0" y="19558"/>
                </a:moveTo>
                <a:lnTo>
                  <a:pt x="0" y="0"/>
                </a:lnTo>
                <a:lnTo>
                  <a:pt x="6096" y="0"/>
                </a:lnTo>
                <a:lnTo>
                  <a:pt x="6096" y="135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21" name="object 17921"/>
          <p:cNvSpPr/>
          <p:nvPr/>
        </p:nvSpPr>
        <p:spPr>
          <a:xfrm>
            <a:off x="4943995" y="4393691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556" y="0"/>
                </a:lnTo>
                <a:lnTo>
                  <a:pt x="3556" y="2324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22" name="object 17922"/>
          <p:cNvSpPr/>
          <p:nvPr/>
        </p:nvSpPr>
        <p:spPr>
          <a:xfrm>
            <a:off x="4943868" y="433895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547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23" name="object 17923"/>
          <p:cNvSpPr/>
          <p:nvPr/>
        </p:nvSpPr>
        <p:spPr>
          <a:xfrm>
            <a:off x="4943614" y="43293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96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24" name="object 17924"/>
          <p:cNvSpPr/>
          <p:nvPr/>
        </p:nvSpPr>
        <p:spPr>
          <a:xfrm>
            <a:off x="4958854" y="46241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25" name="object 17925"/>
          <p:cNvSpPr/>
          <p:nvPr/>
        </p:nvSpPr>
        <p:spPr>
          <a:xfrm>
            <a:off x="4959489" y="4615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26" name="object 17926"/>
          <p:cNvSpPr/>
          <p:nvPr/>
        </p:nvSpPr>
        <p:spPr>
          <a:xfrm>
            <a:off x="4959235" y="45506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27" name="object 17927"/>
          <p:cNvSpPr/>
          <p:nvPr/>
        </p:nvSpPr>
        <p:spPr>
          <a:xfrm>
            <a:off x="4958981" y="4508500"/>
            <a:ext cx="635" cy="116205"/>
          </a:xfrm>
          <a:custGeom>
            <a:avLst/>
            <a:gdLst/>
            <a:ahLst/>
            <a:cxnLst/>
            <a:rect l="l" t="t" r="r" b="b"/>
            <a:pathLst>
              <a:path w="635" h="116204">
                <a:moveTo>
                  <a:pt x="253" y="-4762"/>
                </a:moveTo>
                <a:lnTo>
                  <a:pt x="253" y="12045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28" name="object 17928"/>
          <p:cNvSpPr/>
          <p:nvPr/>
        </p:nvSpPr>
        <p:spPr>
          <a:xfrm>
            <a:off x="4958727" y="44524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29" name="object 17929"/>
          <p:cNvSpPr/>
          <p:nvPr/>
        </p:nvSpPr>
        <p:spPr>
          <a:xfrm>
            <a:off x="4958473" y="44067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30" name="object 17930"/>
          <p:cNvSpPr/>
          <p:nvPr/>
        </p:nvSpPr>
        <p:spPr>
          <a:xfrm>
            <a:off x="4961140" y="4629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31" name="object 17931"/>
          <p:cNvSpPr/>
          <p:nvPr/>
        </p:nvSpPr>
        <p:spPr>
          <a:xfrm>
            <a:off x="4961013" y="45704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32" name="object 17932"/>
          <p:cNvSpPr/>
          <p:nvPr/>
        </p:nvSpPr>
        <p:spPr>
          <a:xfrm>
            <a:off x="4962664" y="47021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33" name="object 17933"/>
          <p:cNvSpPr/>
          <p:nvPr/>
        </p:nvSpPr>
        <p:spPr>
          <a:xfrm>
            <a:off x="4963807" y="48417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34" name="object 17934"/>
          <p:cNvSpPr/>
          <p:nvPr/>
        </p:nvSpPr>
        <p:spPr>
          <a:xfrm>
            <a:off x="4963680" y="4763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35" name="object 17935"/>
          <p:cNvSpPr/>
          <p:nvPr/>
        </p:nvSpPr>
        <p:spPr>
          <a:xfrm>
            <a:off x="4963426" y="47235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36" name="object 17936"/>
          <p:cNvSpPr/>
          <p:nvPr/>
        </p:nvSpPr>
        <p:spPr>
          <a:xfrm>
            <a:off x="4963299" y="4682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37" name="object 17937"/>
          <p:cNvSpPr/>
          <p:nvPr/>
        </p:nvSpPr>
        <p:spPr>
          <a:xfrm>
            <a:off x="4963045" y="46605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38" name="object 17938"/>
          <p:cNvSpPr/>
          <p:nvPr/>
        </p:nvSpPr>
        <p:spPr>
          <a:xfrm>
            <a:off x="4962791" y="4636896"/>
            <a:ext cx="635" cy="65405"/>
          </a:xfrm>
          <a:custGeom>
            <a:avLst/>
            <a:gdLst/>
            <a:ahLst/>
            <a:cxnLst/>
            <a:rect l="l" t="t" r="r" b="b"/>
            <a:pathLst>
              <a:path w="635" h="65404">
                <a:moveTo>
                  <a:pt x="254" y="-4762"/>
                </a:moveTo>
                <a:lnTo>
                  <a:pt x="254" y="7004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39" name="object 17939"/>
          <p:cNvSpPr/>
          <p:nvPr/>
        </p:nvSpPr>
        <p:spPr>
          <a:xfrm>
            <a:off x="4962537" y="46236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40" name="object 17940"/>
          <p:cNvSpPr/>
          <p:nvPr/>
        </p:nvSpPr>
        <p:spPr>
          <a:xfrm>
            <a:off x="4962283" y="4613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41" name="object 17941"/>
          <p:cNvSpPr/>
          <p:nvPr/>
        </p:nvSpPr>
        <p:spPr>
          <a:xfrm>
            <a:off x="4962156" y="4598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42" name="object 17942"/>
          <p:cNvSpPr/>
          <p:nvPr/>
        </p:nvSpPr>
        <p:spPr>
          <a:xfrm>
            <a:off x="4961902" y="45695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43" name="object 17943"/>
          <p:cNvSpPr/>
          <p:nvPr/>
        </p:nvSpPr>
        <p:spPr>
          <a:xfrm>
            <a:off x="4961775" y="45546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44" name="object 17944"/>
          <p:cNvSpPr/>
          <p:nvPr/>
        </p:nvSpPr>
        <p:spPr>
          <a:xfrm>
            <a:off x="4961521" y="45204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45" name="object 17945"/>
          <p:cNvSpPr/>
          <p:nvPr/>
        </p:nvSpPr>
        <p:spPr>
          <a:xfrm>
            <a:off x="4961140" y="4504563"/>
            <a:ext cx="635" cy="66040"/>
          </a:xfrm>
          <a:custGeom>
            <a:avLst/>
            <a:gdLst/>
            <a:ahLst/>
            <a:cxnLst/>
            <a:rect l="l" t="t" r="r" b="b"/>
            <a:pathLst>
              <a:path w="635" h="66039">
                <a:moveTo>
                  <a:pt x="317" y="-4762"/>
                </a:moveTo>
                <a:lnTo>
                  <a:pt x="317" y="7067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46" name="object 17946"/>
          <p:cNvSpPr/>
          <p:nvPr/>
        </p:nvSpPr>
        <p:spPr>
          <a:xfrm>
            <a:off x="4960759" y="44786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47" name="object 17947"/>
          <p:cNvSpPr/>
          <p:nvPr/>
        </p:nvSpPr>
        <p:spPr>
          <a:xfrm>
            <a:off x="4960632" y="44575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48" name="object 17948"/>
          <p:cNvSpPr/>
          <p:nvPr/>
        </p:nvSpPr>
        <p:spPr>
          <a:xfrm>
            <a:off x="4960378" y="4452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49" name="object 17949"/>
          <p:cNvSpPr/>
          <p:nvPr/>
        </p:nvSpPr>
        <p:spPr>
          <a:xfrm>
            <a:off x="4960251" y="44359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50" name="object 17950"/>
          <p:cNvSpPr/>
          <p:nvPr/>
        </p:nvSpPr>
        <p:spPr>
          <a:xfrm>
            <a:off x="4959997" y="44128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51" name="object 17951"/>
          <p:cNvSpPr/>
          <p:nvPr/>
        </p:nvSpPr>
        <p:spPr>
          <a:xfrm>
            <a:off x="4959870" y="43942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52" name="object 17952"/>
          <p:cNvSpPr/>
          <p:nvPr/>
        </p:nvSpPr>
        <p:spPr>
          <a:xfrm>
            <a:off x="4958727" y="4386960"/>
            <a:ext cx="1270" cy="20320"/>
          </a:xfrm>
          <a:custGeom>
            <a:avLst/>
            <a:gdLst/>
            <a:ahLst/>
            <a:cxnLst/>
            <a:rect l="l" t="t" r="r" b="b"/>
            <a:pathLst>
              <a:path w="1270" h="20320">
                <a:moveTo>
                  <a:pt x="0" y="19812"/>
                </a:moveTo>
                <a:lnTo>
                  <a:pt x="0" y="0"/>
                </a:lnTo>
                <a:lnTo>
                  <a:pt x="1270" y="0"/>
                </a:lnTo>
                <a:lnTo>
                  <a:pt x="1270" y="72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53" name="object 17953"/>
          <p:cNvSpPr/>
          <p:nvPr/>
        </p:nvSpPr>
        <p:spPr>
          <a:xfrm>
            <a:off x="4958346" y="434390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54" name="object 17954"/>
          <p:cNvSpPr/>
          <p:nvPr/>
        </p:nvSpPr>
        <p:spPr>
          <a:xfrm>
            <a:off x="4958092" y="430047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55" name="object 17955"/>
          <p:cNvSpPr/>
          <p:nvPr/>
        </p:nvSpPr>
        <p:spPr>
          <a:xfrm>
            <a:off x="4944249" y="4289678"/>
            <a:ext cx="14604" cy="40005"/>
          </a:xfrm>
          <a:custGeom>
            <a:avLst/>
            <a:gdLst/>
            <a:ahLst/>
            <a:cxnLst/>
            <a:rect l="l" t="t" r="r" b="b"/>
            <a:pathLst>
              <a:path w="14604" h="40004">
                <a:moveTo>
                  <a:pt x="0" y="39624"/>
                </a:moveTo>
                <a:lnTo>
                  <a:pt x="0" y="0"/>
                </a:lnTo>
                <a:lnTo>
                  <a:pt x="14224" y="0"/>
                </a:lnTo>
                <a:lnTo>
                  <a:pt x="14224" y="107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56" name="object 17956"/>
          <p:cNvSpPr/>
          <p:nvPr/>
        </p:nvSpPr>
        <p:spPr>
          <a:xfrm>
            <a:off x="4943487" y="4207764"/>
            <a:ext cx="8255" cy="100965"/>
          </a:xfrm>
          <a:custGeom>
            <a:avLst/>
            <a:gdLst/>
            <a:ahLst/>
            <a:cxnLst/>
            <a:rect l="l" t="t" r="r" b="b"/>
            <a:pathLst>
              <a:path w="8254" h="100964">
                <a:moveTo>
                  <a:pt x="0" y="100457"/>
                </a:moveTo>
                <a:lnTo>
                  <a:pt x="0" y="0"/>
                </a:lnTo>
                <a:lnTo>
                  <a:pt x="7874" y="0"/>
                </a:lnTo>
                <a:lnTo>
                  <a:pt x="7874" y="819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57" name="object 17957"/>
          <p:cNvSpPr/>
          <p:nvPr/>
        </p:nvSpPr>
        <p:spPr>
          <a:xfrm>
            <a:off x="4898910" y="4186935"/>
            <a:ext cx="48895" cy="90805"/>
          </a:xfrm>
          <a:custGeom>
            <a:avLst/>
            <a:gdLst/>
            <a:ahLst/>
            <a:cxnLst/>
            <a:rect l="l" t="t" r="r" b="b"/>
            <a:pathLst>
              <a:path w="48895" h="90804">
                <a:moveTo>
                  <a:pt x="0" y="90805"/>
                </a:moveTo>
                <a:lnTo>
                  <a:pt x="0" y="0"/>
                </a:lnTo>
                <a:lnTo>
                  <a:pt x="48514" y="0"/>
                </a:lnTo>
                <a:lnTo>
                  <a:pt x="48514" y="208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58" name="object 17958"/>
          <p:cNvSpPr/>
          <p:nvPr/>
        </p:nvSpPr>
        <p:spPr>
          <a:xfrm>
            <a:off x="4964442" y="44521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59" name="object 17959"/>
          <p:cNvSpPr/>
          <p:nvPr/>
        </p:nvSpPr>
        <p:spPr>
          <a:xfrm>
            <a:off x="4964950" y="44977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60" name="object 17960"/>
          <p:cNvSpPr/>
          <p:nvPr/>
        </p:nvSpPr>
        <p:spPr>
          <a:xfrm>
            <a:off x="4964823" y="44617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61" name="object 17961"/>
          <p:cNvSpPr/>
          <p:nvPr/>
        </p:nvSpPr>
        <p:spPr>
          <a:xfrm>
            <a:off x="4965331" y="4446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62" name="object 17962"/>
          <p:cNvSpPr/>
          <p:nvPr/>
        </p:nvSpPr>
        <p:spPr>
          <a:xfrm>
            <a:off x="4964950" y="4401820"/>
            <a:ext cx="635" cy="60325"/>
          </a:xfrm>
          <a:custGeom>
            <a:avLst/>
            <a:gdLst/>
            <a:ahLst/>
            <a:cxnLst/>
            <a:rect l="l" t="t" r="r" b="b"/>
            <a:pathLst>
              <a:path w="635" h="60325">
                <a:moveTo>
                  <a:pt x="254" y="-4762"/>
                </a:moveTo>
                <a:lnTo>
                  <a:pt x="254" y="6470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63" name="object 17963"/>
          <p:cNvSpPr/>
          <p:nvPr/>
        </p:nvSpPr>
        <p:spPr>
          <a:xfrm>
            <a:off x="4964569" y="4367276"/>
            <a:ext cx="635" cy="85090"/>
          </a:xfrm>
          <a:custGeom>
            <a:avLst/>
            <a:gdLst/>
            <a:ahLst/>
            <a:cxnLst/>
            <a:rect l="l" t="t" r="r" b="b"/>
            <a:pathLst>
              <a:path w="635" h="85089">
                <a:moveTo>
                  <a:pt x="317" y="-4762"/>
                </a:moveTo>
                <a:lnTo>
                  <a:pt x="317" y="8959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64" name="object 17964"/>
          <p:cNvSpPr/>
          <p:nvPr/>
        </p:nvSpPr>
        <p:spPr>
          <a:xfrm>
            <a:off x="4964188" y="4190238"/>
            <a:ext cx="635" cy="177165"/>
          </a:xfrm>
          <a:custGeom>
            <a:avLst/>
            <a:gdLst/>
            <a:ahLst/>
            <a:cxnLst/>
            <a:rect l="l" t="t" r="r" b="b"/>
            <a:pathLst>
              <a:path w="635" h="177164">
                <a:moveTo>
                  <a:pt x="317" y="-4762"/>
                </a:moveTo>
                <a:lnTo>
                  <a:pt x="317" y="18180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65" name="object 17965"/>
          <p:cNvSpPr/>
          <p:nvPr/>
        </p:nvSpPr>
        <p:spPr>
          <a:xfrm>
            <a:off x="4966093" y="44485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66" name="object 17966"/>
          <p:cNvSpPr/>
          <p:nvPr/>
        </p:nvSpPr>
        <p:spPr>
          <a:xfrm>
            <a:off x="4965966" y="4372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67" name="object 17967"/>
          <p:cNvSpPr/>
          <p:nvPr/>
        </p:nvSpPr>
        <p:spPr>
          <a:xfrm>
            <a:off x="4966855" y="45626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68" name="object 17968"/>
          <p:cNvSpPr/>
          <p:nvPr/>
        </p:nvSpPr>
        <p:spPr>
          <a:xfrm>
            <a:off x="4966728" y="45125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69" name="object 17969"/>
          <p:cNvSpPr/>
          <p:nvPr/>
        </p:nvSpPr>
        <p:spPr>
          <a:xfrm>
            <a:off x="4967490" y="45598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70" name="object 17970"/>
          <p:cNvSpPr/>
          <p:nvPr/>
        </p:nvSpPr>
        <p:spPr>
          <a:xfrm>
            <a:off x="4967871" y="45424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71" name="object 17971"/>
          <p:cNvSpPr/>
          <p:nvPr/>
        </p:nvSpPr>
        <p:spPr>
          <a:xfrm>
            <a:off x="4967617" y="4503039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190" y="-4762"/>
                </a:moveTo>
                <a:lnTo>
                  <a:pt x="190" y="6153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72" name="object 17972"/>
          <p:cNvSpPr/>
          <p:nvPr/>
        </p:nvSpPr>
        <p:spPr>
          <a:xfrm>
            <a:off x="4968760" y="46050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73" name="object 17973"/>
          <p:cNvSpPr/>
          <p:nvPr/>
        </p:nvSpPr>
        <p:spPr>
          <a:xfrm>
            <a:off x="4969395" y="46321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74" name="object 17974"/>
          <p:cNvSpPr/>
          <p:nvPr/>
        </p:nvSpPr>
        <p:spPr>
          <a:xfrm>
            <a:off x="4969141" y="4586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75" name="object 17975"/>
          <p:cNvSpPr/>
          <p:nvPr/>
        </p:nvSpPr>
        <p:spPr>
          <a:xfrm>
            <a:off x="4968887" y="4537202"/>
            <a:ext cx="635" cy="67945"/>
          </a:xfrm>
          <a:custGeom>
            <a:avLst/>
            <a:gdLst/>
            <a:ahLst/>
            <a:cxnLst/>
            <a:rect l="l" t="t" r="r" b="b"/>
            <a:pathLst>
              <a:path w="635" h="67945">
                <a:moveTo>
                  <a:pt x="253" y="-4762"/>
                </a:moveTo>
                <a:lnTo>
                  <a:pt x="253" y="7258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76" name="object 17976"/>
          <p:cNvSpPr/>
          <p:nvPr/>
        </p:nvSpPr>
        <p:spPr>
          <a:xfrm>
            <a:off x="4968633" y="4515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77" name="object 17977"/>
          <p:cNvSpPr/>
          <p:nvPr/>
        </p:nvSpPr>
        <p:spPr>
          <a:xfrm>
            <a:off x="4968379" y="4512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78" name="object 17978"/>
          <p:cNvSpPr/>
          <p:nvPr/>
        </p:nvSpPr>
        <p:spPr>
          <a:xfrm>
            <a:off x="4969776" y="4509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79" name="object 17979"/>
          <p:cNvSpPr/>
          <p:nvPr/>
        </p:nvSpPr>
        <p:spPr>
          <a:xfrm>
            <a:off x="4968633" y="4483100"/>
            <a:ext cx="1270" cy="29209"/>
          </a:xfrm>
          <a:custGeom>
            <a:avLst/>
            <a:gdLst/>
            <a:ahLst/>
            <a:cxnLst/>
            <a:rect l="l" t="t" r="r" b="b"/>
            <a:pathLst>
              <a:path w="1270" h="29210">
                <a:moveTo>
                  <a:pt x="0" y="28955"/>
                </a:moveTo>
                <a:lnTo>
                  <a:pt x="0" y="0"/>
                </a:lnTo>
                <a:lnTo>
                  <a:pt x="1270" y="0"/>
                </a:lnTo>
                <a:lnTo>
                  <a:pt x="1270" y="264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80" name="object 17980"/>
          <p:cNvSpPr/>
          <p:nvPr/>
        </p:nvSpPr>
        <p:spPr>
          <a:xfrm>
            <a:off x="4968252" y="4453128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507" y="-4762"/>
                </a:moveTo>
                <a:lnTo>
                  <a:pt x="507" y="105092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81" name="object 17981"/>
          <p:cNvSpPr/>
          <p:nvPr/>
        </p:nvSpPr>
        <p:spPr>
          <a:xfrm>
            <a:off x="4967744" y="4443984"/>
            <a:ext cx="1270" cy="59055"/>
          </a:xfrm>
          <a:custGeom>
            <a:avLst/>
            <a:gdLst/>
            <a:ahLst/>
            <a:cxnLst/>
            <a:rect l="l" t="t" r="r" b="b"/>
            <a:pathLst>
              <a:path w="1270" h="59054">
                <a:moveTo>
                  <a:pt x="0" y="59054"/>
                </a:moveTo>
                <a:lnTo>
                  <a:pt x="0" y="0"/>
                </a:lnTo>
                <a:lnTo>
                  <a:pt x="1016" y="0"/>
                </a:lnTo>
                <a:lnTo>
                  <a:pt x="1016" y="91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82" name="object 17982"/>
          <p:cNvSpPr/>
          <p:nvPr/>
        </p:nvSpPr>
        <p:spPr>
          <a:xfrm>
            <a:off x="4967236" y="440207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83" name="object 17983"/>
          <p:cNvSpPr/>
          <p:nvPr/>
        </p:nvSpPr>
        <p:spPr>
          <a:xfrm>
            <a:off x="4966855" y="4393184"/>
            <a:ext cx="1270" cy="119380"/>
          </a:xfrm>
          <a:custGeom>
            <a:avLst/>
            <a:gdLst/>
            <a:ahLst/>
            <a:cxnLst/>
            <a:rect l="l" t="t" r="r" b="b"/>
            <a:pathLst>
              <a:path w="1270" h="119379">
                <a:moveTo>
                  <a:pt x="444" y="-4762"/>
                </a:moveTo>
                <a:lnTo>
                  <a:pt x="444" y="12414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84" name="object 17984"/>
          <p:cNvSpPr/>
          <p:nvPr/>
        </p:nvSpPr>
        <p:spPr>
          <a:xfrm>
            <a:off x="4966474" y="43677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85" name="object 17985"/>
          <p:cNvSpPr/>
          <p:nvPr/>
        </p:nvSpPr>
        <p:spPr>
          <a:xfrm>
            <a:off x="4966093" y="4342765"/>
            <a:ext cx="1270" cy="29845"/>
          </a:xfrm>
          <a:custGeom>
            <a:avLst/>
            <a:gdLst/>
            <a:ahLst/>
            <a:cxnLst/>
            <a:rect l="l" t="t" r="r" b="b"/>
            <a:pathLst>
              <a:path w="1270" h="29845">
                <a:moveTo>
                  <a:pt x="0" y="29463"/>
                </a:moveTo>
                <a:lnTo>
                  <a:pt x="0" y="0"/>
                </a:lnTo>
                <a:lnTo>
                  <a:pt x="889" y="0"/>
                </a:lnTo>
                <a:lnTo>
                  <a:pt x="889" y="2501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86" name="object 17986"/>
          <p:cNvSpPr/>
          <p:nvPr/>
        </p:nvSpPr>
        <p:spPr>
          <a:xfrm>
            <a:off x="4965712" y="430085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87" name="object 17987"/>
          <p:cNvSpPr/>
          <p:nvPr/>
        </p:nvSpPr>
        <p:spPr>
          <a:xfrm>
            <a:off x="4970919" y="46422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88" name="object 17988"/>
          <p:cNvSpPr/>
          <p:nvPr/>
        </p:nvSpPr>
        <p:spPr>
          <a:xfrm>
            <a:off x="4971427" y="46620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89" name="object 17989"/>
          <p:cNvSpPr/>
          <p:nvPr/>
        </p:nvSpPr>
        <p:spPr>
          <a:xfrm>
            <a:off x="4971300" y="46385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90" name="object 17990"/>
          <p:cNvSpPr/>
          <p:nvPr/>
        </p:nvSpPr>
        <p:spPr>
          <a:xfrm>
            <a:off x="4972062" y="46532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91" name="object 17991"/>
          <p:cNvSpPr/>
          <p:nvPr/>
        </p:nvSpPr>
        <p:spPr>
          <a:xfrm>
            <a:off x="4970919" y="4536566"/>
            <a:ext cx="1270" cy="38735"/>
          </a:xfrm>
          <a:custGeom>
            <a:avLst/>
            <a:gdLst/>
            <a:ahLst/>
            <a:cxnLst/>
            <a:rect l="l" t="t" r="r" b="b"/>
            <a:pathLst>
              <a:path w="1270" h="38735">
                <a:moveTo>
                  <a:pt x="0" y="38480"/>
                </a:moveTo>
                <a:lnTo>
                  <a:pt x="0" y="0"/>
                </a:lnTo>
                <a:lnTo>
                  <a:pt x="1143" y="0"/>
                </a:lnTo>
                <a:lnTo>
                  <a:pt x="1143" y="3695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92" name="object 17992"/>
          <p:cNvSpPr/>
          <p:nvPr/>
        </p:nvSpPr>
        <p:spPr>
          <a:xfrm>
            <a:off x="4972443" y="46822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93" name="object 17993"/>
          <p:cNvSpPr/>
          <p:nvPr/>
        </p:nvSpPr>
        <p:spPr>
          <a:xfrm>
            <a:off x="4974348" y="46687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94" name="object 17994"/>
          <p:cNvSpPr/>
          <p:nvPr/>
        </p:nvSpPr>
        <p:spPr>
          <a:xfrm>
            <a:off x="4973840" y="4617339"/>
            <a:ext cx="635" cy="37465"/>
          </a:xfrm>
          <a:custGeom>
            <a:avLst/>
            <a:gdLst/>
            <a:ahLst/>
            <a:cxnLst/>
            <a:rect l="l" t="t" r="r" b="b"/>
            <a:pathLst>
              <a:path w="635" h="37464">
                <a:moveTo>
                  <a:pt x="0" y="37211"/>
                </a:moveTo>
                <a:lnTo>
                  <a:pt x="0" y="0"/>
                </a:lnTo>
                <a:lnTo>
                  <a:pt x="508" y="0"/>
                </a:lnTo>
                <a:lnTo>
                  <a:pt x="508" y="110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95" name="object 17995"/>
          <p:cNvSpPr/>
          <p:nvPr/>
        </p:nvSpPr>
        <p:spPr>
          <a:xfrm>
            <a:off x="4974729" y="46015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96" name="object 17996"/>
          <p:cNvSpPr/>
          <p:nvPr/>
        </p:nvSpPr>
        <p:spPr>
          <a:xfrm>
            <a:off x="4974094" y="4590541"/>
            <a:ext cx="1270" cy="27305"/>
          </a:xfrm>
          <a:custGeom>
            <a:avLst/>
            <a:gdLst/>
            <a:ahLst/>
            <a:cxnLst/>
            <a:rect l="l" t="t" r="r" b="b"/>
            <a:pathLst>
              <a:path w="1270" h="27304">
                <a:moveTo>
                  <a:pt x="0" y="26797"/>
                </a:moveTo>
                <a:lnTo>
                  <a:pt x="0" y="0"/>
                </a:lnTo>
                <a:lnTo>
                  <a:pt x="762" y="0"/>
                </a:lnTo>
                <a:lnTo>
                  <a:pt x="762" y="110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97" name="object 17997"/>
          <p:cNvSpPr/>
          <p:nvPr/>
        </p:nvSpPr>
        <p:spPr>
          <a:xfrm>
            <a:off x="4973332" y="4579492"/>
            <a:ext cx="1270" cy="38735"/>
          </a:xfrm>
          <a:custGeom>
            <a:avLst/>
            <a:gdLst/>
            <a:ahLst/>
            <a:cxnLst/>
            <a:rect l="l" t="t" r="r" b="b"/>
            <a:pathLst>
              <a:path w="1270" h="38735">
                <a:moveTo>
                  <a:pt x="0" y="38353"/>
                </a:moveTo>
                <a:lnTo>
                  <a:pt x="0" y="0"/>
                </a:lnTo>
                <a:lnTo>
                  <a:pt x="1143" y="0"/>
                </a:lnTo>
                <a:lnTo>
                  <a:pt x="1143" y="1104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98" name="object 17998"/>
          <p:cNvSpPr/>
          <p:nvPr/>
        </p:nvSpPr>
        <p:spPr>
          <a:xfrm>
            <a:off x="4972697" y="4555490"/>
            <a:ext cx="1270" cy="26034"/>
          </a:xfrm>
          <a:custGeom>
            <a:avLst/>
            <a:gdLst/>
            <a:ahLst/>
            <a:cxnLst/>
            <a:rect l="l" t="t" r="r" b="b"/>
            <a:pathLst>
              <a:path w="1270" h="26035">
                <a:moveTo>
                  <a:pt x="0" y="25780"/>
                </a:moveTo>
                <a:lnTo>
                  <a:pt x="0" y="0"/>
                </a:lnTo>
                <a:lnTo>
                  <a:pt x="1270" y="0"/>
                </a:lnTo>
                <a:lnTo>
                  <a:pt x="1270" y="240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99" name="object 17999"/>
          <p:cNvSpPr/>
          <p:nvPr/>
        </p:nvSpPr>
        <p:spPr>
          <a:xfrm>
            <a:off x="4975745" y="46069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00" name="object 18000"/>
          <p:cNvSpPr/>
          <p:nvPr/>
        </p:nvSpPr>
        <p:spPr>
          <a:xfrm>
            <a:off x="4975491" y="45565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01" name="object 18001"/>
          <p:cNvSpPr/>
          <p:nvPr/>
        </p:nvSpPr>
        <p:spPr>
          <a:xfrm>
            <a:off x="4976571" y="4522533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9400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02" name="object 18002"/>
          <p:cNvSpPr/>
          <p:nvPr/>
        </p:nvSpPr>
        <p:spPr>
          <a:xfrm>
            <a:off x="4977396" y="47053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03" name="object 18003"/>
          <p:cNvSpPr/>
          <p:nvPr/>
        </p:nvSpPr>
        <p:spPr>
          <a:xfrm>
            <a:off x="4977523" y="4678426"/>
            <a:ext cx="635" cy="27305"/>
          </a:xfrm>
          <a:custGeom>
            <a:avLst/>
            <a:gdLst/>
            <a:ahLst/>
            <a:cxnLst/>
            <a:rect l="l" t="t" r="r" b="b"/>
            <a:pathLst>
              <a:path w="635" h="27304">
                <a:moveTo>
                  <a:pt x="0" y="26924"/>
                </a:moveTo>
                <a:lnTo>
                  <a:pt x="0" y="0"/>
                </a:lnTo>
                <a:lnTo>
                  <a:pt x="381" y="0"/>
                </a:lnTo>
                <a:lnTo>
                  <a:pt x="381" y="176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04" name="object 18004"/>
          <p:cNvSpPr/>
          <p:nvPr/>
        </p:nvSpPr>
        <p:spPr>
          <a:xfrm>
            <a:off x="4977142" y="4663566"/>
            <a:ext cx="635" cy="33655"/>
          </a:xfrm>
          <a:custGeom>
            <a:avLst/>
            <a:gdLst/>
            <a:ahLst/>
            <a:cxnLst/>
            <a:rect l="l" t="t" r="r" b="b"/>
            <a:pathLst>
              <a:path w="635" h="33654">
                <a:moveTo>
                  <a:pt x="0" y="33147"/>
                </a:moveTo>
                <a:lnTo>
                  <a:pt x="0" y="0"/>
                </a:lnTo>
                <a:lnTo>
                  <a:pt x="508" y="0"/>
                </a:lnTo>
                <a:lnTo>
                  <a:pt x="508" y="148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05" name="object 18005"/>
          <p:cNvSpPr/>
          <p:nvPr/>
        </p:nvSpPr>
        <p:spPr>
          <a:xfrm>
            <a:off x="4976380" y="4638547"/>
            <a:ext cx="1270" cy="26034"/>
          </a:xfrm>
          <a:custGeom>
            <a:avLst/>
            <a:gdLst/>
            <a:ahLst/>
            <a:cxnLst/>
            <a:rect l="l" t="t" r="r" b="b"/>
            <a:pathLst>
              <a:path w="1270" h="26035">
                <a:moveTo>
                  <a:pt x="0" y="25908"/>
                </a:moveTo>
                <a:lnTo>
                  <a:pt x="0" y="0"/>
                </a:lnTo>
                <a:lnTo>
                  <a:pt x="762" y="0"/>
                </a:lnTo>
                <a:lnTo>
                  <a:pt x="762" y="22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06" name="object 18006"/>
          <p:cNvSpPr/>
          <p:nvPr/>
        </p:nvSpPr>
        <p:spPr>
          <a:xfrm>
            <a:off x="4978539" y="4667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07" name="object 18007"/>
          <p:cNvSpPr/>
          <p:nvPr/>
        </p:nvSpPr>
        <p:spPr>
          <a:xfrm>
            <a:off x="4978285" y="4620386"/>
            <a:ext cx="635" cy="56515"/>
          </a:xfrm>
          <a:custGeom>
            <a:avLst/>
            <a:gdLst/>
            <a:ahLst/>
            <a:cxnLst/>
            <a:rect l="l" t="t" r="r" b="b"/>
            <a:pathLst>
              <a:path w="635" h="56514">
                <a:moveTo>
                  <a:pt x="190" y="-4762"/>
                </a:moveTo>
                <a:lnTo>
                  <a:pt x="190" y="6089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08" name="object 18008"/>
          <p:cNvSpPr/>
          <p:nvPr/>
        </p:nvSpPr>
        <p:spPr>
          <a:xfrm>
            <a:off x="4976761" y="4610227"/>
            <a:ext cx="1905" cy="28575"/>
          </a:xfrm>
          <a:custGeom>
            <a:avLst/>
            <a:gdLst/>
            <a:ahLst/>
            <a:cxnLst/>
            <a:rect l="l" t="t" r="r" b="b"/>
            <a:pathLst>
              <a:path w="1904" h="28575">
                <a:moveTo>
                  <a:pt x="0" y="28321"/>
                </a:moveTo>
                <a:lnTo>
                  <a:pt x="0" y="0"/>
                </a:lnTo>
                <a:lnTo>
                  <a:pt x="1651" y="0"/>
                </a:lnTo>
                <a:lnTo>
                  <a:pt x="1651" y="101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09" name="object 18009"/>
          <p:cNvSpPr/>
          <p:nvPr/>
        </p:nvSpPr>
        <p:spPr>
          <a:xfrm>
            <a:off x="4978920" y="4592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10" name="object 18010"/>
          <p:cNvSpPr/>
          <p:nvPr/>
        </p:nvSpPr>
        <p:spPr>
          <a:xfrm>
            <a:off x="4979301" y="4621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11" name="object 18011"/>
          <p:cNvSpPr/>
          <p:nvPr/>
        </p:nvSpPr>
        <p:spPr>
          <a:xfrm>
            <a:off x="4979936" y="46335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12" name="object 18012"/>
          <p:cNvSpPr/>
          <p:nvPr/>
        </p:nvSpPr>
        <p:spPr>
          <a:xfrm>
            <a:off x="4979682" y="46074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13" name="object 18013"/>
          <p:cNvSpPr/>
          <p:nvPr/>
        </p:nvSpPr>
        <p:spPr>
          <a:xfrm>
            <a:off x="4980444" y="46429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14" name="object 18014"/>
          <p:cNvSpPr/>
          <p:nvPr/>
        </p:nvSpPr>
        <p:spPr>
          <a:xfrm>
            <a:off x="4980317" y="4596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15" name="object 18015"/>
          <p:cNvSpPr/>
          <p:nvPr/>
        </p:nvSpPr>
        <p:spPr>
          <a:xfrm>
            <a:off x="4979809" y="4582159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5273"/>
                </a:moveTo>
                <a:lnTo>
                  <a:pt x="0" y="0"/>
                </a:lnTo>
                <a:lnTo>
                  <a:pt x="635" y="0"/>
                </a:lnTo>
                <a:lnTo>
                  <a:pt x="635" y="142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16" name="object 18016"/>
          <p:cNvSpPr/>
          <p:nvPr/>
        </p:nvSpPr>
        <p:spPr>
          <a:xfrm>
            <a:off x="4979428" y="4575683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0" y="45720"/>
                </a:moveTo>
                <a:lnTo>
                  <a:pt x="0" y="0"/>
                </a:lnTo>
                <a:lnTo>
                  <a:pt x="635" y="0"/>
                </a:lnTo>
                <a:lnTo>
                  <a:pt x="635" y="6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17" name="object 18017"/>
          <p:cNvSpPr/>
          <p:nvPr/>
        </p:nvSpPr>
        <p:spPr>
          <a:xfrm>
            <a:off x="4979047" y="4550283"/>
            <a:ext cx="1270" cy="41910"/>
          </a:xfrm>
          <a:custGeom>
            <a:avLst/>
            <a:gdLst/>
            <a:ahLst/>
            <a:cxnLst/>
            <a:rect l="l" t="t" r="r" b="b"/>
            <a:pathLst>
              <a:path w="1270" h="41910">
                <a:moveTo>
                  <a:pt x="0" y="41783"/>
                </a:moveTo>
                <a:lnTo>
                  <a:pt x="0" y="0"/>
                </a:lnTo>
                <a:lnTo>
                  <a:pt x="762" y="0"/>
                </a:lnTo>
                <a:lnTo>
                  <a:pt x="762" y="254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18" name="object 18018"/>
          <p:cNvSpPr/>
          <p:nvPr/>
        </p:nvSpPr>
        <p:spPr>
          <a:xfrm>
            <a:off x="4977650" y="4529328"/>
            <a:ext cx="1905" cy="81280"/>
          </a:xfrm>
          <a:custGeom>
            <a:avLst/>
            <a:gdLst/>
            <a:ahLst/>
            <a:cxnLst/>
            <a:rect l="l" t="t" r="r" b="b"/>
            <a:pathLst>
              <a:path w="1904" h="81279">
                <a:moveTo>
                  <a:pt x="0" y="80899"/>
                </a:moveTo>
                <a:lnTo>
                  <a:pt x="0" y="0"/>
                </a:lnTo>
                <a:lnTo>
                  <a:pt x="1778" y="0"/>
                </a:lnTo>
                <a:lnTo>
                  <a:pt x="1778" y="209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19" name="object 18019"/>
          <p:cNvSpPr/>
          <p:nvPr/>
        </p:nvSpPr>
        <p:spPr>
          <a:xfrm>
            <a:off x="4975618" y="4504563"/>
            <a:ext cx="3175" cy="52069"/>
          </a:xfrm>
          <a:custGeom>
            <a:avLst/>
            <a:gdLst/>
            <a:ahLst/>
            <a:cxnLst/>
            <a:rect l="l" t="t" r="r" b="b"/>
            <a:pathLst>
              <a:path w="3175" h="52070">
                <a:moveTo>
                  <a:pt x="0" y="51942"/>
                </a:moveTo>
                <a:lnTo>
                  <a:pt x="0" y="0"/>
                </a:lnTo>
                <a:lnTo>
                  <a:pt x="2921" y="0"/>
                </a:lnTo>
                <a:lnTo>
                  <a:pt x="2921" y="247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20" name="object 18020"/>
          <p:cNvSpPr/>
          <p:nvPr/>
        </p:nvSpPr>
        <p:spPr>
          <a:xfrm>
            <a:off x="4973332" y="4486402"/>
            <a:ext cx="3810" cy="69215"/>
          </a:xfrm>
          <a:custGeom>
            <a:avLst/>
            <a:gdLst/>
            <a:ahLst/>
            <a:cxnLst/>
            <a:rect l="l" t="t" r="r" b="b"/>
            <a:pathLst>
              <a:path w="3810" h="69214">
                <a:moveTo>
                  <a:pt x="0" y="69087"/>
                </a:moveTo>
                <a:lnTo>
                  <a:pt x="0" y="0"/>
                </a:lnTo>
                <a:lnTo>
                  <a:pt x="3682" y="0"/>
                </a:lnTo>
                <a:lnTo>
                  <a:pt x="3682" y="181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21" name="object 18021"/>
          <p:cNvSpPr/>
          <p:nvPr/>
        </p:nvSpPr>
        <p:spPr>
          <a:xfrm>
            <a:off x="4971046" y="4469384"/>
            <a:ext cx="4445" cy="58419"/>
          </a:xfrm>
          <a:custGeom>
            <a:avLst/>
            <a:gdLst/>
            <a:ahLst/>
            <a:cxnLst/>
            <a:rect l="l" t="t" r="r" b="b"/>
            <a:pathLst>
              <a:path w="4445" h="58420">
                <a:moveTo>
                  <a:pt x="0" y="57912"/>
                </a:moveTo>
                <a:lnTo>
                  <a:pt x="0" y="0"/>
                </a:lnTo>
                <a:lnTo>
                  <a:pt x="4191" y="0"/>
                </a:lnTo>
                <a:lnTo>
                  <a:pt x="4191" y="170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22" name="object 18022"/>
          <p:cNvSpPr/>
          <p:nvPr/>
        </p:nvSpPr>
        <p:spPr>
          <a:xfrm>
            <a:off x="4970284" y="4391405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794" y="0"/>
                </a:lnTo>
                <a:lnTo>
                  <a:pt x="2794" y="779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23" name="object 18023"/>
          <p:cNvSpPr/>
          <p:nvPr/>
        </p:nvSpPr>
        <p:spPr>
          <a:xfrm>
            <a:off x="4970157" y="4373117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1828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24" name="object 18024"/>
          <p:cNvSpPr/>
          <p:nvPr/>
        </p:nvSpPr>
        <p:spPr>
          <a:xfrm>
            <a:off x="4981206" y="45634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25" name="object 18025"/>
          <p:cNvSpPr/>
          <p:nvPr/>
        </p:nvSpPr>
        <p:spPr>
          <a:xfrm>
            <a:off x="4981079" y="45200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26" name="object 18026"/>
          <p:cNvSpPr/>
          <p:nvPr/>
        </p:nvSpPr>
        <p:spPr>
          <a:xfrm>
            <a:off x="4980825" y="44794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27" name="object 18027"/>
          <p:cNvSpPr/>
          <p:nvPr/>
        </p:nvSpPr>
        <p:spPr>
          <a:xfrm>
            <a:off x="4981587" y="4462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28" name="object 18028"/>
          <p:cNvSpPr/>
          <p:nvPr/>
        </p:nvSpPr>
        <p:spPr>
          <a:xfrm>
            <a:off x="4980952" y="4424553"/>
            <a:ext cx="1270" cy="55244"/>
          </a:xfrm>
          <a:custGeom>
            <a:avLst/>
            <a:gdLst/>
            <a:ahLst/>
            <a:cxnLst/>
            <a:rect l="l" t="t" r="r" b="b"/>
            <a:pathLst>
              <a:path w="1270" h="55245">
                <a:moveTo>
                  <a:pt x="0" y="54863"/>
                </a:moveTo>
                <a:lnTo>
                  <a:pt x="0" y="0"/>
                </a:lnTo>
                <a:lnTo>
                  <a:pt x="762" y="0"/>
                </a:lnTo>
                <a:lnTo>
                  <a:pt x="762" y="377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29" name="object 18029"/>
          <p:cNvSpPr/>
          <p:nvPr/>
        </p:nvSpPr>
        <p:spPr>
          <a:xfrm>
            <a:off x="4981968" y="45580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30" name="object 18030"/>
          <p:cNvSpPr/>
          <p:nvPr/>
        </p:nvSpPr>
        <p:spPr>
          <a:xfrm>
            <a:off x="4982349" y="4609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31" name="object 18031"/>
          <p:cNvSpPr/>
          <p:nvPr/>
        </p:nvSpPr>
        <p:spPr>
          <a:xfrm>
            <a:off x="4982984" y="46493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32" name="object 18032"/>
          <p:cNvSpPr/>
          <p:nvPr/>
        </p:nvSpPr>
        <p:spPr>
          <a:xfrm>
            <a:off x="4983492" y="46603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33" name="object 18033"/>
          <p:cNvSpPr/>
          <p:nvPr/>
        </p:nvSpPr>
        <p:spPr>
          <a:xfrm>
            <a:off x="4983365" y="4620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34" name="object 18034"/>
          <p:cNvSpPr/>
          <p:nvPr/>
        </p:nvSpPr>
        <p:spPr>
          <a:xfrm>
            <a:off x="4982984" y="4610353"/>
            <a:ext cx="635" cy="39370"/>
          </a:xfrm>
          <a:custGeom>
            <a:avLst/>
            <a:gdLst/>
            <a:ahLst/>
            <a:cxnLst/>
            <a:rect l="l" t="t" r="r" b="b"/>
            <a:pathLst>
              <a:path w="635" h="39370">
                <a:moveTo>
                  <a:pt x="0" y="38988"/>
                </a:moveTo>
                <a:lnTo>
                  <a:pt x="0" y="0"/>
                </a:lnTo>
                <a:lnTo>
                  <a:pt x="508" y="0"/>
                </a:lnTo>
                <a:lnTo>
                  <a:pt x="508" y="105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35" name="object 18035"/>
          <p:cNvSpPr/>
          <p:nvPr/>
        </p:nvSpPr>
        <p:spPr>
          <a:xfrm>
            <a:off x="4982730" y="45929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36" name="object 18036"/>
          <p:cNvSpPr/>
          <p:nvPr/>
        </p:nvSpPr>
        <p:spPr>
          <a:xfrm>
            <a:off x="4982476" y="4561713"/>
            <a:ext cx="635" cy="48260"/>
          </a:xfrm>
          <a:custGeom>
            <a:avLst/>
            <a:gdLst/>
            <a:ahLst/>
            <a:cxnLst/>
            <a:rect l="l" t="t" r="r" b="b"/>
            <a:pathLst>
              <a:path w="635" h="48260">
                <a:moveTo>
                  <a:pt x="253" y="-4762"/>
                </a:moveTo>
                <a:lnTo>
                  <a:pt x="253" y="5251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37" name="object 18037"/>
          <p:cNvSpPr/>
          <p:nvPr/>
        </p:nvSpPr>
        <p:spPr>
          <a:xfrm>
            <a:off x="4984127" y="45751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38" name="object 18038"/>
          <p:cNvSpPr/>
          <p:nvPr/>
        </p:nvSpPr>
        <p:spPr>
          <a:xfrm>
            <a:off x="4983873" y="45490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39" name="object 18039"/>
          <p:cNvSpPr/>
          <p:nvPr/>
        </p:nvSpPr>
        <p:spPr>
          <a:xfrm>
            <a:off x="4982730" y="4516882"/>
            <a:ext cx="1270" cy="45085"/>
          </a:xfrm>
          <a:custGeom>
            <a:avLst/>
            <a:gdLst/>
            <a:ahLst/>
            <a:cxnLst/>
            <a:rect l="l" t="t" r="r" b="b"/>
            <a:pathLst>
              <a:path w="1270" h="45085">
                <a:moveTo>
                  <a:pt x="0" y="44830"/>
                </a:moveTo>
                <a:lnTo>
                  <a:pt x="0" y="0"/>
                </a:lnTo>
                <a:lnTo>
                  <a:pt x="1270" y="0"/>
                </a:lnTo>
                <a:lnTo>
                  <a:pt x="1270" y="321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40" name="object 18040"/>
          <p:cNvSpPr/>
          <p:nvPr/>
        </p:nvSpPr>
        <p:spPr>
          <a:xfrm>
            <a:off x="4982095" y="4477765"/>
            <a:ext cx="1270" cy="80645"/>
          </a:xfrm>
          <a:custGeom>
            <a:avLst/>
            <a:gdLst/>
            <a:ahLst/>
            <a:cxnLst/>
            <a:rect l="l" t="t" r="r" b="b"/>
            <a:pathLst>
              <a:path w="1270" h="80645">
                <a:moveTo>
                  <a:pt x="0" y="80263"/>
                </a:moveTo>
                <a:lnTo>
                  <a:pt x="0" y="0"/>
                </a:lnTo>
                <a:lnTo>
                  <a:pt x="1270" y="0"/>
                </a:lnTo>
                <a:lnTo>
                  <a:pt x="1270" y="391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41" name="object 18041"/>
          <p:cNvSpPr/>
          <p:nvPr/>
        </p:nvSpPr>
        <p:spPr>
          <a:xfrm>
            <a:off x="4985270" y="45937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42" name="object 18042"/>
          <p:cNvSpPr/>
          <p:nvPr/>
        </p:nvSpPr>
        <p:spPr>
          <a:xfrm>
            <a:off x="4985016" y="45783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43" name="object 18043"/>
          <p:cNvSpPr/>
          <p:nvPr/>
        </p:nvSpPr>
        <p:spPr>
          <a:xfrm>
            <a:off x="4984889" y="45562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44" name="object 18044"/>
          <p:cNvSpPr/>
          <p:nvPr/>
        </p:nvSpPr>
        <p:spPr>
          <a:xfrm>
            <a:off x="4984635" y="45347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45" name="object 18045"/>
          <p:cNvSpPr/>
          <p:nvPr/>
        </p:nvSpPr>
        <p:spPr>
          <a:xfrm>
            <a:off x="4984508" y="44776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46" name="object 18046"/>
          <p:cNvSpPr/>
          <p:nvPr/>
        </p:nvSpPr>
        <p:spPr>
          <a:xfrm>
            <a:off x="4986159" y="45882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47" name="object 18047"/>
          <p:cNvSpPr/>
          <p:nvPr/>
        </p:nvSpPr>
        <p:spPr>
          <a:xfrm>
            <a:off x="4987302" y="47143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48" name="object 18048"/>
          <p:cNvSpPr/>
          <p:nvPr/>
        </p:nvSpPr>
        <p:spPr>
          <a:xfrm>
            <a:off x="4987937" y="47447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49" name="object 18049"/>
          <p:cNvSpPr/>
          <p:nvPr/>
        </p:nvSpPr>
        <p:spPr>
          <a:xfrm>
            <a:off x="4987683" y="46978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50" name="object 18050"/>
          <p:cNvSpPr/>
          <p:nvPr/>
        </p:nvSpPr>
        <p:spPr>
          <a:xfrm>
            <a:off x="4987175" y="46601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51" name="object 18051"/>
          <p:cNvSpPr/>
          <p:nvPr/>
        </p:nvSpPr>
        <p:spPr>
          <a:xfrm>
            <a:off x="4986921" y="46462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52" name="object 18052"/>
          <p:cNvSpPr/>
          <p:nvPr/>
        </p:nvSpPr>
        <p:spPr>
          <a:xfrm>
            <a:off x="4986794" y="46320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53" name="object 18053"/>
          <p:cNvSpPr/>
          <p:nvPr/>
        </p:nvSpPr>
        <p:spPr>
          <a:xfrm>
            <a:off x="4986540" y="46088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54" name="object 18054"/>
          <p:cNvSpPr/>
          <p:nvPr/>
        </p:nvSpPr>
        <p:spPr>
          <a:xfrm>
            <a:off x="4988318" y="4703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55" name="object 18055"/>
          <p:cNvSpPr/>
          <p:nvPr/>
        </p:nvSpPr>
        <p:spPr>
          <a:xfrm>
            <a:off x="4988699" y="46589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56" name="object 18056"/>
          <p:cNvSpPr/>
          <p:nvPr/>
        </p:nvSpPr>
        <p:spPr>
          <a:xfrm>
            <a:off x="4988064" y="4624895"/>
            <a:ext cx="0" cy="94615"/>
          </a:xfrm>
          <a:custGeom>
            <a:avLst/>
            <a:gdLst/>
            <a:ahLst/>
            <a:cxnLst/>
            <a:rect l="l" t="t" r="r" b="b"/>
            <a:pathLst>
              <a:path h="94614">
                <a:moveTo>
                  <a:pt x="0" y="0"/>
                </a:moveTo>
                <a:lnTo>
                  <a:pt x="0" y="94234"/>
                </a:lnTo>
              </a:path>
            </a:pathLst>
          </a:custGeom>
          <a:ln w="107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57" name="object 18057"/>
          <p:cNvSpPr/>
          <p:nvPr/>
        </p:nvSpPr>
        <p:spPr>
          <a:xfrm>
            <a:off x="4989207" y="47472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58" name="object 18058"/>
          <p:cNvSpPr/>
          <p:nvPr/>
        </p:nvSpPr>
        <p:spPr>
          <a:xfrm>
            <a:off x="4989842" y="4752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59" name="object 18059"/>
          <p:cNvSpPr/>
          <p:nvPr/>
        </p:nvSpPr>
        <p:spPr>
          <a:xfrm>
            <a:off x="4989588" y="47227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60" name="object 18060"/>
          <p:cNvSpPr/>
          <p:nvPr/>
        </p:nvSpPr>
        <p:spPr>
          <a:xfrm>
            <a:off x="4989334" y="4693030"/>
            <a:ext cx="635" cy="54610"/>
          </a:xfrm>
          <a:custGeom>
            <a:avLst/>
            <a:gdLst/>
            <a:ahLst/>
            <a:cxnLst/>
            <a:rect l="l" t="t" r="r" b="b"/>
            <a:pathLst>
              <a:path w="635" h="54610">
                <a:moveTo>
                  <a:pt x="190" y="-4762"/>
                </a:moveTo>
                <a:lnTo>
                  <a:pt x="190" y="5899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61" name="object 18061"/>
          <p:cNvSpPr/>
          <p:nvPr/>
        </p:nvSpPr>
        <p:spPr>
          <a:xfrm>
            <a:off x="4989080" y="4682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62" name="object 18062"/>
          <p:cNvSpPr/>
          <p:nvPr/>
        </p:nvSpPr>
        <p:spPr>
          <a:xfrm>
            <a:off x="4990223" y="46808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63" name="object 18063"/>
          <p:cNvSpPr/>
          <p:nvPr/>
        </p:nvSpPr>
        <p:spPr>
          <a:xfrm>
            <a:off x="4989334" y="4653915"/>
            <a:ext cx="1270" cy="28575"/>
          </a:xfrm>
          <a:custGeom>
            <a:avLst/>
            <a:gdLst/>
            <a:ahLst/>
            <a:cxnLst/>
            <a:rect l="l" t="t" r="r" b="b"/>
            <a:pathLst>
              <a:path w="1270" h="28575">
                <a:moveTo>
                  <a:pt x="0" y="28448"/>
                </a:moveTo>
                <a:lnTo>
                  <a:pt x="0" y="0"/>
                </a:lnTo>
                <a:lnTo>
                  <a:pt x="889" y="0"/>
                </a:lnTo>
                <a:lnTo>
                  <a:pt x="889" y="269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64" name="object 18064"/>
          <p:cNvSpPr/>
          <p:nvPr/>
        </p:nvSpPr>
        <p:spPr>
          <a:xfrm>
            <a:off x="4990604" y="46356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65" name="object 18065"/>
          <p:cNvSpPr/>
          <p:nvPr/>
        </p:nvSpPr>
        <p:spPr>
          <a:xfrm>
            <a:off x="4989715" y="4615688"/>
            <a:ext cx="1270" cy="38735"/>
          </a:xfrm>
          <a:custGeom>
            <a:avLst/>
            <a:gdLst/>
            <a:ahLst/>
            <a:cxnLst/>
            <a:rect l="l" t="t" r="r" b="b"/>
            <a:pathLst>
              <a:path w="1270" h="38735">
                <a:moveTo>
                  <a:pt x="0" y="38226"/>
                </a:moveTo>
                <a:lnTo>
                  <a:pt x="0" y="0"/>
                </a:lnTo>
                <a:lnTo>
                  <a:pt x="889" y="0"/>
                </a:lnTo>
                <a:lnTo>
                  <a:pt x="889" y="199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66" name="object 18066"/>
          <p:cNvSpPr/>
          <p:nvPr/>
        </p:nvSpPr>
        <p:spPr>
          <a:xfrm>
            <a:off x="4988572" y="4606416"/>
            <a:ext cx="1905" cy="23495"/>
          </a:xfrm>
          <a:custGeom>
            <a:avLst/>
            <a:gdLst/>
            <a:ahLst/>
            <a:cxnLst/>
            <a:rect l="l" t="t" r="r" b="b"/>
            <a:pathLst>
              <a:path w="1904" h="23495">
                <a:moveTo>
                  <a:pt x="0" y="23240"/>
                </a:moveTo>
                <a:lnTo>
                  <a:pt x="0" y="0"/>
                </a:lnTo>
                <a:lnTo>
                  <a:pt x="1651" y="0"/>
                </a:lnTo>
                <a:lnTo>
                  <a:pt x="1651" y="92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67" name="object 18067"/>
          <p:cNvSpPr/>
          <p:nvPr/>
        </p:nvSpPr>
        <p:spPr>
          <a:xfrm>
            <a:off x="4986794" y="4579746"/>
            <a:ext cx="2540" cy="29209"/>
          </a:xfrm>
          <a:custGeom>
            <a:avLst/>
            <a:gdLst/>
            <a:ahLst/>
            <a:cxnLst/>
            <a:rect l="l" t="t" r="r" b="b"/>
            <a:pathLst>
              <a:path w="2539" h="29210">
                <a:moveTo>
                  <a:pt x="0" y="29083"/>
                </a:moveTo>
                <a:lnTo>
                  <a:pt x="0" y="0"/>
                </a:lnTo>
                <a:lnTo>
                  <a:pt x="2540" y="0"/>
                </a:lnTo>
                <a:lnTo>
                  <a:pt x="2540" y="266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68" name="object 18068"/>
          <p:cNvSpPr/>
          <p:nvPr/>
        </p:nvSpPr>
        <p:spPr>
          <a:xfrm>
            <a:off x="4986286" y="4552569"/>
            <a:ext cx="1905" cy="36195"/>
          </a:xfrm>
          <a:custGeom>
            <a:avLst/>
            <a:gdLst/>
            <a:ahLst/>
            <a:cxnLst/>
            <a:rect l="l" t="t" r="r" b="b"/>
            <a:pathLst>
              <a:path w="1904" h="36195">
                <a:moveTo>
                  <a:pt x="0" y="35687"/>
                </a:moveTo>
                <a:lnTo>
                  <a:pt x="0" y="0"/>
                </a:lnTo>
                <a:lnTo>
                  <a:pt x="1778" y="0"/>
                </a:lnTo>
                <a:lnTo>
                  <a:pt x="1778" y="271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69" name="object 18069"/>
          <p:cNvSpPr/>
          <p:nvPr/>
        </p:nvSpPr>
        <p:spPr>
          <a:xfrm>
            <a:off x="4986032" y="453923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33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70" name="object 18070"/>
          <p:cNvSpPr/>
          <p:nvPr/>
        </p:nvSpPr>
        <p:spPr>
          <a:xfrm>
            <a:off x="4985778" y="452856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71" name="object 18071"/>
          <p:cNvSpPr/>
          <p:nvPr/>
        </p:nvSpPr>
        <p:spPr>
          <a:xfrm>
            <a:off x="4985651" y="44672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72" name="object 18072"/>
          <p:cNvSpPr/>
          <p:nvPr/>
        </p:nvSpPr>
        <p:spPr>
          <a:xfrm>
            <a:off x="4984635" y="4459096"/>
            <a:ext cx="1270" cy="19050"/>
          </a:xfrm>
          <a:custGeom>
            <a:avLst/>
            <a:gdLst/>
            <a:ahLst/>
            <a:cxnLst/>
            <a:rect l="l" t="t" r="r" b="b"/>
            <a:pathLst>
              <a:path w="1270" h="19050">
                <a:moveTo>
                  <a:pt x="0" y="18541"/>
                </a:moveTo>
                <a:lnTo>
                  <a:pt x="0" y="0"/>
                </a:lnTo>
                <a:lnTo>
                  <a:pt x="1270" y="0"/>
                </a:lnTo>
                <a:lnTo>
                  <a:pt x="1270" y="8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73" name="object 18073"/>
          <p:cNvSpPr/>
          <p:nvPr/>
        </p:nvSpPr>
        <p:spPr>
          <a:xfrm>
            <a:off x="4982730" y="4392548"/>
            <a:ext cx="2540" cy="85725"/>
          </a:xfrm>
          <a:custGeom>
            <a:avLst/>
            <a:gdLst/>
            <a:ahLst/>
            <a:cxnLst/>
            <a:rect l="l" t="t" r="r" b="b"/>
            <a:pathLst>
              <a:path w="2539" h="85725">
                <a:moveTo>
                  <a:pt x="0" y="85216"/>
                </a:moveTo>
                <a:lnTo>
                  <a:pt x="0" y="0"/>
                </a:lnTo>
                <a:lnTo>
                  <a:pt x="2540" y="0"/>
                </a:lnTo>
                <a:lnTo>
                  <a:pt x="2540" y="665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74" name="object 18074"/>
          <p:cNvSpPr/>
          <p:nvPr/>
        </p:nvSpPr>
        <p:spPr>
          <a:xfrm>
            <a:off x="4981333" y="4349750"/>
            <a:ext cx="3175" cy="74930"/>
          </a:xfrm>
          <a:custGeom>
            <a:avLst/>
            <a:gdLst/>
            <a:ahLst/>
            <a:cxnLst/>
            <a:rect l="l" t="t" r="r" b="b"/>
            <a:pathLst>
              <a:path w="3175" h="74929">
                <a:moveTo>
                  <a:pt x="0" y="74802"/>
                </a:moveTo>
                <a:lnTo>
                  <a:pt x="0" y="0"/>
                </a:lnTo>
                <a:lnTo>
                  <a:pt x="2667" y="0"/>
                </a:lnTo>
                <a:lnTo>
                  <a:pt x="2667" y="427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75" name="object 18075"/>
          <p:cNvSpPr/>
          <p:nvPr/>
        </p:nvSpPr>
        <p:spPr>
          <a:xfrm>
            <a:off x="4970919" y="4300728"/>
            <a:ext cx="12065" cy="72390"/>
          </a:xfrm>
          <a:custGeom>
            <a:avLst/>
            <a:gdLst/>
            <a:ahLst/>
            <a:cxnLst/>
            <a:rect l="l" t="t" r="r" b="b"/>
            <a:pathLst>
              <a:path w="12064" h="72389">
                <a:moveTo>
                  <a:pt x="0" y="72389"/>
                </a:moveTo>
                <a:lnTo>
                  <a:pt x="0" y="0"/>
                </a:lnTo>
                <a:lnTo>
                  <a:pt x="11811" y="0"/>
                </a:lnTo>
                <a:lnTo>
                  <a:pt x="11811" y="490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76" name="object 18076"/>
          <p:cNvSpPr/>
          <p:nvPr/>
        </p:nvSpPr>
        <p:spPr>
          <a:xfrm>
            <a:off x="4966093" y="4182617"/>
            <a:ext cx="10795" cy="118745"/>
          </a:xfrm>
          <a:custGeom>
            <a:avLst/>
            <a:gdLst/>
            <a:ahLst/>
            <a:cxnLst/>
            <a:rect l="l" t="t" r="r" b="b"/>
            <a:pathLst>
              <a:path w="10795" h="118745">
                <a:moveTo>
                  <a:pt x="0" y="118236"/>
                </a:moveTo>
                <a:lnTo>
                  <a:pt x="0" y="0"/>
                </a:lnTo>
                <a:lnTo>
                  <a:pt x="10668" y="0"/>
                </a:lnTo>
                <a:lnTo>
                  <a:pt x="10668" y="11810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77" name="object 18077"/>
          <p:cNvSpPr/>
          <p:nvPr/>
        </p:nvSpPr>
        <p:spPr>
          <a:xfrm>
            <a:off x="4964569" y="4139057"/>
            <a:ext cx="6985" cy="51435"/>
          </a:xfrm>
          <a:custGeom>
            <a:avLst/>
            <a:gdLst/>
            <a:ahLst/>
            <a:cxnLst/>
            <a:rect l="l" t="t" r="r" b="b"/>
            <a:pathLst>
              <a:path w="6985" h="51435">
                <a:moveTo>
                  <a:pt x="0" y="51180"/>
                </a:moveTo>
                <a:lnTo>
                  <a:pt x="0" y="0"/>
                </a:lnTo>
                <a:lnTo>
                  <a:pt x="6858" y="0"/>
                </a:lnTo>
                <a:lnTo>
                  <a:pt x="6858" y="435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78" name="object 18078"/>
          <p:cNvSpPr/>
          <p:nvPr/>
        </p:nvSpPr>
        <p:spPr>
          <a:xfrm>
            <a:off x="4923167" y="4020946"/>
            <a:ext cx="45085" cy="166370"/>
          </a:xfrm>
          <a:custGeom>
            <a:avLst/>
            <a:gdLst/>
            <a:ahLst/>
            <a:cxnLst/>
            <a:rect l="l" t="t" r="r" b="b"/>
            <a:pathLst>
              <a:path w="45085" h="166370">
                <a:moveTo>
                  <a:pt x="0" y="165989"/>
                </a:moveTo>
                <a:lnTo>
                  <a:pt x="0" y="0"/>
                </a:lnTo>
                <a:lnTo>
                  <a:pt x="44831" y="0"/>
                </a:lnTo>
                <a:lnTo>
                  <a:pt x="44831" y="1181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79" name="object 18079"/>
          <p:cNvSpPr/>
          <p:nvPr/>
        </p:nvSpPr>
        <p:spPr>
          <a:xfrm>
            <a:off x="4991112" y="44890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80" name="object 18080"/>
          <p:cNvSpPr/>
          <p:nvPr/>
        </p:nvSpPr>
        <p:spPr>
          <a:xfrm>
            <a:off x="4990985" y="4452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81" name="object 18081"/>
          <p:cNvSpPr/>
          <p:nvPr/>
        </p:nvSpPr>
        <p:spPr>
          <a:xfrm>
            <a:off x="4991747" y="45255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82" name="object 18082"/>
          <p:cNvSpPr/>
          <p:nvPr/>
        </p:nvSpPr>
        <p:spPr>
          <a:xfrm>
            <a:off x="4991493" y="44278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83" name="object 18083"/>
          <p:cNvSpPr/>
          <p:nvPr/>
        </p:nvSpPr>
        <p:spPr>
          <a:xfrm>
            <a:off x="4991112" y="4386834"/>
            <a:ext cx="635" cy="66040"/>
          </a:xfrm>
          <a:custGeom>
            <a:avLst/>
            <a:gdLst/>
            <a:ahLst/>
            <a:cxnLst/>
            <a:rect l="l" t="t" r="r" b="b"/>
            <a:pathLst>
              <a:path w="635" h="66039">
                <a:moveTo>
                  <a:pt x="253" y="-4762"/>
                </a:moveTo>
                <a:lnTo>
                  <a:pt x="253" y="7054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84" name="object 18084"/>
          <p:cNvSpPr/>
          <p:nvPr/>
        </p:nvSpPr>
        <p:spPr>
          <a:xfrm>
            <a:off x="4992255" y="44441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85" name="object 18085"/>
          <p:cNvSpPr/>
          <p:nvPr/>
        </p:nvSpPr>
        <p:spPr>
          <a:xfrm>
            <a:off x="4992128" y="43665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86" name="object 18086"/>
          <p:cNvSpPr/>
          <p:nvPr/>
        </p:nvSpPr>
        <p:spPr>
          <a:xfrm>
            <a:off x="4991366" y="4358259"/>
            <a:ext cx="1270" cy="28575"/>
          </a:xfrm>
          <a:custGeom>
            <a:avLst/>
            <a:gdLst/>
            <a:ahLst/>
            <a:cxnLst/>
            <a:rect l="l" t="t" r="r" b="b"/>
            <a:pathLst>
              <a:path w="1270" h="28575">
                <a:moveTo>
                  <a:pt x="0" y="28575"/>
                </a:moveTo>
                <a:lnTo>
                  <a:pt x="0" y="0"/>
                </a:lnTo>
                <a:lnTo>
                  <a:pt x="889" y="0"/>
                </a:lnTo>
                <a:lnTo>
                  <a:pt x="889" y="8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87" name="object 18087"/>
          <p:cNvSpPr/>
          <p:nvPr/>
        </p:nvSpPr>
        <p:spPr>
          <a:xfrm>
            <a:off x="4992890" y="44409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88" name="object 18088"/>
          <p:cNvSpPr/>
          <p:nvPr/>
        </p:nvSpPr>
        <p:spPr>
          <a:xfrm>
            <a:off x="4992636" y="43977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89" name="object 18089"/>
          <p:cNvSpPr/>
          <p:nvPr/>
        </p:nvSpPr>
        <p:spPr>
          <a:xfrm>
            <a:off x="4993271" y="45090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90" name="object 18090"/>
          <p:cNvSpPr/>
          <p:nvPr/>
        </p:nvSpPr>
        <p:spPr>
          <a:xfrm>
            <a:off x="4993652" y="44387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91" name="object 18091"/>
          <p:cNvSpPr/>
          <p:nvPr/>
        </p:nvSpPr>
        <p:spPr>
          <a:xfrm>
            <a:off x="4993271" y="4388865"/>
            <a:ext cx="635" cy="120650"/>
          </a:xfrm>
          <a:custGeom>
            <a:avLst/>
            <a:gdLst/>
            <a:ahLst/>
            <a:cxnLst/>
            <a:rect l="l" t="t" r="r" b="b"/>
            <a:pathLst>
              <a:path w="635" h="120650">
                <a:moveTo>
                  <a:pt x="190" y="-4762"/>
                </a:moveTo>
                <a:lnTo>
                  <a:pt x="190" y="12490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92" name="object 18092"/>
          <p:cNvSpPr/>
          <p:nvPr/>
        </p:nvSpPr>
        <p:spPr>
          <a:xfrm>
            <a:off x="4994414" y="44730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93" name="object 18093"/>
          <p:cNvSpPr/>
          <p:nvPr/>
        </p:nvSpPr>
        <p:spPr>
          <a:xfrm>
            <a:off x="4994160" y="43997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94" name="object 18094"/>
          <p:cNvSpPr/>
          <p:nvPr/>
        </p:nvSpPr>
        <p:spPr>
          <a:xfrm>
            <a:off x="4994033" y="43644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95" name="object 18095"/>
          <p:cNvSpPr/>
          <p:nvPr/>
        </p:nvSpPr>
        <p:spPr>
          <a:xfrm>
            <a:off x="4993525" y="4341367"/>
            <a:ext cx="635" cy="47625"/>
          </a:xfrm>
          <a:custGeom>
            <a:avLst/>
            <a:gdLst/>
            <a:ahLst/>
            <a:cxnLst/>
            <a:rect l="l" t="t" r="r" b="b"/>
            <a:pathLst>
              <a:path w="635" h="47625">
                <a:moveTo>
                  <a:pt x="0" y="47498"/>
                </a:moveTo>
                <a:lnTo>
                  <a:pt x="0" y="0"/>
                </a:lnTo>
                <a:lnTo>
                  <a:pt x="635" y="0"/>
                </a:lnTo>
                <a:lnTo>
                  <a:pt x="635" y="231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96" name="object 18096"/>
          <p:cNvSpPr/>
          <p:nvPr/>
        </p:nvSpPr>
        <p:spPr>
          <a:xfrm>
            <a:off x="4992763" y="4301235"/>
            <a:ext cx="1270" cy="96520"/>
          </a:xfrm>
          <a:custGeom>
            <a:avLst/>
            <a:gdLst/>
            <a:ahLst/>
            <a:cxnLst/>
            <a:rect l="l" t="t" r="r" b="b"/>
            <a:pathLst>
              <a:path w="1270" h="96520">
                <a:moveTo>
                  <a:pt x="507" y="-4762"/>
                </a:moveTo>
                <a:lnTo>
                  <a:pt x="507" y="101282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97" name="object 18097"/>
          <p:cNvSpPr/>
          <p:nvPr/>
        </p:nvSpPr>
        <p:spPr>
          <a:xfrm>
            <a:off x="4991747" y="4258183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075"/>
                </a:moveTo>
                <a:lnTo>
                  <a:pt x="0" y="0"/>
                </a:lnTo>
                <a:lnTo>
                  <a:pt x="1524" y="0"/>
                </a:lnTo>
                <a:lnTo>
                  <a:pt x="1524" y="430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98" name="object 18098"/>
          <p:cNvSpPr/>
          <p:nvPr/>
        </p:nvSpPr>
        <p:spPr>
          <a:xfrm>
            <a:off x="4994922" y="44091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99" name="object 18099"/>
          <p:cNvSpPr/>
          <p:nvPr/>
        </p:nvSpPr>
        <p:spPr>
          <a:xfrm>
            <a:off x="4994795" y="43432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00" name="object 18100"/>
          <p:cNvSpPr/>
          <p:nvPr/>
        </p:nvSpPr>
        <p:spPr>
          <a:xfrm>
            <a:off x="4995303" y="4283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01" name="object 18101"/>
          <p:cNvSpPr/>
          <p:nvPr/>
        </p:nvSpPr>
        <p:spPr>
          <a:xfrm>
            <a:off x="4994922" y="4262373"/>
            <a:ext cx="635" cy="81280"/>
          </a:xfrm>
          <a:custGeom>
            <a:avLst/>
            <a:gdLst/>
            <a:ahLst/>
            <a:cxnLst/>
            <a:rect l="l" t="t" r="r" b="b"/>
            <a:pathLst>
              <a:path w="635" h="81279">
                <a:moveTo>
                  <a:pt x="254" y="-4762"/>
                </a:moveTo>
                <a:lnTo>
                  <a:pt x="254" y="8566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02" name="object 18102"/>
          <p:cNvSpPr/>
          <p:nvPr/>
        </p:nvSpPr>
        <p:spPr>
          <a:xfrm>
            <a:off x="4995938" y="4416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03" name="object 18103"/>
          <p:cNvSpPr/>
          <p:nvPr/>
        </p:nvSpPr>
        <p:spPr>
          <a:xfrm>
            <a:off x="4995684" y="4235703"/>
            <a:ext cx="635" cy="180975"/>
          </a:xfrm>
          <a:custGeom>
            <a:avLst/>
            <a:gdLst/>
            <a:ahLst/>
            <a:cxnLst/>
            <a:rect l="l" t="t" r="r" b="b"/>
            <a:pathLst>
              <a:path w="635" h="180975">
                <a:moveTo>
                  <a:pt x="126" y="-4762"/>
                </a:moveTo>
                <a:lnTo>
                  <a:pt x="126" y="18573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04" name="object 18104"/>
          <p:cNvSpPr/>
          <p:nvPr/>
        </p:nvSpPr>
        <p:spPr>
          <a:xfrm>
            <a:off x="4995176" y="4192778"/>
            <a:ext cx="635" cy="69850"/>
          </a:xfrm>
          <a:custGeom>
            <a:avLst/>
            <a:gdLst/>
            <a:ahLst/>
            <a:cxnLst/>
            <a:rect l="l" t="t" r="r" b="b"/>
            <a:pathLst>
              <a:path w="635" h="69850">
                <a:moveTo>
                  <a:pt x="317" y="-4762"/>
                </a:moveTo>
                <a:lnTo>
                  <a:pt x="317" y="7435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05" name="object 18105"/>
          <p:cNvSpPr/>
          <p:nvPr/>
        </p:nvSpPr>
        <p:spPr>
          <a:xfrm>
            <a:off x="4996319" y="44231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06" name="object 18106"/>
          <p:cNvSpPr/>
          <p:nvPr/>
        </p:nvSpPr>
        <p:spPr>
          <a:xfrm>
            <a:off x="4996700" y="43962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07" name="object 18107"/>
          <p:cNvSpPr/>
          <p:nvPr/>
        </p:nvSpPr>
        <p:spPr>
          <a:xfrm>
            <a:off x="4996319" y="4342765"/>
            <a:ext cx="635" cy="80645"/>
          </a:xfrm>
          <a:custGeom>
            <a:avLst/>
            <a:gdLst/>
            <a:ahLst/>
            <a:cxnLst/>
            <a:rect l="l" t="t" r="r" b="b"/>
            <a:pathLst>
              <a:path w="635" h="80645">
                <a:moveTo>
                  <a:pt x="190" y="-4762"/>
                </a:moveTo>
                <a:lnTo>
                  <a:pt x="190" y="8515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08" name="object 18108"/>
          <p:cNvSpPr/>
          <p:nvPr/>
        </p:nvSpPr>
        <p:spPr>
          <a:xfrm>
            <a:off x="4997843" y="45045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09" name="object 18109"/>
          <p:cNvSpPr/>
          <p:nvPr/>
        </p:nvSpPr>
        <p:spPr>
          <a:xfrm>
            <a:off x="4998351" y="45742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10" name="object 18110"/>
          <p:cNvSpPr/>
          <p:nvPr/>
        </p:nvSpPr>
        <p:spPr>
          <a:xfrm>
            <a:off x="4998224" y="44994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11" name="object 18111"/>
          <p:cNvSpPr/>
          <p:nvPr/>
        </p:nvSpPr>
        <p:spPr>
          <a:xfrm>
            <a:off x="4997843" y="4470653"/>
            <a:ext cx="635" cy="34290"/>
          </a:xfrm>
          <a:custGeom>
            <a:avLst/>
            <a:gdLst/>
            <a:ahLst/>
            <a:cxnLst/>
            <a:rect l="l" t="t" r="r" b="b"/>
            <a:pathLst>
              <a:path w="635" h="34289">
                <a:moveTo>
                  <a:pt x="0" y="33909"/>
                </a:moveTo>
                <a:lnTo>
                  <a:pt x="0" y="0"/>
                </a:lnTo>
                <a:lnTo>
                  <a:pt x="508" y="0"/>
                </a:lnTo>
                <a:lnTo>
                  <a:pt x="508" y="288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12" name="object 18112"/>
          <p:cNvSpPr/>
          <p:nvPr/>
        </p:nvSpPr>
        <p:spPr>
          <a:xfrm>
            <a:off x="4997589" y="4402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13" name="object 18113"/>
          <p:cNvSpPr/>
          <p:nvPr/>
        </p:nvSpPr>
        <p:spPr>
          <a:xfrm>
            <a:off x="4997462" y="4357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14" name="object 18114"/>
          <p:cNvSpPr/>
          <p:nvPr/>
        </p:nvSpPr>
        <p:spPr>
          <a:xfrm>
            <a:off x="4997208" y="43248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15" name="object 18115"/>
          <p:cNvSpPr/>
          <p:nvPr/>
        </p:nvSpPr>
        <p:spPr>
          <a:xfrm>
            <a:off x="4997081" y="43053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16" name="object 18116"/>
          <p:cNvSpPr/>
          <p:nvPr/>
        </p:nvSpPr>
        <p:spPr>
          <a:xfrm>
            <a:off x="4996573" y="4275073"/>
            <a:ext cx="635" cy="67945"/>
          </a:xfrm>
          <a:custGeom>
            <a:avLst/>
            <a:gdLst/>
            <a:ahLst/>
            <a:cxnLst/>
            <a:rect l="l" t="t" r="r" b="b"/>
            <a:pathLst>
              <a:path w="635" h="67945">
                <a:moveTo>
                  <a:pt x="317" y="-4762"/>
                </a:moveTo>
                <a:lnTo>
                  <a:pt x="317" y="72453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17" name="object 18117"/>
          <p:cNvSpPr/>
          <p:nvPr/>
        </p:nvSpPr>
        <p:spPr>
          <a:xfrm>
            <a:off x="4998732" y="4531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18" name="object 18118"/>
          <p:cNvSpPr/>
          <p:nvPr/>
        </p:nvSpPr>
        <p:spPr>
          <a:xfrm>
            <a:off x="4999367" y="45026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19" name="object 18119"/>
          <p:cNvSpPr/>
          <p:nvPr/>
        </p:nvSpPr>
        <p:spPr>
          <a:xfrm>
            <a:off x="4999113" y="4450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20" name="object 18120"/>
          <p:cNvSpPr/>
          <p:nvPr/>
        </p:nvSpPr>
        <p:spPr>
          <a:xfrm>
            <a:off x="4999875" y="45326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21" name="object 18121"/>
          <p:cNvSpPr/>
          <p:nvPr/>
        </p:nvSpPr>
        <p:spPr>
          <a:xfrm>
            <a:off x="4999748" y="44446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22" name="object 18122"/>
          <p:cNvSpPr/>
          <p:nvPr/>
        </p:nvSpPr>
        <p:spPr>
          <a:xfrm>
            <a:off x="4999240" y="4412107"/>
            <a:ext cx="635" cy="38735"/>
          </a:xfrm>
          <a:custGeom>
            <a:avLst/>
            <a:gdLst/>
            <a:ahLst/>
            <a:cxnLst/>
            <a:rect l="l" t="t" r="r" b="b"/>
            <a:pathLst>
              <a:path w="635" h="38735">
                <a:moveTo>
                  <a:pt x="0" y="38608"/>
                </a:moveTo>
                <a:lnTo>
                  <a:pt x="0" y="0"/>
                </a:lnTo>
                <a:lnTo>
                  <a:pt x="635" y="0"/>
                </a:lnTo>
                <a:lnTo>
                  <a:pt x="635" y="325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23" name="object 18123"/>
          <p:cNvSpPr/>
          <p:nvPr/>
        </p:nvSpPr>
        <p:spPr>
          <a:xfrm>
            <a:off x="4998859" y="4395215"/>
            <a:ext cx="1270" cy="136525"/>
          </a:xfrm>
          <a:custGeom>
            <a:avLst/>
            <a:gdLst/>
            <a:ahLst/>
            <a:cxnLst/>
            <a:rect l="l" t="t" r="r" b="b"/>
            <a:pathLst>
              <a:path w="1270" h="136525">
                <a:moveTo>
                  <a:pt x="380" y="-4762"/>
                </a:moveTo>
                <a:lnTo>
                  <a:pt x="380" y="14090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24" name="object 18124"/>
          <p:cNvSpPr/>
          <p:nvPr/>
        </p:nvSpPr>
        <p:spPr>
          <a:xfrm>
            <a:off x="5000637" y="45391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25" name="object 18125"/>
          <p:cNvSpPr/>
          <p:nvPr/>
        </p:nvSpPr>
        <p:spPr>
          <a:xfrm>
            <a:off x="5000510" y="4433696"/>
            <a:ext cx="635" cy="105410"/>
          </a:xfrm>
          <a:custGeom>
            <a:avLst/>
            <a:gdLst/>
            <a:ahLst/>
            <a:cxnLst/>
            <a:rect l="l" t="t" r="r" b="b"/>
            <a:pathLst>
              <a:path w="635" h="105410">
                <a:moveTo>
                  <a:pt x="126" y="-4762"/>
                </a:moveTo>
                <a:lnTo>
                  <a:pt x="126" y="11017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26" name="object 18126"/>
          <p:cNvSpPr/>
          <p:nvPr/>
        </p:nvSpPr>
        <p:spPr>
          <a:xfrm>
            <a:off x="5000256" y="43811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27" name="object 18127"/>
          <p:cNvSpPr/>
          <p:nvPr/>
        </p:nvSpPr>
        <p:spPr>
          <a:xfrm>
            <a:off x="4999240" y="4367910"/>
            <a:ext cx="1270" cy="27305"/>
          </a:xfrm>
          <a:custGeom>
            <a:avLst/>
            <a:gdLst/>
            <a:ahLst/>
            <a:cxnLst/>
            <a:rect l="l" t="t" r="r" b="b"/>
            <a:pathLst>
              <a:path w="1270" h="27304">
                <a:moveTo>
                  <a:pt x="0" y="27304"/>
                </a:moveTo>
                <a:lnTo>
                  <a:pt x="0" y="0"/>
                </a:lnTo>
                <a:lnTo>
                  <a:pt x="1270" y="0"/>
                </a:lnTo>
                <a:lnTo>
                  <a:pt x="1270" y="132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28" name="object 18128"/>
          <p:cNvSpPr/>
          <p:nvPr/>
        </p:nvSpPr>
        <p:spPr>
          <a:xfrm>
            <a:off x="5001272" y="43848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29" name="object 18129"/>
          <p:cNvSpPr/>
          <p:nvPr/>
        </p:nvSpPr>
        <p:spPr>
          <a:xfrm>
            <a:off x="5001018" y="4329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30" name="object 18130"/>
          <p:cNvSpPr/>
          <p:nvPr/>
        </p:nvSpPr>
        <p:spPr>
          <a:xfrm>
            <a:off x="4999875" y="4295140"/>
            <a:ext cx="1270" cy="73025"/>
          </a:xfrm>
          <a:custGeom>
            <a:avLst/>
            <a:gdLst/>
            <a:ahLst/>
            <a:cxnLst/>
            <a:rect l="l" t="t" r="r" b="b"/>
            <a:pathLst>
              <a:path w="1270" h="73025">
                <a:moveTo>
                  <a:pt x="0" y="72771"/>
                </a:moveTo>
                <a:lnTo>
                  <a:pt x="0" y="0"/>
                </a:lnTo>
                <a:lnTo>
                  <a:pt x="1270" y="0"/>
                </a:lnTo>
                <a:lnTo>
                  <a:pt x="1270" y="345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31" name="object 18131"/>
          <p:cNvSpPr/>
          <p:nvPr/>
        </p:nvSpPr>
        <p:spPr>
          <a:xfrm>
            <a:off x="5001780" y="43740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32" name="object 18132"/>
          <p:cNvSpPr/>
          <p:nvPr/>
        </p:nvSpPr>
        <p:spPr>
          <a:xfrm>
            <a:off x="5001653" y="4268089"/>
            <a:ext cx="635" cy="106045"/>
          </a:xfrm>
          <a:custGeom>
            <a:avLst/>
            <a:gdLst/>
            <a:ahLst/>
            <a:cxnLst/>
            <a:rect l="l" t="t" r="r" b="b"/>
            <a:pathLst>
              <a:path w="635" h="106045">
                <a:moveTo>
                  <a:pt x="126" y="-4762"/>
                </a:moveTo>
                <a:lnTo>
                  <a:pt x="126" y="110680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33" name="object 18133"/>
          <p:cNvSpPr/>
          <p:nvPr/>
        </p:nvSpPr>
        <p:spPr>
          <a:xfrm>
            <a:off x="5000510" y="4226814"/>
            <a:ext cx="1270" cy="68580"/>
          </a:xfrm>
          <a:custGeom>
            <a:avLst/>
            <a:gdLst/>
            <a:ahLst/>
            <a:cxnLst/>
            <a:rect l="l" t="t" r="r" b="b"/>
            <a:pathLst>
              <a:path w="1270" h="68579">
                <a:moveTo>
                  <a:pt x="0" y="68325"/>
                </a:moveTo>
                <a:lnTo>
                  <a:pt x="0" y="0"/>
                </a:lnTo>
                <a:lnTo>
                  <a:pt x="1270" y="0"/>
                </a:lnTo>
                <a:lnTo>
                  <a:pt x="1270" y="412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34" name="object 18134"/>
          <p:cNvSpPr/>
          <p:nvPr/>
        </p:nvSpPr>
        <p:spPr>
          <a:xfrm>
            <a:off x="4996954" y="4152900"/>
            <a:ext cx="4445" cy="122555"/>
          </a:xfrm>
          <a:custGeom>
            <a:avLst/>
            <a:gdLst/>
            <a:ahLst/>
            <a:cxnLst/>
            <a:rect l="l" t="t" r="r" b="b"/>
            <a:pathLst>
              <a:path w="4445" h="122554">
                <a:moveTo>
                  <a:pt x="0" y="122174"/>
                </a:moveTo>
                <a:lnTo>
                  <a:pt x="0" y="0"/>
                </a:lnTo>
                <a:lnTo>
                  <a:pt x="4191" y="0"/>
                </a:lnTo>
                <a:lnTo>
                  <a:pt x="4191" y="739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35" name="object 18135"/>
          <p:cNvSpPr/>
          <p:nvPr/>
        </p:nvSpPr>
        <p:spPr>
          <a:xfrm>
            <a:off x="4995557" y="4063746"/>
            <a:ext cx="3810" cy="129539"/>
          </a:xfrm>
          <a:custGeom>
            <a:avLst/>
            <a:gdLst/>
            <a:ahLst/>
            <a:cxnLst/>
            <a:rect l="l" t="t" r="r" b="b"/>
            <a:pathLst>
              <a:path w="3810" h="129539">
                <a:moveTo>
                  <a:pt x="0" y="129031"/>
                </a:moveTo>
                <a:lnTo>
                  <a:pt x="0" y="0"/>
                </a:lnTo>
                <a:lnTo>
                  <a:pt x="3429" y="0"/>
                </a:lnTo>
                <a:lnTo>
                  <a:pt x="3429" y="891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36" name="object 18136"/>
          <p:cNvSpPr/>
          <p:nvPr/>
        </p:nvSpPr>
        <p:spPr>
          <a:xfrm>
            <a:off x="4992509" y="4005326"/>
            <a:ext cx="5080" cy="253365"/>
          </a:xfrm>
          <a:custGeom>
            <a:avLst/>
            <a:gdLst/>
            <a:ahLst/>
            <a:cxnLst/>
            <a:rect l="l" t="t" r="r" b="b"/>
            <a:pathLst>
              <a:path w="5079" h="253364">
                <a:moveTo>
                  <a:pt x="0" y="252857"/>
                </a:moveTo>
                <a:lnTo>
                  <a:pt x="0" y="0"/>
                </a:lnTo>
                <a:lnTo>
                  <a:pt x="4699" y="0"/>
                </a:lnTo>
                <a:lnTo>
                  <a:pt x="4699" y="5842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37" name="object 18137"/>
          <p:cNvSpPr/>
          <p:nvPr/>
        </p:nvSpPr>
        <p:spPr>
          <a:xfrm>
            <a:off x="4945646" y="3904741"/>
            <a:ext cx="49530" cy="116205"/>
          </a:xfrm>
          <a:custGeom>
            <a:avLst/>
            <a:gdLst/>
            <a:ahLst/>
            <a:cxnLst/>
            <a:rect l="l" t="t" r="r" b="b"/>
            <a:pathLst>
              <a:path w="49529" h="116204">
                <a:moveTo>
                  <a:pt x="0" y="116204"/>
                </a:moveTo>
                <a:lnTo>
                  <a:pt x="0" y="0"/>
                </a:lnTo>
                <a:lnTo>
                  <a:pt x="49276" y="0"/>
                </a:lnTo>
                <a:lnTo>
                  <a:pt x="49276" y="1005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38" name="object 18138"/>
          <p:cNvSpPr/>
          <p:nvPr/>
        </p:nvSpPr>
        <p:spPr>
          <a:xfrm>
            <a:off x="4824361" y="3782059"/>
            <a:ext cx="146050" cy="167640"/>
          </a:xfrm>
          <a:custGeom>
            <a:avLst/>
            <a:gdLst/>
            <a:ahLst/>
            <a:cxnLst/>
            <a:rect l="l" t="t" r="r" b="b"/>
            <a:pathLst>
              <a:path w="146050" h="167639">
                <a:moveTo>
                  <a:pt x="0" y="167131"/>
                </a:moveTo>
                <a:lnTo>
                  <a:pt x="0" y="0"/>
                </a:lnTo>
                <a:lnTo>
                  <a:pt x="145923" y="0"/>
                </a:lnTo>
                <a:lnTo>
                  <a:pt x="145923" y="1226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39" name="object 18139"/>
          <p:cNvSpPr/>
          <p:nvPr/>
        </p:nvSpPr>
        <p:spPr>
          <a:xfrm>
            <a:off x="5002415" y="4326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40" name="object 18140"/>
          <p:cNvSpPr/>
          <p:nvPr/>
        </p:nvSpPr>
        <p:spPr>
          <a:xfrm>
            <a:off x="5002161" y="4280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41" name="object 18141"/>
          <p:cNvSpPr/>
          <p:nvPr/>
        </p:nvSpPr>
        <p:spPr>
          <a:xfrm>
            <a:off x="5002923" y="4294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42" name="object 18142"/>
          <p:cNvSpPr/>
          <p:nvPr/>
        </p:nvSpPr>
        <p:spPr>
          <a:xfrm>
            <a:off x="5002796" y="42787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43" name="object 18143"/>
          <p:cNvSpPr/>
          <p:nvPr/>
        </p:nvSpPr>
        <p:spPr>
          <a:xfrm>
            <a:off x="5002288" y="4242434"/>
            <a:ext cx="635" cy="38100"/>
          </a:xfrm>
          <a:custGeom>
            <a:avLst/>
            <a:gdLst/>
            <a:ahLst/>
            <a:cxnLst/>
            <a:rect l="l" t="t" r="r" b="b"/>
            <a:pathLst>
              <a:path w="635" h="38100">
                <a:moveTo>
                  <a:pt x="0" y="37719"/>
                </a:moveTo>
                <a:lnTo>
                  <a:pt x="0" y="0"/>
                </a:lnTo>
                <a:lnTo>
                  <a:pt x="635" y="0"/>
                </a:lnTo>
                <a:lnTo>
                  <a:pt x="635" y="363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44" name="object 18144"/>
          <p:cNvSpPr/>
          <p:nvPr/>
        </p:nvSpPr>
        <p:spPr>
          <a:xfrm>
            <a:off x="5003558" y="4513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45" name="object 18145"/>
          <p:cNvSpPr/>
          <p:nvPr/>
        </p:nvSpPr>
        <p:spPr>
          <a:xfrm>
            <a:off x="5004066" y="45764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46" name="object 18146"/>
          <p:cNvSpPr/>
          <p:nvPr/>
        </p:nvSpPr>
        <p:spPr>
          <a:xfrm>
            <a:off x="5003939" y="44825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47" name="object 18147"/>
          <p:cNvSpPr/>
          <p:nvPr/>
        </p:nvSpPr>
        <p:spPr>
          <a:xfrm>
            <a:off x="5003558" y="4441444"/>
            <a:ext cx="635" cy="72390"/>
          </a:xfrm>
          <a:custGeom>
            <a:avLst/>
            <a:gdLst/>
            <a:ahLst/>
            <a:cxnLst/>
            <a:rect l="l" t="t" r="r" b="b"/>
            <a:pathLst>
              <a:path w="635" h="72389">
                <a:moveTo>
                  <a:pt x="253" y="-4762"/>
                </a:moveTo>
                <a:lnTo>
                  <a:pt x="253" y="7664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48" name="object 18148"/>
          <p:cNvSpPr/>
          <p:nvPr/>
        </p:nvSpPr>
        <p:spPr>
          <a:xfrm>
            <a:off x="5003304" y="44029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49" name="object 18149"/>
          <p:cNvSpPr/>
          <p:nvPr/>
        </p:nvSpPr>
        <p:spPr>
          <a:xfrm>
            <a:off x="5004701" y="43798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50" name="object 18150"/>
          <p:cNvSpPr/>
          <p:nvPr/>
        </p:nvSpPr>
        <p:spPr>
          <a:xfrm>
            <a:off x="5004447" y="43680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51" name="object 18151"/>
          <p:cNvSpPr/>
          <p:nvPr/>
        </p:nvSpPr>
        <p:spPr>
          <a:xfrm>
            <a:off x="5003558" y="4334383"/>
            <a:ext cx="1270" cy="68580"/>
          </a:xfrm>
          <a:custGeom>
            <a:avLst/>
            <a:gdLst/>
            <a:ahLst/>
            <a:cxnLst/>
            <a:rect l="l" t="t" r="r" b="b"/>
            <a:pathLst>
              <a:path w="1270" h="68579">
                <a:moveTo>
                  <a:pt x="0" y="68579"/>
                </a:moveTo>
                <a:lnTo>
                  <a:pt x="0" y="0"/>
                </a:lnTo>
                <a:lnTo>
                  <a:pt x="1016" y="0"/>
                </a:lnTo>
                <a:lnTo>
                  <a:pt x="1016" y="336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52" name="object 18152"/>
          <p:cNvSpPr/>
          <p:nvPr/>
        </p:nvSpPr>
        <p:spPr>
          <a:xfrm>
            <a:off x="5005463" y="4396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53" name="object 18153"/>
          <p:cNvSpPr/>
          <p:nvPr/>
        </p:nvSpPr>
        <p:spPr>
          <a:xfrm>
            <a:off x="5005209" y="43308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54" name="object 18154"/>
          <p:cNvSpPr/>
          <p:nvPr/>
        </p:nvSpPr>
        <p:spPr>
          <a:xfrm>
            <a:off x="5005082" y="43089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55" name="object 18155"/>
          <p:cNvSpPr/>
          <p:nvPr/>
        </p:nvSpPr>
        <p:spPr>
          <a:xfrm>
            <a:off x="5004066" y="4224909"/>
            <a:ext cx="1270" cy="109855"/>
          </a:xfrm>
          <a:custGeom>
            <a:avLst/>
            <a:gdLst/>
            <a:ahLst/>
            <a:cxnLst/>
            <a:rect l="l" t="t" r="r" b="b"/>
            <a:pathLst>
              <a:path w="1270" h="109854">
                <a:moveTo>
                  <a:pt x="571" y="-4762"/>
                </a:moveTo>
                <a:lnTo>
                  <a:pt x="571" y="114236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56" name="object 18156"/>
          <p:cNvSpPr/>
          <p:nvPr/>
        </p:nvSpPr>
        <p:spPr>
          <a:xfrm>
            <a:off x="5002669" y="4166615"/>
            <a:ext cx="2540" cy="76200"/>
          </a:xfrm>
          <a:custGeom>
            <a:avLst/>
            <a:gdLst/>
            <a:ahLst/>
            <a:cxnLst/>
            <a:rect l="l" t="t" r="r" b="b"/>
            <a:pathLst>
              <a:path w="2539" h="76200">
                <a:moveTo>
                  <a:pt x="0" y="75818"/>
                </a:moveTo>
                <a:lnTo>
                  <a:pt x="0" y="0"/>
                </a:lnTo>
                <a:lnTo>
                  <a:pt x="2032" y="0"/>
                </a:lnTo>
                <a:lnTo>
                  <a:pt x="2032" y="582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57" name="object 18157"/>
          <p:cNvSpPr/>
          <p:nvPr/>
        </p:nvSpPr>
        <p:spPr>
          <a:xfrm>
            <a:off x="5005971" y="4481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58" name="object 18158"/>
          <p:cNvSpPr/>
          <p:nvPr/>
        </p:nvSpPr>
        <p:spPr>
          <a:xfrm>
            <a:off x="5005844" y="4357242"/>
            <a:ext cx="635" cy="124460"/>
          </a:xfrm>
          <a:custGeom>
            <a:avLst/>
            <a:gdLst/>
            <a:ahLst/>
            <a:cxnLst/>
            <a:rect l="l" t="t" r="r" b="b"/>
            <a:pathLst>
              <a:path w="635" h="124460">
                <a:moveTo>
                  <a:pt x="126" y="-4762"/>
                </a:moveTo>
                <a:lnTo>
                  <a:pt x="126" y="12884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59" name="object 18159"/>
          <p:cNvSpPr/>
          <p:nvPr/>
        </p:nvSpPr>
        <p:spPr>
          <a:xfrm>
            <a:off x="5006606" y="44074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60" name="object 18160"/>
          <p:cNvSpPr/>
          <p:nvPr/>
        </p:nvSpPr>
        <p:spPr>
          <a:xfrm>
            <a:off x="5006352" y="4333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61" name="object 18161"/>
          <p:cNvSpPr/>
          <p:nvPr/>
        </p:nvSpPr>
        <p:spPr>
          <a:xfrm>
            <a:off x="5005971" y="4299203"/>
            <a:ext cx="635" cy="58419"/>
          </a:xfrm>
          <a:custGeom>
            <a:avLst/>
            <a:gdLst/>
            <a:ahLst/>
            <a:cxnLst/>
            <a:rect l="l" t="t" r="r" b="b"/>
            <a:pathLst>
              <a:path w="635" h="58420">
                <a:moveTo>
                  <a:pt x="254" y="-4762"/>
                </a:moveTo>
                <a:lnTo>
                  <a:pt x="254" y="6280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62" name="object 18162"/>
          <p:cNvSpPr/>
          <p:nvPr/>
        </p:nvSpPr>
        <p:spPr>
          <a:xfrm>
            <a:off x="5006987" y="4271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63" name="object 18163"/>
          <p:cNvSpPr/>
          <p:nvPr/>
        </p:nvSpPr>
        <p:spPr>
          <a:xfrm>
            <a:off x="5006225" y="4245228"/>
            <a:ext cx="1270" cy="53975"/>
          </a:xfrm>
          <a:custGeom>
            <a:avLst/>
            <a:gdLst/>
            <a:ahLst/>
            <a:cxnLst/>
            <a:rect l="l" t="t" r="r" b="b"/>
            <a:pathLst>
              <a:path w="1270" h="53975">
                <a:moveTo>
                  <a:pt x="0" y="53975"/>
                </a:moveTo>
                <a:lnTo>
                  <a:pt x="0" y="0"/>
                </a:lnTo>
                <a:lnTo>
                  <a:pt x="889" y="0"/>
                </a:lnTo>
                <a:lnTo>
                  <a:pt x="889" y="265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64" name="object 18164"/>
          <p:cNvSpPr/>
          <p:nvPr/>
        </p:nvSpPr>
        <p:spPr>
          <a:xfrm>
            <a:off x="5007495" y="4417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65" name="object 18165"/>
          <p:cNvSpPr/>
          <p:nvPr/>
        </p:nvSpPr>
        <p:spPr>
          <a:xfrm>
            <a:off x="5007368" y="43333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66" name="object 18166"/>
          <p:cNvSpPr/>
          <p:nvPr/>
        </p:nvSpPr>
        <p:spPr>
          <a:xfrm>
            <a:off x="5007876" y="44778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67" name="object 18167"/>
          <p:cNvSpPr/>
          <p:nvPr/>
        </p:nvSpPr>
        <p:spPr>
          <a:xfrm>
            <a:off x="5008638" y="45393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68" name="object 18168"/>
          <p:cNvSpPr/>
          <p:nvPr/>
        </p:nvSpPr>
        <p:spPr>
          <a:xfrm>
            <a:off x="5008511" y="44758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69" name="object 18169"/>
          <p:cNvSpPr/>
          <p:nvPr/>
        </p:nvSpPr>
        <p:spPr>
          <a:xfrm>
            <a:off x="5008257" y="44536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70" name="object 18170"/>
          <p:cNvSpPr/>
          <p:nvPr/>
        </p:nvSpPr>
        <p:spPr>
          <a:xfrm>
            <a:off x="5008003" y="4434713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253" y="-4762"/>
                </a:moveTo>
                <a:lnTo>
                  <a:pt x="253" y="4794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71" name="object 18171"/>
          <p:cNvSpPr/>
          <p:nvPr/>
        </p:nvSpPr>
        <p:spPr>
          <a:xfrm>
            <a:off x="5010035" y="45454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72" name="object 18172"/>
          <p:cNvSpPr/>
          <p:nvPr/>
        </p:nvSpPr>
        <p:spPr>
          <a:xfrm>
            <a:off x="5011940" y="47259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73" name="object 18173"/>
          <p:cNvSpPr/>
          <p:nvPr/>
        </p:nvSpPr>
        <p:spPr>
          <a:xfrm>
            <a:off x="5012321" y="4755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74" name="object 18174"/>
          <p:cNvSpPr/>
          <p:nvPr/>
        </p:nvSpPr>
        <p:spPr>
          <a:xfrm>
            <a:off x="5013210" y="4811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75" name="object 18175"/>
          <p:cNvSpPr/>
          <p:nvPr/>
        </p:nvSpPr>
        <p:spPr>
          <a:xfrm>
            <a:off x="5013083" y="47763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76" name="object 18176"/>
          <p:cNvSpPr/>
          <p:nvPr/>
        </p:nvSpPr>
        <p:spPr>
          <a:xfrm>
            <a:off x="5012829" y="47365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77" name="object 18177"/>
          <p:cNvSpPr/>
          <p:nvPr/>
        </p:nvSpPr>
        <p:spPr>
          <a:xfrm>
            <a:off x="5012702" y="47095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78" name="object 18178"/>
          <p:cNvSpPr/>
          <p:nvPr/>
        </p:nvSpPr>
        <p:spPr>
          <a:xfrm>
            <a:off x="5012448" y="4706492"/>
            <a:ext cx="635" cy="49530"/>
          </a:xfrm>
          <a:custGeom>
            <a:avLst/>
            <a:gdLst/>
            <a:ahLst/>
            <a:cxnLst/>
            <a:rect l="l" t="t" r="r" b="b"/>
            <a:pathLst>
              <a:path w="635" h="49529">
                <a:moveTo>
                  <a:pt x="190" y="-4762"/>
                </a:moveTo>
                <a:lnTo>
                  <a:pt x="190" y="5416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79" name="object 18179"/>
          <p:cNvSpPr/>
          <p:nvPr/>
        </p:nvSpPr>
        <p:spPr>
          <a:xfrm>
            <a:off x="5012067" y="4682871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254" y="-4762"/>
                </a:moveTo>
                <a:lnTo>
                  <a:pt x="254" y="4781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80" name="object 18180"/>
          <p:cNvSpPr/>
          <p:nvPr/>
        </p:nvSpPr>
        <p:spPr>
          <a:xfrm>
            <a:off x="5011686" y="46588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81" name="object 18181"/>
          <p:cNvSpPr/>
          <p:nvPr/>
        </p:nvSpPr>
        <p:spPr>
          <a:xfrm>
            <a:off x="5011559" y="46473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82" name="object 18182"/>
          <p:cNvSpPr/>
          <p:nvPr/>
        </p:nvSpPr>
        <p:spPr>
          <a:xfrm>
            <a:off x="5011305" y="46385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83" name="object 18183"/>
          <p:cNvSpPr/>
          <p:nvPr/>
        </p:nvSpPr>
        <p:spPr>
          <a:xfrm>
            <a:off x="5011178" y="4615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84" name="object 18184"/>
          <p:cNvSpPr/>
          <p:nvPr/>
        </p:nvSpPr>
        <p:spPr>
          <a:xfrm>
            <a:off x="5013591" y="47117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85" name="object 18185"/>
          <p:cNvSpPr/>
          <p:nvPr/>
        </p:nvSpPr>
        <p:spPr>
          <a:xfrm>
            <a:off x="5014607" y="47965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86" name="object 18186"/>
          <p:cNvSpPr/>
          <p:nvPr/>
        </p:nvSpPr>
        <p:spPr>
          <a:xfrm>
            <a:off x="5014353" y="47486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87" name="object 18187"/>
          <p:cNvSpPr/>
          <p:nvPr/>
        </p:nvSpPr>
        <p:spPr>
          <a:xfrm>
            <a:off x="5014226" y="46846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88" name="object 18188"/>
          <p:cNvSpPr/>
          <p:nvPr/>
        </p:nvSpPr>
        <p:spPr>
          <a:xfrm>
            <a:off x="5013972" y="46487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89" name="object 18189"/>
          <p:cNvSpPr/>
          <p:nvPr/>
        </p:nvSpPr>
        <p:spPr>
          <a:xfrm>
            <a:off x="5015115" y="46680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90" name="object 18190"/>
          <p:cNvSpPr/>
          <p:nvPr/>
        </p:nvSpPr>
        <p:spPr>
          <a:xfrm>
            <a:off x="5014988" y="46229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91" name="object 18191"/>
          <p:cNvSpPr/>
          <p:nvPr/>
        </p:nvSpPr>
        <p:spPr>
          <a:xfrm>
            <a:off x="5014226" y="4615053"/>
            <a:ext cx="1270" cy="33655"/>
          </a:xfrm>
          <a:custGeom>
            <a:avLst/>
            <a:gdLst/>
            <a:ahLst/>
            <a:cxnLst/>
            <a:rect l="l" t="t" r="r" b="b"/>
            <a:pathLst>
              <a:path w="1270" h="33654">
                <a:moveTo>
                  <a:pt x="0" y="33654"/>
                </a:moveTo>
                <a:lnTo>
                  <a:pt x="0" y="0"/>
                </a:lnTo>
                <a:lnTo>
                  <a:pt x="889" y="0"/>
                </a:lnTo>
                <a:lnTo>
                  <a:pt x="889" y="78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92" name="object 18192"/>
          <p:cNvSpPr/>
          <p:nvPr/>
        </p:nvSpPr>
        <p:spPr>
          <a:xfrm>
            <a:off x="5013718" y="4605782"/>
            <a:ext cx="1270" cy="106045"/>
          </a:xfrm>
          <a:custGeom>
            <a:avLst/>
            <a:gdLst/>
            <a:ahLst/>
            <a:cxnLst/>
            <a:rect l="l" t="t" r="r" b="b"/>
            <a:pathLst>
              <a:path w="1270" h="106045">
                <a:moveTo>
                  <a:pt x="444" y="-4762"/>
                </a:moveTo>
                <a:lnTo>
                  <a:pt x="444" y="110680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93" name="object 18193"/>
          <p:cNvSpPr/>
          <p:nvPr/>
        </p:nvSpPr>
        <p:spPr>
          <a:xfrm>
            <a:off x="5011305" y="4598796"/>
            <a:ext cx="3175" cy="17145"/>
          </a:xfrm>
          <a:custGeom>
            <a:avLst/>
            <a:gdLst/>
            <a:ahLst/>
            <a:cxnLst/>
            <a:rect l="l" t="t" r="r" b="b"/>
            <a:pathLst>
              <a:path w="3175" h="17145">
                <a:moveTo>
                  <a:pt x="0" y="17017"/>
                </a:moveTo>
                <a:lnTo>
                  <a:pt x="0" y="0"/>
                </a:lnTo>
                <a:lnTo>
                  <a:pt x="2921" y="0"/>
                </a:lnTo>
                <a:lnTo>
                  <a:pt x="2921" y="69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94" name="object 18194"/>
          <p:cNvSpPr/>
          <p:nvPr/>
        </p:nvSpPr>
        <p:spPr>
          <a:xfrm>
            <a:off x="5010924" y="455193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468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95" name="object 18195"/>
          <p:cNvSpPr/>
          <p:nvPr/>
        </p:nvSpPr>
        <p:spPr>
          <a:xfrm>
            <a:off x="5010797" y="452564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96" name="object 18196"/>
          <p:cNvSpPr/>
          <p:nvPr/>
        </p:nvSpPr>
        <p:spPr>
          <a:xfrm>
            <a:off x="5010543" y="451561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97" name="object 18197"/>
          <p:cNvSpPr/>
          <p:nvPr/>
        </p:nvSpPr>
        <p:spPr>
          <a:xfrm>
            <a:off x="5010416" y="45083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98" name="object 18198"/>
          <p:cNvSpPr/>
          <p:nvPr/>
        </p:nvSpPr>
        <p:spPr>
          <a:xfrm>
            <a:off x="5010162" y="4488053"/>
            <a:ext cx="635" cy="57785"/>
          </a:xfrm>
          <a:custGeom>
            <a:avLst/>
            <a:gdLst/>
            <a:ahLst/>
            <a:cxnLst/>
            <a:rect l="l" t="t" r="r" b="b"/>
            <a:pathLst>
              <a:path w="635" h="57785">
                <a:moveTo>
                  <a:pt x="253" y="-4762"/>
                </a:moveTo>
                <a:lnTo>
                  <a:pt x="253" y="6216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99" name="object 18199"/>
          <p:cNvSpPr/>
          <p:nvPr/>
        </p:nvSpPr>
        <p:spPr>
          <a:xfrm>
            <a:off x="5009781" y="44616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00" name="object 18200"/>
          <p:cNvSpPr/>
          <p:nvPr/>
        </p:nvSpPr>
        <p:spPr>
          <a:xfrm>
            <a:off x="5009654" y="44419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01" name="object 18201"/>
          <p:cNvSpPr/>
          <p:nvPr/>
        </p:nvSpPr>
        <p:spPr>
          <a:xfrm>
            <a:off x="5009400" y="44250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02" name="object 18202"/>
          <p:cNvSpPr/>
          <p:nvPr/>
        </p:nvSpPr>
        <p:spPr>
          <a:xfrm>
            <a:off x="5009273" y="4421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03" name="object 18203"/>
          <p:cNvSpPr/>
          <p:nvPr/>
        </p:nvSpPr>
        <p:spPr>
          <a:xfrm>
            <a:off x="5009019" y="4417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04" name="object 18204"/>
          <p:cNvSpPr/>
          <p:nvPr/>
        </p:nvSpPr>
        <p:spPr>
          <a:xfrm>
            <a:off x="5008257" y="4379214"/>
            <a:ext cx="1270" cy="55880"/>
          </a:xfrm>
          <a:custGeom>
            <a:avLst/>
            <a:gdLst/>
            <a:ahLst/>
            <a:cxnLst/>
            <a:rect l="l" t="t" r="r" b="b"/>
            <a:pathLst>
              <a:path w="1270" h="55879">
                <a:moveTo>
                  <a:pt x="0" y="55499"/>
                </a:moveTo>
                <a:lnTo>
                  <a:pt x="0" y="0"/>
                </a:lnTo>
                <a:lnTo>
                  <a:pt x="1016" y="0"/>
                </a:lnTo>
                <a:lnTo>
                  <a:pt x="1016" y="382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05" name="object 18205"/>
          <p:cNvSpPr/>
          <p:nvPr/>
        </p:nvSpPr>
        <p:spPr>
          <a:xfrm>
            <a:off x="5015496" y="4447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06" name="object 18206"/>
          <p:cNvSpPr/>
          <p:nvPr/>
        </p:nvSpPr>
        <p:spPr>
          <a:xfrm>
            <a:off x="5016131" y="44434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07" name="object 18207"/>
          <p:cNvSpPr/>
          <p:nvPr/>
        </p:nvSpPr>
        <p:spPr>
          <a:xfrm>
            <a:off x="5015877" y="43851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08" name="object 18208"/>
          <p:cNvSpPr/>
          <p:nvPr/>
        </p:nvSpPr>
        <p:spPr>
          <a:xfrm>
            <a:off x="5015623" y="4379595"/>
            <a:ext cx="635" cy="67945"/>
          </a:xfrm>
          <a:custGeom>
            <a:avLst/>
            <a:gdLst/>
            <a:ahLst/>
            <a:cxnLst/>
            <a:rect l="l" t="t" r="r" b="b"/>
            <a:pathLst>
              <a:path w="635" h="67945">
                <a:moveTo>
                  <a:pt x="190" y="-4762"/>
                </a:moveTo>
                <a:lnTo>
                  <a:pt x="190" y="7232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09" name="object 18209"/>
          <p:cNvSpPr/>
          <p:nvPr/>
        </p:nvSpPr>
        <p:spPr>
          <a:xfrm>
            <a:off x="5016639" y="45241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10" name="object 18210"/>
          <p:cNvSpPr/>
          <p:nvPr/>
        </p:nvSpPr>
        <p:spPr>
          <a:xfrm>
            <a:off x="5017401" y="4509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11" name="object 18211"/>
          <p:cNvSpPr/>
          <p:nvPr/>
        </p:nvSpPr>
        <p:spPr>
          <a:xfrm>
            <a:off x="5017274" y="44752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12" name="object 18212"/>
          <p:cNvSpPr/>
          <p:nvPr/>
        </p:nvSpPr>
        <p:spPr>
          <a:xfrm>
            <a:off x="5017020" y="44204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13" name="object 18213"/>
          <p:cNvSpPr/>
          <p:nvPr/>
        </p:nvSpPr>
        <p:spPr>
          <a:xfrm>
            <a:off x="5016766" y="4409313"/>
            <a:ext cx="635" cy="114935"/>
          </a:xfrm>
          <a:custGeom>
            <a:avLst/>
            <a:gdLst/>
            <a:ahLst/>
            <a:cxnLst/>
            <a:rect l="l" t="t" r="r" b="b"/>
            <a:pathLst>
              <a:path w="635" h="114935">
                <a:moveTo>
                  <a:pt x="254" y="-4762"/>
                </a:moveTo>
                <a:lnTo>
                  <a:pt x="254" y="11957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14" name="object 18214"/>
          <p:cNvSpPr/>
          <p:nvPr/>
        </p:nvSpPr>
        <p:spPr>
          <a:xfrm>
            <a:off x="5016512" y="43743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15" name="object 18215"/>
          <p:cNvSpPr/>
          <p:nvPr/>
        </p:nvSpPr>
        <p:spPr>
          <a:xfrm>
            <a:off x="5015877" y="4352797"/>
            <a:ext cx="1270" cy="27305"/>
          </a:xfrm>
          <a:custGeom>
            <a:avLst/>
            <a:gdLst/>
            <a:ahLst/>
            <a:cxnLst/>
            <a:rect l="l" t="t" r="r" b="b"/>
            <a:pathLst>
              <a:path w="1270" h="27304">
                <a:moveTo>
                  <a:pt x="0" y="26797"/>
                </a:moveTo>
                <a:lnTo>
                  <a:pt x="0" y="0"/>
                </a:lnTo>
                <a:lnTo>
                  <a:pt x="889" y="0"/>
                </a:lnTo>
                <a:lnTo>
                  <a:pt x="889" y="215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16" name="object 18216"/>
          <p:cNvSpPr/>
          <p:nvPr/>
        </p:nvSpPr>
        <p:spPr>
          <a:xfrm>
            <a:off x="5017782" y="43454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17" name="object 18217"/>
          <p:cNvSpPr/>
          <p:nvPr/>
        </p:nvSpPr>
        <p:spPr>
          <a:xfrm>
            <a:off x="5016258" y="4298696"/>
            <a:ext cx="1905" cy="54610"/>
          </a:xfrm>
          <a:custGeom>
            <a:avLst/>
            <a:gdLst/>
            <a:ahLst/>
            <a:cxnLst/>
            <a:rect l="l" t="t" r="r" b="b"/>
            <a:pathLst>
              <a:path w="1904" h="54610">
                <a:moveTo>
                  <a:pt x="0" y="54101"/>
                </a:moveTo>
                <a:lnTo>
                  <a:pt x="0" y="0"/>
                </a:lnTo>
                <a:lnTo>
                  <a:pt x="1651" y="0"/>
                </a:lnTo>
                <a:lnTo>
                  <a:pt x="1651" y="467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18" name="object 18218"/>
          <p:cNvSpPr/>
          <p:nvPr/>
        </p:nvSpPr>
        <p:spPr>
          <a:xfrm>
            <a:off x="5008765" y="4266438"/>
            <a:ext cx="8890" cy="113030"/>
          </a:xfrm>
          <a:custGeom>
            <a:avLst/>
            <a:gdLst/>
            <a:ahLst/>
            <a:cxnLst/>
            <a:rect l="l" t="t" r="r" b="b"/>
            <a:pathLst>
              <a:path w="8889" h="113029">
                <a:moveTo>
                  <a:pt x="0" y="112775"/>
                </a:moveTo>
                <a:lnTo>
                  <a:pt x="0" y="0"/>
                </a:lnTo>
                <a:lnTo>
                  <a:pt x="8382" y="0"/>
                </a:lnTo>
                <a:lnTo>
                  <a:pt x="8382" y="322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19" name="object 18219"/>
          <p:cNvSpPr/>
          <p:nvPr/>
        </p:nvSpPr>
        <p:spPr>
          <a:xfrm>
            <a:off x="5007495" y="4206875"/>
            <a:ext cx="5715" cy="127000"/>
          </a:xfrm>
          <a:custGeom>
            <a:avLst/>
            <a:gdLst/>
            <a:ahLst/>
            <a:cxnLst/>
            <a:rect l="l" t="t" r="r" b="b"/>
            <a:pathLst>
              <a:path w="5714" h="127000">
                <a:moveTo>
                  <a:pt x="0" y="126491"/>
                </a:moveTo>
                <a:lnTo>
                  <a:pt x="0" y="0"/>
                </a:lnTo>
                <a:lnTo>
                  <a:pt x="5461" y="0"/>
                </a:lnTo>
                <a:lnTo>
                  <a:pt x="5461" y="595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20" name="object 18220"/>
          <p:cNvSpPr/>
          <p:nvPr/>
        </p:nvSpPr>
        <p:spPr>
          <a:xfrm>
            <a:off x="5006606" y="4165600"/>
            <a:ext cx="3810" cy="80010"/>
          </a:xfrm>
          <a:custGeom>
            <a:avLst/>
            <a:gdLst/>
            <a:ahLst/>
            <a:cxnLst/>
            <a:rect l="l" t="t" r="r" b="b"/>
            <a:pathLst>
              <a:path w="3810" h="80010">
                <a:moveTo>
                  <a:pt x="0" y="79628"/>
                </a:moveTo>
                <a:lnTo>
                  <a:pt x="0" y="0"/>
                </a:lnTo>
                <a:lnTo>
                  <a:pt x="3556" y="0"/>
                </a:lnTo>
                <a:lnTo>
                  <a:pt x="3556" y="412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21" name="object 18221"/>
          <p:cNvSpPr/>
          <p:nvPr/>
        </p:nvSpPr>
        <p:spPr>
          <a:xfrm>
            <a:off x="5018544" y="4548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22" name="object 18222"/>
          <p:cNvSpPr/>
          <p:nvPr/>
        </p:nvSpPr>
        <p:spPr>
          <a:xfrm>
            <a:off x="5018417" y="4432808"/>
            <a:ext cx="635" cy="115570"/>
          </a:xfrm>
          <a:custGeom>
            <a:avLst/>
            <a:gdLst/>
            <a:ahLst/>
            <a:cxnLst/>
            <a:rect l="l" t="t" r="r" b="b"/>
            <a:pathLst>
              <a:path w="635" h="115570">
                <a:moveTo>
                  <a:pt x="126" y="-4762"/>
                </a:moveTo>
                <a:lnTo>
                  <a:pt x="126" y="12033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23" name="object 18223"/>
          <p:cNvSpPr/>
          <p:nvPr/>
        </p:nvSpPr>
        <p:spPr>
          <a:xfrm>
            <a:off x="5018163" y="44227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24" name="object 18224"/>
          <p:cNvSpPr/>
          <p:nvPr/>
        </p:nvSpPr>
        <p:spPr>
          <a:xfrm>
            <a:off x="5019179" y="44705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25" name="object 18225"/>
          <p:cNvSpPr/>
          <p:nvPr/>
        </p:nvSpPr>
        <p:spPr>
          <a:xfrm>
            <a:off x="5018925" y="4353052"/>
            <a:ext cx="635" cy="117475"/>
          </a:xfrm>
          <a:custGeom>
            <a:avLst/>
            <a:gdLst/>
            <a:ahLst/>
            <a:cxnLst/>
            <a:rect l="l" t="t" r="r" b="b"/>
            <a:pathLst>
              <a:path w="635" h="117475">
                <a:moveTo>
                  <a:pt x="190" y="-4762"/>
                </a:moveTo>
                <a:lnTo>
                  <a:pt x="190" y="12223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26" name="object 18226"/>
          <p:cNvSpPr/>
          <p:nvPr/>
        </p:nvSpPr>
        <p:spPr>
          <a:xfrm>
            <a:off x="5018417" y="4335653"/>
            <a:ext cx="635" cy="87630"/>
          </a:xfrm>
          <a:custGeom>
            <a:avLst/>
            <a:gdLst/>
            <a:ahLst/>
            <a:cxnLst/>
            <a:rect l="l" t="t" r="r" b="b"/>
            <a:pathLst>
              <a:path w="635" h="87629">
                <a:moveTo>
                  <a:pt x="317" y="-4762"/>
                </a:moveTo>
                <a:lnTo>
                  <a:pt x="317" y="9188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27" name="object 18227"/>
          <p:cNvSpPr/>
          <p:nvPr/>
        </p:nvSpPr>
        <p:spPr>
          <a:xfrm>
            <a:off x="5019687" y="44410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28" name="object 18228"/>
          <p:cNvSpPr/>
          <p:nvPr/>
        </p:nvSpPr>
        <p:spPr>
          <a:xfrm>
            <a:off x="5020322" y="45538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29" name="object 18229"/>
          <p:cNvSpPr/>
          <p:nvPr/>
        </p:nvSpPr>
        <p:spPr>
          <a:xfrm>
            <a:off x="5020068" y="4428490"/>
            <a:ext cx="635" cy="125730"/>
          </a:xfrm>
          <a:custGeom>
            <a:avLst/>
            <a:gdLst/>
            <a:ahLst/>
            <a:cxnLst/>
            <a:rect l="l" t="t" r="r" b="b"/>
            <a:pathLst>
              <a:path w="635" h="125729">
                <a:moveTo>
                  <a:pt x="190" y="-4762"/>
                </a:moveTo>
                <a:lnTo>
                  <a:pt x="190" y="13011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30" name="object 18230"/>
          <p:cNvSpPr/>
          <p:nvPr/>
        </p:nvSpPr>
        <p:spPr>
          <a:xfrm>
            <a:off x="5019814" y="4351146"/>
            <a:ext cx="635" cy="90170"/>
          </a:xfrm>
          <a:custGeom>
            <a:avLst/>
            <a:gdLst/>
            <a:ahLst/>
            <a:cxnLst/>
            <a:rect l="l" t="t" r="r" b="b"/>
            <a:pathLst>
              <a:path w="635" h="90170">
                <a:moveTo>
                  <a:pt x="254" y="-4762"/>
                </a:moveTo>
                <a:lnTo>
                  <a:pt x="254" y="9467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31" name="object 18231"/>
          <p:cNvSpPr/>
          <p:nvPr/>
        </p:nvSpPr>
        <p:spPr>
          <a:xfrm>
            <a:off x="5019560" y="42910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32" name="object 18232"/>
          <p:cNvSpPr/>
          <p:nvPr/>
        </p:nvSpPr>
        <p:spPr>
          <a:xfrm>
            <a:off x="5018798" y="4261103"/>
            <a:ext cx="1270" cy="74930"/>
          </a:xfrm>
          <a:custGeom>
            <a:avLst/>
            <a:gdLst/>
            <a:ahLst/>
            <a:cxnLst/>
            <a:rect l="l" t="t" r="r" b="b"/>
            <a:pathLst>
              <a:path w="1270" h="74929">
                <a:moveTo>
                  <a:pt x="0" y="74549"/>
                </a:moveTo>
                <a:lnTo>
                  <a:pt x="0" y="0"/>
                </a:lnTo>
                <a:lnTo>
                  <a:pt x="1016" y="0"/>
                </a:lnTo>
                <a:lnTo>
                  <a:pt x="1016" y="299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33" name="object 18233"/>
          <p:cNvSpPr/>
          <p:nvPr/>
        </p:nvSpPr>
        <p:spPr>
          <a:xfrm>
            <a:off x="5020830" y="4341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34" name="object 18234"/>
          <p:cNvSpPr/>
          <p:nvPr/>
        </p:nvSpPr>
        <p:spPr>
          <a:xfrm>
            <a:off x="5020703" y="43266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35" name="object 18235"/>
          <p:cNvSpPr/>
          <p:nvPr/>
        </p:nvSpPr>
        <p:spPr>
          <a:xfrm>
            <a:off x="5021846" y="44636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36" name="object 18236"/>
          <p:cNvSpPr/>
          <p:nvPr/>
        </p:nvSpPr>
        <p:spPr>
          <a:xfrm>
            <a:off x="5021592" y="44145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37" name="object 18237"/>
          <p:cNvSpPr/>
          <p:nvPr/>
        </p:nvSpPr>
        <p:spPr>
          <a:xfrm>
            <a:off x="5021465" y="43597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38" name="object 18238"/>
          <p:cNvSpPr/>
          <p:nvPr/>
        </p:nvSpPr>
        <p:spPr>
          <a:xfrm>
            <a:off x="5021211" y="4320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39" name="object 18239"/>
          <p:cNvSpPr/>
          <p:nvPr/>
        </p:nvSpPr>
        <p:spPr>
          <a:xfrm>
            <a:off x="5020830" y="4216400"/>
            <a:ext cx="635" cy="110489"/>
          </a:xfrm>
          <a:custGeom>
            <a:avLst/>
            <a:gdLst/>
            <a:ahLst/>
            <a:cxnLst/>
            <a:rect l="l" t="t" r="r" b="b"/>
            <a:pathLst>
              <a:path w="635" h="110489">
                <a:moveTo>
                  <a:pt x="317" y="-4762"/>
                </a:moveTo>
                <a:lnTo>
                  <a:pt x="317" y="11499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40" name="object 18240"/>
          <p:cNvSpPr/>
          <p:nvPr/>
        </p:nvSpPr>
        <p:spPr>
          <a:xfrm>
            <a:off x="5019306" y="4137025"/>
            <a:ext cx="1905" cy="124460"/>
          </a:xfrm>
          <a:custGeom>
            <a:avLst/>
            <a:gdLst/>
            <a:ahLst/>
            <a:cxnLst/>
            <a:rect l="l" t="t" r="r" b="b"/>
            <a:pathLst>
              <a:path w="1904" h="124460">
                <a:moveTo>
                  <a:pt x="0" y="124078"/>
                </a:moveTo>
                <a:lnTo>
                  <a:pt x="0" y="0"/>
                </a:lnTo>
                <a:lnTo>
                  <a:pt x="1778" y="0"/>
                </a:lnTo>
                <a:lnTo>
                  <a:pt x="1778" y="793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41" name="object 18241"/>
          <p:cNvSpPr/>
          <p:nvPr/>
        </p:nvSpPr>
        <p:spPr>
          <a:xfrm>
            <a:off x="5008384" y="4065142"/>
            <a:ext cx="12065" cy="100965"/>
          </a:xfrm>
          <a:custGeom>
            <a:avLst/>
            <a:gdLst/>
            <a:ahLst/>
            <a:cxnLst/>
            <a:rect l="l" t="t" r="r" b="b"/>
            <a:pathLst>
              <a:path w="12064" h="100964">
                <a:moveTo>
                  <a:pt x="0" y="100456"/>
                </a:moveTo>
                <a:lnTo>
                  <a:pt x="0" y="0"/>
                </a:lnTo>
                <a:lnTo>
                  <a:pt x="11811" y="0"/>
                </a:lnTo>
                <a:lnTo>
                  <a:pt x="11811" y="718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42" name="object 18242"/>
          <p:cNvSpPr/>
          <p:nvPr/>
        </p:nvSpPr>
        <p:spPr>
          <a:xfrm>
            <a:off x="5003685" y="3984497"/>
            <a:ext cx="10795" cy="182245"/>
          </a:xfrm>
          <a:custGeom>
            <a:avLst/>
            <a:gdLst/>
            <a:ahLst/>
            <a:cxnLst/>
            <a:rect l="l" t="t" r="r" b="b"/>
            <a:pathLst>
              <a:path w="10795" h="182245">
                <a:moveTo>
                  <a:pt x="0" y="182118"/>
                </a:moveTo>
                <a:lnTo>
                  <a:pt x="0" y="0"/>
                </a:lnTo>
                <a:lnTo>
                  <a:pt x="10668" y="0"/>
                </a:lnTo>
                <a:lnTo>
                  <a:pt x="10668" y="8064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43" name="object 18243"/>
          <p:cNvSpPr/>
          <p:nvPr/>
        </p:nvSpPr>
        <p:spPr>
          <a:xfrm>
            <a:off x="5022227" y="44966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44" name="object 18244"/>
          <p:cNvSpPr/>
          <p:nvPr/>
        </p:nvSpPr>
        <p:spPr>
          <a:xfrm>
            <a:off x="5023370" y="46558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45" name="object 18245"/>
          <p:cNvSpPr/>
          <p:nvPr/>
        </p:nvSpPr>
        <p:spPr>
          <a:xfrm>
            <a:off x="5023751" y="46581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46" name="object 18246"/>
          <p:cNvSpPr/>
          <p:nvPr/>
        </p:nvSpPr>
        <p:spPr>
          <a:xfrm>
            <a:off x="5024132" y="46863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47" name="object 18247"/>
          <p:cNvSpPr/>
          <p:nvPr/>
        </p:nvSpPr>
        <p:spPr>
          <a:xfrm>
            <a:off x="5024513" y="46771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48" name="object 18248"/>
          <p:cNvSpPr/>
          <p:nvPr/>
        </p:nvSpPr>
        <p:spPr>
          <a:xfrm>
            <a:off x="5022735" y="45215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49" name="object 18249"/>
          <p:cNvSpPr/>
          <p:nvPr/>
        </p:nvSpPr>
        <p:spPr>
          <a:xfrm>
            <a:off x="5022608" y="4505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50" name="object 18250"/>
          <p:cNvSpPr/>
          <p:nvPr/>
        </p:nvSpPr>
        <p:spPr>
          <a:xfrm>
            <a:off x="5025910" y="4534090"/>
            <a:ext cx="0" cy="223520"/>
          </a:xfrm>
          <a:custGeom>
            <a:avLst/>
            <a:gdLst/>
            <a:ahLst/>
            <a:cxnLst/>
            <a:rect l="l" t="t" r="r" b="b"/>
            <a:pathLst>
              <a:path h="223520">
                <a:moveTo>
                  <a:pt x="0" y="0"/>
                </a:moveTo>
                <a:lnTo>
                  <a:pt x="0" y="22313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51" name="object 18251"/>
          <p:cNvSpPr/>
          <p:nvPr/>
        </p:nvSpPr>
        <p:spPr>
          <a:xfrm>
            <a:off x="5025656" y="4596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52" name="object 18252"/>
          <p:cNvSpPr/>
          <p:nvPr/>
        </p:nvSpPr>
        <p:spPr>
          <a:xfrm>
            <a:off x="5027180" y="46836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53" name="object 18253"/>
          <p:cNvSpPr/>
          <p:nvPr/>
        </p:nvSpPr>
        <p:spPr>
          <a:xfrm>
            <a:off x="5029085" y="4762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54" name="object 18254"/>
          <p:cNvSpPr/>
          <p:nvPr/>
        </p:nvSpPr>
        <p:spPr>
          <a:xfrm>
            <a:off x="5029593" y="4791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55" name="object 18255"/>
          <p:cNvSpPr/>
          <p:nvPr/>
        </p:nvSpPr>
        <p:spPr>
          <a:xfrm>
            <a:off x="5033149" y="4715573"/>
            <a:ext cx="0" cy="318770"/>
          </a:xfrm>
          <a:custGeom>
            <a:avLst/>
            <a:gdLst/>
            <a:ahLst/>
            <a:cxnLst/>
            <a:rect l="l" t="t" r="r" b="b"/>
            <a:pathLst>
              <a:path h="318770">
                <a:moveTo>
                  <a:pt x="0" y="0"/>
                </a:moveTo>
                <a:lnTo>
                  <a:pt x="0" y="31864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56" name="object 18256"/>
          <p:cNvSpPr/>
          <p:nvPr/>
        </p:nvSpPr>
        <p:spPr>
          <a:xfrm>
            <a:off x="5029593" y="4717034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780"/>
                </a:moveTo>
                <a:lnTo>
                  <a:pt x="0" y="0"/>
                </a:lnTo>
                <a:lnTo>
                  <a:pt x="635" y="0"/>
                </a:lnTo>
                <a:lnTo>
                  <a:pt x="635" y="330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57" name="object 18257"/>
          <p:cNvSpPr/>
          <p:nvPr/>
        </p:nvSpPr>
        <p:spPr>
          <a:xfrm>
            <a:off x="5029212" y="4709414"/>
            <a:ext cx="1270" cy="53340"/>
          </a:xfrm>
          <a:custGeom>
            <a:avLst/>
            <a:gdLst/>
            <a:ahLst/>
            <a:cxnLst/>
            <a:rect l="l" t="t" r="r" b="b"/>
            <a:pathLst>
              <a:path w="1270" h="53339">
                <a:moveTo>
                  <a:pt x="0" y="53339"/>
                </a:moveTo>
                <a:lnTo>
                  <a:pt x="0" y="0"/>
                </a:lnTo>
                <a:lnTo>
                  <a:pt x="762" y="0"/>
                </a:lnTo>
                <a:lnTo>
                  <a:pt x="762" y="76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58" name="object 18258"/>
          <p:cNvSpPr/>
          <p:nvPr/>
        </p:nvSpPr>
        <p:spPr>
          <a:xfrm>
            <a:off x="5028831" y="470636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59" name="object 18259"/>
          <p:cNvSpPr/>
          <p:nvPr/>
        </p:nvSpPr>
        <p:spPr>
          <a:xfrm>
            <a:off x="5028704" y="4688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60" name="object 18260"/>
          <p:cNvSpPr/>
          <p:nvPr/>
        </p:nvSpPr>
        <p:spPr>
          <a:xfrm>
            <a:off x="5028450" y="4684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61" name="object 18261"/>
          <p:cNvSpPr/>
          <p:nvPr/>
        </p:nvSpPr>
        <p:spPr>
          <a:xfrm>
            <a:off x="5028323" y="4677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62" name="object 18262"/>
          <p:cNvSpPr/>
          <p:nvPr/>
        </p:nvSpPr>
        <p:spPr>
          <a:xfrm>
            <a:off x="5028069" y="46702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63" name="object 18263"/>
          <p:cNvSpPr/>
          <p:nvPr/>
        </p:nvSpPr>
        <p:spPr>
          <a:xfrm>
            <a:off x="5027942" y="46625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64" name="object 18264"/>
          <p:cNvSpPr/>
          <p:nvPr/>
        </p:nvSpPr>
        <p:spPr>
          <a:xfrm>
            <a:off x="5027688" y="46517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65" name="object 18265"/>
          <p:cNvSpPr/>
          <p:nvPr/>
        </p:nvSpPr>
        <p:spPr>
          <a:xfrm>
            <a:off x="5027561" y="4640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66" name="object 18266"/>
          <p:cNvSpPr/>
          <p:nvPr/>
        </p:nvSpPr>
        <p:spPr>
          <a:xfrm>
            <a:off x="5027307" y="4629911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190" y="-4762"/>
                </a:moveTo>
                <a:lnTo>
                  <a:pt x="190" y="5848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67" name="object 18267"/>
          <p:cNvSpPr/>
          <p:nvPr/>
        </p:nvSpPr>
        <p:spPr>
          <a:xfrm>
            <a:off x="5026926" y="46201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68" name="object 18268"/>
          <p:cNvSpPr/>
          <p:nvPr/>
        </p:nvSpPr>
        <p:spPr>
          <a:xfrm>
            <a:off x="5026799" y="46064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69" name="object 18269"/>
          <p:cNvSpPr/>
          <p:nvPr/>
        </p:nvSpPr>
        <p:spPr>
          <a:xfrm>
            <a:off x="5026545" y="46005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70" name="object 18270"/>
          <p:cNvSpPr/>
          <p:nvPr/>
        </p:nvSpPr>
        <p:spPr>
          <a:xfrm>
            <a:off x="5026418" y="45848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71" name="object 18271"/>
          <p:cNvSpPr/>
          <p:nvPr/>
        </p:nvSpPr>
        <p:spPr>
          <a:xfrm>
            <a:off x="5026164" y="4564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72" name="object 18272"/>
          <p:cNvSpPr/>
          <p:nvPr/>
        </p:nvSpPr>
        <p:spPr>
          <a:xfrm>
            <a:off x="5025783" y="4555490"/>
            <a:ext cx="635" cy="41275"/>
          </a:xfrm>
          <a:custGeom>
            <a:avLst/>
            <a:gdLst/>
            <a:ahLst/>
            <a:cxnLst/>
            <a:rect l="l" t="t" r="r" b="b"/>
            <a:pathLst>
              <a:path w="635" h="41275">
                <a:moveTo>
                  <a:pt x="0" y="41275"/>
                </a:moveTo>
                <a:lnTo>
                  <a:pt x="0" y="0"/>
                </a:lnTo>
                <a:lnTo>
                  <a:pt x="635" y="0"/>
                </a:lnTo>
                <a:lnTo>
                  <a:pt x="635" y="91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73" name="object 18273"/>
          <p:cNvSpPr/>
          <p:nvPr/>
        </p:nvSpPr>
        <p:spPr>
          <a:xfrm>
            <a:off x="5025402" y="452500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74" name="object 18274"/>
          <p:cNvSpPr/>
          <p:nvPr/>
        </p:nvSpPr>
        <p:spPr>
          <a:xfrm>
            <a:off x="5025148" y="4509389"/>
            <a:ext cx="635" cy="103505"/>
          </a:xfrm>
          <a:custGeom>
            <a:avLst/>
            <a:gdLst/>
            <a:ahLst/>
            <a:cxnLst/>
            <a:rect l="l" t="t" r="r" b="b"/>
            <a:pathLst>
              <a:path w="635" h="103504">
                <a:moveTo>
                  <a:pt x="317" y="-4762"/>
                </a:moveTo>
                <a:lnTo>
                  <a:pt x="317" y="10814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75" name="object 18275"/>
          <p:cNvSpPr/>
          <p:nvPr/>
        </p:nvSpPr>
        <p:spPr>
          <a:xfrm>
            <a:off x="5024894" y="45010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76" name="object 18276"/>
          <p:cNvSpPr/>
          <p:nvPr/>
        </p:nvSpPr>
        <p:spPr>
          <a:xfrm>
            <a:off x="5022862" y="4491990"/>
            <a:ext cx="2540" cy="13970"/>
          </a:xfrm>
          <a:custGeom>
            <a:avLst/>
            <a:gdLst/>
            <a:ahLst/>
            <a:cxnLst/>
            <a:rect l="l" t="t" r="r" b="b"/>
            <a:pathLst>
              <a:path w="2539" h="13970">
                <a:moveTo>
                  <a:pt x="0" y="13970"/>
                </a:moveTo>
                <a:lnTo>
                  <a:pt x="0" y="0"/>
                </a:lnTo>
                <a:lnTo>
                  <a:pt x="2286" y="0"/>
                </a:lnTo>
                <a:lnTo>
                  <a:pt x="2286" y="90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77" name="object 18277"/>
          <p:cNvSpPr/>
          <p:nvPr/>
        </p:nvSpPr>
        <p:spPr>
          <a:xfrm>
            <a:off x="5022354" y="4466082"/>
            <a:ext cx="1905" cy="31115"/>
          </a:xfrm>
          <a:custGeom>
            <a:avLst/>
            <a:gdLst/>
            <a:ahLst/>
            <a:cxnLst/>
            <a:rect l="l" t="t" r="r" b="b"/>
            <a:pathLst>
              <a:path w="1904" h="31114">
                <a:moveTo>
                  <a:pt x="0" y="30607"/>
                </a:moveTo>
                <a:lnTo>
                  <a:pt x="0" y="0"/>
                </a:lnTo>
                <a:lnTo>
                  <a:pt x="1651" y="0"/>
                </a:lnTo>
                <a:lnTo>
                  <a:pt x="1651" y="259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78" name="object 18278"/>
          <p:cNvSpPr/>
          <p:nvPr/>
        </p:nvSpPr>
        <p:spPr>
          <a:xfrm>
            <a:off x="5033784" y="45467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79" name="object 18279"/>
          <p:cNvSpPr/>
          <p:nvPr/>
        </p:nvSpPr>
        <p:spPr>
          <a:xfrm>
            <a:off x="5033657" y="45358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80" name="object 18280"/>
          <p:cNvSpPr/>
          <p:nvPr/>
        </p:nvSpPr>
        <p:spPr>
          <a:xfrm>
            <a:off x="5033784" y="4488815"/>
            <a:ext cx="635" cy="46990"/>
          </a:xfrm>
          <a:custGeom>
            <a:avLst/>
            <a:gdLst/>
            <a:ahLst/>
            <a:cxnLst/>
            <a:rect l="l" t="t" r="r" b="b"/>
            <a:pathLst>
              <a:path w="635" h="46989">
                <a:moveTo>
                  <a:pt x="0" y="46989"/>
                </a:moveTo>
                <a:lnTo>
                  <a:pt x="0" y="0"/>
                </a:lnTo>
                <a:lnTo>
                  <a:pt x="635" y="0"/>
                </a:lnTo>
                <a:lnTo>
                  <a:pt x="635" y="43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81" name="object 18281"/>
          <p:cNvSpPr/>
          <p:nvPr/>
        </p:nvSpPr>
        <p:spPr>
          <a:xfrm>
            <a:off x="5033403" y="44658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82" name="object 18282"/>
          <p:cNvSpPr/>
          <p:nvPr/>
        </p:nvSpPr>
        <p:spPr>
          <a:xfrm>
            <a:off x="5023116" y="4413503"/>
            <a:ext cx="10795" cy="52705"/>
          </a:xfrm>
          <a:custGeom>
            <a:avLst/>
            <a:gdLst/>
            <a:ahLst/>
            <a:cxnLst/>
            <a:rect l="l" t="t" r="r" b="b"/>
            <a:pathLst>
              <a:path w="10795" h="52704">
                <a:moveTo>
                  <a:pt x="0" y="52577"/>
                </a:moveTo>
                <a:lnTo>
                  <a:pt x="0" y="0"/>
                </a:lnTo>
                <a:lnTo>
                  <a:pt x="10668" y="0"/>
                </a:lnTo>
                <a:lnTo>
                  <a:pt x="10668" y="523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83" name="object 18283"/>
          <p:cNvSpPr/>
          <p:nvPr/>
        </p:nvSpPr>
        <p:spPr>
          <a:xfrm>
            <a:off x="5036832" y="4452302"/>
            <a:ext cx="0" cy="363220"/>
          </a:xfrm>
          <a:custGeom>
            <a:avLst/>
            <a:gdLst/>
            <a:ahLst/>
            <a:cxnLst/>
            <a:rect l="l" t="t" r="r" b="b"/>
            <a:pathLst>
              <a:path h="363220">
                <a:moveTo>
                  <a:pt x="0" y="0"/>
                </a:moveTo>
                <a:lnTo>
                  <a:pt x="0" y="363220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84" name="object 18284"/>
          <p:cNvSpPr/>
          <p:nvPr/>
        </p:nvSpPr>
        <p:spPr>
          <a:xfrm>
            <a:off x="5035562" y="45463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85" name="object 18285"/>
          <p:cNvSpPr/>
          <p:nvPr/>
        </p:nvSpPr>
        <p:spPr>
          <a:xfrm>
            <a:off x="5037848" y="46061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86" name="object 18286"/>
          <p:cNvSpPr/>
          <p:nvPr/>
        </p:nvSpPr>
        <p:spPr>
          <a:xfrm>
            <a:off x="5038229" y="45919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87" name="object 18287"/>
          <p:cNvSpPr/>
          <p:nvPr/>
        </p:nvSpPr>
        <p:spPr>
          <a:xfrm>
            <a:off x="5037975" y="4549013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190" y="-4762"/>
                </a:moveTo>
                <a:lnTo>
                  <a:pt x="190" y="6191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88" name="object 18288"/>
          <p:cNvSpPr/>
          <p:nvPr/>
        </p:nvSpPr>
        <p:spPr>
          <a:xfrm>
            <a:off x="5037721" y="4507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89" name="object 18289"/>
          <p:cNvSpPr/>
          <p:nvPr/>
        </p:nvSpPr>
        <p:spPr>
          <a:xfrm>
            <a:off x="5037467" y="44886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90" name="object 18290"/>
          <p:cNvSpPr/>
          <p:nvPr/>
        </p:nvSpPr>
        <p:spPr>
          <a:xfrm>
            <a:off x="5037340" y="44648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91" name="object 18291"/>
          <p:cNvSpPr/>
          <p:nvPr/>
        </p:nvSpPr>
        <p:spPr>
          <a:xfrm>
            <a:off x="5037086" y="4428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92" name="object 18292"/>
          <p:cNvSpPr/>
          <p:nvPr/>
        </p:nvSpPr>
        <p:spPr>
          <a:xfrm>
            <a:off x="5035054" y="4405376"/>
            <a:ext cx="2540" cy="52069"/>
          </a:xfrm>
          <a:custGeom>
            <a:avLst/>
            <a:gdLst/>
            <a:ahLst/>
            <a:cxnLst/>
            <a:rect l="l" t="t" r="r" b="b"/>
            <a:pathLst>
              <a:path w="2539" h="52070">
                <a:moveTo>
                  <a:pt x="0" y="51688"/>
                </a:moveTo>
                <a:lnTo>
                  <a:pt x="0" y="0"/>
                </a:lnTo>
                <a:lnTo>
                  <a:pt x="2286" y="0"/>
                </a:lnTo>
                <a:lnTo>
                  <a:pt x="2286" y="229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93" name="object 18293"/>
          <p:cNvSpPr/>
          <p:nvPr/>
        </p:nvSpPr>
        <p:spPr>
          <a:xfrm>
            <a:off x="5028450" y="4314825"/>
            <a:ext cx="8255" cy="99060"/>
          </a:xfrm>
          <a:custGeom>
            <a:avLst/>
            <a:gdLst/>
            <a:ahLst/>
            <a:cxnLst/>
            <a:rect l="l" t="t" r="r" b="b"/>
            <a:pathLst>
              <a:path w="8254" h="99060">
                <a:moveTo>
                  <a:pt x="0" y="98678"/>
                </a:moveTo>
                <a:lnTo>
                  <a:pt x="0" y="0"/>
                </a:lnTo>
                <a:lnTo>
                  <a:pt x="7747" y="0"/>
                </a:lnTo>
                <a:lnTo>
                  <a:pt x="7747" y="905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94" name="object 18294"/>
          <p:cNvSpPr/>
          <p:nvPr/>
        </p:nvSpPr>
        <p:spPr>
          <a:xfrm>
            <a:off x="5038864" y="43704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95" name="object 18295"/>
          <p:cNvSpPr/>
          <p:nvPr/>
        </p:nvSpPr>
        <p:spPr>
          <a:xfrm>
            <a:off x="5039245" y="4483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96" name="object 18296"/>
          <p:cNvSpPr/>
          <p:nvPr/>
        </p:nvSpPr>
        <p:spPr>
          <a:xfrm>
            <a:off x="5039626" y="44568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97" name="object 18297"/>
          <p:cNvSpPr/>
          <p:nvPr/>
        </p:nvSpPr>
        <p:spPr>
          <a:xfrm>
            <a:off x="5039245" y="4409440"/>
            <a:ext cx="635" cy="74295"/>
          </a:xfrm>
          <a:custGeom>
            <a:avLst/>
            <a:gdLst/>
            <a:ahLst/>
            <a:cxnLst/>
            <a:rect l="l" t="t" r="r" b="b"/>
            <a:pathLst>
              <a:path w="635" h="74295">
                <a:moveTo>
                  <a:pt x="190" y="-4762"/>
                </a:moveTo>
                <a:lnTo>
                  <a:pt x="190" y="7867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98" name="object 18298"/>
          <p:cNvSpPr/>
          <p:nvPr/>
        </p:nvSpPr>
        <p:spPr>
          <a:xfrm>
            <a:off x="5040134" y="44041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299" name="object 18299"/>
          <p:cNvSpPr/>
          <p:nvPr/>
        </p:nvSpPr>
        <p:spPr>
          <a:xfrm>
            <a:off x="5040007" y="43854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00" name="object 18300"/>
          <p:cNvSpPr/>
          <p:nvPr/>
        </p:nvSpPr>
        <p:spPr>
          <a:xfrm>
            <a:off x="5039499" y="4363084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0" y="46354"/>
                </a:moveTo>
                <a:lnTo>
                  <a:pt x="0" y="0"/>
                </a:lnTo>
                <a:lnTo>
                  <a:pt x="635" y="0"/>
                </a:lnTo>
                <a:lnTo>
                  <a:pt x="635" y="223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01" name="object 18301"/>
          <p:cNvSpPr/>
          <p:nvPr/>
        </p:nvSpPr>
        <p:spPr>
          <a:xfrm>
            <a:off x="5040515" y="44143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02" name="object 18302"/>
          <p:cNvSpPr/>
          <p:nvPr/>
        </p:nvSpPr>
        <p:spPr>
          <a:xfrm>
            <a:off x="5041150" y="44792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03" name="object 18303"/>
          <p:cNvSpPr/>
          <p:nvPr/>
        </p:nvSpPr>
        <p:spPr>
          <a:xfrm>
            <a:off x="5040896" y="44046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04" name="object 18304"/>
          <p:cNvSpPr/>
          <p:nvPr/>
        </p:nvSpPr>
        <p:spPr>
          <a:xfrm>
            <a:off x="5040642" y="4360417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190" y="-4762"/>
                </a:moveTo>
                <a:lnTo>
                  <a:pt x="190" y="5873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05" name="object 18305"/>
          <p:cNvSpPr/>
          <p:nvPr/>
        </p:nvSpPr>
        <p:spPr>
          <a:xfrm>
            <a:off x="5039753" y="4326382"/>
            <a:ext cx="1270" cy="36830"/>
          </a:xfrm>
          <a:custGeom>
            <a:avLst/>
            <a:gdLst/>
            <a:ahLst/>
            <a:cxnLst/>
            <a:rect l="l" t="t" r="r" b="b"/>
            <a:pathLst>
              <a:path w="1270" h="36829">
                <a:moveTo>
                  <a:pt x="0" y="36702"/>
                </a:moveTo>
                <a:lnTo>
                  <a:pt x="0" y="0"/>
                </a:lnTo>
                <a:lnTo>
                  <a:pt x="1016" y="0"/>
                </a:lnTo>
                <a:lnTo>
                  <a:pt x="1016" y="340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06" name="object 18306"/>
          <p:cNvSpPr/>
          <p:nvPr/>
        </p:nvSpPr>
        <p:spPr>
          <a:xfrm>
            <a:off x="5038864" y="4306570"/>
            <a:ext cx="1905" cy="64135"/>
          </a:xfrm>
          <a:custGeom>
            <a:avLst/>
            <a:gdLst/>
            <a:ahLst/>
            <a:cxnLst/>
            <a:rect l="l" t="t" r="r" b="b"/>
            <a:pathLst>
              <a:path w="1904" h="64135">
                <a:moveTo>
                  <a:pt x="0" y="63880"/>
                </a:moveTo>
                <a:lnTo>
                  <a:pt x="0" y="0"/>
                </a:lnTo>
                <a:lnTo>
                  <a:pt x="1397" y="0"/>
                </a:lnTo>
                <a:lnTo>
                  <a:pt x="1397" y="198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07" name="object 18307"/>
          <p:cNvSpPr/>
          <p:nvPr/>
        </p:nvSpPr>
        <p:spPr>
          <a:xfrm>
            <a:off x="5038610" y="4204589"/>
            <a:ext cx="1270" cy="102235"/>
          </a:xfrm>
          <a:custGeom>
            <a:avLst/>
            <a:gdLst/>
            <a:ahLst/>
            <a:cxnLst/>
            <a:rect l="l" t="t" r="r" b="b"/>
            <a:pathLst>
              <a:path w="1270" h="102235">
                <a:moveTo>
                  <a:pt x="507" y="-4762"/>
                </a:moveTo>
                <a:lnTo>
                  <a:pt x="507" y="106743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08" name="object 18308"/>
          <p:cNvSpPr/>
          <p:nvPr/>
        </p:nvSpPr>
        <p:spPr>
          <a:xfrm>
            <a:off x="5032260" y="4177284"/>
            <a:ext cx="6985" cy="137795"/>
          </a:xfrm>
          <a:custGeom>
            <a:avLst/>
            <a:gdLst/>
            <a:ahLst/>
            <a:cxnLst/>
            <a:rect l="l" t="t" r="r" b="b"/>
            <a:pathLst>
              <a:path w="6985" h="137795">
                <a:moveTo>
                  <a:pt x="0" y="137541"/>
                </a:moveTo>
                <a:lnTo>
                  <a:pt x="0" y="0"/>
                </a:lnTo>
                <a:lnTo>
                  <a:pt x="6858" y="0"/>
                </a:lnTo>
                <a:lnTo>
                  <a:pt x="6858" y="2730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09" name="object 18309"/>
          <p:cNvSpPr/>
          <p:nvPr/>
        </p:nvSpPr>
        <p:spPr>
          <a:xfrm>
            <a:off x="5041531" y="45076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10" name="object 18310"/>
          <p:cNvSpPr/>
          <p:nvPr/>
        </p:nvSpPr>
        <p:spPr>
          <a:xfrm>
            <a:off x="5042039" y="45194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11" name="object 18311"/>
          <p:cNvSpPr/>
          <p:nvPr/>
        </p:nvSpPr>
        <p:spPr>
          <a:xfrm>
            <a:off x="5041912" y="44474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12" name="object 18312"/>
          <p:cNvSpPr/>
          <p:nvPr/>
        </p:nvSpPr>
        <p:spPr>
          <a:xfrm>
            <a:off x="5041531" y="4415790"/>
            <a:ext cx="635" cy="92075"/>
          </a:xfrm>
          <a:custGeom>
            <a:avLst/>
            <a:gdLst/>
            <a:ahLst/>
            <a:cxnLst/>
            <a:rect l="l" t="t" r="r" b="b"/>
            <a:pathLst>
              <a:path w="635" h="92075">
                <a:moveTo>
                  <a:pt x="253" y="-4762"/>
                </a:moveTo>
                <a:lnTo>
                  <a:pt x="253" y="9658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13" name="object 18313"/>
          <p:cNvSpPr/>
          <p:nvPr/>
        </p:nvSpPr>
        <p:spPr>
          <a:xfrm>
            <a:off x="5042674" y="45168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14" name="object 18314"/>
          <p:cNvSpPr/>
          <p:nvPr/>
        </p:nvSpPr>
        <p:spPr>
          <a:xfrm>
            <a:off x="5043055" y="4513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15" name="object 18315"/>
          <p:cNvSpPr/>
          <p:nvPr/>
        </p:nvSpPr>
        <p:spPr>
          <a:xfrm>
            <a:off x="5043563" y="4567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16" name="object 18316"/>
          <p:cNvSpPr/>
          <p:nvPr/>
        </p:nvSpPr>
        <p:spPr>
          <a:xfrm>
            <a:off x="5044198" y="4588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17" name="object 18317"/>
          <p:cNvSpPr/>
          <p:nvPr/>
        </p:nvSpPr>
        <p:spPr>
          <a:xfrm>
            <a:off x="5043944" y="45410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18" name="object 18318"/>
          <p:cNvSpPr/>
          <p:nvPr/>
        </p:nvSpPr>
        <p:spPr>
          <a:xfrm>
            <a:off x="5043690" y="4514977"/>
            <a:ext cx="635" cy="53340"/>
          </a:xfrm>
          <a:custGeom>
            <a:avLst/>
            <a:gdLst/>
            <a:ahLst/>
            <a:cxnLst/>
            <a:rect l="l" t="t" r="r" b="b"/>
            <a:pathLst>
              <a:path w="635" h="53339">
                <a:moveTo>
                  <a:pt x="190" y="-4762"/>
                </a:moveTo>
                <a:lnTo>
                  <a:pt x="190" y="5759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19" name="object 18319"/>
          <p:cNvSpPr/>
          <p:nvPr/>
        </p:nvSpPr>
        <p:spPr>
          <a:xfrm>
            <a:off x="5043436" y="45013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20" name="object 18320"/>
          <p:cNvSpPr/>
          <p:nvPr/>
        </p:nvSpPr>
        <p:spPr>
          <a:xfrm>
            <a:off x="5043055" y="4490973"/>
            <a:ext cx="635" cy="22860"/>
          </a:xfrm>
          <a:custGeom>
            <a:avLst/>
            <a:gdLst/>
            <a:ahLst/>
            <a:cxnLst/>
            <a:rect l="l" t="t" r="r" b="b"/>
            <a:pathLst>
              <a:path w="635" h="22860">
                <a:moveTo>
                  <a:pt x="0" y="22478"/>
                </a:moveTo>
                <a:lnTo>
                  <a:pt x="0" y="0"/>
                </a:lnTo>
                <a:lnTo>
                  <a:pt x="635" y="0"/>
                </a:lnTo>
                <a:lnTo>
                  <a:pt x="635" y="104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21" name="object 18321"/>
          <p:cNvSpPr/>
          <p:nvPr/>
        </p:nvSpPr>
        <p:spPr>
          <a:xfrm>
            <a:off x="5042674" y="4476369"/>
            <a:ext cx="635" cy="40640"/>
          </a:xfrm>
          <a:custGeom>
            <a:avLst/>
            <a:gdLst/>
            <a:ahLst/>
            <a:cxnLst/>
            <a:rect l="l" t="t" r="r" b="b"/>
            <a:pathLst>
              <a:path w="635" h="40639">
                <a:moveTo>
                  <a:pt x="0" y="40512"/>
                </a:moveTo>
                <a:lnTo>
                  <a:pt x="0" y="0"/>
                </a:lnTo>
                <a:lnTo>
                  <a:pt x="635" y="0"/>
                </a:lnTo>
                <a:lnTo>
                  <a:pt x="635" y="146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22" name="object 18322"/>
          <p:cNvSpPr/>
          <p:nvPr/>
        </p:nvSpPr>
        <p:spPr>
          <a:xfrm>
            <a:off x="5042420" y="44140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23" name="object 18323"/>
          <p:cNvSpPr/>
          <p:nvPr/>
        </p:nvSpPr>
        <p:spPr>
          <a:xfrm>
            <a:off x="5041785" y="4392421"/>
            <a:ext cx="1270" cy="23495"/>
          </a:xfrm>
          <a:custGeom>
            <a:avLst/>
            <a:gdLst/>
            <a:ahLst/>
            <a:cxnLst/>
            <a:rect l="l" t="t" r="r" b="b"/>
            <a:pathLst>
              <a:path w="1270" h="23495">
                <a:moveTo>
                  <a:pt x="0" y="23367"/>
                </a:moveTo>
                <a:lnTo>
                  <a:pt x="0" y="0"/>
                </a:lnTo>
                <a:lnTo>
                  <a:pt x="889" y="0"/>
                </a:lnTo>
                <a:lnTo>
                  <a:pt x="889" y="2158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24" name="object 18324"/>
          <p:cNvSpPr/>
          <p:nvPr/>
        </p:nvSpPr>
        <p:spPr>
          <a:xfrm>
            <a:off x="5044960" y="4544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25" name="object 18325"/>
          <p:cNvSpPr/>
          <p:nvPr/>
        </p:nvSpPr>
        <p:spPr>
          <a:xfrm>
            <a:off x="5045468" y="45434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26" name="object 18326"/>
          <p:cNvSpPr/>
          <p:nvPr/>
        </p:nvSpPr>
        <p:spPr>
          <a:xfrm>
            <a:off x="5045341" y="45026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27" name="object 18327"/>
          <p:cNvSpPr/>
          <p:nvPr/>
        </p:nvSpPr>
        <p:spPr>
          <a:xfrm>
            <a:off x="5044960" y="4464430"/>
            <a:ext cx="635" cy="80010"/>
          </a:xfrm>
          <a:custGeom>
            <a:avLst/>
            <a:gdLst/>
            <a:ahLst/>
            <a:cxnLst/>
            <a:rect l="l" t="t" r="r" b="b"/>
            <a:pathLst>
              <a:path w="635" h="80010">
                <a:moveTo>
                  <a:pt x="253" y="-4762"/>
                </a:moveTo>
                <a:lnTo>
                  <a:pt x="253" y="8477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28" name="object 18328"/>
          <p:cNvSpPr/>
          <p:nvPr/>
        </p:nvSpPr>
        <p:spPr>
          <a:xfrm>
            <a:off x="5044706" y="4407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29" name="object 18329"/>
          <p:cNvSpPr/>
          <p:nvPr/>
        </p:nvSpPr>
        <p:spPr>
          <a:xfrm>
            <a:off x="5044579" y="43858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30" name="object 18330"/>
          <p:cNvSpPr/>
          <p:nvPr/>
        </p:nvSpPr>
        <p:spPr>
          <a:xfrm>
            <a:off x="5042293" y="4365878"/>
            <a:ext cx="2540" cy="26670"/>
          </a:xfrm>
          <a:custGeom>
            <a:avLst/>
            <a:gdLst/>
            <a:ahLst/>
            <a:cxnLst/>
            <a:rect l="l" t="t" r="r" b="b"/>
            <a:pathLst>
              <a:path w="2539" h="26670">
                <a:moveTo>
                  <a:pt x="0" y="26542"/>
                </a:moveTo>
                <a:lnTo>
                  <a:pt x="0" y="0"/>
                </a:lnTo>
                <a:lnTo>
                  <a:pt x="2413" y="0"/>
                </a:lnTo>
                <a:lnTo>
                  <a:pt x="2413" y="199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31" name="object 18331"/>
          <p:cNvSpPr/>
          <p:nvPr/>
        </p:nvSpPr>
        <p:spPr>
          <a:xfrm>
            <a:off x="5045849" y="4421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32" name="object 18332"/>
          <p:cNvSpPr/>
          <p:nvPr/>
        </p:nvSpPr>
        <p:spPr>
          <a:xfrm>
            <a:off x="5046484" y="44580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33" name="object 18333"/>
          <p:cNvSpPr/>
          <p:nvPr/>
        </p:nvSpPr>
        <p:spPr>
          <a:xfrm>
            <a:off x="5046230" y="44006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34" name="object 18334"/>
          <p:cNvSpPr/>
          <p:nvPr/>
        </p:nvSpPr>
        <p:spPr>
          <a:xfrm>
            <a:off x="5045976" y="4363339"/>
            <a:ext cx="635" cy="58419"/>
          </a:xfrm>
          <a:custGeom>
            <a:avLst/>
            <a:gdLst/>
            <a:ahLst/>
            <a:cxnLst/>
            <a:rect l="l" t="t" r="r" b="b"/>
            <a:pathLst>
              <a:path w="635" h="58420">
                <a:moveTo>
                  <a:pt x="190" y="-4762"/>
                </a:moveTo>
                <a:lnTo>
                  <a:pt x="190" y="6318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35" name="object 18335"/>
          <p:cNvSpPr/>
          <p:nvPr/>
        </p:nvSpPr>
        <p:spPr>
          <a:xfrm>
            <a:off x="5043563" y="4287392"/>
            <a:ext cx="3175" cy="78740"/>
          </a:xfrm>
          <a:custGeom>
            <a:avLst/>
            <a:gdLst/>
            <a:ahLst/>
            <a:cxnLst/>
            <a:rect l="l" t="t" r="r" b="b"/>
            <a:pathLst>
              <a:path w="3175" h="78739">
                <a:moveTo>
                  <a:pt x="0" y="78486"/>
                </a:moveTo>
                <a:lnTo>
                  <a:pt x="0" y="0"/>
                </a:lnTo>
                <a:lnTo>
                  <a:pt x="2667" y="0"/>
                </a:lnTo>
                <a:lnTo>
                  <a:pt x="2667" y="759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36" name="object 18336"/>
          <p:cNvSpPr/>
          <p:nvPr/>
        </p:nvSpPr>
        <p:spPr>
          <a:xfrm>
            <a:off x="5046865" y="44905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37" name="object 18337"/>
          <p:cNvSpPr/>
          <p:nvPr/>
        </p:nvSpPr>
        <p:spPr>
          <a:xfrm>
            <a:off x="5047246" y="45223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38" name="object 18338"/>
          <p:cNvSpPr/>
          <p:nvPr/>
        </p:nvSpPr>
        <p:spPr>
          <a:xfrm>
            <a:off x="5047754" y="45488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39" name="object 18339"/>
          <p:cNvSpPr/>
          <p:nvPr/>
        </p:nvSpPr>
        <p:spPr>
          <a:xfrm>
            <a:off x="5047627" y="44926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40" name="object 18340"/>
          <p:cNvSpPr/>
          <p:nvPr/>
        </p:nvSpPr>
        <p:spPr>
          <a:xfrm>
            <a:off x="5047246" y="4470780"/>
            <a:ext cx="635" cy="52069"/>
          </a:xfrm>
          <a:custGeom>
            <a:avLst/>
            <a:gdLst/>
            <a:ahLst/>
            <a:cxnLst/>
            <a:rect l="l" t="t" r="r" b="b"/>
            <a:pathLst>
              <a:path w="635" h="52070">
                <a:moveTo>
                  <a:pt x="254" y="-4762"/>
                </a:moveTo>
                <a:lnTo>
                  <a:pt x="254" y="5632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41" name="object 18341"/>
          <p:cNvSpPr/>
          <p:nvPr/>
        </p:nvSpPr>
        <p:spPr>
          <a:xfrm>
            <a:off x="5046865" y="4398136"/>
            <a:ext cx="635" cy="92710"/>
          </a:xfrm>
          <a:custGeom>
            <a:avLst/>
            <a:gdLst/>
            <a:ahLst/>
            <a:cxnLst/>
            <a:rect l="l" t="t" r="r" b="b"/>
            <a:pathLst>
              <a:path w="635" h="92710">
                <a:moveTo>
                  <a:pt x="317" y="-4762"/>
                </a:moveTo>
                <a:lnTo>
                  <a:pt x="317" y="9721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42" name="object 18342"/>
          <p:cNvSpPr/>
          <p:nvPr/>
        </p:nvSpPr>
        <p:spPr>
          <a:xfrm>
            <a:off x="5048135" y="43948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43" name="object 18343"/>
          <p:cNvSpPr/>
          <p:nvPr/>
        </p:nvSpPr>
        <p:spPr>
          <a:xfrm>
            <a:off x="5047246" y="4337177"/>
            <a:ext cx="1270" cy="60960"/>
          </a:xfrm>
          <a:custGeom>
            <a:avLst/>
            <a:gdLst/>
            <a:ahLst/>
            <a:cxnLst/>
            <a:rect l="l" t="t" r="r" b="b"/>
            <a:pathLst>
              <a:path w="1270" h="60960">
                <a:moveTo>
                  <a:pt x="0" y="60960"/>
                </a:moveTo>
                <a:lnTo>
                  <a:pt x="0" y="0"/>
                </a:lnTo>
                <a:lnTo>
                  <a:pt x="1016" y="0"/>
                </a:lnTo>
                <a:lnTo>
                  <a:pt x="1016" y="576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44" name="object 18344"/>
          <p:cNvSpPr/>
          <p:nvPr/>
        </p:nvSpPr>
        <p:spPr>
          <a:xfrm>
            <a:off x="5048770" y="45101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45" name="object 18345"/>
          <p:cNvSpPr/>
          <p:nvPr/>
        </p:nvSpPr>
        <p:spPr>
          <a:xfrm>
            <a:off x="5049151" y="45303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46" name="object 18346"/>
          <p:cNvSpPr/>
          <p:nvPr/>
        </p:nvSpPr>
        <p:spPr>
          <a:xfrm>
            <a:off x="5049659" y="45372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47" name="object 18347"/>
          <p:cNvSpPr/>
          <p:nvPr/>
        </p:nvSpPr>
        <p:spPr>
          <a:xfrm>
            <a:off x="5050294" y="45572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48" name="object 18348"/>
          <p:cNvSpPr/>
          <p:nvPr/>
        </p:nvSpPr>
        <p:spPr>
          <a:xfrm>
            <a:off x="5050675" y="45471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49" name="object 18349"/>
          <p:cNvSpPr/>
          <p:nvPr/>
        </p:nvSpPr>
        <p:spPr>
          <a:xfrm>
            <a:off x="5050294" y="4507991"/>
            <a:ext cx="635" cy="49530"/>
          </a:xfrm>
          <a:custGeom>
            <a:avLst/>
            <a:gdLst/>
            <a:ahLst/>
            <a:cxnLst/>
            <a:rect l="l" t="t" r="r" b="b"/>
            <a:pathLst>
              <a:path w="635" h="49529">
                <a:moveTo>
                  <a:pt x="190" y="-4762"/>
                </a:moveTo>
                <a:lnTo>
                  <a:pt x="190" y="5403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50" name="object 18350"/>
          <p:cNvSpPr/>
          <p:nvPr/>
        </p:nvSpPr>
        <p:spPr>
          <a:xfrm>
            <a:off x="5050040" y="44983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51" name="object 18351"/>
          <p:cNvSpPr/>
          <p:nvPr/>
        </p:nvSpPr>
        <p:spPr>
          <a:xfrm>
            <a:off x="5049786" y="4489958"/>
            <a:ext cx="635" cy="47625"/>
          </a:xfrm>
          <a:custGeom>
            <a:avLst/>
            <a:gdLst/>
            <a:ahLst/>
            <a:cxnLst/>
            <a:rect l="l" t="t" r="r" b="b"/>
            <a:pathLst>
              <a:path w="635" h="47625">
                <a:moveTo>
                  <a:pt x="253" y="-4762"/>
                </a:moveTo>
                <a:lnTo>
                  <a:pt x="253" y="5200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52" name="object 18352"/>
          <p:cNvSpPr/>
          <p:nvPr/>
        </p:nvSpPr>
        <p:spPr>
          <a:xfrm>
            <a:off x="5049532" y="44794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53" name="object 18353"/>
          <p:cNvSpPr/>
          <p:nvPr/>
        </p:nvSpPr>
        <p:spPr>
          <a:xfrm>
            <a:off x="5049151" y="4459096"/>
            <a:ext cx="635" cy="71755"/>
          </a:xfrm>
          <a:custGeom>
            <a:avLst/>
            <a:gdLst/>
            <a:ahLst/>
            <a:cxnLst/>
            <a:rect l="l" t="t" r="r" b="b"/>
            <a:pathLst>
              <a:path w="635" h="71754">
                <a:moveTo>
                  <a:pt x="317" y="-4762"/>
                </a:moveTo>
                <a:lnTo>
                  <a:pt x="317" y="7600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54" name="object 18354"/>
          <p:cNvSpPr/>
          <p:nvPr/>
        </p:nvSpPr>
        <p:spPr>
          <a:xfrm>
            <a:off x="5048770" y="4427982"/>
            <a:ext cx="1270" cy="82550"/>
          </a:xfrm>
          <a:custGeom>
            <a:avLst/>
            <a:gdLst/>
            <a:ahLst/>
            <a:cxnLst/>
            <a:rect l="l" t="t" r="r" b="b"/>
            <a:pathLst>
              <a:path w="1270" h="82550">
                <a:moveTo>
                  <a:pt x="381" y="-4762"/>
                </a:moveTo>
                <a:lnTo>
                  <a:pt x="381" y="86931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55" name="object 18355"/>
          <p:cNvSpPr/>
          <p:nvPr/>
        </p:nvSpPr>
        <p:spPr>
          <a:xfrm>
            <a:off x="5051437" y="44959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56" name="object 18356"/>
          <p:cNvSpPr/>
          <p:nvPr/>
        </p:nvSpPr>
        <p:spPr>
          <a:xfrm>
            <a:off x="5051183" y="44474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57" name="object 18357"/>
          <p:cNvSpPr/>
          <p:nvPr/>
        </p:nvSpPr>
        <p:spPr>
          <a:xfrm>
            <a:off x="5051056" y="44154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58" name="object 18358"/>
          <p:cNvSpPr/>
          <p:nvPr/>
        </p:nvSpPr>
        <p:spPr>
          <a:xfrm>
            <a:off x="5049151" y="4401311"/>
            <a:ext cx="2540" cy="26670"/>
          </a:xfrm>
          <a:custGeom>
            <a:avLst/>
            <a:gdLst/>
            <a:ahLst/>
            <a:cxnLst/>
            <a:rect l="l" t="t" r="r" b="b"/>
            <a:pathLst>
              <a:path w="2539" h="26670">
                <a:moveTo>
                  <a:pt x="0" y="26670"/>
                </a:moveTo>
                <a:lnTo>
                  <a:pt x="0" y="0"/>
                </a:lnTo>
                <a:lnTo>
                  <a:pt x="2032" y="0"/>
                </a:lnTo>
                <a:lnTo>
                  <a:pt x="2032" y="140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59" name="object 18359"/>
          <p:cNvSpPr/>
          <p:nvPr/>
        </p:nvSpPr>
        <p:spPr>
          <a:xfrm>
            <a:off x="5048516" y="436752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337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60" name="object 18360"/>
          <p:cNvSpPr/>
          <p:nvPr/>
        </p:nvSpPr>
        <p:spPr>
          <a:xfrm>
            <a:off x="5051818" y="44192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61" name="object 18361"/>
          <p:cNvSpPr/>
          <p:nvPr/>
        </p:nvSpPr>
        <p:spPr>
          <a:xfrm>
            <a:off x="5052199" y="45057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62" name="object 18362"/>
          <p:cNvSpPr/>
          <p:nvPr/>
        </p:nvSpPr>
        <p:spPr>
          <a:xfrm>
            <a:off x="5052580" y="44692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63" name="object 18363"/>
          <p:cNvSpPr/>
          <p:nvPr/>
        </p:nvSpPr>
        <p:spPr>
          <a:xfrm>
            <a:off x="5052199" y="4452746"/>
            <a:ext cx="635" cy="53340"/>
          </a:xfrm>
          <a:custGeom>
            <a:avLst/>
            <a:gdLst/>
            <a:ahLst/>
            <a:cxnLst/>
            <a:rect l="l" t="t" r="r" b="b"/>
            <a:pathLst>
              <a:path w="635" h="53339">
                <a:moveTo>
                  <a:pt x="190" y="-4762"/>
                </a:moveTo>
                <a:lnTo>
                  <a:pt x="190" y="5772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64" name="object 18364"/>
          <p:cNvSpPr/>
          <p:nvPr/>
        </p:nvSpPr>
        <p:spPr>
          <a:xfrm>
            <a:off x="5052961" y="44965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65" name="object 18365"/>
          <p:cNvSpPr/>
          <p:nvPr/>
        </p:nvSpPr>
        <p:spPr>
          <a:xfrm>
            <a:off x="5053342" y="44490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66" name="object 18366"/>
          <p:cNvSpPr/>
          <p:nvPr/>
        </p:nvSpPr>
        <p:spPr>
          <a:xfrm>
            <a:off x="5052961" y="4430395"/>
            <a:ext cx="635" cy="66675"/>
          </a:xfrm>
          <a:custGeom>
            <a:avLst/>
            <a:gdLst/>
            <a:ahLst/>
            <a:cxnLst/>
            <a:rect l="l" t="t" r="r" b="b"/>
            <a:pathLst>
              <a:path w="635" h="66675">
                <a:moveTo>
                  <a:pt x="190" y="-4762"/>
                </a:moveTo>
                <a:lnTo>
                  <a:pt x="190" y="7092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67" name="object 18367"/>
          <p:cNvSpPr/>
          <p:nvPr/>
        </p:nvSpPr>
        <p:spPr>
          <a:xfrm>
            <a:off x="5052453" y="4399279"/>
            <a:ext cx="1270" cy="53975"/>
          </a:xfrm>
          <a:custGeom>
            <a:avLst/>
            <a:gdLst/>
            <a:ahLst/>
            <a:cxnLst/>
            <a:rect l="l" t="t" r="r" b="b"/>
            <a:pathLst>
              <a:path w="1270" h="53975">
                <a:moveTo>
                  <a:pt x="0" y="53466"/>
                </a:moveTo>
                <a:lnTo>
                  <a:pt x="0" y="0"/>
                </a:lnTo>
                <a:lnTo>
                  <a:pt x="762" y="0"/>
                </a:lnTo>
                <a:lnTo>
                  <a:pt x="762" y="311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68" name="object 18368"/>
          <p:cNvSpPr/>
          <p:nvPr/>
        </p:nvSpPr>
        <p:spPr>
          <a:xfrm>
            <a:off x="5051818" y="4340097"/>
            <a:ext cx="1270" cy="79375"/>
          </a:xfrm>
          <a:custGeom>
            <a:avLst/>
            <a:gdLst/>
            <a:ahLst/>
            <a:cxnLst/>
            <a:rect l="l" t="t" r="r" b="b"/>
            <a:pathLst>
              <a:path w="1270" h="79375">
                <a:moveTo>
                  <a:pt x="0" y="79121"/>
                </a:moveTo>
                <a:lnTo>
                  <a:pt x="0" y="0"/>
                </a:lnTo>
                <a:lnTo>
                  <a:pt x="1016" y="0"/>
                </a:lnTo>
                <a:lnTo>
                  <a:pt x="1016" y="591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69" name="object 18369"/>
          <p:cNvSpPr/>
          <p:nvPr/>
        </p:nvSpPr>
        <p:spPr>
          <a:xfrm>
            <a:off x="5049405" y="4334255"/>
            <a:ext cx="3175" cy="33655"/>
          </a:xfrm>
          <a:custGeom>
            <a:avLst/>
            <a:gdLst/>
            <a:ahLst/>
            <a:cxnLst/>
            <a:rect l="l" t="t" r="r" b="b"/>
            <a:pathLst>
              <a:path w="3175" h="33654">
                <a:moveTo>
                  <a:pt x="0" y="33274"/>
                </a:moveTo>
                <a:lnTo>
                  <a:pt x="0" y="0"/>
                </a:lnTo>
                <a:lnTo>
                  <a:pt x="2921" y="0"/>
                </a:lnTo>
                <a:lnTo>
                  <a:pt x="2921" y="58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70" name="object 18370"/>
          <p:cNvSpPr/>
          <p:nvPr/>
        </p:nvSpPr>
        <p:spPr>
          <a:xfrm>
            <a:off x="5047754" y="4251071"/>
            <a:ext cx="3175" cy="86360"/>
          </a:xfrm>
          <a:custGeom>
            <a:avLst/>
            <a:gdLst/>
            <a:ahLst/>
            <a:cxnLst/>
            <a:rect l="l" t="t" r="r" b="b"/>
            <a:pathLst>
              <a:path w="3175" h="86360">
                <a:moveTo>
                  <a:pt x="0" y="86105"/>
                </a:moveTo>
                <a:lnTo>
                  <a:pt x="0" y="0"/>
                </a:lnTo>
                <a:lnTo>
                  <a:pt x="3048" y="0"/>
                </a:lnTo>
                <a:lnTo>
                  <a:pt x="3048" y="8318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71" name="object 18371"/>
          <p:cNvSpPr/>
          <p:nvPr/>
        </p:nvSpPr>
        <p:spPr>
          <a:xfrm>
            <a:off x="5044833" y="4187697"/>
            <a:ext cx="4445" cy="99695"/>
          </a:xfrm>
          <a:custGeom>
            <a:avLst/>
            <a:gdLst/>
            <a:ahLst/>
            <a:cxnLst/>
            <a:rect l="l" t="t" r="r" b="b"/>
            <a:pathLst>
              <a:path w="4445" h="99695">
                <a:moveTo>
                  <a:pt x="0" y="99694"/>
                </a:moveTo>
                <a:lnTo>
                  <a:pt x="0" y="0"/>
                </a:lnTo>
                <a:lnTo>
                  <a:pt x="4445" y="0"/>
                </a:lnTo>
                <a:lnTo>
                  <a:pt x="4445" y="6337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72" name="object 18372"/>
          <p:cNvSpPr/>
          <p:nvPr/>
        </p:nvSpPr>
        <p:spPr>
          <a:xfrm>
            <a:off x="5053723" y="4378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73" name="object 18373"/>
          <p:cNvSpPr/>
          <p:nvPr/>
        </p:nvSpPr>
        <p:spPr>
          <a:xfrm>
            <a:off x="5054104" y="44458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74" name="object 18374"/>
          <p:cNvSpPr/>
          <p:nvPr/>
        </p:nvSpPr>
        <p:spPr>
          <a:xfrm>
            <a:off x="5054485" y="45051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75" name="object 18375"/>
          <p:cNvSpPr/>
          <p:nvPr/>
        </p:nvSpPr>
        <p:spPr>
          <a:xfrm>
            <a:off x="5054866" y="44500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76" name="object 18376"/>
          <p:cNvSpPr/>
          <p:nvPr/>
        </p:nvSpPr>
        <p:spPr>
          <a:xfrm>
            <a:off x="5054485" y="4422140"/>
            <a:ext cx="635" cy="83185"/>
          </a:xfrm>
          <a:custGeom>
            <a:avLst/>
            <a:gdLst/>
            <a:ahLst/>
            <a:cxnLst/>
            <a:rect l="l" t="t" r="r" b="b"/>
            <a:pathLst>
              <a:path w="635" h="83185">
                <a:moveTo>
                  <a:pt x="190" y="-4762"/>
                </a:moveTo>
                <a:lnTo>
                  <a:pt x="190" y="8782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77" name="object 18377"/>
          <p:cNvSpPr/>
          <p:nvPr/>
        </p:nvSpPr>
        <p:spPr>
          <a:xfrm>
            <a:off x="5054104" y="4387088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4">
                <a:moveTo>
                  <a:pt x="317" y="-4762"/>
                </a:moveTo>
                <a:lnTo>
                  <a:pt x="317" y="63563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78" name="object 18378"/>
          <p:cNvSpPr/>
          <p:nvPr/>
        </p:nvSpPr>
        <p:spPr>
          <a:xfrm>
            <a:off x="5055374" y="4486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79" name="object 18379"/>
          <p:cNvSpPr/>
          <p:nvPr/>
        </p:nvSpPr>
        <p:spPr>
          <a:xfrm>
            <a:off x="5055247" y="44712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80" name="object 18380"/>
          <p:cNvSpPr/>
          <p:nvPr/>
        </p:nvSpPr>
        <p:spPr>
          <a:xfrm>
            <a:off x="5055755" y="44053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81" name="object 18381"/>
          <p:cNvSpPr/>
          <p:nvPr/>
        </p:nvSpPr>
        <p:spPr>
          <a:xfrm>
            <a:off x="5055374" y="4363084"/>
            <a:ext cx="635" cy="108585"/>
          </a:xfrm>
          <a:custGeom>
            <a:avLst/>
            <a:gdLst/>
            <a:ahLst/>
            <a:cxnLst/>
            <a:rect l="l" t="t" r="r" b="b"/>
            <a:pathLst>
              <a:path w="635" h="108585">
                <a:moveTo>
                  <a:pt x="254" y="-4762"/>
                </a:moveTo>
                <a:lnTo>
                  <a:pt x="254" y="11296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82" name="object 18382"/>
          <p:cNvSpPr/>
          <p:nvPr/>
        </p:nvSpPr>
        <p:spPr>
          <a:xfrm>
            <a:off x="5054485" y="4335653"/>
            <a:ext cx="1270" cy="51435"/>
          </a:xfrm>
          <a:custGeom>
            <a:avLst/>
            <a:gdLst/>
            <a:ahLst/>
            <a:cxnLst/>
            <a:rect l="l" t="t" r="r" b="b"/>
            <a:pathLst>
              <a:path w="1270" h="51435">
                <a:moveTo>
                  <a:pt x="0" y="51435"/>
                </a:moveTo>
                <a:lnTo>
                  <a:pt x="0" y="0"/>
                </a:lnTo>
                <a:lnTo>
                  <a:pt x="1143" y="0"/>
                </a:lnTo>
                <a:lnTo>
                  <a:pt x="1143" y="274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83" name="object 18383"/>
          <p:cNvSpPr/>
          <p:nvPr/>
        </p:nvSpPr>
        <p:spPr>
          <a:xfrm>
            <a:off x="5053723" y="4295775"/>
            <a:ext cx="1270" cy="83185"/>
          </a:xfrm>
          <a:custGeom>
            <a:avLst/>
            <a:gdLst/>
            <a:ahLst/>
            <a:cxnLst/>
            <a:rect l="l" t="t" r="r" b="b"/>
            <a:pathLst>
              <a:path w="1270" h="83185">
                <a:moveTo>
                  <a:pt x="0" y="83185"/>
                </a:moveTo>
                <a:lnTo>
                  <a:pt x="0" y="0"/>
                </a:lnTo>
                <a:lnTo>
                  <a:pt x="1270" y="0"/>
                </a:lnTo>
                <a:lnTo>
                  <a:pt x="1270" y="398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84" name="object 18384"/>
          <p:cNvSpPr/>
          <p:nvPr/>
        </p:nvSpPr>
        <p:spPr>
          <a:xfrm>
            <a:off x="5056390" y="44000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85" name="object 18385"/>
          <p:cNvSpPr/>
          <p:nvPr/>
        </p:nvSpPr>
        <p:spPr>
          <a:xfrm>
            <a:off x="5056136" y="43531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86" name="object 18386"/>
          <p:cNvSpPr/>
          <p:nvPr/>
        </p:nvSpPr>
        <p:spPr>
          <a:xfrm>
            <a:off x="5056771" y="44080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87" name="object 18387"/>
          <p:cNvSpPr/>
          <p:nvPr/>
        </p:nvSpPr>
        <p:spPr>
          <a:xfrm>
            <a:off x="5057279" y="4413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88" name="object 18388"/>
          <p:cNvSpPr/>
          <p:nvPr/>
        </p:nvSpPr>
        <p:spPr>
          <a:xfrm>
            <a:off x="5057152" y="44049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89" name="object 18389"/>
          <p:cNvSpPr/>
          <p:nvPr/>
        </p:nvSpPr>
        <p:spPr>
          <a:xfrm>
            <a:off x="5056771" y="4347845"/>
            <a:ext cx="635" cy="60325"/>
          </a:xfrm>
          <a:custGeom>
            <a:avLst/>
            <a:gdLst/>
            <a:ahLst/>
            <a:cxnLst/>
            <a:rect l="l" t="t" r="r" b="b"/>
            <a:pathLst>
              <a:path w="635" h="60325">
                <a:moveTo>
                  <a:pt x="254" y="-4762"/>
                </a:moveTo>
                <a:lnTo>
                  <a:pt x="254" y="6496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90" name="object 18390"/>
          <p:cNvSpPr/>
          <p:nvPr/>
        </p:nvSpPr>
        <p:spPr>
          <a:xfrm>
            <a:off x="5056263" y="4281932"/>
            <a:ext cx="1270" cy="71755"/>
          </a:xfrm>
          <a:custGeom>
            <a:avLst/>
            <a:gdLst/>
            <a:ahLst/>
            <a:cxnLst/>
            <a:rect l="l" t="t" r="r" b="b"/>
            <a:pathLst>
              <a:path w="1270" h="71754">
                <a:moveTo>
                  <a:pt x="380" y="-4762"/>
                </a:moveTo>
                <a:lnTo>
                  <a:pt x="380" y="7600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91" name="object 18391"/>
          <p:cNvSpPr/>
          <p:nvPr/>
        </p:nvSpPr>
        <p:spPr>
          <a:xfrm>
            <a:off x="5054358" y="4259960"/>
            <a:ext cx="2540" cy="36195"/>
          </a:xfrm>
          <a:custGeom>
            <a:avLst/>
            <a:gdLst/>
            <a:ahLst/>
            <a:cxnLst/>
            <a:rect l="l" t="t" r="r" b="b"/>
            <a:pathLst>
              <a:path w="2539" h="36195">
                <a:moveTo>
                  <a:pt x="0" y="35813"/>
                </a:moveTo>
                <a:lnTo>
                  <a:pt x="0" y="0"/>
                </a:lnTo>
                <a:lnTo>
                  <a:pt x="2286" y="0"/>
                </a:lnTo>
                <a:lnTo>
                  <a:pt x="2286" y="219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92" name="object 18392"/>
          <p:cNvSpPr/>
          <p:nvPr/>
        </p:nvSpPr>
        <p:spPr>
          <a:xfrm>
            <a:off x="5057914" y="42796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93" name="object 18393"/>
          <p:cNvSpPr/>
          <p:nvPr/>
        </p:nvSpPr>
        <p:spPr>
          <a:xfrm>
            <a:off x="5057660" y="42218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94" name="object 18394"/>
          <p:cNvSpPr/>
          <p:nvPr/>
        </p:nvSpPr>
        <p:spPr>
          <a:xfrm>
            <a:off x="5055501" y="4152391"/>
            <a:ext cx="2540" cy="107950"/>
          </a:xfrm>
          <a:custGeom>
            <a:avLst/>
            <a:gdLst/>
            <a:ahLst/>
            <a:cxnLst/>
            <a:rect l="l" t="t" r="r" b="b"/>
            <a:pathLst>
              <a:path w="2539" h="107950">
                <a:moveTo>
                  <a:pt x="0" y="107568"/>
                </a:moveTo>
                <a:lnTo>
                  <a:pt x="0" y="0"/>
                </a:lnTo>
                <a:lnTo>
                  <a:pt x="2286" y="0"/>
                </a:lnTo>
                <a:lnTo>
                  <a:pt x="2286" y="694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95" name="object 18395"/>
          <p:cNvSpPr/>
          <p:nvPr/>
        </p:nvSpPr>
        <p:spPr>
          <a:xfrm>
            <a:off x="5047119" y="4094734"/>
            <a:ext cx="9525" cy="93345"/>
          </a:xfrm>
          <a:custGeom>
            <a:avLst/>
            <a:gdLst/>
            <a:ahLst/>
            <a:cxnLst/>
            <a:rect l="l" t="t" r="r" b="b"/>
            <a:pathLst>
              <a:path w="9525" h="93345">
                <a:moveTo>
                  <a:pt x="0" y="92964"/>
                </a:moveTo>
                <a:lnTo>
                  <a:pt x="0" y="0"/>
                </a:lnTo>
                <a:lnTo>
                  <a:pt x="9525" y="0"/>
                </a:lnTo>
                <a:lnTo>
                  <a:pt x="9525" y="576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96" name="object 18396"/>
          <p:cNvSpPr/>
          <p:nvPr/>
        </p:nvSpPr>
        <p:spPr>
          <a:xfrm>
            <a:off x="5035689" y="4032122"/>
            <a:ext cx="16510" cy="145415"/>
          </a:xfrm>
          <a:custGeom>
            <a:avLst/>
            <a:gdLst/>
            <a:ahLst/>
            <a:cxnLst/>
            <a:rect l="l" t="t" r="r" b="b"/>
            <a:pathLst>
              <a:path w="16510" h="145414">
                <a:moveTo>
                  <a:pt x="0" y="145160"/>
                </a:moveTo>
                <a:lnTo>
                  <a:pt x="0" y="0"/>
                </a:lnTo>
                <a:lnTo>
                  <a:pt x="16129" y="0"/>
                </a:lnTo>
                <a:lnTo>
                  <a:pt x="16129" y="626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97" name="object 18397"/>
          <p:cNvSpPr/>
          <p:nvPr/>
        </p:nvSpPr>
        <p:spPr>
          <a:xfrm>
            <a:off x="5058295" y="4351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98" name="object 18398"/>
          <p:cNvSpPr/>
          <p:nvPr/>
        </p:nvSpPr>
        <p:spPr>
          <a:xfrm>
            <a:off x="5058803" y="4423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399" name="object 18399"/>
          <p:cNvSpPr/>
          <p:nvPr/>
        </p:nvSpPr>
        <p:spPr>
          <a:xfrm>
            <a:off x="5058676" y="4376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00" name="object 18400"/>
          <p:cNvSpPr/>
          <p:nvPr/>
        </p:nvSpPr>
        <p:spPr>
          <a:xfrm>
            <a:off x="5059438" y="44577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01" name="object 18401"/>
          <p:cNvSpPr/>
          <p:nvPr/>
        </p:nvSpPr>
        <p:spPr>
          <a:xfrm>
            <a:off x="5059946" y="45467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02" name="object 18402"/>
          <p:cNvSpPr/>
          <p:nvPr/>
        </p:nvSpPr>
        <p:spPr>
          <a:xfrm>
            <a:off x="5060327" y="4515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03" name="object 18403"/>
          <p:cNvSpPr/>
          <p:nvPr/>
        </p:nvSpPr>
        <p:spPr>
          <a:xfrm>
            <a:off x="5060073" y="4442333"/>
            <a:ext cx="635" cy="104775"/>
          </a:xfrm>
          <a:custGeom>
            <a:avLst/>
            <a:gdLst/>
            <a:ahLst/>
            <a:cxnLst/>
            <a:rect l="l" t="t" r="r" b="b"/>
            <a:pathLst>
              <a:path w="635" h="104775">
                <a:moveTo>
                  <a:pt x="190" y="-4762"/>
                </a:moveTo>
                <a:lnTo>
                  <a:pt x="190" y="10915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04" name="object 18404"/>
          <p:cNvSpPr/>
          <p:nvPr/>
        </p:nvSpPr>
        <p:spPr>
          <a:xfrm>
            <a:off x="5059819" y="44289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05" name="object 18405"/>
          <p:cNvSpPr/>
          <p:nvPr/>
        </p:nvSpPr>
        <p:spPr>
          <a:xfrm>
            <a:off x="5059438" y="4382134"/>
            <a:ext cx="635" cy="75565"/>
          </a:xfrm>
          <a:custGeom>
            <a:avLst/>
            <a:gdLst/>
            <a:ahLst/>
            <a:cxnLst/>
            <a:rect l="l" t="t" r="r" b="b"/>
            <a:pathLst>
              <a:path w="635" h="75564">
                <a:moveTo>
                  <a:pt x="317" y="-4762"/>
                </a:moveTo>
                <a:lnTo>
                  <a:pt x="317" y="8032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06" name="object 18406"/>
          <p:cNvSpPr/>
          <p:nvPr/>
        </p:nvSpPr>
        <p:spPr>
          <a:xfrm>
            <a:off x="5059184" y="43275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07" name="object 18407"/>
          <p:cNvSpPr/>
          <p:nvPr/>
        </p:nvSpPr>
        <p:spPr>
          <a:xfrm>
            <a:off x="5058803" y="4305553"/>
            <a:ext cx="635" cy="71120"/>
          </a:xfrm>
          <a:custGeom>
            <a:avLst/>
            <a:gdLst/>
            <a:ahLst/>
            <a:cxnLst/>
            <a:rect l="l" t="t" r="r" b="b"/>
            <a:pathLst>
              <a:path w="635" h="71120">
                <a:moveTo>
                  <a:pt x="317" y="-4762"/>
                </a:moveTo>
                <a:lnTo>
                  <a:pt x="317" y="7575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08" name="object 18408"/>
          <p:cNvSpPr/>
          <p:nvPr/>
        </p:nvSpPr>
        <p:spPr>
          <a:xfrm>
            <a:off x="5061089" y="4428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09" name="object 18409"/>
          <p:cNvSpPr/>
          <p:nvPr/>
        </p:nvSpPr>
        <p:spPr>
          <a:xfrm>
            <a:off x="5060962" y="43534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10" name="object 18410"/>
          <p:cNvSpPr/>
          <p:nvPr/>
        </p:nvSpPr>
        <p:spPr>
          <a:xfrm>
            <a:off x="5060708" y="43016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11" name="object 18411"/>
          <p:cNvSpPr/>
          <p:nvPr/>
        </p:nvSpPr>
        <p:spPr>
          <a:xfrm>
            <a:off x="5059184" y="4281296"/>
            <a:ext cx="1905" cy="24765"/>
          </a:xfrm>
          <a:custGeom>
            <a:avLst/>
            <a:gdLst/>
            <a:ahLst/>
            <a:cxnLst/>
            <a:rect l="l" t="t" r="r" b="b"/>
            <a:pathLst>
              <a:path w="1904" h="24764">
                <a:moveTo>
                  <a:pt x="0" y="24257"/>
                </a:moveTo>
                <a:lnTo>
                  <a:pt x="0" y="0"/>
                </a:lnTo>
                <a:lnTo>
                  <a:pt x="1778" y="0"/>
                </a:lnTo>
                <a:lnTo>
                  <a:pt x="1778" y="203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12" name="object 18412"/>
          <p:cNvSpPr/>
          <p:nvPr/>
        </p:nvSpPr>
        <p:spPr>
          <a:xfrm>
            <a:off x="5058295" y="4254119"/>
            <a:ext cx="1905" cy="97790"/>
          </a:xfrm>
          <a:custGeom>
            <a:avLst/>
            <a:gdLst/>
            <a:ahLst/>
            <a:cxnLst/>
            <a:rect l="l" t="t" r="r" b="b"/>
            <a:pathLst>
              <a:path w="1904" h="97789">
                <a:moveTo>
                  <a:pt x="0" y="97789"/>
                </a:moveTo>
                <a:lnTo>
                  <a:pt x="0" y="0"/>
                </a:lnTo>
                <a:lnTo>
                  <a:pt x="1778" y="0"/>
                </a:lnTo>
                <a:lnTo>
                  <a:pt x="1778" y="271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13" name="object 18413"/>
          <p:cNvSpPr/>
          <p:nvPr/>
        </p:nvSpPr>
        <p:spPr>
          <a:xfrm>
            <a:off x="5061470" y="43450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14" name="object 18414"/>
          <p:cNvSpPr/>
          <p:nvPr/>
        </p:nvSpPr>
        <p:spPr>
          <a:xfrm>
            <a:off x="5062105" y="43444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15" name="object 18415"/>
          <p:cNvSpPr/>
          <p:nvPr/>
        </p:nvSpPr>
        <p:spPr>
          <a:xfrm>
            <a:off x="5061851" y="42644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16" name="object 18416"/>
          <p:cNvSpPr/>
          <p:nvPr/>
        </p:nvSpPr>
        <p:spPr>
          <a:xfrm>
            <a:off x="5061597" y="4229227"/>
            <a:ext cx="635" cy="116205"/>
          </a:xfrm>
          <a:custGeom>
            <a:avLst/>
            <a:gdLst/>
            <a:ahLst/>
            <a:cxnLst/>
            <a:rect l="l" t="t" r="r" b="b"/>
            <a:pathLst>
              <a:path w="635" h="116204">
                <a:moveTo>
                  <a:pt x="190" y="-4762"/>
                </a:moveTo>
                <a:lnTo>
                  <a:pt x="190" y="12058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17" name="object 18417"/>
          <p:cNvSpPr/>
          <p:nvPr/>
        </p:nvSpPr>
        <p:spPr>
          <a:xfrm>
            <a:off x="5059184" y="4170298"/>
            <a:ext cx="3175" cy="83820"/>
          </a:xfrm>
          <a:custGeom>
            <a:avLst/>
            <a:gdLst/>
            <a:ahLst/>
            <a:cxnLst/>
            <a:rect l="l" t="t" r="r" b="b"/>
            <a:pathLst>
              <a:path w="3175" h="83820">
                <a:moveTo>
                  <a:pt x="0" y="83820"/>
                </a:moveTo>
                <a:lnTo>
                  <a:pt x="0" y="0"/>
                </a:lnTo>
                <a:lnTo>
                  <a:pt x="2667" y="0"/>
                </a:lnTo>
                <a:lnTo>
                  <a:pt x="2667" y="589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18" name="object 18418"/>
          <p:cNvSpPr/>
          <p:nvPr/>
        </p:nvSpPr>
        <p:spPr>
          <a:xfrm>
            <a:off x="5062613" y="42796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19" name="object 18419"/>
          <p:cNvSpPr/>
          <p:nvPr/>
        </p:nvSpPr>
        <p:spPr>
          <a:xfrm>
            <a:off x="5062486" y="42663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20" name="object 18420"/>
          <p:cNvSpPr/>
          <p:nvPr/>
        </p:nvSpPr>
        <p:spPr>
          <a:xfrm>
            <a:off x="5064010" y="44102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21" name="object 18421"/>
          <p:cNvSpPr/>
          <p:nvPr/>
        </p:nvSpPr>
        <p:spPr>
          <a:xfrm>
            <a:off x="5063756" y="43679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22" name="object 18422"/>
          <p:cNvSpPr/>
          <p:nvPr/>
        </p:nvSpPr>
        <p:spPr>
          <a:xfrm>
            <a:off x="5063629" y="43070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23" name="object 18423"/>
          <p:cNvSpPr/>
          <p:nvPr/>
        </p:nvSpPr>
        <p:spPr>
          <a:xfrm>
            <a:off x="5063375" y="4272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24" name="object 18424"/>
          <p:cNvSpPr/>
          <p:nvPr/>
        </p:nvSpPr>
        <p:spPr>
          <a:xfrm>
            <a:off x="5063248" y="4235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25" name="object 18425"/>
          <p:cNvSpPr/>
          <p:nvPr/>
        </p:nvSpPr>
        <p:spPr>
          <a:xfrm>
            <a:off x="5062994" y="4207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26" name="object 18426"/>
          <p:cNvSpPr/>
          <p:nvPr/>
        </p:nvSpPr>
        <p:spPr>
          <a:xfrm>
            <a:off x="5062613" y="4191380"/>
            <a:ext cx="635" cy="74930"/>
          </a:xfrm>
          <a:custGeom>
            <a:avLst/>
            <a:gdLst/>
            <a:ahLst/>
            <a:cxnLst/>
            <a:rect l="l" t="t" r="r" b="b"/>
            <a:pathLst>
              <a:path w="635" h="74929">
                <a:moveTo>
                  <a:pt x="317" y="-4762"/>
                </a:moveTo>
                <a:lnTo>
                  <a:pt x="317" y="796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27" name="object 18427"/>
          <p:cNvSpPr/>
          <p:nvPr/>
        </p:nvSpPr>
        <p:spPr>
          <a:xfrm>
            <a:off x="5064391" y="41164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28" name="object 18428"/>
          <p:cNvSpPr/>
          <p:nvPr/>
        </p:nvSpPr>
        <p:spPr>
          <a:xfrm>
            <a:off x="5062867" y="4078859"/>
            <a:ext cx="1905" cy="113030"/>
          </a:xfrm>
          <a:custGeom>
            <a:avLst/>
            <a:gdLst/>
            <a:ahLst/>
            <a:cxnLst/>
            <a:rect l="l" t="t" r="r" b="b"/>
            <a:pathLst>
              <a:path w="1904" h="113029">
                <a:moveTo>
                  <a:pt x="0" y="112522"/>
                </a:moveTo>
                <a:lnTo>
                  <a:pt x="0" y="0"/>
                </a:lnTo>
                <a:lnTo>
                  <a:pt x="1524" y="0"/>
                </a:lnTo>
                <a:lnTo>
                  <a:pt x="1524" y="375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29" name="object 18429"/>
          <p:cNvSpPr/>
          <p:nvPr/>
        </p:nvSpPr>
        <p:spPr>
          <a:xfrm>
            <a:off x="5060454" y="4027678"/>
            <a:ext cx="3175" cy="142875"/>
          </a:xfrm>
          <a:custGeom>
            <a:avLst/>
            <a:gdLst/>
            <a:ahLst/>
            <a:cxnLst/>
            <a:rect l="l" t="t" r="r" b="b"/>
            <a:pathLst>
              <a:path w="3175" h="142875">
                <a:moveTo>
                  <a:pt x="0" y="142621"/>
                </a:moveTo>
                <a:lnTo>
                  <a:pt x="0" y="0"/>
                </a:lnTo>
                <a:lnTo>
                  <a:pt x="3175" y="0"/>
                </a:lnTo>
                <a:lnTo>
                  <a:pt x="3175" y="511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30" name="object 18430"/>
          <p:cNvSpPr/>
          <p:nvPr/>
        </p:nvSpPr>
        <p:spPr>
          <a:xfrm>
            <a:off x="5043817" y="3871721"/>
            <a:ext cx="18415" cy="160655"/>
          </a:xfrm>
          <a:custGeom>
            <a:avLst/>
            <a:gdLst/>
            <a:ahLst/>
            <a:cxnLst/>
            <a:rect l="l" t="t" r="r" b="b"/>
            <a:pathLst>
              <a:path w="18414" h="160654">
                <a:moveTo>
                  <a:pt x="0" y="160400"/>
                </a:moveTo>
                <a:lnTo>
                  <a:pt x="0" y="0"/>
                </a:lnTo>
                <a:lnTo>
                  <a:pt x="18288" y="0"/>
                </a:lnTo>
                <a:lnTo>
                  <a:pt x="18288" y="1559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31" name="object 18431"/>
          <p:cNvSpPr/>
          <p:nvPr/>
        </p:nvSpPr>
        <p:spPr>
          <a:xfrm>
            <a:off x="5009019" y="3768471"/>
            <a:ext cx="44450" cy="216535"/>
          </a:xfrm>
          <a:custGeom>
            <a:avLst/>
            <a:gdLst/>
            <a:ahLst/>
            <a:cxnLst/>
            <a:rect l="l" t="t" r="r" b="b"/>
            <a:pathLst>
              <a:path w="44450" h="216535">
                <a:moveTo>
                  <a:pt x="0" y="216026"/>
                </a:moveTo>
                <a:lnTo>
                  <a:pt x="0" y="0"/>
                </a:lnTo>
                <a:lnTo>
                  <a:pt x="43942" y="0"/>
                </a:lnTo>
                <a:lnTo>
                  <a:pt x="43942" y="10325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32" name="object 18432"/>
          <p:cNvSpPr/>
          <p:nvPr/>
        </p:nvSpPr>
        <p:spPr>
          <a:xfrm>
            <a:off x="4897386" y="3713988"/>
            <a:ext cx="133985" cy="68580"/>
          </a:xfrm>
          <a:custGeom>
            <a:avLst/>
            <a:gdLst/>
            <a:ahLst/>
            <a:cxnLst/>
            <a:rect l="l" t="t" r="r" b="b"/>
            <a:pathLst>
              <a:path w="133985" h="68579">
                <a:moveTo>
                  <a:pt x="0" y="68072"/>
                </a:moveTo>
                <a:lnTo>
                  <a:pt x="0" y="0"/>
                </a:lnTo>
                <a:lnTo>
                  <a:pt x="133604" y="0"/>
                </a:lnTo>
                <a:lnTo>
                  <a:pt x="133604" y="544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33" name="object 18433"/>
          <p:cNvSpPr/>
          <p:nvPr/>
        </p:nvSpPr>
        <p:spPr>
          <a:xfrm>
            <a:off x="4802263" y="3649471"/>
            <a:ext cx="161925" cy="203200"/>
          </a:xfrm>
          <a:custGeom>
            <a:avLst/>
            <a:gdLst/>
            <a:ahLst/>
            <a:cxnLst/>
            <a:rect l="l" t="t" r="r" b="b"/>
            <a:pathLst>
              <a:path w="161925" h="203200">
                <a:moveTo>
                  <a:pt x="0" y="203073"/>
                </a:moveTo>
                <a:lnTo>
                  <a:pt x="0" y="0"/>
                </a:lnTo>
                <a:lnTo>
                  <a:pt x="161925" y="0"/>
                </a:lnTo>
                <a:lnTo>
                  <a:pt x="161925" y="6451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34" name="object 18434"/>
          <p:cNvSpPr/>
          <p:nvPr/>
        </p:nvSpPr>
        <p:spPr>
          <a:xfrm>
            <a:off x="4786134" y="3583432"/>
            <a:ext cx="97155" cy="86995"/>
          </a:xfrm>
          <a:custGeom>
            <a:avLst/>
            <a:gdLst/>
            <a:ahLst/>
            <a:cxnLst/>
            <a:rect l="l" t="t" r="r" b="b"/>
            <a:pathLst>
              <a:path w="97154" h="86995">
                <a:moveTo>
                  <a:pt x="0" y="86486"/>
                </a:moveTo>
                <a:lnTo>
                  <a:pt x="0" y="0"/>
                </a:lnTo>
                <a:lnTo>
                  <a:pt x="97028" y="0"/>
                </a:lnTo>
                <a:lnTo>
                  <a:pt x="97028" y="660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35" name="object 18435"/>
          <p:cNvSpPr/>
          <p:nvPr/>
        </p:nvSpPr>
        <p:spPr>
          <a:xfrm>
            <a:off x="4096016" y="3562858"/>
            <a:ext cx="739140" cy="68580"/>
          </a:xfrm>
          <a:custGeom>
            <a:avLst/>
            <a:gdLst/>
            <a:ahLst/>
            <a:cxnLst/>
            <a:rect l="l" t="t" r="r" b="b"/>
            <a:pathLst>
              <a:path w="739139" h="68579">
                <a:moveTo>
                  <a:pt x="0" y="68579"/>
                </a:moveTo>
                <a:lnTo>
                  <a:pt x="0" y="0"/>
                </a:lnTo>
                <a:lnTo>
                  <a:pt x="738632" y="0"/>
                </a:lnTo>
                <a:lnTo>
                  <a:pt x="738632" y="205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36" name="object 18436"/>
          <p:cNvSpPr/>
          <p:nvPr/>
        </p:nvSpPr>
        <p:spPr>
          <a:xfrm>
            <a:off x="3403104" y="3524503"/>
            <a:ext cx="1062355" cy="130175"/>
          </a:xfrm>
          <a:custGeom>
            <a:avLst/>
            <a:gdLst/>
            <a:ahLst/>
            <a:cxnLst/>
            <a:rect l="l" t="t" r="r" b="b"/>
            <a:pathLst>
              <a:path w="1062354" h="130175">
                <a:moveTo>
                  <a:pt x="0" y="130048"/>
                </a:moveTo>
                <a:lnTo>
                  <a:pt x="0" y="0"/>
                </a:lnTo>
                <a:lnTo>
                  <a:pt x="1062228" y="0"/>
                </a:lnTo>
                <a:lnTo>
                  <a:pt x="1062228" y="3835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37" name="object 18437"/>
          <p:cNvSpPr/>
          <p:nvPr/>
        </p:nvSpPr>
        <p:spPr>
          <a:xfrm>
            <a:off x="3393960" y="3469004"/>
            <a:ext cx="540385" cy="146685"/>
          </a:xfrm>
          <a:custGeom>
            <a:avLst/>
            <a:gdLst/>
            <a:ahLst/>
            <a:cxnLst/>
            <a:rect l="l" t="t" r="r" b="b"/>
            <a:pathLst>
              <a:path w="540385" h="146685">
                <a:moveTo>
                  <a:pt x="0" y="146176"/>
                </a:moveTo>
                <a:lnTo>
                  <a:pt x="0" y="0"/>
                </a:lnTo>
                <a:lnTo>
                  <a:pt x="540258" y="0"/>
                </a:lnTo>
                <a:lnTo>
                  <a:pt x="540258" y="554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38" name="object 18438"/>
          <p:cNvSpPr/>
          <p:nvPr/>
        </p:nvSpPr>
        <p:spPr>
          <a:xfrm>
            <a:off x="3235083" y="3452114"/>
            <a:ext cx="429259" cy="60325"/>
          </a:xfrm>
          <a:custGeom>
            <a:avLst/>
            <a:gdLst/>
            <a:ahLst/>
            <a:cxnLst/>
            <a:rect l="l" t="t" r="r" b="b"/>
            <a:pathLst>
              <a:path w="429260" h="60325">
                <a:moveTo>
                  <a:pt x="0" y="60198"/>
                </a:moveTo>
                <a:lnTo>
                  <a:pt x="0" y="0"/>
                </a:lnTo>
                <a:lnTo>
                  <a:pt x="429006" y="0"/>
                </a:lnTo>
                <a:lnTo>
                  <a:pt x="429006" y="168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39" name="object 18439"/>
          <p:cNvSpPr/>
          <p:nvPr/>
        </p:nvSpPr>
        <p:spPr>
          <a:xfrm>
            <a:off x="3198888" y="3434334"/>
            <a:ext cx="250825" cy="208915"/>
          </a:xfrm>
          <a:custGeom>
            <a:avLst/>
            <a:gdLst/>
            <a:ahLst/>
            <a:cxnLst/>
            <a:rect l="l" t="t" r="r" b="b"/>
            <a:pathLst>
              <a:path w="250825" h="208914">
                <a:moveTo>
                  <a:pt x="0" y="208406"/>
                </a:moveTo>
                <a:lnTo>
                  <a:pt x="0" y="0"/>
                </a:lnTo>
                <a:lnTo>
                  <a:pt x="250697" y="0"/>
                </a:lnTo>
                <a:lnTo>
                  <a:pt x="250697" y="177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40" name="object 18440"/>
          <p:cNvSpPr/>
          <p:nvPr/>
        </p:nvSpPr>
        <p:spPr>
          <a:xfrm>
            <a:off x="3196856" y="3395853"/>
            <a:ext cx="127635" cy="306070"/>
          </a:xfrm>
          <a:custGeom>
            <a:avLst/>
            <a:gdLst/>
            <a:ahLst/>
            <a:cxnLst/>
            <a:rect l="l" t="t" r="r" b="b"/>
            <a:pathLst>
              <a:path w="127635" h="306070">
                <a:moveTo>
                  <a:pt x="0" y="305943"/>
                </a:moveTo>
                <a:lnTo>
                  <a:pt x="0" y="0"/>
                </a:lnTo>
                <a:lnTo>
                  <a:pt x="127380" y="0"/>
                </a:lnTo>
                <a:lnTo>
                  <a:pt x="127380" y="3848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41" name="object 18441"/>
          <p:cNvSpPr/>
          <p:nvPr/>
        </p:nvSpPr>
        <p:spPr>
          <a:xfrm>
            <a:off x="2326525" y="3391408"/>
            <a:ext cx="934085" cy="44450"/>
          </a:xfrm>
          <a:custGeom>
            <a:avLst/>
            <a:gdLst/>
            <a:ahLst/>
            <a:cxnLst/>
            <a:rect l="l" t="t" r="r" b="b"/>
            <a:pathLst>
              <a:path w="934085" h="44450">
                <a:moveTo>
                  <a:pt x="0" y="44069"/>
                </a:moveTo>
                <a:lnTo>
                  <a:pt x="0" y="0"/>
                </a:lnTo>
                <a:lnTo>
                  <a:pt x="933958" y="0"/>
                </a:lnTo>
                <a:lnTo>
                  <a:pt x="933958" y="44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42" name="object 18442"/>
          <p:cNvSpPr/>
          <p:nvPr/>
        </p:nvSpPr>
        <p:spPr>
          <a:xfrm>
            <a:off x="5065280" y="40661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43" name="object 18443"/>
          <p:cNvSpPr/>
          <p:nvPr/>
        </p:nvSpPr>
        <p:spPr>
          <a:xfrm>
            <a:off x="5065153" y="39784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44" name="object 18444"/>
          <p:cNvSpPr/>
          <p:nvPr/>
        </p:nvSpPr>
        <p:spPr>
          <a:xfrm>
            <a:off x="5064899" y="39505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45" name="object 18445"/>
          <p:cNvSpPr/>
          <p:nvPr/>
        </p:nvSpPr>
        <p:spPr>
          <a:xfrm>
            <a:off x="5064772" y="3838702"/>
            <a:ext cx="635" cy="112395"/>
          </a:xfrm>
          <a:custGeom>
            <a:avLst/>
            <a:gdLst/>
            <a:ahLst/>
            <a:cxnLst/>
            <a:rect l="l" t="t" r="r" b="b"/>
            <a:pathLst>
              <a:path w="635" h="112395">
                <a:moveTo>
                  <a:pt x="190" y="-4762"/>
                </a:moveTo>
                <a:lnTo>
                  <a:pt x="190" y="11664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46" name="object 18446"/>
          <p:cNvSpPr/>
          <p:nvPr/>
        </p:nvSpPr>
        <p:spPr>
          <a:xfrm>
            <a:off x="5065661" y="38301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47" name="object 18447"/>
          <p:cNvSpPr/>
          <p:nvPr/>
        </p:nvSpPr>
        <p:spPr>
          <a:xfrm>
            <a:off x="5064899" y="3724528"/>
            <a:ext cx="1270" cy="114300"/>
          </a:xfrm>
          <a:custGeom>
            <a:avLst/>
            <a:gdLst/>
            <a:ahLst/>
            <a:cxnLst/>
            <a:rect l="l" t="t" r="r" b="b"/>
            <a:pathLst>
              <a:path w="1270" h="114300">
                <a:moveTo>
                  <a:pt x="444" y="-4762"/>
                </a:moveTo>
                <a:lnTo>
                  <a:pt x="444" y="118935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48" name="object 18448"/>
          <p:cNvSpPr/>
          <p:nvPr/>
        </p:nvSpPr>
        <p:spPr>
          <a:xfrm>
            <a:off x="5066296" y="41389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49" name="object 18449"/>
          <p:cNvSpPr/>
          <p:nvPr/>
        </p:nvSpPr>
        <p:spPr>
          <a:xfrm>
            <a:off x="5066042" y="4021073"/>
            <a:ext cx="635" cy="118110"/>
          </a:xfrm>
          <a:custGeom>
            <a:avLst/>
            <a:gdLst/>
            <a:ahLst/>
            <a:cxnLst/>
            <a:rect l="l" t="t" r="r" b="b"/>
            <a:pathLst>
              <a:path w="635" h="118110">
                <a:moveTo>
                  <a:pt x="190" y="-4762"/>
                </a:moveTo>
                <a:lnTo>
                  <a:pt x="190" y="12261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50" name="object 18450"/>
          <p:cNvSpPr/>
          <p:nvPr/>
        </p:nvSpPr>
        <p:spPr>
          <a:xfrm>
            <a:off x="5067185" y="41526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51" name="object 18451"/>
          <p:cNvSpPr/>
          <p:nvPr/>
        </p:nvSpPr>
        <p:spPr>
          <a:xfrm>
            <a:off x="5067058" y="4111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52" name="object 18452"/>
          <p:cNvSpPr/>
          <p:nvPr/>
        </p:nvSpPr>
        <p:spPr>
          <a:xfrm>
            <a:off x="5066804" y="40445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53" name="object 18453"/>
          <p:cNvSpPr/>
          <p:nvPr/>
        </p:nvSpPr>
        <p:spPr>
          <a:xfrm>
            <a:off x="5066677" y="39795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54" name="object 18454"/>
          <p:cNvSpPr/>
          <p:nvPr/>
        </p:nvSpPr>
        <p:spPr>
          <a:xfrm>
            <a:off x="5066169" y="3910076"/>
            <a:ext cx="635" cy="111125"/>
          </a:xfrm>
          <a:custGeom>
            <a:avLst/>
            <a:gdLst/>
            <a:ahLst/>
            <a:cxnLst/>
            <a:rect l="l" t="t" r="r" b="b"/>
            <a:pathLst>
              <a:path w="635" h="111125">
                <a:moveTo>
                  <a:pt x="317" y="-4762"/>
                </a:moveTo>
                <a:lnTo>
                  <a:pt x="317" y="11576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55" name="object 18455"/>
          <p:cNvSpPr/>
          <p:nvPr/>
        </p:nvSpPr>
        <p:spPr>
          <a:xfrm>
            <a:off x="5067566" y="4064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56" name="object 18456"/>
          <p:cNvSpPr/>
          <p:nvPr/>
        </p:nvSpPr>
        <p:spPr>
          <a:xfrm>
            <a:off x="5068201" y="4094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57" name="object 18457"/>
          <p:cNvSpPr/>
          <p:nvPr/>
        </p:nvSpPr>
        <p:spPr>
          <a:xfrm>
            <a:off x="5067947" y="40248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58" name="object 18458"/>
          <p:cNvSpPr/>
          <p:nvPr/>
        </p:nvSpPr>
        <p:spPr>
          <a:xfrm>
            <a:off x="5067693" y="4011929"/>
            <a:ext cx="635" cy="52705"/>
          </a:xfrm>
          <a:custGeom>
            <a:avLst/>
            <a:gdLst/>
            <a:ahLst/>
            <a:cxnLst/>
            <a:rect l="l" t="t" r="r" b="b"/>
            <a:pathLst>
              <a:path w="635" h="52704">
                <a:moveTo>
                  <a:pt x="190" y="-4762"/>
                </a:moveTo>
                <a:lnTo>
                  <a:pt x="190" y="5746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59" name="object 18459"/>
          <p:cNvSpPr/>
          <p:nvPr/>
        </p:nvSpPr>
        <p:spPr>
          <a:xfrm>
            <a:off x="5068963" y="41652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60" name="object 18460"/>
          <p:cNvSpPr/>
          <p:nvPr/>
        </p:nvSpPr>
        <p:spPr>
          <a:xfrm>
            <a:off x="5068709" y="4031488"/>
            <a:ext cx="635" cy="133985"/>
          </a:xfrm>
          <a:custGeom>
            <a:avLst/>
            <a:gdLst/>
            <a:ahLst/>
            <a:cxnLst/>
            <a:rect l="l" t="t" r="r" b="b"/>
            <a:pathLst>
              <a:path w="635" h="133985">
                <a:moveTo>
                  <a:pt x="190" y="-4762"/>
                </a:moveTo>
                <a:lnTo>
                  <a:pt x="190" y="13849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61" name="object 18461"/>
          <p:cNvSpPr/>
          <p:nvPr/>
        </p:nvSpPr>
        <p:spPr>
          <a:xfrm>
            <a:off x="5068582" y="39941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62" name="object 18462"/>
          <p:cNvSpPr/>
          <p:nvPr/>
        </p:nvSpPr>
        <p:spPr>
          <a:xfrm>
            <a:off x="5067947" y="3827779"/>
            <a:ext cx="1270" cy="184150"/>
          </a:xfrm>
          <a:custGeom>
            <a:avLst/>
            <a:gdLst/>
            <a:ahLst/>
            <a:cxnLst/>
            <a:rect l="l" t="t" r="r" b="b"/>
            <a:pathLst>
              <a:path w="1270" h="184150">
                <a:moveTo>
                  <a:pt x="381" y="-4762"/>
                </a:moveTo>
                <a:lnTo>
                  <a:pt x="381" y="18891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63" name="object 18463"/>
          <p:cNvSpPr/>
          <p:nvPr/>
        </p:nvSpPr>
        <p:spPr>
          <a:xfrm>
            <a:off x="5066550" y="3751453"/>
            <a:ext cx="1905" cy="158750"/>
          </a:xfrm>
          <a:custGeom>
            <a:avLst/>
            <a:gdLst/>
            <a:ahLst/>
            <a:cxnLst/>
            <a:rect l="l" t="t" r="r" b="b"/>
            <a:pathLst>
              <a:path w="1904" h="158750">
                <a:moveTo>
                  <a:pt x="0" y="158623"/>
                </a:moveTo>
                <a:lnTo>
                  <a:pt x="0" y="0"/>
                </a:lnTo>
                <a:lnTo>
                  <a:pt x="1778" y="0"/>
                </a:lnTo>
                <a:lnTo>
                  <a:pt x="1778" y="763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64" name="object 18464"/>
          <p:cNvSpPr/>
          <p:nvPr/>
        </p:nvSpPr>
        <p:spPr>
          <a:xfrm>
            <a:off x="5070106" y="41706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65" name="object 18465"/>
          <p:cNvSpPr/>
          <p:nvPr/>
        </p:nvSpPr>
        <p:spPr>
          <a:xfrm>
            <a:off x="5069852" y="4092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66" name="object 18466"/>
          <p:cNvSpPr/>
          <p:nvPr/>
        </p:nvSpPr>
        <p:spPr>
          <a:xfrm>
            <a:off x="5069725" y="40539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67" name="object 18467"/>
          <p:cNvSpPr/>
          <p:nvPr/>
        </p:nvSpPr>
        <p:spPr>
          <a:xfrm>
            <a:off x="5069471" y="3961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68" name="object 18468"/>
          <p:cNvSpPr/>
          <p:nvPr/>
        </p:nvSpPr>
        <p:spPr>
          <a:xfrm>
            <a:off x="5069344" y="38676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69" name="object 18469"/>
          <p:cNvSpPr/>
          <p:nvPr/>
        </p:nvSpPr>
        <p:spPr>
          <a:xfrm>
            <a:off x="5070868" y="40853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70" name="object 18470"/>
          <p:cNvSpPr/>
          <p:nvPr/>
        </p:nvSpPr>
        <p:spPr>
          <a:xfrm>
            <a:off x="5070614" y="40083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71" name="object 18471"/>
          <p:cNvSpPr/>
          <p:nvPr/>
        </p:nvSpPr>
        <p:spPr>
          <a:xfrm>
            <a:off x="5070487" y="3815079"/>
            <a:ext cx="635" cy="193675"/>
          </a:xfrm>
          <a:custGeom>
            <a:avLst/>
            <a:gdLst/>
            <a:ahLst/>
            <a:cxnLst/>
            <a:rect l="l" t="t" r="r" b="b"/>
            <a:pathLst>
              <a:path w="635" h="193675">
                <a:moveTo>
                  <a:pt x="126" y="-4762"/>
                </a:moveTo>
                <a:lnTo>
                  <a:pt x="126" y="19805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72" name="object 18472"/>
          <p:cNvSpPr/>
          <p:nvPr/>
        </p:nvSpPr>
        <p:spPr>
          <a:xfrm>
            <a:off x="5069471" y="3688207"/>
            <a:ext cx="1270" cy="179705"/>
          </a:xfrm>
          <a:custGeom>
            <a:avLst/>
            <a:gdLst/>
            <a:ahLst/>
            <a:cxnLst/>
            <a:rect l="l" t="t" r="r" b="b"/>
            <a:pathLst>
              <a:path w="1270" h="179704">
                <a:moveTo>
                  <a:pt x="571" y="-4762"/>
                </a:moveTo>
                <a:lnTo>
                  <a:pt x="571" y="184213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73" name="object 18473"/>
          <p:cNvSpPr/>
          <p:nvPr/>
        </p:nvSpPr>
        <p:spPr>
          <a:xfrm>
            <a:off x="5067439" y="3534409"/>
            <a:ext cx="3175" cy="217170"/>
          </a:xfrm>
          <a:custGeom>
            <a:avLst/>
            <a:gdLst/>
            <a:ahLst/>
            <a:cxnLst/>
            <a:rect l="l" t="t" r="r" b="b"/>
            <a:pathLst>
              <a:path w="3175" h="217170">
                <a:moveTo>
                  <a:pt x="0" y="217043"/>
                </a:moveTo>
                <a:lnTo>
                  <a:pt x="0" y="0"/>
                </a:lnTo>
                <a:lnTo>
                  <a:pt x="2667" y="0"/>
                </a:lnTo>
                <a:lnTo>
                  <a:pt x="2667" y="15379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74" name="object 18474"/>
          <p:cNvSpPr/>
          <p:nvPr/>
        </p:nvSpPr>
        <p:spPr>
          <a:xfrm>
            <a:off x="5065407" y="3504819"/>
            <a:ext cx="3810" cy="219710"/>
          </a:xfrm>
          <a:custGeom>
            <a:avLst/>
            <a:gdLst/>
            <a:ahLst/>
            <a:cxnLst/>
            <a:rect l="l" t="t" r="r" b="b"/>
            <a:pathLst>
              <a:path w="3810" h="219710">
                <a:moveTo>
                  <a:pt x="0" y="219709"/>
                </a:moveTo>
                <a:lnTo>
                  <a:pt x="0" y="0"/>
                </a:lnTo>
                <a:lnTo>
                  <a:pt x="3302" y="0"/>
                </a:lnTo>
                <a:lnTo>
                  <a:pt x="3302" y="2959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75" name="object 18475"/>
          <p:cNvSpPr/>
          <p:nvPr/>
        </p:nvSpPr>
        <p:spPr>
          <a:xfrm>
            <a:off x="5071630" y="40419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76" name="object 18476"/>
          <p:cNvSpPr/>
          <p:nvPr/>
        </p:nvSpPr>
        <p:spPr>
          <a:xfrm>
            <a:off x="5071376" y="39935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77" name="object 18477"/>
          <p:cNvSpPr/>
          <p:nvPr/>
        </p:nvSpPr>
        <p:spPr>
          <a:xfrm>
            <a:off x="5071249" y="3880865"/>
            <a:ext cx="635" cy="113030"/>
          </a:xfrm>
          <a:custGeom>
            <a:avLst/>
            <a:gdLst/>
            <a:ahLst/>
            <a:cxnLst/>
            <a:rect l="l" t="t" r="r" b="b"/>
            <a:pathLst>
              <a:path w="635" h="113029">
                <a:moveTo>
                  <a:pt x="126" y="-4762"/>
                </a:moveTo>
                <a:lnTo>
                  <a:pt x="126" y="11741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78" name="object 18478"/>
          <p:cNvSpPr/>
          <p:nvPr/>
        </p:nvSpPr>
        <p:spPr>
          <a:xfrm>
            <a:off x="5072011" y="40307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79" name="object 18479"/>
          <p:cNvSpPr/>
          <p:nvPr/>
        </p:nvSpPr>
        <p:spPr>
          <a:xfrm>
            <a:off x="5072519" y="40388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80" name="object 18480"/>
          <p:cNvSpPr/>
          <p:nvPr/>
        </p:nvSpPr>
        <p:spPr>
          <a:xfrm>
            <a:off x="5072392" y="40167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81" name="object 18481"/>
          <p:cNvSpPr/>
          <p:nvPr/>
        </p:nvSpPr>
        <p:spPr>
          <a:xfrm>
            <a:off x="5072138" y="3907154"/>
            <a:ext cx="635" cy="123825"/>
          </a:xfrm>
          <a:custGeom>
            <a:avLst/>
            <a:gdLst/>
            <a:ahLst/>
            <a:cxnLst/>
            <a:rect l="l" t="t" r="r" b="b"/>
            <a:pathLst>
              <a:path w="635" h="123825">
                <a:moveTo>
                  <a:pt x="190" y="-4762"/>
                </a:moveTo>
                <a:lnTo>
                  <a:pt x="190" y="12833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82" name="object 18482"/>
          <p:cNvSpPr/>
          <p:nvPr/>
        </p:nvSpPr>
        <p:spPr>
          <a:xfrm>
            <a:off x="5072900" y="38893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83" name="object 18483"/>
          <p:cNvSpPr/>
          <p:nvPr/>
        </p:nvSpPr>
        <p:spPr>
          <a:xfrm>
            <a:off x="5072265" y="3736721"/>
            <a:ext cx="1270" cy="170815"/>
          </a:xfrm>
          <a:custGeom>
            <a:avLst/>
            <a:gdLst/>
            <a:ahLst/>
            <a:cxnLst/>
            <a:rect l="l" t="t" r="r" b="b"/>
            <a:pathLst>
              <a:path w="1270" h="170814">
                <a:moveTo>
                  <a:pt x="381" y="-4762"/>
                </a:moveTo>
                <a:lnTo>
                  <a:pt x="381" y="17519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84" name="object 18484"/>
          <p:cNvSpPr/>
          <p:nvPr/>
        </p:nvSpPr>
        <p:spPr>
          <a:xfrm>
            <a:off x="5071376" y="3671442"/>
            <a:ext cx="1270" cy="209550"/>
          </a:xfrm>
          <a:custGeom>
            <a:avLst/>
            <a:gdLst/>
            <a:ahLst/>
            <a:cxnLst/>
            <a:rect l="l" t="t" r="r" b="b"/>
            <a:pathLst>
              <a:path w="1270" h="209550">
                <a:moveTo>
                  <a:pt x="635" y="-4762"/>
                </a:moveTo>
                <a:lnTo>
                  <a:pt x="635" y="214185"/>
                </a:lnTo>
              </a:path>
            </a:pathLst>
          </a:custGeom>
          <a:ln w="107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85" name="object 18485"/>
          <p:cNvSpPr/>
          <p:nvPr/>
        </p:nvSpPr>
        <p:spPr>
          <a:xfrm>
            <a:off x="5073662" y="42278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86" name="object 18486"/>
          <p:cNvSpPr/>
          <p:nvPr/>
        </p:nvSpPr>
        <p:spPr>
          <a:xfrm>
            <a:off x="5073535" y="4101591"/>
            <a:ext cx="635" cy="126364"/>
          </a:xfrm>
          <a:custGeom>
            <a:avLst/>
            <a:gdLst/>
            <a:ahLst/>
            <a:cxnLst/>
            <a:rect l="l" t="t" r="r" b="b"/>
            <a:pathLst>
              <a:path w="635" h="126364">
                <a:moveTo>
                  <a:pt x="126" y="-4762"/>
                </a:moveTo>
                <a:lnTo>
                  <a:pt x="126" y="131000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87" name="object 18487"/>
          <p:cNvSpPr/>
          <p:nvPr/>
        </p:nvSpPr>
        <p:spPr>
          <a:xfrm>
            <a:off x="5074043" y="40596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88" name="object 18488"/>
          <p:cNvSpPr/>
          <p:nvPr/>
        </p:nvSpPr>
        <p:spPr>
          <a:xfrm>
            <a:off x="5073662" y="4004309"/>
            <a:ext cx="635" cy="97790"/>
          </a:xfrm>
          <a:custGeom>
            <a:avLst/>
            <a:gdLst/>
            <a:ahLst/>
            <a:cxnLst/>
            <a:rect l="l" t="t" r="r" b="b"/>
            <a:pathLst>
              <a:path w="635" h="97789">
                <a:moveTo>
                  <a:pt x="253" y="-4762"/>
                </a:moveTo>
                <a:lnTo>
                  <a:pt x="253" y="10204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89" name="object 18489"/>
          <p:cNvSpPr/>
          <p:nvPr/>
        </p:nvSpPr>
        <p:spPr>
          <a:xfrm>
            <a:off x="5073281" y="3893946"/>
            <a:ext cx="635" cy="110489"/>
          </a:xfrm>
          <a:custGeom>
            <a:avLst/>
            <a:gdLst/>
            <a:ahLst/>
            <a:cxnLst/>
            <a:rect l="l" t="t" r="r" b="b"/>
            <a:pathLst>
              <a:path w="635" h="110489">
                <a:moveTo>
                  <a:pt x="317" y="-4762"/>
                </a:moveTo>
                <a:lnTo>
                  <a:pt x="317" y="11512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90" name="object 18490"/>
          <p:cNvSpPr/>
          <p:nvPr/>
        </p:nvSpPr>
        <p:spPr>
          <a:xfrm>
            <a:off x="5074678" y="39954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91" name="object 18491"/>
          <p:cNvSpPr/>
          <p:nvPr/>
        </p:nvSpPr>
        <p:spPr>
          <a:xfrm>
            <a:off x="5074424" y="39334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92" name="object 18492"/>
          <p:cNvSpPr/>
          <p:nvPr/>
        </p:nvSpPr>
        <p:spPr>
          <a:xfrm>
            <a:off x="5075059" y="41879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93" name="object 18493"/>
          <p:cNvSpPr/>
          <p:nvPr/>
        </p:nvSpPr>
        <p:spPr>
          <a:xfrm>
            <a:off x="5075440" y="40496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94" name="object 18494"/>
          <p:cNvSpPr/>
          <p:nvPr/>
        </p:nvSpPr>
        <p:spPr>
          <a:xfrm>
            <a:off x="5075186" y="4025391"/>
            <a:ext cx="635" cy="162560"/>
          </a:xfrm>
          <a:custGeom>
            <a:avLst/>
            <a:gdLst/>
            <a:ahLst/>
            <a:cxnLst/>
            <a:rect l="l" t="t" r="r" b="b"/>
            <a:pathLst>
              <a:path w="635" h="162560">
                <a:moveTo>
                  <a:pt x="190" y="-4762"/>
                </a:moveTo>
                <a:lnTo>
                  <a:pt x="190" y="16732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95" name="object 18495"/>
          <p:cNvSpPr/>
          <p:nvPr/>
        </p:nvSpPr>
        <p:spPr>
          <a:xfrm>
            <a:off x="5075821" y="40236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96" name="object 18496"/>
          <p:cNvSpPr/>
          <p:nvPr/>
        </p:nvSpPr>
        <p:spPr>
          <a:xfrm>
            <a:off x="5075313" y="3911853"/>
            <a:ext cx="635" cy="113664"/>
          </a:xfrm>
          <a:custGeom>
            <a:avLst/>
            <a:gdLst/>
            <a:ahLst/>
            <a:cxnLst/>
            <a:rect l="l" t="t" r="r" b="b"/>
            <a:pathLst>
              <a:path w="635" h="113664">
                <a:moveTo>
                  <a:pt x="317" y="-4762"/>
                </a:moveTo>
                <a:lnTo>
                  <a:pt x="317" y="11830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97" name="object 18497"/>
          <p:cNvSpPr/>
          <p:nvPr/>
        </p:nvSpPr>
        <p:spPr>
          <a:xfrm>
            <a:off x="5074551" y="3804665"/>
            <a:ext cx="1270" cy="128905"/>
          </a:xfrm>
          <a:custGeom>
            <a:avLst/>
            <a:gdLst/>
            <a:ahLst/>
            <a:cxnLst/>
            <a:rect l="l" t="t" r="r" b="b"/>
            <a:pathLst>
              <a:path w="1270" h="128904">
                <a:moveTo>
                  <a:pt x="507" y="-4762"/>
                </a:moveTo>
                <a:lnTo>
                  <a:pt x="507" y="133540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98" name="object 18498"/>
          <p:cNvSpPr/>
          <p:nvPr/>
        </p:nvSpPr>
        <p:spPr>
          <a:xfrm>
            <a:off x="5073662" y="3710559"/>
            <a:ext cx="1905" cy="183515"/>
          </a:xfrm>
          <a:custGeom>
            <a:avLst/>
            <a:gdLst/>
            <a:ahLst/>
            <a:cxnLst/>
            <a:rect l="l" t="t" r="r" b="b"/>
            <a:pathLst>
              <a:path w="1904" h="183514">
                <a:moveTo>
                  <a:pt x="698" y="-4762"/>
                </a:moveTo>
                <a:lnTo>
                  <a:pt x="698" y="188150"/>
                </a:lnTo>
              </a:path>
            </a:pathLst>
          </a:custGeom>
          <a:ln w="1092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499" name="object 18499"/>
          <p:cNvSpPr/>
          <p:nvPr/>
        </p:nvSpPr>
        <p:spPr>
          <a:xfrm>
            <a:off x="5076329" y="39598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00" name="object 18500"/>
          <p:cNvSpPr/>
          <p:nvPr/>
        </p:nvSpPr>
        <p:spPr>
          <a:xfrm>
            <a:off x="5076710" y="39039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01" name="object 18501"/>
          <p:cNvSpPr/>
          <p:nvPr/>
        </p:nvSpPr>
        <p:spPr>
          <a:xfrm>
            <a:off x="5076456" y="3884803"/>
            <a:ext cx="635" cy="75565"/>
          </a:xfrm>
          <a:custGeom>
            <a:avLst/>
            <a:gdLst/>
            <a:ahLst/>
            <a:cxnLst/>
            <a:rect l="l" t="t" r="r" b="b"/>
            <a:pathLst>
              <a:path w="635" h="75564">
                <a:moveTo>
                  <a:pt x="190" y="-4762"/>
                </a:moveTo>
                <a:lnTo>
                  <a:pt x="190" y="798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02" name="object 18502"/>
          <p:cNvSpPr/>
          <p:nvPr/>
        </p:nvSpPr>
        <p:spPr>
          <a:xfrm>
            <a:off x="5076202" y="38628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03" name="object 18503"/>
          <p:cNvSpPr/>
          <p:nvPr/>
        </p:nvSpPr>
        <p:spPr>
          <a:xfrm>
            <a:off x="5077345" y="41024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04" name="object 18504"/>
          <p:cNvSpPr/>
          <p:nvPr/>
        </p:nvSpPr>
        <p:spPr>
          <a:xfrm>
            <a:off x="5077091" y="4000246"/>
            <a:ext cx="635" cy="102235"/>
          </a:xfrm>
          <a:custGeom>
            <a:avLst/>
            <a:gdLst/>
            <a:ahLst/>
            <a:cxnLst/>
            <a:rect l="l" t="t" r="r" b="b"/>
            <a:pathLst>
              <a:path w="635" h="102235">
                <a:moveTo>
                  <a:pt x="190" y="-4762"/>
                </a:moveTo>
                <a:lnTo>
                  <a:pt x="190" y="10699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05" name="object 18505"/>
          <p:cNvSpPr/>
          <p:nvPr/>
        </p:nvSpPr>
        <p:spPr>
          <a:xfrm>
            <a:off x="5077726" y="41739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06" name="object 18506"/>
          <p:cNvSpPr/>
          <p:nvPr/>
        </p:nvSpPr>
        <p:spPr>
          <a:xfrm>
            <a:off x="5078869" y="43844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07" name="object 18507"/>
          <p:cNvSpPr/>
          <p:nvPr/>
        </p:nvSpPr>
        <p:spPr>
          <a:xfrm>
            <a:off x="5079377" y="43991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08" name="object 18508"/>
          <p:cNvSpPr/>
          <p:nvPr/>
        </p:nvSpPr>
        <p:spPr>
          <a:xfrm>
            <a:off x="5079250" y="4372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09" name="object 18509"/>
          <p:cNvSpPr/>
          <p:nvPr/>
        </p:nvSpPr>
        <p:spPr>
          <a:xfrm>
            <a:off x="5078996" y="4329176"/>
            <a:ext cx="635" cy="55244"/>
          </a:xfrm>
          <a:custGeom>
            <a:avLst/>
            <a:gdLst/>
            <a:ahLst/>
            <a:cxnLst/>
            <a:rect l="l" t="t" r="r" b="b"/>
            <a:pathLst>
              <a:path w="635" h="55245">
                <a:moveTo>
                  <a:pt x="190" y="-4762"/>
                </a:moveTo>
                <a:lnTo>
                  <a:pt x="190" y="6000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10" name="object 18510"/>
          <p:cNvSpPr/>
          <p:nvPr/>
        </p:nvSpPr>
        <p:spPr>
          <a:xfrm>
            <a:off x="5078615" y="42810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11" name="object 18511"/>
          <p:cNvSpPr/>
          <p:nvPr/>
        </p:nvSpPr>
        <p:spPr>
          <a:xfrm>
            <a:off x="5078488" y="41809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12" name="object 18512"/>
          <p:cNvSpPr/>
          <p:nvPr/>
        </p:nvSpPr>
        <p:spPr>
          <a:xfrm>
            <a:off x="5078234" y="4142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13" name="object 18513"/>
          <p:cNvSpPr/>
          <p:nvPr/>
        </p:nvSpPr>
        <p:spPr>
          <a:xfrm>
            <a:off x="5078107" y="4028947"/>
            <a:ext cx="635" cy="113664"/>
          </a:xfrm>
          <a:custGeom>
            <a:avLst/>
            <a:gdLst/>
            <a:ahLst/>
            <a:cxnLst/>
            <a:rect l="l" t="t" r="r" b="b"/>
            <a:pathLst>
              <a:path w="635" h="113664">
                <a:moveTo>
                  <a:pt x="190" y="-4762"/>
                </a:moveTo>
                <a:lnTo>
                  <a:pt x="190" y="1179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14" name="object 18514"/>
          <p:cNvSpPr/>
          <p:nvPr/>
        </p:nvSpPr>
        <p:spPr>
          <a:xfrm>
            <a:off x="5077853" y="3976115"/>
            <a:ext cx="635" cy="198120"/>
          </a:xfrm>
          <a:custGeom>
            <a:avLst/>
            <a:gdLst/>
            <a:ahLst/>
            <a:cxnLst/>
            <a:rect l="l" t="t" r="r" b="b"/>
            <a:pathLst>
              <a:path w="635" h="198120">
                <a:moveTo>
                  <a:pt x="190" y="-4762"/>
                </a:moveTo>
                <a:lnTo>
                  <a:pt x="190" y="20262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15" name="object 18515"/>
          <p:cNvSpPr/>
          <p:nvPr/>
        </p:nvSpPr>
        <p:spPr>
          <a:xfrm>
            <a:off x="5077218" y="3893058"/>
            <a:ext cx="1270" cy="107314"/>
          </a:xfrm>
          <a:custGeom>
            <a:avLst/>
            <a:gdLst/>
            <a:ahLst/>
            <a:cxnLst/>
            <a:rect l="l" t="t" r="r" b="b"/>
            <a:pathLst>
              <a:path w="1270" h="107314">
                <a:moveTo>
                  <a:pt x="444" y="-4762"/>
                </a:moveTo>
                <a:lnTo>
                  <a:pt x="444" y="111950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16" name="object 18516"/>
          <p:cNvSpPr/>
          <p:nvPr/>
        </p:nvSpPr>
        <p:spPr>
          <a:xfrm>
            <a:off x="5080012" y="43305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17" name="object 18517"/>
          <p:cNvSpPr/>
          <p:nvPr/>
        </p:nvSpPr>
        <p:spPr>
          <a:xfrm>
            <a:off x="5080520" y="43952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18" name="object 18518"/>
          <p:cNvSpPr/>
          <p:nvPr/>
        </p:nvSpPr>
        <p:spPr>
          <a:xfrm>
            <a:off x="5080393" y="43040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19" name="object 18519"/>
          <p:cNvSpPr/>
          <p:nvPr/>
        </p:nvSpPr>
        <p:spPr>
          <a:xfrm>
            <a:off x="5080139" y="4236846"/>
            <a:ext cx="635" cy="93980"/>
          </a:xfrm>
          <a:custGeom>
            <a:avLst/>
            <a:gdLst/>
            <a:ahLst/>
            <a:cxnLst/>
            <a:rect l="l" t="t" r="r" b="b"/>
            <a:pathLst>
              <a:path w="635" h="93979">
                <a:moveTo>
                  <a:pt x="190" y="-4762"/>
                </a:moveTo>
                <a:lnTo>
                  <a:pt x="190" y="9848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20" name="object 18520"/>
          <p:cNvSpPr/>
          <p:nvPr/>
        </p:nvSpPr>
        <p:spPr>
          <a:xfrm>
            <a:off x="5079758" y="41695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21" name="object 18521"/>
          <p:cNvSpPr/>
          <p:nvPr/>
        </p:nvSpPr>
        <p:spPr>
          <a:xfrm>
            <a:off x="5081536" y="43406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22" name="object 18522"/>
          <p:cNvSpPr/>
          <p:nvPr/>
        </p:nvSpPr>
        <p:spPr>
          <a:xfrm>
            <a:off x="5081282" y="43107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23" name="object 18523"/>
          <p:cNvSpPr/>
          <p:nvPr/>
        </p:nvSpPr>
        <p:spPr>
          <a:xfrm>
            <a:off x="5081155" y="4208779"/>
            <a:ext cx="635" cy="102235"/>
          </a:xfrm>
          <a:custGeom>
            <a:avLst/>
            <a:gdLst/>
            <a:ahLst/>
            <a:cxnLst/>
            <a:rect l="l" t="t" r="r" b="b"/>
            <a:pathLst>
              <a:path w="635" h="102235">
                <a:moveTo>
                  <a:pt x="126" y="-4762"/>
                </a:moveTo>
                <a:lnTo>
                  <a:pt x="126" y="10674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24" name="object 18524"/>
          <p:cNvSpPr/>
          <p:nvPr/>
        </p:nvSpPr>
        <p:spPr>
          <a:xfrm>
            <a:off x="5080901" y="41609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25" name="object 18525"/>
          <p:cNvSpPr/>
          <p:nvPr/>
        </p:nvSpPr>
        <p:spPr>
          <a:xfrm>
            <a:off x="5082044" y="42418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26" name="object 18526"/>
          <p:cNvSpPr/>
          <p:nvPr/>
        </p:nvSpPr>
        <p:spPr>
          <a:xfrm>
            <a:off x="5081917" y="4139691"/>
            <a:ext cx="635" cy="102235"/>
          </a:xfrm>
          <a:custGeom>
            <a:avLst/>
            <a:gdLst/>
            <a:ahLst/>
            <a:cxnLst/>
            <a:rect l="l" t="t" r="r" b="b"/>
            <a:pathLst>
              <a:path w="635" h="102235">
                <a:moveTo>
                  <a:pt x="126" y="-4762"/>
                </a:moveTo>
                <a:lnTo>
                  <a:pt x="126" y="106870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27" name="object 18527"/>
          <p:cNvSpPr/>
          <p:nvPr/>
        </p:nvSpPr>
        <p:spPr>
          <a:xfrm>
            <a:off x="5081155" y="4108577"/>
            <a:ext cx="1270" cy="52705"/>
          </a:xfrm>
          <a:custGeom>
            <a:avLst/>
            <a:gdLst/>
            <a:ahLst/>
            <a:cxnLst/>
            <a:rect l="l" t="t" r="r" b="b"/>
            <a:pathLst>
              <a:path w="1270" h="52704">
                <a:moveTo>
                  <a:pt x="0" y="52324"/>
                </a:moveTo>
                <a:lnTo>
                  <a:pt x="0" y="0"/>
                </a:lnTo>
                <a:lnTo>
                  <a:pt x="889" y="0"/>
                </a:lnTo>
                <a:lnTo>
                  <a:pt x="889" y="311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28" name="object 18528"/>
          <p:cNvSpPr/>
          <p:nvPr/>
        </p:nvSpPr>
        <p:spPr>
          <a:xfrm>
            <a:off x="5080012" y="4047235"/>
            <a:ext cx="1905" cy="122555"/>
          </a:xfrm>
          <a:custGeom>
            <a:avLst/>
            <a:gdLst/>
            <a:ahLst/>
            <a:cxnLst/>
            <a:rect l="l" t="t" r="r" b="b"/>
            <a:pathLst>
              <a:path w="1904" h="122554">
                <a:moveTo>
                  <a:pt x="0" y="122300"/>
                </a:moveTo>
                <a:lnTo>
                  <a:pt x="0" y="0"/>
                </a:lnTo>
                <a:lnTo>
                  <a:pt x="1524" y="0"/>
                </a:lnTo>
                <a:lnTo>
                  <a:pt x="1524" y="613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29" name="object 18529"/>
          <p:cNvSpPr/>
          <p:nvPr/>
        </p:nvSpPr>
        <p:spPr>
          <a:xfrm>
            <a:off x="5082425" y="40421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30" name="object 18530"/>
          <p:cNvSpPr/>
          <p:nvPr/>
        </p:nvSpPr>
        <p:spPr>
          <a:xfrm>
            <a:off x="5083060" y="42863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31" name="object 18531"/>
          <p:cNvSpPr/>
          <p:nvPr/>
        </p:nvSpPr>
        <p:spPr>
          <a:xfrm>
            <a:off x="5082806" y="4164329"/>
            <a:ext cx="635" cy="122555"/>
          </a:xfrm>
          <a:custGeom>
            <a:avLst/>
            <a:gdLst/>
            <a:ahLst/>
            <a:cxnLst/>
            <a:rect l="l" t="t" r="r" b="b"/>
            <a:pathLst>
              <a:path w="635" h="122554">
                <a:moveTo>
                  <a:pt x="190" y="-4762"/>
                </a:moveTo>
                <a:lnTo>
                  <a:pt x="190" y="12680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32" name="object 18532"/>
          <p:cNvSpPr/>
          <p:nvPr/>
        </p:nvSpPr>
        <p:spPr>
          <a:xfrm>
            <a:off x="5083441" y="40627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33" name="object 18533"/>
          <p:cNvSpPr/>
          <p:nvPr/>
        </p:nvSpPr>
        <p:spPr>
          <a:xfrm>
            <a:off x="5083060" y="4039361"/>
            <a:ext cx="635" cy="125095"/>
          </a:xfrm>
          <a:custGeom>
            <a:avLst/>
            <a:gdLst/>
            <a:ahLst/>
            <a:cxnLst/>
            <a:rect l="l" t="t" r="r" b="b"/>
            <a:pathLst>
              <a:path w="635" h="125095">
                <a:moveTo>
                  <a:pt x="253" y="-4762"/>
                </a:moveTo>
                <a:lnTo>
                  <a:pt x="253" y="12973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34" name="object 18534"/>
          <p:cNvSpPr/>
          <p:nvPr/>
        </p:nvSpPr>
        <p:spPr>
          <a:xfrm>
            <a:off x="5082552" y="3947921"/>
            <a:ext cx="1270" cy="94615"/>
          </a:xfrm>
          <a:custGeom>
            <a:avLst/>
            <a:gdLst/>
            <a:ahLst/>
            <a:cxnLst/>
            <a:rect l="l" t="t" r="r" b="b"/>
            <a:pathLst>
              <a:path w="1270" h="94614">
                <a:moveTo>
                  <a:pt x="380" y="-4762"/>
                </a:moveTo>
                <a:lnTo>
                  <a:pt x="380" y="9899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35" name="object 18535"/>
          <p:cNvSpPr/>
          <p:nvPr/>
        </p:nvSpPr>
        <p:spPr>
          <a:xfrm>
            <a:off x="5080774" y="3864228"/>
            <a:ext cx="2540" cy="183515"/>
          </a:xfrm>
          <a:custGeom>
            <a:avLst/>
            <a:gdLst/>
            <a:ahLst/>
            <a:cxnLst/>
            <a:rect l="l" t="t" r="r" b="b"/>
            <a:pathLst>
              <a:path w="2539" h="183514">
                <a:moveTo>
                  <a:pt x="0" y="183006"/>
                </a:moveTo>
                <a:lnTo>
                  <a:pt x="0" y="0"/>
                </a:lnTo>
                <a:lnTo>
                  <a:pt x="2159" y="0"/>
                </a:lnTo>
                <a:lnTo>
                  <a:pt x="2159" y="836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36" name="object 18536"/>
          <p:cNvSpPr/>
          <p:nvPr/>
        </p:nvSpPr>
        <p:spPr>
          <a:xfrm>
            <a:off x="5077599" y="3755390"/>
            <a:ext cx="4445" cy="137795"/>
          </a:xfrm>
          <a:custGeom>
            <a:avLst/>
            <a:gdLst/>
            <a:ahLst/>
            <a:cxnLst/>
            <a:rect l="l" t="t" r="r" b="b"/>
            <a:pathLst>
              <a:path w="4445" h="137795">
                <a:moveTo>
                  <a:pt x="0" y="137668"/>
                </a:moveTo>
                <a:lnTo>
                  <a:pt x="0" y="0"/>
                </a:lnTo>
                <a:lnTo>
                  <a:pt x="4318" y="0"/>
                </a:lnTo>
                <a:lnTo>
                  <a:pt x="4318" y="1088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37" name="object 18537"/>
          <p:cNvSpPr/>
          <p:nvPr/>
        </p:nvSpPr>
        <p:spPr>
          <a:xfrm>
            <a:off x="5083822" y="39509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38" name="object 18538"/>
          <p:cNvSpPr/>
          <p:nvPr/>
        </p:nvSpPr>
        <p:spPr>
          <a:xfrm>
            <a:off x="5084711" y="41385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39" name="object 18539"/>
          <p:cNvSpPr/>
          <p:nvPr/>
        </p:nvSpPr>
        <p:spPr>
          <a:xfrm>
            <a:off x="5084584" y="40476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40" name="object 18540"/>
          <p:cNvSpPr/>
          <p:nvPr/>
        </p:nvSpPr>
        <p:spPr>
          <a:xfrm>
            <a:off x="5084330" y="3893565"/>
            <a:ext cx="635" cy="154305"/>
          </a:xfrm>
          <a:custGeom>
            <a:avLst/>
            <a:gdLst/>
            <a:ahLst/>
            <a:cxnLst/>
            <a:rect l="l" t="t" r="r" b="b"/>
            <a:pathLst>
              <a:path w="635" h="154304">
                <a:moveTo>
                  <a:pt x="190" y="-4762"/>
                </a:moveTo>
                <a:lnTo>
                  <a:pt x="190" y="15881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41" name="object 18541"/>
          <p:cNvSpPr/>
          <p:nvPr/>
        </p:nvSpPr>
        <p:spPr>
          <a:xfrm>
            <a:off x="5084203" y="38119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42" name="object 18542"/>
          <p:cNvSpPr/>
          <p:nvPr/>
        </p:nvSpPr>
        <p:spPr>
          <a:xfrm>
            <a:off x="5083949" y="3750817"/>
            <a:ext cx="635" cy="200660"/>
          </a:xfrm>
          <a:custGeom>
            <a:avLst/>
            <a:gdLst/>
            <a:ahLst/>
            <a:cxnLst/>
            <a:rect l="l" t="t" r="r" b="b"/>
            <a:pathLst>
              <a:path w="635" h="200660">
                <a:moveTo>
                  <a:pt x="190" y="-4762"/>
                </a:moveTo>
                <a:lnTo>
                  <a:pt x="190" y="20491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43" name="object 18543"/>
          <p:cNvSpPr/>
          <p:nvPr/>
        </p:nvSpPr>
        <p:spPr>
          <a:xfrm>
            <a:off x="5085473" y="39504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44" name="object 18544"/>
          <p:cNvSpPr/>
          <p:nvPr/>
        </p:nvSpPr>
        <p:spPr>
          <a:xfrm>
            <a:off x="5085346" y="39231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45" name="object 18545"/>
          <p:cNvSpPr/>
          <p:nvPr/>
        </p:nvSpPr>
        <p:spPr>
          <a:xfrm>
            <a:off x="5085092" y="38731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46" name="object 18546"/>
          <p:cNvSpPr/>
          <p:nvPr/>
        </p:nvSpPr>
        <p:spPr>
          <a:xfrm>
            <a:off x="5086489" y="41846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47" name="object 18547"/>
          <p:cNvSpPr/>
          <p:nvPr/>
        </p:nvSpPr>
        <p:spPr>
          <a:xfrm>
            <a:off x="5086870" y="42553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48" name="object 18548"/>
          <p:cNvSpPr/>
          <p:nvPr/>
        </p:nvSpPr>
        <p:spPr>
          <a:xfrm>
            <a:off x="5087251" y="4221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49" name="object 18549"/>
          <p:cNvSpPr/>
          <p:nvPr/>
        </p:nvSpPr>
        <p:spPr>
          <a:xfrm>
            <a:off x="5086997" y="4144645"/>
            <a:ext cx="635" cy="111125"/>
          </a:xfrm>
          <a:custGeom>
            <a:avLst/>
            <a:gdLst/>
            <a:ahLst/>
            <a:cxnLst/>
            <a:rect l="l" t="t" r="r" b="b"/>
            <a:pathLst>
              <a:path w="635" h="111125">
                <a:moveTo>
                  <a:pt x="190" y="-4762"/>
                </a:moveTo>
                <a:lnTo>
                  <a:pt x="190" y="11550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50" name="object 18550"/>
          <p:cNvSpPr/>
          <p:nvPr/>
        </p:nvSpPr>
        <p:spPr>
          <a:xfrm>
            <a:off x="5086616" y="4073397"/>
            <a:ext cx="635" cy="111760"/>
          </a:xfrm>
          <a:custGeom>
            <a:avLst/>
            <a:gdLst/>
            <a:ahLst/>
            <a:cxnLst/>
            <a:rect l="l" t="t" r="r" b="b"/>
            <a:pathLst>
              <a:path w="635" h="111760">
                <a:moveTo>
                  <a:pt x="254" y="-4762"/>
                </a:moveTo>
                <a:lnTo>
                  <a:pt x="254" y="11601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51" name="object 18551"/>
          <p:cNvSpPr/>
          <p:nvPr/>
        </p:nvSpPr>
        <p:spPr>
          <a:xfrm>
            <a:off x="5086235" y="39988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52" name="object 18552"/>
          <p:cNvSpPr/>
          <p:nvPr/>
        </p:nvSpPr>
        <p:spPr>
          <a:xfrm>
            <a:off x="5086108" y="39519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53" name="object 18553"/>
          <p:cNvSpPr/>
          <p:nvPr/>
        </p:nvSpPr>
        <p:spPr>
          <a:xfrm>
            <a:off x="5085854" y="39082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54" name="object 18554"/>
          <p:cNvSpPr/>
          <p:nvPr/>
        </p:nvSpPr>
        <p:spPr>
          <a:xfrm>
            <a:off x="5088013" y="40393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55" name="object 18555"/>
          <p:cNvSpPr/>
          <p:nvPr/>
        </p:nvSpPr>
        <p:spPr>
          <a:xfrm>
            <a:off x="5087759" y="40203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56" name="object 18556"/>
          <p:cNvSpPr/>
          <p:nvPr/>
        </p:nvSpPr>
        <p:spPr>
          <a:xfrm>
            <a:off x="5088521" y="3993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57" name="object 18557"/>
          <p:cNvSpPr/>
          <p:nvPr/>
        </p:nvSpPr>
        <p:spPr>
          <a:xfrm>
            <a:off x="5088394" y="39502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58" name="object 18558"/>
          <p:cNvSpPr/>
          <p:nvPr/>
        </p:nvSpPr>
        <p:spPr>
          <a:xfrm>
            <a:off x="5088013" y="3873500"/>
            <a:ext cx="635" cy="147320"/>
          </a:xfrm>
          <a:custGeom>
            <a:avLst/>
            <a:gdLst/>
            <a:ahLst/>
            <a:cxnLst/>
            <a:rect l="l" t="t" r="r" b="b"/>
            <a:pathLst>
              <a:path w="635" h="147320">
                <a:moveTo>
                  <a:pt x="253" y="-4762"/>
                </a:moveTo>
                <a:lnTo>
                  <a:pt x="253" y="15157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59" name="object 18559"/>
          <p:cNvSpPr/>
          <p:nvPr/>
        </p:nvSpPr>
        <p:spPr>
          <a:xfrm>
            <a:off x="5087632" y="38517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60" name="object 18560"/>
          <p:cNvSpPr/>
          <p:nvPr/>
        </p:nvSpPr>
        <p:spPr>
          <a:xfrm>
            <a:off x="5086108" y="380758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710"/>
                </a:moveTo>
                <a:lnTo>
                  <a:pt x="0" y="0"/>
                </a:lnTo>
                <a:lnTo>
                  <a:pt x="1778" y="0"/>
                </a:lnTo>
                <a:lnTo>
                  <a:pt x="1778" y="441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61" name="object 18561"/>
          <p:cNvSpPr/>
          <p:nvPr/>
        </p:nvSpPr>
        <p:spPr>
          <a:xfrm>
            <a:off x="5085346" y="3740022"/>
            <a:ext cx="1905" cy="133350"/>
          </a:xfrm>
          <a:custGeom>
            <a:avLst/>
            <a:gdLst/>
            <a:ahLst/>
            <a:cxnLst/>
            <a:rect l="l" t="t" r="r" b="b"/>
            <a:pathLst>
              <a:path w="1904" h="133350">
                <a:moveTo>
                  <a:pt x="0" y="133096"/>
                </a:moveTo>
                <a:lnTo>
                  <a:pt x="0" y="0"/>
                </a:lnTo>
                <a:lnTo>
                  <a:pt x="1651" y="0"/>
                </a:lnTo>
                <a:lnTo>
                  <a:pt x="1651" y="6756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62" name="object 18562"/>
          <p:cNvSpPr/>
          <p:nvPr/>
        </p:nvSpPr>
        <p:spPr>
          <a:xfrm>
            <a:off x="5089283" y="42096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63" name="object 18563"/>
          <p:cNvSpPr/>
          <p:nvPr/>
        </p:nvSpPr>
        <p:spPr>
          <a:xfrm>
            <a:off x="5089156" y="41540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64" name="object 18564"/>
          <p:cNvSpPr/>
          <p:nvPr/>
        </p:nvSpPr>
        <p:spPr>
          <a:xfrm>
            <a:off x="5088902" y="41061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65" name="object 18565"/>
          <p:cNvSpPr/>
          <p:nvPr/>
        </p:nvSpPr>
        <p:spPr>
          <a:xfrm>
            <a:off x="5089664" y="43229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66" name="object 18566"/>
          <p:cNvSpPr/>
          <p:nvPr/>
        </p:nvSpPr>
        <p:spPr>
          <a:xfrm>
            <a:off x="5090807" y="43945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67" name="object 18567"/>
          <p:cNvSpPr/>
          <p:nvPr/>
        </p:nvSpPr>
        <p:spPr>
          <a:xfrm>
            <a:off x="5090680" y="43453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68" name="object 18568"/>
          <p:cNvSpPr/>
          <p:nvPr/>
        </p:nvSpPr>
        <p:spPr>
          <a:xfrm>
            <a:off x="5090426" y="43016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69" name="object 18569"/>
          <p:cNvSpPr/>
          <p:nvPr/>
        </p:nvSpPr>
        <p:spPr>
          <a:xfrm>
            <a:off x="5090299" y="42599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70" name="object 18570"/>
          <p:cNvSpPr/>
          <p:nvPr/>
        </p:nvSpPr>
        <p:spPr>
          <a:xfrm>
            <a:off x="5090045" y="42404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71" name="object 18571"/>
          <p:cNvSpPr/>
          <p:nvPr/>
        </p:nvSpPr>
        <p:spPr>
          <a:xfrm>
            <a:off x="5089791" y="4218685"/>
            <a:ext cx="635" cy="104775"/>
          </a:xfrm>
          <a:custGeom>
            <a:avLst/>
            <a:gdLst/>
            <a:ahLst/>
            <a:cxnLst/>
            <a:rect l="l" t="t" r="r" b="b"/>
            <a:pathLst>
              <a:path w="635" h="104775">
                <a:moveTo>
                  <a:pt x="254" y="-4762"/>
                </a:moveTo>
                <a:lnTo>
                  <a:pt x="254" y="10902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72" name="object 18572"/>
          <p:cNvSpPr/>
          <p:nvPr/>
        </p:nvSpPr>
        <p:spPr>
          <a:xfrm>
            <a:off x="5091442" y="42534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73" name="object 18573"/>
          <p:cNvSpPr/>
          <p:nvPr/>
        </p:nvSpPr>
        <p:spPr>
          <a:xfrm>
            <a:off x="5091823" y="42218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74" name="object 18574"/>
          <p:cNvSpPr/>
          <p:nvPr/>
        </p:nvSpPr>
        <p:spPr>
          <a:xfrm>
            <a:off x="5091569" y="4164076"/>
            <a:ext cx="635" cy="89535"/>
          </a:xfrm>
          <a:custGeom>
            <a:avLst/>
            <a:gdLst/>
            <a:ahLst/>
            <a:cxnLst/>
            <a:rect l="l" t="t" r="r" b="b"/>
            <a:pathLst>
              <a:path w="635" h="89535">
                <a:moveTo>
                  <a:pt x="190" y="-4762"/>
                </a:moveTo>
                <a:lnTo>
                  <a:pt x="190" y="9417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75" name="object 18575"/>
          <p:cNvSpPr/>
          <p:nvPr/>
        </p:nvSpPr>
        <p:spPr>
          <a:xfrm>
            <a:off x="5091188" y="4130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76" name="object 18576"/>
          <p:cNvSpPr/>
          <p:nvPr/>
        </p:nvSpPr>
        <p:spPr>
          <a:xfrm>
            <a:off x="5090045" y="4097909"/>
            <a:ext cx="1905" cy="121285"/>
          </a:xfrm>
          <a:custGeom>
            <a:avLst/>
            <a:gdLst/>
            <a:ahLst/>
            <a:cxnLst/>
            <a:rect l="l" t="t" r="r" b="b"/>
            <a:pathLst>
              <a:path w="1904" h="121285">
                <a:moveTo>
                  <a:pt x="0" y="120777"/>
                </a:moveTo>
                <a:lnTo>
                  <a:pt x="0" y="0"/>
                </a:lnTo>
                <a:lnTo>
                  <a:pt x="1397" y="0"/>
                </a:lnTo>
                <a:lnTo>
                  <a:pt x="1397" y="321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77" name="object 18577"/>
          <p:cNvSpPr/>
          <p:nvPr/>
        </p:nvSpPr>
        <p:spPr>
          <a:xfrm>
            <a:off x="5089156" y="3994530"/>
            <a:ext cx="1905" cy="111760"/>
          </a:xfrm>
          <a:custGeom>
            <a:avLst/>
            <a:gdLst/>
            <a:ahLst/>
            <a:cxnLst/>
            <a:rect l="l" t="t" r="r" b="b"/>
            <a:pathLst>
              <a:path w="1904" h="111760">
                <a:moveTo>
                  <a:pt x="0" y="111632"/>
                </a:moveTo>
                <a:lnTo>
                  <a:pt x="0" y="0"/>
                </a:lnTo>
                <a:lnTo>
                  <a:pt x="1651" y="0"/>
                </a:lnTo>
                <a:lnTo>
                  <a:pt x="1651" y="1033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78" name="object 18578"/>
          <p:cNvSpPr/>
          <p:nvPr/>
        </p:nvSpPr>
        <p:spPr>
          <a:xfrm>
            <a:off x="5092204" y="4209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79" name="object 18579"/>
          <p:cNvSpPr/>
          <p:nvPr/>
        </p:nvSpPr>
        <p:spPr>
          <a:xfrm>
            <a:off x="5092585" y="41606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80" name="object 18580"/>
          <p:cNvSpPr/>
          <p:nvPr/>
        </p:nvSpPr>
        <p:spPr>
          <a:xfrm>
            <a:off x="5092966" y="41351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81" name="object 18581"/>
          <p:cNvSpPr/>
          <p:nvPr/>
        </p:nvSpPr>
        <p:spPr>
          <a:xfrm>
            <a:off x="5092712" y="4086859"/>
            <a:ext cx="635" cy="74295"/>
          </a:xfrm>
          <a:custGeom>
            <a:avLst/>
            <a:gdLst/>
            <a:ahLst/>
            <a:cxnLst/>
            <a:rect l="l" t="t" r="r" b="b"/>
            <a:pathLst>
              <a:path w="635" h="74295">
                <a:moveTo>
                  <a:pt x="190" y="-4762"/>
                </a:moveTo>
                <a:lnTo>
                  <a:pt x="190" y="7854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82" name="object 18582"/>
          <p:cNvSpPr/>
          <p:nvPr/>
        </p:nvSpPr>
        <p:spPr>
          <a:xfrm>
            <a:off x="5092331" y="4042664"/>
            <a:ext cx="635" cy="167005"/>
          </a:xfrm>
          <a:custGeom>
            <a:avLst/>
            <a:gdLst/>
            <a:ahLst/>
            <a:cxnLst/>
            <a:rect l="l" t="t" r="r" b="b"/>
            <a:pathLst>
              <a:path w="635" h="167004">
                <a:moveTo>
                  <a:pt x="253" y="-4762"/>
                </a:moveTo>
                <a:lnTo>
                  <a:pt x="253" y="17125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83" name="object 18583"/>
          <p:cNvSpPr/>
          <p:nvPr/>
        </p:nvSpPr>
        <p:spPr>
          <a:xfrm>
            <a:off x="5093728" y="43779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84" name="object 18584"/>
          <p:cNvSpPr/>
          <p:nvPr/>
        </p:nvSpPr>
        <p:spPr>
          <a:xfrm>
            <a:off x="5093474" y="4219447"/>
            <a:ext cx="635" cy="158750"/>
          </a:xfrm>
          <a:custGeom>
            <a:avLst/>
            <a:gdLst/>
            <a:ahLst/>
            <a:cxnLst/>
            <a:rect l="l" t="t" r="r" b="b"/>
            <a:pathLst>
              <a:path w="635" h="158750">
                <a:moveTo>
                  <a:pt x="190" y="-4762"/>
                </a:moveTo>
                <a:lnTo>
                  <a:pt x="190" y="16325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85" name="object 18585"/>
          <p:cNvSpPr/>
          <p:nvPr/>
        </p:nvSpPr>
        <p:spPr>
          <a:xfrm>
            <a:off x="5094109" y="43310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86" name="object 18586"/>
          <p:cNvSpPr/>
          <p:nvPr/>
        </p:nvSpPr>
        <p:spPr>
          <a:xfrm>
            <a:off x="5094490" y="4409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87" name="object 18587"/>
          <p:cNvSpPr/>
          <p:nvPr/>
        </p:nvSpPr>
        <p:spPr>
          <a:xfrm>
            <a:off x="5094871" y="44236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88" name="object 18588"/>
          <p:cNvSpPr/>
          <p:nvPr/>
        </p:nvSpPr>
        <p:spPr>
          <a:xfrm>
            <a:off x="5095379" y="45109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89" name="object 18589"/>
          <p:cNvSpPr/>
          <p:nvPr/>
        </p:nvSpPr>
        <p:spPr>
          <a:xfrm>
            <a:off x="5095252" y="44735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90" name="object 18590"/>
          <p:cNvSpPr/>
          <p:nvPr/>
        </p:nvSpPr>
        <p:spPr>
          <a:xfrm>
            <a:off x="5096014" y="4487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91" name="object 18591"/>
          <p:cNvSpPr/>
          <p:nvPr/>
        </p:nvSpPr>
        <p:spPr>
          <a:xfrm>
            <a:off x="5095760" y="44329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92" name="object 18592"/>
          <p:cNvSpPr/>
          <p:nvPr/>
        </p:nvSpPr>
        <p:spPr>
          <a:xfrm>
            <a:off x="5095379" y="4361307"/>
            <a:ext cx="635" cy="112395"/>
          </a:xfrm>
          <a:custGeom>
            <a:avLst/>
            <a:gdLst/>
            <a:ahLst/>
            <a:cxnLst/>
            <a:rect l="l" t="t" r="r" b="b"/>
            <a:pathLst>
              <a:path w="635" h="112395">
                <a:moveTo>
                  <a:pt x="317" y="-4762"/>
                </a:moveTo>
                <a:lnTo>
                  <a:pt x="317" y="11703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93" name="object 18593"/>
          <p:cNvSpPr/>
          <p:nvPr/>
        </p:nvSpPr>
        <p:spPr>
          <a:xfrm>
            <a:off x="5094998" y="4315840"/>
            <a:ext cx="635" cy="107950"/>
          </a:xfrm>
          <a:custGeom>
            <a:avLst/>
            <a:gdLst/>
            <a:ahLst/>
            <a:cxnLst/>
            <a:rect l="l" t="t" r="r" b="b"/>
            <a:pathLst>
              <a:path w="635" h="107950">
                <a:moveTo>
                  <a:pt x="317" y="-4762"/>
                </a:moveTo>
                <a:lnTo>
                  <a:pt x="317" y="11258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94" name="object 18594"/>
          <p:cNvSpPr/>
          <p:nvPr/>
        </p:nvSpPr>
        <p:spPr>
          <a:xfrm>
            <a:off x="5094617" y="4285615"/>
            <a:ext cx="1270" cy="123825"/>
          </a:xfrm>
          <a:custGeom>
            <a:avLst/>
            <a:gdLst/>
            <a:ahLst/>
            <a:cxnLst/>
            <a:rect l="l" t="t" r="r" b="b"/>
            <a:pathLst>
              <a:path w="1270" h="123825">
                <a:moveTo>
                  <a:pt x="381" y="-4762"/>
                </a:moveTo>
                <a:lnTo>
                  <a:pt x="381" y="12820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95" name="object 18595"/>
          <p:cNvSpPr/>
          <p:nvPr/>
        </p:nvSpPr>
        <p:spPr>
          <a:xfrm>
            <a:off x="5094236" y="4271390"/>
            <a:ext cx="1270" cy="59690"/>
          </a:xfrm>
          <a:custGeom>
            <a:avLst/>
            <a:gdLst/>
            <a:ahLst/>
            <a:cxnLst/>
            <a:rect l="l" t="t" r="r" b="b"/>
            <a:pathLst>
              <a:path w="1270" h="59689">
                <a:moveTo>
                  <a:pt x="0" y="59689"/>
                </a:moveTo>
                <a:lnTo>
                  <a:pt x="0" y="0"/>
                </a:lnTo>
                <a:lnTo>
                  <a:pt x="762" y="0"/>
                </a:lnTo>
                <a:lnTo>
                  <a:pt x="762" y="14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96" name="object 18596"/>
          <p:cNvSpPr/>
          <p:nvPr/>
        </p:nvSpPr>
        <p:spPr>
          <a:xfrm>
            <a:off x="5096776" y="43444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97" name="object 18597"/>
          <p:cNvSpPr/>
          <p:nvPr/>
        </p:nvSpPr>
        <p:spPr>
          <a:xfrm>
            <a:off x="5096522" y="42927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98" name="object 18598"/>
          <p:cNvSpPr/>
          <p:nvPr/>
        </p:nvSpPr>
        <p:spPr>
          <a:xfrm>
            <a:off x="5096395" y="42638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599" name="object 18599"/>
          <p:cNvSpPr/>
          <p:nvPr/>
        </p:nvSpPr>
        <p:spPr>
          <a:xfrm>
            <a:off x="5094617" y="4172330"/>
            <a:ext cx="1905" cy="99060"/>
          </a:xfrm>
          <a:custGeom>
            <a:avLst/>
            <a:gdLst/>
            <a:ahLst/>
            <a:cxnLst/>
            <a:rect l="l" t="t" r="r" b="b"/>
            <a:pathLst>
              <a:path w="1904" h="99060">
                <a:moveTo>
                  <a:pt x="0" y="99060"/>
                </a:moveTo>
                <a:lnTo>
                  <a:pt x="0" y="0"/>
                </a:lnTo>
                <a:lnTo>
                  <a:pt x="1905" y="0"/>
                </a:lnTo>
                <a:lnTo>
                  <a:pt x="1905" y="915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00" name="object 18600"/>
          <p:cNvSpPr/>
          <p:nvPr/>
        </p:nvSpPr>
        <p:spPr>
          <a:xfrm>
            <a:off x="5093728" y="4146422"/>
            <a:ext cx="1905" cy="73025"/>
          </a:xfrm>
          <a:custGeom>
            <a:avLst/>
            <a:gdLst/>
            <a:ahLst/>
            <a:cxnLst/>
            <a:rect l="l" t="t" r="r" b="b"/>
            <a:pathLst>
              <a:path w="1904" h="73025">
                <a:moveTo>
                  <a:pt x="0" y="73025"/>
                </a:moveTo>
                <a:lnTo>
                  <a:pt x="0" y="0"/>
                </a:lnTo>
                <a:lnTo>
                  <a:pt x="1778" y="0"/>
                </a:lnTo>
                <a:lnTo>
                  <a:pt x="1778" y="259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01" name="object 18601"/>
          <p:cNvSpPr/>
          <p:nvPr/>
        </p:nvSpPr>
        <p:spPr>
          <a:xfrm>
            <a:off x="5097919" y="43192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02" name="object 18602"/>
          <p:cNvSpPr/>
          <p:nvPr/>
        </p:nvSpPr>
        <p:spPr>
          <a:xfrm>
            <a:off x="5097792" y="4202810"/>
            <a:ext cx="635" cy="116839"/>
          </a:xfrm>
          <a:custGeom>
            <a:avLst/>
            <a:gdLst/>
            <a:ahLst/>
            <a:cxnLst/>
            <a:rect l="l" t="t" r="r" b="b"/>
            <a:pathLst>
              <a:path w="635" h="116839">
                <a:moveTo>
                  <a:pt x="126" y="-4762"/>
                </a:moveTo>
                <a:lnTo>
                  <a:pt x="126" y="12122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03" name="object 18603"/>
          <p:cNvSpPr/>
          <p:nvPr/>
        </p:nvSpPr>
        <p:spPr>
          <a:xfrm>
            <a:off x="5097538" y="4148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04" name="object 18604"/>
          <p:cNvSpPr/>
          <p:nvPr/>
        </p:nvSpPr>
        <p:spPr>
          <a:xfrm>
            <a:off x="5097411" y="4113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05" name="object 18605"/>
          <p:cNvSpPr/>
          <p:nvPr/>
        </p:nvSpPr>
        <p:spPr>
          <a:xfrm>
            <a:off x="5097157" y="4082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06" name="object 18606"/>
          <p:cNvSpPr/>
          <p:nvPr/>
        </p:nvSpPr>
        <p:spPr>
          <a:xfrm>
            <a:off x="5094617" y="4056253"/>
            <a:ext cx="3175" cy="90170"/>
          </a:xfrm>
          <a:custGeom>
            <a:avLst/>
            <a:gdLst/>
            <a:ahLst/>
            <a:cxnLst/>
            <a:rect l="l" t="t" r="r" b="b"/>
            <a:pathLst>
              <a:path w="3175" h="90170">
                <a:moveTo>
                  <a:pt x="0" y="90170"/>
                </a:moveTo>
                <a:lnTo>
                  <a:pt x="0" y="0"/>
                </a:lnTo>
                <a:lnTo>
                  <a:pt x="2667" y="0"/>
                </a:lnTo>
                <a:lnTo>
                  <a:pt x="2667" y="265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07" name="object 18607"/>
          <p:cNvSpPr/>
          <p:nvPr/>
        </p:nvSpPr>
        <p:spPr>
          <a:xfrm>
            <a:off x="5093347" y="4044569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6"/>
                </a:moveTo>
                <a:lnTo>
                  <a:pt x="0" y="0"/>
                </a:lnTo>
                <a:lnTo>
                  <a:pt x="2667" y="0"/>
                </a:lnTo>
                <a:lnTo>
                  <a:pt x="2667" y="116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08" name="object 18608"/>
          <p:cNvSpPr/>
          <p:nvPr/>
        </p:nvSpPr>
        <p:spPr>
          <a:xfrm>
            <a:off x="5098554" y="4309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09" name="object 18609"/>
          <p:cNvSpPr/>
          <p:nvPr/>
        </p:nvSpPr>
        <p:spPr>
          <a:xfrm>
            <a:off x="5098300" y="42571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10" name="object 18610"/>
          <p:cNvSpPr/>
          <p:nvPr/>
        </p:nvSpPr>
        <p:spPr>
          <a:xfrm>
            <a:off x="5099062" y="43226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11" name="object 18611"/>
          <p:cNvSpPr/>
          <p:nvPr/>
        </p:nvSpPr>
        <p:spPr>
          <a:xfrm>
            <a:off x="5099443" y="42866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12" name="object 18612"/>
          <p:cNvSpPr/>
          <p:nvPr/>
        </p:nvSpPr>
        <p:spPr>
          <a:xfrm>
            <a:off x="5099189" y="4253484"/>
            <a:ext cx="635" cy="69215"/>
          </a:xfrm>
          <a:custGeom>
            <a:avLst/>
            <a:gdLst/>
            <a:ahLst/>
            <a:cxnLst/>
            <a:rect l="l" t="t" r="r" b="b"/>
            <a:pathLst>
              <a:path w="635" h="69214">
                <a:moveTo>
                  <a:pt x="190" y="-4762"/>
                </a:moveTo>
                <a:lnTo>
                  <a:pt x="190" y="7397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13" name="object 18613"/>
          <p:cNvSpPr/>
          <p:nvPr/>
        </p:nvSpPr>
        <p:spPr>
          <a:xfrm>
            <a:off x="5098935" y="42355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14" name="object 18614"/>
          <p:cNvSpPr/>
          <p:nvPr/>
        </p:nvSpPr>
        <p:spPr>
          <a:xfrm>
            <a:off x="5098427" y="4206747"/>
            <a:ext cx="635" cy="50800"/>
          </a:xfrm>
          <a:custGeom>
            <a:avLst/>
            <a:gdLst/>
            <a:ahLst/>
            <a:cxnLst/>
            <a:rect l="l" t="t" r="r" b="b"/>
            <a:pathLst>
              <a:path w="635" h="50800">
                <a:moveTo>
                  <a:pt x="0" y="50419"/>
                </a:moveTo>
                <a:lnTo>
                  <a:pt x="0" y="0"/>
                </a:lnTo>
                <a:lnTo>
                  <a:pt x="635" y="0"/>
                </a:lnTo>
                <a:lnTo>
                  <a:pt x="635" y="288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15" name="object 18615"/>
          <p:cNvSpPr/>
          <p:nvPr/>
        </p:nvSpPr>
        <p:spPr>
          <a:xfrm>
            <a:off x="5099824" y="44222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16" name="object 18616"/>
          <p:cNvSpPr/>
          <p:nvPr/>
        </p:nvSpPr>
        <p:spPr>
          <a:xfrm>
            <a:off x="5100459" y="44498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17" name="object 18617"/>
          <p:cNvSpPr/>
          <p:nvPr/>
        </p:nvSpPr>
        <p:spPr>
          <a:xfrm>
            <a:off x="5100205" y="44004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18" name="object 18618"/>
          <p:cNvSpPr/>
          <p:nvPr/>
        </p:nvSpPr>
        <p:spPr>
          <a:xfrm>
            <a:off x="5099951" y="4363465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4">
                <a:moveTo>
                  <a:pt x="190" y="-4762"/>
                </a:moveTo>
                <a:lnTo>
                  <a:pt x="190" y="6356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19" name="object 18619"/>
          <p:cNvSpPr/>
          <p:nvPr/>
        </p:nvSpPr>
        <p:spPr>
          <a:xfrm>
            <a:off x="5100967" y="43802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20" name="object 18620"/>
          <p:cNvSpPr/>
          <p:nvPr/>
        </p:nvSpPr>
        <p:spPr>
          <a:xfrm>
            <a:off x="5100840" y="43530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21" name="object 18621"/>
          <p:cNvSpPr/>
          <p:nvPr/>
        </p:nvSpPr>
        <p:spPr>
          <a:xfrm>
            <a:off x="5100078" y="4329048"/>
            <a:ext cx="1270" cy="34925"/>
          </a:xfrm>
          <a:custGeom>
            <a:avLst/>
            <a:gdLst/>
            <a:ahLst/>
            <a:cxnLst/>
            <a:rect l="l" t="t" r="r" b="b"/>
            <a:pathLst>
              <a:path w="1270" h="34925">
                <a:moveTo>
                  <a:pt x="0" y="34416"/>
                </a:moveTo>
                <a:lnTo>
                  <a:pt x="0" y="0"/>
                </a:lnTo>
                <a:lnTo>
                  <a:pt x="889" y="0"/>
                </a:lnTo>
                <a:lnTo>
                  <a:pt x="889" y="240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22" name="object 18622"/>
          <p:cNvSpPr/>
          <p:nvPr/>
        </p:nvSpPr>
        <p:spPr>
          <a:xfrm>
            <a:off x="5101729" y="4359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23" name="object 18623"/>
          <p:cNvSpPr/>
          <p:nvPr/>
        </p:nvSpPr>
        <p:spPr>
          <a:xfrm>
            <a:off x="5101602" y="43008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24" name="object 18624"/>
          <p:cNvSpPr/>
          <p:nvPr/>
        </p:nvSpPr>
        <p:spPr>
          <a:xfrm>
            <a:off x="5101348" y="42654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25" name="object 18625"/>
          <p:cNvSpPr/>
          <p:nvPr/>
        </p:nvSpPr>
        <p:spPr>
          <a:xfrm>
            <a:off x="5100586" y="4227576"/>
            <a:ext cx="1270" cy="101600"/>
          </a:xfrm>
          <a:custGeom>
            <a:avLst/>
            <a:gdLst/>
            <a:ahLst/>
            <a:cxnLst/>
            <a:rect l="l" t="t" r="r" b="b"/>
            <a:pathLst>
              <a:path w="1270" h="101600">
                <a:moveTo>
                  <a:pt x="444" y="-4762"/>
                </a:moveTo>
                <a:lnTo>
                  <a:pt x="444" y="106235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26" name="object 18626"/>
          <p:cNvSpPr/>
          <p:nvPr/>
        </p:nvSpPr>
        <p:spPr>
          <a:xfrm>
            <a:off x="5102745" y="44861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27" name="object 18627"/>
          <p:cNvSpPr/>
          <p:nvPr/>
        </p:nvSpPr>
        <p:spPr>
          <a:xfrm>
            <a:off x="5102491" y="4369434"/>
            <a:ext cx="635" cy="116839"/>
          </a:xfrm>
          <a:custGeom>
            <a:avLst/>
            <a:gdLst/>
            <a:ahLst/>
            <a:cxnLst/>
            <a:rect l="l" t="t" r="r" b="b"/>
            <a:pathLst>
              <a:path w="635" h="116839">
                <a:moveTo>
                  <a:pt x="126" y="-4762"/>
                </a:moveTo>
                <a:lnTo>
                  <a:pt x="126" y="12147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28" name="object 18628"/>
          <p:cNvSpPr/>
          <p:nvPr/>
        </p:nvSpPr>
        <p:spPr>
          <a:xfrm>
            <a:off x="5102364" y="4284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29" name="object 18629"/>
          <p:cNvSpPr/>
          <p:nvPr/>
        </p:nvSpPr>
        <p:spPr>
          <a:xfrm>
            <a:off x="5102110" y="42496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30" name="object 18630"/>
          <p:cNvSpPr/>
          <p:nvPr/>
        </p:nvSpPr>
        <p:spPr>
          <a:xfrm>
            <a:off x="5104396" y="45378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31" name="object 18631"/>
          <p:cNvSpPr/>
          <p:nvPr/>
        </p:nvSpPr>
        <p:spPr>
          <a:xfrm>
            <a:off x="5104777" y="45869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32" name="object 18632"/>
          <p:cNvSpPr/>
          <p:nvPr/>
        </p:nvSpPr>
        <p:spPr>
          <a:xfrm>
            <a:off x="5105539" y="4743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33" name="object 18633"/>
          <p:cNvSpPr/>
          <p:nvPr/>
        </p:nvSpPr>
        <p:spPr>
          <a:xfrm>
            <a:off x="5105412" y="4686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34" name="object 18634"/>
          <p:cNvSpPr/>
          <p:nvPr/>
        </p:nvSpPr>
        <p:spPr>
          <a:xfrm>
            <a:off x="5105158" y="4584065"/>
            <a:ext cx="635" cy="102870"/>
          </a:xfrm>
          <a:custGeom>
            <a:avLst/>
            <a:gdLst/>
            <a:ahLst/>
            <a:cxnLst/>
            <a:rect l="l" t="t" r="r" b="b"/>
            <a:pathLst>
              <a:path w="635" h="102870">
                <a:moveTo>
                  <a:pt x="190" y="-4762"/>
                </a:moveTo>
                <a:lnTo>
                  <a:pt x="190" y="10725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35" name="object 18635"/>
          <p:cNvSpPr/>
          <p:nvPr/>
        </p:nvSpPr>
        <p:spPr>
          <a:xfrm>
            <a:off x="5104904" y="4527296"/>
            <a:ext cx="635" cy="59690"/>
          </a:xfrm>
          <a:custGeom>
            <a:avLst/>
            <a:gdLst/>
            <a:ahLst/>
            <a:cxnLst/>
            <a:rect l="l" t="t" r="r" b="b"/>
            <a:pathLst>
              <a:path w="635" h="59689">
                <a:moveTo>
                  <a:pt x="190" y="-4762"/>
                </a:moveTo>
                <a:lnTo>
                  <a:pt x="190" y="6445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36" name="object 18636"/>
          <p:cNvSpPr/>
          <p:nvPr/>
        </p:nvSpPr>
        <p:spPr>
          <a:xfrm>
            <a:off x="5104523" y="4510151"/>
            <a:ext cx="635" cy="27940"/>
          </a:xfrm>
          <a:custGeom>
            <a:avLst/>
            <a:gdLst/>
            <a:ahLst/>
            <a:cxnLst/>
            <a:rect l="l" t="t" r="r" b="b"/>
            <a:pathLst>
              <a:path w="635" h="27939">
                <a:moveTo>
                  <a:pt x="0" y="27686"/>
                </a:moveTo>
                <a:lnTo>
                  <a:pt x="0" y="0"/>
                </a:lnTo>
                <a:lnTo>
                  <a:pt x="635" y="0"/>
                </a:lnTo>
                <a:lnTo>
                  <a:pt x="635" y="171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37" name="object 18637"/>
          <p:cNvSpPr/>
          <p:nvPr/>
        </p:nvSpPr>
        <p:spPr>
          <a:xfrm>
            <a:off x="5106174" y="45750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38" name="object 18638"/>
          <p:cNvSpPr/>
          <p:nvPr/>
        </p:nvSpPr>
        <p:spPr>
          <a:xfrm>
            <a:off x="5105920" y="44839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39" name="object 18639"/>
          <p:cNvSpPr/>
          <p:nvPr/>
        </p:nvSpPr>
        <p:spPr>
          <a:xfrm>
            <a:off x="5104777" y="4469129"/>
            <a:ext cx="1270" cy="41275"/>
          </a:xfrm>
          <a:custGeom>
            <a:avLst/>
            <a:gdLst/>
            <a:ahLst/>
            <a:cxnLst/>
            <a:rect l="l" t="t" r="r" b="b"/>
            <a:pathLst>
              <a:path w="1270" h="41275">
                <a:moveTo>
                  <a:pt x="0" y="41021"/>
                </a:moveTo>
                <a:lnTo>
                  <a:pt x="0" y="0"/>
                </a:lnTo>
                <a:lnTo>
                  <a:pt x="1270" y="0"/>
                </a:lnTo>
                <a:lnTo>
                  <a:pt x="1270" y="148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40" name="object 18640"/>
          <p:cNvSpPr/>
          <p:nvPr/>
        </p:nvSpPr>
        <p:spPr>
          <a:xfrm>
            <a:off x="5104269" y="445135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77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41" name="object 18641"/>
          <p:cNvSpPr/>
          <p:nvPr/>
        </p:nvSpPr>
        <p:spPr>
          <a:xfrm>
            <a:off x="5104015" y="44265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42" name="object 18642"/>
          <p:cNvSpPr/>
          <p:nvPr/>
        </p:nvSpPr>
        <p:spPr>
          <a:xfrm>
            <a:off x="5103888" y="4402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43" name="object 18643"/>
          <p:cNvSpPr/>
          <p:nvPr/>
        </p:nvSpPr>
        <p:spPr>
          <a:xfrm>
            <a:off x="5106936" y="46264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44" name="object 18644"/>
          <p:cNvSpPr/>
          <p:nvPr/>
        </p:nvSpPr>
        <p:spPr>
          <a:xfrm>
            <a:off x="5106682" y="45787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45" name="object 18645"/>
          <p:cNvSpPr/>
          <p:nvPr/>
        </p:nvSpPr>
        <p:spPr>
          <a:xfrm>
            <a:off x="5106555" y="4460494"/>
            <a:ext cx="635" cy="118745"/>
          </a:xfrm>
          <a:custGeom>
            <a:avLst/>
            <a:gdLst/>
            <a:ahLst/>
            <a:cxnLst/>
            <a:rect l="l" t="t" r="r" b="b"/>
            <a:pathLst>
              <a:path w="635" h="118745">
                <a:moveTo>
                  <a:pt x="126" y="-4762"/>
                </a:moveTo>
                <a:lnTo>
                  <a:pt x="126" y="12299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46" name="object 18646"/>
          <p:cNvSpPr/>
          <p:nvPr/>
        </p:nvSpPr>
        <p:spPr>
          <a:xfrm>
            <a:off x="5107698" y="45756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47" name="object 18647"/>
          <p:cNvSpPr/>
          <p:nvPr/>
        </p:nvSpPr>
        <p:spPr>
          <a:xfrm>
            <a:off x="5107444" y="44773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48" name="object 18648"/>
          <p:cNvSpPr/>
          <p:nvPr/>
        </p:nvSpPr>
        <p:spPr>
          <a:xfrm>
            <a:off x="5108206" y="45105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49" name="object 18649"/>
          <p:cNvSpPr/>
          <p:nvPr/>
        </p:nvSpPr>
        <p:spPr>
          <a:xfrm>
            <a:off x="5108079" y="4456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50" name="object 18650"/>
          <p:cNvSpPr/>
          <p:nvPr/>
        </p:nvSpPr>
        <p:spPr>
          <a:xfrm>
            <a:off x="5107571" y="4428616"/>
            <a:ext cx="635" cy="48895"/>
          </a:xfrm>
          <a:custGeom>
            <a:avLst/>
            <a:gdLst/>
            <a:ahLst/>
            <a:cxnLst/>
            <a:rect l="l" t="t" r="r" b="b"/>
            <a:pathLst>
              <a:path w="635" h="48895">
                <a:moveTo>
                  <a:pt x="0" y="48767"/>
                </a:moveTo>
                <a:lnTo>
                  <a:pt x="0" y="0"/>
                </a:lnTo>
                <a:lnTo>
                  <a:pt x="635" y="0"/>
                </a:lnTo>
                <a:lnTo>
                  <a:pt x="635" y="280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51" name="object 18651"/>
          <p:cNvSpPr/>
          <p:nvPr/>
        </p:nvSpPr>
        <p:spPr>
          <a:xfrm>
            <a:off x="5107317" y="4404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52" name="object 18652"/>
          <p:cNvSpPr/>
          <p:nvPr/>
        </p:nvSpPr>
        <p:spPr>
          <a:xfrm>
            <a:off x="5106682" y="4390516"/>
            <a:ext cx="1270" cy="70485"/>
          </a:xfrm>
          <a:custGeom>
            <a:avLst/>
            <a:gdLst/>
            <a:ahLst/>
            <a:cxnLst/>
            <a:rect l="l" t="t" r="r" b="b"/>
            <a:pathLst>
              <a:path w="1270" h="70485">
                <a:moveTo>
                  <a:pt x="0" y="69976"/>
                </a:moveTo>
                <a:lnTo>
                  <a:pt x="0" y="0"/>
                </a:lnTo>
                <a:lnTo>
                  <a:pt x="889" y="0"/>
                </a:lnTo>
                <a:lnTo>
                  <a:pt x="889" y="138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53" name="object 18653"/>
          <p:cNvSpPr/>
          <p:nvPr/>
        </p:nvSpPr>
        <p:spPr>
          <a:xfrm>
            <a:off x="5104142" y="4354957"/>
            <a:ext cx="3175" cy="47625"/>
          </a:xfrm>
          <a:custGeom>
            <a:avLst/>
            <a:gdLst/>
            <a:ahLst/>
            <a:cxnLst/>
            <a:rect l="l" t="t" r="r" b="b"/>
            <a:pathLst>
              <a:path w="3175" h="47625">
                <a:moveTo>
                  <a:pt x="0" y="47498"/>
                </a:moveTo>
                <a:lnTo>
                  <a:pt x="0" y="0"/>
                </a:lnTo>
                <a:lnTo>
                  <a:pt x="2921" y="0"/>
                </a:lnTo>
                <a:lnTo>
                  <a:pt x="2921" y="355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54" name="object 18654"/>
          <p:cNvSpPr/>
          <p:nvPr/>
        </p:nvSpPr>
        <p:spPr>
          <a:xfrm>
            <a:off x="5103634" y="4297553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574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55" name="object 18655"/>
          <p:cNvSpPr/>
          <p:nvPr/>
        </p:nvSpPr>
        <p:spPr>
          <a:xfrm>
            <a:off x="5103507" y="425615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414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56" name="object 18656"/>
          <p:cNvSpPr/>
          <p:nvPr/>
        </p:nvSpPr>
        <p:spPr>
          <a:xfrm>
            <a:off x="5103253" y="4243196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57" name="object 18657"/>
          <p:cNvSpPr/>
          <p:nvPr/>
        </p:nvSpPr>
        <p:spPr>
          <a:xfrm>
            <a:off x="5103126" y="42279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58" name="object 18658"/>
          <p:cNvSpPr/>
          <p:nvPr/>
        </p:nvSpPr>
        <p:spPr>
          <a:xfrm>
            <a:off x="5102237" y="4183888"/>
            <a:ext cx="1270" cy="66040"/>
          </a:xfrm>
          <a:custGeom>
            <a:avLst/>
            <a:gdLst/>
            <a:ahLst/>
            <a:cxnLst/>
            <a:rect l="l" t="t" r="r" b="b"/>
            <a:pathLst>
              <a:path w="1270" h="66039">
                <a:moveTo>
                  <a:pt x="0" y="65785"/>
                </a:moveTo>
                <a:lnTo>
                  <a:pt x="0" y="0"/>
                </a:lnTo>
                <a:lnTo>
                  <a:pt x="1143" y="0"/>
                </a:lnTo>
                <a:lnTo>
                  <a:pt x="1143" y="440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59" name="object 18659"/>
          <p:cNvSpPr/>
          <p:nvPr/>
        </p:nvSpPr>
        <p:spPr>
          <a:xfrm>
            <a:off x="5100967" y="4162297"/>
            <a:ext cx="1905" cy="65405"/>
          </a:xfrm>
          <a:custGeom>
            <a:avLst/>
            <a:gdLst/>
            <a:ahLst/>
            <a:cxnLst/>
            <a:rect l="l" t="t" r="r" b="b"/>
            <a:pathLst>
              <a:path w="1904" h="65404">
                <a:moveTo>
                  <a:pt x="0" y="65277"/>
                </a:moveTo>
                <a:lnTo>
                  <a:pt x="0" y="0"/>
                </a:lnTo>
                <a:lnTo>
                  <a:pt x="1905" y="0"/>
                </a:lnTo>
                <a:lnTo>
                  <a:pt x="1905" y="215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60" name="object 18660"/>
          <p:cNvSpPr/>
          <p:nvPr/>
        </p:nvSpPr>
        <p:spPr>
          <a:xfrm>
            <a:off x="5109349" y="4407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61" name="object 18661"/>
          <p:cNvSpPr/>
          <p:nvPr/>
        </p:nvSpPr>
        <p:spPr>
          <a:xfrm>
            <a:off x="5109222" y="4384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62" name="object 18662"/>
          <p:cNvSpPr/>
          <p:nvPr/>
        </p:nvSpPr>
        <p:spPr>
          <a:xfrm>
            <a:off x="5109730" y="4382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63" name="object 18663"/>
          <p:cNvSpPr/>
          <p:nvPr/>
        </p:nvSpPr>
        <p:spPr>
          <a:xfrm>
            <a:off x="5109349" y="4351782"/>
            <a:ext cx="635" cy="32384"/>
          </a:xfrm>
          <a:custGeom>
            <a:avLst/>
            <a:gdLst/>
            <a:ahLst/>
            <a:cxnLst/>
            <a:rect l="l" t="t" r="r" b="b"/>
            <a:pathLst>
              <a:path w="635" h="32385">
                <a:moveTo>
                  <a:pt x="0" y="32258"/>
                </a:moveTo>
                <a:lnTo>
                  <a:pt x="0" y="0"/>
                </a:lnTo>
                <a:lnTo>
                  <a:pt x="508" y="0"/>
                </a:lnTo>
                <a:lnTo>
                  <a:pt x="508" y="311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64" name="object 18664"/>
          <p:cNvSpPr/>
          <p:nvPr/>
        </p:nvSpPr>
        <p:spPr>
          <a:xfrm>
            <a:off x="5108968" y="43291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65" name="object 18665"/>
          <p:cNvSpPr/>
          <p:nvPr/>
        </p:nvSpPr>
        <p:spPr>
          <a:xfrm>
            <a:off x="5108841" y="4258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66" name="object 18666"/>
          <p:cNvSpPr/>
          <p:nvPr/>
        </p:nvSpPr>
        <p:spPr>
          <a:xfrm>
            <a:off x="5108587" y="4222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67" name="object 18667"/>
          <p:cNvSpPr/>
          <p:nvPr/>
        </p:nvSpPr>
        <p:spPr>
          <a:xfrm>
            <a:off x="5110111" y="43811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68" name="object 18668"/>
          <p:cNvSpPr/>
          <p:nvPr/>
        </p:nvSpPr>
        <p:spPr>
          <a:xfrm>
            <a:off x="5110873" y="44414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69" name="object 18669"/>
          <p:cNvSpPr/>
          <p:nvPr/>
        </p:nvSpPr>
        <p:spPr>
          <a:xfrm>
            <a:off x="5111254" y="44723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70" name="object 18670"/>
          <p:cNvSpPr/>
          <p:nvPr/>
        </p:nvSpPr>
        <p:spPr>
          <a:xfrm>
            <a:off x="5111635" y="4463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71" name="object 18671"/>
          <p:cNvSpPr/>
          <p:nvPr/>
        </p:nvSpPr>
        <p:spPr>
          <a:xfrm>
            <a:off x="5111381" y="4430776"/>
            <a:ext cx="635" cy="41910"/>
          </a:xfrm>
          <a:custGeom>
            <a:avLst/>
            <a:gdLst/>
            <a:ahLst/>
            <a:cxnLst/>
            <a:rect l="l" t="t" r="r" b="b"/>
            <a:pathLst>
              <a:path w="635" h="41910">
                <a:moveTo>
                  <a:pt x="190" y="-4762"/>
                </a:moveTo>
                <a:lnTo>
                  <a:pt x="190" y="4629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72" name="object 18672"/>
          <p:cNvSpPr/>
          <p:nvPr/>
        </p:nvSpPr>
        <p:spPr>
          <a:xfrm>
            <a:off x="5111000" y="4414520"/>
            <a:ext cx="635" cy="27305"/>
          </a:xfrm>
          <a:custGeom>
            <a:avLst/>
            <a:gdLst/>
            <a:ahLst/>
            <a:cxnLst/>
            <a:rect l="l" t="t" r="r" b="b"/>
            <a:pathLst>
              <a:path w="635" h="27304">
                <a:moveTo>
                  <a:pt x="0" y="26924"/>
                </a:moveTo>
                <a:lnTo>
                  <a:pt x="0" y="0"/>
                </a:lnTo>
                <a:lnTo>
                  <a:pt x="508" y="0"/>
                </a:lnTo>
                <a:lnTo>
                  <a:pt x="508" y="162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73" name="object 18673"/>
          <p:cNvSpPr/>
          <p:nvPr/>
        </p:nvSpPr>
        <p:spPr>
          <a:xfrm>
            <a:off x="5110746" y="4382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74" name="object 18674"/>
          <p:cNvSpPr/>
          <p:nvPr/>
        </p:nvSpPr>
        <p:spPr>
          <a:xfrm>
            <a:off x="5110492" y="43580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75" name="object 18675"/>
          <p:cNvSpPr/>
          <p:nvPr/>
        </p:nvSpPr>
        <p:spPr>
          <a:xfrm>
            <a:off x="5110238" y="4332859"/>
            <a:ext cx="635" cy="48260"/>
          </a:xfrm>
          <a:custGeom>
            <a:avLst/>
            <a:gdLst/>
            <a:ahLst/>
            <a:cxnLst/>
            <a:rect l="l" t="t" r="r" b="b"/>
            <a:pathLst>
              <a:path w="635" h="48260">
                <a:moveTo>
                  <a:pt x="253" y="-4762"/>
                </a:moveTo>
                <a:lnTo>
                  <a:pt x="253" y="5302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76" name="object 18676"/>
          <p:cNvSpPr/>
          <p:nvPr/>
        </p:nvSpPr>
        <p:spPr>
          <a:xfrm>
            <a:off x="5112270" y="44518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77" name="object 18677"/>
          <p:cNvSpPr/>
          <p:nvPr/>
        </p:nvSpPr>
        <p:spPr>
          <a:xfrm>
            <a:off x="5112016" y="43544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78" name="object 18678"/>
          <p:cNvSpPr/>
          <p:nvPr/>
        </p:nvSpPr>
        <p:spPr>
          <a:xfrm>
            <a:off x="5112778" y="43990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79" name="object 18679"/>
          <p:cNvSpPr/>
          <p:nvPr/>
        </p:nvSpPr>
        <p:spPr>
          <a:xfrm>
            <a:off x="5112651" y="43195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80" name="object 18680"/>
          <p:cNvSpPr/>
          <p:nvPr/>
        </p:nvSpPr>
        <p:spPr>
          <a:xfrm>
            <a:off x="5112143" y="4278376"/>
            <a:ext cx="635" cy="76200"/>
          </a:xfrm>
          <a:custGeom>
            <a:avLst/>
            <a:gdLst/>
            <a:ahLst/>
            <a:cxnLst/>
            <a:rect l="l" t="t" r="r" b="b"/>
            <a:pathLst>
              <a:path w="635" h="76200">
                <a:moveTo>
                  <a:pt x="317" y="-4762"/>
                </a:moveTo>
                <a:lnTo>
                  <a:pt x="317" y="8083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81" name="object 18681"/>
          <p:cNvSpPr/>
          <p:nvPr/>
        </p:nvSpPr>
        <p:spPr>
          <a:xfrm>
            <a:off x="5110492" y="4219447"/>
            <a:ext cx="2540" cy="113664"/>
          </a:xfrm>
          <a:custGeom>
            <a:avLst/>
            <a:gdLst/>
            <a:ahLst/>
            <a:cxnLst/>
            <a:rect l="l" t="t" r="r" b="b"/>
            <a:pathLst>
              <a:path w="2539" h="113664">
                <a:moveTo>
                  <a:pt x="0" y="113411"/>
                </a:moveTo>
                <a:lnTo>
                  <a:pt x="0" y="0"/>
                </a:lnTo>
                <a:lnTo>
                  <a:pt x="2032" y="0"/>
                </a:lnTo>
                <a:lnTo>
                  <a:pt x="2032" y="589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82" name="object 18682"/>
          <p:cNvSpPr/>
          <p:nvPr/>
        </p:nvSpPr>
        <p:spPr>
          <a:xfrm>
            <a:off x="5108841" y="4156328"/>
            <a:ext cx="3175" cy="66040"/>
          </a:xfrm>
          <a:custGeom>
            <a:avLst/>
            <a:gdLst/>
            <a:ahLst/>
            <a:cxnLst/>
            <a:rect l="l" t="t" r="r" b="b"/>
            <a:pathLst>
              <a:path w="3175" h="66039">
                <a:moveTo>
                  <a:pt x="0" y="65786"/>
                </a:moveTo>
                <a:lnTo>
                  <a:pt x="0" y="0"/>
                </a:lnTo>
                <a:lnTo>
                  <a:pt x="2667" y="0"/>
                </a:lnTo>
                <a:lnTo>
                  <a:pt x="2667" y="6311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83" name="object 18683"/>
          <p:cNvSpPr/>
          <p:nvPr/>
        </p:nvSpPr>
        <p:spPr>
          <a:xfrm>
            <a:off x="5101983" y="4079747"/>
            <a:ext cx="8255" cy="82550"/>
          </a:xfrm>
          <a:custGeom>
            <a:avLst/>
            <a:gdLst/>
            <a:ahLst/>
            <a:cxnLst/>
            <a:rect l="l" t="t" r="r" b="b"/>
            <a:pathLst>
              <a:path w="8254" h="82550">
                <a:moveTo>
                  <a:pt x="0" y="82550"/>
                </a:moveTo>
                <a:lnTo>
                  <a:pt x="0" y="0"/>
                </a:lnTo>
                <a:lnTo>
                  <a:pt x="8128" y="0"/>
                </a:lnTo>
                <a:lnTo>
                  <a:pt x="8128" y="765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84" name="object 18684"/>
          <p:cNvSpPr/>
          <p:nvPr/>
        </p:nvSpPr>
        <p:spPr>
          <a:xfrm>
            <a:off x="5098808" y="3965955"/>
            <a:ext cx="7620" cy="241300"/>
          </a:xfrm>
          <a:custGeom>
            <a:avLst/>
            <a:gdLst/>
            <a:ahLst/>
            <a:cxnLst/>
            <a:rect l="l" t="t" r="r" b="b"/>
            <a:pathLst>
              <a:path w="7620" h="241300">
                <a:moveTo>
                  <a:pt x="0" y="240792"/>
                </a:moveTo>
                <a:lnTo>
                  <a:pt x="0" y="0"/>
                </a:lnTo>
                <a:lnTo>
                  <a:pt x="7238" y="0"/>
                </a:lnTo>
                <a:lnTo>
                  <a:pt x="7238" y="11379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85" name="object 18685"/>
          <p:cNvSpPr/>
          <p:nvPr/>
        </p:nvSpPr>
        <p:spPr>
          <a:xfrm>
            <a:off x="5094617" y="3949065"/>
            <a:ext cx="8255" cy="95885"/>
          </a:xfrm>
          <a:custGeom>
            <a:avLst/>
            <a:gdLst/>
            <a:ahLst/>
            <a:cxnLst/>
            <a:rect l="l" t="t" r="r" b="b"/>
            <a:pathLst>
              <a:path w="8254" h="95885">
                <a:moveTo>
                  <a:pt x="0" y="95503"/>
                </a:moveTo>
                <a:lnTo>
                  <a:pt x="0" y="0"/>
                </a:lnTo>
                <a:lnTo>
                  <a:pt x="7747" y="0"/>
                </a:lnTo>
                <a:lnTo>
                  <a:pt x="7747" y="168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86" name="object 18686"/>
          <p:cNvSpPr/>
          <p:nvPr/>
        </p:nvSpPr>
        <p:spPr>
          <a:xfrm>
            <a:off x="5092585" y="3852545"/>
            <a:ext cx="6350" cy="190500"/>
          </a:xfrm>
          <a:custGeom>
            <a:avLst/>
            <a:gdLst/>
            <a:ahLst/>
            <a:cxnLst/>
            <a:rect l="l" t="t" r="r" b="b"/>
            <a:pathLst>
              <a:path w="6350" h="190500">
                <a:moveTo>
                  <a:pt x="0" y="190119"/>
                </a:moveTo>
                <a:lnTo>
                  <a:pt x="0" y="0"/>
                </a:lnTo>
                <a:lnTo>
                  <a:pt x="5969" y="0"/>
                </a:lnTo>
                <a:lnTo>
                  <a:pt x="5969" y="965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87" name="object 18687"/>
          <p:cNvSpPr/>
          <p:nvPr/>
        </p:nvSpPr>
        <p:spPr>
          <a:xfrm>
            <a:off x="5113159" y="40382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88" name="object 18688"/>
          <p:cNvSpPr/>
          <p:nvPr/>
        </p:nvSpPr>
        <p:spPr>
          <a:xfrm>
            <a:off x="5113794" y="40501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89" name="object 18689"/>
          <p:cNvSpPr/>
          <p:nvPr/>
        </p:nvSpPr>
        <p:spPr>
          <a:xfrm>
            <a:off x="5113540" y="3940555"/>
            <a:ext cx="635" cy="109855"/>
          </a:xfrm>
          <a:custGeom>
            <a:avLst/>
            <a:gdLst/>
            <a:ahLst/>
            <a:cxnLst/>
            <a:rect l="l" t="t" r="r" b="b"/>
            <a:pathLst>
              <a:path w="635" h="109854">
                <a:moveTo>
                  <a:pt x="126" y="-4762"/>
                </a:moveTo>
                <a:lnTo>
                  <a:pt x="126" y="11436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90" name="object 18690"/>
          <p:cNvSpPr/>
          <p:nvPr/>
        </p:nvSpPr>
        <p:spPr>
          <a:xfrm>
            <a:off x="5113286" y="3890771"/>
            <a:ext cx="635" cy="147955"/>
          </a:xfrm>
          <a:custGeom>
            <a:avLst/>
            <a:gdLst/>
            <a:ahLst/>
            <a:cxnLst/>
            <a:rect l="l" t="t" r="r" b="b"/>
            <a:pathLst>
              <a:path w="635" h="147954">
                <a:moveTo>
                  <a:pt x="190" y="-4762"/>
                </a:moveTo>
                <a:lnTo>
                  <a:pt x="190" y="15220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91" name="object 18691"/>
          <p:cNvSpPr/>
          <p:nvPr/>
        </p:nvSpPr>
        <p:spPr>
          <a:xfrm>
            <a:off x="5114302" y="40020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92" name="object 18692"/>
          <p:cNvSpPr/>
          <p:nvPr/>
        </p:nvSpPr>
        <p:spPr>
          <a:xfrm>
            <a:off x="5114175" y="39162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93" name="object 18693"/>
          <p:cNvSpPr/>
          <p:nvPr/>
        </p:nvSpPr>
        <p:spPr>
          <a:xfrm>
            <a:off x="5114683" y="42528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94" name="object 18694"/>
          <p:cNvSpPr/>
          <p:nvPr/>
        </p:nvSpPr>
        <p:spPr>
          <a:xfrm>
            <a:off x="5115064" y="42326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95" name="object 18695"/>
          <p:cNvSpPr/>
          <p:nvPr/>
        </p:nvSpPr>
        <p:spPr>
          <a:xfrm>
            <a:off x="5114810" y="4148709"/>
            <a:ext cx="635" cy="104139"/>
          </a:xfrm>
          <a:custGeom>
            <a:avLst/>
            <a:gdLst/>
            <a:ahLst/>
            <a:cxnLst/>
            <a:rect l="l" t="t" r="r" b="b"/>
            <a:pathLst>
              <a:path w="635" h="104139">
                <a:moveTo>
                  <a:pt x="190" y="-4762"/>
                </a:moveTo>
                <a:lnTo>
                  <a:pt x="190" y="10890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96" name="object 18696"/>
          <p:cNvSpPr/>
          <p:nvPr/>
        </p:nvSpPr>
        <p:spPr>
          <a:xfrm>
            <a:off x="5117858" y="4273105"/>
            <a:ext cx="0" cy="391160"/>
          </a:xfrm>
          <a:custGeom>
            <a:avLst/>
            <a:gdLst/>
            <a:ahLst/>
            <a:cxnLst/>
            <a:rect l="l" t="t" r="r" b="b"/>
            <a:pathLst>
              <a:path h="391160">
                <a:moveTo>
                  <a:pt x="0" y="0"/>
                </a:moveTo>
                <a:lnTo>
                  <a:pt x="0" y="39077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97" name="object 18697"/>
          <p:cNvSpPr/>
          <p:nvPr/>
        </p:nvSpPr>
        <p:spPr>
          <a:xfrm>
            <a:off x="5117350" y="4389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98" name="object 18698"/>
          <p:cNvSpPr/>
          <p:nvPr/>
        </p:nvSpPr>
        <p:spPr>
          <a:xfrm>
            <a:off x="5116207" y="4260850"/>
            <a:ext cx="1270" cy="84455"/>
          </a:xfrm>
          <a:custGeom>
            <a:avLst/>
            <a:gdLst/>
            <a:ahLst/>
            <a:cxnLst/>
            <a:rect l="l" t="t" r="r" b="b"/>
            <a:pathLst>
              <a:path w="1270" h="84454">
                <a:moveTo>
                  <a:pt x="0" y="84074"/>
                </a:moveTo>
                <a:lnTo>
                  <a:pt x="0" y="0"/>
                </a:lnTo>
                <a:lnTo>
                  <a:pt x="1016" y="0"/>
                </a:lnTo>
                <a:lnTo>
                  <a:pt x="1016" y="170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699" name="object 18699"/>
          <p:cNvSpPr/>
          <p:nvPr/>
        </p:nvSpPr>
        <p:spPr>
          <a:xfrm>
            <a:off x="5118493" y="43312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00" name="object 18700"/>
          <p:cNvSpPr/>
          <p:nvPr/>
        </p:nvSpPr>
        <p:spPr>
          <a:xfrm>
            <a:off x="5118366" y="42765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01" name="object 18701"/>
          <p:cNvSpPr/>
          <p:nvPr/>
        </p:nvSpPr>
        <p:spPr>
          <a:xfrm>
            <a:off x="5118112" y="42341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02" name="object 18702"/>
          <p:cNvSpPr/>
          <p:nvPr/>
        </p:nvSpPr>
        <p:spPr>
          <a:xfrm>
            <a:off x="5116715" y="4202176"/>
            <a:ext cx="1905" cy="59055"/>
          </a:xfrm>
          <a:custGeom>
            <a:avLst/>
            <a:gdLst/>
            <a:ahLst/>
            <a:cxnLst/>
            <a:rect l="l" t="t" r="r" b="b"/>
            <a:pathLst>
              <a:path w="1904" h="59054">
                <a:moveTo>
                  <a:pt x="0" y="58674"/>
                </a:moveTo>
                <a:lnTo>
                  <a:pt x="0" y="0"/>
                </a:lnTo>
                <a:lnTo>
                  <a:pt x="1524" y="0"/>
                </a:lnTo>
                <a:lnTo>
                  <a:pt x="1524" y="320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03" name="object 18703"/>
          <p:cNvSpPr/>
          <p:nvPr/>
        </p:nvSpPr>
        <p:spPr>
          <a:xfrm>
            <a:off x="5115699" y="4116451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857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04" name="object 18704"/>
          <p:cNvSpPr/>
          <p:nvPr/>
        </p:nvSpPr>
        <p:spPr>
          <a:xfrm>
            <a:off x="5115445" y="409371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6"/>
                </a:moveTo>
                <a:lnTo>
                  <a:pt x="0" y="0"/>
                </a:lnTo>
                <a:lnTo>
                  <a:pt x="1143" y="0"/>
                </a:lnTo>
                <a:lnTo>
                  <a:pt x="1143" y="227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05" name="object 18705"/>
          <p:cNvSpPr/>
          <p:nvPr/>
        </p:nvSpPr>
        <p:spPr>
          <a:xfrm>
            <a:off x="5114937" y="3970273"/>
            <a:ext cx="1270" cy="178435"/>
          </a:xfrm>
          <a:custGeom>
            <a:avLst/>
            <a:gdLst/>
            <a:ahLst/>
            <a:cxnLst/>
            <a:rect l="l" t="t" r="r" b="b"/>
            <a:pathLst>
              <a:path w="1270" h="178435">
                <a:moveTo>
                  <a:pt x="571" y="-4762"/>
                </a:moveTo>
                <a:lnTo>
                  <a:pt x="571" y="183197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06" name="object 18706"/>
          <p:cNvSpPr/>
          <p:nvPr/>
        </p:nvSpPr>
        <p:spPr>
          <a:xfrm>
            <a:off x="5118874" y="4115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07" name="object 18707"/>
          <p:cNvSpPr/>
          <p:nvPr/>
        </p:nvSpPr>
        <p:spPr>
          <a:xfrm>
            <a:off x="5119636" y="42621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08" name="object 18708"/>
          <p:cNvSpPr/>
          <p:nvPr/>
        </p:nvSpPr>
        <p:spPr>
          <a:xfrm>
            <a:off x="5119509" y="4155566"/>
            <a:ext cx="635" cy="106680"/>
          </a:xfrm>
          <a:custGeom>
            <a:avLst/>
            <a:gdLst/>
            <a:ahLst/>
            <a:cxnLst/>
            <a:rect l="l" t="t" r="r" b="b"/>
            <a:pathLst>
              <a:path w="635" h="106679">
                <a:moveTo>
                  <a:pt x="126" y="-4762"/>
                </a:moveTo>
                <a:lnTo>
                  <a:pt x="126" y="11131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09" name="object 18709"/>
          <p:cNvSpPr/>
          <p:nvPr/>
        </p:nvSpPr>
        <p:spPr>
          <a:xfrm>
            <a:off x="5119255" y="3993896"/>
            <a:ext cx="635" cy="161925"/>
          </a:xfrm>
          <a:custGeom>
            <a:avLst/>
            <a:gdLst/>
            <a:ahLst/>
            <a:cxnLst/>
            <a:rect l="l" t="t" r="r" b="b"/>
            <a:pathLst>
              <a:path w="635" h="161925">
                <a:moveTo>
                  <a:pt x="190" y="-4762"/>
                </a:moveTo>
                <a:lnTo>
                  <a:pt x="190" y="16643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10" name="object 18710"/>
          <p:cNvSpPr/>
          <p:nvPr/>
        </p:nvSpPr>
        <p:spPr>
          <a:xfrm>
            <a:off x="5119001" y="3962908"/>
            <a:ext cx="635" cy="152400"/>
          </a:xfrm>
          <a:custGeom>
            <a:avLst/>
            <a:gdLst/>
            <a:ahLst/>
            <a:cxnLst/>
            <a:rect l="l" t="t" r="r" b="b"/>
            <a:pathLst>
              <a:path w="635" h="152400">
                <a:moveTo>
                  <a:pt x="190" y="-4762"/>
                </a:moveTo>
                <a:lnTo>
                  <a:pt x="190" y="15690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11" name="object 18711"/>
          <p:cNvSpPr/>
          <p:nvPr/>
        </p:nvSpPr>
        <p:spPr>
          <a:xfrm>
            <a:off x="5115445" y="3874261"/>
            <a:ext cx="3810" cy="96520"/>
          </a:xfrm>
          <a:custGeom>
            <a:avLst/>
            <a:gdLst/>
            <a:ahLst/>
            <a:cxnLst/>
            <a:rect l="l" t="t" r="r" b="b"/>
            <a:pathLst>
              <a:path w="3810" h="96520">
                <a:moveTo>
                  <a:pt x="0" y="96011"/>
                </a:moveTo>
                <a:lnTo>
                  <a:pt x="0" y="0"/>
                </a:lnTo>
                <a:lnTo>
                  <a:pt x="3810" y="0"/>
                </a:lnTo>
                <a:lnTo>
                  <a:pt x="3810" y="886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12" name="object 18712"/>
          <p:cNvSpPr/>
          <p:nvPr/>
        </p:nvSpPr>
        <p:spPr>
          <a:xfrm>
            <a:off x="5120398" y="41290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13" name="object 18713"/>
          <p:cNvSpPr/>
          <p:nvPr/>
        </p:nvSpPr>
        <p:spPr>
          <a:xfrm>
            <a:off x="5121033" y="42330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14" name="object 18714"/>
          <p:cNvSpPr/>
          <p:nvPr/>
        </p:nvSpPr>
        <p:spPr>
          <a:xfrm>
            <a:off x="5120779" y="4109465"/>
            <a:ext cx="635" cy="123825"/>
          </a:xfrm>
          <a:custGeom>
            <a:avLst/>
            <a:gdLst/>
            <a:ahLst/>
            <a:cxnLst/>
            <a:rect l="l" t="t" r="r" b="b"/>
            <a:pathLst>
              <a:path w="635" h="123825">
                <a:moveTo>
                  <a:pt x="126" y="-4762"/>
                </a:moveTo>
                <a:lnTo>
                  <a:pt x="126" y="1283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15" name="object 18715"/>
          <p:cNvSpPr/>
          <p:nvPr/>
        </p:nvSpPr>
        <p:spPr>
          <a:xfrm>
            <a:off x="5120525" y="4041266"/>
            <a:ext cx="635" cy="88265"/>
          </a:xfrm>
          <a:custGeom>
            <a:avLst/>
            <a:gdLst/>
            <a:ahLst/>
            <a:cxnLst/>
            <a:rect l="l" t="t" r="r" b="b"/>
            <a:pathLst>
              <a:path w="635" h="88264">
                <a:moveTo>
                  <a:pt x="190" y="-4762"/>
                </a:moveTo>
                <a:lnTo>
                  <a:pt x="190" y="925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16" name="object 18716"/>
          <p:cNvSpPr/>
          <p:nvPr/>
        </p:nvSpPr>
        <p:spPr>
          <a:xfrm>
            <a:off x="5120271" y="3912615"/>
            <a:ext cx="635" cy="128905"/>
          </a:xfrm>
          <a:custGeom>
            <a:avLst/>
            <a:gdLst/>
            <a:ahLst/>
            <a:cxnLst/>
            <a:rect l="l" t="t" r="r" b="b"/>
            <a:pathLst>
              <a:path w="635" h="128904">
                <a:moveTo>
                  <a:pt x="254" y="-4762"/>
                </a:moveTo>
                <a:lnTo>
                  <a:pt x="254" y="13341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17" name="object 18717"/>
          <p:cNvSpPr/>
          <p:nvPr/>
        </p:nvSpPr>
        <p:spPr>
          <a:xfrm>
            <a:off x="5120017" y="38450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18" name="object 18718"/>
          <p:cNvSpPr/>
          <p:nvPr/>
        </p:nvSpPr>
        <p:spPr>
          <a:xfrm>
            <a:off x="5121541" y="42324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19" name="object 18719"/>
          <p:cNvSpPr/>
          <p:nvPr/>
        </p:nvSpPr>
        <p:spPr>
          <a:xfrm>
            <a:off x="5121414" y="4100448"/>
            <a:ext cx="635" cy="132080"/>
          </a:xfrm>
          <a:custGeom>
            <a:avLst/>
            <a:gdLst/>
            <a:ahLst/>
            <a:cxnLst/>
            <a:rect l="l" t="t" r="r" b="b"/>
            <a:pathLst>
              <a:path w="635" h="132079">
                <a:moveTo>
                  <a:pt x="126" y="-4762"/>
                </a:moveTo>
                <a:lnTo>
                  <a:pt x="126" y="13671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20" name="object 18720"/>
          <p:cNvSpPr/>
          <p:nvPr/>
        </p:nvSpPr>
        <p:spPr>
          <a:xfrm>
            <a:off x="5122176" y="4228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21" name="object 18721"/>
          <p:cNvSpPr/>
          <p:nvPr/>
        </p:nvSpPr>
        <p:spPr>
          <a:xfrm>
            <a:off x="5121922" y="4096384"/>
            <a:ext cx="635" cy="132080"/>
          </a:xfrm>
          <a:custGeom>
            <a:avLst/>
            <a:gdLst/>
            <a:ahLst/>
            <a:cxnLst/>
            <a:rect l="l" t="t" r="r" b="b"/>
            <a:pathLst>
              <a:path w="635" h="132079">
                <a:moveTo>
                  <a:pt x="126" y="-4762"/>
                </a:moveTo>
                <a:lnTo>
                  <a:pt x="126" y="13646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22" name="object 18722"/>
          <p:cNvSpPr/>
          <p:nvPr/>
        </p:nvSpPr>
        <p:spPr>
          <a:xfrm>
            <a:off x="5121541" y="4010405"/>
            <a:ext cx="635" cy="90170"/>
          </a:xfrm>
          <a:custGeom>
            <a:avLst/>
            <a:gdLst/>
            <a:ahLst/>
            <a:cxnLst/>
            <a:rect l="l" t="t" r="r" b="b"/>
            <a:pathLst>
              <a:path w="635" h="90170">
                <a:moveTo>
                  <a:pt x="254" y="-4762"/>
                </a:moveTo>
                <a:lnTo>
                  <a:pt x="254" y="9480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23" name="object 18723"/>
          <p:cNvSpPr/>
          <p:nvPr/>
        </p:nvSpPr>
        <p:spPr>
          <a:xfrm>
            <a:off x="5123319" y="41004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24" name="object 18724"/>
          <p:cNvSpPr/>
          <p:nvPr/>
        </p:nvSpPr>
        <p:spPr>
          <a:xfrm>
            <a:off x="5123065" y="40584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25" name="object 18725"/>
          <p:cNvSpPr/>
          <p:nvPr/>
        </p:nvSpPr>
        <p:spPr>
          <a:xfrm>
            <a:off x="5123700" y="43251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26" name="object 18726"/>
          <p:cNvSpPr/>
          <p:nvPr/>
        </p:nvSpPr>
        <p:spPr>
          <a:xfrm>
            <a:off x="5124081" y="43033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27" name="object 18727"/>
          <p:cNvSpPr/>
          <p:nvPr/>
        </p:nvSpPr>
        <p:spPr>
          <a:xfrm>
            <a:off x="5123700" y="4236846"/>
            <a:ext cx="635" cy="88265"/>
          </a:xfrm>
          <a:custGeom>
            <a:avLst/>
            <a:gdLst/>
            <a:ahLst/>
            <a:cxnLst/>
            <a:rect l="l" t="t" r="r" b="b"/>
            <a:pathLst>
              <a:path w="635" h="88264">
                <a:moveTo>
                  <a:pt x="190" y="-4762"/>
                </a:moveTo>
                <a:lnTo>
                  <a:pt x="190" y="9302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28" name="object 18728"/>
          <p:cNvSpPr/>
          <p:nvPr/>
        </p:nvSpPr>
        <p:spPr>
          <a:xfrm>
            <a:off x="5124589" y="4357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29" name="object 18729"/>
          <p:cNvSpPr/>
          <p:nvPr/>
        </p:nvSpPr>
        <p:spPr>
          <a:xfrm>
            <a:off x="5124462" y="4194936"/>
            <a:ext cx="635" cy="162560"/>
          </a:xfrm>
          <a:custGeom>
            <a:avLst/>
            <a:gdLst/>
            <a:ahLst/>
            <a:cxnLst/>
            <a:rect l="l" t="t" r="r" b="b"/>
            <a:pathLst>
              <a:path w="635" h="162560">
                <a:moveTo>
                  <a:pt x="126" y="-4762"/>
                </a:moveTo>
                <a:lnTo>
                  <a:pt x="126" y="16732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30" name="object 18730"/>
          <p:cNvSpPr/>
          <p:nvPr/>
        </p:nvSpPr>
        <p:spPr>
          <a:xfrm>
            <a:off x="5123954" y="4155313"/>
            <a:ext cx="635" cy="81915"/>
          </a:xfrm>
          <a:custGeom>
            <a:avLst/>
            <a:gdLst/>
            <a:ahLst/>
            <a:cxnLst/>
            <a:rect l="l" t="t" r="r" b="b"/>
            <a:pathLst>
              <a:path w="635" h="81914">
                <a:moveTo>
                  <a:pt x="317" y="-4762"/>
                </a:moveTo>
                <a:lnTo>
                  <a:pt x="317" y="8629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31" name="object 18731"/>
          <p:cNvSpPr/>
          <p:nvPr/>
        </p:nvSpPr>
        <p:spPr>
          <a:xfrm>
            <a:off x="5125351" y="43611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32" name="object 18732"/>
          <p:cNvSpPr/>
          <p:nvPr/>
        </p:nvSpPr>
        <p:spPr>
          <a:xfrm>
            <a:off x="5125732" y="43853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33" name="object 18733"/>
          <p:cNvSpPr/>
          <p:nvPr/>
        </p:nvSpPr>
        <p:spPr>
          <a:xfrm>
            <a:off x="5126367" y="4388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34" name="object 18734"/>
          <p:cNvSpPr/>
          <p:nvPr/>
        </p:nvSpPr>
        <p:spPr>
          <a:xfrm>
            <a:off x="5126113" y="43778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35" name="object 18735"/>
          <p:cNvSpPr/>
          <p:nvPr/>
        </p:nvSpPr>
        <p:spPr>
          <a:xfrm>
            <a:off x="5125859" y="4328286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190" y="-4762"/>
                </a:moveTo>
                <a:lnTo>
                  <a:pt x="190" y="6178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36" name="object 18736"/>
          <p:cNvSpPr/>
          <p:nvPr/>
        </p:nvSpPr>
        <p:spPr>
          <a:xfrm>
            <a:off x="5125478" y="4286630"/>
            <a:ext cx="635" cy="74930"/>
          </a:xfrm>
          <a:custGeom>
            <a:avLst/>
            <a:gdLst/>
            <a:ahLst/>
            <a:cxnLst/>
            <a:rect l="l" t="t" r="r" b="b"/>
            <a:pathLst>
              <a:path w="635" h="74929">
                <a:moveTo>
                  <a:pt x="317" y="-4762"/>
                </a:moveTo>
                <a:lnTo>
                  <a:pt x="317" y="7931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37" name="object 18737"/>
          <p:cNvSpPr/>
          <p:nvPr/>
        </p:nvSpPr>
        <p:spPr>
          <a:xfrm>
            <a:off x="5125224" y="4174744"/>
            <a:ext cx="635" cy="112395"/>
          </a:xfrm>
          <a:custGeom>
            <a:avLst/>
            <a:gdLst/>
            <a:ahLst/>
            <a:cxnLst/>
            <a:rect l="l" t="t" r="r" b="b"/>
            <a:pathLst>
              <a:path w="635" h="112395">
                <a:moveTo>
                  <a:pt x="254" y="-4762"/>
                </a:moveTo>
                <a:lnTo>
                  <a:pt x="254" y="11664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38" name="object 18738"/>
          <p:cNvSpPr/>
          <p:nvPr/>
        </p:nvSpPr>
        <p:spPr>
          <a:xfrm>
            <a:off x="5127129" y="44730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39" name="object 18739"/>
          <p:cNvSpPr/>
          <p:nvPr/>
        </p:nvSpPr>
        <p:spPr>
          <a:xfrm>
            <a:off x="5126875" y="4329303"/>
            <a:ext cx="635" cy="144145"/>
          </a:xfrm>
          <a:custGeom>
            <a:avLst/>
            <a:gdLst/>
            <a:ahLst/>
            <a:cxnLst/>
            <a:rect l="l" t="t" r="r" b="b"/>
            <a:pathLst>
              <a:path w="635" h="144145">
                <a:moveTo>
                  <a:pt x="126" y="-4762"/>
                </a:moveTo>
                <a:lnTo>
                  <a:pt x="126" y="14852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40" name="object 18740"/>
          <p:cNvSpPr/>
          <p:nvPr/>
        </p:nvSpPr>
        <p:spPr>
          <a:xfrm>
            <a:off x="5126748" y="4207764"/>
            <a:ext cx="635" cy="121920"/>
          </a:xfrm>
          <a:custGeom>
            <a:avLst/>
            <a:gdLst/>
            <a:ahLst/>
            <a:cxnLst/>
            <a:rect l="l" t="t" r="r" b="b"/>
            <a:pathLst>
              <a:path w="635" h="121920">
                <a:moveTo>
                  <a:pt x="126" y="-4762"/>
                </a:moveTo>
                <a:lnTo>
                  <a:pt x="126" y="12630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41" name="object 18741"/>
          <p:cNvSpPr/>
          <p:nvPr/>
        </p:nvSpPr>
        <p:spPr>
          <a:xfrm>
            <a:off x="5127891" y="43200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42" name="object 18742"/>
          <p:cNvSpPr/>
          <p:nvPr/>
        </p:nvSpPr>
        <p:spPr>
          <a:xfrm>
            <a:off x="5129034" y="45115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43" name="object 18743"/>
          <p:cNvSpPr/>
          <p:nvPr/>
        </p:nvSpPr>
        <p:spPr>
          <a:xfrm>
            <a:off x="5128780" y="4374641"/>
            <a:ext cx="635" cy="137160"/>
          </a:xfrm>
          <a:custGeom>
            <a:avLst/>
            <a:gdLst/>
            <a:ahLst/>
            <a:cxnLst/>
            <a:rect l="l" t="t" r="r" b="b"/>
            <a:pathLst>
              <a:path w="635" h="137160">
                <a:moveTo>
                  <a:pt x="190" y="-4762"/>
                </a:moveTo>
                <a:lnTo>
                  <a:pt x="190" y="14166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44" name="object 18744"/>
          <p:cNvSpPr/>
          <p:nvPr/>
        </p:nvSpPr>
        <p:spPr>
          <a:xfrm>
            <a:off x="5128653" y="42810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45" name="object 18745"/>
          <p:cNvSpPr/>
          <p:nvPr/>
        </p:nvSpPr>
        <p:spPr>
          <a:xfrm>
            <a:off x="5130558" y="46752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46" name="object 18746"/>
          <p:cNvSpPr/>
          <p:nvPr/>
        </p:nvSpPr>
        <p:spPr>
          <a:xfrm>
            <a:off x="5130304" y="4555744"/>
            <a:ext cx="635" cy="120014"/>
          </a:xfrm>
          <a:custGeom>
            <a:avLst/>
            <a:gdLst/>
            <a:ahLst/>
            <a:cxnLst/>
            <a:rect l="l" t="t" r="r" b="b"/>
            <a:pathLst>
              <a:path w="635" h="120014">
                <a:moveTo>
                  <a:pt x="190" y="-4762"/>
                </a:moveTo>
                <a:lnTo>
                  <a:pt x="190" y="12426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47" name="object 18747"/>
          <p:cNvSpPr/>
          <p:nvPr/>
        </p:nvSpPr>
        <p:spPr>
          <a:xfrm>
            <a:off x="5130177" y="44692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48" name="object 18748"/>
          <p:cNvSpPr/>
          <p:nvPr/>
        </p:nvSpPr>
        <p:spPr>
          <a:xfrm>
            <a:off x="5129923" y="43751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49" name="object 18749"/>
          <p:cNvSpPr/>
          <p:nvPr/>
        </p:nvSpPr>
        <p:spPr>
          <a:xfrm>
            <a:off x="5129796" y="43359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50" name="object 18750"/>
          <p:cNvSpPr/>
          <p:nvPr/>
        </p:nvSpPr>
        <p:spPr>
          <a:xfrm>
            <a:off x="5132590" y="48060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51" name="object 18751"/>
          <p:cNvSpPr/>
          <p:nvPr/>
        </p:nvSpPr>
        <p:spPr>
          <a:xfrm>
            <a:off x="5133352" y="48604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52" name="object 18752"/>
          <p:cNvSpPr/>
          <p:nvPr/>
        </p:nvSpPr>
        <p:spPr>
          <a:xfrm>
            <a:off x="5133225" y="48247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53" name="object 18753"/>
          <p:cNvSpPr/>
          <p:nvPr/>
        </p:nvSpPr>
        <p:spPr>
          <a:xfrm>
            <a:off x="5132971" y="48072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54" name="object 18754"/>
          <p:cNvSpPr/>
          <p:nvPr/>
        </p:nvSpPr>
        <p:spPr>
          <a:xfrm>
            <a:off x="5133987" y="49326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55" name="object 18755"/>
          <p:cNvSpPr/>
          <p:nvPr/>
        </p:nvSpPr>
        <p:spPr>
          <a:xfrm>
            <a:off x="5133733" y="48406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56" name="object 18756"/>
          <p:cNvSpPr/>
          <p:nvPr/>
        </p:nvSpPr>
        <p:spPr>
          <a:xfrm>
            <a:off x="5134368" y="4832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57" name="object 18757"/>
          <p:cNvSpPr/>
          <p:nvPr/>
        </p:nvSpPr>
        <p:spPr>
          <a:xfrm>
            <a:off x="5133860" y="4806188"/>
            <a:ext cx="635" cy="34925"/>
          </a:xfrm>
          <a:custGeom>
            <a:avLst/>
            <a:gdLst/>
            <a:ahLst/>
            <a:cxnLst/>
            <a:rect l="l" t="t" r="r" b="b"/>
            <a:pathLst>
              <a:path w="635" h="34925">
                <a:moveTo>
                  <a:pt x="0" y="34416"/>
                </a:moveTo>
                <a:lnTo>
                  <a:pt x="0" y="0"/>
                </a:lnTo>
                <a:lnTo>
                  <a:pt x="635" y="0"/>
                </a:lnTo>
                <a:lnTo>
                  <a:pt x="635" y="2590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58" name="object 18758"/>
          <p:cNvSpPr/>
          <p:nvPr/>
        </p:nvSpPr>
        <p:spPr>
          <a:xfrm>
            <a:off x="5133225" y="4798821"/>
            <a:ext cx="1270" cy="8890"/>
          </a:xfrm>
          <a:custGeom>
            <a:avLst/>
            <a:gdLst/>
            <a:ahLst/>
            <a:cxnLst/>
            <a:rect l="l" t="t" r="r" b="b"/>
            <a:pathLst>
              <a:path w="1270" h="8889">
                <a:moveTo>
                  <a:pt x="0" y="8382"/>
                </a:moveTo>
                <a:lnTo>
                  <a:pt x="0" y="0"/>
                </a:lnTo>
                <a:lnTo>
                  <a:pt x="889" y="0"/>
                </a:lnTo>
                <a:lnTo>
                  <a:pt x="889" y="73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59" name="object 18759"/>
          <p:cNvSpPr/>
          <p:nvPr/>
        </p:nvSpPr>
        <p:spPr>
          <a:xfrm>
            <a:off x="5132717" y="4776851"/>
            <a:ext cx="1270" cy="29209"/>
          </a:xfrm>
          <a:custGeom>
            <a:avLst/>
            <a:gdLst/>
            <a:ahLst/>
            <a:cxnLst/>
            <a:rect l="l" t="t" r="r" b="b"/>
            <a:pathLst>
              <a:path w="1270" h="29210">
                <a:moveTo>
                  <a:pt x="0" y="29210"/>
                </a:moveTo>
                <a:lnTo>
                  <a:pt x="0" y="0"/>
                </a:lnTo>
                <a:lnTo>
                  <a:pt x="1016" y="0"/>
                </a:lnTo>
                <a:lnTo>
                  <a:pt x="1016" y="2197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60" name="object 18760"/>
          <p:cNvSpPr/>
          <p:nvPr/>
        </p:nvSpPr>
        <p:spPr>
          <a:xfrm>
            <a:off x="5132463" y="4728209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61" name="object 18761"/>
          <p:cNvSpPr/>
          <p:nvPr/>
        </p:nvSpPr>
        <p:spPr>
          <a:xfrm>
            <a:off x="5132209" y="46958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62" name="object 18762"/>
          <p:cNvSpPr/>
          <p:nvPr/>
        </p:nvSpPr>
        <p:spPr>
          <a:xfrm>
            <a:off x="5132082" y="46909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63" name="object 18763"/>
          <p:cNvSpPr/>
          <p:nvPr/>
        </p:nvSpPr>
        <p:spPr>
          <a:xfrm>
            <a:off x="5131828" y="46687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64" name="object 18764"/>
          <p:cNvSpPr/>
          <p:nvPr/>
        </p:nvSpPr>
        <p:spPr>
          <a:xfrm>
            <a:off x="5135130" y="47738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65" name="object 18765"/>
          <p:cNvSpPr/>
          <p:nvPr/>
        </p:nvSpPr>
        <p:spPr>
          <a:xfrm>
            <a:off x="5134876" y="47044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66" name="object 18766"/>
          <p:cNvSpPr/>
          <p:nvPr/>
        </p:nvSpPr>
        <p:spPr>
          <a:xfrm>
            <a:off x="5134749" y="4659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67" name="object 18767"/>
          <p:cNvSpPr/>
          <p:nvPr/>
        </p:nvSpPr>
        <p:spPr>
          <a:xfrm>
            <a:off x="5132082" y="4613528"/>
            <a:ext cx="3175" cy="55244"/>
          </a:xfrm>
          <a:custGeom>
            <a:avLst/>
            <a:gdLst/>
            <a:ahLst/>
            <a:cxnLst/>
            <a:rect l="l" t="t" r="r" b="b"/>
            <a:pathLst>
              <a:path w="3175" h="55245">
                <a:moveTo>
                  <a:pt x="0" y="55245"/>
                </a:moveTo>
                <a:lnTo>
                  <a:pt x="0" y="0"/>
                </a:lnTo>
                <a:lnTo>
                  <a:pt x="2794" y="0"/>
                </a:lnTo>
                <a:lnTo>
                  <a:pt x="2794" y="4597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68" name="object 18768"/>
          <p:cNvSpPr/>
          <p:nvPr/>
        </p:nvSpPr>
        <p:spPr>
          <a:xfrm>
            <a:off x="5135638" y="4745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69" name="object 18769"/>
          <p:cNvSpPr/>
          <p:nvPr/>
        </p:nvSpPr>
        <p:spPr>
          <a:xfrm>
            <a:off x="5136019" y="48461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70" name="object 18770"/>
          <p:cNvSpPr/>
          <p:nvPr/>
        </p:nvSpPr>
        <p:spPr>
          <a:xfrm>
            <a:off x="5136654" y="4859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71" name="object 18771"/>
          <p:cNvSpPr/>
          <p:nvPr/>
        </p:nvSpPr>
        <p:spPr>
          <a:xfrm>
            <a:off x="5137035" y="49298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72" name="object 18772"/>
          <p:cNvSpPr/>
          <p:nvPr/>
        </p:nvSpPr>
        <p:spPr>
          <a:xfrm>
            <a:off x="5137416" y="48969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73" name="object 18773"/>
          <p:cNvSpPr/>
          <p:nvPr/>
        </p:nvSpPr>
        <p:spPr>
          <a:xfrm>
            <a:off x="5137924" y="4923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74" name="object 18774"/>
          <p:cNvSpPr/>
          <p:nvPr/>
        </p:nvSpPr>
        <p:spPr>
          <a:xfrm>
            <a:off x="5137797" y="48854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75" name="object 18775"/>
          <p:cNvSpPr/>
          <p:nvPr/>
        </p:nvSpPr>
        <p:spPr>
          <a:xfrm>
            <a:off x="5137543" y="4846954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190" y="-4762"/>
                </a:moveTo>
                <a:lnTo>
                  <a:pt x="190" y="5480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76" name="object 18776"/>
          <p:cNvSpPr/>
          <p:nvPr/>
        </p:nvSpPr>
        <p:spPr>
          <a:xfrm>
            <a:off x="5137162" y="4834635"/>
            <a:ext cx="635" cy="95250"/>
          </a:xfrm>
          <a:custGeom>
            <a:avLst/>
            <a:gdLst/>
            <a:ahLst/>
            <a:cxnLst/>
            <a:rect l="l" t="t" r="r" b="b"/>
            <a:pathLst>
              <a:path w="635" h="95250">
                <a:moveTo>
                  <a:pt x="253" y="-4762"/>
                </a:moveTo>
                <a:lnTo>
                  <a:pt x="253" y="10001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77" name="object 18777"/>
          <p:cNvSpPr/>
          <p:nvPr/>
        </p:nvSpPr>
        <p:spPr>
          <a:xfrm>
            <a:off x="5136781" y="4805298"/>
            <a:ext cx="635" cy="54610"/>
          </a:xfrm>
          <a:custGeom>
            <a:avLst/>
            <a:gdLst/>
            <a:ahLst/>
            <a:cxnLst/>
            <a:rect l="l" t="t" r="r" b="b"/>
            <a:pathLst>
              <a:path w="635" h="54610">
                <a:moveTo>
                  <a:pt x="317" y="-4762"/>
                </a:moveTo>
                <a:lnTo>
                  <a:pt x="317" y="5937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78" name="object 18778"/>
          <p:cNvSpPr/>
          <p:nvPr/>
        </p:nvSpPr>
        <p:spPr>
          <a:xfrm>
            <a:off x="5136400" y="47905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79" name="object 18779"/>
          <p:cNvSpPr/>
          <p:nvPr/>
        </p:nvSpPr>
        <p:spPr>
          <a:xfrm>
            <a:off x="5136146" y="4781930"/>
            <a:ext cx="635" cy="64769"/>
          </a:xfrm>
          <a:custGeom>
            <a:avLst/>
            <a:gdLst/>
            <a:ahLst/>
            <a:cxnLst/>
            <a:rect l="l" t="t" r="r" b="b"/>
            <a:pathLst>
              <a:path w="635" h="64770">
                <a:moveTo>
                  <a:pt x="317" y="-4762"/>
                </a:moveTo>
                <a:lnTo>
                  <a:pt x="317" y="6902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80" name="object 18780"/>
          <p:cNvSpPr/>
          <p:nvPr/>
        </p:nvSpPr>
        <p:spPr>
          <a:xfrm>
            <a:off x="5138305" y="4873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81" name="object 18781"/>
          <p:cNvSpPr/>
          <p:nvPr/>
        </p:nvSpPr>
        <p:spPr>
          <a:xfrm>
            <a:off x="5138686" y="48981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82" name="object 18782"/>
          <p:cNvSpPr/>
          <p:nvPr/>
        </p:nvSpPr>
        <p:spPr>
          <a:xfrm>
            <a:off x="5139067" y="48709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83" name="object 18783"/>
          <p:cNvSpPr/>
          <p:nvPr/>
        </p:nvSpPr>
        <p:spPr>
          <a:xfrm>
            <a:off x="5139702" y="48721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84" name="object 18784"/>
          <p:cNvSpPr/>
          <p:nvPr/>
        </p:nvSpPr>
        <p:spPr>
          <a:xfrm>
            <a:off x="5139448" y="48413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85" name="object 18785"/>
          <p:cNvSpPr/>
          <p:nvPr/>
        </p:nvSpPr>
        <p:spPr>
          <a:xfrm>
            <a:off x="5140464" y="49119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86" name="object 18786"/>
          <p:cNvSpPr/>
          <p:nvPr/>
        </p:nvSpPr>
        <p:spPr>
          <a:xfrm>
            <a:off x="5140210" y="48879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87" name="object 18787"/>
          <p:cNvSpPr/>
          <p:nvPr/>
        </p:nvSpPr>
        <p:spPr>
          <a:xfrm>
            <a:off x="5141226" y="4976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88" name="object 18788"/>
          <p:cNvSpPr/>
          <p:nvPr/>
        </p:nvSpPr>
        <p:spPr>
          <a:xfrm>
            <a:off x="5141607" y="50667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89" name="object 18789"/>
          <p:cNvSpPr/>
          <p:nvPr/>
        </p:nvSpPr>
        <p:spPr>
          <a:xfrm>
            <a:off x="5141988" y="50170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90" name="object 18790"/>
          <p:cNvSpPr/>
          <p:nvPr/>
        </p:nvSpPr>
        <p:spPr>
          <a:xfrm>
            <a:off x="5141734" y="4971541"/>
            <a:ext cx="635" cy="95250"/>
          </a:xfrm>
          <a:custGeom>
            <a:avLst/>
            <a:gdLst/>
            <a:ahLst/>
            <a:cxnLst/>
            <a:rect l="l" t="t" r="r" b="b"/>
            <a:pathLst>
              <a:path w="635" h="95250">
                <a:moveTo>
                  <a:pt x="190" y="-4762"/>
                </a:moveTo>
                <a:lnTo>
                  <a:pt x="190" y="10001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91" name="object 18791"/>
          <p:cNvSpPr/>
          <p:nvPr/>
        </p:nvSpPr>
        <p:spPr>
          <a:xfrm>
            <a:off x="5141353" y="4906645"/>
            <a:ext cx="635" cy="70485"/>
          </a:xfrm>
          <a:custGeom>
            <a:avLst/>
            <a:gdLst/>
            <a:ahLst/>
            <a:cxnLst/>
            <a:rect l="l" t="t" r="r" b="b"/>
            <a:pathLst>
              <a:path w="635" h="70485">
                <a:moveTo>
                  <a:pt x="253" y="-4762"/>
                </a:moveTo>
                <a:lnTo>
                  <a:pt x="253" y="7473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92" name="object 18792"/>
          <p:cNvSpPr/>
          <p:nvPr/>
        </p:nvSpPr>
        <p:spPr>
          <a:xfrm>
            <a:off x="5140972" y="4898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93" name="object 18793"/>
          <p:cNvSpPr/>
          <p:nvPr/>
        </p:nvSpPr>
        <p:spPr>
          <a:xfrm>
            <a:off x="5140845" y="4870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94" name="object 18794"/>
          <p:cNvSpPr/>
          <p:nvPr/>
        </p:nvSpPr>
        <p:spPr>
          <a:xfrm>
            <a:off x="5140337" y="4851400"/>
            <a:ext cx="1270" cy="36830"/>
          </a:xfrm>
          <a:custGeom>
            <a:avLst/>
            <a:gdLst/>
            <a:ahLst/>
            <a:cxnLst/>
            <a:rect l="l" t="t" r="r" b="b"/>
            <a:pathLst>
              <a:path w="1270" h="36829">
                <a:moveTo>
                  <a:pt x="0" y="36575"/>
                </a:moveTo>
                <a:lnTo>
                  <a:pt x="0" y="0"/>
                </a:lnTo>
                <a:lnTo>
                  <a:pt x="762" y="0"/>
                </a:lnTo>
                <a:lnTo>
                  <a:pt x="762" y="1879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95" name="object 18795"/>
          <p:cNvSpPr/>
          <p:nvPr/>
        </p:nvSpPr>
        <p:spPr>
          <a:xfrm>
            <a:off x="5142496" y="4950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96" name="object 18796"/>
          <p:cNvSpPr/>
          <p:nvPr/>
        </p:nvSpPr>
        <p:spPr>
          <a:xfrm>
            <a:off x="5142877" y="50102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97" name="object 18797"/>
          <p:cNvSpPr/>
          <p:nvPr/>
        </p:nvSpPr>
        <p:spPr>
          <a:xfrm>
            <a:off x="5143258" y="4932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98" name="object 18798"/>
          <p:cNvSpPr/>
          <p:nvPr/>
        </p:nvSpPr>
        <p:spPr>
          <a:xfrm>
            <a:off x="5143004" y="4910835"/>
            <a:ext cx="635" cy="99695"/>
          </a:xfrm>
          <a:custGeom>
            <a:avLst/>
            <a:gdLst/>
            <a:ahLst/>
            <a:cxnLst/>
            <a:rect l="l" t="t" r="r" b="b"/>
            <a:pathLst>
              <a:path w="635" h="99695">
                <a:moveTo>
                  <a:pt x="190" y="-4762"/>
                </a:moveTo>
                <a:lnTo>
                  <a:pt x="190" y="10420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799" name="object 18799"/>
          <p:cNvSpPr/>
          <p:nvPr/>
        </p:nvSpPr>
        <p:spPr>
          <a:xfrm>
            <a:off x="5142623" y="4870450"/>
            <a:ext cx="635" cy="80010"/>
          </a:xfrm>
          <a:custGeom>
            <a:avLst/>
            <a:gdLst/>
            <a:ahLst/>
            <a:cxnLst/>
            <a:rect l="l" t="t" r="r" b="b"/>
            <a:pathLst>
              <a:path w="635" h="80010">
                <a:moveTo>
                  <a:pt x="317" y="-4762"/>
                </a:moveTo>
                <a:lnTo>
                  <a:pt x="317" y="8477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00" name="object 18800"/>
          <p:cNvSpPr/>
          <p:nvPr/>
        </p:nvSpPr>
        <p:spPr>
          <a:xfrm>
            <a:off x="5142369" y="48420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01" name="object 18801"/>
          <p:cNvSpPr/>
          <p:nvPr/>
        </p:nvSpPr>
        <p:spPr>
          <a:xfrm>
            <a:off x="5140718" y="4828794"/>
            <a:ext cx="1905" cy="22860"/>
          </a:xfrm>
          <a:custGeom>
            <a:avLst/>
            <a:gdLst/>
            <a:ahLst/>
            <a:cxnLst/>
            <a:rect l="l" t="t" r="r" b="b"/>
            <a:pathLst>
              <a:path w="1904" h="22860">
                <a:moveTo>
                  <a:pt x="0" y="22605"/>
                </a:moveTo>
                <a:lnTo>
                  <a:pt x="0" y="0"/>
                </a:lnTo>
                <a:lnTo>
                  <a:pt x="1905" y="0"/>
                </a:lnTo>
                <a:lnTo>
                  <a:pt x="1905" y="132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02" name="object 18802"/>
          <p:cNvSpPr/>
          <p:nvPr/>
        </p:nvSpPr>
        <p:spPr>
          <a:xfrm>
            <a:off x="5140083" y="4813172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156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03" name="object 18803"/>
          <p:cNvSpPr/>
          <p:nvPr/>
        </p:nvSpPr>
        <p:spPr>
          <a:xfrm>
            <a:off x="5139575" y="4809490"/>
            <a:ext cx="1270" cy="32384"/>
          </a:xfrm>
          <a:custGeom>
            <a:avLst/>
            <a:gdLst/>
            <a:ahLst/>
            <a:cxnLst/>
            <a:rect l="l" t="t" r="r" b="b"/>
            <a:pathLst>
              <a:path w="1270" h="32385">
                <a:moveTo>
                  <a:pt x="0" y="31876"/>
                </a:moveTo>
                <a:lnTo>
                  <a:pt x="0" y="0"/>
                </a:lnTo>
                <a:lnTo>
                  <a:pt x="1270" y="0"/>
                </a:lnTo>
                <a:lnTo>
                  <a:pt x="1270" y="36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04" name="object 18804"/>
          <p:cNvSpPr/>
          <p:nvPr/>
        </p:nvSpPr>
        <p:spPr>
          <a:xfrm>
            <a:off x="5139194" y="4794503"/>
            <a:ext cx="1270" cy="76835"/>
          </a:xfrm>
          <a:custGeom>
            <a:avLst/>
            <a:gdLst/>
            <a:ahLst/>
            <a:cxnLst/>
            <a:rect l="l" t="t" r="r" b="b"/>
            <a:pathLst>
              <a:path w="1270" h="76835">
                <a:moveTo>
                  <a:pt x="0" y="76453"/>
                </a:moveTo>
                <a:lnTo>
                  <a:pt x="0" y="0"/>
                </a:lnTo>
                <a:lnTo>
                  <a:pt x="1016" y="0"/>
                </a:lnTo>
                <a:lnTo>
                  <a:pt x="1016" y="149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05" name="object 18805"/>
          <p:cNvSpPr/>
          <p:nvPr/>
        </p:nvSpPr>
        <p:spPr>
          <a:xfrm>
            <a:off x="5138813" y="4789551"/>
            <a:ext cx="1270" cy="108585"/>
          </a:xfrm>
          <a:custGeom>
            <a:avLst/>
            <a:gdLst/>
            <a:ahLst/>
            <a:cxnLst/>
            <a:rect l="l" t="t" r="r" b="b"/>
            <a:pathLst>
              <a:path w="1270" h="108585">
                <a:moveTo>
                  <a:pt x="444" y="-4762"/>
                </a:moveTo>
                <a:lnTo>
                  <a:pt x="444" y="113347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06" name="object 18806"/>
          <p:cNvSpPr/>
          <p:nvPr/>
        </p:nvSpPr>
        <p:spPr>
          <a:xfrm>
            <a:off x="5138432" y="4761484"/>
            <a:ext cx="1270" cy="112395"/>
          </a:xfrm>
          <a:custGeom>
            <a:avLst/>
            <a:gdLst/>
            <a:ahLst/>
            <a:cxnLst/>
            <a:rect l="l" t="t" r="r" b="b"/>
            <a:pathLst>
              <a:path w="1270" h="112395">
                <a:moveTo>
                  <a:pt x="444" y="-4762"/>
                </a:moveTo>
                <a:lnTo>
                  <a:pt x="444" y="11664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07" name="object 18807"/>
          <p:cNvSpPr/>
          <p:nvPr/>
        </p:nvSpPr>
        <p:spPr>
          <a:xfrm>
            <a:off x="5136400" y="4741164"/>
            <a:ext cx="2540" cy="41275"/>
          </a:xfrm>
          <a:custGeom>
            <a:avLst/>
            <a:gdLst/>
            <a:ahLst/>
            <a:cxnLst/>
            <a:rect l="l" t="t" r="r" b="b"/>
            <a:pathLst>
              <a:path w="2539" h="41275">
                <a:moveTo>
                  <a:pt x="0" y="40766"/>
                </a:moveTo>
                <a:lnTo>
                  <a:pt x="0" y="0"/>
                </a:lnTo>
                <a:lnTo>
                  <a:pt x="2413" y="0"/>
                </a:lnTo>
                <a:lnTo>
                  <a:pt x="2413" y="203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08" name="object 18808"/>
          <p:cNvSpPr/>
          <p:nvPr/>
        </p:nvSpPr>
        <p:spPr>
          <a:xfrm>
            <a:off x="5135765" y="4693030"/>
            <a:ext cx="1905" cy="52705"/>
          </a:xfrm>
          <a:custGeom>
            <a:avLst/>
            <a:gdLst/>
            <a:ahLst/>
            <a:cxnLst/>
            <a:rect l="l" t="t" r="r" b="b"/>
            <a:pathLst>
              <a:path w="1904" h="52704">
                <a:moveTo>
                  <a:pt x="0" y="52704"/>
                </a:moveTo>
                <a:lnTo>
                  <a:pt x="0" y="0"/>
                </a:lnTo>
                <a:lnTo>
                  <a:pt x="1905" y="0"/>
                </a:lnTo>
                <a:lnTo>
                  <a:pt x="1905" y="4813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09" name="object 18809"/>
          <p:cNvSpPr/>
          <p:nvPr/>
        </p:nvSpPr>
        <p:spPr>
          <a:xfrm>
            <a:off x="5135511" y="463956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534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10" name="object 18810"/>
          <p:cNvSpPr/>
          <p:nvPr/>
        </p:nvSpPr>
        <p:spPr>
          <a:xfrm>
            <a:off x="5144401" y="47925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11" name="object 18811"/>
          <p:cNvSpPr/>
          <p:nvPr/>
        </p:nvSpPr>
        <p:spPr>
          <a:xfrm>
            <a:off x="5144274" y="47326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12" name="object 18812"/>
          <p:cNvSpPr/>
          <p:nvPr/>
        </p:nvSpPr>
        <p:spPr>
          <a:xfrm>
            <a:off x="5145036" y="48106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13" name="object 18813"/>
          <p:cNvSpPr/>
          <p:nvPr/>
        </p:nvSpPr>
        <p:spPr>
          <a:xfrm>
            <a:off x="5145925" y="49330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14" name="object 18814"/>
          <p:cNvSpPr/>
          <p:nvPr/>
        </p:nvSpPr>
        <p:spPr>
          <a:xfrm>
            <a:off x="5146306" y="48804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15" name="object 18815"/>
          <p:cNvSpPr/>
          <p:nvPr/>
        </p:nvSpPr>
        <p:spPr>
          <a:xfrm>
            <a:off x="5146052" y="4840351"/>
            <a:ext cx="635" cy="92710"/>
          </a:xfrm>
          <a:custGeom>
            <a:avLst/>
            <a:gdLst/>
            <a:ahLst/>
            <a:cxnLst/>
            <a:rect l="l" t="t" r="r" b="b"/>
            <a:pathLst>
              <a:path w="635" h="92710">
                <a:moveTo>
                  <a:pt x="190" y="-4762"/>
                </a:moveTo>
                <a:lnTo>
                  <a:pt x="190" y="9747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16" name="object 18816"/>
          <p:cNvSpPr/>
          <p:nvPr/>
        </p:nvSpPr>
        <p:spPr>
          <a:xfrm>
            <a:off x="5145798" y="48083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17" name="object 18817"/>
          <p:cNvSpPr/>
          <p:nvPr/>
        </p:nvSpPr>
        <p:spPr>
          <a:xfrm>
            <a:off x="5145544" y="4772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18" name="object 18818"/>
          <p:cNvSpPr/>
          <p:nvPr/>
        </p:nvSpPr>
        <p:spPr>
          <a:xfrm>
            <a:off x="5145417" y="47595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19" name="object 18819"/>
          <p:cNvSpPr/>
          <p:nvPr/>
        </p:nvSpPr>
        <p:spPr>
          <a:xfrm>
            <a:off x="5145163" y="4753228"/>
            <a:ext cx="635" cy="57785"/>
          </a:xfrm>
          <a:custGeom>
            <a:avLst/>
            <a:gdLst/>
            <a:ahLst/>
            <a:cxnLst/>
            <a:rect l="l" t="t" r="r" b="b"/>
            <a:pathLst>
              <a:path w="635" h="57785">
                <a:moveTo>
                  <a:pt x="190" y="-4762"/>
                </a:moveTo>
                <a:lnTo>
                  <a:pt x="190" y="6216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20" name="object 18820"/>
          <p:cNvSpPr/>
          <p:nvPr/>
        </p:nvSpPr>
        <p:spPr>
          <a:xfrm>
            <a:off x="5144782" y="47203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21" name="object 18821"/>
          <p:cNvSpPr/>
          <p:nvPr/>
        </p:nvSpPr>
        <p:spPr>
          <a:xfrm>
            <a:off x="5144401" y="4707128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526"/>
                </a:moveTo>
                <a:lnTo>
                  <a:pt x="0" y="0"/>
                </a:lnTo>
                <a:lnTo>
                  <a:pt x="635" y="0"/>
                </a:lnTo>
                <a:lnTo>
                  <a:pt x="635" y="1320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22" name="object 18822"/>
          <p:cNvSpPr/>
          <p:nvPr/>
        </p:nvSpPr>
        <p:spPr>
          <a:xfrm>
            <a:off x="5144020" y="464997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23" name="object 18823"/>
          <p:cNvSpPr/>
          <p:nvPr/>
        </p:nvSpPr>
        <p:spPr>
          <a:xfrm>
            <a:off x="5143893" y="46300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24" name="object 18824"/>
          <p:cNvSpPr/>
          <p:nvPr/>
        </p:nvSpPr>
        <p:spPr>
          <a:xfrm>
            <a:off x="5143639" y="46168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25" name="object 18825"/>
          <p:cNvSpPr/>
          <p:nvPr/>
        </p:nvSpPr>
        <p:spPr>
          <a:xfrm>
            <a:off x="5136146" y="4580890"/>
            <a:ext cx="8255" cy="59055"/>
          </a:xfrm>
          <a:custGeom>
            <a:avLst/>
            <a:gdLst/>
            <a:ahLst/>
            <a:cxnLst/>
            <a:rect l="l" t="t" r="r" b="b"/>
            <a:pathLst>
              <a:path w="8254" h="59054">
                <a:moveTo>
                  <a:pt x="0" y="58674"/>
                </a:moveTo>
                <a:lnTo>
                  <a:pt x="0" y="0"/>
                </a:lnTo>
                <a:lnTo>
                  <a:pt x="7747" y="0"/>
                </a:lnTo>
                <a:lnTo>
                  <a:pt x="7747" y="359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26" name="object 18826"/>
          <p:cNvSpPr/>
          <p:nvPr/>
        </p:nvSpPr>
        <p:spPr>
          <a:xfrm>
            <a:off x="5148084" y="4859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27" name="object 18827"/>
          <p:cNvSpPr/>
          <p:nvPr/>
        </p:nvSpPr>
        <p:spPr>
          <a:xfrm>
            <a:off x="5148465" y="4904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28" name="object 18828"/>
          <p:cNvSpPr/>
          <p:nvPr/>
        </p:nvSpPr>
        <p:spPr>
          <a:xfrm>
            <a:off x="5149227" y="49707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29" name="object 18829"/>
          <p:cNvSpPr/>
          <p:nvPr/>
        </p:nvSpPr>
        <p:spPr>
          <a:xfrm>
            <a:off x="5149608" y="49415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30" name="object 18830"/>
          <p:cNvSpPr/>
          <p:nvPr/>
        </p:nvSpPr>
        <p:spPr>
          <a:xfrm>
            <a:off x="5149354" y="4901438"/>
            <a:ext cx="635" cy="69850"/>
          </a:xfrm>
          <a:custGeom>
            <a:avLst/>
            <a:gdLst/>
            <a:ahLst/>
            <a:cxnLst/>
            <a:rect l="l" t="t" r="r" b="b"/>
            <a:pathLst>
              <a:path w="635" h="69850">
                <a:moveTo>
                  <a:pt x="190" y="-4762"/>
                </a:moveTo>
                <a:lnTo>
                  <a:pt x="190" y="7410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31" name="object 18831"/>
          <p:cNvSpPr/>
          <p:nvPr/>
        </p:nvSpPr>
        <p:spPr>
          <a:xfrm>
            <a:off x="5148973" y="48635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32" name="object 18832"/>
          <p:cNvSpPr/>
          <p:nvPr/>
        </p:nvSpPr>
        <p:spPr>
          <a:xfrm>
            <a:off x="5148846" y="4851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33" name="object 18833"/>
          <p:cNvSpPr/>
          <p:nvPr/>
        </p:nvSpPr>
        <p:spPr>
          <a:xfrm>
            <a:off x="5148592" y="4826889"/>
            <a:ext cx="635" cy="77470"/>
          </a:xfrm>
          <a:custGeom>
            <a:avLst/>
            <a:gdLst/>
            <a:ahLst/>
            <a:cxnLst/>
            <a:rect l="l" t="t" r="r" b="b"/>
            <a:pathLst>
              <a:path w="635" h="77470">
                <a:moveTo>
                  <a:pt x="254" y="-4762"/>
                </a:moveTo>
                <a:lnTo>
                  <a:pt x="254" y="8223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34" name="object 18834"/>
          <p:cNvSpPr/>
          <p:nvPr/>
        </p:nvSpPr>
        <p:spPr>
          <a:xfrm>
            <a:off x="5148211" y="4816855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0" y="42672"/>
                </a:moveTo>
                <a:lnTo>
                  <a:pt x="0" y="0"/>
                </a:lnTo>
                <a:lnTo>
                  <a:pt x="635" y="0"/>
                </a:lnTo>
                <a:lnTo>
                  <a:pt x="635" y="100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35" name="object 18835"/>
          <p:cNvSpPr/>
          <p:nvPr/>
        </p:nvSpPr>
        <p:spPr>
          <a:xfrm>
            <a:off x="5150370" y="49510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36" name="object 18836"/>
          <p:cNvSpPr/>
          <p:nvPr/>
        </p:nvSpPr>
        <p:spPr>
          <a:xfrm>
            <a:off x="5150116" y="49084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37" name="object 18837"/>
          <p:cNvSpPr/>
          <p:nvPr/>
        </p:nvSpPr>
        <p:spPr>
          <a:xfrm>
            <a:off x="5150751" y="49593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38" name="object 18838"/>
          <p:cNvSpPr/>
          <p:nvPr/>
        </p:nvSpPr>
        <p:spPr>
          <a:xfrm>
            <a:off x="5151132" y="49387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39" name="object 18839"/>
          <p:cNvSpPr/>
          <p:nvPr/>
        </p:nvSpPr>
        <p:spPr>
          <a:xfrm>
            <a:off x="5150878" y="4877180"/>
            <a:ext cx="635" cy="82550"/>
          </a:xfrm>
          <a:custGeom>
            <a:avLst/>
            <a:gdLst/>
            <a:ahLst/>
            <a:cxnLst/>
            <a:rect l="l" t="t" r="r" b="b"/>
            <a:pathLst>
              <a:path w="635" h="82550">
                <a:moveTo>
                  <a:pt x="190" y="-4762"/>
                </a:moveTo>
                <a:lnTo>
                  <a:pt x="190" y="8693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40" name="object 18840"/>
          <p:cNvSpPr/>
          <p:nvPr/>
        </p:nvSpPr>
        <p:spPr>
          <a:xfrm>
            <a:off x="5150370" y="4866640"/>
            <a:ext cx="635" cy="41910"/>
          </a:xfrm>
          <a:custGeom>
            <a:avLst/>
            <a:gdLst/>
            <a:ahLst/>
            <a:cxnLst/>
            <a:rect l="l" t="t" r="r" b="b"/>
            <a:pathLst>
              <a:path w="635" h="41910">
                <a:moveTo>
                  <a:pt x="0" y="41783"/>
                </a:moveTo>
                <a:lnTo>
                  <a:pt x="0" y="0"/>
                </a:lnTo>
                <a:lnTo>
                  <a:pt x="635" y="0"/>
                </a:lnTo>
                <a:lnTo>
                  <a:pt x="635" y="105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41" name="object 18841"/>
          <p:cNvSpPr/>
          <p:nvPr/>
        </p:nvSpPr>
        <p:spPr>
          <a:xfrm>
            <a:off x="5149989" y="48558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42" name="object 18842"/>
          <p:cNvSpPr/>
          <p:nvPr/>
        </p:nvSpPr>
        <p:spPr>
          <a:xfrm>
            <a:off x="5151640" y="49122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43" name="object 18843"/>
          <p:cNvSpPr/>
          <p:nvPr/>
        </p:nvSpPr>
        <p:spPr>
          <a:xfrm>
            <a:off x="5152275" y="49725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44" name="object 18844"/>
          <p:cNvSpPr/>
          <p:nvPr/>
        </p:nvSpPr>
        <p:spPr>
          <a:xfrm>
            <a:off x="5152656" y="4935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45" name="object 18845"/>
          <p:cNvSpPr/>
          <p:nvPr/>
        </p:nvSpPr>
        <p:spPr>
          <a:xfrm>
            <a:off x="5152402" y="4898516"/>
            <a:ext cx="635" cy="74295"/>
          </a:xfrm>
          <a:custGeom>
            <a:avLst/>
            <a:gdLst/>
            <a:ahLst/>
            <a:cxnLst/>
            <a:rect l="l" t="t" r="r" b="b"/>
            <a:pathLst>
              <a:path w="635" h="74295">
                <a:moveTo>
                  <a:pt x="190" y="-4762"/>
                </a:moveTo>
                <a:lnTo>
                  <a:pt x="190" y="7880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46" name="object 18846"/>
          <p:cNvSpPr/>
          <p:nvPr/>
        </p:nvSpPr>
        <p:spPr>
          <a:xfrm>
            <a:off x="5153164" y="49637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47" name="object 18847"/>
          <p:cNvSpPr/>
          <p:nvPr/>
        </p:nvSpPr>
        <p:spPr>
          <a:xfrm>
            <a:off x="5153545" y="50452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48" name="object 18848"/>
          <p:cNvSpPr/>
          <p:nvPr/>
        </p:nvSpPr>
        <p:spPr>
          <a:xfrm>
            <a:off x="5153926" y="50250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49" name="object 18849"/>
          <p:cNvSpPr/>
          <p:nvPr/>
        </p:nvSpPr>
        <p:spPr>
          <a:xfrm>
            <a:off x="5153672" y="4974335"/>
            <a:ext cx="635" cy="71120"/>
          </a:xfrm>
          <a:custGeom>
            <a:avLst/>
            <a:gdLst/>
            <a:ahLst/>
            <a:cxnLst/>
            <a:rect l="l" t="t" r="r" b="b"/>
            <a:pathLst>
              <a:path w="635" h="71120">
                <a:moveTo>
                  <a:pt x="190" y="-4762"/>
                </a:moveTo>
                <a:lnTo>
                  <a:pt x="190" y="7562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50" name="object 18850"/>
          <p:cNvSpPr/>
          <p:nvPr/>
        </p:nvSpPr>
        <p:spPr>
          <a:xfrm>
            <a:off x="5154561" y="5023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51" name="object 18851"/>
          <p:cNvSpPr/>
          <p:nvPr/>
        </p:nvSpPr>
        <p:spPr>
          <a:xfrm>
            <a:off x="5154307" y="49574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52" name="object 18852"/>
          <p:cNvSpPr/>
          <p:nvPr/>
        </p:nvSpPr>
        <p:spPr>
          <a:xfrm>
            <a:off x="5153926" y="4932298"/>
            <a:ext cx="635" cy="42545"/>
          </a:xfrm>
          <a:custGeom>
            <a:avLst/>
            <a:gdLst/>
            <a:ahLst/>
            <a:cxnLst/>
            <a:rect l="l" t="t" r="r" b="b"/>
            <a:pathLst>
              <a:path w="635" h="42545">
                <a:moveTo>
                  <a:pt x="0" y="42037"/>
                </a:moveTo>
                <a:lnTo>
                  <a:pt x="0" y="0"/>
                </a:lnTo>
                <a:lnTo>
                  <a:pt x="635" y="0"/>
                </a:lnTo>
                <a:lnTo>
                  <a:pt x="635" y="251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53" name="object 18853"/>
          <p:cNvSpPr/>
          <p:nvPr/>
        </p:nvSpPr>
        <p:spPr>
          <a:xfrm>
            <a:off x="5153291" y="4915027"/>
            <a:ext cx="1270" cy="48895"/>
          </a:xfrm>
          <a:custGeom>
            <a:avLst/>
            <a:gdLst/>
            <a:ahLst/>
            <a:cxnLst/>
            <a:rect l="l" t="t" r="r" b="b"/>
            <a:pathLst>
              <a:path w="1270" h="48895">
                <a:moveTo>
                  <a:pt x="0" y="48767"/>
                </a:moveTo>
                <a:lnTo>
                  <a:pt x="0" y="0"/>
                </a:lnTo>
                <a:lnTo>
                  <a:pt x="889" y="0"/>
                </a:lnTo>
                <a:lnTo>
                  <a:pt x="889" y="172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54" name="object 18854"/>
          <p:cNvSpPr/>
          <p:nvPr/>
        </p:nvSpPr>
        <p:spPr>
          <a:xfrm>
            <a:off x="5153037" y="48964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55" name="object 18855"/>
          <p:cNvSpPr/>
          <p:nvPr/>
        </p:nvSpPr>
        <p:spPr>
          <a:xfrm>
            <a:off x="5152529" y="4887976"/>
            <a:ext cx="1270" cy="10795"/>
          </a:xfrm>
          <a:custGeom>
            <a:avLst/>
            <a:gdLst/>
            <a:ahLst/>
            <a:cxnLst/>
            <a:rect l="l" t="t" r="r" b="b"/>
            <a:pathLst>
              <a:path w="1270" h="10795">
                <a:moveTo>
                  <a:pt x="0" y="10540"/>
                </a:moveTo>
                <a:lnTo>
                  <a:pt x="0" y="0"/>
                </a:lnTo>
                <a:lnTo>
                  <a:pt x="889" y="0"/>
                </a:lnTo>
                <a:lnTo>
                  <a:pt x="889" y="85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56" name="object 18856"/>
          <p:cNvSpPr/>
          <p:nvPr/>
        </p:nvSpPr>
        <p:spPr>
          <a:xfrm>
            <a:off x="5152021" y="486714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57" name="object 18857"/>
          <p:cNvSpPr/>
          <p:nvPr/>
        </p:nvSpPr>
        <p:spPr>
          <a:xfrm>
            <a:off x="5151767" y="4861178"/>
            <a:ext cx="1270" cy="51435"/>
          </a:xfrm>
          <a:custGeom>
            <a:avLst/>
            <a:gdLst/>
            <a:ahLst/>
            <a:cxnLst/>
            <a:rect l="l" t="t" r="r" b="b"/>
            <a:pathLst>
              <a:path w="1270" h="51435">
                <a:moveTo>
                  <a:pt x="0" y="51053"/>
                </a:moveTo>
                <a:lnTo>
                  <a:pt x="0" y="0"/>
                </a:lnTo>
                <a:lnTo>
                  <a:pt x="762" y="0"/>
                </a:lnTo>
                <a:lnTo>
                  <a:pt x="762" y="59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58" name="object 18858"/>
          <p:cNvSpPr/>
          <p:nvPr/>
        </p:nvSpPr>
        <p:spPr>
          <a:xfrm>
            <a:off x="5151513" y="48498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59" name="object 18859"/>
          <p:cNvSpPr/>
          <p:nvPr/>
        </p:nvSpPr>
        <p:spPr>
          <a:xfrm>
            <a:off x="5150370" y="4847335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89">
                <a:moveTo>
                  <a:pt x="0" y="8509"/>
                </a:moveTo>
                <a:lnTo>
                  <a:pt x="0" y="0"/>
                </a:lnTo>
                <a:lnTo>
                  <a:pt x="1524" y="0"/>
                </a:lnTo>
                <a:lnTo>
                  <a:pt x="1524" y="25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60" name="object 18860"/>
          <p:cNvSpPr/>
          <p:nvPr/>
        </p:nvSpPr>
        <p:spPr>
          <a:xfrm>
            <a:off x="5154942" y="4886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61" name="object 18861"/>
          <p:cNvSpPr/>
          <p:nvPr/>
        </p:nvSpPr>
        <p:spPr>
          <a:xfrm>
            <a:off x="5155323" y="48869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62" name="object 18862"/>
          <p:cNvSpPr/>
          <p:nvPr/>
        </p:nvSpPr>
        <p:spPr>
          <a:xfrm>
            <a:off x="5155069" y="4821301"/>
            <a:ext cx="635" cy="66040"/>
          </a:xfrm>
          <a:custGeom>
            <a:avLst/>
            <a:gdLst/>
            <a:ahLst/>
            <a:cxnLst/>
            <a:rect l="l" t="t" r="r" b="b"/>
            <a:pathLst>
              <a:path w="635" h="66039">
                <a:moveTo>
                  <a:pt x="190" y="-4762"/>
                </a:moveTo>
                <a:lnTo>
                  <a:pt x="190" y="7042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63" name="object 18863"/>
          <p:cNvSpPr/>
          <p:nvPr/>
        </p:nvSpPr>
        <p:spPr>
          <a:xfrm>
            <a:off x="5151132" y="4815585"/>
            <a:ext cx="4445" cy="31750"/>
          </a:xfrm>
          <a:custGeom>
            <a:avLst/>
            <a:gdLst/>
            <a:ahLst/>
            <a:cxnLst/>
            <a:rect l="l" t="t" r="r" b="b"/>
            <a:pathLst>
              <a:path w="4445" h="31750">
                <a:moveTo>
                  <a:pt x="0" y="31750"/>
                </a:moveTo>
                <a:lnTo>
                  <a:pt x="0" y="0"/>
                </a:lnTo>
                <a:lnTo>
                  <a:pt x="4064" y="0"/>
                </a:lnTo>
                <a:lnTo>
                  <a:pt x="4064" y="57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64" name="object 18864"/>
          <p:cNvSpPr/>
          <p:nvPr/>
        </p:nvSpPr>
        <p:spPr>
          <a:xfrm>
            <a:off x="5148465" y="4789678"/>
            <a:ext cx="5080" cy="27305"/>
          </a:xfrm>
          <a:custGeom>
            <a:avLst/>
            <a:gdLst/>
            <a:ahLst/>
            <a:cxnLst/>
            <a:rect l="l" t="t" r="r" b="b"/>
            <a:pathLst>
              <a:path w="5079" h="27304">
                <a:moveTo>
                  <a:pt x="0" y="27177"/>
                </a:moveTo>
                <a:lnTo>
                  <a:pt x="0" y="0"/>
                </a:lnTo>
                <a:lnTo>
                  <a:pt x="4699" y="0"/>
                </a:lnTo>
                <a:lnTo>
                  <a:pt x="4699" y="259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65" name="object 18865"/>
          <p:cNvSpPr/>
          <p:nvPr/>
        </p:nvSpPr>
        <p:spPr>
          <a:xfrm>
            <a:off x="5155704" y="48494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66" name="object 18866"/>
          <p:cNvSpPr/>
          <p:nvPr/>
        </p:nvSpPr>
        <p:spPr>
          <a:xfrm>
            <a:off x="5156085" y="48947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67" name="object 18867"/>
          <p:cNvSpPr/>
          <p:nvPr/>
        </p:nvSpPr>
        <p:spPr>
          <a:xfrm>
            <a:off x="5156466" y="4821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68" name="object 18868"/>
          <p:cNvSpPr/>
          <p:nvPr/>
        </p:nvSpPr>
        <p:spPr>
          <a:xfrm>
            <a:off x="5156212" y="4778883"/>
            <a:ext cx="635" cy="116205"/>
          </a:xfrm>
          <a:custGeom>
            <a:avLst/>
            <a:gdLst/>
            <a:ahLst/>
            <a:cxnLst/>
            <a:rect l="l" t="t" r="r" b="b"/>
            <a:pathLst>
              <a:path w="635" h="116204">
                <a:moveTo>
                  <a:pt x="190" y="-4762"/>
                </a:moveTo>
                <a:lnTo>
                  <a:pt x="190" y="12058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69" name="object 18869"/>
          <p:cNvSpPr/>
          <p:nvPr/>
        </p:nvSpPr>
        <p:spPr>
          <a:xfrm>
            <a:off x="5155831" y="4739259"/>
            <a:ext cx="635" cy="110489"/>
          </a:xfrm>
          <a:custGeom>
            <a:avLst/>
            <a:gdLst/>
            <a:ahLst/>
            <a:cxnLst/>
            <a:rect l="l" t="t" r="r" b="b"/>
            <a:pathLst>
              <a:path w="635" h="110489">
                <a:moveTo>
                  <a:pt x="253" y="-4762"/>
                </a:moveTo>
                <a:lnTo>
                  <a:pt x="253" y="11499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70" name="object 18870"/>
          <p:cNvSpPr/>
          <p:nvPr/>
        </p:nvSpPr>
        <p:spPr>
          <a:xfrm>
            <a:off x="5150878" y="4726685"/>
            <a:ext cx="5715" cy="63500"/>
          </a:xfrm>
          <a:custGeom>
            <a:avLst/>
            <a:gdLst/>
            <a:ahLst/>
            <a:cxnLst/>
            <a:rect l="l" t="t" r="r" b="b"/>
            <a:pathLst>
              <a:path w="5714" h="63500">
                <a:moveTo>
                  <a:pt x="0" y="62991"/>
                </a:moveTo>
                <a:lnTo>
                  <a:pt x="0" y="0"/>
                </a:lnTo>
                <a:lnTo>
                  <a:pt x="5207" y="0"/>
                </a:lnTo>
                <a:lnTo>
                  <a:pt x="5207" y="125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71" name="object 18871"/>
          <p:cNvSpPr/>
          <p:nvPr/>
        </p:nvSpPr>
        <p:spPr>
          <a:xfrm>
            <a:off x="5147830" y="4677664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588" y="0"/>
                </a:lnTo>
                <a:lnTo>
                  <a:pt x="5588" y="4902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72" name="object 18872"/>
          <p:cNvSpPr/>
          <p:nvPr/>
        </p:nvSpPr>
        <p:spPr>
          <a:xfrm>
            <a:off x="5147703" y="4674615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921" y="0"/>
                </a:lnTo>
                <a:lnTo>
                  <a:pt x="2921" y="30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73" name="object 18873"/>
          <p:cNvSpPr/>
          <p:nvPr/>
        </p:nvSpPr>
        <p:spPr>
          <a:xfrm>
            <a:off x="5147449" y="4670425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778" y="0"/>
                </a:lnTo>
                <a:lnTo>
                  <a:pt x="1778" y="41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74" name="object 18874"/>
          <p:cNvSpPr/>
          <p:nvPr/>
        </p:nvSpPr>
        <p:spPr>
          <a:xfrm>
            <a:off x="5156974" y="47570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75" name="object 18875"/>
          <p:cNvSpPr/>
          <p:nvPr/>
        </p:nvSpPr>
        <p:spPr>
          <a:xfrm>
            <a:off x="5157609" y="47228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76" name="object 18876"/>
          <p:cNvSpPr/>
          <p:nvPr/>
        </p:nvSpPr>
        <p:spPr>
          <a:xfrm>
            <a:off x="5157355" y="46978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77" name="object 18877"/>
          <p:cNvSpPr/>
          <p:nvPr/>
        </p:nvSpPr>
        <p:spPr>
          <a:xfrm>
            <a:off x="5157101" y="4671186"/>
            <a:ext cx="635" cy="86360"/>
          </a:xfrm>
          <a:custGeom>
            <a:avLst/>
            <a:gdLst/>
            <a:ahLst/>
            <a:cxnLst/>
            <a:rect l="l" t="t" r="r" b="b"/>
            <a:pathLst>
              <a:path w="635" h="86360">
                <a:moveTo>
                  <a:pt x="253" y="-4762"/>
                </a:moveTo>
                <a:lnTo>
                  <a:pt x="253" y="9061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78" name="object 18878"/>
          <p:cNvSpPr/>
          <p:nvPr/>
        </p:nvSpPr>
        <p:spPr>
          <a:xfrm>
            <a:off x="5156847" y="4646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79" name="object 18879"/>
          <p:cNvSpPr/>
          <p:nvPr/>
        </p:nvSpPr>
        <p:spPr>
          <a:xfrm>
            <a:off x="5148338" y="4622927"/>
            <a:ext cx="8890" cy="47625"/>
          </a:xfrm>
          <a:custGeom>
            <a:avLst/>
            <a:gdLst/>
            <a:ahLst/>
            <a:cxnLst/>
            <a:rect l="l" t="t" r="r" b="b"/>
            <a:pathLst>
              <a:path w="8889" h="47625">
                <a:moveTo>
                  <a:pt x="0" y="47498"/>
                </a:moveTo>
                <a:lnTo>
                  <a:pt x="0" y="0"/>
                </a:lnTo>
                <a:lnTo>
                  <a:pt x="8763" y="0"/>
                </a:lnTo>
                <a:lnTo>
                  <a:pt x="8763" y="2324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80" name="object 18880"/>
          <p:cNvSpPr/>
          <p:nvPr/>
        </p:nvSpPr>
        <p:spPr>
          <a:xfrm>
            <a:off x="5147322" y="4593716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334" y="0"/>
                </a:lnTo>
                <a:lnTo>
                  <a:pt x="5334" y="292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81" name="object 18881"/>
          <p:cNvSpPr/>
          <p:nvPr/>
        </p:nvSpPr>
        <p:spPr>
          <a:xfrm>
            <a:off x="5147068" y="4578858"/>
            <a:ext cx="3175" cy="100330"/>
          </a:xfrm>
          <a:custGeom>
            <a:avLst/>
            <a:gdLst/>
            <a:ahLst/>
            <a:cxnLst/>
            <a:rect l="l" t="t" r="r" b="b"/>
            <a:pathLst>
              <a:path w="3175" h="100329">
                <a:moveTo>
                  <a:pt x="0" y="100329"/>
                </a:moveTo>
                <a:lnTo>
                  <a:pt x="0" y="0"/>
                </a:lnTo>
                <a:lnTo>
                  <a:pt x="2921" y="0"/>
                </a:lnTo>
                <a:lnTo>
                  <a:pt x="2921" y="148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82" name="object 18882"/>
          <p:cNvSpPr/>
          <p:nvPr/>
        </p:nvSpPr>
        <p:spPr>
          <a:xfrm>
            <a:off x="5146941" y="4562728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161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83" name="object 18883"/>
          <p:cNvSpPr/>
          <p:nvPr/>
        </p:nvSpPr>
        <p:spPr>
          <a:xfrm>
            <a:off x="5146687" y="4559300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507" y="-4762"/>
                </a:moveTo>
                <a:lnTo>
                  <a:pt x="507" y="105092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84" name="object 18884"/>
          <p:cNvSpPr/>
          <p:nvPr/>
        </p:nvSpPr>
        <p:spPr>
          <a:xfrm>
            <a:off x="5139956" y="4551171"/>
            <a:ext cx="7620" cy="29845"/>
          </a:xfrm>
          <a:custGeom>
            <a:avLst/>
            <a:gdLst/>
            <a:ahLst/>
            <a:cxnLst/>
            <a:rect l="l" t="t" r="r" b="b"/>
            <a:pathLst>
              <a:path w="7620" h="29845">
                <a:moveTo>
                  <a:pt x="0" y="29717"/>
                </a:moveTo>
                <a:lnTo>
                  <a:pt x="0" y="0"/>
                </a:lnTo>
                <a:lnTo>
                  <a:pt x="7238" y="0"/>
                </a:lnTo>
                <a:lnTo>
                  <a:pt x="7238" y="8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85" name="object 18885"/>
          <p:cNvSpPr/>
          <p:nvPr/>
        </p:nvSpPr>
        <p:spPr>
          <a:xfrm>
            <a:off x="5133479" y="4491228"/>
            <a:ext cx="10160" cy="122555"/>
          </a:xfrm>
          <a:custGeom>
            <a:avLst/>
            <a:gdLst/>
            <a:ahLst/>
            <a:cxnLst/>
            <a:rect l="l" t="t" r="r" b="b"/>
            <a:pathLst>
              <a:path w="10160" h="122554">
                <a:moveTo>
                  <a:pt x="0" y="122300"/>
                </a:moveTo>
                <a:lnTo>
                  <a:pt x="0" y="0"/>
                </a:lnTo>
                <a:lnTo>
                  <a:pt x="10160" y="0"/>
                </a:lnTo>
                <a:lnTo>
                  <a:pt x="10160" y="599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86" name="object 18886"/>
          <p:cNvSpPr/>
          <p:nvPr/>
        </p:nvSpPr>
        <p:spPr>
          <a:xfrm>
            <a:off x="5131701" y="4420615"/>
            <a:ext cx="6985" cy="100965"/>
          </a:xfrm>
          <a:custGeom>
            <a:avLst/>
            <a:gdLst/>
            <a:ahLst/>
            <a:cxnLst/>
            <a:rect l="l" t="t" r="r" b="b"/>
            <a:pathLst>
              <a:path w="6985" h="100964">
                <a:moveTo>
                  <a:pt x="0" y="100457"/>
                </a:moveTo>
                <a:lnTo>
                  <a:pt x="0" y="0"/>
                </a:lnTo>
                <a:lnTo>
                  <a:pt x="6858" y="0"/>
                </a:lnTo>
                <a:lnTo>
                  <a:pt x="6858" y="7061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87" name="object 18887"/>
          <p:cNvSpPr/>
          <p:nvPr/>
        </p:nvSpPr>
        <p:spPr>
          <a:xfrm>
            <a:off x="5131447" y="4408678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682" y="0"/>
                </a:lnTo>
                <a:lnTo>
                  <a:pt x="3682" y="119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88" name="object 18888"/>
          <p:cNvSpPr/>
          <p:nvPr/>
        </p:nvSpPr>
        <p:spPr>
          <a:xfrm>
            <a:off x="5131320" y="4372228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364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89" name="object 18889"/>
          <p:cNvSpPr/>
          <p:nvPr/>
        </p:nvSpPr>
        <p:spPr>
          <a:xfrm>
            <a:off x="5131066" y="4338065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270" y="0"/>
                </a:lnTo>
                <a:lnTo>
                  <a:pt x="1270" y="341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90" name="object 18890"/>
          <p:cNvSpPr/>
          <p:nvPr/>
        </p:nvSpPr>
        <p:spPr>
          <a:xfrm>
            <a:off x="5130939" y="4318380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91" name="object 18891"/>
          <p:cNvSpPr/>
          <p:nvPr/>
        </p:nvSpPr>
        <p:spPr>
          <a:xfrm>
            <a:off x="5129923" y="4291838"/>
            <a:ext cx="1905" cy="44450"/>
          </a:xfrm>
          <a:custGeom>
            <a:avLst/>
            <a:gdLst/>
            <a:ahLst/>
            <a:cxnLst/>
            <a:rect l="l" t="t" r="r" b="b"/>
            <a:pathLst>
              <a:path w="1904" h="44450">
                <a:moveTo>
                  <a:pt x="0" y="44069"/>
                </a:moveTo>
                <a:lnTo>
                  <a:pt x="0" y="0"/>
                </a:lnTo>
                <a:lnTo>
                  <a:pt x="1397" y="0"/>
                </a:lnTo>
                <a:lnTo>
                  <a:pt x="1397" y="265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92" name="object 18892"/>
          <p:cNvSpPr/>
          <p:nvPr/>
        </p:nvSpPr>
        <p:spPr>
          <a:xfrm>
            <a:off x="5129542" y="428625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55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93" name="object 18893"/>
          <p:cNvSpPr/>
          <p:nvPr/>
        </p:nvSpPr>
        <p:spPr>
          <a:xfrm>
            <a:off x="5129415" y="42132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94" name="object 18894"/>
          <p:cNvSpPr/>
          <p:nvPr/>
        </p:nvSpPr>
        <p:spPr>
          <a:xfrm>
            <a:off x="5128780" y="4207636"/>
            <a:ext cx="1270" cy="73660"/>
          </a:xfrm>
          <a:custGeom>
            <a:avLst/>
            <a:gdLst/>
            <a:ahLst/>
            <a:cxnLst/>
            <a:rect l="l" t="t" r="r" b="b"/>
            <a:pathLst>
              <a:path w="1270" h="73660">
                <a:moveTo>
                  <a:pt x="0" y="73405"/>
                </a:moveTo>
                <a:lnTo>
                  <a:pt x="0" y="0"/>
                </a:lnTo>
                <a:lnTo>
                  <a:pt x="1016" y="0"/>
                </a:lnTo>
                <a:lnTo>
                  <a:pt x="1016" y="55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95" name="object 18895"/>
          <p:cNvSpPr/>
          <p:nvPr/>
        </p:nvSpPr>
        <p:spPr>
          <a:xfrm>
            <a:off x="5128399" y="418668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96" name="object 18896"/>
          <p:cNvSpPr/>
          <p:nvPr/>
        </p:nvSpPr>
        <p:spPr>
          <a:xfrm>
            <a:off x="5128272" y="41785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97" name="object 18897"/>
          <p:cNvSpPr/>
          <p:nvPr/>
        </p:nvSpPr>
        <p:spPr>
          <a:xfrm>
            <a:off x="5128018" y="4171696"/>
            <a:ext cx="635" cy="148590"/>
          </a:xfrm>
          <a:custGeom>
            <a:avLst/>
            <a:gdLst/>
            <a:ahLst/>
            <a:cxnLst/>
            <a:rect l="l" t="t" r="r" b="b"/>
            <a:pathLst>
              <a:path w="635" h="148589">
                <a:moveTo>
                  <a:pt x="254" y="-4762"/>
                </a:moveTo>
                <a:lnTo>
                  <a:pt x="254" y="15309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98" name="object 18898"/>
          <p:cNvSpPr/>
          <p:nvPr/>
        </p:nvSpPr>
        <p:spPr>
          <a:xfrm>
            <a:off x="5127637" y="41247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899" name="object 18899"/>
          <p:cNvSpPr/>
          <p:nvPr/>
        </p:nvSpPr>
        <p:spPr>
          <a:xfrm>
            <a:off x="5127510" y="4114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00" name="object 18900"/>
          <p:cNvSpPr/>
          <p:nvPr/>
        </p:nvSpPr>
        <p:spPr>
          <a:xfrm>
            <a:off x="5126875" y="410679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727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01" name="object 18901"/>
          <p:cNvSpPr/>
          <p:nvPr/>
        </p:nvSpPr>
        <p:spPr>
          <a:xfrm>
            <a:off x="5125478" y="4086097"/>
            <a:ext cx="1905" cy="88900"/>
          </a:xfrm>
          <a:custGeom>
            <a:avLst/>
            <a:gdLst/>
            <a:ahLst/>
            <a:cxnLst/>
            <a:rect l="l" t="t" r="r" b="b"/>
            <a:pathLst>
              <a:path w="1904" h="88900">
                <a:moveTo>
                  <a:pt x="0" y="88646"/>
                </a:moveTo>
                <a:lnTo>
                  <a:pt x="0" y="0"/>
                </a:lnTo>
                <a:lnTo>
                  <a:pt x="1778" y="0"/>
                </a:lnTo>
                <a:lnTo>
                  <a:pt x="1778" y="207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02" name="object 18902"/>
          <p:cNvSpPr/>
          <p:nvPr/>
        </p:nvSpPr>
        <p:spPr>
          <a:xfrm>
            <a:off x="5124970" y="406171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6"/>
                </a:moveTo>
                <a:lnTo>
                  <a:pt x="0" y="0"/>
                </a:lnTo>
                <a:lnTo>
                  <a:pt x="1397" y="0"/>
                </a:lnTo>
                <a:lnTo>
                  <a:pt x="1397" y="243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03" name="object 18903"/>
          <p:cNvSpPr/>
          <p:nvPr/>
        </p:nvSpPr>
        <p:spPr>
          <a:xfrm>
            <a:off x="5124208" y="4041775"/>
            <a:ext cx="1905" cy="113664"/>
          </a:xfrm>
          <a:custGeom>
            <a:avLst/>
            <a:gdLst/>
            <a:ahLst/>
            <a:cxnLst/>
            <a:rect l="l" t="t" r="r" b="b"/>
            <a:pathLst>
              <a:path w="1904" h="113664">
                <a:moveTo>
                  <a:pt x="0" y="113538"/>
                </a:moveTo>
                <a:lnTo>
                  <a:pt x="0" y="0"/>
                </a:lnTo>
                <a:lnTo>
                  <a:pt x="1524" y="0"/>
                </a:lnTo>
                <a:lnTo>
                  <a:pt x="1524" y="199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04" name="object 18904"/>
          <p:cNvSpPr/>
          <p:nvPr/>
        </p:nvSpPr>
        <p:spPr>
          <a:xfrm>
            <a:off x="5158371" y="44858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05" name="object 18905"/>
          <p:cNvSpPr/>
          <p:nvPr/>
        </p:nvSpPr>
        <p:spPr>
          <a:xfrm>
            <a:off x="5158117" y="4362196"/>
            <a:ext cx="635" cy="123825"/>
          </a:xfrm>
          <a:custGeom>
            <a:avLst/>
            <a:gdLst/>
            <a:ahLst/>
            <a:cxnLst/>
            <a:rect l="l" t="t" r="r" b="b"/>
            <a:pathLst>
              <a:path w="635" h="123825">
                <a:moveTo>
                  <a:pt x="190" y="-4762"/>
                </a:moveTo>
                <a:lnTo>
                  <a:pt x="190" y="12846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06" name="object 18906"/>
          <p:cNvSpPr/>
          <p:nvPr/>
        </p:nvSpPr>
        <p:spPr>
          <a:xfrm>
            <a:off x="5158752" y="4372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07" name="object 18907"/>
          <p:cNvSpPr/>
          <p:nvPr/>
        </p:nvSpPr>
        <p:spPr>
          <a:xfrm>
            <a:off x="5159387" y="4525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08" name="object 18908"/>
          <p:cNvSpPr/>
          <p:nvPr/>
        </p:nvSpPr>
        <p:spPr>
          <a:xfrm>
            <a:off x="5159133" y="44575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09" name="object 18909"/>
          <p:cNvSpPr/>
          <p:nvPr/>
        </p:nvSpPr>
        <p:spPr>
          <a:xfrm>
            <a:off x="5160149" y="45131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10" name="object 18910"/>
          <p:cNvSpPr/>
          <p:nvPr/>
        </p:nvSpPr>
        <p:spPr>
          <a:xfrm>
            <a:off x="5161292" y="46551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11" name="object 18911"/>
          <p:cNvSpPr/>
          <p:nvPr/>
        </p:nvSpPr>
        <p:spPr>
          <a:xfrm>
            <a:off x="5161038" y="4586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12" name="object 18912"/>
          <p:cNvSpPr/>
          <p:nvPr/>
        </p:nvSpPr>
        <p:spPr>
          <a:xfrm>
            <a:off x="5160911" y="45516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13" name="object 18913"/>
          <p:cNvSpPr/>
          <p:nvPr/>
        </p:nvSpPr>
        <p:spPr>
          <a:xfrm>
            <a:off x="5160657" y="45135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14" name="object 18914"/>
          <p:cNvSpPr/>
          <p:nvPr/>
        </p:nvSpPr>
        <p:spPr>
          <a:xfrm>
            <a:off x="5160530" y="4480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15" name="object 18915"/>
          <p:cNvSpPr/>
          <p:nvPr/>
        </p:nvSpPr>
        <p:spPr>
          <a:xfrm>
            <a:off x="5160149" y="4451858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5">
                <a:moveTo>
                  <a:pt x="254" y="-4762"/>
                </a:moveTo>
                <a:lnTo>
                  <a:pt x="254" y="6610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16" name="object 18916"/>
          <p:cNvSpPr/>
          <p:nvPr/>
        </p:nvSpPr>
        <p:spPr>
          <a:xfrm>
            <a:off x="5159895" y="44300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17" name="object 18917"/>
          <p:cNvSpPr/>
          <p:nvPr/>
        </p:nvSpPr>
        <p:spPr>
          <a:xfrm>
            <a:off x="5159768" y="43893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18" name="object 18918"/>
          <p:cNvSpPr/>
          <p:nvPr/>
        </p:nvSpPr>
        <p:spPr>
          <a:xfrm>
            <a:off x="5159260" y="4371721"/>
            <a:ext cx="635" cy="86360"/>
          </a:xfrm>
          <a:custGeom>
            <a:avLst/>
            <a:gdLst/>
            <a:ahLst/>
            <a:cxnLst/>
            <a:rect l="l" t="t" r="r" b="b"/>
            <a:pathLst>
              <a:path w="635" h="86360">
                <a:moveTo>
                  <a:pt x="317" y="-4762"/>
                </a:moveTo>
                <a:lnTo>
                  <a:pt x="317" y="9061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19" name="object 18919"/>
          <p:cNvSpPr/>
          <p:nvPr/>
        </p:nvSpPr>
        <p:spPr>
          <a:xfrm>
            <a:off x="5158879" y="4325620"/>
            <a:ext cx="1270" cy="47625"/>
          </a:xfrm>
          <a:custGeom>
            <a:avLst/>
            <a:gdLst/>
            <a:ahLst/>
            <a:cxnLst/>
            <a:rect l="l" t="t" r="r" b="b"/>
            <a:pathLst>
              <a:path w="1270" h="47625">
                <a:moveTo>
                  <a:pt x="0" y="47244"/>
                </a:moveTo>
                <a:lnTo>
                  <a:pt x="0" y="0"/>
                </a:lnTo>
                <a:lnTo>
                  <a:pt x="762" y="0"/>
                </a:lnTo>
                <a:lnTo>
                  <a:pt x="762" y="4610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20" name="object 18920"/>
          <p:cNvSpPr/>
          <p:nvPr/>
        </p:nvSpPr>
        <p:spPr>
          <a:xfrm>
            <a:off x="5161800" y="44842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21" name="object 18921"/>
          <p:cNvSpPr/>
          <p:nvPr/>
        </p:nvSpPr>
        <p:spPr>
          <a:xfrm>
            <a:off x="5162816" y="45962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22" name="object 18922"/>
          <p:cNvSpPr/>
          <p:nvPr/>
        </p:nvSpPr>
        <p:spPr>
          <a:xfrm>
            <a:off x="5162562" y="4517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23" name="object 18923"/>
          <p:cNvSpPr/>
          <p:nvPr/>
        </p:nvSpPr>
        <p:spPr>
          <a:xfrm>
            <a:off x="5163324" y="46196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24" name="object 18924"/>
          <p:cNvSpPr/>
          <p:nvPr/>
        </p:nvSpPr>
        <p:spPr>
          <a:xfrm>
            <a:off x="5163705" y="4644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25" name="object 18925"/>
          <p:cNvSpPr/>
          <p:nvPr/>
        </p:nvSpPr>
        <p:spPr>
          <a:xfrm>
            <a:off x="5164467" y="48009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26" name="object 18926"/>
          <p:cNvSpPr/>
          <p:nvPr/>
        </p:nvSpPr>
        <p:spPr>
          <a:xfrm>
            <a:off x="5164848" y="47671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27" name="object 18927"/>
          <p:cNvSpPr/>
          <p:nvPr/>
        </p:nvSpPr>
        <p:spPr>
          <a:xfrm>
            <a:off x="5164594" y="4697476"/>
            <a:ext cx="635" cy="103505"/>
          </a:xfrm>
          <a:custGeom>
            <a:avLst/>
            <a:gdLst/>
            <a:ahLst/>
            <a:cxnLst/>
            <a:rect l="l" t="t" r="r" b="b"/>
            <a:pathLst>
              <a:path w="635" h="103504">
                <a:moveTo>
                  <a:pt x="190" y="-4762"/>
                </a:moveTo>
                <a:lnTo>
                  <a:pt x="190" y="10826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28" name="object 18928"/>
          <p:cNvSpPr/>
          <p:nvPr/>
        </p:nvSpPr>
        <p:spPr>
          <a:xfrm>
            <a:off x="5164340" y="46142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29" name="object 18929"/>
          <p:cNvSpPr/>
          <p:nvPr/>
        </p:nvSpPr>
        <p:spPr>
          <a:xfrm>
            <a:off x="5164086" y="45714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30" name="object 18930"/>
          <p:cNvSpPr/>
          <p:nvPr/>
        </p:nvSpPr>
        <p:spPr>
          <a:xfrm>
            <a:off x="5163832" y="4553203"/>
            <a:ext cx="635" cy="91440"/>
          </a:xfrm>
          <a:custGeom>
            <a:avLst/>
            <a:gdLst/>
            <a:ahLst/>
            <a:cxnLst/>
            <a:rect l="l" t="t" r="r" b="b"/>
            <a:pathLst>
              <a:path w="635" h="91439">
                <a:moveTo>
                  <a:pt x="253" y="-4762"/>
                </a:moveTo>
                <a:lnTo>
                  <a:pt x="253" y="9594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31" name="object 18931"/>
          <p:cNvSpPr/>
          <p:nvPr/>
        </p:nvSpPr>
        <p:spPr>
          <a:xfrm>
            <a:off x="5163451" y="4545838"/>
            <a:ext cx="635" cy="74295"/>
          </a:xfrm>
          <a:custGeom>
            <a:avLst/>
            <a:gdLst/>
            <a:ahLst/>
            <a:cxnLst/>
            <a:rect l="l" t="t" r="r" b="b"/>
            <a:pathLst>
              <a:path w="635" h="74295">
                <a:moveTo>
                  <a:pt x="317" y="-4762"/>
                </a:moveTo>
                <a:lnTo>
                  <a:pt x="317" y="7854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32" name="object 18932"/>
          <p:cNvSpPr/>
          <p:nvPr/>
        </p:nvSpPr>
        <p:spPr>
          <a:xfrm>
            <a:off x="5163197" y="45062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33" name="object 18933"/>
          <p:cNvSpPr/>
          <p:nvPr/>
        </p:nvSpPr>
        <p:spPr>
          <a:xfrm>
            <a:off x="5162689" y="4473955"/>
            <a:ext cx="1270" cy="43815"/>
          </a:xfrm>
          <a:custGeom>
            <a:avLst/>
            <a:gdLst/>
            <a:ahLst/>
            <a:cxnLst/>
            <a:rect l="l" t="t" r="r" b="b"/>
            <a:pathLst>
              <a:path w="1270" h="43814">
                <a:moveTo>
                  <a:pt x="0" y="43814"/>
                </a:moveTo>
                <a:lnTo>
                  <a:pt x="0" y="0"/>
                </a:lnTo>
                <a:lnTo>
                  <a:pt x="762" y="0"/>
                </a:lnTo>
                <a:lnTo>
                  <a:pt x="762" y="3225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34" name="object 18934"/>
          <p:cNvSpPr/>
          <p:nvPr/>
        </p:nvSpPr>
        <p:spPr>
          <a:xfrm>
            <a:off x="5162435" y="44422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35" name="object 18935"/>
          <p:cNvSpPr/>
          <p:nvPr/>
        </p:nvSpPr>
        <p:spPr>
          <a:xfrm>
            <a:off x="5162181" y="44193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36" name="object 18936"/>
          <p:cNvSpPr/>
          <p:nvPr/>
        </p:nvSpPr>
        <p:spPr>
          <a:xfrm>
            <a:off x="5161927" y="4406265"/>
            <a:ext cx="635" cy="78105"/>
          </a:xfrm>
          <a:custGeom>
            <a:avLst/>
            <a:gdLst/>
            <a:ahLst/>
            <a:cxnLst/>
            <a:rect l="l" t="t" r="r" b="b"/>
            <a:pathLst>
              <a:path w="635" h="78104">
                <a:moveTo>
                  <a:pt x="253" y="-4762"/>
                </a:moveTo>
                <a:lnTo>
                  <a:pt x="253" y="8274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37" name="object 18937"/>
          <p:cNvSpPr/>
          <p:nvPr/>
        </p:nvSpPr>
        <p:spPr>
          <a:xfrm>
            <a:off x="5161673" y="4291710"/>
            <a:ext cx="635" cy="114935"/>
          </a:xfrm>
          <a:custGeom>
            <a:avLst/>
            <a:gdLst/>
            <a:ahLst/>
            <a:cxnLst/>
            <a:rect l="l" t="t" r="r" b="b"/>
            <a:pathLst>
              <a:path w="635" h="114935">
                <a:moveTo>
                  <a:pt x="254" y="-4762"/>
                </a:moveTo>
                <a:lnTo>
                  <a:pt x="254" y="11931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38" name="object 18938"/>
          <p:cNvSpPr/>
          <p:nvPr/>
        </p:nvSpPr>
        <p:spPr>
          <a:xfrm>
            <a:off x="5159260" y="4286884"/>
            <a:ext cx="3175" cy="38735"/>
          </a:xfrm>
          <a:custGeom>
            <a:avLst/>
            <a:gdLst/>
            <a:ahLst/>
            <a:cxnLst/>
            <a:rect l="l" t="t" r="r" b="b"/>
            <a:pathLst>
              <a:path w="3175" h="38735">
                <a:moveTo>
                  <a:pt x="0" y="38735"/>
                </a:moveTo>
                <a:lnTo>
                  <a:pt x="0" y="0"/>
                </a:lnTo>
                <a:lnTo>
                  <a:pt x="2667" y="0"/>
                </a:lnTo>
                <a:lnTo>
                  <a:pt x="2667" y="48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39" name="object 18939"/>
          <p:cNvSpPr/>
          <p:nvPr/>
        </p:nvSpPr>
        <p:spPr>
          <a:xfrm>
            <a:off x="5158371" y="4225290"/>
            <a:ext cx="2540" cy="137160"/>
          </a:xfrm>
          <a:custGeom>
            <a:avLst/>
            <a:gdLst/>
            <a:ahLst/>
            <a:cxnLst/>
            <a:rect l="l" t="t" r="r" b="b"/>
            <a:pathLst>
              <a:path w="2539" h="137160">
                <a:moveTo>
                  <a:pt x="0" y="136905"/>
                </a:moveTo>
                <a:lnTo>
                  <a:pt x="0" y="0"/>
                </a:lnTo>
                <a:lnTo>
                  <a:pt x="2159" y="0"/>
                </a:lnTo>
                <a:lnTo>
                  <a:pt x="2159" y="615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40" name="object 18940"/>
          <p:cNvSpPr/>
          <p:nvPr/>
        </p:nvSpPr>
        <p:spPr>
          <a:xfrm>
            <a:off x="5165991" y="45119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41" name="object 18941"/>
          <p:cNvSpPr/>
          <p:nvPr/>
        </p:nvSpPr>
        <p:spPr>
          <a:xfrm>
            <a:off x="5166372" y="43961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42" name="object 18942"/>
          <p:cNvSpPr/>
          <p:nvPr/>
        </p:nvSpPr>
        <p:spPr>
          <a:xfrm>
            <a:off x="5166118" y="4367784"/>
            <a:ext cx="635" cy="144145"/>
          </a:xfrm>
          <a:custGeom>
            <a:avLst/>
            <a:gdLst/>
            <a:ahLst/>
            <a:cxnLst/>
            <a:rect l="l" t="t" r="r" b="b"/>
            <a:pathLst>
              <a:path w="635" h="144145">
                <a:moveTo>
                  <a:pt x="190" y="-4762"/>
                </a:moveTo>
                <a:lnTo>
                  <a:pt x="190" y="14890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43" name="object 18943"/>
          <p:cNvSpPr/>
          <p:nvPr/>
        </p:nvSpPr>
        <p:spPr>
          <a:xfrm>
            <a:off x="5165864" y="42818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44" name="object 18944"/>
          <p:cNvSpPr/>
          <p:nvPr/>
        </p:nvSpPr>
        <p:spPr>
          <a:xfrm>
            <a:off x="5165610" y="42279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45" name="object 18945"/>
          <p:cNvSpPr/>
          <p:nvPr/>
        </p:nvSpPr>
        <p:spPr>
          <a:xfrm>
            <a:off x="5165483" y="41835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46" name="object 18946"/>
          <p:cNvSpPr/>
          <p:nvPr/>
        </p:nvSpPr>
        <p:spPr>
          <a:xfrm>
            <a:off x="5165229" y="41551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47" name="object 18947"/>
          <p:cNvSpPr/>
          <p:nvPr/>
        </p:nvSpPr>
        <p:spPr>
          <a:xfrm>
            <a:off x="5159387" y="4112514"/>
            <a:ext cx="6350" cy="113030"/>
          </a:xfrm>
          <a:custGeom>
            <a:avLst/>
            <a:gdLst/>
            <a:ahLst/>
            <a:cxnLst/>
            <a:rect l="l" t="t" r="r" b="b"/>
            <a:pathLst>
              <a:path w="6350" h="113029">
                <a:moveTo>
                  <a:pt x="0" y="112776"/>
                </a:moveTo>
                <a:lnTo>
                  <a:pt x="0" y="0"/>
                </a:lnTo>
                <a:lnTo>
                  <a:pt x="6096" y="0"/>
                </a:lnTo>
                <a:lnTo>
                  <a:pt x="6096" y="426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48" name="object 18948"/>
          <p:cNvSpPr/>
          <p:nvPr/>
        </p:nvSpPr>
        <p:spPr>
          <a:xfrm>
            <a:off x="5168912" y="46362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49" name="object 18949"/>
          <p:cNvSpPr/>
          <p:nvPr/>
        </p:nvSpPr>
        <p:spPr>
          <a:xfrm>
            <a:off x="5169674" y="46950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50" name="object 18950"/>
          <p:cNvSpPr/>
          <p:nvPr/>
        </p:nvSpPr>
        <p:spPr>
          <a:xfrm>
            <a:off x="5170563" y="47932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51" name="object 18951"/>
          <p:cNvSpPr/>
          <p:nvPr/>
        </p:nvSpPr>
        <p:spPr>
          <a:xfrm>
            <a:off x="5170436" y="4750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52" name="object 18952"/>
          <p:cNvSpPr/>
          <p:nvPr/>
        </p:nvSpPr>
        <p:spPr>
          <a:xfrm>
            <a:off x="5170182" y="47163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53" name="object 18953"/>
          <p:cNvSpPr/>
          <p:nvPr/>
        </p:nvSpPr>
        <p:spPr>
          <a:xfrm>
            <a:off x="5170944" y="47150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54" name="object 18954"/>
          <p:cNvSpPr/>
          <p:nvPr/>
        </p:nvSpPr>
        <p:spPr>
          <a:xfrm>
            <a:off x="5170309" y="4691253"/>
            <a:ext cx="1270" cy="25400"/>
          </a:xfrm>
          <a:custGeom>
            <a:avLst/>
            <a:gdLst/>
            <a:ahLst/>
            <a:cxnLst/>
            <a:rect l="l" t="t" r="r" b="b"/>
            <a:pathLst>
              <a:path w="1270" h="25400">
                <a:moveTo>
                  <a:pt x="0" y="25146"/>
                </a:moveTo>
                <a:lnTo>
                  <a:pt x="0" y="0"/>
                </a:lnTo>
                <a:lnTo>
                  <a:pt x="762" y="0"/>
                </a:lnTo>
                <a:lnTo>
                  <a:pt x="762" y="237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55" name="object 18955"/>
          <p:cNvSpPr/>
          <p:nvPr/>
        </p:nvSpPr>
        <p:spPr>
          <a:xfrm>
            <a:off x="5170055" y="46818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56" name="object 18956"/>
          <p:cNvSpPr/>
          <p:nvPr/>
        </p:nvSpPr>
        <p:spPr>
          <a:xfrm>
            <a:off x="5169674" y="4674489"/>
            <a:ext cx="635" cy="20955"/>
          </a:xfrm>
          <a:custGeom>
            <a:avLst/>
            <a:gdLst/>
            <a:ahLst/>
            <a:cxnLst/>
            <a:rect l="l" t="t" r="r" b="b"/>
            <a:pathLst>
              <a:path w="635" h="20954">
                <a:moveTo>
                  <a:pt x="0" y="20574"/>
                </a:moveTo>
                <a:lnTo>
                  <a:pt x="0" y="0"/>
                </a:lnTo>
                <a:lnTo>
                  <a:pt x="635" y="0"/>
                </a:lnTo>
                <a:lnTo>
                  <a:pt x="635" y="73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57" name="object 18957"/>
          <p:cNvSpPr/>
          <p:nvPr/>
        </p:nvSpPr>
        <p:spPr>
          <a:xfrm>
            <a:off x="5169420" y="46261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58" name="object 18958"/>
          <p:cNvSpPr/>
          <p:nvPr/>
        </p:nvSpPr>
        <p:spPr>
          <a:xfrm>
            <a:off x="5169293" y="46113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59" name="object 18959"/>
          <p:cNvSpPr/>
          <p:nvPr/>
        </p:nvSpPr>
        <p:spPr>
          <a:xfrm>
            <a:off x="5171579" y="46478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60" name="object 18960"/>
          <p:cNvSpPr/>
          <p:nvPr/>
        </p:nvSpPr>
        <p:spPr>
          <a:xfrm>
            <a:off x="5171325" y="4609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61" name="object 18961"/>
          <p:cNvSpPr/>
          <p:nvPr/>
        </p:nvSpPr>
        <p:spPr>
          <a:xfrm>
            <a:off x="5169547" y="4597400"/>
            <a:ext cx="1905" cy="13970"/>
          </a:xfrm>
          <a:custGeom>
            <a:avLst/>
            <a:gdLst/>
            <a:ahLst/>
            <a:cxnLst/>
            <a:rect l="l" t="t" r="r" b="b"/>
            <a:pathLst>
              <a:path w="1904" h="13970">
                <a:moveTo>
                  <a:pt x="0" y="13970"/>
                </a:moveTo>
                <a:lnTo>
                  <a:pt x="0" y="0"/>
                </a:lnTo>
                <a:lnTo>
                  <a:pt x="1905" y="0"/>
                </a:lnTo>
                <a:lnTo>
                  <a:pt x="1905" y="124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62" name="object 18962"/>
          <p:cNvSpPr/>
          <p:nvPr/>
        </p:nvSpPr>
        <p:spPr>
          <a:xfrm>
            <a:off x="5168912" y="4581016"/>
            <a:ext cx="1905" cy="55244"/>
          </a:xfrm>
          <a:custGeom>
            <a:avLst/>
            <a:gdLst/>
            <a:ahLst/>
            <a:cxnLst/>
            <a:rect l="l" t="t" r="r" b="b"/>
            <a:pathLst>
              <a:path w="1904" h="55245">
                <a:moveTo>
                  <a:pt x="0" y="55245"/>
                </a:moveTo>
                <a:lnTo>
                  <a:pt x="0" y="0"/>
                </a:lnTo>
                <a:lnTo>
                  <a:pt x="1524" y="0"/>
                </a:lnTo>
                <a:lnTo>
                  <a:pt x="1524" y="163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63" name="object 18963"/>
          <p:cNvSpPr/>
          <p:nvPr/>
        </p:nvSpPr>
        <p:spPr>
          <a:xfrm>
            <a:off x="5168658" y="4554220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507" y="-4762"/>
                </a:moveTo>
                <a:lnTo>
                  <a:pt x="507" y="105092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64" name="object 18964"/>
          <p:cNvSpPr/>
          <p:nvPr/>
        </p:nvSpPr>
        <p:spPr>
          <a:xfrm>
            <a:off x="5173103" y="47163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65" name="object 18965"/>
          <p:cNvSpPr/>
          <p:nvPr/>
        </p:nvSpPr>
        <p:spPr>
          <a:xfrm>
            <a:off x="5172849" y="46621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66" name="object 18966"/>
          <p:cNvSpPr/>
          <p:nvPr/>
        </p:nvSpPr>
        <p:spPr>
          <a:xfrm>
            <a:off x="5172722" y="46526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67" name="object 18967"/>
          <p:cNvSpPr/>
          <p:nvPr/>
        </p:nvSpPr>
        <p:spPr>
          <a:xfrm>
            <a:off x="5173865" y="47655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68" name="object 18968"/>
          <p:cNvSpPr/>
          <p:nvPr/>
        </p:nvSpPr>
        <p:spPr>
          <a:xfrm>
            <a:off x="5173611" y="47009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69" name="object 18969"/>
          <p:cNvSpPr/>
          <p:nvPr/>
        </p:nvSpPr>
        <p:spPr>
          <a:xfrm>
            <a:off x="5173484" y="46419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70" name="object 18970"/>
          <p:cNvSpPr/>
          <p:nvPr/>
        </p:nvSpPr>
        <p:spPr>
          <a:xfrm>
            <a:off x="5172849" y="4629022"/>
            <a:ext cx="1270" cy="24130"/>
          </a:xfrm>
          <a:custGeom>
            <a:avLst/>
            <a:gdLst/>
            <a:ahLst/>
            <a:cxnLst/>
            <a:rect l="l" t="t" r="r" b="b"/>
            <a:pathLst>
              <a:path w="1270" h="24129">
                <a:moveTo>
                  <a:pt x="0" y="23622"/>
                </a:moveTo>
                <a:lnTo>
                  <a:pt x="0" y="0"/>
                </a:lnTo>
                <a:lnTo>
                  <a:pt x="762" y="0"/>
                </a:lnTo>
                <a:lnTo>
                  <a:pt x="762" y="129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71" name="object 18971"/>
          <p:cNvSpPr/>
          <p:nvPr/>
        </p:nvSpPr>
        <p:spPr>
          <a:xfrm>
            <a:off x="5172468" y="4555744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72" name="object 18972"/>
          <p:cNvSpPr/>
          <p:nvPr/>
        </p:nvSpPr>
        <p:spPr>
          <a:xfrm>
            <a:off x="5172341" y="45457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73" name="object 18973"/>
          <p:cNvSpPr/>
          <p:nvPr/>
        </p:nvSpPr>
        <p:spPr>
          <a:xfrm>
            <a:off x="5172087" y="45258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74" name="object 18974"/>
          <p:cNvSpPr/>
          <p:nvPr/>
        </p:nvSpPr>
        <p:spPr>
          <a:xfrm>
            <a:off x="5171960" y="45002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75" name="object 18975"/>
          <p:cNvSpPr/>
          <p:nvPr/>
        </p:nvSpPr>
        <p:spPr>
          <a:xfrm>
            <a:off x="5169166" y="4495546"/>
            <a:ext cx="3175" cy="59055"/>
          </a:xfrm>
          <a:custGeom>
            <a:avLst/>
            <a:gdLst/>
            <a:ahLst/>
            <a:cxnLst/>
            <a:rect l="l" t="t" r="r" b="b"/>
            <a:pathLst>
              <a:path w="3175" h="59054">
                <a:moveTo>
                  <a:pt x="0" y="58674"/>
                </a:moveTo>
                <a:lnTo>
                  <a:pt x="0" y="0"/>
                </a:lnTo>
                <a:lnTo>
                  <a:pt x="2921" y="0"/>
                </a:lnTo>
                <a:lnTo>
                  <a:pt x="2921" y="469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76" name="object 18976"/>
          <p:cNvSpPr/>
          <p:nvPr/>
        </p:nvSpPr>
        <p:spPr>
          <a:xfrm>
            <a:off x="5168531" y="4394200"/>
            <a:ext cx="2540" cy="101600"/>
          </a:xfrm>
          <a:custGeom>
            <a:avLst/>
            <a:gdLst/>
            <a:ahLst/>
            <a:cxnLst/>
            <a:rect l="l" t="t" r="r" b="b"/>
            <a:pathLst>
              <a:path w="2539" h="101600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1013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77" name="object 18977"/>
          <p:cNvSpPr/>
          <p:nvPr/>
        </p:nvSpPr>
        <p:spPr>
          <a:xfrm>
            <a:off x="5168277" y="43500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441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78" name="object 18978"/>
          <p:cNvSpPr/>
          <p:nvPr/>
        </p:nvSpPr>
        <p:spPr>
          <a:xfrm>
            <a:off x="5168150" y="4302125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79" name="object 18979"/>
          <p:cNvSpPr/>
          <p:nvPr/>
        </p:nvSpPr>
        <p:spPr>
          <a:xfrm>
            <a:off x="5174373" y="4410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80" name="object 18980"/>
          <p:cNvSpPr/>
          <p:nvPr/>
        </p:nvSpPr>
        <p:spPr>
          <a:xfrm>
            <a:off x="5174246" y="4280280"/>
            <a:ext cx="635" cy="130175"/>
          </a:xfrm>
          <a:custGeom>
            <a:avLst/>
            <a:gdLst/>
            <a:ahLst/>
            <a:cxnLst/>
            <a:rect l="l" t="t" r="r" b="b"/>
            <a:pathLst>
              <a:path w="635" h="130175">
                <a:moveTo>
                  <a:pt x="126" y="-4762"/>
                </a:moveTo>
                <a:lnTo>
                  <a:pt x="126" y="134810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81" name="object 18981"/>
          <p:cNvSpPr/>
          <p:nvPr/>
        </p:nvSpPr>
        <p:spPr>
          <a:xfrm>
            <a:off x="5168531" y="4268978"/>
            <a:ext cx="6350" cy="33655"/>
          </a:xfrm>
          <a:custGeom>
            <a:avLst/>
            <a:gdLst/>
            <a:ahLst/>
            <a:cxnLst/>
            <a:rect l="l" t="t" r="r" b="b"/>
            <a:pathLst>
              <a:path w="6350" h="33654">
                <a:moveTo>
                  <a:pt x="0" y="33147"/>
                </a:moveTo>
                <a:lnTo>
                  <a:pt x="0" y="0"/>
                </a:lnTo>
                <a:lnTo>
                  <a:pt x="5842" y="0"/>
                </a:lnTo>
                <a:lnTo>
                  <a:pt x="5842" y="113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82" name="object 18982"/>
          <p:cNvSpPr/>
          <p:nvPr/>
        </p:nvSpPr>
        <p:spPr>
          <a:xfrm>
            <a:off x="5167896" y="4228719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556" y="0"/>
                </a:lnTo>
                <a:lnTo>
                  <a:pt x="3556" y="4025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83" name="object 18983"/>
          <p:cNvSpPr/>
          <p:nvPr/>
        </p:nvSpPr>
        <p:spPr>
          <a:xfrm>
            <a:off x="5167769" y="418249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6"/>
                </a:moveTo>
                <a:lnTo>
                  <a:pt x="0" y="0"/>
                </a:lnTo>
                <a:lnTo>
                  <a:pt x="1905" y="0"/>
                </a:lnTo>
                <a:lnTo>
                  <a:pt x="1905" y="462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84" name="object 18984"/>
          <p:cNvSpPr/>
          <p:nvPr/>
        </p:nvSpPr>
        <p:spPr>
          <a:xfrm>
            <a:off x="5167515" y="417093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1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85" name="object 18985"/>
          <p:cNvSpPr/>
          <p:nvPr/>
        </p:nvSpPr>
        <p:spPr>
          <a:xfrm>
            <a:off x="5167388" y="416102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86" name="object 18986"/>
          <p:cNvSpPr/>
          <p:nvPr/>
        </p:nvSpPr>
        <p:spPr>
          <a:xfrm>
            <a:off x="5175770" y="46117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87" name="object 18987"/>
          <p:cNvSpPr/>
          <p:nvPr/>
        </p:nvSpPr>
        <p:spPr>
          <a:xfrm>
            <a:off x="5176151" y="4608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88" name="object 18988"/>
          <p:cNvSpPr/>
          <p:nvPr/>
        </p:nvSpPr>
        <p:spPr>
          <a:xfrm>
            <a:off x="5177675" y="48237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89" name="object 18989"/>
          <p:cNvSpPr/>
          <p:nvPr/>
        </p:nvSpPr>
        <p:spPr>
          <a:xfrm>
            <a:off x="5177421" y="4707509"/>
            <a:ext cx="635" cy="116205"/>
          </a:xfrm>
          <a:custGeom>
            <a:avLst/>
            <a:gdLst/>
            <a:ahLst/>
            <a:cxnLst/>
            <a:rect l="l" t="t" r="r" b="b"/>
            <a:pathLst>
              <a:path w="635" h="116204">
                <a:moveTo>
                  <a:pt x="126" y="-4762"/>
                </a:moveTo>
                <a:lnTo>
                  <a:pt x="126" y="12096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90" name="object 18990"/>
          <p:cNvSpPr/>
          <p:nvPr/>
        </p:nvSpPr>
        <p:spPr>
          <a:xfrm>
            <a:off x="5178564" y="4893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91" name="object 18991"/>
          <p:cNvSpPr/>
          <p:nvPr/>
        </p:nvSpPr>
        <p:spPr>
          <a:xfrm>
            <a:off x="5178437" y="48284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92" name="object 18992"/>
          <p:cNvSpPr/>
          <p:nvPr/>
        </p:nvSpPr>
        <p:spPr>
          <a:xfrm>
            <a:off x="5179199" y="49260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93" name="object 18993"/>
          <p:cNvSpPr/>
          <p:nvPr/>
        </p:nvSpPr>
        <p:spPr>
          <a:xfrm>
            <a:off x="5178945" y="4790440"/>
            <a:ext cx="635" cy="135890"/>
          </a:xfrm>
          <a:custGeom>
            <a:avLst/>
            <a:gdLst/>
            <a:ahLst/>
            <a:cxnLst/>
            <a:rect l="l" t="t" r="r" b="b"/>
            <a:pathLst>
              <a:path w="635" h="135889">
                <a:moveTo>
                  <a:pt x="126" y="-4762"/>
                </a:moveTo>
                <a:lnTo>
                  <a:pt x="126" y="14039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94" name="object 18994"/>
          <p:cNvSpPr/>
          <p:nvPr/>
        </p:nvSpPr>
        <p:spPr>
          <a:xfrm>
            <a:off x="5178564" y="4780788"/>
            <a:ext cx="635" cy="47625"/>
          </a:xfrm>
          <a:custGeom>
            <a:avLst/>
            <a:gdLst/>
            <a:ahLst/>
            <a:cxnLst/>
            <a:rect l="l" t="t" r="r" b="b"/>
            <a:pathLst>
              <a:path w="635" h="47625">
                <a:moveTo>
                  <a:pt x="254" y="-4762"/>
                </a:moveTo>
                <a:lnTo>
                  <a:pt x="254" y="5238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95" name="object 18995"/>
          <p:cNvSpPr/>
          <p:nvPr/>
        </p:nvSpPr>
        <p:spPr>
          <a:xfrm>
            <a:off x="5179707" y="4853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96" name="object 18996"/>
          <p:cNvSpPr/>
          <p:nvPr/>
        </p:nvSpPr>
        <p:spPr>
          <a:xfrm>
            <a:off x="5179580" y="47608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97" name="object 18997"/>
          <p:cNvSpPr/>
          <p:nvPr/>
        </p:nvSpPr>
        <p:spPr>
          <a:xfrm>
            <a:off x="5178818" y="4747133"/>
            <a:ext cx="1270" cy="33655"/>
          </a:xfrm>
          <a:custGeom>
            <a:avLst/>
            <a:gdLst/>
            <a:ahLst/>
            <a:cxnLst/>
            <a:rect l="l" t="t" r="r" b="b"/>
            <a:pathLst>
              <a:path w="1270" h="33654">
                <a:moveTo>
                  <a:pt x="0" y="33654"/>
                </a:moveTo>
                <a:lnTo>
                  <a:pt x="0" y="0"/>
                </a:lnTo>
                <a:lnTo>
                  <a:pt x="889" y="0"/>
                </a:lnTo>
                <a:lnTo>
                  <a:pt x="889" y="137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98" name="object 18998"/>
          <p:cNvSpPr/>
          <p:nvPr/>
        </p:nvSpPr>
        <p:spPr>
          <a:xfrm>
            <a:off x="5178183" y="4718684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507" y="-4762"/>
                </a:moveTo>
                <a:lnTo>
                  <a:pt x="507" y="105092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999" name="object 18999"/>
          <p:cNvSpPr/>
          <p:nvPr/>
        </p:nvSpPr>
        <p:spPr>
          <a:xfrm>
            <a:off x="5178056" y="4672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00" name="object 19000"/>
          <p:cNvSpPr/>
          <p:nvPr/>
        </p:nvSpPr>
        <p:spPr>
          <a:xfrm>
            <a:off x="5177548" y="4666996"/>
            <a:ext cx="1270" cy="40640"/>
          </a:xfrm>
          <a:custGeom>
            <a:avLst/>
            <a:gdLst/>
            <a:ahLst/>
            <a:cxnLst/>
            <a:rect l="l" t="t" r="r" b="b"/>
            <a:pathLst>
              <a:path w="1270" h="40639">
                <a:moveTo>
                  <a:pt x="0" y="40512"/>
                </a:moveTo>
                <a:lnTo>
                  <a:pt x="0" y="0"/>
                </a:lnTo>
                <a:lnTo>
                  <a:pt x="762" y="0"/>
                </a:lnTo>
                <a:lnTo>
                  <a:pt x="762" y="55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01" name="object 19001"/>
          <p:cNvSpPr/>
          <p:nvPr/>
        </p:nvSpPr>
        <p:spPr>
          <a:xfrm>
            <a:off x="5177294" y="46509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02" name="object 19002"/>
          <p:cNvSpPr/>
          <p:nvPr/>
        </p:nvSpPr>
        <p:spPr>
          <a:xfrm>
            <a:off x="5177040" y="46309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03" name="object 19003"/>
          <p:cNvSpPr/>
          <p:nvPr/>
        </p:nvSpPr>
        <p:spPr>
          <a:xfrm>
            <a:off x="5176913" y="4596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04" name="object 19004"/>
          <p:cNvSpPr/>
          <p:nvPr/>
        </p:nvSpPr>
        <p:spPr>
          <a:xfrm>
            <a:off x="5176659" y="45627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05" name="object 19005"/>
          <p:cNvSpPr/>
          <p:nvPr/>
        </p:nvSpPr>
        <p:spPr>
          <a:xfrm>
            <a:off x="5176532" y="45530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06" name="object 19006"/>
          <p:cNvSpPr/>
          <p:nvPr/>
        </p:nvSpPr>
        <p:spPr>
          <a:xfrm>
            <a:off x="5176151" y="4535804"/>
            <a:ext cx="635" cy="73025"/>
          </a:xfrm>
          <a:custGeom>
            <a:avLst/>
            <a:gdLst/>
            <a:ahLst/>
            <a:cxnLst/>
            <a:rect l="l" t="t" r="r" b="b"/>
            <a:pathLst>
              <a:path w="635" h="73025">
                <a:moveTo>
                  <a:pt x="253" y="-4762"/>
                </a:moveTo>
                <a:lnTo>
                  <a:pt x="253" y="7766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07" name="object 19007"/>
          <p:cNvSpPr/>
          <p:nvPr/>
        </p:nvSpPr>
        <p:spPr>
          <a:xfrm>
            <a:off x="5175770" y="4512817"/>
            <a:ext cx="635" cy="99060"/>
          </a:xfrm>
          <a:custGeom>
            <a:avLst/>
            <a:gdLst/>
            <a:ahLst/>
            <a:cxnLst/>
            <a:rect l="l" t="t" r="r" b="b"/>
            <a:pathLst>
              <a:path w="635" h="99060">
                <a:moveTo>
                  <a:pt x="317" y="-4762"/>
                </a:moveTo>
                <a:lnTo>
                  <a:pt x="317" y="10369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08" name="object 19008"/>
          <p:cNvSpPr/>
          <p:nvPr/>
        </p:nvSpPr>
        <p:spPr>
          <a:xfrm>
            <a:off x="5180469" y="4664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09" name="object 19009"/>
          <p:cNvSpPr/>
          <p:nvPr/>
        </p:nvSpPr>
        <p:spPr>
          <a:xfrm>
            <a:off x="5180342" y="4545838"/>
            <a:ext cx="635" cy="118745"/>
          </a:xfrm>
          <a:custGeom>
            <a:avLst/>
            <a:gdLst/>
            <a:ahLst/>
            <a:cxnLst/>
            <a:rect l="l" t="t" r="r" b="b"/>
            <a:pathLst>
              <a:path w="635" h="118745">
                <a:moveTo>
                  <a:pt x="126" y="-4762"/>
                </a:moveTo>
                <a:lnTo>
                  <a:pt x="126" y="12325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10" name="object 19010"/>
          <p:cNvSpPr/>
          <p:nvPr/>
        </p:nvSpPr>
        <p:spPr>
          <a:xfrm>
            <a:off x="5180088" y="44931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11" name="object 19011"/>
          <p:cNvSpPr/>
          <p:nvPr/>
        </p:nvSpPr>
        <p:spPr>
          <a:xfrm>
            <a:off x="5176151" y="4451603"/>
            <a:ext cx="4445" cy="61594"/>
          </a:xfrm>
          <a:custGeom>
            <a:avLst/>
            <a:gdLst/>
            <a:ahLst/>
            <a:cxnLst/>
            <a:rect l="l" t="t" r="r" b="b"/>
            <a:pathLst>
              <a:path w="4445" h="61595">
                <a:moveTo>
                  <a:pt x="0" y="61213"/>
                </a:moveTo>
                <a:lnTo>
                  <a:pt x="0" y="0"/>
                </a:lnTo>
                <a:lnTo>
                  <a:pt x="4064" y="0"/>
                </a:lnTo>
                <a:lnTo>
                  <a:pt x="4064" y="415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12" name="object 19012"/>
          <p:cNvSpPr/>
          <p:nvPr/>
        </p:nvSpPr>
        <p:spPr>
          <a:xfrm>
            <a:off x="5180850" y="45105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13" name="object 19013"/>
          <p:cNvSpPr/>
          <p:nvPr/>
        </p:nvSpPr>
        <p:spPr>
          <a:xfrm>
            <a:off x="5181612" y="45365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14" name="object 19014"/>
          <p:cNvSpPr/>
          <p:nvPr/>
        </p:nvSpPr>
        <p:spPr>
          <a:xfrm>
            <a:off x="5181485" y="4491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15" name="object 19015"/>
          <p:cNvSpPr/>
          <p:nvPr/>
        </p:nvSpPr>
        <p:spPr>
          <a:xfrm>
            <a:off x="5182247" y="4573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16" name="object 19016"/>
          <p:cNvSpPr/>
          <p:nvPr/>
        </p:nvSpPr>
        <p:spPr>
          <a:xfrm>
            <a:off x="5181993" y="45359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17" name="object 19017"/>
          <p:cNvSpPr/>
          <p:nvPr/>
        </p:nvSpPr>
        <p:spPr>
          <a:xfrm>
            <a:off x="5182628" y="45163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18" name="object 19018"/>
          <p:cNvSpPr/>
          <p:nvPr/>
        </p:nvSpPr>
        <p:spPr>
          <a:xfrm>
            <a:off x="5182120" y="4485259"/>
            <a:ext cx="635" cy="50800"/>
          </a:xfrm>
          <a:custGeom>
            <a:avLst/>
            <a:gdLst/>
            <a:ahLst/>
            <a:cxnLst/>
            <a:rect l="l" t="t" r="r" b="b"/>
            <a:pathLst>
              <a:path w="635" h="50800">
                <a:moveTo>
                  <a:pt x="254" y="-4762"/>
                </a:moveTo>
                <a:lnTo>
                  <a:pt x="254" y="5543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19" name="object 19019"/>
          <p:cNvSpPr/>
          <p:nvPr/>
        </p:nvSpPr>
        <p:spPr>
          <a:xfrm>
            <a:off x="5181612" y="4473066"/>
            <a:ext cx="1270" cy="18415"/>
          </a:xfrm>
          <a:custGeom>
            <a:avLst/>
            <a:gdLst/>
            <a:ahLst/>
            <a:cxnLst/>
            <a:rect l="l" t="t" r="r" b="b"/>
            <a:pathLst>
              <a:path w="1270" h="18414">
                <a:moveTo>
                  <a:pt x="0" y="18161"/>
                </a:moveTo>
                <a:lnTo>
                  <a:pt x="0" y="0"/>
                </a:lnTo>
                <a:lnTo>
                  <a:pt x="762" y="0"/>
                </a:lnTo>
                <a:lnTo>
                  <a:pt x="762" y="121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20" name="object 19020"/>
          <p:cNvSpPr/>
          <p:nvPr/>
        </p:nvSpPr>
        <p:spPr>
          <a:xfrm>
            <a:off x="5181231" y="446049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21" name="object 19021"/>
          <p:cNvSpPr/>
          <p:nvPr/>
        </p:nvSpPr>
        <p:spPr>
          <a:xfrm>
            <a:off x="5180977" y="4443984"/>
            <a:ext cx="635" cy="66675"/>
          </a:xfrm>
          <a:custGeom>
            <a:avLst/>
            <a:gdLst/>
            <a:ahLst/>
            <a:cxnLst/>
            <a:rect l="l" t="t" r="r" b="b"/>
            <a:pathLst>
              <a:path w="635" h="66675">
                <a:moveTo>
                  <a:pt x="317" y="-4762"/>
                </a:moveTo>
                <a:lnTo>
                  <a:pt x="317" y="7131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22" name="object 19022"/>
          <p:cNvSpPr/>
          <p:nvPr/>
        </p:nvSpPr>
        <p:spPr>
          <a:xfrm>
            <a:off x="5178183" y="4410075"/>
            <a:ext cx="3175" cy="41910"/>
          </a:xfrm>
          <a:custGeom>
            <a:avLst/>
            <a:gdLst/>
            <a:ahLst/>
            <a:cxnLst/>
            <a:rect l="l" t="t" r="r" b="b"/>
            <a:pathLst>
              <a:path w="3175" h="41910">
                <a:moveTo>
                  <a:pt x="0" y="41528"/>
                </a:moveTo>
                <a:lnTo>
                  <a:pt x="0" y="0"/>
                </a:lnTo>
                <a:lnTo>
                  <a:pt x="3175" y="0"/>
                </a:lnTo>
                <a:lnTo>
                  <a:pt x="3175" y="339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23" name="object 19023"/>
          <p:cNvSpPr/>
          <p:nvPr/>
        </p:nvSpPr>
        <p:spPr>
          <a:xfrm>
            <a:off x="5183136" y="45269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24" name="object 19024"/>
          <p:cNvSpPr/>
          <p:nvPr/>
        </p:nvSpPr>
        <p:spPr>
          <a:xfrm>
            <a:off x="5183009" y="4402835"/>
            <a:ext cx="635" cy="124460"/>
          </a:xfrm>
          <a:custGeom>
            <a:avLst/>
            <a:gdLst/>
            <a:ahLst/>
            <a:cxnLst/>
            <a:rect l="l" t="t" r="r" b="b"/>
            <a:pathLst>
              <a:path w="635" h="124460">
                <a:moveTo>
                  <a:pt x="126" y="-4762"/>
                </a:moveTo>
                <a:lnTo>
                  <a:pt x="126" y="12884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25" name="object 19025"/>
          <p:cNvSpPr/>
          <p:nvPr/>
        </p:nvSpPr>
        <p:spPr>
          <a:xfrm>
            <a:off x="5179707" y="4308602"/>
            <a:ext cx="3810" cy="101600"/>
          </a:xfrm>
          <a:custGeom>
            <a:avLst/>
            <a:gdLst/>
            <a:ahLst/>
            <a:cxnLst/>
            <a:rect l="l" t="t" r="r" b="b"/>
            <a:pathLst>
              <a:path w="3810" h="101600">
                <a:moveTo>
                  <a:pt x="0" y="101473"/>
                </a:moveTo>
                <a:lnTo>
                  <a:pt x="0" y="0"/>
                </a:lnTo>
                <a:lnTo>
                  <a:pt x="3429" y="0"/>
                </a:lnTo>
                <a:lnTo>
                  <a:pt x="3429" y="942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26" name="object 19026"/>
          <p:cNvSpPr/>
          <p:nvPr/>
        </p:nvSpPr>
        <p:spPr>
          <a:xfrm>
            <a:off x="5175516" y="4273422"/>
            <a:ext cx="6350" cy="100965"/>
          </a:xfrm>
          <a:custGeom>
            <a:avLst/>
            <a:gdLst/>
            <a:ahLst/>
            <a:cxnLst/>
            <a:rect l="l" t="t" r="r" b="b"/>
            <a:pathLst>
              <a:path w="6350" h="100964">
                <a:moveTo>
                  <a:pt x="0" y="100457"/>
                </a:moveTo>
                <a:lnTo>
                  <a:pt x="0" y="0"/>
                </a:lnTo>
                <a:lnTo>
                  <a:pt x="5969" y="0"/>
                </a:lnTo>
                <a:lnTo>
                  <a:pt x="5969" y="351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27" name="object 19027"/>
          <p:cNvSpPr/>
          <p:nvPr/>
        </p:nvSpPr>
        <p:spPr>
          <a:xfrm>
            <a:off x="5175389" y="4200016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3048" y="0"/>
                </a:lnTo>
                <a:lnTo>
                  <a:pt x="3048" y="734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28" name="object 19028"/>
          <p:cNvSpPr/>
          <p:nvPr/>
        </p:nvSpPr>
        <p:spPr>
          <a:xfrm>
            <a:off x="5175135" y="418566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6"/>
                </a:moveTo>
                <a:lnTo>
                  <a:pt x="0" y="0"/>
                </a:lnTo>
                <a:lnTo>
                  <a:pt x="1778" y="0"/>
                </a:lnTo>
                <a:lnTo>
                  <a:pt x="1778" y="14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29" name="object 19029"/>
          <p:cNvSpPr/>
          <p:nvPr/>
        </p:nvSpPr>
        <p:spPr>
          <a:xfrm>
            <a:off x="5175008" y="416331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30" name="object 19030"/>
          <p:cNvSpPr/>
          <p:nvPr/>
        </p:nvSpPr>
        <p:spPr>
          <a:xfrm>
            <a:off x="5184152" y="4520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31" name="object 19031"/>
          <p:cNvSpPr/>
          <p:nvPr/>
        </p:nvSpPr>
        <p:spPr>
          <a:xfrm>
            <a:off x="5183898" y="44338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32" name="object 19032"/>
          <p:cNvSpPr/>
          <p:nvPr/>
        </p:nvSpPr>
        <p:spPr>
          <a:xfrm>
            <a:off x="5183771" y="4278629"/>
            <a:ext cx="635" cy="155575"/>
          </a:xfrm>
          <a:custGeom>
            <a:avLst/>
            <a:gdLst/>
            <a:ahLst/>
            <a:cxnLst/>
            <a:rect l="l" t="t" r="r" b="b"/>
            <a:pathLst>
              <a:path w="635" h="155575">
                <a:moveTo>
                  <a:pt x="126" y="-4762"/>
                </a:moveTo>
                <a:lnTo>
                  <a:pt x="126" y="15995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33" name="object 19033"/>
          <p:cNvSpPr/>
          <p:nvPr/>
        </p:nvSpPr>
        <p:spPr>
          <a:xfrm>
            <a:off x="5183517" y="42017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34" name="object 19034"/>
          <p:cNvSpPr/>
          <p:nvPr/>
        </p:nvSpPr>
        <p:spPr>
          <a:xfrm>
            <a:off x="5190248" y="45247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35" name="object 19035"/>
          <p:cNvSpPr/>
          <p:nvPr/>
        </p:nvSpPr>
        <p:spPr>
          <a:xfrm>
            <a:off x="5189994" y="44316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36" name="object 19036"/>
          <p:cNvSpPr/>
          <p:nvPr/>
        </p:nvSpPr>
        <p:spPr>
          <a:xfrm>
            <a:off x="5192534" y="4599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37" name="object 19037"/>
          <p:cNvSpPr/>
          <p:nvPr/>
        </p:nvSpPr>
        <p:spPr>
          <a:xfrm>
            <a:off x="5192280" y="4583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38" name="object 19038"/>
          <p:cNvSpPr/>
          <p:nvPr/>
        </p:nvSpPr>
        <p:spPr>
          <a:xfrm>
            <a:off x="5192153" y="45735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39" name="object 19039"/>
          <p:cNvSpPr/>
          <p:nvPr/>
        </p:nvSpPr>
        <p:spPr>
          <a:xfrm>
            <a:off x="5191899" y="45096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40" name="object 19040"/>
          <p:cNvSpPr/>
          <p:nvPr/>
        </p:nvSpPr>
        <p:spPr>
          <a:xfrm>
            <a:off x="5191772" y="44321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41" name="object 19041"/>
          <p:cNvSpPr/>
          <p:nvPr/>
        </p:nvSpPr>
        <p:spPr>
          <a:xfrm>
            <a:off x="5193804" y="4620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42" name="object 19042"/>
          <p:cNvSpPr/>
          <p:nvPr/>
        </p:nvSpPr>
        <p:spPr>
          <a:xfrm>
            <a:off x="5194566" y="4702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43" name="object 19043"/>
          <p:cNvSpPr/>
          <p:nvPr/>
        </p:nvSpPr>
        <p:spPr>
          <a:xfrm>
            <a:off x="5194439" y="4594986"/>
            <a:ext cx="635" cy="107950"/>
          </a:xfrm>
          <a:custGeom>
            <a:avLst/>
            <a:gdLst/>
            <a:ahLst/>
            <a:cxnLst/>
            <a:rect l="l" t="t" r="r" b="b"/>
            <a:pathLst>
              <a:path w="635" h="107950">
                <a:moveTo>
                  <a:pt x="126" y="-4762"/>
                </a:moveTo>
                <a:lnTo>
                  <a:pt x="126" y="112204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44" name="object 19044"/>
          <p:cNvSpPr/>
          <p:nvPr/>
        </p:nvSpPr>
        <p:spPr>
          <a:xfrm>
            <a:off x="5194185" y="45686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45" name="object 19045"/>
          <p:cNvSpPr/>
          <p:nvPr/>
        </p:nvSpPr>
        <p:spPr>
          <a:xfrm>
            <a:off x="5193931" y="4530216"/>
            <a:ext cx="635" cy="90805"/>
          </a:xfrm>
          <a:custGeom>
            <a:avLst/>
            <a:gdLst/>
            <a:ahLst/>
            <a:cxnLst/>
            <a:rect l="l" t="t" r="r" b="b"/>
            <a:pathLst>
              <a:path w="635" h="90804">
                <a:moveTo>
                  <a:pt x="253" y="-4762"/>
                </a:moveTo>
                <a:lnTo>
                  <a:pt x="253" y="9518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46" name="object 19046"/>
          <p:cNvSpPr/>
          <p:nvPr/>
        </p:nvSpPr>
        <p:spPr>
          <a:xfrm>
            <a:off x="5193677" y="44681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47" name="object 19047"/>
          <p:cNvSpPr/>
          <p:nvPr/>
        </p:nvSpPr>
        <p:spPr>
          <a:xfrm>
            <a:off x="5195963" y="46032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48" name="object 19048"/>
          <p:cNvSpPr/>
          <p:nvPr/>
        </p:nvSpPr>
        <p:spPr>
          <a:xfrm>
            <a:off x="5195709" y="45651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49" name="object 19049"/>
          <p:cNvSpPr/>
          <p:nvPr/>
        </p:nvSpPr>
        <p:spPr>
          <a:xfrm>
            <a:off x="5199011" y="47768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50" name="object 19050"/>
          <p:cNvSpPr/>
          <p:nvPr/>
        </p:nvSpPr>
        <p:spPr>
          <a:xfrm>
            <a:off x="5200281" y="48787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51" name="object 19051"/>
          <p:cNvSpPr/>
          <p:nvPr/>
        </p:nvSpPr>
        <p:spPr>
          <a:xfrm>
            <a:off x="5201805" y="49096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52" name="object 19052"/>
          <p:cNvSpPr/>
          <p:nvPr/>
        </p:nvSpPr>
        <p:spPr>
          <a:xfrm>
            <a:off x="5202186" y="49256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53" name="object 19053"/>
          <p:cNvSpPr/>
          <p:nvPr/>
        </p:nvSpPr>
        <p:spPr>
          <a:xfrm>
            <a:off x="5204345" y="50248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54" name="object 19054"/>
          <p:cNvSpPr/>
          <p:nvPr/>
        </p:nvSpPr>
        <p:spPr>
          <a:xfrm>
            <a:off x="5204853" y="50501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55" name="object 19055"/>
          <p:cNvSpPr/>
          <p:nvPr/>
        </p:nvSpPr>
        <p:spPr>
          <a:xfrm>
            <a:off x="5205234" y="5096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56" name="object 19056"/>
          <p:cNvSpPr/>
          <p:nvPr/>
        </p:nvSpPr>
        <p:spPr>
          <a:xfrm>
            <a:off x="5207139" y="51456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57" name="object 19057"/>
          <p:cNvSpPr/>
          <p:nvPr/>
        </p:nvSpPr>
        <p:spPr>
          <a:xfrm>
            <a:off x="5207774" y="51574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58" name="object 19058"/>
          <p:cNvSpPr/>
          <p:nvPr/>
        </p:nvSpPr>
        <p:spPr>
          <a:xfrm>
            <a:off x="5208536" y="51431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59" name="object 19059"/>
          <p:cNvSpPr/>
          <p:nvPr/>
        </p:nvSpPr>
        <p:spPr>
          <a:xfrm>
            <a:off x="5209044" y="51546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60" name="object 19060"/>
          <p:cNvSpPr/>
          <p:nvPr/>
        </p:nvSpPr>
        <p:spPr>
          <a:xfrm>
            <a:off x="5209679" y="51390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61" name="object 19061"/>
          <p:cNvSpPr/>
          <p:nvPr/>
        </p:nvSpPr>
        <p:spPr>
          <a:xfrm>
            <a:off x="5210060" y="5137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62" name="object 19062"/>
          <p:cNvSpPr/>
          <p:nvPr/>
        </p:nvSpPr>
        <p:spPr>
          <a:xfrm>
            <a:off x="5210568" y="51747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63" name="object 19063"/>
          <p:cNvSpPr/>
          <p:nvPr/>
        </p:nvSpPr>
        <p:spPr>
          <a:xfrm>
            <a:off x="5211330" y="51793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64" name="object 19064"/>
          <p:cNvSpPr/>
          <p:nvPr/>
        </p:nvSpPr>
        <p:spPr>
          <a:xfrm>
            <a:off x="5211965" y="52456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65" name="object 19065"/>
          <p:cNvSpPr/>
          <p:nvPr/>
        </p:nvSpPr>
        <p:spPr>
          <a:xfrm>
            <a:off x="5212346" y="52624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66" name="object 19066"/>
          <p:cNvSpPr/>
          <p:nvPr/>
        </p:nvSpPr>
        <p:spPr>
          <a:xfrm>
            <a:off x="5212727" y="52734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67" name="object 19067"/>
          <p:cNvSpPr/>
          <p:nvPr/>
        </p:nvSpPr>
        <p:spPr>
          <a:xfrm>
            <a:off x="5213108" y="52729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68" name="object 19068"/>
          <p:cNvSpPr/>
          <p:nvPr/>
        </p:nvSpPr>
        <p:spPr>
          <a:xfrm>
            <a:off x="5213616" y="53252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69" name="object 19069"/>
          <p:cNvSpPr/>
          <p:nvPr/>
        </p:nvSpPr>
        <p:spPr>
          <a:xfrm>
            <a:off x="5213489" y="5247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70" name="object 19070"/>
          <p:cNvSpPr/>
          <p:nvPr/>
        </p:nvSpPr>
        <p:spPr>
          <a:xfrm>
            <a:off x="5214251" y="5313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71" name="object 19071"/>
          <p:cNvSpPr/>
          <p:nvPr/>
        </p:nvSpPr>
        <p:spPr>
          <a:xfrm>
            <a:off x="5213997" y="52370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72" name="object 19072"/>
          <p:cNvSpPr/>
          <p:nvPr/>
        </p:nvSpPr>
        <p:spPr>
          <a:xfrm>
            <a:off x="5213616" y="5219572"/>
            <a:ext cx="635" cy="28575"/>
          </a:xfrm>
          <a:custGeom>
            <a:avLst/>
            <a:gdLst/>
            <a:ahLst/>
            <a:cxnLst/>
            <a:rect l="l" t="t" r="r" b="b"/>
            <a:pathLst>
              <a:path w="635" h="28575">
                <a:moveTo>
                  <a:pt x="0" y="28066"/>
                </a:moveTo>
                <a:lnTo>
                  <a:pt x="0" y="0"/>
                </a:lnTo>
                <a:lnTo>
                  <a:pt x="635" y="0"/>
                </a:lnTo>
                <a:lnTo>
                  <a:pt x="635" y="175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73" name="object 19073"/>
          <p:cNvSpPr/>
          <p:nvPr/>
        </p:nvSpPr>
        <p:spPr>
          <a:xfrm>
            <a:off x="5213235" y="5215254"/>
            <a:ext cx="635" cy="57785"/>
          </a:xfrm>
          <a:custGeom>
            <a:avLst/>
            <a:gdLst/>
            <a:ahLst/>
            <a:cxnLst/>
            <a:rect l="l" t="t" r="r" b="b"/>
            <a:pathLst>
              <a:path w="635" h="57785">
                <a:moveTo>
                  <a:pt x="317" y="-4762"/>
                </a:moveTo>
                <a:lnTo>
                  <a:pt x="317" y="6242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74" name="object 19074"/>
          <p:cNvSpPr/>
          <p:nvPr/>
        </p:nvSpPr>
        <p:spPr>
          <a:xfrm>
            <a:off x="5212854" y="5202554"/>
            <a:ext cx="1270" cy="71120"/>
          </a:xfrm>
          <a:custGeom>
            <a:avLst/>
            <a:gdLst/>
            <a:ahLst/>
            <a:cxnLst/>
            <a:rect l="l" t="t" r="r" b="b"/>
            <a:pathLst>
              <a:path w="1270" h="71120">
                <a:moveTo>
                  <a:pt x="380" y="-4762"/>
                </a:moveTo>
                <a:lnTo>
                  <a:pt x="380" y="75628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75" name="object 19075"/>
          <p:cNvSpPr/>
          <p:nvPr/>
        </p:nvSpPr>
        <p:spPr>
          <a:xfrm>
            <a:off x="5212473" y="5195442"/>
            <a:ext cx="1270" cy="67310"/>
          </a:xfrm>
          <a:custGeom>
            <a:avLst/>
            <a:gdLst/>
            <a:ahLst/>
            <a:cxnLst/>
            <a:rect l="l" t="t" r="r" b="b"/>
            <a:pathLst>
              <a:path w="1270" h="67310">
                <a:moveTo>
                  <a:pt x="381" y="-4762"/>
                </a:moveTo>
                <a:lnTo>
                  <a:pt x="381" y="71818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76" name="object 19076"/>
          <p:cNvSpPr/>
          <p:nvPr/>
        </p:nvSpPr>
        <p:spPr>
          <a:xfrm>
            <a:off x="5214759" y="52661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77" name="object 19077"/>
          <p:cNvSpPr/>
          <p:nvPr/>
        </p:nvSpPr>
        <p:spPr>
          <a:xfrm>
            <a:off x="5214632" y="51880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78" name="object 19078"/>
          <p:cNvSpPr/>
          <p:nvPr/>
        </p:nvSpPr>
        <p:spPr>
          <a:xfrm>
            <a:off x="5212854" y="5187569"/>
            <a:ext cx="1905" cy="8255"/>
          </a:xfrm>
          <a:custGeom>
            <a:avLst/>
            <a:gdLst/>
            <a:ahLst/>
            <a:cxnLst/>
            <a:rect l="l" t="t" r="r" b="b"/>
            <a:pathLst>
              <a:path w="1904" h="8254">
                <a:moveTo>
                  <a:pt x="0" y="7874"/>
                </a:moveTo>
                <a:lnTo>
                  <a:pt x="0" y="0"/>
                </a:lnTo>
                <a:lnTo>
                  <a:pt x="1905" y="0"/>
                </a:lnTo>
                <a:lnTo>
                  <a:pt x="1905" y="50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79" name="object 19079"/>
          <p:cNvSpPr/>
          <p:nvPr/>
        </p:nvSpPr>
        <p:spPr>
          <a:xfrm>
            <a:off x="5212092" y="5184775"/>
            <a:ext cx="1905" cy="60960"/>
          </a:xfrm>
          <a:custGeom>
            <a:avLst/>
            <a:gdLst/>
            <a:ahLst/>
            <a:cxnLst/>
            <a:rect l="l" t="t" r="r" b="b"/>
            <a:pathLst>
              <a:path w="1904" h="60960">
                <a:moveTo>
                  <a:pt x="0" y="60833"/>
                </a:moveTo>
                <a:lnTo>
                  <a:pt x="0" y="0"/>
                </a:lnTo>
                <a:lnTo>
                  <a:pt x="1651" y="0"/>
                </a:lnTo>
                <a:lnTo>
                  <a:pt x="1651" y="27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80" name="object 19080"/>
          <p:cNvSpPr/>
          <p:nvPr/>
        </p:nvSpPr>
        <p:spPr>
          <a:xfrm>
            <a:off x="5215394" y="52628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81" name="object 19081"/>
          <p:cNvSpPr/>
          <p:nvPr/>
        </p:nvSpPr>
        <p:spPr>
          <a:xfrm>
            <a:off x="5215140" y="51835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82" name="object 19082"/>
          <p:cNvSpPr/>
          <p:nvPr/>
        </p:nvSpPr>
        <p:spPr>
          <a:xfrm>
            <a:off x="5212981" y="5179186"/>
            <a:ext cx="2540" cy="5715"/>
          </a:xfrm>
          <a:custGeom>
            <a:avLst/>
            <a:gdLst/>
            <a:ahLst/>
            <a:cxnLst/>
            <a:rect l="l" t="t" r="r" b="b"/>
            <a:pathLst>
              <a:path w="2539" h="5714">
                <a:moveTo>
                  <a:pt x="0" y="5587"/>
                </a:moveTo>
                <a:lnTo>
                  <a:pt x="0" y="0"/>
                </a:lnTo>
                <a:lnTo>
                  <a:pt x="2413" y="0"/>
                </a:lnTo>
                <a:lnTo>
                  <a:pt x="2413" y="43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83" name="object 19083"/>
          <p:cNvSpPr/>
          <p:nvPr/>
        </p:nvSpPr>
        <p:spPr>
          <a:xfrm>
            <a:off x="5211711" y="5169915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413" y="0"/>
                </a:lnTo>
                <a:lnTo>
                  <a:pt x="2413" y="92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84" name="object 19084"/>
          <p:cNvSpPr/>
          <p:nvPr/>
        </p:nvSpPr>
        <p:spPr>
          <a:xfrm>
            <a:off x="5211457" y="5153659"/>
            <a:ext cx="1905" cy="26034"/>
          </a:xfrm>
          <a:custGeom>
            <a:avLst/>
            <a:gdLst/>
            <a:ahLst/>
            <a:cxnLst/>
            <a:rect l="l" t="t" r="r" b="b"/>
            <a:pathLst>
              <a:path w="1904" h="26035">
                <a:moveTo>
                  <a:pt x="0" y="25653"/>
                </a:moveTo>
                <a:lnTo>
                  <a:pt x="0" y="0"/>
                </a:lnTo>
                <a:lnTo>
                  <a:pt x="1524" y="0"/>
                </a:lnTo>
                <a:lnTo>
                  <a:pt x="1524" y="162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85" name="object 19085"/>
          <p:cNvSpPr/>
          <p:nvPr/>
        </p:nvSpPr>
        <p:spPr>
          <a:xfrm>
            <a:off x="5211203" y="514261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86" name="object 19086"/>
          <p:cNvSpPr/>
          <p:nvPr/>
        </p:nvSpPr>
        <p:spPr>
          <a:xfrm>
            <a:off x="5210949" y="513156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87" name="object 19087"/>
          <p:cNvSpPr/>
          <p:nvPr/>
        </p:nvSpPr>
        <p:spPr>
          <a:xfrm>
            <a:off x="5210695" y="5127625"/>
            <a:ext cx="635" cy="47625"/>
          </a:xfrm>
          <a:custGeom>
            <a:avLst/>
            <a:gdLst/>
            <a:ahLst/>
            <a:cxnLst/>
            <a:rect l="l" t="t" r="r" b="b"/>
            <a:pathLst>
              <a:path w="635" h="47625">
                <a:moveTo>
                  <a:pt x="0" y="47116"/>
                </a:moveTo>
                <a:lnTo>
                  <a:pt x="0" y="0"/>
                </a:lnTo>
                <a:lnTo>
                  <a:pt x="635" y="0"/>
                </a:lnTo>
                <a:lnTo>
                  <a:pt x="635" y="39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88" name="object 19088"/>
          <p:cNvSpPr/>
          <p:nvPr/>
        </p:nvSpPr>
        <p:spPr>
          <a:xfrm>
            <a:off x="5210441" y="5120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89" name="object 19089"/>
          <p:cNvSpPr/>
          <p:nvPr/>
        </p:nvSpPr>
        <p:spPr>
          <a:xfrm>
            <a:off x="5210187" y="5113909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3495"/>
                </a:moveTo>
                <a:lnTo>
                  <a:pt x="0" y="0"/>
                </a:lnTo>
                <a:lnTo>
                  <a:pt x="508" y="0"/>
                </a:lnTo>
                <a:lnTo>
                  <a:pt x="508" y="6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90" name="object 19090"/>
          <p:cNvSpPr/>
          <p:nvPr/>
        </p:nvSpPr>
        <p:spPr>
          <a:xfrm>
            <a:off x="5209806" y="5108955"/>
            <a:ext cx="635" cy="30480"/>
          </a:xfrm>
          <a:custGeom>
            <a:avLst/>
            <a:gdLst/>
            <a:ahLst/>
            <a:cxnLst/>
            <a:rect l="l" t="t" r="r" b="b"/>
            <a:pathLst>
              <a:path w="635" h="30479">
                <a:moveTo>
                  <a:pt x="0" y="30099"/>
                </a:moveTo>
                <a:lnTo>
                  <a:pt x="0" y="0"/>
                </a:lnTo>
                <a:lnTo>
                  <a:pt x="635" y="0"/>
                </a:lnTo>
                <a:lnTo>
                  <a:pt x="635" y="4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91" name="object 19091"/>
          <p:cNvSpPr/>
          <p:nvPr/>
        </p:nvSpPr>
        <p:spPr>
          <a:xfrm>
            <a:off x="5209425" y="51046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92" name="object 19092"/>
          <p:cNvSpPr/>
          <p:nvPr/>
        </p:nvSpPr>
        <p:spPr>
          <a:xfrm>
            <a:off x="5209171" y="5103114"/>
            <a:ext cx="635" cy="52069"/>
          </a:xfrm>
          <a:custGeom>
            <a:avLst/>
            <a:gdLst/>
            <a:ahLst/>
            <a:cxnLst/>
            <a:rect l="l" t="t" r="r" b="b"/>
            <a:pathLst>
              <a:path w="635" h="52070">
                <a:moveTo>
                  <a:pt x="0" y="51562"/>
                </a:moveTo>
                <a:lnTo>
                  <a:pt x="0" y="0"/>
                </a:lnTo>
                <a:lnTo>
                  <a:pt x="635" y="0"/>
                </a:lnTo>
                <a:lnTo>
                  <a:pt x="635" y="152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93" name="object 19093"/>
          <p:cNvSpPr/>
          <p:nvPr/>
        </p:nvSpPr>
        <p:spPr>
          <a:xfrm>
            <a:off x="5208917" y="50960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94" name="object 19094"/>
          <p:cNvSpPr/>
          <p:nvPr/>
        </p:nvSpPr>
        <p:spPr>
          <a:xfrm>
            <a:off x="5208663" y="5086603"/>
            <a:ext cx="635" cy="56515"/>
          </a:xfrm>
          <a:custGeom>
            <a:avLst/>
            <a:gdLst/>
            <a:ahLst/>
            <a:cxnLst/>
            <a:rect l="l" t="t" r="r" b="b"/>
            <a:pathLst>
              <a:path w="635" h="56514">
                <a:moveTo>
                  <a:pt x="253" y="-4762"/>
                </a:moveTo>
                <a:lnTo>
                  <a:pt x="253" y="6127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95" name="object 19095"/>
          <p:cNvSpPr/>
          <p:nvPr/>
        </p:nvSpPr>
        <p:spPr>
          <a:xfrm>
            <a:off x="5208282" y="50835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96" name="object 19096"/>
          <p:cNvSpPr/>
          <p:nvPr/>
        </p:nvSpPr>
        <p:spPr>
          <a:xfrm>
            <a:off x="5208155" y="50745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97" name="object 19097"/>
          <p:cNvSpPr/>
          <p:nvPr/>
        </p:nvSpPr>
        <p:spPr>
          <a:xfrm>
            <a:off x="5207901" y="5069204"/>
            <a:ext cx="635" cy="88265"/>
          </a:xfrm>
          <a:custGeom>
            <a:avLst/>
            <a:gdLst/>
            <a:ahLst/>
            <a:cxnLst/>
            <a:rect l="l" t="t" r="r" b="b"/>
            <a:pathLst>
              <a:path w="635" h="88264">
                <a:moveTo>
                  <a:pt x="253" y="-4762"/>
                </a:moveTo>
                <a:lnTo>
                  <a:pt x="253" y="9302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98" name="object 19098"/>
          <p:cNvSpPr/>
          <p:nvPr/>
        </p:nvSpPr>
        <p:spPr>
          <a:xfrm>
            <a:off x="5207520" y="50636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099" name="object 19099"/>
          <p:cNvSpPr/>
          <p:nvPr/>
        </p:nvSpPr>
        <p:spPr>
          <a:xfrm>
            <a:off x="5207266" y="5058536"/>
            <a:ext cx="635" cy="87630"/>
          </a:xfrm>
          <a:custGeom>
            <a:avLst/>
            <a:gdLst/>
            <a:ahLst/>
            <a:cxnLst/>
            <a:rect l="l" t="t" r="r" b="b"/>
            <a:pathLst>
              <a:path w="635" h="87629">
                <a:moveTo>
                  <a:pt x="317" y="-4762"/>
                </a:moveTo>
                <a:lnTo>
                  <a:pt x="317" y="9188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00" name="object 19100"/>
          <p:cNvSpPr/>
          <p:nvPr/>
        </p:nvSpPr>
        <p:spPr>
          <a:xfrm>
            <a:off x="5207012" y="50553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01" name="object 19101"/>
          <p:cNvSpPr/>
          <p:nvPr/>
        </p:nvSpPr>
        <p:spPr>
          <a:xfrm>
            <a:off x="5206758" y="50465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02" name="object 19102"/>
          <p:cNvSpPr/>
          <p:nvPr/>
        </p:nvSpPr>
        <p:spPr>
          <a:xfrm>
            <a:off x="5206631" y="50445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03" name="object 19103"/>
          <p:cNvSpPr/>
          <p:nvPr/>
        </p:nvSpPr>
        <p:spPr>
          <a:xfrm>
            <a:off x="5206377" y="50424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04" name="object 19104"/>
          <p:cNvSpPr/>
          <p:nvPr/>
        </p:nvSpPr>
        <p:spPr>
          <a:xfrm>
            <a:off x="5206250" y="50368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05" name="object 19105"/>
          <p:cNvSpPr/>
          <p:nvPr/>
        </p:nvSpPr>
        <p:spPr>
          <a:xfrm>
            <a:off x="5205996" y="50304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06" name="object 19106"/>
          <p:cNvSpPr/>
          <p:nvPr/>
        </p:nvSpPr>
        <p:spPr>
          <a:xfrm>
            <a:off x="5205869" y="50227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07" name="object 19107"/>
          <p:cNvSpPr/>
          <p:nvPr/>
        </p:nvSpPr>
        <p:spPr>
          <a:xfrm>
            <a:off x="5205615" y="5016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08" name="object 19108"/>
          <p:cNvSpPr/>
          <p:nvPr/>
        </p:nvSpPr>
        <p:spPr>
          <a:xfrm>
            <a:off x="5205361" y="5011928"/>
            <a:ext cx="635" cy="85090"/>
          </a:xfrm>
          <a:custGeom>
            <a:avLst/>
            <a:gdLst/>
            <a:ahLst/>
            <a:cxnLst/>
            <a:rect l="l" t="t" r="r" b="b"/>
            <a:pathLst>
              <a:path w="635" h="85089">
                <a:moveTo>
                  <a:pt x="253" y="-4762"/>
                </a:moveTo>
                <a:lnTo>
                  <a:pt x="253" y="8972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09" name="object 19109"/>
          <p:cNvSpPr/>
          <p:nvPr/>
        </p:nvSpPr>
        <p:spPr>
          <a:xfrm>
            <a:off x="5204980" y="5004180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0" y="45974"/>
                </a:moveTo>
                <a:lnTo>
                  <a:pt x="0" y="0"/>
                </a:lnTo>
                <a:lnTo>
                  <a:pt x="635" y="0"/>
                </a:lnTo>
                <a:lnTo>
                  <a:pt x="635" y="77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10" name="object 19110"/>
          <p:cNvSpPr/>
          <p:nvPr/>
        </p:nvSpPr>
        <p:spPr>
          <a:xfrm>
            <a:off x="5204726" y="50001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11" name="object 19111"/>
          <p:cNvSpPr/>
          <p:nvPr/>
        </p:nvSpPr>
        <p:spPr>
          <a:xfrm>
            <a:off x="5204472" y="4988052"/>
            <a:ext cx="635" cy="36830"/>
          </a:xfrm>
          <a:custGeom>
            <a:avLst/>
            <a:gdLst/>
            <a:ahLst/>
            <a:cxnLst/>
            <a:rect l="l" t="t" r="r" b="b"/>
            <a:pathLst>
              <a:path w="635" h="36829">
                <a:moveTo>
                  <a:pt x="0" y="36829"/>
                </a:moveTo>
                <a:lnTo>
                  <a:pt x="0" y="0"/>
                </a:lnTo>
                <a:lnTo>
                  <a:pt x="508" y="0"/>
                </a:lnTo>
                <a:lnTo>
                  <a:pt x="508" y="120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12" name="object 19112"/>
          <p:cNvSpPr/>
          <p:nvPr/>
        </p:nvSpPr>
        <p:spPr>
          <a:xfrm>
            <a:off x="5204091" y="49851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13" name="object 19113"/>
          <p:cNvSpPr/>
          <p:nvPr/>
        </p:nvSpPr>
        <p:spPr>
          <a:xfrm>
            <a:off x="5203964" y="49810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14" name="object 19114"/>
          <p:cNvSpPr/>
          <p:nvPr/>
        </p:nvSpPr>
        <p:spPr>
          <a:xfrm>
            <a:off x="5203710" y="49668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15" name="object 19115"/>
          <p:cNvSpPr/>
          <p:nvPr/>
        </p:nvSpPr>
        <p:spPr>
          <a:xfrm>
            <a:off x="5203583" y="49569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16" name="object 19116"/>
          <p:cNvSpPr/>
          <p:nvPr/>
        </p:nvSpPr>
        <p:spPr>
          <a:xfrm>
            <a:off x="5203329" y="49471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17" name="object 19117"/>
          <p:cNvSpPr/>
          <p:nvPr/>
        </p:nvSpPr>
        <p:spPr>
          <a:xfrm>
            <a:off x="5216156" y="5064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18" name="object 19118"/>
          <p:cNvSpPr/>
          <p:nvPr/>
        </p:nvSpPr>
        <p:spPr>
          <a:xfrm>
            <a:off x="5215902" y="4947411"/>
            <a:ext cx="635" cy="117475"/>
          </a:xfrm>
          <a:custGeom>
            <a:avLst/>
            <a:gdLst/>
            <a:ahLst/>
            <a:cxnLst/>
            <a:rect l="l" t="t" r="r" b="b"/>
            <a:pathLst>
              <a:path w="635" h="117475">
                <a:moveTo>
                  <a:pt x="190" y="-4762"/>
                </a:moveTo>
                <a:lnTo>
                  <a:pt x="190" y="12223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19" name="object 19119"/>
          <p:cNvSpPr/>
          <p:nvPr/>
        </p:nvSpPr>
        <p:spPr>
          <a:xfrm>
            <a:off x="5215775" y="4938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20" name="object 19120"/>
          <p:cNvSpPr/>
          <p:nvPr/>
        </p:nvSpPr>
        <p:spPr>
          <a:xfrm>
            <a:off x="5203583" y="4928870"/>
            <a:ext cx="12700" cy="18415"/>
          </a:xfrm>
          <a:custGeom>
            <a:avLst/>
            <a:gdLst/>
            <a:ahLst/>
            <a:cxnLst/>
            <a:rect l="l" t="t" r="r" b="b"/>
            <a:pathLst>
              <a:path w="12700" h="18414">
                <a:moveTo>
                  <a:pt x="0" y="18287"/>
                </a:moveTo>
                <a:lnTo>
                  <a:pt x="0" y="0"/>
                </a:lnTo>
                <a:lnTo>
                  <a:pt x="12319" y="0"/>
                </a:lnTo>
                <a:lnTo>
                  <a:pt x="12319" y="100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21" name="object 19121"/>
          <p:cNvSpPr/>
          <p:nvPr/>
        </p:nvSpPr>
        <p:spPr>
          <a:xfrm>
            <a:off x="5203202" y="4923154"/>
            <a:ext cx="6985" cy="100965"/>
          </a:xfrm>
          <a:custGeom>
            <a:avLst/>
            <a:gdLst/>
            <a:ahLst/>
            <a:cxnLst/>
            <a:rect l="l" t="t" r="r" b="b"/>
            <a:pathLst>
              <a:path w="6985" h="100964">
                <a:moveTo>
                  <a:pt x="0" y="100457"/>
                </a:moveTo>
                <a:lnTo>
                  <a:pt x="0" y="0"/>
                </a:lnTo>
                <a:lnTo>
                  <a:pt x="6604" y="0"/>
                </a:lnTo>
                <a:lnTo>
                  <a:pt x="6604" y="57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22" name="object 19122"/>
          <p:cNvSpPr/>
          <p:nvPr/>
        </p:nvSpPr>
        <p:spPr>
          <a:xfrm>
            <a:off x="5202948" y="4914391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556" y="0"/>
                </a:lnTo>
                <a:lnTo>
                  <a:pt x="3556" y="876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23" name="object 19123"/>
          <p:cNvSpPr/>
          <p:nvPr/>
        </p:nvSpPr>
        <p:spPr>
          <a:xfrm>
            <a:off x="5202821" y="490791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64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24" name="object 19124"/>
          <p:cNvSpPr/>
          <p:nvPr/>
        </p:nvSpPr>
        <p:spPr>
          <a:xfrm>
            <a:off x="5202567" y="4898644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92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25" name="object 19125"/>
          <p:cNvSpPr/>
          <p:nvPr/>
        </p:nvSpPr>
        <p:spPr>
          <a:xfrm>
            <a:off x="5202313" y="4896230"/>
            <a:ext cx="1270" cy="29845"/>
          </a:xfrm>
          <a:custGeom>
            <a:avLst/>
            <a:gdLst/>
            <a:ahLst/>
            <a:cxnLst/>
            <a:rect l="l" t="t" r="r" b="b"/>
            <a:pathLst>
              <a:path w="1270" h="29845">
                <a:moveTo>
                  <a:pt x="0" y="29463"/>
                </a:moveTo>
                <a:lnTo>
                  <a:pt x="0" y="0"/>
                </a:lnTo>
                <a:lnTo>
                  <a:pt x="889" y="0"/>
                </a:lnTo>
                <a:lnTo>
                  <a:pt x="889" y="241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26" name="object 19126"/>
          <p:cNvSpPr/>
          <p:nvPr/>
        </p:nvSpPr>
        <p:spPr>
          <a:xfrm>
            <a:off x="5201932" y="4889372"/>
            <a:ext cx="1270" cy="20320"/>
          </a:xfrm>
          <a:custGeom>
            <a:avLst/>
            <a:gdLst/>
            <a:ahLst/>
            <a:cxnLst/>
            <a:rect l="l" t="t" r="r" b="b"/>
            <a:pathLst>
              <a:path w="1270" h="20320">
                <a:moveTo>
                  <a:pt x="0" y="20320"/>
                </a:moveTo>
                <a:lnTo>
                  <a:pt x="0" y="0"/>
                </a:lnTo>
                <a:lnTo>
                  <a:pt x="889" y="0"/>
                </a:lnTo>
                <a:lnTo>
                  <a:pt x="889" y="685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27" name="object 19127"/>
          <p:cNvSpPr/>
          <p:nvPr/>
        </p:nvSpPr>
        <p:spPr>
          <a:xfrm>
            <a:off x="5201678" y="48764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28" name="object 19128"/>
          <p:cNvSpPr/>
          <p:nvPr/>
        </p:nvSpPr>
        <p:spPr>
          <a:xfrm>
            <a:off x="5201424" y="48649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29" name="object 19129"/>
          <p:cNvSpPr/>
          <p:nvPr/>
        </p:nvSpPr>
        <p:spPr>
          <a:xfrm>
            <a:off x="5201297" y="48620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30" name="object 19130"/>
          <p:cNvSpPr/>
          <p:nvPr/>
        </p:nvSpPr>
        <p:spPr>
          <a:xfrm>
            <a:off x="5201043" y="48607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31" name="object 19131"/>
          <p:cNvSpPr/>
          <p:nvPr/>
        </p:nvSpPr>
        <p:spPr>
          <a:xfrm>
            <a:off x="5200916" y="4854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32" name="object 19132"/>
          <p:cNvSpPr/>
          <p:nvPr/>
        </p:nvSpPr>
        <p:spPr>
          <a:xfrm>
            <a:off x="5200662" y="48477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33" name="object 19133"/>
          <p:cNvSpPr/>
          <p:nvPr/>
        </p:nvSpPr>
        <p:spPr>
          <a:xfrm>
            <a:off x="5200408" y="4845430"/>
            <a:ext cx="635" cy="33655"/>
          </a:xfrm>
          <a:custGeom>
            <a:avLst/>
            <a:gdLst/>
            <a:ahLst/>
            <a:cxnLst/>
            <a:rect l="l" t="t" r="r" b="b"/>
            <a:pathLst>
              <a:path w="635" h="33654">
                <a:moveTo>
                  <a:pt x="0" y="33274"/>
                </a:moveTo>
                <a:lnTo>
                  <a:pt x="0" y="0"/>
                </a:lnTo>
                <a:lnTo>
                  <a:pt x="508" y="0"/>
                </a:lnTo>
                <a:lnTo>
                  <a:pt x="508" y="22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34" name="object 19134"/>
          <p:cNvSpPr/>
          <p:nvPr/>
        </p:nvSpPr>
        <p:spPr>
          <a:xfrm>
            <a:off x="5200154" y="4830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35" name="object 19135"/>
          <p:cNvSpPr/>
          <p:nvPr/>
        </p:nvSpPr>
        <p:spPr>
          <a:xfrm>
            <a:off x="5199900" y="48265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36" name="object 19136"/>
          <p:cNvSpPr/>
          <p:nvPr/>
        </p:nvSpPr>
        <p:spPr>
          <a:xfrm>
            <a:off x="5199773" y="4809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37" name="object 19137"/>
          <p:cNvSpPr/>
          <p:nvPr/>
        </p:nvSpPr>
        <p:spPr>
          <a:xfrm>
            <a:off x="5199519" y="48058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38" name="object 19138"/>
          <p:cNvSpPr/>
          <p:nvPr/>
        </p:nvSpPr>
        <p:spPr>
          <a:xfrm>
            <a:off x="5199392" y="47735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39" name="object 19139"/>
          <p:cNvSpPr/>
          <p:nvPr/>
        </p:nvSpPr>
        <p:spPr>
          <a:xfrm>
            <a:off x="5199138" y="4750434"/>
            <a:ext cx="635" cy="26670"/>
          </a:xfrm>
          <a:custGeom>
            <a:avLst/>
            <a:gdLst/>
            <a:ahLst/>
            <a:cxnLst/>
            <a:rect l="l" t="t" r="r" b="b"/>
            <a:pathLst>
              <a:path w="635" h="26670">
                <a:moveTo>
                  <a:pt x="0" y="26415"/>
                </a:moveTo>
                <a:lnTo>
                  <a:pt x="0" y="0"/>
                </a:lnTo>
                <a:lnTo>
                  <a:pt x="381" y="0"/>
                </a:lnTo>
                <a:lnTo>
                  <a:pt x="381" y="231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40" name="object 19140"/>
          <p:cNvSpPr/>
          <p:nvPr/>
        </p:nvSpPr>
        <p:spPr>
          <a:xfrm>
            <a:off x="5217426" y="50288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41" name="object 19141"/>
          <p:cNvSpPr/>
          <p:nvPr/>
        </p:nvSpPr>
        <p:spPr>
          <a:xfrm>
            <a:off x="5217299" y="49517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42" name="object 19142"/>
          <p:cNvSpPr/>
          <p:nvPr/>
        </p:nvSpPr>
        <p:spPr>
          <a:xfrm>
            <a:off x="5217045" y="49014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43" name="object 19143"/>
          <p:cNvSpPr/>
          <p:nvPr/>
        </p:nvSpPr>
        <p:spPr>
          <a:xfrm>
            <a:off x="5216918" y="48323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44" name="object 19144"/>
          <p:cNvSpPr/>
          <p:nvPr/>
        </p:nvSpPr>
        <p:spPr>
          <a:xfrm>
            <a:off x="5216664" y="48073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45" name="object 19145"/>
          <p:cNvSpPr/>
          <p:nvPr/>
        </p:nvSpPr>
        <p:spPr>
          <a:xfrm>
            <a:off x="5216537" y="47965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46" name="object 19146"/>
          <p:cNvSpPr/>
          <p:nvPr/>
        </p:nvSpPr>
        <p:spPr>
          <a:xfrm>
            <a:off x="5218188" y="49085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47" name="object 19147"/>
          <p:cNvSpPr/>
          <p:nvPr/>
        </p:nvSpPr>
        <p:spPr>
          <a:xfrm>
            <a:off x="5218061" y="48308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48" name="object 19148"/>
          <p:cNvSpPr/>
          <p:nvPr/>
        </p:nvSpPr>
        <p:spPr>
          <a:xfrm>
            <a:off x="5217807" y="47721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49" name="object 19149"/>
          <p:cNvSpPr/>
          <p:nvPr/>
        </p:nvSpPr>
        <p:spPr>
          <a:xfrm>
            <a:off x="5216664" y="4749546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89">
                <a:moveTo>
                  <a:pt x="0" y="46989"/>
                </a:moveTo>
                <a:lnTo>
                  <a:pt x="0" y="0"/>
                </a:lnTo>
                <a:lnTo>
                  <a:pt x="1397" y="0"/>
                </a:lnTo>
                <a:lnTo>
                  <a:pt x="1397" y="226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50" name="object 19150"/>
          <p:cNvSpPr/>
          <p:nvPr/>
        </p:nvSpPr>
        <p:spPr>
          <a:xfrm>
            <a:off x="5199265" y="4734940"/>
            <a:ext cx="18415" cy="15875"/>
          </a:xfrm>
          <a:custGeom>
            <a:avLst/>
            <a:gdLst/>
            <a:ahLst/>
            <a:cxnLst/>
            <a:rect l="l" t="t" r="r" b="b"/>
            <a:pathLst>
              <a:path w="18414" h="15875">
                <a:moveTo>
                  <a:pt x="0" y="15494"/>
                </a:moveTo>
                <a:lnTo>
                  <a:pt x="0" y="0"/>
                </a:lnTo>
                <a:lnTo>
                  <a:pt x="18161" y="0"/>
                </a:lnTo>
                <a:lnTo>
                  <a:pt x="18161" y="146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51" name="object 19151"/>
          <p:cNvSpPr/>
          <p:nvPr/>
        </p:nvSpPr>
        <p:spPr>
          <a:xfrm>
            <a:off x="5198757" y="4698110"/>
            <a:ext cx="10160" cy="100965"/>
          </a:xfrm>
          <a:custGeom>
            <a:avLst/>
            <a:gdLst/>
            <a:ahLst/>
            <a:cxnLst/>
            <a:rect l="l" t="t" r="r" b="b"/>
            <a:pathLst>
              <a:path w="10160" h="100964">
                <a:moveTo>
                  <a:pt x="0" y="100457"/>
                </a:moveTo>
                <a:lnTo>
                  <a:pt x="0" y="0"/>
                </a:lnTo>
                <a:lnTo>
                  <a:pt x="9652" y="0"/>
                </a:lnTo>
                <a:lnTo>
                  <a:pt x="9652" y="368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52" name="object 19152"/>
          <p:cNvSpPr/>
          <p:nvPr/>
        </p:nvSpPr>
        <p:spPr>
          <a:xfrm>
            <a:off x="5198630" y="4694301"/>
            <a:ext cx="5080" cy="100965"/>
          </a:xfrm>
          <a:custGeom>
            <a:avLst/>
            <a:gdLst/>
            <a:ahLst/>
            <a:cxnLst/>
            <a:rect l="l" t="t" r="r" b="b"/>
            <a:pathLst>
              <a:path w="5079" h="100964">
                <a:moveTo>
                  <a:pt x="0" y="100457"/>
                </a:moveTo>
                <a:lnTo>
                  <a:pt x="0" y="0"/>
                </a:lnTo>
                <a:lnTo>
                  <a:pt x="4953" y="0"/>
                </a:lnTo>
                <a:lnTo>
                  <a:pt x="4953" y="38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53" name="object 19153"/>
          <p:cNvSpPr/>
          <p:nvPr/>
        </p:nvSpPr>
        <p:spPr>
          <a:xfrm>
            <a:off x="5198376" y="4681728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667" y="0"/>
                </a:lnTo>
                <a:lnTo>
                  <a:pt x="2667" y="125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54" name="object 19154"/>
          <p:cNvSpPr/>
          <p:nvPr/>
        </p:nvSpPr>
        <p:spPr>
          <a:xfrm>
            <a:off x="5198249" y="4675378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635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55" name="object 19155"/>
          <p:cNvSpPr/>
          <p:nvPr/>
        </p:nvSpPr>
        <p:spPr>
          <a:xfrm>
            <a:off x="5197995" y="466585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56" name="object 19156"/>
          <p:cNvSpPr/>
          <p:nvPr/>
        </p:nvSpPr>
        <p:spPr>
          <a:xfrm>
            <a:off x="5197868" y="46473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57" name="object 19157"/>
          <p:cNvSpPr/>
          <p:nvPr/>
        </p:nvSpPr>
        <p:spPr>
          <a:xfrm>
            <a:off x="5197614" y="4642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58" name="object 19158"/>
          <p:cNvSpPr/>
          <p:nvPr/>
        </p:nvSpPr>
        <p:spPr>
          <a:xfrm>
            <a:off x="5197487" y="46114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59" name="object 19159"/>
          <p:cNvSpPr/>
          <p:nvPr/>
        </p:nvSpPr>
        <p:spPr>
          <a:xfrm>
            <a:off x="5197233" y="45979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60" name="object 19160"/>
          <p:cNvSpPr/>
          <p:nvPr/>
        </p:nvSpPr>
        <p:spPr>
          <a:xfrm>
            <a:off x="5197106" y="45924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61" name="object 19161"/>
          <p:cNvSpPr/>
          <p:nvPr/>
        </p:nvSpPr>
        <p:spPr>
          <a:xfrm>
            <a:off x="5196852" y="45594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62" name="object 19162"/>
          <p:cNvSpPr/>
          <p:nvPr/>
        </p:nvSpPr>
        <p:spPr>
          <a:xfrm>
            <a:off x="5196725" y="45358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63" name="object 19163"/>
          <p:cNvSpPr/>
          <p:nvPr/>
        </p:nvSpPr>
        <p:spPr>
          <a:xfrm>
            <a:off x="5196471" y="45281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64" name="object 19164"/>
          <p:cNvSpPr/>
          <p:nvPr/>
        </p:nvSpPr>
        <p:spPr>
          <a:xfrm>
            <a:off x="5196344" y="45142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65" name="object 19165"/>
          <p:cNvSpPr/>
          <p:nvPr/>
        </p:nvSpPr>
        <p:spPr>
          <a:xfrm>
            <a:off x="5195836" y="4507484"/>
            <a:ext cx="635" cy="57785"/>
          </a:xfrm>
          <a:custGeom>
            <a:avLst/>
            <a:gdLst/>
            <a:ahLst/>
            <a:cxnLst/>
            <a:rect l="l" t="t" r="r" b="b"/>
            <a:pathLst>
              <a:path w="635" h="57785">
                <a:moveTo>
                  <a:pt x="317" y="-4762"/>
                </a:moveTo>
                <a:lnTo>
                  <a:pt x="317" y="6242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66" name="object 19166"/>
          <p:cNvSpPr/>
          <p:nvPr/>
        </p:nvSpPr>
        <p:spPr>
          <a:xfrm>
            <a:off x="5195582" y="44973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67" name="object 19167"/>
          <p:cNvSpPr/>
          <p:nvPr/>
        </p:nvSpPr>
        <p:spPr>
          <a:xfrm>
            <a:off x="5195328" y="44806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68" name="object 19168"/>
          <p:cNvSpPr/>
          <p:nvPr/>
        </p:nvSpPr>
        <p:spPr>
          <a:xfrm>
            <a:off x="5195201" y="4463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69" name="object 19169"/>
          <p:cNvSpPr/>
          <p:nvPr/>
        </p:nvSpPr>
        <p:spPr>
          <a:xfrm>
            <a:off x="5194947" y="4458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70" name="object 19170"/>
          <p:cNvSpPr/>
          <p:nvPr/>
        </p:nvSpPr>
        <p:spPr>
          <a:xfrm>
            <a:off x="5193931" y="4436364"/>
            <a:ext cx="1270" cy="31750"/>
          </a:xfrm>
          <a:custGeom>
            <a:avLst/>
            <a:gdLst/>
            <a:ahLst/>
            <a:cxnLst/>
            <a:rect l="l" t="t" r="r" b="b"/>
            <a:pathLst>
              <a:path w="1270" h="31750">
                <a:moveTo>
                  <a:pt x="0" y="31750"/>
                </a:moveTo>
                <a:lnTo>
                  <a:pt x="0" y="0"/>
                </a:lnTo>
                <a:lnTo>
                  <a:pt x="1270" y="0"/>
                </a:lnTo>
                <a:lnTo>
                  <a:pt x="1270" y="219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71" name="object 19171"/>
          <p:cNvSpPr/>
          <p:nvPr/>
        </p:nvSpPr>
        <p:spPr>
          <a:xfrm>
            <a:off x="5193423" y="441553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08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72" name="object 19172"/>
          <p:cNvSpPr/>
          <p:nvPr/>
        </p:nvSpPr>
        <p:spPr>
          <a:xfrm>
            <a:off x="5193296" y="440956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73" name="object 19173"/>
          <p:cNvSpPr/>
          <p:nvPr/>
        </p:nvSpPr>
        <p:spPr>
          <a:xfrm>
            <a:off x="5193042" y="44051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74" name="object 19174"/>
          <p:cNvSpPr/>
          <p:nvPr/>
        </p:nvSpPr>
        <p:spPr>
          <a:xfrm>
            <a:off x="5192915" y="4396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75" name="object 19175"/>
          <p:cNvSpPr/>
          <p:nvPr/>
        </p:nvSpPr>
        <p:spPr>
          <a:xfrm>
            <a:off x="5191899" y="4389501"/>
            <a:ext cx="1270" cy="43180"/>
          </a:xfrm>
          <a:custGeom>
            <a:avLst/>
            <a:gdLst/>
            <a:ahLst/>
            <a:cxnLst/>
            <a:rect l="l" t="t" r="r" b="b"/>
            <a:pathLst>
              <a:path w="1270" h="43179">
                <a:moveTo>
                  <a:pt x="0" y="42672"/>
                </a:moveTo>
                <a:lnTo>
                  <a:pt x="0" y="0"/>
                </a:lnTo>
                <a:lnTo>
                  <a:pt x="1270" y="0"/>
                </a:lnTo>
                <a:lnTo>
                  <a:pt x="1270" y="68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76" name="object 19176"/>
          <p:cNvSpPr/>
          <p:nvPr/>
        </p:nvSpPr>
        <p:spPr>
          <a:xfrm>
            <a:off x="5191518" y="4385436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508" y="-4762"/>
                </a:moveTo>
                <a:lnTo>
                  <a:pt x="508" y="105092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77" name="object 19177"/>
          <p:cNvSpPr/>
          <p:nvPr/>
        </p:nvSpPr>
        <p:spPr>
          <a:xfrm>
            <a:off x="5191391" y="43823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78" name="object 19178"/>
          <p:cNvSpPr/>
          <p:nvPr/>
        </p:nvSpPr>
        <p:spPr>
          <a:xfrm>
            <a:off x="5220601" y="45337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79" name="object 19179"/>
          <p:cNvSpPr/>
          <p:nvPr/>
        </p:nvSpPr>
        <p:spPr>
          <a:xfrm>
            <a:off x="5224030" y="46600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80" name="object 19180"/>
          <p:cNvSpPr/>
          <p:nvPr/>
        </p:nvSpPr>
        <p:spPr>
          <a:xfrm>
            <a:off x="5223776" y="4546472"/>
            <a:ext cx="635" cy="113664"/>
          </a:xfrm>
          <a:custGeom>
            <a:avLst/>
            <a:gdLst/>
            <a:ahLst/>
            <a:cxnLst/>
            <a:rect l="l" t="t" r="r" b="b"/>
            <a:pathLst>
              <a:path w="635" h="113664">
                <a:moveTo>
                  <a:pt x="126" y="-4762"/>
                </a:moveTo>
                <a:lnTo>
                  <a:pt x="126" y="118300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81" name="object 19181"/>
          <p:cNvSpPr/>
          <p:nvPr/>
        </p:nvSpPr>
        <p:spPr>
          <a:xfrm>
            <a:off x="5223649" y="44969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82" name="object 19182"/>
          <p:cNvSpPr/>
          <p:nvPr/>
        </p:nvSpPr>
        <p:spPr>
          <a:xfrm>
            <a:off x="5226316" y="4581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83" name="object 19183"/>
          <p:cNvSpPr/>
          <p:nvPr/>
        </p:nvSpPr>
        <p:spPr>
          <a:xfrm>
            <a:off x="5227586" y="46692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84" name="object 19184"/>
          <p:cNvSpPr/>
          <p:nvPr/>
        </p:nvSpPr>
        <p:spPr>
          <a:xfrm>
            <a:off x="5227459" y="45949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85" name="object 19185"/>
          <p:cNvSpPr/>
          <p:nvPr/>
        </p:nvSpPr>
        <p:spPr>
          <a:xfrm>
            <a:off x="5230253" y="48816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86" name="object 19186"/>
          <p:cNvSpPr/>
          <p:nvPr/>
        </p:nvSpPr>
        <p:spPr>
          <a:xfrm>
            <a:off x="5230126" y="48093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87" name="object 19187"/>
          <p:cNvSpPr/>
          <p:nvPr/>
        </p:nvSpPr>
        <p:spPr>
          <a:xfrm>
            <a:off x="5229872" y="47528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88" name="object 19188"/>
          <p:cNvSpPr/>
          <p:nvPr/>
        </p:nvSpPr>
        <p:spPr>
          <a:xfrm>
            <a:off x="5232920" y="5081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89" name="object 19189"/>
          <p:cNvSpPr/>
          <p:nvPr/>
        </p:nvSpPr>
        <p:spPr>
          <a:xfrm>
            <a:off x="5232793" y="50594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90" name="object 19190"/>
          <p:cNvSpPr/>
          <p:nvPr/>
        </p:nvSpPr>
        <p:spPr>
          <a:xfrm>
            <a:off x="5232539" y="50526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91" name="object 19191"/>
          <p:cNvSpPr/>
          <p:nvPr/>
        </p:nvSpPr>
        <p:spPr>
          <a:xfrm>
            <a:off x="5232412" y="4994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92" name="object 19192"/>
          <p:cNvSpPr/>
          <p:nvPr/>
        </p:nvSpPr>
        <p:spPr>
          <a:xfrm>
            <a:off x="5232158" y="49748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93" name="object 19193"/>
          <p:cNvSpPr/>
          <p:nvPr/>
        </p:nvSpPr>
        <p:spPr>
          <a:xfrm>
            <a:off x="5232031" y="4966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94" name="object 19194"/>
          <p:cNvSpPr/>
          <p:nvPr/>
        </p:nvSpPr>
        <p:spPr>
          <a:xfrm>
            <a:off x="5231777" y="49239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95" name="object 19195"/>
          <p:cNvSpPr/>
          <p:nvPr/>
        </p:nvSpPr>
        <p:spPr>
          <a:xfrm>
            <a:off x="5233301" y="49842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96" name="object 19196"/>
          <p:cNvSpPr/>
          <p:nvPr/>
        </p:nvSpPr>
        <p:spPr>
          <a:xfrm>
            <a:off x="5234317" y="50360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97" name="object 19197"/>
          <p:cNvSpPr/>
          <p:nvPr/>
        </p:nvSpPr>
        <p:spPr>
          <a:xfrm>
            <a:off x="5234063" y="50148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98" name="object 19198"/>
          <p:cNvSpPr/>
          <p:nvPr/>
        </p:nvSpPr>
        <p:spPr>
          <a:xfrm>
            <a:off x="5233936" y="4999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199" name="object 19199"/>
          <p:cNvSpPr/>
          <p:nvPr/>
        </p:nvSpPr>
        <p:spPr>
          <a:xfrm>
            <a:off x="5234698" y="4980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00" name="object 19200"/>
          <p:cNvSpPr/>
          <p:nvPr/>
        </p:nvSpPr>
        <p:spPr>
          <a:xfrm>
            <a:off x="5234063" y="4953889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0" y="45720"/>
                </a:moveTo>
                <a:lnTo>
                  <a:pt x="0" y="0"/>
                </a:lnTo>
                <a:lnTo>
                  <a:pt x="635" y="0"/>
                </a:lnTo>
                <a:lnTo>
                  <a:pt x="635" y="270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01" name="object 19201"/>
          <p:cNvSpPr/>
          <p:nvPr/>
        </p:nvSpPr>
        <p:spPr>
          <a:xfrm>
            <a:off x="5233682" y="493750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02" name="object 19202"/>
          <p:cNvSpPr/>
          <p:nvPr/>
        </p:nvSpPr>
        <p:spPr>
          <a:xfrm>
            <a:off x="5233428" y="4921503"/>
            <a:ext cx="635" cy="62865"/>
          </a:xfrm>
          <a:custGeom>
            <a:avLst/>
            <a:gdLst/>
            <a:ahLst/>
            <a:cxnLst/>
            <a:rect l="l" t="t" r="r" b="b"/>
            <a:pathLst>
              <a:path w="635" h="62864">
                <a:moveTo>
                  <a:pt x="317" y="-4762"/>
                </a:moveTo>
                <a:lnTo>
                  <a:pt x="317" y="6750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03" name="object 19203"/>
          <p:cNvSpPr/>
          <p:nvPr/>
        </p:nvSpPr>
        <p:spPr>
          <a:xfrm>
            <a:off x="5232031" y="4895469"/>
            <a:ext cx="1905" cy="28575"/>
          </a:xfrm>
          <a:custGeom>
            <a:avLst/>
            <a:gdLst/>
            <a:ahLst/>
            <a:cxnLst/>
            <a:rect l="l" t="t" r="r" b="b"/>
            <a:pathLst>
              <a:path w="1904" h="28575">
                <a:moveTo>
                  <a:pt x="0" y="28448"/>
                </a:moveTo>
                <a:lnTo>
                  <a:pt x="0" y="0"/>
                </a:lnTo>
                <a:lnTo>
                  <a:pt x="1651" y="0"/>
                </a:lnTo>
                <a:lnTo>
                  <a:pt x="1651" y="260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04" name="object 19204"/>
          <p:cNvSpPr/>
          <p:nvPr/>
        </p:nvSpPr>
        <p:spPr>
          <a:xfrm>
            <a:off x="5231650" y="4860797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346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05" name="object 19205"/>
          <p:cNvSpPr/>
          <p:nvPr/>
        </p:nvSpPr>
        <p:spPr>
          <a:xfrm>
            <a:off x="5231396" y="484466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06" name="object 19206"/>
          <p:cNvSpPr/>
          <p:nvPr/>
        </p:nvSpPr>
        <p:spPr>
          <a:xfrm>
            <a:off x="5231269" y="48310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07" name="object 19207"/>
          <p:cNvSpPr/>
          <p:nvPr/>
        </p:nvSpPr>
        <p:spPr>
          <a:xfrm>
            <a:off x="5231015" y="48033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08" name="object 19208"/>
          <p:cNvSpPr/>
          <p:nvPr/>
        </p:nvSpPr>
        <p:spPr>
          <a:xfrm>
            <a:off x="5230888" y="47782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09" name="object 19209"/>
          <p:cNvSpPr/>
          <p:nvPr/>
        </p:nvSpPr>
        <p:spPr>
          <a:xfrm>
            <a:off x="5230634" y="47652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10" name="object 19210"/>
          <p:cNvSpPr/>
          <p:nvPr/>
        </p:nvSpPr>
        <p:spPr>
          <a:xfrm>
            <a:off x="5235968" y="49903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11" name="object 19211"/>
          <p:cNvSpPr/>
          <p:nvPr/>
        </p:nvSpPr>
        <p:spPr>
          <a:xfrm>
            <a:off x="5235841" y="49300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12" name="object 19212"/>
          <p:cNvSpPr/>
          <p:nvPr/>
        </p:nvSpPr>
        <p:spPr>
          <a:xfrm>
            <a:off x="5236349" y="49117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13" name="object 19213"/>
          <p:cNvSpPr/>
          <p:nvPr/>
        </p:nvSpPr>
        <p:spPr>
          <a:xfrm>
            <a:off x="5235968" y="4861686"/>
            <a:ext cx="635" cy="68580"/>
          </a:xfrm>
          <a:custGeom>
            <a:avLst/>
            <a:gdLst/>
            <a:ahLst/>
            <a:cxnLst/>
            <a:rect l="l" t="t" r="r" b="b"/>
            <a:pathLst>
              <a:path w="635" h="68579">
                <a:moveTo>
                  <a:pt x="254" y="-4762"/>
                </a:moveTo>
                <a:lnTo>
                  <a:pt x="254" y="7308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14" name="object 19214"/>
          <p:cNvSpPr/>
          <p:nvPr/>
        </p:nvSpPr>
        <p:spPr>
          <a:xfrm>
            <a:off x="5235587" y="48374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15" name="object 19215"/>
          <p:cNvSpPr/>
          <p:nvPr/>
        </p:nvSpPr>
        <p:spPr>
          <a:xfrm>
            <a:off x="5235460" y="48013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16" name="object 19216"/>
          <p:cNvSpPr/>
          <p:nvPr/>
        </p:nvSpPr>
        <p:spPr>
          <a:xfrm>
            <a:off x="5235206" y="4778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17" name="object 19217"/>
          <p:cNvSpPr/>
          <p:nvPr/>
        </p:nvSpPr>
        <p:spPr>
          <a:xfrm>
            <a:off x="5235079" y="47593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18" name="object 19218"/>
          <p:cNvSpPr/>
          <p:nvPr/>
        </p:nvSpPr>
        <p:spPr>
          <a:xfrm>
            <a:off x="5230888" y="4739766"/>
            <a:ext cx="4445" cy="26034"/>
          </a:xfrm>
          <a:custGeom>
            <a:avLst/>
            <a:gdLst/>
            <a:ahLst/>
            <a:cxnLst/>
            <a:rect l="l" t="t" r="r" b="b"/>
            <a:pathLst>
              <a:path w="4445" h="26035">
                <a:moveTo>
                  <a:pt x="0" y="25526"/>
                </a:moveTo>
                <a:lnTo>
                  <a:pt x="0" y="0"/>
                </a:lnTo>
                <a:lnTo>
                  <a:pt x="4318" y="0"/>
                </a:lnTo>
                <a:lnTo>
                  <a:pt x="4318" y="19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19" name="object 19219"/>
          <p:cNvSpPr/>
          <p:nvPr/>
        </p:nvSpPr>
        <p:spPr>
          <a:xfrm>
            <a:off x="5229999" y="4714747"/>
            <a:ext cx="3175" cy="38100"/>
          </a:xfrm>
          <a:custGeom>
            <a:avLst/>
            <a:gdLst/>
            <a:ahLst/>
            <a:cxnLst/>
            <a:rect l="l" t="t" r="r" b="b"/>
            <a:pathLst>
              <a:path w="3175" h="38100">
                <a:moveTo>
                  <a:pt x="0" y="38100"/>
                </a:moveTo>
                <a:lnTo>
                  <a:pt x="0" y="0"/>
                </a:lnTo>
                <a:lnTo>
                  <a:pt x="3048" y="0"/>
                </a:lnTo>
                <a:lnTo>
                  <a:pt x="3048" y="2501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20" name="object 19220"/>
          <p:cNvSpPr/>
          <p:nvPr/>
        </p:nvSpPr>
        <p:spPr>
          <a:xfrm>
            <a:off x="5229745" y="4701032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137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21" name="object 19221"/>
          <p:cNvSpPr/>
          <p:nvPr/>
        </p:nvSpPr>
        <p:spPr>
          <a:xfrm>
            <a:off x="5229491" y="467347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75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22" name="object 19222"/>
          <p:cNvSpPr/>
          <p:nvPr/>
        </p:nvSpPr>
        <p:spPr>
          <a:xfrm>
            <a:off x="5229364" y="46581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23" name="object 19223"/>
          <p:cNvSpPr/>
          <p:nvPr/>
        </p:nvSpPr>
        <p:spPr>
          <a:xfrm>
            <a:off x="5229110" y="46377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24" name="object 19224"/>
          <p:cNvSpPr/>
          <p:nvPr/>
        </p:nvSpPr>
        <p:spPr>
          <a:xfrm>
            <a:off x="5228983" y="46236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25" name="object 19225"/>
          <p:cNvSpPr/>
          <p:nvPr/>
        </p:nvSpPr>
        <p:spPr>
          <a:xfrm>
            <a:off x="5228729" y="4610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26" name="object 19226"/>
          <p:cNvSpPr/>
          <p:nvPr/>
        </p:nvSpPr>
        <p:spPr>
          <a:xfrm>
            <a:off x="5228602" y="45905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27" name="object 19227"/>
          <p:cNvSpPr/>
          <p:nvPr/>
        </p:nvSpPr>
        <p:spPr>
          <a:xfrm>
            <a:off x="5238635" y="49122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28" name="object 19228"/>
          <p:cNvSpPr/>
          <p:nvPr/>
        </p:nvSpPr>
        <p:spPr>
          <a:xfrm>
            <a:off x="5239270" y="4918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29" name="object 19229"/>
          <p:cNvSpPr/>
          <p:nvPr/>
        </p:nvSpPr>
        <p:spPr>
          <a:xfrm>
            <a:off x="5239016" y="49018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30" name="object 19230"/>
          <p:cNvSpPr/>
          <p:nvPr/>
        </p:nvSpPr>
        <p:spPr>
          <a:xfrm>
            <a:off x="5239651" y="4942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31" name="object 19231"/>
          <p:cNvSpPr/>
          <p:nvPr/>
        </p:nvSpPr>
        <p:spPr>
          <a:xfrm>
            <a:off x="5241556" y="51108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32" name="object 19232"/>
          <p:cNvSpPr/>
          <p:nvPr/>
        </p:nvSpPr>
        <p:spPr>
          <a:xfrm>
            <a:off x="5241302" y="50791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33" name="object 19233"/>
          <p:cNvSpPr/>
          <p:nvPr/>
        </p:nvSpPr>
        <p:spPr>
          <a:xfrm>
            <a:off x="5241175" y="50600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34" name="object 19234"/>
          <p:cNvSpPr/>
          <p:nvPr/>
        </p:nvSpPr>
        <p:spPr>
          <a:xfrm>
            <a:off x="5241937" y="50558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35" name="object 19235"/>
          <p:cNvSpPr/>
          <p:nvPr/>
        </p:nvSpPr>
        <p:spPr>
          <a:xfrm>
            <a:off x="5241302" y="5036565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3495"/>
                </a:moveTo>
                <a:lnTo>
                  <a:pt x="0" y="0"/>
                </a:lnTo>
                <a:lnTo>
                  <a:pt x="635" y="0"/>
                </a:lnTo>
                <a:lnTo>
                  <a:pt x="635" y="193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36" name="object 19236"/>
          <p:cNvSpPr/>
          <p:nvPr/>
        </p:nvSpPr>
        <p:spPr>
          <a:xfrm>
            <a:off x="5240921" y="502716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37" name="object 19237"/>
          <p:cNvSpPr/>
          <p:nvPr/>
        </p:nvSpPr>
        <p:spPr>
          <a:xfrm>
            <a:off x="5242445" y="50227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38" name="object 19238"/>
          <p:cNvSpPr/>
          <p:nvPr/>
        </p:nvSpPr>
        <p:spPr>
          <a:xfrm>
            <a:off x="5242318" y="50062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39" name="object 19239"/>
          <p:cNvSpPr/>
          <p:nvPr/>
        </p:nvSpPr>
        <p:spPr>
          <a:xfrm>
            <a:off x="5241302" y="4997703"/>
            <a:ext cx="1270" cy="29845"/>
          </a:xfrm>
          <a:custGeom>
            <a:avLst/>
            <a:gdLst/>
            <a:ahLst/>
            <a:cxnLst/>
            <a:rect l="l" t="t" r="r" b="b"/>
            <a:pathLst>
              <a:path w="1270" h="29845">
                <a:moveTo>
                  <a:pt x="0" y="29463"/>
                </a:moveTo>
                <a:lnTo>
                  <a:pt x="0" y="0"/>
                </a:lnTo>
                <a:lnTo>
                  <a:pt x="1143" y="0"/>
                </a:lnTo>
                <a:lnTo>
                  <a:pt x="1143" y="85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40" name="object 19240"/>
          <p:cNvSpPr/>
          <p:nvPr/>
        </p:nvSpPr>
        <p:spPr>
          <a:xfrm>
            <a:off x="5240794" y="497217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41" name="object 19241"/>
          <p:cNvSpPr/>
          <p:nvPr/>
        </p:nvSpPr>
        <p:spPr>
          <a:xfrm>
            <a:off x="5240540" y="495427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42" name="object 19242"/>
          <p:cNvSpPr/>
          <p:nvPr/>
        </p:nvSpPr>
        <p:spPr>
          <a:xfrm>
            <a:off x="5240413" y="49386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43" name="object 19243"/>
          <p:cNvSpPr/>
          <p:nvPr/>
        </p:nvSpPr>
        <p:spPr>
          <a:xfrm>
            <a:off x="5240159" y="49206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44" name="object 19244"/>
          <p:cNvSpPr/>
          <p:nvPr/>
        </p:nvSpPr>
        <p:spPr>
          <a:xfrm>
            <a:off x="5240032" y="4912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45" name="object 19245"/>
          <p:cNvSpPr/>
          <p:nvPr/>
        </p:nvSpPr>
        <p:spPr>
          <a:xfrm>
            <a:off x="5239651" y="4891278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253" y="-4762"/>
                </a:moveTo>
                <a:lnTo>
                  <a:pt x="253" y="5594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46" name="object 19246"/>
          <p:cNvSpPr/>
          <p:nvPr/>
        </p:nvSpPr>
        <p:spPr>
          <a:xfrm>
            <a:off x="5239143" y="4873497"/>
            <a:ext cx="1270" cy="28575"/>
          </a:xfrm>
          <a:custGeom>
            <a:avLst/>
            <a:gdLst/>
            <a:ahLst/>
            <a:cxnLst/>
            <a:rect l="l" t="t" r="r" b="b"/>
            <a:pathLst>
              <a:path w="1270" h="28575">
                <a:moveTo>
                  <a:pt x="0" y="28321"/>
                </a:moveTo>
                <a:lnTo>
                  <a:pt x="0" y="0"/>
                </a:lnTo>
                <a:lnTo>
                  <a:pt x="762" y="0"/>
                </a:lnTo>
                <a:lnTo>
                  <a:pt x="762" y="177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47" name="object 19247"/>
          <p:cNvSpPr/>
          <p:nvPr/>
        </p:nvSpPr>
        <p:spPr>
          <a:xfrm>
            <a:off x="5238762" y="4870577"/>
            <a:ext cx="1270" cy="41910"/>
          </a:xfrm>
          <a:custGeom>
            <a:avLst/>
            <a:gdLst/>
            <a:ahLst/>
            <a:cxnLst/>
            <a:rect l="l" t="t" r="r" b="b"/>
            <a:pathLst>
              <a:path w="1270" h="41910">
                <a:moveTo>
                  <a:pt x="0" y="41655"/>
                </a:moveTo>
                <a:lnTo>
                  <a:pt x="0" y="0"/>
                </a:lnTo>
                <a:lnTo>
                  <a:pt x="762" y="0"/>
                </a:lnTo>
                <a:lnTo>
                  <a:pt x="762" y="29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48" name="object 19248"/>
          <p:cNvSpPr/>
          <p:nvPr/>
        </p:nvSpPr>
        <p:spPr>
          <a:xfrm>
            <a:off x="5238508" y="48331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49" name="object 19249"/>
          <p:cNvSpPr/>
          <p:nvPr/>
        </p:nvSpPr>
        <p:spPr>
          <a:xfrm>
            <a:off x="5238254" y="47895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50" name="object 19250"/>
          <p:cNvSpPr/>
          <p:nvPr/>
        </p:nvSpPr>
        <p:spPr>
          <a:xfrm>
            <a:off x="5238127" y="4774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51" name="object 19251"/>
          <p:cNvSpPr/>
          <p:nvPr/>
        </p:nvSpPr>
        <p:spPr>
          <a:xfrm>
            <a:off x="5237873" y="4756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52" name="object 19252"/>
          <p:cNvSpPr/>
          <p:nvPr/>
        </p:nvSpPr>
        <p:spPr>
          <a:xfrm>
            <a:off x="5237746" y="47322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53" name="object 19253"/>
          <p:cNvSpPr/>
          <p:nvPr/>
        </p:nvSpPr>
        <p:spPr>
          <a:xfrm>
            <a:off x="5237492" y="46973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54" name="object 19254"/>
          <p:cNvSpPr/>
          <p:nvPr/>
        </p:nvSpPr>
        <p:spPr>
          <a:xfrm>
            <a:off x="5237365" y="4690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55" name="object 19255"/>
          <p:cNvSpPr/>
          <p:nvPr/>
        </p:nvSpPr>
        <p:spPr>
          <a:xfrm>
            <a:off x="5237111" y="4664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56" name="object 19256"/>
          <p:cNvSpPr/>
          <p:nvPr/>
        </p:nvSpPr>
        <p:spPr>
          <a:xfrm>
            <a:off x="5242826" y="47586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57" name="object 19257"/>
          <p:cNvSpPr/>
          <p:nvPr/>
        </p:nvSpPr>
        <p:spPr>
          <a:xfrm>
            <a:off x="5246890" y="49734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58" name="object 19258"/>
          <p:cNvSpPr/>
          <p:nvPr/>
        </p:nvSpPr>
        <p:spPr>
          <a:xfrm>
            <a:off x="5247779" y="5015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59" name="object 19259"/>
          <p:cNvSpPr/>
          <p:nvPr/>
        </p:nvSpPr>
        <p:spPr>
          <a:xfrm>
            <a:off x="5247652" y="50102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60" name="object 19260"/>
          <p:cNvSpPr/>
          <p:nvPr/>
        </p:nvSpPr>
        <p:spPr>
          <a:xfrm>
            <a:off x="5247398" y="49803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61" name="object 19261"/>
          <p:cNvSpPr/>
          <p:nvPr/>
        </p:nvSpPr>
        <p:spPr>
          <a:xfrm>
            <a:off x="5249303" y="51485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62" name="object 19262"/>
          <p:cNvSpPr/>
          <p:nvPr/>
        </p:nvSpPr>
        <p:spPr>
          <a:xfrm>
            <a:off x="5250319" y="5207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63" name="object 19263"/>
          <p:cNvSpPr/>
          <p:nvPr/>
        </p:nvSpPr>
        <p:spPr>
          <a:xfrm>
            <a:off x="5250700" y="51923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64" name="object 19264"/>
          <p:cNvSpPr/>
          <p:nvPr/>
        </p:nvSpPr>
        <p:spPr>
          <a:xfrm>
            <a:off x="5250319" y="5170042"/>
            <a:ext cx="635" cy="37465"/>
          </a:xfrm>
          <a:custGeom>
            <a:avLst/>
            <a:gdLst/>
            <a:ahLst/>
            <a:cxnLst/>
            <a:rect l="l" t="t" r="r" b="b"/>
            <a:pathLst>
              <a:path w="635" h="37464">
                <a:moveTo>
                  <a:pt x="0" y="37211"/>
                </a:moveTo>
                <a:lnTo>
                  <a:pt x="0" y="0"/>
                </a:lnTo>
                <a:lnTo>
                  <a:pt x="508" y="0"/>
                </a:lnTo>
                <a:lnTo>
                  <a:pt x="508" y="223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65" name="object 19265"/>
          <p:cNvSpPr/>
          <p:nvPr/>
        </p:nvSpPr>
        <p:spPr>
          <a:xfrm>
            <a:off x="5250065" y="5163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66" name="object 19266"/>
          <p:cNvSpPr/>
          <p:nvPr/>
        </p:nvSpPr>
        <p:spPr>
          <a:xfrm>
            <a:off x="5249938" y="51363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67" name="object 19267"/>
          <p:cNvSpPr/>
          <p:nvPr/>
        </p:nvSpPr>
        <p:spPr>
          <a:xfrm>
            <a:off x="5249684" y="5131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68" name="object 19268"/>
          <p:cNvSpPr/>
          <p:nvPr/>
        </p:nvSpPr>
        <p:spPr>
          <a:xfrm>
            <a:off x="5251081" y="51597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69" name="object 19269"/>
          <p:cNvSpPr/>
          <p:nvPr/>
        </p:nvSpPr>
        <p:spPr>
          <a:xfrm>
            <a:off x="5251462" y="51521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70" name="object 19270"/>
          <p:cNvSpPr/>
          <p:nvPr/>
        </p:nvSpPr>
        <p:spPr>
          <a:xfrm>
            <a:off x="5251208" y="5113654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190" y="-4762"/>
                </a:moveTo>
                <a:lnTo>
                  <a:pt x="190" y="5086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71" name="object 19271"/>
          <p:cNvSpPr/>
          <p:nvPr/>
        </p:nvSpPr>
        <p:spPr>
          <a:xfrm>
            <a:off x="5249938" y="5110860"/>
            <a:ext cx="1905" cy="20955"/>
          </a:xfrm>
          <a:custGeom>
            <a:avLst/>
            <a:gdLst/>
            <a:ahLst/>
            <a:cxnLst/>
            <a:rect l="l" t="t" r="r" b="b"/>
            <a:pathLst>
              <a:path w="1904" h="20954">
                <a:moveTo>
                  <a:pt x="0" y="20954"/>
                </a:moveTo>
                <a:lnTo>
                  <a:pt x="0" y="0"/>
                </a:lnTo>
                <a:lnTo>
                  <a:pt x="1397" y="0"/>
                </a:lnTo>
                <a:lnTo>
                  <a:pt x="1397" y="27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72" name="object 19272"/>
          <p:cNvSpPr/>
          <p:nvPr/>
        </p:nvSpPr>
        <p:spPr>
          <a:xfrm>
            <a:off x="5249430" y="5088382"/>
            <a:ext cx="1270" cy="60325"/>
          </a:xfrm>
          <a:custGeom>
            <a:avLst/>
            <a:gdLst/>
            <a:ahLst/>
            <a:cxnLst/>
            <a:rect l="l" t="t" r="r" b="b"/>
            <a:pathLst>
              <a:path w="1270" h="60325">
                <a:moveTo>
                  <a:pt x="0" y="60198"/>
                </a:moveTo>
                <a:lnTo>
                  <a:pt x="0" y="0"/>
                </a:lnTo>
                <a:lnTo>
                  <a:pt x="1143" y="0"/>
                </a:lnTo>
                <a:lnTo>
                  <a:pt x="1143" y="224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73" name="object 19273"/>
          <p:cNvSpPr/>
          <p:nvPr/>
        </p:nvSpPr>
        <p:spPr>
          <a:xfrm>
            <a:off x="5249176" y="505574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74" name="object 19274"/>
          <p:cNvSpPr/>
          <p:nvPr/>
        </p:nvSpPr>
        <p:spPr>
          <a:xfrm>
            <a:off x="5251843" y="5050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75" name="object 19275"/>
          <p:cNvSpPr/>
          <p:nvPr/>
        </p:nvSpPr>
        <p:spPr>
          <a:xfrm>
            <a:off x="5249557" y="5043551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191"/>
                </a:moveTo>
                <a:lnTo>
                  <a:pt x="0" y="0"/>
                </a:lnTo>
                <a:lnTo>
                  <a:pt x="2413" y="0"/>
                </a:lnTo>
                <a:lnTo>
                  <a:pt x="2413" y="68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76" name="object 19276"/>
          <p:cNvSpPr/>
          <p:nvPr/>
        </p:nvSpPr>
        <p:spPr>
          <a:xfrm>
            <a:off x="5248922" y="501904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245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77" name="object 19277"/>
          <p:cNvSpPr/>
          <p:nvPr/>
        </p:nvSpPr>
        <p:spPr>
          <a:xfrm>
            <a:off x="5248795" y="5012182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508" y="-4762"/>
                </a:moveTo>
                <a:lnTo>
                  <a:pt x="508" y="105092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78" name="object 19278"/>
          <p:cNvSpPr/>
          <p:nvPr/>
        </p:nvSpPr>
        <p:spPr>
          <a:xfrm>
            <a:off x="5248541" y="49977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79" name="object 19279"/>
          <p:cNvSpPr/>
          <p:nvPr/>
        </p:nvSpPr>
        <p:spPr>
          <a:xfrm>
            <a:off x="5248414" y="49877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80" name="object 19280"/>
          <p:cNvSpPr/>
          <p:nvPr/>
        </p:nvSpPr>
        <p:spPr>
          <a:xfrm>
            <a:off x="5248160" y="49789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81" name="object 19281"/>
          <p:cNvSpPr/>
          <p:nvPr/>
        </p:nvSpPr>
        <p:spPr>
          <a:xfrm>
            <a:off x="5247652" y="4969890"/>
            <a:ext cx="1270" cy="10795"/>
          </a:xfrm>
          <a:custGeom>
            <a:avLst/>
            <a:gdLst/>
            <a:ahLst/>
            <a:cxnLst/>
            <a:rect l="l" t="t" r="r" b="b"/>
            <a:pathLst>
              <a:path w="1270" h="10795">
                <a:moveTo>
                  <a:pt x="0" y="10413"/>
                </a:moveTo>
                <a:lnTo>
                  <a:pt x="0" y="0"/>
                </a:lnTo>
                <a:lnTo>
                  <a:pt x="762" y="0"/>
                </a:lnTo>
                <a:lnTo>
                  <a:pt x="762" y="90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82" name="object 19282"/>
          <p:cNvSpPr/>
          <p:nvPr/>
        </p:nvSpPr>
        <p:spPr>
          <a:xfrm>
            <a:off x="5247271" y="496087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83" name="object 19283"/>
          <p:cNvSpPr/>
          <p:nvPr/>
        </p:nvSpPr>
        <p:spPr>
          <a:xfrm>
            <a:off x="5246890" y="4947411"/>
            <a:ext cx="1270" cy="26034"/>
          </a:xfrm>
          <a:custGeom>
            <a:avLst/>
            <a:gdLst/>
            <a:ahLst/>
            <a:cxnLst/>
            <a:rect l="l" t="t" r="r" b="b"/>
            <a:pathLst>
              <a:path w="1270" h="26035">
                <a:moveTo>
                  <a:pt x="0" y="26035"/>
                </a:moveTo>
                <a:lnTo>
                  <a:pt x="0" y="0"/>
                </a:lnTo>
                <a:lnTo>
                  <a:pt x="762" y="0"/>
                </a:lnTo>
                <a:lnTo>
                  <a:pt x="762" y="134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84" name="object 19284"/>
          <p:cNvSpPr/>
          <p:nvPr/>
        </p:nvSpPr>
        <p:spPr>
          <a:xfrm>
            <a:off x="5246636" y="4934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85" name="object 19285"/>
          <p:cNvSpPr/>
          <p:nvPr/>
        </p:nvSpPr>
        <p:spPr>
          <a:xfrm>
            <a:off x="5246509" y="4921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86" name="object 19286"/>
          <p:cNvSpPr/>
          <p:nvPr/>
        </p:nvSpPr>
        <p:spPr>
          <a:xfrm>
            <a:off x="5246255" y="49046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87" name="object 19287"/>
          <p:cNvSpPr/>
          <p:nvPr/>
        </p:nvSpPr>
        <p:spPr>
          <a:xfrm>
            <a:off x="5246128" y="4888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88" name="object 19288"/>
          <p:cNvSpPr/>
          <p:nvPr/>
        </p:nvSpPr>
        <p:spPr>
          <a:xfrm>
            <a:off x="5253367" y="50039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89" name="object 19289"/>
          <p:cNvSpPr/>
          <p:nvPr/>
        </p:nvSpPr>
        <p:spPr>
          <a:xfrm>
            <a:off x="5253113" y="49692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90" name="object 19290"/>
          <p:cNvSpPr/>
          <p:nvPr/>
        </p:nvSpPr>
        <p:spPr>
          <a:xfrm>
            <a:off x="5252986" y="49639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91" name="object 19291"/>
          <p:cNvSpPr/>
          <p:nvPr/>
        </p:nvSpPr>
        <p:spPr>
          <a:xfrm>
            <a:off x="5252732" y="49465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92" name="object 19292"/>
          <p:cNvSpPr/>
          <p:nvPr/>
        </p:nvSpPr>
        <p:spPr>
          <a:xfrm>
            <a:off x="5252605" y="49240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93" name="object 19293"/>
          <p:cNvSpPr/>
          <p:nvPr/>
        </p:nvSpPr>
        <p:spPr>
          <a:xfrm>
            <a:off x="5252351" y="4920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94" name="object 19294"/>
          <p:cNvSpPr/>
          <p:nvPr/>
        </p:nvSpPr>
        <p:spPr>
          <a:xfrm>
            <a:off x="5252224" y="48858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95" name="object 19295"/>
          <p:cNvSpPr/>
          <p:nvPr/>
        </p:nvSpPr>
        <p:spPr>
          <a:xfrm>
            <a:off x="5246255" y="4874514"/>
            <a:ext cx="6350" cy="13970"/>
          </a:xfrm>
          <a:custGeom>
            <a:avLst/>
            <a:gdLst/>
            <a:ahLst/>
            <a:cxnLst/>
            <a:rect l="l" t="t" r="r" b="b"/>
            <a:pathLst>
              <a:path w="6350" h="13970">
                <a:moveTo>
                  <a:pt x="0" y="13970"/>
                </a:moveTo>
                <a:lnTo>
                  <a:pt x="0" y="0"/>
                </a:lnTo>
                <a:lnTo>
                  <a:pt x="6096" y="0"/>
                </a:lnTo>
                <a:lnTo>
                  <a:pt x="6096" y="113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96" name="object 19296"/>
          <p:cNvSpPr/>
          <p:nvPr/>
        </p:nvSpPr>
        <p:spPr>
          <a:xfrm>
            <a:off x="5245874" y="4849367"/>
            <a:ext cx="3810" cy="100330"/>
          </a:xfrm>
          <a:custGeom>
            <a:avLst/>
            <a:gdLst/>
            <a:ahLst/>
            <a:cxnLst/>
            <a:rect l="l" t="t" r="r" b="b"/>
            <a:pathLst>
              <a:path w="3810" h="100329">
                <a:moveTo>
                  <a:pt x="0" y="100329"/>
                </a:moveTo>
                <a:lnTo>
                  <a:pt x="0" y="0"/>
                </a:lnTo>
                <a:lnTo>
                  <a:pt x="3429" y="0"/>
                </a:lnTo>
                <a:lnTo>
                  <a:pt x="3429" y="251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97" name="object 19297"/>
          <p:cNvSpPr/>
          <p:nvPr/>
        </p:nvSpPr>
        <p:spPr>
          <a:xfrm>
            <a:off x="5245747" y="484085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85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98" name="object 19298"/>
          <p:cNvSpPr/>
          <p:nvPr/>
        </p:nvSpPr>
        <p:spPr>
          <a:xfrm>
            <a:off x="5245493" y="482815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27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299" name="object 19299"/>
          <p:cNvSpPr/>
          <p:nvPr/>
        </p:nvSpPr>
        <p:spPr>
          <a:xfrm>
            <a:off x="5245366" y="482422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00" name="object 19300"/>
          <p:cNvSpPr/>
          <p:nvPr/>
        </p:nvSpPr>
        <p:spPr>
          <a:xfrm>
            <a:off x="5245112" y="4806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01" name="object 19301"/>
          <p:cNvSpPr/>
          <p:nvPr/>
        </p:nvSpPr>
        <p:spPr>
          <a:xfrm>
            <a:off x="5244985" y="4797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02" name="object 19302"/>
          <p:cNvSpPr/>
          <p:nvPr/>
        </p:nvSpPr>
        <p:spPr>
          <a:xfrm>
            <a:off x="5244731" y="4777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03" name="object 19303"/>
          <p:cNvSpPr/>
          <p:nvPr/>
        </p:nvSpPr>
        <p:spPr>
          <a:xfrm>
            <a:off x="5244604" y="47711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04" name="object 19304"/>
          <p:cNvSpPr/>
          <p:nvPr/>
        </p:nvSpPr>
        <p:spPr>
          <a:xfrm>
            <a:off x="5244350" y="4755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05" name="object 19305"/>
          <p:cNvSpPr/>
          <p:nvPr/>
        </p:nvSpPr>
        <p:spPr>
          <a:xfrm>
            <a:off x="5244223" y="47518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06" name="object 19306"/>
          <p:cNvSpPr/>
          <p:nvPr/>
        </p:nvSpPr>
        <p:spPr>
          <a:xfrm>
            <a:off x="5243969" y="47462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07" name="object 19307"/>
          <p:cNvSpPr/>
          <p:nvPr/>
        </p:nvSpPr>
        <p:spPr>
          <a:xfrm>
            <a:off x="5243842" y="47354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08" name="object 19308"/>
          <p:cNvSpPr/>
          <p:nvPr/>
        </p:nvSpPr>
        <p:spPr>
          <a:xfrm>
            <a:off x="5243588" y="47208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09" name="object 19309"/>
          <p:cNvSpPr/>
          <p:nvPr/>
        </p:nvSpPr>
        <p:spPr>
          <a:xfrm>
            <a:off x="5243461" y="47058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10" name="object 19310"/>
          <p:cNvSpPr/>
          <p:nvPr/>
        </p:nvSpPr>
        <p:spPr>
          <a:xfrm>
            <a:off x="5243207" y="46894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11" name="object 19311"/>
          <p:cNvSpPr/>
          <p:nvPr/>
        </p:nvSpPr>
        <p:spPr>
          <a:xfrm>
            <a:off x="5242953" y="4682997"/>
            <a:ext cx="635" cy="76200"/>
          </a:xfrm>
          <a:custGeom>
            <a:avLst/>
            <a:gdLst/>
            <a:ahLst/>
            <a:cxnLst/>
            <a:rect l="l" t="t" r="r" b="b"/>
            <a:pathLst>
              <a:path w="635" h="76200">
                <a:moveTo>
                  <a:pt x="253" y="-4762"/>
                </a:moveTo>
                <a:lnTo>
                  <a:pt x="253" y="8045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12" name="object 19312"/>
          <p:cNvSpPr/>
          <p:nvPr/>
        </p:nvSpPr>
        <p:spPr>
          <a:xfrm>
            <a:off x="5256415" y="4880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13" name="object 19313"/>
          <p:cNvSpPr/>
          <p:nvPr/>
        </p:nvSpPr>
        <p:spPr>
          <a:xfrm>
            <a:off x="5258701" y="50439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14" name="object 19314"/>
          <p:cNvSpPr/>
          <p:nvPr/>
        </p:nvSpPr>
        <p:spPr>
          <a:xfrm>
            <a:off x="5258447" y="50006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15" name="object 19315"/>
          <p:cNvSpPr/>
          <p:nvPr/>
        </p:nvSpPr>
        <p:spPr>
          <a:xfrm>
            <a:off x="5260733" y="5156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16" name="object 19316"/>
          <p:cNvSpPr/>
          <p:nvPr/>
        </p:nvSpPr>
        <p:spPr>
          <a:xfrm>
            <a:off x="5261114" y="51375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17" name="object 19317"/>
          <p:cNvSpPr/>
          <p:nvPr/>
        </p:nvSpPr>
        <p:spPr>
          <a:xfrm>
            <a:off x="5261749" y="52122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18" name="object 19318"/>
          <p:cNvSpPr/>
          <p:nvPr/>
        </p:nvSpPr>
        <p:spPr>
          <a:xfrm>
            <a:off x="5262130" y="51955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19" name="object 19319"/>
          <p:cNvSpPr/>
          <p:nvPr/>
        </p:nvSpPr>
        <p:spPr>
          <a:xfrm>
            <a:off x="5261876" y="5185283"/>
            <a:ext cx="635" cy="27305"/>
          </a:xfrm>
          <a:custGeom>
            <a:avLst/>
            <a:gdLst/>
            <a:ahLst/>
            <a:cxnLst/>
            <a:rect l="l" t="t" r="r" b="b"/>
            <a:pathLst>
              <a:path w="635" h="27304">
                <a:moveTo>
                  <a:pt x="0" y="26924"/>
                </a:moveTo>
                <a:lnTo>
                  <a:pt x="0" y="0"/>
                </a:lnTo>
                <a:lnTo>
                  <a:pt x="381" y="0"/>
                </a:lnTo>
                <a:lnTo>
                  <a:pt x="381" y="102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20" name="object 19320"/>
          <p:cNvSpPr/>
          <p:nvPr/>
        </p:nvSpPr>
        <p:spPr>
          <a:xfrm>
            <a:off x="5262892" y="5206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21" name="object 19321"/>
          <p:cNvSpPr/>
          <p:nvPr/>
        </p:nvSpPr>
        <p:spPr>
          <a:xfrm>
            <a:off x="5262638" y="5179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22" name="object 19322"/>
          <p:cNvSpPr/>
          <p:nvPr/>
        </p:nvSpPr>
        <p:spPr>
          <a:xfrm>
            <a:off x="5262511" y="51601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23" name="object 19323"/>
          <p:cNvSpPr/>
          <p:nvPr/>
        </p:nvSpPr>
        <p:spPr>
          <a:xfrm>
            <a:off x="5262003" y="5149850"/>
            <a:ext cx="635" cy="35560"/>
          </a:xfrm>
          <a:custGeom>
            <a:avLst/>
            <a:gdLst/>
            <a:ahLst/>
            <a:cxnLst/>
            <a:rect l="l" t="t" r="r" b="b"/>
            <a:pathLst>
              <a:path w="635" h="35560">
                <a:moveTo>
                  <a:pt x="0" y="35433"/>
                </a:moveTo>
                <a:lnTo>
                  <a:pt x="0" y="0"/>
                </a:lnTo>
                <a:lnTo>
                  <a:pt x="635" y="0"/>
                </a:lnTo>
                <a:lnTo>
                  <a:pt x="635" y="1028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24" name="object 19324"/>
          <p:cNvSpPr/>
          <p:nvPr/>
        </p:nvSpPr>
        <p:spPr>
          <a:xfrm>
            <a:off x="5261495" y="513156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25" name="object 19325"/>
          <p:cNvSpPr/>
          <p:nvPr/>
        </p:nvSpPr>
        <p:spPr>
          <a:xfrm>
            <a:off x="5261241" y="5124322"/>
            <a:ext cx="635" cy="13335"/>
          </a:xfrm>
          <a:custGeom>
            <a:avLst/>
            <a:gdLst/>
            <a:ahLst/>
            <a:cxnLst/>
            <a:rect l="l" t="t" r="r" b="b"/>
            <a:pathLst>
              <a:path w="635" h="13335">
                <a:moveTo>
                  <a:pt x="0" y="13208"/>
                </a:moveTo>
                <a:lnTo>
                  <a:pt x="0" y="0"/>
                </a:lnTo>
                <a:lnTo>
                  <a:pt x="635" y="0"/>
                </a:lnTo>
                <a:lnTo>
                  <a:pt x="635" y="72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26" name="object 19326"/>
          <p:cNvSpPr/>
          <p:nvPr/>
        </p:nvSpPr>
        <p:spPr>
          <a:xfrm>
            <a:off x="5260860" y="5108066"/>
            <a:ext cx="1270" cy="48260"/>
          </a:xfrm>
          <a:custGeom>
            <a:avLst/>
            <a:gdLst/>
            <a:ahLst/>
            <a:cxnLst/>
            <a:rect l="l" t="t" r="r" b="b"/>
            <a:pathLst>
              <a:path w="1270" h="48260">
                <a:moveTo>
                  <a:pt x="0" y="48133"/>
                </a:moveTo>
                <a:lnTo>
                  <a:pt x="0" y="0"/>
                </a:lnTo>
                <a:lnTo>
                  <a:pt x="762" y="0"/>
                </a:lnTo>
                <a:lnTo>
                  <a:pt x="762" y="162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27" name="object 19327"/>
          <p:cNvSpPr/>
          <p:nvPr/>
        </p:nvSpPr>
        <p:spPr>
          <a:xfrm>
            <a:off x="5260606" y="5090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28" name="object 19328"/>
          <p:cNvSpPr/>
          <p:nvPr/>
        </p:nvSpPr>
        <p:spPr>
          <a:xfrm>
            <a:off x="5260352" y="50812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29" name="object 19329"/>
          <p:cNvSpPr/>
          <p:nvPr/>
        </p:nvSpPr>
        <p:spPr>
          <a:xfrm>
            <a:off x="5260225" y="50727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30" name="object 19330"/>
          <p:cNvSpPr/>
          <p:nvPr/>
        </p:nvSpPr>
        <p:spPr>
          <a:xfrm>
            <a:off x="5259971" y="50632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31" name="object 19331"/>
          <p:cNvSpPr/>
          <p:nvPr/>
        </p:nvSpPr>
        <p:spPr>
          <a:xfrm>
            <a:off x="5259844" y="50533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32" name="object 19332"/>
          <p:cNvSpPr/>
          <p:nvPr/>
        </p:nvSpPr>
        <p:spPr>
          <a:xfrm>
            <a:off x="5259590" y="50373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33" name="object 19333"/>
          <p:cNvSpPr/>
          <p:nvPr/>
        </p:nvSpPr>
        <p:spPr>
          <a:xfrm>
            <a:off x="5259463" y="5021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34" name="object 19334"/>
          <p:cNvSpPr/>
          <p:nvPr/>
        </p:nvSpPr>
        <p:spPr>
          <a:xfrm>
            <a:off x="5259209" y="50121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35" name="object 19335"/>
          <p:cNvSpPr/>
          <p:nvPr/>
        </p:nvSpPr>
        <p:spPr>
          <a:xfrm>
            <a:off x="5259082" y="4995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36" name="object 19336"/>
          <p:cNvSpPr/>
          <p:nvPr/>
        </p:nvSpPr>
        <p:spPr>
          <a:xfrm>
            <a:off x="5258574" y="4990972"/>
            <a:ext cx="635" cy="10160"/>
          </a:xfrm>
          <a:custGeom>
            <a:avLst/>
            <a:gdLst/>
            <a:ahLst/>
            <a:cxnLst/>
            <a:rect l="l" t="t" r="r" b="b"/>
            <a:pathLst>
              <a:path w="635" h="10160">
                <a:moveTo>
                  <a:pt x="0" y="9651"/>
                </a:moveTo>
                <a:lnTo>
                  <a:pt x="0" y="0"/>
                </a:lnTo>
                <a:lnTo>
                  <a:pt x="635" y="0"/>
                </a:lnTo>
                <a:lnTo>
                  <a:pt x="635" y="46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37" name="object 19337"/>
          <p:cNvSpPr/>
          <p:nvPr/>
        </p:nvSpPr>
        <p:spPr>
          <a:xfrm>
            <a:off x="5258320" y="49800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38" name="object 19338"/>
          <p:cNvSpPr/>
          <p:nvPr/>
        </p:nvSpPr>
        <p:spPr>
          <a:xfrm>
            <a:off x="5258066" y="49761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39" name="object 19339"/>
          <p:cNvSpPr/>
          <p:nvPr/>
        </p:nvSpPr>
        <p:spPr>
          <a:xfrm>
            <a:off x="5257939" y="49594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40" name="object 19340"/>
          <p:cNvSpPr/>
          <p:nvPr/>
        </p:nvSpPr>
        <p:spPr>
          <a:xfrm>
            <a:off x="5257685" y="49517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41" name="object 19341"/>
          <p:cNvSpPr/>
          <p:nvPr/>
        </p:nvSpPr>
        <p:spPr>
          <a:xfrm>
            <a:off x="5257558" y="49420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42" name="object 19342"/>
          <p:cNvSpPr/>
          <p:nvPr/>
        </p:nvSpPr>
        <p:spPr>
          <a:xfrm>
            <a:off x="5257304" y="4928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43" name="object 19343"/>
          <p:cNvSpPr/>
          <p:nvPr/>
        </p:nvSpPr>
        <p:spPr>
          <a:xfrm>
            <a:off x="5264861" y="5005133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5">
                <a:moveTo>
                  <a:pt x="0" y="0"/>
                </a:moveTo>
                <a:lnTo>
                  <a:pt x="0" y="226123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44" name="object 19344"/>
          <p:cNvSpPr/>
          <p:nvPr/>
        </p:nvSpPr>
        <p:spPr>
          <a:xfrm>
            <a:off x="5263781" y="49851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45" name="object 19345"/>
          <p:cNvSpPr/>
          <p:nvPr/>
        </p:nvSpPr>
        <p:spPr>
          <a:xfrm>
            <a:off x="5263654" y="49782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46" name="object 19346"/>
          <p:cNvSpPr/>
          <p:nvPr/>
        </p:nvSpPr>
        <p:spPr>
          <a:xfrm>
            <a:off x="5263400" y="49474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47" name="object 19347"/>
          <p:cNvSpPr/>
          <p:nvPr/>
        </p:nvSpPr>
        <p:spPr>
          <a:xfrm>
            <a:off x="5263273" y="49229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48" name="object 19348"/>
          <p:cNvSpPr/>
          <p:nvPr/>
        </p:nvSpPr>
        <p:spPr>
          <a:xfrm>
            <a:off x="5257558" y="4912359"/>
            <a:ext cx="6350" cy="17145"/>
          </a:xfrm>
          <a:custGeom>
            <a:avLst/>
            <a:gdLst/>
            <a:ahLst/>
            <a:cxnLst/>
            <a:rect l="l" t="t" r="r" b="b"/>
            <a:pathLst>
              <a:path w="6350" h="17145">
                <a:moveTo>
                  <a:pt x="0" y="16637"/>
                </a:moveTo>
                <a:lnTo>
                  <a:pt x="0" y="0"/>
                </a:lnTo>
                <a:lnTo>
                  <a:pt x="5842" y="0"/>
                </a:lnTo>
                <a:lnTo>
                  <a:pt x="5842" y="105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49" name="object 19349"/>
          <p:cNvSpPr/>
          <p:nvPr/>
        </p:nvSpPr>
        <p:spPr>
          <a:xfrm>
            <a:off x="5257177" y="4872863"/>
            <a:ext cx="3810" cy="100330"/>
          </a:xfrm>
          <a:custGeom>
            <a:avLst/>
            <a:gdLst/>
            <a:ahLst/>
            <a:cxnLst/>
            <a:rect l="l" t="t" r="r" b="b"/>
            <a:pathLst>
              <a:path w="3810" h="100329">
                <a:moveTo>
                  <a:pt x="0" y="100329"/>
                </a:moveTo>
                <a:lnTo>
                  <a:pt x="0" y="0"/>
                </a:lnTo>
                <a:lnTo>
                  <a:pt x="3302" y="0"/>
                </a:lnTo>
                <a:lnTo>
                  <a:pt x="3302" y="394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50" name="object 19350"/>
          <p:cNvSpPr/>
          <p:nvPr/>
        </p:nvSpPr>
        <p:spPr>
          <a:xfrm>
            <a:off x="5256923" y="4864861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80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51" name="object 19351"/>
          <p:cNvSpPr/>
          <p:nvPr/>
        </p:nvSpPr>
        <p:spPr>
          <a:xfrm>
            <a:off x="5256796" y="486054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43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52" name="object 19352"/>
          <p:cNvSpPr/>
          <p:nvPr/>
        </p:nvSpPr>
        <p:spPr>
          <a:xfrm>
            <a:off x="5256542" y="4835525"/>
            <a:ext cx="1270" cy="45720"/>
          </a:xfrm>
          <a:custGeom>
            <a:avLst/>
            <a:gdLst/>
            <a:ahLst/>
            <a:cxnLst/>
            <a:rect l="l" t="t" r="r" b="b"/>
            <a:pathLst>
              <a:path w="1270" h="45720">
                <a:moveTo>
                  <a:pt x="0" y="45338"/>
                </a:moveTo>
                <a:lnTo>
                  <a:pt x="0" y="0"/>
                </a:lnTo>
                <a:lnTo>
                  <a:pt x="762" y="0"/>
                </a:lnTo>
                <a:lnTo>
                  <a:pt x="762" y="2501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53" name="object 19353"/>
          <p:cNvSpPr/>
          <p:nvPr/>
        </p:nvSpPr>
        <p:spPr>
          <a:xfrm>
            <a:off x="5256161" y="483095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54" name="object 19354"/>
          <p:cNvSpPr/>
          <p:nvPr/>
        </p:nvSpPr>
        <p:spPr>
          <a:xfrm>
            <a:off x="5256034" y="48201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55" name="object 19355"/>
          <p:cNvSpPr/>
          <p:nvPr/>
        </p:nvSpPr>
        <p:spPr>
          <a:xfrm>
            <a:off x="5255780" y="48103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56" name="object 19356"/>
          <p:cNvSpPr/>
          <p:nvPr/>
        </p:nvSpPr>
        <p:spPr>
          <a:xfrm>
            <a:off x="5255653" y="48061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57" name="object 19357"/>
          <p:cNvSpPr/>
          <p:nvPr/>
        </p:nvSpPr>
        <p:spPr>
          <a:xfrm>
            <a:off x="5255399" y="47664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58" name="object 19358"/>
          <p:cNvSpPr/>
          <p:nvPr/>
        </p:nvSpPr>
        <p:spPr>
          <a:xfrm>
            <a:off x="5255272" y="47528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59" name="object 19359"/>
          <p:cNvSpPr/>
          <p:nvPr/>
        </p:nvSpPr>
        <p:spPr>
          <a:xfrm>
            <a:off x="5255018" y="4746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60" name="object 19360"/>
          <p:cNvSpPr/>
          <p:nvPr/>
        </p:nvSpPr>
        <p:spPr>
          <a:xfrm>
            <a:off x="5254891" y="4738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61" name="object 19361"/>
          <p:cNvSpPr/>
          <p:nvPr/>
        </p:nvSpPr>
        <p:spPr>
          <a:xfrm>
            <a:off x="5254637" y="47299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62" name="object 19362"/>
          <p:cNvSpPr/>
          <p:nvPr/>
        </p:nvSpPr>
        <p:spPr>
          <a:xfrm>
            <a:off x="5254510" y="4708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63" name="object 19363"/>
          <p:cNvSpPr/>
          <p:nvPr/>
        </p:nvSpPr>
        <p:spPr>
          <a:xfrm>
            <a:off x="5254256" y="46898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64" name="object 19364"/>
          <p:cNvSpPr/>
          <p:nvPr/>
        </p:nvSpPr>
        <p:spPr>
          <a:xfrm>
            <a:off x="5254129" y="4679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65" name="object 19365"/>
          <p:cNvSpPr/>
          <p:nvPr/>
        </p:nvSpPr>
        <p:spPr>
          <a:xfrm>
            <a:off x="5253875" y="46723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66" name="object 19366"/>
          <p:cNvSpPr/>
          <p:nvPr/>
        </p:nvSpPr>
        <p:spPr>
          <a:xfrm>
            <a:off x="5253748" y="4663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67" name="object 19367"/>
          <p:cNvSpPr/>
          <p:nvPr/>
        </p:nvSpPr>
        <p:spPr>
          <a:xfrm>
            <a:off x="5269750" y="50981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68" name="object 19368"/>
          <p:cNvSpPr/>
          <p:nvPr/>
        </p:nvSpPr>
        <p:spPr>
          <a:xfrm>
            <a:off x="5270258" y="50925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69" name="object 19369"/>
          <p:cNvSpPr/>
          <p:nvPr/>
        </p:nvSpPr>
        <p:spPr>
          <a:xfrm>
            <a:off x="5270131" y="50308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70" name="object 19370"/>
          <p:cNvSpPr/>
          <p:nvPr/>
        </p:nvSpPr>
        <p:spPr>
          <a:xfrm>
            <a:off x="5269877" y="4994783"/>
            <a:ext cx="635" cy="103505"/>
          </a:xfrm>
          <a:custGeom>
            <a:avLst/>
            <a:gdLst/>
            <a:ahLst/>
            <a:cxnLst/>
            <a:rect l="l" t="t" r="r" b="b"/>
            <a:pathLst>
              <a:path w="635" h="103504">
                <a:moveTo>
                  <a:pt x="190" y="-4762"/>
                </a:moveTo>
                <a:lnTo>
                  <a:pt x="190" y="10814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71" name="object 19371"/>
          <p:cNvSpPr/>
          <p:nvPr/>
        </p:nvSpPr>
        <p:spPr>
          <a:xfrm>
            <a:off x="5269496" y="49776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72" name="object 19372"/>
          <p:cNvSpPr/>
          <p:nvPr/>
        </p:nvSpPr>
        <p:spPr>
          <a:xfrm>
            <a:off x="5269369" y="49204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73" name="object 19373"/>
          <p:cNvSpPr/>
          <p:nvPr/>
        </p:nvSpPr>
        <p:spPr>
          <a:xfrm>
            <a:off x="5269115" y="4901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74" name="object 19374"/>
          <p:cNvSpPr/>
          <p:nvPr/>
        </p:nvSpPr>
        <p:spPr>
          <a:xfrm>
            <a:off x="5268988" y="4868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75" name="object 19375"/>
          <p:cNvSpPr/>
          <p:nvPr/>
        </p:nvSpPr>
        <p:spPr>
          <a:xfrm>
            <a:off x="5268734" y="48562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76" name="object 19376"/>
          <p:cNvSpPr/>
          <p:nvPr/>
        </p:nvSpPr>
        <p:spPr>
          <a:xfrm>
            <a:off x="5268607" y="4839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77" name="object 19377"/>
          <p:cNvSpPr/>
          <p:nvPr/>
        </p:nvSpPr>
        <p:spPr>
          <a:xfrm>
            <a:off x="5268353" y="48229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78" name="object 19378"/>
          <p:cNvSpPr/>
          <p:nvPr/>
        </p:nvSpPr>
        <p:spPr>
          <a:xfrm>
            <a:off x="5268226" y="48144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79" name="object 19379"/>
          <p:cNvSpPr/>
          <p:nvPr/>
        </p:nvSpPr>
        <p:spPr>
          <a:xfrm>
            <a:off x="5267972" y="47975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80" name="object 19380"/>
          <p:cNvSpPr/>
          <p:nvPr/>
        </p:nvSpPr>
        <p:spPr>
          <a:xfrm>
            <a:off x="5267845" y="47778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81" name="object 19381"/>
          <p:cNvSpPr/>
          <p:nvPr/>
        </p:nvSpPr>
        <p:spPr>
          <a:xfrm>
            <a:off x="5267591" y="47584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82" name="object 19382"/>
          <p:cNvSpPr/>
          <p:nvPr/>
        </p:nvSpPr>
        <p:spPr>
          <a:xfrm>
            <a:off x="5267464" y="47396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83" name="object 19383"/>
          <p:cNvSpPr/>
          <p:nvPr/>
        </p:nvSpPr>
        <p:spPr>
          <a:xfrm>
            <a:off x="5267210" y="47137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84" name="object 19384"/>
          <p:cNvSpPr/>
          <p:nvPr/>
        </p:nvSpPr>
        <p:spPr>
          <a:xfrm>
            <a:off x="5267083" y="47045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85" name="object 19385"/>
          <p:cNvSpPr/>
          <p:nvPr/>
        </p:nvSpPr>
        <p:spPr>
          <a:xfrm>
            <a:off x="5272798" y="47758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86" name="object 19386"/>
          <p:cNvSpPr/>
          <p:nvPr/>
        </p:nvSpPr>
        <p:spPr>
          <a:xfrm>
            <a:off x="5275973" y="49989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87" name="object 19387"/>
          <p:cNvSpPr/>
          <p:nvPr/>
        </p:nvSpPr>
        <p:spPr>
          <a:xfrm>
            <a:off x="5275846" y="4977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88" name="object 19388"/>
          <p:cNvSpPr/>
          <p:nvPr/>
        </p:nvSpPr>
        <p:spPr>
          <a:xfrm>
            <a:off x="5275592" y="49470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89" name="object 19389"/>
          <p:cNvSpPr/>
          <p:nvPr/>
        </p:nvSpPr>
        <p:spPr>
          <a:xfrm>
            <a:off x="5275465" y="49217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90" name="object 19390"/>
          <p:cNvSpPr/>
          <p:nvPr/>
        </p:nvSpPr>
        <p:spPr>
          <a:xfrm>
            <a:off x="5275211" y="49090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91" name="object 19391"/>
          <p:cNvSpPr/>
          <p:nvPr/>
        </p:nvSpPr>
        <p:spPr>
          <a:xfrm>
            <a:off x="5276989" y="50125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92" name="object 19392"/>
          <p:cNvSpPr/>
          <p:nvPr/>
        </p:nvSpPr>
        <p:spPr>
          <a:xfrm>
            <a:off x="5277751" y="5076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93" name="object 19393"/>
          <p:cNvSpPr/>
          <p:nvPr/>
        </p:nvSpPr>
        <p:spPr>
          <a:xfrm>
            <a:off x="5277497" y="49891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94" name="object 19394"/>
          <p:cNvSpPr/>
          <p:nvPr/>
        </p:nvSpPr>
        <p:spPr>
          <a:xfrm>
            <a:off x="5277370" y="49404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95" name="object 19395"/>
          <p:cNvSpPr/>
          <p:nvPr/>
        </p:nvSpPr>
        <p:spPr>
          <a:xfrm>
            <a:off x="5277116" y="4930775"/>
            <a:ext cx="635" cy="81915"/>
          </a:xfrm>
          <a:custGeom>
            <a:avLst/>
            <a:gdLst/>
            <a:ahLst/>
            <a:cxnLst/>
            <a:rect l="l" t="t" r="r" b="b"/>
            <a:pathLst>
              <a:path w="635" h="81914">
                <a:moveTo>
                  <a:pt x="190" y="-4762"/>
                </a:moveTo>
                <a:lnTo>
                  <a:pt x="190" y="8655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96" name="object 19396"/>
          <p:cNvSpPr/>
          <p:nvPr/>
        </p:nvSpPr>
        <p:spPr>
          <a:xfrm>
            <a:off x="5278132" y="5027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97" name="object 19397"/>
          <p:cNvSpPr/>
          <p:nvPr/>
        </p:nvSpPr>
        <p:spPr>
          <a:xfrm>
            <a:off x="5278513" y="50079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98" name="object 19398"/>
          <p:cNvSpPr/>
          <p:nvPr/>
        </p:nvSpPr>
        <p:spPr>
          <a:xfrm>
            <a:off x="5278894" y="50430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399" name="object 19399"/>
          <p:cNvSpPr/>
          <p:nvPr/>
        </p:nvSpPr>
        <p:spPr>
          <a:xfrm>
            <a:off x="5279402" y="50622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00" name="object 19400"/>
          <p:cNvSpPr/>
          <p:nvPr/>
        </p:nvSpPr>
        <p:spPr>
          <a:xfrm>
            <a:off x="5279275" y="50176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01" name="object 19401"/>
          <p:cNvSpPr/>
          <p:nvPr/>
        </p:nvSpPr>
        <p:spPr>
          <a:xfrm>
            <a:off x="5279021" y="4993132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190" y="-4762"/>
                </a:moveTo>
                <a:lnTo>
                  <a:pt x="190" y="5467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02" name="object 19402"/>
          <p:cNvSpPr/>
          <p:nvPr/>
        </p:nvSpPr>
        <p:spPr>
          <a:xfrm>
            <a:off x="5278640" y="4960620"/>
            <a:ext cx="635" cy="47625"/>
          </a:xfrm>
          <a:custGeom>
            <a:avLst/>
            <a:gdLst/>
            <a:ahLst/>
            <a:cxnLst/>
            <a:rect l="l" t="t" r="r" b="b"/>
            <a:pathLst>
              <a:path w="635" h="47625">
                <a:moveTo>
                  <a:pt x="254" y="-4762"/>
                </a:moveTo>
                <a:lnTo>
                  <a:pt x="254" y="5213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03" name="object 19403"/>
          <p:cNvSpPr/>
          <p:nvPr/>
        </p:nvSpPr>
        <p:spPr>
          <a:xfrm>
            <a:off x="5278259" y="4933569"/>
            <a:ext cx="635" cy="93980"/>
          </a:xfrm>
          <a:custGeom>
            <a:avLst/>
            <a:gdLst/>
            <a:ahLst/>
            <a:cxnLst/>
            <a:rect l="l" t="t" r="r" b="b"/>
            <a:pathLst>
              <a:path w="635" h="93979">
                <a:moveTo>
                  <a:pt x="317" y="-4762"/>
                </a:moveTo>
                <a:lnTo>
                  <a:pt x="317" y="9836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04" name="object 19404"/>
          <p:cNvSpPr/>
          <p:nvPr/>
        </p:nvSpPr>
        <p:spPr>
          <a:xfrm>
            <a:off x="5280545" y="50439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05" name="object 19405"/>
          <p:cNvSpPr/>
          <p:nvPr/>
        </p:nvSpPr>
        <p:spPr>
          <a:xfrm>
            <a:off x="5281561" y="50966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06" name="object 19406"/>
          <p:cNvSpPr/>
          <p:nvPr/>
        </p:nvSpPr>
        <p:spPr>
          <a:xfrm>
            <a:off x="5281434" y="50354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07" name="object 19407"/>
          <p:cNvSpPr/>
          <p:nvPr/>
        </p:nvSpPr>
        <p:spPr>
          <a:xfrm>
            <a:off x="5282577" y="52439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08" name="object 19408"/>
          <p:cNvSpPr/>
          <p:nvPr/>
        </p:nvSpPr>
        <p:spPr>
          <a:xfrm>
            <a:off x="5282323" y="51544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09" name="object 19409"/>
          <p:cNvSpPr/>
          <p:nvPr/>
        </p:nvSpPr>
        <p:spPr>
          <a:xfrm>
            <a:off x="5282196" y="51132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10" name="object 19410"/>
          <p:cNvSpPr/>
          <p:nvPr/>
        </p:nvSpPr>
        <p:spPr>
          <a:xfrm>
            <a:off x="5281942" y="50751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11" name="object 19411"/>
          <p:cNvSpPr/>
          <p:nvPr/>
        </p:nvSpPr>
        <p:spPr>
          <a:xfrm>
            <a:off x="5282958" y="51319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12" name="object 19412"/>
          <p:cNvSpPr/>
          <p:nvPr/>
        </p:nvSpPr>
        <p:spPr>
          <a:xfrm>
            <a:off x="5283466" y="51970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13" name="object 19413"/>
          <p:cNvSpPr/>
          <p:nvPr/>
        </p:nvSpPr>
        <p:spPr>
          <a:xfrm>
            <a:off x="5283339" y="51142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14" name="object 19414"/>
          <p:cNvSpPr/>
          <p:nvPr/>
        </p:nvSpPr>
        <p:spPr>
          <a:xfrm>
            <a:off x="5283847" y="51963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15" name="object 19415"/>
          <p:cNvSpPr/>
          <p:nvPr/>
        </p:nvSpPr>
        <p:spPr>
          <a:xfrm>
            <a:off x="5284228" y="51531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16" name="object 19416"/>
          <p:cNvSpPr/>
          <p:nvPr/>
        </p:nvSpPr>
        <p:spPr>
          <a:xfrm>
            <a:off x="5283974" y="5133213"/>
            <a:ext cx="635" cy="63500"/>
          </a:xfrm>
          <a:custGeom>
            <a:avLst/>
            <a:gdLst/>
            <a:ahLst/>
            <a:cxnLst/>
            <a:rect l="l" t="t" r="r" b="b"/>
            <a:pathLst>
              <a:path w="635" h="63500">
                <a:moveTo>
                  <a:pt x="190" y="-4762"/>
                </a:moveTo>
                <a:lnTo>
                  <a:pt x="190" y="6788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17" name="object 19417"/>
          <p:cNvSpPr/>
          <p:nvPr/>
        </p:nvSpPr>
        <p:spPr>
          <a:xfrm>
            <a:off x="5285371" y="53257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18" name="object 19418"/>
          <p:cNvSpPr/>
          <p:nvPr/>
        </p:nvSpPr>
        <p:spPr>
          <a:xfrm>
            <a:off x="5285244" y="52566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19" name="object 19419"/>
          <p:cNvSpPr/>
          <p:nvPr/>
        </p:nvSpPr>
        <p:spPr>
          <a:xfrm>
            <a:off x="5284990" y="5193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20" name="object 19420"/>
          <p:cNvSpPr/>
          <p:nvPr/>
        </p:nvSpPr>
        <p:spPr>
          <a:xfrm>
            <a:off x="5284863" y="51709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21" name="object 19421"/>
          <p:cNvSpPr/>
          <p:nvPr/>
        </p:nvSpPr>
        <p:spPr>
          <a:xfrm>
            <a:off x="5285752" y="51608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22" name="object 19422"/>
          <p:cNvSpPr/>
          <p:nvPr/>
        </p:nvSpPr>
        <p:spPr>
          <a:xfrm>
            <a:off x="5284990" y="5153533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79">
                <a:moveTo>
                  <a:pt x="0" y="17399"/>
                </a:moveTo>
                <a:lnTo>
                  <a:pt x="0" y="0"/>
                </a:lnTo>
                <a:lnTo>
                  <a:pt x="889" y="0"/>
                </a:lnTo>
                <a:lnTo>
                  <a:pt x="889" y="73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23" name="object 19423"/>
          <p:cNvSpPr/>
          <p:nvPr/>
        </p:nvSpPr>
        <p:spPr>
          <a:xfrm>
            <a:off x="5284609" y="511543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24" name="object 19424"/>
          <p:cNvSpPr/>
          <p:nvPr/>
        </p:nvSpPr>
        <p:spPr>
          <a:xfrm>
            <a:off x="5284101" y="5094351"/>
            <a:ext cx="1270" cy="39370"/>
          </a:xfrm>
          <a:custGeom>
            <a:avLst/>
            <a:gdLst/>
            <a:ahLst/>
            <a:cxnLst/>
            <a:rect l="l" t="t" r="r" b="b"/>
            <a:pathLst>
              <a:path w="1270" h="39370">
                <a:moveTo>
                  <a:pt x="0" y="38862"/>
                </a:moveTo>
                <a:lnTo>
                  <a:pt x="0" y="0"/>
                </a:lnTo>
                <a:lnTo>
                  <a:pt x="889" y="0"/>
                </a:lnTo>
                <a:lnTo>
                  <a:pt x="889" y="210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25" name="object 19425"/>
          <p:cNvSpPr/>
          <p:nvPr/>
        </p:nvSpPr>
        <p:spPr>
          <a:xfrm>
            <a:off x="5283466" y="5074411"/>
            <a:ext cx="1270" cy="40005"/>
          </a:xfrm>
          <a:custGeom>
            <a:avLst/>
            <a:gdLst/>
            <a:ahLst/>
            <a:cxnLst/>
            <a:rect l="l" t="t" r="r" b="b"/>
            <a:pathLst>
              <a:path w="1270" h="40004">
                <a:moveTo>
                  <a:pt x="0" y="39877"/>
                </a:moveTo>
                <a:lnTo>
                  <a:pt x="0" y="0"/>
                </a:lnTo>
                <a:lnTo>
                  <a:pt x="1143" y="0"/>
                </a:lnTo>
                <a:lnTo>
                  <a:pt x="1143" y="1993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26" name="object 19426"/>
          <p:cNvSpPr/>
          <p:nvPr/>
        </p:nvSpPr>
        <p:spPr>
          <a:xfrm>
            <a:off x="5282958" y="5061330"/>
            <a:ext cx="1270" cy="71120"/>
          </a:xfrm>
          <a:custGeom>
            <a:avLst/>
            <a:gdLst/>
            <a:ahLst/>
            <a:cxnLst/>
            <a:rect l="l" t="t" r="r" b="b"/>
            <a:pathLst>
              <a:path w="1270" h="71120">
                <a:moveTo>
                  <a:pt x="0" y="70612"/>
                </a:moveTo>
                <a:lnTo>
                  <a:pt x="0" y="0"/>
                </a:lnTo>
                <a:lnTo>
                  <a:pt x="1016" y="0"/>
                </a:lnTo>
                <a:lnTo>
                  <a:pt x="1016" y="130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27" name="object 19427"/>
          <p:cNvSpPr/>
          <p:nvPr/>
        </p:nvSpPr>
        <p:spPr>
          <a:xfrm>
            <a:off x="5282069" y="5050409"/>
            <a:ext cx="1905" cy="24765"/>
          </a:xfrm>
          <a:custGeom>
            <a:avLst/>
            <a:gdLst/>
            <a:ahLst/>
            <a:cxnLst/>
            <a:rect l="l" t="t" r="r" b="b"/>
            <a:pathLst>
              <a:path w="1904" h="24764">
                <a:moveTo>
                  <a:pt x="0" y="24764"/>
                </a:moveTo>
                <a:lnTo>
                  <a:pt x="0" y="0"/>
                </a:lnTo>
                <a:lnTo>
                  <a:pt x="1397" y="0"/>
                </a:lnTo>
                <a:lnTo>
                  <a:pt x="1397" y="109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28" name="object 19428"/>
          <p:cNvSpPr/>
          <p:nvPr/>
        </p:nvSpPr>
        <p:spPr>
          <a:xfrm>
            <a:off x="5286387" y="51741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29" name="object 19429"/>
          <p:cNvSpPr/>
          <p:nvPr/>
        </p:nvSpPr>
        <p:spPr>
          <a:xfrm>
            <a:off x="5286895" y="51683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30" name="object 19430"/>
          <p:cNvSpPr/>
          <p:nvPr/>
        </p:nvSpPr>
        <p:spPr>
          <a:xfrm>
            <a:off x="5286768" y="5064378"/>
            <a:ext cx="635" cy="104139"/>
          </a:xfrm>
          <a:custGeom>
            <a:avLst/>
            <a:gdLst/>
            <a:ahLst/>
            <a:cxnLst/>
            <a:rect l="l" t="t" r="r" b="b"/>
            <a:pathLst>
              <a:path w="635" h="104139">
                <a:moveTo>
                  <a:pt x="126" y="-4762"/>
                </a:moveTo>
                <a:lnTo>
                  <a:pt x="126" y="10877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31" name="object 19431"/>
          <p:cNvSpPr/>
          <p:nvPr/>
        </p:nvSpPr>
        <p:spPr>
          <a:xfrm>
            <a:off x="5286387" y="5053584"/>
            <a:ext cx="635" cy="120650"/>
          </a:xfrm>
          <a:custGeom>
            <a:avLst/>
            <a:gdLst/>
            <a:ahLst/>
            <a:cxnLst/>
            <a:rect l="l" t="t" r="r" b="b"/>
            <a:pathLst>
              <a:path w="635" h="120650">
                <a:moveTo>
                  <a:pt x="253" y="-4762"/>
                </a:moveTo>
                <a:lnTo>
                  <a:pt x="253" y="12528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32" name="object 19432"/>
          <p:cNvSpPr/>
          <p:nvPr/>
        </p:nvSpPr>
        <p:spPr>
          <a:xfrm>
            <a:off x="5287530" y="50984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33" name="object 19433"/>
          <p:cNvSpPr/>
          <p:nvPr/>
        </p:nvSpPr>
        <p:spPr>
          <a:xfrm>
            <a:off x="5287276" y="50697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34" name="object 19434"/>
          <p:cNvSpPr/>
          <p:nvPr/>
        </p:nvSpPr>
        <p:spPr>
          <a:xfrm>
            <a:off x="5288292" y="52094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35" name="object 19435"/>
          <p:cNvSpPr/>
          <p:nvPr/>
        </p:nvSpPr>
        <p:spPr>
          <a:xfrm>
            <a:off x="5289562" y="5205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36" name="object 19436"/>
          <p:cNvSpPr/>
          <p:nvPr/>
        </p:nvSpPr>
        <p:spPr>
          <a:xfrm>
            <a:off x="5289435" y="51958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37" name="object 19437"/>
          <p:cNvSpPr/>
          <p:nvPr/>
        </p:nvSpPr>
        <p:spPr>
          <a:xfrm>
            <a:off x="5289943" y="52409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38" name="object 19438"/>
          <p:cNvSpPr/>
          <p:nvPr/>
        </p:nvSpPr>
        <p:spPr>
          <a:xfrm>
            <a:off x="5290324" y="52685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39" name="object 19439"/>
          <p:cNvSpPr/>
          <p:nvPr/>
        </p:nvSpPr>
        <p:spPr>
          <a:xfrm>
            <a:off x="5290959" y="5272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40" name="object 19440"/>
          <p:cNvSpPr/>
          <p:nvPr/>
        </p:nvSpPr>
        <p:spPr>
          <a:xfrm>
            <a:off x="5291340" y="5290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41" name="object 19441"/>
          <p:cNvSpPr/>
          <p:nvPr/>
        </p:nvSpPr>
        <p:spPr>
          <a:xfrm>
            <a:off x="5291721" y="52898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42" name="object 19442"/>
          <p:cNvSpPr/>
          <p:nvPr/>
        </p:nvSpPr>
        <p:spPr>
          <a:xfrm>
            <a:off x="5291340" y="5235321"/>
            <a:ext cx="635" cy="55244"/>
          </a:xfrm>
          <a:custGeom>
            <a:avLst/>
            <a:gdLst/>
            <a:ahLst/>
            <a:cxnLst/>
            <a:rect l="l" t="t" r="r" b="b"/>
            <a:pathLst>
              <a:path w="635" h="55245">
                <a:moveTo>
                  <a:pt x="190" y="-4762"/>
                </a:moveTo>
                <a:lnTo>
                  <a:pt x="190" y="5988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43" name="object 19443"/>
          <p:cNvSpPr/>
          <p:nvPr/>
        </p:nvSpPr>
        <p:spPr>
          <a:xfrm>
            <a:off x="5290959" y="5218938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0" y="53721"/>
                </a:moveTo>
                <a:lnTo>
                  <a:pt x="0" y="0"/>
                </a:lnTo>
                <a:lnTo>
                  <a:pt x="635" y="0"/>
                </a:lnTo>
                <a:lnTo>
                  <a:pt x="635" y="163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44" name="object 19444"/>
          <p:cNvSpPr/>
          <p:nvPr/>
        </p:nvSpPr>
        <p:spPr>
          <a:xfrm>
            <a:off x="5290705" y="52047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45" name="object 19445"/>
          <p:cNvSpPr/>
          <p:nvPr/>
        </p:nvSpPr>
        <p:spPr>
          <a:xfrm>
            <a:off x="5290451" y="5198109"/>
            <a:ext cx="635" cy="70485"/>
          </a:xfrm>
          <a:custGeom>
            <a:avLst/>
            <a:gdLst/>
            <a:ahLst/>
            <a:cxnLst/>
            <a:rect l="l" t="t" r="r" b="b"/>
            <a:pathLst>
              <a:path w="635" h="70485">
                <a:moveTo>
                  <a:pt x="253" y="-4762"/>
                </a:moveTo>
                <a:lnTo>
                  <a:pt x="253" y="7524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46" name="object 19446"/>
          <p:cNvSpPr/>
          <p:nvPr/>
        </p:nvSpPr>
        <p:spPr>
          <a:xfrm>
            <a:off x="5290070" y="5175758"/>
            <a:ext cx="635" cy="65405"/>
          </a:xfrm>
          <a:custGeom>
            <a:avLst/>
            <a:gdLst/>
            <a:ahLst/>
            <a:cxnLst/>
            <a:rect l="l" t="t" r="r" b="b"/>
            <a:pathLst>
              <a:path w="635" h="65404">
                <a:moveTo>
                  <a:pt x="317" y="-4762"/>
                </a:moveTo>
                <a:lnTo>
                  <a:pt x="317" y="69913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47" name="object 19447"/>
          <p:cNvSpPr/>
          <p:nvPr/>
        </p:nvSpPr>
        <p:spPr>
          <a:xfrm>
            <a:off x="5289562" y="5171059"/>
            <a:ext cx="1270" cy="24765"/>
          </a:xfrm>
          <a:custGeom>
            <a:avLst/>
            <a:gdLst/>
            <a:ahLst/>
            <a:cxnLst/>
            <a:rect l="l" t="t" r="r" b="b"/>
            <a:pathLst>
              <a:path w="1270" h="24764">
                <a:moveTo>
                  <a:pt x="0" y="24764"/>
                </a:moveTo>
                <a:lnTo>
                  <a:pt x="0" y="0"/>
                </a:lnTo>
                <a:lnTo>
                  <a:pt x="762" y="0"/>
                </a:lnTo>
                <a:lnTo>
                  <a:pt x="762" y="46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48" name="object 19448"/>
          <p:cNvSpPr/>
          <p:nvPr/>
        </p:nvSpPr>
        <p:spPr>
          <a:xfrm>
            <a:off x="5289181" y="51675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49" name="object 19449"/>
          <p:cNvSpPr/>
          <p:nvPr/>
        </p:nvSpPr>
        <p:spPr>
          <a:xfrm>
            <a:off x="5289054" y="51605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50" name="object 19450"/>
          <p:cNvSpPr/>
          <p:nvPr/>
        </p:nvSpPr>
        <p:spPr>
          <a:xfrm>
            <a:off x="5288800" y="51480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51" name="object 19451"/>
          <p:cNvSpPr/>
          <p:nvPr/>
        </p:nvSpPr>
        <p:spPr>
          <a:xfrm>
            <a:off x="5288673" y="5138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52" name="object 19452"/>
          <p:cNvSpPr/>
          <p:nvPr/>
        </p:nvSpPr>
        <p:spPr>
          <a:xfrm>
            <a:off x="5288292" y="5122798"/>
            <a:ext cx="635" cy="86995"/>
          </a:xfrm>
          <a:custGeom>
            <a:avLst/>
            <a:gdLst/>
            <a:ahLst/>
            <a:cxnLst/>
            <a:rect l="l" t="t" r="r" b="b"/>
            <a:pathLst>
              <a:path w="635" h="86995">
                <a:moveTo>
                  <a:pt x="254" y="-4762"/>
                </a:moveTo>
                <a:lnTo>
                  <a:pt x="254" y="9137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53" name="object 19453"/>
          <p:cNvSpPr/>
          <p:nvPr/>
        </p:nvSpPr>
        <p:spPr>
          <a:xfrm>
            <a:off x="5292102" y="51860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54" name="object 19454"/>
          <p:cNvSpPr/>
          <p:nvPr/>
        </p:nvSpPr>
        <p:spPr>
          <a:xfrm>
            <a:off x="5293626" y="52720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55" name="object 19455"/>
          <p:cNvSpPr/>
          <p:nvPr/>
        </p:nvSpPr>
        <p:spPr>
          <a:xfrm>
            <a:off x="5293372" y="52602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56" name="object 19456"/>
          <p:cNvSpPr/>
          <p:nvPr/>
        </p:nvSpPr>
        <p:spPr>
          <a:xfrm>
            <a:off x="5293245" y="52402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57" name="object 19457"/>
          <p:cNvSpPr/>
          <p:nvPr/>
        </p:nvSpPr>
        <p:spPr>
          <a:xfrm>
            <a:off x="5292991" y="52339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58" name="object 19458"/>
          <p:cNvSpPr/>
          <p:nvPr/>
        </p:nvSpPr>
        <p:spPr>
          <a:xfrm>
            <a:off x="5292864" y="5199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59" name="object 19459"/>
          <p:cNvSpPr/>
          <p:nvPr/>
        </p:nvSpPr>
        <p:spPr>
          <a:xfrm>
            <a:off x="5292610" y="51760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60" name="object 19460"/>
          <p:cNvSpPr/>
          <p:nvPr/>
        </p:nvSpPr>
        <p:spPr>
          <a:xfrm>
            <a:off x="5292483" y="51548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61" name="object 19461"/>
          <p:cNvSpPr/>
          <p:nvPr/>
        </p:nvSpPr>
        <p:spPr>
          <a:xfrm>
            <a:off x="5292102" y="5141214"/>
            <a:ext cx="635" cy="45085"/>
          </a:xfrm>
          <a:custGeom>
            <a:avLst/>
            <a:gdLst/>
            <a:ahLst/>
            <a:cxnLst/>
            <a:rect l="l" t="t" r="r" b="b"/>
            <a:pathLst>
              <a:path w="635" h="45085">
                <a:moveTo>
                  <a:pt x="253" y="-4762"/>
                </a:moveTo>
                <a:lnTo>
                  <a:pt x="253" y="4959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62" name="object 19462"/>
          <p:cNvSpPr/>
          <p:nvPr/>
        </p:nvSpPr>
        <p:spPr>
          <a:xfrm>
            <a:off x="5294007" y="51323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63" name="object 19463"/>
          <p:cNvSpPr/>
          <p:nvPr/>
        </p:nvSpPr>
        <p:spPr>
          <a:xfrm>
            <a:off x="5292356" y="5119115"/>
            <a:ext cx="1905" cy="22225"/>
          </a:xfrm>
          <a:custGeom>
            <a:avLst/>
            <a:gdLst/>
            <a:ahLst/>
            <a:cxnLst/>
            <a:rect l="l" t="t" r="r" b="b"/>
            <a:pathLst>
              <a:path w="1904" h="22225">
                <a:moveTo>
                  <a:pt x="0" y="22098"/>
                </a:moveTo>
                <a:lnTo>
                  <a:pt x="0" y="0"/>
                </a:lnTo>
                <a:lnTo>
                  <a:pt x="1651" y="0"/>
                </a:lnTo>
                <a:lnTo>
                  <a:pt x="1651" y="132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64" name="object 19464"/>
          <p:cNvSpPr/>
          <p:nvPr/>
        </p:nvSpPr>
        <p:spPr>
          <a:xfrm>
            <a:off x="5288546" y="5116448"/>
            <a:ext cx="5080" cy="6350"/>
          </a:xfrm>
          <a:custGeom>
            <a:avLst/>
            <a:gdLst/>
            <a:ahLst/>
            <a:cxnLst/>
            <a:rect l="l" t="t" r="r" b="b"/>
            <a:pathLst>
              <a:path w="5079" h="6350">
                <a:moveTo>
                  <a:pt x="0" y="6350"/>
                </a:moveTo>
                <a:lnTo>
                  <a:pt x="0" y="0"/>
                </a:lnTo>
                <a:lnTo>
                  <a:pt x="4699" y="0"/>
                </a:lnTo>
                <a:lnTo>
                  <a:pt x="4699" y="26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65" name="object 19465"/>
          <p:cNvSpPr/>
          <p:nvPr/>
        </p:nvSpPr>
        <p:spPr>
          <a:xfrm>
            <a:off x="5288038" y="5069966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921" y="0"/>
                </a:lnTo>
                <a:lnTo>
                  <a:pt x="2921" y="464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66" name="object 19466"/>
          <p:cNvSpPr/>
          <p:nvPr/>
        </p:nvSpPr>
        <p:spPr>
          <a:xfrm>
            <a:off x="5287911" y="5056251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1371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67" name="object 19467"/>
          <p:cNvSpPr/>
          <p:nvPr/>
        </p:nvSpPr>
        <p:spPr>
          <a:xfrm>
            <a:off x="5287403" y="5048122"/>
            <a:ext cx="1270" cy="21590"/>
          </a:xfrm>
          <a:custGeom>
            <a:avLst/>
            <a:gdLst/>
            <a:ahLst/>
            <a:cxnLst/>
            <a:rect l="l" t="t" r="r" b="b"/>
            <a:pathLst>
              <a:path w="1270" h="21589">
                <a:moveTo>
                  <a:pt x="0" y="21589"/>
                </a:moveTo>
                <a:lnTo>
                  <a:pt x="0" y="0"/>
                </a:lnTo>
                <a:lnTo>
                  <a:pt x="1270" y="0"/>
                </a:lnTo>
                <a:lnTo>
                  <a:pt x="1270" y="8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68" name="object 19468"/>
          <p:cNvSpPr/>
          <p:nvPr/>
        </p:nvSpPr>
        <p:spPr>
          <a:xfrm>
            <a:off x="5286641" y="5038597"/>
            <a:ext cx="1905" cy="15240"/>
          </a:xfrm>
          <a:custGeom>
            <a:avLst/>
            <a:gdLst/>
            <a:ahLst/>
            <a:cxnLst/>
            <a:rect l="l" t="t" r="r" b="b"/>
            <a:pathLst>
              <a:path w="1904" h="15239">
                <a:moveTo>
                  <a:pt x="0" y="14986"/>
                </a:moveTo>
                <a:lnTo>
                  <a:pt x="0" y="0"/>
                </a:lnTo>
                <a:lnTo>
                  <a:pt x="1397" y="0"/>
                </a:lnTo>
                <a:lnTo>
                  <a:pt x="1397" y="95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69" name="object 19469"/>
          <p:cNvSpPr/>
          <p:nvPr/>
        </p:nvSpPr>
        <p:spPr>
          <a:xfrm>
            <a:off x="5286133" y="502805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05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70" name="object 19470"/>
          <p:cNvSpPr/>
          <p:nvPr/>
        </p:nvSpPr>
        <p:spPr>
          <a:xfrm>
            <a:off x="5282831" y="5024246"/>
            <a:ext cx="4445" cy="26670"/>
          </a:xfrm>
          <a:custGeom>
            <a:avLst/>
            <a:gdLst/>
            <a:ahLst/>
            <a:cxnLst/>
            <a:rect l="l" t="t" r="r" b="b"/>
            <a:pathLst>
              <a:path w="4445" h="26670">
                <a:moveTo>
                  <a:pt x="0" y="26162"/>
                </a:moveTo>
                <a:lnTo>
                  <a:pt x="0" y="0"/>
                </a:lnTo>
                <a:lnTo>
                  <a:pt x="3937" y="0"/>
                </a:lnTo>
                <a:lnTo>
                  <a:pt x="3937" y="38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71" name="object 19471"/>
          <p:cNvSpPr/>
          <p:nvPr/>
        </p:nvSpPr>
        <p:spPr>
          <a:xfrm>
            <a:off x="5281561" y="5006594"/>
            <a:ext cx="3175" cy="29209"/>
          </a:xfrm>
          <a:custGeom>
            <a:avLst/>
            <a:gdLst/>
            <a:ahLst/>
            <a:cxnLst/>
            <a:rect l="l" t="t" r="r" b="b"/>
            <a:pathLst>
              <a:path w="3175" h="29210">
                <a:moveTo>
                  <a:pt x="0" y="28828"/>
                </a:moveTo>
                <a:lnTo>
                  <a:pt x="0" y="0"/>
                </a:lnTo>
                <a:lnTo>
                  <a:pt x="3175" y="0"/>
                </a:lnTo>
                <a:lnTo>
                  <a:pt x="3175" y="176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72" name="object 19472"/>
          <p:cNvSpPr/>
          <p:nvPr/>
        </p:nvSpPr>
        <p:spPr>
          <a:xfrm>
            <a:off x="5281180" y="497205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345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73" name="object 19473"/>
          <p:cNvSpPr/>
          <p:nvPr/>
        </p:nvSpPr>
        <p:spPr>
          <a:xfrm>
            <a:off x="5280926" y="495985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21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74" name="object 19474"/>
          <p:cNvSpPr/>
          <p:nvPr/>
        </p:nvSpPr>
        <p:spPr>
          <a:xfrm>
            <a:off x="5280672" y="4955413"/>
            <a:ext cx="1270" cy="88900"/>
          </a:xfrm>
          <a:custGeom>
            <a:avLst/>
            <a:gdLst/>
            <a:ahLst/>
            <a:cxnLst/>
            <a:rect l="l" t="t" r="r" b="b"/>
            <a:pathLst>
              <a:path w="1270" h="88900">
                <a:moveTo>
                  <a:pt x="444" y="-4762"/>
                </a:moveTo>
                <a:lnTo>
                  <a:pt x="444" y="93281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75" name="object 19475"/>
          <p:cNvSpPr/>
          <p:nvPr/>
        </p:nvSpPr>
        <p:spPr>
          <a:xfrm>
            <a:off x="5280418" y="495033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76" name="object 19476"/>
          <p:cNvSpPr/>
          <p:nvPr/>
        </p:nvSpPr>
        <p:spPr>
          <a:xfrm>
            <a:off x="5280164" y="49376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77" name="object 19477"/>
          <p:cNvSpPr/>
          <p:nvPr/>
        </p:nvSpPr>
        <p:spPr>
          <a:xfrm>
            <a:off x="5280037" y="49338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78" name="object 19478"/>
          <p:cNvSpPr/>
          <p:nvPr/>
        </p:nvSpPr>
        <p:spPr>
          <a:xfrm>
            <a:off x="5279783" y="49272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79" name="object 19479"/>
          <p:cNvSpPr/>
          <p:nvPr/>
        </p:nvSpPr>
        <p:spPr>
          <a:xfrm>
            <a:off x="5278513" y="4925186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89">
                <a:moveTo>
                  <a:pt x="0" y="8382"/>
                </a:moveTo>
                <a:lnTo>
                  <a:pt x="0" y="0"/>
                </a:lnTo>
                <a:lnTo>
                  <a:pt x="1524" y="0"/>
                </a:lnTo>
                <a:lnTo>
                  <a:pt x="1524" y="20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80" name="object 19480"/>
          <p:cNvSpPr/>
          <p:nvPr/>
        </p:nvSpPr>
        <p:spPr>
          <a:xfrm>
            <a:off x="5277243" y="4921122"/>
            <a:ext cx="2540" cy="10160"/>
          </a:xfrm>
          <a:custGeom>
            <a:avLst/>
            <a:gdLst/>
            <a:ahLst/>
            <a:cxnLst/>
            <a:rect l="l" t="t" r="r" b="b"/>
            <a:pathLst>
              <a:path w="2539" h="10160">
                <a:moveTo>
                  <a:pt x="0" y="9651"/>
                </a:moveTo>
                <a:lnTo>
                  <a:pt x="0" y="0"/>
                </a:lnTo>
                <a:lnTo>
                  <a:pt x="2032" y="0"/>
                </a:lnTo>
                <a:lnTo>
                  <a:pt x="2032" y="40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81" name="object 19481"/>
          <p:cNvSpPr/>
          <p:nvPr/>
        </p:nvSpPr>
        <p:spPr>
          <a:xfrm>
            <a:off x="5276735" y="4905502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1562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82" name="object 19482"/>
          <p:cNvSpPr/>
          <p:nvPr/>
        </p:nvSpPr>
        <p:spPr>
          <a:xfrm>
            <a:off x="5276608" y="490220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83" name="object 19483"/>
          <p:cNvSpPr/>
          <p:nvPr/>
        </p:nvSpPr>
        <p:spPr>
          <a:xfrm>
            <a:off x="5276354" y="489775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84" name="object 19484"/>
          <p:cNvSpPr/>
          <p:nvPr/>
        </p:nvSpPr>
        <p:spPr>
          <a:xfrm>
            <a:off x="5275465" y="4890642"/>
            <a:ext cx="1270" cy="18415"/>
          </a:xfrm>
          <a:custGeom>
            <a:avLst/>
            <a:gdLst/>
            <a:ahLst/>
            <a:cxnLst/>
            <a:rect l="l" t="t" r="r" b="b"/>
            <a:pathLst>
              <a:path w="1270" h="18414">
                <a:moveTo>
                  <a:pt x="0" y="18414"/>
                </a:moveTo>
                <a:lnTo>
                  <a:pt x="0" y="0"/>
                </a:lnTo>
                <a:lnTo>
                  <a:pt x="1270" y="0"/>
                </a:lnTo>
                <a:lnTo>
                  <a:pt x="1270" y="71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85" name="object 19485"/>
          <p:cNvSpPr/>
          <p:nvPr/>
        </p:nvSpPr>
        <p:spPr>
          <a:xfrm>
            <a:off x="5275084" y="487705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86" name="object 19486"/>
          <p:cNvSpPr/>
          <p:nvPr/>
        </p:nvSpPr>
        <p:spPr>
          <a:xfrm>
            <a:off x="5274830" y="485432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87" name="object 19487"/>
          <p:cNvSpPr/>
          <p:nvPr/>
        </p:nvSpPr>
        <p:spPr>
          <a:xfrm>
            <a:off x="5305437" y="50954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88" name="object 19488"/>
          <p:cNvSpPr/>
          <p:nvPr/>
        </p:nvSpPr>
        <p:spPr>
          <a:xfrm>
            <a:off x="5305818" y="50300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89" name="object 19489"/>
          <p:cNvSpPr/>
          <p:nvPr/>
        </p:nvSpPr>
        <p:spPr>
          <a:xfrm>
            <a:off x="5305437" y="5017389"/>
            <a:ext cx="635" cy="78105"/>
          </a:xfrm>
          <a:custGeom>
            <a:avLst/>
            <a:gdLst/>
            <a:ahLst/>
            <a:cxnLst/>
            <a:rect l="l" t="t" r="r" b="b"/>
            <a:pathLst>
              <a:path w="635" h="78104">
                <a:moveTo>
                  <a:pt x="190" y="-4762"/>
                </a:moveTo>
                <a:lnTo>
                  <a:pt x="190" y="8286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90" name="object 19490"/>
          <p:cNvSpPr/>
          <p:nvPr/>
        </p:nvSpPr>
        <p:spPr>
          <a:xfrm>
            <a:off x="5306326" y="5111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91" name="object 19491"/>
          <p:cNvSpPr/>
          <p:nvPr/>
        </p:nvSpPr>
        <p:spPr>
          <a:xfrm>
            <a:off x="5308612" y="50813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92" name="object 19492"/>
          <p:cNvSpPr/>
          <p:nvPr/>
        </p:nvSpPr>
        <p:spPr>
          <a:xfrm>
            <a:off x="5310009" y="5068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93" name="object 19493"/>
          <p:cNvSpPr/>
          <p:nvPr/>
        </p:nvSpPr>
        <p:spPr>
          <a:xfrm>
            <a:off x="5312295" y="52293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94" name="object 19494"/>
          <p:cNvSpPr/>
          <p:nvPr/>
        </p:nvSpPr>
        <p:spPr>
          <a:xfrm>
            <a:off x="5313184" y="52604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95" name="object 19495"/>
          <p:cNvSpPr/>
          <p:nvPr/>
        </p:nvSpPr>
        <p:spPr>
          <a:xfrm>
            <a:off x="5313057" y="52208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96" name="object 19496"/>
          <p:cNvSpPr/>
          <p:nvPr/>
        </p:nvSpPr>
        <p:spPr>
          <a:xfrm>
            <a:off x="5312803" y="51969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97" name="object 19497"/>
          <p:cNvSpPr/>
          <p:nvPr/>
        </p:nvSpPr>
        <p:spPr>
          <a:xfrm>
            <a:off x="5313565" y="51941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98" name="object 19498"/>
          <p:cNvSpPr/>
          <p:nvPr/>
        </p:nvSpPr>
        <p:spPr>
          <a:xfrm>
            <a:off x="5313057" y="5184140"/>
            <a:ext cx="635" cy="13335"/>
          </a:xfrm>
          <a:custGeom>
            <a:avLst/>
            <a:gdLst/>
            <a:ahLst/>
            <a:cxnLst/>
            <a:rect l="l" t="t" r="r" b="b"/>
            <a:pathLst>
              <a:path w="635" h="13335">
                <a:moveTo>
                  <a:pt x="0" y="12826"/>
                </a:moveTo>
                <a:lnTo>
                  <a:pt x="0" y="0"/>
                </a:lnTo>
                <a:lnTo>
                  <a:pt x="635" y="0"/>
                </a:lnTo>
                <a:lnTo>
                  <a:pt x="635" y="100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499" name="object 19499"/>
          <p:cNvSpPr/>
          <p:nvPr/>
        </p:nvSpPr>
        <p:spPr>
          <a:xfrm>
            <a:off x="5314327" y="53501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00" name="object 19500"/>
          <p:cNvSpPr/>
          <p:nvPr/>
        </p:nvSpPr>
        <p:spPr>
          <a:xfrm>
            <a:off x="5314200" y="52838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01" name="object 19501"/>
          <p:cNvSpPr/>
          <p:nvPr/>
        </p:nvSpPr>
        <p:spPr>
          <a:xfrm>
            <a:off x="5314962" y="53030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02" name="object 19502"/>
          <p:cNvSpPr/>
          <p:nvPr/>
        </p:nvSpPr>
        <p:spPr>
          <a:xfrm>
            <a:off x="5314708" y="52671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03" name="object 19503"/>
          <p:cNvSpPr/>
          <p:nvPr/>
        </p:nvSpPr>
        <p:spPr>
          <a:xfrm>
            <a:off x="5314327" y="5243957"/>
            <a:ext cx="635" cy="40005"/>
          </a:xfrm>
          <a:custGeom>
            <a:avLst/>
            <a:gdLst/>
            <a:ahLst/>
            <a:cxnLst/>
            <a:rect l="l" t="t" r="r" b="b"/>
            <a:pathLst>
              <a:path w="635" h="40004">
                <a:moveTo>
                  <a:pt x="0" y="39877"/>
                </a:moveTo>
                <a:lnTo>
                  <a:pt x="0" y="0"/>
                </a:lnTo>
                <a:lnTo>
                  <a:pt x="508" y="0"/>
                </a:lnTo>
                <a:lnTo>
                  <a:pt x="508" y="232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04" name="object 19504"/>
          <p:cNvSpPr/>
          <p:nvPr/>
        </p:nvSpPr>
        <p:spPr>
          <a:xfrm>
            <a:off x="5313946" y="5225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05" name="object 19505"/>
          <p:cNvSpPr/>
          <p:nvPr/>
        </p:nvSpPr>
        <p:spPr>
          <a:xfrm>
            <a:off x="5315343" y="52470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06" name="object 19506"/>
          <p:cNvSpPr/>
          <p:nvPr/>
        </p:nvSpPr>
        <p:spPr>
          <a:xfrm>
            <a:off x="5315724" y="52736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07" name="object 19507"/>
          <p:cNvSpPr/>
          <p:nvPr/>
        </p:nvSpPr>
        <p:spPr>
          <a:xfrm>
            <a:off x="5316105" y="5259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08" name="object 19508"/>
          <p:cNvSpPr/>
          <p:nvPr/>
        </p:nvSpPr>
        <p:spPr>
          <a:xfrm>
            <a:off x="5316867" y="52858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09" name="object 19509"/>
          <p:cNvSpPr/>
          <p:nvPr/>
        </p:nvSpPr>
        <p:spPr>
          <a:xfrm>
            <a:off x="5317629" y="53500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10" name="object 19510"/>
          <p:cNvSpPr/>
          <p:nvPr/>
        </p:nvSpPr>
        <p:spPr>
          <a:xfrm>
            <a:off x="5318137" y="53422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11" name="object 19511"/>
          <p:cNvSpPr/>
          <p:nvPr/>
        </p:nvSpPr>
        <p:spPr>
          <a:xfrm>
            <a:off x="5318899" y="5414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12" name="object 19512"/>
          <p:cNvSpPr/>
          <p:nvPr/>
        </p:nvSpPr>
        <p:spPr>
          <a:xfrm>
            <a:off x="5319280" y="54009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13" name="object 19513"/>
          <p:cNvSpPr/>
          <p:nvPr/>
        </p:nvSpPr>
        <p:spPr>
          <a:xfrm>
            <a:off x="5319026" y="5387340"/>
            <a:ext cx="635" cy="27940"/>
          </a:xfrm>
          <a:custGeom>
            <a:avLst/>
            <a:gdLst/>
            <a:ahLst/>
            <a:cxnLst/>
            <a:rect l="l" t="t" r="r" b="b"/>
            <a:pathLst>
              <a:path w="635" h="27939">
                <a:moveTo>
                  <a:pt x="0" y="27432"/>
                </a:moveTo>
                <a:lnTo>
                  <a:pt x="0" y="0"/>
                </a:lnTo>
                <a:lnTo>
                  <a:pt x="381" y="0"/>
                </a:lnTo>
                <a:lnTo>
                  <a:pt x="381" y="135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14" name="object 19514"/>
          <p:cNvSpPr/>
          <p:nvPr/>
        </p:nvSpPr>
        <p:spPr>
          <a:xfrm>
            <a:off x="5318772" y="5377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15" name="object 19515"/>
          <p:cNvSpPr/>
          <p:nvPr/>
        </p:nvSpPr>
        <p:spPr>
          <a:xfrm>
            <a:off x="5319661" y="53696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16" name="object 19516"/>
          <p:cNvSpPr/>
          <p:nvPr/>
        </p:nvSpPr>
        <p:spPr>
          <a:xfrm>
            <a:off x="5320296" y="5384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17" name="object 19517"/>
          <p:cNvSpPr/>
          <p:nvPr/>
        </p:nvSpPr>
        <p:spPr>
          <a:xfrm>
            <a:off x="5320042" y="53595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18" name="object 19518"/>
          <p:cNvSpPr/>
          <p:nvPr/>
        </p:nvSpPr>
        <p:spPr>
          <a:xfrm>
            <a:off x="5319788" y="5351526"/>
            <a:ext cx="635" cy="18415"/>
          </a:xfrm>
          <a:custGeom>
            <a:avLst/>
            <a:gdLst/>
            <a:ahLst/>
            <a:cxnLst/>
            <a:rect l="l" t="t" r="r" b="b"/>
            <a:pathLst>
              <a:path w="635" h="18414">
                <a:moveTo>
                  <a:pt x="0" y="18161"/>
                </a:moveTo>
                <a:lnTo>
                  <a:pt x="0" y="0"/>
                </a:lnTo>
                <a:lnTo>
                  <a:pt x="381" y="0"/>
                </a:lnTo>
                <a:lnTo>
                  <a:pt x="381" y="80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19" name="object 19519"/>
          <p:cNvSpPr/>
          <p:nvPr/>
        </p:nvSpPr>
        <p:spPr>
          <a:xfrm>
            <a:off x="5319026" y="5344033"/>
            <a:ext cx="1270" cy="34290"/>
          </a:xfrm>
          <a:custGeom>
            <a:avLst/>
            <a:gdLst/>
            <a:ahLst/>
            <a:cxnLst/>
            <a:rect l="l" t="t" r="r" b="b"/>
            <a:pathLst>
              <a:path w="1270" h="34289">
                <a:moveTo>
                  <a:pt x="0" y="33782"/>
                </a:moveTo>
                <a:lnTo>
                  <a:pt x="0" y="0"/>
                </a:lnTo>
                <a:lnTo>
                  <a:pt x="1016" y="0"/>
                </a:lnTo>
                <a:lnTo>
                  <a:pt x="1016" y="74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20" name="object 19520"/>
          <p:cNvSpPr/>
          <p:nvPr/>
        </p:nvSpPr>
        <p:spPr>
          <a:xfrm>
            <a:off x="5318518" y="5332095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508" y="-4762"/>
                </a:moveTo>
                <a:lnTo>
                  <a:pt x="508" y="105092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21" name="object 19521"/>
          <p:cNvSpPr/>
          <p:nvPr/>
        </p:nvSpPr>
        <p:spPr>
          <a:xfrm>
            <a:off x="5318264" y="5324602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79">
                <a:moveTo>
                  <a:pt x="0" y="17652"/>
                </a:moveTo>
                <a:lnTo>
                  <a:pt x="0" y="0"/>
                </a:lnTo>
                <a:lnTo>
                  <a:pt x="762" y="0"/>
                </a:lnTo>
                <a:lnTo>
                  <a:pt x="762" y="74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22" name="object 19522"/>
          <p:cNvSpPr/>
          <p:nvPr/>
        </p:nvSpPr>
        <p:spPr>
          <a:xfrm>
            <a:off x="5318010" y="5320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23" name="object 19523"/>
          <p:cNvSpPr/>
          <p:nvPr/>
        </p:nvSpPr>
        <p:spPr>
          <a:xfrm>
            <a:off x="5317756" y="5314315"/>
            <a:ext cx="635" cy="36195"/>
          </a:xfrm>
          <a:custGeom>
            <a:avLst/>
            <a:gdLst/>
            <a:ahLst/>
            <a:cxnLst/>
            <a:rect l="l" t="t" r="r" b="b"/>
            <a:pathLst>
              <a:path w="635" h="36195">
                <a:moveTo>
                  <a:pt x="0" y="35687"/>
                </a:moveTo>
                <a:lnTo>
                  <a:pt x="0" y="0"/>
                </a:lnTo>
                <a:lnTo>
                  <a:pt x="508" y="0"/>
                </a:lnTo>
                <a:lnTo>
                  <a:pt x="508" y="6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24" name="object 19524"/>
          <p:cNvSpPr/>
          <p:nvPr/>
        </p:nvSpPr>
        <p:spPr>
          <a:xfrm>
            <a:off x="5317375" y="53033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25" name="object 19525"/>
          <p:cNvSpPr/>
          <p:nvPr/>
        </p:nvSpPr>
        <p:spPr>
          <a:xfrm>
            <a:off x="5317248" y="52682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26" name="object 19526"/>
          <p:cNvSpPr/>
          <p:nvPr/>
        </p:nvSpPr>
        <p:spPr>
          <a:xfrm>
            <a:off x="5316994" y="5260340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526"/>
                </a:moveTo>
                <a:lnTo>
                  <a:pt x="0" y="0"/>
                </a:lnTo>
                <a:lnTo>
                  <a:pt x="508" y="0"/>
                </a:lnTo>
                <a:lnTo>
                  <a:pt x="508" y="78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27" name="object 19527"/>
          <p:cNvSpPr/>
          <p:nvPr/>
        </p:nvSpPr>
        <p:spPr>
          <a:xfrm>
            <a:off x="5316613" y="52443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28" name="object 19528"/>
          <p:cNvSpPr/>
          <p:nvPr/>
        </p:nvSpPr>
        <p:spPr>
          <a:xfrm>
            <a:off x="5316486" y="5239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29" name="object 19529"/>
          <p:cNvSpPr/>
          <p:nvPr/>
        </p:nvSpPr>
        <p:spPr>
          <a:xfrm>
            <a:off x="5316232" y="5238115"/>
            <a:ext cx="635" cy="22225"/>
          </a:xfrm>
          <a:custGeom>
            <a:avLst/>
            <a:gdLst/>
            <a:ahLst/>
            <a:cxnLst/>
            <a:rect l="l" t="t" r="r" b="b"/>
            <a:pathLst>
              <a:path w="635" h="22225">
                <a:moveTo>
                  <a:pt x="0" y="21844"/>
                </a:moveTo>
                <a:lnTo>
                  <a:pt x="0" y="0"/>
                </a:lnTo>
                <a:lnTo>
                  <a:pt x="508" y="0"/>
                </a:lnTo>
                <a:lnTo>
                  <a:pt x="508" y="16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30" name="object 19530"/>
          <p:cNvSpPr/>
          <p:nvPr/>
        </p:nvSpPr>
        <p:spPr>
          <a:xfrm>
            <a:off x="5315851" y="5225288"/>
            <a:ext cx="635" cy="48895"/>
          </a:xfrm>
          <a:custGeom>
            <a:avLst/>
            <a:gdLst/>
            <a:ahLst/>
            <a:cxnLst/>
            <a:rect l="l" t="t" r="r" b="b"/>
            <a:pathLst>
              <a:path w="635" h="48895">
                <a:moveTo>
                  <a:pt x="0" y="48387"/>
                </a:moveTo>
                <a:lnTo>
                  <a:pt x="0" y="0"/>
                </a:lnTo>
                <a:lnTo>
                  <a:pt x="635" y="0"/>
                </a:lnTo>
                <a:lnTo>
                  <a:pt x="635" y="128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31" name="object 19531"/>
          <p:cNvSpPr/>
          <p:nvPr/>
        </p:nvSpPr>
        <p:spPr>
          <a:xfrm>
            <a:off x="5315470" y="5219191"/>
            <a:ext cx="635" cy="27940"/>
          </a:xfrm>
          <a:custGeom>
            <a:avLst/>
            <a:gdLst/>
            <a:ahLst/>
            <a:cxnLst/>
            <a:rect l="l" t="t" r="r" b="b"/>
            <a:pathLst>
              <a:path w="635" h="27939">
                <a:moveTo>
                  <a:pt x="0" y="27812"/>
                </a:moveTo>
                <a:lnTo>
                  <a:pt x="0" y="0"/>
                </a:lnTo>
                <a:lnTo>
                  <a:pt x="635" y="0"/>
                </a:lnTo>
                <a:lnTo>
                  <a:pt x="635" y="609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32" name="object 19532"/>
          <p:cNvSpPr/>
          <p:nvPr/>
        </p:nvSpPr>
        <p:spPr>
          <a:xfrm>
            <a:off x="5314327" y="5208904"/>
            <a:ext cx="1905" cy="17145"/>
          </a:xfrm>
          <a:custGeom>
            <a:avLst/>
            <a:gdLst/>
            <a:ahLst/>
            <a:cxnLst/>
            <a:rect l="l" t="t" r="r" b="b"/>
            <a:pathLst>
              <a:path w="1904" h="17145">
                <a:moveTo>
                  <a:pt x="0" y="16890"/>
                </a:moveTo>
                <a:lnTo>
                  <a:pt x="0" y="0"/>
                </a:lnTo>
                <a:lnTo>
                  <a:pt x="1397" y="0"/>
                </a:lnTo>
                <a:lnTo>
                  <a:pt x="1397" y="102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33" name="object 19533"/>
          <p:cNvSpPr/>
          <p:nvPr/>
        </p:nvSpPr>
        <p:spPr>
          <a:xfrm>
            <a:off x="5322582" y="5319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34" name="object 19534"/>
          <p:cNvSpPr/>
          <p:nvPr/>
        </p:nvSpPr>
        <p:spPr>
          <a:xfrm>
            <a:off x="5323344" y="53912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35" name="object 19535"/>
          <p:cNvSpPr/>
          <p:nvPr/>
        </p:nvSpPr>
        <p:spPr>
          <a:xfrm>
            <a:off x="5323725" y="53907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36" name="object 19536"/>
          <p:cNvSpPr/>
          <p:nvPr/>
        </p:nvSpPr>
        <p:spPr>
          <a:xfrm>
            <a:off x="5324106" y="5378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37" name="object 19537"/>
          <p:cNvSpPr/>
          <p:nvPr/>
        </p:nvSpPr>
        <p:spPr>
          <a:xfrm>
            <a:off x="5323852" y="5365241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526"/>
                </a:moveTo>
                <a:lnTo>
                  <a:pt x="0" y="0"/>
                </a:lnTo>
                <a:lnTo>
                  <a:pt x="381" y="0"/>
                </a:lnTo>
                <a:lnTo>
                  <a:pt x="381" y="134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38" name="object 19538"/>
          <p:cNvSpPr/>
          <p:nvPr/>
        </p:nvSpPr>
        <p:spPr>
          <a:xfrm>
            <a:off x="5323471" y="5352541"/>
            <a:ext cx="635" cy="38735"/>
          </a:xfrm>
          <a:custGeom>
            <a:avLst/>
            <a:gdLst/>
            <a:ahLst/>
            <a:cxnLst/>
            <a:rect l="l" t="t" r="r" b="b"/>
            <a:pathLst>
              <a:path w="635" h="38735">
                <a:moveTo>
                  <a:pt x="0" y="38735"/>
                </a:moveTo>
                <a:lnTo>
                  <a:pt x="0" y="0"/>
                </a:lnTo>
                <a:lnTo>
                  <a:pt x="508" y="0"/>
                </a:lnTo>
                <a:lnTo>
                  <a:pt x="508" y="127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39" name="object 19539"/>
          <p:cNvSpPr/>
          <p:nvPr/>
        </p:nvSpPr>
        <p:spPr>
          <a:xfrm>
            <a:off x="5324487" y="53338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40" name="object 19540"/>
          <p:cNvSpPr/>
          <p:nvPr/>
        </p:nvSpPr>
        <p:spPr>
          <a:xfrm>
            <a:off x="5323725" y="5324094"/>
            <a:ext cx="1270" cy="28575"/>
          </a:xfrm>
          <a:custGeom>
            <a:avLst/>
            <a:gdLst/>
            <a:ahLst/>
            <a:cxnLst/>
            <a:rect l="l" t="t" r="r" b="b"/>
            <a:pathLst>
              <a:path w="1270" h="28575">
                <a:moveTo>
                  <a:pt x="0" y="28448"/>
                </a:moveTo>
                <a:lnTo>
                  <a:pt x="0" y="0"/>
                </a:lnTo>
                <a:lnTo>
                  <a:pt x="889" y="0"/>
                </a:lnTo>
                <a:lnTo>
                  <a:pt x="889" y="97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41" name="object 19541"/>
          <p:cNvSpPr/>
          <p:nvPr/>
        </p:nvSpPr>
        <p:spPr>
          <a:xfrm>
            <a:off x="5323090" y="53028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42" name="object 19542"/>
          <p:cNvSpPr/>
          <p:nvPr/>
        </p:nvSpPr>
        <p:spPr>
          <a:xfrm>
            <a:off x="5322963" y="52918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43" name="object 19543"/>
          <p:cNvSpPr/>
          <p:nvPr/>
        </p:nvSpPr>
        <p:spPr>
          <a:xfrm>
            <a:off x="5322709" y="5287136"/>
            <a:ext cx="635" cy="32384"/>
          </a:xfrm>
          <a:custGeom>
            <a:avLst/>
            <a:gdLst/>
            <a:ahLst/>
            <a:cxnLst/>
            <a:rect l="l" t="t" r="r" b="b"/>
            <a:pathLst>
              <a:path w="635" h="32385">
                <a:moveTo>
                  <a:pt x="0" y="32003"/>
                </a:moveTo>
                <a:lnTo>
                  <a:pt x="0" y="0"/>
                </a:lnTo>
                <a:lnTo>
                  <a:pt x="635" y="0"/>
                </a:lnTo>
                <a:lnTo>
                  <a:pt x="635" y="46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44" name="object 19544"/>
          <p:cNvSpPr/>
          <p:nvPr/>
        </p:nvSpPr>
        <p:spPr>
          <a:xfrm>
            <a:off x="5322328" y="52732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45" name="object 19545"/>
          <p:cNvSpPr/>
          <p:nvPr/>
        </p:nvSpPr>
        <p:spPr>
          <a:xfrm>
            <a:off x="5322201" y="52720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46" name="object 19546"/>
          <p:cNvSpPr/>
          <p:nvPr/>
        </p:nvSpPr>
        <p:spPr>
          <a:xfrm>
            <a:off x="5321947" y="52613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47" name="object 19547"/>
          <p:cNvSpPr/>
          <p:nvPr/>
        </p:nvSpPr>
        <p:spPr>
          <a:xfrm>
            <a:off x="5321820" y="5253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48" name="object 19548"/>
          <p:cNvSpPr/>
          <p:nvPr/>
        </p:nvSpPr>
        <p:spPr>
          <a:xfrm>
            <a:off x="5321566" y="52454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49" name="object 19549"/>
          <p:cNvSpPr/>
          <p:nvPr/>
        </p:nvSpPr>
        <p:spPr>
          <a:xfrm>
            <a:off x="5321439" y="5240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50" name="object 19550"/>
          <p:cNvSpPr/>
          <p:nvPr/>
        </p:nvSpPr>
        <p:spPr>
          <a:xfrm>
            <a:off x="5321185" y="5233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51" name="object 19551"/>
          <p:cNvSpPr/>
          <p:nvPr/>
        </p:nvSpPr>
        <p:spPr>
          <a:xfrm>
            <a:off x="5321058" y="52232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52" name="object 19552"/>
          <p:cNvSpPr/>
          <p:nvPr/>
        </p:nvSpPr>
        <p:spPr>
          <a:xfrm>
            <a:off x="5320804" y="5210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53" name="object 19553"/>
          <p:cNvSpPr/>
          <p:nvPr/>
        </p:nvSpPr>
        <p:spPr>
          <a:xfrm>
            <a:off x="5320677" y="52062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54" name="object 19554"/>
          <p:cNvSpPr/>
          <p:nvPr/>
        </p:nvSpPr>
        <p:spPr>
          <a:xfrm>
            <a:off x="5314962" y="5182489"/>
            <a:ext cx="6350" cy="26670"/>
          </a:xfrm>
          <a:custGeom>
            <a:avLst/>
            <a:gdLst/>
            <a:ahLst/>
            <a:cxnLst/>
            <a:rect l="l" t="t" r="r" b="b"/>
            <a:pathLst>
              <a:path w="6350" h="26670">
                <a:moveTo>
                  <a:pt x="0" y="26415"/>
                </a:moveTo>
                <a:lnTo>
                  <a:pt x="0" y="0"/>
                </a:lnTo>
                <a:lnTo>
                  <a:pt x="5842" y="0"/>
                </a:lnTo>
                <a:lnTo>
                  <a:pt x="5842" y="237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55" name="object 19555"/>
          <p:cNvSpPr/>
          <p:nvPr/>
        </p:nvSpPr>
        <p:spPr>
          <a:xfrm>
            <a:off x="5313311" y="5174488"/>
            <a:ext cx="5080" cy="10160"/>
          </a:xfrm>
          <a:custGeom>
            <a:avLst/>
            <a:gdLst/>
            <a:ahLst/>
            <a:cxnLst/>
            <a:rect l="l" t="t" r="r" b="b"/>
            <a:pathLst>
              <a:path w="5079" h="10160">
                <a:moveTo>
                  <a:pt x="0" y="9651"/>
                </a:moveTo>
                <a:lnTo>
                  <a:pt x="0" y="0"/>
                </a:lnTo>
                <a:lnTo>
                  <a:pt x="4572" y="0"/>
                </a:lnTo>
                <a:lnTo>
                  <a:pt x="4572" y="80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56" name="object 19556"/>
          <p:cNvSpPr/>
          <p:nvPr/>
        </p:nvSpPr>
        <p:spPr>
          <a:xfrm>
            <a:off x="5312676" y="5157723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921" y="0"/>
                </a:lnTo>
                <a:lnTo>
                  <a:pt x="2921" y="167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57" name="object 19557"/>
          <p:cNvSpPr/>
          <p:nvPr/>
        </p:nvSpPr>
        <p:spPr>
          <a:xfrm>
            <a:off x="5312422" y="5154295"/>
            <a:ext cx="1905" cy="75565"/>
          </a:xfrm>
          <a:custGeom>
            <a:avLst/>
            <a:gdLst/>
            <a:ahLst/>
            <a:cxnLst/>
            <a:rect l="l" t="t" r="r" b="b"/>
            <a:pathLst>
              <a:path w="1904" h="75564">
                <a:moveTo>
                  <a:pt x="0" y="75057"/>
                </a:moveTo>
                <a:lnTo>
                  <a:pt x="0" y="0"/>
                </a:lnTo>
                <a:lnTo>
                  <a:pt x="1778" y="0"/>
                </a:lnTo>
                <a:lnTo>
                  <a:pt x="1778" y="3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58" name="object 19558"/>
          <p:cNvSpPr/>
          <p:nvPr/>
        </p:nvSpPr>
        <p:spPr>
          <a:xfrm>
            <a:off x="5312041" y="513880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270" y="0"/>
                </a:lnTo>
                <a:lnTo>
                  <a:pt x="1270" y="154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59" name="object 19559"/>
          <p:cNvSpPr/>
          <p:nvPr/>
        </p:nvSpPr>
        <p:spPr>
          <a:xfrm>
            <a:off x="5311914" y="513384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60" name="object 19560"/>
          <p:cNvSpPr/>
          <p:nvPr/>
        </p:nvSpPr>
        <p:spPr>
          <a:xfrm>
            <a:off x="5311660" y="5126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61" name="object 19561"/>
          <p:cNvSpPr/>
          <p:nvPr/>
        </p:nvSpPr>
        <p:spPr>
          <a:xfrm>
            <a:off x="5311533" y="51197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62" name="object 19562"/>
          <p:cNvSpPr/>
          <p:nvPr/>
        </p:nvSpPr>
        <p:spPr>
          <a:xfrm>
            <a:off x="5329440" y="5245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63" name="object 19563"/>
          <p:cNvSpPr/>
          <p:nvPr/>
        </p:nvSpPr>
        <p:spPr>
          <a:xfrm>
            <a:off x="5330964" y="52890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64" name="object 19564"/>
          <p:cNvSpPr/>
          <p:nvPr/>
        </p:nvSpPr>
        <p:spPr>
          <a:xfrm>
            <a:off x="5332615" y="53373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65" name="object 19565"/>
          <p:cNvSpPr/>
          <p:nvPr/>
        </p:nvSpPr>
        <p:spPr>
          <a:xfrm>
            <a:off x="5332488" y="53233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66" name="object 19566"/>
          <p:cNvSpPr/>
          <p:nvPr/>
        </p:nvSpPr>
        <p:spPr>
          <a:xfrm>
            <a:off x="5332234" y="52998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67" name="object 19567"/>
          <p:cNvSpPr/>
          <p:nvPr/>
        </p:nvSpPr>
        <p:spPr>
          <a:xfrm>
            <a:off x="5332107" y="52868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68" name="object 19568"/>
          <p:cNvSpPr/>
          <p:nvPr/>
        </p:nvSpPr>
        <p:spPr>
          <a:xfrm>
            <a:off x="5331853" y="52736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69" name="object 19569"/>
          <p:cNvSpPr/>
          <p:nvPr/>
        </p:nvSpPr>
        <p:spPr>
          <a:xfrm>
            <a:off x="5331726" y="52612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70" name="object 19570"/>
          <p:cNvSpPr/>
          <p:nvPr/>
        </p:nvSpPr>
        <p:spPr>
          <a:xfrm>
            <a:off x="5331472" y="5247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71" name="object 19571"/>
          <p:cNvSpPr/>
          <p:nvPr/>
        </p:nvSpPr>
        <p:spPr>
          <a:xfrm>
            <a:off x="5331345" y="5231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72" name="object 19572"/>
          <p:cNvSpPr/>
          <p:nvPr/>
        </p:nvSpPr>
        <p:spPr>
          <a:xfrm>
            <a:off x="5331091" y="5224017"/>
            <a:ext cx="635" cy="65405"/>
          </a:xfrm>
          <a:custGeom>
            <a:avLst/>
            <a:gdLst/>
            <a:ahLst/>
            <a:cxnLst/>
            <a:rect l="l" t="t" r="r" b="b"/>
            <a:pathLst>
              <a:path w="635" h="65404">
                <a:moveTo>
                  <a:pt x="190" y="-4762"/>
                </a:moveTo>
                <a:lnTo>
                  <a:pt x="190" y="6978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73" name="object 19573"/>
          <p:cNvSpPr/>
          <p:nvPr/>
        </p:nvSpPr>
        <p:spPr>
          <a:xfrm>
            <a:off x="5333377" y="52812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74" name="object 19574"/>
          <p:cNvSpPr/>
          <p:nvPr/>
        </p:nvSpPr>
        <p:spPr>
          <a:xfrm>
            <a:off x="5333250" y="52458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75" name="object 19575"/>
          <p:cNvSpPr/>
          <p:nvPr/>
        </p:nvSpPr>
        <p:spPr>
          <a:xfrm>
            <a:off x="5334393" y="52773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76" name="object 19576"/>
          <p:cNvSpPr/>
          <p:nvPr/>
        </p:nvSpPr>
        <p:spPr>
          <a:xfrm>
            <a:off x="5334774" y="53033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77" name="object 19577"/>
          <p:cNvSpPr/>
          <p:nvPr/>
        </p:nvSpPr>
        <p:spPr>
          <a:xfrm>
            <a:off x="5335155" y="52978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78" name="object 19578"/>
          <p:cNvSpPr/>
          <p:nvPr/>
        </p:nvSpPr>
        <p:spPr>
          <a:xfrm>
            <a:off x="5335917" y="53680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79" name="object 19579"/>
          <p:cNvSpPr/>
          <p:nvPr/>
        </p:nvSpPr>
        <p:spPr>
          <a:xfrm>
            <a:off x="5336679" y="53916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80" name="object 19580"/>
          <p:cNvSpPr/>
          <p:nvPr/>
        </p:nvSpPr>
        <p:spPr>
          <a:xfrm>
            <a:off x="5337060" y="53859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81" name="object 19581"/>
          <p:cNvSpPr/>
          <p:nvPr/>
        </p:nvSpPr>
        <p:spPr>
          <a:xfrm>
            <a:off x="5336806" y="5363717"/>
            <a:ext cx="635" cy="27940"/>
          </a:xfrm>
          <a:custGeom>
            <a:avLst/>
            <a:gdLst/>
            <a:ahLst/>
            <a:cxnLst/>
            <a:rect l="l" t="t" r="r" b="b"/>
            <a:pathLst>
              <a:path w="635" h="27939">
                <a:moveTo>
                  <a:pt x="0" y="27939"/>
                </a:moveTo>
                <a:lnTo>
                  <a:pt x="0" y="0"/>
                </a:lnTo>
                <a:lnTo>
                  <a:pt x="381" y="0"/>
                </a:lnTo>
                <a:lnTo>
                  <a:pt x="381" y="222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82" name="object 19582"/>
          <p:cNvSpPr/>
          <p:nvPr/>
        </p:nvSpPr>
        <p:spPr>
          <a:xfrm>
            <a:off x="5336425" y="53560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83" name="object 19583"/>
          <p:cNvSpPr/>
          <p:nvPr/>
        </p:nvSpPr>
        <p:spPr>
          <a:xfrm>
            <a:off x="5336298" y="5339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84" name="object 19584"/>
          <p:cNvSpPr/>
          <p:nvPr/>
        </p:nvSpPr>
        <p:spPr>
          <a:xfrm>
            <a:off x="5336044" y="5337302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0734"/>
                </a:moveTo>
                <a:lnTo>
                  <a:pt x="0" y="0"/>
                </a:lnTo>
                <a:lnTo>
                  <a:pt x="508" y="0"/>
                </a:lnTo>
                <a:lnTo>
                  <a:pt x="508" y="24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85" name="object 19585"/>
          <p:cNvSpPr/>
          <p:nvPr/>
        </p:nvSpPr>
        <p:spPr>
          <a:xfrm>
            <a:off x="5337441" y="53289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86" name="object 19586"/>
          <p:cNvSpPr/>
          <p:nvPr/>
        </p:nvSpPr>
        <p:spPr>
          <a:xfrm>
            <a:off x="5336298" y="5318886"/>
            <a:ext cx="1270" cy="18415"/>
          </a:xfrm>
          <a:custGeom>
            <a:avLst/>
            <a:gdLst/>
            <a:ahLst/>
            <a:cxnLst/>
            <a:rect l="l" t="t" r="r" b="b"/>
            <a:pathLst>
              <a:path w="1270" h="18414">
                <a:moveTo>
                  <a:pt x="0" y="18414"/>
                </a:moveTo>
                <a:lnTo>
                  <a:pt x="0" y="0"/>
                </a:lnTo>
                <a:lnTo>
                  <a:pt x="1270" y="0"/>
                </a:lnTo>
                <a:lnTo>
                  <a:pt x="1270" y="100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87" name="object 19587"/>
          <p:cNvSpPr/>
          <p:nvPr/>
        </p:nvSpPr>
        <p:spPr>
          <a:xfrm>
            <a:off x="5335663" y="529996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89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88" name="object 19588"/>
          <p:cNvSpPr/>
          <p:nvPr/>
        </p:nvSpPr>
        <p:spPr>
          <a:xfrm>
            <a:off x="5335536" y="528802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89" name="object 19589"/>
          <p:cNvSpPr/>
          <p:nvPr/>
        </p:nvSpPr>
        <p:spPr>
          <a:xfrm>
            <a:off x="5335282" y="5274690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3113"/>
                </a:moveTo>
                <a:lnTo>
                  <a:pt x="0" y="0"/>
                </a:lnTo>
                <a:lnTo>
                  <a:pt x="635" y="0"/>
                </a:lnTo>
                <a:lnTo>
                  <a:pt x="635" y="13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90" name="object 19590"/>
          <p:cNvSpPr/>
          <p:nvPr/>
        </p:nvSpPr>
        <p:spPr>
          <a:xfrm>
            <a:off x="5334901" y="5271389"/>
            <a:ext cx="635" cy="32384"/>
          </a:xfrm>
          <a:custGeom>
            <a:avLst/>
            <a:gdLst/>
            <a:ahLst/>
            <a:cxnLst/>
            <a:rect l="l" t="t" r="r" b="b"/>
            <a:pathLst>
              <a:path w="635" h="32385">
                <a:moveTo>
                  <a:pt x="0" y="32003"/>
                </a:moveTo>
                <a:lnTo>
                  <a:pt x="0" y="0"/>
                </a:lnTo>
                <a:lnTo>
                  <a:pt x="635" y="0"/>
                </a:lnTo>
                <a:lnTo>
                  <a:pt x="635" y="33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91" name="object 19591"/>
          <p:cNvSpPr/>
          <p:nvPr/>
        </p:nvSpPr>
        <p:spPr>
          <a:xfrm>
            <a:off x="5334520" y="5263007"/>
            <a:ext cx="1270" cy="14604"/>
          </a:xfrm>
          <a:custGeom>
            <a:avLst/>
            <a:gdLst/>
            <a:ahLst/>
            <a:cxnLst/>
            <a:rect l="l" t="t" r="r" b="b"/>
            <a:pathLst>
              <a:path w="1270" h="14604">
                <a:moveTo>
                  <a:pt x="0" y="14350"/>
                </a:moveTo>
                <a:lnTo>
                  <a:pt x="0" y="0"/>
                </a:lnTo>
                <a:lnTo>
                  <a:pt x="762" y="0"/>
                </a:lnTo>
                <a:lnTo>
                  <a:pt x="762" y="838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92" name="object 19592"/>
          <p:cNvSpPr/>
          <p:nvPr/>
        </p:nvSpPr>
        <p:spPr>
          <a:xfrm>
            <a:off x="5338965" y="53232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93" name="object 19593"/>
          <p:cNvSpPr/>
          <p:nvPr/>
        </p:nvSpPr>
        <p:spPr>
          <a:xfrm>
            <a:off x="5339727" y="53296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94" name="object 19594"/>
          <p:cNvSpPr/>
          <p:nvPr/>
        </p:nvSpPr>
        <p:spPr>
          <a:xfrm>
            <a:off x="5340235" y="53860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95" name="object 19595"/>
          <p:cNvSpPr/>
          <p:nvPr/>
        </p:nvSpPr>
        <p:spPr>
          <a:xfrm>
            <a:off x="5340997" y="53616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96" name="object 19596"/>
          <p:cNvSpPr/>
          <p:nvPr/>
        </p:nvSpPr>
        <p:spPr>
          <a:xfrm>
            <a:off x="5341632" y="53738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97" name="object 19597"/>
          <p:cNvSpPr/>
          <p:nvPr/>
        </p:nvSpPr>
        <p:spPr>
          <a:xfrm>
            <a:off x="5342775" y="54656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98" name="object 19598"/>
          <p:cNvSpPr/>
          <p:nvPr/>
        </p:nvSpPr>
        <p:spPr>
          <a:xfrm>
            <a:off x="5343410" y="54601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99" name="object 19599"/>
          <p:cNvSpPr/>
          <p:nvPr/>
        </p:nvSpPr>
        <p:spPr>
          <a:xfrm>
            <a:off x="5343156" y="5441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00" name="object 19600"/>
          <p:cNvSpPr/>
          <p:nvPr/>
        </p:nvSpPr>
        <p:spPr>
          <a:xfrm>
            <a:off x="5344172" y="55330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01" name="object 19601"/>
          <p:cNvSpPr/>
          <p:nvPr/>
        </p:nvSpPr>
        <p:spPr>
          <a:xfrm>
            <a:off x="5343918" y="54927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02" name="object 19602"/>
          <p:cNvSpPr/>
          <p:nvPr/>
        </p:nvSpPr>
        <p:spPr>
          <a:xfrm>
            <a:off x="5344553" y="55416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03" name="object 19603"/>
          <p:cNvSpPr/>
          <p:nvPr/>
        </p:nvSpPr>
        <p:spPr>
          <a:xfrm>
            <a:off x="5345061" y="5594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04" name="object 19604"/>
          <p:cNvSpPr/>
          <p:nvPr/>
        </p:nvSpPr>
        <p:spPr>
          <a:xfrm>
            <a:off x="5344934" y="55388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05" name="object 19605"/>
          <p:cNvSpPr/>
          <p:nvPr/>
        </p:nvSpPr>
        <p:spPr>
          <a:xfrm>
            <a:off x="5344553" y="5489321"/>
            <a:ext cx="635" cy="52705"/>
          </a:xfrm>
          <a:custGeom>
            <a:avLst/>
            <a:gdLst/>
            <a:ahLst/>
            <a:cxnLst/>
            <a:rect l="l" t="t" r="r" b="b"/>
            <a:pathLst>
              <a:path w="635" h="52704">
                <a:moveTo>
                  <a:pt x="253" y="-4762"/>
                </a:moveTo>
                <a:lnTo>
                  <a:pt x="253" y="5708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06" name="object 19606"/>
          <p:cNvSpPr/>
          <p:nvPr/>
        </p:nvSpPr>
        <p:spPr>
          <a:xfrm>
            <a:off x="5344045" y="5473953"/>
            <a:ext cx="1270" cy="19050"/>
          </a:xfrm>
          <a:custGeom>
            <a:avLst/>
            <a:gdLst/>
            <a:ahLst/>
            <a:cxnLst/>
            <a:rect l="l" t="t" r="r" b="b"/>
            <a:pathLst>
              <a:path w="1270" h="19050">
                <a:moveTo>
                  <a:pt x="0" y="18796"/>
                </a:moveTo>
                <a:lnTo>
                  <a:pt x="0" y="0"/>
                </a:lnTo>
                <a:lnTo>
                  <a:pt x="762" y="0"/>
                </a:lnTo>
                <a:lnTo>
                  <a:pt x="762" y="1536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07" name="object 19607"/>
          <p:cNvSpPr/>
          <p:nvPr/>
        </p:nvSpPr>
        <p:spPr>
          <a:xfrm>
            <a:off x="5343791" y="54504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08" name="object 19608"/>
          <p:cNvSpPr/>
          <p:nvPr/>
        </p:nvSpPr>
        <p:spPr>
          <a:xfrm>
            <a:off x="5345442" y="55289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09" name="object 19609"/>
          <p:cNvSpPr/>
          <p:nvPr/>
        </p:nvSpPr>
        <p:spPr>
          <a:xfrm>
            <a:off x="5345823" y="54804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10" name="object 19610"/>
          <p:cNvSpPr/>
          <p:nvPr/>
        </p:nvSpPr>
        <p:spPr>
          <a:xfrm>
            <a:off x="5345569" y="5441822"/>
            <a:ext cx="635" cy="87630"/>
          </a:xfrm>
          <a:custGeom>
            <a:avLst/>
            <a:gdLst/>
            <a:ahLst/>
            <a:cxnLst/>
            <a:rect l="l" t="t" r="r" b="b"/>
            <a:pathLst>
              <a:path w="635" h="87629">
                <a:moveTo>
                  <a:pt x="190" y="-4762"/>
                </a:moveTo>
                <a:lnTo>
                  <a:pt x="190" y="9188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11" name="object 19611"/>
          <p:cNvSpPr/>
          <p:nvPr/>
        </p:nvSpPr>
        <p:spPr>
          <a:xfrm>
            <a:off x="5344045" y="5430901"/>
            <a:ext cx="1905" cy="19685"/>
          </a:xfrm>
          <a:custGeom>
            <a:avLst/>
            <a:gdLst/>
            <a:ahLst/>
            <a:cxnLst/>
            <a:rect l="l" t="t" r="r" b="b"/>
            <a:pathLst>
              <a:path w="1904" h="19685">
                <a:moveTo>
                  <a:pt x="0" y="19558"/>
                </a:moveTo>
                <a:lnTo>
                  <a:pt x="0" y="0"/>
                </a:lnTo>
                <a:lnTo>
                  <a:pt x="1651" y="0"/>
                </a:lnTo>
                <a:lnTo>
                  <a:pt x="1651" y="109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12" name="object 19612"/>
          <p:cNvSpPr/>
          <p:nvPr/>
        </p:nvSpPr>
        <p:spPr>
          <a:xfrm>
            <a:off x="5343283" y="5408421"/>
            <a:ext cx="1905" cy="33655"/>
          </a:xfrm>
          <a:custGeom>
            <a:avLst/>
            <a:gdLst/>
            <a:ahLst/>
            <a:cxnLst/>
            <a:rect l="l" t="t" r="r" b="b"/>
            <a:pathLst>
              <a:path w="1904" h="33654">
                <a:moveTo>
                  <a:pt x="0" y="33274"/>
                </a:moveTo>
                <a:lnTo>
                  <a:pt x="0" y="0"/>
                </a:lnTo>
                <a:lnTo>
                  <a:pt x="1651" y="0"/>
                </a:lnTo>
                <a:lnTo>
                  <a:pt x="1651" y="224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13" name="object 19613"/>
          <p:cNvSpPr/>
          <p:nvPr/>
        </p:nvSpPr>
        <p:spPr>
          <a:xfrm>
            <a:off x="5342902" y="5396991"/>
            <a:ext cx="1270" cy="69215"/>
          </a:xfrm>
          <a:custGeom>
            <a:avLst/>
            <a:gdLst/>
            <a:ahLst/>
            <a:cxnLst/>
            <a:rect l="l" t="t" r="r" b="b"/>
            <a:pathLst>
              <a:path w="1270" h="69214">
                <a:moveTo>
                  <a:pt x="0" y="68707"/>
                </a:moveTo>
                <a:lnTo>
                  <a:pt x="0" y="0"/>
                </a:lnTo>
                <a:lnTo>
                  <a:pt x="1143" y="0"/>
                </a:lnTo>
                <a:lnTo>
                  <a:pt x="1143" y="114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14" name="object 19614"/>
          <p:cNvSpPr/>
          <p:nvPr/>
        </p:nvSpPr>
        <p:spPr>
          <a:xfrm>
            <a:off x="5342521" y="53917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15" name="object 19615"/>
          <p:cNvSpPr/>
          <p:nvPr/>
        </p:nvSpPr>
        <p:spPr>
          <a:xfrm>
            <a:off x="5342394" y="5375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16" name="object 19616"/>
          <p:cNvSpPr/>
          <p:nvPr/>
        </p:nvSpPr>
        <p:spPr>
          <a:xfrm>
            <a:off x="5342140" y="53701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17" name="object 19617"/>
          <p:cNvSpPr/>
          <p:nvPr/>
        </p:nvSpPr>
        <p:spPr>
          <a:xfrm>
            <a:off x="5342013" y="5365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18" name="object 19618"/>
          <p:cNvSpPr/>
          <p:nvPr/>
        </p:nvSpPr>
        <p:spPr>
          <a:xfrm>
            <a:off x="5341759" y="5354954"/>
            <a:ext cx="635" cy="19050"/>
          </a:xfrm>
          <a:custGeom>
            <a:avLst/>
            <a:gdLst/>
            <a:ahLst/>
            <a:cxnLst/>
            <a:rect l="l" t="t" r="r" b="b"/>
            <a:pathLst>
              <a:path w="635" h="19050">
                <a:moveTo>
                  <a:pt x="0" y="18923"/>
                </a:moveTo>
                <a:lnTo>
                  <a:pt x="0" y="0"/>
                </a:lnTo>
                <a:lnTo>
                  <a:pt x="508" y="0"/>
                </a:lnTo>
                <a:lnTo>
                  <a:pt x="508" y="101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19" name="object 19619"/>
          <p:cNvSpPr/>
          <p:nvPr/>
        </p:nvSpPr>
        <p:spPr>
          <a:xfrm>
            <a:off x="5346204" y="53524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20" name="object 19620"/>
          <p:cNvSpPr/>
          <p:nvPr/>
        </p:nvSpPr>
        <p:spPr>
          <a:xfrm>
            <a:off x="5342013" y="5337175"/>
            <a:ext cx="4445" cy="17780"/>
          </a:xfrm>
          <a:custGeom>
            <a:avLst/>
            <a:gdLst/>
            <a:ahLst/>
            <a:cxnLst/>
            <a:rect l="l" t="t" r="r" b="b"/>
            <a:pathLst>
              <a:path w="4445" h="17779">
                <a:moveTo>
                  <a:pt x="0" y="17779"/>
                </a:moveTo>
                <a:lnTo>
                  <a:pt x="0" y="0"/>
                </a:lnTo>
                <a:lnTo>
                  <a:pt x="4318" y="0"/>
                </a:lnTo>
                <a:lnTo>
                  <a:pt x="4318" y="152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21" name="object 19621"/>
          <p:cNvSpPr/>
          <p:nvPr/>
        </p:nvSpPr>
        <p:spPr>
          <a:xfrm>
            <a:off x="5341378" y="5329046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794" y="0"/>
                </a:lnTo>
                <a:lnTo>
                  <a:pt x="2794" y="8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22" name="object 19622"/>
          <p:cNvSpPr/>
          <p:nvPr/>
        </p:nvSpPr>
        <p:spPr>
          <a:xfrm>
            <a:off x="5341124" y="5326379"/>
            <a:ext cx="1905" cy="35560"/>
          </a:xfrm>
          <a:custGeom>
            <a:avLst/>
            <a:gdLst/>
            <a:ahLst/>
            <a:cxnLst/>
            <a:rect l="l" t="t" r="r" b="b"/>
            <a:pathLst>
              <a:path w="1904" h="35560">
                <a:moveTo>
                  <a:pt x="0" y="35305"/>
                </a:moveTo>
                <a:lnTo>
                  <a:pt x="0" y="0"/>
                </a:lnTo>
                <a:lnTo>
                  <a:pt x="1651" y="0"/>
                </a:lnTo>
                <a:lnTo>
                  <a:pt x="1651" y="26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23" name="object 19623"/>
          <p:cNvSpPr/>
          <p:nvPr/>
        </p:nvSpPr>
        <p:spPr>
          <a:xfrm>
            <a:off x="5340870" y="531888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74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24" name="object 19624"/>
          <p:cNvSpPr/>
          <p:nvPr/>
        </p:nvSpPr>
        <p:spPr>
          <a:xfrm>
            <a:off x="5340616" y="531482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25" name="object 19625"/>
          <p:cNvSpPr/>
          <p:nvPr/>
        </p:nvSpPr>
        <p:spPr>
          <a:xfrm>
            <a:off x="5340362" y="5304916"/>
            <a:ext cx="635" cy="81280"/>
          </a:xfrm>
          <a:custGeom>
            <a:avLst/>
            <a:gdLst/>
            <a:ahLst/>
            <a:cxnLst/>
            <a:rect l="l" t="t" r="r" b="b"/>
            <a:pathLst>
              <a:path w="635" h="81279">
                <a:moveTo>
                  <a:pt x="317" y="-4762"/>
                </a:moveTo>
                <a:lnTo>
                  <a:pt x="317" y="8591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26" name="object 19626"/>
          <p:cNvSpPr/>
          <p:nvPr/>
        </p:nvSpPr>
        <p:spPr>
          <a:xfrm>
            <a:off x="5340108" y="5298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27" name="object 19627"/>
          <p:cNvSpPr/>
          <p:nvPr/>
        </p:nvSpPr>
        <p:spPr>
          <a:xfrm>
            <a:off x="5339854" y="5295900"/>
            <a:ext cx="635" cy="34290"/>
          </a:xfrm>
          <a:custGeom>
            <a:avLst/>
            <a:gdLst/>
            <a:ahLst/>
            <a:cxnLst/>
            <a:rect l="l" t="t" r="r" b="b"/>
            <a:pathLst>
              <a:path w="635" h="34289">
                <a:moveTo>
                  <a:pt x="0" y="33782"/>
                </a:moveTo>
                <a:lnTo>
                  <a:pt x="0" y="0"/>
                </a:lnTo>
                <a:lnTo>
                  <a:pt x="508" y="0"/>
                </a:lnTo>
                <a:lnTo>
                  <a:pt x="508" y="21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28" name="object 19628"/>
          <p:cNvSpPr/>
          <p:nvPr/>
        </p:nvSpPr>
        <p:spPr>
          <a:xfrm>
            <a:off x="5346585" y="52943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29" name="object 19629"/>
          <p:cNvSpPr/>
          <p:nvPr/>
        </p:nvSpPr>
        <p:spPr>
          <a:xfrm>
            <a:off x="5340108" y="5287136"/>
            <a:ext cx="6985" cy="8890"/>
          </a:xfrm>
          <a:custGeom>
            <a:avLst/>
            <a:gdLst/>
            <a:ahLst/>
            <a:cxnLst/>
            <a:rect l="l" t="t" r="r" b="b"/>
            <a:pathLst>
              <a:path w="6985" h="8889">
                <a:moveTo>
                  <a:pt x="0" y="8762"/>
                </a:moveTo>
                <a:lnTo>
                  <a:pt x="0" y="0"/>
                </a:lnTo>
                <a:lnTo>
                  <a:pt x="6604" y="0"/>
                </a:lnTo>
                <a:lnTo>
                  <a:pt x="6604" y="72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30" name="object 19630"/>
          <p:cNvSpPr/>
          <p:nvPr/>
        </p:nvSpPr>
        <p:spPr>
          <a:xfrm>
            <a:off x="5339473" y="5275707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3937" y="0"/>
                </a:lnTo>
                <a:lnTo>
                  <a:pt x="3937" y="114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31" name="object 19631"/>
          <p:cNvSpPr/>
          <p:nvPr/>
        </p:nvSpPr>
        <p:spPr>
          <a:xfrm>
            <a:off x="5339346" y="5272278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3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32" name="object 19632"/>
          <p:cNvSpPr/>
          <p:nvPr/>
        </p:nvSpPr>
        <p:spPr>
          <a:xfrm>
            <a:off x="5347728" y="53218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33" name="object 19633"/>
          <p:cNvSpPr/>
          <p:nvPr/>
        </p:nvSpPr>
        <p:spPr>
          <a:xfrm>
            <a:off x="5349569" y="5300802"/>
            <a:ext cx="0" cy="183515"/>
          </a:xfrm>
          <a:custGeom>
            <a:avLst/>
            <a:gdLst/>
            <a:ahLst/>
            <a:cxnLst/>
            <a:rect l="l" t="t" r="r" b="b"/>
            <a:pathLst>
              <a:path h="183514">
                <a:moveTo>
                  <a:pt x="0" y="0"/>
                </a:moveTo>
                <a:lnTo>
                  <a:pt x="0" y="182930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34" name="object 19634"/>
          <p:cNvSpPr/>
          <p:nvPr/>
        </p:nvSpPr>
        <p:spPr>
          <a:xfrm>
            <a:off x="5351157" y="54005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35" name="object 19635"/>
          <p:cNvSpPr/>
          <p:nvPr/>
        </p:nvSpPr>
        <p:spPr>
          <a:xfrm>
            <a:off x="5351538" y="5384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36" name="object 19636"/>
          <p:cNvSpPr/>
          <p:nvPr/>
        </p:nvSpPr>
        <p:spPr>
          <a:xfrm>
            <a:off x="5352173" y="53991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37" name="object 19637"/>
          <p:cNvSpPr/>
          <p:nvPr/>
        </p:nvSpPr>
        <p:spPr>
          <a:xfrm>
            <a:off x="5351919" y="53455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38" name="object 19638"/>
          <p:cNvSpPr/>
          <p:nvPr/>
        </p:nvSpPr>
        <p:spPr>
          <a:xfrm>
            <a:off x="5351411" y="5334889"/>
            <a:ext cx="635" cy="27940"/>
          </a:xfrm>
          <a:custGeom>
            <a:avLst/>
            <a:gdLst/>
            <a:ahLst/>
            <a:cxnLst/>
            <a:rect l="l" t="t" r="r" b="b"/>
            <a:pathLst>
              <a:path w="635" h="27939">
                <a:moveTo>
                  <a:pt x="0" y="27686"/>
                </a:moveTo>
                <a:lnTo>
                  <a:pt x="0" y="0"/>
                </a:lnTo>
                <a:lnTo>
                  <a:pt x="635" y="0"/>
                </a:lnTo>
                <a:lnTo>
                  <a:pt x="635" y="106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39" name="object 19639"/>
          <p:cNvSpPr/>
          <p:nvPr/>
        </p:nvSpPr>
        <p:spPr>
          <a:xfrm>
            <a:off x="5353697" y="5428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40" name="object 19640"/>
          <p:cNvSpPr/>
          <p:nvPr/>
        </p:nvSpPr>
        <p:spPr>
          <a:xfrm>
            <a:off x="5354078" y="54071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41" name="object 19641"/>
          <p:cNvSpPr/>
          <p:nvPr/>
        </p:nvSpPr>
        <p:spPr>
          <a:xfrm>
            <a:off x="5354459" y="53775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42" name="object 19642"/>
          <p:cNvSpPr/>
          <p:nvPr/>
        </p:nvSpPr>
        <p:spPr>
          <a:xfrm>
            <a:off x="5356872" y="5461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43" name="object 19643"/>
          <p:cNvSpPr/>
          <p:nvPr/>
        </p:nvSpPr>
        <p:spPr>
          <a:xfrm>
            <a:off x="5357507" y="54476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44" name="object 19644"/>
          <p:cNvSpPr/>
          <p:nvPr/>
        </p:nvSpPr>
        <p:spPr>
          <a:xfrm>
            <a:off x="5357253" y="54195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45" name="object 19645"/>
          <p:cNvSpPr/>
          <p:nvPr/>
        </p:nvSpPr>
        <p:spPr>
          <a:xfrm>
            <a:off x="5358269" y="54974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46" name="object 19646"/>
          <p:cNvSpPr/>
          <p:nvPr/>
        </p:nvSpPr>
        <p:spPr>
          <a:xfrm>
            <a:off x="5358015" y="54273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47" name="object 19647"/>
          <p:cNvSpPr/>
          <p:nvPr/>
        </p:nvSpPr>
        <p:spPr>
          <a:xfrm>
            <a:off x="5358777" y="54527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48" name="object 19648"/>
          <p:cNvSpPr/>
          <p:nvPr/>
        </p:nvSpPr>
        <p:spPr>
          <a:xfrm>
            <a:off x="5359793" y="5456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49" name="object 19649"/>
          <p:cNvSpPr/>
          <p:nvPr/>
        </p:nvSpPr>
        <p:spPr>
          <a:xfrm>
            <a:off x="5360301" y="54864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50" name="object 19650"/>
          <p:cNvSpPr/>
          <p:nvPr/>
        </p:nvSpPr>
        <p:spPr>
          <a:xfrm>
            <a:off x="5360682" y="55332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51" name="object 19651"/>
          <p:cNvSpPr/>
          <p:nvPr/>
        </p:nvSpPr>
        <p:spPr>
          <a:xfrm>
            <a:off x="5361063" y="55177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52" name="object 19652"/>
          <p:cNvSpPr/>
          <p:nvPr/>
        </p:nvSpPr>
        <p:spPr>
          <a:xfrm>
            <a:off x="5363667" y="5346141"/>
            <a:ext cx="0" cy="293370"/>
          </a:xfrm>
          <a:custGeom>
            <a:avLst/>
            <a:gdLst/>
            <a:ahLst/>
            <a:cxnLst/>
            <a:rect l="l" t="t" r="r" b="b"/>
            <a:pathLst>
              <a:path h="293370">
                <a:moveTo>
                  <a:pt x="0" y="0"/>
                </a:moveTo>
                <a:lnTo>
                  <a:pt x="0" y="293166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53" name="object 19653"/>
          <p:cNvSpPr/>
          <p:nvPr/>
        </p:nvSpPr>
        <p:spPr>
          <a:xfrm>
            <a:off x="5363984" y="55037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54" name="object 19654"/>
          <p:cNvSpPr/>
          <p:nvPr/>
        </p:nvSpPr>
        <p:spPr>
          <a:xfrm>
            <a:off x="5364365" y="55252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55" name="object 19655"/>
          <p:cNvSpPr/>
          <p:nvPr/>
        </p:nvSpPr>
        <p:spPr>
          <a:xfrm>
            <a:off x="5364746" y="55185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56" name="object 19656"/>
          <p:cNvSpPr/>
          <p:nvPr/>
        </p:nvSpPr>
        <p:spPr>
          <a:xfrm>
            <a:off x="5365127" y="5514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57" name="object 19657"/>
          <p:cNvSpPr/>
          <p:nvPr/>
        </p:nvSpPr>
        <p:spPr>
          <a:xfrm>
            <a:off x="5365508" y="5553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58" name="object 19658"/>
          <p:cNvSpPr/>
          <p:nvPr/>
        </p:nvSpPr>
        <p:spPr>
          <a:xfrm>
            <a:off x="5365889" y="55300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59" name="object 19659"/>
          <p:cNvSpPr/>
          <p:nvPr/>
        </p:nvSpPr>
        <p:spPr>
          <a:xfrm>
            <a:off x="5366270" y="55892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60" name="object 19660"/>
          <p:cNvSpPr/>
          <p:nvPr/>
        </p:nvSpPr>
        <p:spPr>
          <a:xfrm>
            <a:off x="5366651" y="55755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61" name="object 19661"/>
          <p:cNvSpPr/>
          <p:nvPr/>
        </p:nvSpPr>
        <p:spPr>
          <a:xfrm>
            <a:off x="5366270" y="5530977"/>
            <a:ext cx="635" cy="58419"/>
          </a:xfrm>
          <a:custGeom>
            <a:avLst/>
            <a:gdLst/>
            <a:ahLst/>
            <a:cxnLst/>
            <a:rect l="l" t="t" r="r" b="b"/>
            <a:pathLst>
              <a:path w="635" h="58420">
                <a:moveTo>
                  <a:pt x="190" y="-4762"/>
                </a:moveTo>
                <a:lnTo>
                  <a:pt x="190" y="6305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62" name="object 19662"/>
          <p:cNvSpPr/>
          <p:nvPr/>
        </p:nvSpPr>
        <p:spPr>
          <a:xfrm>
            <a:off x="5367032" y="5606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63" name="object 19663"/>
          <p:cNvSpPr/>
          <p:nvPr/>
        </p:nvSpPr>
        <p:spPr>
          <a:xfrm>
            <a:off x="5367540" y="55880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64" name="object 19664"/>
          <p:cNvSpPr/>
          <p:nvPr/>
        </p:nvSpPr>
        <p:spPr>
          <a:xfrm>
            <a:off x="5367413" y="5560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65" name="object 19665"/>
          <p:cNvSpPr/>
          <p:nvPr/>
        </p:nvSpPr>
        <p:spPr>
          <a:xfrm>
            <a:off x="5367032" y="5526278"/>
            <a:ext cx="635" cy="80010"/>
          </a:xfrm>
          <a:custGeom>
            <a:avLst/>
            <a:gdLst/>
            <a:ahLst/>
            <a:cxnLst/>
            <a:rect l="l" t="t" r="r" b="b"/>
            <a:pathLst>
              <a:path w="635" h="80010">
                <a:moveTo>
                  <a:pt x="253" y="-4762"/>
                </a:moveTo>
                <a:lnTo>
                  <a:pt x="253" y="8464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66" name="object 19666"/>
          <p:cNvSpPr/>
          <p:nvPr/>
        </p:nvSpPr>
        <p:spPr>
          <a:xfrm>
            <a:off x="5366524" y="5516626"/>
            <a:ext cx="1270" cy="14604"/>
          </a:xfrm>
          <a:custGeom>
            <a:avLst/>
            <a:gdLst/>
            <a:ahLst/>
            <a:cxnLst/>
            <a:rect l="l" t="t" r="r" b="b"/>
            <a:pathLst>
              <a:path w="1270" h="14604">
                <a:moveTo>
                  <a:pt x="0" y="14350"/>
                </a:moveTo>
                <a:lnTo>
                  <a:pt x="0" y="0"/>
                </a:lnTo>
                <a:lnTo>
                  <a:pt x="762" y="0"/>
                </a:lnTo>
                <a:lnTo>
                  <a:pt x="762" y="965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67" name="object 19667"/>
          <p:cNvSpPr/>
          <p:nvPr/>
        </p:nvSpPr>
        <p:spPr>
          <a:xfrm>
            <a:off x="5365889" y="5502783"/>
            <a:ext cx="1270" cy="27305"/>
          </a:xfrm>
          <a:custGeom>
            <a:avLst/>
            <a:gdLst/>
            <a:ahLst/>
            <a:cxnLst/>
            <a:rect l="l" t="t" r="r" b="b"/>
            <a:pathLst>
              <a:path w="1270" h="27304">
                <a:moveTo>
                  <a:pt x="0" y="27304"/>
                </a:moveTo>
                <a:lnTo>
                  <a:pt x="0" y="0"/>
                </a:lnTo>
                <a:lnTo>
                  <a:pt x="1016" y="0"/>
                </a:lnTo>
                <a:lnTo>
                  <a:pt x="1016" y="138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68" name="object 19668"/>
          <p:cNvSpPr/>
          <p:nvPr/>
        </p:nvSpPr>
        <p:spPr>
          <a:xfrm>
            <a:off x="5365508" y="5496433"/>
            <a:ext cx="1270" cy="57150"/>
          </a:xfrm>
          <a:custGeom>
            <a:avLst/>
            <a:gdLst/>
            <a:ahLst/>
            <a:cxnLst/>
            <a:rect l="l" t="t" r="r" b="b"/>
            <a:pathLst>
              <a:path w="1270" h="57150">
                <a:moveTo>
                  <a:pt x="0" y="56896"/>
                </a:moveTo>
                <a:lnTo>
                  <a:pt x="0" y="0"/>
                </a:lnTo>
                <a:lnTo>
                  <a:pt x="889" y="0"/>
                </a:lnTo>
                <a:lnTo>
                  <a:pt x="889" y="6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69" name="object 19669"/>
          <p:cNvSpPr/>
          <p:nvPr/>
        </p:nvSpPr>
        <p:spPr>
          <a:xfrm>
            <a:off x="5365127" y="5489575"/>
            <a:ext cx="1270" cy="25400"/>
          </a:xfrm>
          <a:custGeom>
            <a:avLst/>
            <a:gdLst/>
            <a:ahLst/>
            <a:cxnLst/>
            <a:rect l="l" t="t" r="r" b="b"/>
            <a:pathLst>
              <a:path w="1270" h="25400">
                <a:moveTo>
                  <a:pt x="0" y="25146"/>
                </a:moveTo>
                <a:lnTo>
                  <a:pt x="0" y="0"/>
                </a:lnTo>
                <a:lnTo>
                  <a:pt x="889" y="0"/>
                </a:lnTo>
                <a:lnTo>
                  <a:pt x="889" y="685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70" name="object 19670"/>
          <p:cNvSpPr/>
          <p:nvPr/>
        </p:nvSpPr>
        <p:spPr>
          <a:xfrm>
            <a:off x="5364746" y="5485003"/>
            <a:ext cx="1270" cy="33655"/>
          </a:xfrm>
          <a:custGeom>
            <a:avLst/>
            <a:gdLst/>
            <a:ahLst/>
            <a:cxnLst/>
            <a:rect l="l" t="t" r="r" b="b"/>
            <a:pathLst>
              <a:path w="1270" h="33654">
                <a:moveTo>
                  <a:pt x="0" y="33527"/>
                </a:moveTo>
                <a:lnTo>
                  <a:pt x="0" y="0"/>
                </a:lnTo>
                <a:lnTo>
                  <a:pt x="889" y="0"/>
                </a:lnTo>
                <a:lnTo>
                  <a:pt x="889" y="45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71" name="object 19671"/>
          <p:cNvSpPr/>
          <p:nvPr/>
        </p:nvSpPr>
        <p:spPr>
          <a:xfrm>
            <a:off x="5364365" y="5477255"/>
            <a:ext cx="1270" cy="48260"/>
          </a:xfrm>
          <a:custGeom>
            <a:avLst/>
            <a:gdLst/>
            <a:ahLst/>
            <a:cxnLst/>
            <a:rect l="l" t="t" r="r" b="b"/>
            <a:pathLst>
              <a:path w="1270" h="48260">
                <a:moveTo>
                  <a:pt x="0" y="48005"/>
                </a:moveTo>
                <a:lnTo>
                  <a:pt x="0" y="0"/>
                </a:lnTo>
                <a:lnTo>
                  <a:pt x="889" y="0"/>
                </a:lnTo>
                <a:lnTo>
                  <a:pt x="889" y="77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72" name="object 19672"/>
          <p:cNvSpPr/>
          <p:nvPr/>
        </p:nvSpPr>
        <p:spPr>
          <a:xfrm>
            <a:off x="5363984" y="5472176"/>
            <a:ext cx="1270" cy="31750"/>
          </a:xfrm>
          <a:custGeom>
            <a:avLst/>
            <a:gdLst/>
            <a:ahLst/>
            <a:cxnLst/>
            <a:rect l="l" t="t" r="r" b="b"/>
            <a:pathLst>
              <a:path w="1270" h="31750">
                <a:moveTo>
                  <a:pt x="0" y="31623"/>
                </a:moveTo>
                <a:lnTo>
                  <a:pt x="0" y="0"/>
                </a:lnTo>
                <a:lnTo>
                  <a:pt x="762" y="0"/>
                </a:lnTo>
                <a:lnTo>
                  <a:pt x="762" y="5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73" name="object 19673"/>
          <p:cNvSpPr/>
          <p:nvPr/>
        </p:nvSpPr>
        <p:spPr>
          <a:xfrm>
            <a:off x="5367921" y="55446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74" name="object 19674"/>
          <p:cNvSpPr/>
          <p:nvPr/>
        </p:nvSpPr>
        <p:spPr>
          <a:xfrm>
            <a:off x="5368683" y="54881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75" name="object 19675"/>
          <p:cNvSpPr/>
          <p:nvPr/>
        </p:nvSpPr>
        <p:spPr>
          <a:xfrm>
            <a:off x="5369064" y="5510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76" name="object 19676"/>
          <p:cNvSpPr/>
          <p:nvPr/>
        </p:nvSpPr>
        <p:spPr>
          <a:xfrm>
            <a:off x="5369445" y="5516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77" name="object 19677"/>
          <p:cNvSpPr/>
          <p:nvPr/>
        </p:nvSpPr>
        <p:spPr>
          <a:xfrm>
            <a:off x="5370080" y="5528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78" name="object 19678"/>
          <p:cNvSpPr/>
          <p:nvPr/>
        </p:nvSpPr>
        <p:spPr>
          <a:xfrm>
            <a:off x="5371604" y="55427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79" name="object 19679"/>
          <p:cNvSpPr/>
          <p:nvPr/>
        </p:nvSpPr>
        <p:spPr>
          <a:xfrm>
            <a:off x="5372112" y="55440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80" name="object 19680"/>
          <p:cNvSpPr/>
          <p:nvPr/>
        </p:nvSpPr>
        <p:spPr>
          <a:xfrm>
            <a:off x="5373255" y="5568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81" name="object 19681"/>
          <p:cNvSpPr/>
          <p:nvPr/>
        </p:nvSpPr>
        <p:spPr>
          <a:xfrm>
            <a:off x="5373636" y="5542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82" name="object 19682"/>
          <p:cNvSpPr/>
          <p:nvPr/>
        </p:nvSpPr>
        <p:spPr>
          <a:xfrm>
            <a:off x="5374017" y="55679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83" name="object 19683"/>
          <p:cNvSpPr/>
          <p:nvPr/>
        </p:nvSpPr>
        <p:spPr>
          <a:xfrm>
            <a:off x="5375033" y="55585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84" name="object 19684"/>
          <p:cNvSpPr/>
          <p:nvPr/>
        </p:nvSpPr>
        <p:spPr>
          <a:xfrm>
            <a:off x="5375795" y="55792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85" name="object 19685"/>
          <p:cNvSpPr/>
          <p:nvPr/>
        </p:nvSpPr>
        <p:spPr>
          <a:xfrm>
            <a:off x="5376176" y="55549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86" name="object 19686"/>
          <p:cNvSpPr/>
          <p:nvPr/>
        </p:nvSpPr>
        <p:spPr>
          <a:xfrm>
            <a:off x="5376938" y="56339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87" name="object 19687"/>
          <p:cNvSpPr/>
          <p:nvPr/>
        </p:nvSpPr>
        <p:spPr>
          <a:xfrm>
            <a:off x="5377319" y="55948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88" name="object 19688"/>
          <p:cNvSpPr/>
          <p:nvPr/>
        </p:nvSpPr>
        <p:spPr>
          <a:xfrm>
            <a:off x="5377065" y="5567679"/>
            <a:ext cx="635" cy="66675"/>
          </a:xfrm>
          <a:custGeom>
            <a:avLst/>
            <a:gdLst/>
            <a:ahLst/>
            <a:cxnLst/>
            <a:rect l="l" t="t" r="r" b="b"/>
            <a:pathLst>
              <a:path w="635" h="66675">
                <a:moveTo>
                  <a:pt x="190" y="-4762"/>
                </a:moveTo>
                <a:lnTo>
                  <a:pt x="190" y="7105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89" name="object 19689"/>
          <p:cNvSpPr/>
          <p:nvPr/>
        </p:nvSpPr>
        <p:spPr>
          <a:xfrm>
            <a:off x="5377700" y="55793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90" name="object 19690"/>
          <p:cNvSpPr/>
          <p:nvPr/>
        </p:nvSpPr>
        <p:spPr>
          <a:xfrm>
            <a:off x="5378081" y="55939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91" name="object 19691"/>
          <p:cNvSpPr/>
          <p:nvPr/>
        </p:nvSpPr>
        <p:spPr>
          <a:xfrm>
            <a:off x="5378589" y="56436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92" name="object 19692"/>
          <p:cNvSpPr/>
          <p:nvPr/>
        </p:nvSpPr>
        <p:spPr>
          <a:xfrm>
            <a:off x="5378462" y="55788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93" name="object 19693"/>
          <p:cNvSpPr/>
          <p:nvPr/>
        </p:nvSpPr>
        <p:spPr>
          <a:xfrm>
            <a:off x="5379605" y="55749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94" name="object 19694"/>
          <p:cNvSpPr/>
          <p:nvPr/>
        </p:nvSpPr>
        <p:spPr>
          <a:xfrm>
            <a:off x="5380367" y="5607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95" name="object 19695"/>
          <p:cNvSpPr/>
          <p:nvPr/>
        </p:nvSpPr>
        <p:spPr>
          <a:xfrm>
            <a:off x="5381764" y="5577916"/>
            <a:ext cx="0" cy="188595"/>
          </a:xfrm>
          <a:custGeom>
            <a:avLst/>
            <a:gdLst/>
            <a:ahLst/>
            <a:cxnLst/>
            <a:rect l="l" t="t" r="r" b="b"/>
            <a:pathLst>
              <a:path h="188595">
                <a:moveTo>
                  <a:pt x="0" y="0"/>
                </a:moveTo>
                <a:lnTo>
                  <a:pt x="0" y="188074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96" name="object 19696"/>
          <p:cNvSpPr/>
          <p:nvPr/>
        </p:nvSpPr>
        <p:spPr>
          <a:xfrm>
            <a:off x="5383034" y="56817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97" name="object 19697"/>
          <p:cNvSpPr/>
          <p:nvPr/>
        </p:nvSpPr>
        <p:spPr>
          <a:xfrm>
            <a:off x="5382018" y="5599442"/>
            <a:ext cx="1270" cy="13335"/>
          </a:xfrm>
          <a:custGeom>
            <a:avLst/>
            <a:gdLst/>
            <a:ahLst/>
            <a:cxnLst/>
            <a:rect l="l" t="t" r="r" b="b"/>
            <a:pathLst>
              <a:path w="1270" h="13335">
                <a:moveTo>
                  <a:pt x="0" y="12953"/>
                </a:moveTo>
                <a:lnTo>
                  <a:pt x="0" y="0"/>
                </a:lnTo>
                <a:lnTo>
                  <a:pt x="762" y="0"/>
                </a:lnTo>
                <a:lnTo>
                  <a:pt x="762" y="109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98" name="object 19698"/>
          <p:cNvSpPr/>
          <p:nvPr/>
        </p:nvSpPr>
        <p:spPr>
          <a:xfrm>
            <a:off x="5381383" y="5595124"/>
            <a:ext cx="1270" cy="45720"/>
          </a:xfrm>
          <a:custGeom>
            <a:avLst/>
            <a:gdLst/>
            <a:ahLst/>
            <a:cxnLst/>
            <a:rect l="l" t="t" r="r" b="b"/>
            <a:pathLst>
              <a:path w="1270" h="45720">
                <a:moveTo>
                  <a:pt x="0" y="45465"/>
                </a:moveTo>
                <a:lnTo>
                  <a:pt x="0" y="0"/>
                </a:lnTo>
                <a:lnTo>
                  <a:pt x="1016" y="0"/>
                </a:lnTo>
                <a:lnTo>
                  <a:pt x="1016" y="43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99" name="object 19699"/>
          <p:cNvSpPr/>
          <p:nvPr/>
        </p:nvSpPr>
        <p:spPr>
          <a:xfrm>
            <a:off x="5383415" y="56190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00" name="object 19700"/>
          <p:cNvSpPr/>
          <p:nvPr/>
        </p:nvSpPr>
        <p:spPr>
          <a:xfrm>
            <a:off x="5384685" y="5668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01" name="object 19701"/>
          <p:cNvSpPr/>
          <p:nvPr/>
        </p:nvSpPr>
        <p:spPr>
          <a:xfrm>
            <a:off x="5386082" y="56442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02" name="object 19702"/>
          <p:cNvSpPr/>
          <p:nvPr/>
        </p:nvSpPr>
        <p:spPr>
          <a:xfrm>
            <a:off x="5386463" y="57000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03" name="object 19703"/>
          <p:cNvSpPr/>
          <p:nvPr/>
        </p:nvSpPr>
        <p:spPr>
          <a:xfrm>
            <a:off x="5386844" y="56609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04" name="object 19704"/>
          <p:cNvSpPr/>
          <p:nvPr/>
        </p:nvSpPr>
        <p:spPr>
          <a:xfrm>
            <a:off x="5387225" y="56329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05" name="object 19705"/>
          <p:cNvSpPr/>
          <p:nvPr/>
        </p:nvSpPr>
        <p:spPr>
          <a:xfrm>
            <a:off x="5387606" y="56855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06" name="object 19706"/>
          <p:cNvSpPr/>
          <p:nvPr/>
        </p:nvSpPr>
        <p:spPr>
          <a:xfrm>
            <a:off x="5387987" y="56461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07" name="object 19707"/>
          <p:cNvSpPr/>
          <p:nvPr/>
        </p:nvSpPr>
        <p:spPr>
          <a:xfrm>
            <a:off x="5388368" y="56744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08" name="object 19708"/>
          <p:cNvSpPr/>
          <p:nvPr/>
        </p:nvSpPr>
        <p:spPr>
          <a:xfrm>
            <a:off x="5389130" y="5729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09" name="object 19709"/>
          <p:cNvSpPr/>
          <p:nvPr/>
        </p:nvSpPr>
        <p:spPr>
          <a:xfrm>
            <a:off x="5388876" y="56798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10" name="object 19710"/>
          <p:cNvSpPr/>
          <p:nvPr/>
        </p:nvSpPr>
        <p:spPr>
          <a:xfrm>
            <a:off x="5389511" y="56662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11" name="object 19711"/>
          <p:cNvSpPr/>
          <p:nvPr/>
        </p:nvSpPr>
        <p:spPr>
          <a:xfrm>
            <a:off x="5389130" y="5640082"/>
            <a:ext cx="635" cy="40005"/>
          </a:xfrm>
          <a:custGeom>
            <a:avLst/>
            <a:gdLst/>
            <a:ahLst/>
            <a:cxnLst/>
            <a:rect l="l" t="t" r="r" b="b"/>
            <a:pathLst>
              <a:path w="635" h="40004">
                <a:moveTo>
                  <a:pt x="0" y="39750"/>
                </a:moveTo>
                <a:lnTo>
                  <a:pt x="0" y="0"/>
                </a:lnTo>
                <a:lnTo>
                  <a:pt x="508" y="0"/>
                </a:lnTo>
                <a:lnTo>
                  <a:pt x="508" y="261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12" name="object 19712"/>
          <p:cNvSpPr/>
          <p:nvPr/>
        </p:nvSpPr>
        <p:spPr>
          <a:xfrm>
            <a:off x="5390019" y="5675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13" name="object 19713"/>
          <p:cNvSpPr/>
          <p:nvPr/>
        </p:nvSpPr>
        <p:spPr>
          <a:xfrm>
            <a:off x="5390654" y="57438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14" name="object 19714"/>
          <p:cNvSpPr/>
          <p:nvPr/>
        </p:nvSpPr>
        <p:spPr>
          <a:xfrm>
            <a:off x="5391035" y="57170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15" name="object 19715"/>
          <p:cNvSpPr/>
          <p:nvPr/>
        </p:nvSpPr>
        <p:spPr>
          <a:xfrm>
            <a:off x="5390781" y="5673991"/>
            <a:ext cx="635" cy="69850"/>
          </a:xfrm>
          <a:custGeom>
            <a:avLst/>
            <a:gdLst/>
            <a:ahLst/>
            <a:cxnLst/>
            <a:rect l="l" t="t" r="r" b="b"/>
            <a:pathLst>
              <a:path w="635" h="69850">
                <a:moveTo>
                  <a:pt x="190" y="-4762"/>
                </a:moveTo>
                <a:lnTo>
                  <a:pt x="190" y="7461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16" name="object 19716"/>
          <p:cNvSpPr/>
          <p:nvPr/>
        </p:nvSpPr>
        <p:spPr>
          <a:xfrm>
            <a:off x="5390400" y="56591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17" name="object 19717"/>
          <p:cNvSpPr/>
          <p:nvPr/>
        </p:nvSpPr>
        <p:spPr>
          <a:xfrm>
            <a:off x="5391797" y="56640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18" name="object 19718"/>
          <p:cNvSpPr/>
          <p:nvPr/>
        </p:nvSpPr>
        <p:spPr>
          <a:xfrm>
            <a:off x="5392305" y="57101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19" name="object 19719"/>
          <p:cNvSpPr/>
          <p:nvPr/>
        </p:nvSpPr>
        <p:spPr>
          <a:xfrm>
            <a:off x="5392940" y="5681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20" name="object 19720"/>
          <p:cNvSpPr/>
          <p:nvPr/>
        </p:nvSpPr>
        <p:spPr>
          <a:xfrm>
            <a:off x="5393829" y="5684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21" name="object 19721"/>
          <p:cNvSpPr/>
          <p:nvPr/>
        </p:nvSpPr>
        <p:spPr>
          <a:xfrm>
            <a:off x="5394210" y="57176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22" name="object 19722"/>
          <p:cNvSpPr/>
          <p:nvPr/>
        </p:nvSpPr>
        <p:spPr>
          <a:xfrm>
            <a:off x="5394591" y="57042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23" name="object 19723"/>
          <p:cNvSpPr/>
          <p:nvPr/>
        </p:nvSpPr>
        <p:spPr>
          <a:xfrm>
            <a:off x="5394972" y="5727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24" name="object 19724"/>
          <p:cNvSpPr/>
          <p:nvPr/>
        </p:nvSpPr>
        <p:spPr>
          <a:xfrm>
            <a:off x="5395607" y="57740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25" name="object 19725"/>
          <p:cNvSpPr/>
          <p:nvPr/>
        </p:nvSpPr>
        <p:spPr>
          <a:xfrm>
            <a:off x="5395353" y="57150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26" name="object 19726"/>
          <p:cNvSpPr/>
          <p:nvPr/>
        </p:nvSpPr>
        <p:spPr>
          <a:xfrm>
            <a:off x="5395099" y="5690120"/>
            <a:ext cx="635" cy="37465"/>
          </a:xfrm>
          <a:custGeom>
            <a:avLst/>
            <a:gdLst/>
            <a:ahLst/>
            <a:cxnLst/>
            <a:rect l="l" t="t" r="r" b="b"/>
            <a:pathLst>
              <a:path w="635" h="37464">
                <a:moveTo>
                  <a:pt x="0" y="37464"/>
                </a:moveTo>
                <a:lnTo>
                  <a:pt x="0" y="0"/>
                </a:lnTo>
                <a:lnTo>
                  <a:pt x="508" y="0"/>
                </a:lnTo>
                <a:lnTo>
                  <a:pt x="508" y="248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27" name="object 19727"/>
          <p:cNvSpPr/>
          <p:nvPr/>
        </p:nvSpPr>
        <p:spPr>
          <a:xfrm>
            <a:off x="5394718" y="5679198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5019"/>
                </a:moveTo>
                <a:lnTo>
                  <a:pt x="0" y="0"/>
                </a:lnTo>
                <a:lnTo>
                  <a:pt x="635" y="0"/>
                </a:lnTo>
                <a:lnTo>
                  <a:pt x="635" y="109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28" name="object 19728"/>
          <p:cNvSpPr/>
          <p:nvPr/>
        </p:nvSpPr>
        <p:spPr>
          <a:xfrm>
            <a:off x="5396369" y="5727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29" name="object 19729"/>
          <p:cNvSpPr/>
          <p:nvPr/>
        </p:nvSpPr>
        <p:spPr>
          <a:xfrm>
            <a:off x="5396750" y="5706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30" name="object 19730"/>
          <p:cNvSpPr/>
          <p:nvPr/>
        </p:nvSpPr>
        <p:spPr>
          <a:xfrm>
            <a:off x="5397131" y="57345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31" name="object 19731"/>
          <p:cNvSpPr/>
          <p:nvPr/>
        </p:nvSpPr>
        <p:spPr>
          <a:xfrm>
            <a:off x="5397893" y="57080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32" name="object 19732"/>
          <p:cNvSpPr/>
          <p:nvPr/>
        </p:nvSpPr>
        <p:spPr>
          <a:xfrm>
            <a:off x="5399036" y="57197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33" name="object 19733"/>
          <p:cNvSpPr/>
          <p:nvPr/>
        </p:nvSpPr>
        <p:spPr>
          <a:xfrm>
            <a:off x="5399417" y="574993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34" name="object 19734"/>
          <p:cNvSpPr/>
          <p:nvPr/>
        </p:nvSpPr>
        <p:spPr>
          <a:xfrm>
            <a:off x="5399798" y="57381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35" name="object 19735"/>
          <p:cNvSpPr/>
          <p:nvPr/>
        </p:nvSpPr>
        <p:spPr>
          <a:xfrm>
            <a:off x="5400306" y="57691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36" name="object 19736"/>
          <p:cNvSpPr/>
          <p:nvPr/>
        </p:nvSpPr>
        <p:spPr>
          <a:xfrm>
            <a:off x="5401322" y="57651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37" name="object 19737"/>
          <p:cNvSpPr/>
          <p:nvPr/>
        </p:nvSpPr>
        <p:spPr>
          <a:xfrm>
            <a:off x="5401068" y="57284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38" name="object 19738"/>
          <p:cNvSpPr/>
          <p:nvPr/>
        </p:nvSpPr>
        <p:spPr>
          <a:xfrm>
            <a:off x="5400941" y="57232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39" name="object 19739"/>
          <p:cNvSpPr/>
          <p:nvPr/>
        </p:nvSpPr>
        <p:spPr>
          <a:xfrm>
            <a:off x="5402084" y="57903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40" name="object 19740"/>
          <p:cNvSpPr/>
          <p:nvPr/>
        </p:nvSpPr>
        <p:spPr>
          <a:xfrm>
            <a:off x="5401830" y="57452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41" name="object 19741"/>
          <p:cNvSpPr/>
          <p:nvPr/>
        </p:nvSpPr>
        <p:spPr>
          <a:xfrm>
            <a:off x="5402465" y="57680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42" name="object 19742"/>
          <p:cNvSpPr/>
          <p:nvPr/>
        </p:nvSpPr>
        <p:spPr>
          <a:xfrm>
            <a:off x="5402846" y="58034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43" name="object 19743"/>
          <p:cNvSpPr/>
          <p:nvPr/>
        </p:nvSpPr>
        <p:spPr>
          <a:xfrm>
            <a:off x="5403354" y="58191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44" name="object 19744"/>
          <p:cNvSpPr/>
          <p:nvPr/>
        </p:nvSpPr>
        <p:spPr>
          <a:xfrm>
            <a:off x="5403227" y="57802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45" name="object 19745"/>
          <p:cNvSpPr/>
          <p:nvPr/>
        </p:nvSpPr>
        <p:spPr>
          <a:xfrm>
            <a:off x="5403989" y="58232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46" name="object 19746"/>
          <p:cNvSpPr/>
          <p:nvPr/>
        </p:nvSpPr>
        <p:spPr>
          <a:xfrm>
            <a:off x="5403735" y="57752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47" name="object 19747"/>
          <p:cNvSpPr/>
          <p:nvPr/>
        </p:nvSpPr>
        <p:spPr>
          <a:xfrm>
            <a:off x="5403354" y="5762891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0" y="17399"/>
                </a:moveTo>
                <a:lnTo>
                  <a:pt x="0" y="0"/>
                </a:lnTo>
                <a:lnTo>
                  <a:pt x="635" y="0"/>
                </a:lnTo>
                <a:lnTo>
                  <a:pt x="635" y="123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48" name="object 19748"/>
          <p:cNvSpPr/>
          <p:nvPr/>
        </p:nvSpPr>
        <p:spPr>
          <a:xfrm>
            <a:off x="5402973" y="5750191"/>
            <a:ext cx="635" cy="53340"/>
          </a:xfrm>
          <a:custGeom>
            <a:avLst/>
            <a:gdLst/>
            <a:ahLst/>
            <a:cxnLst/>
            <a:rect l="l" t="t" r="r" b="b"/>
            <a:pathLst>
              <a:path w="635" h="53339">
                <a:moveTo>
                  <a:pt x="0" y="53212"/>
                </a:moveTo>
                <a:lnTo>
                  <a:pt x="0" y="0"/>
                </a:lnTo>
                <a:lnTo>
                  <a:pt x="635" y="0"/>
                </a:lnTo>
                <a:lnTo>
                  <a:pt x="635" y="1269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49" name="object 19749"/>
          <p:cNvSpPr/>
          <p:nvPr/>
        </p:nvSpPr>
        <p:spPr>
          <a:xfrm>
            <a:off x="5402592" y="5744349"/>
            <a:ext cx="1270" cy="24130"/>
          </a:xfrm>
          <a:custGeom>
            <a:avLst/>
            <a:gdLst/>
            <a:ahLst/>
            <a:cxnLst/>
            <a:rect l="l" t="t" r="r" b="b"/>
            <a:pathLst>
              <a:path w="1270" h="24129">
                <a:moveTo>
                  <a:pt x="0" y="23749"/>
                </a:moveTo>
                <a:lnTo>
                  <a:pt x="0" y="0"/>
                </a:lnTo>
                <a:lnTo>
                  <a:pt x="762" y="0"/>
                </a:lnTo>
                <a:lnTo>
                  <a:pt x="762" y="58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50" name="object 19750"/>
          <p:cNvSpPr/>
          <p:nvPr/>
        </p:nvSpPr>
        <p:spPr>
          <a:xfrm>
            <a:off x="5402084" y="5738507"/>
            <a:ext cx="1270" cy="6985"/>
          </a:xfrm>
          <a:custGeom>
            <a:avLst/>
            <a:gdLst/>
            <a:ahLst/>
            <a:cxnLst/>
            <a:rect l="l" t="t" r="r" b="b"/>
            <a:pathLst>
              <a:path w="1270" h="6985">
                <a:moveTo>
                  <a:pt x="0" y="6730"/>
                </a:moveTo>
                <a:lnTo>
                  <a:pt x="0" y="0"/>
                </a:lnTo>
                <a:lnTo>
                  <a:pt x="889" y="0"/>
                </a:lnTo>
                <a:lnTo>
                  <a:pt x="889" y="58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51" name="object 19751"/>
          <p:cNvSpPr/>
          <p:nvPr/>
        </p:nvSpPr>
        <p:spPr>
          <a:xfrm>
            <a:off x="5404370" y="5799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52" name="object 19752"/>
          <p:cNvSpPr/>
          <p:nvPr/>
        </p:nvSpPr>
        <p:spPr>
          <a:xfrm>
            <a:off x="5404751" y="57559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53" name="object 19753"/>
          <p:cNvSpPr/>
          <p:nvPr/>
        </p:nvSpPr>
        <p:spPr>
          <a:xfrm>
            <a:off x="5404497" y="5731395"/>
            <a:ext cx="635" cy="68580"/>
          </a:xfrm>
          <a:custGeom>
            <a:avLst/>
            <a:gdLst/>
            <a:ahLst/>
            <a:cxnLst/>
            <a:rect l="l" t="t" r="r" b="b"/>
            <a:pathLst>
              <a:path w="635" h="68579">
                <a:moveTo>
                  <a:pt x="190" y="-4762"/>
                </a:moveTo>
                <a:lnTo>
                  <a:pt x="190" y="7308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54" name="object 19754"/>
          <p:cNvSpPr/>
          <p:nvPr/>
        </p:nvSpPr>
        <p:spPr>
          <a:xfrm>
            <a:off x="5402465" y="5729998"/>
            <a:ext cx="2540" cy="8890"/>
          </a:xfrm>
          <a:custGeom>
            <a:avLst/>
            <a:gdLst/>
            <a:ahLst/>
            <a:cxnLst/>
            <a:rect l="l" t="t" r="r" b="b"/>
            <a:pathLst>
              <a:path w="2539" h="8889">
                <a:moveTo>
                  <a:pt x="0" y="8509"/>
                </a:moveTo>
                <a:lnTo>
                  <a:pt x="0" y="0"/>
                </a:lnTo>
                <a:lnTo>
                  <a:pt x="2159" y="0"/>
                </a:lnTo>
                <a:lnTo>
                  <a:pt x="2159" y="13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55" name="object 19755"/>
          <p:cNvSpPr/>
          <p:nvPr/>
        </p:nvSpPr>
        <p:spPr>
          <a:xfrm>
            <a:off x="5405386" y="57531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56" name="object 19756"/>
          <p:cNvSpPr/>
          <p:nvPr/>
        </p:nvSpPr>
        <p:spPr>
          <a:xfrm>
            <a:off x="5405894" y="57678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57" name="object 19757"/>
          <p:cNvSpPr/>
          <p:nvPr/>
        </p:nvSpPr>
        <p:spPr>
          <a:xfrm>
            <a:off x="5405767" y="574714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58" name="object 19758"/>
          <p:cNvSpPr/>
          <p:nvPr/>
        </p:nvSpPr>
        <p:spPr>
          <a:xfrm>
            <a:off x="5406275" y="57500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59" name="object 19759"/>
          <p:cNvSpPr/>
          <p:nvPr/>
        </p:nvSpPr>
        <p:spPr>
          <a:xfrm>
            <a:off x="5406656" y="57813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60" name="object 19760"/>
          <p:cNvSpPr/>
          <p:nvPr/>
        </p:nvSpPr>
        <p:spPr>
          <a:xfrm>
            <a:off x="5407037" y="5754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61" name="object 19761"/>
          <p:cNvSpPr/>
          <p:nvPr/>
        </p:nvSpPr>
        <p:spPr>
          <a:xfrm>
            <a:off x="5407418" y="5751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62" name="object 19762"/>
          <p:cNvSpPr/>
          <p:nvPr/>
        </p:nvSpPr>
        <p:spPr>
          <a:xfrm>
            <a:off x="5407799" y="57564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63" name="object 19763"/>
          <p:cNvSpPr/>
          <p:nvPr/>
        </p:nvSpPr>
        <p:spPr>
          <a:xfrm>
            <a:off x="5408815" y="57715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64" name="object 19764"/>
          <p:cNvSpPr/>
          <p:nvPr/>
        </p:nvSpPr>
        <p:spPr>
          <a:xfrm>
            <a:off x="5408561" y="57532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65" name="object 19765"/>
          <p:cNvSpPr/>
          <p:nvPr/>
        </p:nvSpPr>
        <p:spPr>
          <a:xfrm>
            <a:off x="5408434" y="574714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66" name="object 19766"/>
          <p:cNvSpPr/>
          <p:nvPr/>
        </p:nvSpPr>
        <p:spPr>
          <a:xfrm>
            <a:off x="5409323" y="57594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67" name="object 19767"/>
          <p:cNvSpPr/>
          <p:nvPr/>
        </p:nvSpPr>
        <p:spPr>
          <a:xfrm>
            <a:off x="5409196" y="574714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68" name="object 19768"/>
          <p:cNvSpPr/>
          <p:nvPr/>
        </p:nvSpPr>
        <p:spPr>
          <a:xfrm>
            <a:off x="5410339" y="5808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69" name="object 19769"/>
          <p:cNvSpPr/>
          <p:nvPr/>
        </p:nvSpPr>
        <p:spPr>
          <a:xfrm>
            <a:off x="5410085" y="5758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70" name="object 19770"/>
          <p:cNvSpPr/>
          <p:nvPr/>
        </p:nvSpPr>
        <p:spPr>
          <a:xfrm>
            <a:off x="5409958" y="5751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71" name="object 19771"/>
          <p:cNvSpPr/>
          <p:nvPr/>
        </p:nvSpPr>
        <p:spPr>
          <a:xfrm>
            <a:off x="5409704" y="57475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72" name="object 19772"/>
          <p:cNvSpPr/>
          <p:nvPr/>
        </p:nvSpPr>
        <p:spPr>
          <a:xfrm>
            <a:off x="5411101" y="57782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73" name="object 19773"/>
          <p:cNvSpPr/>
          <p:nvPr/>
        </p:nvSpPr>
        <p:spPr>
          <a:xfrm>
            <a:off x="5410847" y="5755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74" name="object 19774"/>
          <p:cNvSpPr/>
          <p:nvPr/>
        </p:nvSpPr>
        <p:spPr>
          <a:xfrm>
            <a:off x="5410720" y="57485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75" name="object 19775"/>
          <p:cNvSpPr/>
          <p:nvPr/>
        </p:nvSpPr>
        <p:spPr>
          <a:xfrm>
            <a:off x="5411609" y="57653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76" name="object 19776"/>
          <p:cNvSpPr/>
          <p:nvPr/>
        </p:nvSpPr>
        <p:spPr>
          <a:xfrm>
            <a:off x="5411482" y="57500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77" name="object 19777"/>
          <p:cNvSpPr/>
          <p:nvPr/>
        </p:nvSpPr>
        <p:spPr>
          <a:xfrm>
            <a:off x="5413768" y="57731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78" name="object 19778"/>
          <p:cNvSpPr/>
          <p:nvPr/>
        </p:nvSpPr>
        <p:spPr>
          <a:xfrm>
            <a:off x="5413514" y="57564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79" name="object 19779"/>
          <p:cNvSpPr/>
          <p:nvPr/>
        </p:nvSpPr>
        <p:spPr>
          <a:xfrm>
            <a:off x="5413387" y="57493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80" name="object 19780"/>
          <p:cNvSpPr/>
          <p:nvPr/>
        </p:nvSpPr>
        <p:spPr>
          <a:xfrm>
            <a:off x="5413133" y="57456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81" name="object 19781"/>
          <p:cNvSpPr/>
          <p:nvPr/>
        </p:nvSpPr>
        <p:spPr>
          <a:xfrm>
            <a:off x="5415800" y="57593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82" name="object 19782"/>
          <p:cNvSpPr/>
          <p:nvPr/>
        </p:nvSpPr>
        <p:spPr>
          <a:xfrm>
            <a:off x="5415673" y="574714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83" name="object 19783"/>
          <p:cNvSpPr/>
          <p:nvPr/>
        </p:nvSpPr>
        <p:spPr>
          <a:xfrm>
            <a:off x="5428627" y="578168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84" name="object 19784"/>
          <p:cNvSpPr/>
          <p:nvPr/>
        </p:nvSpPr>
        <p:spPr>
          <a:xfrm>
            <a:off x="5428373" y="57600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85" name="object 19785"/>
          <p:cNvSpPr/>
          <p:nvPr/>
        </p:nvSpPr>
        <p:spPr>
          <a:xfrm>
            <a:off x="5429135" y="57914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86" name="object 19786"/>
          <p:cNvSpPr/>
          <p:nvPr/>
        </p:nvSpPr>
        <p:spPr>
          <a:xfrm>
            <a:off x="5429008" y="57646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87" name="object 19787"/>
          <p:cNvSpPr/>
          <p:nvPr/>
        </p:nvSpPr>
        <p:spPr>
          <a:xfrm>
            <a:off x="5429897" y="58166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88" name="object 19788"/>
          <p:cNvSpPr/>
          <p:nvPr/>
        </p:nvSpPr>
        <p:spPr>
          <a:xfrm>
            <a:off x="5429770" y="57768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89" name="object 19789"/>
          <p:cNvSpPr/>
          <p:nvPr/>
        </p:nvSpPr>
        <p:spPr>
          <a:xfrm>
            <a:off x="5429516" y="57584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90" name="object 19790"/>
          <p:cNvSpPr/>
          <p:nvPr/>
        </p:nvSpPr>
        <p:spPr>
          <a:xfrm>
            <a:off x="5429135" y="5756922"/>
            <a:ext cx="635" cy="8255"/>
          </a:xfrm>
          <a:custGeom>
            <a:avLst/>
            <a:gdLst/>
            <a:ahLst/>
            <a:cxnLst/>
            <a:rect l="l" t="t" r="r" b="b"/>
            <a:pathLst>
              <a:path w="635" h="8254">
                <a:moveTo>
                  <a:pt x="0" y="7747"/>
                </a:moveTo>
                <a:lnTo>
                  <a:pt x="0" y="0"/>
                </a:lnTo>
                <a:lnTo>
                  <a:pt x="635" y="0"/>
                </a:lnTo>
                <a:lnTo>
                  <a:pt x="635" y="15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91" name="object 19791"/>
          <p:cNvSpPr/>
          <p:nvPr/>
        </p:nvSpPr>
        <p:spPr>
          <a:xfrm>
            <a:off x="5428500" y="5754890"/>
            <a:ext cx="1270" cy="5715"/>
          </a:xfrm>
          <a:custGeom>
            <a:avLst/>
            <a:gdLst/>
            <a:ahLst/>
            <a:cxnLst/>
            <a:rect l="l" t="t" r="r" b="b"/>
            <a:pathLst>
              <a:path w="1270" h="5714">
                <a:moveTo>
                  <a:pt x="0" y="5207"/>
                </a:moveTo>
                <a:lnTo>
                  <a:pt x="0" y="0"/>
                </a:lnTo>
                <a:lnTo>
                  <a:pt x="889" y="0"/>
                </a:lnTo>
                <a:lnTo>
                  <a:pt x="889" y="20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92" name="object 19792"/>
          <p:cNvSpPr/>
          <p:nvPr/>
        </p:nvSpPr>
        <p:spPr>
          <a:xfrm>
            <a:off x="5428246" y="575336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93" name="object 19793"/>
          <p:cNvSpPr/>
          <p:nvPr/>
        </p:nvSpPr>
        <p:spPr>
          <a:xfrm>
            <a:off x="5427992" y="57517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94" name="object 19794"/>
          <p:cNvSpPr/>
          <p:nvPr/>
        </p:nvSpPr>
        <p:spPr>
          <a:xfrm>
            <a:off x="5432437" y="58268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95" name="object 19795"/>
          <p:cNvSpPr/>
          <p:nvPr/>
        </p:nvSpPr>
        <p:spPr>
          <a:xfrm>
            <a:off x="5432183" y="57714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96" name="object 19796"/>
          <p:cNvSpPr/>
          <p:nvPr/>
        </p:nvSpPr>
        <p:spPr>
          <a:xfrm>
            <a:off x="5432056" y="57621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97" name="object 19797"/>
          <p:cNvSpPr/>
          <p:nvPr/>
        </p:nvSpPr>
        <p:spPr>
          <a:xfrm>
            <a:off x="5431802" y="5755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98" name="object 19798"/>
          <p:cNvSpPr/>
          <p:nvPr/>
        </p:nvSpPr>
        <p:spPr>
          <a:xfrm>
            <a:off x="5433580" y="58103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99" name="object 19799"/>
          <p:cNvSpPr/>
          <p:nvPr/>
        </p:nvSpPr>
        <p:spPr>
          <a:xfrm>
            <a:off x="5433326" y="5764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00" name="object 19800"/>
          <p:cNvSpPr/>
          <p:nvPr/>
        </p:nvSpPr>
        <p:spPr>
          <a:xfrm>
            <a:off x="5433199" y="575628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01" name="object 19801"/>
          <p:cNvSpPr/>
          <p:nvPr/>
        </p:nvSpPr>
        <p:spPr>
          <a:xfrm>
            <a:off x="5435612" y="57754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02" name="object 19802"/>
          <p:cNvSpPr/>
          <p:nvPr/>
        </p:nvSpPr>
        <p:spPr>
          <a:xfrm>
            <a:off x="5435485" y="5755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03" name="object 19803"/>
          <p:cNvSpPr/>
          <p:nvPr/>
        </p:nvSpPr>
        <p:spPr>
          <a:xfrm>
            <a:off x="5437517" y="58048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04" name="object 19804"/>
          <p:cNvSpPr/>
          <p:nvPr/>
        </p:nvSpPr>
        <p:spPr>
          <a:xfrm>
            <a:off x="5437390" y="57744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05" name="object 19805"/>
          <p:cNvSpPr/>
          <p:nvPr/>
        </p:nvSpPr>
        <p:spPr>
          <a:xfrm>
            <a:off x="5437136" y="57632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06" name="object 19806"/>
          <p:cNvSpPr/>
          <p:nvPr/>
        </p:nvSpPr>
        <p:spPr>
          <a:xfrm>
            <a:off x="5437009" y="5756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07" name="object 19807"/>
          <p:cNvSpPr/>
          <p:nvPr/>
        </p:nvSpPr>
        <p:spPr>
          <a:xfrm>
            <a:off x="5438660" y="5786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08" name="object 19808"/>
          <p:cNvSpPr/>
          <p:nvPr/>
        </p:nvSpPr>
        <p:spPr>
          <a:xfrm>
            <a:off x="5438533" y="57595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09" name="object 19809"/>
          <p:cNvSpPr/>
          <p:nvPr/>
        </p:nvSpPr>
        <p:spPr>
          <a:xfrm>
            <a:off x="5439803" y="58055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10" name="object 19810"/>
          <p:cNvSpPr/>
          <p:nvPr/>
        </p:nvSpPr>
        <p:spPr>
          <a:xfrm>
            <a:off x="5439676" y="57711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11" name="object 19811"/>
          <p:cNvSpPr/>
          <p:nvPr/>
        </p:nvSpPr>
        <p:spPr>
          <a:xfrm>
            <a:off x="5439422" y="575908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12" name="object 19812"/>
          <p:cNvSpPr/>
          <p:nvPr/>
        </p:nvSpPr>
        <p:spPr>
          <a:xfrm>
            <a:off x="5441327" y="5770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13" name="object 19813"/>
          <p:cNvSpPr/>
          <p:nvPr/>
        </p:nvSpPr>
        <p:spPr>
          <a:xfrm>
            <a:off x="5445010" y="5817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14" name="object 19814"/>
          <p:cNvSpPr/>
          <p:nvPr/>
        </p:nvSpPr>
        <p:spPr>
          <a:xfrm>
            <a:off x="5444756" y="5787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15" name="object 19815"/>
          <p:cNvSpPr/>
          <p:nvPr/>
        </p:nvSpPr>
        <p:spPr>
          <a:xfrm>
            <a:off x="5444629" y="57740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16" name="object 19816"/>
          <p:cNvSpPr/>
          <p:nvPr/>
        </p:nvSpPr>
        <p:spPr>
          <a:xfrm>
            <a:off x="5444375" y="57642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17" name="object 19817"/>
          <p:cNvSpPr/>
          <p:nvPr/>
        </p:nvSpPr>
        <p:spPr>
          <a:xfrm>
            <a:off x="5446661" y="58417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18" name="object 19818"/>
          <p:cNvSpPr/>
          <p:nvPr/>
        </p:nvSpPr>
        <p:spPr>
          <a:xfrm>
            <a:off x="5446534" y="57893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19" name="object 19819"/>
          <p:cNvSpPr/>
          <p:nvPr/>
        </p:nvSpPr>
        <p:spPr>
          <a:xfrm>
            <a:off x="5447296" y="5805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20" name="object 19820"/>
          <p:cNvSpPr/>
          <p:nvPr/>
        </p:nvSpPr>
        <p:spPr>
          <a:xfrm>
            <a:off x="5447042" y="57777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21" name="object 19821"/>
          <p:cNvSpPr/>
          <p:nvPr/>
        </p:nvSpPr>
        <p:spPr>
          <a:xfrm>
            <a:off x="5446661" y="5775337"/>
            <a:ext cx="635" cy="13970"/>
          </a:xfrm>
          <a:custGeom>
            <a:avLst/>
            <a:gdLst/>
            <a:ahLst/>
            <a:cxnLst/>
            <a:rect l="l" t="t" r="r" b="b"/>
            <a:pathLst>
              <a:path w="635" h="13970">
                <a:moveTo>
                  <a:pt x="0" y="13970"/>
                </a:moveTo>
                <a:lnTo>
                  <a:pt x="0" y="0"/>
                </a:lnTo>
                <a:lnTo>
                  <a:pt x="508" y="0"/>
                </a:lnTo>
                <a:lnTo>
                  <a:pt x="508" y="24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22" name="object 19822"/>
          <p:cNvSpPr/>
          <p:nvPr/>
        </p:nvSpPr>
        <p:spPr>
          <a:xfrm>
            <a:off x="5446280" y="57680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23" name="object 19823"/>
          <p:cNvSpPr/>
          <p:nvPr/>
        </p:nvSpPr>
        <p:spPr>
          <a:xfrm>
            <a:off x="5448185" y="58403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24" name="object 19824"/>
          <p:cNvSpPr/>
          <p:nvPr/>
        </p:nvSpPr>
        <p:spPr>
          <a:xfrm>
            <a:off x="5448058" y="57973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25" name="object 19825"/>
          <p:cNvSpPr/>
          <p:nvPr/>
        </p:nvSpPr>
        <p:spPr>
          <a:xfrm>
            <a:off x="5447804" y="57777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26" name="object 19826"/>
          <p:cNvSpPr/>
          <p:nvPr/>
        </p:nvSpPr>
        <p:spPr>
          <a:xfrm>
            <a:off x="5448820" y="5840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27" name="object 19827"/>
          <p:cNvSpPr/>
          <p:nvPr/>
        </p:nvSpPr>
        <p:spPr>
          <a:xfrm>
            <a:off x="5448566" y="5792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28" name="object 19828"/>
          <p:cNvSpPr/>
          <p:nvPr/>
        </p:nvSpPr>
        <p:spPr>
          <a:xfrm>
            <a:off x="5449328" y="581064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29" name="object 19829"/>
          <p:cNvSpPr/>
          <p:nvPr/>
        </p:nvSpPr>
        <p:spPr>
          <a:xfrm>
            <a:off x="5449201" y="57780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30" name="object 19830"/>
          <p:cNvSpPr/>
          <p:nvPr/>
        </p:nvSpPr>
        <p:spPr>
          <a:xfrm>
            <a:off x="5448693" y="5775591"/>
            <a:ext cx="635" cy="17145"/>
          </a:xfrm>
          <a:custGeom>
            <a:avLst/>
            <a:gdLst/>
            <a:ahLst/>
            <a:cxnLst/>
            <a:rect l="l" t="t" r="r" b="b"/>
            <a:pathLst>
              <a:path w="635" h="17145">
                <a:moveTo>
                  <a:pt x="0" y="16637"/>
                </a:moveTo>
                <a:lnTo>
                  <a:pt x="0" y="0"/>
                </a:lnTo>
                <a:lnTo>
                  <a:pt x="635" y="0"/>
                </a:lnTo>
                <a:lnTo>
                  <a:pt x="635" y="24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31" name="object 19831"/>
          <p:cNvSpPr/>
          <p:nvPr/>
        </p:nvSpPr>
        <p:spPr>
          <a:xfrm>
            <a:off x="5448058" y="5771654"/>
            <a:ext cx="1270" cy="6350"/>
          </a:xfrm>
          <a:custGeom>
            <a:avLst/>
            <a:gdLst/>
            <a:ahLst/>
            <a:cxnLst/>
            <a:rect l="l" t="t" r="r" b="b"/>
            <a:pathLst>
              <a:path w="1270" h="6350">
                <a:moveTo>
                  <a:pt x="0" y="6096"/>
                </a:moveTo>
                <a:lnTo>
                  <a:pt x="0" y="0"/>
                </a:lnTo>
                <a:lnTo>
                  <a:pt x="1016" y="0"/>
                </a:lnTo>
                <a:lnTo>
                  <a:pt x="1016" y="39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32" name="object 19832"/>
          <p:cNvSpPr/>
          <p:nvPr/>
        </p:nvSpPr>
        <p:spPr>
          <a:xfrm>
            <a:off x="5447677" y="576822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33" name="object 19833"/>
          <p:cNvSpPr/>
          <p:nvPr/>
        </p:nvSpPr>
        <p:spPr>
          <a:xfrm>
            <a:off x="5450090" y="5787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34" name="object 19834"/>
          <p:cNvSpPr/>
          <p:nvPr/>
        </p:nvSpPr>
        <p:spPr>
          <a:xfrm>
            <a:off x="5450725" y="581343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35" name="object 19835"/>
          <p:cNvSpPr/>
          <p:nvPr/>
        </p:nvSpPr>
        <p:spPr>
          <a:xfrm>
            <a:off x="5450471" y="5792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36" name="object 19836"/>
          <p:cNvSpPr/>
          <p:nvPr/>
        </p:nvSpPr>
        <p:spPr>
          <a:xfrm>
            <a:off x="5451868" y="58046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37" name="object 19837"/>
          <p:cNvSpPr/>
          <p:nvPr/>
        </p:nvSpPr>
        <p:spPr>
          <a:xfrm>
            <a:off x="5452376" y="58512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38" name="object 19838"/>
          <p:cNvSpPr/>
          <p:nvPr/>
        </p:nvSpPr>
        <p:spPr>
          <a:xfrm>
            <a:off x="5452249" y="58042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39" name="object 19839"/>
          <p:cNvSpPr/>
          <p:nvPr/>
        </p:nvSpPr>
        <p:spPr>
          <a:xfrm>
            <a:off x="5451995" y="5788037"/>
            <a:ext cx="635" cy="17145"/>
          </a:xfrm>
          <a:custGeom>
            <a:avLst/>
            <a:gdLst/>
            <a:ahLst/>
            <a:cxnLst/>
            <a:rect l="l" t="t" r="r" b="b"/>
            <a:pathLst>
              <a:path w="635" h="17145">
                <a:moveTo>
                  <a:pt x="0" y="16637"/>
                </a:moveTo>
                <a:lnTo>
                  <a:pt x="0" y="0"/>
                </a:lnTo>
                <a:lnTo>
                  <a:pt x="381" y="0"/>
                </a:lnTo>
                <a:lnTo>
                  <a:pt x="381" y="162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40" name="object 19840"/>
          <p:cNvSpPr/>
          <p:nvPr/>
        </p:nvSpPr>
        <p:spPr>
          <a:xfrm>
            <a:off x="5453138" y="58529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41" name="object 19841"/>
          <p:cNvSpPr/>
          <p:nvPr/>
        </p:nvSpPr>
        <p:spPr>
          <a:xfrm>
            <a:off x="5453011" y="58048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42" name="object 19842"/>
          <p:cNvSpPr/>
          <p:nvPr/>
        </p:nvSpPr>
        <p:spPr>
          <a:xfrm>
            <a:off x="5453519" y="58302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43" name="object 19843"/>
          <p:cNvSpPr/>
          <p:nvPr/>
        </p:nvSpPr>
        <p:spPr>
          <a:xfrm>
            <a:off x="5454154" y="58618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44" name="object 19844"/>
          <p:cNvSpPr/>
          <p:nvPr/>
        </p:nvSpPr>
        <p:spPr>
          <a:xfrm>
            <a:off x="5453900" y="58065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45" name="object 19845"/>
          <p:cNvSpPr/>
          <p:nvPr/>
        </p:nvSpPr>
        <p:spPr>
          <a:xfrm>
            <a:off x="5453646" y="5803277"/>
            <a:ext cx="635" cy="27305"/>
          </a:xfrm>
          <a:custGeom>
            <a:avLst/>
            <a:gdLst/>
            <a:ahLst/>
            <a:cxnLst/>
            <a:rect l="l" t="t" r="r" b="b"/>
            <a:pathLst>
              <a:path w="635" h="27304">
                <a:moveTo>
                  <a:pt x="0" y="26924"/>
                </a:moveTo>
                <a:lnTo>
                  <a:pt x="0" y="0"/>
                </a:lnTo>
                <a:lnTo>
                  <a:pt x="508" y="0"/>
                </a:lnTo>
                <a:lnTo>
                  <a:pt x="508" y="33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46" name="object 19846"/>
          <p:cNvSpPr/>
          <p:nvPr/>
        </p:nvSpPr>
        <p:spPr>
          <a:xfrm>
            <a:off x="5453138" y="5793371"/>
            <a:ext cx="1270" cy="11430"/>
          </a:xfrm>
          <a:custGeom>
            <a:avLst/>
            <a:gdLst/>
            <a:ahLst/>
            <a:cxnLst/>
            <a:rect l="l" t="t" r="r" b="b"/>
            <a:pathLst>
              <a:path w="1270" h="11429">
                <a:moveTo>
                  <a:pt x="0" y="11429"/>
                </a:moveTo>
                <a:lnTo>
                  <a:pt x="0" y="0"/>
                </a:lnTo>
                <a:lnTo>
                  <a:pt x="762" y="0"/>
                </a:lnTo>
                <a:lnTo>
                  <a:pt x="762" y="99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47" name="object 19847"/>
          <p:cNvSpPr/>
          <p:nvPr/>
        </p:nvSpPr>
        <p:spPr>
          <a:xfrm>
            <a:off x="5454662" y="58535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48" name="object 19848"/>
          <p:cNvSpPr/>
          <p:nvPr/>
        </p:nvSpPr>
        <p:spPr>
          <a:xfrm>
            <a:off x="5454535" y="5817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49" name="object 19849"/>
          <p:cNvSpPr/>
          <p:nvPr/>
        </p:nvSpPr>
        <p:spPr>
          <a:xfrm>
            <a:off x="5455297" y="58477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50" name="object 19850"/>
          <p:cNvSpPr/>
          <p:nvPr/>
        </p:nvSpPr>
        <p:spPr>
          <a:xfrm>
            <a:off x="5455043" y="58023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51" name="object 19851"/>
          <p:cNvSpPr/>
          <p:nvPr/>
        </p:nvSpPr>
        <p:spPr>
          <a:xfrm>
            <a:off x="5454662" y="5791085"/>
            <a:ext cx="635" cy="26670"/>
          </a:xfrm>
          <a:custGeom>
            <a:avLst/>
            <a:gdLst/>
            <a:ahLst/>
            <a:cxnLst/>
            <a:rect l="l" t="t" r="r" b="b"/>
            <a:pathLst>
              <a:path w="635" h="26670">
                <a:moveTo>
                  <a:pt x="0" y="26542"/>
                </a:moveTo>
                <a:lnTo>
                  <a:pt x="0" y="0"/>
                </a:lnTo>
                <a:lnTo>
                  <a:pt x="635" y="0"/>
                </a:lnTo>
                <a:lnTo>
                  <a:pt x="635" y="1130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52" name="object 19852"/>
          <p:cNvSpPr/>
          <p:nvPr/>
        </p:nvSpPr>
        <p:spPr>
          <a:xfrm>
            <a:off x="5453519" y="5785624"/>
            <a:ext cx="1905" cy="8255"/>
          </a:xfrm>
          <a:custGeom>
            <a:avLst/>
            <a:gdLst/>
            <a:ahLst/>
            <a:cxnLst/>
            <a:rect l="l" t="t" r="r" b="b"/>
            <a:pathLst>
              <a:path w="1904" h="8254">
                <a:moveTo>
                  <a:pt x="0" y="7747"/>
                </a:moveTo>
                <a:lnTo>
                  <a:pt x="0" y="0"/>
                </a:lnTo>
                <a:lnTo>
                  <a:pt x="1397" y="0"/>
                </a:lnTo>
                <a:lnTo>
                  <a:pt x="1397" y="54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53" name="object 19853"/>
          <p:cNvSpPr/>
          <p:nvPr/>
        </p:nvSpPr>
        <p:spPr>
          <a:xfrm>
            <a:off x="5452757" y="5782957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266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54" name="object 19854"/>
          <p:cNvSpPr/>
          <p:nvPr/>
        </p:nvSpPr>
        <p:spPr>
          <a:xfrm>
            <a:off x="5452122" y="5779909"/>
            <a:ext cx="1905" cy="8255"/>
          </a:xfrm>
          <a:custGeom>
            <a:avLst/>
            <a:gdLst/>
            <a:ahLst/>
            <a:cxnLst/>
            <a:rect l="l" t="t" r="r" b="b"/>
            <a:pathLst>
              <a:path w="1904" h="8254">
                <a:moveTo>
                  <a:pt x="0" y="8127"/>
                </a:moveTo>
                <a:lnTo>
                  <a:pt x="0" y="0"/>
                </a:lnTo>
                <a:lnTo>
                  <a:pt x="1397" y="0"/>
                </a:lnTo>
                <a:lnTo>
                  <a:pt x="1397" y="30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55" name="object 19855"/>
          <p:cNvSpPr/>
          <p:nvPr/>
        </p:nvSpPr>
        <p:spPr>
          <a:xfrm>
            <a:off x="5451614" y="577660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33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56" name="object 19856"/>
          <p:cNvSpPr/>
          <p:nvPr/>
        </p:nvSpPr>
        <p:spPr>
          <a:xfrm>
            <a:off x="5451487" y="577470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57" name="object 19857"/>
          <p:cNvSpPr/>
          <p:nvPr/>
        </p:nvSpPr>
        <p:spPr>
          <a:xfrm>
            <a:off x="5451233" y="57727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58" name="object 19858"/>
          <p:cNvSpPr/>
          <p:nvPr/>
        </p:nvSpPr>
        <p:spPr>
          <a:xfrm>
            <a:off x="5451106" y="5771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59" name="object 19859"/>
          <p:cNvSpPr/>
          <p:nvPr/>
        </p:nvSpPr>
        <p:spPr>
          <a:xfrm>
            <a:off x="5450725" y="5771019"/>
            <a:ext cx="635" cy="21590"/>
          </a:xfrm>
          <a:custGeom>
            <a:avLst/>
            <a:gdLst/>
            <a:ahLst/>
            <a:cxnLst/>
            <a:rect l="l" t="t" r="r" b="b"/>
            <a:pathLst>
              <a:path w="635" h="21589">
                <a:moveTo>
                  <a:pt x="0" y="21209"/>
                </a:moveTo>
                <a:lnTo>
                  <a:pt x="0" y="0"/>
                </a:lnTo>
                <a:lnTo>
                  <a:pt x="635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60" name="object 19860"/>
          <p:cNvSpPr/>
          <p:nvPr/>
        </p:nvSpPr>
        <p:spPr>
          <a:xfrm>
            <a:off x="5450217" y="5770130"/>
            <a:ext cx="1270" cy="17145"/>
          </a:xfrm>
          <a:custGeom>
            <a:avLst/>
            <a:gdLst/>
            <a:ahLst/>
            <a:cxnLst/>
            <a:rect l="l" t="t" r="r" b="b"/>
            <a:pathLst>
              <a:path w="1270" h="17145">
                <a:moveTo>
                  <a:pt x="0" y="17145"/>
                </a:moveTo>
                <a:lnTo>
                  <a:pt x="0" y="0"/>
                </a:lnTo>
                <a:lnTo>
                  <a:pt x="762" y="0"/>
                </a:lnTo>
                <a:lnTo>
                  <a:pt x="762" y="88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61" name="object 19861"/>
          <p:cNvSpPr/>
          <p:nvPr/>
        </p:nvSpPr>
        <p:spPr>
          <a:xfrm>
            <a:off x="5449963" y="576898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62" name="object 19862"/>
          <p:cNvSpPr/>
          <p:nvPr/>
        </p:nvSpPr>
        <p:spPr>
          <a:xfrm>
            <a:off x="5449709" y="57678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63" name="object 19863"/>
          <p:cNvSpPr/>
          <p:nvPr/>
        </p:nvSpPr>
        <p:spPr>
          <a:xfrm>
            <a:off x="5448058" y="5767590"/>
            <a:ext cx="1905" cy="635"/>
          </a:xfrm>
          <a:custGeom>
            <a:avLst/>
            <a:gdLst/>
            <a:ahLst/>
            <a:cxnLst/>
            <a:rect l="l" t="t" r="r" b="b"/>
            <a:pathLst>
              <a:path w="1904" h="635">
                <a:moveTo>
                  <a:pt x="0" y="635"/>
                </a:moveTo>
                <a:lnTo>
                  <a:pt x="0" y="0"/>
                </a:lnTo>
                <a:lnTo>
                  <a:pt x="1905" y="0"/>
                </a:lnTo>
                <a:lnTo>
                  <a:pt x="1905" y="25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64" name="object 19864"/>
          <p:cNvSpPr/>
          <p:nvPr/>
        </p:nvSpPr>
        <p:spPr>
          <a:xfrm>
            <a:off x="5446661" y="5766701"/>
            <a:ext cx="2540" cy="1905"/>
          </a:xfrm>
          <a:custGeom>
            <a:avLst/>
            <a:gdLst/>
            <a:ahLst/>
            <a:cxnLst/>
            <a:rect l="l" t="t" r="r" b="b"/>
            <a:pathLst>
              <a:path w="2539" h="1904">
                <a:moveTo>
                  <a:pt x="0" y="1397"/>
                </a:moveTo>
                <a:lnTo>
                  <a:pt x="0" y="0"/>
                </a:lnTo>
                <a:lnTo>
                  <a:pt x="2413" y="0"/>
                </a:lnTo>
                <a:lnTo>
                  <a:pt x="2413" y="8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65" name="object 19865"/>
          <p:cNvSpPr/>
          <p:nvPr/>
        </p:nvSpPr>
        <p:spPr>
          <a:xfrm>
            <a:off x="5446153" y="576593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7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66" name="object 19866"/>
          <p:cNvSpPr/>
          <p:nvPr/>
        </p:nvSpPr>
        <p:spPr>
          <a:xfrm>
            <a:off x="5445899" y="576530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6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67" name="object 19867"/>
          <p:cNvSpPr/>
          <p:nvPr/>
        </p:nvSpPr>
        <p:spPr>
          <a:xfrm>
            <a:off x="5445772" y="57646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68" name="object 19868"/>
          <p:cNvSpPr/>
          <p:nvPr/>
        </p:nvSpPr>
        <p:spPr>
          <a:xfrm>
            <a:off x="5445518" y="5764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69" name="object 19869"/>
          <p:cNvSpPr/>
          <p:nvPr/>
        </p:nvSpPr>
        <p:spPr>
          <a:xfrm>
            <a:off x="5445391" y="57636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70" name="object 19870"/>
          <p:cNvSpPr/>
          <p:nvPr/>
        </p:nvSpPr>
        <p:spPr>
          <a:xfrm>
            <a:off x="5444629" y="576327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1015"/>
                </a:moveTo>
                <a:lnTo>
                  <a:pt x="0" y="0"/>
                </a:lnTo>
                <a:lnTo>
                  <a:pt x="1016" y="0"/>
                </a:lnTo>
                <a:lnTo>
                  <a:pt x="1016" y="3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71" name="object 19871"/>
          <p:cNvSpPr/>
          <p:nvPr/>
        </p:nvSpPr>
        <p:spPr>
          <a:xfrm>
            <a:off x="5444248" y="576263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72" name="object 19872"/>
          <p:cNvSpPr/>
          <p:nvPr/>
        </p:nvSpPr>
        <p:spPr>
          <a:xfrm>
            <a:off x="5443994" y="57622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73" name="object 19873"/>
          <p:cNvSpPr/>
          <p:nvPr/>
        </p:nvSpPr>
        <p:spPr>
          <a:xfrm>
            <a:off x="5443867" y="57617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74" name="object 19874"/>
          <p:cNvSpPr/>
          <p:nvPr/>
        </p:nvSpPr>
        <p:spPr>
          <a:xfrm>
            <a:off x="5443613" y="57613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75" name="object 19875"/>
          <p:cNvSpPr/>
          <p:nvPr/>
        </p:nvSpPr>
        <p:spPr>
          <a:xfrm>
            <a:off x="5443486" y="5760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76" name="object 19876"/>
          <p:cNvSpPr/>
          <p:nvPr/>
        </p:nvSpPr>
        <p:spPr>
          <a:xfrm>
            <a:off x="5443232" y="5760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77" name="object 19877"/>
          <p:cNvSpPr/>
          <p:nvPr/>
        </p:nvSpPr>
        <p:spPr>
          <a:xfrm>
            <a:off x="5443105" y="57600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78" name="object 19878"/>
          <p:cNvSpPr/>
          <p:nvPr/>
        </p:nvSpPr>
        <p:spPr>
          <a:xfrm>
            <a:off x="5442851" y="57597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79" name="object 19879"/>
          <p:cNvSpPr/>
          <p:nvPr/>
        </p:nvSpPr>
        <p:spPr>
          <a:xfrm>
            <a:off x="5442724" y="57593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80" name="object 19880"/>
          <p:cNvSpPr/>
          <p:nvPr/>
        </p:nvSpPr>
        <p:spPr>
          <a:xfrm>
            <a:off x="5442470" y="57589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81" name="object 19881"/>
          <p:cNvSpPr/>
          <p:nvPr/>
        </p:nvSpPr>
        <p:spPr>
          <a:xfrm>
            <a:off x="5442343" y="57587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82" name="object 19882"/>
          <p:cNvSpPr/>
          <p:nvPr/>
        </p:nvSpPr>
        <p:spPr>
          <a:xfrm>
            <a:off x="5442089" y="57583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83" name="object 19883"/>
          <p:cNvSpPr/>
          <p:nvPr/>
        </p:nvSpPr>
        <p:spPr>
          <a:xfrm>
            <a:off x="5441962" y="57579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84" name="object 19884"/>
          <p:cNvSpPr/>
          <p:nvPr/>
        </p:nvSpPr>
        <p:spPr>
          <a:xfrm>
            <a:off x="5441708" y="5757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85" name="object 19885"/>
          <p:cNvSpPr/>
          <p:nvPr/>
        </p:nvSpPr>
        <p:spPr>
          <a:xfrm>
            <a:off x="5441454" y="5757557"/>
            <a:ext cx="635" cy="12700"/>
          </a:xfrm>
          <a:custGeom>
            <a:avLst/>
            <a:gdLst/>
            <a:ahLst/>
            <a:cxnLst/>
            <a:rect l="l" t="t" r="r" b="b"/>
            <a:pathLst>
              <a:path w="635" h="12700">
                <a:moveTo>
                  <a:pt x="0" y="12446"/>
                </a:moveTo>
                <a:lnTo>
                  <a:pt x="0" y="0"/>
                </a:lnTo>
                <a:lnTo>
                  <a:pt x="508" y="0"/>
                </a:lnTo>
                <a:lnTo>
                  <a:pt x="508" y="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86" name="object 19886"/>
          <p:cNvSpPr/>
          <p:nvPr/>
        </p:nvSpPr>
        <p:spPr>
          <a:xfrm>
            <a:off x="5441200" y="5757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87" name="object 19887"/>
          <p:cNvSpPr/>
          <p:nvPr/>
        </p:nvSpPr>
        <p:spPr>
          <a:xfrm>
            <a:off x="5440946" y="575704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88" name="object 19888"/>
          <p:cNvSpPr/>
          <p:nvPr/>
        </p:nvSpPr>
        <p:spPr>
          <a:xfrm>
            <a:off x="5440819" y="57566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89" name="object 19889"/>
          <p:cNvSpPr/>
          <p:nvPr/>
        </p:nvSpPr>
        <p:spPr>
          <a:xfrm>
            <a:off x="5440565" y="57564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90" name="object 19890"/>
          <p:cNvSpPr/>
          <p:nvPr/>
        </p:nvSpPr>
        <p:spPr>
          <a:xfrm>
            <a:off x="5440438" y="5756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91" name="object 19891"/>
          <p:cNvSpPr/>
          <p:nvPr/>
        </p:nvSpPr>
        <p:spPr>
          <a:xfrm>
            <a:off x="5440184" y="57559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92" name="object 19892"/>
          <p:cNvSpPr/>
          <p:nvPr/>
        </p:nvSpPr>
        <p:spPr>
          <a:xfrm>
            <a:off x="5439676" y="5755779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0" y="3301"/>
                </a:moveTo>
                <a:lnTo>
                  <a:pt x="0" y="0"/>
                </a:lnTo>
                <a:lnTo>
                  <a:pt x="762" y="0"/>
                </a:lnTo>
                <a:lnTo>
                  <a:pt x="762" y="12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93" name="object 19893"/>
          <p:cNvSpPr/>
          <p:nvPr/>
        </p:nvSpPr>
        <p:spPr>
          <a:xfrm>
            <a:off x="5439295" y="575552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94" name="object 19894"/>
          <p:cNvSpPr/>
          <p:nvPr/>
        </p:nvSpPr>
        <p:spPr>
          <a:xfrm>
            <a:off x="5439041" y="5755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95" name="object 19895"/>
          <p:cNvSpPr/>
          <p:nvPr/>
        </p:nvSpPr>
        <p:spPr>
          <a:xfrm>
            <a:off x="5438660" y="5755144"/>
            <a:ext cx="1270" cy="4445"/>
          </a:xfrm>
          <a:custGeom>
            <a:avLst/>
            <a:gdLst/>
            <a:ahLst/>
            <a:cxnLst/>
            <a:rect l="l" t="t" r="r" b="b"/>
            <a:pathLst>
              <a:path w="1270" h="4445">
                <a:moveTo>
                  <a:pt x="0" y="4445"/>
                </a:moveTo>
                <a:lnTo>
                  <a:pt x="0" y="0"/>
                </a:lnTo>
                <a:lnTo>
                  <a:pt x="762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96" name="object 19896"/>
          <p:cNvSpPr/>
          <p:nvPr/>
        </p:nvSpPr>
        <p:spPr>
          <a:xfrm>
            <a:off x="5438279" y="575489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97" name="object 19897"/>
          <p:cNvSpPr/>
          <p:nvPr/>
        </p:nvSpPr>
        <p:spPr>
          <a:xfrm>
            <a:off x="5438152" y="57547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98" name="object 19898"/>
          <p:cNvSpPr/>
          <p:nvPr/>
        </p:nvSpPr>
        <p:spPr>
          <a:xfrm>
            <a:off x="5437898" y="5754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99" name="object 19899"/>
          <p:cNvSpPr/>
          <p:nvPr/>
        </p:nvSpPr>
        <p:spPr>
          <a:xfrm>
            <a:off x="5437136" y="5754382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777"/>
                </a:moveTo>
                <a:lnTo>
                  <a:pt x="0" y="0"/>
                </a:lnTo>
                <a:lnTo>
                  <a:pt x="1016" y="0"/>
                </a:lnTo>
                <a:lnTo>
                  <a:pt x="1016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00" name="object 19900"/>
          <p:cNvSpPr/>
          <p:nvPr/>
        </p:nvSpPr>
        <p:spPr>
          <a:xfrm>
            <a:off x="5436755" y="575412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01" name="object 19901"/>
          <p:cNvSpPr/>
          <p:nvPr/>
        </p:nvSpPr>
        <p:spPr>
          <a:xfrm>
            <a:off x="5436628" y="57540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02" name="object 19902"/>
          <p:cNvSpPr/>
          <p:nvPr/>
        </p:nvSpPr>
        <p:spPr>
          <a:xfrm>
            <a:off x="5436374" y="57537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03" name="object 19903"/>
          <p:cNvSpPr/>
          <p:nvPr/>
        </p:nvSpPr>
        <p:spPr>
          <a:xfrm>
            <a:off x="5436247" y="5753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04" name="object 19904"/>
          <p:cNvSpPr/>
          <p:nvPr/>
        </p:nvSpPr>
        <p:spPr>
          <a:xfrm>
            <a:off x="5435993" y="57533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05" name="object 19905"/>
          <p:cNvSpPr/>
          <p:nvPr/>
        </p:nvSpPr>
        <p:spPr>
          <a:xfrm>
            <a:off x="5435612" y="5753239"/>
            <a:ext cx="635" cy="1905"/>
          </a:xfrm>
          <a:custGeom>
            <a:avLst/>
            <a:gdLst/>
            <a:ahLst/>
            <a:cxnLst/>
            <a:rect l="l" t="t" r="r" b="b"/>
            <a:pathLst>
              <a:path w="635" h="1904">
                <a:moveTo>
                  <a:pt x="0" y="1904"/>
                </a:moveTo>
                <a:lnTo>
                  <a:pt x="0" y="0"/>
                </a:lnTo>
                <a:lnTo>
                  <a:pt x="635" y="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06" name="object 19906"/>
          <p:cNvSpPr/>
          <p:nvPr/>
        </p:nvSpPr>
        <p:spPr>
          <a:xfrm>
            <a:off x="5435231" y="57531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07" name="object 19907"/>
          <p:cNvSpPr/>
          <p:nvPr/>
        </p:nvSpPr>
        <p:spPr>
          <a:xfrm>
            <a:off x="5435104" y="57528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08" name="object 19908"/>
          <p:cNvSpPr/>
          <p:nvPr/>
        </p:nvSpPr>
        <p:spPr>
          <a:xfrm>
            <a:off x="5434850" y="575273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09" name="object 19909"/>
          <p:cNvSpPr/>
          <p:nvPr/>
        </p:nvSpPr>
        <p:spPr>
          <a:xfrm>
            <a:off x="5434723" y="57526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10" name="object 19910"/>
          <p:cNvSpPr/>
          <p:nvPr/>
        </p:nvSpPr>
        <p:spPr>
          <a:xfrm>
            <a:off x="5434469" y="57524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11" name="object 19911"/>
          <p:cNvSpPr/>
          <p:nvPr/>
        </p:nvSpPr>
        <p:spPr>
          <a:xfrm>
            <a:off x="5434342" y="57522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12" name="object 19912"/>
          <p:cNvSpPr/>
          <p:nvPr/>
        </p:nvSpPr>
        <p:spPr>
          <a:xfrm>
            <a:off x="5434088" y="5752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13" name="object 19913"/>
          <p:cNvSpPr/>
          <p:nvPr/>
        </p:nvSpPr>
        <p:spPr>
          <a:xfrm>
            <a:off x="5433961" y="57519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14" name="object 19914"/>
          <p:cNvSpPr/>
          <p:nvPr/>
        </p:nvSpPr>
        <p:spPr>
          <a:xfrm>
            <a:off x="5433326" y="5751969"/>
            <a:ext cx="1270" cy="4445"/>
          </a:xfrm>
          <a:custGeom>
            <a:avLst/>
            <a:gdLst/>
            <a:ahLst/>
            <a:cxnLst/>
            <a:rect l="l" t="t" r="r" b="b"/>
            <a:pathLst>
              <a:path w="1270" h="4445">
                <a:moveTo>
                  <a:pt x="0" y="4317"/>
                </a:moveTo>
                <a:lnTo>
                  <a:pt x="0" y="0"/>
                </a:lnTo>
                <a:lnTo>
                  <a:pt x="762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15" name="object 19915"/>
          <p:cNvSpPr/>
          <p:nvPr/>
        </p:nvSpPr>
        <p:spPr>
          <a:xfrm>
            <a:off x="5432945" y="5751842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16" name="object 19916"/>
          <p:cNvSpPr/>
          <p:nvPr/>
        </p:nvSpPr>
        <p:spPr>
          <a:xfrm>
            <a:off x="5432818" y="57515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17" name="object 19917"/>
          <p:cNvSpPr/>
          <p:nvPr/>
        </p:nvSpPr>
        <p:spPr>
          <a:xfrm>
            <a:off x="5432056" y="5751461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0" y="3810"/>
                </a:moveTo>
                <a:lnTo>
                  <a:pt x="0" y="0"/>
                </a:lnTo>
                <a:lnTo>
                  <a:pt x="1016" y="0"/>
                </a:lnTo>
                <a:lnTo>
                  <a:pt x="1016" y="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18" name="object 19918"/>
          <p:cNvSpPr/>
          <p:nvPr/>
        </p:nvSpPr>
        <p:spPr>
          <a:xfrm>
            <a:off x="5431675" y="575146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19" name="object 19919"/>
          <p:cNvSpPr/>
          <p:nvPr/>
        </p:nvSpPr>
        <p:spPr>
          <a:xfrm>
            <a:off x="5431421" y="5751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20" name="object 19920"/>
          <p:cNvSpPr/>
          <p:nvPr/>
        </p:nvSpPr>
        <p:spPr>
          <a:xfrm>
            <a:off x="5431294" y="57512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21" name="object 19921"/>
          <p:cNvSpPr/>
          <p:nvPr/>
        </p:nvSpPr>
        <p:spPr>
          <a:xfrm>
            <a:off x="5431040" y="57510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22" name="object 19922"/>
          <p:cNvSpPr/>
          <p:nvPr/>
        </p:nvSpPr>
        <p:spPr>
          <a:xfrm>
            <a:off x="5430913" y="57509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23" name="object 19923"/>
          <p:cNvSpPr/>
          <p:nvPr/>
        </p:nvSpPr>
        <p:spPr>
          <a:xfrm>
            <a:off x="5430659" y="57508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24" name="object 19924"/>
          <p:cNvSpPr/>
          <p:nvPr/>
        </p:nvSpPr>
        <p:spPr>
          <a:xfrm>
            <a:off x="5430532" y="57506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25" name="object 19925"/>
          <p:cNvSpPr/>
          <p:nvPr/>
        </p:nvSpPr>
        <p:spPr>
          <a:xfrm>
            <a:off x="5430278" y="57505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26" name="object 19926"/>
          <p:cNvSpPr/>
          <p:nvPr/>
        </p:nvSpPr>
        <p:spPr>
          <a:xfrm>
            <a:off x="5428246" y="5750572"/>
            <a:ext cx="2540" cy="1270"/>
          </a:xfrm>
          <a:custGeom>
            <a:avLst/>
            <a:gdLst/>
            <a:ahLst/>
            <a:cxnLst/>
            <a:rect l="l" t="t" r="r" b="b"/>
            <a:pathLst>
              <a:path w="2539" h="1270">
                <a:moveTo>
                  <a:pt x="0" y="1142"/>
                </a:moveTo>
                <a:lnTo>
                  <a:pt x="0" y="0"/>
                </a:lnTo>
                <a:lnTo>
                  <a:pt x="2286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27" name="object 19927"/>
          <p:cNvSpPr/>
          <p:nvPr/>
        </p:nvSpPr>
        <p:spPr>
          <a:xfrm>
            <a:off x="5427865" y="575044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28" name="object 19928"/>
          <p:cNvSpPr/>
          <p:nvPr/>
        </p:nvSpPr>
        <p:spPr>
          <a:xfrm>
            <a:off x="5427611" y="575031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29" name="object 19929"/>
          <p:cNvSpPr/>
          <p:nvPr/>
        </p:nvSpPr>
        <p:spPr>
          <a:xfrm>
            <a:off x="5427484" y="575031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30" name="object 19930"/>
          <p:cNvSpPr/>
          <p:nvPr/>
        </p:nvSpPr>
        <p:spPr>
          <a:xfrm>
            <a:off x="5427230" y="57501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31" name="object 19931"/>
          <p:cNvSpPr/>
          <p:nvPr/>
        </p:nvSpPr>
        <p:spPr>
          <a:xfrm>
            <a:off x="5427103" y="57500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32" name="object 19932"/>
          <p:cNvSpPr/>
          <p:nvPr/>
        </p:nvSpPr>
        <p:spPr>
          <a:xfrm>
            <a:off x="5426849" y="574993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33" name="object 19933"/>
          <p:cNvSpPr/>
          <p:nvPr/>
        </p:nvSpPr>
        <p:spPr>
          <a:xfrm>
            <a:off x="5426722" y="57498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34" name="object 19934"/>
          <p:cNvSpPr/>
          <p:nvPr/>
        </p:nvSpPr>
        <p:spPr>
          <a:xfrm>
            <a:off x="5426468" y="574981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35" name="object 19935"/>
          <p:cNvSpPr/>
          <p:nvPr/>
        </p:nvSpPr>
        <p:spPr>
          <a:xfrm>
            <a:off x="5426341" y="57496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36" name="object 19936"/>
          <p:cNvSpPr/>
          <p:nvPr/>
        </p:nvSpPr>
        <p:spPr>
          <a:xfrm>
            <a:off x="5426087" y="57495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37" name="object 19937"/>
          <p:cNvSpPr/>
          <p:nvPr/>
        </p:nvSpPr>
        <p:spPr>
          <a:xfrm>
            <a:off x="5425960" y="57494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38" name="object 19938"/>
          <p:cNvSpPr/>
          <p:nvPr/>
        </p:nvSpPr>
        <p:spPr>
          <a:xfrm>
            <a:off x="5425706" y="57494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39" name="object 19939"/>
          <p:cNvSpPr/>
          <p:nvPr/>
        </p:nvSpPr>
        <p:spPr>
          <a:xfrm>
            <a:off x="5425579" y="57493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40" name="object 19940"/>
          <p:cNvSpPr/>
          <p:nvPr/>
        </p:nvSpPr>
        <p:spPr>
          <a:xfrm>
            <a:off x="5425325" y="57491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41" name="object 19941"/>
          <p:cNvSpPr/>
          <p:nvPr/>
        </p:nvSpPr>
        <p:spPr>
          <a:xfrm>
            <a:off x="5425198" y="57490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42" name="object 19942"/>
          <p:cNvSpPr/>
          <p:nvPr/>
        </p:nvSpPr>
        <p:spPr>
          <a:xfrm>
            <a:off x="5424944" y="57490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43" name="object 19943"/>
          <p:cNvSpPr/>
          <p:nvPr/>
        </p:nvSpPr>
        <p:spPr>
          <a:xfrm>
            <a:off x="5424817" y="57489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44" name="object 19944"/>
          <p:cNvSpPr/>
          <p:nvPr/>
        </p:nvSpPr>
        <p:spPr>
          <a:xfrm>
            <a:off x="5424563" y="57487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45" name="object 19945"/>
          <p:cNvSpPr/>
          <p:nvPr/>
        </p:nvSpPr>
        <p:spPr>
          <a:xfrm>
            <a:off x="5424436" y="57487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46" name="object 19946"/>
          <p:cNvSpPr/>
          <p:nvPr/>
        </p:nvSpPr>
        <p:spPr>
          <a:xfrm>
            <a:off x="5424182" y="57486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47" name="object 19947"/>
          <p:cNvSpPr/>
          <p:nvPr/>
        </p:nvSpPr>
        <p:spPr>
          <a:xfrm>
            <a:off x="5424055" y="5748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48" name="object 19948"/>
          <p:cNvSpPr/>
          <p:nvPr/>
        </p:nvSpPr>
        <p:spPr>
          <a:xfrm>
            <a:off x="5423801" y="5748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49" name="object 19949"/>
          <p:cNvSpPr/>
          <p:nvPr/>
        </p:nvSpPr>
        <p:spPr>
          <a:xfrm>
            <a:off x="5423674" y="57484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50" name="object 19950"/>
          <p:cNvSpPr/>
          <p:nvPr/>
        </p:nvSpPr>
        <p:spPr>
          <a:xfrm>
            <a:off x="5423420" y="57482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51" name="object 19951"/>
          <p:cNvSpPr/>
          <p:nvPr/>
        </p:nvSpPr>
        <p:spPr>
          <a:xfrm>
            <a:off x="5423293" y="57482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52" name="object 19952"/>
          <p:cNvSpPr/>
          <p:nvPr/>
        </p:nvSpPr>
        <p:spPr>
          <a:xfrm>
            <a:off x="5423039" y="5748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53" name="object 19953"/>
          <p:cNvSpPr/>
          <p:nvPr/>
        </p:nvSpPr>
        <p:spPr>
          <a:xfrm>
            <a:off x="5422912" y="57481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54" name="object 19954"/>
          <p:cNvSpPr/>
          <p:nvPr/>
        </p:nvSpPr>
        <p:spPr>
          <a:xfrm>
            <a:off x="5422658" y="57480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55" name="object 19955"/>
          <p:cNvSpPr/>
          <p:nvPr/>
        </p:nvSpPr>
        <p:spPr>
          <a:xfrm>
            <a:off x="5422531" y="57479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56" name="object 19956"/>
          <p:cNvSpPr/>
          <p:nvPr/>
        </p:nvSpPr>
        <p:spPr>
          <a:xfrm>
            <a:off x="5422277" y="57479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57" name="object 19957"/>
          <p:cNvSpPr/>
          <p:nvPr/>
        </p:nvSpPr>
        <p:spPr>
          <a:xfrm>
            <a:off x="5422150" y="5747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58" name="object 19958"/>
          <p:cNvSpPr/>
          <p:nvPr/>
        </p:nvSpPr>
        <p:spPr>
          <a:xfrm>
            <a:off x="5421896" y="57477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59" name="object 19959"/>
          <p:cNvSpPr/>
          <p:nvPr/>
        </p:nvSpPr>
        <p:spPr>
          <a:xfrm>
            <a:off x="5421769" y="5747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60" name="object 19960"/>
          <p:cNvSpPr/>
          <p:nvPr/>
        </p:nvSpPr>
        <p:spPr>
          <a:xfrm>
            <a:off x="5421515" y="57475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61" name="object 19961"/>
          <p:cNvSpPr/>
          <p:nvPr/>
        </p:nvSpPr>
        <p:spPr>
          <a:xfrm>
            <a:off x="5421388" y="57475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62" name="object 19962"/>
          <p:cNvSpPr/>
          <p:nvPr/>
        </p:nvSpPr>
        <p:spPr>
          <a:xfrm>
            <a:off x="5421134" y="57473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63" name="object 19963"/>
          <p:cNvSpPr/>
          <p:nvPr/>
        </p:nvSpPr>
        <p:spPr>
          <a:xfrm>
            <a:off x="5421007" y="57473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64" name="object 19964"/>
          <p:cNvSpPr/>
          <p:nvPr/>
        </p:nvSpPr>
        <p:spPr>
          <a:xfrm>
            <a:off x="5420753" y="57472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65" name="object 19965"/>
          <p:cNvSpPr/>
          <p:nvPr/>
        </p:nvSpPr>
        <p:spPr>
          <a:xfrm>
            <a:off x="5420626" y="57472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66" name="object 19966"/>
          <p:cNvSpPr/>
          <p:nvPr/>
        </p:nvSpPr>
        <p:spPr>
          <a:xfrm>
            <a:off x="5420372" y="574714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67" name="object 19967"/>
          <p:cNvSpPr/>
          <p:nvPr/>
        </p:nvSpPr>
        <p:spPr>
          <a:xfrm>
            <a:off x="5420245" y="574714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68" name="object 19968"/>
          <p:cNvSpPr/>
          <p:nvPr/>
        </p:nvSpPr>
        <p:spPr>
          <a:xfrm>
            <a:off x="5419991" y="5747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69" name="object 19969"/>
          <p:cNvSpPr/>
          <p:nvPr/>
        </p:nvSpPr>
        <p:spPr>
          <a:xfrm>
            <a:off x="5419864" y="574701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70" name="object 19970"/>
          <p:cNvSpPr/>
          <p:nvPr/>
        </p:nvSpPr>
        <p:spPr>
          <a:xfrm>
            <a:off x="5419610" y="57468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71" name="object 19971"/>
          <p:cNvSpPr/>
          <p:nvPr/>
        </p:nvSpPr>
        <p:spPr>
          <a:xfrm>
            <a:off x="5419483" y="57468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72" name="object 19972"/>
          <p:cNvSpPr/>
          <p:nvPr/>
        </p:nvSpPr>
        <p:spPr>
          <a:xfrm>
            <a:off x="5419229" y="57467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73" name="object 19973"/>
          <p:cNvSpPr/>
          <p:nvPr/>
        </p:nvSpPr>
        <p:spPr>
          <a:xfrm>
            <a:off x="5419102" y="574676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74" name="object 19974"/>
          <p:cNvSpPr/>
          <p:nvPr/>
        </p:nvSpPr>
        <p:spPr>
          <a:xfrm>
            <a:off x="5418848" y="57466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75" name="object 19975"/>
          <p:cNvSpPr/>
          <p:nvPr/>
        </p:nvSpPr>
        <p:spPr>
          <a:xfrm>
            <a:off x="5418721" y="57466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76" name="object 19976"/>
          <p:cNvSpPr/>
          <p:nvPr/>
        </p:nvSpPr>
        <p:spPr>
          <a:xfrm>
            <a:off x="5418467" y="57465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77" name="object 19977"/>
          <p:cNvSpPr/>
          <p:nvPr/>
        </p:nvSpPr>
        <p:spPr>
          <a:xfrm>
            <a:off x="5418340" y="57465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78" name="object 19978"/>
          <p:cNvSpPr/>
          <p:nvPr/>
        </p:nvSpPr>
        <p:spPr>
          <a:xfrm>
            <a:off x="5418086" y="57463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79" name="object 19979"/>
          <p:cNvSpPr/>
          <p:nvPr/>
        </p:nvSpPr>
        <p:spPr>
          <a:xfrm>
            <a:off x="5417959" y="57463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80" name="object 19980"/>
          <p:cNvSpPr/>
          <p:nvPr/>
        </p:nvSpPr>
        <p:spPr>
          <a:xfrm>
            <a:off x="5417705" y="57462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81" name="object 19981"/>
          <p:cNvSpPr/>
          <p:nvPr/>
        </p:nvSpPr>
        <p:spPr>
          <a:xfrm>
            <a:off x="5417578" y="57462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82" name="object 19982"/>
          <p:cNvSpPr/>
          <p:nvPr/>
        </p:nvSpPr>
        <p:spPr>
          <a:xfrm>
            <a:off x="5417324" y="57461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83" name="object 19983"/>
          <p:cNvSpPr/>
          <p:nvPr/>
        </p:nvSpPr>
        <p:spPr>
          <a:xfrm>
            <a:off x="5417197" y="57461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84" name="object 19984"/>
          <p:cNvSpPr/>
          <p:nvPr/>
        </p:nvSpPr>
        <p:spPr>
          <a:xfrm>
            <a:off x="5416943" y="57461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85" name="object 19985"/>
          <p:cNvSpPr/>
          <p:nvPr/>
        </p:nvSpPr>
        <p:spPr>
          <a:xfrm>
            <a:off x="5416816" y="57460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86" name="object 19986"/>
          <p:cNvSpPr/>
          <p:nvPr/>
        </p:nvSpPr>
        <p:spPr>
          <a:xfrm>
            <a:off x="5416562" y="57460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87" name="object 19987"/>
          <p:cNvSpPr/>
          <p:nvPr/>
        </p:nvSpPr>
        <p:spPr>
          <a:xfrm>
            <a:off x="5416435" y="57458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88" name="object 19988"/>
          <p:cNvSpPr/>
          <p:nvPr/>
        </p:nvSpPr>
        <p:spPr>
          <a:xfrm>
            <a:off x="5416181" y="57458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89" name="object 19989"/>
          <p:cNvSpPr/>
          <p:nvPr/>
        </p:nvSpPr>
        <p:spPr>
          <a:xfrm>
            <a:off x="5415800" y="5745873"/>
            <a:ext cx="635" cy="1270"/>
          </a:xfrm>
          <a:custGeom>
            <a:avLst/>
            <a:gdLst/>
            <a:ahLst/>
            <a:cxnLst/>
            <a:rect l="l" t="t" r="r" b="b"/>
            <a:pathLst>
              <a:path w="635" h="1270">
                <a:moveTo>
                  <a:pt x="0" y="1270"/>
                </a:moveTo>
                <a:lnTo>
                  <a:pt x="0" y="0"/>
                </a:lnTo>
                <a:lnTo>
                  <a:pt x="635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90" name="object 19990"/>
          <p:cNvSpPr/>
          <p:nvPr/>
        </p:nvSpPr>
        <p:spPr>
          <a:xfrm>
            <a:off x="5415419" y="5745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91" name="object 19991"/>
          <p:cNvSpPr/>
          <p:nvPr/>
        </p:nvSpPr>
        <p:spPr>
          <a:xfrm>
            <a:off x="5415292" y="5745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92" name="object 19992"/>
          <p:cNvSpPr/>
          <p:nvPr/>
        </p:nvSpPr>
        <p:spPr>
          <a:xfrm>
            <a:off x="5415038" y="57456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93" name="object 19993"/>
          <p:cNvSpPr/>
          <p:nvPr/>
        </p:nvSpPr>
        <p:spPr>
          <a:xfrm>
            <a:off x="5414911" y="57456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94" name="object 19994"/>
          <p:cNvSpPr/>
          <p:nvPr/>
        </p:nvSpPr>
        <p:spPr>
          <a:xfrm>
            <a:off x="5414657" y="57456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95" name="object 19995"/>
          <p:cNvSpPr/>
          <p:nvPr/>
        </p:nvSpPr>
        <p:spPr>
          <a:xfrm>
            <a:off x="5414530" y="57454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96" name="object 19996"/>
          <p:cNvSpPr/>
          <p:nvPr/>
        </p:nvSpPr>
        <p:spPr>
          <a:xfrm>
            <a:off x="5414276" y="57454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97" name="object 19997"/>
          <p:cNvSpPr/>
          <p:nvPr/>
        </p:nvSpPr>
        <p:spPr>
          <a:xfrm>
            <a:off x="5414149" y="5745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98" name="object 19998"/>
          <p:cNvSpPr/>
          <p:nvPr/>
        </p:nvSpPr>
        <p:spPr>
          <a:xfrm>
            <a:off x="5413260" y="5745365"/>
            <a:ext cx="1270" cy="635"/>
          </a:xfrm>
          <a:custGeom>
            <a:avLst/>
            <a:gdLst/>
            <a:ahLst/>
            <a:cxnLst/>
            <a:rect l="l" t="t" r="r" b="b"/>
            <a:pathLst>
              <a:path w="1270" h="635">
                <a:moveTo>
                  <a:pt x="0" y="253"/>
                </a:moveTo>
                <a:lnTo>
                  <a:pt x="0" y="0"/>
                </a:lnTo>
                <a:lnTo>
                  <a:pt x="1016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99" name="object 19999"/>
          <p:cNvSpPr/>
          <p:nvPr/>
        </p:nvSpPr>
        <p:spPr>
          <a:xfrm>
            <a:off x="5413006" y="574536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00" name="object 20000"/>
          <p:cNvSpPr/>
          <p:nvPr/>
        </p:nvSpPr>
        <p:spPr>
          <a:xfrm>
            <a:off x="5412752" y="57452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01" name="object 20001"/>
          <p:cNvSpPr/>
          <p:nvPr/>
        </p:nvSpPr>
        <p:spPr>
          <a:xfrm>
            <a:off x="5412625" y="57452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02" name="object 20002"/>
          <p:cNvSpPr/>
          <p:nvPr/>
        </p:nvSpPr>
        <p:spPr>
          <a:xfrm>
            <a:off x="5412371" y="57452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03" name="object 20003"/>
          <p:cNvSpPr/>
          <p:nvPr/>
        </p:nvSpPr>
        <p:spPr>
          <a:xfrm>
            <a:off x="5412244" y="57451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04" name="object 20004"/>
          <p:cNvSpPr/>
          <p:nvPr/>
        </p:nvSpPr>
        <p:spPr>
          <a:xfrm>
            <a:off x="5411990" y="57451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05" name="object 20005"/>
          <p:cNvSpPr/>
          <p:nvPr/>
        </p:nvSpPr>
        <p:spPr>
          <a:xfrm>
            <a:off x="5411609" y="5744857"/>
            <a:ext cx="635" cy="5715"/>
          </a:xfrm>
          <a:custGeom>
            <a:avLst/>
            <a:gdLst/>
            <a:ahLst/>
            <a:cxnLst/>
            <a:rect l="l" t="t" r="r" b="b"/>
            <a:pathLst>
              <a:path w="635" h="5714">
                <a:moveTo>
                  <a:pt x="0" y="5207"/>
                </a:moveTo>
                <a:lnTo>
                  <a:pt x="0" y="0"/>
                </a:lnTo>
                <a:lnTo>
                  <a:pt x="635" y="0"/>
                </a:lnTo>
                <a:lnTo>
                  <a:pt x="635" y="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06" name="object 20006"/>
          <p:cNvSpPr/>
          <p:nvPr/>
        </p:nvSpPr>
        <p:spPr>
          <a:xfrm>
            <a:off x="5410847" y="5743841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0" y="4699"/>
                </a:moveTo>
                <a:lnTo>
                  <a:pt x="0" y="0"/>
                </a:lnTo>
                <a:lnTo>
                  <a:pt x="1016" y="0"/>
                </a:lnTo>
                <a:lnTo>
                  <a:pt x="1016" y="10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07" name="object 20007"/>
          <p:cNvSpPr/>
          <p:nvPr/>
        </p:nvSpPr>
        <p:spPr>
          <a:xfrm>
            <a:off x="5409831" y="5742571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0" y="4952"/>
                </a:moveTo>
                <a:lnTo>
                  <a:pt x="0" y="0"/>
                </a:lnTo>
                <a:lnTo>
                  <a:pt x="1524" y="0"/>
                </a:lnTo>
                <a:lnTo>
                  <a:pt x="1524" y="12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08" name="object 20008"/>
          <p:cNvSpPr/>
          <p:nvPr/>
        </p:nvSpPr>
        <p:spPr>
          <a:xfrm>
            <a:off x="5409323" y="5741682"/>
            <a:ext cx="1270" cy="5715"/>
          </a:xfrm>
          <a:custGeom>
            <a:avLst/>
            <a:gdLst/>
            <a:ahLst/>
            <a:cxnLst/>
            <a:rect l="l" t="t" r="r" b="b"/>
            <a:pathLst>
              <a:path w="1270" h="5714">
                <a:moveTo>
                  <a:pt x="0" y="5461"/>
                </a:moveTo>
                <a:lnTo>
                  <a:pt x="0" y="0"/>
                </a:lnTo>
                <a:lnTo>
                  <a:pt x="1270" y="0"/>
                </a:lnTo>
                <a:lnTo>
                  <a:pt x="1270" y="88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09" name="object 20009"/>
          <p:cNvSpPr/>
          <p:nvPr/>
        </p:nvSpPr>
        <p:spPr>
          <a:xfrm>
            <a:off x="5408561" y="5741428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0" y="5714"/>
                </a:moveTo>
                <a:lnTo>
                  <a:pt x="0" y="0"/>
                </a:lnTo>
                <a:lnTo>
                  <a:pt x="1397" y="0"/>
                </a:lnTo>
                <a:lnTo>
                  <a:pt x="1397" y="2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10" name="object 20010"/>
          <p:cNvSpPr/>
          <p:nvPr/>
        </p:nvSpPr>
        <p:spPr>
          <a:xfrm>
            <a:off x="5408180" y="574053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11" name="object 20011"/>
          <p:cNvSpPr/>
          <p:nvPr/>
        </p:nvSpPr>
        <p:spPr>
          <a:xfrm>
            <a:off x="5407926" y="5737618"/>
            <a:ext cx="1270" cy="19050"/>
          </a:xfrm>
          <a:custGeom>
            <a:avLst/>
            <a:gdLst/>
            <a:ahLst/>
            <a:cxnLst/>
            <a:rect l="l" t="t" r="r" b="b"/>
            <a:pathLst>
              <a:path w="1270" h="19050">
                <a:moveTo>
                  <a:pt x="0" y="18796"/>
                </a:moveTo>
                <a:lnTo>
                  <a:pt x="0" y="0"/>
                </a:lnTo>
                <a:lnTo>
                  <a:pt x="762" y="0"/>
                </a:lnTo>
                <a:lnTo>
                  <a:pt x="762" y="292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12" name="object 20012"/>
          <p:cNvSpPr/>
          <p:nvPr/>
        </p:nvSpPr>
        <p:spPr>
          <a:xfrm>
            <a:off x="5407545" y="5735332"/>
            <a:ext cx="1270" cy="16510"/>
          </a:xfrm>
          <a:custGeom>
            <a:avLst/>
            <a:gdLst/>
            <a:ahLst/>
            <a:cxnLst/>
            <a:rect l="l" t="t" r="r" b="b"/>
            <a:pathLst>
              <a:path w="1270" h="16510">
                <a:moveTo>
                  <a:pt x="0" y="16383"/>
                </a:moveTo>
                <a:lnTo>
                  <a:pt x="0" y="0"/>
                </a:lnTo>
                <a:lnTo>
                  <a:pt x="762" y="0"/>
                </a:lnTo>
                <a:lnTo>
                  <a:pt x="762" y="22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13" name="object 20013"/>
          <p:cNvSpPr/>
          <p:nvPr/>
        </p:nvSpPr>
        <p:spPr>
          <a:xfrm>
            <a:off x="5407164" y="5734951"/>
            <a:ext cx="1270" cy="19685"/>
          </a:xfrm>
          <a:custGeom>
            <a:avLst/>
            <a:gdLst/>
            <a:ahLst/>
            <a:cxnLst/>
            <a:rect l="l" t="t" r="r" b="b"/>
            <a:pathLst>
              <a:path w="1270" h="19685">
                <a:moveTo>
                  <a:pt x="0" y="19176"/>
                </a:moveTo>
                <a:lnTo>
                  <a:pt x="0" y="0"/>
                </a:lnTo>
                <a:lnTo>
                  <a:pt x="762" y="0"/>
                </a:lnTo>
                <a:lnTo>
                  <a:pt x="762" y="3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14" name="object 20014"/>
          <p:cNvSpPr/>
          <p:nvPr/>
        </p:nvSpPr>
        <p:spPr>
          <a:xfrm>
            <a:off x="5406783" y="5732792"/>
            <a:ext cx="1270" cy="48895"/>
          </a:xfrm>
          <a:custGeom>
            <a:avLst/>
            <a:gdLst/>
            <a:ahLst/>
            <a:cxnLst/>
            <a:rect l="l" t="t" r="r" b="b"/>
            <a:pathLst>
              <a:path w="1270" h="48895">
                <a:moveTo>
                  <a:pt x="0" y="48513"/>
                </a:moveTo>
                <a:lnTo>
                  <a:pt x="0" y="0"/>
                </a:lnTo>
                <a:lnTo>
                  <a:pt x="762" y="0"/>
                </a:lnTo>
                <a:lnTo>
                  <a:pt x="762" y="21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15" name="object 20015"/>
          <p:cNvSpPr/>
          <p:nvPr/>
        </p:nvSpPr>
        <p:spPr>
          <a:xfrm>
            <a:off x="5406402" y="5730760"/>
            <a:ext cx="1270" cy="19685"/>
          </a:xfrm>
          <a:custGeom>
            <a:avLst/>
            <a:gdLst/>
            <a:ahLst/>
            <a:cxnLst/>
            <a:rect l="l" t="t" r="r" b="b"/>
            <a:pathLst>
              <a:path w="1270" h="19685">
                <a:moveTo>
                  <a:pt x="0" y="19303"/>
                </a:moveTo>
                <a:lnTo>
                  <a:pt x="0" y="0"/>
                </a:lnTo>
                <a:lnTo>
                  <a:pt x="762" y="0"/>
                </a:lnTo>
                <a:lnTo>
                  <a:pt x="762" y="20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16" name="object 20016"/>
          <p:cNvSpPr/>
          <p:nvPr/>
        </p:nvSpPr>
        <p:spPr>
          <a:xfrm>
            <a:off x="5405894" y="5730633"/>
            <a:ext cx="1270" cy="16510"/>
          </a:xfrm>
          <a:custGeom>
            <a:avLst/>
            <a:gdLst/>
            <a:ahLst/>
            <a:cxnLst/>
            <a:rect l="l" t="t" r="r" b="b"/>
            <a:pathLst>
              <a:path w="1270" h="16510">
                <a:moveTo>
                  <a:pt x="0" y="16510"/>
                </a:moveTo>
                <a:lnTo>
                  <a:pt x="0" y="0"/>
                </a:lnTo>
                <a:lnTo>
                  <a:pt x="889" y="0"/>
                </a:lnTo>
                <a:lnTo>
                  <a:pt x="889" y="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17" name="object 20017"/>
          <p:cNvSpPr/>
          <p:nvPr/>
        </p:nvSpPr>
        <p:spPr>
          <a:xfrm>
            <a:off x="5405386" y="5728601"/>
            <a:ext cx="1270" cy="24765"/>
          </a:xfrm>
          <a:custGeom>
            <a:avLst/>
            <a:gdLst/>
            <a:ahLst/>
            <a:cxnLst/>
            <a:rect l="l" t="t" r="r" b="b"/>
            <a:pathLst>
              <a:path w="1270" h="24764">
                <a:moveTo>
                  <a:pt x="0" y="24511"/>
                </a:moveTo>
                <a:lnTo>
                  <a:pt x="0" y="0"/>
                </a:lnTo>
                <a:lnTo>
                  <a:pt x="889" y="0"/>
                </a:lnTo>
                <a:lnTo>
                  <a:pt x="889" y="20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18" name="object 20018"/>
          <p:cNvSpPr/>
          <p:nvPr/>
        </p:nvSpPr>
        <p:spPr>
          <a:xfrm>
            <a:off x="5405132" y="572822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19" name="object 20019"/>
          <p:cNvSpPr/>
          <p:nvPr/>
        </p:nvSpPr>
        <p:spPr>
          <a:xfrm>
            <a:off x="5455805" y="57465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20" name="object 20020"/>
          <p:cNvSpPr/>
          <p:nvPr/>
        </p:nvSpPr>
        <p:spPr>
          <a:xfrm>
            <a:off x="5455678" y="572733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21" name="object 20021"/>
          <p:cNvSpPr/>
          <p:nvPr/>
        </p:nvSpPr>
        <p:spPr>
          <a:xfrm>
            <a:off x="5405513" y="5726315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0" y="1904"/>
                </a:moveTo>
                <a:lnTo>
                  <a:pt x="0" y="0"/>
                </a:lnTo>
                <a:lnTo>
                  <a:pt x="50292" y="0"/>
                </a:lnTo>
                <a:lnTo>
                  <a:pt x="50292" y="101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22" name="object 20022"/>
          <p:cNvSpPr/>
          <p:nvPr/>
        </p:nvSpPr>
        <p:spPr>
          <a:xfrm>
            <a:off x="5403608" y="5725172"/>
            <a:ext cx="27305" cy="5080"/>
          </a:xfrm>
          <a:custGeom>
            <a:avLst/>
            <a:gdLst/>
            <a:ahLst/>
            <a:cxnLst/>
            <a:rect l="l" t="t" r="r" b="b"/>
            <a:pathLst>
              <a:path w="27304" h="5079">
                <a:moveTo>
                  <a:pt x="0" y="4825"/>
                </a:moveTo>
                <a:lnTo>
                  <a:pt x="0" y="0"/>
                </a:lnTo>
                <a:lnTo>
                  <a:pt x="27051" y="0"/>
                </a:lnTo>
                <a:lnTo>
                  <a:pt x="27051" y="11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23" name="object 20023"/>
          <p:cNvSpPr/>
          <p:nvPr/>
        </p:nvSpPr>
        <p:spPr>
          <a:xfrm>
            <a:off x="5401703" y="5720092"/>
            <a:ext cx="15875" cy="100965"/>
          </a:xfrm>
          <a:custGeom>
            <a:avLst/>
            <a:gdLst/>
            <a:ahLst/>
            <a:cxnLst/>
            <a:rect l="l" t="t" r="r" b="b"/>
            <a:pathLst>
              <a:path w="15875" h="100964">
                <a:moveTo>
                  <a:pt x="0" y="100457"/>
                </a:moveTo>
                <a:lnTo>
                  <a:pt x="0" y="0"/>
                </a:lnTo>
                <a:lnTo>
                  <a:pt x="15367" y="0"/>
                </a:lnTo>
                <a:lnTo>
                  <a:pt x="15367" y="508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24" name="object 20024"/>
          <p:cNvSpPr/>
          <p:nvPr/>
        </p:nvSpPr>
        <p:spPr>
          <a:xfrm>
            <a:off x="5401068" y="5715901"/>
            <a:ext cx="8890" cy="7620"/>
          </a:xfrm>
          <a:custGeom>
            <a:avLst/>
            <a:gdLst/>
            <a:ahLst/>
            <a:cxnLst/>
            <a:rect l="l" t="t" r="r" b="b"/>
            <a:pathLst>
              <a:path w="8889" h="7620">
                <a:moveTo>
                  <a:pt x="0" y="7365"/>
                </a:moveTo>
                <a:lnTo>
                  <a:pt x="0" y="0"/>
                </a:lnTo>
                <a:lnTo>
                  <a:pt x="8382" y="0"/>
                </a:lnTo>
                <a:lnTo>
                  <a:pt x="8382" y="41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25" name="object 20025"/>
          <p:cNvSpPr/>
          <p:nvPr/>
        </p:nvSpPr>
        <p:spPr>
          <a:xfrm>
            <a:off x="5400687" y="5712218"/>
            <a:ext cx="5080" cy="100965"/>
          </a:xfrm>
          <a:custGeom>
            <a:avLst/>
            <a:gdLst/>
            <a:ahLst/>
            <a:cxnLst/>
            <a:rect l="l" t="t" r="r" b="b"/>
            <a:pathLst>
              <a:path w="5079" h="100964">
                <a:moveTo>
                  <a:pt x="0" y="100457"/>
                </a:moveTo>
                <a:lnTo>
                  <a:pt x="0" y="0"/>
                </a:lnTo>
                <a:lnTo>
                  <a:pt x="4572" y="0"/>
                </a:lnTo>
                <a:lnTo>
                  <a:pt x="4572" y="368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26" name="object 20026"/>
          <p:cNvSpPr/>
          <p:nvPr/>
        </p:nvSpPr>
        <p:spPr>
          <a:xfrm>
            <a:off x="5400433" y="5710059"/>
            <a:ext cx="2540" cy="59055"/>
          </a:xfrm>
          <a:custGeom>
            <a:avLst/>
            <a:gdLst/>
            <a:ahLst/>
            <a:cxnLst/>
            <a:rect l="l" t="t" r="r" b="b"/>
            <a:pathLst>
              <a:path w="2539" h="59054">
                <a:moveTo>
                  <a:pt x="0" y="59054"/>
                </a:moveTo>
                <a:lnTo>
                  <a:pt x="0" y="0"/>
                </a:lnTo>
                <a:lnTo>
                  <a:pt x="2540" y="0"/>
                </a:lnTo>
                <a:lnTo>
                  <a:pt x="2540" y="21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27" name="object 20027"/>
          <p:cNvSpPr/>
          <p:nvPr/>
        </p:nvSpPr>
        <p:spPr>
          <a:xfrm>
            <a:off x="5400179" y="570307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698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28" name="object 20028"/>
          <p:cNvSpPr/>
          <p:nvPr/>
        </p:nvSpPr>
        <p:spPr>
          <a:xfrm>
            <a:off x="5399925" y="5700534"/>
            <a:ext cx="1270" cy="38100"/>
          </a:xfrm>
          <a:custGeom>
            <a:avLst/>
            <a:gdLst/>
            <a:ahLst/>
            <a:cxnLst/>
            <a:rect l="l" t="t" r="r" b="b"/>
            <a:pathLst>
              <a:path w="1270" h="38100">
                <a:moveTo>
                  <a:pt x="0" y="37591"/>
                </a:moveTo>
                <a:lnTo>
                  <a:pt x="0" y="0"/>
                </a:lnTo>
                <a:lnTo>
                  <a:pt x="1016" y="0"/>
                </a:lnTo>
                <a:lnTo>
                  <a:pt x="1016" y="25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29" name="object 20029"/>
          <p:cNvSpPr/>
          <p:nvPr/>
        </p:nvSpPr>
        <p:spPr>
          <a:xfrm>
            <a:off x="5399544" y="5699518"/>
            <a:ext cx="1270" cy="50800"/>
          </a:xfrm>
          <a:custGeom>
            <a:avLst/>
            <a:gdLst/>
            <a:ahLst/>
            <a:cxnLst/>
            <a:rect l="l" t="t" r="r" b="b"/>
            <a:pathLst>
              <a:path w="1270" h="50800">
                <a:moveTo>
                  <a:pt x="0" y="50419"/>
                </a:moveTo>
                <a:lnTo>
                  <a:pt x="0" y="0"/>
                </a:lnTo>
                <a:lnTo>
                  <a:pt x="889" y="0"/>
                </a:lnTo>
                <a:lnTo>
                  <a:pt x="889" y="10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30" name="object 20030"/>
          <p:cNvSpPr/>
          <p:nvPr/>
        </p:nvSpPr>
        <p:spPr>
          <a:xfrm>
            <a:off x="5399163" y="5695200"/>
            <a:ext cx="1270" cy="24765"/>
          </a:xfrm>
          <a:custGeom>
            <a:avLst/>
            <a:gdLst/>
            <a:ahLst/>
            <a:cxnLst/>
            <a:rect l="l" t="t" r="r" b="b"/>
            <a:pathLst>
              <a:path w="1270" h="24764">
                <a:moveTo>
                  <a:pt x="0" y="24511"/>
                </a:moveTo>
                <a:lnTo>
                  <a:pt x="0" y="0"/>
                </a:lnTo>
                <a:lnTo>
                  <a:pt x="762" y="0"/>
                </a:lnTo>
                <a:lnTo>
                  <a:pt x="762" y="43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31" name="object 20031"/>
          <p:cNvSpPr/>
          <p:nvPr/>
        </p:nvSpPr>
        <p:spPr>
          <a:xfrm>
            <a:off x="5398782" y="56938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32" name="object 20032"/>
          <p:cNvSpPr/>
          <p:nvPr/>
        </p:nvSpPr>
        <p:spPr>
          <a:xfrm>
            <a:off x="5398655" y="56938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33" name="object 20033"/>
          <p:cNvSpPr/>
          <p:nvPr/>
        </p:nvSpPr>
        <p:spPr>
          <a:xfrm>
            <a:off x="5398401" y="56930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34" name="object 20034"/>
          <p:cNvSpPr/>
          <p:nvPr/>
        </p:nvSpPr>
        <p:spPr>
          <a:xfrm>
            <a:off x="5398274" y="56884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35" name="object 20035"/>
          <p:cNvSpPr/>
          <p:nvPr/>
        </p:nvSpPr>
        <p:spPr>
          <a:xfrm>
            <a:off x="5398020" y="5687834"/>
            <a:ext cx="635" cy="20320"/>
          </a:xfrm>
          <a:custGeom>
            <a:avLst/>
            <a:gdLst/>
            <a:ahLst/>
            <a:cxnLst/>
            <a:rect l="l" t="t" r="r" b="b"/>
            <a:pathLst>
              <a:path w="635" h="20320">
                <a:moveTo>
                  <a:pt x="0" y="20192"/>
                </a:moveTo>
                <a:lnTo>
                  <a:pt x="0" y="0"/>
                </a:lnTo>
                <a:lnTo>
                  <a:pt x="508" y="0"/>
                </a:lnTo>
                <a:lnTo>
                  <a:pt x="508" y="6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36" name="object 20036"/>
          <p:cNvSpPr/>
          <p:nvPr/>
        </p:nvSpPr>
        <p:spPr>
          <a:xfrm>
            <a:off x="5397639" y="56849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37" name="object 20037"/>
          <p:cNvSpPr/>
          <p:nvPr/>
        </p:nvSpPr>
        <p:spPr>
          <a:xfrm>
            <a:off x="5397512" y="56847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38" name="object 20038"/>
          <p:cNvSpPr/>
          <p:nvPr/>
        </p:nvSpPr>
        <p:spPr>
          <a:xfrm>
            <a:off x="5397258" y="5683643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253" y="-4762"/>
                </a:moveTo>
                <a:lnTo>
                  <a:pt x="253" y="5568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39" name="object 20039"/>
          <p:cNvSpPr/>
          <p:nvPr/>
        </p:nvSpPr>
        <p:spPr>
          <a:xfrm>
            <a:off x="5396877" y="5681484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5400"/>
                </a:moveTo>
                <a:lnTo>
                  <a:pt x="0" y="0"/>
                </a:lnTo>
                <a:lnTo>
                  <a:pt x="635" y="0"/>
                </a:lnTo>
                <a:lnTo>
                  <a:pt x="635" y="215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40" name="object 20040"/>
          <p:cNvSpPr/>
          <p:nvPr/>
        </p:nvSpPr>
        <p:spPr>
          <a:xfrm>
            <a:off x="5396496" y="5679833"/>
            <a:ext cx="635" cy="48260"/>
          </a:xfrm>
          <a:custGeom>
            <a:avLst/>
            <a:gdLst/>
            <a:ahLst/>
            <a:cxnLst/>
            <a:rect l="l" t="t" r="r" b="b"/>
            <a:pathLst>
              <a:path w="635" h="48260">
                <a:moveTo>
                  <a:pt x="0" y="47751"/>
                </a:moveTo>
                <a:lnTo>
                  <a:pt x="0" y="0"/>
                </a:lnTo>
                <a:lnTo>
                  <a:pt x="635" y="0"/>
                </a:lnTo>
                <a:lnTo>
                  <a:pt x="635" y="16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41" name="object 20041"/>
          <p:cNvSpPr/>
          <p:nvPr/>
        </p:nvSpPr>
        <p:spPr>
          <a:xfrm>
            <a:off x="5396115" y="56774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42" name="object 20042"/>
          <p:cNvSpPr/>
          <p:nvPr/>
        </p:nvSpPr>
        <p:spPr>
          <a:xfrm>
            <a:off x="5395988" y="5673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43" name="object 20043"/>
          <p:cNvSpPr/>
          <p:nvPr/>
        </p:nvSpPr>
        <p:spPr>
          <a:xfrm>
            <a:off x="5395099" y="5672086"/>
            <a:ext cx="1270" cy="7620"/>
          </a:xfrm>
          <a:custGeom>
            <a:avLst/>
            <a:gdLst/>
            <a:ahLst/>
            <a:cxnLst/>
            <a:rect l="l" t="t" r="r" b="b"/>
            <a:pathLst>
              <a:path w="1270" h="7620">
                <a:moveTo>
                  <a:pt x="0" y="7112"/>
                </a:moveTo>
                <a:lnTo>
                  <a:pt x="0" y="0"/>
                </a:lnTo>
                <a:lnTo>
                  <a:pt x="1143" y="0"/>
                </a:lnTo>
                <a:lnTo>
                  <a:pt x="1143" y="17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44" name="object 20044"/>
          <p:cNvSpPr/>
          <p:nvPr/>
        </p:nvSpPr>
        <p:spPr>
          <a:xfrm>
            <a:off x="5394337" y="5668657"/>
            <a:ext cx="1270" cy="49530"/>
          </a:xfrm>
          <a:custGeom>
            <a:avLst/>
            <a:gdLst/>
            <a:ahLst/>
            <a:cxnLst/>
            <a:rect l="l" t="t" r="r" b="b"/>
            <a:pathLst>
              <a:path w="1270" h="49529">
                <a:moveTo>
                  <a:pt x="0" y="49022"/>
                </a:moveTo>
                <a:lnTo>
                  <a:pt x="0" y="0"/>
                </a:lnTo>
                <a:lnTo>
                  <a:pt x="1270" y="0"/>
                </a:lnTo>
                <a:lnTo>
                  <a:pt x="1270" y="3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45" name="object 20045"/>
          <p:cNvSpPr/>
          <p:nvPr/>
        </p:nvSpPr>
        <p:spPr>
          <a:xfrm>
            <a:off x="5393956" y="5666371"/>
            <a:ext cx="1270" cy="18415"/>
          </a:xfrm>
          <a:custGeom>
            <a:avLst/>
            <a:gdLst/>
            <a:ahLst/>
            <a:cxnLst/>
            <a:rect l="l" t="t" r="r" b="b"/>
            <a:pathLst>
              <a:path w="1270" h="18414">
                <a:moveTo>
                  <a:pt x="0" y="18287"/>
                </a:moveTo>
                <a:lnTo>
                  <a:pt x="0" y="0"/>
                </a:lnTo>
                <a:lnTo>
                  <a:pt x="1016" y="0"/>
                </a:lnTo>
                <a:lnTo>
                  <a:pt x="1016" y="228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46" name="object 20046"/>
          <p:cNvSpPr/>
          <p:nvPr/>
        </p:nvSpPr>
        <p:spPr>
          <a:xfrm>
            <a:off x="5393702" y="566421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47" name="object 20047"/>
          <p:cNvSpPr/>
          <p:nvPr/>
        </p:nvSpPr>
        <p:spPr>
          <a:xfrm>
            <a:off x="5393448" y="5662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48" name="object 20048"/>
          <p:cNvSpPr/>
          <p:nvPr/>
        </p:nvSpPr>
        <p:spPr>
          <a:xfrm>
            <a:off x="5393321" y="56612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49" name="object 20049"/>
          <p:cNvSpPr/>
          <p:nvPr/>
        </p:nvSpPr>
        <p:spPr>
          <a:xfrm>
            <a:off x="5393067" y="5661037"/>
            <a:ext cx="635" cy="20320"/>
          </a:xfrm>
          <a:custGeom>
            <a:avLst/>
            <a:gdLst/>
            <a:ahLst/>
            <a:cxnLst/>
            <a:rect l="l" t="t" r="r" b="b"/>
            <a:pathLst>
              <a:path w="635" h="20320">
                <a:moveTo>
                  <a:pt x="0" y="20065"/>
                </a:moveTo>
                <a:lnTo>
                  <a:pt x="0" y="0"/>
                </a:lnTo>
                <a:lnTo>
                  <a:pt x="508" y="0"/>
                </a:lnTo>
                <a:lnTo>
                  <a:pt x="508" y="2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50" name="object 20050"/>
          <p:cNvSpPr/>
          <p:nvPr/>
        </p:nvSpPr>
        <p:spPr>
          <a:xfrm>
            <a:off x="5392686" y="56591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51" name="object 20051"/>
          <p:cNvSpPr/>
          <p:nvPr/>
        </p:nvSpPr>
        <p:spPr>
          <a:xfrm>
            <a:off x="5392432" y="5657354"/>
            <a:ext cx="635" cy="53340"/>
          </a:xfrm>
          <a:custGeom>
            <a:avLst/>
            <a:gdLst/>
            <a:ahLst/>
            <a:cxnLst/>
            <a:rect l="l" t="t" r="r" b="b"/>
            <a:pathLst>
              <a:path w="635" h="53339">
                <a:moveTo>
                  <a:pt x="0" y="52832"/>
                </a:moveTo>
                <a:lnTo>
                  <a:pt x="0" y="0"/>
                </a:lnTo>
                <a:lnTo>
                  <a:pt x="635" y="0"/>
                </a:lnTo>
                <a:lnTo>
                  <a:pt x="635" y="177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52" name="object 20052"/>
          <p:cNvSpPr/>
          <p:nvPr/>
        </p:nvSpPr>
        <p:spPr>
          <a:xfrm>
            <a:off x="5392178" y="56516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53" name="object 20053"/>
          <p:cNvSpPr/>
          <p:nvPr/>
        </p:nvSpPr>
        <p:spPr>
          <a:xfrm>
            <a:off x="5391924" y="5651004"/>
            <a:ext cx="635" cy="13335"/>
          </a:xfrm>
          <a:custGeom>
            <a:avLst/>
            <a:gdLst/>
            <a:ahLst/>
            <a:cxnLst/>
            <a:rect l="l" t="t" r="r" b="b"/>
            <a:pathLst>
              <a:path w="635" h="13335">
                <a:moveTo>
                  <a:pt x="0" y="13080"/>
                </a:moveTo>
                <a:lnTo>
                  <a:pt x="0" y="0"/>
                </a:lnTo>
                <a:lnTo>
                  <a:pt x="508" y="0"/>
                </a:lnTo>
                <a:lnTo>
                  <a:pt x="508" y="63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54" name="object 20054"/>
          <p:cNvSpPr/>
          <p:nvPr/>
        </p:nvSpPr>
        <p:spPr>
          <a:xfrm>
            <a:off x="5391543" y="56482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55" name="object 20055"/>
          <p:cNvSpPr/>
          <p:nvPr/>
        </p:nvSpPr>
        <p:spPr>
          <a:xfrm>
            <a:off x="5391416" y="56468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56" name="object 20056"/>
          <p:cNvSpPr/>
          <p:nvPr/>
        </p:nvSpPr>
        <p:spPr>
          <a:xfrm>
            <a:off x="5390654" y="5645543"/>
            <a:ext cx="1270" cy="13970"/>
          </a:xfrm>
          <a:custGeom>
            <a:avLst/>
            <a:gdLst/>
            <a:ahLst/>
            <a:cxnLst/>
            <a:rect l="l" t="t" r="r" b="b"/>
            <a:pathLst>
              <a:path w="1270" h="13970">
                <a:moveTo>
                  <a:pt x="0" y="13588"/>
                </a:moveTo>
                <a:lnTo>
                  <a:pt x="0" y="0"/>
                </a:lnTo>
                <a:lnTo>
                  <a:pt x="1016" y="0"/>
                </a:lnTo>
                <a:lnTo>
                  <a:pt x="1016" y="12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57" name="object 20057"/>
          <p:cNvSpPr/>
          <p:nvPr/>
        </p:nvSpPr>
        <p:spPr>
          <a:xfrm>
            <a:off x="5390146" y="5642368"/>
            <a:ext cx="1270" cy="33020"/>
          </a:xfrm>
          <a:custGeom>
            <a:avLst/>
            <a:gdLst/>
            <a:ahLst/>
            <a:cxnLst/>
            <a:rect l="l" t="t" r="r" b="b"/>
            <a:pathLst>
              <a:path w="1270" h="33020">
                <a:moveTo>
                  <a:pt x="0" y="32765"/>
                </a:moveTo>
                <a:lnTo>
                  <a:pt x="0" y="0"/>
                </a:lnTo>
                <a:lnTo>
                  <a:pt x="1016" y="0"/>
                </a:lnTo>
                <a:lnTo>
                  <a:pt x="1016" y="317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58" name="object 20058"/>
          <p:cNvSpPr/>
          <p:nvPr/>
        </p:nvSpPr>
        <p:spPr>
          <a:xfrm>
            <a:off x="5389892" y="563754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59" name="object 20059"/>
          <p:cNvSpPr/>
          <p:nvPr/>
        </p:nvSpPr>
        <p:spPr>
          <a:xfrm>
            <a:off x="5389384" y="5636780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0" y="3301"/>
                </a:moveTo>
                <a:lnTo>
                  <a:pt x="0" y="0"/>
                </a:lnTo>
                <a:lnTo>
                  <a:pt x="889" y="0"/>
                </a:lnTo>
                <a:lnTo>
                  <a:pt x="889" y="7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60" name="object 20060"/>
          <p:cNvSpPr/>
          <p:nvPr/>
        </p:nvSpPr>
        <p:spPr>
          <a:xfrm>
            <a:off x="5388749" y="5633605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508" y="-4762"/>
                </a:moveTo>
                <a:lnTo>
                  <a:pt x="508" y="105092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61" name="object 20061"/>
          <p:cNvSpPr/>
          <p:nvPr/>
        </p:nvSpPr>
        <p:spPr>
          <a:xfrm>
            <a:off x="5388495" y="5629287"/>
            <a:ext cx="1270" cy="45720"/>
          </a:xfrm>
          <a:custGeom>
            <a:avLst/>
            <a:gdLst/>
            <a:ahLst/>
            <a:cxnLst/>
            <a:rect l="l" t="t" r="r" b="b"/>
            <a:pathLst>
              <a:path w="1270" h="45720">
                <a:moveTo>
                  <a:pt x="0" y="45212"/>
                </a:moveTo>
                <a:lnTo>
                  <a:pt x="0" y="0"/>
                </a:lnTo>
                <a:lnTo>
                  <a:pt x="762" y="0"/>
                </a:lnTo>
                <a:lnTo>
                  <a:pt x="762" y="43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62" name="object 20062"/>
          <p:cNvSpPr/>
          <p:nvPr/>
        </p:nvSpPr>
        <p:spPr>
          <a:xfrm>
            <a:off x="5388114" y="5626620"/>
            <a:ext cx="1270" cy="19685"/>
          </a:xfrm>
          <a:custGeom>
            <a:avLst/>
            <a:gdLst/>
            <a:ahLst/>
            <a:cxnLst/>
            <a:rect l="l" t="t" r="r" b="b"/>
            <a:pathLst>
              <a:path w="1270" h="19685">
                <a:moveTo>
                  <a:pt x="0" y="19558"/>
                </a:moveTo>
                <a:lnTo>
                  <a:pt x="0" y="0"/>
                </a:lnTo>
                <a:lnTo>
                  <a:pt x="762" y="0"/>
                </a:lnTo>
                <a:lnTo>
                  <a:pt x="762" y="266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63" name="object 20063"/>
          <p:cNvSpPr/>
          <p:nvPr/>
        </p:nvSpPr>
        <p:spPr>
          <a:xfrm>
            <a:off x="5387733" y="5624461"/>
            <a:ext cx="1270" cy="61594"/>
          </a:xfrm>
          <a:custGeom>
            <a:avLst/>
            <a:gdLst/>
            <a:ahLst/>
            <a:cxnLst/>
            <a:rect l="l" t="t" r="r" b="b"/>
            <a:pathLst>
              <a:path w="1270" h="61595">
                <a:moveTo>
                  <a:pt x="0" y="61087"/>
                </a:moveTo>
                <a:lnTo>
                  <a:pt x="0" y="0"/>
                </a:lnTo>
                <a:lnTo>
                  <a:pt x="762" y="0"/>
                </a:lnTo>
                <a:lnTo>
                  <a:pt x="762" y="21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64" name="object 20064"/>
          <p:cNvSpPr/>
          <p:nvPr/>
        </p:nvSpPr>
        <p:spPr>
          <a:xfrm>
            <a:off x="5387352" y="5618492"/>
            <a:ext cx="1270" cy="14604"/>
          </a:xfrm>
          <a:custGeom>
            <a:avLst/>
            <a:gdLst/>
            <a:ahLst/>
            <a:cxnLst/>
            <a:rect l="l" t="t" r="r" b="b"/>
            <a:pathLst>
              <a:path w="1270" h="14604">
                <a:moveTo>
                  <a:pt x="0" y="14477"/>
                </a:moveTo>
                <a:lnTo>
                  <a:pt x="0" y="0"/>
                </a:lnTo>
                <a:lnTo>
                  <a:pt x="762" y="0"/>
                </a:lnTo>
                <a:lnTo>
                  <a:pt x="762" y="59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65" name="object 20065"/>
          <p:cNvSpPr/>
          <p:nvPr/>
        </p:nvSpPr>
        <p:spPr>
          <a:xfrm>
            <a:off x="5386971" y="5616587"/>
            <a:ext cx="1270" cy="44450"/>
          </a:xfrm>
          <a:custGeom>
            <a:avLst/>
            <a:gdLst/>
            <a:ahLst/>
            <a:cxnLst/>
            <a:rect l="l" t="t" r="r" b="b"/>
            <a:pathLst>
              <a:path w="1270" h="44450">
                <a:moveTo>
                  <a:pt x="0" y="44323"/>
                </a:moveTo>
                <a:lnTo>
                  <a:pt x="0" y="0"/>
                </a:lnTo>
                <a:lnTo>
                  <a:pt x="762" y="0"/>
                </a:lnTo>
                <a:lnTo>
                  <a:pt x="762" y="190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66" name="object 20066"/>
          <p:cNvSpPr/>
          <p:nvPr/>
        </p:nvSpPr>
        <p:spPr>
          <a:xfrm>
            <a:off x="5386590" y="5615317"/>
            <a:ext cx="1270" cy="85090"/>
          </a:xfrm>
          <a:custGeom>
            <a:avLst/>
            <a:gdLst/>
            <a:ahLst/>
            <a:cxnLst/>
            <a:rect l="l" t="t" r="r" b="b"/>
            <a:pathLst>
              <a:path w="1270" h="85089">
                <a:moveTo>
                  <a:pt x="381" y="-4762"/>
                </a:moveTo>
                <a:lnTo>
                  <a:pt x="381" y="89471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67" name="object 20067"/>
          <p:cNvSpPr/>
          <p:nvPr/>
        </p:nvSpPr>
        <p:spPr>
          <a:xfrm>
            <a:off x="5386209" y="5614428"/>
            <a:ext cx="1270" cy="29845"/>
          </a:xfrm>
          <a:custGeom>
            <a:avLst/>
            <a:gdLst/>
            <a:ahLst/>
            <a:cxnLst/>
            <a:rect l="l" t="t" r="r" b="b"/>
            <a:pathLst>
              <a:path w="1270" h="29845">
                <a:moveTo>
                  <a:pt x="0" y="29845"/>
                </a:moveTo>
                <a:lnTo>
                  <a:pt x="0" y="0"/>
                </a:lnTo>
                <a:lnTo>
                  <a:pt x="762" y="0"/>
                </a:lnTo>
                <a:lnTo>
                  <a:pt x="762" y="8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68" name="object 20068"/>
          <p:cNvSpPr/>
          <p:nvPr/>
        </p:nvSpPr>
        <p:spPr>
          <a:xfrm>
            <a:off x="5385828" y="5606173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69" name="object 20069"/>
          <p:cNvSpPr/>
          <p:nvPr/>
        </p:nvSpPr>
        <p:spPr>
          <a:xfrm>
            <a:off x="5385701" y="560388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70" name="object 20070"/>
          <p:cNvSpPr/>
          <p:nvPr/>
        </p:nvSpPr>
        <p:spPr>
          <a:xfrm>
            <a:off x="5385447" y="5600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71" name="object 20071"/>
          <p:cNvSpPr/>
          <p:nvPr/>
        </p:nvSpPr>
        <p:spPr>
          <a:xfrm>
            <a:off x="5385320" y="55991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72" name="object 20072"/>
          <p:cNvSpPr/>
          <p:nvPr/>
        </p:nvSpPr>
        <p:spPr>
          <a:xfrm>
            <a:off x="5385066" y="559791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73" name="object 20073"/>
          <p:cNvSpPr/>
          <p:nvPr/>
        </p:nvSpPr>
        <p:spPr>
          <a:xfrm>
            <a:off x="5384812" y="5594743"/>
            <a:ext cx="635" cy="73660"/>
          </a:xfrm>
          <a:custGeom>
            <a:avLst/>
            <a:gdLst/>
            <a:ahLst/>
            <a:cxnLst/>
            <a:rect l="l" t="t" r="r" b="b"/>
            <a:pathLst>
              <a:path w="635" h="73660">
                <a:moveTo>
                  <a:pt x="253" y="-4762"/>
                </a:moveTo>
                <a:lnTo>
                  <a:pt x="253" y="7829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74" name="object 20074"/>
          <p:cNvSpPr/>
          <p:nvPr/>
        </p:nvSpPr>
        <p:spPr>
          <a:xfrm>
            <a:off x="5384558" y="55924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75" name="object 20075"/>
          <p:cNvSpPr/>
          <p:nvPr/>
        </p:nvSpPr>
        <p:spPr>
          <a:xfrm>
            <a:off x="5384304" y="55915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76" name="object 20076"/>
          <p:cNvSpPr/>
          <p:nvPr/>
        </p:nvSpPr>
        <p:spPr>
          <a:xfrm>
            <a:off x="5384177" y="5586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77" name="object 20077"/>
          <p:cNvSpPr/>
          <p:nvPr/>
        </p:nvSpPr>
        <p:spPr>
          <a:xfrm>
            <a:off x="5383923" y="55861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78" name="object 20078"/>
          <p:cNvSpPr/>
          <p:nvPr/>
        </p:nvSpPr>
        <p:spPr>
          <a:xfrm>
            <a:off x="5383796" y="55845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79" name="object 20079"/>
          <p:cNvSpPr/>
          <p:nvPr/>
        </p:nvSpPr>
        <p:spPr>
          <a:xfrm>
            <a:off x="5381891" y="5580519"/>
            <a:ext cx="1905" cy="14604"/>
          </a:xfrm>
          <a:custGeom>
            <a:avLst/>
            <a:gdLst/>
            <a:ahLst/>
            <a:cxnLst/>
            <a:rect l="l" t="t" r="r" b="b"/>
            <a:pathLst>
              <a:path w="1904" h="14604">
                <a:moveTo>
                  <a:pt x="0" y="14604"/>
                </a:moveTo>
                <a:lnTo>
                  <a:pt x="0" y="0"/>
                </a:lnTo>
                <a:lnTo>
                  <a:pt x="1778" y="0"/>
                </a:lnTo>
                <a:lnTo>
                  <a:pt x="1778" y="215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80" name="object 20080"/>
          <p:cNvSpPr/>
          <p:nvPr/>
        </p:nvSpPr>
        <p:spPr>
          <a:xfrm>
            <a:off x="5381129" y="5578106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651" y="0"/>
                </a:lnTo>
                <a:lnTo>
                  <a:pt x="1651" y="24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81" name="object 20081"/>
          <p:cNvSpPr/>
          <p:nvPr/>
        </p:nvSpPr>
        <p:spPr>
          <a:xfrm>
            <a:off x="5380875" y="557188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82" name="object 20082"/>
          <p:cNvSpPr/>
          <p:nvPr/>
        </p:nvSpPr>
        <p:spPr>
          <a:xfrm>
            <a:off x="5380748" y="55695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83" name="object 20083"/>
          <p:cNvSpPr/>
          <p:nvPr/>
        </p:nvSpPr>
        <p:spPr>
          <a:xfrm>
            <a:off x="5380494" y="5567311"/>
            <a:ext cx="635" cy="40005"/>
          </a:xfrm>
          <a:custGeom>
            <a:avLst/>
            <a:gdLst/>
            <a:ahLst/>
            <a:cxnLst/>
            <a:rect l="l" t="t" r="r" b="b"/>
            <a:pathLst>
              <a:path w="635" h="40004">
                <a:moveTo>
                  <a:pt x="0" y="40004"/>
                </a:moveTo>
                <a:lnTo>
                  <a:pt x="0" y="0"/>
                </a:lnTo>
                <a:lnTo>
                  <a:pt x="635" y="0"/>
                </a:lnTo>
                <a:lnTo>
                  <a:pt x="635" y="22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84" name="object 20084"/>
          <p:cNvSpPr/>
          <p:nvPr/>
        </p:nvSpPr>
        <p:spPr>
          <a:xfrm>
            <a:off x="5380113" y="556654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85" name="object 20085"/>
          <p:cNvSpPr/>
          <p:nvPr/>
        </p:nvSpPr>
        <p:spPr>
          <a:xfrm>
            <a:off x="5379986" y="556223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86" name="object 20086"/>
          <p:cNvSpPr/>
          <p:nvPr/>
        </p:nvSpPr>
        <p:spPr>
          <a:xfrm>
            <a:off x="5379732" y="5561723"/>
            <a:ext cx="635" cy="13335"/>
          </a:xfrm>
          <a:custGeom>
            <a:avLst/>
            <a:gdLst/>
            <a:ahLst/>
            <a:cxnLst/>
            <a:rect l="l" t="t" r="r" b="b"/>
            <a:pathLst>
              <a:path w="635" h="13335">
                <a:moveTo>
                  <a:pt x="0" y="13208"/>
                </a:moveTo>
                <a:lnTo>
                  <a:pt x="0" y="0"/>
                </a:lnTo>
                <a:lnTo>
                  <a:pt x="508" y="0"/>
                </a:lnTo>
                <a:lnTo>
                  <a:pt x="508" y="5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87" name="object 20087"/>
          <p:cNvSpPr/>
          <p:nvPr/>
        </p:nvSpPr>
        <p:spPr>
          <a:xfrm>
            <a:off x="5379351" y="55595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88" name="object 20088"/>
          <p:cNvSpPr/>
          <p:nvPr/>
        </p:nvSpPr>
        <p:spPr>
          <a:xfrm>
            <a:off x="5379224" y="5554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89" name="object 20089"/>
          <p:cNvSpPr/>
          <p:nvPr/>
        </p:nvSpPr>
        <p:spPr>
          <a:xfrm>
            <a:off x="5378970" y="55533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90" name="object 20090"/>
          <p:cNvSpPr/>
          <p:nvPr/>
        </p:nvSpPr>
        <p:spPr>
          <a:xfrm>
            <a:off x="5378589" y="5551817"/>
            <a:ext cx="635" cy="27305"/>
          </a:xfrm>
          <a:custGeom>
            <a:avLst/>
            <a:gdLst/>
            <a:ahLst/>
            <a:cxnLst/>
            <a:rect l="l" t="t" r="r" b="b"/>
            <a:pathLst>
              <a:path w="635" h="27304">
                <a:moveTo>
                  <a:pt x="0" y="27050"/>
                </a:moveTo>
                <a:lnTo>
                  <a:pt x="0" y="0"/>
                </a:lnTo>
                <a:lnTo>
                  <a:pt x="635" y="0"/>
                </a:lnTo>
                <a:lnTo>
                  <a:pt x="635" y="15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91" name="object 20091"/>
          <p:cNvSpPr/>
          <p:nvPr/>
        </p:nvSpPr>
        <p:spPr>
          <a:xfrm>
            <a:off x="5378208" y="5551182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0" y="42799"/>
                </a:moveTo>
                <a:lnTo>
                  <a:pt x="0" y="0"/>
                </a:lnTo>
                <a:lnTo>
                  <a:pt x="635" y="0"/>
                </a:lnTo>
                <a:lnTo>
                  <a:pt x="635" y="6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92" name="object 20092"/>
          <p:cNvSpPr/>
          <p:nvPr/>
        </p:nvSpPr>
        <p:spPr>
          <a:xfrm>
            <a:off x="5377827" y="5548896"/>
            <a:ext cx="635" cy="30480"/>
          </a:xfrm>
          <a:custGeom>
            <a:avLst/>
            <a:gdLst/>
            <a:ahLst/>
            <a:cxnLst/>
            <a:rect l="l" t="t" r="r" b="b"/>
            <a:pathLst>
              <a:path w="635" h="30479">
                <a:moveTo>
                  <a:pt x="0" y="30479"/>
                </a:moveTo>
                <a:lnTo>
                  <a:pt x="0" y="0"/>
                </a:lnTo>
                <a:lnTo>
                  <a:pt x="635" y="0"/>
                </a:lnTo>
                <a:lnTo>
                  <a:pt x="635" y="228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93" name="object 20093"/>
          <p:cNvSpPr/>
          <p:nvPr/>
        </p:nvSpPr>
        <p:spPr>
          <a:xfrm>
            <a:off x="5377192" y="5547626"/>
            <a:ext cx="1270" cy="20320"/>
          </a:xfrm>
          <a:custGeom>
            <a:avLst/>
            <a:gdLst/>
            <a:ahLst/>
            <a:cxnLst/>
            <a:rect l="l" t="t" r="r" b="b"/>
            <a:pathLst>
              <a:path w="1270" h="20320">
                <a:moveTo>
                  <a:pt x="0" y="20065"/>
                </a:moveTo>
                <a:lnTo>
                  <a:pt x="0" y="0"/>
                </a:lnTo>
                <a:lnTo>
                  <a:pt x="1016" y="0"/>
                </a:lnTo>
                <a:lnTo>
                  <a:pt x="1016" y="126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94" name="object 20094"/>
          <p:cNvSpPr/>
          <p:nvPr/>
        </p:nvSpPr>
        <p:spPr>
          <a:xfrm>
            <a:off x="5376684" y="554572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95" name="object 20095"/>
          <p:cNvSpPr/>
          <p:nvPr/>
        </p:nvSpPr>
        <p:spPr>
          <a:xfrm>
            <a:off x="5376557" y="55447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96" name="object 20096"/>
          <p:cNvSpPr/>
          <p:nvPr/>
        </p:nvSpPr>
        <p:spPr>
          <a:xfrm>
            <a:off x="5376303" y="5542292"/>
            <a:ext cx="635" cy="12700"/>
          </a:xfrm>
          <a:custGeom>
            <a:avLst/>
            <a:gdLst/>
            <a:ahLst/>
            <a:cxnLst/>
            <a:rect l="l" t="t" r="r" b="b"/>
            <a:pathLst>
              <a:path w="635" h="12700">
                <a:moveTo>
                  <a:pt x="0" y="12700"/>
                </a:moveTo>
                <a:lnTo>
                  <a:pt x="0" y="0"/>
                </a:lnTo>
                <a:lnTo>
                  <a:pt x="508" y="0"/>
                </a:lnTo>
                <a:lnTo>
                  <a:pt x="508" y="241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97" name="object 20097"/>
          <p:cNvSpPr/>
          <p:nvPr/>
        </p:nvSpPr>
        <p:spPr>
          <a:xfrm>
            <a:off x="5375922" y="5541657"/>
            <a:ext cx="635" cy="38100"/>
          </a:xfrm>
          <a:custGeom>
            <a:avLst/>
            <a:gdLst/>
            <a:ahLst/>
            <a:cxnLst/>
            <a:rect l="l" t="t" r="r" b="b"/>
            <a:pathLst>
              <a:path w="635" h="38100">
                <a:moveTo>
                  <a:pt x="0" y="37591"/>
                </a:moveTo>
                <a:lnTo>
                  <a:pt x="0" y="0"/>
                </a:lnTo>
                <a:lnTo>
                  <a:pt x="635" y="0"/>
                </a:lnTo>
                <a:lnTo>
                  <a:pt x="635" y="6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98" name="object 20098"/>
          <p:cNvSpPr/>
          <p:nvPr/>
        </p:nvSpPr>
        <p:spPr>
          <a:xfrm>
            <a:off x="5375541" y="55383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99" name="object 20099"/>
          <p:cNvSpPr/>
          <p:nvPr/>
        </p:nvSpPr>
        <p:spPr>
          <a:xfrm>
            <a:off x="5375414" y="55360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00" name="object 20100"/>
          <p:cNvSpPr/>
          <p:nvPr/>
        </p:nvSpPr>
        <p:spPr>
          <a:xfrm>
            <a:off x="5375160" y="5533910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637"/>
                </a:moveTo>
                <a:lnTo>
                  <a:pt x="0" y="0"/>
                </a:lnTo>
                <a:lnTo>
                  <a:pt x="508" y="0"/>
                </a:lnTo>
                <a:lnTo>
                  <a:pt x="508" y="21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01" name="object 20101"/>
          <p:cNvSpPr/>
          <p:nvPr/>
        </p:nvSpPr>
        <p:spPr>
          <a:xfrm>
            <a:off x="5374779" y="55328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02" name="object 20102"/>
          <p:cNvSpPr/>
          <p:nvPr/>
        </p:nvSpPr>
        <p:spPr>
          <a:xfrm>
            <a:off x="5374652" y="55313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03" name="object 20103"/>
          <p:cNvSpPr/>
          <p:nvPr/>
        </p:nvSpPr>
        <p:spPr>
          <a:xfrm>
            <a:off x="5374398" y="55279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04" name="object 20104"/>
          <p:cNvSpPr/>
          <p:nvPr/>
        </p:nvSpPr>
        <p:spPr>
          <a:xfrm>
            <a:off x="5374144" y="5523877"/>
            <a:ext cx="635" cy="44450"/>
          </a:xfrm>
          <a:custGeom>
            <a:avLst/>
            <a:gdLst/>
            <a:ahLst/>
            <a:cxnLst/>
            <a:rect l="l" t="t" r="r" b="b"/>
            <a:pathLst>
              <a:path w="635" h="44450">
                <a:moveTo>
                  <a:pt x="254" y="-4762"/>
                </a:moveTo>
                <a:lnTo>
                  <a:pt x="254" y="4883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05" name="object 20105"/>
          <p:cNvSpPr/>
          <p:nvPr/>
        </p:nvSpPr>
        <p:spPr>
          <a:xfrm>
            <a:off x="5373763" y="5521718"/>
            <a:ext cx="635" cy="20955"/>
          </a:xfrm>
          <a:custGeom>
            <a:avLst/>
            <a:gdLst/>
            <a:ahLst/>
            <a:cxnLst/>
            <a:rect l="l" t="t" r="r" b="b"/>
            <a:pathLst>
              <a:path w="635" h="20954">
                <a:moveTo>
                  <a:pt x="0" y="20827"/>
                </a:moveTo>
                <a:lnTo>
                  <a:pt x="0" y="0"/>
                </a:lnTo>
                <a:lnTo>
                  <a:pt x="635" y="0"/>
                </a:lnTo>
                <a:lnTo>
                  <a:pt x="635" y="21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06" name="object 20106"/>
          <p:cNvSpPr/>
          <p:nvPr/>
        </p:nvSpPr>
        <p:spPr>
          <a:xfrm>
            <a:off x="5373382" y="5520956"/>
            <a:ext cx="635" cy="48260"/>
          </a:xfrm>
          <a:custGeom>
            <a:avLst/>
            <a:gdLst/>
            <a:ahLst/>
            <a:cxnLst/>
            <a:rect l="l" t="t" r="r" b="b"/>
            <a:pathLst>
              <a:path w="635" h="48260">
                <a:moveTo>
                  <a:pt x="0" y="47878"/>
                </a:moveTo>
                <a:lnTo>
                  <a:pt x="0" y="0"/>
                </a:lnTo>
                <a:lnTo>
                  <a:pt x="635" y="0"/>
                </a:lnTo>
                <a:lnTo>
                  <a:pt x="635" y="7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07" name="object 20107"/>
          <p:cNvSpPr/>
          <p:nvPr/>
        </p:nvSpPr>
        <p:spPr>
          <a:xfrm>
            <a:off x="5373128" y="55201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08" name="object 20108"/>
          <p:cNvSpPr/>
          <p:nvPr/>
        </p:nvSpPr>
        <p:spPr>
          <a:xfrm>
            <a:off x="5372874" y="55153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09" name="object 20109"/>
          <p:cNvSpPr/>
          <p:nvPr/>
        </p:nvSpPr>
        <p:spPr>
          <a:xfrm>
            <a:off x="5372747" y="55116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10" name="object 20110"/>
          <p:cNvSpPr/>
          <p:nvPr/>
        </p:nvSpPr>
        <p:spPr>
          <a:xfrm>
            <a:off x="5372493" y="55097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11" name="object 20111"/>
          <p:cNvSpPr/>
          <p:nvPr/>
        </p:nvSpPr>
        <p:spPr>
          <a:xfrm>
            <a:off x="5372239" y="5508256"/>
            <a:ext cx="635" cy="36195"/>
          </a:xfrm>
          <a:custGeom>
            <a:avLst/>
            <a:gdLst/>
            <a:ahLst/>
            <a:cxnLst/>
            <a:rect l="l" t="t" r="r" b="b"/>
            <a:pathLst>
              <a:path w="635" h="36195">
                <a:moveTo>
                  <a:pt x="0" y="35813"/>
                </a:moveTo>
                <a:lnTo>
                  <a:pt x="0" y="0"/>
                </a:lnTo>
                <a:lnTo>
                  <a:pt x="508" y="0"/>
                </a:lnTo>
                <a:lnTo>
                  <a:pt x="508" y="15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12" name="object 20112"/>
          <p:cNvSpPr/>
          <p:nvPr/>
        </p:nvSpPr>
        <p:spPr>
          <a:xfrm>
            <a:off x="5371985" y="55052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13" name="object 20113"/>
          <p:cNvSpPr/>
          <p:nvPr/>
        </p:nvSpPr>
        <p:spPr>
          <a:xfrm>
            <a:off x="5371604" y="5503176"/>
            <a:ext cx="635" cy="40005"/>
          </a:xfrm>
          <a:custGeom>
            <a:avLst/>
            <a:gdLst/>
            <a:ahLst/>
            <a:cxnLst/>
            <a:rect l="l" t="t" r="r" b="b"/>
            <a:pathLst>
              <a:path w="635" h="40004">
                <a:moveTo>
                  <a:pt x="0" y="39624"/>
                </a:moveTo>
                <a:lnTo>
                  <a:pt x="0" y="0"/>
                </a:lnTo>
                <a:lnTo>
                  <a:pt x="635" y="0"/>
                </a:lnTo>
                <a:lnTo>
                  <a:pt x="635" y="20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14" name="object 20114"/>
          <p:cNvSpPr/>
          <p:nvPr/>
        </p:nvSpPr>
        <p:spPr>
          <a:xfrm>
            <a:off x="5371350" y="55007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15" name="object 20115"/>
          <p:cNvSpPr/>
          <p:nvPr/>
        </p:nvSpPr>
        <p:spPr>
          <a:xfrm>
            <a:off x="5456440" y="5551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16" name="object 20116"/>
          <p:cNvSpPr/>
          <p:nvPr/>
        </p:nvSpPr>
        <p:spPr>
          <a:xfrm>
            <a:off x="5456186" y="54991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17" name="object 20117"/>
          <p:cNvSpPr/>
          <p:nvPr/>
        </p:nvSpPr>
        <p:spPr>
          <a:xfrm>
            <a:off x="5371604" y="5497842"/>
            <a:ext cx="85090" cy="3175"/>
          </a:xfrm>
          <a:custGeom>
            <a:avLst/>
            <a:gdLst/>
            <a:ahLst/>
            <a:cxnLst/>
            <a:rect l="l" t="t" r="r" b="b"/>
            <a:pathLst>
              <a:path w="85089" h="3175">
                <a:moveTo>
                  <a:pt x="0" y="2921"/>
                </a:moveTo>
                <a:lnTo>
                  <a:pt x="0" y="0"/>
                </a:lnTo>
                <a:lnTo>
                  <a:pt x="84836" y="0"/>
                </a:lnTo>
                <a:lnTo>
                  <a:pt x="84836" y="12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18" name="object 20118"/>
          <p:cNvSpPr/>
          <p:nvPr/>
        </p:nvSpPr>
        <p:spPr>
          <a:xfrm>
            <a:off x="5371223" y="5495556"/>
            <a:ext cx="43180" cy="100965"/>
          </a:xfrm>
          <a:custGeom>
            <a:avLst/>
            <a:gdLst/>
            <a:ahLst/>
            <a:cxnLst/>
            <a:rect l="l" t="t" r="r" b="b"/>
            <a:pathLst>
              <a:path w="43179" h="100964">
                <a:moveTo>
                  <a:pt x="0" y="100457"/>
                </a:moveTo>
                <a:lnTo>
                  <a:pt x="0" y="0"/>
                </a:lnTo>
                <a:lnTo>
                  <a:pt x="42799" y="0"/>
                </a:lnTo>
                <a:lnTo>
                  <a:pt x="42799" y="22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19" name="object 20119"/>
          <p:cNvSpPr/>
          <p:nvPr/>
        </p:nvSpPr>
        <p:spPr>
          <a:xfrm>
            <a:off x="5370969" y="5491238"/>
            <a:ext cx="21590" cy="100965"/>
          </a:xfrm>
          <a:custGeom>
            <a:avLst/>
            <a:gdLst/>
            <a:ahLst/>
            <a:cxnLst/>
            <a:rect l="l" t="t" r="r" b="b"/>
            <a:pathLst>
              <a:path w="21589" h="100964">
                <a:moveTo>
                  <a:pt x="0" y="100457"/>
                </a:moveTo>
                <a:lnTo>
                  <a:pt x="0" y="0"/>
                </a:lnTo>
                <a:lnTo>
                  <a:pt x="21590" y="0"/>
                </a:lnTo>
                <a:lnTo>
                  <a:pt x="21590" y="43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20" name="object 20120"/>
          <p:cNvSpPr/>
          <p:nvPr/>
        </p:nvSpPr>
        <p:spPr>
          <a:xfrm>
            <a:off x="5370842" y="5489841"/>
            <a:ext cx="11430" cy="100965"/>
          </a:xfrm>
          <a:custGeom>
            <a:avLst/>
            <a:gdLst/>
            <a:ahLst/>
            <a:cxnLst/>
            <a:rect l="l" t="t" r="r" b="b"/>
            <a:pathLst>
              <a:path w="11429" h="100964">
                <a:moveTo>
                  <a:pt x="0" y="100457"/>
                </a:moveTo>
                <a:lnTo>
                  <a:pt x="0" y="0"/>
                </a:lnTo>
                <a:lnTo>
                  <a:pt x="10922" y="0"/>
                </a:lnTo>
                <a:lnTo>
                  <a:pt x="10922" y="13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21" name="object 20121"/>
          <p:cNvSpPr/>
          <p:nvPr/>
        </p:nvSpPr>
        <p:spPr>
          <a:xfrm>
            <a:off x="5370588" y="5488063"/>
            <a:ext cx="5715" cy="100330"/>
          </a:xfrm>
          <a:custGeom>
            <a:avLst/>
            <a:gdLst/>
            <a:ahLst/>
            <a:cxnLst/>
            <a:rect l="l" t="t" r="r" b="b"/>
            <a:pathLst>
              <a:path w="5714" h="100329">
                <a:moveTo>
                  <a:pt x="0" y="100329"/>
                </a:moveTo>
                <a:lnTo>
                  <a:pt x="0" y="0"/>
                </a:lnTo>
                <a:lnTo>
                  <a:pt x="5715" y="0"/>
                </a:lnTo>
                <a:lnTo>
                  <a:pt x="5715" y="17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22" name="object 20122"/>
          <p:cNvSpPr/>
          <p:nvPr/>
        </p:nvSpPr>
        <p:spPr>
          <a:xfrm>
            <a:off x="5370461" y="5483872"/>
            <a:ext cx="3175" cy="100330"/>
          </a:xfrm>
          <a:custGeom>
            <a:avLst/>
            <a:gdLst/>
            <a:ahLst/>
            <a:cxnLst/>
            <a:rect l="l" t="t" r="r" b="b"/>
            <a:pathLst>
              <a:path w="3175" h="100329">
                <a:moveTo>
                  <a:pt x="0" y="100329"/>
                </a:moveTo>
                <a:lnTo>
                  <a:pt x="0" y="0"/>
                </a:lnTo>
                <a:lnTo>
                  <a:pt x="3048" y="0"/>
                </a:lnTo>
                <a:lnTo>
                  <a:pt x="3048" y="41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23" name="object 20123"/>
          <p:cNvSpPr/>
          <p:nvPr/>
        </p:nvSpPr>
        <p:spPr>
          <a:xfrm>
            <a:off x="5370080" y="5481078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89">
                <a:moveTo>
                  <a:pt x="0" y="46989"/>
                </a:moveTo>
                <a:lnTo>
                  <a:pt x="0" y="0"/>
                </a:lnTo>
                <a:lnTo>
                  <a:pt x="1905" y="0"/>
                </a:lnTo>
                <a:lnTo>
                  <a:pt x="1905" y="279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24" name="object 20124"/>
          <p:cNvSpPr/>
          <p:nvPr/>
        </p:nvSpPr>
        <p:spPr>
          <a:xfrm>
            <a:off x="5369826" y="547841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270" y="0"/>
                </a:lnTo>
                <a:lnTo>
                  <a:pt x="1270" y="26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25" name="object 20125"/>
          <p:cNvSpPr/>
          <p:nvPr/>
        </p:nvSpPr>
        <p:spPr>
          <a:xfrm>
            <a:off x="5369572" y="5474728"/>
            <a:ext cx="1270" cy="42545"/>
          </a:xfrm>
          <a:custGeom>
            <a:avLst/>
            <a:gdLst/>
            <a:ahLst/>
            <a:cxnLst/>
            <a:rect l="l" t="t" r="r" b="b"/>
            <a:pathLst>
              <a:path w="1270" h="42545">
                <a:moveTo>
                  <a:pt x="0" y="42037"/>
                </a:moveTo>
                <a:lnTo>
                  <a:pt x="0" y="0"/>
                </a:lnTo>
                <a:lnTo>
                  <a:pt x="889" y="0"/>
                </a:lnTo>
                <a:lnTo>
                  <a:pt x="889" y="36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26" name="object 20126"/>
          <p:cNvSpPr/>
          <p:nvPr/>
        </p:nvSpPr>
        <p:spPr>
          <a:xfrm>
            <a:off x="5369191" y="5470664"/>
            <a:ext cx="1270" cy="40640"/>
          </a:xfrm>
          <a:custGeom>
            <a:avLst/>
            <a:gdLst/>
            <a:ahLst/>
            <a:cxnLst/>
            <a:rect l="l" t="t" r="r" b="b"/>
            <a:pathLst>
              <a:path w="1270" h="40639">
                <a:moveTo>
                  <a:pt x="0" y="40132"/>
                </a:moveTo>
                <a:lnTo>
                  <a:pt x="0" y="0"/>
                </a:lnTo>
                <a:lnTo>
                  <a:pt x="762" y="0"/>
                </a:lnTo>
                <a:lnTo>
                  <a:pt x="762" y="406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27" name="object 20127"/>
          <p:cNvSpPr/>
          <p:nvPr/>
        </p:nvSpPr>
        <p:spPr>
          <a:xfrm>
            <a:off x="5368810" y="5469267"/>
            <a:ext cx="1270" cy="19050"/>
          </a:xfrm>
          <a:custGeom>
            <a:avLst/>
            <a:gdLst/>
            <a:ahLst/>
            <a:cxnLst/>
            <a:rect l="l" t="t" r="r" b="b"/>
            <a:pathLst>
              <a:path w="1270" h="19050">
                <a:moveTo>
                  <a:pt x="0" y="18923"/>
                </a:moveTo>
                <a:lnTo>
                  <a:pt x="0" y="0"/>
                </a:lnTo>
                <a:lnTo>
                  <a:pt x="762" y="0"/>
                </a:lnTo>
                <a:lnTo>
                  <a:pt x="762" y="13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28" name="object 20128"/>
          <p:cNvSpPr/>
          <p:nvPr/>
        </p:nvSpPr>
        <p:spPr>
          <a:xfrm>
            <a:off x="5368556" y="5468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29" name="object 20129"/>
          <p:cNvSpPr/>
          <p:nvPr/>
        </p:nvSpPr>
        <p:spPr>
          <a:xfrm>
            <a:off x="5368302" y="54626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30" name="object 20130"/>
          <p:cNvSpPr/>
          <p:nvPr/>
        </p:nvSpPr>
        <p:spPr>
          <a:xfrm>
            <a:off x="5368048" y="5461012"/>
            <a:ext cx="635" cy="83820"/>
          </a:xfrm>
          <a:custGeom>
            <a:avLst/>
            <a:gdLst/>
            <a:ahLst/>
            <a:cxnLst/>
            <a:rect l="l" t="t" r="r" b="b"/>
            <a:pathLst>
              <a:path w="635" h="83820">
                <a:moveTo>
                  <a:pt x="254" y="-4762"/>
                </a:moveTo>
                <a:lnTo>
                  <a:pt x="254" y="8845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31" name="object 20131"/>
          <p:cNvSpPr/>
          <p:nvPr/>
        </p:nvSpPr>
        <p:spPr>
          <a:xfrm>
            <a:off x="5364365" y="5460504"/>
            <a:ext cx="4445" cy="12065"/>
          </a:xfrm>
          <a:custGeom>
            <a:avLst/>
            <a:gdLst/>
            <a:ahLst/>
            <a:cxnLst/>
            <a:rect l="l" t="t" r="r" b="b"/>
            <a:pathLst>
              <a:path w="4445" h="12064">
                <a:moveTo>
                  <a:pt x="0" y="11684"/>
                </a:moveTo>
                <a:lnTo>
                  <a:pt x="0" y="0"/>
                </a:lnTo>
                <a:lnTo>
                  <a:pt x="3937" y="0"/>
                </a:lnTo>
                <a:lnTo>
                  <a:pt x="3937" y="5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32" name="object 20132"/>
          <p:cNvSpPr/>
          <p:nvPr/>
        </p:nvSpPr>
        <p:spPr>
          <a:xfrm>
            <a:off x="5363603" y="5457075"/>
            <a:ext cx="3175" cy="81915"/>
          </a:xfrm>
          <a:custGeom>
            <a:avLst/>
            <a:gdLst/>
            <a:ahLst/>
            <a:cxnLst/>
            <a:rect l="l" t="t" r="r" b="b"/>
            <a:pathLst>
              <a:path w="3175" h="81914">
                <a:moveTo>
                  <a:pt x="0" y="81787"/>
                </a:moveTo>
                <a:lnTo>
                  <a:pt x="0" y="0"/>
                </a:lnTo>
                <a:lnTo>
                  <a:pt x="2794" y="0"/>
                </a:lnTo>
                <a:lnTo>
                  <a:pt x="2794" y="34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33" name="object 20133"/>
          <p:cNvSpPr/>
          <p:nvPr/>
        </p:nvSpPr>
        <p:spPr>
          <a:xfrm>
            <a:off x="5363349" y="545097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60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34" name="object 20134"/>
          <p:cNvSpPr/>
          <p:nvPr/>
        </p:nvSpPr>
        <p:spPr>
          <a:xfrm>
            <a:off x="5362460" y="5442724"/>
            <a:ext cx="635" cy="73025"/>
          </a:xfrm>
          <a:custGeom>
            <a:avLst/>
            <a:gdLst/>
            <a:ahLst/>
            <a:cxnLst/>
            <a:rect l="l" t="t" r="r" b="b"/>
            <a:pathLst>
              <a:path w="635" h="73025">
                <a:moveTo>
                  <a:pt x="317" y="-4762"/>
                </a:moveTo>
                <a:lnTo>
                  <a:pt x="317" y="7740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35" name="object 20135"/>
          <p:cNvSpPr/>
          <p:nvPr/>
        </p:nvSpPr>
        <p:spPr>
          <a:xfrm>
            <a:off x="5360936" y="5432310"/>
            <a:ext cx="1270" cy="30480"/>
          </a:xfrm>
          <a:custGeom>
            <a:avLst/>
            <a:gdLst/>
            <a:ahLst/>
            <a:cxnLst/>
            <a:rect l="l" t="t" r="r" b="b"/>
            <a:pathLst>
              <a:path w="1270" h="30479">
                <a:moveTo>
                  <a:pt x="0" y="30352"/>
                </a:moveTo>
                <a:lnTo>
                  <a:pt x="0" y="0"/>
                </a:lnTo>
                <a:lnTo>
                  <a:pt x="762" y="0"/>
                </a:lnTo>
                <a:lnTo>
                  <a:pt x="762" y="12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36" name="object 20136"/>
          <p:cNvSpPr/>
          <p:nvPr/>
        </p:nvSpPr>
        <p:spPr>
          <a:xfrm>
            <a:off x="5360428" y="5428373"/>
            <a:ext cx="1270" cy="58419"/>
          </a:xfrm>
          <a:custGeom>
            <a:avLst/>
            <a:gdLst/>
            <a:ahLst/>
            <a:cxnLst/>
            <a:rect l="l" t="t" r="r" b="b"/>
            <a:pathLst>
              <a:path w="1270" h="58420">
                <a:moveTo>
                  <a:pt x="0" y="58038"/>
                </a:moveTo>
                <a:lnTo>
                  <a:pt x="0" y="0"/>
                </a:lnTo>
                <a:lnTo>
                  <a:pt x="889" y="0"/>
                </a:lnTo>
                <a:lnTo>
                  <a:pt x="889" y="39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37" name="object 20137"/>
          <p:cNvSpPr/>
          <p:nvPr/>
        </p:nvSpPr>
        <p:spPr>
          <a:xfrm>
            <a:off x="5359793" y="5424309"/>
            <a:ext cx="1270" cy="31750"/>
          </a:xfrm>
          <a:custGeom>
            <a:avLst/>
            <a:gdLst/>
            <a:ahLst/>
            <a:cxnLst/>
            <a:rect l="l" t="t" r="r" b="b"/>
            <a:pathLst>
              <a:path w="1270" h="31750">
                <a:moveTo>
                  <a:pt x="0" y="31750"/>
                </a:moveTo>
                <a:lnTo>
                  <a:pt x="0" y="0"/>
                </a:lnTo>
                <a:lnTo>
                  <a:pt x="762" y="0"/>
                </a:lnTo>
                <a:lnTo>
                  <a:pt x="762" y="22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38" name="object 20138"/>
          <p:cNvSpPr/>
          <p:nvPr/>
        </p:nvSpPr>
        <p:spPr>
          <a:xfrm>
            <a:off x="5358904" y="5415165"/>
            <a:ext cx="635" cy="38100"/>
          </a:xfrm>
          <a:custGeom>
            <a:avLst/>
            <a:gdLst/>
            <a:ahLst/>
            <a:cxnLst/>
            <a:rect l="l" t="t" r="r" b="b"/>
            <a:pathLst>
              <a:path w="635" h="38100">
                <a:moveTo>
                  <a:pt x="0" y="37591"/>
                </a:moveTo>
                <a:lnTo>
                  <a:pt x="0" y="0"/>
                </a:lnTo>
                <a:lnTo>
                  <a:pt x="508" y="0"/>
                </a:lnTo>
                <a:lnTo>
                  <a:pt x="508" y="29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39" name="object 20139"/>
          <p:cNvSpPr/>
          <p:nvPr/>
        </p:nvSpPr>
        <p:spPr>
          <a:xfrm>
            <a:off x="5358142" y="5410593"/>
            <a:ext cx="1270" cy="17145"/>
          </a:xfrm>
          <a:custGeom>
            <a:avLst/>
            <a:gdLst/>
            <a:ahLst/>
            <a:cxnLst/>
            <a:rect l="l" t="t" r="r" b="b"/>
            <a:pathLst>
              <a:path w="1270" h="17145">
                <a:moveTo>
                  <a:pt x="0" y="16763"/>
                </a:moveTo>
                <a:lnTo>
                  <a:pt x="0" y="0"/>
                </a:lnTo>
                <a:lnTo>
                  <a:pt x="762" y="0"/>
                </a:lnTo>
                <a:lnTo>
                  <a:pt x="762" y="26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40" name="object 20140"/>
          <p:cNvSpPr/>
          <p:nvPr/>
        </p:nvSpPr>
        <p:spPr>
          <a:xfrm>
            <a:off x="5357380" y="5400941"/>
            <a:ext cx="1270" cy="19050"/>
          </a:xfrm>
          <a:custGeom>
            <a:avLst/>
            <a:gdLst/>
            <a:ahLst/>
            <a:cxnLst/>
            <a:rect l="l" t="t" r="r" b="b"/>
            <a:pathLst>
              <a:path w="1270" h="19050">
                <a:moveTo>
                  <a:pt x="0" y="18669"/>
                </a:moveTo>
                <a:lnTo>
                  <a:pt x="0" y="0"/>
                </a:lnTo>
                <a:lnTo>
                  <a:pt x="762" y="0"/>
                </a:lnTo>
                <a:lnTo>
                  <a:pt x="762" y="31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41" name="object 20141"/>
          <p:cNvSpPr/>
          <p:nvPr/>
        </p:nvSpPr>
        <p:spPr>
          <a:xfrm>
            <a:off x="5354459" y="5361698"/>
            <a:ext cx="635" cy="15875"/>
          </a:xfrm>
          <a:custGeom>
            <a:avLst/>
            <a:gdLst/>
            <a:ahLst/>
            <a:cxnLst/>
            <a:rect l="l" t="t" r="r" b="b"/>
            <a:pathLst>
              <a:path w="635" h="15875">
                <a:moveTo>
                  <a:pt x="0" y="15875"/>
                </a:moveTo>
                <a:lnTo>
                  <a:pt x="0" y="0"/>
                </a:lnTo>
                <a:lnTo>
                  <a:pt x="508" y="0"/>
                </a:lnTo>
                <a:lnTo>
                  <a:pt x="508" y="43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42" name="object 20142"/>
          <p:cNvSpPr/>
          <p:nvPr/>
        </p:nvSpPr>
        <p:spPr>
          <a:xfrm>
            <a:off x="5353951" y="5356237"/>
            <a:ext cx="1270" cy="36195"/>
          </a:xfrm>
          <a:custGeom>
            <a:avLst/>
            <a:gdLst/>
            <a:ahLst/>
            <a:cxnLst/>
            <a:rect l="l" t="t" r="r" b="b"/>
            <a:pathLst>
              <a:path w="1270" h="36195">
                <a:moveTo>
                  <a:pt x="0" y="35940"/>
                </a:moveTo>
                <a:lnTo>
                  <a:pt x="0" y="0"/>
                </a:lnTo>
                <a:lnTo>
                  <a:pt x="762" y="0"/>
                </a:lnTo>
                <a:lnTo>
                  <a:pt x="762" y="546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43" name="object 20143"/>
          <p:cNvSpPr/>
          <p:nvPr/>
        </p:nvSpPr>
        <p:spPr>
          <a:xfrm>
            <a:off x="5457329" y="541414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44" name="object 20144"/>
          <p:cNvSpPr/>
          <p:nvPr/>
        </p:nvSpPr>
        <p:spPr>
          <a:xfrm>
            <a:off x="5457710" y="54168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45" name="object 20145"/>
          <p:cNvSpPr/>
          <p:nvPr/>
        </p:nvSpPr>
        <p:spPr>
          <a:xfrm>
            <a:off x="5458091" y="54400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46" name="object 20146"/>
          <p:cNvSpPr/>
          <p:nvPr/>
        </p:nvSpPr>
        <p:spPr>
          <a:xfrm>
            <a:off x="5458472" y="54417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47" name="object 20147"/>
          <p:cNvSpPr/>
          <p:nvPr/>
        </p:nvSpPr>
        <p:spPr>
          <a:xfrm>
            <a:off x="5458853" y="54916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48" name="object 20148"/>
          <p:cNvSpPr/>
          <p:nvPr/>
        </p:nvSpPr>
        <p:spPr>
          <a:xfrm>
            <a:off x="5459234" y="5462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49" name="object 20149"/>
          <p:cNvSpPr/>
          <p:nvPr/>
        </p:nvSpPr>
        <p:spPr>
          <a:xfrm>
            <a:off x="5459615" y="54993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50" name="object 20150"/>
          <p:cNvSpPr/>
          <p:nvPr/>
        </p:nvSpPr>
        <p:spPr>
          <a:xfrm>
            <a:off x="5459996" y="54720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51" name="object 20151"/>
          <p:cNvSpPr/>
          <p:nvPr/>
        </p:nvSpPr>
        <p:spPr>
          <a:xfrm>
            <a:off x="5459742" y="5447550"/>
            <a:ext cx="635" cy="52069"/>
          </a:xfrm>
          <a:custGeom>
            <a:avLst/>
            <a:gdLst/>
            <a:ahLst/>
            <a:cxnLst/>
            <a:rect l="l" t="t" r="r" b="b"/>
            <a:pathLst>
              <a:path w="635" h="52070">
                <a:moveTo>
                  <a:pt x="190" y="-4762"/>
                </a:moveTo>
                <a:lnTo>
                  <a:pt x="190" y="5657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52" name="object 20152"/>
          <p:cNvSpPr/>
          <p:nvPr/>
        </p:nvSpPr>
        <p:spPr>
          <a:xfrm>
            <a:off x="5459361" y="5438914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3495"/>
                </a:moveTo>
                <a:lnTo>
                  <a:pt x="0" y="0"/>
                </a:lnTo>
                <a:lnTo>
                  <a:pt x="635" y="0"/>
                </a:lnTo>
                <a:lnTo>
                  <a:pt x="635" y="86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53" name="object 20153"/>
          <p:cNvSpPr/>
          <p:nvPr/>
        </p:nvSpPr>
        <p:spPr>
          <a:xfrm>
            <a:off x="5458980" y="5426341"/>
            <a:ext cx="635" cy="65405"/>
          </a:xfrm>
          <a:custGeom>
            <a:avLst/>
            <a:gdLst/>
            <a:ahLst/>
            <a:cxnLst/>
            <a:rect l="l" t="t" r="r" b="b"/>
            <a:pathLst>
              <a:path w="635" h="65404">
                <a:moveTo>
                  <a:pt x="317" y="-4762"/>
                </a:moveTo>
                <a:lnTo>
                  <a:pt x="317" y="7004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54" name="object 20154"/>
          <p:cNvSpPr/>
          <p:nvPr/>
        </p:nvSpPr>
        <p:spPr>
          <a:xfrm>
            <a:off x="5458599" y="5413387"/>
            <a:ext cx="1270" cy="28575"/>
          </a:xfrm>
          <a:custGeom>
            <a:avLst/>
            <a:gdLst/>
            <a:ahLst/>
            <a:cxnLst/>
            <a:rect l="l" t="t" r="r" b="b"/>
            <a:pathLst>
              <a:path w="1270" h="28575">
                <a:moveTo>
                  <a:pt x="0" y="28321"/>
                </a:moveTo>
                <a:lnTo>
                  <a:pt x="0" y="0"/>
                </a:lnTo>
                <a:lnTo>
                  <a:pt x="762" y="0"/>
                </a:lnTo>
                <a:lnTo>
                  <a:pt x="762" y="129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55" name="object 20155"/>
          <p:cNvSpPr/>
          <p:nvPr/>
        </p:nvSpPr>
        <p:spPr>
          <a:xfrm>
            <a:off x="5458218" y="5409577"/>
            <a:ext cx="1270" cy="30480"/>
          </a:xfrm>
          <a:custGeom>
            <a:avLst/>
            <a:gdLst/>
            <a:ahLst/>
            <a:cxnLst/>
            <a:rect l="l" t="t" r="r" b="b"/>
            <a:pathLst>
              <a:path w="1270" h="30479">
                <a:moveTo>
                  <a:pt x="0" y="30479"/>
                </a:moveTo>
                <a:lnTo>
                  <a:pt x="0" y="0"/>
                </a:lnTo>
                <a:lnTo>
                  <a:pt x="762" y="0"/>
                </a:lnTo>
                <a:lnTo>
                  <a:pt x="762" y="38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56" name="object 20156"/>
          <p:cNvSpPr/>
          <p:nvPr/>
        </p:nvSpPr>
        <p:spPr>
          <a:xfrm>
            <a:off x="5457837" y="5388114"/>
            <a:ext cx="1270" cy="29209"/>
          </a:xfrm>
          <a:custGeom>
            <a:avLst/>
            <a:gdLst/>
            <a:ahLst/>
            <a:cxnLst/>
            <a:rect l="l" t="t" r="r" b="b"/>
            <a:pathLst>
              <a:path w="1270" h="29210">
                <a:moveTo>
                  <a:pt x="0" y="28701"/>
                </a:moveTo>
                <a:lnTo>
                  <a:pt x="0" y="0"/>
                </a:lnTo>
                <a:lnTo>
                  <a:pt x="762" y="0"/>
                </a:lnTo>
                <a:lnTo>
                  <a:pt x="762" y="214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57" name="object 20157"/>
          <p:cNvSpPr/>
          <p:nvPr/>
        </p:nvSpPr>
        <p:spPr>
          <a:xfrm>
            <a:off x="5457456" y="5367921"/>
            <a:ext cx="1270" cy="46355"/>
          </a:xfrm>
          <a:custGeom>
            <a:avLst/>
            <a:gdLst/>
            <a:ahLst/>
            <a:cxnLst/>
            <a:rect l="l" t="t" r="r" b="b"/>
            <a:pathLst>
              <a:path w="1270" h="46354">
                <a:moveTo>
                  <a:pt x="0" y="46227"/>
                </a:moveTo>
                <a:lnTo>
                  <a:pt x="0" y="0"/>
                </a:lnTo>
                <a:lnTo>
                  <a:pt x="762" y="0"/>
                </a:lnTo>
                <a:lnTo>
                  <a:pt x="762" y="201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58" name="object 20158"/>
          <p:cNvSpPr/>
          <p:nvPr/>
        </p:nvSpPr>
        <p:spPr>
          <a:xfrm>
            <a:off x="5457202" y="53592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59" name="object 20159"/>
          <p:cNvSpPr/>
          <p:nvPr/>
        </p:nvSpPr>
        <p:spPr>
          <a:xfrm>
            <a:off x="5456948" y="53538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60" name="object 20160"/>
          <p:cNvSpPr/>
          <p:nvPr/>
        </p:nvSpPr>
        <p:spPr>
          <a:xfrm>
            <a:off x="5456821" y="53454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61" name="object 20161"/>
          <p:cNvSpPr/>
          <p:nvPr/>
        </p:nvSpPr>
        <p:spPr>
          <a:xfrm>
            <a:off x="5353316" y="5344426"/>
            <a:ext cx="104139" cy="6985"/>
          </a:xfrm>
          <a:custGeom>
            <a:avLst/>
            <a:gdLst/>
            <a:ahLst/>
            <a:cxnLst/>
            <a:rect l="l" t="t" r="r" b="b"/>
            <a:pathLst>
              <a:path w="104139" h="6985">
                <a:moveTo>
                  <a:pt x="0" y="6476"/>
                </a:moveTo>
                <a:lnTo>
                  <a:pt x="0" y="0"/>
                </a:lnTo>
                <a:lnTo>
                  <a:pt x="103759" y="0"/>
                </a:lnTo>
                <a:lnTo>
                  <a:pt x="103759" y="10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62" name="object 20162"/>
          <p:cNvSpPr/>
          <p:nvPr/>
        </p:nvSpPr>
        <p:spPr>
          <a:xfrm>
            <a:off x="5352935" y="5329694"/>
            <a:ext cx="52705" cy="100330"/>
          </a:xfrm>
          <a:custGeom>
            <a:avLst/>
            <a:gdLst/>
            <a:ahLst/>
            <a:cxnLst/>
            <a:rect l="l" t="t" r="r" b="b"/>
            <a:pathLst>
              <a:path w="52704" h="100329">
                <a:moveTo>
                  <a:pt x="0" y="100329"/>
                </a:moveTo>
                <a:lnTo>
                  <a:pt x="0" y="0"/>
                </a:lnTo>
                <a:lnTo>
                  <a:pt x="52197" y="0"/>
                </a:lnTo>
                <a:lnTo>
                  <a:pt x="52197" y="147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63" name="object 20163"/>
          <p:cNvSpPr/>
          <p:nvPr/>
        </p:nvSpPr>
        <p:spPr>
          <a:xfrm>
            <a:off x="5352681" y="5327281"/>
            <a:ext cx="26670" cy="100965"/>
          </a:xfrm>
          <a:custGeom>
            <a:avLst/>
            <a:gdLst/>
            <a:ahLst/>
            <a:cxnLst/>
            <a:rect l="l" t="t" r="r" b="b"/>
            <a:pathLst>
              <a:path w="26670" h="100964">
                <a:moveTo>
                  <a:pt x="0" y="100457"/>
                </a:moveTo>
                <a:lnTo>
                  <a:pt x="0" y="0"/>
                </a:lnTo>
                <a:lnTo>
                  <a:pt x="26288" y="0"/>
                </a:lnTo>
                <a:lnTo>
                  <a:pt x="26288" y="24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64" name="object 20164"/>
          <p:cNvSpPr/>
          <p:nvPr/>
        </p:nvSpPr>
        <p:spPr>
          <a:xfrm>
            <a:off x="5352554" y="5326519"/>
            <a:ext cx="13335" cy="100965"/>
          </a:xfrm>
          <a:custGeom>
            <a:avLst/>
            <a:gdLst/>
            <a:ahLst/>
            <a:cxnLst/>
            <a:rect l="l" t="t" r="r" b="b"/>
            <a:pathLst>
              <a:path w="13335" h="100964">
                <a:moveTo>
                  <a:pt x="0" y="100457"/>
                </a:moveTo>
                <a:lnTo>
                  <a:pt x="0" y="0"/>
                </a:lnTo>
                <a:lnTo>
                  <a:pt x="13335" y="0"/>
                </a:lnTo>
                <a:lnTo>
                  <a:pt x="13335" y="7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65" name="object 20165"/>
          <p:cNvSpPr/>
          <p:nvPr/>
        </p:nvSpPr>
        <p:spPr>
          <a:xfrm>
            <a:off x="5351792" y="5324868"/>
            <a:ext cx="7620" cy="10160"/>
          </a:xfrm>
          <a:custGeom>
            <a:avLst/>
            <a:gdLst/>
            <a:ahLst/>
            <a:cxnLst/>
            <a:rect l="l" t="t" r="r" b="b"/>
            <a:pathLst>
              <a:path w="7620" h="10160">
                <a:moveTo>
                  <a:pt x="0" y="10033"/>
                </a:moveTo>
                <a:lnTo>
                  <a:pt x="0" y="0"/>
                </a:lnTo>
                <a:lnTo>
                  <a:pt x="7365" y="0"/>
                </a:lnTo>
                <a:lnTo>
                  <a:pt x="7365" y="16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66" name="object 20166"/>
          <p:cNvSpPr/>
          <p:nvPr/>
        </p:nvSpPr>
        <p:spPr>
          <a:xfrm>
            <a:off x="5351030" y="5320296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4445" y="0"/>
                </a:lnTo>
                <a:lnTo>
                  <a:pt x="4445" y="45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67" name="object 20167"/>
          <p:cNvSpPr/>
          <p:nvPr/>
        </p:nvSpPr>
        <p:spPr>
          <a:xfrm>
            <a:off x="5350649" y="5318645"/>
            <a:ext cx="2540" cy="54610"/>
          </a:xfrm>
          <a:custGeom>
            <a:avLst/>
            <a:gdLst/>
            <a:ahLst/>
            <a:cxnLst/>
            <a:rect l="l" t="t" r="r" b="b"/>
            <a:pathLst>
              <a:path w="2539" h="54610">
                <a:moveTo>
                  <a:pt x="0" y="54610"/>
                </a:moveTo>
                <a:lnTo>
                  <a:pt x="0" y="0"/>
                </a:lnTo>
                <a:lnTo>
                  <a:pt x="2540" y="0"/>
                </a:lnTo>
                <a:lnTo>
                  <a:pt x="2540" y="16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68" name="object 20168"/>
          <p:cNvSpPr/>
          <p:nvPr/>
        </p:nvSpPr>
        <p:spPr>
          <a:xfrm>
            <a:off x="5350395" y="531318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546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69" name="object 20169"/>
          <p:cNvSpPr/>
          <p:nvPr/>
        </p:nvSpPr>
        <p:spPr>
          <a:xfrm>
            <a:off x="5349887" y="53046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70" name="object 20170"/>
          <p:cNvSpPr/>
          <p:nvPr/>
        </p:nvSpPr>
        <p:spPr>
          <a:xfrm>
            <a:off x="5349506" y="5303532"/>
            <a:ext cx="635" cy="80010"/>
          </a:xfrm>
          <a:custGeom>
            <a:avLst/>
            <a:gdLst/>
            <a:ahLst/>
            <a:cxnLst/>
            <a:rect l="l" t="t" r="r" b="b"/>
            <a:pathLst>
              <a:path w="635" h="80010">
                <a:moveTo>
                  <a:pt x="317" y="-4762"/>
                </a:moveTo>
                <a:lnTo>
                  <a:pt x="317" y="8451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71" name="object 20171"/>
          <p:cNvSpPr/>
          <p:nvPr/>
        </p:nvSpPr>
        <p:spPr>
          <a:xfrm>
            <a:off x="5349252" y="53006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72" name="object 20172"/>
          <p:cNvSpPr/>
          <p:nvPr/>
        </p:nvSpPr>
        <p:spPr>
          <a:xfrm>
            <a:off x="5349125" y="529908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73" name="object 20173"/>
          <p:cNvSpPr/>
          <p:nvPr/>
        </p:nvSpPr>
        <p:spPr>
          <a:xfrm>
            <a:off x="5348871" y="52946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74" name="object 20174"/>
          <p:cNvSpPr/>
          <p:nvPr/>
        </p:nvSpPr>
        <p:spPr>
          <a:xfrm>
            <a:off x="5348744" y="52918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75" name="object 20175"/>
          <p:cNvSpPr/>
          <p:nvPr/>
        </p:nvSpPr>
        <p:spPr>
          <a:xfrm>
            <a:off x="5348490" y="52802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76" name="object 20176"/>
          <p:cNvSpPr/>
          <p:nvPr/>
        </p:nvSpPr>
        <p:spPr>
          <a:xfrm>
            <a:off x="5348363" y="52785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77" name="object 20177"/>
          <p:cNvSpPr/>
          <p:nvPr/>
        </p:nvSpPr>
        <p:spPr>
          <a:xfrm>
            <a:off x="5348109" y="52777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78" name="object 20178"/>
          <p:cNvSpPr/>
          <p:nvPr/>
        </p:nvSpPr>
        <p:spPr>
          <a:xfrm>
            <a:off x="5347855" y="5277624"/>
            <a:ext cx="635" cy="44450"/>
          </a:xfrm>
          <a:custGeom>
            <a:avLst/>
            <a:gdLst/>
            <a:ahLst/>
            <a:cxnLst/>
            <a:rect l="l" t="t" r="r" b="b"/>
            <a:pathLst>
              <a:path w="635" h="44450">
                <a:moveTo>
                  <a:pt x="253" y="-4762"/>
                </a:moveTo>
                <a:lnTo>
                  <a:pt x="253" y="4895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79" name="object 20179"/>
          <p:cNvSpPr/>
          <p:nvPr/>
        </p:nvSpPr>
        <p:spPr>
          <a:xfrm>
            <a:off x="5347601" y="52734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80" name="object 20180"/>
          <p:cNvSpPr/>
          <p:nvPr/>
        </p:nvSpPr>
        <p:spPr>
          <a:xfrm>
            <a:off x="5347347" y="52710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81" name="object 20181"/>
          <p:cNvSpPr/>
          <p:nvPr/>
        </p:nvSpPr>
        <p:spPr>
          <a:xfrm>
            <a:off x="5347220" y="52702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82" name="object 20182"/>
          <p:cNvSpPr/>
          <p:nvPr/>
        </p:nvSpPr>
        <p:spPr>
          <a:xfrm>
            <a:off x="5346966" y="52670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83" name="object 20183"/>
          <p:cNvSpPr/>
          <p:nvPr/>
        </p:nvSpPr>
        <p:spPr>
          <a:xfrm>
            <a:off x="5340362" y="5266321"/>
            <a:ext cx="6985" cy="6350"/>
          </a:xfrm>
          <a:custGeom>
            <a:avLst/>
            <a:gdLst/>
            <a:ahLst/>
            <a:cxnLst/>
            <a:rect l="l" t="t" r="r" b="b"/>
            <a:pathLst>
              <a:path w="6985" h="6350">
                <a:moveTo>
                  <a:pt x="0" y="5969"/>
                </a:moveTo>
                <a:lnTo>
                  <a:pt x="0" y="0"/>
                </a:lnTo>
                <a:lnTo>
                  <a:pt x="6858" y="0"/>
                </a:lnTo>
                <a:lnTo>
                  <a:pt x="6858" y="7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84" name="object 20184"/>
          <p:cNvSpPr/>
          <p:nvPr/>
        </p:nvSpPr>
        <p:spPr>
          <a:xfrm>
            <a:off x="5339092" y="5263019"/>
            <a:ext cx="5080" cy="60325"/>
          </a:xfrm>
          <a:custGeom>
            <a:avLst/>
            <a:gdLst/>
            <a:ahLst/>
            <a:cxnLst/>
            <a:rect l="l" t="t" r="r" b="b"/>
            <a:pathLst>
              <a:path w="5079" h="60325">
                <a:moveTo>
                  <a:pt x="0" y="60198"/>
                </a:moveTo>
                <a:lnTo>
                  <a:pt x="0" y="0"/>
                </a:lnTo>
                <a:lnTo>
                  <a:pt x="4699" y="0"/>
                </a:lnTo>
                <a:lnTo>
                  <a:pt x="4699" y="33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85" name="object 20185"/>
          <p:cNvSpPr/>
          <p:nvPr/>
        </p:nvSpPr>
        <p:spPr>
          <a:xfrm>
            <a:off x="5338711" y="5254510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667" y="0"/>
                </a:lnTo>
                <a:lnTo>
                  <a:pt x="2667" y="85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86" name="object 20186"/>
          <p:cNvSpPr/>
          <p:nvPr/>
        </p:nvSpPr>
        <p:spPr>
          <a:xfrm>
            <a:off x="5338584" y="523990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1460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87" name="object 20187"/>
          <p:cNvSpPr/>
          <p:nvPr/>
        </p:nvSpPr>
        <p:spPr>
          <a:xfrm>
            <a:off x="5338330" y="523863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88" name="object 20188"/>
          <p:cNvSpPr/>
          <p:nvPr/>
        </p:nvSpPr>
        <p:spPr>
          <a:xfrm>
            <a:off x="5338203" y="5234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89" name="object 20189"/>
          <p:cNvSpPr/>
          <p:nvPr/>
        </p:nvSpPr>
        <p:spPr>
          <a:xfrm>
            <a:off x="5337949" y="52315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90" name="object 20190"/>
          <p:cNvSpPr/>
          <p:nvPr/>
        </p:nvSpPr>
        <p:spPr>
          <a:xfrm>
            <a:off x="5337822" y="52272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91" name="object 20191"/>
          <p:cNvSpPr/>
          <p:nvPr/>
        </p:nvSpPr>
        <p:spPr>
          <a:xfrm>
            <a:off x="5334901" y="5226062"/>
            <a:ext cx="3175" cy="37465"/>
          </a:xfrm>
          <a:custGeom>
            <a:avLst/>
            <a:gdLst/>
            <a:ahLst/>
            <a:cxnLst/>
            <a:rect l="l" t="t" r="r" b="b"/>
            <a:pathLst>
              <a:path w="3175" h="37464">
                <a:moveTo>
                  <a:pt x="0" y="36957"/>
                </a:moveTo>
                <a:lnTo>
                  <a:pt x="0" y="0"/>
                </a:lnTo>
                <a:lnTo>
                  <a:pt x="3175" y="0"/>
                </a:lnTo>
                <a:lnTo>
                  <a:pt x="3175" y="11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92" name="object 20192"/>
          <p:cNvSpPr/>
          <p:nvPr/>
        </p:nvSpPr>
        <p:spPr>
          <a:xfrm>
            <a:off x="5334139" y="5221109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495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93" name="object 20193"/>
          <p:cNvSpPr/>
          <p:nvPr/>
        </p:nvSpPr>
        <p:spPr>
          <a:xfrm>
            <a:off x="5334012" y="521780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33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94" name="object 20194"/>
          <p:cNvSpPr/>
          <p:nvPr/>
        </p:nvSpPr>
        <p:spPr>
          <a:xfrm>
            <a:off x="5333758" y="5215013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95" name="object 20195"/>
          <p:cNvSpPr/>
          <p:nvPr/>
        </p:nvSpPr>
        <p:spPr>
          <a:xfrm>
            <a:off x="5333377" y="5213616"/>
            <a:ext cx="1270" cy="32384"/>
          </a:xfrm>
          <a:custGeom>
            <a:avLst/>
            <a:gdLst/>
            <a:ahLst/>
            <a:cxnLst/>
            <a:rect l="l" t="t" r="r" b="b"/>
            <a:pathLst>
              <a:path w="1270" h="32385">
                <a:moveTo>
                  <a:pt x="0" y="32258"/>
                </a:moveTo>
                <a:lnTo>
                  <a:pt x="0" y="0"/>
                </a:lnTo>
                <a:lnTo>
                  <a:pt x="889" y="0"/>
                </a:lnTo>
                <a:lnTo>
                  <a:pt x="889" y="139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96" name="object 20196"/>
          <p:cNvSpPr/>
          <p:nvPr/>
        </p:nvSpPr>
        <p:spPr>
          <a:xfrm>
            <a:off x="5332996" y="520421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97" name="object 20197"/>
          <p:cNvSpPr/>
          <p:nvPr/>
        </p:nvSpPr>
        <p:spPr>
          <a:xfrm>
            <a:off x="5331345" y="5203456"/>
            <a:ext cx="2540" cy="20955"/>
          </a:xfrm>
          <a:custGeom>
            <a:avLst/>
            <a:gdLst/>
            <a:ahLst/>
            <a:cxnLst/>
            <a:rect l="l" t="t" r="r" b="b"/>
            <a:pathLst>
              <a:path w="2539" h="20954">
                <a:moveTo>
                  <a:pt x="0" y="20574"/>
                </a:moveTo>
                <a:lnTo>
                  <a:pt x="0" y="0"/>
                </a:lnTo>
                <a:lnTo>
                  <a:pt x="2032" y="0"/>
                </a:lnTo>
                <a:lnTo>
                  <a:pt x="2032" y="7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98" name="object 20198"/>
          <p:cNvSpPr/>
          <p:nvPr/>
        </p:nvSpPr>
        <p:spPr>
          <a:xfrm>
            <a:off x="5330710" y="5194947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85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99" name="object 20199"/>
          <p:cNvSpPr/>
          <p:nvPr/>
        </p:nvSpPr>
        <p:spPr>
          <a:xfrm>
            <a:off x="5330583" y="519050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00" name="object 20200"/>
          <p:cNvSpPr/>
          <p:nvPr/>
        </p:nvSpPr>
        <p:spPr>
          <a:xfrm>
            <a:off x="5330329" y="518758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01" name="object 20201"/>
          <p:cNvSpPr/>
          <p:nvPr/>
        </p:nvSpPr>
        <p:spPr>
          <a:xfrm>
            <a:off x="5330202" y="518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02" name="object 20202"/>
          <p:cNvSpPr/>
          <p:nvPr/>
        </p:nvSpPr>
        <p:spPr>
          <a:xfrm>
            <a:off x="5329948" y="51846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03" name="object 20203"/>
          <p:cNvSpPr/>
          <p:nvPr/>
        </p:nvSpPr>
        <p:spPr>
          <a:xfrm>
            <a:off x="5329821" y="5181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04" name="object 20204"/>
          <p:cNvSpPr/>
          <p:nvPr/>
        </p:nvSpPr>
        <p:spPr>
          <a:xfrm>
            <a:off x="5329567" y="5178310"/>
            <a:ext cx="635" cy="67310"/>
          </a:xfrm>
          <a:custGeom>
            <a:avLst/>
            <a:gdLst/>
            <a:ahLst/>
            <a:cxnLst/>
            <a:rect l="l" t="t" r="r" b="b"/>
            <a:pathLst>
              <a:path w="635" h="67310">
                <a:moveTo>
                  <a:pt x="254" y="-4762"/>
                </a:moveTo>
                <a:lnTo>
                  <a:pt x="254" y="7181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05" name="object 20205"/>
          <p:cNvSpPr/>
          <p:nvPr/>
        </p:nvSpPr>
        <p:spPr>
          <a:xfrm>
            <a:off x="5329186" y="51751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06" name="object 20206"/>
          <p:cNvSpPr/>
          <p:nvPr/>
        </p:nvSpPr>
        <p:spPr>
          <a:xfrm>
            <a:off x="5329059" y="51705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07" name="object 20207"/>
          <p:cNvSpPr/>
          <p:nvPr/>
        </p:nvSpPr>
        <p:spPr>
          <a:xfrm>
            <a:off x="5328805" y="51684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08" name="object 20208"/>
          <p:cNvSpPr/>
          <p:nvPr/>
        </p:nvSpPr>
        <p:spPr>
          <a:xfrm>
            <a:off x="5328678" y="51621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09" name="object 20209"/>
          <p:cNvSpPr/>
          <p:nvPr/>
        </p:nvSpPr>
        <p:spPr>
          <a:xfrm>
            <a:off x="5328424" y="51596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10" name="object 20210"/>
          <p:cNvSpPr/>
          <p:nvPr/>
        </p:nvSpPr>
        <p:spPr>
          <a:xfrm>
            <a:off x="5328297" y="51562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11" name="object 20211"/>
          <p:cNvSpPr/>
          <p:nvPr/>
        </p:nvSpPr>
        <p:spPr>
          <a:xfrm>
            <a:off x="5328043" y="515379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12" name="object 20212"/>
          <p:cNvSpPr/>
          <p:nvPr/>
        </p:nvSpPr>
        <p:spPr>
          <a:xfrm>
            <a:off x="5327916" y="51499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13" name="object 20213"/>
          <p:cNvSpPr/>
          <p:nvPr/>
        </p:nvSpPr>
        <p:spPr>
          <a:xfrm>
            <a:off x="5327662" y="5148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14" name="object 20214"/>
          <p:cNvSpPr/>
          <p:nvPr/>
        </p:nvSpPr>
        <p:spPr>
          <a:xfrm>
            <a:off x="5327535" y="51450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15" name="object 20215"/>
          <p:cNvSpPr/>
          <p:nvPr/>
        </p:nvSpPr>
        <p:spPr>
          <a:xfrm>
            <a:off x="5327281" y="5141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16" name="object 20216"/>
          <p:cNvSpPr/>
          <p:nvPr/>
        </p:nvSpPr>
        <p:spPr>
          <a:xfrm>
            <a:off x="5327154" y="51397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17" name="object 20217"/>
          <p:cNvSpPr/>
          <p:nvPr/>
        </p:nvSpPr>
        <p:spPr>
          <a:xfrm>
            <a:off x="5326900" y="5139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18" name="object 20218"/>
          <p:cNvSpPr/>
          <p:nvPr/>
        </p:nvSpPr>
        <p:spPr>
          <a:xfrm>
            <a:off x="5326773" y="5138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19" name="object 20219"/>
          <p:cNvSpPr/>
          <p:nvPr/>
        </p:nvSpPr>
        <p:spPr>
          <a:xfrm>
            <a:off x="5326519" y="51360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20" name="object 20220"/>
          <p:cNvSpPr/>
          <p:nvPr/>
        </p:nvSpPr>
        <p:spPr>
          <a:xfrm>
            <a:off x="5326392" y="51346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21" name="object 20221"/>
          <p:cNvSpPr/>
          <p:nvPr/>
        </p:nvSpPr>
        <p:spPr>
          <a:xfrm>
            <a:off x="5326138" y="51309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22" name="object 20222"/>
          <p:cNvSpPr/>
          <p:nvPr/>
        </p:nvSpPr>
        <p:spPr>
          <a:xfrm>
            <a:off x="5326011" y="51294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23" name="object 20223"/>
          <p:cNvSpPr/>
          <p:nvPr/>
        </p:nvSpPr>
        <p:spPr>
          <a:xfrm>
            <a:off x="5325757" y="51290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24" name="object 20224"/>
          <p:cNvSpPr/>
          <p:nvPr/>
        </p:nvSpPr>
        <p:spPr>
          <a:xfrm>
            <a:off x="5325630" y="51256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25" name="object 20225"/>
          <p:cNvSpPr/>
          <p:nvPr/>
        </p:nvSpPr>
        <p:spPr>
          <a:xfrm>
            <a:off x="5325376" y="51249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26" name="object 20226"/>
          <p:cNvSpPr/>
          <p:nvPr/>
        </p:nvSpPr>
        <p:spPr>
          <a:xfrm>
            <a:off x="5325249" y="51235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27" name="object 20227"/>
          <p:cNvSpPr/>
          <p:nvPr/>
        </p:nvSpPr>
        <p:spPr>
          <a:xfrm>
            <a:off x="5324995" y="51200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28" name="object 20228"/>
          <p:cNvSpPr/>
          <p:nvPr/>
        </p:nvSpPr>
        <p:spPr>
          <a:xfrm>
            <a:off x="5324868" y="51148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29" name="object 20229"/>
          <p:cNvSpPr/>
          <p:nvPr/>
        </p:nvSpPr>
        <p:spPr>
          <a:xfrm>
            <a:off x="5311787" y="5112016"/>
            <a:ext cx="13335" cy="8255"/>
          </a:xfrm>
          <a:custGeom>
            <a:avLst/>
            <a:gdLst/>
            <a:ahLst/>
            <a:cxnLst/>
            <a:rect l="l" t="t" r="r" b="b"/>
            <a:pathLst>
              <a:path w="13335" h="8254">
                <a:moveTo>
                  <a:pt x="0" y="7747"/>
                </a:moveTo>
                <a:lnTo>
                  <a:pt x="0" y="0"/>
                </a:lnTo>
                <a:lnTo>
                  <a:pt x="13208" y="0"/>
                </a:lnTo>
                <a:lnTo>
                  <a:pt x="13208" y="27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30" name="object 20230"/>
          <p:cNvSpPr/>
          <p:nvPr/>
        </p:nvSpPr>
        <p:spPr>
          <a:xfrm>
            <a:off x="5311279" y="5096649"/>
            <a:ext cx="7620" cy="100965"/>
          </a:xfrm>
          <a:custGeom>
            <a:avLst/>
            <a:gdLst/>
            <a:ahLst/>
            <a:cxnLst/>
            <a:rect l="l" t="t" r="r" b="b"/>
            <a:pathLst>
              <a:path w="7620" h="100964">
                <a:moveTo>
                  <a:pt x="0" y="100457"/>
                </a:moveTo>
                <a:lnTo>
                  <a:pt x="0" y="0"/>
                </a:lnTo>
                <a:lnTo>
                  <a:pt x="7112" y="0"/>
                </a:lnTo>
                <a:lnTo>
                  <a:pt x="7112" y="153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31" name="object 20231"/>
          <p:cNvSpPr/>
          <p:nvPr/>
        </p:nvSpPr>
        <p:spPr>
          <a:xfrm>
            <a:off x="5311152" y="5092204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682" y="0"/>
                </a:lnTo>
                <a:lnTo>
                  <a:pt x="3682" y="44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32" name="object 20232"/>
          <p:cNvSpPr/>
          <p:nvPr/>
        </p:nvSpPr>
        <p:spPr>
          <a:xfrm>
            <a:off x="5310898" y="5071503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207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33" name="object 20233"/>
          <p:cNvSpPr/>
          <p:nvPr/>
        </p:nvSpPr>
        <p:spPr>
          <a:xfrm>
            <a:off x="5310771" y="506794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35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34" name="object 20234"/>
          <p:cNvSpPr/>
          <p:nvPr/>
        </p:nvSpPr>
        <p:spPr>
          <a:xfrm>
            <a:off x="5310517" y="506528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35" name="object 20235"/>
          <p:cNvSpPr/>
          <p:nvPr/>
        </p:nvSpPr>
        <p:spPr>
          <a:xfrm>
            <a:off x="5310390" y="50636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36" name="object 20236"/>
          <p:cNvSpPr/>
          <p:nvPr/>
        </p:nvSpPr>
        <p:spPr>
          <a:xfrm>
            <a:off x="5310009" y="5059819"/>
            <a:ext cx="635" cy="8890"/>
          </a:xfrm>
          <a:custGeom>
            <a:avLst/>
            <a:gdLst/>
            <a:ahLst/>
            <a:cxnLst/>
            <a:rect l="l" t="t" r="r" b="b"/>
            <a:pathLst>
              <a:path w="635" h="8889">
                <a:moveTo>
                  <a:pt x="0" y="8889"/>
                </a:moveTo>
                <a:lnTo>
                  <a:pt x="0" y="0"/>
                </a:lnTo>
                <a:lnTo>
                  <a:pt x="635" y="0"/>
                </a:lnTo>
                <a:lnTo>
                  <a:pt x="635" y="38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37" name="object 20237"/>
          <p:cNvSpPr/>
          <p:nvPr/>
        </p:nvSpPr>
        <p:spPr>
          <a:xfrm>
            <a:off x="5309755" y="505143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38" name="object 20238"/>
          <p:cNvSpPr/>
          <p:nvPr/>
        </p:nvSpPr>
        <p:spPr>
          <a:xfrm>
            <a:off x="5309628" y="50478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39" name="object 20239"/>
          <p:cNvSpPr/>
          <p:nvPr/>
        </p:nvSpPr>
        <p:spPr>
          <a:xfrm>
            <a:off x="5309374" y="50438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40" name="object 20240"/>
          <p:cNvSpPr/>
          <p:nvPr/>
        </p:nvSpPr>
        <p:spPr>
          <a:xfrm>
            <a:off x="5309247" y="50410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41" name="object 20241"/>
          <p:cNvSpPr/>
          <p:nvPr/>
        </p:nvSpPr>
        <p:spPr>
          <a:xfrm>
            <a:off x="5308993" y="50396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42" name="object 20242"/>
          <p:cNvSpPr/>
          <p:nvPr/>
        </p:nvSpPr>
        <p:spPr>
          <a:xfrm>
            <a:off x="5308739" y="5039499"/>
            <a:ext cx="635" cy="41910"/>
          </a:xfrm>
          <a:custGeom>
            <a:avLst/>
            <a:gdLst/>
            <a:ahLst/>
            <a:cxnLst/>
            <a:rect l="l" t="t" r="r" b="b"/>
            <a:pathLst>
              <a:path w="635" h="41910">
                <a:moveTo>
                  <a:pt x="254" y="-4762"/>
                </a:moveTo>
                <a:lnTo>
                  <a:pt x="254" y="4667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43" name="object 20243"/>
          <p:cNvSpPr/>
          <p:nvPr/>
        </p:nvSpPr>
        <p:spPr>
          <a:xfrm>
            <a:off x="5308485" y="50365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44" name="object 20244"/>
          <p:cNvSpPr/>
          <p:nvPr/>
        </p:nvSpPr>
        <p:spPr>
          <a:xfrm>
            <a:off x="5308231" y="50335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45" name="object 20245"/>
          <p:cNvSpPr/>
          <p:nvPr/>
        </p:nvSpPr>
        <p:spPr>
          <a:xfrm>
            <a:off x="5308104" y="50236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46" name="object 20246"/>
          <p:cNvSpPr/>
          <p:nvPr/>
        </p:nvSpPr>
        <p:spPr>
          <a:xfrm>
            <a:off x="5307850" y="50219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47" name="object 20247"/>
          <p:cNvSpPr/>
          <p:nvPr/>
        </p:nvSpPr>
        <p:spPr>
          <a:xfrm>
            <a:off x="5307723" y="50198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48" name="object 20248"/>
          <p:cNvSpPr/>
          <p:nvPr/>
        </p:nvSpPr>
        <p:spPr>
          <a:xfrm>
            <a:off x="5307469" y="5018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49" name="object 20249"/>
          <p:cNvSpPr/>
          <p:nvPr/>
        </p:nvSpPr>
        <p:spPr>
          <a:xfrm>
            <a:off x="5307342" y="50146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50" name="object 20250"/>
          <p:cNvSpPr/>
          <p:nvPr/>
        </p:nvSpPr>
        <p:spPr>
          <a:xfrm>
            <a:off x="5307088" y="501371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51" name="object 20251"/>
          <p:cNvSpPr/>
          <p:nvPr/>
        </p:nvSpPr>
        <p:spPr>
          <a:xfrm>
            <a:off x="5306961" y="50124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52" name="object 20252"/>
          <p:cNvSpPr/>
          <p:nvPr/>
        </p:nvSpPr>
        <p:spPr>
          <a:xfrm>
            <a:off x="5306707" y="50096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53" name="object 20253"/>
          <p:cNvSpPr/>
          <p:nvPr/>
        </p:nvSpPr>
        <p:spPr>
          <a:xfrm>
            <a:off x="5306453" y="5005717"/>
            <a:ext cx="635" cy="106045"/>
          </a:xfrm>
          <a:custGeom>
            <a:avLst/>
            <a:gdLst/>
            <a:ahLst/>
            <a:cxnLst/>
            <a:rect l="l" t="t" r="r" b="b"/>
            <a:pathLst>
              <a:path w="635" h="106045">
                <a:moveTo>
                  <a:pt x="253" y="-4762"/>
                </a:moveTo>
                <a:lnTo>
                  <a:pt x="253" y="11055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54" name="object 20254"/>
          <p:cNvSpPr/>
          <p:nvPr/>
        </p:nvSpPr>
        <p:spPr>
          <a:xfrm>
            <a:off x="5306199" y="50036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55" name="object 20255"/>
          <p:cNvSpPr/>
          <p:nvPr/>
        </p:nvSpPr>
        <p:spPr>
          <a:xfrm>
            <a:off x="5305691" y="4996573"/>
            <a:ext cx="1270" cy="20955"/>
          </a:xfrm>
          <a:custGeom>
            <a:avLst/>
            <a:gdLst/>
            <a:ahLst/>
            <a:cxnLst/>
            <a:rect l="l" t="t" r="r" b="b"/>
            <a:pathLst>
              <a:path w="1270" h="20954">
                <a:moveTo>
                  <a:pt x="0" y="20827"/>
                </a:moveTo>
                <a:lnTo>
                  <a:pt x="0" y="0"/>
                </a:lnTo>
                <a:lnTo>
                  <a:pt x="762" y="0"/>
                </a:lnTo>
                <a:lnTo>
                  <a:pt x="762" y="71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56" name="object 20256"/>
          <p:cNvSpPr/>
          <p:nvPr/>
        </p:nvSpPr>
        <p:spPr>
          <a:xfrm>
            <a:off x="5305183" y="499225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57" name="object 20257"/>
          <p:cNvSpPr/>
          <p:nvPr/>
        </p:nvSpPr>
        <p:spPr>
          <a:xfrm>
            <a:off x="5305056" y="49918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58" name="object 20258"/>
          <p:cNvSpPr/>
          <p:nvPr/>
        </p:nvSpPr>
        <p:spPr>
          <a:xfrm>
            <a:off x="5304802" y="49728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59" name="object 20259"/>
          <p:cNvSpPr/>
          <p:nvPr/>
        </p:nvSpPr>
        <p:spPr>
          <a:xfrm>
            <a:off x="5304675" y="49691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60" name="object 20260"/>
          <p:cNvSpPr/>
          <p:nvPr/>
        </p:nvSpPr>
        <p:spPr>
          <a:xfrm>
            <a:off x="5304421" y="49679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61" name="object 20261"/>
          <p:cNvSpPr/>
          <p:nvPr/>
        </p:nvSpPr>
        <p:spPr>
          <a:xfrm>
            <a:off x="5304294" y="49662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62" name="object 20262"/>
          <p:cNvSpPr/>
          <p:nvPr/>
        </p:nvSpPr>
        <p:spPr>
          <a:xfrm>
            <a:off x="5304040" y="49648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63" name="object 20263"/>
          <p:cNvSpPr/>
          <p:nvPr/>
        </p:nvSpPr>
        <p:spPr>
          <a:xfrm>
            <a:off x="5303913" y="4958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64" name="object 20264"/>
          <p:cNvSpPr/>
          <p:nvPr/>
        </p:nvSpPr>
        <p:spPr>
          <a:xfrm>
            <a:off x="5303659" y="49514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65" name="object 20265"/>
          <p:cNvSpPr/>
          <p:nvPr/>
        </p:nvSpPr>
        <p:spPr>
          <a:xfrm>
            <a:off x="5303532" y="49503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66" name="object 20266"/>
          <p:cNvSpPr/>
          <p:nvPr/>
        </p:nvSpPr>
        <p:spPr>
          <a:xfrm>
            <a:off x="5303278" y="49444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67" name="object 20267"/>
          <p:cNvSpPr/>
          <p:nvPr/>
        </p:nvSpPr>
        <p:spPr>
          <a:xfrm>
            <a:off x="5303151" y="49380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68" name="object 20268"/>
          <p:cNvSpPr/>
          <p:nvPr/>
        </p:nvSpPr>
        <p:spPr>
          <a:xfrm>
            <a:off x="5302897" y="4937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69" name="object 20269"/>
          <p:cNvSpPr/>
          <p:nvPr/>
        </p:nvSpPr>
        <p:spPr>
          <a:xfrm>
            <a:off x="5302770" y="49358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70" name="object 20270"/>
          <p:cNvSpPr/>
          <p:nvPr/>
        </p:nvSpPr>
        <p:spPr>
          <a:xfrm>
            <a:off x="5302516" y="4933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71" name="object 20271"/>
          <p:cNvSpPr/>
          <p:nvPr/>
        </p:nvSpPr>
        <p:spPr>
          <a:xfrm>
            <a:off x="5302389" y="49331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72" name="object 20272"/>
          <p:cNvSpPr/>
          <p:nvPr/>
        </p:nvSpPr>
        <p:spPr>
          <a:xfrm>
            <a:off x="5302135" y="49326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73" name="object 20273"/>
          <p:cNvSpPr/>
          <p:nvPr/>
        </p:nvSpPr>
        <p:spPr>
          <a:xfrm>
            <a:off x="5302008" y="49225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74" name="object 20274"/>
          <p:cNvSpPr/>
          <p:nvPr/>
        </p:nvSpPr>
        <p:spPr>
          <a:xfrm>
            <a:off x="5301754" y="49201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75" name="object 20275"/>
          <p:cNvSpPr/>
          <p:nvPr/>
        </p:nvSpPr>
        <p:spPr>
          <a:xfrm>
            <a:off x="5301627" y="4918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76" name="object 20276"/>
          <p:cNvSpPr/>
          <p:nvPr/>
        </p:nvSpPr>
        <p:spPr>
          <a:xfrm>
            <a:off x="5301373" y="49182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77" name="object 20277"/>
          <p:cNvSpPr/>
          <p:nvPr/>
        </p:nvSpPr>
        <p:spPr>
          <a:xfrm>
            <a:off x="5301246" y="49168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78" name="object 20278"/>
          <p:cNvSpPr/>
          <p:nvPr/>
        </p:nvSpPr>
        <p:spPr>
          <a:xfrm>
            <a:off x="5300992" y="4914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79" name="object 20279"/>
          <p:cNvSpPr/>
          <p:nvPr/>
        </p:nvSpPr>
        <p:spPr>
          <a:xfrm>
            <a:off x="5300865" y="49112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80" name="object 20280"/>
          <p:cNvSpPr/>
          <p:nvPr/>
        </p:nvSpPr>
        <p:spPr>
          <a:xfrm>
            <a:off x="5300611" y="4910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81" name="object 20281"/>
          <p:cNvSpPr/>
          <p:nvPr/>
        </p:nvSpPr>
        <p:spPr>
          <a:xfrm>
            <a:off x="5300484" y="49090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82" name="object 20282"/>
          <p:cNvSpPr/>
          <p:nvPr/>
        </p:nvSpPr>
        <p:spPr>
          <a:xfrm>
            <a:off x="5300230" y="49080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83" name="object 20283"/>
          <p:cNvSpPr/>
          <p:nvPr/>
        </p:nvSpPr>
        <p:spPr>
          <a:xfrm>
            <a:off x="5300103" y="4904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84" name="object 20284"/>
          <p:cNvSpPr/>
          <p:nvPr/>
        </p:nvSpPr>
        <p:spPr>
          <a:xfrm>
            <a:off x="5299849" y="4902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85" name="object 20285"/>
          <p:cNvSpPr/>
          <p:nvPr/>
        </p:nvSpPr>
        <p:spPr>
          <a:xfrm>
            <a:off x="5299722" y="49006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86" name="object 20286"/>
          <p:cNvSpPr/>
          <p:nvPr/>
        </p:nvSpPr>
        <p:spPr>
          <a:xfrm>
            <a:off x="5299468" y="48997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87" name="object 20287"/>
          <p:cNvSpPr/>
          <p:nvPr/>
        </p:nvSpPr>
        <p:spPr>
          <a:xfrm>
            <a:off x="5299341" y="48985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88" name="object 20288"/>
          <p:cNvSpPr/>
          <p:nvPr/>
        </p:nvSpPr>
        <p:spPr>
          <a:xfrm>
            <a:off x="5299087" y="48967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89" name="object 20289"/>
          <p:cNvSpPr/>
          <p:nvPr/>
        </p:nvSpPr>
        <p:spPr>
          <a:xfrm>
            <a:off x="5298960" y="4894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90" name="object 20290"/>
          <p:cNvSpPr/>
          <p:nvPr/>
        </p:nvSpPr>
        <p:spPr>
          <a:xfrm>
            <a:off x="5298706" y="48926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91" name="object 20291"/>
          <p:cNvSpPr/>
          <p:nvPr/>
        </p:nvSpPr>
        <p:spPr>
          <a:xfrm>
            <a:off x="5298579" y="48874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92" name="object 20292"/>
          <p:cNvSpPr/>
          <p:nvPr/>
        </p:nvSpPr>
        <p:spPr>
          <a:xfrm>
            <a:off x="5298325" y="48851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93" name="object 20293"/>
          <p:cNvSpPr/>
          <p:nvPr/>
        </p:nvSpPr>
        <p:spPr>
          <a:xfrm>
            <a:off x="5298198" y="4883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94" name="object 20294"/>
          <p:cNvSpPr/>
          <p:nvPr/>
        </p:nvSpPr>
        <p:spPr>
          <a:xfrm>
            <a:off x="5297944" y="4880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95" name="object 20295"/>
          <p:cNvSpPr/>
          <p:nvPr/>
        </p:nvSpPr>
        <p:spPr>
          <a:xfrm>
            <a:off x="5297817" y="48798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96" name="object 20296"/>
          <p:cNvSpPr/>
          <p:nvPr/>
        </p:nvSpPr>
        <p:spPr>
          <a:xfrm>
            <a:off x="5297563" y="48768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97" name="object 20297"/>
          <p:cNvSpPr/>
          <p:nvPr/>
        </p:nvSpPr>
        <p:spPr>
          <a:xfrm>
            <a:off x="5297436" y="48718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98" name="object 20298"/>
          <p:cNvSpPr/>
          <p:nvPr/>
        </p:nvSpPr>
        <p:spPr>
          <a:xfrm>
            <a:off x="5297182" y="48571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99" name="object 20299"/>
          <p:cNvSpPr/>
          <p:nvPr/>
        </p:nvSpPr>
        <p:spPr>
          <a:xfrm>
            <a:off x="5297055" y="48540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00" name="object 20300"/>
          <p:cNvSpPr/>
          <p:nvPr/>
        </p:nvSpPr>
        <p:spPr>
          <a:xfrm>
            <a:off x="5296801" y="48510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01" name="object 20301"/>
          <p:cNvSpPr/>
          <p:nvPr/>
        </p:nvSpPr>
        <p:spPr>
          <a:xfrm>
            <a:off x="5296674" y="4848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02" name="object 20302"/>
          <p:cNvSpPr/>
          <p:nvPr/>
        </p:nvSpPr>
        <p:spPr>
          <a:xfrm>
            <a:off x="5296420" y="48483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03" name="object 20303"/>
          <p:cNvSpPr/>
          <p:nvPr/>
        </p:nvSpPr>
        <p:spPr>
          <a:xfrm>
            <a:off x="5296293" y="48446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04" name="object 20304"/>
          <p:cNvSpPr/>
          <p:nvPr/>
        </p:nvSpPr>
        <p:spPr>
          <a:xfrm>
            <a:off x="5296039" y="48420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05" name="object 20305"/>
          <p:cNvSpPr/>
          <p:nvPr/>
        </p:nvSpPr>
        <p:spPr>
          <a:xfrm>
            <a:off x="5295912" y="48384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06" name="object 20306"/>
          <p:cNvSpPr/>
          <p:nvPr/>
        </p:nvSpPr>
        <p:spPr>
          <a:xfrm>
            <a:off x="5295658" y="4837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07" name="object 20307"/>
          <p:cNvSpPr/>
          <p:nvPr/>
        </p:nvSpPr>
        <p:spPr>
          <a:xfrm>
            <a:off x="5295531" y="48366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08" name="object 20308"/>
          <p:cNvSpPr/>
          <p:nvPr/>
        </p:nvSpPr>
        <p:spPr>
          <a:xfrm>
            <a:off x="5295277" y="4834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09" name="object 20309"/>
          <p:cNvSpPr/>
          <p:nvPr/>
        </p:nvSpPr>
        <p:spPr>
          <a:xfrm>
            <a:off x="5295150" y="48322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10" name="object 20310"/>
          <p:cNvSpPr/>
          <p:nvPr/>
        </p:nvSpPr>
        <p:spPr>
          <a:xfrm>
            <a:off x="5294896" y="4829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11" name="object 20311"/>
          <p:cNvSpPr/>
          <p:nvPr/>
        </p:nvSpPr>
        <p:spPr>
          <a:xfrm>
            <a:off x="5294769" y="48287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12" name="object 20312"/>
          <p:cNvSpPr/>
          <p:nvPr/>
        </p:nvSpPr>
        <p:spPr>
          <a:xfrm>
            <a:off x="5294515" y="4827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13" name="object 20313"/>
          <p:cNvSpPr/>
          <p:nvPr/>
        </p:nvSpPr>
        <p:spPr>
          <a:xfrm>
            <a:off x="5294388" y="48256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14" name="object 20314"/>
          <p:cNvSpPr/>
          <p:nvPr/>
        </p:nvSpPr>
        <p:spPr>
          <a:xfrm>
            <a:off x="5275211" y="4822697"/>
            <a:ext cx="19685" cy="31750"/>
          </a:xfrm>
          <a:custGeom>
            <a:avLst/>
            <a:gdLst/>
            <a:ahLst/>
            <a:cxnLst/>
            <a:rect l="l" t="t" r="r" b="b"/>
            <a:pathLst>
              <a:path w="19685" h="31750">
                <a:moveTo>
                  <a:pt x="0" y="31623"/>
                </a:moveTo>
                <a:lnTo>
                  <a:pt x="0" y="0"/>
                </a:lnTo>
                <a:lnTo>
                  <a:pt x="19304" y="0"/>
                </a:lnTo>
                <a:lnTo>
                  <a:pt x="19304" y="29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15" name="object 20315"/>
          <p:cNvSpPr/>
          <p:nvPr/>
        </p:nvSpPr>
        <p:spPr>
          <a:xfrm>
            <a:off x="5274703" y="4805934"/>
            <a:ext cx="10160" cy="100965"/>
          </a:xfrm>
          <a:custGeom>
            <a:avLst/>
            <a:gdLst/>
            <a:ahLst/>
            <a:cxnLst/>
            <a:rect l="l" t="t" r="r" b="b"/>
            <a:pathLst>
              <a:path w="10160" h="100964">
                <a:moveTo>
                  <a:pt x="0" y="100457"/>
                </a:moveTo>
                <a:lnTo>
                  <a:pt x="0" y="0"/>
                </a:lnTo>
                <a:lnTo>
                  <a:pt x="10160" y="0"/>
                </a:lnTo>
                <a:lnTo>
                  <a:pt x="10160" y="167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16" name="object 20316"/>
          <p:cNvSpPr/>
          <p:nvPr/>
        </p:nvSpPr>
        <p:spPr>
          <a:xfrm>
            <a:off x="5274449" y="4804028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334" y="0"/>
                </a:lnTo>
                <a:lnTo>
                  <a:pt x="5334" y="19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17" name="object 20317"/>
          <p:cNvSpPr/>
          <p:nvPr/>
        </p:nvSpPr>
        <p:spPr>
          <a:xfrm>
            <a:off x="5274322" y="4776723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794" y="0"/>
                </a:lnTo>
                <a:lnTo>
                  <a:pt x="2794" y="273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18" name="object 20318"/>
          <p:cNvSpPr/>
          <p:nvPr/>
        </p:nvSpPr>
        <p:spPr>
          <a:xfrm>
            <a:off x="5274068" y="4769103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651" y="0"/>
                </a:lnTo>
                <a:lnTo>
                  <a:pt x="1651" y="76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19" name="object 20319"/>
          <p:cNvSpPr/>
          <p:nvPr/>
        </p:nvSpPr>
        <p:spPr>
          <a:xfrm>
            <a:off x="5273941" y="475945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20" name="object 20320"/>
          <p:cNvSpPr/>
          <p:nvPr/>
        </p:nvSpPr>
        <p:spPr>
          <a:xfrm>
            <a:off x="5273687" y="475564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21" name="object 20321"/>
          <p:cNvSpPr/>
          <p:nvPr/>
        </p:nvSpPr>
        <p:spPr>
          <a:xfrm>
            <a:off x="5273560" y="4748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22" name="object 20322"/>
          <p:cNvSpPr/>
          <p:nvPr/>
        </p:nvSpPr>
        <p:spPr>
          <a:xfrm>
            <a:off x="5273306" y="47471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23" name="object 20323"/>
          <p:cNvSpPr/>
          <p:nvPr/>
        </p:nvSpPr>
        <p:spPr>
          <a:xfrm>
            <a:off x="5273179" y="4743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24" name="object 20324"/>
          <p:cNvSpPr/>
          <p:nvPr/>
        </p:nvSpPr>
        <p:spPr>
          <a:xfrm>
            <a:off x="5272925" y="4736210"/>
            <a:ext cx="635" cy="40005"/>
          </a:xfrm>
          <a:custGeom>
            <a:avLst/>
            <a:gdLst/>
            <a:ahLst/>
            <a:cxnLst/>
            <a:rect l="l" t="t" r="r" b="b"/>
            <a:pathLst>
              <a:path w="635" h="40004">
                <a:moveTo>
                  <a:pt x="0" y="39624"/>
                </a:moveTo>
                <a:lnTo>
                  <a:pt x="0" y="0"/>
                </a:lnTo>
                <a:lnTo>
                  <a:pt x="508" y="0"/>
                </a:lnTo>
                <a:lnTo>
                  <a:pt x="508" y="74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25" name="object 20325"/>
          <p:cNvSpPr/>
          <p:nvPr/>
        </p:nvSpPr>
        <p:spPr>
          <a:xfrm>
            <a:off x="5272544" y="47337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26" name="object 20326"/>
          <p:cNvSpPr/>
          <p:nvPr/>
        </p:nvSpPr>
        <p:spPr>
          <a:xfrm>
            <a:off x="5272417" y="47324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27" name="object 20327"/>
          <p:cNvSpPr/>
          <p:nvPr/>
        </p:nvSpPr>
        <p:spPr>
          <a:xfrm>
            <a:off x="5272163" y="4731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28" name="object 20328"/>
          <p:cNvSpPr/>
          <p:nvPr/>
        </p:nvSpPr>
        <p:spPr>
          <a:xfrm>
            <a:off x="5272036" y="4726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29" name="object 20329"/>
          <p:cNvSpPr/>
          <p:nvPr/>
        </p:nvSpPr>
        <p:spPr>
          <a:xfrm>
            <a:off x="5271782" y="4724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30" name="object 20330"/>
          <p:cNvSpPr/>
          <p:nvPr/>
        </p:nvSpPr>
        <p:spPr>
          <a:xfrm>
            <a:off x="5271655" y="47199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31" name="object 20331"/>
          <p:cNvSpPr/>
          <p:nvPr/>
        </p:nvSpPr>
        <p:spPr>
          <a:xfrm>
            <a:off x="5271401" y="47117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32" name="object 20332"/>
          <p:cNvSpPr/>
          <p:nvPr/>
        </p:nvSpPr>
        <p:spPr>
          <a:xfrm>
            <a:off x="5271274" y="4711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33" name="object 20333"/>
          <p:cNvSpPr/>
          <p:nvPr/>
        </p:nvSpPr>
        <p:spPr>
          <a:xfrm>
            <a:off x="5271020" y="46950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34" name="object 20334"/>
          <p:cNvSpPr/>
          <p:nvPr/>
        </p:nvSpPr>
        <p:spPr>
          <a:xfrm>
            <a:off x="5270893" y="46939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35" name="object 20335"/>
          <p:cNvSpPr/>
          <p:nvPr/>
        </p:nvSpPr>
        <p:spPr>
          <a:xfrm>
            <a:off x="5270639" y="4689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36" name="object 20336"/>
          <p:cNvSpPr/>
          <p:nvPr/>
        </p:nvSpPr>
        <p:spPr>
          <a:xfrm>
            <a:off x="5267210" y="4687061"/>
            <a:ext cx="3810" cy="17780"/>
          </a:xfrm>
          <a:custGeom>
            <a:avLst/>
            <a:gdLst/>
            <a:ahLst/>
            <a:cxnLst/>
            <a:rect l="l" t="t" r="r" b="b"/>
            <a:pathLst>
              <a:path w="3810" h="17779">
                <a:moveTo>
                  <a:pt x="0" y="17525"/>
                </a:moveTo>
                <a:lnTo>
                  <a:pt x="0" y="0"/>
                </a:lnTo>
                <a:lnTo>
                  <a:pt x="3682" y="0"/>
                </a:lnTo>
                <a:lnTo>
                  <a:pt x="3682" y="266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37" name="object 20337"/>
          <p:cNvSpPr/>
          <p:nvPr/>
        </p:nvSpPr>
        <p:spPr>
          <a:xfrm>
            <a:off x="5266829" y="4674742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1231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38" name="object 20338"/>
          <p:cNvSpPr/>
          <p:nvPr/>
        </p:nvSpPr>
        <p:spPr>
          <a:xfrm>
            <a:off x="5266702" y="467372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0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39" name="object 20339"/>
          <p:cNvSpPr/>
          <p:nvPr/>
        </p:nvSpPr>
        <p:spPr>
          <a:xfrm>
            <a:off x="5266448" y="466801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40" name="object 20340"/>
          <p:cNvSpPr/>
          <p:nvPr/>
        </p:nvSpPr>
        <p:spPr>
          <a:xfrm>
            <a:off x="5266321" y="4666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41" name="object 20341"/>
          <p:cNvSpPr/>
          <p:nvPr/>
        </p:nvSpPr>
        <p:spPr>
          <a:xfrm>
            <a:off x="5266067" y="46659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42" name="object 20342"/>
          <p:cNvSpPr/>
          <p:nvPr/>
        </p:nvSpPr>
        <p:spPr>
          <a:xfrm>
            <a:off x="5265940" y="46657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43" name="object 20343"/>
          <p:cNvSpPr/>
          <p:nvPr/>
        </p:nvSpPr>
        <p:spPr>
          <a:xfrm>
            <a:off x="5265686" y="4661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44" name="object 20344"/>
          <p:cNvSpPr/>
          <p:nvPr/>
        </p:nvSpPr>
        <p:spPr>
          <a:xfrm>
            <a:off x="5265559" y="46582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45" name="object 20345"/>
          <p:cNvSpPr/>
          <p:nvPr/>
        </p:nvSpPr>
        <p:spPr>
          <a:xfrm>
            <a:off x="5253875" y="4653279"/>
            <a:ext cx="12065" cy="10160"/>
          </a:xfrm>
          <a:custGeom>
            <a:avLst/>
            <a:gdLst/>
            <a:ahLst/>
            <a:cxnLst/>
            <a:rect l="l" t="t" r="r" b="b"/>
            <a:pathLst>
              <a:path w="12064" h="10160">
                <a:moveTo>
                  <a:pt x="0" y="10160"/>
                </a:moveTo>
                <a:lnTo>
                  <a:pt x="0" y="0"/>
                </a:lnTo>
                <a:lnTo>
                  <a:pt x="11811" y="0"/>
                </a:lnTo>
                <a:lnTo>
                  <a:pt x="11811" y="4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46" name="object 20346"/>
          <p:cNvSpPr/>
          <p:nvPr/>
        </p:nvSpPr>
        <p:spPr>
          <a:xfrm>
            <a:off x="5243207" y="4642103"/>
            <a:ext cx="17145" cy="41275"/>
          </a:xfrm>
          <a:custGeom>
            <a:avLst/>
            <a:gdLst/>
            <a:ahLst/>
            <a:cxnLst/>
            <a:rect l="l" t="t" r="r" b="b"/>
            <a:pathLst>
              <a:path w="17145" h="41275">
                <a:moveTo>
                  <a:pt x="0" y="40894"/>
                </a:moveTo>
                <a:lnTo>
                  <a:pt x="0" y="0"/>
                </a:lnTo>
                <a:lnTo>
                  <a:pt x="16637" y="0"/>
                </a:lnTo>
                <a:lnTo>
                  <a:pt x="16637" y="111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47" name="object 20347"/>
          <p:cNvSpPr/>
          <p:nvPr/>
        </p:nvSpPr>
        <p:spPr>
          <a:xfrm>
            <a:off x="5237365" y="4615053"/>
            <a:ext cx="14604" cy="49530"/>
          </a:xfrm>
          <a:custGeom>
            <a:avLst/>
            <a:gdLst/>
            <a:ahLst/>
            <a:cxnLst/>
            <a:rect l="l" t="t" r="r" b="b"/>
            <a:pathLst>
              <a:path w="14604" h="49529">
                <a:moveTo>
                  <a:pt x="0" y="49275"/>
                </a:moveTo>
                <a:lnTo>
                  <a:pt x="0" y="0"/>
                </a:lnTo>
                <a:lnTo>
                  <a:pt x="14097" y="0"/>
                </a:lnTo>
                <a:lnTo>
                  <a:pt x="14097" y="270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48" name="object 20348"/>
          <p:cNvSpPr/>
          <p:nvPr/>
        </p:nvSpPr>
        <p:spPr>
          <a:xfrm>
            <a:off x="5236984" y="4593209"/>
            <a:ext cx="7620" cy="100330"/>
          </a:xfrm>
          <a:custGeom>
            <a:avLst/>
            <a:gdLst/>
            <a:ahLst/>
            <a:cxnLst/>
            <a:rect l="l" t="t" r="r" b="b"/>
            <a:pathLst>
              <a:path w="7620" h="100329">
                <a:moveTo>
                  <a:pt x="0" y="100329"/>
                </a:moveTo>
                <a:lnTo>
                  <a:pt x="0" y="0"/>
                </a:lnTo>
                <a:lnTo>
                  <a:pt x="7365" y="0"/>
                </a:lnTo>
                <a:lnTo>
                  <a:pt x="7365" y="218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49" name="object 20349"/>
          <p:cNvSpPr/>
          <p:nvPr/>
        </p:nvSpPr>
        <p:spPr>
          <a:xfrm>
            <a:off x="5236730" y="4577460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3937" y="0"/>
                </a:lnTo>
                <a:lnTo>
                  <a:pt x="3937" y="157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50" name="object 20350"/>
          <p:cNvSpPr/>
          <p:nvPr/>
        </p:nvSpPr>
        <p:spPr>
          <a:xfrm>
            <a:off x="5228729" y="4574921"/>
            <a:ext cx="10160" cy="15875"/>
          </a:xfrm>
          <a:custGeom>
            <a:avLst/>
            <a:gdLst/>
            <a:ahLst/>
            <a:cxnLst/>
            <a:rect l="l" t="t" r="r" b="b"/>
            <a:pathLst>
              <a:path w="10160" h="15875">
                <a:moveTo>
                  <a:pt x="0" y="15621"/>
                </a:moveTo>
                <a:lnTo>
                  <a:pt x="0" y="0"/>
                </a:lnTo>
                <a:lnTo>
                  <a:pt x="10033" y="0"/>
                </a:lnTo>
                <a:lnTo>
                  <a:pt x="10033" y="25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51" name="object 20351"/>
          <p:cNvSpPr/>
          <p:nvPr/>
        </p:nvSpPr>
        <p:spPr>
          <a:xfrm>
            <a:off x="5228348" y="4565522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334" y="0"/>
                </a:lnTo>
                <a:lnTo>
                  <a:pt x="5334" y="93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52" name="object 20352"/>
          <p:cNvSpPr/>
          <p:nvPr/>
        </p:nvSpPr>
        <p:spPr>
          <a:xfrm>
            <a:off x="5228221" y="4555235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794" y="0"/>
                </a:lnTo>
                <a:lnTo>
                  <a:pt x="2794" y="102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53" name="object 20353"/>
          <p:cNvSpPr/>
          <p:nvPr/>
        </p:nvSpPr>
        <p:spPr>
          <a:xfrm>
            <a:off x="5227967" y="4551807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3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54" name="object 20354"/>
          <p:cNvSpPr/>
          <p:nvPr/>
        </p:nvSpPr>
        <p:spPr>
          <a:xfrm>
            <a:off x="5227586" y="4545965"/>
            <a:ext cx="1270" cy="49530"/>
          </a:xfrm>
          <a:custGeom>
            <a:avLst/>
            <a:gdLst/>
            <a:ahLst/>
            <a:cxnLst/>
            <a:rect l="l" t="t" r="r" b="b"/>
            <a:pathLst>
              <a:path w="1270" h="49529">
                <a:moveTo>
                  <a:pt x="0" y="49022"/>
                </a:moveTo>
                <a:lnTo>
                  <a:pt x="0" y="0"/>
                </a:lnTo>
                <a:lnTo>
                  <a:pt x="1143" y="0"/>
                </a:lnTo>
                <a:lnTo>
                  <a:pt x="1143" y="58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55" name="object 20355"/>
          <p:cNvSpPr/>
          <p:nvPr/>
        </p:nvSpPr>
        <p:spPr>
          <a:xfrm>
            <a:off x="5227205" y="454317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56" name="object 20356"/>
          <p:cNvSpPr/>
          <p:nvPr/>
        </p:nvSpPr>
        <p:spPr>
          <a:xfrm>
            <a:off x="5227078" y="45407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57" name="object 20357"/>
          <p:cNvSpPr/>
          <p:nvPr/>
        </p:nvSpPr>
        <p:spPr>
          <a:xfrm>
            <a:off x="5226824" y="4531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58" name="object 20358"/>
          <p:cNvSpPr/>
          <p:nvPr/>
        </p:nvSpPr>
        <p:spPr>
          <a:xfrm>
            <a:off x="5226697" y="45295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59" name="object 20359"/>
          <p:cNvSpPr/>
          <p:nvPr/>
        </p:nvSpPr>
        <p:spPr>
          <a:xfrm>
            <a:off x="5226316" y="4525645"/>
            <a:ext cx="635" cy="55880"/>
          </a:xfrm>
          <a:custGeom>
            <a:avLst/>
            <a:gdLst/>
            <a:ahLst/>
            <a:cxnLst/>
            <a:rect l="l" t="t" r="r" b="b"/>
            <a:pathLst>
              <a:path w="635" h="55879">
                <a:moveTo>
                  <a:pt x="254" y="-4762"/>
                </a:moveTo>
                <a:lnTo>
                  <a:pt x="254" y="6013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60" name="object 20360"/>
          <p:cNvSpPr/>
          <p:nvPr/>
        </p:nvSpPr>
        <p:spPr>
          <a:xfrm>
            <a:off x="5226062" y="45242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61" name="object 20361"/>
          <p:cNvSpPr/>
          <p:nvPr/>
        </p:nvSpPr>
        <p:spPr>
          <a:xfrm>
            <a:off x="5225935" y="4519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62" name="object 20362"/>
          <p:cNvSpPr/>
          <p:nvPr/>
        </p:nvSpPr>
        <p:spPr>
          <a:xfrm>
            <a:off x="5225681" y="4517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63" name="object 20363"/>
          <p:cNvSpPr/>
          <p:nvPr/>
        </p:nvSpPr>
        <p:spPr>
          <a:xfrm>
            <a:off x="5225554" y="4505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64" name="object 20364"/>
          <p:cNvSpPr/>
          <p:nvPr/>
        </p:nvSpPr>
        <p:spPr>
          <a:xfrm>
            <a:off x="5225300" y="4499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65" name="object 20365"/>
          <p:cNvSpPr/>
          <p:nvPr/>
        </p:nvSpPr>
        <p:spPr>
          <a:xfrm>
            <a:off x="5225173" y="44978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66" name="object 20366"/>
          <p:cNvSpPr/>
          <p:nvPr/>
        </p:nvSpPr>
        <p:spPr>
          <a:xfrm>
            <a:off x="5224919" y="4496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67" name="object 20367"/>
          <p:cNvSpPr/>
          <p:nvPr/>
        </p:nvSpPr>
        <p:spPr>
          <a:xfrm>
            <a:off x="5224792" y="4491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68" name="object 20368"/>
          <p:cNvSpPr/>
          <p:nvPr/>
        </p:nvSpPr>
        <p:spPr>
          <a:xfrm>
            <a:off x="5224538" y="44888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69" name="object 20369"/>
          <p:cNvSpPr/>
          <p:nvPr/>
        </p:nvSpPr>
        <p:spPr>
          <a:xfrm>
            <a:off x="5224411" y="4486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70" name="object 20370"/>
          <p:cNvSpPr/>
          <p:nvPr/>
        </p:nvSpPr>
        <p:spPr>
          <a:xfrm>
            <a:off x="5223776" y="4480178"/>
            <a:ext cx="1270" cy="17145"/>
          </a:xfrm>
          <a:custGeom>
            <a:avLst/>
            <a:gdLst/>
            <a:ahLst/>
            <a:cxnLst/>
            <a:rect l="l" t="t" r="r" b="b"/>
            <a:pathLst>
              <a:path w="1270" h="17145">
                <a:moveTo>
                  <a:pt x="0" y="16763"/>
                </a:moveTo>
                <a:lnTo>
                  <a:pt x="0" y="0"/>
                </a:lnTo>
                <a:lnTo>
                  <a:pt x="762" y="0"/>
                </a:lnTo>
                <a:lnTo>
                  <a:pt x="762" y="67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71" name="object 20371"/>
          <p:cNvSpPr/>
          <p:nvPr/>
        </p:nvSpPr>
        <p:spPr>
          <a:xfrm>
            <a:off x="5223395" y="447827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72" name="object 20372"/>
          <p:cNvSpPr/>
          <p:nvPr/>
        </p:nvSpPr>
        <p:spPr>
          <a:xfrm>
            <a:off x="5223268" y="44714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73" name="object 20373"/>
          <p:cNvSpPr/>
          <p:nvPr/>
        </p:nvSpPr>
        <p:spPr>
          <a:xfrm>
            <a:off x="5223014" y="44695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74" name="object 20374"/>
          <p:cNvSpPr/>
          <p:nvPr/>
        </p:nvSpPr>
        <p:spPr>
          <a:xfrm>
            <a:off x="5222887" y="44651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75" name="object 20375"/>
          <p:cNvSpPr/>
          <p:nvPr/>
        </p:nvSpPr>
        <p:spPr>
          <a:xfrm>
            <a:off x="5222633" y="44639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76" name="object 20376"/>
          <p:cNvSpPr/>
          <p:nvPr/>
        </p:nvSpPr>
        <p:spPr>
          <a:xfrm>
            <a:off x="5222506" y="44559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77" name="object 20377"/>
          <p:cNvSpPr/>
          <p:nvPr/>
        </p:nvSpPr>
        <p:spPr>
          <a:xfrm>
            <a:off x="5222252" y="44494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78" name="object 20378"/>
          <p:cNvSpPr/>
          <p:nvPr/>
        </p:nvSpPr>
        <p:spPr>
          <a:xfrm>
            <a:off x="5222125" y="44484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79" name="object 20379"/>
          <p:cNvSpPr/>
          <p:nvPr/>
        </p:nvSpPr>
        <p:spPr>
          <a:xfrm>
            <a:off x="5221871" y="44458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80" name="object 20380"/>
          <p:cNvSpPr/>
          <p:nvPr/>
        </p:nvSpPr>
        <p:spPr>
          <a:xfrm>
            <a:off x="5221744" y="44382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81" name="object 20381"/>
          <p:cNvSpPr/>
          <p:nvPr/>
        </p:nvSpPr>
        <p:spPr>
          <a:xfrm>
            <a:off x="5221490" y="44358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82" name="object 20382"/>
          <p:cNvSpPr/>
          <p:nvPr/>
        </p:nvSpPr>
        <p:spPr>
          <a:xfrm>
            <a:off x="5221363" y="44320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83" name="object 20383"/>
          <p:cNvSpPr/>
          <p:nvPr/>
        </p:nvSpPr>
        <p:spPr>
          <a:xfrm>
            <a:off x="5221109" y="44269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84" name="object 20384"/>
          <p:cNvSpPr/>
          <p:nvPr/>
        </p:nvSpPr>
        <p:spPr>
          <a:xfrm>
            <a:off x="5220982" y="44188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85" name="object 20385"/>
          <p:cNvSpPr/>
          <p:nvPr/>
        </p:nvSpPr>
        <p:spPr>
          <a:xfrm>
            <a:off x="5220601" y="4418076"/>
            <a:ext cx="635" cy="116205"/>
          </a:xfrm>
          <a:custGeom>
            <a:avLst/>
            <a:gdLst/>
            <a:ahLst/>
            <a:cxnLst/>
            <a:rect l="l" t="t" r="r" b="b"/>
            <a:pathLst>
              <a:path w="635" h="116204">
                <a:moveTo>
                  <a:pt x="253" y="-4762"/>
                </a:moveTo>
                <a:lnTo>
                  <a:pt x="253" y="12045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86" name="object 20386"/>
          <p:cNvSpPr/>
          <p:nvPr/>
        </p:nvSpPr>
        <p:spPr>
          <a:xfrm>
            <a:off x="5220347" y="44169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87" name="object 20387"/>
          <p:cNvSpPr/>
          <p:nvPr/>
        </p:nvSpPr>
        <p:spPr>
          <a:xfrm>
            <a:off x="5220220" y="44132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88" name="object 20388"/>
          <p:cNvSpPr/>
          <p:nvPr/>
        </p:nvSpPr>
        <p:spPr>
          <a:xfrm>
            <a:off x="5219966" y="44109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89" name="object 20389"/>
          <p:cNvSpPr/>
          <p:nvPr/>
        </p:nvSpPr>
        <p:spPr>
          <a:xfrm>
            <a:off x="5219712" y="44060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90" name="object 20390"/>
          <p:cNvSpPr/>
          <p:nvPr/>
        </p:nvSpPr>
        <p:spPr>
          <a:xfrm>
            <a:off x="5219585" y="44053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91" name="object 20391"/>
          <p:cNvSpPr/>
          <p:nvPr/>
        </p:nvSpPr>
        <p:spPr>
          <a:xfrm>
            <a:off x="5219331" y="43958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92" name="object 20392"/>
          <p:cNvSpPr/>
          <p:nvPr/>
        </p:nvSpPr>
        <p:spPr>
          <a:xfrm>
            <a:off x="5219204" y="4390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93" name="object 20393"/>
          <p:cNvSpPr/>
          <p:nvPr/>
        </p:nvSpPr>
        <p:spPr>
          <a:xfrm>
            <a:off x="5218950" y="43889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94" name="object 20394"/>
          <p:cNvSpPr/>
          <p:nvPr/>
        </p:nvSpPr>
        <p:spPr>
          <a:xfrm>
            <a:off x="5218823" y="4387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95" name="object 20395"/>
          <p:cNvSpPr/>
          <p:nvPr/>
        </p:nvSpPr>
        <p:spPr>
          <a:xfrm>
            <a:off x="5218569" y="43807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96" name="object 20396"/>
          <p:cNvSpPr/>
          <p:nvPr/>
        </p:nvSpPr>
        <p:spPr>
          <a:xfrm>
            <a:off x="5191645" y="4378197"/>
            <a:ext cx="27305" cy="4445"/>
          </a:xfrm>
          <a:custGeom>
            <a:avLst/>
            <a:gdLst/>
            <a:ahLst/>
            <a:cxnLst/>
            <a:rect l="l" t="t" r="r" b="b"/>
            <a:pathLst>
              <a:path w="27304" h="4445">
                <a:moveTo>
                  <a:pt x="0" y="4190"/>
                </a:moveTo>
                <a:lnTo>
                  <a:pt x="0" y="0"/>
                </a:lnTo>
                <a:lnTo>
                  <a:pt x="27178" y="0"/>
                </a:lnTo>
                <a:lnTo>
                  <a:pt x="27178" y="253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97" name="object 20397"/>
          <p:cNvSpPr/>
          <p:nvPr/>
        </p:nvSpPr>
        <p:spPr>
          <a:xfrm>
            <a:off x="5191137" y="4353559"/>
            <a:ext cx="14604" cy="100965"/>
          </a:xfrm>
          <a:custGeom>
            <a:avLst/>
            <a:gdLst/>
            <a:ahLst/>
            <a:cxnLst/>
            <a:rect l="l" t="t" r="r" b="b"/>
            <a:pathLst>
              <a:path w="14604" h="100964">
                <a:moveTo>
                  <a:pt x="0" y="100457"/>
                </a:moveTo>
                <a:lnTo>
                  <a:pt x="0" y="0"/>
                </a:lnTo>
                <a:lnTo>
                  <a:pt x="14097" y="0"/>
                </a:lnTo>
                <a:lnTo>
                  <a:pt x="14097" y="246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98" name="object 20398"/>
          <p:cNvSpPr/>
          <p:nvPr/>
        </p:nvSpPr>
        <p:spPr>
          <a:xfrm>
            <a:off x="5191010" y="4347209"/>
            <a:ext cx="7620" cy="100965"/>
          </a:xfrm>
          <a:custGeom>
            <a:avLst/>
            <a:gdLst/>
            <a:ahLst/>
            <a:cxnLst/>
            <a:rect l="l" t="t" r="r" b="b"/>
            <a:pathLst>
              <a:path w="7620" h="100964">
                <a:moveTo>
                  <a:pt x="0" y="100457"/>
                </a:moveTo>
                <a:lnTo>
                  <a:pt x="0" y="0"/>
                </a:lnTo>
                <a:lnTo>
                  <a:pt x="7238" y="0"/>
                </a:lnTo>
                <a:lnTo>
                  <a:pt x="7238" y="6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99" name="object 20399"/>
          <p:cNvSpPr/>
          <p:nvPr/>
        </p:nvSpPr>
        <p:spPr>
          <a:xfrm>
            <a:off x="5190756" y="4332351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810" y="0"/>
                </a:lnTo>
                <a:lnTo>
                  <a:pt x="3810" y="1485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00" name="object 20400"/>
          <p:cNvSpPr/>
          <p:nvPr/>
        </p:nvSpPr>
        <p:spPr>
          <a:xfrm>
            <a:off x="5190629" y="4325492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68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01" name="object 20401"/>
          <p:cNvSpPr/>
          <p:nvPr/>
        </p:nvSpPr>
        <p:spPr>
          <a:xfrm>
            <a:off x="5190121" y="4309745"/>
            <a:ext cx="1905" cy="121920"/>
          </a:xfrm>
          <a:custGeom>
            <a:avLst/>
            <a:gdLst/>
            <a:ahLst/>
            <a:cxnLst/>
            <a:rect l="l" t="t" r="r" b="b"/>
            <a:pathLst>
              <a:path w="1904" h="121920">
                <a:moveTo>
                  <a:pt x="0" y="121920"/>
                </a:moveTo>
                <a:lnTo>
                  <a:pt x="0" y="0"/>
                </a:lnTo>
                <a:lnTo>
                  <a:pt x="1524" y="0"/>
                </a:lnTo>
                <a:lnTo>
                  <a:pt x="1524" y="157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02" name="object 20402"/>
          <p:cNvSpPr/>
          <p:nvPr/>
        </p:nvSpPr>
        <p:spPr>
          <a:xfrm>
            <a:off x="5189867" y="4307459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508" y="-4762"/>
                </a:moveTo>
                <a:lnTo>
                  <a:pt x="508" y="105092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03" name="object 20403"/>
          <p:cNvSpPr/>
          <p:nvPr/>
        </p:nvSpPr>
        <p:spPr>
          <a:xfrm>
            <a:off x="5189613" y="4303395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04" name="object 20404"/>
          <p:cNvSpPr/>
          <p:nvPr/>
        </p:nvSpPr>
        <p:spPr>
          <a:xfrm>
            <a:off x="5189486" y="4296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05" name="object 20405"/>
          <p:cNvSpPr/>
          <p:nvPr/>
        </p:nvSpPr>
        <p:spPr>
          <a:xfrm>
            <a:off x="5189232" y="42948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06" name="object 20406"/>
          <p:cNvSpPr/>
          <p:nvPr/>
        </p:nvSpPr>
        <p:spPr>
          <a:xfrm>
            <a:off x="5189105" y="42926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07" name="object 20407"/>
          <p:cNvSpPr/>
          <p:nvPr/>
        </p:nvSpPr>
        <p:spPr>
          <a:xfrm>
            <a:off x="5188851" y="42818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08" name="object 20408"/>
          <p:cNvSpPr/>
          <p:nvPr/>
        </p:nvSpPr>
        <p:spPr>
          <a:xfrm>
            <a:off x="5188724" y="42771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09" name="object 20409"/>
          <p:cNvSpPr/>
          <p:nvPr/>
        </p:nvSpPr>
        <p:spPr>
          <a:xfrm>
            <a:off x="5188470" y="42600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10" name="object 20410"/>
          <p:cNvSpPr/>
          <p:nvPr/>
        </p:nvSpPr>
        <p:spPr>
          <a:xfrm>
            <a:off x="5188343" y="42546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11" name="object 20411"/>
          <p:cNvSpPr/>
          <p:nvPr/>
        </p:nvSpPr>
        <p:spPr>
          <a:xfrm>
            <a:off x="5188089" y="42532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12" name="object 20412"/>
          <p:cNvSpPr/>
          <p:nvPr/>
        </p:nvSpPr>
        <p:spPr>
          <a:xfrm>
            <a:off x="5187962" y="42509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13" name="object 20413"/>
          <p:cNvSpPr/>
          <p:nvPr/>
        </p:nvSpPr>
        <p:spPr>
          <a:xfrm>
            <a:off x="5187708" y="42496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14" name="object 20414"/>
          <p:cNvSpPr/>
          <p:nvPr/>
        </p:nvSpPr>
        <p:spPr>
          <a:xfrm>
            <a:off x="5187581" y="42473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15" name="object 20415"/>
          <p:cNvSpPr/>
          <p:nvPr/>
        </p:nvSpPr>
        <p:spPr>
          <a:xfrm>
            <a:off x="5187327" y="4246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16" name="object 20416"/>
          <p:cNvSpPr/>
          <p:nvPr/>
        </p:nvSpPr>
        <p:spPr>
          <a:xfrm>
            <a:off x="5187200" y="42369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17" name="object 20417"/>
          <p:cNvSpPr/>
          <p:nvPr/>
        </p:nvSpPr>
        <p:spPr>
          <a:xfrm>
            <a:off x="5186946" y="42329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18" name="object 20418"/>
          <p:cNvSpPr/>
          <p:nvPr/>
        </p:nvSpPr>
        <p:spPr>
          <a:xfrm>
            <a:off x="5186819" y="42326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19" name="object 20419"/>
          <p:cNvSpPr/>
          <p:nvPr/>
        </p:nvSpPr>
        <p:spPr>
          <a:xfrm>
            <a:off x="5186565" y="42301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20" name="object 20420"/>
          <p:cNvSpPr/>
          <p:nvPr/>
        </p:nvSpPr>
        <p:spPr>
          <a:xfrm>
            <a:off x="5186438" y="42283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21" name="object 20421"/>
          <p:cNvSpPr/>
          <p:nvPr/>
        </p:nvSpPr>
        <p:spPr>
          <a:xfrm>
            <a:off x="5186184" y="42197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22" name="object 20422"/>
          <p:cNvSpPr/>
          <p:nvPr/>
        </p:nvSpPr>
        <p:spPr>
          <a:xfrm>
            <a:off x="5186057" y="4207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23" name="object 20423"/>
          <p:cNvSpPr/>
          <p:nvPr/>
        </p:nvSpPr>
        <p:spPr>
          <a:xfrm>
            <a:off x="5185803" y="42037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24" name="object 20424"/>
          <p:cNvSpPr/>
          <p:nvPr/>
        </p:nvSpPr>
        <p:spPr>
          <a:xfrm>
            <a:off x="5185676" y="42009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25" name="object 20425"/>
          <p:cNvSpPr/>
          <p:nvPr/>
        </p:nvSpPr>
        <p:spPr>
          <a:xfrm>
            <a:off x="5185422" y="4195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26" name="object 20426"/>
          <p:cNvSpPr/>
          <p:nvPr/>
        </p:nvSpPr>
        <p:spPr>
          <a:xfrm>
            <a:off x="5185295" y="41813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27" name="object 20427"/>
          <p:cNvSpPr/>
          <p:nvPr/>
        </p:nvSpPr>
        <p:spPr>
          <a:xfrm>
            <a:off x="5185041" y="41793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28" name="object 20428"/>
          <p:cNvSpPr/>
          <p:nvPr/>
        </p:nvSpPr>
        <p:spPr>
          <a:xfrm>
            <a:off x="5184914" y="41428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29" name="object 20429"/>
          <p:cNvSpPr/>
          <p:nvPr/>
        </p:nvSpPr>
        <p:spPr>
          <a:xfrm>
            <a:off x="5184660" y="41334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30" name="object 20430"/>
          <p:cNvSpPr/>
          <p:nvPr/>
        </p:nvSpPr>
        <p:spPr>
          <a:xfrm>
            <a:off x="5184533" y="4132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31" name="object 20431"/>
          <p:cNvSpPr/>
          <p:nvPr/>
        </p:nvSpPr>
        <p:spPr>
          <a:xfrm>
            <a:off x="5183771" y="4129023"/>
            <a:ext cx="1270" cy="73025"/>
          </a:xfrm>
          <a:custGeom>
            <a:avLst/>
            <a:gdLst/>
            <a:ahLst/>
            <a:cxnLst/>
            <a:rect l="l" t="t" r="r" b="b"/>
            <a:pathLst>
              <a:path w="1270" h="73025">
                <a:moveTo>
                  <a:pt x="0" y="72771"/>
                </a:moveTo>
                <a:lnTo>
                  <a:pt x="0" y="0"/>
                </a:lnTo>
                <a:lnTo>
                  <a:pt x="889" y="0"/>
                </a:lnTo>
                <a:lnTo>
                  <a:pt x="889" y="3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32" name="object 20432"/>
          <p:cNvSpPr/>
          <p:nvPr/>
        </p:nvSpPr>
        <p:spPr>
          <a:xfrm>
            <a:off x="5175516" y="4126484"/>
            <a:ext cx="8890" cy="36830"/>
          </a:xfrm>
          <a:custGeom>
            <a:avLst/>
            <a:gdLst/>
            <a:ahLst/>
            <a:cxnLst/>
            <a:rect l="l" t="t" r="r" b="b"/>
            <a:pathLst>
              <a:path w="8889" h="36829">
                <a:moveTo>
                  <a:pt x="0" y="36829"/>
                </a:moveTo>
                <a:lnTo>
                  <a:pt x="0" y="0"/>
                </a:lnTo>
                <a:lnTo>
                  <a:pt x="8636" y="0"/>
                </a:lnTo>
                <a:lnTo>
                  <a:pt x="8636" y="25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33" name="object 20433"/>
          <p:cNvSpPr/>
          <p:nvPr/>
        </p:nvSpPr>
        <p:spPr>
          <a:xfrm>
            <a:off x="5174754" y="4099940"/>
            <a:ext cx="5080" cy="100330"/>
          </a:xfrm>
          <a:custGeom>
            <a:avLst/>
            <a:gdLst/>
            <a:ahLst/>
            <a:cxnLst/>
            <a:rect l="l" t="t" r="r" b="b"/>
            <a:pathLst>
              <a:path w="5079" h="100329">
                <a:moveTo>
                  <a:pt x="0" y="100329"/>
                </a:moveTo>
                <a:lnTo>
                  <a:pt x="0" y="0"/>
                </a:lnTo>
                <a:lnTo>
                  <a:pt x="5080" y="0"/>
                </a:lnTo>
                <a:lnTo>
                  <a:pt x="5080" y="265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34" name="object 20434"/>
          <p:cNvSpPr/>
          <p:nvPr/>
        </p:nvSpPr>
        <p:spPr>
          <a:xfrm>
            <a:off x="5167769" y="4088510"/>
            <a:ext cx="9525" cy="73025"/>
          </a:xfrm>
          <a:custGeom>
            <a:avLst/>
            <a:gdLst/>
            <a:ahLst/>
            <a:cxnLst/>
            <a:rect l="l" t="t" r="r" b="b"/>
            <a:pathLst>
              <a:path w="9525" h="73025">
                <a:moveTo>
                  <a:pt x="0" y="72517"/>
                </a:moveTo>
                <a:lnTo>
                  <a:pt x="0" y="0"/>
                </a:lnTo>
                <a:lnTo>
                  <a:pt x="9525" y="0"/>
                </a:lnTo>
                <a:lnTo>
                  <a:pt x="9525" y="114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35" name="object 20435"/>
          <p:cNvSpPr/>
          <p:nvPr/>
        </p:nvSpPr>
        <p:spPr>
          <a:xfrm>
            <a:off x="5167134" y="4086097"/>
            <a:ext cx="5715" cy="100330"/>
          </a:xfrm>
          <a:custGeom>
            <a:avLst/>
            <a:gdLst/>
            <a:ahLst/>
            <a:cxnLst/>
            <a:rect l="l" t="t" r="r" b="b"/>
            <a:pathLst>
              <a:path w="5714" h="100329">
                <a:moveTo>
                  <a:pt x="0" y="100329"/>
                </a:moveTo>
                <a:lnTo>
                  <a:pt x="0" y="0"/>
                </a:lnTo>
                <a:lnTo>
                  <a:pt x="5334" y="0"/>
                </a:lnTo>
                <a:lnTo>
                  <a:pt x="5334" y="24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36" name="object 20436"/>
          <p:cNvSpPr/>
          <p:nvPr/>
        </p:nvSpPr>
        <p:spPr>
          <a:xfrm>
            <a:off x="5167007" y="4074159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6"/>
                </a:moveTo>
                <a:lnTo>
                  <a:pt x="0" y="0"/>
                </a:lnTo>
                <a:lnTo>
                  <a:pt x="2794" y="0"/>
                </a:lnTo>
                <a:lnTo>
                  <a:pt x="2794" y="119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37" name="object 20437"/>
          <p:cNvSpPr/>
          <p:nvPr/>
        </p:nvSpPr>
        <p:spPr>
          <a:xfrm>
            <a:off x="5166753" y="405828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6"/>
                </a:moveTo>
                <a:lnTo>
                  <a:pt x="0" y="0"/>
                </a:lnTo>
                <a:lnTo>
                  <a:pt x="1651" y="0"/>
                </a:lnTo>
                <a:lnTo>
                  <a:pt x="1651" y="158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38" name="object 20438"/>
          <p:cNvSpPr/>
          <p:nvPr/>
        </p:nvSpPr>
        <p:spPr>
          <a:xfrm>
            <a:off x="5162435" y="4045458"/>
            <a:ext cx="5080" cy="67310"/>
          </a:xfrm>
          <a:custGeom>
            <a:avLst/>
            <a:gdLst/>
            <a:ahLst/>
            <a:cxnLst/>
            <a:rect l="l" t="t" r="r" b="b"/>
            <a:pathLst>
              <a:path w="5079" h="67310">
                <a:moveTo>
                  <a:pt x="0" y="67055"/>
                </a:moveTo>
                <a:lnTo>
                  <a:pt x="0" y="0"/>
                </a:lnTo>
                <a:lnTo>
                  <a:pt x="5080" y="0"/>
                </a:lnTo>
                <a:lnTo>
                  <a:pt x="5080" y="128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39" name="object 20439"/>
          <p:cNvSpPr/>
          <p:nvPr/>
        </p:nvSpPr>
        <p:spPr>
          <a:xfrm>
            <a:off x="5157990" y="4017390"/>
            <a:ext cx="6985" cy="100965"/>
          </a:xfrm>
          <a:custGeom>
            <a:avLst/>
            <a:gdLst/>
            <a:ahLst/>
            <a:cxnLst/>
            <a:rect l="l" t="t" r="r" b="b"/>
            <a:pathLst>
              <a:path w="6985" h="100964">
                <a:moveTo>
                  <a:pt x="0" y="100456"/>
                </a:moveTo>
                <a:lnTo>
                  <a:pt x="0" y="0"/>
                </a:lnTo>
                <a:lnTo>
                  <a:pt x="6985" y="0"/>
                </a:lnTo>
                <a:lnTo>
                  <a:pt x="6985" y="2806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40" name="object 20440"/>
          <p:cNvSpPr/>
          <p:nvPr/>
        </p:nvSpPr>
        <p:spPr>
          <a:xfrm>
            <a:off x="5124970" y="3991990"/>
            <a:ext cx="36830" cy="50165"/>
          </a:xfrm>
          <a:custGeom>
            <a:avLst/>
            <a:gdLst/>
            <a:ahLst/>
            <a:cxnLst/>
            <a:rect l="l" t="t" r="r" b="b"/>
            <a:pathLst>
              <a:path w="36829" h="50164">
                <a:moveTo>
                  <a:pt x="0" y="49783"/>
                </a:moveTo>
                <a:lnTo>
                  <a:pt x="0" y="0"/>
                </a:lnTo>
                <a:lnTo>
                  <a:pt x="36576" y="0"/>
                </a:lnTo>
                <a:lnTo>
                  <a:pt x="36576" y="253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41" name="object 20441"/>
          <p:cNvSpPr/>
          <p:nvPr/>
        </p:nvSpPr>
        <p:spPr>
          <a:xfrm>
            <a:off x="5123192" y="3960240"/>
            <a:ext cx="20320" cy="98425"/>
          </a:xfrm>
          <a:custGeom>
            <a:avLst/>
            <a:gdLst/>
            <a:ahLst/>
            <a:cxnLst/>
            <a:rect l="l" t="t" r="r" b="b"/>
            <a:pathLst>
              <a:path w="20320" h="98425">
                <a:moveTo>
                  <a:pt x="0" y="98171"/>
                </a:moveTo>
                <a:lnTo>
                  <a:pt x="0" y="0"/>
                </a:lnTo>
                <a:lnTo>
                  <a:pt x="20066" y="0"/>
                </a:lnTo>
                <a:lnTo>
                  <a:pt x="20066" y="3175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42" name="object 20442"/>
          <p:cNvSpPr/>
          <p:nvPr/>
        </p:nvSpPr>
        <p:spPr>
          <a:xfrm>
            <a:off x="5122938" y="3957828"/>
            <a:ext cx="10795" cy="100965"/>
          </a:xfrm>
          <a:custGeom>
            <a:avLst/>
            <a:gdLst/>
            <a:ahLst/>
            <a:cxnLst/>
            <a:rect l="l" t="t" r="r" b="b"/>
            <a:pathLst>
              <a:path w="10795" h="100964">
                <a:moveTo>
                  <a:pt x="0" y="100456"/>
                </a:moveTo>
                <a:lnTo>
                  <a:pt x="0" y="0"/>
                </a:lnTo>
                <a:lnTo>
                  <a:pt x="10287" y="0"/>
                </a:lnTo>
                <a:lnTo>
                  <a:pt x="10287" y="241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43" name="object 20443"/>
          <p:cNvSpPr/>
          <p:nvPr/>
        </p:nvSpPr>
        <p:spPr>
          <a:xfrm>
            <a:off x="5460377" y="4013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44" name="object 20444"/>
          <p:cNvSpPr/>
          <p:nvPr/>
        </p:nvSpPr>
        <p:spPr>
          <a:xfrm>
            <a:off x="5461012" y="42595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45" name="object 20445"/>
          <p:cNvSpPr/>
          <p:nvPr/>
        </p:nvSpPr>
        <p:spPr>
          <a:xfrm>
            <a:off x="5461393" y="43975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46" name="object 20446"/>
          <p:cNvSpPr/>
          <p:nvPr/>
        </p:nvSpPr>
        <p:spPr>
          <a:xfrm>
            <a:off x="5461774" y="44025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47" name="object 20447"/>
          <p:cNvSpPr/>
          <p:nvPr/>
        </p:nvSpPr>
        <p:spPr>
          <a:xfrm>
            <a:off x="5462663" y="44843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48" name="object 20448"/>
          <p:cNvSpPr/>
          <p:nvPr/>
        </p:nvSpPr>
        <p:spPr>
          <a:xfrm>
            <a:off x="5462536" y="44223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49" name="object 20449"/>
          <p:cNvSpPr/>
          <p:nvPr/>
        </p:nvSpPr>
        <p:spPr>
          <a:xfrm>
            <a:off x="5462282" y="4386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50" name="object 20450"/>
          <p:cNvSpPr/>
          <p:nvPr/>
        </p:nvSpPr>
        <p:spPr>
          <a:xfrm>
            <a:off x="5462155" y="43656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51" name="object 20451"/>
          <p:cNvSpPr/>
          <p:nvPr/>
        </p:nvSpPr>
        <p:spPr>
          <a:xfrm>
            <a:off x="5461901" y="4349496"/>
            <a:ext cx="635" cy="53340"/>
          </a:xfrm>
          <a:custGeom>
            <a:avLst/>
            <a:gdLst/>
            <a:ahLst/>
            <a:cxnLst/>
            <a:rect l="l" t="t" r="r" b="b"/>
            <a:pathLst>
              <a:path w="635" h="53339">
                <a:moveTo>
                  <a:pt x="190" y="-4762"/>
                </a:moveTo>
                <a:lnTo>
                  <a:pt x="190" y="5784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52" name="object 20452"/>
          <p:cNvSpPr/>
          <p:nvPr/>
        </p:nvSpPr>
        <p:spPr>
          <a:xfrm>
            <a:off x="5461520" y="4259071"/>
            <a:ext cx="635" cy="138430"/>
          </a:xfrm>
          <a:custGeom>
            <a:avLst/>
            <a:gdLst/>
            <a:ahLst/>
            <a:cxnLst/>
            <a:rect l="l" t="t" r="r" b="b"/>
            <a:pathLst>
              <a:path w="635" h="138429">
                <a:moveTo>
                  <a:pt x="317" y="-4762"/>
                </a:moveTo>
                <a:lnTo>
                  <a:pt x="317" y="1431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53" name="object 20453"/>
          <p:cNvSpPr/>
          <p:nvPr/>
        </p:nvSpPr>
        <p:spPr>
          <a:xfrm>
            <a:off x="5461139" y="4210558"/>
            <a:ext cx="635" cy="49530"/>
          </a:xfrm>
          <a:custGeom>
            <a:avLst/>
            <a:gdLst/>
            <a:ahLst/>
            <a:cxnLst/>
            <a:rect l="l" t="t" r="r" b="b"/>
            <a:pathLst>
              <a:path w="635" h="49529">
                <a:moveTo>
                  <a:pt x="0" y="49022"/>
                </a:moveTo>
                <a:lnTo>
                  <a:pt x="0" y="0"/>
                </a:lnTo>
                <a:lnTo>
                  <a:pt x="635" y="0"/>
                </a:lnTo>
                <a:lnTo>
                  <a:pt x="635" y="485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54" name="object 20454"/>
          <p:cNvSpPr/>
          <p:nvPr/>
        </p:nvSpPr>
        <p:spPr>
          <a:xfrm>
            <a:off x="5463298" y="43973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55" name="object 20455"/>
          <p:cNvSpPr/>
          <p:nvPr/>
        </p:nvSpPr>
        <p:spPr>
          <a:xfrm>
            <a:off x="5463044" y="4230878"/>
            <a:ext cx="635" cy="167005"/>
          </a:xfrm>
          <a:custGeom>
            <a:avLst/>
            <a:gdLst/>
            <a:ahLst/>
            <a:cxnLst/>
            <a:rect l="l" t="t" r="r" b="b"/>
            <a:pathLst>
              <a:path w="635" h="167004">
                <a:moveTo>
                  <a:pt x="190" y="-4762"/>
                </a:moveTo>
                <a:lnTo>
                  <a:pt x="190" y="17125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56" name="object 20456"/>
          <p:cNvSpPr/>
          <p:nvPr/>
        </p:nvSpPr>
        <p:spPr>
          <a:xfrm>
            <a:off x="5463806" y="4317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57" name="object 20457"/>
          <p:cNvSpPr/>
          <p:nvPr/>
        </p:nvSpPr>
        <p:spPr>
          <a:xfrm>
            <a:off x="5463679" y="4204970"/>
            <a:ext cx="635" cy="113030"/>
          </a:xfrm>
          <a:custGeom>
            <a:avLst/>
            <a:gdLst/>
            <a:ahLst/>
            <a:cxnLst/>
            <a:rect l="l" t="t" r="r" b="b"/>
            <a:pathLst>
              <a:path w="635" h="113029">
                <a:moveTo>
                  <a:pt x="126" y="-4762"/>
                </a:moveTo>
                <a:lnTo>
                  <a:pt x="126" y="11753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58" name="object 20458"/>
          <p:cNvSpPr/>
          <p:nvPr/>
        </p:nvSpPr>
        <p:spPr>
          <a:xfrm>
            <a:off x="5463298" y="4134484"/>
            <a:ext cx="635" cy="96520"/>
          </a:xfrm>
          <a:custGeom>
            <a:avLst/>
            <a:gdLst/>
            <a:ahLst/>
            <a:cxnLst/>
            <a:rect l="l" t="t" r="r" b="b"/>
            <a:pathLst>
              <a:path w="635" h="96520">
                <a:moveTo>
                  <a:pt x="254" y="-4762"/>
                </a:moveTo>
                <a:lnTo>
                  <a:pt x="254" y="10115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59" name="object 20459"/>
          <p:cNvSpPr/>
          <p:nvPr/>
        </p:nvSpPr>
        <p:spPr>
          <a:xfrm>
            <a:off x="5461393" y="4096639"/>
            <a:ext cx="2540" cy="114300"/>
          </a:xfrm>
          <a:custGeom>
            <a:avLst/>
            <a:gdLst/>
            <a:ahLst/>
            <a:cxnLst/>
            <a:rect l="l" t="t" r="r" b="b"/>
            <a:pathLst>
              <a:path w="2539" h="114300">
                <a:moveTo>
                  <a:pt x="0" y="113918"/>
                </a:moveTo>
                <a:lnTo>
                  <a:pt x="0" y="0"/>
                </a:lnTo>
                <a:lnTo>
                  <a:pt x="2159" y="0"/>
                </a:lnTo>
                <a:lnTo>
                  <a:pt x="2159" y="378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60" name="object 20460"/>
          <p:cNvSpPr/>
          <p:nvPr/>
        </p:nvSpPr>
        <p:spPr>
          <a:xfrm>
            <a:off x="5465203" y="44645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61" name="object 20461"/>
          <p:cNvSpPr/>
          <p:nvPr/>
        </p:nvSpPr>
        <p:spPr>
          <a:xfrm>
            <a:off x="5464949" y="43679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62" name="object 20462"/>
          <p:cNvSpPr/>
          <p:nvPr/>
        </p:nvSpPr>
        <p:spPr>
          <a:xfrm>
            <a:off x="5464822" y="43307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63" name="object 20463"/>
          <p:cNvSpPr/>
          <p:nvPr/>
        </p:nvSpPr>
        <p:spPr>
          <a:xfrm>
            <a:off x="5466600" y="4659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64" name="object 20464"/>
          <p:cNvSpPr/>
          <p:nvPr/>
        </p:nvSpPr>
        <p:spPr>
          <a:xfrm>
            <a:off x="5466346" y="45961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65" name="object 20465"/>
          <p:cNvSpPr/>
          <p:nvPr/>
        </p:nvSpPr>
        <p:spPr>
          <a:xfrm>
            <a:off x="5466219" y="45298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66" name="object 20466"/>
          <p:cNvSpPr/>
          <p:nvPr/>
        </p:nvSpPr>
        <p:spPr>
          <a:xfrm>
            <a:off x="5465965" y="4475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67" name="object 20467"/>
          <p:cNvSpPr/>
          <p:nvPr/>
        </p:nvSpPr>
        <p:spPr>
          <a:xfrm>
            <a:off x="5467108" y="46106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68" name="object 20468"/>
          <p:cNvSpPr/>
          <p:nvPr/>
        </p:nvSpPr>
        <p:spPr>
          <a:xfrm>
            <a:off x="5467743" y="4594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69" name="object 20469"/>
          <p:cNvSpPr/>
          <p:nvPr/>
        </p:nvSpPr>
        <p:spPr>
          <a:xfrm>
            <a:off x="5467489" y="45653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70" name="object 20470"/>
          <p:cNvSpPr/>
          <p:nvPr/>
        </p:nvSpPr>
        <p:spPr>
          <a:xfrm>
            <a:off x="5467235" y="4527930"/>
            <a:ext cx="635" cy="83185"/>
          </a:xfrm>
          <a:custGeom>
            <a:avLst/>
            <a:gdLst/>
            <a:ahLst/>
            <a:cxnLst/>
            <a:rect l="l" t="t" r="r" b="b"/>
            <a:pathLst>
              <a:path w="635" h="83185">
                <a:moveTo>
                  <a:pt x="190" y="-4762"/>
                </a:moveTo>
                <a:lnTo>
                  <a:pt x="190" y="8743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71" name="object 20471"/>
          <p:cNvSpPr/>
          <p:nvPr/>
        </p:nvSpPr>
        <p:spPr>
          <a:xfrm>
            <a:off x="5466981" y="44649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72" name="object 20472"/>
          <p:cNvSpPr/>
          <p:nvPr/>
        </p:nvSpPr>
        <p:spPr>
          <a:xfrm>
            <a:off x="5466092" y="4455795"/>
            <a:ext cx="1270" cy="19685"/>
          </a:xfrm>
          <a:custGeom>
            <a:avLst/>
            <a:gdLst/>
            <a:ahLst/>
            <a:cxnLst/>
            <a:rect l="l" t="t" r="r" b="b"/>
            <a:pathLst>
              <a:path w="1270" h="19685">
                <a:moveTo>
                  <a:pt x="0" y="19685"/>
                </a:moveTo>
                <a:lnTo>
                  <a:pt x="0" y="0"/>
                </a:lnTo>
                <a:lnTo>
                  <a:pt x="1016" y="0"/>
                </a:lnTo>
                <a:lnTo>
                  <a:pt x="1016" y="914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73" name="object 20473"/>
          <p:cNvSpPr/>
          <p:nvPr/>
        </p:nvSpPr>
        <p:spPr>
          <a:xfrm>
            <a:off x="5468505" y="4621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74" name="object 20474"/>
          <p:cNvSpPr/>
          <p:nvPr/>
        </p:nvSpPr>
        <p:spPr>
          <a:xfrm>
            <a:off x="5468251" y="45275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75" name="object 20475"/>
          <p:cNvSpPr/>
          <p:nvPr/>
        </p:nvSpPr>
        <p:spPr>
          <a:xfrm>
            <a:off x="5468886" y="46471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76" name="object 20476"/>
          <p:cNvSpPr/>
          <p:nvPr/>
        </p:nvSpPr>
        <p:spPr>
          <a:xfrm>
            <a:off x="5469267" y="45974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77" name="object 20477"/>
          <p:cNvSpPr/>
          <p:nvPr/>
        </p:nvSpPr>
        <p:spPr>
          <a:xfrm>
            <a:off x="5468886" y="4568697"/>
            <a:ext cx="635" cy="78740"/>
          </a:xfrm>
          <a:custGeom>
            <a:avLst/>
            <a:gdLst/>
            <a:ahLst/>
            <a:cxnLst/>
            <a:rect l="l" t="t" r="r" b="b"/>
            <a:pathLst>
              <a:path w="635" h="78739">
                <a:moveTo>
                  <a:pt x="190" y="-4762"/>
                </a:moveTo>
                <a:lnTo>
                  <a:pt x="190" y="8324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78" name="object 20478"/>
          <p:cNvSpPr/>
          <p:nvPr/>
        </p:nvSpPr>
        <p:spPr>
          <a:xfrm>
            <a:off x="5470029" y="46677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79" name="object 20479"/>
          <p:cNvSpPr/>
          <p:nvPr/>
        </p:nvSpPr>
        <p:spPr>
          <a:xfrm>
            <a:off x="5470537" y="4736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80" name="object 20480"/>
          <p:cNvSpPr/>
          <p:nvPr/>
        </p:nvSpPr>
        <p:spPr>
          <a:xfrm>
            <a:off x="5470410" y="46959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81" name="object 20481"/>
          <p:cNvSpPr/>
          <p:nvPr/>
        </p:nvSpPr>
        <p:spPr>
          <a:xfrm>
            <a:off x="5471172" y="47684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82" name="object 20482"/>
          <p:cNvSpPr/>
          <p:nvPr/>
        </p:nvSpPr>
        <p:spPr>
          <a:xfrm>
            <a:off x="5470918" y="47096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83" name="object 20483"/>
          <p:cNvSpPr/>
          <p:nvPr/>
        </p:nvSpPr>
        <p:spPr>
          <a:xfrm>
            <a:off x="5471553" y="47312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84" name="object 20484"/>
          <p:cNvSpPr/>
          <p:nvPr/>
        </p:nvSpPr>
        <p:spPr>
          <a:xfrm>
            <a:off x="5472061" y="47708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85" name="object 20485"/>
          <p:cNvSpPr/>
          <p:nvPr/>
        </p:nvSpPr>
        <p:spPr>
          <a:xfrm>
            <a:off x="5471934" y="4699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86" name="object 20486"/>
          <p:cNvSpPr/>
          <p:nvPr/>
        </p:nvSpPr>
        <p:spPr>
          <a:xfrm>
            <a:off x="5471553" y="4684014"/>
            <a:ext cx="635" cy="47625"/>
          </a:xfrm>
          <a:custGeom>
            <a:avLst/>
            <a:gdLst/>
            <a:ahLst/>
            <a:cxnLst/>
            <a:rect l="l" t="t" r="r" b="b"/>
            <a:pathLst>
              <a:path w="635" h="47625">
                <a:moveTo>
                  <a:pt x="253" y="-4762"/>
                </a:moveTo>
                <a:lnTo>
                  <a:pt x="253" y="5200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87" name="object 20487"/>
          <p:cNvSpPr/>
          <p:nvPr/>
        </p:nvSpPr>
        <p:spPr>
          <a:xfrm>
            <a:off x="5471045" y="4665598"/>
            <a:ext cx="1270" cy="44450"/>
          </a:xfrm>
          <a:custGeom>
            <a:avLst/>
            <a:gdLst/>
            <a:ahLst/>
            <a:cxnLst/>
            <a:rect l="l" t="t" r="r" b="b"/>
            <a:pathLst>
              <a:path w="1270" h="44450">
                <a:moveTo>
                  <a:pt x="0" y="44069"/>
                </a:moveTo>
                <a:lnTo>
                  <a:pt x="0" y="0"/>
                </a:lnTo>
                <a:lnTo>
                  <a:pt x="762" y="0"/>
                </a:lnTo>
                <a:lnTo>
                  <a:pt x="762" y="1841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88" name="object 20488"/>
          <p:cNvSpPr/>
          <p:nvPr/>
        </p:nvSpPr>
        <p:spPr>
          <a:xfrm>
            <a:off x="5470537" y="4659121"/>
            <a:ext cx="1270" cy="36830"/>
          </a:xfrm>
          <a:custGeom>
            <a:avLst/>
            <a:gdLst/>
            <a:ahLst/>
            <a:cxnLst/>
            <a:rect l="l" t="t" r="r" b="b"/>
            <a:pathLst>
              <a:path w="1270" h="36829">
                <a:moveTo>
                  <a:pt x="0" y="36829"/>
                </a:moveTo>
                <a:lnTo>
                  <a:pt x="0" y="0"/>
                </a:lnTo>
                <a:lnTo>
                  <a:pt x="889" y="0"/>
                </a:lnTo>
                <a:lnTo>
                  <a:pt x="889" y="64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89" name="object 20489"/>
          <p:cNvSpPr/>
          <p:nvPr/>
        </p:nvSpPr>
        <p:spPr>
          <a:xfrm>
            <a:off x="5473077" y="47163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90" name="object 20490"/>
          <p:cNvSpPr/>
          <p:nvPr/>
        </p:nvSpPr>
        <p:spPr>
          <a:xfrm>
            <a:off x="5473839" y="4752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91" name="object 20491"/>
          <p:cNvSpPr/>
          <p:nvPr/>
        </p:nvSpPr>
        <p:spPr>
          <a:xfrm>
            <a:off x="5474220" y="4743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92" name="object 20492"/>
          <p:cNvSpPr/>
          <p:nvPr/>
        </p:nvSpPr>
        <p:spPr>
          <a:xfrm>
            <a:off x="5473839" y="4724272"/>
            <a:ext cx="635" cy="28575"/>
          </a:xfrm>
          <a:custGeom>
            <a:avLst/>
            <a:gdLst/>
            <a:ahLst/>
            <a:cxnLst/>
            <a:rect l="l" t="t" r="r" b="b"/>
            <a:pathLst>
              <a:path w="635" h="28575">
                <a:moveTo>
                  <a:pt x="0" y="28448"/>
                </a:moveTo>
                <a:lnTo>
                  <a:pt x="0" y="0"/>
                </a:lnTo>
                <a:lnTo>
                  <a:pt x="381" y="0"/>
                </a:lnTo>
                <a:lnTo>
                  <a:pt x="381" y="189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93" name="object 20493"/>
          <p:cNvSpPr/>
          <p:nvPr/>
        </p:nvSpPr>
        <p:spPr>
          <a:xfrm>
            <a:off x="5473585" y="47090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94" name="object 20494"/>
          <p:cNvSpPr/>
          <p:nvPr/>
        </p:nvSpPr>
        <p:spPr>
          <a:xfrm>
            <a:off x="5473458" y="4684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95" name="object 20495"/>
          <p:cNvSpPr/>
          <p:nvPr/>
        </p:nvSpPr>
        <p:spPr>
          <a:xfrm>
            <a:off x="5473077" y="4673219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253" y="-4762"/>
                </a:moveTo>
                <a:lnTo>
                  <a:pt x="253" y="4794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96" name="object 20496"/>
          <p:cNvSpPr/>
          <p:nvPr/>
        </p:nvSpPr>
        <p:spPr>
          <a:xfrm>
            <a:off x="5472823" y="4672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97" name="object 20497"/>
          <p:cNvSpPr/>
          <p:nvPr/>
        </p:nvSpPr>
        <p:spPr>
          <a:xfrm>
            <a:off x="5472696" y="4650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98" name="object 20498"/>
          <p:cNvSpPr/>
          <p:nvPr/>
        </p:nvSpPr>
        <p:spPr>
          <a:xfrm>
            <a:off x="5472442" y="4643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99" name="object 20499"/>
          <p:cNvSpPr/>
          <p:nvPr/>
        </p:nvSpPr>
        <p:spPr>
          <a:xfrm>
            <a:off x="5470918" y="4620640"/>
            <a:ext cx="1905" cy="38735"/>
          </a:xfrm>
          <a:custGeom>
            <a:avLst/>
            <a:gdLst/>
            <a:ahLst/>
            <a:cxnLst/>
            <a:rect l="l" t="t" r="r" b="b"/>
            <a:pathLst>
              <a:path w="1904" h="38735">
                <a:moveTo>
                  <a:pt x="0" y="38480"/>
                </a:moveTo>
                <a:lnTo>
                  <a:pt x="0" y="0"/>
                </a:lnTo>
                <a:lnTo>
                  <a:pt x="1778" y="0"/>
                </a:lnTo>
                <a:lnTo>
                  <a:pt x="1778" y="229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00" name="object 20500"/>
          <p:cNvSpPr/>
          <p:nvPr/>
        </p:nvSpPr>
        <p:spPr>
          <a:xfrm>
            <a:off x="5470029" y="4592828"/>
            <a:ext cx="1905" cy="74930"/>
          </a:xfrm>
          <a:custGeom>
            <a:avLst/>
            <a:gdLst/>
            <a:ahLst/>
            <a:cxnLst/>
            <a:rect l="l" t="t" r="r" b="b"/>
            <a:pathLst>
              <a:path w="1904" h="74929">
                <a:moveTo>
                  <a:pt x="0" y="74929"/>
                </a:moveTo>
                <a:lnTo>
                  <a:pt x="0" y="0"/>
                </a:lnTo>
                <a:lnTo>
                  <a:pt x="1778" y="0"/>
                </a:lnTo>
                <a:lnTo>
                  <a:pt x="1778" y="278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01" name="object 20501"/>
          <p:cNvSpPr/>
          <p:nvPr/>
        </p:nvSpPr>
        <p:spPr>
          <a:xfrm>
            <a:off x="5469775" y="456247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303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02" name="object 20502"/>
          <p:cNvSpPr/>
          <p:nvPr/>
        </p:nvSpPr>
        <p:spPr>
          <a:xfrm>
            <a:off x="5469648" y="455599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03" name="object 20503"/>
          <p:cNvSpPr/>
          <p:nvPr/>
        </p:nvSpPr>
        <p:spPr>
          <a:xfrm>
            <a:off x="5469140" y="4544948"/>
            <a:ext cx="1270" cy="24130"/>
          </a:xfrm>
          <a:custGeom>
            <a:avLst/>
            <a:gdLst/>
            <a:ahLst/>
            <a:cxnLst/>
            <a:rect l="l" t="t" r="r" b="b"/>
            <a:pathLst>
              <a:path w="1270" h="24129">
                <a:moveTo>
                  <a:pt x="0" y="23749"/>
                </a:moveTo>
                <a:lnTo>
                  <a:pt x="0" y="0"/>
                </a:lnTo>
                <a:lnTo>
                  <a:pt x="889" y="0"/>
                </a:lnTo>
                <a:lnTo>
                  <a:pt x="889" y="110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04" name="object 20504"/>
          <p:cNvSpPr/>
          <p:nvPr/>
        </p:nvSpPr>
        <p:spPr>
          <a:xfrm>
            <a:off x="5475871" y="46644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05" name="object 20505"/>
          <p:cNvSpPr/>
          <p:nvPr/>
        </p:nvSpPr>
        <p:spPr>
          <a:xfrm>
            <a:off x="5475744" y="46407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06" name="object 20506"/>
          <p:cNvSpPr/>
          <p:nvPr/>
        </p:nvSpPr>
        <p:spPr>
          <a:xfrm>
            <a:off x="5475490" y="46117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07" name="object 20507"/>
          <p:cNvSpPr/>
          <p:nvPr/>
        </p:nvSpPr>
        <p:spPr>
          <a:xfrm>
            <a:off x="5475363" y="45798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08" name="object 20508"/>
          <p:cNvSpPr/>
          <p:nvPr/>
        </p:nvSpPr>
        <p:spPr>
          <a:xfrm>
            <a:off x="5475109" y="45552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09" name="object 20509"/>
          <p:cNvSpPr/>
          <p:nvPr/>
        </p:nvSpPr>
        <p:spPr>
          <a:xfrm>
            <a:off x="5474982" y="45478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10" name="object 20510"/>
          <p:cNvSpPr/>
          <p:nvPr/>
        </p:nvSpPr>
        <p:spPr>
          <a:xfrm>
            <a:off x="5474728" y="4522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11" name="object 20511"/>
          <p:cNvSpPr/>
          <p:nvPr/>
        </p:nvSpPr>
        <p:spPr>
          <a:xfrm>
            <a:off x="5474601" y="4508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12" name="object 20512"/>
          <p:cNvSpPr/>
          <p:nvPr/>
        </p:nvSpPr>
        <p:spPr>
          <a:xfrm>
            <a:off x="5469521" y="4488941"/>
            <a:ext cx="5715" cy="56515"/>
          </a:xfrm>
          <a:custGeom>
            <a:avLst/>
            <a:gdLst/>
            <a:ahLst/>
            <a:cxnLst/>
            <a:rect l="l" t="t" r="r" b="b"/>
            <a:pathLst>
              <a:path w="5714" h="56514">
                <a:moveTo>
                  <a:pt x="0" y="56007"/>
                </a:moveTo>
                <a:lnTo>
                  <a:pt x="0" y="0"/>
                </a:lnTo>
                <a:lnTo>
                  <a:pt x="5207" y="0"/>
                </a:lnTo>
                <a:lnTo>
                  <a:pt x="5207" y="193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13" name="object 20513"/>
          <p:cNvSpPr/>
          <p:nvPr/>
        </p:nvSpPr>
        <p:spPr>
          <a:xfrm>
            <a:off x="5468378" y="4460240"/>
            <a:ext cx="3810" cy="67310"/>
          </a:xfrm>
          <a:custGeom>
            <a:avLst/>
            <a:gdLst/>
            <a:ahLst/>
            <a:cxnLst/>
            <a:rect l="l" t="t" r="r" b="b"/>
            <a:pathLst>
              <a:path w="3810" h="67310">
                <a:moveTo>
                  <a:pt x="0" y="67310"/>
                </a:moveTo>
                <a:lnTo>
                  <a:pt x="0" y="0"/>
                </a:lnTo>
                <a:lnTo>
                  <a:pt x="3810" y="0"/>
                </a:lnTo>
                <a:lnTo>
                  <a:pt x="3810" y="287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14" name="object 20514"/>
          <p:cNvSpPr/>
          <p:nvPr/>
        </p:nvSpPr>
        <p:spPr>
          <a:xfrm>
            <a:off x="5468124" y="4417314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429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15" name="object 20515"/>
          <p:cNvSpPr/>
          <p:nvPr/>
        </p:nvSpPr>
        <p:spPr>
          <a:xfrm>
            <a:off x="5466600" y="4400677"/>
            <a:ext cx="2540" cy="55244"/>
          </a:xfrm>
          <a:custGeom>
            <a:avLst/>
            <a:gdLst/>
            <a:ahLst/>
            <a:cxnLst/>
            <a:rect l="l" t="t" r="r" b="b"/>
            <a:pathLst>
              <a:path w="2539" h="55245">
                <a:moveTo>
                  <a:pt x="0" y="55117"/>
                </a:moveTo>
                <a:lnTo>
                  <a:pt x="0" y="0"/>
                </a:lnTo>
                <a:lnTo>
                  <a:pt x="2540" y="0"/>
                </a:lnTo>
                <a:lnTo>
                  <a:pt x="2540" y="166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16" name="object 20516"/>
          <p:cNvSpPr/>
          <p:nvPr/>
        </p:nvSpPr>
        <p:spPr>
          <a:xfrm>
            <a:off x="5477014" y="45214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17" name="object 20517"/>
          <p:cNvSpPr/>
          <p:nvPr/>
        </p:nvSpPr>
        <p:spPr>
          <a:xfrm>
            <a:off x="5478411" y="47910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18" name="object 20518"/>
          <p:cNvSpPr/>
          <p:nvPr/>
        </p:nvSpPr>
        <p:spPr>
          <a:xfrm>
            <a:off x="5478919" y="48073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19" name="object 20519"/>
          <p:cNvSpPr/>
          <p:nvPr/>
        </p:nvSpPr>
        <p:spPr>
          <a:xfrm>
            <a:off x="5478792" y="47435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20" name="object 20520"/>
          <p:cNvSpPr/>
          <p:nvPr/>
        </p:nvSpPr>
        <p:spPr>
          <a:xfrm>
            <a:off x="5478411" y="4727066"/>
            <a:ext cx="635" cy="64135"/>
          </a:xfrm>
          <a:custGeom>
            <a:avLst/>
            <a:gdLst/>
            <a:ahLst/>
            <a:cxnLst/>
            <a:rect l="l" t="t" r="r" b="b"/>
            <a:pathLst>
              <a:path w="635" h="64135">
                <a:moveTo>
                  <a:pt x="253" y="-4762"/>
                </a:moveTo>
                <a:lnTo>
                  <a:pt x="253" y="6877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21" name="object 20521"/>
          <p:cNvSpPr/>
          <p:nvPr/>
        </p:nvSpPr>
        <p:spPr>
          <a:xfrm>
            <a:off x="5478157" y="46946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22" name="object 20522"/>
          <p:cNvSpPr/>
          <p:nvPr/>
        </p:nvSpPr>
        <p:spPr>
          <a:xfrm>
            <a:off x="5480062" y="48541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23" name="object 20523"/>
          <p:cNvSpPr/>
          <p:nvPr/>
        </p:nvSpPr>
        <p:spPr>
          <a:xfrm>
            <a:off x="5480697" y="48215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24" name="object 20524"/>
          <p:cNvSpPr/>
          <p:nvPr/>
        </p:nvSpPr>
        <p:spPr>
          <a:xfrm>
            <a:off x="5480443" y="48179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25" name="object 20525"/>
          <p:cNvSpPr/>
          <p:nvPr/>
        </p:nvSpPr>
        <p:spPr>
          <a:xfrm>
            <a:off x="5480189" y="4806696"/>
            <a:ext cx="635" cy="47625"/>
          </a:xfrm>
          <a:custGeom>
            <a:avLst/>
            <a:gdLst/>
            <a:ahLst/>
            <a:cxnLst/>
            <a:rect l="l" t="t" r="r" b="b"/>
            <a:pathLst>
              <a:path w="635" h="47625">
                <a:moveTo>
                  <a:pt x="190" y="-4762"/>
                </a:moveTo>
                <a:lnTo>
                  <a:pt x="190" y="5226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26" name="object 20526"/>
          <p:cNvSpPr/>
          <p:nvPr/>
        </p:nvSpPr>
        <p:spPr>
          <a:xfrm>
            <a:off x="5481078" y="48219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27" name="object 20527"/>
          <p:cNvSpPr/>
          <p:nvPr/>
        </p:nvSpPr>
        <p:spPr>
          <a:xfrm>
            <a:off x="5481459" y="48192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28" name="object 20528"/>
          <p:cNvSpPr/>
          <p:nvPr/>
        </p:nvSpPr>
        <p:spPr>
          <a:xfrm>
            <a:off x="5481078" y="4805426"/>
            <a:ext cx="635" cy="16510"/>
          </a:xfrm>
          <a:custGeom>
            <a:avLst/>
            <a:gdLst/>
            <a:ahLst/>
            <a:cxnLst/>
            <a:rect l="l" t="t" r="r" b="b"/>
            <a:pathLst>
              <a:path w="635" h="16510">
                <a:moveTo>
                  <a:pt x="0" y="16510"/>
                </a:moveTo>
                <a:lnTo>
                  <a:pt x="0" y="0"/>
                </a:lnTo>
                <a:lnTo>
                  <a:pt x="381" y="0"/>
                </a:lnTo>
                <a:lnTo>
                  <a:pt x="381" y="138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29" name="object 20529"/>
          <p:cNvSpPr/>
          <p:nvPr/>
        </p:nvSpPr>
        <p:spPr>
          <a:xfrm>
            <a:off x="5481967" y="48248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30" name="object 20530"/>
          <p:cNvSpPr/>
          <p:nvPr/>
        </p:nvSpPr>
        <p:spPr>
          <a:xfrm>
            <a:off x="5481840" y="47945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31" name="object 20531"/>
          <p:cNvSpPr/>
          <p:nvPr/>
        </p:nvSpPr>
        <p:spPr>
          <a:xfrm>
            <a:off x="5481332" y="4782820"/>
            <a:ext cx="635" cy="22860"/>
          </a:xfrm>
          <a:custGeom>
            <a:avLst/>
            <a:gdLst/>
            <a:ahLst/>
            <a:cxnLst/>
            <a:rect l="l" t="t" r="r" b="b"/>
            <a:pathLst>
              <a:path w="635" h="22860">
                <a:moveTo>
                  <a:pt x="0" y="22605"/>
                </a:moveTo>
                <a:lnTo>
                  <a:pt x="0" y="0"/>
                </a:lnTo>
                <a:lnTo>
                  <a:pt x="635" y="0"/>
                </a:lnTo>
                <a:lnTo>
                  <a:pt x="635" y="116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32" name="object 20532"/>
          <p:cNvSpPr/>
          <p:nvPr/>
        </p:nvSpPr>
        <p:spPr>
          <a:xfrm>
            <a:off x="5480443" y="4770120"/>
            <a:ext cx="1270" cy="36830"/>
          </a:xfrm>
          <a:custGeom>
            <a:avLst/>
            <a:gdLst/>
            <a:ahLst/>
            <a:cxnLst/>
            <a:rect l="l" t="t" r="r" b="b"/>
            <a:pathLst>
              <a:path w="1270" h="36829">
                <a:moveTo>
                  <a:pt x="0" y="36575"/>
                </a:moveTo>
                <a:lnTo>
                  <a:pt x="0" y="0"/>
                </a:lnTo>
                <a:lnTo>
                  <a:pt x="1143" y="0"/>
                </a:lnTo>
                <a:lnTo>
                  <a:pt x="1143" y="1269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33" name="object 20533"/>
          <p:cNvSpPr/>
          <p:nvPr/>
        </p:nvSpPr>
        <p:spPr>
          <a:xfrm>
            <a:off x="5482348" y="48008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34" name="object 20534"/>
          <p:cNvSpPr/>
          <p:nvPr/>
        </p:nvSpPr>
        <p:spPr>
          <a:xfrm>
            <a:off x="5482983" y="4832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35" name="object 20535"/>
          <p:cNvSpPr/>
          <p:nvPr/>
        </p:nvSpPr>
        <p:spPr>
          <a:xfrm>
            <a:off x="5483491" y="48635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36" name="object 20536"/>
          <p:cNvSpPr/>
          <p:nvPr/>
        </p:nvSpPr>
        <p:spPr>
          <a:xfrm>
            <a:off x="5483364" y="48219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37" name="object 20537"/>
          <p:cNvSpPr/>
          <p:nvPr/>
        </p:nvSpPr>
        <p:spPr>
          <a:xfrm>
            <a:off x="5482983" y="4788789"/>
            <a:ext cx="635" cy="43815"/>
          </a:xfrm>
          <a:custGeom>
            <a:avLst/>
            <a:gdLst/>
            <a:ahLst/>
            <a:cxnLst/>
            <a:rect l="l" t="t" r="r" b="b"/>
            <a:pathLst>
              <a:path w="635" h="43814">
                <a:moveTo>
                  <a:pt x="253" y="-4762"/>
                </a:moveTo>
                <a:lnTo>
                  <a:pt x="253" y="4806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38" name="object 20538"/>
          <p:cNvSpPr/>
          <p:nvPr/>
        </p:nvSpPr>
        <p:spPr>
          <a:xfrm>
            <a:off x="5482729" y="47598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39" name="object 20539"/>
          <p:cNvSpPr/>
          <p:nvPr/>
        </p:nvSpPr>
        <p:spPr>
          <a:xfrm>
            <a:off x="5482475" y="4752594"/>
            <a:ext cx="635" cy="48260"/>
          </a:xfrm>
          <a:custGeom>
            <a:avLst/>
            <a:gdLst/>
            <a:ahLst/>
            <a:cxnLst/>
            <a:rect l="l" t="t" r="r" b="b"/>
            <a:pathLst>
              <a:path w="635" h="48260">
                <a:moveTo>
                  <a:pt x="254" y="-4762"/>
                </a:moveTo>
                <a:lnTo>
                  <a:pt x="254" y="5302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40" name="object 20540"/>
          <p:cNvSpPr/>
          <p:nvPr/>
        </p:nvSpPr>
        <p:spPr>
          <a:xfrm>
            <a:off x="5480951" y="4739259"/>
            <a:ext cx="1905" cy="31115"/>
          </a:xfrm>
          <a:custGeom>
            <a:avLst/>
            <a:gdLst/>
            <a:ahLst/>
            <a:cxnLst/>
            <a:rect l="l" t="t" r="r" b="b"/>
            <a:pathLst>
              <a:path w="1904" h="31114">
                <a:moveTo>
                  <a:pt x="0" y="30861"/>
                </a:moveTo>
                <a:lnTo>
                  <a:pt x="0" y="0"/>
                </a:lnTo>
                <a:lnTo>
                  <a:pt x="1778" y="0"/>
                </a:lnTo>
                <a:lnTo>
                  <a:pt x="1778" y="133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41" name="object 20541"/>
          <p:cNvSpPr/>
          <p:nvPr/>
        </p:nvSpPr>
        <p:spPr>
          <a:xfrm>
            <a:off x="5479935" y="470687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323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42" name="object 20542"/>
          <p:cNvSpPr/>
          <p:nvPr/>
        </p:nvSpPr>
        <p:spPr>
          <a:xfrm>
            <a:off x="5479681" y="469506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118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43" name="object 20543"/>
          <p:cNvSpPr/>
          <p:nvPr/>
        </p:nvSpPr>
        <p:spPr>
          <a:xfrm>
            <a:off x="5479554" y="4685538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44" name="object 20544"/>
          <p:cNvSpPr/>
          <p:nvPr/>
        </p:nvSpPr>
        <p:spPr>
          <a:xfrm>
            <a:off x="5479300" y="46617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45" name="object 20545"/>
          <p:cNvSpPr/>
          <p:nvPr/>
        </p:nvSpPr>
        <p:spPr>
          <a:xfrm>
            <a:off x="5478411" y="4656709"/>
            <a:ext cx="1270" cy="38100"/>
          </a:xfrm>
          <a:custGeom>
            <a:avLst/>
            <a:gdLst/>
            <a:ahLst/>
            <a:cxnLst/>
            <a:rect l="l" t="t" r="r" b="b"/>
            <a:pathLst>
              <a:path w="1270" h="38100">
                <a:moveTo>
                  <a:pt x="0" y="37973"/>
                </a:moveTo>
                <a:lnTo>
                  <a:pt x="0" y="0"/>
                </a:lnTo>
                <a:lnTo>
                  <a:pt x="1143" y="0"/>
                </a:lnTo>
                <a:lnTo>
                  <a:pt x="1143" y="5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46" name="object 20546"/>
          <p:cNvSpPr/>
          <p:nvPr/>
        </p:nvSpPr>
        <p:spPr>
          <a:xfrm>
            <a:off x="5478030" y="462280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47" name="object 20547"/>
          <p:cNvSpPr/>
          <p:nvPr/>
        </p:nvSpPr>
        <p:spPr>
          <a:xfrm>
            <a:off x="5477776" y="459409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48" name="object 20548"/>
          <p:cNvSpPr/>
          <p:nvPr/>
        </p:nvSpPr>
        <p:spPr>
          <a:xfrm>
            <a:off x="5477649" y="4561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49" name="object 20549"/>
          <p:cNvSpPr/>
          <p:nvPr/>
        </p:nvSpPr>
        <p:spPr>
          <a:xfrm>
            <a:off x="5477395" y="45112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50" name="object 20550"/>
          <p:cNvSpPr/>
          <p:nvPr/>
        </p:nvSpPr>
        <p:spPr>
          <a:xfrm>
            <a:off x="5477141" y="4490592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0861"/>
                </a:moveTo>
                <a:lnTo>
                  <a:pt x="0" y="0"/>
                </a:lnTo>
                <a:lnTo>
                  <a:pt x="508" y="0"/>
                </a:lnTo>
                <a:lnTo>
                  <a:pt x="508" y="207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51" name="object 20551"/>
          <p:cNvSpPr/>
          <p:nvPr/>
        </p:nvSpPr>
        <p:spPr>
          <a:xfrm>
            <a:off x="5476887" y="44612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52" name="object 20552"/>
          <p:cNvSpPr/>
          <p:nvPr/>
        </p:nvSpPr>
        <p:spPr>
          <a:xfrm>
            <a:off x="5476633" y="445681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53" name="object 20553"/>
          <p:cNvSpPr/>
          <p:nvPr/>
        </p:nvSpPr>
        <p:spPr>
          <a:xfrm>
            <a:off x="5476506" y="4416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54" name="object 20554"/>
          <p:cNvSpPr/>
          <p:nvPr/>
        </p:nvSpPr>
        <p:spPr>
          <a:xfrm>
            <a:off x="5476252" y="43795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55" name="object 20555"/>
          <p:cNvSpPr/>
          <p:nvPr/>
        </p:nvSpPr>
        <p:spPr>
          <a:xfrm>
            <a:off x="5467870" y="4365371"/>
            <a:ext cx="8890" cy="35560"/>
          </a:xfrm>
          <a:custGeom>
            <a:avLst/>
            <a:gdLst/>
            <a:ahLst/>
            <a:cxnLst/>
            <a:rect l="l" t="t" r="r" b="b"/>
            <a:pathLst>
              <a:path w="8889" h="35560">
                <a:moveTo>
                  <a:pt x="0" y="35305"/>
                </a:moveTo>
                <a:lnTo>
                  <a:pt x="0" y="0"/>
                </a:lnTo>
                <a:lnTo>
                  <a:pt x="8636" y="0"/>
                </a:lnTo>
                <a:lnTo>
                  <a:pt x="8636" y="14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56" name="object 20556"/>
          <p:cNvSpPr/>
          <p:nvPr/>
        </p:nvSpPr>
        <p:spPr>
          <a:xfrm>
            <a:off x="5465838" y="4289171"/>
            <a:ext cx="6350" cy="100965"/>
          </a:xfrm>
          <a:custGeom>
            <a:avLst/>
            <a:gdLst/>
            <a:ahLst/>
            <a:cxnLst/>
            <a:rect l="l" t="t" r="r" b="b"/>
            <a:pathLst>
              <a:path w="6350" h="100964">
                <a:moveTo>
                  <a:pt x="0" y="100457"/>
                </a:moveTo>
                <a:lnTo>
                  <a:pt x="0" y="0"/>
                </a:lnTo>
                <a:lnTo>
                  <a:pt x="6350" y="0"/>
                </a:lnTo>
                <a:lnTo>
                  <a:pt x="6350" y="762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57" name="object 20557"/>
          <p:cNvSpPr/>
          <p:nvPr/>
        </p:nvSpPr>
        <p:spPr>
          <a:xfrm>
            <a:off x="5465584" y="4283202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429" y="0"/>
                </a:lnTo>
                <a:lnTo>
                  <a:pt x="3429" y="59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58" name="object 20558"/>
          <p:cNvSpPr/>
          <p:nvPr/>
        </p:nvSpPr>
        <p:spPr>
          <a:xfrm>
            <a:off x="5464949" y="4261992"/>
            <a:ext cx="2540" cy="69215"/>
          </a:xfrm>
          <a:custGeom>
            <a:avLst/>
            <a:gdLst/>
            <a:ahLst/>
            <a:cxnLst/>
            <a:rect l="l" t="t" r="r" b="b"/>
            <a:pathLst>
              <a:path w="2539" h="69214">
                <a:moveTo>
                  <a:pt x="0" y="68707"/>
                </a:moveTo>
                <a:lnTo>
                  <a:pt x="0" y="0"/>
                </a:lnTo>
                <a:lnTo>
                  <a:pt x="2286" y="0"/>
                </a:lnTo>
                <a:lnTo>
                  <a:pt x="2286" y="212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59" name="object 20559"/>
          <p:cNvSpPr/>
          <p:nvPr/>
        </p:nvSpPr>
        <p:spPr>
          <a:xfrm>
            <a:off x="5464568" y="4227957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524" y="0"/>
                </a:lnTo>
                <a:lnTo>
                  <a:pt x="1524" y="340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60" name="object 20560"/>
          <p:cNvSpPr/>
          <p:nvPr/>
        </p:nvSpPr>
        <p:spPr>
          <a:xfrm>
            <a:off x="5464441" y="4202938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61" name="object 20561"/>
          <p:cNvSpPr/>
          <p:nvPr/>
        </p:nvSpPr>
        <p:spPr>
          <a:xfrm>
            <a:off x="5464187" y="4055745"/>
            <a:ext cx="1270" cy="147320"/>
          </a:xfrm>
          <a:custGeom>
            <a:avLst/>
            <a:gdLst/>
            <a:ahLst/>
            <a:cxnLst/>
            <a:rect l="l" t="t" r="r" b="b"/>
            <a:pathLst>
              <a:path w="1270" h="147320">
                <a:moveTo>
                  <a:pt x="380" y="-4762"/>
                </a:moveTo>
                <a:lnTo>
                  <a:pt x="380" y="15195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62" name="object 20562"/>
          <p:cNvSpPr/>
          <p:nvPr/>
        </p:nvSpPr>
        <p:spPr>
          <a:xfrm>
            <a:off x="5462536" y="4031741"/>
            <a:ext cx="2540" cy="65405"/>
          </a:xfrm>
          <a:custGeom>
            <a:avLst/>
            <a:gdLst/>
            <a:ahLst/>
            <a:cxnLst/>
            <a:rect l="l" t="t" r="r" b="b"/>
            <a:pathLst>
              <a:path w="2539" h="65404">
                <a:moveTo>
                  <a:pt x="0" y="64897"/>
                </a:moveTo>
                <a:lnTo>
                  <a:pt x="0" y="0"/>
                </a:lnTo>
                <a:lnTo>
                  <a:pt x="2032" y="0"/>
                </a:lnTo>
                <a:lnTo>
                  <a:pt x="2032" y="240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63" name="object 20563"/>
          <p:cNvSpPr/>
          <p:nvPr/>
        </p:nvSpPr>
        <p:spPr>
          <a:xfrm>
            <a:off x="5460758" y="3957192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6"/>
                </a:moveTo>
                <a:lnTo>
                  <a:pt x="0" y="0"/>
                </a:lnTo>
                <a:lnTo>
                  <a:pt x="2794" y="0"/>
                </a:lnTo>
                <a:lnTo>
                  <a:pt x="2794" y="745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64" name="object 20564"/>
          <p:cNvSpPr/>
          <p:nvPr/>
        </p:nvSpPr>
        <p:spPr>
          <a:xfrm>
            <a:off x="5460504" y="3948810"/>
            <a:ext cx="1905" cy="64769"/>
          </a:xfrm>
          <a:custGeom>
            <a:avLst/>
            <a:gdLst/>
            <a:ahLst/>
            <a:cxnLst/>
            <a:rect l="l" t="t" r="r" b="b"/>
            <a:pathLst>
              <a:path w="1904" h="64770">
                <a:moveTo>
                  <a:pt x="0" y="64516"/>
                </a:moveTo>
                <a:lnTo>
                  <a:pt x="0" y="0"/>
                </a:lnTo>
                <a:lnTo>
                  <a:pt x="1651" y="0"/>
                </a:lnTo>
                <a:lnTo>
                  <a:pt x="1651" y="83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65" name="object 20565"/>
          <p:cNvSpPr/>
          <p:nvPr/>
        </p:nvSpPr>
        <p:spPr>
          <a:xfrm>
            <a:off x="5128018" y="3915028"/>
            <a:ext cx="333375" cy="43180"/>
          </a:xfrm>
          <a:custGeom>
            <a:avLst/>
            <a:gdLst/>
            <a:ahLst/>
            <a:cxnLst/>
            <a:rect l="l" t="t" r="r" b="b"/>
            <a:pathLst>
              <a:path w="333375" h="43179">
                <a:moveTo>
                  <a:pt x="0" y="42799"/>
                </a:moveTo>
                <a:lnTo>
                  <a:pt x="0" y="0"/>
                </a:lnTo>
                <a:lnTo>
                  <a:pt x="333375" y="0"/>
                </a:lnTo>
                <a:lnTo>
                  <a:pt x="333375" y="337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66" name="object 20566"/>
          <p:cNvSpPr/>
          <p:nvPr/>
        </p:nvSpPr>
        <p:spPr>
          <a:xfrm>
            <a:off x="5122684" y="3877945"/>
            <a:ext cx="172085" cy="100965"/>
          </a:xfrm>
          <a:custGeom>
            <a:avLst/>
            <a:gdLst/>
            <a:ahLst/>
            <a:cxnLst/>
            <a:rect l="l" t="t" r="r" b="b"/>
            <a:pathLst>
              <a:path w="172085" h="100964">
                <a:moveTo>
                  <a:pt x="0" y="100456"/>
                </a:moveTo>
                <a:lnTo>
                  <a:pt x="0" y="0"/>
                </a:lnTo>
                <a:lnTo>
                  <a:pt x="172085" y="0"/>
                </a:lnTo>
                <a:lnTo>
                  <a:pt x="172085" y="370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67" name="object 20567"/>
          <p:cNvSpPr/>
          <p:nvPr/>
        </p:nvSpPr>
        <p:spPr>
          <a:xfrm>
            <a:off x="5122557" y="3857497"/>
            <a:ext cx="86360" cy="100965"/>
          </a:xfrm>
          <a:custGeom>
            <a:avLst/>
            <a:gdLst/>
            <a:ahLst/>
            <a:cxnLst/>
            <a:rect l="l" t="t" r="r" b="b"/>
            <a:pathLst>
              <a:path w="86360" h="100964">
                <a:moveTo>
                  <a:pt x="0" y="100456"/>
                </a:moveTo>
                <a:lnTo>
                  <a:pt x="0" y="0"/>
                </a:lnTo>
                <a:lnTo>
                  <a:pt x="86106" y="0"/>
                </a:lnTo>
                <a:lnTo>
                  <a:pt x="86106" y="204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68" name="object 20568"/>
          <p:cNvSpPr/>
          <p:nvPr/>
        </p:nvSpPr>
        <p:spPr>
          <a:xfrm>
            <a:off x="5121795" y="3826002"/>
            <a:ext cx="43815" cy="184785"/>
          </a:xfrm>
          <a:custGeom>
            <a:avLst/>
            <a:gdLst/>
            <a:ahLst/>
            <a:cxnLst/>
            <a:rect l="l" t="t" r="r" b="b"/>
            <a:pathLst>
              <a:path w="43814" h="184785">
                <a:moveTo>
                  <a:pt x="0" y="184403"/>
                </a:moveTo>
                <a:lnTo>
                  <a:pt x="0" y="0"/>
                </a:lnTo>
                <a:lnTo>
                  <a:pt x="43815" y="0"/>
                </a:lnTo>
                <a:lnTo>
                  <a:pt x="43815" y="314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69" name="object 20569"/>
          <p:cNvSpPr/>
          <p:nvPr/>
        </p:nvSpPr>
        <p:spPr>
          <a:xfrm>
            <a:off x="5120271" y="3790060"/>
            <a:ext cx="23495" cy="55244"/>
          </a:xfrm>
          <a:custGeom>
            <a:avLst/>
            <a:gdLst/>
            <a:ahLst/>
            <a:cxnLst/>
            <a:rect l="l" t="t" r="r" b="b"/>
            <a:pathLst>
              <a:path w="23495" h="55245">
                <a:moveTo>
                  <a:pt x="0" y="54991"/>
                </a:moveTo>
                <a:lnTo>
                  <a:pt x="0" y="0"/>
                </a:lnTo>
                <a:lnTo>
                  <a:pt x="23495" y="0"/>
                </a:lnTo>
                <a:lnTo>
                  <a:pt x="23495" y="359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70" name="object 20570"/>
          <p:cNvSpPr/>
          <p:nvPr/>
        </p:nvSpPr>
        <p:spPr>
          <a:xfrm>
            <a:off x="5117350" y="3757676"/>
            <a:ext cx="14604" cy="116839"/>
          </a:xfrm>
          <a:custGeom>
            <a:avLst/>
            <a:gdLst/>
            <a:ahLst/>
            <a:cxnLst/>
            <a:rect l="l" t="t" r="r" b="b"/>
            <a:pathLst>
              <a:path w="14604" h="116839">
                <a:moveTo>
                  <a:pt x="0" y="116585"/>
                </a:moveTo>
                <a:lnTo>
                  <a:pt x="0" y="0"/>
                </a:lnTo>
                <a:lnTo>
                  <a:pt x="14604" y="0"/>
                </a:lnTo>
                <a:lnTo>
                  <a:pt x="14604" y="323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71" name="object 20571"/>
          <p:cNvSpPr/>
          <p:nvPr/>
        </p:nvSpPr>
        <p:spPr>
          <a:xfrm>
            <a:off x="5114302" y="3750055"/>
            <a:ext cx="10795" cy="166370"/>
          </a:xfrm>
          <a:custGeom>
            <a:avLst/>
            <a:gdLst/>
            <a:ahLst/>
            <a:cxnLst/>
            <a:rect l="l" t="t" r="r" b="b"/>
            <a:pathLst>
              <a:path w="10795" h="166370">
                <a:moveTo>
                  <a:pt x="0" y="166243"/>
                </a:moveTo>
                <a:lnTo>
                  <a:pt x="0" y="0"/>
                </a:lnTo>
                <a:lnTo>
                  <a:pt x="10414" y="0"/>
                </a:lnTo>
                <a:lnTo>
                  <a:pt x="10414" y="762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72" name="object 20572"/>
          <p:cNvSpPr/>
          <p:nvPr/>
        </p:nvSpPr>
        <p:spPr>
          <a:xfrm>
            <a:off x="5113540" y="3740150"/>
            <a:ext cx="6350" cy="151130"/>
          </a:xfrm>
          <a:custGeom>
            <a:avLst/>
            <a:gdLst/>
            <a:ahLst/>
            <a:cxnLst/>
            <a:rect l="l" t="t" r="r" b="b"/>
            <a:pathLst>
              <a:path w="6350" h="151129">
                <a:moveTo>
                  <a:pt x="0" y="150622"/>
                </a:moveTo>
                <a:lnTo>
                  <a:pt x="0" y="0"/>
                </a:lnTo>
                <a:lnTo>
                  <a:pt x="5969" y="0"/>
                </a:lnTo>
                <a:lnTo>
                  <a:pt x="5969" y="99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73" name="object 20573"/>
          <p:cNvSpPr/>
          <p:nvPr/>
        </p:nvSpPr>
        <p:spPr>
          <a:xfrm>
            <a:off x="5095506" y="3736466"/>
            <a:ext cx="20955" cy="116205"/>
          </a:xfrm>
          <a:custGeom>
            <a:avLst/>
            <a:gdLst/>
            <a:ahLst/>
            <a:cxnLst/>
            <a:rect l="l" t="t" r="r" b="b"/>
            <a:pathLst>
              <a:path w="20954" h="116204">
                <a:moveTo>
                  <a:pt x="0" y="116077"/>
                </a:moveTo>
                <a:lnTo>
                  <a:pt x="0" y="0"/>
                </a:lnTo>
                <a:lnTo>
                  <a:pt x="20955" y="0"/>
                </a:lnTo>
                <a:lnTo>
                  <a:pt x="20955" y="36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74" name="object 20574"/>
          <p:cNvSpPr/>
          <p:nvPr/>
        </p:nvSpPr>
        <p:spPr>
          <a:xfrm>
            <a:off x="5089918" y="3705097"/>
            <a:ext cx="16510" cy="289560"/>
          </a:xfrm>
          <a:custGeom>
            <a:avLst/>
            <a:gdLst/>
            <a:ahLst/>
            <a:cxnLst/>
            <a:rect l="l" t="t" r="r" b="b"/>
            <a:pathLst>
              <a:path w="16510" h="289560">
                <a:moveTo>
                  <a:pt x="0" y="289432"/>
                </a:moveTo>
                <a:lnTo>
                  <a:pt x="0" y="0"/>
                </a:lnTo>
                <a:lnTo>
                  <a:pt x="16129" y="0"/>
                </a:lnTo>
                <a:lnTo>
                  <a:pt x="16129" y="313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75" name="object 20575"/>
          <p:cNvSpPr/>
          <p:nvPr/>
        </p:nvSpPr>
        <p:spPr>
          <a:xfrm>
            <a:off x="5086108" y="3677411"/>
            <a:ext cx="12065" cy="62865"/>
          </a:xfrm>
          <a:custGeom>
            <a:avLst/>
            <a:gdLst/>
            <a:ahLst/>
            <a:cxnLst/>
            <a:rect l="l" t="t" r="r" b="b"/>
            <a:pathLst>
              <a:path w="12064" h="62864">
                <a:moveTo>
                  <a:pt x="0" y="62610"/>
                </a:moveTo>
                <a:lnTo>
                  <a:pt x="0" y="0"/>
                </a:lnTo>
                <a:lnTo>
                  <a:pt x="11811" y="0"/>
                </a:lnTo>
                <a:lnTo>
                  <a:pt x="11811" y="276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76" name="object 20576"/>
          <p:cNvSpPr/>
          <p:nvPr/>
        </p:nvSpPr>
        <p:spPr>
          <a:xfrm>
            <a:off x="5084076" y="3652646"/>
            <a:ext cx="8255" cy="98425"/>
          </a:xfrm>
          <a:custGeom>
            <a:avLst/>
            <a:gdLst/>
            <a:ahLst/>
            <a:cxnLst/>
            <a:rect l="l" t="t" r="r" b="b"/>
            <a:pathLst>
              <a:path w="8254" h="98425">
                <a:moveTo>
                  <a:pt x="0" y="98171"/>
                </a:moveTo>
                <a:lnTo>
                  <a:pt x="0" y="0"/>
                </a:lnTo>
                <a:lnTo>
                  <a:pt x="8001" y="0"/>
                </a:lnTo>
                <a:lnTo>
                  <a:pt x="8001" y="2476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77" name="object 20577"/>
          <p:cNvSpPr/>
          <p:nvPr/>
        </p:nvSpPr>
        <p:spPr>
          <a:xfrm>
            <a:off x="5079758" y="3632580"/>
            <a:ext cx="8890" cy="123189"/>
          </a:xfrm>
          <a:custGeom>
            <a:avLst/>
            <a:gdLst/>
            <a:ahLst/>
            <a:cxnLst/>
            <a:rect l="l" t="t" r="r" b="b"/>
            <a:pathLst>
              <a:path w="8889" h="123189">
                <a:moveTo>
                  <a:pt x="0" y="122808"/>
                </a:moveTo>
                <a:lnTo>
                  <a:pt x="0" y="0"/>
                </a:lnTo>
                <a:lnTo>
                  <a:pt x="8382" y="0"/>
                </a:lnTo>
                <a:lnTo>
                  <a:pt x="8382" y="200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78" name="object 20578"/>
          <p:cNvSpPr/>
          <p:nvPr/>
        </p:nvSpPr>
        <p:spPr>
          <a:xfrm>
            <a:off x="5484253" y="41296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79" name="object 20579"/>
          <p:cNvSpPr/>
          <p:nvPr/>
        </p:nvSpPr>
        <p:spPr>
          <a:xfrm>
            <a:off x="5484126" y="3951096"/>
            <a:ext cx="635" cy="179070"/>
          </a:xfrm>
          <a:custGeom>
            <a:avLst/>
            <a:gdLst/>
            <a:ahLst/>
            <a:cxnLst/>
            <a:rect l="l" t="t" r="r" b="b"/>
            <a:pathLst>
              <a:path w="635" h="179070">
                <a:moveTo>
                  <a:pt x="126" y="-4762"/>
                </a:moveTo>
                <a:lnTo>
                  <a:pt x="126" y="183324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80" name="object 20580"/>
          <p:cNvSpPr/>
          <p:nvPr/>
        </p:nvSpPr>
        <p:spPr>
          <a:xfrm>
            <a:off x="5483872" y="38740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81" name="object 20581"/>
          <p:cNvSpPr/>
          <p:nvPr/>
        </p:nvSpPr>
        <p:spPr>
          <a:xfrm>
            <a:off x="5484634" y="40389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82" name="object 20582"/>
          <p:cNvSpPr/>
          <p:nvPr/>
        </p:nvSpPr>
        <p:spPr>
          <a:xfrm>
            <a:off x="5485396" y="41172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83" name="object 20583"/>
          <p:cNvSpPr/>
          <p:nvPr/>
        </p:nvSpPr>
        <p:spPr>
          <a:xfrm>
            <a:off x="5486158" y="4231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84" name="object 20584"/>
          <p:cNvSpPr/>
          <p:nvPr/>
        </p:nvSpPr>
        <p:spPr>
          <a:xfrm>
            <a:off x="5486539" y="41960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85" name="object 20585"/>
          <p:cNvSpPr/>
          <p:nvPr/>
        </p:nvSpPr>
        <p:spPr>
          <a:xfrm>
            <a:off x="5486285" y="4174997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190" y="-4762"/>
                </a:moveTo>
                <a:lnTo>
                  <a:pt x="190" y="6140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86" name="object 20586"/>
          <p:cNvSpPr/>
          <p:nvPr/>
        </p:nvSpPr>
        <p:spPr>
          <a:xfrm>
            <a:off x="5486031" y="41200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87" name="object 20587"/>
          <p:cNvSpPr/>
          <p:nvPr/>
        </p:nvSpPr>
        <p:spPr>
          <a:xfrm>
            <a:off x="5487301" y="41918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88" name="object 20588"/>
          <p:cNvSpPr/>
          <p:nvPr/>
        </p:nvSpPr>
        <p:spPr>
          <a:xfrm>
            <a:off x="5487174" y="41523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89" name="object 20589"/>
          <p:cNvSpPr/>
          <p:nvPr/>
        </p:nvSpPr>
        <p:spPr>
          <a:xfrm>
            <a:off x="5486920" y="41508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90" name="object 20590"/>
          <p:cNvSpPr/>
          <p:nvPr/>
        </p:nvSpPr>
        <p:spPr>
          <a:xfrm>
            <a:off x="5487936" y="41771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91" name="object 20591"/>
          <p:cNvSpPr/>
          <p:nvPr/>
        </p:nvSpPr>
        <p:spPr>
          <a:xfrm>
            <a:off x="5487682" y="41144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92" name="object 20592"/>
          <p:cNvSpPr/>
          <p:nvPr/>
        </p:nvSpPr>
        <p:spPr>
          <a:xfrm>
            <a:off x="5487047" y="4086986"/>
            <a:ext cx="1270" cy="64135"/>
          </a:xfrm>
          <a:custGeom>
            <a:avLst/>
            <a:gdLst/>
            <a:ahLst/>
            <a:cxnLst/>
            <a:rect l="l" t="t" r="r" b="b"/>
            <a:pathLst>
              <a:path w="1270" h="64135">
                <a:moveTo>
                  <a:pt x="0" y="63880"/>
                </a:moveTo>
                <a:lnTo>
                  <a:pt x="0" y="0"/>
                </a:lnTo>
                <a:lnTo>
                  <a:pt x="762" y="0"/>
                </a:lnTo>
                <a:lnTo>
                  <a:pt x="762" y="274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93" name="object 20593"/>
          <p:cNvSpPr/>
          <p:nvPr/>
        </p:nvSpPr>
        <p:spPr>
          <a:xfrm>
            <a:off x="5486285" y="4070350"/>
            <a:ext cx="1270" cy="50165"/>
          </a:xfrm>
          <a:custGeom>
            <a:avLst/>
            <a:gdLst/>
            <a:ahLst/>
            <a:cxnLst/>
            <a:rect l="l" t="t" r="r" b="b"/>
            <a:pathLst>
              <a:path w="1270" h="50164">
                <a:moveTo>
                  <a:pt x="0" y="49656"/>
                </a:moveTo>
                <a:lnTo>
                  <a:pt x="0" y="0"/>
                </a:lnTo>
                <a:lnTo>
                  <a:pt x="1143" y="0"/>
                </a:lnTo>
                <a:lnTo>
                  <a:pt x="1143" y="1663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94" name="object 20594"/>
          <p:cNvSpPr/>
          <p:nvPr/>
        </p:nvSpPr>
        <p:spPr>
          <a:xfrm>
            <a:off x="5485777" y="4002913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507" y="-4762"/>
                </a:moveTo>
                <a:lnTo>
                  <a:pt x="507" y="105092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95" name="object 20595"/>
          <p:cNvSpPr/>
          <p:nvPr/>
        </p:nvSpPr>
        <p:spPr>
          <a:xfrm>
            <a:off x="5485523" y="3995420"/>
            <a:ext cx="1270" cy="121920"/>
          </a:xfrm>
          <a:custGeom>
            <a:avLst/>
            <a:gdLst/>
            <a:ahLst/>
            <a:cxnLst/>
            <a:rect l="l" t="t" r="r" b="b"/>
            <a:pathLst>
              <a:path w="1270" h="121920">
                <a:moveTo>
                  <a:pt x="381" y="-4762"/>
                </a:moveTo>
                <a:lnTo>
                  <a:pt x="381" y="12655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96" name="object 20596"/>
          <p:cNvSpPr/>
          <p:nvPr/>
        </p:nvSpPr>
        <p:spPr>
          <a:xfrm>
            <a:off x="5485269" y="3890898"/>
            <a:ext cx="635" cy="104775"/>
          </a:xfrm>
          <a:custGeom>
            <a:avLst/>
            <a:gdLst/>
            <a:ahLst/>
            <a:cxnLst/>
            <a:rect l="l" t="t" r="r" b="b"/>
            <a:pathLst>
              <a:path w="635" h="104775">
                <a:moveTo>
                  <a:pt x="317" y="-4762"/>
                </a:moveTo>
                <a:lnTo>
                  <a:pt x="317" y="109283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97" name="object 20597"/>
          <p:cNvSpPr/>
          <p:nvPr/>
        </p:nvSpPr>
        <p:spPr>
          <a:xfrm>
            <a:off x="5485015" y="38229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98" name="object 20598"/>
          <p:cNvSpPr/>
          <p:nvPr/>
        </p:nvSpPr>
        <p:spPr>
          <a:xfrm>
            <a:off x="5484761" y="3800094"/>
            <a:ext cx="635" cy="239395"/>
          </a:xfrm>
          <a:custGeom>
            <a:avLst/>
            <a:gdLst/>
            <a:ahLst/>
            <a:cxnLst/>
            <a:rect l="l" t="t" r="r" b="b"/>
            <a:pathLst>
              <a:path w="635" h="239395">
                <a:moveTo>
                  <a:pt x="253" y="-4762"/>
                </a:moveTo>
                <a:lnTo>
                  <a:pt x="253" y="24364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99" name="object 20599"/>
          <p:cNvSpPr/>
          <p:nvPr/>
        </p:nvSpPr>
        <p:spPr>
          <a:xfrm>
            <a:off x="5483999" y="3713607"/>
            <a:ext cx="1270" cy="160655"/>
          </a:xfrm>
          <a:custGeom>
            <a:avLst/>
            <a:gdLst/>
            <a:ahLst/>
            <a:cxnLst/>
            <a:rect l="l" t="t" r="r" b="b"/>
            <a:pathLst>
              <a:path w="1270" h="160654">
                <a:moveTo>
                  <a:pt x="508" y="-4762"/>
                </a:moveTo>
                <a:lnTo>
                  <a:pt x="508" y="165163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00" name="object 20600"/>
          <p:cNvSpPr/>
          <p:nvPr/>
        </p:nvSpPr>
        <p:spPr>
          <a:xfrm>
            <a:off x="5488317" y="43962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01" name="object 20601"/>
          <p:cNvSpPr/>
          <p:nvPr/>
        </p:nvSpPr>
        <p:spPr>
          <a:xfrm>
            <a:off x="5489079" y="45255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02" name="object 20602"/>
          <p:cNvSpPr/>
          <p:nvPr/>
        </p:nvSpPr>
        <p:spPr>
          <a:xfrm>
            <a:off x="5488825" y="4400550"/>
            <a:ext cx="635" cy="125095"/>
          </a:xfrm>
          <a:custGeom>
            <a:avLst/>
            <a:gdLst/>
            <a:ahLst/>
            <a:cxnLst/>
            <a:rect l="l" t="t" r="r" b="b"/>
            <a:pathLst>
              <a:path w="635" h="125095">
                <a:moveTo>
                  <a:pt x="126" y="-4762"/>
                </a:moveTo>
                <a:lnTo>
                  <a:pt x="126" y="129730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03" name="object 20603"/>
          <p:cNvSpPr/>
          <p:nvPr/>
        </p:nvSpPr>
        <p:spPr>
          <a:xfrm>
            <a:off x="5488698" y="4350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04" name="object 20604"/>
          <p:cNvSpPr/>
          <p:nvPr/>
        </p:nvSpPr>
        <p:spPr>
          <a:xfrm>
            <a:off x="5489460" y="44448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05" name="object 20605"/>
          <p:cNvSpPr/>
          <p:nvPr/>
        </p:nvSpPr>
        <p:spPr>
          <a:xfrm>
            <a:off x="5489968" y="45137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06" name="object 20606"/>
          <p:cNvSpPr/>
          <p:nvPr/>
        </p:nvSpPr>
        <p:spPr>
          <a:xfrm>
            <a:off x="5490349" y="45656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07" name="object 20607"/>
          <p:cNvSpPr/>
          <p:nvPr/>
        </p:nvSpPr>
        <p:spPr>
          <a:xfrm>
            <a:off x="5490984" y="46073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08" name="object 20608"/>
          <p:cNvSpPr/>
          <p:nvPr/>
        </p:nvSpPr>
        <p:spPr>
          <a:xfrm>
            <a:off x="5490730" y="4475607"/>
            <a:ext cx="635" cy="132080"/>
          </a:xfrm>
          <a:custGeom>
            <a:avLst/>
            <a:gdLst/>
            <a:ahLst/>
            <a:cxnLst/>
            <a:rect l="l" t="t" r="r" b="b"/>
            <a:pathLst>
              <a:path w="635" h="132079">
                <a:moveTo>
                  <a:pt x="126" y="-4762"/>
                </a:moveTo>
                <a:lnTo>
                  <a:pt x="126" y="13646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09" name="object 20609"/>
          <p:cNvSpPr/>
          <p:nvPr/>
        </p:nvSpPr>
        <p:spPr>
          <a:xfrm>
            <a:off x="5490476" y="4442586"/>
            <a:ext cx="635" cy="123189"/>
          </a:xfrm>
          <a:custGeom>
            <a:avLst/>
            <a:gdLst/>
            <a:ahLst/>
            <a:cxnLst/>
            <a:rect l="l" t="t" r="r" b="b"/>
            <a:pathLst>
              <a:path w="635" h="123189">
                <a:moveTo>
                  <a:pt x="190" y="-4762"/>
                </a:moveTo>
                <a:lnTo>
                  <a:pt x="190" y="12782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10" name="object 20610"/>
          <p:cNvSpPr/>
          <p:nvPr/>
        </p:nvSpPr>
        <p:spPr>
          <a:xfrm>
            <a:off x="5490095" y="4415916"/>
            <a:ext cx="635" cy="97790"/>
          </a:xfrm>
          <a:custGeom>
            <a:avLst/>
            <a:gdLst/>
            <a:ahLst/>
            <a:cxnLst/>
            <a:rect l="l" t="t" r="r" b="b"/>
            <a:pathLst>
              <a:path w="635" h="97789">
                <a:moveTo>
                  <a:pt x="317" y="-4762"/>
                </a:moveTo>
                <a:lnTo>
                  <a:pt x="317" y="10255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11" name="object 20611"/>
          <p:cNvSpPr/>
          <p:nvPr/>
        </p:nvSpPr>
        <p:spPr>
          <a:xfrm>
            <a:off x="5491365" y="45097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12" name="object 20612"/>
          <p:cNvSpPr/>
          <p:nvPr/>
        </p:nvSpPr>
        <p:spPr>
          <a:xfrm>
            <a:off x="5491746" y="4539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13" name="object 20613"/>
          <p:cNvSpPr/>
          <p:nvPr/>
        </p:nvSpPr>
        <p:spPr>
          <a:xfrm>
            <a:off x="5492889" y="46723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14" name="object 20614"/>
          <p:cNvSpPr/>
          <p:nvPr/>
        </p:nvSpPr>
        <p:spPr>
          <a:xfrm>
            <a:off x="5492635" y="4556125"/>
            <a:ext cx="635" cy="116205"/>
          </a:xfrm>
          <a:custGeom>
            <a:avLst/>
            <a:gdLst/>
            <a:ahLst/>
            <a:cxnLst/>
            <a:rect l="l" t="t" r="r" b="b"/>
            <a:pathLst>
              <a:path w="635" h="116204">
                <a:moveTo>
                  <a:pt x="126" y="-4762"/>
                </a:moveTo>
                <a:lnTo>
                  <a:pt x="126" y="12096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15" name="object 20615"/>
          <p:cNvSpPr/>
          <p:nvPr/>
        </p:nvSpPr>
        <p:spPr>
          <a:xfrm>
            <a:off x="5492508" y="45316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16" name="object 20616"/>
          <p:cNvSpPr/>
          <p:nvPr/>
        </p:nvSpPr>
        <p:spPr>
          <a:xfrm>
            <a:off x="5492254" y="4465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17" name="object 20617"/>
          <p:cNvSpPr/>
          <p:nvPr/>
        </p:nvSpPr>
        <p:spPr>
          <a:xfrm>
            <a:off x="5492127" y="44549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18" name="object 20618"/>
          <p:cNvSpPr/>
          <p:nvPr/>
        </p:nvSpPr>
        <p:spPr>
          <a:xfrm>
            <a:off x="5491746" y="4447032"/>
            <a:ext cx="635" cy="93345"/>
          </a:xfrm>
          <a:custGeom>
            <a:avLst/>
            <a:gdLst/>
            <a:ahLst/>
            <a:cxnLst/>
            <a:rect l="l" t="t" r="r" b="b"/>
            <a:pathLst>
              <a:path w="635" h="93345">
                <a:moveTo>
                  <a:pt x="254" y="-4762"/>
                </a:moveTo>
                <a:lnTo>
                  <a:pt x="254" y="9772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19" name="object 20619"/>
          <p:cNvSpPr/>
          <p:nvPr/>
        </p:nvSpPr>
        <p:spPr>
          <a:xfrm>
            <a:off x="5491365" y="44095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496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20" name="object 20620"/>
          <p:cNvSpPr/>
          <p:nvPr/>
        </p:nvSpPr>
        <p:spPr>
          <a:xfrm>
            <a:off x="5490349" y="4383151"/>
            <a:ext cx="1905" cy="33020"/>
          </a:xfrm>
          <a:custGeom>
            <a:avLst/>
            <a:gdLst/>
            <a:ahLst/>
            <a:cxnLst/>
            <a:rect l="l" t="t" r="r" b="b"/>
            <a:pathLst>
              <a:path w="1904" h="33020">
                <a:moveTo>
                  <a:pt x="0" y="32765"/>
                </a:moveTo>
                <a:lnTo>
                  <a:pt x="0" y="0"/>
                </a:lnTo>
                <a:lnTo>
                  <a:pt x="1397" y="0"/>
                </a:lnTo>
                <a:lnTo>
                  <a:pt x="1397" y="264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21" name="object 20621"/>
          <p:cNvSpPr/>
          <p:nvPr/>
        </p:nvSpPr>
        <p:spPr>
          <a:xfrm>
            <a:off x="5489841" y="431177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713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22" name="object 20622"/>
          <p:cNvSpPr/>
          <p:nvPr/>
        </p:nvSpPr>
        <p:spPr>
          <a:xfrm>
            <a:off x="5489460" y="4284598"/>
            <a:ext cx="1270" cy="160655"/>
          </a:xfrm>
          <a:custGeom>
            <a:avLst/>
            <a:gdLst/>
            <a:ahLst/>
            <a:cxnLst/>
            <a:rect l="l" t="t" r="r" b="b"/>
            <a:pathLst>
              <a:path w="1270" h="160654">
                <a:moveTo>
                  <a:pt x="507" y="-4762"/>
                </a:moveTo>
                <a:lnTo>
                  <a:pt x="507" y="165036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23" name="object 20623"/>
          <p:cNvSpPr/>
          <p:nvPr/>
        </p:nvSpPr>
        <p:spPr>
          <a:xfrm>
            <a:off x="5488825" y="4248277"/>
            <a:ext cx="1270" cy="102235"/>
          </a:xfrm>
          <a:custGeom>
            <a:avLst/>
            <a:gdLst/>
            <a:ahLst/>
            <a:cxnLst/>
            <a:rect l="l" t="t" r="r" b="b"/>
            <a:pathLst>
              <a:path w="1270" h="102235">
                <a:moveTo>
                  <a:pt x="0" y="101726"/>
                </a:moveTo>
                <a:lnTo>
                  <a:pt x="0" y="0"/>
                </a:lnTo>
                <a:lnTo>
                  <a:pt x="1143" y="0"/>
                </a:lnTo>
                <a:lnTo>
                  <a:pt x="1143" y="363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24" name="object 20624"/>
          <p:cNvSpPr/>
          <p:nvPr/>
        </p:nvSpPr>
        <p:spPr>
          <a:xfrm>
            <a:off x="5488317" y="4240403"/>
            <a:ext cx="1270" cy="156210"/>
          </a:xfrm>
          <a:custGeom>
            <a:avLst/>
            <a:gdLst/>
            <a:ahLst/>
            <a:cxnLst/>
            <a:rect l="l" t="t" r="r" b="b"/>
            <a:pathLst>
              <a:path w="1270" h="156210">
                <a:moveTo>
                  <a:pt x="571" y="-4762"/>
                </a:moveTo>
                <a:lnTo>
                  <a:pt x="571" y="160591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25" name="object 20625"/>
          <p:cNvSpPr/>
          <p:nvPr/>
        </p:nvSpPr>
        <p:spPr>
          <a:xfrm>
            <a:off x="5493270" y="4332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26" name="object 20626"/>
          <p:cNvSpPr/>
          <p:nvPr/>
        </p:nvSpPr>
        <p:spPr>
          <a:xfrm>
            <a:off x="5494032" y="43935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27" name="object 20627"/>
          <p:cNvSpPr/>
          <p:nvPr/>
        </p:nvSpPr>
        <p:spPr>
          <a:xfrm>
            <a:off x="5493778" y="4304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28" name="object 20628"/>
          <p:cNvSpPr/>
          <p:nvPr/>
        </p:nvSpPr>
        <p:spPr>
          <a:xfrm>
            <a:off x="5493651" y="42866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29" name="object 20629"/>
          <p:cNvSpPr/>
          <p:nvPr/>
        </p:nvSpPr>
        <p:spPr>
          <a:xfrm>
            <a:off x="5493270" y="4216146"/>
            <a:ext cx="635" cy="116839"/>
          </a:xfrm>
          <a:custGeom>
            <a:avLst/>
            <a:gdLst/>
            <a:ahLst/>
            <a:cxnLst/>
            <a:rect l="l" t="t" r="r" b="b"/>
            <a:pathLst>
              <a:path w="635" h="116839">
                <a:moveTo>
                  <a:pt x="254" y="-4762"/>
                </a:moveTo>
                <a:lnTo>
                  <a:pt x="254" y="12109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30" name="object 20630"/>
          <p:cNvSpPr/>
          <p:nvPr/>
        </p:nvSpPr>
        <p:spPr>
          <a:xfrm>
            <a:off x="5488825" y="4104132"/>
            <a:ext cx="5080" cy="136525"/>
          </a:xfrm>
          <a:custGeom>
            <a:avLst/>
            <a:gdLst/>
            <a:ahLst/>
            <a:cxnLst/>
            <a:rect l="l" t="t" r="r" b="b"/>
            <a:pathLst>
              <a:path w="5079" h="136525">
                <a:moveTo>
                  <a:pt x="0" y="136271"/>
                </a:moveTo>
                <a:lnTo>
                  <a:pt x="0" y="0"/>
                </a:lnTo>
                <a:lnTo>
                  <a:pt x="4699" y="0"/>
                </a:lnTo>
                <a:lnTo>
                  <a:pt x="4699" y="1120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31" name="object 20631"/>
          <p:cNvSpPr/>
          <p:nvPr/>
        </p:nvSpPr>
        <p:spPr>
          <a:xfrm>
            <a:off x="5495175" y="4477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32" name="object 20632"/>
          <p:cNvSpPr/>
          <p:nvPr/>
        </p:nvSpPr>
        <p:spPr>
          <a:xfrm>
            <a:off x="5494921" y="44057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33" name="object 20633"/>
          <p:cNvSpPr/>
          <p:nvPr/>
        </p:nvSpPr>
        <p:spPr>
          <a:xfrm>
            <a:off x="5494794" y="4305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47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34" name="object 20634"/>
          <p:cNvSpPr/>
          <p:nvPr/>
        </p:nvSpPr>
        <p:spPr>
          <a:xfrm>
            <a:off x="5494540" y="4244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35" name="object 20635"/>
          <p:cNvSpPr/>
          <p:nvPr/>
        </p:nvSpPr>
        <p:spPr>
          <a:xfrm>
            <a:off x="5494413" y="41893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36" name="object 20636"/>
          <p:cNvSpPr/>
          <p:nvPr/>
        </p:nvSpPr>
        <p:spPr>
          <a:xfrm>
            <a:off x="5495556" y="4157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37" name="object 20637"/>
          <p:cNvSpPr/>
          <p:nvPr/>
        </p:nvSpPr>
        <p:spPr>
          <a:xfrm>
            <a:off x="5494540" y="4086352"/>
            <a:ext cx="1270" cy="103505"/>
          </a:xfrm>
          <a:custGeom>
            <a:avLst/>
            <a:gdLst/>
            <a:ahLst/>
            <a:cxnLst/>
            <a:rect l="l" t="t" r="r" b="b"/>
            <a:pathLst>
              <a:path w="1270" h="103504">
                <a:moveTo>
                  <a:pt x="508" y="-4762"/>
                </a:moveTo>
                <a:lnTo>
                  <a:pt x="508" y="10775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38" name="object 20638"/>
          <p:cNvSpPr/>
          <p:nvPr/>
        </p:nvSpPr>
        <p:spPr>
          <a:xfrm>
            <a:off x="5491238" y="4016502"/>
            <a:ext cx="3810" cy="87630"/>
          </a:xfrm>
          <a:custGeom>
            <a:avLst/>
            <a:gdLst/>
            <a:ahLst/>
            <a:cxnLst/>
            <a:rect l="l" t="t" r="r" b="b"/>
            <a:pathLst>
              <a:path w="3810" h="87629">
                <a:moveTo>
                  <a:pt x="0" y="87629"/>
                </a:moveTo>
                <a:lnTo>
                  <a:pt x="0" y="0"/>
                </a:lnTo>
                <a:lnTo>
                  <a:pt x="3810" y="0"/>
                </a:lnTo>
                <a:lnTo>
                  <a:pt x="3810" y="6984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39" name="object 20639"/>
          <p:cNvSpPr/>
          <p:nvPr/>
        </p:nvSpPr>
        <p:spPr>
          <a:xfrm>
            <a:off x="5496064" y="41659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40" name="object 20640"/>
          <p:cNvSpPr/>
          <p:nvPr/>
        </p:nvSpPr>
        <p:spPr>
          <a:xfrm>
            <a:off x="5495937" y="3991609"/>
            <a:ext cx="635" cy="174625"/>
          </a:xfrm>
          <a:custGeom>
            <a:avLst/>
            <a:gdLst/>
            <a:ahLst/>
            <a:cxnLst/>
            <a:rect l="l" t="t" r="r" b="b"/>
            <a:pathLst>
              <a:path w="635" h="174625">
                <a:moveTo>
                  <a:pt x="126" y="-4762"/>
                </a:moveTo>
                <a:lnTo>
                  <a:pt x="126" y="1791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41" name="object 20641"/>
          <p:cNvSpPr/>
          <p:nvPr/>
        </p:nvSpPr>
        <p:spPr>
          <a:xfrm>
            <a:off x="5493143" y="3958716"/>
            <a:ext cx="3175" cy="57785"/>
          </a:xfrm>
          <a:custGeom>
            <a:avLst/>
            <a:gdLst/>
            <a:ahLst/>
            <a:cxnLst/>
            <a:rect l="l" t="t" r="r" b="b"/>
            <a:pathLst>
              <a:path w="3175" h="57785">
                <a:moveTo>
                  <a:pt x="0" y="57784"/>
                </a:moveTo>
                <a:lnTo>
                  <a:pt x="0" y="0"/>
                </a:lnTo>
                <a:lnTo>
                  <a:pt x="2921" y="0"/>
                </a:lnTo>
                <a:lnTo>
                  <a:pt x="2921" y="328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42" name="object 20642"/>
          <p:cNvSpPr/>
          <p:nvPr/>
        </p:nvSpPr>
        <p:spPr>
          <a:xfrm>
            <a:off x="5496445" y="4161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43" name="object 20643"/>
          <p:cNvSpPr/>
          <p:nvPr/>
        </p:nvSpPr>
        <p:spPr>
          <a:xfrm>
            <a:off x="5497588" y="42604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44" name="object 20644"/>
          <p:cNvSpPr/>
          <p:nvPr/>
        </p:nvSpPr>
        <p:spPr>
          <a:xfrm>
            <a:off x="5497969" y="4250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45" name="object 20645"/>
          <p:cNvSpPr/>
          <p:nvPr/>
        </p:nvSpPr>
        <p:spPr>
          <a:xfrm>
            <a:off x="5497715" y="4203572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190" y="-4762"/>
                </a:moveTo>
                <a:lnTo>
                  <a:pt x="190" y="6165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46" name="object 20646"/>
          <p:cNvSpPr/>
          <p:nvPr/>
        </p:nvSpPr>
        <p:spPr>
          <a:xfrm>
            <a:off x="5497461" y="41723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47" name="object 20647"/>
          <p:cNvSpPr/>
          <p:nvPr/>
        </p:nvSpPr>
        <p:spPr>
          <a:xfrm>
            <a:off x="5497207" y="41407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48" name="object 20648"/>
          <p:cNvSpPr/>
          <p:nvPr/>
        </p:nvSpPr>
        <p:spPr>
          <a:xfrm>
            <a:off x="5497080" y="4118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49" name="object 20649"/>
          <p:cNvSpPr/>
          <p:nvPr/>
        </p:nvSpPr>
        <p:spPr>
          <a:xfrm>
            <a:off x="5496826" y="4055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50" name="object 20650"/>
          <p:cNvSpPr/>
          <p:nvPr/>
        </p:nvSpPr>
        <p:spPr>
          <a:xfrm>
            <a:off x="5496572" y="4051808"/>
            <a:ext cx="635" cy="110489"/>
          </a:xfrm>
          <a:custGeom>
            <a:avLst/>
            <a:gdLst/>
            <a:ahLst/>
            <a:cxnLst/>
            <a:rect l="l" t="t" r="r" b="b"/>
            <a:pathLst>
              <a:path w="635" h="110489">
                <a:moveTo>
                  <a:pt x="254" y="-4762"/>
                </a:moveTo>
                <a:lnTo>
                  <a:pt x="254" y="11474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51" name="object 20651"/>
          <p:cNvSpPr/>
          <p:nvPr/>
        </p:nvSpPr>
        <p:spPr>
          <a:xfrm>
            <a:off x="5498350" y="41573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52" name="object 20652"/>
          <p:cNvSpPr/>
          <p:nvPr/>
        </p:nvSpPr>
        <p:spPr>
          <a:xfrm>
            <a:off x="5498985" y="43657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53" name="object 20653"/>
          <p:cNvSpPr/>
          <p:nvPr/>
        </p:nvSpPr>
        <p:spPr>
          <a:xfrm>
            <a:off x="5498731" y="4300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54" name="object 20654"/>
          <p:cNvSpPr/>
          <p:nvPr/>
        </p:nvSpPr>
        <p:spPr>
          <a:xfrm>
            <a:off x="5499493" y="43384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55" name="object 20655"/>
          <p:cNvSpPr/>
          <p:nvPr/>
        </p:nvSpPr>
        <p:spPr>
          <a:xfrm>
            <a:off x="5499366" y="4274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56" name="object 20656"/>
          <p:cNvSpPr/>
          <p:nvPr/>
        </p:nvSpPr>
        <p:spPr>
          <a:xfrm>
            <a:off x="5498858" y="4234815"/>
            <a:ext cx="635" cy="66040"/>
          </a:xfrm>
          <a:custGeom>
            <a:avLst/>
            <a:gdLst/>
            <a:ahLst/>
            <a:cxnLst/>
            <a:rect l="l" t="t" r="r" b="b"/>
            <a:pathLst>
              <a:path w="635" h="66039">
                <a:moveTo>
                  <a:pt x="317" y="-4762"/>
                </a:moveTo>
                <a:lnTo>
                  <a:pt x="317" y="7067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57" name="object 20657"/>
          <p:cNvSpPr/>
          <p:nvPr/>
        </p:nvSpPr>
        <p:spPr>
          <a:xfrm>
            <a:off x="5499874" y="42906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58" name="object 20658"/>
          <p:cNvSpPr/>
          <p:nvPr/>
        </p:nvSpPr>
        <p:spPr>
          <a:xfrm>
            <a:off x="5500636" y="44162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59" name="object 20659"/>
          <p:cNvSpPr/>
          <p:nvPr/>
        </p:nvSpPr>
        <p:spPr>
          <a:xfrm>
            <a:off x="5500509" y="4250182"/>
            <a:ext cx="635" cy="166370"/>
          </a:xfrm>
          <a:custGeom>
            <a:avLst/>
            <a:gdLst/>
            <a:ahLst/>
            <a:cxnLst/>
            <a:rect l="l" t="t" r="r" b="b"/>
            <a:pathLst>
              <a:path w="635" h="166370">
                <a:moveTo>
                  <a:pt x="126" y="-4762"/>
                </a:moveTo>
                <a:lnTo>
                  <a:pt x="126" y="17087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60" name="object 20660"/>
          <p:cNvSpPr/>
          <p:nvPr/>
        </p:nvSpPr>
        <p:spPr>
          <a:xfrm>
            <a:off x="5500255" y="41946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61" name="object 20661"/>
          <p:cNvSpPr/>
          <p:nvPr/>
        </p:nvSpPr>
        <p:spPr>
          <a:xfrm>
            <a:off x="5500001" y="4173854"/>
            <a:ext cx="635" cy="116839"/>
          </a:xfrm>
          <a:custGeom>
            <a:avLst/>
            <a:gdLst/>
            <a:ahLst/>
            <a:cxnLst/>
            <a:rect l="l" t="t" r="r" b="b"/>
            <a:pathLst>
              <a:path w="635" h="116839">
                <a:moveTo>
                  <a:pt x="253" y="-4762"/>
                </a:moveTo>
                <a:lnTo>
                  <a:pt x="253" y="12160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62" name="object 20662"/>
          <p:cNvSpPr/>
          <p:nvPr/>
        </p:nvSpPr>
        <p:spPr>
          <a:xfrm>
            <a:off x="5499239" y="4150233"/>
            <a:ext cx="1270" cy="85090"/>
          </a:xfrm>
          <a:custGeom>
            <a:avLst/>
            <a:gdLst/>
            <a:ahLst/>
            <a:cxnLst/>
            <a:rect l="l" t="t" r="r" b="b"/>
            <a:pathLst>
              <a:path w="1270" h="85089">
                <a:moveTo>
                  <a:pt x="0" y="84582"/>
                </a:moveTo>
                <a:lnTo>
                  <a:pt x="0" y="0"/>
                </a:lnTo>
                <a:lnTo>
                  <a:pt x="1016" y="0"/>
                </a:lnTo>
                <a:lnTo>
                  <a:pt x="1016" y="236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63" name="object 20663"/>
          <p:cNvSpPr/>
          <p:nvPr/>
        </p:nvSpPr>
        <p:spPr>
          <a:xfrm>
            <a:off x="5501271" y="42245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64" name="object 20664"/>
          <p:cNvSpPr/>
          <p:nvPr/>
        </p:nvSpPr>
        <p:spPr>
          <a:xfrm>
            <a:off x="5501017" y="41794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65" name="object 20665"/>
          <p:cNvSpPr/>
          <p:nvPr/>
        </p:nvSpPr>
        <p:spPr>
          <a:xfrm>
            <a:off x="5501652" y="41174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66" name="object 20666"/>
          <p:cNvSpPr/>
          <p:nvPr/>
        </p:nvSpPr>
        <p:spPr>
          <a:xfrm>
            <a:off x="5501144" y="4060697"/>
            <a:ext cx="635" cy="118745"/>
          </a:xfrm>
          <a:custGeom>
            <a:avLst/>
            <a:gdLst/>
            <a:ahLst/>
            <a:cxnLst/>
            <a:rect l="l" t="t" r="r" b="b"/>
            <a:pathLst>
              <a:path w="635" h="118745">
                <a:moveTo>
                  <a:pt x="317" y="-4762"/>
                </a:moveTo>
                <a:lnTo>
                  <a:pt x="317" y="12350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67" name="object 20667"/>
          <p:cNvSpPr/>
          <p:nvPr/>
        </p:nvSpPr>
        <p:spPr>
          <a:xfrm>
            <a:off x="5499747" y="4001134"/>
            <a:ext cx="1905" cy="149225"/>
          </a:xfrm>
          <a:custGeom>
            <a:avLst/>
            <a:gdLst/>
            <a:ahLst/>
            <a:cxnLst/>
            <a:rect l="l" t="t" r="r" b="b"/>
            <a:pathLst>
              <a:path w="1904" h="149225">
                <a:moveTo>
                  <a:pt x="0" y="149098"/>
                </a:moveTo>
                <a:lnTo>
                  <a:pt x="0" y="0"/>
                </a:lnTo>
                <a:lnTo>
                  <a:pt x="1651" y="0"/>
                </a:lnTo>
                <a:lnTo>
                  <a:pt x="1651" y="595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68" name="object 20668"/>
          <p:cNvSpPr/>
          <p:nvPr/>
        </p:nvSpPr>
        <p:spPr>
          <a:xfrm>
            <a:off x="5498477" y="3980434"/>
            <a:ext cx="2540" cy="177165"/>
          </a:xfrm>
          <a:custGeom>
            <a:avLst/>
            <a:gdLst/>
            <a:ahLst/>
            <a:cxnLst/>
            <a:rect l="l" t="t" r="r" b="b"/>
            <a:pathLst>
              <a:path w="2539" h="177164">
                <a:moveTo>
                  <a:pt x="0" y="176910"/>
                </a:moveTo>
                <a:lnTo>
                  <a:pt x="0" y="0"/>
                </a:lnTo>
                <a:lnTo>
                  <a:pt x="2159" y="0"/>
                </a:lnTo>
                <a:lnTo>
                  <a:pt x="2159" y="207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69" name="object 20669"/>
          <p:cNvSpPr/>
          <p:nvPr/>
        </p:nvSpPr>
        <p:spPr>
          <a:xfrm>
            <a:off x="5496826" y="3912489"/>
            <a:ext cx="3175" cy="139700"/>
          </a:xfrm>
          <a:custGeom>
            <a:avLst/>
            <a:gdLst/>
            <a:ahLst/>
            <a:cxnLst/>
            <a:rect l="l" t="t" r="r" b="b"/>
            <a:pathLst>
              <a:path w="3175" h="139700">
                <a:moveTo>
                  <a:pt x="0" y="139319"/>
                </a:moveTo>
                <a:lnTo>
                  <a:pt x="0" y="0"/>
                </a:lnTo>
                <a:lnTo>
                  <a:pt x="2667" y="0"/>
                </a:lnTo>
                <a:lnTo>
                  <a:pt x="2667" y="679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70" name="object 20670"/>
          <p:cNvSpPr/>
          <p:nvPr/>
        </p:nvSpPr>
        <p:spPr>
          <a:xfrm>
            <a:off x="5494540" y="3792982"/>
            <a:ext cx="3810" cy="165735"/>
          </a:xfrm>
          <a:custGeom>
            <a:avLst/>
            <a:gdLst/>
            <a:ahLst/>
            <a:cxnLst/>
            <a:rect l="l" t="t" r="r" b="b"/>
            <a:pathLst>
              <a:path w="3810" h="165735">
                <a:moveTo>
                  <a:pt x="0" y="165734"/>
                </a:moveTo>
                <a:lnTo>
                  <a:pt x="0" y="0"/>
                </a:lnTo>
                <a:lnTo>
                  <a:pt x="3682" y="0"/>
                </a:lnTo>
                <a:lnTo>
                  <a:pt x="3682" y="1195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71" name="object 20671"/>
          <p:cNvSpPr/>
          <p:nvPr/>
        </p:nvSpPr>
        <p:spPr>
          <a:xfrm>
            <a:off x="5502541" y="4258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72" name="object 20672"/>
          <p:cNvSpPr/>
          <p:nvPr/>
        </p:nvSpPr>
        <p:spPr>
          <a:xfrm>
            <a:off x="5502414" y="42162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73" name="object 20673"/>
          <p:cNvSpPr/>
          <p:nvPr/>
        </p:nvSpPr>
        <p:spPr>
          <a:xfrm>
            <a:off x="5502160" y="4097401"/>
            <a:ext cx="635" cy="119380"/>
          </a:xfrm>
          <a:custGeom>
            <a:avLst/>
            <a:gdLst/>
            <a:ahLst/>
            <a:cxnLst/>
            <a:rect l="l" t="t" r="r" b="b"/>
            <a:pathLst>
              <a:path w="635" h="119379">
                <a:moveTo>
                  <a:pt x="190" y="-4762"/>
                </a:moveTo>
                <a:lnTo>
                  <a:pt x="190" y="12363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74" name="object 20674"/>
          <p:cNvSpPr/>
          <p:nvPr/>
        </p:nvSpPr>
        <p:spPr>
          <a:xfrm>
            <a:off x="5503938" y="45415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75" name="object 20675"/>
          <p:cNvSpPr/>
          <p:nvPr/>
        </p:nvSpPr>
        <p:spPr>
          <a:xfrm>
            <a:off x="5503684" y="44823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76" name="object 20676"/>
          <p:cNvSpPr/>
          <p:nvPr/>
        </p:nvSpPr>
        <p:spPr>
          <a:xfrm>
            <a:off x="5504446" y="4582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77" name="object 20677"/>
          <p:cNvSpPr/>
          <p:nvPr/>
        </p:nvSpPr>
        <p:spPr>
          <a:xfrm>
            <a:off x="5504319" y="4463922"/>
            <a:ext cx="635" cy="118745"/>
          </a:xfrm>
          <a:custGeom>
            <a:avLst/>
            <a:gdLst/>
            <a:ahLst/>
            <a:cxnLst/>
            <a:rect l="l" t="t" r="r" b="b"/>
            <a:pathLst>
              <a:path w="635" h="118745">
                <a:moveTo>
                  <a:pt x="126" y="-4762"/>
                </a:moveTo>
                <a:lnTo>
                  <a:pt x="126" y="12299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78" name="object 20678"/>
          <p:cNvSpPr/>
          <p:nvPr/>
        </p:nvSpPr>
        <p:spPr>
          <a:xfrm>
            <a:off x="5503811" y="4443476"/>
            <a:ext cx="635" cy="39370"/>
          </a:xfrm>
          <a:custGeom>
            <a:avLst/>
            <a:gdLst/>
            <a:ahLst/>
            <a:cxnLst/>
            <a:rect l="l" t="t" r="r" b="b"/>
            <a:pathLst>
              <a:path w="635" h="39370">
                <a:moveTo>
                  <a:pt x="0" y="38862"/>
                </a:moveTo>
                <a:lnTo>
                  <a:pt x="0" y="0"/>
                </a:lnTo>
                <a:lnTo>
                  <a:pt x="635" y="0"/>
                </a:lnTo>
                <a:lnTo>
                  <a:pt x="635" y="204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79" name="object 20679"/>
          <p:cNvSpPr/>
          <p:nvPr/>
        </p:nvSpPr>
        <p:spPr>
          <a:xfrm>
            <a:off x="5503557" y="4364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80" name="object 20680"/>
          <p:cNvSpPr/>
          <p:nvPr/>
        </p:nvSpPr>
        <p:spPr>
          <a:xfrm>
            <a:off x="5503303" y="43506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81" name="object 20681"/>
          <p:cNvSpPr/>
          <p:nvPr/>
        </p:nvSpPr>
        <p:spPr>
          <a:xfrm>
            <a:off x="5503176" y="43409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82" name="object 20682"/>
          <p:cNvSpPr/>
          <p:nvPr/>
        </p:nvSpPr>
        <p:spPr>
          <a:xfrm>
            <a:off x="5502922" y="4316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83" name="object 20683"/>
          <p:cNvSpPr/>
          <p:nvPr/>
        </p:nvSpPr>
        <p:spPr>
          <a:xfrm>
            <a:off x="5505081" y="43878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84" name="object 20684"/>
          <p:cNvSpPr/>
          <p:nvPr/>
        </p:nvSpPr>
        <p:spPr>
          <a:xfrm>
            <a:off x="5504827" y="4264152"/>
            <a:ext cx="635" cy="123825"/>
          </a:xfrm>
          <a:custGeom>
            <a:avLst/>
            <a:gdLst/>
            <a:ahLst/>
            <a:cxnLst/>
            <a:rect l="l" t="t" r="r" b="b"/>
            <a:pathLst>
              <a:path w="635" h="123825">
                <a:moveTo>
                  <a:pt x="190" y="-4762"/>
                </a:moveTo>
                <a:lnTo>
                  <a:pt x="190" y="12846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85" name="object 20685"/>
          <p:cNvSpPr/>
          <p:nvPr/>
        </p:nvSpPr>
        <p:spPr>
          <a:xfrm>
            <a:off x="5503176" y="4223130"/>
            <a:ext cx="1905" cy="93980"/>
          </a:xfrm>
          <a:custGeom>
            <a:avLst/>
            <a:gdLst/>
            <a:ahLst/>
            <a:cxnLst/>
            <a:rect l="l" t="t" r="r" b="b"/>
            <a:pathLst>
              <a:path w="1904" h="93979">
                <a:moveTo>
                  <a:pt x="0" y="93852"/>
                </a:moveTo>
                <a:lnTo>
                  <a:pt x="0" y="0"/>
                </a:lnTo>
                <a:lnTo>
                  <a:pt x="1778" y="0"/>
                </a:lnTo>
                <a:lnTo>
                  <a:pt x="1778" y="410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86" name="object 20686"/>
          <p:cNvSpPr/>
          <p:nvPr/>
        </p:nvSpPr>
        <p:spPr>
          <a:xfrm>
            <a:off x="5505589" y="42335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87" name="object 20687"/>
          <p:cNvSpPr/>
          <p:nvPr/>
        </p:nvSpPr>
        <p:spPr>
          <a:xfrm>
            <a:off x="5505462" y="41334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88" name="object 20688"/>
          <p:cNvSpPr/>
          <p:nvPr/>
        </p:nvSpPr>
        <p:spPr>
          <a:xfrm>
            <a:off x="5504065" y="4101338"/>
            <a:ext cx="1905" cy="121920"/>
          </a:xfrm>
          <a:custGeom>
            <a:avLst/>
            <a:gdLst/>
            <a:ahLst/>
            <a:cxnLst/>
            <a:rect l="l" t="t" r="r" b="b"/>
            <a:pathLst>
              <a:path w="1904" h="121920">
                <a:moveTo>
                  <a:pt x="0" y="121793"/>
                </a:moveTo>
                <a:lnTo>
                  <a:pt x="0" y="0"/>
                </a:lnTo>
                <a:lnTo>
                  <a:pt x="1524" y="0"/>
                </a:lnTo>
                <a:lnTo>
                  <a:pt x="1524" y="321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89" name="object 20689"/>
          <p:cNvSpPr/>
          <p:nvPr/>
        </p:nvSpPr>
        <p:spPr>
          <a:xfrm>
            <a:off x="5506224" y="43450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90" name="object 20690"/>
          <p:cNvSpPr/>
          <p:nvPr/>
        </p:nvSpPr>
        <p:spPr>
          <a:xfrm>
            <a:off x="5506605" y="4338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91" name="object 20691"/>
          <p:cNvSpPr/>
          <p:nvPr/>
        </p:nvSpPr>
        <p:spPr>
          <a:xfrm>
            <a:off x="5506351" y="4253991"/>
            <a:ext cx="635" cy="91440"/>
          </a:xfrm>
          <a:custGeom>
            <a:avLst/>
            <a:gdLst/>
            <a:ahLst/>
            <a:cxnLst/>
            <a:rect l="l" t="t" r="r" b="b"/>
            <a:pathLst>
              <a:path w="635" h="91439">
                <a:moveTo>
                  <a:pt x="190" y="-4762"/>
                </a:moveTo>
                <a:lnTo>
                  <a:pt x="190" y="9582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92" name="object 20692"/>
          <p:cNvSpPr/>
          <p:nvPr/>
        </p:nvSpPr>
        <p:spPr>
          <a:xfrm>
            <a:off x="5506986" y="42500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93" name="object 20693"/>
          <p:cNvSpPr/>
          <p:nvPr/>
        </p:nvSpPr>
        <p:spPr>
          <a:xfrm>
            <a:off x="5506478" y="4214621"/>
            <a:ext cx="635" cy="39370"/>
          </a:xfrm>
          <a:custGeom>
            <a:avLst/>
            <a:gdLst/>
            <a:ahLst/>
            <a:cxnLst/>
            <a:rect l="l" t="t" r="r" b="b"/>
            <a:pathLst>
              <a:path w="635" h="39370">
                <a:moveTo>
                  <a:pt x="0" y="39370"/>
                </a:moveTo>
                <a:lnTo>
                  <a:pt x="0" y="0"/>
                </a:lnTo>
                <a:lnTo>
                  <a:pt x="635" y="0"/>
                </a:lnTo>
                <a:lnTo>
                  <a:pt x="635" y="354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94" name="object 20694"/>
          <p:cNvSpPr/>
          <p:nvPr/>
        </p:nvSpPr>
        <p:spPr>
          <a:xfrm>
            <a:off x="5505970" y="420446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95" name="object 20695"/>
          <p:cNvSpPr/>
          <p:nvPr/>
        </p:nvSpPr>
        <p:spPr>
          <a:xfrm>
            <a:off x="5507367" y="41266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96" name="object 20696"/>
          <p:cNvSpPr/>
          <p:nvPr/>
        </p:nvSpPr>
        <p:spPr>
          <a:xfrm>
            <a:off x="5506351" y="4088257"/>
            <a:ext cx="1270" cy="116205"/>
          </a:xfrm>
          <a:custGeom>
            <a:avLst/>
            <a:gdLst/>
            <a:ahLst/>
            <a:cxnLst/>
            <a:rect l="l" t="t" r="r" b="b"/>
            <a:pathLst>
              <a:path w="1270" h="116204">
                <a:moveTo>
                  <a:pt x="571" y="-4762"/>
                </a:moveTo>
                <a:lnTo>
                  <a:pt x="571" y="120967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97" name="object 20697"/>
          <p:cNvSpPr/>
          <p:nvPr/>
        </p:nvSpPr>
        <p:spPr>
          <a:xfrm>
            <a:off x="5504827" y="4030090"/>
            <a:ext cx="2540" cy="71755"/>
          </a:xfrm>
          <a:custGeom>
            <a:avLst/>
            <a:gdLst/>
            <a:ahLst/>
            <a:cxnLst/>
            <a:rect l="l" t="t" r="r" b="b"/>
            <a:pathLst>
              <a:path w="2539" h="71754">
                <a:moveTo>
                  <a:pt x="0" y="71247"/>
                </a:moveTo>
                <a:lnTo>
                  <a:pt x="0" y="0"/>
                </a:lnTo>
                <a:lnTo>
                  <a:pt x="2032" y="0"/>
                </a:lnTo>
                <a:lnTo>
                  <a:pt x="2032" y="581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98" name="object 20698"/>
          <p:cNvSpPr/>
          <p:nvPr/>
        </p:nvSpPr>
        <p:spPr>
          <a:xfrm>
            <a:off x="5502414" y="4009644"/>
            <a:ext cx="3810" cy="88265"/>
          </a:xfrm>
          <a:custGeom>
            <a:avLst/>
            <a:gdLst/>
            <a:ahLst/>
            <a:cxnLst/>
            <a:rect l="l" t="t" r="r" b="b"/>
            <a:pathLst>
              <a:path w="3810" h="88264">
                <a:moveTo>
                  <a:pt x="0" y="87756"/>
                </a:moveTo>
                <a:lnTo>
                  <a:pt x="0" y="0"/>
                </a:lnTo>
                <a:lnTo>
                  <a:pt x="3429" y="0"/>
                </a:lnTo>
                <a:lnTo>
                  <a:pt x="3429" y="204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99" name="object 20699"/>
          <p:cNvSpPr/>
          <p:nvPr/>
        </p:nvSpPr>
        <p:spPr>
          <a:xfrm>
            <a:off x="5502033" y="3972814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6"/>
                </a:moveTo>
                <a:lnTo>
                  <a:pt x="0" y="0"/>
                </a:lnTo>
                <a:lnTo>
                  <a:pt x="2032" y="0"/>
                </a:lnTo>
                <a:lnTo>
                  <a:pt x="2032" y="368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00" name="object 20700"/>
          <p:cNvSpPr/>
          <p:nvPr/>
        </p:nvSpPr>
        <p:spPr>
          <a:xfrm>
            <a:off x="5507748" y="41922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01" name="object 20701"/>
          <p:cNvSpPr/>
          <p:nvPr/>
        </p:nvSpPr>
        <p:spPr>
          <a:xfrm>
            <a:off x="5508256" y="4164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02" name="object 20702"/>
          <p:cNvSpPr/>
          <p:nvPr/>
        </p:nvSpPr>
        <p:spPr>
          <a:xfrm>
            <a:off x="5508129" y="4123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03" name="object 20703"/>
          <p:cNvSpPr/>
          <p:nvPr/>
        </p:nvSpPr>
        <p:spPr>
          <a:xfrm>
            <a:off x="5507875" y="4098925"/>
            <a:ext cx="635" cy="93345"/>
          </a:xfrm>
          <a:custGeom>
            <a:avLst/>
            <a:gdLst/>
            <a:ahLst/>
            <a:cxnLst/>
            <a:rect l="l" t="t" r="r" b="b"/>
            <a:pathLst>
              <a:path w="635" h="93345">
                <a:moveTo>
                  <a:pt x="190" y="-4762"/>
                </a:moveTo>
                <a:lnTo>
                  <a:pt x="190" y="9810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04" name="object 20704"/>
          <p:cNvSpPr/>
          <p:nvPr/>
        </p:nvSpPr>
        <p:spPr>
          <a:xfrm>
            <a:off x="5508637" y="40549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05" name="object 20705"/>
          <p:cNvSpPr/>
          <p:nvPr/>
        </p:nvSpPr>
        <p:spPr>
          <a:xfrm>
            <a:off x="5508002" y="3978147"/>
            <a:ext cx="1270" cy="121285"/>
          </a:xfrm>
          <a:custGeom>
            <a:avLst/>
            <a:gdLst/>
            <a:ahLst/>
            <a:cxnLst/>
            <a:rect l="l" t="t" r="r" b="b"/>
            <a:pathLst>
              <a:path w="1270" h="121285">
                <a:moveTo>
                  <a:pt x="380" y="-4762"/>
                </a:moveTo>
                <a:lnTo>
                  <a:pt x="380" y="12553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06" name="object 20706"/>
          <p:cNvSpPr/>
          <p:nvPr/>
        </p:nvSpPr>
        <p:spPr>
          <a:xfrm>
            <a:off x="5509018" y="42147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07" name="object 20707"/>
          <p:cNvSpPr/>
          <p:nvPr/>
        </p:nvSpPr>
        <p:spPr>
          <a:xfrm>
            <a:off x="5509653" y="42867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08" name="object 20708"/>
          <p:cNvSpPr/>
          <p:nvPr/>
        </p:nvSpPr>
        <p:spPr>
          <a:xfrm>
            <a:off x="5509399" y="42179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09" name="object 20709"/>
          <p:cNvSpPr/>
          <p:nvPr/>
        </p:nvSpPr>
        <p:spPr>
          <a:xfrm>
            <a:off x="5510161" y="43026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10" name="object 20710"/>
          <p:cNvSpPr/>
          <p:nvPr/>
        </p:nvSpPr>
        <p:spPr>
          <a:xfrm>
            <a:off x="5510542" y="42679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11" name="object 20711"/>
          <p:cNvSpPr/>
          <p:nvPr/>
        </p:nvSpPr>
        <p:spPr>
          <a:xfrm>
            <a:off x="5510288" y="4228084"/>
            <a:ext cx="635" cy="74930"/>
          </a:xfrm>
          <a:custGeom>
            <a:avLst/>
            <a:gdLst/>
            <a:ahLst/>
            <a:cxnLst/>
            <a:rect l="l" t="t" r="r" b="b"/>
            <a:pathLst>
              <a:path w="635" h="74929">
                <a:moveTo>
                  <a:pt x="190" y="-4762"/>
                </a:moveTo>
                <a:lnTo>
                  <a:pt x="190" y="7931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12" name="object 20712"/>
          <p:cNvSpPr/>
          <p:nvPr/>
        </p:nvSpPr>
        <p:spPr>
          <a:xfrm>
            <a:off x="5510034" y="4192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13" name="object 20713"/>
          <p:cNvSpPr/>
          <p:nvPr/>
        </p:nvSpPr>
        <p:spPr>
          <a:xfrm>
            <a:off x="5509526" y="4143628"/>
            <a:ext cx="1270" cy="74295"/>
          </a:xfrm>
          <a:custGeom>
            <a:avLst/>
            <a:gdLst/>
            <a:ahLst/>
            <a:cxnLst/>
            <a:rect l="l" t="t" r="r" b="b"/>
            <a:pathLst>
              <a:path w="1270" h="74295">
                <a:moveTo>
                  <a:pt x="380" y="-4762"/>
                </a:moveTo>
                <a:lnTo>
                  <a:pt x="380" y="79057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14" name="object 20714"/>
          <p:cNvSpPr/>
          <p:nvPr/>
        </p:nvSpPr>
        <p:spPr>
          <a:xfrm>
            <a:off x="5509145" y="4120515"/>
            <a:ext cx="1270" cy="94615"/>
          </a:xfrm>
          <a:custGeom>
            <a:avLst/>
            <a:gdLst/>
            <a:ahLst/>
            <a:cxnLst/>
            <a:rect l="l" t="t" r="r" b="b"/>
            <a:pathLst>
              <a:path w="1270" h="94614">
                <a:moveTo>
                  <a:pt x="381" y="-4762"/>
                </a:moveTo>
                <a:lnTo>
                  <a:pt x="381" y="9899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15" name="object 20715"/>
          <p:cNvSpPr/>
          <p:nvPr/>
        </p:nvSpPr>
        <p:spPr>
          <a:xfrm>
            <a:off x="5510923" y="4178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16" name="object 20716"/>
          <p:cNvSpPr/>
          <p:nvPr/>
        </p:nvSpPr>
        <p:spPr>
          <a:xfrm>
            <a:off x="5511685" y="42296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17" name="object 20717"/>
          <p:cNvSpPr/>
          <p:nvPr/>
        </p:nvSpPr>
        <p:spPr>
          <a:xfrm>
            <a:off x="5511558" y="41865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18" name="object 20718"/>
          <p:cNvSpPr/>
          <p:nvPr/>
        </p:nvSpPr>
        <p:spPr>
          <a:xfrm>
            <a:off x="5511304" y="4161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19" name="object 20719"/>
          <p:cNvSpPr/>
          <p:nvPr/>
        </p:nvSpPr>
        <p:spPr>
          <a:xfrm>
            <a:off x="5512066" y="41493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20" name="object 20720"/>
          <p:cNvSpPr/>
          <p:nvPr/>
        </p:nvSpPr>
        <p:spPr>
          <a:xfrm>
            <a:off x="5511558" y="4088003"/>
            <a:ext cx="635" cy="73660"/>
          </a:xfrm>
          <a:custGeom>
            <a:avLst/>
            <a:gdLst/>
            <a:ahLst/>
            <a:cxnLst/>
            <a:rect l="l" t="t" r="r" b="b"/>
            <a:pathLst>
              <a:path w="635" h="73660">
                <a:moveTo>
                  <a:pt x="317" y="-4762"/>
                </a:moveTo>
                <a:lnTo>
                  <a:pt x="317" y="7816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21" name="object 20721"/>
          <p:cNvSpPr/>
          <p:nvPr/>
        </p:nvSpPr>
        <p:spPr>
          <a:xfrm>
            <a:off x="5511050" y="4032630"/>
            <a:ext cx="1270" cy="145415"/>
          </a:xfrm>
          <a:custGeom>
            <a:avLst/>
            <a:gdLst/>
            <a:ahLst/>
            <a:cxnLst/>
            <a:rect l="l" t="t" r="r" b="b"/>
            <a:pathLst>
              <a:path w="1270" h="145414">
                <a:moveTo>
                  <a:pt x="381" y="-4762"/>
                </a:moveTo>
                <a:lnTo>
                  <a:pt x="381" y="150177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22" name="object 20722"/>
          <p:cNvSpPr/>
          <p:nvPr/>
        </p:nvSpPr>
        <p:spPr>
          <a:xfrm>
            <a:off x="5509526" y="3963670"/>
            <a:ext cx="1905" cy="156845"/>
          </a:xfrm>
          <a:custGeom>
            <a:avLst/>
            <a:gdLst/>
            <a:ahLst/>
            <a:cxnLst/>
            <a:rect l="l" t="t" r="r" b="b"/>
            <a:pathLst>
              <a:path w="1904" h="156845">
                <a:moveTo>
                  <a:pt x="0" y="156845"/>
                </a:moveTo>
                <a:lnTo>
                  <a:pt x="0" y="0"/>
                </a:lnTo>
                <a:lnTo>
                  <a:pt x="1905" y="0"/>
                </a:lnTo>
                <a:lnTo>
                  <a:pt x="1905" y="6896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23" name="object 20723"/>
          <p:cNvSpPr/>
          <p:nvPr/>
        </p:nvSpPr>
        <p:spPr>
          <a:xfrm>
            <a:off x="5508383" y="3877690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6"/>
                </a:moveTo>
                <a:lnTo>
                  <a:pt x="0" y="0"/>
                </a:lnTo>
                <a:lnTo>
                  <a:pt x="2159" y="0"/>
                </a:lnTo>
                <a:lnTo>
                  <a:pt x="2159" y="859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24" name="object 20724"/>
          <p:cNvSpPr/>
          <p:nvPr/>
        </p:nvSpPr>
        <p:spPr>
          <a:xfrm>
            <a:off x="5503049" y="3779773"/>
            <a:ext cx="6350" cy="193040"/>
          </a:xfrm>
          <a:custGeom>
            <a:avLst/>
            <a:gdLst/>
            <a:ahLst/>
            <a:cxnLst/>
            <a:rect l="l" t="t" r="r" b="b"/>
            <a:pathLst>
              <a:path w="6350" h="193039">
                <a:moveTo>
                  <a:pt x="0" y="193040"/>
                </a:moveTo>
                <a:lnTo>
                  <a:pt x="0" y="0"/>
                </a:lnTo>
                <a:lnTo>
                  <a:pt x="6350" y="0"/>
                </a:lnTo>
                <a:lnTo>
                  <a:pt x="6350" y="979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25" name="object 20725"/>
          <p:cNvSpPr/>
          <p:nvPr/>
        </p:nvSpPr>
        <p:spPr>
          <a:xfrm>
            <a:off x="5496445" y="3682872"/>
            <a:ext cx="10160" cy="110489"/>
          </a:xfrm>
          <a:custGeom>
            <a:avLst/>
            <a:gdLst/>
            <a:ahLst/>
            <a:cxnLst/>
            <a:rect l="l" t="t" r="r" b="b"/>
            <a:pathLst>
              <a:path w="10160" h="110489">
                <a:moveTo>
                  <a:pt x="0" y="110108"/>
                </a:moveTo>
                <a:lnTo>
                  <a:pt x="0" y="0"/>
                </a:lnTo>
                <a:lnTo>
                  <a:pt x="9779" y="0"/>
                </a:lnTo>
                <a:lnTo>
                  <a:pt x="9779" y="969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26" name="object 20726"/>
          <p:cNvSpPr/>
          <p:nvPr/>
        </p:nvSpPr>
        <p:spPr>
          <a:xfrm>
            <a:off x="5484507" y="3607689"/>
            <a:ext cx="17145" cy="106045"/>
          </a:xfrm>
          <a:custGeom>
            <a:avLst/>
            <a:gdLst/>
            <a:ahLst/>
            <a:cxnLst/>
            <a:rect l="l" t="t" r="r" b="b"/>
            <a:pathLst>
              <a:path w="17145" h="106045">
                <a:moveTo>
                  <a:pt x="0" y="105918"/>
                </a:moveTo>
                <a:lnTo>
                  <a:pt x="0" y="0"/>
                </a:lnTo>
                <a:lnTo>
                  <a:pt x="16764" y="0"/>
                </a:lnTo>
                <a:lnTo>
                  <a:pt x="16764" y="7518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27" name="object 20727"/>
          <p:cNvSpPr/>
          <p:nvPr/>
        </p:nvSpPr>
        <p:spPr>
          <a:xfrm>
            <a:off x="5083949" y="3572383"/>
            <a:ext cx="408940" cy="60325"/>
          </a:xfrm>
          <a:custGeom>
            <a:avLst/>
            <a:gdLst/>
            <a:ahLst/>
            <a:cxnLst/>
            <a:rect l="l" t="t" r="r" b="b"/>
            <a:pathLst>
              <a:path w="408939" h="60325">
                <a:moveTo>
                  <a:pt x="0" y="60198"/>
                </a:moveTo>
                <a:lnTo>
                  <a:pt x="0" y="0"/>
                </a:lnTo>
                <a:lnTo>
                  <a:pt x="408940" y="0"/>
                </a:lnTo>
                <a:lnTo>
                  <a:pt x="408940" y="353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28" name="object 20728"/>
          <p:cNvSpPr/>
          <p:nvPr/>
        </p:nvSpPr>
        <p:spPr>
          <a:xfrm>
            <a:off x="5076456" y="3560190"/>
            <a:ext cx="212090" cy="302895"/>
          </a:xfrm>
          <a:custGeom>
            <a:avLst/>
            <a:gdLst/>
            <a:ahLst/>
            <a:cxnLst/>
            <a:rect l="l" t="t" r="r" b="b"/>
            <a:pathLst>
              <a:path w="212089" h="302895">
                <a:moveTo>
                  <a:pt x="0" y="302641"/>
                </a:moveTo>
                <a:lnTo>
                  <a:pt x="0" y="0"/>
                </a:lnTo>
                <a:lnTo>
                  <a:pt x="211963" y="0"/>
                </a:lnTo>
                <a:lnTo>
                  <a:pt x="211963" y="121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29" name="object 20729"/>
          <p:cNvSpPr/>
          <p:nvPr/>
        </p:nvSpPr>
        <p:spPr>
          <a:xfrm>
            <a:off x="5074424" y="3555619"/>
            <a:ext cx="107950" cy="154940"/>
          </a:xfrm>
          <a:custGeom>
            <a:avLst/>
            <a:gdLst/>
            <a:ahLst/>
            <a:cxnLst/>
            <a:rect l="l" t="t" r="r" b="b"/>
            <a:pathLst>
              <a:path w="107950" h="154939">
                <a:moveTo>
                  <a:pt x="0" y="154940"/>
                </a:moveTo>
                <a:lnTo>
                  <a:pt x="0" y="0"/>
                </a:lnTo>
                <a:lnTo>
                  <a:pt x="107950" y="0"/>
                </a:lnTo>
                <a:lnTo>
                  <a:pt x="107950" y="45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30" name="object 20730"/>
          <p:cNvSpPr/>
          <p:nvPr/>
        </p:nvSpPr>
        <p:spPr>
          <a:xfrm>
            <a:off x="5072011" y="3490340"/>
            <a:ext cx="56515" cy="181610"/>
          </a:xfrm>
          <a:custGeom>
            <a:avLst/>
            <a:gdLst/>
            <a:ahLst/>
            <a:cxnLst/>
            <a:rect l="l" t="t" r="r" b="b"/>
            <a:pathLst>
              <a:path w="56514" h="181610">
                <a:moveTo>
                  <a:pt x="0" y="181101"/>
                </a:moveTo>
                <a:lnTo>
                  <a:pt x="0" y="0"/>
                </a:lnTo>
                <a:lnTo>
                  <a:pt x="56388" y="0"/>
                </a:lnTo>
                <a:lnTo>
                  <a:pt x="56388" y="652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31" name="object 20731"/>
          <p:cNvSpPr/>
          <p:nvPr/>
        </p:nvSpPr>
        <p:spPr>
          <a:xfrm>
            <a:off x="5067058" y="3456178"/>
            <a:ext cx="33655" cy="48895"/>
          </a:xfrm>
          <a:custGeom>
            <a:avLst/>
            <a:gdLst/>
            <a:ahLst/>
            <a:cxnLst/>
            <a:rect l="l" t="t" r="r" b="b"/>
            <a:pathLst>
              <a:path w="33654" h="48895">
                <a:moveTo>
                  <a:pt x="0" y="48641"/>
                </a:moveTo>
                <a:lnTo>
                  <a:pt x="0" y="0"/>
                </a:lnTo>
                <a:lnTo>
                  <a:pt x="33147" y="0"/>
                </a:lnTo>
                <a:lnTo>
                  <a:pt x="33147" y="3416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32" name="object 20732"/>
          <p:cNvSpPr/>
          <p:nvPr/>
        </p:nvSpPr>
        <p:spPr>
          <a:xfrm>
            <a:off x="5512701" y="44883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33" name="object 20733"/>
          <p:cNvSpPr/>
          <p:nvPr/>
        </p:nvSpPr>
        <p:spPr>
          <a:xfrm>
            <a:off x="5513209" y="44418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34" name="object 20734"/>
          <p:cNvSpPr/>
          <p:nvPr/>
        </p:nvSpPr>
        <p:spPr>
          <a:xfrm>
            <a:off x="5513082" y="4429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35" name="object 20735"/>
          <p:cNvSpPr/>
          <p:nvPr/>
        </p:nvSpPr>
        <p:spPr>
          <a:xfrm>
            <a:off x="5512828" y="4338954"/>
            <a:ext cx="635" cy="149860"/>
          </a:xfrm>
          <a:custGeom>
            <a:avLst/>
            <a:gdLst/>
            <a:ahLst/>
            <a:cxnLst/>
            <a:rect l="l" t="t" r="r" b="b"/>
            <a:pathLst>
              <a:path w="635" h="149860">
                <a:moveTo>
                  <a:pt x="190" y="-4762"/>
                </a:moveTo>
                <a:lnTo>
                  <a:pt x="190" y="15411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36" name="object 20736"/>
          <p:cNvSpPr/>
          <p:nvPr/>
        </p:nvSpPr>
        <p:spPr>
          <a:xfrm>
            <a:off x="5513590" y="43155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37" name="object 20737"/>
          <p:cNvSpPr/>
          <p:nvPr/>
        </p:nvSpPr>
        <p:spPr>
          <a:xfrm>
            <a:off x="5514352" y="4403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38" name="object 20738"/>
          <p:cNvSpPr/>
          <p:nvPr/>
        </p:nvSpPr>
        <p:spPr>
          <a:xfrm>
            <a:off x="5514225" y="4315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39" name="object 20739"/>
          <p:cNvSpPr/>
          <p:nvPr/>
        </p:nvSpPr>
        <p:spPr>
          <a:xfrm>
            <a:off x="5513971" y="42660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40" name="object 20740"/>
          <p:cNvSpPr/>
          <p:nvPr/>
        </p:nvSpPr>
        <p:spPr>
          <a:xfrm>
            <a:off x="5513717" y="4214114"/>
            <a:ext cx="635" cy="101600"/>
          </a:xfrm>
          <a:custGeom>
            <a:avLst/>
            <a:gdLst/>
            <a:ahLst/>
            <a:cxnLst/>
            <a:rect l="l" t="t" r="r" b="b"/>
            <a:pathLst>
              <a:path w="635" h="101600">
                <a:moveTo>
                  <a:pt x="254" y="-4762"/>
                </a:moveTo>
                <a:lnTo>
                  <a:pt x="254" y="10623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41" name="object 20741"/>
          <p:cNvSpPr/>
          <p:nvPr/>
        </p:nvSpPr>
        <p:spPr>
          <a:xfrm>
            <a:off x="5512955" y="4185920"/>
            <a:ext cx="1270" cy="153035"/>
          </a:xfrm>
          <a:custGeom>
            <a:avLst/>
            <a:gdLst/>
            <a:ahLst/>
            <a:cxnLst/>
            <a:rect l="l" t="t" r="r" b="b"/>
            <a:pathLst>
              <a:path w="1270" h="153035">
                <a:moveTo>
                  <a:pt x="507" y="-4762"/>
                </a:moveTo>
                <a:lnTo>
                  <a:pt x="507" y="157797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42" name="object 20742"/>
          <p:cNvSpPr/>
          <p:nvPr/>
        </p:nvSpPr>
        <p:spPr>
          <a:xfrm>
            <a:off x="5512447" y="41598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43" name="object 20743"/>
          <p:cNvSpPr/>
          <p:nvPr/>
        </p:nvSpPr>
        <p:spPr>
          <a:xfrm>
            <a:off x="5514733" y="41032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44" name="object 20744"/>
          <p:cNvSpPr/>
          <p:nvPr/>
        </p:nvSpPr>
        <p:spPr>
          <a:xfrm>
            <a:off x="5512955" y="3930015"/>
            <a:ext cx="1905" cy="229870"/>
          </a:xfrm>
          <a:custGeom>
            <a:avLst/>
            <a:gdLst/>
            <a:ahLst/>
            <a:cxnLst/>
            <a:rect l="l" t="t" r="r" b="b"/>
            <a:pathLst>
              <a:path w="1904" h="229870">
                <a:moveTo>
                  <a:pt x="952" y="-4762"/>
                </a:moveTo>
                <a:lnTo>
                  <a:pt x="952" y="234632"/>
                </a:lnTo>
              </a:path>
            </a:pathLst>
          </a:custGeom>
          <a:ln w="1142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45" name="object 20745"/>
          <p:cNvSpPr/>
          <p:nvPr/>
        </p:nvSpPr>
        <p:spPr>
          <a:xfrm>
            <a:off x="5515368" y="41238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46" name="object 20746"/>
          <p:cNvSpPr/>
          <p:nvPr/>
        </p:nvSpPr>
        <p:spPr>
          <a:xfrm>
            <a:off x="5516130" y="426351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47" name="object 20747"/>
          <p:cNvSpPr/>
          <p:nvPr/>
        </p:nvSpPr>
        <p:spPr>
          <a:xfrm>
            <a:off x="5515876" y="4145788"/>
            <a:ext cx="635" cy="118110"/>
          </a:xfrm>
          <a:custGeom>
            <a:avLst/>
            <a:gdLst/>
            <a:ahLst/>
            <a:cxnLst/>
            <a:rect l="l" t="t" r="r" b="b"/>
            <a:pathLst>
              <a:path w="635" h="118110">
                <a:moveTo>
                  <a:pt x="190" y="-4762"/>
                </a:moveTo>
                <a:lnTo>
                  <a:pt x="190" y="12249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48" name="object 20748"/>
          <p:cNvSpPr/>
          <p:nvPr/>
        </p:nvSpPr>
        <p:spPr>
          <a:xfrm>
            <a:off x="5516511" y="41362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49" name="object 20749"/>
          <p:cNvSpPr/>
          <p:nvPr/>
        </p:nvSpPr>
        <p:spPr>
          <a:xfrm>
            <a:off x="5516130" y="4077334"/>
            <a:ext cx="635" cy="68580"/>
          </a:xfrm>
          <a:custGeom>
            <a:avLst/>
            <a:gdLst/>
            <a:ahLst/>
            <a:cxnLst/>
            <a:rect l="l" t="t" r="r" b="b"/>
            <a:pathLst>
              <a:path w="635" h="68579">
                <a:moveTo>
                  <a:pt x="253" y="-4762"/>
                </a:moveTo>
                <a:lnTo>
                  <a:pt x="253" y="7321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50" name="object 20750"/>
          <p:cNvSpPr/>
          <p:nvPr/>
        </p:nvSpPr>
        <p:spPr>
          <a:xfrm>
            <a:off x="5515749" y="4009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51" name="object 20751"/>
          <p:cNvSpPr/>
          <p:nvPr/>
        </p:nvSpPr>
        <p:spPr>
          <a:xfrm>
            <a:off x="5515495" y="3997705"/>
            <a:ext cx="635" cy="126364"/>
          </a:xfrm>
          <a:custGeom>
            <a:avLst/>
            <a:gdLst/>
            <a:ahLst/>
            <a:cxnLst/>
            <a:rect l="l" t="t" r="r" b="b"/>
            <a:pathLst>
              <a:path w="635" h="126364">
                <a:moveTo>
                  <a:pt x="254" y="-4762"/>
                </a:moveTo>
                <a:lnTo>
                  <a:pt x="254" y="13087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52" name="object 20752"/>
          <p:cNvSpPr/>
          <p:nvPr/>
        </p:nvSpPr>
        <p:spPr>
          <a:xfrm>
            <a:off x="5515114" y="39005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53" name="object 20753"/>
          <p:cNvSpPr/>
          <p:nvPr/>
        </p:nvSpPr>
        <p:spPr>
          <a:xfrm>
            <a:off x="5513971" y="3836923"/>
            <a:ext cx="1905" cy="93345"/>
          </a:xfrm>
          <a:custGeom>
            <a:avLst/>
            <a:gdLst/>
            <a:ahLst/>
            <a:cxnLst/>
            <a:rect l="l" t="t" r="r" b="b"/>
            <a:pathLst>
              <a:path w="1904" h="93345">
                <a:moveTo>
                  <a:pt x="0" y="93091"/>
                </a:moveTo>
                <a:lnTo>
                  <a:pt x="0" y="0"/>
                </a:lnTo>
                <a:lnTo>
                  <a:pt x="1524" y="0"/>
                </a:lnTo>
                <a:lnTo>
                  <a:pt x="1524" y="6362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54" name="object 20754"/>
          <p:cNvSpPr/>
          <p:nvPr/>
        </p:nvSpPr>
        <p:spPr>
          <a:xfrm>
            <a:off x="5516892" y="42453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55" name="object 20755"/>
          <p:cNvSpPr/>
          <p:nvPr/>
        </p:nvSpPr>
        <p:spPr>
          <a:xfrm>
            <a:off x="5517400" y="4327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56" name="object 20756"/>
          <p:cNvSpPr/>
          <p:nvPr/>
        </p:nvSpPr>
        <p:spPr>
          <a:xfrm>
            <a:off x="5517781" y="42993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57" name="object 20757"/>
          <p:cNvSpPr/>
          <p:nvPr/>
        </p:nvSpPr>
        <p:spPr>
          <a:xfrm>
            <a:off x="5517527" y="4276471"/>
            <a:ext cx="635" cy="50800"/>
          </a:xfrm>
          <a:custGeom>
            <a:avLst/>
            <a:gdLst/>
            <a:ahLst/>
            <a:cxnLst/>
            <a:rect l="l" t="t" r="r" b="b"/>
            <a:pathLst>
              <a:path w="635" h="50800">
                <a:moveTo>
                  <a:pt x="190" y="-4762"/>
                </a:moveTo>
                <a:lnTo>
                  <a:pt x="190" y="5543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58" name="object 20758"/>
          <p:cNvSpPr/>
          <p:nvPr/>
        </p:nvSpPr>
        <p:spPr>
          <a:xfrm>
            <a:off x="5517273" y="42329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59" name="object 20759"/>
          <p:cNvSpPr/>
          <p:nvPr/>
        </p:nvSpPr>
        <p:spPr>
          <a:xfrm>
            <a:off x="5517019" y="4192904"/>
            <a:ext cx="635" cy="52705"/>
          </a:xfrm>
          <a:custGeom>
            <a:avLst/>
            <a:gdLst/>
            <a:ahLst/>
            <a:cxnLst/>
            <a:rect l="l" t="t" r="r" b="b"/>
            <a:pathLst>
              <a:path w="635" h="52704">
                <a:moveTo>
                  <a:pt x="254" y="-4762"/>
                </a:moveTo>
                <a:lnTo>
                  <a:pt x="254" y="5721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60" name="object 20760"/>
          <p:cNvSpPr/>
          <p:nvPr/>
        </p:nvSpPr>
        <p:spPr>
          <a:xfrm>
            <a:off x="5518797" y="4653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61" name="object 20761"/>
          <p:cNvSpPr/>
          <p:nvPr/>
        </p:nvSpPr>
        <p:spPr>
          <a:xfrm>
            <a:off x="5518543" y="45902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62" name="object 20762"/>
          <p:cNvSpPr/>
          <p:nvPr/>
        </p:nvSpPr>
        <p:spPr>
          <a:xfrm>
            <a:off x="5518416" y="45740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63" name="object 20763"/>
          <p:cNvSpPr/>
          <p:nvPr/>
        </p:nvSpPr>
        <p:spPr>
          <a:xfrm>
            <a:off x="5518162" y="44941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64" name="object 20764"/>
          <p:cNvSpPr/>
          <p:nvPr/>
        </p:nvSpPr>
        <p:spPr>
          <a:xfrm>
            <a:off x="5519686" y="46451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65" name="object 20765"/>
          <p:cNvSpPr/>
          <p:nvPr/>
        </p:nvSpPr>
        <p:spPr>
          <a:xfrm>
            <a:off x="5519559" y="45845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66" name="object 20766"/>
          <p:cNvSpPr/>
          <p:nvPr/>
        </p:nvSpPr>
        <p:spPr>
          <a:xfrm>
            <a:off x="5519305" y="45168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67" name="object 20767"/>
          <p:cNvSpPr/>
          <p:nvPr/>
        </p:nvSpPr>
        <p:spPr>
          <a:xfrm>
            <a:off x="5519178" y="44679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68" name="object 20768"/>
          <p:cNvSpPr/>
          <p:nvPr/>
        </p:nvSpPr>
        <p:spPr>
          <a:xfrm>
            <a:off x="5518416" y="4398645"/>
            <a:ext cx="1270" cy="95885"/>
          </a:xfrm>
          <a:custGeom>
            <a:avLst/>
            <a:gdLst/>
            <a:ahLst/>
            <a:cxnLst/>
            <a:rect l="l" t="t" r="r" b="b"/>
            <a:pathLst>
              <a:path w="1270" h="95885">
                <a:moveTo>
                  <a:pt x="444" y="-4762"/>
                </a:moveTo>
                <a:lnTo>
                  <a:pt x="444" y="100266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69" name="object 20769"/>
          <p:cNvSpPr/>
          <p:nvPr/>
        </p:nvSpPr>
        <p:spPr>
          <a:xfrm>
            <a:off x="5520829" y="46057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70" name="object 20770"/>
          <p:cNvSpPr/>
          <p:nvPr/>
        </p:nvSpPr>
        <p:spPr>
          <a:xfrm>
            <a:off x="5520702" y="45543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71" name="object 20771"/>
          <p:cNvSpPr/>
          <p:nvPr/>
        </p:nvSpPr>
        <p:spPr>
          <a:xfrm>
            <a:off x="5520448" y="45250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72" name="object 20772"/>
          <p:cNvSpPr/>
          <p:nvPr/>
        </p:nvSpPr>
        <p:spPr>
          <a:xfrm>
            <a:off x="5521591" y="47210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73" name="object 20773"/>
          <p:cNvSpPr/>
          <p:nvPr/>
        </p:nvSpPr>
        <p:spPr>
          <a:xfrm>
            <a:off x="5521464" y="4664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74" name="object 20774"/>
          <p:cNvSpPr/>
          <p:nvPr/>
        </p:nvSpPr>
        <p:spPr>
          <a:xfrm>
            <a:off x="5521210" y="46509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75" name="object 20775"/>
          <p:cNvSpPr/>
          <p:nvPr/>
        </p:nvSpPr>
        <p:spPr>
          <a:xfrm>
            <a:off x="5521972" y="46000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76" name="object 20776"/>
          <p:cNvSpPr/>
          <p:nvPr/>
        </p:nvSpPr>
        <p:spPr>
          <a:xfrm>
            <a:off x="5521464" y="4584446"/>
            <a:ext cx="635" cy="66675"/>
          </a:xfrm>
          <a:custGeom>
            <a:avLst/>
            <a:gdLst/>
            <a:ahLst/>
            <a:cxnLst/>
            <a:rect l="l" t="t" r="r" b="b"/>
            <a:pathLst>
              <a:path w="635" h="66675">
                <a:moveTo>
                  <a:pt x="317" y="-4762"/>
                </a:moveTo>
                <a:lnTo>
                  <a:pt x="317" y="7131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77" name="object 20777"/>
          <p:cNvSpPr/>
          <p:nvPr/>
        </p:nvSpPr>
        <p:spPr>
          <a:xfrm>
            <a:off x="5522353" y="45421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78" name="object 20778"/>
          <p:cNvSpPr/>
          <p:nvPr/>
        </p:nvSpPr>
        <p:spPr>
          <a:xfrm>
            <a:off x="5521718" y="4501641"/>
            <a:ext cx="1270" cy="83185"/>
          </a:xfrm>
          <a:custGeom>
            <a:avLst/>
            <a:gdLst/>
            <a:ahLst/>
            <a:cxnLst/>
            <a:rect l="l" t="t" r="r" b="b"/>
            <a:pathLst>
              <a:path w="1270" h="83185">
                <a:moveTo>
                  <a:pt x="381" y="-4762"/>
                </a:moveTo>
                <a:lnTo>
                  <a:pt x="381" y="8756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79" name="object 20779"/>
          <p:cNvSpPr/>
          <p:nvPr/>
        </p:nvSpPr>
        <p:spPr>
          <a:xfrm>
            <a:off x="5520702" y="4454016"/>
            <a:ext cx="1905" cy="71120"/>
          </a:xfrm>
          <a:custGeom>
            <a:avLst/>
            <a:gdLst/>
            <a:ahLst/>
            <a:cxnLst/>
            <a:rect l="l" t="t" r="r" b="b"/>
            <a:pathLst>
              <a:path w="1904" h="71120">
                <a:moveTo>
                  <a:pt x="0" y="70992"/>
                </a:moveTo>
                <a:lnTo>
                  <a:pt x="0" y="0"/>
                </a:lnTo>
                <a:lnTo>
                  <a:pt x="1397" y="0"/>
                </a:lnTo>
                <a:lnTo>
                  <a:pt x="1397" y="476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80" name="object 20780"/>
          <p:cNvSpPr/>
          <p:nvPr/>
        </p:nvSpPr>
        <p:spPr>
          <a:xfrm>
            <a:off x="5520321" y="441921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347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81" name="object 20781"/>
          <p:cNvSpPr/>
          <p:nvPr/>
        </p:nvSpPr>
        <p:spPr>
          <a:xfrm>
            <a:off x="5520067" y="438099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82" name="object 20782"/>
          <p:cNvSpPr/>
          <p:nvPr/>
        </p:nvSpPr>
        <p:spPr>
          <a:xfrm>
            <a:off x="5518924" y="4310760"/>
            <a:ext cx="1905" cy="88265"/>
          </a:xfrm>
          <a:custGeom>
            <a:avLst/>
            <a:gdLst/>
            <a:ahLst/>
            <a:cxnLst/>
            <a:rect l="l" t="t" r="r" b="b"/>
            <a:pathLst>
              <a:path w="1904" h="88264">
                <a:moveTo>
                  <a:pt x="0" y="87884"/>
                </a:moveTo>
                <a:lnTo>
                  <a:pt x="0" y="0"/>
                </a:lnTo>
                <a:lnTo>
                  <a:pt x="1524" y="0"/>
                </a:lnTo>
                <a:lnTo>
                  <a:pt x="1524" y="7023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83" name="object 20783"/>
          <p:cNvSpPr/>
          <p:nvPr/>
        </p:nvSpPr>
        <p:spPr>
          <a:xfrm>
            <a:off x="5524258" y="45766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84" name="object 20784"/>
          <p:cNvSpPr/>
          <p:nvPr/>
        </p:nvSpPr>
        <p:spPr>
          <a:xfrm>
            <a:off x="5524131" y="45403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85" name="object 20785"/>
          <p:cNvSpPr/>
          <p:nvPr/>
        </p:nvSpPr>
        <p:spPr>
          <a:xfrm>
            <a:off x="5523877" y="4514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86" name="object 20786"/>
          <p:cNvSpPr/>
          <p:nvPr/>
        </p:nvSpPr>
        <p:spPr>
          <a:xfrm>
            <a:off x="5523750" y="44893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87" name="object 20787"/>
          <p:cNvSpPr/>
          <p:nvPr/>
        </p:nvSpPr>
        <p:spPr>
          <a:xfrm>
            <a:off x="5523496" y="4433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88" name="object 20788"/>
          <p:cNvSpPr/>
          <p:nvPr/>
        </p:nvSpPr>
        <p:spPr>
          <a:xfrm>
            <a:off x="5525020" y="45510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89" name="object 20789"/>
          <p:cNvSpPr/>
          <p:nvPr/>
        </p:nvSpPr>
        <p:spPr>
          <a:xfrm>
            <a:off x="5524893" y="44517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90" name="object 20790"/>
          <p:cNvSpPr/>
          <p:nvPr/>
        </p:nvSpPr>
        <p:spPr>
          <a:xfrm>
            <a:off x="5524639" y="4425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91" name="object 20791"/>
          <p:cNvSpPr/>
          <p:nvPr/>
        </p:nvSpPr>
        <p:spPr>
          <a:xfrm>
            <a:off x="5523750" y="4416425"/>
            <a:ext cx="1270" cy="17145"/>
          </a:xfrm>
          <a:custGeom>
            <a:avLst/>
            <a:gdLst/>
            <a:ahLst/>
            <a:cxnLst/>
            <a:rect l="l" t="t" r="r" b="b"/>
            <a:pathLst>
              <a:path w="1270" h="17145">
                <a:moveTo>
                  <a:pt x="0" y="16890"/>
                </a:moveTo>
                <a:lnTo>
                  <a:pt x="0" y="0"/>
                </a:lnTo>
                <a:lnTo>
                  <a:pt x="1143" y="0"/>
                </a:lnTo>
                <a:lnTo>
                  <a:pt x="1143" y="90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92" name="object 20792"/>
          <p:cNvSpPr/>
          <p:nvPr/>
        </p:nvSpPr>
        <p:spPr>
          <a:xfrm>
            <a:off x="5523369" y="435127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93" name="object 20793"/>
          <p:cNvSpPr/>
          <p:nvPr/>
        </p:nvSpPr>
        <p:spPr>
          <a:xfrm>
            <a:off x="5523115" y="433857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94" name="object 20794"/>
          <p:cNvSpPr/>
          <p:nvPr/>
        </p:nvSpPr>
        <p:spPr>
          <a:xfrm>
            <a:off x="5522988" y="42931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95" name="object 20795"/>
          <p:cNvSpPr/>
          <p:nvPr/>
        </p:nvSpPr>
        <p:spPr>
          <a:xfrm>
            <a:off x="5522734" y="42853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96" name="object 20796"/>
          <p:cNvSpPr/>
          <p:nvPr/>
        </p:nvSpPr>
        <p:spPr>
          <a:xfrm>
            <a:off x="5519686" y="4233164"/>
            <a:ext cx="3810" cy="78105"/>
          </a:xfrm>
          <a:custGeom>
            <a:avLst/>
            <a:gdLst/>
            <a:ahLst/>
            <a:cxnLst/>
            <a:rect l="l" t="t" r="r" b="b"/>
            <a:pathLst>
              <a:path w="3810" h="78104">
                <a:moveTo>
                  <a:pt x="0" y="77597"/>
                </a:moveTo>
                <a:lnTo>
                  <a:pt x="0" y="0"/>
                </a:lnTo>
                <a:lnTo>
                  <a:pt x="3302" y="0"/>
                </a:lnTo>
                <a:lnTo>
                  <a:pt x="3302" y="521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97" name="object 20797"/>
          <p:cNvSpPr/>
          <p:nvPr/>
        </p:nvSpPr>
        <p:spPr>
          <a:xfrm>
            <a:off x="5526798" y="45949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98" name="object 20798"/>
          <p:cNvSpPr/>
          <p:nvPr/>
        </p:nvSpPr>
        <p:spPr>
          <a:xfrm>
            <a:off x="5527179" y="45783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99" name="object 20799"/>
          <p:cNvSpPr/>
          <p:nvPr/>
        </p:nvSpPr>
        <p:spPr>
          <a:xfrm>
            <a:off x="5526925" y="4547996"/>
            <a:ext cx="635" cy="46990"/>
          </a:xfrm>
          <a:custGeom>
            <a:avLst/>
            <a:gdLst/>
            <a:ahLst/>
            <a:cxnLst/>
            <a:rect l="l" t="t" r="r" b="b"/>
            <a:pathLst>
              <a:path w="635" h="46989">
                <a:moveTo>
                  <a:pt x="190" y="-4762"/>
                </a:moveTo>
                <a:lnTo>
                  <a:pt x="190" y="5175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00" name="object 20800"/>
          <p:cNvSpPr/>
          <p:nvPr/>
        </p:nvSpPr>
        <p:spPr>
          <a:xfrm>
            <a:off x="5526544" y="45243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01" name="object 20801"/>
          <p:cNvSpPr/>
          <p:nvPr/>
        </p:nvSpPr>
        <p:spPr>
          <a:xfrm>
            <a:off x="5526417" y="44860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02" name="object 20802"/>
          <p:cNvSpPr/>
          <p:nvPr/>
        </p:nvSpPr>
        <p:spPr>
          <a:xfrm>
            <a:off x="5526163" y="44651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03" name="object 20803"/>
          <p:cNvSpPr/>
          <p:nvPr/>
        </p:nvSpPr>
        <p:spPr>
          <a:xfrm>
            <a:off x="5526036" y="43795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04" name="object 20804"/>
          <p:cNvSpPr/>
          <p:nvPr/>
        </p:nvSpPr>
        <p:spPr>
          <a:xfrm>
            <a:off x="5525782" y="4367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05" name="object 20805"/>
          <p:cNvSpPr/>
          <p:nvPr/>
        </p:nvSpPr>
        <p:spPr>
          <a:xfrm>
            <a:off x="5527941" y="45145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06" name="object 20806"/>
          <p:cNvSpPr/>
          <p:nvPr/>
        </p:nvSpPr>
        <p:spPr>
          <a:xfrm>
            <a:off x="5527814" y="4411853"/>
            <a:ext cx="635" cy="102870"/>
          </a:xfrm>
          <a:custGeom>
            <a:avLst/>
            <a:gdLst/>
            <a:ahLst/>
            <a:cxnLst/>
            <a:rect l="l" t="t" r="r" b="b"/>
            <a:pathLst>
              <a:path w="635" h="102870">
                <a:moveTo>
                  <a:pt x="126" y="-4762"/>
                </a:moveTo>
                <a:lnTo>
                  <a:pt x="126" y="10750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07" name="object 20807"/>
          <p:cNvSpPr/>
          <p:nvPr/>
        </p:nvSpPr>
        <p:spPr>
          <a:xfrm>
            <a:off x="5527560" y="43326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08" name="object 20808"/>
          <p:cNvSpPr/>
          <p:nvPr/>
        </p:nvSpPr>
        <p:spPr>
          <a:xfrm>
            <a:off x="5526036" y="4293996"/>
            <a:ext cx="1905" cy="73660"/>
          </a:xfrm>
          <a:custGeom>
            <a:avLst/>
            <a:gdLst/>
            <a:ahLst/>
            <a:cxnLst/>
            <a:rect l="l" t="t" r="r" b="b"/>
            <a:pathLst>
              <a:path w="1904" h="73660">
                <a:moveTo>
                  <a:pt x="0" y="73405"/>
                </a:moveTo>
                <a:lnTo>
                  <a:pt x="0" y="0"/>
                </a:lnTo>
                <a:lnTo>
                  <a:pt x="1651" y="0"/>
                </a:lnTo>
                <a:lnTo>
                  <a:pt x="1651" y="386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09" name="object 20809"/>
          <p:cNvSpPr/>
          <p:nvPr/>
        </p:nvSpPr>
        <p:spPr>
          <a:xfrm>
            <a:off x="5525655" y="425399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270" y="0"/>
                </a:lnTo>
                <a:lnTo>
                  <a:pt x="1270" y="400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10" name="object 20810"/>
          <p:cNvSpPr/>
          <p:nvPr/>
        </p:nvSpPr>
        <p:spPr>
          <a:xfrm>
            <a:off x="5525401" y="4104766"/>
            <a:ext cx="1270" cy="149225"/>
          </a:xfrm>
          <a:custGeom>
            <a:avLst/>
            <a:gdLst/>
            <a:ahLst/>
            <a:cxnLst/>
            <a:rect l="l" t="t" r="r" b="b"/>
            <a:pathLst>
              <a:path w="1270" h="149225">
                <a:moveTo>
                  <a:pt x="444" y="-4762"/>
                </a:moveTo>
                <a:lnTo>
                  <a:pt x="444" y="153987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11" name="object 20811"/>
          <p:cNvSpPr/>
          <p:nvPr/>
        </p:nvSpPr>
        <p:spPr>
          <a:xfrm>
            <a:off x="5521337" y="4100321"/>
            <a:ext cx="5080" cy="133350"/>
          </a:xfrm>
          <a:custGeom>
            <a:avLst/>
            <a:gdLst/>
            <a:ahLst/>
            <a:cxnLst/>
            <a:rect l="l" t="t" r="r" b="b"/>
            <a:pathLst>
              <a:path w="5079" h="133350">
                <a:moveTo>
                  <a:pt x="0" y="132841"/>
                </a:moveTo>
                <a:lnTo>
                  <a:pt x="0" y="0"/>
                </a:lnTo>
                <a:lnTo>
                  <a:pt x="4572" y="0"/>
                </a:lnTo>
                <a:lnTo>
                  <a:pt x="4572" y="44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12" name="object 20812"/>
          <p:cNvSpPr/>
          <p:nvPr/>
        </p:nvSpPr>
        <p:spPr>
          <a:xfrm>
            <a:off x="5517273" y="4017136"/>
            <a:ext cx="6350" cy="175895"/>
          </a:xfrm>
          <a:custGeom>
            <a:avLst/>
            <a:gdLst/>
            <a:ahLst/>
            <a:cxnLst/>
            <a:rect l="l" t="t" r="r" b="b"/>
            <a:pathLst>
              <a:path w="6350" h="175895">
                <a:moveTo>
                  <a:pt x="0" y="175768"/>
                </a:moveTo>
                <a:lnTo>
                  <a:pt x="0" y="0"/>
                </a:lnTo>
                <a:lnTo>
                  <a:pt x="6350" y="0"/>
                </a:lnTo>
                <a:lnTo>
                  <a:pt x="6350" y="831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13" name="object 20813"/>
          <p:cNvSpPr/>
          <p:nvPr/>
        </p:nvSpPr>
        <p:spPr>
          <a:xfrm>
            <a:off x="5528703" y="4359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14" name="object 20814"/>
          <p:cNvSpPr/>
          <p:nvPr/>
        </p:nvSpPr>
        <p:spPr>
          <a:xfrm>
            <a:off x="5529338" y="4401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15" name="object 20815"/>
          <p:cNvSpPr/>
          <p:nvPr/>
        </p:nvSpPr>
        <p:spPr>
          <a:xfrm>
            <a:off x="5529084" y="43453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16" name="object 20816"/>
          <p:cNvSpPr/>
          <p:nvPr/>
        </p:nvSpPr>
        <p:spPr>
          <a:xfrm>
            <a:off x="5528830" y="4281296"/>
            <a:ext cx="635" cy="78740"/>
          </a:xfrm>
          <a:custGeom>
            <a:avLst/>
            <a:gdLst/>
            <a:ahLst/>
            <a:cxnLst/>
            <a:rect l="l" t="t" r="r" b="b"/>
            <a:pathLst>
              <a:path w="635" h="78739">
                <a:moveTo>
                  <a:pt x="190" y="-4762"/>
                </a:moveTo>
                <a:lnTo>
                  <a:pt x="190" y="8337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17" name="object 20817"/>
          <p:cNvSpPr/>
          <p:nvPr/>
        </p:nvSpPr>
        <p:spPr>
          <a:xfrm>
            <a:off x="5528576" y="4261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18" name="object 20818"/>
          <p:cNvSpPr/>
          <p:nvPr/>
        </p:nvSpPr>
        <p:spPr>
          <a:xfrm>
            <a:off x="5530227" y="46614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19" name="object 20819"/>
          <p:cNvSpPr/>
          <p:nvPr/>
        </p:nvSpPr>
        <p:spPr>
          <a:xfrm>
            <a:off x="5530100" y="46427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20" name="object 20820"/>
          <p:cNvSpPr/>
          <p:nvPr/>
        </p:nvSpPr>
        <p:spPr>
          <a:xfrm>
            <a:off x="5530608" y="47132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21" name="object 20821"/>
          <p:cNvSpPr/>
          <p:nvPr/>
        </p:nvSpPr>
        <p:spPr>
          <a:xfrm>
            <a:off x="5532513" y="48705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22" name="object 20822"/>
          <p:cNvSpPr/>
          <p:nvPr/>
        </p:nvSpPr>
        <p:spPr>
          <a:xfrm>
            <a:off x="5532386" y="48228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23" name="object 20823"/>
          <p:cNvSpPr/>
          <p:nvPr/>
        </p:nvSpPr>
        <p:spPr>
          <a:xfrm>
            <a:off x="5532132" y="48125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24" name="object 20824"/>
          <p:cNvSpPr/>
          <p:nvPr/>
        </p:nvSpPr>
        <p:spPr>
          <a:xfrm>
            <a:off x="5533910" y="50092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25" name="object 20825"/>
          <p:cNvSpPr/>
          <p:nvPr/>
        </p:nvSpPr>
        <p:spPr>
          <a:xfrm>
            <a:off x="5533656" y="49720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26" name="object 20826"/>
          <p:cNvSpPr/>
          <p:nvPr/>
        </p:nvSpPr>
        <p:spPr>
          <a:xfrm>
            <a:off x="5534291" y="50194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27" name="object 20827"/>
          <p:cNvSpPr/>
          <p:nvPr/>
        </p:nvSpPr>
        <p:spPr>
          <a:xfrm>
            <a:off x="5534672" y="49970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28" name="object 20828"/>
          <p:cNvSpPr/>
          <p:nvPr/>
        </p:nvSpPr>
        <p:spPr>
          <a:xfrm>
            <a:off x="5534291" y="4962144"/>
            <a:ext cx="635" cy="57785"/>
          </a:xfrm>
          <a:custGeom>
            <a:avLst/>
            <a:gdLst/>
            <a:ahLst/>
            <a:cxnLst/>
            <a:rect l="l" t="t" r="r" b="b"/>
            <a:pathLst>
              <a:path w="635" h="57785">
                <a:moveTo>
                  <a:pt x="190" y="-4762"/>
                </a:moveTo>
                <a:lnTo>
                  <a:pt x="190" y="6203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29" name="object 20829"/>
          <p:cNvSpPr/>
          <p:nvPr/>
        </p:nvSpPr>
        <p:spPr>
          <a:xfrm>
            <a:off x="5533783" y="4947920"/>
            <a:ext cx="1270" cy="24130"/>
          </a:xfrm>
          <a:custGeom>
            <a:avLst/>
            <a:gdLst/>
            <a:ahLst/>
            <a:cxnLst/>
            <a:rect l="l" t="t" r="r" b="b"/>
            <a:pathLst>
              <a:path w="1270" h="24129">
                <a:moveTo>
                  <a:pt x="0" y="24129"/>
                </a:moveTo>
                <a:lnTo>
                  <a:pt x="0" y="0"/>
                </a:lnTo>
                <a:lnTo>
                  <a:pt x="762" y="0"/>
                </a:lnTo>
                <a:lnTo>
                  <a:pt x="762" y="14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30" name="object 20830"/>
          <p:cNvSpPr/>
          <p:nvPr/>
        </p:nvSpPr>
        <p:spPr>
          <a:xfrm>
            <a:off x="5535561" y="49911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31" name="object 20831"/>
          <p:cNvSpPr/>
          <p:nvPr/>
        </p:nvSpPr>
        <p:spPr>
          <a:xfrm>
            <a:off x="5535434" y="49716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32" name="object 20832"/>
          <p:cNvSpPr/>
          <p:nvPr/>
        </p:nvSpPr>
        <p:spPr>
          <a:xfrm>
            <a:off x="5535180" y="49490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33" name="object 20833"/>
          <p:cNvSpPr/>
          <p:nvPr/>
        </p:nvSpPr>
        <p:spPr>
          <a:xfrm>
            <a:off x="5535053" y="49404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34" name="object 20834"/>
          <p:cNvSpPr/>
          <p:nvPr/>
        </p:nvSpPr>
        <p:spPr>
          <a:xfrm>
            <a:off x="5534164" y="4932426"/>
            <a:ext cx="1270" cy="15875"/>
          </a:xfrm>
          <a:custGeom>
            <a:avLst/>
            <a:gdLst/>
            <a:ahLst/>
            <a:cxnLst/>
            <a:rect l="l" t="t" r="r" b="b"/>
            <a:pathLst>
              <a:path w="1270" h="15875">
                <a:moveTo>
                  <a:pt x="0" y="15494"/>
                </a:moveTo>
                <a:lnTo>
                  <a:pt x="0" y="0"/>
                </a:lnTo>
                <a:lnTo>
                  <a:pt x="1016" y="0"/>
                </a:lnTo>
                <a:lnTo>
                  <a:pt x="1016" y="80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35" name="object 20835"/>
          <p:cNvSpPr/>
          <p:nvPr/>
        </p:nvSpPr>
        <p:spPr>
          <a:xfrm>
            <a:off x="5535942" y="49231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36" name="object 20836"/>
          <p:cNvSpPr/>
          <p:nvPr/>
        </p:nvSpPr>
        <p:spPr>
          <a:xfrm>
            <a:off x="5534672" y="4887848"/>
            <a:ext cx="1905" cy="45085"/>
          </a:xfrm>
          <a:custGeom>
            <a:avLst/>
            <a:gdLst/>
            <a:ahLst/>
            <a:cxnLst/>
            <a:rect l="l" t="t" r="r" b="b"/>
            <a:pathLst>
              <a:path w="1904" h="45085">
                <a:moveTo>
                  <a:pt x="0" y="44576"/>
                </a:moveTo>
                <a:lnTo>
                  <a:pt x="0" y="0"/>
                </a:lnTo>
                <a:lnTo>
                  <a:pt x="1397" y="0"/>
                </a:lnTo>
                <a:lnTo>
                  <a:pt x="1397" y="353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37" name="object 20837"/>
          <p:cNvSpPr/>
          <p:nvPr/>
        </p:nvSpPr>
        <p:spPr>
          <a:xfrm>
            <a:off x="5533529" y="486410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237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38" name="object 20838"/>
          <p:cNvSpPr/>
          <p:nvPr/>
        </p:nvSpPr>
        <p:spPr>
          <a:xfrm>
            <a:off x="5533275" y="485787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6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39" name="object 20839"/>
          <p:cNvSpPr/>
          <p:nvPr/>
        </p:nvSpPr>
        <p:spPr>
          <a:xfrm>
            <a:off x="5533148" y="480961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40" name="object 20840"/>
          <p:cNvSpPr/>
          <p:nvPr/>
        </p:nvSpPr>
        <p:spPr>
          <a:xfrm>
            <a:off x="5532894" y="47938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41" name="object 20841"/>
          <p:cNvSpPr/>
          <p:nvPr/>
        </p:nvSpPr>
        <p:spPr>
          <a:xfrm>
            <a:off x="5532259" y="4769992"/>
            <a:ext cx="1270" cy="42545"/>
          </a:xfrm>
          <a:custGeom>
            <a:avLst/>
            <a:gdLst/>
            <a:ahLst/>
            <a:cxnLst/>
            <a:rect l="l" t="t" r="r" b="b"/>
            <a:pathLst>
              <a:path w="1270" h="42545">
                <a:moveTo>
                  <a:pt x="0" y="42545"/>
                </a:moveTo>
                <a:lnTo>
                  <a:pt x="0" y="0"/>
                </a:lnTo>
                <a:lnTo>
                  <a:pt x="889" y="0"/>
                </a:lnTo>
                <a:lnTo>
                  <a:pt x="889" y="238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42" name="object 20842"/>
          <p:cNvSpPr/>
          <p:nvPr/>
        </p:nvSpPr>
        <p:spPr>
          <a:xfrm>
            <a:off x="5532005" y="475945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43" name="object 20843"/>
          <p:cNvSpPr/>
          <p:nvPr/>
        </p:nvSpPr>
        <p:spPr>
          <a:xfrm>
            <a:off x="5531751" y="47451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44" name="object 20844"/>
          <p:cNvSpPr/>
          <p:nvPr/>
        </p:nvSpPr>
        <p:spPr>
          <a:xfrm>
            <a:off x="5531624" y="47090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45" name="object 20845"/>
          <p:cNvSpPr/>
          <p:nvPr/>
        </p:nvSpPr>
        <p:spPr>
          <a:xfrm>
            <a:off x="5531370" y="4677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46" name="object 20846"/>
          <p:cNvSpPr/>
          <p:nvPr/>
        </p:nvSpPr>
        <p:spPr>
          <a:xfrm>
            <a:off x="5531243" y="4669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47" name="object 20847"/>
          <p:cNvSpPr/>
          <p:nvPr/>
        </p:nvSpPr>
        <p:spPr>
          <a:xfrm>
            <a:off x="5530989" y="46480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48" name="object 20848"/>
          <p:cNvSpPr/>
          <p:nvPr/>
        </p:nvSpPr>
        <p:spPr>
          <a:xfrm>
            <a:off x="5530735" y="4637913"/>
            <a:ext cx="635" cy="75565"/>
          </a:xfrm>
          <a:custGeom>
            <a:avLst/>
            <a:gdLst/>
            <a:ahLst/>
            <a:cxnLst/>
            <a:rect l="l" t="t" r="r" b="b"/>
            <a:pathLst>
              <a:path w="635" h="75564">
                <a:moveTo>
                  <a:pt x="253" y="-4762"/>
                </a:moveTo>
                <a:lnTo>
                  <a:pt x="253" y="8007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49" name="object 20849"/>
          <p:cNvSpPr/>
          <p:nvPr/>
        </p:nvSpPr>
        <p:spPr>
          <a:xfrm>
            <a:off x="5530227" y="4579492"/>
            <a:ext cx="1270" cy="63500"/>
          </a:xfrm>
          <a:custGeom>
            <a:avLst/>
            <a:gdLst/>
            <a:ahLst/>
            <a:cxnLst/>
            <a:rect l="l" t="t" r="r" b="b"/>
            <a:pathLst>
              <a:path w="1270" h="63500">
                <a:moveTo>
                  <a:pt x="0" y="63246"/>
                </a:moveTo>
                <a:lnTo>
                  <a:pt x="0" y="0"/>
                </a:lnTo>
                <a:lnTo>
                  <a:pt x="762" y="0"/>
                </a:lnTo>
                <a:lnTo>
                  <a:pt x="762" y="584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50" name="object 20850"/>
          <p:cNvSpPr/>
          <p:nvPr/>
        </p:nvSpPr>
        <p:spPr>
          <a:xfrm>
            <a:off x="5529846" y="453110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51" name="object 20851"/>
          <p:cNvSpPr/>
          <p:nvPr/>
        </p:nvSpPr>
        <p:spPr>
          <a:xfrm>
            <a:off x="5536704" y="47208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52" name="object 20852"/>
          <p:cNvSpPr/>
          <p:nvPr/>
        </p:nvSpPr>
        <p:spPr>
          <a:xfrm>
            <a:off x="5538165" y="4797932"/>
            <a:ext cx="0" cy="222885"/>
          </a:xfrm>
          <a:custGeom>
            <a:avLst/>
            <a:gdLst/>
            <a:ahLst/>
            <a:cxnLst/>
            <a:rect l="l" t="t" r="r" b="b"/>
            <a:pathLst>
              <a:path h="222885">
                <a:moveTo>
                  <a:pt x="0" y="0"/>
                </a:moveTo>
                <a:lnTo>
                  <a:pt x="0" y="222758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53" name="object 20853"/>
          <p:cNvSpPr/>
          <p:nvPr/>
        </p:nvSpPr>
        <p:spPr>
          <a:xfrm>
            <a:off x="5539371" y="49465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54" name="object 20854"/>
          <p:cNvSpPr/>
          <p:nvPr/>
        </p:nvSpPr>
        <p:spPr>
          <a:xfrm>
            <a:off x="5538101" y="4863084"/>
            <a:ext cx="1270" cy="13970"/>
          </a:xfrm>
          <a:custGeom>
            <a:avLst/>
            <a:gdLst/>
            <a:ahLst/>
            <a:cxnLst/>
            <a:rect l="l" t="t" r="r" b="b"/>
            <a:pathLst>
              <a:path w="1270" h="13970">
                <a:moveTo>
                  <a:pt x="0" y="13842"/>
                </a:moveTo>
                <a:lnTo>
                  <a:pt x="0" y="0"/>
                </a:lnTo>
                <a:lnTo>
                  <a:pt x="889" y="0"/>
                </a:lnTo>
                <a:lnTo>
                  <a:pt x="889" y="100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55" name="object 20855"/>
          <p:cNvSpPr/>
          <p:nvPr/>
        </p:nvSpPr>
        <p:spPr>
          <a:xfrm>
            <a:off x="5539752" y="48549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56" name="object 20856"/>
          <p:cNvSpPr/>
          <p:nvPr/>
        </p:nvSpPr>
        <p:spPr>
          <a:xfrm>
            <a:off x="5538482" y="4820411"/>
            <a:ext cx="1905" cy="43180"/>
          </a:xfrm>
          <a:custGeom>
            <a:avLst/>
            <a:gdLst/>
            <a:ahLst/>
            <a:cxnLst/>
            <a:rect l="l" t="t" r="r" b="b"/>
            <a:pathLst>
              <a:path w="1904" h="43179">
                <a:moveTo>
                  <a:pt x="0" y="42672"/>
                </a:moveTo>
                <a:lnTo>
                  <a:pt x="0" y="0"/>
                </a:lnTo>
                <a:lnTo>
                  <a:pt x="1397" y="0"/>
                </a:lnTo>
                <a:lnTo>
                  <a:pt x="1397" y="345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57" name="object 20857"/>
          <p:cNvSpPr/>
          <p:nvPr/>
        </p:nvSpPr>
        <p:spPr>
          <a:xfrm>
            <a:off x="5537720" y="4786757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524" y="0"/>
                </a:lnTo>
                <a:lnTo>
                  <a:pt x="1524" y="336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58" name="object 20858"/>
          <p:cNvSpPr/>
          <p:nvPr/>
        </p:nvSpPr>
        <p:spPr>
          <a:xfrm>
            <a:off x="5537339" y="4748529"/>
            <a:ext cx="1270" cy="49530"/>
          </a:xfrm>
          <a:custGeom>
            <a:avLst/>
            <a:gdLst/>
            <a:ahLst/>
            <a:cxnLst/>
            <a:rect l="l" t="t" r="r" b="b"/>
            <a:pathLst>
              <a:path w="1270" h="49529">
                <a:moveTo>
                  <a:pt x="0" y="49402"/>
                </a:moveTo>
                <a:lnTo>
                  <a:pt x="0" y="0"/>
                </a:lnTo>
                <a:lnTo>
                  <a:pt x="1143" y="0"/>
                </a:lnTo>
                <a:lnTo>
                  <a:pt x="1143" y="3822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59" name="object 20859"/>
          <p:cNvSpPr/>
          <p:nvPr/>
        </p:nvSpPr>
        <p:spPr>
          <a:xfrm>
            <a:off x="5537085" y="470662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60" name="object 20860"/>
          <p:cNvSpPr/>
          <p:nvPr/>
        </p:nvSpPr>
        <p:spPr>
          <a:xfrm>
            <a:off x="5536831" y="4689728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1114"/>
                </a:moveTo>
                <a:lnTo>
                  <a:pt x="0" y="0"/>
                </a:lnTo>
                <a:lnTo>
                  <a:pt x="635" y="0"/>
                </a:lnTo>
                <a:lnTo>
                  <a:pt x="635" y="168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61" name="object 20861"/>
          <p:cNvSpPr/>
          <p:nvPr/>
        </p:nvSpPr>
        <p:spPr>
          <a:xfrm>
            <a:off x="5540133" y="4769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62" name="object 20862"/>
          <p:cNvSpPr/>
          <p:nvPr/>
        </p:nvSpPr>
        <p:spPr>
          <a:xfrm>
            <a:off x="5541530" y="49324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63" name="object 20863"/>
          <p:cNvSpPr/>
          <p:nvPr/>
        </p:nvSpPr>
        <p:spPr>
          <a:xfrm>
            <a:off x="5541276" y="4901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64" name="object 20864"/>
          <p:cNvSpPr/>
          <p:nvPr/>
        </p:nvSpPr>
        <p:spPr>
          <a:xfrm>
            <a:off x="5541149" y="48376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65" name="object 20865"/>
          <p:cNvSpPr/>
          <p:nvPr/>
        </p:nvSpPr>
        <p:spPr>
          <a:xfrm>
            <a:off x="5540895" y="47934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66" name="object 20866"/>
          <p:cNvSpPr/>
          <p:nvPr/>
        </p:nvSpPr>
        <p:spPr>
          <a:xfrm>
            <a:off x="5540768" y="4787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67" name="object 20867"/>
          <p:cNvSpPr/>
          <p:nvPr/>
        </p:nvSpPr>
        <p:spPr>
          <a:xfrm>
            <a:off x="5542038" y="48136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68" name="object 20868"/>
          <p:cNvSpPr/>
          <p:nvPr/>
        </p:nvSpPr>
        <p:spPr>
          <a:xfrm>
            <a:off x="5542673" y="4890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69" name="object 20869"/>
          <p:cNvSpPr/>
          <p:nvPr/>
        </p:nvSpPr>
        <p:spPr>
          <a:xfrm>
            <a:off x="5543054" y="4923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70" name="object 20870"/>
          <p:cNvSpPr/>
          <p:nvPr/>
        </p:nvSpPr>
        <p:spPr>
          <a:xfrm>
            <a:off x="5543435" y="4887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71" name="object 20871"/>
          <p:cNvSpPr/>
          <p:nvPr/>
        </p:nvSpPr>
        <p:spPr>
          <a:xfrm>
            <a:off x="5543816" y="49362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72" name="object 20872"/>
          <p:cNvSpPr/>
          <p:nvPr/>
        </p:nvSpPr>
        <p:spPr>
          <a:xfrm>
            <a:off x="5544324" y="49465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73" name="object 20873"/>
          <p:cNvSpPr/>
          <p:nvPr/>
        </p:nvSpPr>
        <p:spPr>
          <a:xfrm>
            <a:off x="5544197" y="4917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74" name="object 20874"/>
          <p:cNvSpPr/>
          <p:nvPr/>
        </p:nvSpPr>
        <p:spPr>
          <a:xfrm>
            <a:off x="5543816" y="4875021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5">
                <a:moveTo>
                  <a:pt x="254" y="-4762"/>
                </a:moveTo>
                <a:lnTo>
                  <a:pt x="254" y="6597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75" name="object 20875"/>
          <p:cNvSpPr/>
          <p:nvPr/>
        </p:nvSpPr>
        <p:spPr>
          <a:xfrm>
            <a:off x="5543435" y="4867655"/>
            <a:ext cx="635" cy="19685"/>
          </a:xfrm>
          <a:custGeom>
            <a:avLst/>
            <a:gdLst/>
            <a:ahLst/>
            <a:cxnLst/>
            <a:rect l="l" t="t" r="r" b="b"/>
            <a:pathLst>
              <a:path w="635" h="19685">
                <a:moveTo>
                  <a:pt x="0" y="19685"/>
                </a:moveTo>
                <a:lnTo>
                  <a:pt x="0" y="0"/>
                </a:lnTo>
                <a:lnTo>
                  <a:pt x="635" y="0"/>
                </a:lnTo>
                <a:lnTo>
                  <a:pt x="635" y="73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76" name="object 20876"/>
          <p:cNvSpPr/>
          <p:nvPr/>
        </p:nvSpPr>
        <p:spPr>
          <a:xfrm>
            <a:off x="5543054" y="4862829"/>
            <a:ext cx="1270" cy="60960"/>
          </a:xfrm>
          <a:custGeom>
            <a:avLst/>
            <a:gdLst/>
            <a:ahLst/>
            <a:cxnLst/>
            <a:rect l="l" t="t" r="r" b="b"/>
            <a:pathLst>
              <a:path w="1270" h="60960">
                <a:moveTo>
                  <a:pt x="0" y="60960"/>
                </a:moveTo>
                <a:lnTo>
                  <a:pt x="0" y="0"/>
                </a:lnTo>
                <a:lnTo>
                  <a:pt x="762" y="0"/>
                </a:lnTo>
                <a:lnTo>
                  <a:pt x="762" y="48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77" name="object 20877"/>
          <p:cNvSpPr/>
          <p:nvPr/>
        </p:nvSpPr>
        <p:spPr>
          <a:xfrm>
            <a:off x="5542673" y="4848478"/>
            <a:ext cx="1270" cy="41910"/>
          </a:xfrm>
          <a:custGeom>
            <a:avLst/>
            <a:gdLst/>
            <a:ahLst/>
            <a:cxnLst/>
            <a:rect l="l" t="t" r="r" b="b"/>
            <a:pathLst>
              <a:path w="1270" h="41910">
                <a:moveTo>
                  <a:pt x="0" y="41655"/>
                </a:moveTo>
                <a:lnTo>
                  <a:pt x="0" y="0"/>
                </a:lnTo>
                <a:lnTo>
                  <a:pt x="762" y="0"/>
                </a:lnTo>
                <a:lnTo>
                  <a:pt x="762" y="14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78" name="object 20878"/>
          <p:cNvSpPr/>
          <p:nvPr/>
        </p:nvSpPr>
        <p:spPr>
          <a:xfrm>
            <a:off x="5542419" y="48030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79" name="object 20879"/>
          <p:cNvSpPr/>
          <p:nvPr/>
        </p:nvSpPr>
        <p:spPr>
          <a:xfrm>
            <a:off x="5542165" y="4771897"/>
            <a:ext cx="635" cy="41910"/>
          </a:xfrm>
          <a:custGeom>
            <a:avLst/>
            <a:gdLst/>
            <a:ahLst/>
            <a:cxnLst/>
            <a:rect l="l" t="t" r="r" b="b"/>
            <a:pathLst>
              <a:path w="635" h="41910">
                <a:moveTo>
                  <a:pt x="0" y="41783"/>
                </a:moveTo>
                <a:lnTo>
                  <a:pt x="0" y="0"/>
                </a:lnTo>
                <a:lnTo>
                  <a:pt x="635" y="0"/>
                </a:lnTo>
                <a:lnTo>
                  <a:pt x="635" y="311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80" name="object 20880"/>
          <p:cNvSpPr/>
          <p:nvPr/>
        </p:nvSpPr>
        <p:spPr>
          <a:xfrm>
            <a:off x="5541911" y="47689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81" name="object 20881"/>
          <p:cNvSpPr/>
          <p:nvPr/>
        </p:nvSpPr>
        <p:spPr>
          <a:xfrm>
            <a:off x="5540895" y="4761103"/>
            <a:ext cx="1270" cy="26670"/>
          </a:xfrm>
          <a:custGeom>
            <a:avLst/>
            <a:gdLst/>
            <a:ahLst/>
            <a:cxnLst/>
            <a:rect l="l" t="t" r="r" b="b"/>
            <a:pathLst>
              <a:path w="1270" h="26670">
                <a:moveTo>
                  <a:pt x="0" y="26162"/>
                </a:moveTo>
                <a:lnTo>
                  <a:pt x="0" y="0"/>
                </a:lnTo>
                <a:lnTo>
                  <a:pt x="1270" y="0"/>
                </a:lnTo>
                <a:lnTo>
                  <a:pt x="1270" y="78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82" name="object 20882"/>
          <p:cNvSpPr/>
          <p:nvPr/>
        </p:nvSpPr>
        <p:spPr>
          <a:xfrm>
            <a:off x="5540514" y="473290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83" name="object 20883"/>
          <p:cNvSpPr/>
          <p:nvPr/>
        </p:nvSpPr>
        <p:spPr>
          <a:xfrm>
            <a:off x="5540260" y="4682744"/>
            <a:ext cx="1270" cy="86995"/>
          </a:xfrm>
          <a:custGeom>
            <a:avLst/>
            <a:gdLst/>
            <a:ahLst/>
            <a:cxnLst/>
            <a:rect l="l" t="t" r="r" b="b"/>
            <a:pathLst>
              <a:path w="1270" h="86995">
                <a:moveTo>
                  <a:pt x="380" y="-4762"/>
                </a:moveTo>
                <a:lnTo>
                  <a:pt x="380" y="9137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84" name="object 20884"/>
          <p:cNvSpPr/>
          <p:nvPr/>
        </p:nvSpPr>
        <p:spPr>
          <a:xfrm>
            <a:off x="5537212" y="4636515"/>
            <a:ext cx="3810" cy="53340"/>
          </a:xfrm>
          <a:custGeom>
            <a:avLst/>
            <a:gdLst/>
            <a:ahLst/>
            <a:cxnLst/>
            <a:rect l="l" t="t" r="r" b="b"/>
            <a:pathLst>
              <a:path w="3810" h="53339">
                <a:moveTo>
                  <a:pt x="0" y="53212"/>
                </a:moveTo>
                <a:lnTo>
                  <a:pt x="0" y="0"/>
                </a:lnTo>
                <a:lnTo>
                  <a:pt x="3429" y="0"/>
                </a:lnTo>
                <a:lnTo>
                  <a:pt x="3429" y="462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85" name="object 20885"/>
          <p:cNvSpPr/>
          <p:nvPr/>
        </p:nvSpPr>
        <p:spPr>
          <a:xfrm>
            <a:off x="5536577" y="4536059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10045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86" name="object 20886"/>
          <p:cNvSpPr/>
          <p:nvPr/>
        </p:nvSpPr>
        <p:spPr>
          <a:xfrm>
            <a:off x="5536323" y="450469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313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87" name="object 20887"/>
          <p:cNvSpPr/>
          <p:nvPr/>
        </p:nvSpPr>
        <p:spPr>
          <a:xfrm>
            <a:off x="5530227" y="4474209"/>
            <a:ext cx="6985" cy="57150"/>
          </a:xfrm>
          <a:custGeom>
            <a:avLst/>
            <a:gdLst/>
            <a:ahLst/>
            <a:cxnLst/>
            <a:rect l="l" t="t" r="r" b="b"/>
            <a:pathLst>
              <a:path w="6985" h="57150">
                <a:moveTo>
                  <a:pt x="0" y="56896"/>
                </a:moveTo>
                <a:lnTo>
                  <a:pt x="0" y="0"/>
                </a:lnTo>
                <a:lnTo>
                  <a:pt x="6731" y="0"/>
                </a:lnTo>
                <a:lnTo>
                  <a:pt x="6731" y="304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88" name="object 20888"/>
          <p:cNvSpPr/>
          <p:nvPr/>
        </p:nvSpPr>
        <p:spPr>
          <a:xfrm>
            <a:off x="5545721" y="4783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89" name="object 20889"/>
          <p:cNvSpPr/>
          <p:nvPr/>
        </p:nvSpPr>
        <p:spPr>
          <a:xfrm>
            <a:off x="5545467" y="46870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90" name="object 20890"/>
          <p:cNvSpPr/>
          <p:nvPr/>
        </p:nvSpPr>
        <p:spPr>
          <a:xfrm>
            <a:off x="5545340" y="46550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91" name="object 20891"/>
          <p:cNvSpPr/>
          <p:nvPr/>
        </p:nvSpPr>
        <p:spPr>
          <a:xfrm>
            <a:off x="5545086" y="45866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92" name="object 20892"/>
          <p:cNvSpPr/>
          <p:nvPr/>
        </p:nvSpPr>
        <p:spPr>
          <a:xfrm>
            <a:off x="5544959" y="4557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93" name="object 20893"/>
          <p:cNvSpPr/>
          <p:nvPr/>
        </p:nvSpPr>
        <p:spPr>
          <a:xfrm>
            <a:off x="5546102" y="45239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94" name="object 20894"/>
          <p:cNvSpPr/>
          <p:nvPr/>
        </p:nvSpPr>
        <p:spPr>
          <a:xfrm>
            <a:off x="5545086" y="4447540"/>
            <a:ext cx="1270" cy="109855"/>
          </a:xfrm>
          <a:custGeom>
            <a:avLst/>
            <a:gdLst/>
            <a:ahLst/>
            <a:cxnLst/>
            <a:rect l="l" t="t" r="r" b="b"/>
            <a:pathLst>
              <a:path w="1270" h="109854">
                <a:moveTo>
                  <a:pt x="507" y="-4762"/>
                </a:moveTo>
                <a:lnTo>
                  <a:pt x="507" y="114363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95" name="object 20895"/>
          <p:cNvSpPr/>
          <p:nvPr/>
        </p:nvSpPr>
        <p:spPr>
          <a:xfrm>
            <a:off x="5544705" y="441629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96" name="object 20896"/>
          <p:cNvSpPr/>
          <p:nvPr/>
        </p:nvSpPr>
        <p:spPr>
          <a:xfrm>
            <a:off x="5546483" y="45416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97" name="object 20897"/>
          <p:cNvSpPr/>
          <p:nvPr/>
        </p:nvSpPr>
        <p:spPr>
          <a:xfrm>
            <a:off x="5546864" y="45449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98" name="object 20898"/>
          <p:cNvSpPr/>
          <p:nvPr/>
        </p:nvSpPr>
        <p:spPr>
          <a:xfrm>
            <a:off x="5548769" y="47343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99" name="object 20899"/>
          <p:cNvSpPr/>
          <p:nvPr/>
        </p:nvSpPr>
        <p:spPr>
          <a:xfrm>
            <a:off x="5548515" y="4680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00" name="object 20900"/>
          <p:cNvSpPr/>
          <p:nvPr/>
        </p:nvSpPr>
        <p:spPr>
          <a:xfrm>
            <a:off x="5548388" y="46723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01" name="object 20901"/>
          <p:cNvSpPr/>
          <p:nvPr/>
        </p:nvSpPr>
        <p:spPr>
          <a:xfrm>
            <a:off x="5548134" y="46593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02" name="object 20902"/>
          <p:cNvSpPr/>
          <p:nvPr/>
        </p:nvSpPr>
        <p:spPr>
          <a:xfrm>
            <a:off x="5548007" y="46367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03" name="object 20903"/>
          <p:cNvSpPr/>
          <p:nvPr/>
        </p:nvSpPr>
        <p:spPr>
          <a:xfrm>
            <a:off x="5547753" y="46231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04" name="object 20904"/>
          <p:cNvSpPr/>
          <p:nvPr/>
        </p:nvSpPr>
        <p:spPr>
          <a:xfrm>
            <a:off x="5547626" y="4582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05" name="object 20905"/>
          <p:cNvSpPr/>
          <p:nvPr/>
        </p:nvSpPr>
        <p:spPr>
          <a:xfrm>
            <a:off x="5547372" y="45761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06" name="object 20906"/>
          <p:cNvSpPr/>
          <p:nvPr/>
        </p:nvSpPr>
        <p:spPr>
          <a:xfrm>
            <a:off x="5547245" y="45109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07" name="object 20907"/>
          <p:cNvSpPr/>
          <p:nvPr/>
        </p:nvSpPr>
        <p:spPr>
          <a:xfrm>
            <a:off x="5546864" y="4488307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254" y="-4762"/>
                </a:moveTo>
                <a:lnTo>
                  <a:pt x="254" y="6140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08" name="object 20908"/>
          <p:cNvSpPr/>
          <p:nvPr/>
        </p:nvSpPr>
        <p:spPr>
          <a:xfrm>
            <a:off x="5546483" y="4468748"/>
            <a:ext cx="635" cy="73025"/>
          </a:xfrm>
          <a:custGeom>
            <a:avLst/>
            <a:gdLst/>
            <a:ahLst/>
            <a:cxnLst/>
            <a:rect l="l" t="t" r="r" b="b"/>
            <a:pathLst>
              <a:path w="635" h="73025">
                <a:moveTo>
                  <a:pt x="317" y="-4762"/>
                </a:moveTo>
                <a:lnTo>
                  <a:pt x="317" y="7766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09" name="object 20909"/>
          <p:cNvSpPr/>
          <p:nvPr/>
        </p:nvSpPr>
        <p:spPr>
          <a:xfrm>
            <a:off x="5549277" y="44834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10" name="object 20910"/>
          <p:cNvSpPr/>
          <p:nvPr/>
        </p:nvSpPr>
        <p:spPr>
          <a:xfrm>
            <a:off x="5549150" y="44334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11" name="object 20911"/>
          <p:cNvSpPr/>
          <p:nvPr/>
        </p:nvSpPr>
        <p:spPr>
          <a:xfrm>
            <a:off x="5546864" y="4409694"/>
            <a:ext cx="2540" cy="59055"/>
          </a:xfrm>
          <a:custGeom>
            <a:avLst/>
            <a:gdLst/>
            <a:ahLst/>
            <a:cxnLst/>
            <a:rect l="l" t="t" r="r" b="b"/>
            <a:pathLst>
              <a:path w="2539" h="59054">
                <a:moveTo>
                  <a:pt x="0" y="59054"/>
                </a:moveTo>
                <a:lnTo>
                  <a:pt x="0" y="0"/>
                </a:lnTo>
                <a:lnTo>
                  <a:pt x="2413" y="0"/>
                </a:lnTo>
                <a:lnTo>
                  <a:pt x="2413" y="2374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12" name="object 20912"/>
          <p:cNvSpPr/>
          <p:nvPr/>
        </p:nvSpPr>
        <p:spPr>
          <a:xfrm>
            <a:off x="5545213" y="4360417"/>
            <a:ext cx="3175" cy="55880"/>
          </a:xfrm>
          <a:custGeom>
            <a:avLst/>
            <a:gdLst/>
            <a:ahLst/>
            <a:cxnLst/>
            <a:rect l="l" t="t" r="r" b="b"/>
            <a:pathLst>
              <a:path w="3175" h="55879">
                <a:moveTo>
                  <a:pt x="0" y="55879"/>
                </a:moveTo>
                <a:lnTo>
                  <a:pt x="0" y="0"/>
                </a:lnTo>
                <a:lnTo>
                  <a:pt x="2794" y="0"/>
                </a:lnTo>
                <a:lnTo>
                  <a:pt x="2794" y="4927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13" name="object 20913"/>
          <p:cNvSpPr/>
          <p:nvPr/>
        </p:nvSpPr>
        <p:spPr>
          <a:xfrm>
            <a:off x="5533656" y="4352544"/>
            <a:ext cx="13335" cy="121920"/>
          </a:xfrm>
          <a:custGeom>
            <a:avLst/>
            <a:gdLst/>
            <a:ahLst/>
            <a:cxnLst/>
            <a:rect l="l" t="t" r="r" b="b"/>
            <a:pathLst>
              <a:path w="13335" h="121920">
                <a:moveTo>
                  <a:pt x="0" y="121665"/>
                </a:moveTo>
                <a:lnTo>
                  <a:pt x="0" y="0"/>
                </a:lnTo>
                <a:lnTo>
                  <a:pt x="12954" y="0"/>
                </a:lnTo>
                <a:lnTo>
                  <a:pt x="12954" y="787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14" name="object 20914"/>
          <p:cNvSpPr/>
          <p:nvPr/>
        </p:nvSpPr>
        <p:spPr>
          <a:xfrm>
            <a:off x="5529719" y="4116959"/>
            <a:ext cx="10795" cy="235585"/>
          </a:xfrm>
          <a:custGeom>
            <a:avLst/>
            <a:gdLst/>
            <a:ahLst/>
            <a:cxnLst/>
            <a:rect l="l" t="t" r="r" b="b"/>
            <a:pathLst>
              <a:path w="10795" h="235585">
                <a:moveTo>
                  <a:pt x="0" y="100457"/>
                </a:moveTo>
                <a:lnTo>
                  <a:pt x="0" y="0"/>
                </a:lnTo>
                <a:lnTo>
                  <a:pt x="10414" y="0"/>
                </a:lnTo>
                <a:lnTo>
                  <a:pt x="10414" y="2355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15" name="object 20915"/>
          <p:cNvSpPr/>
          <p:nvPr/>
        </p:nvSpPr>
        <p:spPr>
          <a:xfrm>
            <a:off x="5528703" y="4078859"/>
            <a:ext cx="6350" cy="182880"/>
          </a:xfrm>
          <a:custGeom>
            <a:avLst/>
            <a:gdLst/>
            <a:ahLst/>
            <a:cxnLst/>
            <a:rect l="l" t="t" r="r" b="b"/>
            <a:pathLst>
              <a:path w="6350" h="182879">
                <a:moveTo>
                  <a:pt x="0" y="182498"/>
                </a:moveTo>
                <a:lnTo>
                  <a:pt x="0" y="0"/>
                </a:lnTo>
                <a:lnTo>
                  <a:pt x="6223" y="0"/>
                </a:lnTo>
                <a:lnTo>
                  <a:pt x="6223" y="3809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16" name="object 20916"/>
          <p:cNvSpPr/>
          <p:nvPr/>
        </p:nvSpPr>
        <p:spPr>
          <a:xfrm>
            <a:off x="5528322" y="3996182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6"/>
                </a:moveTo>
                <a:lnTo>
                  <a:pt x="0" y="0"/>
                </a:lnTo>
                <a:lnTo>
                  <a:pt x="3556" y="0"/>
                </a:lnTo>
                <a:lnTo>
                  <a:pt x="3556" y="8267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17" name="object 20917"/>
          <p:cNvSpPr/>
          <p:nvPr/>
        </p:nvSpPr>
        <p:spPr>
          <a:xfrm>
            <a:off x="5520448" y="3942715"/>
            <a:ext cx="10160" cy="74930"/>
          </a:xfrm>
          <a:custGeom>
            <a:avLst/>
            <a:gdLst/>
            <a:ahLst/>
            <a:cxnLst/>
            <a:rect l="l" t="t" r="r" b="b"/>
            <a:pathLst>
              <a:path w="10160" h="74929">
                <a:moveTo>
                  <a:pt x="0" y="74422"/>
                </a:moveTo>
                <a:lnTo>
                  <a:pt x="0" y="0"/>
                </a:lnTo>
                <a:lnTo>
                  <a:pt x="9652" y="0"/>
                </a:lnTo>
                <a:lnTo>
                  <a:pt x="9652" y="534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18" name="object 20918"/>
          <p:cNvSpPr/>
          <p:nvPr/>
        </p:nvSpPr>
        <p:spPr>
          <a:xfrm>
            <a:off x="5550293" y="42726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19" name="object 20919"/>
          <p:cNvSpPr/>
          <p:nvPr/>
        </p:nvSpPr>
        <p:spPr>
          <a:xfrm>
            <a:off x="5550039" y="422541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20" name="object 20920"/>
          <p:cNvSpPr/>
          <p:nvPr/>
        </p:nvSpPr>
        <p:spPr>
          <a:xfrm>
            <a:off x="5550801" y="4211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21" name="object 20921"/>
          <p:cNvSpPr/>
          <p:nvPr/>
        </p:nvSpPr>
        <p:spPr>
          <a:xfrm>
            <a:off x="5550674" y="42117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22" name="object 20922"/>
          <p:cNvSpPr/>
          <p:nvPr/>
        </p:nvSpPr>
        <p:spPr>
          <a:xfrm>
            <a:off x="5550166" y="4105402"/>
            <a:ext cx="635" cy="120014"/>
          </a:xfrm>
          <a:custGeom>
            <a:avLst/>
            <a:gdLst/>
            <a:ahLst/>
            <a:cxnLst/>
            <a:rect l="l" t="t" r="r" b="b"/>
            <a:pathLst>
              <a:path w="635" h="120014">
                <a:moveTo>
                  <a:pt x="317" y="-4762"/>
                </a:moveTo>
                <a:lnTo>
                  <a:pt x="317" y="12477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23" name="object 20923"/>
          <p:cNvSpPr/>
          <p:nvPr/>
        </p:nvSpPr>
        <p:spPr>
          <a:xfrm>
            <a:off x="5549912" y="4066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24" name="object 20924"/>
          <p:cNvSpPr/>
          <p:nvPr/>
        </p:nvSpPr>
        <p:spPr>
          <a:xfrm>
            <a:off x="5549658" y="3956558"/>
            <a:ext cx="635" cy="109855"/>
          </a:xfrm>
          <a:custGeom>
            <a:avLst/>
            <a:gdLst/>
            <a:ahLst/>
            <a:cxnLst/>
            <a:rect l="l" t="t" r="r" b="b"/>
            <a:pathLst>
              <a:path w="635" h="109854">
                <a:moveTo>
                  <a:pt x="253" y="-4762"/>
                </a:moveTo>
                <a:lnTo>
                  <a:pt x="253" y="11436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25" name="object 20925"/>
          <p:cNvSpPr/>
          <p:nvPr/>
        </p:nvSpPr>
        <p:spPr>
          <a:xfrm>
            <a:off x="5551436" y="44425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26" name="object 20926"/>
          <p:cNvSpPr/>
          <p:nvPr/>
        </p:nvSpPr>
        <p:spPr>
          <a:xfrm>
            <a:off x="5553087" y="46327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27" name="object 20927"/>
          <p:cNvSpPr/>
          <p:nvPr/>
        </p:nvSpPr>
        <p:spPr>
          <a:xfrm>
            <a:off x="5552960" y="4593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28" name="object 20928"/>
          <p:cNvSpPr/>
          <p:nvPr/>
        </p:nvSpPr>
        <p:spPr>
          <a:xfrm>
            <a:off x="5552706" y="45695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29" name="object 20929"/>
          <p:cNvSpPr/>
          <p:nvPr/>
        </p:nvSpPr>
        <p:spPr>
          <a:xfrm>
            <a:off x="5552579" y="45396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30" name="object 20930"/>
          <p:cNvSpPr/>
          <p:nvPr/>
        </p:nvSpPr>
        <p:spPr>
          <a:xfrm>
            <a:off x="5552325" y="4527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31" name="object 20931"/>
          <p:cNvSpPr/>
          <p:nvPr/>
        </p:nvSpPr>
        <p:spPr>
          <a:xfrm>
            <a:off x="5552198" y="45116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32" name="object 20932"/>
          <p:cNvSpPr/>
          <p:nvPr/>
        </p:nvSpPr>
        <p:spPr>
          <a:xfrm>
            <a:off x="5551944" y="4396740"/>
            <a:ext cx="635" cy="114935"/>
          </a:xfrm>
          <a:custGeom>
            <a:avLst/>
            <a:gdLst/>
            <a:ahLst/>
            <a:cxnLst/>
            <a:rect l="l" t="t" r="r" b="b"/>
            <a:pathLst>
              <a:path w="635" h="114935">
                <a:moveTo>
                  <a:pt x="190" y="-4762"/>
                </a:moveTo>
                <a:lnTo>
                  <a:pt x="190" y="11969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33" name="object 20933"/>
          <p:cNvSpPr/>
          <p:nvPr/>
        </p:nvSpPr>
        <p:spPr>
          <a:xfrm>
            <a:off x="5551817" y="4388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34" name="object 20934"/>
          <p:cNvSpPr/>
          <p:nvPr/>
        </p:nvSpPr>
        <p:spPr>
          <a:xfrm>
            <a:off x="5551436" y="4340986"/>
            <a:ext cx="635" cy="101600"/>
          </a:xfrm>
          <a:custGeom>
            <a:avLst/>
            <a:gdLst/>
            <a:ahLst/>
            <a:cxnLst/>
            <a:rect l="l" t="t" r="r" b="b"/>
            <a:pathLst>
              <a:path w="635" h="101600">
                <a:moveTo>
                  <a:pt x="253" y="-4762"/>
                </a:moveTo>
                <a:lnTo>
                  <a:pt x="253" y="10636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35" name="object 20935"/>
          <p:cNvSpPr/>
          <p:nvPr/>
        </p:nvSpPr>
        <p:spPr>
          <a:xfrm>
            <a:off x="5554103" y="45991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36" name="object 20936"/>
          <p:cNvSpPr/>
          <p:nvPr/>
        </p:nvSpPr>
        <p:spPr>
          <a:xfrm>
            <a:off x="5553849" y="45232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37" name="object 20937"/>
          <p:cNvSpPr/>
          <p:nvPr/>
        </p:nvSpPr>
        <p:spPr>
          <a:xfrm>
            <a:off x="5554611" y="45168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38" name="object 20938"/>
          <p:cNvSpPr/>
          <p:nvPr/>
        </p:nvSpPr>
        <p:spPr>
          <a:xfrm>
            <a:off x="5554484" y="4475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39" name="object 20939"/>
          <p:cNvSpPr/>
          <p:nvPr/>
        </p:nvSpPr>
        <p:spPr>
          <a:xfrm>
            <a:off x="5553976" y="4464684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4">
                <a:moveTo>
                  <a:pt x="317" y="-4762"/>
                </a:moveTo>
                <a:lnTo>
                  <a:pt x="317" y="6330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40" name="object 20940"/>
          <p:cNvSpPr/>
          <p:nvPr/>
        </p:nvSpPr>
        <p:spPr>
          <a:xfrm>
            <a:off x="5553722" y="44188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41" name="object 20941"/>
          <p:cNvSpPr/>
          <p:nvPr/>
        </p:nvSpPr>
        <p:spPr>
          <a:xfrm>
            <a:off x="5553468" y="43611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42" name="object 20942"/>
          <p:cNvSpPr/>
          <p:nvPr/>
        </p:nvSpPr>
        <p:spPr>
          <a:xfrm>
            <a:off x="5555373" y="44876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43" name="object 20943"/>
          <p:cNvSpPr/>
          <p:nvPr/>
        </p:nvSpPr>
        <p:spPr>
          <a:xfrm>
            <a:off x="5555246" y="44668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44" name="object 20944"/>
          <p:cNvSpPr/>
          <p:nvPr/>
        </p:nvSpPr>
        <p:spPr>
          <a:xfrm>
            <a:off x="5554992" y="4353052"/>
            <a:ext cx="635" cy="114300"/>
          </a:xfrm>
          <a:custGeom>
            <a:avLst/>
            <a:gdLst/>
            <a:ahLst/>
            <a:cxnLst/>
            <a:rect l="l" t="t" r="r" b="b"/>
            <a:pathLst>
              <a:path w="635" h="114300">
                <a:moveTo>
                  <a:pt x="190" y="-4762"/>
                </a:moveTo>
                <a:lnTo>
                  <a:pt x="190" y="11855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45" name="object 20945"/>
          <p:cNvSpPr/>
          <p:nvPr/>
        </p:nvSpPr>
        <p:spPr>
          <a:xfrm>
            <a:off x="5553722" y="4271136"/>
            <a:ext cx="1905" cy="90170"/>
          </a:xfrm>
          <a:custGeom>
            <a:avLst/>
            <a:gdLst/>
            <a:ahLst/>
            <a:cxnLst/>
            <a:rect l="l" t="t" r="r" b="b"/>
            <a:pathLst>
              <a:path w="1904" h="90170">
                <a:moveTo>
                  <a:pt x="0" y="90042"/>
                </a:moveTo>
                <a:lnTo>
                  <a:pt x="0" y="0"/>
                </a:lnTo>
                <a:lnTo>
                  <a:pt x="1524" y="0"/>
                </a:lnTo>
                <a:lnTo>
                  <a:pt x="1524" y="819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46" name="object 20946"/>
          <p:cNvSpPr/>
          <p:nvPr/>
        </p:nvSpPr>
        <p:spPr>
          <a:xfrm>
            <a:off x="5551690" y="4211573"/>
            <a:ext cx="3175" cy="129539"/>
          </a:xfrm>
          <a:custGeom>
            <a:avLst/>
            <a:gdLst/>
            <a:ahLst/>
            <a:cxnLst/>
            <a:rect l="l" t="t" r="r" b="b"/>
            <a:pathLst>
              <a:path w="3175" h="129539">
                <a:moveTo>
                  <a:pt x="0" y="129412"/>
                </a:moveTo>
                <a:lnTo>
                  <a:pt x="0" y="0"/>
                </a:lnTo>
                <a:lnTo>
                  <a:pt x="2794" y="0"/>
                </a:lnTo>
                <a:lnTo>
                  <a:pt x="2794" y="595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47" name="object 20947"/>
          <p:cNvSpPr/>
          <p:nvPr/>
        </p:nvSpPr>
        <p:spPr>
          <a:xfrm>
            <a:off x="5555754" y="42453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48" name="object 20948"/>
          <p:cNvSpPr/>
          <p:nvPr/>
        </p:nvSpPr>
        <p:spPr>
          <a:xfrm>
            <a:off x="5556389" y="43691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49" name="object 20949"/>
          <p:cNvSpPr/>
          <p:nvPr/>
        </p:nvSpPr>
        <p:spPr>
          <a:xfrm>
            <a:off x="5556897" y="4593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50" name="object 20950"/>
          <p:cNvSpPr/>
          <p:nvPr/>
        </p:nvSpPr>
        <p:spPr>
          <a:xfrm>
            <a:off x="5557278" y="4763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51" name="object 20951"/>
          <p:cNvSpPr/>
          <p:nvPr/>
        </p:nvSpPr>
        <p:spPr>
          <a:xfrm>
            <a:off x="5558040" y="47962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52" name="object 20952"/>
          <p:cNvSpPr/>
          <p:nvPr/>
        </p:nvSpPr>
        <p:spPr>
          <a:xfrm>
            <a:off x="5557913" y="47670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53" name="object 20953"/>
          <p:cNvSpPr/>
          <p:nvPr/>
        </p:nvSpPr>
        <p:spPr>
          <a:xfrm>
            <a:off x="5557659" y="4753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54" name="object 20954"/>
          <p:cNvSpPr/>
          <p:nvPr/>
        </p:nvSpPr>
        <p:spPr>
          <a:xfrm>
            <a:off x="5557405" y="4699889"/>
            <a:ext cx="635" cy="64135"/>
          </a:xfrm>
          <a:custGeom>
            <a:avLst/>
            <a:gdLst/>
            <a:ahLst/>
            <a:cxnLst/>
            <a:rect l="l" t="t" r="r" b="b"/>
            <a:pathLst>
              <a:path w="635" h="64135">
                <a:moveTo>
                  <a:pt x="253" y="-4762"/>
                </a:moveTo>
                <a:lnTo>
                  <a:pt x="253" y="6877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55" name="object 20955"/>
          <p:cNvSpPr/>
          <p:nvPr/>
        </p:nvSpPr>
        <p:spPr>
          <a:xfrm>
            <a:off x="5558675" y="47990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56" name="object 20956"/>
          <p:cNvSpPr/>
          <p:nvPr/>
        </p:nvSpPr>
        <p:spPr>
          <a:xfrm>
            <a:off x="5558421" y="47236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57" name="object 20957"/>
          <p:cNvSpPr/>
          <p:nvPr/>
        </p:nvSpPr>
        <p:spPr>
          <a:xfrm>
            <a:off x="5559056" y="47133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58" name="object 20958"/>
          <p:cNvSpPr/>
          <p:nvPr/>
        </p:nvSpPr>
        <p:spPr>
          <a:xfrm>
            <a:off x="5558548" y="4699761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3875"/>
                </a:moveTo>
                <a:lnTo>
                  <a:pt x="0" y="0"/>
                </a:lnTo>
                <a:lnTo>
                  <a:pt x="635" y="0"/>
                </a:lnTo>
                <a:lnTo>
                  <a:pt x="635" y="135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59" name="object 20959"/>
          <p:cNvSpPr/>
          <p:nvPr/>
        </p:nvSpPr>
        <p:spPr>
          <a:xfrm>
            <a:off x="5557659" y="4638675"/>
            <a:ext cx="1270" cy="61594"/>
          </a:xfrm>
          <a:custGeom>
            <a:avLst/>
            <a:gdLst/>
            <a:ahLst/>
            <a:cxnLst/>
            <a:rect l="l" t="t" r="r" b="b"/>
            <a:pathLst>
              <a:path w="1270" h="61595">
                <a:moveTo>
                  <a:pt x="0" y="61213"/>
                </a:moveTo>
                <a:lnTo>
                  <a:pt x="0" y="0"/>
                </a:lnTo>
                <a:lnTo>
                  <a:pt x="1143" y="0"/>
                </a:lnTo>
                <a:lnTo>
                  <a:pt x="1143" y="610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60" name="object 20960"/>
          <p:cNvSpPr/>
          <p:nvPr/>
        </p:nvSpPr>
        <p:spPr>
          <a:xfrm>
            <a:off x="5561088" y="49683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61" name="object 20961"/>
          <p:cNvSpPr/>
          <p:nvPr/>
        </p:nvSpPr>
        <p:spPr>
          <a:xfrm>
            <a:off x="5560961" y="49287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62" name="object 20962"/>
          <p:cNvSpPr/>
          <p:nvPr/>
        </p:nvSpPr>
        <p:spPr>
          <a:xfrm>
            <a:off x="5560707" y="49195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63" name="object 20963"/>
          <p:cNvSpPr/>
          <p:nvPr/>
        </p:nvSpPr>
        <p:spPr>
          <a:xfrm>
            <a:off x="5561469" y="49232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64" name="object 20964"/>
          <p:cNvSpPr/>
          <p:nvPr/>
        </p:nvSpPr>
        <p:spPr>
          <a:xfrm>
            <a:off x="5562104" y="49221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65" name="object 20965"/>
          <p:cNvSpPr/>
          <p:nvPr/>
        </p:nvSpPr>
        <p:spPr>
          <a:xfrm>
            <a:off x="5561850" y="49115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66" name="object 20966"/>
          <p:cNvSpPr/>
          <p:nvPr/>
        </p:nvSpPr>
        <p:spPr>
          <a:xfrm>
            <a:off x="5561596" y="4898390"/>
            <a:ext cx="635" cy="25400"/>
          </a:xfrm>
          <a:custGeom>
            <a:avLst/>
            <a:gdLst/>
            <a:ahLst/>
            <a:cxnLst/>
            <a:rect l="l" t="t" r="r" b="b"/>
            <a:pathLst>
              <a:path w="635" h="25400">
                <a:moveTo>
                  <a:pt x="0" y="24891"/>
                </a:moveTo>
                <a:lnTo>
                  <a:pt x="0" y="0"/>
                </a:lnTo>
                <a:lnTo>
                  <a:pt x="381" y="0"/>
                </a:lnTo>
                <a:lnTo>
                  <a:pt x="381" y="132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67" name="object 20967"/>
          <p:cNvSpPr/>
          <p:nvPr/>
        </p:nvSpPr>
        <p:spPr>
          <a:xfrm>
            <a:off x="5560961" y="4893564"/>
            <a:ext cx="1270" cy="26034"/>
          </a:xfrm>
          <a:custGeom>
            <a:avLst/>
            <a:gdLst/>
            <a:ahLst/>
            <a:cxnLst/>
            <a:rect l="l" t="t" r="r" b="b"/>
            <a:pathLst>
              <a:path w="1270" h="26035">
                <a:moveTo>
                  <a:pt x="0" y="26035"/>
                </a:moveTo>
                <a:lnTo>
                  <a:pt x="0" y="0"/>
                </a:lnTo>
                <a:lnTo>
                  <a:pt x="889" y="0"/>
                </a:lnTo>
                <a:lnTo>
                  <a:pt x="889" y="48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68" name="object 20968"/>
          <p:cNvSpPr/>
          <p:nvPr/>
        </p:nvSpPr>
        <p:spPr>
          <a:xfrm>
            <a:off x="5560580" y="488060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69" name="object 20969"/>
          <p:cNvSpPr/>
          <p:nvPr/>
        </p:nvSpPr>
        <p:spPr>
          <a:xfrm>
            <a:off x="5560326" y="4868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70" name="object 20970"/>
          <p:cNvSpPr/>
          <p:nvPr/>
        </p:nvSpPr>
        <p:spPr>
          <a:xfrm>
            <a:off x="5560199" y="48558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71" name="object 20971"/>
          <p:cNvSpPr/>
          <p:nvPr/>
        </p:nvSpPr>
        <p:spPr>
          <a:xfrm>
            <a:off x="5559945" y="48105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72" name="object 20972"/>
          <p:cNvSpPr/>
          <p:nvPr/>
        </p:nvSpPr>
        <p:spPr>
          <a:xfrm>
            <a:off x="5559818" y="47337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73" name="object 20973"/>
          <p:cNvSpPr/>
          <p:nvPr/>
        </p:nvSpPr>
        <p:spPr>
          <a:xfrm>
            <a:off x="5562866" y="4826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74" name="object 20974"/>
          <p:cNvSpPr/>
          <p:nvPr/>
        </p:nvSpPr>
        <p:spPr>
          <a:xfrm>
            <a:off x="5562612" y="47768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75" name="object 20975"/>
          <p:cNvSpPr/>
          <p:nvPr/>
        </p:nvSpPr>
        <p:spPr>
          <a:xfrm>
            <a:off x="5562485" y="47332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76" name="object 20976"/>
          <p:cNvSpPr/>
          <p:nvPr/>
        </p:nvSpPr>
        <p:spPr>
          <a:xfrm>
            <a:off x="5559945" y="4704969"/>
            <a:ext cx="3175" cy="29209"/>
          </a:xfrm>
          <a:custGeom>
            <a:avLst/>
            <a:gdLst/>
            <a:ahLst/>
            <a:cxnLst/>
            <a:rect l="l" t="t" r="r" b="b"/>
            <a:pathLst>
              <a:path w="3175" h="29210">
                <a:moveTo>
                  <a:pt x="0" y="28828"/>
                </a:moveTo>
                <a:lnTo>
                  <a:pt x="0" y="0"/>
                </a:lnTo>
                <a:lnTo>
                  <a:pt x="2667" y="0"/>
                </a:lnTo>
                <a:lnTo>
                  <a:pt x="2667" y="2832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77" name="object 20977"/>
          <p:cNvSpPr/>
          <p:nvPr/>
        </p:nvSpPr>
        <p:spPr>
          <a:xfrm>
            <a:off x="5559564" y="464540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595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78" name="object 20978"/>
          <p:cNvSpPr/>
          <p:nvPr/>
        </p:nvSpPr>
        <p:spPr>
          <a:xfrm>
            <a:off x="5559437" y="460578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79" name="object 20979"/>
          <p:cNvSpPr/>
          <p:nvPr/>
        </p:nvSpPr>
        <p:spPr>
          <a:xfrm>
            <a:off x="5558294" y="4557903"/>
            <a:ext cx="1905" cy="81280"/>
          </a:xfrm>
          <a:custGeom>
            <a:avLst/>
            <a:gdLst/>
            <a:ahLst/>
            <a:cxnLst/>
            <a:rect l="l" t="t" r="r" b="b"/>
            <a:pathLst>
              <a:path w="1904" h="81279">
                <a:moveTo>
                  <a:pt x="0" y="80772"/>
                </a:moveTo>
                <a:lnTo>
                  <a:pt x="0" y="0"/>
                </a:lnTo>
                <a:lnTo>
                  <a:pt x="1651" y="0"/>
                </a:lnTo>
                <a:lnTo>
                  <a:pt x="1651" y="478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80" name="object 20980"/>
          <p:cNvSpPr/>
          <p:nvPr/>
        </p:nvSpPr>
        <p:spPr>
          <a:xfrm>
            <a:off x="5557024" y="4497959"/>
            <a:ext cx="2540" cy="96520"/>
          </a:xfrm>
          <a:custGeom>
            <a:avLst/>
            <a:gdLst/>
            <a:ahLst/>
            <a:cxnLst/>
            <a:rect l="l" t="t" r="r" b="b"/>
            <a:pathLst>
              <a:path w="2539" h="96520">
                <a:moveTo>
                  <a:pt x="0" y="96012"/>
                </a:moveTo>
                <a:lnTo>
                  <a:pt x="0" y="0"/>
                </a:lnTo>
                <a:lnTo>
                  <a:pt x="2032" y="0"/>
                </a:lnTo>
                <a:lnTo>
                  <a:pt x="2032" y="599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81" name="object 20981"/>
          <p:cNvSpPr/>
          <p:nvPr/>
        </p:nvSpPr>
        <p:spPr>
          <a:xfrm>
            <a:off x="5563374" y="44985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82" name="object 20982"/>
          <p:cNvSpPr/>
          <p:nvPr/>
        </p:nvSpPr>
        <p:spPr>
          <a:xfrm>
            <a:off x="5563247" y="44604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83" name="object 20983"/>
          <p:cNvSpPr/>
          <p:nvPr/>
        </p:nvSpPr>
        <p:spPr>
          <a:xfrm>
            <a:off x="5558040" y="4419219"/>
            <a:ext cx="5715" cy="78740"/>
          </a:xfrm>
          <a:custGeom>
            <a:avLst/>
            <a:gdLst/>
            <a:ahLst/>
            <a:cxnLst/>
            <a:rect l="l" t="t" r="r" b="b"/>
            <a:pathLst>
              <a:path w="5714" h="78739">
                <a:moveTo>
                  <a:pt x="0" y="78739"/>
                </a:moveTo>
                <a:lnTo>
                  <a:pt x="0" y="0"/>
                </a:lnTo>
                <a:lnTo>
                  <a:pt x="5334" y="0"/>
                </a:lnTo>
                <a:lnTo>
                  <a:pt x="5334" y="412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84" name="object 20984"/>
          <p:cNvSpPr/>
          <p:nvPr/>
        </p:nvSpPr>
        <p:spPr>
          <a:xfrm>
            <a:off x="5556770" y="4321047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3937" y="0"/>
                </a:lnTo>
                <a:lnTo>
                  <a:pt x="3937" y="981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85" name="object 20985"/>
          <p:cNvSpPr/>
          <p:nvPr/>
        </p:nvSpPr>
        <p:spPr>
          <a:xfrm>
            <a:off x="5563755" y="44211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86" name="object 20986"/>
          <p:cNvSpPr/>
          <p:nvPr/>
        </p:nvSpPr>
        <p:spPr>
          <a:xfrm>
            <a:off x="5564517" y="45236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87" name="object 20987"/>
          <p:cNvSpPr/>
          <p:nvPr/>
        </p:nvSpPr>
        <p:spPr>
          <a:xfrm>
            <a:off x="5564390" y="44786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88" name="object 20988"/>
          <p:cNvSpPr/>
          <p:nvPr/>
        </p:nvSpPr>
        <p:spPr>
          <a:xfrm>
            <a:off x="5564136" y="43785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89" name="object 20989"/>
          <p:cNvSpPr/>
          <p:nvPr/>
        </p:nvSpPr>
        <p:spPr>
          <a:xfrm>
            <a:off x="5563882" y="4301235"/>
            <a:ext cx="635" cy="120014"/>
          </a:xfrm>
          <a:custGeom>
            <a:avLst/>
            <a:gdLst/>
            <a:ahLst/>
            <a:cxnLst/>
            <a:rect l="l" t="t" r="r" b="b"/>
            <a:pathLst>
              <a:path w="635" h="120014">
                <a:moveTo>
                  <a:pt x="253" y="-4762"/>
                </a:moveTo>
                <a:lnTo>
                  <a:pt x="253" y="12465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90" name="object 20990"/>
          <p:cNvSpPr/>
          <p:nvPr/>
        </p:nvSpPr>
        <p:spPr>
          <a:xfrm>
            <a:off x="5558675" y="4283075"/>
            <a:ext cx="5715" cy="38100"/>
          </a:xfrm>
          <a:custGeom>
            <a:avLst/>
            <a:gdLst/>
            <a:ahLst/>
            <a:cxnLst/>
            <a:rect l="l" t="t" r="r" b="b"/>
            <a:pathLst>
              <a:path w="5714" h="38100">
                <a:moveTo>
                  <a:pt x="0" y="37973"/>
                </a:moveTo>
                <a:lnTo>
                  <a:pt x="0" y="0"/>
                </a:lnTo>
                <a:lnTo>
                  <a:pt x="5461" y="0"/>
                </a:lnTo>
                <a:lnTo>
                  <a:pt x="5461" y="1816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91" name="object 20991"/>
          <p:cNvSpPr/>
          <p:nvPr/>
        </p:nvSpPr>
        <p:spPr>
          <a:xfrm>
            <a:off x="5556389" y="4212716"/>
            <a:ext cx="5080" cy="156845"/>
          </a:xfrm>
          <a:custGeom>
            <a:avLst/>
            <a:gdLst/>
            <a:ahLst/>
            <a:cxnLst/>
            <a:rect l="l" t="t" r="r" b="b"/>
            <a:pathLst>
              <a:path w="5079" h="156845">
                <a:moveTo>
                  <a:pt x="0" y="156463"/>
                </a:moveTo>
                <a:lnTo>
                  <a:pt x="0" y="0"/>
                </a:lnTo>
                <a:lnTo>
                  <a:pt x="5080" y="0"/>
                </a:lnTo>
                <a:lnTo>
                  <a:pt x="5080" y="703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92" name="object 20992"/>
          <p:cNvSpPr/>
          <p:nvPr/>
        </p:nvSpPr>
        <p:spPr>
          <a:xfrm>
            <a:off x="5556135" y="4191253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794" y="0"/>
                </a:lnTo>
                <a:lnTo>
                  <a:pt x="2794" y="214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93" name="object 20993"/>
          <p:cNvSpPr/>
          <p:nvPr/>
        </p:nvSpPr>
        <p:spPr>
          <a:xfrm>
            <a:off x="5555881" y="4126357"/>
            <a:ext cx="1905" cy="119380"/>
          </a:xfrm>
          <a:custGeom>
            <a:avLst/>
            <a:gdLst/>
            <a:ahLst/>
            <a:cxnLst/>
            <a:rect l="l" t="t" r="r" b="b"/>
            <a:pathLst>
              <a:path w="1904" h="119379">
                <a:moveTo>
                  <a:pt x="0" y="118999"/>
                </a:moveTo>
                <a:lnTo>
                  <a:pt x="0" y="0"/>
                </a:lnTo>
                <a:lnTo>
                  <a:pt x="1651" y="0"/>
                </a:lnTo>
                <a:lnTo>
                  <a:pt x="1651" y="648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94" name="object 20994"/>
          <p:cNvSpPr/>
          <p:nvPr/>
        </p:nvSpPr>
        <p:spPr>
          <a:xfrm>
            <a:off x="5553087" y="4112386"/>
            <a:ext cx="3810" cy="99695"/>
          </a:xfrm>
          <a:custGeom>
            <a:avLst/>
            <a:gdLst/>
            <a:ahLst/>
            <a:cxnLst/>
            <a:rect l="l" t="t" r="r" b="b"/>
            <a:pathLst>
              <a:path w="3810" h="99695">
                <a:moveTo>
                  <a:pt x="0" y="99186"/>
                </a:moveTo>
                <a:lnTo>
                  <a:pt x="0" y="0"/>
                </a:lnTo>
                <a:lnTo>
                  <a:pt x="3682" y="0"/>
                </a:lnTo>
                <a:lnTo>
                  <a:pt x="3682" y="139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95" name="object 20995"/>
          <p:cNvSpPr/>
          <p:nvPr/>
        </p:nvSpPr>
        <p:spPr>
          <a:xfrm>
            <a:off x="5551182" y="4044822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6"/>
                </a:moveTo>
                <a:lnTo>
                  <a:pt x="0" y="0"/>
                </a:lnTo>
                <a:lnTo>
                  <a:pt x="3682" y="0"/>
                </a:lnTo>
                <a:lnTo>
                  <a:pt x="3682" y="675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96" name="object 20996"/>
          <p:cNvSpPr/>
          <p:nvPr/>
        </p:nvSpPr>
        <p:spPr>
          <a:xfrm>
            <a:off x="5565660" y="4494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97" name="object 20997"/>
          <p:cNvSpPr/>
          <p:nvPr/>
        </p:nvSpPr>
        <p:spPr>
          <a:xfrm>
            <a:off x="5565533" y="4449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98" name="object 20998"/>
          <p:cNvSpPr/>
          <p:nvPr/>
        </p:nvSpPr>
        <p:spPr>
          <a:xfrm>
            <a:off x="5565279" y="44441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99" name="object 20999"/>
          <p:cNvSpPr/>
          <p:nvPr/>
        </p:nvSpPr>
        <p:spPr>
          <a:xfrm>
            <a:off x="5565152" y="44215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00" name="object 21000"/>
          <p:cNvSpPr/>
          <p:nvPr/>
        </p:nvSpPr>
        <p:spPr>
          <a:xfrm>
            <a:off x="5564898" y="4323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01" name="object 21001"/>
          <p:cNvSpPr/>
          <p:nvPr/>
        </p:nvSpPr>
        <p:spPr>
          <a:xfrm>
            <a:off x="5566041" y="43460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02" name="object 21002"/>
          <p:cNvSpPr/>
          <p:nvPr/>
        </p:nvSpPr>
        <p:spPr>
          <a:xfrm>
            <a:off x="5566422" y="43389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03" name="object 21003"/>
          <p:cNvSpPr/>
          <p:nvPr/>
        </p:nvSpPr>
        <p:spPr>
          <a:xfrm>
            <a:off x="5566168" y="4317872"/>
            <a:ext cx="635" cy="28575"/>
          </a:xfrm>
          <a:custGeom>
            <a:avLst/>
            <a:gdLst/>
            <a:ahLst/>
            <a:cxnLst/>
            <a:rect l="l" t="t" r="r" b="b"/>
            <a:pathLst>
              <a:path w="635" h="28575">
                <a:moveTo>
                  <a:pt x="0" y="28194"/>
                </a:moveTo>
                <a:lnTo>
                  <a:pt x="0" y="0"/>
                </a:lnTo>
                <a:lnTo>
                  <a:pt x="381" y="0"/>
                </a:lnTo>
                <a:lnTo>
                  <a:pt x="381" y="210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04" name="object 21004"/>
          <p:cNvSpPr/>
          <p:nvPr/>
        </p:nvSpPr>
        <p:spPr>
          <a:xfrm>
            <a:off x="5567565" y="44752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05" name="object 21005"/>
          <p:cNvSpPr/>
          <p:nvPr/>
        </p:nvSpPr>
        <p:spPr>
          <a:xfrm>
            <a:off x="5567438" y="4466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06" name="object 21006"/>
          <p:cNvSpPr/>
          <p:nvPr/>
        </p:nvSpPr>
        <p:spPr>
          <a:xfrm>
            <a:off x="5567184" y="44160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07" name="object 21007"/>
          <p:cNvSpPr/>
          <p:nvPr/>
        </p:nvSpPr>
        <p:spPr>
          <a:xfrm>
            <a:off x="5567946" y="43859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08" name="object 21008"/>
          <p:cNvSpPr/>
          <p:nvPr/>
        </p:nvSpPr>
        <p:spPr>
          <a:xfrm>
            <a:off x="5567438" y="4358385"/>
            <a:ext cx="635" cy="57785"/>
          </a:xfrm>
          <a:custGeom>
            <a:avLst/>
            <a:gdLst/>
            <a:ahLst/>
            <a:cxnLst/>
            <a:rect l="l" t="t" r="r" b="b"/>
            <a:pathLst>
              <a:path w="635" h="57785">
                <a:moveTo>
                  <a:pt x="317" y="-4762"/>
                </a:moveTo>
                <a:lnTo>
                  <a:pt x="317" y="6242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09" name="object 21009"/>
          <p:cNvSpPr/>
          <p:nvPr/>
        </p:nvSpPr>
        <p:spPr>
          <a:xfrm>
            <a:off x="5567057" y="43102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10" name="object 21010"/>
          <p:cNvSpPr/>
          <p:nvPr/>
        </p:nvSpPr>
        <p:spPr>
          <a:xfrm>
            <a:off x="5566803" y="42707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11" name="object 21011"/>
          <p:cNvSpPr/>
          <p:nvPr/>
        </p:nvSpPr>
        <p:spPr>
          <a:xfrm>
            <a:off x="5566422" y="4265167"/>
            <a:ext cx="635" cy="52705"/>
          </a:xfrm>
          <a:custGeom>
            <a:avLst/>
            <a:gdLst/>
            <a:ahLst/>
            <a:cxnLst/>
            <a:rect l="l" t="t" r="r" b="b"/>
            <a:pathLst>
              <a:path w="635" h="52704">
                <a:moveTo>
                  <a:pt x="0" y="52704"/>
                </a:moveTo>
                <a:lnTo>
                  <a:pt x="0" y="0"/>
                </a:lnTo>
                <a:lnTo>
                  <a:pt x="635" y="0"/>
                </a:lnTo>
                <a:lnTo>
                  <a:pt x="635" y="558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12" name="object 21012"/>
          <p:cNvSpPr/>
          <p:nvPr/>
        </p:nvSpPr>
        <p:spPr>
          <a:xfrm>
            <a:off x="5565152" y="4208398"/>
            <a:ext cx="1905" cy="115570"/>
          </a:xfrm>
          <a:custGeom>
            <a:avLst/>
            <a:gdLst/>
            <a:ahLst/>
            <a:cxnLst/>
            <a:rect l="l" t="t" r="r" b="b"/>
            <a:pathLst>
              <a:path w="1904" h="115570">
                <a:moveTo>
                  <a:pt x="0" y="115315"/>
                </a:moveTo>
                <a:lnTo>
                  <a:pt x="0" y="0"/>
                </a:lnTo>
                <a:lnTo>
                  <a:pt x="1651" y="0"/>
                </a:lnTo>
                <a:lnTo>
                  <a:pt x="1651" y="5676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13" name="object 21013"/>
          <p:cNvSpPr/>
          <p:nvPr/>
        </p:nvSpPr>
        <p:spPr>
          <a:xfrm>
            <a:off x="5568708" y="43734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14" name="object 21014"/>
          <p:cNvSpPr/>
          <p:nvPr/>
        </p:nvSpPr>
        <p:spPr>
          <a:xfrm>
            <a:off x="5568581" y="43533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15" name="object 21015"/>
          <p:cNvSpPr/>
          <p:nvPr/>
        </p:nvSpPr>
        <p:spPr>
          <a:xfrm>
            <a:off x="5568327" y="4199001"/>
            <a:ext cx="635" cy="154305"/>
          </a:xfrm>
          <a:custGeom>
            <a:avLst/>
            <a:gdLst/>
            <a:ahLst/>
            <a:cxnLst/>
            <a:rect l="l" t="t" r="r" b="b"/>
            <a:pathLst>
              <a:path w="635" h="154304">
                <a:moveTo>
                  <a:pt x="190" y="-4762"/>
                </a:moveTo>
                <a:lnTo>
                  <a:pt x="190" y="15906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16" name="object 21016"/>
          <p:cNvSpPr/>
          <p:nvPr/>
        </p:nvSpPr>
        <p:spPr>
          <a:xfrm>
            <a:off x="5565914" y="4144517"/>
            <a:ext cx="3175" cy="64135"/>
          </a:xfrm>
          <a:custGeom>
            <a:avLst/>
            <a:gdLst/>
            <a:ahLst/>
            <a:cxnLst/>
            <a:rect l="l" t="t" r="r" b="b"/>
            <a:pathLst>
              <a:path w="3175" h="64135">
                <a:moveTo>
                  <a:pt x="0" y="63880"/>
                </a:moveTo>
                <a:lnTo>
                  <a:pt x="0" y="0"/>
                </a:lnTo>
                <a:lnTo>
                  <a:pt x="2667" y="0"/>
                </a:lnTo>
                <a:lnTo>
                  <a:pt x="2667" y="544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17" name="object 21017"/>
          <p:cNvSpPr/>
          <p:nvPr/>
        </p:nvSpPr>
        <p:spPr>
          <a:xfrm>
            <a:off x="5569343" y="42995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18" name="object 21018"/>
          <p:cNvSpPr/>
          <p:nvPr/>
        </p:nvSpPr>
        <p:spPr>
          <a:xfrm>
            <a:off x="5569851" y="4299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19" name="object 21019"/>
          <p:cNvSpPr/>
          <p:nvPr/>
        </p:nvSpPr>
        <p:spPr>
          <a:xfrm>
            <a:off x="5569724" y="4168013"/>
            <a:ext cx="635" cy="132080"/>
          </a:xfrm>
          <a:custGeom>
            <a:avLst/>
            <a:gdLst/>
            <a:ahLst/>
            <a:cxnLst/>
            <a:rect l="l" t="t" r="r" b="b"/>
            <a:pathLst>
              <a:path w="635" h="132079">
                <a:moveTo>
                  <a:pt x="126" y="-4762"/>
                </a:moveTo>
                <a:lnTo>
                  <a:pt x="126" y="136334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20" name="object 21020"/>
          <p:cNvSpPr/>
          <p:nvPr/>
        </p:nvSpPr>
        <p:spPr>
          <a:xfrm>
            <a:off x="5569470" y="4136390"/>
            <a:ext cx="635" cy="163195"/>
          </a:xfrm>
          <a:custGeom>
            <a:avLst/>
            <a:gdLst/>
            <a:ahLst/>
            <a:cxnLst/>
            <a:rect l="l" t="t" r="r" b="b"/>
            <a:pathLst>
              <a:path w="635" h="163195">
                <a:moveTo>
                  <a:pt x="190" y="-4762"/>
                </a:moveTo>
                <a:lnTo>
                  <a:pt x="190" y="16795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21" name="object 21021"/>
          <p:cNvSpPr/>
          <p:nvPr/>
        </p:nvSpPr>
        <p:spPr>
          <a:xfrm>
            <a:off x="5569089" y="40553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22" name="object 21022"/>
          <p:cNvSpPr/>
          <p:nvPr/>
        </p:nvSpPr>
        <p:spPr>
          <a:xfrm>
            <a:off x="5567184" y="3980560"/>
            <a:ext cx="2540" cy="164465"/>
          </a:xfrm>
          <a:custGeom>
            <a:avLst/>
            <a:gdLst/>
            <a:ahLst/>
            <a:cxnLst/>
            <a:rect l="l" t="t" r="r" b="b"/>
            <a:pathLst>
              <a:path w="2539" h="164464">
                <a:moveTo>
                  <a:pt x="0" y="163956"/>
                </a:moveTo>
                <a:lnTo>
                  <a:pt x="0" y="0"/>
                </a:lnTo>
                <a:lnTo>
                  <a:pt x="2159" y="0"/>
                </a:lnTo>
                <a:lnTo>
                  <a:pt x="2159" y="748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23" name="object 21023"/>
          <p:cNvSpPr/>
          <p:nvPr/>
        </p:nvSpPr>
        <p:spPr>
          <a:xfrm>
            <a:off x="5553087" y="3882390"/>
            <a:ext cx="15240" cy="162560"/>
          </a:xfrm>
          <a:custGeom>
            <a:avLst/>
            <a:gdLst/>
            <a:ahLst/>
            <a:cxnLst/>
            <a:rect l="l" t="t" r="r" b="b"/>
            <a:pathLst>
              <a:path w="15239" h="162560">
                <a:moveTo>
                  <a:pt x="0" y="162432"/>
                </a:moveTo>
                <a:lnTo>
                  <a:pt x="0" y="0"/>
                </a:lnTo>
                <a:lnTo>
                  <a:pt x="15240" y="0"/>
                </a:lnTo>
                <a:lnTo>
                  <a:pt x="15240" y="981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24" name="object 21024"/>
          <p:cNvSpPr/>
          <p:nvPr/>
        </p:nvSpPr>
        <p:spPr>
          <a:xfrm>
            <a:off x="5549912" y="3791839"/>
            <a:ext cx="10795" cy="165100"/>
          </a:xfrm>
          <a:custGeom>
            <a:avLst/>
            <a:gdLst/>
            <a:ahLst/>
            <a:cxnLst/>
            <a:rect l="l" t="t" r="r" b="b"/>
            <a:pathLst>
              <a:path w="10795" h="165100">
                <a:moveTo>
                  <a:pt x="0" y="164719"/>
                </a:moveTo>
                <a:lnTo>
                  <a:pt x="0" y="0"/>
                </a:lnTo>
                <a:lnTo>
                  <a:pt x="10795" y="0"/>
                </a:lnTo>
                <a:lnTo>
                  <a:pt x="10795" y="905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25" name="object 21025"/>
          <p:cNvSpPr/>
          <p:nvPr/>
        </p:nvSpPr>
        <p:spPr>
          <a:xfrm>
            <a:off x="5525274" y="3751326"/>
            <a:ext cx="30480" cy="191770"/>
          </a:xfrm>
          <a:custGeom>
            <a:avLst/>
            <a:gdLst/>
            <a:ahLst/>
            <a:cxnLst/>
            <a:rect l="l" t="t" r="r" b="b"/>
            <a:pathLst>
              <a:path w="30479" h="191770">
                <a:moveTo>
                  <a:pt x="0" y="191389"/>
                </a:moveTo>
                <a:lnTo>
                  <a:pt x="0" y="0"/>
                </a:lnTo>
                <a:lnTo>
                  <a:pt x="29972" y="0"/>
                </a:lnTo>
                <a:lnTo>
                  <a:pt x="29972" y="4051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26" name="object 21026"/>
          <p:cNvSpPr/>
          <p:nvPr/>
        </p:nvSpPr>
        <p:spPr>
          <a:xfrm>
            <a:off x="5570232" y="41699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27" name="object 21027"/>
          <p:cNvSpPr/>
          <p:nvPr/>
        </p:nvSpPr>
        <p:spPr>
          <a:xfrm>
            <a:off x="5570994" y="43267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28" name="object 21028"/>
          <p:cNvSpPr/>
          <p:nvPr/>
        </p:nvSpPr>
        <p:spPr>
          <a:xfrm>
            <a:off x="5571375" y="42863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29" name="object 21029"/>
          <p:cNvSpPr/>
          <p:nvPr/>
        </p:nvSpPr>
        <p:spPr>
          <a:xfrm>
            <a:off x="5571121" y="4237863"/>
            <a:ext cx="635" cy="88900"/>
          </a:xfrm>
          <a:custGeom>
            <a:avLst/>
            <a:gdLst/>
            <a:ahLst/>
            <a:cxnLst/>
            <a:rect l="l" t="t" r="r" b="b"/>
            <a:pathLst>
              <a:path w="635" h="88900">
                <a:moveTo>
                  <a:pt x="190" y="-4762"/>
                </a:moveTo>
                <a:lnTo>
                  <a:pt x="190" y="9366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30" name="object 21030"/>
          <p:cNvSpPr/>
          <p:nvPr/>
        </p:nvSpPr>
        <p:spPr>
          <a:xfrm>
            <a:off x="5570867" y="42040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31" name="object 21031"/>
          <p:cNvSpPr/>
          <p:nvPr/>
        </p:nvSpPr>
        <p:spPr>
          <a:xfrm>
            <a:off x="5570613" y="4102608"/>
            <a:ext cx="635" cy="101600"/>
          </a:xfrm>
          <a:custGeom>
            <a:avLst/>
            <a:gdLst/>
            <a:ahLst/>
            <a:cxnLst/>
            <a:rect l="l" t="t" r="r" b="b"/>
            <a:pathLst>
              <a:path w="635" h="101600">
                <a:moveTo>
                  <a:pt x="253" y="-4762"/>
                </a:moveTo>
                <a:lnTo>
                  <a:pt x="253" y="10623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32" name="object 21032"/>
          <p:cNvSpPr/>
          <p:nvPr/>
        </p:nvSpPr>
        <p:spPr>
          <a:xfrm>
            <a:off x="5570359" y="4041521"/>
            <a:ext cx="635" cy="128905"/>
          </a:xfrm>
          <a:custGeom>
            <a:avLst/>
            <a:gdLst/>
            <a:ahLst/>
            <a:cxnLst/>
            <a:rect l="l" t="t" r="r" b="b"/>
            <a:pathLst>
              <a:path w="635" h="128904">
                <a:moveTo>
                  <a:pt x="253" y="-4762"/>
                </a:moveTo>
                <a:lnTo>
                  <a:pt x="253" y="13315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33" name="object 21033"/>
          <p:cNvSpPr/>
          <p:nvPr/>
        </p:nvSpPr>
        <p:spPr>
          <a:xfrm>
            <a:off x="5572010" y="42453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34" name="object 21034"/>
          <p:cNvSpPr/>
          <p:nvPr/>
        </p:nvSpPr>
        <p:spPr>
          <a:xfrm>
            <a:off x="5571756" y="4072635"/>
            <a:ext cx="635" cy="172720"/>
          </a:xfrm>
          <a:custGeom>
            <a:avLst/>
            <a:gdLst/>
            <a:ahLst/>
            <a:cxnLst/>
            <a:rect l="l" t="t" r="r" b="b"/>
            <a:pathLst>
              <a:path w="635" h="172720">
                <a:moveTo>
                  <a:pt x="190" y="-4762"/>
                </a:moveTo>
                <a:lnTo>
                  <a:pt x="190" y="17748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35" name="object 21035"/>
          <p:cNvSpPr/>
          <p:nvPr/>
        </p:nvSpPr>
        <p:spPr>
          <a:xfrm>
            <a:off x="5572772" y="42227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36" name="object 21036"/>
          <p:cNvSpPr/>
          <p:nvPr/>
        </p:nvSpPr>
        <p:spPr>
          <a:xfrm>
            <a:off x="5572518" y="41822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37" name="object 21037"/>
          <p:cNvSpPr/>
          <p:nvPr/>
        </p:nvSpPr>
        <p:spPr>
          <a:xfrm>
            <a:off x="5572391" y="4073905"/>
            <a:ext cx="635" cy="108585"/>
          </a:xfrm>
          <a:custGeom>
            <a:avLst/>
            <a:gdLst/>
            <a:ahLst/>
            <a:cxnLst/>
            <a:rect l="l" t="t" r="r" b="b"/>
            <a:pathLst>
              <a:path w="635" h="108585">
                <a:moveTo>
                  <a:pt x="126" y="-4762"/>
                </a:moveTo>
                <a:lnTo>
                  <a:pt x="126" y="11309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38" name="object 21038"/>
          <p:cNvSpPr/>
          <p:nvPr/>
        </p:nvSpPr>
        <p:spPr>
          <a:xfrm>
            <a:off x="5573153" y="4157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39" name="object 21039"/>
          <p:cNvSpPr/>
          <p:nvPr/>
        </p:nvSpPr>
        <p:spPr>
          <a:xfrm>
            <a:off x="5573915" y="43375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40" name="object 21040"/>
          <p:cNvSpPr/>
          <p:nvPr/>
        </p:nvSpPr>
        <p:spPr>
          <a:xfrm>
            <a:off x="5573661" y="43229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41" name="object 21041"/>
          <p:cNvSpPr/>
          <p:nvPr/>
        </p:nvSpPr>
        <p:spPr>
          <a:xfrm>
            <a:off x="5573534" y="4210177"/>
            <a:ext cx="635" cy="113030"/>
          </a:xfrm>
          <a:custGeom>
            <a:avLst/>
            <a:gdLst/>
            <a:ahLst/>
            <a:cxnLst/>
            <a:rect l="l" t="t" r="r" b="b"/>
            <a:pathLst>
              <a:path w="635" h="113029">
                <a:moveTo>
                  <a:pt x="190" y="-4762"/>
                </a:moveTo>
                <a:lnTo>
                  <a:pt x="190" y="11753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42" name="object 21042"/>
          <p:cNvSpPr/>
          <p:nvPr/>
        </p:nvSpPr>
        <p:spPr>
          <a:xfrm>
            <a:off x="5574677" y="42307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43" name="object 21043"/>
          <p:cNvSpPr/>
          <p:nvPr/>
        </p:nvSpPr>
        <p:spPr>
          <a:xfrm>
            <a:off x="5574423" y="41976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44" name="object 21044"/>
          <p:cNvSpPr/>
          <p:nvPr/>
        </p:nvSpPr>
        <p:spPr>
          <a:xfrm>
            <a:off x="5574296" y="41382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45" name="object 21045"/>
          <p:cNvSpPr/>
          <p:nvPr/>
        </p:nvSpPr>
        <p:spPr>
          <a:xfrm>
            <a:off x="5573661" y="4072382"/>
            <a:ext cx="1270" cy="137795"/>
          </a:xfrm>
          <a:custGeom>
            <a:avLst/>
            <a:gdLst/>
            <a:ahLst/>
            <a:cxnLst/>
            <a:rect l="l" t="t" r="r" b="b"/>
            <a:pathLst>
              <a:path w="1270" h="137795">
                <a:moveTo>
                  <a:pt x="380" y="-4762"/>
                </a:moveTo>
                <a:lnTo>
                  <a:pt x="380" y="142557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46" name="object 21046"/>
          <p:cNvSpPr/>
          <p:nvPr/>
        </p:nvSpPr>
        <p:spPr>
          <a:xfrm>
            <a:off x="5573280" y="4021835"/>
            <a:ext cx="1270" cy="136525"/>
          </a:xfrm>
          <a:custGeom>
            <a:avLst/>
            <a:gdLst/>
            <a:ahLst/>
            <a:cxnLst/>
            <a:rect l="l" t="t" r="r" b="b"/>
            <a:pathLst>
              <a:path w="1270" h="136525">
                <a:moveTo>
                  <a:pt x="380" y="-4762"/>
                </a:moveTo>
                <a:lnTo>
                  <a:pt x="380" y="14077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47" name="object 21047"/>
          <p:cNvSpPr/>
          <p:nvPr/>
        </p:nvSpPr>
        <p:spPr>
          <a:xfrm>
            <a:off x="5572518" y="3991102"/>
            <a:ext cx="1270" cy="83185"/>
          </a:xfrm>
          <a:custGeom>
            <a:avLst/>
            <a:gdLst/>
            <a:ahLst/>
            <a:cxnLst/>
            <a:rect l="l" t="t" r="r" b="b"/>
            <a:pathLst>
              <a:path w="1270" h="83185">
                <a:moveTo>
                  <a:pt x="0" y="82803"/>
                </a:moveTo>
                <a:lnTo>
                  <a:pt x="0" y="0"/>
                </a:lnTo>
                <a:lnTo>
                  <a:pt x="1143" y="0"/>
                </a:lnTo>
                <a:lnTo>
                  <a:pt x="1143" y="307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48" name="object 21048"/>
          <p:cNvSpPr/>
          <p:nvPr/>
        </p:nvSpPr>
        <p:spPr>
          <a:xfrm>
            <a:off x="5571883" y="3931411"/>
            <a:ext cx="1270" cy="141605"/>
          </a:xfrm>
          <a:custGeom>
            <a:avLst/>
            <a:gdLst/>
            <a:ahLst/>
            <a:cxnLst/>
            <a:rect l="l" t="t" r="r" b="b"/>
            <a:pathLst>
              <a:path w="1270" h="141604">
                <a:moveTo>
                  <a:pt x="635" y="-4762"/>
                </a:moveTo>
                <a:lnTo>
                  <a:pt x="635" y="145986"/>
                </a:lnTo>
              </a:path>
            </a:pathLst>
          </a:custGeom>
          <a:ln w="107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49" name="object 21049"/>
          <p:cNvSpPr/>
          <p:nvPr/>
        </p:nvSpPr>
        <p:spPr>
          <a:xfrm>
            <a:off x="5570613" y="3729863"/>
            <a:ext cx="1905" cy="311785"/>
          </a:xfrm>
          <a:custGeom>
            <a:avLst/>
            <a:gdLst/>
            <a:ahLst/>
            <a:cxnLst/>
            <a:rect l="l" t="t" r="r" b="b"/>
            <a:pathLst>
              <a:path w="1904" h="311785">
                <a:moveTo>
                  <a:pt x="952" y="-4762"/>
                </a:moveTo>
                <a:lnTo>
                  <a:pt x="952" y="316420"/>
                </a:lnTo>
              </a:path>
            </a:pathLst>
          </a:custGeom>
          <a:ln w="1142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50" name="object 21050"/>
          <p:cNvSpPr/>
          <p:nvPr/>
        </p:nvSpPr>
        <p:spPr>
          <a:xfrm>
            <a:off x="5540260" y="3691001"/>
            <a:ext cx="31750" cy="60325"/>
          </a:xfrm>
          <a:custGeom>
            <a:avLst/>
            <a:gdLst/>
            <a:ahLst/>
            <a:cxnLst/>
            <a:rect l="l" t="t" r="r" b="b"/>
            <a:pathLst>
              <a:path w="31750" h="60325">
                <a:moveTo>
                  <a:pt x="0" y="60325"/>
                </a:moveTo>
                <a:lnTo>
                  <a:pt x="0" y="0"/>
                </a:lnTo>
                <a:lnTo>
                  <a:pt x="31368" y="0"/>
                </a:lnTo>
                <a:lnTo>
                  <a:pt x="31368" y="388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51" name="object 21051"/>
          <p:cNvSpPr/>
          <p:nvPr/>
        </p:nvSpPr>
        <p:spPr>
          <a:xfrm>
            <a:off x="5514733" y="3528821"/>
            <a:ext cx="41275" cy="308610"/>
          </a:xfrm>
          <a:custGeom>
            <a:avLst/>
            <a:gdLst/>
            <a:ahLst/>
            <a:cxnLst/>
            <a:rect l="l" t="t" r="r" b="b"/>
            <a:pathLst>
              <a:path w="41275" h="308610">
                <a:moveTo>
                  <a:pt x="0" y="308101"/>
                </a:moveTo>
                <a:lnTo>
                  <a:pt x="0" y="0"/>
                </a:lnTo>
                <a:lnTo>
                  <a:pt x="41148" y="0"/>
                </a:lnTo>
                <a:lnTo>
                  <a:pt x="41148" y="1621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52" name="object 21052"/>
          <p:cNvSpPr/>
          <p:nvPr/>
        </p:nvSpPr>
        <p:spPr>
          <a:xfrm>
            <a:off x="5575058" y="41765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53" name="object 21053"/>
          <p:cNvSpPr/>
          <p:nvPr/>
        </p:nvSpPr>
        <p:spPr>
          <a:xfrm>
            <a:off x="5575439" y="41032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54" name="object 21054"/>
          <p:cNvSpPr/>
          <p:nvPr/>
        </p:nvSpPr>
        <p:spPr>
          <a:xfrm>
            <a:off x="5575185" y="4066794"/>
            <a:ext cx="635" cy="109855"/>
          </a:xfrm>
          <a:custGeom>
            <a:avLst/>
            <a:gdLst/>
            <a:ahLst/>
            <a:cxnLst/>
            <a:rect l="l" t="t" r="r" b="b"/>
            <a:pathLst>
              <a:path w="635" h="109854">
                <a:moveTo>
                  <a:pt x="190" y="-4762"/>
                </a:moveTo>
                <a:lnTo>
                  <a:pt x="190" y="11449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55" name="object 21055"/>
          <p:cNvSpPr/>
          <p:nvPr/>
        </p:nvSpPr>
        <p:spPr>
          <a:xfrm>
            <a:off x="5575820" y="41509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56" name="object 21056"/>
          <p:cNvSpPr/>
          <p:nvPr/>
        </p:nvSpPr>
        <p:spPr>
          <a:xfrm>
            <a:off x="5576201" y="4071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57" name="object 21057"/>
          <p:cNvSpPr/>
          <p:nvPr/>
        </p:nvSpPr>
        <p:spPr>
          <a:xfrm>
            <a:off x="5575947" y="4027804"/>
            <a:ext cx="635" cy="123189"/>
          </a:xfrm>
          <a:custGeom>
            <a:avLst/>
            <a:gdLst/>
            <a:ahLst/>
            <a:cxnLst/>
            <a:rect l="l" t="t" r="r" b="b"/>
            <a:pathLst>
              <a:path w="635" h="123189">
                <a:moveTo>
                  <a:pt x="190" y="-4762"/>
                </a:moveTo>
                <a:lnTo>
                  <a:pt x="190" y="12795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58" name="object 21058"/>
          <p:cNvSpPr/>
          <p:nvPr/>
        </p:nvSpPr>
        <p:spPr>
          <a:xfrm>
            <a:off x="5575312" y="3920235"/>
            <a:ext cx="1270" cy="146685"/>
          </a:xfrm>
          <a:custGeom>
            <a:avLst/>
            <a:gdLst/>
            <a:ahLst/>
            <a:cxnLst/>
            <a:rect l="l" t="t" r="r" b="b"/>
            <a:pathLst>
              <a:path w="1270" h="146685">
                <a:moveTo>
                  <a:pt x="380" y="-4762"/>
                </a:moveTo>
                <a:lnTo>
                  <a:pt x="380" y="151320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59" name="object 21059"/>
          <p:cNvSpPr/>
          <p:nvPr/>
        </p:nvSpPr>
        <p:spPr>
          <a:xfrm>
            <a:off x="5576709" y="40755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60" name="object 21060"/>
          <p:cNvSpPr/>
          <p:nvPr/>
        </p:nvSpPr>
        <p:spPr>
          <a:xfrm>
            <a:off x="5577471" y="42345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61" name="object 21061"/>
          <p:cNvSpPr/>
          <p:nvPr/>
        </p:nvSpPr>
        <p:spPr>
          <a:xfrm>
            <a:off x="5577344" y="419011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62" name="object 21062"/>
          <p:cNvSpPr/>
          <p:nvPr/>
        </p:nvSpPr>
        <p:spPr>
          <a:xfrm>
            <a:off x="5577852" y="42285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63" name="object 21063"/>
          <p:cNvSpPr/>
          <p:nvPr/>
        </p:nvSpPr>
        <p:spPr>
          <a:xfrm>
            <a:off x="5578233" y="42186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64" name="object 21064"/>
          <p:cNvSpPr/>
          <p:nvPr/>
        </p:nvSpPr>
        <p:spPr>
          <a:xfrm>
            <a:off x="5577979" y="4133977"/>
            <a:ext cx="635" cy="94615"/>
          </a:xfrm>
          <a:custGeom>
            <a:avLst/>
            <a:gdLst/>
            <a:ahLst/>
            <a:cxnLst/>
            <a:rect l="l" t="t" r="r" b="b"/>
            <a:pathLst>
              <a:path w="635" h="94614">
                <a:moveTo>
                  <a:pt x="190" y="-4762"/>
                </a:moveTo>
                <a:lnTo>
                  <a:pt x="190" y="9937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65" name="object 21065"/>
          <p:cNvSpPr/>
          <p:nvPr/>
        </p:nvSpPr>
        <p:spPr>
          <a:xfrm>
            <a:off x="5577471" y="4081017"/>
            <a:ext cx="1270" cy="109220"/>
          </a:xfrm>
          <a:custGeom>
            <a:avLst/>
            <a:gdLst/>
            <a:ahLst/>
            <a:cxnLst/>
            <a:rect l="l" t="t" r="r" b="b"/>
            <a:pathLst>
              <a:path w="1270" h="109220">
                <a:moveTo>
                  <a:pt x="381" y="-4762"/>
                </a:moveTo>
                <a:lnTo>
                  <a:pt x="381" y="11385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66" name="object 21066"/>
          <p:cNvSpPr/>
          <p:nvPr/>
        </p:nvSpPr>
        <p:spPr>
          <a:xfrm>
            <a:off x="5577090" y="401421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67" name="object 21067"/>
          <p:cNvSpPr/>
          <p:nvPr/>
        </p:nvSpPr>
        <p:spPr>
          <a:xfrm>
            <a:off x="5576836" y="3965828"/>
            <a:ext cx="635" cy="109855"/>
          </a:xfrm>
          <a:custGeom>
            <a:avLst/>
            <a:gdLst/>
            <a:ahLst/>
            <a:cxnLst/>
            <a:rect l="l" t="t" r="r" b="b"/>
            <a:pathLst>
              <a:path w="635" h="109854">
                <a:moveTo>
                  <a:pt x="317" y="-4762"/>
                </a:moveTo>
                <a:lnTo>
                  <a:pt x="317" y="11449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68" name="object 21068"/>
          <p:cNvSpPr/>
          <p:nvPr/>
        </p:nvSpPr>
        <p:spPr>
          <a:xfrm>
            <a:off x="5576582" y="3844671"/>
            <a:ext cx="635" cy="121285"/>
          </a:xfrm>
          <a:custGeom>
            <a:avLst/>
            <a:gdLst/>
            <a:ahLst/>
            <a:cxnLst/>
            <a:rect l="l" t="t" r="r" b="b"/>
            <a:pathLst>
              <a:path w="635" h="121285">
                <a:moveTo>
                  <a:pt x="317" y="-4762"/>
                </a:moveTo>
                <a:lnTo>
                  <a:pt x="317" y="12592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69" name="object 21069"/>
          <p:cNvSpPr/>
          <p:nvPr/>
        </p:nvSpPr>
        <p:spPr>
          <a:xfrm>
            <a:off x="5575693" y="3761994"/>
            <a:ext cx="1270" cy="158750"/>
          </a:xfrm>
          <a:custGeom>
            <a:avLst/>
            <a:gdLst/>
            <a:ahLst/>
            <a:cxnLst/>
            <a:rect l="l" t="t" r="r" b="b"/>
            <a:pathLst>
              <a:path w="1270" h="158750">
                <a:moveTo>
                  <a:pt x="571" y="-4762"/>
                </a:moveTo>
                <a:lnTo>
                  <a:pt x="571" y="163004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70" name="object 21070"/>
          <p:cNvSpPr/>
          <p:nvPr/>
        </p:nvSpPr>
        <p:spPr>
          <a:xfrm>
            <a:off x="5578614" y="38539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71" name="object 21071"/>
          <p:cNvSpPr/>
          <p:nvPr/>
        </p:nvSpPr>
        <p:spPr>
          <a:xfrm>
            <a:off x="5579249" y="39797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72" name="object 21072"/>
          <p:cNvSpPr/>
          <p:nvPr/>
        </p:nvSpPr>
        <p:spPr>
          <a:xfrm>
            <a:off x="5578995" y="3846448"/>
            <a:ext cx="635" cy="133350"/>
          </a:xfrm>
          <a:custGeom>
            <a:avLst/>
            <a:gdLst/>
            <a:ahLst/>
            <a:cxnLst/>
            <a:rect l="l" t="t" r="r" b="b"/>
            <a:pathLst>
              <a:path w="635" h="133350">
                <a:moveTo>
                  <a:pt x="190" y="-4762"/>
                </a:moveTo>
                <a:lnTo>
                  <a:pt x="190" y="13811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73" name="object 21073"/>
          <p:cNvSpPr/>
          <p:nvPr/>
        </p:nvSpPr>
        <p:spPr>
          <a:xfrm>
            <a:off x="5578741" y="3743578"/>
            <a:ext cx="635" cy="110489"/>
          </a:xfrm>
          <a:custGeom>
            <a:avLst/>
            <a:gdLst/>
            <a:ahLst/>
            <a:cxnLst/>
            <a:rect l="l" t="t" r="r" b="b"/>
            <a:pathLst>
              <a:path w="635" h="110489">
                <a:moveTo>
                  <a:pt x="254" y="-4762"/>
                </a:moveTo>
                <a:lnTo>
                  <a:pt x="254" y="11512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74" name="object 21074"/>
          <p:cNvSpPr/>
          <p:nvPr/>
        </p:nvSpPr>
        <p:spPr>
          <a:xfrm>
            <a:off x="5576328" y="3597655"/>
            <a:ext cx="3175" cy="164465"/>
          </a:xfrm>
          <a:custGeom>
            <a:avLst/>
            <a:gdLst/>
            <a:ahLst/>
            <a:cxnLst/>
            <a:rect l="l" t="t" r="r" b="b"/>
            <a:pathLst>
              <a:path w="3175" h="164464">
                <a:moveTo>
                  <a:pt x="0" y="164338"/>
                </a:moveTo>
                <a:lnTo>
                  <a:pt x="0" y="0"/>
                </a:lnTo>
                <a:lnTo>
                  <a:pt x="2667" y="0"/>
                </a:lnTo>
                <a:lnTo>
                  <a:pt x="2667" y="1459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75" name="object 21075"/>
          <p:cNvSpPr/>
          <p:nvPr/>
        </p:nvSpPr>
        <p:spPr>
          <a:xfrm>
            <a:off x="5579757" y="39616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76" name="object 21076"/>
          <p:cNvSpPr/>
          <p:nvPr/>
        </p:nvSpPr>
        <p:spPr>
          <a:xfrm>
            <a:off x="5579630" y="3829303"/>
            <a:ext cx="635" cy="132715"/>
          </a:xfrm>
          <a:custGeom>
            <a:avLst/>
            <a:gdLst/>
            <a:ahLst/>
            <a:cxnLst/>
            <a:rect l="l" t="t" r="r" b="b"/>
            <a:pathLst>
              <a:path w="635" h="132714">
                <a:moveTo>
                  <a:pt x="126" y="-4762"/>
                </a:moveTo>
                <a:lnTo>
                  <a:pt x="126" y="13709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77" name="object 21077"/>
          <p:cNvSpPr/>
          <p:nvPr/>
        </p:nvSpPr>
        <p:spPr>
          <a:xfrm>
            <a:off x="5580392" y="40387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78" name="object 21078"/>
          <p:cNvSpPr/>
          <p:nvPr/>
        </p:nvSpPr>
        <p:spPr>
          <a:xfrm>
            <a:off x="5580138" y="3990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79" name="object 21079"/>
          <p:cNvSpPr/>
          <p:nvPr/>
        </p:nvSpPr>
        <p:spPr>
          <a:xfrm>
            <a:off x="5580900" y="41041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80" name="object 21080"/>
          <p:cNvSpPr/>
          <p:nvPr/>
        </p:nvSpPr>
        <p:spPr>
          <a:xfrm>
            <a:off x="5580773" y="3942715"/>
            <a:ext cx="635" cy="161925"/>
          </a:xfrm>
          <a:custGeom>
            <a:avLst/>
            <a:gdLst/>
            <a:ahLst/>
            <a:cxnLst/>
            <a:rect l="l" t="t" r="r" b="b"/>
            <a:pathLst>
              <a:path w="635" h="161925">
                <a:moveTo>
                  <a:pt x="126" y="-4762"/>
                </a:moveTo>
                <a:lnTo>
                  <a:pt x="126" y="16617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81" name="object 21081"/>
          <p:cNvSpPr/>
          <p:nvPr/>
        </p:nvSpPr>
        <p:spPr>
          <a:xfrm>
            <a:off x="5580392" y="3755644"/>
            <a:ext cx="635" cy="234950"/>
          </a:xfrm>
          <a:custGeom>
            <a:avLst/>
            <a:gdLst/>
            <a:ahLst/>
            <a:cxnLst/>
            <a:rect l="l" t="t" r="r" b="b"/>
            <a:pathLst>
              <a:path w="635" h="234950">
                <a:moveTo>
                  <a:pt x="254" y="-4762"/>
                </a:moveTo>
                <a:lnTo>
                  <a:pt x="254" y="23945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82" name="object 21082"/>
          <p:cNvSpPr/>
          <p:nvPr/>
        </p:nvSpPr>
        <p:spPr>
          <a:xfrm>
            <a:off x="5579757" y="3646042"/>
            <a:ext cx="1270" cy="183515"/>
          </a:xfrm>
          <a:custGeom>
            <a:avLst/>
            <a:gdLst/>
            <a:ahLst/>
            <a:cxnLst/>
            <a:rect l="l" t="t" r="r" b="b"/>
            <a:pathLst>
              <a:path w="1270" h="183514">
                <a:moveTo>
                  <a:pt x="444" y="-4762"/>
                </a:moveTo>
                <a:lnTo>
                  <a:pt x="444" y="188023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83" name="object 21083"/>
          <p:cNvSpPr/>
          <p:nvPr/>
        </p:nvSpPr>
        <p:spPr>
          <a:xfrm>
            <a:off x="5581662" y="4272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84" name="object 21084"/>
          <p:cNvSpPr/>
          <p:nvPr/>
        </p:nvSpPr>
        <p:spPr>
          <a:xfrm>
            <a:off x="5581535" y="42418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85" name="object 21085"/>
          <p:cNvSpPr/>
          <p:nvPr/>
        </p:nvSpPr>
        <p:spPr>
          <a:xfrm>
            <a:off x="5581281" y="4174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86" name="object 21086"/>
          <p:cNvSpPr/>
          <p:nvPr/>
        </p:nvSpPr>
        <p:spPr>
          <a:xfrm>
            <a:off x="5582424" y="43425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87" name="object 21087"/>
          <p:cNvSpPr/>
          <p:nvPr/>
        </p:nvSpPr>
        <p:spPr>
          <a:xfrm>
            <a:off x="5582297" y="42660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88" name="object 21088"/>
          <p:cNvSpPr/>
          <p:nvPr/>
        </p:nvSpPr>
        <p:spPr>
          <a:xfrm>
            <a:off x="5582043" y="4230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89" name="object 21089"/>
          <p:cNvSpPr/>
          <p:nvPr/>
        </p:nvSpPr>
        <p:spPr>
          <a:xfrm>
            <a:off x="5582805" y="42128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90" name="object 21090"/>
          <p:cNvSpPr/>
          <p:nvPr/>
        </p:nvSpPr>
        <p:spPr>
          <a:xfrm>
            <a:off x="5583186" y="42793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91" name="object 21091"/>
          <p:cNvSpPr/>
          <p:nvPr/>
        </p:nvSpPr>
        <p:spPr>
          <a:xfrm>
            <a:off x="5584202" y="43314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92" name="object 21092"/>
          <p:cNvSpPr/>
          <p:nvPr/>
        </p:nvSpPr>
        <p:spPr>
          <a:xfrm>
            <a:off x="5583948" y="42909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93" name="object 21093"/>
          <p:cNvSpPr/>
          <p:nvPr/>
        </p:nvSpPr>
        <p:spPr>
          <a:xfrm>
            <a:off x="5583821" y="42731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94" name="object 21094"/>
          <p:cNvSpPr/>
          <p:nvPr/>
        </p:nvSpPr>
        <p:spPr>
          <a:xfrm>
            <a:off x="5583567" y="42049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95" name="object 21095"/>
          <p:cNvSpPr/>
          <p:nvPr/>
        </p:nvSpPr>
        <p:spPr>
          <a:xfrm>
            <a:off x="5583313" y="4173982"/>
            <a:ext cx="635" cy="105410"/>
          </a:xfrm>
          <a:custGeom>
            <a:avLst/>
            <a:gdLst/>
            <a:ahLst/>
            <a:cxnLst/>
            <a:rect l="l" t="t" r="r" b="b"/>
            <a:pathLst>
              <a:path w="635" h="105410">
                <a:moveTo>
                  <a:pt x="253" y="-4762"/>
                </a:moveTo>
                <a:lnTo>
                  <a:pt x="253" y="11017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96" name="object 21096"/>
          <p:cNvSpPr/>
          <p:nvPr/>
        </p:nvSpPr>
        <p:spPr>
          <a:xfrm>
            <a:off x="5582932" y="4129404"/>
            <a:ext cx="635" cy="83820"/>
          </a:xfrm>
          <a:custGeom>
            <a:avLst/>
            <a:gdLst/>
            <a:ahLst/>
            <a:cxnLst/>
            <a:rect l="l" t="t" r="r" b="b"/>
            <a:pathLst>
              <a:path w="635" h="83820">
                <a:moveTo>
                  <a:pt x="317" y="-4762"/>
                </a:moveTo>
                <a:lnTo>
                  <a:pt x="317" y="8820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97" name="object 21097"/>
          <p:cNvSpPr/>
          <p:nvPr/>
        </p:nvSpPr>
        <p:spPr>
          <a:xfrm>
            <a:off x="5582297" y="4061205"/>
            <a:ext cx="1270" cy="168910"/>
          </a:xfrm>
          <a:custGeom>
            <a:avLst/>
            <a:gdLst/>
            <a:ahLst/>
            <a:cxnLst/>
            <a:rect l="l" t="t" r="r" b="b"/>
            <a:pathLst>
              <a:path w="1270" h="168910">
                <a:moveTo>
                  <a:pt x="508" y="-4762"/>
                </a:moveTo>
                <a:lnTo>
                  <a:pt x="508" y="173672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98" name="object 21098"/>
          <p:cNvSpPr/>
          <p:nvPr/>
        </p:nvSpPr>
        <p:spPr>
          <a:xfrm>
            <a:off x="5581535" y="3917696"/>
            <a:ext cx="1270" cy="257175"/>
          </a:xfrm>
          <a:custGeom>
            <a:avLst/>
            <a:gdLst/>
            <a:ahLst/>
            <a:cxnLst/>
            <a:rect l="l" t="t" r="r" b="b"/>
            <a:pathLst>
              <a:path w="1270" h="257175">
                <a:moveTo>
                  <a:pt x="635" y="-4762"/>
                </a:moveTo>
                <a:lnTo>
                  <a:pt x="635" y="261937"/>
                </a:lnTo>
              </a:path>
            </a:pathLst>
          </a:custGeom>
          <a:ln w="107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99" name="object 21099"/>
          <p:cNvSpPr/>
          <p:nvPr/>
        </p:nvSpPr>
        <p:spPr>
          <a:xfrm>
            <a:off x="5584710" y="43897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00" name="object 21100"/>
          <p:cNvSpPr/>
          <p:nvPr/>
        </p:nvSpPr>
        <p:spPr>
          <a:xfrm>
            <a:off x="5584583" y="4247641"/>
            <a:ext cx="635" cy="142240"/>
          </a:xfrm>
          <a:custGeom>
            <a:avLst/>
            <a:gdLst/>
            <a:ahLst/>
            <a:cxnLst/>
            <a:rect l="l" t="t" r="r" b="b"/>
            <a:pathLst>
              <a:path w="635" h="142239">
                <a:moveTo>
                  <a:pt x="126" y="-4762"/>
                </a:moveTo>
                <a:lnTo>
                  <a:pt x="126" y="14687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01" name="object 21101"/>
          <p:cNvSpPr/>
          <p:nvPr/>
        </p:nvSpPr>
        <p:spPr>
          <a:xfrm>
            <a:off x="5585472" y="43972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02" name="object 21102"/>
          <p:cNvSpPr/>
          <p:nvPr/>
        </p:nvSpPr>
        <p:spPr>
          <a:xfrm>
            <a:off x="5585345" y="4227703"/>
            <a:ext cx="635" cy="169545"/>
          </a:xfrm>
          <a:custGeom>
            <a:avLst/>
            <a:gdLst/>
            <a:ahLst/>
            <a:cxnLst/>
            <a:rect l="l" t="t" r="r" b="b"/>
            <a:pathLst>
              <a:path w="635" h="169545">
                <a:moveTo>
                  <a:pt x="126" y="-4762"/>
                </a:moveTo>
                <a:lnTo>
                  <a:pt x="126" y="17430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03" name="object 21103"/>
          <p:cNvSpPr/>
          <p:nvPr/>
        </p:nvSpPr>
        <p:spPr>
          <a:xfrm>
            <a:off x="5585091" y="4127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04" name="object 21104"/>
          <p:cNvSpPr/>
          <p:nvPr/>
        </p:nvSpPr>
        <p:spPr>
          <a:xfrm>
            <a:off x="5584710" y="4099940"/>
            <a:ext cx="635" cy="147955"/>
          </a:xfrm>
          <a:custGeom>
            <a:avLst/>
            <a:gdLst/>
            <a:ahLst/>
            <a:cxnLst/>
            <a:rect l="l" t="t" r="r" b="b"/>
            <a:pathLst>
              <a:path w="635" h="147954">
                <a:moveTo>
                  <a:pt x="317" y="-4762"/>
                </a:moveTo>
                <a:lnTo>
                  <a:pt x="317" y="152463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05" name="object 21105"/>
          <p:cNvSpPr/>
          <p:nvPr/>
        </p:nvSpPr>
        <p:spPr>
          <a:xfrm>
            <a:off x="5586234" y="4330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06" name="object 21106"/>
          <p:cNvSpPr/>
          <p:nvPr/>
        </p:nvSpPr>
        <p:spPr>
          <a:xfrm>
            <a:off x="5586107" y="42748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07" name="object 21107"/>
          <p:cNvSpPr/>
          <p:nvPr/>
        </p:nvSpPr>
        <p:spPr>
          <a:xfrm>
            <a:off x="5586615" y="4281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08" name="object 21108"/>
          <p:cNvSpPr/>
          <p:nvPr/>
        </p:nvSpPr>
        <p:spPr>
          <a:xfrm>
            <a:off x="5587377" y="44203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09" name="object 21109"/>
          <p:cNvSpPr/>
          <p:nvPr/>
        </p:nvSpPr>
        <p:spPr>
          <a:xfrm>
            <a:off x="5587250" y="4392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10" name="object 21110"/>
          <p:cNvSpPr/>
          <p:nvPr/>
        </p:nvSpPr>
        <p:spPr>
          <a:xfrm>
            <a:off x="5587758" y="43774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11" name="object 21111"/>
          <p:cNvSpPr/>
          <p:nvPr/>
        </p:nvSpPr>
        <p:spPr>
          <a:xfrm>
            <a:off x="5587377" y="4331842"/>
            <a:ext cx="635" cy="60325"/>
          </a:xfrm>
          <a:custGeom>
            <a:avLst/>
            <a:gdLst/>
            <a:ahLst/>
            <a:cxnLst/>
            <a:rect l="l" t="t" r="r" b="b"/>
            <a:pathLst>
              <a:path w="635" h="60325">
                <a:moveTo>
                  <a:pt x="253" y="-4762"/>
                </a:moveTo>
                <a:lnTo>
                  <a:pt x="253" y="6508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12" name="object 21112"/>
          <p:cNvSpPr/>
          <p:nvPr/>
        </p:nvSpPr>
        <p:spPr>
          <a:xfrm>
            <a:off x="5586996" y="4187190"/>
            <a:ext cx="635" cy="144780"/>
          </a:xfrm>
          <a:custGeom>
            <a:avLst/>
            <a:gdLst/>
            <a:ahLst/>
            <a:cxnLst/>
            <a:rect l="l" t="t" r="r" b="b"/>
            <a:pathLst>
              <a:path w="635" h="144779">
                <a:moveTo>
                  <a:pt x="317" y="-4762"/>
                </a:moveTo>
                <a:lnTo>
                  <a:pt x="317" y="14941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13" name="object 21113"/>
          <p:cNvSpPr/>
          <p:nvPr/>
        </p:nvSpPr>
        <p:spPr>
          <a:xfrm>
            <a:off x="5586742" y="4168521"/>
            <a:ext cx="635" cy="113664"/>
          </a:xfrm>
          <a:custGeom>
            <a:avLst/>
            <a:gdLst/>
            <a:ahLst/>
            <a:cxnLst/>
            <a:rect l="l" t="t" r="r" b="b"/>
            <a:pathLst>
              <a:path w="635" h="113664">
                <a:moveTo>
                  <a:pt x="317" y="-4762"/>
                </a:moveTo>
                <a:lnTo>
                  <a:pt x="317" y="1179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14" name="object 21114"/>
          <p:cNvSpPr/>
          <p:nvPr/>
        </p:nvSpPr>
        <p:spPr>
          <a:xfrm>
            <a:off x="5586234" y="4167123"/>
            <a:ext cx="1270" cy="107950"/>
          </a:xfrm>
          <a:custGeom>
            <a:avLst/>
            <a:gdLst/>
            <a:ahLst/>
            <a:cxnLst/>
            <a:rect l="l" t="t" r="r" b="b"/>
            <a:pathLst>
              <a:path w="1270" h="107950">
                <a:moveTo>
                  <a:pt x="444" y="-4762"/>
                </a:moveTo>
                <a:lnTo>
                  <a:pt x="444" y="112458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15" name="object 21115"/>
          <p:cNvSpPr/>
          <p:nvPr/>
        </p:nvSpPr>
        <p:spPr>
          <a:xfrm>
            <a:off x="5585853" y="407276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16" name="object 21116"/>
          <p:cNvSpPr/>
          <p:nvPr/>
        </p:nvSpPr>
        <p:spPr>
          <a:xfrm>
            <a:off x="5589028" y="44937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17" name="object 21117"/>
          <p:cNvSpPr/>
          <p:nvPr/>
        </p:nvSpPr>
        <p:spPr>
          <a:xfrm>
            <a:off x="5588774" y="4382770"/>
            <a:ext cx="635" cy="111125"/>
          </a:xfrm>
          <a:custGeom>
            <a:avLst/>
            <a:gdLst/>
            <a:ahLst/>
            <a:cxnLst/>
            <a:rect l="l" t="t" r="r" b="b"/>
            <a:pathLst>
              <a:path w="635" h="111125">
                <a:moveTo>
                  <a:pt x="126" y="-4762"/>
                </a:moveTo>
                <a:lnTo>
                  <a:pt x="126" y="115760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18" name="object 21118"/>
          <p:cNvSpPr/>
          <p:nvPr/>
        </p:nvSpPr>
        <p:spPr>
          <a:xfrm>
            <a:off x="5588520" y="4256023"/>
            <a:ext cx="635" cy="127000"/>
          </a:xfrm>
          <a:custGeom>
            <a:avLst/>
            <a:gdLst/>
            <a:ahLst/>
            <a:cxnLst/>
            <a:rect l="l" t="t" r="r" b="b"/>
            <a:pathLst>
              <a:path w="635" h="127000">
                <a:moveTo>
                  <a:pt x="190" y="-4762"/>
                </a:moveTo>
                <a:lnTo>
                  <a:pt x="190" y="13150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19" name="object 21119"/>
          <p:cNvSpPr/>
          <p:nvPr/>
        </p:nvSpPr>
        <p:spPr>
          <a:xfrm>
            <a:off x="5588393" y="42208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20" name="object 21120"/>
          <p:cNvSpPr/>
          <p:nvPr/>
        </p:nvSpPr>
        <p:spPr>
          <a:xfrm>
            <a:off x="5588139" y="4097401"/>
            <a:ext cx="635" cy="123825"/>
          </a:xfrm>
          <a:custGeom>
            <a:avLst/>
            <a:gdLst/>
            <a:ahLst/>
            <a:cxnLst/>
            <a:rect l="l" t="t" r="r" b="b"/>
            <a:pathLst>
              <a:path w="635" h="123825">
                <a:moveTo>
                  <a:pt x="190" y="-4762"/>
                </a:moveTo>
                <a:lnTo>
                  <a:pt x="190" y="12820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21" name="object 21121"/>
          <p:cNvSpPr/>
          <p:nvPr/>
        </p:nvSpPr>
        <p:spPr>
          <a:xfrm>
            <a:off x="5589536" y="45040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22" name="object 21122"/>
          <p:cNvSpPr/>
          <p:nvPr/>
        </p:nvSpPr>
        <p:spPr>
          <a:xfrm>
            <a:off x="5589917" y="46487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23" name="object 21123"/>
          <p:cNvSpPr/>
          <p:nvPr/>
        </p:nvSpPr>
        <p:spPr>
          <a:xfrm>
            <a:off x="5590298" y="46509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24" name="object 21124"/>
          <p:cNvSpPr/>
          <p:nvPr/>
        </p:nvSpPr>
        <p:spPr>
          <a:xfrm>
            <a:off x="5590679" y="46252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25" name="object 21125"/>
          <p:cNvSpPr/>
          <p:nvPr/>
        </p:nvSpPr>
        <p:spPr>
          <a:xfrm>
            <a:off x="5590425" y="4595748"/>
            <a:ext cx="635" cy="55244"/>
          </a:xfrm>
          <a:custGeom>
            <a:avLst/>
            <a:gdLst/>
            <a:ahLst/>
            <a:cxnLst/>
            <a:rect l="l" t="t" r="r" b="b"/>
            <a:pathLst>
              <a:path w="635" h="55245">
                <a:moveTo>
                  <a:pt x="190" y="-4762"/>
                </a:moveTo>
                <a:lnTo>
                  <a:pt x="190" y="6000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26" name="object 21126"/>
          <p:cNvSpPr/>
          <p:nvPr/>
        </p:nvSpPr>
        <p:spPr>
          <a:xfrm>
            <a:off x="5590044" y="4594097"/>
            <a:ext cx="635" cy="54610"/>
          </a:xfrm>
          <a:custGeom>
            <a:avLst/>
            <a:gdLst/>
            <a:ahLst/>
            <a:cxnLst/>
            <a:rect l="l" t="t" r="r" b="b"/>
            <a:pathLst>
              <a:path w="635" h="54610">
                <a:moveTo>
                  <a:pt x="254" y="-4762"/>
                </a:moveTo>
                <a:lnTo>
                  <a:pt x="254" y="5937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27" name="object 21127"/>
          <p:cNvSpPr/>
          <p:nvPr/>
        </p:nvSpPr>
        <p:spPr>
          <a:xfrm>
            <a:off x="5591060" y="46804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28" name="object 21128"/>
          <p:cNvSpPr/>
          <p:nvPr/>
        </p:nvSpPr>
        <p:spPr>
          <a:xfrm>
            <a:off x="5591441" y="4699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29" name="object 21129"/>
          <p:cNvSpPr/>
          <p:nvPr/>
        </p:nvSpPr>
        <p:spPr>
          <a:xfrm>
            <a:off x="5592203" y="47990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30" name="object 21130"/>
          <p:cNvSpPr/>
          <p:nvPr/>
        </p:nvSpPr>
        <p:spPr>
          <a:xfrm>
            <a:off x="5592076" y="47489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31" name="object 21131"/>
          <p:cNvSpPr/>
          <p:nvPr/>
        </p:nvSpPr>
        <p:spPr>
          <a:xfrm>
            <a:off x="5591822" y="46954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32" name="object 21132"/>
          <p:cNvSpPr/>
          <p:nvPr/>
        </p:nvSpPr>
        <p:spPr>
          <a:xfrm>
            <a:off x="5591568" y="4642739"/>
            <a:ext cx="635" cy="56515"/>
          </a:xfrm>
          <a:custGeom>
            <a:avLst/>
            <a:gdLst/>
            <a:ahLst/>
            <a:cxnLst/>
            <a:rect l="l" t="t" r="r" b="b"/>
            <a:pathLst>
              <a:path w="635" h="56514">
                <a:moveTo>
                  <a:pt x="190" y="-4762"/>
                </a:moveTo>
                <a:lnTo>
                  <a:pt x="190" y="6127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33" name="object 21133"/>
          <p:cNvSpPr/>
          <p:nvPr/>
        </p:nvSpPr>
        <p:spPr>
          <a:xfrm>
            <a:off x="5591187" y="4633214"/>
            <a:ext cx="635" cy="47625"/>
          </a:xfrm>
          <a:custGeom>
            <a:avLst/>
            <a:gdLst/>
            <a:ahLst/>
            <a:cxnLst/>
            <a:rect l="l" t="t" r="r" b="b"/>
            <a:pathLst>
              <a:path w="635" h="47625">
                <a:moveTo>
                  <a:pt x="0" y="47244"/>
                </a:moveTo>
                <a:lnTo>
                  <a:pt x="0" y="0"/>
                </a:lnTo>
                <a:lnTo>
                  <a:pt x="635" y="0"/>
                </a:lnTo>
                <a:lnTo>
                  <a:pt x="635" y="95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34" name="object 21134"/>
          <p:cNvSpPr/>
          <p:nvPr/>
        </p:nvSpPr>
        <p:spPr>
          <a:xfrm>
            <a:off x="5592965" y="4685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35" name="object 21135"/>
          <p:cNvSpPr/>
          <p:nvPr/>
        </p:nvSpPr>
        <p:spPr>
          <a:xfrm>
            <a:off x="5592838" y="46704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36" name="object 21136"/>
          <p:cNvSpPr/>
          <p:nvPr/>
        </p:nvSpPr>
        <p:spPr>
          <a:xfrm>
            <a:off x="5593346" y="46358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37" name="object 21137"/>
          <p:cNvSpPr/>
          <p:nvPr/>
        </p:nvSpPr>
        <p:spPr>
          <a:xfrm>
            <a:off x="5592965" y="4608195"/>
            <a:ext cx="635" cy="62230"/>
          </a:xfrm>
          <a:custGeom>
            <a:avLst/>
            <a:gdLst/>
            <a:ahLst/>
            <a:cxnLst/>
            <a:rect l="l" t="t" r="r" b="b"/>
            <a:pathLst>
              <a:path w="635" h="62229">
                <a:moveTo>
                  <a:pt x="254" y="-4762"/>
                </a:moveTo>
                <a:lnTo>
                  <a:pt x="254" y="669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38" name="object 21138"/>
          <p:cNvSpPr/>
          <p:nvPr/>
        </p:nvSpPr>
        <p:spPr>
          <a:xfrm>
            <a:off x="5592584" y="46001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39" name="object 21139"/>
          <p:cNvSpPr/>
          <p:nvPr/>
        </p:nvSpPr>
        <p:spPr>
          <a:xfrm>
            <a:off x="5591441" y="4581778"/>
            <a:ext cx="1905" cy="51435"/>
          </a:xfrm>
          <a:custGeom>
            <a:avLst/>
            <a:gdLst/>
            <a:ahLst/>
            <a:cxnLst/>
            <a:rect l="l" t="t" r="r" b="b"/>
            <a:pathLst>
              <a:path w="1904" h="51435">
                <a:moveTo>
                  <a:pt x="0" y="51435"/>
                </a:moveTo>
                <a:lnTo>
                  <a:pt x="0" y="0"/>
                </a:lnTo>
                <a:lnTo>
                  <a:pt x="1397" y="0"/>
                </a:lnTo>
                <a:lnTo>
                  <a:pt x="1397" y="184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40" name="object 21140"/>
          <p:cNvSpPr/>
          <p:nvPr/>
        </p:nvSpPr>
        <p:spPr>
          <a:xfrm>
            <a:off x="5590298" y="4553839"/>
            <a:ext cx="1905" cy="40640"/>
          </a:xfrm>
          <a:custGeom>
            <a:avLst/>
            <a:gdLst/>
            <a:ahLst/>
            <a:cxnLst/>
            <a:rect l="l" t="t" r="r" b="b"/>
            <a:pathLst>
              <a:path w="1904" h="40639">
                <a:moveTo>
                  <a:pt x="0" y="40259"/>
                </a:moveTo>
                <a:lnTo>
                  <a:pt x="0" y="0"/>
                </a:lnTo>
                <a:lnTo>
                  <a:pt x="1905" y="0"/>
                </a:lnTo>
                <a:lnTo>
                  <a:pt x="1905" y="2794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41" name="object 21141"/>
          <p:cNvSpPr/>
          <p:nvPr/>
        </p:nvSpPr>
        <p:spPr>
          <a:xfrm>
            <a:off x="5594743" y="46970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42" name="object 21142"/>
          <p:cNvSpPr/>
          <p:nvPr/>
        </p:nvSpPr>
        <p:spPr>
          <a:xfrm>
            <a:off x="5594489" y="46222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43" name="object 21143"/>
          <p:cNvSpPr/>
          <p:nvPr/>
        </p:nvSpPr>
        <p:spPr>
          <a:xfrm>
            <a:off x="5594362" y="4578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44" name="object 21144"/>
          <p:cNvSpPr/>
          <p:nvPr/>
        </p:nvSpPr>
        <p:spPr>
          <a:xfrm>
            <a:off x="5594108" y="45556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45" name="object 21145"/>
          <p:cNvSpPr/>
          <p:nvPr/>
        </p:nvSpPr>
        <p:spPr>
          <a:xfrm>
            <a:off x="5593981" y="45148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46" name="object 21146"/>
          <p:cNvSpPr/>
          <p:nvPr/>
        </p:nvSpPr>
        <p:spPr>
          <a:xfrm>
            <a:off x="5593727" y="44913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47" name="object 21147"/>
          <p:cNvSpPr/>
          <p:nvPr/>
        </p:nvSpPr>
        <p:spPr>
          <a:xfrm>
            <a:off x="5591187" y="4481829"/>
            <a:ext cx="3175" cy="72390"/>
          </a:xfrm>
          <a:custGeom>
            <a:avLst/>
            <a:gdLst/>
            <a:ahLst/>
            <a:cxnLst/>
            <a:rect l="l" t="t" r="r" b="b"/>
            <a:pathLst>
              <a:path w="3175" h="72389">
                <a:moveTo>
                  <a:pt x="0" y="72009"/>
                </a:moveTo>
                <a:lnTo>
                  <a:pt x="0" y="0"/>
                </a:lnTo>
                <a:lnTo>
                  <a:pt x="2794" y="0"/>
                </a:lnTo>
                <a:lnTo>
                  <a:pt x="2794" y="95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48" name="object 21148"/>
          <p:cNvSpPr/>
          <p:nvPr/>
        </p:nvSpPr>
        <p:spPr>
          <a:xfrm>
            <a:off x="5589663" y="4436236"/>
            <a:ext cx="3175" cy="67945"/>
          </a:xfrm>
          <a:custGeom>
            <a:avLst/>
            <a:gdLst/>
            <a:ahLst/>
            <a:cxnLst/>
            <a:rect l="l" t="t" r="r" b="b"/>
            <a:pathLst>
              <a:path w="3175" h="67945">
                <a:moveTo>
                  <a:pt x="0" y="67817"/>
                </a:moveTo>
                <a:lnTo>
                  <a:pt x="0" y="0"/>
                </a:lnTo>
                <a:lnTo>
                  <a:pt x="2921" y="0"/>
                </a:lnTo>
                <a:lnTo>
                  <a:pt x="2921" y="4559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49" name="object 21149"/>
          <p:cNvSpPr/>
          <p:nvPr/>
        </p:nvSpPr>
        <p:spPr>
          <a:xfrm>
            <a:off x="5589409" y="437578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604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50" name="object 21150"/>
          <p:cNvSpPr/>
          <p:nvPr/>
        </p:nvSpPr>
        <p:spPr>
          <a:xfrm>
            <a:off x="5595505" y="45897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51" name="object 21151"/>
          <p:cNvSpPr/>
          <p:nvPr/>
        </p:nvSpPr>
        <p:spPr>
          <a:xfrm>
            <a:off x="5595251" y="45017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52" name="object 21152"/>
          <p:cNvSpPr/>
          <p:nvPr/>
        </p:nvSpPr>
        <p:spPr>
          <a:xfrm>
            <a:off x="5595124" y="44715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53" name="object 21153"/>
          <p:cNvSpPr/>
          <p:nvPr/>
        </p:nvSpPr>
        <p:spPr>
          <a:xfrm>
            <a:off x="5595886" y="46248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54" name="object 21154"/>
          <p:cNvSpPr/>
          <p:nvPr/>
        </p:nvSpPr>
        <p:spPr>
          <a:xfrm>
            <a:off x="5596394" y="46943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55" name="object 21155"/>
          <p:cNvSpPr/>
          <p:nvPr/>
        </p:nvSpPr>
        <p:spPr>
          <a:xfrm>
            <a:off x="5596267" y="4559680"/>
            <a:ext cx="635" cy="134620"/>
          </a:xfrm>
          <a:custGeom>
            <a:avLst/>
            <a:gdLst/>
            <a:ahLst/>
            <a:cxnLst/>
            <a:rect l="l" t="t" r="r" b="b"/>
            <a:pathLst>
              <a:path w="635" h="134620">
                <a:moveTo>
                  <a:pt x="126" y="-4762"/>
                </a:moveTo>
                <a:lnTo>
                  <a:pt x="126" y="13938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56" name="object 21156"/>
          <p:cNvSpPr/>
          <p:nvPr/>
        </p:nvSpPr>
        <p:spPr>
          <a:xfrm>
            <a:off x="5595886" y="4509896"/>
            <a:ext cx="635" cy="114935"/>
          </a:xfrm>
          <a:custGeom>
            <a:avLst/>
            <a:gdLst/>
            <a:ahLst/>
            <a:cxnLst/>
            <a:rect l="l" t="t" r="r" b="b"/>
            <a:pathLst>
              <a:path w="635" h="114935">
                <a:moveTo>
                  <a:pt x="253" y="-4762"/>
                </a:moveTo>
                <a:lnTo>
                  <a:pt x="253" y="11969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57" name="object 21157"/>
          <p:cNvSpPr/>
          <p:nvPr/>
        </p:nvSpPr>
        <p:spPr>
          <a:xfrm>
            <a:off x="5597537" y="4672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58" name="object 21158"/>
          <p:cNvSpPr/>
          <p:nvPr/>
        </p:nvSpPr>
        <p:spPr>
          <a:xfrm>
            <a:off x="5599061" y="4797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59" name="object 21159"/>
          <p:cNvSpPr/>
          <p:nvPr/>
        </p:nvSpPr>
        <p:spPr>
          <a:xfrm>
            <a:off x="5598934" y="47655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60" name="object 21160"/>
          <p:cNvSpPr/>
          <p:nvPr/>
        </p:nvSpPr>
        <p:spPr>
          <a:xfrm>
            <a:off x="5600077" y="48512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61" name="object 21161"/>
          <p:cNvSpPr/>
          <p:nvPr/>
        </p:nvSpPr>
        <p:spPr>
          <a:xfrm>
            <a:off x="5599823" y="48030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62" name="object 21162"/>
          <p:cNvSpPr/>
          <p:nvPr/>
        </p:nvSpPr>
        <p:spPr>
          <a:xfrm>
            <a:off x="5600839" y="48388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63" name="object 21163"/>
          <p:cNvSpPr/>
          <p:nvPr/>
        </p:nvSpPr>
        <p:spPr>
          <a:xfrm>
            <a:off x="5600585" y="4794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64" name="object 21164"/>
          <p:cNvSpPr/>
          <p:nvPr/>
        </p:nvSpPr>
        <p:spPr>
          <a:xfrm>
            <a:off x="5600458" y="47859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65" name="object 21165"/>
          <p:cNvSpPr/>
          <p:nvPr/>
        </p:nvSpPr>
        <p:spPr>
          <a:xfrm>
            <a:off x="5599950" y="4779645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3367"/>
                </a:moveTo>
                <a:lnTo>
                  <a:pt x="0" y="0"/>
                </a:lnTo>
                <a:lnTo>
                  <a:pt x="635" y="0"/>
                </a:lnTo>
                <a:lnTo>
                  <a:pt x="635" y="63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66" name="object 21166"/>
          <p:cNvSpPr/>
          <p:nvPr/>
        </p:nvSpPr>
        <p:spPr>
          <a:xfrm>
            <a:off x="5599696" y="47721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67" name="object 21167"/>
          <p:cNvSpPr/>
          <p:nvPr/>
        </p:nvSpPr>
        <p:spPr>
          <a:xfrm>
            <a:off x="5599442" y="4765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68" name="object 21168"/>
          <p:cNvSpPr/>
          <p:nvPr/>
        </p:nvSpPr>
        <p:spPr>
          <a:xfrm>
            <a:off x="5599061" y="4761103"/>
            <a:ext cx="635" cy="4445"/>
          </a:xfrm>
          <a:custGeom>
            <a:avLst/>
            <a:gdLst/>
            <a:ahLst/>
            <a:cxnLst/>
            <a:rect l="l" t="t" r="r" b="b"/>
            <a:pathLst>
              <a:path w="635" h="4445">
                <a:moveTo>
                  <a:pt x="0" y="4445"/>
                </a:moveTo>
                <a:lnTo>
                  <a:pt x="0" y="0"/>
                </a:lnTo>
                <a:lnTo>
                  <a:pt x="635" y="0"/>
                </a:lnTo>
                <a:lnTo>
                  <a:pt x="635" y="39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69" name="object 21169"/>
          <p:cNvSpPr/>
          <p:nvPr/>
        </p:nvSpPr>
        <p:spPr>
          <a:xfrm>
            <a:off x="5598680" y="47581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70" name="object 21170"/>
          <p:cNvSpPr/>
          <p:nvPr/>
        </p:nvSpPr>
        <p:spPr>
          <a:xfrm>
            <a:off x="5598553" y="47546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71" name="object 21171"/>
          <p:cNvSpPr/>
          <p:nvPr/>
        </p:nvSpPr>
        <p:spPr>
          <a:xfrm>
            <a:off x="5601601" y="47852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72" name="object 21172"/>
          <p:cNvSpPr/>
          <p:nvPr/>
        </p:nvSpPr>
        <p:spPr>
          <a:xfrm>
            <a:off x="5601347" y="47663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73" name="object 21173"/>
          <p:cNvSpPr/>
          <p:nvPr/>
        </p:nvSpPr>
        <p:spPr>
          <a:xfrm>
            <a:off x="5601220" y="47544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74" name="object 21174"/>
          <p:cNvSpPr/>
          <p:nvPr/>
        </p:nvSpPr>
        <p:spPr>
          <a:xfrm>
            <a:off x="5598807" y="4752085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0" y="2539"/>
                </a:moveTo>
                <a:lnTo>
                  <a:pt x="0" y="0"/>
                </a:lnTo>
                <a:lnTo>
                  <a:pt x="2540" y="0"/>
                </a:lnTo>
                <a:lnTo>
                  <a:pt x="2540" y="24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75" name="object 21175"/>
          <p:cNvSpPr/>
          <p:nvPr/>
        </p:nvSpPr>
        <p:spPr>
          <a:xfrm>
            <a:off x="5598299" y="4718558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335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76" name="object 21176"/>
          <p:cNvSpPr/>
          <p:nvPr/>
        </p:nvSpPr>
        <p:spPr>
          <a:xfrm>
            <a:off x="5601982" y="47134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77" name="object 21177"/>
          <p:cNvSpPr/>
          <p:nvPr/>
        </p:nvSpPr>
        <p:spPr>
          <a:xfrm>
            <a:off x="5599188" y="4697348"/>
            <a:ext cx="3175" cy="21590"/>
          </a:xfrm>
          <a:custGeom>
            <a:avLst/>
            <a:gdLst/>
            <a:ahLst/>
            <a:cxnLst/>
            <a:rect l="l" t="t" r="r" b="b"/>
            <a:pathLst>
              <a:path w="3175" h="21589">
                <a:moveTo>
                  <a:pt x="0" y="21209"/>
                </a:moveTo>
                <a:lnTo>
                  <a:pt x="0" y="0"/>
                </a:lnTo>
                <a:lnTo>
                  <a:pt x="2794" y="0"/>
                </a:lnTo>
                <a:lnTo>
                  <a:pt x="2794" y="161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78" name="object 21178"/>
          <p:cNvSpPr/>
          <p:nvPr/>
        </p:nvSpPr>
        <p:spPr>
          <a:xfrm>
            <a:off x="5598172" y="4668265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413" y="0"/>
                </a:lnTo>
                <a:lnTo>
                  <a:pt x="2413" y="290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79" name="object 21179"/>
          <p:cNvSpPr/>
          <p:nvPr/>
        </p:nvSpPr>
        <p:spPr>
          <a:xfrm>
            <a:off x="5597918" y="4636642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316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80" name="object 21180"/>
          <p:cNvSpPr/>
          <p:nvPr/>
        </p:nvSpPr>
        <p:spPr>
          <a:xfrm>
            <a:off x="5597664" y="4613275"/>
            <a:ext cx="1270" cy="59055"/>
          </a:xfrm>
          <a:custGeom>
            <a:avLst/>
            <a:gdLst/>
            <a:ahLst/>
            <a:cxnLst/>
            <a:rect l="l" t="t" r="r" b="b"/>
            <a:pathLst>
              <a:path w="1270" h="59054">
                <a:moveTo>
                  <a:pt x="0" y="58927"/>
                </a:moveTo>
                <a:lnTo>
                  <a:pt x="0" y="0"/>
                </a:lnTo>
                <a:lnTo>
                  <a:pt x="1016" y="0"/>
                </a:lnTo>
                <a:lnTo>
                  <a:pt x="1016" y="233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81" name="object 21181"/>
          <p:cNvSpPr/>
          <p:nvPr/>
        </p:nvSpPr>
        <p:spPr>
          <a:xfrm>
            <a:off x="5597410" y="455955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82" name="object 21182"/>
          <p:cNvSpPr/>
          <p:nvPr/>
        </p:nvSpPr>
        <p:spPr>
          <a:xfrm>
            <a:off x="5597156" y="45406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83" name="object 21183"/>
          <p:cNvSpPr/>
          <p:nvPr/>
        </p:nvSpPr>
        <p:spPr>
          <a:xfrm>
            <a:off x="5597029" y="4515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84" name="object 21184"/>
          <p:cNvSpPr/>
          <p:nvPr/>
        </p:nvSpPr>
        <p:spPr>
          <a:xfrm>
            <a:off x="5596775" y="44782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85" name="object 21185"/>
          <p:cNvSpPr/>
          <p:nvPr/>
        </p:nvSpPr>
        <p:spPr>
          <a:xfrm>
            <a:off x="5596140" y="4465320"/>
            <a:ext cx="1270" cy="45085"/>
          </a:xfrm>
          <a:custGeom>
            <a:avLst/>
            <a:gdLst/>
            <a:ahLst/>
            <a:cxnLst/>
            <a:rect l="l" t="t" r="r" b="b"/>
            <a:pathLst>
              <a:path w="1270" h="45085">
                <a:moveTo>
                  <a:pt x="0" y="44576"/>
                </a:moveTo>
                <a:lnTo>
                  <a:pt x="0" y="0"/>
                </a:lnTo>
                <a:lnTo>
                  <a:pt x="889" y="0"/>
                </a:lnTo>
                <a:lnTo>
                  <a:pt x="889" y="129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86" name="object 21186"/>
          <p:cNvSpPr/>
          <p:nvPr/>
        </p:nvSpPr>
        <p:spPr>
          <a:xfrm>
            <a:off x="5595251" y="4391405"/>
            <a:ext cx="1270" cy="80645"/>
          </a:xfrm>
          <a:custGeom>
            <a:avLst/>
            <a:gdLst/>
            <a:ahLst/>
            <a:cxnLst/>
            <a:rect l="l" t="t" r="r" b="b"/>
            <a:pathLst>
              <a:path w="1270" h="80645">
                <a:moveTo>
                  <a:pt x="0" y="80137"/>
                </a:moveTo>
                <a:lnTo>
                  <a:pt x="0" y="0"/>
                </a:lnTo>
                <a:lnTo>
                  <a:pt x="1270" y="0"/>
                </a:lnTo>
                <a:lnTo>
                  <a:pt x="1270" y="739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87" name="object 21187"/>
          <p:cNvSpPr/>
          <p:nvPr/>
        </p:nvSpPr>
        <p:spPr>
          <a:xfrm>
            <a:off x="5602744" y="44641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88" name="object 21188"/>
          <p:cNvSpPr/>
          <p:nvPr/>
        </p:nvSpPr>
        <p:spPr>
          <a:xfrm>
            <a:off x="5602490" y="4397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89" name="object 21189"/>
          <p:cNvSpPr/>
          <p:nvPr/>
        </p:nvSpPr>
        <p:spPr>
          <a:xfrm>
            <a:off x="5602363" y="43873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90" name="object 21190"/>
          <p:cNvSpPr/>
          <p:nvPr/>
        </p:nvSpPr>
        <p:spPr>
          <a:xfrm>
            <a:off x="5595886" y="4355972"/>
            <a:ext cx="6985" cy="35560"/>
          </a:xfrm>
          <a:custGeom>
            <a:avLst/>
            <a:gdLst/>
            <a:ahLst/>
            <a:cxnLst/>
            <a:rect l="l" t="t" r="r" b="b"/>
            <a:pathLst>
              <a:path w="6985" h="35560">
                <a:moveTo>
                  <a:pt x="0" y="35433"/>
                </a:moveTo>
                <a:lnTo>
                  <a:pt x="0" y="0"/>
                </a:lnTo>
                <a:lnTo>
                  <a:pt x="6604" y="0"/>
                </a:lnTo>
                <a:lnTo>
                  <a:pt x="6604" y="3136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91" name="object 21191"/>
          <p:cNvSpPr/>
          <p:nvPr/>
        </p:nvSpPr>
        <p:spPr>
          <a:xfrm>
            <a:off x="5590171" y="4326635"/>
            <a:ext cx="9525" cy="49530"/>
          </a:xfrm>
          <a:custGeom>
            <a:avLst/>
            <a:gdLst/>
            <a:ahLst/>
            <a:cxnLst/>
            <a:rect l="l" t="t" r="r" b="b"/>
            <a:pathLst>
              <a:path w="9525" h="49529">
                <a:moveTo>
                  <a:pt x="0" y="49149"/>
                </a:moveTo>
                <a:lnTo>
                  <a:pt x="0" y="0"/>
                </a:lnTo>
                <a:lnTo>
                  <a:pt x="9017" y="0"/>
                </a:lnTo>
                <a:lnTo>
                  <a:pt x="9017" y="293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92" name="object 21192"/>
          <p:cNvSpPr/>
          <p:nvPr/>
        </p:nvSpPr>
        <p:spPr>
          <a:xfrm>
            <a:off x="5603506" y="44993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93" name="object 21193"/>
          <p:cNvSpPr/>
          <p:nvPr/>
        </p:nvSpPr>
        <p:spPr>
          <a:xfrm>
            <a:off x="5603252" y="4428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94" name="object 21194"/>
          <p:cNvSpPr/>
          <p:nvPr/>
        </p:nvSpPr>
        <p:spPr>
          <a:xfrm>
            <a:off x="5604014" y="4298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95" name="object 21195"/>
          <p:cNvSpPr/>
          <p:nvPr/>
        </p:nvSpPr>
        <p:spPr>
          <a:xfrm>
            <a:off x="5603887" y="42724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96" name="object 21196"/>
          <p:cNvSpPr/>
          <p:nvPr/>
        </p:nvSpPr>
        <p:spPr>
          <a:xfrm>
            <a:off x="5603379" y="4252086"/>
            <a:ext cx="635" cy="176530"/>
          </a:xfrm>
          <a:custGeom>
            <a:avLst/>
            <a:gdLst/>
            <a:ahLst/>
            <a:cxnLst/>
            <a:rect l="l" t="t" r="r" b="b"/>
            <a:pathLst>
              <a:path w="635" h="176529">
                <a:moveTo>
                  <a:pt x="317" y="-4762"/>
                </a:moveTo>
                <a:lnTo>
                  <a:pt x="317" y="18103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97" name="object 21197"/>
          <p:cNvSpPr/>
          <p:nvPr/>
        </p:nvSpPr>
        <p:spPr>
          <a:xfrm>
            <a:off x="5603125" y="42081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98" name="object 21198"/>
          <p:cNvSpPr/>
          <p:nvPr/>
        </p:nvSpPr>
        <p:spPr>
          <a:xfrm>
            <a:off x="5594743" y="4084573"/>
            <a:ext cx="8890" cy="242570"/>
          </a:xfrm>
          <a:custGeom>
            <a:avLst/>
            <a:gdLst/>
            <a:ahLst/>
            <a:cxnLst/>
            <a:rect l="l" t="t" r="r" b="b"/>
            <a:pathLst>
              <a:path w="8889" h="242570">
                <a:moveTo>
                  <a:pt x="0" y="242062"/>
                </a:moveTo>
                <a:lnTo>
                  <a:pt x="0" y="0"/>
                </a:lnTo>
                <a:lnTo>
                  <a:pt x="8636" y="0"/>
                </a:lnTo>
                <a:lnTo>
                  <a:pt x="8636" y="1235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99" name="object 21199"/>
          <p:cNvSpPr/>
          <p:nvPr/>
        </p:nvSpPr>
        <p:spPr>
          <a:xfrm>
            <a:off x="5588393" y="4020184"/>
            <a:ext cx="10795" cy="77470"/>
          </a:xfrm>
          <a:custGeom>
            <a:avLst/>
            <a:gdLst/>
            <a:ahLst/>
            <a:cxnLst/>
            <a:rect l="l" t="t" r="r" b="b"/>
            <a:pathLst>
              <a:path w="10795" h="77470">
                <a:moveTo>
                  <a:pt x="0" y="77216"/>
                </a:moveTo>
                <a:lnTo>
                  <a:pt x="0" y="0"/>
                </a:lnTo>
                <a:lnTo>
                  <a:pt x="10668" y="0"/>
                </a:lnTo>
                <a:lnTo>
                  <a:pt x="10668" y="643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00" name="object 21200"/>
          <p:cNvSpPr/>
          <p:nvPr/>
        </p:nvSpPr>
        <p:spPr>
          <a:xfrm>
            <a:off x="5586234" y="3990340"/>
            <a:ext cx="7620" cy="82550"/>
          </a:xfrm>
          <a:custGeom>
            <a:avLst/>
            <a:gdLst/>
            <a:ahLst/>
            <a:cxnLst/>
            <a:rect l="l" t="t" r="r" b="b"/>
            <a:pathLst>
              <a:path w="7620" h="82550">
                <a:moveTo>
                  <a:pt x="0" y="82423"/>
                </a:moveTo>
                <a:lnTo>
                  <a:pt x="0" y="0"/>
                </a:lnTo>
                <a:lnTo>
                  <a:pt x="7493" y="0"/>
                </a:lnTo>
                <a:lnTo>
                  <a:pt x="7493" y="298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01" name="object 21201"/>
          <p:cNvSpPr/>
          <p:nvPr/>
        </p:nvSpPr>
        <p:spPr>
          <a:xfrm>
            <a:off x="5584964" y="3906265"/>
            <a:ext cx="5080" cy="193675"/>
          </a:xfrm>
          <a:custGeom>
            <a:avLst/>
            <a:gdLst/>
            <a:ahLst/>
            <a:cxnLst/>
            <a:rect l="l" t="t" r="r" b="b"/>
            <a:pathLst>
              <a:path w="5079" h="193675">
                <a:moveTo>
                  <a:pt x="0" y="193675"/>
                </a:moveTo>
                <a:lnTo>
                  <a:pt x="0" y="0"/>
                </a:lnTo>
                <a:lnTo>
                  <a:pt x="5080" y="0"/>
                </a:lnTo>
                <a:lnTo>
                  <a:pt x="5080" y="840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02" name="object 21202"/>
          <p:cNvSpPr/>
          <p:nvPr/>
        </p:nvSpPr>
        <p:spPr>
          <a:xfrm>
            <a:off x="5582170" y="3824351"/>
            <a:ext cx="5715" cy="93345"/>
          </a:xfrm>
          <a:custGeom>
            <a:avLst/>
            <a:gdLst/>
            <a:ahLst/>
            <a:cxnLst/>
            <a:rect l="l" t="t" r="r" b="b"/>
            <a:pathLst>
              <a:path w="5714" h="93345">
                <a:moveTo>
                  <a:pt x="0" y="93345"/>
                </a:moveTo>
                <a:lnTo>
                  <a:pt x="0" y="0"/>
                </a:lnTo>
                <a:lnTo>
                  <a:pt x="5334" y="0"/>
                </a:lnTo>
                <a:lnTo>
                  <a:pt x="5334" y="819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03" name="object 21203"/>
          <p:cNvSpPr/>
          <p:nvPr/>
        </p:nvSpPr>
        <p:spPr>
          <a:xfrm>
            <a:off x="5604649" y="41809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04" name="object 21204"/>
          <p:cNvSpPr/>
          <p:nvPr/>
        </p:nvSpPr>
        <p:spPr>
          <a:xfrm>
            <a:off x="5604395" y="3990847"/>
            <a:ext cx="635" cy="190500"/>
          </a:xfrm>
          <a:custGeom>
            <a:avLst/>
            <a:gdLst/>
            <a:ahLst/>
            <a:cxnLst/>
            <a:rect l="l" t="t" r="r" b="b"/>
            <a:pathLst>
              <a:path w="635" h="190500">
                <a:moveTo>
                  <a:pt x="126" y="-4762"/>
                </a:moveTo>
                <a:lnTo>
                  <a:pt x="126" y="19488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05" name="object 21205"/>
          <p:cNvSpPr/>
          <p:nvPr/>
        </p:nvSpPr>
        <p:spPr>
          <a:xfrm>
            <a:off x="5605030" y="3993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06" name="object 21206"/>
          <p:cNvSpPr/>
          <p:nvPr/>
        </p:nvSpPr>
        <p:spPr>
          <a:xfrm>
            <a:off x="5605538" y="40961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07" name="object 21207"/>
          <p:cNvSpPr/>
          <p:nvPr/>
        </p:nvSpPr>
        <p:spPr>
          <a:xfrm>
            <a:off x="5605411" y="3979671"/>
            <a:ext cx="635" cy="116839"/>
          </a:xfrm>
          <a:custGeom>
            <a:avLst/>
            <a:gdLst/>
            <a:ahLst/>
            <a:cxnLst/>
            <a:rect l="l" t="t" r="r" b="b"/>
            <a:pathLst>
              <a:path w="635" h="116839">
                <a:moveTo>
                  <a:pt x="126" y="-4762"/>
                </a:moveTo>
                <a:lnTo>
                  <a:pt x="126" y="12122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08" name="object 21208"/>
          <p:cNvSpPr/>
          <p:nvPr/>
        </p:nvSpPr>
        <p:spPr>
          <a:xfrm>
            <a:off x="5605030" y="3848861"/>
            <a:ext cx="635" cy="144780"/>
          </a:xfrm>
          <a:custGeom>
            <a:avLst/>
            <a:gdLst/>
            <a:ahLst/>
            <a:cxnLst/>
            <a:rect l="l" t="t" r="r" b="b"/>
            <a:pathLst>
              <a:path w="635" h="144779">
                <a:moveTo>
                  <a:pt x="253" y="-4762"/>
                </a:moveTo>
                <a:lnTo>
                  <a:pt x="253" y="14903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09" name="object 21209"/>
          <p:cNvSpPr/>
          <p:nvPr/>
        </p:nvSpPr>
        <p:spPr>
          <a:xfrm>
            <a:off x="5604522" y="3785742"/>
            <a:ext cx="1270" cy="205104"/>
          </a:xfrm>
          <a:custGeom>
            <a:avLst/>
            <a:gdLst/>
            <a:ahLst/>
            <a:cxnLst/>
            <a:rect l="l" t="t" r="r" b="b"/>
            <a:pathLst>
              <a:path w="1270" h="205104">
                <a:moveTo>
                  <a:pt x="381" y="-4762"/>
                </a:moveTo>
                <a:lnTo>
                  <a:pt x="381" y="209867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10" name="object 21210"/>
          <p:cNvSpPr/>
          <p:nvPr/>
        </p:nvSpPr>
        <p:spPr>
          <a:xfrm>
            <a:off x="5584837" y="3565778"/>
            <a:ext cx="20320" cy="259079"/>
          </a:xfrm>
          <a:custGeom>
            <a:avLst/>
            <a:gdLst/>
            <a:ahLst/>
            <a:cxnLst/>
            <a:rect l="l" t="t" r="r" b="b"/>
            <a:pathLst>
              <a:path w="20320" h="259079">
                <a:moveTo>
                  <a:pt x="0" y="258572"/>
                </a:moveTo>
                <a:lnTo>
                  <a:pt x="0" y="0"/>
                </a:lnTo>
                <a:lnTo>
                  <a:pt x="20066" y="0"/>
                </a:lnTo>
                <a:lnTo>
                  <a:pt x="20066" y="2199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11" name="object 21211"/>
          <p:cNvSpPr/>
          <p:nvPr/>
        </p:nvSpPr>
        <p:spPr>
          <a:xfrm>
            <a:off x="5580138" y="3531361"/>
            <a:ext cx="15240" cy="114935"/>
          </a:xfrm>
          <a:custGeom>
            <a:avLst/>
            <a:gdLst/>
            <a:ahLst/>
            <a:cxnLst/>
            <a:rect l="l" t="t" r="r" b="b"/>
            <a:pathLst>
              <a:path w="15239" h="114935">
                <a:moveTo>
                  <a:pt x="0" y="114680"/>
                </a:moveTo>
                <a:lnTo>
                  <a:pt x="0" y="0"/>
                </a:lnTo>
                <a:lnTo>
                  <a:pt x="14731" y="0"/>
                </a:lnTo>
                <a:lnTo>
                  <a:pt x="14731" y="344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12" name="object 21212"/>
          <p:cNvSpPr/>
          <p:nvPr/>
        </p:nvSpPr>
        <p:spPr>
          <a:xfrm>
            <a:off x="5577598" y="3503929"/>
            <a:ext cx="10160" cy="93980"/>
          </a:xfrm>
          <a:custGeom>
            <a:avLst/>
            <a:gdLst/>
            <a:ahLst/>
            <a:cxnLst/>
            <a:rect l="l" t="t" r="r" b="b"/>
            <a:pathLst>
              <a:path w="10160" h="93979">
                <a:moveTo>
                  <a:pt x="0" y="93725"/>
                </a:moveTo>
                <a:lnTo>
                  <a:pt x="0" y="0"/>
                </a:lnTo>
                <a:lnTo>
                  <a:pt x="9906" y="0"/>
                </a:lnTo>
                <a:lnTo>
                  <a:pt x="9906" y="2743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13" name="object 21213"/>
          <p:cNvSpPr/>
          <p:nvPr/>
        </p:nvSpPr>
        <p:spPr>
          <a:xfrm>
            <a:off x="5535307" y="3462273"/>
            <a:ext cx="47625" cy="66675"/>
          </a:xfrm>
          <a:custGeom>
            <a:avLst/>
            <a:gdLst/>
            <a:ahLst/>
            <a:cxnLst/>
            <a:rect l="l" t="t" r="r" b="b"/>
            <a:pathLst>
              <a:path w="47625" h="66675">
                <a:moveTo>
                  <a:pt x="0" y="66548"/>
                </a:moveTo>
                <a:lnTo>
                  <a:pt x="0" y="0"/>
                </a:lnTo>
                <a:lnTo>
                  <a:pt x="47244" y="0"/>
                </a:lnTo>
                <a:lnTo>
                  <a:pt x="47244" y="416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14" name="object 21214"/>
          <p:cNvSpPr/>
          <p:nvPr/>
        </p:nvSpPr>
        <p:spPr>
          <a:xfrm>
            <a:off x="5606300" y="4169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15" name="object 21215"/>
          <p:cNvSpPr/>
          <p:nvPr/>
        </p:nvSpPr>
        <p:spPr>
          <a:xfrm>
            <a:off x="5606173" y="4142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16" name="object 21216"/>
          <p:cNvSpPr/>
          <p:nvPr/>
        </p:nvSpPr>
        <p:spPr>
          <a:xfrm>
            <a:off x="5605919" y="4004690"/>
            <a:ext cx="635" cy="137795"/>
          </a:xfrm>
          <a:custGeom>
            <a:avLst/>
            <a:gdLst/>
            <a:ahLst/>
            <a:cxnLst/>
            <a:rect l="l" t="t" r="r" b="b"/>
            <a:pathLst>
              <a:path w="635" h="137795">
                <a:moveTo>
                  <a:pt x="190" y="-4762"/>
                </a:moveTo>
                <a:lnTo>
                  <a:pt x="190" y="14217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17" name="object 21217"/>
          <p:cNvSpPr/>
          <p:nvPr/>
        </p:nvSpPr>
        <p:spPr>
          <a:xfrm>
            <a:off x="5607062" y="42148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18" name="object 21218"/>
          <p:cNvSpPr/>
          <p:nvPr/>
        </p:nvSpPr>
        <p:spPr>
          <a:xfrm>
            <a:off x="5606935" y="41587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19" name="object 21219"/>
          <p:cNvSpPr/>
          <p:nvPr/>
        </p:nvSpPr>
        <p:spPr>
          <a:xfrm>
            <a:off x="5606681" y="40877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20" name="object 21220"/>
          <p:cNvSpPr/>
          <p:nvPr/>
        </p:nvSpPr>
        <p:spPr>
          <a:xfrm>
            <a:off x="5607824" y="41667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21" name="object 21221"/>
          <p:cNvSpPr/>
          <p:nvPr/>
        </p:nvSpPr>
        <p:spPr>
          <a:xfrm>
            <a:off x="5607697" y="41073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22" name="object 21222"/>
          <p:cNvSpPr/>
          <p:nvPr/>
        </p:nvSpPr>
        <p:spPr>
          <a:xfrm>
            <a:off x="5607443" y="40457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23" name="object 21223"/>
          <p:cNvSpPr/>
          <p:nvPr/>
        </p:nvSpPr>
        <p:spPr>
          <a:xfrm>
            <a:off x="5606808" y="3945382"/>
            <a:ext cx="1270" cy="142875"/>
          </a:xfrm>
          <a:custGeom>
            <a:avLst/>
            <a:gdLst/>
            <a:ahLst/>
            <a:cxnLst/>
            <a:rect l="l" t="t" r="r" b="b"/>
            <a:pathLst>
              <a:path w="1270" h="142875">
                <a:moveTo>
                  <a:pt x="380" y="-4762"/>
                </a:moveTo>
                <a:lnTo>
                  <a:pt x="380" y="14712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24" name="object 21224"/>
          <p:cNvSpPr/>
          <p:nvPr/>
        </p:nvSpPr>
        <p:spPr>
          <a:xfrm>
            <a:off x="5606046" y="3923157"/>
            <a:ext cx="1270" cy="81915"/>
          </a:xfrm>
          <a:custGeom>
            <a:avLst/>
            <a:gdLst/>
            <a:ahLst/>
            <a:cxnLst/>
            <a:rect l="l" t="t" r="r" b="b"/>
            <a:pathLst>
              <a:path w="1270" h="81914">
                <a:moveTo>
                  <a:pt x="0" y="81533"/>
                </a:moveTo>
                <a:lnTo>
                  <a:pt x="0" y="0"/>
                </a:lnTo>
                <a:lnTo>
                  <a:pt x="1143" y="0"/>
                </a:lnTo>
                <a:lnTo>
                  <a:pt x="1143" y="222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25" name="object 21225"/>
          <p:cNvSpPr/>
          <p:nvPr/>
        </p:nvSpPr>
        <p:spPr>
          <a:xfrm>
            <a:off x="5608586" y="42412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26" name="object 21226"/>
          <p:cNvSpPr/>
          <p:nvPr/>
        </p:nvSpPr>
        <p:spPr>
          <a:xfrm>
            <a:off x="5608459" y="41657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27" name="object 21227"/>
          <p:cNvSpPr/>
          <p:nvPr/>
        </p:nvSpPr>
        <p:spPr>
          <a:xfrm>
            <a:off x="5608205" y="41101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28" name="object 21228"/>
          <p:cNvSpPr/>
          <p:nvPr/>
        </p:nvSpPr>
        <p:spPr>
          <a:xfrm>
            <a:off x="5608967" y="43096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29" name="object 21229"/>
          <p:cNvSpPr/>
          <p:nvPr/>
        </p:nvSpPr>
        <p:spPr>
          <a:xfrm>
            <a:off x="5609729" y="4359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30" name="object 21230"/>
          <p:cNvSpPr/>
          <p:nvPr/>
        </p:nvSpPr>
        <p:spPr>
          <a:xfrm>
            <a:off x="5609602" y="4312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31" name="object 21231"/>
          <p:cNvSpPr/>
          <p:nvPr/>
        </p:nvSpPr>
        <p:spPr>
          <a:xfrm>
            <a:off x="5609348" y="4254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32" name="object 21232"/>
          <p:cNvSpPr/>
          <p:nvPr/>
        </p:nvSpPr>
        <p:spPr>
          <a:xfrm>
            <a:off x="5609094" y="4237609"/>
            <a:ext cx="635" cy="72390"/>
          </a:xfrm>
          <a:custGeom>
            <a:avLst/>
            <a:gdLst/>
            <a:ahLst/>
            <a:cxnLst/>
            <a:rect l="l" t="t" r="r" b="b"/>
            <a:pathLst>
              <a:path w="635" h="72389">
                <a:moveTo>
                  <a:pt x="190" y="-4762"/>
                </a:moveTo>
                <a:lnTo>
                  <a:pt x="190" y="7677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33" name="object 21233"/>
          <p:cNvSpPr/>
          <p:nvPr/>
        </p:nvSpPr>
        <p:spPr>
          <a:xfrm>
            <a:off x="5610491" y="43083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34" name="object 21234"/>
          <p:cNvSpPr/>
          <p:nvPr/>
        </p:nvSpPr>
        <p:spPr>
          <a:xfrm>
            <a:off x="5610364" y="42246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35" name="object 21235"/>
          <p:cNvSpPr/>
          <p:nvPr/>
        </p:nvSpPr>
        <p:spPr>
          <a:xfrm>
            <a:off x="5610110" y="41668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36" name="object 21236"/>
          <p:cNvSpPr/>
          <p:nvPr/>
        </p:nvSpPr>
        <p:spPr>
          <a:xfrm>
            <a:off x="5609348" y="4101972"/>
            <a:ext cx="1270" cy="135890"/>
          </a:xfrm>
          <a:custGeom>
            <a:avLst/>
            <a:gdLst/>
            <a:ahLst/>
            <a:cxnLst/>
            <a:rect l="l" t="t" r="r" b="b"/>
            <a:pathLst>
              <a:path w="1270" h="135889">
                <a:moveTo>
                  <a:pt x="444" y="-4762"/>
                </a:moveTo>
                <a:lnTo>
                  <a:pt x="444" y="140398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37" name="object 21237"/>
          <p:cNvSpPr/>
          <p:nvPr/>
        </p:nvSpPr>
        <p:spPr>
          <a:xfrm>
            <a:off x="5608332" y="4035171"/>
            <a:ext cx="1905" cy="74930"/>
          </a:xfrm>
          <a:custGeom>
            <a:avLst/>
            <a:gdLst/>
            <a:ahLst/>
            <a:cxnLst/>
            <a:rect l="l" t="t" r="r" b="b"/>
            <a:pathLst>
              <a:path w="1904" h="74929">
                <a:moveTo>
                  <a:pt x="0" y="74929"/>
                </a:moveTo>
                <a:lnTo>
                  <a:pt x="0" y="0"/>
                </a:lnTo>
                <a:lnTo>
                  <a:pt x="1524" y="0"/>
                </a:lnTo>
                <a:lnTo>
                  <a:pt x="1524" y="668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38" name="object 21238"/>
          <p:cNvSpPr/>
          <p:nvPr/>
        </p:nvSpPr>
        <p:spPr>
          <a:xfrm>
            <a:off x="5611126" y="4226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39" name="object 21239"/>
          <p:cNvSpPr/>
          <p:nvPr/>
        </p:nvSpPr>
        <p:spPr>
          <a:xfrm>
            <a:off x="5610872" y="4116196"/>
            <a:ext cx="635" cy="110489"/>
          </a:xfrm>
          <a:custGeom>
            <a:avLst/>
            <a:gdLst/>
            <a:ahLst/>
            <a:cxnLst/>
            <a:rect l="l" t="t" r="r" b="b"/>
            <a:pathLst>
              <a:path w="635" h="110489">
                <a:moveTo>
                  <a:pt x="126" y="-4762"/>
                </a:moveTo>
                <a:lnTo>
                  <a:pt x="126" y="11512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40" name="object 21240"/>
          <p:cNvSpPr/>
          <p:nvPr/>
        </p:nvSpPr>
        <p:spPr>
          <a:xfrm>
            <a:off x="5611888" y="42315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41" name="object 21241"/>
          <p:cNvSpPr/>
          <p:nvPr/>
        </p:nvSpPr>
        <p:spPr>
          <a:xfrm>
            <a:off x="5611634" y="41442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42" name="object 21242"/>
          <p:cNvSpPr/>
          <p:nvPr/>
        </p:nvSpPr>
        <p:spPr>
          <a:xfrm>
            <a:off x="5611507" y="40662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43" name="object 21243"/>
          <p:cNvSpPr/>
          <p:nvPr/>
        </p:nvSpPr>
        <p:spPr>
          <a:xfrm>
            <a:off x="5612269" y="42668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44" name="object 21244"/>
          <p:cNvSpPr/>
          <p:nvPr/>
        </p:nvSpPr>
        <p:spPr>
          <a:xfrm>
            <a:off x="5612650" y="42482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45" name="object 21245"/>
          <p:cNvSpPr/>
          <p:nvPr/>
        </p:nvSpPr>
        <p:spPr>
          <a:xfrm>
            <a:off x="5612269" y="4159250"/>
            <a:ext cx="635" cy="107950"/>
          </a:xfrm>
          <a:custGeom>
            <a:avLst/>
            <a:gdLst/>
            <a:ahLst/>
            <a:cxnLst/>
            <a:rect l="l" t="t" r="r" b="b"/>
            <a:pathLst>
              <a:path w="635" h="107950">
                <a:moveTo>
                  <a:pt x="190" y="-4762"/>
                </a:moveTo>
                <a:lnTo>
                  <a:pt x="190" y="11233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46" name="object 21246"/>
          <p:cNvSpPr/>
          <p:nvPr/>
        </p:nvSpPr>
        <p:spPr>
          <a:xfrm>
            <a:off x="5613031" y="41102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30"/>
                </a:moveTo>
                <a:lnTo>
                  <a:pt x="0" y="0"/>
                </a:lnTo>
                <a:lnTo>
                  <a:pt x="127" y="1003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47" name="object 21247"/>
          <p:cNvSpPr/>
          <p:nvPr/>
        </p:nvSpPr>
        <p:spPr>
          <a:xfrm>
            <a:off x="5612523" y="4021454"/>
            <a:ext cx="635" cy="137795"/>
          </a:xfrm>
          <a:custGeom>
            <a:avLst/>
            <a:gdLst/>
            <a:ahLst/>
            <a:cxnLst/>
            <a:rect l="l" t="t" r="r" b="b"/>
            <a:pathLst>
              <a:path w="635" h="137795">
                <a:moveTo>
                  <a:pt x="254" y="-4762"/>
                </a:moveTo>
                <a:lnTo>
                  <a:pt x="254" y="14255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48" name="object 21248"/>
          <p:cNvSpPr/>
          <p:nvPr/>
        </p:nvSpPr>
        <p:spPr>
          <a:xfrm>
            <a:off x="5611634" y="3955669"/>
            <a:ext cx="1270" cy="111125"/>
          </a:xfrm>
          <a:custGeom>
            <a:avLst/>
            <a:gdLst/>
            <a:ahLst/>
            <a:cxnLst/>
            <a:rect l="l" t="t" r="r" b="b"/>
            <a:pathLst>
              <a:path w="1270" h="111125">
                <a:moveTo>
                  <a:pt x="571" y="-4762"/>
                </a:moveTo>
                <a:lnTo>
                  <a:pt x="571" y="115379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49" name="object 21249"/>
          <p:cNvSpPr/>
          <p:nvPr/>
        </p:nvSpPr>
        <p:spPr>
          <a:xfrm>
            <a:off x="5610999" y="3884676"/>
            <a:ext cx="1270" cy="231775"/>
          </a:xfrm>
          <a:custGeom>
            <a:avLst/>
            <a:gdLst/>
            <a:ahLst/>
            <a:cxnLst/>
            <a:rect l="l" t="t" r="r" b="b"/>
            <a:pathLst>
              <a:path w="1270" h="231775">
                <a:moveTo>
                  <a:pt x="635" y="-4762"/>
                </a:moveTo>
                <a:lnTo>
                  <a:pt x="635" y="236283"/>
                </a:lnTo>
              </a:path>
            </a:pathLst>
          </a:custGeom>
          <a:ln w="107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50" name="object 21250"/>
          <p:cNvSpPr/>
          <p:nvPr/>
        </p:nvSpPr>
        <p:spPr>
          <a:xfrm>
            <a:off x="5609094" y="3781805"/>
            <a:ext cx="2540" cy="253365"/>
          </a:xfrm>
          <a:custGeom>
            <a:avLst/>
            <a:gdLst/>
            <a:ahLst/>
            <a:cxnLst/>
            <a:rect l="l" t="t" r="r" b="b"/>
            <a:pathLst>
              <a:path w="2539" h="253364">
                <a:moveTo>
                  <a:pt x="1269" y="-4762"/>
                </a:moveTo>
                <a:lnTo>
                  <a:pt x="1269" y="258127"/>
                </a:lnTo>
              </a:path>
            </a:pathLst>
          </a:custGeom>
          <a:ln w="1206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51" name="object 21251"/>
          <p:cNvSpPr/>
          <p:nvPr/>
        </p:nvSpPr>
        <p:spPr>
          <a:xfrm>
            <a:off x="5613539" y="44137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52" name="object 21252"/>
          <p:cNvSpPr/>
          <p:nvPr/>
        </p:nvSpPr>
        <p:spPr>
          <a:xfrm>
            <a:off x="5613412" y="4309617"/>
            <a:ext cx="635" cy="104139"/>
          </a:xfrm>
          <a:custGeom>
            <a:avLst/>
            <a:gdLst/>
            <a:ahLst/>
            <a:cxnLst/>
            <a:rect l="l" t="t" r="r" b="b"/>
            <a:pathLst>
              <a:path w="635" h="104139">
                <a:moveTo>
                  <a:pt x="126" y="-4762"/>
                </a:moveTo>
                <a:lnTo>
                  <a:pt x="126" y="10890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53" name="object 21253"/>
          <p:cNvSpPr/>
          <p:nvPr/>
        </p:nvSpPr>
        <p:spPr>
          <a:xfrm>
            <a:off x="5614301" y="43596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54" name="object 21254"/>
          <p:cNvSpPr/>
          <p:nvPr/>
        </p:nvSpPr>
        <p:spPr>
          <a:xfrm>
            <a:off x="5614174" y="4288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55" name="object 21255"/>
          <p:cNvSpPr/>
          <p:nvPr/>
        </p:nvSpPr>
        <p:spPr>
          <a:xfrm>
            <a:off x="5613920" y="4167378"/>
            <a:ext cx="635" cy="120650"/>
          </a:xfrm>
          <a:custGeom>
            <a:avLst/>
            <a:gdLst/>
            <a:ahLst/>
            <a:cxnLst/>
            <a:rect l="l" t="t" r="r" b="b"/>
            <a:pathLst>
              <a:path w="635" h="120650">
                <a:moveTo>
                  <a:pt x="190" y="-4762"/>
                </a:moveTo>
                <a:lnTo>
                  <a:pt x="190" y="12541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56" name="object 21256"/>
          <p:cNvSpPr/>
          <p:nvPr/>
        </p:nvSpPr>
        <p:spPr>
          <a:xfrm>
            <a:off x="5613539" y="4150486"/>
            <a:ext cx="635" cy="159385"/>
          </a:xfrm>
          <a:custGeom>
            <a:avLst/>
            <a:gdLst/>
            <a:ahLst/>
            <a:cxnLst/>
            <a:rect l="l" t="t" r="r" b="b"/>
            <a:pathLst>
              <a:path w="635" h="159385">
                <a:moveTo>
                  <a:pt x="317" y="-4762"/>
                </a:moveTo>
                <a:lnTo>
                  <a:pt x="317" y="163893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57" name="object 21257"/>
          <p:cNvSpPr/>
          <p:nvPr/>
        </p:nvSpPr>
        <p:spPr>
          <a:xfrm>
            <a:off x="5614682" y="42486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58" name="object 21258"/>
          <p:cNvSpPr/>
          <p:nvPr/>
        </p:nvSpPr>
        <p:spPr>
          <a:xfrm>
            <a:off x="5615444" y="4390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59" name="object 21259"/>
          <p:cNvSpPr/>
          <p:nvPr/>
        </p:nvSpPr>
        <p:spPr>
          <a:xfrm>
            <a:off x="5615317" y="4317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60" name="object 21260"/>
          <p:cNvSpPr/>
          <p:nvPr/>
        </p:nvSpPr>
        <p:spPr>
          <a:xfrm>
            <a:off x="5615063" y="4204970"/>
            <a:ext cx="635" cy="112395"/>
          </a:xfrm>
          <a:custGeom>
            <a:avLst/>
            <a:gdLst/>
            <a:ahLst/>
            <a:cxnLst/>
            <a:rect l="l" t="t" r="r" b="b"/>
            <a:pathLst>
              <a:path w="635" h="112395">
                <a:moveTo>
                  <a:pt x="190" y="-4762"/>
                </a:moveTo>
                <a:lnTo>
                  <a:pt x="190" y="11715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61" name="object 21261"/>
          <p:cNvSpPr/>
          <p:nvPr/>
        </p:nvSpPr>
        <p:spPr>
          <a:xfrm>
            <a:off x="5614809" y="4143247"/>
            <a:ext cx="635" cy="105410"/>
          </a:xfrm>
          <a:custGeom>
            <a:avLst/>
            <a:gdLst/>
            <a:ahLst/>
            <a:cxnLst/>
            <a:rect l="l" t="t" r="r" b="b"/>
            <a:pathLst>
              <a:path w="635" h="105410">
                <a:moveTo>
                  <a:pt x="253" y="-4762"/>
                </a:moveTo>
                <a:lnTo>
                  <a:pt x="253" y="11017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62" name="object 21262"/>
          <p:cNvSpPr/>
          <p:nvPr/>
        </p:nvSpPr>
        <p:spPr>
          <a:xfrm>
            <a:off x="5616079" y="42193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63" name="object 21263"/>
          <p:cNvSpPr/>
          <p:nvPr/>
        </p:nvSpPr>
        <p:spPr>
          <a:xfrm>
            <a:off x="5615825" y="41238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64" name="object 21264"/>
          <p:cNvSpPr/>
          <p:nvPr/>
        </p:nvSpPr>
        <p:spPr>
          <a:xfrm>
            <a:off x="5615063" y="4052570"/>
            <a:ext cx="1270" cy="90805"/>
          </a:xfrm>
          <a:custGeom>
            <a:avLst/>
            <a:gdLst/>
            <a:ahLst/>
            <a:cxnLst/>
            <a:rect l="l" t="t" r="r" b="b"/>
            <a:pathLst>
              <a:path w="1270" h="90804">
                <a:moveTo>
                  <a:pt x="444" y="-4762"/>
                </a:moveTo>
                <a:lnTo>
                  <a:pt x="444" y="95440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65" name="object 21265"/>
          <p:cNvSpPr/>
          <p:nvPr/>
        </p:nvSpPr>
        <p:spPr>
          <a:xfrm>
            <a:off x="5613793" y="3956303"/>
            <a:ext cx="1905" cy="194310"/>
          </a:xfrm>
          <a:custGeom>
            <a:avLst/>
            <a:gdLst/>
            <a:ahLst/>
            <a:cxnLst/>
            <a:rect l="l" t="t" r="r" b="b"/>
            <a:pathLst>
              <a:path w="1904" h="194310">
                <a:moveTo>
                  <a:pt x="888" y="-4762"/>
                </a:moveTo>
                <a:lnTo>
                  <a:pt x="888" y="198945"/>
                </a:lnTo>
              </a:path>
            </a:pathLst>
          </a:custGeom>
          <a:ln w="1130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66" name="object 21266"/>
          <p:cNvSpPr/>
          <p:nvPr/>
        </p:nvSpPr>
        <p:spPr>
          <a:xfrm>
            <a:off x="5617222" y="42763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67" name="object 21267"/>
          <p:cNvSpPr/>
          <p:nvPr/>
        </p:nvSpPr>
        <p:spPr>
          <a:xfrm>
            <a:off x="5616968" y="42034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68" name="object 21268"/>
          <p:cNvSpPr/>
          <p:nvPr/>
        </p:nvSpPr>
        <p:spPr>
          <a:xfrm>
            <a:off x="5616841" y="41476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69" name="object 21269"/>
          <p:cNvSpPr/>
          <p:nvPr/>
        </p:nvSpPr>
        <p:spPr>
          <a:xfrm>
            <a:off x="5616587" y="3957446"/>
            <a:ext cx="635" cy="190500"/>
          </a:xfrm>
          <a:custGeom>
            <a:avLst/>
            <a:gdLst/>
            <a:ahLst/>
            <a:cxnLst/>
            <a:rect l="l" t="t" r="r" b="b"/>
            <a:pathLst>
              <a:path w="635" h="190500">
                <a:moveTo>
                  <a:pt x="190" y="-4762"/>
                </a:moveTo>
                <a:lnTo>
                  <a:pt x="190" y="19500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70" name="object 21270"/>
          <p:cNvSpPr/>
          <p:nvPr/>
        </p:nvSpPr>
        <p:spPr>
          <a:xfrm>
            <a:off x="5616460" y="38846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71" name="object 21271"/>
          <p:cNvSpPr/>
          <p:nvPr/>
        </p:nvSpPr>
        <p:spPr>
          <a:xfrm>
            <a:off x="5614682" y="3767709"/>
            <a:ext cx="1905" cy="188595"/>
          </a:xfrm>
          <a:custGeom>
            <a:avLst/>
            <a:gdLst/>
            <a:ahLst/>
            <a:cxnLst/>
            <a:rect l="l" t="t" r="r" b="b"/>
            <a:pathLst>
              <a:path w="1904" h="188595">
                <a:moveTo>
                  <a:pt x="952" y="-4762"/>
                </a:moveTo>
                <a:lnTo>
                  <a:pt x="952" y="193357"/>
                </a:lnTo>
              </a:path>
            </a:pathLst>
          </a:custGeom>
          <a:ln w="1142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72" name="object 21272"/>
          <p:cNvSpPr/>
          <p:nvPr/>
        </p:nvSpPr>
        <p:spPr>
          <a:xfrm>
            <a:off x="5610364" y="3656329"/>
            <a:ext cx="5715" cy="125730"/>
          </a:xfrm>
          <a:custGeom>
            <a:avLst/>
            <a:gdLst/>
            <a:ahLst/>
            <a:cxnLst/>
            <a:rect l="l" t="t" r="r" b="b"/>
            <a:pathLst>
              <a:path w="5714" h="125729">
                <a:moveTo>
                  <a:pt x="0" y="125475"/>
                </a:moveTo>
                <a:lnTo>
                  <a:pt x="0" y="0"/>
                </a:lnTo>
                <a:lnTo>
                  <a:pt x="5334" y="0"/>
                </a:lnTo>
                <a:lnTo>
                  <a:pt x="5334" y="11137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73" name="object 21273"/>
          <p:cNvSpPr/>
          <p:nvPr/>
        </p:nvSpPr>
        <p:spPr>
          <a:xfrm>
            <a:off x="5617984" y="42384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74" name="object 21274"/>
          <p:cNvSpPr/>
          <p:nvPr/>
        </p:nvSpPr>
        <p:spPr>
          <a:xfrm>
            <a:off x="5617730" y="4168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75" name="object 21275"/>
          <p:cNvSpPr/>
          <p:nvPr/>
        </p:nvSpPr>
        <p:spPr>
          <a:xfrm>
            <a:off x="5617603" y="41259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76" name="object 21276"/>
          <p:cNvSpPr/>
          <p:nvPr/>
        </p:nvSpPr>
        <p:spPr>
          <a:xfrm>
            <a:off x="5618746" y="42219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77" name="object 21277"/>
          <p:cNvSpPr/>
          <p:nvPr/>
        </p:nvSpPr>
        <p:spPr>
          <a:xfrm>
            <a:off x="5618492" y="42063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78" name="object 21278"/>
          <p:cNvSpPr/>
          <p:nvPr/>
        </p:nvSpPr>
        <p:spPr>
          <a:xfrm>
            <a:off x="5618365" y="41783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79" name="object 21279"/>
          <p:cNvSpPr/>
          <p:nvPr/>
        </p:nvSpPr>
        <p:spPr>
          <a:xfrm>
            <a:off x="5619635" y="44743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80" name="object 21280"/>
          <p:cNvSpPr/>
          <p:nvPr/>
        </p:nvSpPr>
        <p:spPr>
          <a:xfrm>
            <a:off x="5619508" y="44089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81" name="object 21281"/>
          <p:cNvSpPr/>
          <p:nvPr/>
        </p:nvSpPr>
        <p:spPr>
          <a:xfrm>
            <a:off x="5620016" y="44047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82" name="object 21282"/>
          <p:cNvSpPr/>
          <p:nvPr/>
        </p:nvSpPr>
        <p:spPr>
          <a:xfrm>
            <a:off x="5619635" y="4348734"/>
            <a:ext cx="635" cy="60325"/>
          </a:xfrm>
          <a:custGeom>
            <a:avLst/>
            <a:gdLst/>
            <a:ahLst/>
            <a:cxnLst/>
            <a:rect l="l" t="t" r="r" b="b"/>
            <a:pathLst>
              <a:path w="635" h="60325">
                <a:moveTo>
                  <a:pt x="253" y="-4762"/>
                </a:moveTo>
                <a:lnTo>
                  <a:pt x="253" y="6496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83" name="object 21283"/>
          <p:cNvSpPr/>
          <p:nvPr/>
        </p:nvSpPr>
        <p:spPr>
          <a:xfrm>
            <a:off x="5619254" y="4163059"/>
            <a:ext cx="635" cy="186055"/>
          </a:xfrm>
          <a:custGeom>
            <a:avLst/>
            <a:gdLst/>
            <a:ahLst/>
            <a:cxnLst/>
            <a:rect l="l" t="t" r="r" b="b"/>
            <a:pathLst>
              <a:path w="635" h="186054">
                <a:moveTo>
                  <a:pt x="317" y="-4762"/>
                </a:moveTo>
                <a:lnTo>
                  <a:pt x="317" y="19043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84" name="object 21284"/>
          <p:cNvSpPr/>
          <p:nvPr/>
        </p:nvSpPr>
        <p:spPr>
          <a:xfrm>
            <a:off x="5619127" y="41244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85" name="object 21285"/>
          <p:cNvSpPr/>
          <p:nvPr/>
        </p:nvSpPr>
        <p:spPr>
          <a:xfrm>
            <a:off x="5621032" y="41793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86" name="object 21286"/>
          <p:cNvSpPr/>
          <p:nvPr/>
        </p:nvSpPr>
        <p:spPr>
          <a:xfrm>
            <a:off x="5620778" y="4125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87" name="object 21287"/>
          <p:cNvSpPr/>
          <p:nvPr/>
        </p:nvSpPr>
        <p:spPr>
          <a:xfrm>
            <a:off x="5620651" y="41008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88" name="object 21288"/>
          <p:cNvSpPr/>
          <p:nvPr/>
        </p:nvSpPr>
        <p:spPr>
          <a:xfrm>
            <a:off x="5620397" y="40462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89" name="object 21289"/>
          <p:cNvSpPr/>
          <p:nvPr/>
        </p:nvSpPr>
        <p:spPr>
          <a:xfrm>
            <a:off x="5619381" y="3957065"/>
            <a:ext cx="1270" cy="167640"/>
          </a:xfrm>
          <a:custGeom>
            <a:avLst/>
            <a:gdLst/>
            <a:ahLst/>
            <a:cxnLst/>
            <a:rect l="l" t="t" r="r" b="b"/>
            <a:pathLst>
              <a:path w="1270" h="167639">
                <a:moveTo>
                  <a:pt x="635" y="-4762"/>
                </a:moveTo>
                <a:lnTo>
                  <a:pt x="635" y="172148"/>
                </a:lnTo>
              </a:path>
            </a:pathLst>
          </a:custGeom>
          <a:ln w="107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90" name="object 21290"/>
          <p:cNvSpPr/>
          <p:nvPr/>
        </p:nvSpPr>
        <p:spPr>
          <a:xfrm>
            <a:off x="5618492" y="3873119"/>
            <a:ext cx="1905" cy="305435"/>
          </a:xfrm>
          <a:custGeom>
            <a:avLst/>
            <a:gdLst/>
            <a:ahLst/>
            <a:cxnLst/>
            <a:rect l="l" t="t" r="r" b="b"/>
            <a:pathLst>
              <a:path w="1904" h="305435">
                <a:moveTo>
                  <a:pt x="762" y="-4762"/>
                </a:moveTo>
                <a:lnTo>
                  <a:pt x="762" y="309943"/>
                </a:lnTo>
              </a:path>
            </a:pathLst>
          </a:custGeom>
          <a:ln w="1104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91" name="object 21291"/>
          <p:cNvSpPr/>
          <p:nvPr/>
        </p:nvSpPr>
        <p:spPr>
          <a:xfrm>
            <a:off x="5617730" y="3770248"/>
            <a:ext cx="1905" cy="356235"/>
          </a:xfrm>
          <a:custGeom>
            <a:avLst/>
            <a:gdLst/>
            <a:ahLst/>
            <a:cxnLst/>
            <a:rect l="l" t="t" r="r" b="b"/>
            <a:pathLst>
              <a:path w="1904" h="356235">
                <a:moveTo>
                  <a:pt x="762" y="-4762"/>
                </a:moveTo>
                <a:lnTo>
                  <a:pt x="762" y="360489"/>
                </a:lnTo>
              </a:path>
            </a:pathLst>
          </a:custGeom>
          <a:ln w="1104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92" name="object 21292"/>
          <p:cNvSpPr/>
          <p:nvPr/>
        </p:nvSpPr>
        <p:spPr>
          <a:xfrm>
            <a:off x="5621794" y="42585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93" name="object 21293"/>
          <p:cNvSpPr/>
          <p:nvPr/>
        </p:nvSpPr>
        <p:spPr>
          <a:xfrm>
            <a:off x="5621540" y="41647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94" name="object 21294"/>
          <p:cNvSpPr/>
          <p:nvPr/>
        </p:nvSpPr>
        <p:spPr>
          <a:xfrm>
            <a:off x="5621413" y="4061840"/>
            <a:ext cx="635" cy="102870"/>
          </a:xfrm>
          <a:custGeom>
            <a:avLst/>
            <a:gdLst/>
            <a:ahLst/>
            <a:cxnLst/>
            <a:rect l="l" t="t" r="r" b="b"/>
            <a:pathLst>
              <a:path w="635" h="102870">
                <a:moveTo>
                  <a:pt x="126" y="-4762"/>
                </a:moveTo>
                <a:lnTo>
                  <a:pt x="126" y="10763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95" name="object 21295"/>
          <p:cNvSpPr/>
          <p:nvPr/>
        </p:nvSpPr>
        <p:spPr>
          <a:xfrm>
            <a:off x="5622302" y="43727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96" name="object 21296"/>
          <p:cNvSpPr/>
          <p:nvPr/>
        </p:nvSpPr>
        <p:spPr>
          <a:xfrm>
            <a:off x="5622937" y="43983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97" name="object 21297"/>
          <p:cNvSpPr/>
          <p:nvPr/>
        </p:nvSpPr>
        <p:spPr>
          <a:xfrm>
            <a:off x="5622683" y="4266819"/>
            <a:ext cx="635" cy="132080"/>
          </a:xfrm>
          <a:custGeom>
            <a:avLst/>
            <a:gdLst/>
            <a:ahLst/>
            <a:cxnLst/>
            <a:rect l="l" t="t" r="r" b="b"/>
            <a:pathLst>
              <a:path w="635" h="132079">
                <a:moveTo>
                  <a:pt x="190" y="-4762"/>
                </a:moveTo>
                <a:lnTo>
                  <a:pt x="190" y="13633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98" name="object 21298"/>
          <p:cNvSpPr/>
          <p:nvPr/>
        </p:nvSpPr>
        <p:spPr>
          <a:xfrm>
            <a:off x="5622429" y="4222750"/>
            <a:ext cx="635" cy="150495"/>
          </a:xfrm>
          <a:custGeom>
            <a:avLst/>
            <a:gdLst/>
            <a:ahLst/>
            <a:cxnLst/>
            <a:rect l="l" t="t" r="r" b="b"/>
            <a:pathLst>
              <a:path w="635" h="150495">
                <a:moveTo>
                  <a:pt x="190" y="-4762"/>
                </a:moveTo>
                <a:lnTo>
                  <a:pt x="190" y="15474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99" name="object 21299"/>
          <p:cNvSpPr/>
          <p:nvPr/>
        </p:nvSpPr>
        <p:spPr>
          <a:xfrm>
            <a:off x="5622175" y="41749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00" name="object 21300"/>
          <p:cNvSpPr/>
          <p:nvPr/>
        </p:nvSpPr>
        <p:spPr>
          <a:xfrm>
            <a:off x="5623318" y="41357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30"/>
                </a:moveTo>
                <a:lnTo>
                  <a:pt x="0" y="0"/>
                </a:lnTo>
                <a:lnTo>
                  <a:pt x="127" y="1003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01" name="object 21301"/>
          <p:cNvSpPr/>
          <p:nvPr/>
        </p:nvSpPr>
        <p:spPr>
          <a:xfrm>
            <a:off x="5622429" y="4017009"/>
            <a:ext cx="1270" cy="158115"/>
          </a:xfrm>
          <a:custGeom>
            <a:avLst/>
            <a:gdLst/>
            <a:ahLst/>
            <a:cxnLst/>
            <a:rect l="l" t="t" r="r" b="b"/>
            <a:pathLst>
              <a:path w="1270" h="158114">
                <a:moveTo>
                  <a:pt x="507" y="-4762"/>
                </a:moveTo>
                <a:lnTo>
                  <a:pt x="507" y="162750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02" name="object 21302"/>
          <p:cNvSpPr/>
          <p:nvPr/>
        </p:nvSpPr>
        <p:spPr>
          <a:xfrm>
            <a:off x="5621540" y="3889375"/>
            <a:ext cx="1905" cy="172720"/>
          </a:xfrm>
          <a:custGeom>
            <a:avLst/>
            <a:gdLst/>
            <a:ahLst/>
            <a:cxnLst/>
            <a:rect l="l" t="t" r="r" b="b"/>
            <a:pathLst>
              <a:path w="1904" h="172720">
                <a:moveTo>
                  <a:pt x="698" y="-4762"/>
                </a:moveTo>
                <a:lnTo>
                  <a:pt x="698" y="177228"/>
                </a:lnTo>
              </a:path>
            </a:pathLst>
          </a:custGeom>
          <a:ln w="1092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03" name="object 21303"/>
          <p:cNvSpPr/>
          <p:nvPr/>
        </p:nvSpPr>
        <p:spPr>
          <a:xfrm>
            <a:off x="5624207" y="42945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04" name="object 21304"/>
          <p:cNvSpPr/>
          <p:nvPr/>
        </p:nvSpPr>
        <p:spPr>
          <a:xfrm>
            <a:off x="5624080" y="42679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05" name="object 21305"/>
          <p:cNvSpPr/>
          <p:nvPr/>
        </p:nvSpPr>
        <p:spPr>
          <a:xfrm>
            <a:off x="5624842" y="42986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06" name="object 21306"/>
          <p:cNvSpPr/>
          <p:nvPr/>
        </p:nvSpPr>
        <p:spPr>
          <a:xfrm>
            <a:off x="5624588" y="4263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07" name="object 21307"/>
          <p:cNvSpPr/>
          <p:nvPr/>
        </p:nvSpPr>
        <p:spPr>
          <a:xfrm>
            <a:off x="5624207" y="4243451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511"/>
                </a:moveTo>
                <a:lnTo>
                  <a:pt x="0" y="0"/>
                </a:lnTo>
                <a:lnTo>
                  <a:pt x="508" y="0"/>
                </a:lnTo>
                <a:lnTo>
                  <a:pt x="508" y="199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08" name="object 21308"/>
          <p:cNvSpPr/>
          <p:nvPr/>
        </p:nvSpPr>
        <p:spPr>
          <a:xfrm>
            <a:off x="5623826" y="4141978"/>
            <a:ext cx="635" cy="101600"/>
          </a:xfrm>
          <a:custGeom>
            <a:avLst/>
            <a:gdLst/>
            <a:ahLst/>
            <a:cxnLst/>
            <a:rect l="l" t="t" r="r" b="b"/>
            <a:pathLst>
              <a:path w="635" h="101600">
                <a:moveTo>
                  <a:pt x="317" y="-4762"/>
                </a:moveTo>
                <a:lnTo>
                  <a:pt x="317" y="10623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09" name="object 21309"/>
          <p:cNvSpPr/>
          <p:nvPr/>
        </p:nvSpPr>
        <p:spPr>
          <a:xfrm>
            <a:off x="5623699" y="4000753"/>
            <a:ext cx="635" cy="141605"/>
          </a:xfrm>
          <a:custGeom>
            <a:avLst/>
            <a:gdLst/>
            <a:ahLst/>
            <a:cxnLst/>
            <a:rect l="l" t="t" r="r" b="b"/>
            <a:pathLst>
              <a:path w="635" h="141604">
                <a:moveTo>
                  <a:pt x="254" y="-4762"/>
                </a:moveTo>
                <a:lnTo>
                  <a:pt x="254" y="14598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10" name="object 21310"/>
          <p:cNvSpPr/>
          <p:nvPr/>
        </p:nvSpPr>
        <p:spPr>
          <a:xfrm>
            <a:off x="5628779" y="50887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11" name="object 21311"/>
          <p:cNvSpPr/>
          <p:nvPr/>
        </p:nvSpPr>
        <p:spPr>
          <a:xfrm>
            <a:off x="5629541" y="51008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12" name="object 21312"/>
          <p:cNvSpPr/>
          <p:nvPr/>
        </p:nvSpPr>
        <p:spPr>
          <a:xfrm>
            <a:off x="5629414" y="50923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13" name="object 21313"/>
          <p:cNvSpPr/>
          <p:nvPr/>
        </p:nvSpPr>
        <p:spPr>
          <a:xfrm>
            <a:off x="5629160" y="50883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14" name="object 21314"/>
          <p:cNvSpPr/>
          <p:nvPr/>
        </p:nvSpPr>
        <p:spPr>
          <a:xfrm>
            <a:off x="5630176" y="51045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15" name="object 21315"/>
          <p:cNvSpPr/>
          <p:nvPr/>
        </p:nvSpPr>
        <p:spPr>
          <a:xfrm>
            <a:off x="5629922" y="50880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16" name="object 21316"/>
          <p:cNvSpPr/>
          <p:nvPr/>
        </p:nvSpPr>
        <p:spPr>
          <a:xfrm>
            <a:off x="5629414" y="5086984"/>
            <a:ext cx="635" cy="1905"/>
          </a:xfrm>
          <a:custGeom>
            <a:avLst/>
            <a:gdLst/>
            <a:ahLst/>
            <a:cxnLst/>
            <a:rect l="l" t="t" r="r" b="b"/>
            <a:pathLst>
              <a:path w="635" h="1904">
                <a:moveTo>
                  <a:pt x="0" y="1397"/>
                </a:moveTo>
                <a:lnTo>
                  <a:pt x="0" y="0"/>
                </a:lnTo>
                <a:lnTo>
                  <a:pt x="635" y="0"/>
                </a:lnTo>
                <a:lnTo>
                  <a:pt x="635" y="10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17" name="object 21317"/>
          <p:cNvSpPr/>
          <p:nvPr/>
        </p:nvSpPr>
        <p:spPr>
          <a:xfrm>
            <a:off x="5628906" y="5085969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2794"/>
                </a:moveTo>
                <a:lnTo>
                  <a:pt x="0" y="0"/>
                </a:lnTo>
                <a:lnTo>
                  <a:pt x="889" y="0"/>
                </a:lnTo>
                <a:lnTo>
                  <a:pt x="889" y="10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18" name="object 21318"/>
          <p:cNvSpPr/>
          <p:nvPr/>
        </p:nvSpPr>
        <p:spPr>
          <a:xfrm>
            <a:off x="5628652" y="50852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19" name="object 21319"/>
          <p:cNvSpPr/>
          <p:nvPr/>
        </p:nvSpPr>
        <p:spPr>
          <a:xfrm>
            <a:off x="5628398" y="5077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20" name="object 21320"/>
          <p:cNvSpPr/>
          <p:nvPr/>
        </p:nvSpPr>
        <p:spPr>
          <a:xfrm>
            <a:off x="5628271" y="50703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21" name="object 21321"/>
          <p:cNvSpPr/>
          <p:nvPr/>
        </p:nvSpPr>
        <p:spPr>
          <a:xfrm>
            <a:off x="5628017" y="5064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22" name="object 21322"/>
          <p:cNvSpPr/>
          <p:nvPr/>
        </p:nvSpPr>
        <p:spPr>
          <a:xfrm>
            <a:off x="5627890" y="50594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23" name="object 21323"/>
          <p:cNvSpPr/>
          <p:nvPr/>
        </p:nvSpPr>
        <p:spPr>
          <a:xfrm>
            <a:off x="5627636" y="50344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24" name="object 21324"/>
          <p:cNvSpPr/>
          <p:nvPr/>
        </p:nvSpPr>
        <p:spPr>
          <a:xfrm>
            <a:off x="5627509" y="50288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25" name="object 21325"/>
          <p:cNvSpPr/>
          <p:nvPr/>
        </p:nvSpPr>
        <p:spPr>
          <a:xfrm>
            <a:off x="5627255" y="50239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26" name="object 21326"/>
          <p:cNvSpPr/>
          <p:nvPr/>
        </p:nvSpPr>
        <p:spPr>
          <a:xfrm>
            <a:off x="5627128" y="50196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27" name="object 21327"/>
          <p:cNvSpPr/>
          <p:nvPr/>
        </p:nvSpPr>
        <p:spPr>
          <a:xfrm>
            <a:off x="5626874" y="50157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28" name="object 21328"/>
          <p:cNvSpPr/>
          <p:nvPr/>
        </p:nvSpPr>
        <p:spPr>
          <a:xfrm>
            <a:off x="5626747" y="4994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29" name="object 21329"/>
          <p:cNvSpPr/>
          <p:nvPr/>
        </p:nvSpPr>
        <p:spPr>
          <a:xfrm>
            <a:off x="5626493" y="4892547"/>
            <a:ext cx="635" cy="102235"/>
          </a:xfrm>
          <a:custGeom>
            <a:avLst/>
            <a:gdLst/>
            <a:ahLst/>
            <a:cxnLst/>
            <a:rect l="l" t="t" r="r" b="b"/>
            <a:pathLst>
              <a:path w="635" h="102235">
                <a:moveTo>
                  <a:pt x="190" y="-4762"/>
                </a:moveTo>
                <a:lnTo>
                  <a:pt x="190" y="10674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30" name="object 21330"/>
          <p:cNvSpPr/>
          <p:nvPr/>
        </p:nvSpPr>
        <p:spPr>
          <a:xfrm>
            <a:off x="5626366" y="4743958"/>
            <a:ext cx="635" cy="148590"/>
          </a:xfrm>
          <a:custGeom>
            <a:avLst/>
            <a:gdLst/>
            <a:ahLst/>
            <a:cxnLst/>
            <a:rect l="l" t="t" r="r" b="b"/>
            <a:pathLst>
              <a:path w="635" h="148589">
                <a:moveTo>
                  <a:pt x="190" y="-4762"/>
                </a:moveTo>
                <a:lnTo>
                  <a:pt x="190" y="15335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31" name="object 21331"/>
          <p:cNvSpPr/>
          <p:nvPr/>
        </p:nvSpPr>
        <p:spPr>
          <a:xfrm>
            <a:off x="5626112" y="4606035"/>
            <a:ext cx="635" cy="138430"/>
          </a:xfrm>
          <a:custGeom>
            <a:avLst/>
            <a:gdLst/>
            <a:ahLst/>
            <a:cxnLst/>
            <a:rect l="l" t="t" r="r" b="b"/>
            <a:pathLst>
              <a:path w="635" h="138429">
                <a:moveTo>
                  <a:pt x="190" y="-4762"/>
                </a:moveTo>
                <a:lnTo>
                  <a:pt x="190" y="14268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32" name="object 21332"/>
          <p:cNvSpPr/>
          <p:nvPr/>
        </p:nvSpPr>
        <p:spPr>
          <a:xfrm>
            <a:off x="5625985" y="45576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33" name="object 21333"/>
          <p:cNvSpPr/>
          <p:nvPr/>
        </p:nvSpPr>
        <p:spPr>
          <a:xfrm>
            <a:off x="5625731" y="4532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34" name="object 21334"/>
          <p:cNvSpPr/>
          <p:nvPr/>
        </p:nvSpPr>
        <p:spPr>
          <a:xfrm>
            <a:off x="5625604" y="45090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35" name="object 21335"/>
          <p:cNvSpPr/>
          <p:nvPr/>
        </p:nvSpPr>
        <p:spPr>
          <a:xfrm>
            <a:off x="5625350" y="44950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36" name="object 21336"/>
          <p:cNvSpPr/>
          <p:nvPr/>
        </p:nvSpPr>
        <p:spPr>
          <a:xfrm>
            <a:off x="5625223" y="44634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37" name="object 21337"/>
          <p:cNvSpPr/>
          <p:nvPr/>
        </p:nvSpPr>
        <p:spPr>
          <a:xfrm>
            <a:off x="5631065" y="45488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38" name="object 21338"/>
          <p:cNvSpPr/>
          <p:nvPr/>
        </p:nvSpPr>
        <p:spPr>
          <a:xfrm>
            <a:off x="5630938" y="4487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39" name="object 21339"/>
          <p:cNvSpPr/>
          <p:nvPr/>
        </p:nvSpPr>
        <p:spPr>
          <a:xfrm>
            <a:off x="5630684" y="44698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40" name="object 21340"/>
          <p:cNvSpPr/>
          <p:nvPr/>
        </p:nvSpPr>
        <p:spPr>
          <a:xfrm>
            <a:off x="5630557" y="4367529"/>
            <a:ext cx="635" cy="102870"/>
          </a:xfrm>
          <a:custGeom>
            <a:avLst/>
            <a:gdLst/>
            <a:ahLst/>
            <a:cxnLst/>
            <a:rect l="l" t="t" r="r" b="b"/>
            <a:pathLst>
              <a:path w="635" h="102870">
                <a:moveTo>
                  <a:pt x="190" y="-4762"/>
                </a:moveTo>
                <a:lnTo>
                  <a:pt x="190" y="10712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41" name="object 21341"/>
          <p:cNvSpPr/>
          <p:nvPr/>
        </p:nvSpPr>
        <p:spPr>
          <a:xfrm>
            <a:off x="5625350" y="4342891"/>
            <a:ext cx="5715" cy="120650"/>
          </a:xfrm>
          <a:custGeom>
            <a:avLst/>
            <a:gdLst/>
            <a:ahLst/>
            <a:cxnLst/>
            <a:rect l="l" t="t" r="r" b="b"/>
            <a:pathLst>
              <a:path w="5714" h="120650">
                <a:moveTo>
                  <a:pt x="0" y="120523"/>
                </a:moveTo>
                <a:lnTo>
                  <a:pt x="0" y="0"/>
                </a:lnTo>
                <a:lnTo>
                  <a:pt x="5334" y="0"/>
                </a:lnTo>
                <a:lnTo>
                  <a:pt x="5334" y="246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42" name="object 21342"/>
          <p:cNvSpPr/>
          <p:nvPr/>
        </p:nvSpPr>
        <p:spPr>
          <a:xfrm>
            <a:off x="5631827" y="43752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43" name="object 21343"/>
          <p:cNvSpPr/>
          <p:nvPr/>
        </p:nvSpPr>
        <p:spPr>
          <a:xfrm>
            <a:off x="5631700" y="43696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44" name="object 21344"/>
          <p:cNvSpPr/>
          <p:nvPr/>
        </p:nvSpPr>
        <p:spPr>
          <a:xfrm>
            <a:off x="5631446" y="42895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45" name="object 21345"/>
          <p:cNvSpPr/>
          <p:nvPr/>
        </p:nvSpPr>
        <p:spPr>
          <a:xfrm>
            <a:off x="5628017" y="4221988"/>
            <a:ext cx="3810" cy="121285"/>
          </a:xfrm>
          <a:custGeom>
            <a:avLst/>
            <a:gdLst/>
            <a:ahLst/>
            <a:cxnLst/>
            <a:rect l="l" t="t" r="r" b="b"/>
            <a:pathLst>
              <a:path w="3810" h="121285">
                <a:moveTo>
                  <a:pt x="0" y="120903"/>
                </a:moveTo>
                <a:lnTo>
                  <a:pt x="0" y="0"/>
                </a:lnTo>
                <a:lnTo>
                  <a:pt x="3682" y="0"/>
                </a:lnTo>
                <a:lnTo>
                  <a:pt x="3682" y="6756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46" name="object 21346"/>
          <p:cNvSpPr/>
          <p:nvPr/>
        </p:nvSpPr>
        <p:spPr>
          <a:xfrm>
            <a:off x="5633986" y="46829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47" name="object 21347"/>
          <p:cNvSpPr/>
          <p:nvPr/>
        </p:nvSpPr>
        <p:spPr>
          <a:xfrm>
            <a:off x="5633732" y="46734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48" name="object 21348"/>
          <p:cNvSpPr/>
          <p:nvPr/>
        </p:nvSpPr>
        <p:spPr>
          <a:xfrm>
            <a:off x="5633605" y="46606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49" name="object 21349"/>
          <p:cNvSpPr/>
          <p:nvPr/>
        </p:nvSpPr>
        <p:spPr>
          <a:xfrm>
            <a:off x="5633351" y="4654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50" name="object 21350"/>
          <p:cNvSpPr/>
          <p:nvPr/>
        </p:nvSpPr>
        <p:spPr>
          <a:xfrm>
            <a:off x="5633224" y="4644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51" name="object 21351"/>
          <p:cNvSpPr/>
          <p:nvPr/>
        </p:nvSpPr>
        <p:spPr>
          <a:xfrm>
            <a:off x="5634875" y="4848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52" name="object 21352"/>
          <p:cNvSpPr/>
          <p:nvPr/>
        </p:nvSpPr>
        <p:spPr>
          <a:xfrm>
            <a:off x="5634748" y="48018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53" name="object 21353"/>
          <p:cNvSpPr/>
          <p:nvPr/>
        </p:nvSpPr>
        <p:spPr>
          <a:xfrm>
            <a:off x="5634494" y="4629403"/>
            <a:ext cx="635" cy="172720"/>
          </a:xfrm>
          <a:custGeom>
            <a:avLst/>
            <a:gdLst/>
            <a:ahLst/>
            <a:cxnLst/>
            <a:rect l="l" t="t" r="r" b="b"/>
            <a:pathLst>
              <a:path w="635" h="172720">
                <a:moveTo>
                  <a:pt x="190" y="-4762"/>
                </a:moveTo>
                <a:lnTo>
                  <a:pt x="190" y="17722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54" name="object 21354"/>
          <p:cNvSpPr/>
          <p:nvPr/>
        </p:nvSpPr>
        <p:spPr>
          <a:xfrm>
            <a:off x="5634367" y="45822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55" name="object 21355"/>
          <p:cNvSpPr/>
          <p:nvPr/>
        </p:nvSpPr>
        <p:spPr>
          <a:xfrm>
            <a:off x="5633351" y="4523866"/>
            <a:ext cx="1270" cy="120650"/>
          </a:xfrm>
          <a:custGeom>
            <a:avLst/>
            <a:gdLst/>
            <a:ahLst/>
            <a:cxnLst/>
            <a:rect l="l" t="t" r="r" b="b"/>
            <a:pathLst>
              <a:path w="1270" h="120650">
                <a:moveTo>
                  <a:pt x="571" y="-4762"/>
                </a:moveTo>
                <a:lnTo>
                  <a:pt x="571" y="125285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56" name="object 21356"/>
          <p:cNvSpPr/>
          <p:nvPr/>
        </p:nvSpPr>
        <p:spPr>
          <a:xfrm>
            <a:off x="5632970" y="444639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57" name="object 21357"/>
          <p:cNvSpPr/>
          <p:nvPr/>
        </p:nvSpPr>
        <p:spPr>
          <a:xfrm>
            <a:off x="5632843" y="43530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58" name="object 21358"/>
          <p:cNvSpPr/>
          <p:nvPr/>
        </p:nvSpPr>
        <p:spPr>
          <a:xfrm>
            <a:off x="5632589" y="42856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59" name="object 21359"/>
          <p:cNvSpPr/>
          <p:nvPr/>
        </p:nvSpPr>
        <p:spPr>
          <a:xfrm>
            <a:off x="5632462" y="42595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60" name="object 21360"/>
          <p:cNvSpPr/>
          <p:nvPr/>
        </p:nvSpPr>
        <p:spPr>
          <a:xfrm>
            <a:off x="5632208" y="4152265"/>
            <a:ext cx="635" cy="107314"/>
          </a:xfrm>
          <a:custGeom>
            <a:avLst/>
            <a:gdLst/>
            <a:ahLst/>
            <a:cxnLst/>
            <a:rect l="l" t="t" r="r" b="b"/>
            <a:pathLst>
              <a:path w="635" h="107314">
                <a:moveTo>
                  <a:pt x="253" y="-4762"/>
                </a:moveTo>
                <a:lnTo>
                  <a:pt x="253" y="11207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61" name="object 21361"/>
          <p:cNvSpPr/>
          <p:nvPr/>
        </p:nvSpPr>
        <p:spPr>
          <a:xfrm>
            <a:off x="5635891" y="45307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62" name="object 21362"/>
          <p:cNvSpPr/>
          <p:nvPr/>
        </p:nvSpPr>
        <p:spPr>
          <a:xfrm>
            <a:off x="5635637" y="45262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63" name="object 21363"/>
          <p:cNvSpPr/>
          <p:nvPr/>
        </p:nvSpPr>
        <p:spPr>
          <a:xfrm>
            <a:off x="5636272" y="44662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64" name="object 21364"/>
          <p:cNvSpPr/>
          <p:nvPr/>
        </p:nvSpPr>
        <p:spPr>
          <a:xfrm>
            <a:off x="5635891" y="4432680"/>
            <a:ext cx="635" cy="93980"/>
          </a:xfrm>
          <a:custGeom>
            <a:avLst/>
            <a:gdLst/>
            <a:ahLst/>
            <a:cxnLst/>
            <a:rect l="l" t="t" r="r" b="b"/>
            <a:pathLst>
              <a:path w="635" h="93979">
                <a:moveTo>
                  <a:pt x="254" y="-4762"/>
                </a:moveTo>
                <a:lnTo>
                  <a:pt x="254" y="9836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65" name="object 21365"/>
          <p:cNvSpPr/>
          <p:nvPr/>
        </p:nvSpPr>
        <p:spPr>
          <a:xfrm>
            <a:off x="5635510" y="4311650"/>
            <a:ext cx="635" cy="121285"/>
          </a:xfrm>
          <a:custGeom>
            <a:avLst/>
            <a:gdLst/>
            <a:ahLst/>
            <a:cxnLst/>
            <a:rect l="l" t="t" r="r" b="b"/>
            <a:pathLst>
              <a:path w="635" h="121285">
                <a:moveTo>
                  <a:pt x="317" y="-4762"/>
                </a:moveTo>
                <a:lnTo>
                  <a:pt x="317" y="125793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66" name="object 21366"/>
          <p:cNvSpPr/>
          <p:nvPr/>
        </p:nvSpPr>
        <p:spPr>
          <a:xfrm>
            <a:off x="5636780" y="43112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67" name="object 21367"/>
          <p:cNvSpPr/>
          <p:nvPr/>
        </p:nvSpPr>
        <p:spPr>
          <a:xfrm>
            <a:off x="5636653" y="4293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68" name="object 21368"/>
          <p:cNvSpPr/>
          <p:nvPr/>
        </p:nvSpPr>
        <p:spPr>
          <a:xfrm>
            <a:off x="5635764" y="4233036"/>
            <a:ext cx="1270" cy="78740"/>
          </a:xfrm>
          <a:custGeom>
            <a:avLst/>
            <a:gdLst/>
            <a:ahLst/>
            <a:cxnLst/>
            <a:rect l="l" t="t" r="r" b="b"/>
            <a:pathLst>
              <a:path w="1270" h="78739">
                <a:moveTo>
                  <a:pt x="0" y="78612"/>
                </a:moveTo>
                <a:lnTo>
                  <a:pt x="0" y="0"/>
                </a:lnTo>
                <a:lnTo>
                  <a:pt x="1016" y="0"/>
                </a:lnTo>
                <a:lnTo>
                  <a:pt x="1016" y="601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69" name="object 21369"/>
          <p:cNvSpPr/>
          <p:nvPr/>
        </p:nvSpPr>
        <p:spPr>
          <a:xfrm>
            <a:off x="5635256" y="4128515"/>
            <a:ext cx="1270" cy="104775"/>
          </a:xfrm>
          <a:custGeom>
            <a:avLst/>
            <a:gdLst/>
            <a:ahLst/>
            <a:cxnLst/>
            <a:rect l="l" t="t" r="r" b="b"/>
            <a:pathLst>
              <a:path w="1270" h="104775">
                <a:moveTo>
                  <a:pt x="507" y="-4762"/>
                </a:moveTo>
                <a:lnTo>
                  <a:pt x="507" y="109283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70" name="object 21370"/>
          <p:cNvSpPr/>
          <p:nvPr/>
        </p:nvSpPr>
        <p:spPr>
          <a:xfrm>
            <a:off x="5632462" y="4075176"/>
            <a:ext cx="3810" cy="77470"/>
          </a:xfrm>
          <a:custGeom>
            <a:avLst/>
            <a:gdLst/>
            <a:ahLst/>
            <a:cxnLst/>
            <a:rect l="l" t="t" r="r" b="b"/>
            <a:pathLst>
              <a:path w="3810" h="77470">
                <a:moveTo>
                  <a:pt x="0" y="77089"/>
                </a:moveTo>
                <a:lnTo>
                  <a:pt x="0" y="0"/>
                </a:lnTo>
                <a:lnTo>
                  <a:pt x="3302" y="0"/>
                </a:lnTo>
                <a:lnTo>
                  <a:pt x="3302" y="533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71" name="object 21371"/>
          <p:cNvSpPr/>
          <p:nvPr/>
        </p:nvSpPr>
        <p:spPr>
          <a:xfrm>
            <a:off x="5629795" y="3998595"/>
            <a:ext cx="4445" cy="223520"/>
          </a:xfrm>
          <a:custGeom>
            <a:avLst/>
            <a:gdLst/>
            <a:ahLst/>
            <a:cxnLst/>
            <a:rect l="l" t="t" r="r" b="b"/>
            <a:pathLst>
              <a:path w="4445" h="223520">
                <a:moveTo>
                  <a:pt x="0" y="223392"/>
                </a:moveTo>
                <a:lnTo>
                  <a:pt x="0" y="0"/>
                </a:lnTo>
                <a:lnTo>
                  <a:pt x="4318" y="0"/>
                </a:lnTo>
                <a:lnTo>
                  <a:pt x="4318" y="765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72" name="object 21372"/>
          <p:cNvSpPr/>
          <p:nvPr/>
        </p:nvSpPr>
        <p:spPr>
          <a:xfrm>
            <a:off x="5637415" y="40990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73" name="object 21373"/>
          <p:cNvSpPr/>
          <p:nvPr/>
        </p:nvSpPr>
        <p:spPr>
          <a:xfrm>
            <a:off x="5637161" y="3901185"/>
            <a:ext cx="635" cy="198120"/>
          </a:xfrm>
          <a:custGeom>
            <a:avLst/>
            <a:gdLst/>
            <a:ahLst/>
            <a:cxnLst/>
            <a:rect l="l" t="t" r="r" b="b"/>
            <a:pathLst>
              <a:path w="635" h="198120">
                <a:moveTo>
                  <a:pt x="190" y="-4762"/>
                </a:moveTo>
                <a:lnTo>
                  <a:pt x="190" y="20262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74" name="object 21374"/>
          <p:cNvSpPr/>
          <p:nvPr/>
        </p:nvSpPr>
        <p:spPr>
          <a:xfrm>
            <a:off x="5631954" y="3800983"/>
            <a:ext cx="5715" cy="198120"/>
          </a:xfrm>
          <a:custGeom>
            <a:avLst/>
            <a:gdLst/>
            <a:ahLst/>
            <a:cxnLst/>
            <a:rect l="l" t="t" r="r" b="b"/>
            <a:pathLst>
              <a:path w="5714" h="198120">
                <a:moveTo>
                  <a:pt x="0" y="197611"/>
                </a:moveTo>
                <a:lnTo>
                  <a:pt x="0" y="0"/>
                </a:lnTo>
                <a:lnTo>
                  <a:pt x="5461" y="0"/>
                </a:lnTo>
                <a:lnTo>
                  <a:pt x="5461" y="1002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75" name="object 21375"/>
          <p:cNvSpPr/>
          <p:nvPr/>
        </p:nvSpPr>
        <p:spPr>
          <a:xfrm>
            <a:off x="5623953" y="3761994"/>
            <a:ext cx="10795" cy="238760"/>
          </a:xfrm>
          <a:custGeom>
            <a:avLst/>
            <a:gdLst/>
            <a:ahLst/>
            <a:cxnLst/>
            <a:rect l="l" t="t" r="r" b="b"/>
            <a:pathLst>
              <a:path w="10795" h="238760">
                <a:moveTo>
                  <a:pt x="0" y="238759"/>
                </a:moveTo>
                <a:lnTo>
                  <a:pt x="0" y="0"/>
                </a:lnTo>
                <a:lnTo>
                  <a:pt x="10668" y="0"/>
                </a:lnTo>
                <a:lnTo>
                  <a:pt x="10668" y="389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76" name="object 21376"/>
          <p:cNvSpPr/>
          <p:nvPr/>
        </p:nvSpPr>
        <p:spPr>
          <a:xfrm>
            <a:off x="5622175" y="3702558"/>
            <a:ext cx="7620" cy="187325"/>
          </a:xfrm>
          <a:custGeom>
            <a:avLst/>
            <a:gdLst/>
            <a:ahLst/>
            <a:cxnLst/>
            <a:rect l="l" t="t" r="r" b="b"/>
            <a:pathLst>
              <a:path w="7620" h="187325">
                <a:moveTo>
                  <a:pt x="0" y="186817"/>
                </a:moveTo>
                <a:lnTo>
                  <a:pt x="0" y="0"/>
                </a:lnTo>
                <a:lnTo>
                  <a:pt x="7112" y="0"/>
                </a:lnTo>
                <a:lnTo>
                  <a:pt x="7112" y="594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77" name="object 21377"/>
          <p:cNvSpPr/>
          <p:nvPr/>
        </p:nvSpPr>
        <p:spPr>
          <a:xfrm>
            <a:off x="5618492" y="3632708"/>
            <a:ext cx="7620" cy="137795"/>
          </a:xfrm>
          <a:custGeom>
            <a:avLst/>
            <a:gdLst/>
            <a:ahLst/>
            <a:cxnLst/>
            <a:rect l="l" t="t" r="r" b="b"/>
            <a:pathLst>
              <a:path w="7620" h="137795">
                <a:moveTo>
                  <a:pt x="0" y="137541"/>
                </a:moveTo>
                <a:lnTo>
                  <a:pt x="0" y="0"/>
                </a:lnTo>
                <a:lnTo>
                  <a:pt x="7238" y="0"/>
                </a:lnTo>
                <a:lnTo>
                  <a:pt x="7238" y="698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78" name="object 21378"/>
          <p:cNvSpPr/>
          <p:nvPr/>
        </p:nvSpPr>
        <p:spPr>
          <a:xfrm>
            <a:off x="5613031" y="3552316"/>
            <a:ext cx="9525" cy="104139"/>
          </a:xfrm>
          <a:custGeom>
            <a:avLst/>
            <a:gdLst/>
            <a:ahLst/>
            <a:cxnLst/>
            <a:rect l="l" t="t" r="r" b="b"/>
            <a:pathLst>
              <a:path w="9525" h="104139">
                <a:moveTo>
                  <a:pt x="0" y="104013"/>
                </a:moveTo>
                <a:lnTo>
                  <a:pt x="0" y="0"/>
                </a:lnTo>
                <a:lnTo>
                  <a:pt x="9144" y="0"/>
                </a:lnTo>
                <a:lnTo>
                  <a:pt x="9144" y="803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79" name="object 21379"/>
          <p:cNvSpPr/>
          <p:nvPr/>
        </p:nvSpPr>
        <p:spPr>
          <a:xfrm>
            <a:off x="5606681" y="3457321"/>
            <a:ext cx="11430" cy="466090"/>
          </a:xfrm>
          <a:custGeom>
            <a:avLst/>
            <a:gdLst/>
            <a:ahLst/>
            <a:cxnLst/>
            <a:rect l="l" t="t" r="r" b="b"/>
            <a:pathLst>
              <a:path w="11429" h="466089">
                <a:moveTo>
                  <a:pt x="0" y="465835"/>
                </a:moveTo>
                <a:lnTo>
                  <a:pt x="0" y="0"/>
                </a:lnTo>
                <a:lnTo>
                  <a:pt x="10922" y="0"/>
                </a:lnTo>
                <a:lnTo>
                  <a:pt x="10922" y="9499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80" name="object 21380"/>
          <p:cNvSpPr/>
          <p:nvPr/>
        </p:nvSpPr>
        <p:spPr>
          <a:xfrm>
            <a:off x="5558929" y="3386709"/>
            <a:ext cx="53340" cy="75565"/>
          </a:xfrm>
          <a:custGeom>
            <a:avLst/>
            <a:gdLst/>
            <a:ahLst/>
            <a:cxnLst/>
            <a:rect l="l" t="t" r="r" b="b"/>
            <a:pathLst>
              <a:path w="53339" h="75564">
                <a:moveTo>
                  <a:pt x="0" y="75565"/>
                </a:moveTo>
                <a:lnTo>
                  <a:pt x="0" y="0"/>
                </a:lnTo>
                <a:lnTo>
                  <a:pt x="53213" y="0"/>
                </a:lnTo>
                <a:lnTo>
                  <a:pt x="53213" y="706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81" name="object 21381"/>
          <p:cNvSpPr/>
          <p:nvPr/>
        </p:nvSpPr>
        <p:spPr>
          <a:xfrm>
            <a:off x="5083568" y="3371469"/>
            <a:ext cx="502284" cy="85090"/>
          </a:xfrm>
          <a:custGeom>
            <a:avLst/>
            <a:gdLst/>
            <a:ahLst/>
            <a:cxnLst/>
            <a:rect l="l" t="t" r="r" b="b"/>
            <a:pathLst>
              <a:path w="502285" h="85089">
                <a:moveTo>
                  <a:pt x="0" y="84708"/>
                </a:moveTo>
                <a:lnTo>
                  <a:pt x="0" y="0"/>
                </a:lnTo>
                <a:lnTo>
                  <a:pt x="501904" y="0"/>
                </a:lnTo>
                <a:lnTo>
                  <a:pt x="501904" y="1523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82" name="object 21382"/>
          <p:cNvSpPr/>
          <p:nvPr/>
        </p:nvSpPr>
        <p:spPr>
          <a:xfrm>
            <a:off x="2793504" y="3330194"/>
            <a:ext cx="2541270" cy="61594"/>
          </a:xfrm>
          <a:custGeom>
            <a:avLst/>
            <a:gdLst/>
            <a:ahLst/>
            <a:cxnLst/>
            <a:rect l="l" t="t" r="r" b="b"/>
            <a:pathLst>
              <a:path w="2541270" h="61595">
                <a:moveTo>
                  <a:pt x="0" y="61214"/>
                </a:moveTo>
                <a:lnTo>
                  <a:pt x="0" y="0"/>
                </a:lnTo>
                <a:lnTo>
                  <a:pt x="2541016" y="0"/>
                </a:lnTo>
                <a:lnTo>
                  <a:pt x="2541016" y="412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83" name="object 21383"/>
          <p:cNvSpPr/>
          <p:nvPr/>
        </p:nvSpPr>
        <p:spPr>
          <a:xfrm>
            <a:off x="5637796" y="39227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84" name="object 21384"/>
          <p:cNvSpPr/>
          <p:nvPr/>
        </p:nvSpPr>
        <p:spPr>
          <a:xfrm>
            <a:off x="5638939" y="44088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85" name="object 21385"/>
          <p:cNvSpPr/>
          <p:nvPr/>
        </p:nvSpPr>
        <p:spPr>
          <a:xfrm>
            <a:off x="5638685" y="43225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86" name="object 21386"/>
          <p:cNvSpPr/>
          <p:nvPr/>
        </p:nvSpPr>
        <p:spPr>
          <a:xfrm>
            <a:off x="5638558" y="42962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87" name="object 21387"/>
          <p:cNvSpPr/>
          <p:nvPr/>
        </p:nvSpPr>
        <p:spPr>
          <a:xfrm>
            <a:off x="5638304" y="4108958"/>
            <a:ext cx="635" cy="187325"/>
          </a:xfrm>
          <a:custGeom>
            <a:avLst/>
            <a:gdLst/>
            <a:ahLst/>
            <a:cxnLst/>
            <a:rect l="l" t="t" r="r" b="b"/>
            <a:pathLst>
              <a:path w="635" h="187325">
                <a:moveTo>
                  <a:pt x="190" y="-4762"/>
                </a:moveTo>
                <a:lnTo>
                  <a:pt x="190" y="19208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88" name="object 21388"/>
          <p:cNvSpPr/>
          <p:nvPr/>
        </p:nvSpPr>
        <p:spPr>
          <a:xfrm>
            <a:off x="5638177" y="4075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89" name="object 21389"/>
          <p:cNvSpPr/>
          <p:nvPr/>
        </p:nvSpPr>
        <p:spPr>
          <a:xfrm>
            <a:off x="5639320" y="4274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90" name="object 21390"/>
          <p:cNvSpPr/>
          <p:nvPr/>
        </p:nvSpPr>
        <p:spPr>
          <a:xfrm>
            <a:off x="5640082" y="43365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91" name="object 21391"/>
          <p:cNvSpPr/>
          <p:nvPr/>
        </p:nvSpPr>
        <p:spPr>
          <a:xfrm>
            <a:off x="5640463" y="4385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92" name="object 21392"/>
          <p:cNvSpPr/>
          <p:nvPr/>
        </p:nvSpPr>
        <p:spPr>
          <a:xfrm>
            <a:off x="5640844" y="4353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93" name="object 21393"/>
          <p:cNvSpPr/>
          <p:nvPr/>
        </p:nvSpPr>
        <p:spPr>
          <a:xfrm>
            <a:off x="5640590" y="4298060"/>
            <a:ext cx="635" cy="86995"/>
          </a:xfrm>
          <a:custGeom>
            <a:avLst/>
            <a:gdLst/>
            <a:ahLst/>
            <a:cxnLst/>
            <a:rect l="l" t="t" r="r" b="b"/>
            <a:pathLst>
              <a:path w="635" h="86995">
                <a:moveTo>
                  <a:pt x="190" y="-4762"/>
                </a:moveTo>
                <a:lnTo>
                  <a:pt x="190" y="9175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94" name="object 21394"/>
          <p:cNvSpPr/>
          <p:nvPr/>
        </p:nvSpPr>
        <p:spPr>
          <a:xfrm>
            <a:off x="5640209" y="4208526"/>
            <a:ext cx="635" cy="128270"/>
          </a:xfrm>
          <a:custGeom>
            <a:avLst/>
            <a:gdLst/>
            <a:ahLst/>
            <a:cxnLst/>
            <a:rect l="l" t="t" r="r" b="b"/>
            <a:pathLst>
              <a:path w="635" h="128270">
                <a:moveTo>
                  <a:pt x="253" y="-4762"/>
                </a:moveTo>
                <a:lnTo>
                  <a:pt x="253" y="13277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95" name="object 21395"/>
          <p:cNvSpPr/>
          <p:nvPr/>
        </p:nvSpPr>
        <p:spPr>
          <a:xfrm>
            <a:off x="5639828" y="4171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96" name="object 21396"/>
          <p:cNvSpPr/>
          <p:nvPr/>
        </p:nvSpPr>
        <p:spPr>
          <a:xfrm>
            <a:off x="5639701" y="4061333"/>
            <a:ext cx="635" cy="110489"/>
          </a:xfrm>
          <a:custGeom>
            <a:avLst/>
            <a:gdLst/>
            <a:ahLst/>
            <a:cxnLst/>
            <a:rect l="l" t="t" r="r" b="b"/>
            <a:pathLst>
              <a:path w="635" h="110489">
                <a:moveTo>
                  <a:pt x="253" y="-4762"/>
                </a:moveTo>
                <a:lnTo>
                  <a:pt x="253" y="11474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97" name="object 21397"/>
          <p:cNvSpPr/>
          <p:nvPr/>
        </p:nvSpPr>
        <p:spPr>
          <a:xfrm>
            <a:off x="5639447" y="4033392"/>
            <a:ext cx="635" cy="241300"/>
          </a:xfrm>
          <a:custGeom>
            <a:avLst/>
            <a:gdLst/>
            <a:ahLst/>
            <a:cxnLst/>
            <a:rect l="l" t="t" r="r" b="b"/>
            <a:pathLst>
              <a:path w="635" h="241300">
                <a:moveTo>
                  <a:pt x="254" y="-4762"/>
                </a:moveTo>
                <a:lnTo>
                  <a:pt x="254" y="24580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98" name="object 21398"/>
          <p:cNvSpPr/>
          <p:nvPr/>
        </p:nvSpPr>
        <p:spPr>
          <a:xfrm>
            <a:off x="5638304" y="3974210"/>
            <a:ext cx="1905" cy="101600"/>
          </a:xfrm>
          <a:custGeom>
            <a:avLst/>
            <a:gdLst/>
            <a:ahLst/>
            <a:cxnLst/>
            <a:rect l="l" t="t" r="r" b="b"/>
            <a:pathLst>
              <a:path w="1904" h="101600">
                <a:moveTo>
                  <a:pt x="0" y="101473"/>
                </a:moveTo>
                <a:lnTo>
                  <a:pt x="0" y="0"/>
                </a:lnTo>
                <a:lnTo>
                  <a:pt x="1397" y="0"/>
                </a:lnTo>
                <a:lnTo>
                  <a:pt x="1397" y="591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99" name="object 21399"/>
          <p:cNvSpPr/>
          <p:nvPr/>
        </p:nvSpPr>
        <p:spPr>
          <a:xfrm>
            <a:off x="5641606" y="4480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00" name="object 21400"/>
          <p:cNvSpPr/>
          <p:nvPr/>
        </p:nvSpPr>
        <p:spPr>
          <a:xfrm>
            <a:off x="5641352" y="4399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01" name="object 21401"/>
          <p:cNvSpPr/>
          <p:nvPr/>
        </p:nvSpPr>
        <p:spPr>
          <a:xfrm>
            <a:off x="5641225" y="4290821"/>
            <a:ext cx="635" cy="108585"/>
          </a:xfrm>
          <a:custGeom>
            <a:avLst/>
            <a:gdLst/>
            <a:ahLst/>
            <a:cxnLst/>
            <a:rect l="l" t="t" r="r" b="b"/>
            <a:pathLst>
              <a:path w="635" h="108585">
                <a:moveTo>
                  <a:pt x="190" y="-4762"/>
                </a:moveTo>
                <a:lnTo>
                  <a:pt x="190" y="11309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02" name="object 21402"/>
          <p:cNvSpPr/>
          <p:nvPr/>
        </p:nvSpPr>
        <p:spPr>
          <a:xfrm>
            <a:off x="5642114" y="4218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03" name="object 21403"/>
          <p:cNvSpPr/>
          <p:nvPr/>
        </p:nvSpPr>
        <p:spPr>
          <a:xfrm>
            <a:off x="5641987" y="4147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04" name="object 21404"/>
          <p:cNvSpPr/>
          <p:nvPr/>
        </p:nvSpPr>
        <p:spPr>
          <a:xfrm>
            <a:off x="5641352" y="4112767"/>
            <a:ext cx="1270" cy="178435"/>
          </a:xfrm>
          <a:custGeom>
            <a:avLst/>
            <a:gdLst/>
            <a:ahLst/>
            <a:cxnLst/>
            <a:rect l="l" t="t" r="r" b="b"/>
            <a:pathLst>
              <a:path w="1270" h="178435">
                <a:moveTo>
                  <a:pt x="380" y="-4762"/>
                </a:moveTo>
                <a:lnTo>
                  <a:pt x="380" y="18281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05" name="object 21405"/>
          <p:cNvSpPr/>
          <p:nvPr/>
        </p:nvSpPr>
        <p:spPr>
          <a:xfrm>
            <a:off x="5643130" y="43966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06" name="object 21406"/>
          <p:cNvSpPr/>
          <p:nvPr/>
        </p:nvSpPr>
        <p:spPr>
          <a:xfrm>
            <a:off x="5642876" y="43397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07" name="object 21407"/>
          <p:cNvSpPr/>
          <p:nvPr/>
        </p:nvSpPr>
        <p:spPr>
          <a:xfrm>
            <a:off x="5643638" y="43779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08" name="object 21408"/>
          <p:cNvSpPr/>
          <p:nvPr/>
        </p:nvSpPr>
        <p:spPr>
          <a:xfrm>
            <a:off x="5643511" y="43064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09" name="object 21409"/>
          <p:cNvSpPr/>
          <p:nvPr/>
        </p:nvSpPr>
        <p:spPr>
          <a:xfrm>
            <a:off x="5643130" y="4258055"/>
            <a:ext cx="635" cy="81915"/>
          </a:xfrm>
          <a:custGeom>
            <a:avLst/>
            <a:gdLst/>
            <a:ahLst/>
            <a:cxnLst/>
            <a:rect l="l" t="t" r="r" b="b"/>
            <a:pathLst>
              <a:path w="635" h="81914">
                <a:moveTo>
                  <a:pt x="253" y="-4762"/>
                </a:moveTo>
                <a:lnTo>
                  <a:pt x="253" y="8642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10" name="object 21410"/>
          <p:cNvSpPr/>
          <p:nvPr/>
        </p:nvSpPr>
        <p:spPr>
          <a:xfrm>
            <a:off x="5642749" y="42025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11" name="object 21411"/>
          <p:cNvSpPr/>
          <p:nvPr/>
        </p:nvSpPr>
        <p:spPr>
          <a:xfrm>
            <a:off x="5642495" y="4105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12" name="object 21412"/>
          <p:cNvSpPr/>
          <p:nvPr/>
        </p:nvSpPr>
        <p:spPr>
          <a:xfrm>
            <a:off x="5644019" y="43329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13" name="object 21413"/>
          <p:cNvSpPr/>
          <p:nvPr/>
        </p:nvSpPr>
        <p:spPr>
          <a:xfrm>
            <a:off x="5644654" y="4370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14" name="object 21414"/>
          <p:cNvSpPr/>
          <p:nvPr/>
        </p:nvSpPr>
        <p:spPr>
          <a:xfrm>
            <a:off x="5644400" y="42998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15" name="object 21415"/>
          <p:cNvSpPr/>
          <p:nvPr/>
        </p:nvSpPr>
        <p:spPr>
          <a:xfrm>
            <a:off x="5644146" y="4237482"/>
            <a:ext cx="635" cy="95885"/>
          </a:xfrm>
          <a:custGeom>
            <a:avLst/>
            <a:gdLst/>
            <a:ahLst/>
            <a:cxnLst/>
            <a:rect l="l" t="t" r="r" b="b"/>
            <a:pathLst>
              <a:path w="635" h="95885">
                <a:moveTo>
                  <a:pt x="254" y="-4762"/>
                </a:moveTo>
                <a:lnTo>
                  <a:pt x="254" y="10026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16" name="object 21416"/>
          <p:cNvSpPr/>
          <p:nvPr/>
        </p:nvSpPr>
        <p:spPr>
          <a:xfrm>
            <a:off x="5645797" y="45439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17" name="object 21417"/>
          <p:cNvSpPr/>
          <p:nvPr/>
        </p:nvSpPr>
        <p:spPr>
          <a:xfrm>
            <a:off x="5645543" y="44589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18" name="object 21418"/>
          <p:cNvSpPr/>
          <p:nvPr/>
        </p:nvSpPr>
        <p:spPr>
          <a:xfrm>
            <a:off x="5645416" y="44483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19" name="object 21419"/>
          <p:cNvSpPr/>
          <p:nvPr/>
        </p:nvSpPr>
        <p:spPr>
          <a:xfrm>
            <a:off x="5645162" y="4397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20" name="object 21420"/>
          <p:cNvSpPr/>
          <p:nvPr/>
        </p:nvSpPr>
        <p:spPr>
          <a:xfrm>
            <a:off x="5646305" y="4432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21" name="object 21421"/>
          <p:cNvSpPr/>
          <p:nvPr/>
        </p:nvSpPr>
        <p:spPr>
          <a:xfrm>
            <a:off x="5646178" y="4389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22" name="object 21422"/>
          <p:cNvSpPr/>
          <p:nvPr/>
        </p:nvSpPr>
        <p:spPr>
          <a:xfrm>
            <a:off x="5645416" y="4366895"/>
            <a:ext cx="1270" cy="31115"/>
          </a:xfrm>
          <a:custGeom>
            <a:avLst/>
            <a:gdLst/>
            <a:ahLst/>
            <a:cxnLst/>
            <a:rect l="l" t="t" r="r" b="b"/>
            <a:pathLst>
              <a:path w="1270" h="31114">
                <a:moveTo>
                  <a:pt x="0" y="30734"/>
                </a:moveTo>
                <a:lnTo>
                  <a:pt x="0" y="0"/>
                </a:lnTo>
                <a:lnTo>
                  <a:pt x="889" y="0"/>
                </a:lnTo>
                <a:lnTo>
                  <a:pt x="889" y="227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23" name="object 21423"/>
          <p:cNvSpPr/>
          <p:nvPr/>
        </p:nvSpPr>
        <p:spPr>
          <a:xfrm>
            <a:off x="5647766" y="4471225"/>
            <a:ext cx="0" cy="220979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0"/>
                </a:moveTo>
                <a:lnTo>
                  <a:pt x="0" y="220535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24" name="object 21424"/>
          <p:cNvSpPr/>
          <p:nvPr/>
        </p:nvSpPr>
        <p:spPr>
          <a:xfrm>
            <a:off x="5646940" y="4338828"/>
            <a:ext cx="635" cy="137160"/>
          </a:xfrm>
          <a:custGeom>
            <a:avLst/>
            <a:gdLst/>
            <a:ahLst/>
            <a:cxnLst/>
            <a:rect l="l" t="t" r="r" b="b"/>
            <a:pathLst>
              <a:path w="635" h="137160">
                <a:moveTo>
                  <a:pt x="190" y="-4762"/>
                </a:moveTo>
                <a:lnTo>
                  <a:pt x="190" y="14192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25" name="object 21425"/>
          <p:cNvSpPr/>
          <p:nvPr/>
        </p:nvSpPr>
        <p:spPr>
          <a:xfrm>
            <a:off x="5645924" y="4287901"/>
            <a:ext cx="1270" cy="79375"/>
          </a:xfrm>
          <a:custGeom>
            <a:avLst/>
            <a:gdLst/>
            <a:ahLst/>
            <a:cxnLst/>
            <a:rect l="l" t="t" r="r" b="b"/>
            <a:pathLst>
              <a:path w="1270" h="79375">
                <a:moveTo>
                  <a:pt x="0" y="78994"/>
                </a:moveTo>
                <a:lnTo>
                  <a:pt x="0" y="0"/>
                </a:lnTo>
                <a:lnTo>
                  <a:pt x="1270" y="0"/>
                </a:lnTo>
                <a:lnTo>
                  <a:pt x="1270" y="509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26" name="object 21426"/>
          <p:cNvSpPr/>
          <p:nvPr/>
        </p:nvSpPr>
        <p:spPr>
          <a:xfrm>
            <a:off x="5645035" y="420242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8547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27" name="object 21427"/>
          <p:cNvSpPr/>
          <p:nvPr/>
        </p:nvSpPr>
        <p:spPr>
          <a:xfrm>
            <a:off x="5644400" y="4087876"/>
            <a:ext cx="1905" cy="149860"/>
          </a:xfrm>
          <a:custGeom>
            <a:avLst/>
            <a:gdLst/>
            <a:ahLst/>
            <a:cxnLst/>
            <a:rect l="l" t="t" r="r" b="b"/>
            <a:pathLst>
              <a:path w="1904" h="149860">
                <a:moveTo>
                  <a:pt x="698" y="-4762"/>
                </a:moveTo>
                <a:lnTo>
                  <a:pt x="698" y="154368"/>
                </a:lnTo>
              </a:path>
            </a:pathLst>
          </a:custGeom>
          <a:ln w="1092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28" name="object 21428"/>
          <p:cNvSpPr/>
          <p:nvPr/>
        </p:nvSpPr>
        <p:spPr>
          <a:xfrm>
            <a:off x="5642749" y="3989323"/>
            <a:ext cx="2540" cy="116205"/>
          </a:xfrm>
          <a:custGeom>
            <a:avLst/>
            <a:gdLst/>
            <a:ahLst/>
            <a:cxnLst/>
            <a:rect l="l" t="t" r="r" b="b"/>
            <a:pathLst>
              <a:path w="2539" h="116204">
                <a:moveTo>
                  <a:pt x="0" y="115950"/>
                </a:moveTo>
                <a:lnTo>
                  <a:pt x="0" y="0"/>
                </a:lnTo>
                <a:lnTo>
                  <a:pt x="2286" y="0"/>
                </a:lnTo>
                <a:lnTo>
                  <a:pt x="2286" y="985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29" name="object 21429"/>
          <p:cNvSpPr/>
          <p:nvPr/>
        </p:nvSpPr>
        <p:spPr>
          <a:xfrm>
            <a:off x="5641733" y="3894454"/>
            <a:ext cx="2540" cy="218440"/>
          </a:xfrm>
          <a:custGeom>
            <a:avLst/>
            <a:gdLst/>
            <a:ahLst/>
            <a:cxnLst/>
            <a:rect l="l" t="t" r="r" b="b"/>
            <a:pathLst>
              <a:path w="2539" h="218439">
                <a:moveTo>
                  <a:pt x="1079" y="-4762"/>
                </a:moveTo>
                <a:lnTo>
                  <a:pt x="1079" y="223075"/>
                </a:lnTo>
              </a:path>
            </a:pathLst>
          </a:custGeom>
          <a:ln w="1168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30" name="object 21430"/>
          <p:cNvSpPr/>
          <p:nvPr/>
        </p:nvSpPr>
        <p:spPr>
          <a:xfrm>
            <a:off x="5639066" y="3826002"/>
            <a:ext cx="3810" cy="148590"/>
          </a:xfrm>
          <a:custGeom>
            <a:avLst/>
            <a:gdLst/>
            <a:ahLst/>
            <a:cxnLst/>
            <a:rect l="l" t="t" r="r" b="b"/>
            <a:pathLst>
              <a:path w="3810" h="148589">
                <a:moveTo>
                  <a:pt x="0" y="148208"/>
                </a:moveTo>
                <a:lnTo>
                  <a:pt x="0" y="0"/>
                </a:lnTo>
                <a:lnTo>
                  <a:pt x="3810" y="0"/>
                </a:lnTo>
                <a:lnTo>
                  <a:pt x="3810" y="684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31" name="object 21431"/>
          <p:cNvSpPr/>
          <p:nvPr/>
        </p:nvSpPr>
        <p:spPr>
          <a:xfrm>
            <a:off x="5637923" y="3736213"/>
            <a:ext cx="3175" cy="186690"/>
          </a:xfrm>
          <a:custGeom>
            <a:avLst/>
            <a:gdLst/>
            <a:ahLst/>
            <a:cxnLst/>
            <a:rect l="l" t="t" r="r" b="b"/>
            <a:pathLst>
              <a:path w="3175" h="186689">
                <a:moveTo>
                  <a:pt x="0" y="186563"/>
                </a:moveTo>
                <a:lnTo>
                  <a:pt x="0" y="0"/>
                </a:lnTo>
                <a:lnTo>
                  <a:pt x="3048" y="0"/>
                </a:lnTo>
                <a:lnTo>
                  <a:pt x="3048" y="897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32" name="object 21432"/>
          <p:cNvSpPr/>
          <p:nvPr/>
        </p:nvSpPr>
        <p:spPr>
          <a:xfrm>
            <a:off x="5648083" y="41183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33" name="object 21433"/>
          <p:cNvSpPr/>
          <p:nvPr/>
        </p:nvSpPr>
        <p:spPr>
          <a:xfrm>
            <a:off x="5648845" y="41067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34" name="object 21434"/>
          <p:cNvSpPr/>
          <p:nvPr/>
        </p:nvSpPr>
        <p:spPr>
          <a:xfrm>
            <a:off x="5648591" y="40906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35" name="object 21435"/>
          <p:cNvSpPr/>
          <p:nvPr/>
        </p:nvSpPr>
        <p:spPr>
          <a:xfrm>
            <a:off x="5648464" y="4044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36" name="object 21436"/>
          <p:cNvSpPr/>
          <p:nvPr/>
        </p:nvSpPr>
        <p:spPr>
          <a:xfrm>
            <a:off x="5648210" y="3959352"/>
            <a:ext cx="635" cy="159385"/>
          </a:xfrm>
          <a:custGeom>
            <a:avLst/>
            <a:gdLst/>
            <a:ahLst/>
            <a:cxnLst/>
            <a:rect l="l" t="t" r="r" b="b"/>
            <a:pathLst>
              <a:path w="635" h="159385">
                <a:moveTo>
                  <a:pt x="190" y="-4762"/>
                </a:moveTo>
                <a:lnTo>
                  <a:pt x="190" y="16376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37" name="object 21437"/>
          <p:cNvSpPr/>
          <p:nvPr/>
        </p:nvSpPr>
        <p:spPr>
          <a:xfrm>
            <a:off x="5649226" y="41749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38" name="object 21438"/>
          <p:cNvSpPr/>
          <p:nvPr/>
        </p:nvSpPr>
        <p:spPr>
          <a:xfrm>
            <a:off x="5649734" y="43199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39" name="object 21439"/>
          <p:cNvSpPr/>
          <p:nvPr/>
        </p:nvSpPr>
        <p:spPr>
          <a:xfrm>
            <a:off x="5650623" y="43357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40" name="object 21440"/>
          <p:cNvSpPr/>
          <p:nvPr/>
        </p:nvSpPr>
        <p:spPr>
          <a:xfrm>
            <a:off x="5650369" y="42903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41" name="object 21441"/>
          <p:cNvSpPr/>
          <p:nvPr/>
        </p:nvSpPr>
        <p:spPr>
          <a:xfrm>
            <a:off x="5650242" y="42739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42" name="object 21442"/>
          <p:cNvSpPr/>
          <p:nvPr/>
        </p:nvSpPr>
        <p:spPr>
          <a:xfrm>
            <a:off x="5649861" y="4239640"/>
            <a:ext cx="635" cy="80645"/>
          </a:xfrm>
          <a:custGeom>
            <a:avLst/>
            <a:gdLst/>
            <a:ahLst/>
            <a:cxnLst/>
            <a:rect l="l" t="t" r="r" b="b"/>
            <a:pathLst>
              <a:path w="635" h="80645">
                <a:moveTo>
                  <a:pt x="253" y="-4762"/>
                </a:moveTo>
                <a:lnTo>
                  <a:pt x="253" y="8502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43" name="object 21443"/>
          <p:cNvSpPr/>
          <p:nvPr/>
        </p:nvSpPr>
        <p:spPr>
          <a:xfrm>
            <a:off x="5649607" y="41575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44" name="object 21444"/>
          <p:cNvSpPr/>
          <p:nvPr/>
        </p:nvSpPr>
        <p:spPr>
          <a:xfrm>
            <a:off x="5649353" y="4096511"/>
            <a:ext cx="635" cy="78740"/>
          </a:xfrm>
          <a:custGeom>
            <a:avLst/>
            <a:gdLst/>
            <a:ahLst/>
            <a:cxnLst/>
            <a:rect l="l" t="t" r="r" b="b"/>
            <a:pathLst>
              <a:path w="635" h="78739">
                <a:moveTo>
                  <a:pt x="253" y="-4762"/>
                </a:moveTo>
                <a:lnTo>
                  <a:pt x="253" y="8324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45" name="object 21445"/>
          <p:cNvSpPr/>
          <p:nvPr/>
        </p:nvSpPr>
        <p:spPr>
          <a:xfrm>
            <a:off x="5651385" y="4402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46" name="object 21446"/>
          <p:cNvSpPr/>
          <p:nvPr/>
        </p:nvSpPr>
        <p:spPr>
          <a:xfrm>
            <a:off x="5651131" y="43247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47" name="object 21447"/>
          <p:cNvSpPr/>
          <p:nvPr/>
        </p:nvSpPr>
        <p:spPr>
          <a:xfrm>
            <a:off x="5651004" y="42590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48" name="object 21448"/>
          <p:cNvSpPr/>
          <p:nvPr/>
        </p:nvSpPr>
        <p:spPr>
          <a:xfrm>
            <a:off x="5652528" y="4542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49" name="object 21449"/>
          <p:cNvSpPr/>
          <p:nvPr/>
        </p:nvSpPr>
        <p:spPr>
          <a:xfrm>
            <a:off x="5652274" y="44853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50" name="object 21450"/>
          <p:cNvSpPr/>
          <p:nvPr/>
        </p:nvSpPr>
        <p:spPr>
          <a:xfrm>
            <a:off x="5653417" y="46228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51" name="object 21451"/>
          <p:cNvSpPr/>
          <p:nvPr/>
        </p:nvSpPr>
        <p:spPr>
          <a:xfrm>
            <a:off x="5653290" y="4536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52" name="object 21452"/>
          <p:cNvSpPr/>
          <p:nvPr/>
        </p:nvSpPr>
        <p:spPr>
          <a:xfrm>
            <a:off x="5653036" y="4475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53" name="object 21453"/>
          <p:cNvSpPr/>
          <p:nvPr/>
        </p:nvSpPr>
        <p:spPr>
          <a:xfrm>
            <a:off x="5652909" y="4439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54" name="object 21454"/>
          <p:cNvSpPr/>
          <p:nvPr/>
        </p:nvSpPr>
        <p:spPr>
          <a:xfrm>
            <a:off x="5652401" y="4407534"/>
            <a:ext cx="635" cy="78105"/>
          </a:xfrm>
          <a:custGeom>
            <a:avLst/>
            <a:gdLst/>
            <a:ahLst/>
            <a:cxnLst/>
            <a:rect l="l" t="t" r="r" b="b"/>
            <a:pathLst>
              <a:path w="635" h="78104">
                <a:moveTo>
                  <a:pt x="317" y="-4762"/>
                </a:moveTo>
                <a:lnTo>
                  <a:pt x="317" y="82613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55" name="object 21455"/>
          <p:cNvSpPr/>
          <p:nvPr/>
        </p:nvSpPr>
        <p:spPr>
          <a:xfrm>
            <a:off x="5654560" y="45487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56" name="object 21456"/>
          <p:cNvSpPr/>
          <p:nvPr/>
        </p:nvSpPr>
        <p:spPr>
          <a:xfrm>
            <a:off x="5654433" y="45298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57" name="object 21457"/>
          <p:cNvSpPr/>
          <p:nvPr/>
        </p:nvSpPr>
        <p:spPr>
          <a:xfrm>
            <a:off x="5654179" y="44842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58" name="object 21458"/>
          <p:cNvSpPr/>
          <p:nvPr/>
        </p:nvSpPr>
        <p:spPr>
          <a:xfrm>
            <a:off x="5654052" y="44458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59" name="object 21459"/>
          <p:cNvSpPr/>
          <p:nvPr/>
        </p:nvSpPr>
        <p:spPr>
          <a:xfrm>
            <a:off x="5653798" y="44009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60" name="object 21460"/>
          <p:cNvSpPr/>
          <p:nvPr/>
        </p:nvSpPr>
        <p:spPr>
          <a:xfrm>
            <a:off x="5652782" y="4354829"/>
            <a:ext cx="1270" cy="52705"/>
          </a:xfrm>
          <a:custGeom>
            <a:avLst/>
            <a:gdLst/>
            <a:ahLst/>
            <a:cxnLst/>
            <a:rect l="l" t="t" r="r" b="b"/>
            <a:pathLst>
              <a:path w="1270" h="52704">
                <a:moveTo>
                  <a:pt x="0" y="52704"/>
                </a:moveTo>
                <a:lnTo>
                  <a:pt x="0" y="0"/>
                </a:lnTo>
                <a:lnTo>
                  <a:pt x="1143" y="0"/>
                </a:lnTo>
                <a:lnTo>
                  <a:pt x="1143" y="461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61" name="object 21461"/>
          <p:cNvSpPr/>
          <p:nvPr/>
        </p:nvSpPr>
        <p:spPr>
          <a:xfrm>
            <a:off x="5652147" y="43376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71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62" name="object 21462"/>
          <p:cNvSpPr/>
          <p:nvPr/>
        </p:nvSpPr>
        <p:spPr>
          <a:xfrm>
            <a:off x="5655195" y="46850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63" name="object 21463"/>
          <p:cNvSpPr/>
          <p:nvPr/>
        </p:nvSpPr>
        <p:spPr>
          <a:xfrm>
            <a:off x="5654941" y="46506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64" name="object 21464"/>
          <p:cNvSpPr/>
          <p:nvPr/>
        </p:nvSpPr>
        <p:spPr>
          <a:xfrm>
            <a:off x="5655703" y="46407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65" name="object 21465"/>
          <p:cNvSpPr/>
          <p:nvPr/>
        </p:nvSpPr>
        <p:spPr>
          <a:xfrm>
            <a:off x="5655576" y="46054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66" name="object 21466"/>
          <p:cNvSpPr/>
          <p:nvPr/>
        </p:nvSpPr>
        <p:spPr>
          <a:xfrm>
            <a:off x="5655068" y="4583810"/>
            <a:ext cx="635" cy="67310"/>
          </a:xfrm>
          <a:custGeom>
            <a:avLst/>
            <a:gdLst/>
            <a:ahLst/>
            <a:cxnLst/>
            <a:rect l="l" t="t" r="r" b="b"/>
            <a:pathLst>
              <a:path w="635" h="67310">
                <a:moveTo>
                  <a:pt x="317" y="-4762"/>
                </a:moveTo>
                <a:lnTo>
                  <a:pt x="317" y="7156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67" name="object 21467"/>
          <p:cNvSpPr/>
          <p:nvPr/>
        </p:nvSpPr>
        <p:spPr>
          <a:xfrm>
            <a:off x="5658751" y="4809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68" name="object 21468"/>
          <p:cNvSpPr/>
          <p:nvPr/>
        </p:nvSpPr>
        <p:spPr>
          <a:xfrm>
            <a:off x="5658624" y="47740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69" name="object 21469"/>
          <p:cNvSpPr/>
          <p:nvPr/>
        </p:nvSpPr>
        <p:spPr>
          <a:xfrm>
            <a:off x="5658370" y="47570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70" name="object 21470"/>
          <p:cNvSpPr/>
          <p:nvPr/>
        </p:nvSpPr>
        <p:spPr>
          <a:xfrm>
            <a:off x="5658243" y="4742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71" name="object 21471"/>
          <p:cNvSpPr/>
          <p:nvPr/>
        </p:nvSpPr>
        <p:spPr>
          <a:xfrm>
            <a:off x="5657989" y="47213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72" name="object 21472"/>
          <p:cNvSpPr/>
          <p:nvPr/>
        </p:nvSpPr>
        <p:spPr>
          <a:xfrm>
            <a:off x="5657862" y="47001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73" name="object 21473"/>
          <p:cNvSpPr/>
          <p:nvPr/>
        </p:nvSpPr>
        <p:spPr>
          <a:xfrm>
            <a:off x="5657608" y="46800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74" name="object 21474"/>
          <p:cNvSpPr/>
          <p:nvPr/>
        </p:nvSpPr>
        <p:spPr>
          <a:xfrm>
            <a:off x="5657481" y="46413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75" name="object 21475"/>
          <p:cNvSpPr/>
          <p:nvPr/>
        </p:nvSpPr>
        <p:spPr>
          <a:xfrm>
            <a:off x="5657227" y="46272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76" name="object 21476"/>
          <p:cNvSpPr/>
          <p:nvPr/>
        </p:nvSpPr>
        <p:spPr>
          <a:xfrm>
            <a:off x="5657100" y="46205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77" name="object 21477"/>
          <p:cNvSpPr/>
          <p:nvPr/>
        </p:nvSpPr>
        <p:spPr>
          <a:xfrm>
            <a:off x="5656846" y="4608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78" name="object 21478"/>
          <p:cNvSpPr/>
          <p:nvPr/>
        </p:nvSpPr>
        <p:spPr>
          <a:xfrm>
            <a:off x="5656719" y="4579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79" name="object 21479"/>
          <p:cNvSpPr/>
          <p:nvPr/>
        </p:nvSpPr>
        <p:spPr>
          <a:xfrm>
            <a:off x="5656465" y="4528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80" name="object 21480"/>
          <p:cNvSpPr/>
          <p:nvPr/>
        </p:nvSpPr>
        <p:spPr>
          <a:xfrm>
            <a:off x="5656338" y="45044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81" name="object 21481"/>
          <p:cNvSpPr/>
          <p:nvPr/>
        </p:nvSpPr>
        <p:spPr>
          <a:xfrm>
            <a:off x="5656084" y="4482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82" name="object 21482"/>
          <p:cNvSpPr/>
          <p:nvPr/>
        </p:nvSpPr>
        <p:spPr>
          <a:xfrm>
            <a:off x="5655322" y="4468621"/>
            <a:ext cx="1270" cy="115570"/>
          </a:xfrm>
          <a:custGeom>
            <a:avLst/>
            <a:gdLst/>
            <a:ahLst/>
            <a:cxnLst/>
            <a:rect l="l" t="t" r="r" b="b"/>
            <a:pathLst>
              <a:path w="1270" h="115570">
                <a:moveTo>
                  <a:pt x="508" y="-4762"/>
                </a:moveTo>
                <a:lnTo>
                  <a:pt x="508" y="119951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83" name="object 21483"/>
          <p:cNvSpPr/>
          <p:nvPr/>
        </p:nvSpPr>
        <p:spPr>
          <a:xfrm>
            <a:off x="5660529" y="47760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84" name="object 21484"/>
          <p:cNvSpPr/>
          <p:nvPr/>
        </p:nvSpPr>
        <p:spPr>
          <a:xfrm>
            <a:off x="5661037" y="48803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85" name="object 21485"/>
          <p:cNvSpPr/>
          <p:nvPr/>
        </p:nvSpPr>
        <p:spPr>
          <a:xfrm>
            <a:off x="5661418" y="4907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86" name="object 21486"/>
          <p:cNvSpPr/>
          <p:nvPr/>
        </p:nvSpPr>
        <p:spPr>
          <a:xfrm>
            <a:off x="5662942" y="50248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87" name="object 21487"/>
          <p:cNvSpPr/>
          <p:nvPr/>
        </p:nvSpPr>
        <p:spPr>
          <a:xfrm>
            <a:off x="5662815" y="50220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88" name="object 21488"/>
          <p:cNvSpPr/>
          <p:nvPr/>
        </p:nvSpPr>
        <p:spPr>
          <a:xfrm>
            <a:off x="5663323" y="50102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89" name="object 21489"/>
          <p:cNvSpPr/>
          <p:nvPr/>
        </p:nvSpPr>
        <p:spPr>
          <a:xfrm>
            <a:off x="5662942" y="5006213"/>
            <a:ext cx="635" cy="15875"/>
          </a:xfrm>
          <a:custGeom>
            <a:avLst/>
            <a:gdLst/>
            <a:ahLst/>
            <a:cxnLst/>
            <a:rect l="l" t="t" r="r" b="b"/>
            <a:pathLst>
              <a:path w="635" h="15875">
                <a:moveTo>
                  <a:pt x="0" y="15875"/>
                </a:moveTo>
                <a:lnTo>
                  <a:pt x="0" y="0"/>
                </a:lnTo>
                <a:lnTo>
                  <a:pt x="508" y="0"/>
                </a:lnTo>
                <a:lnTo>
                  <a:pt x="508" y="40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90" name="object 21490"/>
          <p:cNvSpPr/>
          <p:nvPr/>
        </p:nvSpPr>
        <p:spPr>
          <a:xfrm>
            <a:off x="5663958" y="49989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91" name="object 21491"/>
          <p:cNvSpPr/>
          <p:nvPr/>
        </p:nvSpPr>
        <p:spPr>
          <a:xfrm>
            <a:off x="5663704" y="49880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92" name="object 21492"/>
          <p:cNvSpPr/>
          <p:nvPr/>
        </p:nvSpPr>
        <p:spPr>
          <a:xfrm>
            <a:off x="5663196" y="4983226"/>
            <a:ext cx="635" cy="23495"/>
          </a:xfrm>
          <a:custGeom>
            <a:avLst/>
            <a:gdLst/>
            <a:ahLst/>
            <a:cxnLst/>
            <a:rect l="l" t="t" r="r" b="b"/>
            <a:pathLst>
              <a:path w="635" h="23495">
                <a:moveTo>
                  <a:pt x="0" y="22987"/>
                </a:moveTo>
                <a:lnTo>
                  <a:pt x="0" y="0"/>
                </a:lnTo>
                <a:lnTo>
                  <a:pt x="635" y="0"/>
                </a:lnTo>
                <a:lnTo>
                  <a:pt x="635" y="48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93" name="object 21493"/>
          <p:cNvSpPr/>
          <p:nvPr/>
        </p:nvSpPr>
        <p:spPr>
          <a:xfrm>
            <a:off x="5662561" y="496950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94" name="object 21494"/>
          <p:cNvSpPr/>
          <p:nvPr/>
        </p:nvSpPr>
        <p:spPr>
          <a:xfrm>
            <a:off x="5662434" y="49481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95" name="object 21495"/>
          <p:cNvSpPr/>
          <p:nvPr/>
        </p:nvSpPr>
        <p:spPr>
          <a:xfrm>
            <a:off x="5662180" y="49447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96" name="object 21496"/>
          <p:cNvSpPr/>
          <p:nvPr/>
        </p:nvSpPr>
        <p:spPr>
          <a:xfrm>
            <a:off x="5662053" y="4934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97" name="object 21497"/>
          <p:cNvSpPr/>
          <p:nvPr/>
        </p:nvSpPr>
        <p:spPr>
          <a:xfrm>
            <a:off x="5661799" y="48848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98" name="object 21498"/>
          <p:cNvSpPr/>
          <p:nvPr/>
        </p:nvSpPr>
        <p:spPr>
          <a:xfrm>
            <a:off x="5661545" y="4868926"/>
            <a:ext cx="635" cy="38735"/>
          </a:xfrm>
          <a:custGeom>
            <a:avLst/>
            <a:gdLst/>
            <a:ahLst/>
            <a:cxnLst/>
            <a:rect l="l" t="t" r="r" b="b"/>
            <a:pathLst>
              <a:path w="635" h="38735">
                <a:moveTo>
                  <a:pt x="0" y="38226"/>
                </a:moveTo>
                <a:lnTo>
                  <a:pt x="0" y="0"/>
                </a:lnTo>
                <a:lnTo>
                  <a:pt x="508" y="0"/>
                </a:lnTo>
                <a:lnTo>
                  <a:pt x="508" y="158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99" name="object 21499"/>
          <p:cNvSpPr/>
          <p:nvPr/>
        </p:nvSpPr>
        <p:spPr>
          <a:xfrm>
            <a:off x="5661164" y="4807965"/>
            <a:ext cx="635" cy="72390"/>
          </a:xfrm>
          <a:custGeom>
            <a:avLst/>
            <a:gdLst/>
            <a:ahLst/>
            <a:cxnLst/>
            <a:rect l="l" t="t" r="r" b="b"/>
            <a:pathLst>
              <a:path w="635" h="72389">
                <a:moveTo>
                  <a:pt x="317" y="-4762"/>
                </a:moveTo>
                <a:lnTo>
                  <a:pt x="317" y="7715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00" name="object 21500"/>
          <p:cNvSpPr/>
          <p:nvPr/>
        </p:nvSpPr>
        <p:spPr>
          <a:xfrm>
            <a:off x="5660910" y="47725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01" name="object 21501"/>
          <p:cNvSpPr/>
          <p:nvPr/>
        </p:nvSpPr>
        <p:spPr>
          <a:xfrm>
            <a:off x="5660529" y="4759452"/>
            <a:ext cx="635" cy="17145"/>
          </a:xfrm>
          <a:custGeom>
            <a:avLst/>
            <a:gdLst/>
            <a:ahLst/>
            <a:cxnLst/>
            <a:rect l="l" t="t" r="r" b="b"/>
            <a:pathLst>
              <a:path w="635" h="17145">
                <a:moveTo>
                  <a:pt x="0" y="16637"/>
                </a:moveTo>
                <a:lnTo>
                  <a:pt x="0" y="0"/>
                </a:lnTo>
                <a:lnTo>
                  <a:pt x="635" y="0"/>
                </a:lnTo>
                <a:lnTo>
                  <a:pt x="635" y="130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02" name="object 21502"/>
          <p:cNvSpPr/>
          <p:nvPr/>
        </p:nvSpPr>
        <p:spPr>
          <a:xfrm>
            <a:off x="5660275" y="4740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03" name="object 21503"/>
          <p:cNvSpPr/>
          <p:nvPr/>
        </p:nvSpPr>
        <p:spPr>
          <a:xfrm>
            <a:off x="5665609" y="4910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04" name="object 21504"/>
          <p:cNvSpPr/>
          <p:nvPr/>
        </p:nvSpPr>
        <p:spPr>
          <a:xfrm>
            <a:off x="5665482" y="4900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05" name="object 21505"/>
          <p:cNvSpPr/>
          <p:nvPr/>
        </p:nvSpPr>
        <p:spPr>
          <a:xfrm>
            <a:off x="5665228" y="48507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06" name="object 21506"/>
          <p:cNvSpPr/>
          <p:nvPr/>
        </p:nvSpPr>
        <p:spPr>
          <a:xfrm>
            <a:off x="5665101" y="48201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07" name="object 21507"/>
          <p:cNvSpPr/>
          <p:nvPr/>
        </p:nvSpPr>
        <p:spPr>
          <a:xfrm>
            <a:off x="5664847" y="4791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08" name="object 21508"/>
          <p:cNvSpPr/>
          <p:nvPr/>
        </p:nvSpPr>
        <p:spPr>
          <a:xfrm>
            <a:off x="5664720" y="47814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09" name="object 21509"/>
          <p:cNvSpPr/>
          <p:nvPr/>
        </p:nvSpPr>
        <p:spPr>
          <a:xfrm>
            <a:off x="5664466" y="47692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10" name="object 21510"/>
          <p:cNvSpPr/>
          <p:nvPr/>
        </p:nvSpPr>
        <p:spPr>
          <a:xfrm>
            <a:off x="5664339" y="47331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11" name="object 21511"/>
          <p:cNvSpPr/>
          <p:nvPr/>
        </p:nvSpPr>
        <p:spPr>
          <a:xfrm>
            <a:off x="5660529" y="4688459"/>
            <a:ext cx="4445" cy="52069"/>
          </a:xfrm>
          <a:custGeom>
            <a:avLst/>
            <a:gdLst/>
            <a:ahLst/>
            <a:cxnLst/>
            <a:rect l="l" t="t" r="r" b="b"/>
            <a:pathLst>
              <a:path w="4445" h="52070">
                <a:moveTo>
                  <a:pt x="0" y="52070"/>
                </a:moveTo>
                <a:lnTo>
                  <a:pt x="0" y="0"/>
                </a:lnTo>
                <a:lnTo>
                  <a:pt x="3937" y="0"/>
                </a:lnTo>
                <a:lnTo>
                  <a:pt x="3937" y="447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12" name="object 21512"/>
          <p:cNvSpPr/>
          <p:nvPr/>
        </p:nvSpPr>
        <p:spPr>
          <a:xfrm>
            <a:off x="5660148" y="4644644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413" y="0"/>
                </a:lnTo>
                <a:lnTo>
                  <a:pt x="2413" y="438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13" name="object 21513"/>
          <p:cNvSpPr/>
          <p:nvPr/>
        </p:nvSpPr>
        <p:spPr>
          <a:xfrm>
            <a:off x="5659894" y="4633086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397" y="0"/>
                </a:lnTo>
                <a:lnTo>
                  <a:pt x="1397" y="115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14" name="object 21514"/>
          <p:cNvSpPr/>
          <p:nvPr/>
        </p:nvSpPr>
        <p:spPr>
          <a:xfrm>
            <a:off x="5671197" y="49530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15" name="object 21515"/>
          <p:cNvSpPr/>
          <p:nvPr/>
        </p:nvSpPr>
        <p:spPr>
          <a:xfrm>
            <a:off x="5670943" y="49528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16" name="object 21516"/>
          <p:cNvSpPr/>
          <p:nvPr/>
        </p:nvSpPr>
        <p:spPr>
          <a:xfrm>
            <a:off x="5670816" y="49528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17" name="object 21517"/>
          <p:cNvSpPr/>
          <p:nvPr/>
        </p:nvSpPr>
        <p:spPr>
          <a:xfrm>
            <a:off x="5670562" y="49524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18" name="object 21518"/>
          <p:cNvSpPr/>
          <p:nvPr/>
        </p:nvSpPr>
        <p:spPr>
          <a:xfrm>
            <a:off x="5670435" y="49522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19" name="object 21519"/>
          <p:cNvSpPr/>
          <p:nvPr/>
        </p:nvSpPr>
        <p:spPr>
          <a:xfrm>
            <a:off x="5670181" y="49509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20" name="object 21520"/>
          <p:cNvSpPr/>
          <p:nvPr/>
        </p:nvSpPr>
        <p:spPr>
          <a:xfrm>
            <a:off x="5670054" y="4948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21" name="object 21521"/>
          <p:cNvSpPr/>
          <p:nvPr/>
        </p:nvSpPr>
        <p:spPr>
          <a:xfrm>
            <a:off x="5669800" y="49485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22" name="object 21522"/>
          <p:cNvSpPr/>
          <p:nvPr/>
        </p:nvSpPr>
        <p:spPr>
          <a:xfrm>
            <a:off x="5669673" y="4948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23" name="object 21523"/>
          <p:cNvSpPr/>
          <p:nvPr/>
        </p:nvSpPr>
        <p:spPr>
          <a:xfrm>
            <a:off x="5669419" y="4944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24" name="object 21524"/>
          <p:cNvSpPr/>
          <p:nvPr/>
        </p:nvSpPr>
        <p:spPr>
          <a:xfrm>
            <a:off x="5669292" y="49439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25" name="object 21525"/>
          <p:cNvSpPr/>
          <p:nvPr/>
        </p:nvSpPr>
        <p:spPr>
          <a:xfrm>
            <a:off x="5669038" y="4943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26" name="object 21526"/>
          <p:cNvSpPr/>
          <p:nvPr/>
        </p:nvSpPr>
        <p:spPr>
          <a:xfrm>
            <a:off x="5668911" y="4941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27" name="object 21527"/>
          <p:cNvSpPr/>
          <p:nvPr/>
        </p:nvSpPr>
        <p:spPr>
          <a:xfrm>
            <a:off x="5668657" y="49406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28" name="object 21528"/>
          <p:cNvSpPr/>
          <p:nvPr/>
        </p:nvSpPr>
        <p:spPr>
          <a:xfrm>
            <a:off x="5668530" y="49339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29" name="object 21529"/>
          <p:cNvSpPr/>
          <p:nvPr/>
        </p:nvSpPr>
        <p:spPr>
          <a:xfrm>
            <a:off x="5672340" y="50026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30" name="object 21530"/>
          <p:cNvSpPr/>
          <p:nvPr/>
        </p:nvSpPr>
        <p:spPr>
          <a:xfrm>
            <a:off x="5672086" y="4988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31" name="object 21531"/>
          <p:cNvSpPr/>
          <p:nvPr/>
        </p:nvSpPr>
        <p:spPr>
          <a:xfrm>
            <a:off x="5671959" y="49561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32" name="object 21532"/>
          <p:cNvSpPr/>
          <p:nvPr/>
        </p:nvSpPr>
        <p:spPr>
          <a:xfrm>
            <a:off x="5671705" y="49415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33" name="object 21533"/>
          <p:cNvSpPr/>
          <p:nvPr/>
        </p:nvSpPr>
        <p:spPr>
          <a:xfrm>
            <a:off x="5671578" y="49270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34" name="object 21534"/>
          <p:cNvSpPr/>
          <p:nvPr/>
        </p:nvSpPr>
        <p:spPr>
          <a:xfrm>
            <a:off x="5668657" y="4921630"/>
            <a:ext cx="3175" cy="12700"/>
          </a:xfrm>
          <a:custGeom>
            <a:avLst/>
            <a:gdLst/>
            <a:ahLst/>
            <a:cxnLst/>
            <a:rect l="l" t="t" r="r" b="b"/>
            <a:pathLst>
              <a:path w="3175" h="12700">
                <a:moveTo>
                  <a:pt x="0" y="12319"/>
                </a:moveTo>
                <a:lnTo>
                  <a:pt x="0" y="0"/>
                </a:lnTo>
                <a:lnTo>
                  <a:pt x="3048" y="0"/>
                </a:lnTo>
                <a:lnTo>
                  <a:pt x="3048" y="54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35" name="object 21535"/>
          <p:cNvSpPr/>
          <p:nvPr/>
        </p:nvSpPr>
        <p:spPr>
          <a:xfrm>
            <a:off x="5668276" y="4850510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905" y="0"/>
                </a:lnTo>
                <a:lnTo>
                  <a:pt x="1905" y="711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36" name="object 21536"/>
          <p:cNvSpPr/>
          <p:nvPr/>
        </p:nvSpPr>
        <p:spPr>
          <a:xfrm>
            <a:off x="5668149" y="4836159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14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37" name="object 21537"/>
          <p:cNvSpPr/>
          <p:nvPr/>
        </p:nvSpPr>
        <p:spPr>
          <a:xfrm>
            <a:off x="5667895" y="480923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38" name="object 21538"/>
          <p:cNvSpPr/>
          <p:nvPr/>
        </p:nvSpPr>
        <p:spPr>
          <a:xfrm>
            <a:off x="5667768" y="47809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39" name="object 21539"/>
          <p:cNvSpPr/>
          <p:nvPr/>
        </p:nvSpPr>
        <p:spPr>
          <a:xfrm>
            <a:off x="5667514" y="47419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40" name="object 21540"/>
          <p:cNvSpPr/>
          <p:nvPr/>
        </p:nvSpPr>
        <p:spPr>
          <a:xfrm>
            <a:off x="5667387" y="47282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41" name="object 21541"/>
          <p:cNvSpPr/>
          <p:nvPr/>
        </p:nvSpPr>
        <p:spPr>
          <a:xfrm>
            <a:off x="5667133" y="47172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42" name="object 21542"/>
          <p:cNvSpPr/>
          <p:nvPr/>
        </p:nvSpPr>
        <p:spPr>
          <a:xfrm>
            <a:off x="5667006" y="46930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43" name="object 21543"/>
          <p:cNvSpPr/>
          <p:nvPr/>
        </p:nvSpPr>
        <p:spPr>
          <a:xfrm>
            <a:off x="5666752" y="46808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44" name="object 21544"/>
          <p:cNvSpPr/>
          <p:nvPr/>
        </p:nvSpPr>
        <p:spPr>
          <a:xfrm>
            <a:off x="5666625" y="46689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45" name="object 21545"/>
          <p:cNvSpPr/>
          <p:nvPr/>
        </p:nvSpPr>
        <p:spPr>
          <a:xfrm>
            <a:off x="5666371" y="46509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46" name="object 21546"/>
          <p:cNvSpPr/>
          <p:nvPr/>
        </p:nvSpPr>
        <p:spPr>
          <a:xfrm>
            <a:off x="5666244" y="4637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47" name="object 21547"/>
          <p:cNvSpPr/>
          <p:nvPr/>
        </p:nvSpPr>
        <p:spPr>
          <a:xfrm>
            <a:off x="5665990" y="46318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48" name="object 21548"/>
          <p:cNvSpPr/>
          <p:nvPr/>
        </p:nvSpPr>
        <p:spPr>
          <a:xfrm>
            <a:off x="5660656" y="4618863"/>
            <a:ext cx="5715" cy="14604"/>
          </a:xfrm>
          <a:custGeom>
            <a:avLst/>
            <a:gdLst/>
            <a:ahLst/>
            <a:cxnLst/>
            <a:rect l="l" t="t" r="r" b="b"/>
            <a:pathLst>
              <a:path w="5714" h="14604">
                <a:moveTo>
                  <a:pt x="0" y="14224"/>
                </a:moveTo>
                <a:lnTo>
                  <a:pt x="0" y="0"/>
                </a:lnTo>
                <a:lnTo>
                  <a:pt x="5588" y="0"/>
                </a:lnTo>
                <a:lnTo>
                  <a:pt x="5588" y="129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49" name="object 21549"/>
          <p:cNvSpPr/>
          <p:nvPr/>
        </p:nvSpPr>
        <p:spPr>
          <a:xfrm>
            <a:off x="5659767" y="4506595"/>
            <a:ext cx="3810" cy="112395"/>
          </a:xfrm>
          <a:custGeom>
            <a:avLst/>
            <a:gdLst/>
            <a:ahLst/>
            <a:cxnLst/>
            <a:rect l="l" t="t" r="r" b="b"/>
            <a:pathLst>
              <a:path w="3810" h="112395">
                <a:moveTo>
                  <a:pt x="0" y="100457"/>
                </a:moveTo>
                <a:lnTo>
                  <a:pt x="0" y="0"/>
                </a:lnTo>
                <a:lnTo>
                  <a:pt x="3682" y="0"/>
                </a:lnTo>
                <a:lnTo>
                  <a:pt x="3682" y="11226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50" name="object 21550"/>
          <p:cNvSpPr/>
          <p:nvPr/>
        </p:nvSpPr>
        <p:spPr>
          <a:xfrm>
            <a:off x="5659513" y="4489958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166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51" name="object 21551"/>
          <p:cNvSpPr/>
          <p:nvPr/>
        </p:nvSpPr>
        <p:spPr>
          <a:xfrm>
            <a:off x="5659386" y="444144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485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52" name="object 21552"/>
          <p:cNvSpPr/>
          <p:nvPr/>
        </p:nvSpPr>
        <p:spPr>
          <a:xfrm>
            <a:off x="5659132" y="440156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53" name="object 21553"/>
          <p:cNvSpPr/>
          <p:nvPr/>
        </p:nvSpPr>
        <p:spPr>
          <a:xfrm>
            <a:off x="5655830" y="4383151"/>
            <a:ext cx="3810" cy="85725"/>
          </a:xfrm>
          <a:custGeom>
            <a:avLst/>
            <a:gdLst/>
            <a:ahLst/>
            <a:cxnLst/>
            <a:rect l="l" t="t" r="r" b="b"/>
            <a:pathLst>
              <a:path w="3810" h="85725">
                <a:moveTo>
                  <a:pt x="0" y="85471"/>
                </a:moveTo>
                <a:lnTo>
                  <a:pt x="0" y="0"/>
                </a:lnTo>
                <a:lnTo>
                  <a:pt x="3682" y="0"/>
                </a:lnTo>
                <a:lnTo>
                  <a:pt x="3682" y="184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54" name="object 21554"/>
          <p:cNvSpPr/>
          <p:nvPr/>
        </p:nvSpPr>
        <p:spPr>
          <a:xfrm>
            <a:off x="5673102" y="4509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55" name="object 21555"/>
          <p:cNvSpPr/>
          <p:nvPr/>
        </p:nvSpPr>
        <p:spPr>
          <a:xfrm>
            <a:off x="5673483" y="44743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56" name="object 21556"/>
          <p:cNvSpPr/>
          <p:nvPr/>
        </p:nvSpPr>
        <p:spPr>
          <a:xfrm>
            <a:off x="5673102" y="4413503"/>
            <a:ext cx="635" cy="96520"/>
          </a:xfrm>
          <a:custGeom>
            <a:avLst/>
            <a:gdLst/>
            <a:ahLst/>
            <a:cxnLst/>
            <a:rect l="l" t="t" r="r" b="b"/>
            <a:pathLst>
              <a:path w="635" h="96520">
                <a:moveTo>
                  <a:pt x="190" y="-4762"/>
                </a:moveTo>
                <a:lnTo>
                  <a:pt x="190" y="10077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57" name="object 21557"/>
          <p:cNvSpPr/>
          <p:nvPr/>
        </p:nvSpPr>
        <p:spPr>
          <a:xfrm>
            <a:off x="5672848" y="43540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58" name="object 21558"/>
          <p:cNvSpPr/>
          <p:nvPr/>
        </p:nvSpPr>
        <p:spPr>
          <a:xfrm>
            <a:off x="5672721" y="4319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59" name="object 21559"/>
          <p:cNvSpPr/>
          <p:nvPr/>
        </p:nvSpPr>
        <p:spPr>
          <a:xfrm>
            <a:off x="5657735" y="4235830"/>
            <a:ext cx="15240" cy="147320"/>
          </a:xfrm>
          <a:custGeom>
            <a:avLst/>
            <a:gdLst/>
            <a:ahLst/>
            <a:cxnLst/>
            <a:rect l="l" t="t" r="r" b="b"/>
            <a:pathLst>
              <a:path w="15239" h="147320">
                <a:moveTo>
                  <a:pt x="0" y="147320"/>
                </a:moveTo>
                <a:lnTo>
                  <a:pt x="0" y="0"/>
                </a:lnTo>
                <a:lnTo>
                  <a:pt x="15113" y="0"/>
                </a:lnTo>
                <a:lnTo>
                  <a:pt x="15113" y="831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60" name="object 21560"/>
          <p:cNvSpPr/>
          <p:nvPr/>
        </p:nvSpPr>
        <p:spPr>
          <a:xfrm>
            <a:off x="5652782" y="4188840"/>
            <a:ext cx="12700" cy="149225"/>
          </a:xfrm>
          <a:custGeom>
            <a:avLst/>
            <a:gdLst/>
            <a:ahLst/>
            <a:cxnLst/>
            <a:rect l="l" t="t" r="r" b="b"/>
            <a:pathLst>
              <a:path w="12700" h="149225">
                <a:moveTo>
                  <a:pt x="0" y="148843"/>
                </a:moveTo>
                <a:lnTo>
                  <a:pt x="0" y="0"/>
                </a:lnTo>
                <a:lnTo>
                  <a:pt x="12446" y="0"/>
                </a:lnTo>
                <a:lnTo>
                  <a:pt x="12446" y="469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61" name="object 21561"/>
          <p:cNvSpPr/>
          <p:nvPr/>
        </p:nvSpPr>
        <p:spPr>
          <a:xfrm>
            <a:off x="5651893" y="4110990"/>
            <a:ext cx="7620" cy="100965"/>
          </a:xfrm>
          <a:custGeom>
            <a:avLst/>
            <a:gdLst/>
            <a:ahLst/>
            <a:cxnLst/>
            <a:rect l="l" t="t" r="r" b="b"/>
            <a:pathLst>
              <a:path w="7620" h="100964">
                <a:moveTo>
                  <a:pt x="0" y="100456"/>
                </a:moveTo>
                <a:lnTo>
                  <a:pt x="0" y="0"/>
                </a:lnTo>
                <a:lnTo>
                  <a:pt x="7112" y="0"/>
                </a:lnTo>
                <a:lnTo>
                  <a:pt x="7112" y="778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62" name="object 21562"/>
          <p:cNvSpPr/>
          <p:nvPr/>
        </p:nvSpPr>
        <p:spPr>
          <a:xfrm>
            <a:off x="5651766" y="4102353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682" y="0"/>
                </a:lnTo>
                <a:lnTo>
                  <a:pt x="3682" y="86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63" name="object 21563"/>
          <p:cNvSpPr/>
          <p:nvPr/>
        </p:nvSpPr>
        <p:spPr>
          <a:xfrm>
            <a:off x="5651131" y="4086859"/>
            <a:ext cx="2540" cy="172720"/>
          </a:xfrm>
          <a:custGeom>
            <a:avLst/>
            <a:gdLst/>
            <a:ahLst/>
            <a:cxnLst/>
            <a:rect l="l" t="t" r="r" b="b"/>
            <a:pathLst>
              <a:path w="2539" h="172720">
                <a:moveTo>
                  <a:pt x="0" y="172211"/>
                </a:moveTo>
                <a:lnTo>
                  <a:pt x="0" y="0"/>
                </a:lnTo>
                <a:lnTo>
                  <a:pt x="2413" y="0"/>
                </a:lnTo>
                <a:lnTo>
                  <a:pt x="2413" y="1549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64" name="object 21564"/>
          <p:cNvSpPr/>
          <p:nvPr/>
        </p:nvSpPr>
        <p:spPr>
          <a:xfrm>
            <a:off x="5673864" y="4224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65" name="object 21565"/>
          <p:cNvSpPr/>
          <p:nvPr/>
        </p:nvSpPr>
        <p:spPr>
          <a:xfrm>
            <a:off x="5675007" y="45425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66" name="object 21566"/>
          <p:cNvSpPr/>
          <p:nvPr/>
        </p:nvSpPr>
        <p:spPr>
          <a:xfrm>
            <a:off x="5674753" y="4449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67" name="object 21567"/>
          <p:cNvSpPr/>
          <p:nvPr/>
        </p:nvSpPr>
        <p:spPr>
          <a:xfrm>
            <a:off x="5674626" y="4341621"/>
            <a:ext cx="635" cy="107950"/>
          </a:xfrm>
          <a:custGeom>
            <a:avLst/>
            <a:gdLst/>
            <a:ahLst/>
            <a:cxnLst/>
            <a:rect l="l" t="t" r="r" b="b"/>
            <a:pathLst>
              <a:path w="635" h="107950">
                <a:moveTo>
                  <a:pt x="126" y="-4762"/>
                </a:moveTo>
                <a:lnTo>
                  <a:pt x="126" y="11271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68" name="object 21568"/>
          <p:cNvSpPr/>
          <p:nvPr/>
        </p:nvSpPr>
        <p:spPr>
          <a:xfrm>
            <a:off x="5674372" y="42697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69" name="object 21569"/>
          <p:cNvSpPr/>
          <p:nvPr/>
        </p:nvSpPr>
        <p:spPr>
          <a:xfrm>
            <a:off x="5674245" y="4195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70" name="object 21570"/>
          <p:cNvSpPr/>
          <p:nvPr/>
        </p:nvSpPr>
        <p:spPr>
          <a:xfrm>
            <a:off x="5673864" y="4081526"/>
            <a:ext cx="635" cy="143510"/>
          </a:xfrm>
          <a:custGeom>
            <a:avLst/>
            <a:gdLst/>
            <a:ahLst/>
            <a:cxnLst/>
            <a:rect l="l" t="t" r="r" b="b"/>
            <a:pathLst>
              <a:path w="635" h="143510">
                <a:moveTo>
                  <a:pt x="254" y="-4762"/>
                </a:moveTo>
                <a:lnTo>
                  <a:pt x="254" y="14776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71" name="object 21571"/>
          <p:cNvSpPr/>
          <p:nvPr/>
        </p:nvSpPr>
        <p:spPr>
          <a:xfrm>
            <a:off x="5652401" y="3976751"/>
            <a:ext cx="22225" cy="110489"/>
          </a:xfrm>
          <a:custGeom>
            <a:avLst/>
            <a:gdLst/>
            <a:ahLst/>
            <a:cxnLst/>
            <a:rect l="l" t="t" r="r" b="b"/>
            <a:pathLst>
              <a:path w="22225" h="110489">
                <a:moveTo>
                  <a:pt x="0" y="110108"/>
                </a:moveTo>
                <a:lnTo>
                  <a:pt x="0" y="0"/>
                </a:lnTo>
                <a:lnTo>
                  <a:pt x="21717" y="0"/>
                </a:lnTo>
                <a:lnTo>
                  <a:pt x="21717" y="1047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72" name="object 21572"/>
          <p:cNvSpPr/>
          <p:nvPr/>
        </p:nvSpPr>
        <p:spPr>
          <a:xfrm>
            <a:off x="5649607" y="3939540"/>
            <a:ext cx="13970" cy="157480"/>
          </a:xfrm>
          <a:custGeom>
            <a:avLst/>
            <a:gdLst/>
            <a:ahLst/>
            <a:cxnLst/>
            <a:rect l="l" t="t" r="r" b="b"/>
            <a:pathLst>
              <a:path w="13970" h="157479">
                <a:moveTo>
                  <a:pt x="0" y="156972"/>
                </a:moveTo>
                <a:lnTo>
                  <a:pt x="0" y="0"/>
                </a:lnTo>
                <a:lnTo>
                  <a:pt x="13589" y="0"/>
                </a:lnTo>
                <a:lnTo>
                  <a:pt x="13589" y="3721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73" name="object 21573"/>
          <p:cNvSpPr/>
          <p:nvPr/>
        </p:nvSpPr>
        <p:spPr>
          <a:xfrm>
            <a:off x="5675896" y="4121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74" name="object 21574"/>
          <p:cNvSpPr/>
          <p:nvPr/>
        </p:nvSpPr>
        <p:spPr>
          <a:xfrm>
            <a:off x="5675769" y="40929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75" name="object 21575"/>
          <p:cNvSpPr/>
          <p:nvPr/>
        </p:nvSpPr>
        <p:spPr>
          <a:xfrm>
            <a:off x="5675515" y="40653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76" name="object 21576"/>
          <p:cNvSpPr/>
          <p:nvPr/>
        </p:nvSpPr>
        <p:spPr>
          <a:xfrm>
            <a:off x="5677674" y="44375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77" name="object 21577"/>
          <p:cNvSpPr/>
          <p:nvPr/>
        </p:nvSpPr>
        <p:spPr>
          <a:xfrm>
            <a:off x="5677420" y="4389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78" name="object 21578"/>
          <p:cNvSpPr/>
          <p:nvPr/>
        </p:nvSpPr>
        <p:spPr>
          <a:xfrm>
            <a:off x="5677293" y="43422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79" name="object 21579"/>
          <p:cNvSpPr/>
          <p:nvPr/>
        </p:nvSpPr>
        <p:spPr>
          <a:xfrm>
            <a:off x="5677039" y="42765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80" name="object 21580"/>
          <p:cNvSpPr/>
          <p:nvPr/>
        </p:nvSpPr>
        <p:spPr>
          <a:xfrm>
            <a:off x="5678055" y="42597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81" name="object 21581"/>
          <p:cNvSpPr/>
          <p:nvPr/>
        </p:nvSpPr>
        <p:spPr>
          <a:xfrm>
            <a:off x="5677293" y="4203827"/>
            <a:ext cx="1270" cy="73025"/>
          </a:xfrm>
          <a:custGeom>
            <a:avLst/>
            <a:gdLst/>
            <a:ahLst/>
            <a:cxnLst/>
            <a:rect l="l" t="t" r="r" b="b"/>
            <a:pathLst>
              <a:path w="1270" h="73025">
                <a:moveTo>
                  <a:pt x="381" y="-4762"/>
                </a:moveTo>
                <a:lnTo>
                  <a:pt x="381" y="77533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82" name="object 21582"/>
          <p:cNvSpPr/>
          <p:nvPr/>
        </p:nvSpPr>
        <p:spPr>
          <a:xfrm>
            <a:off x="5676912" y="416229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83" name="object 21583"/>
          <p:cNvSpPr/>
          <p:nvPr/>
        </p:nvSpPr>
        <p:spPr>
          <a:xfrm>
            <a:off x="5676658" y="41450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84" name="object 21584"/>
          <p:cNvSpPr/>
          <p:nvPr/>
        </p:nvSpPr>
        <p:spPr>
          <a:xfrm>
            <a:off x="5676531" y="4105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85" name="object 21585"/>
          <p:cNvSpPr/>
          <p:nvPr/>
        </p:nvSpPr>
        <p:spPr>
          <a:xfrm>
            <a:off x="5676277" y="40559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86" name="object 21586"/>
          <p:cNvSpPr/>
          <p:nvPr/>
        </p:nvSpPr>
        <p:spPr>
          <a:xfrm>
            <a:off x="5675769" y="3982973"/>
            <a:ext cx="1270" cy="82550"/>
          </a:xfrm>
          <a:custGeom>
            <a:avLst/>
            <a:gdLst/>
            <a:ahLst/>
            <a:cxnLst/>
            <a:rect l="l" t="t" r="r" b="b"/>
            <a:pathLst>
              <a:path w="1270" h="82550">
                <a:moveTo>
                  <a:pt x="381" y="-4762"/>
                </a:moveTo>
                <a:lnTo>
                  <a:pt x="381" y="8718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87" name="object 21587"/>
          <p:cNvSpPr/>
          <p:nvPr/>
        </p:nvSpPr>
        <p:spPr>
          <a:xfrm>
            <a:off x="5679579" y="4519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88" name="object 21588"/>
          <p:cNvSpPr/>
          <p:nvPr/>
        </p:nvSpPr>
        <p:spPr>
          <a:xfrm>
            <a:off x="5679960" y="4483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89" name="object 21589"/>
          <p:cNvSpPr/>
          <p:nvPr/>
        </p:nvSpPr>
        <p:spPr>
          <a:xfrm>
            <a:off x="5679579" y="4436745"/>
            <a:ext cx="635" cy="82550"/>
          </a:xfrm>
          <a:custGeom>
            <a:avLst/>
            <a:gdLst/>
            <a:ahLst/>
            <a:cxnLst/>
            <a:rect l="l" t="t" r="r" b="b"/>
            <a:pathLst>
              <a:path w="635" h="82550">
                <a:moveTo>
                  <a:pt x="190" y="-4762"/>
                </a:moveTo>
                <a:lnTo>
                  <a:pt x="190" y="8718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90" name="object 21590"/>
          <p:cNvSpPr/>
          <p:nvPr/>
        </p:nvSpPr>
        <p:spPr>
          <a:xfrm>
            <a:off x="5684977" y="4623625"/>
            <a:ext cx="0" cy="490220"/>
          </a:xfrm>
          <a:custGeom>
            <a:avLst/>
            <a:gdLst/>
            <a:ahLst/>
            <a:cxnLst/>
            <a:rect l="l" t="t" r="r" b="b"/>
            <a:pathLst>
              <a:path h="490220">
                <a:moveTo>
                  <a:pt x="0" y="0"/>
                </a:moveTo>
                <a:lnTo>
                  <a:pt x="0" y="490092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91" name="object 21591"/>
          <p:cNvSpPr/>
          <p:nvPr/>
        </p:nvSpPr>
        <p:spPr>
          <a:xfrm>
            <a:off x="5684405" y="4983734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764"/>
                </a:moveTo>
                <a:lnTo>
                  <a:pt x="0" y="0"/>
                </a:lnTo>
                <a:lnTo>
                  <a:pt x="381" y="0"/>
                </a:lnTo>
                <a:lnTo>
                  <a:pt x="381" y="165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92" name="object 21592"/>
          <p:cNvSpPr/>
          <p:nvPr/>
        </p:nvSpPr>
        <p:spPr>
          <a:xfrm>
            <a:off x="5683262" y="4895722"/>
            <a:ext cx="635" cy="12700"/>
          </a:xfrm>
          <a:custGeom>
            <a:avLst/>
            <a:gdLst/>
            <a:ahLst/>
            <a:cxnLst/>
            <a:rect l="l" t="t" r="r" b="b"/>
            <a:pathLst>
              <a:path w="635" h="12700">
                <a:moveTo>
                  <a:pt x="0" y="12191"/>
                </a:moveTo>
                <a:lnTo>
                  <a:pt x="0" y="0"/>
                </a:lnTo>
                <a:lnTo>
                  <a:pt x="508" y="0"/>
                </a:lnTo>
                <a:lnTo>
                  <a:pt x="508" y="711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93" name="object 21593"/>
          <p:cNvSpPr/>
          <p:nvPr/>
        </p:nvSpPr>
        <p:spPr>
          <a:xfrm>
            <a:off x="5686437" y="4609020"/>
            <a:ext cx="0" cy="309880"/>
          </a:xfrm>
          <a:custGeom>
            <a:avLst/>
            <a:gdLst/>
            <a:ahLst/>
            <a:cxnLst/>
            <a:rect l="l" t="t" r="r" b="b"/>
            <a:pathLst>
              <a:path h="309879">
                <a:moveTo>
                  <a:pt x="0" y="0"/>
                </a:moveTo>
                <a:lnTo>
                  <a:pt x="0" y="309880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94" name="object 21594"/>
          <p:cNvSpPr/>
          <p:nvPr/>
        </p:nvSpPr>
        <p:spPr>
          <a:xfrm>
            <a:off x="5681357" y="4579746"/>
            <a:ext cx="4445" cy="48895"/>
          </a:xfrm>
          <a:custGeom>
            <a:avLst/>
            <a:gdLst/>
            <a:ahLst/>
            <a:cxnLst/>
            <a:rect l="l" t="t" r="r" b="b"/>
            <a:pathLst>
              <a:path w="4445" h="48895">
                <a:moveTo>
                  <a:pt x="0" y="48640"/>
                </a:moveTo>
                <a:lnTo>
                  <a:pt x="0" y="0"/>
                </a:lnTo>
                <a:lnTo>
                  <a:pt x="4191" y="0"/>
                </a:lnTo>
                <a:lnTo>
                  <a:pt x="4191" y="340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95" name="object 21595"/>
          <p:cNvSpPr/>
          <p:nvPr/>
        </p:nvSpPr>
        <p:spPr>
          <a:xfrm>
            <a:off x="5688469" y="49757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96" name="object 21596"/>
          <p:cNvSpPr/>
          <p:nvPr/>
        </p:nvSpPr>
        <p:spPr>
          <a:xfrm>
            <a:off x="5688342" y="49634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97" name="object 21597"/>
          <p:cNvSpPr/>
          <p:nvPr/>
        </p:nvSpPr>
        <p:spPr>
          <a:xfrm>
            <a:off x="5688088" y="4955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98" name="object 21598"/>
          <p:cNvSpPr/>
          <p:nvPr/>
        </p:nvSpPr>
        <p:spPr>
          <a:xfrm>
            <a:off x="5689104" y="4945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99" name="object 21599"/>
          <p:cNvSpPr/>
          <p:nvPr/>
        </p:nvSpPr>
        <p:spPr>
          <a:xfrm>
            <a:off x="5688850" y="49322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00" name="object 21600"/>
          <p:cNvSpPr/>
          <p:nvPr/>
        </p:nvSpPr>
        <p:spPr>
          <a:xfrm>
            <a:off x="5688342" y="4929504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653"/>
                </a:moveTo>
                <a:lnTo>
                  <a:pt x="0" y="0"/>
                </a:lnTo>
                <a:lnTo>
                  <a:pt x="635" y="0"/>
                </a:lnTo>
                <a:lnTo>
                  <a:pt x="635" y="279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01" name="object 21601"/>
          <p:cNvSpPr/>
          <p:nvPr/>
        </p:nvSpPr>
        <p:spPr>
          <a:xfrm>
            <a:off x="5689485" y="48954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02" name="object 21602"/>
          <p:cNvSpPr/>
          <p:nvPr/>
        </p:nvSpPr>
        <p:spPr>
          <a:xfrm>
            <a:off x="5688723" y="4874386"/>
            <a:ext cx="1270" cy="55244"/>
          </a:xfrm>
          <a:custGeom>
            <a:avLst/>
            <a:gdLst/>
            <a:ahLst/>
            <a:cxnLst/>
            <a:rect l="l" t="t" r="r" b="b"/>
            <a:pathLst>
              <a:path w="1270" h="55245">
                <a:moveTo>
                  <a:pt x="0" y="55117"/>
                </a:moveTo>
                <a:lnTo>
                  <a:pt x="0" y="0"/>
                </a:lnTo>
                <a:lnTo>
                  <a:pt x="889" y="0"/>
                </a:lnTo>
                <a:lnTo>
                  <a:pt x="889" y="210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03" name="object 21603"/>
          <p:cNvSpPr/>
          <p:nvPr/>
        </p:nvSpPr>
        <p:spPr>
          <a:xfrm>
            <a:off x="5689866" y="48682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04" name="object 21604"/>
          <p:cNvSpPr/>
          <p:nvPr/>
        </p:nvSpPr>
        <p:spPr>
          <a:xfrm>
            <a:off x="5689104" y="4815585"/>
            <a:ext cx="1270" cy="59055"/>
          </a:xfrm>
          <a:custGeom>
            <a:avLst/>
            <a:gdLst/>
            <a:ahLst/>
            <a:cxnLst/>
            <a:rect l="l" t="t" r="r" b="b"/>
            <a:pathLst>
              <a:path w="1270" h="59054">
                <a:moveTo>
                  <a:pt x="0" y="58800"/>
                </a:moveTo>
                <a:lnTo>
                  <a:pt x="0" y="0"/>
                </a:lnTo>
                <a:lnTo>
                  <a:pt x="889" y="0"/>
                </a:lnTo>
                <a:lnTo>
                  <a:pt x="889" y="527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05" name="object 21605"/>
          <p:cNvSpPr/>
          <p:nvPr/>
        </p:nvSpPr>
        <p:spPr>
          <a:xfrm>
            <a:off x="5687961" y="476986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4572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06" name="object 21606"/>
          <p:cNvSpPr/>
          <p:nvPr/>
        </p:nvSpPr>
        <p:spPr>
          <a:xfrm>
            <a:off x="5692152" y="49673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07" name="object 21607"/>
          <p:cNvSpPr/>
          <p:nvPr/>
        </p:nvSpPr>
        <p:spPr>
          <a:xfrm>
            <a:off x="5691898" y="49585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08" name="object 21608"/>
          <p:cNvSpPr/>
          <p:nvPr/>
        </p:nvSpPr>
        <p:spPr>
          <a:xfrm>
            <a:off x="5691771" y="49528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09" name="object 21609"/>
          <p:cNvSpPr/>
          <p:nvPr/>
        </p:nvSpPr>
        <p:spPr>
          <a:xfrm>
            <a:off x="5691517" y="49446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10" name="object 21610"/>
          <p:cNvSpPr/>
          <p:nvPr/>
        </p:nvSpPr>
        <p:spPr>
          <a:xfrm>
            <a:off x="5692533" y="4932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11" name="object 21611"/>
          <p:cNvSpPr/>
          <p:nvPr/>
        </p:nvSpPr>
        <p:spPr>
          <a:xfrm>
            <a:off x="5691771" y="4919979"/>
            <a:ext cx="1270" cy="24765"/>
          </a:xfrm>
          <a:custGeom>
            <a:avLst/>
            <a:gdLst/>
            <a:ahLst/>
            <a:cxnLst/>
            <a:rect l="l" t="t" r="r" b="b"/>
            <a:pathLst>
              <a:path w="1270" h="24764">
                <a:moveTo>
                  <a:pt x="0" y="24637"/>
                </a:moveTo>
                <a:lnTo>
                  <a:pt x="0" y="0"/>
                </a:lnTo>
                <a:lnTo>
                  <a:pt x="889" y="0"/>
                </a:lnTo>
                <a:lnTo>
                  <a:pt x="889" y="121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12" name="object 21612"/>
          <p:cNvSpPr/>
          <p:nvPr/>
        </p:nvSpPr>
        <p:spPr>
          <a:xfrm>
            <a:off x="5691390" y="490308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13" name="object 21613"/>
          <p:cNvSpPr/>
          <p:nvPr/>
        </p:nvSpPr>
        <p:spPr>
          <a:xfrm>
            <a:off x="5691136" y="48756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14" name="object 21614"/>
          <p:cNvSpPr/>
          <p:nvPr/>
        </p:nvSpPr>
        <p:spPr>
          <a:xfrm>
            <a:off x="5691009" y="48613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15" name="object 21615"/>
          <p:cNvSpPr/>
          <p:nvPr/>
        </p:nvSpPr>
        <p:spPr>
          <a:xfrm>
            <a:off x="5690755" y="4838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16" name="object 21616"/>
          <p:cNvSpPr/>
          <p:nvPr/>
        </p:nvSpPr>
        <p:spPr>
          <a:xfrm>
            <a:off x="5690628" y="48272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17" name="object 21617"/>
          <p:cNvSpPr/>
          <p:nvPr/>
        </p:nvSpPr>
        <p:spPr>
          <a:xfrm>
            <a:off x="5692914" y="48204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18" name="object 21618"/>
          <p:cNvSpPr/>
          <p:nvPr/>
        </p:nvSpPr>
        <p:spPr>
          <a:xfrm>
            <a:off x="5690755" y="4785233"/>
            <a:ext cx="2540" cy="42545"/>
          </a:xfrm>
          <a:custGeom>
            <a:avLst/>
            <a:gdLst/>
            <a:ahLst/>
            <a:cxnLst/>
            <a:rect l="l" t="t" r="r" b="b"/>
            <a:pathLst>
              <a:path w="2539" h="42545">
                <a:moveTo>
                  <a:pt x="0" y="42037"/>
                </a:moveTo>
                <a:lnTo>
                  <a:pt x="0" y="0"/>
                </a:lnTo>
                <a:lnTo>
                  <a:pt x="2286" y="0"/>
                </a:lnTo>
                <a:lnTo>
                  <a:pt x="2286" y="351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19" name="object 21619"/>
          <p:cNvSpPr/>
          <p:nvPr/>
        </p:nvSpPr>
        <p:spPr>
          <a:xfrm>
            <a:off x="5690374" y="477139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1384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20" name="object 21620"/>
          <p:cNvSpPr/>
          <p:nvPr/>
        </p:nvSpPr>
        <p:spPr>
          <a:xfrm>
            <a:off x="5690247" y="474383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21" name="object 21621"/>
          <p:cNvSpPr/>
          <p:nvPr/>
        </p:nvSpPr>
        <p:spPr>
          <a:xfrm>
            <a:off x="5688723" y="4740402"/>
            <a:ext cx="1905" cy="29845"/>
          </a:xfrm>
          <a:custGeom>
            <a:avLst/>
            <a:gdLst/>
            <a:ahLst/>
            <a:cxnLst/>
            <a:rect l="l" t="t" r="r" b="b"/>
            <a:pathLst>
              <a:path w="1904" h="29845">
                <a:moveTo>
                  <a:pt x="0" y="29463"/>
                </a:moveTo>
                <a:lnTo>
                  <a:pt x="0" y="0"/>
                </a:lnTo>
                <a:lnTo>
                  <a:pt x="1905" y="0"/>
                </a:lnTo>
                <a:lnTo>
                  <a:pt x="1905" y="34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22" name="object 21622"/>
          <p:cNvSpPr/>
          <p:nvPr/>
        </p:nvSpPr>
        <p:spPr>
          <a:xfrm>
            <a:off x="5687707" y="4664075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763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23" name="object 21623"/>
          <p:cNvSpPr/>
          <p:nvPr/>
        </p:nvSpPr>
        <p:spPr>
          <a:xfrm>
            <a:off x="5687580" y="462953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345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24" name="object 21624"/>
          <p:cNvSpPr/>
          <p:nvPr/>
        </p:nvSpPr>
        <p:spPr>
          <a:xfrm>
            <a:off x="5687326" y="4615815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25" name="object 21625"/>
          <p:cNvSpPr/>
          <p:nvPr/>
        </p:nvSpPr>
        <p:spPr>
          <a:xfrm>
            <a:off x="5687199" y="4580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26" name="object 21626"/>
          <p:cNvSpPr/>
          <p:nvPr/>
        </p:nvSpPr>
        <p:spPr>
          <a:xfrm>
            <a:off x="5686945" y="4559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27" name="object 21627"/>
          <p:cNvSpPr/>
          <p:nvPr/>
        </p:nvSpPr>
        <p:spPr>
          <a:xfrm>
            <a:off x="5683516" y="4549521"/>
            <a:ext cx="3810" cy="30480"/>
          </a:xfrm>
          <a:custGeom>
            <a:avLst/>
            <a:gdLst/>
            <a:ahLst/>
            <a:cxnLst/>
            <a:rect l="l" t="t" r="r" b="b"/>
            <a:pathLst>
              <a:path w="3810" h="30479">
                <a:moveTo>
                  <a:pt x="0" y="30225"/>
                </a:moveTo>
                <a:lnTo>
                  <a:pt x="0" y="0"/>
                </a:lnTo>
                <a:lnTo>
                  <a:pt x="3682" y="0"/>
                </a:lnTo>
                <a:lnTo>
                  <a:pt x="3682" y="1003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28" name="object 21628"/>
          <p:cNvSpPr/>
          <p:nvPr/>
        </p:nvSpPr>
        <p:spPr>
          <a:xfrm>
            <a:off x="5680849" y="4425569"/>
            <a:ext cx="5080" cy="124460"/>
          </a:xfrm>
          <a:custGeom>
            <a:avLst/>
            <a:gdLst/>
            <a:ahLst/>
            <a:cxnLst/>
            <a:rect l="l" t="t" r="r" b="b"/>
            <a:pathLst>
              <a:path w="5079" h="124460">
                <a:moveTo>
                  <a:pt x="0" y="100329"/>
                </a:moveTo>
                <a:lnTo>
                  <a:pt x="0" y="0"/>
                </a:lnTo>
                <a:lnTo>
                  <a:pt x="4572" y="0"/>
                </a:lnTo>
                <a:lnTo>
                  <a:pt x="4572" y="1239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29" name="object 21629"/>
          <p:cNvSpPr/>
          <p:nvPr/>
        </p:nvSpPr>
        <p:spPr>
          <a:xfrm>
            <a:off x="5680722" y="4401184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413" y="0"/>
                </a:lnTo>
                <a:lnTo>
                  <a:pt x="2413" y="243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30" name="object 21630"/>
          <p:cNvSpPr/>
          <p:nvPr/>
        </p:nvSpPr>
        <p:spPr>
          <a:xfrm>
            <a:off x="5680468" y="438467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165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31" name="object 21631"/>
          <p:cNvSpPr/>
          <p:nvPr/>
        </p:nvSpPr>
        <p:spPr>
          <a:xfrm>
            <a:off x="5680341" y="436841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32" name="object 21632"/>
          <p:cNvSpPr/>
          <p:nvPr/>
        </p:nvSpPr>
        <p:spPr>
          <a:xfrm>
            <a:off x="5679833" y="4354829"/>
            <a:ext cx="1270" cy="81915"/>
          </a:xfrm>
          <a:custGeom>
            <a:avLst/>
            <a:gdLst/>
            <a:ahLst/>
            <a:cxnLst/>
            <a:rect l="l" t="t" r="r" b="b"/>
            <a:pathLst>
              <a:path w="1270" h="81914">
                <a:moveTo>
                  <a:pt x="444" y="-4762"/>
                </a:moveTo>
                <a:lnTo>
                  <a:pt x="444" y="86677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33" name="object 21633"/>
          <p:cNvSpPr/>
          <p:nvPr/>
        </p:nvSpPr>
        <p:spPr>
          <a:xfrm>
            <a:off x="5694057" y="44998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34" name="object 21634"/>
          <p:cNvSpPr/>
          <p:nvPr/>
        </p:nvSpPr>
        <p:spPr>
          <a:xfrm>
            <a:off x="5695962" y="4817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35" name="object 21635"/>
          <p:cNvSpPr/>
          <p:nvPr/>
        </p:nvSpPr>
        <p:spPr>
          <a:xfrm>
            <a:off x="5695708" y="48037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36" name="object 21636"/>
          <p:cNvSpPr/>
          <p:nvPr/>
        </p:nvSpPr>
        <p:spPr>
          <a:xfrm>
            <a:off x="5695581" y="4749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37" name="object 21637"/>
          <p:cNvSpPr/>
          <p:nvPr/>
        </p:nvSpPr>
        <p:spPr>
          <a:xfrm>
            <a:off x="5695327" y="47415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38" name="object 21638"/>
          <p:cNvSpPr/>
          <p:nvPr/>
        </p:nvSpPr>
        <p:spPr>
          <a:xfrm>
            <a:off x="5695200" y="46800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39" name="object 21639"/>
          <p:cNvSpPr/>
          <p:nvPr/>
        </p:nvSpPr>
        <p:spPr>
          <a:xfrm>
            <a:off x="5698248" y="50138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40" name="object 21640"/>
          <p:cNvSpPr/>
          <p:nvPr/>
        </p:nvSpPr>
        <p:spPr>
          <a:xfrm>
            <a:off x="5697994" y="49975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41" name="object 21641"/>
          <p:cNvSpPr/>
          <p:nvPr/>
        </p:nvSpPr>
        <p:spPr>
          <a:xfrm>
            <a:off x="5697867" y="49761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42" name="object 21642"/>
          <p:cNvSpPr/>
          <p:nvPr/>
        </p:nvSpPr>
        <p:spPr>
          <a:xfrm>
            <a:off x="5697613" y="4948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43" name="object 21643"/>
          <p:cNvSpPr/>
          <p:nvPr/>
        </p:nvSpPr>
        <p:spPr>
          <a:xfrm>
            <a:off x="5697486" y="49372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44" name="object 21644"/>
          <p:cNvSpPr/>
          <p:nvPr/>
        </p:nvSpPr>
        <p:spPr>
          <a:xfrm>
            <a:off x="5697232" y="4898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45" name="object 21645"/>
          <p:cNvSpPr/>
          <p:nvPr/>
        </p:nvSpPr>
        <p:spPr>
          <a:xfrm>
            <a:off x="5697105" y="48399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46" name="object 21646"/>
          <p:cNvSpPr/>
          <p:nvPr/>
        </p:nvSpPr>
        <p:spPr>
          <a:xfrm>
            <a:off x="5696851" y="48149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47" name="object 21647"/>
          <p:cNvSpPr/>
          <p:nvPr/>
        </p:nvSpPr>
        <p:spPr>
          <a:xfrm>
            <a:off x="5699899" y="49768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48" name="object 21648"/>
          <p:cNvSpPr/>
          <p:nvPr/>
        </p:nvSpPr>
        <p:spPr>
          <a:xfrm>
            <a:off x="5699772" y="49657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49" name="object 21649"/>
          <p:cNvSpPr/>
          <p:nvPr/>
        </p:nvSpPr>
        <p:spPr>
          <a:xfrm>
            <a:off x="5699518" y="4952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50" name="object 21650"/>
          <p:cNvSpPr/>
          <p:nvPr/>
        </p:nvSpPr>
        <p:spPr>
          <a:xfrm>
            <a:off x="5699391" y="49519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51" name="object 21651"/>
          <p:cNvSpPr/>
          <p:nvPr/>
        </p:nvSpPr>
        <p:spPr>
          <a:xfrm>
            <a:off x="5699137" y="49427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52" name="object 21652"/>
          <p:cNvSpPr/>
          <p:nvPr/>
        </p:nvSpPr>
        <p:spPr>
          <a:xfrm>
            <a:off x="5699010" y="48939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53" name="object 21653"/>
          <p:cNvSpPr/>
          <p:nvPr/>
        </p:nvSpPr>
        <p:spPr>
          <a:xfrm>
            <a:off x="5698756" y="48755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54" name="object 21654"/>
          <p:cNvSpPr/>
          <p:nvPr/>
        </p:nvSpPr>
        <p:spPr>
          <a:xfrm>
            <a:off x="5700534" y="49231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55" name="object 21655"/>
          <p:cNvSpPr/>
          <p:nvPr/>
        </p:nvSpPr>
        <p:spPr>
          <a:xfrm>
            <a:off x="5700280" y="49135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56" name="object 21656"/>
          <p:cNvSpPr/>
          <p:nvPr/>
        </p:nvSpPr>
        <p:spPr>
          <a:xfrm>
            <a:off x="5701677" y="4990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57" name="object 21657"/>
          <p:cNvSpPr/>
          <p:nvPr/>
        </p:nvSpPr>
        <p:spPr>
          <a:xfrm>
            <a:off x="5701423" y="49801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58" name="object 21658"/>
          <p:cNvSpPr/>
          <p:nvPr/>
        </p:nvSpPr>
        <p:spPr>
          <a:xfrm>
            <a:off x="5701296" y="49584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59" name="object 21659"/>
          <p:cNvSpPr/>
          <p:nvPr/>
        </p:nvSpPr>
        <p:spPr>
          <a:xfrm>
            <a:off x="5701042" y="49549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60" name="object 21660"/>
          <p:cNvSpPr/>
          <p:nvPr/>
        </p:nvSpPr>
        <p:spPr>
          <a:xfrm>
            <a:off x="5702058" y="49392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61" name="object 21661"/>
          <p:cNvSpPr/>
          <p:nvPr/>
        </p:nvSpPr>
        <p:spPr>
          <a:xfrm>
            <a:off x="5701296" y="4924933"/>
            <a:ext cx="1270" cy="30480"/>
          </a:xfrm>
          <a:custGeom>
            <a:avLst/>
            <a:gdLst/>
            <a:ahLst/>
            <a:cxnLst/>
            <a:rect l="l" t="t" r="r" b="b"/>
            <a:pathLst>
              <a:path w="1270" h="30479">
                <a:moveTo>
                  <a:pt x="0" y="29972"/>
                </a:moveTo>
                <a:lnTo>
                  <a:pt x="0" y="0"/>
                </a:lnTo>
                <a:lnTo>
                  <a:pt x="889" y="0"/>
                </a:lnTo>
                <a:lnTo>
                  <a:pt x="889" y="143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62" name="object 21662"/>
          <p:cNvSpPr/>
          <p:nvPr/>
        </p:nvSpPr>
        <p:spPr>
          <a:xfrm>
            <a:off x="5700915" y="490575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63" name="object 21663"/>
          <p:cNvSpPr/>
          <p:nvPr/>
        </p:nvSpPr>
        <p:spPr>
          <a:xfrm>
            <a:off x="5700534" y="4900421"/>
            <a:ext cx="1270" cy="13335"/>
          </a:xfrm>
          <a:custGeom>
            <a:avLst/>
            <a:gdLst/>
            <a:ahLst/>
            <a:cxnLst/>
            <a:rect l="l" t="t" r="r" b="b"/>
            <a:pathLst>
              <a:path w="1270" h="13335">
                <a:moveTo>
                  <a:pt x="0" y="13080"/>
                </a:moveTo>
                <a:lnTo>
                  <a:pt x="0" y="0"/>
                </a:lnTo>
                <a:lnTo>
                  <a:pt x="762" y="0"/>
                </a:lnTo>
                <a:lnTo>
                  <a:pt x="762" y="533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64" name="object 21664"/>
          <p:cNvSpPr/>
          <p:nvPr/>
        </p:nvSpPr>
        <p:spPr>
          <a:xfrm>
            <a:off x="5702947" y="4917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65" name="object 21665"/>
          <p:cNvSpPr/>
          <p:nvPr/>
        </p:nvSpPr>
        <p:spPr>
          <a:xfrm>
            <a:off x="5702820" y="4907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66" name="object 21666"/>
          <p:cNvSpPr/>
          <p:nvPr/>
        </p:nvSpPr>
        <p:spPr>
          <a:xfrm>
            <a:off x="5702566" y="48868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67" name="object 21667"/>
          <p:cNvSpPr/>
          <p:nvPr/>
        </p:nvSpPr>
        <p:spPr>
          <a:xfrm>
            <a:off x="5702439" y="4867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68" name="object 21668"/>
          <p:cNvSpPr/>
          <p:nvPr/>
        </p:nvSpPr>
        <p:spPr>
          <a:xfrm>
            <a:off x="5700915" y="4861814"/>
            <a:ext cx="1905" cy="38735"/>
          </a:xfrm>
          <a:custGeom>
            <a:avLst/>
            <a:gdLst/>
            <a:ahLst/>
            <a:cxnLst/>
            <a:rect l="l" t="t" r="r" b="b"/>
            <a:pathLst>
              <a:path w="1904" h="38735">
                <a:moveTo>
                  <a:pt x="0" y="38608"/>
                </a:moveTo>
                <a:lnTo>
                  <a:pt x="0" y="0"/>
                </a:lnTo>
                <a:lnTo>
                  <a:pt x="1651" y="0"/>
                </a:lnTo>
                <a:lnTo>
                  <a:pt x="1651" y="60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69" name="object 21669"/>
          <p:cNvSpPr/>
          <p:nvPr/>
        </p:nvSpPr>
        <p:spPr>
          <a:xfrm>
            <a:off x="5699010" y="4851146"/>
            <a:ext cx="3175" cy="24765"/>
          </a:xfrm>
          <a:custGeom>
            <a:avLst/>
            <a:gdLst/>
            <a:ahLst/>
            <a:cxnLst/>
            <a:rect l="l" t="t" r="r" b="b"/>
            <a:pathLst>
              <a:path w="3175" h="24764">
                <a:moveTo>
                  <a:pt x="0" y="24384"/>
                </a:moveTo>
                <a:lnTo>
                  <a:pt x="0" y="0"/>
                </a:lnTo>
                <a:lnTo>
                  <a:pt x="2794" y="0"/>
                </a:lnTo>
                <a:lnTo>
                  <a:pt x="2794" y="106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70" name="object 21670"/>
          <p:cNvSpPr/>
          <p:nvPr/>
        </p:nvSpPr>
        <p:spPr>
          <a:xfrm>
            <a:off x="5698629" y="4746625"/>
            <a:ext cx="1905" cy="104775"/>
          </a:xfrm>
          <a:custGeom>
            <a:avLst/>
            <a:gdLst/>
            <a:ahLst/>
            <a:cxnLst/>
            <a:rect l="l" t="t" r="r" b="b"/>
            <a:pathLst>
              <a:path w="1904" h="104775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1045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71" name="object 21671"/>
          <p:cNvSpPr/>
          <p:nvPr/>
        </p:nvSpPr>
        <p:spPr>
          <a:xfrm>
            <a:off x="5697105" y="4740909"/>
            <a:ext cx="2540" cy="74295"/>
          </a:xfrm>
          <a:custGeom>
            <a:avLst/>
            <a:gdLst/>
            <a:ahLst/>
            <a:cxnLst/>
            <a:rect l="l" t="t" r="r" b="b"/>
            <a:pathLst>
              <a:path w="2539" h="74295">
                <a:moveTo>
                  <a:pt x="0" y="74040"/>
                </a:moveTo>
                <a:lnTo>
                  <a:pt x="0" y="0"/>
                </a:lnTo>
                <a:lnTo>
                  <a:pt x="2413" y="0"/>
                </a:lnTo>
                <a:lnTo>
                  <a:pt x="2413" y="57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72" name="object 21672"/>
          <p:cNvSpPr/>
          <p:nvPr/>
        </p:nvSpPr>
        <p:spPr>
          <a:xfrm>
            <a:off x="5703328" y="47302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73" name="object 21673"/>
          <p:cNvSpPr/>
          <p:nvPr/>
        </p:nvSpPr>
        <p:spPr>
          <a:xfrm>
            <a:off x="5698248" y="4690109"/>
            <a:ext cx="5715" cy="50800"/>
          </a:xfrm>
          <a:custGeom>
            <a:avLst/>
            <a:gdLst/>
            <a:ahLst/>
            <a:cxnLst/>
            <a:rect l="l" t="t" r="r" b="b"/>
            <a:pathLst>
              <a:path w="5714" h="50800">
                <a:moveTo>
                  <a:pt x="0" y="50800"/>
                </a:moveTo>
                <a:lnTo>
                  <a:pt x="0" y="0"/>
                </a:lnTo>
                <a:lnTo>
                  <a:pt x="5207" y="0"/>
                </a:lnTo>
                <a:lnTo>
                  <a:pt x="5207" y="401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74" name="object 21674"/>
          <p:cNvSpPr/>
          <p:nvPr/>
        </p:nvSpPr>
        <p:spPr>
          <a:xfrm>
            <a:off x="5696724" y="4666996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4191" y="0"/>
                </a:lnTo>
                <a:lnTo>
                  <a:pt x="4191" y="231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75" name="object 21675"/>
          <p:cNvSpPr/>
          <p:nvPr/>
        </p:nvSpPr>
        <p:spPr>
          <a:xfrm>
            <a:off x="5696470" y="4633848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3314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76" name="object 21676"/>
          <p:cNvSpPr/>
          <p:nvPr/>
        </p:nvSpPr>
        <p:spPr>
          <a:xfrm>
            <a:off x="5696343" y="461975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40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77" name="object 21677"/>
          <p:cNvSpPr/>
          <p:nvPr/>
        </p:nvSpPr>
        <p:spPr>
          <a:xfrm>
            <a:off x="5695327" y="4582921"/>
            <a:ext cx="1905" cy="97155"/>
          </a:xfrm>
          <a:custGeom>
            <a:avLst/>
            <a:gdLst/>
            <a:ahLst/>
            <a:cxnLst/>
            <a:rect l="l" t="t" r="r" b="b"/>
            <a:pathLst>
              <a:path w="1904" h="97154">
                <a:moveTo>
                  <a:pt x="0" y="97154"/>
                </a:moveTo>
                <a:lnTo>
                  <a:pt x="0" y="0"/>
                </a:lnTo>
                <a:lnTo>
                  <a:pt x="1651" y="0"/>
                </a:lnTo>
                <a:lnTo>
                  <a:pt x="1651" y="368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78" name="object 21678"/>
          <p:cNvSpPr/>
          <p:nvPr/>
        </p:nvSpPr>
        <p:spPr>
          <a:xfrm>
            <a:off x="5694946" y="450557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773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79" name="object 21679"/>
          <p:cNvSpPr/>
          <p:nvPr/>
        </p:nvSpPr>
        <p:spPr>
          <a:xfrm>
            <a:off x="5694819" y="448983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80" name="object 21680"/>
          <p:cNvSpPr/>
          <p:nvPr/>
        </p:nvSpPr>
        <p:spPr>
          <a:xfrm>
            <a:off x="5694565" y="4467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81" name="object 21681"/>
          <p:cNvSpPr/>
          <p:nvPr/>
        </p:nvSpPr>
        <p:spPr>
          <a:xfrm>
            <a:off x="5694438" y="44632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82" name="object 21682"/>
          <p:cNvSpPr/>
          <p:nvPr/>
        </p:nvSpPr>
        <p:spPr>
          <a:xfrm>
            <a:off x="5694184" y="4427346"/>
            <a:ext cx="635" cy="73025"/>
          </a:xfrm>
          <a:custGeom>
            <a:avLst/>
            <a:gdLst/>
            <a:ahLst/>
            <a:cxnLst/>
            <a:rect l="l" t="t" r="r" b="b"/>
            <a:pathLst>
              <a:path w="635" h="73025">
                <a:moveTo>
                  <a:pt x="253" y="-4762"/>
                </a:moveTo>
                <a:lnTo>
                  <a:pt x="253" y="7727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83" name="object 21683"/>
          <p:cNvSpPr/>
          <p:nvPr/>
        </p:nvSpPr>
        <p:spPr>
          <a:xfrm>
            <a:off x="5693803" y="43779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84" name="object 21684"/>
          <p:cNvSpPr/>
          <p:nvPr/>
        </p:nvSpPr>
        <p:spPr>
          <a:xfrm>
            <a:off x="5693676" y="43746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85" name="object 21685"/>
          <p:cNvSpPr/>
          <p:nvPr/>
        </p:nvSpPr>
        <p:spPr>
          <a:xfrm>
            <a:off x="5693422" y="43557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86" name="object 21686"/>
          <p:cNvSpPr/>
          <p:nvPr/>
        </p:nvSpPr>
        <p:spPr>
          <a:xfrm>
            <a:off x="5693295" y="43096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87" name="object 21687"/>
          <p:cNvSpPr/>
          <p:nvPr/>
        </p:nvSpPr>
        <p:spPr>
          <a:xfrm>
            <a:off x="5680341" y="4289171"/>
            <a:ext cx="13335" cy="66040"/>
          </a:xfrm>
          <a:custGeom>
            <a:avLst/>
            <a:gdLst/>
            <a:ahLst/>
            <a:cxnLst/>
            <a:rect l="l" t="t" r="r" b="b"/>
            <a:pathLst>
              <a:path w="13335" h="66039">
                <a:moveTo>
                  <a:pt x="0" y="65659"/>
                </a:moveTo>
                <a:lnTo>
                  <a:pt x="0" y="0"/>
                </a:lnTo>
                <a:lnTo>
                  <a:pt x="13081" y="0"/>
                </a:lnTo>
                <a:lnTo>
                  <a:pt x="13081" y="204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88" name="object 21688"/>
          <p:cNvSpPr/>
          <p:nvPr/>
        </p:nvSpPr>
        <p:spPr>
          <a:xfrm>
            <a:off x="5679325" y="4256404"/>
            <a:ext cx="7620" cy="100965"/>
          </a:xfrm>
          <a:custGeom>
            <a:avLst/>
            <a:gdLst/>
            <a:ahLst/>
            <a:cxnLst/>
            <a:rect l="l" t="t" r="r" b="b"/>
            <a:pathLst>
              <a:path w="7620" h="100964">
                <a:moveTo>
                  <a:pt x="0" y="100457"/>
                </a:moveTo>
                <a:lnTo>
                  <a:pt x="0" y="0"/>
                </a:lnTo>
                <a:lnTo>
                  <a:pt x="7620" y="0"/>
                </a:lnTo>
                <a:lnTo>
                  <a:pt x="7620" y="327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89" name="object 21689"/>
          <p:cNvSpPr/>
          <p:nvPr/>
        </p:nvSpPr>
        <p:spPr>
          <a:xfrm>
            <a:off x="5679198" y="4164710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3937" y="0"/>
                </a:lnTo>
                <a:lnTo>
                  <a:pt x="3937" y="916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90" name="object 21690"/>
          <p:cNvSpPr/>
          <p:nvPr/>
        </p:nvSpPr>
        <p:spPr>
          <a:xfrm>
            <a:off x="5704725" y="45942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91" name="object 21691"/>
          <p:cNvSpPr/>
          <p:nvPr/>
        </p:nvSpPr>
        <p:spPr>
          <a:xfrm>
            <a:off x="5705233" y="45867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92" name="object 21692"/>
          <p:cNvSpPr/>
          <p:nvPr/>
        </p:nvSpPr>
        <p:spPr>
          <a:xfrm>
            <a:off x="5705106" y="45813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93" name="object 21693"/>
          <p:cNvSpPr/>
          <p:nvPr/>
        </p:nvSpPr>
        <p:spPr>
          <a:xfrm>
            <a:off x="5704852" y="4573904"/>
            <a:ext cx="635" cy="20320"/>
          </a:xfrm>
          <a:custGeom>
            <a:avLst/>
            <a:gdLst/>
            <a:ahLst/>
            <a:cxnLst/>
            <a:rect l="l" t="t" r="r" b="b"/>
            <a:pathLst>
              <a:path w="635" h="20320">
                <a:moveTo>
                  <a:pt x="0" y="20320"/>
                </a:moveTo>
                <a:lnTo>
                  <a:pt x="0" y="0"/>
                </a:lnTo>
                <a:lnTo>
                  <a:pt x="381" y="0"/>
                </a:lnTo>
                <a:lnTo>
                  <a:pt x="381" y="749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94" name="object 21694"/>
          <p:cNvSpPr/>
          <p:nvPr/>
        </p:nvSpPr>
        <p:spPr>
          <a:xfrm>
            <a:off x="5704471" y="45438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95" name="object 21695"/>
          <p:cNvSpPr/>
          <p:nvPr/>
        </p:nvSpPr>
        <p:spPr>
          <a:xfrm>
            <a:off x="5704344" y="45215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96" name="object 21696"/>
          <p:cNvSpPr/>
          <p:nvPr/>
        </p:nvSpPr>
        <p:spPr>
          <a:xfrm>
            <a:off x="5704090" y="4406900"/>
            <a:ext cx="635" cy="114935"/>
          </a:xfrm>
          <a:custGeom>
            <a:avLst/>
            <a:gdLst/>
            <a:ahLst/>
            <a:cxnLst/>
            <a:rect l="l" t="t" r="r" b="b"/>
            <a:pathLst>
              <a:path w="635" h="114935">
                <a:moveTo>
                  <a:pt x="254" y="-4762"/>
                </a:moveTo>
                <a:lnTo>
                  <a:pt x="254" y="11944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97" name="object 21697"/>
          <p:cNvSpPr/>
          <p:nvPr/>
        </p:nvSpPr>
        <p:spPr>
          <a:xfrm>
            <a:off x="5706630" y="46586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98" name="object 21698"/>
          <p:cNvSpPr/>
          <p:nvPr/>
        </p:nvSpPr>
        <p:spPr>
          <a:xfrm>
            <a:off x="5708916" y="48050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99" name="object 21699"/>
          <p:cNvSpPr/>
          <p:nvPr/>
        </p:nvSpPr>
        <p:spPr>
          <a:xfrm>
            <a:off x="5708662" y="48022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00" name="object 21700"/>
          <p:cNvSpPr/>
          <p:nvPr/>
        </p:nvSpPr>
        <p:spPr>
          <a:xfrm>
            <a:off x="5708535" y="4783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01" name="object 21701"/>
          <p:cNvSpPr/>
          <p:nvPr/>
        </p:nvSpPr>
        <p:spPr>
          <a:xfrm>
            <a:off x="5708281" y="47804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02" name="object 21702"/>
          <p:cNvSpPr/>
          <p:nvPr/>
        </p:nvSpPr>
        <p:spPr>
          <a:xfrm>
            <a:off x="5708154" y="4768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03" name="object 21703"/>
          <p:cNvSpPr/>
          <p:nvPr/>
        </p:nvSpPr>
        <p:spPr>
          <a:xfrm>
            <a:off x="5707900" y="47485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04" name="object 21704"/>
          <p:cNvSpPr/>
          <p:nvPr/>
        </p:nvSpPr>
        <p:spPr>
          <a:xfrm>
            <a:off x="5707773" y="47359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05" name="object 21705"/>
          <p:cNvSpPr/>
          <p:nvPr/>
        </p:nvSpPr>
        <p:spPr>
          <a:xfrm>
            <a:off x="5707519" y="4734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06" name="object 21706"/>
          <p:cNvSpPr/>
          <p:nvPr/>
        </p:nvSpPr>
        <p:spPr>
          <a:xfrm>
            <a:off x="5707392" y="47157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07" name="object 21707"/>
          <p:cNvSpPr/>
          <p:nvPr/>
        </p:nvSpPr>
        <p:spPr>
          <a:xfrm>
            <a:off x="5707138" y="46869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08" name="object 21708"/>
          <p:cNvSpPr/>
          <p:nvPr/>
        </p:nvSpPr>
        <p:spPr>
          <a:xfrm>
            <a:off x="5707011" y="46508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09" name="object 21709"/>
          <p:cNvSpPr/>
          <p:nvPr/>
        </p:nvSpPr>
        <p:spPr>
          <a:xfrm>
            <a:off x="5706757" y="4641088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0" y="17525"/>
                </a:moveTo>
                <a:lnTo>
                  <a:pt x="0" y="0"/>
                </a:lnTo>
                <a:lnTo>
                  <a:pt x="381" y="0"/>
                </a:lnTo>
                <a:lnTo>
                  <a:pt x="381" y="97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10" name="object 21710"/>
          <p:cNvSpPr/>
          <p:nvPr/>
        </p:nvSpPr>
        <p:spPr>
          <a:xfrm>
            <a:off x="5706376" y="4609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11" name="object 21711"/>
          <p:cNvSpPr/>
          <p:nvPr/>
        </p:nvSpPr>
        <p:spPr>
          <a:xfrm>
            <a:off x="5706249" y="45667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12" name="object 21712"/>
          <p:cNvSpPr/>
          <p:nvPr/>
        </p:nvSpPr>
        <p:spPr>
          <a:xfrm>
            <a:off x="5712218" y="49639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13" name="object 21713"/>
          <p:cNvSpPr/>
          <p:nvPr/>
        </p:nvSpPr>
        <p:spPr>
          <a:xfrm>
            <a:off x="5711964" y="4962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14" name="object 21714"/>
          <p:cNvSpPr/>
          <p:nvPr/>
        </p:nvSpPr>
        <p:spPr>
          <a:xfrm>
            <a:off x="5711837" y="49514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15" name="object 21715"/>
          <p:cNvSpPr/>
          <p:nvPr/>
        </p:nvSpPr>
        <p:spPr>
          <a:xfrm>
            <a:off x="5711583" y="49349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16" name="object 21716"/>
          <p:cNvSpPr/>
          <p:nvPr/>
        </p:nvSpPr>
        <p:spPr>
          <a:xfrm>
            <a:off x="5711329" y="49303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17" name="object 21717"/>
          <p:cNvSpPr/>
          <p:nvPr/>
        </p:nvSpPr>
        <p:spPr>
          <a:xfrm>
            <a:off x="5711202" y="49216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18" name="object 21718"/>
          <p:cNvSpPr/>
          <p:nvPr/>
        </p:nvSpPr>
        <p:spPr>
          <a:xfrm>
            <a:off x="5710948" y="49154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19" name="object 21719"/>
          <p:cNvSpPr/>
          <p:nvPr/>
        </p:nvSpPr>
        <p:spPr>
          <a:xfrm>
            <a:off x="5713869" y="49585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20" name="object 21720"/>
          <p:cNvSpPr/>
          <p:nvPr/>
        </p:nvSpPr>
        <p:spPr>
          <a:xfrm>
            <a:off x="5713742" y="49507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21" name="object 21721"/>
          <p:cNvSpPr/>
          <p:nvPr/>
        </p:nvSpPr>
        <p:spPr>
          <a:xfrm>
            <a:off x="5713488" y="49418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22" name="object 21722"/>
          <p:cNvSpPr/>
          <p:nvPr/>
        </p:nvSpPr>
        <p:spPr>
          <a:xfrm>
            <a:off x="5713361" y="49141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23" name="object 21723"/>
          <p:cNvSpPr/>
          <p:nvPr/>
        </p:nvSpPr>
        <p:spPr>
          <a:xfrm>
            <a:off x="5713107" y="49102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24" name="object 21724"/>
          <p:cNvSpPr/>
          <p:nvPr/>
        </p:nvSpPr>
        <p:spPr>
          <a:xfrm>
            <a:off x="5712980" y="4897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25" name="object 21725"/>
          <p:cNvSpPr/>
          <p:nvPr/>
        </p:nvSpPr>
        <p:spPr>
          <a:xfrm>
            <a:off x="5712726" y="48902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26" name="object 21726"/>
          <p:cNvSpPr/>
          <p:nvPr/>
        </p:nvSpPr>
        <p:spPr>
          <a:xfrm>
            <a:off x="5712599" y="4888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27" name="object 21727"/>
          <p:cNvSpPr/>
          <p:nvPr/>
        </p:nvSpPr>
        <p:spPr>
          <a:xfrm>
            <a:off x="5711202" y="4880609"/>
            <a:ext cx="1905" cy="34925"/>
          </a:xfrm>
          <a:custGeom>
            <a:avLst/>
            <a:gdLst/>
            <a:ahLst/>
            <a:cxnLst/>
            <a:rect l="l" t="t" r="r" b="b"/>
            <a:pathLst>
              <a:path w="1904" h="34925">
                <a:moveTo>
                  <a:pt x="0" y="34798"/>
                </a:moveTo>
                <a:lnTo>
                  <a:pt x="0" y="0"/>
                </a:lnTo>
                <a:lnTo>
                  <a:pt x="1524" y="0"/>
                </a:lnTo>
                <a:lnTo>
                  <a:pt x="1524" y="78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28" name="object 21728"/>
          <p:cNvSpPr/>
          <p:nvPr/>
        </p:nvSpPr>
        <p:spPr>
          <a:xfrm>
            <a:off x="5710821" y="483831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422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29" name="object 21729"/>
          <p:cNvSpPr/>
          <p:nvPr/>
        </p:nvSpPr>
        <p:spPr>
          <a:xfrm>
            <a:off x="5714504" y="48601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30" name="object 21730"/>
          <p:cNvSpPr/>
          <p:nvPr/>
        </p:nvSpPr>
        <p:spPr>
          <a:xfrm>
            <a:off x="5714250" y="48378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31" name="object 21731"/>
          <p:cNvSpPr/>
          <p:nvPr/>
        </p:nvSpPr>
        <p:spPr>
          <a:xfrm>
            <a:off x="5711329" y="4803521"/>
            <a:ext cx="3175" cy="34925"/>
          </a:xfrm>
          <a:custGeom>
            <a:avLst/>
            <a:gdLst/>
            <a:ahLst/>
            <a:cxnLst/>
            <a:rect l="l" t="t" r="r" b="b"/>
            <a:pathLst>
              <a:path w="3175" h="34925">
                <a:moveTo>
                  <a:pt x="0" y="34798"/>
                </a:moveTo>
                <a:lnTo>
                  <a:pt x="0" y="0"/>
                </a:lnTo>
                <a:lnTo>
                  <a:pt x="3048" y="0"/>
                </a:lnTo>
                <a:lnTo>
                  <a:pt x="3048" y="342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32" name="object 21732"/>
          <p:cNvSpPr/>
          <p:nvPr/>
        </p:nvSpPr>
        <p:spPr>
          <a:xfrm>
            <a:off x="5710567" y="4774819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2870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33" name="object 21733"/>
          <p:cNvSpPr/>
          <p:nvPr/>
        </p:nvSpPr>
        <p:spPr>
          <a:xfrm>
            <a:off x="5710440" y="4762372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270" y="0"/>
                </a:lnTo>
                <a:lnTo>
                  <a:pt x="1270" y="124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34" name="object 21734"/>
          <p:cNvSpPr/>
          <p:nvPr/>
        </p:nvSpPr>
        <p:spPr>
          <a:xfrm>
            <a:off x="5710186" y="475475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35" name="object 21735"/>
          <p:cNvSpPr/>
          <p:nvPr/>
        </p:nvSpPr>
        <p:spPr>
          <a:xfrm>
            <a:off x="5710059" y="47467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36" name="object 21736"/>
          <p:cNvSpPr/>
          <p:nvPr/>
        </p:nvSpPr>
        <p:spPr>
          <a:xfrm>
            <a:off x="5709805" y="47236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37" name="object 21737"/>
          <p:cNvSpPr/>
          <p:nvPr/>
        </p:nvSpPr>
        <p:spPr>
          <a:xfrm>
            <a:off x="5715012" y="4769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38" name="object 21738"/>
          <p:cNvSpPr/>
          <p:nvPr/>
        </p:nvSpPr>
        <p:spPr>
          <a:xfrm>
            <a:off x="5714885" y="4713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39" name="object 21739"/>
          <p:cNvSpPr/>
          <p:nvPr/>
        </p:nvSpPr>
        <p:spPr>
          <a:xfrm>
            <a:off x="5710059" y="4698746"/>
            <a:ext cx="5080" cy="25400"/>
          </a:xfrm>
          <a:custGeom>
            <a:avLst/>
            <a:gdLst/>
            <a:ahLst/>
            <a:cxnLst/>
            <a:rect l="l" t="t" r="r" b="b"/>
            <a:pathLst>
              <a:path w="5079" h="25400">
                <a:moveTo>
                  <a:pt x="0" y="24891"/>
                </a:moveTo>
                <a:lnTo>
                  <a:pt x="0" y="0"/>
                </a:lnTo>
                <a:lnTo>
                  <a:pt x="4953" y="0"/>
                </a:lnTo>
                <a:lnTo>
                  <a:pt x="4953" y="147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40" name="object 21740"/>
          <p:cNvSpPr/>
          <p:nvPr/>
        </p:nvSpPr>
        <p:spPr>
          <a:xfrm>
            <a:off x="5709678" y="4651247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921" y="0"/>
                </a:lnTo>
                <a:lnTo>
                  <a:pt x="2921" y="474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41" name="object 21741"/>
          <p:cNvSpPr/>
          <p:nvPr/>
        </p:nvSpPr>
        <p:spPr>
          <a:xfrm>
            <a:off x="5709424" y="463143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198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42" name="object 21742"/>
          <p:cNvSpPr/>
          <p:nvPr/>
        </p:nvSpPr>
        <p:spPr>
          <a:xfrm>
            <a:off x="5709297" y="454177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43" name="object 21743"/>
          <p:cNvSpPr/>
          <p:nvPr/>
        </p:nvSpPr>
        <p:spPr>
          <a:xfrm>
            <a:off x="5706503" y="4509770"/>
            <a:ext cx="3810" cy="57150"/>
          </a:xfrm>
          <a:custGeom>
            <a:avLst/>
            <a:gdLst/>
            <a:ahLst/>
            <a:cxnLst/>
            <a:rect l="l" t="t" r="r" b="b"/>
            <a:pathLst>
              <a:path w="3810" h="57150">
                <a:moveTo>
                  <a:pt x="0" y="57023"/>
                </a:moveTo>
                <a:lnTo>
                  <a:pt x="0" y="0"/>
                </a:lnTo>
                <a:lnTo>
                  <a:pt x="3302" y="0"/>
                </a:lnTo>
                <a:lnTo>
                  <a:pt x="3302" y="320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44" name="object 21744"/>
          <p:cNvSpPr/>
          <p:nvPr/>
        </p:nvSpPr>
        <p:spPr>
          <a:xfrm>
            <a:off x="5705995" y="4466209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435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45" name="object 21745"/>
          <p:cNvSpPr/>
          <p:nvPr/>
        </p:nvSpPr>
        <p:spPr>
          <a:xfrm>
            <a:off x="5705868" y="445287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33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46" name="object 21746"/>
          <p:cNvSpPr/>
          <p:nvPr/>
        </p:nvSpPr>
        <p:spPr>
          <a:xfrm>
            <a:off x="5705614" y="437476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47" name="object 21747"/>
          <p:cNvSpPr/>
          <p:nvPr/>
        </p:nvSpPr>
        <p:spPr>
          <a:xfrm>
            <a:off x="5704344" y="4352544"/>
            <a:ext cx="1905" cy="54610"/>
          </a:xfrm>
          <a:custGeom>
            <a:avLst/>
            <a:gdLst/>
            <a:ahLst/>
            <a:cxnLst/>
            <a:rect l="l" t="t" r="r" b="b"/>
            <a:pathLst>
              <a:path w="1904" h="54610">
                <a:moveTo>
                  <a:pt x="0" y="54355"/>
                </a:moveTo>
                <a:lnTo>
                  <a:pt x="0" y="0"/>
                </a:lnTo>
                <a:lnTo>
                  <a:pt x="1778" y="0"/>
                </a:lnTo>
                <a:lnTo>
                  <a:pt x="1778" y="222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48" name="object 21748"/>
          <p:cNvSpPr/>
          <p:nvPr/>
        </p:nvSpPr>
        <p:spPr>
          <a:xfrm>
            <a:off x="5703963" y="427824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742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49" name="object 21749"/>
          <p:cNvSpPr/>
          <p:nvPr/>
        </p:nvSpPr>
        <p:spPr>
          <a:xfrm>
            <a:off x="5703709" y="419252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50" name="object 21750"/>
          <p:cNvSpPr/>
          <p:nvPr/>
        </p:nvSpPr>
        <p:spPr>
          <a:xfrm>
            <a:off x="5715774" y="44429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51" name="object 21751"/>
          <p:cNvSpPr/>
          <p:nvPr/>
        </p:nvSpPr>
        <p:spPr>
          <a:xfrm>
            <a:off x="5715647" y="43743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52" name="object 21752"/>
          <p:cNvSpPr/>
          <p:nvPr/>
        </p:nvSpPr>
        <p:spPr>
          <a:xfrm>
            <a:off x="5715393" y="4188205"/>
            <a:ext cx="635" cy="186690"/>
          </a:xfrm>
          <a:custGeom>
            <a:avLst/>
            <a:gdLst/>
            <a:ahLst/>
            <a:cxnLst/>
            <a:rect l="l" t="t" r="r" b="b"/>
            <a:pathLst>
              <a:path w="635" h="186689">
                <a:moveTo>
                  <a:pt x="190" y="-4762"/>
                </a:moveTo>
                <a:lnTo>
                  <a:pt x="190" y="19094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53" name="object 21753"/>
          <p:cNvSpPr/>
          <p:nvPr/>
        </p:nvSpPr>
        <p:spPr>
          <a:xfrm>
            <a:off x="5704217" y="4128134"/>
            <a:ext cx="11430" cy="64769"/>
          </a:xfrm>
          <a:custGeom>
            <a:avLst/>
            <a:gdLst/>
            <a:ahLst/>
            <a:cxnLst/>
            <a:rect l="l" t="t" r="r" b="b"/>
            <a:pathLst>
              <a:path w="11429" h="64770">
                <a:moveTo>
                  <a:pt x="0" y="64389"/>
                </a:moveTo>
                <a:lnTo>
                  <a:pt x="0" y="0"/>
                </a:lnTo>
                <a:lnTo>
                  <a:pt x="11303" y="0"/>
                </a:lnTo>
                <a:lnTo>
                  <a:pt x="11303" y="6007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54" name="object 21754"/>
          <p:cNvSpPr/>
          <p:nvPr/>
        </p:nvSpPr>
        <p:spPr>
          <a:xfrm>
            <a:off x="5681103" y="4104259"/>
            <a:ext cx="29209" cy="60960"/>
          </a:xfrm>
          <a:custGeom>
            <a:avLst/>
            <a:gdLst/>
            <a:ahLst/>
            <a:cxnLst/>
            <a:rect l="l" t="t" r="r" b="b"/>
            <a:pathLst>
              <a:path w="29210" h="60960">
                <a:moveTo>
                  <a:pt x="0" y="60451"/>
                </a:moveTo>
                <a:lnTo>
                  <a:pt x="0" y="0"/>
                </a:lnTo>
                <a:lnTo>
                  <a:pt x="28829" y="0"/>
                </a:lnTo>
                <a:lnTo>
                  <a:pt x="28829" y="238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55" name="object 21755"/>
          <p:cNvSpPr/>
          <p:nvPr/>
        </p:nvSpPr>
        <p:spPr>
          <a:xfrm>
            <a:off x="5678944" y="3999357"/>
            <a:ext cx="16510" cy="105410"/>
          </a:xfrm>
          <a:custGeom>
            <a:avLst/>
            <a:gdLst/>
            <a:ahLst/>
            <a:cxnLst/>
            <a:rect l="l" t="t" r="r" b="b"/>
            <a:pathLst>
              <a:path w="16510" h="105410">
                <a:moveTo>
                  <a:pt x="0" y="100456"/>
                </a:moveTo>
                <a:lnTo>
                  <a:pt x="0" y="0"/>
                </a:lnTo>
                <a:lnTo>
                  <a:pt x="16510" y="0"/>
                </a:lnTo>
                <a:lnTo>
                  <a:pt x="16510" y="1049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56" name="object 21756"/>
          <p:cNvSpPr/>
          <p:nvPr/>
        </p:nvSpPr>
        <p:spPr>
          <a:xfrm>
            <a:off x="5678817" y="3982846"/>
            <a:ext cx="8890" cy="100965"/>
          </a:xfrm>
          <a:custGeom>
            <a:avLst/>
            <a:gdLst/>
            <a:ahLst/>
            <a:cxnLst/>
            <a:rect l="l" t="t" r="r" b="b"/>
            <a:pathLst>
              <a:path w="8889" h="100964">
                <a:moveTo>
                  <a:pt x="0" y="100456"/>
                </a:moveTo>
                <a:lnTo>
                  <a:pt x="0" y="0"/>
                </a:lnTo>
                <a:lnTo>
                  <a:pt x="8382" y="0"/>
                </a:lnTo>
                <a:lnTo>
                  <a:pt x="8382" y="1650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57" name="object 21757"/>
          <p:cNvSpPr/>
          <p:nvPr/>
        </p:nvSpPr>
        <p:spPr>
          <a:xfrm>
            <a:off x="5678563" y="3978275"/>
            <a:ext cx="4445" cy="100330"/>
          </a:xfrm>
          <a:custGeom>
            <a:avLst/>
            <a:gdLst/>
            <a:ahLst/>
            <a:cxnLst/>
            <a:rect l="l" t="t" r="r" b="b"/>
            <a:pathLst>
              <a:path w="4445" h="100329">
                <a:moveTo>
                  <a:pt x="0" y="100329"/>
                </a:moveTo>
                <a:lnTo>
                  <a:pt x="0" y="0"/>
                </a:lnTo>
                <a:lnTo>
                  <a:pt x="4445" y="0"/>
                </a:lnTo>
                <a:lnTo>
                  <a:pt x="4445" y="457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58" name="object 21758"/>
          <p:cNvSpPr/>
          <p:nvPr/>
        </p:nvSpPr>
        <p:spPr>
          <a:xfrm>
            <a:off x="5678436" y="3939794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6"/>
                </a:moveTo>
                <a:lnTo>
                  <a:pt x="0" y="0"/>
                </a:lnTo>
                <a:lnTo>
                  <a:pt x="2413" y="0"/>
                </a:lnTo>
                <a:lnTo>
                  <a:pt x="2413" y="384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59" name="object 21759"/>
          <p:cNvSpPr/>
          <p:nvPr/>
        </p:nvSpPr>
        <p:spPr>
          <a:xfrm>
            <a:off x="5676150" y="3915283"/>
            <a:ext cx="3810" cy="67945"/>
          </a:xfrm>
          <a:custGeom>
            <a:avLst/>
            <a:gdLst/>
            <a:ahLst/>
            <a:cxnLst/>
            <a:rect l="l" t="t" r="r" b="b"/>
            <a:pathLst>
              <a:path w="3810" h="67945">
                <a:moveTo>
                  <a:pt x="0" y="67691"/>
                </a:moveTo>
                <a:lnTo>
                  <a:pt x="0" y="0"/>
                </a:lnTo>
                <a:lnTo>
                  <a:pt x="3429" y="0"/>
                </a:lnTo>
                <a:lnTo>
                  <a:pt x="3429" y="2451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60" name="object 21760"/>
          <p:cNvSpPr/>
          <p:nvPr/>
        </p:nvSpPr>
        <p:spPr>
          <a:xfrm>
            <a:off x="5675388" y="3899789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6"/>
                </a:moveTo>
                <a:lnTo>
                  <a:pt x="0" y="0"/>
                </a:lnTo>
                <a:lnTo>
                  <a:pt x="2413" y="0"/>
                </a:lnTo>
                <a:lnTo>
                  <a:pt x="2413" y="154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61" name="object 21761"/>
          <p:cNvSpPr/>
          <p:nvPr/>
        </p:nvSpPr>
        <p:spPr>
          <a:xfrm>
            <a:off x="5656465" y="3826002"/>
            <a:ext cx="20320" cy="113664"/>
          </a:xfrm>
          <a:custGeom>
            <a:avLst/>
            <a:gdLst/>
            <a:ahLst/>
            <a:cxnLst/>
            <a:rect l="l" t="t" r="r" b="b"/>
            <a:pathLst>
              <a:path w="20320" h="113664">
                <a:moveTo>
                  <a:pt x="0" y="113538"/>
                </a:moveTo>
                <a:lnTo>
                  <a:pt x="0" y="0"/>
                </a:lnTo>
                <a:lnTo>
                  <a:pt x="20193" y="0"/>
                </a:lnTo>
                <a:lnTo>
                  <a:pt x="20193" y="737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62" name="object 21762"/>
          <p:cNvSpPr/>
          <p:nvPr/>
        </p:nvSpPr>
        <p:spPr>
          <a:xfrm>
            <a:off x="5648464" y="3768852"/>
            <a:ext cx="18415" cy="190500"/>
          </a:xfrm>
          <a:custGeom>
            <a:avLst/>
            <a:gdLst/>
            <a:ahLst/>
            <a:cxnLst/>
            <a:rect l="l" t="t" r="r" b="b"/>
            <a:pathLst>
              <a:path w="18414" h="190500">
                <a:moveTo>
                  <a:pt x="0" y="190500"/>
                </a:moveTo>
                <a:lnTo>
                  <a:pt x="0" y="0"/>
                </a:lnTo>
                <a:lnTo>
                  <a:pt x="18034" y="0"/>
                </a:lnTo>
                <a:lnTo>
                  <a:pt x="18034" y="571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63" name="object 21763"/>
          <p:cNvSpPr/>
          <p:nvPr/>
        </p:nvSpPr>
        <p:spPr>
          <a:xfrm>
            <a:off x="5716155" y="43191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64" name="object 21764"/>
          <p:cNvSpPr/>
          <p:nvPr/>
        </p:nvSpPr>
        <p:spPr>
          <a:xfrm>
            <a:off x="5716536" y="42743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65" name="object 21765"/>
          <p:cNvSpPr/>
          <p:nvPr/>
        </p:nvSpPr>
        <p:spPr>
          <a:xfrm>
            <a:off x="5716917" y="43385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66" name="object 21766"/>
          <p:cNvSpPr/>
          <p:nvPr/>
        </p:nvSpPr>
        <p:spPr>
          <a:xfrm>
            <a:off x="5717298" y="42993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67" name="object 21767"/>
          <p:cNvSpPr/>
          <p:nvPr/>
        </p:nvSpPr>
        <p:spPr>
          <a:xfrm>
            <a:off x="5717044" y="4265421"/>
            <a:ext cx="635" cy="73660"/>
          </a:xfrm>
          <a:custGeom>
            <a:avLst/>
            <a:gdLst/>
            <a:ahLst/>
            <a:cxnLst/>
            <a:rect l="l" t="t" r="r" b="b"/>
            <a:pathLst>
              <a:path w="635" h="73660">
                <a:moveTo>
                  <a:pt x="190" y="-4762"/>
                </a:moveTo>
                <a:lnTo>
                  <a:pt x="190" y="7791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68" name="object 21768"/>
          <p:cNvSpPr/>
          <p:nvPr/>
        </p:nvSpPr>
        <p:spPr>
          <a:xfrm>
            <a:off x="5716663" y="4193032"/>
            <a:ext cx="635" cy="81280"/>
          </a:xfrm>
          <a:custGeom>
            <a:avLst/>
            <a:gdLst/>
            <a:ahLst/>
            <a:cxnLst/>
            <a:rect l="l" t="t" r="r" b="b"/>
            <a:pathLst>
              <a:path w="635" h="81279">
                <a:moveTo>
                  <a:pt x="253" y="-4762"/>
                </a:moveTo>
                <a:lnTo>
                  <a:pt x="253" y="8604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69" name="object 21769"/>
          <p:cNvSpPr/>
          <p:nvPr/>
        </p:nvSpPr>
        <p:spPr>
          <a:xfrm>
            <a:off x="5716282" y="4176776"/>
            <a:ext cx="635" cy="142875"/>
          </a:xfrm>
          <a:custGeom>
            <a:avLst/>
            <a:gdLst/>
            <a:ahLst/>
            <a:cxnLst/>
            <a:rect l="l" t="t" r="r" b="b"/>
            <a:pathLst>
              <a:path w="635" h="142875">
                <a:moveTo>
                  <a:pt x="317" y="-4762"/>
                </a:moveTo>
                <a:lnTo>
                  <a:pt x="317" y="14712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70" name="object 21770"/>
          <p:cNvSpPr/>
          <p:nvPr/>
        </p:nvSpPr>
        <p:spPr>
          <a:xfrm>
            <a:off x="5717933" y="4315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71" name="object 21771"/>
          <p:cNvSpPr/>
          <p:nvPr/>
        </p:nvSpPr>
        <p:spPr>
          <a:xfrm>
            <a:off x="5717679" y="4188205"/>
            <a:ext cx="635" cy="127000"/>
          </a:xfrm>
          <a:custGeom>
            <a:avLst/>
            <a:gdLst/>
            <a:ahLst/>
            <a:cxnLst/>
            <a:rect l="l" t="t" r="r" b="b"/>
            <a:pathLst>
              <a:path w="635" h="127000">
                <a:moveTo>
                  <a:pt x="126" y="-4762"/>
                </a:moveTo>
                <a:lnTo>
                  <a:pt x="126" y="13163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72" name="object 21772"/>
          <p:cNvSpPr/>
          <p:nvPr/>
        </p:nvSpPr>
        <p:spPr>
          <a:xfrm>
            <a:off x="5718822" y="43387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73" name="object 21773"/>
          <p:cNvSpPr/>
          <p:nvPr/>
        </p:nvSpPr>
        <p:spPr>
          <a:xfrm>
            <a:off x="5718695" y="4261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74" name="object 21774"/>
          <p:cNvSpPr/>
          <p:nvPr/>
        </p:nvSpPr>
        <p:spPr>
          <a:xfrm>
            <a:off x="5718441" y="4197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75" name="object 21775"/>
          <p:cNvSpPr/>
          <p:nvPr/>
        </p:nvSpPr>
        <p:spPr>
          <a:xfrm>
            <a:off x="5718314" y="41099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76" name="object 21776"/>
          <p:cNvSpPr/>
          <p:nvPr/>
        </p:nvSpPr>
        <p:spPr>
          <a:xfrm>
            <a:off x="5717806" y="4084954"/>
            <a:ext cx="635" cy="103505"/>
          </a:xfrm>
          <a:custGeom>
            <a:avLst/>
            <a:gdLst/>
            <a:ahLst/>
            <a:cxnLst/>
            <a:rect l="l" t="t" r="r" b="b"/>
            <a:pathLst>
              <a:path w="635" h="103504">
                <a:moveTo>
                  <a:pt x="317" y="-4762"/>
                </a:moveTo>
                <a:lnTo>
                  <a:pt x="317" y="108013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77" name="object 21777"/>
          <p:cNvSpPr/>
          <p:nvPr/>
        </p:nvSpPr>
        <p:spPr>
          <a:xfrm>
            <a:off x="5716536" y="4001134"/>
            <a:ext cx="1905" cy="175895"/>
          </a:xfrm>
          <a:custGeom>
            <a:avLst/>
            <a:gdLst/>
            <a:ahLst/>
            <a:cxnLst/>
            <a:rect l="l" t="t" r="r" b="b"/>
            <a:pathLst>
              <a:path w="1904" h="175895">
                <a:moveTo>
                  <a:pt x="825" y="-4762"/>
                </a:moveTo>
                <a:lnTo>
                  <a:pt x="825" y="180403"/>
                </a:lnTo>
              </a:path>
            </a:pathLst>
          </a:custGeom>
          <a:ln w="11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78" name="object 21778"/>
          <p:cNvSpPr/>
          <p:nvPr/>
        </p:nvSpPr>
        <p:spPr>
          <a:xfrm>
            <a:off x="5719965" y="43736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79" name="object 21779"/>
          <p:cNvSpPr/>
          <p:nvPr/>
        </p:nvSpPr>
        <p:spPr>
          <a:xfrm>
            <a:off x="5719838" y="42890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80" name="object 21780"/>
          <p:cNvSpPr/>
          <p:nvPr/>
        </p:nvSpPr>
        <p:spPr>
          <a:xfrm>
            <a:off x="5719584" y="42670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81" name="object 21781"/>
          <p:cNvSpPr/>
          <p:nvPr/>
        </p:nvSpPr>
        <p:spPr>
          <a:xfrm>
            <a:off x="5719457" y="41859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82" name="object 21782"/>
          <p:cNvSpPr/>
          <p:nvPr/>
        </p:nvSpPr>
        <p:spPr>
          <a:xfrm>
            <a:off x="5719203" y="41525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83" name="object 21783"/>
          <p:cNvSpPr/>
          <p:nvPr/>
        </p:nvSpPr>
        <p:spPr>
          <a:xfrm>
            <a:off x="5720346" y="42867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84" name="object 21784"/>
          <p:cNvSpPr/>
          <p:nvPr/>
        </p:nvSpPr>
        <p:spPr>
          <a:xfrm>
            <a:off x="5720981" y="43226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85" name="object 21785"/>
          <p:cNvSpPr/>
          <p:nvPr/>
        </p:nvSpPr>
        <p:spPr>
          <a:xfrm>
            <a:off x="5720727" y="42550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86" name="object 21786"/>
          <p:cNvSpPr/>
          <p:nvPr/>
        </p:nvSpPr>
        <p:spPr>
          <a:xfrm>
            <a:off x="5720473" y="4210558"/>
            <a:ext cx="635" cy="76200"/>
          </a:xfrm>
          <a:custGeom>
            <a:avLst/>
            <a:gdLst/>
            <a:ahLst/>
            <a:cxnLst/>
            <a:rect l="l" t="t" r="r" b="b"/>
            <a:pathLst>
              <a:path w="635" h="76200">
                <a:moveTo>
                  <a:pt x="190" y="-4762"/>
                </a:moveTo>
                <a:lnTo>
                  <a:pt x="190" y="8096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87" name="object 21787"/>
          <p:cNvSpPr/>
          <p:nvPr/>
        </p:nvSpPr>
        <p:spPr>
          <a:xfrm>
            <a:off x="5721489" y="44645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88" name="object 21788"/>
          <p:cNvSpPr/>
          <p:nvPr/>
        </p:nvSpPr>
        <p:spPr>
          <a:xfrm>
            <a:off x="5721362" y="43879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89" name="object 21789"/>
          <p:cNvSpPr/>
          <p:nvPr/>
        </p:nvSpPr>
        <p:spPr>
          <a:xfrm>
            <a:off x="5722124" y="4357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90" name="object 21790"/>
          <p:cNvSpPr/>
          <p:nvPr/>
        </p:nvSpPr>
        <p:spPr>
          <a:xfrm>
            <a:off x="5721870" y="43254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91" name="object 21791"/>
          <p:cNvSpPr/>
          <p:nvPr/>
        </p:nvSpPr>
        <p:spPr>
          <a:xfrm>
            <a:off x="5722505" y="4298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92" name="object 21792"/>
          <p:cNvSpPr/>
          <p:nvPr/>
        </p:nvSpPr>
        <p:spPr>
          <a:xfrm>
            <a:off x="5721997" y="4210303"/>
            <a:ext cx="635" cy="115570"/>
          </a:xfrm>
          <a:custGeom>
            <a:avLst/>
            <a:gdLst/>
            <a:ahLst/>
            <a:cxnLst/>
            <a:rect l="l" t="t" r="r" b="b"/>
            <a:pathLst>
              <a:path w="635" h="115570">
                <a:moveTo>
                  <a:pt x="254" y="-4762"/>
                </a:moveTo>
                <a:lnTo>
                  <a:pt x="254" y="11995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93" name="object 21793"/>
          <p:cNvSpPr/>
          <p:nvPr/>
        </p:nvSpPr>
        <p:spPr>
          <a:xfrm>
            <a:off x="5721489" y="4198492"/>
            <a:ext cx="1270" cy="189865"/>
          </a:xfrm>
          <a:custGeom>
            <a:avLst/>
            <a:gdLst/>
            <a:ahLst/>
            <a:cxnLst/>
            <a:rect l="l" t="t" r="r" b="b"/>
            <a:pathLst>
              <a:path w="1270" h="189864">
                <a:moveTo>
                  <a:pt x="381" y="-4762"/>
                </a:moveTo>
                <a:lnTo>
                  <a:pt x="381" y="19424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94" name="object 21794"/>
          <p:cNvSpPr/>
          <p:nvPr/>
        </p:nvSpPr>
        <p:spPr>
          <a:xfrm>
            <a:off x="5720727" y="4086225"/>
            <a:ext cx="1270" cy="124460"/>
          </a:xfrm>
          <a:custGeom>
            <a:avLst/>
            <a:gdLst/>
            <a:ahLst/>
            <a:cxnLst/>
            <a:rect l="l" t="t" r="r" b="b"/>
            <a:pathLst>
              <a:path w="1270" h="124460">
                <a:moveTo>
                  <a:pt x="571" y="-4762"/>
                </a:moveTo>
                <a:lnTo>
                  <a:pt x="571" y="129095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95" name="object 21795"/>
          <p:cNvSpPr/>
          <p:nvPr/>
        </p:nvSpPr>
        <p:spPr>
          <a:xfrm>
            <a:off x="5719457" y="3967226"/>
            <a:ext cx="1905" cy="185420"/>
          </a:xfrm>
          <a:custGeom>
            <a:avLst/>
            <a:gdLst/>
            <a:ahLst/>
            <a:cxnLst/>
            <a:rect l="l" t="t" r="r" b="b"/>
            <a:pathLst>
              <a:path w="1904" h="185420">
                <a:moveTo>
                  <a:pt x="888" y="-4762"/>
                </a:moveTo>
                <a:lnTo>
                  <a:pt x="888" y="190055"/>
                </a:lnTo>
              </a:path>
            </a:pathLst>
          </a:custGeom>
          <a:ln w="1130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96" name="object 21796"/>
          <p:cNvSpPr/>
          <p:nvPr/>
        </p:nvSpPr>
        <p:spPr>
          <a:xfrm>
            <a:off x="5717298" y="3848734"/>
            <a:ext cx="3175" cy="152400"/>
          </a:xfrm>
          <a:custGeom>
            <a:avLst/>
            <a:gdLst/>
            <a:ahLst/>
            <a:cxnLst/>
            <a:rect l="l" t="t" r="r" b="b"/>
            <a:pathLst>
              <a:path w="3175" h="152400">
                <a:moveTo>
                  <a:pt x="0" y="152400"/>
                </a:moveTo>
                <a:lnTo>
                  <a:pt x="0" y="0"/>
                </a:lnTo>
                <a:lnTo>
                  <a:pt x="3048" y="0"/>
                </a:lnTo>
                <a:lnTo>
                  <a:pt x="3048" y="1184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97" name="object 21797"/>
          <p:cNvSpPr/>
          <p:nvPr/>
        </p:nvSpPr>
        <p:spPr>
          <a:xfrm>
            <a:off x="5722886" y="4094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98" name="object 21798"/>
          <p:cNvSpPr/>
          <p:nvPr/>
        </p:nvSpPr>
        <p:spPr>
          <a:xfrm>
            <a:off x="5723394" y="40867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99" name="object 21799"/>
          <p:cNvSpPr/>
          <p:nvPr/>
        </p:nvSpPr>
        <p:spPr>
          <a:xfrm>
            <a:off x="5723267" y="40600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00" name="object 21800"/>
          <p:cNvSpPr/>
          <p:nvPr/>
        </p:nvSpPr>
        <p:spPr>
          <a:xfrm>
            <a:off x="5722886" y="4010533"/>
            <a:ext cx="635" cy="84455"/>
          </a:xfrm>
          <a:custGeom>
            <a:avLst/>
            <a:gdLst/>
            <a:ahLst/>
            <a:cxnLst/>
            <a:rect l="l" t="t" r="r" b="b"/>
            <a:pathLst>
              <a:path w="635" h="84454">
                <a:moveTo>
                  <a:pt x="253" y="-4762"/>
                </a:moveTo>
                <a:lnTo>
                  <a:pt x="253" y="8870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01" name="object 21801"/>
          <p:cNvSpPr/>
          <p:nvPr/>
        </p:nvSpPr>
        <p:spPr>
          <a:xfrm>
            <a:off x="5723775" y="3901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02" name="object 21802"/>
          <p:cNvSpPr/>
          <p:nvPr/>
        </p:nvSpPr>
        <p:spPr>
          <a:xfrm>
            <a:off x="5723140" y="3820414"/>
            <a:ext cx="1270" cy="190500"/>
          </a:xfrm>
          <a:custGeom>
            <a:avLst/>
            <a:gdLst/>
            <a:ahLst/>
            <a:cxnLst/>
            <a:rect l="l" t="t" r="r" b="b"/>
            <a:pathLst>
              <a:path w="1270" h="190500">
                <a:moveTo>
                  <a:pt x="381" y="-4762"/>
                </a:moveTo>
                <a:lnTo>
                  <a:pt x="381" y="194881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03" name="object 21803"/>
          <p:cNvSpPr/>
          <p:nvPr/>
        </p:nvSpPr>
        <p:spPr>
          <a:xfrm>
            <a:off x="5718822" y="3720210"/>
            <a:ext cx="5080" cy="128905"/>
          </a:xfrm>
          <a:custGeom>
            <a:avLst/>
            <a:gdLst/>
            <a:ahLst/>
            <a:cxnLst/>
            <a:rect l="l" t="t" r="r" b="b"/>
            <a:pathLst>
              <a:path w="5079" h="128904">
                <a:moveTo>
                  <a:pt x="0" y="128524"/>
                </a:moveTo>
                <a:lnTo>
                  <a:pt x="0" y="0"/>
                </a:lnTo>
                <a:lnTo>
                  <a:pt x="4699" y="0"/>
                </a:lnTo>
                <a:lnTo>
                  <a:pt x="4699" y="1002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04" name="object 21804"/>
          <p:cNvSpPr/>
          <p:nvPr/>
        </p:nvSpPr>
        <p:spPr>
          <a:xfrm>
            <a:off x="5657481" y="3669029"/>
            <a:ext cx="64135" cy="100330"/>
          </a:xfrm>
          <a:custGeom>
            <a:avLst/>
            <a:gdLst/>
            <a:ahLst/>
            <a:cxnLst/>
            <a:rect l="l" t="t" r="r" b="b"/>
            <a:pathLst>
              <a:path w="64135" h="100329">
                <a:moveTo>
                  <a:pt x="0" y="99822"/>
                </a:moveTo>
                <a:lnTo>
                  <a:pt x="0" y="0"/>
                </a:lnTo>
                <a:lnTo>
                  <a:pt x="63753" y="0"/>
                </a:lnTo>
                <a:lnTo>
                  <a:pt x="63753" y="511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05" name="object 21805"/>
          <p:cNvSpPr/>
          <p:nvPr/>
        </p:nvSpPr>
        <p:spPr>
          <a:xfrm>
            <a:off x="5639447" y="3622547"/>
            <a:ext cx="50165" cy="113664"/>
          </a:xfrm>
          <a:custGeom>
            <a:avLst/>
            <a:gdLst/>
            <a:ahLst/>
            <a:cxnLst/>
            <a:rect l="l" t="t" r="r" b="b"/>
            <a:pathLst>
              <a:path w="50164" h="113664">
                <a:moveTo>
                  <a:pt x="0" y="113665"/>
                </a:moveTo>
                <a:lnTo>
                  <a:pt x="0" y="0"/>
                </a:lnTo>
                <a:lnTo>
                  <a:pt x="49911" y="0"/>
                </a:lnTo>
                <a:lnTo>
                  <a:pt x="49911" y="4648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06" name="object 21806"/>
          <p:cNvSpPr/>
          <p:nvPr/>
        </p:nvSpPr>
        <p:spPr>
          <a:xfrm>
            <a:off x="5724537" y="40787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07" name="object 21807"/>
          <p:cNvSpPr/>
          <p:nvPr/>
        </p:nvSpPr>
        <p:spPr>
          <a:xfrm>
            <a:off x="5724410" y="40005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08" name="object 21808"/>
          <p:cNvSpPr/>
          <p:nvPr/>
        </p:nvSpPr>
        <p:spPr>
          <a:xfrm>
            <a:off x="5725299" y="4122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09" name="object 21809"/>
          <p:cNvSpPr/>
          <p:nvPr/>
        </p:nvSpPr>
        <p:spPr>
          <a:xfrm>
            <a:off x="5725172" y="4029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10" name="object 21810"/>
          <p:cNvSpPr/>
          <p:nvPr/>
        </p:nvSpPr>
        <p:spPr>
          <a:xfrm>
            <a:off x="5724918" y="3999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11" name="object 21811"/>
          <p:cNvSpPr/>
          <p:nvPr/>
        </p:nvSpPr>
        <p:spPr>
          <a:xfrm>
            <a:off x="5724537" y="3956939"/>
            <a:ext cx="635" cy="43815"/>
          </a:xfrm>
          <a:custGeom>
            <a:avLst/>
            <a:gdLst/>
            <a:ahLst/>
            <a:cxnLst/>
            <a:rect l="l" t="t" r="r" b="b"/>
            <a:pathLst>
              <a:path w="635" h="43814">
                <a:moveTo>
                  <a:pt x="253" y="-4762"/>
                </a:moveTo>
                <a:lnTo>
                  <a:pt x="253" y="4832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12" name="object 21812"/>
          <p:cNvSpPr/>
          <p:nvPr/>
        </p:nvSpPr>
        <p:spPr>
          <a:xfrm>
            <a:off x="5724156" y="38892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13" name="object 21813"/>
          <p:cNvSpPr/>
          <p:nvPr/>
        </p:nvSpPr>
        <p:spPr>
          <a:xfrm>
            <a:off x="5725680" y="40765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14" name="object 21814"/>
          <p:cNvSpPr/>
          <p:nvPr/>
        </p:nvSpPr>
        <p:spPr>
          <a:xfrm>
            <a:off x="5726696" y="43860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15" name="object 21815"/>
          <p:cNvSpPr/>
          <p:nvPr/>
        </p:nvSpPr>
        <p:spPr>
          <a:xfrm>
            <a:off x="5726442" y="43434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16" name="object 21816"/>
          <p:cNvSpPr/>
          <p:nvPr/>
        </p:nvSpPr>
        <p:spPr>
          <a:xfrm>
            <a:off x="5726315" y="4225925"/>
            <a:ext cx="635" cy="117475"/>
          </a:xfrm>
          <a:custGeom>
            <a:avLst/>
            <a:gdLst/>
            <a:ahLst/>
            <a:cxnLst/>
            <a:rect l="l" t="t" r="r" b="b"/>
            <a:pathLst>
              <a:path w="635" h="117475">
                <a:moveTo>
                  <a:pt x="126" y="-4762"/>
                </a:moveTo>
                <a:lnTo>
                  <a:pt x="126" y="12223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17" name="object 21817"/>
          <p:cNvSpPr/>
          <p:nvPr/>
        </p:nvSpPr>
        <p:spPr>
          <a:xfrm>
            <a:off x="5726061" y="4108703"/>
            <a:ext cx="635" cy="117475"/>
          </a:xfrm>
          <a:custGeom>
            <a:avLst/>
            <a:gdLst/>
            <a:ahLst/>
            <a:cxnLst/>
            <a:rect l="l" t="t" r="r" b="b"/>
            <a:pathLst>
              <a:path w="635" h="117475">
                <a:moveTo>
                  <a:pt x="190" y="-4762"/>
                </a:moveTo>
                <a:lnTo>
                  <a:pt x="190" y="12198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18" name="object 21818"/>
          <p:cNvSpPr/>
          <p:nvPr/>
        </p:nvSpPr>
        <p:spPr>
          <a:xfrm>
            <a:off x="5727077" y="41603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19" name="object 21819"/>
          <p:cNvSpPr/>
          <p:nvPr/>
        </p:nvSpPr>
        <p:spPr>
          <a:xfrm>
            <a:off x="5727585" y="42194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20" name="object 21820"/>
          <p:cNvSpPr/>
          <p:nvPr/>
        </p:nvSpPr>
        <p:spPr>
          <a:xfrm>
            <a:off x="5727458" y="41921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21" name="object 21821"/>
          <p:cNvSpPr/>
          <p:nvPr/>
        </p:nvSpPr>
        <p:spPr>
          <a:xfrm>
            <a:off x="5727966" y="41897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22" name="object 21822"/>
          <p:cNvSpPr/>
          <p:nvPr/>
        </p:nvSpPr>
        <p:spPr>
          <a:xfrm>
            <a:off x="5727585" y="4119753"/>
            <a:ext cx="635" cy="72390"/>
          </a:xfrm>
          <a:custGeom>
            <a:avLst/>
            <a:gdLst/>
            <a:ahLst/>
            <a:cxnLst/>
            <a:rect l="l" t="t" r="r" b="b"/>
            <a:pathLst>
              <a:path w="635" h="72389">
                <a:moveTo>
                  <a:pt x="253" y="-4762"/>
                </a:moveTo>
                <a:lnTo>
                  <a:pt x="253" y="7715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23" name="object 21823"/>
          <p:cNvSpPr/>
          <p:nvPr/>
        </p:nvSpPr>
        <p:spPr>
          <a:xfrm>
            <a:off x="5727077" y="4098544"/>
            <a:ext cx="1270" cy="62230"/>
          </a:xfrm>
          <a:custGeom>
            <a:avLst/>
            <a:gdLst/>
            <a:ahLst/>
            <a:cxnLst/>
            <a:rect l="l" t="t" r="r" b="b"/>
            <a:pathLst>
              <a:path w="1270" h="62229">
                <a:moveTo>
                  <a:pt x="0" y="61849"/>
                </a:moveTo>
                <a:lnTo>
                  <a:pt x="0" y="0"/>
                </a:lnTo>
                <a:lnTo>
                  <a:pt x="762" y="0"/>
                </a:lnTo>
                <a:lnTo>
                  <a:pt x="762" y="212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24" name="object 21824"/>
          <p:cNvSpPr/>
          <p:nvPr/>
        </p:nvSpPr>
        <p:spPr>
          <a:xfrm>
            <a:off x="5726315" y="4012438"/>
            <a:ext cx="1270" cy="96520"/>
          </a:xfrm>
          <a:custGeom>
            <a:avLst/>
            <a:gdLst/>
            <a:ahLst/>
            <a:cxnLst/>
            <a:rect l="l" t="t" r="r" b="b"/>
            <a:pathLst>
              <a:path w="1270" h="96520">
                <a:moveTo>
                  <a:pt x="0" y="96266"/>
                </a:moveTo>
                <a:lnTo>
                  <a:pt x="0" y="0"/>
                </a:lnTo>
                <a:lnTo>
                  <a:pt x="1143" y="0"/>
                </a:lnTo>
                <a:lnTo>
                  <a:pt x="1143" y="861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25" name="object 21825"/>
          <p:cNvSpPr/>
          <p:nvPr/>
        </p:nvSpPr>
        <p:spPr>
          <a:xfrm>
            <a:off x="5725807" y="3884040"/>
            <a:ext cx="1270" cy="193040"/>
          </a:xfrm>
          <a:custGeom>
            <a:avLst/>
            <a:gdLst/>
            <a:ahLst/>
            <a:cxnLst/>
            <a:rect l="l" t="t" r="r" b="b"/>
            <a:pathLst>
              <a:path w="1270" h="193039">
                <a:moveTo>
                  <a:pt x="507" y="-4762"/>
                </a:moveTo>
                <a:lnTo>
                  <a:pt x="507" y="197294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26" name="object 21826"/>
          <p:cNvSpPr/>
          <p:nvPr/>
        </p:nvSpPr>
        <p:spPr>
          <a:xfrm>
            <a:off x="5728601" y="4252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27" name="object 21827"/>
          <p:cNvSpPr/>
          <p:nvPr/>
        </p:nvSpPr>
        <p:spPr>
          <a:xfrm>
            <a:off x="5728347" y="42062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28" name="object 21828"/>
          <p:cNvSpPr/>
          <p:nvPr/>
        </p:nvSpPr>
        <p:spPr>
          <a:xfrm>
            <a:off x="5728982" y="4189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29" name="object 21829"/>
          <p:cNvSpPr/>
          <p:nvPr/>
        </p:nvSpPr>
        <p:spPr>
          <a:xfrm>
            <a:off x="5728474" y="4134611"/>
            <a:ext cx="635" cy="71755"/>
          </a:xfrm>
          <a:custGeom>
            <a:avLst/>
            <a:gdLst/>
            <a:ahLst/>
            <a:cxnLst/>
            <a:rect l="l" t="t" r="r" b="b"/>
            <a:pathLst>
              <a:path w="635" h="71754">
                <a:moveTo>
                  <a:pt x="254" y="-4762"/>
                </a:moveTo>
                <a:lnTo>
                  <a:pt x="254" y="7639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30" name="object 21830"/>
          <p:cNvSpPr/>
          <p:nvPr/>
        </p:nvSpPr>
        <p:spPr>
          <a:xfrm>
            <a:off x="5729490" y="42259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31" name="object 21831"/>
          <p:cNvSpPr/>
          <p:nvPr/>
        </p:nvSpPr>
        <p:spPr>
          <a:xfrm>
            <a:off x="5729871" y="4201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32" name="object 21832"/>
          <p:cNvSpPr/>
          <p:nvPr/>
        </p:nvSpPr>
        <p:spPr>
          <a:xfrm>
            <a:off x="5729617" y="4155566"/>
            <a:ext cx="635" cy="70485"/>
          </a:xfrm>
          <a:custGeom>
            <a:avLst/>
            <a:gdLst/>
            <a:ahLst/>
            <a:cxnLst/>
            <a:rect l="l" t="t" r="r" b="b"/>
            <a:pathLst>
              <a:path w="635" h="70485">
                <a:moveTo>
                  <a:pt x="190" y="-4762"/>
                </a:moveTo>
                <a:lnTo>
                  <a:pt x="190" y="7512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33" name="object 21833"/>
          <p:cNvSpPr/>
          <p:nvPr/>
        </p:nvSpPr>
        <p:spPr>
          <a:xfrm>
            <a:off x="5729363" y="41418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34" name="object 21834"/>
          <p:cNvSpPr/>
          <p:nvPr/>
        </p:nvSpPr>
        <p:spPr>
          <a:xfrm>
            <a:off x="5730252" y="41024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35" name="object 21835"/>
          <p:cNvSpPr/>
          <p:nvPr/>
        </p:nvSpPr>
        <p:spPr>
          <a:xfrm>
            <a:off x="5729617" y="4091432"/>
            <a:ext cx="1270" cy="50800"/>
          </a:xfrm>
          <a:custGeom>
            <a:avLst/>
            <a:gdLst/>
            <a:ahLst/>
            <a:cxnLst/>
            <a:rect l="l" t="t" r="r" b="b"/>
            <a:pathLst>
              <a:path w="1270" h="50800">
                <a:moveTo>
                  <a:pt x="0" y="50419"/>
                </a:moveTo>
                <a:lnTo>
                  <a:pt x="0" y="0"/>
                </a:lnTo>
                <a:lnTo>
                  <a:pt x="762" y="0"/>
                </a:lnTo>
                <a:lnTo>
                  <a:pt x="762" y="110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36" name="object 21836"/>
          <p:cNvSpPr/>
          <p:nvPr/>
        </p:nvSpPr>
        <p:spPr>
          <a:xfrm>
            <a:off x="5728728" y="4071111"/>
            <a:ext cx="1270" cy="63500"/>
          </a:xfrm>
          <a:custGeom>
            <a:avLst/>
            <a:gdLst/>
            <a:ahLst/>
            <a:cxnLst/>
            <a:rect l="l" t="t" r="r" b="b"/>
            <a:pathLst>
              <a:path w="1270" h="63500">
                <a:moveTo>
                  <a:pt x="0" y="63500"/>
                </a:moveTo>
                <a:lnTo>
                  <a:pt x="0" y="0"/>
                </a:lnTo>
                <a:lnTo>
                  <a:pt x="1270" y="0"/>
                </a:lnTo>
                <a:lnTo>
                  <a:pt x="1270" y="203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37" name="object 21837"/>
          <p:cNvSpPr/>
          <p:nvPr/>
        </p:nvSpPr>
        <p:spPr>
          <a:xfrm>
            <a:off x="5730633" y="39198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38" name="object 21838"/>
          <p:cNvSpPr/>
          <p:nvPr/>
        </p:nvSpPr>
        <p:spPr>
          <a:xfrm>
            <a:off x="5729363" y="3850894"/>
            <a:ext cx="1905" cy="220345"/>
          </a:xfrm>
          <a:custGeom>
            <a:avLst/>
            <a:gdLst/>
            <a:ahLst/>
            <a:cxnLst/>
            <a:rect l="l" t="t" r="r" b="b"/>
            <a:pathLst>
              <a:path w="1904" h="220345">
                <a:moveTo>
                  <a:pt x="698" y="-4762"/>
                </a:moveTo>
                <a:lnTo>
                  <a:pt x="698" y="224980"/>
                </a:lnTo>
              </a:path>
            </a:pathLst>
          </a:custGeom>
          <a:ln w="1092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39" name="object 21839"/>
          <p:cNvSpPr/>
          <p:nvPr/>
        </p:nvSpPr>
        <p:spPr>
          <a:xfrm>
            <a:off x="5726315" y="3729735"/>
            <a:ext cx="3810" cy="154305"/>
          </a:xfrm>
          <a:custGeom>
            <a:avLst/>
            <a:gdLst/>
            <a:ahLst/>
            <a:cxnLst/>
            <a:rect l="l" t="t" r="r" b="b"/>
            <a:pathLst>
              <a:path w="3810" h="154304">
                <a:moveTo>
                  <a:pt x="0" y="154304"/>
                </a:moveTo>
                <a:lnTo>
                  <a:pt x="0" y="0"/>
                </a:lnTo>
                <a:lnTo>
                  <a:pt x="3682" y="0"/>
                </a:lnTo>
                <a:lnTo>
                  <a:pt x="3682" y="1211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40" name="object 21840"/>
          <p:cNvSpPr/>
          <p:nvPr/>
        </p:nvSpPr>
        <p:spPr>
          <a:xfrm>
            <a:off x="5724537" y="3671951"/>
            <a:ext cx="3810" cy="217804"/>
          </a:xfrm>
          <a:custGeom>
            <a:avLst/>
            <a:gdLst/>
            <a:ahLst/>
            <a:cxnLst/>
            <a:rect l="l" t="t" r="r" b="b"/>
            <a:pathLst>
              <a:path w="3810" h="217804">
                <a:moveTo>
                  <a:pt x="0" y="217297"/>
                </a:moveTo>
                <a:lnTo>
                  <a:pt x="0" y="0"/>
                </a:lnTo>
                <a:lnTo>
                  <a:pt x="3682" y="0"/>
                </a:lnTo>
                <a:lnTo>
                  <a:pt x="3682" y="577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41" name="object 21841"/>
          <p:cNvSpPr/>
          <p:nvPr/>
        </p:nvSpPr>
        <p:spPr>
          <a:xfrm>
            <a:off x="5731395" y="4184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42" name="object 21842"/>
          <p:cNvSpPr/>
          <p:nvPr/>
        </p:nvSpPr>
        <p:spPr>
          <a:xfrm>
            <a:off x="5731268" y="41635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43" name="object 21843"/>
          <p:cNvSpPr/>
          <p:nvPr/>
        </p:nvSpPr>
        <p:spPr>
          <a:xfrm>
            <a:off x="5732538" y="4436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44" name="object 21844"/>
          <p:cNvSpPr/>
          <p:nvPr/>
        </p:nvSpPr>
        <p:spPr>
          <a:xfrm>
            <a:off x="5732919" y="4438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45" name="object 21845"/>
          <p:cNvSpPr/>
          <p:nvPr/>
        </p:nvSpPr>
        <p:spPr>
          <a:xfrm>
            <a:off x="5733681" y="44739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46" name="object 21846"/>
          <p:cNvSpPr/>
          <p:nvPr/>
        </p:nvSpPr>
        <p:spPr>
          <a:xfrm>
            <a:off x="5733554" y="4446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47" name="object 21847"/>
          <p:cNvSpPr/>
          <p:nvPr/>
        </p:nvSpPr>
        <p:spPr>
          <a:xfrm>
            <a:off x="5733300" y="44354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48" name="object 21848"/>
          <p:cNvSpPr/>
          <p:nvPr/>
        </p:nvSpPr>
        <p:spPr>
          <a:xfrm>
            <a:off x="5733046" y="4429378"/>
            <a:ext cx="635" cy="9525"/>
          </a:xfrm>
          <a:custGeom>
            <a:avLst/>
            <a:gdLst/>
            <a:ahLst/>
            <a:cxnLst/>
            <a:rect l="l" t="t" r="r" b="b"/>
            <a:pathLst>
              <a:path w="635" h="9525">
                <a:moveTo>
                  <a:pt x="0" y="9525"/>
                </a:moveTo>
                <a:lnTo>
                  <a:pt x="0" y="0"/>
                </a:lnTo>
                <a:lnTo>
                  <a:pt x="381" y="0"/>
                </a:lnTo>
                <a:lnTo>
                  <a:pt x="381" y="609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49" name="object 21849"/>
          <p:cNvSpPr/>
          <p:nvPr/>
        </p:nvSpPr>
        <p:spPr>
          <a:xfrm>
            <a:off x="5732665" y="4415790"/>
            <a:ext cx="635" cy="20955"/>
          </a:xfrm>
          <a:custGeom>
            <a:avLst/>
            <a:gdLst/>
            <a:ahLst/>
            <a:cxnLst/>
            <a:rect l="l" t="t" r="r" b="b"/>
            <a:pathLst>
              <a:path w="635" h="20954">
                <a:moveTo>
                  <a:pt x="0" y="20700"/>
                </a:moveTo>
                <a:lnTo>
                  <a:pt x="0" y="0"/>
                </a:lnTo>
                <a:lnTo>
                  <a:pt x="635" y="0"/>
                </a:lnTo>
                <a:lnTo>
                  <a:pt x="635" y="135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50" name="object 21850"/>
          <p:cNvSpPr/>
          <p:nvPr/>
        </p:nvSpPr>
        <p:spPr>
          <a:xfrm>
            <a:off x="5732411" y="44091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51" name="object 21851"/>
          <p:cNvSpPr/>
          <p:nvPr/>
        </p:nvSpPr>
        <p:spPr>
          <a:xfrm>
            <a:off x="5735078" y="45387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52" name="object 21852"/>
          <p:cNvSpPr/>
          <p:nvPr/>
        </p:nvSpPr>
        <p:spPr>
          <a:xfrm>
            <a:off x="5734824" y="45156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53" name="object 21853"/>
          <p:cNvSpPr/>
          <p:nvPr/>
        </p:nvSpPr>
        <p:spPr>
          <a:xfrm>
            <a:off x="5734697" y="44625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54" name="object 21854"/>
          <p:cNvSpPr/>
          <p:nvPr/>
        </p:nvSpPr>
        <p:spPr>
          <a:xfrm>
            <a:off x="5734443" y="44584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55" name="object 21855"/>
          <p:cNvSpPr/>
          <p:nvPr/>
        </p:nvSpPr>
        <p:spPr>
          <a:xfrm>
            <a:off x="5735459" y="44268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56" name="object 21856"/>
          <p:cNvSpPr/>
          <p:nvPr/>
        </p:nvSpPr>
        <p:spPr>
          <a:xfrm>
            <a:off x="5734697" y="4419091"/>
            <a:ext cx="1270" cy="39370"/>
          </a:xfrm>
          <a:custGeom>
            <a:avLst/>
            <a:gdLst/>
            <a:ahLst/>
            <a:cxnLst/>
            <a:rect l="l" t="t" r="r" b="b"/>
            <a:pathLst>
              <a:path w="1270" h="39370">
                <a:moveTo>
                  <a:pt x="0" y="39370"/>
                </a:moveTo>
                <a:lnTo>
                  <a:pt x="0" y="0"/>
                </a:lnTo>
                <a:lnTo>
                  <a:pt x="762" y="0"/>
                </a:lnTo>
                <a:lnTo>
                  <a:pt x="762" y="77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57" name="object 21857"/>
          <p:cNvSpPr/>
          <p:nvPr/>
        </p:nvSpPr>
        <p:spPr>
          <a:xfrm>
            <a:off x="5734316" y="436143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58" name="object 21858"/>
          <p:cNvSpPr/>
          <p:nvPr/>
        </p:nvSpPr>
        <p:spPr>
          <a:xfrm>
            <a:off x="5734062" y="4341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59" name="object 21859"/>
          <p:cNvSpPr/>
          <p:nvPr/>
        </p:nvSpPr>
        <p:spPr>
          <a:xfrm>
            <a:off x="5732665" y="4328159"/>
            <a:ext cx="1905" cy="81280"/>
          </a:xfrm>
          <a:custGeom>
            <a:avLst/>
            <a:gdLst/>
            <a:ahLst/>
            <a:cxnLst/>
            <a:rect l="l" t="t" r="r" b="b"/>
            <a:pathLst>
              <a:path w="1904" h="81279">
                <a:moveTo>
                  <a:pt x="0" y="81025"/>
                </a:moveTo>
                <a:lnTo>
                  <a:pt x="0" y="0"/>
                </a:lnTo>
                <a:lnTo>
                  <a:pt x="1778" y="0"/>
                </a:lnTo>
                <a:lnTo>
                  <a:pt x="1778" y="13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60" name="object 21860"/>
          <p:cNvSpPr/>
          <p:nvPr/>
        </p:nvSpPr>
        <p:spPr>
          <a:xfrm>
            <a:off x="5732157" y="4204842"/>
            <a:ext cx="1905" cy="123825"/>
          </a:xfrm>
          <a:custGeom>
            <a:avLst/>
            <a:gdLst/>
            <a:ahLst/>
            <a:cxnLst/>
            <a:rect l="l" t="t" r="r" b="b"/>
            <a:pathLst>
              <a:path w="1904" h="123825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1233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61" name="object 21861"/>
          <p:cNvSpPr/>
          <p:nvPr/>
        </p:nvSpPr>
        <p:spPr>
          <a:xfrm>
            <a:off x="5732030" y="416966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62" name="object 21862"/>
          <p:cNvSpPr/>
          <p:nvPr/>
        </p:nvSpPr>
        <p:spPr>
          <a:xfrm>
            <a:off x="5731776" y="4032758"/>
            <a:ext cx="635" cy="137160"/>
          </a:xfrm>
          <a:custGeom>
            <a:avLst/>
            <a:gdLst/>
            <a:ahLst/>
            <a:cxnLst/>
            <a:rect l="l" t="t" r="r" b="b"/>
            <a:pathLst>
              <a:path w="635" h="137160">
                <a:moveTo>
                  <a:pt x="317" y="-4762"/>
                </a:moveTo>
                <a:lnTo>
                  <a:pt x="317" y="14166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63" name="object 21863"/>
          <p:cNvSpPr/>
          <p:nvPr/>
        </p:nvSpPr>
        <p:spPr>
          <a:xfrm>
            <a:off x="5731395" y="4023486"/>
            <a:ext cx="1270" cy="140335"/>
          </a:xfrm>
          <a:custGeom>
            <a:avLst/>
            <a:gdLst/>
            <a:ahLst/>
            <a:cxnLst/>
            <a:rect l="l" t="t" r="r" b="b"/>
            <a:pathLst>
              <a:path w="1270" h="140335">
                <a:moveTo>
                  <a:pt x="381" y="-4762"/>
                </a:moveTo>
                <a:lnTo>
                  <a:pt x="381" y="144843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64" name="object 21864"/>
          <p:cNvSpPr/>
          <p:nvPr/>
        </p:nvSpPr>
        <p:spPr>
          <a:xfrm>
            <a:off x="5731014" y="399567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65" name="object 21865"/>
          <p:cNvSpPr/>
          <p:nvPr/>
        </p:nvSpPr>
        <p:spPr>
          <a:xfrm>
            <a:off x="5736983" y="45609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66" name="object 21866"/>
          <p:cNvSpPr/>
          <p:nvPr/>
        </p:nvSpPr>
        <p:spPr>
          <a:xfrm>
            <a:off x="5736729" y="4522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67" name="object 21867"/>
          <p:cNvSpPr/>
          <p:nvPr/>
        </p:nvSpPr>
        <p:spPr>
          <a:xfrm>
            <a:off x="5736602" y="4488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68" name="object 21868"/>
          <p:cNvSpPr/>
          <p:nvPr/>
        </p:nvSpPr>
        <p:spPr>
          <a:xfrm>
            <a:off x="5736348" y="44747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69" name="object 21869"/>
          <p:cNvSpPr/>
          <p:nvPr/>
        </p:nvSpPr>
        <p:spPr>
          <a:xfrm>
            <a:off x="5737745" y="45499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70" name="object 21870"/>
          <p:cNvSpPr/>
          <p:nvPr/>
        </p:nvSpPr>
        <p:spPr>
          <a:xfrm>
            <a:off x="5737491" y="4482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71" name="object 21871"/>
          <p:cNvSpPr/>
          <p:nvPr/>
        </p:nvSpPr>
        <p:spPr>
          <a:xfrm>
            <a:off x="5739015" y="47148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72" name="object 21872"/>
          <p:cNvSpPr/>
          <p:nvPr/>
        </p:nvSpPr>
        <p:spPr>
          <a:xfrm>
            <a:off x="5739523" y="4628197"/>
            <a:ext cx="0" cy="218440"/>
          </a:xfrm>
          <a:custGeom>
            <a:avLst/>
            <a:gdLst/>
            <a:ahLst/>
            <a:cxnLst/>
            <a:rect l="l" t="t" r="r" b="b"/>
            <a:pathLst>
              <a:path h="218439">
                <a:moveTo>
                  <a:pt x="0" y="0"/>
                </a:moveTo>
                <a:lnTo>
                  <a:pt x="0" y="218440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73" name="object 21873"/>
          <p:cNvSpPr/>
          <p:nvPr/>
        </p:nvSpPr>
        <p:spPr>
          <a:xfrm>
            <a:off x="5739142" y="4690998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3875"/>
                </a:moveTo>
                <a:lnTo>
                  <a:pt x="0" y="0"/>
                </a:lnTo>
                <a:lnTo>
                  <a:pt x="508" y="0"/>
                </a:lnTo>
                <a:lnTo>
                  <a:pt x="508" y="11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74" name="object 21874"/>
          <p:cNvSpPr/>
          <p:nvPr/>
        </p:nvSpPr>
        <p:spPr>
          <a:xfrm>
            <a:off x="5740793" y="47486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75" name="object 21875"/>
          <p:cNvSpPr/>
          <p:nvPr/>
        </p:nvSpPr>
        <p:spPr>
          <a:xfrm>
            <a:off x="5739396" y="4667630"/>
            <a:ext cx="1270" cy="23495"/>
          </a:xfrm>
          <a:custGeom>
            <a:avLst/>
            <a:gdLst/>
            <a:ahLst/>
            <a:cxnLst/>
            <a:rect l="l" t="t" r="r" b="b"/>
            <a:pathLst>
              <a:path w="1270" h="23495">
                <a:moveTo>
                  <a:pt x="0" y="23367"/>
                </a:moveTo>
                <a:lnTo>
                  <a:pt x="0" y="0"/>
                </a:lnTo>
                <a:lnTo>
                  <a:pt x="1016" y="0"/>
                </a:lnTo>
                <a:lnTo>
                  <a:pt x="1016" y="187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76" name="object 21876"/>
          <p:cNvSpPr/>
          <p:nvPr/>
        </p:nvSpPr>
        <p:spPr>
          <a:xfrm>
            <a:off x="5741301" y="46601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77" name="object 21877"/>
          <p:cNvSpPr/>
          <p:nvPr/>
        </p:nvSpPr>
        <p:spPr>
          <a:xfrm>
            <a:off x="5741174" y="4628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78" name="object 21878"/>
          <p:cNvSpPr/>
          <p:nvPr/>
        </p:nvSpPr>
        <p:spPr>
          <a:xfrm>
            <a:off x="5739396" y="4592828"/>
            <a:ext cx="1905" cy="40640"/>
          </a:xfrm>
          <a:custGeom>
            <a:avLst/>
            <a:gdLst/>
            <a:ahLst/>
            <a:cxnLst/>
            <a:rect l="l" t="t" r="r" b="b"/>
            <a:pathLst>
              <a:path w="1904" h="40639">
                <a:moveTo>
                  <a:pt x="0" y="40132"/>
                </a:moveTo>
                <a:lnTo>
                  <a:pt x="0" y="0"/>
                </a:lnTo>
                <a:lnTo>
                  <a:pt x="1905" y="0"/>
                </a:lnTo>
                <a:lnTo>
                  <a:pt x="1905" y="356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79" name="object 21879"/>
          <p:cNvSpPr/>
          <p:nvPr/>
        </p:nvSpPr>
        <p:spPr>
          <a:xfrm>
            <a:off x="5738634" y="456476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280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80" name="object 21880"/>
          <p:cNvSpPr/>
          <p:nvPr/>
        </p:nvSpPr>
        <p:spPr>
          <a:xfrm>
            <a:off x="5738507" y="452640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81" name="object 21881"/>
          <p:cNvSpPr/>
          <p:nvPr/>
        </p:nvSpPr>
        <p:spPr>
          <a:xfrm>
            <a:off x="5738253" y="451700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82" name="object 21882"/>
          <p:cNvSpPr/>
          <p:nvPr/>
        </p:nvSpPr>
        <p:spPr>
          <a:xfrm>
            <a:off x="5738126" y="44730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83" name="object 21883"/>
          <p:cNvSpPr/>
          <p:nvPr/>
        </p:nvSpPr>
        <p:spPr>
          <a:xfrm>
            <a:off x="5737618" y="4439665"/>
            <a:ext cx="1270" cy="42545"/>
          </a:xfrm>
          <a:custGeom>
            <a:avLst/>
            <a:gdLst/>
            <a:ahLst/>
            <a:cxnLst/>
            <a:rect l="l" t="t" r="r" b="b"/>
            <a:pathLst>
              <a:path w="1270" h="42545">
                <a:moveTo>
                  <a:pt x="0" y="42417"/>
                </a:moveTo>
                <a:lnTo>
                  <a:pt x="0" y="0"/>
                </a:lnTo>
                <a:lnTo>
                  <a:pt x="762" y="0"/>
                </a:lnTo>
                <a:lnTo>
                  <a:pt x="762" y="334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84" name="object 21884"/>
          <p:cNvSpPr/>
          <p:nvPr/>
        </p:nvSpPr>
        <p:spPr>
          <a:xfrm>
            <a:off x="5737364" y="4417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85" name="object 21885"/>
          <p:cNvSpPr/>
          <p:nvPr/>
        </p:nvSpPr>
        <p:spPr>
          <a:xfrm>
            <a:off x="5736602" y="4413503"/>
            <a:ext cx="1270" cy="61594"/>
          </a:xfrm>
          <a:custGeom>
            <a:avLst/>
            <a:gdLst/>
            <a:ahLst/>
            <a:cxnLst/>
            <a:rect l="l" t="t" r="r" b="b"/>
            <a:pathLst>
              <a:path w="1270" h="61595">
                <a:moveTo>
                  <a:pt x="0" y="61213"/>
                </a:moveTo>
                <a:lnTo>
                  <a:pt x="0" y="0"/>
                </a:lnTo>
                <a:lnTo>
                  <a:pt x="1016" y="0"/>
                </a:lnTo>
                <a:lnTo>
                  <a:pt x="1016" y="43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86" name="object 21886"/>
          <p:cNvSpPr/>
          <p:nvPr/>
        </p:nvSpPr>
        <p:spPr>
          <a:xfrm>
            <a:off x="5736221" y="436054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87" name="object 21887"/>
          <p:cNvSpPr/>
          <p:nvPr/>
        </p:nvSpPr>
        <p:spPr>
          <a:xfrm>
            <a:off x="5743079" y="46676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88" name="object 21888"/>
          <p:cNvSpPr/>
          <p:nvPr/>
        </p:nvSpPr>
        <p:spPr>
          <a:xfrm>
            <a:off x="5742825" y="4659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89" name="object 21889"/>
          <p:cNvSpPr/>
          <p:nvPr/>
        </p:nvSpPr>
        <p:spPr>
          <a:xfrm>
            <a:off x="5742698" y="46437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90" name="object 21890"/>
          <p:cNvSpPr/>
          <p:nvPr/>
        </p:nvSpPr>
        <p:spPr>
          <a:xfrm>
            <a:off x="5742444" y="46113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91" name="object 21891"/>
          <p:cNvSpPr/>
          <p:nvPr/>
        </p:nvSpPr>
        <p:spPr>
          <a:xfrm>
            <a:off x="5742317" y="45977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92" name="object 21892"/>
          <p:cNvSpPr/>
          <p:nvPr/>
        </p:nvSpPr>
        <p:spPr>
          <a:xfrm>
            <a:off x="5743587" y="46093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93" name="object 21893"/>
          <p:cNvSpPr/>
          <p:nvPr/>
        </p:nvSpPr>
        <p:spPr>
          <a:xfrm>
            <a:off x="5743460" y="45733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94" name="object 21894"/>
          <p:cNvSpPr/>
          <p:nvPr/>
        </p:nvSpPr>
        <p:spPr>
          <a:xfrm>
            <a:off x="5742444" y="4566030"/>
            <a:ext cx="1270" cy="31750"/>
          </a:xfrm>
          <a:custGeom>
            <a:avLst/>
            <a:gdLst/>
            <a:ahLst/>
            <a:cxnLst/>
            <a:rect l="l" t="t" r="r" b="b"/>
            <a:pathLst>
              <a:path w="1270" h="31750">
                <a:moveTo>
                  <a:pt x="0" y="31750"/>
                </a:moveTo>
                <a:lnTo>
                  <a:pt x="0" y="0"/>
                </a:lnTo>
                <a:lnTo>
                  <a:pt x="1143" y="0"/>
                </a:lnTo>
                <a:lnTo>
                  <a:pt x="1143" y="73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95" name="object 21895"/>
          <p:cNvSpPr/>
          <p:nvPr/>
        </p:nvSpPr>
        <p:spPr>
          <a:xfrm>
            <a:off x="5742063" y="451891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96" name="object 21896"/>
          <p:cNvSpPr/>
          <p:nvPr/>
        </p:nvSpPr>
        <p:spPr>
          <a:xfrm>
            <a:off x="5743968" y="45242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97" name="object 21897"/>
          <p:cNvSpPr/>
          <p:nvPr/>
        </p:nvSpPr>
        <p:spPr>
          <a:xfrm>
            <a:off x="5744984" y="4681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98" name="object 21898"/>
          <p:cNvSpPr/>
          <p:nvPr/>
        </p:nvSpPr>
        <p:spPr>
          <a:xfrm>
            <a:off x="5745746" y="4729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99" name="object 21899"/>
          <p:cNvSpPr/>
          <p:nvPr/>
        </p:nvSpPr>
        <p:spPr>
          <a:xfrm>
            <a:off x="5745492" y="47157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00" name="object 21900"/>
          <p:cNvSpPr/>
          <p:nvPr/>
        </p:nvSpPr>
        <p:spPr>
          <a:xfrm>
            <a:off x="5746127" y="47068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01" name="object 21901"/>
          <p:cNvSpPr/>
          <p:nvPr/>
        </p:nvSpPr>
        <p:spPr>
          <a:xfrm>
            <a:off x="5745619" y="4684776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0987"/>
                </a:moveTo>
                <a:lnTo>
                  <a:pt x="0" y="0"/>
                </a:lnTo>
                <a:lnTo>
                  <a:pt x="635" y="0"/>
                </a:lnTo>
                <a:lnTo>
                  <a:pt x="635" y="2209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02" name="object 21902"/>
          <p:cNvSpPr/>
          <p:nvPr/>
        </p:nvSpPr>
        <p:spPr>
          <a:xfrm>
            <a:off x="5745365" y="46779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03" name="object 21903"/>
          <p:cNvSpPr/>
          <p:nvPr/>
        </p:nvSpPr>
        <p:spPr>
          <a:xfrm>
            <a:off x="5745111" y="4622165"/>
            <a:ext cx="635" cy="59690"/>
          </a:xfrm>
          <a:custGeom>
            <a:avLst/>
            <a:gdLst/>
            <a:ahLst/>
            <a:cxnLst/>
            <a:rect l="l" t="t" r="r" b="b"/>
            <a:pathLst>
              <a:path w="635" h="59689">
                <a:moveTo>
                  <a:pt x="253" y="-4762"/>
                </a:moveTo>
                <a:lnTo>
                  <a:pt x="253" y="6432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04" name="object 21904"/>
          <p:cNvSpPr/>
          <p:nvPr/>
        </p:nvSpPr>
        <p:spPr>
          <a:xfrm>
            <a:off x="5744730" y="46120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05" name="object 21905"/>
          <p:cNvSpPr/>
          <p:nvPr/>
        </p:nvSpPr>
        <p:spPr>
          <a:xfrm>
            <a:off x="5744603" y="4573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06" name="object 21906"/>
          <p:cNvSpPr/>
          <p:nvPr/>
        </p:nvSpPr>
        <p:spPr>
          <a:xfrm>
            <a:off x="5744349" y="4522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07" name="object 21907"/>
          <p:cNvSpPr/>
          <p:nvPr/>
        </p:nvSpPr>
        <p:spPr>
          <a:xfrm>
            <a:off x="5744095" y="4501896"/>
            <a:ext cx="635" cy="22860"/>
          </a:xfrm>
          <a:custGeom>
            <a:avLst/>
            <a:gdLst/>
            <a:ahLst/>
            <a:cxnLst/>
            <a:rect l="l" t="t" r="r" b="b"/>
            <a:pathLst>
              <a:path w="635" h="22860">
                <a:moveTo>
                  <a:pt x="0" y="22351"/>
                </a:moveTo>
                <a:lnTo>
                  <a:pt x="0" y="0"/>
                </a:lnTo>
                <a:lnTo>
                  <a:pt x="508" y="0"/>
                </a:lnTo>
                <a:lnTo>
                  <a:pt x="508" y="210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08" name="object 21908"/>
          <p:cNvSpPr/>
          <p:nvPr/>
        </p:nvSpPr>
        <p:spPr>
          <a:xfrm>
            <a:off x="5742571" y="4440935"/>
            <a:ext cx="1905" cy="78105"/>
          </a:xfrm>
          <a:custGeom>
            <a:avLst/>
            <a:gdLst/>
            <a:ahLst/>
            <a:cxnLst/>
            <a:rect l="l" t="t" r="r" b="b"/>
            <a:pathLst>
              <a:path w="1904" h="78104">
                <a:moveTo>
                  <a:pt x="0" y="77977"/>
                </a:moveTo>
                <a:lnTo>
                  <a:pt x="0" y="0"/>
                </a:lnTo>
                <a:lnTo>
                  <a:pt x="1778" y="0"/>
                </a:lnTo>
                <a:lnTo>
                  <a:pt x="1778" y="609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09" name="object 21909"/>
          <p:cNvSpPr/>
          <p:nvPr/>
        </p:nvSpPr>
        <p:spPr>
          <a:xfrm>
            <a:off x="5741936" y="4396994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524" y="0"/>
                </a:lnTo>
                <a:lnTo>
                  <a:pt x="1524" y="439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10" name="object 21910"/>
          <p:cNvSpPr/>
          <p:nvPr/>
        </p:nvSpPr>
        <p:spPr>
          <a:xfrm>
            <a:off x="5741682" y="43547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11" name="object 21911"/>
          <p:cNvSpPr/>
          <p:nvPr/>
        </p:nvSpPr>
        <p:spPr>
          <a:xfrm>
            <a:off x="5736602" y="4340605"/>
            <a:ext cx="5715" cy="20320"/>
          </a:xfrm>
          <a:custGeom>
            <a:avLst/>
            <a:gdLst/>
            <a:ahLst/>
            <a:cxnLst/>
            <a:rect l="l" t="t" r="r" b="b"/>
            <a:pathLst>
              <a:path w="5714" h="20320">
                <a:moveTo>
                  <a:pt x="0" y="19938"/>
                </a:moveTo>
                <a:lnTo>
                  <a:pt x="0" y="0"/>
                </a:lnTo>
                <a:lnTo>
                  <a:pt x="5588" y="0"/>
                </a:lnTo>
                <a:lnTo>
                  <a:pt x="5588" y="140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12" name="object 21912"/>
          <p:cNvSpPr/>
          <p:nvPr/>
        </p:nvSpPr>
        <p:spPr>
          <a:xfrm>
            <a:off x="5735967" y="4308475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429" y="0"/>
                </a:lnTo>
                <a:lnTo>
                  <a:pt x="3429" y="321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13" name="object 21913"/>
          <p:cNvSpPr/>
          <p:nvPr/>
        </p:nvSpPr>
        <p:spPr>
          <a:xfrm>
            <a:off x="5747397" y="45450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14" name="object 21914"/>
          <p:cNvSpPr/>
          <p:nvPr/>
        </p:nvSpPr>
        <p:spPr>
          <a:xfrm>
            <a:off x="5747270" y="4495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15" name="object 21915"/>
          <p:cNvSpPr/>
          <p:nvPr/>
        </p:nvSpPr>
        <p:spPr>
          <a:xfrm>
            <a:off x="5748794" y="47137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16" name="object 21916"/>
          <p:cNvSpPr/>
          <p:nvPr/>
        </p:nvSpPr>
        <p:spPr>
          <a:xfrm>
            <a:off x="5748540" y="46988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17" name="object 21917"/>
          <p:cNvSpPr/>
          <p:nvPr/>
        </p:nvSpPr>
        <p:spPr>
          <a:xfrm>
            <a:off x="5748413" y="4688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18" name="object 21918"/>
          <p:cNvSpPr/>
          <p:nvPr/>
        </p:nvSpPr>
        <p:spPr>
          <a:xfrm>
            <a:off x="5748159" y="4681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19" name="object 21919"/>
          <p:cNvSpPr/>
          <p:nvPr/>
        </p:nvSpPr>
        <p:spPr>
          <a:xfrm>
            <a:off x="5749683" y="47553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20" name="object 21920"/>
          <p:cNvSpPr/>
          <p:nvPr/>
        </p:nvSpPr>
        <p:spPr>
          <a:xfrm>
            <a:off x="5749556" y="4743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21" name="object 21921"/>
          <p:cNvSpPr/>
          <p:nvPr/>
        </p:nvSpPr>
        <p:spPr>
          <a:xfrm>
            <a:off x="5750318" y="47158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22" name="object 21922"/>
          <p:cNvSpPr/>
          <p:nvPr/>
        </p:nvSpPr>
        <p:spPr>
          <a:xfrm>
            <a:off x="5750064" y="47072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23" name="object 21923"/>
          <p:cNvSpPr/>
          <p:nvPr/>
        </p:nvSpPr>
        <p:spPr>
          <a:xfrm>
            <a:off x="5749683" y="4688966"/>
            <a:ext cx="635" cy="54610"/>
          </a:xfrm>
          <a:custGeom>
            <a:avLst/>
            <a:gdLst/>
            <a:ahLst/>
            <a:cxnLst/>
            <a:rect l="l" t="t" r="r" b="b"/>
            <a:pathLst>
              <a:path w="635" h="54610">
                <a:moveTo>
                  <a:pt x="253" y="-4762"/>
                </a:moveTo>
                <a:lnTo>
                  <a:pt x="253" y="5899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24" name="object 21924"/>
          <p:cNvSpPr/>
          <p:nvPr/>
        </p:nvSpPr>
        <p:spPr>
          <a:xfrm>
            <a:off x="5749302" y="46506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25" name="object 21925"/>
          <p:cNvSpPr/>
          <p:nvPr/>
        </p:nvSpPr>
        <p:spPr>
          <a:xfrm>
            <a:off x="5749175" y="4630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26" name="object 21926"/>
          <p:cNvSpPr/>
          <p:nvPr/>
        </p:nvSpPr>
        <p:spPr>
          <a:xfrm>
            <a:off x="5748413" y="4573523"/>
            <a:ext cx="1270" cy="107950"/>
          </a:xfrm>
          <a:custGeom>
            <a:avLst/>
            <a:gdLst/>
            <a:ahLst/>
            <a:cxnLst/>
            <a:rect l="l" t="t" r="r" b="b"/>
            <a:pathLst>
              <a:path w="1270" h="107950">
                <a:moveTo>
                  <a:pt x="507" y="-4762"/>
                </a:moveTo>
                <a:lnTo>
                  <a:pt x="507" y="112331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27" name="object 21927"/>
          <p:cNvSpPr/>
          <p:nvPr/>
        </p:nvSpPr>
        <p:spPr>
          <a:xfrm>
            <a:off x="5748032" y="452005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28" name="object 21928"/>
          <p:cNvSpPr/>
          <p:nvPr/>
        </p:nvSpPr>
        <p:spPr>
          <a:xfrm>
            <a:off x="5747778" y="44881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29" name="object 21929"/>
          <p:cNvSpPr/>
          <p:nvPr/>
        </p:nvSpPr>
        <p:spPr>
          <a:xfrm>
            <a:off x="5747397" y="4454016"/>
            <a:ext cx="1270" cy="41910"/>
          </a:xfrm>
          <a:custGeom>
            <a:avLst/>
            <a:gdLst/>
            <a:ahLst/>
            <a:cxnLst/>
            <a:rect l="l" t="t" r="r" b="b"/>
            <a:pathLst>
              <a:path w="1270" h="41910">
                <a:moveTo>
                  <a:pt x="0" y="41655"/>
                </a:moveTo>
                <a:lnTo>
                  <a:pt x="0" y="0"/>
                </a:lnTo>
                <a:lnTo>
                  <a:pt x="762" y="0"/>
                </a:lnTo>
                <a:lnTo>
                  <a:pt x="762" y="341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30" name="object 21930"/>
          <p:cNvSpPr/>
          <p:nvPr/>
        </p:nvSpPr>
        <p:spPr>
          <a:xfrm>
            <a:off x="5747016" y="443280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31" name="object 21931"/>
          <p:cNvSpPr/>
          <p:nvPr/>
        </p:nvSpPr>
        <p:spPr>
          <a:xfrm>
            <a:off x="5746889" y="43559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32" name="object 21932"/>
          <p:cNvSpPr/>
          <p:nvPr/>
        </p:nvSpPr>
        <p:spPr>
          <a:xfrm>
            <a:off x="5746635" y="4312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33" name="object 21933"/>
          <p:cNvSpPr/>
          <p:nvPr/>
        </p:nvSpPr>
        <p:spPr>
          <a:xfrm>
            <a:off x="5746508" y="42511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34" name="object 21934"/>
          <p:cNvSpPr/>
          <p:nvPr/>
        </p:nvSpPr>
        <p:spPr>
          <a:xfrm>
            <a:off x="5737745" y="4208017"/>
            <a:ext cx="8890" cy="100965"/>
          </a:xfrm>
          <a:custGeom>
            <a:avLst/>
            <a:gdLst/>
            <a:ahLst/>
            <a:cxnLst/>
            <a:rect l="l" t="t" r="r" b="b"/>
            <a:pathLst>
              <a:path w="8889" h="100964">
                <a:moveTo>
                  <a:pt x="0" y="100457"/>
                </a:moveTo>
                <a:lnTo>
                  <a:pt x="0" y="0"/>
                </a:lnTo>
                <a:lnTo>
                  <a:pt x="8890" y="0"/>
                </a:lnTo>
                <a:lnTo>
                  <a:pt x="8890" y="431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35" name="object 21935"/>
          <p:cNvSpPr/>
          <p:nvPr/>
        </p:nvSpPr>
        <p:spPr>
          <a:xfrm>
            <a:off x="5735840" y="4159503"/>
            <a:ext cx="6350" cy="100965"/>
          </a:xfrm>
          <a:custGeom>
            <a:avLst/>
            <a:gdLst/>
            <a:ahLst/>
            <a:cxnLst/>
            <a:rect l="l" t="t" r="r" b="b"/>
            <a:pathLst>
              <a:path w="6350" h="100964">
                <a:moveTo>
                  <a:pt x="0" y="100457"/>
                </a:moveTo>
                <a:lnTo>
                  <a:pt x="0" y="0"/>
                </a:lnTo>
                <a:lnTo>
                  <a:pt x="6350" y="0"/>
                </a:lnTo>
                <a:lnTo>
                  <a:pt x="6350" y="485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36" name="object 21936"/>
          <p:cNvSpPr/>
          <p:nvPr/>
        </p:nvSpPr>
        <p:spPr>
          <a:xfrm>
            <a:off x="5751461" y="45255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37" name="object 21937"/>
          <p:cNvSpPr/>
          <p:nvPr/>
        </p:nvSpPr>
        <p:spPr>
          <a:xfrm>
            <a:off x="5751207" y="4404867"/>
            <a:ext cx="635" cy="120650"/>
          </a:xfrm>
          <a:custGeom>
            <a:avLst/>
            <a:gdLst/>
            <a:ahLst/>
            <a:cxnLst/>
            <a:rect l="l" t="t" r="r" b="b"/>
            <a:pathLst>
              <a:path w="635" h="120650">
                <a:moveTo>
                  <a:pt x="190" y="-4762"/>
                </a:moveTo>
                <a:lnTo>
                  <a:pt x="190" y="12541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38" name="object 21938"/>
          <p:cNvSpPr/>
          <p:nvPr/>
        </p:nvSpPr>
        <p:spPr>
          <a:xfrm>
            <a:off x="5751080" y="43093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39" name="object 21939"/>
          <p:cNvSpPr/>
          <p:nvPr/>
        </p:nvSpPr>
        <p:spPr>
          <a:xfrm>
            <a:off x="5750826" y="42179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40" name="object 21940"/>
          <p:cNvSpPr/>
          <p:nvPr/>
        </p:nvSpPr>
        <p:spPr>
          <a:xfrm>
            <a:off x="5750699" y="41559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41" name="object 21941"/>
          <p:cNvSpPr/>
          <p:nvPr/>
        </p:nvSpPr>
        <p:spPr>
          <a:xfrm>
            <a:off x="5739015" y="4086097"/>
            <a:ext cx="12065" cy="73660"/>
          </a:xfrm>
          <a:custGeom>
            <a:avLst/>
            <a:gdLst/>
            <a:ahLst/>
            <a:cxnLst/>
            <a:rect l="l" t="t" r="r" b="b"/>
            <a:pathLst>
              <a:path w="12064" h="73660">
                <a:moveTo>
                  <a:pt x="0" y="73405"/>
                </a:moveTo>
                <a:lnTo>
                  <a:pt x="0" y="0"/>
                </a:lnTo>
                <a:lnTo>
                  <a:pt x="11811" y="0"/>
                </a:lnTo>
                <a:lnTo>
                  <a:pt x="11811" y="698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42" name="object 21942"/>
          <p:cNvSpPr/>
          <p:nvPr/>
        </p:nvSpPr>
        <p:spPr>
          <a:xfrm>
            <a:off x="5752350" y="44105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43" name="object 21943"/>
          <p:cNvSpPr/>
          <p:nvPr/>
        </p:nvSpPr>
        <p:spPr>
          <a:xfrm>
            <a:off x="5752223" y="43520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44" name="object 21944"/>
          <p:cNvSpPr/>
          <p:nvPr/>
        </p:nvSpPr>
        <p:spPr>
          <a:xfrm>
            <a:off x="5751969" y="42776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45" name="object 21945"/>
          <p:cNvSpPr/>
          <p:nvPr/>
        </p:nvSpPr>
        <p:spPr>
          <a:xfrm>
            <a:off x="5751842" y="42532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46" name="object 21946"/>
          <p:cNvSpPr/>
          <p:nvPr/>
        </p:nvSpPr>
        <p:spPr>
          <a:xfrm>
            <a:off x="5752731" y="42367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47" name="object 21947"/>
          <p:cNvSpPr/>
          <p:nvPr/>
        </p:nvSpPr>
        <p:spPr>
          <a:xfrm>
            <a:off x="5751969" y="4132453"/>
            <a:ext cx="1270" cy="121285"/>
          </a:xfrm>
          <a:custGeom>
            <a:avLst/>
            <a:gdLst/>
            <a:ahLst/>
            <a:cxnLst/>
            <a:rect l="l" t="t" r="r" b="b"/>
            <a:pathLst>
              <a:path w="1270" h="121285">
                <a:moveTo>
                  <a:pt x="444" y="-4762"/>
                </a:moveTo>
                <a:lnTo>
                  <a:pt x="444" y="12553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48" name="object 21948"/>
          <p:cNvSpPr/>
          <p:nvPr/>
        </p:nvSpPr>
        <p:spPr>
          <a:xfrm>
            <a:off x="5753747" y="4389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49" name="object 21949"/>
          <p:cNvSpPr/>
          <p:nvPr/>
        </p:nvSpPr>
        <p:spPr>
          <a:xfrm>
            <a:off x="5753493" y="43260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50" name="object 21950"/>
          <p:cNvSpPr/>
          <p:nvPr/>
        </p:nvSpPr>
        <p:spPr>
          <a:xfrm>
            <a:off x="5754128" y="4301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51" name="object 21951"/>
          <p:cNvSpPr/>
          <p:nvPr/>
        </p:nvSpPr>
        <p:spPr>
          <a:xfrm>
            <a:off x="5753620" y="4284979"/>
            <a:ext cx="635" cy="41275"/>
          </a:xfrm>
          <a:custGeom>
            <a:avLst/>
            <a:gdLst/>
            <a:ahLst/>
            <a:cxnLst/>
            <a:rect l="l" t="t" r="r" b="b"/>
            <a:pathLst>
              <a:path w="635" h="41275">
                <a:moveTo>
                  <a:pt x="0" y="41021"/>
                </a:moveTo>
                <a:lnTo>
                  <a:pt x="0" y="0"/>
                </a:lnTo>
                <a:lnTo>
                  <a:pt x="635" y="0"/>
                </a:lnTo>
                <a:lnTo>
                  <a:pt x="635" y="163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52" name="object 21952"/>
          <p:cNvSpPr/>
          <p:nvPr/>
        </p:nvSpPr>
        <p:spPr>
          <a:xfrm>
            <a:off x="5753366" y="42350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53" name="object 21953"/>
          <p:cNvSpPr/>
          <p:nvPr/>
        </p:nvSpPr>
        <p:spPr>
          <a:xfrm>
            <a:off x="5753112" y="4099178"/>
            <a:ext cx="635" cy="135890"/>
          </a:xfrm>
          <a:custGeom>
            <a:avLst/>
            <a:gdLst/>
            <a:ahLst/>
            <a:cxnLst/>
            <a:rect l="l" t="t" r="r" b="b"/>
            <a:pathLst>
              <a:path w="635" h="135889">
                <a:moveTo>
                  <a:pt x="253" y="-4762"/>
                </a:moveTo>
                <a:lnTo>
                  <a:pt x="253" y="14065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54" name="object 21954"/>
          <p:cNvSpPr/>
          <p:nvPr/>
        </p:nvSpPr>
        <p:spPr>
          <a:xfrm>
            <a:off x="5752477" y="4017264"/>
            <a:ext cx="1270" cy="115570"/>
          </a:xfrm>
          <a:custGeom>
            <a:avLst/>
            <a:gdLst/>
            <a:ahLst/>
            <a:cxnLst/>
            <a:rect l="l" t="t" r="r" b="b"/>
            <a:pathLst>
              <a:path w="1270" h="115570">
                <a:moveTo>
                  <a:pt x="444" y="-4762"/>
                </a:moveTo>
                <a:lnTo>
                  <a:pt x="444" y="119951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55" name="object 21955"/>
          <p:cNvSpPr/>
          <p:nvPr/>
        </p:nvSpPr>
        <p:spPr>
          <a:xfrm>
            <a:off x="5744984" y="3981069"/>
            <a:ext cx="8255" cy="105410"/>
          </a:xfrm>
          <a:custGeom>
            <a:avLst/>
            <a:gdLst/>
            <a:ahLst/>
            <a:cxnLst/>
            <a:rect l="l" t="t" r="r" b="b"/>
            <a:pathLst>
              <a:path w="8254" h="105410">
                <a:moveTo>
                  <a:pt x="0" y="105028"/>
                </a:moveTo>
                <a:lnTo>
                  <a:pt x="0" y="0"/>
                </a:lnTo>
                <a:lnTo>
                  <a:pt x="7874" y="0"/>
                </a:lnTo>
                <a:lnTo>
                  <a:pt x="7874" y="361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56" name="object 21956"/>
          <p:cNvSpPr/>
          <p:nvPr/>
        </p:nvSpPr>
        <p:spPr>
          <a:xfrm>
            <a:off x="5731395" y="3873119"/>
            <a:ext cx="17780" cy="122555"/>
          </a:xfrm>
          <a:custGeom>
            <a:avLst/>
            <a:gdLst/>
            <a:ahLst/>
            <a:cxnLst/>
            <a:rect l="l" t="t" r="r" b="b"/>
            <a:pathLst>
              <a:path w="17779" h="122554">
                <a:moveTo>
                  <a:pt x="0" y="122554"/>
                </a:moveTo>
                <a:lnTo>
                  <a:pt x="0" y="0"/>
                </a:lnTo>
                <a:lnTo>
                  <a:pt x="17526" y="0"/>
                </a:lnTo>
                <a:lnTo>
                  <a:pt x="17526" y="1079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57" name="object 21957"/>
          <p:cNvSpPr/>
          <p:nvPr/>
        </p:nvSpPr>
        <p:spPr>
          <a:xfrm>
            <a:off x="5754509" y="41751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58" name="object 21958"/>
          <p:cNvSpPr/>
          <p:nvPr/>
        </p:nvSpPr>
        <p:spPr>
          <a:xfrm>
            <a:off x="5755017" y="42718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59" name="object 21959"/>
          <p:cNvSpPr/>
          <p:nvPr/>
        </p:nvSpPr>
        <p:spPr>
          <a:xfrm>
            <a:off x="5755652" y="4280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60" name="object 21960"/>
          <p:cNvSpPr/>
          <p:nvPr/>
        </p:nvSpPr>
        <p:spPr>
          <a:xfrm>
            <a:off x="5755398" y="42326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61" name="object 21961"/>
          <p:cNvSpPr/>
          <p:nvPr/>
        </p:nvSpPr>
        <p:spPr>
          <a:xfrm>
            <a:off x="5755144" y="4205351"/>
            <a:ext cx="635" cy="66675"/>
          </a:xfrm>
          <a:custGeom>
            <a:avLst/>
            <a:gdLst/>
            <a:ahLst/>
            <a:cxnLst/>
            <a:rect l="l" t="t" r="r" b="b"/>
            <a:pathLst>
              <a:path w="635" h="66675">
                <a:moveTo>
                  <a:pt x="190" y="-4762"/>
                </a:moveTo>
                <a:lnTo>
                  <a:pt x="190" y="7131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62" name="object 21962"/>
          <p:cNvSpPr/>
          <p:nvPr/>
        </p:nvSpPr>
        <p:spPr>
          <a:xfrm>
            <a:off x="5754890" y="41498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63" name="object 21963"/>
          <p:cNvSpPr/>
          <p:nvPr/>
        </p:nvSpPr>
        <p:spPr>
          <a:xfrm>
            <a:off x="5754636" y="4146677"/>
            <a:ext cx="635" cy="28575"/>
          </a:xfrm>
          <a:custGeom>
            <a:avLst/>
            <a:gdLst/>
            <a:ahLst/>
            <a:cxnLst/>
            <a:rect l="l" t="t" r="r" b="b"/>
            <a:pathLst>
              <a:path w="635" h="28575">
                <a:moveTo>
                  <a:pt x="0" y="28448"/>
                </a:moveTo>
                <a:lnTo>
                  <a:pt x="0" y="0"/>
                </a:lnTo>
                <a:lnTo>
                  <a:pt x="508" y="0"/>
                </a:lnTo>
                <a:lnTo>
                  <a:pt x="508" y="31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64" name="object 21964"/>
          <p:cNvSpPr/>
          <p:nvPr/>
        </p:nvSpPr>
        <p:spPr>
          <a:xfrm>
            <a:off x="5756033" y="42108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65" name="object 21965"/>
          <p:cNvSpPr/>
          <p:nvPr/>
        </p:nvSpPr>
        <p:spPr>
          <a:xfrm>
            <a:off x="5756414" y="41869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66" name="object 21966"/>
          <p:cNvSpPr/>
          <p:nvPr/>
        </p:nvSpPr>
        <p:spPr>
          <a:xfrm>
            <a:off x="5756160" y="4130421"/>
            <a:ext cx="635" cy="80645"/>
          </a:xfrm>
          <a:custGeom>
            <a:avLst/>
            <a:gdLst/>
            <a:ahLst/>
            <a:cxnLst/>
            <a:rect l="l" t="t" r="r" b="b"/>
            <a:pathLst>
              <a:path w="635" h="80645">
                <a:moveTo>
                  <a:pt x="190" y="-4762"/>
                </a:moveTo>
                <a:lnTo>
                  <a:pt x="190" y="8515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67" name="object 21967"/>
          <p:cNvSpPr/>
          <p:nvPr/>
        </p:nvSpPr>
        <p:spPr>
          <a:xfrm>
            <a:off x="5754890" y="4013327"/>
            <a:ext cx="1905" cy="133350"/>
          </a:xfrm>
          <a:custGeom>
            <a:avLst/>
            <a:gdLst/>
            <a:ahLst/>
            <a:cxnLst/>
            <a:rect l="l" t="t" r="r" b="b"/>
            <a:pathLst>
              <a:path w="1904" h="133350">
                <a:moveTo>
                  <a:pt x="698" y="-4762"/>
                </a:moveTo>
                <a:lnTo>
                  <a:pt x="698" y="138112"/>
                </a:lnTo>
              </a:path>
            </a:pathLst>
          </a:custGeom>
          <a:ln w="1092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68" name="object 21968"/>
          <p:cNvSpPr/>
          <p:nvPr/>
        </p:nvSpPr>
        <p:spPr>
          <a:xfrm>
            <a:off x="5756922" y="42952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69" name="object 21969"/>
          <p:cNvSpPr/>
          <p:nvPr/>
        </p:nvSpPr>
        <p:spPr>
          <a:xfrm>
            <a:off x="5756795" y="4092955"/>
            <a:ext cx="635" cy="202565"/>
          </a:xfrm>
          <a:custGeom>
            <a:avLst/>
            <a:gdLst/>
            <a:ahLst/>
            <a:cxnLst/>
            <a:rect l="l" t="t" r="r" b="b"/>
            <a:pathLst>
              <a:path w="635" h="202564">
                <a:moveTo>
                  <a:pt x="126" y="-4762"/>
                </a:moveTo>
                <a:lnTo>
                  <a:pt x="126" y="20707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70" name="object 21970"/>
          <p:cNvSpPr/>
          <p:nvPr/>
        </p:nvSpPr>
        <p:spPr>
          <a:xfrm>
            <a:off x="5757557" y="4232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71" name="object 21971"/>
          <p:cNvSpPr/>
          <p:nvPr/>
        </p:nvSpPr>
        <p:spPr>
          <a:xfrm>
            <a:off x="5757303" y="4198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72" name="object 21972"/>
          <p:cNvSpPr/>
          <p:nvPr/>
        </p:nvSpPr>
        <p:spPr>
          <a:xfrm>
            <a:off x="5758065" y="4217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73" name="object 21973"/>
          <p:cNvSpPr/>
          <p:nvPr/>
        </p:nvSpPr>
        <p:spPr>
          <a:xfrm>
            <a:off x="5757938" y="4165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74" name="object 21974"/>
          <p:cNvSpPr/>
          <p:nvPr/>
        </p:nvSpPr>
        <p:spPr>
          <a:xfrm>
            <a:off x="5757430" y="4146550"/>
            <a:ext cx="635" cy="52705"/>
          </a:xfrm>
          <a:custGeom>
            <a:avLst/>
            <a:gdLst/>
            <a:ahLst/>
            <a:cxnLst/>
            <a:rect l="l" t="t" r="r" b="b"/>
            <a:pathLst>
              <a:path w="635" h="52704">
                <a:moveTo>
                  <a:pt x="0" y="52197"/>
                </a:moveTo>
                <a:lnTo>
                  <a:pt x="0" y="0"/>
                </a:lnTo>
                <a:lnTo>
                  <a:pt x="635" y="0"/>
                </a:lnTo>
                <a:lnTo>
                  <a:pt x="635" y="1930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75" name="object 21975"/>
          <p:cNvSpPr/>
          <p:nvPr/>
        </p:nvSpPr>
        <p:spPr>
          <a:xfrm>
            <a:off x="5758446" y="41937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76" name="object 21976"/>
          <p:cNvSpPr/>
          <p:nvPr/>
        </p:nvSpPr>
        <p:spPr>
          <a:xfrm>
            <a:off x="5759589" y="43155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77" name="object 21977"/>
          <p:cNvSpPr/>
          <p:nvPr/>
        </p:nvSpPr>
        <p:spPr>
          <a:xfrm>
            <a:off x="5759462" y="43033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78" name="object 21978"/>
          <p:cNvSpPr/>
          <p:nvPr/>
        </p:nvSpPr>
        <p:spPr>
          <a:xfrm>
            <a:off x="5759208" y="42461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79" name="object 21979"/>
          <p:cNvSpPr/>
          <p:nvPr/>
        </p:nvSpPr>
        <p:spPr>
          <a:xfrm>
            <a:off x="5759081" y="42236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80" name="object 21980"/>
          <p:cNvSpPr/>
          <p:nvPr/>
        </p:nvSpPr>
        <p:spPr>
          <a:xfrm>
            <a:off x="5758827" y="41734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81" name="object 21981"/>
          <p:cNvSpPr/>
          <p:nvPr/>
        </p:nvSpPr>
        <p:spPr>
          <a:xfrm>
            <a:off x="5758573" y="4107941"/>
            <a:ext cx="635" cy="86360"/>
          </a:xfrm>
          <a:custGeom>
            <a:avLst/>
            <a:gdLst/>
            <a:ahLst/>
            <a:cxnLst/>
            <a:rect l="l" t="t" r="r" b="b"/>
            <a:pathLst>
              <a:path w="635" h="86360">
                <a:moveTo>
                  <a:pt x="254" y="-4762"/>
                </a:moveTo>
                <a:lnTo>
                  <a:pt x="254" y="9061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82" name="object 21982"/>
          <p:cNvSpPr/>
          <p:nvPr/>
        </p:nvSpPr>
        <p:spPr>
          <a:xfrm>
            <a:off x="5757811" y="3990466"/>
            <a:ext cx="1270" cy="156210"/>
          </a:xfrm>
          <a:custGeom>
            <a:avLst/>
            <a:gdLst/>
            <a:ahLst/>
            <a:cxnLst/>
            <a:rect l="l" t="t" r="r" b="b"/>
            <a:pathLst>
              <a:path w="1270" h="156210">
                <a:moveTo>
                  <a:pt x="507" y="-4762"/>
                </a:moveTo>
                <a:lnTo>
                  <a:pt x="507" y="160845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83" name="object 21983"/>
          <p:cNvSpPr/>
          <p:nvPr/>
        </p:nvSpPr>
        <p:spPr>
          <a:xfrm>
            <a:off x="5756922" y="3914647"/>
            <a:ext cx="1905" cy="178435"/>
          </a:xfrm>
          <a:custGeom>
            <a:avLst/>
            <a:gdLst/>
            <a:ahLst/>
            <a:cxnLst/>
            <a:rect l="l" t="t" r="r" b="b"/>
            <a:pathLst>
              <a:path w="1904" h="178435">
                <a:moveTo>
                  <a:pt x="698" y="-4762"/>
                </a:moveTo>
                <a:lnTo>
                  <a:pt x="698" y="183070"/>
                </a:lnTo>
              </a:path>
            </a:pathLst>
          </a:custGeom>
          <a:ln w="1092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84" name="object 21984"/>
          <p:cNvSpPr/>
          <p:nvPr/>
        </p:nvSpPr>
        <p:spPr>
          <a:xfrm>
            <a:off x="5755525" y="3850004"/>
            <a:ext cx="2540" cy="163830"/>
          </a:xfrm>
          <a:custGeom>
            <a:avLst/>
            <a:gdLst/>
            <a:ahLst/>
            <a:cxnLst/>
            <a:rect l="l" t="t" r="r" b="b"/>
            <a:pathLst>
              <a:path w="2539" h="163829">
                <a:moveTo>
                  <a:pt x="0" y="163322"/>
                </a:moveTo>
                <a:lnTo>
                  <a:pt x="0" y="0"/>
                </a:lnTo>
                <a:lnTo>
                  <a:pt x="2032" y="0"/>
                </a:lnTo>
                <a:lnTo>
                  <a:pt x="2032" y="646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85" name="object 21985"/>
          <p:cNvSpPr/>
          <p:nvPr/>
        </p:nvSpPr>
        <p:spPr>
          <a:xfrm>
            <a:off x="5740158" y="3803015"/>
            <a:ext cx="16510" cy="70485"/>
          </a:xfrm>
          <a:custGeom>
            <a:avLst/>
            <a:gdLst/>
            <a:ahLst/>
            <a:cxnLst/>
            <a:rect l="l" t="t" r="r" b="b"/>
            <a:pathLst>
              <a:path w="16510" h="70485">
                <a:moveTo>
                  <a:pt x="0" y="70103"/>
                </a:moveTo>
                <a:lnTo>
                  <a:pt x="0" y="0"/>
                </a:lnTo>
                <a:lnTo>
                  <a:pt x="16383" y="0"/>
                </a:lnTo>
                <a:lnTo>
                  <a:pt x="16383" y="469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86" name="object 21986"/>
          <p:cNvSpPr/>
          <p:nvPr/>
        </p:nvSpPr>
        <p:spPr>
          <a:xfrm>
            <a:off x="5759970" y="37999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87" name="object 21987"/>
          <p:cNvSpPr/>
          <p:nvPr/>
        </p:nvSpPr>
        <p:spPr>
          <a:xfrm>
            <a:off x="5748413" y="3630548"/>
            <a:ext cx="12065" cy="172720"/>
          </a:xfrm>
          <a:custGeom>
            <a:avLst/>
            <a:gdLst/>
            <a:ahLst/>
            <a:cxnLst/>
            <a:rect l="l" t="t" r="r" b="b"/>
            <a:pathLst>
              <a:path w="12064" h="172720">
                <a:moveTo>
                  <a:pt x="0" y="172466"/>
                </a:moveTo>
                <a:lnTo>
                  <a:pt x="0" y="0"/>
                </a:lnTo>
                <a:lnTo>
                  <a:pt x="11684" y="0"/>
                </a:lnTo>
                <a:lnTo>
                  <a:pt x="11684" y="1694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88" name="object 21988"/>
          <p:cNvSpPr/>
          <p:nvPr/>
        </p:nvSpPr>
        <p:spPr>
          <a:xfrm>
            <a:off x="5726315" y="3570859"/>
            <a:ext cx="27940" cy="101600"/>
          </a:xfrm>
          <a:custGeom>
            <a:avLst/>
            <a:gdLst/>
            <a:ahLst/>
            <a:cxnLst/>
            <a:rect l="l" t="t" r="r" b="b"/>
            <a:pathLst>
              <a:path w="27939" h="101600">
                <a:moveTo>
                  <a:pt x="0" y="101092"/>
                </a:moveTo>
                <a:lnTo>
                  <a:pt x="0" y="0"/>
                </a:lnTo>
                <a:lnTo>
                  <a:pt x="27940" y="0"/>
                </a:lnTo>
                <a:lnTo>
                  <a:pt x="27940" y="596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89" name="object 21989"/>
          <p:cNvSpPr/>
          <p:nvPr/>
        </p:nvSpPr>
        <p:spPr>
          <a:xfrm>
            <a:off x="5664339" y="3507994"/>
            <a:ext cx="76200" cy="114935"/>
          </a:xfrm>
          <a:custGeom>
            <a:avLst/>
            <a:gdLst/>
            <a:ahLst/>
            <a:cxnLst/>
            <a:rect l="l" t="t" r="r" b="b"/>
            <a:pathLst>
              <a:path w="76200" h="114935">
                <a:moveTo>
                  <a:pt x="0" y="114553"/>
                </a:moveTo>
                <a:lnTo>
                  <a:pt x="0" y="0"/>
                </a:lnTo>
                <a:lnTo>
                  <a:pt x="75946" y="0"/>
                </a:lnTo>
                <a:lnTo>
                  <a:pt x="75946" y="628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90" name="object 21990"/>
          <p:cNvSpPr/>
          <p:nvPr/>
        </p:nvSpPr>
        <p:spPr>
          <a:xfrm>
            <a:off x="5760605" y="42451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91" name="object 21991"/>
          <p:cNvSpPr/>
          <p:nvPr/>
        </p:nvSpPr>
        <p:spPr>
          <a:xfrm>
            <a:off x="5760351" y="41890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92" name="object 21992"/>
          <p:cNvSpPr/>
          <p:nvPr/>
        </p:nvSpPr>
        <p:spPr>
          <a:xfrm>
            <a:off x="5761367" y="43599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93" name="object 21993"/>
          <p:cNvSpPr/>
          <p:nvPr/>
        </p:nvSpPr>
        <p:spPr>
          <a:xfrm>
            <a:off x="5761113" y="42829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94" name="object 21994"/>
          <p:cNvSpPr/>
          <p:nvPr/>
        </p:nvSpPr>
        <p:spPr>
          <a:xfrm>
            <a:off x="5761748" y="4258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95" name="object 21995"/>
          <p:cNvSpPr/>
          <p:nvPr/>
        </p:nvSpPr>
        <p:spPr>
          <a:xfrm>
            <a:off x="5761367" y="4241927"/>
            <a:ext cx="635" cy="41275"/>
          </a:xfrm>
          <a:custGeom>
            <a:avLst/>
            <a:gdLst/>
            <a:ahLst/>
            <a:cxnLst/>
            <a:rect l="l" t="t" r="r" b="b"/>
            <a:pathLst>
              <a:path w="635" h="41275">
                <a:moveTo>
                  <a:pt x="0" y="41021"/>
                </a:moveTo>
                <a:lnTo>
                  <a:pt x="0" y="0"/>
                </a:lnTo>
                <a:lnTo>
                  <a:pt x="508" y="0"/>
                </a:lnTo>
                <a:lnTo>
                  <a:pt x="508" y="161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96" name="object 21996"/>
          <p:cNvSpPr/>
          <p:nvPr/>
        </p:nvSpPr>
        <p:spPr>
          <a:xfrm>
            <a:off x="5760986" y="41729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97" name="object 21997"/>
          <p:cNvSpPr/>
          <p:nvPr/>
        </p:nvSpPr>
        <p:spPr>
          <a:xfrm>
            <a:off x="5760605" y="4137533"/>
            <a:ext cx="635" cy="52069"/>
          </a:xfrm>
          <a:custGeom>
            <a:avLst/>
            <a:gdLst/>
            <a:ahLst/>
            <a:cxnLst/>
            <a:rect l="l" t="t" r="r" b="b"/>
            <a:pathLst>
              <a:path w="635" h="52070">
                <a:moveTo>
                  <a:pt x="0" y="51561"/>
                </a:moveTo>
                <a:lnTo>
                  <a:pt x="0" y="0"/>
                </a:lnTo>
                <a:lnTo>
                  <a:pt x="635" y="0"/>
                </a:lnTo>
                <a:lnTo>
                  <a:pt x="635" y="3543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98" name="object 21998"/>
          <p:cNvSpPr/>
          <p:nvPr/>
        </p:nvSpPr>
        <p:spPr>
          <a:xfrm>
            <a:off x="5762510" y="42083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99" name="object 21999"/>
          <p:cNvSpPr/>
          <p:nvPr/>
        </p:nvSpPr>
        <p:spPr>
          <a:xfrm>
            <a:off x="5762256" y="41432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00" name="object 22000"/>
          <p:cNvSpPr/>
          <p:nvPr/>
        </p:nvSpPr>
        <p:spPr>
          <a:xfrm>
            <a:off x="5762129" y="40862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01" name="object 22001"/>
          <p:cNvSpPr/>
          <p:nvPr/>
        </p:nvSpPr>
        <p:spPr>
          <a:xfrm>
            <a:off x="5760859" y="4036314"/>
            <a:ext cx="1905" cy="101600"/>
          </a:xfrm>
          <a:custGeom>
            <a:avLst/>
            <a:gdLst/>
            <a:ahLst/>
            <a:cxnLst/>
            <a:rect l="l" t="t" r="r" b="b"/>
            <a:pathLst>
              <a:path w="1904" h="101600">
                <a:moveTo>
                  <a:pt x="0" y="101219"/>
                </a:moveTo>
                <a:lnTo>
                  <a:pt x="0" y="0"/>
                </a:lnTo>
                <a:lnTo>
                  <a:pt x="1397" y="0"/>
                </a:lnTo>
                <a:lnTo>
                  <a:pt x="1397" y="499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02" name="object 22002"/>
          <p:cNvSpPr/>
          <p:nvPr/>
        </p:nvSpPr>
        <p:spPr>
          <a:xfrm>
            <a:off x="5762891" y="4217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03" name="object 22003"/>
          <p:cNvSpPr/>
          <p:nvPr/>
        </p:nvSpPr>
        <p:spPr>
          <a:xfrm>
            <a:off x="5763780" y="4301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04" name="object 22004"/>
          <p:cNvSpPr/>
          <p:nvPr/>
        </p:nvSpPr>
        <p:spPr>
          <a:xfrm>
            <a:off x="5763653" y="42745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05" name="object 22005"/>
          <p:cNvSpPr/>
          <p:nvPr/>
        </p:nvSpPr>
        <p:spPr>
          <a:xfrm>
            <a:off x="5763399" y="42165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06" name="object 22006"/>
          <p:cNvSpPr/>
          <p:nvPr/>
        </p:nvSpPr>
        <p:spPr>
          <a:xfrm>
            <a:off x="5763272" y="41799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07" name="object 22007"/>
          <p:cNvSpPr/>
          <p:nvPr/>
        </p:nvSpPr>
        <p:spPr>
          <a:xfrm>
            <a:off x="5763018" y="4024503"/>
            <a:ext cx="635" cy="193040"/>
          </a:xfrm>
          <a:custGeom>
            <a:avLst/>
            <a:gdLst/>
            <a:ahLst/>
            <a:cxnLst/>
            <a:rect l="l" t="t" r="r" b="b"/>
            <a:pathLst>
              <a:path w="635" h="193039">
                <a:moveTo>
                  <a:pt x="190" y="-4762"/>
                </a:moveTo>
                <a:lnTo>
                  <a:pt x="190" y="19742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08" name="object 22008"/>
          <p:cNvSpPr/>
          <p:nvPr/>
        </p:nvSpPr>
        <p:spPr>
          <a:xfrm>
            <a:off x="5761621" y="3932935"/>
            <a:ext cx="1905" cy="103505"/>
          </a:xfrm>
          <a:custGeom>
            <a:avLst/>
            <a:gdLst/>
            <a:ahLst/>
            <a:cxnLst/>
            <a:rect l="l" t="t" r="r" b="b"/>
            <a:pathLst>
              <a:path w="1904" h="103504">
                <a:moveTo>
                  <a:pt x="0" y="103377"/>
                </a:moveTo>
                <a:lnTo>
                  <a:pt x="0" y="0"/>
                </a:lnTo>
                <a:lnTo>
                  <a:pt x="1524" y="0"/>
                </a:lnTo>
                <a:lnTo>
                  <a:pt x="1524" y="915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09" name="object 22009"/>
          <p:cNvSpPr/>
          <p:nvPr/>
        </p:nvSpPr>
        <p:spPr>
          <a:xfrm>
            <a:off x="5764796" y="4312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10" name="object 22010"/>
          <p:cNvSpPr/>
          <p:nvPr/>
        </p:nvSpPr>
        <p:spPr>
          <a:xfrm>
            <a:off x="5764542" y="42623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11" name="object 22011"/>
          <p:cNvSpPr/>
          <p:nvPr/>
        </p:nvSpPr>
        <p:spPr>
          <a:xfrm>
            <a:off x="5764415" y="4134611"/>
            <a:ext cx="635" cy="128270"/>
          </a:xfrm>
          <a:custGeom>
            <a:avLst/>
            <a:gdLst/>
            <a:ahLst/>
            <a:cxnLst/>
            <a:rect l="l" t="t" r="r" b="b"/>
            <a:pathLst>
              <a:path w="635" h="128270">
                <a:moveTo>
                  <a:pt x="190" y="-4762"/>
                </a:moveTo>
                <a:lnTo>
                  <a:pt x="190" y="13252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12" name="object 22012"/>
          <p:cNvSpPr/>
          <p:nvPr/>
        </p:nvSpPr>
        <p:spPr>
          <a:xfrm>
            <a:off x="5765177" y="41153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30"/>
                </a:moveTo>
                <a:lnTo>
                  <a:pt x="0" y="0"/>
                </a:lnTo>
                <a:lnTo>
                  <a:pt x="127" y="1003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13" name="object 22013"/>
          <p:cNvSpPr/>
          <p:nvPr/>
        </p:nvSpPr>
        <p:spPr>
          <a:xfrm>
            <a:off x="5764542" y="4046092"/>
            <a:ext cx="1270" cy="88900"/>
          </a:xfrm>
          <a:custGeom>
            <a:avLst/>
            <a:gdLst/>
            <a:ahLst/>
            <a:cxnLst/>
            <a:rect l="l" t="t" r="r" b="b"/>
            <a:pathLst>
              <a:path w="1270" h="88900">
                <a:moveTo>
                  <a:pt x="381" y="-4762"/>
                </a:moveTo>
                <a:lnTo>
                  <a:pt x="381" y="93281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14" name="object 22014"/>
          <p:cNvSpPr/>
          <p:nvPr/>
        </p:nvSpPr>
        <p:spPr>
          <a:xfrm>
            <a:off x="5764161" y="3931539"/>
            <a:ext cx="1270" cy="114935"/>
          </a:xfrm>
          <a:custGeom>
            <a:avLst/>
            <a:gdLst/>
            <a:ahLst/>
            <a:cxnLst/>
            <a:rect l="l" t="t" r="r" b="b"/>
            <a:pathLst>
              <a:path w="1270" h="114935">
                <a:moveTo>
                  <a:pt x="380" y="-4762"/>
                </a:moveTo>
                <a:lnTo>
                  <a:pt x="380" y="11931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15" name="object 22015"/>
          <p:cNvSpPr/>
          <p:nvPr/>
        </p:nvSpPr>
        <p:spPr>
          <a:xfrm>
            <a:off x="5765558" y="4346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16" name="object 22016"/>
          <p:cNvSpPr/>
          <p:nvPr/>
        </p:nvSpPr>
        <p:spPr>
          <a:xfrm>
            <a:off x="5765939" y="4288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17" name="object 22017"/>
          <p:cNvSpPr/>
          <p:nvPr/>
        </p:nvSpPr>
        <p:spPr>
          <a:xfrm>
            <a:off x="5765685" y="4261611"/>
            <a:ext cx="635" cy="85725"/>
          </a:xfrm>
          <a:custGeom>
            <a:avLst/>
            <a:gdLst/>
            <a:ahLst/>
            <a:cxnLst/>
            <a:rect l="l" t="t" r="r" b="b"/>
            <a:pathLst>
              <a:path w="635" h="85725">
                <a:moveTo>
                  <a:pt x="190" y="-4762"/>
                </a:moveTo>
                <a:lnTo>
                  <a:pt x="190" y="8997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18" name="object 22018"/>
          <p:cNvSpPr/>
          <p:nvPr/>
        </p:nvSpPr>
        <p:spPr>
          <a:xfrm>
            <a:off x="5766447" y="42743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19" name="object 22019"/>
          <p:cNvSpPr/>
          <p:nvPr/>
        </p:nvSpPr>
        <p:spPr>
          <a:xfrm>
            <a:off x="5766320" y="42486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20" name="object 22020"/>
          <p:cNvSpPr/>
          <p:nvPr/>
        </p:nvSpPr>
        <p:spPr>
          <a:xfrm>
            <a:off x="5765812" y="4177919"/>
            <a:ext cx="635" cy="83820"/>
          </a:xfrm>
          <a:custGeom>
            <a:avLst/>
            <a:gdLst/>
            <a:ahLst/>
            <a:cxnLst/>
            <a:rect l="l" t="t" r="r" b="b"/>
            <a:pathLst>
              <a:path w="635" h="83820">
                <a:moveTo>
                  <a:pt x="317" y="-4762"/>
                </a:moveTo>
                <a:lnTo>
                  <a:pt x="317" y="8845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21" name="object 22021"/>
          <p:cNvSpPr/>
          <p:nvPr/>
        </p:nvSpPr>
        <p:spPr>
          <a:xfrm>
            <a:off x="5766828" y="41774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22" name="object 22022"/>
          <p:cNvSpPr/>
          <p:nvPr/>
        </p:nvSpPr>
        <p:spPr>
          <a:xfrm>
            <a:off x="5766193" y="4091559"/>
            <a:ext cx="1270" cy="86360"/>
          </a:xfrm>
          <a:custGeom>
            <a:avLst/>
            <a:gdLst/>
            <a:ahLst/>
            <a:cxnLst/>
            <a:rect l="l" t="t" r="r" b="b"/>
            <a:pathLst>
              <a:path w="1270" h="86360">
                <a:moveTo>
                  <a:pt x="381" y="-4762"/>
                </a:moveTo>
                <a:lnTo>
                  <a:pt x="381" y="9112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23" name="object 22023"/>
          <p:cNvSpPr/>
          <p:nvPr/>
        </p:nvSpPr>
        <p:spPr>
          <a:xfrm>
            <a:off x="5767590" y="4388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24" name="object 22024"/>
          <p:cNvSpPr/>
          <p:nvPr/>
        </p:nvSpPr>
        <p:spPr>
          <a:xfrm>
            <a:off x="5767463" y="4278248"/>
            <a:ext cx="635" cy="110489"/>
          </a:xfrm>
          <a:custGeom>
            <a:avLst/>
            <a:gdLst/>
            <a:ahLst/>
            <a:cxnLst/>
            <a:rect l="l" t="t" r="r" b="b"/>
            <a:pathLst>
              <a:path w="635" h="110489">
                <a:moveTo>
                  <a:pt x="126" y="-4762"/>
                </a:moveTo>
                <a:lnTo>
                  <a:pt x="126" y="11512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25" name="object 22025"/>
          <p:cNvSpPr/>
          <p:nvPr/>
        </p:nvSpPr>
        <p:spPr>
          <a:xfrm>
            <a:off x="5767209" y="42147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26" name="object 22026"/>
          <p:cNvSpPr/>
          <p:nvPr/>
        </p:nvSpPr>
        <p:spPr>
          <a:xfrm>
            <a:off x="5768352" y="43901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27" name="object 22027"/>
          <p:cNvSpPr/>
          <p:nvPr/>
        </p:nvSpPr>
        <p:spPr>
          <a:xfrm>
            <a:off x="5768225" y="43435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28" name="object 22028"/>
          <p:cNvSpPr/>
          <p:nvPr/>
        </p:nvSpPr>
        <p:spPr>
          <a:xfrm>
            <a:off x="5769114" y="44926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29" name="object 22029"/>
          <p:cNvSpPr/>
          <p:nvPr/>
        </p:nvSpPr>
        <p:spPr>
          <a:xfrm>
            <a:off x="5768987" y="4446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30" name="object 22030"/>
          <p:cNvSpPr/>
          <p:nvPr/>
        </p:nvSpPr>
        <p:spPr>
          <a:xfrm>
            <a:off x="5768733" y="4420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31" name="object 22031"/>
          <p:cNvSpPr/>
          <p:nvPr/>
        </p:nvSpPr>
        <p:spPr>
          <a:xfrm>
            <a:off x="5769495" y="43623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32" name="object 22032"/>
          <p:cNvSpPr/>
          <p:nvPr/>
        </p:nvSpPr>
        <p:spPr>
          <a:xfrm>
            <a:off x="5768987" y="4330827"/>
            <a:ext cx="635" cy="90170"/>
          </a:xfrm>
          <a:custGeom>
            <a:avLst/>
            <a:gdLst/>
            <a:ahLst/>
            <a:cxnLst/>
            <a:rect l="l" t="t" r="r" b="b"/>
            <a:pathLst>
              <a:path w="635" h="90170">
                <a:moveTo>
                  <a:pt x="317" y="-4762"/>
                </a:moveTo>
                <a:lnTo>
                  <a:pt x="317" y="9493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33" name="object 22033"/>
          <p:cNvSpPr/>
          <p:nvPr/>
        </p:nvSpPr>
        <p:spPr>
          <a:xfrm>
            <a:off x="5768352" y="4307585"/>
            <a:ext cx="1270" cy="36195"/>
          </a:xfrm>
          <a:custGeom>
            <a:avLst/>
            <a:gdLst/>
            <a:ahLst/>
            <a:cxnLst/>
            <a:rect l="l" t="t" r="r" b="b"/>
            <a:pathLst>
              <a:path w="1270" h="36195">
                <a:moveTo>
                  <a:pt x="0" y="35940"/>
                </a:moveTo>
                <a:lnTo>
                  <a:pt x="0" y="0"/>
                </a:lnTo>
                <a:lnTo>
                  <a:pt x="1016" y="0"/>
                </a:lnTo>
                <a:lnTo>
                  <a:pt x="1016" y="232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34" name="object 22034"/>
          <p:cNvSpPr/>
          <p:nvPr/>
        </p:nvSpPr>
        <p:spPr>
          <a:xfrm>
            <a:off x="5767971" y="4166108"/>
            <a:ext cx="1270" cy="141605"/>
          </a:xfrm>
          <a:custGeom>
            <a:avLst/>
            <a:gdLst/>
            <a:ahLst/>
            <a:cxnLst/>
            <a:rect l="l" t="t" r="r" b="b"/>
            <a:pathLst>
              <a:path w="1270" h="141604">
                <a:moveTo>
                  <a:pt x="444" y="-4762"/>
                </a:moveTo>
                <a:lnTo>
                  <a:pt x="444" y="146240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35" name="object 22035"/>
          <p:cNvSpPr/>
          <p:nvPr/>
        </p:nvSpPr>
        <p:spPr>
          <a:xfrm>
            <a:off x="5767463" y="4062095"/>
            <a:ext cx="1270" cy="153035"/>
          </a:xfrm>
          <a:custGeom>
            <a:avLst/>
            <a:gdLst/>
            <a:ahLst/>
            <a:cxnLst/>
            <a:rect l="l" t="t" r="r" b="b"/>
            <a:pathLst>
              <a:path w="1270" h="153035">
                <a:moveTo>
                  <a:pt x="507" y="-4762"/>
                </a:moveTo>
                <a:lnTo>
                  <a:pt x="507" y="157416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36" name="object 22036"/>
          <p:cNvSpPr/>
          <p:nvPr/>
        </p:nvSpPr>
        <p:spPr>
          <a:xfrm>
            <a:off x="5766574" y="3969765"/>
            <a:ext cx="1905" cy="121920"/>
          </a:xfrm>
          <a:custGeom>
            <a:avLst/>
            <a:gdLst/>
            <a:ahLst/>
            <a:cxnLst/>
            <a:rect l="l" t="t" r="r" b="b"/>
            <a:pathLst>
              <a:path w="1904" h="121920">
                <a:moveTo>
                  <a:pt x="0" y="121793"/>
                </a:moveTo>
                <a:lnTo>
                  <a:pt x="0" y="0"/>
                </a:lnTo>
                <a:lnTo>
                  <a:pt x="1397" y="0"/>
                </a:lnTo>
                <a:lnTo>
                  <a:pt x="1397" y="9232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37" name="object 22037"/>
          <p:cNvSpPr/>
          <p:nvPr/>
        </p:nvSpPr>
        <p:spPr>
          <a:xfrm>
            <a:off x="5770511" y="42369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38" name="object 22038"/>
          <p:cNvSpPr/>
          <p:nvPr/>
        </p:nvSpPr>
        <p:spPr>
          <a:xfrm>
            <a:off x="5770257" y="4206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39" name="object 22039"/>
          <p:cNvSpPr/>
          <p:nvPr/>
        </p:nvSpPr>
        <p:spPr>
          <a:xfrm>
            <a:off x="5770130" y="41751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40" name="object 22040"/>
          <p:cNvSpPr/>
          <p:nvPr/>
        </p:nvSpPr>
        <p:spPr>
          <a:xfrm>
            <a:off x="5769876" y="4126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41" name="object 22041"/>
          <p:cNvSpPr/>
          <p:nvPr/>
        </p:nvSpPr>
        <p:spPr>
          <a:xfrm>
            <a:off x="5770892" y="4011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42" name="object 22042"/>
          <p:cNvSpPr/>
          <p:nvPr/>
        </p:nvSpPr>
        <p:spPr>
          <a:xfrm>
            <a:off x="5770130" y="3902202"/>
            <a:ext cx="1270" cy="224790"/>
          </a:xfrm>
          <a:custGeom>
            <a:avLst/>
            <a:gdLst/>
            <a:ahLst/>
            <a:cxnLst/>
            <a:rect l="l" t="t" r="r" b="b"/>
            <a:pathLst>
              <a:path w="1270" h="224789">
                <a:moveTo>
                  <a:pt x="444" y="-4762"/>
                </a:moveTo>
                <a:lnTo>
                  <a:pt x="444" y="229044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43" name="object 22043"/>
          <p:cNvSpPr/>
          <p:nvPr/>
        </p:nvSpPr>
        <p:spPr>
          <a:xfrm>
            <a:off x="5767209" y="3810889"/>
            <a:ext cx="3810" cy="159385"/>
          </a:xfrm>
          <a:custGeom>
            <a:avLst/>
            <a:gdLst/>
            <a:ahLst/>
            <a:cxnLst/>
            <a:rect l="l" t="t" r="r" b="b"/>
            <a:pathLst>
              <a:path w="3810" h="159385">
                <a:moveTo>
                  <a:pt x="0" y="158876"/>
                </a:moveTo>
                <a:lnTo>
                  <a:pt x="0" y="0"/>
                </a:lnTo>
                <a:lnTo>
                  <a:pt x="3302" y="0"/>
                </a:lnTo>
                <a:lnTo>
                  <a:pt x="3302" y="913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44" name="object 22044"/>
          <p:cNvSpPr/>
          <p:nvPr/>
        </p:nvSpPr>
        <p:spPr>
          <a:xfrm>
            <a:off x="5764542" y="3760470"/>
            <a:ext cx="4445" cy="171450"/>
          </a:xfrm>
          <a:custGeom>
            <a:avLst/>
            <a:gdLst/>
            <a:ahLst/>
            <a:cxnLst/>
            <a:rect l="l" t="t" r="r" b="b"/>
            <a:pathLst>
              <a:path w="4445" h="171450">
                <a:moveTo>
                  <a:pt x="0" y="171069"/>
                </a:moveTo>
                <a:lnTo>
                  <a:pt x="0" y="0"/>
                </a:lnTo>
                <a:lnTo>
                  <a:pt x="4318" y="0"/>
                </a:lnTo>
                <a:lnTo>
                  <a:pt x="4318" y="504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45" name="object 22045"/>
          <p:cNvSpPr/>
          <p:nvPr/>
        </p:nvSpPr>
        <p:spPr>
          <a:xfrm>
            <a:off x="5762383" y="3671823"/>
            <a:ext cx="4445" cy="261620"/>
          </a:xfrm>
          <a:custGeom>
            <a:avLst/>
            <a:gdLst/>
            <a:ahLst/>
            <a:cxnLst/>
            <a:rect l="l" t="t" r="r" b="b"/>
            <a:pathLst>
              <a:path w="4445" h="261620">
                <a:moveTo>
                  <a:pt x="0" y="261111"/>
                </a:moveTo>
                <a:lnTo>
                  <a:pt x="0" y="0"/>
                </a:lnTo>
                <a:lnTo>
                  <a:pt x="4318" y="0"/>
                </a:lnTo>
                <a:lnTo>
                  <a:pt x="4318" y="886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46" name="object 22046"/>
          <p:cNvSpPr/>
          <p:nvPr/>
        </p:nvSpPr>
        <p:spPr>
          <a:xfrm>
            <a:off x="5771400" y="44667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47" name="object 22047"/>
          <p:cNvSpPr/>
          <p:nvPr/>
        </p:nvSpPr>
        <p:spPr>
          <a:xfrm>
            <a:off x="5771273" y="43915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48" name="object 22048"/>
          <p:cNvSpPr/>
          <p:nvPr/>
        </p:nvSpPr>
        <p:spPr>
          <a:xfrm>
            <a:off x="5772162" y="44719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49" name="object 22049"/>
          <p:cNvSpPr/>
          <p:nvPr/>
        </p:nvSpPr>
        <p:spPr>
          <a:xfrm>
            <a:off x="5772797" y="44902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50" name="object 22050"/>
          <p:cNvSpPr/>
          <p:nvPr/>
        </p:nvSpPr>
        <p:spPr>
          <a:xfrm>
            <a:off x="5772543" y="44616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51" name="object 22051"/>
          <p:cNvSpPr/>
          <p:nvPr/>
        </p:nvSpPr>
        <p:spPr>
          <a:xfrm>
            <a:off x="5772289" y="4443476"/>
            <a:ext cx="635" cy="28575"/>
          </a:xfrm>
          <a:custGeom>
            <a:avLst/>
            <a:gdLst/>
            <a:ahLst/>
            <a:cxnLst/>
            <a:rect l="l" t="t" r="r" b="b"/>
            <a:pathLst>
              <a:path w="635" h="28575">
                <a:moveTo>
                  <a:pt x="0" y="28448"/>
                </a:moveTo>
                <a:lnTo>
                  <a:pt x="0" y="0"/>
                </a:lnTo>
                <a:lnTo>
                  <a:pt x="508" y="0"/>
                </a:lnTo>
                <a:lnTo>
                  <a:pt x="508" y="181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52" name="object 22052"/>
          <p:cNvSpPr/>
          <p:nvPr/>
        </p:nvSpPr>
        <p:spPr>
          <a:xfrm>
            <a:off x="5773432" y="4460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53" name="object 22053"/>
          <p:cNvSpPr/>
          <p:nvPr/>
        </p:nvSpPr>
        <p:spPr>
          <a:xfrm>
            <a:off x="5773178" y="4393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54" name="object 22054"/>
          <p:cNvSpPr/>
          <p:nvPr/>
        </p:nvSpPr>
        <p:spPr>
          <a:xfrm>
            <a:off x="5772543" y="4378959"/>
            <a:ext cx="1270" cy="64769"/>
          </a:xfrm>
          <a:custGeom>
            <a:avLst/>
            <a:gdLst/>
            <a:ahLst/>
            <a:cxnLst/>
            <a:rect l="l" t="t" r="r" b="b"/>
            <a:pathLst>
              <a:path w="1270" h="64770">
                <a:moveTo>
                  <a:pt x="0" y="64515"/>
                </a:moveTo>
                <a:lnTo>
                  <a:pt x="0" y="0"/>
                </a:lnTo>
                <a:lnTo>
                  <a:pt x="762" y="0"/>
                </a:lnTo>
                <a:lnTo>
                  <a:pt x="762" y="149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55" name="object 22055"/>
          <p:cNvSpPr/>
          <p:nvPr/>
        </p:nvSpPr>
        <p:spPr>
          <a:xfrm>
            <a:off x="5772035" y="4332859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56" name="object 22056"/>
          <p:cNvSpPr/>
          <p:nvPr/>
        </p:nvSpPr>
        <p:spPr>
          <a:xfrm>
            <a:off x="5771781" y="430987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57" name="object 22057"/>
          <p:cNvSpPr/>
          <p:nvPr/>
        </p:nvSpPr>
        <p:spPr>
          <a:xfrm>
            <a:off x="5771400" y="4302759"/>
            <a:ext cx="1270" cy="88900"/>
          </a:xfrm>
          <a:custGeom>
            <a:avLst/>
            <a:gdLst/>
            <a:ahLst/>
            <a:cxnLst/>
            <a:rect l="l" t="t" r="r" b="b"/>
            <a:pathLst>
              <a:path w="1270" h="88900">
                <a:moveTo>
                  <a:pt x="381" y="-4762"/>
                </a:moveTo>
                <a:lnTo>
                  <a:pt x="381" y="9353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58" name="object 22058"/>
          <p:cNvSpPr/>
          <p:nvPr/>
        </p:nvSpPr>
        <p:spPr>
          <a:xfrm>
            <a:off x="5773813" y="43562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59" name="object 22059"/>
          <p:cNvSpPr/>
          <p:nvPr/>
        </p:nvSpPr>
        <p:spPr>
          <a:xfrm>
            <a:off x="5774321" y="43595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60" name="object 22060"/>
          <p:cNvSpPr/>
          <p:nvPr/>
        </p:nvSpPr>
        <p:spPr>
          <a:xfrm>
            <a:off x="5774194" y="4305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61" name="object 22061"/>
          <p:cNvSpPr/>
          <p:nvPr/>
        </p:nvSpPr>
        <p:spPr>
          <a:xfrm>
            <a:off x="5773813" y="4249292"/>
            <a:ext cx="635" cy="107314"/>
          </a:xfrm>
          <a:custGeom>
            <a:avLst/>
            <a:gdLst/>
            <a:ahLst/>
            <a:cxnLst/>
            <a:rect l="l" t="t" r="r" b="b"/>
            <a:pathLst>
              <a:path w="635" h="107314">
                <a:moveTo>
                  <a:pt x="253" y="-4762"/>
                </a:moveTo>
                <a:lnTo>
                  <a:pt x="253" y="11169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62" name="object 22062"/>
          <p:cNvSpPr/>
          <p:nvPr/>
        </p:nvSpPr>
        <p:spPr>
          <a:xfrm>
            <a:off x="5771781" y="4230623"/>
            <a:ext cx="2540" cy="72390"/>
          </a:xfrm>
          <a:custGeom>
            <a:avLst/>
            <a:gdLst/>
            <a:ahLst/>
            <a:cxnLst/>
            <a:rect l="l" t="t" r="r" b="b"/>
            <a:pathLst>
              <a:path w="2539" h="72389">
                <a:moveTo>
                  <a:pt x="0" y="72136"/>
                </a:moveTo>
                <a:lnTo>
                  <a:pt x="0" y="0"/>
                </a:lnTo>
                <a:lnTo>
                  <a:pt x="2286" y="0"/>
                </a:lnTo>
                <a:lnTo>
                  <a:pt x="2286" y="186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63" name="object 22063"/>
          <p:cNvSpPr/>
          <p:nvPr/>
        </p:nvSpPr>
        <p:spPr>
          <a:xfrm>
            <a:off x="5774702" y="43868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64" name="object 22064"/>
          <p:cNvSpPr/>
          <p:nvPr/>
        </p:nvSpPr>
        <p:spPr>
          <a:xfrm>
            <a:off x="5775083" y="44038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65" name="object 22065"/>
          <p:cNvSpPr/>
          <p:nvPr/>
        </p:nvSpPr>
        <p:spPr>
          <a:xfrm>
            <a:off x="5775464" y="44013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66" name="object 22066"/>
          <p:cNvSpPr/>
          <p:nvPr/>
        </p:nvSpPr>
        <p:spPr>
          <a:xfrm>
            <a:off x="5775210" y="4330319"/>
            <a:ext cx="635" cy="73660"/>
          </a:xfrm>
          <a:custGeom>
            <a:avLst/>
            <a:gdLst/>
            <a:ahLst/>
            <a:cxnLst/>
            <a:rect l="l" t="t" r="r" b="b"/>
            <a:pathLst>
              <a:path w="635" h="73660">
                <a:moveTo>
                  <a:pt x="190" y="-4762"/>
                </a:moveTo>
                <a:lnTo>
                  <a:pt x="190" y="7829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67" name="object 22067"/>
          <p:cNvSpPr/>
          <p:nvPr/>
        </p:nvSpPr>
        <p:spPr>
          <a:xfrm>
            <a:off x="5775845" y="4367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68" name="object 22068"/>
          <p:cNvSpPr/>
          <p:nvPr/>
        </p:nvSpPr>
        <p:spPr>
          <a:xfrm>
            <a:off x="5776480" y="43742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69" name="object 22069"/>
          <p:cNvSpPr/>
          <p:nvPr/>
        </p:nvSpPr>
        <p:spPr>
          <a:xfrm>
            <a:off x="5776988" y="44651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70" name="object 22070"/>
          <p:cNvSpPr/>
          <p:nvPr/>
        </p:nvSpPr>
        <p:spPr>
          <a:xfrm>
            <a:off x="5776861" y="44472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71" name="object 22071"/>
          <p:cNvSpPr/>
          <p:nvPr/>
        </p:nvSpPr>
        <p:spPr>
          <a:xfrm>
            <a:off x="5777623" y="4402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72" name="object 22072"/>
          <p:cNvSpPr/>
          <p:nvPr/>
        </p:nvSpPr>
        <p:spPr>
          <a:xfrm>
            <a:off x="5777369" y="43889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73" name="object 22073"/>
          <p:cNvSpPr/>
          <p:nvPr/>
        </p:nvSpPr>
        <p:spPr>
          <a:xfrm>
            <a:off x="5776988" y="4371594"/>
            <a:ext cx="635" cy="76200"/>
          </a:xfrm>
          <a:custGeom>
            <a:avLst/>
            <a:gdLst/>
            <a:ahLst/>
            <a:cxnLst/>
            <a:rect l="l" t="t" r="r" b="b"/>
            <a:pathLst>
              <a:path w="635" h="76200">
                <a:moveTo>
                  <a:pt x="253" y="-4762"/>
                </a:moveTo>
                <a:lnTo>
                  <a:pt x="253" y="8045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74" name="object 22074"/>
          <p:cNvSpPr/>
          <p:nvPr/>
        </p:nvSpPr>
        <p:spPr>
          <a:xfrm>
            <a:off x="5776480" y="4351401"/>
            <a:ext cx="1270" cy="22860"/>
          </a:xfrm>
          <a:custGeom>
            <a:avLst/>
            <a:gdLst/>
            <a:ahLst/>
            <a:cxnLst/>
            <a:rect l="l" t="t" r="r" b="b"/>
            <a:pathLst>
              <a:path w="1270" h="22860">
                <a:moveTo>
                  <a:pt x="0" y="22860"/>
                </a:moveTo>
                <a:lnTo>
                  <a:pt x="0" y="0"/>
                </a:lnTo>
                <a:lnTo>
                  <a:pt x="762" y="0"/>
                </a:lnTo>
                <a:lnTo>
                  <a:pt x="762" y="201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75" name="object 22075"/>
          <p:cNvSpPr/>
          <p:nvPr/>
        </p:nvSpPr>
        <p:spPr>
          <a:xfrm>
            <a:off x="5776226" y="4304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76" name="object 22076"/>
          <p:cNvSpPr/>
          <p:nvPr/>
        </p:nvSpPr>
        <p:spPr>
          <a:xfrm>
            <a:off x="5775972" y="4260088"/>
            <a:ext cx="635" cy="107314"/>
          </a:xfrm>
          <a:custGeom>
            <a:avLst/>
            <a:gdLst/>
            <a:ahLst/>
            <a:cxnLst/>
            <a:rect l="l" t="t" r="r" b="b"/>
            <a:pathLst>
              <a:path w="635" h="107314">
                <a:moveTo>
                  <a:pt x="317" y="-4762"/>
                </a:moveTo>
                <a:lnTo>
                  <a:pt x="317" y="11195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77" name="object 22077"/>
          <p:cNvSpPr/>
          <p:nvPr/>
        </p:nvSpPr>
        <p:spPr>
          <a:xfrm>
            <a:off x="5775337" y="4210811"/>
            <a:ext cx="1270" cy="120014"/>
          </a:xfrm>
          <a:custGeom>
            <a:avLst/>
            <a:gdLst/>
            <a:ahLst/>
            <a:cxnLst/>
            <a:rect l="l" t="t" r="r" b="b"/>
            <a:pathLst>
              <a:path w="1270" h="120014">
                <a:moveTo>
                  <a:pt x="444" y="-4762"/>
                </a:moveTo>
                <a:lnTo>
                  <a:pt x="444" y="12426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78" name="object 22078"/>
          <p:cNvSpPr/>
          <p:nvPr/>
        </p:nvSpPr>
        <p:spPr>
          <a:xfrm>
            <a:off x="5774829" y="4148454"/>
            <a:ext cx="1270" cy="238760"/>
          </a:xfrm>
          <a:custGeom>
            <a:avLst/>
            <a:gdLst/>
            <a:ahLst/>
            <a:cxnLst/>
            <a:rect l="l" t="t" r="r" b="b"/>
            <a:pathLst>
              <a:path w="1270" h="238760">
                <a:moveTo>
                  <a:pt x="507" y="-4762"/>
                </a:moveTo>
                <a:lnTo>
                  <a:pt x="507" y="243141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79" name="object 22079"/>
          <p:cNvSpPr/>
          <p:nvPr/>
        </p:nvSpPr>
        <p:spPr>
          <a:xfrm>
            <a:off x="5772924" y="4099940"/>
            <a:ext cx="2540" cy="130810"/>
          </a:xfrm>
          <a:custGeom>
            <a:avLst/>
            <a:gdLst/>
            <a:ahLst/>
            <a:cxnLst/>
            <a:rect l="l" t="t" r="r" b="b"/>
            <a:pathLst>
              <a:path w="2539" h="130810">
                <a:moveTo>
                  <a:pt x="0" y="130682"/>
                </a:moveTo>
                <a:lnTo>
                  <a:pt x="0" y="0"/>
                </a:lnTo>
                <a:lnTo>
                  <a:pt x="2413" y="0"/>
                </a:lnTo>
                <a:lnTo>
                  <a:pt x="2413" y="485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80" name="object 22080"/>
          <p:cNvSpPr/>
          <p:nvPr/>
        </p:nvSpPr>
        <p:spPr>
          <a:xfrm>
            <a:off x="5778004" y="43561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81" name="object 22081"/>
          <p:cNvSpPr/>
          <p:nvPr/>
        </p:nvSpPr>
        <p:spPr>
          <a:xfrm>
            <a:off x="5778512" y="44565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82" name="object 22082"/>
          <p:cNvSpPr/>
          <p:nvPr/>
        </p:nvSpPr>
        <p:spPr>
          <a:xfrm>
            <a:off x="5778385" y="4331842"/>
            <a:ext cx="635" cy="125095"/>
          </a:xfrm>
          <a:custGeom>
            <a:avLst/>
            <a:gdLst/>
            <a:ahLst/>
            <a:cxnLst/>
            <a:rect l="l" t="t" r="r" b="b"/>
            <a:pathLst>
              <a:path w="635" h="125095">
                <a:moveTo>
                  <a:pt x="126" y="-4762"/>
                </a:moveTo>
                <a:lnTo>
                  <a:pt x="126" y="12947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83" name="object 22083"/>
          <p:cNvSpPr/>
          <p:nvPr/>
        </p:nvSpPr>
        <p:spPr>
          <a:xfrm>
            <a:off x="5778004" y="4294504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5">
                <a:moveTo>
                  <a:pt x="253" y="-4762"/>
                </a:moveTo>
                <a:lnTo>
                  <a:pt x="253" y="6635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84" name="object 22084"/>
          <p:cNvSpPr/>
          <p:nvPr/>
        </p:nvSpPr>
        <p:spPr>
          <a:xfrm>
            <a:off x="5779909" y="45093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85" name="object 22085"/>
          <p:cNvSpPr/>
          <p:nvPr/>
        </p:nvSpPr>
        <p:spPr>
          <a:xfrm>
            <a:off x="5779655" y="44875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86" name="object 22086"/>
          <p:cNvSpPr/>
          <p:nvPr/>
        </p:nvSpPr>
        <p:spPr>
          <a:xfrm>
            <a:off x="5779528" y="44649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87" name="object 22087"/>
          <p:cNvSpPr/>
          <p:nvPr/>
        </p:nvSpPr>
        <p:spPr>
          <a:xfrm>
            <a:off x="5779274" y="44453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88" name="object 22088"/>
          <p:cNvSpPr/>
          <p:nvPr/>
        </p:nvSpPr>
        <p:spPr>
          <a:xfrm>
            <a:off x="5779147" y="44315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89" name="object 22089"/>
          <p:cNvSpPr/>
          <p:nvPr/>
        </p:nvSpPr>
        <p:spPr>
          <a:xfrm>
            <a:off x="5780417" y="45159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90" name="object 22090"/>
          <p:cNvSpPr/>
          <p:nvPr/>
        </p:nvSpPr>
        <p:spPr>
          <a:xfrm>
            <a:off x="5780290" y="44752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91" name="object 22091"/>
          <p:cNvSpPr/>
          <p:nvPr/>
        </p:nvSpPr>
        <p:spPr>
          <a:xfrm>
            <a:off x="5780798" y="44597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92" name="object 22092"/>
          <p:cNvSpPr/>
          <p:nvPr/>
        </p:nvSpPr>
        <p:spPr>
          <a:xfrm>
            <a:off x="5780417" y="4424171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254" y="-4762"/>
                </a:moveTo>
                <a:lnTo>
                  <a:pt x="254" y="5581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93" name="object 22093"/>
          <p:cNvSpPr/>
          <p:nvPr/>
        </p:nvSpPr>
        <p:spPr>
          <a:xfrm>
            <a:off x="5781433" y="4491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94" name="object 22094"/>
          <p:cNvSpPr/>
          <p:nvPr/>
        </p:nvSpPr>
        <p:spPr>
          <a:xfrm>
            <a:off x="5781941" y="4483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95" name="object 22095"/>
          <p:cNvSpPr/>
          <p:nvPr/>
        </p:nvSpPr>
        <p:spPr>
          <a:xfrm>
            <a:off x="5781814" y="4467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96" name="object 22096"/>
          <p:cNvSpPr/>
          <p:nvPr/>
        </p:nvSpPr>
        <p:spPr>
          <a:xfrm>
            <a:off x="5781433" y="4437634"/>
            <a:ext cx="635" cy="53975"/>
          </a:xfrm>
          <a:custGeom>
            <a:avLst/>
            <a:gdLst/>
            <a:ahLst/>
            <a:cxnLst/>
            <a:rect l="l" t="t" r="r" b="b"/>
            <a:pathLst>
              <a:path w="635" h="53975">
                <a:moveTo>
                  <a:pt x="253" y="-4762"/>
                </a:moveTo>
                <a:lnTo>
                  <a:pt x="253" y="5873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97" name="object 22097"/>
          <p:cNvSpPr/>
          <p:nvPr/>
        </p:nvSpPr>
        <p:spPr>
          <a:xfrm>
            <a:off x="5781179" y="43859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98" name="object 22098"/>
          <p:cNvSpPr/>
          <p:nvPr/>
        </p:nvSpPr>
        <p:spPr>
          <a:xfrm>
            <a:off x="5780671" y="4375150"/>
            <a:ext cx="1270" cy="49530"/>
          </a:xfrm>
          <a:custGeom>
            <a:avLst/>
            <a:gdLst/>
            <a:ahLst/>
            <a:cxnLst/>
            <a:rect l="l" t="t" r="r" b="b"/>
            <a:pathLst>
              <a:path w="1270" h="49529">
                <a:moveTo>
                  <a:pt x="0" y="49022"/>
                </a:moveTo>
                <a:lnTo>
                  <a:pt x="0" y="0"/>
                </a:lnTo>
                <a:lnTo>
                  <a:pt x="762" y="0"/>
                </a:lnTo>
                <a:lnTo>
                  <a:pt x="762" y="107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99" name="object 22099"/>
          <p:cNvSpPr/>
          <p:nvPr/>
        </p:nvSpPr>
        <p:spPr>
          <a:xfrm>
            <a:off x="5779274" y="4328667"/>
            <a:ext cx="1905" cy="102870"/>
          </a:xfrm>
          <a:custGeom>
            <a:avLst/>
            <a:gdLst/>
            <a:ahLst/>
            <a:cxnLst/>
            <a:rect l="l" t="t" r="r" b="b"/>
            <a:pathLst>
              <a:path w="1904" h="102870">
                <a:moveTo>
                  <a:pt x="0" y="102870"/>
                </a:moveTo>
                <a:lnTo>
                  <a:pt x="0" y="0"/>
                </a:lnTo>
                <a:lnTo>
                  <a:pt x="1778" y="0"/>
                </a:lnTo>
                <a:lnTo>
                  <a:pt x="1778" y="464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00" name="object 22100"/>
          <p:cNvSpPr/>
          <p:nvPr/>
        </p:nvSpPr>
        <p:spPr>
          <a:xfrm>
            <a:off x="5778893" y="428955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391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01" name="object 22101"/>
          <p:cNvSpPr/>
          <p:nvPr/>
        </p:nvSpPr>
        <p:spPr>
          <a:xfrm>
            <a:off x="5778258" y="4200778"/>
            <a:ext cx="1270" cy="93980"/>
          </a:xfrm>
          <a:custGeom>
            <a:avLst/>
            <a:gdLst/>
            <a:ahLst/>
            <a:cxnLst/>
            <a:rect l="l" t="t" r="r" b="b"/>
            <a:pathLst>
              <a:path w="1270" h="93979">
                <a:moveTo>
                  <a:pt x="0" y="93725"/>
                </a:moveTo>
                <a:lnTo>
                  <a:pt x="0" y="0"/>
                </a:lnTo>
                <a:lnTo>
                  <a:pt x="1270" y="0"/>
                </a:lnTo>
                <a:lnTo>
                  <a:pt x="1270" y="887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02" name="object 22102"/>
          <p:cNvSpPr/>
          <p:nvPr/>
        </p:nvSpPr>
        <p:spPr>
          <a:xfrm>
            <a:off x="5782576" y="43699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03" name="object 22103"/>
          <p:cNvSpPr/>
          <p:nvPr/>
        </p:nvSpPr>
        <p:spPr>
          <a:xfrm>
            <a:off x="5782322" y="43240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04" name="object 22104"/>
          <p:cNvSpPr/>
          <p:nvPr/>
        </p:nvSpPr>
        <p:spPr>
          <a:xfrm>
            <a:off x="5782957" y="4440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05" name="object 22105"/>
          <p:cNvSpPr/>
          <p:nvPr/>
        </p:nvSpPr>
        <p:spPr>
          <a:xfrm>
            <a:off x="5783338" y="43797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06" name="object 22106"/>
          <p:cNvSpPr/>
          <p:nvPr/>
        </p:nvSpPr>
        <p:spPr>
          <a:xfrm>
            <a:off x="5784100" y="4436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07" name="object 22107"/>
          <p:cNvSpPr/>
          <p:nvPr/>
        </p:nvSpPr>
        <p:spPr>
          <a:xfrm>
            <a:off x="5783846" y="44249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08" name="object 22108"/>
          <p:cNvSpPr/>
          <p:nvPr/>
        </p:nvSpPr>
        <p:spPr>
          <a:xfrm>
            <a:off x="5784481" y="43996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09" name="object 22109"/>
          <p:cNvSpPr/>
          <p:nvPr/>
        </p:nvSpPr>
        <p:spPr>
          <a:xfrm>
            <a:off x="5783973" y="4391152"/>
            <a:ext cx="635" cy="34290"/>
          </a:xfrm>
          <a:custGeom>
            <a:avLst/>
            <a:gdLst/>
            <a:ahLst/>
            <a:cxnLst/>
            <a:rect l="l" t="t" r="r" b="b"/>
            <a:pathLst>
              <a:path w="635" h="34289">
                <a:moveTo>
                  <a:pt x="0" y="33782"/>
                </a:moveTo>
                <a:lnTo>
                  <a:pt x="0" y="0"/>
                </a:lnTo>
                <a:lnTo>
                  <a:pt x="508" y="0"/>
                </a:lnTo>
                <a:lnTo>
                  <a:pt x="508" y="85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10" name="object 22110"/>
          <p:cNvSpPr/>
          <p:nvPr/>
        </p:nvSpPr>
        <p:spPr>
          <a:xfrm>
            <a:off x="5783719" y="43705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11" name="object 22111"/>
          <p:cNvSpPr/>
          <p:nvPr/>
        </p:nvSpPr>
        <p:spPr>
          <a:xfrm>
            <a:off x="5783338" y="4338192"/>
            <a:ext cx="635" cy="41910"/>
          </a:xfrm>
          <a:custGeom>
            <a:avLst/>
            <a:gdLst/>
            <a:ahLst/>
            <a:cxnLst/>
            <a:rect l="l" t="t" r="r" b="b"/>
            <a:pathLst>
              <a:path w="635" h="41910">
                <a:moveTo>
                  <a:pt x="0" y="41528"/>
                </a:moveTo>
                <a:lnTo>
                  <a:pt x="0" y="0"/>
                </a:lnTo>
                <a:lnTo>
                  <a:pt x="635" y="0"/>
                </a:lnTo>
                <a:lnTo>
                  <a:pt x="635" y="323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12" name="object 22112"/>
          <p:cNvSpPr/>
          <p:nvPr/>
        </p:nvSpPr>
        <p:spPr>
          <a:xfrm>
            <a:off x="5782957" y="4306570"/>
            <a:ext cx="1270" cy="133985"/>
          </a:xfrm>
          <a:custGeom>
            <a:avLst/>
            <a:gdLst/>
            <a:ahLst/>
            <a:cxnLst/>
            <a:rect l="l" t="t" r="r" b="b"/>
            <a:pathLst>
              <a:path w="1270" h="133985">
                <a:moveTo>
                  <a:pt x="380" y="-4762"/>
                </a:moveTo>
                <a:lnTo>
                  <a:pt x="380" y="138620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13" name="object 22113"/>
          <p:cNvSpPr/>
          <p:nvPr/>
        </p:nvSpPr>
        <p:spPr>
          <a:xfrm>
            <a:off x="5784989" y="4425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14" name="object 22114"/>
          <p:cNvSpPr/>
          <p:nvPr/>
        </p:nvSpPr>
        <p:spPr>
          <a:xfrm>
            <a:off x="5784862" y="4364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15" name="object 22115"/>
          <p:cNvSpPr/>
          <p:nvPr/>
        </p:nvSpPr>
        <p:spPr>
          <a:xfrm>
            <a:off x="5785624" y="44470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16" name="object 22116"/>
          <p:cNvSpPr/>
          <p:nvPr/>
        </p:nvSpPr>
        <p:spPr>
          <a:xfrm>
            <a:off x="5785370" y="44315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17" name="object 22117"/>
          <p:cNvSpPr/>
          <p:nvPr/>
        </p:nvSpPr>
        <p:spPr>
          <a:xfrm>
            <a:off x="5786005" y="44268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18" name="object 22118"/>
          <p:cNvSpPr/>
          <p:nvPr/>
        </p:nvSpPr>
        <p:spPr>
          <a:xfrm>
            <a:off x="5786513" y="4408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19" name="object 22119"/>
          <p:cNvSpPr/>
          <p:nvPr/>
        </p:nvSpPr>
        <p:spPr>
          <a:xfrm>
            <a:off x="5786386" y="43826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20" name="object 22120"/>
          <p:cNvSpPr/>
          <p:nvPr/>
        </p:nvSpPr>
        <p:spPr>
          <a:xfrm>
            <a:off x="5786005" y="4338192"/>
            <a:ext cx="635" cy="88900"/>
          </a:xfrm>
          <a:custGeom>
            <a:avLst/>
            <a:gdLst/>
            <a:ahLst/>
            <a:cxnLst/>
            <a:rect l="l" t="t" r="r" b="b"/>
            <a:pathLst>
              <a:path w="635" h="88900">
                <a:moveTo>
                  <a:pt x="253" y="-4762"/>
                </a:moveTo>
                <a:lnTo>
                  <a:pt x="253" y="9340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21" name="object 22121"/>
          <p:cNvSpPr/>
          <p:nvPr/>
        </p:nvSpPr>
        <p:spPr>
          <a:xfrm>
            <a:off x="5785497" y="4312158"/>
            <a:ext cx="1270" cy="119380"/>
          </a:xfrm>
          <a:custGeom>
            <a:avLst/>
            <a:gdLst/>
            <a:ahLst/>
            <a:cxnLst/>
            <a:rect l="l" t="t" r="r" b="b"/>
            <a:pathLst>
              <a:path w="1270" h="119379">
                <a:moveTo>
                  <a:pt x="381" y="-4762"/>
                </a:moveTo>
                <a:lnTo>
                  <a:pt x="381" y="12414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22" name="object 22122"/>
          <p:cNvSpPr/>
          <p:nvPr/>
        </p:nvSpPr>
        <p:spPr>
          <a:xfrm>
            <a:off x="5784989" y="4253229"/>
            <a:ext cx="1270" cy="111760"/>
          </a:xfrm>
          <a:custGeom>
            <a:avLst/>
            <a:gdLst/>
            <a:ahLst/>
            <a:cxnLst/>
            <a:rect l="l" t="t" r="r" b="b"/>
            <a:pathLst>
              <a:path w="1270" h="111760">
                <a:moveTo>
                  <a:pt x="444" y="-4762"/>
                </a:moveTo>
                <a:lnTo>
                  <a:pt x="444" y="116268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23" name="object 22123"/>
          <p:cNvSpPr/>
          <p:nvPr/>
        </p:nvSpPr>
        <p:spPr>
          <a:xfrm>
            <a:off x="5783338" y="4195698"/>
            <a:ext cx="2540" cy="111125"/>
          </a:xfrm>
          <a:custGeom>
            <a:avLst/>
            <a:gdLst/>
            <a:ahLst/>
            <a:cxnLst/>
            <a:rect l="l" t="t" r="r" b="b"/>
            <a:pathLst>
              <a:path w="2539" h="111125">
                <a:moveTo>
                  <a:pt x="0" y="110871"/>
                </a:moveTo>
                <a:lnTo>
                  <a:pt x="0" y="0"/>
                </a:lnTo>
                <a:lnTo>
                  <a:pt x="2032" y="0"/>
                </a:lnTo>
                <a:lnTo>
                  <a:pt x="2032" y="575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24" name="object 22124"/>
          <p:cNvSpPr/>
          <p:nvPr/>
        </p:nvSpPr>
        <p:spPr>
          <a:xfrm>
            <a:off x="5782449" y="4165853"/>
            <a:ext cx="1905" cy="158750"/>
          </a:xfrm>
          <a:custGeom>
            <a:avLst/>
            <a:gdLst/>
            <a:ahLst/>
            <a:cxnLst/>
            <a:rect l="l" t="t" r="r" b="b"/>
            <a:pathLst>
              <a:path w="1904" h="158750">
                <a:moveTo>
                  <a:pt x="0" y="158242"/>
                </a:moveTo>
                <a:lnTo>
                  <a:pt x="0" y="0"/>
                </a:lnTo>
                <a:lnTo>
                  <a:pt x="1905" y="0"/>
                </a:lnTo>
                <a:lnTo>
                  <a:pt x="1905" y="2984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25" name="object 22125"/>
          <p:cNvSpPr/>
          <p:nvPr/>
        </p:nvSpPr>
        <p:spPr>
          <a:xfrm>
            <a:off x="5778893" y="4042664"/>
            <a:ext cx="5080" cy="158115"/>
          </a:xfrm>
          <a:custGeom>
            <a:avLst/>
            <a:gdLst/>
            <a:ahLst/>
            <a:cxnLst/>
            <a:rect l="l" t="t" r="r" b="b"/>
            <a:pathLst>
              <a:path w="5079" h="158114">
                <a:moveTo>
                  <a:pt x="0" y="158115"/>
                </a:moveTo>
                <a:lnTo>
                  <a:pt x="0" y="0"/>
                </a:lnTo>
                <a:lnTo>
                  <a:pt x="4572" y="0"/>
                </a:lnTo>
                <a:lnTo>
                  <a:pt x="4572" y="1231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26" name="object 22126"/>
          <p:cNvSpPr/>
          <p:nvPr/>
        </p:nvSpPr>
        <p:spPr>
          <a:xfrm>
            <a:off x="5774067" y="3973829"/>
            <a:ext cx="7620" cy="126364"/>
          </a:xfrm>
          <a:custGeom>
            <a:avLst/>
            <a:gdLst/>
            <a:ahLst/>
            <a:cxnLst/>
            <a:rect l="l" t="t" r="r" b="b"/>
            <a:pathLst>
              <a:path w="7620" h="126364">
                <a:moveTo>
                  <a:pt x="0" y="126110"/>
                </a:moveTo>
                <a:lnTo>
                  <a:pt x="0" y="0"/>
                </a:lnTo>
                <a:lnTo>
                  <a:pt x="7112" y="0"/>
                </a:lnTo>
                <a:lnTo>
                  <a:pt x="7112" y="688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27" name="object 22127"/>
          <p:cNvSpPr/>
          <p:nvPr/>
        </p:nvSpPr>
        <p:spPr>
          <a:xfrm>
            <a:off x="5787148" y="43089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28" name="object 22128"/>
          <p:cNvSpPr/>
          <p:nvPr/>
        </p:nvSpPr>
        <p:spPr>
          <a:xfrm>
            <a:off x="5786894" y="42490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29" name="object 22129"/>
          <p:cNvSpPr/>
          <p:nvPr/>
        </p:nvSpPr>
        <p:spPr>
          <a:xfrm>
            <a:off x="5787529" y="42804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30" name="object 22130"/>
          <p:cNvSpPr/>
          <p:nvPr/>
        </p:nvSpPr>
        <p:spPr>
          <a:xfrm>
            <a:off x="5788037" y="43041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31" name="object 22131"/>
          <p:cNvSpPr/>
          <p:nvPr/>
        </p:nvSpPr>
        <p:spPr>
          <a:xfrm>
            <a:off x="5787910" y="42670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32" name="object 22132"/>
          <p:cNvSpPr/>
          <p:nvPr/>
        </p:nvSpPr>
        <p:spPr>
          <a:xfrm>
            <a:off x="5787529" y="4171950"/>
            <a:ext cx="635" cy="108585"/>
          </a:xfrm>
          <a:custGeom>
            <a:avLst/>
            <a:gdLst/>
            <a:ahLst/>
            <a:cxnLst/>
            <a:rect l="l" t="t" r="r" b="b"/>
            <a:pathLst>
              <a:path w="635" h="108585">
                <a:moveTo>
                  <a:pt x="253" y="-4762"/>
                </a:moveTo>
                <a:lnTo>
                  <a:pt x="253" y="11322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33" name="object 22133"/>
          <p:cNvSpPr/>
          <p:nvPr/>
        </p:nvSpPr>
        <p:spPr>
          <a:xfrm>
            <a:off x="5787021" y="4156075"/>
            <a:ext cx="1270" cy="93345"/>
          </a:xfrm>
          <a:custGeom>
            <a:avLst/>
            <a:gdLst/>
            <a:ahLst/>
            <a:cxnLst/>
            <a:rect l="l" t="t" r="r" b="b"/>
            <a:pathLst>
              <a:path w="1270" h="93345">
                <a:moveTo>
                  <a:pt x="381" y="-4762"/>
                </a:moveTo>
                <a:lnTo>
                  <a:pt x="381" y="9772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34" name="object 22134"/>
          <p:cNvSpPr/>
          <p:nvPr/>
        </p:nvSpPr>
        <p:spPr>
          <a:xfrm>
            <a:off x="5788672" y="43140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35" name="object 22135"/>
          <p:cNvSpPr/>
          <p:nvPr/>
        </p:nvSpPr>
        <p:spPr>
          <a:xfrm>
            <a:off x="5788418" y="4189476"/>
            <a:ext cx="635" cy="125095"/>
          </a:xfrm>
          <a:custGeom>
            <a:avLst/>
            <a:gdLst/>
            <a:ahLst/>
            <a:cxnLst/>
            <a:rect l="l" t="t" r="r" b="b"/>
            <a:pathLst>
              <a:path w="635" h="125095">
                <a:moveTo>
                  <a:pt x="126" y="-4762"/>
                </a:moveTo>
                <a:lnTo>
                  <a:pt x="126" y="12934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36" name="object 22136"/>
          <p:cNvSpPr/>
          <p:nvPr/>
        </p:nvSpPr>
        <p:spPr>
          <a:xfrm>
            <a:off x="5789434" y="43079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37" name="object 22137"/>
          <p:cNvSpPr/>
          <p:nvPr/>
        </p:nvSpPr>
        <p:spPr>
          <a:xfrm>
            <a:off x="5789180" y="42139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38" name="object 22138"/>
          <p:cNvSpPr/>
          <p:nvPr/>
        </p:nvSpPr>
        <p:spPr>
          <a:xfrm>
            <a:off x="5789053" y="41422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39" name="object 22139"/>
          <p:cNvSpPr/>
          <p:nvPr/>
        </p:nvSpPr>
        <p:spPr>
          <a:xfrm>
            <a:off x="5788545" y="4087621"/>
            <a:ext cx="635" cy="102235"/>
          </a:xfrm>
          <a:custGeom>
            <a:avLst/>
            <a:gdLst/>
            <a:ahLst/>
            <a:cxnLst/>
            <a:rect l="l" t="t" r="r" b="b"/>
            <a:pathLst>
              <a:path w="635" h="102235">
                <a:moveTo>
                  <a:pt x="317" y="-4762"/>
                </a:moveTo>
                <a:lnTo>
                  <a:pt x="317" y="10661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40" name="object 22140"/>
          <p:cNvSpPr/>
          <p:nvPr/>
        </p:nvSpPr>
        <p:spPr>
          <a:xfrm>
            <a:off x="5787402" y="3905884"/>
            <a:ext cx="1905" cy="250190"/>
          </a:xfrm>
          <a:custGeom>
            <a:avLst/>
            <a:gdLst/>
            <a:ahLst/>
            <a:cxnLst/>
            <a:rect l="l" t="t" r="r" b="b"/>
            <a:pathLst>
              <a:path w="1904" h="250189">
                <a:moveTo>
                  <a:pt x="762" y="-4762"/>
                </a:moveTo>
                <a:lnTo>
                  <a:pt x="762" y="254952"/>
                </a:lnTo>
              </a:path>
            </a:pathLst>
          </a:custGeom>
          <a:ln w="1104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41" name="object 22141"/>
          <p:cNvSpPr/>
          <p:nvPr/>
        </p:nvSpPr>
        <p:spPr>
          <a:xfrm>
            <a:off x="5789815" y="43390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42" name="object 22142"/>
          <p:cNvSpPr/>
          <p:nvPr/>
        </p:nvSpPr>
        <p:spPr>
          <a:xfrm>
            <a:off x="5790577" y="43475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43" name="object 22143"/>
          <p:cNvSpPr/>
          <p:nvPr/>
        </p:nvSpPr>
        <p:spPr>
          <a:xfrm>
            <a:off x="5790323" y="43404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44" name="object 22144"/>
          <p:cNvSpPr/>
          <p:nvPr/>
        </p:nvSpPr>
        <p:spPr>
          <a:xfrm>
            <a:off x="5790196" y="43176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45" name="object 22145"/>
          <p:cNvSpPr/>
          <p:nvPr/>
        </p:nvSpPr>
        <p:spPr>
          <a:xfrm>
            <a:off x="5789815" y="4293361"/>
            <a:ext cx="635" cy="45720"/>
          </a:xfrm>
          <a:custGeom>
            <a:avLst/>
            <a:gdLst/>
            <a:ahLst/>
            <a:cxnLst/>
            <a:rect l="l" t="t" r="r" b="b"/>
            <a:pathLst>
              <a:path w="635" h="45720">
                <a:moveTo>
                  <a:pt x="254" y="-4762"/>
                </a:moveTo>
                <a:lnTo>
                  <a:pt x="254" y="5048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46" name="object 22146"/>
          <p:cNvSpPr/>
          <p:nvPr/>
        </p:nvSpPr>
        <p:spPr>
          <a:xfrm>
            <a:off x="5791085" y="43467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47" name="object 22147"/>
          <p:cNvSpPr/>
          <p:nvPr/>
        </p:nvSpPr>
        <p:spPr>
          <a:xfrm>
            <a:off x="5790958" y="42776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48" name="object 22148"/>
          <p:cNvSpPr/>
          <p:nvPr/>
        </p:nvSpPr>
        <p:spPr>
          <a:xfrm>
            <a:off x="5790069" y="4220464"/>
            <a:ext cx="1270" cy="73025"/>
          </a:xfrm>
          <a:custGeom>
            <a:avLst/>
            <a:gdLst/>
            <a:ahLst/>
            <a:cxnLst/>
            <a:rect l="l" t="t" r="r" b="b"/>
            <a:pathLst>
              <a:path w="1270" h="73025">
                <a:moveTo>
                  <a:pt x="0" y="72898"/>
                </a:moveTo>
                <a:lnTo>
                  <a:pt x="0" y="0"/>
                </a:lnTo>
                <a:lnTo>
                  <a:pt x="1016" y="0"/>
                </a:lnTo>
                <a:lnTo>
                  <a:pt x="1016" y="571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49" name="object 22149"/>
          <p:cNvSpPr/>
          <p:nvPr/>
        </p:nvSpPr>
        <p:spPr>
          <a:xfrm>
            <a:off x="5791847" y="44175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50" name="object 22150"/>
          <p:cNvSpPr/>
          <p:nvPr/>
        </p:nvSpPr>
        <p:spPr>
          <a:xfrm>
            <a:off x="5791720" y="43486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51" name="object 22151"/>
          <p:cNvSpPr/>
          <p:nvPr/>
        </p:nvSpPr>
        <p:spPr>
          <a:xfrm>
            <a:off x="5791466" y="4236592"/>
            <a:ext cx="635" cy="112395"/>
          </a:xfrm>
          <a:custGeom>
            <a:avLst/>
            <a:gdLst/>
            <a:ahLst/>
            <a:cxnLst/>
            <a:rect l="l" t="t" r="r" b="b"/>
            <a:pathLst>
              <a:path w="635" h="112395">
                <a:moveTo>
                  <a:pt x="190" y="-4762"/>
                </a:moveTo>
                <a:lnTo>
                  <a:pt x="190" y="11677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52" name="object 22152"/>
          <p:cNvSpPr/>
          <p:nvPr/>
        </p:nvSpPr>
        <p:spPr>
          <a:xfrm>
            <a:off x="5792482" y="43628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53" name="object 22153"/>
          <p:cNvSpPr/>
          <p:nvPr/>
        </p:nvSpPr>
        <p:spPr>
          <a:xfrm>
            <a:off x="5792990" y="43849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54" name="object 22154"/>
          <p:cNvSpPr/>
          <p:nvPr/>
        </p:nvSpPr>
        <p:spPr>
          <a:xfrm>
            <a:off x="5792863" y="43473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55" name="object 22155"/>
          <p:cNvSpPr/>
          <p:nvPr/>
        </p:nvSpPr>
        <p:spPr>
          <a:xfrm>
            <a:off x="5792482" y="4308602"/>
            <a:ext cx="635" cy="54610"/>
          </a:xfrm>
          <a:custGeom>
            <a:avLst/>
            <a:gdLst/>
            <a:ahLst/>
            <a:cxnLst/>
            <a:rect l="l" t="t" r="r" b="b"/>
            <a:pathLst>
              <a:path w="635" h="54610">
                <a:moveTo>
                  <a:pt x="253" y="-4762"/>
                </a:moveTo>
                <a:lnTo>
                  <a:pt x="253" y="5899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56" name="object 22156"/>
          <p:cNvSpPr/>
          <p:nvPr/>
        </p:nvSpPr>
        <p:spPr>
          <a:xfrm>
            <a:off x="5792228" y="42095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57" name="object 22157"/>
          <p:cNvSpPr/>
          <p:nvPr/>
        </p:nvSpPr>
        <p:spPr>
          <a:xfrm>
            <a:off x="5791593" y="4132453"/>
            <a:ext cx="1270" cy="104139"/>
          </a:xfrm>
          <a:custGeom>
            <a:avLst/>
            <a:gdLst/>
            <a:ahLst/>
            <a:cxnLst/>
            <a:rect l="l" t="t" r="r" b="b"/>
            <a:pathLst>
              <a:path w="1270" h="104139">
                <a:moveTo>
                  <a:pt x="444" y="-4762"/>
                </a:moveTo>
                <a:lnTo>
                  <a:pt x="444" y="10890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58" name="object 22158"/>
          <p:cNvSpPr/>
          <p:nvPr/>
        </p:nvSpPr>
        <p:spPr>
          <a:xfrm>
            <a:off x="5793752" y="44472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59" name="object 22159"/>
          <p:cNvSpPr/>
          <p:nvPr/>
        </p:nvSpPr>
        <p:spPr>
          <a:xfrm>
            <a:off x="5794514" y="45239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60" name="object 22160"/>
          <p:cNvSpPr/>
          <p:nvPr/>
        </p:nvSpPr>
        <p:spPr>
          <a:xfrm>
            <a:off x="5794387" y="44773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61" name="object 22161"/>
          <p:cNvSpPr/>
          <p:nvPr/>
        </p:nvSpPr>
        <p:spPr>
          <a:xfrm>
            <a:off x="5794133" y="44229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62" name="object 22162"/>
          <p:cNvSpPr/>
          <p:nvPr/>
        </p:nvSpPr>
        <p:spPr>
          <a:xfrm>
            <a:off x="5793879" y="4405757"/>
            <a:ext cx="635" cy="41910"/>
          </a:xfrm>
          <a:custGeom>
            <a:avLst/>
            <a:gdLst/>
            <a:ahLst/>
            <a:cxnLst/>
            <a:rect l="l" t="t" r="r" b="b"/>
            <a:pathLst>
              <a:path w="635" h="41910">
                <a:moveTo>
                  <a:pt x="190" y="-4762"/>
                </a:moveTo>
                <a:lnTo>
                  <a:pt x="190" y="4629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63" name="object 22163"/>
          <p:cNvSpPr/>
          <p:nvPr/>
        </p:nvSpPr>
        <p:spPr>
          <a:xfrm>
            <a:off x="5793625" y="44001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64" name="object 22164"/>
          <p:cNvSpPr/>
          <p:nvPr/>
        </p:nvSpPr>
        <p:spPr>
          <a:xfrm>
            <a:off x="5794895" y="43605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65" name="object 22165"/>
          <p:cNvSpPr/>
          <p:nvPr/>
        </p:nvSpPr>
        <p:spPr>
          <a:xfrm>
            <a:off x="5793879" y="4322953"/>
            <a:ext cx="1270" cy="77470"/>
          </a:xfrm>
          <a:custGeom>
            <a:avLst/>
            <a:gdLst/>
            <a:ahLst/>
            <a:cxnLst/>
            <a:rect l="l" t="t" r="r" b="b"/>
            <a:pathLst>
              <a:path w="1270" h="77470">
                <a:moveTo>
                  <a:pt x="0" y="77215"/>
                </a:moveTo>
                <a:lnTo>
                  <a:pt x="0" y="0"/>
                </a:lnTo>
                <a:lnTo>
                  <a:pt x="1143" y="0"/>
                </a:lnTo>
                <a:lnTo>
                  <a:pt x="1143" y="375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66" name="object 22166"/>
          <p:cNvSpPr/>
          <p:nvPr/>
        </p:nvSpPr>
        <p:spPr>
          <a:xfrm>
            <a:off x="5793371" y="428294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67" name="object 22167"/>
          <p:cNvSpPr/>
          <p:nvPr/>
        </p:nvSpPr>
        <p:spPr>
          <a:xfrm>
            <a:off x="5795657" y="4366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68" name="object 22168"/>
          <p:cNvSpPr/>
          <p:nvPr/>
        </p:nvSpPr>
        <p:spPr>
          <a:xfrm>
            <a:off x="5795530" y="43284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69" name="object 22169"/>
          <p:cNvSpPr/>
          <p:nvPr/>
        </p:nvSpPr>
        <p:spPr>
          <a:xfrm>
            <a:off x="5795276" y="42680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70" name="object 22170"/>
          <p:cNvSpPr/>
          <p:nvPr/>
        </p:nvSpPr>
        <p:spPr>
          <a:xfrm>
            <a:off x="5796038" y="42468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71" name="object 22171"/>
          <p:cNvSpPr/>
          <p:nvPr/>
        </p:nvSpPr>
        <p:spPr>
          <a:xfrm>
            <a:off x="5795403" y="4206366"/>
            <a:ext cx="1270" cy="62230"/>
          </a:xfrm>
          <a:custGeom>
            <a:avLst/>
            <a:gdLst/>
            <a:ahLst/>
            <a:cxnLst/>
            <a:rect l="l" t="t" r="r" b="b"/>
            <a:pathLst>
              <a:path w="1270" h="62229">
                <a:moveTo>
                  <a:pt x="0" y="61722"/>
                </a:moveTo>
                <a:lnTo>
                  <a:pt x="0" y="0"/>
                </a:lnTo>
                <a:lnTo>
                  <a:pt x="762" y="0"/>
                </a:lnTo>
                <a:lnTo>
                  <a:pt x="762" y="405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72" name="object 22172"/>
          <p:cNvSpPr/>
          <p:nvPr/>
        </p:nvSpPr>
        <p:spPr>
          <a:xfrm>
            <a:off x="5793879" y="4113529"/>
            <a:ext cx="1905" cy="169545"/>
          </a:xfrm>
          <a:custGeom>
            <a:avLst/>
            <a:gdLst/>
            <a:ahLst/>
            <a:cxnLst/>
            <a:rect l="l" t="t" r="r" b="b"/>
            <a:pathLst>
              <a:path w="1904" h="169545">
                <a:moveTo>
                  <a:pt x="0" y="169418"/>
                </a:moveTo>
                <a:lnTo>
                  <a:pt x="0" y="0"/>
                </a:lnTo>
                <a:lnTo>
                  <a:pt x="1905" y="0"/>
                </a:lnTo>
                <a:lnTo>
                  <a:pt x="1905" y="928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73" name="object 22173"/>
          <p:cNvSpPr/>
          <p:nvPr/>
        </p:nvSpPr>
        <p:spPr>
          <a:xfrm>
            <a:off x="5792101" y="3967860"/>
            <a:ext cx="3175" cy="165100"/>
          </a:xfrm>
          <a:custGeom>
            <a:avLst/>
            <a:gdLst/>
            <a:ahLst/>
            <a:cxnLst/>
            <a:rect l="l" t="t" r="r" b="b"/>
            <a:pathLst>
              <a:path w="3175" h="165100">
                <a:moveTo>
                  <a:pt x="0" y="164592"/>
                </a:moveTo>
                <a:lnTo>
                  <a:pt x="0" y="0"/>
                </a:lnTo>
                <a:lnTo>
                  <a:pt x="2794" y="0"/>
                </a:lnTo>
                <a:lnTo>
                  <a:pt x="2794" y="1456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74" name="object 22174"/>
          <p:cNvSpPr/>
          <p:nvPr/>
        </p:nvSpPr>
        <p:spPr>
          <a:xfrm>
            <a:off x="5790577" y="3860927"/>
            <a:ext cx="3175" cy="360045"/>
          </a:xfrm>
          <a:custGeom>
            <a:avLst/>
            <a:gdLst/>
            <a:ahLst/>
            <a:cxnLst/>
            <a:rect l="l" t="t" r="r" b="b"/>
            <a:pathLst>
              <a:path w="3175" h="360045">
                <a:moveTo>
                  <a:pt x="1460" y="-4762"/>
                </a:moveTo>
                <a:lnTo>
                  <a:pt x="1460" y="364299"/>
                </a:lnTo>
              </a:path>
            </a:pathLst>
          </a:custGeom>
          <a:ln w="1244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75" name="object 22175"/>
          <p:cNvSpPr/>
          <p:nvPr/>
        </p:nvSpPr>
        <p:spPr>
          <a:xfrm>
            <a:off x="5788164" y="3806952"/>
            <a:ext cx="3810" cy="99060"/>
          </a:xfrm>
          <a:custGeom>
            <a:avLst/>
            <a:gdLst/>
            <a:ahLst/>
            <a:cxnLst/>
            <a:rect l="l" t="t" r="r" b="b"/>
            <a:pathLst>
              <a:path w="3810" h="99060">
                <a:moveTo>
                  <a:pt x="0" y="98932"/>
                </a:moveTo>
                <a:lnTo>
                  <a:pt x="0" y="0"/>
                </a:lnTo>
                <a:lnTo>
                  <a:pt x="3810" y="0"/>
                </a:lnTo>
                <a:lnTo>
                  <a:pt x="3810" y="539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76" name="object 22176"/>
          <p:cNvSpPr/>
          <p:nvPr/>
        </p:nvSpPr>
        <p:spPr>
          <a:xfrm>
            <a:off x="5777623" y="3723259"/>
            <a:ext cx="12700" cy="250825"/>
          </a:xfrm>
          <a:custGeom>
            <a:avLst/>
            <a:gdLst/>
            <a:ahLst/>
            <a:cxnLst/>
            <a:rect l="l" t="t" r="r" b="b"/>
            <a:pathLst>
              <a:path w="12700" h="250825">
                <a:moveTo>
                  <a:pt x="0" y="250571"/>
                </a:moveTo>
                <a:lnTo>
                  <a:pt x="0" y="0"/>
                </a:lnTo>
                <a:lnTo>
                  <a:pt x="12446" y="0"/>
                </a:lnTo>
                <a:lnTo>
                  <a:pt x="12446" y="836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77" name="object 22177"/>
          <p:cNvSpPr/>
          <p:nvPr/>
        </p:nvSpPr>
        <p:spPr>
          <a:xfrm>
            <a:off x="5796800" y="43972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78" name="object 22178"/>
          <p:cNvSpPr/>
          <p:nvPr/>
        </p:nvSpPr>
        <p:spPr>
          <a:xfrm>
            <a:off x="5796673" y="43625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79" name="object 22179"/>
          <p:cNvSpPr/>
          <p:nvPr/>
        </p:nvSpPr>
        <p:spPr>
          <a:xfrm>
            <a:off x="5796419" y="4337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80" name="object 22180"/>
          <p:cNvSpPr/>
          <p:nvPr/>
        </p:nvSpPr>
        <p:spPr>
          <a:xfrm>
            <a:off x="5797435" y="43695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81" name="object 22181"/>
          <p:cNvSpPr/>
          <p:nvPr/>
        </p:nvSpPr>
        <p:spPr>
          <a:xfrm>
            <a:off x="5797181" y="43530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82" name="object 22182"/>
          <p:cNvSpPr/>
          <p:nvPr/>
        </p:nvSpPr>
        <p:spPr>
          <a:xfrm>
            <a:off x="5797816" y="4363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83" name="object 22183"/>
          <p:cNvSpPr/>
          <p:nvPr/>
        </p:nvSpPr>
        <p:spPr>
          <a:xfrm>
            <a:off x="5798197" y="43365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84" name="object 22184"/>
          <p:cNvSpPr/>
          <p:nvPr/>
        </p:nvSpPr>
        <p:spPr>
          <a:xfrm>
            <a:off x="5797816" y="4288916"/>
            <a:ext cx="635" cy="74930"/>
          </a:xfrm>
          <a:custGeom>
            <a:avLst/>
            <a:gdLst/>
            <a:ahLst/>
            <a:cxnLst/>
            <a:rect l="l" t="t" r="r" b="b"/>
            <a:pathLst>
              <a:path w="635" h="74929">
                <a:moveTo>
                  <a:pt x="190" y="-4762"/>
                </a:moveTo>
                <a:lnTo>
                  <a:pt x="190" y="7931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85" name="object 22185"/>
          <p:cNvSpPr/>
          <p:nvPr/>
        </p:nvSpPr>
        <p:spPr>
          <a:xfrm>
            <a:off x="5797308" y="4244213"/>
            <a:ext cx="1270" cy="109220"/>
          </a:xfrm>
          <a:custGeom>
            <a:avLst/>
            <a:gdLst/>
            <a:ahLst/>
            <a:cxnLst/>
            <a:rect l="l" t="t" r="r" b="b"/>
            <a:pathLst>
              <a:path w="1270" h="109220">
                <a:moveTo>
                  <a:pt x="380" y="-4762"/>
                </a:moveTo>
                <a:lnTo>
                  <a:pt x="380" y="113601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86" name="object 22186"/>
          <p:cNvSpPr/>
          <p:nvPr/>
        </p:nvSpPr>
        <p:spPr>
          <a:xfrm>
            <a:off x="5796673" y="4176776"/>
            <a:ext cx="1270" cy="160655"/>
          </a:xfrm>
          <a:custGeom>
            <a:avLst/>
            <a:gdLst/>
            <a:ahLst/>
            <a:cxnLst/>
            <a:rect l="l" t="t" r="r" b="b"/>
            <a:pathLst>
              <a:path w="1270" h="160654">
                <a:moveTo>
                  <a:pt x="508" y="-4762"/>
                </a:moveTo>
                <a:lnTo>
                  <a:pt x="508" y="165290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87" name="object 22187"/>
          <p:cNvSpPr/>
          <p:nvPr/>
        </p:nvSpPr>
        <p:spPr>
          <a:xfrm>
            <a:off x="5798578" y="42236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88" name="object 22188"/>
          <p:cNvSpPr/>
          <p:nvPr/>
        </p:nvSpPr>
        <p:spPr>
          <a:xfrm>
            <a:off x="5799086" y="4344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89" name="object 22189"/>
          <p:cNvSpPr/>
          <p:nvPr/>
        </p:nvSpPr>
        <p:spPr>
          <a:xfrm>
            <a:off x="5798959" y="43124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90" name="object 22190"/>
          <p:cNvSpPr/>
          <p:nvPr/>
        </p:nvSpPr>
        <p:spPr>
          <a:xfrm>
            <a:off x="5799467" y="42980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91" name="object 22191"/>
          <p:cNvSpPr/>
          <p:nvPr/>
        </p:nvSpPr>
        <p:spPr>
          <a:xfrm>
            <a:off x="5799086" y="4266565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253" y="-4762"/>
                </a:moveTo>
                <a:lnTo>
                  <a:pt x="253" y="5060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92" name="object 22192"/>
          <p:cNvSpPr/>
          <p:nvPr/>
        </p:nvSpPr>
        <p:spPr>
          <a:xfrm>
            <a:off x="5799848" y="4307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93" name="object 22193"/>
          <p:cNvSpPr/>
          <p:nvPr/>
        </p:nvSpPr>
        <p:spPr>
          <a:xfrm>
            <a:off x="5800483" y="43572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94" name="object 22194"/>
          <p:cNvSpPr/>
          <p:nvPr/>
        </p:nvSpPr>
        <p:spPr>
          <a:xfrm>
            <a:off x="5800229" y="43077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95" name="object 22195"/>
          <p:cNvSpPr/>
          <p:nvPr/>
        </p:nvSpPr>
        <p:spPr>
          <a:xfrm>
            <a:off x="5799975" y="4235958"/>
            <a:ext cx="635" cy="72390"/>
          </a:xfrm>
          <a:custGeom>
            <a:avLst/>
            <a:gdLst/>
            <a:ahLst/>
            <a:cxnLst/>
            <a:rect l="l" t="t" r="r" b="b"/>
            <a:pathLst>
              <a:path w="635" h="72389">
                <a:moveTo>
                  <a:pt x="190" y="-4762"/>
                </a:moveTo>
                <a:lnTo>
                  <a:pt x="190" y="7664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96" name="object 22196"/>
          <p:cNvSpPr/>
          <p:nvPr/>
        </p:nvSpPr>
        <p:spPr>
          <a:xfrm>
            <a:off x="5799340" y="4218940"/>
            <a:ext cx="1270" cy="47625"/>
          </a:xfrm>
          <a:custGeom>
            <a:avLst/>
            <a:gdLst/>
            <a:ahLst/>
            <a:cxnLst/>
            <a:rect l="l" t="t" r="r" b="b"/>
            <a:pathLst>
              <a:path w="1270" h="47625">
                <a:moveTo>
                  <a:pt x="0" y="47625"/>
                </a:moveTo>
                <a:lnTo>
                  <a:pt x="0" y="0"/>
                </a:lnTo>
                <a:lnTo>
                  <a:pt x="889" y="0"/>
                </a:lnTo>
                <a:lnTo>
                  <a:pt x="889" y="170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97" name="object 22197"/>
          <p:cNvSpPr/>
          <p:nvPr/>
        </p:nvSpPr>
        <p:spPr>
          <a:xfrm>
            <a:off x="5798578" y="4120388"/>
            <a:ext cx="1270" cy="103505"/>
          </a:xfrm>
          <a:custGeom>
            <a:avLst/>
            <a:gdLst/>
            <a:ahLst/>
            <a:cxnLst/>
            <a:rect l="l" t="t" r="r" b="b"/>
            <a:pathLst>
              <a:path w="1270" h="103504">
                <a:moveTo>
                  <a:pt x="0" y="103251"/>
                </a:moveTo>
                <a:lnTo>
                  <a:pt x="0" y="0"/>
                </a:lnTo>
                <a:lnTo>
                  <a:pt x="1143" y="0"/>
                </a:lnTo>
                <a:lnTo>
                  <a:pt x="1143" y="985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98" name="object 22198"/>
          <p:cNvSpPr/>
          <p:nvPr/>
        </p:nvSpPr>
        <p:spPr>
          <a:xfrm>
            <a:off x="5797181" y="4050665"/>
            <a:ext cx="2540" cy="126364"/>
          </a:xfrm>
          <a:custGeom>
            <a:avLst/>
            <a:gdLst/>
            <a:ahLst/>
            <a:cxnLst/>
            <a:rect l="l" t="t" r="r" b="b"/>
            <a:pathLst>
              <a:path w="2539" h="126364">
                <a:moveTo>
                  <a:pt x="0" y="126110"/>
                </a:moveTo>
                <a:lnTo>
                  <a:pt x="0" y="0"/>
                </a:lnTo>
                <a:lnTo>
                  <a:pt x="2032" y="0"/>
                </a:lnTo>
                <a:lnTo>
                  <a:pt x="2032" y="697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99" name="object 22199"/>
          <p:cNvSpPr/>
          <p:nvPr/>
        </p:nvSpPr>
        <p:spPr>
          <a:xfrm>
            <a:off x="5801245" y="45225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00" name="object 22200"/>
          <p:cNvSpPr/>
          <p:nvPr/>
        </p:nvSpPr>
        <p:spPr>
          <a:xfrm>
            <a:off x="5800991" y="44537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01" name="object 22201"/>
          <p:cNvSpPr/>
          <p:nvPr/>
        </p:nvSpPr>
        <p:spPr>
          <a:xfrm>
            <a:off x="5800864" y="44091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02" name="object 22202"/>
          <p:cNvSpPr/>
          <p:nvPr/>
        </p:nvSpPr>
        <p:spPr>
          <a:xfrm>
            <a:off x="5801626" y="43976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03" name="object 22203"/>
          <p:cNvSpPr/>
          <p:nvPr/>
        </p:nvSpPr>
        <p:spPr>
          <a:xfrm>
            <a:off x="5800991" y="4369689"/>
            <a:ext cx="635" cy="40005"/>
          </a:xfrm>
          <a:custGeom>
            <a:avLst/>
            <a:gdLst/>
            <a:ahLst/>
            <a:cxnLst/>
            <a:rect l="l" t="t" r="r" b="b"/>
            <a:pathLst>
              <a:path w="635" h="40004">
                <a:moveTo>
                  <a:pt x="0" y="39497"/>
                </a:moveTo>
                <a:lnTo>
                  <a:pt x="0" y="0"/>
                </a:lnTo>
                <a:lnTo>
                  <a:pt x="635" y="0"/>
                </a:lnTo>
                <a:lnTo>
                  <a:pt x="635" y="279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04" name="object 22204"/>
          <p:cNvSpPr/>
          <p:nvPr/>
        </p:nvSpPr>
        <p:spPr>
          <a:xfrm>
            <a:off x="5802007" y="4344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05" name="object 22205"/>
          <p:cNvSpPr/>
          <p:nvPr/>
        </p:nvSpPr>
        <p:spPr>
          <a:xfrm>
            <a:off x="5801372" y="4272279"/>
            <a:ext cx="635" cy="97790"/>
          </a:xfrm>
          <a:custGeom>
            <a:avLst/>
            <a:gdLst/>
            <a:ahLst/>
            <a:cxnLst/>
            <a:rect l="l" t="t" r="r" b="b"/>
            <a:pathLst>
              <a:path w="635" h="97789">
                <a:moveTo>
                  <a:pt x="317" y="-4762"/>
                </a:moveTo>
                <a:lnTo>
                  <a:pt x="317" y="10217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06" name="object 22206"/>
          <p:cNvSpPr/>
          <p:nvPr/>
        </p:nvSpPr>
        <p:spPr>
          <a:xfrm>
            <a:off x="5803150" y="44734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07" name="object 22207"/>
          <p:cNvSpPr/>
          <p:nvPr/>
        </p:nvSpPr>
        <p:spPr>
          <a:xfrm>
            <a:off x="5802896" y="44405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08" name="object 22208"/>
          <p:cNvSpPr/>
          <p:nvPr/>
        </p:nvSpPr>
        <p:spPr>
          <a:xfrm>
            <a:off x="5802769" y="4401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09" name="object 22209"/>
          <p:cNvSpPr/>
          <p:nvPr/>
        </p:nvSpPr>
        <p:spPr>
          <a:xfrm>
            <a:off x="5803658" y="4450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10" name="object 22210"/>
          <p:cNvSpPr/>
          <p:nvPr/>
        </p:nvSpPr>
        <p:spPr>
          <a:xfrm>
            <a:off x="5803531" y="43887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11" name="object 22211"/>
          <p:cNvSpPr/>
          <p:nvPr/>
        </p:nvSpPr>
        <p:spPr>
          <a:xfrm>
            <a:off x="5802896" y="4325620"/>
            <a:ext cx="1270" cy="76200"/>
          </a:xfrm>
          <a:custGeom>
            <a:avLst/>
            <a:gdLst/>
            <a:ahLst/>
            <a:cxnLst/>
            <a:rect l="l" t="t" r="r" b="b"/>
            <a:pathLst>
              <a:path w="1270" h="76200">
                <a:moveTo>
                  <a:pt x="381" y="-4762"/>
                </a:moveTo>
                <a:lnTo>
                  <a:pt x="381" y="80581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12" name="object 22212"/>
          <p:cNvSpPr/>
          <p:nvPr/>
        </p:nvSpPr>
        <p:spPr>
          <a:xfrm>
            <a:off x="5802515" y="427812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13" name="object 22213"/>
          <p:cNvSpPr/>
          <p:nvPr/>
        </p:nvSpPr>
        <p:spPr>
          <a:xfrm>
            <a:off x="5802388" y="42263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14" name="object 22214"/>
          <p:cNvSpPr/>
          <p:nvPr/>
        </p:nvSpPr>
        <p:spPr>
          <a:xfrm>
            <a:off x="5801753" y="4195064"/>
            <a:ext cx="1270" cy="77470"/>
          </a:xfrm>
          <a:custGeom>
            <a:avLst/>
            <a:gdLst/>
            <a:ahLst/>
            <a:cxnLst/>
            <a:rect l="l" t="t" r="r" b="b"/>
            <a:pathLst>
              <a:path w="1270" h="77470">
                <a:moveTo>
                  <a:pt x="0" y="77215"/>
                </a:moveTo>
                <a:lnTo>
                  <a:pt x="0" y="0"/>
                </a:lnTo>
                <a:lnTo>
                  <a:pt x="889" y="0"/>
                </a:lnTo>
                <a:lnTo>
                  <a:pt x="889" y="312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15" name="object 22215"/>
          <p:cNvSpPr/>
          <p:nvPr/>
        </p:nvSpPr>
        <p:spPr>
          <a:xfrm>
            <a:off x="5804293" y="44620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16" name="object 22216"/>
          <p:cNvSpPr/>
          <p:nvPr/>
        </p:nvSpPr>
        <p:spPr>
          <a:xfrm>
            <a:off x="5804039" y="4382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17" name="object 22217"/>
          <p:cNvSpPr/>
          <p:nvPr/>
        </p:nvSpPr>
        <p:spPr>
          <a:xfrm>
            <a:off x="5805500" y="4207954"/>
            <a:ext cx="0" cy="412115"/>
          </a:xfrm>
          <a:custGeom>
            <a:avLst/>
            <a:gdLst/>
            <a:ahLst/>
            <a:cxnLst/>
            <a:rect l="l" t="t" r="r" b="b"/>
            <a:pathLst>
              <a:path h="412114">
                <a:moveTo>
                  <a:pt x="0" y="0"/>
                </a:moveTo>
                <a:lnTo>
                  <a:pt x="0" y="411797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18" name="object 22218"/>
          <p:cNvSpPr/>
          <p:nvPr/>
        </p:nvSpPr>
        <p:spPr>
          <a:xfrm>
            <a:off x="5804674" y="43539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19" name="object 22219"/>
          <p:cNvSpPr/>
          <p:nvPr/>
        </p:nvSpPr>
        <p:spPr>
          <a:xfrm>
            <a:off x="5804166" y="4288028"/>
            <a:ext cx="635" cy="95250"/>
          </a:xfrm>
          <a:custGeom>
            <a:avLst/>
            <a:gdLst/>
            <a:ahLst/>
            <a:cxnLst/>
            <a:rect l="l" t="t" r="r" b="b"/>
            <a:pathLst>
              <a:path w="635" h="95250">
                <a:moveTo>
                  <a:pt x="317" y="-4762"/>
                </a:moveTo>
                <a:lnTo>
                  <a:pt x="317" y="9963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20" name="object 22220"/>
          <p:cNvSpPr/>
          <p:nvPr/>
        </p:nvSpPr>
        <p:spPr>
          <a:xfrm>
            <a:off x="5805944" y="4328159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254" y="-4762"/>
                </a:moveTo>
                <a:lnTo>
                  <a:pt x="254" y="5111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21" name="object 22221"/>
          <p:cNvSpPr/>
          <p:nvPr/>
        </p:nvSpPr>
        <p:spPr>
          <a:xfrm>
            <a:off x="5806198" y="4229480"/>
            <a:ext cx="635" cy="99060"/>
          </a:xfrm>
          <a:custGeom>
            <a:avLst/>
            <a:gdLst/>
            <a:ahLst/>
            <a:cxnLst/>
            <a:rect l="l" t="t" r="r" b="b"/>
            <a:pathLst>
              <a:path w="635" h="99060">
                <a:moveTo>
                  <a:pt x="317" y="-4762"/>
                </a:moveTo>
                <a:lnTo>
                  <a:pt x="317" y="10344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22" name="object 22222"/>
          <p:cNvSpPr/>
          <p:nvPr/>
        </p:nvSpPr>
        <p:spPr>
          <a:xfrm>
            <a:off x="5807722" y="45189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23" name="object 22223"/>
          <p:cNvSpPr/>
          <p:nvPr/>
        </p:nvSpPr>
        <p:spPr>
          <a:xfrm>
            <a:off x="5807468" y="44206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24" name="object 22224"/>
          <p:cNvSpPr/>
          <p:nvPr/>
        </p:nvSpPr>
        <p:spPr>
          <a:xfrm>
            <a:off x="5807341" y="4388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25" name="object 22225"/>
          <p:cNvSpPr/>
          <p:nvPr/>
        </p:nvSpPr>
        <p:spPr>
          <a:xfrm>
            <a:off x="5808103" y="43508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26" name="object 22226"/>
          <p:cNvSpPr/>
          <p:nvPr/>
        </p:nvSpPr>
        <p:spPr>
          <a:xfrm>
            <a:off x="5808865" y="44300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27" name="object 22227"/>
          <p:cNvSpPr/>
          <p:nvPr/>
        </p:nvSpPr>
        <p:spPr>
          <a:xfrm>
            <a:off x="5808611" y="43451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28" name="object 22228"/>
          <p:cNvSpPr/>
          <p:nvPr/>
        </p:nvSpPr>
        <p:spPr>
          <a:xfrm>
            <a:off x="5808484" y="43315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29" name="object 22229"/>
          <p:cNvSpPr/>
          <p:nvPr/>
        </p:nvSpPr>
        <p:spPr>
          <a:xfrm>
            <a:off x="5806452" y="4134992"/>
            <a:ext cx="1905" cy="94615"/>
          </a:xfrm>
          <a:custGeom>
            <a:avLst/>
            <a:gdLst/>
            <a:ahLst/>
            <a:cxnLst/>
            <a:rect l="l" t="t" r="r" b="b"/>
            <a:pathLst>
              <a:path w="1904" h="94614">
                <a:moveTo>
                  <a:pt x="0" y="94488"/>
                </a:moveTo>
                <a:lnTo>
                  <a:pt x="0" y="0"/>
                </a:lnTo>
                <a:lnTo>
                  <a:pt x="1397" y="0"/>
                </a:lnTo>
                <a:lnTo>
                  <a:pt x="1397" y="777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30" name="object 22230"/>
          <p:cNvSpPr/>
          <p:nvPr/>
        </p:nvSpPr>
        <p:spPr>
          <a:xfrm>
            <a:off x="5804547" y="4055236"/>
            <a:ext cx="3175" cy="233045"/>
          </a:xfrm>
          <a:custGeom>
            <a:avLst/>
            <a:gdLst/>
            <a:ahLst/>
            <a:cxnLst/>
            <a:rect l="l" t="t" r="r" b="b"/>
            <a:pathLst>
              <a:path w="3175" h="233045">
                <a:moveTo>
                  <a:pt x="0" y="232791"/>
                </a:moveTo>
                <a:lnTo>
                  <a:pt x="0" y="0"/>
                </a:lnTo>
                <a:lnTo>
                  <a:pt x="2667" y="0"/>
                </a:lnTo>
                <a:lnTo>
                  <a:pt x="2667" y="7975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31" name="object 22231"/>
          <p:cNvSpPr/>
          <p:nvPr/>
        </p:nvSpPr>
        <p:spPr>
          <a:xfrm>
            <a:off x="5802134" y="4027804"/>
            <a:ext cx="3810" cy="167640"/>
          </a:xfrm>
          <a:custGeom>
            <a:avLst/>
            <a:gdLst/>
            <a:ahLst/>
            <a:cxnLst/>
            <a:rect l="l" t="t" r="r" b="b"/>
            <a:pathLst>
              <a:path w="3810" h="167639">
                <a:moveTo>
                  <a:pt x="0" y="167259"/>
                </a:moveTo>
                <a:lnTo>
                  <a:pt x="0" y="0"/>
                </a:lnTo>
                <a:lnTo>
                  <a:pt x="3682" y="0"/>
                </a:lnTo>
                <a:lnTo>
                  <a:pt x="3682" y="274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32" name="object 22232"/>
          <p:cNvSpPr/>
          <p:nvPr/>
        </p:nvSpPr>
        <p:spPr>
          <a:xfrm>
            <a:off x="5798197" y="3821810"/>
            <a:ext cx="6350" cy="229235"/>
          </a:xfrm>
          <a:custGeom>
            <a:avLst/>
            <a:gdLst/>
            <a:ahLst/>
            <a:cxnLst/>
            <a:rect l="l" t="t" r="r" b="b"/>
            <a:pathLst>
              <a:path w="6350" h="229235">
                <a:moveTo>
                  <a:pt x="0" y="228853"/>
                </a:moveTo>
                <a:lnTo>
                  <a:pt x="0" y="0"/>
                </a:lnTo>
                <a:lnTo>
                  <a:pt x="5842" y="0"/>
                </a:lnTo>
                <a:lnTo>
                  <a:pt x="5842" y="2059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33" name="object 22233"/>
          <p:cNvSpPr/>
          <p:nvPr/>
        </p:nvSpPr>
        <p:spPr>
          <a:xfrm>
            <a:off x="5809373" y="43060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34" name="object 22234"/>
          <p:cNvSpPr/>
          <p:nvPr/>
        </p:nvSpPr>
        <p:spPr>
          <a:xfrm>
            <a:off x="5809246" y="42666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35" name="object 22235"/>
          <p:cNvSpPr/>
          <p:nvPr/>
        </p:nvSpPr>
        <p:spPr>
          <a:xfrm>
            <a:off x="5810008" y="42608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36" name="object 22236"/>
          <p:cNvSpPr/>
          <p:nvPr/>
        </p:nvSpPr>
        <p:spPr>
          <a:xfrm>
            <a:off x="5809754" y="41876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37" name="object 22237"/>
          <p:cNvSpPr/>
          <p:nvPr/>
        </p:nvSpPr>
        <p:spPr>
          <a:xfrm>
            <a:off x="5810897" y="43807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38" name="object 22238"/>
          <p:cNvSpPr/>
          <p:nvPr/>
        </p:nvSpPr>
        <p:spPr>
          <a:xfrm>
            <a:off x="5811278" y="43684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39" name="object 22239"/>
          <p:cNvSpPr/>
          <p:nvPr/>
        </p:nvSpPr>
        <p:spPr>
          <a:xfrm>
            <a:off x="5811024" y="4315714"/>
            <a:ext cx="635" cy="65405"/>
          </a:xfrm>
          <a:custGeom>
            <a:avLst/>
            <a:gdLst/>
            <a:ahLst/>
            <a:cxnLst/>
            <a:rect l="l" t="t" r="r" b="b"/>
            <a:pathLst>
              <a:path w="635" h="65404">
                <a:moveTo>
                  <a:pt x="190" y="-4762"/>
                </a:moveTo>
                <a:lnTo>
                  <a:pt x="190" y="6978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40" name="object 22240"/>
          <p:cNvSpPr/>
          <p:nvPr/>
        </p:nvSpPr>
        <p:spPr>
          <a:xfrm>
            <a:off x="5810770" y="42917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41" name="object 22241"/>
          <p:cNvSpPr/>
          <p:nvPr/>
        </p:nvSpPr>
        <p:spPr>
          <a:xfrm>
            <a:off x="5810516" y="42130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42" name="object 22242"/>
          <p:cNvSpPr/>
          <p:nvPr/>
        </p:nvSpPr>
        <p:spPr>
          <a:xfrm>
            <a:off x="5810389" y="41791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43" name="object 22243"/>
          <p:cNvSpPr/>
          <p:nvPr/>
        </p:nvSpPr>
        <p:spPr>
          <a:xfrm>
            <a:off x="5811913" y="42759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44" name="object 22244"/>
          <p:cNvSpPr/>
          <p:nvPr/>
        </p:nvSpPr>
        <p:spPr>
          <a:xfrm>
            <a:off x="5812294" y="42532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45" name="object 22245"/>
          <p:cNvSpPr/>
          <p:nvPr/>
        </p:nvSpPr>
        <p:spPr>
          <a:xfrm>
            <a:off x="5812040" y="4214495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5">
                <a:moveTo>
                  <a:pt x="190" y="-4762"/>
                </a:moveTo>
                <a:lnTo>
                  <a:pt x="190" y="6623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46" name="object 22246"/>
          <p:cNvSpPr/>
          <p:nvPr/>
        </p:nvSpPr>
        <p:spPr>
          <a:xfrm>
            <a:off x="5811659" y="41338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47" name="object 22247"/>
          <p:cNvSpPr/>
          <p:nvPr/>
        </p:nvSpPr>
        <p:spPr>
          <a:xfrm>
            <a:off x="5810516" y="4124071"/>
            <a:ext cx="1905" cy="55244"/>
          </a:xfrm>
          <a:custGeom>
            <a:avLst/>
            <a:gdLst/>
            <a:ahLst/>
            <a:cxnLst/>
            <a:rect l="l" t="t" r="r" b="b"/>
            <a:pathLst>
              <a:path w="1904" h="55245">
                <a:moveTo>
                  <a:pt x="0" y="55118"/>
                </a:moveTo>
                <a:lnTo>
                  <a:pt x="0" y="0"/>
                </a:lnTo>
                <a:lnTo>
                  <a:pt x="1397" y="0"/>
                </a:lnTo>
                <a:lnTo>
                  <a:pt x="1397" y="977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48" name="object 22248"/>
          <p:cNvSpPr/>
          <p:nvPr/>
        </p:nvSpPr>
        <p:spPr>
          <a:xfrm>
            <a:off x="5809881" y="4085082"/>
            <a:ext cx="1905" cy="102870"/>
          </a:xfrm>
          <a:custGeom>
            <a:avLst/>
            <a:gdLst/>
            <a:ahLst/>
            <a:cxnLst/>
            <a:rect l="l" t="t" r="r" b="b"/>
            <a:pathLst>
              <a:path w="1904" h="102870">
                <a:moveTo>
                  <a:pt x="0" y="102616"/>
                </a:moveTo>
                <a:lnTo>
                  <a:pt x="0" y="0"/>
                </a:lnTo>
                <a:lnTo>
                  <a:pt x="1397" y="0"/>
                </a:lnTo>
                <a:lnTo>
                  <a:pt x="1397" y="3898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49" name="object 22249"/>
          <p:cNvSpPr/>
          <p:nvPr/>
        </p:nvSpPr>
        <p:spPr>
          <a:xfrm>
            <a:off x="5809373" y="4030726"/>
            <a:ext cx="1270" cy="236220"/>
          </a:xfrm>
          <a:custGeom>
            <a:avLst/>
            <a:gdLst/>
            <a:ahLst/>
            <a:cxnLst/>
            <a:rect l="l" t="t" r="r" b="b"/>
            <a:pathLst>
              <a:path w="1270" h="236220">
                <a:moveTo>
                  <a:pt x="635" y="-4762"/>
                </a:moveTo>
                <a:lnTo>
                  <a:pt x="635" y="240728"/>
                </a:lnTo>
              </a:path>
            </a:pathLst>
          </a:custGeom>
          <a:ln w="107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50" name="object 22250"/>
          <p:cNvSpPr/>
          <p:nvPr/>
        </p:nvSpPr>
        <p:spPr>
          <a:xfrm>
            <a:off x="5813056" y="42176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51" name="object 22251"/>
          <p:cNvSpPr/>
          <p:nvPr/>
        </p:nvSpPr>
        <p:spPr>
          <a:xfrm>
            <a:off x="5812802" y="4176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52" name="object 22252"/>
          <p:cNvSpPr/>
          <p:nvPr/>
        </p:nvSpPr>
        <p:spPr>
          <a:xfrm>
            <a:off x="5813437" y="41675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53" name="object 22253"/>
          <p:cNvSpPr/>
          <p:nvPr/>
        </p:nvSpPr>
        <p:spPr>
          <a:xfrm>
            <a:off x="5812929" y="4082669"/>
            <a:ext cx="635" cy="94615"/>
          </a:xfrm>
          <a:custGeom>
            <a:avLst/>
            <a:gdLst/>
            <a:ahLst/>
            <a:cxnLst/>
            <a:rect l="l" t="t" r="r" b="b"/>
            <a:pathLst>
              <a:path w="635" h="94614">
                <a:moveTo>
                  <a:pt x="317" y="-4762"/>
                </a:moveTo>
                <a:lnTo>
                  <a:pt x="317" y="9899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54" name="object 22254"/>
          <p:cNvSpPr/>
          <p:nvPr/>
        </p:nvSpPr>
        <p:spPr>
          <a:xfrm>
            <a:off x="5812675" y="3967353"/>
            <a:ext cx="635" cy="115570"/>
          </a:xfrm>
          <a:custGeom>
            <a:avLst/>
            <a:gdLst/>
            <a:ahLst/>
            <a:cxnLst/>
            <a:rect l="l" t="t" r="r" b="b"/>
            <a:pathLst>
              <a:path w="635" h="115570">
                <a:moveTo>
                  <a:pt x="317" y="-4762"/>
                </a:moveTo>
                <a:lnTo>
                  <a:pt x="317" y="12007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55" name="object 22255"/>
          <p:cNvSpPr/>
          <p:nvPr/>
        </p:nvSpPr>
        <p:spPr>
          <a:xfrm>
            <a:off x="5810008" y="3901694"/>
            <a:ext cx="3175" cy="129539"/>
          </a:xfrm>
          <a:custGeom>
            <a:avLst/>
            <a:gdLst/>
            <a:ahLst/>
            <a:cxnLst/>
            <a:rect l="l" t="t" r="r" b="b"/>
            <a:pathLst>
              <a:path w="3175" h="129539">
                <a:moveTo>
                  <a:pt x="0" y="129031"/>
                </a:moveTo>
                <a:lnTo>
                  <a:pt x="0" y="0"/>
                </a:lnTo>
                <a:lnTo>
                  <a:pt x="2921" y="0"/>
                </a:lnTo>
                <a:lnTo>
                  <a:pt x="2921" y="656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56" name="object 22256"/>
          <p:cNvSpPr/>
          <p:nvPr/>
        </p:nvSpPr>
        <p:spPr>
          <a:xfrm>
            <a:off x="5814199" y="43301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57" name="object 22257"/>
          <p:cNvSpPr/>
          <p:nvPr/>
        </p:nvSpPr>
        <p:spPr>
          <a:xfrm>
            <a:off x="5813945" y="43183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58" name="object 22258"/>
          <p:cNvSpPr/>
          <p:nvPr/>
        </p:nvSpPr>
        <p:spPr>
          <a:xfrm>
            <a:off x="5814707" y="43303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59" name="object 22259"/>
          <p:cNvSpPr/>
          <p:nvPr/>
        </p:nvSpPr>
        <p:spPr>
          <a:xfrm>
            <a:off x="5814580" y="4308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60" name="object 22260"/>
          <p:cNvSpPr/>
          <p:nvPr/>
        </p:nvSpPr>
        <p:spPr>
          <a:xfrm>
            <a:off x="5814072" y="4287011"/>
            <a:ext cx="635" cy="31750"/>
          </a:xfrm>
          <a:custGeom>
            <a:avLst/>
            <a:gdLst/>
            <a:ahLst/>
            <a:cxnLst/>
            <a:rect l="l" t="t" r="r" b="b"/>
            <a:pathLst>
              <a:path w="635" h="31750">
                <a:moveTo>
                  <a:pt x="0" y="31369"/>
                </a:moveTo>
                <a:lnTo>
                  <a:pt x="0" y="0"/>
                </a:lnTo>
                <a:lnTo>
                  <a:pt x="635" y="0"/>
                </a:lnTo>
                <a:lnTo>
                  <a:pt x="635" y="212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61" name="object 22261"/>
          <p:cNvSpPr/>
          <p:nvPr/>
        </p:nvSpPr>
        <p:spPr>
          <a:xfrm>
            <a:off x="5813818" y="4261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62" name="object 22262"/>
          <p:cNvSpPr/>
          <p:nvPr/>
        </p:nvSpPr>
        <p:spPr>
          <a:xfrm>
            <a:off x="5815088" y="42397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63" name="object 22263"/>
          <p:cNvSpPr/>
          <p:nvPr/>
        </p:nvSpPr>
        <p:spPr>
          <a:xfrm>
            <a:off x="5815723" y="44559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64" name="object 22264"/>
          <p:cNvSpPr/>
          <p:nvPr/>
        </p:nvSpPr>
        <p:spPr>
          <a:xfrm>
            <a:off x="5815469" y="44342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65" name="object 22265"/>
          <p:cNvSpPr/>
          <p:nvPr/>
        </p:nvSpPr>
        <p:spPr>
          <a:xfrm>
            <a:off x="5816104" y="43180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66" name="object 22266"/>
          <p:cNvSpPr/>
          <p:nvPr/>
        </p:nvSpPr>
        <p:spPr>
          <a:xfrm>
            <a:off x="5815596" y="4276597"/>
            <a:ext cx="635" cy="158115"/>
          </a:xfrm>
          <a:custGeom>
            <a:avLst/>
            <a:gdLst/>
            <a:ahLst/>
            <a:cxnLst/>
            <a:rect l="l" t="t" r="r" b="b"/>
            <a:pathLst>
              <a:path w="635" h="158114">
                <a:moveTo>
                  <a:pt x="317" y="-4762"/>
                </a:moveTo>
                <a:lnTo>
                  <a:pt x="317" y="16236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67" name="object 22267"/>
          <p:cNvSpPr/>
          <p:nvPr/>
        </p:nvSpPr>
        <p:spPr>
          <a:xfrm>
            <a:off x="5816612" y="42650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68" name="object 22268"/>
          <p:cNvSpPr/>
          <p:nvPr/>
        </p:nvSpPr>
        <p:spPr>
          <a:xfrm>
            <a:off x="5816485" y="42518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69" name="object 22269"/>
          <p:cNvSpPr/>
          <p:nvPr/>
        </p:nvSpPr>
        <p:spPr>
          <a:xfrm>
            <a:off x="5815977" y="4214621"/>
            <a:ext cx="635" cy="62230"/>
          </a:xfrm>
          <a:custGeom>
            <a:avLst/>
            <a:gdLst/>
            <a:ahLst/>
            <a:cxnLst/>
            <a:rect l="l" t="t" r="r" b="b"/>
            <a:pathLst>
              <a:path w="635" h="62229">
                <a:moveTo>
                  <a:pt x="317" y="-4762"/>
                </a:moveTo>
                <a:lnTo>
                  <a:pt x="317" y="6673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70" name="object 22270"/>
          <p:cNvSpPr/>
          <p:nvPr/>
        </p:nvSpPr>
        <p:spPr>
          <a:xfrm>
            <a:off x="5815215" y="4128261"/>
            <a:ext cx="1270" cy="111760"/>
          </a:xfrm>
          <a:custGeom>
            <a:avLst/>
            <a:gdLst/>
            <a:ahLst/>
            <a:cxnLst/>
            <a:rect l="l" t="t" r="r" b="b"/>
            <a:pathLst>
              <a:path w="1270" h="111760">
                <a:moveTo>
                  <a:pt x="508" y="-4762"/>
                </a:moveTo>
                <a:lnTo>
                  <a:pt x="508" y="116268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71" name="object 22271"/>
          <p:cNvSpPr/>
          <p:nvPr/>
        </p:nvSpPr>
        <p:spPr>
          <a:xfrm>
            <a:off x="5814072" y="4102734"/>
            <a:ext cx="1905" cy="158750"/>
          </a:xfrm>
          <a:custGeom>
            <a:avLst/>
            <a:gdLst/>
            <a:ahLst/>
            <a:cxnLst/>
            <a:rect l="l" t="t" r="r" b="b"/>
            <a:pathLst>
              <a:path w="1904" h="158750">
                <a:moveTo>
                  <a:pt x="825" y="-4762"/>
                </a:moveTo>
                <a:lnTo>
                  <a:pt x="825" y="163385"/>
                </a:lnTo>
              </a:path>
            </a:pathLst>
          </a:custGeom>
          <a:ln w="11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72" name="object 22272"/>
          <p:cNvSpPr/>
          <p:nvPr/>
        </p:nvSpPr>
        <p:spPr>
          <a:xfrm>
            <a:off x="5816993" y="40722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73" name="object 22273"/>
          <p:cNvSpPr/>
          <p:nvPr/>
        </p:nvSpPr>
        <p:spPr>
          <a:xfrm>
            <a:off x="5814961" y="3901059"/>
            <a:ext cx="2540" cy="201930"/>
          </a:xfrm>
          <a:custGeom>
            <a:avLst/>
            <a:gdLst/>
            <a:ahLst/>
            <a:cxnLst/>
            <a:rect l="l" t="t" r="r" b="b"/>
            <a:pathLst>
              <a:path w="2539" h="201929">
                <a:moveTo>
                  <a:pt x="0" y="201675"/>
                </a:moveTo>
                <a:lnTo>
                  <a:pt x="0" y="0"/>
                </a:lnTo>
                <a:lnTo>
                  <a:pt x="2159" y="0"/>
                </a:lnTo>
                <a:lnTo>
                  <a:pt x="2159" y="1711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74" name="object 22274"/>
          <p:cNvSpPr/>
          <p:nvPr/>
        </p:nvSpPr>
        <p:spPr>
          <a:xfrm>
            <a:off x="5811405" y="3807459"/>
            <a:ext cx="5080" cy="94615"/>
          </a:xfrm>
          <a:custGeom>
            <a:avLst/>
            <a:gdLst/>
            <a:ahLst/>
            <a:cxnLst/>
            <a:rect l="l" t="t" r="r" b="b"/>
            <a:pathLst>
              <a:path w="5079" h="94614">
                <a:moveTo>
                  <a:pt x="0" y="94233"/>
                </a:moveTo>
                <a:lnTo>
                  <a:pt x="0" y="0"/>
                </a:lnTo>
                <a:lnTo>
                  <a:pt x="4572" y="0"/>
                </a:lnTo>
                <a:lnTo>
                  <a:pt x="4572" y="935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75" name="object 22275"/>
          <p:cNvSpPr/>
          <p:nvPr/>
        </p:nvSpPr>
        <p:spPr>
          <a:xfrm>
            <a:off x="5801118" y="3653282"/>
            <a:ext cx="12700" cy="168910"/>
          </a:xfrm>
          <a:custGeom>
            <a:avLst/>
            <a:gdLst/>
            <a:ahLst/>
            <a:cxnLst/>
            <a:rect l="l" t="t" r="r" b="b"/>
            <a:pathLst>
              <a:path w="12700" h="168910">
                <a:moveTo>
                  <a:pt x="0" y="168528"/>
                </a:moveTo>
                <a:lnTo>
                  <a:pt x="0" y="0"/>
                </a:lnTo>
                <a:lnTo>
                  <a:pt x="12573" y="0"/>
                </a:lnTo>
                <a:lnTo>
                  <a:pt x="12573" y="1541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76" name="object 22276"/>
          <p:cNvSpPr/>
          <p:nvPr/>
        </p:nvSpPr>
        <p:spPr>
          <a:xfrm>
            <a:off x="5783846" y="3596132"/>
            <a:ext cx="24130" cy="127635"/>
          </a:xfrm>
          <a:custGeom>
            <a:avLst/>
            <a:gdLst/>
            <a:ahLst/>
            <a:cxnLst/>
            <a:rect l="l" t="t" r="r" b="b"/>
            <a:pathLst>
              <a:path w="24129" h="127635">
                <a:moveTo>
                  <a:pt x="0" y="127126"/>
                </a:moveTo>
                <a:lnTo>
                  <a:pt x="0" y="0"/>
                </a:lnTo>
                <a:lnTo>
                  <a:pt x="23622" y="0"/>
                </a:lnTo>
                <a:lnTo>
                  <a:pt x="23622" y="571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77" name="object 22277"/>
          <p:cNvSpPr/>
          <p:nvPr/>
        </p:nvSpPr>
        <p:spPr>
          <a:xfrm>
            <a:off x="5764542" y="3511041"/>
            <a:ext cx="31115" cy="161290"/>
          </a:xfrm>
          <a:custGeom>
            <a:avLst/>
            <a:gdLst/>
            <a:ahLst/>
            <a:cxnLst/>
            <a:rect l="l" t="t" r="r" b="b"/>
            <a:pathLst>
              <a:path w="31114" h="161289">
                <a:moveTo>
                  <a:pt x="0" y="160781"/>
                </a:moveTo>
                <a:lnTo>
                  <a:pt x="0" y="0"/>
                </a:lnTo>
                <a:lnTo>
                  <a:pt x="31115" y="0"/>
                </a:lnTo>
                <a:lnTo>
                  <a:pt x="31115" y="850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78" name="object 22278"/>
          <p:cNvSpPr/>
          <p:nvPr/>
        </p:nvSpPr>
        <p:spPr>
          <a:xfrm>
            <a:off x="5817755" y="40772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79" name="object 22279"/>
          <p:cNvSpPr/>
          <p:nvPr/>
        </p:nvSpPr>
        <p:spPr>
          <a:xfrm>
            <a:off x="5817628" y="3971544"/>
            <a:ext cx="635" cy="106045"/>
          </a:xfrm>
          <a:custGeom>
            <a:avLst/>
            <a:gdLst/>
            <a:ahLst/>
            <a:cxnLst/>
            <a:rect l="l" t="t" r="r" b="b"/>
            <a:pathLst>
              <a:path w="635" h="106045">
                <a:moveTo>
                  <a:pt x="126" y="-4762"/>
                </a:moveTo>
                <a:lnTo>
                  <a:pt x="126" y="11042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80" name="object 22280"/>
          <p:cNvSpPr/>
          <p:nvPr/>
        </p:nvSpPr>
        <p:spPr>
          <a:xfrm>
            <a:off x="5817374" y="3866641"/>
            <a:ext cx="635" cy="105410"/>
          </a:xfrm>
          <a:custGeom>
            <a:avLst/>
            <a:gdLst/>
            <a:ahLst/>
            <a:cxnLst/>
            <a:rect l="l" t="t" r="r" b="b"/>
            <a:pathLst>
              <a:path w="635" h="105410">
                <a:moveTo>
                  <a:pt x="190" y="-4762"/>
                </a:moveTo>
                <a:lnTo>
                  <a:pt x="190" y="10966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81" name="object 22281"/>
          <p:cNvSpPr/>
          <p:nvPr/>
        </p:nvSpPr>
        <p:spPr>
          <a:xfrm>
            <a:off x="5818390" y="41186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30"/>
                </a:moveTo>
                <a:lnTo>
                  <a:pt x="0" y="0"/>
                </a:lnTo>
                <a:lnTo>
                  <a:pt x="127" y="1003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82" name="object 22282"/>
          <p:cNvSpPr/>
          <p:nvPr/>
        </p:nvSpPr>
        <p:spPr>
          <a:xfrm>
            <a:off x="5818771" y="4114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83" name="object 22283"/>
          <p:cNvSpPr/>
          <p:nvPr/>
        </p:nvSpPr>
        <p:spPr>
          <a:xfrm>
            <a:off x="5818517" y="4056126"/>
            <a:ext cx="635" cy="62865"/>
          </a:xfrm>
          <a:custGeom>
            <a:avLst/>
            <a:gdLst/>
            <a:ahLst/>
            <a:cxnLst/>
            <a:rect l="l" t="t" r="r" b="b"/>
            <a:pathLst>
              <a:path w="635" h="62864">
                <a:moveTo>
                  <a:pt x="190" y="-4762"/>
                </a:moveTo>
                <a:lnTo>
                  <a:pt x="190" y="6724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84" name="object 22284"/>
          <p:cNvSpPr/>
          <p:nvPr/>
        </p:nvSpPr>
        <p:spPr>
          <a:xfrm>
            <a:off x="5819279" y="41283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85" name="object 22285"/>
          <p:cNvSpPr/>
          <p:nvPr/>
        </p:nvSpPr>
        <p:spPr>
          <a:xfrm>
            <a:off x="5819152" y="4103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86" name="object 22286"/>
          <p:cNvSpPr/>
          <p:nvPr/>
        </p:nvSpPr>
        <p:spPr>
          <a:xfrm>
            <a:off x="5819660" y="40198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87" name="object 22287"/>
          <p:cNvSpPr/>
          <p:nvPr/>
        </p:nvSpPr>
        <p:spPr>
          <a:xfrm>
            <a:off x="5819279" y="3990466"/>
            <a:ext cx="635" cy="113664"/>
          </a:xfrm>
          <a:custGeom>
            <a:avLst/>
            <a:gdLst/>
            <a:ahLst/>
            <a:cxnLst/>
            <a:rect l="l" t="t" r="r" b="b"/>
            <a:pathLst>
              <a:path w="635" h="113664">
                <a:moveTo>
                  <a:pt x="253" y="-4762"/>
                </a:moveTo>
                <a:lnTo>
                  <a:pt x="253" y="11817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88" name="object 22288"/>
          <p:cNvSpPr/>
          <p:nvPr/>
        </p:nvSpPr>
        <p:spPr>
          <a:xfrm>
            <a:off x="5818644" y="3946905"/>
            <a:ext cx="1270" cy="109220"/>
          </a:xfrm>
          <a:custGeom>
            <a:avLst/>
            <a:gdLst/>
            <a:ahLst/>
            <a:cxnLst/>
            <a:rect l="l" t="t" r="r" b="b"/>
            <a:pathLst>
              <a:path w="1270" h="109220">
                <a:moveTo>
                  <a:pt x="444" y="-4762"/>
                </a:moveTo>
                <a:lnTo>
                  <a:pt x="444" y="11398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89" name="object 22289"/>
          <p:cNvSpPr/>
          <p:nvPr/>
        </p:nvSpPr>
        <p:spPr>
          <a:xfrm>
            <a:off x="5818136" y="3825113"/>
            <a:ext cx="1270" cy="121920"/>
          </a:xfrm>
          <a:custGeom>
            <a:avLst/>
            <a:gdLst/>
            <a:ahLst/>
            <a:cxnLst/>
            <a:rect l="l" t="t" r="r" b="b"/>
            <a:pathLst>
              <a:path w="1270" h="121920">
                <a:moveTo>
                  <a:pt x="507" y="-4762"/>
                </a:moveTo>
                <a:lnTo>
                  <a:pt x="507" y="126555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90" name="object 22290"/>
          <p:cNvSpPr/>
          <p:nvPr/>
        </p:nvSpPr>
        <p:spPr>
          <a:xfrm>
            <a:off x="5817628" y="3765041"/>
            <a:ext cx="1270" cy="101600"/>
          </a:xfrm>
          <a:custGeom>
            <a:avLst/>
            <a:gdLst/>
            <a:ahLst/>
            <a:cxnLst/>
            <a:rect l="l" t="t" r="r" b="b"/>
            <a:pathLst>
              <a:path w="1270" h="101600">
                <a:moveTo>
                  <a:pt x="507" y="-4762"/>
                </a:moveTo>
                <a:lnTo>
                  <a:pt x="507" y="106362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91" name="object 22291"/>
          <p:cNvSpPr/>
          <p:nvPr/>
        </p:nvSpPr>
        <p:spPr>
          <a:xfrm>
            <a:off x="5820295" y="40077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92" name="object 22292"/>
          <p:cNvSpPr/>
          <p:nvPr/>
        </p:nvSpPr>
        <p:spPr>
          <a:xfrm>
            <a:off x="5821057" y="41394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93" name="object 22293"/>
          <p:cNvSpPr/>
          <p:nvPr/>
        </p:nvSpPr>
        <p:spPr>
          <a:xfrm>
            <a:off x="5820803" y="40930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94" name="object 22294"/>
          <p:cNvSpPr/>
          <p:nvPr/>
        </p:nvSpPr>
        <p:spPr>
          <a:xfrm>
            <a:off x="5820676" y="40796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95" name="object 22295"/>
          <p:cNvSpPr/>
          <p:nvPr/>
        </p:nvSpPr>
        <p:spPr>
          <a:xfrm>
            <a:off x="5821438" y="4055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96" name="object 22296"/>
          <p:cNvSpPr/>
          <p:nvPr/>
        </p:nvSpPr>
        <p:spPr>
          <a:xfrm>
            <a:off x="5820803" y="3981830"/>
            <a:ext cx="1270" cy="97790"/>
          </a:xfrm>
          <a:custGeom>
            <a:avLst/>
            <a:gdLst/>
            <a:ahLst/>
            <a:cxnLst/>
            <a:rect l="l" t="t" r="r" b="b"/>
            <a:pathLst>
              <a:path w="1270" h="97789">
                <a:moveTo>
                  <a:pt x="380" y="-4762"/>
                </a:moveTo>
                <a:lnTo>
                  <a:pt x="380" y="10255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97" name="object 22297"/>
          <p:cNvSpPr/>
          <p:nvPr/>
        </p:nvSpPr>
        <p:spPr>
          <a:xfrm>
            <a:off x="5820422" y="3904869"/>
            <a:ext cx="1270" cy="102870"/>
          </a:xfrm>
          <a:custGeom>
            <a:avLst/>
            <a:gdLst/>
            <a:ahLst/>
            <a:cxnLst/>
            <a:rect l="l" t="t" r="r" b="b"/>
            <a:pathLst>
              <a:path w="1270" h="102870">
                <a:moveTo>
                  <a:pt x="381" y="-4762"/>
                </a:moveTo>
                <a:lnTo>
                  <a:pt x="381" y="10763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98" name="object 22298"/>
          <p:cNvSpPr/>
          <p:nvPr/>
        </p:nvSpPr>
        <p:spPr>
          <a:xfrm>
            <a:off x="5820041" y="383692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99" name="object 22299"/>
          <p:cNvSpPr/>
          <p:nvPr/>
        </p:nvSpPr>
        <p:spPr>
          <a:xfrm>
            <a:off x="5821819" y="4047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00" name="object 22300"/>
          <p:cNvSpPr/>
          <p:nvPr/>
        </p:nvSpPr>
        <p:spPr>
          <a:xfrm>
            <a:off x="5822708" y="44768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01" name="object 22301"/>
          <p:cNvSpPr/>
          <p:nvPr/>
        </p:nvSpPr>
        <p:spPr>
          <a:xfrm>
            <a:off x="5822581" y="44067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02" name="object 22302"/>
          <p:cNvSpPr/>
          <p:nvPr/>
        </p:nvSpPr>
        <p:spPr>
          <a:xfrm>
            <a:off x="5822327" y="43323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03" name="object 22303"/>
          <p:cNvSpPr/>
          <p:nvPr/>
        </p:nvSpPr>
        <p:spPr>
          <a:xfrm>
            <a:off x="5823089" y="43056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04" name="object 22304"/>
          <p:cNvSpPr/>
          <p:nvPr/>
        </p:nvSpPr>
        <p:spPr>
          <a:xfrm>
            <a:off x="5822581" y="4280915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0" y="51435"/>
                </a:moveTo>
                <a:lnTo>
                  <a:pt x="0" y="0"/>
                </a:lnTo>
                <a:lnTo>
                  <a:pt x="635" y="0"/>
                </a:lnTo>
                <a:lnTo>
                  <a:pt x="635" y="247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05" name="object 22305"/>
          <p:cNvSpPr/>
          <p:nvPr/>
        </p:nvSpPr>
        <p:spPr>
          <a:xfrm>
            <a:off x="5823724" y="4237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06" name="object 22306"/>
          <p:cNvSpPr/>
          <p:nvPr/>
        </p:nvSpPr>
        <p:spPr>
          <a:xfrm>
            <a:off x="5823470" y="42141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07" name="object 22307"/>
          <p:cNvSpPr/>
          <p:nvPr/>
        </p:nvSpPr>
        <p:spPr>
          <a:xfrm>
            <a:off x="5822835" y="4176903"/>
            <a:ext cx="1270" cy="104139"/>
          </a:xfrm>
          <a:custGeom>
            <a:avLst/>
            <a:gdLst/>
            <a:ahLst/>
            <a:cxnLst/>
            <a:rect l="l" t="t" r="r" b="b"/>
            <a:pathLst>
              <a:path w="1270" h="104139">
                <a:moveTo>
                  <a:pt x="444" y="-4762"/>
                </a:moveTo>
                <a:lnTo>
                  <a:pt x="444" y="108775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08" name="object 22308"/>
          <p:cNvSpPr/>
          <p:nvPr/>
        </p:nvSpPr>
        <p:spPr>
          <a:xfrm>
            <a:off x="5824486" y="43287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09" name="object 22309"/>
          <p:cNvSpPr/>
          <p:nvPr/>
        </p:nvSpPr>
        <p:spPr>
          <a:xfrm>
            <a:off x="5824232" y="43009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10" name="object 22310"/>
          <p:cNvSpPr/>
          <p:nvPr/>
        </p:nvSpPr>
        <p:spPr>
          <a:xfrm>
            <a:off x="5825248" y="4438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11" name="object 22311"/>
          <p:cNvSpPr/>
          <p:nvPr/>
        </p:nvSpPr>
        <p:spPr>
          <a:xfrm>
            <a:off x="5824994" y="44032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12" name="object 22312"/>
          <p:cNvSpPr/>
          <p:nvPr/>
        </p:nvSpPr>
        <p:spPr>
          <a:xfrm>
            <a:off x="5824867" y="43794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13" name="object 22313"/>
          <p:cNvSpPr/>
          <p:nvPr/>
        </p:nvSpPr>
        <p:spPr>
          <a:xfrm>
            <a:off x="5826010" y="4493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14" name="object 22314"/>
          <p:cNvSpPr/>
          <p:nvPr/>
        </p:nvSpPr>
        <p:spPr>
          <a:xfrm>
            <a:off x="5825756" y="44319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15" name="object 22315"/>
          <p:cNvSpPr/>
          <p:nvPr/>
        </p:nvSpPr>
        <p:spPr>
          <a:xfrm>
            <a:off x="5825629" y="4337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16" name="object 22316"/>
          <p:cNvSpPr/>
          <p:nvPr/>
        </p:nvSpPr>
        <p:spPr>
          <a:xfrm>
            <a:off x="5826391" y="43289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17" name="object 22317"/>
          <p:cNvSpPr/>
          <p:nvPr/>
        </p:nvSpPr>
        <p:spPr>
          <a:xfrm>
            <a:off x="5825756" y="4283709"/>
            <a:ext cx="1270" cy="53975"/>
          </a:xfrm>
          <a:custGeom>
            <a:avLst/>
            <a:gdLst/>
            <a:ahLst/>
            <a:cxnLst/>
            <a:rect l="l" t="t" r="r" b="b"/>
            <a:pathLst>
              <a:path w="1270" h="53975">
                <a:moveTo>
                  <a:pt x="0" y="53975"/>
                </a:moveTo>
                <a:lnTo>
                  <a:pt x="0" y="0"/>
                </a:lnTo>
                <a:lnTo>
                  <a:pt x="762" y="0"/>
                </a:lnTo>
                <a:lnTo>
                  <a:pt x="762" y="452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18" name="object 22318"/>
          <p:cNvSpPr/>
          <p:nvPr/>
        </p:nvSpPr>
        <p:spPr>
          <a:xfrm>
            <a:off x="5824994" y="4202048"/>
            <a:ext cx="1270" cy="177800"/>
          </a:xfrm>
          <a:custGeom>
            <a:avLst/>
            <a:gdLst/>
            <a:ahLst/>
            <a:cxnLst/>
            <a:rect l="l" t="t" r="r" b="b"/>
            <a:pathLst>
              <a:path w="1270" h="177800">
                <a:moveTo>
                  <a:pt x="571" y="-4762"/>
                </a:moveTo>
                <a:lnTo>
                  <a:pt x="571" y="182181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19" name="object 22319"/>
          <p:cNvSpPr/>
          <p:nvPr/>
        </p:nvSpPr>
        <p:spPr>
          <a:xfrm>
            <a:off x="5824486" y="4190365"/>
            <a:ext cx="1270" cy="111125"/>
          </a:xfrm>
          <a:custGeom>
            <a:avLst/>
            <a:gdLst/>
            <a:ahLst/>
            <a:cxnLst/>
            <a:rect l="l" t="t" r="r" b="b"/>
            <a:pathLst>
              <a:path w="1270" h="111125">
                <a:moveTo>
                  <a:pt x="571" y="-4762"/>
                </a:moveTo>
                <a:lnTo>
                  <a:pt x="571" y="115379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20" name="object 22320"/>
          <p:cNvSpPr/>
          <p:nvPr/>
        </p:nvSpPr>
        <p:spPr>
          <a:xfrm>
            <a:off x="5824105" y="4083177"/>
            <a:ext cx="1270" cy="107314"/>
          </a:xfrm>
          <a:custGeom>
            <a:avLst/>
            <a:gdLst/>
            <a:ahLst/>
            <a:cxnLst/>
            <a:rect l="l" t="t" r="r" b="b"/>
            <a:pathLst>
              <a:path w="1270" h="107314">
                <a:moveTo>
                  <a:pt x="444" y="-4762"/>
                </a:moveTo>
                <a:lnTo>
                  <a:pt x="444" y="111950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21" name="object 22321"/>
          <p:cNvSpPr/>
          <p:nvPr/>
        </p:nvSpPr>
        <p:spPr>
          <a:xfrm>
            <a:off x="5823216" y="4045458"/>
            <a:ext cx="1270" cy="131445"/>
          </a:xfrm>
          <a:custGeom>
            <a:avLst/>
            <a:gdLst/>
            <a:ahLst/>
            <a:cxnLst/>
            <a:rect l="l" t="t" r="r" b="b"/>
            <a:pathLst>
              <a:path w="1270" h="131445">
                <a:moveTo>
                  <a:pt x="635" y="-4762"/>
                </a:moveTo>
                <a:lnTo>
                  <a:pt x="635" y="136207"/>
                </a:lnTo>
              </a:path>
            </a:pathLst>
          </a:custGeom>
          <a:ln w="107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22" name="object 22322"/>
          <p:cNvSpPr/>
          <p:nvPr/>
        </p:nvSpPr>
        <p:spPr>
          <a:xfrm>
            <a:off x="5822200" y="398805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6"/>
                </a:moveTo>
                <a:lnTo>
                  <a:pt x="0" y="0"/>
                </a:lnTo>
                <a:lnTo>
                  <a:pt x="1651" y="0"/>
                </a:lnTo>
                <a:lnTo>
                  <a:pt x="1651" y="574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23" name="object 22323"/>
          <p:cNvSpPr/>
          <p:nvPr/>
        </p:nvSpPr>
        <p:spPr>
          <a:xfrm>
            <a:off x="5827153" y="42684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24" name="object 22324"/>
          <p:cNvSpPr/>
          <p:nvPr/>
        </p:nvSpPr>
        <p:spPr>
          <a:xfrm>
            <a:off x="5826899" y="4157979"/>
            <a:ext cx="635" cy="110489"/>
          </a:xfrm>
          <a:custGeom>
            <a:avLst/>
            <a:gdLst/>
            <a:ahLst/>
            <a:cxnLst/>
            <a:rect l="l" t="t" r="r" b="b"/>
            <a:pathLst>
              <a:path w="635" h="110489">
                <a:moveTo>
                  <a:pt x="190" y="-4762"/>
                </a:moveTo>
                <a:lnTo>
                  <a:pt x="190" y="11525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25" name="object 22325"/>
          <p:cNvSpPr/>
          <p:nvPr/>
        </p:nvSpPr>
        <p:spPr>
          <a:xfrm>
            <a:off x="5827534" y="42644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26" name="object 22326"/>
          <p:cNvSpPr/>
          <p:nvPr/>
        </p:nvSpPr>
        <p:spPr>
          <a:xfrm>
            <a:off x="5827915" y="42247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27" name="object 22327"/>
          <p:cNvSpPr/>
          <p:nvPr/>
        </p:nvSpPr>
        <p:spPr>
          <a:xfrm>
            <a:off x="5827661" y="4131055"/>
            <a:ext cx="635" cy="133350"/>
          </a:xfrm>
          <a:custGeom>
            <a:avLst/>
            <a:gdLst/>
            <a:ahLst/>
            <a:cxnLst/>
            <a:rect l="l" t="t" r="r" b="b"/>
            <a:pathLst>
              <a:path w="635" h="133350">
                <a:moveTo>
                  <a:pt x="190" y="-4762"/>
                </a:moveTo>
                <a:lnTo>
                  <a:pt x="190" y="13811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28" name="object 22328"/>
          <p:cNvSpPr/>
          <p:nvPr/>
        </p:nvSpPr>
        <p:spPr>
          <a:xfrm>
            <a:off x="5827153" y="4090670"/>
            <a:ext cx="635" cy="67310"/>
          </a:xfrm>
          <a:custGeom>
            <a:avLst/>
            <a:gdLst/>
            <a:ahLst/>
            <a:cxnLst/>
            <a:rect l="l" t="t" r="r" b="b"/>
            <a:pathLst>
              <a:path w="635" h="67310">
                <a:moveTo>
                  <a:pt x="317" y="-4762"/>
                </a:moveTo>
                <a:lnTo>
                  <a:pt x="317" y="7207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29" name="object 22329"/>
          <p:cNvSpPr/>
          <p:nvPr/>
        </p:nvSpPr>
        <p:spPr>
          <a:xfrm>
            <a:off x="5826772" y="40024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30" name="object 22330"/>
          <p:cNvSpPr/>
          <p:nvPr/>
        </p:nvSpPr>
        <p:spPr>
          <a:xfrm>
            <a:off x="5828296" y="39844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31" name="object 22331"/>
          <p:cNvSpPr/>
          <p:nvPr/>
        </p:nvSpPr>
        <p:spPr>
          <a:xfrm>
            <a:off x="5827153" y="3799332"/>
            <a:ext cx="1270" cy="203200"/>
          </a:xfrm>
          <a:custGeom>
            <a:avLst/>
            <a:gdLst/>
            <a:ahLst/>
            <a:cxnLst/>
            <a:rect l="l" t="t" r="r" b="b"/>
            <a:pathLst>
              <a:path w="1270" h="203200">
                <a:moveTo>
                  <a:pt x="635" y="-4762"/>
                </a:moveTo>
                <a:lnTo>
                  <a:pt x="635" y="207835"/>
                </a:lnTo>
              </a:path>
            </a:pathLst>
          </a:custGeom>
          <a:ln w="107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32" name="object 22332"/>
          <p:cNvSpPr/>
          <p:nvPr/>
        </p:nvSpPr>
        <p:spPr>
          <a:xfrm>
            <a:off x="5823089" y="3764026"/>
            <a:ext cx="5080" cy="224154"/>
          </a:xfrm>
          <a:custGeom>
            <a:avLst/>
            <a:gdLst/>
            <a:ahLst/>
            <a:cxnLst/>
            <a:rect l="l" t="t" r="r" b="b"/>
            <a:pathLst>
              <a:path w="5079" h="224154">
                <a:moveTo>
                  <a:pt x="0" y="224027"/>
                </a:moveTo>
                <a:lnTo>
                  <a:pt x="0" y="0"/>
                </a:lnTo>
                <a:lnTo>
                  <a:pt x="4699" y="0"/>
                </a:lnTo>
                <a:lnTo>
                  <a:pt x="4699" y="3530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33" name="object 22333"/>
          <p:cNvSpPr/>
          <p:nvPr/>
        </p:nvSpPr>
        <p:spPr>
          <a:xfrm>
            <a:off x="5821946" y="3654552"/>
            <a:ext cx="3810" cy="393065"/>
          </a:xfrm>
          <a:custGeom>
            <a:avLst/>
            <a:gdLst/>
            <a:ahLst/>
            <a:cxnLst/>
            <a:rect l="l" t="t" r="r" b="b"/>
            <a:pathLst>
              <a:path w="3810" h="393064">
                <a:moveTo>
                  <a:pt x="1714" y="-4762"/>
                </a:moveTo>
                <a:lnTo>
                  <a:pt x="1714" y="397700"/>
                </a:lnTo>
              </a:path>
            </a:pathLst>
          </a:custGeom>
          <a:ln w="1295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34" name="object 22334"/>
          <p:cNvSpPr/>
          <p:nvPr/>
        </p:nvSpPr>
        <p:spPr>
          <a:xfrm>
            <a:off x="5820422" y="3589146"/>
            <a:ext cx="3175" cy="248285"/>
          </a:xfrm>
          <a:custGeom>
            <a:avLst/>
            <a:gdLst/>
            <a:ahLst/>
            <a:cxnLst/>
            <a:rect l="l" t="t" r="r" b="b"/>
            <a:pathLst>
              <a:path w="3175" h="248285">
                <a:moveTo>
                  <a:pt x="0" y="247776"/>
                </a:moveTo>
                <a:lnTo>
                  <a:pt x="0" y="0"/>
                </a:lnTo>
                <a:lnTo>
                  <a:pt x="3175" y="0"/>
                </a:lnTo>
                <a:lnTo>
                  <a:pt x="3175" y="654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35" name="object 22335"/>
          <p:cNvSpPr/>
          <p:nvPr/>
        </p:nvSpPr>
        <p:spPr>
          <a:xfrm>
            <a:off x="5818136" y="3493642"/>
            <a:ext cx="4445" cy="271780"/>
          </a:xfrm>
          <a:custGeom>
            <a:avLst/>
            <a:gdLst/>
            <a:ahLst/>
            <a:cxnLst/>
            <a:rect l="l" t="t" r="r" b="b"/>
            <a:pathLst>
              <a:path w="4445" h="271779">
                <a:moveTo>
                  <a:pt x="0" y="271399"/>
                </a:moveTo>
                <a:lnTo>
                  <a:pt x="0" y="0"/>
                </a:lnTo>
                <a:lnTo>
                  <a:pt x="3937" y="0"/>
                </a:lnTo>
                <a:lnTo>
                  <a:pt x="3937" y="955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36" name="object 22336"/>
          <p:cNvSpPr/>
          <p:nvPr/>
        </p:nvSpPr>
        <p:spPr>
          <a:xfrm>
            <a:off x="5780163" y="3383788"/>
            <a:ext cx="40005" cy="127635"/>
          </a:xfrm>
          <a:custGeom>
            <a:avLst/>
            <a:gdLst/>
            <a:ahLst/>
            <a:cxnLst/>
            <a:rect l="l" t="t" r="r" b="b"/>
            <a:pathLst>
              <a:path w="40004" h="127635">
                <a:moveTo>
                  <a:pt x="0" y="127253"/>
                </a:moveTo>
                <a:lnTo>
                  <a:pt x="0" y="0"/>
                </a:lnTo>
                <a:lnTo>
                  <a:pt x="39878" y="0"/>
                </a:lnTo>
                <a:lnTo>
                  <a:pt x="39878" y="1098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37" name="object 22337"/>
          <p:cNvSpPr/>
          <p:nvPr/>
        </p:nvSpPr>
        <p:spPr>
          <a:xfrm>
            <a:off x="5702312" y="3370198"/>
            <a:ext cx="97790" cy="137795"/>
          </a:xfrm>
          <a:custGeom>
            <a:avLst/>
            <a:gdLst/>
            <a:ahLst/>
            <a:cxnLst/>
            <a:rect l="l" t="t" r="r" b="b"/>
            <a:pathLst>
              <a:path w="97789" h="137795">
                <a:moveTo>
                  <a:pt x="0" y="137795"/>
                </a:moveTo>
                <a:lnTo>
                  <a:pt x="0" y="0"/>
                </a:lnTo>
                <a:lnTo>
                  <a:pt x="97790" y="0"/>
                </a:lnTo>
                <a:lnTo>
                  <a:pt x="97790" y="135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38" name="object 22338"/>
          <p:cNvSpPr/>
          <p:nvPr/>
        </p:nvSpPr>
        <p:spPr>
          <a:xfrm>
            <a:off x="5828804" y="42718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39" name="object 22339"/>
          <p:cNvSpPr/>
          <p:nvPr/>
        </p:nvSpPr>
        <p:spPr>
          <a:xfrm>
            <a:off x="5829439" y="43242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40" name="object 22340"/>
          <p:cNvSpPr/>
          <p:nvPr/>
        </p:nvSpPr>
        <p:spPr>
          <a:xfrm>
            <a:off x="5829185" y="4188967"/>
            <a:ext cx="635" cy="135255"/>
          </a:xfrm>
          <a:custGeom>
            <a:avLst/>
            <a:gdLst/>
            <a:ahLst/>
            <a:cxnLst/>
            <a:rect l="l" t="t" r="r" b="b"/>
            <a:pathLst>
              <a:path w="635" h="135254">
                <a:moveTo>
                  <a:pt x="190" y="-4762"/>
                </a:moveTo>
                <a:lnTo>
                  <a:pt x="190" y="14001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41" name="object 22341"/>
          <p:cNvSpPr/>
          <p:nvPr/>
        </p:nvSpPr>
        <p:spPr>
          <a:xfrm>
            <a:off x="5828931" y="4106545"/>
            <a:ext cx="635" cy="165735"/>
          </a:xfrm>
          <a:custGeom>
            <a:avLst/>
            <a:gdLst/>
            <a:ahLst/>
            <a:cxnLst/>
            <a:rect l="l" t="t" r="r" b="b"/>
            <a:pathLst>
              <a:path w="635" h="165735">
                <a:moveTo>
                  <a:pt x="253" y="-4762"/>
                </a:moveTo>
                <a:lnTo>
                  <a:pt x="253" y="17011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42" name="object 22342"/>
          <p:cNvSpPr/>
          <p:nvPr/>
        </p:nvSpPr>
        <p:spPr>
          <a:xfrm>
            <a:off x="5830582" y="43519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43" name="object 22343"/>
          <p:cNvSpPr/>
          <p:nvPr/>
        </p:nvSpPr>
        <p:spPr>
          <a:xfrm>
            <a:off x="5830328" y="42564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44" name="object 22344"/>
          <p:cNvSpPr/>
          <p:nvPr/>
        </p:nvSpPr>
        <p:spPr>
          <a:xfrm>
            <a:off x="5830201" y="41897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45" name="object 22345"/>
          <p:cNvSpPr/>
          <p:nvPr/>
        </p:nvSpPr>
        <p:spPr>
          <a:xfrm>
            <a:off x="5829947" y="4165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46" name="object 22346"/>
          <p:cNvSpPr/>
          <p:nvPr/>
        </p:nvSpPr>
        <p:spPr>
          <a:xfrm>
            <a:off x="5829820" y="40669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47" name="object 22347"/>
          <p:cNvSpPr/>
          <p:nvPr/>
        </p:nvSpPr>
        <p:spPr>
          <a:xfrm>
            <a:off x="5829185" y="4044060"/>
            <a:ext cx="1270" cy="62865"/>
          </a:xfrm>
          <a:custGeom>
            <a:avLst/>
            <a:gdLst/>
            <a:ahLst/>
            <a:cxnLst/>
            <a:rect l="l" t="t" r="r" b="b"/>
            <a:pathLst>
              <a:path w="1270" h="62864">
                <a:moveTo>
                  <a:pt x="0" y="62483"/>
                </a:moveTo>
                <a:lnTo>
                  <a:pt x="0" y="0"/>
                </a:lnTo>
                <a:lnTo>
                  <a:pt x="762" y="0"/>
                </a:lnTo>
                <a:lnTo>
                  <a:pt x="762" y="228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48" name="object 22348"/>
          <p:cNvSpPr/>
          <p:nvPr/>
        </p:nvSpPr>
        <p:spPr>
          <a:xfrm>
            <a:off x="5831090" y="41435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49" name="object 22349"/>
          <p:cNvSpPr/>
          <p:nvPr/>
        </p:nvSpPr>
        <p:spPr>
          <a:xfrm>
            <a:off x="5830963" y="4022978"/>
            <a:ext cx="635" cy="120650"/>
          </a:xfrm>
          <a:custGeom>
            <a:avLst/>
            <a:gdLst/>
            <a:ahLst/>
            <a:cxnLst/>
            <a:rect l="l" t="t" r="r" b="b"/>
            <a:pathLst>
              <a:path w="635" h="120650">
                <a:moveTo>
                  <a:pt x="126" y="-4762"/>
                </a:moveTo>
                <a:lnTo>
                  <a:pt x="126" y="12528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50" name="object 22350"/>
          <p:cNvSpPr/>
          <p:nvPr/>
        </p:nvSpPr>
        <p:spPr>
          <a:xfrm>
            <a:off x="5829566" y="3968115"/>
            <a:ext cx="1905" cy="76200"/>
          </a:xfrm>
          <a:custGeom>
            <a:avLst/>
            <a:gdLst/>
            <a:ahLst/>
            <a:cxnLst/>
            <a:rect l="l" t="t" r="r" b="b"/>
            <a:pathLst>
              <a:path w="1904" h="76200">
                <a:moveTo>
                  <a:pt x="0" y="75946"/>
                </a:moveTo>
                <a:lnTo>
                  <a:pt x="0" y="0"/>
                </a:lnTo>
                <a:lnTo>
                  <a:pt x="1524" y="0"/>
                </a:lnTo>
                <a:lnTo>
                  <a:pt x="1524" y="548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51" name="object 22351"/>
          <p:cNvSpPr/>
          <p:nvPr/>
        </p:nvSpPr>
        <p:spPr>
          <a:xfrm>
            <a:off x="5828677" y="3865245"/>
            <a:ext cx="1905" cy="102870"/>
          </a:xfrm>
          <a:custGeom>
            <a:avLst/>
            <a:gdLst/>
            <a:ahLst/>
            <a:cxnLst/>
            <a:rect l="l" t="t" r="r" b="b"/>
            <a:pathLst>
              <a:path w="1904" h="102870">
                <a:moveTo>
                  <a:pt x="0" y="100456"/>
                </a:moveTo>
                <a:lnTo>
                  <a:pt x="0" y="0"/>
                </a:lnTo>
                <a:lnTo>
                  <a:pt x="1651" y="0"/>
                </a:lnTo>
                <a:lnTo>
                  <a:pt x="1651" y="10286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52" name="object 22352"/>
          <p:cNvSpPr/>
          <p:nvPr/>
        </p:nvSpPr>
        <p:spPr>
          <a:xfrm>
            <a:off x="5832233" y="4126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53" name="object 22353"/>
          <p:cNvSpPr/>
          <p:nvPr/>
        </p:nvSpPr>
        <p:spPr>
          <a:xfrm>
            <a:off x="5832106" y="41187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54" name="object 22354"/>
          <p:cNvSpPr/>
          <p:nvPr/>
        </p:nvSpPr>
        <p:spPr>
          <a:xfrm>
            <a:off x="5831852" y="4007103"/>
            <a:ext cx="635" cy="111760"/>
          </a:xfrm>
          <a:custGeom>
            <a:avLst/>
            <a:gdLst/>
            <a:ahLst/>
            <a:cxnLst/>
            <a:rect l="l" t="t" r="r" b="b"/>
            <a:pathLst>
              <a:path w="635" h="111760">
                <a:moveTo>
                  <a:pt x="190" y="-4762"/>
                </a:moveTo>
                <a:lnTo>
                  <a:pt x="190" y="11639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55" name="object 22355"/>
          <p:cNvSpPr/>
          <p:nvPr/>
        </p:nvSpPr>
        <p:spPr>
          <a:xfrm>
            <a:off x="5831725" y="3915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56" name="object 22356"/>
          <p:cNvSpPr/>
          <p:nvPr/>
        </p:nvSpPr>
        <p:spPr>
          <a:xfrm>
            <a:off x="5831471" y="38366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57" name="object 22357"/>
          <p:cNvSpPr/>
          <p:nvPr/>
        </p:nvSpPr>
        <p:spPr>
          <a:xfrm>
            <a:off x="5829566" y="3777360"/>
            <a:ext cx="2540" cy="88265"/>
          </a:xfrm>
          <a:custGeom>
            <a:avLst/>
            <a:gdLst/>
            <a:ahLst/>
            <a:cxnLst/>
            <a:rect l="l" t="t" r="r" b="b"/>
            <a:pathLst>
              <a:path w="2539" h="88264">
                <a:moveTo>
                  <a:pt x="0" y="87883"/>
                </a:moveTo>
                <a:lnTo>
                  <a:pt x="0" y="0"/>
                </a:lnTo>
                <a:lnTo>
                  <a:pt x="2159" y="0"/>
                </a:lnTo>
                <a:lnTo>
                  <a:pt x="2159" y="593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58" name="object 22358"/>
          <p:cNvSpPr/>
          <p:nvPr/>
        </p:nvSpPr>
        <p:spPr>
          <a:xfrm>
            <a:off x="5833376" y="43762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59" name="object 22359"/>
          <p:cNvSpPr/>
          <p:nvPr/>
        </p:nvSpPr>
        <p:spPr>
          <a:xfrm>
            <a:off x="5833249" y="43660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60" name="object 22360"/>
          <p:cNvSpPr/>
          <p:nvPr/>
        </p:nvSpPr>
        <p:spPr>
          <a:xfrm>
            <a:off x="5832995" y="4290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61" name="object 22361"/>
          <p:cNvSpPr/>
          <p:nvPr/>
        </p:nvSpPr>
        <p:spPr>
          <a:xfrm>
            <a:off x="5832868" y="42073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62" name="object 22362"/>
          <p:cNvSpPr/>
          <p:nvPr/>
        </p:nvSpPr>
        <p:spPr>
          <a:xfrm>
            <a:off x="5832614" y="4106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72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63" name="object 22363"/>
          <p:cNvSpPr/>
          <p:nvPr/>
        </p:nvSpPr>
        <p:spPr>
          <a:xfrm>
            <a:off x="5834646" y="43004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64" name="object 22364"/>
          <p:cNvSpPr/>
          <p:nvPr/>
        </p:nvSpPr>
        <p:spPr>
          <a:xfrm>
            <a:off x="5834392" y="4238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65" name="object 22365"/>
          <p:cNvSpPr/>
          <p:nvPr/>
        </p:nvSpPr>
        <p:spPr>
          <a:xfrm>
            <a:off x="5834138" y="4164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66" name="object 22366"/>
          <p:cNvSpPr/>
          <p:nvPr/>
        </p:nvSpPr>
        <p:spPr>
          <a:xfrm>
            <a:off x="5834011" y="4134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67" name="object 22367"/>
          <p:cNvSpPr/>
          <p:nvPr/>
        </p:nvSpPr>
        <p:spPr>
          <a:xfrm>
            <a:off x="5833757" y="40850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68" name="object 22368"/>
          <p:cNvSpPr/>
          <p:nvPr/>
        </p:nvSpPr>
        <p:spPr>
          <a:xfrm>
            <a:off x="5832868" y="4059554"/>
            <a:ext cx="1270" cy="46990"/>
          </a:xfrm>
          <a:custGeom>
            <a:avLst/>
            <a:gdLst/>
            <a:ahLst/>
            <a:cxnLst/>
            <a:rect l="l" t="t" r="r" b="b"/>
            <a:pathLst>
              <a:path w="1270" h="46989">
                <a:moveTo>
                  <a:pt x="0" y="46863"/>
                </a:moveTo>
                <a:lnTo>
                  <a:pt x="0" y="0"/>
                </a:lnTo>
                <a:lnTo>
                  <a:pt x="1143" y="0"/>
                </a:lnTo>
                <a:lnTo>
                  <a:pt x="1143" y="255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69" name="object 22369"/>
          <p:cNvSpPr/>
          <p:nvPr/>
        </p:nvSpPr>
        <p:spPr>
          <a:xfrm>
            <a:off x="5835408" y="4353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70" name="object 22370"/>
          <p:cNvSpPr/>
          <p:nvPr/>
        </p:nvSpPr>
        <p:spPr>
          <a:xfrm>
            <a:off x="5835154" y="42927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71" name="object 22371"/>
          <p:cNvSpPr/>
          <p:nvPr/>
        </p:nvSpPr>
        <p:spPr>
          <a:xfrm>
            <a:off x="5835027" y="42909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72" name="object 22372"/>
          <p:cNvSpPr/>
          <p:nvPr/>
        </p:nvSpPr>
        <p:spPr>
          <a:xfrm>
            <a:off x="5835916" y="42765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73" name="object 22373"/>
          <p:cNvSpPr/>
          <p:nvPr/>
        </p:nvSpPr>
        <p:spPr>
          <a:xfrm>
            <a:off x="5835789" y="42584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74" name="object 22374"/>
          <p:cNvSpPr/>
          <p:nvPr/>
        </p:nvSpPr>
        <p:spPr>
          <a:xfrm>
            <a:off x="5835154" y="4219828"/>
            <a:ext cx="1270" cy="71120"/>
          </a:xfrm>
          <a:custGeom>
            <a:avLst/>
            <a:gdLst/>
            <a:ahLst/>
            <a:cxnLst/>
            <a:rect l="l" t="t" r="r" b="b"/>
            <a:pathLst>
              <a:path w="1270" h="71120">
                <a:moveTo>
                  <a:pt x="380" y="-4762"/>
                </a:moveTo>
                <a:lnTo>
                  <a:pt x="380" y="7588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75" name="object 22375"/>
          <p:cNvSpPr/>
          <p:nvPr/>
        </p:nvSpPr>
        <p:spPr>
          <a:xfrm>
            <a:off x="5836297" y="44768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76" name="object 22376"/>
          <p:cNvSpPr/>
          <p:nvPr/>
        </p:nvSpPr>
        <p:spPr>
          <a:xfrm>
            <a:off x="5836678" y="44467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77" name="object 22377"/>
          <p:cNvSpPr/>
          <p:nvPr/>
        </p:nvSpPr>
        <p:spPr>
          <a:xfrm>
            <a:off x="5836424" y="4387722"/>
            <a:ext cx="635" cy="89535"/>
          </a:xfrm>
          <a:custGeom>
            <a:avLst/>
            <a:gdLst/>
            <a:ahLst/>
            <a:cxnLst/>
            <a:rect l="l" t="t" r="r" b="b"/>
            <a:pathLst>
              <a:path w="635" h="89535">
                <a:moveTo>
                  <a:pt x="190" y="-4762"/>
                </a:moveTo>
                <a:lnTo>
                  <a:pt x="190" y="9391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78" name="object 22378"/>
          <p:cNvSpPr/>
          <p:nvPr/>
        </p:nvSpPr>
        <p:spPr>
          <a:xfrm>
            <a:off x="5837440" y="44903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79" name="object 22379"/>
          <p:cNvSpPr/>
          <p:nvPr/>
        </p:nvSpPr>
        <p:spPr>
          <a:xfrm>
            <a:off x="5837313" y="44216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80" name="object 22380"/>
          <p:cNvSpPr/>
          <p:nvPr/>
        </p:nvSpPr>
        <p:spPr>
          <a:xfrm>
            <a:off x="5837059" y="43594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81" name="object 22381"/>
          <p:cNvSpPr/>
          <p:nvPr/>
        </p:nvSpPr>
        <p:spPr>
          <a:xfrm>
            <a:off x="5836551" y="4308728"/>
            <a:ext cx="635" cy="79375"/>
          </a:xfrm>
          <a:custGeom>
            <a:avLst/>
            <a:gdLst/>
            <a:ahLst/>
            <a:cxnLst/>
            <a:rect l="l" t="t" r="r" b="b"/>
            <a:pathLst>
              <a:path w="635" h="79375">
                <a:moveTo>
                  <a:pt x="317" y="-4762"/>
                </a:moveTo>
                <a:lnTo>
                  <a:pt x="317" y="8375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82" name="object 22382"/>
          <p:cNvSpPr/>
          <p:nvPr/>
        </p:nvSpPr>
        <p:spPr>
          <a:xfrm>
            <a:off x="5837821" y="42625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83" name="object 22383"/>
          <p:cNvSpPr/>
          <p:nvPr/>
        </p:nvSpPr>
        <p:spPr>
          <a:xfrm>
            <a:off x="5836932" y="4200652"/>
            <a:ext cx="1270" cy="108585"/>
          </a:xfrm>
          <a:custGeom>
            <a:avLst/>
            <a:gdLst/>
            <a:ahLst/>
            <a:cxnLst/>
            <a:rect l="l" t="t" r="r" b="b"/>
            <a:pathLst>
              <a:path w="1270" h="108585">
                <a:moveTo>
                  <a:pt x="507" y="-4762"/>
                </a:moveTo>
                <a:lnTo>
                  <a:pt x="507" y="11283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84" name="object 22384"/>
          <p:cNvSpPr/>
          <p:nvPr/>
        </p:nvSpPr>
        <p:spPr>
          <a:xfrm>
            <a:off x="5835535" y="4148454"/>
            <a:ext cx="1905" cy="71755"/>
          </a:xfrm>
          <a:custGeom>
            <a:avLst/>
            <a:gdLst/>
            <a:ahLst/>
            <a:cxnLst/>
            <a:rect l="l" t="t" r="r" b="b"/>
            <a:pathLst>
              <a:path w="1904" h="71754">
                <a:moveTo>
                  <a:pt x="0" y="71374"/>
                </a:moveTo>
                <a:lnTo>
                  <a:pt x="0" y="0"/>
                </a:lnTo>
                <a:lnTo>
                  <a:pt x="1905" y="0"/>
                </a:lnTo>
                <a:lnTo>
                  <a:pt x="1905" y="521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85" name="object 22385"/>
          <p:cNvSpPr/>
          <p:nvPr/>
        </p:nvSpPr>
        <p:spPr>
          <a:xfrm>
            <a:off x="5838583" y="42913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86" name="object 22386"/>
          <p:cNvSpPr/>
          <p:nvPr/>
        </p:nvSpPr>
        <p:spPr>
          <a:xfrm>
            <a:off x="5838456" y="42740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87" name="object 22387"/>
          <p:cNvSpPr/>
          <p:nvPr/>
        </p:nvSpPr>
        <p:spPr>
          <a:xfrm>
            <a:off x="5838202" y="42560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88" name="object 22388"/>
          <p:cNvSpPr/>
          <p:nvPr/>
        </p:nvSpPr>
        <p:spPr>
          <a:xfrm>
            <a:off x="5838964" y="4271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89" name="object 22389"/>
          <p:cNvSpPr/>
          <p:nvPr/>
        </p:nvSpPr>
        <p:spPr>
          <a:xfrm>
            <a:off x="5839726" y="43940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90" name="object 22390"/>
          <p:cNvSpPr/>
          <p:nvPr/>
        </p:nvSpPr>
        <p:spPr>
          <a:xfrm>
            <a:off x="5839599" y="4333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91" name="object 22391"/>
          <p:cNvSpPr/>
          <p:nvPr/>
        </p:nvSpPr>
        <p:spPr>
          <a:xfrm>
            <a:off x="5840425" y="4321238"/>
            <a:ext cx="0" cy="264160"/>
          </a:xfrm>
          <a:custGeom>
            <a:avLst/>
            <a:gdLst/>
            <a:ahLst/>
            <a:cxnLst/>
            <a:rect l="l" t="t" r="r" b="b"/>
            <a:pathLst>
              <a:path h="264160">
                <a:moveTo>
                  <a:pt x="0" y="0"/>
                </a:moveTo>
                <a:lnTo>
                  <a:pt x="0" y="263715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92" name="object 22392"/>
          <p:cNvSpPr/>
          <p:nvPr/>
        </p:nvSpPr>
        <p:spPr>
          <a:xfrm>
            <a:off x="5840488" y="4286758"/>
            <a:ext cx="1270" cy="71755"/>
          </a:xfrm>
          <a:custGeom>
            <a:avLst/>
            <a:gdLst/>
            <a:ahLst/>
            <a:cxnLst/>
            <a:rect l="l" t="t" r="r" b="b"/>
            <a:pathLst>
              <a:path w="1270" h="71754">
                <a:moveTo>
                  <a:pt x="0" y="71374"/>
                </a:moveTo>
                <a:lnTo>
                  <a:pt x="0" y="0"/>
                </a:lnTo>
                <a:lnTo>
                  <a:pt x="889" y="0"/>
                </a:lnTo>
                <a:lnTo>
                  <a:pt x="889" y="392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93" name="object 22393"/>
          <p:cNvSpPr/>
          <p:nvPr/>
        </p:nvSpPr>
        <p:spPr>
          <a:xfrm>
            <a:off x="5839726" y="4251071"/>
            <a:ext cx="1270" cy="82550"/>
          </a:xfrm>
          <a:custGeom>
            <a:avLst/>
            <a:gdLst/>
            <a:ahLst/>
            <a:cxnLst/>
            <a:rect l="l" t="t" r="r" b="b"/>
            <a:pathLst>
              <a:path w="1270" h="82550">
                <a:moveTo>
                  <a:pt x="0" y="82550"/>
                </a:moveTo>
                <a:lnTo>
                  <a:pt x="0" y="0"/>
                </a:lnTo>
                <a:lnTo>
                  <a:pt x="1270" y="0"/>
                </a:lnTo>
                <a:lnTo>
                  <a:pt x="1270" y="356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94" name="object 22394"/>
          <p:cNvSpPr/>
          <p:nvPr/>
        </p:nvSpPr>
        <p:spPr>
          <a:xfrm>
            <a:off x="5839345" y="41722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95" name="object 22395"/>
          <p:cNvSpPr/>
          <p:nvPr/>
        </p:nvSpPr>
        <p:spPr>
          <a:xfrm>
            <a:off x="5839091" y="4115942"/>
            <a:ext cx="1270" cy="155575"/>
          </a:xfrm>
          <a:custGeom>
            <a:avLst/>
            <a:gdLst/>
            <a:ahLst/>
            <a:cxnLst/>
            <a:rect l="l" t="t" r="r" b="b"/>
            <a:pathLst>
              <a:path w="1270" h="155575">
                <a:moveTo>
                  <a:pt x="381" y="-4762"/>
                </a:moveTo>
                <a:lnTo>
                  <a:pt x="381" y="15982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96" name="object 22396"/>
          <p:cNvSpPr/>
          <p:nvPr/>
        </p:nvSpPr>
        <p:spPr>
          <a:xfrm>
            <a:off x="5838329" y="4069079"/>
            <a:ext cx="1270" cy="187325"/>
          </a:xfrm>
          <a:custGeom>
            <a:avLst/>
            <a:gdLst/>
            <a:ahLst/>
            <a:cxnLst/>
            <a:rect l="l" t="t" r="r" b="b"/>
            <a:pathLst>
              <a:path w="1270" h="187325">
                <a:moveTo>
                  <a:pt x="571" y="-4762"/>
                </a:moveTo>
                <a:lnTo>
                  <a:pt x="571" y="191706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97" name="object 22397"/>
          <p:cNvSpPr/>
          <p:nvPr/>
        </p:nvSpPr>
        <p:spPr>
          <a:xfrm>
            <a:off x="5836424" y="4043045"/>
            <a:ext cx="2540" cy="105410"/>
          </a:xfrm>
          <a:custGeom>
            <a:avLst/>
            <a:gdLst/>
            <a:ahLst/>
            <a:cxnLst/>
            <a:rect l="l" t="t" r="r" b="b"/>
            <a:pathLst>
              <a:path w="2539" h="105410">
                <a:moveTo>
                  <a:pt x="0" y="105409"/>
                </a:moveTo>
                <a:lnTo>
                  <a:pt x="0" y="0"/>
                </a:lnTo>
                <a:lnTo>
                  <a:pt x="2540" y="0"/>
                </a:lnTo>
                <a:lnTo>
                  <a:pt x="2540" y="2603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98" name="object 22398"/>
          <p:cNvSpPr/>
          <p:nvPr/>
        </p:nvSpPr>
        <p:spPr>
          <a:xfrm>
            <a:off x="5841885" y="44429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99" name="object 22399"/>
          <p:cNvSpPr/>
          <p:nvPr/>
        </p:nvSpPr>
        <p:spPr>
          <a:xfrm>
            <a:off x="5842266" y="4424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00" name="object 22400"/>
          <p:cNvSpPr/>
          <p:nvPr/>
        </p:nvSpPr>
        <p:spPr>
          <a:xfrm>
            <a:off x="5843028" y="44486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01" name="object 22401"/>
          <p:cNvSpPr/>
          <p:nvPr/>
        </p:nvSpPr>
        <p:spPr>
          <a:xfrm>
            <a:off x="5842774" y="44176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02" name="object 22402"/>
          <p:cNvSpPr/>
          <p:nvPr/>
        </p:nvSpPr>
        <p:spPr>
          <a:xfrm>
            <a:off x="5842647" y="43949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03" name="object 22403"/>
          <p:cNvSpPr/>
          <p:nvPr/>
        </p:nvSpPr>
        <p:spPr>
          <a:xfrm>
            <a:off x="5842139" y="4355465"/>
            <a:ext cx="635" cy="52705"/>
          </a:xfrm>
          <a:custGeom>
            <a:avLst/>
            <a:gdLst/>
            <a:ahLst/>
            <a:cxnLst/>
            <a:rect l="l" t="t" r="r" b="b"/>
            <a:pathLst>
              <a:path w="635" h="52704">
                <a:moveTo>
                  <a:pt x="0" y="52577"/>
                </a:moveTo>
                <a:lnTo>
                  <a:pt x="0" y="0"/>
                </a:lnTo>
                <a:lnTo>
                  <a:pt x="635" y="0"/>
                </a:lnTo>
                <a:lnTo>
                  <a:pt x="635" y="3949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04" name="object 22404"/>
          <p:cNvSpPr/>
          <p:nvPr/>
        </p:nvSpPr>
        <p:spPr>
          <a:xfrm>
            <a:off x="5843917" y="4491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05" name="object 22405"/>
          <p:cNvSpPr/>
          <p:nvPr/>
        </p:nvSpPr>
        <p:spPr>
          <a:xfrm>
            <a:off x="5843790" y="44450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06" name="object 22406"/>
          <p:cNvSpPr/>
          <p:nvPr/>
        </p:nvSpPr>
        <p:spPr>
          <a:xfrm>
            <a:off x="5845314" y="46037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07" name="object 22407"/>
          <p:cNvSpPr/>
          <p:nvPr/>
        </p:nvSpPr>
        <p:spPr>
          <a:xfrm>
            <a:off x="5845060" y="4549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08" name="object 22408"/>
          <p:cNvSpPr/>
          <p:nvPr/>
        </p:nvSpPr>
        <p:spPr>
          <a:xfrm>
            <a:off x="5844933" y="4528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09" name="object 22409"/>
          <p:cNvSpPr/>
          <p:nvPr/>
        </p:nvSpPr>
        <p:spPr>
          <a:xfrm>
            <a:off x="5844679" y="45086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10" name="object 22410"/>
          <p:cNvSpPr/>
          <p:nvPr/>
        </p:nvSpPr>
        <p:spPr>
          <a:xfrm>
            <a:off x="5844552" y="4493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11" name="object 22411"/>
          <p:cNvSpPr/>
          <p:nvPr/>
        </p:nvSpPr>
        <p:spPr>
          <a:xfrm>
            <a:off x="5844298" y="44321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12" name="object 22412"/>
          <p:cNvSpPr/>
          <p:nvPr/>
        </p:nvSpPr>
        <p:spPr>
          <a:xfrm>
            <a:off x="5843917" y="4400169"/>
            <a:ext cx="635" cy="45085"/>
          </a:xfrm>
          <a:custGeom>
            <a:avLst/>
            <a:gdLst/>
            <a:ahLst/>
            <a:cxnLst/>
            <a:rect l="l" t="t" r="r" b="b"/>
            <a:pathLst>
              <a:path w="635" h="45085">
                <a:moveTo>
                  <a:pt x="0" y="44830"/>
                </a:moveTo>
                <a:lnTo>
                  <a:pt x="0" y="0"/>
                </a:lnTo>
                <a:lnTo>
                  <a:pt x="635" y="0"/>
                </a:lnTo>
                <a:lnTo>
                  <a:pt x="635" y="320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13" name="object 22413"/>
          <p:cNvSpPr/>
          <p:nvPr/>
        </p:nvSpPr>
        <p:spPr>
          <a:xfrm>
            <a:off x="5843536" y="4369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14" name="object 22414"/>
          <p:cNvSpPr/>
          <p:nvPr/>
        </p:nvSpPr>
        <p:spPr>
          <a:xfrm>
            <a:off x="5843409" y="43428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15" name="object 22415"/>
          <p:cNvSpPr/>
          <p:nvPr/>
        </p:nvSpPr>
        <p:spPr>
          <a:xfrm>
            <a:off x="5842393" y="4291584"/>
            <a:ext cx="1270" cy="64135"/>
          </a:xfrm>
          <a:custGeom>
            <a:avLst/>
            <a:gdLst/>
            <a:ahLst/>
            <a:cxnLst/>
            <a:rect l="l" t="t" r="r" b="b"/>
            <a:pathLst>
              <a:path w="1270" h="64135">
                <a:moveTo>
                  <a:pt x="0" y="63880"/>
                </a:moveTo>
                <a:lnTo>
                  <a:pt x="0" y="0"/>
                </a:lnTo>
                <a:lnTo>
                  <a:pt x="1270" y="0"/>
                </a:lnTo>
                <a:lnTo>
                  <a:pt x="1270" y="5130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16" name="object 22416"/>
          <p:cNvSpPr/>
          <p:nvPr/>
        </p:nvSpPr>
        <p:spPr>
          <a:xfrm>
            <a:off x="5845695" y="43947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17" name="object 22417"/>
          <p:cNvSpPr/>
          <p:nvPr/>
        </p:nvSpPr>
        <p:spPr>
          <a:xfrm>
            <a:off x="5846076" y="43294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18" name="object 22418"/>
          <p:cNvSpPr/>
          <p:nvPr/>
        </p:nvSpPr>
        <p:spPr>
          <a:xfrm>
            <a:off x="5845695" y="4326001"/>
            <a:ext cx="635" cy="69215"/>
          </a:xfrm>
          <a:custGeom>
            <a:avLst/>
            <a:gdLst/>
            <a:ahLst/>
            <a:cxnLst/>
            <a:rect l="l" t="t" r="r" b="b"/>
            <a:pathLst>
              <a:path w="635" h="69214">
                <a:moveTo>
                  <a:pt x="190" y="-4762"/>
                </a:moveTo>
                <a:lnTo>
                  <a:pt x="190" y="7346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19" name="object 22419"/>
          <p:cNvSpPr/>
          <p:nvPr/>
        </p:nvSpPr>
        <p:spPr>
          <a:xfrm>
            <a:off x="5846584" y="43977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20" name="object 22420"/>
          <p:cNvSpPr/>
          <p:nvPr/>
        </p:nvSpPr>
        <p:spPr>
          <a:xfrm>
            <a:off x="5846965" y="4375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21" name="object 22421"/>
          <p:cNvSpPr/>
          <p:nvPr/>
        </p:nvSpPr>
        <p:spPr>
          <a:xfrm>
            <a:off x="5846711" y="4332859"/>
            <a:ext cx="635" cy="65405"/>
          </a:xfrm>
          <a:custGeom>
            <a:avLst/>
            <a:gdLst/>
            <a:ahLst/>
            <a:cxnLst/>
            <a:rect l="l" t="t" r="r" b="b"/>
            <a:pathLst>
              <a:path w="635" h="65404">
                <a:moveTo>
                  <a:pt x="190" y="-4762"/>
                </a:moveTo>
                <a:lnTo>
                  <a:pt x="190" y="6965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22" name="object 22422"/>
          <p:cNvSpPr/>
          <p:nvPr/>
        </p:nvSpPr>
        <p:spPr>
          <a:xfrm>
            <a:off x="5846457" y="43107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23" name="object 22423"/>
          <p:cNvSpPr/>
          <p:nvPr/>
        </p:nvSpPr>
        <p:spPr>
          <a:xfrm>
            <a:off x="5845949" y="4247134"/>
            <a:ext cx="635" cy="79375"/>
          </a:xfrm>
          <a:custGeom>
            <a:avLst/>
            <a:gdLst/>
            <a:ahLst/>
            <a:cxnLst/>
            <a:rect l="l" t="t" r="r" b="b"/>
            <a:pathLst>
              <a:path w="635" h="79375">
                <a:moveTo>
                  <a:pt x="317" y="-4762"/>
                </a:moveTo>
                <a:lnTo>
                  <a:pt x="317" y="8362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24" name="object 22424"/>
          <p:cNvSpPr/>
          <p:nvPr/>
        </p:nvSpPr>
        <p:spPr>
          <a:xfrm>
            <a:off x="5843028" y="4195571"/>
            <a:ext cx="3810" cy="96520"/>
          </a:xfrm>
          <a:custGeom>
            <a:avLst/>
            <a:gdLst/>
            <a:ahLst/>
            <a:cxnLst/>
            <a:rect l="l" t="t" r="r" b="b"/>
            <a:pathLst>
              <a:path w="3810" h="96520">
                <a:moveTo>
                  <a:pt x="0" y="96012"/>
                </a:moveTo>
                <a:lnTo>
                  <a:pt x="0" y="0"/>
                </a:lnTo>
                <a:lnTo>
                  <a:pt x="3302" y="0"/>
                </a:lnTo>
                <a:lnTo>
                  <a:pt x="3302" y="515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25" name="object 22425"/>
          <p:cNvSpPr/>
          <p:nvPr/>
        </p:nvSpPr>
        <p:spPr>
          <a:xfrm>
            <a:off x="5847727" y="4540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26" name="object 22426"/>
          <p:cNvSpPr/>
          <p:nvPr/>
        </p:nvSpPr>
        <p:spPr>
          <a:xfrm>
            <a:off x="5847600" y="44775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27" name="object 22427"/>
          <p:cNvSpPr/>
          <p:nvPr/>
        </p:nvSpPr>
        <p:spPr>
          <a:xfrm>
            <a:off x="5847346" y="4395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28" name="object 22428"/>
          <p:cNvSpPr/>
          <p:nvPr/>
        </p:nvSpPr>
        <p:spPr>
          <a:xfrm>
            <a:off x="5848108" y="44353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29" name="object 22429"/>
          <p:cNvSpPr/>
          <p:nvPr/>
        </p:nvSpPr>
        <p:spPr>
          <a:xfrm>
            <a:off x="5848743" y="44565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30" name="object 22430"/>
          <p:cNvSpPr/>
          <p:nvPr/>
        </p:nvSpPr>
        <p:spPr>
          <a:xfrm>
            <a:off x="5849251" y="4500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31" name="object 22431"/>
          <p:cNvSpPr/>
          <p:nvPr/>
        </p:nvSpPr>
        <p:spPr>
          <a:xfrm>
            <a:off x="5849124" y="44668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32" name="object 22432"/>
          <p:cNvSpPr/>
          <p:nvPr/>
        </p:nvSpPr>
        <p:spPr>
          <a:xfrm>
            <a:off x="5850013" y="45830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33" name="object 22433"/>
          <p:cNvSpPr/>
          <p:nvPr/>
        </p:nvSpPr>
        <p:spPr>
          <a:xfrm>
            <a:off x="5850394" y="45422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34" name="object 22434"/>
          <p:cNvSpPr/>
          <p:nvPr/>
        </p:nvSpPr>
        <p:spPr>
          <a:xfrm>
            <a:off x="5850140" y="4497959"/>
            <a:ext cx="635" cy="85090"/>
          </a:xfrm>
          <a:custGeom>
            <a:avLst/>
            <a:gdLst/>
            <a:ahLst/>
            <a:cxnLst/>
            <a:rect l="l" t="t" r="r" b="b"/>
            <a:pathLst>
              <a:path w="635" h="85089">
                <a:moveTo>
                  <a:pt x="190" y="-4762"/>
                </a:moveTo>
                <a:lnTo>
                  <a:pt x="190" y="8985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35" name="object 22435"/>
          <p:cNvSpPr/>
          <p:nvPr/>
        </p:nvSpPr>
        <p:spPr>
          <a:xfrm>
            <a:off x="5849886" y="44820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36" name="object 22436"/>
          <p:cNvSpPr/>
          <p:nvPr/>
        </p:nvSpPr>
        <p:spPr>
          <a:xfrm>
            <a:off x="5849632" y="44409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37" name="object 22437"/>
          <p:cNvSpPr/>
          <p:nvPr/>
        </p:nvSpPr>
        <p:spPr>
          <a:xfrm>
            <a:off x="5849251" y="4411598"/>
            <a:ext cx="635" cy="55244"/>
          </a:xfrm>
          <a:custGeom>
            <a:avLst/>
            <a:gdLst/>
            <a:ahLst/>
            <a:cxnLst/>
            <a:rect l="l" t="t" r="r" b="b"/>
            <a:pathLst>
              <a:path w="635" h="55245">
                <a:moveTo>
                  <a:pt x="317" y="-4762"/>
                </a:moveTo>
                <a:lnTo>
                  <a:pt x="317" y="6000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38" name="object 22438"/>
          <p:cNvSpPr/>
          <p:nvPr/>
        </p:nvSpPr>
        <p:spPr>
          <a:xfrm>
            <a:off x="5848743" y="4378833"/>
            <a:ext cx="1270" cy="78105"/>
          </a:xfrm>
          <a:custGeom>
            <a:avLst/>
            <a:gdLst/>
            <a:ahLst/>
            <a:cxnLst/>
            <a:rect l="l" t="t" r="r" b="b"/>
            <a:pathLst>
              <a:path w="1270" h="78104">
                <a:moveTo>
                  <a:pt x="381" y="-4762"/>
                </a:moveTo>
                <a:lnTo>
                  <a:pt x="381" y="8248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39" name="object 22439"/>
          <p:cNvSpPr/>
          <p:nvPr/>
        </p:nvSpPr>
        <p:spPr>
          <a:xfrm>
            <a:off x="5848489" y="4374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40" name="object 22440"/>
          <p:cNvSpPr/>
          <p:nvPr/>
        </p:nvSpPr>
        <p:spPr>
          <a:xfrm>
            <a:off x="5848235" y="4361179"/>
            <a:ext cx="635" cy="74295"/>
          </a:xfrm>
          <a:custGeom>
            <a:avLst/>
            <a:gdLst/>
            <a:ahLst/>
            <a:cxnLst/>
            <a:rect l="l" t="t" r="r" b="b"/>
            <a:pathLst>
              <a:path w="635" h="74295">
                <a:moveTo>
                  <a:pt x="317" y="-4762"/>
                </a:moveTo>
                <a:lnTo>
                  <a:pt x="317" y="7893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41" name="object 22441"/>
          <p:cNvSpPr/>
          <p:nvPr/>
        </p:nvSpPr>
        <p:spPr>
          <a:xfrm>
            <a:off x="5847473" y="4300473"/>
            <a:ext cx="1270" cy="95250"/>
          </a:xfrm>
          <a:custGeom>
            <a:avLst/>
            <a:gdLst/>
            <a:ahLst/>
            <a:cxnLst/>
            <a:rect l="l" t="t" r="r" b="b"/>
            <a:pathLst>
              <a:path w="1270" h="95250">
                <a:moveTo>
                  <a:pt x="508" y="-4762"/>
                </a:moveTo>
                <a:lnTo>
                  <a:pt x="508" y="99504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42" name="object 22442"/>
          <p:cNvSpPr/>
          <p:nvPr/>
        </p:nvSpPr>
        <p:spPr>
          <a:xfrm>
            <a:off x="5851156" y="4428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43" name="object 22443"/>
          <p:cNvSpPr/>
          <p:nvPr/>
        </p:nvSpPr>
        <p:spPr>
          <a:xfrm>
            <a:off x="5851537" y="4421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44" name="object 22444"/>
          <p:cNvSpPr/>
          <p:nvPr/>
        </p:nvSpPr>
        <p:spPr>
          <a:xfrm>
            <a:off x="5851283" y="4335017"/>
            <a:ext cx="635" cy="93345"/>
          </a:xfrm>
          <a:custGeom>
            <a:avLst/>
            <a:gdLst/>
            <a:ahLst/>
            <a:cxnLst/>
            <a:rect l="l" t="t" r="r" b="b"/>
            <a:pathLst>
              <a:path w="635" h="93345">
                <a:moveTo>
                  <a:pt x="190" y="-4762"/>
                </a:moveTo>
                <a:lnTo>
                  <a:pt x="190" y="9810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45" name="object 22445"/>
          <p:cNvSpPr/>
          <p:nvPr/>
        </p:nvSpPr>
        <p:spPr>
          <a:xfrm>
            <a:off x="5851029" y="42800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46" name="object 22446"/>
          <p:cNvSpPr/>
          <p:nvPr/>
        </p:nvSpPr>
        <p:spPr>
          <a:xfrm>
            <a:off x="5850775" y="42152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47" name="object 22447"/>
          <p:cNvSpPr/>
          <p:nvPr/>
        </p:nvSpPr>
        <p:spPr>
          <a:xfrm>
            <a:off x="5847981" y="4183760"/>
            <a:ext cx="3175" cy="116839"/>
          </a:xfrm>
          <a:custGeom>
            <a:avLst/>
            <a:gdLst/>
            <a:ahLst/>
            <a:cxnLst/>
            <a:rect l="l" t="t" r="r" b="b"/>
            <a:pathLst>
              <a:path w="3175" h="116839">
                <a:moveTo>
                  <a:pt x="0" y="116713"/>
                </a:moveTo>
                <a:lnTo>
                  <a:pt x="0" y="0"/>
                </a:lnTo>
                <a:lnTo>
                  <a:pt x="3048" y="0"/>
                </a:lnTo>
                <a:lnTo>
                  <a:pt x="3048" y="314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48" name="object 22448"/>
          <p:cNvSpPr/>
          <p:nvPr/>
        </p:nvSpPr>
        <p:spPr>
          <a:xfrm>
            <a:off x="5844679" y="4027042"/>
            <a:ext cx="5080" cy="168910"/>
          </a:xfrm>
          <a:custGeom>
            <a:avLst/>
            <a:gdLst/>
            <a:ahLst/>
            <a:cxnLst/>
            <a:rect l="l" t="t" r="r" b="b"/>
            <a:pathLst>
              <a:path w="5079" h="168910">
                <a:moveTo>
                  <a:pt x="0" y="168528"/>
                </a:moveTo>
                <a:lnTo>
                  <a:pt x="0" y="0"/>
                </a:lnTo>
                <a:lnTo>
                  <a:pt x="4826" y="0"/>
                </a:lnTo>
                <a:lnTo>
                  <a:pt x="4826" y="1567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49" name="object 22449"/>
          <p:cNvSpPr/>
          <p:nvPr/>
        </p:nvSpPr>
        <p:spPr>
          <a:xfrm>
            <a:off x="5851918" y="41337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50" name="object 22450"/>
          <p:cNvSpPr/>
          <p:nvPr/>
        </p:nvSpPr>
        <p:spPr>
          <a:xfrm>
            <a:off x="5852299" y="4409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51" name="object 22451"/>
          <p:cNvSpPr/>
          <p:nvPr/>
        </p:nvSpPr>
        <p:spPr>
          <a:xfrm>
            <a:off x="5852680" y="43741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52" name="object 22452"/>
          <p:cNvSpPr/>
          <p:nvPr/>
        </p:nvSpPr>
        <p:spPr>
          <a:xfrm>
            <a:off x="5852426" y="4345178"/>
            <a:ext cx="635" cy="64135"/>
          </a:xfrm>
          <a:custGeom>
            <a:avLst/>
            <a:gdLst/>
            <a:ahLst/>
            <a:cxnLst/>
            <a:rect l="l" t="t" r="r" b="b"/>
            <a:pathLst>
              <a:path w="635" h="64135">
                <a:moveTo>
                  <a:pt x="190" y="-4762"/>
                </a:moveTo>
                <a:lnTo>
                  <a:pt x="190" y="6864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53" name="object 22453"/>
          <p:cNvSpPr/>
          <p:nvPr/>
        </p:nvSpPr>
        <p:spPr>
          <a:xfrm>
            <a:off x="5853061" y="42938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54" name="object 22454"/>
          <p:cNvSpPr/>
          <p:nvPr/>
        </p:nvSpPr>
        <p:spPr>
          <a:xfrm>
            <a:off x="5854204" y="44485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55" name="object 22455"/>
          <p:cNvSpPr/>
          <p:nvPr/>
        </p:nvSpPr>
        <p:spPr>
          <a:xfrm>
            <a:off x="5854077" y="43502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56" name="object 22456"/>
          <p:cNvSpPr/>
          <p:nvPr/>
        </p:nvSpPr>
        <p:spPr>
          <a:xfrm>
            <a:off x="5853823" y="4318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57" name="object 22457"/>
          <p:cNvSpPr/>
          <p:nvPr/>
        </p:nvSpPr>
        <p:spPr>
          <a:xfrm>
            <a:off x="5853696" y="42752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58" name="object 22458"/>
          <p:cNvSpPr/>
          <p:nvPr/>
        </p:nvSpPr>
        <p:spPr>
          <a:xfrm>
            <a:off x="5853442" y="4263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59" name="object 22459"/>
          <p:cNvSpPr/>
          <p:nvPr/>
        </p:nvSpPr>
        <p:spPr>
          <a:xfrm>
            <a:off x="5853188" y="4231385"/>
            <a:ext cx="635" cy="62865"/>
          </a:xfrm>
          <a:custGeom>
            <a:avLst/>
            <a:gdLst/>
            <a:ahLst/>
            <a:cxnLst/>
            <a:rect l="l" t="t" r="r" b="b"/>
            <a:pathLst>
              <a:path w="635" h="62864">
                <a:moveTo>
                  <a:pt x="253" y="-4762"/>
                </a:moveTo>
                <a:lnTo>
                  <a:pt x="253" y="6724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60" name="object 22460"/>
          <p:cNvSpPr/>
          <p:nvPr/>
        </p:nvSpPr>
        <p:spPr>
          <a:xfrm>
            <a:off x="5852553" y="4215129"/>
            <a:ext cx="1270" cy="130175"/>
          </a:xfrm>
          <a:custGeom>
            <a:avLst/>
            <a:gdLst/>
            <a:ahLst/>
            <a:cxnLst/>
            <a:rect l="l" t="t" r="r" b="b"/>
            <a:pathLst>
              <a:path w="1270" h="130175">
                <a:moveTo>
                  <a:pt x="444" y="-4762"/>
                </a:moveTo>
                <a:lnTo>
                  <a:pt x="444" y="134810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61" name="object 22461"/>
          <p:cNvSpPr/>
          <p:nvPr/>
        </p:nvSpPr>
        <p:spPr>
          <a:xfrm>
            <a:off x="5855220" y="44728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62" name="object 22462"/>
          <p:cNvSpPr/>
          <p:nvPr/>
        </p:nvSpPr>
        <p:spPr>
          <a:xfrm>
            <a:off x="5855728" y="45220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63" name="object 22463"/>
          <p:cNvSpPr/>
          <p:nvPr/>
        </p:nvSpPr>
        <p:spPr>
          <a:xfrm>
            <a:off x="5855601" y="44574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64" name="object 22464"/>
          <p:cNvSpPr/>
          <p:nvPr/>
        </p:nvSpPr>
        <p:spPr>
          <a:xfrm>
            <a:off x="5855220" y="4416171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254" y="-4762"/>
                </a:moveTo>
                <a:lnTo>
                  <a:pt x="254" y="6140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65" name="object 22465"/>
          <p:cNvSpPr/>
          <p:nvPr/>
        </p:nvSpPr>
        <p:spPr>
          <a:xfrm>
            <a:off x="5854966" y="44084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66" name="object 22466"/>
          <p:cNvSpPr/>
          <p:nvPr/>
        </p:nvSpPr>
        <p:spPr>
          <a:xfrm>
            <a:off x="5854839" y="4350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67" name="object 22467"/>
          <p:cNvSpPr/>
          <p:nvPr/>
        </p:nvSpPr>
        <p:spPr>
          <a:xfrm>
            <a:off x="5856490" y="45492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68" name="object 22468"/>
          <p:cNvSpPr/>
          <p:nvPr/>
        </p:nvSpPr>
        <p:spPr>
          <a:xfrm>
            <a:off x="5856363" y="4492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69" name="object 22469"/>
          <p:cNvSpPr/>
          <p:nvPr/>
        </p:nvSpPr>
        <p:spPr>
          <a:xfrm>
            <a:off x="5857125" y="45623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70" name="object 22470"/>
          <p:cNvSpPr/>
          <p:nvPr/>
        </p:nvSpPr>
        <p:spPr>
          <a:xfrm>
            <a:off x="5856871" y="44695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71" name="object 22471"/>
          <p:cNvSpPr/>
          <p:nvPr/>
        </p:nvSpPr>
        <p:spPr>
          <a:xfrm>
            <a:off x="5856490" y="4437507"/>
            <a:ext cx="635" cy="55880"/>
          </a:xfrm>
          <a:custGeom>
            <a:avLst/>
            <a:gdLst/>
            <a:ahLst/>
            <a:cxnLst/>
            <a:rect l="l" t="t" r="r" b="b"/>
            <a:pathLst>
              <a:path w="635" h="55879">
                <a:moveTo>
                  <a:pt x="254" y="-4762"/>
                </a:moveTo>
                <a:lnTo>
                  <a:pt x="254" y="6013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72" name="object 22472"/>
          <p:cNvSpPr/>
          <p:nvPr/>
        </p:nvSpPr>
        <p:spPr>
          <a:xfrm>
            <a:off x="5856109" y="4385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73" name="object 22473"/>
          <p:cNvSpPr/>
          <p:nvPr/>
        </p:nvSpPr>
        <p:spPr>
          <a:xfrm>
            <a:off x="5857633" y="4596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74" name="object 22474"/>
          <p:cNvSpPr/>
          <p:nvPr/>
        </p:nvSpPr>
        <p:spPr>
          <a:xfrm>
            <a:off x="5857506" y="45337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75" name="object 22475"/>
          <p:cNvSpPr/>
          <p:nvPr/>
        </p:nvSpPr>
        <p:spPr>
          <a:xfrm>
            <a:off x="5858014" y="45591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76" name="object 22476"/>
          <p:cNvSpPr/>
          <p:nvPr/>
        </p:nvSpPr>
        <p:spPr>
          <a:xfrm>
            <a:off x="5859030" y="4617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77" name="object 22477"/>
          <p:cNvSpPr/>
          <p:nvPr/>
        </p:nvSpPr>
        <p:spPr>
          <a:xfrm>
            <a:off x="5859538" y="46074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78" name="object 22478"/>
          <p:cNvSpPr/>
          <p:nvPr/>
        </p:nvSpPr>
        <p:spPr>
          <a:xfrm>
            <a:off x="5859411" y="45816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79" name="object 22479"/>
          <p:cNvSpPr/>
          <p:nvPr/>
        </p:nvSpPr>
        <p:spPr>
          <a:xfrm>
            <a:off x="5859030" y="4553458"/>
            <a:ext cx="635" cy="64135"/>
          </a:xfrm>
          <a:custGeom>
            <a:avLst/>
            <a:gdLst/>
            <a:ahLst/>
            <a:cxnLst/>
            <a:rect l="l" t="t" r="r" b="b"/>
            <a:pathLst>
              <a:path w="635" h="64135">
                <a:moveTo>
                  <a:pt x="253" y="-4762"/>
                </a:moveTo>
                <a:lnTo>
                  <a:pt x="253" y="6877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80" name="object 22480"/>
          <p:cNvSpPr/>
          <p:nvPr/>
        </p:nvSpPr>
        <p:spPr>
          <a:xfrm>
            <a:off x="5858776" y="45450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81" name="object 22481"/>
          <p:cNvSpPr/>
          <p:nvPr/>
        </p:nvSpPr>
        <p:spPr>
          <a:xfrm>
            <a:off x="5858649" y="45354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82" name="object 22482"/>
          <p:cNvSpPr/>
          <p:nvPr/>
        </p:nvSpPr>
        <p:spPr>
          <a:xfrm>
            <a:off x="5858395" y="45276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83" name="object 22483"/>
          <p:cNvSpPr/>
          <p:nvPr/>
        </p:nvSpPr>
        <p:spPr>
          <a:xfrm>
            <a:off x="5858141" y="4507357"/>
            <a:ext cx="635" cy="52069"/>
          </a:xfrm>
          <a:custGeom>
            <a:avLst/>
            <a:gdLst/>
            <a:ahLst/>
            <a:cxnLst/>
            <a:rect l="l" t="t" r="r" b="b"/>
            <a:pathLst>
              <a:path w="635" h="52070">
                <a:moveTo>
                  <a:pt x="254" y="-4762"/>
                </a:moveTo>
                <a:lnTo>
                  <a:pt x="254" y="5657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84" name="object 22484"/>
          <p:cNvSpPr/>
          <p:nvPr/>
        </p:nvSpPr>
        <p:spPr>
          <a:xfrm>
            <a:off x="5857633" y="4494529"/>
            <a:ext cx="1270" cy="39370"/>
          </a:xfrm>
          <a:custGeom>
            <a:avLst/>
            <a:gdLst/>
            <a:ahLst/>
            <a:cxnLst/>
            <a:rect l="l" t="t" r="r" b="b"/>
            <a:pathLst>
              <a:path w="1270" h="39370">
                <a:moveTo>
                  <a:pt x="0" y="39242"/>
                </a:moveTo>
                <a:lnTo>
                  <a:pt x="0" y="0"/>
                </a:lnTo>
                <a:lnTo>
                  <a:pt x="762" y="0"/>
                </a:lnTo>
                <a:lnTo>
                  <a:pt x="762" y="1282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85" name="object 22485"/>
          <p:cNvSpPr/>
          <p:nvPr/>
        </p:nvSpPr>
        <p:spPr>
          <a:xfrm>
            <a:off x="5859919" y="45344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86" name="object 22486"/>
          <p:cNvSpPr/>
          <p:nvPr/>
        </p:nvSpPr>
        <p:spPr>
          <a:xfrm>
            <a:off x="5860935" y="46067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87" name="object 22487"/>
          <p:cNvSpPr/>
          <p:nvPr/>
        </p:nvSpPr>
        <p:spPr>
          <a:xfrm>
            <a:off x="5860681" y="45561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88" name="object 22488"/>
          <p:cNvSpPr/>
          <p:nvPr/>
        </p:nvSpPr>
        <p:spPr>
          <a:xfrm>
            <a:off x="5860554" y="45379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89" name="object 22489"/>
          <p:cNvSpPr/>
          <p:nvPr/>
        </p:nvSpPr>
        <p:spPr>
          <a:xfrm>
            <a:off x="5860300" y="45204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90" name="object 22490"/>
          <p:cNvSpPr/>
          <p:nvPr/>
        </p:nvSpPr>
        <p:spPr>
          <a:xfrm>
            <a:off x="5860046" y="4512309"/>
            <a:ext cx="635" cy="22225"/>
          </a:xfrm>
          <a:custGeom>
            <a:avLst/>
            <a:gdLst/>
            <a:ahLst/>
            <a:cxnLst/>
            <a:rect l="l" t="t" r="r" b="b"/>
            <a:pathLst>
              <a:path w="635" h="22225">
                <a:moveTo>
                  <a:pt x="0" y="22098"/>
                </a:moveTo>
                <a:lnTo>
                  <a:pt x="0" y="0"/>
                </a:lnTo>
                <a:lnTo>
                  <a:pt x="508" y="0"/>
                </a:lnTo>
                <a:lnTo>
                  <a:pt x="508" y="8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91" name="object 22491"/>
          <p:cNvSpPr/>
          <p:nvPr/>
        </p:nvSpPr>
        <p:spPr>
          <a:xfrm>
            <a:off x="5861443" y="45401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92" name="object 22492"/>
          <p:cNvSpPr/>
          <p:nvPr/>
        </p:nvSpPr>
        <p:spPr>
          <a:xfrm>
            <a:off x="5861316" y="45123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93" name="object 22493"/>
          <p:cNvSpPr/>
          <p:nvPr/>
        </p:nvSpPr>
        <p:spPr>
          <a:xfrm>
            <a:off x="5862904" y="4527613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4909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94" name="object 22494"/>
          <p:cNvSpPr/>
          <p:nvPr/>
        </p:nvSpPr>
        <p:spPr>
          <a:xfrm>
            <a:off x="5862205" y="45330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95" name="object 22495"/>
          <p:cNvSpPr/>
          <p:nvPr/>
        </p:nvSpPr>
        <p:spPr>
          <a:xfrm>
            <a:off x="5861951" y="4521961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0" y="29463"/>
                </a:moveTo>
                <a:lnTo>
                  <a:pt x="0" y="0"/>
                </a:lnTo>
                <a:lnTo>
                  <a:pt x="508" y="0"/>
                </a:lnTo>
                <a:lnTo>
                  <a:pt x="508" y="110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96" name="object 22496"/>
          <p:cNvSpPr/>
          <p:nvPr/>
        </p:nvSpPr>
        <p:spPr>
          <a:xfrm>
            <a:off x="5864491" y="45548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97" name="object 22497"/>
          <p:cNvSpPr/>
          <p:nvPr/>
        </p:nvSpPr>
        <p:spPr>
          <a:xfrm>
            <a:off x="5864364" y="45262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98" name="object 22498"/>
          <p:cNvSpPr/>
          <p:nvPr/>
        </p:nvSpPr>
        <p:spPr>
          <a:xfrm>
            <a:off x="5863729" y="4513579"/>
            <a:ext cx="1270" cy="19050"/>
          </a:xfrm>
          <a:custGeom>
            <a:avLst/>
            <a:gdLst/>
            <a:ahLst/>
            <a:cxnLst/>
            <a:rect l="l" t="t" r="r" b="b"/>
            <a:pathLst>
              <a:path w="1270" h="19050">
                <a:moveTo>
                  <a:pt x="0" y="18796"/>
                </a:moveTo>
                <a:lnTo>
                  <a:pt x="0" y="0"/>
                </a:lnTo>
                <a:lnTo>
                  <a:pt x="762" y="0"/>
                </a:lnTo>
                <a:lnTo>
                  <a:pt x="762" y="1270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99" name="object 22499"/>
          <p:cNvSpPr/>
          <p:nvPr/>
        </p:nvSpPr>
        <p:spPr>
          <a:xfrm>
            <a:off x="5862205" y="4510659"/>
            <a:ext cx="1905" cy="11430"/>
          </a:xfrm>
          <a:custGeom>
            <a:avLst/>
            <a:gdLst/>
            <a:ahLst/>
            <a:cxnLst/>
            <a:rect l="l" t="t" r="r" b="b"/>
            <a:pathLst>
              <a:path w="1904" h="11429">
                <a:moveTo>
                  <a:pt x="0" y="11302"/>
                </a:moveTo>
                <a:lnTo>
                  <a:pt x="0" y="0"/>
                </a:lnTo>
                <a:lnTo>
                  <a:pt x="1905" y="0"/>
                </a:lnTo>
                <a:lnTo>
                  <a:pt x="1905" y="29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00" name="object 22500"/>
          <p:cNvSpPr/>
          <p:nvPr/>
        </p:nvSpPr>
        <p:spPr>
          <a:xfrm>
            <a:off x="5861443" y="4490084"/>
            <a:ext cx="1905" cy="22225"/>
          </a:xfrm>
          <a:custGeom>
            <a:avLst/>
            <a:gdLst/>
            <a:ahLst/>
            <a:cxnLst/>
            <a:rect l="l" t="t" r="r" b="b"/>
            <a:pathLst>
              <a:path w="1904" h="22225">
                <a:moveTo>
                  <a:pt x="0" y="22225"/>
                </a:moveTo>
                <a:lnTo>
                  <a:pt x="0" y="0"/>
                </a:lnTo>
                <a:lnTo>
                  <a:pt x="1651" y="0"/>
                </a:lnTo>
                <a:lnTo>
                  <a:pt x="1651" y="2057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01" name="object 22501"/>
          <p:cNvSpPr/>
          <p:nvPr/>
        </p:nvSpPr>
        <p:spPr>
          <a:xfrm>
            <a:off x="5860300" y="4479163"/>
            <a:ext cx="2540" cy="33655"/>
          </a:xfrm>
          <a:custGeom>
            <a:avLst/>
            <a:gdLst/>
            <a:ahLst/>
            <a:cxnLst/>
            <a:rect l="l" t="t" r="r" b="b"/>
            <a:pathLst>
              <a:path w="2539" h="33654">
                <a:moveTo>
                  <a:pt x="0" y="33147"/>
                </a:moveTo>
                <a:lnTo>
                  <a:pt x="0" y="0"/>
                </a:lnTo>
                <a:lnTo>
                  <a:pt x="2032" y="0"/>
                </a:lnTo>
                <a:lnTo>
                  <a:pt x="2032" y="109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02" name="object 22502"/>
          <p:cNvSpPr/>
          <p:nvPr/>
        </p:nvSpPr>
        <p:spPr>
          <a:xfrm>
            <a:off x="5858014" y="4443984"/>
            <a:ext cx="3810" cy="50800"/>
          </a:xfrm>
          <a:custGeom>
            <a:avLst/>
            <a:gdLst/>
            <a:ahLst/>
            <a:cxnLst/>
            <a:rect l="l" t="t" r="r" b="b"/>
            <a:pathLst>
              <a:path w="3810" h="50800">
                <a:moveTo>
                  <a:pt x="0" y="50546"/>
                </a:moveTo>
                <a:lnTo>
                  <a:pt x="0" y="0"/>
                </a:lnTo>
                <a:lnTo>
                  <a:pt x="3302" y="0"/>
                </a:lnTo>
                <a:lnTo>
                  <a:pt x="3302" y="351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03" name="object 22503"/>
          <p:cNvSpPr/>
          <p:nvPr/>
        </p:nvSpPr>
        <p:spPr>
          <a:xfrm>
            <a:off x="5865126" y="4475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04" name="object 22504"/>
          <p:cNvSpPr/>
          <p:nvPr/>
        </p:nvSpPr>
        <p:spPr>
          <a:xfrm>
            <a:off x="5865507" y="4445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05" name="object 22505"/>
          <p:cNvSpPr/>
          <p:nvPr/>
        </p:nvSpPr>
        <p:spPr>
          <a:xfrm>
            <a:off x="5865126" y="4401820"/>
            <a:ext cx="635" cy="74295"/>
          </a:xfrm>
          <a:custGeom>
            <a:avLst/>
            <a:gdLst/>
            <a:ahLst/>
            <a:cxnLst/>
            <a:rect l="l" t="t" r="r" b="b"/>
            <a:pathLst>
              <a:path w="635" h="74295">
                <a:moveTo>
                  <a:pt x="253" y="-4762"/>
                </a:moveTo>
                <a:lnTo>
                  <a:pt x="253" y="7867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06" name="object 22506"/>
          <p:cNvSpPr/>
          <p:nvPr/>
        </p:nvSpPr>
        <p:spPr>
          <a:xfrm>
            <a:off x="5864872" y="43600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07" name="object 22507"/>
          <p:cNvSpPr/>
          <p:nvPr/>
        </p:nvSpPr>
        <p:spPr>
          <a:xfrm>
            <a:off x="5859665" y="4337177"/>
            <a:ext cx="5715" cy="107314"/>
          </a:xfrm>
          <a:custGeom>
            <a:avLst/>
            <a:gdLst/>
            <a:ahLst/>
            <a:cxnLst/>
            <a:rect l="l" t="t" r="r" b="b"/>
            <a:pathLst>
              <a:path w="5714" h="107314">
                <a:moveTo>
                  <a:pt x="0" y="106807"/>
                </a:moveTo>
                <a:lnTo>
                  <a:pt x="0" y="0"/>
                </a:lnTo>
                <a:lnTo>
                  <a:pt x="5461" y="0"/>
                </a:lnTo>
                <a:lnTo>
                  <a:pt x="5461" y="228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08" name="object 22508"/>
          <p:cNvSpPr/>
          <p:nvPr/>
        </p:nvSpPr>
        <p:spPr>
          <a:xfrm>
            <a:off x="5856490" y="4327778"/>
            <a:ext cx="6350" cy="57785"/>
          </a:xfrm>
          <a:custGeom>
            <a:avLst/>
            <a:gdLst/>
            <a:ahLst/>
            <a:cxnLst/>
            <a:rect l="l" t="t" r="r" b="b"/>
            <a:pathLst>
              <a:path w="6350" h="57785">
                <a:moveTo>
                  <a:pt x="0" y="57276"/>
                </a:moveTo>
                <a:lnTo>
                  <a:pt x="0" y="0"/>
                </a:lnTo>
                <a:lnTo>
                  <a:pt x="5842" y="0"/>
                </a:lnTo>
                <a:lnTo>
                  <a:pt x="5842" y="939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09" name="object 22509"/>
          <p:cNvSpPr/>
          <p:nvPr/>
        </p:nvSpPr>
        <p:spPr>
          <a:xfrm>
            <a:off x="5854966" y="4279265"/>
            <a:ext cx="4445" cy="71120"/>
          </a:xfrm>
          <a:custGeom>
            <a:avLst/>
            <a:gdLst/>
            <a:ahLst/>
            <a:cxnLst/>
            <a:rect l="l" t="t" r="r" b="b"/>
            <a:pathLst>
              <a:path w="4445" h="71120">
                <a:moveTo>
                  <a:pt x="0" y="71120"/>
                </a:moveTo>
                <a:lnTo>
                  <a:pt x="0" y="0"/>
                </a:lnTo>
                <a:lnTo>
                  <a:pt x="4445" y="0"/>
                </a:lnTo>
                <a:lnTo>
                  <a:pt x="4445" y="485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10" name="object 22510"/>
          <p:cNvSpPr/>
          <p:nvPr/>
        </p:nvSpPr>
        <p:spPr>
          <a:xfrm>
            <a:off x="5866396" y="4405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11" name="object 22511"/>
          <p:cNvSpPr/>
          <p:nvPr/>
        </p:nvSpPr>
        <p:spPr>
          <a:xfrm>
            <a:off x="5866269" y="43736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12" name="object 22512"/>
          <p:cNvSpPr/>
          <p:nvPr/>
        </p:nvSpPr>
        <p:spPr>
          <a:xfrm>
            <a:off x="5866015" y="43534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13" name="object 22513"/>
          <p:cNvSpPr/>
          <p:nvPr/>
        </p:nvSpPr>
        <p:spPr>
          <a:xfrm>
            <a:off x="5866777" y="42970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14" name="object 22514"/>
          <p:cNvSpPr/>
          <p:nvPr/>
        </p:nvSpPr>
        <p:spPr>
          <a:xfrm>
            <a:off x="5866269" y="4248150"/>
            <a:ext cx="635" cy="105410"/>
          </a:xfrm>
          <a:custGeom>
            <a:avLst/>
            <a:gdLst/>
            <a:ahLst/>
            <a:cxnLst/>
            <a:rect l="l" t="t" r="r" b="b"/>
            <a:pathLst>
              <a:path w="635" h="105410">
                <a:moveTo>
                  <a:pt x="317" y="-4762"/>
                </a:moveTo>
                <a:lnTo>
                  <a:pt x="317" y="11004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15" name="object 22515"/>
          <p:cNvSpPr/>
          <p:nvPr/>
        </p:nvSpPr>
        <p:spPr>
          <a:xfrm>
            <a:off x="5865888" y="42335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16" name="object 22516"/>
          <p:cNvSpPr/>
          <p:nvPr/>
        </p:nvSpPr>
        <p:spPr>
          <a:xfrm>
            <a:off x="5857252" y="4130675"/>
            <a:ext cx="9525" cy="148590"/>
          </a:xfrm>
          <a:custGeom>
            <a:avLst/>
            <a:gdLst/>
            <a:ahLst/>
            <a:cxnLst/>
            <a:rect l="l" t="t" r="r" b="b"/>
            <a:pathLst>
              <a:path w="9525" h="148589">
                <a:moveTo>
                  <a:pt x="0" y="148589"/>
                </a:moveTo>
                <a:lnTo>
                  <a:pt x="0" y="0"/>
                </a:lnTo>
                <a:lnTo>
                  <a:pt x="9017" y="0"/>
                </a:lnTo>
                <a:lnTo>
                  <a:pt x="9017" y="1028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17" name="object 22517"/>
          <p:cNvSpPr/>
          <p:nvPr/>
        </p:nvSpPr>
        <p:spPr>
          <a:xfrm>
            <a:off x="5854585" y="4066159"/>
            <a:ext cx="7620" cy="100965"/>
          </a:xfrm>
          <a:custGeom>
            <a:avLst/>
            <a:gdLst/>
            <a:ahLst/>
            <a:cxnLst/>
            <a:rect l="l" t="t" r="r" b="b"/>
            <a:pathLst>
              <a:path w="7620" h="100964">
                <a:moveTo>
                  <a:pt x="0" y="100456"/>
                </a:moveTo>
                <a:lnTo>
                  <a:pt x="0" y="0"/>
                </a:lnTo>
                <a:lnTo>
                  <a:pt x="7112" y="0"/>
                </a:lnTo>
                <a:lnTo>
                  <a:pt x="7112" y="645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18" name="object 22518"/>
          <p:cNvSpPr/>
          <p:nvPr/>
        </p:nvSpPr>
        <p:spPr>
          <a:xfrm>
            <a:off x="5853061" y="4014089"/>
            <a:ext cx="5080" cy="201295"/>
          </a:xfrm>
          <a:custGeom>
            <a:avLst/>
            <a:gdLst/>
            <a:ahLst/>
            <a:cxnLst/>
            <a:rect l="l" t="t" r="r" b="b"/>
            <a:pathLst>
              <a:path w="5079" h="201295">
                <a:moveTo>
                  <a:pt x="0" y="201041"/>
                </a:moveTo>
                <a:lnTo>
                  <a:pt x="0" y="0"/>
                </a:lnTo>
                <a:lnTo>
                  <a:pt x="5080" y="0"/>
                </a:lnTo>
                <a:lnTo>
                  <a:pt x="5080" y="520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19" name="object 22519"/>
          <p:cNvSpPr/>
          <p:nvPr/>
        </p:nvSpPr>
        <p:spPr>
          <a:xfrm>
            <a:off x="5852045" y="3983735"/>
            <a:ext cx="3810" cy="150495"/>
          </a:xfrm>
          <a:custGeom>
            <a:avLst/>
            <a:gdLst/>
            <a:ahLst/>
            <a:cxnLst/>
            <a:rect l="l" t="t" r="r" b="b"/>
            <a:pathLst>
              <a:path w="3810" h="150495">
                <a:moveTo>
                  <a:pt x="0" y="149986"/>
                </a:moveTo>
                <a:lnTo>
                  <a:pt x="0" y="0"/>
                </a:lnTo>
                <a:lnTo>
                  <a:pt x="3556" y="0"/>
                </a:lnTo>
                <a:lnTo>
                  <a:pt x="3556" y="303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20" name="object 22520"/>
          <p:cNvSpPr/>
          <p:nvPr/>
        </p:nvSpPr>
        <p:spPr>
          <a:xfrm>
            <a:off x="5847092" y="3957446"/>
            <a:ext cx="6985" cy="69850"/>
          </a:xfrm>
          <a:custGeom>
            <a:avLst/>
            <a:gdLst/>
            <a:ahLst/>
            <a:cxnLst/>
            <a:rect l="l" t="t" r="r" b="b"/>
            <a:pathLst>
              <a:path w="6985" h="69850">
                <a:moveTo>
                  <a:pt x="0" y="69596"/>
                </a:moveTo>
                <a:lnTo>
                  <a:pt x="0" y="0"/>
                </a:lnTo>
                <a:lnTo>
                  <a:pt x="6731" y="0"/>
                </a:lnTo>
                <a:lnTo>
                  <a:pt x="6731" y="262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21" name="object 22521"/>
          <p:cNvSpPr/>
          <p:nvPr/>
        </p:nvSpPr>
        <p:spPr>
          <a:xfrm>
            <a:off x="5837694" y="3860546"/>
            <a:ext cx="12700" cy="182880"/>
          </a:xfrm>
          <a:custGeom>
            <a:avLst/>
            <a:gdLst/>
            <a:ahLst/>
            <a:cxnLst/>
            <a:rect l="l" t="t" r="r" b="b"/>
            <a:pathLst>
              <a:path w="12700" h="182879">
                <a:moveTo>
                  <a:pt x="0" y="182499"/>
                </a:moveTo>
                <a:lnTo>
                  <a:pt x="0" y="0"/>
                </a:lnTo>
                <a:lnTo>
                  <a:pt x="12700" y="0"/>
                </a:lnTo>
                <a:lnTo>
                  <a:pt x="12700" y="969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22" name="object 22522"/>
          <p:cNvSpPr/>
          <p:nvPr/>
        </p:nvSpPr>
        <p:spPr>
          <a:xfrm>
            <a:off x="5867539" y="4340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23" name="object 22523"/>
          <p:cNvSpPr/>
          <p:nvPr/>
        </p:nvSpPr>
        <p:spPr>
          <a:xfrm>
            <a:off x="5867412" y="4238116"/>
            <a:ext cx="635" cy="102870"/>
          </a:xfrm>
          <a:custGeom>
            <a:avLst/>
            <a:gdLst/>
            <a:ahLst/>
            <a:cxnLst/>
            <a:rect l="l" t="t" r="r" b="b"/>
            <a:pathLst>
              <a:path w="635" h="102870">
                <a:moveTo>
                  <a:pt x="126" y="-4762"/>
                </a:moveTo>
                <a:lnTo>
                  <a:pt x="126" y="107124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24" name="object 22524"/>
          <p:cNvSpPr/>
          <p:nvPr/>
        </p:nvSpPr>
        <p:spPr>
          <a:xfrm>
            <a:off x="5867158" y="4129532"/>
            <a:ext cx="635" cy="108585"/>
          </a:xfrm>
          <a:custGeom>
            <a:avLst/>
            <a:gdLst/>
            <a:ahLst/>
            <a:cxnLst/>
            <a:rect l="l" t="t" r="r" b="b"/>
            <a:pathLst>
              <a:path w="635" h="108585">
                <a:moveTo>
                  <a:pt x="190" y="-4762"/>
                </a:moveTo>
                <a:lnTo>
                  <a:pt x="190" y="11334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25" name="object 22525"/>
          <p:cNvSpPr/>
          <p:nvPr/>
        </p:nvSpPr>
        <p:spPr>
          <a:xfrm>
            <a:off x="5868301" y="43229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26" name="object 22526"/>
          <p:cNvSpPr/>
          <p:nvPr/>
        </p:nvSpPr>
        <p:spPr>
          <a:xfrm>
            <a:off x="5868174" y="4284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27" name="object 22527"/>
          <p:cNvSpPr/>
          <p:nvPr/>
        </p:nvSpPr>
        <p:spPr>
          <a:xfrm>
            <a:off x="5868936" y="4463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28" name="object 22528"/>
          <p:cNvSpPr/>
          <p:nvPr/>
        </p:nvSpPr>
        <p:spPr>
          <a:xfrm>
            <a:off x="5868682" y="4292219"/>
            <a:ext cx="635" cy="171450"/>
          </a:xfrm>
          <a:custGeom>
            <a:avLst/>
            <a:gdLst/>
            <a:ahLst/>
            <a:cxnLst/>
            <a:rect l="l" t="t" r="r" b="b"/>
            <a:pathLst>
              <a:path w="635" h="171450">
                <a:moveTo>
                  <a:pt x="190" y="-4762"/>
                </a:moveTo>
                <a:lnTo>
                  <a:pt x="190" y="17570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29" name="object 22529"/>
          <p:cNvSpPr/>
          <p:nvPr/>
        </p:nvSpPr>
        <p:spPr>
          <a:xfrm>
            <a:off x="5869444" y="43099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30" name="object 22530"/>
          <p:cNvSpPr/>
          <p:nvPr/>
        </p:nvSpPr>
        <p:spPr>
          <a:xfrm>
            <a:off x="5869317" y="42788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31" name="object 22531"/>
          <p:cNvSpPr/>
          <p:nvPr/>
        </p:nvSpPr>
        <p:spPr>
          <a:xfrm>
            <a:off x="5868809" y="4250563"/>
            <a:ext cx="635" cy="41910"/>
          </a:xfrm>
          <a:custGeom>
            <a:avLst/>
            <a:gdLst/>
            <a:ahLst/>
            <a:cxnLst/>
            <a:rect l="l" t="t" r="r" b="b"/>
            <a:pathLst>
              <a:path w="635" h="41910">
                <a:moveTo>
                  <a:pt x="0" y="41655"/>
                </a:moveTo>
                <a:lnTo>
                  <a:pt x="0" y="0"/>
                </a:lnTo>
                <a:lnTo>
                  <a:pt x="635" y="0"/>
                </a:lnTo>
                <a:lnTo>
                  <a:pt x="635" y="283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32" name="object 22532"/>
          <p:cNvSpPr/>
          <p:nvPr/>
        </p:nvSpPr>
        <p:spPr>
          <a:xfrm>
            <a:off x="5868301" y="4207509"/>
            <a:ext cx="1270" cy="76835"/>
          </a:xfrm>
          <a:custGeom>
            <a:avLst/>
            <a:gdLst/>
            <a:ahLst/>
            <a:cxnLst/>
            <a:rect l="l" t="t" r="r" b="b"/>
            <a:pathLst>
              <a:path w="1270" h="76835">
                <a:moveTo>
                  <a:pt x="0" y="76580"/>
                </a:moveTo>
                <a:lnTo>
                  <a:pt x="0" y="0"/>
                </a:lnTo>
                <a:lnTo>
                  <a:pt x="889" y="0"/>
                </a:lnTo>
                <a:lnTo>
                  <a:pt x="889" y="430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33" name="object 22533"/>
          <p:cNvSpPr/>
          <p:nvPr/>
        </p:nvSpPr>
        <p:spPr>
          <a:xfrm>
            <a:off x="5867920" y="4076953"/>
            <a:ext cx="1270" cy="130810"/>
          </a:xfrm>
          <a:custGeom>
            <a:avLst/>
            <a:gdLst/>
            <a:ahLst/>
            <a:cxnLst/>
            <a:rect l="l" t="t" r="r" b="b"/>
            <a:pathLst>
              <a:path w="1270" h="130810">
                <a:moveTo>
                  <a:pt x="381" y="-4762"/>
                </a:moveTo>
                <a:lnTo>
                  <a:pt x="381" y="135318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34" name="object 22534"/>
          <p:cNvSpPr/>
          <p:nvPr/>
        </p:nvSpPr>
        <p:spPr>
          <a:xfrm>
            <a:off x="5867412" y="4034663"/>
            <a:ext cx="1270" cy="95250"/>
          </a:xfrm>
          <a:custGeom>
            <a:avLst/>
            <a:gdLst/>
            <a:ahLst/>
            <a:cxnLst/>
            <a:rect l="l" t="t" r="r" b="b"/>
            <a:pathLst>
              <a:path w="1270" h="95250">
                <a:moveTo>
                  <a:pt x="444" y="-4762"/>
                </a:moveTo>
                <a:lnTo>
                  <a:pt x="444" y="99631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35" name="object 22535"/>
          <p:cNvSpPr/>
          <p:nvPr/>
        </p:nvSpPr>
        <p:spPr>
          <a:xfrm>
            <a:off x="5870206" y="4147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36" name="object 22536"/>
          <p:cNvSpPr/>
          <p:nvPr/>
        </p:nvSpPr>
        <p:spPr>
          <a:xfrm>
            <a:off x="5870079" y="4088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37" name="object 22537"/>
          <p:cNvSpPr/>
          <p:nvPr/>
        </p:nvSpPr>
        <p:spPr>
          <a:xfrm>
            <a:off x="5869825" y="40050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38" name="object 22538"/>
          <p:cNvSpPr/>
          <p:nvPr/>
        </p:nvSpPr>
        <p:spPr>
          <a:xfrm>
            <a:off x="5867793" y="3853688"/>
            <a:ext cx="2540" cy="180975"/>
          </a:xfrm>
          <a:custGeom>
            <a:avLst/>
            <a:gdLst/>
            <a:ahLst/>
            <a:cxnLst/>
            <a:rect l="l" t="t" r="r" b="b"/>
            <a:pathLst>
              <a:path w="2539" h="180975">
                <a:moveTo>
                  <a:pt x="0" y="180975"/>
                </a:moveTo>
                <a:lnTo>
                  <a:pt x="0" y="0"/>
                </a:lnTo>
                <a:lnTo>
                  <a:pt x="2286" y="0"/>
                </a:lnTo>
                <a:lnTo>
                  <a:pt x="2286" y="1513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39" name="object 22539"/>
          <p:cNvSpPr/>
          <p:nvPr/>
        </p:nvSpPr>
        <p:spPr>
          <a:xfrm>
            <a:off x="5844044" y="3786632"/>
            <a:ext cx="25400" cy="74295"/>
          </a:xfrm>
          <a:custGeom>
            <a:avLst/>
            <a:gdLst/>
            <a:ahLst/>
            <a:cxnLst/>
            <a:rect l="l" t="t" r="r" b="b"/>
            <a:pathLst>
              <a:path w="25400" h="74295">
                <a:moveTo>
                  <a:pt x="0" y="73914"/>
                </a:moveTo>
                <a:lnTo>
                  <a:pt x="0" y="0"/>
                </a:lnTo>
                <a:lnTo>
                  <a:pt x="24892" y="0"/>
                </a:lnTo>
                <a:lnTo>
                  <a:pt x="24892" y="670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40" name="object 22540"/>
          <p:cNvSpPr/>
          <p:nvPr/>
        </p:nvSpPr>
        <p:spPr>
          <a:xfrm>
            <a:off x="5833376" y="3674490"/>
            <a:ext cx="23495" cy="385445"/>
          </a:xfrm>
          <a:custGeom>
            <a:avLst/>
            <a:gdLst/>
            <a:ahLst/>
            <a:cxnLst/>
            <a:rect l="l" t="t" r="r" b="b"/>
            <a:pathLst>
              <a:path w="23495" h="385445">
                <a:moveTo>
                  <a:pt x="0" y="385064"/>
                </a:moveTo>
                <a:lnTo>
                  <a:pt x="0" y="0"/>
                </a:lnTo>
                <a:lnTo>
                  <a:pt x="23113" y="0"/>
                </a:lnTo>
                <a:lnTo>
                  <a:pt x="23113" y="1121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41" name="object 22541"/>
          <p:cNvSpPr/>
          <p:nvPr/>
        </p:nvSpPr>
        <p:spPr>
          <a:xfrm>
            <a:off x="5830582" y="3592195"/>
            <a:ext cx="14604" cy="185420"/>
          </a:xfrm>
          <a:custGeom>
            <a:avLst/>
            <a:gdLst/>
            <a:ahLst/>
            <a:cxnLst/>
            <a:rect l="l" t="t" r="r" b="b"/>
            <a:pathLst>
              <a:path w="14604" h="185420">
                <a:moveTo>
                  <a:pt x="0" y="185166"/>
                </a:moveTo>
                <a:lnTo>
                  <a:pt x="0" y="0"/>
                </a:lnTo>
                <a:lnTo>
                  <a:pt x="14350" y="0"/>
                </a:lnTo>
                <a:lnTo>
                  <a:pt x="14350" y="822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42" name="object 22542"/>
          <p:cNvSpPr/>
          <p:nvPr/>
        </p:nvSpPr>
        <p:spPr>
          <a:xfrm>
            <a:off x="5871222" y="43591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43" name="object 22543"/>
          <p:cNvSpPr/>
          <p:nvPr/>
        </p:nvSpPr>
        <p:spPr>
          <a:xfrm>
            <a:off x="5870968" y="43315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44" name="object 22544"/>
          <p:cNvSpPr/>
          <p:nvPr/>
        </p:nvSpPr>
        <p:spPr>
          <a:xfrm>
            <a:off x="5870841" y="42545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45" name="object 22545"/>
          <p:cNvSpPr/>
          <p:nvPr/>
        </p:nvSpPr>
        <p:spPr>
          <a:xfrm>
            <a:off x="5870587" y="4107688"/>
            <a:ext cx="635" cy="147320"/>
          </a:xfrm>
          <a:custGeom>
            <a:avLst/>
            <a:gdLst/>
            <a:ahLst/>
            <a:cxnLst/>
            <a:rect l="l" t="t" r="r" b="b"/>
            <a:pathLst>
              <a:path w="635" h="147320">
                <a:moveTo>
                  <a:pt x="190" y="-4762"/>
                </a:moveTo>
                <a:lnTo>
                  <a:pt x="190" y="15157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46" name="object 22546"/>
          <p:cNvSpPr/>
          <p:nvPr/>
        </p:nvSpPr>
        <p:spPr>
          <a:xfrm>
            <a:off x="5872111" y="42718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47" name="object 22547"/>
          <p:cNvSpPr/>
          <p:nvPr/>
        </p:nvSpPr>
        <p:spPr>
          <a:xfrm>
            <a:off x="5871984" y="42357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48" name="object 22548"/>
          <p:cNvSpPr/>
          <p:nvPr/>
        </p:nvSpPr>
        <p:spPr>
          <a:xfrm>
            <a:off x="5872492" y="42936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49" name="object 22549"/>
          <p:cNvSpPr/>
          <p:nvPr/>
        </p:nvSpPr>
        <p:spPr>
          <a:xfrm>
            <a:off x="5873254" y="42990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50" name="object 22550"/>
          <p:cNvSpPr/>
          <p:nvPr/>
        </p:nvSpPr>
        <p:spPr>
          <a:xfrm>
            <a:off x="5873127" y="42740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51" name="object 22551"/>
          <p:cNvSpPr/>
          <p:nvPr/>
        </p:nvSpPr>
        <p:spPr>
          <a:xfrm>
            <a:off x="5872873" y="42598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52" name="object 22552"/>
          <p:cNvSpPr/>
          <p:nvPr/>
        </p:nvSpPr>
        <p:spPr>
          <a:xfrm>
            <a:off x="5872619" y="4230370"/>
            <a:ext cx="635" cy="63500"/>
          </a:xfrm>
          <a:custGeom>
            <a:avLst/>
            <a:gdLst/>
            <a:ahLst/>
            <a:cxnLst/>
            <a:rect l="l" t="t" r="r" b="b"/>
            <a:pathLst>
              <a:path w="635" h="63500">
                <a:moveTo>
                  <a:pt x="254" y="-4762"/>
                </a:moveTo>
                <a:lnTo>
                  <a:pt x="254" y="6800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53" name="object 22553"/>
          <p:cNvSpPr/>
          <p:nvPr/>
        </p:nvSpPr>
        <p:spPr>
          <a:xfrm>
            <a:off x="5872111" y="4199001"/>
            <a:ext cx="1270" cy="36830"/>
          </a:xfrm>
          <a:custGeom>
            <a:avLst/>
            <a:gdLst/>
            <a:ahLst/>
            <a:cxnLst/>
            <a:rect l="l" t="t" r="r" b="b"/>
            <a:pathLst>
              <a:path w="1270" h="36829">
                <a:moveTo>
                  <a:pt x="0" y="36702"/>
                </a:moveTo>
                <a:lnTo>
                  <a:pt x="0" y="0"/>
                </a:lnTo>
                <a:lnTo>
                  <a:pt x="762" y="0"/>
                </a:lnTo>
                <a:lnTo>
                  <a:pt x="762" y="313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54" name="object 22554"/>
          <p:cNvSpPr/>
          <p:nvPr/>
        </p:nvSpPr>
        <p:spPr>
          <a:xfrm>
            <a:off x="5871730" y="4116070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55" name="object 22555"/>
          <p:cNvSpPr/>
          <p:nvPr/>
        </p:nvSpPr>
        <p:spPr>
          <a:xfrm>
            <a:off x="5871603" y="40642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56" name="object 22556"/>
          <p:cNvSpPr/>
          <p:nvPr/>
        </p:nvSpPr>
        <p:spPr>
          <a:xfrm>
            <a:off x="5870841" y="3949827"/>
            <a:ext cx="1270" cy="158115"/>
          </a:xfrm>
          <a:custGeom>
            <a:avLst/>
            <a:gdLst/>
            <a:ahLst/>
            <a:cxnLst/>
            <a:rect l="l" t="t" r="r" b="b"/>
            <a:pathLst>
              <a:path w="1270" h="158114">
                <a:moveTo>
                  <a:pt x="508" y="-4762"/>
                </a:moveTo>
                <a:lnTo>
                  <a:pt x="508" y="162623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57" name="object 22557"/>
          <p:cNvSpPr/>
          <p:nvPr/>
        </p:nvSpPr>
        <p:spPr>
          <a:xfrm>
            <a:off x="5873635" y="42590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58" name="object 22558"/>
          <p:cNvSpPr/>
          <p:nvPr/>
        </p:nvSpPr>
        <p:spPr>
          <a:xfrm>
            <a:off x="5874016" y="41898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59" name="object 22559"/>
          <p:cNvSpPr/>
          <p:nvPr/>
        </p:nvSpPr>
        <p:spPr>
          <a:xfrm>
            <a:off x="5873762" y="4170807"/>
            <a:ext cx="635" cy="88265"/>
          </a:xfrm>
          <a:custGeom>
            <a:avLst/>
            <a:gdLst/>
            <a:ahLst/>
            <a:cxnLst/>
            <a:rect l="l" t="t" r="r" b="b"/>
            <a:pathLst>
              <a:path w="635" h="88264">
                <a:moveTo>
                  <a:pt x="190" y="-4762"/>
                </a:moveTo>
                <a:lnTo>
                  <a:pt x="190" y="9302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60" name="object 22560"/>
          <p:cNvSpPr/>
          <p:nvPr/>
        </p:nvSpPr>
        <p:spPr>
          <a:xfrm>
            <a:off x="5874651" y="41424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30"/>
                </a:moveTo>
                <a:lnTo>
                  <a:pt x="0" y="0"/>
                </a:lnTo>
                <a:lnTo>
                  <a:pt x="127" y="1003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61" name="object 22561"/>
          <p:cNvSpPr/>
          <p:nvPr/>
        </p:nvSpPr>
        <p:spPr>
          <a:xfrm>
            <a:off x="5874397" y="40434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62" name="object 22562"/>
          <p:cNvSpPr/>
          <p:nvPr/>
        </p:nvSpPr>
        <p:spPr>
          <a:xfrm>
            <a:off x="5874016" y="4021201"/>
            <a:ext cx="635" cy="149860"/>
          </a:xfrm>
          <a:custGeom>
            <a:avLst/>
            <a:gdLst/>
            <a:ahLst/>
            <a:cxnLst/>
            <a:rect l="l" t="t" r="r" b="b"/>
            <a:pathLst>
              <a:path w="635" h="149860">
                <a:moveTo>
                  <a:pt x="254" y="-4762"/>
                </a:moveTo>
                <a:lnTo>
                  <a:pt x="254" y="15436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63" name="object 22563"/>
          <p:cNvSpPr/>
          <p:nvPr/>
        </p:nvSpPr>
        <p:spPr>
          <a:xfrm>
            <a:off x="5875159" y="41398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64" name="object 22564"/>
          <p:cNvSpPr/>
          <p:nvPr/>
        </p:nvSpPr>
        <p:spPr>
          <a:xfrm>
            <a:off x="5875032" y="3966845"/>
            <a:ext cx="635" cy="173355"/>
          </a:xfrm>
          <a:custGeom>
            <a:avLst/>
            <a:gdLst/>
            <a:ahLst/>
            <a:cxnLst/>
            <a:rect l="l" t="t" r="r" b="b"/>
            <a:pathLst>
              <a:path w="635" h="173354">
                <a:moveTo>
                  <a:pt x="126" y="-4762"/>
                </a:moveTo>
                <a:lnTo>
                  <a:pt x="126" y="17773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65" name="object 22565"/>
          <p:cNvSpPr/>
          <p:nvPr/>
        </p:nvSpPr>
        <p:spPr>
          <a:xfrm>
            <a:off x="5874270" y="3918965"/>
            <a:ext cx="1270" cy="102235"/>
          </a:xfrm>
          <a:custGeom>
            <a:avLst/>
            <a:gdLst/>
            <a:ahLst/>
            <a:cxnLst/>
            <a:rect l="l" t="t" r="r" b="b"/>
            <a:pathLst>
              <a:path w="1270" h="102235">
                <a:moveTo>
                  <a:pt x="444" y="-4762"/>
                </a:moveTo>
                <a:lnTo>
                  <a:pt x="444" y="106997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66" name="object 22566"/>
          <p:cNvSpPr/>
          <p:nvPr/>
        </p:nvSpPr>
        <p:spPr>
          <a:xfrm>
            <a:off x="5871349" y="3836670"/>
            <a:ext cx="3810" cy="113664"/>
          </a:xfrm>
          <a:custGeom>
            <a:avLst/>
            <a:gdLst/>
            <a:ahLst/>
            <a:cxnLst/>
            <a:rect l="l" t="t" r="r" b="b"/>
            <a:pathLst>
              <a:path w="3810" h="113664">
                <a:moveTo>
                  <a:pt x="0" y="113156"/>
                </a:moveTo>
                <a:lnTo>
                  <a:pt x="0" y="0"/>
                </a:lnTo>
                <a:lnTo>
                  <a:pt x="3302" y="0"/>
                </a:lnTo>
                <a:lnTo>
                  <a:pt x="3302" y="822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67" name="object 22567"/>
          <p:cNvSpPr/>
          <p:nvPr/>
        </p:nvSpPr>
        <p:spPr>
          <a:xfrm>
            <a:off x="5875794" y="4209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68" name="object 22568"/>
          <p:cNvSpPr/>
          <p:nvPr/>
        </p:nvSpPr>
        <p:spPr>
          <a:xfrm>
            <a:off x="5875540" y="41408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69" name="object 22569"/>
          <p:cNvSpPr/>
          <p:nvPr/>
        </p:nvSpPr>
        <p:spPr>
          <a:xfrm>
            <a:off x="5876302" y="43084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70" name="object 22570"/>
          <p:cNvSpPr/>
          <p:nvPr/>
        </p:nvSpPr>
        <p:spPr>
          <a:xfrm>
            <a:off x="5876175" y="42668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71" name="object 22571"/>
          <p:cNvSpPr/>
          <p:nvPr/>
        </p:nvSpPr>
        <p:spPr>
          <a:xfrm>
            <a:off x="5876683" y="42956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72" name="object 22572"/>
          <p:cNvSpPr/>
          <p:nvPr/>
        </p:nvSpPr>
        <p:spPr>
          <a:xfrm>
            <a:off x="5877064" y="42739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73" name="object 22573"/>
          <p:cNvSpPr/>
          <p:nvPr/>
        </p:nvSpPr>
        <p:spPr>
          <a:xfrm>
            <a:off x="5876810" y="4245102"/>
            <a:ext cx="635" cy="50800"/>
          </a:xfrm>
          <a:custGeom>
            <a:avLst/>
            <a:gdLst/>
            <a:ahLst/>
            <a:cxnLst/>
            <a:rect l="l" t="t" r="r" b="b"/>
            <a:pathLst>
              <a:path w="635" h="50800">
                <a:moveTo>
                  <a:pt x="190" y="-4762"/>
                </a:moveTo>
                <a:lnTo>
                  <a:pt x="190" y="5530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74" name="object 22574"/>
          <p:cNvSpPr/>
          <p:nvPr/>
        </p:nvSpPr>
        <p:spPr>
          <a:xfrm>
            <a:off x="5876302" y="4231385"/>
            <a:ext cx="1270" cy="35560"/>
          </a:xfrm>
          <a:custGeom>
            <a:avLst/>
            <a:gdLst/>
            <a:ahLst/>
            <a:cxnLst/>
            <a:rect l="l" t="t" r="r" b="b"/>
            <a:pathLst>
              <a:path w="1270" h="35560">
                <a:moveTo>
                  <a:pt x="0" y="35433"/>
                </a:moveTo>
                <a:lnTo>
                  <a:pt x="0" y="0"/>
                </a:lnTo>
                <a:lnTo>
                  <a:pt x="762" y="0"/>
                </a:lnTo>
                <a:lnTo>
                  <a:pt x="762" y="137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75" name="object 22575"/>
          <p:cNvSpPr/>
          <p:nvPr/>
        </p:nvSpPr>
        <p:spPr>
          <a:xfrm>
            <a:off x="5877445" y="42597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76" name="object 22576"/>
          <p:cNvSpPr/>
          <p:nvPr/>
        </p:nvSpPr>
        <p:spPr>
          <a:xfrm>
            <a:off x="5877826" y="42303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77" name="object 22577"/>
          <p:cNvSpPr/>
          <p:nvPr/>
        </p:nvSpPr>
        <p:spPr>
          <a:xfrm>
            <a:off x="5877572" y="4178300"/>
            <a:ext cx="635" cy="81915"/>
          </a:xfrm>
          <a:custGeom>
            <a:avLst/>
            <a:gdLst/>
            <a:ahLst/>
            <a:cxnLst/>
            <a:rect l="l" t="t" r="r" b="b"/>
            <a:pathLst>
              <a:path w="635" h="81914">
                <a:moveTo>
                  <a:pt x="190" y="-4762"/>
                </a:moveTo>
                <a:lnTo>
                  <a:pt x="190" y="8616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78" name="object 22578"/>
          <p:cNvSpPr/>
          <p:nvPr/>
        </p:nvSpPr>
        <p:spPr>
          <a:xfrm>
            <a:off x="5876683" y="4165727"/>
            <a:ext cx="1270" cy="66040"/>
          </a:xfrm>
          <a:custGeom>
            <a:avLst/>
            <a:gdLst/>
            <a:ahLst/>
            <a:cxnLst/>
            <a:rect l="l" t="t" r="r" b="b"/>
            <a:pathLst>
              <a:path w="1270" h="66039">
                <a:moveTo>
                  <a:pt x="0" y="65659"/>
                </a:moveTo>
                <a:lnTo>
                  <a:pt x="0" y="0"/>
                </a:lnTo>
                <a:lnTo>
                  <a:pt x="1143" y="0"/>
                </a:lnTo>
                <a:lnTo>
                  <a:pt x="1143" y="125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79" name="object 22579"/>
          <p:cNvSpPr/>
          <p:nvPr/>
        </p:nvSpPr>
        <p:spPr>
          <a:xfrm>
            <a:off x="5878461" y="42509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80" name="object 22580"/>
          <p:cNvSpPr/>
          <p:nvPr/>
        </p:nvSpPr>
        <p:spPr>
          <a:xfrm>
            <a:off x="5878207" y="41555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81" name="object 22581"/>
          <p:cNvSpPr/>
          <p:nvPr/>
        </p:nvSpPr>
        <p:spPr>
          <a:xfrm>
            <a:off x="5877191" y="4062221"/>
            <a:ext cx="1270" cy="103505"/>
          </a:xfrm>
          <a:custGeom>
            <a:avLst/>
            <a:gdLst/>
            <a:ahLst/>
            <a:cxnLst/>
            <a:rect l="l" t="t" r="r" b="b"/>
            <a:pathLst>
              <a:path w="1270" h="103504">
                <a:moveTo>
                  <a:pt x="0" y="103504"/>
                </a:moveTo>
                <a:lnTo>
                  <a:pt x="0" y="0"/>
                </a:lnTo>
                <a:lnTo>
                  <a:pt x="1143" y="0"/>
                </a:lnTo>
                <a:lnTo>
                  <a:pt x="1143" y="933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82" name="object 22582"/>
          <p:cNvSpPr/>
          <p:nvPr/>
        </p:nvSpPr>
        <p:spPr>
          <a:xfrm>
            <a:off x="5875667" y="4046728"/>
            <a:ext cx="2540" cy="94615"/>
          </a:xfrm>
          <a:custGeom>
            <a:avLst/>
            <a:gdLst/>
            <a:ahLst/>
            <a:cxnLst/>
            <a:rect l="l" t="t" r="r" b="b"/>
            <a:pathLst>
              <a:path w="2539" h="94614">
                <a:moveTo>
                  <a:pt x="0" y="94106"/>
                </a:moveTo>
                <a:lnTo>
                  <a:pt x="0" y="0"/>
                </a:lnTo>
                <a:lnTo>
                  <a:pt x="2159" y="0"/>
                </a:lnTo>
                <a:lnTo>
                  <a:pt x="2159" y="154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83" name="object 22583"/>
          <p:cNvSpPr/>
          <p:nvPr/>
        </p:nvSpPr>
        <p:spPr>
          <a:xfrm>
            <a:off x="5878842" y="4245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84" name="object 22584"/>
          <p:cNvSpPr/>
          <p:nvPr/>
        </p:nvSpPr>
        <p:spPr>
          <a:xfrm>
            <a:off x="5879604" y="43577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85" name="object 22585"/>
          <p:cNvSpPr/>
          <p:nvPr/>
        </p:nvSpPr>
        <p:spPr>
          <a:xfrm>
            <a:off x="5880112" y="43486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86" name="object 22586"/>
          <p:cNvSpPr/>
          <p:nvPr/>
        </p:nvSpPr>
        <p:spPr>
          <a:xfrm>
            <a:off x="5879985" y="43083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87" name="object 22587"/>
          <p:cNvSpPr/>
          <p:nvPr/>
        </p:nvSpPr>
        <p:spPr>
          <a:xfrm>
            <a:off x="5879731" y="4290567"/>
            <a:ext cx="635" cy="67310"/>
          </a:xfrm>
          <a:custGeom>
            <a:avLst/>
            <a:gdLst/>
            <a:ahLst/>
            <a:cxnLst/>
            <a:rect l="l" t="t" r="r" b="b"/>
            <a:pathLst>
              <a:path w="635" h="67310">
                <a:moveTo>
                  <a:pt x="190" y="-4762"/>
                </a:moveTo>
                <a:lnTo>
                  <a:pt x="190" y="7194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88" name="object 22588"/>
          <p:cNvSpPr/>
          <p:nvPr/>
        </p:nvSpPr>
        <p:spPr>
          <a:xfrm>
            <a:off x="5879350" y="42029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89" name="object 22589"/>
          <p:cNvSpPr/>
          <p:nvPr/>
        </p:nvSpPr>
        <p:spPr>
          <a:xfrm>
            <a:off x="5879223" y="41664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90" name="object 22590"/>
          <p:cNvSpPr/>
          <p:nvPr/>
        </p:nvSpPr>
        <p:spPr>
          <a:xfrm>
            <a:off x="5878969" y="4150614"/>
            <a:ext cx="635" cy="95250"/>
          </a:xfrm>
          <a:custGeom>
            <a:avLst/>
            <a:gdLst/>
            <a:ahLst/>
            <a:cxnLst/>
            <a:rect l="l" t="t" r="r" b="b"/>
            <a:pathLst>
              <a:path w="635" h="95250">
                <a:moveTo>
                  <a:pt x="254" y="-4762"/>
                </a:moveTo>
                <a:lnTo>
                  <a:pt x="254" y="9975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91" name="object 22591"/>
          <p:cNvSpPr/>
          <p:nvPr/>
        </p:nvSpPr>
        <p:spPr>
          <a:xfrm>
            <a:off x="5880493" y="4111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92" name="object 22592"/>
          <p:cNvSpPr/>
          <p:nvPr/>
        </p:nvSpPr>
        <p:spPr>
          <a:xfrm>
            <a:off x="5879223" y="4082288"/>
            <a:ext cx="1905" cy="68580"/>
          </a:xfrm>
          <a:custGeom>
            <a:avLst/>
            <a:gdLst/>
            <a:ahLst/>
            <a:cxnLst/>
            <a:rect l="l" t="t" r="r" b="b"/>
            <a:pathLst>
              <a:path w="1904" h="68579">
                <a:moveTo>
                  <a:pt x="0" y="68325"/>
                </a:moveTo>
                <a:lnTo>
                  <a:pt x="0" y="0"/>
                </a:lnTo>
                <a:lnTo>
                  <a:pt x="1397" y="0"/>
                </a:lnTo>
                <a:lnTo>
                  <a:pt x="1397" y="290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93" name="object 22593"/>
          <p:cNvSpPr/>
          <p:nvPr/>
        </p:nvSpPr>
        <p:spPr>
          <a:xfrm>
            <a:off x="5881128" y="42255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94" name="object 22594"/>
          <p:cNvSpPr/>
          <p:nvPr/>
        </p:nvSpPr>
        <p:spPr>
          <a:xfrm>
            <a:off x="5880874" y="41607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95" name="object 22595"/>
          <p:cNvSpPr/>
          <p:nvPr/>
        </p:nvSpPr>
        <p:spPr>
          <a:xfrm>
            <a:off x="5881509" y="41433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96" name="object 22596"/>
          <p:cNvSpPr/>
          <p:nvPr/>
        </p:nvSpPr>
        <p:spPr>
          <a:xfrm>
            <a:off x="5881128" y="4068064"/>
            <a:ext cx="635" cy="92710"/>
          </a:xfrm>
          <a:custGeom>
            <a:avLst/>
            <a:gdLst/>
            <a:ahLst/>
            <a:cxnLst/>
            <a:rect l="l" t="t" r="r" b="b"/>
            <a:pathLst>
              <a:path w="635" h="92710">
                <a:moveTo>
                  <a:pt x="253" y="-4762"/>
                </a:moveTo>
                <a:lnTo>
                  <a:pt x="253" y="9747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97" name="object 22597"/>
          <p:cNvSpPr/>
          <p:nvPr/>
        </p:nvSpPr>
        <p:spPr>
          <a:xfrm>
            <a:off x="5879858" y="3969639"/>
            <a:ext cx="1905" cy="113030"/>
          </a:xfrm>
          <a:custGeom>
            <a:avLst/>
            <a:gdLst/>
            <a:ahLst/>
            <a:cxnLst/>
            <a:rect l="l" t="t" r="r" b="b"/>
            <a:pathLst>
              <a:path w="1904" h="113029">
                <a:moveTo>
                  <a:pt x="0" y="112649"/>
                </a:moveTo>
                <a:lnTo>
                  <a:pt x="0" y="0"/>
                </a:lnTo>
                <a:lnTo>
                  <a:pt x="1524" y="0"/>
                </a:lnTo>
                <a:lnTo>
                  <a:pt x="1524" y="984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98" name="object 22598"/>
          <p:cNvSpPr/>
          <p:nvPr/>
        </p:nvSpPr>
        <p:spPr>
          <a:xfrm>
            <a:off x="5876810" y="3914394"/>
            <a:ext cx="3810" cy="132715"/>
          </a:xfrm>
          <a:custGeom>
            <a:avLst/>
            <a:gdLst/>
            <a:ahLst/>
            <a:cxnLst/>
            <a:rect l="l" t="t" r="r" b="b"/>
            <a:pathLst>
              <a:path w="3810" h="132714">
                <a:moveTo>
                  <a:pt x="0" y="132333"/>
                </a:moveTo>
                <a:lnTo>
                  <a:pt x="0" y="0"/>
                </a:lnTo>
                <a:lnTo>
                  <a:pt x="3810" y="0"/>
                </a:lnTo>
                <a:lnTo>
                  <a:pt x="3810" y="552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599" name="object 22599"/>
          <p:cNvSpPr/>
          <p:nvPr/>
        </p:nvSpPr>
        <p:spPr>
          <a:xfrm>
            <a:off x="5882398" y="42130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00" name="object 22600"/>
          <p:cNvSpPr/>
          <p:nvPr/>
        </p:nvSpPr>
        <p:spPr>
          <a:xfrm>
            <a:off x="5882271" y="41432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01" name="object 22601"/>
          <p:cNvSpPr/>
          <p:nvPr/>
        </p:nvSpPr>
        <p:spPr>
          <a:xfrm>
            <a:off x="5882017" y="41051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02" name="object 22602"/>
          <p:cNvSpPr/>
          <p:nvPr/>
        </p:nvSpPr>
        <p:spPr>
          <a:xfrm>
            <a:off x="5881890" y="3975989"/>
            <a:ext cx="635" cy="129539"/>
          </a:xfrm>
          <a:custGeom>
            <a:avLst/>
            <a:gdLst/>
            <a:ahLst/>
            <a:cxnLst/>
            <a:rect l="l" t="t" r="r" b="b"/>
            <a:pathLst>
              <a:path w="635" h="129539">
                <a:moveTo>
                  <a:pt x="190" y="-4762"/>
                </a:moveTo>
                <a:lnTo>
                  <a:pt x="190" y="13392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03" name="object 22603"/>
          <p:cNvSpPr/>
          <p:nvPr/>
        </p:nvSpPr>
        <p:spPr>
          <a:xfrm>
            <a:off x="5882779" y="40726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04" name="object 22604"/>
          <p:cNvSpPr/>
          <p:nvPr/>
        </p:nvSpPr>
        <p:spPr>
          <a:xfrm>
            <a:off x="5883414" y="42965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05" name="object 22605"/>
          <p:cNvSpPr/>
          <p:nvPr/>
        </p:nvSpPr>
        <p:spPr>
          <a:xfrm>
            <a:off x="5883160" y="42236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06" name="object 22606"/>
          <p:cNvSpPr/>
          <p:nvPr/>
        </p:nvSpPr>
        <p:spPr>
          <a:xfrm>
            <a:off x="5884176" y="4288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07" name="object 22607"/>
          <p:cNvSpPr/>
          <p:nvPr/>
        </p:nvSpPr>
        <p:spPr>
          <a:xfrm>
            <a:off x="5884557" y="42849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08" name="object 22608"/>
          <p:cNvSpPr/>
          <p:nvPr/>
        </p:nvSpPr>
        <p:spPr>
          <a:xfrm>
            <a:off x="5883922" y="41964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09" name="object 22609"/>
          <p:cNvSpPr/>
          <p:nvPr/>
        </p:nvSpPr>
        <p:spPr>
          <a:xfrm>
            <a:off x="5884240" y="4171632"/>
            <a:ext cx="0" cy="121920"/>
          </a:xfrm>
          <a:custGeom>
            <a:avLst/>
            <a:gdLst/>
            <a:ahLst/>
            <a:cxnLst/>
            <a:rect l="l" t="t" r="r" b="b"/>
            <a:pathLst>
              <a:path h="121920">
                <a:moveTo>
                  <a:pt x="0" y="0"/>
                </a:moveTo>
                <a:lnTo>
                  <a:pt x="0" y="121538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10" name="object 22610"/>
          <p:cNvSpPr/>
          <p:nvPr/>
        </p:nvSpPr>
        <p:spPr>
          <a:xfrm>
            <a:off x="5883414" y="4060825"/>
            <a:ext cx="635" cy="163195"/>
          </a:xfrm>
          <a:custGeom>
            <a:avLst/>
            <a:gdLst/>
            <a:ahLst/>
            <a:cxnLst/>
            <a:rect l="l" t="t" r="r" b="b"/>
            <a:pathLst>
              <a:path w="635" h="163195">
                <a:moveTo>
                  <a:pt x="317" y="-4762"/>
                </a:moveTo>
                <a:lnTo>
                  <a:pt x="317" y="16757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11" name="object 22611"/>
          <p:cNvSpPr/>
          <p:nvPr/>
        </p:nvSpPr>
        <p:spPr>
          <a:xfrm>
            <a:off x="5882906" y="3942715"/>
            <a:ext cx="1270" cy="130175"/>
          </a:xfrm>
          <a:custGeom>
            <a:avLst/>
            <a:gdLst/>
            <a:ahLst/>
            <a:cxnLst/>
            <a:rect l="l" t="t" r="r" b="b"/>
            <a:pathLst>
              <a:path w="1270" h="130175">
                <a:moveTo>
                  <a:pt x="380" y="-4762"/>
                </a:moveTo>
                <a:lnTo>
                  <a:pt x="380" y="134683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12" name="object 22612"/>
          <p:cNvSpPr/>
          <p:nvPr/>
        </p:nvSpPr>
        <p:spPr>
          <a:xfrm>
            <a:off x="5882017" y="3850132"/>
            <a:ext cx="1270" cy="126364"/>
          </a:xfrm>
          <a:custGeom>
            <a:avLst/>
            <a:gdLst/>
            <a:ahLst/>
            <a:cxnLst/>
            <a:rect l="l" t="t" r="r" b="b"/>
            <a:pathLst>
              <a:path w="1270" h="126364">
                <a:moveTo>
                  <a:pt x="635" y="-4762"/>
                </a:moveTo>
                <a:lnTo>
                  <a:pt x="635" y="130619"/>
                </a:lnTo>
              </a:path>
            </a:pathLst>
          </a:custGeom>
          <a:ln w="107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13" name="object 22613"/>
          <p:cNvSpPr/>
          <p:nvPr/>
        </p:nvSpPr>
        <p:spPr>
          <a:xfrm>
            <a:off x="5878715" y="3756152"/>
            <a:ext cx="4445" cy="158750"/>
          </a:xfrm>
          <a:custGeom>
            <a:avLst/>
            <a:gdLst/>
            <a:ahLst/>
            <a:cxnLst/>
            <a:rect l="l" t="t" r="r" b="b"/>
            <a:pathLst>
              <a:path w="4445" h="158750">
                <a:moveTo>
                  <a:pt x="0" y="158242"/>
                </a:moveTo>
                <a:lnTo>
                  <a:pt x="0" y="0"/>
                </a:lnTo>
                <a:lnTo>
                  <a:pt x="3937" y="0"/>
                </a:lnTo>
                <a:lnTo>
                  <a:pt x="3937" y="9398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14" name="object 22614"/>
          <p:cNvSpPr/>
          <p:nvPr/>
        </p:nvSpPr>
        <p:spPr>
          <a:xfrm>
            <a:off x="5873000" y="3718814"/>
            <a:ext cx="8255" cy="118110"/>
          </a:xfrm>
          <a:custGeom>
            <a:avLst/>
            <a:gdLst/>
            <a:ahLst/>
            <a:cxnLst/>
            <a:rect l="l" t="t" r="r" b="b"/>
            <a:pathLst>
              <a:path w="8254" h="118110">
                <a:moveTo>
                  <a:pt x="0" y="117855"/>
                </a:moveTo>
                <a:lnTo>
                  <a:pt x="0" y="0"/>
                </a:lnTo>
                <a:lnTo>
                  <a:pt x="7747" y="0"/>
                </a:lnTo>
                <a:lnTo>
                  <a:pt x="7747" y="3733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15" name="object 22615"/>
          <p:cNvSpPr/>
          <p:nvPr/>
        </p:nvSpPr>
        <p:spPr>
          <a:xfrm>
            <a:off x="5885065" y="4188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16" name="object 22616"/>
          <p:cNvSpPr/>
          <p:nvPr/>
        </p:nvSpPr>
        <p:spPr>
          <a:xfrm>
            <a:off x="5885446" y="41654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17" name="object 22617"/>
          <p:cNvSpPr/>
          <p:nvPr/>
        </p:nvSpPr>
        <p:spPr>
          <a:xfrm>
            <a:off x="5885192" y="4106926"/>
            <a:ext cx="635" cy="81280"/>
          </a:xfrm>
          <a:custGeom>
            <a:avLst/>
            <a:gdLst/>
            <a:ahLst/>
            <a:cxnLst/>
            <a:rect l="l" t="t" r="r" b="b"/>
            <a:pathLst>
              <a:path w="635" h="81279">
                <a:moveTo>
                  <a:pt x="190" y="-4762"/>
                </a:moveTo>
                <a:lnTo>
                  <a:pt x="190" y="8591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18" name="object 22618"/>
          <p:cNvSpPr/>
          <p:nvPr/>
        </p:nvSpPr>
        <p:spPr>
          <a:xfrm>
            <a:off x="5884938" y="3992626"/>
            <a:ext cx="635" cy="114300"/>
          </a:xfrm>
          <a:custGeom>
            <a:avLst/>
            <a:gdLst/>
            <a:ahLst/>
            <a:cxnLst/>
            <a:rect l="l" t="t" r="r" b="b"/>
            <a:pathLst>
              <a:path w="635" h="114300">
                <a:moveTo>
                  <a:pt x="253" y="-4762"/>
                </a:moveTo>
                <a:lnTo>
                  <a:pt x="253" y="11906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19" name="object 22619"/>
          <p:cNvSpPr/>
          <p:nvPr/>
        </p:nvSpPr>
        <p:spPr>
          <a:xfrm>
            <a:off x="5885827" y="43120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20" name="object 22620"/>
          <p:cNvSpPr/>
          <p:nvPr/>
        </p:nvSpPr>
        <p:spPr>
          <a:xfrm>
            <a:off x="5886208" y="4302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21" name="object 22621"/>
          <p:cNvSpPr/>
          <p:nvPr/>
        </p:nvSpPr>
        <p:spPr>
          <a:xfrm>
            <a:off x="5885954" y="4235958"/>
            <a:ext cx="635" cy="76200"/>
          </a:xfrm>
          <a:custGeom>
            <a:avLst/>
            <a:gdLst/>
            <a:ahLst/>
            <a:cxnLst/>
            <a:rect l="l" t="t" r="r" b="b"/>
            <a:pathLst>
              <a:path w="635" h="76200">
                <a:moveTo>
                  <a:pt x="190" y="-4762"/>
                </a:moveTo>
                <a:lnTo>
                  <a:pt x="190" y="8083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22" name="object 22622"/>
          <p:cNvSpPr/>
          <p:nvPr/>
        </p:nvSpPr>
        <p:spPr>
          <a:xfrm>
            <a:off x="5886589" y="42127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23" name="object 22623"/>
          <p:cNvSpPr/>
          <p:nvPr/>
        </p:nvSpPr>
        <p:spPr>
          <a:xfrm>
            <a:off x="5886208" y="4163695"/>
            <a:ext cx="635" cy="72390"/>
          </a:xfrm>
          <a:custGeom>
            <a:avLst/>
            <a:gdLst/>
            <a:ahLst/>
            <a:cxnLst/>
            <a:rect l="l" t="t" r="r" b="b"/>
            <a:pathLst>
              <a:path w="635" h="72389">
                <a:moveTo>
                  <a:pt x="253" y="-4762"/>
                </a:moveTo>
                <a:lnTo>
                  <a:pt x="253" y="7702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24" name="object 22624"/>
          <p:cNvSpPr/>
          <p:nvPr/>
        </p:nvSpPr>
        <p:spPr>
          <a:xfrm>
            <a:off x="5887224" y="42373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25" name="object 22625"/>
          <p:cNvSpPr/>
          <p:nvPr/>
        </p:nvSpPr>
        <p:spPr>
          <a:xfrm>
            <a:off x="5886970" y="41898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26" name="object 22626"/>
          <p:cNvSpPr/>
          <p:nvPr/>
        </p:nvSpPr>
        <p:spPr>
          <a:xfrm>
            <a:off x="5887732" y="42743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27" name="object 22627"/>
          <p:cNvSpPr/>
          <p:nvPr/>
        </p:nvSpPr>
        <p:spPr>
          <a:xfrm>
            <a:off x="5887605" y="42588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28" name="object 22628"/>
          <p:cNvSpPr/>
          <p:nvPr/>
        </p:nvSpPr>
        <p:spPr>
          <a:xfrm>
            <a:off x="5888748" y="42971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29" name="object 22629"/>
          <p:cNvSpPr/>
          <p:nvPr/>
        </p:nvSpPr>
        <p:spPr>
          <a:xfrm>
            <a:off x="5888494" y="4272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30" name="object 22630"/>
          <p:cNvSpPr/>
          <p:nvPr/>
        </p:nvSpPr>
        <p:spPr>
          <a:xfrm>
            <a:off x="5888367" y="4254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31" name="object 22631"/>
          <p:cNvSpPr/>
          <p:nvPr/>
        </p:nvSpPr>
        <p:spPr>
          <a:xfrm>
            <a:off x="5888113" y="41949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32" name="object 22632"/>
          <p:cNvSpPr/>
          <p:nvPr/>
        </p:nvSpPr>
        <p:spPr>
          <a:xfrm>
            <a:off x="5887732" y="4175252"/>
            <a:ext cx="635" cy="83820"/>
          </a:xfrm>
          <a:custGeom>
            <a:avLst/>
            <a:gdLst/>
            <a:ahLst/>
            <a:cxnLst/>
            <a:rect l="l" t="t" r="r" b="b"/>
            <a:pathLst>
              <a:path w="635" h="83820">
                <a:moveTo>
                  <a:pt x="317" y="-4762"/>
                </a:moveTo>
                <a:lnTo>
                  <a:pt x="317" y="8832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33" name="object 22633"/>
          <p:cNvSpPr/>
          <p:nvPr/>
        </p:nvSpPr>
        <p:spPr>
          <a:xfrm>
            <a:off x="5887224" y="4136135"/>
            <a:ext cx="1270" cy="53975"/>
          </a:xfrm>
          <a:custGeom>
            <a:avLst/>
            <a:gdLst/>
            <a:ahLst/>
            <a:cxnLst/>
            <a:rect l="l" t="t" r="r" b="b"/>
            <a:pathLst>
              <a:path w="1270" h="53975">
                <a:moveTo>
                  <a:pt x="0" y="53721"/>
                </a:moveTo>
                <a:lnTo>
                  <a:pt x="0" y="0"/>
                </a:lnTo>
                <a:lnTo>
                  <a:pt x="762" y="0"/>
                </a:lnTo>
                <a:lnTo>
                  <a:pt x="762" y="391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34" name="object 22634"/>
          <p:cNvSpPr/>
          <p:nvPr/>
        </p:nvSpPr>
        <p:spPr>
          <a:xfrm>
            <a:off x="5889510" y="42114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35" name="object 22635"/>
          <p:cNvSpPr/>
          <p:nvPr/>
        </p:nvSpPr>
        <p:spPr>
          <a:xfrm>
            <a:off x="5889256" y="41941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36" name="object 22636"/>
          <p:cNvSpPr/>
          <p:nvPr/>
        </p:nvSpPr>
        <p:spPr>
          <a:xfrm>
            <a:off x="5890018" y="41794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37" name="object 22637"/>
          <p:cNvSpPr/>
          <p:nvPr/>
        </p:nvSpPr>
        <p:spPr>
          <a:xfrm>
            <a:off x="5889891" y="41720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38" name="object 22638"/>
          <p:cNvSpPr/>
          <p:nvPr/>
        </p:nvSpPr>
        <p:spPr>
          <a:xfrm>
            <a:off x="5889510" y="4111371"/>
            <a:ext cx="635" cy="83185"/>
          </a:xfrm>
          <a:custGeom>
            <a:avLst/>
            <a:gdLst/>
            <a:ahLst/>
            <a:cxnLst/>
            <a:rect l="l" t="t" r="r" b="b"/>
            <a:pathLst>
              <a:path w="635" h="83185">
                <a:moveTo>
                  <a:pt x="253" y="-4762"/>
                </a:moveTo>
                <a:lnTo>
                  <a:pt x="253" y="8756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39" name="object 22639"/>
          <p:cNvSpPr/>
          <p:nvPr/>
        </p:nvSpPr>
        <p:spPr>
          <a:xfrm>
            <a:off x="5889129" y="40892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40" name="object 22640"/>
          <p:cNvSpPr/>
          <p:nvPr/>
        </p:nvSpPr>
        <p:spPr>
          <a:xfrm>
            <a:off x="5887605" y="4029328"/>
            <a:ext cx="1905" cy="107314"/>
          </a:xfrm>
          <a:custGeom>
            <a:avLst/>
            <a:gdLst/>
            <a:ahLst/>
            <a:cxnLst/>
            <a:rect l="l" t="t" r="r" b="b"/>
            <a:pathLst>
              <a:path w="1904" h="107314">
                <a:moveTo>
                  <a:pt x="0" y="106806"/>
                </a:moveTo>
                <a:lnTo>
                  <a:pt x="0" y="0"/>
                </a:lnTo>
                <a:lnTo>
                  <a:pt x="1778" y="0"/>
                </a:lnTo>
                <a:lnTo>
                  <a:pt x="1778" y="599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41" name="object 22641"/>
          <p:cNvSpPr/>
          <p:nvPr/>
        </p:nvSpPr>
        <p:spPr>
          <a:xfrm>
            <a:off x="5886462" y="3985133"/>
            <a:ext cx="2540" cy="179070"/>
          </a:xfrm>
          <a:custGeom>
            <a:avLst/>
            <a:gdLst/>
            <a:ahLst/>
            <a:cxnLst/>
            <a:rect l="l" t="t" r="r" b="b"/>
            <a:pathLst>
              <a:path w="2539" h="179070">
                <a:moveTo>
                  <a:pt x="0" y="178561"/>
                </a:moveTo>
                <a:lnTo>
                  <a:pt x="0" y="0"/>
                </a:lnTo>
                <a:lnTo>
                  <a:pt x="2032" y="0"/>
                </a:lnTo>
                <a:lnTo>
                  <a:pt x="2032" y="441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42" name="object 22642"/>
          <p:cNvSpPr/>
          <p:nvPr/>
        </p:nvSpPr>
        <p:spPr>
          <a:xfrm>
            <a:off x="5885192" y="3855592"/>
            <a:ext cx="2540" cy="137160"/>
          </a:xfrm>
          <a:custGeom>
            <a:avLst/>
            <a:gdLst/>
            <a:ahLst/>
            <a:cxnLst/>
            <a:rect l="l" t="t" r="r" b="b"/>
            <a:pathLst>
              <a:path w="2539" h="137160">
                <a:moveTo>
                  <a:pt x="0" y="137032"/>
                </a:moveTo>
                <a:lnTo>
                  <a:pt x="0" y="0"/>
                </a:lnTo>
                <a:lnTo>
                  <a:pt x="2286" y="0"/>
                </a:lnTo>
                <a:lnTo>
                  <a:pt x="2286" y="1295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43" name="object 22643"/>
          <p:cNvSpPr/>
          <p:nvPr/>
        </p:nvSpPr>
        <p:spPr>
          <a:xfrm>
            <a:off x="5890780" y="4224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44" name="object 22644"/>
          <p:cNvSpPr/>
          <p:nvPr/>
        </p:nvSpPr>
        <p:spPr>
          <a:xfrm>
            <a:off x="5890653" y="42120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45" name="object 22645"/>
          <p:cNvSpPr/>
          <p:nvPr/>
        </p:nvSpPr>
        <p:spPr>
          <a:xfrm>
            <a:off x="5890399" y="41583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46" name="object 22646"/>
          <p:cNvSpPr/>
          <p:nvPr/>
        </p:nvSpPr>
        <p:spPr>
          <a:xfrm>
            <a:off x="5891161" y="41829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47" name="object 22647"/>
          <p:cNvSpPr/>
          <p:nvPr/>
        </p:nvSpPr>
        <p:spPr>
          <a:xfrm>
            <a:off x="5891542" y="41762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48" name="object 22648"/>
          <p:cNvSpPr/>
          <p:nvPr/>
        </p:nvSpPr>
        <p:spPr>
          <a:xfrm>
            <a:off x="5891288" y="4083303"/>
            <a:ext cx="635" cy="99695"/>
          </a:xfrm>
          <a:custGeom>
            <a:avLst/>
            <a:gdLst/>
            <a:ahLst/>
            <a:cxnLst/>
            <a:rect l="l" t="t" r="r" b="b"/>
            <a:pathLst>
              <a:path w="635" h="99695">
                <a:moveTo>
                  <a:pt x="190" y="-4762"/>
                </a:moveTo>
                <a:lnTo>
                  <a:pt x="190" y="10445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49" name="object 22649"/>
          <p:cNvSpPr/>
          <p:nvPr/>
        </p:nvSpPr>
        <p:spPr>
          <a:xfrm>
            <a:off x="5890653" y="4040123"/>
            <a:ext cx="1270" cy="118745"/>
          </a:xfrm>
          <a:custGeom>
            <a:avLst/>
            <a:gdLst/>
            <a:ahLst/>
            <a:cxnLst/>
            <a:rect l="l" t="t" r="r" b="b"/>
            <a:pathLst>
              <a:path w="1270" h="118745">
                <a:moveTo>
                  <a:pt x="444" y="-4762"/>
                </a:moveTo>
                <a:lnTo>
                  <a:pt x="444" y="12299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50" name="object 22650"/>
          <p:cNvSpPr/>
          <p:nvPr/>
        </p:nvSpPr>
        <p:spPr>
          <a:xfrm>
            <a:off x="5892177" y="4192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51" name="object 22651"/>
          <p:cNvSpPr/>
          <p:nvPr/>
        </p:nvSpPr>
        <p:spPr>
          <a:xfrm>
            <a:off x="5891923" y="4131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52" name="object 22652"/>
          <p:cNvSpPr/>
          <p:nvPr/>
        </p:nvSpPr>
        <p:spPr>
          <a:xfrm>
            <a:off x="5892939" y="41883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53" name="object 22653"/>
          <p:cNvSpPr/>
          <p:nvPr/>
        </p:nvSpPr>
        <p:spPr>
          <a:xfrm>
            <a:off x="5892685" y="41488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54" name="object 22654"/>
          <p:cNvSpPr/>
          <p:nvPr/>
        </p:nvSpPr>
        <p:spPr>
          <a:xfrm>
            <a:off x="5892558" y="41075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55" name="object 22655"/>
          <p:cNvSpPr/>
          <p:nvPr/>
        </p:nvSpPr>
        <p:spPr>
          <a:xfrm>
            <a:off x="5892177" y="4057650"/>
            <a:ext cx="635" cy="73660"/>
          </a:xfrm>
          <a:custGeom>
            <a:avLst/>
            <a:gdLst/>
            <a:ahLst/>
            <a:cxnLst/>
            <a:rect l="l" t="t" r="r" b="b"/>
            <a:pathLst>
              <a:path w="635" h="73660">
                <a:moveTo>
                  <a:pt x="253" y="-4762"/>
                </a:moveTo>
                <a:lnTo>
                  <a:pt x="253" y="7816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56" name="object 22656"/>
          <p:cNvSpPr/>
          <p:nvPr/>
        </p:nvSpPr>
        <p:spPr>
          <a:xfrm>
            <a:off x="5893320" y="4217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57" name="object 22657"/>
          <p:cNvSpPr/>
          <p:nvPr/>
        </p:nvSpPr>
        <p:spPr>
          <a:xfrm>
            <a:off x="5894082" y="4311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58" name="object 22658"/>
          <p:cNvSpPr/>
          <p:nvPr/>
        </p:nvSpPr>
        <p:spPr>
          <a:xfrm>
            <a:off x="5893828" y="42871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59" name="object 22659"/>
          <p:cNvSpPr/>
          <p:nvPr/>
        </p:nvSpPr>
        <p:spPr>
          <a:xfrm>
            <a:off x="5893701" y="4231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60" name="object 22660"/>
          <p:cNvSpPr/>
          <p:nvPr/>
        </p:nvSpPr>
        <p:spPr>
          <a:xfrm>
            <a:off x="5894971" y="43183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61" name="object 22661"/>
          <p:cNvSpPr/>
          <p:nvPr/>
        </p:nvSpPr>
        <p:spPr>
          <a:xfrm>
            <a:off x="5894844" y="4303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62" name="object 22662"/>
          <p:cNvSpPr/>
          <p:nvPr/>
        </p:nvSpPr>
        <p:spPr>
          <a:xfrm>
            <a:off x="5894590" y="42970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63" name="object 22663"/>
          <p:cNvSpPr/>
          <p:nvPr/>
        </p:nvSpPr>
        <p:spPr>
          <a:xfrm>
            <a:off x="5894463" y="42148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64" name="object 22664"/>
          <p:cNvSpPr/>
          <p:nvPr/>
        </p:nvSpPr>
        <p:spPr>
          <a:xfrm>
            <a:off x="5893828" y="4201033"/>
            <a:ext cx="1270" cy="30480"/>
          </a:xfrm>
          <a:custGeom>
            <a:avLst/>
            <a:gdLst/>
            <a:ahLst/>
            <a:cxnLst/>
            <a:rect l="l" t="t" r="r" b="b"/>
            <a:pathLst>
              <a:path w="1270" h="30479">
                <a:moveTo>
                  <a:pt x="0" y="30225"/>
                </a:moveTo>
                <a:lnTo>
                  <a:pt x="0" y="0"/>
                </a:lnTo>
                <a:lnTo>
                  <a:pt x="762" y="0"/>
                </a:lnTo>
                <a:lnTo>
                  <a:pt x="762" y="138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65" name="object 22665"/>
          <p:cNvSpPr/>
          <p:nvPr/>
        </p:nvSpPr>
        <p:spPr>
          <a:xfrm>
            <a:off x="5893447" y="4041394"/>
            <a:ext cx="1270" cy="176530"/>
          </a:xfrm>
          <a:custGeom>
            <a:avLst/>
            <a:gdLst/>
            <a:ahLst/>
            <a:cxnLst/>
            <a:rect l="l" t="t" r="r" b="b"/>
            <a:pathLst>
              <a:path w="1270" h="176529">
                <a:moveTo>
                  <a:pt x="381" y="-4762"/>
                </a:moveTo>
                <a:lnTo>
                  <a:pt x="381" y="18116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66" name="object 22666"/>
          <p:cNvSpPr/>
          <p:nvPr/>
        </p:nvSpPr>
        <p:spPr>
          <a:xfrm>
            <a:off x="5892431" y="4005579"/>
            <a:ext cx="1905" cy="52069"/>
          </a:xfrm>
          <a:custGeom>
            <a:avLst/>
            <a:gdLst/>
            <a:ahLst/>
            <a:cxnLst/>
            <a:rect l="l" t="t" r="r" b="b"/>
            <a:pathLst>
              <a:path w="1904" h="52070">
                <a:moveTo>
                  <a:pt x="0" y="52070"/>
                </a:moveTo>
                <a:lnTo>
                  <a:pt x="0" y="0"/>
                </a:lnTo>
                <a:lnTo>
                  <a:pt x="1397" y="0"/>
                </a:lnTo>
                <a:lnTo>
                  <a:pt x="1397" y="358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67" name="object 22667"/>
          <p:cNvSpPr/>
          <p:nvPr/>
        </p:nvSpPr>
        <p:spPr>
          <a:xfrm>
            <a:off x="5891034" y="3939159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965"/>
                </a:moveTo>
                <a:lnTo>
                  <a:pt x="0" y="0"/>
                </a:lnTo>
                <a:lnTo>
                  <a:pt x="2032" y="0"/>
                </a:lnTo>
                <a:lnTo>
                  <a:pt x="2032" y="664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68" name="object 22668"/>
          <p:cNvSpPr/>
          <p:nvPr/>
        </p:nvSpPr>
        <p:spPr>
          <a:xfrm>
            <a:off x="5895352" y="4188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69" name="object 22669"/>
          <p:cNvSpPr/>
          <p:nvPr/>
        </p:nvSpPr>
        <p:spPr>
          <a:xfrm>
            <a:off x="5896241" y="41876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70" name="object 22670"/>
          <p:cNvSpPr/>
          <p:nvPr/>
        </p:nvSpPr>
        <p:spPr>
          <a:xfrm>
            <a:off x="5895987" y="4138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71" name="object 22671"/>
          <p:cNvSpPr/>
          <p:nvPr/>
        </p:nvSpPr>
        <p:spPr>
          <a:xfrm>
            <a:off x="5895733" y="4104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72" name="object 22672"/>
          <p:cNvSpPr/>
          <p:nvPr/>
        </p:nvSpPr>
        <p:spPr>
          <a:xfrm>
            <a:off x="5895479" y="4033265"/>
            <a:ext cx="635" cy="155575"/>
          </a:xfrm>
          <a:custGeom>
            <a:avLst/>
            <a:gdLst/>
            <a:ahLst/>
            <a:cxnLst/>
            <a:rect l="l" t="t" r="r" b="b"/>
            <a:pathLst>
              <a:path w="635" h="155575">
                <a:moveTo>
                  <a:pt x="253" y="-4762"/>
                </a:moveTo>
                <a:lnTo>
                  <a:pt x="253" y="15995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73" name="object 22673"/>
          <p:cNvSpPr/>
          <p:nvPr/>
        </p:nvSpPr>
        <p:spPr>
          <a:xfrm>
            <a:off x="5896749" y="4075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74" name="object 22674"/>
          <p:cNvSpPr/>
          <p:nvPr/>
        </p:nvSpPr>
        <p:spPr>
          <a:xfrm>
            <a:off x="5897384" y="4144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75" name="object 22675"/>
          <p:cNvSpPr/>
          <p:nvPr/>
        </p:nvSpPr>
        <p:spPr>
          <a:xfrm>
            <a:off x="5897130" y="40580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76" name="object 22676"/>
          <p:cNvSpPr/>
          <p:nvPr/>
        </p:nvSpPr>
        <p:spPr>
          <a:xfrm>
            <a:off x="5896876" y="3994403"/>
            <a:ext cx="635" cy="81280"/>
          </a:xfrm>
          <a:custGeom>
            <a:avLst/>
            <a:gdLst/>
            <a:ahLst/>
            <a:cxnLst/>
            <a:rect l="l" t="t" r="r" b="b"/>
            <a:pathLst>
              <a:path w="635" h="81279">
                <a:moveTo>
                  <a:pt x="190" y="-4762"/>
                </a:moveTo>
                <a:lnTo>
                  <a:pt x="190" y="8566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77" name="object 22677"/>
          <p:cNvSpPr/>
          <p:nvPr/>
        </p:nvSpPr>
        <p:spPr>
          <a:xfrm>
            <a:off x="5896622" y="39530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78" name="object 22678"/>
          <p:cNvSpPr/>
          <p:nvPr/>
        </p:nvSpPr>
        <p:spPr>
          <a:xfrm>
            <a:off x="5895733" y="3898772"/>
            <a:ext cx="1270" cy="134620"/>
          </a:xfrm>
          <a:custGeom>
            <a:avLst/>
            <a:gdLst/>
            <a:ahLst/>
            <a:cxnLst/>
            <a:rect l="l" t="t" r="r" b="b"/>
            <a:pathLst>
              <a:path w="1270" h="134620">
                <a:moveTo>
                  <a:pt x="507" y="-4762"/>
                </a:moveTo>
                <a:lnTo>
                  <a:pt x="507" y="139255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79" name="object 22679"/>
          <p:cNvSpPr/>
          <p:nvPr/>
        </p:nvSpPr>
        <p:spPr>
          <a:xfrm>
            <a:off x="5892050" y="3651377"/>
            <a:ext cx="4445" cy="288290"/>
          </a:xfrm>
          <a:custGeom>
            <a:avLst/>
            <a:gdLst/>
            <a:ahLst/>
            <a:cxnLst/>
            <a:rect l="l" t="t" r="r" b="b"/>
            <a:pathLst>
              <a:path w="4445" h="288289">
                <a:moveTo>
                  <a:pt x="0" y="287781"/>
                </a:moveTo>
                <a:lnTo>
                  <a:pt x="0" y="0"/>
                </a:lnTo>
                <a:lnTo>
                  <a:pt x="4191" y="0"/>
                </a:lnTo>
                <a:lnTo>
                  <a:pt x="4191" y="2473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80" name="object 22680"/>
          <p:cNvSpPr/>
          <p:nvPr/>
        </p:nvSpPr>
        <p:spPr>
          <a:xfrm>
            <a:off x="5886335" y="3607815"/>
            <a:ext cx="8255" cy="248285"/>
          </a:xfrm>
          <a:custGeom>
            <a:avLst/>
            <a:gdLst/>
            <a:ahLst/>
            <a:cxnLst/>
            <a:rect l="l" t="t" r="r" b="b"/>
            <a:pathLst>
              <a:path w="8254" h="248285">
                <a:moveTo>
                  <a:pt x="0" y="247776"/>
                </a:moveTo>
                <a:lnTo>
                  <a:pt x="0" y="0"/>
                </a:lnTo>
                <a:lnTo>
                  <a:pt x="7874" y="0"/>
                </a:lnTo>
                <a:lnTo>
                  <a:pt x="7874" y="435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81" name="object 22681"/>
          <p:cNvSpPr/>
          <p:nvPr/>
        </p:nvSpPr>
        <p:spPr>
          <a:xfrm>
            <a:off x="5876810" y="3550665"/>
            <a:ext cx="13970" cy="168275"/>
          </a:xfrm>
          <a:custGeom>
            <a:avLst/>
            <a:gdLst/>
            <a:ahLst/>
            <a:cxnLst/>
            <a:rect l="l" t="t" r="r" b="b"/>
            <a:pathLst>
              <a:path w="13970" h="168275">
                <a:moveTo>
                  <a:pt x="0" y="168148"/>
                </a:moveTo>
                <a:lnTo>
                  <a:pt x="0" y="0"/>
                </a:lnTo>
                <a:lnTo>
                  <a:pt x="13462" y="0"/>
                </a:lnTo>
                <a:lnTo>
                  <a:pt x="13462" y="571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82" name="object 22682"/>
          <p:cNvSpPr/>
          <p:nvPr/>
        </p:nvSpPr>
        <p:spPr>
          <a:xfrm>
            <a:off x="5837821" y="3427984"/>
            <a:ext cx="45720" cy="164465"/>
          </a:xfrm>
          <a:custGeom>
            <a:avLst/>
            <a:gdLst/>
            <a:ahLst/>
            <a:cxnLst/>
            <a:rect l="l" t="t" r="r" b="b"/>
            <a:pathLst>
              <a:path w="45720" h="164464">
                <a:moveTo>
                  <a:pt x="0" y="164210"/>
                </a:moveTo>
                <a:lnTo>
                  <a:pt x="0" y="0"/>
                </a:lnTo>
                <a:lnTo>
                  <a:pt x="45720" y="0"/>
                </a:lnTo>
                <a:lnTo>
                  <a:pt x="45720" y="1226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83" name="object 22683"/>
          <p:cNvSpPr/>
          <p:nvPr/>
        </p:nvSpPr>
        <p:spPr>
          <a:xfrm>
            <a:off x="5897892" y="4023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84" name="object 22684"/>
          <p:cNvSpPr/>
          <p:nvPr/>
        </p:nvSpPr>
        <p:spPr>
          <a:xfrm>
            <a:off x="5898273" y="41154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85" name="object 22685"/>
          <p:cNvSpPr/>
          <p:nvPr/>
        </p:nvSpPr>
        <p:spPr>
          <a:xfrm>
            <a:off x="5898654" y="40896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86" name="object 22686"/>
          <p:cNvSpPr/>
          <p:nvPr/>
        </p:nvSpPr>
        <p:spPr>
          <a:xfrm>
            <a:off x="5898400" y="3993388"/>
            <a:ext cx="635" cy="122555"/>
          </a:xfrm>
          <a:custGeom>
            <a:avLst/>
            <a:gdLst/>
            <a:ahLst/>
            <a:cxnLst/>
            <a:rect l="l" t="t" r="r" b="b"/>
            <a:pathLst>
              <a:path w="635" h="122554">
                <a:moveTo>
                  <a:pt x="190" y="-4762"/>
                </a:moveTo>
                <a:lnTo>
                  <a:pt x="190" y="12680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87" name="object 22687"/>
          <p:cNvSpPr/>
          <p:nvPr/>
        </p:nvSpPr>
        <p:spPr>
          <a:xfrm>
            <a:off x="5898019" y="3887342"/>
            <a:ext cx="635" cy="136525"/>
          </a:xfrm>
          <a:custGeom>
            <a:avLst/>
            <a:gdLst/>
            <a:ahLst/>
            <a:cxnLst/>
            <a:rect l="l" t="t" r="r" b="b"/>
            <a:pathLst>
              <a:path w="635" h="136525">
                <a:moveTo>
                  <a:pt x="254" y="-4762"/>
                </a:moveTo>
                <a:lnTo>
                  <a:pt x="254" y="14077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88" name="object 22688"/>
          <p:cNvSpPr/>
          <p:nvPr/>
        </p:nvSpPr>
        <p:spPr>
          <a:xfrm>
            <a:off x="5897765" y="38400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89" name="object 22689"/>
          <p:cNvSpPr/>
          <p:nvPr/>
        </p:nvSpPr>
        <p:spPr>
          <a:xfrm>
            <a:off x="5899035" y="4278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90" name="object 22690"/>
          <p:cNvSpPr/>
          <p:nvPr/>
        </p:nvSpPr>
        <p:spPr>
          <a:xfrm>
            <a:off x="5899797" y="4253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91" name="object 22691"/>
          <p:cNvSpPr/>
          <p:nvPr/>
        </p:nvSpPr>
        <p:spPr>
          <a:xfrm>
            <a:off x="5899670" y="42409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92" name="object 22692"/>
          <p:cNvSpPr/>
          <p:nvPr/>
        </p:nvSpPr>
        <p:spPr>
          <a:xfrm>
            <a:off x="5899416" y="41777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93" name="object 22693"/>
          <p:cNvSpPr/>
          <p:nvPr/>
        </p:nvSpPr>
        <p:spPr>
          <a:xfrm>
            <a:off x="5899162" y="4121530"/>
            <a:ext cx="635" cy="157480"/>
          </a:xfrm>
          <a:custGeom>
            <a:avLst/>
            <a:gdLst/>
            <a:ahLst/>
            <a:cxnLst/>
            <a:rect l="l" t="t" r="r" b="b"/>
            <a:pathLst>
              <a:path w="635" h="157479">
                <a:moveTo>
                  <a:pt x="190" y="-4762"/>
                </a:moveTo>
                <a:lnTo>
                  <a:pt x="190" y="16211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94" name="object 22694"/>
          <p:cNvSpPr/>
          <p:nvPr/>
        </p:nvSpPr>
        <p:spPr>
          <a:xfrm>
            <a:off x="5900432" y="41700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95" name="object 22695"/>
          <p:cNvSpPr/>
          <p:nvPr/>
        </p:nvSpPr>
        <p:spPr>
          <a:xfrm>
            <a:off x="5900178" y="4136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96" name="object 22696"/>
          <p:cNvSpPr/>
          <p:nvPr/>
        </p:nvSpPr>
        <p:spPr>
          <a:xfrm>
            <a:off x="5901194" y="4242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97" name="object 22697"/>
          <p:cNvSpPr/>
          <p:nvPr/>
        </p:nvSpPr>
        <p:spPr>
          <a:xfrm>
            <a:off x="5900940" y="42097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98" name="object 22698"/>
          <p:cNvSpPr/>
          <p:nvPr/>
        </p:nvSpPr>
        <p:spPr>
          <a:xfrm>
            <a:off x="5900813" y="41320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699" name="object 22699"/>
          <p:cNvSpPr/>
          <p:nvPr/>
        </p:nvSpPr>
        <p:spPr>
          <a:xfrm>
            <a:off x="5900305" y="4078096"/>
            <a:ext cx="635" cy="58419"/>
          </a:xfrm>
          <a:custGeom>
            <a:avLst/>
            <a:gdLst/>
            <a:ahLst/>
            <a:cxnLst/>
            <a:rect l="l" t="t" r="r" b="b"/>
            <a:pathLst>
              <a:path w="635" h="58420">
                <a:moveTo>
                  <a:pt x="317" y="-4762"/>
                </a:moveTo>
                <a:lnTo>
                  <a:pt x="317" y="6267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00" name="object 22700"/>
          <p:cNvSpPr/>
          <p:nvPr/>
        </p:nvSpPr>
        <p:spPr>
          <a:xfrm>
            <a:off x="5899416" y="4034663"/>
            <a:ext cx="1270" cy="86995"/>
          </a:xfrm>
          <a:custGeom>
            <a:avLst/>
            <a:gdLst/>
            <a:ahLst/>
            <a:cxnLst/>
            <a:rect l="l" t="t" r="r" b="b"/>
            <a:pathLst>
              <a:path w="1270" h="86995">
                <a:moveTo>
                  <a:pt x="0" y="86868"/>
                </a:moveTo>
                <a:lnTo>
                  <a:pt x="0" y="0"/>
                </a:lnTo>
                <a:lnTo>
                  <a:pt x="1270" y="0"/>
                </a:lnTo>
                <a:lnTo>
                  <a:pt x="1270" y="434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01" name="object 22701"/>
          <p:cNvSpPr/>
          <p:nvPr/>
        </p:nvSpPr>
        <p:spPr>
          <a:xfrm>
            <a:off x="5901956" y="42811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02" name="object 22702"/>
          <p:cNvSpPr/>
          <p:nvPr/>
        </p:nvSpPr>
        <p:spPr>
          <a:xfrm>
            <a:off x="5902337" y="42397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03" name="object 22703"/>
          <p:cNvSpPr/>
          <p:nvPr/>
        </p:nvSpPr>
        <p:spPr>
          <a:xfrm>
            <a:off x="5901956" y="4195190"/>
            <a:ext cx="635" cy="86360"/>
          </a:xfrm>
          <a:custGeom>
            <a:avLst/>
            <a:gdLst/>
            <a:ahLst/>
            <a:cxnLst/>
            <a:rect l="l" t="t" r="r" b="b"/>
            <a:pathLst>
              <a:path w="635" h="86360">
                <a:moveTo>
                  <a:pt x="190" y="-4762"/>
                </a:moveTo>
                <a:lnTo>
                  <a:pt x="190" y="9074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04" name="object 22704"/>
          <p:cNvSpPr/>
          <p:nvPr/>
        </p:nvSpPr>
        <p:spPr>
          <a:xfrm>
            <a:off x="5901702" y="41676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05" name="object 22705"/>
          <p:cNvSpPr/>
          <p:nvPr/>
        </p:nvSpPr>
        <p:spPr>
          <a:xfrm>
            <a:off x="5901575" y="4103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06" name="object 22706"/>
          <p:cNvSpPr/>
          <p:nvPr/>
        </p:nvSpPr>
        <p:spPr>
          <a:xfrm>
            <a:off x="5902718" y="4148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07" name="object 22707"/>
          <p:cNvSpPr/>
          <p:nvPr/>
        </p:nvSpPr>
        <p:spPr>
          <a:xfrm>
            <a:off x="5903226" y="42029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08" name="object 22708"/>
          <p:cNvSpPr/>
          <p:nvPr/>
        </p:nvSpPr>
        <p:spPr>
          <a:xfrm>
            <a:off x="5903099" y="41457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09" name="object 22709"/>
          <p:cNvSpPr/>
          <p:nvPr/>
        </p:nvSpPr>
        <p:spPr>
          <a:xfrm>
            <a:off x="5902718" y="4027551"/>
            <a:ext cx="635" cy="121285"/>
          </a:xfrm>
          <a:custGeom>
            <a:avLst/>
            <a:gdLst/>
            <a:ahLst/>
            <a:cxnLst/>
            <a:rect l="l" t="t" r="r" b="b"/>
            <a:pathLst>
              <a:path w="635" h="121285">
                <a:moveTo>
                  <a:pt x="254" y="-4762"/>
                </a:moveTo>
                <a:lnTo>
                  <a:pt x="254" y="12553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10" name="object 22710"/>
          <p:cNvSpPr/>
          <p:nvPr/>
        </p:nvSpPr>
        <p:spPr>
          <a:xfrm>
            <a:off x="5901702" y="3949319"/>
            <a:ext cx="1270" cy="154940"/>
          </a:xfrm>
          <a:custGeom>
            <a:avLst/>
            <a:gdLst/>
            <a:ahLst/>
            <a:cxnLst/>
            <a:rect l="l" t="t" r="r" b="b"/>
            <a:pathLst>
              <a:path w="1270" h="154939">
                <a:moveTo>
                  <a:pt x="635" y="-4762"/>
                </a:moveTo>
                <a:lnTo>
                  <a:pt x="635" y="159321"/>
                </a:lnTo>
              </a:path>
            </a:pathLst>
          </a:custGeom>
          <a:ln w="107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11" name="object 22711"/>
          <p:cNvSpPr/>
          <p:nvPr/>
        </p:nvSpPr>
        <p:spPr>
          <a:xfrm>
            <a:off x="5900051" y="3848608"/>
            <a:ext cx="2540" cy="186055"/>
          </a:xfrm>
          <a:custGeom>
            <a:avLst/>
            <a:gdLst/>
            <a:ahLst/>
            <a:cxnLst/>
            <a:rect l="l" t="t" r="r" b="b"/>
            <a:pathLst>
              <a:path w="2539" h="186054">
                <a:moveTo>
                  <a:pt x="0" y="186054"/>
                </a:moveTo>
                <a:lnTo>
                  <a:pt x="0" y="0"/>
                </a:lnTo>
                <a:lnTo>
                  <a:pt x="2286" y="0"/>
                </a:lnTo>
                <a:lnTo>
                  <a:pt x="2286" y="1007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12" name="object 22712"/>
          <p:cNvSpPr/>
          <p:nvPr/>
        </p:nvSpPr>
        <p:spPr>
          <a:xfrm>
            <a:off x="5903607" y="40255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13" name="object 22713"/>
          <p:cNvSpPr/>
          <p:nvPr/>
        </p:nvSpPr>
        <p:spPr>
          <a:xfrm>
            <a:off x="5903988" y="41807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14" name="object 22714"/>
          <p:cNvSpPr/>
          <p:nvPr/>
        </p:nvSpPr>
        <p:spPr>
          <a:xfrm>
            <a:off x="5905004" y="44451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15" name="object 22715"/>
          <p:cNvSpPr/>
          <p:nvPr/>
        </p:nvSpPr>
        <p:spPr>
          <a:xfrm>
            <a:off x="5904750" y="4366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16" name="object 22716"/>
          <p:cNvSpPr/>
          <p:nvPr/>
        </p:nvSpPr>
        <p:spPr>
          <a:xfrm>
            <a:off x="5904623" y="43441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17" name="object 22717"/>
          <p:cNvSpPr/>
          <p:nvPr/>
        </p:nvSpPr>
        <p:spPr>
          <a:xfrm>
            <a:off x="5905385" y="4369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18" name="object 22718"/>
          <p:cNvSpPr/>
          <p:nvPr/>
        </p:nvSpPr>
        <p:spPr>
          <a:xfrm>
            <a:off x="5905893" y="44072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19" name="object 22719"/>
          <p:cNvSpPr/>
          <p:nvPr/>
        </p:nvSpPr>
        <p:spPr>
          <a:xfrm>
            <a:off x="5905766" y="4329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20" name="object 22720"/>
          <p:cNvSpPr/>
          <p:nvPr/>
        </p:nvSpPr>
        <p:spPr>
          <a:xfrm>
            <a:off x="5905385" y="4319778"/>
            <a:ext cx="635" cy="49530"/>
          </a:xfrm>
          <a:custGeom>
            <a:avLst/>
            <a:gdLst/>
            <a:ahLst/>
            <a:cxnLst/>
            <a:rect l="l" t="t" r="r" b="b"/>
            <a:pathLst>
              <a:path w="635" h="49529">
                <a:moveTo>
                  <a:pt x="253" y="-4762"/>
                </a:moveTo>
                <a:lnTo>
                  <a:pt x="253" y="5403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21" name="object 22721"/>
          <p:cNvSpPr/>
          <p:nvPr/>
        </p:nvSpPr>
        <p:spPr>
          <a:xfrm>
            <a:off x="5904750" y="4245355"/>
            <a:ext cx="1270" cy="99060"/>
          </a:xfrm>
          <a:custGeom>
            <a:avLst/>
            <a:gdLst/>
            <a:ahLst/>
            <a:cxnLst/>
            <a:rect l="l" t="t" r="r" b="b"/>
            <a:pathLst>
              <a:path w="1270" h="99060">
                <a:moveTo>
                  <a:pt x="444" y="-4762"/>
                </a:moveTo>
                <a:lnTo>
                  <a:pt x="444" y="103568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22" name="object 22722"/>
          <p:cNvSpPr/>
          <p:nvPr/>
        </p:nvSpPr>
        <p:spPr>
          <a:xfrm>
            <a:off x="5906528" y="43676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23" name="object 22723"/>
          <p:cNvSpPr/>
          <p:nvPr/>
        </p:nvSpPr>
        <p:spPr>
          <a:xfrm>
            <a:off x="5906909" y="43953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24" name="object 22724"/>
          <p:cNvSpPr/>
          <p:nvPr/>
        </p:nvSpPr>
        <p:spPr>
          <a:xfrm>
            <a:off x="5908179" y="45989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25" name="object 22725"/>
          <p:cNvSpPr/>
          <p:nvPr/>
        </p:nvSpPr>
        <p:spPr>
          <a:xfrm>
            <a:off x="5908052" y="4581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26" name="object 22726"/>
          <p:cNvSpPr/>
          <p:nvPr/>
        </p:nvSpPr>
        <p:spPr>
          <a:xfrm>
            <a:off x="5907798" y="45471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27" name="object 22727"/>
          <p:cNvSpPr/>
          <p:nvPr/>
        </p:nvSpPr>
        <p:spPr>
          <a:xfrm>
            <a:off x="5907671" y="45006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28" name="object 22728"/>
          <p:cNvSpPr/>
          <p:nvPr/>
        </p:nvSpPr>
        <p:spPr>
          <a:xfrm>
            <a:off x="5907417" y="44786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29" name="object 22729"/>
          <p:cNvSpPr/>
          <p:nvPr/>
        </p:nvSpPr>
        <p:spPr>
          <a:xfrm>
            <a:off x="5907290" y="4461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30" name="object 22730"/>
          <p:cNvSpPr/>
          <p:nvPr/>
        </p:nvSpPr>
        <p:spPr>
          <a:xfrm>
            <a:off x="5908560" y="45111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31" name="object 22731"/>
          <p:cNvSpPr/>
          <p:nvPr/>
        </p:nvSpPr>
        <p:spPr>
          <a:xfrm>
            <a:off x="5910719" y="47090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32" name="object 22732"/>
          <p:cNvSpPr/>
          <p:nvPr/>
        </p:nvSpPr>
        <p:spPr>
          <a:xfrm>
            <a:off x="5910465" y="47039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33" name="object 22733"/>
          <p:cNvSpPr/>
          <p:nvPr/>
        </p:nvSpPr>
        <p:spPr>
          <a:xfrm>
            <a:off x="5910338" y="46709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34" name="object 22734"/>
          <p:cNvSpPr/>
          <p:nvPr/>
        </p:nvSpPr>
        <p:spPr>
          <a:xfrm>
            <a:off x="5911100" y="46545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35" name="object 22735"/>
          <p:cNvSpPr/>
          <p:nvPr/>
        </p:nvSpPr>
        <p:spPr>
          <a:xfrm>
            <a:off x="5910465" y="4648961"/>
            <a:ext cx="635" cy="22225"/>
          </a:xfrm>
          <a:custGeom>
            <a:avLst/>
            <a:gdLst/>
            <a:ahLst/>
            <a:cxnLst/>
            <a:rect l="l" t="t" r="r" b="b"/>
            <a:pathLst>
              <a:path w="635" h="22225">
                <a:moveTo>
                  <a:pt x="0" y="21971"/>
                </a:moveTo>
                <a:lnTo>
                  <a:pt x="0" y="0"/>
                </a:lnTo>
                <a:lnTo>
                  <a:pt x="635" y="0"/>
                </a:lnTo>
                <a:lnTo>
                  <a:pt x="635" y="55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36" name="object 22736"/>
          <p:cNvSpPr/>
          <p:nvPr/>
        </p:nvSpPr>
        <p:spPr>
          <a:xfrm>
            <a:off x="5910084" y="4606416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37" name="object 22737"/>
          <p:cNvSpPr/>
          <p:nvPr/>
        </p:nvSpPr>
        <p:spPr>
          <a:xfrm>
            <a:off x="5909957" y="4547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38" name="object 22738"/>
          <p:cNvSpPr/>
          <p:nvPr/>
        </p:nvSpPr>
        <p:spPr>
          <a:xfrm>
            <a:off x="5909703" y="45398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39" name="object 22739"/>
          <p:cNvSpPr/>
          <p:nvPr/>
        </p:nvSpPr>
        <p:spPr>
          <a:xfrm>
            <a:off x="5909576" y="45013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40" name="object 22740"/>
          <p:cNvSpPr/>
          <p:nvPr/>
        </p:nvSpPr>
        <p:spPr>
          <a:xfrm>
            <a:off x="5909322" y="4491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41" name="object 22741"/>
          <p:cNvSpPr/>
          <p:nvPr/>
        </p:nvSpPr>
        <p:spPr>
          <a:xfrm>
            <a:off x="5909195" y="4461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42" name="object 22742"/>
          <p:cNvSpPr/>
          <p:nvPr/>
        </p:nvSpPr>
        <p:spPr>
          <a:xfrm>
            <a:off x="5908941" y="44342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43" name="object 22743"/>
          <p:cNvSpPr/>
          <p:nvPr/>
        </p:nvSpPr>
        <p:spPr>
          <a:xfrm>
            <a:off x="5908687" y="4424045"/>
            <a:ext cx="635" cy="87630"/>
          </a:xfrm>
          <a:custGeom>
            <a:avLst/>
            <a:gdLst/>
            <a:ahLst/>
            <a:cxnLst/>
            <a:rect l="l" t="t" r="r" b="b"/>
            <a:pathLst>
              <a:path w="635" h="87629">
                <a:moveTo>
                  <a:pt x="253" y="-4762"/>
                </a:moveTo>
                <a:lnTo>
                  <a:pt x="253" y="9188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44" name="object 22744"/>
          <p:cNvSpPr/>
          <p:nvPr/>
        </p:nvSpPr>
        <p:spPr>
          <a:xfrm>
            <a:off x="5907417" y="4411979"/>
            <a:ext cx="1905" cy="49530"/>
          </a:xfrm>
          <a:custGeom>
            <a:avLst/>
            <a:gdLst/>
            <a:ahLst/>
            <a:cxnLst/>
            <a:rect l="l" t="t" r="r" b="b"/>
            <a:pathLst>
              <a:path w="1904" h="49529">
                <a:moveTo>
                  <a:pt x="0" y="49529"/>
                </a:moveTo>
                <a:lnTo>
                  <a:pt x="0" y="0"/>
                </a:lnTo>
                <a:lnTo>
                  <a:pt x="1524" y="0"/>
                </a:lnTo>
                <a:lnTo>
                  <a:pt x="1524" y="120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45" name="object 22745"/>
          <p:cNvSpPr/>
          <p:nvPr/>
        </p:nvSpPr>
        <p:spPr>
          <a:xfrm>
            <a:off x="5911608" y="4537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46" name="object 22746"/>
          <p:cNvSpPr/>
          <p:nvPr/>
        </p:nvSpPr>
        <p:spPr>
          <a:xfrm>
            <a:off x="5911481" y="4480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47" name="object 22747"/>
          <p:cNvSpPr/>
          <p:nvPr/>
        </p:nvSpPr>
        <p:spPr>
          <a:xfrm>
            <a:off x="5912243" y="45236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48" name="object 22748"/>
          <p:cNvSpPr/>
          <p:nvPr/>
        </p:nvSpPr>
        <p:spPr>
          <a:xfrm>
            <a:off x="5911989" y="4471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49" name="object 22749"/>
          <p:cNvSpPr/>
          <p:nvPr/>
        </p:nvSpPr>
        <p:spPr>
          <a:xfrm>
            <a:off x="5911608" y="4406900"/>
            <a:ext cx="635" cy="73660"/>
          </a:xfrm>
          <a:custGeom>
            <a:avLst/>
            <a:gdLst/>
            <a:ahLst/>
            <a:cxnLst/>
            <a:rect l="l" t="t" r="r" b="b"/>
            <a:pathLst>
              <a:path w="635" h="73660">
                <a:moveTo>
                  <a:pt x="253" y="-4762"/>
                </a:moveTo>
                <a:lnTo>
                  <a:pt x="253" y="7842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50" name="object 22750"/>
          <p:cNvSpPr/>
          <p:nvPr/>
        </p:nvSpPr>
        <p:spPr>
          <a:xfrm>
            <a:off x="5908179" y="4339463"/>
            <a:ext cx="3810" cy="73025"/>
          </a:xfrm>
          <a:custGeom>
            <a:avLst/>
            <a:gdLst/>
            <a:ahLst/>
            <a:cxnLst/>
            <a:rect l="l" t="t" r="r" b="b"/>
            <a:pathLst>
              <a:path w="3810" h="73025">
                <a:moveTo>
                  <a:pt x="0" y="72516"/>
                </a:moveTo>
                <a:lnTo>
                  <a:pt x="0" y="0"/>
                </a:lnTo>
                <a:lnTo>
                  <a:pt x="3682" y="0"/>
                </a:lnTo>
                <a:lnTo>
                  <a:pt x="3682" y="674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51" name="object 22751"/>
          <p:cNvSpPr/>
          <p:nvPr/>
        </p:nvSpPr>
        <p:spPr>
          <a:xfrm>
            <a:off x="5906909" y="4273677"/>
            <a:ext cx="3175" cy="121920"/>
          </a:xfrm>
          <a:custGeom>
            <a:avLst/>
            <a:gdLst/>
            <a:ahLst/>
            <a:cxnLst/>
            <a:rect l="l" t="t" r="r" b="b"/>
            <a:pathLst>
              <a:path w="3175" h="121920">
                <a:moveTo>
                  <a:pt x="0" y="121665"/>
                </a:moveTo>
                <a:lnTo>
                  <a:pt x="0" y="0"/>
                </a:lnTo>
                <a:lnTo>
                  <a:pt x="3048" y="0"/>
                </a:lnTo>
                <a:lnTo>
                  <a:pt x="3048" y="657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52" name="object 22752"/>
          <p:cNvSpPr/>
          <p:nvPr/>
        </p:nvSpPr>
        <p:spPr>
          <a:xfrm>
            <a:off x="5906528" y="4249546"/>
            <a:ext cx="1905" cy="118110"/>
          </a:xfrm>
          <a:custGeom>
            <a:avLst/>
            <a:gdLst/>
            <a:ahLst/>
            <a:cxnLst/>
            <a:rect l="l" t="t" r="r" b="b"/>
            <a:pathLst>
              <a:path w="1904" h="118110">
                <a:moveTo>
                  <a:pt x="0" y="118110"/>
                </a:moveTo>
                <a:lnTo>
                  <a:pt x="0" y="0"/>
                </a:lnTo>
                <a:lnTo>
                  <a:pt x="1905" y="0"/>
                </a:lnTo>
                <a:lnTo>
                  <a:pt x="1905" y="241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53" name="object 22753"/>
          <p:cNvSpPr/>
          <p:nvPr/>
        </p:nvSpPr>
        <p:spPr>
          <a:xfrm>
            <a:off x="5906274" y="415277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6"/>
                </a:moveTo>
                <a:lnTo>
                  <a:pt x="0" y="0"/>
                </a:lnTo>
                <a:lnTo>
                  <a:pt x="1270" y="0"/>
                </a:lnTo>
                <a:lnTo>
                  <a:pt x="1270" y="967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54" name="object 22754"/>
          <p:cNvSpPr/>
          <p:nvPr/>
        </p:nvSpPr>
        <p:spPr>
          <a:xfrm>
            <a:off x="5905131" y="4129151"/>
            <a:ext cx="1905" cy="116205"/>
          </a:xfrm>
          <a:custGeom>
            <a:avLst/>
            <a:gdLst/>
            <a:ahLst/>
            <a:cxnLst/>
            <a:rect l="l" t="t" r="r" b="b"/>
            <a:pathLst>
              <a:path w="1904" h="116204">
                <a:moveTo>
                  <a:pt x="0" y="116204"/>
                </a:moveTo>
                <a:lnTo>
                  <a:pt x="0" y="0"/>
                </a:lnTo>
                <a:lnTo>
                  <a:pt x="1778" y="0"/>
                </a:lnTo>
                <a:lnTo>
                  <a:pt x="1778" y="236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55" name="object 22755"/>
          <p:cNvSpPr/>
          <p:nvPr/>
        </p:nvSpPr>
        <p:spPr>
          <a:xfrm>
            <a:off x="5904369" y="3988308"/>
            <a:ext cx="1905" cy="140970"/>
          </a:xfrm>
          <a:custGeom>
            <a:avLst/>
            <a:gdLst/>
            <a:ahLst/>
            <a:cxnLst/>
            <a:rect l="l" t="t" r="r" b="b"/>
            <a:pathLst>
              <a:path w="1904" h="140970">
                <a:moveTo>
                  <a:pt x="0" y="100456"/>
                </a:moveTo>
                <a:lnTo>
                  <a:pt x="0" y="0"/>
                </a:lnTo>
                <a:lnTo>
                  <a:pt x="1651" y="0"/>
                </a:lnTo>
                <a:lnTo>
                  <a:pt x="1651" y="14084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56" name="object 22756"/>
          <p:cNvSpPr/>
          <p:nvPr/>
        </p:nvSpPr>
        <p:spPr>
          <a:xfrm>
            <a:off x="5904115" y="3959733"/>
            <a:ext cx="1270" cy="220979"/>
          </a:xfrm>
          <a:custGeom>
            <a:avLst/>
            <a:gdLst/>
            <a:ahLst/>
            <a:cxnLst/>
            <a:rect l="l" t="t" r="r" b="b"/>
            <a:pathLst>
              <a:path w="1270" h="220979">
                <a:moveTo>
                  <a:pt x="571" y="-4762"/>
                </a:moveTo>
                <a:lnTo>
                  <a:pt x="571" y="225742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57" name="object 22757"/>
          <p:cNvSpPr/>
          <p:nvPr/>
        </p:nvSpPr>
        <p:spPr>
          <a:xfrm>
            <a:off x="5903734" y="3919220"/>
            <a:ext cx="1270" cy="106680"/>
          </a:xfrm>
          <a:custGeom>
            <a:avLst/>
            <a:gdLst/>
            <a:ahLst/>
            <a:cxnLst/>
            <a:rect l="l" t="t" r="r" b="b"/>
            <a:pathLst>
              <a:path w="1270" h="106679">
                <a:moveTo>
                  <a:pt x="444" y="-4762"/>
                </a:moveTo>
                <a:lnTo>
                  <a:pt x="444" y="111061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58" name="object 22758"/>
          <p:cNvSpPr/>
          <p:nvPr/>
        </p:nvSpPr>
        <p:spPr>
          <a:xfrm>
            <a:off x="5912624" y="42401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59" name="object 22759"/>
          <p:cNvSpPr/>
          <p:nvPr/>
        </p:nvSpPr>
        <p:spPr>
          <a:xfrm>
            <a:off x="5913005" y="42232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60" name="object 22760"/>
          <p:cNvSpPr/>
          <p:nvPr/>
        </p:nvSpPr>
        <p:spPr>
          <a:xfrm>
            <a:off x="5912624" y="4110482"/>
            <a:ext cx="635" cy="130175"/>
          </a:xfrm>
          <a:custGeom>
            <a:avLst/>
            <a:gdLst/>
            <a:ahLst/>
            <a:cxnLst/>
            <a:rect l="l" t="t" r="r" b="b"/>
            <a:pathLst>
              <a:path w="635" h="130175">
                <a:moveTo>
                  <a:pt x="190" y="-4762"/>
                </a:moveTo>
                <a:lnTo>
                  <a:pt x="190" y="13442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61" name="object 22761"/>
          <p:cNvSpPr/>
          <p:nvPr/>
        </p:nvSpPr>
        <p:spPr>
          <a:xfrm>
            <a:off x="5913513" y="4385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62" name="object 22762"/>
          <p:cNvSpPr/>
          <p:nvPr/>
        </p:nvSpPr>
        <p:spPr>
          <a:xfrm>
            <a:off x="5914275" y="4390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63" name="object 22763"/>
          <p:cNvSpPr/>
          <p:nvPr/>
        </p:nvSpPr>
        <p:spPr>
          <a:xfrm>
            <a:off x="5914148" y="43124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64" name="object 22764"/>
          <p:cNvSpPr/>
          <p:nvPr/>
        </p:nvSpPr>
        <p:spPr>
          <a:xfrm>
            <a:off x="5913894" y="42905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65" name="object 22765"/>
          <p:cNvSpPr/>
          <p:nvPr/>
        </p:nvSpPr>
        <p:spPr>
          <a:xfrm>
            <a:off x="5913640" y="4238497"/>
            <a:ext cx="635" cy="147320"/>
          </a:xfrm>
          <a:custGeom>
            <a:avLst/>
            <a:gdLst/>
            <a:ahLst/>
            <a:cxnLst/>
            <a:rect l="l" t="t" r="r" b="b"/>
            <a:pathLst>
              <a:path w="635" h="147320">
                <a:moveTo>
                  <a:pt x="190" y="-4762"/>
                </a:moveTo>
                <a:lnTo>
                  <a:pt x="190" y="15195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66" name="object 22766"/>
          <p:cNvSpPr/>
          <p:nvPr/>
        </p:nvSpPr>
        <p:spPr>
          <a:xfrm>
            <a:off x="5913386" y="42010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67" name="object 22767"/>
          <p:cNvSpPr/>
          <p:nvPr/>
        </p:nvSpPr>
        <p:spPr>
          <a:xfrm>
            <a:off x="5915037" y="43721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68" name="object 22768"/>
          <p:cNvSpPr/>
          <p:nvPr/>
        </p:nvSpPr>
        <p:spPr>
          <a:xfrm>
            <a:off x="5914910" y="4266057"/>
            <a:ext cx="635" cy="106045"/>
          </a:xfrm>
          <a:custGeom>
            <a:avLst/>
            <a:gdLst/>
            <a:ahLst/>
            <a:cxnLst/>
            <a:rect l="l" t="t" r="r" b="b"/>
            <a:pathLst>
              <a:path w="635" h="106045">
                <a:moveTo>
                  <a:pt x="126" y="-4762"/>
                </a:moveTo>
                <a:lnTo>
                  <a:pt x="126" y="11080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69" name="object 22769"/>
          <p:cNvSpPr/>
          <p:nvPr/>
        </p:nvSpPr>
        <p:spPr>
          <a:xfrm>
            <a:off x="5914656" y="4134739"/>
            <a:ext cx="635" cy="131445"/>
          </a:xfrm>
          <a:custGeom>
            <a:avLst/>
            <a:gdLst/>
            <a:ahLst/>
            <a:cxnLst/>
            <a:rect l="l" t="t" r="r" b="b"/>
            <a:pathLst>
              <a:path w="635" h="131445">
                <a:moveTo>
                  <a:pt x="190" y="-4762"/>
                </a:moveTo>
                <a:lnTo>
                  <a:pt x="190" y="13608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70" name="object 22770"/>
          <p:cNvSpPr/>
          <p:nvPr/>
        </p:nvSpPr>
        <p:spPr>
          <a:xfrm>
            <a:off x="5913640" y="4060952"/>
            <a:ext cx="1270" cy="140335"/>
          </a:xfrm>
          <a:custGeom>
            <a:avLst/>
            <a:gdLst/>
            <a:ahLst/>
            <a:cxnLst/>
            <a:rect l="l" t="t" r="r" b="b"/>
            <a:pathLst>
              <a:path w="1270" h="140335">
                <a:moveTo>
                  <a:pt x="571" y="-4762"/>
                </a:moveTo>
                <a:lnTo>
                  <a:pt x="571" y="144843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71" name="object 22771"/>
          <p:cNvSpPr/>
          <p:nvPr/>
        </p:nvSpPr>
        <p:spPr>
          <a:xfrm>
            <a:off x="5912878" y="400964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838"/>
                </a:moveTo>
                <a:lnTo>
                  <a:pt x="0" y="0"/>
                </a:lnTo>
                <a:lnTo>
                  <a:pt x="1397" y="0"/>
                </a:lnTo>
                <a:lnTo>
                  <a:pt x="1397" y="513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72" name="object 22772"/>
          <p:cNvSpPr/>
          <p:nvPr/>
        </p:nvSpPr>
        <p:spPr>
          <a:xfrm>
            <a:off x="5915418" y="42862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73" name="object 22773"/>
          <p:cNvSpPr/>
          <p:nvPr/>
        </p:nvSpPr>
        <p:spPr>
          <a:xfrm>
            <a:off x="5915799" y="41823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74" name="object 22774"/>
          <p:cNvSpPr/>
          <p:nvPr/>
        </p:nvSpPr>
        <p:spPr>
          <a:xfrm>
            <a:off x="5915545" y="4165219"/>
            <a:ext cx="635" cy="121285"/>
          </a:xfrm>
          <a:custGeom>
            <a:avLst/>
            <a:gdLst/>
            <a:ahLst/>
            <a:cxnLst/>
            <a:rect l="l" t="t" r="r" b="b"/>
            <a:pathLst>
              <a:path w="635" h="121285">
                <a:moveTo>
                  <a:pt x="190" y="-4762"/>
                </a:moveTo>
                <a:lnTo>
                  <a:pt x="190" y="12579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75" name="object 22775"/>
          <p:cNvSpPr/>
          <p:nvPr/>
        </p:nvSpPr>
        <p:spPr>
          <a:xfrm>
            <a:off x="5916180" y="42035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76" name="object 22776"/>
          <p:cNvSpPr/>
          <p:nvPr/>
        </p:nvSpPr>
        <p:spPr>
          <a:xfrm>
            <a:off x="5917577" y="45062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77" name="object 22777"/>
          <p:cNvSpPr/>
          <p:nvPr/>
        </p:nvSpPr>
        <p:spPr>
          <a:xfrm>
            <a:off x="5917323" y="4424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78" name="object 22778"/>
          <p:cNvSpPr/>
          <p:nvPr/>
        </p:nvSpPr>
        <p:spPr>
          <a:xfrm>
            <a:off x="5918466" y="4569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79" name="object 22779"/>
          <p:cNvSpPr/>
          <p:nvPr/>
        </p:nvSpPr>
        <p:spPr>
          <a:xfrm>
            <a:off x="5919228" y="46629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80" name="object 22780"/>
          <p:cNvSpPr/>
          <p:nvPr/>
        </p:nvSpPr>
        <p:spPr>
          <a:xfrm>
            <a:off x="5919101" y="46558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81" name="object 22781"/>
          <p:cNvSpPr/>
          <p:nvPr/>
        </p:nvSpPr>
        <p:spPr>
          <a:xfrm>
            <a:off x="5918847" y="4644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82" name="object 22782"/>
          <p:cNvSpPr/>
          <p:nvPr/>
        </p:nvSpPr>
        <p:spPr>
          <a:xfrm>
            <a:off x="5919609" y="45845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83" name="object 22783"/>
          <p:cNvSpPr/>
          <p:nvPr/>
        </p:nvSpPr>
        <p:spPr>
          <a:xfrm>
            <a:off x="5919101" y="4553077"/>
            <a:ext cx="635" cy="92075"/>
          </a:xfrm>
          <a:custGeom>
            <a:avLst/>
            <a:gdLst/>
            <a:ahLst/>
            <a:cxnLst/>
            <a:rect l="l" t="t" r="r" b="b"/>
            <a:pathLst>
              <a:path w="635" h="92075">
                <a:moveTo>
                  <a:pt x="317" y="-4762"/>
                </a:moveTo>
                <a:lnTo>
                  <a:pt x="317" y="9645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84" name="object 22784"/>
          <p:cNvSpPr/>
          <p:nvPr/>
        </p:nvSpPr>
        <p:spPr>
          <a:xfrm>
            <a:off x="5918593" y="4520184"/>
            <a:ext cx="1270" cy="50165"/>
          </a:xfrm>
          <a:custGeom>
            <a:avLst/>
            <a:gdLst/>
            <a:ahLst/>
            <a:cxnLst/>
            <a:rect l="l" t="t" r="r" b="b"/>
            <a:pathLst>
              <a:path w="1270" h="50164">
                <a:moveTo>
                  <a:pt x="0" y="49657"/>
                </a:moveTo>
                <a:lnTo>
                  <a:pt x="0" y="0"/>
                </a:lnTo>
                <a:lnTo>
                  <a:pt x="762" y="0"/>
                </a:lnTo>
                <a:lnTo>
                  <a:pt x="762" y="328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85" name="object 22785"/>
          <p:cNvSpPr/>
          <p:nvPr/>
        </p:nvSpPr>
        <p:spPr>
          <a:xfrm>
            <a:off x="5918339" y="45049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86" name="object 22786"/>
          <p:cNvSpPr/>
          <p:nvPr/>
        </p:nvSpPr>
        <p:spPr>
          <a:xfrm>
            <a:off x="5918085" y="44362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87" name="object 22787"/>
          <p:cNvSpPr/>
          <p:nvPr/>
        </p:nvSpPr>
        <p:spPr>
          <a:xfrm>
            <a:off x="5917958" y="44164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88" name="object 22788"/>
          <p:cNvSpPr/>
          <p:nvPr/>
        </p:nvSpPr>
        <p:spPr>
          <a:xfrm>
            <a:off x="5917450" y="4401820"/>
            <a:ext cx="635" cy="22860"/>
          </a:xfrm>
          <a:custGeom>
            <a:avLst/>
            <a:gdLst/>
            <a:ahLst/>
            <a:cxnLst/>
            <a:rect l="l" t="t" r="r" b="b"/>
            <a:pathLst>
              <a:path w="635" h="22860">
                <a:moveTo>
                  <a:pt x="0" y="22351"/>
                </a:moveTo>
                <a:lnTo>
                  <a:pt x="0" y="0"/>
                </a:lnTo>
                <a:lnTo>
                  <a:pt x="635" y="0"/>
                </a:lnTo>
                <a:lnTo>
                  <a:pt x="635" y="146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89" name="object 22789"/>
          <p:cNvSpPr/>
          <p:nvPr/>
        </p:nvSpPr>
        <p:spPr>
          <a:xfrm>
            <a:off x="5917196" y="43200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90" name="object 22790"/>
          <p:cNvSpPr/>
          <p:nvPr/>
        </p:nvSpPr>
        <p:spPr>
          <a:xfrm>
            <a:off x="5916942" y="4311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91" name="object 22791"/>
          <p:cNvSpPr/>
          <p:nvPr/>
        </p:nvSpPr>
        <p:spPr>
          <a:xfrm>
            <a:off x="5916815" y="42378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92" name="object 22792"/>
          <p:cNvSpPr/>
          <p:nvPr/>
        </p:nvSpPr>
        <p:spPr>
          <a:xfrm>
            <a:off x="5916561" y="4190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93" name="object 22793"/>
          <p:cNvSpPr/>
          <p:nvPr/>
        </p:nvSpPr>
        <p:spPr>
          <a:xfrm>
            <a:off x="5916307" y="41033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496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94" name="object 22794"/>
          <p:cNvSpPr/>
          <p:nvPr/>
        </p:nvSpPr>
        <p:spPr>
          <a:xfrm>
            <a:off x="5920752" y="45147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95" name="object 22795"/>
          <p:cNvSpPr/>
          <p:nvPr/>
        </p:nvSpPr>
        <p:spPr>
          <a:xfrm>
            <a:off x="5921133" y="44585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96" name="object 22796"/>
          <p:cNvSpPr/>
          <p:nvPr/>
        </p:nvSpPr>
        <p:spPr>
          <a:xfrm>
            <a:off x="5920879" y="4418584"/>
            <a:ext cx="635" cy="96520"/>
          </a:xfrm>
          <a:custGeom>
            <a:avLst/>
            <a:gdLst/>
            <a:ahLst/>
            <a:cxnLst/>
            <a:rect l="l" t="t" r="r" b="b"/>
            <a:pathLst>
              <a:path w="635" h="96520">
                <a:moveTo>
                  <a:pt x="190" y="-4762"/>
                </a:moveTo>
                <a:lnTo>
                  <a:pt x="190" y="10090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97" name="object 22797"/>
          <p:cNvSpPr/>
          <p:nvPr/>
        </p:nvSpPr>
        <p:spPr>
          <a:xfrm>
            <a:off x="5920625" y="43445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98" name="object 22798"/>
          <p:cNvSpPr/>
          <p:nvPr/>
        </p:nvSpPr>
        <p:spPr>
          <a:xfrm>
            <a:off x="5920371" y="42989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799" name="object 22799"/>
          <p:cNvSpPr/>
          <p:nvPr/>
        </p:nvSpPr>
        <p:spPr>
          <a:xfrm>
            <a:off x="5921768" y="44711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00" name="object 22800"/>
          <p:cNvSpPr/>
          <p:nvPr/>
        </p:nvSpPr>
        <p:spPr>
          <a:xfrm>
            <a:off x="5921514" y="44152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01" name="object 22801"/>
          <p:cNvSpPr/>
          <p:nvPr/>
        </p:nvSpPr>
        <p:spPr>
          <a:xfrm>
            <a:off x="5922149" y="4409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02" name="object 22802"/>
          <p:cNvSpPr/>
          <p:nvPr/>
        </p:nvSpPr>
        <p:spPr>
          <a:xfrm>
            <a:off x="5921641" y="4333875"/>
            <a:ext cx="635" cy="81915"/>
          </a:xfrm>
          <a:custGeom>
            <a:avLst/>
            <a:gdLst/>
            <a:ahLst/>
            <a:cxnLst/>
            <a:rect l="l" t="t" r="r" b="b"/>
            <a:pathLst>
              <a:path w="635" h="81914">
                <a:moveTo>
                  <a:pt x="254" y="-4762"/>
                </a:moveTo>
                <a:lnTo>
                  <a:pt x="254" y="8616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03" name="object 22803"/>
          <p:cNvSpPr/>
          <p:nvPr/>
        </p:nvSpPr>
        <p:spPr>
          <a:xfrm>
            <a:off x="5922530" y="44179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04" name="object 22804"/>
          <p:cNvSpPr/>
          <p:nvPr/>
        </p:nvSpPr>
        <p:spPr>
          <a:xfrm>
            <a:off x="5924181" y="46799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05" name="object 22805"/>
          <p:cNvSpPr/>
          <p:nvPr/>
        </p:nvSpPr>
        <p:spPr>
          <a:xfrm>
            <a:off x="5924943" y="47746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06" name="object 22806"/>
          <p:cNvSpPr/>
          <p:nvPr/>
        </p:nvSpPr>
        <p:spPr>
          <a:xfrm>
            <a:off x="5926086" y="49044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07" name="object 22807"/>
          <p:cNvSpPr/>
          <p:nvPr/>
        </p:nvSpPr>
        <p:spPr>
          <a:xfrm>
            <a:off x="5925959" y="48367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08" name="object 22808"/>
          <p:cNvSpPr/>
          <p:nvPr/>
        </p:nvSpPr>
        <p:spPr>
          <a:xfrm>
            <a:off x="5930150" y="5038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09" name="object 22809"/>
          <p:cNvSpPr/>
          <p:nvPr/>
        </p:nvSpPr>
        <p:spPr>
          <a:xfrm>
            <a:off x="5929896" y="5023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10" name="object 22810"/>
          <p:cNvSpPr/>
          <p:nvPr/>
        </p:nvSpPr>
        <p:spPr>
          <a:xfrm>
            <a:off x="5930912" y="50415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11" name="object 22811"/>
          <p:cNvSpPr/>
          <p:nvPr/>
        </p:nvSpPr>
        <p:spPr>
          <a:xfrm>
            <a:off x="5930658" y="50252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12" name="object 22812"/>
          <p:cNvSpPr/>
          <p:nvPr/>
        </p:nvSpPr>
        <p:spPr>
          <a:xfrm>
            <a:off x="5930531" y="50198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13" name="object 22813"/>
          <p:cNvSpPr/>
          <p:nvPr/>
        </p:nvSpPr>
        <p:spPr>
          <a:xfrm>
            <a:off x="5930023" y="5018659"/>
            <a:ext cx="635" cy="5080"/>
          </a:xfrm>
          <a:custGeom>
            <a:avLst/>
            <a:gdLst/>
            <a:ahLst/>
            <a:cxnLst/>
            <a:rect l="l" t="t" r="r" b="b"/>
            <a:pathLst>
              <a:path w="635" h="5079">
                <a:moveTo>
                  <a:pt x="0" y="4699"/>
                </a:moveTo>
                <a:lnTo>
                  <a:pt x="0" y="0"/>
                </a:lnTo>
                <a:lnTo>
                  <a:pt x="635" y="0"/>
                </a:lnTo>
                <a:lnTo>
                  <a:pt x="635" y="11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14" name="object 22814"/>
          <p:cNvSpPr/>
          <p:nvPr/>
        </p:nvSpPr>
        <p:spPr>
          <a:xfrm>
            <a:off x="5929769" y="50177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15" name="object 22815"/>
          <p:cNvSpPr/>
          <p:nvPr/>
        </p:nvSpPr>
        <p:spPr>
          <a:xfrm>
            <a:off x="5929515" y="50163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16" name="object 22816"/>
          <p:cNvSpPr/>
          <p:nvPr/>
        </p:nvSpPr>
        <p:spPr>
          <a:xfrm>
            <a:off x="5929388" y="50152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17" name="object 22817"/>
          <p:cNvSpPr/>
          <p:nvPr/>
        </p:nvSpPr>
        <p:spPr>
          <a:xfrm>
            <a:off x="5929134" y="50143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18" name="object 22818"/>
          <p:cNvSpPr/>
          <p:nvPr/>
        </p:nvSpPr>
        <p:spPr>
          <a:xfrm>
            <a:off x="5929007" y="50135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19" name="object 22819"/>
          <p:cNvSpPr/>
          <p:nvPr/>
        </p:nvSpPr>
        <p:spPr>
          <a:xfrm>
            <a:off x="5928753" y="50125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20" name="object 22820"/>
          <p:cNvSpPr/>
          <p:nvPr/>
        </p:nvSpPr>
        <p:spPr>
          <a:xfrm>
            <a:off x="5928626" y="50118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21" name="object 22821"/>
          <p:cNvSpPr/>
          <p:nvPr/>
        </p:nvSpPr>
        <p:spPr>
          <a:xfrm>
            <a:off x="5928372" y="50074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22" name="object 22822"/>
          <p:cNvSpPr/>
          <p:nvPr/>
        </p:nvSpPr>
        <p:spPr>
          <a:xfrm>
            <a:off x="5928245" y="50071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23" name="object 22823"/>
          <p:cNvSpPr/>
          <p:nvPr/>
        </p:nvSpPr>
        <p:spPr>
          <a:xfrm>
            <a:off x="5927991" y="49991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24" name="object 22824"/>
          <p:cNvSpPr/>
          <p:nvPr/>
        </p:nvSpPr>
        <p:spPr>
          <a:xfrm>
            <a:off x="5927864" y="49987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25" name="object 22825"/>
          <p:cNvSpPr/>
          <p:nvPr/>
        </p:nvSpPr>
        <p:spPr>
          <a:xfrm>
            <a:off x="5927610" y="4987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26" name="object 22826"/>
          <p:cNvSpPr/>
          <p:nvPr/>
        </p:nvSpPr>
        <p:spPr>
          <a:xfrm>
            <a:off x="5927483" y="49361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27" name="object 22827"/>
          <p:cNvSpPr/>
          <p:nvPr/>
        </p:nvSpPr>
        <p:spPr>
          <a:xfrm>
            <a:off x="5927229" y="49070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28" name="object 22828"/>
          <p:cNvSpPr/>
          <p:nvPr/>
        </p:nvSpPr>
        <p:spPr>
          <a:xfrm>
            <a:off x="5927102" y="48816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29" name="object 22829"/>
          <p:cNvSpPr/>
          <p:nvPr/>
        </p:nvSpPr>
        <p:spPr>
          <a:xfrm>
            <a:off x="5926848" y="48621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30" name="object 22830"/>
          <p:cNvSpPr/>
          <p:nvPr/>
        </p:nvSpPr>
        <p:spPr>
          <a:xfrm>
            <a:off x="5926721" y="48516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31" name="object 22831"/>
          <p:cNvSpPr/>
          <p:nvPr/>
        </p:nvSpPr>
        <p:spPr>
          <a:xfrm>
            <a:off x="5926467" y="4811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32" name="object 22832"/>
          <p:cNvSpPr/>
          <p:nvPr/>
        </p:nvSpPr>
        <p:spPr>
          <a:xfrm>
            <a:off x="5926086" y="4798314"/>
            <a:ext cx="635" cy="38735"/>
          </a:xfrm>
          <a:custGeom>
            <a:avLst/>
            <a:gdLst/>
            <a:ahLst/>
            <a:cxnLst/>
            <a:rect l="l" t="t" r="r" b="b"/>
            <a:pathLst>
              <a:path w="635" h="38735">
                <a:moveTo>
                  <a:pt x="0" y="38480"/>
                </a:moveTo>
                <a:lnTo>
                  <a:pt x="0" y="0"/>
                </a:lnTo>
                <a:lnTo>
                  <a:pt x="635" y="0"/>
                </a:lnTo>
                <a:lnTo>
                  <a:pt x="635" y="135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33" name="object 22833"/>
          <p:cNvSpPr/>
          <p:nvPr/>
        </p:nvSpPr>
        <p:spPr>
          <a:xfrm>
            <a:off x="5925705" y="47669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34" name="object 22834"/>
          <p:cNvSpPr/>
          <p:nvPr/>
        </p:nvSpPr>
        <p:spPr>
          <a:xfrm>
            <a:off x="5925578" y="47578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35" name="object 22835"/>
          <p:cNvSpPr/>
          <p:nvPr/>
        </p:nvSpPr>
        <p:spPr>
          <a:xfrm>
            <a:off x="5925324" y="4745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36" name="object 22836"/>
          <p:cNvSpPr/>
          <p:nvPr/>
        </p:nvSpPr>
        <p:spPr>
          <a:xfrm>
            <a:off x="5925070" y="4735195"/>
            <a:ext cx="635" cy="40005"/>
          </a:xfrm>
          <a:custGeom>
            <a:avLst/>
            <a:gdLst/>
            <a:ahLst/>
            <a:cxnLst/>
            <a:rect l="l" t="t" r="r" b="b"/>
            <a:pathLst>
              <a:path w="635" h="40004">
                <a:moveTo>
                  <a:pt x="0" y="39497"/>
                </a:moveTo>
                <a:lnTo>
                  <a:pt x="0" y="0"/>
                </a:lnTo>
                <a:lnTo>
                  <a:pt x="508" y="0"/>
                </a:lnTo>
                <a:lnTo>
                  <a:pt x="508" y="107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37" name="object 22837"/>
          <p:cNvSpPr/>
          <p:nvPr/>
        </p:nvSpPr>
        <p:spPr>
          <a:xfrm>
            <a:off x="5924816" y="46879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38" name="object 22838"/>
          <p:cNvSpPr/>
          <p:nvPr/>
        </p:nvSpPr>
        <p:spPr>
          <a:xfrm>
            <a:off x="5924562" y="45939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39" name="object 22839"/>
          <p:cNvSpPr/>
          <p:nvPr/>
        </p:nvSpPr>
        <p:spPr>
          <a:xfrm>
            <a:off x="5924308" y="4580382"/>
            <a:ext cx="635" cy="99695"/>
          </a:xfrm>
          <a:custGeom>
            <a:avLst/>
            <a:gdLst/>
            <a:ahLst/>
            <a:cxnLst/>
            <a:rect l="l" t="t" r="r" b="b"/>
            <a:pathLst>
              <a:path w="635" h="99695">
                <a:moveTo>
                  <a:pt x="253" y="-4762"/>
                </a:moveTo>
                <a:lnTo>
                  <a:pt x="253" y="10433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40" name="object 22840"/>
          <p:cNvSpPr/>
          <p:nvPr/>
        </p:nvSpPr>
        <p:spPr>
          <a:xfrm>
            <a:off x="5924054" y="45502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41" name="object 22841"/>
          <p:cNvSpPr/>
          <p:nvPr/>
        </p:nvSpPr>
        <p:spPr>
          <a:xfrm>
            <a:off x="5923800" y="45382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42" name="object 22842"/>
          <p:cNvSpPr/>
          <p:nvPr/>
        </p:nvSpPr>
        <p:spPr>
          <a:xfrm>
            <a:off x="5923673" y="45190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43" name="object 22843"/>
          <p:cNvSpPr/>
          <p:nvPr/>
        </p:nvSpPr>
        <p:spPr>
          <a:xfrm>
            <a:off x="5923419" y="44560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44" name="object 22844"/>
          <p:cNvSpPr/>
          <p:nvPr/>
        </p:nvSpPr>
        <p:spPr>
          <a:xfrm>
            <a:off x="5923292" y="4418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45" name="object 22845"/>
          <p:cNvSpPr/>
          <p:nvPr/>
        </p:nvSpPr>
        <p:spPr>
          <a:xfrm>
            <a:off x="5923038" y="4384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46" name="object 22846"/>
          <p:cNvSpPr/>
          <p:nvPr/>
        </p:nvSpPr>
        <p:spPr>
          <a:xfrm>
            <a:off x="5922911" y="43588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47" name="object 22847"/>
          <p:cNvSpPr/>
          <p:nvPr/>
        </p:nvSpPr>
        <p:spPr>
          <a:xfrm>
            <a:off x="5922530" y="4293489"/>
            <a:ext cx="635" cy="124460"/>
          </a:xfrm>
          <a:custGeom>
            <a:avLst/>
            <a:gdLst/>
            <a:ahLst/>
            <a:cxnLst/>
            <a:rect l="l" t="t" r="r" b="b"/>
            <a:pathLst>
              <a:path w="635" h="124460">
                <a:moveTo>
                  <a:pt x="253" y="-4762"/>
                </a:moveTo>
                <a:lnTo>
                  <a:pt x="253" y="12922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48" name="object 22848"/>
          <p:cNvSpPr/>
          <p:nvPr/>
        </p:nvSpPr>
        <p:spPr>
          <a:xfrm>
            <a:off x="5921895" y="4267834"/>
            <a:ext cx="1270" cy="66040"/>
          </a:xfrm>
          <a:custGeom>
            <a:avLst/>
            <a:gdLst/>
            <a:ahLst/>
            <a:cxnLst/>
            <a:rect l="l" t="t" r="r" b="b"/>
            <a:pathLst>
              <a:path w="1270" h="66039">
                <a:moveTo>
                  <a:pt x="0" y="66039"/>
                </a:moveTo>
                <a:lnTo>
                  <a:pt x="0" y="0"/>
                </a:lnTo>
                <a:lnTo>
                  <a:pt x="889" y="0"/>
                </a:lnTo>
                <a:lnTo>
                  <a:pt x="889" y="256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49" name="object 22849"/>
          <p:cNvSpPr/>
          <p:nvPr/>
        </p:nvSpPr>
        <p:spPr>
          <a:xfrm>
            <a:off x="5920625" y="4206240"/>
            <a:ext cx="1905" cy="92710"/>
          </a:xfrm>
          <a:custGeom>
            <a:avLst/>
            <a:gdLst/>
            <a:ahLst/>
            <a:cxnLst/>
            <a:rect l="l" t="t" r="r" b="b"/>
            <a:pathLst>
              <a:path w="1904" h="92710">
                <a:moveTo>
                  <a:pt x="0" y="92710"/>
                </a:moveTo>
                <a:lnTo>
                  <a:pt x="0" y="0"/>
                </a:lnTo>
                <a:lnTo>
                  <a:pt x="1778" y="0"/>
                </a:lnTo>
                <a:lnTo>
                  <a:pt x="1778" y="615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50" name="object 22850"/>
          <p:cNvSpPr/>
          <p:nvPr/>
        </p:nvSpPr>
        <p:spPr>
          <a:xfrm>
            <a:off x="5920244" y="414096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6"/>
                </a:moveTo>
                <a:lnTo>
                  <a:pt x="0" y="0"/>
                </a:lnTo>
                <a:lnTo>
                  <a:pt x="1270" y="0"/>
                </a:lnTo>
                <a:lnTo>
                  <a:pt x="1270" y="652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51" name="object 22851"/>
          <p:cNvSpPr/>
          <p:nvPr/>
        </p:nvSpPr>
        <p:spPr>
          <a:xfrm>
            <a:off x="5919990" y="410019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52" name="object 22852"/>
          <p:cNvSpPr/>
          <p:nvPr/>
        </p:nvSpPr>
        <p:spPr>
          <a:xfrm>
            <a:off x="5916561" y="4079494"/>
            <a:ext cx="3810" cy="24130"/>
          </a:xfrm>
          <a:custGeom>
            <a:avLst/>
            <a:gdLst/>
            <a:ahLst/>
            <a:cxnLst/>
            <a:rect l="l" t="t" r="r" b="b"/>
            <a:pathLst>
              <a:path w="3810" h="24129">
                <a:moveTo>
                  <a:pt x="0" y="23875"/>
                </a:moveTo>
                <a:lnTo>
                  <a:pt x="0" y="0"/>
                </a:lnTo>
                <a:lnTo>
                  <a:pt x="3810" y="0"/>
                </a:lnTo>
                <a:lnTo>
                  <a:pt x="3810" y="207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53" name="object 22853"/>
          <p:cNvSpPr/>
          <p:nvPr/>
        </p:nvSpPr>
        <p:spPr>
          <a:xfrm>
            <a:off x="5931420" y="4168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54" name="object 22854"/>
          <p:cNvSpPr/>
          <p:nvPr/>
        </p:nvSpPr>
        <p:spPr>
          <a:xfrm>
            <a:off x="5932055" y="42943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55" name="object 22855"/>
          <p:cNvSpPr/>
          <p:nvPr/>
        </p:nvSpPr>
        <p:spPr>
          <a:xfrm>
            <a:off x="5931801" y="42194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56" name="object 22856"/>
          <p:cNvSpPr/>
          <p:nvPr/>
        </p:nvSpPr>
        <p:spPr>
          <a:xfrm>
            <a:off x="5932817" y="44354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57" name="object 22857"/>
          <p:cNvSpPr/>
          <p:nvPr/>
        </p:nvSpPr>
        <p:spPr>
          <a:xfrm>
            <a:off x="5932563" y="4317491"/>
            <a:ext cx="635" cy="118110"/>
          </a:xfrm>
          <a:custGeom>
            <a:avLst/>
            <a:gdLst/>
            <a:ahLst/>
            <a:cxnLst/>
            <a:rect l="l" t="t" r="r" b="b"/>
            <a:pathLst>
              <a:path w="635" h="118110">
                <a:moveTo>
                  <a:pt x="190" y="-4762"/>
                </a:moveTo>
                <a:lnTo>
                  <a:pt x="190" y="12274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58" name="object 22858"/>
          <p:cNvSpPr/>
          <p:nvPr/>
        </p:nvSpPr>
        <p:spPr>
          <a:xfrm>
            <a:off x="5933325" y="43919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59" name="object 22859"/>
          <p:cNvSpPr/>
          <p:nvPr/>
        </p:nvSpPr>
        <p:spPr>
          <a:xfrm>
            <a:off x="5933198" y="43051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60" name="object 22860"/>
          <p:cNvSpPr/>
          <p:nvPr/>
        </p:nvSpPr>
        <p:spPr>
          <a:xfrm>
            <a:off x="5932690" y="4242053"/>
            <a:ext cx="635" cy="75565"/>
          </a:xfrm>
          <a:custGeom>
            <a:avLst/>
            <a:gdLst/>
            <a:ahLst/>
            <a:cxnLst/>
            <a:rect l="l" t="t" r="r" b="b"/>
            <a:pathLst>
              <a:path w="635" h="75564">
                <a:moveTo>
                  <a:pt x="317" y="-4762"/>
                </a:moveTo>
                <a:lnTo>
                  <a:pt x="317" y="8020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61" name="object 22861"/>
          <p:cNvSpPr/>
          <p:nvPr/>
        </p:nvSpPr>
        <p:spPr>
          <a:xfrm>
            <a:off x="5932436" y="41584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62" name="object 22862"/>
          <p:cNvSpPr/>
          <p:nvPr/>
        </p:nvSpPr>
        <p:spPr>
          <a:xfrm>
            <a:off x="5931928" y="4122673"/>
            <a:ext cx="1270" cy="97155"/>
          </a:xfrm>
          <a:custGeom>
            <a:avLst/>
            <a:gdLst/>
            <a:ahLst/>
            <a:cxnLst/>
            <a:rect l="l" t="t" r="r" b="b"/>
            <a:pathLst>
              <a:path w="1270" h="97154">
                <a:moveTo>
                  <a:pt x="380" y="-4762"/>
                </a:moveTo>
                <a:lnTo>
                  <a:pt x="380" y="10153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63" name="object 22863"/>
          <p:cNvSpPr/>
          <p:nvPr/>
        </p:nvSpPr>
        <p:spPr>
          <a:xfrm>
            <a:off x="5931547" y="4081398"/>
            <a:ext cx="1270" cy="86995"/>
          </a:xfrm>
          <a:custGeom>
            <a:avLst/>
            <a:gdLst/>
            <a:ahLst/>
            <a:cxnLst/>
            <a:rect l="l" t="t" r="r" b="b"/>
            <a:pathLst>
              <a:path w="1270" h="86995">
                <a:moveTo>
                  <a:pt x="381" y="-4762"/>
                </a:moveTo>
                <a:lnTo>
                  <a:pt x="381" y="91503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64" name="object 22864"/>
          <p:cNvSpPr/>
          <p:nvPr/>
        </p:nvSpPr>
        <p:spPr>
          <a:xfrm>
            <a:off x="5931293" y="40020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65" name="object 22865"/>
          <p:cNvSpPr/>
          <p:nvPr/>
        </p:nvSpPr>
        <p:spPr>
          <a:xfrm>
            <a:off x="5918466" y="3958335"/>
            <a:ext cx="13335" cy="121285"/>
          </a:xfrm>
          <a:custGeom>
            <a:avLst/>
            <a:gdLst/>
            <a:ahLst/>
            <a:cxnLst/>
            <a:rect l="l" t="t" r="r" b="b"/>
            <a:pathLst>
              <a:path w="13335" h="121285">
                <a:moveTo>
                  <a:pt x="0" y="121157"/>
                </a:moveTo>
                <a:lnTo>
                  <a:pt x="0" y="0"/>
                </a:lnTo>
                <a:lnTo>
                  <a:pt x="13081" y="0"/>
                </a:lnTo>
                <a:lnTo>
                  <a:pt x="13081" y="436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66" name="object 22866"/>
          <p:cNvSpPr/>
          <p:nvPr/>
        </p:nvSpPr>
        <p:spPr>
          <a:xfrm>
            <a:off x="5915672" y="3860672"/>
            <a:ext cx="9525" cy="304800"/>
          </a:xfrm>
          <a:custGeom>
            <a:avLst/>
            <a:gdLst/>
            <a:ahLst/>
            <a:cxnLst/>
            <a:rect l="l" t="t" r="r" b="b"/>
            <a:pathLst>
              <a:path w="9525" h="304800">
                <a:moveTo>
                  <a:pt x="0" y="304546"/>
                </a:moveTo>
                <a:lnTo>
                  <a:pt x="0" y="0"/>
                </a:lnTo>
                <a:lnTo>
                  <a:pt x="9398" y="0"/>
                </a:lnTo>
                <a:lnTo>
                  <a:pt x="9398" y="976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67" name="object 22867"/>
          <p:cNvSpPr/>
          <p:nvPr/>
        </p:nvSpPr>
        <p:spPr>
          <a:xfrm>
            <a:off x="5913513" y="3810889"/>
            <a:ext cx="6985" cy="198755"/>
          </a:xfrm>
          <a:custGeom>
            <a:avLst/>
            <a:gdLst/>
            <a:ahLst/>
            <a:cxnLst/>
            <a:rect l="l" t="t" r="r" b="b"/>
            <a:pathLst>
              <a:path w="6985" h="198754">
                <a:moveTo>
                  <a:pt x="0" y="198754"/>
                </a:moveTo>
                <a:lnTo>
                  <a:pt x="0" y="0"/>
                </a:lnTo>
                <a:lnTo>
                  <a:pt x="6858" y="0"/>
                </a:lnTo>
                <a:lnTo>
                  <a:pt x="6858" y="497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68" name="object 22868"/>
          <p:cNvSpPr/>
          <p:nvPr/>
        </p:nvSpPr>
        <p:spPr>
          <a:xfrm>
            <a:off x="5904242" y="3791711"/>
            <a:ext cx="12700" cy="127635"/>
          </a:xfrm>
          <a:custGeom>
            <a:avLst/>
            <a:gdLst/>
            <a:ahLst/>
            <a:cxnLst/>
            <a:rect l="l" t="t" r="r" b="b"/>
            <a:pathLst>
              <a:path w="12700" h="127635">
                <a:moveTo>
                  <a:pt x="0" y="127507"/>
                </a:moveTo>
                <a:lnTo>
                  <a:pt x="0" y="0"/>
                </a:lnTo>
                <a:lnTo>
                  <a:pt x="12700" y="0"/>
                </a:lnTo>
                <a:lnTo>
                  <a:pt x="12700" y="191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69" name="object 22869"/>
          <p:cNvSpPr/>
          <p:nvPr/>
        </p:nvSpPr>
        <p:spPr>
          <a:xfrm>
            <a:off x="5934341" y="42476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70" name="object 22870"/>
          <p:cNvSpPr/>
          <p:nvPr/>
        </p:nvSpPr>
        <p:spPr>
          <a:xfrm>
            <a:off x="5934087" y="4150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71" name="object 22871"/>
          <p:cNvSpPr/>
          <p:nvPr/>
        </p:nvSpPr>
        <p:spPr>
          <a:xfrm>
            <a:off x="5934849" y="42806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72" name="object 22872"/>
          <p:cNvSpPr/>
          <p:nvPr/>
        </p:nvSpPr>
        <p:spPr>
          <a:xfrm>
            <a:off x="5934722" y="4144517"/>
            <a:ext cx="635" cy="136525"/>
          </a:xfrm>
          <a:custGeom>
            <a:avLst/>
            <a:gdLst/>
            <a:ahLst/>
            <a:cxnLst/>
            <a:rect l="l" t="t" r="r" b="b"/>
            <a:pathLst>
              <a:path w="635" h="136525">
                <a:moveTo>
                  <a:pt x="126" y="-4762"/>
                </a:moveTo>
                <a:lnTo>
                  <a:pt x="126" y="14090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73" name="object 22873"/>
          <p:cNvSpPr/>
          <p:nvPr/>
        </p:nvSpPr>
        <p:spPr>
          <a:xfrm>
            <a:off x="5934214" y="4044188"/>
            <a:ext cx="635" cy="106680"/>
          </a:xfrm>
          <a:custGeom>
            <a:avLst/>
            <a:gdLst/>
            <a:ahLst/>
            <a:cxnLst/>
            <a:rect l="l" t="t" r="r" b="b"/>
            <a:pathLst>
              <a:path w="635" h="106679">
                <a:moveTo>
                  <a:pt x="317" y="-4762"/>
                </a:moveTo>
                <a:lnTo>
                  <a:pt x="317" y="11093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74" name="object 22874"/>
          <p:cNvSpPr/>
          <p:nvPr/>
        </p:nvSpPr>
        <p:spPr>
          <a:xfrm>
            <a:off x="5933960" y="39825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75" name="object 22875"/>
          <p:cNvSpPr/>
          <p:nvPr/>
        </p:nvSpPr>
        <p:spPr>
          <a:xfrm>
            <a:off x="5935484" y="41448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76" name="object 22876"/>
          <p:cNvSpPr/>
          <p:nvPr/>
        </p:nvSpPr>
        <p:spPr>
          <a:xfrm>
            <a:off x="5935230" y="40845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77" name="object 22877"/>
          <p:cNvSpPr/>
          <p:nvPr/>
        </p:nvSpPr>
        <p:spPr>
          <a:xfrm>
            <a:off x="5935865" y="42307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78" name="object 22878"/>
          <p:cNvSpPr/>
          <p:nvPr/>
        </p:nvSpPr>
        <p:spPr>
          <a:xfrm>
            <a:off x="5937516" y="42861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79" name="object 22879"/>
          <p:cNvSpPr/>
          <p:nvPr/>
        </p:nvSpPr>
        <p:spPr>
          <a:xfrm>
            <a:off x="5937389" y="4270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80" name="object 22880"/>
          <p:cNvSpPr/>
          <p:nvPr/>
        </p:nvSpPr>
        <p:spPr>
          <a:xfrm>
            <a:off x="5937135" y="4249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81" name="object 22881"/>
          <p:cNvSpPr/>
          <p:nvPr/>
        </p:nvSpPr>
        <p:spPr>
          <a:xfrm>
            <a:off x="5937008" y="4218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82" name="object 22882"/>
          <p:cNvSpPr/>
          <p:nvPr/>
        </p:nvSpPr>
        <p:spPr>
          <a:xfrm>
            <a:off x="5936754" y="4192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83" name="object 22883"/>
          <p:cNvSpPr/>
          <p:nvPr/>
        </p:nvSpPr>
        <p:spPr>
          <a:xfrm>
            <a:off x="5936627" y="41384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84" name="object 22884"/>
          <p:cNvSpPr/>
          <p:nvPr/>
        </p:nvSpPr>
        <p:spPr>
          <a:xfrm>
            <a:off x="5936373" y="4103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85" name="object 22885"/>
          <p:cNvSpPr/>
          <p:nvPr/>
        </p:nvSpPr>
        <p:spPr>
          <a:xfrm>
            <a:off x="5936246" y="4077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86" name="object 22886"/>
          <p:cNvSpPr/>
          <p:nvPr/>
        </p:nvSpPr>
        <p:spPr>
          <a:xfrm>
            <a:off x="5935992" y="4016375"/>
            <a:ext cx="635" cy="214629"/>
          </a:xfrm>
          <a:custGeom>
            <a:avLst/>
            <a:gdLst/>
            <a:ahLst/>
            <a:cxnLst/>
            <a:rect l="l" t="t" r="r" b="b"/>
            <a:pathLst>
              <a:path w="635" h="214629">
                <a:moveTo>
                  <a:pt x="190" y="-4762"/>
                </a:moveTo>
                <a:lnTo>
                  <a:pt x="190" y="21913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87" name="object 22887"/>
          <p:cNvSpPr/>
          <p:nvPr/>
        </p:nvSpPr>
        <p:spPr>
          <a:xfrm>
            <a:off x="5935357" y="3947414"/>
            <a:ext cx="1270" cy="137160"/>
          </a:xfrm>
          <a:custGeom>
            <a:avLst/>
            <a:gdLst/>
            <a:ahLst/>
            <a:cxnLst/>
            <a:rect l="l" t="t" r="r" b="b"/>
            <a:pathLst>
              <a:path w="1270" h="137160">
                <a:moveTo>
                  <a:pt x="380" y="-4762"/>
                </a:moveTo>
                <a:lnTo>
                  <a:pt x="380" y="14192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88" name="object 22888"/>
          <p:cNvSpPr/>
          <p:nvPr/>
        </p:nvSpPr>
        <p:spPr>
          <a:xfrm>
            <a:off x="5934214" y="3823970"/>
            <a:ext cx="1905" cy="158750"/>
          </a:xfrm>
          <a:custGeom>
            <a:avLst/>
            <a:gdLst/>
            <a:ahLst/>
            <a:cxnLst/>
            <a:rect l="l" t="t" r="r" b="b"/>
            <a:pathLst>
              <a:path w="1904" h="158750">
                <a:moveTo>
                  <a:pt x="762" y="-4762"/>
                </a:moveTo>
                <a:lnTo>
                  <a:pt x="762" y="163385"/>
                </a:lnTo>
              </a:path>
            </a:pathLst>
          </a:custGeom>
          <a:ln w="1104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89" name="object 22889"/>
          <p:cNvSpPr/>
          <p:nvPr/>
        </p:nvSpPr>
        <p:spPr>
          <a:xfrm>
            <a:off x="5933706" y="378574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6"/>
                </a:moveTo>
                <a:lnTo>
                  <a:pt x="0" y="0"/>
                </a:lnTo>
                <a:lnTo>
                  <a:pt x="1270" y="0"/>
                </a:lnTo>
                <a:lnTo>
                  <a:pt x="1270" y="382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90" name="object 22890"/>
          <p:cNvSpPr/>
          <p:nvPr/>
        </p:nvSpPr>
        <p:spPr>
          <a:xfrm>
            <a:off x="5910592" y="3588765"/>
            <a:ext cx="24130" cy="203200"/>
          </a:xfrm>
          <a:custGeom>
            <a:avLst/>
            <a:gdLst/>
            <a:ahLst/>
            <a:cxnLst/>
            <a:rect l="l" t="t" r="r" b="b"/>
            <a:pathLst>
              <a:path w="24129" h="203200">
                <a:moveTo>
                  <a:pt x="0" y="202946"/>
                </a:moveTo>
                <a:lnTo>
                  <a:pt x="0" y="0"/>
                </a:lnTo>
                <a:lnTo>
                  <a:pt x="23749" y="0"/>
                </a:lnTo>
                <a:lnTo>
                  <a:pt x="23749" y="1969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91" name="object 22891"/>
          <p:cNvSpPr/>
          <p:nvPr/>
        </p:nvSpPr>
        <p:spPr>
          <a:xfrm>
            <a:off x="5901194" y="3550665"/>
            <a:ext cx="21590" cy="298450"/>
          </a:xfrm>
          <a:custGeom>
            <a:avLst/>
            <a:gdLst/>
            <a:ahLst/>
            <a:cxnLst/>
            <a:rect l="l" t="t" r="r" b="b"/>
            <a:pathLst>
              <a:path w="21589" h="298450">
                <a:moveTo>
                  <a:pt x="0" y="297942"/>
                </a:moveTo>
                <a:lnTo>
                  <a:pt x="0" y="0"/>
                </a:lnTo>
                <a:lnTo>
                  <a:pt x="21336" y="0"/>
                </a:lnTo>
                <a:lnTo>
                  <a:pt x="21336" y="3810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92" name="object 22892"/>
          <p:cNvSpPr/>
          <p:nvPr/>
        </p:nvSpPr>
        <p:spPr>
          <a:xfrm>
            <a:off x="5898019" y="3529457"/>
            <a:ext cx="13970" cy="311150"/>
          </a:xfrm>
          <a:custGeom>
            <a:avLst/>
            <a:gdLst/>
            <a:ahLst/>
            <a:cxnLst/>
            <a:rect l="l" t="t" r="r" b="b"/>
            <a:pathLst>
              <a:path w="13970" h="311150">
                <a:moveTo>
                  <a:pt x="0" y="310642"/>
                </a:moveTo>
                <a:lnTo>
                  <a:pt x="0" y="0"/>
                </a:lnTo>
                <a:lnTo>
                  <a:pt x="13843" y="0"/>
                </a:lnTo>
                <a:lnTo>
                  <a:pt x="13843" y="212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93" name="object 22893"/>
          <p:cNvSpPr/>
          <p:nvPr/>
        </p:nvSpPr>
        <p:spPr>
          <a:xfrm>
            <a:off x="5938532" y="43742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94" name="object 22894"/>
          <p:cNvSpPr/>
          <p:nvPr/>
        </p:nvSpPr>
        <p:spPr>
          <a:xfrm>
            <a:off x="5938278" y="43299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95" name="object 22895"/>
          <p:cNvSpPr/>
          <p:nvPr/>
        </p:nvSpPr>
        <p:spPr>
          <a:xfrm>
            <a:off x="5938151" y="43059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96" name="object 22896"/>
          <p:cNvSpPr/>
          <p:nvPr/>
        </p:nvSpPr>
        <p:spPr>
          <a:xfrm>
            <a:off x="5937897" y="4230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97" name="object 22897"/>
          <p:cNvSpPr/>
          <p:nvPr/>
        </p:nvSpPr>
        <p:spPr>
          <a:xfrm>
            <a:off x="5939421" y="4303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98" name="object 22898"/>
          <p:cNvSpPr/>
          <p:nvPr/>
        </p:nvSpPr>
        <p:spPr>
          <a:xfrm>
            <a:off x="5939294" y="42454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899" name="object 22899"/>
          <p:cNvSpPr/>
          <p:nvPr/>
        </p:nvSpPr>
        <p:spPr>
          <a:xfrm>
            <a:off x="5939040" y="42162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00" name="object 22900"/>
          <p:cNvSpPr/>
          <p:nvPr/>
        </p:nvSpPr>
        <p:spPr>
          <a:xfrm>
            <a:off x="5938913" y="41447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01" name="object 22901"/>
          <p:cNvSpPr/>
          <p:nvPr/>
        </p:nvSpPr>
        <p:spPr>
          <a:xfrm>
            <a:off x="5938151" y="4115180"/>
            <a:ext cx="1270" cy="114935"/>
          </a:xfrm>
          <a:custGeom>
            <a:avLst/>
            <a:gdLst/>
            <a:ahLst/>
            <a:cxnLst/>
            <a:rect l="l" t="t" r="r" b="b"/>
            <a:pathLst>
              <a:path w="1270" h="114935">
                <a:moveTo>
                  <a:pt x="444" y="-4762"/>
                </a:moveTo>
                <a:lnTo>
                  <a:pt x="444" y="119697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02" name="object 22902"/>
          <p:cNvSpPr/>
          <p:nvPr/>
        </p:nvSpPr>
        <p:spPr>
          <a:xfrm>
            <a:off x="5940183" y="43127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03" name="object 22903"/>
          <p:cNvSpPr/>
          <p:nvPr/>
        </p:nvSpPr>
        <p:spPr>
          <a:xfrm>
            <a:off x="5940056" y="4264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04" name="object 22904"/>
          <p:cNvSpPr/>
          <p:nvPr/>
        </p:nvSpPr>
        <p:spPr>
          <a:xfrm>
            <a:off x="5939802" y="4236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05" name="object 22905"/>
          <p:cNvSpPr/>
          <p:nvPr/>
        </p:nvSpPr>
        <p:spPr>
          <a:xfrm>
            <a:off x="5940945" y="43068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06" name="object 22906"/>
          <p:cNvSpPr/>
          <p:nvPr/>
        </p:nvSpPr>
        <p:spPr>
          <a:xfrm>
            <a:off x="5940818" y="42720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07" name="object 22907"/>
          <p:cNvSpPr/>
          <p:nvPr/>
        </p:nvSpPr>
        <p:spPr>
          <a:xfrm>
            <a:off x="5940564" y="41937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08" name="object 22908"/>
          <p:cNvSpPr/>
          <p:nvPr/>
        </p:nvSpPr>
        <p:spPr>
          <a:xfrm>
            <a:off x="5940056" y="4176395"/>
            <a:ext cx="1270" cy="60325"/>
          </a:xfrm>
          <a:custGeom>
            <a:avLst/>
            <a:gdLst/>
            <a:ahLst/>
            <a:cxnLst/>
            <a:rect l="l" t="t" r="r" b="b"/>
            <a:pathLst>
              <a:path w="1270" h="60325">
                <a:moveTo>
                  <a:pt x="0" y="60070"/>
                </a:moveTo>
                <a:lnTo>
                  <a:pt x="0" y="0"/>
                </a:lnTo>
                <a:lnTo>
                  <a:pt x="762" y="0"/>
                </a:lnTo>
                <a:lnTo>
                  <a:pt x="762" y="173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09" name="object 22909"/>
          <p:cNvSpPr/>
          <p:nvPr/>
        </p:nvSpPr>
        <p:spPr>
          <a:xfrm>
            <a:off x="5941580" y="4209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10" name="object 22910"/>
          <p:cNvSpPr/>
          <p:nvPr/>
        </p:nvSpPr>
        <p:spPr>
          <a:xfrm>
            <a:off x="5941326" y="41101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11" name="object 22911"/>
          <p:cNvSpPr/>
          <p:nvPr/>
        </p:nvSpPr>
        <p:spPr>
          <a:xfrm>
            <a:off x="5940437" y="4090161"/>
            <a:ext cx="1270" cy="86360"/>
          </a:xfrm>
          <a:custGeom>
            <a:avLst/>
            <a:gdLst/>
            <a:ahLst/>
            <a:cxnLst/>
            <a:rect l="l" t="t" r="r" b="b"/>
            <a:pathLst>
              <a:path w="1270" h="86360">
                <a:moveTo>
                  <a:pt x="0" y="86232"/>
                </a:moveTo>
                <a:lnTo>
                  <a:pt x="0" y="0"/>
                </a:lnTo>
                <a:lnTo>
                  <a:pt x="1016" y="0"/>
                </a:lnTo>
                <a:lnTo>
                  <a:pt x="1016" y="199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12" name="object 22912"/>
          <p:cNvSpPr/>
          <p:nvPr/>
        </p:nvSpPr>
        <p:spPr>
          <a:xfrm>
            <a:off x="5938659" y="3986529"/>
            <a:ext cx="2540" cy="128905"/>
          </a:xfrm>
          <a:custGeom>
            <a:avLst/>
            <a:gdLst/>
            <a:ahLst/>
            <a:cxnLst/>
            <a:rect l="l" t="t" r="r" b="b"/>
            <a:pathLst>
              <a:path w="2539" h="128904">
                <a:moveTo>
                  <a:pt x="0" y="128650"/>
                </a:moveTo>
                <a:lnTo>
                  <a:pt x="0" y="0"/>
                </a:lnTo>
                <a:lnTo>
                  <a:pt x="2286" y="0"/>
                </a:lnTo>
                <a:lnTo>
                  <a:pt x="2286" y="1036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13" name="object 22913"/>
          <p:cNvSpPr/>
          <p:nvPr/>
        </p:nvSpPr>
        <p:spPr>
          <a:xfrm>
            <a:off x="5942342" y="4319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14" name="object 22914"/>
          <p:cNvSpPr/>
          <p:nvPr/>
        </p:nvSpPr>
        <p:spPr>
          <a:xfrm>
            <a:off x="5942088" y="4200397"/>
            <a:ext cx="635" cy="119380"/>
          </a:xfrm>
          <a:custGeom>
            <a:avLst/>
            <a:gdLst/>
            <a:ahLst/>
            <a:cxnLst/>
            <a:rect l="l" t="t" r="r" b="b"/>
            <a:pathLst>
              <a:path w="635" h="119379">
                <a:moveTo>
                  <a:pt x="190" y="-4762"/>
                </a:moveTo>
                <a:lnTo>
                  <a:pt x="190" y="12414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15" name="object 22915"/>
          <p:cNvSpPr/>
          <p:nvPr/>
        </p:nvSpPr>
        <p:spPr>
          <a:xfrm>
            <a:off x="5941961" y="4122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16" name="object 22916"/>
          <p:cNvSpPr/>
          <p:nvPr/>
        </p:nvSpPr>
        <p:spPr>
          <a:xfrm>
            <a:off x="5943231" y="41997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17" name="object 22917"/>
          <p:cNvSpPr/>
          <p:nvPr/>
        </p:nvSpPr>
        <p:spPr>
          <a:xfrm>
            <a:off x="5943104" y="4151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18" name="object 22918"/>
          <p:cNvSpPr/>
          <p:nvPr/>
        </p:nvSpPr>
        <p:spPr>
          <a:xfrm>
            <a:off x="5942850" y="40698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19" name="object 22919"/>
          <p:cNvSpPr/>
          <p:nvPr/>
        </p:nvSpPr>
        <p:spPr>
          <a:xfrm>
            <a:off x="5942723" y="40049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20" name="object 22920"/>
          <p:cNvSpPr/>
          <p:nvPr/>
        </p:nvSpPr>
        <p:spPr>
          <a:xfrm>
            <a:off x="5942088" y="3932682"/>
            <a:ext cx="1270" cy="189865"/>
          </a:xfrm>
          <a:custGeom>
            <a:avLst/>
            <a:gdLst/>
            <a:ahLst/>
            <a:cxnLst/>
            <a:rect l="l" t="t" r="r" b="b"/>
            <a:pathLst>
              <a:path w="1270" h="189864">
                <a:moveTo>
                  <a:pt x="380" y="-4762"/>
                </a:moveTo>
                <a:lnTo>
                  <a:pt x="380" y="194627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21" name="object 22921"/>
          <p:cNvSpPr/>
          <p:nvPr/>
        </p:nvSpPr>
        <p:spPr>
          <a:xfrm>
            <a:off x="5939802" y="3878707"/>
            <a:ext cx="3175" cy="107950"/>
          </a:xfrm>
          <a:custGeom>
            <a:avLst/>
            <a:gdLst/>
            <a:ahLst/>
            <a:cxnLst/>
            <a:rect l="l" t="t" r="r" b="b"/>
            <a:pathLst>
              <a:path w="3175" h="107950">
                <a:moveTo>
                  <a:pt x="0" y="107823"/>
                </a:moveTo>
                <a:lnTo>
                  <a:pt x="0" y="0"/>
                </a:lnTo>
                <a:lnTo>
                  <a:pt x="2667" y="0"/>
                </a:lnTo>
                <a:lnTo>
                  <a:pt x="2667" y="539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22" name="object 22922"/>
          <p:cNvSpPr/>
          <p:nvPr/>
        </p:nvSpPr>
        <p:spPr>
          <a:xfrm>
            <a:off x="5944374" y="44334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23" name="object 22923"/>
          <p:cNvSpPr/>
          <p:nvPr/>
        </p:nvSpPr>
        <p:spPr>
          <a:xfrm>
            <a:off x="5944247" y="4355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24" name="object 22924"/>
          <p:cNvSpPr/>
          <p:nvPr/>
        </p:nvSpPr>
        <p:spPr>
          <a:xfrm>
            <a:off x="5943993" y="43047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25" name="object 22925"/>
          <p:cNvSpPr/>
          <p:nvPr/>
        </p:nvSpPr>
        <p:spPr>
          <a:xfrm>
            <a:off x="5943866" y="42278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26" name="object 22926"/>
          <p:cNvSpPr/>
          <p:nvPr/>
        </p:nvSpPr>
        <p:spPr>
          <a:xfrm>
            <a:off x="5943612" y="42031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27" name="object 22927"/>
          <p:cNvSpPr/>
          <p:nvPr/>
        </p:nvSpPr>
        <p:spPr>
          <a:xfrm>
            <a:off x="5945136" y="4416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28" name="object 22928"/>
          <p:cNvSpPr/>
          <p:nvPr/>
        </p:nvSpPr>
        <p:spPr>
          <a:xfrm>
            <a:off x="5945009" y="43637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29" name="object 22929"/>
          <p:cNvSpPr/>
          <p:nvPr/>
        </p:nvSpPr>
        <p:spPr>
          <a:xfrm>
            <a:off x="5944755" y="42969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30" name="object 22930"/>
          <p:cNvSpPr/>
          <p:nvPr/>
        </p:nvSpPr>
        <p:spPr>
          <a:xfrm>
            <a:off x="5945009" y="4167378"/>
            <a:ext cx="635" cy="129539"/>
          </a:xfrm>
          <a:custGeom>
            <a:avLst/>
            <a:gdLst/>
            <a:ahLst/>
            <a:cxnLst/>
            <a:rect l="l" t="t" r="r" b="b"/>
            <a:pathLst>
              <a:path w="635" h="129539">
                <a:moveTo>
                  <a:pt x="317" y="-4762"/>
                </a:moveTo>
                <a:lnTo>
                  <a:pt x="317" y="13430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31" name="object 22931"/>
          <p:cNvSpPr/>
          <p:nvPr/>
        </p:nvSpPr>
        <p:spPr>
          <a:xfrm>
            <a:off x="5943866" y="4068317"/>
            <a:ext cx="1905" cy="135255"/>
          </a:xfrm>
          <a:custGeom>
            <a:avLst/>
            <a:gdLst/>
            <a:ahLst/>
            <a:cxnLst/>
            <a:rect l="l" t="t" r="r" b="b"/>
            <a:pathLst>
              <a:path w="1904" h="135254">
                <a:moveTo>
                  <a:pt x="698" y="-4762"/>
                </a:moveTo>
                <a:lnTo>
                  <a:pt x="698" y="139636"/>
                </a:lnTo>
              </a:path>
            </a:pathLst>
          </a:custGeom>
          <a:ln w="1092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32" name="object 22932"/>
          <p:cNvSpPr/>
          <p:nvPr/>
        </p:nvSpPr>
        <p:spPr>
          <a:xfrm>
            <a:off x="5946152" y="4259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33" name="object 22933"/>
          <p:cNvSpPr/>
          <p:nvPr/>
        </p:nvSpPr>
        <p:spPr>
          <a:xfrm>
            <a:off x="5945898" y="41697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34" name="object 22934"/>
          <p:cNvSpPr/>
          <p:nvPr/>
        </p:nvSpPr>
        <p:spPr>
          <a:xfrm>
            <a:off x="5946914" y="42190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35" name="object 22935"/>
          <p:cNvSpPr/>
          <p:nvPr/>
        </p:nvSpPr>
        <p:spPr>
          <a:xfrm>
            <a:off x="5946660" y="41894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36" name="object 22936"/>
          <p:cNvSpPr/>
          <p:nvPr/>
        </p:nvSpPr>
        <p:spPr>
          <a:xfrm>
            <a:off x="5946533" y="4081145"/>
            <a:ext cx="635" cy="108585"/>
          </a:xfrm>
          <a:custGeom>
            <a:avLst/>
            <a:gdLst/>
            <a:ahLst/>
            <a:cxnLst/>
            <a:rect l="l" t="t" r="r" b="b"/>
            <a:pathLst>
              <a:path w="635" h="108585">
                <a:moveTo>
                  <a:pt x="190" y="-4762"/>
                </a:moveTo>
                <a:lnTo>
                  <a:pt x="190" y="11309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37" name="object 22937"/>
          <p:cNvSpPr/>
          <p:nvPr/>
        </p:nvSpPr>
        <p:spPr>
          <a:xfrm>
            <a:off x="5946406" y="4038663"/>
            <a:ext cx="0" cy="321310"/>
          </a:xfrm>
          <a:custGeom>
            <a:avLst/>
            <a:gdLst/>
            <a:ahLst/>
            <a:cxnLst/>
            <a:rect l="l" t="t" r="r" b="b"/>
            <a:pathLst>
              <a:path h="321310">
                <a:moveTo>
                  <a:pt x="0" y="0"/>
                </a:moveTo>
                <a:lnTo>
                  <a:pt x="0" y="3211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38" name="object 22938"/>
          <p:cNvSpPr/>
          <p:nvPr/>
        </p:nvSpPr>
        <p:spPr>
          <a:xfrm>
            <a:off x="5944628" y="3918203"/>
            <a:ext cx="1905" cy="150495"/>
          </a:xfrm>
          <a:custGeom>
            <a:avLst/>
            <a:gdLst/>
            <a:ahLst/>
            <a:cxnLst/>
            <a:rect l="l" t="t" r="r" b="b"/>
            <a:pathLst>
              <a:path w="1904" h="150495">
                <a:moveTo>
                  <a:pt x="0" y="150114"/>
                </a:moveTo>
                <a:lnTo>
                  <a:pt x="0" y="0"/>
                </a:lnTo>
                <a:lnTo>
                  <a:pt x="1778" y="0"/>
                </a:lnTo>
                <a:lnTo>
                  <a:pt x="1778" y="1252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39" name="object 22939"/>
          <p:cNvSpPr/>
          <p:nvPr/>
        </p:nvSpPr>
        <p:spPr>
          <a:xfrm>
            <a:off x="5947359" y="4038663"/>
            <a:ext cx="0" cy="321310"/>
          </a:xfrm>
          <a:custGeom>
            <a:avLst/>
            <a:gdLst/>
            <a:ahLst/>
            <a:cxnLst/>
            <a:rect l="l" t="t" r="r" b="b"/>
            <a:pathLst>
              <a:path h="321310">
                <a:moveTo>
                  <a:pt x="0" y="0"/>
                </a:moveTo>
                <a:lnTo>
                  <a:pt x="0" y="321119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40" name="object 22940"/>
          <p:cNvSpPr/>
          <p:nvPr/>
        </p:nvSpPr>
        <p:spPr>
          <a:xfrm>
            <a:off x="5947803" y="4230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41" name="object 22941"/>
          <p:cNvSpPr/>
          <p:nvPr/>
        </p:nvSpPr>
        <p:spPr>
          <a:xfrm>
            <a:off x="5947676" y="42056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42" name="object 22942"/>
          <p:cNvSpPr/>
          <p:nvPr/>
        </p:nvSpPr>
        <p:spPr>
          <a:xfrm>
            <a:off x="5948438" y="42308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43" name="object 22943"/>
          <p:cNvSpPr/>
          <p:nvPr/>
        </p:nvSpPr>
        <p:spPr>
          <a:xfrm>
            <a:off x="5948184" y="41584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44" name="object 22944"/>
          <p:cNvSpPr/>
          <p:nvPr/>
        </p:nvSpPr>
        <p:spPr>
          <a:xfrm>
            <a:off x="5948946" y="4204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45" name="object 22945"/>
          <p:cNvSpPr/>
          <p:nvPr/>
        </p:nvSpPr>
        <p:spPr>
          <a:xfrm>
            <a:off x="5948819" y="4037457"/>
            <a:ext cx="635" cy="167640"/>
          </a:xfrm>
          <a:custGeom>
            <a:avLst/>
            <a:gdLst/>
            <a:ahLst/>
            <a:cxnLst/>
            <a:rect l="l" t="t" r="r" b="b"/>
            <a:pathLst>
              <a:path w="635" h="167639">
                <a:moveTo>
                  <a:pt x="126" y="-4762"/>
                </a:moveTo>
                <a:lnTo>
                  <a:pt x="126" y="17202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46" name="object 22946"/>
          <p:cNvSpPr/>
          <p:nvPr/>
        </p:nvSpPr>
        <p:spPr>
          <a:xfrm>
            <a:off x="5948057" y="3938142"/>
            <a:ext cx="1270" cy="198120"/>
          </a:xfrm>
          <a:custGeom>
            <a:avLst/>
            <a:gdLst/>
            <a:ahLst/>
            <a:cxnLst/>
            <a:rect l="l" t="t" r="r" b="b"/>
            <a:pathLst>
              <a:path w="1270" h="198120">
                <a:moveTo>
                  <a:pt x="444" y="-4762"/>
                </a:moveTo>
                <a:lnTo>
                  <a:pt x="444" y="202755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47" name="object 22947"/>
          <p:cNvSpPr/>
          <p:nvPr/>
        </p:nvSpPr>
        <p:spPr>
          <a:xfrm>
            <a:off x="5947422" y="3816222"/>
            <a:ext cx="1270" cy="280035"/>
          </a:xfrm>
          <a:custGeom>
            <a:avLst/>
            <a:gdLst/>
            <a:ahLst/>
            <a:cxnLst/>
            <a:rect l="l" t="t" r="r" b="b"/>
            <a:pathLst>
              <a:path w="1270" h="280035">
                <a:moveTo>
                  <a:pt x="571" y="-4762"/>
                </a:moveTo>
                <a:lnTo>
                  <a:pt x="571" y="284416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48" name="object 22948"/>
          <p:cNvSpPr/>
          <p:nvPr/>
        </p:nvSpPr>
        <p:spPr>
          <a:xfrm>
            <a:off x="5945517" y="3798570"/>
            <a:ext cx="2540" cy="120014"/>
          </a:xfrm>
          <a:custGeom>
            <a:avLst/>
            <a:gdLst/>
            <a:ahLst/>
            <a:cxnLst/>
            <a:rect l="l" t="t" r="r" b="b"/>
            <a:pathLst>
              <a:path w="2539" h="120014">
                <a:moveTo>
                  <a:pt x="0" y="119633"/>
                </a:moveTo>
                <a:lnTo>
                  <a:pt x="0" y="0"/>
                </a:lnTo>
                <a:lnTo>
                  <a:pt x="2413" y="0"/>
                </a:lnTo>
                <a:lnTo>
                  <a:pt x="2413" y="1765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49" name="object 22949"/>
          <p:cNvSpPr/>
          <p:nvPr/>
        </p:nvSpPr>
        <p:spPr>
          <a:xfrm>
            <a:off x="5949708" y="42105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50" name="object 22950"/>
          <p:cNvSpPr/>
          <p:nvPr/>
        </p:nvSpPr>
        <p:spPr>
          <a:xfrm>
            <a:off x="5949581" y="41495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51" name="object 22951"/>
          <p:cNvSpPr/>
          <p:nvPr/>
        </p:nvSpPr>
        <p:spPr>
          <a:xfrm>
            <a:off x="5949327" y="4089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52" name="object 22952"/>
          <p:cNvSpPr/>
          <p:nvPr/>
        </p:nvSpPr>
        <p:spPr>
          <a:xfrm>
            <a:off x="5950089" y="40180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53" name="object 22953"/>
          <p:cNvSpPr/>
          <p:nvPr/>
        </p:nvSpPr>
        <p:spPr>
          <a:xfrm>
            <a:off x="5949581" y="3987546"/>
            <a:ext cx="635" cy="101600"/>
          </a:xfrm>
          <a:custGeom>
            <a:avLst/>
            <a:gdLst/>
            <a:ahLst/>
            <a:cxnLst/>
            <a:rect l="l" t="t" r="r" b="b"/>
            <a:pathLst>
              <a:path w="635" h="101600">
                <a:moveTo>
                  <a:pt x="317" y="-4762"/>
                </a:moveTo>
                <a:lnTo>
                  <a:pt x="317" y="10636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54" name="object 22954"/>
          <p:cNvSpPr/>
          <p:nvPr/>
        </p:nvSpPr>
        <p:spPr>
          <a:xfrm>
            <a:off x="5950470" y="38059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55" name="object 22955"/>
          <p:cNvSpPr/>
          <p:nvPr/>
        </p:nvSpPr>
        <p:spPr>
          <a:xfrm>
            <a:off x="5949835" y="3780154"/>
            <a:ext cx="1270" cy="207645"/>
          </a:xfrm>
          <a:custGeom>
            <a:avLst/>
            <a:gdLst/>
            <a:ahLst/>
            <a:cxnLst/>
            <a:rect l="l" t="t" r="r" b="b"/>
            <a:pathLst>
              <a:path w="1270" h="207645">
                <a:moveTo>
                  <a:pt x="380" y="-4762"/>
                </a:moveTo>
                <a:lnTo>
                  <a:pt x="380" y="212153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56" name="object 22956"/>
          <p:cNvSpPr/>
          <p:nvPr/>
        </p:nvSpPr>
        <p:spPr>
          <a:xfrm>
            <a:off x="5946660" y="3725290"/>
            <a:ext cx="3810" cy="73660"/>
          </a:xfrm>
          <a:custGeom>
            <a:avLst/>
            <a:gdLst/>
            <a:ahLst/>
            <a:cxnLst/>
            <a:rect l="l" t="t" r="r" b="b"/>
            <a:pathLst>
              <a:path w="3810" h="73660">
                <a:moveTo>
                  <a:pt x="0" y="73278"/>
                </a:moveTo>
                <a:lnTo>
                  <a:pt x="0" y="0"/>
                </a:lnTo>
                <a:lnTo>
                  <a:pt x="3556" y="0"/>
                </a:lnTo>
                <a:lnTo>
                  <a:pt x="3556" y="5486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57" name="object 22957"/>
          <p:cNvSpPr/>
          <p:nvPr/>
        </p:nvSpPr>
        <p:spPr>
          <a:xfrm>
            <a:off x="5941199" y="3656710"/>
            <a:ext cx="7620" cy="222250"/>
          </a:xfrm>
          <a:custGeom>
            <a:avLst/>
            <a:gdLst/>
            <a:ahLst/>
            <a:cxnLst/>
            <a:rect l="l" t="t" r="r" b="b"/>
            <a:pathLst>
              <a:path w="7620" h="222250">
                <a:moveTo>
                  <a:pt x="0" y="221996"/>
                </a:moveTo>
                <a:lnTo>
                  <a:pt x="0" y="0"/>
                </a:lnTo>
                <a:lnTo>
                  <a:pt x="7238" y="0"/>
                </a:lnTo>
                <a:lnTo>
                  <a:pt x="7238" y="685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58" name="object 22958"/>
          <p:cNvSpPr/>
          <p:nvPr/>
        </p:nvSpPr>
        <p:spPr>
          <a:xfrm>
            <a:off x="5951232" y="43768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59" name="object 22959"/>
          <p:cNvSpPr/>
          <p:nvPr/>
        </p:nvSpPr>
        <p:spPr>
          <a:xfrm>
            <a:off x="5951105" y="4315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60" name="object 22960"/>
          <p:cNvSpPr/>
          <p:nvPr/>
        </p:nvSpPr>
        <p:spPr>
          <a:xfrm>
            <a:off x="5951613" y="45204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61" name="object 22961"/>
          <p:cNvSpPr/>
          <p:nvPr/>
        </p:nvSpPr>
        <p:spPr>
          <a:xfrm>
            <a:off x="5951994" y="44842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62" name="object 22962"/>
          <p:cNvSpPr/>
          <p:nvPr/>
        </p:nvSpPr>
        <p:spPr>
          <a:xfrm>
            <a:off x="5951740" y="4451984"/>
            <a:ext cx="635" cy="68580"/>
          </a:xfrm>
          <a:custGeom>
            <a:avLst/>
            <a:gdLst/>
            <a:ahLst/>
            <a:cxnLst/>
            <a:rect l="l" t="t" r="r" b="b"/>
            <a:pathLst>
              <a:path w="635" h="68579">
                <a:moveTo>
                  <a:pt x="190" y="-4762"/>
                </a:moveTo>
                <a:lnTo>
                  <a:pt x="190" y="7321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63" name="object 22963"/>
          <p:cNvSpPr/>
          <p:nvPr/>
        </p:nvSpPr>
        <p:spPr>
          <a:xfrm>
            <a:off x="5952375" y="44416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64" name="object 22964"/>
          <p:cNvSpPr/>
          <p:nvPr/>
        </p:nvSpPr>
        <p:spPr>
          <a:xfrm>
            <a:off x="5951994" y="4413377"/>
            <a:ext cx="635" cy="38735"/>
          </a:xfrm>
          <a:custGeom>
            <a:avLst/>
            <a:gdLst/>
            <a:ahLst/>
            <a:cxnLst/>
            <a:rect l="l" t="t" r="r" b="b"/>
            <a:pathLst>
              <a:path w="635" h="38735">
                <a:moveTo>
                  <a:pt x="0" y="38608"/>
                </a:moveTo>
                <a:lnTo>
                  <a:pt x="0" y="0"/>
                </a:lnTo>
                <a:lnTo>
                  <a:pt x="508" y="0"/>
                </a:lnTo>
                <a:lnTo>
                  <a:pt x="508" y="283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65" name="object 22965"/>
          <p:cNvSpPr/>
          <p:nvPr/>
        </p:nvSpPr>
        <p:spPr>
          <a:xfrm>
            <a:off x="5952756" y="44743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66" name="object 22966"/>
          <p:cNvSpPr/>
          <p:nvPr/>
        </p:nvSpPr>
        <p:spPr>
          <a:xfrm>
            <a:off x="5953137" y="44626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67" name="object 22967"/>
          <p:cNvSpPr/>
          <p:nvPr/>
        </p:nvSpPr>
        <p:spPr>
          <a:xfrm>
            <a:off x="5952883" y="4405248"/>
            <a:ext cx="635" cy="69215"/>
          </a:xfrm>
          <a:custGeom>
            <a:avLst/>
            <a:gdLst/>
            <a:ahLst/>
            <a:cxnLst/>
            <a:rect l="l" t="t" r="r" b="b"/>
            <a:pathLst>
              <a:path w="635" h="69214">
                <a:moveTo>
                  <a:pt x="190" y="-4762"/>
                </a:moveTo>
                <a:lnTo>
                  <a:pt x="190" y="7385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68" name="object 22968"/>
          <p:cNvSpPr/>
          <p:nvPr/>
        </p:nvSpPr>
        <p:spPr>
          <a:xfrm>
            <a:off x="5952248" y="4373371"/>
            <a:ext cx="1270" cy="40005"/>
          </a:xfrm>
          <a:custGeom>
            <a:avLst/>
            <a:gdLst/>
            <a:ahLst/>
            <a:cxnLst/>
            <a:rect l="l" t="t" r="r" b="b"/>
            <a:pathLst>
              <a:path w="1270" h="40004">
                <a:moveTo>
                  <a:pt x="0" y="40004"/>
                </a:moveTo>
                <a:lnTo>
                  <a:pt x="0" y="0"/>
                </a:lnTo>
                <a:lnTo>
                  <a:pt x="889" y="0"/>
                </a:lnTo>
                <a:lnTo>
                  <a:pt x="889" y="318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69" name="object 22969"/>
          <p:cNvSpPr/>
          <p:nvPr/>
        </p:nvSpPr>
        <p:spPr>
          <a:xfrm>
            <a:off x="5953899" y="4446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70" name="object 22970"/>
          <p:cNvSpPr/>
          <p:nvPr/>
        </p:nvSpPr>
        <p:spPr>
          <a:xfrm>
            <a:off x="5953772" y="44159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71" name="object 22971"/>
          <p:cNvSpPr/>
          <p:nvPr/>
        </p:nvSpPr>
        <p:spPr>
          <a:xfrm>
            <a:off x="5953518" y="43291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72" name="object 22972"/>
          <p:cNvSpPr/>
          <p:nvPr/>
        </p:nvSpPr>
        <p:spPr>
          <a:xfrm>
            <a:off x="5952629" y="4296155"/>
            <a:ext cx="1270" cy="77470"/>
          </a:xfrm>
          <a:custGeom>
            <a:avLst/>
            <a:gdLst/>
            <a:ahLst/>
            <a:cxnLst/>
            <a:rect l="l" t="t" r="r" b="b"/>
            <a:pathLst>
              <a:path w="1270" h="77470">
                <a:moveTo>
                  <a:pt x="0" y="77215"/>
                </a:moveTo>
                <a:lnTo>
                  <a:pt x="0" y="0"/>
                </a:lnTo>
                <a:lnTo>
                  <a:pt x="1143" y="0"/>
                </a:lnTo>
                <a:lnTo>
                  <a:pt x="1143" y="330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73" name="object 22973"/>
          <p:cNvSpPr/>
          <p:nvPr/>
        </p:nvSpPr>
        <p:spPr>
          <a:xfrm>
            <a:off x="5951232" y="4259579"/>
            <a:ext cx="2540" cy="55880"/>
          </a:xfrm>
          <a:custGeom>
            <a:avLst/>
            <a:gdLst/>
            <a:ahLst/>
            <a:cxnLst/>
            <a:rect l="l" t="t" r="r" b="b"/>
            <a:pathLst>
              <a:path w="2539" h="55879">
                <a:moveTo>
                  <a:pt x="0" y="55879"/>
                </a:moveTo>
                <a:lnTo>
                  <a:pt x="0" y="0"/>
                </a:lnTo>
                <a:lnTo>
                  <a:pt x="2032" y="0"/>
                </a:lnTo>
                <a:lnTo>
                  <a:pt x="2032" y="365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74" name="object 22974"/>
          <p:cNvSpPr/>
          <p:nvPr/>
        </p:nvSpPr>
        <p:spPr>
          <a:xfrm>
            <a:off x="5950851" y="4248277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113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75" name="object 22975"/>
          <p:cNvSpPr/>
          <p:nvPr/>
        </p:nvSpPr>
        <p:spPr>
          <a:xfrm>
            <a:off x="5955296" y="45940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76" name="object 22976"/>
          <p:cNvSpPr/>
          <p:nvPr/>
        </p:nvSpPr>
        <p:spPr>
          <a:xfrm>
            <a:off x="5955042" y="45425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77" name="object 22977"/>
          <p:cNvSpPr/>
          <p:nvPr/>
        </p:nvSpPr>
        <p:spPr>
          <a:xfrm>
            <a:off x="5954915" y="45003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78" name="object 22978"/>
          <p:cNvSpPr/>
          <p:nvPr/>
        </p:nvSpPr>
        <p:spPr>
          <a:xfrm>
            <a:off x="5954661" y="44752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79" name="object 22979"/>
          <p:cNvSpPr/>
          <p:nvPr/>
        </p:nvSpPr>
        <p:spPr>
          <a:xfrm>
            <a:off x="5954534" y="44196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80" name="object 22980"/>
          <p:cNvSpPr/>
          <p:nvPr/>
        </p:nvSpPr>
        <p:spPr>
          <a:xfrm>
            <a:off x="5954280" y="43731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81" name="object 22981"/>
          <p:cNvSpPr/>
          <p:nvPr/>
        </p:nvSpPr>
        <p:spPr>
          <a:xfrm>
            <a:off x="5956058" y="4481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82" name="object 22982"/>
          <p:cNvSpPr/>
          <p:nvPr/>
        </p:nvSpPr>
        <p:spPr>
          <a:xfrm>
            <a:off x="5955804" y="44124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83" name="object 22983"/>
          <p:cNvSpPr/>
          <p:nvPr/>
        </p:nvSpPr>
        <p:spPr>
          <a:xfrm>
            <a:off x="5955677" y="43657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84" name="object 22984"/>
          <p:cNvSpPr/>
          <p:nvPr/>
        </p:nvSpPr>
        <p:spPr>
          <a:xfrm>
            <a:off x="5954534" y="4333875"/>
            <a:ext cx="1270" cy="39370"/>
          </a:xfrm>
          <a:custGeom>
            <a:avLst/>
            <a:gdLst/>
            <a:ahLst/>
            <a:cxnLst/>
            <a:rect l="l" t="t" r="r" b="b"/>
            <a:pathLst>
              <a:path w="1270" h="39370">
                <a:moveTo>
                  <a:pt x="0" y="39242"/>
                </a:moveTo>
                <a:lnTo>
                  <a:pt x="0" y="0"/>
                </a:lnTo>
                <a:lnTo>
                  <a:pt x="1270" y="0"/>
                </a:lnTo>
                <a:lnTo>
                  <a:pt x="1270" y="318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85" name="object 22985"/>
          <p:cNvSpPr/>
          <p:nvPr/>
        </p:nvSpPr>
        <p:spPr>
          <a:xfrm>
            <a:off x="5956439" y="43008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86" name="object 22986"/>
          <p:cNvSpPr/>
          <p:nvPr/>
        </p:nvSpPr>
        <p:spPr>
          <a:xfrm>
            <a:off x="5955169" y="4236592"/>
            <a:ext cx="1905" cy="97790"/>
          </a:xfrm>
          <a:custGeom>
            <a:avLst/>
            <a:gdLst/>
            <a:ahLst/>
            <a:cxnLst/>
            <a:rect l="l" t="t" r="r" b="b"/>
            <a:pathLst>
              <a:path w="1904" h="97789">
                <a:moveTo>
                  <a:pt x="0" y="97282"/>
                </a:moveTo>
                <a:lnTo>
                  <a:pt x="0" y="0"/>
                </a:lnTo>
                <a:lnTo>
                  <a:pt x="1397" y="0"/>
                </a:lnTo>
                <a:lnTo>
                  <a:pt x="1397" y="642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87" name="object 22987"/>
          <p:cNvSpPr/>
          <p:nvPr/>
        </p:nvSpPr>
        <p:spPr>
          <a:xfrm>
            <a:off x="5951613" y="4222241"/>
            <a:ext cx="4445" cy="26034"/>
          </a:xfrm>
          <a:custGeom>
            <a:avLst/>
            <a:gdLst/>
            <a:ahLst/>
            <a:cxnLst/>
            <a:rect l="l" t="t" r="r" b="b"/>
            <a:pathLst>
              <a:path w="4445" h="26035">
                <a:moveTo>
                  <a:pt x="0" y="26035"/>
                </a:moveTo>
                <a:lnTo>
                  <a:pt x="0" y="0"/>
                </a:lnTo>
                <a:lnTo>
                  <a:pt x="4191" y="0"/>
                </a:lnTo>
                <a:lnTo>
                  <a:pt x="4191" y="1435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88" name="object 22988"/>
          <p:cNvSpPr/>
          <p:nvPr/>
        </p:nvSpPr>
        <p:spPr>
          <a:xfrm>
            <a:off x="5957201" y="44029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89" name="object 22989"/>
          <p:cNvSpPr/>
          <p:nvPr/>
        </p:nvSpPr>
        <p:spPr>
          <a:xfrm>
            <a:off x="5956947" y="43199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90" name="object 22990"/>
          <p:cNvSpPr/>
          <p:nvPr/>
        </p:nvSpPr>
        <p:spPr>
          <a:xfrm>
            <a:off x="5956820" y="42909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91" name="object 22991"/>
          <p:cNvSpPr/>
          <p:nvPr/>
        </p:nvSpPr>
        <p:spPr>
          <a:xfrm>
            <a:off x="5958217" y="4366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92" name="object 22992"/>
          <p:cNvSpPr/>
          <p:nvPr/>
        </p:nvSpPr>
        <p:spPr>
          <a:xfrm>
            <a:off x="5957963" y="43276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93" name="object 22993"/>
          <p:cNvSpPr/>
          <p:nvPr/>
        </p:nvSpPr>
        <p:spPr>
          <a:xfrm>
            <a:off x="5957836" y="42896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94" name="object 22994"/>
          <p:cNvSpPr/>
          <p:nvPr/>
        </p:nvSpPr>
        <p:spPr>
          <a:xfrm>
            <a:off x="5957582" y="4251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95" name="object 22995"/>
          <p:cNvSpPr/>
          <p:nvPr/>
        </p:nvSpPr>
        <p:spPr>
          <a:xfrm>
            <a:off x="5956947" y="4209669"/>
            <a:ext cx="1270" cy="81280"/>
          </a:xfrm>
          <a:custGeom>
            <a:avLst/>
            <a:gdLst/>
            <a:ahLst/>
            <a:cxnLst/>
            <a:rect l="l" t="t" r="r" b="b"/>
            <a:pathLst>
              <a:path w="1270" h="81279">
                <a:moveTo>
                  <a:pt x="381" y="-4762"/>
                </a:moveTo>
                <a:lnTo>
                  <a:pt x="381" y="8604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96" name="object 22996"/>
          <p:cNvSpPr/>
          <p:nvPr/>
        </p:nvSpPr>
        <p:spPr>
          <a:xfrm>
            <a:off x="5958979" y="4431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97" name="object 22997"/>
          <p:cNvSpPr/>
          <p:nvPr/>
        </p:nvSpPr>
        <p:spPr>
          <a:xfrm>
            <a:off x="5958725" y="43803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98" name="object 22998"/>
          <p:cNvSpPr/>
          <p:nvPr/>
        </p:nvSpPr>
        <p:spPr>
          <a:xfrm>
            <a:off x="5959487" y="44603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999" name="object 22999"/>
          <p:cNvSpPr/>
          <p:nvPr/>
        </p:nvSpPr>
        <p:spPr>
          <a:xfrm>
            <a:off x="5959360" y="44301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00" name="object 23000"/>
          <p:cNvSpPr/>
          <p:nvPr/>
        </p:nvSpPr>
        <p:spPr>
          <a:xfrm>
            <a:off x="5959868" y="4518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01" name="object 23001"/>
          <p:cNvSpPr/>
          <p:nvPr/>
        </p:nvSpPr>
        <p:spPr>
          <a:xfrm>
            <a:off x="5960249" y="44413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02" name="object 23002"/>
          <p:cNvSpPr/>
          <p:nvPr/>
        </p:nvSpPr>
        <p:spPr>
          <a:xfrm>
            <a:off x="5959995" y="4403471"/>
            <a:ext cx="635" cy="114935"/>
          </a:xfrm>
          <a:custGeom>
            <a:avLst/>
            <a:gdLst/>
            <a:ahLst/>
            <a:cxnLst/>
            <a:rect l="l" t="t" r="r" b="b"/>
            <a:pathLst>
              <a:path w="635" h="114935">
                <a:moveTo>
                  <a:pt x="190" y="-4762"/>
                </a:moveTo>
                <a:lnTo>
                  <a:pt x="190" y="11957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03" name="object 23003"/>
          <p:cNvSpPr/>
          <p:nvPr/>
        </p:nvSpPr>
        <p:spPr>
          <a:xfrm>
            <a:off x="5959487" y="4366005"/>
            <a:ext cx="635" cy="64135"/>
          </a:xfrm>
          <a:custGeom>
            <a:avLst/>
            <a:gdLst/>
            <a:ahLst/>
            <a:cxnLst/>
            <a:rect l="l" t="t" r="r" b="b"/>
            <a:pathLst>
              <a:path w="635" h="64135">
                <a:moveTo>
                  <a:pt x="317" y="-4762"/>
                </a:moveTo>
                <a:lnTo>
                  <a:pt x="317" y="6889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04" name="object 23004"/>
          <p:cNvSpPr/>
          <p:nvPr/>
        </p:nvSpPr>
        <p:spPr>
          <a:xfrm>
            <a:off x="5958852" y="4325239"/>
            <a:ext cx="1270" cy="55244"/>
          </a:xfrm>
          <a:custGeom>
            <a:avLst/>
            <a:gdLst/>
            <a:ahLst/>
            <a:cxnLst/>
            <a:rect l="l" t="t" r="r" b="b"/>
            <a:pathLst>
              <a:path w="1270" h="55245">
                <a:moveTo>
                  <a:pt x="0" y="55117"/>
                </a:moveTo>
                <a:lnTo>
                  <a:pt x="0" y="0"/>
                </a:lnTo>
                <a:lnTo>
                  <a:pt x="889" y="0"/>
                </a:lnTo>
                <a:lnTo>
                  <a:pt x="889" y="407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05" name="object 23005"/>
          <p:cNvSpPr/>
          <p:nvPr/>
        </p:nvSpPr>
        <p:spPr>
          <a:xfrm>
            <a:off x="5960630" y="42729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06" name="object 23006"/>
          <p:cNvSpPr/>
          <p:nvPr/>
        </p:nvSpPr>
        <p:spPr>
          <a:xfrm>
            <a:off x="5959360" y="4195698"/>
            <a:ext cx="1905" cy="129539"/>
          </a:xfrm>
          <a:custGeom>
            <a:avLst/>
            <a:gdLst/>
            <a:ahLst/>
            <a:cxnLst/>
            <a:rect l="l" t="t" r="r" b="b"/>
            <a:pathLst>
              <a:path w="1904" h="129539">
                <a:moveTo>
                  <a:pt x="0" y="129539"/>
                </a:moveTo>
                <a:lnTo>
                  <a:pt x="0" y="0"/>
                </a:lnTo>
                <a:lnTo>
                  <a:pt x="1397" y="0"/>
                </a:lnTo>
                <a:lnTo>
                  <a:pt x="1397" y="772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07" name="object 23007"/>
          <p:cNvSpPr/>
          <p:nvPr/>
        </p:nvSpPr>
        <p:spPr>
          <a:xfrm>
            <a:off x="5958598" y="416318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6"/>
                </a:moveTo>
                <a:lnTo>
                  <a:pt x="0" y="0"/>
                </a:lnTo>
                <a:lnTo>
                  <a:pt x="1397" y="0"/>
                </a:lnTo>
                <a:lnTo>
                  <a:pt x="1397" y="325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08" name="object 23008"/>
          <p:cNvSpPr/>
          <p:nvPr/>
        </p:nvSpPr>
        <p:spPr>
          <a:xfrm>
            <a:off x="5957328" y="4121658"/>
            <a:ext cx="1905" cy="88265"/>
          </a:xfrm>
          <a:custGeom>
            <a:avLst/>
            <a:gdLst/>
            <a:ahLst/>
            <a:cxnLst/>
            <a:rect l="l" t="t" r="r" b="b"/>
            <a:pathLst>
              <a:path w="1904" h="88264">
                <a:moveTo>
                  <a:pt x="0" y="88010"/>
                </a:moveTo>
                <a:lnTo>
                  <a:pt x="0" y="0"/>
                </a:lnTo>
                <a:lnTo>
                  <a:pt x="1905" y="0"/>
                </a:lnTo>
                <a:lnTo>
                  <a:pt x="1905" y="415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09" name="object 23009"/>
          <p:cNvSpPr/>
          <p:nvPr/>
        </p:nvSpPr>
        <p:spPr>
          <a:xfrm>
            <a:off x="5953772" y="4053966"/>
            <a:ext cx="5080" cy="168275"/>
          </a:xfrm>
          <a:custGeom>
            <a:avLst/>
            <a:gdLst/>
            <a:ahLst/>
            <a:cxnLst/>
            <a:rect l="l" t="t" r="r" b="b"/>
            <a:pathLst>
              <a:path w="5079" h="168275">
                <a:moveTo>
                  <a:pt x="0" y="168274"/>
                </a:moveTo>
                <a:lnTo>
                  <a:pt x="0" y="0"/>
                </a:lnTo>
                <a:lnTo>
                  <a:pt x="4572" y="0"/>
                </a:lnTo>
                <a:lnTo>
                  <a:pt x="4572" y="6769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10" name="object 23010"/>
          <p:cNvSpPr/>
          <p:nvPr/>
        </p:nvSpPr>
        <p:spPr>
          <a:xfrm>
            <a:off x="5961011" y="4023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11" name="object 23011"/>
          <p:cNvSpPr/>
          <p:nvPr/>
        </p:nvSpPr>
        <p:spPr>
          <a:xfrm>
            <a:off x="5961773" y="43149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12" name="object 23012"/>
          <p:cNvSpPr/>
          <p:nvPr/>
        </p:nvSpPr>
        <p:spPr>
          <a:xfrm>
            <a:off x="5961646" y="4183126"/>
            <a:ext cx="635" cy="132080"/>
          </a:xfrm>
          <a:custGeom>
            <a:avLst/>
            <a:gdLst/>
            <a:ahLst/>
            <a:cxnLst/>
            <a:rect l="l" t="t" r="r" b="b"/>
            <a:pathLst>
              <a:path w="635" h="132079">
                <a:moveTo>
                  <a:pt x="126" y="-4762"/>
                </a:moveTo>
                <a:lnTo>
                  <a:pt x="126" y="13658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13" name="object 23013"/>
          <p:cNvSpPr/>
          <p:nvPr/>
        </p:nvSpPr>
        <p:spPr>
          <a:xfrm>
            <a:off x="5961392" y="41482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14" name="object 23014"/>
          <p:cNvSpPr/>
          <p:nvPr/>
        </p:nvSpPr>
        <p:spPr>
          <a:xfrm>
            <a:off x="5962789" y="44422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15" name="object 23015"/>
          <p:cNvSpPr/>
          <p:nvPr/>
        </p:nvSpPr>
        <p:spPr>
          <a:xfrm>
            <a:off x="5962535" y="4343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16" name="object 23016"/>
          <p:cNvSpPr/>
          <p:nvPr/>
        </p:nvSpPr>
        <p:spPr>
          <a:xfrm>
            <a:off x="5963551" y="44287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17" name="object 23017"/>
          <p:cNvSpPr/>
          <p:nvPr/>
        </p:nvSpPr>
        <p:spPr>
          <a:xfrm>
            <a:off x="5963297" y="44168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18" name="object 23018"/>
          <p:cNvSpPr/>
          <p:nvPr/>
        </p:nvSpPr>
        <p:spPr>
          <a:xfrm>
            <a:off x="5963170" y="4340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19" name="object 23019"/>
          <p:cNvSpPr/>
          <p:nvPr/>
        </p:nvSpPr>
        <p:spPr>
          <a:xfrm>
            <a:off x="5962662" y="4312411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0734"/>
                </a:moveTo>
                <a:lnTo>
                  <a:pt x="0" y="0"/>
                </a:lnTo>
                <a:lnTo>
                  <a:pt x="635" y="0"/>
                </a:lnTo>
                <a:lnTo>
                  <a:pt x="635" y="284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20" name="object 23020"/>
          <p:cNvSpPr/>
          <p:nvPr/>
        </p:nvSpPr>
        <p:spPr>
          <a:xfrm>
            <a:off x="5964059" y="43616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21" name="object 23021"/>
          <p:cNvSpPr/>
          <p:nvPr/>
        </p:nvSpPr>
        <p:spPr>
          <a:xfrm>
            <a:off x="5963932" y="42703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22" name="object 23022"/>
          <p:cNvSpPr/>
          <p:nvPr/>
        </p:nvSpPr>
        <p:spPr>
          <a:xfrm>
            <a:off x="5963043" y="4229989"/>
            <a:ext cx="1270" cy="82550"/>
          </a:xfrm>
          <a:custGeom>
            <a:avLst/>
            <a:gdLst/>
            <a:ahLst/>
            <a:cxnLst/>
            <a:rect l="l" t="t" r="r" b="b"/>
            <a:pathLst>
              <a:path w="1270" h="82550">
                <a:moveTo>
                  <a:pt x="0" y="82423"/>
                </a:moveTo>
                <a:lnTo>
                  <a:pt x="0" y="0"/>
                </a:lnTo>
                <a:lnTo>
                  <a:pt x="1016" y="0"/>
                </a:lnTo>
                <a:lnTo>
                  <a:pt x="1016" y="403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23" name="object 23023"/>
          <p:cNvSpPr/>
          <p:nvPr/>
        </p:nvSpPr>
        <p:spPr>
          <a:xfrm>
            <a:off x="5962408" y="416344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6"/>
                </a:moveTo>
                <a:lnTo>
                  <a:pt x="0" y="0"/>
                </a:lnTo>
                <a:lnTo>
                  <a:pt x="1143" y="0"/>
                </a:lnTo>
                <a:lnTo>
                  <a:pt x="1143" y="665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24" name="object 23024"/>
          <p:cNvSpPr/>
          <p:nvPr/>
        </p:nvSpPr>
        <p:spPr>
          <a:xfrm>
            <a:off x="5962154" y="410095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25" name="object 23025"/>
          <p:cNvSpPr/>
          <p:nvPr/>
        </p:nvSpPr>
        <p:spPr>
          <a:xfrm>
            <a:off x="5961519" y="4076827"/>
            <a:ext cx="1270" cy="71755"/>
          </a:xfrm>
          <a:custGeom>
            <a:avLst/>
            <a:gdLst/>
            <a:ahLst/>
            <a:cxnLst/>
            <a:rect l="l" t="t" r="r" b="b"/>
            <a:pathLst>
              <a:path w="1270" h="71754">
                <a:moveTo>
                  <a:pt x="0" y="71374"/>
                </a:moveTo>
                <a:lnTo>
                  <a:pt x="0" y="0"/>
                </a:lnTo>
                <a:lnTo>
                  <a:pt x="1016" y="0"/>
                </a:lnTo>
                <a:lnTo>
                  <a:pt x="1016" y="241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26" name="object 23026"/>
          <p:cNvSpPr/>
          <p:nvPr/>
        </p:nvSpPr>
        <p:spPr>
          <a:xfrm>
            <a:off x="5965075" y="44984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27" name="object 23027"/>
          <p:cNvSpPr/>
          <p:nvPr/>
        </p:nvSpPr>
        <p:spPr>
          <a:xfrm>
            <a:off x="5964821" y="44347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28" name="object 23028"/>
          <p:cNvSpPr/>
          <p:nvPr/>
        </p:nvSpPr>
        <p:spPr>
          <a:xfrm>
            <a:off x="5964694" y="43926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29" name="object 23029"/>
          <p:cNvSpPr/>
          <p:nvPr/>
        </p:nvSpPr>
        <p:spPr>
          <a:xfrm>
            <a:off x="5965456" y="43078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30" name="object 23030"/>
          <p:cNvSpPr/>
          <p:nvPr/>
        </p:nvSpPr>
        <p:spPr>
          <a:xfrm>
            <a:off x="5964821" y="4252467"/>
            <a:ext cx="635" cy="140335"/>
          </a:xfrm>
          <a:custGeom>
            <a:avLst/>
            <a:gdLst/>
            <a:ahLst/>
            <a:cxnLst/>
            <a:rect l="l" t="t" r="r" b="b"/>
            <a:pathLst>
              <a:path w="635" h="140335">
                <a:moveTo>
                  <a:pt x="317" y="-4762"/>
                </a:moveTo>
                <a:lnTo>
                  <a:pt x="317" y="14497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31" name="object 23031"/>
          <p:cNvSpPr/>
          <p:nvPr/>
        </p:nvSpPr>
        <p:spPr>
          <a:xfrm>
            <a:off x="5964440" y="4172203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32" name="object 23032"/>
          <p:cNvSpPr/>
          <p:nvPr/>
        </p:nvSpPr>
        <p:spPr>
          <a:xfrm>
            <a:off x="5965837" y="42664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33" name="object 23033"/>
          <p:cNvSpPr/>
          <p:nvPr/>
        </p:nvSpPr>
        <p:spPr>
          <a:xfrm>
            <a:off x="5966726" y="45886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34" name="object 23034"/>
          <p:cNvSpPr/>
          <p:nvPr/>
        </p:nvSpPr>
        <p:spPr>
          <a:xfrm>
            <a:off x="5966599" y="45520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35" name="object 23035"/>
          <p:cNvSpPr/>
          <p:nvPr/>
        </p:nvSpPr>
        <p:spPr>
          <a:xfrm>
            <a:off x="5967107" y="45596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36" name="object 23036"/>
          <p:cNvSpPr/>
          <p:nvPr/>
        </p:nvSpPr>
        <p:spPr>
          <a:xfrm>
            <a:off x="5967488" y="4567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37" name="object 23037"/>
          <p:cNvSpPr/>
          <p:nvPr/>
        </p:nvSpPr>
        <p:spPr>
          <a:xfrm>
            <a:off x="5968250" y="46824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38" name="object 23038"/>
          <p:cNvSpPr/>
          <p:nvPr/>
        </p:nvSpPr>
        <p:spPr>
          <a:xfrm>
            <a:off x="5969647" y="47962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39" name="object 23039"/>
          <p:cNvSpPr/>
          <p:nvPr/>
        </p:nvSpPr>
        <p:spPr>
          <a:xfrm>
            <a:off x="5969393" y="47785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40" name="object 23040"/>
          <p:cNvSpPr/>
          <p:nvPr/>
        </p:nvSpPr>
        <p:spPr>
          <a:xfrm>
            <a:off x="5969266" y="4772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41" name="object 23041"/>
          <p:cNvSpPr/>
          <p:nvPr/>
        </p:nvSpPr>
        <p:spPr>
          <a:xfrm>
            <a:off x="5969012" y="47411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42" name="object 23042"/>
          <p:cNvSpPr/>
          <p:nvPr/>
        </p:nvSpPr>
        <p:spPr>
          <a:xfrm>
            <a:off x="5968885" y="4725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43" name="object 23043"/>
          <p:cNvSpPr/>
          <p:nvPr/>
        </p:nvSpPr>
        <p:spPr>
          <a:xfrm>
            <a:off x="5968631" y="46808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44" name="object 23044"/>
          <p:cNvSpPr/>
          <p:nvPr/>
        </p:nvSpPr>
        <p:spPr>
          <a:xfrm>
            <a:off x="5968377" y="4677409"/>
            <a:ext cx="635" cy="5080"/>
          </a:xfrm>
          <a:custGeom>
            <a:avLst/>
            <a:gdLst/>
            <a:ahLst/>
            <a:cxnLst/>
            <a:rect l="l" t="t" r="r" b="b"/>
            <a:pathLst>
              <a:path w="635" h="5079">
                <a:moveTo>
                  <a:pt x="0" y="5079"/>
                </a:moveTo>
                <a:lnTo>
                  <a:pt x="0" y="0"/>
                </a:lnTo>
                <a:lnTo>
                  <a:pt x="508" y="0"/>
                </a:lnTo>
                <a:lnTo>
                  <a:pt x="508" y="34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45" name="object 23045"/>
          <p:cNvSpPr/>
          <p:nvPr/>
        </p:nvSpPr>
        <p:spPr>
          <a:xfrm>
            <a:off x="5968123" y="46489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46" name="object 23046"/>
          <p:cNvSpPr/>
          <p:nvPr/>
        </p:nvSpPr>
        <p:spPr>
          <a:xfrm>
            <a:off x="5967869" y="45534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47" name="object 23047"/>
          <p:cNvSpPr/>
          <p:nvPr/>
        </p:nvSpPr>
        <p:spPr>
          <a:xfrm>
            <a:off x="5967615" y="4533010"/>
            <a:ext cx="635" cy="34925"/>
          </a:xfrm>
          <a:custGeom>
            <a:avLst/>
            <a:gdLst/>
            <a:ahLst/>
            <a:cxnLst/>
            <a:rect l="l" t="t" r="r" b="b"/>
            <a:pathLst>
              <a:path w="635" h="34925">
                <a:moveTo>
                  <a:pt x="0" y="34798"/>
                </a:moveTo>
                <a:lnTo>
                  <a:pt x="0" y="0"/>
                </a:lnTo>
                <a:lnTo>
                  <a:pt x="508" y="0"/>
                </a:lnTo>
                <a:lnTo>
                  <a:pt x="508" y="204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48" name="object 23048"/>
          <p:cNvSpPr/>
          <p:nvPr/>
        </p:nvSpPr>
        <p:spPr>
          <a:xfrm>
            <a:off x="5967234" y="4507991"/>
            <a:ext cx="635" cy="52069"/>
          </a:xfrm>
          <a:custGeom>
            <a:avLst/>
            <a:gdLst/>
            <a:ahLst/>
            <a:cxnLst/>
            <a:rect l="l" t="t" r="r" b="b"/>
            <a:pathLst>
              <a:path w="635" h="52070">
                <a:moveTo>
                  <a:pt x="0" y="51688"/>
                </a:moveTo>
                <a:lnTo>
                  <a:pt x="0" y="0"/>
                </a:lnTo>
                <a:lnTo>
                  <a:pt x="635" y="0"/>
                </a:lnTo>
                <a:lnTo>
                  <a:pt x="635" y="2501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49" name="object 23049"/>
          <p:cNvSpPr/>
          <p:nvPr/>
        </p:nvSpPr>
        <p:spPr>
          <a:xfrm>
            <a:off x="5966726" y="4469257"/>
            <a:ext cx="1270" cy="83185"/>
          </a:xfrm>
          <a:custGeom>
            <a:avLst/>
            <a:gdLst/>
            <a:ahLst/>
            <a:cxnLst/>
            <a:rect l="l" t="t" r="r" b="b"/>
            <a:pathLst>
              <a:path w="1270" h="83185">
                <a:moveTo>
                  <a:pt x="380" y="-4762"/>
                </a:moveTo>
                <a:lnTo>
                  <a:pt x="380" y="87566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50" name="object 23050"/>
          <p:cNvSpPr/>
          <p:nvPr/>
        </p:nvSpPr>
        <p:spPr>
          <a:xfrm>
            <a:off x="5966345" y="440880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51" name="object 23051"/>
          <p:cNvSpPr/>
          <p:nvPr/>
        </p:nvSpPr>
        <p:spPr>
          <a:xfrm>
            <a:off x="5970536" y="47096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52" name="object 23052"/>
          <p:cNvSpPr/>
          <p:nvPr/>
        </p:nvSpPr>
        <p:spPr>
          <a:xfrm>
            <a:off x="5970409" y="46788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53" name="object 23053"/>
          <p:cNvSpPr/>
          <p:nvPr/>
        </p:nvSpPr>
        <p:spPr>
          <a:xfrm>
            <a:off x="5970917" y="46762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54" name="object 23054"/>
          <p:cNvSpPr/>
          <p:nvPr/>
        </p:nvSpPr>
        <p:spPr>
          <a:xfrm>
            <a:off x="5971679" y="48004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55" name="object 23055"/>
          <p:cNvSpPr/>
          <p:nvPr/>
        </p:nvSpPr>
        <p:spPr>
          <a:xfrm>
            <a:off x="5972441" y="48601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56" name="object 23056"/>
          <p:cNvSpPr/>
          <p:nvPr/>
        </p:nvSpPr>
        <p:spPr>
          <a:xfrm>
            <a:off x="5972314" y="48258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57" name="object 23057"/>
          <p:cNvSpPr/>
          <p:nvPr/>
        </p:nvSpPr>
        <p:spPr>
          <a:xfrm>
            <a:off x="5972060" y="47825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58" name="object 23058"/>
          <p:cNvSpPr/>
          <p:nvPr/>
        </p:nvSpPr>
        <p:spPr>
          <a:xfrm>
            <a:off x="5973838" y="48924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59" name="object 23059"/>
          <p:cNvSpPr/>
          <p:nvPr/>
        </p:nvSpPr>
        <p:spPr>
          <a:xfrm>
            <a:off x="5973584" y="48734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60" name="object 23060"/>
          <p:cNvSpPr/>
          <p:nvPr/>
        </p:nvSpPr>
        <p:spPr>
          <a:xfrm>
            <a:off x="5973457" y="48676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61" name="object 23061"/>
          <p:cNvSpPr/>
          <p:nvPr/>
        </p:nvSpPr>
        <p:spPr>
          <a:xfrm>
            <a:off x="5973203" y="4855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62" name="object 23062"/>
          <p:cNvSpPr/>
          <p:nvPr/>
        </p:nvSpPr>
        <p:spPr>
          <a:xfrm>
            <a:off x="5973076" y="48144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63" name="object 23063"/>
          <p:cNvSpPr/>
          <p:nvPr/>
        </p:nvSpPr>
        <p:spPr>
          <a:xfrm>
            <a:off x="5972822" y="47759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64" name="object 23064"/>
          <p:cNvSpPr/>
          <p:nvPr/>
        </p:nvSpPr>
        <p:spPr>
          <a:xfrm>
            <a:off x="5972187" y="4755388"/>
            <a:ext cx="1270" cy="27305"/>
          </a:xfrm>
          <a:custGeom>
            <a:avLst/>
            <a:gdLst/>
            <a:ahLst/>
            <a:cxnLst/>
            <a:rect l="l" t="t" r="r" b="b"/>
            <a:pathLst>
              <a:path w="1270" h="27304">
                <a:moveTo>
                  <a:pt x="0" y="27177"/>
                </a:moveTo>
                <a:lnTo>
                  <a:pt x="0" y="0"/>
                </a:lnTo>
                <a:lnTo>
                  <a:pt x="889" y="0"/>
                </a:lnTo>
                <a:lnTo>
                  <a:pt x="889" y="205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65" name="object 23065"/>
          <p:cNvSpPr/>
          <p:nvPr/>
        </p:nvSpPr>
        <p:spPr>
          <a:xfrm>
            <a:off x="5971806" y="4740655"/>
            <a:ext cx="1270" cy="60325"/>
          </a:xfrm>
          <a:custGeom>
            <a:avLst/>
            <a:gdLst/>
            <a:ahLst/>
            <a:cxnLst/>
            <a:rect l="l" t="t" r="r" b="b"/>
            <a:pathLst>
              <a:path w="1270" h="60325">
                <a:moveTo>
                  <a:pt x="0" y="59816"/>
                </a:moveTo>
                <a:lnTo>
                  <a:pt x="0" y="0"/>
                </a:lnTo>
                <a:lnTo>
                  <a:pt x="889" y="0"/>
                </a:lnTo>
                <a:lnTo>
                  <a:pt x="889" y="147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66" name="object 23066"/>
          <p:cNvSpPr/>
          <p:nvPr/>
        </p:nvSpPr>
        <p:spPr>
          <a:xfrm>
            <a:off x="5971552" y="47077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67" name="object 23067"/>
          <p:cNvSpPr/>
          <p:nvPr/>
        </p:nvSpPr>
        <p:spPr>
          <a:xfrm>
            <a:off x="5971298" y="46504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68" name="object 23068"/>
          <p:cNvSpPr/>
          <p:nvPr/>
        </p:nvSpPr>
        <p:spPr>
          <a:xfrm>
            <a:off x="5971044" y="4627498"/>
            <a:ext cx="635" cy="48895"/>
          </a:xfrm>
          <a:custGeom>
            <a:avLst/>
            <a:gdLst/>
            <a:ahLst/>
            <a:cxnLst/>
            <a:rect l="l" t="t" r="r" b="b"/>
            <a:pathLst>
              <a:path w="635" h="48895">
                <a:moveTo>
                  <a:pt x="254" y="-4762"/>
                </a:moveTo>
                <a:lnTo>
                  <a:pt x="254" y="5353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69" name="object 23069"/>
          <p:cNvSpPr/>
          <p:nvPr/>
        </p:nvSpPr>
        <p:spPr>
          <a:xfrm>
            <a:off x="5970536" y="4610480"/>
            <a:ext cx="1270" cy="68580"/>
          </a:xfrm>
          <a:custGeom>
            <a:avLst/>
            <a:gdLst/>
            <a:ahLst/>
            <a:cxnLst/>
            <a:rect l="l" t="t" r="r" b="b"/>
            <a:pathLst>
              <a:path w="1270" h="68579">
                <a:moveTo>
                  <a:pt x="380" y="-4762"/>
                </a:moveTo>
                <a:lnTo>
                  <a:pt x="380" y="73088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70" name="object 23070"/>
          <p:cNvSpPr/>
          <p:nvPr/>
        </p:nvSpPr>
        <p:spPr>
          <a:xfrm>
            <a:off x="5970155" y="454672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71" name="object 23071"/>
          <p:cNvSpPr/>
          <p:nvPr/>
        </p:nvSpPr>
        <p:spPr>
          <a:xfrm>
            <a:off x="5974219" y="4545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72" name="object 23072"/>
          <p:cNvSpPr/>
          <p:nvPr/>
        </p:nvSpPr>
        <p:spPr>
          <a:xfrm>
            <a:off x="5970536" y="4469257"/>
            <a:ext cx="3810" cy="77470"/>
          </a:xfrm>
          <a:custGeom>
            <a:avLst/>
            <a:gdLst/>
            <a:ahLst/>
            <a:cxnLst/>
            <a:rect l="l" t="t" r="r" b="b"/>
            <a:pathLst>
              <a:path w="3810" h="77470">
                <a:moveTo>
                  <a:pt x="0" y="77470"/>
                </a:moveTo>
                <a:lnTo>
                  <a:pt x="0" y="0"/>
                </a:lnTo>
                <a:lnTo>
                  <a:pt x="3682" y="0"/>
                </a:lnTo>
                <a:lnTo>
                  <a:pt x="3682" y="763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73" name="object 23073"/>
          <p:cNvSpPr/>
          <p:nvPr/>
        </p:nvSpPr>
        <p:spPr>
          <a:xfrm>
            <a:off x="5970028" y="4398390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413" y="0"/>
                </a:lnTo>
                <a:lnTo>
                  <a:pt x="2413" y="708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74" name="object 23074"/>
          <p:cNvSpPr/>
          <p:nvPr/>
        </p:nvSpPr>
        <p:spPr>
          <a:xfrm>
            <a:off x="5966726" y="4370578"/>
            <a:ext cx="4445" cy="38735"/>
          </a:xfrm>
          <a:custGeom>
            <a:avLst/>
            <a:gdLst/>
            <a:ahLst/>
            <a:cxnLst/>
            <a:rect l="l" t="t" r="r" b="b"/>
            <a:pathLst>
              <a:path w="4445" h="38735">
                <a:moveTo>
                  <a:pt x="0" y="38226"/>
                </a:moveTo>
                <a:lnTo>
                  <a:pt x="0" y="0"/>
                </a:lnTo>
                <a:lnTo>
                  <a:pt x="4445" y="0"/>
                </a:lnTo>
                <a:lnTo>
                  <a:pt x="4445" y="278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75" name="object 23075"/>
          <p:cNvSpPr/>
          <p:nvPr/>
        </p:nvSpPr>
        <p:spPr>
          <a:xfrm>
            <a:off x="5966218" y="4337939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794" y="0"/>
                </a:lnTo>
                <a:lnTo>
                  <a:pt x="2794" y="326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76" name="object 23076"/>
          <p:cNvSpPr/>
          <p:nvPr/>
        </p:nvSpPr>
        <p:spPr>
          <a:xfrm>
            <a:off x="5975362" y="4499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77" name="object 23077"/>
          <p:cNvSpPr/>
          <p:nvPr/>
        </p:nvSpPr>
        <p:spPr>
          <a:xfrm>
            <a:off x="5975108" y="44712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78" name="object 23078"/>
          <p:cNvSpPr/>
          <p:nvPr/>
        </p:nvSpPr>
        <p:spPr>
          <a:xfrm>
            <a:off x="5974981" y="44369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79" name="object 23079"/>
          <p:cNvSpPr/>
          <p:nvPr/>
        </p:nvSpPr>
        <p:spPr>
          <a:xfrm>
            <a:off x="5974727" y="4317746"/>
            <a:ext cx="635" cy="119380"/>
          </a:xfrm>
          <a:custGeom>
            <a:avLst/>
            <a:gdLst/>
            <a:ahLst/>
            <a:cxnLst/>
            <a:rect l="l" t="t" r="r" b="b"/>
            <a:pathLst>
              <a:path w="635" h="119379">
                <a:moveTo>
                  <a:pt x="190" y="-4762"/>
                </a:moveTo>
                <a:lnTo>
                  <a:pt x="190" y="12401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80" name="object 23080"/>
          <p:cNvSpPr/>
          <p:nvPr/>
        </p:nvSpPr>
        <p:spPr>
          <a:xfrm>
            <a:off x="5974600" y="4256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81" name="object 23081"/>
          <p:cNvSpPr/>
          <p:nvPr/>
        </p:nvSpPr>
        <p:spPr>
          <a:xfrm>
            <a:off x="5967615" y="4228972"/>
            <a:ext cx="7620" cy="109220"/>
          </a:xfrm>
          <a:custGeom>
            <a:avLst/>
            <a:gdLst/>
            <a:ahLst/>
            <a:cxnLst/>
            <a:rect l="l" t="t" r="r" b="b"/>
            <a:pathLst>
              <a:path w="7620" h="109220">
                <a:moveTo>
                  <a:pt x="0" y="108965"/>
                </a:moveTo>
                <a:lnTo>
                  <a:pt x="0" y="0"/>
                </a:lnTo>
                <a:lnTo>
                  <a:pt x="7112" y="0"/>
                </a:lnTo>
                <a:lnTo>
                  <a:pt x="7112" y="273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82" name="object 23082"/>
          <p:cNvSpPr/>
          <p:nvPr/>
        </p:nvSpPr>
        <p:spPr>
          <a:xfrm>
            <a:off x="5965837" y="4158996"/>
            <a:ext cx="5715" cy="107950"/>
          </a:xfrm>
          <a:custGeom>
            <a:avLst/>
            <a:gdLst/>
            <a:ahLst/>
            <a:cxnLst/>
            <a:rect l="l" t="t" r="r" b="b"/>
            <a:pathLst>
              <a:path w="5714" h="107950">
                <a:moveTo>
                  <a:pt x="0" y="107441"/>
                </a:moveTo>
                <a:lnTo>
                  <a:pt x="0" y="0"/>
                </a:lnTo>
                <a:lnTo>
                  <a:pt x="5334" y="0"/>
                </a:lnTo>
                <a:lnTo>
                  <a:pt x="5334" y="699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83" name="object 23083"/>
          <p:cNvSpPr/>
          <p:nvPr/>
        </p:nvSpPr>
        <p:spPr>
          <a:xfrm>
            <a:off x="5964821" y="4121658"/>
            <a:ext cx="3810" cy="50800"/>
          </a:xfrm>
          <a:custGeom>
            <a:avLst/>
            <a:gdLst/>
            <a:ahLst/>
            <a:cxnLst/>
            <a:rect l="l" t="t" r="r" b="b"/>
            <a:pathLst>
              <a:path w="3810" h="50800">
                <a:moveTo>
                  <a:pt x="0" y="50546"/>
                </a:moveTo>
                <a:lnTo>
                  <a:pt x="0" y="0"/>
                </a:lnTo>
                <a:lnTo>
                  <a:pt x="3682" y="0"/>
                </a:lnTo>
                <a:lnTo>
                  <a:pt x="3682" y="373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84" name="object 23084"/>
          <p:cNvSpPr/>
          <p:nvPr/>
        </p:nvSpPr>
        <p:spPr>
          <a:xfrm>
            <a:off x="5975743" y="41746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85" name="object 23085"/>
          <p:cNvSpPr/>
          <p:nvPr/>
        </p:nvSpPr>
        <p:spPr>
          <a:xfrm>
            <a:off x="5977013" y="45921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86" name="object 23086"/>
          <p:cNvSpPr/>
          <p:nvPr/>
        </p:nvSpPr>
        <p:spPr>
          <a:xfrm>
            <a:off x="5977648" y="4602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87" name="object 23087"/>
          <p:cNvSpPr/>
          <p:nvPr/>
        </p:nvSpPr>
        <p:spPr>
          <a:xfrm>
            <a:off x="5977394" y="45608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88" name="object 23088"/>
          <p:cNvSpPr/>
          <p:nvPr/>
        </p:nvSpPr>
        <p:spPr>
          <a:xfrm>
            <a:off x="5977140" y="4539360"/>
            <a:ext cx="635" cy="53340"/>
          </a:xfrm>
          <a:custGeom>
            <a:avLst/>
            <a:gdLst/>
            <a:ahLst/>
            <a:cxnLst/>
            <a:rect l="l" t="t" r="r" b="b"/>
            <a:pathLst>
              <a:path w="635" h="53339">
                <a:moveTo>
                  <a:pt x="190" y="-4762"/>
                </a:moveTo>
                <a:lnTo>
                  <a:pt x="190" y="5759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89" name="object 23089"/>
          <p:cNvSpPr/>
          <p:nvPr/>
        </p:nvSpPr>
        <p:spPr>
          <a:xfrm>
            <a:off x="5976886" y="44573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90" name="object 23090"/>
          <p:cNvSpPr/>
          <p:nvPr/>
        </p:nvSpPr>
        <p:spPr>
          <a:xfrm>
            <a:off x="5976632" y="44282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91" name="object 23091"/>
          <p:cNvSpPr/>
          <p:nvPr/>
        </p:nvSpPr>
        <p:spPr>
          <a:xfrm>
            <a:off x="5978029" y="43911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92" name="object 23092"/>
          <p:cNvSpPr/>
          <p:nvPr/>
        </p:nvSpPr>
        <p:spPr>
          <a:xfrm>
            <a:off x="5976886" y="4344923"/>
            <a:ext cx="1270" cy="83820"/>
          </a:xfrm>
          <a:custGeom>
            <a:avLst/>
            <a:gdLst/>
            <a:ahLst/>
            <a:cxnLst/>
            <a:rect l="l" t="t" r="r" b="b"/>
            <a:pathLst>
              <a:path w="1270" h="83820">
                <a:moveTo>
                  <a:pt x="0" y="83312"/>
                </a:moveTo>
                <a:lnTo>
                  <a:pt x="0" y="0"/>
                </a:lnTo>
                <a:lnTo>
                  <a:pt x="1143" y="0"/>
                </a:lnTo>
                <a:lnTo>
                  <a:pt x="1143" y="462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93" name="object 23093"/>
          <p:cNvSpPr/>
          <p:nvPr/>
        </p:nvSpPr>
        <p:spPr>
          <a:xfrm>
            <a:off x="5978537" y="44472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94" name="object 23094"/>
          <p:cNvSpPr/>
          <p:nvPr/>
        </p:nvSpPr>
        <p:spPr>
          <a:xfrm>
            <a:off x="5978410" y="4390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95" name="object 23095"/>
          <p:cNvSpPr/>
          <p:nvPr/>
        </p:nvSpPr>
        <p:spPr>
          <a:xfrm>
            <a:off x="5979680" y="47264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96" name="object 23096"/>
          <p:cNvSpPr/>
          <p:nvPr/>
        </p:nvSpPr>
        <p:spPr>
          <a:xfrm>
            <a:off x="5980823" y="4815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97" name="object 23097"/>
          <p:cNvSpPr/>
          <p:nvPr/>
        </p:nvSpPr>
        <p:spPr>
          <a:xfrm>
            <a:off x="5982220" y="48473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98" name="object 23098"/>
          <p:cNvSpPr/>
          <p:nvPr/>
        </p:nvSpPr>
        <p:spPr>
          <a:xfrm>
            <a:off x="5982601" y="48588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099" name="object 23099"/>
          <p:cNvSpPr/>
          <p:nvPr/>
        </p:nvSpPr>
        <p:spPr>
          <a:xfrm>
            <a:off x="5982982" y="48588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00" name="object 23100"/>
          <p:cNvSpPr/>
          <p:nvPr/>
        </p:nvSpPr>
        <p:spPr>
          <a:xfrm>
            <a:off x="5983363" y="48533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01" name="object 23101"/>
          <p:cNvSpPr/>
          <p:nvPr/>
        </p:nvSpPr>
        <p:spPr>
          <a:xfrm>
            <a:off x="5982982" y="4843145"/>
            <a:ext cx="635" cy="15875"/>
          </a:xfrm>
          <a:custGeom>
            <a:avLst/>
            <a:gdLst/>
            <a:ahLst/>
            <a:cxnLst/>
            <a:rect l="l" t="t" r="r" b="b"/>
            <a:pathLst>
              <a:path w="635" h="15875">
                <a:moveTo>
                  <a:pt x="0" y="15748"/>
                </a:moveTo>
                <a:lnTo>
                  <a:pt x="0" y="0"/>
                </a:lnTo>
                <a:lnTo>
                  <a:pt x="381" y="0"/>
                </a:lnTo>
                <a:lnTo>
                  <a:pt x="381" y="101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02" name="object 23102"/>
          <p:cNvSpPr/>
          <p:nvPr/>
        </p:nvSpPr>
        <p:spPr>
          <a:xfrm>
            <a:off x="5982601" y="4839970"/>
            <a:ext cx="635" cy="19050"/>
          </a:xfrm>
          <a:custGeom>
            <a:avLst/>
            <a:gdLst/>
            <a:ahLst/>
            <a:cxnLst/>
            <a:rect l="l" t="t" r="r" b="b"/>
            <a:pathLst>
              <a:path w="635" h="19050">
                <a:moveTo>
                  <a:pt x="0" y="18923"/>
                </a:moveTo>
                <a:lnTo>
                  <a:pt x="0" y="0"/>
                </a:lnTo>
                <a:lnTo>
                  <a:pt x="635" y="0"/>
                </a:lnTo>
                <a:lnTo>
                  <a:pt x="635" y="31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03" name="object 23103"/>
          <p:cNvSpPr/>
          <p:nvPr/>
        </p:nvSpPr>
        <p:spPr>
          <a:xfrm>
            <a:off x="5982220" y="4838700"/>
            <a:ext cx="1270" cy="8890"/>
          </a:xfrm>
          <a:custGeom>
            <a:avLst/>
            <a:gdLst/>
            <a:ahLst/>
            <a:cxnLst/>
            <a:rect l="l" t="t" r="r" b="b"/>
            <a:pathLst>
              <a:path w="1270" h="8889">
                <a:moveTo>
                  <a:pt x="0" y="8636"/>
                </a:moveTo>
                <a:lnTo>
                  <a:pt x="0" y="0"/>
                </a:lnTo>
                <a:lnTo>
                  <a:pt x="762" y="0"/>
                </a:lnTo>
                <a:lnTo>
                  <a:pt x="762" y="12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04" name="object 23104"/>
          <p:cNvSpPr/>
          <p:nvPr/>
        </p:nvSpPr>
        <p:spPr>
          <a:xfrm>
            <a:off x="5981966" y="483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05" name="object 23105"/>
          <p:cNvSpPr/>
          <p:nvPr/>
        </p:nvSpPr>
        <p:spPr>
          <a:xfrm>
            <a:off x="5981839" y="48318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06" name="object 23106"/>
          <p:cNvSpPr/>
          <p:nvPr/>
        </p:nvSpPr>
        <p:spPr>
          <a:xfrm>
            <a:off x="5984252" y="48906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07" name="object 23107"/>
          <p:cNvSpPr/>
          <p:nvPr/>
        </p:nvSpPr>
        <p:spPr>
          <a:xfrm>
            <a:off x="5984125" y="4846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08" name="object 23108"/>
          <p:cNvSpPr/>
          <p:nvPr/>
        </p:nvSpPr>
        <p:spPr>
          <a:xfrm>
            <a:off x="5983871" y="48338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09" name="object 23109"/>
          <p:cNvSpPr/>
          <p:nvPr/>
        </p:nvSpPr>
        <p:spPr>
          <a:xfrm>
            <a:off x="5983744" y="4831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10" name="object 23110"/>
          <p:cNvSpPr/>
          <p:nvPr/>
        </p:nvSpPr>
        <p:spPr>
          <a:xfrm>
            <a:off x="5982093" y="483006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1777"/>
                </a:moveTo>
                <a:lnTo>
                  <a:pt x="0" y="0"/>
                </a:lnTo>
                <a:lnTo>
                  <a:pt x="1778" y="0"/>
                </a:lnTo>
                <a:lnTo>
                  <a:pt x="1778" y="16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11" name="object 23111"/>
          <p:cNvSpPr/>
          <p:nvPr/>
        </p:nvSpPr>
        <p:spPr>
          <a:xfrm>
            <a:off x="5981585" y="4802378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276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12" name="object 23112"/>
          <p:cNvSpPr/>
          <p:nvPr/>
        </p:nvSpPr>
        <p:spPr>
          <a:xfrm>
            <a:off x="5981458" y="479717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13" name="object 23113"/>
          <p:cNvSpPr/>
          <p:nvPr/>
        </p:nvSpPr>
        <p:spPr>
          <a:xfrm>
            <a:off x="5981204" y="47925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14" name="object 23114"/>
          <p:cNvSpPr/>
          <p:nvPr/>
        </p:nvSpPr>
        <p:spPr>
          <a:xfrm>
            <a:off x="5980950" y="4787138"/>
            <a:ext cx="635" cy="29209"/>
          </a:xfrm>
          <a:custGeom>
            <a:avLst/>
            <a:gdLst/>
            <a:ahLst/>
            <a:cxnLst/>
            <a:rect l="l" t="t" r="r" b="b"/>
            <a:pathLst>
              <a:path w="635" h="29210">
                <a:moveTo>
                  <a:pt x="0" y="28701"/>
                </a:moveTo>
                <a:lnTo>
                  <a:pt x="0" y="0"/>
                </a:lnTo>
                <a:lnTo>
                  <a:pt x="635" y="0"/>
                </a:lnTo>
                <a:lnTo>
                  <a:pt x="635" y="546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15" name="object 23115"/>
          <p:cNvSpPr/>
          <p:nvPr/>
        </p:nvSpPr>
        <p:spPr>
          <a:xfrm>
            <a:off x="5980696" y="47843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16" name="object 23116"/>
          <p:cNvSpPr/>
          <p:nvPr/>
        </p:nvSpPr>
        <p:spPr>
          <a:xfrm>
            <a:off x="5980442" y="47703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17" name="object 23117"/>
          <p:cNvSpPr/>
          <p:nvPr/>
        </p:nvSpPr>
        <p:spPr>
          <a:xfrm>
            <a:off x="5980315" y="47459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18" name="object 23118"/>
          <p:cNvSpPr/>
          <p:nvPr/>
        </p:nvSpPr>
        <p:spPr>
          <a:xfrm>
            <a:off x="5980061" y="4682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19" name="object 23119"/>
          <p:cNvSpPr/>
          <p:nvPr/>
        </p:nvSpPr>
        <p:spPr>
          <a:xfrm>
            <a:off x="5979807" y="4667250"/>
            <a:ext cx="635" cy="59690"/>
          </a:xfrm>
          <a:custGeom>
            <a:avLst/>
            <a:gdLst/>
            <a:ahLst/>
            <a:cxnLst/>
            <a:rect l="l" t="t" r="r" b="b"/>
            <a:pathLst>
              <a:path w="635" h="59689">
                <a:moveTo>
                  <a:pt x="253" y="-4762"/>
                </a:moveTo>
                <a:lnTo>
                  <a:pt x="253" y="6394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20" name="object 23120"/>
          <p:cNvSpPr/>
          <p:nvPr/>
        </p:nvSpPr>
        <p:spPr>
          <a:xfrm>
            <a:off x="5979553" y="46601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21" name="object 23121"/>
          <p:cNvSpPr/>
          <p:nvPr/>
        </p:nvSpPr>
        <p:spPr>
          <a:xfrm>
            <a:off x="5979299" y="4639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22" name="object 23122"/>
          <p:cNvSpPr/>
          <p:nvPr/>
        </p:nvSpPr>
        <p:spPr>
          <a:xfrm>
            <a:off x="5985395" y="47989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23" name="object 23123"/>
          <p:cNvSpPr/>
          <p:nvPr/>
        </p:nvSpPr>
        <p:spPr>
          <a:xfrm>
            <a:off x="5985268" y="4776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24" name="object 23124"/>
          <p:cNvSpPr/>
          <p:nvPr/>
        </p:nvSpPr>
        <p:spPr>
          <a:xfrm>
            <a:off x="5985014" y="4706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25" name="object 23125"/>
          <p:cNvSpPr/>
          <p:nvPr/>
        </p:nvSpPr>
        <p:spPr>
          <a:xfrm>
            <a:off x="5984887" y="46470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26" name="object 23126"/>
          <p:cNvSpPr/>
          <p:nvPr/>
        </p:nvSpPr>
        <p:spPr>
          <a:xfrm>
            <a:off x="5984633" y="46310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27" name="object 23127"/>
          <p:cNvSpPr/>
          <p:nvPr/>
        </p:nvSpPr>
        <p:spPr>
          <a:xfrm>
            <a:off x="5979553" y="4605654"/>
            <a:ext cx="5715" cy="34290"/>
          </a:xfrm>
          <a:custGeom>
            <a:avLst/>
            <a:gdLst/>
            <a:ahLst/>
            <a:cxnLst/>
            <a:rect l="l" t="t" r="r" b="b"/>
            <a:pathLst>
              <a:path w="5714" h="34289">
                <a:moveTo>
                  <a:pt x="0" y="34036"/>
                </a:moveTo>
                <a:lnTo>
                  <a:pt x="0" y="0"/>
                </a:lnTo>
                <a:lnTo>
                  <a:pt x="5334" y="0"/>
                </a:lnTo>
                <a:lnTo>
                  <a:pt x="5334" y="2540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28" name="object 23128"/>
          <p:cNvSpPr/>
          <p:nvPr/>
        </p:nvSpPr>
        <p:spPr>
          <a:xfrm>
            <a:off x="5979172" y="4550790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3048" y="0"/>
                </a:lnTo>
                <a:lnTo>
                  <a:pt x="3048" y="548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29" name="object 23129"/>
          <p:cNvSpPr/>
          <p:nvPr/>
        </p:nvSpPr>
        <p:spPr>
          <a:xfrm>
            <a:off x="5986411" y="46829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30" name="object 23130"/>
          <p:cNvSpPr/>
          <p:nvPr/>
        </p:nvSpPr>
        <p:spPr>
          <a:xfrm>
            <a:off x="5986157" y="46314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31" name="object 23131"/>
          <p:cNvSpPr/>
          <p:nvPr/>
        </p:nvSpPr>
        <p:spPr>
          <a:xfrm>
            <a:off x="5986030" y="4598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32" name="object 23132"/>
          <p:cNvSpPr/>
          <p:nvPr/>
        </p:nvSpPr>
        <p:spPr>
          <a:xfrm>
            <a:off x="5985776" y="4561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33" name="object 23133"/>
          <p:cNvSpPr/>
          <p:nvPr/>
        </p:nvSpPr>
        <p:spPr>
          <a:xfrm>
            <a:off x="5986792" y="45576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34" name="object 23134"/>
          <p:cNvSpPr/>
          <p:nvPr/>
        </p:nvSpPr>
        <p:spPr>
          <a:xfrm>
            <a:off x="5986030" y="4526534"/>
            <a:ext cx="1270" cy="35560"/>
          </a:xfrm>
          <a:custGeom>
            <a:avLst/>
            <a:gdLst/>
            <a:ahLst/>
            <a:cxnLst/>
            <a:rect l="l" t="t" r="r" b="b"/>
            <a:pathLst>
              <a:path w="1270" h="35560">
                <a:moveTo>
                  <a:pt x="0" y="35051"/>
                </a:moveTo>
                <a:lnTo>
                  <a:pt x="0" y="0"/>
                </a:lnTo>
                <a:lnTo>
                  <a:pt x="762" y="0"/>
                </a:lnTo>
                <a:lnTo>
                  <a:pt x="762" y="311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35" name="object 23135"/>
          <p:cNvSpPr/>
          <p:nvPr/>
        </p:nvSpPr>
        <p:spPr>
          <a:xfrm>
            <a:off x="5980696" y="4470527"/>
            <a:ext cx="5715" cy="80645"/>
          </a:xfrm>
          <a:custGeom>
            <a:avLst/>
            <a:gdLst/>
            <a:ahLst/>
            <a:cxnLst/>
            <a:rect l="l" t="t" r="r" b="b"/>
            <a:pathLst>
              <a:path w="5714" h="80645">
                <a:moveTo>
                  <a:pt x="0" y="80263"/>
                </a:moveTo>
                <a:lnTo>
                  <a:pt x="0" y="0"/>
                </a:lnTo>
                <a:lnTo>
                  <a:pt x="5715" y="0"/>
                </a:lnTo>
                <a:lnTo>
                  <a:pt x="5715" y="560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36" name="object 23136"/>
          <p:cNvSpPr/>
          <p:nvPr/>
        </p:nvSpPr>
        <p:spPr>
          <a:xfrm>
            <a:off x="5978918" y="4381627"/>
            <a:ext cx="5080" cy="100965"/>
          </a:xfrm>
          <a:custGeom>
            <a:avLst/>
            <a:gdLst/>
            <a:ahLst/>
            <a:cxnLst/>
            <a:rect l="l" t="t" r="r" b="b"/>
            <a:pathLst>
              <a:path w="5079" h="100964">
                <a:moveTo>
                  <a:pt x="0" y="100457"/>
                </a:moveTo>
                <a:lnTo>
                  <a:pt x="0" y="0"/>
                </a:lnTo>
                <a:lnTo>
                  <a:pt x="4572" y="0"/>
                </a:lnTo>
                <a:lnTo>
                  <a:pt x="4572" y="8890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37" name="object 23137"/>
          <p:cNvSpPr/>
          <p:nvPr/>
        </p:nvSpPr>
        <p:spPr>
          <a:xfrm>
            <a:off x="5978537" y="4319651"/>
            <a:ext cx="3175" cy="71120"/>
          </a:xfrm>
          <a:custGeom>
            <a:avLst/>
            <a:gdLst/>
            <a:ahLst/>
            <a:cxnLst/>
            <a:rect l="l" t="t" r="r" b="b"/>
            <a:pathLst>
              <a:path w="3175" h="71120">
                <a:moveTo>
                  <a:pt x="0" y="71120"/>
                </a:moveTo>
                <a:lnTo>
                  <a:pt x="0" y="0"/>
                </a:lnTo>
                <a:lnTo>
                  <a:pt x="2667" y="0"/>
                </a:lnTo>
                <a:lnTo>
                  <a:pt x="2667" y="619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38" name="object 23138"/>
          <p:cNvSpPr/>
          <p:nvPr/>
        </p:nvSpPr>
        <p:spPr>
          <a:xfrm>
            <a:off x="5977521" y="4300092"/>
            <a:ext cx="2540" cy="45085"/>
          </a:xfrm>
          <a:custGeom>
            <a:avLst/>
            <a:gdLst/>
            <a:ahLst/>
            <a:cxnLst/>
            <a:rect l="l" t="t" r="r" b="b"/>
            <a:pathLst>
              <a:path w="2539" h="45085">
                <a:moveTo>
                  <a:pt x="0" y="44830"/>
                </a:moveTo>
                <a:lnTo>
                  <a:pt x="0" y="0"/>
                </a:lnTo>
                <a:lnTo>
                  <a:pt x="2413" y="0"/>
                </a:lnTo>
                <a:lnTo>
                  <a:pt x="2413" y="19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39" name="object 23139"/>
          <p:cNvSpPr/>
          <p:nvPr/>
        </p:nvSpPr>
        <p:spPr>
          <a:xfrm>
            <a:off x="5976505" y="4228719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713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40" name="object 23140"/>
          <p:cNvSpPr/>
          <p:nvPr/>
        </p:nvSpPr>
        <p:spPr>
          <a:xfrm>
            <a:off x="5976251" y="4196969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270" y="0"/>
                </a:lnTo>
                <a:lnTo>
                  <a:pt x="1270" y="317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41" name="object 23141"/>
          <p:cNvSpPr/>
          <p:nvPr/>
        </p:nvSpPr>
        <p:spPr>
          <a:xfrm>
            <a:off x="5976124" y="416775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42" name="object 23142"/>
          <p:cNvSpPr/>
          <p:nvPr/>
        </p:nvSpPr>
        <p:spPr>
          <a:xfrm>
            <a:off x="5975743" y="4114419"/>
            <a:ext cx="1270" cy="60325"/>
          </a:xfrm>
          <a:custGeom>
            <a:avLst/>
            <a:gdLst/>
            <a:ahLst/>
            <a:cxnLst/>
            <a:rect l="l" t="t" r="r" b="b"/>
            <a:pathLst>
              <a:path w="1270" h="60325">
                <a:moveTo>
                  <a:pt x="0" y="60198"/>
                </a:moveTo>
                <a:lnTo>
                  <a:pt x="0" y="0"/>
                </a:lnTo>
                <a:lnTo>
                  <a:pt x="762" y="0"/>
                </a:lnTo>
                <a:lnTo>
                  <a:pt x="762" y="533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43" name="object 23143"/>
          <p:cNvSpPr/>
          <p:nvPr/>
        </p:nvSpPr>
        <p:spPr>
          <a:xfrm>
            <a:off x="5966599" y="4040251"/>
            <a:ext cx="9525" cy="81915"/>
          </a:xfrm>
          <a:custGeom>
            <a:avLst/>
            <a:gdLst/>
            <a:ahLst/>
            <a:cxnLst/>
            <a:rect l="l" t="t" r="r" b="b"/>
            <a:pathLst>
              <a:path w="9525" h="81914">
                <a:moveTo>
                  <a:pt x="0" y="81406"/>
                </a:moveTo>
                <a:lnTo>
                  <a:pt x="0" y="0"/>
                </a:lnTo>
                <a:lnTo>
                  <a:pt x="9525" y="0"/>
                </a:lnTo>
                <a:lnTo>
                  <a:pt x="9525" y="741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44" name="object 23144"/>
          <p:cNvSpPr/>
          <p:nvPr/>
        </p:nvSpPr>
        <p:spPr>
          <a:xfrm>
            <a:off x="5962027" y="3965955"/>
            <a:ext cx="9525" cy="111125"/>
          </a:xfrm>
          <a:custGeom>
            <a:avLst/>
            <a:gdLst/>
            <a:ahLst/>
            <a:cxnLst/>
            <a:rect l="l" t="t" r="r" b="b"/>
            <a:pathLst>
              <a:path w="9525" h="111125">
                <a:moveTo>
                  <a:pt x="0" y="110871"/>
                </a:moveTo>
                <a:lnTo>
                  <a:pt x="0" y="0"/>
                </a:lnTo>
                <a:lnTo>
                  <a:pt x="9398" y="0"/>
                </a:lnTo>
                <a:lnTo>
                  <a:pt x="9398" y="7429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45" name="object 23145"/>
          <p:cNvSpPr/>
          <p:nvPr/>
        </p:nvSpPr>
        <p:spPr>
          <a:xfrm>
            <a:off x="5961138" y="3883025"/>
            <a:ext cx="5715" cy="140970"/>
          </a:xfrm>
          <a:custGeom>
            <a:avLst/>
            <a:gdLst/>
            <a:ahLst/>
            <a:cxnLst/>
            <a:rect l="l" t="t" r="r" b="b"/>
            <a:pathLst>
              <a:path w="5714" h="140970">
                <a:moveTo>
                  <a:pt x="0" y="140716"/>
                </a:moveTo>
                <a:lnTo>
                  <a:pt x="0" y="0"/>
                </a:lnTo>
                <a:lnTo>
                  <a:pt x="5588" y="0"/>
                </a:lnTo>
                <a:lnTo>
                  <a:pt x="5588" y="829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46" name="object 23146"/>
          <p:cNvSpPr/>
          <p:nvPr/>
        </p:nvSpPr>
        <p:spPr>
          <a:xfrm>
            <a:off x="5956058" y="3830828"/>
            <a:ext cx="8255" cy="223520"/>
          </a:xfrm>
          <a:custGeom>
            <a:avLst/>
            <a:gdLst/>
            <a:ahLst/>
            <a:cxnLst/>
            <a:rect l="l" t="t" r="r" b="b"/>
            <a:pathLst>
              <a:path w="8254" h="223520">
                <a:moveTo>
                  <a:pt x="0" y="223139"/>
                </a:moveTo>
                <a:lnTo>
                  <a:pt x="0" y="0"/>
                </a:lnTo>
                <a:lnTo>
                  <a:pt x="7874" y="0"/>
                </a:lnTo>
                <a:lnTo>
                  <a:pt x="7874" y="5219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47" name="object 23147"/>
          <p:cNvSpPr/>
          <p:nvPr/>
        </p:nvSpPr>
        <p:spPr>
          <a:xfrm>
            <a:off x="5987173" y="41664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48" name="object 23148"/>
          <p:cNvSpPr/>
          <p:nvPr/>
        </p:nvSpPr>
        <p:spPr>
          <a:xfrm>
            <a:off x="5987681" y="41465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49" name="object 23149"/>
          <p:cNvSpPr/>
          <p:nvPr/>
        </p:nvSpPr>
        <p:spPr>
          <a:xfrm>
            <a:off x="5987554" y="4035044"/>
            <a:ext cx="635" cy="111760"/>
          </a:xfrm>
          <a:custGeom>
            <a:avLst/>
            <a:gdLst/>
            <a:ahLst/>
            <a:cxnLst/>
            <a:rect l="l" t="t" r="r" b="b"/>
            <a:pathLst>
              <a:path w="635" h="111760">
                <a:moveTo>
                  <a:pt x="126" y="-4762"/>
                </a:moveTo>
                <a:lnTo>
                  <a:pt x="126" y="11626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50" name="object 23150"/>
          <p:cNvSpPr/>
          <p:nvPr/>
        </p:nvSpPr>
        <p:spPr>
          <a:xfrm>
            <a:off x="5987173" y="4002023"/>
            <a:ext cx="635" cy="164465"/>
          </a:xfrm>
          <a:custGeom>
            <a:avLst/>
            <a:gdLst/>
            <a:ahLst/>
            <a:cxnLst/>
            <a:rect l="l" t="t" r="r" b="b"/>
            <a:pathLst>
              <a:path w="635" h="164464">
                <a:moveTo>
                  <a:pt x="254" y="-4762"/>
                </a:moveTo>
                <a:lnTo>
                  <a:pt x="254" y="16922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51" name="object 23151"/>
          <p:cNvSpPr/>
          <p:nvPr/>
        </p:nvSpPr>
        <p:spPr>
          <a:xfrm>
            <a:off x="5988697" y="42143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52" name="object 23152"/>
          <p:cNvSpPr/>
          <p:nvPr/>
        </p:nvSpPr>
        <p:spPr>
          <a:xfrm>
            <a:off x="5989078" y="4188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53" name="object 23153"/>
          <p:cNvSpPr/>
          <p:nvPr/>
        </p:nvSpPr>
        <p:spPr>
          <a:xfrm>
            <a:off x="5988824" y="4136516"/>
            <a:ext cx="635" cy="78105"/>
          </a:xfrm>
          <a:custGeom>
            <a:avLst/>
            <a:gdLst/>
            <a:ahLst/>
            <a:cxnLst/>
            <a:rect l="l" t="t" r="r" b="b"/>
            <a:pathLst>
              <a:path w="635" h="78104">
                <a:moveTo>
                  <a:pt x="190" y="-4762"/>
                </a:moveTo>
                <a:lnTo>
                  <a:pt x="190" y="8261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54" name="object 23154"/>
          <p:cNvSpPr/>
          <p:nvPr/>
        </p:nvSpPr>
        <p:spPr>
          <a:xfrm>
            <a:off x="5988443" y="4128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55" name="object 23155"/>
          <p:cNvSpPr/>
          <p:nvPr/>
        </p:nvSpPr>
        <p:spPr>
          <a:xfrm>
            <a:off x="5988316" y="4009516"/>
            <a:ext cx="635" cy="118745"/>
          </a:xfrm>
          <a:custGeom>
            <a:avLst/>
            <a:gdLst/>
            <a:ahLst/>
            <a:cxnLst/>
            <a:rect l="l" t="t" r="r" b="b"/>
            <a:pathLst>
              <a:path w="635" h="118745">
                <a:moveTo>
                  <a:pt x="190" y="-4762"/>
                </a:moveTo>
                <a:lnTo>
                  <a:pt x="190" y="12338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56" name="object 23156"/>
          <p:cNvSpPr/>
          <p:nvPr/>
        </p:nvSpPr>
        <p:spPr>
          <a:xfrm>
            <a:off x="5988062" y="3774694"/>
            <a:ext cx="635" cy="234950"/>
          </a:xfrm>
          <a:custGeom>
            <a:avLst/>
            <a:gdLst/>
            <a:ahLst/>
            <a:cxnLst/>
            <a:rect l="l" t="t" r="r" b="b"/>
            <a:pathLst>
              <a:path w="635" h="234950">
                <a:moveTo>
                  <a:pt x="190" y="-4762"/>
                </a:moveTo>
                <a:lnTo>
                  <a:pt x="190" y="23958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57" name="object 23157"/>
          <p:cNvSpPr/>
          <p:nvPr/>
        </p:nvSpPr>
        <p:spPr>
          <a:xfrm>
            <a:off x="5987427" y="3719576"/>
            <a:ext cx="1270" cy="282575"/>
          </a:xfrm>
          <a:custGeom>
            <a:avLst/>
            <a:gdLst/>
            <a:ahLst/>
            <a:cxnLst/>
            <a:rect l="l" t="t" r="r" b="b"/>
            <a:pathLst>
              <a:path w="1270" h="282575">
                <a:moveTo>
                  <a:pt x="444" y="-4762"/>
                </a:moveTo>
                <a:lnTo>
                  <a:pt x="444" y="287210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58" name="object 23158"/>
          <p:cNvSpPr/>
          <p:nvPr/>
        </p:nvSpPr>
        <p:spPr>
          <a:xfrm>
            <a:off x="5959995" y="3638296"/>
            <a:ext cx="27940" cy="193040"/>
          </a:xfrm>
          <a:custGeom>
            <a:avLst/>
            <a:gdLst/>
            <a:ahLst/>
            <a:cxnLst/>
            <a:rect l="l" t="t" r="r" b="b"/>
            <a:pathLst>
              <a:path w="27939" h="193039">
                <a:moveTo>
                  <a:pt x="0" y="192531"/>
                </a:moveTo>
                <a:lnTo>
                  <a:pt x="0" y="0"/>
                </a:lnTo>
                <a:lnTo>
                  <a:pt x="27940" y="0"/>
                </a:lnTo>
                <a:lnTo>
                  <a:pt x="27940" y="8127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59" name="object 23159"/>
          <p:cNvSpPr/>
          <p:nvPr/>
        </p:nvSpPr>
        <p:spPr>
          <a:xfrm>
            <a:off x="5944755" y="3550284"/>
            <a:ext cx="29209" cy="106680"/>
          </a:xfrm>
          <a:custGeom>
            <a:avLst/>
            <a:gdLst/>
            <a:ahLst/>
            <a:cxnLst/>
            <a:rect l="l" t="t" r="r" b="b"/>
            <a:pathLst>
              <a:path w="29210" h="106679">
                <a:moveTo>
                  <a:pt x="0" y="106425"/>
                </a:moveTo>
                <a:lnTo>
                  <a:pt x="0" y="0"/>
                </a:lnTo>
                <a:lnTo>
                  <a:pt x="29209" y="0"/>
                </a:lnTo>
                <a:lnTo>
                  <a:pt x="29209" y="880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60" name="object 23160"/>
          <p:cNvSpPr/>
          <p:nvPr/>
        </p:nvSpPr>
        <p:spPr>
          <a:xfrm>
            <a:off x="5989459" y="40097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61" name="object 23161"/>
          <p:cNvSpPr/>
          <p:nvPr/>
        </p:nvSpPr>
        <p:spPr>
          <a:xfrm>
            <a:off x="5990729" y="42085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62" name="object 23162"/>
          <p:cNvSpPr/>
          <p:nvPr/>
        </p:nvSpPr>
        <p:spPr>
          <a:xfrm>
            <a:off x="5990602" y="41596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63" name="object 23163"/>
          <p:cNvSpPr/>
          <p:nvPr/>
        </p:nvSpPr>
        <p:spPr>
          <a:xfrm>
            <a:off x="5990348" y="4111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64" name="object 23164"/>
          <p:cNvSpPr/>
          <p:nvPr/>
        </p:nvSpPr>
        <p:spPr>
          <a:xfrm>
            <a:off x="5990221" y="40953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65" name="object 23165"/>
          <p:cNvSpPr/>
          <p:nvPr/>
        </p:nvSpPr>
        <p:spPr>
          <a:xfrm>
            <a:off x="5989967" y="4040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66" name="object 23166"/>
          <p:cNvSpPr/>
          <p:nvPr/>
        </p:nvSpPr>
        <p:spPr>
          <a:xfrm>
            <a:off x="5989840" y="39603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67" name="object 23167"/>
          <p:cNvSpPr/>
          <p:nvPr/>
        </p:nvSpPr>
        <p:spPr>
          <a:xfrm>
            <a:off x="5991745" y="42776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68" name="object 23168"/>
          <p:cNvSpPr/>
          <p:nvPr/>
        </p:nvSpPr>
        <p:spPr>
          <a:xfrm>
            <a:off x="5991491" y="4220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69" name="object 23169"/>
          <p:cNvSpPr/>
          <p:nvPr/>
        </p:nvSpPr>
        <p:spPr>
          <a:xfrm>
            <a:off x="5991364" y="4191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70" name="object 23170"/>
          <p:cNvSpPr/>
          <p:nvPr/>
        </p:nvSpPr>
        <p:spPr>
          <a:xfrm>
            <a:off x="5992253" y="4272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71" name="object 23171"/>
          <p:cNvSpPr/>
          <p:nvPr/>
        </p:nvSpPr>
        <p:spPr>
          <a:xfrm>
            <a:off x="5992126" y="4186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72" name="object 23172"/>
          <p:cNvSpPr/>
          <p:nvPr/>
        </p:nvSpPr>
        <p:spPr>
          <a:xfrm>
            <a:off x="5991491" y="4103751"/>
            <a:ext cx="1270" cy="87630"/>
          </a:xfrm>
          <a:custGeom>
            <a:avLst/>
            <a:gdLst/>
            <a:ahLst/>
            <a:cxnLst/>
            <a:rect l="l" t="t" r="r" b="b"/>
            <a:pathLst>
              <a:path w="1270" h="87629">
                <a:moveTo>
                  <a:pt x="381" y="-4762"/>
                </a:moveTo>
                <a:lnTo>
                  <a:pt x="381" y="9226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73" name="object 23173"/>
          <p:cNvSpPr/>
          <p:nvPr/>
        </p:nvSpPr>
        <p:spPr>
          <a:xfrm>
            <a:off x="5993015" y="42311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74" name="object 23174"/>
          <p:cNvSpPr/>
          <p:nvPr/>
        </p:nvSpPr>
        <p:spPr>
          <a:xfrm>
            <a:off x="5993650" y="4325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75" name="object 23175"/>
          <p:cNvSpPr/>
          <p:nvPr/>
        </p:nvSpPr>
        <p:spPr>
          <a:xfrm>
            <a:off x="5993396" y="4195190"/>
            <a:ext cx="635" cy="130810"/>
          </a:xfrm>
          <a:custGeom>
            <a:avLst/>
            <a:gdLst/>
            <a:ahLst/>
            <a:cxnLst/>
            <a:rect l="l" t="t" r="r" b="b"/>
            <a:pathLst>
              <a:path w="635" h="130810">
                <a:moveTo>
                  <a:pt x="190" y="-4762"/>
                </a:moveTo>
                <a:lnTo>
                  <a:pt x="190" y="13519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76" name="object 23176"/>
          <p:cNvSpPr/>
          <p:nvPr/>
        </p:nvSpPr>
        <p:spPr>
          <a:xfrm>
            <a:off x="5993142" y="4176267"/>
            <a:ext cx="635" cy="55244"/>
          </a:xfrm>
          <a:custGeom>
            <a:avLst/>
            <a:gdLst/>
            <a:ahLst/>
            <a:cxnLst/>
            <a:rect l="l" t="t" r="r" b="b"/>
            <a:pathLst>
              <a:path w="635" h="55245">
                <a:moveTo>
                  <a:pt x="190" y="-4762"/>
                </a:moveTo>
                <a:lnTo>
                  <a:pt x="190" y="5962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77" name="object 23177"/>
          <p:cNvSpPr/>
          <p:nvPr/>
        </p:nvSpPr>
        <p:spPr>
          <a:xfrm>
            <a:off x="5992888" y="4141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78" name="object 23178"/>
          <p:cNvSpPr/>
          <p:nvPr/>
        </p:nvSpPr>
        <p:spPr>
          <a:xfrm>
            <a:off x="5992634" y="40640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79" name="object 23179"/>
          <p:cNvSpPr/>
          <p:nvPr/>
        </p:nvSpPr>
        <p:spPr>
          <a:xfrm>
            <a:off x="5991872" y="4040378"/>
            <a:ext cx="1270" cy="63500"/>
          </a:xfrm>
          <a:custGeom>
            <a:avLst/>
            <a:gdLst/>
            <a:ahLst/>
            <a:cxnLst/>
            <a:rect l="l" t="t" r="r" b="b"/>
            <a:pathLst>
              <a:path w="1270" h="63500">
                <a:moveTo>
                  <a:pt x="0" y="63373"/>
                </a:moveTo>
                <a:lnTo>
                  <a:pt x="0" y="0"/>
                </a:lnTo>
                <a:lnTo>
                  <a:pt x="1016" y="0"/>
                </a:lnTo>
                <a:lnTo>
                  <a:pt x="1016" y="236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80" name="object 23180"/>
          <p:cNvSpPr/>
          <p:nvPr/>
        </p:nvSpPr>
        <p:spPr>
          <a:xfrm>
            <a:off x="5991110" y="394182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6"/>
                </a:moveTo>
                <a:lnTo>
                  <a:pt x="0" y="0"/>
                </a:lnTo>
                <a:lnTo>
                  <a:pt x="1270" y="0"/>
                </a:lnTo>
                <a:lnTo>
                  <a:pt x="1270" y="985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81" name="object 23181"/>
          <p:cNvSpPr/>
          <p:nvPr/>
        </p:nvSpPr>
        <p:spPr>
          <a:xfrm>
            <a:off x="5989967" y="3890898"/>
            <a:ext cx="1905" cy="69850"/>
          </a:xfrm>
          <a:custGeom>
            <a:avLst/>
            <a:gdLst/>
            <a:ahLst/>
            <a:cxnLst/>
            <a:rect l="l" t="t" r="r" b="b"/>
            <a:pathLst>
              <a:path w="1904" h="69850">
                <a:moveTo>
                  <a:pt x="0" y="69469"/>
                </a:moveTo>
                <a:lnTo>
                  <a:pt x="0" y="0"/>
                </a:lnTo>
                <a:lnTo>
                  <a:pt x="1778" y="0"/>
                </a:lnTo>
                <a:lnTo>
                  <a:pt x="1778" y="509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82" name="object 23182"/>
          <p:cNvSpPr/>
          <p:nvPr/>
        </p:nvSpPr>
        <p:spPr>
          <a:xfrm>
            <a:off x="5989586" y="3813809"/>
            <a:ext cx="1270" cy="196215"/>
          </a:xfrm>
          <a:custGeom>
            <a:avLst/>
            <a:gdLst/>
            <a:ahLst/>
            <a:cxnLst/>
            <a:rect l="l" t="t" r="r" b="b"/>
            <a:pathLst>
              <a:path w="1270" h="196214">
                <a:moveTo>
                  <a:pt x="635" y="-4762"/>
                </a:moveTo>
                <a:lnTo>
                  <a:pt x="635" y="200723"/>
                </a:lnTo>
              </a:path>
            </a:pathLst>
          </a:custGeom>
          <a:ln w="107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83" name="object 23183"/>
          <p:cNvSpPr/>
          <p:nvPr/>
        </p:nvSpPr>
        <p:spPr>
          <a:xfrm>
            <a:off x="5994539" y="4127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84" name="object 23184"/>
          <p:cNvSpPr/>
          <p:nvPr/>
        </p:nvSpPr>
        <p:spPr>
          <a:xfrm>
            <a:off x="5994412" y="41079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85" name="object 23185"/>
          <p:cNvSpPr/>
          <p:nvPr/>
        </p:nvSpPr>
        <p:spPr>
          <a:xfrm>
            <a:off x="5994158" y="40313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86" name="object 23186"/>
          <p:cNvSpPr/>
          <p:nvPr/>
        </p:nvSpPr>
        <p:spPr>
          <a:xfrm>
            <a:off x="5994031" y="40114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87" name="object 23187"/>
          <p:cNvSpPr/>
          <p:nvPr/>
        </p:nvSpPr>
        <p:spPr>
          <a:xfrm>
            <a:off x="5994920" y="41021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88" name="object 23188"/>
          <p:cNvSpPr/>
          <p:nvPr/>
        </p:nvSpPr>
        <p:spPr>
          <a:xfrm>
            <a:off x="5995301" y="4112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89" name="object 23189"/>
          <p:cNvSpPr/>
          <p:nvPr/>
        </p:nvSpPr>
        <p:spPr>
          <a:xfrm>
            <a:off x="5995682" y="40859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90" name="object 23190"/>
          <p:cNvSpPr/>
          <p:nvPr/>
        </p:nvSpPr>
        <p:spPr>
          <a:xfrm>
            <a:off x="5995428" y="4038980"/>
            <a:ext cx="635" cy="73660"/>
          </a:xfrm>
          <a:custGeom>
            <a:avLst/>
            <a:gdLst/>
            <a:ahLst/>
            <a:cxnLst/>
            <a:rect l="l" t="t" r="r" b="b"/>
            <a:pathLst>
              <a:path w="635" h="73660">
                <a:moveTo>
                  <a:pt x="190" y="-4762"/>
                </a:moveTo>
                <a:lnTo>
                  <a:pt x="190" y="7842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91" name="object 23191"/>
          <p:cNvSpPr/>
          <p:nvPr/>
        </p:nvSpPr>
        <p:spPr>
          <a:xfrm>
            <a:off x="5995047" y="3904234"/>
            <a:ext cx="635" cy="198120"/>
          </a:xfrm>
          <a:custGeom>
            <a:avLst/>
            <a:gdLst/>
            <a:ahLst/>
            <a:cxnLst/>
            <a:rect l="l" t="t" r="r" b="b"/>
            <a:pathLst>
              <a:path w="635" h="198120">
                <a:moveTo>
                  <a:pt x="317" y="-4762"/>
                </a:moveTo>
                <a:lnTo>
                  <a:pt x="317" y="20262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92" name="object 23192"/>
          <p:cNvSpPr/>
          <p:nvPr/>
        </p:nvSpPr>
        <p:spPr>
          <a:xfrm>
            <a:off x="5994158" y="3792601"/>
            <a:ext cx="1270" cy="219075"/>
          </a:xfrm>
          <a:custGeom>
            <a:avLst/>
            <a:gdLst/>
            <a:ahLst/>
            <a:cxnLst/>
            <a:rect l="l" t="t" r="r" b="b"/>
            <a:pathLst>
              <a:path w="1270" h="219075">
                <a:moveTo>
                  <a:pt x="571" y="-4762"/>
                </a:moveTo>
                <a:lnTo>
                  <a:pt x="571" y="223583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93" name="object 23193"/>
          <p:cNvSpPr/>
          <p:nvPr/>
        </p:nvSpPr>
        <p:spPr>
          <a:xfrm>
            <a:off x="5990221" y="3670300"/>
            <a:ext cx="5080" cy="143510"/>
          </a:xfrm>
          <a:custGeom>
            <a:avLst/>
            <a:gdLst/>
            <a:ahLst/>
            <a:cxnLst/>
            <a:rect l="l" t="t" r="r" b="b"/>
            <a:pathLst>
              <a:path w="5079" h="143510">
                <a:moveTo>
                  <a:pt x="0" y="143509"/>
                </a:moveTo>
                <a:lnTo>
                  <a:pt x="0" y="0"/>
                </a:lnTo>
                <a:lnTo>
                  <a:pt x="4572" y="0"/>
                </a:lnTo>
                <a:lnTo>
                  <a:pt x="4572" y="1223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94" name="object 23194"/>
          <p:cNvSpPr/>
          <p:nvPr/>
        </p:nvSpPr>
        <p:spPr>
          <a:xfrm>
            <a:off x="5996698" y="4478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95" name="object 23195"/>
          <p:cNvSpPr/>
          <p:nvPr/>
        </p:nvSpPr>
        <p:spPr>
          <a:xfrm>
            <a:off x="5996444" y="44044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96" name="object 23196"/>
          <p:cNvSpPr/>
          <p:nvPr/>
        </p:nvSpPr>
        <p:spPr>
          <a:xfrm>
            <a:off x="5996317" y="43155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97" name="object 23197"/>
          <p:cNvSpPr/>
          <p:nvPr/>
        </p:nvSpPr>
        <p:spPr>
          <a:xfrm>
            <a:off x="5996063" y="4268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98" name="object 23198"/>
          <p:cNvSpPr/>
          <p:nvPr/>
        </p:nvSpPr>
        <p:spPr>
          <a:xfrm>
            <a:off x="5997206" y="4236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99" name="object 23199"/>
          <p:cNvSpPr/>
          <p:nvPr/>
        </p:nvSpPr>
        <p:spPr>
          <a:xfrm>
            <a:off x="5997079" y="41368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00" name="object 23200"/>
          <p:cNvSpPr/>
          <p:nvPr/>
        </p:nvSpPr>
        <p:spPr>
          <a:xfrm>
            <a:off x="5996317" y="4119753"/>
            <a:ext cx="1270" cy="149225"/>
          </a:xfrm>
          <a:custGeom>
            <a:avLst/>
            <a:gdLst/>
            <a:ahLst/>
            <a:cxnLst/>
            <a:rect l="l" t="t" r="r" b="b"/>
            <a:pathLst>
              <a:path w="1270" h="149225">
                <a:moveTo>
                  <a:pt x="444" y="-4762"/>
                </a:moveTo>
                <a:lnTo>
                  <a:pt x="444" y="153987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01" name="object 23201"/>
          <p:cNvSpPr/>
          <p:nvPr/>
        </p:nvSpPr>
        <p:spPr>
          <a:xfrm>
            <a:off x="5997968" y="42585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02" name="object 23202"/>
          <p:cNvSpPr/>
          <p:nvPr/>
        </p:nvSpPr>
        <p:spPr>
          <a:xfrm>
            <a:off x="5997841" y="42017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03" name="object 23203"/>
          <p:cNvSpPr/>
          <p:nvPr/>
        </p:nvSpPr>
        <p:spPr>
          <a:xfrm>
            <a:off x="5997587" y="4189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04" name="object 23204"/>
          <p:cNvSpPr/>
          <p:nvPr/>
        </p:nvSpPr>
        <p:spPr>
          <a:xfrm>
            <a:off x="5998984" y="4316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05" name="object 23205"/>
          <p:cNvSpPr/>
          <p:nvPr/>
        </p:nvSpPr>
        <p:spPr>
          <a:xfrm>
            <a:off x="5998730" y="4228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06" name="object 23206"/>
          <p:cNvSpPr/>
          <p:nvPr/>
        </p:nvSpPr>
        <p:spPr>
          <a:xfrm>
            <a:off x="5998603" y="42006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07" name="object 23207"/>
          <p:cNvSpPr/>
          <p:nvPr/>
        </p:nvSpPr>
        <p:spPr>
          <a:xfrm>
            <a:off x="5998349" y="41391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08" name="object 23208"/>
          <p:cNvSpPr/>
          <p:nvPr/>
        </p:nvSpPr>
        <p:spPr>
          <a:xfrm>
            <a:off x="5999492" y="41680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09" name="object 23209"/>
          <p:cNvSpPr/>
          <p:nvPr/>
        </p:nvSpPr>
        <p:spPr>
          <a:xfrm>
            <a:off x="5999365" y="41258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10" name="object 23210"/>
          <p:cNvSpPr/>
          <p:nvPr/>
        </p:nvSpPr>
        <p:spPr>
          <a:xfrm>
            <a:off x="5998603" y="4086478"/>
            <a:ext cx="1270" cy="52705"/>
          </a:xfrm>
          <a:custGeom>
            <a:avLst/>
            <a:gdLst/>
            <a:ahLst/>
            <a:cxnLst/>
            <a:rect l="l" t="t" r="r" b="b"/>
            <a:pathLst>
              <a:path w="1270" h="52704">
                <a:moveTo>
                  <a:pt x="0" y="52704"/>
                </a:moveTo>
                <a:lnTo>
                  <a:pt x="0" y="0"/>
                </a:lnTo>
                <a:lnTo>
                  <a:pt x="889" y="0"/>
                </a:lnTo>
                <a:lnTo>
                  <a:pt x="889" y="393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11" name="object 23211"/>
          <p:cNvSpPr/>
          <p:nvPr/>
        </p:nvSpPr>
        <p:spPr>
          <a:xfrm>
            <a:off x="5997841" y="4022852"/>
            <a:ext cx="1270" cy="167640"/>
          </a:xfrm>
          <a:custGeom>
            <a:avLst/>
            <a:gdLst/>
            <a:ahLst/>
            <a:cxnLst/>
            <a:rect l="l" t="t" r="r" b="b"/>
            <a:pathLst>
              <a:path w="1270" h="167639">
                <a:moveTo>
                  <a:pt x="571" y="-4762"/>
                </a:moveTo>
                <a:lnTo>
                  <a:pt x="571" y="171894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12" name="object 23212"/>
          <p:cNvSpPr/>
          <p:nvPr/>
        </p:nvSpPr>
        <p:spPr>
          <a:xfrm>
            <a:off x="5996698" y="4006850"/>
            <a:ext cx="1905" cy="113030"/>
          </a:xfrm>
          <a:custGeom>
            <a:avLst/>
            <a:gdLst/>
            <a:ahLst/>
            <a:cxnLst/>
            <a:rect l="l" t="t" r="r" b="b"/>
            <a:pathLst>
              <a:path w="1904" h="113029">
                <a:moveTo>
                  <a:pt x="0" y="112902"/>
                </a:moveTo>
                <a:lnTo>
                  <a:pt x="0" y="0"/>
                </a:lnTo>
                <a:lnTo>
                  <a:pt x="1651" y="0"/>
                </a:lnTo>
                <a:lnTo>
                  <a:pt x="1651" y="160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13" name="object 23213"/>
          <p:cNvSpPr/>
          <p:nvPr/>
        </p:nvSpPr>
        <p:spPr>
          <a:xfrm>
            <a:off x="5999873" y="4144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14" name="object 23214"/>
          <p:cNvSpPr/>
          <p:nvPr/>
        </p:nvSpPr>
        <p:spPr>
          <a:xfrm>
            <a:off x="6000254" y="42240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15" name="object 23215"/>
          <p:cNvSpPr/>
          <p:nvPr/>
        </p:nvSpPr>
        <p:spPr>
          <a:xfrm>
            <a:off x="6000889" y="42771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16" name="object 23216"/>
          <p:cNvSpPr/>
          <p:nvPr/>
        </p:nvSpPr>
        <p:spPr>
          <a:xfrm>
            <a:off x="6000635" y="41951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17" name="object 23217"/>
          <p:cNvSpPr/>
          <p:nvPr/>
        </p:nvSpPr>
        <p:spPr>
          <a:xfrm>
            <a:off x="6000381" y="4130166"/>
            <a:ext cx="635" cy="93980"/>
          </a:xfrm>
          <a:custGeom>
            <a:avLst/>
            <a:gdLst/>
            <a:ahLst/>
            <a:cxnLst/>
            <a:rect l="l" t="t" r="r" b="b"/>
            <a:pathLst>
              <a:path w="635" h="93979">
                <a:moveTo>
                  <a:pt x="190" y="-4762"/>
                </a:moveTo>
                <a:lnTo>
                  <a:pt x="190" y="9861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18" name="object 23218"/>
          <p:cNvSpPr/>
          <p:nvPr/>
        </p:nvSpPr>
        <p:spPr>
          <a:xfrm>
            <a:off x="6001778" y="4284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19" name="object 23219"/>
          <p:cNvSpPr/>
          <p:nvPr/>
        </p:nvSpPr>
        <p:spPr>
          <a:xfrm>
            <a:off x="6001651" y="41941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20" name="object 23220"/>
          <p:cNvSpPr/>
          <p:nvPr/>
        </p:nvSpPr>
        <p:spPr>
          <a:xfrm>
            <a:off x="6001397" y="41084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21" name="object 23221"/>
          <p:cNvSpPr/>
          <p:nvPr/>
        </p:nvSpPr>
        <p:spPr>
          <a:xfrm>
            <a:off x="6001270" y="4100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22" name="object 23222"/>
          <p:cNvSpPr/>
          <p:nvPr/>
        </p:nvSpPr>
        <p:spPr>
          <a:xfrm>
            <a:off x="6000635" y="4052189"/>
            <a:ext cx="1270" cy="78105"/>
          </a:xfrm>
          <a:custGeom>
            <a:avLst/>
            <a:gdLst/>
            <a:ahLst/>
            <a:cxnLst/>
            <a:rect l="l" t="t" r="r" b="b"/>
            <a:pathLst>
              <a:path w="1270" h="78104">
                <a:moveTo>
                  <a:pt x="380" y="-4762"/>
                </a:moveTo>
                <a:lnTo>
                  <a:pt x="380" y="82740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23" name="object 23223"/>
          <p:cNvSpPr/>
          <p:nvPr/>
        </p:nvSpPr>
        <p:spPr>
          <a:xfrm>
            <a:off x="6000000" y="3925442"/>
            <a:ext cx="1270" cy="219075"/>
          </a:xfrm>
          <a:custGeom>
            <a:avLst/>
            <a:gdLst/>
            <a:ahLst/>
            <a:cxnLst/>
            <a:rect l="l" t="t" r="r" b="b"/>
            <a:pathLst>
              <a:path w="1270" h="219075">
                <a:moveTo>
                  <a:pt x="508" y="-4762"/>
                </a:moveTo>
                <a:lnTo>
                  <a:pt x="508" y="22332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24" name="object 23224"/>
          <p:cNvSpPr/>
          <p:nvPr/>
        </p:nvSpPr>
        <p:spPr>
          <a:xfrm>
            <a:off x="5997587" y="3757803"/>
            <a:ext cx="3175" cy="249554"/>
          </a:xfrm>
          <a:custGeom>
            <a:avLst/>
            <a:gdLst/>
            <a:ahLst/>
            <a:cxnLst/>
            <a:rect l="l" t="t" r="r" b="b"/>
            <a:pathLst>
              <a:path w="3175" h="249554">
                <a:moveTo>
                  <a:pt x="0" y="249047"/>
                </a:moveTo>
                <a:lnTo>
                  <a:pt x="0" y="0"/>
                </a:lnTo>
                <a:lnTo>
                  <a:pt x="2921" y="0"/>
                </a:lnTo>
                <a:lnTo>
                  <a:pt x="2921" y="16764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25" name="object 23225"/>
          <p:cNvSpPr/>
          <p:nvPr/>
        </p:nvSpPr>
        <p:spPr>
          <a:xfrm>
            <a:off x="6002159" y="41308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26" name="object 23226"/>
          <p:cNvSpPr/>
          <p:nvPr/>
        </p:nvSpPr>
        <p:spPr>
          <a:xfrm>
            <a:off x="6002794" y="42842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27" name="object 23227"/>
          <p:cNvSpPr/>
          <p:nvPr/>
        </p:nvSpPr>
        <p:spPr>
          <a:xfrm>
            <a:off x="6003556" y="43006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28" name="object 23228"/>
          <p:cNvSpPr/>
          <p:nvPr/>
        </p:nvSpPr>
        <p:spPr>
          <a:xfrm>
            <a:off x="6003302" y="4199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47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29" name="object 23229"/>
          <p:cNvSpPr/>
          <p:nvPr/>
        </p:nvSpPr>
        <p:spPr>
          <a:xfrm>
            <a:off x="6003175" y="41950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30" name="object 23230"/>
          <p:cNvSpPr/>
          <p:nvPr/>
        </p:nvSpPr>
        <p:spPr>
          <a:xfrm>
            <a:off x="6002921" y="4144645"/>
            <a:ext cx="635" cy="139700"/>
          </a:xfrm>
          <a:custGeom>
            <a:avLst/>
            <a:gdLst/>
            <a:ahLst/>
            <a:cxnLst/>
            <a:rect l="l" t="t" r="r" b="b"/>
            <a:pathLst>
              <a:path w="635" h="139700">
                <a:moveTo>
                  <a:pt x="190" y="-4762"/>
                </a:moveTo>
                <a:lnTo>
                  <a:pt x="190" y="14433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31" name="object 23231"/>
          <p:cNvSpPr/>
          <p:nvPr/>
        </p:nvSpPr>
        <p:spPr>
          <a:xfrm>
            <a:off x="6002540" y="4084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32" name="object 23232"/>
          <p:cNvSpPr/>
          <p:nvPr/>
        </p:nvSpPr>
        <p:spPr>
          <a:xfrm>
            <a:off x="6002286" y="3922395"/>
            <a:ext cx="635" cy="208915"/>
          </a:xfrm>
          <a:custGeom>
            <a:avLst/>
            <a:gdLst/>
            <a:ahLst/>
            <a:cxnLst/>
            <a:rect l="l" t="t" r="r" b="b"/>
            <a:pathLst>
              <a:path w="635" h="208914">
                <a:moveTo>
                  <a:pt x="253" y="-4762"/>
                </a:moveTo>
                <a:lnTo>
                  <a:pt x="253" y="21316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33" name="object 23233"/>
          <p:cNvSpPr/>
          <p:nvPr/>
        </p:nvSpPr>
        <p:spPr>
          <a:xfrm>
            <a:off x="6005080" y="44232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34" name="object 23234"/>
          <p:cNvSpPr/>
          <p:nvPr/>
        </p:nvSpPr>
        <p:spPr>
          <a:xfrm>
            <a:off x="6004826" y="43875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35" name="object 23235"/>
          <p:cNvSpPr/>
          <p:nvPr/>
        </p:nvSpPr>
        <p:spPr>
          <a:xfrm>
            <a:off x="6004699" y="43121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36" name="object 23236"/>
          <p:cNvSpPr/>
          <p:nvPr/>
        </p:nvSpPr>
        <p:spPr>
          <a:xfrm>
            <a:off x="6004445" y="42730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37" name="object 23237"/>
          <p:cNvSpPr/>
          <p:nvPr/>
        </p:nvSpPr>
        <p:spPr>
          <a:xfrm>
            <a:off x="6004318" y="42396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38" name="object 23238"/>
          <p:cNvSpPr/>
          <p:nvPr/>
        </p:nvSpPr>
        <p:spPr>
          <a:xfrm>
            <a:off x="6004064" y="4192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39" name="object 23239"/>
          <p:cNvSpPr/>
          <p:nvPr/>
        </p:nvSpPr>
        <p:spPr>
          <a:xfrm>
            <a:off x="6006223" y="43816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40" name="object 23240"/>
          <p:cNvSpPr/>
          <p:nvPr/>
        </p:nvSpPr>
        <p:spPr>
          <a:xfrm>
            <a:off x="6005969" y="43019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41" name="object 23241"/>
          <p:cNvSpPr/>
          <p:nvPr/>
        </p:nvSpPr>
        <p:spPr>
          <a:xfrm>
            <a:off x="6006033" y="4202620"/>
            <a:ext cx="0" cy="171450"/>
          </a:xfrm>
          <a:custGeom>
            <a:avLst/>
            <a:gdLst/>
            <a:ahLst/>
            <a:cxnLst/>
            <a:rect l="l" t="t" r="r" b="b"/>
            <a:pathLst>
              <a:path h="171450">
                <a:moveTo>
                  <a:pt x="0" y="0"/>
                </a:moveTo>
                <a:lnTo>
                  <a:pt x="0" y="17106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42" name="object 23242"/>
          <p:cNvSpPr/>
          <p:nvPr/>
        </p:nvSpPr>
        <p:spPr>
          <a:xfrm>
            <a:off x="6005588" y="42244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43" name="object 23243"/>
          <p:cNvSpPr/>
          <p:nvPr/>
        </p:nvSpPr>
        <p:spPr>
          <a:xfrm>
            <a:off x="6005461" y="4170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44" name="object 23244"/>
          <p:cNvSpPr/>
          <p:nvPr/>
        </p:nvSpPr>
        <p:spPr>
          <a:xfrm>
            <a:off x="6004318" y="4116323"/>
            <a:ext cx="1270" cy="76835"/>
          </a:xfrm>
          <a:custGeom>
            <a:avLst/>
            <a:gdLst/>
            <a:ahLst/>
            <a:cxnLst/>
            <a:rect l="l" t="t" r="r" b="b"/>
            <a:pathLst>
              <a:path w="1270" h="76835">
                <a:moveTo>
                  <a:pt x="0" y="76453"/>
                </a:moveTo>
                <a:lnTo>
                  <a:pt x="0" y="0"/>
                </a:lnTo>
                <a:lnTo>
                  <a:pt x="1270" y="0"/>
                </a:lnTo>
                <a:lnTo>
                  <a:pt x="1270" y="538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45" name="object 23245"/>
          <p:cNvSpPr/>
          <p:nvPr/>
        </p:nvSpPr>
        <p:spPr>
          <a:xfrm>
            <a:off x="6003937" y="4074286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507" y="-4762"/>
                </a:moveTo>
                <a:lnTo>
                  <a:pt x="507" y="105092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46" name="object 23246"/>
          <p:cNvSpPr/>
          <p:nvPr/>
        </p:nvSpPr>
        <p:spPr>
          <a:xfrm>
            <a:off x="6007493" y="43696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47" name="object 23247"/>
          <p:cNvSpPr/>
          <p:nvPr/>
        </p:nvSpPr>
        <p:spPr>
          <a:xfrm>
            <a:off x="6007366" y="4326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48" name="object 23248"/>
          <p:cNvSpPr/>
          <p:nvPr/>
        </p:nvSpPr>
        <p:spPr>
          <a:xfrm>
            <a:off x="6007112" y="42748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49" name="object 23249"/>
          <p:cNvSpPr/>
          <p:nvPr/>
        </p:nvSpPr>
        <p:spPr>
          <a:xfrm>
            <a:off x="6006731" y="42250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50" name="object 23250"/>
          <p:cNvSpPr/>
          <p:nvPr/>
        </p:nvSpPr>
        <p:spPr>
          <a:xfrm>
            <a:off x="6008128" y="4283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51" name="object 23251"/>
          <p:cNvSpPr/>
          <p:nvPr/>
        </p:nvSpPr>
        <p:spPr>
          <a:xfrm>
            <a:off x="6008636" y="4398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52" name="object 23252"/>
          <p:cNvSpPr/>
          <p:nvPr/>
        </p:nvSpPr>
        <p:spPr>
          <a:xfrm>
            <a:off x="6008509" y="4277867"/>
            <a:ext cx="635" cy="121285"/>
          </a:xfrm>
          <a:custGeom>
            <a:avLst/>
            <a:gdLst/>
            <a:ahLst/>
            <a:cxnLst/>
            <a:rect l="l" t="t" r="r" b="b"/>
            <a:pathLst>
              <a:path w="635" h="121285">
                <a:moveTo>
                  <a:pt x="126" y="-4762"/>
                </a:moveTo>
                <a:lnTo>
                  <a:pt x="126" y="12566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53" name="object 23253"/>
          <p:cNvSpPr/>
          <p:nvPr/>
        </p:nvSpPr>
        <p:spPr>
          <a:xfrm>
            <a:off x="6006985" y="4181983"/>
            <a:ext cx="1270" cy="43180"/>
          </a:xfrm>
          <a:custGeom>
            <a:avLst/>
            <a:gdLst/>
            <a:ahLst/>
            <a:cxnLst/>
            <a:rect l="l" t="t" r="r" b="b"/>
            <a:pathLst>
              <a:path w="1270" h="43179">
                <a:moveTo>
                  <a:pt x="0" y="43053"/>
                </a:moveTo>
                <a:lnTo>
                  <a:pt x="0" y="0"/>
                </a:lnTo>
                <a:lnTo>
                  <a:pt x="1143" y="0"/>
                </a:lnTo>
                <a:lnTo>
                  <a:pt x="1143" y="254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54" name="object 23254"/>
          <p:cNvSpPr/>
          <p:nvPr/>
        </p:nvSpPr>
        <p:spPr>
          <a:xfrm>
            <a:off x="6006604" y="4064889"/>
            <a:ext cx="1270" cy="117475"/>
          </a:xfrm>
          <a:custGeom>
            <a:avLst/>
            <a:gdLst/>
            <a:ahLst/>
            <a:cxnLst/>
            <a:rect l="l" t="t" r="r" b="b"/>
            <a:pathLst>
              <a:path w="1270" h="117475">
                <a:moveTo>
                  <a:pt x="507" y="-4762"/>
                </a:moveTo>
                <a:lnTo>
                  <a:pt x="507" y="121856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55" name="object 23255"/>
          <p:cNvSpPr/>
          <p:nvPr/>
        </p:nvSpPr>
        <p:spPr>
          <a:xfrm>
            <a:off x="6004445" y="4041266"/>
            <a:ext cx="3175" cy="33020"/>
          </a:xfrm>
          <a:custGeom>
            <a:avLst/>
            <a:gdLst/>
            <a:ahLst/>
            <a:cxnLst/>
            <a:rect l="l" t="t" r="r" b="b"/>
            <a:pathLst>
              <a:path w="3175" h="33020">
                <a:moveTo>
                  <a:pt x="0" y="33020"/>
                </a:moveTo>
                <a:lnTo>
                  <a:pt x="0" y="0"/>
                </a:lnTo>
                <a:lnTo>
                  <a:pt x="2667" y="0"/>
                </a:lnTo>
                <a:lnTo>
                  <a:pt x="2667" y="236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56" name="object 23256"/>
          <p:cNvSpPr/>
          <p:nvPr/>
        </p:nvSpPr>
        <p:spPr>
          <a:xfrm>
            <a:off x="6009017" y="42137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57" name="object 23257"/>
          <p:cNvSpPr/>
          <p:nvPr/>
        </p:nvSpPr>
        <p:spPr>
          <a:xfrm>
            <a:off x="6010414" y="44391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58" name="object 23258"/>
          <p:cNvSpPr/>
          <p:nvPr/>
        </p:nvSpPr>
        <p:spPr>
          <a:xfrm>
            <a:off x="6010160" y="4351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59" name="object 23259"/>
          <p:cNvSpPr/>
          <p:nvPr/>
        </p:nvSpPr>
        <p:spPr>
          <a:xfrm>
            <a:off x="6010033" y="4321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60" name="object 23260"/>
          <p:cNvSpPr/>
          <p:nvPr/>
        </p:nvSpPr>
        <p:spPr>
          <a:xfrm>
            <a:off x="6009779" y="42819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61" name="object 23261"/>
          <p:cNvSpPr/>
          <p:nvPr/>
        </p:nvSpPr>
        <p:spPr>
          <a:xfrm>
            <a:off x="6011303" y="45690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62" name="object 23262"/>
          <p:cNvSpPr/>
          <p:nvPr/>
        </p:nvSpPr>
        <p:spPr>
          <a:xfrm>
            <a:off x="6011938" y="45653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63" name="object 23263"/>
          <p:cNvSpPr/>
          <p:nvPr/>
        </p:nvSpPr>
        <p:spPr>
          <a:xfrm>
            <a:off x="6011684" y="45399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64" name="object 23264"/>
          <p:cNvSpPr/>
          <p:nvPr/>
        </p:nvSpPr>
        <p:spPr>
          <a:xfrm>
            <a:off x="6011430" y="4537202"/>
            <a:ext cx="635" cy="32384"/>
          </a:xfrm>
          <a:custGeom>
            <a:avLst/>
            <a:gdLst/>
            <a:ahLst/>
            <a:cxnLst/>
            <a:rect l="l" t="t" r="r" b="b"/>
            <a:pathLst>
              <a:path w="635" h="32385">
                <a:moveTo>
                  <a:pt x="0" y="31876"/>
                </a:moveTo>
                <a:lnTo>
                  <a:pt x="0" y="0"/>
                </a:lnTo>
                <a:lnTo>
                  <a:pt x="508" y="0"/>
                </a:lnTo>
                <a:lnTo>
                  <a:pt x="508" y="27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65" name="object 23265"/>
          <p:cNvSpPr/>
          <p:nvPr/>
        </p:nvSpPr>
        <p:spPr>
          <a:xfrm>
            <a:off x="6011176" y="4377054"/>
            <a:ext cx="635" cy="160655"/>
          </a:xfrm>
          <a:custGeom>
            <a:avLst/>
            <a:gdLst/>
            <a:ahLst/>
            <a:cxnLst/>
            <a:rect l="l" t="t" r="r" b="b"/>
            <a:pathLst>
              <a:path w="635" h="160654">
                <a:moveTo>
                  <a:pt x="253" y="-4762"/>
                </a:moveTo>
                <a:lnTo>
                  <a:pt x="253" y="16490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66" name="object 23266"/>
          <p:cNvSpPr/>
          <p:nvPr/>
        </p:nvSpPr>
        <p:spPr>
          <a:xfrm>
            <a:off x="6010922" y="43247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67" name="object 23267"/>
          <p:cNvSpPr/>
          <p:nvPr/>
        </p:nvSpPr>
        <p:spPr>
          <a:xfrm>
            <a:off x="6010795" y="42656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68" name="object 23268"/>
          <p:cNvSpPr/>
          <p:nvPr/>
        </p:nvSpPr>
        <p:spPr>
          <a:xfrm>
            <a:off x="6010033" y="4212844"/>
            <a:ext cx="1270" cy="69215"/>
          </a:xfrm>
          <a:custGeom>
            <a:avLst/>
            <a:gdLst/>
            <a:ahLst/>
            <a:cxnLst/>
            <a:rect l="l" t="t" r="r" b="b"/>
            <a:pathLst>
              <a:path w="1270" h="69214">
                <a:moveTo>
                  <a:pt x="0" y="69087"/>
                </a:moveTo>
                <a:lnTo>
                  <a:pt x="0" y="0"/>
                </a:lnTo>
                <a:lnTo>
                  <a:pt x="1016" y="0"/>
                </a:lnTo>
                <a:lnTo>
                  <a:pt x="1016" y="528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69" name="object 23269"/>
          <p:cNvSpPr/>
          <p:nvPr/>
        </p:nvSpPr>
        <p:spPr>
          <a:xfrm>
            <a:off x="6009652" y="412127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70" name="object 23270"/>
          <p:cNvSpPr/>
          <p:nvPr/>
        </p:nvSpPr>
        <p:spPr>
          <a:xfrm>
            <a:off x="6009398" y="40905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71" name="object 23271"/>
          <p:cNvSpPr/>
          <p:nvPr/>
        </p:nvSpPr>
        <p:spPr>
          <a:xfrm>
            <a:off x="6009144" y="4043807"/>
            <a:ext cx="635" cy="170180"/>
          </a:xfrm>
          <a:custGeom>
            <a:avLst/>
            <a:gdLst/>
            <a:ahLst/>
            <a:cxnLst/>
            <a:rect l="l" t="t" r="r" b="b"/>
            <a:pathLst>
              <a:path w="635" h="170179">
                <a:moveTo>
                  <a:pt x="317" y="-4762"/>
                </a:moveTo>
                <a:lnTo>
                  <a:pt x="317" y="17468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72" name="object 23272"/>
          <p:cNvSpPr/>
          <p:nvPr/>
        </p:nvSpPr>
        <p:spPr>
          <a:xfrm>
            <a:off x="6012700" y="45477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73" name="object 23273"/>
          <p:cNvSpPr/>
          <p:nvPr/>
        </p:nvSpPr>
        <p:spPr>
          <a:xfrm>
            <a:off x="6013081" y="4535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74" name="object 23274"/>
          <p:cNvSpPr/>
          <p:nvPr/>
        </p:nvSpPr>
        <p:spPr>
          <a:xfrm>
            <a:off x="6012827" y="4463541"/>
            <a:ext cx="635" cy="84455"/>
          </a:xfrm>
          <a:custGeom>
            <a:avLst/>
            <a:gdLst/>
            <a:ahLst/>
            <a:cxnLst/>
            <a:rect l="l" t="t" r="r" b="b"/>
            <a:pathLst>
              <a:path w="635" h="84454">
                <a:moveTo>
                  <a:pt x="190" y="-4762"/>
                </a:moveTo>
                <a:lnTo>
                  <a:pt x="190" y="8896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75" name="object 23275"/>
          <p:cNvSpPr/>
          <p:nvPr/>
        </p:nvSpPr>
        <p:spPr>
          <a:xfrm>
            <a:off x="6013843" y="4584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76" name="object 23276"/>
          <p:cNvSpPr/>
          <p:nvPr/>
        </p:nvSpPr>
        <p:spPr>
          <a:xfrm>
            <a:off x="6013589" y="4540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77" name="object 23277"/>
          <p:cNvSpPr/>
          <p:nvPr/>
        </p:nvSpPr>
        <p:spPr>
          <a:xfrm>
            <a:off x="6014605" y="46321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78" name="object 23278"/>
          <p:cNvSpPr/>
          <p:nvPr/>
        </p:nvSpPr>
        <p:spPr>
          <a:xfrm>
            <a:off x="6014351" y="45577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79" name="object 23279"/>
          <p:cNvSpPr/>
          <p:nvPr/>
        </p:nvSpPr>
        <p:spPr>
          <a:xfrm>
            <a:off x="6014224" y="4552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80" name="object 23280"/>
          <p:cNvSpPr/>
          <p:nvPr/>
        </p:nvSpPr>
        <p:spPr>
          <a:xfrm>
            <a:off x="6014986" y="46076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81" name="object 23281"/>
          <p:cNvSpPr/>
          <p:nvPr/>
        </p:nvSpPr>
        <p:spPr>
          <a:xfrm>
            <a:off x="6015367" y="46271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82" name="object 23282"/>
          <p:cNvSpPr/>
          <p:nvPr/>
        </p:nvSpPr>
        <p:spPr>
          <a:xfrm>
            <a:off x="6016129" y="47486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83" name="object 23283"/>
          <p:cNvSpPr/>
          <p:nvPr/>
        </p:nvSpPr>
        <p:spPr>
          <a:xfrm>
            <a:off x="6016383" y="4673536"/>
            <a:ext cx="0" cy="175895"/>
          </a:xfrm>
          <a:custGeom>
            <a:avLst/>
            <a:gdLst/>
            <a:ahLst/>
            <a:cxnLst/>
            <a:rect l="l" t="t" r="r" b="b"/>
            <a:pathLst>
              <a:path h="175895">
                <a:moveTo>
                  <a:pt x="0" y="0"/>
                </a:moveTo>
                <a:lnTo>
                  <a:pt x="0" y="175577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84" name="object 23284"/>
          <p:cNvSpPr/>
          <p:nvPr/>
        </p:nvSpPr>
        <p:spPr>
          <a:xfrm>
            <a:off x="6017018" y="47104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85" name="object 23285"/>
          <p:cNvSpPr/>
          <p:nvPr/>
        </p:nvSpPr>
        <p:spPr>
          <a:xfrm>
            <a:off x="6016891" y="4656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86" name="object 23286"/>
          <p:cNvSpPr/>
          <p:nvPr/>
        </p:nvSpPr>
        <p:spPr>
          <a:xfrm>
            <a:off x="6016383" y="4641977"/>
            <a:ext cx="635" cy="36830"/>
          </a:xfrm>
          <a:custGeom>
            <a:avLst/>
            <a:gdLst/>
            <a:ahLst/>
            <a:cxnLst/>
            <a:rect l="l" t="t" r="r" b="b"/>
            <a:pathLst>
              <a:path w="635" h="36829">
                <a:moveTo>
                  <a:pt x="0" y="36322"/>
                </a:moveTo>
                <a:lnTo>
                  <a:pt x="0" y="0"/>
                </a:lnTo>
                <a:lnTo>
                  <a:pt x="635" y="0"/>
                </a:lnTo>
                <a:lnTo>
                  <a:pt x="635" y="147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87" name="object 23287"/>
          <p:cNvSpPr/>
          <p:nvPr/>
        </p:nvSpPr>
        <p:spPr>
          <a:xfrm>
            <a:off x="6015875" y="4608957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88" name="object 23288"/>
          <p:cNvSpPr/>
          <p:nvPr/>
        </p:nvSpPr>
        <p:spPr>
          <a:xfrm>
            <a:off x="6015748" y="4604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89" name="object 23289"/>
          <p:cNvSpPr/>
          <p:nvPr/>
        </p:nvSpPr>
        <p:spPr>
          <a:xfrm>
            <a:off x="6015494" y="4597527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0" y="29590"/>
                </a:moveTo>
                <a:lnTo>
                  <a:pt x="0" y="0"/>
                </a:lnTo>
                <a:lnTo>
                  <a:pt x="508" y="0"/>
                </a:lnTo>
                <a:lnTo>
                  <a:pt x="508" y="68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90" name="object 23290"/>
          <p:cNvSpPr/>
          <p:nvPr/>
        </p:nvSpPr>
        <p:spPr>
          <a:xfrm>
            <a:off x="6015113" y="4546219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5">
                <a:moveTo>
                  <a:pt x="317" y="-4762"/>
                </a:moveTo>
                <a:lnTo>
                  <a:pt x="317" y="6623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91" name="object 23291"/>
          <p:cNvSpPr/>
          <p:nvPr/>
        </p:nvSpPr>
        <p:spPr>
          <a:xfrm>
            <a:off x="6014351" y="4508880"/>
            <a:ext cx="1270" cy="44450"/>
          </a:xfrm>
          <a:custGeom>
            <a:avLst/>
            <a:gdLst/>
            <a:ahLst/>
            <a:cxnLst/>
            <a:rect l="l" t="t" r="r" b="b"/>
            <a:pathLst>
              <a:path w="1270" h="44450">
                <a:moveTo>
                  <a:pt x="0" y="43941"/>
                </a:moveTo>
                <a:lnTo>
                  <a:pt x="0" y="0"/>
                </a:lnTo>
                <a:lnTo>
                  <a:pt x="1016" y="0"/>
                </a:lnTo>
                <a:lnTo>
                  <a:pt x="1016" y="373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92" name="object 23292"/>
          <p:cNvSpPr/>
          <p:nvPr/>
        </p:nvSpPr>
        <p:spPr>
          <a:xfrm>
            <a:off x="6013843" y="4497070"/>
            <a:ext cx="1270" cy="43815"/>
          </a:xfrm>
          <a:custGeom>
            <a:avLst/>
            <a:gdLst/>
            <a:ahLst/>
            <a:cxnLst/>
            <a:rect l="l" t="t" r="r" b="b"/>
            <a:pathLst>
              <a:path w="1270" h="43814">
                <a:moveTo>
                  <a:pt x="0" y="43814"/>
                </a:moveTo>
                <a:lnTo>
                  <a:pt x="0" y="0"/>
                </a:lnTo>
                <a:lnTo>
                  <a:pt x="1016" y="0"/>
                </a:lnTo>
                <a:lnTo>
                  <a:pt x="1016" y="118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93" name="object 23293"/>
          <p:cNvSpPr/>
          <p:nvPr/>
        </p:nvSpPr>
        <p:spPr>
          <a:xfrm>
            <a:off x="6013462" y="443179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94" name="object 23294"/>
          <p:cNvSpPr/>
          <p:nvPr/>
        </p:nvSpPr>
        <p:spPr>
          <a:xfrm>
            <a:off x="6012954" y="4397121"/>
            <a:ext cx="1270" cy="66675"/>
          </a:xfrm>
          <a:custGeom>
            <a:avLst/>
            <a:gdLst/>
            <a:ahLst/>
            <a:cxnLst/>
            <a:rect l="l" t="t" r="r" b="b"/>
            <a:pathLst>
              <a:path w="1270" h="66675">
                <a:moveTo>
                  <a:pt x="0" y="66421"/>
                </a:moveTo>
                <a:lnTo>
                  <a:pt x="0" y="0"/>
                </a:lnTo>
                <a:lnTo>
                  <a:pt x="889" y="0"/>
                </a:lnTo>
                <a:lnTo>
                  <a:pt x="889" y="346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95" name="object 23295"/>
          <p:cNvSpPr/>
          <p:nvPr/>
        </p:nvSpPr>
        <p:spPr>
          <a:xfrm>
            <a:off x="6012446" y="430415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96" name="object 23296"/>
          <p:cNvSpPr/>
          <p:nvPr/>
        </p:nvSpPr>
        <p:spPr>
          <a:xfrm>
            <a:off x="6012319" y="42127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97" name="object 23297"/>
          <p:cNvSpPr/>
          <p:nvPr/>
        </p:nvSpPr>
        <p:spPr>
          <a:xfrm>
            <a:off x="6018034" y="45126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98" name="object 23298"/>
          <p:cNvSpPr/>
          <p:nvPr/>
        </p:nvSpPr>
        <p:spPr>
          <a:xfrm>
            <a:off x="6018415" y="45111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99" name="object 23299"/>
          <p:cNvSpPr/>
          <p:nvPr/>
        </p:nvSpPr>
        <p:spPr>
          <a:xfrm>
            <a:off x="6018034" y="4364609"/>
            <a:ext cx="1270" cy="73025"/>
          </a:xfrm>
          <a:custGeom>
            <a:avLst/>
            <a:gdLst/>
            <a:ahLst/>
            <a:cxnLst/>
            <a:rect l="l" t="t" r="r" b="b"/>
            <a:pathLst>
              <a:path w="1270" h="73025">
                <a:moveTo>
                  <a:pt x="0" y="72898"/>
                </a:moveTo>
                <a:lnTo>
                  <a:pt x="0" y="0"/>
                </a:lnTo>
                <a:lnTo>
                  <a:pt x="889" y="0"/>
                </a:lnTo>
                <a:lnTo>
                  <a:pt x="889" y="454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00" name="object 23300"/>
          <p:cNvSpPr/>
          <p:nvPr/>
        </p:nvSpPr>
        <p:spPr>
          <a:xfrm>
            <a:off x="6017526" y="4310760"/>
            <a:ext cx="1270" cy="89535"/>
          </a:xfrm>
          <a:custGeom>
            <a:avLst/>
            <a:gdLst/>
            <a:ahLst/>
            <a:cxnLst/>
            <a:rect l="l" t="t" r="r" b="b"/>
            <a:pathLst>
              <a:path w="1270" h="89535">
                <a:moveTo>
                  <a:pt x="0" y="89153"/>
                </a:moveTo>
                <a:lnTo>
                  <a:pt x="0" y="0"/>
                </a:lnTo>
                <a:lnTo>
                  <a:pt x="1016" y="0"/>
                </a:lnTo>
                <a:lnTo>
                  <a:pt x="1016" y="538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01" name="object 23301"/>
          <p:cNvSpPr/>
          <p:nvPr/>
        </p:nvSpPr>
        <p:spPr>
          <a:xfrm>
            <a:off x="6020574" y="45755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02" name="object 23302"/>
          <p:cNvSpPr/>
          <p:nvPr/>
        </p:nvSpPr>
        <p:spPr>
          <a:xfrm>
            <a:off x="6021400" y="4395152"/>
            <a:ext cx="0" cy="334010"/>
          </a:xfrm>
          <a:custGeom>
            <a:avLst/>
            <a:gdLst/>
            <a:ahLst/>
            <a:cxnLst/>
            <a:rect l="l" t="t" r="r" b="b"/>
            <a:pathLst>
              <a:path h="334010">
                <a:moveTo>
                  <a:pt x="0" y="0"/>
                </a:moveTo>
                <a:lnTo>
                  <a:pt x="0" y="333438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03" name="object 23303"/>
          <p:cNvSpPr/>
          <p:nvPr/>
        </p:nvSpPr>
        <p:spPr>
          <a:xfrm>
            <a:off x="6021717" y="46125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04" name="object 23304"/>
          <p:cNvSpPr/>
          <p:nvPr/>
        </p:nvSpPr>
        <p:spPr>
          <a:xfrm>
            <a:off x="6021336" y="4606925"/>
            <a:ext cx="635" cy="21590"/>
          </a:xfrm>
          <a:custGeom>
            <a:avLst/>
            <a:gdLst/>
            <a:ahLst/>
            <a:cxnLst/>
            <a:rect l="l" t="t" r="r" b="b"/>
            <a:pathLst>
              <a:path w="635" h="21589">
                <a:moveTo>
                  <a:pt x="0" y="21209"/>
                </a:moveTo>
                <a:lnTo>
                  <a:pt x="0" y="0"/>
                </a:lnTo>
                <a:lnTo>
                  <a:pt x="381" y="0"/>
                </a:lnTo>
                <a:lnTo>
                  <a:pt x="381" y="55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05" name="object 23305"/>
          <p:cNvSpPr/>
          <p:nvPr/>
        </p:nvSpPr>
        <p:spPr>
          <a:xfrm>
            <a:off x="6021082" y="45744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06" name="object 23306"/>
          <p:cNvSpPr/>
          <p:nvPr/>
        </p:nvSpPr>
        <p:spPr>
          <a:xfrm>
            <a:off x="6022098" y="46050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07" name="object 23307"/>
          <p:cNvSpPr/>
          <p:nvPr/>
        </p:nvSpPr>
        <p:spPr>
          <a:xfrm>
            <a:off x="6022860" y="46437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08" name="object 23308"/>
          <p:cNvSpPr/>
          <p:nvPr/>
        </p:nvSpPr>
        <p:spPr>
          <a:xfrm>
            <a:off x="6022606" y="46381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09" name="object 23309"/>
          <p:cNvSpPr/>
          <p:nvPr/>
        </p:nvSpPr>
        <p:spPr>
          <a:xfrm>
            <a:off x="6022479" y="45998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10" name="object 23310"/>
          <p:cNvSpPr/>
          <p:nvPr/>
        </p:nvSpPr>
        <p:spPr>
          <a:xfrm>
            <a:off x="6022098" y="4572253"/>
            <a:ext cx="635" cy="33020"/>
          </a:xfrm>
          <a:custGeom>
            <a:avLst/>
            <a:gdLst/>
            <a:ahLst/>
            <a:cxnLst/>
            <a:rect l="l" t="t" r="r" b="b"/>
            <a:pathLst>
              <a:path w="635" h="33020">
                <a:moveTo>
                  <a:pt x="0" y="32765"/>
                </a:moveTo>
                <a:lnTo>
                  <a:pt x="0" y="0"/>
                </a:lnTo>
                <a:lnTo>
                  <a:pt x="508" y="0"/>
                </a:lnTo>
                <a:lnTo>
                  <a:pt x="508" y="275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11" name="object 23311"/>
          <p:cNvSpPr/>
          <p:nvPr/>
        </p:nvSpPr>
        <p:spPr>
          <a:xfrm>
            <a:off x="6021336" y="4553839"/>
            <a:ext cx="1270" cy="20955"/>
          </a:xfrm>
          <a:custGeom>
            <a:avLst/>
            <a:gdLst/>
            <a:ahLst/>
            <a:cxnLst/>
            <a:rect l="l" t="t" r="r" b="b"/>
            <a:pathLst>
              <a:path w="1270" h="20954">
                <a:moveTo>
                  <a:pt x="0" y="20574"/>
                </a:moveTo>
                <a:lnTo>
                  <a:pt x="0" y="0"/>
                </a:lnTo>
                <a:lnTo>
                  <a:pt x="1016" y="0"/>
                </a:lnTo>
                <a:lnTo>
                  <a:pt x="1016" y="1841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12" name="object 23312"/>
          <p:cNvSpPr/>
          <p:nvPr/>
        </p:nvSpPr>
        <p:spPr>
          <a:xfrm>
            <a:off x="6023622" y="4635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13" name="object 23313"/>
          <p:cNvSpPr/>
          <p:nvPr/>
        </p:nvSpPr>
        <p:spPr>
          <a:xfrm>
            <a:off x="6024003" y="4611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14" name="object 23314"/>
          <p:cNvSpPr/>
          <p:nvPr/>
        </p:nvSpPr>
        <p:spPr>
          <a:xfrm>
            <a:off x="6023622" y="4585080"/>
            <a:ext cx="635" cy="50800"/>
          </a:xfrm>
          <a:custGeom>
            <a:avLst/>
            <a:gdLst/>
            <a:ahLst/>
            <a:cxnLst/>
            <a:rect l="l" t="t" r="r" b="b"/>
            <a:pathLst>
              <a:path w="635" h="50800">
                <a:moveTo>
                  <a:pt x="190" y="-4762"/>
                </a:moveTo>
                <a:lnTo>
                  <a:pt x="190" y="5543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15" name="object 23315"/>
          <p:cNvSpPr/>
          <p:nvPr/>
        </p:nvSpPr>
        <p:spPr>
          <a:xfrm>
            <a:off x="6023368" y="4583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16" name="object 23316"/>
          <p:cNvSpPr/>
          <p:nvPr/>
        </p:nvSpPr>
        <p:spPr>
          <a:xfrm>
            <a:off x="6023241" y="4552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17" name="object 23317"/>
          <p:cNvSpPr/>
          <p:nvPr/>
        </p:nvSpPr>
        <p:spPr>
          <a:xfrm>
            <a:off x="6021844" y="4511928"/>
            <a:ext cx="1905" cy="41910"/>
          </a:xfrm>
          <a:custGeom>
            <a:avLst/>
            <a:gdLst/>
            <a:ahLst/>
            <a:cxnLst/>
            <a:rect l="l" t="t" r="r" b="b"/>
            <a:pathLst>
              <a:path w="1904" h="41910">
                <a:moveTo>
                  <a:pt x="0" y="41910"/>
                </a:moveTo>
                <a:lnTo>
                  <a:pt x="0" y="0"/>
                </a:lnTo>
                <a:lnTo>
                  <a:pt x="1524" y="0"/>
                </a:lnTo>
                <a:lnTo>
                  <a:pt x="1524" y="405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18" name="object 23318"/>
          <p:cNvSpPr/>
          <p:nvPr/>
        </p:nvSpPr>
        <p:spPr>
          <a:xfrm>
            <a:off x="6020955" y="444588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660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19" name="object 23319"/>
          <p:cNvSpPr/>
          <p:nvPr/>
        </p:nvSpPr>
        <p:spPr>
          <a:xfrm>
            <a:off x="6020193" y="4424171"/>
            <a:ext cx="1905" cy="50165"/>
          </a:xfrm>
          <a:custGeom>
            <a:avLst/>
            <a:gdLst/>
            <a:ahLst/>
            <a:cxnLst/>
            <a:rect l="l" t="t" r="r" b="b"/>
            <a:pathLst>
              <a:path w="1904" h="50164">
                <a:moveTo>
                  <a:pt x="0" y="50164"/>
                </a:moveTo>
                <a:lnTo>
                  <a:pt x="0" y="0"/>
                </a:lnTo>
                <a:lnTo>
                  <a:pt x="1524" y="0"/>
                </a:lnTo>
                <a:lnTo>
                  <a:pt x="1524" y="217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20" name="object 23320"/>
          <p:cNvSpPr/>
          <p:nvPr/>
        </p:nvSpPr>
        <p:spPr>
          <a:xfrm>
            <a:off x="6024384" y="45347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21" name="object 23321"/>
          <p:cNvSpPr/>
          <p:nvPr/>
        </p:nvSpPr>
        <p:spPr>
          <a:xfrm>
            <a:off x="6024892" y="45852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22" name="object 23322"/>
          <p:cNvSpPr/>
          <p:nvPr/>
        </p:nvSpPr>
        <p:spPr>
          <a:xfrm>
            <a:off x="6025273" y="4622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23" name="object 23323"/>
          <p:cNvSpPr/>
          <p:nvPr/>
        </p:nvSpPr>
        <p:spPr>
          <a:xfrm>
            <a:off x="6025654" y="4585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24" name="object 23324"/>
          <p:cNvSpPr/>
          <p:nvPr/>
        </p:nvSpPr>
        <p:spPr>
          <a:xfrm>
            <a:off x="6025400" y="4560061"/>
            <a:ext cx="635" cy="62230"/>
          </a:xfrm>
          <a:custGeom>
            <a:avLst/>
            <a:gdLst/>
            <a:ahLst/>
            <a:cxnLst/>
            <a:rect l="l" t="t" r="r" b="b"/>
            <a:pathLst>
              <a:path w="635" h="62229">
                <a:moveTo>
                  <a:pt x="190" y="-4762"/>
                </a:moveTo>
                <a:lnTo>
                  <a:pt x="190" y="6686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25" name="object 23325"/>
          <p:cNvSpPr/>
          <p:nvPr/>
        </p:nvSpPr>
        <p:spPr>
          <a:xfrm>
            <a:off x="6025019" y="4553839"/>
            <a:ext cx="635" cy="31750"/>
          </a:xfrm>
          <a:custGeom>
            <a:avLst/>
            <a:gdLst/>
            <a:ahLst/>
            <a:cxnLst/>
            <a:rect l="l" t="t" r="r" b="b"/>
            <a:pathLst>
              <a:path w="635" h="31750">
                <a:moveTo>
                  <a:pt x="0" y="31369"/>
                </a:moveTo>
                <a:lnTo>
                  <a:pt x="0" y="0"/>
                </a:lnTo>
                <a:lnTo>
                  <a:pt x="508" y="0"/>
                </a:lnTo>
                <a:lnTo>
                  <a:pt x="508" y="6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26" name="object 23326"/>
          <p:cNvSpPr/>
          <p:nvPr/>
        </p:nvSpPr>
        <p:spPr>
          <a:xfrm>
            <a:off x="6026543" y="4465383"/>
            <a:ext cx="0" cy="303530"/>
          </a:xfrm>
          <a:custGeom>
            <a:avLst/>
            <a:gdLst/>
            <a:ahLst/>
            <a:cxnLst/>
            <a:rect l="l" t="t" r="r" b="b"/>
            <a:pathLst>
              <a:path h="303529">
                <a:moveTo>
                  <a:pt x="0" y="0"/>
                </a:moveTo>
                <a:lnTo>
                  <a:pt x="0" y="30327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27" name="object 23327"/>
          <p:cNvSpPr/>
          <p:nvPr/>
        </p:nvSpPr>
        <p:spPr>
          <a:xfrm>
            <a:off x="6026543" y="4644644"/>
            <a:ext cx="635" cy="19050"/>
          </a:xfrm>
          <a:custGeom>
            <a:avLst/>
            <a:gdLst/>
            <a:ahLst/>
            <a:cxnLst/>
            <a:rect l="l" t="t" r="r" b="b"/>
            <a:pathLst>
              <a:path w="635" h="19050">
                <a:moveTo>
                  <a:pt x="0" y="18796"/>
                </a:moveTo>
                <a:lnTo>
                  <a:pt x="0" y="0"/>
                </a:lnTo>
                <a:lnTo>
                  <a:pt x="381" y="0"/>
                </a:lnTo>
                <a:lnTo>
                  <a:pt x="381" y="1104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28" name="object 23328"/>
          <p:cNvSpPr/>
          <p:nvPr/>
        </p:nvSpPr>
        <p:spPr>
          <a:xfrm>
            <a:off x="6026162" y="4632959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0" y="29717"/>
                </a:moveTo>
                <a:lnTo>
                  <a:pt x="0" y="0"/>
                </a:lnTo>
                <a:lnTo>
                  <a:pt x="508" y="0"/>
                </a:lnTo>
                <a:lnTo>
                  <a:pt x="508" y="116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29" name="object 23329"/>
          <p:cNvSpPr/>
          <p:nvPr/>
        </p:nvSpPr>
        <p:spPr>
          <a:xfrm>
            <a:off x="6027432" y="4609591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6035"/>
                </a:moveTo>
                <a:lnTo>
                  <a:pt x="0" y="0"/>
                </a:lnTo>
                <a:lnTo>
                  <a:pt x="381" y="0"/>
                </a:lnTo>
                <a:lnTo>
                  <a:pt x="381" y="167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30" name="object 23330"/>
          <p:cNvSpPr/>
          <p:nvPr/>
        </p:nvSpPr>
        <p:spPr>
          <a:xfrm>
            <a:off x="6027178" y="45982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31" name="object 23331"/>
          <p:cNvSpPr/>
          <p:nvPr/>
        </p:nvSpPr>
        <p:spPr>
          <a:xfrm>
            <a:off x="6026416" y="4594097"/>
            <a:ext cx="1270" cy="39370"/>
          </a:xfrm>
          <a:custGeom>
            <a:avLst/>
            <a:gdLst/>
            <a:ahLst/>
            <a:cxnLst/>
            <a:rect l="l" t="t" r="r" b="b"/>
            <a:pathLst>
              <a:path w="1270" h="39370">
                <a:moveTo>
                  <a:pt x="0" y="38862"/>
                </a:moveTo>
                <a:lnTo>
                  <a:pt x="0" y="0"/>
                </a:lnTo>
                <a:lnTo>
                  <a:pt x="1016" y="0"/>
                </a:lnTo>
                <a:lnTo>
                  <a:pt x="1016" y="41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32" name="object 23332"/>
          <p:cNvSpPr/>
          <p:nvPr/>
        </p:nvSpPr>
        <p:spPr>
          <a:xfrm>
            <a:off x="6026924" y="4539488"/>
            <a:ext cx="1905" cy="54610"/>
          </a:xfrm>
          <a:custGeom>
            <a:avLst/>
            <a:gdLst/>
            <a:ahLst/>
            <a:cxnLst/>
            <a:rect l="l" t="t" r="r" b="b"/>
            <a:pathLst>
              <a:path w="1904" h="54610">
                <a:moveTo>
                  <a:pt x="0" y="54610"/>
                </a:moveTo>
                <a:lnTo>
                  <a:pt x="0" y="0"/>
                </a:lnTo>
                <a:lnTo>
                  <a:pt x="1524" y="0"/>
                </a:lnTo>
                <a:lnTo>
                  <a:pt x="1524" y="273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33" name="object 23333"/>
          <p:cNvSpPr/>
          <p:nvPr/>
        </p:nvSpPr>
        <p:spPr>
          <a:xfrm>
            <a:off x="6025273" y="4522978"/>
            <a:ext cx="2540" cy="31115"/>
          </a:xfrm>
          <a:custGeom>
            <a:avLst/>
            <a:gdLst/>
            <a:ahLst/>
            <a:cxnLst/>
            <a:rect l="l" t="t" r="r" b="b"/>
            <a:pathLst>
              <a:path w="2539" h="31114">
                <a:moveTo>
                  <a:pt x="0" y="30861"/>
                </a:moveTo>
                <a:lnTo>
                  <a:pt x="0" y="0"/>
                </a:lnTo>
                <a:lnTo>
                  <a:pt x="2413" y="0"/>
                </a:lnTo>
                <a:lnTo>
                  <a:pt x="2413" y="1651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34" name="object 23334"/>
          <p:cNvSpPr/>
          <p:nvPr/>
        </p:nvSpPr>
        <p:spPr>
          <a:xfrm>
            <a:off x="6024765" y="4498975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651" y="0"/>
                </a:lnTo>
                <a:lnTo>
                  <a:pt x="1651" y="240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35" name="object 23335"/>
          <p:cNvSpPr/>
          <p:nvPr/>
        </p:nvSpPr>
        <p:spPr>
          <a:xfrm>
            <a:off x="6025654" y="4448809"/>
            <a:ext cx="3810" cy="50165"/>
          </a:xfrm>
          <a:custGeom>
            <a:avLst/>
            <a:gdLst/>
            <a:ahLst/>
            <a:cxnLst/>
            <a:rect l="l" t="t" r="r" b="b"/>
            <a:pathLst>
              <a:path w="3810" h="50164">
                <a:moveTo>
                  <a:pt x="0" y="50164"/>
                </a:moveTo>
                <a:lnTo>
                  <a:pt x="0" y="0"/>
                </a:lnTo>
                <a:lnTo>
                  <a:pt x="3429" y="0"/>
                </a:lnTo>
                <a:lnTo>
                  <a:pt x="3429" y="2133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36" name="object 23336"/>
          <p:cNvSpPr/>
          <p:nvPr/>
        </p:nvSpPr>
        <p:spPr>
          <a:xfrm>
            <a:off x="6024384" y="4410709"/>
            <a:ext cx="3175" cy="124460"/>
          </a:xfrm>
          <a:custGeom>
            <a:avLst/>
            <a:gdLst/>
            <a:ahLst/>
            <a:cxnLst/>
            <a:rect l="l" t="t" r="r" b="b"/>
            <a:pathLst>
              <a:path w="3175" h="124460">
                <a:moveTo>
                  <a:pt x="0" y="124078"/>
                </a:moveTo>
                <a:lnTo>
                  <a:pt x="0" y="0"/>
                </a:lnTo>
                <a:lnTo>
                  <a:pt x="2921" y="0"/>
                </a:lnTo>
                <a:lnTo>
                  <a:pt x="2921" y="380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37" name="object 23337"/>
          <p:cNvSpPr/>
          <p:nvPr/>
        </p:nvSpPr>
        <p:spPr>
          <a:xfrm>
            <a:off x="6020955" y="4399788"/>
            <a:ext cx="5080" cy="24765"/>
          </a:xfrm>
          <a:custGeom>
            <a:avLst/>
            <a:gdLst/>
            <a:ahLst/>
            <a:cxnLst/>
            <a:rect l="l" t="t" r="r" b="b"/>
            <a:pathLst>
              <a:path w="5079" h="24764">
                <a:moveTo>
                  <a:pt x="0" y="24384"/>
                </a:moveTo>
                <a:lnTo>
                  <a:pt x="0" y="0"/>
                </a:lnTo>
                <a:lnTo>
                  <a:pt x="4953" y="0"/>
                </a:lnTo>
                <a:lnTo>
                  <a:pt x="4953" y="109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38" name="object 23338"/>
          <p:cNvSpPr/>
          <p:nvPr/>
        </p:nvSpPr>
        <p:spPr>
          <a:xfrm>
            <a:off x="6019812" y="4358894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556" y="0"/>
                </a:lnTo>
                <a:lnTo>
                  <a:pt x="3556" y="4089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39" name="object 23339"/>
          <p:cNvSpPr/>
          <p:nvPr/>
        </p:nvSpPr>
        <p:spPr>
          <a:xfrm>
            <a:off x="6019558" y="4322190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367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40" name="object 23340"/>
          <p:cNvSpPr/>
          <p:nvPr/>
        </p:nvSpPr>
        <p:spPr>
          <a:xfrm>
            <a:off x="6030861" y="45081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41" name="object 23341"/>
          <p:cNvSpPr/>
          <p:nvPr/>
        </p:nvSpPr>
        <p:spPr>
          <a:xfrm>
            <a:off x="6030607" y="44763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42" name="object 23342"/>
          <p:cNvSpPr/>
          <p:nvPr/>
        </p:nvSpPr>
        <p:spPr>
          <a:xfrm>
            <a:off x="6030480" y="44715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43" name="object 23343"/>
          <p:cNvSpPr/>
          <p:nvPr/>
        </p:nvSpPr>
        <p:spPr>
          <a:xfrm>
            <a:off x="6030226" y="44112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44" name="object 23344"/>
          <p:cNvSpPr/>
          <p:nvPr/>
        </p:nvSpPr>
        <p:spPr>
          <a:xfrm>
            <a:off x="6032512" y="46691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45" name="object 23345"/>
          <p:cNvSpPr/>
          <p:nvPr/>
        </p:nvSpPr>
        <p:spPr>
          <a:xfrm>
            <a:off x="6032385" y="46367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46" name="object 23346"/>
          <p:cNvSpPr/>
          <p:nvPr/>
        </p:nvSpPr>
        <p:spPr>
          <a:xfrm>
            <a:off x="6032131" y="46197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47" name="object 23347"/>
          <p:cNvSpPr/>
          <p:nvPr/>
        </p:nvSpPr>
        <p:spPr>
          <a:xfrm>
            <a:off x="6033528" y="4763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48" name="object 23348"/>
          <p:cNvSpPr/>
          <p:nvPr/>
        </p:nvSpPr>
        <p:spPr>
          <a:xfrm>
            <a:off x="6033274" y="47207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49" name="object 23349"/>
          <p:cNvSpPr/>
          <p:nvPr/>
        </p:nvSpPr>
        <p:spPr>
          <a:xfrm>
            <a:off x="6033147" y="46549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50" name="object 23350"/>
          <p:cNvSpPr/>
          <p:nvPr/>
        </p:nvSpPr>
        <p:spPr>
          <a:xfrm>
            <a:off x="6034036" y="4678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51" name="object 23351"/>
          <p:cNvSpPr/>
          <p:nvPr/>
        </p:nvSpPr>
        <p:spPr>
          <a:xfrm>
            <a:off x="6033909" y="46629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52" name="object 23352"/>
          <p:cNvSpPr/>
          <p:nvPr/>
        </p:nvSpPr>
        <p:spPr>
          <a:xfrm>
            <a:off x="6034417" y="4680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53" name="object 23353"/>
          <p:cNvSpPr/>
          <p:nvPr/>
        </p:nvSpPr>
        <p:spPr>
          <a:xfrm>
            <a:off x="6035560" y="4772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54" name="object 23354"/>
          <p:cNvSpPr/>
          <p:nvPr/>
        </p:nvSpPr>
        <p:spPr>
          <a:xfrm>
            <a:off x="6035433" y="4747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55" name="object 23355"/>
          <p:cNvSpPr/>
          <p:nvPr/>
        </p:nvSpPr>
        <p:spPr>
          <a:xfrm>
            <a:off x="6036576" y="4780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56" name="object 23356"/>
          <p:cNvSpPr/>
          <p:nvPr/>
        </p:nvSpPr>
        <p:spPr>
          <a:xfrm>
            <a:off x="6037465" y="48332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57" name="object 23357"/>
          <p:cNvSpPr/>
          <p:nvPr/>
        </p:nvSpPr>
        <p:spPr>
          <a:xfrm>
            <a:off x="6037338" y="48205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58" name="object 23358"/>
          <p:cNvSpPr/>
          <p:nvPr/>
        </p:nvSpPr>
        <p:spPr>
          <a:xfrm>
            <a:off x="6037084" y="48009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59" name="object 23359"/>
          <p:cNvSpPr/>
          <p:nvPr/>
        </p:nvSpPr>
        <p:spPr>
          <a:xfrm>
            <a:off x="6036957" y="47783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60" name="object 23360"/>
          <p:cNvSpPr/>
          <p:nvPr/>
        </p:nvSpPr>
        <p:spPr>
          <a:xfrm>
            <a:off x="6036576" y="4773676"/>
            <a:ext cx="635" cy="6985"/>
          </a:xfrm>
          <a:custGeom>
            <a:avLst/>
            <a:gdLst/>
            <a:ahLst/>
            <a:cxnLst/>
            <a:rect l="l" t="t" r="r" b="b"/>
            <a:pathLst>
              <a:path w="635" h="6985">
                <a:moveTo>
                  <a:pt x="0" y="6858"/>
                </a:moveTo>
                <a:lnTo>
                  <a:pt x="0" y="0"/>
                </a:lnTo>
                <a:lnTo>
                  <a:pt x="508" y="0"/>
                </a:lnTo>
                <a:lnTo>
                  <a:pt x="508" y="46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61" name="object 23361"/>
          <p:cNvSpPr/>
          <p:nvPr/>
        </p:nvSpPr>
        <p:spPr>
          <a:xfrm>
            <a:off x="6036322" y="47593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62" name="object 23362"/>
          <p:cNvSpPr/>
          <p:nvPr/>
        </p:nvSpPr>
        <p:spPr>
          <a:xfrm>
            <a:off x="6036195" y="47557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63" name="object 23363"/>
          <p:cNvSpPr/>
          <p:nvPr/>
        </p:nvSpPr>
        <p:spPr>
          <a:xfrm>
            <a:off x="6035941" y="47327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64" name="object 23364"/>
          <p:cNvSpPr/>
          <p:nvPr/>
        </p:nvSpPr>
        <p:spPr>
          <a:xfrm>
            <a:off x="6035560" y="4731258"/>
            <a:ext cx="635" cy="17145"/>
          </a:xfrm>
          <a:custGeom>
            <a:avLst/>
            <a:gdLst/>
            <a:ahLst/>
            <a:cxnLst/>
            <a:rect l="l" t="t" r="r" b="b"/>
            <a:pathLst>
              <a:path w="635" h="17145">
                <a:moveTo>
                  <a:pt x="0" y="16637"/>
                </a:moveTo>
                <a:lnTo>
                  <a:pt x="0" y="0"/>
                </a:lnTo>
                <a:lnTo>
                  <a:pt x="635" y="0"/>
                </a:lnTo>
                <a:lnTo>
                  <a:pt x="635" y="15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65" name="object 23365"/>
          <p:cNvSpPr/>
          <p:nvPr/>
        </p:nvSpPr>
        <p:spPr>
          <a:xfrm>
            <a:off x="6035179" y="47139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66" name="object 23366"/>
          <p:cNvSpPr/>
          <p:nvPr/>
        </p:nvSpPr>
        <p:spPr>
          <a:xfrm>
            <a:off x="6035052" y="46958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67" name="object 23367"/>
          <p:cNvSpPr/>
          <p:nvPr/>
        </p:nvSpPr>
        <p:spPr>
          <a:xfrm>
            <a:off x="6038100" y="4705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68" name="object 23368"/>
          <p:cNvSpPr/>
          <p:nvPr/>
        </p:nvSpPr>
        <p:spPr>
          <a:xfrm>
            <a:off x="6037846" y="4689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69" name="object 23369"/>
          <p:cNvSpPr/>
          <p:nvPr/>
        </p:nvSpPr>
        <p:spPr>
          <a:xfrm>
            <a:off x="6035306" y="4679188"/>
            <a:ext cx="3175" cy="17145"/>
          </a:xfrm>
          <a:custGeom>
            <a:avLst/>
            <a:gdLst/>
            <a:ahLst/>
            <a:cxnLst/>
            <a:rect l="l" t="t" r="r" b="b"/>
            <a:pathLst>
              <a:path w="3175" h="17145">
                <a:moveTo>
                  <a:pt x="0" y="16637"/>
                </a:moveTo>
                <a:lnTo>
                  <a:pt x="0" y="0"/>
                </a:lnTo>
                <a:lnTo>
                  <a:pt x="2667" y="0"/>
                </a:lnTo>
                <a:lnTo>
                  <a:pt x="2667" y="100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70" name="object 23370"/>
          <p:cNvSpPr/>
          <p:nvPr/>
        </p:nvSpPr>
        <p:spPr>
          <a:xfrm>
            <a:off x="6034798" y="4665598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778" y="0"/>
                </a:lnTo>
                <a:lnTo>
                  <a:pt x="1778" y="135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71" name="object 23371"/>
          <p:cNvSpPr/>
          <p:nvPr/>
        </p:nvSpPr>
        <p:spPr>
          <a:xfrm>
            <a:off x="6034544" y="4659376"/>
            <a:ext cx="1270" cy="21590"/>
          </a:xfrm>
          <a:custGeom>
            <a:avLst/>
            <a:gdLst/>
            <a:ahLst/>
            <a:cxnLst/>
            <a:rect l="l" t="t" r="r" b="b"/>
            <a:pathLst>
              <a:path w="1270" h="21589">
                <a:moveTo>
                  <a:pt x="0" y="21209"/>
                </a:moveTo>
                <a:lnTo>
                  <a:pt x="0" y="0"/>
                </a:lnTo>
                <a:lnTo>
                  <a:pt x="1143" y="0"/>
                </a:lnTo>
                <a:lnTo>
                  <a:pt x="1143" y="622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72" name="object 23372"/>
          <p:cNvSpPr/>
          <p:nvPr/>
        </p:nvSpPr>
        <p:spPr>
          <a:xfrm>
            <a:off x="6034036" y="4649596"/>
            <a:ext cx="1270" cy="13335"/>
          </a:xfrm>
          <a:custGeom>
            <a:avLst/>
            <a:gdLst/>
            <a:ahLst/>
            <a:cxnLst/>
            <a:rect l="l" t="t" r="r" b="b"/>
            <a:pathLst>
              <a:path w="1270" h="13335">
                <a:moveTo>
                  <a:pt x="0" y="13335"/>
                </a:moveTo>
                <a:lnTo>
                  <a:pt x="0" y="0"/>
                </a:lnTo>
                <a:lnTo>
                  <a:pt x="1143" y="0"/>
                </a:lnTo>
                <a:lnTo>
                  <a:pt x="1143" y="97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73" name="object 23373"/>
          <p:cNvSpPr/>
          <p:nvPr/>
        </p:nvSpPr>
        <p:spPr>
          <a:xfrm>
            <a:off x="6033274" y="4633976"/>
            <a:ext cx="1270" cy="20955"/>
          </a:xfrm>
          <a:custGeom>
            <a:avLst/>
            <a:gdLst/>
            <a:ahLst/>
            <a:cxnLst/>
            <a:rect l="l" t="t" r="r" b="b"/>
            <a:pathLst>
              <a:path w="1270" h="20954">
                <a:moveTo>
                  <a:pt x="0" y="20954"/>
                </a:moveTo>
                <a:lnTo>
                  <a:pt x="0" y="0"/>
                </a:lnTo>
                <a:lnTo>
                  <a:pt x="1270" y="0"/>
                </a:lnTo>
                <a:lnTo>
                  <a:pt x="1270" y="156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74" name="object 23374"/>
          <p:cNvSpPr/>
          <p:nvPr/>
        </p:nvSpPr>
        <p:spPr>
          <a:xfrm>
            <a:off x="6032893" y="4626483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508" y="-4762"/>
                </a:moveTo>
                <a:lnTo>
                  <a:pt x="508" y="105092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75" name="object 23375"/>
          <p:cNvSpPr/>
          <p:nvPr/>
        </p:nvSpPr>
        <p:spPr>
          <a:xfrm>
            <a:off x="6038481" y="4652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76" name="object 23376"/>
          <p:cNvSpPr/>
          <p:nvPr/>
        </p:nvSpPr>
        <p:spPr>
          <a:xfrm>
            <a:off x="6038862" y="46485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77" name="object 23377"/>
          <p:cNvSpPr/>
          <p:nvPr/>
        </p:nvSpPr>
        <p:spPr>
          <a:xfrm>
            <a:off x="6033401" y="4600447"/>
            <a:ext cx="5715" cy="26034"/>
          </a:xfrm>
          <a:custGeom>
            <a:avLst/>
            <a:gdLst/>
            <a:ahLst/>
            <a:cxnLst/>
            <a:rect l="l" t="t" r="r" b="b"/>
            <a:pathLst>
              <a:path w="5714" h="26035">
                <a:moveTo>
                  <a:pt x="0" y="26035"/>
                </a:moveTo>
                <a:lnTo>
                  <a:pt x="0" y="0"/>
                </a:lnTo>
                <a:lnTo>
                  <a:pt x="5334" y="0"/>
                </a:lnTo>
                <a:lnTo>
                  <a:pt x="5334" y="185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78" name="object 23378"/>
          <p:cNvSpPr/>
          <p:nvPr/>
        </p:nvSpPr>
        <p:spPr>
          <a:xfrm>
            <a:off x="6032258" y="4587875"/>
            <a:ext cx="3810" cy="32384"/>
          </a:xfrm>
          <a:custGeom>
            <a:avLst/>
            <a:gdLst/>
            <a:ahLst/>
            <a:cxnLst/>
            <a:rect l="l" t="t" r="r" b="b"/>
            <a:pathLst>
              <a:path w="3810" h="32385">
                <a:moveTo>
                  <a:pt x="0" y="31876"/>
                </a:moveTo>
                <a:lnTo>
                  <a:pt x="0" y="0"/>
                </a:lnTo>
                <a:lnTo>
                  <a:pt x="3810" y="0"/>
                </a:lnTo>
                <a:lnTo>
                  <a:pt x="3810" y="125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79" name="object 23379"/>
          <p:cNvSpPr/>
          <p:nvPr/>
        </p:nvSpPr>
        <p:spPr>
          <a:xfrm>
            <a:off x="6032004" y="4550536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373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80" name="object 23380"/>
          <p:cNvSpPr/>
          <p:nvPr/>
        </p:nvSpPr>
        <p:spPr>
          <a:xfrm>
            <a:off x="6031750" y="448017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703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81" name="object 23381"/>
          <p:cNvSpPr/>
          <p:nvPr/>
        </p:nvSpPr>
        <p:spPr>
          <a:xfrm>
            <a:off x="6031623" y="4473066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82" name="object 23382"/>
          <p:cNvSpPr/>
          <p:nvPr/>
        </p:nvSpPr>
        <p:spPr>
          <a:xfrm>
            <a:off x="6040450" y="4570539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5">
                <a:moveTo>
                  <a:pt x="0" y="0"/>
                </a:moveTo>
                <a:lnTo>
                  <a:pt x="0" y="216090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83" name="object 23383"/>
          <p:cNvSpPr/>
          <p:nvPr/>
        </p:nvSpPr>
        <p:spPr>
          <a:xfrm>
            <a:off x="6043117" y="4618037"/>
            <a:ext cx="0" cy="254635"/>
          </a:xfrm>
          <a:custGeom>
            <a:avLst/>
            <a:gdLst/>
            <a:ahLst/>
            <a:cxnLst/>
            <a:rect l="l" t="t" r="r" b="b"/>
            <a:pathLst>
              <a:path h="254635">
                <a:moveTo>
                  <a:pt x="0" y="0"/>
                </a:moveTo>
                <a:lnTo>
                  <a:pt x="0" y="254444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84" name="object 23384"/>
          <p:cNvSpPr/>
          <p:nvPr/>
        </p:nvSpPr>
        <p:spPr>
          <a:xfrm>
            <a:off x="6042418" y="4696333"/>
            <a:ext cx="635" cy="20955"/>
          </a:xfrm>
          <a:custGeom>
            <a:avLst/>
            <a:gdLst/>
            <a:ahLst/>
            <a:cxnLst/>
            <a:rect l="l" t="t" r="r" b="b"/>
            <a:pathLst>
              <a:path w="635" h="20954">
                <a:moveTo>
                  <a:pt x="0" y="20954"/>
                </a:moveTo>
                <a:lnTo>
                  <a:pt x="0" y="0"/>
                </a:lnTo>
                <a:lnTo>
                  <a:pt x="635" y="0"/>
                </a:lnTo>
                <a:lnTo>
                  <a:pt x="635" y="77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85" name="object 23385"/>
          <p:cNvSpPr/>
          <p:nvPr/>
        </p:nvSpPr>
        <p:spPr>
          <a:xfrm>
            <a:off x="6044196" y="47661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86" name="object 23386"/>
          <p:cNvSpPr/>
          <p:nvPr/>
        </p:nvSpPr>
        <p:spPr>
          <a:xfrm>
            <a:off x="6043942" y="4740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87" name="object 23387"/>
          <p:cNvSpPr/>
          <p:nvPr/>
        </p:nvSpPr>
        <p:spPr>
          <a:xfrm>
            <a:off x="6045339" y="48032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88" name="object 23388"/>
          <p:cNvSpPr/>
          <p:nvPr/>
        </p:nvSpPr>
        <p:spPr>
          <a:xfrm>
            <a:off x="6045085" y="47938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89" name="object 23389"/>
          <p:cNvSpPr/>
          <p:nvPr/>
        </p:nvSpPr>
        <p:spPr>
          <a:xfrm>
            <a:off x="6046228" y="4844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90" name="object 23390"/>
          <p:cNvSpPr/>
          <p:nvPr/>
        </p:nvSpPr>
        <p:spPr>
          <a:xfrm>
            <a:off x="6047244" y="49260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91" name="object 23391"/>
          <p:cNvSpPr/>
          <p:nvPr/>
        </p:nvSpPr>
        <p:spPr>
          <a:xfrm>
            <a:off x="6046990" y="49168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92" name="object 23392"/>
          <p:cNvSpPr/>
          <p:nvPr/>
        </p:nvSpPr>
        <p:spPr>
          <a:xfrm>
            <a:off x="6046863" y="48931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93" name="object 23393"/>
          <p:cNvSpPr/>
          <p:nvPr/>
        </p:nvSpPr>
        <p:spPr>
          <a:xfrm>
            <a:off x="6046609" y="4858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94" name="object 23394"/>
          <p:cNvSpPr/>
          <p:nvPr/>
        </p:nvSpPr>
        <p:spPr>
          <a:xfrm>
            <a:off x="6049149" y="50060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95" name="object 23395"/>
          <p:cNvSpPr/>
          <p:nvPr/>
        </p:nvSpPr>
        <p:spPr>
          <a:xfrm>
            <a:off x="6048895" y="49922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96" name="object 23396"/>
          <p:cNvSpPr/>
          <p:nvPr/>
        </p:nvSpPr>
        <p:spPr>
          <a:xfrm>
            <a:off x="6048768" y="49883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97" name="object 23397"/>
          <p:cNvSpPr/>
          <p:nvPr/>
        </p:nvSpPr>
        <p:spPr>
          <a:xfrm>
            <a:off x="6048514" y="49354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98" name="object 23398"/>
          <p:cNvSpPr/>
          <p:nvPr/>
        </p:nvSpPr>
        <p:spPr>
          <a:xfrm>
            <a:off x="6048387" y="49226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99" name="object 23399"/>
          <p:cNvSpPr/>
          <p:nvPr/>
        </p:nvSpPr>
        <p:spPr>
          <a:xfrm>
            <a:off x="6048133" y="49018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00" name="object 23400"/>
          <p:cNvSpPr/>
          <p:nvPr/>
        </p:nvSpPr>
        <p:spPr>
          <a:xfrm>
            <a:off x="6048006" y="4879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01" name="object 23401"/>
          <p:cNvSpPr/>
          <p:nvPr/>
        </p:nvSpPr>
        <p:spPr>
          <a:xfrm>
            <a:off x="6047752" y="48751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02" name="object 23402"/>
          <p:cNvSpPr/>
          <p:nvPr/>
        </p:nvSpPr>
        <p:spPr>
          <a:xfrm>
            <a:off x="6049530" y="48747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03" name="object 23403"/>
          <p:cNvSpPr/>
          <p:nvPr/>
        </p:nvSpPr>
        <p:spPr>
          <a:xfrm>
            <a:off x="6048006" y="4864480"/>
            <a:ext cx="1905" cy="10795"/>
          </a:xfrm>
          <a:custGeom>
            <a:avLst/>
            <a:gdLst/>
            <a:ahLst/>
            <a:cxnLst/>
            <a:rect l="l" t="t" r="r" b="b"/>
            <a:pathLst>
              <a:path w="1904" h="10795">
                <a:moveTo>
                  <a:pt x="0" y="10667"/>
                </a:moveTo>
                <a:lnTo>
                  <a:pt x="0" y="0"/>
                </a:lnTo>
                <a:lnTo>
                  <a:pt x="1524" y="0"/>
                </a:lnTo>
                <a:lnTo>
                  <a:pt x="1524" y="102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04" name="object 23404"/>
          <p:cNvSpPr/>
          <p:nvPr/>
        </p:nvSpPr>
        <p:spPr>
          <a:xfrm>
            <a:off x="6047625" y="484314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13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05" name="object 23405"/>
          <p:cNvSpPr/>
          <p:nvPr/>
        </p:nvSpPr>
        <p:spPr>
          <a:xfrm>
            <a:off x="6046863" y="4834890"/>
            <a:ext cx="1270" cy="23495"/>
          </a:xfrm>
          <a:custGeom>
            <a:avLst/>
            <a:gdLst/>
            <a:ahLst/>
            <a:cxnLst/>
            <a:rect l="l" t="t" r="r" b="b"/>
            <a:pathLst>
              <a:path w="1270" h="23495">
                <a:moveTo>
                  <a:pt x="0" y="23495"/>
                </a:moveTo>
                <a:lnTo>
                  <a:pt x="0" y="0"/>
                </a:lnTo>
                <a:lnTo>
                  <a:pt x="1270" y="0"/>
                </a:lnTo>
                <a:lnTo>
                  <a:pt x="1270" y="82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06" name="object 23406"/>
          <p:cNvSpPr/>
          <p:nvPr/>
        </p:nvSpPr>
        <p:spPr>
          <a:xfrm>
            <a:off x="6046355" y="4821554"/>
            <a:ext cx="1270" cy="22860"/>
          </a:xfrm>
          <a:custGeom>
            <a:avLst/>
            <a:gdLst/>
            <a:ahLst/>
            <a:cxnLst/>
            <a:rect l="l" t="t" r="r" b="b"/>
            <a:pathLst>
              <a:path w="1270" h="22860">
                <a:moveTo>
                  <a:pt x="0" y="22605"/>
                </a:moveTo>
                <a:lnTo>
                  <a:pt x="0" y="0"/>
                </a:lnTo>
                <a:lnTo>
                  <a:pt x="1143" y="0"/>
                </a:lnTo>
                <a:lnTo>
                  <a:pt x="1143" y="1333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07" name="object 23407"/>
          <p:cNvSpPr/>
          <p:nvPr/>
        </p:nvSpPr>
        <p:spPr>
          <a:xfrm>
            <a:off x="6046101" y="480606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08" name="object 23408"/>
          <p:cNvSpPr/>
          <p:nvPr/>
        </p:nvSpPr>
        <p:spPr>
          <a:xfrm>
            <a:off x="6045847" y="48016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09" name="object 23409"/>
          <p:cNvSpPr/>
          <p:nvPr/>
        </p:nvSpPr>
        <p:spPr>
          <a:xfrm>
            <a:off x="6045720" y="47884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10" name="object 23410"/>
          <p:cNvSpPr/>
          <p:nvPr/>
        </p:nvSpPr>
        <p:spPr>
          <a:xfrm>
            <a:off x="6045212" y="4783201"/>
            <a:ext cx="1270" cy="10795"/>
          </a:xfrm>
          <a:custGeom>
            <a:avLst/>
            <a:gdLst/>
            <a:ahLst/>
            <a:cxnLst/>
            <a:rect l="l" t="t" r="r" b="b"/>
            <a:pathLst>
              <a:path w="1270" h="10795">
                <a:moveTo>
                  <a:pt x="0" y="10667"/>
                </a:moveTo>
                <a:lnTo>
                  <a:pt x="0" y="0"/>
                </a:lnTo>
                <a:lnTo>
                  <a:pt x="762" y="0"/>
                </a:lnTo>
                <a:lnTo>
                  <a:pt x="762" y="52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11" name="object 23411"/>
          <p:cNvSpPr/>
          <p:nvPr/>
        </p:nvSpPr>
        <p:spPr>
          <a:xfrm>
            <a:off x="6044958" y="4768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12" name="object 23412"/>
          <p:cNvSpPr/>
          <p:nvPr/>
        </p:nvSpPr>
        <p:spPr>
          <a:xfrm>
            <a:off x="6044704" y="47632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13" name="object 23413"/>
          <p:cNvSpPr/>
          <p:nvPr/>
        </p:nvSpPr>
        <p:spPr>
          <a:xfrm>
            <a:off x="6044577" y="47228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14" name="object 23414"/>
          <p:cNvSpPr/>
          <p:nvPr/>
        </p:nvSpPr>
        <p:spPr>
          <a:xfrm>
            <a:off x="6044069" y="4712589"/>
            <a:ext cx="635" cy="27940"/>
          </a:xfrm>
          <a:custGeom>
            <a:avLst/>
            <a:gdLst/>
            <a:ahLst/>
            <a:cxnLst/>
            <a:rect l="l" t="t" r="r" b="b"/>
            <a:pathLst>
              <a:path w="635" h="27939">
                <a:moveTo>
                  <a:pt x="0" y="27432"/>
                </a:moveTo>
                <a:lnTo>
                  <a:pt x="0" y="0"/>
                </a:lnTo>
                <a:lnTo>
                  <a:pt x="635" y="0"/>
                </a:lnTo>
                <a:lnTo>
                  <a:pt x="635" y="102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15" name="object 23415"/>
          <p:cNvSpPr/>
          <p:nvPr/>
        </p:nvSpPr>
        <p:spPr>
          <a:xfrm>
            <a:off x="6043815" y="46859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16" name="object 23416"/>
          <p:cNvSpPr/>
          <p:nvPr/>
        </p:nvSpPr>
        <p:spPr>
          <a:xfrm>
            <a:off x="6042672" y="4677664"/>
            <a:ext cx="1905" cy="19050"/>
          </a:xfrm>
          <a:custGeom>
            <a:avLst/>
            <a:gdLst/>
            <a:ahLst/>
            <a:cxnLst/>
            <a:rect l="l" t="t" r="r" b="b"/>
            <a:pathLst>
              <a:path w="1904" h="19050">
                <a:moveTo>
                  <a:pt x="0" y="18669"/>
                </a:moveTo>
                <a:lnTo>
                  <a:pt x="0" y="0"/>
                </a:lnTo>
                <a:lnTo>
                  <a:pt x="1397" y="0"/>
                </a:lnTo>
                <a:lnTo>
                  <a:pt x="1397" y="825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17" name="object 23417"/>
          <p:cNvSpPr/>
          <p:nvPr/>
        </p:nvSpPr>
        <p:spPr>
          <a:xfrm>
            <a:off x="6042037" y="466305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146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18" name="object 23418"/>
          <p:cNvSpPr/>
          <p:nvPr/>
        </p:nvSpPr>
        <p:spPr>
          <a:xfrm>
            <a:off x="6041656" y="45984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19" name="object 23419"/>
          <p:cNvSpPr/>
          <p:nvPr/>
        </p:nvSpPr>
        <p:spPr>
          <a:xfrm>
            <a:off x="6041529" y="4581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20" name="object 23420"/>
          <p:cNvSpPr/>
          <p:nvPr/>
        </p:nvSpPr>
        <p:spPr>
          <a:xfrm>
            <a:off x="6040894" y="4560570"/>
            <a:ext cx="1270" cy="36830"/>
          </a:xfrm>
          <a:custGeom>
            <a:avLst/>
            <a:gdLst/>
            <a:ahLst/>
            <a:cxnLst/>
            <a:rect l="l" t="t" r="r" b="b"/>
            <a:pathLst>
              <a:path w="1270" h="36829">
                <a:moveTo>
                  <a:pt x="0" y="36829"/>
                </a:moveTo>
                <a:lnTo>
                  <a:pt x="0" y="0"/>
                </a:lnTo>
                <a:lnTo>
                  <a:pt x="889" y="0"/>
                </a:lnTo>
                <a:lnTo>
                  <a:pt x="889" y="205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21" name="object 23421"/>
          <p:cNvSpPr/>
          <p:nvPr/>
        </p:nvSpPr>
        <p:spPr>
          <a:xfrm>
            <a:off x="6039878" y="4551679"/>
            <a:ext cx="1905" cy="24130"/>
          </a:xfrm>
          <a:custGeom>
            <a:avLst/>
            <a:gdLst/>
            <a:ahLst/>
            <a:cxnLst/>
            <a:rect l="l" t="t" r="r" b="b"/>
            <a:pathLst>
              <a:path w="1904" h="24129">
                <a:moveTo>
                  <a:pt x="0" y="23622"/>
                </a:moveTo>
                <a:lnTo>
                  <a:pt x="0" y="0"/>
                </a:lnTo>
                <a:lnTo>
                  <a:pt x="1397" y="0"/>
                </a:lnTo>
                <a:lnTo>
                  <a:pt x="1397" y="88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22" name="object 23422"/>
          <p:cNvSpPr/>
          <p:nvPr/>
        </p:nvSpPr>
        <p:spPr>
          <a:xfrm>
            <a:off x="6039370" y="4497832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538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23" name="object 23423"/>
          <p:cNvSpPr/>
          <p:nvPr/>
        </p:nvSpPr>
        <p:spPr>
          <a:xfrm>
            <a:off x="6039243" y="447205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24" name="object 23424"/>
          <p:cNvSpPr/>
          <p:nvPr/>
        </p:nvSpPr>
        <p:spPr>
          <a:xfrm>
            <a:off x="6032004" y="4455540"/>
            <a:ext cx="7620" cy="17780"/>
          </a:xfrm>
          <a:custGeom>
            <a:avLst/>
            <a:gdLst/>
            <a:ahLst/>
            <a:cxnLst/>
            <a:rect l="l" t="t" r="r" b="b"/>
            <a:pathLst>
              <a:path w="7620" h="17779">
                <a:moveTo>
                  <a:pt x="0" y="17525"/>
                </a:moveTo>
                <a:lnTo>
                  <a:pt x="0" y="0"/>
                </a:lnTo>
                <a:lnTo>
                  <a:pt x="7620" y="0"/>
                </a:lnTo>
                <a:lnTo>
                  <a:pt x="7620" y="1650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25" name="object 23425"/>
          <p:cNvSpPr/>
          <p:nvPr/>
        </p:nvSpPr>
        <p:spPr>
          <a:xfrm>
            <a:off x="6031369" y="4410709"/>
            <a:ext cx="4445" cy="100330"/>
          </a:xfrm>
          <a:custGeom>
            <a:avLst/>
            <a:gdLst/>
            <a:ahLst/>
            <a:cxnLst/>
            <a:rect l="l" t="t" r="r" b="b"/>
            <a:pathLst>
              <a:path w="4445" h="100329">
                <a:moveTo>
                  <a:pt x="0" y="100329"/>
                </a:moveTo>
                <a:lnTo>
                  <a:pt x="0" y="0"/>
                </a:lnTo>
                <a:lnTo>
                  <a:pt x="4445" y="0"/>
                </a:lnTo>
                <a:lnTo>
                  <a:pt x="4445" y="4483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26" name="object 23426"/>
          <p:cNvSpPr/>
          <p:nvPr/>
        </p:nvSpPr>
        <p:spPr>
          <a:xfrm>
            <a:off x="6031242" y="4384928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286" y="0"/>
                </a:lnTo>
                <a:lnTo>
                  <a:pt x="2286" y="257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27" name="object 23427"/>
          <p:cNvSpPr/>
          <p:nvPr/>
        </p:nvSpPr>
        <p:spPr>
          <a:xfrm>
            <a:off x="6030480" y="4363592"/>
            <a:ext cx="1905" cy="47625"/>
          </a:xfrm>
          <a:custGeom>
            <a:avLst/>
            <a:gdLst/>
            <a:ahLst/>
            <a:cxnLst/>
            <a:rect l="l" t="t" r="r" b="b"/>
            <a:pathLst>
              <a:path w="1904" h="47625">
                <a:moveTo>
                  <a:pt x="0" y="47625"/>
                </a:moveTo>
                <a:lnTo>
                  <a:pt x="0" y="0"/>
                </a:lnTo>
                <a:lnTo>
                  <a:pt x="1905" y="0"/>
                </a:lnTo>
                <a:lnTo>
                  <a:pt x="1905" y="2133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28" name="object 23428"/>
          <p:cNvSpPr/>
          <p:nvPr/>
        </p:nvSpPr>
        <p:spPr>
          <a:xfrm>
            <a:off x="6030099" y="4343400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270" y="0"/>
                </a:lnTo>
                <a:lnTo>
                  <a:pt x="1270" y="201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29" name="object 23429"/>
          <p:cNvSpPr/>
          <p:nvPr/>
        </p:nvSpPr>
        <p:spPr>
          <a:xfrm>
            <a:off x="6029845" y="433031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30" name="object 23430"/>
          <p:cNvSpPr/>
          <p:nvPr/>
        </p:nvSpPr>
        <p:spPr>
          <a:xfrm>
            <a:off x="6029718" y="43216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31" name="object 23431"/>
          <p:cNvSpPr/>
          <p:nvPr/>
        </p:nvSpPr>
        <p:spPr>
          <a:xfrm>
            <a:off x="6020574" y="4281170"/>
            <a:ext cx="9525" cy="41275"/>
          </a:xfrm>
          <a:custGeom>
            <a:avLst/>
            <a:gdLst/>
            <a:ahLst/>
            <a:cxnLst/>
            <a:rect l="l" t="t" r="r" b="b"/>
            <a:pathLst>
              <a:path w="9525" h="41275">
                <a:moveTo>
                  <a:pt x="0" y="41021"/>
                </a:moveTo>
                <a:lnTo>
                  <a:pt x="0" y="0"/>
                </a:lnTo>
                <a:lnTo>
                  <a:pt x="9398" y="0"/>
                </a:lnTo>
                <a:lnTo>
                  <a:pt x="9398" y="405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32" name="object 23432"/>
          <p:cNvSpPr/>
          <p:nvPr/>
        </p:nvSpPr>
        <p:spPr>
          <a:xfrm>
            <a:off x="6018034" y="4254119"/>
            <a:ext cx="7620" cy="57150"/>
          </a:xfrm>
          <a:custGeom>
            <a:avLst/>
            <a:gdLst/>
            <a:ahLst/>
            <a:cxnLst/>
            <a:rect l="l" t="t" r="r" b="b"/>
            <a:pathLst>
              <a:path w="7620" h="57150">
                <a:moveTo>
                  <a:pt x="0" y="56641"/>
                </a:moveTo>
                <a:lnTo>
                  <a:pt x="0" y="0"/>
                </a:lnTo>
                <a:lnTo>
                  <a:pt x="7238" y="0"/>
                </a:lnTo>
                <a:lnTo>
                  <a:pt x="7238" y="270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33" name="object 23433"/>
          <p:cNvSpPr/>
          <p:nvPr/>
        </p:nvSpPr>
        <p:spPr>
          <a:xfrm>
            <a:off x="6050292" y="4399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34" name="object 23434"/>
          <p:cNvSpPr/>
          <p:nvPr/>
        </p:nvSpPr>
        <p:spPr>
          <a:xfrm>
            <a:off x="6051435" y="4542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35" name="object 23435"/>
          <p:cNvSpPr/>
          <p:nvPr/>
        </p:nvSpPr>
        <p:spPr>
          <a:xfrm>
            <a:off x="6051181" y="4526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36" name="object 23436"/>
          <p:cNvSpPr/>
          <p:nvPr/>
        </p:nvSpPr>
        <p:spPr>
          <a:xfrm>
            <a:off x="6051816" y="45076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37" name="object 23437"/>
          <p:cNvSpPr/>
          <p:nvPr/>
        </p:nvSpPr>
        <p:spPr>
          <a:xfrm>
            <a:off x="6051308" y="4497070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0" y="29463"/>
                </a:moveTo>
                <a:lnTo>
                  <a:pt x="0" y="0"/>
                </a:lnTo>
                <a:lnTo>
                  <a:pt x="635" y="0"/>
                </a:lnTo>
                <a:lnTo>
                  <a:pt x="635" y="105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38" name="object 23438"/>
          <p:cNvSpPr/>
          <p:nvPr/>
        </p:nvSpPr>
        <p:spPr>
          <a:xfrm>
            <a:off x="6051054" y="44773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39" name="object 23439"/>
          <p:cNvSpPr/>
          <p:nvPr/>
        </p:nvSpPr>
        <p:spPr>
          <a:xfrm>
            <a:off x="6052197" y="44665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40" name="object 23440"/>
          <p:cNvSpPr/>
          <p:nvPr/>
        </p:nvSpPr>
        <p:spPr>
          <a:xfrm>
            <a:off x="6051308" y="4459478"/>
            <a:ext cx="1270" cy="18415"/>
          </a:xfrm>
          <a:custGeom>
            <a:avLst/>
            <a:gdLst/>
            <a:ahLst/>
            <a:cxnLst/>
            <a:rect l="l" t="t" r="r" b="b"/>
            <a:pathLst>
              <a:path w="1270" h="18414">
                <a:moveTo>
                  <a:pt x="0" y="17907"/>
                </a:moveTo>
                <a:lnTo>
                  <a:pt x="0" y="0"/>
                </a:lnTo>
                <a:lnTo>
                  <a:pt x="1016" y="0"/>
                </a:lnTo>
                <a:lnTo>
                  <a:pt x="1016" y="71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41" name="object 23441"/>
          <p:cNvSpPr/>
          <p:nvPr/>
        </p:nvSpPr>
        <p:spPr>
          <a:xfrm>
            <a:off x="6050800" y="443496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42" name="object 23442"/>
          <p:cNvSpPr/>
          <p:nvPr/>
        </p:nvSpPr>
        <p:spPr>
          <a:xfrm>
            <a:off x="6050673" y="4389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43" name="object 23443"/>
          <p:cNvSpPr/>
          <p:nvPr/>
        </p:nvSpPr>
        <p:spPr>
          <a:xfrm>
            <a:off x="6050419" y="4370323"/>
            <a:ext cx="635" cy="29209"/>
          </a:xfrm>
          <a:custGeom>
            <a:avLst/>
            <a:gdLst/>
            <a:ahLst/>
            <a:cxnLst/>
            <a:rect l="l" t="t" r="r" b="b"/>
            <a:pathLst>
              <a:path w="635" h="29210">
                <a:moveTo>
                  <a:pt x="0" y="29210"/>
                </a:moveTo>
                <a:lnTo>
                  <a:pt x="0" y="0"/>
                </a:lnTo>
                <a:lnTo>
                  <a:pt x="508" y="0"/>
                </a:lnTo>
                <a:lnTo>
                  <a:pt x="508" y="189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44" name="object 23444"/>
          <p:cNvSpPr/>
          <p:nvPr/>
        </p:nvSpPr>
        <p:spPr>
          <a:xfrm>
            <a:off x="6050038" y="42946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45" name="object 23445"/>
          <p:cNvSpPr/>
          <p:nvPr/>
        </p:nvSpPr>
        <p:spPr>
          <a:xfrm>
            <a:off x="6054102" y="45432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46" name="object 23446"/>
          <p:cNvSpPr/>
          <p:nvPr/>
        </p:nvSpPr>
        <p:spPr>
          <a:xfrm>
            <a:off x="6053848" y="45106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47" name="object 23447"/>
          <p:cNvSpPr/>
          <p:nvPr/>
        </p:nvSpPr>
        <p:spPr>
          <a:xfrm>
            <a:off x="6053721" y="44866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48" name="object 23448"/>
          <p:cNvSpPr/>
          <p:nvPr/>
        </p:nvSpPr>
        <p:spPr>
          <a:xfrm>
            <a:off x="6053467" y="4461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49" name="object 23449"/>
          <p:cNvSpPr/>
          <p:nvPr/>
        </p:nvSpPr>
        <p:spPr>
          <a:xfrm>
            <a:off x="6054610" y="45314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50" name="object 23450"/>
          <p:cNvSpPr/>
          <p:nvPr/>
        </p:nvSpPr>
        <p:spPr>
          <a:xfrm>
            <a:off x="6054483" y="44470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51" name="object 23451"/>
          <p:cNvSpPr/>
          <p:nvPr/>
        </p:nvSpPr>
        <p:spPr>
          <a:xfrm>
            <a:off x="6053721" y="4430776"/>
            <a:ext cx="1270" cy="31115"/>
          </a:xfrm>
          <a:custGeom>
            <a:avLst/>
            <a:gdLst/>
            <a:ahLst/>
            <a:cxnLst/>
            <a:rect l="l" t="t" r="r" b="b"/>
            <a:pathLst>
              <a:path w="1270" h="31114">
                <a:moveTo>
                  <a:pt x="0" y="30734"/>
                </a:moveTo>
                <a:lnTo>
                  <a:pt x="0" y="0"/>
                </a:lnTo>
                <a:lnTo>
                  <a:pt x="889" y="0"/>
                </a:lnTo>
                <a:lnTo>
                  <a:pt x="889" y="162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52" name="object 23452"/>
          <p:cNvSpPr/>
          <p:nvPr/>
        </p:nvSpPr>
        <p:spPr>
          <a:xfrm>
            <a:off x="6053340" y="437997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53" name="object 23453"/>
          <p:cNvSpPr/>
          <p:nvPr/>
        </p:nvSpPr>
        <p:spPr>
          <a:xfrm>
            <a:off x="6053086" y="43526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54" name="object 23454"/>
          <p:cNvSpPr/>
          <p:nvPr/>
        </p:nvSpPr>
        <p:spPr>
          <a:xfrm>
            <a:off x="6052959" y="43364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55" name="object 23455"/>
          <p:cNvSpPr/>
          <p:nvPr/>
        </p:nvSpPr>
        <p:spPr>
          <a:xfrm>
            <a:off x="6052705" y="42976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56" name="object 23456"/>
          <p:cNvSpPr/>
          <p:nvPr/>
        </p:nvSpPr>
        <p:spPr>
          <a:xfrm>
            <a:off x="6052578" y="42796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57" name="object 23457"/>
          <p:cNvSpPr/>
          <p:nvPr/>
        </p:nvSpPr>
        <p:spPr>
          <a:xfrm>
            <a:off x="6050419" y="4267708"/>
            <a:ext cx="2540" cy="27305"/>
          </a:xfrm>
          <a:custGeom>
            <a:avLst/>
            <a:gdLst/>
            <a:ahLst/>
            <a:cxnLst/>
            <a:rect l="l" t="t" r="r" b="b"/>
            <a:pathLst>
              <a:path w="2539" h="27304">
                <a:moveTo>
                  <a:pt x="0" y="26924"/>
                </a:moveTo>
                <a:lnTo>
                  <a:pt x="0" y="0"/>
                </a:lnTo>
                <a:lnTo>
                  <a:pt x="2286" y="0"/>
                </a:lnTo>
                <a:lnTo>
                  <a:pt x="2286" y="119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58" name="object 23458"/>
          <p:cNvSpPr/>
          <p:nvPr/>
        </p:nvSpPr>
        <p:spPr>
          <a:xfrm>
            <a:off x="6049911" y="417614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6"/>
                </a:moveTo>
                <a:lnTo>
                  <a:pt x="0" y="0"/>
                </a:lnTo>
                <a:lnTo>
                  <a:pt x="1651" y="0"/>
                </a:lnTo>
                <a:lnTo>
                  <a:pt x="1651" y="915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59" name="object 23459"/>
          <p:cNvSpPr/>
          <p:nvPr/>
        </p:nvSpPr>
        <p:spPr>
          <a:xfrm>
            <a:off x="6021717" y="4120515"/>
            <a:ext cx="29209" cy="133985"/>
          </a:xfrm>
          <a:custGeom>
            <a:avLst/>
            <a:gdLst/>
            <a:ahLst/>
            <a:cxnLst/>
            <a:rect l="l" t="t" r="r" b="b"/>
            <a:pathLst>
              <a:path w="29210" h="133985">
                <a:moveTo>
                  <a:pt x="0" y="133603"/>
                </a:moveTo>
                <a:lnTo>
                  <a:pt x="0" y="0"/>
                </a:lnTo>
                <a:lnTo>
                  <a:pt x="28956" y="0"/>
                </a:lnTo>
                <a:lnTo>
                  <a:pt x="28956" y="5562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60" name="object 23460"/>
          <p:cNvSpPr/>
          <p:nvPr/>
        </p:nvSpPr>
        <p:spPr>
          <a:xfrm>
            <a:off x="6012700" y="4103878"/>
            <a:ext cx="23495" cy="109220"/>
          </a:xfrm>
          <a:custGeom>
            <a:avLst/>
            <a:gdLst/>
            <a:ahLst/>
            <a:cxnLst/>
            <a:rect l="l" t="t" r="r" b="b"/>
            <a:pathLst>
              <a:path w="23495" h="109220">
                <a:moveTo>
                  <a:pt x="0" y="108838"/>
                </a:moveTo>
                <a:lnTo>
                  <a:pt x="0" y="0"/>
                </a:lnTo>
                <a:lnTo>
                  <a:pt x="23495" y="0"/>
                </a:lnTo>
                <a:lnTo>
                  <a:pt x="23495" y="166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61" name="object 23461"/>
          <p:cNvSpPr/>
          <p:nvPr/>
        </p:nvSpPr>
        <p:spPr>
          <a:xfrm>
            <a:off x="6057150" y="45960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62" name="object 23462"/>
          <p:cNvSpPr/>
          <p:nvPr/>
        </p:nvSpPr>
        <p:spPr>
          <a:xfrm>
            <a:off x="6056896" y="45634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63" name="object 23463"/>
          <p:cNvSpPr/>
          <p:nvPr/>
        </p:nvSpPr>
        <p:spPr>
          <a:xfrm>
            <a:off x="6056769" y="45104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64" name="object 23464"/>
          <p:cNvSpPr/>
          <p:nvPr/>
        </p:nvSpPr>
        <p:spPr>
          <a:xfrm>
            <a:off x="6057531" y="4497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65" name="object 23465"/>
          <p:cNvSpPr/>
          <p:nvPr/>
        </p:nvSpPr>
        <p:spPr>
          <a:xfrm>
            <a:off x="6056896" y="4475098"/>
            <a:ext cx="1270" cy="35560"/>
          </a:xfrm>
          <a:custGeom>
            <a:avLst/>
            <a:gdLst/>
            <a:ahLst/>
            <a:cxnLst/>
            <a:rect l="l" t="t" r="r" b="b"/>
            <a:pathLst>
              <a:path w="1270" h="35560">
                <a:moveTo>
                  <a:pt x="0" y="35305"/>
                </a:moveTo>
                <a:lnTo>
                  <a:pt x="0" y="0"/>
                </a:lnTo>
                <a:lnTo>
                  <a:pt x="762" y="0"/>
                </a:lnTo>
                <a:lnTo>
                  <a:pt x="762" y="220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66" name="object 23466"/>
          <p:cNvSpPr/>
          <p:nvPr/>
        </p:nvSpPr>
        <p:spPr>
          <a:xfrm>
            <a:off x="6056515" y="443204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67" name="object 23467"/>
          <p:cNvSpPr/>
          <p:nvPr/>
        </p:nvSpPr>
        <p:spPr>
          <a:xfrm>
            <a:off x="6056388" y="44035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68" name="object 23468"/>
          <p:cNvSpPr/>
          <p:nvPr/>
        </p:nvSpPr>
        <p:spPr>
          <a:xfrm>
            <a:off x="6056134" y="43239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69" name="object 23469"/>
          <p:cNvSpPr/>
          <p:nvPr/>
        </p:nvSpPr>
        <p:spPr>
          <a:xfrm>
            <a:off x="6056007" y="42981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70" name="object 23470"/>
          <p:cNvSpPr/>
          <p:nvPr/>
        </p:nvSpPr>
        <p:spPr>
          <a:xfrm>
            <a:off x="6055753" y="42795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71" name="object 23471"/>
          <p:cNvSpPr/>
          <p:nvPr/>
        </p:nvSpPr>
        <p:spPr>
          <a:xfrm>
            <a:off x="6055626" y="42405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72" name="object 23472"/>
          <p:cNvSpPr/>
          <p:nvPr/>
        </p:nvSpPr>
        <p:spPr>
          <a:xfrm>
            <a:off x="6055372" y="4219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73" name="object 23473"/>
          <p:cNvSpPr/>
          <p:nvPr/>
        </p:nvSpPr>
        <p:spPr>
          <a:xfrm>
            <a:off x="6055245" y="41304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74" name="object 23474"/>
          <p:cNvSpPr/>
          <p:nvPr/>
        </p:nvSpPr>
        <p:spPr>
          <a:xfrm>
            <a:off x="6054991" y="40659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75" name="object 23475"/>
          <p:cNvSpPr/>
          <p:nvPr/>
        </p:nvSpPr>
        <p:spPr>
          <a:xfrm>
            <a:off x="6024384" y="4026153"/>
            <a:ext cx="31115" cy="78105"/>
          </a:xfrm>
          <a:custGeom>
            <a:avLst/>
            <a:gdLst/>
            <a:ahLst/>
            <a:cxnLst/>
            <a:rect l="l" t="t" r="r" b="b"/>
            <a:pathLst>
              <a:path w="31114" h="78104">
                <a:moveTo>
                  <a:pt x="0" y="77724"/>
                </a:moveTo>
                <a:lnTo>
                  <a:pt x="0" y="0"/>
                </a:lnTo>
                <a:lnTo>
                  <a:pt x="30861" y="0"/>
                </a:lnTo>
                <a:lnTo>
                  <a:pt x="30861" y="397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76" name="object 23476"/>
          <p:cNvSpPr/>
          <p:nvPr/>
        </p:nvSpPr>
        <p:spPr>
          <a:xfrm>
            <a:off x="6009525" y="3958082"/>
            <a:ext cx="30480" cy="85725"/>
          </a:xfrm>
          <a:custGeom>
            <a:avLst/>
            <a:gdLst/>
            <a:ahLst/>
            <a:cxnLst/>
            <a:rect l="l" t="t" r="r" b="b"/>
            <a:pathLst>
              <a:path w="30479" h="85725">
                <a:moveTo>
                  <a:pt x="0" y="85725"/>
                </a:moveTo>
                <a:lnTo>
                  <a:pt x="0" y="0"/>
                </a:lnTo>
                <a:lnTo>
                  <a:pt x="30353" y="0"/>
                </a:lnTo>
                <a:lnTo>
                  <a:pt x="30353" y="680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77" name="object 23477"/>
          <p:cNvSpPr/>
          <p:nvPr/>
        </p:nvSpPr>
        <p:spPr>
          <a:xfrm>
            <a:off x="6005715" y="3909948"/>
            <a:ext cx="19050" cy="131445"/>
          </a:xfrm>
          <a:custGeom>
            <a:avLst/>
            <a:gdLst/>
            <a:ahLst/>
            <a:cxnLst/>
            <a:rect l="l" t="t" r="r" b="b"/>
            <a:pathLst>
              <a:path w="19050" h="131445">
                <a:moveTo>
                  <a:pt x="0" y="131318"/>
                </a:moveTo>
                <a:lnTo>
                  <a:pt x="0" y="0"/>
                </a:lnTo>
                <a:lnTo>
                  <a:pt x="18923" y="0"/>
                </a:lnTo>
                <a:lnTo>
                  <a:pt x="18923" y="481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78" name="object 23478"/>
          <p:cNvSpPr/>
          <p:nvPr/>
        </p:nvSpPr>
        <p:spPr>
          <a:xfrm>
            <a:off x="6057912" y="43187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79" name="object 23479"/>
          <p:cNvSpPr/>
          <p:nvPr/>
        </p:nvSpPr>
        <p:spPr>
          <a:xfrm>
            <a:off x="6058420" y="4414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80" name="object 23480"/>
          <p:cNvSpPr/>
          <p:nvPr/>
        </p:nvSpPr>
        <p:spPr>
          <a:xfrm>
            <a:off x="6058801" y="43572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81" name="object 23481"/>
          <p:cNvSpPr/>
          <p:nvPr/>
        </p:nvSpPr>
        <p:spPr>
          <a:xfrm>
            <a:off x="6058547" y="4310507"/>
            <a:ext cx="635" cy="104139"/>
          </a:xfrm>
          <a:custGeom>
            <a:avLst/>
            <a:gdLst/>
            <a:ahLst/>
            <a:cxnLst/>
            <a:rect l="l" t="t" r="r" b="b"/>
            <a:pathLst>
              <a:path w="635" h="104139">
                <a:moveTo>
                  <a:pt x="190" y="-4762"/>
                </a:moveTo>
                <a:lnTo>
                  <a:pt x="190" y="10852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82" name="object 23482"/>
          <p:cNvSpPr/>
          <p:nvPr/>
        </p:nvSpPr>
        <p:spPr>
          <a:xfrm>
            <a:off x="6058293" y="42879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83" name="object 23483"/>
          <p:cNvSpPr/>
          <p:nvPr/>
        </p:nvSpPr>
        <p:spPr>
          <a:xfrm>
            <a:off x="6058039" y="4232655"/>
            <a:ext cx="635" cy="86360"/>
          </a:xfrm>
          <a:custGeom>
            <a:avLst/>
            <a:gdLst/>
            <a:ahLst/>
            <a:cxnLst/>
            <a:rect l="l" t="t" r="r" b="b"/>
            <a:pathLst>
              <a:path w="635" h="86360">
                <a:moveTo>
                  <a:pt x="254" y="-4762"/>
                </a:moveTo>
                <a:lnTo>
                  <a:pt x="254" y="90868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84" name="object 23484"/>
          <p:cNvSpPr/>
          <p:nvPr/>
        </p:nvSpPr>
        <p:spPr>
          <a:xfrm>
            <a:off x="6059817" y="45571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85" name="object 23485"/>
          <p:cNvSpPr/>
          <p:nvPr/>
        </p:nvSpPr>
        <p:spPr>
          <a:xfrm>
            <a:off x="6059563" y="45036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86" name="object 23486"/>
          <p:cNvSpPr/>
          <p:nvPr/>
        </p:nvSpPr>
        <p:spPr>
          <a:xfrm>
            <a:off x="6060198" y="45393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87" name="object 23487"/>
          <p:cNvSpPr/>
          <p:nvPr/>
        </p:nvSpPr>
        <p:spPr>
          <a:xfrm>
            <a:off x="6060960" y="4613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88" name="object 23488"/>
          <p:cNvSpPr/>
          <p:nvPr/>
        </p:nvSpPr>
        <p:spPr>
          <a:xfrm>
            <a:off x="6060706" y="4528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89" name="object 23489"/>
          <p:cNvSpPr/>
          <p:nvPr/>
        </p:nvSpPr>
        <p:spPr>
          <a:xfrm>
            <a:off x="6060579" y="4498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90" name="object 23490"/>
          <p:cNvSpPr/>
          <p:nvPr/>
        </p:nvSpPr>
        <p:spPr>
          <a:xfrm>
            <a:off x="6060325" y="4474845"/>
            <a:ext cx="635" cy="64769"/>
          </a:xfrm>
          <a:custGeom>
            <a:avLst/>
            <a:gdLst/>
            <a:ahLst/>
            <a:cxnLst/>
            <a:rect l="l" t="t" r="r" b="b"/>
            <a:pathLst>
              <a:path w="635" h="64770">
                <a:moveTo>
                  <a:pt x="190" y="-4762"/>
                </a:moveTo>
                <a:lnTo>
                  <a:pt x="190" y="6927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91" name="object 23491"/>
          <p:cNvSpPr/>
          <p:nvPr/>
        </p:nvSpPr>
        <p:spPr>
          <a:xfrm>
            <a:off x="6059690" y="4456684"/>
            <a:ext cx="1270" cy="46990"/>
          </a:xfrm>
          <a:custGeom>
            <a:avLst/>
            <a:gdLst/>
            <a:ahLst/>
            <a:cxnLst/>
            <a:rect l="l" t="t" r="r" b="b"/>
            <a:pathLst>
              <a:path w="1270" h="46989">
                <a:moveTo>
                  <a:pt x="0" y="46989"/>
                </a:moveTo>
                <a:lnTo>
                  <a:pt x="0" y="0"/>
                </a:lnTo>
                <a:lnTo>
                  <a:pt x="762" y="0"/>
                </a:lnTo>
                <a:lnTo>
                  <a:pt x="762" y="1816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92" name="object 23492"/>
          <p:cNvSpPr/>
          <p:nvPr/>
        </p:nvSpPr>
        <p:spPr>
          <a:xfrm>
            <a:off x="6059436" y="44188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93" name="object 23493"/>
          <p:cNvSpPr/>
          <p:nvPr/>
        </p:nvSpPr>
        <p:spPr>
          <a:xfrm>
            <a:off x="6061341" y="4486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94" name="object 23494"/>
          <p:cNvSpPr/>
          <p:nvPr/>
        </p:nvSpPr>
        <p:spPr>
          <a:xfrm>
            <a:off x="6061722" y="44702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95" name="object 23495"/>
          <p:cNvSpPr/>
          <p:nvPr/>
        </p:nvSpPr>
        <p:spPr>
          <a:xfrm>
            <a:off x="6061468" y="4361560"/>
            <a:ext cx="635" cy="125730"/>
          </a:xfrm>
          <a:custGeom>
            <a:avLst/>
            <a:gdLst/>
            <a:ahLst/>
            <a:cxnLst/>
            <a:rect l="l" t="t" r="r" b="b"/>
            <a:pathLst>
              <a:path w="635" h="125729">
                <a:moveTo>
                  <a:pt x="190" y="-4762"/>
                </a:moveTo>
                <a:lnTo>
                  <a:pt x="190" y="13011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96" name="object 23496"/>
          <p:cNvSpPr/>
          <p:nvPr/>
        </p:nvSpPr>
        <p:spPr>
          <a:xfrm>
            <a:off x="6059817" y="4342638"/>
            <a:ext cx="1905" cy="76200"/>
          </a:xfrm>
          <a:custGeom>
            <a:avLst/>
            <a:gdLst/>
            <a:ahLst/>
            <a:cxnLst/>
            <a:rect l="l" t="t" r="r" b="b"/>
            <a:pathLst>
              <a:path w="1904" h="76200">
                <a:moveTo>
                  <a:pt x="0" y="76200"/>
                </a:moveTo>
                <a:lnTo>
                  <a:pt x="0" y="0"/>
                </a:lnTo>
                <a:lnTo>
                  <a:pt x="1778" y="0"/>
                </a:lnTo>
                <a:lnTo>
                  <a:pt x="1778" y="189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97" name="object 23497"/>
          <p:cNvSpPr/>
          <p:nvPr/>
        </p:nvSpPr>
        <p:spPr>
          <a:xfrm>
            <a:off x="6059182" y="4305427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3721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98" name="object 23498"/>
          <p:cNvSpPr/>
          <p:nvPr/>
        </p:nvSpPr>
        <p:spPr>
          <a:xfrm>
            <a:off x="6062484" y="44306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99" name="object 23499"/>
          <p:cNvSpPr/>
          <p:nvPr/>
        </p:nvSpPr>
        <p:spPr>
          <a:xfrm>
            <a:off x="6062230" y="43299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47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00" name="object 23500"/>
          <p:cNvSpPr/>
          <p:nvPr/>
        </p:nvSpPr>
        <p:spPr>
          <a:xfrm>
            <a:off x="6062103" y="4289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01" name="object 23501"/>
          <p:cNvSpPr/>
          <p:nvPr/>
        </p:nvSpPr>
        <p:spPr>
          <a:xfrm>
            <a:off x="6059944" y="4265548"/>
            <a:ext cx="2540" cy="40005"/>
          </a:xfrm>
          <a:custGeom>
            <a:avLst/>
            <a:gdLst/>
            <a:ahLst/>
            <a:cxnLst/>
            <a:rect l="l" t="t" r="r" b="b"/>
            <a:pathLst>
              <a:path w="2539" h="40004">
                <a:moveTo>
                  <a:pt x="0" y="39877"/>
                </a:moveTo>
                <a:lnTo>
                  <a:pt x="0" y="0"/>
                </a:lnTo>
                <a:lnTo>
                  <a:pt x="2286" y="0"/>
                </a:lnTo>
                <a:lnTo>
                  <a:pt x="2286" y="2362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02" name="object 23502"/>
          <p:cNvSpPr/>
          <p:nvPr/>
        </p:nvSpPr>
        <p:spPr>
          <a:xfrm>
            <a:off x="6062992" y="4403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03" name="object 23503"/>
          <p:cNvSpPr/>
          <p:nvPr/>
        </p:nvSpPr>
        <p:spPr>
          <a:xfrm>
            <a:off x="6062865" y="4250309"/>
            <a:ext cx="635" cy="153670"/>
          </a:xfrm>
          <a:custGeom>
            <a:avLst/>
            <a:gdLst/>
            <a:ahLst/>
            <a:cxnLst/>
            <a:rect l="l" t="t" r="r" b="b"/>
            <a:pathLst>
              <a:path w="635" h="153670">
                <a:moveTo>
                  <a:pt x="126" y="-4762"/>
                </a:moveTo>
                <a:lnTo>
                  <a:pt x="126" y="15843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04" name="object 23504"/>
          <p:cNvSpPr/>
          <p:nvPr/>
        </p:nvSpPr>
        <p:spPr>
          <a:xfrm>
            <a:off x="6061087" y="4134484"/>
            <a:ext cx="1905" cy="131445"/>
          </a:xfrm>
          <a:custGeom>
            <a:avLst/>
            <a:gdLst/>
            <a:ahLst/>
            <a:cxnLst/>
            <a:rect l="l" t="t" r="r" b="b"/>
            <a:pathLst>
              <a:path w="1904" h="131445">
                <a:moveTo>
                  <a:pt x="0" y="131064"/>
                </a:moveTo>
                <a:lnTo>
                  <a:pt x="0" y="0"/>
                </a:lnTo>
                <a:lnTo>
                  <a:pt x="1905" y="0"/>
                </a:lnTo>
                <a:lnTo>
                  <a:pt x="1905" y="1158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05" name="object 23505"/>
          <p:cNvSpPr/>
          <p:nvPr/>
        </p:nvSpPr>
        <p:spPr>
          <a:xfrm>
            <a:off x="6058293" y="4097654"/>
            <a:ext cx="3810" cy="135255"/>
          </a:xfrm>
          <a:custGeom>
            <a:avLst/>
            <a:gdLst/>
            <a:ahLst/>
            <a:cxnLst/>
            <a:rect l="l" t="t" r="r" b="b"/>
            <a:pathLst>
              <a:path w="3810" h="135254">
                <a:moveTo>
                  <a:pt x="0" y="135000"/>
                </a:moveTo>
                <a:lnTo>
                  <a:pt x="0" y="0"/>
                </a:lnTo>
                <a:lnTo>
                  <a:pt x="3810" y="0"/>
                </a:lnTo>
                <a:lnTo>
                  <a:pt x="3810" y="3682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06" name="object 23506"/>
          <p:cNvSpPr/>
          <p:nvPr/>
        </p:nvSpPr>
        <p:spPr>
          <a:xfrm>
            <a:off x="6063373" y="42501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07" name="object 23507"/>
          <p:cNvSpPr/>
          <p:nvPr/>
        </p:nvSpPr>
        <p:spPr>
          <a:xfrm>
            <a:off x="6064135" y="43858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08" name="object 23508"/>
          <p:cNvSpPr/>
          <p:nvPr/>
        </p:nvSpPr>
        <p:spPr>
          <a:xfrm>
            <a:off x="6064516" y="43296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09" name="object 23509"/>
          <p:cNvSpPr/>
          <p:nvPr/>
        </p:nvSpPr>
        <p:spPr>
          <a:xfrm>
            <a:off x="6064262" y="4255008"/>
            <a:ext cx="635" cy="130810"/>
          </a:xfrm>
          <a:custGeom>
            <a:avLst/>
            <a:gdLst/>
            <a:ahLst/>
            <a:cxnLst/>
            <a:rect l="l" t="t" r="r" b="b"/>
            <a:pathLst>
              <a:path w="635" h="130810">
                <a:moveTo>
                  <a:pt x="190" y="-4762"/>
                </a:moveTo>
                <a:lnTo>
                  <a:pt x="190" y="13557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10" name="object 23510"/>
          <p:cNvSpPr/>
          <p:nvPr/>
        </p:nvSpPr>
        <p:spPr>
          <a:xfrm>
            <a:off x="6064008" y="4218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11" name="object 23511"/>
          <p:cNvSpPr/>
          <p:nvPr/>
        </p:nvSpPr>
        <p:spPr>
          <a:xfrm>
            <a:off x="6063754" y="41644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12" name="object 23512"/>
          <p:cNvSpPr/>
          <p:nvPr/>
        </p:nvSpPr>
        <p:spPr>
          <a:xfrm>
            <a:off x="6063500" y="4139565"/>
            <a:ext cx="635" cy="111125"/>
          </a:xfrm>
          <a:custGeom>
            <a:avLst/>
            <a:gdLst/>
            <a:ahLst/>
            <a:cxnLst/>
            <a:rect l="l" t="t" r="r" b="b"/>
            <a:pathLst>
              <a:path w="635" h="111125">
                <a:moveTo>
                  <a:pt x="254" y="-4762"/>
                </a:moveTo>
                <a:lnTo>
                  <a:pt x="254" y="11537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13" name="object 23513"/>
          <p:cNvSpPr/>
          <p:nvPr/>
        </p:nvSpPr>
        <p:spPr>
          <a:xfrm>
            <a:off x="6064897" y="4184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14" name="object 23514"/>
          <p:cNvSpPr/>
          <p:nvPr/>
        </p:nvSpPr>
        <p:spPr>
          <a:xfrm>
            <a:off x="6065278" y="42862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15" name="object 23515"/>
          <p:cNvSpPr/>
          <p:nvPr/>
        </p:nvSpPr>
        <p:spPr>
          <a:xfrm>
            <a:off x="6065913" y="43454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16" name="object 23516"/>
          <p:cNvSpPr/>
          <p:nvPr/>
        </p:nvSpPr>
        <p:spPr>
          <a:xfrm>
            <a:off x="6065659" y="4275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17" name="object 23517"/>
          <p:cNvSpPr/>
          <p:nvPr/>
        </p:nvSpPr>
        <p:spPr>
          <a:xfrm>
            <a:off x="6065405" y="4229480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253" y="-4762"/>
                </a:moveTo>
                <a:lnTo>
                  <a:pt x="253" y="6153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18" name="object 23518"/>
          <p:cNvSpPr/>
          <p:nvPr/>
        </p:nvSpPr>
        <p:spPr>
          <a:xfrm>
            <a:off x="6066294" y="41940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19" name="object 23519"/>
          <p:cNvSpPr/>
          <p:nvPr/>
        </p:nvSpPr>
        <p:spPr>
          <a:xfrm>
            <a:off x="6065659" y="4139691"/>
            <a:ext cx="1270" cy="90170"/>
          </a:xfrm>
          <a:custGeom>
            <a:avLst/>
            <a:gdLst/>
            <a:ahLst/>
            <a:cxnLst/>
            <a:rect l="l" t="t" r="r" b="b"/>
            <a:pathLst>
              <a:path w="1270" h="90170">
                <a:moveTo>
                  <a:pt x="380" y="-4762"/>
                </a:moveTo>
                <a:lnTo>
                  <a:pt x="380" y="94551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20" name="object 23520"/>
          <p:cNvSpPr/>
          <p:nvPr/>
        </p:nvSpPr>
        <p:spPr>
          <a:xfrm>
            <a:off x="6065024" y="4106164"/>
            <a:ext cx="1270" cy="78740"/>
          </a:xfrm>
          <a:custGeom>
            <a:avLst/>
            <a:gdLst/>
            <a:ahLst/>
            <a:cxnLst/>
            <a:rect l="l" t="t" r="r" b="b"/>
            <a:pathLst>
              <a:path w="1270" h="78739">
                <a:moveTo>
                  <a:pt x="0" y="78740"/>
                </a:moveTo>
                <a:lnTo>
                  <a:pt x="0" y="0"/>
                </a:lnTo>
                <a:lnTo>
                  <a:pt x="1016" y="0"/>
                </a:lnTo>
                <a:lnTo>
                  <a:pt x="1016" y="335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21" name="object 23521"/>
          <p:cNvSpPr/>
          <p:nvPr/>
        </p:nvSpPr>
        <p:spPr>
          <a:xfrm>
            <a:off x="6063754" y="4024503"/>
            <a:ext cx="1905" cy="115570"/>
          </a:xfrm>
          <a:custGeom>
            <a:avLst/>
            <a:gdLst/>
            <a:ahLst/>
            <a:cxnLst/>
            <a:rect l="l" t="t" r="r" b="b"/>
            <a:pathLst>
              <a:path w="1904" h="115570">
                <a:moveTo>
                  <a:pt x="0" y="115061"/>
                </a:moveTo>
                <a:lnTo>
                  <a:pt x="0" y="0"/>
                </a:lnTo>
                <a:lnTo>
                  <a:pt x="1778" y="0"/>
                </a:lnTo>
                <a:lnTo>
                  <a:pt x="1778" y="816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22" name="object 23522"/>
          <p:cNvSpPr/>
          <p:nvPr/>
        </p:nvSpPr>
        <p:spPr>
          <a:xfrm>
            <a:off x="6066802" y="4433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23" name="object 23523"/>
          <p:cNvSpPr/>
          <p:nvPr/>
        </p:nvSpPr>
        <p:spPr>
          <a:xfrm>
            <a:off x="6066675" y="4305427"/>
            <a:ext cx="635" cy="128270"/>
          </a:xfrm>
          <a:custGeom>
            <a:avLst/>
            <a:gdLst/>
            <a:ahLst/>
            <a:cxnLst/>
            <a:rect l="l" t="t" r="r" b="b"/>
            <a:pathLst>
              <a:path w="635" h="128270">
                <a:moveTo>
                  <a:pt x="126" y="-4762"/>
                </a:moveTo>
                <a:lnTo>
                  <a:pt x="126" y="13303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24" name="object 23524"/>
          <p:cNvSpPr/>
          <p:nvPr/>
        </p:nvSpPr>
        <p:spPr>
          <a:xfrm>
            <a:off x="6067945" y="4681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25" name="object 23525"/>
          <p:cNvSpPr/>
          <p:nvPr/>
        </p:nvSpPr>
        <p:spPr>
          <a:xfrm>
            <a:off x="6067818" y="45958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26" name="object 23526"/>
          <p:cNvSpPr/>
          <p:nvPr/>
        </p:nvSpPr>
        <p:spPr>
          <a:xfrm>
            <a:off x="6067564" y="4552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27" name="object 23527"/>
          <p:cNvSpPr/>
          <p:nvPr/>
        </p:nvSpPr>
        <p:spPr>
          <a:xfrm>
            <a:off x="6067437" y="45049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28" name="object 23528"/>
          <p:cNvSpPr/>
          <p:nvPr/>
        </p:nvSpPr>
        <p:spPr>
          <a:xfrm>
            <a:off x="6069088" y="4630864"/>
            <a:ext cx="0" cy="125095"/>
          </a:xfrm>
          <a:custGeom>
            <a:avLst/>
            <a:gdLst/>
            <a:ahLst/>
            <a:cxnLst/>
            <a:rect l="l" t="t" r="r" b="b"/>
            <a:pathLst>
              <a:path h="125095">
                <a:moveTo>
                  <a:pt x="0" y="0"/>
                </a:moveTo>
                <a:lnTo>
                  <a:pt x="0" y="124904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29" name="object 23529"/>
          <p:cNvSpPr/>
          <p:nvPr/>
        </p:nvSpPr>
        <p:spPr>
          <a:xfrm>
            <a:off x="6069088" y="4696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30" name="object 23530"/>
          <p:cNvSpPr/>
          <p:nvPr/>
        </p:nvSpPr>
        <p:spPr>
          <a:xfrm>
            <a:off x="6069469" y="46727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31" name="object 23531"/>
          <p:cNvSpPr/>
          <p:nvPr/>
        </p:nvSpPr>
        <p:spPr>
          <a:xfrm>
            <a:off x="6068961" y="46304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32" name="object 23532"/>
          <p:cNvSpPr/>
          <p:nvPr/>
        </p:nvSpPr>
        <p:spPr>
          <a:xfrm>
            <a:off x="6068707" y="4589017"/>
            <a:ext cx="635" cy="66675"/>
          </a:xfrm>
          <a:custGeom>
            <a:avLst/>
            <a:gdLst/>
            <a:ahLst/>
            <a:cxnLst/>
            <a:rect l="l" t="t" r="r" b="b"/>
            <a:pathLst>
              <a:path w="635" h="66675">
                <a:moveTo>
                  <a:pt x="253" y="-4762"/>
                </a:moveTo>
                <a:lnTo>
                  <a:pt x="253" y="7118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33" name="object 23533"/>
          <p:cNvSpPr/>
          <p:nvPr/>
        </p:nvSpPr>
        <p:spPr>
          <a:xfrm>
            <a:off x="6069850" y="45807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34" name="object 23534"/>
          <p:cNvSpPr/>
          <p:nvPr/>
        </p:nvSpPr>
        <p:spPr>
          <a:xfrm>
            <a:off x="6068961" y="4573396"/>
            <a:ext cx="1270" cy="15875"/>
          </a:xfrm>
          <a:custGeom>
            <a:avLst/>
            <a:gdLst/>
            <a:ahLst/>
            <a:cxnLst/>
            <a:rect l="l" t="t" r="r" b="b"/>
            <a:pathLst>
              <a:path w="1270" h="15875">
                <a:moveTo>
                  <a:pt x="0" y="15621"/>
                </a:moveTo>
                <a:lnTo>
                  <a:pt x="0" y="0"/>
                </a:lnTo>
                <a:lnTo>
                  <a:pt x="1016" y="0"/>
                </a:lnTo>
                <a:lnTo>
                  <a:pt x="1016" y="73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35" name="object 23535"/>
          <p:cNvSpPr/>
          <p:nvPr/>
        </p:nvSpPr>
        <p:spPr>
          <a:xfrm>
            <a:off x="6070866" y="4645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36" name="object 23536"/>
          <p:cNvSpPr/>
          <p:nvPr/>
        </p:nvSpPr>
        <p:spPr>
          <a:xfrm>
            <a:off x="6071247" y="4677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37" name="object 23537"/>
          <p:cNvSpPr/>
          <p:nvPr/>
        </p:nvSpPr>
        <p:spPr>
          <a:xfrm>
            <a:off x="6071628" y="46367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38" name="object 23538"/>
          <p:cNvSpPr/>
          <p:nvPr/>
        </p:nvSpPr>
        <p:spPr>
          <a:xfrm>
            <a:off x="6071374" y="4609719"/>
            <a:ext cx="635" cy="67310"/>
          </a:xfrm>
          <a:custGeom>
            <a:avLst/>
            <a:gdLst/>
            <a:ahLst/>
            <a:cxnLst/>
            <a:rect l="l" t="t" r="r" b="b"/>
            <a:pathLst>
              <a:path w="635" h="67310">
                <a:moveTo>
                  <a:pt x="190" y="-4762"/>
                </a:moveTo>
                <a:lnTo>
                  <a:pt x="190" y="7207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39" name="object 23539"/>
          <p:cNvSpPr/>
          <p:nvPr/>
        </p:nvSpPr>
        <p:spPr>
          <a:xfrm>
            <a:off x="6070993" y="4597019"/>
            <a:ext cx="635" cy="48895"/>
          </a:xfrm>
          <a:custGeom>
            <a:avLst/>
            <a:gdLst/>
            <a:ahLst/>
            <a:cxnLst/>
            <a:rect l="l" t="t" r="r" b="b"/>
            <a:pathLst>
              <a:path w="635" h="48895">
                <a:moveTo>
                  <a:pt x="254" y="-4762"/>
                </a:moveTo>
                <a:lnTo>
                  <a:pt x="254" y="5340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40" name="object 23540"/>
          <p:cNvSpPr/>
          <p:nvPr/>
        </p:nvSpPr>
        <p:spPr>
          <a:xfrm>
            <a:off x="6070612" y="4578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41" name="object 23541"/>
          <p:cNvSpPr/>
          <p:nvPr/>
        </p:nvSpPr>
        <p:spPr>
          <a:xfrm>
            <a:off x="6070485" y="4552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42" name="object 23542"/>
          <p:cNvSpPr/>
          <p:nvPr/>
        </p:nvSpPr>
        <p:spPr>
          <a:xfrm>
            <a:off x="6070231" y="45275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43" name="object 23543"/>
          <p:cNvSpPr/>
          <p:nvPr/>
        </p:nvSpPr>
        <p:spPr>
          <a:xfrm>
            <a:off x="6069469" y="4515992"/>
            <a:ext cx="1270" cy="57785"/>
          </a:xfrm>
          <a:custGeom>
            <a:avLst/>
            <a:gdLst/>
            <a:ahLst/>
            <a:cxnLst/>
            <a:rect l="l" t="t" r="r" b="b"/>
            <a:pathLst>
              <a:path w="1270" h="57785">
                <a:moveTo>
                  <a:pt x="0" y="57403"/>
                </a:moveTo>
                <a:lnTo>
                  <a:pt x="0" y="0"/>
                </a:lnTo>
                <a:lnTo>
                  <a:pt x="1016" y="0"/>
                </a:lnTo>
                <a:lnTo>
                  <a:pt x="1016" y="115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44" name="object 23544"/>
          <p:cNvSpPr/>
          <p:nvPr/>
        </p:nvSpPr>
        <p:spPr>
          <a:xfrm>
            <a:off x="6068326" y="4496942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190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45" name="object 23545"/>
          <p:cNvSpPr/>
          <p:nvPr/>
        </p:nvSpPr>
        <p:spPr>
          <a:xfrm>
            <a:off x="6067564" y="4488560"/>
            <a:ext cx="1905" cy="16510"/>
          </a:xfrm>
          <a:custGeom>
            <a:avLst/>
            <a:gdLst/>
            <a:ahLst/>
            <a:cxnLst/>
            <a:rect l="l" t="t" r="r" b="b"/>
            <a:pathLst>
              <a:path w="1904" h="16510">
                <a:moveTo>
                  <a:pt x="0" y="16383"/>
                </a:moveTo>
                <a:lnTo>
                  <a:pt x="0" y="0"/>
                </a:lnTo>
                <a:lnTo>
                  <a:pt x="1651" y="0"/>
                </a:lnTo>
                <a:lnTo>
                  <a:pt x="1651" y="83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46" name="object 23546"/>
          <p:cNvSpPr/>
          <p:nvPr/>
        </p:nvSpPr>
        <p:spPr>
          <a:xfrm>
            <a:off x="6067183" y="447332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52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47" name="object 23547"/>
          <p:cNvSpPr/>
          <p:nvPr/>
        </p:nvSpPr>
        <p:spPr>
          <a:xfrm>
            <a:off x="6072390" y="45532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48" name="object 23548"/>
          <p:cNvSpPr/>
          <p:nvPr/>
        </p:nvSpPr>
        <p:spPr>
          <a:xfrm>
            <a:off x="6072136" y="44604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49" name="object 23549"/>
          <p:cNvSpPr/>
          <p:nvPr/>
        </p:nvSpPr>
        <p:spPr>
          <a:xfrm>
            <a:off x="6072009" y="44500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50" name="object 23550"/>
          <p:cNvSpPr/>
          <p:nvPr/>
        </p:nvSpPr>
        <p:spPr>
          <a:xfrm>
            <a:off x="6067818" y="4417314"/>
            <a:ext cx="4445" cy="56515"/>
          </a:xfrm>
          <a:custGeom>
            <a:avLst/>
            <a:gdLst/>
            <a:ahLst/>
            <a:cxnLst/>
            <a:rect l="l" t="t" r="r" b="b"/>
            <a:pathLst>
              <a:path w="4445" h="56514">
                <a:moveTo>
                  <a:pt x="0" y="56007"/>
                </a:moveTo>
                <a:lnTo>
                  <a:pt x="0" y="0"/>
                </a:lnTo>
                <a:lnTo>
                  <a:pt x="4318" y="0"/>
                </a:lnTo>
                <a:lnTo>
                  <a:pt x="4318" y="327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51" name="object 23551"/>
          <p:cNvSpPr/>
          <p:nvPr/>
        </p:nvSpPr>
        <p:spPr>
          <a:xfrm>
            <a:off x="6072771" y="450761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52" name="object 23552"/>
          <p:cNvSpPr/>
          <p:nvPr/>
        </p:nvSpPr>
        <p:spPr>
          <a:xfrm>
            <a:off x="6073152" y="44683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53" name="object 23553"/>
          <p:cNvSpPr/>
          <p:nvPr/>
        </p:nvSpPr>
        <p:spPr>
          <a:xfrm>
            <a:off x="6072898" y="4451858"/>
            <a:ext cx="635" cy="55880"/>
          </a:xfrm>
          <a:custGeom>
            <a:avLst/>
            <a:gdLst/>
            <a:ahLst/>
            <a:cxnLst/>
            <a:rect l="l" t="t" r="r" b="b"/>
            <a:pathLst>
              <a:path w="635" h="55879">
                <a:moveTo>
                  <a:pt x="190" y="-4762"/>
                </a:moveTo>
                <a:lnTo>
                  <a:pt x="190" y="6051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54" name="object 23554"/>
          <p:cNvSpPr/>
          <p:nvPr/>
        </p:nvSpPr>
        <p:spPr>
          <a:xfrm>
            <a:off x="6073533" y="44387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55" name="object 23555"/>
          <p:cNvSpPr/>
          <p:nvPr/>
        </p:nvSpPr>
        <p:spPr>
          <a:xfrm>
            <a:off x="6073025" y="4358259"/>
            <a:ext cx="635" cy="93980"/>
          </a:xfrm>
          <a:custGeom>
            <a:avLst/>
            <a:gdLst/>
            <a:ahLst/>
            <a:cxnLst/>
            <a:rect l="l" t="t" r="r" b="b"/>
            <a:pathLst>
              <a:path w="635" h="93979">
                <a:moveTo>
                  <a:pt x="317" y="-4762"/>
                </a:moveTo>
                <a:lnTo>
                  <a:pt x="317" y="9836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56" name="object 23556"/>
          <p:cNvSpPr/>
          <p:nvPr/>
        </p:nvSpPr>
        <p:spPr>
          <a:xfrm>
            <a:off x="6069977" y="4349115"/>
            <a:ext cx="3810" cy="68580"/>
          </a:xfrm>
          <a:custGeom>
            <a:avLst/>
            <a:gdLst/>
            <a:ahLst/>
            <a:cxnLst/>
            <a:rect l="l" t="t" r="r" b="b"/>
            <a:pathLst>
              <a:path w="3810" h="68579">
                <a:moveTo>
                  <a:pt x="0" y="68199"/>
                </a:moveTo>
                <a:lnTo>
                  <a:pt x="0" y="0"/>
                </a:lnTo>
                <a:lnTo>
                  <a:pt x="3302" y="0"/>
                </a:lnTo>
                <a:lnTo>
                  <a:pt x="3302" y="91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57" name="object 23557"/>
          <p:cNvSpPr/>
          <p:nvPr/>
        </p:nvSpPr>
        <p:spPr>
          <a:xfrm>
            <a:off x="6074422" y="4604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58" name="object 23558"/>
          <p:cNvSpPr/>
          <p:nvPr/>
        </p:nvSpPr>
        <p:spPr>
          <a:xfrm>
            <a:off x="6074422" y="4426394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5">
                <a:moveTo>
                  <a:pt x="0" y="0"/>
                </a:moveTo>
                <a:lnTo>
                  <a:pt x="0" y="22656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59" name="object 23559"/>
          <p:cNvSpPr/>
          <p:nvPr/>
        </p:nvSpPr>
        <p:spPr>
          <a:xfrm>
            <a:off x="6076200" y="45657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60" name="object 23560"/>
          <p:cNvSpPr/>
          <p:nvPr/>
        </p:nvSpPr>
        <p:spPr>
          <a:xfrm>
            <a:off x="6075946" y="45512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61" name="object 23561"/>
          <p:cNvSpPr/>
          <p:nvPr/>
        </p:nvSpPr>
        <p:spPr>
          <a:xfrm>
            <a:off x="6074549" y="4399153"/>
            <a:ext cx="1270" cy="53975"/>
          </a:xfrm>
          <a:custGeom>
            <a:avLst/>
            <a:gdLst/>
            <a:ahLst/>
            <a:cxnLst/>
            <a:rect l="l" t="t" r="r" b="b"/>
            <a:pathLst>
              <a:path w="1270" h="53975">
                <a:moveTo>
                  <a:pt x="0" y="53594"/>
                </a:moveTo>
                <a:lnTo>
                  <a:pt x="0" y="0"/>
                </a:lnTo>
                <a:lnTo>
                  <a:pt x="889" y="0"/>
                </a:lnTo>
                <a:lnTo>
                  <a:pt x="889" y="320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62" name="object 23562"/>
          <p:cNvSpPr/>
          <p:nvPr/>
        </p:nvSpPr>
        <p:spPr>
          <a:xfrm>
            <a:off x="6073914" y="4332985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661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63" name="object 23563"/>
          <p:cNvSpPr/>
          <p:nvPr/>
        </p:nvSpPr>
        <p:spPr>
          <a:xfrm>
            <a:off x="6071628" y="4318634"/>
            <a:ext cx="3175" cy="30480"/>
          </a:xfrm>
          <a:custGeom>
            <a:avLst/>
            <a:gdLst/>
            <a:ahLst/>
            <a:cxnLst/>
            <a:rect l="l" t="t" r="r" b="b"/>
            <a:pathLst>
              <a:path w="3175" h="30479">
                <a:moveTo>
                  <a:pt x="0" y="30479"/>
                </a:moveTo>
                <a:lnTo>
                  <a:pt x="0" y="0"/>
                </a:lnTo>
                <a:lnTo>
                  <a:pt x="2794" y="0"/>
                </a:lnTo>
                <a:lnTo>
                  <a:pt x="2794" y="14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64" name="object 23564"/>
          <p:cNvSpPr/>
          <p:nvPr/>
        </p:nvSpPr>
        <p:spPr>
          <a:xfrm>
            <a:off x="6077343" y="4428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65" name="object 23565"/>
          <p:cNvSpPr/>
          <p:nvPr/>
        </p:nvSpPr>
        <p:spPr>
          <a:xfrm>
            <a:off x="6077089" y="43875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66" name="object 23566"/>
          <p:cNvSpPr/>
          <p:nvPr/>
        </p:nvSpPr>
        <p:spPr>
          <a:xfrm>
            <a:off x="6076962" y="43661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67" name="object 23567"/>
          <p:cNvSpPr/>
          <p:nvPr/>
        </p:nvSpPr>
        <p:spPr>
          <a:xfrm>
            <a:off x="6076708" y="43467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68" name="object 23568"/>
          <p:cNvSpPr/>
          <p:nvPr/>
        </p:nvSpPr>
        <p:spPr>
          <a:xfrm>
            <a:off x="6076581" y="4329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69" name="object 23569"/>
          <p:cNvSpPr/>
          <p:nvPr/>
        </p:nvSpPr>
        <p:spPr>
          <a:xfrm>
            <a:off x="6078232" y="44734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70" name="object 23570"/>
          <p:cNvSpPr/>
          <p:nvPr/>
        </p:nvSpPr>
        <p:spPr>
          <a:xfrm>
            <a:off x="6078105" y="44328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71" name="object 23571"/>
          <p:cNvSpPr/>
          <p:nvPr/>
        </p:nvSpPr>
        <p:spPr>
          <a:xfrm>
            <a:off x="6079375" y="45544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72" name="object 23572"/>
          <p:cNvSpPr/>
          <p:nvPr/>
        </p:nvSpPr>
        <p:spPr>
          <a:xfrm>
            <a:off x="6079248" y="45133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73" name="object 23573"/>
          <p:cNvSpPr/>
          <p:nvPr/>
        </p:nvSpPr>
        <p:spPr>
          <a:xfrm>
            <a:off x="6078994" y="44681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74" name="object 23574"/>
          <p:cNvSpPr/>
          <p:nvPr/>
        </p:nvSpPr>
        <p:spPr>
          <a:xfrm>
            <a:off x="6078867" y="44248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75" name="object 23575"/>
          <p:cNvSpPr/>
          <p:nvPr/>
        </p:nvSpPr>
        <p:spPr>
          <a:xfrm>
            <a:off x="6078613" y="4417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76" name="object 23576"/>
          <p:cNvSpPr/>
          <p:nvPr/>
        </p:nvSpPr>
        <p:spPr>
          <a:xfrm>
            <a:off x="6078232" y="4374641"/>
            <a:ext cx="635" cy="58419"/>
          </a:xfrm>
          <a:custGeom>
            <a:avLst/>
            <a:gdLst/>
            <a:ahLst/>
            <a:cxnLst/>
            <a:rect l="l" t="t" r="r" b="b"/>
            <a:pathLst>
              <a:path w="635" h="58420">
                <a:moveTo>
                  <a:pt x="317" y="-4762"/>
                </a:moveTo>
                <a:lnTo>
                  <a:pt x="317" y="6292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77" name="object 23577"/>
          <p:cNvSpPr/>
          <p:nvPr/>
        </p:nvSpPr>
        <p:spPr>
          <a:xfrm>
            <a:off x="6077851" y="435825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78" name="object 23578"/>
          <p:cNvSpPr/>
          <p:nvPr/>
        </p:nvSpPr>
        <p:spPr>
          <a:xfrm>
            <a:off x="6080010" y="44738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79" name="object 23579"/>
          <p:cNvSpPr/>
          <p:nvPr/>
        </p:nvSpPr>
        <p:spPr>
          <a:xfrm>
            <a:off x="6079756" y="4391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80" name="object 23580"/>
          <p:cNvSpPr/>
          <p:nvPr/>
        </p:nvSpPr>
        <p:spPr>
          <a:xfrm>
            <a:off x="6081534" y="46847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81" name="object 23581"/>
          <p:cNvSpPr/>
          <p:nvPr/>
        </p:nvSpPr>
        <p:spPr>
          <a:xfrm>
            <a:off x="6081915" y="45989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82" name="object 23582"/>
          <p:cNvSpPr/>
          <p:nvPr/>
        </p:nvSpPr>
        <p:spPr>
          <a:xfrm>
            <a:off x="6081661" y="4577715"/>
            <a:ext cx="635" cy="107314"/>
          </a:xfrm>
          <a:custGeom>
            <a:avLst/>
            <a:gdLst/>
            <a:ahLst/>
            <a:cxnLst/>
            <a:rect l="l" t="t" r="r" b="b"/>
            <a:pathLst>
              <a:path w="635" h="107314">
                <a:moveTo>
                  <a:pt x="190" y="-4762"/>
                </a:moveTo>
                <a:lnTo>
                  <a:pt x="190" y="11182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83" name="object 23583"/>
          <p:cNvSpPr/>
          <p:nvPr/>
        </p:nvSpPr>
        <p:spPr>
          <a:xfrm>
            <a:off x="6082296" y="46536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84" name="object 23584"/>
          <p:cNvSpPr/>
          <p:nvPr/>
        </p:nvSpPr>
        <p:spPr>
          <a:xfrm>
            <a:off x="6082931" y="46346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85" name="object 23585"/>
          <p:cNvSpPr/>
          <p:nvPr/>
        </p:nvSpPr>
        <p:spPr>
          <a:xfrm>
            <a:off x="6082677" y="45747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86" name="object 23586"/>
          <p:cNvSpPr/>
          <p:nvPr/>
        </p:nvSpPr>
        <p:spPr>
          <a:xfrm>
            <a:off x="6082423" y="4555871"/>
            <a:ext cx="635" cy="97790"/>
          </a:xfrm>
          <a:custGeom>
            <a:avLst/>
            <a:gdLst/>
            <a:ahLst/>
            <a:cxnLst/>
            <a:rect l="l" t="t" r="r" b="b"/>
            <a:pathLst>
              <a:path w="635" h="97789">
                <a:moveTo>
                  <a:pt x="190" y="-4762"/>
                </a:moveTo>
                <a:lnTo>
                  <a:pt x="190" y="10255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87" name="object 23587"/>
          <p:cNvSpPr/>
          <p:nvPr/>
        </p:nvSpPr>
        <p:spPr>
          <a:xfrm>
            <a:off x="6081788" y="4525390"/>
            <a:ext cx="1270" cy="52705"/>
          </a:xfrm>
          <a:custGeom>
            <a:avLst/>
            <a:gdLst/>
            <a:ahLst/>
            <a:cxnLst/>
            <a:rect l="l" t="t" r="r" b="b"/>
            <a:pathLst>
              <a:path w="1270" h="52704">
                <a:moveTo>
                  <a:pt x="0" y="52324"/>
                </a:moveTo>
                <a:lnTo>
                  <a:pt x="0" y="0"/>
                </a:lnTo>
                <a:lnTo>
                  <a:pt x="762" y="0"/>
                </a:lnTo>
                <a:lnTo>
                  <a:pt x="762" y="304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88" name="object 23588"/>
          <p:cNvSpPr/>
          <p:nvPr/>
        </p:nvSpPr>
        <p:spPr>
          <a:xfrm>
            <a:off x="6081407" y="451307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89" name="object 23589"/>
          <p:cNvSpPr/>
          <p:nvPr/>
        </p:nvSpPr>
        <p:spPr>
          <a:xfrm>
            <a:off x="6081153" y="44970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90" name="object 23590"/>
          <p:cNvSpPr/>
          <p:nvPr/>
        </p:nvSpPr>
        <p:spPr>
          <a:xfrm>
            <a:off x="6081026" y="4485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91" name="object 23591"/>
          <p:cNvSpPr/>
          <p:nvPr/>
        </p:nvSpPr>
        <p:spPr>
          <a:xfrm>
            <a:off x="6080772" y="44621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92" name="object 23592"/>
          <p:cNvSpPr/>
          <p:nvPr/>
        </p:nvSpPr>
        <p:spPr>
          <a:xfrm>
            <a:off x="6080645" y="4430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93" name="object 23593"/>
          <p:cNvSpPr/>
          <p:nvPr/>
        </p:nvSpPr>
        <p:spPr>
          <a:xfrm>
            <a:off x="6083820" y="45467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94" name="object 23594"/>
          <p:cNvSpPr/>
          <p:nvPr/>
        </p:nvSpPr>
        <p:spPr>
          <a:xfrm>
            <a:off x="6083693" y="44864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95" name="object 23595"/>
          <p:cNvSpPr/>
          <p:nvPr/>
        </p:nvSpPr>
        <p:spPr>
          <a:xfrm>
            <a:off x="6083439" y="4454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96" name="object 23596"/>
          <p:cNvSpPr/>
          <p:nvPr/>
        </p:nvSpPr>
        <p:spPr>
          <a:xfrm>
            <a:off x="6083312" y="44146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97" name="object 23597"/>
          <p:cNvSpPr/>
          <p:nvPr/>
        </p:nvSpPr>
        <p:spPr>
          <a:xfrm>
            <a:off x="6080772" y="4401439"/>
            <a:ext cx="3175" cy="29209"/>
          </a:xfrm>
          <a:custGeom>
            <a:avLst/>
            <a:gdLst/>
            <a:ahLst/>
            <a:cxnLst/>
            <a:rect l="l" t="t" r="r" b="b"/>
            <a:pathLst>
              <a:path w="3175" h="29210">
                <a:moveTo>
                  <a:pt x="0" y="29083"/>
                </a:moveTo>
                <a:lnTo>
                  <a:pt x="0" y="0"/>
                </a:lnTo>
                <a:lnTo>
                  <a:pt x="2667" y="0"/>
                </a:lnTo>
                <a:lnTo>
                  <a:pt x="2667" y="1320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98" name="object 23598"/>
          <p:cNvSpPr/>
          <p:nvPr/>
        </p:nvSpPr>
        <p:spPr>
          <a:xfrm>
            <a:off x="6080391" y="435876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426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99" name="object 23599"/>
          <p:cNvSpPr/>
          <p:nvPr/>
        </p:nvSpPr>
        <p:spPr>
          <a:xfrm>
            <a:off x="6080010" y="4350258"/>
            <a:ext cx="1270" cy="41275"/>
          </a:xfrm>
          <a:custGeom>
            <a:avLst/>
            <a:gdLst/>
            <a:ahLst/>
            <a:cxnLst/>
            <a:rect l="l" t="t" r="r" b="b"/>
            <a:pathLst>
              <a:path w="1270" h="41275">
                <a:moveTo>
                  <a:pt x="0" y="40766"/>
                </a:moveTo>
                <a:lnTo>
                  <a:pt x="0" y="0"/>
                </a:lnTo>
                <a:lnTo>
                  <a:pt x="1270" y="0"/>
                </a:lnTo>
                <a:lnTo>
                  <a:pt x="1270" y="85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00" name="object 23600"/>
          <p:cNvSpPr/>
          <p:nvPr/>
        </p:nvSpPr>
        <p:spPr>
          <a:xfrm>
            <a:off x="6078232" y="4323207"/>
            <a:ext cx="2540" cy="35560"/>
          </a:xfrm>
          <a:custGeom>
            <a:avLst/>
            <a:gdLst/>
            <a:ahLst/>
            <a:cxnLst/>
            <a:rect l="l" t="t" r="r" b="b"/>
            <a:pathLst>
              <a:path w="2539" h="35560">
                <a:moveTo>
                  <a:pt x="0" y="35051"/>
                </a:moveTo>
                <a:lnTo>
                  <a:pt x="0" y="0"/>
                </a:lnTo>
                <a:lnTo>
                  <a:pt x="2413" y="0"/>
                </a:lnTo>
                <a:lnTo>
                  <a:pt x="2413" y="2705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01" name="object 23601"/>
          <p:cNvSpPr/>
          <p:nvPr/>
        </p:nvSpPr>
        <p:spPr>
          <a:xfrm>
            <a:off x="6084201" y="43168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02" name="object 23602"/>
          <p:cNvSpPr/>
          <p:nvPr/>
        </p:nvSpPr>
        <p:spPr>
          <a:xfrm>
            <a:off x="6079375" y="4284217"/>
            <a:ext cx="5080" cy="39370"/>
          </a:xfrm>
          <a:custGeom>
            <a:avLst/>
            <a:gdLst/>
            <a:ahLst/>
            <a:cxnLst/>
            <a:rect l="l" t="t" r="r" b="b"/>
            <a:pathLst>
              <a:path w="5079" h="39370">
                <a:moveTo>
                  <a:pt x="0" y="38988"/>
                </a:moveTo>
                <a:lnTo>
                  <a:pt x="0" y="0"/>
                </a:lnTo>
                <a:lnTo>
                  <a:pt x="4953" y="0"/>
                </a:lnTo>
                <a:lnTo>
                  <a:pt x="4953" y="3263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03" name="object 23603"/>
          <p:cNvSpPr/>
          <p:nvPr/>
        </p:nvSpPr>
        <p:spPr>
          <a:xfrm>
            <a:off x="6077724" y="4244213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7"/>
                </a:moveTo>
                <a:lnTo>
                  <a:pt x="0" y="0"/>
                </a:lnTo>
                <a:lnTo>
                  <a:pt x="4191" y="0"/>
                </a:lnTo>
                <a:lnTo>
                  <a:pt x="4191" y="400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04" name="object 23604"/>
          <p:cNvSpPr/>
          <p:nvPr/>
        </p:nvSpPr>
        <p:spPr>
          <a:xfrm>
            <a:off x="6076708" y="4225035"/>
            <a:ext cx="3175" cy="104775"/>
          </a:xfrm>
          <a:custGeom>
            <a:avLst/>
            <a:gdLst/>
            <a:ahLst/>
            <a:cxnLst/>
            <a:rect l="l" t="t" r="r" b="b"/>
            <a:pathLst>
              <a:path w="3175" h="104775">
                <a:moveTo>
                  <a:pt x="0" y="104648"/>
                </a:moveTo>
                <a:lnTo>
                  <a:pt x="0" y="0"/>
                </a:lnTo>
                <a:lnTo>
                  <a:pt x="3048" y="0"/>
                </a:lnTo>
                <a:lnTo>
                  <a:pt x="3048" y="191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05" name="object 23605"/>
          <p:cNvSpPr/>
          <p:nvPr/>
        </p:nvSpPr>
        <p:spPr>
          <a:xfrm>
            <a:off x="6073025" y="4194809"/>
            <a:ext cx="5715" cy="123825"/>
          </a:xfrm>
          <a:custGeom>
            <a:avLst/>
            <a:gdLst/>
            <a:ahLst/>
            <a:cxnLst/>
            <a:rect l="l" t="t" r="r" b="b"/>
            <a:pathLst>
              <a:path w="5714" h="123825">
                <a:moveTo>
                  <a:pt x="0" y="123825"/>
                </a:moveTo>
                <a:lnTo>
                  <a:pt x="0" y="0"/>
                </a:lnTo>
                <a:lnTo>
                  <a:pt x="5207" y="0"/>
                </a:lnTo>
                <a:lnTo>
                  <a:pt x="5207" y="302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06" name="object 23606"/>
          <p:cNvSpPr/>
          <p:nvPr/>
        </p:nvSpPr>
        <p:spPr>
          <a:xfrm>
            <a:off x="6066802" y="4192523"/>
            <a:ext cx="8890" cy="113030"/>
          </a:xfrm>
          <a:custGeom>
            <a:avLst/>
            <a:gdLst/>
            <a:ahLst/>
            <a:cxnLst/>
            <a:rect l="l" t="t" r="r" b="b"/>
            <a:pathLst>
              <a:path w="8889" h="113029">
                <a:moveTo>
                  <a:pt x="0" y="112902"/>
                </a:moveTo>
                <a:lnTo>
                  <a:pt x="0" y="0"/>
                </a:lnTo>
                <a:lnTo>
                  <a:pt x="8890" y="0"/>
                </a:lnTo>
                <a:lnTo>
                  <a:pt x="8890" y="22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07" name="object 23607"/>
          <p:cNvSpPr/>
          <p:nvPr/>
        </p:nvSpPr>
        <p:spPr>
          <a:xfrm>
            <a:off x="6085217" y="45835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08" name="object 23608"/>
          <p:cNvSpPr/>
          <p:nvPr/>
        </p:nvSpPr>
        <p:spPr>
          <a:xfrm>
            <a:off x="6084963" y="45609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09" name="object 23609"/>
          <p:cNvSpPr/>
          <p:nvPr/>
        </p:nvSpPr>
        <p:spPr>
          <a:xfrm>
            <a:off x="6085598" y="4545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10" name="object 23610"/>
          <p:cNvSpPr/>
          <p:nvPr/>
        </p:nvSpPr>
        <p:spPr>
          <a:xfrm>
            <a:off x="6085090" y="4530090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0861"/>
                </a:moveTo>
                <a:lnTo>
                  <a:pt x="0" y="0"/>
                </a:lnTo>
                <a:lnTo>
                  <a:pt x="508" y="0"/>
                </a:lnTo>
                <a:lnTo>
                  <a:pt x="508" y="151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11" name="object 23611"/>
          <p:cNvSpPr/>
          <p:nvPr/>
        </p:nvSpPr>
        <p:spPr>
          <a:xfrm>
            <a:off x="6086360" y="4561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12" name="object 23612"/>
          <p:cNvSpPr/>
          <p:nvPr/>
        </p:nvSpPr>
        <p:spPr>
          <a:xfrm>
            <a:off x="6086106" y="45305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13" name="object 23613"/>
          <p:cNvSpPr/>
          <p:nvPr/>
        </p:nvSpPr>
        <p:spPr>
          <a:xfrm>
            <a:off x="6086741" y="45792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14" name="object 23614"/>
          <p:cNvSpPr/>
          <p:nvPr/>
        </p:nvSpPr>
        <p:spPr>
          <a:xfrm>
            <a:off x="6087122" y="45462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15" name="object 23615"/>
          <p:cNvSpPr/>
          <p:nvPr/>
        </p:nvSpPr>
        <p:spPr>
          <a:xfrm>
            <a:off x="6086741" y="4513707"/>
            <a:ext cx="635" cy="66040"/>
          </a:xfrm>
          <a:custGeom>
            <a:avLst/>
            <a:gdLst/>
            <a:ahLst/>
            <a:cxnLst/>
            <a:rect l="l" t="t" r="r" b="b"/>
            <a:pathLst>
              <a:path w="635" h="66039">
                <a:moveTo>
                  <a:pt x="190" y="-4762"/>
                </a:moveTo>
                <a:lnTo>
                  <a:pt x="190" y="7029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16" name="object 23616"/>
          <p:cNvSpPr/>
          <p:nvPr/>
        </p:nvSpPr>
        <p:spPr>
          <a:xfrm>
            <a:off x="6086233" y="4502911"/>
            <a:ext cx="1270" cy="27940"/>
          </a:xfrm>
          <a:custGeom>
            <a:avLst/>
            <a:gdLst/>
            <a:ahLst/>
            <a:cxnLst/>
            <a:rect l="l" t="t" r="r" b="b"/>
            <a:pathLst>
              <a:path w="1270" h="27939">
                <a:moveTo>
                  <a:pt x="0" y="27686"/>
                </a:moveTo>
                <a:lnTo>
                  <a:pt x="0" y="0"/>
                </a:lnTo>
                <a:lnTo>
                  <a:pt x="762" y="0"/>
                </a:lnTo>
                <a:lnTo>
                  <a:pt x="762" y="107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17" name="object 23617"/>
          <p:cNvSpPr/>
          <p:nvPr/>
        </p:nvSpPr>
        <p:spPr>
          <a:xfrm>
            <a:off x="6085979" y="44719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18" name="object 23618"/>
          <p:cNvSpPr/>
          <p:nvPr/>
        </p:nvSpPr>
        <p:spPr>
          <a:xfrm>
            <a:off x="6085344" y="4466335"/>
            <a:ext cx="1270" cy="64135"/>
          </a:xfrm>
          <a:custGeom>
            <a:avLst/>
            <a:gdLst/>
            <a:ahLst/>
            <a:cxnLst/>
            <a:rect l="l" t="t" r="r" b="b"/>
            <a:pathLst>
              <a:path w="1270" h="64135">
                <a:moveTo>
                  <a:pt x="0" y="63753"/>
                </a:moveTo>
                <a:lnTo>
                  <a:pt x="0" y="0"/>
                </a:lnTo>
                <a:lnTo>
                  <a:pt x="889" y="0"/>
                </a:lnTo>
                <a:lnTo>
                  <a:pt x="889" y="55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19" name="object 23619"/>
          <p:cNvSpPr/>
          <p:nvPr/>
        </p:nvSpPr>
        <p:spPr>
          <a:xfrm>
            <a:off x="6087503" y="45051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20" name="object 23620"/>
          <p:cNvSpPr/>
          <p:nvPr/>
        </p:nvSpPr>
        <p:spPr>
          <a:xfrm>
            <a:off x="6087884" y="45271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21" name="object 23621"/>
          <p:cNvSpPr/>
          <p:nvPr/>
        </p:nvSpPr>
        <p:spPr>
          <a:xfrm>
            <a:off x="6088265" y="45248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22" name="object 23622"/>
          <p:cNvSpPr/>
          <p:nvPr/>
        </p:nvSpPr>
        <p:spPr>
          <a:xfrm>
            <a:off x="6087884" y="4459223"/>
            <a:ext cx="635" cy="67945"/>
          </a:xfrm>
          <a:custGeom>
            <a:avLst/>
            <a:gdLst/>
            <a:ahLst/>
            <a:cxnLst/>
            <a:rect l="l" t="t" r="r" b="b"/>
            <a:pathLst>
              <a:path w="635" h="67945">
                <a:moveTo>
                  <a:pt x="190" y="-4762"/>
                </a:moveTo>
                <a:lnTo>
                  <a:pt x="190" y="7270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23" name="object 23623"/>
          <p:cNvSpPr/>
          <p:nvPr/>
        </p:nvSpPr>
        <p:spPr>
          <a:xfrm>
            <a:off x="6087503" y="4442078"/>
            <a:ext cx="635" cy="63500"/>
          </a:xfrm>
          <a:custGeom>
            <a:avLst/>
            <a:gdLst/>
            <a:ahLst/>
            <a:cxnLst/>
            <a:rect l="l" t="t" r="r" b="b"/>
            <a:pathLst>
              <a:path w="635" h="63500">
                <a:moveTo>
                  <a:pt x="317" y="-4762"/>
                </a:moveTo>
                <a:lnTo>
                  <a:pt x="317" y="6788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24" name="object 23624"/>
          <p:cNvSpPr/>
          <p:nvPr/>
        </p:nvSpPr>
        <p:spPr>
          <a:xfrm>
            <a:off x="6085852" y="4422266"/>
            <a:ext cx="2540" cy="44450"/>
          </a:xfrm>
          <a:custGeom>
            <a:avLst/>
            <a:gdLst/>
            <a:ahLst/>
            <a:cxnLst/>
            <a:rect l="l" t="t" r="r" b="b"/>
            <a:pathLst>
              <a:path w="2539" h="44450">
                <a:moveTo>
                  <a:pt x="0" y="44069"/>
                </a:moveTo>
                <a:lnTo>
                  <a:pt x="0" y="0"/>
                </a:lnTo>
                <a:lnTo>
                  <a:pt x="2032" y="0"/>
                </a:lnTo>
                <a:lnTo>
                  <a:pt x="2032" y="1981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25" name="object 23625"/>
          <p:cNvSpPr/>
          <p:nvPr/>
        </p:nvSpPr>
        <p:spPr>
          <a:xfrm>
            <a:off x="6088646" y="44584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26" name="object 23626"/>
          <p:cNvSpPr/>
          <p:nvPr/>
        </p:nvSpPr>
        <p:spPr>
          <a:xfrm>
            <a:off x="6089027" y="45557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27" name="object 23627"/>
          <p:cNvSpPr/>
          <p:nvPr/>
        </p:nvSpPr>
        <p:spPr>
          <a:xfrm>
            <a:off x="6089408" y="4546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28" name="object 23628"/>
          <p:cNvSpPr/>
          <p:nvPr/>
        </p:nvSpPr>
        <p:spPr>
          <a:xfrm>
            <a:off x="6089027" y="4476750"/>
            <a:ext cx="635" cy="79375"/>
          </a:xfrm>
          <a:custGeom>
            <a:avLst/>
            <a:gdLst/>
            <a:ahLst/>
            <a:cxnLst/>
            <a:rect l="l" t="t" r="r" b="b"/>
            <a:pathLst>
              <a:path w="635" h="79375">
                <a:moveTo>
                  <a:pt x="190" y="-4762"/>
                </a:moveTo>
                <a:lnTo>
                  <a:pt x="190" y="8375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29" name="object 23629"/>
          <p:cNvSpPr/>
          <p:nvPr/>
        </p:nvSpPr>
        <p:spPr>
          <a:xfrm>
            <a:off x="6089916" y="45359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30" name="object 23630"/>
          <p:cNvSpPr/>
          <p:nvPr/>
        </p:nvSpPr>
        <p:spPr>
          <a:xfrm>
            <a:off x="6089789" y="44620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31" name="object 23631"/>
          <p:cNvSpPr/>
          <p:nvPr/>
        </p:nvSpPr>
        <p:spPr>
          <a:xfrm>
            <a:off x="6089281" y="4453001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3749"/>
                </a:moveTo>
                <a:lnTo>
                  <a:pt x="0" y="0"/>
                </a:lnTo>
                <a:lnTo>
                  <a:pt x="635" y="0"/>
                </a:lnTo>
                <a:lnTo>
                  <a:pt x="635" y="90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32" name="object 23632"/>
          <p:cNvSpPr/>
          <p:nvPr/>
        </p:nvSpPr>
        <p:spPr>
          <a:xfrm>
            <a:off x="6088646" y="4410455"/>
            <a:ext cx="1270" cy="48260"/>
          </a:xfrm>
          <a:custGeom>
            <a:avLst/>
            <a:gdLst/>
            <a:ahLst/>
            <a:cxnLst/>
            <a:rect l="l" t="t" r="r" b="b"/>
            <a:pathLst>
              <a:path w="1270" h="48260">
                <a:moveTo>
                  <a:pt x="0" y="48005"/>
                </a:moveTo>
                <a:lnTo>
                  <a:pt x="0" y="0"/>
                </a:lnTo>
                <a:lnTo>
                  <a:pt x="889" y="0"/>
                </a:lnTo>
                <a:lnTo>
                  <a:pt x="889" y="425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33" name="object 23633"/>
          <p:cNvSpPr/>
          <p:nvPr/>
        </p:nvSpPr>
        <p:spPr>
          <a:xfrm>
            <a:off x="6086868" y="4377182"/>
            <a:ext cx="2540" cy="45085"/>
          </a:xfrm>
          <a:custGeom>
            <a:avLst/>
            <a:gdLst/>
            <a:ahLst/>
            <a:cxnLst/>
            <a:rect l="l" t="t" r="r" b="b"/>
            <a:pathLst>
              <a:path w="2539" h="45085">
                <a:moveTo>
                  <a:pt x="0" y="45085"/>
                </a:moveTo>
                <a:lnTo>
                  <a:pt x="0" y="0"/>
                </a:lnTo>
                <a:lnTo>
                  <a:pt x="2286" y="0"/>
                </a:lnTo>
                <a:lnTo>
                  <a:pt x="2286" y="332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34" name="object 23634"/>
          <p:cNvSpPr/>
          <p:nvPr/>
        </p:nvSpPr>
        <p:spPr>
          <a:xfrm>
            <a:off x="6090678" y="44418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35" name="object 23635"/>
          <p:cNvSpPr/>
          <p:nvPr/>
        </p:nvSpPr>
        <p:spPr>
          <a:xfrm>
            <a:off x="6090551" y="43870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36" name="object 23636"/>
          <p:cNvSpPr/>
          <p:nvPr/>
        </p:nvSpPr>
        <p:spPr>
          <a:xfrm>
            <a:off x="6090297" y="43545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37" name="object 23637"/>
          <p:cNvSpPr/>
          <p:nvPr/>
        </p:nvSpPr>
        <p:spPr>
          <a:xfrm>
            <a:off x="6088011" y="4322317"/>
            <a:ext cx="2540" cy="55244"/>
          </a:xfrm>
          <a:custGeom>
            <a:avLst/>
            <a:gdLst/>
            <a:ahLst/>
            <a:cxnLst/>
            <a:rect l="l" t="t" r="r" b="b"/>
            <a:pathLst>
              <a:path w="2539" h="55245">
                <a:moveTo>
                  <a:pt x="0" y="54863"/>
                </a:moveTo>
                <a:lnTo>
                  <a:pt x="0" y="0"/>
                </a:lnTo>
                <a:lnTo>
                  <a:pt x="2413" y="0"/>
                </a:lnTo>
                <a:lnTo>
                  <a:pt x="2413" y="3225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38" name="object 23638"/>
          <p:cNvSpPr/>
          <p:nvPr/>
        </p:nvSpPr>
        <p:spPr>
          <a:xfrm>
            <a:off x="6092583" y="46017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39" name="object 23639"/>
          <p:cNvSpPr/>
          <p:nvPr/>
        </p:nvSpPr>
        <p:spPr>
          <a:xfrm>
            <a:off x="6092456" y="45438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40" name="object 23640"/>
          <p:cNvSpPr/>
          <p:nvPr/>
        </p:nvSpPr>
        <p:spPr>
          <a:xfrm>
            <a:off x="6092202" y="4497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41" name="object 23641"/>
          <p:cNvSpPr/>
          <p:nvPr/>
        </p:nvSpPr>
        <p:spPr>
          <a:xfrm>
            <a:off x="6092075" y="44895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42" name="object 23642"/>
          <p:cNvSpPr/>
          <p:nvPr/>
        </p:nvSpPr>
        <p:spPr>
          <a:xfrm>
            <a:off x="6091821" y="44399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43" name="object 23643"/>
          <p:cNvSpPr/>
          <p:nvPr/>
        </p:nvSpPr>
        <p:spPr>
          <a:xfrm>
            <a:off x="6091694" y="44229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44" name="object 23644"/>
          <p:cNvSpPr/>
          <p:nvPr/>
        </p:nvSpPr>
        <p:spPr>
          <a:xfrm>
            <a:off x="6091440" y="4370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45" name="object 23645"/>
          <p:cNvSpPr/>
          <p:nvPr/>
        </p:nvSpPr>
        <p:spPr>
          <a:xfrm>
            <a:off x="6091313" y="43375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46" name="object 23646"/>
          <p:cNvSpPr/>
          <p:nvPr/>
        </p:nvSpPr>
        <p:spPr>
          <a:xfrm>
            <a:off x="6091059" y="43025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47" name="object 23647"/>
          <p:cNvSpPr/>
          <p:nvPr/>
        </p:nvSpPr>
        <p:spPr>
          <a:xfrm>
            <a:off x="6089281" y="4269613"/>
            <a:ext cx="2540" cy="52705"/>
          </a:xfrm>
          <a:custGeom>
            <a:avLst/>
            <a:gdLst/>
            <a:ahLst/>
            <a:cxnLst/>
            <a:rect l="l" t="t" r="r" b="b"/>
            <a:pathLst>
              <a:path w="2539" h="52704">
                <a:moveTo>
                  <a:pt x="0" y="52704"/>
                </a:moveTo>
                <a:lnTo>
                  <a:pt x="0" y="0"/>
                </a:lnTo>
                <a:lnTo>
                  <a:pt x="2032" y="0"/>
                </a:lnTo>
                <a:lnTo>
                  <a:pt x="2032" y="3289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48" name="object 23648"/>
          <p:cNvSpPr/>
          <p:nvPr/>
        </p:nvSpPr>
        <p:spPr>
          <a:xfrm>
            <a:off x="6084836" y="4195064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461" y="0"/>
                </a:lnTo>
                <a:lnTo>
                  <a:pt x="5461" y="745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49" name="object 23649"/>
          <p:cNvSpPr/>
          <p:nvPr/>
        </p:nvSpPr>
        <p:spPr>
          <a:xfrm>
            <a:off x="6084582" y="4172965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6"/>
                </a:moveTo>
                <a:lnTo>
                  <a:pt x="0" y="0"/>
                </a:lnTo>
                <a:lnTo>
                  <a:pt x="2921" y="0"/>
                </a:lnTo>
                <a:lnTo>
                  <a:pt x="2921" y="220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50" name="object 23650"/>
          <p:cNvSpPr/>
          <p:nvPr/>
        </p:nvSpPr>
        <p:spPr>
          <a:xfrm>
            <a:off x="6093726" y="4469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51" name="object 23651"/>
          <p:cNvSpPr/>
          <p:nvPr/>
        </p:nvSpPr>
        <p:spPr>
          <a:xfrm>
            <a:off x="6095123" y="46371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52" name="object 23652"/>
          <p:cNvSpPr/>
          <p:nvPr/>
        </p:nvSpPr>
        <p:spPr>
          <a:xfrm>
            <a:off x="6094869" y="4620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53" name="object 23653"/>
          <p:cNvSpPr/>
          <p:nvPr/>
        </p:nvSpPr>
        <p:spPr>
          <a:xfrm>
            <a:off x="6094742" y="45869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54" name="object 23654"/>
          <p:cNvSpPr/>
          <p:nvPr/>
        </p:nvSpPr>
        <p:spPr>
          <a:xfrm>
            <a:off x="6094488" y="45258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55" name="object 23655"/>
          <p:cNvSpPr/>
          <p:nvPr/>
        </p:nvSpPr>
        <p:spPr>
          <a:xfrm>
            <a:off x="6094361" y="4482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56" name="object 23656"/>
          <p:cNvSpPr/>
          <p:nvPr/>
        </p:nvSpPr>
        <p:spPr>
          <a:xfrm>
            <a:off x="6096012" y="46324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57" name="object 23657"/>
          <p:cNvSpPr/>
          <p:nvPr/>
        </p:nvSpPr>
        <p:spPr>
          <a:xfrm>
            <a:off x="6095885" y="4561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58" name="object 23658"/>
          <p:cNvSpPr/>
          <p:nvPr/>
        </p:nvSpPr>
        <p:spPr>
          <a:xfrm>
            <a:off x="6095631" y="44997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59" name="object 23659"/>
          <p:cNvSpPr/>
          <p:nvPr/>
        </p:nvSpPr>
        <p:spPr>
          <a:xfrm>
            <a:off x="6095504" y="44803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60" name="object 23660"/>
          <p:cNvSpPr/>
          <p:nvPr/>
        </p:nvSpPr>
        <p:spPr>
          <a:xfrm>
            <a:off x="6094488" y="4445127"/>
            <a:ext cx="1270" cy="38100"/>
          </a:xfrm>
          <a:custGeom>
            <a:avLst/>
            <a:gdLst/>
            <a:ahLst/>
            <a:cxnLst/>
            <a:rect l="l" t="t" r="r" b="b"/>
            <a:pathLst>
              <a:path w="1270" h="38100">
                <a:moveTo>
                  <a:pt x="0" y="37719"/>
                </a:moveTo>
                <a:lnTo>
                  <a:pt x="0" y="0"/>
                </a:lnTo>
                <a:lnTo>
                  <a:pt x="1143" y="0"/>
                </a:lnTo>
                <a:lnTo>
                  <a:pt x="1143" y="3517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61" name="object 23661"/>
          <p:cNvSpPr/>
          <p:nvPr/>
        </p:nvSpPr>
        <p:spPr>
          <a:xfrm>
            <a:off x="6094107" y="443293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62" name="object 23662"/>
          <p:cNvSpPr/>
          <p:nvPr/>
        </p:nvSpPr>
        <p:spPr>
          <a:xfrm>
            <a:off x="6093853" y="4402454"/>
            <a:ext cx="1270" cy="67310"/>
          </a:xfrm>
          <a:custGeom>
            <a:avLst/>
            <a:gdLst/>
            <a:ahLst/>
            <a:cxnLst/>
            <a:rect l="l" t="t" r="r" b="b"/>
            <a:pathLst>
              <a:path w="1270" h="67310">
                <a:moveTo>
                  <a:pt x="380" y="-4762"/>
                </a:moveTo>
                <a:lnTo>
                  <a:pt x="380" y="71691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63" name="object 23663"/>
          <p:cNvSpPr/>
          <p:nvPr/>
        </p:nvSpPr>
        <p:spPr>
          <a:xfrm>
            <a:off x="6093599" y="4356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64" name="object 23664"/>
          <p:cNvSpPr/>
          <p:nvPr/>
        </p:nvSpPr>
        <p:spPr>
          <a:xfrm>
            <a:off x="6093345" y="43342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65" name="object 23665"/>
          <p:cNvSpPr/>
          <p:nvPr/>
        </p:nvSpPr>
        <p:spPr>
          <a:xfrm>
            <a:off x="6093218" y="42924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66" name="object 23666"/>
          <p:cNvSpPr/>
          <p:nvPr/>
        </p:nvSpPr>
        <p:spPr>
          <a:xfrm>
            <a:off x="6096647" y="43928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67" name="object 23667"/>
          <p:cNvSpPr/>
          <p:nvPr/>
        </p:nvSpPr>
        <p:spPr>
          <a:xfrm>
            <a:off x="6097155" y="44077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68" name="object 23668"/>
          <p:cNvSpPr/>
          <p:nvPr/>
        </p:nvSpPr>
        <p:spPr>
          <a:xfrm>
            <a:off x="6098552" y="4656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69" name="object 23669"/>
          <p:cNvSpPr/>
          <p:nvPr/>
        </p:nvSpPr>
        <p:spPr>
          <a:xfrm>
            <a:off x="6098298" y="4577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70" name="object 23670"/>
          <p:cNvSpPr/>
          <p:nvPr/>
        </p:nvSpPr>
        <p:spPr>
          <a:xfrm>
            <a:off x="6098171" y="45695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71" name="object 23671"/>
          <p:cNvSpPr/>
          <p:nvPr/>
        </p:nvSpPr>
        <p:spPr>
          <a:xfrm>
            <a:off x="6098933" y="4515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72" name="object 23672"/>
          <p:cNvSpPr/>
          <p:nvPr/>
        </p:nvSpPr>
        <p:spPr>
          <a:xfrm>
            <a:off x="6098298" y="4511675"/>
            <a:ext cx="635" cy="58419"/>
          </a:xfrm>
          <a:custGeom>
            <a:avLst/>
            <a:gdLst/>
            <a:ahLst/>
            <a:cxnLst/>
            <a:rect l="l" t="t" r="r" b="b"/>
            <a:pathLst>
              <a:path w="635" h="58420">
                <a:moveTo>
                  <a:pt x="317" y="-4762"/>
                </a:moveTo>
                <a:lnTo>
                  <a:pt x="317" y="6267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73" name="object 23673"/>
          <p:cNvSpPr/>
          <p:nvPr/>
        </p:nvSpPr>
        <p:spPr>
          <a:xfrm>
            <a:off x="6097917" y="448945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74" name="object 23674"/>
          <p:cNvSpPr/>
          <p:nvPr/>
        </p:nvSpPr>
        <p:spPr>
          <a:xfrm>
            <a:off x="6097790" y="44696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75" name="object 23675"/>
          <p:cNvSpPr/>
          <p:nvPr/>
        </p:nvSpPr>
        <p:spPr>
          <a:xfrm>
            <a:off x="6097536" y="4460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76" name="object 23676"/>
          <p:cNvSpPr/>
          <p:nvPr/>
        </p:nvSpPr>
        <p:spPr>
          <a:xfrm>
            <a:off x="6099314" y="4454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77" name="object 23677"/>
          <p:cNvSpPr/>
          <p:nvPr/>
        </p:nvSpPr>
        <p:spPr>
          <a:xfrm>
            <a:off x="6097790" y="4431029"/>
            <a:ext cx="1905" cy="29209"/>
          </a:xfrm>
          <a:custGeom>
            <a:avLst/>
            <a:gdLst/>
            <a:ahLst/>
            <a:cxnLst/>
            <a:rect l="l" t="t" r="r" b="b"/>
            <a:pathLst>
              <a:path w="1904" h="29210">
                <a:moveTo>
                  <a:pt x="0" y="29210"/>
                </a:moveTo>
                <a:lnTo>
                  <a:pt x="0" y="0"/>
                </a:lnTo>
                <a:lnTo>
                  <a:pt x="1524" y="0"/>
                </a:lnTo>
                <a:lnTo>
                  <a:pt x="1524" y="232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78" name="object 23678"/>
          <p:cNvSpPr/>
          <p:nvPr/>
        </p:nvSpPr>
        <p:spPr>
          <a:xfrm>
            <a:off x="6099695" y="44165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79" name="object 23679"/>
          <p:cNvSpPr/>
          <p:nvPr/>
        </p:nvSpPr>
        <p:spPr>
          <a:xfrm>
            <a:off x="6098552" y="4403725"/>
            <a:ext cx="1270" cy="27305"/>
          </a:xfrm>
          <a:custGeom>
            <a:avLst/>
            <a:gdLst/>
            <a:ahLst/>
            <a:cxnLst/>
            <a:rect l="l" t="t" r="r" b="b"/>
            <a:pathLst>
              <a:path w="1270" h="27304">
                <a:moveTo>
                  <a:pt x="0" y="27304"/>
                </a:moveTo>
                <a:lnTo>
                  <a:pt x="0" y="0"/>
                </a:lnTo>
                <a:lnTo>
                  <a:pt x="1143" y="0"/>
                </a:lnTo>
                <a:lnTo>
                  <a:pt x="1143" y="128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80" name="object 23680"/>
          <p:cNvSpPr/>
          <p:nvPr/>
        </p:nvSpPr>
        <p:spPr>
          <a:xfrm>
            <a:off x="6097282" y="4376292"/>
            <a:ext cx="1905" cy="31750"/>
          </a:xfrm>
          <a:custGeom>
            <a:avLst/>
            <a:gdLst/>
            <a:ahLst/>
            <a:cxnLst/>
            <a:rect l="l" t="t" r="r" b="b"/>
            <a:pathLst>
              <a:path w="1904" h="31750">
                <a:moveTo>
                  <a:pt x="0" y="31496"/>
                </a:moveTo>
                <a:lnTo>
                  <a:pt x="0" y="0"/>
                </a:lnTo>
                <a:lnTo>
                  <a:pt x="1905" y="0"/>
                </a:lnTo>
                <a:lnTo>
                  <a:pt x="1905" y="274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81" name="object 23681"/>
          <p:cNvSpPr/>
          <p:nvPr/>
        </p:nvSpPr>
        <p:spPr>
          <a:xfrm>
            <a:off x="6097028" y="4359909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163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82" name="object 23682"/>
          <p:cNvSpPr/>
          <p:nvPr/>
        </p:nvSpPr>
        <p:spPr>
          <a:xfrm>
            <a:off x="6100203" y="44433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83" name="object 23683"/>
          <p:cNvSpPr/>
          <p:nvPr/>
        </p:nvSpPr>
        <p:spPr>
          <a:xfrm>
            <a:off x="6100076" y="43566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84" name="object 23684"/>
          <p:cNvSpPr/>
          <p:nvPr/>
        </p:nvSpPr>
        <p:spPr>
          <a:xfrm>
            <a:off x="6097536" y="4336160"/>
            <a:ext cx="3175" cy="24130"/>
          </a:xfrm>
          <a:custGeom>
            <a:avLst/>
            <a:gdLst/>
            <a:ahLst/>
            <a:cxnLst/>
            <a:rect l="l" t="t" r="r" b="b"/>
            <a:pathLst>
              <a:path w="3175" h="24129">
                <a:moveTo>
                  <a:pt x="0" y="23749"/>
                </a:moveTo>
                <a:lnTo>
                  <a:pt x="0" y="0"/>
                </a:lnTo>
                <a:lnTo>
                  <a:pt x="2667" y="0"/>
                </a:lnTo>
                <a:lnTo>
                  <a:pt x="2667" y="204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85" name="object 23685"/>
          <p:cNvSpPr/>
          <p:nvPr/>
        </p:nvSpPr>
        <p:spPr>
          <a:xfrm>
            <a:off x="6096647" y="4304919"/>
            <a:ext cx="2540" cy="88265"/>
          </a:xfrm>
          <a:custGeom>
            <a:avLst/>
            <a:gdLst/>
            <a:ahLst/>
            <a:cxnLst/>
            <a:rect l="l" t="t" r="r" b="b"/>
            <a:pathLst>
              <a:path w="2539" h="88264">
                <a:moveTo>
                  <a:pt x="0" y="87884"/>
                </a:moveTo>
                <a:lnTo>
                  <a:pt x="0" y="0"/>
                </a:lnTo>
                <a:lnTo>
                  <a:pt x="2286" y="0"/>
                </a:lnTo>
                <a:lnTo>
                  <a:pt x="2286" y="312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86" name="object 23686"/>
          <p:cNvSpPr/>
          <p:nvPr/>
        </p:nvSpPr>
        <p:spPr>
          <a:xfrm>
            <a:off x="6096393" y="4265421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394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87" name="object 23687"/>
          <p:cNvSpPr/>
          <p:nvPr/>
        </p:nvSpPr>
        <p:spPr>
          <a:xfrm>
            <a:off x="6093345" y="4247515"/>
            <a:ext cx="3810" cy="45085"/>
          </a:xfrm>
          <a:custGeom>
            <a:avLst/>
            <a:gdLst/>
            <a:ahLst/>
            <a:cxnLst/>
            <a:rect l="l" t="t" r="r" b="b"/>
            <a:pathLst>
              <a:path w="3810" h="45085">
                <a:moveTo>
                  <a:pt x="0" y="44958"/>
                </a:moveTo>
                <a:lnTo>
                  <a:pt x="0" y="0"/>
                </a:lnTo>
                <a:lnTo>
                  <a:pt x="3810" y="0"/>
                </a:lnTo>
                <a:lnTo>
                  <a:pt x="3810" y="179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88" name="object 23688"/>
          <p:cNvSpPr/>
          <p:nvPr/>
        </p:nvSpPr>
        <p:spPr>
          <a:xfrm>
            <a:off x="6092964" y="4169028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30"/>
                </a:moveTo>
                <a:lnTo>
                  <a:pt x="0" y="0"/>
                </a:lnTo>
                <a:lnTo>
                  <a:pt x="2286" y="0"/>
                </a:lnTo>
                <a:lnTo>
                  <a:pt x="2286" y="784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89" name="object 23689"/>
          <p:cNvSpPr/>
          <p:nvPr/>
        </p:nvSpPr>
        <p:spPr>
          <a:xfrm>
            <a:off x="6086106" y="4113910"/>
            <a:ext cx="8255" cy="59055"/>
          </a:xfrm>
          <a:custGeom>
            <a:avLst/>
            <a:gdLst/>
            <a:ahLst/>
            <a:cxnLst/>
            <a:rect l="l" t="t" r="r" b="b"/>
            <a:pathLst>
              <a:path w="8254" h="59054">
                <a:moveTo>
                  <a:pt x="0" y="59054"/>
                </a:moveTo>
                <a:lnTo>
                  <a:pt x="0" y="0"/>
                </a:lnTo>
                <a:lnTo>
                  <a:pt x="8001" y="0"/>
                </a:lnTo>
                <a:lnTo>
                  <a:pt x="8001" y="551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90" name="object 23690"/>
          <p:cNvSpPr/>
          <p:nvPr/>
        </p:nvSpPr>
        <p:spPr>
          <a:xfrm>
            <a:off x="6071247" y="4013961"/>
            <a:ext cx="19050" cy="179070"/>
          </a:xfrm>
          <a:custGeom>
            <a:avLst/>
            <a:gdLst/>
            <a:ahLst/>
            <a:cxnLst/>
            <a:rect l="l" t="t" r="r" b="b"/>
            <a:pathLst>
              <a:path w="19050" h="179070">
                <a:moveTo>
                  <a:pt x="0" y="178561"/>
                </a:moveTo>
                <a:lnTo>
                  <a:pt x="0" y="0"/>
                </a:lnTo>
                <a:lnTo>
                  <a:pt x="18796" y="0"/>
                </a:lnTo>
                <a:lnTo>
                  <a:pt x="18796" y="9994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91" name="object 23691"/>
          <p:cNvSpPr/>
          <p:nvPr/>
        </p:nvSpPr>
        <p:spPr>
          <a:xfrm>
            <a:off x="6064643" y="3903345"/>
            <a:ext cx="16510" cy="121285"/>
          </a:xfrm>
          <a:custGeom>
            <a:avLst/>
            <a:gdLst/>
            <a:ahLst/>
            <a:cxnLst/>
            <a:rect l="l" t="t" r="r" b="b"/>
            <a:pathLst>
              <a:path w="16510" h="121285">
                <a:moveTo>
                  <a:pt x="0" y="121157"/>
                </a:moveTo>
                <a:lnTo>
                  <a:pt x="0" y="0"/>
                </a:lnTo>
                <a:lnTo>
                  <a:pt x="16002" y="0"/>
                </a:lnTo>
                <a:lnTo>
                  <a:pt x="16002" y="1106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92" name="object 23692"/>
          <p:cNvSpPr/>
          <p:nvPr/>
        </p:nvSpPr>
        <p:spPr>
          <a:xfrm>
            <a:off x="6060198" y="3859021"/>
            <a:ext cx="12700" cy="238760"/>
          </a:xfrm>
          <a:custGeom>
            <a:avLst/>
            <a:gdLst/>
            <a:ahLst/>
            <a:cxnLst/>
            <a:rect l="l" t="t" r="r" b="b"/>
            <a:pathLst>
              <a:path w="12700" h="238760">
                <a:moveTo>
                  <a:pt x="0" y="238632"/>
                </a:moveTo>
                <a:lnTo>
                  <a:pt x="0" y="0"/>
                </a:lnTo>
                <a:lnTo>
                  <a:pt x="12446" y="0"/>
                </a:lnTo>
                <a:lnTo>
                  <a:pt x="12446" y="443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93" name="object 23693"/>
          <p:cNvSpPr/>
          <p:nvPr/>
        </p:nvSpPr>
        <p:spPr>
          <a:xfrm>
            <a:off x="6015240" y="3809746"/>
            <a:ext cx="51435" cy="100330"/>
          </a:xfrm>
          <a:custGeom>
            <a:avLst/>
            <a:gdLst/>
            <a:ahLst/>
            <a:cxnLst/>
            <a:rect l="l" t="t" r="r" b="b"/>
            <a:pathLst>
              <a:path w="51435" h="100329">
                <a:moveTo>
                  <a:pt x="0" y="100202"/>
                </a:moveTo>
                <a:lnTo>
                  <a:pt x="0" y="0"/>
                </a:lnTo>
                <a:lnTo>
                  <a:pt x="51181" y="0"/>
                </a:lnTo>
                <a:lnTo>
                  <a:pt x="51181" y="492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94" name="object 23694"/>
          <p:cNvSpPr/>
          <p:nvPr/>
        </p:nvSpPr>
        <p:spPr>
          <a:xfrm>
            <a:off x="6002540" y="3649726"/>
            <a:ext cx="38735" cy="273050"/>
          </a:xfrm>
          <a:custGeom>
            <a:avLst/>
            <a:gdLst/>
            <a:ahLst/>
            <a:cxnLst/>
            <a:rect l="l" t="t" r="r" b="b"/>
            <a:pathLst>
              <a:path w="38735" h="273050">
                <a:moveTo>
                  <a:pt x="0" y="272669"/>
                </a:moveTo>
                <a:lnTo>
                  <a:pt x="0" y="0"/>
                </a:lnTo>
                <a:lnTo>
                  <a:pt x="38227" y="0"/>
                </a:lnTo>
                <a:lnTo>
                  <a:pt x="38227" y="1600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95" name="object 23695"/>
          <p:cNvSpPr/>
          <p:nvPr/>
        </p:nvSpPr>
        <p:spPr>
          <a:xfrm>
            <a:off x="5998984" y="3633470"/>
            <a:ext cx="22860" cy="124460"/>
          </a:xfrm>
          <a:custGeom>
            <a:avLst/>
            <a:gdLst/>
            <a:ahLst/>
            <a:cxnLst/>
            <a:rect l="l" t="t" r="r" b="b"/>
            <a:pathLst>
              <a:path w="22860" h="124460">
                <a:moveTo>
                  <a:pt x="0" y="124332"/>
                </a:moveTo>
                <a:lnTo>
                  <a:pt x="0" y="0"/>
                </a:lnTo>
                <a:lnTo>
                  <a:pt x="22733" y="0"/>
                </a:lnTo>
                <a:lnTo>
                  <a:pt x="22733" y="162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96" name="object 23696"/>
          <p:cNvSpPr/>
          <p:nvPr/>
        </p:nvSpPr>
        <p:spPr>
          <a:xfrm>
            <a:off x="6100965" y="4167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97" name="object 23697"/>
          <p:cNvSpPr/>
          <p:nvPr/>
        </p:nvSpPr>
        <p:spPr>
          <a:xfrm>
            <a:off x="6100838" y="4114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98" name="object 23698"/>
          <p:cNvSpPr/>
          <p:nvPr/>
        </p:nvSpPr>
        <p:spPr>
          <a:xfrm>
            <a:off x="6101600" y="4389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99" name="object 23699"/>
          <p:cNvSpPr/>
          <p:nvPr/>
        </p:nvSpPr>
        <p:spPr>
          <a:xfrm>
            <a:off x="6102108" y="43773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00" name="object 23700"/>
          <p:cNvSpPr/>
          <p:nvPr/>
        </p:nvSpPr>
        <p:spPr>
          <a:xfrm>
            <a:off x="6101981" y="4270755"/>
            <a:ext cx="635" cy="106680"/>
          </a:xfrm>
          <a:custGeom>
            <a:avLst/>
            <a:gdLst/>
            <a:ahLst/>
            <a:cxnLst/>
            <a:rect l="l" t="t" r="r" b="b"/>
            <a:pathLst>
              <a:path w="635" h="106679">
                <a:moveTo>
                  <a:pt x="126" y="-4762"/>
                </a:moveTo>
                <a:lnTo>
                  <a:pt x="126" y="11131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01" name="object 23701"/>
          <p:cNvSpPr/>
          <p:nvPr/>
        </p:nvSpPr>
        <p:spPr>
          <a:xfrm>
            <a:off x="6101600" y="4241165"/>
            <a:ext cx="635" cy="148590"/>
          </a:xfrm>
          <a:custGeom>
            <a:avLst/>
            <a:gdLst/>
            <a:ahLst/>
            <a:cxnLst/>
            <a:rect l="l" t="t" r="r" b="b"/>
            <a:pathLst>
              <a:path w="635" h="148589">
                <a:moveTo>
                  <a:pt x="254" y="-4762"/>
                </a:moveTo>
                <a:lnTo>
                  <a:pt x="254" y="15284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02" name="object 23702"/>
          <p:cNvSpPr/>
          <p:nvPr/>
        </p:nvSpPr>
        <p:spPr>
          <a:xfrm>
            <a:off x="6101346" y="41591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03" name="object 23703"/>
          <p:cNvSpPr/>
          <p:nvPr/>
        </p:nvSpPr>
        <p:spPr>
          <a:xfrm>
            <a:off x="6102743" y="41499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30"/>
                </a:moveTo>
                <a:lnTo>
                  <a:pt x="0" y="0"/>
                </a:lnTo>
                <a:lnTo>
                  <a:pt x="127" y="1003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04" name="object 23704"/>
          <p:cNvSpPr/>
          <p:nvPr/>
        </p:nvSpPr>
        <p:spPr>
          <a:xfrm>
            <a:off x="6102489" y="41112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05" name="object 23705"/>
          <p:cNvSpPr/>
          <p:nvPr/>
        </p:nvSpPr>
        <p:spPr>
          <a:xfrm>
            <a:off x="6101600" y="4051046"/>
            <a:ext cx="1270" cy="108585"/>
          </a:xfrm>
          <a:custGeom>
            <a:avLst/>
            <a:gdLst/>
            <a:ahLst/>
            <a:cxnLst/>
            <a:rect l="l" t="t" r="r" b="b"/>
            <a:pathLst>
              <a:path w="1270" h="108585">
                <a:moveTo>
                  <a:pt x="508" y="-4762"/>
                </a:moveTo>
                <a:lnTo>
                  <a:pt x="508" y="11283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06" name="object 23706"/>
          <p:cNvSpPr/>
          <p:nvPr/>
        </p:nvSpPr>
        <p:spPr>
          <a:xfrm>
            <a:off x="6100965" y="3958971"/>
            <a:ext cx="1270" cy="156210"/>
          </a:xfrm>
          <a:custGeom>
            <a:avLst/>
            <a:gdLst/>
            <a:ahLst/>
            <a:cxnLst/>
            <a:rect l="l" t="t" r="r" b="b"/>
            <a:pathLst>
              <a:path w="1270" h="156210">
                <a:moveTo>
                  <a:pt x="571" y="-4762"/>
                </a:moveTo>
                <a:lnTo>
                  <a:pt x="571" y="160464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07" name="object 23707"/>
          <p:cNvSpPr/>
          <p:nvPr/>
        </p:nvSpPr>
        <p:spPr>
          <a:xfrm>
            <a:off x="6100584" y="388112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08" name="object 23708"/>
          <p:cNvSpPr/>
          <p:nvPr/>
        </p:nvSpPr>
        <p:spPr>
          <a:xfrm>
            <a:off x="6103124" y="4207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09" name="object 23709"/>
          <p:cNvSpPr/>
          <p:nvPr/>
        </p:nvSpPr>
        <p:spPr>
          <a:xfrm>
            <a:off x="6103886" y="42692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10" name="object 23710"/>
          <p:cNvSpPr/>
          <p:nvPr/>
        </p:nvSpPr>
        <p:spPr>
          <a:xfrm>
            <a:off x="6103632" y="42294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11" name="object 23711"/>
          <p:cNvSpPr/>
          <p:nvPr/>
        </p:nvSpPr>
        <p:spPr>
          <a:xfrm>
            <a:off x="6103505" y="4207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12" name="object 23712"/>
          <p:cNvSpPr/>
          <p:nvPr/>
        </p:nvSpPr>
        <p:spPr>
          <a:xfrm>
            <a:off x="6104394" y="43407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13" name="object 23713"/>
          <p:cNvSpPr/>
          <p:nvPr/>
        </p:nvSpPr>
        <p:spPr>
          <a:xfrm>
            <a:off x="6104267" y="4190872"/>
            <a:ext cx="635" cy="149860"/>
          </a:xfrm>
          <a:custGeom>
            <a:avLst/>
            <a:gdLst/>
            <a:ahLst/>
            <a:cxnLst/>
            <a:rect l="l" t="t" r="r" b="b"/>
            <a:pathLst>
              <a:path w="635" h="149860">
                <a:moveTo>
                  <a:pt x="126" y="-4762"/>
                </a:moveTo>
                <a:lnTo>
                  <a:pt x="126" y="15462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14" name="object 23714"/>
          <p:cNvSpPr/>
          <p:nvPr/>
        </p:nvSpPr>
        <p:spPr>
          <a:xfrm>
            <a:off x="6103632" y="4086733"/>
            <a:ext cx="1270" cy="121285"/>
          </a:xfrm>
          <a:custGeom>
            <a:avLst/>
            <a:gdLst/>
            <a:ahLst/>
            <a:cxnLst/>
            <a:rect l="l" t="t" r="r" b="b"/>
            <a:pathLst>
              <a:path w="1270" h="121285">
                <a:moveTo>
                  <a:pt x="380" y="-4762"/>
                </a:moveTo>
                <a:lnTo>
                  <a:pt x="380" y="125920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15" name="object 23715"/>
          <p:cNvSpPr/>
          <p:nvPr/>
        </p:nvSpPr>
        <p:spPr>
          <a:xfrm>
            <a:off x="6103124" y="4057522"/>
            <a:ext cx="1270" cy="150495"/>
          </a:xfrm>
          <a:custGeom>
            <a:avLst/>
            <a:gdLst/>
            <a:ahLst/>
            <a:cxnLst/>
            <a:rect l="l" t="t" r="r" b="b"/>
            <a:pathLst>
              <a:path w="1270" h="150495">
                <a:moveTo>
                  <a:pt x="444" y="-4762"/>
                </a:moveTo>
                <a:lnTo>
                  <a:pt x="444" y="15474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16" name="object 23716"/>
          <p:cNvSpPr/>
          <p:nvPr/>
        </p:nvSpPr>
        <p:spPr>
          <a:xfrm>
            <a:off x="6105029" y="43238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17" name="object 23717"/>
          <p:cNvSpPr/>
          <p:nvPr/>
        </p:nvSpPr>
        <p:spPr>
          <a:xfrm>
            <a:off x="6105537" y="43054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18" name="object 23718"/>
          <p:cNvSpPr/>
          <p:nvPr/>
        </p:nvSpPr>
        <p:spPr>
          <a:xfrm>
            <a:off x="6105410" y="42727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19" name="object 23719"/>
          <p:cNvSpPr/>
          <p:nvPr/>
        </p:nvSpPr>
        <p:spPr>
          <a:xfrm>
            <a:off x="6105029" y="4224654"/>
            <a:ext cx="635" cy="99695"/>
          </a:xfrm>
          <a:custGeom>
            <a:avLst/>
            <a:gdLst/>
            <a:ahLst/>
            <a:cxnLst/>
            <a:rect l="l" t="t" r="r" b="b"/>
            <a:pathLst>
              <a:path w="635" h="99695">
                <a:moveTo>
                  <a:pt x="253" y="-4762"/>
                </a:moveTo>
                <a:lnTo>
                  <a:pt x="253" y="10394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20" name="object 23720"/>
          <p:cNvSpPr/>
          <p:nvPr/>
        </p:nvSpPr>
        <p:spPr>
          <a:xfrm>
            <a:off x="6104775" y="41946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21" name="object 23721"/>
          <p:cNvSpPr/>
          <p:nvPr/>
        </p:nvSpPr>
        <p:spPr>
          <a:xfrm>
            <a:off x="6106299" y="43978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22" name="object 23722"/>
          <p:cNvSpPr/>
          <p:nvPr/>
        </p:nvSpPr>
        <p:spPr>
          <a:xfrm>
            <a:off x="6106172" y="43724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23" name="object 23723"/>
          <p:cNvSpPr/>
          <p:nvPr/>
        </p:nvSpPr>
        <p:spPr>
          <a:xfrm>
            <a:off x="6106934" y="43704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24" name="object 23724"/>
          <p:cNvSpPr/>
          <p:nvPr/>
        </p:nvSpPr>
        <p:spPr>
          <a:xfrm>
            <a:off x="6106680" y="4300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25" name="object 23725"/>
          <p:cNvSpPr/>
          <p:nvPr/>
        </p:nvSpPr>
        <p:spPr>
          <a:xfrm>
            <a:off x="6106299" y="4279519"/>
            <a:ext cx="635" cy="93345"/>
          </a:xfrm>
          <a:custGeom>
            <a:avLst/>
            <a:gdLst/>
            <a:ahLst/>
            <a:cxnLst/>
            <a:rect l="l" t="t" r="r" b="b"/>
            <a:pathLst>
              <a:path w="635" h="93345">
                <a:moveTo>
                  <a:pt x="254" y="-4762"/>
                </a:moveTo>
                <a:lnTo>
                  <a:pt x="254" y="9772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26" name="object 23726"/>
          <p:cNvSpPr/>
          <p:nvPr/>
        </p:nvSpPr>
        <p:spPr>
          <a:xfrm>
            <a:off x="6105918" y="42048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27" name="object 23727"/>
          <p:cNvSpPr/>
          <p:nvPr/>
        </p:nvSpPr>
        <p:spPr>
          <a:xfrm>
            <a:off x="6107315" y="41922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28" name="object 23728"/>
          <p:cNvSpPr/>
          <p:nvPr/>
        </p:nvSpPr>
        <p:spPr>
          <a:xfrm>
            <a:off x="6106299" y="4186046"/>
            <a:ext cx="1270" cy="19050"/>
          </a:xfrm>
          <a:custGeom>
            <a:avLst/>
            <a:gdLst/>
            <a:ahLst/>
            <a:cxnLst/>
            <a:rect l="l" t="t" r="r" b="b"/>
            <a:pathLst>
              <a:path w="1270" h="19050">
                <a:moveTo>
                  <a:pt x="0" y="18795"/>
                </a:moveTo>
                <a:lnTo>
                  <a:pt x="0" y="0"/>
                </a:lnTo>
                <a:lnTo>
                  <a:pt x="1016" y="0"/>
                </a:lnTo>
                <a:lnTo>
                  <a:pt x="1016" y="62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29" name="object 23729"/>
          <p:cNvSpPr/>
          <p:nvPr/>
        </p:nvSpPr>
        <p:spPr>
          <a:xfrm>
            <a:off x="6105029" y="4118609"/>
            <a:ext cx="1905" cy="76200"/>
          </a:xfrm>
          <a:custGeom>
            <a:avLst/>
            <a:gdLst/>
            <a:ahLst/>
            <a:cxnLst/>
            <a:rect l="l" t="t" r="r" b="b"/>
            <a:pathLst>
              <a:path w="1904" h="76200">
                <a:moveTo>
                  <a:pt x="0" y="76072"/>
                </a:moveTo>
                <a:lnTo>
                  <a:pt x="0" y="0"/>
                </a:lnTo>
                <a:lnTo>
                  <a:pt x="1778" y="0"/>
                </a:lnTo>
                <a:lnTo>
                  <a:pt x="1778" y="674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30" name="object 23730"/>
          <p:cNvSpPr/>
          <p:nvPr/>
        </p:nvSpPr>
        <p:spPr>
          <a:xfrm>
            <a:off x="6107823" y="43893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31" name="object 23731"/>
          <p:cNvSpPr/>
          <p:nvPr/>
        </p:nvSpPr>
        <p:spPr>
          <a:xfrm>
            <a:off x="6107696" y="43077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32" name="object 23732"/>
          <p:cNvSpPr/>
          <p:nvPr/>
        </p:nvSpPr>
        <p:spPr>
          <a:xfrm>
            <a:off x="6108585" y="43661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33" name="object 23733"/>
          <p:cNvSpPr/>
          <p:nvPr/>
        </p:nvSpPr>
        <p:spPr>
          <a:xfrm>
            <a:off x="6108458" y="43053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34" name="object 23734"/>
          <p:cNvSpPr/>
          <p:nvPr/>
        </p:nvSpPr>
        <p:spPr>
          <a:xfrm>
            <a:off x="6108204" y="42847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35" name="object 23735"/>
          <p:cNvSpPr/>
          <p:nvPr/>
        </p:nvSpPr>
        <p:spPr>
          <a:xfrm>
            <a:off x="6107823" y="4262882"/>
            <a:ext cx="635" cy="45085"/>
          </a:xfrm>
          <a:custGeom>
            <a:avLst/>
            <a:gdLst/>
            <a:ahLst/>
            <a:cxnLst/>
            <a:rect l="l" t="t" r="r" b="b"/>
            <a:pathLst>
              <a:path w="635" h="45085">
                <a:moveTo>
                  <a:pt x="0" y="44830"/>
                </a:moveTo>
                <a:lnTo>
                  <a:pt x="0" y="0"/>
                </a:lnTo>
                <a:lnTo>
                  <a:pt x="635" y="0"/>
                </a:lnTo>
                <a:lnTo>
                  <a:pt x="635" y="218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36" name="object 23736"/>
          <p:cNvSpPr/>
          <p:nvPr/>
        </p:nvSpPr>
        <p:spPr>
          <a:xfrm>
            <a:off x="6108966" y="42259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37" name="object 23737"/>
          <p:cNvSpPr/>
          <p:nvPr/>
        </p:nvSpPr>
        <p:spPr>
          <a:xfrm>
            <a:off x="6108077" y="4082922"/>
            <a:ext cx="1270" cy="180340"/>
          </a:xfrm>
          <a:custGeom>
            <a:avLst/>
            <a:gdLst/>
            <a:ahLst/>
            <a:cxnLst/>
            <a:rect l="l" t="t" r="r" b="b"/>
            <a:pathLst>
              <a:path w="1270" h="180339">
                <a:moveTo>
                  <a:pt x="507" y="-4762"/>
                </a:moveTo>
                <a:lnTo>
                  <a:pt x="507" y="184721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38" name="object 23738"/>
          <p:cNvSpPr/>
          <p:nvPr/>
        </p:nvSpPr>
        <p:spPr>
          <a:xfrm>
            <a:off x="6105918" y="4039489"/>
            <a:ext cx="3175" cy="79375"/>
          </a:xfrm>
          <a:custGeom>
            <a:avLst/>
            <a:gdLst/>
            <a:ahLst/>
            <a:cxnLst/>
            <a:rect l="l" t="t" r="r" b="b"/>
            <a:pathLst>
              <a:path w="3175" h="79375">
                <a:moveTo>
                  <a:pt x="0" y="79121"/>
                </a:moveTo>
                <a:lnTo>
                  <a:pt x="0" y="0"/>
                </a:lnTo>
                <a:lnTo>
                  <a:pt x="2667" y="0"/>
                </a:lnTo>
                <a:lnTo>
                  <a:pt x="2667" y="434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39" name="object 23739"/>
          <p:cNvSpPr/>
          <p:nvPr/>
        </p:nvSpPr>
        <p:spPr>
          <a:xfrm>
            <a:off x="6103632" y="3921505"/>
            <a:ext cx="3810" cy="136525"/>
          </a:xfrm>
          <a:custGeom>
            <a:avLst/>
            <a:gdLst/>
            <a:ahLst/>
            <a:cxnLst/>
            <a:rect l="l" t="t" r="r" b="b"/>
            <a:pathLst>
              <a:path w="3810" h="136525">
                <a:moveTo>
                  <a:pt x="0" y="136017"/>
                </a:moveTo>
                <a:lnTo>
                  <a:pt x="0" y="0"/>
                </a:lnTo>
                <a:lnTo>
                  <a:pt x="3682" y="0"/>
                </a:lnTo>
                <a:lnTo>
                  <a:pt x="3682" y="1179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40" name="object 23740"/>
          <p:cNvSpPr/>
          <p:nvPr/>
        </p:nvSpPr>
        <p:spPr>
          <a:xfrm>
            <a:off x="6109601" y="43364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41" name="object 23741"/>
          <p:cNvSpPr/>
          <p:nvPr/>
        </p:nvSpPr>
        <p:spPr>
          <a:xfrm>
            <a:off x="6109347" y="4178680"/>
            <a:ext cx="635" cy="158115"/>
          </a:xfrm>
          <a:custGeom>
            <a:avLst/>
            <a:gdLst/>
            <a:ahLst/>
            <a:cxnLst/>
            <a:rect l="l" t="t" r="r" b="b"/>
            <a:pathLst>
              <a:path w="635" h="158114">
                <a:moveTo>
                  <a:pt x="126" y="-4762"/>
                </a:moveTo>
                <a:lnTo>
                  <a:pt x="126" y="16249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42" name="object 23742"/>
          <p:cNvSpPr/>
          <p:nvPr/>
        </p:nvSpPr>
        <p:spPr>
          <a:xfrm>
            <a:off x="6110109" y="43784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43" name="object 23743"/>
          <p:cNvSpPr/>
          <p:nvPr/>
        </p:nvSpPr>
        <p:spPr>
          <a:xfrm>
            <a:off x="6109982" y="4288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44" name="object 23744"/>
          <p:cNvSpPr/>
          <p:nvPr/>
        </p:nvSpPr>
        <p:spPr>
          <a:xfrm>
            <a:off x="6110744" y="4334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45" name="object 23745"/>
          <p:cNvSpPr/>
          <p:nvPr/>
        </p:nvSpPr>
        <p:spPr>
          <a:xfrm>
            <a:off x="6110490" y="4331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46" name="object 23746"/>
          <p:cNvSpPr/>
          <p:nvPr/>
        </p:nvSpPr>
        <p:spPr>
          <a:xfrm>
            <a:off x="6111125" y="43111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47" name="object 23747"/>
          <p:cNvSpPr/>
          <p:nvPr/>
        </p:nvSpPr>
        <p:spPr>
          <a:xfrm>
            <a:off x="6110617" y="4257166"/>
            <a:ext cx="635" cy="74930"/>
          </a:xfrm>
          <a:custGeom>
            <a:avLst/>
            <a:gdLst/>
            <a:ahLst/>
            <a:cxnLst/>
            <a:rect l="l" t="t" r="r" b="b"/>
            <a:pathLst>
              <a:path w="635" h="74929">
                <a:moveTo>
                  <a:pt x="317" y="-4762"/>
                </a:moveTo>
                <a:lnTo>
                  <a:pt x="317" y="7931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48" name="object 23748"/>
          <p:cNvSpPr/>
          <p:nvPr/>
        </p:nvSpPr>
        <p:spPr>
          <a:xfrm>
            <a:off x="6110109" y="4207636"/>
            <a:ext cx="1270" cy="80645"/>
          </a:xfrm>
          <a:custGeom>
            <a:avLst/>
            <a:gdLst/>
            <a:ahLst/>
            <a:cxnLst/>
            <a:rect l="l" t="t" r="r" b="b"/>
            <a:pathLst>
              <a:path w="1270" h="80645">
                <a:moveTo>
                  <a:pt x="380" y="-4762"/>
                </a:moveTo>
                <a:lnTo>
                  <a:pt x="380" y="85153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49" name="object 23749"/>
          <p:cNvSpPr/>
          <p:nvPr/>
        </p:nvSpPr>
        <p:spPr>
          <a:xfrm>
            <a:off x="6111887" y="43394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50" name="object 23750"/>
          <p:cNvSpPr/>
          <p:nvPr/>
        </p:nvSpPr>
        <p:spPr>
          <a:xfrm>
            <a:off x="6112268" y="4307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51" name="object 23751"/>
          <p:cNvSpPr/>
          <p:nvPr/>
        </p:nvSpPr>
        <p:spPr>
          <a:xfrm>
            <a:off x="6112014" y="4260215"/>
            <a:ext cx="635" cy="79375"/>
          </a:xfrm>
          <a:custGeom>
            <a:avLst/>
            <a:gdLst/>
            <a:ahLst/>
            <a:cxnLst/>
            <a:rect l="l" t="t" r="r" b="b"/>
            <a:pathLst>
              <a:path w="635" h="79375">
                <a:moveTo>
                  <a:pt x="190" y="-4762"/>
                </a:moveTo>
                <a:lnTo>
                  <a:pt x="190" y="8401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52" name="object 23752"/>
          <p:cNvSpPr/>
          <p:nvPr/>
        </p:nvSpPr>
        <p:spPr>
          <a:xfrm>
            <a:off x="6111633" y="42517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53" name="object 23753"/>
          <p:cNvSpPr/>
          <p:nvPr/>
        </p:nvSpPr>
        <p:spPr>
          <a:xfrm>
            <a:off x="6113157" y="43705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54" name="object 23754"/>
          <p:cNvSpPr/>
          <p:nvPr/>
        </p:nvSpPr>
        <p:spPr>
          <a:xfrm>
            <a:off x="6113030" y="43248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55" name="object 23755"/>
          <p:cNvSpPr/>
          <p:nvPr/>
        </p:nvSpPr>
        <p:spPr>
          <a:xfrm>
            <a:off x="6112776" y="43031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56" name="object 23756"/>
          <p:cNvSpPr/>
          <p:nvPr/>
        </p:nvSpPr>
        <p:spPr>
          <a:xfrm>
            <a:off x="6112649" y="42247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57" name="object 23757"/>
          <p:cNvSpPr/>
          <p:nvPr/>
        </p:nvSpPr>
        <p:spPr>
          <a:xfrm>
            <a:off x="6111887" y="4187190"/>
            <a:ext cx="1270" cy="64769"/>
          </a:xfrm>
          <a:custGeom>
            <a:avLst/>
            <a:gdLst/>
            <a:ahLst/>
            <a:cxnLst/>
            <a:rect l="l" t="t" r="r" b="b"/>
            <a:pathLst>
              <a:path w="1270" h="64770">
                <a:moveTo>
                  <a:pt x="0" y="64516"/>
                </a:moveTo>
                <a:lnTo>
                  <a:pt x="0" y="0"/>
                </a:lnTo>
                <a:lnTo>
                  <a:pt x="889" y="0"/>
                </a:lnTo>
                <a:lnTo>
                  <a:pt x="889" y="375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58" name="object 23758"/>
          <p:cNvSpPr/>
          <p:nvPr/>
        </p:nvSpPr>
        <p:spPr>
          <a:xfrm>
            <a:off x="6111506" y="410832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59" name="object 23759"/>
          <p:cNvSpPr/>
          <p:nvPr/>
        </p:nvSpPr>
        <p:spPr>
          <a:xfrm>
            <a:off x="6110490" y="4094479"/>
            <a:ext cx="1905" cy="113664"/>
          </a:xfrm>
          <a:custGeom>
            <a:avLst/>
            <a:gdLst/>
            <a:ahLst/>
            <a:cxnLst/>
            <a:rect l="l" t="t" r="r" b="b"/>
            <a:pathLst>
              <a:path w="1904" h="113664">
                <a:moveTo>
                  <a:pt x="0" y="113157"/>
                </a:moveTo>
                <a:lnTo>
                  <a:pt x="0" y="0"/>
                </a:lnTo>
                <a:lnTo>
                  <a:pt x="1397" y="0"/>
                </a:lnTo>
                <a:lnTo>
                  <a:pt x="1397" y="138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60" name="object 23760"/>
          <p:cNvSpPr/>
          <p:nvPr/>
        </p:nvSpPr>
        <p:spPr>
          <a:xfrm>
            <a:off x="6109474" y="4048633"/>
            <a:ext cx="1905" cy="130175"/>
          </a:xfrm>
          <a:custGeom>
            <a:avLst/>
            <a:gdLst/>
            <a:ahLst/>
            <a:cxnLst/>
            <a:rect l="l" t="t" r="r" b="b"/>
            <a:pathLst>
              <a:path w="1904" h="130175">
                <a:moveTo>
                  <a:pt x="0" y="130048"/>
                </a:moveTo>
                <a:lnTo>
                  <a:pt x="0" y="0"/>
                </a:lnTo>
                <a:lnTo>
                  <a:pt x="1778" y="0"/>
                </a:lnTo>
                <a:lnTo>
                  <a:pt x="1778" y="458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61" name="object 23761"/>
          <p:cNvSpPr/>
          <p:nvPr/>
        </p:nvSpPr>
        <p:spPr>
          <a:xfrm>
            <a:off x="6113792" y="43025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62" name="object 23762"/>
          <p:cNvSpPr/>
          <p:nvPr/>
        </p:nvSpPr>
        <p:spPr>
          <a:xfrm>
            <a:off x="6113538" y="42886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63" name="object 23763"/>
          <p:cNvSpPr/>
          <p:nvPr/>
        </p:nvSpPr>
        <p:spPr>
          <a:xfrm>
            <a:off x="6114554" y="4305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64" name="object 23764"/>
          <p:cNvSpPr/>
          <p:nvPr/>
        </p:nvSpPr>
        <p:spPr>
          <a:xfrm>
            <a:off x="6114300" y="42500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65" name="object 23765"/>
          <p:cNvSpPr/>
          <p:nvPr/>
        </p:nvSpPr>
        <p:spPr>
          <a:xfrm>
            <a:off x="6114173" y="4219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66" name="object 23766"/>
          <p:cNvSpPr/>
          <p:nvPr/>
        </p:nvSpPr>
        <p:spPr>
          <a:xfrm>
            <a:off x="6113665" y="4207128"/>
            <a:ext cx="635" cy="81915"/>
          </a:xfrm>
          <a:custGeom>
            <a:avLst/>
            <a:gdLst/>
            <a:ahLst/>
            <a:cxnLst/>
            <a:rect l="l" t="t" r="r" b="b"/>
            <a:pathLst>
              <a:path w="635" h="81914">
                <a:moveTo>
                  <a:pt x="317" y="-4762"/>
                </a:moveTo>
                <a:lnTo>
                  <a:pt x="317" y="8629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67" name="object 23767"/>
          <p:cNvSpPr/>
          <p:nvPr/>
        </p:nvSpPr>
        <p:spPr>
          <a:xfrm>
            <a:off x="6115062" y="41921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68" name="object 23768"/>
          <p:cNvSpPr/>
          <p:nvPr/>
        </p:nvSpPr>
        <p:spPr>
          <a:xfrm>
            <a:off x="6114935" y="4156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69" name="object 23769"/>
          <p:cNvSpPr/>
          <p:nvPr/>
        </p:nvSpPr>
        <p:spPr>
          <a:xfrm>
            <a:off x="6114046" y="4032884"/>
            <a:ext cx="1270" cy="174625"/>
          </a:xfrm>
          <a:custGeom>
            <a:avLst/>
            <a:gdLst/>
            <a:ahLst/>
            <a:cxnLst/>
            <a:rect l="l" t="t" r="r" b="b"/>
            <a:pathLst>
              <a:path w="1270" h="174625">
                <a:moveTo>
                  <a:pt x="508" y="-4762"/>
                </a:moveTo>
                <a:lnTo>
                  <a:pt x="508" y="179006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70" name="object 23770"/>
          <p:cNvSpPr/>
          <p:nvPr/>
        </p:nvSpPr>
        <p:spPr>
          <a:xfrm>
            <a:off x="6110363" y="3862196"/>
            <a:ext cx="4445" cy="186690"/>
          </a:xfrm>
          <a:custGeom>
            <a:avLst/>
            <a:gdLst/>
            <a:ahLst/>
            <a:cxnLst/>
            <a:rect l="l" t="t" r="r" b="b"/>
            <a:pathLst>
              <a:path w="4445" h="186689">
                <a:moveTo>
                  <a:pt x="0" y="186435"/>
                </a:moveTo>
                <a:lnTo>
                  <a:pt x="0" y="0"/>
                </a:lnTo>
                <a:lnTo>
                  <a:pt x="4191" y="0"/>
                </a:lnTo>
                <a:lnTo>
                  <a:pt x="4191" y="1706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71" name="object 23771"/>
          <p:cNvSpPr/>
          <p:nvPr/>
        </p:nvSpPr>
        <p:spPr>
          <a:xfrm>
            <a:off x="6105410" y="3816730"/>
            <a:ext cx="6985" cy="104775"/>
          </a:xfrm>
          <a:custGeom>
            <a:avLst/>
            <a:gdLst/>
            <a:ahLst/>
            <a:cxnLst/>
            <a:rect l="l" t="t" r="r" b="b"/>
            <a:pathLst>
              <a:path w="6985" h="104775">
                <a:moveTo>
                  <a:pt x="0" y="104775"/>
                </a:moveTo>
                <a:lnTo>
                  <a:pt x="0" y="0"/>
                </a:lnTo>
                <a:lnTo>
                  <a:pt x="6985" y="0"/>
                </a:lnTo>
                <a:lnTo>
                  <a:pt x="6985" y="454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72" name="object 23772"/>
          <p:cNvSpPr/>
          <p:nvPr/>
        </p:nvSpPr>
        <p:spPr>
          <a:xfrm>
            <a:off x="6101092" y="3698366"/>
            <a:ext cx="8255" cy="182880"/>
          </a:xfrm>
          <a:custGeom>
            <a:avLst/>
            <a:gdLst/>
            <a:ahLst/>
            <a:cxnLst/>
            <a:rect l="l" t="t" r="r" b="b"/>
            <a:pathLst>
              <a:path w="8254" h="182879">
                <a:moveTo>
                  <a:pt x="0" y="182752"/>
                </a:moveTo>
                <a:lnTo>
                  <a:pt x="0" y="0"/>
                </a:lnTo>
                <a:lnTo>
                  <a:pt x="7874" y="0"/>
                </a:lnTo>
                <a:lnTo>
                  <a:pt x="7874" y="1183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73" name="object 23773"/>
          <p:cNvSpPr/>
          <p:nvPr/>
        </p:nvSpPr>
        <p:spPr>
          <a:xfrm>
            <a:off x="6116078" y="43746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74" name="object 23774"/>
          <p:cNvSpPr/>
          <p:nvPr/>
        </p:nvSpPr>
        <p:spPr>
          <a:xfrm>
            <a:off x="6115824" y="4367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75" name="object 23775"/>
          <p:cNvSpPr/>
          <p:nvPr/>
        </p:nvSpPr>
        <p:spPr>
          <a:xfrm>
            <a:off x="6115697" y="43130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76" name="object 23776"/>
          <p:cNvSpPr/>
          <p:nvPr/>
        </p:nvSpPr>
        <p:spPr>
          <a:xfrm>
            <a:off x="6116459" y="44096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77" name="object 23777"/>
          <p:cNvSpPr/>
          <p:nvPr/>
        </p:nvSpPr>
        <p:spPr>
          <a:xfrm>
            <a:off x="6116840" y="4348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78" name="object 23778"/>
          <p:cNvSpPr/>
          <p:nvPr/>
        </p:nvSpPr>
        <p:spPr>
          <a:xfrm>
            <a:off x="6116586" y="4300728"/>
            <a:ext cx="635" cy="109220"/>
          </a:xfrm>
          <a:custGeom>
            <a:avLst/>
            <a:gdLst/>
            <a:ahLst/>
            <a:cxnLst/>
            <a:rect l="l" t="t" r="r" b="b"/>
            <a:pathLst>
              <a:path w="635" h="109220">
                <a:moveTo>
                  <a:pt x="190" y="-4762"/>
                </a:moveTo>
                <a:lnTo>
                  <a:pt x="190" y="11372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79" name="object 23779"/>
          <p:cNvSpPr/>
          <p:nvPr/>
        </p:nvSpPr>
        <p:spPr>
          <a:xfrm>
            <a:off x="6115824" y="4279265"/>
            <a:ext cx="1270" cy="34290"/>
          </a:xfrm>
          <a:custGeom>
            <a:avLst/>
            <a:gdLst/>
            <a:ahLst/>
            <a:cxnLst/>
            <a:rect l="l" t="t" r="r" b="b"/>
            <a:pathLst>
              <a:path w="1270" h="34289">
                <a:moveTo>
                  <a:pt x="0" y="33782"/>
                </a:moveTo>
                <a:lnTo>
                  <a:pt x="0" y="0"/>
                </a:lnTo>
                <a:lnTo>
                  <a:pt x="889" y="0"/>
                </a:lnTo>
                <a:lnTo>
                  <a:pt x="889" y="214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80" name="object 23780"/>
          <p:cNvSpPr/>
          <p:nvPr/>
        </p:nvSpPr>
        <p:spPr>
          <a:xfrm>
            <a:off x="6115443" y="4256404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81" name="object 23781"/>
          <p:cNvSpPr/>
          <p:nvPr/>
        </p:nvSpPr>
        <p:spPr>
          <a:xfrm>
            <a:off x="6117348" y="42585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82" name="object 23782"/>
          <p:cNvSpPr/>
          <p:nvPr/>
        </p:nvSpPr>
        <p:spPr>
          <a:xfrm>
            <a:off x="6117221" y="42315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83" name="object 23783"/>
          <p:cNvSpPr/>
          <p:nvPr/>
        </p:nvSpPr>
        <p:spPr>
          <a:xfrm>
            <a:off x="6115824" y="4183760"/>
            <a:ext cx="1905" cy="73025"/>
          </a:xfrm>
          <a:custGeom>
            <a:avLst/>
            <a:gdLst/>
            <a:ahLst/>
            <a:cxnLst/>
            <a:rect l="l" t="t" r="r" b="b"/>
            <a:pathLst>
              <a:path w="1904" h="73025">
                <a:moveTo>
                  <a:pt x="0" y="72644"/>
                </a:moveTo>
                <a:lnTo>
                  <a:pt x="0" y="0"/>
                </a:lnTo>
                <a:lnTo>
                  <a:pt x="1524" y="0"/>
                </a:lnTo>
                <a:lnTo>
                  <a:pt x="1524" y="477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84" name="object 23784"/>
          <p:cNvSpPr/>
          <p:nvPr/>
        </p:nvSpPr>
        <p:spPr>
          <a:xfrm>
            <a:off x="6117983" y="43921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85" name="object 23785"/>
          <p:cNvSpPr/>
          <p:nvPr/>
        </p:nvSpPr>
        <p:spPr>
          <a:xfrm>
            <a:off x="6117729" y="43587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86" name="object 23786"/>
          <p:cNvSpPr/>
          <p:nvPr/>
        </p:nvSpPr>
        <p:spPr>
          <a:xfrm>
            <a:off x="6119126" y="4549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87" name="object 23787"/>
          <p:cNvSpPr/>
          <p:nvPr/>
        </p:nvSpPr>
        <p:spPr>
          <a:xfrm>
            <a:off x="6118872" y="4492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88" name="object 23788"/>
          <p:cNvSpPr/>
          <p:nvPr/>
        </p:nvSpPr>
        <p:spPr>
          <a:xfrm>
            <a:off x="6118745" y="44603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89" name="object 23789"/>
          <p:cNvSpPr/>
          <p:nvPr/>
        </p:nvSpPr>
        <p:spPr>
          <a:xfrm>
            <a:off x="6118491" y="44434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90" name="object 23790"/>
          <p:cNvSpPr/>
          <p:nvPr/>
        </p:nvSpPr>
        <p:spPr>
          <a:xfrm>
            <a:off x="6118364" y="4397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91" name="object 23791"/>
          <p:cNvSpPr/>
          <p:nvPr/>
        </p:nvSpPr>
        <p:spPr>
          <a:xfrm>
            <a:off x="6119507" y="4370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92" name="object 23792"/>
          <p:cNvSpPr/>
          <p:nvPr/>
        </p:nvSpPr>
        <p:spPr>
          <a:xfrm>
            <a:off x="6118491" y="4328414"/>
            <a:ext cx="1270" cy="69215"/>
          </a:xfrm>
          <a:custGeom>
            <a:avLst/>
            <a:gdLst/>
            <a:ahLst/>
            <a:cxnLst/>
            <a:rect l="l" t="t" r="r" b="b"/>
            <a:pathLst>
              <a:path w="1270" h="69214">
                <a:moveTo>
                  <a:pt x="0" y="69214"/>
                </a:moveTo>
                <a:lnTo>
                  <a:pt x="0" y="0"/>
                </a:lnTo>
                <a:lnTo>
                  <a:pt x="1143" y="0"/>
                </a:lnTo>
                <a:lnTo>
                  <a:pt x="1143" y="417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93" name="object 23793"/>
          <p:cNvSpPr/>
          <p:nvPr/>
        </p:nvSpPr>
        <p:spPr>
          <a:xfrm>
            <a:off x="6117856" y="4327144"/>
            <a:ext cx="1270" cy="31750"/>
          </a:xfrm>
          <a:custGeom>
            <a:avLst/>
            <a:gdLst/>
            <a:ahLst/>
            <a:cxnLst/>
            <a:rect l="l" t="t" r="r" b="b"/>
            <a:pathLst>
              <a:path w="1270" h="31750">
                <a:moveTo>
                  <a:pt x="0" y="31623"/>
                </a:moveTo>
                <a:lnTo>
                  <a:pt x="0" y="0"/>
                </a:lnTo>
                <a:lnTo>
                  <a:pt x="1143" y="0"/>
                </a:lnTo>
                <a:lnTo>
                  <a:pt x="1143" y="12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94" name="object 23794"/>
          <p:cNvSpPr/>
          <p:nvPr/>
        </p:nvSpPr>
        <p:spPr>
          <a:xfrm>
            <a:off x="6119888" y="43576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95" name="object 23795"/>
          <p:cNvSpPr/>
          <p:nvPr/>
        </p:nvSpPr>
        <p:spPr>
          <a:xfrm>
            <a:off x="6120269" y="4311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96" name="object 23796"/>
          <p:cNvSpPr/>
          <p:nvPr/>
        </p:nvSpPr>
        <p:spPr>
          <a:xfrm>
            <a:off x="6120015" y="4265929"/>
            <a:ext cx="635" cy="92075"/>
          </a:xfrm>
          <a:custGeom>
            <a:avLst/>
            <a:gdLst/>
            <a:ahLst/>
            <a:cxnLst/>
            <a:rect l="l" t="t" r="r" b="b"/>
            <a:pathLst>
              <a:path w="635" h="92075">
                <a:moveTo>
                  <a:pt x="190" y="-4762"/>
                </a:moveTo>
                <a:lnTo>
                  <a:pt x="190" y="9645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97" name="object 23797"/>
          <p:cNvSpPr/>
          <p:nvPr/>
        </p:nvSpPr>
        <p:spPr>
          <a:xfrm>
            <a:off x="6118491" y="4241038"/>
            <a:ext cx="1905" cy="86360"/>
          </a:xfrm>
          <a:custGeom>
            <a:avLst/>
            <a:gdLst/>
            <a:ahLst/>
            <a:cxnLst/>
            <a:rect l="l" t="t" r="r" b="b"/>
            <a:pathLst>
              <a:path w="1904" h="86360">
                <a:moveTo>
                  <a:pt x="0" y="86105"/>
                </a:moveTo>
                <a:lnTo>
                  <a:pt x="0" y="0"/>
                </a:lnTo>
                <a:lnTo>
                  <a:pt x="1651" y="0"/>
                </a:lnTo>
                <a:lnTo>
                  <a:pt x="1651" y="248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98" name="object 23798"/>
          <p:cNvSpPr/>
          <p:nvPr/>
        </p:nvSpPr>
        <p:spPr>
          <a:xfrm>
            <a:off x="6121031" y="43540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99" name="object 23799"/>
          <p:cNvSpPr/>
          <p:nvPr/>
        </p:nvSpPr>
        <p:spPr>
          <a:xfrm>
            <a:off x="6121412" y="43127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00" name="object 23800"/>
          <p:cNvSpPr/>
          <p:nvPr/>
        </p:nvSpPr>
        <p:spPr>
          <a:xfrm>
            <a:off x="6121158" y="4295394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4">
                <a:moveTo>
                  <a:pt x="190" y="-4762"/>
                </a:moveTo>
                <a:lnTo>
                  <a:pt x="190" y="6343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01" name="object 23801"/>
          <p:cNvSpPr/>
          <p:nvPr/>
        </p:nvSpPr>
        <p:spPr>
          <a:xfrm>
            <a:off x="6120777" y="4257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02" name="object 23802"/>
          <p:cNvSpPr/>
          <p:nvPr/>
        </p:nvSpPr>
        <p:spPr>
          <a:xfrm>
            <a:off x="6121793" y="42702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03" name="object 23803"/>
          <p:cNvSpPr/>
          <p:nvPr/>
        </p:nvSpPr>
        <p:spPr>
          <a:xfrm>
            <a:off x="6122174" y="43469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04" name="object 23804"/>
          <p:cNvSpPr/>
          <p:nvPr/>
        </p:nvSpPr>
        <p:spPr>
          <a:xfrm>
            <a:off x="6122555" y="4293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05" name="object 23805"/>
          <p:cNvSpPr/>
          <p:nvPr/>
        </p:nvSpPr>
        <p:spPr>
          <a:xfrm>
            <a:off x="6122301" y="4268723"/>
            <a:ext cx="635" cy="78740"/>
          </a:xfrm>
          <a:custGeom>
            <a:avLst/>
            <a:gdLst/>
            <a:ahLst/>
            <a:cxnLst/>
            <a:rect l="l" t="t" r="r" b="b"/>
            <a:pathLst>
              <a:path w="635" h="78739">
                <a:moveTo>
                  <a:pt x="190" y="-4762"/>
                </a:moveTo>
                <a:lnTo>
                  <a:pt x="190" y="8299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06" name="object 23806"/>
          <p:cNvSpPr/>
          <p:nvPr/>
        </p:nvSpPr>
        <p:spPr>
          <a:xfrm>
            <a:off x="6121920" y="4249673"/>
            <a:ext cx="635" cy="20955"/>
          </a:xfrm>
          <a:custGeom>
            <a:avLst/>
            <a:gdLst/>
            <a:ahLst/>
            <a:cxnLst/>
            <a:rect l="l" t="t" r="r" b="b"/>
            <a:pathLst>
              <a:path w="635" h="20954">
                <a:moveTo>
                  <a:pt x="0" y="20574"/>
                </a:moveTo>
                <a:lnTo>
                  <a:pt x="0" y="0"/>
                </a:lnTo>
                <a:lnTo>
                  <a:pt x="508" y="0"/>
                </a:lnTo>
                <a:lnTo>
                  <a:pt x="508" y="190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07" name="object 23807"/>
          <p:cNvSpPr/>
          <p:nvPr/>
        </p:nvSpPr>
        <p:spPr>
          <a:xfrm>
            <a:off x="6121031" y="4189348"/>
            <a:ext cx="1270" cy="67945"/>
          </a:xfrm>
          <a:custGeom>
            <a:avLst/>
            <a:gdLst/>
            <a:ahLst/>
            <a:cxnLst/>
            <a:rect l="l" t="t" r="r" b="b"/>
            <a:pathLst>
              <a:path w="1270" h="67945">
                <a:moveTo>
                  <a:pt x="0" y="67690"/>
                </a:moveTo>
                <a:lnTo>
                  <a:pt x="0" y="0"/>
                </a:lnTo>
                <a:lnTo>
                  <a:pt x="1143" y="0"/>
                </a:lnTo>
                <a:lnTo>
                  <a:pt x="1143" y="603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08" name="object 23808"/>
          <p:cNvSpPr/>
          <p:nvPr/>
        </p:nvSpPr>
        <p:spPr>
          <a:xfrm>
            <a:off x="6120650" y="416585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09" name="object 23809"/>
          <p:cNvSpPr/>
          <p:nvPr/>
        </p:nvSpPr>
        <p:spPr>
          <a:xfrm>
            <a:off x="6119253" y="4125848"/>
            <a:ext cx="1905" cy="115570"/>
          </a:xfrm>
          <a:custGeom>
            <a:avLst/>
            <a:gdLst/>
            <a:ahLst/>
            <a:cxnLst/>
            <a:rect l="l" t="t" r="r" b="b"/>
            <a:pathLst>
              <a:path w="1904" h="115570">
                <a:moveTo>
                  <a:pt x="0" y="115188"/>
                </a:moveTo>
                <a:lnTo>
                  <a:pt x="0" y="0"/>
                </a:lnTo>
                <a:lnTo>
                  <a:pt x="1905" y="0"/>
                </a:lnTo>
                <a:lnTo>
                  <a:pt x="1905" y="400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10" name="object 23810"/>
          <p:cNvSpPr/>
          <p:nvPr/>
        </p:nvSpPr>
        <p:spPr>
          <a:xfrm>
            <a:off x="6116586" y="4033646"/>
            <a:ext cx="3810" cy="150495"/>
          </a:xfrm>
          <a:custGeom>
            <a:avLst/>
            <a:gdLst/>
            <a:ahLst/>
            <a:cxnLst/>
            <a:rect l="l" t="t" r="r" b="b"/>
            <a:pathLst>
              <a:path w="3810" h="150495">
                <a:moveTo>
                  <a:pt x="0" y="150114"/>
                </a:moveTo>
                <a:lnTo>
                  <a:pt x="0" y="0"/>
                </a:lnTo>
                <a:lnTo>
                  <a:pt x="3682" y="0"/>
                </a:lnTo>
                <a:lnTo>
                  <a:pt x="3682" y="922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11" name="object 23811"/>
          <p:cNvSpPr/>
          <p:nvPr/>
        </p:nvSpPr>
        <p:spPr>
          <a:xfrm>
            <a:off x="6124460" y="4679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12" name="object 23812"/>
          <p:cNvSpPr/>
          <p:nvPr/>
        </p:nvSpPr>
        <p:spPr>
          <a:xfrm>
            <a:off x="6125222" y="47232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13" name="object 23813"/>
          <p:cNvSpPr/>
          <p:nvPr/>
        </p:nvSpPr>
        <p:spPr>
          <a:xfrm>
            <a:off x="6124968" y="4688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14" name="object 23814"/>
          <p:cNvSpPr/>
          <p:nvPr/>
        </p:nvSpPr>
        <p:spPr>
          <a:xfrm>
            <a:off x="6125730" y="4738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15" name="object 23815"/>
          <p:cNvSpPr/>
          <p:nvPr/>
        </p:nvSpPr>
        <p:spPr>
          <a:xfrm>
            <a:off x="6125603" y="46741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16" name="object 23816"/>
          <p:cNvSpPr/>
          <p:nvPr/>
        </p:nvSpPr>
        <p:spPr>
          <a:xfrm>
            <a:off x="6125095" y="4625975"/>
            <a:ext cx="635" cy="62230"/>
          </a:xfrm>
          <a:custGeom>
            <a:avLst/>
            <a:gdLst/>
            <a:ahLst/>
            <a:cxnLst/>
            <a:rect l="l" t="t" r="r" b="b"/>
            <a:pathLst>
              <a:path w="635" h="62229">
                <a:moveTo>
                  <a:pt x="317" y="-4762"/>
                </a:moveTo>
                <a:lnTo>
                  <a:pt x="317" y="6686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17" name="object 23817"/>
          <p:cNvSpPr/>
          <p:nvPr/>
        </p:nvSpPr>
        <p:spPr>
          <a:xfrm>
            <a:off x="6124841" y="46154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18" name="object 23818"/>
          <p:cNvSpPr/>
          <p:nvPr/>
        </p:nvSpPr>
        <p:spPr>
          <a:xfrm>
            <a:off x="6124587" y="4574921"/>
            <a:ext cx="635" cy="104775"/>
          </a:xfrm>
          <a:custGeom>
            <a:avLst/>
            <a:gdLst/>
            <a:ahLst/>
            <a:cxnLst/>
            <a:rect l="l" t="t" r="r" b="b"/>
            <a:pathLst>
              <a:path w="635" h="104775">
                <a:moveTo>
                  <a:pt x="253" y="-4762"/>
                </a:moveTo>
                <a:lnTo>
                  <a:pt x="253" y="10915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19" name="object 23819"/>
          <p:cNvSpPr/>
          <p:nvPr/>
        </p:nvSpPr>
        <p:spPr>
          <a:xfrm>
            <a:off x="6124206" y="4561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20" name="object 23820"/>
          <p:cNvSpPr/>
          <p:nvPr/>
        </p:nvSpPr>
        <p:spPr>
          <a:xfrm>
            <a:off x="6124079" y="45458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21" name="object 23821"/>
          <p:cNvSpPr/>
          <p:nvPr/>
        </p:nvSpPr>
        <p:spPr>
          <a:xfrm>
            <a:off x="6123825" y="44894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22" name="object 23822"/>
          <p:cNvSpPr/>
          <p:nvPr/>
        </p:nvSpPr>
        <p:spPr>
          <a:xfrm>
            <a:off x="6126746" y="46281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23" name="object 23823"/>
          <p:cNvSpPr/>
          <p:nvPr/>
        </p:nvSpPr>
        <p:spPr>
          <a:xfrm>
            <a:off x="6126492" y="45788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24" name="object 23824"/>
          <p:cNvSpPr/>
          <p:nvPr/>
        </p:nvSpPr>
        <p:spPr>
          <a:xfrm>
            <a:off x="6126365" y="45546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25" name="object 23825"/>
          <p:cNvSpPr/>
          <p:nvPr/>
        </p:nvSpPr>
        <p:spPr>
          <a:xfrm>
            <a:off x="6126111" y="4486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26" name="object 23826"/>
          <p:cNvSpPr/>
          <p:nvPr/>
        </p:nvSpPr>
        <p:spPr>
          <a:xfrm>
            <a:off x="6124079" y="4454652"/>
            <a:ext cx="2540" cy="34925"/>
          </a:xfrm>
          <a:custGeom>
            <a:avLst/>
            <a:gdLst/>
            <a:ahLst/>
            <a:cxnLst/>
            <a:rect l="l" t="t" r="r" b="b"/>
            <a:pathLst>
              <a:path w="2539" h="34925">
                <a:moveTo>
                  <a:pt x="0" y="34798"/>
                </a:moveTo>
                <a:lnTo>
                  <a:pt x="0" y="0"/>
                </a:lnTo>
                <a:lnTo>
                  <a:pt x="2286" y="0"/>
                </a:lnTo>
                <a:lnTo>
                  <a:pt x="2286" y="313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27" name="object 23827"/>
          <p:cNvSpPr/>
          <p:nvPr/>
        </p:nvSpPr>
        <p:spPr>
          <a:xfrm>
            <a:off x="6123698" y="4416552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3810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28" name="object 23828"/>
          <p:cNvSpPr/>
          <p:nvPr/>
        </p:nvSpPr>
        <p:spPr>
          <a:xfrm>
            <a:off x="6123444" y="4351273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508" y="-4762"/>
                </a:moveTo>
                <a:lnTo>
                  <a:pt x="508" y="105092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29" name="object 23829"/>
          <p:cNvSpPr/>
          <p:nvPr/>
        </p:nvSpPr>
        <p:spPr>
          <a:xfrm>
            <a:off x="6128016" y="45820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30" name="object 23830"/>
          <p:cNvSpPr/>
          <p:nvPr/>
        </p:nvSpPr>
        <p:spPr>
          <a:xfrm>
            <a:off x="6127889" y="4545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31" name="object 23831"/>
          <p:cNvSpPr/>
          <p:nvPr/>
        </p:nvSpPr>
        <p:spPr>
          <a:xfrm>
            <a:off x="6127635" y="45165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32" name="object 23832"/>
          <p:cNvSpPr/>
          <p:nvPr/>
        </p:nvSpPr>
        <p:spPr>
          <a:xfrm>
            <a:off x="6127508" y="4483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33" name="object 23833"/>
          <p:cNvSpPr/>
          <p:nvPr/>
        </p:nvSpPr>
        <p:spPr>
          <a:xfrm>
            <a:off x="6127254" y="44597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34" name="object 23834"/>
          <p:cNvSpPr/>
          <p:nvPr/>
        </p:nvSpPr>
        <p:spPr>
          <a:xfrm>
            <a:off x="6127127" y="4401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35" name="object 23835"/>
          <p:cNvSpPr/>
          <p:nvPr/>
        </p:nvSpPr>
        <p:spPr>
          <a:xfrm>
            <a:off x="6128651" y="4463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36" name="object 23836"/>
          <p:cNvSpPr/>
          <p:nvPr/>
        </p:nvSpPr>
        <p:spPr>
          <a:xfrm>
            <a:off x="6129413" y="45460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37" name="object 23837"/>
          <p:cNvSpPr/>
          <p:nvPr/>
        </p:nvSpPr>
        <p:spPr>
          <a:xfrm>
            <a:off x="6130302" y="46803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38" name="object 23838"/>
          <p:cNvSpPr/>
          <p:nvPr/>
        </p:nvSpPr>
        <p:spPr>
          <a:xfrm>
            <a:off x="6130175" y="46399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39" name="object 23839"/>
          <p:cNvSpPr/>
          <p:nvPr/>
        </p:nvSpPr>
        <p:spPr>
          <a:xfrm>
            <a:off x="6130937" y="46870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40" name="object 23840"/>
          <p:cNvSpPr/>
          <p:nvPr/>
        </p:nvSpPr>
        <p:spPr>
          <a:xfrm>
            <a:off x="6130683" y="46374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41" name="object 23841"/>
          <p:cNvSpPr/>
          <p:nvPr/>
        </p:nvSpPr>
        <p:spPr>
          <a:xfrm>
            <a:off x="6130302" y="4612385"/>
            <a:ext cx="635" cy="27940"/>
          </a:xfrm>
          <a:custGeom>
            <a:avLst/>
            <a:gdLst/>
            <a:ahLst/>
            <a:cxnLst/>
            <a:rect l="l" t="t" r="r" b="b"/>
            <a:pathLst>
              <a:path w="635" h="27939">
                <a:moveTo>
                  <a:pt x="0" y="27559"/>
                </a:moveTo>
                <a:lnTo>
                  <a:pt x="0" y="0"/>
                </a:lnTo>
                <a:lnTo>
                  <a:pt x="635" y="0"/>
                </a:lnTo>
                <a:lnTo>
                  <a:pt x="635" y="2501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42" name="object 23842"/>
          <p:cNvSpPr/>
          <p:nvPr/>
        </p:nvSpPr>
        <p:spPr>
          <a:xfrm>
            <a:off x="6129921" y="45878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43" name="object 23843"/>
          <p:cNvSpPr/>
          <p:nvPr/>
        </p:nvSpPr>
        <p:spPr>
          <a:xfrm>
            <a:off x="6129794" y="45445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44" name="object 23844"/>
          <p:cNvSpPr/>
          <p:nvPr/>
        </p:nvSpPr>
        <p:spPr>
          <a:xfrm>
            <a:off x="6129540" y="4515611"/>
            <a:ext cx="635" cy="30480"/>
          </a:xfrm>
          <a:custGeom>
            <a:avLst/>
            <a:gdLst/>
            <a:ahLst/>
            <a:cxnLst/>
            <a:rect l="l" t="t" r="r" b="b"/>
            <a:pathLst>
              <a:path w="635" h="30479">
                <a:moveTo>
                  <a:pt x="0" y="30479"/>
                </a:moveTo>
                <a:lnTo>
                  <a:pt x="0" y="0"/>
                </a:lnTo>
                <a:lnTo>
                  <a:pt x="508" y="0"/>
                </a:lnTo>
                <a:lnTo>
                  <a:pt x="508" y="289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45" name="object 23845"/>
          <p:cNvSpPr/>
          <p:nvPr/>
        </p:nvSpPr>
        <p:spPr>
          <a:xfrm>
            <a:off x="6129159" y="4509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46" name="object 23846"/>
          <p:cNvSpPr/>
          <p:nvPr/>
        </p:nvSpPr>
        <p:spPr>
          <a:xfrm>
            <a:off x="6129032" y="44406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47" name="object 23847"/>
          <p:cNvSpPr/>
          <p:nvPr/>
        </p:nvSpPr>
        <p:spPr>
          <a:xfrm>
            <a:off x="6128778" y="4401692"/>
            <a:ext cx="635" cy="62230"/>
          </a:xfrm>
          <a:custGeom>
            <a:avLst/>
            <a:gdLst/>
            <a:ahLst/>
            <a:cxnLst/>
            <a:rect l="l" t="t" r="r" b="b"/>
            <a:pathLst>
              <a:path w="635" h="62229">
                <a:moveTo>
                  <a:pt x="253" y="-4762"/>
                </a:moveTo>
                <a:lnTo>
                  <a:pt x="253" y="6686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48" name="object 23848"/>
          <p:cNvSpPr/>
          <p:nvPr/>
        </p:nvSpPr>
        <p:spPr>
          <a:xfrm>
            <a:off x="6128397" y="43920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49" name="object 23849"/>
          <p:cNvSpPr/>
          <p:nvPr/>
        </p:nvSpPr>
        <p:spPr>
          <a:xfrm>
            <a:off x="6127254" y="4327905"/>
            <a:ext cx="1905" cy="73660"/>
          </a:xfrm>
          <a:custGeom>
            <a:avLst/>
            <a:gdLst/>
            <a:ahLst/>
            <a:cxnLst/>
            <a:rect l="l" t="t" r="r" b="b"/>
            <a:pathLst>
              <a:path w="1904" h="73660">
                <a:moveTo>
                  <a:pt x="0" y="73533"/>
                </a:moveTo>
                <a:lnTo>
                  <a:pt x="0" y="0"/>
                </a:lnTo>
                <a:lnTo>
                  <a:pt x="1524" y="0"/>
                </a:lnTo>
                <a:lnTo>
                  <a:pt x="1524" y="6413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50" name="object 23850"/>
          <p:cNvSpPr/>
          <p:nvPr/>
        </p:nvSpPr>
        <p:spPr>
          <a:xfrm>
            <a:off x="6123952" y="4316221"/>
            <a:ext cx="4445" cy="35560"/>
          </a:xfrm>
          <a:custGeom>
            <a:avLst/>
            <a:gdLst/>
            <a:ahLst/>
            <a:cxnLst/>
            <a:rect l="l" t="t" r="r" b="b"/>
            <a:pathLst>
              <a:path w="4445" h="35560">
                <a:moveTo>
                  <a:pt x="0" y="35051"/>
                </a:moveTo>
                <a:lnTo>
                  <a:pt x="0" y="0"/>
                </a:lnTo>
                <a:lnTo>
                  <a:pt x="4064" y="0"/>
                </a:lnTo>
                <a:lnTo>
                  <a:pt x="4064" y="116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51" name="object 23851"/>
          <p:cNvSpPr/>
          <p:nvPr/>
        </p:nvSpPr>
        <p:spPr>
          <a:xfrm>
            <a:off x="6123317" y="4268089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667" y="0"/>
                </a:lnTo>
                <a:lnTo>
                  <a:pt x="2667" y="481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52" name="object 23852"/>
          <p:cNvSpPr/>
          <p:nvPr/>
        </p:nvSpPr>
        <p:spPr>
          <a:xfrm>
            <a:off x="6123063" y="421906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4902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53" name="object 23853"/>
          <p:cNvSpPr/>
          <p:nvPr/>
        </p:nvSpPr>
        <p:spPr>
          <a:xfrm>
            <a:off x="6132461" y="44855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54" name="object 23854"/>
          <p:cNvSpPr/>
          <p:nvPr/>
        </p:nvSpPr>
        <p:spPr>
          <a:xfrm>
            <a:off x="6132207" y="44734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55" name="object 23855"/>
          <p:cNvSpPr/>
          <p:nvPr/>
        </p:nvSpPr>
        <p:spPr>
          <a:xfrm>
            <a:off x="6132080" y="44390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56" name="object 23856"/>
          <p:cNvSpPr/>
          <p:nvPr/>
        </p:nvSpPr>
        <p:spPr>
          <a:xfrm>
            <a:off x="6131826" y="4344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57" name="object 23857"/>
          <p:cNvSpPr/>
          <p:nvPr/>
        </p:nvSpPr>
        <p:spPr>
          <a:xfrm>
            <a:off x="6131699" y="43002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58" name="object 23858"/>
          <p:cNvSpPr/>
          <p:nvPr/>
        </p:nvSpPr>
        <p:spPr>
          <a:xfrm>
            <a:off x="6131445" y="4276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59" name="object 23859"/>
          <p:cNvSpPr/>
          <p:nvPr/>
        </p:nvSpPr>
        <p:spPr>
          <a:xfrm>
            <a:off x="6131318" y="4162805"/>
            <a:ext cx="635" cy="113664"/>
          </a:xfrm>
          <a:custGeom>
            <a:avLst/>
            <a:gdLst/>
            <a:ahLst/>
            <a:cxnLst/>
            <a:rect l="l" t="t" r="r" b="b"/>
            <a:pathLst>
              <a:path w="635" h="113664">
                <a:moveTo>
                  <a:pt x="190" y="-4762"/>
                </a:moveTo>
                <a:lnTo>
                  <a:pt x="190" y="11804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60" name="object 23860"/>
          <p:cNvSpPr/>
          <p:nvPr/>
        </p:nvSpPr>
        <p:spPr>
          <a:xfrm>
            <a:off x="6123825" y="4099433"/>
            <a:ext cx="7620" cy="120014"/>
          </a:xfrm>
          <a:custGeom>
            <a:avLst/>
            <a:gdLst/>
            <a:ahLst/>
            <a:cxnLst/>
            <a:rect l="l" t="t" r="r" b="b"/>
            <a:pathLst>
              <a:path w="7620" h="120014">
                <a:moveTo>
                  <a:pt x="0" y="119634"/>
                </a:moveTo>
                <a:lnTo>
                  <a:pt x="0" y="0"/>
                </a:lnTo>
                <a:lnTo>
                  <a:pt x="7620" y="0"/>
                </a:lnTo>
                <a:lnTo>
                  <a:pt x="7620" y="633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61" name="object 23861"/>
          <p:cNvSpPr/>
          <p:nvPr/>
        </p:nvSpPr>
        <p:spPr>
          <a:xfrm>
            <a:off x="6122936" y="4020439"/>
            <a:ext cx="5080" cy="100330"/>
          </a:xfrm>
          <a:custGeom>
            <a:avLst/>
            <a:gdLst/>
            <a:ahLst/>
            <a:cxnLst/>
            <a:rect l="l" t="t" r="r" b="b"/>
            <a:pathLst>
              <a:path w="5079" h="100329">
                <a:moveTo>
                  <a:pt x="0" y="100329"/>
                </a:moveTo>
                <a:lnTo>
                  <a:pt x="0" y="0"/>
                </a:lnTo>
                <a:lnTo>
                  <a:pt x="4699" y="0"/>
                </a:lnTo>
                <a:lnTo>
                  <a:pt x="4699" y="789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62" name="object 23862"/>
          <p:cNvSpPr/>
          <p:nvPr/>
        </p:nvSpPr>
        <p:spPr>
          <a:xfrm>
            <a:off x="6118364" y="3911346"/>
            <a:ext cx="6985" cy="122555"/>
          </a:xfrm>
          <a:custGeom>
            <a:avLst/>
            <a:gdLst/>
            <a:ahLst/>
            <a:cxnLst/>
            <a:rect l="l" t="t" r="r" b="b"/>
            <a:pathLst>
              <a:path w="6985" h="122554">
                <a:moveTo>
                  <a:pt x="0" y="122300"/>
                </a:moveTo>
                <a:lnTo>
                  <a:pt x="0" y="0"/>
                </a:lnTo>
                <a:lnTo>
                  <a:pt x="6985" y="0"/>
                </a:lnTo>
                <a:lnTo>
                  <a:pt x="6985" y="1090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63" name="object 23863"/>
          <p:cNvSpPr/>
          <p:nvPr/>
        </p:nvSpPr>
        <p:spPr>
          <a:xfrm>
            <a:off x="6132842" y="4306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64" name="object 23864"/>
          <p:cNvSpPr/>
          <p:nvPr/>
        </p:nvSpPr>
        <p:spPr>
          <a:xfrm>
            <a:off x="6133604" y="43605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65" name="object 23865"/>
          <p:cNvSpPr/>
          <p:nvPr/>
        </p:nvSpPr>
        <p:spPr>
          <a:xfrm>
            <a:off x="6133350" y="4320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66" name="object 23866"/>
          <p:cNvSpPr/>
          <p:nvPr/>
        </p:nvSpPr>
        <p:spPr>
          <a:xfrm>
            <a:off x="6133223" y="42948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67" name="object 23867"/>
          <p:cNvSpPr/>
          <p:nvPr/>
        </p:nvSpPr>
        <p:spPr>
          <a:xfrm>
            <a:off x="6132969" y="4198365"/>
            <a:ext cx="635" cy="107950"/>
          </a:xfrm>
          <a:custGeom>
            <a:avLst/>
            <a:gdLst/>
            <a:ahLst/>
            <a:cxnLst/>
            <a:rect l="l" t="t" r="r" b="b"/>
            <a:pathLst>
              <a:path w="635" h="107950">
                <a:moveTo>
                  <a:pt x="190" y="-4762"/>
                </a:moveTo>
                <a:lnTo>
                  <a:pt x="190" y="11271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68" name="object 23868"/>
          <p:cNvSpPr/>
          <p:nvPr/>
        </p:nvSpPr>
        <p:spPr>
          <a:xfrm>
            <a:off x="6134874" y="44013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69" name="object 23869"/>
          <p:cNvSpPr/>
          <p:nvPr/>
        </p:nvSpPr>
        <p:spPr>
          <a:xfrm>
            <a:off x="6134747" y="4385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70" name="object 23870"/>
          <p:cNvSpPr/>
          <p:nvPr/>
        </p:nvSpPr>
        <p:spPr>
          <a:xfrm>
            <a:off x="6134493" y="43389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71" name="object 23871"/>
          <p:cNvSpPr/>
          <p:nvPr/>
        </p:nvSpPr>
        <p:spPr>
          <a:xfrm>
            <a:off x="6134366" y="4296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72" name="object 23872"/>
          <p:cNvSpPr/>
          <p:nvPr/>
        </p:nvSpPr>
        <p:spPr>
          <a:xfrm>
            <a:off x="6136017" y="46240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73" name="object 23873"/>
          <p:cNvSpPr/>
          <p:nvPr/>
        </p:nvSpPr>
        <p:spPr>
          <a:xfrm>
            <a:off x="6136398" y="45819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74" name="object 23874"/>
          <p:cNvSpPr/>
          <p:nvPr/>
        </p:nvSpPr>
        <p:spPr>
          <a:xfrm>
            <a:off x="6136144" y="4559300"/>
            <a:ext cx="635" cy="64769"/>
          </a:xfrm>
          <a:custGeom>
            <a:avLst/>
            <a:gdLst/>
            <a:ahLst/>
            <a:cxnLst/>
            <a:rect l="l" t="t" r="r" b="b"/>
            <a:pathLst>
              <a:path w="635" h="64770">
                <a:moveTo>
                  <a:pt x="190" y="-4762"/>
                </a:moveTo>
                <a:lnTo>
                  <a:pt x="190" y="6953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75" name="object 23875"/>
          <p:cNvSpPr/>
          <p:nvPr/>
        </p:nvSpPr>
        <p:spPr>
          <a:xfrm>
            <a:off x="6137033" y="45628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76" name="object 23876"/>
          <p:cNvSpPr/>
          <p:nvPr/>
        </p:nvSpPr>
        <p:spPr>
          <a:xfrm>
            <a:off x="6136779" y="45137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77" name="object 23877"/>
          <p:cNvSpPr/>
          <p:nvPr/>
        </p:nvSpPr>
        <p:spPr>
          <a:xfrm>
            <a:off x="6136398" y="4506467"/>
            <a:ext cx="635" cy="53340"/>
          </a:xfrm>
          <a:custGeom>
            <a:avLst/>
            <a:gdLst/>
            <a:ahLst/>
            <a:cxnLst/>
            <a:rect l="l" t="t" r="r" b="b"/>
            <a:pathLst>
              <a:path w="635" h="53339">
                <a:moveTo>
                  <a:pt x="0" y="52832"/>
                </a:moveTo>
                <a:lnTo>
                  <a:pt x="0" y="0"/>
                </a:lnTo>
                <a:lnTo>
                  <a:pt x="635" y="0"/>
                </a:lnTo>
                <a:lnTo>
                  <a:pt x="635" y="723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78" name="object 23878"/>
          <p:cNvSpPr/>
          <p:nvPr/>
        </p:nvSpPr>
        <p:spPr>
          <a:xfrm>
            <a:off x="6135890" y="4479163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79" name="object 23879"/>
          <p:cNvSpPr/>
          <p:nvPr/>
        </p:nvSpPr>
        <p:spPr>
          <a:xfrm>
            <a:off x="6135636" y="44038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80" name="object 23880"/>
          <p:cNvSpPr/>
          <p:nvPr/>
        </p:nvSpPr>
        <p:spPr>
          <a:xfrm>
            <a:off x="6135509" y="43773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81" name="object 23881"/>
          <p:cNvSpPr/>
          <p:nvPr/>
        </p:nvSpPr>
        <p:spPr>
          <a:xfrm>
            <a:off x="6135255" y="42909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82" name="object 23882"/>
          <p:cNvSpPr/>
          <p:nvPr/>
        </p:nvSpPr>
        <p:spPr>
          <a:xfrm>
            <a:off x="6134493" y="4247515"/>
            <a:ext cx="1270" cy="49530"/>
          </a:xfrm>
          <a:custGeom>
            <a:avLst/>
            <a:gdLst/>
            <a:ahLst/>
            <a:cxnLst/>
            <a:rect l="l" t="t" r="r" b="b"/>
            <a:pathLst>
              <a:path w="1270" h="49529">
                <a:moveTo>
                  <a:pt x="0" y="49275"/>
                </a:moveTo>
                <a:lnTo>
                  <a:pt x="0" y="0"/>
                </a:lnTo>
                <a:lnTo>
                  <a:pt x="1016" y="0"/>
                </a:lnTo>
                <a:lnTo>
                  <a:pt x="1016" y="434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83" name="object 23883"/>
          <p:cNvSpPr/>
          <p:nvPr/>
        </p:nvSpPr>
        <p:spPr>
          <a:xfrm>
            <a:off x="6134112" y="421144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84" name="object 23884"/>
          <p:cNvSpPr/>
          <p:nvPr/>
        </p:nvSpPr>
        <p:spPr>
          <a:xfrm>
            <a:off x="6133985" y="4181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85" name="object 23885"/>
          <p:cNvSpPr/>
          <p:nvPr/>
        </p:nvSpPr>
        <p:spPr>
          <a:xfrm>
            <a:off x="6133096" y="4112895"/>
            <a:ext cx="1270" cy="85725"/>
          </a:xfrm>
          <a:custGeom>
            <a:avLst/>
            <a:gdLst/>
            <a:ahLst/>
            <a:cxnLst/>
            <a:rect l="l" t="t" r="r" b="b"/>
            <a:pathLst>
              <a:path w="1270" h="85725">
                <a:moveTo>
                  <a:pt x="0" y="85470"/>
                </a:moveTo>
                <a:lnTo>
                  <a:pt x="0" y="0"/>
                </a:lnTo>
                <a:lnTo>
                  <a:pt x="1143" y="0"/>
                </a:lnTo>
                <a:lnTo>
                  <a:pt x="1143" y="688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86" name="object 23886"/>
          <p:cNvSpPr/>
          <p:nvPr/>
        </p:nvSpPr>
        <p:spPr>
          <a:xfrm>
            <a:off x="6138557" y="46625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87" name="object 23887"/>
          <p:cNvSpPr/>
          <p:nvPr/>
        </p:nvSpPr>
        <p:spPr>
          <a:xfrm>
            <a:off x="6138303" y="45985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88" name="object 23888"/>
          <p:cNvSpPr/>
          <p:nvPr/>
        </p:nvSpPr>
        <p:spPr>
          <a:xfrm>
            <a:off x="6138176" y="45637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89" name="object 23889"/>
          <p:cNvSpPr/>
          <p:nvPr/>
        </p:nvSpPr>
        <p:spPr>
          <a:xfrm>
            <a:off x="6137922" y="4477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90" name="object 23890"/>
          <p:cNvSpPr/>
          <p:nvPr/>
        </p:nvSpPr>
        <p:spPr>
          <a:xfrm>
            <a:off x="6137795" y="4448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91" name="object 23891"/>
          <p:cNvSpPr/>
          <p:nvPr/>
        </p:nvSpPr>
        <p:spPr>
          <a:xfrm>
            <a:off x="6137541" y="43987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92" name="object 23892"/>
          <p:cNvSpPr/>
          <p:nvPr/>
        </p:nvSpPr>
        <p:spPr>
          <a:xfrm>
            <a:off x="6137414" y="4383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93" name="object 23893"/>
          <p:cNvSpPr/>
          <p:nvPr/>
        </p:nvSpPr>
        <p:spPr>
          <a:xfrm>
            <a:off x="6139319" y="45232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94" name="object 23894"/>
          <p:cNvSpPr/>
          <p:nvPr/>
        </p:nvSpPr>
        <p:spPr>
          <a:xfrm>
            <a:off x="6139065" y="44328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95" name="object 23895"/>
          <p:cNvSpPr/>
          <p:nvPr/>
        </p:nvSpPr>
        <p:spPr>
          <a:xfrm>
            <a:off x="6139700" y="44277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96" name="object 23896"/>
          <p:cNvSpPr/>
          <p:nvPr/>
        </p:nvSpPr>
        <p:spPr>
          <a:xfrm>
            <a:off x="6139319" y="4396232"/>
            <a:ext cx="635" cy="36830"/>
          </a:xfrm>
          <a:custGeom>
            <a:avLst/>
            <a:gdLst/>
            <a:ahLst/>
            <a:cxnLst/>
            <a:rect l="l" t="t" r="r" b="b"/>
            <a:pathLst>
              <a:path w="635" h="36829">
                <a:moveTo>
                  <a:pt x="0" y="36575"/>
                </a:moveTo>
                <a:lnTo>
                  <a:pt x="0" y="0"/>
                </a:lnTo>
                <a:lnTo>
                  <a:pt x="508" y="0"/>
                </a:lnTo>
                <a:lnTo>
                  <a:pt x="508" y="314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97" name="object 23897"/>
          <p:cNvSpPr/>
          <p:nvPr/>
        </p:nvSpPr>
        <p:spPr>
          <a:xfrm>
            <a:off x="6138938" y="4371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98" name="object 23898"/>
          <p:cNvSpPr/>
          <p:nvPr/>
        </p:nvSpPr>
        <p:spPr>
          <a:xfrm>
            <a:off x="6137541" y="4313809"/>
            <a:ext cx="1905" cy="69850"/>
          </a:xfrm>
          <a:custGeom>
            <a:avLst/>
            <a:gdLst/>
            <a:ahLst/>
            <a:cxnLst/>
            <a:rect l="l" t="t" r="r" b="b"/>
            <a:pathLst>
              <a:path w="1904" h="69850">
                <a:moveTo>
                  <a:pt x="0" y="69850"/>
                </a:moveTo>
                <a:lnTo>
                  <a:pt x="0" y="0"/>
                </a:lnTo>
                <a:lnTo>
                  <a:pt x="1651" y="0"/>
                </a:lnTo>
                <a:lnTo>
                  <a:pt x="1651" y="575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99" name="object 23899"/>
          <p:cNvSpPr/>
          <p:nvPr/>
        </p:nvSpPr>
        <p:spPr>
          <a:xfrm>
            <a:off x="6140843" y="46109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00" name="object 23900"/>
          <p:cNvSpPr/>
          <p:nvPr/>
        </p:nvSpPr>
        <p:spPr>
          <a:xfrm>
            <a:off x="6140589" y="45563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01" name="object 23901"/>
          <p:cNvSpPr/>
          <p:nvPr/>
        </p:nvSpPr>
        <p:spPr>
          <a:xfrm>
            <a:off x="6140462" y="44768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02" name="object 23902"/>
          <p:cNvSpPr/>
          <p:nvPr/>
        </p:nvSpPr>
        <p:spPr>
          <a:xfrm>
            <a:off x="6140208" y="44330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03" name="object 23903"/>
          <p:cNvSpPr/>
          <p:nvPr/>
        </p:nvSpPr>
        <p:spPr>
          <a:xfrm>
            <a:off x="6141986" y="46779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04" name="object 23904"/>
          <p:cNvSpPr/>
          <p:nvPr/>
        </p:nvSpPr>
        <p:spPr>
          <a:xfrm>
            <a:off x="6141732" y="4618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05" name="object 23905"/>
          <p:cNvSpPr/>
          <p:nvPr/>
        </p:nvSpPr>
        <p:spPr>
          <a:xfrm>
            <a:off x="6142367" y="4596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06" name="object 23906"/>
          <p:cNvSpPr/>
          <p:nvPr/>
        </p:nvSpPr>
        <p:spPr>
          <a:xfrm>
            <a:off x="6141986" y="4583429"/>
            <a:ext cx="635" cy="35560"/>
          </a:xfrm>
          <a:custGeom>
            <a:avLst/>
            <a:gdLst/>
            <a:ahLst/>
            <a:cxnLst/>
            <a:rect l="l" t="t" r="r" b="b"/>
            <a:pathLst>
              <a:path w="635" h="35560">
                <a:moveTo>
                  <a:pt x="0" y="35178"/>
                </a:moveTo>
                <a:lnTo>
                  <a:pt x="0" y="0"/>
                </a:lnTo>
                <a:lnTo>
                  <a:pt x="508" y="0"/>
                </a:lnTo>
                <a:lnTo>
                  <a:pt x="508" y="13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07" name="object 23907"/>
          <p:cNvSpPr/>
          <p:nvPr/>
        </p:nvSpPr>
        <p:spPr>
          <a:xfrm>
            <a:off x="6141605" y="45326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08" name="object 23908"/>
          <p:cNvSpPr/>
          <p:nvPr/>
        </p:nvSpPr>
        <p:spPr>
          <a:xfrm>
            <a:off x="6141351" y="44782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09" name="object 23909"/>
          <p:cNvSpPr/>
          <p:nvPr/>
        </p:nvSpPr>
        <p:spPr>
          <a:xfrm>
            <a:off x="6141224" y="4408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10" name="object 23910"/>
          <p:cNvSpPr/>
          <p:nvPr/>
        </p:nvSpPr>
        <p:spPr>
          <a:xfrm>
            <a:off x="6140462" y="4349750"/>
            <a:ext cx="1270" cy="83820"/>
          </a:xfrm>
          <a:custGeom>
            <a:avLst/>
            <a:gdLst/>
            <a:ahLst/>
            <a:cxnLst/>
            <a:rect l="l" t="t" r="r" b="b"/>
            <a:pathLst>
              <a:path w="1270" h="83820">
                <a:moveTo>
                  <a:pt x="0" y="83312"/>
                </a:moveTo>
                <a:lnTo>
                  <a:pt x="0" y="0"/>
                </a:lnTo>
                <a:lnTo>
                  <a:pt x="1016" y="0"/>
                </a:lnTo>
                <a:lnTo>
                  <a:pt x="1016" y="585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11" name="object 23911"/>
          <p:cNvSpPr/>
          <p:nvPr/>
        </p:nvSpPr>
        <p:spPr>
          <a:xfrm>
            <a:off x="6140081" y="425145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12" name="object 23912"/>
          <p:cNvSpPr/>
          <p:nvPr/>
        </p:nvSpPr>
        <p:spPr>
          <a:xfrm>
            <a:off x="6138430" y="4235069"/>
            <a:ext cx="2540" cy="78740"/>
          </a:xfrm>
          <a:custGeom>
            <a:avLst/>
            <a:gdLst/>
            <a:ahLst/>
            <a:cxnLst/>
            <a:rect l="l" t="t" r="r" b="b"/>
            <a:pathLst>
              <a:path w="2539" h="78739">
                <a:moveTo>
                  <a:pt x="0" y="78739"/>
                </a:moveTo>
                <a:lnTo>
                  <a:pt x="0" y="0"/>
                </a:lnTo>
                <a:lnTo>
                  <a:pt x="2032" y="0"/>
                </a:lnTo>
                <a:lnTo>
                  <a:pt x="2032" y="163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13" name="object 23913"/>
          <p:cNvSpPr/>
          <p:nvPr/>
        </p:nvSpPr>
        <p:spPr>
          <a:xfrm>
            <a:off x="6143002" y="44503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14" name="object 23914"/>
          <p:cNvSpPr/>
          <p:nvPr/>
        </p:nvSpPr>
        <p:spPr>
          <a:xfrm>
            <a:off x="6143891" y="45041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15" name="object 23915"/>
          <p:cNvSpPr/>
          <p:nvPr/>
        </p:nvSpPr>
        <p:spPr>
          <a:xfrm>
            <a:off x="6143764" y="44409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16" name="object 23916"/>
          <p:cNvSpPr/>
          <p:nvPr/>
        </p:nvSpPr>
        <p:spPr>
          <a:xfrm>
            <a:off x="6143510" y="44028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17" name="object 23917"/>
          <p:cNvSpPr/>
          <p:nvPr/>
        </p:nvSpPr>
        <p:spPr>
          <a:xfrm>
            <a:off x="6143383" y="43540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18" name="object 23918"/>
          <p:cNvSpPr/>
          <p:nvPr/>
        </p:nvSpPr>
        <p:spPr>
          <a:xfrm>
            <a:off x="6143002" y="4320285"/>
            <a:ext cx="635" cy="130175"/>
          </a:xfrm>
          <a:custGeom>
            <a:avLst/>
            <a:gdLst/>
            <a:ahLst/>
            <a:cxnLst/>
            <a:rect l="l" t="t" r="r" b="b"/>
            <a:pathLst>
              <a:path w="635" h="130175">
                <a:moveTo>
                  <a:pt x="253" y="-4762"/>
                </a:moveTo>
                <a:lnTo>
                  <a:pt x="253" y="13481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19" name="object 23919"/>
          <p:cNvSpPr/>
          <p:nvPr/>
        </p:nvSpPr>
        <p:spPr>
          <a:xfrm>
            <a:off x="6142748" y="4096765"/>
            <a:ext cx="635" cy="223520"/>
          </a:xfrm>
          <a:custGeom>
            <a:avLst/>
            <a:gdLst/>
            <a:ahLst/>
            <a:cxnLst/>
            <a:rect l="l" t="t" r="r" b="b"/>
            <a:pathLst>
              <a:path w="635" h="223520">
                <a:moveTo>
                  <a:pt x="254" y="-4762"/>
                </a:moveTo>
                <a:lnTo>
                  <a:pt x="254" y="22828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20" name="object 23920"/>
          <p:cNvSpPr/>
          <p:nvPr/>
        </p:nvSpPr>
        <p:spPr>
          <a:xfrm>
            <a:off x="6139446" y="4064508"/>
            <a:ext cx="3810" cy="170815"/>
          </a:xfrm>
          <a:custGeom>
            <a:avLst/>
            <a:gdLst/>
            <a:ahLst/>
            <a:cxnLst/>
            <a:rect l="l" t="t" r="r" b="b"/>
            <a:pathLst>
              <a:path w="3810" h="170814">
                <a:moveTo>
                  <a:pt x="0" y="170560"/>
                </a:moveTo>
                <a:lnTo>
                  <a:pt x="0" y="0"/>
                </a:lnTo>
                <a:lnTo>
                  <a:pt x="3556" y="0"/>
                </a:lnTo>
                <a:lnTo>
                  <a:pt x="3556" y="322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21" name="object 23921"/>
          <p:cNvSpPr/>
          <p:nvPr/>
        </p:nvSpPr>
        <p:spPr>
          <a:xfrm>
            <a:off x="6133731" y="3927347"/>
            <a:ext cx="7620" cy="186055"/>
          </a:xfrm>
          <a:custGeom>
            <a:avLst/>
            <a:gdLst/>
            <a:ahLst/>
            <a:cxnLst/>
            <a:rect l="l" t="t" r="r" b="b"/>
            <a:pathLst>
              <a:path w="7620" h="186054">
                <a:moveTo>
                  <a:pt x="0" y="185547"/>
                </a:moveTo>
                <a:lnTo>
                  <a:pt x="0" y="0"/>
                </a:lnTo>
                <a:lnTo>
                  <a:pt x="7493" y="0"/>
                </a:lnTo>
                <a:lnTo>
                  <a:pt x="7493" y="1371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22" name="object 23922"/>
          <p:cNvSpPr/>
          <p:nvPr/>
        </p:nvSpPr>
        <p:spPr>
          <a:xfrm>
            <a:off x="6144526" y="43144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23" name="object 23923"/>
          <p:cNvSpPr/>
          <p:nvPr/>
        </p:nvSpPr>
        <p:spPr>
          <a:xfrm>
            <a:off x="6144272" y="42778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24" name="object 23924"/>
          <p:cNvSpPr/>
          <p:nvPr/>
        </p:nvSpPr>
        <p:spPr>
          <a:xfrm>
            <a:off x="6145288" y="43427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25" name="object 23925"/>
          <p:cNvSpPr/>
          <p:nvPr/>
        </p:nvSpPr>
        <p:spPr>
          <a:xfrm>
            <a:off x="6145034" y="42976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26" name="object 23926"/>
          <p:cNvSpPr/>
          <p:nvPr/>
        </p:nvSpPr>
        <p:spPr>
          <a:xfrm>
            <a:off x="6144907" y="42607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27" name="object 23927"/>
          <p:cNvSpPr/>
          <p:nvPr/>
        </p:nvSpPr>
        <p:spPr>
          <a:xfrm>
            <a:off x="6144399" y="4216019"/>
            <a:ext cx="635" cy="62230"/>
          </a:xfrm>
          <a:custGeom>
            <a:avLst/>
            <a:gdLst/>
            <a:ahLst/>
            <a:cxnLst/>
            <a:rect l="l" t="t" r="r" b="b"/>
            <a:pathLst>
              <a:path w="635" h="62229">
                <a:moveTo>
                  <a:pt x="317" y="-4762"/>
                </a:moveTo>
                <a:lnTo>
                  <a:pt x="317" y="6661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28" name="object 23928"/>
          <p:cNvSpPr/>
          <p:nvPr/>
        </p:nvSpPr>
        <p:spPr>
          <a:xfrm>
            <a:off x="6145796" y="4444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29" name="object 23929"/>
          <p:cNvSpPr/>
          <p:nvPr/>
        </p:nvSpPr>
        <p:spPr>
          <a:xfrm>
            <a:off x="6146431" y="44717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30" name="object 23930"/>
          <p:cNvSpPr/>
          <p:nvPr/>
        </p:nvSpPr>
        <p:spPr>
          <a:xfrm>
            <a:off x="6146177" y="44249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31" name="object 23931"/>
          <p:cNvSpPr/>
          <p:nvPr/>
        </p:nvSpPr>
        <p:spPr>
          <a:xfrm>
            <a:off x="6145923" y="4354957"/>
            <a:ext cx="635" cy="90170"/>
          </a:xfrm>
          <a:custGeom>
            <a:avLst/>
            <a:gdLst/>
            <a:ahLst/>
            <a:cxnLst/>
            <a:rect l="l" t="t" r="r" b="b"/>
            <a:pathLst>
              <a:path w="635" h="90170">
                <a:moveTo>
                  <a:pt x="190" y="-4762"/>
                </a:moveTo>
                <a:lnTo>
                  <a:pt x="190" y="9455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32" name="object 23932"/>
          <p:cNvSpPr/>
          <p:nvPr/>
        </p:nvSpPr>
        <p:spPr>
          <a:xfrm>
            <a:off x="6145669" y="42687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33" name="object 23933"/>
          <p:cNvSpPr/>
          <p:nvPr/>
        </p:nvSpPr>
        <p:spPr>
          <a:xfrm>
            <a:off x="6147574" y="45573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34" name="object 23934"/>
          <p:cNvSpPr/>
          <p:nvPr/>
        </p:nvSpPr>
        <p:spPr>
          <a:xfrm>
            <a:off x="6147320" y="4486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35" name="object 23935"/>
          <p:cNvSpPr/>
          <p:nvPr/>
        </p:nvSpPr>
        <p:spPr>
          <a:xfrm>
            <a:off x="6147193" y="44223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36" name="object 23936"/>
          <p:cNvSpPr/>
          <p:nvPr/>
        </p:nvSpPr>
        <p:spPr>
          <a:xfrm>
            <a:off x="6146939" y="43303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37" name="object 23937"/>
          <p:cNvSpPr/>
          <p:nvPr/>
        </p:nvSpPr>
        <p:spPr>
          <a:xfrm>
            <a:off x="6146812" y="4275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38" name="object 23938"/>
          <p:cNvSpPr/>
          <p:nvPr/>
        </p:nvSpPr>
        <p:spPr>
          <a:xfrm>
            <a:off x="6148082" y="43613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39" name="object 23939"/>
          <p:cNvSpPr/>
          <p:nvPr/>
        </p:nvSpPr>
        <p:spPr>
          <a:xfrm>
            <a:off x="6147955" y="4251071"/>
            <a:ext cx="635" cy="110489"/>
          </a:xfrm>
          <a:custGeom>
            <a:avLst/>
            <a:gdLst/>
            <a:ahLst/>
            <a:cxnLst/>
            <a:rect l="l" t="t" r="r" b="b"/>
            <a:pathLst>
              <a:path w="635" h="110489">
                <a:moveTo>
                  <a:pt x="126" y="-4762"/>
                </a:moveTo>
                <a:lnTo>
                  <a:pt x="126" y="11499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40" name="object 23940"/>
          <p:cNvSpPr/>
          <p:nvPr/>
        </p:nvSpPr>
        <p:spPr>
          <a:xfrm>
            <a:off x="6146939" y="4235958"/>
            <a:ext cx="1270" cy="39370"/>
          </a:xfrm>
          <a:custGeom>
            <a:avLst/>
            <a:gdLst/>
            <a:ahLst/>
            <a:cxnLst/>
            <a:rect l="l" t="t" r="r" b="b"/>
            <a:pathLst>
              <a:path w="1270" h="39370">
                <a:moveTo>
                  <a:pt x="0" y="39115"/>
                </a:moveTo>
                <a:lnTo>
                  <a:pt x="0" y="0"/>
                </a:lnTo>
                <a:lnTo>
                  <a:pt x="1143" y="0"/>
                </a:lnTo>
                <a:lnTo>
                  <a:pt x="1143" y="1511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41" name="object 23941"/>
          <p:cNvSpPr/>
          <p:nvPr/>
        </p:nvSpPr>
        <p:spPr>
          <a:xfrm>
            <a:off x="6145923" y="4214748"/>
            <a:ext cx="1905" cy="53975"/>
          </a:xfrm>
          <a:custGeom>
            <a:avLst/>
            <a:gdLst/>
            <a:ahLst/>
            <a:cxnLst/>
            <a:rect l="l" t="t" r="r" b="b"/>
            <a:pathLst>
              <a:path w="1904" h="53975">
                <a:moveTo>
                  <a:pt x="0" y="53975"/>
                </a:moveTo>
                <a:lnTo>
                  <a:pt x="0" y="0"/>
                </a:lnTo>
                <a:lnTo>
                  <a:pt x="1524" y="0"/>
                </a:lnTo>
                <a:lnTo>
                  <a:pt x="1524" y="212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42" name="object 23942"/>
          <p:cNvSpPr/>
          <p:nvPr/>
        </p:nvSpPr>
        <p:spPr>
          <a:xfrm>
            <a:off x="6144653" y="4073525"/>
            <a:ext cx="2540" cy="142875"/>
          </a:xfrm>
          <a:custGeom>
            <a:avLst/>
            <a:gdLst/>
            <a:ahLst/>
            <a:cxnLst/>
            <a:rect l="l" t="t" r="r" b="b"/>
            <a:pathLst>
              <a:path w="2539" h="142875">
                <a:moveTo>
                  <a:pt x="0" y="142494"/>
                </a:moveTo>
                <a:lnTo>
                  <a:pt x="0" y="0"/>
                </a:lnTo>
                <a:lnTo>
                  <a:pt x="2032" y="0"/>
                </a:lnTo>
                <a:lnTo>
                  <a:pt x="2032" y="1412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43" name="object 23943"/>
          <p:cNvSpPr/>
          <p:nvPr/>
        </p:nvSpPr>
        <p:spPr>
          <a:xfrm>
            <a:off x="6148717" y="4461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44" name="object 23944"/>
          <p:cNvSpPr/>
          <p:nvPr/>
        </p:nvSpPr>
        <p:spPr>
          <a:xfrm>
            <a:off x="6148463" y="44263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45" name="object 23945"/>
          <p:cNvSpPr/>
          <p:nvPr/>
        </p:nvSpPr>
        <p:spPr>
          <a:xfrm>
            <a:off x="6149098" y="44406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46" name="object 23946"/>
          <p:cNvSpPr/>
          <p:nvPr/>
        </p:nvSpPr>
        <p:spPr>
          <a:xfrm>
            <a:off x="6149860" y="4517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47" name="object 23947"/>
          <p:cNvSpPr/>
          <p:nvPr/>
        </p:nvSpPr>
        <p:spPr>
          <a:xfrm>
            <a:off x="6149606" y="4490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48" name="object 23948"/>
          <p:cNvSpPr/>
          <p:nvPr/>
        </p:nvSpPr>
        <p:spPr>
          <a:xfrm>
            <a:off x="6150241" y="4481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49" name="object 23949"/>
          <p:cNvSpPr/>
          <p:nvPr/>
        </p:nvSpPr>
        <p:spPr>
          <a:xfrm>
            <a:off x="6149733" y="4454016"/>
            <a:ext cx="635" cy="36195"/>
          </a:xfrm>
          <a:custGeom>
            <a:avLst/>
            <a:gdLst/>
            <a:ahLst/>
            <a:cxnLst/>
            <a:rect l="l" t="t" r="r" b="b"/>
            <a:pathLst>
              <a:path w="635" h="36195">
                <a:moveTo>
                  <a:pt x="0" y="36067"/>
                </a:moveTo>
                <a:lnTo>
                  <a:pt x="0" y="0"/>
                </a:lnTo>
                <a:lnTo>
                  <a:pt x="508" y="0"/>
                </a:lnTo>
                <a:lnTo>
                  <a:pt x="508" y="273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50" name="object 23950"/>
          <p:cNvSpPr/>
          <p:nvPr/>
        </p:nvSpPr>
        <p:spPr>
          <a:xfrm>
            <a:off x="6149479" y="44006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51" name="object 23951"/>
          <p:cNvSpPr/>
          <p:nvPr/>
        </p:nvSpPr>
        <p:spPr>
          <a:xfrm>
            <a:off x="6149098" y="4374641"/>
            <a:ext cx="635" cy="66040"/>
          </a:xfrm>
          <a:custGeom>
            <a:avLst/>
            <a:gdLst/>
            <a:ahLst/>
            <a:cxnLst/>
            <a:rect l="l" t="t" r="r" b="b"/>
            <a:pathLst>
              <a:path w="635" h="66039">
                <a:moveTo>
                  <a:pt x="317" y="-4762"/>
                </a:moveTo>
                <a:lnTo>
                  <a:pt x="317" y="7080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52" name="object 23952"/>
          <p:cNvSpPr/>
          <p:nvPr/>
        </p:nvSpPr>
        <p:spPr>
          <a:xfrm>
            <a:off x="6148590" y="4335271"/>
            <a:ext cx="1270" cy="91440"/>
          </a:xfrm>
          <a:custGeom>
            <a:avLst/>
            <a:gdLst/>
            <a:ahLst/>
            <a:cxnLst/>
            <a:rect l="l" t="t" r="r" b="b"/>
            <a:pathLst>
              <a:path w="1270" h="91439">
                <a:moveTo>
                  <a:pt x="444" y="-4762"/>
                </a:moveTo>
                <a:lnTo>
                  <a:pt x="444" y="95821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53" name="object 23953"/>
          <p:cNvSpPr/>
          <p:nvPr/>
        </p:nvSpPr>
        <p:spPr>
          <a:xfrm>
            <a:off x="6150749" y="44489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54" name="object 23954"/>
          <p:cNvSpPr/>
          <p:nvPr/>
        </p:nvSpPr>
        <p:spPr>
          <a:xfrm>
            <a:off x="6150622" y="43682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55" name="object 23955"/>
          <p:cNvSpPr/>
          <p:nvPr/>
        </p:nvSpPr>
        <p:spPr>
          <a:xfrm>
            <a:off x="6151384" y="44344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56" name="object 23956"/>
          <p:cNvSpPr/>
          <p:nvPr/>
        </p:nvSpPr>
        <p:spPr>
          <a:xfrm>
            <a:off x="6151765" y="44716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57" name="object 23957"/>
          <p:cNvSpPr/>
          <p:nvPr/>
        </p:nvSpPr>
        <p:spPr>
          <a:xfrm>
            <a:off x="6152273" y="45010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58" name="object 23958"/>
          <p:cNvSpPr/>
          <p:nvPr/>
        </p:nvSpPr>
        <p:spPr>
          <a:xfrm>
            <a:off x="6152146" y="44543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59" name="object 23959"/>
          <p:cNvSpPr/>
          <p:nvPr/>
        </p:nvSpPr>
        <p:spPr>
          <a:xfrm>
            <a:off x="6151765" y="4420361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254" y="-4762"/>
                </a:moveTo>
                <a:lnTo>
                  <a:pt x="254" y="5607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60" name="object 23960"/>
          <p:cNvSpPr/>
          <p:nvPr/>
        </p:nvSpPr>
        <p:spPr>
          <a:xfrm>
            <a:off x="6151384" y="4412741"/>
            <a:ext cx="635" cy="22225"/>
          </a:xfrm>
          <a:custGeom>
            <a:avLst/>
            <a:gdLst/>
            <a:ahLst/>
            <a:cxnLst/>
            <a:rect l="l" t="t" r="r" b="b"/>
            <a:pathLst>
              <a:path w="635" h="22225">
                <a:moveTo>
                  <a:pt x="0" y="21716"/>
                </a:moveTo>
                <a:lnTo>
                  <a:pt x="0" y="0"/>
                </a:lnTo>
                <a:lnTo>
                  <a:pt x="635" y="0"/>
                </a:lnTo>
                <a:lnTo>
                  <a:pt x="635" y="76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61" name="object 23961"/>
          <p:cNvSpPr/>
          <p:nvPr/>
        </p:nvSpPr>
        <p:spPr>
          <a:xfrm>
            <a:off x="6153035" y="44356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62" name="object 23962"/>
          <p:cNvSpPr/>
          <p:nvPr/>
        </p:nvSpPr>
        <p:spPr>
          <a:xfrm>
            <a:off x="6152908" y="44035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63" name="object 23963"/>
          <p:cNvSpPr/>
          <p:nvPr/>
        </p:nvSpPr>
        <p:spPr>
          <a:xfrm>
            <a:off x="6152654" y="4374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64" name="object 23964"/>
          <p:cNvSpPr/>
          <p:nvPr/>
        </p:nvSpPr>
        <p:spPr>
          <a:xfrm>
            <a:off x="6151765" y="4368800"/>
            <a:ext cx="1270" cy="44450"/>
          </a:xfrm>
          <a:custGeom>
            <a:avLst/>
            <a:gdLst/>
            <a:ahLst/>
            <a:cxnLst/>
            <a:rect l="l" t="t" r="r" b="b"/>
            <a:pathLst>
              <a:path w="1270" h="44450">
                <a:moveTo>
                  <a:pt x="0" y="43941"/>
                </a:moveTo>
                <a:lnTo>
                  <a:pt x="0" y="0"/>
                </a:lnTo>
                <a:lnTo>
                  <a:pt x="1016" y="0"/>
                </a:lnTo>
                <a:lnTo>
                  <a:pt x="1016" y="60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65" name="object 23965"/>
          <p:cNvSpPr/>
          <p:nvPr/>
        </p:nvSpPr>
        <p:spPr>
          <a:xfrm>
            <a:off x="6151130" y="431431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544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66" name="object 23966"/>
          <p:cNvSpPr/>
          <p:nvPr/>
        </p:nvSpPr>
        <p:spPr>
          <a:xfrm>
            <a:off x="6150749" y="4286250"/>
            <a:ext cx="1270" cy="82550"/>
          </a:xfrm>
          <a:custGeom>
            <a:avLst/>
            <a:gdLst/>
            <a:ahLst/>
            <a:cxnLst/>
            <a:rect l="l" t="t" r="r" b="b"/>
            <a:pathLst>
              <a:path w="1270" h="82550">
                <a:moveTo>
                  <a:pt x="0" y="82041"/>
                </a:moveTo>
                <a:lnTo>
                  <a:pt x="0" y="0"/>
                </a:lnTo>
                <a:lnTo>
                  <a:pt x="1016" y="0"/>
                </a:lnTo>
                <a:lnTo>
                  <a:pt x="1016" y="280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67" name="object 23967"/>
          <p:cNvSpPr/>
          <p:nvPr/>
        </p:nvSpPr>
        <p:spPr>
          <a:xfrm>
            <a:off x="6148971" y="4191508"/>
            <a:ext cx="2540" cy="144145"/>
          </a:xfrm>
          <a:custGeom>
            <a:avLst/>
            <a:gdLst/>
            <a:ahLst/>
            <a:cxnLst/>
            <a:rect l="l" t="t" r="r" b="b"/>
            <a:pathLst>
              <a:path w="2539" h="144145">
                <a:moveTo>
                  <a:pt x="0" y="143763"/>
                </a:moveTo>
                <a:lnTo>
                  <a:pt x="0" y="0"/>
                </a:lnTo>
                <a:lnTo>
                  <a:pt x="2286" y="0"/>
                </a:lnTo>
                <a:lnTo>
                  <a:pt x="2286" y="947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68" name="object 23968"/>
          <p:cNvSpPr/>
          <p:nvPr/>
        </p:nvSpPr>
        <p:spPr>
          <a:xfrm>
            <a:off x="6153416" y="43643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69" name="object 23969"/>
          <p:cNvSpPr/>
          <p:nvPr/>
        </p:nvSpPr>
        <p:spPr>
          <a:xfrm>
            <a:off x="6154178" y="4563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70" name="object 23970"/>
          <p:cNvSpPr/>
          <p:nvPr/>
        </p:nvSpPr>
        <p:spPr>
          <a:xfrm>
            <a:off x="6154051" y="45045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71" name="object 23971"/>
          <p:cNvSpPr/>
          <p:nvPr/>
        </p:nvSpPr>
        <p:spPr>
          <a:xfrm>
            <a:off x="6153797" y="4467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72" name="object 23972"/>
          <p:cNvSpPr/>
          <p:nvPr/>
        </p:nvSpPr>
        <p:spPr>
          <a:xfrm>
            <a:off x="6155321" y="4612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73" name="object 23973"/>
          <p:cNvSpPr/>
          <p:nvPr/>
        </p:nvSpPr>
        <p:spPr>
          <a:xfrm>
            <a:off x="6155194" y="45342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74" name="object 23974"/>
          <p:cNvSpPr/>
          <p:nvPr/>
        </p:nvSpPr>
        <p:spPr>
          <a:xfrm>
            <a:off x="6154940" y="4529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75" name="object 23975"/>
          <p:cNvSpPr/>
          <p:nvPr/>
        </p:nvSpPr>
        <p:spPr>
          <a:xfrm>
            <a:off x="6154813" y="44966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76" name="object 23976"/>
          <p:cNvSpPr/>
          <p:nvPr/>
        </p:nvSpPr>
        <p:spPr>
          <a:xfrm>
            <a:off x="6154559" y="44604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77" name="object 23977"/>
          <p:cNvSpPr/>
          <p:nvPr/>
        </p:nvSpPr>
        <p:spPr>
          <a:xfrm>
            <a:off x="6153924" y="4403471"/>
            <a:ext cx="1270" cy="64135"/>
          </a:xfrm>
          <a:custGeom>
            <a:avLst/>
            <a:gdLst/>
            <a:ahLst/>
            <a:cxnLst/>
            <a:rect l="l" t="t" r="r" b="b"/>
            <a:pathLst>
              <a:path w="1270" h="64135">
                <a:moveTo>
                  <a:pt x="0" y="64008"/>
                </a:moveTo>
                <a:lnTo>
                  <a:pt x="0" y="0"/>
                </a:lnTo>
                <a:lnTo>
                  <a:pt x="889" y="0"/>
                </a:lnTo>
                <a:lnTo>
                  <a:pt x="889" y="570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78" name="object 23978"/>
          <p:cNvSpPr/>
          <p:nvPr/>
        </p:nvSpPr>
        <p:spPr>
          <a:xfrm>
            <a:off x="6156337" y="44528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79" name="object 23979"/>
          <p:cNvSpPr/>
          <p:nvPr/>
        </p:nvSpPr>
        <p:spPr>
          <a:xfrm>
            <a:off x="6156083" y="4427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80" name="object 23980"/>
          <p:cNvSpPr/>
          <p:nvPr/>
        </p:nvSpPr>
        <p:spPr>
          <a:xfrm>
            <a:off x="6155956" y="44137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81" name="object 23981"/>
          <p:cNvSpPr/>
          <p:nvPr/>
        </p:nvSpPr>
        <p:spPr>
          <a:xfrm>
            <a:off x="6155702" y="43848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82" name="object 23982"/>
          <p:cNvSpPr/>
          <p:nvPr/>
        </p:nvSpPr>
        <p:spPr>
          <a:xfrm>
            <a:off x="6154305" y="4335653"/>
            <a:ext cx="1905" cy="67945"/>
          </a:xfrm>
          <a:custGeom>
            <a:avLst/>
            <a:gdLst/>
            <a:ahLst/>
            <a:cxnLst/>
            <a:rect l="l" t="t" r="r" b="b"/>
            <a:pathLst>
              <a:path w="1904" h="67945">
                <a:moveTo>
                  <a:pt x="0" y="67817"/>
                </a:moveTo>
                <a:lnTo>
                  <a:pt x="0" y="0"/>
                </a:lnTo>
                <a:lnTo>
                  <a:pt x="1651" y="0"/>
                </a:lnTo>
                <a:lnTo>
                  <a:pt x="1651" y="491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83" name="object 23983"/>
          <p:cNvSpPr/>
          <p:nvPr/>
        </p:nvSpPr>
        <p:spPr>
          <a:xfrm>
            <a:off x="6153543" y="4295647"/>
            <a:ext cx="1905" cy="69215"/>
          </a:xfrm>
          <a:custGeom>
            <a:avLst/>
            <a:gdLst/>
            <a:ahLst/>
            <a:cxnLst/>
            <a:rect l="l" t="t" r="r" b="b"/>
            <a:pathLst>
              <a:path w="1904" h="69214">
                <a:moveTo>
                  <a:pt x="0" y="68707"/>
                </a:moveTo>
                <a:lnTo>
                  <a:pt x="0" y="0"/>
                </a:lnTo>
                <a:lnTo>
                  <a:pt x="1651" y="0"/>
                </a:lnTo>
                <a:lnTo>
                  <a:pt x="1651" y="400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84" name="object 23984"/>
          <p:cNvSpPr/>
          <p:nvPr/>
        </p:nvSpPr>
        <p:spPr>
          <a:xfrm>
            <a:off x="6157480" y="45434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85" name="object 23985"/>
          <p:cNvSpPr/>
          <p:nvPr/>
        </p:nvSpPr>
        <p:spPr>
          <a:xfrm>
            <a:off x="6157226" y="4515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86" name="object 23986"/>
          <p:cNvSpPr/>
          <p:nvPr/>
        </p:nvSpPr>
        <p:spPr>
          <a:xfrm>
            <a:off x="6158242" y="45915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87" name="object 23987"/>
          <p:cNvSpPr/>
          <p:nvPr/>
        </p:nvSpPr>
        <p:spPr>
          <a:xfrm>
            <a:off x="6157988" y="45655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88" name="object 23988"/>
          <p:cNvSpPr/>
          <p:nvPr/>
        </p:nvSpPr>
        <p:spPr>
          <a:xfrm>
            <a:off x="6157861" y="45342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89" name="object 23989"/>
          <p:cNvSpPr/>
          <p:nvPr/>
        </p:nvSpPr>
        <p:spPr>
          <a:xfrm>
            <a:off x="6158750" y="46327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90" name="object 23990"/>
          <p:cNvSpPr/>
          <p:nvPr/>
        </p:nvSpPr>
        <p:spPr>
          <a:xfrm>
            <a:off x="6158623" y="4520310"/>
            <a:ext cx="635" cy="112395"/>
          </a:xfrm>
          <a:custGeom>
            <a:avLst/>
            <a:gdLst/>
            <a:ahLst/>
            <a:cxnLst/>
            <a:rect l="l" t="t" r="r" b="b"/>
            <a:pathLst>
              <a:path w="635" h="112395">
                <a:moveTo>
                  <a:pt x="126" y="-4762"/>
                </a:moveTo>
                <a:lnTo>
                  <a:pt x="126" y="11715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91" name="object 23991"/>
          <p:cNvSpPr/>
          <p:nvPr/>
        </p:nvSpPr>
        <p:spPr>
          <a:xfrm>
            <a:off x="6157988" y="4511421"/>
            <a:ext cx="1270" cy="22860"/>
          </a:xfrm>
          <a:custGeom>
            <a:avLst/>
            <a:gdLst/>
            <a:ahLst/>
            <a:cxnLst/>
            <a:rect l="l" t="t" r="r" b="b"/>
            <a:pathLst>
              <a:path w="1270" h="22860">
                <a:moveTo>
                  <a:pt x="0" y="22860"/>
                </a:moveTo>
                <a:lnTo>
                  <a:pt x="0" y="0"/>
                </a:lnTo>
                <a:lnTo>
                  <a:pt x="762" y="0"/>
                </a:lnTo>
                <a:lnTo>
                  <a:pt x="762" y="88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92" name="object 23992"/>
          <p:cNvSpPr/>
          <p:nvPr/>
        </p:nvSpPr>
        <p:spPr>
          <a:xfrm>
            <a:off x="6157353" y="4468748"/>
            <a:ext cx="1270" cy="47625"/>
          </a:xfrm>
          <a:custGeom>
            <a:avLst/>
            <a:gdLst/>
            <a:ahLst/>
            <a:cxnLst/>
            <a:rect l="l" t="t" r="r" b="b"/>
            <a:pathLst>
              <a:path w="1270" h="47625">
                <a:moveTo>
                  <a:pt x="0" y="47116"/>
                </a:moveTo>
                <a:lnTo>
                  <a:pt x="0" y="0"/>
                </a:lnTo>
                <a:lnTo>
                  <a:pt x="1016" y="0"/>
                </a:lnTo>
                <a:lnTo>
                  <a:pt x="1016" y="426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93" name="object 23993"/>
          <p:cNvSpPr/>
          <p:nvPr/>
        </p:nvSpPr>
        <p:spPr>
          <a:xfrm>
            <a:off x="6157099" y="444690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94" name="object 23994"/>
          <p:cNvSpPr/>
          <p:nvPr/>
        </p:nvSpPr>
        <p:spPr>
          <a:xfrm>
            <a:off x="6159766" y="46018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95" name="object 23995"/>
          <p:cNvSpPr/>
          <p:nvPr/>
        </p:nvSpPr>
        <p:spPr>
          <a:xfrm>
            <a:off x="6160147" y="46377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96" name="object 23996"/>
          <p:cNvSpPr/>
          <p:nvPr/>
        </p:nvSpPr>
        <p:spPr>
          <a:xfrm>
            <a:off x="6160655" y="47036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97" name="object 23997"/>
          <p:cNvSpPr/>
          <p:nvPr/>
        </p:nvSpPr>
        <p:spPr>
          <a:xfrm>
            <a:off x="6160528" y="46296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98" name="object 23998"/>
          <p:cNvSpPr/>
          <p:nvPr/>
        </p:nvSpPr>
        <p:spPr>
          <a:xfrm>
            <a:off x="6160147" y="4599813"/>
            <a:ext cx="635" cy="38100"/>
          </a:xfrm>
          <a:custGeom>
            <a:avLst/>
            <a:gdLst/>
            <a:ahLst/>
            <a:cxnLst/>
            <a:rect l="l" t="t" r="r" b="b"/>
            <a:pathLst>
              <a:path w="635" h="38100">
                <a:moveTo>
                  <a:pt x="0" y="37973"/>
                </a:moveTo>
                <a:lnTo>
                  <a:pt x="0" y="0"/>
                </a:lnTo>
                <a:lnTo>
                  <a:pt x="508" y="0"/>
                </a:lnTo>
                <a:lnTo>
                  <a:pt x="508" y="298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99" name="object 23999"/>
          <p:cNvSpPr/>
          <p:nvPr/>
        </p:nvSpPr>
        <p:spPr>
          <a:xfrm>
            <a:off x="6159766" y="4558665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0" y="43179"/>
                </a:moveTo>
                <a:lnTo>
                  <a:pt x="0" y="0"/>
                </a:lnTo>
                <a:lnTo>
                  <a:pt x="635" y="0"/>
                </a:lnTo>
                <a:lnTo>
                  <a:pt x="635" y="411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00" name="object 24000"/>
          <p:cNvSpPr/>
          <p:nvPr/>
        </p:nvSpPr>
        <p:spPr>
          <a:xfrm>
            <a:off x="6161671" y="4679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01" name="object 24001"/>
          <p:cNvSpPr/>
          <p:nvPr/>
        </p:nvSpPr>
        <p:spPr>
          <a:xfrm>
            <a:off x="6161417" y="4639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02" name="object 24002"/>
          <p:cNvSpPr/>
          <p:nvPr/>
        </p:nvSpPr>
        <p:spPr>
          <a:xfrm>
            <a:off x="6162052" y="46255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03" name="object 24003"/>
          <p:cNvSpPr/>
          <p:nvPr/>
        </p:nvSpPr>
        <p:spPr>
          <a:xfrm>
            <a:off x="6161544" y="4618609"/>
            <a:ext cx="635" cy="20955"/>
          </a:xfrm>
          <a:custGeom>
            <a:avLst/>
            <a:gdLst/>
            <a:ahLst/>
            <a:cxnLst/>
            <a:rect l="l" t="t" r="r" b="b"/>
            <a:pathLst>
              <a:path w="635" h="20954">
                <a:moveTo>
                  <a:pt x="0" y="20447"/>
                </a:moveTo>
                <a:lnTo>
                  <a:pt x="0" y="0"/>
                </a:lnTo>
                <a:lnTo>
                  <a:pt x="508" y="0"/>
                </a:lnTo>
                <a:lnTo>
                  <a:pt x="508" y="69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04" name="object 24004"/>
          <p:cNvSpPr/>
          <p:nvPr/>
        </p:nvSpPr>
        <p:spPr>
          <a:xfrm>
            <a:off x="6161290" y="45854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05" name="object 24005"/>
          <p:cNvSpPr/>
          <p:nvPr/>
        </p:nvSpPr>
        <p:spPr>
          <a:xfrm>
            <a:off x="6161036" y="45485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06" name="object 24006"/>
          <p:cNvSpPr/>
          <p:nvPr/>
        </p:nvSpPr>
        <p:spPr>
          <a:xfrm>
            <a:off x="6160147" y="4521834"/>
            <a:ext cx="1270" cy="36830"/>
          </a:xfrm>
          <a:custGeom>
            <a:avLst/>
            <a:gdLst/>
            <a:ahLst/>
            <a:cxnLst/>
            <a:rect l="l" t="t" r="r" b="b"/>
            <a:pathLst>
              <a:path w="1270" h="36829">
                <a:moveTo>
                  <a:pt x="0" y="36829"/>
                </a:moveTo>
                <a:lnTo>
                  <a:pt x="0" y="0"/>
                </a:lnTo>
                <a:lnTo>
                  <a:pt x="1143" y="0"/>
                </a:lnTo>
                <a:lnTo>
                  <a:pt x="1143" y="2666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07" name="object 24007"/>
          <p:cNvSpPr/>
          <p:nvPr/>
        </p:nvSpPr>
        <p:spPr>
          <a:xfrm>
            <a:off x="6159512" y="443966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821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08" name="object 24008"/>
          <p:cNvSpPr/>
          <p:nvPr/>
        </p:nvSpPr>
        <p:spPr>
          <a:xfrm>
            <a:off x="6159385" y="443141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09" name="object 24009"/>
          <p:cNvSpPr/>
          <p:nvPr/>
        </p:nvSpPr>
        <p:spPr>
          <a:xfrm>
            <a:off x="6159131" y="44028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10" name="object 24010"/>
          <p:cNvSpPr/>
          <p:nvPr/>
        </p:nvSpPr>
        <p:spPr>
          <a:xfrm>
            <a:off x="6157480" y="4350765"/>
            <a:ext cx="1905" cy="96520"/>
          </a:xfrm>
          <a:custGeom>
            <a:avLst/>
            <a:gdLst/>
            <a:ahLst/>
            <a:cxnLst/>
            <a:rect l="l" t="t" r="r" b="b"/>
            <a:pathLst>
              <a:path w="1904" h="96520">
                <a:moveTo>
                  <a:pt x="0" y="96138"/>
                </a:moveTo>
                <a:lnTo>
                  <a:pt x="0" y="0"/>
                </a:lnTo>
                <a:lnTo>
                  <a:pt x="1905" y="0"/>
                </a:lnTo>
                <a:lnTo>
                  <a:pt x="1905" y="520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11" name="object 24011"/>
          <p:cNvSpPr/>
          <p:nvPr/>
        </p:nvSpPr>
        <p:spPr>
          <a:xfrm>
            <a:off x="6156845" y="425577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949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12" name="object 24012"/>
          <p:cNvSpPr/>
          <p:nvPr/>
        </p:nvSpPr>
        <p:spPr>
          <a:xfrm>
            <a:off x="6156718" y="420662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13" name="object 24013"/>
          <p:cNvSpPr/>
          <p:nvPr/>
        </p:nvSpPr>
        <p:spPr>
          <a:xfrm>
            <a:off x="6154305" y="4163695"/>
            <a:ext cx="3175" cy="132080"/>
          </a:xfrm>
          <a:custGeom>
            <a:avLst/>
            <a:gdLst/>
            <a:ahLst/>
            <a:cxnLst/>
            <a:rect l="l" t="t" r="r" b="b"/>
            <a:pathLst>
              <a:path w="3175" h="132079">
                <a:moveTo>
                  <a:pt x="0" y="131952"/>
                </a:moveTo>
                <a:lnTo>
                  <a:pt x="0" y="0"/>
                </a:lnTo>
                <a:lnTo>
                  <a:pt x="2794" y="0"/>
                </a:lnTo>
                <a:lnTo>
                  <a:pt x="2794" y="429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14" name="object 24014"/>
          <p:cNvSpPr/>
          <p:nvPr/>
        </p:nvSpPr>
        <p:spPr>
          <a:xfrm>
            <a:off x="6163957" y="45693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15" name="object 24015"/>
          <p:cNvSpPr/>
          <p:nvPr/>
        </p:nvSpPr>
        <p:spPr>
          <a:xfrm>
            <a:off x="6163703" y="45223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16" name="object 24016"/>
          <p:cNvSpPr/>
          <p:nvPr/>
        </p:nvSpPr>
        <p:spPr>
          <a:xfrm>
            <a:off x="6163576" y="44771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17" name="object 24017"/>
          <p:cNvSpPr/>
          <p:nvPr/>
        </p:nvSpPr>
        <p:spPr>
          <a:xfrm>
            <a:off x="6163322" y="44329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18" name="object 24018"/>
          <p:cNvSpPr/>
          <p:nvPr/>
        </p:nvSpPr>
        <p:spPr>
          <a:xfrm>
            <a:off x="6163195" y="4375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19" name="object 24019"/>
          <p:cNvSpPr/>
          <p:nvPr/>
        </p:nvSpPr>
        <p:spPr>
          <a:xfrm>
            <a:off x="6162941" y="43346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20" name="object 24020"/>
          <p:cNvSpPr/>
          <p:nvPr/>
        </p:nvSpPr>
        <p:spPr>
          <a:xfrm>
            <a:off x="6162814" y="4288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21" name="object 24021"/>
          <p:cNvSpPr/>
          <p:nvPr/>
        </p:nvSpPr>
        <p:spPr>
          <a:xfrm>
            <a:off x="6162560" y="4236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22" name="object 24022"/>
          <p:cNvSpPr/>
          <p:nvPr/>
        </p:nvSpPr>
        <p:spPr>
          <a:xfrm>
            <a:off x="6162433" y="42101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23" name="object 24023"/>
          <p:cNvSpPr/>
          <p:nvPr/>
        </p:nvSpPr>
        <p:spPr>
          <a:xfrm>
            <a:off x="6164846" y="43331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24" name="object 24024"/>
          <p:cNvSpPr/>
          <p:nvPr/>
        </p:nvSpPr>
        <p:spPr>
          <a:xfrm>
            <a:off x="6164719" y="42666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25" name="object 24025"/>
          <p:cNvSpPr/>
          <p:nvPr/>
        </p:nvSpPr>
        <p:spPr>
          <a:xfrm>
            <a:off x="6164465" y="41925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26" name="object 24026"/>
          <p:cNvSpPr/>
          <p:nvPr/>
        </p:nvSpPr>
        <p:spPr>
          <a:xfrm>
            <a:off x="6164338" y="41438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27" name="object 24027"/>
          <p:cNvSpPr/>
          <p:nvPr/>
        </p:nvSpPr>
        <p:spPr>
          <a:xfrm>
            <a:off x="6162560" y="4107688"/>
            <a:ext cx="1905" cy="102870"/>
          </a:xfrm>
          <a:custGeom>
            <a:avLst/>
            <a:gdLst/>
            <a:ahLst/>
            <a:cxnLst/>
            <a:rect l="l" t="t" r="r" b="b"/>
            <a:pathLst>
              <a:path w="1904" h="102870">
                <a:moveTo>
                  <a:pt x="0" y="102489"/>
                </a:moveTo>
                <a:lnTo>
                  <a:pt x="0" y="0"/>
                </a:lnTo>
                <a:lnTo>
                  <a:pt x="1905" y="0"/>
                </a:lnTo>
                <a:lnTo>
                  <a:pt x="1905" y="361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28" name="object 24028"/>
          <p:cNvSpPr/>
          <p:nvPr/>
        </p:nvSpPr>
        <p:spPr>
          <a:xfrm>
            <a:off x="6155702" y="4005326"/>
            <a:ext cx="8255" cy="158750"/>
          </a:xfrm>
          <a:custGeom>
            <a:avLst/>
            <a:gdLst/>
            <a:ahLst/>
            <a:cxnLst/>
            <a:rect l="l" t="t" r="r" b="b"/>
            <a:pathLst>
              <a:path w="8254" h="158750">
                <a:moveTo>
                  <a:pt x="0" y="158369"/>
                </a:moveTo>
                <a:lnTo>
                  <a:pt x="0" y="0"/>
                </a:lnTo>
                <a:lnTo>
                  <a:pt x="7874" y="0"/>
                </a:lnTo>
                <a:lnTo>
                  <a:pt x="7874" y="1023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29" name="object 24029"/>
          <p:cNvSpPr/>
          <p:nvPr/>
        </p:nvSpPr>
        <p:spPr>
          <a:xfrm>
            <a:off x="6150114" y="3975227"/>
            <a:ext cx="9525" cy="216535"/>
          </a:xfrm>
          <a:custGeom>
            <a:avLst/>
            <a:gdLst/>
            <a:ahLst/>
            <a:cxnLst/>
            <a:rect l="l" t="t" r="r" b="b"/>
            <a:pathLst>
              <a:path w="9525" h="216535">
                <a:moveTo>
                  <a:pt x="0" y="216281"/>
                </a:moveTo>
                <a:lnTo>
                  <a:pt x="0" y="0"/>
                </a:lnTo>
                <a:lnTo>
                  <a:pt x="9525" y="0"/>
                </a:lnTo>
                <a:lnTo>
                  <a:pt x="9525" y="300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30" name="object 24030"/>
          <p:cNvSpPr/>
          <p:nvPr/>
        </p:nvSpPr>
        <p:spPr>
          <a:xfrm>
            <a:off x="6145669" y="3833876"/>
            <a:ext cx="9525" cy="240029"/>
          </a:xfrm>
          <a:custGeom>
            <a:avLst/>
            <a:gdLst/>
            <a:ahLst/>
            <a:cxnLst/>
            <a:rect l="l" t="t" r="r" b="b"/>
            <a:pathLst>
              <a:path w="9525" h="240029">
                <a:moveTo>
                  <a:pt x="0" y="239649"/>
                </a:moveTo>
                <a:lnTo>
                  <a:pt x="0" y="0"/>
                </a:lnTo>
                <a:lnTo>
                  <a:pt x="9144" y="0"/>
                </a:lnTo>
                <a:lnTo>
                  <a:pt x="9144" y="1413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31" name="object 24031"/>
          <p:cNvSpPr/>
          <p:nvPr/>
        </p:nvSpPr>
        <p:spPr>
          <a:xfrm>
            <a:off x="6137541" y="3805173"/>
            <a:ext cx="12700" cy="122555"/>
          </a:xfrm>
          <a:custGeom>
            <a:avLst/>
            <a:gdLst/>
            <a:ahLst/>
            <a:cxnLst/>
            <a:rect l="l" t="t" r="r" b="b"/>
            <a:pathLst>
              <a:path w="12700" h="122554">
                <a:moveTo>
                  <a:pt x="0" y="122174"/>
                </a:moveTo>
                <a:lnTo>
                  <a:pt x="0" y="0"/>
                </a:lnTo>
                <a:lnTo>
                  <a:pt x="12700" y="0"/>
                </a:lnTo>
                <a:lnTo>
                  <a:pt x="12700" y="287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32" name="object 24032"/>
          <p:cNvSpPr/>
          <p:nvPr/>
        </p:nvSpPr>
        <p:spPr>
          <a:xfrm>
            <a:off x="6165481" y="41827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33" name="object 24033"/>
          <p:cNvSpPr/>
          <p:nvPr/>
        </p:nvSpPr>
        <p:spPr>
          <a:xfrm>
            <a:off x="6165227" y="40953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34" name="object 24034"/>
          <p:cNvSpPr/>
          <p:nvPr/>
        </p:nvSpPr>
        <p:spPr>
          <a:xfrm>
            <a:off x="6165989" y="41822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35" name="object 24035"/>
          <p:cNvSpPr/>
          <p:nvPr/>
        </p:nvSpPr>
        <p:spPr>
          <a:xfrm>
            <a:off x="6166370" y="41349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36" name="object 24036"/>
          <p:cNvSpPr/>
          <p:nvPr/>
        </p:nvSpPr>
        <p:spPr>
          <a:xfrm>
            <a:off x="6166116" y="4103623"/>
            <a:ext cx="635" cy="78740"/>
          </a:xfrm>
          <a:custGeom>
            <a:avLst/>
            <a:gdLst/>
            <a:ahLst/>
            <a:cxnLst/>
            <a:rect l="l" t="t" r="r" b="b"/>
            <a:pathLst>
              <a:path w="635" h="78739">
                <a:moveTo>
                  <a:pt x="190" y="-4762"/>
                </a:moveTo>
                <a:lnTo>
                  <a:pt x="190" y="8337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37" name="object 24037"/>
          <p:cNvSpPr/>
          <p:nvPr/>
        </p:nvSpPr>
        <p:spPr>
          <a:xfrm>
            <a:off x="6165862" y="40839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38" name="object 24038"/>
          <p:cNvSpPr/>
          <p:nvPr/>
        </p:nvSpPr>
        <p:spPr>
          <a:xfrm>
            <a:off x="6165354" y="4049776"/>
            <a:ext cx="1270" cy="45720"/>
          </a:xfrm>
          <a:custGeom>
            <a:avLst/>
            <a:gdLst/>
            <a:ahLst/>
            <a:cxnLst/>
            <a:rect l="l" t="t" r="r" b="b"/>
            <a:pathLst>
              <a:path w="1270" h="45720">
                <a:moveTo>
                  <a:pt x="0" y="45593"/>
                </a:moveTo>
                <a:lnTo>
                  <a:pt x="0" y="0"/>
                </a:lnTo>
                <a:lnTo>
                  <a:pt x="762" y="0"/>
                </a:lnTo>
                <a:lnTo>
                  <a:pt x="762" y="341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39" name="object 24039"/>
          <p:cNvSpPr/>
          <p:nvPr/>
        </p:nvSpPr>
        <p:spPr>
          <a:xfrm>
            <a:off x="6167005" y="4307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40" name="object 24040"/>
          <p:cNvSpPr/>
          <p:nvPr/>
        </p:nvSpPr>
        <p:spPr>
          <a:xfrm>
            <a:off x="6166751" y="4175378"/>
            <a:ext cx="635" cy="132080"/>
          </a:xfrm>
          <a:custGeom>
            <a:avLst/>
            <a:gdLst/>
            <a:ahLst/>
            <a:cxnLst/>
            <a:rect l="l" t="t" r="r" b="b"/>
            <a:pathLst>
              <a:path w="635" h="132079">
                <a:moveTo>
                  <a:pt x="126" y="-4762"/>
                </a:moveTo>
                <a:lnTo>
                  <a:pt x="126" y="13646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41" name="object 24041"/>
          <p:cNvSpPr/>
          <p:nvPr/>
        </p:nvSpPr>
        <p:spPr>
          <a:xfrm>
            <a:off x="6167513" y="4261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42" name="object 24042"/>
          <p:cNvSpPr/>
          <p:nvPr/>
        </p:nvSpPr>
        <p:spPr>
          <a:xfrm>
            <a:off x="6168148" y="4288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43" name="object 24043"/>
          <p:cNvSpPr/>
          <p:nvPr/>
        </p:nvSpPr>
        <p:spPr>
          <a:xfrm>
            <a:off x="6167894" y="42180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44" name="object 24044"/>
          <p:cNvSpPr/>
          <p:nvPr/>
        </p:nvSpPr>
        <p:spPr>
          <a:xfrm>
            <a:off x="6167640" y="4188459"/>
            <a:ext cx="635" cy="73660"/>
          </a:xfrm>
          <a:custGeom>
            <a:avLst/>
            <a:gdLst/>
            <a:ahLst/>
            <a:cxnLst/>
            <a:rect l="l" t="t" r="r" b="b"/>
            <a:pathLst>
              <a:path w="635" h="73660">
                <a:moveTo>
                  <a:pt x="190" y="-4762"/>
                </a:moveTo>
                <a:lnTo>
                  <a:pt x="190" y="7791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45" name="object 24045"/>
          <p:cNvSpPr/>
          <p:nvPr/>
        </p:nvSpPr>
        <p:spPr>
          <a:xfrm>
            <a:off x="6167386" y="41709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46" name="object 24046"/>
          <p:cNvSpPr/>
          <p:nvPr/>
        </p:nvSpPr>
        <p:spPr>
          <a:xfrm>
            <a:off x="6166878" y="4107307"/>
            <a:ext cx="1270" cy="68580"/>
          </a:xfrm>
          <a:custGeom>
            <a:avLst/>
            <a:gdLst/>
            <a:ahLst/>
            <a:cxnLst/>
            <a:rect l="l" t="t" r="r" b="b"/>
            <a:pathLst>
              <a:path w="1270" h="68579">
                <a:moveTo>
                  <a:pt x="380" y="-4762"/>
                </a:moveTo>
                <a:lnTo>
                  <a:pt x="380" y="72834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47" name="object 24047"/>
          <p:cNvSpPr/>
          <p:nvPr/>
        </p:nvSpPr>
        <p:spPr>
          <a:xfrm>
            <a:off x="6168910" y="40913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48" name="object 24048"/>
          <p:cNvSpPr/>
          <p:nvPr/>
        </p:nvSpPr>
        <p:spPr>
          <a:xfrm>
            <a:off x="6168656" y="40144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49" name="object 24049"/>
          <p:cNvSpPr/>
          <p:nvPr/>
        </p:nvSpPr>
        <p:spPr>
          <a:xfrm>
            <a:off x="6168529" y="39784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50" name="object 24050"/>
          <p:cNvSpPr/>
          <p:nvPr/>
        </p:nvSpPr>
        <p:spPr>
          <a:xfrm>
            <a:off x="6167259" y="3933444"/>
            <a:ext cx="1905" cy="173990"/>
          </a:xfrm>
          <a:custGeom>
            <a:avLst/>
            <a:gdLst/>
            <a:ahLst/>
            <a:cxnLst/>
            <a:rect l="l" t="t" r="r" b="b"/>
            <a:pathLst>
              <a:path w="1904" h="173989">
                <a:moveTo>
                  <a:pt x="698" y="-4762"/>
                </a:moveTo>
                <a:lnTo>
                  <a:pt x="698" y="178625"/>
                </a:lnTo>
              </a:path>
            </a:pathLst>
          </a:custGeom>
          <a:ln w="1092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51" name="object 24051"/>
          <p:cNvSpPr/>
          <p:nvPr/>
        </p:nvSpPr>
        <p:spPr>
          <a:xfrm>
            <a:off x="6165735" y="3813175"/>
            <a:ext cx="2540" cy="236854"/>
          </a:xfrm>
          <a:custGeom>
            <a:avLst/>
            <a:gdLst/>
            <a:ahLst/>
            <a:cxnLst/>
            <a:rect l="l" t="t" r="r" b="b"/>
            <a:pathLst>
              <a:path w="2539" h="236854">
                <a:moveTo>
                  <a:pt x="1143" y="-4762"/>
                </a:moveTo>
                <a:lnTo>
                  <a:pt x="1143" y="241363"/>
                </a:lnTo>
              </a:path>
            </a:pathLst>
          </a:custGeom>
          <a:ln w="1181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52" name="object 24052"/>
          <p:cNvSpPr/>
          <p:nvPr/>
        </p:nvSpPr>
        <p:spPr>
          <a:xfrm>
            <a:off x="6170053" y="45958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53" name="object 24053"/>
          <p:cNvSpPr/>
          <p:nvPr/>
        </p:nvSpPr>
        <p:spPr>
          <a:xfrm>
            <a:off x="6169799" y="45735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54" name="object 24054"/>
          <p:cNvSpPr/>
          <p:nvPr/>
        </p:nvSpPr>
        <p:spPr>
          <a:xfrm>
            <a:off x="6170561" y="46498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55" name="object 24055"/>
          <p:cNvSpPr/>
          <p:nvPr/>
        </p:nvSpPr>
        <p:spPr>
          <a:xfrm>
            <a:off x="6170434" y="4568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56" name="object 24056"/>
          <p:cNvSpPr/>
          <p:nvPr/>
        </p:nvSpPr>
        <p:spPr>
          <a:xfrm>
            <a:off x="6169926" y="4532503"/>
            <a:ext cx="635" cy="41275"/>
          </a:xfrm>
          <a:custGeom>
            <a:avLst/>
            <a:gdLst/>
            <a:ahLst/>
            <a:cxnLst/>
            <a:rect l="l" t="t" r="r" b="b"/>
            <a:pathLst>
              <a:path w="635" h="41275">
                <a:moveTo>
                  <a:pt x="0" y="41021"/>
                </a:moveTo>
                <a:lnTo>
                  <a:pt x="0" y="0"/>
                </a:lnTo>
                <a:lnTo>
                  <a:pt x="635" y="0"/>
                </a:lnTo>
                <a:lnTo>
                  <a:pt x="635" y="356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57" name="object 24057"/>
          <p:cNvSpPr/>
          <p:nvPr/>
        </p:nvSpPr>
        <p:spPr>
          <a:xfrm>
            <a:off x="6171196" y="45549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58" name="object 24058"/>
          <p:cNvSpPr/>
          <p:nvPr/>
        </p:nvSpPr>
        <p:spPr>
          <a:xfrm>
            <a:off x="6170942" y="45016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59" name="object 24059"/>
          <p:cNvSpPr/>
          <p:nvPr/>
        </p:nvSpPr>
        <p:spPr>
          <a:xfrm>
            <a:off x="6170307" y="4479163"/>
            <a:ext cx="1270" cy="53340"/>
          </a:xfrm>
          <a:custGeom>
            <a:avLst/>
            <a:gdLst/>
            <a:ahLst/>
            <a:cxnLst/>
            <a:rect l="l" t="t" r="r" b="b"/>
            <a:pathLst>
              <a:path w="1270" h="53339">
                <a:moveTo>
                  <a:pt x="0" y="53339"/>
                </a:moveTo>
                <a:lnTo>
                  <a:pt x="0" y="0"/>
                </a:lnTo>
                <a:lnTo>
                  <a:pt x="762" y="0"/>
                </a:lnTo>
                <a:lnTo>
                  <a:pt x="762" y="224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60" name="object 24060"/>
          <p:cNvSpPr/>
          <p:nvPr/>
        </p:nvSpPr>
        <p:spPr>
          <a:xfrm>
            <a:off x="6169672" y="439635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61" name="object 24061"/>
          <p:cNvSpPr/>
          <p:nvPr/>
        </p:nvSpPr>
        <p:spPr>
          <a:xfrm>
            <a:off x="6169418" y="439165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62" name="object 24062"/>
          <p:cNvSpPr/>
          <p:nvPr/>
        </p:nvSpPr>
        <p:spPr>
          <a:xfrm>
            <a:off x="6169291" y="43454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63" name="object 24063"/>
          <p:cNvSpPr/>
          <p:nvPr/>
        </p:nvSpPr>
        <p:spPr>
          <a:xfrm>
            <a:off x="6172403" y="4458017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305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64" name="object 24064"/>
          <p:cNvSpPr/>
          <p:nvPr/>
        </p:nvSpPr>
        <p:spPr>
          <a:xfrm>
            <a:off x="6171958" y="45995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65" name="object 24065"/>
          <p:cNvSpPr/>
          <p:nvPr/>
        </p:nvSpPr>
        <p:spPr>
          <a:xfrm>
            <a:off x="6172085" y="4576317"/>
            <a:ext cx="1270" cy="23495"/>
          </a:xfrm>
          <a:custGeom>
            <a:avLst/>
            <a:gdLst/>
            <a:ahLst/>
            <a:cxnLst/>
            <a:rect l="l" t="t" r="r" b="b"/>
            <a:pathLst>
              <a:path w="1270" h="23495">
                <a:moveTo>
                  <a:pt x="0" y="23240"/>
                </a:moveTo>
                <a:lnTo>
                  <a:pt x="0" y="0"/>
                </a:lnTo>
                <a:lnTo>
                  <a:pt x="762" y="0"/>
                </a:lnTo>
                <a:lnTo>
                  <a:pt x="762" y="1663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66" name="object 24066"/>
          <p:cNvSpPr/>
          <p:nvPr/>
        </p:nvSpPr>
        <p:spPr>
          <a:xfrm>
            <a:off x="6171704" y="451256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67" name="object 24067"/>
          <p:cNvSpPr/>
          <p:nvPr/>
        </p:nvSpPr>
        <p:spPr>
          <a:xfrm>
            <a:off x="6171577" y="45001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68" name="object 24068"/>
          <p:cNvSpPr/>
          <p:nvPr/>
        </p:nvSpPr>
        <p:spPr>
          <a:xfrm>
            <a:off x="6173355" y="4469765"/>
            <a:ext cx="635" cy="76835"/>
          </a:xfrm>
          <a:custGeom>
            <a:avLst/>
            <a:gdLst/>
            <a:ahLst/>
            <a:cxnLst/>
            <a:rect l="l" t="t" r="r" b="b"/>
            <a:pathLst>
              <a:path w="635" h="76835">
                <a:moveTo>
                  <a:pt x="317" y="-4762"/>
                </a:moveTo>
                <a:lnTo>
                  <a:pt x="317" y="8108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69" name="object 24069"/>
          <p:cNvSpPr/>
          <p:nvPr/>
        </p:nvSpPr>
        <p:spPr>
          <a:xfrm>
            <a:off x="6173101" y="44366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70" name="object 24070"/>
          <p:cNvSpPr/>
          <p:nvPr/>
        </p:nvSpPr>
        <p:spPr>
          <a:xfrm>
            <a:off x="6171831" y="4393310"/>
            <a:ext cx="1905" cy="107314"/>
          </a:xfrm>
          <a:custGeom>
            <a:avLst/>
            <a:gdLst/>
            <a:ahLst/>
            <a:cxnLst/>
            <a:rect l="l" t="t" r="r" b="b"/>
            <a:pathLst>
              <a:path w="1904" h="107314">
                <a:moveTo>
                  <a:pt x="0" y="106807"/>
                </a:moveTo>
                <a:lnTo>
                  <a:pt x="0" y="0"/>
                </a:lnTo>
                <a:lnTo>
                  <a:pt x="1524" y="0"/>
                </a:lnTo>
                <a:lnTo>
                  <a:pt x="1524" y="433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71" name="object 24071"/>
          <p:cNvSpPr/>
          <p:nvPr/>
        </p:nvSpPr>
        <p:spPr>
          <a:xfrm>
            <a:off x="6174752" y="4595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72" name="object 24072"/>
          <p:cNvSpPr/>
          <p:nvPr/>
        </p:nvSpPr>
        <p:spPr>
          <a:xfrm>
            <a:off x="6175768" y="47288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73" name="object 24073"/>
          <p:cNvSpPr/>
          <p:nvPr/>
        </p:nvSpPr>
        <p:spPr>
          <a:xfrm>
            <a:off x="6175514" y="46532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74" name="object 24074"/>
          <p:cNvSpPr/>
          <p:nvPr/>
        </p:nvSpPr>
        <p:spPr>
          <a:xfrm>
            <a:off x="6175387" y="4605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75" name="object 24075"/>
          <p:cNvSpPr/>
          <p:nvPr/>
        </p:nvSpPr>
        <p:spPr>
          <a:xfrm>
            <a:off x="6175133" y="45775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76" name="object 24076"/>
          <p:cNvSpPr/>
          <p:nvPr/>
        </p:nvSpPr>
        <p:spPr>
          <a:xfrm>
            <a:off x="6176530" y="4581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77" name="object 24077"/>
          <p:cNvSpPr/>
          <p:nvPr/>
        </p:nvSpPr>
        <p:spPr>
          <a:xfrm>
            <a:off x="6177038" y="46081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78" name="object 24078"/>
          <p:cNvSpPr/>
          <p:nvPr/>
        </p:nvSpPr>
        <p:spPr>
          <a:xfrm>
            <a:off x="6176911" y="45763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79" name="object 24079"/>
          <p:cNvSpPr/>
          <p:nvPr/>
        </p:nvSpPr>
        <p:spPr>
          <a:xfrm>
            <a:off x="6176276" y="45224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80" name="object 24080"/>
          <p:cNvSpPr/>
          <p:nvPr/>
        </p:nvSpPr>
        <p:spPr>
          <a:xfrm>
            <a:off x="6174879" y="4482338"/>
            <a:ext cx="1905" cy="33020"/>
          </a:xfrm>
          <a:custGeom>
            <a:avLst/>
            <a:gdLst/>
            <a:ahLst/>
            <a:cxnLst/>
            <a:rect l="l" t="t" r="r" b="b"/>
            <a:pathLst>
              <a:path w="1904" h="33020">
                <a:moveTo>
                  <a:pt x="0" y="32892"/>
                </a:moveTo>
                <a:lnTo>
                  <a:pt x="0" y="0"/>
                </a:lnTo>
                <a:lnTo>
                  <a:pt x="1524" y="0"/>
                </a:lnTo>
                <a:lnTo>
                  <a:pt x="1524" y="240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81" name="object 24081"/>
          <p:cNvSpPr/>
          <p:nvPr/>
        </p:nvSpPr>
        <p:spPr>
          <a:xfrm>
            <a:off x="6174371" y="444157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407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82" name="object 24082"/>
          <p:cNvSpPr/>
          <p:nvPr/>
        </p:nvSpPr>
        <p:spPr>
          <a:xfrm>
            <a:off x="6178181" y="45979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83" name="object 24083"/>
          <p:cNvSpPr/>
          <p:nvPr/>
        </p:nvSpPr>
        <p:spPr>
          <a:xfrm>
            <a:off x="6178054" y="45650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84" name="object 24084"/>
          <p:cNvSpPr/>
          <p:nvPr/>
        </p:nvSpPr>
        <p:spPr>
          <a:xfrm>
            <a:off x="6177800" y="4545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85" name="object 24085"/>
          <p:cNvSpPr/>
          <p:nvPr/>
        </p:nvSpPr>
        <p:spPr>
          <a:xfrm>
            <a:off x="6178562" y="45347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86" name="object 24086"/>
          <p:cNvSpPr/>
          <p:nvPr/>
        </p:nvSpPr>
        <p:spPr>
          <a:xfrm>
            <a:off x="6178054" y="4495291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0" y="49911"/>
                </a:moveTo>
                <a:lnTo>
                  <a:pt x="0" y="0"/>
                </a:lnTo>
                <a:lnTo>
                  <a:pt x="635" y="0"/>
                </a:lnTo>
                <a:lnTo>
                  <a:pt x="635" y="394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87" name="object 24087"/>
          <p:cNvSpPr/>
          <p:nvPr/>
        </p:nvSpPr>
        <p:spPr>
          <a:xfrm>
            <a:off x="6177419" y="43997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88" name="object 24088"/>
          <p:cNvSpPr/>
          <p:nvPr/>
        </p:nvSpPr>
        <p:spPr>
          <a:xfrm>
            <a:off x="6175006" y="4378197"/>
            <a:ext cx="3175" cy="63500"/>
          </a:xfrm>
          <a:custGeom>
            <a:avLst/>
            <a:gdLst/>
            <a:ahLst/>
            <a:cxnLst/>
            <a:rect l="l" t="t" r="r" b="b"/>
            <a:pathLst>
              <a:path w="3175" h="63500">
                <a:moveTo>
                  <a:pt x="0" y="63373"/>
                </a:moveTo>
                <a:lnTo>
                  <a:pt x="0" y="0"/>
                </a:lnTo>
                <a:lnTo>
                  <a:pt x="2667" y="0"/>
                </a:lnTo>
                <a:lnTo>
                  <a:pt x="2667" y="215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89" name="object 24089"/>
          <p:cNvSpPr/>
          <p:nvPr/>
        </p:nvSpPr>
        <p:spPr>
          <a:xfrm>
            <a:off x="6172593" y="4318889"/>
            <a:ext cx="3810" cy="74930"/>
          </a:xfrm>
          <a:custGeom>
            <a:avLst/>
            <a:gdLst/>
            <a:ahLst/>
            <a:cxnLst/>
            <a:rect l="l" t="t" r="r" b="b"/>
            <a:pathLst>
              <a:path w="3810" h="74929">
                <a:moveTo>
                  <a:pt x="0" y="74422"/>
                </a:moveTo>
                <a:lnTo>
                  <a:pt x="0" y="0"/>
                </a:lnTo>
                <a:lnTo>
                  <a:pt x="3810" y="0"/>
                </a:lnTo>
                <a:lnTo>
                  <a:pt x="3810" y="5930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90" name="object 24090"/>
          <p:cNvSpPr/>
          <p:nvPr/>
        </p:nvSpPr>
        <p:spPr>
          <a:xfrm>
            <a:off x="6169545" y="4266819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39">
                <a:moveTo>
                  <a:pt x="0" y="78612"/>
                </a:moveTo>
                <a:lnTo>
                  <a:pt x="0" y="0"/>
                </a:lnTo>
                <a:lnTo>
                  <a:pt x="4953" y="0"/>
                </a:lnTo>
                <a:lnTo>
                  <a:pt x="4953" y="520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91" name="object 24091"/>
          <p:cNvSpPr/>
          <p:nvPr/>
        </p:nvSpPr>
        <p:spPr>
          <a:xfrm>
            <a:off x="6178943" y="43564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92" name="object 24092"/>
          <p:cNvSpPr/>
          <p:nvPr/>
        </p:nvSpPr>
        <p:spPr>
          <a:xfrm>
            <a:off x="6179959" y="44786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93" name="object 24093"/>
          <p:cNvSpPr/>
          <p:nvPr/>
        </p:nvSpPr>
        <p:spPr>
          <a:xfrm>
            <a:off x="6179705" y="4460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94" name="object 24094"/>
          <p:cNvSpPr/>
          <p:nvPr/>
        </p:nvSpPr>
        <p:spPr>
          <a:xfrm>
            <a:off x="6179578" y="4414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95" name="object 24095"/>
          <p:cNvSpPr/>
          <p:nvPr/>
        </p:nvSpPr>
        <p:spPr>
          <a:xfrm>
            <a:off x="6179324" y="4355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96" name="object 24096"/>
          <p:cNvSpPr/>
          <p:nvPr/>
        </p:nvSpPr>
        <p:spPr>
          <a:xfrm>
            <a:off x="6180340" y="4447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97" name="object 24097"/>
          <p:cNvSpPr/>
          <p:nvPr/>
        </p:nvSpPr>
        <p:spPr>
          <a:xfrm>
            <a:off x="6180848" y="45140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98" name="object 24098"/>
          <p:cNvSpPr/>
          <p:nvPr/>
        </p:nvSpPr>
        <p:spPr>
          <a:xfrm>
            <a:off x="6181229" y="45107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99" name="object 24099"/>
          <p:cNvSpPr/>
          <p:nvPr/>
        </p:nvSpPr>
        <p:spPr>
          <a:xfrm>
            <a:off x="6180975" y="4464177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190" y="-4762"/>
                </a:moveTo>
                <a:lnTo>
                  <a:pt x="190" y="5467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00" name="object 24100"/>
          <p:cNvSpPr/>
          <p:nvPr/>
        </p:nvSpPr>
        <p:spPr>
          <a:xfrm>
            <a:off x="6180721" y="44244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01" name="object 24101"/>
          <p:cNvSpPr/>
          <p:nvPr/>
        </p:nvSpPr>
        <p:spPr>
          <a:xfrm>
            <a:off x="6180467" y="4419091"/>
            <a:ext cx="635" cy="28575"/>
          </a:xfrm>
          <a:custGeom>
            <a:avLst/>
            <a:gdLst/>
            <a:ahLst/>
            <a:cxnLst/>
            <a:rect l="l" t="t" r="r" b="b"/>
            <a:pathLst>
              <a:path w="635" h="28575">
                <a:moveTo>
                  <a:pt x="0" y="28448"/>
                </a:moveTo>
                <a:lnTo>
                  <a:pt x="0" y="0"/>
                </a:lnTo>
                <a:lnTo>
                  <a:pt x="508" y="0"/>
                </a:lnTo>
                <a:lnTo>
                  <a:pt x="508" y="5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02" name="object 24102"/>
          <p:cNvSpPr/>
          <p:nvPr/>
        </p:nvSpPr>
        <p:spPr>
          <a:xfrm>
            <a:off x="6181864" y="4530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03" name="object 24103"/>
          <p:cNvSpPr/>
          <p:nvPr/>
        </p:nvSpPr>
        <p:spPr>
          <a:xfrm>
            <a:off x="6181610" y="4508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04" name="object 24104"/>
          <p:cNvSpPr/>
          <p:nvPr/>
        </p:nvSpPr>
        <p:spPr>
          <a:xfrm>
            <a:off x="6182372" y="45260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05" name="object 24105"/>
          <p:cNvSpPr/>
          <p:nvPr/>
        </p:nvSpPr>
        <p:spPr>
          <a:xfrm>
            <a:off x="6182245" y="4508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06" name="object 24106"/>
          <p:cNvSpPr/>
          <p:nvPr/>
        </p:nvSpPr>
        <p:spPr>
          <a:xfrm>
            <a:off x="6181737" y="4470272"/>
            <a:ext cx="635" cy="38100"/>
          </a:xfrm>
          <a:custGeom>
            <a:avLst/>
            <a:gdLst/>
            <a:ahLst/>
            <a:cxnLst/>
            <a:rect l="l" t="t" r="r" b="b"/>
            <a:pathLst>
              <a:path w="635" h="38100">
                <a:moveTo>
                  <a:pt x="0" y="37973"/>
                </a:moveTo>
                <a:lnTo>
                  <a:pt x="0" y="0"/>
                </a:lnTo>
                <a:lnTo>
                  <a:pt x="635" y="0"/>
                </a:lnTo>
                <a:lnTo>
                  <a:pt x="635" y="379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07" name="object 24107"/>
          <p:cNvSpPr/>
          <p:nvPr/>
        </p:nvSpPr>
        <p:spPr>
          <a:xfrm>
            <a:off x="6182753" y="44315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08" name="object 24108"/>
          <p:cNvSpPr/>
          <p:nvPr/>
        </p:nvSpPr>
        <p:spPr>
          <a:xfrm>
            <a:off x="6182118" y="4392803"/>
            <a:ext cx="1270" cy="77470"/>
          </a:xfrm>
          <a:custGeom>
            <a:avLst/>
            <a:gdLst/>
            <a:ahLst/>
            <a:cxnLst/>
            <a:rect l="l" t="t" r="r" b="b"/>
            <a:pathLst>
              <a:path w="1270" h="77470">
                <a:moveTo>
                  <a:pt x="381" y="-4762"/>
                </a:moveTo>
                <a:lnTo>
                  <a:pt x="381" y="8223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09" name="object 24109"/>
          <p:cNvSpPr/>
          <p:nvPr/>
        </p:nvSpPr>
        <p:spPr>
          <a:xfrm>
            <a:off x="6180721" y="4351909"/>
            <a:ext cx="1905" cy="67310"/>
          </a:xfrm>
          <a:custGeom>
            <a:avLst/>
            <a:gdLst/>
            <a:ahLst/>
            <a:cxnLst/>
            <a:rect l="l" t="t" r="r" b="b"/>
            <a:pathLst>
              <a:path w="1904" h="67310">
                <a:moveTo>
                  <a:pt x="0" y="67183"/>
                </a:moveTo>
                <a:lnTo>
                  <a:pt x="0" y="0"/>
                </a:lnTo>
                <a:lnTo>
                  <a:pt x="1778" y="0"/>
                </a:lnTo>
                <a:lnTo>
                  <a:pt x="1778" y="408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10" name="object 24110"/>
          <p:cNvSpPr/>
          <p:nvPr/>
        </p:nvSpPr>
        <p:spPr>
          <a:xfrm>
            <a:off x="6179578" y="4303776"/>
            <a:ext cx="2540" cy="52069"/>
          </a:xfrm>
          <a:custGeom>
            <a:avLst/>
            <a:gdLst/>
            <a:ahLst/>
            <a:cxnLst/>
            <a:rect l="l" t="t" r="r" b="b"/>
            <a:pathLst>
              <a:path w="2539" h="52070">
                <a:moveTo>
                  <a:pt x="0" y="52070"/>
                </a:moveTo>
                <a:lnTo>
                  <a:pt x="0" y="0"/>
                </a:lnTo>
                <a:lnTo>
                  <a:pt x="2032" y="0"/>
                </a:lnTo>
                <a:lnTo>
                  <a:pt x="2032" y="481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11" name="object 24111"/>
          <p:cNvSpPr/>
          <p:nvPr/>
        </p:nvSpPr>
        <p:spPr>
          <a:xfrm>
            <a:off x="6183388" y="45514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12" name="object 24112"/>
          <p:cNvSpPr/>
          <p:nvPr/>
        </p:nvSpPr>
        <p:spPr>
          <a:xfrm>
            <a:off x="6183134" y="4503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13" name="object 24113"/>
          <p:cNvSpPr/>
          <p:nvPr/>
        </p:nvSpPr>
        <p:spPr>
          <a:xfrm>
            <a:off x="6184912" y="46840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14" name="object 24114"/>
          <p:cNvSpPr/>
          <p:nvPr/>
        </p:nvSpPr>
        <p:spPr>
          <a:xfrm>
            <a:off x="6184658" y="46370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15" name="object 24115"/>
          <p:cNvSpPr/>
          <p:nvPr/>
        </p:nvSpPr>
        <p:spPr>
          <a:xfrm>
            <a:off x="6184531" y="46109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16" name="object 24116"/>
          <p:cNvSpPr/>
          <p:nvPr/>
        </p:nvSpPr>
        <p:spPr>
          <a:xfrm>
            <a:off x="6185293" y="46097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17" name="object 24117"/>
          <p:cNvSpPr/>
          <p:nvPr/>
        </p:nvSpPr>
        <p:spPr>
          <a:xfrm>
            <a:off x="6184658" y="4577334"/>
            <a:ext cx="1270" cy="33655"/>
          </a:xfrm>
          <a:custGeom>
            <a:avLst/>
            <a:gdLst/>
            <a:ahLst/>
            <a:cxnLst/>
            <a:rect l="l" t="t" r="r" b="b"/>
            <a:pathLst>
              <a:path w="1270" h="33654">
                <a:moveTo>
                  <a:pt x="0" y="33654"/>
                </a:moveTo>
                <a:lnTo>
                  <a:pt x="0" y="0"/>
                </a:lnTo>
                <a:lnTo>
                  <a:pt x="762" y="0"/>
                </a:lnTo>
                <a:lnTo>
                  <a:pt x="762" y="323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18" name="object 24118"/>
          <p:cNvSpPr/>
          <p:nvPr/>
        </p:nvSpPr>
        <p:spPr>
          <a:xfrm>
            <a:off x="6184277" y="456336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19" name="object 24119"/>
          <p:cNvSpPr/>
          <p:nvPr/>
        </p:nvSpPr>
        <p:spPr>
          <a:xfrm>
            <a:off x="6184150" y="45394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20" name="object 24120"/>
          <p:cNvSpPr/>
          <p:nvPr/>
        </p:nvSpPr>
        <p:spPr>
          <a:xfrm>
            <a:off x="6183896" y="44927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21" name="object 24121"/>
          <p:cNvSpPr/>
          <p:nvPr/>
        </p:nvSpPr>
        <p:spPr>
          <a:xfrm>
            <a:off x="6183769" y="44846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22" name="object 24122"/>
          <p:cNvSpPr/>
          <p:nvPr/>
        </p:nvSpPr>
        <p:spPr>
          <a:xfrm>
            <a:off x="6183261" y="4404740"/>
            <a:ext cx="1270" cy="99060"/>
          </a:xfrm>
          <a:custGeom>
            <a:avLst/>
            <a:gdLst/>
            <a:ahLst/>
            <a:cxnLst/>
            <a:rect l="l" t="t" r="r" b="b"/>
            <a:pathLst>
              <a:path w="1270" h="99060">
                <a:moveTo>
                  <a:pt x="380" y="-4762"/>
                </a:moveTo>
                <a:lnTo>
                  <a:pt x="380" y="103568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23" name="object 24123"/>
          <p:cNvSpPr/>
          <p:nvPr/>
        </p:nvSpPr>
        <p:spPr>
          <a:xfrm>
            <a:off x="6186436" y="45228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24" name="object 24124"/>
          <p:cNvSpPr/>
          <p:nvPr/>
        </p:nvSpPr>
        <p:spPr>
          <a:xfrm>
            <a:off x="6186182" y="44709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25" name="object 24125"/>
          <p:cNvSpPr/>
          <p:nvPr/>
        </p:nvSpPr>
        <p:spPr>
          <a:xfrm>
            <a:off x="6186055" y="44522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26" name="object 24126"/>
          <p:cNvSpPr/>
          <p:nvPr/>
        </p:nvSpPr>
        <p:spPr>
          <a:xfrm>
            <a:off x="6185801" y="4436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27" name="object 24127"/>
          <p:cNvSpPr/>
          <p:nvPr/>
        </p:nvSpPr>
        <p:spPr>
          <a:xfrm>
            <a:off x="6187325" y="45510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28" name="object 24128"/>
          <p:cNvSpPr/>
          <p:nvPr/>
        </p:nvSpPr>
        <p:spPr>
          <a:xfrm>
            <a:off x="6187198" y="45156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29" name="object 24129"/>
          <p:cNvSpPr/>
          <p:nvPr/>
        </p:nvSpPr>
        <p:spPr>
          <a:xfrm>
            <a:off x="6186944" y="44954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30" name="object 24130"/>
          <p:cNvSpPr/>
          <p:nvPr/>
        </p:nvSpPr>
        <p:spPr>
          <a:xfrm>
            <a:off x="6187706" y="449465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31" name="object 24131"/>
          <p:cNvSpPr/>
          <p:nvPr/>
        </p:nvSpPr>
        <p:spPr>
          <a:xfrm>
            <a:off x="6187198" y="4463922"/>
            <a:ext cx="635" cy="31750"/>
          </a:xfrm>
          <a:custGeom>
            <a:avLst/>
            <a:gdLst/>
            <a:ahLst/>
            <a:cxnLst/>
            <a:rect l="l" t="t" r="r" b="b"/>
            <a:pathLst>
              <a:path w="635" h="31750">
                <a:moveTo>
                  <a:pt x="0" y="31496"/>
                </a:moveTo>
                <a:lnTo>
                  <a:pt x="0" y="0"/>
                </a:lnTo>
                <a:lnTo>
                  <a:pt x="635" y="0"/>
                </a:lnTo>
                <a:lnTo>
                  <a:pt x="635" y="3073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32" name="object 24132"/>
          <p:cNvSpPr/>
          <p:nvPr/>
        </p:nvSpPr>
        <p:spPr>
          <a:xfrm>
            <a:off x="6186817" y="4401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33" name="object 24133"/>
          <p:cNvSpPr/>
          <p:nvPr/>
        </p:nvSpPr>
        <p:spPr>
          <a:xfrm>
            <a:off x="6186055" y="4387596"/>
            <a:ext cx="1270" cy="48895"/>
          </a:xfrm>
          <a:custGeom>
            <a:avLst/>
            <a:gdLst/>
            <a:ahLst/>
            <a:cxnLst/>
            <a:rect l="l" t="t" r="r" b="b"/>
            <a:pathLst>
              <a:path w="1270" h="48895">
                <a:moveTo>
                  <a:pt x="0" y="48895"/>
                </a:moveTo>
                <a:lnTo>
                  <a:pt x="0" y="0"/>
                </a:lnTo>
                <a:lnTo>
                  <a:pt x="1143" y="0"/>
                </a:lnTo>
                <a:lnTo>
                  <a:pt x="1143" y="143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34" name="object 24134"/>
          <p:cNvSpPr/>
          <p:nvPr/>
        </p:nvSpPr>
        <p:spPr>
          <a:xfrm>
            <a:off x="6185674" y="43423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35" name="object 24135"/>
          <p:cNvSpPr/>
          <p:nvPr/>
        </p:nvSpPr>
        <p:spPr>
          <a:xfrm>
            <a:off x="6188341" y="44274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36" name="object 24136"/>
          <p:cNvSpPr/>
          <p:nvPr/>
        </p:nvSpPr>
        <p:spPr>
          <a:xfrm>
            <a:off x="6188087" y="4322571"/>
            <a:ext cx="635" cy="105410"/>
          </a:xfrm>
          <a:custGeom>
            <a:avLst/>
            <a:gdLst/>
            <a:ahLst/>
            <a:cxnLst/>
            <a:rect l="l" t="t" r="r" b="b"/>
            <a:pathLst>
              <a:path w="635" h="105410">
                <a:moveTo>
                  <a:pt x="190" y="-4762"/>
                </a:moveTo>
                <a:lnTo>
                  <a:pt x="190" y="10966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37" name="object 24137"/>
          <p:cNvSpPr/>
          <p:nvPr/>
        </p:nvSpPr>
        <p:spPr>
          <a:xfrm>
            <a:off x="6186182" y="4303267"/>
            <a:ext cx="2540" cy="39370"/>
          </a:xfrm>
          <a:custGeom>
            <a:avLst/>
            <a:gdLst/>
            <a:ahLst/>
            <a:cxnLst/>
            <a:rect l="l" t="t" r="r" b="b"/>
            <a:pathLst>
              <a:path w="2539" h="39370">
                <a:moveTo>
                  <a:pt x="0" y="39115"/>
                </a:moveTo>
                <a:lnTo>
                  <a:pt x="0" y="0"/>
                </a:lnTo>
                <a:lnTo>
                  <a:pt x="2159" y="0"/>
                </a:lnTo>
                <a:lnTo>
                  <a:pt x="2159" y="193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38" name="object 24138"/>
          <p:cNvSpPr/>
          <p:nvPr/>
        </p:nvSpPr>
        <p:spPr>
          <a:xfrm>
            <a:off x="6183642" y="4273930"/>
            <a:ext cx="3810" cy="130810"/>
          </a:xfrm>
          <a:custGeom>
            <a:avLst/>
            <a:gdLst/>
            <a:ahLst/>
            <a:cxnLst/>
            <a:rect l="l" t="t" r="r" b="b"/>
            <a:pathLst>
              <a:path w="3810" h="130810">
                <a:moveTo>
                  <a:pt x="0" y="130810"/>
                </a:moveTo>
                <a:lnTo>
                  <a:pt x="0" y="0"/>
                </a:lnTo>
                <a:lnTo>
                  <a:pt x="3556" y="0"/>
                </a:lnTo>
                <a:lnTo>
                  <a:pt x="3556" y="2933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39" name="object 24139"/>
          <p:cNvSpPr/>
          <p:nvPr/>
        </p:nvSpPr>
        <p:spPr>
          <a:xfrm>
            <a:off x="6180594" y="4205096"/>
            <a:ext cx="5080" cy="99060"/>
          </a:xfrm>
          <a:custGeom>
            <a:avLst/>
            <a:gdLst/>
            <a:ahLst/>
            <a:cxnLst/>
            <a:rect l="l" t="t" r="r" b="b"/>
            <a:pathLst>
              <a:path w="5079" h="99060">
                <a:moveTo>
                  <a:pt x="0" y="98678"/>
                </a:moveTo>
                <a:lnTo>
                  <a:pt x="0" y="0"/>
                </a:lnTo>
                <a:lnTo>
                  <a:pt x="4826" y="0"/>
                </a:lnTo>
                <a:lnTo>
                  <a:pt x="4826" y="688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40" name="object 24140"/>
          <p:cNvSpPr/>
          <p:nvPr/>
        </p:nvSpPr>
        <p:spPr>
          <a:xfrm>
            <a:off x="6179070" y="4150995"/>
            <a:ext cx="4445" cy="205740"/>
          </a:xfrm>
          <a:custGeom>
            <a:avLst/>
            <a:gdLst/>
            <a:ahLst/>
            <a:cxnLst/>
            <a:rect l="l" t="t" r="r" b="b"/>
            <a:pathLst>
              <a:path w="4445" h="205739">
                <a:moveTo>
                  <a:pt x="0" y="205485"/>
                </a:moveTo>
                <a:lnTo>
                  <a:pt x="0" y="0"/>
                </a:lnTo>
                <a:lnTo>
                  <a:pt x="3937" y="0"/>
                </a:lnTo>
                <a:lnTo>
                  <a:pt x="3937" y="541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41" name="object 24141"/>
          <p:cNvSpPr/>
          <p:nvPr/>
        </p:nvSpPr>
        <p:spPr>
          <a:xfrm>
            <a:off x="6171958" y="4120769"/>
            <a:ext cx="9525" cy="146050"/>
          </a:xfrm>
          <a:custGeom>
            <a:avLst/>
            <a:gdLst/>
            <a:ahLst/>
            <a:cxnLst/>
            <a:rect l="l" t="t" r="r" b="b"/>
            <a:pathLst>
              <a:path w="9525" h="146050">
                <a:moveTo>
                  <a:pt x="0" y="146050"/>
                </a:moveTo>
                <a:lnTo>
                  <a:pt x="0" y="0"/>
                </a:lnTo>
                <a:lnTo>
                  <a:pt x="9017" y="0"/>
                </a:lnTo>
                <a:lnTo>
                  <a:pt x="9017" y="302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42" name="object 24142"/>
          <p:cNvSpPr/>
          <p:nvPr/>
        </p:nvSpPr>
        <p:spPr>
          <a:xfrm>
            <a:off x="6188849" y="43434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43" name="object 24143"/>
          <p:cNvSpPr/>
          <p:nvPr/>
        </p:nvSpPr>
        <p:spPr>
          <a:xfrm>
            <a:off x="6188722" y="4154932"/>
            <a:ext cx="635" cy="188595"/>
          </a:xfrm>
          <a:custGeom>
            <a:avLst/>
            <a:gdLst/>
            <a:ahLst/>
            <a:cxnLst/>
            <a:rect l="l" t="t" r="r" b="b"/>
            <a:pathLst>
              <a:path w="635" h="188595">
                <a:moveTo>
                  <a:pt x="126" y="-4762"/>
                </a:moveTo>
                <a:lnTo>
                  <a:pt x="126" y="193230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44" name="object 24144"/>
          <p:cNvSpPr/>
          <p:nvPr/>
        </p:nvSpPr>
        <p:spPr>
          <a:xfrm>
            <a:off x="6189230" y="413651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45" name="object 24145"/>
          <p:cNvSpPr/>
          <p:nvPr/>
        </p:nvSpPr>
        <p:spPr>
          <a:xfrm>
            <a:off x="6188849" y="4063238"/>
            <a:ext cx="635" cy="92075"/>
          </a:xfrm>
          <a:custGeom>
            <a:avLst/>
            <a:gdLst/>
            <a:ahLst/>
            <a:cxnLst/>
            <a:rect l="l" t="t" r="r" b="b"/>
            <a:pathLst>
              <a:path w="635" h="92075">
                <a:moveTo>
                  <a:pt x="254" y="-4762"/>
                </a:moveTo>
                <a:lnTo>
                  <a:pt x="254" y="9645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46" name="object 24146"/>
          <p:cNvSpPr/>
          <p:nvPr/>
        </p:nvSpPr>
        <p:spPr>
          <a:xfrm>
            <a:off x="6176530" y="3873753"/>
            <a:ext cx="12700" cy="247015"/>
          </a:xfrm>
          <a:custGeom>
            <a:avLst/>
            <a:gdLst/>
            <a:ahLst/>
            <a:cxnLst/>
            <a:rect l="l" t="t" r="r" b="b"/>
            <a:pathLst>
              <a:path w="12700" h="247014">
                <a:moveTo>
                  <a:pt x="0" y="247015"/>
                </a:moveTo>
                <a:lnTo>
                  <a:pt x="0" y="0"/>
                </a:lnTo>
                <a:lnTo>
                  <a:pt x="12573" y="0"/>
                </a:lnTo>
                <a:lnTo>
                  <a:pt x="12573" y="1894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47" name="object 24147"/>
          <p:cNvSpPr/>
          <p:nvPr/>
        </p:nvSpPr>
        <p:spPr>
          <a:xfrm>
            <a:off x="6189611" y="40899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48" name="object 24148"/>
          <p:cNvSpPr/>
          <p:nvPr/>
        </p:nvSpPr>
        <p:spPr>
          <a:xfrm>
            <a:off x="6189992" y="41794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49" name="object 24149"/>
          <p:cNvSpPr/>
          <p:nvPr/>
        </p:nvSpPr>
        <p:spPr>
          <a:xfrm>
            <a:off x="6190373" y="4166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50" name="object 24150"/>
          <p:cNvSpPr/>
          <p:nvPr/>
        </p:nvSpPr>
        <p:spPr>
          <a:xfrm>
            <a:off x="6190119" y="4129913"/>
            <a:ext cx="635" cy="49530"/>
          </a:xfrm>
          <a:custGeom>
            <a:avLst/>
            <a:gdLst/>
            <a:ahLst/>
            <a:cxnLst/>
            <a:rect l="l" t="t" r="r" b="b"/>
            <a:pathLst>
              <a:path w="635" h="49529">
                <a:moveTo>
                  <a:pt x="190" y="-4762"/>
                </a:moveTo>
                <a:lnTo>
                  <a:pt x="190" y="542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51" name="object 24151"/>
          <p:cNvSpPr/>
          <p:nvPr/>
        </p:nvSpPr>
        <p:spPr>
          <a:xfrm>
            <a:off x="6190754" y="4040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52" name="object 24152"/>
          <p:cNvSpPr/>
          <p:nvPr/>
        </p:nvSpPr>
        <p:spPr>
          <a:xfrm>
            <a:off x="6190373" y="4018660"/>
            <a:ext cx="635" cy="111760"/>
          </a:xfrm>
          <a:custGeom>
            <a:avLst/>
            <a:gdLst/>
            <a:ahLst/>
            <a:cxnLst/>
            <a:rect l="l" t="t" r="r" b="b"/>
            <a:pathLst>
              <a:path w="635" h="111760">
                <a:moveTo>
                  <a:pt x="254" y="-4762"/>
                </a:moveTo>
                <a:lnTo>
                  <a:pt x="254" y="11601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53" name="object 24153"/>
          <p:cNvSpPr/>
          <p:nvPr/>
        </p:nvSpPr>
        <p:spPr>
          <a:xfrm>
            <a:off x="6189738" y="3945890"/>
            <a:ext cx="1270" cy="144145"/>
          </a:xfrm>
          <a:custGeom>
            <a:avLst/>
            <a:gdLst/>
            <a:ahLst/>
            <a:cxnLst/>
            <a:rect l="l" t="t" r="r" b="b"/>
            <a:pathLst>
              <a:path w="1270" h="144145">
                <a:moveTo>
                  <a:pt x="444" y="-4762"/>
                </a:moveTo>
                <a:lnTo>
                  <a:pt x="444" y="148780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54" name="object 24154"/>
          <p:cNvSpPr/>
          <p:nvPr/>
        </p:nvSpPr>
        <p:spPr>
          <a:xfrm>
            <a:off x="6191516" y="44535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55" name="object 24155"/>
          <p:cNvSpPr/>
          <p:nvPr/>
        </p:nvSpPr>
        <p:spPr>
          <a:xfrm>
            <a:off x="6191389" y="4334383"/>
            <a:ext cx="635" cy="119380"/>
          </a:xfrm>
          <a:custGeom>
            <a:avLst/>
            <a:gdLst/>
            <a:ahLst/>
            <a:cxnLst/>
            <a:rect l="l" t="t" r="r" b="b"/>
            <a:pathLst>
              <a:path w="635" h="119379">
                <a:moveTo>
                  <a:pt x="126" y="-4762"/>
                </a:moveTo>
                <a:lnTo>
                  <a:pt x="126" y="12388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56" name="object 24156"/>
          <p:cNvSpPr/>
          <p:nvPr/>
        </p:nvSpPr>
        <p:spPr>
          <a:xfrm>
            <a:off x="6191135" y="42486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57" name="object 24157"/>
          <p:cNvSpPr/>
          <p:nvPr/>
        </p:nvSpPr>
        <p:spPr>
          <a:xfrm>
            <a:off x="6192151" y="43054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58" name="object 24158"/>
          <p:cNvSpPr/>
          <p:nvPr/>
        </p:nvSpPr>
        <p:spPr>
          <a:xfrm>
            <a:off x="6191897" y="42325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59" name="object 24159"/>
          <p:cNvSpPr/>
          <p:nvPr/>
        </p:nvSpPr>
        <p:spPr>
          <a:xfrm>
            <a:off x="6192532" y="41935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60" name="object 24160"/>
          <p:cNvSpPr/>
          <p:nvPr/>
        </p:nvSpPr>
        <p:spPr>
          <a:xfrm>
            <a:off x="6192151" y="4147946"/>
            <a:ext cx="635" cy="85090"/>
          </a:xfrm>
          <a:custGeom>
            <a:avLst/>
            <a:gdLst/>
            <a:ahLst/>
            <a:cxnLst/>
            <a:rect l="l" t="t" r="r" b="b"/>
            <a:pathLst>
              <a:path w="635" h="85089">
                <a:moveTo>
                  <a:pt x="253" y="-4762"/>
                </a:moveTo>
                <a:lnTo>
                  <a:pt x="253" y="8934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61" name="object 24161"/>
          <p:cNvSpPr/>
          <p:nvPr/>
        </p:nvSpPr>
        <p:spPr>
          <a:xfrm>
            <a:off x="6191389" y="4037584"/>
            <a:ext cx="1270" cy="211454"/>
          </a:xfrm>
          <a:custGeom>
            <a:avLst/>
            <a:gdLst/>
            <a:ahLst/>
            <a:cxnLst/>
            <a:rect l="l" t="t" r="r" b="b"/>
            <a:pathLst>
              <a:path w="1270" h="211454">
                <a:moveTo>
                  <a:pt x="508" y="-4762"/>
                </a:moveTo>
                <a:lnTo>
                  <a:pt x="508" y="215836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62" name="object 24162"/>
          <p:cNvSpPr/>
          <p:nvPr/>
        </p:nvSpPr>
        <p:spPr>
          <a:xfrm>
            <a:off x="6192913" y="42376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63" name="object 24163"/>
          <p:cNvSpPr/>
          <p:nvPr/>
        </p:nvSpPr>
        <p:spPr>
          <a:xfrm>
            <a:off x="6193675" y="43850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64" name="object 24164"/>
          <p:cNvSpPr/>
          <p:nvPr/>
        </p:nvSpPr>
        <p:spPr>
          <a:xfrm>
            <a:off x="6193421" y="4318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65" name="object 24165"/>
          <p:cNvSpPr/>
          <p:nvPr/>
        </p:nvSpPr>
        <p:spPr>
          <a:xfrm>
            <a:off x="6194056" y="44274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66" name="object 24166"/>
          <p:cNvSpPr/>
          <p:nvPr/>
        </p:nvSpPr>
        <p:spPr>
          <a:xfrm>
            <a:off x="6194437" y="4381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67" name="object 24167"/>
          <p:cNvSpPr/>
          <p:nvPr/>
        </p:nvSpPr>
        <p:spPr>
          <a:xfrm>
            <a:off x="6194183" y="4307713"/>
            <a:ext cx="635" cy="120014"/>
          </a:xfrm>
          <a:custGeom>
            <a:avLst/>
            <a:gdLst/>
            <a:ahLst/>
            <a:cxnLst/>
            <a:rect l="l" t="t" r="r" b="b"/>
            <a:pathLst>
              <a:path w="635" h="120014">
                <a:moveTo>
                  <a:pt x="190" y="-4762"/>
                </a:moveTo>
                <a:lnTo>
                  <a:pt x="190" y="12452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68" name="object 24168"/>
          <p:cNvSpPr/>
          <p:nvPr/>
        </p:nvSpPr>
        <p:spPr>
          <a:xfrm>
            <a:off x="6193675" y="4261865"/>
            <a:ext cx="635" cy="56515"/>
          </a:xfrm>
          <a:custGeom>
            <a:avLst/>
            <a:gdLst/>
            <a:ahLst/>
            <a:cxnLst/>
            <a:rect l="l" t="t" r="r" b="b"/>
            <a:pathLst>
              <a:path w="635" h="56514">
                <a:moveTo>
                  <a:pt x="317" y="-4762"/>
                </a:moveTo>
                <a:lnTo>
                  <a:pt x="317" y="61150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69" name="object 24169"/>
          <p:cNvSpPr/>
          <p:nvPr/>
        </p:nvSpPr>
        <p:spPr>
          <a:xfrm>
            <a:off x="6195199" y="4345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70" name="object 24170"/>
          <p:cNvSpPr/>
          <p:nvPr/>
        </p:nvSpPr>
        <p:spPr>
          <a:xfrm>
            <a:off x="6194945" y="43022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71" name="object 24171"/>
          <p:cNvSpPr/>
          <p:nvPr/>
        </p:nvSpPr>
        <p:spPr>
          <a:xfrm>
            <a:off x="6194818" y="42585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72" name="object 24172"/>
          <p:cNvSpPr/>
          <p:nvPr/>
        </p:nvSpPr>
        <p:spPr>
          <a:xfrm>
            <a:off x="6193929" y="4226305"/>
            <a:ext cx="1270" cy="35560"/>
          </a:xfrm>
          <a:custGeom>
            <a:avLst/>
            <a:gdLst/>
            <a:ahLst/>
            <a:cxnLst/>
            <a:rect l="l" t="t" r="r" b="b"/>
            <a:pathLst>
              <a:path w="1270" h="35560">
                <a:moveTo>
                  <a:pt x="0" y="35560"/>
                </a:moveTo>
                <a:lnTo>
                  <a:pt x="0" y="0"/>
                </a:lnTo>
                <a:lnTo>
                  <a:pt x="1016" y="0"/>
                </a:lnTo>
                <a:lnTo>
                  <a:pt x="1016" y="3225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73" name="object 24173"/>
          <p:cNvSpPr/>
          <p:nvPr/>
        </p:nvSpPr>
        <p:spPr>
          <a:xfrm>
            <a:off x="6193294" y="4163059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30"/>
                </a:moveTo>
                <a:lnTo>
                  <a:pt x="0" y="0"/>
                </a:lnTo>
                <a:lnTo>
                  <a:pt x="1143" y="0"/>
                </a:lnTo>
                <a:lnTo>
                  <a:pt x="1143" y="632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74" name="object 24174"/>
          <p:cNvSpPr/>
          <p:nvPr/>
        </p:nvSpPr>
        <p:spPr>
          <a:xfrm>
            <a:off x="6193040" y="4119371"/>
            <a:ext cx="1270" cy="118745"/>
          </a:xfrm>
          <a:custGeom>
            <a:avLst/>
            <a:gdLst/>
            <a:ahLst/>
            <a:cxnLst/>
            <a:rect l="l" t="t" r="r" b="b"/>
            <a:pathLst>
              <a:path w="1270" h="118745">
                <a:moveTo>
                  <a:pt x="444" y="-4762"/>
                </a:moveTo>
                <a:lnTo>
                  <a:pt x="444" y="12299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75" name="object 24175"/>
          <p:cNvSpPr/>
          <p:nvPr/>
        </p:nvSpPr>
        <p:spPr>
          <a:xfrm>
            <a:off x="6195961" y="4415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76" name="object 24176"/>
          <p:cNvSpPr/>
          <p:nvPr/>
        </p:nvSpPr>
        <p:spPr>
          <a:xfrm>
            <a:off x="6196469" y="43996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77" name="object 24177"/>
          <p:cNvSpPr/>
          <p:nvPr/>
        </p:nvSpPr>
        <p:spPr>
          <a:xfrm>
            <a:off x="6196342" y="43837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78" name="object 24178"/>
          <p:cNvSpPr/>
          <p:nvPr/>
        </p:nvSpPr>
        <p:spPr>
          <a:xfrm>
            <a:off x="6196088" y="4324350"/>
            <a:ext cx="635" cy="91440"/>
          </a:xfrm>
          <a:custGeom>
            <a:avLst/>
            <a:gdLst/>
            <a:ahLst/>
            <a:cxnLst/>
            <a:rect l="l" t="t" r="r" b="b"/>
            <a:pathLst>
              <a:path w="635" h="91439">
                <a:moveTo>
                  <a:pt x="190" y="-4762"/>
                </a:moveTo>
                <a:lnTo>
                  <a:pt x="190" y="9582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79" name="object 24179"/>
          <p:cNvSpPr/>
          <p:nvPr/>
        </p:nvSpPr>
        <p:spPr>
          <a:xfrm>
            <a:off x="6197612" y="46290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80" name="object 24180"/>
          <p:cNvSpPr/>
          <p:nvPr/>
        </p:nvSpPr>
        <p:spPr>
          <a:xfrm>
            <a:off x="6197485" y="4508627"/>
            <a:ext cx="635" cy="120650"/>
          </a:xfrm>
          <a:custGeom>
            <a:avLst/>
            <a:gdLst/>
            <a:ahLst/>
            <a:cxnLst/>
            <a:rect l="l" t="t" r="r" b="b"/>
            <a:pathLst>
              <a:path w="635" h="120650">
                <a:moveTo>
                  <a:pt x="126" y="-4762"/>
                </a:moveTo>
                <a:lnTo>
                  <a:pt x="126" y="12515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81" name="object 24181"/>
          <p:cNvSpPr/>
          <p:nvPr/>
        </p:nvSpPr>
        <p:spPr>
          <a:xfrm>
            <a:off x="6197231" y="44676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82" name="object 24182"/>
          <p:cNvSpPr/>
          <p:nvPr/>
        </p:nvSpPr>
        <p:spPr>
          <a:xfrm>
            <a:off x="6197104" y="443141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83" name="object 24183"/>
          <p:cNvSpPr/>
          <p:nvPr/>
        </p:nvSpPr>
        <p:spPr>
          <a:xfrm>
            <a:off x="6196850" y="4405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84" name="object 24184"/>
          <p:cNvSpPr/>
          <p:nvPr/>
        </p:nvSpPr>
        <p:spPr>
          <a:xfrm>
            <a:off x="6197993" y="43470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85" name="object 24185"/>
          <p:cNvSpPr/>
          <p:nvPr/>
        </p:nvSpPr>
        <p:spPr>
          <a:xfrm>
            <a:off x="6197104" y="4327525"/>
            <a:ext cx="1270" cy="78740"/>
          </a:xfrm>
          <a:custGeom>
            <a:avLst/>
            <a:gdLst/>
            <a:ahLst/>
            <a:cxnLst/>
            <a:rect l="l" t="t" r="r" b="b"/>
            <a:pathLst>
              <a:path w="1270" h="78739">
                <a:moveTo>
                  <a:pt x="0" y="78359"/>
                </a:moveTo>
                <a:lnTo>
                  <a:pt x="0" y="0"/>
                </a:lnTo>
                <a:lnTo>
                  <a:pt x="1016" y="0"/>
                </a:lnTo>
                <a:lnTo>
                  <a:pt x="1016" y="195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86" name="object 24186"/>
          <p:cNvSpPr/>
          <p:nvPr/>
        </p:nvSpPr>
        <p:spPr>
          <a:xfrm>
            <a:off x="6198755" y="4435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87" name="object 24187"/>
          <p:cNvSpPr/>
          <p:nvPr/>
        </p:nvSpPr>
        <p:spPr>
          <a:xfrm>
            <a:off x="6198628" y="43597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88" name="object 24188"/>
          <p:cNvSpPr/>
          <p:nvPr/>
        </p:nvSpPr>
        <p:spPr>
          <a:xfrm>
            <a:off x="6198374" y="43202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89" name="object 24189"/>
          <p:cNvSpPr/>
          <p:nvPr/>
        </p:nvSpPr>
        <p:spPr>
          <a:xfrm>
            <a:off x="6197612" y="4274565"/>
            <a:ext cx="1270" cy="53340"/>
          </a:xfrm>
          <a:custGeom>
            <a:avLst/>
            <a:gdLst/>
            <a:ahLst/>
            <a:cxnLst/>
            <a:rect l="l" t="t" r="r" b="b"/>
            <a:pathLst>
              <a:path w="1270" h="53339">
                <a:moveTo>
                  <a:pt x="0" y="52959"/>
                </a:moveTo>
                <a:lnTo>
                  <a:pt x="0" y="0"/>
                </a:lnTo>
                <a:lnTo>
                  <a:pt x="1016" y="0"/>
                </a:lnTo>
                <a:lnTo>
                  <a:pt x="1016" y="457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90" name="object 24190"/>
          <p:cNvSpPr/>
          <p:nvPr/>
        </p:nvSpPr>
        <p:spPr>
          <a:xfrm>
            <a:off x="6196215" y="4260850"/>
            <a:ext cx="1905" cy="63500"/>
          </a:xfrm>
          <a:custGeom>
            <a:avLst/>
            <a:gdLst/>
            <a:ahLst/>
            <a:cxnLst/>
            <a:rect l="l" t="t" r="r" b="b"/>
            <a:pathLst>
              <a:path w="1904" h="63500">
                <a:moveTo>
                  <a:pt x="0" y="63500"/>
                </a:moveTo>
                <a:lnTo>
                  <a:pt x="0" y="0"/>
                </a:lnTo>
                <a:lnTo>
                  <a:pt x="1905" y="0"/>
                </a:lnTo>
                <a:lnTo>
                  <a:pt x="1905" y="1371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91" name="object 24191"/>
          <p:cNvSpPr/>
          <p:nvPr/>
        </p:nvSpPr>
        <p:spPr>
          <a:xfrm>
            <a:off x="6195707" y="4149090"/>
            <a:ext cx="1905" cy="111760"/>
          </a:xfrm>
          <a:custGeom>
            <a:avLst/>
            <a:gdLst/>
            <a:ahLst/>
            <a:cxnLst/>
            <a:rect l="l" t="t" r="r" b="b"/>
            <a:pathLst>
              <a:path w="1904" h="111760">
                <a:moveTo>
                  <a:pt x="0" y="100456"/>
                </a:moveTo>
                <a:lnTo>
                  <a:pt x="0" y="0"/>
                </a:lnTo>
                <a:lnTo>
                  <a:pt x="1524" y="0"/>
                </a:lnTo>
                <a:lnTo>
                  <a:pt x="1524" y="1117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92" name="object 24192"/>
          <p:cNvSpPr/>
          <p:nvPr/>
        </p:nvSpPr>
        <p:spPr>
          <a:xfrm>
            <a:off x="6195580" y="4049267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93" name="object 24193"/>
          <p:cNvSpPr/>
          <p:nvPr/>
        </p:nvSpPr>
        <p:spPr>
          <a:xfrm>
            <a:off x="6193421" y="4007103"/>
            <a:ext cx="2540" cy="112395"/>
          </a:xfrm>
          <a:custGeom>
            <a:avLst/>
            <a:gdLst/>
            <a:ahLst/>
            <a:cxnLst/>
            <a:rect l="l" t="t" r="r" b="b"/>
            <a:pathLst>
              <a:path w="2539" h="112395">
                <a:moveTo>
                  <a:pt x="0" y="112268"/>
                </a:moveTo>
                <a:lnTo>
                  <a:pt x="0" y="0"/>
                </a:lnTo>
                <a:lnTo>
                  <a:pt x="2540" y="0"/>
                </a:lnTo>
                <a:lnTo>
                  <a:pt x="2540" y="421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94" name="object 24194"/>
          <p:cNvSpPr/>
          <p:nvPr/>
        </p:nvSpPr>
        <p:spPr>
          <a:xfrm>
            <a:off x="6191897" y="3918584"/>
            <a:ext cx="3175" cy="119380"/>
          </a:xfrm>
          <a:custGeom>
            <a:avLst/>
            <a:gdLst/>
            <a:ahLst/>
            <a:cxnLst/>
            <a:rect l="l" t="t" r="r" b="b"/>
            <a:pathLst>
              <a:path w="3175" h="119379">
                <a:moveTo>
                  <a:pt x="0" y="118999"/>
                </a:moveTo>
                <a:lnTo>
                  <a:pt x="0" y="0"/>
                </a:lnTo>
                <a:lnTo>
                  <a:pt x="2794" y="0"/>
                </a:lnTo>
                <a:lnTo>
                  <a:pt x="2794" y="885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95" name="object 24195"/>
          <p:cNvSpPr/>
          <p:nvPr/>
        </p:nvSpPr>
        <p:spPr>
          <a:xfrm>
            <a:off x="6199898" y="4325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96" name="object 24196"/>
          <p:cNvSpPr/>
          <p:nvPr/>
        </p:nvSpPr>
        <p:spPr>
          <a:xfrm>
            <a:off x="6199771" y="42989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97" name="object 24197"/>
          <p:cNvSpPr/>
          <p:nvPr/>
        </p:nvSpPr>
        <p:spPr>
          <a:xfrm>
            <a:off x="6199517" y="42230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98" name="object 24198"/>
          <p:cNvSpPr/>
          <p:nvPr/>
        </p:nvSpPr>
        <p:spPr>
          <a:xfrm>
            <a:off x="6199390" y="4198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99" name="object 24199"/>
          <p:cNvSpPr/>
          <p:nvPr/>
        </p:nvSpPr>
        <p:spPr>
          <a:xfrm>
            <a:off x="6201930" y="4243641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0"/>
                </a:moveTo>
                <a:lnTo>
                  <a:pt x="0" y="23444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00" name="object 24200"/>
          <p:cNvSpPr/>
          <p:nvPr/>
        </p:nvSpPr>
        <p:spPr>
          <a:xfrm>
            <a:off x="6201041" y="43080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01" name="object 24201"/>
          <p:cNvSpPr/>
          <p:nvPr/>
        </p:nvSpPr>
        <p:spPr>
          <a:xfrm>
            <a:off x="6200914" y="42811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02" name="object 24202"/>
          <p:cNvSpPr/>
          <p:nvPr/>
        </p:nvSpPr>
        <p:spPr>
          <a:xfrm>
            <a:off x="6200533" y="41760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03" name="object 24203"/>
          <p:cNvSpPr/>
          <p:nvPr/>
        </p:nvSpPr>
        <p:spPr>
          <a:xfrm>
            <a:off x="6200279" y="41652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04" name="object 24204"/>
          <p:cNvSpPr/>
          <p:nvPr/>
        </p:nvSpPr>
        <p:spPr>
          <a:xfrm>
            <a:off x="6199517" y="4106798"/>
            <a:ext cx="1270" cy="92075"/>
          </a:xfrm>
          <a:custGeom>
            <a:avLst/>
            <a:gdLst/>
            <a:ahLst/>
            <a:cxnLst/>
            <a:rect l="l" t="t" r="r" b="b"/>
            <a:pathLst>
              <a:path w="1270" h="92075">
                <a:moveTo>
                  <a:pt x="0" y="91948"/>
                </a:moveTo>
                <a:lnTo>
                  <a:pt x="0" y="0"/>
                </a:lnTo>
                <a:lnTo>
                  <a:pt x="1016" y="0"/>
                </a:lnTo>
                <a:lnTo>
                  <a:pt x="1016" y="584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05" name="object 24205"/>
          <p:cNvSpPr/>
          <p:nvPr/>
        </p:nvSpPr>
        <p:spPr>
          <a:xfrm>
            <a:off x="6203200" y="43545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06" name="object 24206"/>
          <p:cNvSpPr/>
          <p:nvPr/>
        </p:nvSpPr>
        <p:spPr>
          <a:xfrm>
            <a:off x="6203835" y="44378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07" name="object 24207"/>
          <p:cNvSpPr/>
          <p:nvPr/>
        </p:nvSpPr>
        <p:spPr>
          <a:xfrm>
            <a:off x="6204597" y="45044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08" name="object 24208"/>
          <p:cNvSpPr/>
          <p:nvPr/>
        </p:nvSpPr>
        <p:spPr>
          <a:xfrm>
            <a:off x="6204343" y="4473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09" name="object 24209"/>
          <p:cNvSpPr/>
          <p:nvPr/>
        </p:nvSpPr>
        <p:spPr>
          <a:xfrm>
            <a:off x="6204216" y="44306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10" name="object 24210"/>
          <p:cNvSpPr/>
          <p:nvPr/>
        </p:nvSpPr>
        <p:spPr>
          <a:xfrm>
            <a:off x="6203835" y="4417314"/>
            <a:ext cx="635" cy="20955"/>
          </a:xfrm>
          <a:custGeom>
            <a:avLst/>
            <a:gdLst/>
            <a:ahLst/>
            <a:cxnLst/>
            <a:rect l="l" t="t" r="r" b="b"/>
            <a:pathLst>
              <a:path w="635" h="20954">
                <a:moveTo>
                  <a:pt x="0" y="20574"/>
                </a:moveTo>
                <a:lnTo>
                  <a:pt x="0" y="0"/>
                </a:lnTo>
                <a:lnTo>
                  <a:pt x="508" y="0"/>
                </a:lnTo>
                <a:lnTo>
                  <a:pt x="508" y="133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11" name="object 24211"/>
          <p:cNvSpPr/>
          <p:nvPr/>
        </p:nvSpPr>
        <p:spPr>
          <a:xfrm>
            <a:off x="6203581" y="43422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12" name="object 24212"/>
          <p:cNvSpPr/>
          <p:nvPr/>
        </p:nvSpPr>
        <p:spPr>
          <a:xfrm>
            <a:off x="6203327" y="4329938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637"/>
                </a:moveTo>
                <a:lnTo>
                  <a:pt x="0" y="0"/>
                </a:lnTo>
                <a:lnTo>
                  <a:pt x="508" y="0"/>
                </a:lnTo>
                <a:lnTo>
                  <a:pt x="508" y="123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13" name="object 24213"/>
          <p:cNvSpPr/>
          <p:nvPr/>
        </p:nvSpPr>
        <p:spPr>
          <a:xfrm>
            <a:off x="6202819" y="42531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14" name="object 24214"/>
          <p:cNvSpPr/>
          <p:nvPr/>
        </p:nvSpPr>
        <p:spPr>
          <a:xfrm>
            <a:off x="6202438" y="4231894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0" y="29590"/>
                </a:moveTo>
                <a:lnTo>
                  <a:pt x="0" y="0"/>
                </a:lnTo>
                <a:lnTo>
                  <a:pt x="635" y="0"/>
                </a:lnTo>
                <a:lnTo>
                  <a:pt x="635" y="2120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15" name="object 24215"/>
          <p:cNvSpPr/>
          <p:nvPr/>
        </p:nvSpPr>
        <p:spPr>
          <a:xfrm>
            <a:off x="6204978" y="44378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16" name="object 24216"/>
          <p:cNvSpPr/>
          <p:nvPr/>
        </p:nvSpPr>
        <p:spPr>
          <a:xfrm>
            <a:off x="6205867" y="4528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17" name="object 24217"/>
          <p:cNvSpPr/>
          <p:nvPr/>
        </p:nvSpPr>
        <p:spPr>
          <a:xfrm>
            <a:off x="6207010" y="45975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18" name="object 24218"/>
          <p:cNvSpPr/>
          <p:nvPr/>
        </p:nvSpPr>
        <p:spPr>
          <a:xfrm>
            <a:off x="6207010" y="4516183"/>
            <a:ext cx="0" cy="150495"/>
          </a:xfrm>
          <a:custGeom>
            <a:avLst/>
            <a:gdLst/>
            <a:ahLst/>
            <a:cxnLst/>
            <a:rect l="l" t="t" r="r" b="b"/>
            <a:pathLst>
              <a:path h="150495">
                <a:moveTo>
                  <a:pt x="0" y="0"/>
                </a:moveTo>
                <a:lnTo>
                  <a:pt x="0" y="15049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19" name="object 24219"/>
          <p:cNvSpPr/>
          <p:nvPr/>
        </p:nvSpPr>
        <p:spPr>
          <a:xfrm>
            <a:off x="6206248" y="45260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20" name="object 24220"/>
          <p:cNvSpPr/>
          <p:nvPr/>
        </p:nvSpPr>
        <p:spPr>
          <a:xfrm>
            <a:off x="6207772" y="45923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21" name="object 24221"/>
          <p:cNvSpPr/>
          <p:nvPr/>
        </p:nvSpPr>
        <p:spPr>
          <a:xfrm>
            <a:off x="6208407" y="4608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22" name="object 24222"/>
          <p:cNvSpPr/>
          <p:nvPr/>
        </p:nvSpPr>
        <p:spPr>
          <a:xfrm>
            <a:off x="6208153" y="4576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23" name="object 24223"/>
          <p:cNvSpPr/>
          <p:nvPr/>
        </p:nvSpPr>
        <p:spPr>
          <a:xfrm>
            <a:off x="6206375" y="4497070"/>
            <a:ext cx="1270" cy="29209"/>
          </a:xfrm>
          <a:custGeom>
            <a:avLst/>
            <a:gdLst/>
            <a:ahLst/>
            <a:cxnLst/>
            <a:rect l="l" t="t" r="r" b="b"/>
            <a:pathLst>
              <a:path w="1270" h="29210">
                <a:moveTo>
                  <a:pt x="0" y="28955"/>
                </a:moveTo>
                <a:lnTo>
                  <a:pt x="0" y="0"/>
                </a:lnTo>
                <a:lnTo>
                  <a:pt x="1270" y="0"/>
                </a:lnTo>
                <a:lnTo>
                  <a:pt x="1270" y="238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24" name="object 24224"/>
          <p:cNvSpPr/>
          <p:nvPr/>
        </p:nvSpPr>
        <p:spPr>
          <a:xfrm>
            <a:off x="6205994" y="4466590"/>
            <a:ext cx="1270" cy="62230"/>
          </a:xfrm>
          <a:custGeom>
            <a:avLst/>
            <a:gdLst/>
            <a:ahLst/>
            <a:cxnLst/>
            <a:rect l="l" t="t" r="r" b="b"/>
            <a:pathLst>
              <a:path w="1270" h="62229">
                <a:moveTo>
                  <a:pt x="0" y="61849"/>
                </a:moveTo>
                <a:lnTo>
                  <a:pt x="0" y="0"/>
                </a:lnTo>
                <a:lnTo>
                  <a:pt x="1016" y="0"/>
                </a:lnTo>
                <a:lnTo>
                  <a:pt x="1016" y="304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25" name="object 24225"/>
          <p:cNvSpPr/>
          <p:nvPr/>
        </p:nvSpPr>
        <p:spPr>
          <a:xfrm>
            <a:off x="6205740" y="443407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26" name="object 24226"/>
          <p:cNvSpPr/>
          <p:nvPr/>
        </p:nvSpPr>
        <p:spPr>
          <a:xfrm>
            <a:off x="6205486" y="44077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27" name="object 24227"/>
          <p:cNvSpPr/>
          <p:nvPr/>
        </p:nvSpPr>
        <p:spPr>
          <a:xfrm>
            <a:off x="6205359" y="43823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28" name="object 24228"/>
          <p:cNvSpPr/>
          <p:nvPr/>
        </p:nvSpPr>
        <p:spPr>
          <a:xfrm>
            <a:off x="6209296" y="45198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29" name="object 24229"/>
          <p:cNvSpPr/>
          <p:nvPr/>
        </p:nvSpPr>
        <p:spPr>
          <a:xfrm>
            <a:off x="6209169" y="44423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30" name="object 24230"/>
          <p:cNvSpPr/>
          <p:nvPr/>
        </p:nvSpPr>
        <p:spPr>
          <a:xfrm>
            <a:off x="6208915" y="44239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31" name="object 24231"/>
          <p:cNvSpPr/>
          <p:nvPr/>
        </p:nvSpPr>
        <p:spPr>
          <a:xfrm>
            <a:off x="6208788" y="43803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32" name="object 24232"/>
          <p:cNvSpPr/>
          <p:nvPr/>
        </p:nvSpPr>
        <p:spPr>
          <a:xfrm>
            <a:off x="6205486" y="4374007"/>
            <a:ext cx="3810" cy="8890"/>
          </a:xfrm>
          <a:custGeom>
            <a:avLst/>
            <a:gdLst/>
            <a:ahLst/>
            <a:cxnLst/>
            <a:rect l="l" t="t" r="r" b="b"/>
            <a:pathLst>
              <a:path w="3810" h="8889">
                <a:moveTo>
                  <a:pt x="0" y="8382"/>
                </a:moveTo>
                <a:lnTo>
                  <a:pt x="0" y="0"/>
                </a:lnTo>
                <a:lnTo>
                  <a:pt x="3429" y="0"/>
                </a:lnTo>
                <a:lnTo>
                  <a:pt x="3429" y="635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33" name="object 24233"/>
          <p:cNvSpPr/>
          <p:nvPr/>
        </p:nvSpPr>
        <p:spPr>
          <a:xfrm>
            <a:off x="6204978" y="4337811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075"/>
                </a:moveTo>
                <a:lnTo>
                  <a:pt x="0" y="0"/>
                </a:lnTo>
                <a:lnTo>
                  <a:pt x="2286" y="0"/>
                </a:lnTo>
                <a:lnTo>
                  <a:pt x="2286" y="361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34" name="object 24234"/>
          <p:cNvSpPr/>
          <p:nvPr/>
        </p:nvSpPr>
        <p:spPr>
          <a:xfrm>
            <a:off x="6210058" y="4488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35" name="object 24235"/>
          <p:cNvSpPr/>
          <p:nvPr/>
        </p:nvSpPr>
        <p:spPr>
          <a:xfrm>
            <a:off x="6209931" y="44759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36" name="object 24236"/>
          <p:cNvSpPr/>
          <p:nvPr/>
        </p:nvSpPr>
        <p:spPr>
          <a:xfrm>
            <a:off x="6209677" y="4368927"/>
            <a:ext cx="635" cy="107314"/>
          </a:xfrm>
          <a:custGeom>
            <a:avLst/>
            <a:gdLst/>
            <a:ahLst/>
            <a:cxnLst/>
            <a:rect l="l" t="t" r="r" b="b"/>
            <a:pathLst>
              <a:path w="635" h="107314">
                <a:moveTo>
                  <a:pt x="190" y="-4762"/>
                </a:moveTo>
                <a:lnTo>
                  <a:pt x="190" y="11182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37" name="object 24237"/>
          <p:cNvSpPr/>
          <p:nvPr/>
        </p:nvSpPr>
        <p:spPr>
          <a:xfrm>
            <a:off x="6210820" y="4406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38" name="object 24238"/>
          <p:cNvSpPr/>
          <p:nvPr/>
        </p:nvSpPr>
        <p:spPr>
          <a:xfrm>
            <a:off x="6210693" y="43762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39" name="object 24239"/>
          <p:cNvSpPr/>
          <p:nvPr/>
        </p:nvSpPr>
        <p:spPr>
          <a:xfrm>
            <a:off x="6210439" y="4337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40" name="object 24240"/>
          <p:cNvSpPr/>
          <p:nvPr/>
        </p:nvSpPr>
        <p:spPr>
          <a:xfrm>
            <a:off x="6209804" y="4318634"/>
            <a:ext cx="1270" cy="50800"/>
          </a:xfrm>
          <a:custGeom>
            <a:avLst/>
            <a:gdLst/>
            <a:ahLst/>
            <a:cxnLst/>
            <a:rect l="l" t="t" r="r" b="b"/>
            <a:pathLst>
              <a:path w="1270" h="50800">
                <a:moveTo>
                  <a:pt x="0" y="50291"/>
                </a:moveTo>
                <a:lnTo>
                  <a:pt x="0" y="0"/>
                </a:lnTo>
                <a:lnTo>
                  <a:pt x="762" y="0"/>
                </a:lnTo>
                <a:lnTo>
                  <a:pt x="762" y="186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41" name="object 24241"/>
          <p:cNvSpPr/>
          <p:nvPr/>
        </p:nvSpPr>
        <p:spPr>
          <a:xfrm>
            <a:off x="6211582" y="43607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42" name="object 24242"/>
          <p:cNvSpPr/>
          <p:nvPr/>
        </p:nvSpPr>
        <p:spPr>
          <a:xfrm>
            <a:off x="6211455" y="43176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43" name="object 24243"/>
          <p:cNvSpPr/>
          <p:nvPr/>
        </p:nvSpPr>
        <p:spPr>
          <a:xfrm>
            <a:off x="6211201" y="42401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44" name="object 24244"/>
          <p:cNvSpPr/>
          <p:nvPr/>
        </p:nvSpPr>
        <p:spPr>
          <a:xfrm>
            <a:off x="6210185" y="4187952"/>
            <a:ext cx="1270" cy="130810"/>
          </a:xfrm>
          <a:custGeom>
            <a:avLst/>
            <a:gdLst/>
            <a:ahLst/>
            <a:cxnLst/>
            <a:rect l="l" t="t" r="r" b="b"/>
            <a:pathLst>
              <a:path w="1270" h="130810">
                <a:moveTo>
                  <a:pt x="571" y="-4762"/>
                </a:moveTo>
                <a:lnTo>
                  <a:pt x="571" y="135445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45" name="object 24245"/>
          <p:cNvSpPr/>
          <p:nvPr/>
        </p:nvSpPr>
        <p:spPr>
          <a:xfrm>
            <a:off x="6206121" y="4118736"/>
            <a:ext cx="5080" cy="219075"/>
          </a:xfrm>
          <a:custGeom>
            <a:avLst/>
            <a:gdLst/>
            <a:ahLst/>
            <a:cxnLst/>
            <a:rect l="l" t="t" r="r" b="b"/>
            <a:pathLst>
              <a:path w="5079" h="219075">
                <a:moveTo>
                  <a:pt x="0" y="219075"/>
                </a:moveTo>
                <a:lnTo>
                  <a:pt x="0" y="0"/>
                </a:lnTo>
                <a:lnTo>
                  <a:pt x="4699" y="0"/>
                </a:lnTo>
                <a:lnTo>
                  <a:pt x="4699" y="6921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46" name="object 24246"/>
          <p:cNvSpPr/>
          <p:nvPr/>
        </p:nvSpPr>
        <p:spPr>
          <a:xfrm>
            <a:off x="6202692" y="4072635"/>
            <a:ext cx="5715" cy="159385"/>
          </a:xfrm>
          <a:custGeom>
            <a:avLst/>
            <a:gdLst/>
            <a:ahLst/>
            <a:cxnLst/>
            <a:rect l="l" t="t" r="r" b="b"/>
            <a:pathLst>
              <a:path w="5714" h="159385">
                <a:moveTo>
                  <a:pt x="0" y="159257"/>
                </a:moveTo>
                <a:lnTo>
                  <a:pt x="0" y="0"/>
                </a:lnTo>
                <a:lnTo>
                  <a:pt x="5715" y="0"/>
                </a:lnTo>
                <a:lnTo>
                  <a:pt x="5715" y="461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47" name="object 24247"/>
          <p:cNvSpPr/>
          <p:nvPr/>
        </p:nvSpPr>
        <p:spPr>
          <a:xfrm>
            <a:off x="6200025" y="4047997"/>
            <a:ext cx="5715" cy="59055"/>
          </a:xfrm>
          <a:custGeom>
            <a:avLst/>
            <a:gdLst/>
            <a:ahLst/>
            <a:cxnLst/>
            <a:rect l="l" t="t" r="r" b="b"/>
            <a:pathLst>
              <a:path w="5714" h="59054">
                <a:moveTo>
                  <a:pt x="0" y="58800"/>
                </a:moveTo>
                <a:lnTo>
                  <a:pt x="0" y="0"/>
                </a:lnTo>
                <a:lnTo>
                  <a:pt x="5588" y="0"/>
                </a:lnTo>
                <a:lnTo>
                  <a:pt x="5588" y="246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48" name="object 24248"/>
          <p:cNvSpPr/>
          <p:nvPr/>
        </p:nvSpPr>
        <p:spPr>
          <a:xfrm>
            <a:off x="6212598" y="42525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49" name="object 24249"/>
          <p:cNvSpPr/>
          <p:nvPr/>
        </p:nvSpPr>
        <p:spPr>
          <a:xfrm>
            <a:off x="6212344" y="4134484"/>
            <a:ext cx="635" cy="118110"/>
          </a:xfrm>
          <a:custGeom>
            <a:avLst/>
            <a:gdLst/>
            <a:ahLst/>
            <a:cxnLst/>
            <a:rect l="l" t="t" r="r" b="b"/>
            <a:pathLst>
              <a:path w="635" h="118110">
                <a:moveTo>
                  <a:pt x="126" y="-4762"/>
                </a:moveTo>
                <a:lnTo>
                  <a:pt x="126" y="12287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50" name="object 24250"/>
          <p:cNvSpPr/>
          <p:nvPr/>
        </p:nvSpPr>
        <p:spPr>
          <a:xfrm>
            <a:off x="6212217" y="41282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51" name="object 24251"/>
          <p:cNvSpPr/>
          <p:nvPr/>
        </p:nvSpPr>
        <p:spPr>
          <a:xfrm>
            <a:off x="6211963" y="3976370"/>
            <a:ext cx="635" cy="152400"/>
          </a:xfrm>
          <a:custGeom>
            <a:avLst/>
            <a:gdLst/>
            <a:ahLst/>
            <a:cxnLst/>
            <a:rect l="l" t="t" r="r" b="b"/>
            <a:pathLst>
              <a:path w="635" h="152400">
                <a:moveTo>
                  <a:pt x="190" y="-4762"/>
                </a:moveTo>
                <a:lnTo>
                  <a:pt x="190" y="15665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52" name="object 24252"/>
          <p:cNvSpPr/>
          <p:nvPr/>
        </p:nvSpPr>
        <p:spPr>
          <a:xfrm>
            <a:off x="6212979" y="42523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53" name="object 24253"/>
          <p:cNvSpPr/>
          <p:nvPr/>
        </p:nvSpPr>
        <p:spPr>
          <a:xfrm>
            <a:off x="6213487" y="43033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54" name="object 24254"/>
          <p:cNvSpPr/>
          <p:nvPr/>
        </p:nvSpPr>
        <p:spPr>
          <a:xfrm>
            <a:off x="6213360" y="42141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55" name="object 24255"/>
          <p:cNvSpPr/>
          <p:nvPr/>
        </p:nvSpPr>
        <p:spPr>
          <a:xfrm>
            <a:off x="6212979" y="4173220"/>
            <a:ext cx="635" cy="79375"/>
          </a:xfrm>
          <a:custGeom>
            <a:avLst/>
            <a:gdLst/>
            <a:ahLst/>
            <a:cxnLst/>
            <a:rect l="l" t="t" r="r" b="b"/>
            <a:pathLst>
              <a:path w="635" h="79375">
                <a:moveTo>
                  <a:pt x="253" y="-4762"/>
                </a:moveTo>
                <a:lnTo>
                  <a:pt x="253" y="8388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56" name="object 24256"/>
          <p:cNvSpPr/>
          <p:nvPr/>
        </p:nvSpPr>
        <p:spPr>
          <a:xfrm>
            <a:off x="6214503" y="43477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57" name="object 24257"/>
          <p:cNvSpPr/>
          <p:nvPr/>
        </p:nvSpPr>
        <p:spPr>
          <a:xfrm>
            <a:off x="6214249" y="4278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58" name="object 24258"/>
          <p:cNvSpPr/>
          <p:nvPr/>
        </p:nvSpPr>
        <p:spPr>
          <a:xfrm>
            <a:off x="6214122" y="42020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59" name="object 24259"/>
          <p:cNvSpPr/>
          <p:nvPr/>
        </p:nvSpPr>
        <p:spPr>
          <a:xfrm>
            <a:off x="6213868" y="41165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60" name="object 24260"/>
          <p:cNvSpPr/>
          <p:nvPr/>
        </p:nvSpPr>
        <p:spPr>
          <a:xfrm>
            <a:off x="6213233" y="4052570"/>
            <a:ext cx="1270" cy="120650"/>
          </a:xfrm>
          <a:custGeom>
            <a:avLst/>
            <a:gdLst/>
            <a:ahLst/>
            <a:cxnLst/>
            <a:rect l="l" t="t" r="r" b="b"/>
            <a:pathLst>
              <a:path w="1270" h="120650">
                <a:moveTo>
                  <a:pt x="380" y="-4762"/>
                </a:moveTo>
                <a:lnTo>
                  <a:pt x="380" y="12541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61" name="object 24261"/>
          <p:cNvSpPr/>
          <p:nvPr/>
        </p:nvSpPr>
        <p:spPr>
          <a:xfrm>
            <a:off x="6215265" y="43689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62" name="object 24262"/>
          <p:cNvSpPr/>
          <p:nvPr/>
        </p:nvSpPr>
        <p:spPr>
          <a:xfrm>
            <a:off x="6215011" y="43040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63" name="object 24263"/>
          <p:cNvSpPr/>
          <p:nvPr/>
        </p:nvSpPr>
        <p:spPr>
          <a:xfrm>
            <a:off x="6215773" y="44350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64" name="object 24264"/>
          <p:cNvSpPr/>
          <p:nvPr/>
        </p:nvSpPr>
        <p:spPr>
          <a:xfrm>
            <a:off x="6216789" y="44963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65" name="object 24265"/>
          <p:cNvSpPr/>
          <p:nvPr/>
        </p:nvSpPr>
        <p:spPr>
          <a:xfrm>
            <a:off x="6216535" y="4431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66" name="object 24266"/>
          <p:cNvSpPr/>
          <p:nvPr/>
        </p:nvSpPr>
        <p:spPr>
          <a:xfrm>
            <a:off x="6216408" y="44009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67" name="object 24267"/>
          <p:cNvSpPr/>
          <p:nvPr/>
        </p:nvSpPr>
        <p:spPr>
          <a:xfrm>
            <a:off x="6216154" y="43742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68" name="object 24268"/>
          <p:cNvSpPr/>
          <p:nvPr/>
        </p:nvSpPr>
        <p:spPr>
          <a:xfrm>
            <a:off x="6215900" y="4366133"/>
            <a:ext cx="635" cy="69215"/>
          </a:xfrm>
          <a:custGeom>
            <a:avLst/>
            <a:gdLst/>
            <a:ahLst/>
            <a:cxnLst/>
            <a:rect l="l" t="t" r="r" b="b"/>
            <a:pathLst>
              <a:path w="635" h="69214">
                <a:moveTo>
                  <a:pt x="254" y="-4762"/>
                </a:moveTo>
                <a:lnTo>
                  <a:pt x="254" y="7372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69" name="object 24269"/>
          <p:cNvSpPr/>
          <p:nvPr/>
        </p:nvSpPr>
        <p:spPr>
          <a:xfrm>
            <a:off x="6215646" y="43168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70" name="object 24270"/>
          <p:cNvSpPr/>
          <p:nvPr/>
        </p:nvSpPr>
        <p:spPr>
          <a:xfrm>
            <a:off x="6217297" y="43530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71" name="object 24271"/>
          <p:cNvSpPr/>
          <p:nvPr/>
        </p:nvSpPr>
        <p:spPr>
          <a:xfrm>
            <a:off x="6217170" y="4281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72" name="object 24272"/>
          <p:cNvSpPr/>
          <p:nvPr/>
        </p:nvSpPr>
        <p:spPr>
          <a:xfrm>
            <a:off x="6215900" y="4269613"/>
            <a:ext cx="1905" cy="47625"/>
          </a:xfrm>
          <a:custGeom>
            <a:avLst/>
            <a:gdLst/>
            <a:ahLst/>
            <a:cxnLst/>
            <a:rect l="l" t="t" r="r" b="b"/>
            <a:pathLst>
              <a:path w="1904" h="47625">
                <a:moveTo>
                  <a:pt x="0" y="47244"/>
                </a:moveTo>
                <a:lnTo>
                  <a:pt x="0" y="0"/>
                </a:lnTo>
                <a:lnTo>
                  <a:pt x="1397" y="0"/>
                </a:lnTo>
                <a:lnTo>
                  <a:pt x="1397" y="120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73" name="object 24273"/>
          <p:cNvSpPr/>
          <p:nvPr/>
        </p:nvSpPr>
        <p:spPr>
          <a:xfrm>
            <a:off x="6215138" y="4209160"/>
            <a:ext cx="1905" cy="95250"/>
          </a:xfrm>
          <a:custGeom>
            <a:avLst/>
            <a:gdLst/>
            <a:ahLst/>
            <a:cxnLst/>
            <a:rect l="l" t="t" r="r" b="b"/>
            <a:pathLst>
              <a:path w="1904" h="95250">
                <a:moveTo>
                  <a:pt x="0" y="94869"/>
                </a:moveTo>
                <a:lnTo>
                  <a:pt x="0" y="0"/>
                </a:lnTo>
                <a:lnTo>
                  <a:pt x="1397" y="0"/>
                </a:lnTo>
                <a:lnTo>
                  <a:pt x="1397" y="604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74" name="object 24274"/>
          <p:cNvSpPr/>
          <p:nvPr/>
        </p:nvSpPr>
        <p:spPr>
          <a:xfrm>
            <a:off x="6218694" y="4552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75" name="object 24275"/>
          <p:cNvSpPr/>
          <p:nvPr/>
        </p:nvSpPr>
        <p:spPr>
          <a:xfrm>
            <a:off x="6218440" y="4522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76" name="object 24276"/>
          <p:cNvSpPr/>
          <p:nvPr/>
        </p:nvSpPr>
        <p:spPr>
          <a:xfrm>
            <a:off x="6218313" y="4484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77" name="object 24277"/>
          <p:cNvSpPr/>
          <p:nvPr/>
        </p:nvSpPr>
        <p:spPr>
          <a:xfrm>
            <a:off x="6218059" y="44578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78" name="object 24278"/>
          <p:cNvSpPr/>
          <p:nvPr/>
        </p:nvSpPr>
        <p:spPr>
          <a:xfrm>
            <a:off x="6219075" y="4449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79" name="object 24279"/>
          <p:cNvSpPr/>
          <p:nvPr/>
        </p:nvSpPr>
        <p:spPr>
          <a:xfrm>
            <a:off x="6218313" y="4399026"/>
            <a:ext cx="1270" cy="59055"/>
          </a:xfrm>
          <a:custGeom>
            <a:avLst/>
            <a:gdLst/>
            <a:ahLst/>
            <a:cxnLst/>
            <a:rect l="l" t="t" r="r" b="b"/>
            <a:pathLst>
              <a:path w="1270" h="59054">
                <a:moveTo>
                  <a:pt x="0" y="58800"/>
                </a:moveTo>
                <a:lnTo>
                  <a:pt x="0" y="0"/>
                </a:lnTo>
                <a:lnTo>
                  <a:pt x="762" y="0"/>
                </a:lnTo>
                <a:lnTo>
                  <a:pt x="762" y="505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80" name="object 24280"/>
          <p:cNvSpPr/>
          <p:nvPr/>
        </p:nvSpPr>
        <p:spPr>
          <a:xfrm>
            <a:off x="6219964" y="4602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81" name="object 24281"/>
          <p:cNvSpPr/>
          <p:nvPr/>
        </p:nvSpPr>
        <p:spPr>
          <a:xfrm>
            <a:off x="6219837" y="45506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82" name="object 24282"/>
          <p:cNvSpPr/>
          <p:nvPr/>
        </p:nvSpPr>
        <p:spPr>
          <a:xfrm>
            <a:off x="6221107" y="4692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83" name="object 24283"/>
          <p:cNvSpPr/>
          <p:nvPr/>
        </p:nvSpPr>
        <p:spPr>
          <a:xfrm>
            <a:off x="6220980" y="46394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84" name="object 24284"/>
          <p:cNvSpPr/>
          <p:nvPr/>
        </p:nvSpPr>
        <p:spPr>
          <a:xfrm>
            <a:off x="6220726" y="4598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85" name="object 24285"/>
          <p:cNvSpPr/>
          <p:nvPr/>
        </p:nvSpPr>
        <p:spPr>
          <a:xfrm>
            <a:off x="6220599" y="45813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86" name="object 24286"/>
          <p:cNvSpPr/>
          <p:nvPr/>
        </p:nvSpPr>
        <p:spPr>
          <a:xfrm>
            <a:off x="6220345" y="4550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87" name="object 24287"/>
          <p:cNvSpPr/>
          <p:nvPr/>
        </p:nvSpPr>
        <p:spPr>
          <a:xfrm>
            <a:off x="6219964" y="4521708"/>
            <a:ext cx="635" cy="29209"/>
          </a:xfrm>
          <a:custGeom>
            <a:avLst/>
            <a:gdLst/>
            <a:ahLst/>
            <a:cxnLst/>
            <a:rect l="l" t="t" r="r" b="b"/>
            <a:pathLst>
              <a:path w="635" h="29210">
                <a:moveTo>
                  <a:pt x="0" y="28955"/>
                </a:moveTo>
                <a:lnTo>
                  <a:pt x="0" y="0"/>
                </a:lnTo>
                <a:lnTo>
                  <a:pt x="635" y="0"/>
                </a:lnTo>
                <a:lnTo>
                  <a:pt x="635" y="2870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88" name="object 24288"/>
          <p:cNvSpPr/>
          <p:nvPr/>
        </p:nvSpPr>
        <p:spPr>
          <a:xfrm>
            <a:off x="6219583" y="44865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89" name="object 24289"/>
          <p:cNvSpPr/>
          <p:nvPr/>
        </p:nvSpPr>
        <p:spPr>
          <a:xfrm>
            <a:off x="6219456" y="44536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90" name="object 24290"/>
          <p:cNvSpPr/>
          <p:nvPr/>
        </p:nvSpPr>
        <p:spPr>
          <a:xfrm>
            <a:off x="6221488" y="44865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91" name="object 24291"/>
          <p:cNvSpPr/>
          <p:nvPr/>
        </p:nvSpPr>
        <p:spPr>
          <a:xfrm>
            <a:off x="6222250" y="4566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92" name="object 24292"/>
          <p:cNvSpPr/>
          <p:nvPr/>
        </p:nvSpPr>
        <p:spPr>
          <a:xfrm>
            <a:off x="6222123" y="4486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93" name="object 24293"/>
          <p:cNvSpPr/>
          <p:nvPr/>
        </p:nvSpPr>
        <p:spPr>
          <a:xfrm>
            <a:off x="6221869" y="44789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94" name="object 24294"/>
          <p:cNvSpPr/>
          <p:nvPr/>
        </p:nvSpPr>
        <p:spPr>
          <a:xfrm>
            <a:off x="6221615" y="4441697"/>
            <a:ext cx="635" cy="45085"/>
          </a:xfrm>
          <a:custGeom>
            <a:avLst/>
            <a:gdLst/>
            <a:ahLst/>
            <a:cxnLst/>
            <a:rect l="l" t="t" r="r" b="b"/>
            <a:pathLst>
              <a:path w="635" h="45085">
                <a:moveTo>
                  <a:pt x="190" y="-4762"/>
                </a:moveTo>
                <a:lnTo>
                  <a:pt x="190" y="4959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95" name="object 24295"/>
          <p:cNvSpPr/>
          <p:nvPr/>
        </p:nvSpPr>
        <p:spPr>
          <a:xfrm>
            <a:off x="6219710" y="4383659"/>
            <a:ext cx="2540" cy="70485"/>
          </a:xfrm>
          <a:custGeom>
            <a:avLst/>
            <a:gdLst/>
            <a:ahLst/>
            <a:cxnLst/>
            <a:rect l="l" t="t" r="r" b="b"/>
            <a:pathLst>
              <a:path w="2539" h="70485">
                <a:moveTo>
                  <a:pt x="0" y="69976"/>
                </a:moveTo>
                <a:lnTo>
                  <a:pt x="0" y="0"/>
                </a:lnTo>
                <a:lnTo>
                  <a:pt x="2159" y="0"/>
                </a:lnTo>
                <a:lnTo>
                  <a:pt x="2159" y="580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96" name="object 24296"/>
          <p:cNvSpPr/>
          <p:nvPr/>
        </p:nvSpPr>
        <p:spPr>
          <a:xfrm>
            <a:off x="6218694" y="4338954"/>
            <a:ext cx="2540" cy="60325"/>
          </a:xfrm>
          <a:custGeom>
            <a:avLst/>
            <a:gdLst/>
            <a:ahLst/>
            <a:cxnLst/>
            <a:rect l="l" t="t" r="r" b="b"/>
            <a:pathLst>
              <a:path w="2539" h="60325">
                <a:moveTo>
                  <a:pt x="0" y="60071"/>
                </a:moveTo>
                <a:lnTo>
                  <a:pt x="0" y="0"/>
                </a:lnTo>
                <a:lnTo>
                  <a:pt x="2032" y="0"/>
                </a:lnTo>
                <a:lnTo>
                  <a:pt x="2032" y="447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97" name="object 24297"/>
          <p:cNvSpPr/>
          <p:nvPr/>
        </p:nvSpPr>
        <p:spPr>
          <a:xfrm>
            <a:off x="6217932" y="4310888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280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98" name="object 24298"/>
          <p:cNvSpPr/>
          <p:nvPr/>
        </p:nvSpPr>
        <p:spPr>
          <a:xfrm>
            <a:off x="6217678" y="4195064"/>
            <a:ext cx="1270" cy="116205"/>
          </a:xfrm>
          <a:custGeom>
            <a:avLst/>
            <a:gdLst/>
            <a:ahLst/>
            <a:cxnLst/>
            <a:rect l="l" t="t" r="r" b="b"/>
            <a:pathLst>
              <a:path w="1270" h="116204">
                <a:moveTo>
                  <a:pt x="571" y="-4762"/>
                </a:moveTo>
                <a:lnTo>
                  <a:pt x="571" y="120586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99" name="object 24299"/>
          <p:cNvSpPr/>
          <p:nvPr/>
        </p:nvSpPr>
        <p:spPr>
          <a:xfrm>
            <a:off x="6215900" y="4143502"/>
            <a:ext cx="2540" cy="66040"/>
          </a:xfrm>
          <a:custGeom>
            <a:avLst/>
            <a:gdLst/>
            <a:ahLst/>
            <a:cxnLst/>
            <a:rect l="l" t="t" r="r" b="b"/>
            <a:pathLst>
              <a:path w="2539" h="66039">
                <a:moveTo>
                  <a:pt x="0" y="65659"/>
                </a:moveTo>
                <a:lnTo>
                  <a:pt x="0" y="0"/>
                </a:lnTo>
                <a:lnTo>
                  <a:pt x="2286" y="0"/>
                </a:lnTo>
                <a:lnTo>
                  <a:pt x="2286" y="515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00" name="object 24300"/>
          <p:cNvSpPr/>
          <p:nvPr/>
        </p:nvSpPr>
        <p:spPr>
          <a:xfrm>
            <a:off x="6223393" y="45021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01" name="object 24301"/>
          <p:cNvSpPr/>
          <p:nvPr/>
        </p:nvSpPr>
        <p:spPr>
          <a:xfrm>
            <a:off x="6223266" y="4400803"/>
            <a:ext cx="635" cy="101600"/>
          </a:xfrm>
          <a:custGeom>
            <a:avLst/>
            <a:gdLst/>
            <a:ahLst/>
            <a:cxnLst/>
            <a:rect l="l" t="t" r="r" b="b"/>
            <a:pathLst>
              <a:path w="635" h="101600">
                <a:moveTo>
                  <a:pt x="126" y="-4762"/>
                </a:moveTo>
                <a:lnTo>
                  <a:pt x="126" y="10610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02" name="object 24302"/>
          <p:cNvSpPr/>
          <p:nvPr/>
        </p:nvSpPr>
        <p:spPr>
          <a:xfrm>
            <a:off x="6223012" y="43940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03" name="object 24303"/>
          <p:cNvSpPr/>
          <p:nvPr/>
        </p:nvSpPr>
        <p:spPr>
          <a:xfrm>
            <a:off x="6224155" y="4507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04" name="object 24304"/>
          <p:cNvSpPr/>
          <p:nvPr/>
        </p:nvSpPr>
        <p:spPr>
          <a:xfrm>
            <a:off x="6224028" y="44416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05" name="object 24305"/>
          <p:cNvSpPr/>
          <p:nvPr/>
        </p:nvSpPr>
        <p:spPr>
          <a:xfrm>
            <a:off x="6225298" y="46847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06" name="object 24306"/>
          <p:cNvSpPr/>
          <p:nvPr/>
        </p:nvSpPr>
        <p:spPr>
          <a:xfrm>
            <a:off x="6225171" y="46117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07" name="object 24307"/>
          <p:cNvSpPr/>
          <p:nvPr/>
        </p:nvSpPr>
        <p:spPr>
          <a:xfrm>
            <a:off x="6224917" y="4525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08" name="object 24308"/>
          <p:cNvSpPr/>
          <p:nvPr/>
        </p:nvSpPr>
        <p:spPr>
          <a:xfrm>
            <a:off x="6224790" y="44877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09" name="object 24309"/>
          <p:cNvSpPr/>
          <p:nvPr/>
        </p:nvSpPr>
        <p:spPr>
          <a:xfrm>
            <a:off x="6224536" y="44273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10" name="object 24310"/>
          <p:cNvSpPr/>
          <p:nvPr/>
        </p:nvSpPr>
        <p:spPr>
          <a:xfrm>
            <a:off x="6224155" y="4378197"/>
            <a:ext cx="635" cy="63500"/>
          </a:xfrm>
          <a:custGeom>
            <a:avLst/>
            <a:gdLst/>
            <a:ahLst/>
            <a:cxnLst/>
            <a:rect l="l" t="t" r="r" b="b"/>
            <a:pathLst>
              <a:path w="635" h="63500">
                <a:moveTo>
                  <a:pt x="317" y="-4762"/>
                </a:moveTo>
                <a:lnTo>
                  <a:pt x="317" y="6826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11" name="object 24311"/>
          <p:cNvSpPr/>
          <p:nvPr/>
        </p:nvSpPr>
        <p:spPr>
          <a:xfrm>
            <a:off x="6223774" y="43712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12" name="object 24312"/>
          <p:cNvSpPr/>
          <p:nvPr/>
        </p:nvSpPr>
        <p:spPr>
          <a:xfrm>
            <a:off x="6223139" y="4316729"/>
            <a:ext cx="1270" cy="77470"/>
          </a:xfrm>
          <a:custGeom>
            <a:avLst/>
            <a:gdLst/>
            <a:ahLst/>
            <a:cxnLst/>
            <a:rect l="l" t="t" r="r" b="b"/>
            <a:pathLst>
              <a:path w="1270" h="77470">
                <a:moveTo>
                  <a:pt x="0" y="77342"/>
                </a:moveTo>
                <a:lnTo>
                  <a:pt x="0" y="0"/>
                </a:lnTo>
                <a:lnTo>
                  <a:pt x="1016" y="0"/>
                </a:lnTo>
                <a:lnTo>
                  <a:pt x="1016" y="544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13" name="object 24313"/>
          <p:cNvSpPr/>
          <p:nvPr/>
        </p:nvSpPr>
        <p:spPr>
          <a:xfrm>
            <a:off x="6222885" y="4209669"/>
            <a:ext cx="1270" cy="107314"/>
          </a:xfrm>
          <a:custGeom>
            <a:avLst/>
            <a:gdLst/>
            <a:ahLst/>
            <a:cxnLst/>
            <a:rect l="l" t="t" r="r" b="b"/>
            <a:pathLst>
              <a:path w="1270" h="107314">
                <a:moveTo>
                  <a:pt x="380" y="-4762"/>
                </a:moveTo>
                <a:lnTo>
                  <a:pt x="380" y="111823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14" name="object 24314"/>
          <p:cNvSpPr/>
          <p:nvPr/>
        </p:nvSpPr>
        <p:spPr>
          <a:xfrm>
            <a:off x="6222631" y="41873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15" name="object 24315"/>
          <p:cNvSpPr/>
          <p:nvPr/>
        </p:nvSpPr>
        <p:spPr>
          <a:xfrm>
            <a:off x="6226695" y="4321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16" name="object 24316"/>
          <p:cNvSpPr/>
          <p:nvPr/>
        </p:nvSpPr>
        <p:spPr>
          <a:xfrm>
            <a:off x="6226441" y="42691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17" name="object 24317"/>
          <p:cNvSpPr/>
          <p:nvPr/>
        </p:nvSpPr>
        <p:spPr>
          <a:xfrm>
            <a:off x="6226314" y="42541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18" name="object 24318"/>
          <p:cNvSpPr/>
          <p:nvPr/>
        </p:nvSpPr>
        <p:spPr>
          <a:xfrm>
            <a:off x="6226060" y="42471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19" name="object 24319"/>
          <p:cNvSpPr/>
          <p:nvPr/>
        </p:nvSpPr>
        <p:spPr>
          <a:xfrm>
            <a:off x="6225933" y="41838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20" name="object 24320"/>
          <p:cNvSpPr/>
          <p:nvPr/>
        </p:nvSpPr>
        <p:spPr>
          <a:xfrm>
            <a:off x="6225679" y="41578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21" name="object 24321"/>
          <p:cNvSpPr/>
          <p:nvPr/>
        </p:nvSpPr>
        <p:spPr>
          <a:xfrm>
            <a:off x="6223012" y="4143502"/>
            <a:ext cx="3175" cy="43815"/>
          </a:xfrm>
          <a:custGeom>
            <a:avLst/>
            <a:gdLst/>
            <a:ahLst/>
            <a:cxnLst/>
            <a:rect l="l" t="t" r="r" b="b"/>
            <a:pathLst>
              <a:path w="3175" h="43814">
                <a:moveTo>
                  <a:pt x="0" y="43815"/>
                </a:moveTo>
                <a:lnTo>
                  <a:pt x="0" y="0"/>
                </a:lnTo>
                <a:lnTo>
                  <a:pt x="2921" y="0"/>
                </a:lnTo>
                <a:lnTo>
                  <a:pt x="2921" y="143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22" name="object 24322"/>
          <p:cNvSpPr/>
          <p:nvPr/>
        </p:nvSpPr>
        <p:spPr>
          <a:xfrm>
            <a:off x="6227076" y="4213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23" name="object 24323"/>
          <p:cNvSpPr/>
          <p:nvPr/>
        </p:nvSpPr>
        <p:spPr>
          <a:xfrm>
            <a:off x="6228346" y="46445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24" name="object 24324"/>
          <p:cNvSpPr/>
          <p:nvPr/>
        </p:nvSpPr>
        <p:spPr>
          <a:xfrm>
            <a:off x="6228219" y="45505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25" name="object 24325"/>
          <p:cNvSpPr/>
          <p:nvPr/>
        </p:nvSpPr>
        <p:spPr>
          <a:xfrm>
            <a:off x="6228981" y="46401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26" name="object 24326"/>
          <p:cNvSpPr/>
          <p:nvPr/>
        </p:nvSpPr>
        <p:spPr>
          <a:xfrm>
            <a:off x="6229489" y="46711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27" name="object 24327"/>
          <p:cNvSpPr/>
          <p:nvPr/>
        </p:nvSpPr>
        <p:spPr>
          <a:xfrm>
            <a:off x="6229362" y="4568063"/>
            <a:ext cx="635" cy="103505"/>
          </a:xfrm>
          <a:custGeom>
            <a:avLst/>
            <a:gdLst/>
            <a:ahLst/>
            <a:cxnLst/>
            <a:rect l="l" t="t" r="r" b="b"/>
            <a:pathLst>
              <a:path w="635" h="103504">
                <a:moveTo>
                  <a:pt x="126" y="-4762"/>
                </a:moveTo>
                <a:lnTo>
                  <a:pt x="126" y="10788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28" name="object 24328"/>
          <p:cNvSpPr/>
          <p:nvPr/>
        </p:nvSpPr>
        <p:spPr>
          <a:xfrm>
            <a:off x="6228981" y="4520819"/>
            <a:ext cx="635" cy="119380"/>
          </a:xfrm>
          <a:custGeom>
            <a:avLst/>
            <a:gdLst/>
            <a:ahLst/>
            <a:cxnLst/>
            <a:rect l="l" t="t" r="r" b="b"/>
            <a:pathLst>
              <a:path w="635" h="119379">
                <a:moveTo>
                  <a:pt x="253" y="-4762"/>
                </a:moveTo>
                <a:lnTo>
                  <a:pt x="253" y="12414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29" name="object 24329"/>
          <p:cNvSpPr/>
          <p:nvPr/>
        </p:nvSpPr>
        <p:spPr>
          <a:xfrm>
            <a:off x="6228727" y="4490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30" name="object 24330"/>
          <p:cNvSpPr/>
          <p:nvPr/>
        </p:nvSpPr>
        <p:spPr>
          <a:xfrm>
            <a:off x="6228346" y="4467859"/>
            <a:ext cx="635" cy="83185"/>
          </a:xfrm>
          <a:custGeom>
            <a:avLst/>
            <a:gdLst/>
            <a:ahLst/>
            <a:cxnLst/>
            <a:rect l="l" t="t" r="r" b="b"/>
            <a:pathLst>
              <a:path w="635" h="83185">
                <a:moveTo>
                  <a:pt x="317" y="-4762"/>
                </a:moveTo>
                <a:lnTo>
                  <a:pt x="317" y="8743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31" name="object 24331"/>
          <p:cNvSpPr/>
          <p:nvPr/>
        </p:nvSpPr>
        <p:spPr>
          <a:xfrm>
            <a:off x="6227965" y="442785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32" name="object 24332"/>
          <p:cNvSpPr/>
          <p:nvPr/>
        </p:nvSpPr>
        <p:spPr>
          <a:xfrm>
            <a:off x="6230632" y="4667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33" name="object 24333"/>
          <p:cNvSpPr/>
          <p:nvPr/>
        </p:nvSpPr>
        <p:spPr>
          <a:xfrm>
            <a:off x="6230505" y="4630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34" name="object 24334"/>
          <p:cNvSpPr/>
          <p:nvPr/>
        </p:nvSpPr>
        <p:spPr>
          <a:xfrm>
            <a:off x="6230251" y="4599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35" name="object 24335"/>
          <p:cNvSpPr/>
          <p:nvPr/>
        </p:nvSpPr>
        <p:spPr>
          <a:xfrm>
            <a:off x="6230124" y="4559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36" name="object 24336"/>
          <p:cNvSpPr/>
          <p:nvPr/>
        </p:nvSpPr>
        <p:spPr>
          <a:xfrm>
            <a:off x="6231013" y="4629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37" name="object 24337"/>
          <p:cNvSpPr/>
          <p:nvPr/>
        </p:nvSpPr>
        <p:spPr>
          <a:xfrm>
            <a:off x="6231394" y="45473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38" name="object 24338"/>
          <p:cNvSpPr/>
          <p:nvPr/>
        </p:nvSpPr>
        <p:spPr>
          <a:xfrm>
            <a:off x="6231140" y="45285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60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39" name="object 24339"/>
          <p:cNvSpPr/>
          <p:nvPr/>
        </p:nvSpPr>
        <p:spPr>
          <a:xfrm>
            <a:off x="6230251" y="4507991"/>
            <a:ext cx="1270" cy="52069"/>
          </a:xfrm>
          <a:custGeom>
            <a:avLst/>
            <a:gdLst/>
            <a:ahLst/>
            <a:cxnLst/>
            <a:rect l="l" t="t" r="r" b="b"/>
            <a:pathLst>
              <a:path w="1270" h="52070">
                <a:moveTo>
                  <a:pt x="0" y="51562"/>
                </a:moveTo>
                <a:lnTo>
                  <a:pt x="0" y="0"/>
                </a:lnTo>
                <a:lnTo>
                  <a:pt x="1016" y="0"/>
                </a:lnTo>
                <a:lnTo>
                  <a:pt x="1016" y="205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40" name="object 24340"/>
          <p:cNvSpPr/>
          <p:nvPr/>
        </p:nvSpPr>
        <p:spPr>
          <a:xfrm>
            <a:off x="6232791" y="46497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41" name="object 24341"/>
          <p:cNvSpPr/>
          <p:nvPr/>
        </p:nvSpPr>
        <p:spPr>
          <a:xfrm>
            <a:off x="6232537" y="46386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42" name="object 24342"/>
          <p:cNvSpPr/>
          <p:nvPr/>
        </p:nvSpPr>
        <p:spPr>
          <a:xfrm>
            <a:off x="6233172" y="46921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43" name="object 24343"/>
          <p:cNvSpPr/>
          <p:nvPr/>
        </p:nvSpPr>
        <p:spPr>
          <a:xfrm>
            <a:off x="6233553" y="4632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44" name="object 24344"/>
          <p:cNvSpPr/>
          <p:nvPr/>
        </p:nvSpPr>
        <p:spPr>
          <a:xfrm>
            <a:off x="6233172" y="4575809"/>
            <a:ext cx="635" cy="116839"/>
          </a:xfrm>
          <a:custGeom>
            <a:avLst/>
            <a:gdLst/>
            <a:ahLst/>
            <a:cxnLst/>
            <a:rect l="l" t="t" r="r" b="b"/>
            <a:pathLst>
              <a:path w="635" h="116839">
                <a:moveTo>
                  <a:pt x="190" y="-4762"/>
                </a:moveTo>
                <a:lnTo>
                  <a:pt x="190" y="12109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45" name="object 24345"/>
          <p:cNvSpPr/>
          <p:nvPr/>
        </p:nvSpPr>
        <p:spPr>
          <a:xfrm>
            <a:off x="6232664" y="4543044"/>
            <a:ext cx="1270" cy="95885"/>
          </a:xfrm>
          <a:custGeom>
            <a:avLst/>
            <a:gdLst/>
            <a:ahLst/>
            <a:cxnLst/>
            <a:rect l="l" t="t" r="r" b="b"/>
            <a:pathLst>
              <a:path w="1270" h="95885">
                <a:moveTo>
                  <a:pt x="381" y="-4762"/>
                </a:moveTo>
                <a:lnTo>
                  <a:pt x="381" y="100393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46" name="object 24346"/>
          <p:cNvSpPr/>
          <p:nvPr/>
        </p:nvSpPr>
        <p:spPr>
          <a:xfrm>
            <a:off x="6232410" y="45228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47" name="object 24347"/>
          <p:cNvSpPr/>
          <p:nvPr/>
        </p:nvSpPr>
        <p:spPr>
          <a:xfrm>
            <a:off x="6232156" y="45030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48" name="object 24348"/>
          <p:cNvSpPr/>
          <p:nvPr/>
        </p:nvSpPr>
        <p:spPr>
          <a:xfrm>
            <a:off x="6232029" y="44871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49" name="object 24349"/>
          <p:cNvSpPr/>
          <p:nvPr/>
        </p:nvSpPr>
        <p:spPr>
          <a:xfrm>
            <a:off x="6231775" y="44745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50" name="object 24350"/>
          <p:cNvSpPr/>
          <p:nvPr/>
        </p:nvSpPr>
        <p:spPr>
          <a:xfrm>
            <a:off x="6230759" y="4470272"/>
            <a:ext cx="1270" cy="38100"/>
          </a:xfrm>
          <a:custGeom>
            <a:avLst/>
            <a:gdLst/>
            <a:ahLst/>
            <a:cxnLst/>
            <a:rect l="l" t="t" r="r" b="b"/>
            <a:pathLst>
              <a:path w="1270" h="38100">
                <a:moveTo>
                  <a:pt x="0" y="37719"/>
                </a:moveTo>
                <a:lnTo>
                  <a:pt x="0" y="0"/>
                </a:lnTo>
                <a:lnTo>
                  <a:pt x="1270" y="0"/>
                </a:lnTo>
                <a:lnTo>
                  <a:pt x="1270" y="43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51" name="object 24351"/>
          <p:cNvSpPr/>
          <p:nvPr/>
        </p:nvSpPr>
        <p:spPr>
          <a:xfrm>
            <a:off x="6229870" y="441109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5918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52" name="object 24352"/>
          <p:cNvSpPr/>
          <p:nvPr/>
        </p:nvSpPr>
        <p:spPr>
          <a:xfrm>
            <a:off x="6228346" y="4370832"/>
            <a:ext cx="2540" cy="57150"/>
          </a:xfrm>
          <a:custGeom>
            <a:avLst/>
            <a:gdLst/>
            <a:ahLst/>
            <a:cxnLst/>
            <a:rect l="l" t="t" r="r" b="b"/>
            <a:pathLst>
              <a:path w="2539" h="57150">
                <a:moveTo>
                  <a:pt x="0" y="57023"/>
                </a:moveTo>
                <a:lnTo>
                  <a:pt x="0" y="0"/>
                </a:lnTo>
                <a:lnTo>
                  <a:pt x="2286" y="0"/>
                </a:lnTo>
                <a:lnTo>
                  <a:pt x="2286" y="402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53" name="object 24353"/>
          <p:cNvSpPr/>
          <p:nvPr/>
        </p:nvSpPr>
        <p:spPr>
          <a:xfrm>
            <a:off x="6227838" y="4325492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453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54" name="object 24354"/>
          <p:cNvSpPr/>
          <p:nvPr/>
        </p:nvSpPr>
        <p:spPr>
          <a:xfrm>
            <a:off x="6233934" y="42729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55" name="object 24355"/>
          <p:cNvSpPr/>
          <p:nvPr/>
        </p:nvSpPr>
        <p:spPr>
          <a:xfrm>
            <a:off x="6228600" y="4258183"/>
            <a:ext cx="5715" cy="67310"/>
          </a:xfrm>
          <a:custGeom>
            <a:avLst/>
            <a:gdLst/>
            <a:ahLst/>
            <a:cxnLst/>
            <a:rect l="l" t="t" r="r" b="b"/>
            <a:pathLst>
              <a:path w="5714" h="67310">
                <a:moveTo>
                  <a:pt x="0" y="67310"/>
                </a:moveTo>
                <a:lnTo>
                  <a:pt x="0" y="0"/>
                </a:lnTo>
                <a:lnTo>
                  <a:pt x="5334" y="0"/>
                </a:lnTo>
                <a:lnTo>
                  <a:pt x="5334" y="1473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56" name="object 24356"/>
          <p:cNvSpPr/>
          <p:nvPr/>
        </p:nvSpPr>
        <p:spPr>
          <a:xfrm>
            <a:off x="6227584" y="4169917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6"/>
                </a:moveTo>
                <a:lnTo>
                  <a:pt x="0" y="0"/>
                </a:lnTo>
                <a:lnTo>
                  <a:pt x="3682" y="0"/>
                </a:lnTo>
                <a:lnTo>
                  <a:pt x="3682" y="882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57" name="object 24357"/>
          <p:cNvSpPr/>
          <p:nvPr/>
        </p:nvSpPr>
        <p:spPr>
          <a:xfrm>
            <a:off x="6227457" y="4088384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6"/>
                </a:moveTo>
                <a:lnTo>
                  <a:pt x="0" y="0"/>
                </a:lnTo>
                <a:lnTo>
                  <a:pt x="2032" y="0"/>
                </a:lnTo>
                <a:lnTo>
                  <a:pt x="2032" y="815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58" name="object 24358"/>
          <p:cNvSpPr/>
          <p:nvPr/>
        </p:nvSpPr>
        <p:spPr>
          <a:xfrm>
            <a:off x="6235077" y="4388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59" name="object 24359"/>
          <p:cNvSpPr/>
          <p:nvPr/>
        </p:nvSpPr>
        <p:spPr>
          <a:xfrm>
            <a:off x="6235458" y="41997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60" name="object 24360"/>
          <p:cNvSpPr/>
          <p:nvPr/>
        </p:nvSpPr>
        <p:spPr>
          <a:xfrm>
            <a:off x="6237871" y="46033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61" name="object 24361"/>
          <p:cNvSpPr/>
          <p:nvPr/>
        </p:nvSpPr>
        <p:spPr>
          <a:xfrm>
            <a:off x="6237744" y="45543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62" name="object 24362"/>
          <p:cNvSpPr/>
          <p:nvPr/>
        </p:nvSpPr>
        <p:spPr>
          <a:xfrm>
            <a:off x="6237490" y="45203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63" name="object 24363"/>
          <p:cNvSpPr/>
          <p:nvPr/>
        </p:nvSpPr>
        <p:spPr>
          <a:xfrm>
            <a:off x="6237363" y="45158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64" name="object 24364"/>
          <p:cNvSpPr/>
          <p:nvPr/>
        </p:nvSpPr>
        <p:spPr>
          <a:xfrm>
            <a:off x="6237109" y="4486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65" name="object 24365"/>
          <p:cNvSpPr/>
          <p:nvPr/>
        </p:nvSpPr>
        <p:spPr>
          <a:xfrm>
            <a:off x="6236982" y="4463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66" name="object 24366"/>
          <p:cNvSpPr/>
          <p:nvPr/>
        </p:nvSpPr>
        <p:spPr>
          <a:xfrm>
            <a:off x="6236728" y="4440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67" name="object 24367"/>
          <p:cNvSpPr/>
          <p:nvPr/>
        </p:nvSpPr>
        <p:spPr>
          <a:xfrm>
            <a:off x="6236601" y="44013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68" name="object 24368"/>
          <p:cNvSpPr/>
          <p:nvPr/>
        </p:nvSpPr>
        <p:spPr>
          <a:xfrm>
            <a:off x="6236347" y="43823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69" name="object 24369"/>
          <p:cNvSpPr/>
          <p:nvPr/>
        </p:nvSpPr>
        <p:spPr>
          <a:xfrm>
            <a:off x="6236220" y="43538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70" name="object 24370"/>
          <p:cNvSpPr/>
          <p:nvPr/>
        </p:nvSpPr>
        <p:spPr>
          <a:xfrm>
            <a:off x="6235966" y="43493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71" name="object 24371"/>
          <p:cNvSpPr/>
          <p:nvPr/>
        </p:nvSpPr>
        <p:spPr>
          <a:xfrm>
            <a:off x="6235839" y="43163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72" name="object 24372"/>
          <p:cNvSpPr/>
          <p:nvPr/>
        </p:nvSpPr>
        <p:spPr>
          <a:xfrm>
            <a:off x="6238633" y="44416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73" name="object 24373"/>
          <p:cNvSpPr/>
          <p:nvPr/>
        </p:nvSpPr>
        <p:spPr>
          <a:xfrm>
            <a:off x="6238506" y="43808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74" name="object 24374"/>
          <p:cNvSpPr/>
          <p:nvPr/>
        </p:nvSpPr>
        <p:spPr>
          <a:xfrm>
            <a:off x="6238252" y="4307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75" name="object 24375"/>
          <p:cNvSpPr/>
          <p:nvPr/>
        </p:nvSpPr>
        <p:spPr>
          <a:xfrm>
            <a:off x="6235966" y="4208017"/>
            <a:ext cx="2540" cy="108585"/>
          </a:xfrm>
          <a:custGeom>
            <a:avLst/>
            <a:gdLst/>
            <a:ahLst/>
            <a:cxnLst/>
            <a:rect l="l" t="t" r="r" b="b"/>
            <a:pathLst>
              <a:path w="2539" h="108585">
                <a:moveTo>
                  <a:pt x="0" y="108330"/>
                </a:moveTo>
                <a:lnTo>
                  <a:pt x="0" y="0"/>
                </a:lnTo>
                <a:lnTo>
                  <a:pt x="2540" y="0"/>
                </a:lnTo>
                <a:lnTo>
                  <a:pt x="2540" y="9956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76" name="object 24376"/>
          <p:cNvSpPr/>
          <p:nvPr/>
        </p:nvSpPr>
        <p:spPr>
          <a:xfrm>
            <a:off x="6241300" y="45462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77" name="object 24377"/>
          <p:cNvSpPr/>
          <p:nvPr/>
        </p:nvSpPr>
        <p:spPr>
          <a:xfrm>
            <a:off x="6241681" y="45278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78" name="object 24378"/>
          <p:cNvSpPr/>
          <p:nvPr/>
        </p:nvSpPr>
        <p:spPr>
          <a:xfrm>
            <a:off x="6242443" y="45792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79" name="object 24379"/>
          <p:cNvSpPr/>
          <p:nvPr/>
        </p:nvSpPr>
        <p:spPr>
          <a:xfrm>
            <a:off x="6244348" y="4833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80" name="object 24380"/>
          <p:cNvSpPr/>
          <p:nvPr/>
        </p:nvSpPr>
        <p:spPr>
          <a:xfrm>
            <a:off x="6244729" y="47866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81" name="object 24381"/>
          <p:cNvSpPr/>
          <p:nvPr/>
        </p:nvSpPr>
        <p:spPr>
          <a:xfrm>
            <a:off x="6244475" y="4752213"/>
            <a:ext cx="635" cy="81280"/>
          </a:xfrm>
          <a:custGeom>
            <a:avLst/>
            <a:gdLst/>
            <a:ahLst/>
            <a:cxnLst/>
            <a:rect l="l" t="t" r="r" b="b"/>
            <a:pathLst>
              <a:path w="635" h="81279">
                <a:moveTo>
                  <a:pt x="190" y="-4762"/>
                </a:moveTo>
                <a:lnTo>
                  <a:pt x="190" y="8591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82" name="object 24382"/>
          <p:cNvSpPr/>
          <p:nvPr/>
        </p:nvSpPr>
        <p:spPr>
          <a:xfrm>
            <a:off x="6245745" y="47990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83" name="object 24383"/>
          <p:cNvSpPr/>
          <p:nvPr/>
        </p:nvSpPr>
        <p:spPr>
          <a:xfrm>
            <a:off x="6246507" y="4844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84" name="object 24384"/>
          <p:cNvSpPr/>
          <p:nvPr/>
        </p:nvSpPr>
        <p:spPr>
          <a:xfrm>
            <a:off x="6247269" y="49212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85" name="object 24385"/>
          <p:cNvSpPr/>
          <p:nvPr/>
        </p:nvSpPr>
        <p:spPr>
          <a:xfrm>
            <a:off x="6247015" y="48760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86" name="object 24386"/>
          <p:cNvSpPr/>
          <p:nvPr/>
        </p:nvSpPr>
        <p:spPr>
          <a:xfrm>
            <a:off x="6247650" y="48886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87" name="object 24387"/>
          <p:cNvSpPr/>
          <p:nvPr/>
        </p:nvSpPr>
        <p:spPr>
          <a:xfrm>
            <a:off x="6248031" y="4875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88" name="object 24388"/>
          <p:cNvSpPr/>
          <p:nvPr/>
        </p:nvSpPr>
        <p:spPr>
          <a:xfrm>
            <a:off x="6249174" y="49719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89" name="object 24389"/>
          <p:cNvSpPr/>
          <p:nvPr/>
        </p:nvSpPr>
        <p:spPr>
          <a:xfrm>
            <a:off x="6249555" y="4963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90" name="object 24390"/>
          <p:cNvSpPr/>
          <p:nvPr/>
        </p:nvSpPr>
        <p:spPr>
          <a:xfrm>
            <a:off x="6249301" y="4920234"/>
            <a:ext cx="635" cy="52069"/>
          </a:xfrm>
          <a:custGeom>
            <a:avLst/>
            <a:gdLst/>
            <a:ahLst/>
            <a:cxnLst/>
            <a:rect l="l" t="t" r="r" b="b"/>
            <a:pathLst>
              <a:path w="635" h="52070">
                <a:moveTo>
                  <a:pt x="190" y="-4762"/>
                </a:moveTo>
                <a:lnTo>
                  <a:pt x="190" y="5645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91" name="object 24391"/>
          <p:cNvSpPr/>
          <p:nvPr/>
        </p:nvSpPr>
        <p:spPr>
          <a:xfrm>
            <a:off x="6248920" y="4899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92" name="object 24392"/>
          <p:cNvSpPr/>
          <p:nvPr/>
        </p:nvSpPr>
        <p:spPr>
          <a:xfrm>
            <a:off x="6248793" y="48884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93" name="object 24393"/>
          <p:cNvSpPr/>
          <p:nvPr/>
        </p:nvSpPr>
        <p:spPr>
          <a:xfrm>
            <a:off x="6248539" y="48780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94" name="object 24394"/>
          <p:cNvSpPr/>
          <p:nvPr/>
        </p:nvSpPr>
        <p:spPr>
          <a:xfrm>
            <a:off x="6248412" y="48677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95" name="object 24395"/>
          <p:cNvSpPr/>
          <p:nvPr/>
        </p:nvSpPr>
        <p:spPr>
          <a:xfrm>
            <a:off x="6248158" y="4866640"/>
            <a:ext cx="635" cy="8890"/>
          </a:xfrm>
          <a:custGeom>
            <a:avLst/>
            <a:gdLst/>
            <a:ahLst/>
            <a:cxnLst/>
            <a:rect l="l" t="t" r="r" b="b"/>
            <a:pathLst>
              <a:path w="635" h="8889">
                <a:moveTo>
                  <a:pt x="0" y="8636"/>
                </a:moveTo>
                <a:lnTo>
                  <a:pt x="0" y="0"/>
                </a:lnTo>
                <a:lnTo>
                  <a:pt x="381" y="0"/>
                </a:lnTo>
                <a:lnTo>
                  <a:pt x="381" y="11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96" name="object 24396"/>
          <p:cNvSpPr/>
          <p:nvPr/>
        </p:nvSpPr>
        <p:spPr>
          <a:xfrm>
            <a:off x="6247777" y="4856607"/>
            <a:ext cx="635" cy="32384"/>
          </a:xfrm>
          <a:custGeom>
            <a:avLst/>
            <a:gdLst/>
            <a:ahLst/>
            <a:cxnLst/>
            <a:rect l="l" t="t" r="r" b="b"/>
            <a:pathLst>
              <a:path w="635" h="32385">
                <a:moveTo>
                  <a:pt x="0" y="32003"/>
                </a:moveTo>
                <a:lnTo>
                  <a:pt x="0" y="0"/>
                </a:lnTo>
                <a:lnTo>
                  <a:pt x="635" y="0"/>
                </a:lnTo>
                <a:lnTo>
                  <a:pt x="635" y="100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97" name="object 24397"/>
          <p:cNvSpPr/>
          <p:nvPr/>
        </p:nvSpPr>
        <p:spPr>
          <a:xfrm>
            <a:off x="6247142" y="4852034"/>
            <a:ext cx="1270" cy="24130"/>
          </a:xfrm>
          <a:custGeom>
            <a:avLst/>
            <a:gdLst/>
            <a:ahLst/>
            <a:cxnLst/>
            <a:rect l="l" t="t" r="r" b="b"/>
            <a:pathLst>
              <a:path w="1270" h="24129">
                <a:moveTo>
                  <a:pt x="0" y="24002"/>
                </a:moveTo>
                <a:lnTo>
                  <a:pt x="0" y="0"/>
                </a:lnTo>
                <a:lnTo>
                  <a:pt x="889" y="0"/>
                </a:lnTo>
                <a:lnTo>
                  <a:pt x="889" y="45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98" name="object 24398"/>
          <p:cNvSpPr/>
          <p:nvPr/>
        </p:nvSpPr>
        <p:spPr>
          <a:xfrm>
            <a:off x="6246888" y="4816983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99" name="object 24399"/>
          <p:cNvSpPr/>
          <p:nvPr/>
        </p:nvSpPr>
        <p:spPr>
          <a:xfrm>
            <a:off x="6246634" y="4803394"/>
            <a:ext cx="635" cy="41910"/>
          </a:xfrm>
          <a:custGeom>
            <a:avLst/>
            <a:gdLst/>
            <a:ahLst/>
            <a:cxnLst/>
            <a:rect l="l" t="t" r="r" b="b"/>
            <a:pathLst>
              <a:path w="635" h="41910">
                <a:moveTo>
                  <a:pt x="0" y="41401"/>
                </a:moveTo>
                <a:lnTo>
                  <a:pt x="0" y="0"/>
                </a:lnTo>
                <a:lnTo>
                  <a:pt x="635" y="0"/>
                </a:lnTo>
                <a:lnTo>
                  <a:pt x="635" y="135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00" name="object 24400"/>
          <p:cNvSpPr/>
          <p:nvPr/>
        </p:nvSpPr>
        <p:spPr>
          <a:xfrm>
            <a:off x="6246253" y="47933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01" name="object 24401"/>
          <p:cNvSpPr/>
          <p:nvPr/>
        </p:nvSpPr>
        <p:spPr>
          <a:xfrm>
            <a:off x="6246126" y="47859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02" name="object 24402"/>
          <p:cNvSpPr/>
          <p:nvPr/>
        </p:nvSpPr>
        <p:spPr>
          <a:xfrm>
            <a:off x="6245872" y="4773295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780"/>
                </a:moveTo>
                <a:lnTo>
                  <a:pt x="0" y="0"/>
                </a:lnTo>
                <a:lnTo>
                  <a:pt x="508" y="0"/>
                </a:lnTo>
                <a:lnTo>
                  <a:pt x="508" y="126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03" name="object 24403"/>
          <p:cNvSpPr/>
          <p:nvPr/>
        </p:nvSpPr>
        <p:spPr>
          <a:xfrm>
            <a:off x="6245491" y="47663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04" name="object 24404"/>
          <p:cNvSpPr/>
          <p:nvPr/>
        </p:nvSpPr>
        <p:spPr>
          <a:xfrm>
            <a:off x="6245364" y="4741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05" name="object 24405"/>
          <p:cNvSpPr/>
          <p:nvPr/>
        </p:nvSpPr>
        <p:spPr>
          <a:xfrm>
            <a:off x="6245110" y="47288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06" name="object 24406"/>
          <p:cNvSpPr/>
          <p:nvPr/>
        </p:nvSpPr>
        <p:spPr>
          <a:xfrm>
            <a:off x="6244729" y="4726178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6035"/>
                </a:moveTo>
                <a:lnTo>
                  <a:pt x="0" y="0"/>
                </a:lnTo>
                <a:lnTo>
                  <a:pt x="635" y="0"/>
                </a:lnTo>
                <a:lnTo>
                  <a:pt x="635" y="266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07" name="object 24407"/>
          <p:cNvSpPr/>
          <p:nvPr/>
        </p:nvSpPr>
        <p:spPr>
          <a:xfrm>
            <a:off x="6250825" y="49470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08" name="object 24408"/>
          <p:cNvSpPr/>
          <p:nvPr/>
        </p:nvSpPr>
        <p:spPr>
          <a:xfrm>
            <a:off x="6250698" y="4867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09" name="object 24409"/>
          <p:cNvSpPr/>
          <p:nvPr/>
        </p:nvSpPr>
        <p:spPr>
          <a:xfrm>
            <a:off x="6251206" y="48327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10" name="object 24410"/>
          <p:cNvSpPr/>
          <p:nvPr/>
        </p:nvSpPr>
        <p:spPr>
          <a:xfrm>
            <a:off x="6250825" y="4805171"/>
            <a:ext cx="635" cy="62230"/>
          </a:xfrm>
          <a:custGeom>
            <a:avLst/>
            <a:gdLst/>
            <a:ahLst/>
            <a:cxnLst/>
            <a:rect l="l" t="t" r="r" b="b"/>
            <a:pathLst>
              <a:path w="635" h="62229">
                <a:moveTo>
                  <a:pt x="254" y="-4762"/>
                </a:moveTo>
                <a:lnTo>
                  <a:pt x="254" y="6686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11" name="object 24411"/>
          <p:cNvSpPr/>
          <p:nvPr/>
        </p:nvSpPr>
        <p:spPr>
          <a:xfrm>
            <a:off x="6250444" y="4776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12" name="object 24412"/>
          <p:cNvSpPr/>
          <p:nvPr/>
        </p:nvSpPr>
        <p:spPr>
          <a:xfrm>
            <a:off x="6250317" y="4751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13" name="object 24413"/>
          <p:cNvSpPr/>
          <p:nvPr/>
        </p:nvSpPr>
        <p:spPr>
          <a:xfrm>
            <a:off x="6250063" y="47363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14" name="object 24414"/>
          <p:cNvSpPr/>
          <p:nvPr/>
        </p:nvSpPr>
        <p:spPr>
          <a:xfrm>
            <a:off x="6249936" y="4701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15" name="object 24415"/>
          <p:cNvSpPr/>
          <p:nvPr/>
        </p:nvSpPr>
        <p:spPr>
          <a:xfrm>
            <a:off x="6254508" y="49081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16" name="object 24416"/>
          <p:cNvSpPr/>
          <p:nvPr/>
        </p:nvSpPr>
        <p:spPr>
          <a:xfrm>
            <a:off x="6254254" y="48323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17" name="object 24417"/>
          <p:cNvSpPr/>
          <p:nvPr/>
        </p:nvSpPr>
        <p:spPr>
          <a:xfrm>
            <a:off x="6255651" y="48830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18" name="object 24418"/>
          <p:cNvSpPr/>
          <p:nvPr/>
        </p:nvSpPr>
        <p:spPr>
          <a:xfrm>
            <a:off x="6256413" y="4909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19" name="object 24419"/>
          <p:cNvSpPr/>
          <p:nvPr/>
        </p:nvSpPr>
        <p:spPr>
          <a:xfrm>
            <a:off x="6256159" y="48573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20" name="object 24420"/>
          <p:cNvSpPr/>
          <p:nvPr/>
        </p:nvSpPr>
        <p:spPr>
          <a:xfrm>
            <a:off x="6257556" y="49641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21" name="object 24421"/>
          <p:cNvSpPr/>
          <p:nvPr/>
        </p:nvSpPr>
        <p:spPr>
          <a:xfrm>
            <a:off x="6259969" y="49817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22" name="object 24422"/>
          <p:cNvSpPr/>
          <p:nvPr/>
        </p:nvSpPr>
        <p:spPr>
          <a:xfrm>
            <a:off x="6262128" y="50416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23" name="object 24423"/>
          <p:cNvSpPr/>
          <p:nvPr/>
        </p:nvSpPr>
        <p:spPr>
          <a:xfrm>
            <a:off x="6263271" y="51523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24" name="object 24424"/>
          <p:cNvSpPr/>
          <p:nvPr/>
        </p:nvSpPr>
        <p:spPr>
          <a:xfrm>
            <a:off x="6263652" y="51398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25" name="object 24425"/>
          <p:cNvSpPr/>
          <p:nvPr/>
        </p:nvSpPr>
        <p:spPr>
          <a:xfrm>
            <a:off x="6263017" y="51037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26" name="object 24426"/>
          <p:cNvSpPr/>
          <p:nvPr/>
        </p:nvSpPr>
        <p:spPr>
          <a:xfrm>
            <a:off x="6262890" y="50953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27" name="object 24427"/>
          <p:cNvSpPr/>
          <p:nvPr/>
        </p:nvSpPr>
        <p:spPr>
          <a:xfrm>
            <a:off x="6262636" y="50605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28" name="object 24428"/>
          <p:cNvSpPr/>
          <p:nvPr/>
        </p:nvSpPr>
        <p:spPr>
          <a:xfrm>
            <a:off x="6262509" y="50445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29" name="object 24429"/>
          <p:cNvSpPr/>
          <p:nvPr/>
        </p:nvSpPr>
        <p:spPr>
          <a:xfrm>
            <a:off x="6267843" y="5194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30" name="object 24430"/>
          <p:cNvSpPr/>
          <p:nvPr/>
        </p:nvSpPr>
        <p:spPr>
          <a:xfrm>
            <a:off x="6273812" y="54486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31" name="object 24431"/>
          <p:cNvSpPr/>
          <p:nvPr/>
        </p:nvSpPr>
        <p:spPr>
          <a:xfrm>
            <a:off x="6273558" y="54291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32" name="object 24432"/>
          <p:cNvSpPr/>
          <p:nvPr/>
        </p:nvSpPr>
        <p:spPr>
          <a:xfrm>
            <a:off x="6273431" y="54096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33" name="object 24433"/>
          <p:cNvSpPr/>
          <p:nvPr/>
        </p:nvSpPr>
        <p:spPr>
          <a:xfrm>
            <a:off x="6273177" y="5399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34" name="object 24434"/>
          <p:cNvSpPr/>
          <p:nvPr/>
        </p:nvSpPr>
        <p:spPr>
          <a:xfrm>
            <a:off x="6273050" y="53853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35" name="object 24435"/>
          <p:cNvSpPr/>
          <p:nvPr/>
        </p:nvSpPr>
        <p:spPr>
          <a:xfrm>
            <a:off x="6272987" y="5022405"/>
            <a:ext cx="0" cy="456565"/>
          </a:xfrm>
          <a:custGeom>
            <a:avLst/>
            <a:gdLst/>
            <a:ahLst/>
            <a:cxnLst/>
            <a:rect l="l" t="t" r="r" b="b"/>
            <a:pathLst>
              <a:path h="456564">
                <a:moveTo>
                  <a:pt x="0" y="0"/>
                </a:moveTo>
                <a:lnTo>
                  <a:pt x="0" y="45631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36" name="object 24436"/>
          <p:cNvSpPr/>
          <p:nvPr/>
        </p:nvSpPr>
        <p:spPr>
          <a:xfrm>
            <a:off x="6276225" y="54335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37" name="object 24437"/>
          <p:cNvSpPr/>
          <p:nvPr/>
        </p:nvSpPr>
        <p:spPr>
          <a:xfrm>
            <a:off x="6276098" y="54142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38" name="object 24438"/>
          <p:cNvSpPr/>
          <p:nvPr/>
        </p:nvSpPr>
        <p:spPr>
          <a:xfrm>
            <a:off x="6275844" y="53755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39" name="object 24439"/>
          <p:cNvSpPr/>
          <p:nvPr/>
        </p:nvSpPr>
        <p:spPr>
          <a:xfrm>
            <a:off x="6275717" y="53569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40" name="object 24440"/>
          <p:cNvSpPr/>
          <p:nvPr/>
        </p:nvSpPr>
        <p:spPr>
          <a:xfrm>
            <a:off x="6275463" y="53454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41" name="object 24441"/>
          <p:cNvSpPr/>
          <p:nvPr/>
        </p:nvSpPr>
        <p:spPr>
          <a:xfrm>
            <a:off x="6275336" y="53296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42" name="object 24442"/>
          <p:cNvSpPr/>
          <p:nvPr/>
        </p:nvSpPr>
        <p:spPr>
          <a:xfrm>
            <a:off x="6275082" y="5316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43" name="object 24443"/>
          <p:cNvSpPr/>
          <p:nvPr/>
        </p:nvSpPr>
        <p:spPr>
          <a:xfrm>
            <a:off x="6274955" y="53059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44" name="object 24444"/>
          <p:cNvSpPr/>
          <p:nvPr/>
        </p:nvSpPr>
        <p:spPr>
          <a:xfrm>
            <a:off x="6274701" y="5302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45" name="object 24445"/>
          <p:cNvSpPr/>
          <p:nvPr/>
        </p:nvSpPr>
        <p:spPr>
          <a:xfrm>
            <a:off x="6274574" y="52797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46" name="object 24446"/>
          <p:cNvSpPr/>
          <p:nvPr/>
        </p:nvSpPr>
        <p:spPr>
          <a:xfrm>
            <a:off x="6274320" y="5263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47" name="object 24447"/>
          <p:cNvSpPr/>
          <p:nvPr/>
        </p:nvSpPr>
        <p:spPr>
          <a:xfrm>
            <a:off x="6274193" y="52553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48" name="object 24448"/>
          <p:cNvSpPr/>
          <p:nvPr/>
        </p:nvSpPr>
        <p:spPr>
          <a:xfrm>
            <a:off x="6270764" y="5249798"/>
            <a:ext cx="3810" cy="8255"/>
          </a:xfrm>
          <a:custGeom>
            <a:avLst/>
            <a:gdLst/>
            <a:ahLst/>
            <a:cxnLst/>
            <a:rect l="l" t="t" r="r" b="b"/>
            <a:pathLst>
              <a:path w="3810" h="8254">
                <a:moveTo>
                  <a:pt x="0" y="8254"/>
                </a:moveTo>
                <a:lnTo>
                  <a:pt x="0" y="0"/>
                </a:lnTo>
                <a:lnTo>
                  <a:pt x="3556" y="0"/>
                </a:lnTo>
                <a:lnTo>
                  <a:pt x="3556" y="55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49" name="object 24449"/>
          <p:cNvSpPr/>
          <p:nvPr/>
        </p:nvSpPr>
        <p:spPr>
          <a:xfrm>
            <a:off x="6270383" y="5234432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153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50" name="object 24450"/>
          <p:cNvSpPr/>
          <p:nvPr/>
        </p:nvSpPr>
        <p:spPr>
          <a:xfrm>
            <a:off x="6270129" y="522935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5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51" name="object 24451"/>
          <p:cNvSpPr/>
          <p:nvPr/>
        </p:nvSpPr>
        <p:spPr>
          <a:xfrm>
            <a:off x="6267843" y="5141340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0" y="14859"/>
                </a:moveTo>
                <a:lnTo>
                  <a:pt x="0" y="0"/>
                </a:lnTo>
                <a:lnTo>
                  <a:pt x="635" y="0"/>
                </a:lnTo>
                <a:lnTo>
                  <a:pt x="635" y="20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52" name="object 24452"/>
          <p:cNvSpPr/>
          <p:nvPr/>
        </p:nvSpPr>
        <p:spPr>
          <a:xfrm>
            <a:off x="6262763" y="5021198"/>
            <a:ext cx="1905" cy="23495"/>
          </a:xfrm>
          <a:custGeom>
            <a:avLst/>
            <a:gdLst/>
            <a:ahLst/>
            <a:cxnLst/>
            <a:rect l="l" t="t" r="r" b="b"/>
            <a:pathLst>
              <a:path w="1904" h="23495">
                <a:moveTo>
                  <a:pt x="0" y="23367"/>
                </a:moveTo>
                <a:lnTo>
                  <a:pt x="0" y="0"/>
                </a:lnTo>
                <a:lnTo>
                  <a:pt x="1397" y="0"/>
                </a:lnTo>
                <a:lnTo>
                  <a:pt x="1397" y="596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53" name="object 24453"/>
          <p:cNvSpPr/>
          <p:nvPr/>
        </p:nvSpPr>
        <p:spPr>
          <a:xfrm>
            <a:off x="6262255" y="5017896"/>
            <a:ext cx="1270" cy="24130"/>
          </a:xfrm>
          <a:custGeom>
            <a:avLst/>
            <a:gdLst/>
            <a:ahLst/>
            <a:cxnLst/>
            <a:rect l="l" t="t" r="r" b="b"/>
            <a:pathLst>
              <a:path w="1270" h="24129">
                <a:moveTo>
                  <a:pt x="0" y="23749"/>
                </a:moveTo>
                <a:lnTo>
                  <a:pt x="0" y="0"/>
                </a:lnTo>
                <a:lnTo>
                  <a:pt x="1270" y="0"/>
                </a:lnTo>
                <a:lnTo>
                  <a:pt x="1270" y="33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54" name="object 24454"/>
          <p:cNvSpPr/>
          <p:nvPr/>
        </p:nvSpPr>
        <p:spPr>
          <a:xfrm>
            <a:off x="6261874" y="500087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55" name="object 24455"/>
          <p:cNvSpPr/>
          <p:nvPr/>
        </p:nvSpPr>
        <p:spPr>
          <a:xfrm>
            <a:off x="6261747" y="49957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56" name="object 24456"/>
          <p:cNvSpPr/>
          <p:nvPr/>
        </p:nvSpPr>
        <p:spPr>
          <a:xfrm>
            <a:off x="6261493" y="49944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57" name="object 24457"/>
          <p:cNvSpPr/>
          <p:nvPr/>
        </p:nvSpPr>
        <p:spPr>
          <a:xfrm>
            <a:off x="6261366" y="49902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58" name="object 24458"/>
          <p:cNvSpPr/>
          <p:nvPr/>
        </p:nvSpPr>
        <p:spPr>
          <a:xfrm>
            <a:off x="6261112" y="49877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59" name="object 24459"/>
          <p:cNvSpPr/>
          <p:nvPr/>
        </p:nvSpPr>
        <p:spPr>
          <a:xfrm>
            <a:off x="6260985" y="49866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60" name="object 24460"/>
          <p:cNvSpPr/>
          <p:nvPr/>
        </p:nvSpPr>
        <p:spPr>
          <a:xfrm>
            <a:off x="6260731" y="4978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61" name="object 24461"/>
          <p:cNvSpPr/>
          <p:nvPr/>
        </p:nvSpPr>
        <p:spPr>
          <a:xfrm>
            <a:off x="6260604" y="49737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62" name="object 24462"/>
          <p:cNvSpPr/>
          <p:nvPr/>
        </p:nvSpPr>
        <p:spPr>
          <a:xfrm>
            <a:off x="6260350" y="49672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63" name="object 24463"/>
          <p:cNvSpPr/>
          <p:nvPr/>
        </p:nvSpPr>
        <p:spPr>
          <a:xfrm>
            <a:off x="6260096" y="4957826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23875"/>
                </a:moveTo>
                <a:lnTo>
                  <a:pt x="0" y="0"/>
                </a:lnTo>
                <a:lnTo>
                  <a:pt x="508" y="0"/>
                </a:lnTo>
                <a:lnTo>
                  <a:pt x="508" y="93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64" name="object 24464"/>
          <p:cNvSpPr/>
          <p:nvPr/>
        </p:nvSpPr>
        <p:spPr>
          <a:xfrm>
            <a:off x="6259842" y="49472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65" name="object 24465"/>
          <p:cNvSpPr/>
          <p:nvPr/>
        </p:nvSpPr>
        <p:spPr>
          <a:xfrm>
            <a:off x="6259588" y="49329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66" name="object 24466"/>
          <p:cNvSpPr/>
          <p:nvPr/>
        </p:nvSpPr>
        <p:spPr>
          <a:xfrm>
            <a:off x="6259461" y="49310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67" name="object 24467"/>
          <p:cNvSpPr/>
          <p:nvPr/>
        </p:nvSpPr>
        <p:spPr>
          <a:xfrm>
            <a:off x="6259207" y="4920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68" name="object 24468"/>
          <p:cNvSpPr/>
          <p:nvPr/>
        </p:nvSpPr>
        <p:spPr>
          <a:xfrm>
            <a:off x="6259080" y="4918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69" name="object 24469"/>
          <p:cNvSpPr/>
          <p:nvPr/>
        </p:nvSpPr>
        <p:spPr>
          <a:xfrm>
            <a:off x="6258826" y="49175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70" name="object 24470"/>
          <p:cNvSpPr/>
          <p:nvPr/>
        </p:nvSpPr>
        <p:spPr>
          <a:xfrm>
            <a:off x="6258699" y="49152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71" name="object 24471"/>
          <p:cNvSpPr/>
          <p:nvPr/>
        </p:nvSpPr>
        <p:spPr>
          <a:xfrm>
            <a:off x="6258445" y="49132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72" name="object 24472"/>
          <p:cNvSpPr/>
          <p:nvPr/>
        </p:nvSpPr>
        <p:spPr>
          <a:xfrm>
            <a:off x="6258318" y="49093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73" name="object 24473"/>
          <p:cNvSpPr/>
          <p:nvPr/>
        </p:nvSpPr>
        <p:spPr>
          <a:xfrm>
            <a:off x="6258064" y="49057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74" name="object 24474"/>
          <p:cNvSpPr/>
          <p:nvPr/>
        </p:nvSpPr>
        <p:spPr>
          <a:xfrm>
            <a:off x="6257937" y="49025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75" name="object 24475"/>
          <p:cNvSpPr/>
          <p:nvPr/>
        </p:nvSpPr>
        <p:spPr>
          <a:xfrm>
            <a:off x="6257683" y="4901691"/>
            <a:ext cx="635" cy="62865"/>
          </a:xfrm>
          <a:custGeom>
            <a:avLst/>
            <a:gdLst/>
            <a:ahLst/>
            <a:cxnLst/>
            <a:rect l="l" t="t" r="r" b="b"/>
            <a:pathLst>
              <a:path w="635" h="62864">
                <a:moveTo>
                  <a:pt x="190" y="-4762"/>
                </a:moveTo>
                <a:lnTo>
                  <a:pt x="190" y="6724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76" name="object 24476"/>
          <p:cNvSpPr/>
          <p:nvPr/>
        </p:nvSpPr>
        <p:spPr>
          <a:xfrm>
            <a:off x="6257302" y="48717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77" name="object 24477"/>
          <p:cNvSpPr/>
          <p:nvPr/>
        </p:nvSpPr>
        <p:spPr>
          <a:xfrm>
            <a:off x="6257175" y="4863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78" name="object 24478"/>
          <p:cNvSpPr/>
          <p:nvPr/>
        </p:nvSpPr>
        <p:spPr>
          <a:xfrm>
            <a:off x="6256921" y="48569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79" name="object 24479"/>
          <p:cNvSpPr/>
          <p:nvPr/>
        </p:nvSpPr>
        <p:spPr>
          <a:xfrm>
            <a:off x="6256794" y="48501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80" name="object 24480"/>
          <p:cNvSpPr/>
          <p:nvPr/>
        </p:nvSpPr>
        <p:spPr>
          <a:xfrm>
            <a:off x="6256413" y="4838572"/>
            <a:ext cx="635" cy="19050"/>
          </a:xfrm>
          <a:custGeom>
            <a:avLst/>
            <a:gdLst/>
            <a:ahLst/>
            <a:cxnLst/>
            <a:rect l="l" t="t" r="r" b="b"/>
            <a:pathLst>
              <a:path w="635" h="19050">
                <a:moveTo>
                  <a:pt x="0" y="18796"/>
                </a:moveTo>
                <a:lnTo>
                  <a:pt x="0" y="0"/>
                </a:lnTo>
                <a:lnTo>
                  <a:pt x="635" y="0"/>
                </a:lnTo>
                <a:lnTo>
                  <a:pt x="635" y="11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81" name="object 24481"/>
          <p:cNvSpPr/>
          <p:nvPr/>
        </p:nvSpPr>
        <p:spPr>
          <a:xfrm>
            <a:off x="6256032" y="48369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82" name="object 24482"/>
          <p:cNvSpPr/>
          <p:nvPr/>
        </p:nvSpPr>
        <p:spPr>
          <a:xfrm>
            <a:off x="6255778" y="4831588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253" y="-4762"/>
                </a:moveTo>
                <a:lnTo>
                  <a:pt x="253" y="56197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83" name="object 24483"/>
          <p:cNvSpPr/>
          <p:nvPr/>
        </p:nvSpPr>
        <p:spPr>
          <a:xfrm>
            <a:off x="6255397" y="48200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84" name="object 24484"/>
          <p:cNvSpPr/>
          <p:nvPr/>
        </p:nvSpPr>
        <p:spPr>
          <a:xfrm>
            <a:off x="6255270" y="481241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85" name="object 24485"/>
          <p:cNvSpPr/>
          <p:nvPr/>
        </p:nvSpPr>
        <p:spPr>
          <a:xfrm>
            <a:off x="6255016" y="4809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86" name="object 24486"/>
          <p:cNvSpPr/>
          <p:nvPr/>
        </p:nvSpPr>
        <p:spPr>
          <a:xfrm>
            <a:off x="6254889" y="48030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87" name="object 24487"/>
          <p:cNvSpPr/>
          <p:nvPr/>
        </p:nvSpPr>
        <p:spPr>
          <a:xfrm>
            <a:off x="6254508" y="4796535"/>
            <a:ext cx="635" cy="36195"/>
          </a:xfrm>
          <a:custGeom>
            <a:avLst/>
            <a:gdLst/>
            <a:ahLst/>
            <a:cxnLst/>
            <a:rect l="l" t="t" r="r" b="b"/>
            <a:pathLst>
              <a:path w="635" h="36195">
                <a:moveTo>
                  <a:pt x="0" y="35813"/>
                </a:moveTo>
                <a:lnTo>
                  <a:pt x="0" y="0"/>
                </a:lnTo>
                <a:lnTo>
                  <a:pt x="635" y="0"/>
                </a:lnTo>
                <a:lnTo>
                  <a:pt x="635" y="64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88" name="object 24488"/>
          <p:cNvSpPr/>
          <p:nvPr/>
        </p:nvSpPr>
        <p:spPr>
          <a:xfrm>
            <a:off x="6254127" y="4790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89" name="object 24489"/>
          <p:cNvSpPr/>
          <p:nvPr/>
        </p:nvSpPr>
        <p:spPr>
          <a:xfrm>
            <a:off x="6253873" y="4788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90" name="object 24490"/>
          <p:cNvSpPr/>
          <p:nvPr/>
        </p:nvSpPr>
        <p:spPr>
          <a:xfrm>
            <a:off x="6253746" y="4779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91" name="object 24491"/>
          <p:cNvSpPr/>
          <p:nvPr/>
        </p:nvSpPr>
        <p:spPr>
          <a:xfrm>
            <a:off x="6253492" y="47578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92" name="object 24492"/>
          <p:cNvSpPr/>
          <p:nvPr/>
        </p:nvSpPr>
        <p:spPr>
          <a:xfrm>
            <a:off x="6253365" y="4745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93" name="object 24493"/>
          <p:cNvSpPr/>
          <p:nvPr/>
        </p:nvSpPr>
        <p:spPr>
          <a:xfrm>
            <a:off x="6253111" y="47415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94" name="object 24494"/>
          <p:cNvSpPr/>
          <p:nvPr/>
        </p:nvSpPr>
        <p:spPr>
          <a:xfrm>
            <a:off x="6252984" y="47330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95" name="object 24495"/>
          <p:cNvSpPr/>
          <p:nvPr/>
        </p:nvSpPr>
        <p:spPr>
          <a:xfrm>
            <a:off x="6252730" y="47175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96" name="object 24496"/>
          <p:cNvSpPr/>
          <p:nvPr/>
        </p:nvSpPr>
        <p:spPr>
          <a:xfrm>
            <a:off x="6252603" y="47133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97" name="object 24497"/>
          <p:cNvSpPr/>
          <p:nvPr/>
        </p:nvSpPr>
        <p:spPr>
          <a:xfrm>
            <a:off x="6252349" y="47100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98" name="object 24498"/>
          <p:cNvSpPr/>
          <p:nvPr/>
        </p:nvSpPr>
        <p:spPr>
          <a:xfrm>
            <a:off x="6252222" y="47045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99" name="object 24499"/>
          <p:cNvSpPr/>
          <p:nvPr/>
        </p:nvSpPr>
        <p:spPr>
          <a:xfrm>
            <a:off x="6251968" y="46969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00" name="object 24500"/>
          <p:cNvSpPr/>
          <p:nvPr/>
        </p:nvSpPr>
        <p:spPr>
          <a:xfrm>
            <a:off x="6251841" y="46926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01" name="object 24501"/>
          <p:cNvSpPr/>
          <p:nvPr/>
        </p:nvSpPr>
        <p:spPr>
          <a:xfrm>
            <a:off x="6251587" y="46847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02" name="object 24502"/>
          <p:cNvSpPr/>
          <p:nvPr/>
        </p:nvSpPr>
        <p:spPr>
          <a:xfrm>
            <a:off x="6250063" y="4683252"/>
            <a:ext cx="1905" cy="18415"/>
          </a:xfrm>
          <a:custGeom>
            <a:avLst/>
            <a:gdLst/>
            <a:ahLst/>
            <a:cxnLst/>
            <a:rect l="l" t="t" r="r" b="b"/>
            <a:pathLst>
              <a:path w="1904" h="18414">
                <a:moveTo>
                  <a:pt x="0" y="18287"/>
                </a:moveTo>
                <a:lnTo>
                  <a:pt x="0" y="0"/>
                </a:lnTo>
                <a:lnTo>
                  <a:pt x="1778" y="0"/>
                </a:lnTo>
                <a:lnTo>
                  <a:pt x="1778" y="15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03" name="object 24503"/>
          <p:cNvSpPr/>
          <p:nvPr/>
        </p:nvSpPr>
        <p:spPr>
          <a:xfrm>
            <a:off x="6244983" y="4680839"/>
            <a:ext cx="6350" cy="45720"/>
          </a:xfrm>
          <a:custGeom>
            <a:avLst/>
            <a:gdLst/>
            <a:ahLst/>
            <a:cxnLst/>
            <a:rect l="l" t="t" r="r" b="b"/>
            <a:pathLst>
              <a:path w="6350" h="45720">
                <a:moveTo>
                  <a:pt x="0" y="45338"/>
                </a:moveTo>
                <a:lnTo>
                  <a:pt x="0" y="0"/>
                </a:lnTo>
                <a:lnTo>
                  <a:pt x="5969" y="0"/>
                </a:lnTo>
                <a:lnTo>
                  <a:pt x="5969" y="241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04" name="object 24504"/>
          <p:cNvSpPr/>
          <p:nvPr/>
        </p:nvSpPr>
        <p:spPr>
          <a:xfrm>
            <a:off x="6277368" y="4844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05" name="object 24505"/>
          <p:cNvSpPr/>
          <p:nvPr/>
        </p:nvSpPr>
        <p:spPr>
          <a:xfrm>
            <a:off x="6277749" y="48136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06" name="object 24506"/>
          <p:cNvSpPr/>
          <p:nvPr/>
        </p:nvSpPr>
        <p:spPr>
          <a:xfrm>
            <a:off x="6277495" y="4793488"/>
            <a:ext cx="635" cy="51435"/>
          </a:xfrm>
          <a:custGeom>
            <a:avLst/>
            <a:gdLst/>
            <a:ahLst/>
            <a:cxnLst/>
            <a:rect l="l" t="t" r="r" b="b"/>
            <a:pathLst>
              <a:path w="635" h="51435">
                <a:moveTo>
                  <a:pt x="190" y="-4762"/>
                </a:moveTo>
                <a:lnTo>
                  <a:pt x="190" y="5607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07" name="object 24507"/>
          <p:cNvSpPr/>
          <p:nvPr/>
        </p:nvSpPr>
        <p:spPr>
          <a:xfrm>
            <a:off x="6277241" y="47859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08" name="object 24508"/>
          <p:cNvSpPr/>
          <p:nvPr/>
        </p:nvSpPr>
        <p:spPr>
          <a:xfrm>
            <a:off x="6276987" y="47511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09" name="object 24509"/>
          <p:cNvSpPr/>
          <p:nvPr/>
        </p:nvSpPr>
        <p:spPr>
          <a:xfrm>
            <a:off x="6276860" y="47381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10" name="object 24510"/>
          <p:cNvSpPr/>
          <p:nvPr/>
        </p:nvSpPr>
        <p:spPr>
          <a:xfrm>
            <a:off x="6276606" y="46756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11" name="object 24511"/>
          <p:cNvSpPr/>
          <p:nvPr/>
        </p:nvSpPr>
        <p:spPr>
          <a:xfrm>
            <a:off x="6248031" y="4644390"/>
            <a:ext cx="29209" cy="36830"/>
          </a:xfrm>
          <a:custGeom>
            <a:avLst/>
            <a:gdLst/>
            <a:ahLst/>
            <a:cxnLst/>
            <a:rect l="l" t="t" r="r" b="b"/>
            <a:pathLst>
              <a:path w="29210" h="36829">
                <a:moveTo>
                  <a:pt x="0" y="36449"/>
                </a:moveTo>
                <a:lnTo>
                  <a:pt x="0" y="0"/>
                </a:lnTo>
                <a:lnTo>
                  <a:pt x="28829" y="0"/>
                </a:lnTo>
                <a:lnTo>
                  <a:pt x="28829" y="3124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12" name="object 24512"/>
          <p:cNvSpPr/>
          <p:nvPr/>
        </p:nvSpPr>
        <p:spPr>
          <a:xfrm>
            <a:off x="6244221" y="4639055"/>
            <a:ext cx="18415" cy="100965"/>
          </a:xfrm>
          <a:custGeom>
            <a:avLst/>
            <a:gdLst/>
            <a:ahLst/>
            <a:cxnLst/>
            <a:rect l="l" t="t" r="r" b="b"/>
            <a:pathLst>
              <a:path w="18414" h="100964">
                <a:moveTo>
                  <a:pt x="0" y="100457"/>
                </a:moveTo>
                <a:lnTo>
                  <a:pt x="0" y="0"/>
                </a:lnTo>
                <a:lnTo>
                  <a:pt x="18161" y="0"/>
                </a:lnTo>
                <a:lnTo>
                  <a:pt x="18161" y="5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13" name="object 24513"/>
          <p:cNvSpPr/>
          <p:nvPr/>
        </p:nvSpPr>
        <p:spPr>
          <a:xfrm>
            <a:off x="6243967" y="4617846"/>
            <a:ext cx="9525" cy="100330"/>
          </a:xfrm>
          <a:custGeom>
            <a:avLst/>
            <a:gdLst/>
            <a:ahLst/>
            <a:cxnLst/>
            <a:rect l="l" t="t" r="r" b="b"/>
            <a:pathLst>
              <a:path w="9525" h="100329">
                <a:moveTo>
                  <a:pt x="0" y="100329"/>
                </a:moveTo>
                <a:lnTo>
                  <a:pt x="0" y="0"/>
                </a:lnTo>
                <a:lnTo>
                  <a:pt x="9398" y="0"/>
                </a:lnTo>
                <a:lnTo>
                  <a:pt x="9398" y="212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14" name="object 24514"/>
          <p:cNvSpPr/>
          <p:nvPr/>
        </p:nvSpPr>
        <p:spPr>
          <a:xfrm>
            <a:off x="6243840" y="4591177"/>
            <a:ext cx="5080" cy="100965"/>
          </a:xfrm>
          <a:custGeom>
            <a:avLst/>
            <a:gdLst/>
            <a:ahLst/>
            <a:cxnLst/>
            <a:rect l="l" t="t" r="r" b="b"/>
            <a:pathLst>
              <a:path w="5079" h="100964">
                <a:moveTo>
                  <a:pt x="0" y="100457"/>
                </a:moveTo>
                <a:lnTo>
                  <a:pt x="0" y="0"/>
                </a:lnTo>
                <a:lnTo>
                  <a:pt x="4826" y="0"/>
                </a:lnTo>
                <a:lnTo>
                  <a:pt x="4826" y="266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15" name="object 24515"/>
          <p:cNvSpPr/>
          <p:nvPr/>
        </p:nvSpPr>
        <p:spPr>
          <a:xfrm>
            <a:off x="6243586" y="4567301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667" y="0"/>
                </a:lnTo>
                <a:lnTo>
                  <a:pt x="2667" y="238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16" name="object 24516"/>
          <p:cNvSpPr/>
          <p:nvPr/>
        </p:nvSpPr>
        <p:spPr>
          <a:xfrm>
            <a:off x="6243459" y="4557521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524" y="0"/>
                </a:lnTo>
                <a:lnTo>
                  <a:pt x="1524" y="97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17" name="object 24517"/>
          <p:cNvSpPr/>
          <p:nvPr/>
        </p:nvSpPr>
        <p:spPr>
          <a:xfrm>
            <a:off x="6243205" y="454977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18" name="object 24518"/>
          <p:cNvSpPr/>
          <p:nvPr/>
        </p:nvSpPr>
        <p:spPr>
          <a:xfrm>
            <a:off x="6243078" y="45231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19" name="object 24519"/>
          <p:cNvSpPr/>
          <p:nvPr/>
        </p:nvSpPr>
        <p:spPr>
          <a:xfrm>
            <a:off x="6242824" y="45163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20" name="object 24520"/>
          <p:cNvSpPr/>
          <p:nvPr/>
        </p:nvSpPr>
        <p:spPr>
          <a:xfrm>
            <a:off x="6242570" y="4507865"/>
            <a:ext cx="635" cy="71755"/>
          </a:xfrm>
          <a:custGeom>
            <a:avLst/>
            <a:gdLst/>
            <a:ahLst/>
            <a:cxnLst/>
            <a:rect l="l" t="t" r="r" b="b"/>
            <a:pathLst>
              <a:path w="635" h="71754">
                <a:moveTo>
                  <a:pt x="254" y="-4762"/>
                </a:moveTo>
                <a:lnTo>
                  <a:pt x="254" y="7613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21" name="object 24521"/>
          <p:cNvSpPr/>
          <p:nvPr/>
        </p:nvSpPr>
        <p:spPr>
          <a:xfrm>
            <a:off x="6242316" y="44994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22" name="object 24522"/>
          <p:cNvSpPr/>
          <p:nvPr/>
        </p:nvSpPr>
        <p:spPr>
          <a:xfrm>
            <a:off x="6242062" y="4493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23" name="object 24523"/>
          <p:cNvSpPr/>
          <p:nvPr/>
        </p:nvSpPr>
        <p:spPr>
          <a:xfrm>
            <a:off x="6241808" y="4473321"/>
            <a:ext cx="635" cy="54610"/>
          </a:xfrm>
          <a:custGeom>
            <a:avLst/>
            <a:gdLst/>
            <a:ahLst/>
            <a:cxnLst/>
            <a:rect l="l" t="t" r="r" b="b"/>
            <a:pathLst>
              <a:path w="635" h="54610">
                <a:moveTo>
                  <a:pt x="253" y="-4762"/>
                </a:moveTo>
                <a:lnTo>
                  <a:pt x="253" y="5924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24" name="object 24524"/>
          <p:cNvSpPr/>
          <p:nvPr/>
        </p:nvSpPr>
        <p:spPr>
          <a:xfrm>
            <a:off x="6241427" y="4451222"/>
            <a:ext cx="635" cy="95250"/>
          </a:xfrm>
          <a:custGeom>
            <a:avLst/>
            <a:gdLst/>
            <a:ahLst/>
            <a:cxnLst/>
            <a:rect l="l" t="t" r="r" b="b"/>
            <a:pathLst>
              <a:path w="635" h="95250">
                <a:moveTo>
                  <a:pt x="317" y="-4762"/>
                </a:moveTo>
                <a:lnTo>
                  <a:pt x="317" y="9975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25" name="object 24525"/>
          <p:cNvSpPr/>
          <p:nvPr/>
        </p:nvSpPr>
        <p:spPr>
          <a:xfrm>
            <a:off x="6293751" y="4911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26" name="object 24526"/>
          <p:cNvSpPr/>
          <p:nvPr/>
        </p:nvSpPr>
        <p:spPr>
          <a:xfrm>
            <a:off x="6293624" y="48922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27" name="object 24527"/>
          <p:cNvSpPr/>
          <p:nvPr/>
        </p:nvSpPr>
        <p:spPr>
          <a:xfrm>
            <a:off x="6293370" y="4882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28" name="object 24528"/>
          <p:cNvSpPr/>
          <p:nvPr/>
        </p:nvSpPr>
        <p:spPr>
          <a:xfrm>
            <a:off x="6293243" y="4866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29" name="object 24529"/>
          <p:cNvSpPr/>
          <p:nvPr/>
        </p:nvSpPr>
        <p:spPr>
          <a:xfrm>
            <a:off x="6292989" y="48540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30" name="object 24530"/>
          <p:cNvSpPr/>
          <p:nvPr/>
        </p:nvSpPr>
        <p:spPr>
          <a:xfrm>
            <a:off x="6296418" y="49786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31" name="object 24531"/>
          <p:cNvSpPr/>
          <p:nvPr/>
        </p:nvSpPr>
        <p:spPr>
          <a:xfrm>
            <a:off x="6297434" y="49843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32" name="object 24532"/>
          <p:cNvSpPr/>
          <p:nvPr/>
        </p:nvSpPr>
        <p:spPr>
          <a:xfrm>
            <a:off x="6308229" y="53539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33" name="object 24533"/>
          <p:cNvSpPr/>
          <p:nvPr/>
        </p:nvSpPr>
        <p:spPr>
          <a:xfrm>
            <a:off x="6310261" y="4926139"/>
            <a:ext cx="0" cy="582930"/>
          </a:xfrm>
          <a:custGeom>
            <a:avLst/>
            <a:gdLst/>
            <a:ahLst/>
            <a:cxnLst/>
            <a:rect l="l" t="t" r="r" b="b"/>
            <a:pathLst>
              <a:path h="582929">
                <a:moveTo>
                  <a:pt x="0" y="0"/>
                </a:moveTo>
                <a:lnTo>
                  <a:pt x="0" y="58254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34" name="object 24534"/>
          <p:cNvSpPr/>
          <p:nvPr/>
        </p:nvSpPr>
        <p:spPr>
          <a:xfrm>
            <a:off x="6310515" y="52847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35" name="object 24535"/>
          <p:cNvSpPr/>
          <p:nvPr/>
        </p:nvSpPr>
        <p:spPr>
          <a:xfrm>
            <a:off x="6308356" y="5280278"/>
            <a:ext cx="2540" cy="6985"/>
          </a:xfrm>
          <a:custGeom>
            <a:avLst/>
            <a:gdLst/>
            <a:ahLst/>
            <a:cxnLst/>
            <a:rect l="l" t="t" r="r" b="b"/>
            <a:pathLst>
              <a:path w="2539" h="6985">
                <a:moveTo>
                  <a:pt x="0" y="6730"/>
                </a:moveTo>
                <a:lnTo>
                  <a:pt x="0" y="0"/>
                </a:lnTo>
                <a:lnTo>
                  <a:pt x="2286" y="0"/>
                </a:lnTo>
                <a:lnTo>
                  <a:pt x="2286" y="44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36" name="object 24536"/>
          <p:cNvSpPr/>
          <p:nvPr/>
        </p:nvSpPr>
        <p:spPr>
          <a:xfrm>
            <a:off x="6307848" y="527456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57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37" name="object 24537"/>
          <p:cNvSpPr/>
          <p:nvPr/>
        </p:nvSpPr>
        <p:spPr>
          <a:xfrm>
            <a:off x="6307467" y="5253863"/>
            <a:ext cx="1270" cy="8890"/>
          </a:xfrm>
          <a:custGeom>
            <a:avLst/>
            <a:gdLst/>
            <a:ahLst/>
            <a:cxnLst/>
            <a:rect l="l" t="t" r="r" b="b"/>
            <a:pathLst>
              <a:path w="1270" h="8889">
                <a:moveTo>
                  <a:pt x="0" y="8762"/>
                </a:moveTo>
                <a:lnTo>
                  <a:pt x="0" y="0"/>
                </a:lnTo>
                <a:lnTo>
                  <a:pt x="762" y="0"/>
                </a:lnTo>
                <a:lnTo>
                  <a:pt x="762" y="31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38" name="object 24538"/>
          <p:cNvSpPr/>
          <p:nvPr/>
        </p:nvSpPr>
        <p:spPr>
          <a:xfrm>
            <a:off x="6303657" y="5137403"/>
            <a:ext cx="635" cy="8890"/>
          </a:xfrm>
          <a:custGeom>
            <a:avLst/>
            <a:gdLst/>
            <a:ahLst/>
            <a:cxnLst/>
            <a:rect l="l" t="t" r="r" b="b"/>
            <a:pathLst>
              <a:path w="635" h="8889">
                <a:moveTo>
                  <a:pt x="0" y="8382"/>
                </a:moveTo>
                <a:lnTo>
                  <a:pt x="0" y="0"/>
                </a:lnTo>
                <a:lnTo>
                  <a:pt x="381" y="0"/>
                </a:lnTo>
                <a:lnTo>
                  <a:pt x="381" y="77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39" name="object 24539"/>
          <p:cNvSpPr/>
          <p:nvPr/>
        </p:nvSpPr>
        <p:spPr>
          <a:xfrm>
            <a:off x="6303022" y="5124830"/>
            <a:ext cx="635" cy="16510"/>
          </a:xfrm>
          <a:custGeom>
            <a:avLst/>
            <a:gdLst/>
            <a:ahLst/>
            <a:cxnLst/>
            <a:rect l="l" t="t" r="r" b="b"/>
            <a:pathLst>
              <a:path w="635" h="16510">
                <a:moveTo>
                  <a:pt x="0" y="16383"/>
                </a:moveTo>
                <a:lnTo>
                  <a:pt x="0" y="0"/>
                </a:lnTo>
                <a:lnTo>
                  <a:pt x="508" y="0"/>
                </a:lnTo>
                <a:lnTo>
                  <a:pt x="508" y="533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40" name="object 24540"/>
          <p:cNvSpPr/>
          <p:nvPr/>
        </p:nvSpPr>
        <p:spPr>
          <a:xfrm>
            <a:off x="6296037" y="4921758"/>
            <a:ext cx="1270" cy="10160"/>
          </a:xfrm>
          <a:custGeom>
            <a:avLst/>
            <a:gdLst/>
            <a:ahLst/>
            <a:cxnLst/>
            <a:rect l="l" t="t" r="r" b="b"/>
            <a:pathLst>
              <a:path w="1270" h="10160">
                <a:moveTo>
                  <a:pt x="0" y="9651"/>
                </a:moveTo>
                <a:lnTo>
                  <a:pt x="0" y="0"/>
                </a:lnTo>
                <a:lnTo>
                  <a:pt x="762" y="0"/>
                </a:lnTo>
                <a:lnTo>
                  <a:pt x="762" y="914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41" name="object 24541"/>
          <p:cNvSpPr/>
          <p:nvPr/>
        </p:nvSpPr>
        <p:spPr>
          <a:xfrm>
            <a:off x="6295656" y="491324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42" name="object 24542"/>
          <p:cNvSpPr/>
          <p:nvPr/>
        </p:nvSpPr>
        <p:spPr>
          <a:xfrm>
            <a:off x="6295529" y="49062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43" name="object 24543"/>
          <p:cNvSpPr/>
          <p:nvPr/>
        </p:nvSpPr>
        <p:spPr>
          <a:xfrm>
            <a:off x="6295275" y="48958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44" name="object 24544"/>
          <p:cNvSpPr/>
          <p:nvPr/>
        </p:nvSpPr>
        <p:spPr>
          <a:xfrm>
            <a:off x="6295148" y="48902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45" name="object 24545"/>
          <p:cNvSpPr/>
          <p:nvPr/>
        </p:nvSpPr>
        <p:spPr>
          <a:xfrm>
            <a:off x="6294894" y="48848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46" name="object 24546"/>
          <p:cNvSpPr/>
          <p:nvPr/>
        </p:nvSpPr>
        <p:spPr>
          <a:xfrm>
            <a:off x="6294767" y="48783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47" name="object 24547"/>
          <p:cNvSpPr/>
          <p:nvPr/>
        </p:nvSpPr>
        <p:spPr>
          <a:xfrm>
            <a:off x="6294513" y="48609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48" name="object 24548"/>
          <p:cNvSpPr/>
          <p:nvPr/>
        </p:nvSpPr>
        <p:spPr>
          <a:xfrm>
            <a:off x="6294386" y="48525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49" name="object 24549"/>
          <p:cNvSpPr/>
          <p:nvPr/>
        </p:nvSpPr>
        <p:spPr>
          <a:xfrm>
            <a:off x="6294132" y="48498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50" name="object 24550"/>
          <p:cNvSpPr/>
          <p:nvPr/>
        </p:nvSpPr>
        <p:spPr>
          <a:xfrm>
            <a:off x="6293243" y="4843398"/>
            <a:ext cx="1270" cy="10795"/>
          </a:xfrm>
          <a:custGeom>
            <a:avLst/>
            <a:gdLst/>
            <a:ahLst/>
            <a:cxnLst/>
            <a:rect l="l" t="t" r="r" b="b"/>
            <a:pathLst>
              <a:path w="1270" h="10795">
                <a:moveTo>
                  <a:pt x="0" y="10667"/>
                </a:moveTo>
                <a:lnTo>
                  <a:pt x="0" y="0"/>
                </a:lnTo>
                <a:lnTo>
                  <a:pt x="1143" y="0"/>
                </a:lnTo>
                <a:lnTo>
                  <a:pt x="1143" y="64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51" name="object 24551"/>
          <p:cNvSpPr/>
          <p:nvPr/>
        </p:nvSpPr>
        <p:spPr>
          <a:xfrm>
            <a:off x="6292862" y="482727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52" name="object 24552"/>
          <p:cNvSpPr/>
          <p:nvPr/>
        </p:nvSpPr>
        <p:spPr>
          <a:xfrm>
            <a:off x="6292608" y="48215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53" name="object 24553"/>
          <p:cNvSpPr/>
          <p:nvPr/>
        </p:nvSpPr>
        <p:spPr>
          <a:xfrm>
            <a:off x="6292481" y="4809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54" name="object 24554"/>
          <p:cNvSpPr/>
          <p:nvPr/>
        </p:nvSpPr>
        <p:spPr>
          <a:xfrm>
            <a:off x="6292481" y="4601667"/>
            <a:ext cx="0" cy="374015"/>
          </a:xfrm>
          <a:custGeom>
            <a:avLst/>
            <a:gdLst/>
            <a:ahLst/>
            <a:cxnLst/>
            <a:rect l="l" t="t" r="r" b="b"/>
            <a:pathLst>
              <a:path h="374014">
                <a:moveTo>
                  <a:pt x="0" y="0"/>
                </a:moveTo>
                <a:lnTo>
                  <a:pt x="0" y="373621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55" name="object 24555"/>
          <p:cNvSpPr/>
          <p:nvPr/>
        </p:nvSpPr>
        <p:spPr>
          <a:xfrm>
            <a:off x="6330454" y="5179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56" name="object 24556"/>
          <p:cNvSpPr/>
          <p:nvPr/>
        </p:nvSpPr>
        <p:spPr>
          <a:xfrm>
            <a:off x="6330200" y="51247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57" name="object 24557"/>
          <p:cNvSpPr/>
          <p:nvPr/>
        </p:nvSpPr>
        <p:spPr>
          <a:xfrm>
            <a:off x="6333629" y="51501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58" name="object 24558"/>
          <p:cNvSpPr/>
          <p:nvPr/>
        </p:nvSpPr>
        <p:spPr>
          <a:xfrm>
            <a:off x="6337058" y="52204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59" name="object 24559"/>
          <p:cNvSpPr/>
          <p:nvPr/>
        </p:nvSpPr>
        <p:spPr>
          <a:xfrm>
            <a:off x="6338201" y="52382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60" name="object 24560"/>
          <p:cNvSpPr/>
          <p:nvPr/>
        </p:nvSpPr>
        <p:spPr>
          <a:xfrm>
            <a:off x="6342392" y="5313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61" name="object 24561"/>
          <p:cNvSpPr/>
          <p:nvPr/>
        </p:nvSpPr>
        <p:spPr>
          <a:xfrm>
            <a:off x="6346202" y="53497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62" name="object 24562"/>
          <p:cNvSpPr/>
          <p:nvPr/>
        </p:nvSpPr>
        <p:spPr>
          <a:xfrm>
            <a:off x="6347345" y="5372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63" name="object 24563"/>
          <p:cNvSpPr/>
          <p:nvPr/>
        </p:nvSpPr>
        <p:spPr>
          <a:xfrm>
            <a:off x="6347218" y="53468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64" name="object 24564"/>
          <p:cNvSpPr/>
          <p:nvPr/>
        </p:nvSpPr>
        <p:spPr>
          <a:xfrm>
            <a:off x="6348488" y="53779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65" name="object 24565"/>
          <p:cNvSpPr/>
          <p:nvPr/>
        </p:nvSpPr>
        <p:spPr>
          <a:xfrm>
            <a:off x="6351409" y="54277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66" name="object 24566"/>
          <p:cNvSpPr/>
          <p:nvPr/>
        </p:nvSpPr>
        <p:spPr>
          <a:xfrm>
            <a:off x="6351155" y="53950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67" name="object 24567"/>
          <p:cNvSpPr/>
          <p:nvPr/>
        </p:nvSpPr>
        <p:spPr>
          <a:xfrm>
            <a:off x="6354076" y="54837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68" name="object 24568"/>
          <p:cNvSpPr/>
          <p:nvPr/>
        </p:nvSpPr>
        <p:spPr>
          <a:xfrm>
            <a:off x="6358775" y="56384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69" name="object 24569"/>
          <p:cNvSpPr/>
          <p:nvPr/>
        </p:nvSpPr>
        <p:spPr>
          <a:xfrm>
            <a:off x="6358648" y="56206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70" name="object 24570"/>
          <p:cNvSpPr/>
          <p:nvPr/>
        </p:nvSpPr>
        <p:spPr>
          <a:xfrm>
            <a:off x="6358394" y="5610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71" name="object 24571"/>
          <p:cNvSpPr/>
          <p:nvPr/>
        </p:nvSpPr>
        <p:spPr>
          <a:xfrm>
            <a:off x="6358267" y="5597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72" name="object 24572"/>
          <p:cNvSpPr/>
          <p:nvPr/>
        </p:nvSpPr>
        <p:spPr>
          <a:xfrm>
            <a:off x="6358013" y="55893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73" name="object 24573"/>
          <p:cNvSpPr/>
          <p:nvPr/>
        </p:nvSpPr>
        <p:spPr>
          <a:xfrm>
            <a:off x="6357886" y="55817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74" name="object 24574"/>
          <p:cNvSpPr/>
          <p:nvPr/>
        </p:nvSpPr>
        <p:spPr>
          <a:xfrm>
            <a:off x="6357632" y="55652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75" name="object 24575"/>
          <p:cNvSpPr/>
          <p:nvPr/>
        </p:nvSpPr>
        <p:spPr>
          <a:xfrm>
            <a:off x="6357505" y="55617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76" name="object 24576"/>
          <p:cNvSpPr/>
          <p:nvPr/>
        </p:nvSpPr>
        <p:spPr>
          <a:xfrm>
            <a:off x="6357251" y="55582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77" name="object 24577"/>
          <p:cNvSpPr/>
          <p:nvPr/>
        </p:nvSpPr>
        <p:spPr>
          <a:xfrm>
            <a:off x="6357124" y="55553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78" name="object 24578"/>
          <p:cNvSpPr/>
          <p:nvPr/>
        </p:nvSpPr>
        <p:spPr>
          <a:xfrm>
            <a:off x="6356870" y="55462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79" name="object 24579"/>
          <p:cNvSpPr/>
          <p:nvPr/>
        </p:nvSpPr>
        <p:spPr>
          <a:xfrm>
            <a:off x="6356743" y="55402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80" name="object 24580"/>
          <p:cNvSpPr/>
          <p:nvPr/>
        </p:nvSpPr>
        <p:spPr>
          <a:xfrm>
            <a:off x="6356489" y="55364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81" name="object 24581"/>
          <p:cNvSpPr/>
          <p:nvPr/>
        </p:nvSpPr>
        <p:spPr>
          <a:xfrm>
            <a:off x="6356362" y="5529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82" name="object 24582"/>
          <p:cNvSpPr/>
          <p:nvPr/>
        </p:nvSpPr>
        <p:spPr>
          <a:xfrm>
            <a:off x="6356108" y="55157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83" name="object 24583"/>
          <p:cNvSpPr/>
          <p:nvPr/>
        </p:nvSpPr>
        <p:spPr>
          <a:xfrm>
            <a:off x="6355981" y="5510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84" name="object 24584"/>
          <p:cNvSpPr/>
          <p:nvPr/>
        </p:nvSpPr>
        <p:spPr>
          <a:xfrm>
            <a:off x="6355727" y="55057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85" name="object 24585"/>
          <p:cNvSpPr/>
          <p:nvPr/>
        </p:nvSpPr>
        <p:spPr>
          <a:xfrm>
            <a:off x="6355600" y="54989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86" name="object 24586"/>
          <p:cNvSpPr/>
          <p:nvPr/>
        </p:nvSpPr>
        <p:spPr>
          <a:xfrm>
            <a:off x="6355346" y="5496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87" name="object 24587"/>
          <p:cNvSpPr/>
          <p:nvPr/>
        </p:nvSpPr>
        <p:spPr>
          <a:xfrm>
            <a:off x="6355219" y="54890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88" name="object 24588"/>
          <p:cNvSpPr/>
          <p:nvPr/>
        </p:nvSpPr>
        <p:spPr>
          <a:xfrm>
            <a:off x="6354965" y="5485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89" name="object 24589"/>
          <p:cNvSpPr/>
          <p:nvPr/>
        </p:nvSpPr>
        <p:spPr>
          <a:xfrm>
            <a:off x="6354838" y="5482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90" name="object 24590"/>
          <p:cNvSpPr/>
          <p:nvPr/>
        </p:nvSpPr>
        <p:spPr>
          <a:xfrm>
            <a:off x="6354584" y="54757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91" name="object 24591"/>
          <p:cNvSpPr/>
          <p:nvPr/>
        </p:nvSpPr>
        <p:spPr>
          <a:xfrm>
            <a:off x="6354457" y="5470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92" name="object 24592"/>
          <p:cNvSpPr/>
          <p:nvPr/>
        </p:nvSpPr>
        <p:spPr>
          <a:xfrm>
            <a:off x="6354076" y="5467222"/>
            <a:ext cx="635" cy="16510"/>
          </a:xfrm>
          <a:custGeom>
            <a:avLst/>
            <a:gdLst/>
            <a:ahLst/>
            <a:cxnLst/>
            <a:rect l="l" t="t" r="r" b="b"/>
            <a:pathLst>
              <a:path w="635" h="16510">
                <a:moveTo>
                  <a:pt x="0" y="16510"/>
                </a:moveTo>
                <a:lnTo>
                  <a:pt x="0" y="0"/>
                </a:lnTo>
                <a:lnTo>
                  <a:pt x="508" y="0"/>
                </a:lnTo>
                <a:lnTo>
                  <a:pt x="508" y="35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93" name="object 24593"/>
          <p:cNvSpPr/>
          <p:nvPr/>
        </p:nvSpPr>
        <p:spPr>
          <a:xfrm>
            <a:off x="6353822" y="54593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94" name="object 24594"/>
          <p:cNvSpPr/>
          <p:nvPr/>
        </p:nvSpPr>
        <p:spPr>
          <a:xfrm>
            <a:off x="6353695" y="5457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95" name="object 24595"/>
          <p:cNvSpPr/>
          <p:nvPr/>
        </p:nvSpPr>
        <p:spPr>
          <a:xfrm>
            <a:off x="6353441" y="54517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96" name="object 24596"/>
          <p:cNvSpPr/>
          <p:nvPr/>
        </p:nvSpPr>
        <p:spPr>
          <a:xfrm>
            <a:off x="6353314" y="54481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97" name="object 24597"/>
          <p:cNvSpPr/>
          <p:nvPr/>
        </p:nvSpPr>
        <p:spPr>
          <a:xfrm>
            <a:off x="6353060" y="54439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98" name="object 24598"/>
          <p:cNvSpPr/>
          <p:nvPr/>
        </p:nvSpPr>
        <p:spPr>
          <a:xfrm>
            <a:off x="6352933" y="54385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99" name="object 24599"/>
          <p:cNvSpPr/>
          <p:nvPr/>
        </p:nvSpPr>
        <p:spPr>
          <a:xfrm>
            <a:off x="6352679" y="5433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00" name="object 24600"/>
          <p:cNvSpPr/>
          <p:nvPr/>
        </p:nvSpPr>
        <p:spPr>
          <a:xfrm>
            <a:off x="6352552" y="54249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01" name="object 24601"/>
          <p:cNvSpPr/>
          <p:nvPr/>
        </p:nvSpPr>
        <p:spPr>
          <a:xfrm>
            <a:off x="6360934" y="5456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02" name="object 24602"/>
          <p:cNvSpPr/>
          <p:nvPr/>
        </p:nvSpPr>
        <p:spPr>
          <a:xfrm>
            <a:off x="6363982" y="55715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03" name="object 24603"/>
          <p:cNvSpPr/>
          <p:nvPr/>
        </p:nvSpPr>
        <p:spPr>
          <a:xfrm>
            <a:off x="6363728" y="55613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04" name="object 24604"/>
          <p:cNvSpPr/>
          <p:nvPr/>
        </p:nvSpPr>
        <p:spPr>
          <a:xfrm>
            <a:off x="6364490" y="555981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05" name="object 24605"/>
          <p:cNvSpPr/>
          <p:nvPr/>
        </p:nvSpPr>
        <p:spPr>
          <a:xfrm>
            <a:off x="6364363" y="55535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06" name="object 24606"/>
          <p:cNvSpPr/>
          <p:nvPr/>
        </p:nvSpPr>
        <p:spPr>
          <a:xfrm>
            <a:off x="6363855" y="5547245"/>
            <a:ext cx="635" cy="14604"/>
          </a:xfrm>
          <a:custGeom>
            <a:avLst/>
            <a:gdLst/>
            <a:ahLst/>
            <a:cxnLst/>
            <a:rect l="l" t="t" r="r" b="b"/>
            <a:pathLst>
              <a:path w="635" h="14604">
                <a:moveTo>
                  <a:pt x="0" y="14097"/>
                </a:moveTo>
                <a:lnTo>
                  <a:pt x="0" y="0"/>
                </a:lnTo>
                <a:lnTo>
                  <a:pt x="635" y="0"/>
                </a:lnTo>
                <a:lnTo>
                  <a:pt x="635" y="6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07" name="object 24607"/>
          <p:cNvSpPr/>
          <p:nvPr/>
        </p:nvSpPr>
        <p:spPr>
          <a:xfrm>
            <a:off x="6363601" y="5542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08" name="object 24608"/>
          <p:cNvSpPr/>
          <p:nvPr/>
        </p:nvSpPr>
        <p:spPr>
          <a:xfrm>
            <a:off x="6363347" y="55370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09" name="object 24609"/>
          <p:cNvSpPr/>
          <p:nvPr/>
        </p:nvSpPr>
        <p:spPr>
          <a:xfrm>
            <a:off x="6363220" y="55314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10" name="object 24610"/>
          <p:cNvSpPr/>
          <p:nvPr/>
        </p:nvSpPr>
        <p:spPr>
          <a:xfrm>
            <a:off x="6362966" y="55193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11" name="object 24611"/>
          <p:cNvSpPr/>
          <p:nvPr/>
        </p:nvSpPr>
        <p:spPr>
          <a:xfrm>
            <a:off x="6362839" y="55091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12" name="object 24612"/>
          <p:cNvSpPr/>
          <p:nvPr/>
        </p:nvSpPr>
        <p:spPr>
          <a:xfrm>
            <a:off x="6362585" y="55039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13" name="object 24613"/>
          <p:cNvSpPr/>
          <p:nvPr/>
        </p:nvSpPr>
        <p:spPr>
          <a:xfrm>
            <a:off x="6362458" y="54968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14" name="object 24614"/>
          <p:cNvSpPr/>
          <p:nvPr/>
        </p:nvSpPr>
        <p:spPr>
          <a:xfrm>
            <a:off x="6362204" y="54864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15" name="object 24615"/>
          <p:cNvSpPr/>
          <p:nvPr/>
        </p:nvSpPr>
        <p:spPr>
          <a:xfrm>
            <a:off x="6366268" y="55062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16" name="object 24616"/>
          <p:cNvSpPr/>
          <p:nvPr/>
        </p:nvSpPr>
        <p:spPr>
          <a:xfrm>
            <a:off x="6370586" y="55933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17" name="object 24617"/>
          <p:cNvSpPr/>
          <p:nvPr/>
        </p:nvSpPr>
        <p:spPr>
          <a:xfrm>
            <a:off x="6370459" y="55822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18" name="object 24618"/>
          <p:cNvSpPr/>
          <p:nvPr/>
        </p:nvSpPr>
        <p:spPr>
          <a:xfrm>
            <a:off x="6374777" y="56367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19" name="object 24619"/>
          <p:cNvSpPr/>
          <p:nvPr/>
        </p:nvSpPr>
        <p:spPr>
          <a:xfrm>
            <a:off x="6376555" y="56997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20" name="object 24620"/>
          <p:cNvSpPr/>
          <p:nvPr/>
        </p:nvSpPr>
        <p:spPr>
          <a:xfrm>
            <a:off x="6377825" y="57183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21" name="object 24621"/>
          <p:cNvSpPr/>
          <p:nvPr/>
        </p:nvSpPr>
        <p:spPr>
          <a:xfrm>
            <a:off x="6387731" y="5642813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079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22" name="object 24622"/>
          <p:cNvSpPr/>
          <p:nvPr/>
        </p:nvSpPr>
        <p:spPr>
          <a:xfrm>
            <a:off x="6389001" y="57924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23" name="object 24623"/>
          <p:cNvSpPr/>
          <p:nvPr/>
        </p:nvSpPr>
        <p:spPr>
          <a:xfrm>
            <a:off x="6390271" y="57987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24" name="object 24624"/>
          <p:cNvSpPr/>
          <p:nvPr/>
        </p:nvSpPr>
        <p:spPr>
          <a:xfrm>
            <a:off x="6390652" y="57985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25" name="object 24625"/>
          <p:cNvSpPr/>
          <p:nvPr/>
        </p:nvSpPr>
        <p:spPr>
          <a:xfrm>
            <a:off x="6402336" y="58042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26" name="object 24626"/>
          <p:cNvSpPr/>
          <p:nvPr/>
        </p:nvSpPr>
        <p:spPr>
          <a:xfrm>
            <a:off x="6403860" y="580467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27" name="object 24627"/>
          <p:cNvSpPr/>
          <p:nvPr/>
        </p:nvSpPr>
        <p:spPr>
          <a:xfrm>
            <a:off x="6405384" y="58054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28" name="object 24628"/>
          <p:cNvSpPr/>
          <p:nvPr/>
        </p:nvSpPr>
        <p:spPr>
          <a:xfrm>
            <a:off x="6409956" y="58375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29" name="object 24629"/>
          <p:cNvSpPr/>
          <p:nvPr/>
        </p:nvSpPr>
        <p:spPr>
          <a:xfrm>
            <a:off x="6409702" y="58023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30" name="object 24630"/>
          <p:cNvSpPr/>
          <p:nvPr/>
        </p:nvSpPr>
        <p:spPr>
          <a:xfrm>
            <a:off x="6413766" y="58242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31" name="object 24631"/>
          <p:cNvSpPr/>
          <p:nvPr/>
        </p:nvSpPr>
        <p:spPr>
          <a:xfrm>
            <a:off x="6414274" y="58232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32" name="object 24632"/>
          <p:cNvSpPr/>
          <p:nvPr/>
        </p:nvSpPr>
        <p:spPr>
          <a:xfrm>
            <a:off x="6415036" y="584594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33" name="object 24633"/>
          <p:cNvSpPr/>
          <p:nvPr/>
        </p:nvSpPr>
        <p:spPr>
          <a:xfrm>
            <a:off x="6414909" y="5816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34" name="object 24634"/>
          <p:cNvSpPr/>
          <p:nvPr/>
        </p:nvSpPr>
        <p:spPr>
          <a:xfrm>
            <a:off x="6416052" y="58274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35" name="object 24635"/>
          <p:cNvSpPr/>
          <p:nvPr/>
        </p:nvSpPr>
        <p:spPr>
          <a:xfrm>
            <a:off x="6416814" y="58299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36" name="object 24636"/>
          <p:cNvSpPr/>
          <p:nvPr/>
        </p:nvSpPr>
        <p:spPr>
          <a:xfrm>
            <a:off x="6417576" y="58331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37" name="object 24637"/>
          <p:cNvSpPr/>
          <p:nvPr/>
        </p:nvSpPr>
        <p:spPr>
          <a:xfrm>
            <a:off x="6418084" y="58352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38" name="object 24638"/>
          <p:cNvSpPr/>
          <p:nvPr/>
        </p:nvSpPr>
        <p:spPr>
          <a:xfrm>
            <a:off x="6418719" y="5850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39" name="object 24639"/>
          <p:cNvSpPr/>
          <p:nvPr/>
        </p:nvSpPr>
        <p:spPr>
          <a:xfrm>
            <a:off x="6419100" y="58431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40" name="object 24640"/>
          <p:cNvSpPr/>
          <p:nvPr/>
        </p:nvSpPr>
        <p:spPr>
          <a:xfrm>
            <a:off x="6418846" y="5826137"/>
            <a:ext cx="635" cy="24765"/>
          </a:xfrm>
          <a:custGeom>
            <a:avLst/>
            <a:gdLst/>
            <a:ahLst/>
            <a:cxnLst/>
            <a:rect l="l" t="t" r="r" b="b"/>
            <a:pathLst>
              <a:path w="635" h="24764">
                <a:moveTo>
                  <a:pt x="0" y="24384"/>
                </a:moveTo>
                <a:lnTo>
                  <a:pt x="0" y="0"/>
                </a:lnTo>
                <a:lnTo>
                  <a:pt x="381" y="0"/>
                </a:lnTo>
                <a:lnTo>
                  <a:pt x="381" y="170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41" name="object 24641"/>
          <p:cNvSpPr/>
          <p:nvPr/>
        </p:nvSpPr>
        <p:spPr>
          <a:xfrm>
            <a:off x="6418465" y="58173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42" name="object 24642"/>
          <p:cNvSpPr/>
          <p:nvPr/>
        </p:nvSpPr>
        <p:spPr>
          <a:xfrm>
            <a:off x="6419481" y="58370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43" name="object 24643"/>
          <p:cNvSpPr/>
          <p:nvPr/>
        </p:nvSpPr>
        <p:spPr>
          <a:xfrm>
            <a:off x="6420243" y="58580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44" name="object 24644"/>
          <p:cNvSpPr/>
          <p:nvPr/>
        </p:nvSpPr>
        <p:spPr>
          <a:xfrm>
            <a:off x="6419989" y="58328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45" name="object 24645"/>
          <p:cNvSpPr/>
          <p:nvPr/>
        </p:nvSpPr>
        <p:spPr>
          <a:xfrm>
            <a:off x="6419862" y="58248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46" name="object 24646"/>
          <p:cNvSpPr/>
          <p:nvPr/>
        </p:nvSpPr>
        <p:spPr>
          <a:xfrm>
            <a:off x="6419608" y="5818136"/>
            <a:ext cx="635" cy="19050"/>
          </a:xfrm>
          <a:custGeom>
            <a:avLst/>
            <a:gdLst/>
            <a:ahLst/>
            <a:cxnLst/>
            <a:rect l="l" t="t" r="r" b="b"/>
            <a:pathLst>
              <a:path w="635" h="19050">
                <a:moveTo>
                  <a:pt x="0" y="18923"/>
                </a:moveTo>
                <a:lnTo>
                  <a:pt x="0" y="0"/>
                </a:lnTo>
                <a:lnTo>
                  <a:pt x="381" y="0"/>
                </a:lnTo>
                <a:lnTo>
                  <a:pt x="381" y="67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47" name="object 24647"/>
          <p:cNvSpPr/>
          <p:nvPr/>
        </p:nvSpPr>
        <p:spPr>
          <a:xfrm>
            <a:off x="6420751" y="58399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48" name="object 24648"/>
          <p:cNvSpPr/>
          <p:nvPr/>
        </p:nvSpPr>
        <p:spPr>
          <a:xfrm>
            <a:off x="6421132" y="58509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49" name="object 24649"/>
          <p:cNvSpPr/>
          <p:nvPr/>
        </p:nvSpPr>
        <p:spPr>
          <a:xfrm>
            <a:off x="6421513" y="58426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50" name="object 24650"/>
          <p:cNvSpPr/>
          <p:nvPr/>
        </p:nvSpPr>
        <p:spPr>
          <a:xfrm>
            <a:off x="6421894" y="58558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51" name="object 24651"/>
          <p:cNvSpPr/>
          <p:nvPr/>
        </p:nvSpPr>
        <p:spPr>
          <a:xfrm>
            <a:off x="6422275" y="58411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52" name="object 24652"/>
          <p:cNvSpPr/>
          <p:nvPr/>
        </p:nvSpPr>
        <p:spPr>
          <a:xfrm>
            <a:off x="6422021" y="5830201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653"/>
                </a:moveTo>
                <a:lnTo>
                  <a:pt x="0" y="0"/>
                </a:lnTo>
                <a:lnTo>
                  <a:pt x="381" y="0"/>
                </a:lnTo>
                <a:lnTo>
                  <a:pt x="381" y="109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53" name="object 24653"/>
          <p:cNvSpPr/>
          <p:nvPr/>
        </p:nvSpPr>
        <p:spPr>
          <a:xfrm>
            <a:off x="6421640" y="5825121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0" y="17525"/>
                </a:moveTo>
                <a:lnTo>
                  <a:pt x="0" y="0"/>
                </a:lnTo>
                <a:lnTo>
                  <a:pt x="635" y="0"/>
                </a:lnTo>
                <a:lnTo>
                  <a:pt x="635" y="50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54" name="object 24654"/>
          <p:cNvSpPr/>
          <p:nvPr/>
        </p:nvSpPr>
        <p:spPr>
          <a:xfrm>
            <a:off x="6421259" y="5822581"/>
            <a:ext cx="635" cy="28575"/>
          </a:xfrm>
          <a:custGeom>
            <a:avLst/>
            <a:gdLst/>
            <a:ahLst/>
            <a:cxnLst/>
            <a:rect l="l" t="t" r="r" b="b"/>
            <a:pathLst>
              <a:path w="635" h="28575">
                <a:moveTo>
                  <a:pt x="0" y="28321"/>
                </a:moveTo>
                <a:lnTo>
                  <a:pt x="0" y="0"/>
                </a:lnTo>
                <a:lnTo>
                  <a:pt x="635" y="0"/>
                </a:lnTo>
                <a:lnTo>
                  <a:pt x="635" y="25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55" name="object 24655"/>
          <p:cNvSpPr/>
          <p:nvPr/>
        </p:nvSpPr>
        <p:spPr>
          <a:xfrm>
            <a:off x="6422656" y="5856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56" name="object 24656"/>
          <p:cNvSpPr/>
          <p:nvPr/>
        </p:nvSpPr>
        <p:spPr>
          <a:xfrm>
            <a:off x="6423037" y="584163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57" name="object 24657"/>
          <p:cNvSpPr/>
          <p:nvPr/>
        </p:nvSpPr>
        <p:spPr>
          <a:xfrm>
            <a:off x="6422783" y="5831344"/>
            <a:ext cx="635" cy="26034"/>
          </a:xfrm>
          <a:custGeom>
            <a:avLst/>
            <a:gdLst/>
            <a:ahLst/>
            <a:cxnLst/>
            <a:rect l="l" t="t" r="r" b="b"/>
            <a:pathLst>
              <a:path w="635" h="26035">
                <a:moveTo>
                  <a:pt x="0" y="25526"/>
                </a:moveTo>
                <a:lnTo>
                  <a:pt x="0" y="0"/>
                </a:lnTo>
                <a:lnTo>
                  <a:pt x="381" y="0"/>
                </a:lnTo>
                <a:lnTo>
                  <a:pt x="381" y="102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58" name="object 24658"/>
          <p:cNvSpPr/>
          <p:nvPr/>
        </p:nvSpPr>
        <p:spPr>
          <a:xfrm>
            <a:off x="6423672" y="58446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59" name="object 24659"/>
          <p:cNvSpPr/>
          <p:nvPr/>
        </p:nvSpPr>
        <p:spPr>
          <a:xfrm>
            <a:off x="6424180" y="58672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60" name="object 24660"/>
          <p:cNvSpPr/>
          <p:nvPr/>
        </p:nvSpPr>
        <p:spPr>
          <a:xfrm>
            <a:off x="6424053" y="58397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61" name="object 24661"/>
          <p:cNvSpPr/>
          <p:nvPr/>
        </p:nvSpPr>
        <p:spPr>
          <a:xfrm>
            <a:off x="6423799" y="5831090"/>
            <a:ext cx="635" cy="13970"/>
          </a:xfrm>
          <a:custGeom>
            <a:avLst/>
            <a:gdLst/>
            <a:ahLst/>
            <a:cxnLst/>
            <a:rect l="l" t="t" r="r" b="b"/>
            <a:pathLst>
              <a:path w="635" h="13970">
                <a:moveTo>
                  <a:pt x="0" y="13588"/>
                </a:moveTo>
                <a:lnTo>
                  <a:pt x="0" y="0"/>
                </a:lnTo>
                <a:lnTo>
                  <a:pt x="381" y="0"/>
                </a:lnTo>
                <a:lnTo>
                  <a:pt x="381" y="86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62" name="object 24662"/>
          <p:cNvSpPr/>
          <p:nvPr/>
        </p:nvSpPr>
        <p:spPr>
          <a:xfrm>
            <a:off x="6423418" y="58232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63" name="object 24663"/>
          <p:cNvSpPr/>
          <p:nvPr/>
        </p:nvSpPr>
        <p:spPr>
          <a:xfrm>
            <a:off x="6423037" y="5822327"/>
            <a:ext cx="635" cy="9525"/>
          </a:xfrm>
          <a:custGeom>
            <a:avLst/>
            <a:gdLst/>
            <a:ahLst/>
            <a:cxnLst/>
            <a:rect l="l" t="t" r="r" b="b"/>
            <a:pathLst>
              <a:path w="635" h="9525">
                <a:moveTo>
                  <a:pt x="0" y="9016"/>
                </a:moveTo>
                <a:lnTo>
                  <a:pt x="0" y="0"/>
                </a:lnTo>
                <a:lnTo>
                  <a:pt x="635" y="0"/>
                </a:lnTo>
                <a:lnTo>
                  <a:pt x="635" y="8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64" name="object 24664"/>
          <p:cNvSpPr/>
          <p:nvPr/>
        </p:nvSpPr>
        <p:spPr>
          <a:xfrm>
            <a:off x="6421640" y="582118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1397"/>
                </a:moveTo>
                <a:lnTo>
                  <a:pt x="0" y="0"/>
                </a:lnTo>
                <a:lnTo>
                  <a:pt x="1651" y="0"/>
                </a:lnTo>
                <a:lnTo>
                  <a:pt x="1651" y="114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65" name="object 24665"/>
          <p:cNvSpPr/>
          <p:nvPr/>
        </p:nvSpPr>
        <p:spPr>
          <a:xfrm>
            <a:off x="6420878" y="5819279"/>
            <a:ext cx="1905" cy="20955"/>
          </a:xfrm>
          <a:custGeom>
            <a:avLst/>
            <a:gdLst/>
            <a:ahLst/>
            <a:cxnLst/>
            <a:rect l="l" t="t" r="r" b="b"/>
            <a:pathLst>
              <a:path w="1904" h="20954">
                <a:moveTo>
                  <a:pt x="0" y="20700"/>
                </a:moveTo>
                <a:lnTo>
                  <a:pt x="0" y="0"/>
                </a:lnTo>
                <a:lnTo>
                  <a:pt x="1651" y="0"/>
                </a:lnTo>
                <a:lnTo>
                  <a:pt x="1651" y="19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66" name="object 24666"/>
          <p:cNvSpPr/>
          <p:nvPr/>
        </p:nvSpPr>
        <p:spPr>
          <a:xfrm>
            <a:off x="6420624" y="581775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67" name="object 24667"/>
          <p:cNvSpPr/>
          <p:nvPr/>
        </p:nvSpPr>
        <p:spPr>
          <a:xfrm>
            <a:off x="6419735" y="5817247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888"/>
                </a:moveTo>
                <a:lnTo>
                  <a:pt x="0" y="0"/>
                </a:lnTo>
                <a:lnTo>
                  <a:pt x="1397" y="0"/>
                </a:lnTo>
                <a:lnTo>
                  <a:pt x="1397" y="5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68" name="object 24668"/>
          <p:cNvSpPr/>
          <p:nvPr/>
        </p:nvSpPr>
        <p:spPr>
          <a:xfrm>
            <a:off x="6418719" y="5816358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1015"/>
                </a:moveTo>
                <a:lnTo>
                  <a:pt x="0" y="0"/>
                </a:lnTo>
                <a:lnTo>
                  <a:pt x="1778" y="0"/>
                </a:lnTo>
                <a:lnTo>
                  <a:pt x="1778" y="8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69" name="object 24669"/>
          <p:cNvSpPr/>
          <p:nvPr/>
        </p:nvSpPr>
        <p:spPr>
          <a:xfrm>
            <a:off x="6418211" y="5815596"/>
            <a:ext cx="1905" cy="19685"/>
          </a:xfrm>
          <a:custGeom>
            <a:avLst/>
            <a:gdLst/>
            <a:ahLst/>
            <a:cxnLst/>
            <a:rect l="l" t="t" r="r" b="b"/>
            <a:pathLst>
              <a:path w="1904" h="19685">
                <a:moveTo>
                  <a:pt x="0" y="19685"/>
                </a:moveTo>
                <a:lnTo>
                  <a:pt x="0" y="0"/>
                </a:lnTo>
                <a:lnTo>
                  <a:pt x="1397" y="0"/>
                </a:lnTo>
                <a:lnTo>
                  <a:pt x="1397" y="7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70" name="object 24670"/>
          <p:cNvSpPr/>
          <p:nvPr/>
        </p:nvSpPr>
        <p:spPr>
          <a:xfrm>
            <a:off x="6417957" y="581432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71" name="object 24671"/>
          <p:cNvSpPr/>
          <p:nvPr/>
        </p:nvSpPr>
        <p:spPr>
          <a:xfrm>
            <a:off x="6417576" y="5814072"/>
            <a:ext cx="1270" cy="19050"/>
          </a:xfrm>
          <a:custGeom>
            <a:avLst/>
            <a:gdLst/>
            <a:ahLst/>
            <a:cxnLst/>
            <a:rect l="l" t="t" r="r" b="b"/>
            <a:pathLst>
              <a:path w="1270" h="19050">
                <a:moveTo>
                  <a:pt x="0" y="19050"/>
                </a:moveTo>
                <a:lnTo>
                  <a:pt x="0" y="0"/>
                </a:lnTo>
                <a:lnTo>
                  <a:pt x="889" y="0"/>
                </a:lnTo>
                <a:lnTo>
                  <a:pt x="889" y="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72" name="object 24672"/>
          <p:cNvSpPr/>
          <p:nvPr/>
        </p:nvSpPr>
        <p:spPr>
          <a:xfrm>
            <a:off x="6417322" y="581318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73" name="object 24673"/>
          <p:cNvSpPr/>
          <p:nvPr/>
        </p:nvSpPr>
        <p:spPr>
          <a:xfrm>
            <a:off x="6417195" y="58124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74" name="object 24674"/>
          <p:cNvSpPr/>
          <p:nvPr/>
        </p:nvSpPr>
        <p:spPr>
          <a:xfrm>
            <a:off x="6416814" y="5811786"/>
            <a:ext cx="635" cy="18415"/>
          </a:xfrm>
          <a:custGeom>
            <a:avLst/>
            <a:gdLst/>
            <a:ahLst/>
            <a:cxnLst/>
            <a:rect l="l" t="t" r="r" b="b"/>
            <a:pathLst>
              <a:path w="635" h="18414">
                <a:moveTo>
                  <a:pt x="0" y="18161"/>
                </a:moveTo>
                <a:lnTo>
                  <a:pt x="0" y="0"/>
                </a:lnTo>
                <a:lnTo>
                  <a:pt x="635" y="0"/>
                </a:lnTo>
                <a:lnTo>
                  <a:pt x="635" y="6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75" name="object 24675"/>
          <p:cNvSpPr/>
          <p:nvPr/>
        </p:nvSpPr>
        <p:spPr>
          <a:xfrm>
            <a:off x="6416560" y="58114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76" name="object 24676"/>
          <p:cNvSpPr/>
          <p:nvPr/>
        </p:nvSpPr>
        <p:spPr>
          <a:xfrm>
            <a:off x="6416433" y="58107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77" name="object 24677"/>
          <p:cNvSpPr/>
          <p:nvPr/>
        </p:nvSpPr>
        <p:spPr>
          <a:xfrm>
            <a:off x="6416052" y="5810262"/>
            <a:ext cx="635" cy="17145"/>
          </a:xfrm>
          <a:custGeom>
            <a:avLst/>
            <a:gdLst/>
            <a:ahLst/>
            <a:cxnLst/>
            <a:rect l="l" t="t" r="r" b="b"/>
            <a:pathLst>
              <a:path w="635" h="17145">
                <a:moveTo>
                  <a:pt x="0" y="17145"/>
                </a:moveTo>
                <a:lnTo>
                  <a:pt x="0" y="0"/>
                </a:lnTo>
                <a:lnTo>
                  <a:pt x="635" y="0"/>
                </a:lnTo>
                <a:lnTo>
                  <a:pt x="635" y="5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78" name="object 24678"/>
          <p:cNvSpPr/>
          <p:nvPr/>
        </p:nvSpPr>
        <p:spPr>
          <a:xfrm>
            <a:off x="6415798" y="58098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79" name="object 24679"/>
          <p:cNvSpPr/>
          <p:nvPr/>
        </p:nvSpPr>
        <p:spPr>
          <a:xfrm>
            <a:off x="6415671" y="5809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80" name="object 24680"/>
          <p:cNvSpPr/>
          <p:nvPr/>
        </p:nvSpPr>
        <p:spPr>
          <a:xfrm>
            <a:off x="6415417" y="58087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81" name="object 24681"/>
          <p:cNvSpPr/>
          <p:nvPr/>
        </p:nvSpPr>
        <p:spPr>
          <a:xfrm>
            <a:off x="6415036" y="5808611"/>
            <a:ext cx="635" cy="7620"/>
          </a:xfrm>
          <a:custGeom>
            <a:avLst/>
            <a:gdLst/>
            <a:ahLst/>
            <a:cxnLst/>
            <a:rect l="l" t="t" r="r" b="b"/>
            <a:pathLst>
              <a:path w="635" h="7620">
                <a:moveTo>
                  <a:pt x="0" y="7492"/>
                </a:moveTo>
                <a:lnTo>
                  <a:pt x="0" y="0"/>
                </a:lnTo>
                <a:lnTo>
                  <a:pt x="635" y="0"/>
                </a:lnTo>
                <a:lnTo>
                  <a:pt x="635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82" name="object 24682"/>
          <p:cNvSpPr/>
          <p:nvPr/>
        </p:nvSpPr>
        <p:spPr>
          <a:xfrm>
            <a:off x="6414655" y="5808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83" name="object 24683"/>
          <p:cNvSpPr/>
          <p:nvPr/>
        </p:nvSpPr>
        <p:spPr>
          <a:xfrm>
            <a:off x="6414401" y="5807976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0" y="15239"/>
                </a:moveTo>
                <a:lnTo>
                  <a:pt x="0" y="0"/>
                </a:lnTo>
                <a:lnTo>
                  <a:pt x="635" y="0"/>
                </a:lnTo>
                <a:lnTo>
                  <a:pt x="635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84" name="object 24684"/>
          <p:cNvSpPr/>
          <p:nvPr/>
        </p:nvSpPr>
        <p:spPr>
          <a:xfrm>
            <a:off x="6414147" y="58074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85" name="object 24685"/>
          <p:cNvSpPr/>
          <p:nvPr/>
        </p:nvSpPr>
        <p:spPr>
          <a:xfrm>
            <a:off x="6413766" y="5807214"/>
            <a:ext cx="635" cy="17145"/>
          </a:xfrm>
          <a:custGeom>
            <a:avLst/>
            <a:gdLst/>
            <a:ahLst/>
            <a:cxnLst/>
            <a:rect l="l" t="t" r="r" b="b"/>
            <a:pathLst>
              <a:path w="635" h="17145">
                <a:moveTo>
                  <a:pt x="0" y="17017"/>
                </a:moveTo>
                <a:lnTo>
                  <a:pt x="0" y="0"/>
                </a:lnTo>
                <a:lnTo>
                  <a:pt x="635" y="0"/>
                </a:lnTo>
                <a:lnTo>
                  <a:pt x="635" y="2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86" name="object 24686"/>
          <p:cNvSpPr/>
          <p:nvPr/>
        </p:nvSpPr>
        <p:spPr>
          <a:xfrm>
            <a:off x="6413512" y="58069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87" name="object 24687"/>
          <p:cNvSpPr/>
          <p:nvPr/>
        </p:nvSpPr>
        <p:spPr>
          <a:xfrm>
            <a:off x="6413385" y="58064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88" name="object 24688"/>
          <p:cNvSpPr/>
          <p:nvPr/>
        </p:nvSpPr>
        <p:spPr>
          <a:xfrm>
            <a:off x="6413131" y="58060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89" name="object 24689"/>
          <p:cNvSpPr/>
          <p:nvPr/>
        </p:nvSpPr>
        <p:spPr>
          <a:xfrm>
            <a:off x="6413004" y="5805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90" name="object 24690"/>
          <p:cNvSpPr/>
          <p:nvPr/>
        </p:nvSpPr>
        <p:spPr>
          <a:xfrm>
            <a:off x="6412750" y="58053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91" name="object 24691"/>
          <p:cNvSpPr/>
          <p:nvPr/>
        </p:nvSpPr>
        <p:spPr>
          <a:xfrm>
            <a:off x="6412623" y="58050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92" name="object 24692"/>
          <p:cNvSpPr/>
          <p:nvPr/>
        </p:nvSpPr>
        <p:spPr>
          <a:xfrm>
            <a:off x="6412369" y="58046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93" name="object 24693"/>
          <p:cNvSpPr/>
          <p:nvPr/>
        </p:nvSpPr>
        <p:spPr>
          <a:xfrm>
            <a:off x="6412242" y="58042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94" name="object 24694"/>
          <p:cNvSpPr/>
          <p:nvPr/>
        </p:nvSpPr>
        <p:spPr>
          <a:xfrm>
            <a:off x="6411988" y="58040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95" name="object 24695"/>
          <p:cNvSpPr/>
          <p:nvPr/>
        </p:nvSpPr>
        <p:spPr>
          <a:xfrm>
            <a:off x="6411861" y="58036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96" name="object 24696"/>
          <p:cNvSpPr/>
          <p:nvPr/>
        </p:nvSpPr>
        <p:spPr>
          <a:xfrm>
            <a:off x="6411607" y="58034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97" name="object 24697"/>
          <p:cNvSpPr/>
          <p:nvPr/>
        </p:nvSpPr>
        <p:spPr>
          <a:xfrm>
            <a:off x="6411480" y="58030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98" name="object 24698"/>
          <p:cNvSpPr/>
          <p:nvPr/>
        </p:nvSpPr>
        <p:spPr>
          <a:xfrm>
            <a:off x="6411226" y="58027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99" name="object 24699"/>
          <p:cNvSpPr/>
          <p:nvPr/>
        </p:nvSpPr>
        <p:spPr>
          <a:xfrm>
            <a:off x="6411099" y="5802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00" name="object 24700"/>
          <p:cNvSpPr/>
          <p:nvPr/>
        </p:nvSpPr>
        <p:spPr>
          <a:xfrm>
            <a:off x="6410845" y="58022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01" name="object 24701"/>
          <p:cNvSpPr/>
          <p:nvPr/>
        </p:nvSpPr>
        <p:spPr>
          <a:xfrm>
            <a:off x="6410718" y="58020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02" name="object 24702"/>
          <p:cNvSpPr/>
          <p:nvPr/>
        </p:nvSpPr>
        <p:spPr>
          <a:xfrm>
            <a:off x="6410464" y="5801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03" name="object 24703"/>
          <p:cNvSpPr/>
          <p:nvPr/>
        </p:nvSpPr>
        <p:spPr>
          <a:xfrm>
            <a:off x="6410337" y="58014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04" name="object 24704"/>
          <p:cNvSpPr/>
          <p:nvPr/>
        </p:nvSpPr>
        <p:spPr>
          <a:xfrm>
            <a:off x="6409829" y="5801245"/>
            <a:ext cx="635" cy="1270"/>
          </a:xfrm>
          <a:custGeom>
            <a:avLst/>
            <a:gdLst/>
            <a:ahLst/>
            <a:cxnLst/>
            <a:rect l="l" t="t" r="r" b="b"/>
            <a:pathLst>
              <a:path w="635" h="1270">
                <a:moveTo>
                  <a:pt x="0" y="1142"/>
                </a:moveTo>
                <a:lnTo>
                  <a:pt x="0" y="0"/>
                </a:lnTo>
                <a:lnTo>
                  <a:pt x="635" y="0"/>
                </a:lnTo>
                <a:lnTo>
                  <a:pt x="635" y="2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05" name="object 24705"/>
          <p:cNvSpPr/>
          <p:nvPr/>
        </p:nvSpPr>
        <p:spPr>
          <a:xfrm>
            <a:off x="6409575" y="58009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06" name="object 24706"/>
          <p:cNvSpPr/>
          <p:nvPr/>
        </p:nvSpPr>
        <p:spPr>
          <a:xfrm>
            <a:off x="6409321" y="58008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07" name="object 24707"/>
          <p:cNvSpPr/>
          <p:nvPr/>
        </p:nvSpPr>
        <p:spPr>
          <a:xfrm>
            <a:off x="6409194" y="58006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08" name="object 24708"/>
          <p:cNvSpPr/>
          <p:nvPr/>
        </p:nvSpPr>
        <p:spPr>
          <a:xfrm>
            <a:off x="6408940" y="58003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09" name="object 24709"/>
          <p:cNvSpPr/>
          <p:nvPr/>
        </p:nvSpPr>
        <p:spPr>
          <a:xfrm>
            <a:off x="6408813" y="58001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10" name="object 24710"/>
          <p:cNvSpPr/>
          <p:nvPr/>
        </p:nvSpPr>
        <p:spPr>
          <a:xfrm>
            <a:off x="6408559" y="57999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11" name="object 24711"/>
          <p:cNvSpPr/>
          <p:nvPr/>
        </p:nvSpPr>
        <p:spPr>
          <a:xfrm>
            <a:off x="6408432" y="5799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12" name="object 24712"/>
          <p:cNvSpPr/>
          <p:nvPr/>
        </p:nvSpPr>
        <p:spPr>
          <a:xfrm>
            <a:off x="6408178" y="57995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13" name="object 24713"/>
          <p:cNvSpPr/>
          <p:nvPr/>
        </p:nvSpPr>
        <p:spPr>
          <a:xfrm>
            <a:off x="6408051" y="5799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14" name="object 24714"/>
          <p:cNvSpPr/>
          <p:nvPr/>
        </p:nvSpPr>
        <p:spPr>
          <a:xfrm>
            <a:off x="6407797" y="57992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15" name="object 24715"/>
          <p:cNvSpPr/>
          <p:nvPr/>
        </p:nvSpPr>
        <p:spPr>
          <a:xfrm>
            <a:off x="6407670" y="5798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16" name="object 24716"/>
          <p:cNvSpPr/>
          <p:nvPr/>
        </p:nvSpPr>
        <p:spPr>
          <a:xfrm>
            <a:off x="6407416" y="57988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17" name="object 24717"/>
          <p:cNvSpPr/>
          <p:nvPr/>
        </p:nvSpPr>
        <p:spPr>
          <a:xfrm>
            <a:off x="6407289" y="57987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18" name="object 24718"/>
          <p:cNvSpPr/>
          <p:nvPr/>
        </p:nvSpPr>
        <p:spPr>
          <a:xfrm>
            <a:off x="6407035" y="57984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19" name="object 24719"/>
          <p:cNvSpPr/>
          <p:nvPr/>
        </p:nvSpPr>
        <p:spPr>
          <a:xfrm>
            <a:off x="6406908" y="57983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20" name="object 24720"/>
          <p:cNvSpPr/>
          <p:nvPr/>
        </p:nvSpPr>
        <p:spPr>
          <a:xfrm>
            <a:off x="6406654" y="57981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21" name="object 24721"/>
          <p:cNvSpPr/>
          <p:nvPr/>
        </p:nvSpPr>
        <p:spPr>
          <a:xfrm>
            <a:off x="6406527" y="579794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22" name="object 24722"/>
          <p:cNvSpPr/>
          <p:nvPr/>
        </p:nvSpPr>
        <p:spPr>
          <a:xfrm>
            <a:off x="6406273" y="57978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23" name="object 24723"/>
          <p:cNvSpPr/>
          <p:nvPr/>
        </p:nvSpPr>
        <p:spPr>
          <a:xfrm>
            <a:off x="6406146" y="57976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24" name="object 24724"/>
          <p:cNvSpPr/>
          <p:nvPr/>
        </p:nvSpPr>
        <p:spPr>
          <a:xfrm>
            <a:off x="6405892" y="57975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25" name="object 24725"/>
          <p:cNvSpPr/>
          <p:nvPr/>
        </p:nvSpPr>
        <p:spPr>
          <a:xfrm>
            <a:off x="6405765" y="57974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26" name="object 24726"/>
          <p:cNvSpPr/>
          <p:nvPr/>
        </p:nvSpPr>
        <p:spPr>
          <a:xfrm>
            <a:off x="6405384" y="5797308"/>
            <a:ext cx="635" cy="8255"/>
          </a:xfrm>
          <a:custGeom>
            <a:avLst/>
            <a:gdLst/>
            <a:ahLst/>
            <a:cxnLst/>
            <a:rect l="l" t="t" r="r" b="b"/>
            <a:pathLst>
              <a:path w="635" h="8254">
                <a:moveTo>
                  <a:pt x="0" y="8127"/>
                </a:moveTo>
                <a:lnTo>
                  <a:pt x="0" y="0"/>
                </a:lnTo>
                <a:lnTo>
                  <a:pt x="508" y="0"/>
                </a:lnTo>
                <a:lnTo>
                  <a:pt x="508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27" name="object 24727"/>
          <p:cNvSpPr/>
          <p:nvPr/>
        </p:nvSpPr>
        <p:spPr>
          <a:xfrm>
            <a:off x="6405130" y="57971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28" name="object 24728"/>
          <p:cNvSpPr/>
          <p:nvPr/>
        </p:nvSpPr>
        <p:spPr>
          <a:xfrm>
            <a:off x="6405003" y="57970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29" name="object 24729"/>
          <p:cNvSpPr/>
          <p:nvPr/>
        </p:nvSpPr>
        <p:spPr>
          <a:xfrm>
            <a:off x="6404749" y="57969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30" name="object 24730"/>
          <p:cNvSpPr/>
          <p:nvPr/>
        </p:nvSpPr>
        <p:spPr>
          <a:xfrm>
            <a:off x="6404622" y="57968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31" name="object 24731"/>
          <p:cNvSpPr/>
          <p:nvPr/>
        </p:nvSpPr>
        <p:spPr>
          <a:xfrm>
            <a:off x="6404368" y="57966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32" name="object 24732"/>
          <p:cNvSpPr/>
          <p:nvPr/>
        </p:nvSpPr>
        <p:spPr>
          <a:xfrm>
            <a:off x="6404241" y="5796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33" name="object 24733"/>
          <p:cNvSpPr/>
          <p:nvPr/>
        </p:nvSpPr>
        <p:spPr>
          <a:xfrm>
            <a:off x="6403860" y="5796419"/>
            <a:ext cx="635" cy="8255"/>
          </a:xfrm>
          <a:custGeom>
            <a:avLst/>
            <a:gdLst/>
            <a:ahLst/>
            <a:cxnLst/>
            <a:rect l="l" t="t" r="r" b="b"/>
            <a:pathLst>
              <a:path w="635" h="8254">
                <a:moveTo>
                  <a:pt x="0" y="8254"/>
                </a:moveTo>
                <a:lnTo>
                  <a:pt x="0" y="0"/>
                </a:lnTo>
                <a:lnTo>
                  <a:pt x="508" y="0"/>
                </a:lnTo>
                <a:lnTo>
                  <a:pt x="508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34" name="object 24734"/>
          <p:cNvSpPr/>
          <p:nvPr/>
        </p:nvSpPr>
        <p:spPr>
          <a:xfrm>
            <a:off x="6403606" y="57964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35" name="object 24735"/>
          <p:cNvSpPr/>
          <p:nvPr/>
        </p:nvSpPr>
        <p:spPr>
          <a:xfrm>
            <a:off x="6403479" y="57962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36" name="object 24736"/>
          <p:cNvSpPr/>
          <p:nvPr/>
        </p:nvSpPr>
        <p:spPr>
          <a:xfrm>
            <a:off x="6403225" y="5796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37" name="object 24737"/>
          <p:cNvSpPr/>
          <p:nvPr/>
        </p:nvSpPr>
        <p:spPr>
          <a:xfrm>
            <a:off x="6403098" y="57960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38" name="object 24738"/>
          <p:cNvSpPr/>
          <p:nvPr/>
        </p:nvSpPr>
        <p:spPr>
          <a:xfrm>
            <a:off x="6402844" y="57959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39" name="object 24739"/>
          <p:cNvSpPr/>
          <p:nvPr/>
        </p:nvSpPr>
        <p:spPr>
          <a:xfrm>
            <a:off x="6402717" y="5795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40" name="object 24740"/>
          <p:cNvSpPr/>
          <p:nvPr/>
        </p:nvSpPr>
        <p:spPr>
          <a:xfrm>
            <a:off x="6402336" y="5795784"/>
            <a:ext cx="635" cy="8890"/>
          </a:xfrm>
          <a:custGeom>
            <a:avLst/>
            <a:gdLst/>
            <a:ahLst/>
            <a:cxnLst/>
            <a:rect l="l" t="t" r="r" b="b"/>
            <a:pathLst>
              <a:path w="635" h="8889">
                <a:moveTo>
                  <a:pt x="0" y="8509"/>
                </a:moveTo>
                <a:lnTo>
                  <a:pt x="0" y="0"/>
                </a:lnTo>
                <a:lnTo>
                  <a:pt x="508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41" name="object 24741"/>
          <p:cNvSpPr/>
          <p:nvPr/>
        </p:nvSpPr>
        <p:spPr>
          <a:xfrm>
            <a:off x="6402082" y="57956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42" name="object 24742"/>
          <p:cNvSpPr/>
          <p:nvPr/>
        </p:nvSpPr>
        <p:spPr>
          <a:xfrm>
            <a:off x="6401955" y="57955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43" name="object 24743"/>
          <p:cNvSpPr/>
          <p:nvPr/>
        </p:nvSpPr>
        <p:spPr>
          <a:xfrm>
            <a:off x="6401701" y="5795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44" name="object 24744"/>
          <p:cNvSpPr/>
          <p:nvPr/>
        </p:nvSpPr>
        <p:spPr>
          <a:xfrm>
            <a:off x="6401574" y="5795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45" name="object 24745"/>
          <p:cNvSpPr/>
          <p:nvPr/>
        </p:nvSpPr>
        <p:spPr>
          <a:xfrm>
            <a:off x="6401320" y="57952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46" name="object 24746"/>
          <p:cNvSpPr/>
          <p:nvPr/>
        </p:nvSpPr>
        <p:spPr>
          <a:xfrm>
            <a:off x="6401193" y="579514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47" name="object 24747"/>
          <p:cNvSpPr/>
          <p:nvPr/>
        </p:nvSpPr>
        <p:spPr>
          <a:xfrm>
            <a:off x="6400939" y="57950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48" name="object 24748"/>
          <p:cNvSpPr/>
          <p:nvPr/>
        </p:nvSpPr>
        <p:spPr>
          <a:xfrm>
            <a:off x="6400812" y="5794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49" name="object 24749"/>
          <p:cNvSpPr/>
          <p:nvPr/>
        </p:nvSpPr>
        <p:spPr>
          <a:xfrm>
            <a:off x="6400558" y="57948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50" name="object 24750"/>
          <p:cNvSpPr/>
          <p:nvPr/>
        </p:nvSpPr>
        <p:spPr>
          <a:xfrm>
            <a:off x="6400431" y="57947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51" name="object 24751"/>
          <p:cNvSpPr/>
          <p:nvPr/>
        </p:nvSpPr>
        <p:spPr>
          <a:xfrm>
            <a:off x="6400177" y="57946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52" name="object 24752"/>
          <p:cNvSpPr/>
          <p:nvPr/>
        </p:nvSpPr>
        <p:spPr>
          <a:xfrm>
            <a:off x="6400050" y="57945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53" name="object 24753"/>
          <p:cNvSpPr/>
          <p:nvPr/>
        </p:nvSpPr>
        <p:spPr>
          <a:xfrm>
            <a:off x="6399796" y="57945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54" name="object 24754"/>
          <p:cNvSpPr/>
          <p:nvPr/>
        </p:nvSpPr>
        <p:spPr>
          <a:xfrm>
            <a:off x="6399669" y="579438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55" name="object 24755"/>
          <p:cNvSpPr/>
          <p:nvPr/>
        </p:nvSpPr>
        <p:spPr>
          <a:xfrm>
            <a:off x="6399415" y="57942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56" name="object 24756"/>
          <p:cNvSpPr/>
          <p:nvPr/>
        </p:nvSpPr>
        <p:spPr>
          <a:xfrm>
            <a:off x="6399288" y="57942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57" name="object 24757"/>
          <p:cNvSpPr/>
          <p:nvPr/>
        </p:nvSpPr>
        <p:spPr>
          <a:xfrm>
            <a:off x="6399034" y="57941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58" name="object 24758"/>
          <p:cNvSpPr/>
          <p:nvPr/>
        </p:nvSpPr>
        <p:spPr>
          <a:xfrm>
            <a:off x="6398907" y="57940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59" name="object 24759"/>
          <p:cNvSpPr/>
          <p:nvPr/>
        </p:nvSpPr>
        <p:spPr>
          <a:xfrm>
            <a:off x="6398653" y="57940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60" name="object 24760"/>
          <p:cNvSpPr/>
          <p:nvPr/>
        </p:nvSpPr>
        <p:spPr>
          <a:xfrm>
            <a:off x="6398526" y="57938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61" name="object 24761"/>
          <p:cNvSpPr/>
          <p:nvPr/>
        </p:nvSpPr>
        <p:spPr>
          <a:xfrm>
            <a:off x="6398272" y="57938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62" name="object 24762"/>
          <p:cNvSpPr/>
          <p:nvPr/>
        </p:nvSpPr>
        <p:spPr>
          <a:xfrm>
            <a:off x="6398145" y="57937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63" name="object 24763"/>
          <p:cNvSpPr/>
          <p:nvPr/>
        </p:nvSpPr>
        <p:spPr>
          <a:xfrm>
            <a:off x="6397891" y="57936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64" name="object 24764"/>
          <p:cNvSpPr/>
          <p:nvPr/>
        </p:nvSpPr>
        <p:spPr>
          <a:xfrm>
            <a:off x="6397764" y="57936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65" name="object 24765"/>
          <p:cNvSpPr/>
          <p:nvPr/>
        </p:nvSpPr>
        <p:spPr>
          <a:xfrm>
            <a:off x="6397510" y="57934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66" name="object 24766"/>
          <p:cNvSpPr/>
          <p:nvPr/>
        </p:nvSpPr>
        <p:spPr>
          <a:xfrm>
            <a:off x="6397383" y="57934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67" name="object 24767"/>
          <p:cNvSpPr/>
          <p:nvPr/>
        </p:nvSpPr>
        <p:spPr>
          <a:xfrm>
            <a:off x="6397129" y="5793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68" name="object 24768"/>
          <p:cNvSpPr/>
          <p:nvPr/>
        </p:nvSpPr>
        <p:spPr>
          <a:xfrm>
            <a:off x="6397002" y="57933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69" name="object 24769"/>
          <p:cNvSpPr/>
          <p:nvPr/>
        </p:nvSpPr>
        <p:spPr>
          <a:xfrm>
            <a:off x="6396748" y="57932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70" name="object 24770"/>
          <p:cNvSpPr/>
          <p:nvPr/>
        </p:nvSpPr>
        <p:spPr>
          <a:xfrm>
            <a:off x="6396621" y="57931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71" name="object 24771"/>
          <p:cNvSpPr/>
          <p:nvPr/>
        </p:nvSpPr>
        <p:spPr>
          <a:xfrm>
            <a:off x="6396367" y="57931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72" name="object 24772"/>
          <p:cNvSpPr/>
          <p:nvPr/>
        </p:nvSpPr>
        <p:spPr>
          <a:xfrm>
            <a:off x="6396240" y="5792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73" name="object 24773"/>
          <p:cNvSpPr/>
          <p:nvPr/>
        </p:nvSpPr>
        <p:spPr>
          <a:xfrm>
            <a:off x="6395986" y="5792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74" name="object 24774"/>
          <p:cNvSpPr/>
          <p:nvPr/>
        </p:nvSpPr>
        <p:spPr>
          <a:xfrm>
            <a:off x="6395859" y="57928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75" name="object 24775"/>
          <p:cNvSpPr/>
          <p:nvPr/>
        </p:nvSpPr>
        <p:spPr>
          <a:xfrm>
            <a:off x="6395605" y="57928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76" name="object 24776"/>
          <p:cNvSpPr/>
          <p:nvPr/>
        </p:nvSpPr>
        <p:spPr>
          <a:xfrm>
            <a:off x="6395478" y="57927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77" name="object 24777"/>
          <p:cNvSpPr/>
          <p:nvPr/>
        </p:nvSpPr>
        <p:spPr>
          <a:xfrm>
            <a:off x="6395224" y="57927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78" name="object 24778"/>
          <p:cNvSpPr/>
          <p:nvPr/>
        </p:nvSpPr>
        <p:spPr>
          <a:xfrm>
            <a:off x="6395097" y="5792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79" name="object 24779"/>
          <p:cNvSpPr/>
          <p:nvPr/>
        </p:nvSpPr>
        <p:spPr>
          <a:xfrm>
            <a:off x="6394843" y="5792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80" name="object 24780"/>
          <p:cNvSpPr/>
          <p:nvPr/>
        </p:nvSpPr>
        <p:spPr>
          <a:xfrm>
            <a:off x="6394716" y="57924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81" name="object 24781"/>
          <p:cNvSpPr/>
          <p:nvPr/>
        </p:nvSpPr>
        <p:spPr>
          <a:xfrm>
            <a:off x="6394462" y="57924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82" name="object 24782"/>
          <p:cNvSpPr/>
          <p:nvPr/>
        </p:nvSpPr>
        <p:spPr>
          <a:xfrm>
            <a:off x="6394335" y="57923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83" name="object 24783"/>
          <p:cNvSpPr/>
          <p:nvPr/>
        </p:nvSpPr>
        <p:spPr>
          <a:xfrm>
            <a:off x="6394081" y="57923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84" name="object 24784"/>
          <p:cNvSpPr/>
          <p:nvPr/>
        </p:nvSpPr>
        <p:spPr>
          <a:xfrm>
            <a:off x="6393954" y="57923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85" name="object 24785"/>
          <p:cNvSpPr/>
          <p:nvPr/>
        </p:nvSpPr>
        <p:spPr>
          <a:xfrm>
            <a:off x="6393700" y="5792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86" name="object 24786"/>
          <p:cNvSpPr/>
          <p:nvPr/>
        </p:nvSpPr>
        <p:spPr>
          <a:xfrm>
            <a:off x="6393573" y="5792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87" name="object 24787"/>
          <p:cNvSpPr/>
          <p:nvPr/>
        </p:nvSpPr>
        <p:spPr>
          <a:xfrm>
            <a:off x="6393319" y="57921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88" name="object 24788"/>
          <p:cNvSpPr/>
          <p:nvPr/>
        </p:nvSpPr>
        <p:spPr>
          <a:xfrm>
            <a:off x="6393192" y="57921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89" name="object 24789"/>
          <p:cNvSpPr/>
          <p:nvPr/>
        </p:nvSpPr>
        <p:spPr>
          <a:xfrm>
            <a:off x="6392938" y="57919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90" name="object 24790"/>
          <p:cNvSpPr/>
          <p:nvPr/>
        </p:nvSpPr>
        <p:spPr>
          <a:xfrm>
            <a:off x="6392811" y="57919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91" name="object 24791"/>
          <p:cNvSpPr/>
          <p:nvPr/>
        </p:nvSpPr>
        <p:spPr>
          <a:xfrm>
            <a:off x="6392557" y="579197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92" name="object 24792"/>
          <p:cNvSpPr/>
          <p:nvPr/>
        </p:nvSpPr>
        <p:spPr>
          <a:xfrm>
            <a:off x="6392430" y="57918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93" name="object 24793"/>
          <p:cNvSpPr/>
          <p:nvPr/>
        </p:nvSpPr>
        <p:spPr>
          <a:xfrm>
            <a:off x="6392176" y="57918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94" name="object 24794"/>
          <p:cNvSpPr/>
          <p:nvPr/>
        </p:nvSpPr>
        <p:spPr>
          <a:xfrm>
            <a:off x="6392049" y="57917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95" name="object 24795"/>
          <p:cNvSpPr/>
          <p:nvPr/>
        </p:nvSpPr>
        <p:spPr>
          <a:xfrm>
            <a:off x="6391795" y="57917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96" name="object 24796"/>
          <p:cNvSpPr/>
          <p:nvPr/>
        </p:nvSpPr>
        <p:spPr>
          <a:xfrm>
            <a:off x="6391668" y="57917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97" name="object 24797"/>
          <p:cNvSpPr/>
          <p:nvPr/>
        </p:nvSpPr>
        <p:spPr>
          <a:xfrm>
            <a:off x="6391414" y="57915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98" name="object 24798"/>
          <p:cNvSpPr/>
          <p:nvPr/>
        </p:nvSpPr>
        <p:spPr>
          <a:xfrm>
            <a:off x="6391287" y="57915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99" name="object 24799"/>
          <p:cNvSpPr/>
          <p:nvPr/>
        </p:nvSpPr>
        <p:spPr>
          <a:xfrm>
            <a:off x="6391033" y="57914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00" name="object 24800"/>
          <p:cNvSpPr/>
          <p:nvPr/>
        </p:nvSpPr>
        <p:spPr>
          <a:xfrm>
            <a:off x="6390779" y="5791466"/>
            <a:ext cx="635" cy="7620"/>
          </a:xfrm>
          <a:custGeom>
            <a:avLst/>
            <a:gdLst/>
            <a:ahLst/>
            <a:cxnLst/>
            <a:rect l="l" t="t" r="r" b="b"/>
            <a:pathLst>
              <a:path w="635" h="7620">
                <a:moveTo>
                  <a:pt x="0" y="7112"/>
                </a:moveTo>
                <a:lnTo>
                  <a:pt x="0" y="0"/>
                </a:lnTo>
                <a:lnTo>
                  <a:pt x="508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01" name="object 24801"/>
          <p:cNvSpPr/>
          <p:nvPr/>
        </p:nvSpPr>
        <p:spPr>
          <a:xfrm>
            <a:off x="6390398" y="5784227"/>
            <a:ext cx="635" cy="14604"/>
          </a:xfrm>
          <a:custGeom>
            <a:avLst/>
            <a:gdLst/>
            <a:ahLst/>
            <a:cxnLst/>
            <a:rect l="l" t="t" r="r" b="b"/>
            <a:pathLst>
              <a:path w="635" h="14604">
                <a:moveTo>
                  <a:pt x="0" y="14477"/>
                </a:moveTo>
                <a:lnTo>
                  <a:pt x="0" y="0"/>
                </a:lnTo>
                <a:lnTo>
                  <a:pt x="635" y="0"/>
                </a:lnTo>
                <a:lnTo>
                  <a:pt x="635" y="72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02" name="object 24802"/>
          <p:cNvSpPr/>
          <p:nvPr/>
        </p:nvSpPr>
        <p:spPr>
          <a:xfrm>
            <a:off x="6390144" y="57819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03" name="object 24803"/>
          <p:cNvSpPr/>
          <p:nvPr/>
        </p:nvSpPr>
        <p:spPr>
          <a:xfrm>
            <a:off x="6389890" y="5780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04" name="object 24804"/>
          <p:cNvSpPr/>
          <p:nvPr/>
        </p:nvSpPr>
        <p:spPr>
          <a:xfrm>
            <a:off x="6389763" y="57776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05" name="object 24805"/>
          <p:cNvSpPr/>
          <p:nvPr/>
        </p:nvSpPr>
        <p:spPr>
          <a:xfrm>
            <a:off x="6389509" y="57763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06" name="object 24806"/>
          <p:cNvSpPr/>
          <p:nvPr/>
        </p:nvSpPr>
        <p:spPr>
          <a:xfrm>
            <a:off x="6389382" y="57736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07" name="object 24807"/>
          <p:cNvSpPr/>
          <p:nvPr/>
        </p:nvSpPr>
        <p:spPr>
          <a:xfrm>
            <a:off x="6389001" y="5773051"/>
            <a:ext cx="635" cy="19685"/>
          </a:xfrm>
          <a:custGeom>
            <a:avLst/>
            <a:gdLst/>
            <a:ahLst/>
            <a:cxnLst/>
            <a:rect l="l" t="t" r="r" b="b"/>
            <a:pathLst>
              <a:path w="635" h="19685">
                <a:moveTo>
                  <a:pt x="0" y="19430"/>
                </a:moveTo>
                <a:lnTo>
                  <a:pt x="0" y="0"/>
                </a:lnTo>
                <a:lnTo>
                  <a:pt x="508" y="0"/>
                </a:lnTo>
                <a:lnTo>
                  <a:pt x="508" y="6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08" name="object 24808"/>
          <p:cNvSpPr/>
          <p:nvPr/>
        </p:nvSpPr>
        <p:spPr>
          <a:xfrm>
            <a:off x="6388747" y="57696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09" name="object 24809"/>
          <p:cNvSpPr/>
          <p:nvPr/>
        </p:nvSpPr>
        <p:spPr>
          <a:xfrm>
            <a:off x="6388620" y="57683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10" name="object 24810"/>
          <p:cNvSpPr/>
          <p:nvPr/>
        </p:nvSpPr>
        <p:spPr>
          <a:xfrm>
            <a:off x="6388366" y="57669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11" name="object 24811"/>
          <p:cNvSpPr/>
          <p:nvPr/>
        </p:nvSpPr>
        <p:spPr>
          <a:xfrm>
            <a:off x="6388239" y="57665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12" name="object 24812"/>
          <p:cNvSpPr/>
          <p:nvPr/>
        </p:nvSpPr>
        <p:spPr>
          <a:xfrm>
            <a:off x="6387985" y="5764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13" name="object 24813"/>
          <p:cNvSpPr/>
          <p:nvPr/>
        </p:nvSpPr>
        <p:spPr>
          <a:xfrm>
            <a:off x="6424561" y="57730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14" name="object 24814"/>
          <p:cNvSpPr/>
          <p:nvPr/>
        </p:nvSpPr>
        <p:spPr>
          <a:xfrm>
            <a:off x="6424942" y="57875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15" name="object 24815"/>
          <p:cNvSpPr/>
          <p:nvPr/>
        </p:nvSpPr>
        <p:spPr>
          <a:xfrm>
            <a:off x="6425323" y="5787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16" name="object 24816"/>
          <p:cNvSpPr/>
          <p:nvPr/>
        </p:nvSpPr>
        <p:spPr>
          <a:xfrm>
            <a:off x="6425069" y="5767717"/>
            <a:ext cx="635" cy="20320"/>
          </a:xfrm>
          <a:custGeom>
            <a:avLst/>
            <a:gdLst/>
            <a:ahLst/>
            <a:cxnLst/>
            <a:rect l="l" t="t" r="r" b="b"/>
            <a:pathLst>
              <a:path w="635" h="20320">
                <a:moveTo>
                  <a:pt x="0" y="19812"/>
                </a:moveTo>
                <a:lnTo>
                  <a:pt x="0" y="0"/>
                </a:lnTo>
                <a:lnTo>
                  <a:pt x="381" y="0"/>
                </a:lnTo>
                <a:lnTo>
                  <a:pt x="381" y="1955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17" name="object 24817"/>
          <p:cNvSpPr/>
          <p:nvPr/>
        </p:nvSpPr>
        <p:spPr>
          <a:xfrm>
            <a:off x="6424688" y="5764415"/>
            <a:ext cx="635" cy="8890"/>
          </a:xfrm>
          <a:custGeom>
            <a:avLst/>
            <a:gdLst/>
            <a:ahLst/>
            <a:cxnLst/>
            <a:rect l="l" t="t" r="r" b="b"/>
            <a:pathLst>
              <a:path w="635" h="8889">
                <a:moveTo>
                  <a:pt x="0" y="8636"/>
                </a:moveTo>
                <a:lnTo>
                  <a:pt x="0" y="0"/>
                </a:lnTo>
                <a:lnTo>
                  <a:pt x="635" y="0"/>
                </a:lnTo>
                <a:lnTo>
                  <a:pt x="635" y="33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18" name="object 24818"/>
          <p:cNvSpPr/>
          <p:nvPr/>
        </p:nvSpPr>
        <p:spPr>
          <a:xfrm>
            <a:off x="6388239" y="5758192"/>
            <a:ext cx="36830" cy="6985"/>
          </a:xfrm>
          <a:custGeom>
            <a:avLst/>
            <a:gdLst/>
            <a:ahLst/>
            <a:cxnLst/>
            <a:rect l="l" t="t" r="r" b="b"/>
            <a:pathLst>
              <a:path w="36829" h="6985">
                <a:moveTo>
                  <a:pt x="0" y="6603"/>
                </a:moveTo>
                <a:lnTo>
                  <a:pt x="0" y="0"/>
                </a:lnTo>
                <a:lnTo>
                  <a:pt x="36703" y="0"/>
                </a:lnTo>
                <a:lnTo>
                  <a:pt x="36703" y="62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19" name="object 24819"/>
          <p:cNvSpPr/>
          <p:nvPr/>
        </p:nvSpPr>
        <p:spPr>
          <a:xfrm>
            <a:off x="6387731" y="5753112"/>
            <a:ext cx="19050" cy="25400"/>
          </a:xfrm>
          <a:custGeom>
            <a:avLst/>
            <a:gdLst/>
            <a:ahLst/>
            <a:cxnLst/>
            <a:rect l="l" t="t" r="r" b="b"/>
            <a:pathLst>
              <a:path w="19050" h="25400">
                <a:moveTo>
                  <a:pt x="0" y="25400"/>
                </a:moveTo>
                <a:lnTo>
                  <a:pt x="0" y="0"/>
                </a:lnTo>
                <a:lnTo>
                  <a:pt x="18796" y="0"/>
                </a:lnTo>
                <a:lnTo>
                  <a:pt x="18796" y="50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20" name="object 24820"/>
          <p:cNvSpPr/>
          <p:nvPr/>
        </p:nvSpPr>
        <p:spPr>
          <a:xfrm>
            <a:off x="6387350" y="5751715"/>
            <a:ext cx="10160" cy="100965"/>
          </a:xfrm>
          <a:custGeom>
            <a:avLst/>
            <a:gdLst/>
            <a:ahLst/>
            <a:cxnLst/>
            <a:rect l="l" t="t" r="r" b="b"/>
            <a:pathLst>
              <a:path w="10160" h="100964">
                <a:moveTo>
                  <a:pt x="0" y="100457"/>
                </a:moveTo>
                <a:lnTo>
                  <a:pt x="0" y="0"/>
                </a:lnTo>
                <a:lnTo>
                  <a:pt x="9779" y="0"/>
                </a:lnTo>
                <a:lnTo>
                  <a:pt x="9779" y="13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21" name="object 24821"/>
          <p:cNvSpPr/>
          <p:nvPr/>
        </p:nvSpPr>
        <p:spPr>
          <a:xfrm>
            <a:off x="6387223" y="5750445"/>
            <a:ext cx="5080" cy="100330"/>
          </a:xfrm>
          <a:custGeom>
            <a:avLst/>
            <a:gdLst/>
            <a:ahLst/>
            <a:cxnLst/>
            <a:rect l="l" t="t" r="r" b="b"/>
            <a:pathLst>
              <a:path w="5079" h="100329">
                <a:moveTo>
                  <a:pt x="0" y="100329"/>
                </a:moveTo>
                <a:lnTo>
                  <a:pt x="0" y="0"/>
                </a:lnTo>
                <a:lnTo>
                  <a:pt x="5080" y="0"/>
                </a:lnTo>
                <a:lnTo>
                  <a:pt x="5080" y="12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22" name="object 24822"/>
          <p:cNvSpPr/>
          <p:nvPr/>
        </p:nvSpPr>
        <p:spPr>
          <a:xfrm>
            <a:off x="6386969" y="5749556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794" y="0"/>
                </a:lnTo>
                <a:lnTo>
                  <a:pt x="2794" y="8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23" name="object 24823"/>
          <p:cNvSpPr/>
          <p:nvPr/>
        </p:nvSpPr>
        <p:spPr>
          <a:xfrm>
            <a:off x="6386842" y="5744984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524" y="0"/>
                </a:lnTo>
                <a:lnTo>
                  <a:pt x="1524" y="45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24" name="object 24824"/>
          <p:cNvSpPr/>
          <p:nvPr/>
        </p:nvSpPr>
        <p:spPr>
          <a:xfrm>
            <a:off x="6386588" y="5743714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0" y="4699"/>
                </a:moveTo>
                <a:lnTo>
                  <a:pt x="0" y="0"/>
                </a:lnTo>
                <a:lnTo>
                  <a:pt x="1016" y="0"/>
                </a:lnTo>
                <a:lnTo>
                  <a:pt x="1016" y="12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25" name="object 24825"/>
          <p:cNvSpPr/>
          <p:nvPr/>
        </p:nvSpPr>
        <p:spPr>
          <a:xfrm>
            <a:off x="6379095" y="5675007"/>
            <a:ext cx="635" cy="8890"/>
          </a:xfrm>
          <a:custGeom>
            <a:avLst/>
            <a:gdLst/>
            <a:ahLst/>
            <a:cxnLst/>
            <a:rect l="l" t="t" r="r" b="b"/>
            <a:pathLst>
              <a:path w="635" h="8889">
                <a:moveTo>
                  <a:pt x="0" y="8636"/>
                </a:moveTo>
                <a:lnTo>
                  <a:pt x="0" y="0"/>
                </a:lnTo>
                <a:lnTo>
                  <a:pt x="508" y="0"/>
                </a:lnTo>
                <a:lnTo>
                  <a:pt x="508" y="12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26" name="object 24826"/>
          <p:cNvSpPr/>
          <p:nvPr/>
        </p:nvSpPr>
        <p:spPr>
          <a:xfrm>
            <a:off x="6377952" y="5658243"/>
            <a:ext cx="1270" cy="15875"/>
          </a:xfrm>
          <a:custGeom>
            <a:avLst/>
            <a:gdLst/>
            <a:ahLst/>
            <a:cxnLst/>
            <a:rect l="l" t="t" r="r" b="b"/>
            <a:pathLst>
              <a:path w="1270" h="15875">
                <a:moveTo>
                  <a:pt x="0" y="15366"/>
                </a:moveTo>
                <a:lnTo>
                  <a:pt x="0" y="0"/>
                </a:lnTo>
                <a:lnTo>
                  <a:pt x="889" y="0"/>
                </a:lnTo>
                <a:lnTo>
                  <a:pt x="889" y="99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27" name="object 24827"/>
          <p:cNvSpPr/>
          <p:nvPr/>
        </p:nvSpPr>
        <p:spPr>
          <a:xfrm>
            <a:off x="6376301" y="56428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28" name="object 24828"/>
          <p:cNvSpPr/>
          <p:nvPr/>
        </p:nvSpPr>
        <p:spPr>
          <a:xfrm>
            <a:off x="6376174" y="56410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29" name="object 24829"/>
          <p:cNvSpPr/>
          <p:nvPr/>
        </p:nvSpPr>
        <p:spPr>
          <a:xfrm>
            <a:off x="6375920" y="56393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30" name="object 24830"/>
          <p:cNvSpPr/>
          <p:nvPr/>
        </p:nvSpPr>
        <p:spPr>
          <a:xfrm>
            <a:off x="6375793" y="56366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31" name="object 24831"/>
          <p:cNvSpPr/>
          <p:nvPr/>
        </p:nvSpPr>
        <p:spPr>
          <a:xfrm>
            <a:off x="6375539" y="563601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32" name="object 24832"/>
          <p:cNvSpPr/>
          <p:nvPr/>
        </p:nvSpPr>
        <p:spPr>
          <a:xfrm>
            <a:off x="6375412" y="56341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33" name="object 24833"/>
          <p:cNvSpPr/>
          <p:nvPr/>
        </p:nvSpPr>
        <p:spPr>
          <a:xfrm>
            <a:off x="6375158" y="56334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34" name="object 24834"/>
          <p:cNvSpPr/>
          <p:nvPr/>
        </p:nvSpPr>
        <p:spPr>
          <a:xfrm>
            <a:off x="6374904" y="5631319"/>
            <a:ext cx="635" cy="5715"/>
          </a:xfrm>
          <a:custGeom>
            <a:avLst/>
            <a:gdLst/>
            <a:ahLst/>
            <a:cxnLst/>
            <a:rect l="l" t="t" r="r" b="b"/>
            <a:pathLst>
              <a:path w="635" h="5714">
                <a:moveTo>
                  <a:pt x="0" y="5461"/>
                </a:moveTo>
                <a:lnTo>
                  <a:pt x="0" y="0"/>
                </a:lnTo>
                <a:lnTo>
                  <a:pt x="508" y="0"/>
                </a:lnTo>
                <a:lnTo>
                  <a:pt x="508" y="21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35" name="object 24835"/>
          <p:cNvSpPr/>
          <p:nvPr/>
        </p:nvSpPr>
        <p:spPr>
          <a:xfrm>
            <a:off x="6374650" y="56306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36" name="object 24836"/>
          <p:cNvSpPr/>
          <p:nvPr/>
        </p:nvSpPr>
        <p:spPr>
          <a:xfrm>
            <a:off x="6374396" y="56263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37" name="object 24837"/>
          <p:cNvSpPr/>
          <p:nvPr/>
        </p:nvSpPr>
        <p:spPr>
          <a:xfrm>
            <a:off x="6374269" y="56249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38" name="object 24838"/>
          <p:cNvSpPr/>
          <p:nvPr/>
        </p:nvSpPr>
        <p:spPr>
          <a:xfrm>
            <a:off x="6374015" y="56240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39" name="object 24839"/>
          <p:cNvSpPr/>
          <p:nvPr/>
        </p:nvSpPr>
        <p:spPr>
          <a:xfrm>
            <a:off x="6373888" y="56198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40" name="object 24840"/>
          <p:cNvSpPr/>
          <p:nvPr/>
        </p:nvSpPr>
        <p:spPr>
          <a:xfrm>
            <a:off x="6373634" y="56184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41" name="object 24841"/>
          <p:cNvSpPr/>
          <p:nvPr/>
        </p:nvSpPr>
        <p:spPr>
          <a:xfrm>
            <a:off x="6373507" y="5615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42" name="object 24842"/>
          <p:cNvSpPr/>
          <p:nvPr/>
        </p:nvSpPr>
        <p:spPr>
          <a:xfrm>
            <a:off x="6373253" y="56137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43" name="object 24843"/>
          <p:cNvSpPr/>
          <p:nvPr/>
        </p:nvSpPr>
        <p:spPr>
          <a:xfrm>
            <a:off x="6373126" y="56113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44" name="object 24844"/>
          <p:cNvSpPr/>
          <p:nvPr/>
        </p:nvSpPr>
        <p:spPr>
          <a:xfrm>
            <a:off x="6372872" y="56101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45" name="object 24845"/>
          <p:cNvSpPr/>
          <p:nvPr/>
        </p:nvSpPr>
        <p:spPr>
          <a:xfrm>
            <a:off x="6372745" y="56090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46" name="object 24846"/>
          <p:cNvSpPr/>
          <p:nvPr/>
        </p:nvSpPr>
        <p:spPr>
          <a:xfrm>
            <a:off x="6372491" y="5608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47" name="object 24847"/>
          <p:cNvSpPr/>
          <p:nvPr/>
        </p:nvSpPr>
        <p:spPr>
          <a:xfrm>
            <a:off x="6372364" y="56037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48" name="object 24848"/>
          <p:cNvSpPr/>
          <p:nvPr/>
        </p:nvSpPr>
        <p:spPr>
          <a:xfrm>
            <a:off x="6372110" y="56010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49" name="object 24849"/>
          <p:cNvSpPr/>
          <p:nvPr/>
        </p:nvSpPr>
        <p:spPr>
          <a:xfrm>
            <a:off x="6371983" y="5591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50" name="object 24850"/>
          <p:cNvSpPr/>
          <p:nvPr/>
        </p:nvSpPr>
        <p:spPr>
          <a:xfrm>
            <a:off x="6371729" y="55867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51" name="object 24851"/>
          <p:cNvSpPr/>
          <p:nvPr/>
        </p:nvSpPr>
        <p:spPr>
          <a:xfrm>
            <a:off x="6371602" y="55840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52" name="object 24852"/>
          <p:cNvSpPr/>
          <p:nvPr/>
        </p:nvSpPr>
        <p:spPr>
          <a:xfrm>
            <a:off x="6371348" y="55809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53" name="object 24853"/>
          <p:cNvSpPr/>
          <p:nvPr/>
        </p:nvSpPr>
        <p:spPr>
          <a:xfrm>
            <a:off x="6371221" y="55791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54" name="object 24854"/>
          <p:cNvSpPr/>
          <p:nvPr/>
        </p:nvSpPr>
        <p:spPr>
          <a:xfrm>
            <a:off x="6370967" y="55769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55" name="object 24855"/>
          <p:cNvSpPr/>
          <p:nvPr/>
        </p:nvSpPr>
        <p:spPr>
          <a:xfrm>
            <a:off x="6370586" y="5573153"/>
            <a:ext cx="635" cy="9525"/>
          </a:xfrm>
          <a:custGeom>
            <a:avLst/>
            <a:gdLst/>
            <a:ahLst/>
            <a:cxnLst/>
            <a:rect l="l" t="t" r="r" b="b"/>
            <a:pathLst>
              <a:path w="635" h="9525">
                <a:moveTo>
                  <a:pt x="0" y="9144"/>
                </a:moveTo>
                <a:lnTo>
                  <a:pt x="0" y="0"/>
                </a:lnTo>
                <a:lnTo>
                  <a:pt x="635" y="0"/>
                </a:lnTo>
                <a:lnTo>
                  <a:pt x="635" y="38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56" name="object 24856"/>
          <p:cNvSpPr/>
          <p:nvPr/>
        </p:nvSpPr>
        <p:spPr>
          <a:xfrm>
            <a:off x="6370205" y="5570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57" name="object 24857"/>
          <p:cNvSpPr/>
          <p:nvPr/>
        </p:nvSpPr>
        <p:spPr>
          <a:xfrm>
            <a:off x="6370078" y="555943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58" name="object 24858"/>
          <p:cNvSpPr/>
          <p:nvPr/>
        </p:nvSpPr>
        <p:spPr>
          <a:xfrm>
            <a:off x="6369824" y="55571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59" name="object 24859"/>
          <p:cNvSpPr/>
          <p:nvPr/>
        </p:nvSpPr>
        <p:spPr>
          <a:xfrm>
            <a:off x="6369697" y="55547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60" name="object 24860"/>
          <p:cNvSpPr/>
          <p:nvPr/>
        </p:nvSpPr>
        <p:spPr>
          <a:xfrm>
            <a:off x="6369443" y="55519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61" name="object 24861"/>
          <p:cNvSpPr/>
          <p:nvPr/>
        </p:nvSpPr>
        <p:spPr>
          <a:xfrm>
            <a:off x="6369316" y="55502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62" name="object 24862"/>
          <p:cNvSpPr/>
          <p:nvPr/>
        </p:nvSpPr>
        <p:spPr>
          <a:xfrm>
            <a:off x="6369062" y="55476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63" name="object 24863"/>
          <p:cNvSpPr/>
          <p:nvPr/>
        </p:nvSpPr>
        <p:spPr>
          <a:xfrm>
            <a:off x="6368935" y="55419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64" name="object 24864"/>
          <p:cNvSpPr/>
          <p:nvPr/>
        </p:nvSpPr>
        <p:spPr>
          <a:xfrm>
            <a:off x="6368681" y="55407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65" name="object 24865"/>
          <p:cNvSpPr/>
          <p:nvPr/>
        </p:nvSpPr>
        <p:spPr>
          <a:xfrm>
            <a:off x="6368554" y="55377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66" name="object 24866"/>
          <p:cNvSpPr/>
          <p:nvPr/>
        </p:nvSpPr>
        <p:spPr>
          <a:xfrm>
            <a:off x="6368300" y="55297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67" name="object 24867"/>
          <p:cNvSpPr/>
          <p:nvPr/>
        </p:nvSpPr>
        <p:spPr>
          <a:xfrm>
            <a:off x="6368173" y="55271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68" name="object 24868"/>
          <p:cNvSpPr/>
          <p:nvPr/>
        </p:nvSpPr>
        <p:spPr>
          <a:xfrm>
            <a:off x="6367919" y="55229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69" name="object 24869"/>
          <p:cNvSpPr/>
          <p:nvPr/>
        </p:nvSpPr>
        <p:spPr>
          <a:xfrm>
            <a:off x="6367792" y="55177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70" name="object 24870"/>
          <p:cNvSpPr/>
          <p:nvPr/>
        </p:nvSpPr>
        <p:spPr>
          <a:xfrm>
            <a:off x="6367538" y="55167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71" name="object 24871"/>
          <p:cNvSpPr/>
          <p:nvPr/>
        </p:nvSpPr>
        <p:spPr>
          <a:xfrm>
            <a:off x="6367411" y="5510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72" name="object 24872"/>
          <p:cNvSpPr/>
          <p:nvPr/>
        </p:nvSpPr>
        <p:spPr>
          <a:xfrm>
            <a:off x="6367157" y="5503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73" name="object 24873"/>
          <p:cNvSpPr/>
          <p:nvPr/>
        </p:nvSpPr>
        <p:spPr>
          <a:xfrm>
            <a:off x="6367030" y="55015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74" name="object 24874"/>
          <p:cNvSpPr/>
          <p:nvPr/>
        </p:nvSpPr>
        <p:spPr>
          <a:xfrm>
            <a:off x="6366776" y="5499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75" name="object 24875"/>
          <p:cNvSpPr/>
          <p:nvPr/>
        </p:nvSpPr>
        <p:spPr>
          <a:xfrm>
            <a:off x="6366649" y="54932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76" name="object 24876"/>
          <p:cNvSpPr/>
          <p:nvPr/>
        </p:nvSpPr>
        <p:spPr>
          <a:xfrm>
            <a:off x="6366395" y="5491492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0" y="14732"/>
                </a:moveTo>
                <a:lnTo>
                  <a:pt x="0" y="0"/>
                </a:lnTo>
                <a:lnTo>
                  <a:pt x="381" y="0"/>
                </a:lnTo>
                <a:lnTo>
                  <a:pt x="381" y="17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77" name="object 24877"/>
          <p:cNvSpPr/>
          <p:nvPr/>
        </p:nvSpPr>
        <p:spPr>
          <a:xfrm>
            <a:off x="6366014" y="54902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78" name="object 24878"/>
          <p:cNvSpPr/>
          <p:nvPr/>
        </p:nvSpPr>
        <p:spPr>
          <a:xfrm>
            <a:off x="6365887" y="54869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79" name="object 24879"/>
          <p:cNvSpPr/>
          <p:nvPr/>
        </p:nvSpPr>
        <p:spPr>
          <a:xfrm>
            <a:off x="6365633" y="54862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80" name="object 24880"/>
          <p:cNvSpPr/>
          <p:nvPr/>
        </p:nvSpPr>
        <p:spPr>
          <a:xfrm>
            <a:off x="6365506" y="54841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81" name="object 24881"/>
          <p:cNvSpPr/>
          <p:nvPr/>
        </p:nvSpPr>
        <p:spPr>
          <a:xfrm>
            <a:off x="6365252" y="54796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82" name="object 24882"/>
          <p:cNvSpPr/>
          <p:nvPr/>
        </p:nvSpPr>
        <p:spPr>
          <a:xfrm>
            <a:off x="6365125" y="54772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83" name="object 24883"/>
          <p:cNvSpPr/>
          <p:nvPr/>
        </p:nvSpPr>
        <p:spPr>
          <a:xfrm>
            <a:off x="6364871" y="54743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84" name="object 24884"/>
          <p:cNvSpPr/>
          <p:nvPr/>
        </p:nvSpPr>
        <p:spPr>
          <a:xfrm>
            <a:off x="6362458" y="5474220"/>
            <a:ext cx="3175" cy="12700"/>
          </a:xfrm>
          <a:custGeom>
            <a:avLst/>
            <a:gdLst/>
            <a:ahLst/>
            <a:cxnLst/>
            <a:rect l="l" t="t" r="r" b="b"/>
            <a:pathLst>
              <a:path w="3175" h="12700">
                <a:moveTo>
                  <a:pt x="0" y="12191"/>
                </a:moveTo>
                <a:lnTo>
                  <a:pt x="0" y="0"/>
                </a:lnTo>
                <a:lnTo>
                  <a:pt x="2667" y="0"/>
                </a:lnTo>
                <a:lnTo>
                  <a:pt x="2667" y="1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85" name="object 24885"/>
          <p:cNvSpPr/>
          <p:nvPr/>
        </p:nvSpPr>
        <p:spPr>
          <a:xfrm>
            <a:off x="6362077" y="5466854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651" y="0"/>
                </a:lnTo>
                <a:lnTo>
                  <a:pt x="1651" y="73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86" name="object 24886"/>
          <p:cNvSpPr/>
          <p:nvPr/>
        </p:nvSpPr>
        <p:spPr>
          <a:xfrm>
            <a:off x="6361823" y="5463933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29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87" name="object 24887"/>
          <p:cNvSpPr/>
          <p:nvPr/>
        </p:nvSpPr>
        <p:spPr>
          <a:xfrm>
            <a:off x="6361696" y="54608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88" name="object 24888"/>
          <p:cNvSpPr/>
          <p:nvPr/>
        </p:nvSpPr>
        <p:spPr>
          <a:xfrm>
            <a:off x="6361442" y="54545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89" name="object 24889"/>
          <p:cNvSpPr/>
          <p:nvPr/>
        </p:nvSpPr>
        <p:spPr>
          <a:xfrm>
            <a:off x="6361315" y="54461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90" name="object 24890"/>
          <p:cNvSpPr/>
          <p:nvPr/>
        </p:nvSpPr>
        <p:spPr>
          <a:xfrm>
            <a:off x="6361061" y="5444248"/>
            <a:ext cx="635" cy="12700"/>
          </a:xfrm>
          <a:custGeom>
            <a:avLst/>
            <a:gdLst/>
            <a:ahLst/>
            <a:cxnLst/>
            <a:rect l="l" t="t" r="r" b="b"/>
            <a:pathLst>
              <a:path w="635" h="12700">
                <a:moveTo>
                  <a:pt x="0" y="12191"/>
                </a:moveTo>
                <a:lnTo>
                  <a:pt x="0" y="0"/>
                </a:lnTo>
                <a:lnTo>
                  <a:pt x="508" y="0"/>
                </a:lnTo>
                <a:lnTo>
                  <a:pt x="508" y="190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91" name="object 24891"/>
          <p:cNvSpPr/>
          <p:nvPr/>
        </p:nvSpPr>
        <p:spPr>
          <a:xfrm>
            <a:off x="6360680" y="544234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92" name="object 24892"/>
          <p:cNvSpPr/>
          <p:nvPr/>
        </p:nvSpPr>
        <p:spPr>
          <a:xfrm>
            <a:off x="6360553" y="54400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93" name="object 24893"/>
          <p:cNvSpPr/>
          <p:nvPr/>
        </p:nvSpPr>
        <p:spPr>
          <a:xfrm>
            <a:off x="6360299" y="54356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94" name="object 24894"/>
          <p:cNvSpPr/>
          <p:nvPr/>
        </p:nvSpPr>
        <p:spPr>
          <a:xfrm>
            <a:off x="6360172" y="543205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95" name="object 24895"/>
          <p:cNvSpPr/>
          <p:nvPr/>
        </p:nvSpPr>
        <p:spPr>
          <a:xfrm>
            <a:off x="6359918" y="54262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96" name="object 24896"/>
          <p:cNvSpPr/>
          <p:nvPr/>
        </p:nvSpPr>
        <p:spPr>
          <a:xfrm>
            <a:off x="6359791" y="54222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97" name="object 24897"/>
          <p:cNvSpPr/>
          <p:nvPr/>
        </p:nvSpPr>
        <p:spPr>
          <a:xfrm>
            <a:off x="6359537" y="541973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98" name="object 24898"/>
          <p:cNvSpPr/>
          <p:nvPr/>
        </p:nvSpPr>
        <p:spPr>
          <a:xfrm>
            <a:off x="6359410" y="54188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99" name="object 24899"/>
          <p:cNvSpPr/>
          <p:nvPr/>
        </p:nvSpPr>
        <p:spPr>
          <a:xfrm>
            <a:off x="6359156" y="54174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00" name="object 24900"/>
          <p:cNvSpPr/>
          <p:nvPr/>
        </p:nvSpPr>
        <p:spPr>
          <a:xfrm>
            <a:off x="6352679" y="5416943"/>
            <a:ext cx="6985" cy="8255"/>
          </a:xfrm>
          <a:custGeom>
            <a:avLst/>
            <a:gdLst/>
            <a:ahLst/>
            <a:cxnLst/>
            <a:rect l="l" t="t" r="r" b="b"/>
            <a:pathLst>
              <a:path w="6985" h="8254">
                <a:moveTo>
                  <a:pt x="0" y="8000"/>
                </a:moveTo>
                <a:lnTo>
                  <a:pt x="0" y="0"/>
                </a:lnTo>
                <a:lnTo>
                  <a:pt x="6731" y="0"/>
                </a:lnTo>
                <a:lnTo>
                  <a:pt x="6731" y="5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01" name="object 24901"/>
          <p:cNvSpPr/>
          <p:nvPr/>
        </p:nvSpPr>
        <p:spPr>
          <a:xfrm>
            <a:off x="6352298" y="5412117"/>
            <a:ext cx="3810" cy="100330"/>
          </a:xfrm>
          <a:custGeom>
            <a:avLst/>
            <a:gdLst/>
            <a:ahLst/>
            <a:cxnLst/>
            <a:rect l="l" t="t" r="r" b="b"/>
            <a:pathLst>
              <a:path w="3810" h="100329">
                <a:moveTo>
                  <a:pt x="0" y="100329"/>
                </a:moveTo>
                <a:lnTo>
                  <a:pt x="0" y="0"/>
                </a:lnTo>
                <a:lnTo>
                  <a:pt x="3682" y="0"/>
                </a:lnTo>
                <a:lnTo>
                  <a:pt x="3682" y="48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02" name="object 24902"/>
          <p:cNvSpPr/>
          <p:nvPr/>
        </p:nvSpPr>
        <p:spPr>
          <a:xfrm>
            <a:off x="6352171" y="5404878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72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03" name="object 24903"/>
          <p:cNvSpPr/>
          <p:nvPr/>
        </p:nvSpPr>
        <p:spPr>
          <a:xfrm>
            <a:off x="6351917" y="538646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84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04" name="object 24904"/>
          <p:cNvSpPr/>
          <p:nvPr/>
        </p:nvSpPr>
        <p:spPr>
          <a:xfrm>
            <a:off x="6351790" y="538430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05" name="object 24905"/>
          <p:cNvSpPr/>
          <p:nvPr/>
        </p:nvSpPr>
        <p:spPr>
          <a:xfrm>
            <a:off x="6351282" y="5381383"/>
            <a:ext cx="1270" cy="13970"/>
          </a:xfrm>
          <a:custGeom>
            <a:avLst/>
            <a:gdLst/>
            <a:ahLst/>
            <a:cxnLst/>
            <a:rect l="l" t="t" r="r" b="b"/>
            <a:pathLst>
              <a:path w="1270" h="13970">
                <a:moveTo>
                  <a:pt x="0" y="13715"/>
                </a:moveTo>
                <a:lnTo>
                  <a:pt x="0" y="0"/>
                </a:lnTo>
                <a:lnTo>
                  <a:pt x="889" y="0"/>
                </a:lnTo>
                <a:lnTo>
                  <a:pt x="889" y="29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06" name="object 24906"/>
          <p:cNvSpPr/>
          <p:nvPr/>
        </p:nvSpPr>
        <p:spPr>
          <a:xfrm>
            <a:off x="6351028" y="537947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07" name="object 24907"/>
          <p:cNvSpPr/>
          <p:nvPr/>
        </p:nvSpPr>
        <p:spPr>
          <a:xfrm>
            <a:off x="6350774" y="53784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08" name="object 24908"/>
          <p:cNvSpPr/>
          <p:nvPr/>
        </p:nvSpPr>
        <p:spPr>
          <a:xfrm>
            <a:off x="6350647" y="5376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09" name="object 24909"/>
          <p:cNvSpPr/>
          <p:nvPr/>
        </p:nvSpPr>
        <p:spPr>
          <a:xfrm>
            <a:off x="6350393" y="536931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10" name="object 24910"/>
          <p:cNvSpPr/>
          <p:nvPr/>
        </p:nvSpPr>
        <p:spPr>
          <a:xfrm>
            <a:off x="6350266" y="53674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11" name="object 24911"/>
          <p:cNvSpPr/>
          <p:nvPr/>
        </p:nvSpPr>
        <p:spPr>
          <a:xfrm>
            <a:off x="6350012" y="53636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12" name="object 24912"/>
          <p:cNvSpPr/>
          <p:nvPr/>
        </p:nvSpPr>
        <p:spPr>
          <a:xfrm>
            <a:off x="6349885" y="53616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13" name="object 24913"/>
          <p:cNvSpPr/>
          <p:nvPr/>
        </p:nvSpPr>
        <p:spPr>
          <a:xfrm>
            <a:off x="6349631" y="53586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14" name="object 24914"/>
          <p:cNvSpPr/>
          <p:nvPr/>
        </p:nvSpPr>
        <p:spPr>
          <a:xfrm>
            <a:off x="6349504" y="53564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15" name="object 24915"/>
          <p:cNvSpPr/>
          <p:nvPr/>
        </p:nvSpPr>
        <p:spPr>
          <a:xfrm>
            <a:off x="6349250" y="53514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16" name="object 24916"/>
          <p:cNvSpPr/>
          <p:nvPr/>
        </p:nvSpPr>
        <p:spPr>
          <a:xfrm>
            <a:off x="6349123" y="53505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17" name="object 24917"/>
          <p:cNvSpPr/>
          <p:nvPr/>
        </p:nvSpPr>
        <p:spPr>
          <a:xfrm>
            <a:off x="6348869" y="5348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18" name="object 24918"/>
          <p:cNvSpPr/>
          <p:nvPr/>
        </p:nvSpPr>
        <p:spPr>
          <a:xfrm>
            <a:off x="6348615" y="5347093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0861"/>
                </a:moveTo>
                <a:lnTo>
                  <a:pt x="0" y="0"/>
                </a:lnTo>
                <a:lnTo>
                  <a:pt x="508" y="0"/>
                </a:lnTo>
                <a:lnTo>
                  <a:pt x="508" y="13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19" name="object 24919"/>
          <p:cNvSpPr/>
          <p:nvPr/>
        </p:nvSpPr>
        <p:spPr>
          <a:xfrm>
            <a:off x="6348361" y="5345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20" name="object 24920"/>
          <p:cNvSpPr/>
          <p:nvPr/>
        </p:nvSpPr>
        <p:spPr>
          <a:xfrm>
            <a:off x="6348107" y="53404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21" name="object 24921"/>
          <p:cNvSpPr/>
          <p:nvPr/>
        </p:nvSpPr>
        <p:spPr>
          <a:xfrm>
            <a:off x="6347980" y="53388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22" name="object 24922"/>
          <p:cNvSpPr/>
          <p:nvPr/>
        </p:nvSpPr>
        <p:spPr>
          <a:xfrm>
            <a:off x="6347726" y="53374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23" name="object 24923"/>
          <p:cNvSpPr/>
          <p:nvPr/>
        </p:nvSpPr>
        <p:spPr>
          <a:xfrm>
            <a:off x="6347345" y="5334266"/>
            <a:ext cx="635" cy="12700"/>
          </a:xfrm>
          <a:custGeom>
            <a:avLst/>
            <a:gdLst/>
            <a:ahLst/>
            <a:cxnLst/>
            <a:rect l="l" t="t" r="r" b="b"/>
            <a:pathLst>
              <a:path w="635" h="12700">
                <a:moveTo>
                  <a:pt x="0" y="12573"/>
                </a:moveTo>
                <a:lnTo>
                  <a:pt x="0" y="0"/>
                </a:lnTo>
                <a:lnTo>
                  <a:pt x="635" y="0"/>
                </a:lnTo>
                <a:lnTo>
                  <a:pt x="635" y="31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24" name="object 24924"/>
          <p:cNvSpPr/>
          <p:nvPr/>
        </p:nvSpPr>
        <p:spPr>
          <a:xfrm>
            <a:off x="6346964" y="53315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25" name="object 24925"/>
          <p:cNvSpPr/>
          <p:nvPr/>
        </p:nvSpPr>
        <p:spPr>
          <a:xfrm>
            <a:off x="6346837" y="533121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26" name="object 24926"/>
          <p:cNvSpPr/>
          <p:nvPr/>
        </p:nvSpPr>
        <p:spPr>
          <a:xfrm>
            <a:off x="6346583" y="533045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27" name="object 24927"/>
          <p:cNvSpPr/>
          <p:nvPr/>
        </p:nvSpPr>
        <p:spPr>
          <a:xfrm>
            <a:off x="6346329" y="5319026"/>
            <a:ext cx="635" cy="31115"/>
          </a:xfrm>
          <a:custGeom>
            <a:avLst/>
            <a:gdLst/>
            <a:ahLst/>
            <a:cxnLst/>
            <a:rect l="l" t="t" r="r" b="b"/>
            <a:pathLst>
              <a:path w="635" h="31114">
                <a:moveTo>
                  <a:pt x="0" y="30734"/>
                </a:moveTo>
                <a:lnTo>
                  <a:pt x="0" y="0"/>
                </a:lnTo>
                <a:lnTo>
                  <a:pt x="508" y="0"/>
                </a:lnTo>
                <a:lnTo>
                  <a:pt x="508" y="114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28" name="object 24928"/>
          <p:cNvSpPr/>
          <p:nvPr/>
        </p:nvSpPr>
        <p:spPr>
          <a:xfrm>
            <a:off x="6346075" y="53166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29" name="object 24929"/>
          <p:cNvSpPr/>
          <p:nvPr/>
        </p:nvSpPr>
        <p:spPr>
          <a:xfrm>
            <a:off x="6345821" y="53155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30" name="object 24930"/>
          <p:cNvSpPr/>
          <p:nvPr/>
        </p:nvSpPr>
        <p:spPr>
          <a:xfrm>
            <a:off x="6345694" y="53129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31" name="object 24931"/>
          <p:cNvSpPr/>
          <p:nvPr/>
        </p:nvSpPr>
        <p:spPr>
          <a:xfrm>
            <a:off x="6345440" y="53102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32" name="object 24932"/>
          <p:cNvSpPr/>
          <p:nvPr/>
        </p:nvSpPr>
        <p:spPr>
          <a:xfrm>
            <a:off x="6345313" y="53093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33" name="object 24933"/>
          <p:cNvSpPr/>
          <p:nvPr/>
        </p:nvSpPr>
        <p:spPr>
          <a:xfrm>
            <a:off x="6345059" y="530861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34" name="object 24934"/>
          <p:cNvSpPr/>
          <p:nvPr/>
        </p:nvSpPr>
        <p:spPr>
          <a:xfrm>
            <a:off x="6344932" y="53059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35" name="object 24935"/>
          <p:cNvSpPr/>
          <p:nvPr/>
        </p:nvSpPr>
        <p:spPr>
          <a:xfrm>
            <a:off x="6344678" y="52959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36" name="object 24936"/>
          <p:cNvSpPr/>
          <p:nvPr/>
        </p:nvSpPr>
        <p:spPr>
          <a:xfrm>
            <a:off x="6344551" y="52908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37" name="object 24937"/>
          <p:cNvSpPr/>
          <p:nvPr/>
        </p:nvSpPr>
        <p:spPr>
          <a:xfrm>
            <a:off x="6344297" y="528956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38" name="object 24938"/>
          <p:cNvSpPr/>
          <p:nvPr/>
        </p:nvSpPr>
        <p:spPr>
          <a:xfrm>
            <a:off x="6344170" y="52825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39" name="object 24939"/>
          <p:cNvSpPr/>
          <p:nvPr/>
        </p:nvSpPr>
        <p:spPr>
          <a:xfrm>
            <a:off x="6343916" y="5278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40" name="object 24940"/>
          <p:cNvSpPr/>
          <p:nvPr/>
        </p:nvSpPr>
        <p:spPr>
          <a:xfrm>
            <a:off x="6343789" y="5275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41" name="object 24941"/>
          <p:cNvSpPr/>
          <p:nvPr/>
        </p:nvSpPr>
        <p:spPr>
          <a:xfrm>
            <a:off x="6343535" y="52725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42" name="object 24942"/>
          <p:cNvSpPr/>
          <p:nvPr/>
        </p:nvSpPr>
        <p:spPr>
          <a:xfrm>
            <a:off x="6343408" y="52700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43" name="object 24943"/>
          <p:cNvSpPr/>
          <p:nvPr/>
        </p:nvSpPr>
        <p:spPr>
          <a:xfrm>
            <a:off x="6343154" y="52667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44" name="object 24944"/>
          <p:cNvSpPr/>
          <p:nvPr/>
        </p:nvSpPr>
        <p:spPr>
          <a:xfrm>
            <a:off x="6343218" y="4937454"/>
            <a:ext cx="0" cy="428625"/>
          </a:xfrm>
          <a:custGeom>
            <a:avLst/>
            <a:gdLst/>
            <a:ahLst/>
            <a:cxnLst/>
            <a:rect l="l" t="t" r="r" b="b"/>
            <a:pathLst>
              <a:path h="428625">
                <a:moveTo>
                  <a:pt x="0" y="0"/>
                </a:moveTo>
                <a:lnTo>
                  <a:pt x="0" y="42837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45" name="object 24945"/>
          <p:cNvSpPr/>
          <p:nvPr/>
        </p:nvSpPr>
        <p:spPr>
          <a:xfrm>
            <a:off x="6338201" y="5183517"/>
            <a:ext cx="635" cy="17145"/>
          </a:xfrm>
          <a:custGeom>
            <a:avLst/>
            <a:gdLst/>
            <a:ahLst/>
            <a:cxnLst/>
            <a:rect l="l" t="t" r="r" b="b"/>
            <a:pathLst>
              <a:path w="635" h="17145">
                <a:moveTo>
                  <a:pt x="0" y="16890"/>
                </a:moveTo>
                <a:lnTo>
                  <a:pt x="0" y="0"/>
                </a:lnTo>
                <a:lnTo>
                  <a:pt x="635" y="0"/>
                </a:lnTo>
                <a:lnTo>
                  <a:pt x="635" y="12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46" name="object 24946"/>
          <p:cNvSpPr/>
          <p:nvPr/>
        </p:nvSpPr>
        <p:spPr>
          <a:xfrm>
            <a:off x="6333756" y="5104015"/>
            <a:ext cx="635" cy="46355"/>
          </a:xfrm>
          <a:custGeom>
            <a:avLst/>
            <a:gdLst/>
            <a:ahLst/>
            <a:cxnLst/>
            <a:rect l="l" t="t" r="r" b="b"/>
            <a:pathLst>
              <a:path w="635" h="46354">
                <a:moveTo>
                  <a:pt x="253" y="-4762"/>
                </a:moveTo>
                <a:lnTo>
                  <a:pt x="253" y="5086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47" name="object 24947"/>
          <p:cNvSpPr/>
          <p:nvPr/>
        </p:nvSpPr>
        <p:spPr>
          <a:xfrm>
            <a:off x="6328930" y="5054358"/>
            <a:ext cx="635" cy="17145"/>
          </a:xfrm>
          <a:custGeom>
            <a:avLst/>
            <a:gdLst/>
            <a:ahLst/>
            <a:cxnLst/>
            <a:rect l="l" t="t" r="r" b="b"/>
            <a:pathLst>
              <a:path w="635" h="17145">
                <a:moveTo>
                  <a:pt x="0" y="16637"/>
                </a:moveTo>
                <a:lnTo>
                  <a:pt x="0" y="0"/>
                </a:lnTo>
                <a:lnTo>
                  <a:pt x="508" y="0"/>
                </a:lnTo>
                <a:lnTo>
                  <a:pt x="508" y="16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48" name="object 24948"/>
          <p:cNvSpPr/>
          <p:nvPr/>
        </p:nvSpPr>
        <p:spPr>
          <a:xfrm>
            <a:off x="6321056" y="49412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49" name="object 24949"/>
          <p:cNvSpPr/>
          <p:nvPr/>
        </p:nvSpPr>
        <p:spPr>
          <a:xfrm>
            <a:off x="6320802" y="49344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50" name="object 24950"/>
          <p:cNvSpPr/>
          <p:nvPr/>
        </p:nvSpPr>
        <p:spPr>
          <a:xfrm>
            <a:off x="6320675" y="49321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51" name="object 24951"/>
          <p:cNvSpPr/>
          <p:nvPr/>
        </p:nvSpPr>
        <p:spPr>
          <a:xfrm>
            <a:off x="6320421" y="49302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52" name="object 24952"/>
          <p:cNvSpPr/>
          <p:nvPr/>
        </p:nvSpPr>
        <p:spPr>
          <a:xfrm>
            <a:off x="6320294" y="49263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53" name="object 24953"/>
          <p:cNvSpPr/>
          <p:nvPr/>
        </p:nvSpPr>
        <p:spPr>
          <a:xfrm>
            <a:off x="6320040" y="49215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54" name="object 24954"/>
          <p:cNvSpPr/>
          <p:nvPr/>
        </p:nvSpPr>
        <p:spPr>
          <a:xfrm>
            <a:off x="6319913" y="49208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55" name="object 24955"/>
          <p:cNvSpPr/>
          <p:nvPr/>
        </p:nvSpPr>
        <p:spPr>
          <a:xfrm>
            <a:off x="6319659" y="49173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56" name="object 24956"/>
          <p:cNvSpPr/>
          <p:nvPr/>
        </p:nvSpPr>
        <p:spPr>
          <a:xfrm>
            <a:off x="6319532" y="49118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57" name="object 24957"/>
          <p:cNvSpPr/>
          <p:nvPr/>
        </p:nvSpPr>
        <p:spPr>
          <a:xfrm>
            <a:off x="6319278" y="49069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58" name="object 24958"/>
          <p:cNvSpPr/>
          <p:nvPr/>
        </p:nvSpPr>
        <p:spPr>
          <a:xfrm>
            <a:off x="6319151" y="49029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59" name="object 24959"/>
          <p:cNvSpPr/>
          <p:nvPr/>
        </p:nvSpPr>
        <p:spPr>
          <a:xfrm>
            <a:off x="6318897" y="49013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60" name="object 24960"/>
          <p:cNvSpPr/>
          <p:nvPr/>
        </p:nvSpPr>
        <p:spPr>
          <a:xfrm>
            <a:off x="6318770" y="4894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61" name="object 24961"/>
          <p:cNvSpPr/>
          <p:nvPr/>
        </p:nvSpPr>
        <p:spPr>
          <a:xfrm>
            <a:off x="6318516" y="4891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62" name="object 24962"/>
          <p:cNvSpPr/>
          <p:nvPr/>
        </p:nvSpPr>
        <p:spPr>
          <a:xfrm>
            <a:off x="6318389" y="48883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63" name="object 24963"/>
          <p:cNvSpPr/>
          <p:nvPr/>
        </p:nvSpPr>
        <p:spPr>
          <a:xfrm>
            <a:off x="6318135" y="48870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64" name="object 24964"/>
          <p:cNvSpPr/>
          <p:nvPr/>
        </p:nvSpPr>
        <p:spPr>
          <a:xfrm>
            <a:off x="6318008" y="48853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65" name="object 24965"/>
          <p:cNvSpPr/>
          <p:nvPr/>
        </p:nvSpPr>
        <p:spPr>
          <a:xfrm>
            <a:off x="6317754" y="48846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66" name="object 24966"/>
          <p:cNvSpPr/>
          <p:nvPr/>
        </p:nvSpPr>
        <p:spPr>
          <a:xfrm>
            <a:off x="6317627" y="48826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67" name="object 24967"/>
          <p:cNvSpPr/>
          <p:nvPr/>
        </p:nvSpPr>
        <p:spPr>
          <a:xfrm>
            <a:off x="6317373" y="48802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68" name="object 24968"/>
          <p:cNvSpPr/>
          <p:nvPr/>
        </p:nvSpPr>
        <p:spPr>
          <a:xfrm>
            <a:off x="6317246" y="48721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69" name="object 24969"/>
          <p:cNvSpPr/>
          <p:nvPr/>
        </p:nvSpPr>
        <p:spPr>
          <a:xfrm>
            <a:off x="6316992" y="48705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70" name="object 24970"/>
          <p:cNvSpPr/>
          <p:nvPr/>
        </p:nvSpPr>
        <p:spPr>
          <a:xfrm>
            <a:off x="6316865" y="4868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71" name="object 24971"/>
          <p:cNvSpPr/>
          <p:nvPr/>
        </p:nvSpPr>
        <p:spPr>
          <a:xfrm>
            <a:off x="6316611" y="4859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72" name="object 24972"/>
          <p:cNvSpPr/>
          <p:nvPr/>
        </p:nvSpPr>
        <p:spPr>
          <a:xfrm>
            <a:off x="6316484" y="48557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73" name="object 24973"/>
          <p:cNvSpPr/>
          <p:nvPr/>
        </p:nvSpPr>
        <p:spPr>
          <a:xfrm>
            <a:off x="6316230" y="48542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74" name="object 24974"/>
          <p:cNvSpPr/>
          <p:nvPr/>
        </p:nvSpPr>
        <p:spPr>
          <a:xfrm>
            <a:off x="6316103" y="48449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75" name="object 24975"/>
          <p:cNvSpPr/>
          <p:nvPr/>
        </p:nvSpPr>
        <p:spPr>
          <a:xfrm>
            <a:off x="6315849" y="48423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76" name="object 24976"/>
          <p:cNvSpPr/>
          <p:nvPr/>
        </p:nvSpPr>
        <p:spPr>
          <a:xfrm>
            <a:off x="6315722" y="48368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77" name="object 24977"/>
          <p:cNvSpPr/>
          <p:nvPr/>
        </p:nvSpPr>
        <p:spPr>
          <a:xfrm>
            <a:off x="6315468" y="48319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78" name="object 24978"/>
          <p:cNvSpPr/>
          <p:nvPr/>
        </p:nvSpPr>
        <p:spPr>
          <a:xfrm>
            <a:off x="6315341" y="48227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79" name="object 24979"/>
          <p:cNvSpPr/>
          <p:nvPr/>
        </p:nvSpPr>
        <p:spPr>
          <a:xfrm>
            <a:off x="6315087" y="48202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80" name="object 24980"/>
          <p:cNvSpPr/>
          <p:nvPr/>
        </p:nvSpPr>
        <p:spPr>
          <a:xfrm>
            <a:off x="6314960" y="48189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81" name="object 24981"/>
          <p:cNvSpPr/>
          <p:nvPr/>
        </p:nvSpPr>
        <p:spPr>
          <a:xfrm>
            <a:off x="6314706" y="4815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82" name="object 24982"/>
          <p:cNvSpPr/>
          <p:nvPr/>
        </p:nvSpPr>
        <p:spPr>
          <a:xfrm>
            <a:off x="6314579" y="4812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83" name="object 24983"/>
          <p:cNvSpPr/>
          <p:nvPr/>
        </p:nvSpPr>
        <p:spPr>
          <a:xfrm>
            <a:off x="6314325" y="48096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84" name="object 24984"/>
          <p:cNvSpPr/>
          <p:nvPr/>
        </p:nvSpPr>
        <p:spPr>
          <a:xfrm>
            <a:off x="6314198" y="48068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85" name="object 24985"/>
          <p:cNvSpPr/>
          <p:nvPr/>
        </p:nvSpPr>
        <p:spPr>
          <a:xfrm>
            <a:off x="6313944" y="48049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86" name="object 24986"/>
          <p:cNvSpPr/>
          <p:nvPr/>
        </p:nvSpPr>
        <p:spPr>
          <a:xfrm>
            <a:off x="6313817" y="4802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87" name="object 24987"/>
          <p:cNvSpPr/>
          <p:nvPr/>
        </p:nvSpPr>
        <p:spPr>
          <a:xfrm>
            <a:off x="6313563" y="48009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88" name="object 24988"/>
          <p:cNvSpPr/>
          <p:nvPr/>
        </p:nvSpPr>
        <p:spPr>
          <a:xfrm>
            <a:off x="6313436" y="47999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89" name="object 24989"/>
          <p:cNvSpPr/>
          <p:nvPr/>
        </p:nvSpPr>
        <p:spPr>
          <a:xfrm>
            <a:off x="6313182" y="479781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90" name="object 24990"/>
          <p:cNvSpPr/>
          <p:nvPr/>
        </p:nvSpPr>
        <p:spPr>
          <a:xfrm>
            <a:off x="6313055" y="479108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91" name="object 24991"/>
          <p:cNvSpPr/>
          <p:nvPr/>
        </p:nvSpPr>
        <p:spPr>
          <a:xfrm>
            <a:off x="6312801" y="47790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92" name="object 24992"/>
          <p:cNvSpPr/>
          <p:nvPr/>
        </p:nvSpPr>
        <p:spPr>
          <a:xfrm>
            <a:off x="6312674" y="4776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93" name="object 24993"/>
          <p:cNvSpPr/>
          <p:nvPr/>
        </p:nvSpPr>
        <p:spPr>
          <a:xfrm>
            <a:off x="6312420" y="4772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94" name="object 24994"/>
          <p:cNvSpPr/>
          <p:nvPr/>
        </p:nvSpPr>
        <p:spPr>
          <a:xfrm>
            <a:off x="6312293" y="47660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95" name="object 24995"/>
          <p:cNvSpPr/>
          <p:nvPr/>
        </p:nvSpPr>
        <p:spPr>
          <a:xfrm>
            <a:off x="6312039" y="47639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96" name="object 24996"/>
          <p:cNvSpPr/>
          <p:nvPr/>
        </p:nvSpPr>
        <p:spPr>
          <a:xfrm>
            <a:off x="6311912" y="47626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97" name="object 24997"/>
          <p:cNvSpPr/>
          <p:nvPr/>
        </p:nvSpPr>
        <p:spPr>
          <a:xfrm>
            <a:off x="6311658" y="47564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98" name="object 24998"/>
          <p:cNvSpPr/>
          <p:nvPr/>
        </p:nvSpPr>
        <p:spPr>
          <a:xfrm>
            <a:off x="6311531" y="47524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99" name="object 24999"/>
          <p:cNvSpPr/>
          <p:nvPr/>
        </p:nvSpPr>
        <p:spPr>
          <a:xfrm>
            <a:off x="6311277" y="474892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00" name="object 25000"/>
          <p:cNvSpPr/>
          <p:nvPr/>
        </p:nvSpPr>
        <p:spPr>
          <a:xfrm>
            <a:off x="6311150" y="47473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01" name="object 25001"/>
          <p:cNvSpPr/>
          <p:nvPr/>
        </p:nvSpPr>
        <p:spPr>
          <a:xfrm>
            <a:off x="6310896" y="47424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02" name="object 25002"/>
          <p:cNvSpPr/>
          <p:nvPr/>
        </p:nvSpPr>
        <p:spPr>
          <a:xfrm>
            <a:off x="6291465" y="4739779"/>
            <a:ext cx="19685" cy="17145"/>
          </a:xfrm>
          <a:custGeom>
            <a:avLst/>
            <a:gdLst/>
            <a:ahLst/>
            <a:cxnLst/>
            <a:rect l="l" t="t" r="r" b="b"/>
            <a:pathLst>
              <a:path w="19685" h="17145">
                <a:moveTo>
                  <a:pt x="0" y="17145"/>
                </a:moveTo>
                <a:lnTo>
                  <a:pt x="0" y="0"/>
                </a:lnTo>
                <a:lnTo>
                  <a:pt x="19685" y="0"/>
                </a:lnTo>
                <a:lnTo>
                  <a:pt x="19685" y="26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03" name="object 25003"/>
          <p:cNvSpPr/>
          <p:nvPr/>
        </p:nvSpPr>
        <p:spPr>
          <a:xfrm>
            <a:off x="6291084" y="4714252"/>
            <a:ext cx="10795" cy="100965"/>
          </a:xfrm>
          <a:custGeom>
            <a:avLst/>
            <a:gdLst/>
            <a:ahLst/>
            <a:cxnLst/>
            <a:rect l="l" t="t" r="r" b="b"/>
            <a:pathLst>
              <a:path w="10795" h="100964">
                <a:moveTo>
                  <a:pt x="0" y="100457"/>
                </a:moveTo>
                <a:lnTo>
                  <a:pt x="0" y="0"/>
                </a:lnTo>
                <a:lnTo>
                  <a:pt x="10287" y="0"/>
                </a:lnTo>
                <a:lnTo>
                  <a:pt x="10287" y="2552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04" name="object 25004"/>
          <p:cNvSpPr/>
          <p:nvPr/>
        </p:nvSpPr>
        <p:spPr>
          <a:xfrm>
            <a:off x="6290957" y="4709045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4" h="100964">
                <a:moveTo>
                  <a:pt x="0" y="100457"/>
                </a:moveTo>
                <a:lnTo>
                  <a:pt x="0" y="0"/>
                </a:lnTo>
                <a:lnTo>
                  <a:pt x="5207" y="0"/>
                </a:lnTo>
                <a:lnTo>
                  <a:pt x="5207" y="520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05" name="object 25005"/>
          <p:cNvSpPr/>
          <p:nvPr/>
        </p:nvSpPr>
        <p:spPr>
          <a:xfrm>
            <a:off x="6290703" y="4700155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921" y="0"/>
                </a:lnTo>
                <a:lnTo>
                  <a:pt x="2921" y="88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06" name="object 25006"/>
          <p:cNvSpPr/>
          <p:nvPr/>
        </p:nvSpPr>
        <p:spPr>
          <a:xfrm>
            <a:off x="6290576" y="4682248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1790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07" name="object 25007"/>
          <p:cNvSpPr/>
          <p:nvPr/>
        </p:nvSpPr>
        <p:spPr>
          <a:xfrm>
            <a:off x="6289433" y="4668024"/>
            <a:ext cx="1905" cy="50800"/>
          </a:xfrm>
          <a:custGeom>
            <a:avLst/>
            <a:gdLst/>
            <a:ahLst/>
            <a:cxnLst/>
            <a:rect l="l" t="t" r="r" b="b"/>
            <a:pathLst>
              <a:path w="1904" h="50800">
                <a:moveTo>
                  <a:pt x="0" y="50419"/>
                </a:moveTo>
                <a:lnTo>
                  <a:pt x="0" y="0"/>
                </a:lnTo>
                <a:lnTo>
                  <a:pt x="1397" y="0"/>
                </a:lnTo>
                <a:lnTo>
                  <a:pt x="1397" y="73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08" name="object 25008"/>
          <p:cNvSpPr/>
          <p:nvPr/>
        </p:nvSpPr>
        <p:spPr>
          <a:xfrm>
            <a:off x="6289052" y="464706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209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09" name="object 25009"/>
          <p:cNvSpPr/>
          <p:nvPr/>
        </p:nvSpPr>
        <p:spPr>
          <a:xfrm>
            <a:off x="6286258" y="4600968"/>
            <a:ext cx="1270" cy="30480"/>
          </a:xfrm>
          <a:custGeom>
            <a:avLst/>
            <a:gdLst/>
            <a:ahLst/>
            <a:cxnLst/>
            <a:rect l="l" t="t" r="r" b="b"/>
            <a:pathLst>
              <a:path w="1270" h="30479">
                <a:moveTo>
                  <a:pt x="0" y="29972"/>
                </a:moveTo>
                <a:lnTo>
                  <a:pt x="0" y="0"/>
                </a:lnTo>
                <a:lnTo>
                  <a:pt x="1016" y="0"/>
                </a:lnTo>
                <a:lnTo>
                  <a:pt x="1016" y="546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10" name="object 25010"/>
          <p:cNvSpPr/>
          <p:nvPr/>
        </p:nvSpPr>
        <p:spPr>
          <a:xfrm>
            <a:off x="6285750" y="459690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11" name="object 25011"/>
          <p:cNvSpPr/>
          <p:nvPr/>
        </p:nvSpPr>
        <p:spPr>
          <a:xfrm>
            <a:off x="6285623" y="459461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12" name="object 25012"/>
          <p:cNvSpPr/>
          <p:nvPr/>
        </p:nvSpPr>
        <p:spPr>
          <a:xfrm>
            <a:off x="6285369" y="45918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13" name="object 25013"/>
          <p:cNvSpPr/>
          <p:nvPr/>
        </p:nvSpPr>
        <p:spPr>
          <a:xfrm>
            <a:off x="6285242" y="45894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14" name="object 25014"/>
          <p:cNvSpPr/>
          <p:nvPr/>
        </p:nvSpPr>
        <p:spPr>
          <a:xfrm>
            <a:off x="6284988" y="45849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15" name="object 25015"/>
          <p:cNvSpPr/>
          <p:nvPr/>
        </p:nvSpPr>
        <p:spPr>
          <a:xfrm>
            <a:off x="6284861" y="45824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16" name="object 25016"/>
          <p:cNvSpPr/>
          <p:nvPr/>
        </p:nvSpPr>
        <p:spPr>
          <a:xfrm>
            <a:off x="6284607" y="45811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17" name="object 25017"/>
          <p:cNvSpPr/>
          <p:nvPr/>
        </p:nvSpPr>
        <p:spPr>
          <a:xfrm>
            <a:off x="6284480" y="457594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18" name="object 25018"/>
          <p:cNvSpPr/>
          <p:nvPr/>
        </p:nvSpPr>
        <p:spPr>
          <a:xfrm>
            <a:off x="6284226" y="45753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19" name="object 25019"/>
          <p:cNvSpPr/>
          <p:nvPr/>
        </p:nvSpPr>
        <p:spPr>
          <a:xfrm>
            <a:off x="6284099" y="45708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20" name="object 25020"/>
          <p:cNvSpPr/>
          <p:nvPr/>
        </p:nvSpPr>
        <p:spPr>
          <a:xfrm>
            <a:off x="6283845" y="45690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21" name="object 25021"/>
          <p:cNvSpPr/>
          <p:nvPr/>
        </p:nvSpPr>
        <p:spPr>
          <a:xfrm>
            <a:off x="6283718" y="4567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22" name="object 25022"/>
          <p:cNvSpPr/>
          <p:nvPr/>
        </p:nvSpPr>
        <p:spPr>
          <a:xfrm>
            <a:off x="6283464" y="4560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23" name="object 25023"/>
          <p:cNvSpPr/>
          <p:nvPr/>
        </p:nvSpPr>
        <p:spPr>
          <a:xfrm>
            <a:off x="6283337" y="45591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24" name="object 25024"/>
          <p:cNvSpPr/>
          <p:nvPr/>
        </p:nvSpPr>
        <p:spPr>
          <a:xfrm>
            <a:off x="6283083" y="45581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25" name="object 25025"/>
          <p:cNvSpPr/>
          <p:nvPr/>
        </p:nvSpPr>
        <p:spPr>
          <a:xfrm>
            <a:off x="6282956" y="45563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26" name="object 25026"/>
          <p:cNvSpPr/>
          <p:nvPr/>
        </p:nvSpPr>
        <p:spPr>
          <a:xfrm>
            <a:off x="6282702" y="4555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27" name="object 25027"/>
          <p:cNvSpPr/>
          <p:nvPr/>
        </p:nvSpPr>
        <p:spPr>
          <a:xfrm>
            <a:off x="6282575" y="45535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28" name="object 25028"/>
          <p:cNvSpPr/>
          <p:nvPr/>
        </p:nvSpPr>
        <p:spPr>
          <a:xfrm>
            <a:off x="6282321" y="45473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29" name="object 25029"/>
          <p:cNvSpPr/>
          <p:nvPr/>
        </p:nvSpPr>
        <p:spPr>
          <a:xfrm>
            <a:off x="6282194" y="45379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30" name="object 25030"/>
          <p:cNvSpPr/>
          <p:nvPr/>
        </p:nvSpPr>
        <p:spPr>
          <a:xfrm>
            <a:off x="6281940" y="4532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31" name="object 25031"/>
          <p:cNvSpPr/>
          <p:nvPr/>
        </p:nvSpPr>
        <p:spPr>
          <a:xfrm>
            <a:off x="6281813" y="45303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32" name="object 25032"/>
          <p:cNvSpPr/>
          <p:nvPr/>
        </p:nvSpPr>
        <p:spPr>
          <a:xfrm>
            <a:off x="6281559" y="4529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33" name="object 25033"/>
          <p:cNvSpPr/>
          <p:nvPr/>
        </p:nvSpPr>
        <p:spPr>
          <a:xfrm>
            <a:off x="6281432" y="45262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34" name="object 25034"/>
          <p:cNvSpPr/>
          <p:nvPr/>
        </p:nvSpPr>
        <p:spPr>
          <a:xfrm>
            <a:off x="6281178" y="45163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35" name="object 25035"/>
          <p:cNvSpPr/>
          <p:nvPr/>
        </p:nvSpPr>
        <p:spPr>
          <a:xfrm>
            <a:off x="6281051" y="45129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36" name="object 25036"/>
          <p:cNvSpPr/>
          <p:nvPr/>
        </p:nvSpPr>
        <p:spPr>
          <a:xfrm>
            <a:off x="6280797" y="4509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37" name="object 25037"/>
          <p:cNvSpPr/>
          <p:nvPr/>
        </p:nvSpPr>
        <p:spPr>
          <a:xfrm>
            <a:off x="6280670" y="45064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38" name="object 25038"/>
          <p:cNvSpPr/>
          <p:nvPr/>
        </p:nvSpPr>
        <p:spPr>
          <a:xfrm>
            <a:off x="6280416" y="45048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39" name="object 25039"/>
          <p:cNvSpPr/>
          <p:nvPr/>
        </p:nvSpPr>
        <p:spPr>
          <a:xfrm>
            <a:off x="6280289" y="45018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40" name="object 25040"/>
          <p:cNvSpPr/>
          <p:nvPr/>
        </p:nvSpPr>
        <p:spPr>
          <a:xfrm>
            <a:off x="6280035" y="44898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41" name="object 25041"/>
          <p:cNvSpPr/>
          <p:nvPr/>
        </p:nvSpPr>
        <p:spPr>
          <a:xfrm>
            <a:off x="6279908" y="4485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42" name="object 25042"/>
          <p:cNvSpPr/>
          <p:nvPr/>
        </p:nvSpPr>
        <p:spPr>
          <a:xfrm>
            <a:off x="6279654" y="4484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43" name="object 25043"/>
          <p:cNvSpPr/>
          <p:nvPr/>
        </p:nvSpPr>
        <p:spPr>
          <a:xfrm>
            <a:off x="6279527" y="44797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44" name="object 25044"/>
          <p:cNvSpPr/>
          <p:nvPr/>
        </p:nvSpPr>
        <p:spPr>
          <a:xfrm>
            <a:off x="6279273" y="4472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45" name="object 25045"/>
          <p:cNvSpPr/>
          <p:nvPr/>
        </p:nvSpPr>
        <p:spPr>
          <a:xfrm>
            <a:off x="6279146" y="44710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46" name="object 25046"/>
          <p:cNvSpPr/>
          <p:nvPr/>
        </p:nvSpPr>
        <p:spPr>
          <a:xfrm>
            <a:off x="6278892" y="44645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47" name="object 25047"/>
          <p:cNvSpPr/>
          <p:nvPr/>
        </p:nvSpPr>
        <p:spPr>
          <a:xfrm>
            <a:off x="6278765" y="44599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48" name="object 25048"/>
          <p:cNvSpPr/>
          <p:nvPr/>
        </p:nvSpPr>
        <p:spPr>
          <a:xfrm>
            <a:off x="6278511" y="44582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49" name="object 25049"/>
          <p:cNvSpPr/>
          <p:nvPr/>
        </p:nvSpPr>
        <p:spPr>
          <a:xfrm>
            <a:off x="6278384" y="44571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50" name="object 25050"/>
          <p:cNvSpPr/>
          <p:nvPr/>
        </p:nvSpPr>
        <p:spPr>
          <a:xfrm>
            <a:off x="6278130" y="44476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51" name="object 25051"/>
          <p:cNvSpPr/>
          <p:nvPr/>
        </p:nvSpPr>
        <p:spPr>
          <a:xfrm>
            <a:off x="6241808" y="4442459"/>
            <a:ext cx="36830" cy="8890"/>
          </a:xfrm>
          <a:custGeom>
            <a:avLst/>
            <a:gdLst/>
            <a:ahLst/>
            <a:cxnLst/>
            <a:rect l="l" t="t" r="r" b="b"/>
            <a:pathLst>
              <a:path w="36829" h="8889">
                <a:moveTo>
                  <a:pt x="0" y="8762"/>
                </a:moveTo>
                <a:lnTo>
                  <a:pt x="0" y="0"/>
                </a:lnTo>
                <a:lnTo>
                  <a:pt x="36576" y="0"/>
                </a:lnTo>
                <a:lnTo>
                  <a:pt x="36576" y="520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52" name="object 25052"/>
          <p:cNvSpPr/>
          <p:nvPr/>
        </p:nvSpPr>
        <p:spPr>
          <a:xfrm>
            <a:off x="6426339" y="46617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53" name="object 25053"/>
          <p:cNvSpPr/>
          <p:nvPr/>
        </p:nvSpPr>
        <p:spPr>
          <a:xfrm>
            <a:off x="6426085" y="45901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54" name="object 25054"/>
          <p:cNvSpPr/>
          <p:nvPr/>
        </p:nvSpPr>
        <p:spPr>
          <a:xfrm>
            <a:off x="6425958" y="4552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55" name="object 25055"/>
          <p:cNvSpPr/>
          <p:nvPr/>
        </p:nvSpPr>
        <p:spPr>
          <a:xfrm>
            <a:off x="6425704" y="44864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56" name="object 25056"/>
          <p:cNvSpPr/>
          <p:nvPr/>
        </p:nvSpPr>
        <p:spPr>
          <a:xfrm>
            <a:off x="6427101" y="46528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57" name="object 25057"/>
          <p:cNvSpPr/>
          <p:nvPr/>
        </p:nvSpPr>
        <p:spPr>
          <a:xfrm>
            <a:off x="6427482" y="4635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58" name="object 25058"/>
          <p:cNvSpPr/>
          <p:nvPr/>
        </p:nvSpPr>
        <p:spPr>
          <a:xfrm>
            <a:off x="6427228" y="4576571"/>
            <a:ext cx="635" cy="76835"/>
          </a:xfrm>
          <a:custGeom>
            <a:avLst/>
            <a:gdLst/>
            <a:ahLst/>
            <a:cxnLst/>
            <a:rect l="l" t="t" r="r" b="b"/>
            <a:pathLst>
              <a:path w="635" h="76835">
                <a:moveTo>
                  <a:pt x="190" y="-4762"/>
                </a:moveTo>
                <a:lnTo>
                  <a:pt x="190" y="8108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59" name="object 25059"/>
          <p:cNvSpPr/>
          <p:nvPr/>
        </p:nvSpPr>
        <p:spPr>
          <a:xfrm>
            <a:off x="6426847" y="45336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60" name="object 25060"/>
          <p:cNvSpPr/>
          <p:nvPr/>
        </p:nvSpPr>
        <p:spPr>
          <a:xfrm>
            <a:off x="6426720" y="45015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61" name="object 25061"/>
          <p:cNvSpPr/>
          <p:nvPr/>
        </p:nvSpPr>
        <p:spPr>
          <a:xfrm>
            <a:off x="6427990" y="46870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62" name="object 25062"/>
          <p:cNvSpPr/>
          <p:nvPr/>
        </p:nvSpPr>
        <p:spPr>
          <a:xfrm>
            <a:off x="6427863" y="46748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63" name="object 25063"/>
          <p:cNvSpPr/>
          <p:nvPr/>
        </p:nvSpPr>
        <p:spPr>
          <a:xfrm>
            <a:off x="6429387" y="47282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64" name="object 25064"/>
          <p:cNvSpPr/>
          <p:nvPr/>
        </p:nvSpPr>
        <p:spPr>
          <a:xfrm>
            <a:off x="6430276" y="48246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65" name="object 25065"/>
          <p:cNvSpPr/>
          <p:nvPr/>
        </p:nvSpPr>
        <p:spPr>
          <a:xfrm>
            <a:off x="6431673" y="49502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66" name="object 25066"/>
          <p:cNvSpPr/>
          <p:nvPr/>
        </p:nvSpPr>
        <p:spPr>
          <a:xfrm>
            <a:off x="6432181" y="4901057"/>
            <a:ext cx="635" cy="53340"/>
          </a:xfrm>
          <a:custGeom>
            <a:avLst/>
            <a:gdLst/>
            <a:ahLst/>
            <a:cxnLst/>
            <a:rect l="l" t="t" r="r" b="b"/>
            <a:pathLst>
              <a:path w="635" h="53339">
                <a:moveTo>
                  <a:pt x="190" y="-4762"/>
                </a:moveTo>
                <a:lnTo>
                  <a:pt x="190" y="5759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67" name="object 25067"/>
          <p:cNvSpPr/>
          <p:nvPr/>
        </p:nvSpPr>
        <p:spPr>
          <a:xfrm>
            <a:off x="6431737" y="4802441"/>
            <a:ext cx="0" cy="248285"/>
          </a:xfrm>
          <a:custGeom>
            <a:avLst/>
            <a:gdLst/>
            <a:ahLst/>
            <a:cxnLst/>
            <a:rect l="l" t="t" r="r" b="b"/>
            <a:pathLst>
              <a:path h="248285">
                <a:moveTo>
                  <a:pt x="0" y="0"/>
                </a:moveTo>
                <a:lnTo>
                  <a:pt x="0" y="248221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68" name="object 25068"/>
          <p:cNvSpPr/>
          <p:nvPr/>
        </p:nvSpPr>
        <p:spPr>
          <a:xfrm>
            <a:off x="6430403" y="4789042"/>
            <a:ext cx="635" cy="35560"/>
          </a:xfrm>
          <a:custGeom>
            <a:avLst/>
            <a:gdLst/>
            <a:ahLst/>
            <a:cxnLst/>
            <a:rect l="l" t="t" r="r" b="b"/>
            <a:pathLst>
              <a:path w="635" h="35560">
                <a:moveTo>
                  <a:pt x="0" y="35560"/>
                </a:moveTo>
                <a:lnTo>
                  <a:pt x="0" y="0"/>
                </a:lnTo>
                <a:lnTo>
                  <a:pt x="508" y="0"/>
                </a:lnTo>
                <a:lnTo>
                  <a:pt x="508" y="181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69" name="object 25069"/>
          <p:cNvSpPr/>
          <p:nvPr/>
        </p:nvSpPr>
        <p:spPr>
          <a:xfrm>
            <a:off x="6430149" y="47636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70" name="object 25070"/>
          <p:cNvSpPr/>
          <p:nvPr/>
        </p:nvSpPr>
        <p:spPr>
          <a:xfrm>
            <a:off x="6429895" y="47326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71" name="object 25071"/>
          <p:cNvSpPr/>
          <p:nvPr/>
        </p:nvSpPr>
        <p:spPr>
          <a:xfrm>
            <a:off x="6429768" y="47256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72" name="object 25072"/>
          <p:cNvSpPr/>
          <p:nvPr/>
        </p:nvSpPr>
        <p:spPr>
          <a:xfrm>
            <a:off x="6429514" y="4710684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0" y="17525"/>
                </a:moveTo>
                <a:lnTo>
                  <a:pt x="0" y="0"/>
                </a:lnTo>
                <a:lnTo>
                  <a:pt x="381" y="0"/>
                </a:lnTo>
                <a:lnTo>
                  <a:pt x="381" y="149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73" name="object 25073"/>
          <p:cNvSpPr/>
          <p:nvPr/>
        </p:nvSpPr>
        <p:spPr>
          <a:xfrm>
            <a:off x="6429133" y="4690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74" name="object 25074"/>
          <p:cNvSpPr/>
          <p:nvPr/>
        </p:nvSpPr>
        <p:spPr>
          <a:xfrm>
            <a:off x="6429006" y="4665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75" name="object 25075"/>
          <p:cNvSpPr/>
          <p:nvPr/>
        </p:nvSpPr>
        <p:spPr>
          <a:xfrm>
            <a:off x="6428752" y="46509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76" name="object 25076"/>
          <p:cNvSpPr/>
          <p:nvPr/>
        </p:nvSpPr>
        <p:spPr>
          <a:xfrm>
            <a:off x="6428625" y="4640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77" name="object 25077"/>
          <p:cNvSpPr/>
          <p:nvPr/>
        </p:nvSpPr>
        <p:spPr>
          <a:xfrm>
            <a:off x="6428371" y="46349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78" name="object 25078"/>
          <p:cNvSpPr/>
          <p:nvPr/>
        </p:nvSpPr>
        <p:spPr>
          <a:xfrm>
            <a:off x="6427990" y="4632071"/>
            <a:ext cx="635" cy="43180"/>
          </a:xfrm>
          <a:custGeom>
            <a:avLst/>
            <a:gdLst/>
            <a:ahLst/>
            <a:cxnLst/>
            <a:rect l="l" t="t" r="r" b="b"/>
            <a:pathLst>
              <a:path w="635" h="43179">
                <a:moveTo>
                  <a:pt x="0" y="42799"/>
                </a:moveTo>
                <a:lnTo>
                  <a:pt x="0" y="0"/>
                </a:lnTo>
                <a:lnTo>
                  <a:pt x="635" y="0"/>
                </a:lnTo>
                <a:lnTo>
                  <a:pt x="635" y="29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79" name="object 25079"/>
          <p:cNvSpPr/>
          <p:nvPr/>
        </p:nvSpPr>
        <p:spPr>
          <a:xfrm>
            <a:off x="6435991" y="50090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80" name="object 25080"/>
          <p:cNvSpPr/>
          <p:nvPr/>
        </p:nvSpPr>
        <p:spPr>
          <a:xfrm>
            <a:off x="6436753" y="50815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81" name="object 25081"/>
          <p:cNvSpPr/>
          <p:nvPr/>
        </p:nvSpPr>
        <p:spPr>
          <a:xfrm>
            <a:off x="6436817" y="4664392"/>
            <a:ext cx="0" cy="522605"/>
          </a:xfrm>
          <a:custGeom>
            <a:avLst/>
            <a:gdLst/>
            <a:ahLst/>
            <a:cxnLst/>
            <a:rect l="l" t="t" r="r" b="b"/>
            <a:pathLst>
              <a:path h="522604">
                <a:moveTo>
                  <a:pt x="0" y="0"/>
                </a:moveTo>
                <a:lnTo>
                  <a:pt x="0" y="52235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82" name="object 25082"/>
          <p:cNvSpPr/>
          <p:nvPr/>
        </p:nvSpPr>
        <p:spPr>
          <a:xfrm>
            <a:off x="6436372" y="49803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83" name="object 25083"/>
          <p:cNvSpPr/>
          <p:nvPr/>
        </p:nvSpPr>
        <p:spPr>
          <a:xfrm>
            <a:off x="6436118" y="4939284"/>
            <a:ext cx="635" cy="69850"/>
          </a:xfrm>
          <a:custGeom>
            <a:avLst/>
            <a:gdLst/>
            <a:ahLst/>
            <a:cxnLst/>
            <a:rect l="l" t="t" r="r" b="b"/>
            <a:pathLst>
              <a:path w="635" h="69850">
                <a:moveTo>
                  <a:pt x="254" y="-4762"/>
                </a:moveTo>
                <a:lnTo>
                  <a:pt x="254" y="7448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84" name="object 25084"/>
          <p:cNvSpPr/>
          <p:nvPr/>
        </p:nvSpPr>
        <p:spPr>
          <a:xfrm>
            <a:off x="6435864" y="49206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85" name="object 25085"/>
          <p:cNvSpPr/>
          <p:nvPr/>
        </p:nvSpPr>
        <p:spPr>
          <a:xfrm>
            <a:off x="6436182" y="4664392"/>
            <a:ext cx="0" cy="450215"/>
          </a:xfrm>
          <a:custGeom>
            <a:avLst/>
            <a:gdLst/>
            <a:ahLst/>
            <a:cxnLst/>
            <a:rect l="l" t="t" r="r" b="b"/>
            <a:pathLst>
              <a:path h="450214">
                <a:moveTo>
                  <a:pt x="0" y="0"/>
                </a:moveTo>
                <a:lnTo>
                  <a:pt x="0" y="449834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86" name="object 25086"/>
          <p:cNvSpPr/>
          <p:nvPr/>
        </p:nvSpPr>
        <p:spPr>
          <a:xfrm>
            <a:off x="6437388" y="4664392"/>
            <a:ext cx="0" cy="522605"/>
          </a:xfrm>
          <a:custGeom>
            <a:avLst/>
            <a:gdLst/>
            <a:ahLst/>
            <a:cxnLst/>
            <a:rect l="l" t="t" r="r" b="b"/>
            <a:pathLst>
              <a:path h="522604">
                <a:moveTo>
                  <a:pt x="0" y="0"/>
                </a:moveTo>
                <a:lnTo>
                  <a:pt x="0" y="522350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87" name="object 25087"/>
          <p:cNvSpPr/>
          <p:nvPr/>
        </p:nvSpPr>
        <p:spPr>
          <a:xfrm>
            <a:off x="6435737" y="4845811"/>
            <a:ext cx="1905" cy="19685"/>
          </a:xfrm>
          <a:custGeom>
            <a:avLst/>
            <a:gdLst/>
            <a:ahLst/>
            <a:cxnLst/>
            <a:rect l="l" t="t" r="r" b="b"/>
            <a:pathLst>
              <a:path w="1904" h="19685">
                <a:moveTo>
                  <a:pt x="0" y="19303"/>
                </a:moveTo>
                <a:lnTo>
                  <a:pt x="0" y="0"/>
                </a:lnTo>
                <a:lnTo>
                  <a:pt x="1651" y="0"/>
                </a:lnTo>
                <a:lnTo>
                  <a:pt x="1651" y="1320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88" name="object 25088"/>
          <p:cNvSpPr/>
          <p:nvPr/>
        </p:nvSpPr>
        <p:spPr>
          <a:xfrm>
            <a:off x="6435229" y="482663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91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89" name="object 25089"/>
          <p:cNvSpPr/>
          <p:nvPr/>
        </p:nvSpPr>
        <p:spPr>
          <a:xfrm>
            <a:off x="6439738" y="4792027"/>
            <a:ext cx="0" cy="324485"/>
          </a:xfrm>
          <a:custGeom>
            <a:avLst/>
            <a:gdLst/>
            <a:ahLst/>
            <a:cxnLst/>
            <a:rect l="l" t="t" r="r" b="b"/>
            <a:pathLst>
              <a:path h="324485">
                <a:moveTo>
                  <a:pt x="0" y="0"/>
                </a:moveTo>
                <a:lnTo>
                  <a:pt x="0" y="323913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90" name="object 25090"/>
          <p:cNvSpPr/>
          <p:nvPr/>
        </p:nvSpPr>
        <p:spPr>
          <a:xfrm>
            <a:off x="6439039" y="48962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91" name="object 25091"/>
          <p:cNvSpPr/>
          <p:nvPr/>
        </p:nvSpPr>
        <p:spPr>
          <a:xfrm>
            <a:off x="6441960" y="51005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92" name="object 25092"/>
          <p:cNvSpPr/>
          <p:nvPr/>
        </p:nvSpPr>
        <p:spPr>
          <a:xfrm>
            <a:off x="6441706" y="5065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93" name="object 25093"/>
          <p:cNvSpPr/>
          <p:nvPr/>
        </p:nvSpPr>
        <p:spPr>
          <a:xfrm>
            <a:off x="6441579" y="5032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94" name="object 25094"/>
          <p:cNvSpPr/>
          <p:nvPr/>
        </p:nvSpPr>
        <p:spPr>
          <a:xfrm>
            <a:off x="6441325" y="50206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95" name="object 25095"/>
          <p:cNvSpPr/>
          <p:nvPr/>
        </p:nvSpPr>
        <p:spPr>
          <a:xfrm>
            <a:off x="6441198" y="50008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96" name="object 25096"/>
          <p:cNvSpPr/>
          <p:nvPr/>
        </p:nvSpPr>
        <p:spPr>
          <a:xfrm>
            <a:off x="6440944" y="49745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97" name="object 25097"/>
          <p:cNvSpPr/>
          <p:nvPr/>
        </p:nvSpPr>
        <p:spPr>
          <a:xfrm>
            <a:off x="6440817" y="49608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98" name="object 25098"/>
          <p:cNvSpPr/>
          <p:nvPr/>
        </p:nvSpPr>
        <p:spPr>
          <a:xfrm>
            <a:off x="6439293" y="4856353"/>
            <a:ext cx="1270" cy="40005"/>
          </a:xfrm>
          <a:custGeom>
            <a:avLst/>
            <a:gdLst/>
            <a:ahLst/>
            <a:cxnLst/>
            <a:rect l="l" t="t" r="r" b="b"/>
            <a:pathLst>
              <a:path w="1270" h="40004">
                <a:moveTo>
                  <a:pt x="0" y="39877"/>
                </a:moveTo>
                <a:lnTo>
                  <a:pt x="0" y="0"/>
                </a:lnTo>
                <a:lnTo>
                  <a:pt x="889" y="0"/>
                </a:lnTo>
                <a:lnTo>
                  <a:pt x="889" y="13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99" name="object 25099"/>
          <p:cNvSpPr/>
          <p:nvPr/>
        </p:nvSpPr>
        <p:spPr>
          <a:xfrm>
            <a:off x="6435483" y="4774819"/>
            <a:ext cx="3175" cy="24130"/>
          </a:xfrm>
          <a:custGeom>
            <a:avLst/>
            <a:gdLst/>
            <a:ahLst/>
            <a:cxnLst/>
            <a:rect l="l" t="t" r="r" b="b"/>
            <a:pathLst>
              <a:path w="3175" h="24129">
                <a:moveTo>
                  <a:pt x="0" y="24129"/>
                </a:moveTo>
                <a:lnTo>
                  <a:pt x="0" y="0"/>
                </a:lnTo>
                <a:lnTo>
                  <a:pt x="3048" y="0"/>
                </a:lnTo>
                <a:lnTo>
                  <a:pt x="3048" y="219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00" name="object 25100"/>
          <p:cNvSpPr/>
          <p:nvPr/>
        </p:nvSpPr>
        <p:spPr>
          <a:xfrm>
            <a:off x="6434848" y="4729098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39" h="100964">
                <a:moveTo>
                  <a:pt x="0" y="100457"/>
                </a:moveTo>
                <a:lnTo>
                  <a:pt x="0" y="0"/>
                </a:lnTo>
                <a:lnTo>
                  <a:pt x="2159" y="0"/>
                </a:lnTo>
                <a:lnTo>
                  <a:pt x="2159" y="457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01" name="object 25101"/>
          <p:cNvSpPr/>
          <p:nvPr/>
        </p:nvSpPr>
        <p:spPr>
          <a:xfrm>
            <a:off x="6434721" y="471957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95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02" name="object 25102"/>
          <p:cNvSpPr/>
          <p:nvPr/>
        </p:nvSpPr>
        <p:spPr>
          <a:xfrm>
            <a:off x="6434467" y="470293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03" name="object 25103"/>
          <p:cNvSpPr/>
          <p:nvPr/>
        </p:nvSpPr>
        <p:spPr>
          <a:xfrm>
            <a:off x="6434848" y="4664392"/>
            <a:ext cx="0" cy="428625"/>
          </a:xfrm>
          <a:custGeom>
            <a:avLst/>
            <a:gdLst/>
            <a:ahLst/>
            <a:cxnLst/>
            <a:rect l="l" t="t" r="r" b="b"/>
            <a:pathLst>
              <a:path h="428625">
                <a:moveTo>
                  <a:pt x="0" y="0"/>
                </a:moveTo>
                <a:lnTo>
                  <a:pt x="0" y="428625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04" name="object 25104"/>
          <p:cNvSpPr/>
          <p:nvPr/>
        </p:nvSpPr>
        <p:spPr>
          <a:xfrm>
            <a:off x="6434086" y="4687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05" name="object 25105"/>
          <p:cNvSpPr/>
          <p:nvPr/>
        </p:nvSpPr>
        <p:spPr>
          <a:xfrm>
            <a:off x="6434277" y="4664392"/>
            <a:ext cx="0" cy="428625"/>
          </a:xfrm>
          <a:custGeom>
            <a:avLst/>
            <a:gdLst/>
            <a:ahLst/>
            <a:cxnLst/>
            <a:rect l="l" t="t" r="r" b="b"/>
            <a:pathLst>
              <a:path h="428625">
                <a:moveTo>
                  <a:pt x="0" y="0"/>
                </a:moveTo>
                <a:lnTo>
                  <a:pt x="0" y="428625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06" name="object 25106"/>
          <p:cNvSpPr/>
          <p:nvPr/>
        </p:nvSpPr>
        <p:spPr>
          <a:xfrm>
            <a:off x="6433705" y="46556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07" name="object 25107"/>
          <p:cNvSpPr/>
          <p:nvPr/>
        </p:nvSpPr>
        <p:spPr>
          <a:xfrm>
            <a:off x="6433578" y="4649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08" name="object 25108"/>
          <p:cNvSpPr/>
          <p:nvPr/>
        </p:nvSpPr>
        <p:spPr>
          <a:xfrm>
            <a:off x="6433324" y="46374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09" name="object 25109"/>
          <p:cNvSpPr/>
          <p:nvPr/>
        </p:nvSpPr>
        <p:spPr>
          <a:xfrm>
            <a:off x="6433197" y="46228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10" name="object 25110"/>
          <p:cNvSpPr/>
          <p:nvPr/>
        </p:nvSpPr>
        <p:spPr>
          <a:xfrm>
            <a:off x="6432943" y="46136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11" name="object 25111"/>
          <p:cNvSpPr/>
          <p:nvPr/>
        </p:nvSpPr>
        <p:spPr>
          <a:xfrm>
            <a:off x="6428244" y="4604003"/>
            <a:ext cx="5080" cy="28575"/>
          </a:xfrm>
          <a:custGeom>
            <a:avLst/>
            <a:gdLst/>
            <a:ahLst/>
            <a:cxnLst/>
            <a:rect l="l" t="t" r="r" b="b"/>
            <a:pathLst>
              <a:path w="5079" h="28575">
                <a:moveTo>
                  <a:pt x="0" y="28066"/>
                </a:moveTo>
                <a:lnTo>
                  <a:pt x="0" y="0"/>
                </a:lnTo>
                <a:lnTo>
                  <a:pt x="4953" y="0"/>
                </a:lnTo>
                <a:lnTo>
                  <a:pt x="4953" y="96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12" name="object 25112"/>
          <p:cNvSpPr/>
          <p:nvPr/>
        </p:nvSpPr>
        <p:spPr>
          <a:xfrm>
            <a:off x="6442722" y="47144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13" name="object 25113"/>
          <p:cNvSpPr/>
          <p:nvPr/>
        </p:nvSpPr>
        <p:spPr>
          <a:xfrm>
            <a:off x="6442468" y="4622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14" name="object 25114"/>
          <p:cNvSpPr/>
          <p:nvPr/>
        </p:nvSpPr>
        <p:spPr>
          <a:xfrm>
            <a:off x="6442341" y="45855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15" name="object 25115"/>
          <p:cNvSpPr/>
          <p:nvPr/>
        </p:nvSpPr>
        <p:spPr>
          <a:xfrm>
            <a:off x="6430784" y="4555871"/>
            <a:ext cx="12065" cy="48260"/>
          </a:xfrm>
          <a:custGeom>
            <a:avLst/>
            <a:gdLst/>
            <a:ahLst/>
            <a:cxnLst/>
            <a:rect l="l" t="t" r="r" b="b"/>
            <a:pathLst>
              <a:path w="12064" h="48260">
                <a:moveTo>
                  <a:pt x="0" y="48133"/>
                </a:moveTo>
                <a:lnTo>
                  <a:pt x="0" y="0"/>
                </a:lnTo>
                <a:lnTo>
                  <a:pt x="11684" y="0"/>
                </a:lnTo>
                <a:lnTo>
                  <a:pt x="11684" y="297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16" name="object 25116"/>
          <p:cNvSpPr/>
          <p:nvPr/>
        </p:nvSpPr>
        <p:spPr>
          <a:xfrm>
            <a:off x="6443611" y="47337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17" name="object 25117"/>
          <p:cNvSpPr/>
          <p:nvPr/>
        </p:nvSpPr>
        <p:spPr>
          <a:xfrm>
            <a:off x="6443484" y="47092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18" name="object 25118"/>
          <p:cNvSpPr/>
          <p:nvPr/>
        </p:nvSpPr>
        <p:spPr>
          <a:xfrm>
            <a:off x="6444246" y="4725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19" name="object 25119"/>
          <p:cNvSpPr/>
          <p:nvPr/>
        </p:nvSpPr>
        <p:spPr>
          <a:xfrm>
            <a:off x="6443992" y="46371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20" name="object 25120"/>
          <p:cNvSpPr/>
          <p:nvPr/>
        </p:nvSpPr>
        <p:spPr>
          <a:xfrm>
            <a:off x="6443611" y="4595240"/>
            <a:ext cx="635" cy="114300"/>
          </a:xfrm>
          <a:custGeom>
            <a:avLst/>
            <a:gdLst/>
            <a:ahLst/>
            <a:cxnLst/>
            <a:rect l="l" t="t" r="r" b="b"/>
            <a:pathLst>
              <a:path w="635" h="114300">
                <a:moveTo>
                  <a:pt x="317" y="-4762"/>
                </a:moveTo>
                <a:lnTo>
                  <a:pt x="317" y="11880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21" name="object 25121"/>
          <p:cNvSpPr/>
          <p:nvPr/>
        </p:nvSpPr>
        <p:spPr>
          <a:xfrm>
            <a:off x="6443230" y="45624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22" name="object 25122"/>
          <p:cNvSpPr/>
          <p:nvPr/>
        </p:nvSpPr>
        <p:spPr>
          <a:xfrm>
            <a:off x="6443103" y="45137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23" name="object 25123"/>
          <p:cNvSpPr/>
          <p:nvPr/>
        </p:nvSpPr>
        <p:spPr>
          <a:xfrm>
            <a:off x="6436626" y="4479671"/>
            <a:ext cx="6985" cy="76200"/>
          </a:xfrm>
          <a:custGeom>
            <a:avLst/>
            <a:gdLst/>
            <a:ahLst/>
            <a:cxnLst/>
            <a:rect l="l" t="t" r="r" b="b"/>
            <a:pathLst>
              <a:path w="6985" h="76200">
                <a:moveTo>
                  <a:pt x="0" y="76200"/>
                </a:moveTo>
                <a:lnTo>
                  <a:pt x="0" y="0"/>
                </a:lnTo>
                <a:lnTo>
                  <a:pt x="6731" y="0"/>
                </a:lnTo>
                <a:lnTo>
                  <a:pt x="6731" y="340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24" name="object 25124"/>
          <p:cNvSpPr/>
          <p:nvPr/>
        </p:nvSpPr>
        <p:spPr>
          <a:xfrm>
            <a:off x="6426974" y="4463034"/>
            <a:ext cx="13335" cy="38735"/>
          </a:xfrm>
          <a:custGeom>
            <a:avLst/>
            <a:gdLst/>
            <a:ahLst/>
            <a:cxnLst/>
            <a:rect l="l" t="t" r="r" b="b"/>
            <a:pathLst>
              <a:path w="13335" h="38735">
                <a:moveTo>
                  <a:pt x="0" y="38480"/>
                </a:moveTo>
                <a:lnTo>
                  <a:pt x="0" y="0"/>
                </a:lnTo>
                <a:lnTo>
                  <a:pt x="12954" y="0"/>
                </a:lnTo>
                <a:lnTo>
                  <a:pt x="12954" y="166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25" name="object 25125"/>
          <p:cNvSpPr/>
          <p:nvPr/>
        </p:nvSpPr>
        <p:spPr>
          <a:xfrm>
            <a:off x="6425958" y="4441063"/>
            <a:ext cx="7620" cy="45720"/>
          </a:xfrm>
          <a:custGeom>
            <a:avLst/>
            <a:gdLst/>
            <a:ahLst/>
            <a:cxnLst/>
            <a:rect l="l" t="t" r="r" b="b"/>
            <a:pathLst>
              <a:path w="7620" h="45720">
                <a:moveTo>
                  <a:pt x="0" y="45338"/>
                </a:moveTo>
                <a:lnTo>
                  <a:pt x="0" y="0"/>
                </a:lnTo>
                <a:lnTo>
                  <a:pt x="7493" y="0"/>
                </a:lnTo>
                <a:lnTo>
                  <a:pt x="7493" y="219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26" name="object 25126"/>
          <p:cNvSpPr/>
          <p:nvPr/>
        </p:nvSpPr>
        <p:spPr>
          <a:xfrm>
            <a:off x="6260096" y="4390897"/>
            <a:ext cx="169545" cy="52069"/>
          </a:xfrm>
          <a:custGeom>
            <a:avLst/>
            <a:gdLst/>
            <a:ahLst/>
            <a:cxnLst/>
            <a:rect l="l" t="t" r="r" b="b"/>
            <a:pathLst>
              <a:path w="169545" h="52070">
                <a:moveTo>
                  <a:pt x="0" y="51562"/>
                </a:moveTo>
                <a:lnTo>
                  <a:pt x="0" y="0"/>
                </a:lnTo>
                <a:lnTo>
                  <a:pt x="169545" y="0"/>
                </a:lnTo>
                <a:lnTo>
                  <a:pt x="169545" y="501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27" name="object 25127"/>
          <p:cNvSpPr/>
          <p:nvPr/>
        </p:nvSpPr>
        <p:spPr>
          <a:xfrm>
            <a:off x="6241173" y="4318253"/>
            <a:ext cx="104139" cy="100965"/>
          </a:xfrm>
          <a:custGeom>
            <a:avLst/>
            <a:gdLst/>
            <a:ahLst/>
            <a:cxnLst/>
            <a:rect l="l" t="t" r="r" b="b"/>
            <a:pathLst>
              <a:path w="104139" h="100964">
                <a:moveTo>
                  <a:pt x="0" y="100457"/>
                </a:moveTo>
                <a:lnTo>
                  <a:pt x="0" y="0"/>
                </a:lnTo>
                <a:lnTo>
                  <a:pt x="103632" y="0"/>
                </a:lnTo>
                <a:lnTo>
                  <a:pt x="103632" y="726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28" name="object 25128"/>
          <p:cNvSpPr/>
          <p:nvPr/>
        </p:nvSpPr>
        <p:spPr>
          <a:xfrm>
            <a:off x="6240919" y="4304665"/>
            <a:ext cx="52069" cy="100965"/>
          </a:xfrm>
          <a:custGeom>
            <a:avLst/>
            <a:gdLst/>
            <a:ahLst/>
            <a:cxnLst/>
            <a:rect l="l" t="t" r="r" b="b"/>
            <a:pathLst>
              <a:path w="52070" h="100964">
                <a:moveTo>
                  <a:pt x="0" y="100457"/>
                </a:moveTo>
                <a:lnTo>
                  <a:pt x="0" y="0"/>
                </a:lnTo>
                <a:lnTo>
                  <a:pt x="52069" y="0"/>
                </a:lnTo>
                <a:lnTo>
                  <a:pt x="52069" y="135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29" name="object 25129"/>
          <p:cNvSpPr/>
          <p:nvPr/>
        </p:nvSpPr>
        <p:spPr>
          <a:xfrm>
            <a:off x="6240792" y="4278376"/>
            <a:ext cx="26670" cy="100965"/>
          </a:xfrm>
          <a:custGeom>
            <a:avLst/>
            <a:gdLst/>
            <a:ahLst/>
            <a:cxnLst/>
            <a:rect l="l" t="t" r="r" b="b"/>
            <a:pathLst>
              <a:path w="26670" h="100964">
                <a:moveTo>
                  <a:pt x="0" y="100457"/>
                </a:moveTo>
                <a:lnTo>
                  <a:pt x="0" y="0"/>
                </a:lnTo>
                <a:lnTo>
                  <a:pt x="26162" y="0"/>
                </a:lnTo>
                <a:lnTo>
                  <a:pt x="26162" y="262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30" name="object 25130"/>
          <p:cNvSpPr/>
          <p:nvPr/>
        </p:nvSpPr>
        <p:spPr>
          <a:xfrm>
            <a:off x="6240538" y="4268596"/>
            <a:ext cx="13335" cy="100965"/>
          </a:xfrm>
          <a:custGeom>
            <a:avLst/>
            <a:gdLst/>
            <a:ahLst/>
            <a:cxnLst/>
            <a:rect l="l" t="t" r="r" b="b"/>
            <a:pathLst>
              <a:path w="13335" h="100964">
                <a:moveTo>
                  <a:pt x="0" y="100457"/>
                </a:moveTo>
                <a:lnTo>
                  <a:pt x="0" y="0"/>
                </a:lnTo>
                <a:lnTo>
                  <a:pt x="13335" y="0"/>
                </a:lnTo>
                <a:lnTo>
                  <a:pt x="13335" y="97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31" name="object 25131"/>
          <p:cNvSpPr/>
          <p:nvPr/>
        </p:nvSpPr>
        <p:spPr>
          <a:xfrm>
            <a:off x="6240411" y="4248150"/>
            <a:ext cx="6985" cy="100330"/>
          </a:xfrm>
          <a:custGeom>
            <a:avLst/>
            <a:gdLst/>
            <a:ahLst/>
            <a:cxnLst/>
            <a:rect l="l" t="t" r="r" b="b"/>
            <a:pathLst>
              <a:path w="6985" h="100329">
                <a:moveTo>
                  <a:pt x="0" y="100329"/>
                </a:moveTo>
                <a:lnTo>
                  <a:pt x="0" y="0"/>
                </a:lnTo>
                <a:lnTo>
                  <a:pt x="6858" y="0"/>
                </a:lnTo>
                <a:lnTo>
                  <a:pt x="6858" y="2044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32" name="object 25132"/>
          <p:cNvSpPr/>
          <p:nvPr/>
        </p:nvSpPr>
        <p:spPr>
          <a:xfrm>
            <a:off x="6240157" y="4237863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10" h="100964">
                <a:moveTo>
                  <a:pt x="0" y="100457"/>
                </a:moveTo>
                <a:lnTo>
                  <a:pt x="0" y="0"/>
                </a:lnTo>
                <a:lnTo>
                  <a:pt x="3682" y="0"/>
                </a:lnTo>
                <a:lnTo>
                  <a:pt x="3682" y="102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33" name="object 25133"/>
          <p:cNvSpPr/>
          <p:nvPr/>
        </p:nvSpPr>
        <p:spPr>
          <a:xfrm>
            <a:off x="6240030" y="4235830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39" h="100329">
                <a:moveTo>
                  <a:pt x="0" y="100329"/>
                </a:moveTo>
                <a:lnTo>
                  <a:pt x="0" y="0"/>
                </a:lnTo>
                <a:lnTo>
                  <a:pt x="2032" y="0"/>
                </a:lnTo>
                <a:lnTo>
                  <a:pt x="2032" y="20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34" name="object 25134"/>
          <p:cNvSpPr/>
          <p:nvPr/>
        </p:nvSpPr>
        <p:spPr>
          <a:xfrm>
            <a:off x="6239776" y="422059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52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35" name="object 25135"/>
          <p:cNvSpPr/>
          <p:nvPr/>
        </p:nvSpPr>
        <p:spPr>
          <a:xfrm>
            <a:off x="6239649" y="421017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36" name="object 25136"/>
          <p:cNvSpPr/>
          <p:nvPr/>
        </p:nvSpPr>
        <p:spPr>
          <a:xfrm>
            <a:off x="6239395" y="4207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37" name="object 25137"/>
          <p:cNvSpPr/>
          <p:nvPr/>
        </p:nvSpPr>
        <p:spPr>
          <a:xfrm>
            <a:off x="6239268" y="4199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38" name="object 25138"/>
          <p:cNvSpPr/>
          <p:nvPr/>
        </p:nvSpPr>
        <p:spPr>
          <a:xfrm>
            <a:off x="6239014" y="41972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39" name="object 25139"/>
          <p:cNvSpPr/>
          <p:nvPr/>
        </p:nvSpPr>
        <p:spPr>
          <a:xfrm>
            <a:off x="6237236" y="4192396"/>
            <a:ext cx="2540" cy="15875"/>
          </a:xfrm>
          <a:custGeom>
            <a:avLst/>
            <a:gdLst/>
            <a:ahLst/>
            <a:cxnLst/>
            <a:rect l="l" t="t" r="r" b="b"/>
            <a:pathLst>
              <a:path w="2539" h="15875">
                <a:moveTo>
                  <a:pt x="0" y="15621"/>
                </a:moveTo>
                <a:lnTo>
                  <a:pt x="0" y="0"/>
                </a:lnTo>
                <a:lnTo>
                  <a:pt x="2032" y="0"/>
                </a:lnTo>
                <a:lnTo>
                  <a:pt x="2032" y="48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40" name="object 25140"/>
          <p:cNvSpPr/>
          <p:nvPr/>
        </p:nvSpPr>
        <p:spPr>
          <a:xfrm>
            <a:off x="6235585" y="4169917"/>
            <a:ext cx="3175" cy="29845"/>
          </a:xfrm>
          <a:custGeom>
            <a:avLst/>
            <a:gdLst/>
            <a:ahLst/>
            <a:cxnLst/>
            <a:rect l="l" t="t" r="r" b="b"/>
            <a:pathLst>
              <a:path w="3175" h="29845">
                <a:moveTo>
                  <a:pt x="0" y="29844"/>
                </a:moveTo>
                <a:lnTo>
                  <a:pt x="0" y="0"/>
                </a:lnTo>
                <a:lnTo>
                  <a:pt x="2667" y="0"/>
                </a:lnTo>
                <a:lnTo>
                  <a:pt x="2667" y="2247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41" name="object 25141"/>
          <p:cNvSpPr/>
          <p:nvPr/>
        </p:nvSpPr>
        <p:spPr>
          <a:xfrm>
            <a:off x="6235204" y="4150867"/>
            <a:ext cx="1905" cy="237490"/>
          </a:xfrm>
          <a:custGeom>
            <a:avLst/>
            <a:gdLst/>
            <a:ahLst/>
            <a:cxnLst/>
            <a:rect l="l" t="t" r="r" b="b"/>
            <a:pathLst>
              <a:path w="1904" h="237489">
                <a:moveTo>
                  <a:pt x="825" y="-4762"/>
                </a:moveTo>
                <a:lnTo>
                  <a:pt x="825" y="241998"/>
                </a:lnTo>
              </a:path>
            </a:pathLst>
          </a:custGeom>
          <a:ln w="11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42" name="object 25142"/>
          <p:cNvSpPr/>
          <p:nvPr/>
        </p:nvSpPr>
        <p:spPr>
          <a:xfrm>
            <a:off x="6234823" y="414426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6"/>
                </a:moveTo>
                <a:lnTo>
                  <a:pt x="0" y="0"/>
                </a:lnTo>
                <a:lnTo>
                  <a:pt x="1143" y="0"/>
                </a:lnTo>
                <a:lnTo>
                  <a:pt x="1143" y="66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43" name="object 25143"/>
          <p:cNvSpPr/>
          <p:nvPr/>
        </p:nvSpPr>
        <p:spPr>
          <a:xfrm>
            <a:off x="6234696" y="412076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1" y="-4762"/>
                </a:moveTo>
                <a:lnTo>
                  <a:pt x="381" y="105219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44" name="object 25144"/>
          <p:cNvSpPr/>
          <p:nvPr/>
        </p:nvSpPr>
        <p:spPr>
          <a:xfrm>
            <a:off x="6234442" y="4114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45" name="object 25145"/>
          <p:cNvSpPr/>
          <p:nvPr/>
        </p:nvSpPr>
        <p:spPr>
          <a:xfrm>
            <a:off x="6234315" y="41092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46" name="object 25146"/>
          <p:cNvSpPr/>
          <p:nvPr/>
        </p:nvSpPr>
        <p:spPr>
          <a:xfrm>
            <a:off x="6444754" y="42783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47" name="object 25147"/>
          <p:cNvSpPr/>
          <p:nvPr/>
        </p:nvSpPr>
        <p:spPr>
          <a:xfrm>
            <a:off x="6444627" y="4092066"/>
            <a:ext cx="635" cy="186690"/>
          </a:xfrm>
          <a:custGeom>
            <a:avLst/>
            <a:gdLst/>
            <a:ahLst/>
            <a:cxnLst/>
            <a:rect l="l" t="t" r="r" b="b"/>
            <a:pathLst>
              <a:path w="635" h="186689">
                <a:moveTo>
                  <a:pt x="126" y="-4762"/>
                </a:moveTo>
                <a:lnTo>
                  <a:pt x="126" y="19107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48" name="object 25148"/>
          <p:cNvSpPr/>
          <p:nvPr/>
        </p:nvSpPr>
        <p:spPr>
          <a:xfrm>
            <a:off x="6234569" y="4085335"/>
            <a:ext cx="210185" cy="24130"/>
          </a:xfrm>
          <a:custGeom>
            <a:avLst/>
            <a:gdLst/>
            <a:ahLst/>
            <a:cxnLst/>
            <a:rect l="l" t="t" r="r" b="b"/>
            <a:pathLst>
              <a:path w="210185" h="24129">
                <a:moveTo>
                  <a:pt x="0" y="23875"/>
                </a:moveTo>
                <a:lnTo>
                  <a:pt x="0" y="0"/>
                </a:lnTo>
                <a:lnTo>
                  <a:pt x="210185" y="0"/>
                </a:lnTo>
                <a:lnTo>
                  <a:pt x="210185" y="673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49" name="object 25149"/>
          <p:cNvSpPr/>
          <p:nvPr/>
        </p:nvSpPr>
        <p:spPr>
          <a:xfrm>
            <a:off x="6228473" y="4069969"/>
            <a:ext cx="111125" cy="18415"/>
          </a:xfrm>
          <a:custGeom>
            <a:avLst/>
            <a:gdLst/>
            <a:ahLst/>
            <a:cxnLst/>
            <a:rect l="l" t="t" r="r" b="b"/>
            <a:pathLst>
              <a:path w="111125" h="18414">
                <a:moveTo>
                  <a:pt x="0" y="18415"/>
                </a:moveTo>
                <a:lnTo>
                  <a:pt x="0" y="0"/>
                </a:lnTo>
                <a:lnTo>
                  <a:pt x="111125" y="0"/>
                </a:lnTo>
                <a:lnTo>
                  <a:pt x="111125" y="1536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50" name="object 25150"/>
          <p:cNvSpPr/>
          <p:nvPr/>
        </p:nvSpPr>
        <p:spPr>
          <a:xfrm>
            <a:off x="6227076" y="4055745"/>
            <a:ext cx="57150" cy="158115"/>
          </a:xfrm>
          <a:custGeom>
            <a:avLst/>
            <a:gdLst/>
            <a:ahLst/>
            <a:cxnLst/>
            <a:rect l="l" t="t" r="r" b="b"/>
            <a:pathLst>
              <a:path w="57150" h="158114">
                <a:moveTo>
                  <a:pt x="0" y="157733"/>
                </a:moveTo>
                <a:lnTo>
                  <a:pt x="0" y="0"/>
                </a:lnTo>
                <a:lnTo>
                  <a:pt x="57023" y="0"/>
                </a:lnTo>
                <a:lnTo>
                  <a:pt x="57023" y="14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51" name="object 25151"/>
          <p:cNvSpPr/>
          <p:nvPr/>
        </p:nvSpPr>
        <p:spPr>
          <a:xfrm>
            <a:off x="6224409" y="4044060"/>
            <a:ext cx="31750" cy="99695"/>
          </a:xfrm>
          <a:custGeom>
            <a:avLst/>
            <a:gdLst/>
            <a:ahLst/>
            <a:cxnLst/>
            <a:rect l="l" t="t" r="r" b="b"/>
            <a:pathLst>
              <a:path w="31750" h="99695">
                <a:moveTo>
                  <a:pt x="0" y="99441"/>
                </a:moveTo>
                <a:lnTo>
                  <a:pt x="0" y="0"/>
                </a:lnTo>
                <a:lnTo>
                  <a:pt x="31242" y="0"/>
                </a:lnTo>
                <a:lnTo>
                  <a:pt x="31242" y="116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52" name="object 25152"/>
          <p:cNvSpPr/>
          <p:nvPr/>
        </p:nvSpPr>
        <p:spPr>
          <a:xfrm>
            <a:off x="6217043" y="4021201"/>
            <a:ext cx="23495" cy="122555"/>
          </a:xfrm>
          <a:custGeom>
            <a:avLst/>
            <a:gdLst/>
            <a:ahLst/>
            <a:cxnLst/>
            <a:rect l="l" t="t" r="r" b="b"/>
            <a:pathLst>
              <a:path w="23495" h="122554">
                <a:moveTo>
                  <a:pt x="0" y="122300"/>
                </a:moveTo>
                <a:lnTo>
                  <a:pt x="0" y="0"/>
                </a:lnTo>
                <a:lnTo>
                  <a:pt x="22987" y="0"/>
                </a:lnTo>
                <a:lnTo>
                  <a:pt x="22987" y="228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53" name="object 25153"/>
          <p:cNvSpPr/>
          <p:nvPr/>
        </p:nvSpPr>
        <p:spPr>
          <a:xfrm>
            <a:off x="6214884" y="3925189"/>
            <a:ext cx="13970" cy="100965"/>
          </a:xfrm>
          <a:custGeom>
            <a:avLst/>
            <a:gdLst/>
            <a:ahLst/>
            <a:cxnLst/>
            <a:rect l="l" t="t" r="r" b="b"/>
            <a:pathLst>
              <a:path w="13970" h="100964">
                <a:moveTo>
                  <a:pt x="0" y="100456"/>
                </a:moveTo>
                <a:lnTo>
                  <a:pt x="0" y="0"/>
                </a:lnTo>
                <a:lnTo>
                  <a:pt x="13589" y="0"/>
                </a:lnTo>
                <a:lnTo>
                  <a:pt x="13589" y="960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54" name="object 25154"/>
          <p:cNvSpPr/>
          <p:nvPr/>
        </p:nvSpPr>
        <p:spPr>
          <a:xfrm>
            <a:off x="6213614" y="3913759"/>
            <a:ext cx="8255" cy="139065"/>
          </a:xfrm>
          <a:custGeom>
            <a:avLst/>
            <a:gdLst/>
            <a:ahLst/>
            <a:cxnLst/>
            <a:rect l="l" t="t" r="r" b="b"/>
            <a:pathLst>
              <a:path w="8254" h="139064">
                <a:moveTo>
                  <a:pt x="0" y="138810"/>
                </a:moveTo>
                <a:lnTo>
                  <a:pt x="0" y="0"/>
                </a:lnTo>
                <a:lnTo>
                  <a:pt x="8128" y="0"/>
                </a:lnTo>
                <a:lnTo>
                  <a:pt x="8128" y="11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55" name="object 25155"/>
          <p:cNvSpPr/>
          <p:nvPr/>
        </p:nvSpPr>
        <p:spPr>
          <a:xfrm>
            <a:off x="6212090" y="3903853"/>
            <a:ext cx="5715" cy="73025"/>
          </a:xfrm>
          <a:custGeom>
            <a:avLst/>
            <a:gdLst/>
            <a:ahLst/>
            <a:cxnLst/>
            <a:rect l="l" t="t" r="r" b="b"/>
            <a:pathLst>
              <a:path w="5714" h="73025">
                <a:moveTo>
                  <a:pt x="0" y="72517"/>
                </a:moveTo>
                <a:lnTo>
                  <a:pt x="0" y="0"/>
                </a:lnTo>
                <a:lnTo>
                  <a:pt x="5588" y="0"/>
                </a:lnTo>
                <a:lnTo>
                  <a:pt x="5588" y="990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56" name="object 25156"/>
          <p:cNvSpPr/>
          <p:nvPr/>
        </p:nvSpPr>
        <p:spPr>
          <a:xfrm>
            <a:off x="6202819" y="3852545"/>
            <a:ext cx="12065" cy="195580"/>
          </a:xfrm>
          <a:custGeom>
            <a:avLst/>
            <a:gdLst/>
            <a:ahLst/>
            <a:cxnLst/>
            <a:rect l="l" t="t" r="r" b="b"/>
            <a:pathLst>
              <a:path w="12064" h="195579">
                <a:moveTo>
                  <a:pt x="0" y="195452"/>
                </a:moveTo>
                <a:lnTo>
                  <a:pt x="0" y="0"/>
                </a:lnTo>
                <a:lnTo>
                  <a:pt x="12065" y="0"/>
                </a:lnTo>
                <a:lnTo>
                  <a:pt x="12065" y="5130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57" name="object 25157"/>
          <p:cNvSpPr/>
          <p:nvPr/>
        </p:nvSpPr>
        <p:spPr>
          <a:xfrm>
            <a:off x="6199136" y="3828541"/>
            <a:ext cx="10160" cy="100965"/>
          </a:xfrm>
          <a:custGeom>
            <a:avLst/>
            <a:gdLst/>
            <a:ahLst/>
            <a:cxnLst/>
            <a:rect l="l" t="t" r="r" b="b"/>
            <a:pathLst>
              <a:path w="10160" h="100964">
                <a:moveTo>
                  <a:pt x="0" y="100456"/>
                </a:moveTo>
                <a:lnTo>
                  <a:pt x="0" y="0"/>
                </a:lnTo>
                <a:lnTo>
                  <a:pt x="9779" y="0"/>
                </a:lnTo>
                <a:lnTo>
                  <a:pt x="9779" y="240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58" name="object 25158"/>
          <p:cNvSpPr/>
          <p:nvPr/>
        </p:nvSpPr>
        <p:spPr>
          <a:xfrm>
            <a:off x="6193294" y="3788664"/>
            <a:ext cx="10795" cy="130175"/>
          </a:xfrm>
          <a:custGeom>
            <a:avLst/>
            <a:gdLst/>
            <a:ahLst/>
            <a:cxnLst/>
            <a:rect l="l" t="t" r="r" b="b"/>
            <a:pathLst>
              <a:path w="10795" h="130175">
                <a:moveTo>
                  <a:pt x="0" y="129921"/>
                </a:moveTo>
                <a:lnTo>
                  <a:pt x="0" y="0"/>
                </a:lnTo>
                <a:lnTo>
                  <a:pt x="10795" y="0"/>
                </a:lnTo>
                <a:lnTo>
                  <a:pt x="10795" y="398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59" name="object 25159"/>
          <p:cNvSpPr/>
          <p:nvPr/>
        </p:nvSpPr>
        <p:spPr>
          <a:xfrm>
            <a:off x="6190246" y="3776853"/>
            <a:ext cx="8890" cy="169545"/>
          </a:xfrm>
          <a:custGeom>
            <a:avLst/>
            <a:gdLst/>
            <a:ahLst/>
            <a:cxnLst/>
            <a:rect l="l" t="t" r="r" b="b"/>
            <a:pathLst>
              <a:path w="8889" h="169545">
                <a:moveTo>
                  <a:pt x="0" y="169036"/>
                </a:moveTo>
                <a:lnTo>
                  <a:pt x="0" y="0"/>
                </a:lnTo>
                <a:lnTo>
                  <a:pt x="8382" y="0"/>
                </a:lnTo>
                <a:lnTo>
                  <a:pt x="8382" y="118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60" name="object 25160"/>
          <p:cNvSpPr/>
          <p:nvPr/>
        </p:nvSpPr>
        <p:spPr>
          <a:xfrm>
            <a:off x="6182753" y="3755516"/>
            <a:ext cx="12065" cy="118745"/>
          </a:xfrm>
          <a:custGeom>
            <a:avLst/>
            <a:gdLst/>
            <a:ahLst/>
            <a:cxnLst/>
            <a:rect l="l" t="t" r="r" b="b"/>
            <a:pathLst>
              <a:path w="12064" h="118745">
                <a:moveTo>
                  <a:pt x="0" y="118236"/>
                </a:moveTo>
                <a:lnTo>
                  <a:pt x="0" y="0"/>
                </a:lnTo>
                <a:lnTo>
                  <a:pt x="11684" y="0"/>
                </a:lnTo>
                <a:lnTo>
                  <a:pt x="11684" y="213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61" name="object 25161"/>
          <p:cNvSpPr/>
          <p:nvPr/>
        </p:nvSpPr>
        <p:spPr>
          <a:xfrm>
            <a:off x="6166878" y="3721480"/>
            <a:ext cx="22225" cy="92075"/>
          </a:xfrm>
          <a:custGeom>
            <a:avLst/>
            <a:gdLst/>
            <a:ahLst/>
            <a:cxnLst/>
            <a:rect l="l" t="t" r="r" b="b"/>
            <a:pathLst>
              <a:path w="22225" h="92075">
                <a:moveTo>
                  <a:pt x="0" y="91694"/>
                </a:moveTo>
                <a:lnTo>
                  <a:pt x="0" y="0"/>
                </a:lnTo>
                <a:lnTo>
                  <a:pt x="21717" y="0"/>
                </a:lnTo>
                <a:lnTo>
                  <a:pt x="21717" y="3403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62" name="object 25162"/>
          <p:cNvSpPr/>
          <p:nvPr/>
        </p:nvSpPr>
        <p:spPr>
          <a:xfrm>
            <a:off x="6143891" y="3695953"/>
            <a:ext cx="34290" cy="109220"/>
          </a:xfrm>
          <a:custGeom>
            <a:avLst/>
            <a:gdLst/>
            <a:ahLst/>
            <a:cxnLst/>
            <a:rect l="l" t="t" r="r" b="b"/>
            <a:pathLst>
              <a:path w="34289" h="109220">
                <a:moveTo>
                  <a:pt x="0" y="109220"/>
                </a:moveTo>
                <a:lnTo>
                  <a:pt x="0" y="0"/>
                </a:lnTo>
                <a:lnTo>
                  <a:pt x="33782" y="0"/>
                </a:lnTo>
                <a:lnTo>
                  <a:pt x="33782" y="255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63" name="object 25163"/>
          <p:cNvSpPr/>
          <p:nvPr/>
        </p:nvSpPr>
        <p:spPr>
          <a:xfrm>
            <a:off x="6121920" y="3680967"/>
            <a:ext cx="39370" cy="230504"/>
          </a:xfrm>
          <a:custGeom>
            <a:avLst/>
            <a:gdLst/>
            <a:ahLst/>
            <a:cxnLst/>
            <a:rect l="l" t="t" r="r" b="b"/>
            <a:pathLst>
              <a:path w="39370" h="230504">
                <a:moveTo>
                  <a:pt x="0" y="230377"/>
                </a:moveTo>
                <a:lnTo>
                  <a:pt x="0" y="0"/>
                </a:lnTo>
                <a:lnTo>
                  <a:pt x="38862" y="0"/>
                </a:lnTo>
                <a:lnTo>
                  <a:pt x="38862" y="149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64" name="object 25164"/>
          <p:cNvSpPr/>
          <p:nvPr/>
        </p:nvSpPr>
        <p:spPr>
          <a:xfrm>
            <a:off x="6445135" y="42727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65" name="object 25165"/>
          <p:cNvSpPr/>
          <p:nvPr/>
        </p:nvSpPr>
        <p:spPr>
          <a:xfrm>
            <a:off x="6445516" y="43353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66" name="object 25166"/>
          <p:cNvSpPr/>
          <p:nvPr/>
        </p:nvSpPr>
        <p:spPr>
          <a:xfrm>
            <a:off x="6446151" y="4296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67" name="object 25167"/>
          <p:cNvSpPr/>
          <p:nvPr/>
        </p:nvSpPr>
        <p:spPr>
          <a:xfrm>
            <a:off x="6445897" y="42829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68" name="object 25168"/>
          <p:cNvSpPr/>
          <p:nvPr/>
        </p:nvSpPr>
        <p:spPr>
          <a:xfrm>
            <a:off x="6445643" y="4247641"/>
            <a:ext cx="635" cy="88265"/>
          </a:xfrm>
          <a:custGeom>
            <a:avLst/>
            <a:gdLst/>
            <a:ahLst/>
            <a:cxnLst/>
            <a:rect l="l" t="t" r="r" b="b"/>
            <a:pathLst>
              <a:path w="635" h="88264">
                <a:moveTo>
                  <a:pt x="254" y="-4762"/>
                </a:moveTo>
                <a:lnTo>
                  <a:pt x="254" y="925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69" name="object 25169"/>
          <p:cNvSpPr/>
          <p:nvPr/>
        </p:nvSpPr>
        <p:spPr>
          <a:xfrm>
            <a:off x="6445262" y="4148835"/>
            <a:ext cx="635" cy="124460"/>
          </a:xfrm>
          <a:custGeom>
            <a:avLst/>
            <a:gdLst/>
            <a:ahLst/>
            <a:cxnLst/>
            <a:rect l="l" t="t" r="r" b="b"/>
            <a:pathLst>
              <a:path w="635" h="124460">
                <a:moveTo>
                  <a:pt x="317" y="-4762"/>
                </a:moveTo>
                <a:lnTo>
                  <a:pt x="317" y="12871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70" name="object 25170"/>
          <p:cNvSpPr/>
          <p:nvPr/>
        </p:nvSpPr>
        <p:spPr>
          <a:xfrm>
            <a:off x="6446659" y="43450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71" name="object 25171"/>
          <p:cNvSpPr/>
          <p:nvPr/>
        </p:nvSpPr>
        <p:spPr>
          <a:xfrm>
            <a:off x="6447040" y="43176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72" name="object 25172"/>
          <p:cNvSpPr/>
          <p:nvPr/>
        </p:nvSpPr>
        <p:spPr>
          <a:xfrm>
            <a:off x="6446786" y="4272153"/>
            <a:ext cx="635" cy="73025"/>
          </a:xfrm>
          <a:custGeom>
            <a:avLst/>
            <a:gdLst/>
            <a:ahLst/>
            <a:cxnLst/>
            <a:rect l="l" t="t" r="r" b="b"/>
            <a:pathLst>
              <a:path w="635" h="73025">
                <a:moveTo>
                  <a:pt x="190" y="-4762"/>
                </a:moveTo>
                <a:lnTo>
                  <a:pt x="190" y="7766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73" name="object 25173"/>
          <p:cNvSpPr/>
          <p:nvPr/>
        </p:nvSpPr>
        <p:spPr>
          <a:xfrm>
            <a:off x="6446532" y="4243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74" name="object 25174"/>
          <p:cNvSpPr/>
          <p:nvPr/>
        </p:nvSpPr>
        <p:spPr>
          <a:xfrm>
            <a:off x="6447421" y="43176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75" name="object 25175"/>
          <p:cNvSpPr/>
          <p:nvPr/>
        </p:nvSpPr>
        <p:spPr>
          <a:xfrm>
            <a:off x="6447802" y="42811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76" name="object 25176"/>
          <p:cNvSpPr/>
          <p:nvPr/>
        </p:nvSpPr>
        <p:spPr>
          <a:xfrm>
            <a:off x="6447548" y="4237354"/>
            <a:ext cx="635" cy="80645"/>
          </a:xfrm>
          <a:custGeom>
            <a:avLst/>
            <a:gdLst/>
            <a:ahLst/>
            <a:cxnLst/>
            <a:rect l="l" t="t" r="r" b="b"/>
            <a:pathLst>
              <a:path w="635" h="80645">
                <a:moveTo>
                  <a:pt x="190" y="-4762"/>
                </a:moveTo>
                <a:lnTo>
                  <a:pt x="190" y="8502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77" name="object 25177"/>
          <p:cNvSpPr/>
          <p:nvPr/>
        </p:nvSpPr>
        <p:spPr>
          <a:xfrm>
            <a:off x="6448183" y="42327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78" name="object 25178"/>
          <p:cNvSpPr/>
          <p:nvPr/>
        </p:nvSpPr>
        <p:spPr>
          <a:xfrm>
            <a:off x="6447802" y="4163821"/>
            <a:ext cx="635" cy="73660"/>
          </a:xfrm>
          <a:custGeom>
            <a:avLst/>
            <a:gdLst/>
            <a:ahLst/>
            <a:cxnLst/>
            <a:rect l="l" t="t" r="r" b="b"/>
            <a:pathLst>
              <a:path w="635" h="73660">
                <a:moveTo>
                  <a:pt x="253" y="-4762"/>
                </a:moveTo>
                <a:lnTo>
                  <a:pt x="253" y="7829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79" name="object 25179"/>
          <p:cNvSpPr/>
          <p:nvPr/>
        </p:nvSpPr>
        <p:spPr>
          <a:xfrm>
            <a:off x="6446786" y="4112386"/>
            <a:ext cx="1270" cy="130810"/>
          </a:xfrm>
          <a:custGeom>
            <a:avLst/>
            <a:gdLst/>
            <a:ahLst/>
            <a:cxnLst/>
            <a:rect l="l" t="t" r="r" b="b"/>
            <a:pathLst>
              <a:path w="1270" h="130810">
                <a:moveTo>
                  <a:pt x="635" y="-4762"/>
                </a:moveTo>
                <a:lnTo>
                  <a:pt x="635" y="135572"/>
                </a:lnTo>
              </a:path>
            </a:pathLst>
          </a:custGeom>
          <a:ln w="107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80" name="object 25180"/>
          <p:cNvSpPr/>
          <p:nvPr/>
        </p:nvSpPr>
        <p:spPr>
          <a:xfrm>
            <a:off x="6445643" y="4036186"/>
            <a:ext cx="1905" cy="113030"/>
          </a:xfrm>
          <a:custGeom>
            <a:avLst/>
            <a:gdLst/>
            <a:ahLst/>
            <a:cxnLst/>
            <a:rect l="l" t="t" r="r" b="b"/>
            <a:pathLst>
              <a:path w="1904" h="113029">
                <a:moveTo>
                  <a:pt x="0" y="112649"/>
                </a:moveTo>
                <a:lnTo>
                  <a:pt x="0" y="0"/>
                </a:lnTo>
                <a:lnTo>
                  <a:pt x="1778" y="0"/>
                </a:lnTo>
                <a:lnTo>
                  <a:pt x="1778" y="762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81" name="object 25181"/>
          <p:cNvSpPr/>
          <p:nvPr/>
        </p:nvSpPr>
        <p:spPr>
          <a:xfrm>
            <a:off x="6448564" y="42572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82" name="object 25182"/>
          <p:cNvSpPr/>
          <p:nvPr/>
        </p:nvSpPr>
        <p:spPr>
          <a:xfrm>
            <a:off x="6448945" y="4241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83" name="object 25183"/>
          <p:cNvSpPr/>
          <p:nvPr/>
        </p:nvSpPr>
        <p:spPr>
          <a:xfrm>
            <a:off x="6448691" y="4131055"/>
            <a:ext cx="635" cy="126364"/>
          </a:xfrm>
          <a:custGeom>
            <a:avLst/>
            <a:gdLst/>
            <a:ahLst/>
            <a:cxnLst/>
            <a:rect l="l" t="t" r="r" b="b"/>
            <a:pathLst>
              <a:path w="635" h="126364">
                <a:moveTo>
                  <a:pt x="190" y="-4762"/>
                </a:moveTo>
                <a:lnTo>
                  <a:pt x="190" y="13100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84" name="object 25184"/>
          <p:cNvSpPr/>
          <p:nvPr/>
        </p:nvSpPr>
        <p:spPr>
          <a:xfrm>
            <a:off x="6449580" y="42068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85" name="object 25185"/>
          <p:cNvSpPr/>
          <p:nvPr/>
        </p:nvSpPr>
        <p:spPr>
          <a:xfrm>
            <a:off x="6449453" y="4158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86" name="object 25186"/>
          <p:cNvSpPr/>
          <p:nvPr/>
        </p:nvSpPr>
        <p:spPr>
          <a:xfrm>
            <a:off x="6450215" y="43442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87" name="object 25187"/>
          <p:cNvSpPr/>
          <p:nvPr/>
        </p:nvSpPr>
        <p:spPr>
          <a:xfrm>
            <a:off x="6450596" y="4306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88" name="object 25188"/>
          <p:cNvSpPr/>
          <p:nvPr/>
        </p:nvSpPr>
        <p:spPr>
          <a:xfrm>
            <a:off x="6450215" y="4285360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4">
                <a:moveTo>
                  <a:pt x="190" y="-4762"/>
                </a:moveTo>
                <a:lnTo>
                  <a:pt x="190" y="6369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89" name="object 25189"/>
          <p:cNvSpPr/>
          <p:nvPr/>
        </p:nvSpPr>
        <p:spPr>
          <a:xfrm>
            <a:off x="6449961" y="42449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90" name="object 25190"/>
          <p:cNvSpPr/>
          <p:nvPr/>
        </p:nvSpPr>
        <p:spPr>
          <a:xfrm>
            <a:off x="6452120" y="4388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91" name="object 25191"/>
          <p:cNvSpPr/>
          <p:nvPr/>
        </p:nvSpPr>
        <p:spPr>
          <a:xfrm>
            <a:off x="6451866" y="43552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92" name="object 25192"/>
          <p:cNvSpPr/>
          <p:nvPr/>
        </p:nvSpPr>
        <p:spPr>
          <a:xfrm>
            <a:off x="6451739" y="4333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93" name="object 25193"/>
          <p:cNvSpPr/>
          <p:nvPr/>
        </p:nvSpPr>
        <p:spPr>
          <a:xfrm>
            <a:off x="6451485" y="4291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94" name="object 25194"/>
          <p:cNvSpPr/>
          <p:nvPr/>
        </p:nvSpPr>
        <p:spPr>
          <a:xfrm>
            <a:off x="6451358" y="4259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95" name="object 25195"/>
          <p:cNvSpPr/>
          <p:nvPr/>
        </p:nvSpPr>
        <p:spPr>
          <a:xfrm>
            <a:off x="6451104" y="4243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96" name="object 25196"/>
          <p:cNvSpPr/>
          <p:nvPr/>
        </p:nvSpPr>
        <p:spPr>
          <a:xfrm>
            <a:off x="6450977" y="42236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97" name="object 25197"/>
          <p:cNvSpPr/>
          <p:nvPr/>
        </p:nvSpPr>
        <p:spPr>
          <a:xfrm>
            <a:off x="6450215" y="4081398"/>
            <a:ext cx="1270" cy="163830"/>
          </a:xfrm>
          <a:custGeom>
            <a:avLst/>
            <a:gdLst/>
            <a:ahLst/>
            <a:cxnLst/>
            <a:rect l="l" t="t" r="r" b="b"/>
            <a:pathLst>
              <a:path w="1270" h="163829">
                <a:moveTo>
                  <a:pt x="444" y="-4762"/>
                </a:moveTo>
                <a:lnTo>
                  <a:pt x="444" y="168338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98" name="object 25198"/>
          <p:cNvSpPr/>
          <p:nvPr/>
        </p:nvSpPr>
        <p:spPr>
          <a:xfrm>
            <a:off x="6449580" y="4062221"/>
            <a:ext cx="1270" cy="97155"/>
          </a:xfrm>
          <a:custGeom>
            <a:avLst/>
            <a:gdLst/>
            <a:ahLst/>
            <a:cxnLst/>
            <a:rect l="l" t="t" r="r" b="b"/>
            <a:pathLst>
              <a:path w="1270" h="97154">
                <a:moveTo>
                  <a:pt x="507" y="-4762"/>
                </a:moveTo>
                <a:lnTo>
                  <a:pt x="507" y="101536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99" name="object 25199"/>
          <p:cNvSpPr/>
          <p:nvPr/>
        </p:nvSpPr>
        <p:spPr>
          <a:xfrm>
            <a:off x="6448945" y="3935476"/>
            <a:ext cx="1270" cy="195580"/>
          </a:xfrm>
          <a:custGeom>
            <a:avLst/>
            <a:gdLst/>
            <a:ahLst/>
            <a:cxnLst/>
            <a:rect l="l" t="t" r="r" b="b"/>
            <a:pathLst>
              <a:path w="1270" h="195579">
                <a:moveTo>
                  <a:pt x="571" y="-4762"/>
                </a:moveTo>
                <a:lnTo>
                  <a:pt x="571" y="200342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00" name="object 25200"/>
          <p:cNvSpPr/>
          <p:nvPr/>
        </p:nvSpPr>
        <p:spPr>
          <a:xfrm>
            <a:off x="6446532" y="3854703"/>
            <a:ext cx="3175" cy="181610"/>
          </a:xfrm>
          <a:custGeom>
            <a:avLst/>
            <a:gdLst/>
            <a:ahLst/>
            <a:cxnLst/>
            <a:rect l="l" t="t" r="r" b="b"/>
            <a:pathLst>
              <a:path w="3175" h="181610">
                <a:moveTo>
                  <a:pt x="0" y="181482"/>
                </a:moveTo>
                <a:lnTo>
                  <a:pt x="0" y="0"/>
                </a:lnTo>
                <a:lnTo>
                  <a:pt x="2921" y="0"/>
                </a:lnTo>
                <a:lnTo>
                  <a:pt x="2921" y="807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01" name="object 25201"/>
          <p:cNvSpPr/>
          <p:nvPr/>
        </p:nvSpPr>
        <p:spPr>
          <a:xfrm>
            <a:off x="6452501" y="41829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02" name="object 25202"/>
          <p:cNvSpPr/>
          <p:nvPr/>
        </p:nvSpPr>
        <p:spPr>
          <a:xfrm>
            <a:off x="6452882" y="42416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03" name="object 25203"/>
          <p:cNvSpPr/>
          <p:nvPr/>
        </p:nvSpPr>
        <p:spPr>
          <a:xfrm>
            <a:off x="6453263" y="42734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04" name="object 25204"/>
          <p:cNvSpPr/>
          <p:nvPr/>
        </p:nvSpPr>
        <p:spPr>
          <a:xfrm>
            <a:off x="6453644" y="42588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05" name="object 25205"/>
          <p:cNvSpPr/>
          <p:nvPr/>
        </p:nvSpPr>
        <p:spPr>
          <a:xfrm>
            <a:off x="6453263" y="4153280"/>
            <a:ext cx="635" cy="120650"/>
          </a:xfrm>
          <a:custGeom>
            <a:avLst/>
            <a:gdLst/>
            <a:ahLst/>
            <a:cxnLst/>
            <a:rect l="l" t="t" r="r" b="b"/>
            <a:pathLst>
              <a:path w="635" h="120650">
                <a:moveTo>
                  <a:pt x="190" y="-4762"/>
                </a:moveTo>
                <a:lnTo>
                  <a:pt x="190" y="12490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06" name="object 25206"/>
          <p:cNvSpPr/>
          <p:nvPr/>
        </p:nvSpPr>
        <p:spPr>
          <a:xfrm>
            <a:off x="6452882" y="4090796"/>
            <a:ext cx="635" cy="151130"/>
          </a:xfrm>
          <a:custGeom>
            <a:avLst/>
            <a:gdLst/>
            <a:ahLst/>
            <a:cxnLst/>
            <a:rect l="l" t="t" r="r" b="b"/>
            <a:pathLst>
              <a:path w="635" h="151129">
                <a:moveTo>
                  <a:pt x="317" y="-4762"/>
                </a:moveTo>
                <a:lnTo>
                  <a:pt x="317" y="15563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07" name="object 25207"/>
          <p:cNvSpPr/>
          <p:nvPr/>
        </p:nvSpPr>
        <p:spPr>
          <a:xfrm>
            <a:off x="6452501" y="3944873"/>
            <a:ext cx="1270" cy="238125"/>
          </a:xfrm>
          <a:custGeom>
            <a:avLst/>
            <a:gdLst/>
            <a:ahLst/>
            <a:cxnLst/>
            <a:rect l="l" t="t" r="r" b="b"/>
            <a:pathLst>
              <a:path w="1270" h="238125">
                <a:moveTo>
                  <a:pt x="380" y="-4762"/>
                </a:moveTo>
                <a:lnTo>
                  <a:pt x="380" y="242887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08" name="object 25208"/>
          <p:cNvSpPr/>
          <p:nvPr/>
        </p:nvSpPr>
        <p:spPr>
          <a:xfrm>
            <a:off x="6454533" y="45681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09" name="object 25209"/>
          <p:cNvSpPr/>
          <p:nvPr/>
        </p:nvSpPr>
        <p:spPr>
          <a:xfrm>
            <a:off x="6454914" y="45245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10" name="object 25210"/>
          <p:cNvSpPr/>
          <p:nvPr/>
        </p:nvSpPr>
        <p:spPr>
          <a:xfrm>
            <a:off x="6454660" y="4487036"/>
            <a:ext cx="635" cy="81280"/>
          </a:xfrm>
          <a:custGeom>
            <a:avLst/>
            <a:gdLst/>
            <a:ahLst/>
            <a:cxnLst/>
            <a:rect l="l" t="t" r="r" b="b"/>
            <a:pathLst>
              <a:path w="635" h="81279">
                <a:moveTo>
                  <a:pt x="190" y="-4762"/>
                </a:moveTo>
                <a:lnTo>
                  <a:pt x="190" y="8591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11" name="object 25211"/>
          <p:cNvSpPr/>
          <p:nvPr/>
        </p:nvSpPr>
        <p:spPr>
          <a:xfrm>
            <a:off x="6454406" y="44394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12" name="object 25212"/>
          <p:cNvSpPr/>
          <p:nvPr/>
        </p:nvSpPr>
        <p:spPr>
          <a:xfrm>
            <a:off x="6455295" y="44300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13" name="object 25213"/>
          <p:cNvSpPr/>
          <p:nvPr/>
        </p:nvSpPr>
        <p:spPr>
          <a:xfrm>
            <a:off x="6454533" y="4407408"/>
            <a:ext cx="1270" cy="32384"/>
          </a:xfrm>
          <a:custGeom>
            <a:avLst/>
            <a:gdLst/>
            <a:ahLst/>
            <a:cxnLst/>
            <a:rect l="l" t="t" r="r" b="b"/>
            <a:pathLst>
              <a:path w="1270" h="32385">
                <a:moveTo>
                  <a:pt x="0" y="32003"/>
                </a:moveTo>
                <a:lnTo>
                  <a:pt x="0" y="0"/>
                </a:lnTo>
                <a:lnTo>
                  <a:pt x="889" y="0"/>
                </a:lnTo>
                <a:lnTo>
                  <a:pt x="889" y="226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14" name="object 25214"/>
          <p:cNvSpPr/>
          <p:nvPr/>
        </p:nvSpPr>
        <p:spPr>
          <a:xfrm>
            <a:off x="6454152" y="4343527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15" name="object 25215"/>
          <p:cNvSpPr/>
          <p:nvPr/>
        </p:nvSpPr>
        <p:spPr>
          <a:xfrm>
            <a:off x="6454025" y="4323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16" name="object 25216"/>
          <p:cNvSpPr/>
          <p:nvPr/>
        </p:nvSpPr>
        <p:spPr>
          <a:xfrm>
            <a:off x="6456057" y="4366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17" name="object 25217"/>
          <p:cNvSpPr/>
          <p:nvPr/>
        </p:nvSpPr>
        <p:spPr>
          <a:xfrm>
            <a:off x="6455930" y="43371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18" name="object 25218"/>
          <p:cNvSpPr/>
          <p:nvPr/>
        </p:nvSpPr>
        <p:spPr>
          <a:xfrm>
            <a:off x="6455676" y="43279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19" name="object 25219"/>
          <p:cNvSpPr/>
          <p:nvPr/>
        </p:nvSpPr>
        <p:spPr>
          <a:xfrm>
            <a:off x="6456438" y="43045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20" name="object 25220"/>
          <p:cNvSpPr/>
          <p:nvPr/>
        </p:nvSpPr>
        <p:spPr>
          <a:xfrm>
            <a:off x="6456819" y="42786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21" name="object 25221"/>
          <p:cNvSpPr/>
          <p:nvPr/>
        </p:nvSpPr>
        <p:spPr>
          <a:xfrm>
            <a:off x="6456565" y="4249292"/>
            <a:ext cx="635" cy="55244"/>
          </a:xfrm>
          <a:custGeom>
            <a:avLst/>
            <a:gdLst/>
            <a:ahLst/>
            <a:cxnLst/>
            <a:rect l="l" t="t" r="r" b="b"/>
            <a:pathLst>
              <a:path w="635" h="55245">
                <a:moveTo>
                  <a:pt x="190" y="-4762"/>
                </a:moveTo>
                <a:lnTo>
                  <a:pt x="190" y="6000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22" name="object 25222"/>
          <p:cNvSpPr/>
          <p:nvPr/>
        </p:nvSpPr>
        <p:spPr>
          <a:xfrm>
            <a:off x="6455803" y="4246879"/>
            <a:ext cx="1270" cy="81280"/>
          </a:xfrm>
          <a:custGeom>
            <a:avLst/>
            <a:gdLst/>
            <a:ahLst/>
            <a:cxnLst/>
            <a:rect l="l" t="t" r="r" b="b"/>
            <a:pathLst>
              <a:path w="1270" h="81279">
                <a:moveTo>
                  <a:pt x="444" y="-4762"/>
                </a:moveTo>
                <a:lnTo>
                  <a:pt x="444" y="85788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23" name="object 25223"/>
          <p:cNvSpPr/>
          <p:nvPr/>
        </p:nvSpPr>
        <p:spPr>
          <a:xfrm>
            <a:off x="6454279" y="4209669"/>
            <a:ext cx="2540" cy="114300"/>
          </a:xfrm>
          <a:custGeom>
            <a:avLst/>
            <a:gdLst/>
            <a:ahLst/>
            <a:cxnLst/>
            <a:rect l="l" t="t" r="r" b="b"/>
            <a:pathLst>
              <a:path w="2539" h="114300">
                <a:moveTo>
                  <a:pt x="0" y="114046"/>
                </a:moveTo>
                <a:lnTo>
                  <a:pt x="0" y="0"/>
                </a:lnTo>
                <a:lnTo>
                  <a:pt x="2032" y="0"/>
                </a:lnTo>
                <a:lnTo>
                  <a:pt x="2032" y="372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24" name="object 25224"/>
          <p:cNvSpPr/>
          <p:nvPr/>
        </p:nvSpPr>
        <p:spPr>
          <a:xfrm>
            <a:off x="6457200" y="43276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25" name="object 25225"/>
          <p:cNvSpPr/>
          <p:nvPr/>
        </p:nvSpPr>
        <p:spPr>
          <a:xfrm>
            <a:off x="6457581" y="42998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26" name="object 25226"/>
          <p:cNvSpPr/>
          <p:nvPr/>
        </p:nvSpPr>
        <p:spPr>
          <a:xfrm>
            <a:off x="6457327" y="4210177"/>
            <a:ext cx="635" cy="117475"/>
          </a:xfrm>
          <a:custGeom>
            <a:avLst/>
            <a:gdLst/>
            <a:ahLst/>
            <a:cxnLst/>
            <a:rect l="l" t="t" r="r" b="b"/>
            <a:pathLst>
              <a:path w="635" h="117475">
                <a:moveTo>
                  <a:pt x="190" y="-4762"/>
                </a:moveTo>
                <a:lnTo>
                  <a:pt x="190" y="12223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27" name="object 25227"/>
          <p:cNvSpPr/>
          <p:nvPr/>
        </p:nvSpPr>
        <p:spPr>
          <a:xfrm>
            <a:off x="6458216" y="44899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28" name="object 25228"/>
          <p:cNvSpPr/>
          <p:nvPr/>
        </p:nvSpPr>
        <p:spPr>
          <a:xfrm>
            <a:off x="6458724" y="45382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29" name="object 25229"/>
          <p:cNvSpPr/>
          <p:nvPr/>
        </p:nvSpPr>
        <p:spPr>
          <a:xfrm>
            <a:off x="6458597" y="44668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30" name="object 25230"/>
          <p:cNvSpPr/>
          <p:nvPr/>
        </p:nvSpPr>
        <p:spPr>
          <a:xfrm>
            <a:off x="6458216" y="4450715"/>
            <a:ext cx="635" cy="39370"/>
          </a:xfrm>
          <a:custGeom>
            <a:avLst/>
            <a:gdLst/>
            <a:ahLst/>
            <a:cxnLst/>
            <a:rect l="l" t="t" r="r" b="b"/>
            <a:pathLst>
              <a:path w="635" h="39370">
                <a:moveTo>
                  <a:pt x="0" y="39242"/>
                </a:moveTo>
                <a:lnTo>
                  <a:pt x="0" y="0"/>
                </a:lnTo>
                <a:lnTo>
                  <a:pt x="508" y="0"/>
                </a:lnTo>
                <a:lnTo>
                  <a:pt x="508" y="161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31" name="object 25231"/>
          <p:cNvSpPr/>
          <p:nvPr/>
        </p:nvSpPr>
        <p:spPr>
          <a:xfrm>
            <a:off x="6457962" y="44194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32" name="object 25232"/>
          <p:cNvSpPr/>
          <p:nvPr/>
        </p:nvSpPr>
        <p:spPr>
          <a:xfrm>
            <a:off x="6459359" y="44517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33" name="object 25233"/>
          <p:cNvSpPr/>
          <p:nvPr/>
        </p:nvSpPr>
        <p:spPr>
          <a:xfrm>
            <a:off x="6459105" y="43922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34" name="object 25234"/>
          <p:cNvSpPr/>
          <p:nvPr/>
        </p:nvSpPr>
        <p:spPr>
          <a:xfrm>
            <a:off x="6458216" y="4370451"/>
            <a:ext cx="1270" cy="49530"/>
          </a:xfrm>
          <a:custGeom>
            <a:avLst/>
            <a:gdLst/>
            <a:ahLst/>
            <a:cxnLst/>
            <a:rect l="l" t="t" r="r" b="b"/>
            <a:pathLst>
              <a:path w="1270" h="49529">
                <a:moveTo>
                  <a:pt x="0" y="49022"/>
                </a:moveTo>
                <a:lnTo>
                  <a:pt x="0" y="0"/>
                </a:lnTo>
                <a:lnTo>
                  <a:pt x="1016" y="0"/>
                </a:lnTo>
                <a:lnTo>
                  <a:pt x="1016" y="218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35" name="object 25235"/>
          <p:cNvSpPr/>
          <p:nvPr/>
        </p:nvSpPr>
        <p:spPr>
          <a:xfrm>
            <a:off x="6459740" y="44104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36" name="object 25236"/>
          <p:cNvSpPr/>
          <p:nvPr/>
        </p:nvSpPr>
        <p:spPr>
          <a:xfrm>
            <a:off x="6460121" y="4372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37" name="object 25237"/>
          <p:cNvSpPr/>
          <p:nvPr/>
        </p:nvSpPr>
        <p:spPr>
          <a:xfrm>
            <a:off x="6459740" y="4354321"/>
            <a:ext cx="635" cy="56515"/>
          </a:xfrm>
          <a:custGeom>
            <a:avLst/>
            <a:gdLst/>
            <a:ahLst/>
            <a:cxnLst/>
            <a:rect l="l" t="t" r="r" b="b"/>
            <a:pathLst>
              <a:path w="635" h="56514">
                <a:moveTo>
                  <a:pt x="190" y="-4762"/>
                </a:moveTo>
                <a:lnTo>
                  <a:pt x="190" y="6089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38" name="object 25238"/>
          <p:cNvSpPr/>
          <p:nvPr/>
        </p:nvSpPr>
        <p:spPr>
          <a:xfrm>
            <a:off x="6458724" y="4293615"/>
            <a:ext cx="1270" cy="76835"/>
          </a:xfrm>
          <a:custGeom>
            <a:avLst/>
            <a:gdLst/>
            <a:ahLst/>
            <a:cxnLst/>
            <a:rect l="l" t="t" r="r" b="b"/>
            <a:pathLst>
              <a:path w="1270" h="76835">
                <a:moveTo>
                  <a:pt x="0" y="76835"/>
                </a:moveTo>
                <a:lnTo>
                  <a:pt x="0" y="0"/>
                </a:lnTo>
                <a:lnTo>
                  <a:pt x="1270" y="0"/>
                </a:lnTo>
                <a:lnTo>
                  <a:pt x="1270" y="607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39" name="object 25239"/>
          <p:cNvSpPr/>
          <p:nvPr/>
        </p:nvSpPr>
        <p:spPr>
          <a:xfrm>
            <a:off x="6460502" y="4404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40" name="object 25240"/>
          <p:cNvSpPr/>
          <p:nvPr/>
        </p:nvSpPr>
        <p:spPr>
          <a:xfrm>
            <a:off x="6461010" y="43873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41" name="object 25241"/>
          <p:cNvSpPr/>
          <p:nvPr/>
        </p:nvSpPr>
        <p:spPr>
          <a:xfrm>
            <a:off x="6460883" y="43679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42" name="object 25242"/>
          <p:cNvSpPr/>
          <p:nvPr/>
        </p:nvSpPr>
        <p:spPr>
          <a:xfrm>
            <a:off x="6460502" y="4288663"/>
            <a:ext cx="635" cy="116205"/>
          </a:xfrm>
          <a:custGeom>
            <a:avLst/>
            <a:gdLst/>
            <a:ahLst/>
            <a:cxnLst/>
            <a:rect l="l" t="t" r="r" b="b"/>
            <a:pathLst>
              <a:path w="635" h="116204">
                <a:moveTo>
                  <a:pt x="253" y="-4762"/>
                </a:moveTo>
                <a:lnTo>
                  <a:pt x="253" y="12084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43" name="object 25243"/>
          <p:cNvSpPr/>
          <p:nvPr/>
        </p:nvSpPr>
        <p:spPr>
          <a:xfrm>
            <a:off x="6459359" y="4209796"/>
            <a:ext cx="1905" cy="83820"/>
          </a:xfrm>
          <a:custGeom>
            <a:avLst/>
            <a:gdLst/>
            <a:ahLst/>
            <a:cxnLst/>
            <a:rect l="l" t="t" r="r" b="b"/>
            <a:pathLst>
              <a:path w="1904" h="83820">
                <a:moveTo>
                  <a:pt x="0" y="83820"/>
                </a:moveTo>
                <a:lnTo>
                  <a:pt x="0" y="0"/>
                </a:lnTo>
                <a:lnTo>
                  <a:pt x="1397" y="0"/>
                </a:lnTo>
                <a:lnTo>
                  <a:pt x="1397" y="788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44" name="object 25244"/>
          <p:cNvSpPr/>
          <p:nvPr/>
        </p:nvSpPr>
        <p:spPr>
          <a:xfrm>
            <a:off x="6457454" y="4158107"/>
            <a:ext cx="3175" cy="52069"/>
          </a:xfrm>
          <a:custGeom>
            <a:avLst/>
            <a:gdLst/>
            <a:ahLst/>
            <a:cxnLst/>
            <a:rect l="l" t="t" r="r" b="b"/>
            <a:pathLst>
              <a:path w="3175" h="52070">
                <a:moveTo>
                  <a:pt x="0" y="52070"/>
                </a:moveTo>
                <a:lnTo>
                  <a:pt x="0" y="0"/>
                </a:lnTo>
                <a:lnTo>
                  <a:pt x="2667" y="0"/>
                </a:lnTo>
                <a:lnTo>
                  <a:pt x="2667" y="516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45" name="object 25245"/>
          <p:cNvSpPr/>
          <p:nvPr/>
        </p:nvSpPr>
        <p:spPr>
          <a:xfrm>
            <a:off x="6455295" y="4058539"/>
            <a:ext cx="3810" cy="151130"/>
          </a:xfrm>
          <a:custGeom>
            <a:avLst/>
            <a:gdLst/>
            <a:ahLst/>
            <a:cxnLst/>
            <a:rect l="l" t="t" r="r" b="b"/>
            <a:pathLst>
              <a:path w="3810" h="151129">
                <a:moveTo>
                  <a:pt x="0" y="151129"/>
                </a:moveTo>
                <a:lnTo>
                  <a:pt x="0" y="0"/>
                </a:lnTo>
                <a:lnTo>
                  <a:pt x="3429" y="0"/>
                </a:lnTo>
                <a:lnTo>
                  <a:pt x="3429" y="995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46" name="object 25246"/>
          <p:cNvSpPr/>
          <p:nvPr/>
        </p:nvSpPr>
        <p:spPr>
          <a:xfrm>
            <a:off x="6461391" y="4363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47" name="object 25247"/>
          <p:cNvSpPr/>
          <p:nvPr/>
        </p:nvSpPr>
        <p:spPr>
          <a:xfrm>
            <a:off x="6462407" y="4415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48" name="object 25248"/>
          <p:cNvSpPr/>
          <p:nvPr/>
        </p:nvSpPr>
        <p:spPr>
          <a:xfrm>
            <a:off x="6462153" y="43691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49" name="object 25249"/>
          <p:cNvSpPr/>
          <p:nvPr/>
        </p:nvSpPr>
        <p:spPr>
          <a:xfrm>
            <a:off x="6462026" y="43359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50" name="object 25250"/>
          <p:cNvSpPr/>
          <p:nvPr/>
        </p:nvSpPr>
        <p:spPr>
          <a:xfrm>
            <a:off x="6461772" y="4302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51" name="object 25251"/>
          <p:cNvSpPr/>
          <p:nvPr/>
        </p:nvSpPr>
        <p:spPr>
          <a:xfrm>
            <a:off x="6461518" y="4286377"/>
            <a:ext cx="635" cy="76835"/>
          </a:xfrm>
          <a:custGeom>
            <a:avLst/>
            <a:gdLst/>
            <a:ahLst/>
            <a:cxnLst/>
            <a:rect l="l" t="t" r="r" b="b"/>
            <a:pathLst>
              <a:path w="635" h="76835">
                <a:moveTo>
                  <a:pt x="254" y="-4762"/>
                </a:moveTo>
                <a:lnTo>
                  <a:pt x="254" y="81470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52" name="object 25252"/>
          <p:cNvSpPr/>
          <p:nvPr/>
        </p:nvSpPr>
        <p:spPr>
          <a:xfrm>
            <a:off x="6462915" y="4433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53" name="object 25253"/>
          <p:cNvSpPr/>
          <p:nvPr/>
        </p:nvSpPr>
        <p:spPr>
          <a:xfrm>
            <a:off x="6462788" y="4313046"/>
            <a:ext cx="635" cy="120650"/>
          </a:xfrm>
          <a:custGeom>
            <a:avLst/>
            <a:gdLst/>
            <a:ahLst/>
            <a:cxnLst/>
            <a:rect l="l" t="t" r="r" b="b"/>
            <a:pathLst>
              <a:path w="635" h="120650">
                <a:moveTo>
                  <a:pt x="126" y="-4762"/>
                </a:moveTo>
                <a:lnTo>
                  <a:pt x="126" y="12503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54" name="object 25254"/>
          <p:cNvSpPr/>
          <p:nvPr/>
        </p:nvSpPr>
        <p:spPr>
          <a:xfrm>
            <a:off x="6463296" y="43591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55" name="object 25255"/>
          <p:cNvSpPr/>
          <p:nvPr/>
        </p:nvSpPr>
        <p:spPr>
          <a:xfrm>
            <a:off x="6464439" y="44453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56" name="object 25256"/>
          <p:cNvSpPr/>
          <p:nvPr/>
        </p:nvSpPr>
        <p:spPr>
          <a:xfrm>
            <a:off x="6464312" y="4429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57" name="object 25257"/>
          <p:cNvSpPr/>
          <p:nvPr/>
        </p:nvSpPr>
        <p:spPr>
          <a:xfrm>
            <a:off x="6464058" y="44240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58" name="object 25258"/>
          <p:cNvSpPr/>
          <p:nvPr/>
        </p:nvSpPr>
        <p:spPr>
          <a:xfrm>
            <a:off x="6463931" y="43724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59" name="object 25259"/>
          <p:cNvSpPr/>
          <p:nvPr/>
        </p:nvSpPr>
        <p:spPr>
          <a:xfrm>
            <a:off x="6463677" y="43498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60" name="object 25260"/>
          <p:cNvSpPr/>
          <p:nvPr/>
        </p:nvSpPr>
        <p:spPr>
          <a:xfrm>
            <a:off x="6463423" y="4301109"/>
            <a:ext cx="635" cy="58419"/>
          </a:xfrm>
          <a:custGeom>
            <a:avLst/>
            <a:gdLst/>
            <a:ahLst/>
            <a:cxnLst/>
            <a:rect l="l" t="t" r="r" b="b"/>
            <a:pathLst>
              <a:path w="635" h="58420">
                <a:moveTo>
                  <a:pt x="254" y="-4762"/>
                </a:moveTo>
                <a:lnTo>
                  <a:pt x="254" y="6280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61" name="object 25261"/>
          <p:cNvSpPr/>
          <p:nvPr/>
        </p:nvSpPr>
        <p:spPr>
          <a:xfrm>
            <a:off x="6462915" y="4276725"/>
            <a:ext cx="1270" cy="36830"/>
          </a:xfrm>
          <a:custGeom>
            <a:avLst/>
            <a:gdLst/>
            <a:ahLst/>
            <a:cxnLst/>
            <a:rect l="l" t="t" r="r" b="b"/>
            <a:pathLst>
              <a:path w="1270" h="36829">
                <a:moveTo>
                  <a:pt x="0" y="36322"/>
                </a:moveTo>
                <a:lnTo>
                  <a:pt x="0" y="0"/>
                </a:lnTo>
                <a:lnTo>
                  <a:pt x="762" y="0"/>
                </a:lnTo>
                <a:lnTo>
                  <a:pt x="762" y="243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62" name="object 25262"/>
          <p:cNvSpPr/>
          <p:nvPr/>
        </p:nvSpPr>
        <p:spPr>
          <a:xfrm>
            <a:off x="6461772" y="4216527"/>
            <a:ext cx="1905" cy="69850"/>
          </a:xfrm>
          <a:custGeom>
            <a:avLst/>
            <a:gdLst/>
            <a:ahLst/>
            <a:cxnLst/>
            <a:rect l="l" t="t" r="r" b="b"/>
            <a:pathLst>
              <a:path w="1904" h="69850">
                <a:moveTo>
                  <a:pt x="0" y="69850"/>
                </a:moveTo>
                <a:lnTo>
                  <a:pt x="0" y="0"/>
                </a:lnTo>
                <a:lnTo>
                  <a:pt x="1524" y="0"/>
                </a:lnTo>
                <a:lnTo>
                  <a:pt x="1524" y="601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63" name="object 25263"/>
          <p:cNvSpPr/>
          <p:nvPr/>
        </p:nvSpPr>
        <p:spPr>
          <a:xfrm>
            <a:off x="6465201" y="43345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64" name="object 25264"/>
          <p:cNvSpPr/>
          <p:nvPr/>
        </p:nvSpPr>
        <p:spPr>
          <a:xfrm>
            <a:off x="6465582" y="43224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65" name="object 25265"/>
          <p:cNvSpPr/>
          <p:nvPr/>
        </p:nvSpPr>
        <p:spPr>
          <a:xfrm>
            <a:off x="6465328" y="4237735"/>
            <a:ext cx="635" cy="97155"/>
          </a:xfrm>
          <a:custGeom>
            <a:avLst/>
            <a:gdLst/>
            <a:ahLst/>
            <a:cxnLst/>
            <a:rect l="l" t="t" r="r" b="b"/>
            <a:pathLst>
              <a:path w="635" h="97154">
                <a:moveTo>
                  <a:pt x="190" y="-4762"/>
                </a:moveTo>
                <a:lnTo>
                  <a:pt x="190" y="10153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66" name="object 25266"/>
          <p:cNvSpPr/>
          <p:nvPr/>
        </p:nvSpPr>
        <p:spPr>
          <a:xfrm>
            <a:off x="6465074" y="42052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67" name="object 25267"/>
          <p:cNvSpPr/>
          <p:nvPr/>
        </p:nvSpPr>
        <p:spPr>
          <a:xfrm>
            <a:off x="6464820" y="41148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68" name="object 25268"/>
          <p:cNvSpPr/>
          <p:nvPr/>
        </p:nvSpPr>
        <p:spPr>
          <a:xfrm>
            <a:off x="6462534" y="4034409"/>
            <a:ext cx="2540" cy="182245"/>
          </a:xfrm>
          <a:custGeom>
            <a:avLst/>
            <a:gdLst/>
            <a:ahLst/>
            <a:cxnLst/>
            <a:rect l="l" t="t" r="r" b="b"/>
            <a:pathLst>
              <a:path w="2539" h="182245">
                <a:moveTo>
                  <a:pt x="0" y="182118"/>
                </a:moveTo>
                <a:lnTo>
                  <a:pt x="0" y="0"/>
                </a:lnTo>
                <a:lnTo>
                  <a:pt x="2540" y="0"/>
                </a:lnTo>
                <a:lnTo>
                  <a:pt x="2540" y="803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69" name="object 25269"/>
          <p:cNvSpPr/>
          <p:nvPr/>
        </p:nvSpPr>
        <p:spPr>
          <a:xfrm>
            <a:off x="6457073" y="3897629"/>
            <a:ext cx="6985" cy="161290"/>
          </a:xfrm>
          <a:custGeom>
            <a:avLst/>
            <a:gdLst/>
            <a:ahLst/>
            <a:cxnLst/>
            <a:rect l="l" t="t" r="r" b="b"/>
            <a:pathLst>
              <a:path w="6985" h="161289">
                <a:moveTo>
                  <a:pt x="0" y="160908"/>
                </a:moveTo>
                <a:lnTo>
                  <a:pt x="0" y="0"/>
                </a:lnTo>
                <a:lnTo>
                  <a:pt x="6731" y="0"/>
                </a:lnTo>
                <a:lnTo>
                  <a:pt x="6731" y="1367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70" name="object 25270"/>
          <p:cNvSpPr/>
          <p:nvPr/>
        </p:nvSpPr>
        <p:spPr>
          <a:xfrm>
            <a:off x="6452882" y="3790950"/>
            <a:ext cx="7620" cy="154305"/>
          </a:xfrm>
          <a:custGeom>
            <a:avLst/>
            <a:gdLst/>
            <a:ahLst/>
            <a:cxnLst/>
            <a:rect l="l" t="t" r="r" b="b"/>
            <a:pathLst>
              <a:path w="7620" h="154304">
                <a:moveTo>
                  <a:pt x="0" y="153924"/>
                </a:moveTo>
                <a:lnTo>
                  <a:pt x="0" y="0"/>
                </a:lnTo>
                <a:lnTo>
                  <a:pt x="7493" y="0"/>
                </a:lnTo>
                <a:lnTo>
                  <a:pt x="7493" y="1066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71" name="object 25271"/>
          <p:cNvSpPr/>
          <p:nvPr/>
        </p:nvSpPr>
        <p:spPr>
          <a:xfrm>
            <a:off x="6448056" y="3652265"/>
            <a:ext cx="8890" cy="202565"/>
          </a:xfrm>
          <a:custGeom>
            <a:avLst/>
            <a:gdLst/>
            <a:ahLst/>
            <a:cxnLst/>
            <a:rect l="l" t="t" r="r" b="b"/>
            <a:pathLst>
              <a:path w="8889" h="202564">
                <a:moveTo>
                  <a:pt x="0" y="202438"/>
                </a:moveTo>
                <a:lnTo>
                  <a:pt x="0" y="0"/>
                </a:lnTo>
                <a:lnTo>
                  <a:pt x="8636" y="0"/>
                </a:lnTo>
                <a:lnTo>
                  <a:pt x="8636" y="1386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72" name="object 25272"/>
          <p:cNvSpPr/>
          <p:nvPr/>
        </p:nvSpPr>
        <p:spPr>
          <a:xfrm>
            <a:off x="6141351" y="3630295"/>
            <a:ext cx="311150" cy="50800"/>
          </a:xfrm>
          <a:custGeom>
            <a:avLst/>
            <a:gdLst/>
            <a:ahLst/>
            <a:cxnLst/>
            <a:rect l="l" t="t" r="r" b="b"/>
            <a:pathLst>
              <a:path w="311150" h="50800">
                <a:moveTo>
                  <a:pt x="0" y="50673"/>
                </a:moveTo>
                <a:lnTo>
                  <a:pt x="0" y="0"/>
                </a:lnTo>
                <a:lnTo>
                  <a:pt x="311023" y="0"/>
                </a:lnTo>
                <a:lnTo>
                  <a:pt x="311023" y="2197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73" name="object 25273"/>
          <p:cNvSpPr/>
          <p:nvPr/>
        </p:nvSpPr>
        <p:spPr>
          <a:xfrm>
            <a:off x="6105029" y="3592195"/>
            <a:ext cx="191770" cy="106680"/>
          </a:xfrm>
          <a:custGeom>
            <a:avLst/>
            <a:gdLst/>
            <a:ahLst/>
            <a:cxnLst/>
            <a:rect l="l" t="t" r="r" b="b"/>
            <a:pathLst>
              <a:path w="191770" h="106679">
                <a:moveTo>
                  <a:pt x="0" y="106172"/>
                </a:moveTo>
                <a:lnTo>
                  <a:pt x="0" y="0"/>
                </a:lnTo>
                <a:lnTo>
                  <a:pt x="191770" y="0"/>
                </a:lnTo>
                <a:lnTo>
                  <a:pt x="191770" y="381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74" name="object 25274"/>
          <p:cNvSpPr/>
          <p:nvPr/>
        </p:nvSpPr>
        <p:spPr>
          <a:xfrm>
            <a:off x="6010414" y="3553205"/>
            <a:ext cx="190500" cy="80645"/>
          </a:xfrm>
          <a:custGeom>
            <a:avLst/>
            <a:gdLst/>
            <a:ahLst/>
            <a:cxnLst/>
            <a:rect l="l" t="t" r="r" b="b"/>
            <a:pathLst>
              <a:path w="190500" h="80645">
                <a:moveTo>
                  <a:pt x="0" y="80264"/>
                </a:moveTo>
                <a:lnTo>
                  <a:pt x="0" y="0"/>
                </a:lnTo>
                <a:lnTo>
                  <a:pt x="190500" y="0"/>
                </a:lnTo>
                <a:lnTo>
                  <a:pt x="190500" y="389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75" name="object 25275"/>
          <p:cNvSpPr/>
          <p:nvPr/>
        </p:nvSpPr>
        <p:spPr>
          <a:xfrm>
            <a:off x="5992507" y="3429634"/>
            <a:ext cx="113664" cy="240665"/>
          </a:xfrm>
          <a:custGeom>
            <a:avLst/>
            <a:gdLst/>
            <a:ahLst/>
            <a:cxnLst/>
            <a:rect l="l" t="t" r="r" b="b"/>
            <a:pathLst>
              <a:path w="113664" h="240664">
                <a:moveTo>
                  <a:pt x="0" y="240665"/>
                </a:moveTo>
                <a:lnTo>
                  <a:pt x="0" y="0"/>
                </a:lnTo>
                <a:lnTo>
                  <a:pt x="113157" y="0"/>
                </a:lnTo>
                <a:lnTo>
                  <a:pt x="113157" y="1235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76" name="object 25276"/>
          <p:cNvSpPr/>
          <p:nvPr/>
        </p:nvSpPr>
        <p:spPr>
          <a:xfrm>
            <a:off x="5959360" y="3387216"/>
            <a:ext cx="90170" cy="163195"/>
          </a:xfrm>
          <a:custGeom>
            <a:avLst/>
            <a:gdLst/>
            <a:ahLst/>
            <a:cxnLst/>
            <a:rect l="l" t="t" r="r" b="b"/>
            <a:pathLst>
              <a:path w="90170" h="163195">
                <a:moveTo>
                  <a:pt x="0" y="163068"/>
                </a:moveTo>
                <a:lnTo>
                  <a:pt x="0" y="0"/>
                </a:lnTo>
                <a:lnTo>
                  <a:pt x="89662" y="0"/>
                </a:lnTo>
                <a:lnTo>
                  <a:pt x="89662" y="4241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77" name="object 25277"/>
          <p:cNvSpPr/>
          <p:nvPr/>
        </p:nvSpPr>
        <p:spPr>
          <a:xfrm>
            <a:off x="5904877" y="3373628"/>
            <a:ext cx="99695" cy="156210"/>
          </a:xfrm>
          <a:custGeom>
            <a:avLst/>
            <a:gdLst/>
            <a:ahLst/>
            <a:cxnLst/>
            <a:rect l="l" t="t" r="r" b="b"/>
            <a:pathLst>
              <a:path w="99695" h="156210">
                <a:moveTo>
                  <a:pt x="0" y="155828"/>
                </a:moveTo>
                <a:lnTo>
                  <a:pt x="0" y="0"/>
                </a:lnTo>
                <a:lnTo>
                  <a:pt x="99314" y="0"/>
                </a:lnTo>
                <a:lnTo>
                  <a:pt x="99314" y="135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78" name="object 25278"/>
          <p:cNvSpPr/>
          <p:nvPr/>
        </p:nvSpPr>
        <p:spPr>
          <a:xfrm>
            <a:off x="5860681" y="3367278"/>
            <a:ext cx="93980" cy="60960"/>
          </a:xfrm>
          <a:custGeom>
            <a:avLst/>
            <a:gdLst/>
            <a:ahLst/>
            <a:cxnLst/>
            <a:rect l="l" t="t" r="r" b="b"/>
            <a:pathLst>
              <a:path w="93979" h="60960">
                <a:moveTo>
                  <a:pt x="0" y="60705"/>
                </a:moveTo>
                <a:lnTo>
                  <a:pt x="0" y="0"/>
                </a:lnTo>
                <a:lnTo>
                  <a:pt x="93853" y="0"/>
                </a:lnTo>
                <a:lnTo>
                  <a:pt x="93853" y="63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79" name="object 25279"/>
          <p:cNvSpPr/>
          <p:nvPr/>
        </p:nvSpPr>
        <p:spPr>
          <a:xfrm>
            <a:off x="5751207" y="3329051"/>
            <a:ext cx="156845" cy="41275"/>
          </a:xfrm>
          <a:custGeom>
            <a:avLst/>
            <a:gdLst/>
            <a:ahLst/>
            <a:cxnLst/>
            <a:rect l="l" t="t" r="r" b="b"/>
            <a:pathLst>
              <a:path w="156845" h="41275">
                <a:moveTo>
                  <a:pt x="0" y="41148"/>
                </a:moveTo>
                <a:lnTo>
                  <a:pt x="0" y="0"/>
                </a:lnTo>
                <a:lnTo>
                  <a:pt x="156464" y="0"/>
                </a:lnTo>
                <a:lnTo>
                  <a:pt x="156464" y="382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80" name="object 25280"/>
          <p:cNvSpPr/>
          <p:nvPr/>
        </p:nvSpPr>
        <p:spPr>
          <a:xfrm>
            <a:off x="4064012" y="3310382"/>
            <a:ext cx="1765935" cy="20320"/>
          </a:xfrm>
          <a:custGeom>
            <a:avLst/>
            <a:gdLst/>
            <a:ahLst/>
            <a:cxnLst/>
            <a:rect l="l" t="t" r="r" b="b"/>
            <a:pathLst>
              <a:path w="1765935" h="20320">
                <a:moveTo>
                  <a:pt x="0" y="19811"/>
                </a:moveTo>
                <a:lnTo>
                  <a:pt x="0" y="0"/>
                </a:lnTo>
                <a:lnTo>
                  <a:pt x="1765427" y="0"/>
                </a:lnTo>
                <a:lnTo>
                  <a:pt x="1765427" y="186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81" name="object 25281"/>
          <p:cNvSpPr/>
          <p:nvPr/>
        </p:nvSpPr>
        <p:spPr>
          <a:xfrm>
            <a:off x="1469148" y="3304032"/>
            <a:ext cx="3477895" cy="27940"/>
          </a:xfrm>
          <a:custGeom>
            <a:avLst/>
            <a:gdLst/>
            <a:ahLst/>
            <a:cxnLst/>
            <a:rect l="l" t="t" r="r" b="b"/>
            <a:pathLst>
              <a:path w="3477895" h="27939">
                <a:moveTo>
                  <a:pt x="0" y="27940"/>
                </a:moveTo>
                <a:lnTo>
                  <a:pt x="0" y="0"/>
                </a:lnTo>
                <a:lnTo>
                  <a:pt x="3477653" y="0"/>
                </a:lnTo>
                <a:lnTo>
                  <a:pt x="3477653" y="6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82" name="object 25282"/>
          <p:cNvSpPr/>
          <p:nvPr/>
        </p:nvSpPr>
        <p:spPr>
          <a:xfrm>
            <a:off x="6465976" y="3900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83" name="object 25283"/>
          <p:cNvSpPr/>
          <p:nvPr/>
        </p:nvSpPr>
        <p:spPr>
          <a:xfrm>
            <a:off x="6466992" y="4276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84" name="object 25284"/>
          <p:cNvSpPr/>
          <p:nvPr/>
        </p:nvSpPr>
        <p:spPr>
          <a:xfrm>
            <a:off x="6466738" y="42684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85" name="object 25285"/>
          <p:cNvSpPr/>
          <p:nvPr/>
        </p:nvSpPr>
        <p:spPr>
          <a:xfrm>
            <a:off x="6466611" y="41988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86" name="object 25286"/>
          <p:cNvSpPr/>
          <p:nvPr/>
        </p:nvSpPr>
        <p:spPr>
          <a:xfrm>
            <a:off x="6466357" y="41062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87" name="object 25287"/>
          <p:cNvSpPr/>
          <p:nvPr/>
        </p:nvSpPr>
        <p:spPr>
          <a:xfrm>
            <a:off x="6467373" y="4049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88" name="object 25288"/>
          <p:cNvSpPr/>
          <p:nvPr/>
        </p:nvSpPr>
        <p:spPr>
          <a:xfrm>
            <a:off x="6466611" y="3892930"/>
            <a:ext cx="1270" cy="213360"/>
          </a:xfrm>
          <a:custGeom>
            <a:avLst/>
            <a:gdLst/>
            <a:ahLst/>
            <a:cxnLst/>
            <a:rect l="l" t="t" r="r" b="b"/>
            <a:pathLst>
              <a:path w="1270" h="213360">
                <a:moveTo>
                  <a:pt x="380" y="-4762"/>
                </a:moveTo>
                <a:lnTo>
                  <a:pt x="380" y="21812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89" name="object 25289"/>
          <p:cNvSpPr/>
          <p:nvPr/>
        </p:nvSpPr>
        <p:spPr>
          <a:xfrm>
            <a:off x="6466103" y="3585590"/>
            <a:ext cx="1270" cy="314960"/>
          </a:xfrm>
          <a:custGeom>
            <a:avLst/>
            <a:gdLst/>
            <a:ahLst/>
            <a:cxnLst/>
            <a:rect l="l" t="t" r="r" b="b"/>
            <a:pathLst>
              <a:path w="1270" h="314960">
                <a:moveTo>
                  <a:pt x="444" y="-4762"/>
                </a:moveTo>
                <a:lnTo>
                  <a:pt x="444" y="319468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90" name="object 25290"/>
          <p:cNvSpPr/>
          <p:nvPr/>
        </p:nvSpPr>
        <p:spPr>
          <a:xfrm>
            <a:off x="6468262" y="44292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91" name="object 25291"/>
          <p:cNvSpPr/>
          <p:nvPr/>
        </p:nvSpPr>
        <p:spPr>
          <a:xfrm>
            <a:off x="6468135" y="440601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92" name="object 25292"/>
          <p:cNvSpPr/>
          <p:nvPr/>
        </p:nvSpPr>
        <p:spPr>
          <a:xfrm>
            <a:off x="6467881" y="4397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93" name="object 25293"/>
          <p:cNvSpPr/>
          <p:nvPr/>
        </p:nvSpPr>
        <p:spPr>
          <a:xfrm>
            <a:off x="6467754" y="4156202"/>
            <a:ext cx="635" cy="241300"/>
          </a:xfrm>
          <a:custGeom>
            <a:avLst/>
            <a:gdLst/>
            <a:ahLst/>
            <a:cxnLst/>
            <a:rect l="l" t="t" r="r" b="b"/>
            <a:pathLst>
              <a:path w="635" h="241300">
                <a:moveTo>
                  <a:pt x="126" y="-4762"/>
                </a:moveTo>
                <a:lnTo>
                  <a:pt x="126" y="24568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94" name="object 25294"/>
          <p:cNvSpPr/>
          <p:nvPr/>
        </p:nvSpPr>
        <p:spPr>
          <a:xfrm>
            <a:off x="6468643" y="41432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95" name="object 25295"/>
          <p:cNvSpPr/>
          <p:nvPr/>
        </p:nvSpPr>
        <p:spPr>
          <a:xfrm>
            <a:off x="6467881" y="4059173"/>
            <a:ext cx="1270" cy="97155"/>
          </a:xfrm>
          <a:custGeom>
            <a:avLst/>
            <a:gdLst/>
            <a:ahLst/>
            <a:cxnLst/>
            <a:rect l="l" t="t" r="r" b="b"/>
            <a:pathLst>
              <a:path w="1270" h="97154">
                <a:moveTo>
                  <a:pt x="444" y="-4762"/>
                </a:moveTo>
                <a:lnTo>
                  <a:pt x="444" y="101790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96" name="object 25296"/>
          <p:cNvSpPr/>
          <p:nvPr/>
        </p:nvSpPr>
        <p:spPr>
          <a:xfrm>
            <a:off x="6469405" y="42906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97" name="object 25297"/>
          <p:cNvSpPr/>
          <p:nvPr/>
        </p:nvSpPr>
        <p:spPr>
          <a:xfrm>
            <a:off x="6469278" y="4270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98" name="object 25298"/>
          <p:cNvSpPr/>
          <p:nvPr/>
        </p:nvSpPr>
        <p:spPr>
          <a:xfrm>
            <a:off x="6469024" y="4044188"/>
            <a:ext cx="635" cy="226060"/>
          </a:xfrm>
          <a:custGeom>
            <a:avLst/>
            <a:gdLst/>
            <a:ahLst/>
            <a:cxnLst/>
            <a:rect l="l" t="t" r="r" b="b"/>
            <a:pathLst>
              <a:path w="635" h="226060">
                <a:moveTo>
                  <a:pt x="190" y="-4762"/>
                </a:moveTo>
                <a:lnTo>
                  <a:pt x="190" y="23069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99" name="object 25299"/>
          <p:cNvSpPr/>
          <p:nvPr/>
        </p:nvSpPr>
        <p:spPr>
          <a:xfrm>
            <a:off x="6468262" y="3933444"/>
            <a:ext cx="1270" cy="125730"/>
          </a:xfrm>
          <a:custGeom>
            <a:avLst/>
            <a:gdLst/>
            <a:ahLst/>
            <a:cxnLst/>
            <a:rect l="l" t="t" r="r" b="b"/>
            <a:pathLst>
              <a:path w="1270" h="125729">
                <a:moveTo>
                  <a:pt x="444" y="-4762"/>
                </a:moveTo>
                <a:lnTo>
                  <a:pt x="444" y="130492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00" name="object 25300"/>
          <p:cNvSpPr/>
          <p:nvPr/>
        </p:nvSpPr>
        <p:spPr>
          <a:xfrm>
            <a:off x="6470040" y="4128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01" name="object 25301"/>
          <p:cNvSpPr/>
          <p:nvPr/>
        </p:nvSpPr>
        <p:spPr>
          <a:xfrm>
            <a:off x="6469786" y="40690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02" name="object 25302"/>
          <p:cNvSpPr/>
          <p:nvPr/>
        </p:nvSpPr>
        <p:spPr>
          <a:xfrm>
            <a:off x="6470421" y="3898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03" name="object 25303"/>
          <p:cNvSpPr/>
          <p:nvPr/>
        </p:nvSpPr>
        <p:spPr>
          <a:xfrm>
            <a:off x="6469913" y="3857878"/>
            <a:ext cx="635" cy="211454"/>
          </a:xfrm>
          <a:custGeom>
            <a:avLst/>
            <a:gdLst/>
            <a:ahLst/>
            <a:cxnLst/>
            <a:rect l="l" t="t" r="r" b="b"/>
            <a:pathLst>
              <a:path w="635" h="211454">
                <a:moveTo>
                  <a:pt x="253" y="-4762"/>
                </a:moveTo>
                <a:lnTo>
                  <a:pt x="253" y="215963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04" name="object 25304"/>
          <p:cNvSpPr/>
          <p:nvPr/>
        </p:nvSpPr>
        <p:spPr>
          <a:xfrm>
            <a:off x="6468770" y="3780790"/>
            <a:ext cx="1905" cy="153035"/>
          </a:xfrm>
          <a:custGeom>
            <a:avLst/>
            <a:gdLst/>
            <a:ahLst/>
            <a:cxnLst/>
            <a:rect l="l" t="t" r="r" b="b"/>
            <a:pathLst>
              <a:path w="1904" h="153035">
                <a:moveTo>
                  <a:pt x="698" y="-4762"/>
                </a:moveTo>
                <a:lnTo>
                  <a:pt x="698" y="157416"/>
                </a:lnTo>
              </a:path>
            </a:pathLst>
          </a:custGeom>
          <a:ln w="1092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05" name="object 25305"/>
          <p:cNvSpPr/>
          <p:nvPr/>
        </p:nvSpPr>
        <p:spPr>
          <a:xfrm>
            <a:off x="6471183" y="41405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06" name="object 25306"/>
          <p:cNvSpPr/>
          <p:nvPr/>
        </p:nvSpPr>
        <p:spPr>
          <a:xfrm>
            <a:off x="6470929" y="40589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07" name="object 25307"/>
          <p:cNvSpPr/>
          <p:nvPr/>
        </p:nvSpPr>
        <p:spPr>
          <a:xfrm>
            <a:off x="6470802" y="4036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08" name="object 25308"/>
          <p:cNvSpPr/>
          <p:nvPr/>
        </p:nvSpPr>
        <p:spPr>
          <a:xfrm>
            <a:off x="6471691" y="40446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09" name="object 25309"/>
          <p:cNvSpPr/>
          <p:nvPr/>
        </p:nvSpPr>
        <p:spPr>
          <a:xfrm>
            <a:off x="6472453" y="42147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10" name="object 25310"/>
          <p:cNvSpPr/>
          <p:nvPr/>
        </p:nvSpPr>
        <p:spPr>
          <a:xfrm>
            <a:off x="6472326" y="41368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11" name="object 25311"/>
          <p:cNvSpPr/>
          <p:nvPr/>
        </p:nvSpPr>
        <p:spPr>
          <a:xfrm>
            <a:off x="6472072" y="4020946"/>
            <a:ext cx="635" cy="116205"/>
          </a:xfrm>
          <a:custGeom>
            <a:avLst/>
            <a:gdLst/>
            <a:ahLst/>
            <a:cxnLst/>
            <a:rect l="l" t="t" r="r" b="b"/>
            <a:pathLst>
              <a:path w="635" h="116204">
                <a:moveTo>
                  <a:pt x="190" y="-4762"/>
                </a:moveTo>
                <a:lnTo>
                  <a:pt x="190" y="12071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12" name="object 25312"/>
          <p:cNvSpPr/>
          <p:nvPr/>
        </p:nvSpPr>
        <p:spPr>
          <a:xfrm>
            <a:off x="6471818" y="3985005"/>
            <a:ext cx="635" cy="59690"/>
          </a:xfrm>
          <a:custGeom>
            <a:avLst/>
            <a:gdLst/>
            <a:ahLst/>
            <a:cxnLst/>
            <a:rect l="l" t="t" r="r" b="b"/>
            <a:pathLst>
              <a:path w="635" h="59689">
                <a:moveTo>
                  <a:pt x="253" y="-4762"/>
                </a:moveTo>
                <a:lnTo>
                  <a:pt x="253" y="6445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13" name="object 25313"/>
          <p:cNvSpPr/>
          <p:nvPr/>
        </p:nvSpPr>
        <p:spPr>
          <a:xfrm>
            <a:off x="6471564" y="38919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14" name="object 25314"/>
          <p:cNvSpPr/>
          <p:nvPr/>
        </p:nvSpPr>
        <p:spPr>
          <a:xfrm>
            <a:off x="6470929" y="3836923"/>
            <a:ext cx="1270" cy="199390"/>
          </a:xfrm>
          <a:custGeom>
            <a:avLst/>
            <a:gdLst/>
            <a:ahLst/>
            <a:cxnLst/>
            <a:rect l="l" t="t" r="r" b="b"/>
            <a:pathLst>
              <a:path w="1270" h="199389">
                <a:moveTo>
                  <a:pt x="444" y="-4762"/>
                </a:moveTo>
                <a:lnTo>
                  <a:pt x="444" y="203898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15" name="object 25315"/>
          <p:cNvSpPr/>
          <p:nvPr/>
        </p:nvSpPr>
        <p:spPr>
          <a:xfrm>
            <a:off x="6473215" y="42543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16" name="object 25316"/>
          <p:cNvSpPr/>
          <p:nvPr/>
        </p:nvSpPr>
        <p:spPr>
          <a:xfrm>
            <a:off x="6473088" y="41550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17" name="object 25317"/>
          <p:cNvSpPr/>
          <p:nvPr/>
        </p:nvSpPr>
        <p:spPr>
          <a:xfrm>
            <a:off x="6472834" y="40946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18" name="object 25318"/>
          <p:cNvSpPr/>
          <p:nvPr/>
        </p:nvSpPr>
        <p:spPr>
          <a:xfrm>
            <a:off x="6474358" y="45581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19" name="object 25319"/>
          <p:cNvSpPr/>
          <p:nvPr/>
        </p:nvSpPr>
        <p:spPr>
          <a:xfrm>
            <a:off x="6474231" y="44847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20" name="object 25320"/>
          <p:cNvSpPr/>
          <p:nvPr/>
        </p:nvSpPr>
        <p:spPr>
          <a:xfrm>
            <a:off x="6473977" y="44015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21" name="object 25321"/>
          <p:cNvSpPr/>
          <p:nvPr/>
        </p:nvSpPr>
        <p:spPr>
          <a:xfrm>
            <a:off x="6473850" y="43350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22" name="object 25322"/>
          <p:cNvSpPr/>
          <p:nvPr/>
        </p:nvSpPr>
        <p:spPr>
          <a:xfrm>
            <a:off x="6473596" y="4228719"/>
            <a:ext cx="635" cy="106680"/>
          </a:xfrm>
          <a:custGeom>
            <a:avLst/>
            <a:gdLst/>
            <a:ahLst/>
            <a:cxnLst/>
            <a:rect l="l" t="t" r="r" b="b"/>
            <a:pathLst>
              <a:path w="635" h="106679">
                <a:moveTo>
                  <a:pt x="190" y="-4762"/>
                </a:moveTo>
                <a:lnTo>
                  <a:pt x="190" y="11106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23" name="object 25323"/>
          <p:cNvSpPr/>
          <p:nvPr/>
        </p:nvSpPr>
        <p:spPr>
          <a:xfrm>
            <a:off x="6475120" y="43450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24" name="object 25324"/>
          <p:cNvSpPr/>
          <p:nvPr/>
        </p:nvSpPr>
        <p:spPr>
          <a:xfrm>
            <a:off x="6474993" y="43025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25" name="object 25325"/>
          <p:cNvSpPr/>
          <p:nvPr/>
        </p:nvSpPr>
        <p:spPr>
          <a:xfrm>
            <a:off x="6474739" y="42108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26" name="object 25326"/>
          <p:cNvSpPr/>
          <p:nvPr/>
        </p:nvSpPr>
        <p:spPr>
          <a:xfrm>
            <a:off x="6473850" y="4173728"/>
            <a:ext cx="1270" cy="55244"/>
          </a:xfrm>
          <a:custGeom>
            <a:avLst/>
            <a:gdLst/>
            <a:ahLst/>
            <a:cxnLst/>
            <a:rect l="l" t="t" r="r" b="b"/>
            <a:pathLst>
              <a:path w="1270" h="55245">
                <a:moveTo>
                  <a:pt x="0" y="54991"/>
                </a:moveTo>
                <a:lnTo>
                  <a:pt x="0" y="0"/>
                </a:lnTo>
                <a:lnTo>
                  <a:pt x="1143" y="0"/>
                </a:lnTo>
                <a:lnTo>
                  <a:pt x="1143" y="370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27" name="object 25327"/>
          <p:cNvSpPr/>
          <p:nvPr/>
        </p:nvSpPr>
        <p:spPr>
          <a:xfrm>
            <a:off x="6475755" y="43059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28" name="object 25328"/>
          <p:cNvSpPr/>
          <p:nvPr/>
        </p:nvSpPr>
        <p:spPr>
          <a:xfrm>
            <a:off x="6476644" y="44902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29" name="object 25329"/>
          <p:cNvSpPr/>
          <p:nvPr/>
        </p:nvSpPr>
        <p:spPr>
          <a:xfrm>
            <a:off x="6476517" y="44476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30" name="object 25330"/>
          <p:cNvSpPr/>
          <p:nvPr/>
        </p:nvSpPr>
        <p:spPr>
          <a:xfrm>
            <a:off x="6476263" y="43935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31" name="object 25331"/>
          <p:cNvSpPr/>
          <p:nvPr/>
        </p:nvSpPr>
        <p:spPr>
          <a:xfrm>
            <a:off x="6476136" y="4288535"/>
            <a:ext cx="635" cy="105410"/>
          </a:xfrm>
          <a:custGeom>
            <a:avLst/>
            <a:gdLst/>
            <a:ahLst/>
            <a:cxnLst/>
            <a:rect l="l" t="t" r="r" b="b"/>
            <a:pathLst>
              <a:path w="635" h="105410">
                <a:moveTo>
                  <a:pt x="190" y="-4762"/>
                </a:moveTo>
                <a:lnTo>
                  <a:pt x="190" y="10979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32" name="object 25332"/>
          <p:cNvSpPr/>
          <p:nvPr/>
        </p:nvSpPr>
        <p:spPr>
          <a:xfrm>
            <a:off x="6475755" y="4227195"/>
            <a:ext cx="635" cy="78740"/>
          </a:xfrm>
          <a:custGeom>
            <a:avLst/>
            <a:gdLst/>
            <a:ahLst/>
            <a:cxnLst/>
            <a:rect l="l" t="t" r="r" b="b"/>
            <a:pathLst>
              <a:path w="635" h="78739">
                <a:moveTo>
                  <a:pt x="254" y="-4762"/>
                </a:moveTo>
                <a:lnTo>
                  <a:pt x="254" y="8350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33" name="object 25333"/>
          <p:cNvSpPr/>
          <p:nvPr/>
        </p:nvSpPr>
        <p:spPr>
          <a:xfrm>
            <a:off x="6475501" y="41377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254" y="-4762"/>
                </a:moveTo>
                <a:lnTo>
                  <a:pt x="254" y="105092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34" name="object 25334"/>
          <p:cNvSpPr/>
          <p:nvPr/>
        </p:nvSpPr>
        <p:spPr>
          <a:xfrm>
            <a:off x="6474358" y="4058792"/>
            <a:ext cx="1905" cy="114935"/>
          </a:xfrm>
          <a:custGeom>
            <a:avLst/>
            <a:gdLst/>
            <a:ahLst/>
            <a:cxnLst/>
            <a:rect l="l" t="t" r="r" b="b"/>
            <a:pathLst>
              <a:path w="1904" h="114935">
                <a:moveTo>
                  <a:pt x="0" y="114934"/>
                </a:moveTo>
                <a:lnTo>
                  <a:pt x="0" y="0"/>
                </a:lnTo>
                <a:lnTo>
                  <a:pt x="1397" y="0"/>
                </a:lnTo>
                <a:lnTo>
                  <a:pt x="1397" y="789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35" name="object 25335"/>
          <p:cNvSpPr/>
          <p:nvPr/>
        </p:nvSpPr>
        <p:spPr>
          <a:xfrm>
            <a:off x="6477279" y="43294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36" name="object 25336"/>
          <p:cNvSpPr/>
          <p:nvPr/>
        </p:nvSpPr>
        <p:spPr>
          <a:xfrm>
            <a:off x="6477025" y="4256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37" name="object 25337"/>
          <p:cNvSpPr/>
          <p:nvPr/>
        </p:nvSpPr>
        <p:spPr>
          <a:xfrm>
            <a:off x="6477660" y="43308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38" name="object 25338"/>
          <p:cNvSpPr/>
          <p:nvPr/>
        </p:nvSpPr>
        <p:spPr>
          <a:xfrm>
            <a:off x="6478422" y="4363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39" name="object 25339"/>
          <p:cNvSpPr/>
          <p:nvPr/>
        </p:nvSpPr>
        <p:spPr>
          <a:xfrm>
            <a:off x="6478168" y="42734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40" name="object 25340"/>
          <p:cNvSpPr/>
          <p:nvPr/>
        </p:nvSpPr>
        <p:spPr>
          <a:xfrm>
            <a:off x="6478041" y="4243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41" name="object 25341"/>
          <p:cNvSpPr/>
          <p:nvPr/>
        </p:nvSpPr>
        <p:spPr>
          <a:xfrm>
            <a:off x="6477660" y="4203953"/>
            <a:ext cx="635" cy="127000"/>
          </a:xfrm>
          <a:custGeom>
            <a:avLst/>
            <a:gdLst/>
            <a:ahLst/>
            <a:cxnLst/>
            <a:rect l="l" t="t" r="r" b="b"/>
            <a:pathLst>
              <a:path w="635" h="127000">
                <a:moveTo>
                  <a:pt x="253" y="-4762"/>
                </a:moveTo>
                <a:lnTo>
                  <a:pt x="253" y="131635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42" name="object 25342"/>
          <p:cNvSpPr/>
          <p:nvPr/>
        </p:nvSpPr>
        <p:spPr>
          <a:xfrm>
            <a:off x="6477152" y="4143375"/>
            <a:ext cx="1270" cy="113030"/>
          </a:xfrm>
          <a:custGeom>
            <a:avLst/>
            <a:gdLst/>
            <a:ahLst/>
            <a:cxnLst/>
            <a:rect l="l" t="t" r="r" b="b"/>
            <a:pathLst>
              <a:path w="1270" h="113029">
                <a:moveTo>
                  <a:pt x="381" y="-4762"/>
                </a:moveTo>
                <a:lnTo>
                  <a:pt x="381" y="117665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43" name="object 25343"/>
          <p:cNvSpPr/>
          <p:nvPr/>
        </p:nvSpPr>
        <p:spPr>
          <a:xfrm>
            <a:off x="6478803" y="41172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44" name="object 25344"/>
          <p:cNvSpPr/>
          <p:nvPr/>
        </p:nvSpPr>
        <p:spPr>
          <a:xfrm>
            <a:off x="6477533" y="3944620"/>
            <a:ext cx="1270" cy="198755"/>
          </a:xfrm>
          <a:custGeom>
            <a:avLst/>
            <a:gdLst/>
            <a:ahLst/>
            <a:cxnLst/>
            <a:rect l="l" t="t" r="r" b="b"/>
            <a:pathLst>
              <a:path w="1270" h="198754">
                <a:moveTo>
                  <a:pt x="635" y="-4762"/>
                </a:moveTo>
                <a:lnTo>
                  <a:pt x="635" y="203517"/>
                </a:lnTo>
              </a:path>
            </a:pathLst>
          </a:custGeom>
          <a:ln w="107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45" name="object 25345"/>
          <p:cNvSpPr/>
          <p:nvPr/>
        </p:nvSpPr>
        <p:spPr>
          <a:xfrm>
            <a:off x="6475120" y="3883659"/>
            <a:ext cx="3175" cy="175260"/>
          </a:xfrm>
          <a:custGeom>
            <a:avLst/>
            <a:gdLst/>
            <a:ahLst/>
            <a:cxnLst/>
            <a:rect l="l" t="t" r="r" b="b"/>
            <a:pathLst>
              <a:path w="3175" h="175260">
                <a:moveTo>
                  <a:pt x="0" y="175132"/>
                </a:moveTo>
                <a:lnTo>
                  <a:pt x="0" y="0"/>
                </a:lnTo>
                <a:lnTo>
                  <a:pt x="3048" y="0"/>
                </a:lnTo>
                <a:lnTo>
                  <a:pt x="3048" y="609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46" name="object 25346"/>
          <p:cNvSpPr/>
          <p:nvPr/>
        </p:nvSpPr>
        <p:spPr>
          <a:xfrm>
            <a:off x="6473088" y="3832225"/>
            <a:ext cx="3810" cy="262890"/>
          </a:xfrm>
          <a:custGeom>
            <a:avLst/>
            <a:gdLst/>
            <a:ahLst/>
            <a:cxnLst/>
            <a:rect l="l" t="t" r="r" b="b"/>
            <a:pathLst>
              <a:path w="3810" h="262889">
                <a:moveTo>
                  <a:pt x="0" y="262381"/>
                </a:moveTo>
                <a:lnTo>
                  <a:pt x="0" y="0"/>
                </a:lnTo>
                <a:lnTo>
                  <a:pt x="3556" y="0"/>
                </a:lnTo>
                <a:lnTo>
                  <a:pt x="3556" y="514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47" name="object 25347"/>
          <p:cNvSpPr/>
          <p:nvPr/>
        </p:nvSpPr>
        <p:spPr>
          <a:xfrm>
            <a:off x="6471310" y="3737102"/>
            <a:ext cx="3810" cy="100330"/>
          </a:xfrm>
          <a:custGeom>
            <a:avLst/>
            <a:gdLst/>
            <a:ahLst/>
            <a:cxnLst/>
            <a:rect l="l" t="t" r="r" b="b"/>
            <a:pathLst>
              <a:path w="3810" h="100329">
                <a:moveTo>
                  <a:pt x="0" y="99822"/>
                </a:moveTo>
                <a:lnTo>
                  <a:pt x="0" y="0"/>
                </a:lnTo>
                <a:lnTo>
                  <a:pt x="3556" y="0"/>
                </a:lnTo>
                <a:lnTo>
                  <a:pt x="3556" y="9512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48" name="object 25348"/>
          <p:cNvSpPr/>
          <p:nvPr/>
        </p:nvSpPr>
        <p:spPr>
          <a:xfrm>
            <a:off x="6469532" y="3542538"/>
            <a:ext cx="3810" cy="238760"/>
          </a:xfrm>
          <a:custGeom>
            <a:avLst/>
            <a:gdLst/>
            <a:ahLst/>
            <a:cxnLst/>
            <a:rect l="l" t="t" r="r" b="b"/>
            <a:pathLst>
              <a:path w="3810" h="238760">
                <a:moveTo>
                  <a:pt x="0" y="238251"/>
                </a:moveTo>
                <a:lnTo>
                  <a:pt x="0" y="0"/>
                </a:lnTo>
                <a:lnTo>
                  <a:pt x="3556" y="0"/>
                </a:lnTo>
                <a:lnTo>
                  <a:pt x="3556" y="1945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49" name="object 25349"/>
          <p:cNvSpPr/>
          <p:nvPr/>
        </p:nvSpPr>
        <p:spPr>
          <a:xfrm>
            <a:off x="6466484" y="3507740"/>
            <a:ext cx="5080" cy="78105"/>
          </a:xfrm>
          <a:custGeom>
            <a:avLst/>
            <a:gdLst/>
            <a:ahLst/>
            <a:cxnLst/>
            <a:rect l="l" t="t" r="r" b="b"/>
            <a:pathLst>
              <a:path w="5079" h="78104">
                <a:moveTo>
                  <a:pt x="0" y="77850"/>
                </a:moveTo>
                <a:lnTo>
                  <a:pt x="0" y="0"/>
                </a:lnTo>
                <a:lnTo>
                  <a:pt x="4826" y="0"/>
                </a:lnTo>
                <a:lnTo>
                  <a:pt x="4826" y="347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50" name="object 25350"/>
          <p:cNvSpPr/>
          <p:nvPr/>
        </p:nvSpPr>
        <p:spPr>
          <a:xfrm>
            <a:off x="6479184" y="38486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51" name="object 25351"/>
          <p:cNvSpPr/>
          <p:nvPr/>
        </p:nvSpPr>
        <p:spPr>
          <a:xfrm>
            <a:off x="6479565" y="38369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52" name="object 25352"/>
          <p:cNvSpPr/>
          <p:nvPr/>
        </p:nvSpPr>
        <p:spPr>
          <a:xfrm>
            <a:off x="6479184" y="3710178"/>
            <a:ext cx="635" cy="138430"/>
          </a:xfrm>
          <a:custGeom>
            <a:avLst/>
            <a:gdLst/>
            <a:ahLst/>
            <a:cxnLst/>
            <a:rect l="l" t="t" r="r" b="b"/>
            <a:pathLst>
              <a:path w="635" h="138429">
                <a:moveTo>
                  <a:pt x="190" y="-4762"/>
                </a:moveTo>
                <a:lnTo>
                  <a:pt x="190" y="1431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53" name="object 25353"/>
          <p:cNvSpPr/>
          <p:nvPr/>
        </p:nvSpPr>
        <p:spPr>
          <a:xfrm>
            <a:off x="6479946" y="38908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54" name="object 25354"/>
          <p:cNvSpPr/>
          <p:nvPr/>
        </p:nvSpPr>
        <p:spPr>
          <a:xfrm>
            <a:off x="6480327" y="38600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55" name="object 25355"/>
          <p:cNvSpPr/>
          <p:nvPr/>
        </p:nvSpPr>
        <p:spPr>
          <a:xfrm>
            <a:off x="6480708" y="39620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56" name="object 25356"/>
          <p:cNvSpPr/>
          <p:nvPr/>
        </p:nvSpPr>
        <p:spPr>
          <a:xfrm>
            <a:off x="6481216" y="39815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57" name="object 25357"/>
          <p:cNvSpPr/>
          <p:nvPr/>
        </p:nvSpPr>
        <p:spPr>
          <a:xfrm>
            <a:off x="6481089" y="39173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58" name="object 25358"/>
          <p:cNvSpPr/>
          <p:nvPr/>
        </p:nvSpPr>
        <p:spPr>
          <a:xfrm>
            <a:off x="6480835" y="3859276"/>
            <a:ext cx="635" cy="102870"/>
          </a:xfrm>
          <a:custGeom>
            <a:avLst/>
            <a:gdLst/>
            <a:ahLst/>
            <a:cxnLst/>
            <a:rect l="l" t="t" r="r" b="b"/>
            <a:pathLst>
              <a:path w="635" h="102870">
                <a:moveTo>
                  <a:pt x="190" y="-4762"/>
                </a:moveTo>
                <a:lnTo>
                  <a:pt x="190" y="10750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59" name="object 25359"/>
          <p:cNvSpPr/>
          <p:nvPr/>
        </p:nvSpPr>
        <p:spPr>
          <a:xfrm>
            <a:off x="6480454" y="3735323"/>
            <a:ext cx="635" cy="125095"/>
          </a:xfrm>
          <a:custGeom>
            <a:avLst/>
            <a:gdLst/>
            <a:ahLst/>
            <a:cxnLst/>
            <a:rect l="l" t="t" r="r" b="b"/>
            <a:pathLst>
              <a:path w="635" h="125095">
                <a:moveTo>
                  <a:pt x="254" y="-4762"/>
                </a:moveTo>
                <a:lnTo>
                  <a:pt x="254" y="129476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60" name="object 25360"/>
          <p:cNvSpPr/>
          <p:nvPr/>
        </p:nvSpPr>
        <p:spPr>
          <a:xfrm>
            <a:off x="6480073" y="3677411"/>
            <a:ext cx="635" cy="213995"/>
          </a:xfrm>
          <a:custGeom>
            <a:avLst/>
            <a:gdLst/>
            <a:ahLst/>
            <a:cxnLst/>
            <a:rect l="l" t="t" r="r" b="b"/>
            <a:pathLst>
              <a:path w="635" h="213995">
                <a:moveTo>
                  <a:pt x="317" y="-4762"/>
                </a:moveTo>
                <a:lnTo>
                  <a:pt x="317" y="21824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61" name="object 25361"/>
          <p:cNvSpPr/>
          <p:nvPr/>
        </p:nvSpPr>
        <p:spPr>
          <a:xfrm>
            <a:off x="6479438" y="3554348"/>
            <a:ext cx="1270" cy="156210"/>
          </a:xfrm>
          <a:custGeom>
            <a:avLst/>
            <a:gdLst/>
            <a:ahLst/>
            <a:cxnLst/>
            <a:rect l="l" t="t" r="r" b="b"/>
            <a:pathLst>
              <a:path w="1270" h="156210">
                <a:moveTo>
                  <a:pt x="444" y="-4762"/>
                </a:moveTo>
                <a:lnTo>
                  <a:pt x="444" y="160591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62" name="object 25362"/>
          <p:cNvSpPr/>
          <p:nvPr/>
        </p:nvSpPr>
        <p:spPr>
          <a:xfrm>
            <a:off x="6481978" y="3970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63" name="object 25363"/>
          <p:cNvSpPr/>
          <p:nvPr/>
        </p:nvSpPr>
        <p:spPr>
          <a:xfrm>
            <a:off x="6481851" y="39463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64" name="object 25364"/>
          <p:cNvSpPr/>
          <p:nvPr/>
        </p:nvSpPr>
        <p:spPr>
          <a:xfrm>
            <a:off x="6482994" y="40845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65" name="object 25365"/>
          <p:cNvSpPr/>
          <p:nvPr/>
        </p:nvSpPr>
        <p:spPr>
          <a:xfrm>
            <a:off x="6482740" y="40718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66" name="object 25366"/>
          <p:cNvSpPr/>
          <p:nvPr/>
        </p:nvSpPr>
        <p:spPr>
          <a:xfrm>
            <a:off x="6482613" y="40331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67" name="object 25367"/>
          <p:cNvSpPr/>
          <p:nvPr/>
        </p:nvSpPr>
        <p:spPr>
          <a:xfrm>
            <a:off x="6482359" y="3925823"/>
            <a:ext cx="635" cy="107314"/>
          </a:xfrm>
          <a:custGeom>
            <a:avLst/>
            <a:gdLst/>
            <a:ahLst/>
            <a:cxnLst/>
            <a:rect l="l" t="t" r="r" b="b"/>
            <a:pathLst>
              <a:path w="635" h="107314">
                <a:moveTo>
                  <a:pt x="190" y="-4762"/>
                </a:moveTo>
                <a:lnTo>
                  <a:pt x="190" y="11207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68" name="object 25368"/>
          <p:cNvSpPr/>
          <p:nvPr/>
        </p:nvSpPr>
        <p:spPr>
          <a:xfrm>
            <a:off x="6481978" y="3630676"/>
            <a:ext cx="635" cy="316230"/>
          </a:xfrm>
          <a:custGeom>
            <a:avLst/>
            <a:gdLst/>
            <a:ahLst/>
            <a:cxnLst/>
            <a:rect l="l" t="t" r="r" b="b"/>
            <a:pathLst>
              <a:path w="635" h="316229">
                <a:moveTo>
                  <a:pt x="317" y="-4762"/>
                </a:moveTo>
                <a:lnTo>
                  <a:pt x="317" y="320484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69" name="object 25369"/>
          <p:cNvSpPr/>
          <p:nvPr/>
        </p:nvSpPr>
        <p:spPr>
          <a:xfrm>
            <a:off x="6481597" y="3528059"/>
            <a:ext cx="635" cy="102870"/>
          </a:xfrm>
          <a:custGeom>
            <a:avLst/>
            <a:gdLst/>
            <a:ahLst/>
            <a:cxnLst/>
            <a:rect l="l" t="t" r="r" b="b"/>
            <a:pathLst>
              <a:path w="635" h="102870">
                <a:moveTo>
                  <a:pt x="317" y="-4762"/>
                </a:moveTo>
                <a:lnTo>
                  <a:pt x="317" y="10737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70" name="object 25370"/>
          <p:cNvSpPr/>
          <p:nvPr/>
        </p:nvSpPr>
        <p:spPr>
          <a:xfrm>
            <a:off x="6479946" y="3468242"/>
            <a:ext cx="2540" cy="86360"/>
          </a:xfrm>
          <a:custGeom>
            <a:avLst/>
            <a:gdLst/>
            <a:ahLst/>
            <a:cxnLst/>
            <a:rect l="l" t="t" r="r" b="b"/>
            <a:pathLst>
              <a:path w="2539" h="86360">
                <a:moveTo>
                  <a:pt x="0" y="86105"/>
                </a:moveTo>
                <a:lnTo>
                  <a:pt x="0" y="0"/>
                </a:lnTo>
                <a:lnTo>
                  <a:pt x="2032" y="0"/>
                </a:lnTo>
                <a:lnTo>
                  <a:pt x="2032" y="598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71" name="object 25371"/>
          <p:cNvSpPr/>
          <p:nvPr/>
        </p:nvSpPr>
        <p:spPr>
          <a:xfrm>
            <a:off x="6483756" y="42373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72" name="object 25372"/>
          <p:cNvSpPr/>
          <p:nvPr/>
        </p:nvSpPr>
        <p:spPr>
          <a:xfrm>
            <a:off x="6483502" y="41927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73" name="object 25373"/>
          <p:cNvSpPr/>
          <p:nvPr/>
        </p:nvSpPr>
        <p:spPr>
          <a:xfrm>
            <a:off x="6483375" y="41723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74" name="object 25374"/>
          <p:cNvSpPr/>
          <p:nvPr/>
        </p:nvSpPr>
        <p:spPr>
          <a:xfrm>
            <a:off x="6484518" y="42302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75" name="object 25375"/>
          <p:cNvSpPr/>
          <p:nvPr/>
        </p:nvSpPr>
        <p:spPr>
          <a:xfrm>
            <a:off x="6484264" y="41398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76" name="object 25376"/>
          <p:cNvSpPr/>
          <p:nvPr/>
        </p:nvSpPr>
        <p:spPr>
          <a:xfrm>
            <a:off x="6484137" y="4114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77" name="object 25377"/>
          <p:cNvSpPr/>
          <p:nvPr/>
        </p:nvSpPr>
        <p:spPr>
          <a:xfrm>
            <a:off x="6483502" y="4072254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1" y="-4762"/>
                </a:moveTo>
                <a:lnTo>
                  <a:pt x="381" y="104838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78" name="object 25378"/>
          <p:cNvSpPr/>
          <p:nvPr/>
        </p:nvSpPr>
        <p:spPr>
          <a:xfrm>
            <a:off x="6485026" y="41648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79" name="object 25379"/>
          <p:cNvSpPr/>
          <p:nvPr/>
        </p:nvSpPr>
        <p:spPr>
          <a:xfrm>
            <a:off x="6484899" y="41132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80" name="object 25380"/>
          <p:cNvSpPr/>
          <p:nvPr/>
        </p:nvSpPr>
        <p:spPr>
          <a:xfrm>
            <a:off x="6485407" y="40996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81" name="object 25381"/>
          <p:cNvSpPr/>
          <p:nvPr/>
        </p:nvSpPr>
        <p:spPr>
          <a:xfrm>
            <a:off x="6485026" y="3980307"/>
            <a:ext cx="635" cy="133350"/>
          </a:xfrm>
          <a:custGeom>
            <a:avLst/>
            <a:gdLst/>
            <a:ahLst/>
            <a:cxnLst/>
            <a:rect l="l" t="t" r="r" b="b"/>
            <a:pathLst>
              <a:path w="635" h="133350">
                <a:moveTo>
                  <a:pt x="254" y="-4762"/>
                </a:moveTo>
                <a:lnTo>
                  <a:pt x="254" y="137731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82" name="object 25382"/>
          <p:cNvSpPr/>
          <p:nvPr/>
        </p:nvSpPr>
        <p:spPr>
          <a:xfrm>
            <a:off x="6483883" y="3940175"/>
            <a:ext cx="1905" cy="132080"/>
          </a:xfrm>
          <a:custGeom>
            <a:avLst/>
            <a:gdLst/>
            <a:ahLst/>
            <a:cxnLst/>
            <a:rect l="l" t="t" r="r" b="b"/>
            <a:pathLst>
              <a:path w="1904" h="132079">
                <a:moveTo>
                  <a:pt x="698" y="-4762"/>
                </a:moveTo>
                <a:lnTo>
                  <a:pt x="698" y="136842"/>
                </a:lnTo>
              </a:path>
            </a:pathLst>
          </a:custGeom>
          <a:ln w="1092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83" name="object 25383"/>
          <p:cNvSpPr/>
          <p:nvPr/>
        </p:nvSpPr>
        <p:spPr>
          <a:xfrm>
            <a:off x="6486042" y="42581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84" name="object 25384"/>
          <p:cNvSpPr/>
          <p:nvPr/>
        </p:nvSpPr>
        <p:spPr>
          <a:xfrm>
            <a:off x="6485788" y="4135628"/>
            <a:ext cx="635" cy="122555"/>
          </a:xfrm>
          <a:custGeom>
            <a:avLst/>
            <a:gdLst/>
            <a:ahLst/>
            <a:cxnLst/>
            <a:rect l="l" t="t" r="r" b="b"/>
            <a:pathLst>
              <a:path w="635" h="122554">
                <a:moveTo>
                  <a:pt x="190" y="-4762"/>
                </a:moveTo>
                <a:lnTo>
                  <a:pt x="190" y="12731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85" name="object 25385"/>
          <p:cNvSpPr/>
          <p:nvPr/>
        </p:nvSpPr>
        <p:spPr>
          <a:xfrm>
            <a:off x="6486423" y="4120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86" name="object 25386"/>
          <p:cNvSpPr/>
          <p:nvPr/>
        </p:nvSpPr>
        <p:spPr>
          <a:xfrm>
            <a:off x="6485915" y="4018915"/>
            <a:ext cx="635" cy="116839"/>
          </a:xfrm>
          <a:custGeom>
            <a:avLst/>
            <a:gdLst/>
            <a:ahLst/>
            <a:cxnLst/>
            <a:rect l="l" t="t" r="r" b="b"/>
            <a:pathLst>
              <a:path w="635" h="116839">
                <a:moveTo>
                  <a:pt x="317" y="-4762"/>
                </a:moveTo>
                <a:lnTo>
                  <a:pt x="317" y="121475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87" name="object 25387"/>
          <p:cNvSpPr/>
          <p:nvPr/>
        </p:nvSpPr>
        <p:spPr>
          <a:xfrm>
            <a:off x="6486931" y="42998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88" name="object 25388"/>
          <p:cNvSpPr/>
          <p:nvPr/>
        </p:nvSpPr>
        <p:spPr>
          <a:xfrm>
            <a:off x="6487693" y="44223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89" name="object 25389"/>
          <p:cNvSpPr/>
          <p:nvPr/>
        </p:nvSpPr>
        <p:spPr>
          <a:xfrm>
            <a:off x="6487566" y="43370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90" name="object 25390"/>
          <p:cNvSpPr/>
          <p:nvPr/>
        </p:nvSpPr>
        <p:spPr>
          <a:xfrm>
            <a:off x="6487312" y="42851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91" name="object 25391"/>
          <p:cNvSpPr/>
          <p:nvPr/>
        </p:nvSpPr>
        <p:spPr>
          <a:xfrm>
            <a:off x="6488455" y="4313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92" name="object 25392"/>
          <p:cNvSpPr/>
          <p:nvPr/>
        </p:nvSpPr>
        <p:spPr>
          <a:xfrm>
            <a:off x="6488328" y="4306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93" name="object 25393"/>
          <p:cNvSpPr/>
          <p:nvPr/>
        </p:nvSpPr>
        <p:spPr>
          <a:xfrm>
            <a:off x="6488074" y="42100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94" name="object 25394"/>
          <p:cNvSpPr/>
          <p:nvPr/>
        </p:nvSpPr>
        <p:spPr>
          <a:xfrm>
            <a:off x="6487566" y="4188586"/>
            <a:ext cx="1270" cy="96520"/>
          </a:xfrm>
          <a:custGeom>
            <a:avLst/>
            <a:gdLst/>
            <a:ahLst/>
            <a:cxnLst/>
            <a:rect l="l" t="t" r="r" b="b"/>
            <a:pathLst>
              <a:path w="1270" h="96520">
                <a:moveTo>
                  <a:pt x="380" y="-4762"/>
                </a:moveTo>
                <a:lnTo>
                  <a:pt x="380" y="101282"/>
                </a:lnTo>
              </a:path>
            </a:pathLst>
          </a:custGeom>
          <a:ln w="10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95" name="object 25395"/>
          <p:cNvSpPr/>
          <p:nvPr/>
        </p:nvSpPr>
        <p:spPr>
          <a:xfrm>
            <a:off x="6487058" y="4153280"/>
            <a:ext cx="1270" cy="146685"/>
          </a:xfrm>
          <a:custGeom>
            <a:avLst/>
            <a:gdLst/>
            <a:ahLst/>
            <a:cxnLst/>
            <a:rect l="l" t="t" r="r" b="b"/>
            <a:pathLst>
              <a:path w="1270" h="146685">
                <a:moveTo>
                  <a:pt x="444" y="-4762"/>
                </a:moveTo>
                <a:lnTo>
                  <a:pt x="444" y="151320"/>
                </a:lnTo>
              </a:path>
            </a:pathLst>
          </a:custGeom>
          <a:ln w="1041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96" name="object 25396"/>
          <p:cNvSpPr/>
          <p:nvPr/>
        </p:nvSpPr>
        <p:spPr>
          <a:xfrm>
            <a:off x="6486804" y="3998976"/>
            <a:ext cx="635" cy="154305"/>
          </a:xfrm>
          <a:custGeom>
            <a:avLst/>
            <a:gdLst/>
            <a:ahLst/>
            <a:cxnLst/>
            <a:rect l="l" t="t" r="r" b="b"/>
            <a:pathLst>
              <a:path w="635" h="154304">
                <a:moveTo>
                  <a:pt x="317" y="-4762"/>
                </a:moveTo>
                <a:lnTo>
                  <a:pt x="317" y="159067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97" name="object 25397"/>
          <p:cNvSpPr/>
          <p:nvPr/>
        </p:nvSpPr>
        <p:spPr>
          <a:xfrm>
            <a:off x="6486169" y="3892803"/>
            <a:ext cx="1270" cy="126364"/>
          </a:xfrm>
          <a:custGeom>
            <a:avLst/>
            <a:gdLst/>
            <a:ahLst/>
            <a:cxnLst/>
            <a:rect l="l" t="t" r="r" b="b"/>
            <a:pathLst>
              <a:path w="1270" h="126364">
                <a:moveTo>
                  <a:pt x="507" y="-4762"/>
                </a:moveTo>
                <a:lnTo>
                  <a:pt x="507" y="130873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98" name="object 25398"/>
          <p:cNvSpPr/>
          <p:nvPr/>
        </p:nvSpPr>
        <p:spPr>
          <a:xfrm>
            <a:off x="6484645" y="3804792"/>
            <a:ext cx="2540" cy="135890"/>
          </a:xfrm>
          <a:custGeom>
            <a:avLst/>
            <a:gdLst/>
            <a:ahLst/>
            <a:cxnLst/>
            <a:rect l="l" t="t" r="r" b="b"/>
            <a:pathLst>
              <a:path w="2539" h="135889">
                <a:moveTo>
                  <a:pt x="0" y="135381"/>
                </a:moveTo>
                <a:lnTo>
                  <a:pt x="0" y="0"/>
                </a:lnTo>
                <a:lnTo>
                  <a:pt x="2032" y="0"/>
                </a:lnTo>
                <a:lnTo>
                  <a:pt x="2032" y="880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99" name="object 25399"/>
          <p:cNvSpPr/>
          <p:nvPr/>
        </p:nvSpPr>
        <p:spPr>
          <a:xfrm>
            <a:off x="6489090" y="4176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00" name="object 25400"/>
          <p:cNvSpPr/>
          <p:nvPr/>
        </p:nvSpPr>
        <p:spPr>
          <a:xfrm>
            <a:off x="6488836" y="4151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01" name="object 25401"/>
          <p:cNvSpPr/>
          <p:nvPr/>
        </p:nvSpPr>
        <p:spPr>
          <a:xfrm>
            <a:off x="6489852" y="42172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63" y="0"/>
                </a:moveTo>
                <a:lnTo>
                  <a:pt x="63" y="100457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02" name="object 25402"/>
          <p:cNvSpPr/>
          <p:nvPr/>
        </p:nvSpPr>
        <p:spPr>
          <a:xfrm>
            <a:off x="6489598" y="41833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03" name="object 25403"/>
          <p:cNvSpPr/>
          <p:nvPr/>
        </p:nvSpPr>
        <p:spPr>
          <a:xfrm>
            <a:off x="6489471" y="4078478"/>
            <a:ext cx="635" cy="105410"/>
          </a:xfrm>
          <a:custGeom>
            <a:avLst/>
            <a:gdLst/>
            <a:ahLst/>
            <a:cxnLst/>
            <a:rect l="l" t="t" r="r" b="b"/>
            <a:pathLst>
              <a:path w="635" h="105410">
                <a:moveTo>
                  <a:pt x="126" y="-4762"/>
                </a:moveTo>
                <a:lnTo>
                  <a:pt x="126" y="109664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04" name="object 25404"/>
          <p:cNvSpPr/>
          <p:nvPr/>
        </p:nvSpPr>
        <p:spPr>
          <a:xfrm>
            <a:off x="6488963" y="4025646"/>
            <a:ext cx="635" cy="126364"/>
          </a:xfrm>
          <a:custGeom>
            <a:avLst/>
            <a:gdLst/>
            <a:ahLst/>
            <a:cxnLst/>
            <a:rect l="l" t="t" r="r" b="b"/>
            <a:pathLst>
              <a:path w="635" h="126364">
                <a:moveTo>
                  <a:pt x="317" y="-4762"/>
                </a:moveTo>
                <a:lnTo>
                  <a:pt x="317" y="1306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05" name="object 25405"/>
          <p:cNvSpPr/>
          <p:nvPr/>
        </p:nvSpPr>
        <p:spPr>
          <a:xfrm>
            <a:off x="6491122" y="42438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06" name="object 25406"/>
          <p:cNvSpPr/>
          <p:nvPr/>
        </p:nvSpPr>
        <p:spPr>
          <a:xfrm>
            <a:off x="6490995" y="42289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07" name="object 25407"/>
          <p:cNvSpPr/>
          <p:nvPr/>
        </p:nvSpPr>
        <p:spPr>
          <a:xfrm>
            <a:off x="6490741" y="41826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08" name="object 25408"/>
          <p:cNvSpPr/>
          <p:nvPr/>
        </p:nvSpPr>
        <p:spPr>
          <a:xfrm>
            <a:off x="6490614" y="41131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09" name="object 25409"/>
          <p:cNvSpPr/>
          <p:nvPr/>
        </p:nvSpPr>
        <p:spPr>
          <a:xfrm>
            <a:off x="6490360" y="40472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10" name="object 25410"/>
          <p:cNvSpPr/>
          <p:nvPr/>
        </p:nvSpPr>
        <p:spPr>
          <a:xfrm>
            <a:off x="6490233" y="39706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11" name="object 25411"/>
          <p:cNvSpPr/>
          <p:nvPr/>
        </p:nvSpPr>
        <p:spPr>
          <a:xfrm>
            <a:off x="6489344" y="3864609"/>
            <a:ext cx="1270" cy="161290"/>
          </a:xfrm>
          <a:custGeom>
            <a:avLst/>
            <a:gdLst/>
            <a:ahLst/>
            <a:cxnLst/>
            <a:rect l="l" t="t" r="r" b="b"/>
            <a:pathLst>
              <a:path w="1270" h="161289">
                <a:moveTo>
                  <a:pt x="507" y="-4762"/>
                </a:moveTo>
                <a:lnTo>
                  <a:pt x="507" y="165798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12" name="object 25412"/>
          <p:cNvSpPr/>
          <p:nvPr/>
        </p:nvSpPr>
        <p:spPr>
          <a:xfrm>
            <a:off x="6491490" y="3904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13" name="object 25413"/>
          <p:cNvSpPr/>
          <p:nvPr/>
        </p:nvSpPr>
        <p:spPr>
          <a:xfrm>
            <a:off x="6492252" y="42037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14" name="object 25414"/>
          <p:cNvSpPr/>
          <p:nvPr/>
        </p:nvSpPr>
        <p:spPr>
          <a:xfrm>
            <a:off x="6492125" y="4155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15" name="object 25415"/>
          <p:cNvSpPr/>
          <p:nvPr/>
        </p:nvSpPr>
        <p:spPr>
          <a:xfrm>
            <a:off x="6492633" y="40492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16" name="object 25416"/>
          <p:cNvSpPr/>
          <p:nvPr/>
        </p:nvSpPr>
        <p:spPr>
          <a:xfrm>
            <a:off x="6492252" y="3930269"/>
            <a:ext cx="635" cy="226060"/>
          </a:xfrm>
          <a:custGeom>
            <a:avLst/>
            <a:gdLst/>
            <a:ahLst/>
            <a:cxnLst/>
            <a:rect l="l" t="t" r="r" b="b"/>
            <a:pathLst>
              <a:path w="635" h="226060">
                <a:moveTo>
                  <a:pt x="253" y="-4762"/>
                </a:moveTo>
                <a:lnTo>
                  <a:pt x="253" y="230314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17" name="object 25417"/>
          <p:cNvSpPr/>
          <p:nvPr/>
        </p:nvSpPr>
        <p:spPr>
          <a:xfrm>
            <a:off x="6491871" y="3796665"/>
            <a:ext cx="635" cy="133985"/>
          </a:xfrm>
          <a:custGeom>
            <a:avLst/>
            <a:gdLst/>
            <a:ahLst/>
            <a:cxnLst/>
            <a:rect l="l" t="t" r="r" b="b"/>
            <a:pathLst>
              <a:path w="635" h="133985">
                <a:moveTo>
                  <a:pt x="317" y="-4762"/>
                </a:moveTo>
                <a:lnTo>
                  <a:pt x="317" y="138366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18" name="object 25418"/>
          <p:cNvSpPr/>
          <p:nvPr/>
        </p:nvSpPr>
        <p:spPr>
          <a:xfrm>
            <a:off x="6491617" y="3757295"/>
            <a:ext cx="635" cy="147320"/>
          </a:xfrm>
          <a:custGeom>
            <a:avLst/>
            <a:gdLst/>
            <a:ahLst/>
            <a:cxnLst/>
            <a:rect l="l" t="t" r="r" b="b"/>
            <a:pathLst>
              <a:path w="635" h="147320">
                <a:moveTo>
                  <a:pt x="317" y="-4762"/>
                </a:moveTo>
                <a:lnTo>
                  <a:pt x="317" y="151701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19" name="object 25419"/>
          <p:cNvSpPr/>
          <p:nvPr/>
        </p:nvSpPr>
        <p:spPr>
          <a:xfrm>
            <a:off x="6489839" y="3676903"/>
            <a:ext cx="2540" cy="187960"/>
          </a:xfrm>
          <a:custGeom>
            <a:avLst/>
            <a:gdLst/>
            <a:ahLst/>
            <a:cxnLst/>
            <a:rect l="l" t="t" r="r" b="b"/>
            <a:pathLst>
              <a:path w="2539" h="187960">
                <a:moveTo>
                  <a:pt x="0" y="187705"/>
                </a:moveTo>
                <a:lnTo>
                  <a:pt x="0" y="0"/>
                </a:lnTo>
                <a:lnTo>
                  <a:pt x="2032" y="0"/>
                </a:lnTo>
                <a:lnTo>
                  <a:pt x="2032" y="8039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20" name="object 25420"/>
          <p:cNvSpPr/>
          <p:nvPr/>
        </p:nvSpPr>
        <p:spPr>
          <a:xfrm>
            <a:off x="6485648" y="3609721"/>
            <a:ext cx="5715" cy="195580"/>
          </a:xfrm>
          <a:custGeom>
            <a:avLst/>
            <a:gdLst/>
            <a:ahLst/>
            <a:cxnLst/>
            <a:rect l="l" t="t" r="r" b="b"/>
            <a:pathLst>
              <a:path w="5714" h="195579">
                <a:moveTo>
                  <a:pt x="0" y="195072"/>
                </a:moveTo>
                <a:lnTo>
                  <a:pt x="0" y="0"/>
                </a:lnTo>
                <a:lnTo>
                  <a:pt x="5207" y="0"/>
                </a:lnTo>
                <a:lnTo>
                  <a:pt x="5207" y="671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21" name="object 25421"/>
          <p:cNvSpPr/>
          <p:nvPr/>
        </p:nvSpPr>
        <p:spPr>
          <a:xfrm>
            <a:off x="6493268" y="39326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63" y="0"/>
                </a:moveTo>
                <a:lnTo>
                  <a:pt x="63" y="100329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22" name="object 25422"/>
          <p:cNvSpPr/>
          <p:nvPr/>
        </p:nvSpPr>
        <p:spPr>
          <a:xfrm>
            <a:off x="6493649" y="38858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63" y="0"/>
                </a:moveTo>
                <a:lnTo>
                  <a:pt x="63" y="100456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23" name="object 25423"/>
          <p:cNvSpPr/>
          <p:nvPr/>
        </p:nvSpPr>
        <p:spPr>
          <a:xfrm>
            <a:off x="6493395" y="3844671"/>
            <a:ext cx="635" cy="88265"/>
          </a:xfrm>
          <a:custGeom>
            <a:avLst/>
            <a:gdLst/>
            <a:ahLst/>
            <a:cxnLst/>
            <a:rect l="l" t="t" r="r" b="b"/>
            <a:pathLst>
              <a:path w="635" h="88264">
                <a:moveTo>
                  <a:pt x="190" y="-4762"/>
                </a:moveTo>
                <a:lnTo>
                  <a:pt x="190" y="9277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24" name="object 25424"/>
          <p:cNvSpPr/>
          <p:nvPr/>
        </p:nvSpPr>
        <p:spPr>
          <a:xfrm>
            <a:off x="6493014" y="38120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254" y="-4762"/>
                </a:moveTo>
                <a:lnTo>
                  <a:pt x="254" y="105219"/>
                </a:lnTo>
              </a:path>
            </a:pathLst>
          </a:custGeom>
          <a:ln w="1003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25" name="object 25425"/>
          <p:cNvSpPr/>
          <p:nvPr/>
        </p:nvSpPr>
        <p:spPr>
          <a:xfrm>
            <a:off x="6494538" y="44391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26" name="object 25426"/>
          <p:cNvSpPr/>
          <p:nvPr/>
        </p:nvSpPr>
        <p:spPr>
          <a:xfrm>
            <a:off x="6494411" y="4416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27" name="object 25427"/>
          <p:cNvSpPr/>
          <p:nvPr/>
        </p:nvSpPr>
        <p:spPr>
          <a:xfrm>
            <a:off x="6494157" y="43337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28" name="object 25428"/>
          <p:cNvSpPr/>
          <p:nvPr/>
        </p:nvSpPr>
        <p:spPr>
          <a:xfrm>
            <a:off x="6494919" y="43056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29" name="object 25429"/>
          <p:cNvSpPr/>
          <p:nvPr/>
        </p:nvSpPr>
        <p:spPr>
          <a:xfrm>
            <a:off x="6494411" y="4275582"/>
            <a:ext cx="635" cy="58419"/>
          </a:xfrm>
          <a:custGeom>
            <a:avLst/>
            <a:gdLst/>
            <a:ahLst/>
            <a:cxnLst/>
            <a:rect l="l" t="t" r="r" b="b"/>
            <a:pathLst>
              <a:path w="635" h="58420">
                <a:moveTo>
                  <a:pt x="317" y="-4762"/>
                </a:moveTo>
                <a:lnTo>
                  <a:pt x="317" y="62928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30" name="object 25430"/>
          <p:cNvSpPr/>
          <p:nvPr/>
        </p:nvSpPr>
        <p:spPr>
          <a:xfrm>
            <a:off x="6494030" y="42123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6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31" name="object 25431"/>
          <p:cNvSpPr/>
          <p:nvPr/>
        </p:nvSpPr>
        <p:spPr>
          <a:xfrm>
            <a:off x="6495554" y="4422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32" name="object 25432"/>
          <p:cNvSpPr/>
          <p:nvPr/>
        </p:nvSpPr>
        <p:spPr>
          <a:xfrm>
            <a:off x="6495300" y="43878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33" name="object 25433"/>
          <p:cNvSpPr/>
          <p:nvPr/>
        </p:nvSpPr>
        <p:spPr>
          <a:xfrm>
            <a:off x="6495935" y="4367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34" name="object 25434"/>
          <p:cNvSpPr/>
          <p:nvPr/>
        </p:nvSpPr>
        <p:spPr>
          <a:xfrm>
            <a:off x="6495554" y="4347971"/>
            <a:ext cx="635" cy="40005"/>
          </a:xfrm>
          <a:custGeom>
            <a:avLst/>
            <a:gdLst/>
            <a:ahLst/>
            <a:cxnLst/>
            <a:rect l="l" t="t" r="r" b="b"/>
            <a:pathLst>
              <a:path w="635" h="40004">
                <a:moveTo>
                  <a:pt x="0" y="39877"/>
                </a:moveTo>
                <a:lnTo>
                  <a:pt x="0" y="0"/>
                </a:lnTo>
                <a:lnTo>
                  <a:pt x="508" y="0"/>
                </a:lnTo>
                <a:lnTo>
                  <a:pt x="508" y="198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35" name="object 25435"/>
          <p:cNvSpPr/>
          <p:nvPr/>
        </p:nvSpPr>
        <p:spPr>
          <a:xfrm>
            <a:off x="6496316" y="44292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63" y="0"/>
                </a:moveTo>
                <a:lnTo>
                  <a:pt x="63" y="100457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36" name="object 25436"/>
          <p:cNvSpPr/>
          <p:nvPr/>
        </p:nvSpPr>
        <p:spPr>
          <a:xfrm>
            <a:off x="6497078" y="45424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37" name="object 25437"/>
          <p:cNvSpPr/>
          <p:nvPr/>
        </p:nvSpPr>
        <p:spPr>
          <a:xfrm>
            <a:off x="6496824" y="44442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38" name="object 25438"/>
          <p:cNvSpPr/>
          <p:nvPr/>
        </p:nvSpPr>
        <p:spPr>
          <a:xfrm>
            <a:off x="6496697" y="4374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39" name="object 25439"/>
          <p:cNvSpPr/>
          <p:nvPr/>
        </p:nvSpPr>
        <p:spPr>
          <a:xfrm>
            <a:off x="6497459" y="44474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40" name="object 25440"/>
          <p:cNvSpPr/>
          <p:nvPr/>
        </p:nvSpPr>
        <p:spPr>
          <a:xfrm>
            <a:off x="6498221" y="4567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63" y="0"/>
                </a:moveTo>
                <a:lnTo>
                  <a:pt x="63" y="100457"/>
                </a:lnTo>
              </a:path>
            </a:pathLst>
          </a:custGeom>
          <a:ln w="965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41" name="object 25441"/>
          <p:cNvSpPr/>
          <p:nvPr/>
        </p:nvSpPr>
        <p:spPr>
          <a:xfrm>
            <a:off x="6497967" y="45065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42" name="object 25442"/>
          <p:cNvSpPr/>
          <p:nvPr/>
        </p:nvSpPr>
        <p:spPr>
          <a:xfrm>
            <a:off x="6497840" y="44808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43" name="object 25443"/>
          <p:cNvSpPr/>
          <p:nvPr/>
        </p:nvSpPr>
        <p:spPr>
          <a:xfrm>
            <a:off x="6499491" y="46812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44" name="object 25444"/>
          <p:cNvSpPr/>
          <p:nvPr/>
        </p:nvSpPr>
        <p:spPr>
          <a:xfrm>
            <a:off x="6499364" y="46316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45" name="object 25445"/>
          <p:cNvSpPr/>
          <p:nvPr/>
        </p:nvSpPr>
        <p:spPr>
          <a:xfrm>
            <a:off x="6499110" y="45999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5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46" name="object 25446"/>
          <p:cNvSpPr/>
          <p:nvPr/>
        </p:nvSpPr>
        <p:spPr>
          <a:xfrm>
            <a:off x="6498983" y="4572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47" name="object 25447"/>
          <p:cNvSpPr/>
          <p:nvPr/>
        </p:nvSpPr>
        <p:spPr>
          <a:xfrm>
            <a:off x="6499872" y="45612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48" name="object 25448"/>
          <p:cNvSpPr/>
          <p:nvPr/>
        </p:nvSpPr>
        <p:spPr>
          <a:xfrm>
            <a:off x="6499110" y="4529582"/>
            <a:ext cx="1270" cy="43180"/>
          </a:xfrm>
          <a:custGeom>
            <a:avLst/>
            <a:gdLst/>
            <a:ahLst/>
            <a:cxnLst/>
            <a:rect l="l" t="t" r="r" b="b"/>
            <a:pathLst>
              <a:path w="1270" h="43179">
                <a:moveTo>
                  <a:pt x="0" y="42672"/>
                </a:moveTo>
                <a:lnTo>
                  <a:pt x="0" y="0"/>
                </a:lnTo>
                <a:lnTo>
                  <a:pt x="889" y="0"/>
                </a:lnTo>
                <a:lnTo>
                  <a:pt x="889" y="316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49" name="object 25449"/>
          <p:cNvSpPr/>
          <p:nvPr/>
        </p:nvSpPr>
        <p:spPr>
          <a:xfrm>
            <a:off x="6500634" y="45961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50" name="object 25450"/>
          <p:cNvSpPr/>
          <p:nvPr/>
        </p:nvSpPr>
        <p:spPr>
          <a:xfrm>
            <a:off x="6500507" y="45648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51" name="object 25451"/>
          <p:cNvSpPr/>
          <p:nvPr/>
        </p:nvSpPr>
        <p:spPr>
          <a:xfrm>
            <a:off x="6500253" y="45195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52" name="object 25452"/>
          <p:cNvSpPr/>
          <p:nvPr/>
        </p:nvSpPr>
        <p:spPr>
          <a:xfrm>
            <a:off x="6499618" y="4486021"/>
            <a:ext cx="1270" cy="43815"/>
          </a:xfrm>
          <a:custGeom>
            <a:avLst/>
            <a:gdLst/>
            <a:ahLst/>
            <a:cxnLst/>
            <a:rect l="l" t="t" r="r" b="b"/>
            <a:pathLst>
              <a:path w="1270" h="43814">
                <a:moveTo>
                  <a:pt x="0" y="43561"/>
                </a:moveTo>
                <a:lnTo>
                  <a:pt x="0" y="0"/>
                </a:lnTo>
                <a:lnTo>
                  <a:pt x="889" y="0"/>
                </a:lnTo>
                <a:lnTo>
                  <a:pt x="889" y="3352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53" name="object 25453"/>
          <p:cNvSpPr/>
          <p:nvPr/>
        </p:nvSpPr>
        <p:spPr>
          <a:xfrm>
            <a:off x="6498729" y="445122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347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54" name="object 25454"/>
          <p:cNvSpPr/>
          <p:nvPr/>
        </p:nvSpPr>
        <p:spPr>
          <a:xfrm>
            <a:off x="6498602" y="440855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55" name="object 25455"/>
          <p:cNvSpPr/>
          <p:nvPr/>
        </p:nvSpPr>
        <p:spPr>
          <a:xfrm>
            <a:off x="6497967" y="4382896"/>
            <a:ext cx="1270" cy="98425"/>
          </a:xfrm>
          <a:custGeom>
            <a:avLst/>
            <a:gdLst/>
            <a:ahLst/>
            <a:cxnLst/>
            <a:rect l="l" t="t" r="r" b="b"/>
            <a:pathLst>
              <a:path w="1270" h="98425">
                <a:moveTo>
                  <a:pt x="508" y="-4762"/>
                </a:moveTo>
                <a:lnTo>
                  <a:pt x="508" y="102679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56" name="object 25456"/>
          <p:cNvSpPr/>
          <p:nvPr/>
        </p:nvSpPr>
        <p:spPr>
          <a:xfrm>
            <a:off x="6497586" y="434644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727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57" name="object 25457"/>
          <p:cNvSpPr/>
          <p:nvPr/>
        </p:nvSpPr>
        <p:spPr>
          <a:xfrm>
            <a:off x="6496824" y="4307078"/>
            <a:ext cx="1270" cy="67310"/>
          </a:xfrm>
          <a:custGeom>
            <a:avLst/>
            <a:gdLst/>
            <a:ahLst/>
            <a:cxnLst/>
            <a:rect l="l" t="t" r="r" b="b"/>
            <a:pathLst>
              <a:path w="1270" h="67310">
                <a:moveTo>
                  <a:pt x="0" y="67055"/>
                </a:moveTo>
                <a:lnTo>
                  <a:pt x="0" y="0"/>
                </a:lnTo>
                <a:lnTo>
                  <a:pt x="1143" y="0"/>
                </a:lnTo>
                <a:lnTo>
                  <a:pt x="1143" y="3936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58" name="object 25458"/>
          <p:cNvSpPr/>
          <p:nvPr/>
        </p:nvSpPr>
        <p:spPr>
          <a:xfrm>
            <a:off x="6496443" y="4249801"/>
            <a:ext cx="1270" cy="179705"/>
          </a:xfrm>
          <a:custGeom>
            <a:avLst/>
            <a:gdLst/>
            <a:ahLst/>
            <a:cxnLst/>
            <a:rect l="l" t="t" r="r" b="b"/>
            <a:pathLst>
              <a:path w="1270" h="179704">
                <a:moveTo>
                  <a:pt x="508" y="-4762"/>
                </a:moveTo>
                <a:lnTo>
                  <a:pt x="508" y="184213"/>
                </a:lnTo>
              </a:path>
            </a:pathLst>
          </a:custGeom>
          <a:ln w="1054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59" name="object 25459"/>
          <p:cNvSpPr/>
          <p:nvPr/>
        </p:nvSpPr>
        <p:spPr>
          <a:xfrm>
            <a:off x="6495808" y="4198492"/>
            <a:ext cx="1270" cy="149860"/>
          </a:xfrm>
          <a:custGeom>
            <a:avLst/>
            <a:gdLst/>
            <a:ahLst/>
            <a:cxnLst/>
            <a:rect l="l" t="t" r="r" b="b"/>
            <a:pathLst>
              <a:path w="1270" h="149860">
                <a:moveTo>
                  <a:pt x="571" y="-4762"/>
                </a:moveTo>
                <a:lnTo>
                  <a:pt x="571" y="154241"/>
                </a:lnTo>
              </a:path>
            </a:pathLst>
          </a:custGeom>
          <a:ln w="1066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60" name="object 25460"/>
          <p:cNvSpPr/>
          <p:nvPr/>
        </p:nvSpPr>
        <p:spPr>
          <a:xfrm>
            <a:off x="6501396" y="44141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61" name="object 25461"/>
          <p:cNvSpPr/>
          <p:nvPr/>
        </p:nvSpPr>
        <p:spPr>
          <a:xfrm>
            <a:off x="6501269" y="43585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27" y="-4762"/>
                </a:moveTo>
                <a:lnTo>
                  <a:pt x="127" y="105219"/>
                </a:lnTo>
              </a:path>
            </a:pathLst>
          </a:custGeom>
          <a:ln w="977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62" name="object 25462"/>
          <p:cNvSpPr/>
          <p:nvPr/>
        </p:nvSpPr>
        <p:spPr>
          <a:xfrm>
            <a:off x="6501015" y="42727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5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63" name="object 25463"/>
          <p:cNvSpPr/>
          <p:nvPr/>
        </p:nvSpPr>
        <p:spPr>
          <a:xfrm>
            <a:off x="6502920" y="46381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64" name="object 25464"/>
          <p:cNvSpPr/>
          <p:nvPr/>
        </p:nvSpPr>
        <p:spPr>
          <a:xfrm>
            <a:off x="6503555" y="46883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65" name="object 25465"/>
          <p:cNvSpPr/>
          <p:nvPr/>
        </p:nvSpPr>
        <p:spPr>
          <a:xfrm>
            <a:off x="6503301" y="46334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66" name="object 25466"/>
          <p:cNvSpPr/>
          <p:nvPr/>
        </p:nvSpPr>
        <p:spPr>
          <a:xfrm>
            <a:off x="6503048" y="4604765"/>
            <a:ext cx="635" cy="33655"/>
          </a:xfrm>
          <a:custGeom>
            <a:avLst/>
            <a:gdLst/>
            <a:ahLst/>
            <a:cxnLst/>
            <a:rect l="l" t="t" r="r" b="b"/>
            <a:pathLst>
              <a:path w="634" h="33654">
                <a:moveTo>
                  <a:pt x="0" y="33400"/>
                </a:moveTo>
                <a:lnTo>
                  <a:pt x="0" y="0"/>
                </a:lnTo>
                <a:lnTo>
                  <a:pt x="508" y="0"/>
                </a:lnTo>
                <a:lnTo>
                  <a:pt x="508" y="287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67" name="object 25467"/>
          <p:cNvSpPr/>
          <p:nvPr/>
        </p:nvSpPr>
        <p:spPr>
          <a:xfrm>
            <a:off x="6502793" y="4480305"/>
            <a:ext cx="635" cy="124460"/>
          </a:xfrm>
          <a:custGeom>
            <a:avLst/>
            <a:gdLst/>
            <a:ahLst/>
            <a:cxnLst/>
            <a:rect l="l" t="t" r="r" b="b"/>
            <a:pathLst>
              <a:path w="634" h="124460">
                <a:moveTo>
                  <a:pt x="253" y="-4762"/>
                </a:moveTo>
                <a:lnTo>
                  <a:pt x="253" y="12922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68" name="object 25468"/>
          <p:cNvSpPr/>
          <p:nvPr/>
        </p:nvSpPr>
        <p:spPr>
          <a:xfrm>
            <a:off x="6502539" y="44336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69" name="object 25469"/>
          <p:cNvSpPr/>
          <p:nvPr/>
        </p:nvSpPr>
        <p:spPr>
          <a:xfrm>
            <a:off x="6502412" y="44061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70" name="object 25470"/>
          <p:cNvSpPr/>
          <p:nvPr/>
        </p:nvSpPr>
        <p:spPr>
          <a:xfrm>
            <a:off x="6502158" y="43742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71" name="object 25471"/>
          <p:cNvSpPr/>
          <p:nvPr/>
        </p:nvSpPr>
        <p:spPr>
          <a:xfrm>
            <a:off x="6502031" y="43280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72" name="object 25472"/>
          <p:cNvSpPr/>
          <p:nvPr/>
        </p:nvSpPr>
        <p:spPr>
          <a:xfrm>
            <a:off x="6501777" y="4317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73" name="object 25473"/>
          <p:cNvSpPr/>
          <p:nvPr/>
        </p:nvSpPr>
        <p:spPr>
          <a:xfrm>
            <a:off x="6504063" y="44265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74" name="object 25474"/>
          <p:cNvSpPr/>
          <p:nvPr/>
        </p:nvSpPr>
        <p:spPr>
          <a:xfrm>
            <a:off x="6507619" y="4747196"/>
            <a:ext cx="0" cy="278765"/>
          </a:xfrm>
          <a:custGeom>
            <a:avLst/>
            <a:gdLst/>
            <a:ahLst/>
            <a:cxnLst/>
            <a:rect l="l" t="t" r="r" b="b"/>
            <a:pathLst>
              <a:path h="278764">
                <a:moveTo>
                  <a:pt x="0" y="0"/>
                </a:moveTo>
                <a:lnTo>
                  <a:pt x="0" y="278764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75" name="object 25475"/>
          <p:cNvSpPr/>
          <p:nvPr/>
        </p:nvSpPr>
        <p:spPr>
          <a:xfrm>
            <a:off x="6505714" y="4741290"/>
            <a:ext cx="1270" cy="19050"/>
          </a:xfrm>
          <a:custGeom>
            <a:avLst/>
            <a:gdLst/>
            <a:ahLst/>
            <a:cxnLst/>
            <a:rect l="l" t="t" r="r" b="b"/>
            <a:pathLst>
              <a:path w="1270" h="19050">
                <a:moveTo>
                  <a:pt x="0" y="18796"/>
                </a:moveTo>
                <a:lnTo>
                  <a:pt x="0" y="0"/>
                </a:lnTo>
                <a:lnTo>
                  <a:pt x="889" y="0"/>
                </a:lnTo>
                <a:lnTo>
                  <a:pt x="889" y="106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76" name="object 25476"/>
          <p:cNvSpPr/>
          <p:nvPr/>
        </p:nvSpPr>
        <p:spPr>
          <a:xfrm>
            <a:off x="6507874" y="4779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77" name="object 25477"/>
          <p:cNvSpPr/>
          <p:nvPr/>
        </p:nvSpPr>
        <p:spPr>
          <a:xfrm>
            <a:off x="6510794" y="48941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78" name="object 25478"/>
          <p:cNvSpPr/>
          <p:nvPr/>
        </p:nvSpPr>
        <p:spPr>
          <a:xfrm>
            <a:off x="6510667" y="48812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79" name="object 25479"/>
          <p:cNvSpPr/>
          <p:nvPr/>
        </p:nvSpPr>
        <p:spPr>
          <a:xfrm>
            <a:off x="6510413" y="48743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80" name="object 25480"/>
          <p:cNvSpPr/>
          <p:nvPr/>
        </p:nvSpPr>
        <p:spPr>
          <a:xfrm>
            <a:off x="6510159" y="48712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81" name="object 25481"/>
          <p:cNvSpPr/>
          <p:nvPr/>
        </p:nvSpPr>
        <p:spPr>
          <a:xfrm>
            <a:off x="6510032" y="48695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82" name="object 25482"/>
          <p:cNvSpPr/>
          <p:nvPr/>
        </p:nvSpPr>
        <p:spPr>
          <a:xfrm>
            <a:off x="6509778" y="4869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83" name="object 25483"/>
          <p:cNvSpPr/>
          <p:nvPr/>
        </p:nvSpPr>
        <p:spPr>
          <a:xfrm>
            <a:off x="6509651" y="4865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84" name="object 25484"/>
          <p:cNvSpPr/>
          <p:nvPr/>
        </p:nvSpPr>
        <p:spPr>
          <a:xfrm>
            <a:off x="6509398" y="48514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85" name="object 25485"/>
          <p:cNvSpPr/>
          <p:nvPr/>
        </p:nvSpPr>
        <p:spPr>
          <a:xfrm>
            <a:off x="6509270" y="48486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86" name="object 25486"/>
          <p:cNvSpPr/>
          <p:nvPr/>
        </p:nvSpPr>
        <p:spPr>
          <a:xfrm>
            <a:off x="6509016" y="48445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87" name="object 25487"/>
          <p:cNvSpPr/>
          <p:nvPr/>
        </p:nvSpPr>
        <p:spPr>
          <a:xfrm>
            <a:off x="6508889" y="48276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88" name="object 25488"/>
          <p:cNvSpPr/>
          <p:nvPr/>
        </p:nvSpPr>
        <p:spPr>
          <a:xfrm>
            <a:off x="6508636" y="48051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89" name="object 25489"/>
          <p:cNvSpPr/>
          <p:nvPr/>
        </p:nvSpPr>
        <p:spPr>
          <a:xfrm>
            <a:off x="6511175" y="48168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90" name="object 25490"/>
          <p:cNvSpPr/>
          <p:nvPr/>
        </p:nvSpPr>
        <p:spPr>
          <a:xfrm>
            <a:off x="6511556" y="48112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91" name="object 25491"/>
          <p:cNvSpPr/>
          <p:nvPr/>
        </p:nvSpPr>
        <p:spPr>
          <a:xfrm>
            <a:off x="6511302" y="4804409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0" y="12446"/>
                </a:moveTo>
                <a:lnTo>
                  <a:pt x="0" y="0"/>
                </a:lnTo>
                <a:lnTo>
                  <a:pt x="381" y="0"/>
                </a:lnTo>
                <a:lnTo>
                  <a:pt x="381" y="685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92" name="object 25492"/>
          <p:cNvSpPr/>
          <p:nvPr/>
        </p:nvSpPr>
        <p:spPr>
          <a:xfrm>
            <a:off x="6508889" y="4783582"/>
            <a:ext cx="2540" cy="21590"/>
          </a:xfrm>
          <a:custGeom>
            <a:avLst/>
            <a:gdLst/>
            <a:ahLst/>
            <a:cxnLst/>
            <a:rect l="l" t="t" r="r" b="b"/>
            <a:pathLst>
              <a:path w="2540" h="21589">
                <a:moveTo>
                  <a:pt x="0" y="21589"/>
                </a:moveTo>
                <a:lnTo>
                  <a:pt x="0" y="0"/>
                </a:lnTo>
                <a:lnTo>
                  <a:pt x="2540" y="0"/>
                </a:lnTo>
                <a:lnTo>
                  <a:pt x="2540" y="208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93" name="object 25493"/>
          <p:cNvSpPr/>
          <p:nvPr/>
        </p:nvSpPr>
        <p:spPr>
          <a:xfrm>
            <a:off x="6508508" y="4765928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176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94" name="object 25494"/>
          <p:cNvSpPr/>
          <p:nvPr/>
        </p:nvSpPr>
        <p:spPr>
          <a:xfrm>
            <a:off x="6508254" y="47564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95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95" name="object 25495"/>
          <p:cNvSpPr/>
          <p:nvPr/>
        </p:nvSpPr>
        <p:spPr>
          <a:xfrm>
            <a:off x="6508000" y="4720209"/>
            <a:ext cx="1270" cy="59690"/>
          </a:xfrm>
          <a:custGeom>
            <a:avLst/>
            <a:gdLst/>
            <a:ahLst/>
            <a:cxnLst/>
            <a:rect l="l" t="t" r="r" b="b"/>
            <a:pathLst>
              <a:path w="1270" h="59689">
                <a:moveTo>
                  <a:pt x="0" y="59182"/>
                </a:moveTo>
                <a:lnTo>
                  <a:pt x="0" y="0"/>
                </a:lnTo>
                <a:lnTo>
                  <a:pt x="889" y="0"/>
                </a:lnTo>
                <a:lnTo>
                  <a:pt x="889" y="361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96" name="object 25496"/>
          <p:cNvSpPr/>
          <p:nvPr/>
        </p:nvSpPr>
        <p:spPr>
          <a:xfrm>
            <a:off x="6506223" y="4701159"/>
            <a:ext cx="2540" cy="40640"/>
          </a:xfrm>
          <a:custGeom>
            <a:avLst/>
            <a:gdLst/>
            <a:ahLst/>
            <a:cxnLst/>
            <a:rect l="l" t="t" r="r" b="b"/>
            <a:pathLst>
              <a:path w="2540" h="40639">
                <a:moveTo>
                  <a:pt x="0" y="40132"/>
                </a:moveTo>
                <a:lnTo>
                  <a:pt x="0" y="0"/>
                </a:lnTo>
                <a:lnTo>
                  <a:pt x="2159" y="0"/>
                </a:lnTo>
                <a:lnTo>
                  <a:pt x="2159" y="190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97" name="object 25497"/>
          <p:cNvSpPr/>
          <p:nvPr/>
        </p:nvSpPr>
        <p:spPr>
          <a:xfrm>
            <a:off x="6505206" y="4626736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40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744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98" name="object 25498"/>
          <p:cNvSpPr/>
          <p:nvPr/>
        </p:nvSpPr>
        <p:spPr>
          <a:xfrm>
            <a:off x="6505079" y="4514341"/>
            <a:ext cx="1270" cy="112395"/>
          </a:xfrm>
          <a:custGeom>
            <a:avLst/>
            <a:gdLst/>
            <a:ahLst/>
            <a:cxnLst/>
            <a:rect l="l" t="t" r="r" b="b"/>
            <a:pathLst>
              <a:path w="1270" h="112395">
                <a:moveTo>
                  <a:pt x="571" y="-4762"/>
                </a:moveTo>
                <a:lnTo>
                  <a:pt x="571" y="117157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99" name="object 25499"/>
          <p:cNvSpPr/>
          <p:nvPr/>
        </p:nvSpPr>
        <p:spPr>
          <a:xfrm>
            <a:off x="6504825" y="447878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00" name="object 25500"/>
          <p:cNvSpPr/>
          <p:nvPr/>
        </p:nvSpPr>
        <p:spPr>
          <a:xfrm>
            <a:off x="6511937" y="44659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01" name="object 25501"/>
          <p:cNvSpPr/>
          <p:nvPr/>
        </p:nvSpPr>
        <p:spPr>
          <a:xfrm>
            <a:off x="6505333" y="4451603"/>
            <a:ext cx="6985" cy="27305"/>
          </a:xfrm>
          <a:custGeom>
            <a:avLst/>
            <a:gdLst/>
            <a:ahLst/>
            <a:cxnLst/>
            <a:rect l="l" t="t" r="r" b="b"/>
            <a:pathLst>
              <a:path w="6984" h="27304">
                <a:moveTo>
                  <a:pt x="0" y="27177"/>
                </a:moveTo>
                <a:lnTo>
                  <a:pt x="0" y="0"/>
                </a:lnTo>
                <a:lnTo>
                  <a:pt x="6731" y="0"/>
                </a:lnTo>
                <a:lnTo>
                  <a:pt x="6731" y="14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02" name="object 25502"/>
          <p:cNvSpPr/>
          <p:nvPr/>
        </p:nvSpPr>
        <p:spPr>
          <a:xfrm>
            <a:off x="6504699" y="4444746"/>
            <a:ext cx="4445" cy="100330"/>
          </a:xfrm>
          <a:custGeom>
            <a:avLst/>
            <a:gdLst/>
            <a:ahLst/>
            <a:cxnLst/>
            <a:rect l="l" t="t" r="r" b="b"/>
            <a:pathLst>
              <a:path w="4445" h="100329">
                <a:moveTo>
                  <a:pt x="0" y="100329"/>
                </a:moveTo>
                <a:lnTo>
                  <a:pt x="0" y="0"/>
                </a:lnTo>
                <a:lnTo>
                  <a:pt x="3937" y="0"/>
                </a:lnTo>
                <a:lnTo>
                  <a:pt x="3937" y="68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03" name="object 25503"/>
          <p:cNvSpPr/>
          <p:nvPr/>
        </p:nvSpPr>
        <p:spPr>
          <a:xfrm>
            <a:off x="6504444" y="4364482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40" h="100329">
                <a:moveTo>
                  <a:pt x="0" y="100329"/>
                </a:moveTo>
                <a:lnTo>
                  <a:pt x="0" y="0"/>
                </a:lnTo>
                <a:lnTo>
                  <a:pt x="2286" y="0"/>
                </a:lnTo>
                <a:lnTo>
                  <a:pt x="2286" y="802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04" name="object 25504"/>
          <p:cNvSpPr/>
          <p:nvPr/>
        </p:nvSpPr>
        <p:spPr>
          <a:xfrm>
            <a:off x="6504190" y="4347336"/>
            <a:ext cx="1905" cy="79375"/>
          </a:xfrm>
          <a:custGeom>
            <a:avLst/>
            <a:gdLst/>
            <a:ahLst/>
            <a:cxnLst/>
            <a:rect l="l" t="t" r="r" b="b"/>
            <a:pathLst>
              <a:path w="1904" h="79375">
                <a:moveTo>
                  <a:pt x="0" y="79248"/>
                </a:moveTo>
                <a:lnTo>
                  <a:pt x="0" y="0"/>
                </a:lnTo>
                <a:lnTo>
                  <a:pt x="1397" y="0"/>
                </a:lnTo>
                <a:lnTo>
                  <a:pt x="1397" y="171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05" name="object 25505"/>
          <p:cNvSpPr/>
          <p:nvPr/>
        </p:nvSpPr>
        <p:spPr>
          <a:xfrm>
            <a:off x="6503936" y="431076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06" name="object 25506"/>
          <p:cNvSpPr/>
          <p:nvPr/>
        </p:nvSpPr>
        <p:spPr>
          <a:xfrm>
            <a:off x="6512573" y="45581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07" name="object 25507"/>
          <p:cNvSpPr/>
          <p:nvPr/>
        </p:nvSpPr>
        <p:spPr>
          <a:xfrm>
            <a:off x="6512318" y="4428235"/>
            <a:ext cx="635" cy="130175"/>
          </a:xfrm>
          <a:custGeom>
            <a:avLst/>
            <a:gdLst/>
            <a:ahLst/>
            <a:cxnLst/>
            <a:rect l="l" t="t" r="r" b="b"/>
            <a:pathLst>
              <a:path w="634" h="130175">
                <a:moveTo>
                  <a:pt x="126" y="-4762"/>
                </a:moveTo>
                <a:lnTo>
                  <a:pt x="126" y="13468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08" name="object 25508"/>
          <p:cNvSpPr/>
          <p:nvPr/>
        </p:nvSpPr>
        <p:spPr>
          <a:xfrm>
            <a:off x="6513461" y="47529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09" name="object 25509"/>
          <p:cNvSpPr/>
          <p:nvPr/>
        </p:nvSpPr>
        <p:spPr>
          <a:xfrm>
            <a:off x="6513334" y="4731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10" name="object 25510"/>
          <p:cNvSpPr/>
          <p:nvPr/>
        </p:nvSpPr>
        <p:spPr>
          <a:xfrm>
            <a:off x="6513080" y="46868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11" name="object 25511"/>
          <p:cNvSpPr/>
          <p:nvPr/>
        </p:nvSpPr>
        <p:spPr>
          <a:xfrm>
            <a:off x="6514477" y="4844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12" name="object 25512"/>
          <p:cNvSpPr/>
          <p:nvPr/>
        </p:nvSpPr>
        <p:spPr>
          <a:xfrm>
            <a:off x="6514224" y="48078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13" name="object 25513"/>
          <p:cNvSpPr/>
          <p:nvPr/>
        </p:nvSpPr>
        <p:spPr>
          <a:xfrm>
            <a:off x="6514096" y="47619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14" name="object 25514"/>
          <p:cNvSpPr/>
          <p:nvPr/>
        </p:nvSpPr>
        <p:spPr>
          <a:xfrm>
            <a:off x="6513842" y="47254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15" name="object 25515"/>
          <p:cNvSpPr/>
          <p:nvPr/>
        </p:nvSpPr>
        <p:spPr>
          <a:xfrm>
            <a:off x="6515366" y="48017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16" name="object 25516"/>
          <p:cNvSpPr/>
          <p:nvPr/>
        </p:nvSpPr>
        <p:spPr>
          <a:xfrm>
            <a:off x="6515239" y="47712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17" name="object 25517"/>
          <p:cNvSpPr/>
          <p:nvPr/>
        </p:nvSpPr>
        <p:spPr>
          <a:xfrm>
            <a:off x="6514986" y="47365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18" name="object 25518"/>
          <p:cNvSpPr/>
          <p:nvPr/>
        </p:nvSpPr>
        <p:spPr>
          <a:xfrm>
            <a:off x="6516001" y="4769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19" name="object 25519"/>
          <p:cNvSpPr/>
          <p:nvPr/>
        </p:nvSpPr>
        <p:spPr>
          <a:xfrm>
            <a:off x="6515748" y="47152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20" name="object 25520"/>
          <p:cNvSpPr/>
          <p:nvPr/>
        </p:nvSpPr>
        <p:spPr>
          <a:xfrm>
            <a:off x="6515112" y="4696459"/>
            <a:ext cx="1270" cy="40640"/>
          </a:xfrm>
          <a:custGeom>
            <a:avLst/>
            <a:gdLst/>
            <a:ahLst/>
            <a:cxnLst/>
            <a:rect l="l" t="t" r="r" b="b"/>
            <a:pathLst>
              <a:path w="1270" h="40639">
                <a:moveTo>
                  <a:pt x="0" y="40132"/>
                </a:moveTo>
                <a:lnTo>
                  <a:pt x="0" y="0"/>
                </a:lnTo>
                <a:lnTo>
                  <a:pt x="762" y="0"/>
                </a:lnTo>
                <a:lnTo>
                  <a:pt x="762" y="1879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21" name="object 25521"/>
          <p:cNvSpPr/>
          <p:nvPr/>
        </p:nvSpPr>
        <p:spPr>
          <a:xfrm>
            <a:off x="6514858" y="4677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22" name="object 25522"/>
          <p:cNvSpPr/>
          <p:nvPr/>
        </p:nvSpPr>
        <p:spPr>
          <a:xfrm>
            <a:off x="6513969" y="4669535"/>
            <a:ext cx="1270" cy="55880"/>
          </a:xfrm>
          <a:custGeom>
            <a:avLst/>
            <a:gdLst/>
            <a:ahLst/>
            <a:cxnLst/>
            <a:rect l="l" t="t" r="r" b="b"/>
            <a:pathLst>
              <a:path w="1270" h="55879">
                <a:moveTo>
                  <a:pt x="0" y="55879"/>
                </a:moveTo>
                <a:lnTo>
                  <a:pt x="0" y="0"/>
                </a:lnTo>
                <a:lnTo>
                  <a:pt x="1143" y="0"/>
                </a:lnTo>
                <a:lnTo>
                  <a:pt x="1143" y="82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23" name="object 25523"/>
          <p:cNvSpPr/>
          <p:nvPr/>
        </p:nvSpPr>
        <p:spPr>
          <a:xfrm>
            <a:off x="6513207" y="4654296"/>
            <a:ext cx="1905" cy="33020"/>
          </a:xfrm>
          <a:custGeom>
            <a:avLst/>
            <a:gdLst/>
            <a:ahLst/>
            <a:cxnLst/>
            <a:rect l="l" t="t" r="r" b="b"/>
            <a:pathLst>
              <a:path w="1904" h="33020">
                <a:moveTo>
                  <a:pt x="0" y="32512"/>
                </a:moveTo>
                <a:lnTo>
                  <a:pt x="0" y="0"/>
                </a:lnTo>
                <a:lnTo>
                  <a:pt x="1397" y="0"/>
                </a:lnTo>
                <a:lnTo>
                  <a:pt x="1397" y="1524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24" name="object 25524"/>
          <p:cNvSpPr/>
          <p:nvPr/>
        </p:nvSpPr>
        <p:spPr>
          <a:xfrm>
            <a:off x="6517271" y="48670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25" name="object 25525"/>
          <p:cNvSpPr/>
          <p:nvPr/>
        </p:nvSpPr>
        <p:spPr>
          <a:xfrm>
            <a:off x="6517144" y="48089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26" name="object 25526"/>
          <p:cNvSpPr/>
          <p:nvPr/>
        </p:nvSpPr>
        <p:spPr>
          <a:xfrm>
            <a:off x="6516890" y="4733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27" name="object 25527"/>
          <p:cNvSpPr/>
          <p:nvPr/>
        </p:nvSpPr>
        <p:spPr>
          <a:xfrm>
            <a:off x="6516763" y="46850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28" name="object 25528"/>
          <p:cNvSpPr/>
          <p:nvPr/>
        </p:nvSpPr>
        <p:spPr>
          <a:xfrm>
            <a:off x="6516509" y="46677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29" name="object 25529"/>
          <p:cNvSpPr/>
          <p:nvPr/>
        </p:nvSpPr>
        <p:spPr>
          <a:xfrm>
            <a:off x="6516382" y="46239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30" name="object 25530"/>
          <p:cNvSpPr/>
          <p:nvPr/>
        </p:nvSpPr>
        <p:spPr>
          <a:xfrm>
            <a:off x="6513969" y="4564507"/>
            <a:ext cx="2540" cy="90170"/>
          </a:xfrm>
          <a:custGeom>
            <a:avLst/>
            <a:gdLst/>
            <a:ahLst/>
            <a:cxnLst/>
            <a:rect l="l" t="t" r="r" b="b"/>
            <a:pathLst>
              <a:path w="2540" h="90170">
                <a:moveTo>
                  <a:pt x="0" y="89788"/>
                </a:moveTo>
                <a:lnTo>
                  <a:pt x="0" y="0"/>
                </a:lnTo>
                <a:lnTo>
                  <a:pt x="2540" y="0"/>
                </a:lnTo>
                <a:lnTo>
                  <a:pt x="2540" y="594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31" name="object 25531"/>
          <p:cNvSpPr/>
          <p:nvPr/>
        </p:nvSpPr>
        <p:spPr>
          <a:xfrm>
            <a:off x="6519176" y="47445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32" name="object 25532"/>
          <p:cNvSpPr/>
          <p:nvPr/>
        </p:nvSpPr>
        <p:spPr>
          <a:xfrm>
            <a:off x="6519049" y="47020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33" name="object 25533"/>
          <p:cNvSpPr/>
          <p:nvPr/>
        </p:nvSpPr>
        <p:spPr>
          <a:xfrm>
            <a:off x="6518795" y="4673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34" name="object 25534"/>
          <p:cNvSpPr/>
          <p:nvPr/>
        </p:nvSpPr>
        <p:spPr>
          <a:xfrm>
            <a:off x="6518668" y="46187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35" name="object 25535"/>
          <p:cNvSpPr/>
          <p:nvPr/>
        </p:nvSpPr>
        <p:spPr>
          <a:xfrm>
            <a:off x="6518414" y="45951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36" name="object 25536"/>
          <p:cNvSpPr/>
          <p:nvPr/>
        </p:nvSpPr>
        <p:spPr>
          <a:xfrm>
            <a:off x="6518287" y="45604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37" name="object 25537"/>
          <p:cNvSpPr/>
          <p:nvPr/>
        </p:nvSpPr>
        <p:spPr>
          <a:xfrm>
            <a:off x="6518033" y="4540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38" name="object 25538"/>
          <p:cNvSpPr/>
          <p:nvPr/>
        </p:nvSpPr>
        <p:spPr>
          <a:xfrm>
            <a:off x="6517906" y="45111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39" name="object 25539"/>
          <p:cNvSpPr/>
          <p:nvPr/>
        </p:nvSpPr>
        <p:spPr>
          <a:xfrm>
            <a:off x="6517652" y="4482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40" name="object 25540"/>
          <p:cNvSpPr/>
          <p:nvPr/>
        </p:nvSpPr>
        <p:spPr>
          <a:xfrm>
            <a:off x="6515239" y="4450841"/>
            <a:ext cx="3175" cy="113664"/>
          </a:xfrm>
          <a:custGeom>
            <a:avLst/>
            <a:gdLst/>
            <a:ahLst/>
            <a:cxnLst/>
            <a:rect l="l" t="t" r="r" b="b"/>
            <a:pathLst>
              <a:path w="3175" h="113664">
                <a:moveTo>
                  <a:pt x="0" y="113664"/>
                </a:moveTo>
                <a:lnTo>
                  <a:pt x="0" y="0"/>
                </a:lnTo>
                <a:lnTo>
                  <a:pt x="2667" y="0"/>
                </a:lnTo>
                <a:lnTo>
                  <a:pt x="2667" y="320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41" name="object 25541"/>
          <p:cNvSpPr/>
          <p:nvPr/>
        </p:nvSpPr>
        <p:spPr>
          <a:xfrm>
            <a:off x="6512953" y="4326890"/>
            <a:ext cx="3810" cy="124460"/>
          </a:xfrm>
          <a:custGeom>
            <a:avLst/>
            <a:gdLst/>
            <a:ahLst/>
            <a:cxnLst/>
            <a:rect l="l" t="t" r="r" b="b"/>
            <a:pathLst>
              <a:path w="3809" h="124460">
                <a:moveTo>
                  <a:pt x="0" y="100457"/>
                </a:moveTo>
                <a:lnTo>
                  <a:pt x="0" y="0"/>
                </a:lnTo>
                <a:lnTo>
                  <a:pt x="3556" y="0"/>
                </a:lnTo>
                <a:lnTo>
                  <a:pt x="3556" y="1239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42" name="object 25542"/>
          <p:cNvSpPr/>
          <p:nvPr/>
        </p:nvSpPr>
        <p:spPr>
          <a:xfrm>
            <a:off x="6512445" y="4302505"/>
            <a:ext cx="2540" cy="125730"/>
          </a:xfrm>
          <a:custGeom>
            <a:avLst/>
            <a:gdLst/>
            <a:ahLst/>
            <a:cxnLst/>
            <a:rect l="l" t="t" r="r" b="b"/>
            <a:pathLst>
              <a:path w="2540" h="125729">
                <a:moveTo>
                  <a:pt x="0" y="125729"/>
                </a:moveTo>
                <a:lnTo>
                  <a:pt x="0" y="0"/>
                </a:lnTo>
                <a:lnTo>
                  <a:pt x="2286" y="0"/>
                </a:lnTo>
                <a:lnTo>
                  <a:pt x="2286" y="243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43" name="object 25543"/>
          <p:cNvSpPr/>
          <p:nvPr/>
        </p:nvSpPr>
        <p:spPr>
          <a:xfrm>
            <a:off x="6504444" y="4288154"/>
            <a:ext cx="9525" cy="22860"/>
          </a:xfrm>
          <a:custGeom>
            <a:avLst/>
            <a:gdLst/>
            <a:ahLst/>
            <a:cxnLst/>
            <a:rect l="l" t="t" r="r" b="b"/>
            <a:pathLst>
              <a:path w="9525" h="22860">
                <a:moveTo>
                  <a:pt x="0" y="22605"/>
                </a:moveTo>
                <a:lnTo>
                  <a:pt x="0" y="0"/>
                </a:lnTo>
                <a:lnTo>
                  <a:pt x="9144" y="0"/>
                </a:lnTo>
                <a:lnTo>
                  <a:pt x="9144" y="143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44" name="object 25544"/>
          <p:cNvSpPr/>
          <p:nvPr/>
        </p:nvSpPr>
        <p:spPr>
          <a:xfrm>
            <a:off x="6502031" y="4178172"/>
            <a:ext cx="6985" cy="139700"/>
          </a:xfrm>
          <a:custGeom>
            <a:avLst/>
            <a:gdLst/>
            <a:ahLst/>
            <a:cxnLst/>
            <a:rect l="l" t="t" r="r" b="b"/>
            <a:pathLst>
              <a:path w="6984" h="139700">
                <a:moveTo>
                  <a:pt x="0" y="139191"/>
                </a:moveTo>
                <a:lnTo>
                  <a:pt x="0" y="0"/>
                </a:lnTo>
                <a:lnTo>
                  <a:pt x="6985" y="0"/>
                </a:lnTo>
                <a:lnTo>
                  <a:pt x="6985" y="1099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45" name="object 25545"/>
          <p:cNvSpPr/>
          <p:nvPr/>
        </p:nvSpPr>
        <p:spPr>
          <a:xfrm>
            <a:off x="6501269" y="4167123"/>
            <a:ext cx="4445" cy="106045"/>
          </a:xfrm>
          <a:custGeom>
            <a:avLst/>
            <a:gdLst/>
            <a:ahLst/>
            <a:cxnLst/>
            <a:rect l="l" t="t" r="r" b="b"/>
            <a:pathLst>
              <a:path w="4445" h="106045">
                <a:moveTo>
                  <a:pt x="0" y="105663"/>
                </a:moveTo>
                <a:lnTo>
                  <a:pt x="0" y="0"/>
                </a:lnTo>
                <a:lnTo>
                  <a:pt x="4191" y="0"/>
                </a:lnTo>
                <a:lnTo>
                  <a:pt x="4191" y="110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46" name="object 25546"/>
          <p:cNvSpPr/>
          <p:nvPr/>
        </p:nvSpPr>
        <p:spPr>
          <a:xfrm>
            <a:off x="6496316" y="4062729"/>
            <a:ext cx="7620" cy="135890"/>
          </a:xfrm>
          <a:custGeom>
            <a:avLst/>
            <a:gdLst/>
            <a:ahLst/>
            <a:cxnLst/>
            <a:rect l="l" t="t" r="r" b="b"/>
            <a:pathLst>
              <a:path w="7620" h="135889">
                <a:moveTo>
                  <a:pt x="0" y="135762"/>
                </a:moveTo>
                <a:lnTo>
                  <a:pt x="0" y="0"/>
                </a:lnTo>
                <a:lnTo>
                  <a:pt x="7112" y="0"/>
                </a:lnTo>
                <a:lnTo>
                  <a:pt x="7112" y="10439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47" name="object 25547"/>
          <p:cNvSpPr/>
          <p:nvPr/>
        </p:nvSpPr>
        <p:spPr>
          <a:xfrm>
            <a:off x="6494411" y="4004817"/>
            <a:ext cx="5715" cy="207645"/>
          </a:xfrm>
          <a:custGeom>
            <a:avLst/>
            <a:gdLst/>
            <a:ahLst/>
            <a:cxnLst/>
            <a:rect l="l" t="t" r="r" b="b"/>
            <a:pathLst>
              <a:path w="5714" h="207645">
                <a:moveTo>
                  <a:pt x="0" y="207517"/>
                </a:moveTo>
                <a:lnTo>
                  <a:pt x="0" y="0"/>
                </a:lnTo>
                <a:lnTo>
                  <a:pt x="5461" y="0"/>
                </a:lnTo>
                <a:lnTo>
                  <a:pt x="5461" y="5791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48" name="object 25548"/>
          <p:cNvSpPr/>
          <p:nvPr/>
        </p:nvSpPr>
        <p:spPr>
          <a:xfrm>
            <a:off x="6519557" y="42727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49" name="object 25549"/>
          <p:cNvSpPr/>
          <p:nvPr/>
        </p:nvSpPr>
        <p:spPr>
          <a:xfrm>
            <a:off x="6520192" y="42680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50" name="object 25550"/>
          <p:cNvSpPr/>
          <p:nvPr/>
        </p:nvSpPr>
        <p:spPr>
          <a:xfrm>
            <a:off x="6519938" y="42222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51" name="object 25551"/>
          <p:cNvSpPr/>
          <p:nvPr/>
        </p:nvSpPr>
        <p:spPr>
          <a:xfrm>
            <a:off x="6519684" y="4216272"/>
            <a:ext cx="635" cy="56515"/>
          </a:xfrm>
          <a:custGeom>
            <a:avLst/>
            <a:gdLst/>
            <a:ahLst/>
            <a:cxnLst/>
            <a:rect l="l" t="t" r="r" b="b"/>
            <a:pathLst>
              <a:path w="634" h="56514">
                <a:moveTo>
                  <a:pt x="190" y="-4762"/>
                </a:moveTo>
                <a:lnTo>
                  <a:pt x="190" y="6127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52" name="object 25552"/>
          <p:cNvSpPr/>
          <p:nvPr/>
        </p:nvSpPr>
        <p:spPr>
          <a:xfrm>
            <a:off x="6521398" y="4343336"/>
            <a:ext cx="0" cy="224154"/>
          </a:xfrm>
          <a:custGeom>
            <a:avLst/>
            <a:gdLst/>
            <a:ahLst/>
            <a:cxnLst/>
            <a:rect l="l" t="t" r="r" b="b"/>
            <a:pathLst>
              <a:path h="224154">
                <a:moveTo>
                  <a:pt x="0" y="0"/>
                </a:moveTo>
                <a:lnTo>
                  <a:pt x="0" y="224091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53" name="object 25553"/>
          <p:cNvSpPr/>
          <p:nvPr/>
        </p:nvSpPr>
        <p:spPr>
          <a:xfrm>
            <a:off x="6520700" y="4285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54" name="object 25554"/>
          <p:cNvSpPr/>
          <p:nvPr/>
        </p:nvSpPr>
        <p:spPr>
          <a:xfrm>
            <a:off x="6520574" y="4142104"/>
            <a:ext cx="635" cy="143510"/>
          </a:xfrm>
          <a:custGeom>
            <a:avLst/>
            <a:gdLst/>
            <a:ahLst/>
            <a:cxnLst/>
            <a:rect l="l" t="t" r="r" b="b"/>
            <a:pathLst>
              <a:path w="634" h="143510">
                <a:moveTo>
                  <a:pt x="190" y="-4762"/>
                </a:moveTo>
                <a:lnTo>
                  <a:pt x="190" y="14789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55" name="object 25555"/>
          <p:cNvSpPr/>
          <p:nvPr/>
        </p:nvSpPr>
        <p:spPr>
          <a:xfrm>
            <a:off x="6519938" y="4097909"/>
            <a:ext cx="1270" cy="118745"/>
          </a:xfrm>
          <a:custGeom>
            <a:avLst/>
            <a:gdLst/>
            <a:ahLst/>
            <a:cxnLst/>
            <a:rect l="l" t="t" r="r" b="b"/>
            <a:pathLst>
              <a:path w="1270" h="118745">
                <a:moveTo>
                  <a:pt x="380" y="-4762"/>
                </a:moveTo>
                <a:lnTo>
                  <a:pt x="380" y="123126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56" name="object 25556"/>
          <p:cNvSpPr/>
          <p:nvPr/>
        </p:nvSpPr>
        <p:spPr>
          <a:xfrm>
            <a:off x="6522859" y="4435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57" name="object 25557"/>
          <p:cNvSpPr/>
          <p:nvPr/>
        </p:nvSpPr>
        <p:spPr>
          <a:xfrm>
            <a:off x="6523749" y="46070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58" name="object 25558"/>
          <p:cNvSpPr/>
          <p:nvPr/>
        </p:nvSpPr>
        <p:spPr>
          <a:xfrm>
            <a:off x="6523621" y="45747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59" name="object 25559"/>
          <p:cNvSpPr/>
          <p:nvPr/>
        </p:nvSpPr>
        <p:spPr>
          <a:xfrm>
            <a:off x="6523367" y="4504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60" name="object 25560"/>
          <p:cNvSpPr/>
          <p:nvPr/>
        </p:nvSpPr>
        <p:spPr>
          <a:xfrm>
            <a:off x="6523240" y="4463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61" name="object 25561"/>
          <p:cNvSpPr/>
          <p:nvPr/>
        </p:nvSpPr>
        <p:spPr>
          <a:xfrm>
            <a:off x="6524383" y="4581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62" name="object 25562"/>
          <p:cNvSpPr/>
          <p:nvPr/>
        </p:nvSpPr>
        <p:spPr>
          <a:xfrm>
            <a:off x="6525145" y="46870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63" name="object 25563"/>
          <p:cNvSpPr/>
          <p:nvPr/>
        </p:nvSpPr>
        <p:spPr>
          <a:xfrm>
            <a:off x="6524891" y="46537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64" name="object 25564"/>
          <p:cNvSpPr/>
          <p:nvPr/>
        </p:nvSpPr>
        <p:spPr>
          <a:xfrm>
            <a:off x="6524764" y="45918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65" name="object 25565"/>
          <p:cNvSpPr/>
          <p:nvPr/>
        </p:nvSpPr>
        <p:spPr>
          <a:xfrm>
            <a:off x="6526034" y="4663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66" name="object 25566"/>
          <p:cNvSpPr/>
          <p:nvPr/>
        </p:nvSpPr>
        <p:spPr>
          <a:xfrm>
            <a:off x="6525907" y="46314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67" name="object 25567"/>
          <p:cNvSpPr/>
          <p:nvPr/>
        </p:nvSpPr>
        <p:spPr>
          <a:xfrm>
            <a:off x="6525653" y="4619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68" name="object 25568"/>
          <p:cNvSpPr/>
          <p:nvPr/>
        </p:nvSpPr>
        <p:spPr>
          <a:xfrm>
            <a:off x="6525526" y="45803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69" name="object 25569"/>
          <p:cNvSpPr/>
          <p:nvPr/>
        </p:nvSpPr>
        <p:spPr>
          <a:xfrm>
            <a:off x="6524891" y="4551807"/>
            <a:ext cx="1270" cy="40005"/>
          </a:xfrm>
          <a:custGeom>
            <a:avLst/>
            <a:gdLst/>
            <a:ahLst/>
            <a:cxnLst/>
            <a:rect l="l" t="t" r="r" b="b"/>
            <a:pathLst>
              <a:path w="1270" h="40004">
                <a:moveTo>
                  <a:pt x="0" y="40004"/>
                </a:moveTo>
                <a:lnTo>
                  <a:pt x="0" y="0"/>
                </a:lnTo>
                <a:lnTo>
                  <a:pt x="762" y="0"/>
                </a:lnTo>
                <a:lnTo>
                  <a:pt x="762" y="2857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70" name="object 25570"/>
          <p:cNvSpPr/>
          <p:nvPr/>
        </p:nvSpPr>
        <p:spPr>
          <a:xfrm>
            <a:off x="6524383" y="4521327"/>
            <a:ext cx="1270" cy="60960"/>
          </a:xfrm>
          <a:custGeom>
            <a:avLst/>
            <a:gdLst/>
            <a:ahLst/>
            <a:cxnLst/>
            <a:rect l="l" t="t" r="r" b="b"/>
            <a:pathLst>
              <a:path w="1270" h="60960">
                <a:moveTo>
                  <a:pt x="0" y="60451"/>
                </a:moveTo>
                <a:lnTo>
                  <a:pt x="0" y="0"/>
                </a:lnTo>
                <a:lnTo>
                  <a:pt x="889" y="0"/>
                </a:lnTo>
                <a:lnTo>
                  <a:pt x="889" y="304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71" name="object 25571"/>
          <p:cNvSpPr/>
          <p:nvPr/>
        </p:nvSpPr>
        <p:spPr>
          <a:xfrm>
            <a:off x="6527050" y="4708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72" name="object 25572"/>
          <p:cNvSpPr/>
          <p:nvPr/>
        </p:nvSpPr>
        <p:spPr>
          <a:xfrm>
            <a:off x="6526796" y="46748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73" name="object 25573"/>
          <p:cNvSpPr/>
          <p:nvPr/>
        </p:nvSpPr>
        <p:spPr>
          <a:xfrm>
            <a:off x="6527431" y="46705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74" name="object 25574"/>
          <p:cNvSpPr/>
          <p:nvPr/>
        </p:nvSpPr>
        <p:spPr>
          <a:xfrm>
            <a:off x="6526924" y="4637151"/>
            <a:ext cx="635" cy="38100"/>
          </a:xfrm>
          <a:custGeom>
            <a:avLst/>
            <a:gdLst/>
            <a:ahLst/>
            <a:cxnLst/>
            <a:rect l="l" t="t" r="r" b="b"/>
            <a:pathLst>
              <a:path w="634" h="38100">
                <a:moveTo>
                  <a:pt x="0" y="37719"/>
                </a:moveTo>
                <a:lnTo>
                  <a:pt x="0" y="0"/>
                </a:lnTo>
                <a:lnTo>
                  <a:pt x="508" y="0"/>
                </a:lnTo>
                <a:lnTo>
                  <a:pt x="508" y="334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75" name="object 25575"/>
          <p:cNvSpPr/>
          <p:nvPr/>
        </p:nvSpPr>
        <p:spPr>
          <a:xfrm>
            <a:off x="6527939" y="46414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76" name="object 25576"/>
          <p:cNvSpPr/>
          <p:nvPr/>
        </p:nvSpPr>
        <p:spPr>
          <a:xfrm>
            <a:off x="6527812" y="46108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77" name="object 25577"/>
          <p:cNvSpPr/>
          <p:nvPr/>
        </p:nvSpPr>
        <p:spPr>
          <a:xfrm>
            <a:off x="6527177" y="4602734"/>
            <a:ext cx="1270" cy="34925"/>
          </a:xfrm>
          <a:custGeom>
            <a:avLst/>
            <a:gdLst/>
            <a:ahLst/>
            <a:cxnLst/>
            <a:rect l="l" t="t" r="r" b="b"/>
            <a:pathLst>
              <a:path w="1270" h="34925">
                <a:moveTo>
                  <a:pt x="0" y="34416"/>
                </a:moveTo>
                <a:lnTo>
                  <a:pt x="0" y="0"/>
                </a:lnTo>
                <a:lnTo>
                  <a:pt x="762" y="0"/>
                </a:lnTo>
                <a:lnTo>
                  <a:pt x="762" y="81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78" name="object 25578"/>
          <p:cNvSpPr/>
          <p:nvPr/>
        </p:nvSpPr>
        <p:spPr>
          <a:xfrm>
            <a:off x="6526669" y="457758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79" name="object 25579"/>
          <p:cNvSpPr/>
          <p:nvPr/>
        </p:nvSpPr>
        <p:spPr>
          <a:xfrm>
            <a:off x="6526415" y="45006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80" name="object 25580"/>
          <p:cNvSpPr/>
          <p:nvPr/>
        </p:nvSpPr>
        <p:spPr>
          <a:xfrm>
            <a:off x="6524891" y="4475734"/>
            <a:ext cx="1905" cy="45720"/>
          </a:xfrm>
          <a:custGeom>
            <a:avLst/>
            <a:gdLst/>
            <a:ahLst/>
            <a:cxnLst/>
            <a:rect l="l" t="t" r="r" b="b"/>
            <a:pathLst>
              <a:path w="1904" h="45720">
                <a:moveTo>
                  <a:pt x="0" y="45592"/>
                </a:moveTo>
                <a:lnTo>
                  <a:pt x="0" y="0"/>
                </a:lnTo>
                <a:lnTo>
                  <a:pt x="1905" y="0"/>
                </a:lnTo>
                <a:lnTo>
                  <a:pt x="1905" y="2489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81" name="object 25581"/>
          <p:cNvSpPr/>
          <p:nvPr/>
        </p:nvSpPr>
        <p:spPr>
          <a:xfrm>
            <a:off x="6524129" y="4448302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274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82" name="object 25582"/>
          <p:cNvSpPr/>
          <p:nvPr/>
        </p:nvSpPr>
        <p:spPr>
          <a:xfrm>
            <a:off x="6523367" y="4421632"/>
            <a:ext cx="1905" cy="41910"/>
          </a:xfrm>
          <a:custGeom>
            <a:avLst/>
            <a:gdLst/>
            <a:ahLst/>
            <a:cxnLst/>
            <a:rect l="l" t="t" r="r" b="b"/>
            <a:pathLst>
              <a:path w="1904" h="41910">
                <a:moveTo>
                  <a:pt x="0" y="41401"/>
                </a:moveTo>
                <a:lnTo>
                  <a:pt x="0" y="0"/>
                </a:lnTo>
                <a:lnTo>
                  <a:pt x="1651" y="0"/>
                </a:lnTo>
                <a:lnTo>
                  <a:pt x="1651" y="266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83" name="object 25583"/>
          <p:cNvSpPr/>
          <p:nvPr/>
        </p:nvSpPr>
        <p:spPr>
          <a:xfrm>
            <a:off x="6522859" y="4353559"/>
            <a:ext cx="1270" cy="81915"/>
          </a:xfrm>
          <a:custGeom>
            <a:avLst/>
            <a:gdLst/>
            <a:ahLst/>
            <a:cxnLst/>
            <a:rect l="l" t="t" r="r" b="b"/>
            <a:pathLst>
              <a:path w="1270" h="81914">
                <a:moveTo>
                  <a:pt x="0" y="81661"/>
                </a:moveTo>
                <a:lnTo>
                  <a:pt x="0" y="0"/>
                </a:lnTo>
                <a:lnTo>
                  <a:pt x="1270" y="0"/>
                </a:lnTo>
                <a:lnTo>
                  <a:pt x="1270" y="680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84" name="object 25584"/>
          <p:cNvSpPr/>
          <p:nvPr/>
        </p:nvSpPr>
        <p:spPr>
          <a:xfrm>
            <a:off x="6522351" y="4314444"/>
            <a:ext cx="1270" cy="57785"/>
          </a:xfrm>
          <a:custGeom>
            <a:avLst/>
            <a:gdLst/>
            <a:ahLst/>
            <a:cxnLst/>
            <a:rect l="l" t="t" r="r" b="b"/>
            <a:pathLst>
              <a:path w="1270" h="57785">
                <a:moveTo>
                  <a:pt x="0" y="57785"/>
                </a:moveTo>
                <a:lnTo>
                  <a:pt x="0" y="0"/>
                </a:lnTo>
                <a:lnTo>
                  <a:pt x="1143" y="0"/>
                </a:lnTo>
                <a:lnTo>
                  <a:pt x="1143" y="391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85" name="object 25585"/>
          <p:cNvSpPr/>
          <p:nvPr/>
        </p:nvSpPr>
        <p:spPr>
          <a:xfrm>
            <a:off x="6522098" y="4224146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86" name="object 25586"/>
          <p:cNvSpPr/>
          <p:nvPr/>
        </p:nvSpPr>
        <p:spPr>
          <a:xfrm>
            <a:off x="6528574" y="42655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87" name="object 25587"/>
          <p:cNvSpPr/>
          <p:nvPr/>
        </p:nvSpPr>
        <p:spPr>
          <a:xfrm>
            <a:off x="6528320" y="42164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88" name="object 25588"/>
          <p:cNvSpPr/>
          <p:nvPr/>
        </p:nvSpPr>
        <p:spPr>
          <a:xfrm>
            <a:off x="6522478" y="4170553"/>
            <a:ext cx="6350" cy="53975"/>
          </a:xfrm>
          <a:custGeom>
            <a:avLst/>
            <a:gdLst/>
            <a:ahLst/>
            <a:cxnLst/>
            <a:rect l="l" t="t" r="r" b="b"/>
            <a:pathLst>
              <a:path w="6350" h="53975">
                <a:moveTo>
                  <a:pt x="0" y="53594"/>
                </a:moveTo>
                <a:lnTo>
                  <a:pt x="0" y="0"/>
                </a:lnTo>
                <a:lnTo>
                  <a:pt x="5969" y="0"/>
                </a:lnTo>
                <a:lnTo>
                  <a:pt x="5969" y="458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89" name="object 25589"/>
          <p:cNvSpPr/>
          <p:nvPr/>
        </p:nvSpPr>
        <p:spPr>
          <a:xfrm>
            <a:off x="6529336" y="4439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90" name="object 25590"/>
          <p:cNvSpPr/>
          <p:nvPr/>
        </p:nvSpPr>
        <p:spPr>
          <a:xfrm>
            <a:off x="6529082" y="44161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91" name="object 25591"/>
          <p:cNvSpPr/>
          <p:nvPr/>
        </p:nvSpPr>
        <p:spPr>
          <a:xfrm>
            <a:off x="6529844" y="44028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92" name="object 25592"/>
          <p:cNvSpPr/>
          <p:nvPr/>
        </p:nvSpPr>
        <p:spPr>
          <a:xfrm>
            <a:off x="6529717" y="43858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93" name="object 25593"/>
          <p:cNvSpPr/>
          <p:nvPr/>
        </p:nvSpPr>
        <p:spPr>
          <a:xfrm>
            <a:off x="6529209" y="4364735"/>
            <a:ext cx="635" cy="51435"/>
          </a:xfrm>
          <a:custGeom>
            <a:avLst/>
            <a:gdLst/>
            <a:ahLst/>
            <a:cxnLst/>
            <a:rect l="l" t="t" r="r" b="b"/>
            <a:pathLst>
              <a:path w="634" h="51435">
                <a:moveTo>
                  <a:pt x="0" y="51435"/>
                </a:moveTo>
                <a:lnTo>
                  <a:pt x="0" y="0"/>
                </a:lnTo>
                <a:lnTo>
                  <a:pt x="635" y="0"/>
                </a:lnTo>
                <a:lnTo>
                  <a:pt x="635" y="210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94" name="object 25594"/>
          <p:cNvSpPr/>
          <p:nvPr/>
        </p:nvSpPr>
        <p:spPr>
          <a:xfrm>
            <a:off x="6528955" y="4331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95" name="object 25595"/>
          <p:cNvSpPr/>
          <p:nvPr/>
        </p:nvSpPr>
        <p:spPr>
          <a:xfrm>
            <a:off x="6530861" y="4469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96" name="object 25596"/>
          <p:cNvSpPr/>
          <p:nvPr/>
        </p:nvSpPr>
        <p:spPr>
          <a:xfrm>
            <a:off x="6530606" y="4359147"/>
            <a:ext cx="635" cy="109855"/>
          </a:xfrm>
          <a:custGeom>
            <a:avLst/>
            <a:gdLst/>
            <a:ahLst/>
            <a:cxnLst/>
            <a:rect l="l" t="t" r="r" b="b"/>
            <a:pathLst>
              <a:path w="634" h="109854">
                <a:moveTo>
                  <a:pt x="126" y="-4762"/>
                </a:moveTo>
                <a:lnTo>
                  <a:pt x="126" y="11461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97" name="object 25597"/>
          <p:cNvSpPr/>
          <p:nvPr/>
        </p:nvSpPr>
        <p:spPr>
          <a:xfrm>
            <a:off x="6530479" y="4319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98" name="object 25598"/>
          <p:cNvSpPr/>
          <p:nvPr/>
        </p:nvSpPr>
        <p:spPr>
          <a:xfrm>
            <a:off x="6530225" y="42852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99" name="object 25599"/>
          <p:cNvSpPr/>
          <p:nvPr/>
        </p:nvSpPr>
        <p:spPr>
          <a:xfrm>
            <a:off x="6529209" y="4250816"/>
            <a:ext cx="1270" cy="80645"/>
          </a:xfrm>
          <a:custGeom>
            <a:avLst/>
            <a:gdLst/>
            <a:ahLst/>
            <a:cxnLst/>
            <a:rect l="l" t="t" r="r" b="b"/>
            <a:pathLst>
              <a:path w="1270" h="80645">
                <a:moveTo>
                  <a:pt x="0" y="80517"/>
                </a:moveTo>
                <a:lnTo>
                  <a:pt x="0" y="0"/>
                </a:lnTo>
                <a:lnTo>
                  <a:pt x="1270" y="0"/>
                </a:lnTo>
                <a:lnTo>
                  <a:pt x="1270" y="344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00" name="object 25600"/>
          <p:cNvSpPr/>
          <p:nvPr/>
        </p:nvSpPr>
        <p:spPr>
          <a:xfrm>
            <a:off x="6531241" y="42923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01" name="object 25601"/>
          <p:cNvSpPr/>
          <p:nvPr/>
        </p:nvSpPr>
        <p:spPr>
          <a:xfrm>
            <a:off x="6532130" y="43948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02" name="object 25602"/>
          <p:cNvSpPr/>
          <p:nvPr/>
        </p:nvSpPr>
        <p:spPr>
          <a:xfrm>
            <a:off x="6532003" y="43286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03" name="object 25603"/>
          <p:cNvSpPr/>
          <p:nvPr/>
        </p:nvSpPr>
        <p:spPr>
          <a:xfrm>
            <a:off x="6531749" y="42927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04" name="object 25604"/>
          <p:cNvSpPr/>
          <p:nvPr/>
        </p:nvSpPr>
        <p:spPr>
          <a:xfrm>
            <a:off x="6531623" y="4282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05" name="object 25605"/>
          <p:cNvSpPr/>
          <p:nvPr/>
        </p:nvSpPr>
        <p:spPr>
          <a:xfrm>
            <a:off x="6531241" y="4180713"/>
            <a:ext cx="635" cy="111760"/>
          </a:xfrm>
          <a:custGeom>
            <a:avLst/>
            <a:gdLst/>
            <a:ahLst/>
            <a:cxnLst/>
            <a:rect l="l" t="t" r="r" b="b"/>
            <a:pathLst>
              <a:path w="634" h="111760">
                <a:moveTo>
                  <a:pt x="253" y="-4762"/>
                </a:moveTo>
                <a:lnTo>
                  <a:pt x="253" y="116395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06" name="object 25606"/>
          <p:cNvSpPr/>
          <p:nvPr/>
        </p:nvSpPr>
        <p:spPr>
          <a:xfrm>
            <a:off x="6529844" y="4149597"/>
            <a:ext cx="1905" cy="101600"/>
          </a:xfrm>
          <a:custGeom>
            <a:avLst/>
            <a:gdLst/>
            <a:ahLst/>
            <a:cxnLst/>
            <a:rect l="l" t="t" r="r" b="b"/>
            <a:pathLst>
              <a:path w="1904" h="101600">
                <a:moveTo>
                  <a:pt x="0" y="101218"/>
                </a:moveTo>
                <a:lnTo>
                  <a:pt x="0" y="0"/>
                </a:lnTo>
                <a:lnTo>
                  <a:pt x="1651" y="0"/>
                </a:lnTo>
                <a:lnTo>
                  <a:pt x="1651" y="311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07" name="object 25607"/>
          <p:cNvSpPr/>
          <p:nvPr/>
        </p:nvSpPr>
        <p:spPr>
          <a:xfrm>
            <a:off x="6525526" y="4032250"/>
            <a:ext cx="5715" cy="138430"/>
          </a:xfrm>
          <a:custGeom>
            <a:avLst/>
            <a:gdLst/>
            <a:ahLst/>
            <a:cxnLst/>
            <a:rect l="l" t="t" r="r" b="b"/>
            <a:pathLst>
              <a:path w="5715" h="138429">
                <a:moveTo>
                  <a:pt x="0" y="138302"/>
                </a:moveTo>
                <a:lnTo>
                  <a:pt x="0" y="0"/>
                </a:lnTo>
                <a:lnTo>
                  <a:pt x="5207" y="0"/>
                </a:lnTo>
                <a:lnTo>
                  <a:pt x="5207" y="1173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08" name="object 25608"/>
          <p:cNvSpPr/>
          <p:nvPr/>
        </p:nvSpPr>
        <p:spPr>
          <a:xfrm>
            <a:off x="6520319" y="3939032"/>
            <a:ext cx="8255" cy="159385"/>
          </a:xfrm>
          <a:custGeom>
            <a:avLst/>
            <a:gdLst/>
            <a:ahLst/>
            <a:cxnLst/>
            <a:rect l="l" t="t" r="r" b="b"/>
            <a:pathLst>
              <a:path w="8254" h="159385">
                <a:moveTo>
                  <a:pt x="0" y="158876"/>
                </a:moveTo>
                <a:lnTo>
                  <a:pt x="0" y="0"/>
                </a:lnTo>
                <a:lnTo>
                  <a:pt x="7747" y="0"/>
                </a:lnTo>
                <a:lnTo>
                  <a:pt x="7747" y="9321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09" name="object 25609"/>
          <p:cNvSpPr/>
          <p:nvPr/>
        </p:nvSpPr>
        <p:spPr>
          <a:xfrm>
            <a:off x="6497078" y="3854577"/>
            <a:ext cx="27305" cy="150495"/>
          </a:xfrm>
          <a:custGeom>
            <a:avLst/>
            <a:gdLst/>
            <a:ahLst/>
            <a:cxnLst/>
            <a:rect l="l" t="t" r="r" b="b"/>
            <a:pathLst>
              <a:path w="27304" h="150495">
                <a:moveTo>
                  <a:pt x="0" y="150241"/>
                </a:moveTo>
                <a:lnTo>
                  <a:pt x="0" y="0"/>
                </a:lnTo>
                <a:lnTo>
                  <a:pt x="27051" y="0"/>
                </a:lnTo>
                <a:lnTo>
                  <a:pt x="27051" y="844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10" name="object 25610"/>
          <p:cNvSpPr/>
          <p:nvPr/>
        </p:nvSpPr>
        <p:spPr>
          <a:xfrm>
            <a:off x="6532511" y="41085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11" name="object 25611"/>
          <p:cNvSpPr/>
          <p:nvPr/>
        </p:nvSpPr>
        <p:spPr>
          <a:xfrm>
            <a:off x="6532892" y="42216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12" name="object 25612"/>
          <p:cNvSpPr/>
          <p:nvPr/>
        </p:nvSpPr>
        <p:spPr>
          <a:xfrm>
            <a:off x="6533527" y="42471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13" name="object 25613"/>
          <p:cNvSpPr/>
          <p:nvPr/>
        </p:nvSpPr>
        <p:spPr>
          <a:xfrm>
            <a:off x="6533274" y="4140580"/>
            <a:ext cx="635" cy="106680"/>
          </a:xfrm>
          <a:custGeom>
            <a:avLst/>
            <a:gdLst/>
            <a:ahLst/>
            <a:cxnLst/>
            <a:rect l="l" t="t" r="r" b="b"/>
            <a:pathLst>
              <a:path w="634" h="106679">
                <a:moveTo>
                  <a:pt x="126" y="-4762"/>
                </a:moveTo>
                <a:lnTo>
                  <a:pt x="126" y="11131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14" name="object 25614"/>
          <p:cNvSpPr/>
          <p:nvPr/>
        </p:nvSpPr>
        <p:spPr>
          <a:xfrm>
            <a:off x="6533019" y="4075176"/>
            <a:ext cx="635" cy="146685"/>
          </a:xfrm>
          <a:custGeom>
            <a:avLst/>
            <a:gdLst/>
            <a:ahLst/>
            <a:cxnLst/>
            <a:rect l="l" t="t" r="r" b="b"/>
            <a:pathLst>
              <a:path w="634" h="146685">
                <a:moveTo>
                  <a:pt x="190" y="-4762"/>
                </a:moveTo>
                <a:lnTo>
                  <a:pt x="190" y="15119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15" name="object 25615"/>
          <p:cNvSpPr/>
          <p:nvPr/>
        </p:nvSpPr>
        <p:spPr>
          <a:xfrm>
            <a:off x="6532638" y="4013072"/>
            <a:ext cx="635" cy="95885"/>
          </a:xfrm>
          <a:custGeom>
            <a:avLst/>
            <a:gdLst/>
            <a:ahLst/>
            <a:cxnLst/>
            <a:rect l="l" t="t" r="r" b="b"/>
            <a:pathLst>
              <a:path w="634" h="95885">
                <a:moveTo>
                  <a:pt x="317" y="-4762"/>
                </a:moveTo>
                <a:lnTo>
                  <a:pt x="317" y="100266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16" name="object 25616"/>
          <p:cNvSpPr/>
          <p:nvPr/>
        </p:nvSpPr>
        <p:spPr>
          <a:xfrm>
            <a:off x="6534670" y="45006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17" name="object 25617"/>
          <p:cNvSpPr/>
          <p:nvPr/>
        </p:nvSpPr>
        <p:spPr>
          <a:xfrm>
            <a:off x="6534416" y="44227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18" name="object 25618"/>
          <p:cNvSpPr/>
          <p:nvPr/>
        </p:nvSpPr>
        <p:spPr>
          <a:xfrm>
            <a:off x="6534289" y="43770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19" name="object 25619"/>
          <p:cNvSpPr/>
          <p:nvPr/>
        </p:nvSpPr>
        <p:spPr>
          <a:xfrm>
            <a:off x="6534036" y="4254372"/>
            <a:ext cx="635" cy="123189"/>
          </a:xfrm>
          <a:custGeom>
            <a:avLst/>
            <a:gdLst/>
            <a:ahLst/>
            <a:cxnLst/>
            <a:rect l="l" t="t" r="r" b="b"/>
            <a:pathLst>
              <a:path w="634" h="123189">
                <a:moveTo>
                  <a:pt x="190" y="-4762"/>
                </a:moveTo>
                <a:lnTo>
                  <a:pt x="190" y="12744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20" name="object 25620"/>
          <p:cNvSpPr/>
          <p:nvPr/>
        </p:nvSpPr>
        <p:spPr>
          <a:xfrm>
            <a:off x="6533908" y="42181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21" name="object 25621"/>
          <p:cNvSpPr/>
          <p:nvPr/>
        </p:nvSpPr>
        <p:spPr>
          <a:xfrm>
            <a:off x="6535432" y="42191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22" name="object 25622"/>
          <p:cNvSpPr/>
          <p:nvPr/>
        </p:nvSpPr>
        <p:spPr>
          <a:xfrm>
            <a:off x="6535178" y="41956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23" name="object 25623"/>
          <p:cNvSpPr/>
          <p:nvPr/>
        </p:nvSpPr>
        <p:spPr>
          <a:xfrm>
            <a:off x="6535051" y="41414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24" name="object 25624"/>
          <p:cNvSpPr/>
          <p:nvPr/>
        </p:nvSpPr>
        <p:spPr>
          <a:xfrm>
            <a:off x="6534036" y="4095369"/>
            <a:ext cx="1270" cy="123189"/>
          </a:xfrm>
          <a:custGeom>
            <a:avLst/>
            <a:gdLst/>
            <a:ahLst/>
            <a:cxnLst/>
            <a:rect l="l" t="t" r="r" b="b"/>
            <a:pathLst>
              <a:path w="1270" h="123189">
                <a:moveTo>
                  <a:pt x="571" y="-4762"/>
                </a:moveTo>
                <a:lnTo>
                  <a:pt x="571" y="127571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25" name="object 25625"/>
          <p:cNvSpPr/>
          <p:nvPr/>
        </p:nvSpPr>
        <p:spPr>
          <a:xfrm>
            <a:off x="6536194" y="43252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26" name="object 25626"/>
          <p:cNvSpPr/>
          <p:nvPr/>
        </p:nvSpPr>
        <p:spPr>
          <a:xfrm>
            <a:off x="6535940" y="4193540"/>
            <a:ext cx="635" cy="132080"/>
          </a:xfrm>
          <a:custGeom>
            <a:avLst/>
            <a:gdLst/>
            <a:ahLst/>
            <a:cxnLst/>
            <a:rect l="l" t="t" r="r" b="b"/>
            <a:pathLst>
              <a:path w="634" h="132079">
                <a:moveTo>
                  <a:pt x="126" y="-4762"/>
                </a:moveTo>
                <a:lnTo>
                  <a:pt x="126" y="13646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27" name="object 25627"/>
          <p:cNvSpPr/>
          <p:nvPr/>
        </p:nvSpPr>
        <p:spPr>
          <a:xfrm>
            <a:off x="6536702" y="42854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28" name="object 25628"/>
          <p:cNvSpPr/>
          <p:nvPr/>
        </p:nvSpPr>
        <p:spPr>
          <a:xfrm>
            <a:off x="6536575" y="42522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29" name="object 25629"/>
          <p:cNvSpPr/>
          <p:nvPr/>
        </p:nvSpPr>
        <p:spPr>
          <a:xfrm>
            <a:off x="6537337" y="42915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30" name="object 25630"/>
          <p:cNvSpPr/>
          <p:nvPr/>
        </p:nvSpPr>
        <p:spPr>
          <a:xfrm>
            <a:off x="6537083" y="42261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31" name="object 25631"/>
          <p:cNvSpPr/>
          <p:nvPr/>
        </p:nvSpPr>
        <p:spPr>
          <a:xfrm>
            <a:off x="6536702" y="4154551"/>
            <a:ext cx="635" cy="97790"/>
          </a:xfrm>
          <a:custGeom>
            <a:avLst/>
            <a:gdLst/>
            <a:ahLst/>
            <a:cxnLst/>
            <a:rect l="l" t="t" r="r" b="b"/>
            <a:pathLst>
              <a:path w="634" h="97789">
                <a:moveTo>
                  <a:pt x="253" y="-4762"/>
                </a:moveTo>
                <a:lnTo>
                  <a:pt x="253" y="102425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32" name="object 25632"/>
          <p:cNvSpPr/>
          <p:nvPr/>
        </p:nvSpPr>
        <p:spPr>
          <a:xfrm>
            <a:off x="6536067" y="4106164"/>
            <a:ext cx="1270" cy="87630"/>
          </a:xfrm>
          <a:custGeom>
            <a:avLst/>
            <a:gdLst/>
            <a:ahLst/>
            <a:cxnLst/>
            <a:rect l="l" t="t" r="r" b="b"/>
            <a:pathLst>
              <a:path w="1270" h="87629">
                <a:moveTo>
                  <a:pt x="444" y="-4762"/>
                </a:moveTo>
                <a:lnTo>
                  <a:pt x="444" y="92138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33" name="object 25633"/>
          <p:cNvSpPr/>
          <p:nvPr/>
        </p:nvSpPr>
        <p:spPr>
          <a:xfrm>
            <a:off x="6535813" y="3943858"/>
            <a:ext cx="1270" cy="162560"/>
          </a:xfrm>
          <a:custGeom>
            <a:avLst/>
            <a:gdLst/>
            <a:ahLst/>
            <a:cxnLst/>
            <a:rect l="l" t="t" r="r" b="b"/>
            <a:pathLst>
              <a:path w="1270" h="162560">
                <a:moveTo>
                  <a:pt x="380" y="-4762"/>
                </a:moveTo>
                <a:lnTo>
                  <a:pt x="380" y="167068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34" name="object 25634"/>
          <p:cNvSpPr/>
          <p:nvPr/>
        </p:nvSpPr>
        <p:spPr>
          <a:xfrm>
            <a:off x="6534670" y="3882263"/>
            <a:ext cx="1905" cy="213360"/>
          </a:xfrm>
          <a:custGeom>
            <a:avLst/>
            <a:gdLst/>
            <a:ahLst/>
            <a:cxnLst/>
            <a:rect l="l" t="t" r="r" b="b"/>
            <a:pathLst>
              <a:path w="1904" h="213360">
                <a:moveTo>
                  <a:pt x="762" y="-4762"/>
                </a:moveTo>
                <a:lnTo>
                  <a:pt x="762" y="217868"/>
                </a:lnTo>
              </a:path>
            </a:pathLst>
          </a:custGeom>
          <a:ln w="1104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35" name="object 25635"/>
          <p:cNvSpPr/>
          <p:nvPr/>
        </p:nvSpPr>
        <p:spPr>
          <a:xfrm>
            <a:off x="6532892" y="3817239"/>
            <a:ext cx="2540" cy="196215"/>
          </a:xfrm>
          <a:custGeom>
            <a:avLst/>
            <a:gdLst/>
            <a:ahLst/>
            <a:cxnLst/>
            <a:rect l="l" t="t" r="r" b="b"/>
            <a:pathLst>
              <a:path w="2540" h="196214">
                <a:moveTo>
                  <a:pt x="0" y="195833"/>
                </a:moveTo>
                <a:lnTo>
                  <a:pt x="0" y="0"/>
                </a:lnTo>
                <a:lnTo>
                  <a:pt x="2540" y="0"/>
                </a:lnTo>
                <a:lnTo>
                  <a:pt x="2540" y="650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36" name="object 25636"/>
          <p:cNvSpPr/>
          <p:nvPr/>
        </p:nvSpPr>
        <p:spPr>
          <a:xfrm>
            <a:off x="6510667" y="3651377"/>
            <a:ext cx="23495" cy="203200"/>
          </a:xfrm>
          <a:custGeom>
            <a:avLst/>
            <a:gdLst/>
            <a:ahLst/>
            <a:cxnLst/>
            <a:rect l="l" t="t" r="r" b="b"/>
            <a:pathLst>
              <a:path w="23495" h="203200">
                <a:moveTo>
                  <a:pt x="0" y="203200"/>
                </a:moveTo>
                <a:lnTo>
                  <a:pt x="0" y="0"/>
                </a:lnTo>
                <a:lnTo>
                  <a:pt x="23495" y="0"/>
                </a:lnTo>
                <a:lnTo>
                  <a:pt x="23495" y="1658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37" name="object 25637"/>
          <p:cNvSpPr/>
          <p:nvPr/>
        </p:nvSpPr>
        <p:spPr>
          <a:xfrm>
            <a:off x="6493268" y="3578986"/>
            <a:ext cx="29209" cy="233045"/>
          </a:xfrm>
          <a:custGeom>
            <a:avLst/>
            <a:gdLst/>
            <a:ahLst/>
            <a:cxnLst/>
            <a:rect l="l" t="t" r="r" b="b"/>
            <a:pathLst>
              <a:path w="29209" h="233045">
                <a:moveTo>
                  <a:pt x="0" y="233045"/>
                </a:moveTo>
                <a:lnTo>
                  <a:pt x="0" y="0"/>
                </a:lnTo>
                <a:lnTo>
                  <a:pt x="29083" y="0"/>
                </a:lnTo>
                <a:lnTo>
                  <a:pt x="29083" y="7239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38" name="object 25638"/>
          <p:cNvSpPr/>
          <p:nvPr/>
        </p:nvSpPr>
        <p:spPr>
          <a:xfrm>
            <a:off x="6488315" y="3552697"/>
            <a:ext cx="19685" cy="57150"/>
          </a:xfrm>
          <a:custGeom>
            <a:avLst/>
            <a:gdLst/>
            <a:ahLst/>
            <a:cxnLst/>
            <a:rect l="l" t="t" r="r" b="b"/>
            <a:pathLst>
              <a:path w="19684" h="57150">
                <a:moveTo>
                  <a:pt x="0" y="57023"/>
                </a:moveTo>
                <a:lnTo>
                  <a:pt x="0" y="0"/>
                </a:lnTo>
                <a:lnTo>
                  <a:pt x="19558" y="0"/>
                </a:lnTo>
                <a:lnTo>
                  <a:pt x="19558" y="262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39" name="object 25639"/>
          <p:cNvSpPr/>
          <p:nvPr/>
        </p:nvSpPr>
        <p:spPr>
          <a:xfrm>
            <a:off x="6538099" y="43036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40" name="object 25640"/>
          <p:cNvSpPr/>
          <p:nvPr/>
        </p:nvSpPr>
        <p:spPr>
          <a:xfrm>
            <a:off x="6537845" y="42602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41" name="object 25641"/>
          <p:cNvSpPr/>
          <p:nvPr/>
        </p:nvSpPr>
        <p:spPr>
          <a:xfrm>
            <a:off x="6538480" y="42240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42" name="object 25642"/>
          <p:cNvSpPr/>
          <p:nvPr/>
        </p:nvSpPr>
        <p:spPr>
          <a:xfrm>
            <a:off x="6537973" y="4137914"/>
            <a:ext cx="635" cy="122555"/>
          </a:xfrm>
          <a:custGeom>
            <a:avLst/>
            <a:gdLst/>
            <a:ahLst/>
            <a:cxnLst/>
            <a:rect l="l" t="t" r="r" b="b"/>
            <a:pathLst>
              <a:path w="634" h="122554">
                <a:moveTo>
                  <a:pt x="253" y="-4762"/>
                </a:moveTo>
                <a:lnTo>
                  <a:pt x="253" y="127063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43" name="object 25643"/>
          <p:cNvSpPr/>
          <p:nvPr/>
        </p:nvSpPr>
        <p:spPr>
          <a:xfrm>
            <a:off x="6538988" y="4366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44" name="object 25644"/>
          <p:cNvSpPr/>
          <p:nvPr/>
        </p:nvSpPr>
        <p:spPr>
          <a:xfrm>
            <a:off x="6539624" y="44301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45" name="object 25645"/>
          <p:cNvSpPr/>
          <p:nvPr/>
        </p:nvSpPr>
        <p:spPr>
          <a:xfrm>
            <a:off x="6539369" y="43529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46" name="object 25646"/>
          <p:cNvSpPr/>
          <p:nvPr/>
        </p:nvSpPr>
        <p:spPr>
          <a:xfrm>
            <a:off x="6540004" y="4412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47" name="object 25647"/>
          <p:cNvSpPr/>
          <p:nvPr/>
        </p:nvSpPr>
        <p:spPr>
          <a:xfrm>
            <a:off x="6540766" y="44282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48" name="object 25648"/>
          <p:cNvSpPr/>
          <p:nvPr/>
        </p:nvSpPr>
        <p:spPr>
          <a:xfrm>
            <a:off x="6540512" y="4409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49" name="object 25649"/>
          <p:cNvSpPr/>
          <p:nvPr/>
        </p:nvSpPr>
        <p:spPr>
          <a:xfrm>
            <a:off x="6540386" y="43684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50" name="object 25650"/>
          <p:cNvSpPr/>
          <p:nvPr/>
        </p:nvSpPr>
        <p:spPr>
          <a:xfrm>
            <a:off x="6540004" y="4355719"/>
            <a:ext cx="635" cy="57785"/>
          </a:xfrm>
          <a:custGeom>
            <a:avLst/>
            <a:gdLst/>
            <a:ahLst/>
            <a:cxnLst/>
            <a:rect l="l" t="t" r="r" b="b"/>
            <a:pathLst>
              <a:path w="634" h="57785">
                <a:moveTo>
                  <a:pt x="253" y="-4762"/>
                </a:moveTo>
                <a:lnTo>
                  <a:pt x="253" y="6203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51" name="object 25651"/>
          <p:cNvSpPr/>
          <p:nvPr/>
        </p:nvSpPr>
        <p:spPr>
          <a:xfrm>
            <a:off x="6541148" y="44001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52" name="object 25652"/>
          <p:cNvSpPr/>
          <p:nvPr/>
        </p:nvSpPr>
        <p:spPr>
          <a:xfrm>
            <a:off x="6541528" y="4367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53" name="object 25653"/>
          <p:cNvSpPr/>
          <p:nvPr/>
        </p:nvSpPr>
        <p:spPr>
          <a:xfrm>
            <a:off x="6541148" y="4339082"/>
            <a:ext cx="635" cy="61594"/>
          </a:xfrm>
          <a:custGeom>
            <a:avLst/>
            <a:gdLst/>
            <a:ahLst/>
            <a:cxnLst/>
            <a:rect l="l" t="t" r="r" b="b"/>
            <a:pathLst>
              <a:path w="634" h="61595">
                <a:moveTo>
                  <a:pt x="253" y="-4762"/>
                </a:moveTo>
                <a:lnTo>
                  <a:pt x="253" y="6584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54" name="object 25654"/>
          <p:cNvSpPr/>
          <p:nvPr/>
        </p:nvSpPr>
        <p:spPr>
          <a:xfrm>
            <a:off x="6540258" y="4330827"/>
            <a:ext cx="1270" cy="25400"/>
          </a:xfrm>
          <a:custGeom>
            <a:avLst/>
            <a:gdLst/>
            <a:ahLst/>
            <a:cxnLst/>
            <a:rect l="l" t="t" r="r" b="b"/>
            <a:pathLst>
              <a:path w="1270" h="25400">
                <a:moveTo>
                  <a:pt x="0" y="24891"/>
                </a:moveTo>
                <a:lnTo>
                  <a:pt x="0" y="0"/>
                </a:lnTo>
                <a:lnTo>
                  <a:pt x="1143" y="0"/>
                </a:lnTo>
                <a:lnTo>
                  <a:pt x="1143" y="825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55" name="object 25655"/>
          <p:cNvSpPr/>
          <p:nvPr/>
        </p:nvSpPr>
        <p:spPr>
          <a:xfrm>
            <a:off x="6539496" y="4247134"/>
            <a:ext cx="1905" cy="106045"/>
          </a:xfrm>
          <a:custGeom>
            <a:avLst/>
            <a:gdLst/>
            <a:ahLst/>
            <a:cxnLst/>
            <a:rect l="l" t="t" r="r" b="b"/>
            <a:pathLst>
              <a:path w="1904" h="106045">
                <a:moveTo>
                  <a:pt x="0" y="105790"/>
                </a:moveTo>
                <a:lnTo>
                  <a:pt x="0" y="0"/>
                </a:lnTo>
                <a:lnTo>
                  <a:pt x="1397" y="0"/>
                </a:lnTo>
                <a:lnTo>
                  <a:pt x="1397" y="8369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56" name="object 25656"/>
          <p:cNvSpPr/>
          <p:nvPr/>
        </p:nvSpPr>
        <p:spPr>
          <a:xfrm>
            <a:off x="6539115" y="4232275"/>
            <a:ext cx="1270" cy="134620"/>
          </a:xfrm>
          <a:custGeom>
            <a:avLst/>
            <a:gdLst/>
            <a:ahLst/>
            <a:cxnLst/>
            <a:rect l="l" t="t" r="r" b="b"/>
            <a:pathLst>
              <a:path w="1270" h="134620">
                <a:moveTo>
                  <a:pt x="508" y="-4762"/>
                </a:moveTo>
                <a:lnTo>
                  <a:pt x="508" y="139128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57" name="object 25657"/>
          <p:cNvSpPr/>
          <p:nvPr/>
        </p:nvSpPr>
        <p:spPr>
          <a:xfrm>
            <a:off x="6542036" y="43743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58" name="object 25658"/>
          <p:cNvSpPr/>
          <p:nvPr/>
        </p:nvSpPr>
        <p:spPr>
          <a:xfrm>
            <a:off x="6542417" y="43308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59" name="object 25659"/>
          <p:cNvSpPr/>
          <p:nvPr/>
        </p:nvSpPr>
        <p:spPr>
          <a:xfrm>
            <a:off x="6542163" y="4286377"/>
            <a:ext cx="635" cy="88265"/>
          </a:xfrm>
          <a:custGeom>
            <a:avLst/>
            <a:gdLst/>
            <a:ahLst/>
            <a:cxnLst/>
            <a:rect l="l" t="t" r="r" b="b"/>
            <a:pathLst>
              <a:path w="634" h="88264">
                <a:moveTo>
                  <a:pt x="190" y="-4762"/>
                </a:moveTo>
                <a:lnTo>
                  <a:pt x="190" y="9277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60" name="object 25660"/>
          <p:cNvSpPr/>
          <p:nvPr/>
        </p:nvSpPr>
        <p:spPr>
          <a:xfrm>
            <a:off x="6541909" y="42303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61" name="object 25661"/>
          <p:cNvSpPr/>
          <p:nvPr/>
        </p:nvSpPr>
        <p:spPr>
          <a:xfrm>
            <a:off x="6542799" y="43120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62" name="object 25662"/>
          <p:cNvSpPr/>
          <p:nvPr/>
        </p:nvSpPr>
        <p:spPr>
          <a:xfrm>
            <a:off x="6543179" y="42898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63" name="object 25663"/>
          <p:cNvSpPr/>
          <p:nvPr/>
        </p:nvSpPr>
        <p:spPr>
          <a:xfrm>
            <a:off x="6542925" y="4182109"/>
            <a:ext cx="635" cy="130175"/>
          </a:xfrm>
          <a:custGeom>
            <a:avLst/>
            <a:gdLst/>
            <a:ahLst/>
            <a:cxnLst/>
            <a:rect l="l" t="t" r="r" b="b"/>
            <a:pathLst>
              <a:path w="634" h="130175">
                <a:moveTo>
                  <a:pt x="190" y="-4762"/>
                </a:moveTo>
                <a:lnTo>
                  <a:pt x="190" y="13468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64" name="object 25664"/>
          <p:cNvSpPr/>
          <p:nvPr/>
        </p:nvSpPr>
        <p:spPr>
          <a:xfrm>
            <a:off x="6542163" y="4174744"/>
            <a:ext cx="1270" cy="55880"/>
          </a:xfrm>
          <a:custGeom>
            <a:avLst/>
            <a:gdLst/>
            <a:ahLst/>
            <a:cxnLst/>
            <a:rect l="l" t="t" r="r" b="b"/>
            <a:pathLst>
              <a:path w="1270" h="55879">
                <a:moveTo>
                  <a:pt x="0" y="55625"/>
                </a:moveTo>
                <a:lnTo>
                  <a:pt x="0" y="0"/>
                </a:lnTo>
                <a:lnTo>
                  <a:pt x="1016" y="0"/>
                </a:lnTo>
                <a:lnTo>
                  <a:pt x="1016" y="73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65" name="object 25665"/>
          <p:cNvSpPr/>
          <p:nvPr/>
        </p:nvSpPr>
        <p:spPr>
          <a:xfrm>
            <a:off x="6539624" y="4092321"/>
            <a:ext cx="3175" cy="140335"/>
          </a:xfrm>
          <a:custGeom>
            <a:avLst/>
            <a:gdLst/>
            <a:ahLst/>
            <a:cxnLst/>
            <a:rect l="l" t="t" r="r" b="b"/>
            <a:pathLst>
              <a:path w="3175" h="140335">
                <a:moveTo>
                  <a:pt x="0" y="139953"/>
                </a:moveTo>
                <a:lnTo>
                  <a:pt x="0" y="0"/>
                </a:lnTo>
                <a:lnTo>
                  <a:pt x="3048" y="0"/>
                </a:lnTo>
                <a:lnTo>
                  <a:pt x="3048" y="824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66" name="object 25666"/>
          <p:cNvSpPr/>
          <p:nvPr/>
        </p:nvSpPr>
        <p:spPr>
          <a:xfrm>
            <a:off x="6538861" y="4011929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40" h="100329">
                <a:moveTo>
                  <a:pt x="0" y="100329"/>
                </a:moveTo>
                <a:lnTo>
                  <a:pt x="0" y="0"/>
                </a:lnTo>
                <a:lnTo>
                  <a:pt x="2286" y="0"/>
                </a:lnTo>
                <a:lnTo>
                  <a:pt x="2286" y="803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67" name="object 25667"/>
          <p:cNvSpPr/>
          <p:nvPr/>
        </p:nvSpPr>
        <p:spPr>
          <a:xfrm>
            <a:off x="6538226" y="3975989"/>
            <a:ext cx="1905" cy="161925"/>
          </a:xfrm>
          <a:custGeom>
            <a:avLst/>
            <a:gdLst/>
            <a:ahLst/>
            <a:cxnLst/>
            <a:rect l="l" t="t" r="r" b="b"/>
            <a:pathLst>
              <a:path w="1904" h="161925">
                <a:moveTo>
                  <a:pt x="0" y="161925"/>
                </a:moveTo>
                <a:lnTo>
                  <a:pt x="0" y="0"/>
                </a:lnTo>
                <a:lnTo>
                  <a:pt x="1778" y="0"/>
                </a:lnTo>
                <a:lnTo>
                  <a:pt x="1778" y="359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68" name="object 25668"/>
          <p:cNvSpPr/>
          <p:nvPr/>
        </p:nvSpPr>
        <p:spPr>
          <a:xfrm>
            <a:off x="6543814" y="4367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69" name="object 25669"/>
          <p:cNvSpPr/>
          <p:nvPr/>
        </p:nvSpPr>
        <p:spPr>
          <a:xfrm>
            <a:off x="6544576" y="4406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70" name="object 25670"/>
          <p:cNvSpPr/>
          <p:nvPr/>
        </p:nvSpPr>
        <p:spPr>
          <a:xfrm>
            <a:off x="6544323" y="43869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71" name="object 25671"/>
          <p:cNvSpPr/>
          <p:nvPr/>
        </p:nvSpPr>
        <p:spPr>
          <a:xfrm>
            <a:off x="6544195" y="43616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72" name="object 25672"/>
          <p:cNvSpPr/>
          <p:nvPr/>
        </p:nvSpPr>
        <p:spPr>
          <a:xfrm>
            <a:off x="6543941" y="4341114"/>
            <a:ext cx="635" cy="26670"/>
          </a:xfrm>
          <a:custGeom>
            <a:avLst/>
            <a:gdLst/>
            <a:ahLst/>
            <a:cxnLst/>
            <a:rect l="l" t="t" r="r" b="b"/>
            <a:pathLst>
              <a:path w="634" h="26670">
                <a:moveTo>
                  <a:pt x="0" y="26670"/>
                </a:moveTo>
                <a:lnTo>
                  <a:pt x="0" y="0"/>
                </a:lnTo>
                <a:lnTo>
                  <a:pt x="381" y="0"/>
                </a:lnTo>
                <a:lnTo>
                  <a:pt x="381" y="205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73" name="object 25673"/>
          <p:cNvSpPr/>
          <p:nvPr/>
        </p:nvSpPr>
        <p:spPr>
          <a:xfrm>
            <a:off x="6543561" y="42627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74" name="object 25674"/>
          <p:cNvSpPr/>
          <p:nvPr/>
        </p:nvSpPr>
        <p:spPr>
          <a:xfrm>
            <a:off x="6545084" y="43672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75" name="object 25675"/>
          <p:cNvSpPr/>
          <p:nvPr/>
        </p:nvSpPr>
        <p:spPr>
          <a:xfrm>
            <a:off x="6544957" y="42716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76" name="object 25676"/>
          <p:cNvSpPr/>
          <p:nvPr/>
        </p:nvSpPr>
        <p:spPr>
          <a:xfrm>
            <a:off x="6546227" y="43835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77" name="object 25677"/>
          <p:cNvSpPr/>
          <p:nvPr/>
        </p:nvSpPr>
        <p:spPr>
          <a:xfrm>
            <a:off x="6546100" y="43432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78" name="object 25678"/>
          <p:cNvSpPr/>
          <p:nvPr/>
        </p:nvSpPr>
        <p:spPr>
          <a:xfrm>
            <a:off x="6545846" y="4305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79" name="object 25679"/>
          <p:cNvSpPr/>
          <p:nvPr/>
        </p:nvSpPr>
        <p:spPr>
          <a:xfrm>
            <a:off x="6545719" y="42619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80" name="object 25680"/>
          <p:cNvSpPr/>
          <p:nvPr/>
        </p:nvSpPr>
        <p:spPr>
          <a:xfrm>
            <a:off x="6545465" y="42195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81" name="object 25681"/>
          <p:cNvSpPr/>
          <p:nvPr/>
        </p:nvSpPr>
        <p:spPr>
          <a:xfrm>
            <a:off x="6545084" y="4214876"/>
            <a:ext cx="635" cy="57150"/>
          </a:xfrm>
          <a:custGeom>
            <a:avLst/>
            <a:gdLst/>
            <a:ahLst/>
            <a:cxnLst/>
            <a:rect l="l" t="t" r="r" b="b"/>
            <a:pathLst>
              <a:path w="634" h="57150">
                <a:moveTo>
                  <a:pt x="317" y="-4762"/>
                </a:moveTo>
                <a:lnTo>
                  <a:pt x="317" y="61531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82" name="object 25682"/>
          <p:cNvSpPr/>
          <p:nvPr/>
        </p:nvSpPr>
        <p:spPr>
          <a:xfrm>
            <a:off x="6543814" y="4168140"/>
            <a:ext cx="1905" cy="94615"/>
          </a:xfrm>
          <a:custGeom>
            <a:avLst/>
            <a:gdLst/>
            <a:ahLst/>
            <a:cxnLst/>
            <a:rect l="l" t="t" r="r" b="b"/>
            <a:pathLst>
              <a:path w="1904" h="94614">
                <a:moveTo>
                  <a:pt x="0" y="94615"/>
                </a:moveTo>
                <a:lnTo>
                  <a:pt x="0" y="0"/>
                </a:lnTo>
                <a:lnTo>
                  <a:pt x="1524" y="0"/>
                </a:lnTo>
                <a:lnTo>
                  <a:pt x="1524" y="467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83" name="object 25683"/>
          <p:cNvSpPr/>
          <p:nvPr/>
        </p:nvSpPr>
        <p:spPr>
          <a:xfrm>
            <a:off x="6547370" y="44259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84" name="object 25684"/>
          <p:cNvSpPr/>
          <p:nvPr/>
        </p:nvSpPr>
        <p:spPr>
          <a:xfrm>
            <a:off x="6547243" y="44041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85" name="object 25685"/>
          <p:cNvSpPr/>
          <p:nvPr/>
        </p:nvSpPr>
        <p:spPr>
          <a:xfrm>
            <a:off x="6547751" y="43898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86" name="object 25686"/>
          <p:cNvSpPr/>
          <p:nvPr/>
        </p:nvSpPr>
        <p:spPr>
          <a:xfrm>
            <a:off x="6548513" y="44218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87" name="object 25687"/>
          <p:cNvSpPr/>
          <p:nvPr/>
        </p:nvSpPr>
        <p:spPr>
          <a:xfrm>
            <a:off x="6548386" y="4397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88" name="object 25688"/>
          <p:cNvSpPr/>
          <p:nvPr/>
        </p:nvSpPr>
        <p:spPr>
          <a:xfrm>
            <a:off x="6548132" y="43868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89" name="object 25689"/>
          <p:cNvSpPr/>
          <p:nvPr/>
        </p:nvSpPr>
        <p:spPr>
          <a:xfrm>
            <a:off x="6547878" y="4375784"/>
            <a:ext cx="635" cy="14604"/>
          </a:xfrm>
          <a:custGeom>
            <a:avLst/>
            <a:gdLst/>
            <a:ahLst/>
            <a:cxnLst/>
            <a:rect l="l" t="t" r="r" b="b"/>
            <a:pathLst>
              <a:path w="634" h="14604">
                <a:moveTo>
                  <a:pt x="0" y="14097"/>
                </a:moveTo>
                <a:lnTo>
                  <a:pt x="0" y="0"/>
                </a:lnTo>
                <a:lnTo>
                  <a:pt x="508" y="0"/>
                </a:lnTo>
                <a:lnTo>
                  <a:pt x="508" y="1104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90" name="object 25690"/>
          <p:cNvSpPr/>
          <p:nvPr/>
        </p:nvSpPr>
        <p:spPr>
          <a:xfrm>
            <a:off x="6547370" y="4360290"/>
            <a:ext cx="1270" cy="43815"/>
          </a:xfrm>
          <a:custGeom>
            <a:avLst/>
            <a:gdLst/>
            <a:ahLst/>
            <a:cxnLst/>
            <a:rect l="l" t="t" r="r" b="b"/>
            <a:pathLst>
              <a:path w="1270" h="43814">
                <a:moveTo>
                  <a:pt x="0" y="43814"/>
                </a:moveTo>
                <a:lnTo>
                  <a:pt x="0" y="0"/>
                </a:lnTo>
                <a:lnTo>
                  <a:pt x="762" y="0"/>
                </a:lnTo>
                <a:lnTo>
                  <a:pt x="762" y="1549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91" name="object 25691"/>
          <p:cNvSpPr/>
          <p:nvPr/>
        </p:nvSpPr>
        <p:spPr>
          <a:xfrm>
            <a:off x="6546989" y="429031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92" name="object 25692"/>
          <p:cNvSpPr/>
          <p:nvPr/>
        </p:nvSpPr>
        <p:spPr>
          <a:xfrm>
            <a:off x="6546862" y="4222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93" name="object 25693"/>
          <p:cNvSpPr/>
          <p:nvPr/>
        </p:nvSpPr>
        <p:spPr>
          <a:xfrm>
            <a:off x="6546608" y="42064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94" name="object 25694"/>
          <p:cNvSpPr/>
          <p:nvPr/>
        </p:nvSpPr>
        <p:spPr>
          <a:xfrm>
            <a:off x="6548894" y="43911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95" name="object 25695"/>
          <p:cNvSpPr/>
          <p:nvPr/>
        </p:nvSpPr>
        <p:spPr>
          <a:xfrm>
            <a:off x="6549275" y="43534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96" name="object 25696"/>
          <p:cNvSpPr/>
          <p:nvPr/>
        </p:nvSpPr>
        <p:spPr>
          <a:xfrm>
            <a:off x="6549021" y="4322571"/>
            <a:ext cx="635" cy="68580"/>
          </a:xfrm>
          <a:custGeom>
            <a:avLst/>
            <a:gdLst/>
            <a:ahLst/>
            <a:cxnLst/>
            <a:rect l="l" t="t" r="r" b="b"/>
            <a:pathLst>
              <a:path w="634" h="68579">
                <a:moveTo>
                  <a:pt x="190" y="-4762"/>
                </a:moveTo>
                <a:lnTo>
                  <a:pt x="190" y="7334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97" name="object 25697"/>
          <p:cNvSpPr/>
          <p:nvPr/>
        </p:nvSpPr>
        <p:spPr>
          <a:xfrm>
            <a:off x="6550037" y="44747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98" name="object 25698"/>
          <p:cNvSpPr/>
          <p:nvPr/>
        </p:nvSpPr>
        <p:spPr>
          <a:xfrm>
            <a:off x="6549911" y="44274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699" name="object 25699"/>
          <p:cNvSpPr/>
          <p:nvPr/>
        </p:nvSpPr>
        <p:spPr>
          <a:xfrm>
            <a:off x="6550673" y="4427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00" name="object 25700"/>
          <p:cNvSpPr/>
          <p:nvPr/>
        </p:nvSpPr>
        <p:spPr>
          <a:xfrm>
            <a:off x="6550418" y="43902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01" name="object 25701"/>
          <p:cNvSpPr/>
          <p:nvPr/>
        </p:nvSpPr>
        <p:spPr>
          <a:xfrm>
            <a:off x="6550037" y="4347590"/>
            <a:ext cx="635" cy="80010"/>
          </a:xfrm>
          <a:custGeom>
            <a:avLst/>
            <a:gdLst/>
            <a:ahLst/>
            <a:cxnLst/>
            <a:rect l="l" t="t" r="r" b="b"/>
            <a:pathLst>
              <a:path w="634" h="80010">
                <a:moveTo>
                  <a:pt x="253" y="-4762"/>
                </a:moveTo>
                <a:lnTo>
                  <a:pt x="253" y="84645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02" name="object 25702"/>
          <p:cNvSpPr/>
          <p:nvPr/>
        </p:nvSpPr>
        <p:spPr>
          <a:xfrm>
            <a:off x="6549656" y="42730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03" name="object 25703"/>
          <p:cNvSpPr/>
          <p:nvPr/>
        </p:nvSpPr>
        <p:spPr>
          <a:xfrm>
            <a:off x="6549275" y="4251959"/>
            <a:ext cx="1270" cy="71120"/>
          </a:xfrm>
          <a:custGeom>
            <a:avLst/>
            <a:gdLst/>
            <a:ahLst/>
            <a:cxnLst/>
            <a:rect l="l" t="t" r="r" b="b"/>
            <a:pathLst>
              <a:path w="1270" h="71120">
                <a:moveTo>
                  <a:pt x="380" y="-4762"/>
                </a:moveTo>
                <a:lnTo>
                  <a:pt x="380" y="75374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04" name="object 25704"/>
          <p:cNvSpPr/>
          <p:nvPr/>
        </p:nvSpPr>
        <p:spPr>
          <a:xfrm>
            <a:off x="6551053" y="43279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05" name="object 25705"/>
          <p:cNvSpPr/>
          <p:nvPr/>
        </p:nvSpPr>
        <p:spPr>
          <a:xfrm>
            <a:off x="6551434" y="43425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06" name="object 25706"/>
          <p:cNvSpPr/>
          <p:nvPr/>
        </p:nvSpPr>
        <p:spPr>
          <a:xfrm>
            <a:off x="6551942" y="43688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07" name="object 25707"/>
          <p:cNvSpPr/>
          <p:nvPr/>
        </p:nvSpPr>
        <p:spPr>
          <a:xfrm>
            <a:off x="6551815" y="432155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08" name="object 25708"/>
          <p:cNvSpPr/>
          <p:nvPr/>
        </p:nvSpPr>
        <p:spPr>
          <a:xfrm>
            <a:off x="6551561" y="4287139"/>
            <a:ext cx="635" cy="55880"/>
          </a:xfrm>
          <a:custGeom>
            <a:avLst/>
            <a:gdLst/>
            <a:ahLst/>
            <a:cxnLst/>
            <a:rect l="l" t="t" r="r" b="b"/>
            <a:pathLst>
              <a:path w="634" h="55879">
                <a:moveTo>
                  <a:pt x="190" y="-4762"/>
                </a:moveTo>
                <a:lnTo>
                  <a:pt x="190" y="6013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09" name="object 25709"/>
          <p:cNvSpPr/>
          <p:nvPr/>
        </p:nvSpPr>
        <p:spPr>
          <a:xfrm>
            <a:off x="6551180" y="4215510"/>
            <a:ext cx="635" cy="112395"/>
          </a:xfrm>
          <a:custGeom>
            <a:avLst/>
            <a:gdLst/>
            <a:ahLst/>
            <a:cxnLst/>
            <a:rect l="l" t="t" r="r" b="b"/>
            <a:pathLst>
              <a:path w="634" h="112395">
                <a:moveTo>
                  <a:pt x="253" y="-4762"/>
                </a:moveTo>
                <a:lnTo>
                  <a:pt x="253" y="117157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10" name="object 25710"/>
          <p:cNvSpPr/>
          <p:nvPr/>
        </p:nvSpPr>
        <p:spPr>
          <a:xfrm>
            <a:off x="6549656" y="4186173"/>
            <a:ext cx="1905" cy="66040"/>
          </a:xfrm>
          <a:custGeom>
            <a:avLst/>
            <a:gdLst/>
            <a:ahLst/>
            <a:cxnLst/>
            <a:rect l="l" t="t" r="r" b="b"/>
            <a:pathLst>
              <a:path w="1904" h="66039">
                <a:moveTo>
                  <a:pt x="0" y="65786"/>
                </a:moveTo>
                <a:lnTo>
                  <a:pt x="0" y="0"/>
                </a:lnTo>
                <a:lnTo>
                  <a:pt x="1778" y="0"/>
                </a:lnTo>
                <a:lnTo>
                  <a:pt x="1778" y="293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11" name="object 25711"/>
          <p:cNvSpPr/>
          <p:nvPr/>
        </p:nvSpPr>
        <p:spPr>
          <a:xfrm>
            <a:off x="6552577" y="43967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12" name="object 25712"/>
          <p:cNvSpPr/>
          <p:nvPr/>
        </p:nvSpPr>
        <p:spPr>
          <a:xfrm>
            <a:off x="6552324" y="43400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13" name="object 25713"/>
          <p:cNvSpPr/>
          <p:nvPr/>
        </p:nvSpPr>
        <p:spPr>
          <a:xfrm>
            <a:off x="6553466" y="44084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14" name="object 25714"/>
          <p:cNvSpPr/>
          <p:nvPr/>
        </p:nvSpPr>
        <p:spPr>
          <a:xfrm>
            <a:off x="6554482" y="45055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15" name="object 25715"/>
          <p:cNvSpPr/>
          <p:nvPr/>
        </p:nvSpPr>
        <p:spPr>
          <a:xfrm>
            <a:off x="6554228" y="44687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16" name="object 25716"/>
          <p:cNvSpPr/>
          <p:nvPr/>
        </p:nvSpPr>
        <p:spPr>
          <a:xfrm>
            <a:off x="6554101" y="44335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17" name="object 25717"/>
          <p:cNvSpPr/>
          <p:nvPr/>
        </p:nvSpPr>
        <p:spPr>
          <a:xfrm>
            <a:off x="6553848" y="44032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18" name="object 25718"/>
          <p:cNvSpPr/>
          <p:nvPr/>
        </p:nvSpPr>
        <p:spPr>
          <a:xfrm>
            <a:off x="6553593" y="4377309"/>
            <a:ext cx="635" cy="31115"/>
          </a:xfrm>
          <a:custGeom>
            <a:avLst/>
            <a:gdLst/>
            <a:ahLst/>
            <a:cxnLst/>
            <a:rect l="l" t="t" r="r" b="b"/>
            <a:pathLst>
              <a:path w="634" h="31114">
                <a:moveTo>
                  <a:pt x="0" y="31114"/>
                </a:moveTo>
                <a:lnTo>
                  <a:pt x="0" y="0"/>
                </a:lnTo>
                <a:lnTo>
                  <a:pt x="508" y="0"/>
                </a:lnTo>
                <a:lnTo>
                  <a:pt x="508" y="259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19" name="object 25719"/>
          <p:cNvSpPr/>
          <p:nvPr/>
        </p:nvSpPr>
        <p:spPr>
          <a:xfrm>
            <a:off x="6553339" y="43477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20" name="object 25720"/>
          <p:cNvSpPr/>
          <p:nvPr/>
        </p:nvSpPr>
        <p:spPr>
          <a:xfrm>
            <a:off x="6553086" y="42956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21" name="object 25721"/>
          <p:cNvSpPr/>
          <p:nvPr/>
        </p:nvSpPr>
        <p:spPr>
          <a:xfrm>
            <a:off x="6552958" y="4263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22" name="object 25722"/>
          <p:cNvSpPr/>
          <p:nvPr/>
        </p:nvSpPr>
        <p:spPr>
          <a:xfrm>
            <a:off x="6552450" y="4182871"/>
            <a:ext cx="635" cy="157480"/>
          </a:xfrm>
          <a:custGeom>
            <a:avLst/>
            <a:gdLst/>
            <a:ahLst/>
            <a:cxnLst/>
            <a:rect l="l" t="t" r="r" b="b"/>
            <a:pathLst>
              <a:path w="634" h="157479">
                <a:moveTo>
                  <a:pt x="317" y="-4762"/>
                </a:moveTo>
                <a:lnTo>
                  <a:pt x="317" y="161988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23" name="object 25723"/>
          <p:cNvSpPr/>
          <p:nvPr/>
        </p:nvSpPr>
        <p:spPr>
          <a:xfrm>
            <a:off x="6550545" y="4114165"/>
            <a:ext cx="2540" cy="72390"/>
          </a:xfrm>
          <a:custGeom>
            <a:avLst/>
            <a:gdLst/>
            <a:ahLst/>
            <a:cxnLst/>
            <a:rect l="l" t="t" r="r" b="b"/>
            <a:pathLst>
              <a:path w="2540" h="72389">
                <a:moveTo>
                  <a:pt x="0" y="72008"/>
                </a:moveTo>
                <a:lnTo>
                  <a:pt x="0" y="0"/>
                </a:lnTo>
                <a:lnTo>
                  <a:pt x="2286" y="0"/>
                </a:lnTo>
                <a:lnTo>
                  <a:pt x="2286" y="6870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24" name="object 25724"/>
          <p:cNvSpPr/>
          <p:nvPr/>
        </p:nvSpPr>
        <p:spPr>
          <a:xfrm>
            <a:off x="6546862" y="4057650"/>
            <a:ext cx="5080" cy="149225"/>
          </a:xfrm>
          <a:custGeom>
            <a:avLst/>
            <a:gdLst/>
            <a:ahLst/>
            <a:cxnLst/>
            <a:rect l="l" t="t" r="r" b="b"/>
            <a:pathLst>
              <a:path w="5079" h="149225">
                <a:moveTo>
                  <a:pt x="0" y="148844"/>
                </a:moveTo>
                <a:lnTo>
                  <a:pt x="0" y="0"/>
                </a:lnTo>
                <a:lnTo>
                  <a:pt x="4826" y="0"/>
                </a:lnTo>
                <a:lnTo>
                  <a:pt x="4826" y="565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25" name="object 25725"/>
          <p:cNvSpPr/>
          <p:nvPr/>
        </p:nvSpPr>
        <p:spPr>
          <a:xfrm>
            <a:off x="6544576" y="3956050"/>
            <a:ext cx="5080" cy="212090"/>
          </a:xfrm>
          <a:custGeom>
            <a:avLst/>
            <a:gdLst/>
            <a:ahLst/>
            <a:cxnLst/>
            <a:rect l="l" t="t" r="r" b="b"/>
            <a:pathLst>
              <a:path w="5079" h="212089">
                <a:moveTo>
                  <a:pt x="0" y="212090"/>
                </a:moveTo>
                <a:lnTo>
                  <a:pt x="0" y="0"/>
                </a:lnTo>
                <a:lnTo>
                  <a:pt x="4699" y="0"/>
                </a:lnTo>
                <a:lnTo>
                  <a:pt x="4699" y="1016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26" name="object 25726"/>
          <p:cNvSpPr/>
          <p:nvPr/>
        </p:nvSpPr>
        <p:spPr>
          <a:xfrm>
            <a:off x="6539115" y="3822446"/>
            <a:ext cx="8255" cy="153670"/>
          </a:xfrm>
          <a:custGeom>
            <a:avLst/>
            <a:gdLst/>
            <a:ahLst/>
            <a:cxnLst/>
            <a:rect l="l" t="t" r="r" b="b"/>
            <a:pathLst>
              <a:path w="8254" h="153670">
                <a:moveTo>
                  <a:pt x="0" y="153543"/>
                </a:moveTo>
                <a:lnTo>
                  <a:pt x="0" y="0"/>
                </a:lnTo>
                <a:lnTo>
                  <a:pt x="7874" y="0"/>
                </a:lnTo>
                <a:lnTo>
                  <a:pt x="7874" y="1336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27" name="object 25727"/>
          <p:cNvSpPr/>
          <p:nvPr/>
        </p:nvSpPr>
        <p:spPr>
          <a:xfrm>
            <a:off x="6537718" y="3782059"/>
            <a:ext cx="5715" cy="100965"/>
          </a:xfrm>
          <a:custGeom>
            <a:avLst/>
            <a:gdLst/>
            <a:ahLst/>
            <a:cxnLst/>
            <a:rect l="l" t="t" r="r" b="b"/>
            <a:pathLst>
              <a:path w="5715" h="100964">
                <a:moveTo>
                  <a:pt x="0" y="100456"/>
                </a:moveTo>
                <a:lnTo>
                  <a:pt x="0" y="0"/>
                </a:lnTo>
                <a:lnTo>
                  <a:pt x="5334" y="0"/>
                </a:lnTo>
                <a:lnTo>
                  <a:pt x="5334" y="403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28" name="object 25728"/>
          <p:cNvSpPr/>
          <p:nvPr/>
        </p:nvSpPr>
        <p:spPr>
          <a:xfrm>
            <a:off x="6554863" y="44074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29" name="object 25729"/>
          <p:cNvSpPr/>
          <p:nvPr/>
        </p:nvSpPr>
        <p:spPr>
          <a:xfrm>
            <a:off x="6555244" y="43781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30" name="object 25730"/>
          <p:cNvSpPr/>
          <p:nvPr/>
        </p:nvSpPr>
        <p:spPr>
          <a:xfrm>
            <a:off x="6554990" y="4359021"/>
            <a:ext cx="635" cy="48895"/>
          </a:xfrm>
          <a:custGeom>
            <a:avLst/>
            <a:gdLst/>
            <a:ahLst/>
            <a:cxnLst/>
            <a:rect l="l" t="t" r="r" b="b"/>
            <a:pathLst>
              <a:path w="634" h="48895">
                <a:moveTo>
                  <a:pt x="190" y="-4762"/>
                </a:moveTo>
                <a:lnTo>
                  <a:pt x="190" y="5314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31" name="object 25731"/>
          <p:cNvSpPr/>
          <p:nvPr/>
        </p:nvSpPr>
        <p:spPr>
          <a:xfrm>
            <a:off x="6555625" y="42814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32" name="object 25732"/>
          <p:cNvSpPr/>
          <p:nvPr/>
        </p:nvSpPr>
        <p:spPr>
          <a:xfrm>
            <a:off x="6555117" y="4167378"/>
            <a:ext cx="635" cy="191770"/>
          </a:xfrm>
          <a:custGeom>
            <a:avLst/>
            <a:gdLst/>
            <a:ahLst/>
            <a:cxnLst/>
            <a:rect l="l" t="t" r="r" b="b"/>
            <a:pathLst>
              <a:path w="634" h="191770">
                <a:moveTo>
                  <a:pt x="317" y="-4762"/>
                </a:moveTo>
                <a:lnTo>
                  <a:pt x="317" y="196405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33" name="object 25733"/>
          <p:cNvSpPr/>
          <p:nvPr/>
        </p:nvSpPr>
        <p:spPr>
          <a:xfrm>
            <a:off x="6556133" y="42268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34" name="object 25734"/>
          <p:cNvSpPr/>
          <p:nvPr/>
        </p:nvSpPr>
        <p:spPr>
          <a:xfrm>
            <a:off x="6556006" y="41588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35" name="object 25735"/>
          <p:cNvSpPr/>
          <p:nvPr/>
        </p:nvSpPr>
        <p:spPr>
          <a:xfrm>
            <a:off x="6555371" y="4046346"/>
            <a:ext cx="1270" cy="121285"/>
          </a:xfrm>
          <a:custGeom>
            <a:avLst/>
            <a:gdLst/>
            <a:ahLst/>
            <a:cxnLst/>
            <a:rect l="l" t="t" r="r" b="b"/>
            <a:pathLst>
              <a:path w="1270" h="121285">
                <a:moveTo>
                  <a:pt x="380" y="-4762"/>
                </a:moveTo>
                <a:lnTo>
                  <a:pt x="380" y="125793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36" name="object 25736"/>
          <p:cNvSpPr/>
          <p:nvPr/>
        </p:nvSpPr>
        <p:spPr>
          <a:xfrm>
            <a:off x="6556514" y="43013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37" name="object 25737"/>
          <p:cNvSpPr/>
          <p:nvPr/>
        </p:nvSpPr>
        <p:spPr>
          <a:xfrm>
            <a:off x="6556641" y="4247134"/>
            <a:ext cx="635" cy="54610"/>
          </a:xfrm>
          <a:custGeom>
            <a:avLst/>
            <a:gdLst/>
            <a:ahLst/>
            <a:cxnLst/>
            <a:rect l="l" t="t" r="r" b="b"/>
            <a:pathLst>
              <a:path w="634" h="54610">
                <a:moveTo>
                  <a:pt x="190" y="-4762"/>
                </a:moveTo>
                <a:lnTo>
                  <a:pt x="190" y="5899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38" name="object 25738"/>
          <p:cNvSpPr/>
          <p:nvPr/>
        </p:nvSpPr>
        <p:spPr>
          <a:xfrm>
            <a:off x="6557276" y="42231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39" name="object 25739"/>
          <p:cNvSpPr/>
          <p:nvPr/>
        </p:nvSpPr>
        <p:spPr>
          <a:xfrm>
            <a:off x="6556895" y="4115308"/>
            <a:ext cx="635" cy="132080"/>
          </a:xfrm>
          <a:custGeom>
            <a:avLst/>
            <a:gdLst/>
            <a:ahLst/>
            <a:cxnLst/>
            <a:rect l="l" t="t" r="r" b="b"/>
            <a:pathLst>
              <a:path w="634" h="132079">
                <a:moveTo>
                  <a:pt x="253" y="-4762"/>
                </a:moveTo>
                <a:lnTo>
                  <a:pt x="253" y="136588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40" name="object 25740"/>
          <p:cNvSpPr/>
          <p:nvPr/>
        </p:nvSpPr>
        <p:spPr>
          <a:xfrm>
            <a:off x="6559562" y="43318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41" name="object 25741"/>
          <p:cNvSpPr/>
          <p:nvPr/>
        </p:nvSpPr>
        <p:spPr>
          <a:xfrm>
            <a:off x="6558800" y="4284471"/>
            <a:ext cx="1270" cy="64135"/>
          </a:xfrm>
          <a:custGeom>
            <a:avLst/>
            <a:gdLst/>
            <a:ahLst/>
            <a:cxnLst/>
            <a:rect l="l" t="t" r="r" b="b"/>
            <a:pathLst>
              <a:path w="1270" h="64135">
                <a:moveTo>
                  <a:pt x="0" y="63880"/>
                </a:moveTo>
                <a:lnTo>
                  <a:pt x="0" y="0"/>
                </a:lnTo>
                <a:lnTo>
                  <a:pt x="762" y="0"/>
                </a:lnTo>
                <a:lnTo>
                  <a:pt x="762" y="209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42" name="object 25742"/>
          <p:cNvSpPr/>
          <p:nvPr/>
        </p:nvSpPr>
        <p:spPr>
          <a:xfrm>
            <a:off x="6557911" y="4110354"/>
            <a:ext cx="1270" cy="150495"/>
          </a:xfrm>
          <a:custGeom>
            <a:avLst/>
            <a:gdLst/>
            <a:ahLst/>
            <a:cxnLst/>
            <a:rect l="l" t="t" r="r" b="b"/>
            <a:pathLst>
              <a:path w="1270" h="150495">
                <a:moveTo>
                  <a:pt x="444" y="-4762"/>
                </a:moveTo>
                <a:lnTo>
                  <a:pt x="444" y="155257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43" name="object 25743"/>
          <p:cNvSpPr/>
          <p:nvPr/>
        </p:nvSpPr>
        <p:spPr>
          <a:xfrm>
            <a:off x="6557149" y="4084954"/>
            <a:ext cx="1270" cy="30480"/>
          </a:xfrm>
          <a:custGeom>
            <a:avLst/>
            <a:gdLst/>
            <a:ahLst/>
            <a:cxnLst/>
            <a:rect l="l" t="t" r="r" b="b"/>
            <a:pathLst>
              <a:path w="1270" h="30479">
                <a:moveTo>
                  <a:pt x="0" y="30352"/>
                </a:moveTo>
                <a:lnTo>
                  <a:pt x="0" y="0"/>
                </a:lnTo>
                <a:lnTo>
                  <a:pt x="1143" y="0"/>
                </a:lnTo>
                <a:lnTo>
                  <a:pt x="1143" y="2539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44" name="object 25744"/>
          <p:cNvSpPr/>
          <p:nvPr/>
        </p:nvSpPr>
        <p:spPr>
          <a:xfrm>
            <a:off x="6560451" y="4198810"/>
            <a:ext cx="0" cy="327660"/>
          </a:xfrm>
          <a:custGeom>
            <a:avLst/>
            <a:gdLst/>
            <a:ahLst/>
            <a:cxnLst/>
            <a:rect l="l" t="t" r="r" b="b"/>
            <a:pathLst>
              <a:path h="327660">
                <a:moveTo>
                  <a:pt x="0" y="0"/>
                </a:moveTo>
                <a:lnTo>
                  <a:pt x="0" y="32727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45" name="object 25745"/>
          <p:cNvSpPr/>
          <p:nvPr/>
        </p:nvSpPr>
        <p:spPr>
          <a:xfrm>
            <a:off x="6560705" y="43398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46" name="object 25746"/>
          <p:cNvSpPr/>
          <p:nvPr/>
        </p:nvSpPr>
        <p:spPr>
          <a:xfrm>
            <a:off x="6560198" y="4286250"/>
            <a:ext cx="1270" cy="73025"/>
          </a:xfrm>
          <a:custGeom>
            <a:avLst/>
            <a:gdLst/>
            <a:ahLst/>
            <a:cxnLst/>
            <a:rect l="l" t="t" r="r" b="b"/>
            <a:pathLst>
              <a:path w="1270" h="73025">
                <a:moveTo>
                  <a:pt x="380" y="-4762"/>
                </a:moveTo>
                <a:lnTo>
                  <a:pt x="380" y="77533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47" name="object 25747"/>
          <p:cNvSpPr/>
          <p:nvPr/>
        </p:nvSpPr>
        <p:spPr>
          <a:xfrm>
            <a:off x="6561467" y="43187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48" name="object 25748"/>
          <p:cNvSpPr/>
          <p:nvPr/>
        </p:nvSpPr>
        <p:spPr>
          <a:xfrm>
            <a:off x="6561340" y="42579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49" name="object 25749"/>
          <p:cNvSpPr/>
          <p:nvPr/>
        </p:nvSpPr>
        <p:spPr>
          <a:xfrm>
            <a:off x="6560578" y="4165346"/>
            <a:ext cx="1270" cy="121285"/>
          </a:xfrm>
          <a:custGeom>
            <a:avLst/>
            <a:gdLst/>
            <a:ahLst/>
            <a:cxnLst/>
            <a:rect l="l" t="t" r="r" b="b"/>
            <a:pathLst>
              <a:path w="1270" h="121285">
                <a:moveTo>
                  <a:pt x="444" y="-4762"/>
                </a:moveTo>
                <a:lnTo>
                  <a:pt x="444" y="125666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50" name="object 25750"/>
          <p:cNvSpPr/>
          <p:nvPr/>
        </p:nvSpPr>
        <p:spPr>
          <a:xfrm>
            <a:off x="6562483" y="4392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51" name="object 25751"/>
          <p:cNvSpPr/>
          <p:nvPr/>
        </p:nvSpPr>
        <p:spPr>
          <a:xfrm>
            <a:off x="6562229" y="4380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52" name="object 25752"/>
          <p:cNvSpPr/>
          <p:nvPr/>
        </p:nvSpPr>
        <p:spPr>
          <a:xfrm>
            <a:off x="6562991" y="4531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53" name="object 25753"/>
          <p:cNvSpPr/>
          <p:nvPr/>
        </p:nvSpPr>
        <p:spPr>
          <a:xfrm>
            <a:off x="6562864" y="44780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54" name="object 25754"/>
          <p:cNvSpPr/>
          <p:nvPr/>
        </p:nvSpPr>
        <p:spPr>
          <a:xfrm>
            <a:off x="6563373" y="44413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55" name="object 25755"/>
          <p:cNvSpPr/>
          <p:nvPr/>
        </p:nvSpPr>
        <p:spPr>
          <a:xfrm>
            <a:off x="6562991" y="4374896"/>
            <a:ext cx="635" cy="103505"/>
          </a:xfrm>
          <a:custGeom>
            <a:avLst/>
            <a:gdLst/>
            <a:ahLst/>
            <a:cxnLst/>
            <a:rect l="l" t="t" r="r" b="b"/>
            <a:pathLst>
              <a:path w="634" h="103504">
                <a:moveTo>
                  <a:pt x="253" y="-4762"/>
                </a:moveTo>
                <a:lnTo>
                  <a:pt x="253" y="107886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56" name="object 25756"/>
          <p:cNvSpPr/>
          <p:nvPr/>
        </p:nvSpPr>
        <p:spPr>
          <a:xfrm>
            <a:off x="6562483" y="4330319"/>
            <a:ext cx="1270" cy="50165"/>
          </a:xfrm>
          <a:custGeom>
            <a:avLst/>
            <a:gdLst/>
            <a:ahLst/>
            <a:cxnLst/>
            <a:rect l="l" t="t" r="r" b="b"/>
            <a:pathLst>
              <a:path w="1270" h="50164">
                <a:moveTo>
                  <a:pt x="0" y="49784"/>
                </a:moveTo>
                <a:lnTo>
                  <a:pt x="0" y="0"/>
                </a:lnTo>
                <a:lnTo>
                  <a:pt x="762" y="0"/>
                </a:lnTo>
                <a:lnTo>
                  <a:pt x="762" y="445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57" name="object 25757"/>
          <p:cNvSpPr/>
          <p:nvPr/>
        </p:nvSpPr>
        <p:spPr>
          <a:xfrm>
            <a:off x="6562102" y="4280534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58" name="object 25758"/>
          <p:cNvSpPr/>
          <p:nvPr/>
        </p:nvSpPr>
        <p:spPr>
          <a:xfrm>
            <a:off x="6561849" y="4154042"/>
            <a:ext cx="635" cy="127000"/>
          </a:xfrm>
          <a:custGeom>
            <a:avLst/>
            <a:gdLst/>
            <a:ahLst/>
            <a:cxnLst/>
            <a:rect l="l" t="t" r="r" b="b"/>
            <a:pathLst>
              <a:path w="634" h="127000">
                <a:moveTo>
                  <a:pt x="317" y="-4762"/>
                </a:moveTo>
                <a:lnTo>
                  <a:pt x="317" y="131254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59" name="object 25759"/>
          <p:cNvSpPr/>
          <p:nvPr/>
        </p:nvSpPr>
        <p:spPr>
          <a:xfrm>
            <a:off x="6560959" y="4060316"/>
            <a:ext cx="1270" cy="105410"/>
          </a:xfrm>
          <a:custGeom>
            <a:avLst/>
            <a:gdLst/>
            <a:ahLst/>
            <a:cxnLst/>
            <a:rect l="l" t="t" r="r" b="b"/>
            <a:pathLst>
              <a:path w="1270" h="105410">
                <a:moveTo>
                  <a:pt x="0" y="105028"/>
                </a:moveTo>
                <a:lnTo>
                  <a:pt x="0" y="0"/>
                </a:lnTo>
                <a:lnTo>
                  <a:pt x="1270" y="0"/>
                </a:lnTo>
                <a:lnTo>
                  <a:pt x="1270" y="9372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60" name="object 25760"/>
          <p:cNvSpPr/>
          <p:nvPr/>
        </p:nvSpPr>
        <p:spPr>
          <a:xfrm>
            <a:off x="6557784" y="3943984"/>
            <a:ext cx="3810" cy="140970"/>
          </a:xfrm>
          <a:custGeom>
            <a:avLst/>
            <a:gdLst/>
            <a:ahLst/>
            <a:cxnLst/>
            <a:rect l="l" t="t" r="r" b="b"/>
            <a:pathLst>
              <a:path w="3809" h="140970">
                <a:moveTo>
                  <a:pt x="0" y="140970"/>
                </a:moveTo>
                <a:lnTo>
                  <a:pt x="0" y="0"/>
                </a:lnTo>
                <a:lnTo>
                  <a:pt x="3810" y="0"/>
                </a:lnTo>
                <a:lnTo>
                  <a:pt x="3810" y="11633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61" name="object 25761"/>
          <p:cNvSpPr/>
          <p:nvPr/>
        </p:nvSpPr>
        <p:spPr>
          <a:xfrm>
            <a:off x="6555752" y="3904107"/>
            <a:ext cx="4445" cy="142240"/>
          </a:xfrm>
          <a:custGeom>
            <a:avLst/>
            <a:gdLst/>
            <a:ahLst/>
            <a:cxnLst/>
            <a:rect l="l" t="t" r="r" b="b"/>
            <a:pathLst>
              <a:path w="4445" h="142239">
                <a:moveTo>
                  <a:pt x="0" y="142240"/>
                </a:moveTo>
                <a:lnTo>
                  <a:pt x="0" y="0"/>
                </a:lnTo>
                <a:lnTo>
                  <a:pt x="3937" y="0"/>
                </a:lnTo>
                <a:lnTo>
                  <a:pt x="3937" y="3987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62" name="object 25762"/>
          <p:cNvSpPr/>
          <p:nvPr/>
        </p:nvSpPr>
        <p:spPr>
          <a:xfrm>
            <a:off x="6564134" y="42586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63" name="object 25763"/>
          <p:cNvSpPr/>
          <p:nvPr/>
        </p:nvSpPr>
        <p:spPr>
          <a:xfrm>
            <a:off x="6564007" y="42081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64" name="object 25764"/>
          <p:cNvSpPr/>
          <p:nvPr/>
        </p:nvSpPr>
        <p:spPr>
          <a:xfrm>
            <a:off x="6563753" y="41583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65" name="object 25765"/>
          <p:cNvSpPr/>
          <p:nvPr/>
        </p:nvSpPr>
        <p:spPr>
          <a:xfrm>
            <a:off x="6564769" y="41984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66" name="object 25766"/>
          <p:cNvSpPr/>
          <p:nvPr/>
        </p:nvSpPr>
        <p:spPr>
          <a:xfrm>
            <a:off x="6564515" y="41203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67" name="object 25767"/>
          <p:cNvSpPr/>
          <p:nvPr/>
        </p:nvSpPr>
        <p:spPr>
          <a:xfrm>
            <a:off x="6564007" y="4079494"/>
            <a:ext cx="1270" cy="79375"/>
          </a:xfrm>
          <a:custGeom>
            <a:avLst/>
            <a:gdLst/>
            <a:ahLst/>
            <a:cxnLst/>
            <a:rect l="l" t="t" r="r" b="b"/>
            <a:pathLst>
              <a:path w="1270" h="79375">
                <a:moveTo>
                  <a:pt x="380" y="-4762"/>
                </a:moveTo>
                <a:lnTo>
                  <a:pt x="380" y="8362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68" name="object 25768"/>
          <p:cNvSpPr/>
          <p:nvPr/>
        </p:nvSpPr>
        <p:spPr>
          <a:xfrm>
            <a:off x="6565150" y="42537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69" name="object 25769"/>
          <p:cNvSpPr/>
          <p:nvPr/>
        </p:nvSpPr>
        <p:spPr>
          <a:xfrm>
            <a:off x="6565912" y="44405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70" name="object 25770"/>
          <p:cNvSpPr/>
          <p:nvPr/>
        </p:nvSpPr>
        <p:spPr>
          <a:xfrm>
            <a:off x="6565658" y="44140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71" name="object 25771"/>
          <p:cNvSpPr/>
          <p:nvPr/>
        </p:nvSpPr>
        <p:spPr>
          <a:xfrm>
            <a:off x="6565531" y="43882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72" name="object 25772"/>
          <p:cNvSpPr/>
          <p:nvPr/>
        </p:nvSpPr>
        <p:spPr>
          <a:xfrm>
            <a:off x="6566420" y="4389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73" name="object 25773"/>
          <p:cNvSpPr/>
          <p:nvPr/>
        </p:nvSpPr>
        <p:spPr>
          <a:xfrm>
            <a:off x="6566293" y="43736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74" name="object 25774"/>
          <p:cNvSpPr/>
          <p:nvPr/>
        </p:nvSpPr>
        <p:spPr>
          <a:xfrm>
            <a:off x="6565658" y="4235830"/>
            <a:ext cx="1270" cy="152400"/>
          </a:xfrm>
          <a:custGeom>
            <a:avLst/>
            <a:gdLst/>
            <a:ahLst/>
            <a:cxnLst/>
            <a:rect l="l" t="t" r="r" b="b"/>
            <a:pathLst>
              <a:path w="1270" h="152400">
                <a:moveTo>
                  <a:pt x="380" y="-4762"/>
                </a:moveTo>
                <a:lnTo>
                  <a:pt x="380" y="157162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75" name="object 25775"/>
          <p:cNvSpPr/>
          <p:nvPr/>
        </p:nvSpPr>
        <p:spPr>
          <a:xfrm>
            <a:off x="6565277" y="4122165"/>
            <a:ext cx="1270" cy="132080"/>
          </a:xfrm>
          <a:custGeom>
            <a:avLst/>
            <a:gdLst/>
            <a:ahLst/>
            <a:cxnLst/>
            <a:rect l="l" t="t" r="r" b="b"/>
            <a:pathLst>
              <a:path w="1270" h="132079">
                <a:moveTo>
                  <a:pt x="380" y="-4762"/>
                </a:moveTo>
                <a:lnTo>
                  <a:pt x="380" y="136334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76" name="object 25776"/>
          <p:cNvSpPr/>
          <p:nvPr/>
        </p:nvSpPr>
        <p:spPr>
          <a:xfrm>
            <a:off x="6566801" y="43973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77" name="object 25777"/>
          <p:cNvSpPr/>
          <p:nvPr/>
        </p:nvSpPr>
        <p:spPr>
          <a:xfrm>
            <a:off x="6568199" y="4555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78" name="object 25778"/>
          <p:cNvSpPr/>
          <p:nvPr/>
        </p:nvSpPr>
        <p:spPr>
          <a:xfrm>
            <a:off x="6567944" y="45102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79" name="object 25779"/>
          <p:cNvSpPr/>
          <p:nvPr/>
        </p:nvSpPr>
        <p:spPr>
          <a:xfrm>
            <a:off x="6567817" y="44547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80" name="object 25780"/>
          <p:cNvSpPr/>
          <p:nvPr/>
        </p:nvSpPr>
        <p:spPr>
          <a:xfrm>
            <a:off x="6567563" y="4440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81" name="object 25781"/>
          <p:cNvSpPr/>
          <p:nvPr/>
        </p:nvSpPr>
        <p:spPr>
          <a:xfrm>
            <a:off x="6567436" y="44169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82" name="object 25782"/>
          <p:cNvSpPr/>
          <p:nvPr/>
        </p:nvSpPr>
        <p:spPr>
          <a:xfrm>
            <a:off x="6567182" y="43572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83" name="object 25783"/>
          <p:cNvSpPr/>
          <p:nvPr/>
        </p:nvSpPr>
        <p:spPr>
          <a:xfrm>
            <a:off x="6566928" y="4319396"/>
            <a:ext cx="635" cy="78105"/>
          </a:xfrm>
          <a:custGeom>
            <a:avLst/>
            <a:gdLst/>
            <a:ahLst/>
            <a:cxnLst/>
            <a:rect l="l" t="t" r="r" b="b"/>
            <a:pathLst>
              <a:path w="634" h="78104">
                <a:moveTo>
                  <a:pt x="253" y="-4762"/>
                </a:moveTo>
                <a:lnTo>
                  <a:pt x="253" y="82740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84" name="object 25784"/>
          <p:cNvSpPr/>
          <p:nvPr/>
        </p:nvSpPr>
        <p:spPr>
          <a:xfrm>
            <a:off x="6568579" y="42117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85" name="object 25785"/>
          <p:cNvSpPr/>
          <p:nvPr/>
        </p:nvSpPr>
        <p:spPr>
          <a:xfrm>
            <a:off x="6567182" y="4112514"/>
            <a:ext cx="1905" cy="207010"/>
          </a:xfrm>
          <a:custGeom>
            <a:avLst/>
            <a:gdLst/>
            <a:ahLst/>
            <a:cxnLst/>
            <a:rect l="l" t="t" r="r" b="b"/>
            <a:pathLst>
              <a:path w="1904" h="207010">
                <a:moveTo>
                  <a:pt x="762" y="-4762"/>
                </a:moveTo>
                <a:lnTo>
                  <a:pt x="762" y="211645"/>
                </a:lnTo>
              </a:path>
            </a:pathLst>
          </a:custGeom>
          <a:ln w="1104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86" name="object 25786"/>
          <p:cNvSpPr/>
          <p:nvPr/>
        </p:nvSpPr>
        <p:spPr>
          <a:xfrm>
            <a:off x="6565658" y="4027423"/>
            <a:ext cx="2540" cy="95250"/>
          </a:xfrm>
          <a:custGeom>
            <a:avLst/>
            <a:gdLst/>
            <a:ahLst/>
            <a:cxnLst/>
            <a:rect l="l" t="t" r="r" b="b"/>
            <a:pathLst>
              <a:path w="2540" h="95250">
                <a:moveTo>
                  <a:pt x="0" y="94742"/>
                </a:moveTo>
                <a:lnTo>
                  <a:pt x="0" y="0"/>
                </a:lnTo>
                <a:lnTo>
                  <a:pt x="2286" y="0"/>
                </a:lnTo>
                <a:lnTo>
                  <a:pt x="2286" y="850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87" name="object 25787"/>
          <p:cNvSpPr/>
          <p:nvPr/>
        </p:nvSpPr>
        <p:spPr>
          <a:xfrm>
            <a:off x="6564388" y="3853434"/>
            <a:ext cx="2540" cy="226060"/>
          </a:xfrm>
          <a:custGeom>
            <a:avLst/>
            <a:gdLst/>
            <a:ahLst/>
            <a:cxnLst/>
            <a:rect l="l" t="t" r="r" b="b"/>
            <a:pathLst>
              <a:path w="2540" h="226060">
                <a:moveTo>
                  <a:pt x="0" y="226059"/>
                </a:moveTo>
                <a:lnTo>
                  <a:pt x="0" y="0"/>
                </a:lnTo>
                <a:lnTo>
                  <a:pt x="2413" y="0"/>
                </a:lnTo>
                <a:lnTo>
                  <a:pt x="2413" y="1739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88" name="object 25788"/>
          <p:cNvSpPr/>
          <p:nvPr/>
        </p:nvSpPr>
        <p:spPr>
          <a:xfrm>
            <a:off x="6557657" y="3733038"/>
            <a:ext cx="8255" cy="171450"/>
          </a:xfrm>
          <a:custGeom>
            <a:avLst/>
            <a:gdLst/>
            <a:ahLst/>
            <a:cxnLst/>
            <a:rect l="l" t="t" r="r" b="b"/>
            <a:pathLst>
              <a:path w="8254" h="171450">
                <a:moveTo>
                  <a:pt x="0" y="171069"/>
                </a:moveTo>
                <a:lnTo>
                  <a:pt x="0" y="0"/>
                </a:lnTo>
                <a:lnTo>
                  <a:pt x="7874" y="0"/>
                </a:lnTo>
                <a:lnTo>
                  <a:pt x="7874" y="1203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89" name="object 25789"/>
          <p:cNvSpPr/>
          <p:nvPr/>
        </p:nvSpPr>
        <p:spPr>
          <a:xfrm>
            <a:off x="6540386" y="3650488"/>
            <a:ext cx="21590" cy="132080"/>
          </a:xfrm>
          <a:custGeom>
            <a:avLst/>
            <a:gdLst/>
            <a:ahLst/>
            <a:cxnLst/>
            <a:rect l="l" t="t" r="r" b="b"/>
            <a:pathLst>
              <a:path w="21590" h="132079">
                <a:moveTo>
                  <a:pt x="0" y="131572"/>
                </a:moveTo>
                <a:lnTo>
                  <a:pt x="0" y="0"/>
                </a:lnTo>
                <a:lnTo>
                  <a:pt x="21209" y="0"/>
                </a:lnTo>
                <a:lnTo>
                  <a:pt x="21209" y="8255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90" name="object 25790"/>
          <p:cNvSpPr/>
          <p:nvPr/>
        </p:nvSpPr>
        <p:spPr>
          <a:xfrm>
            <a:off x="6568961" y="43036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91" name="object 25791"/>
          <p:cNvSpPr/>
          <p:nvPr/>
        </p:nvSpPr>
        <p:spPr>
          <a:xfrm>
            <a:off x="6569468" y="43421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92" name="object 25792"/>
          <p:cNvSpPr/>
          <p:nvPr/>
        </p:nvSpPr>
        <p:spPr>
          <a:xfrm>
            <a:off x="6569341" y="4271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93" name="object 25793"/>
          <p:cNvSpPr/>
          <p:nvPr/>
        </p:nvSpPr>
        <p:spPr>
          <a:xfrm>
            <a:off x="6569087" y="4235958"/>
            <a:ext cx="635" cy="67945"/>
          </a:xfrm>
          <a:custGeom>
            <a:avLst/>
            <a:gdLst/>
            <a:ahLst/>
            <a:cxnLst/>
            <a:rect l="l" t="t" r="r" b="b"/>
            <a:pathLst>
              <a:path w="634" h="67945">
                <a:moveTo>
                  <a:pt x="190" y="-4762"/>
                </a:moveTo>
                <a:lnTo>
                  <a:pt x="190" y="7245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94" name="object 25794"/>
          <p:cNvSpPr/>
          <p:nvPr/>
        </p:nvSpPr>
        <p:spPr>
          <a:xfrm>
            <a:off x="6570230" y="42778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95" name="object 25795"/>
          <p:cNvSpPr/>
          <p:nvPr/>
        </p:nvSpPr>
        <p:spPr>
          <a:xfrm>
            <a:off x="6570103" y="42548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96" name="object 25796"/>
          <p:cNvSpPr/>
          <p:nvPr/>
        </p:nvSpPr>
        <p:spPr>
          <a:xfrm>
            <a:off x="6569849" y="41932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97" name="object 25797"/>
          <p:cNvSpPr/>
          <p:nvPr/>
        </p:nvSpPr>
        <p:spPr>
          <a:xfrm>
            <a:off x="6570611" y="42748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98" name="object 25798"/>
          <p:cNvSpPr/>
          <p:nvPr/>
        </p:nvSpPr>
        <p:spPr>
          <a:xfrm>
            <a:off x="6570992" y="42677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799" name="object 25799"/>
          <p:cNvSpPr/>
          <p:nvPr/>
        </p:nvSpPr>
        <p:spPr>
          <a:xfrm>
            <a:off x="6570738" y="4177029"/>
            <a:ext cx="635" cy="97790"/>
          </a:xfrm>
          <a:custGeom>
            <a:avLst/>
            <a:gdLst/>
            <a:ahLst/>
            <a:cxnLst/>
            <a:rect l="l" t="t" r="r" b="b"/>
            <a:pathLst>
              <a:path w="634" h="97789">
                <a:moveTo>
                  <a:pt x="190" y="-4762"/>
                </a:moveTo>
                <a:lnTo>
                  <a:pt x="190" y="10255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00" name="object 25800"/>
          <p:cNvSpPr/>
          <p:nvPr/>
        </p:nvSpPr>
        <p:spPr>
          <a:xfrm>
            <a:off x="6570103" y="4144390"/>
            <a:ext cx="1270" cy="48895"/>
          </a:xfrm>
          <a:custGeom>
            <a:avLst/>
            <a:gdLst/>
            <a:ahLst/>
            <a:cxnLst/>
            <a:rect l="l" t="t" r="r" b="b"/>
            <a:pathLst>
              <a:path w="1270" h="48895">
                <a:moveTo>
                  <a:pt x="0" y="48894"/>
                </a:moveTo>
                <a:lnTo>
                  <a:pt x="0" y="0"/>
                </a:lnTo>
                <a:lnTo>
                  <a:pt x="889" y="0"/>
                </a:lnTo>
                <a:lnTo>
                  <a:pt x="889" y="326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01" name="object 25801"/>
          <p:cNvSpPr/>
          <p:nvPr/>
        </p:nvSpPr>
        <p:spPr>
          <a:xfrm>
            <a:off x="6569214" y="4130294"/>
            <a:ext cx="1270" cy="106045"/>
          </a:xfrm>
          <a:custGeom>
            <a:avLst/>
            <a:gdLst/>
            <a:ahLst/>
            <a:cxnLst/>
            <a:rect l="l" t="t" r="r" b="b"/>
            <a:pathLst>
              <a:path w="1270" h="106045">
                <a:moveTo>
                  <a:pt x="0" y="105663"/>
                </a:moveTo>
                <a:lnTo>
                  <a:pt x="0" y="0"/>
                </a:lnTo>
                <a:lnTo>
                  <a:pt x="1270" y="0"/>
                </a:lnTo>
                <a:lnTo>
                  <a:pt x="1270" y="1409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02" name="object 25802"/>
          <p:cNvSpPr/>
          <p:nvPr/>
        </p:nvSpPr>
        <p:spPr>
          <a:xfrm>
            <a:off x="6571374" y="41720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03" name="object 25803"/>
          <p:cNvSpPr/>
          <p:nvPr/>
        </p:nvSpPr>
        <p:spPr>
          <a:xfrm>
            <a:off x="6572262" y="42537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04" name="object 25804"/>
          <p:cNvSpPr/>
          <p:nvPr/>
        </p:nvSpPr>
        <p:spPr>
          <a:xfrm>
            <a:off x="6572008" y="4242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05" name="object 25805"/>
          <p:cNvSpPr/>
          <p:nvPr/>
        </p:nvSpPr>
        <p:spPr>
          <a:xfrm>
            <a:off x="6571754" y="41949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06" name="object 25806"/>
          <p:cNvSpPr/>
          <p:nvPr/>
        </p:nvSpPr>
        <p:spPr>
          <a:xfrm>
            <a:off x="6572643" y="4301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07" name="object 25807"/>
          <p:cNvSpPr/>
          <p:nvPr/>
        </p:nvSpPr>
        <p:spPr>
          <a:xfrm>
            <a:off x="6573151" y="4324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08" name="object 25808"/>
          <p:cNvSpPr/>
          <p:nvPr/>
        </p:nvSpPr>
        <p:spPr>
          <a:xfrm>
            <a:off x="6573024" y="42395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09" name="object 25809"/>
          <p:cNvSpPr/>
          <p:nvPr/>
        </p:nvSpPr>
        <p:spPr>
          <a:xfrm>
            <a:off x="6573913" y="43694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10" name="object 25810"/>
          <p:cNvSpPr/>
          <p:nvPr/>
        </p:nvSpPr>
        <p:spPr>
          <a:xfrm>
            <a:off x="6574294" y="43569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11" name="object 25811"/>
          <p:cNvSpPr/>
          <p:nvPr/>
        </p:nvSpPr>
        <p:spPr>
          <a:xfrm>
            <a:off x="6574040" y="4295266"/>
            <a:ext cx="635" cy="74295"/>
          </a:xfrm>
          <a:custGeom>
            <a:avLst/>
            <a:gdLst/>
            <a:ahLst/>
            <a:cxnLst/>
            <a:rect l="l" t="t" r="r" b="b"/>
            <a:pathLst>
              <a:path w="634" h="74295">
                <a:moveTo>
                  <a:pt x="190" y="-4762"/>
                </a:moveTo>
                <a:lnTo>
                  <a:pt x="190" y="7893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12" name="object 25812"/>
          <p:cNvSpPr/>
          <p:nvPr/>
        </p:nvSpPr>
        <p:spPr>
          <a:xfrm>
            <a:off x="6573786" y="4284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13" name="object 25813"/>
          <p:cNvSpPr/>
          <p:nvPr/>
        </p:nvSpPr>
        <p:spPr>
          <a:xfrm>
            <a:off x="6573532" y="4230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14" name="object 25814"/>
          <p:cNvSpPr/>
          <p:nvPr/>
        </p:nvSpPr>
        <p:spPr>
          <a:xfrm>
            <a:off x="6573151" y="4208398"/>
            <a:ext cx="635" cy="31115"/>
          </a:xfrm>
          <a:custGeom>
            <a:avLst/>
            <a:gdLst/>
            <a:ahLst/>
            <a:cxnLst/>
            <a:rect l="l" t="t" r="r" b="b"/>
            <a:pathLst>
              <a:path w="634" h="31114">
                <a:moveTo>
                  <a:pt x="0" y="31114"/>
                </a:moveTo>
                <a:lnTo>
                  <a:pt x="0" y="0"/>
                </a:lnTo>
                <a:lnTo>
                  <a:pt x="635" y="0"/>
                </a:lnTo>
                <a:lnTo>
                  <a:pt x="635" y="217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15" name="object 25815"/>
          <p:cNvSpPr/>
          <p:nvPr/>
        </p:nvSpPr>
        <p:spPr>
          <a:xfrm>
            <a:off x="6572643" y="4174109"/>
            <a:ext cx="1270" cy="128270"/>
          </a:xfrm>
          <a:custGeom>
            <a:avLst/>
            <a:gdLst/>
            <a:ahLst/>
            <a:cxnLst/>
            <a:rect l="l" t="t" r="r" b="b"/>
            <a:pathLst>
              <a:path w="1270" h="128270">
                <a:moveTo>
                  <a:pt x="380" y="-4762"/>
                </a:moveTo>
                <a:lnTo>
                  <a:pt x="380" y="132524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16" name="object 25816"/>
          <p:cNvSpPr/>
          <p:nvPr/>
        </p:nvSpPr>
        <p:spPr>
          <a:xfrm>
            <a:off x="6572008" y="4023486"/>
            <a:ext cx="1270" cy="171450"/>
          </a:xfrm>
          <a:custGeom>
            <a:avLst/>
            <a:gdLst/>
            <a:ahLst/>
            <a:cxnLst/>
            <a:rect l="l" t="t" r="r" b="b"/>
            <a:pathLst>
              <a:path w="1270" h="171450">
                <a:moveTo>
                  <a:pt x="507" y="-4762"/>
                </a:moveTo>
                <a:lnTo>
                  <a:pt x="507" y="176212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17" name="object 25817"/>
          <p:cNvSpPr/>
          <p:nvPr/>
        </p:nvSpPr>
        <p:spPr>
          <a:xfrm>
            <a:off x="6571500" y="3975608"/>
            <a:ext cx="1270" cy="196850"/>
          </a:xfrm>
          <a:custGeom>
            <a:avLst/>
            <a:gdLst/>
            <a:ahLst/>
            <a:cxnLst/>
            <a:rect l="l" t="t" r="r" b="b"/>
            <a:pathLst>
              <a:path w="1270" h="196850">
                <a:moveTo>
                  <a:pt x="507" y="-4762"/>
                </a:moveTo>
                <a:lnTo>
                  <a:pt x="507" y="201231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18" name="object 25818"/>
          <p:cNvSpPr/>
          <p:nvPr/>
        </p:nvSpPr>
        <p:spPr>
          <a:xfrm>
            <a:off x="6569849" y="3907409"/>
            <a:ext cx="2540" cy="222885"/>
          </a:xfrm>
          <a:custGeom>
            <a:avLst/>
            <a:gdLst/>
            <a:ahLst/>
            <a:cxnLst/>
            <a:rect l="l" t="t" r="r" b="b"/>
            <a:pathLst>
              <a:path w="2540" h="222885">
                <a:moveTo>
                  <a:pt x="1079" y="-4762"/>
                </a:moveTo>
                <a:lnTo>
                  <a:pt x="1079" y="227647"/>
                </a:lnTo>
              </a:path>
            </a:pathLst>
          </a:custGeom>
          <a:ln w="1168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19" name="object 25819"/>
          <p:cNvSpPr/>
          <p:nvPr/>
        </p:nvSpPr>
        <p:spPr>
          <a:xfrm>
            <a:off x="6574929" y="44343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20" name="object 25820"/>
          <p:cNvSpPr/>
          <p:nvPr/>
        </p:nvSpPr>
        <p:spPr>
          <a:xfrm>
            <a:off x="6574675" y="4359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21" name="object 25821"/>
          <p:cNvSpPr/>
          <p:nvPr/>
        </p:nvSpPr>
        <p:spPr>
          <a:xfrm>
            <a:off x="6575311" y="45157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22" name="object 25822"/>
          <p:cNvSpPr/>
          <p:nvPr/>
        </p:nvSpPr>
        <p:spPr>
          <a:xfrm>
            <a:off x="6575691" y="45025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23" name="object 25823"/>
          <p:cNvSpPr/>
          <p:nvPr/>
        </p:nvSpPr>
        <p:spPr>
          <a:xfrm>
            <a:off x="6575311" y="4466335"/>
            <a:ext cx="635" cy="49530"/>
          </a:xfrm>
          <a:custGeom>
            <a:avLst/>
            <a:gdLst/>
            <a:ahLst/>
            <a:cxnLst/>
            <a:rect l="l" t="t" r="r" b="b"/>
            <a:pathLst>
              <a:path w="634" h="49529">
                <a:moveTo>
                  <a:pt x="190" y="-4762"/>
                </a:moveTo>
                <a:lnTo>
                  <a:pt x="190" y="5416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24" name="object 25824"/>
          <p:cNvSpPr/>
          <p:nvPr/>
        </p:nvSpPr>
        <p:spPr>
          <a:xfrm>
            <a:off x="6576199" y="44822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25" name="object 25825"/>
          <p:cNvSpPr/>
          <p:nvPr/>
        </p:nvSpPr>
        <p:spPr>
          <a:xfrm>
            <a:off x="6576073" y="44025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26" name="object 25826"/>
          <p:cNvSpPr/>
          <p:nvPr/>
        </p:nvSpPr>
        <p:spPr>
          <a:xfrm>
            <a:off x="6575564" y="4368419"/>
            <a:ext cx="635" cy="98425"/>
          </a:xfrm>
          <a:custGeom>
            <a:avLst/>
            <a:gdLst/>
            <a:ahLst/>
            <a:cxnLst/>
            <a:rect l="l" t="t" r="r" b="b"/>
            <a:pathLst>
              <a:path w="634" h="98425">
                <a:moveTo>
                  <a:pt x="317" y="-4762"/>
                </a:moveTo>
                <a:lnTo>
                  <a:pt x="317" y="10267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27" name="object 25827"/>
          <p:cNvSpPr/>
          <p:nvPr/>
        </p:nvSpPr>
        <p:spPr>
          <a:xfrm>
            <a:off x="6576580" y="43992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28" name="object 25828"/>
          <p:cNvSpPr/>
          <p:nvPr/>
        </p:nvSpPr>
        <p:spPr>
          <a:xfrm>
            <a:off x="6577215" y="4459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29" name="object 25829"/>
          <p:cNvSpPr/>
          <p:nvPr/>
        </p:nvSpPr>
        <p:spPr>
          <a:xfrm>
            <a:off x="6577596" y="44503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30" name="object 25830"/>
          <p:cNvSpPr/>
          <p:nvPr/>
        </p:nvSpPr>
        <p:spPr>
          <a:xfrm>
            <a:off x="6577215" y="4432172"/>
            <a:ext cx="635" cy="27305"/>
          </a:xfrm>
          <a:custGeom>
            <a:avLst/>
            <a:gdLst/>
            <a:ahLst/>
            <a:cxnLst/>
            <a:rect l="l" t="t" r="r" b="b"/>
            <a:pathLst>
              <a:path w="634" h="27304">
                <a:moveTo>
                  <a:pt x="0" y="27304"/>
                </a:moveTo>
                <a:lnTo>
                  <a:pt x="0" y="0"/>
                </a:lnTo>
                <a:lnTo>
                  <a:pt x="381" y="0"/>
                </a:lnTo>
                <a:lnTo>
                  <a:pt x="381" y="181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31" name="object 25831"/>
          <p:cNvSpPr/>
          <p:nvPr/>
        </p:nvSpPr>
        <p:spPr>
          <a:xfrm>
            <a:off x="6576961" y="43844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32" name="object 25832"/>
          <p:cNvSpPr/>
          <p:nvPr/>
        </p:nvSpPr>
        <p:spPr>
          <a:xfrm>
            <a:off x="6576707" y="4349241"/>
            <a:ext cx="635" cy="50165"/>
          </a:xfrm>
          <a:custGeom>
            <a:avLst/>
            <a:gdLst/>
            <a:ahLst/>
            <a:cxnLst/>
            <a:rect l="l" t="t" r="r" b="b"/>
            <a:pathLst>
              <a:path w="634" h="50164">
                <a:moveTo>
                  <a:pt x="253" y="-4762"/>
                </a:moveTo>
                <a:lnTo>
                  <a:pt x="253" y="54800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33" name="object 25833"/>
          <p:cNvSpPr/>
          <p:nvPr/>
        </p:nvSpPr>
        <p:spPr>
          <a:xfrm>
            <a:off x="6575818" y="4259326"/>
            <a:ext cx="1270" cy="109220"/>
          </a:xfrm>
          <a:custGeom>
            <a:avLst/>
            <a:gdLst/>
            <a:ahLst/>
            <a:cxnLst/>
            <a:rect l="l" t="t" r="r" b="b"/>
            <a:pathLst>
              <a:path w="1270" h="109220">
                <a:moveTo>
                  <a:pt x="571" y="-4762"/>
                </a:moveTo>
                <a:lnTo>
                  <a:pt x="571" y="113855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34" name="object 25834"/>
          <p:cNvSpPr/>
          <p:nvPr/>
        </p:nvSpPr>
        <p:spPr>
          <a:xfrm>
            <a:off x="6574802" y="4205985"/>
            <a:ext cx="1905" cy="153670"/>
          </a:xfrm>
          <a:custGeom>
            <a:avLst/>
            <a:gdLst/>
            <a:ahLst/>
            <a:cxnLst/>
            <a:rect l="l" t="t" r="r" b="b"/>
            <a:pathLst>
              <a:path w="1904" h="153670">
                <a:moveTo>
                  <a:pt x="0" y="153542"/>
                </a:moveTo>
                <a:lnTo>
                  <a:pt x="0" y="0"/>
                </a:lnTo>
                <a:lnTo>
                  <a:pt x="1651" y="0"/>
                </a:lnTo>
                <a:lnTo>
                  <a:pt x="1651" y="5333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35" name="object 25835"/>
          <p:cNvSpPr/>
          <p:nvPr/>
        </p:nvSpPr>
        <p:spPr>
          <a:xfrm>
            <a:off x="6577977" y="44032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36" name="object 25836"/>
          <p:cNvSpPr/>
          <p:nvPr/>
        </p:nvSpPr>
        <p:spPr>
          <a:xfrm>
            <a:off x="6578358" y="43858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37" name="object 25837"/>
          <p:cNvSpPr/>
          <p:nvPr/>
        </p:nvSpPr>
        <p:spPr>
          <a:xfrm>
            <a:off x="6578866" y="43967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38" name="object 25838"/>
          <p:cNvSpPr/>
          <p:nvPr/>
        </p:nvSpPr>
        <p:spPr>
          <a:xfrm>
            <a:off x="6578739" y="43400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39" name="object 25839"/>
          <p:cNvSpPr/>
          <p:nvPr/>
        </p:nvSpPr>
        <p:spPr>
          <a:xfrm>
            <a:off x="6578358" y="4321047"/>
            <a:ext cx="635" cy="64769"/>
          </a:xfrm>
          <a:custGeom>
            <a:avLst/>
            <a:gdLst/>
            <a:ahLst/>
            <a:cxnLst/>
            <a:rect l="l" t="t" r="r" b="b"/>
            <a:pathLst>
              <a:path w="634" h="64770">
                <a:moveTo>
                  <a:pt x="253" y="-4762"/>
                </a:moveTo>
                <a:lnTo>
                  <a:pt x="253" y="6953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40" name="object 25840"/>
          <p:cNvSpPr/>
          <p:nvPr/>
        </p:nvSpPr>
        <p:spPr>
          <a:xfrm>
            <a:off x="6577977" y="4298696"/>
            <a:ext cx="635" cy="104775"/>
          </a:xfrm>
          <a:custGeom>
            <a:avLst/>
            <a:gdLst/>
            <a:ahLst/>
            <a:cxnLst/>
            <a:rect l="l" t="t" r="r" b="b"/>
            <a:pathLst>
              <a:path w="634" h="104775">
                <a:moveTo>
                  <a:pt x="317" y="-4762"/>
                </a:moveTo>
                <a:lnTo>
                  <a:pt x="317" y="109283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41" name="object 25841"/>
          <p:cNvSpPr/>
          <p:nvPr/>
        </p:nvSpPr>
        <p:spPr>
          <a:xfrm>
            <a:off x="6579501" y="44001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42" name="object 25842"/>
          <p:cNvSpPr/>
          <p:nvPr/>
        </p:nvSpPr>
        <p:spPr>
          <a:xfrm>
            <a:off x="6579248" y="43614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43" name="object 25843"/>
          <p:cNvSpPr/>
          <p:nvPr/>
        </p:nvSpPr>
        <p:spPr>
          <a:xfrm>
            <a:off x="6580009" y="43853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44" name="object 25844"/>
          <p:cNvSpPr/>
          <p:nvPr/>
        </p:nvSpPr>
        <p:spPr>
          <a:xfrm>
            <a:off x="6579882" y="43379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45" name="object 25845"/>
          <p:cNvSpPr/>
          <p:nvPr/>
        </p:nvSpPr>
        <p:spPr>
          <a:xfrm>
            <a:off x="6579374" y="4271898"/>
            <a:ext cx="635" cy="89535"/>
          </a:xfrm>
          <a:custGeom>
            <a:avLst/>
            <a:gdLst/>
            <a:ahLst/>
            <a:cxnLst/>
            <a:rect l="l" t="t" r="r" b="b"/>
            <a:pathLst>
              <a:path w="634" h="89535">
                <a:moveTo>
                  <a:pt x="317" y="-4762"/>
                </a:moveTo>
                <a:lnTo>
                  <a:pt x="317" y="94297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46" name="object 25846"/>
          <p:cNvSpPr/>
          <p:nvPr/>
        </p:nvSpPr>
        <p:spPr>
          <a:xfrm>
            <a:off x="6578358" y="4226433"/>
            <a:ext cx="1270" cy="72390"/>
          </a:xfrm>
          <a:custGeom>
            <a:avLst/>
            <a:gdLst/>
            <a:ahLst/>
            <a:cxnLst/>
            <a:rect l="l" t="t" r="r" b="b"/>
            <a:pathLst>
              <a:path w="1270" h="72389">
                <a:moveTo>
                  <a:pt x="0" y="72262"/>
                </a:moveTo>
                <a:lnTo>
                  <a:pt x="0" y="0"/>
                </a:lnTo>
                <a:lnTo>
                  <a:pt x="1270" y="0"/>
                </a:lnTo>
                <a:lnTo>
                  <a:pt x="1270" y="4546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47" name="object 25847"/>
          <p:cNvSpPr/>
          <p:nvPr/>
        </p:nvSpPr>
        <p:spPr>
          <a:xfrm>
            <a:off x="6581025" y="44102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48" name="object 25848"/>
          <p:cNvSpPr/>
          <p:nvPr/>
        </p:nvSpPr>
        <p:spPr>
          <a:xfrm>
            <a:off x="6580771" y="43684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49" name="object 25849"/>
          <p:cNvSpPr/>
          <p:nvPr/>
        </p:nvSpPr>
        <p:spPr>
          <a:xfrm>
            <a:off x="6580644" y="4314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50" name="object 25850"/>
          <p:cNvSpPr/>
          <p:nvPr/>
        </p:nvSpPr>
        <p:spPr>
          <a:xfrm>
            <a:off x="6580390" y="42720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51" name="object 25851"/>
          <p:cNvSpPr/>
          <p:nvPr/>
        </p:nvSpPr>
        <p:spPr>
          <a:xfrm>
            <a:off x="6581406" y="44216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52" name="object 25852"/>
          <p:cNvSpPr/>
          <p:nvPr/>
        </p:nvSpPr>
        <p:spPr>
          <a:xfrm>
            <a:off x="6581787" y="44194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53" name="object 25853"/>
          <p:cNvSpPr/>
          <p:nvPr/>
        </p:nvSpPr>
        <p:spPr>
          <a:xfrm>
            <a:off x="6581406" y="4317238"/>
            <a:ext cx="635" cy="104775"/>
          </a:xfrm>
          <a:custGeom>
            <a:avLst/>
            <a:gdLst/>
            <a:ahLst/>
            <a:cxnLst/>
            <a:rect l="l" t="t" r="r" b="b"/>
            <a:pathLst>
              <a:path w="634" h="104775">
                <a:moveTo>
                  <a:pt x="190" y="-4762"/>
                </a:moveTo>
                <a:lnTo>
                  <a:pt x="190" y="10915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54" name="object 25854"/>
          <p:cNvSpPr/>
          <p:nvPr/>
        </p:nvSpPr>
        <p:spPr>
          <a:xfrm>
            <a:off x="6582549" y="44536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55" name="object 25855"/>
          <p:cNvSpPr/>
          <p:nvPr/>
        </p:nvSpPr>
        <p:spPr>
          <a:xfrm>
            <a:off x="6582295" y="44263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56" name="object 25856"/>
          <p:cNvSpPr/>
          <p:nvPr/>
        </p:nvSpPr>
        <p:spPr>
          <a:xfrm>
            <a:off x="6582168" y="44066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57" name="object 25857"/>
          <p:cNvSpPr/>
          <p:nvPr/>
        </p:nvSpPr>
        <p:spPr>
          <a:xfrm>
            <a:off x="6583438" y="4532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58" name="object 25858"/>
          <p:cNvSpPr/>
          <p:nvPr/>
        </p:nvSpPr>
        <p:spPr>
          <a:xfrm>
            <a:off x="6583819" y="45220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59" name="object 25859"/>
          <p:cNvSpPr/>
          <p:nvPr/>
        </p:nvSpPr>
        <p:spPr>
          <a:xfrm>
            <a:off x="6583565" y="4459859"/>
            <a:ext cx="635" cy="73025"/>
          </a:xfrm>
          <a:custGeom>
            <a:avLst/>
            <a:gdLst/>
            <a:ahLst/>
            <a:cxnLst/>
            <a:rect l="l" t="t" r="r" b="b"/>
            <a:pathLst>
              <a:path w="634" h="73025">
                <a:moveTo>
                  <a:pt x="190" y="-4762"/>
                </a:moveTo>
                <a:lnTo>
                  <a:pt x="190" y="7778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60" name="object 25860"/>
          <p:cNvSpPr/>
          <p:nvPr/>
        </p:nvSpPr>
        <p:spPr>
          <a:xfrm>
            <a:off x="6583311" y="4421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61" name="object 25861"/>
          <p:cNvSpPr/>
          <p:nvPr/>
        </p:nvSpPr>
        <p:spPr>
          <a:xfrm>
            <a:off x="6584454" y="44443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62" name="object 25862"/>
          <p:cNvSpPr/>
          <p:nvPr/>
        </p:nvSpPr>
        <p:spPr>
          <a:xfrm>
            <a:off x="6584200" y="44085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63" name="object 25863"/>
          <p:cNvSpPr/>
          <p:nvPr/>
        </p:nvSpPr>
        <p:spPr>
          <a:xfrm>
            <a:off x="6583438" y="4389373"/>
            <a:ext cx="1270" cy="32384"/>
          </a:xfrm>
          <a:custGeom>
            <a:avLst/>
            <a:gdLst/>
            <a:ahLst/>
            <a:cxnLst/>
            <a:rect l="l" t="t" r="r" b="b"/>
            <a:pathLst>
              <a:path w="1270" h="32385">
                <a:moveTo>
                  <a:pt x="0" y="32385"/>
                </a:moveTo>
                <a:lnTo>
                  <a:pt x="0" y="0"/>
                </a:lnTo>
                <a:lnTo>
                  <a:pt x="889" y="0"/>
                </a:lnTo>
                <a:lnTo>
                  <a:pt x="889" y="191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64" name="object 25864"/>
          <p:cNvSpPr/>
          <p:nvPr/>
        </p:nvSpPr>
        <p:spPr>
          <a:xfrm>
            <a:off x="6583057" y="437667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65" name="object 25865"/>
          <p:cNvSpPr/>
          <p:nvPr/>
        </p:nvSpPr>
        <p:spPr>
          <a:xfrm>
            <a:off x="6582930" y="4350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66" name="object 25866"/>
          <p:cNvSpPr/>
          <p:nvPr/>
        </p:nvSpPr>
        <p:spPr>
          <a:xfrm>
            <a:off x="6582295" y="4285996"/>
            <a:ext cx="1270" cy="120650"/>
          </a:xfrm>
          <a:custGeom>
            <a:avLst/>
            <a:gdLst/>
            <a:ahLst/>
            <a:cxnLst/>
            <a:rect l="l" t="t" r="r" b="b"/>
            <a:pathLst>
              <a:path w="1270" h="120650">
                <a:moveTo>
                  <a:pt x="444" y="-4762"/>
                </a:moveTo>
                <a:lnTo>
                  <a:pt x="444" y="125412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67" name="object 25867"/>
          <p:cNvSpPr/>
          <p:nvPr/>
        </p:nvSpPr>
        <p:spPr>
          <a:xfrm>
            <a:off x="6581661" y="4261992"/>
            <a:ext cx="1270" cy="55244"/>
          </a:xfrm>
          <a:custGeom>
            <a:avLst/>
            <a:gdLst/>
            <a:ahLst/>
            <a:cxnLst/>
            <a:rect l="l" t="t" r="r" b="b"/>
            <a:pathLst>
              <a:path w="1270" h="55245">
                <a:moveTo>
                  <a:pt x="0" y="55245"/>
                </a:moveTo>
                <a:lnTo>
                  <a:pt x="0" y="0"/>
                </a:lnTo>
                <a:lnTo>
                  <a:pt x="1016" y="0"/>
                </a:lnTo>
                <a:lnTo>
                  <a:pt x="1016" y="240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68" name="object 25868"/>
          <p:cNvSpPr/>
          <p:nvPr/>
        </p:nvSpPr>
        <p:spPr>
          <a:xfrm>
            <a:off x="6580517" y="4164584"/>
            <a:ext cx="1905" cy="107950"/>
          </a:xfrm>
          <a:custGeom>
            <a:avLst/>
            <a:gdLst/>
            <a:ahLst/>
            <a:cxnLst/>
            <a:rect l="l" t="t" r="r" b="b"/>
            <a:pathLst>
              <a:path w="1904" h="107950">
                <a:moveTo>
                  <a:pt x="0" y="107442"/>
                </a:moveTo>
                <a:lnTo>
                  <a:pt x="0" y="0"/>
                </a:lnTo>
                <a:lnTo>
                  <a:pt x="1651" y="0"/>
                </a:lnTo>
                <a:lnTo>
                  <a:pt x="1651" y="9740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69" name="object 25869"/>
          <p:cNvSpPr/>
          <p:nvPr/>
        </p:nvSpPr>
        <p:spPr>
          <a:xfrm>
            <a:off x="6578993" y="4063872"/>
            <a:ext cx="2540" cy="162560"/>
          </a:xfrm>
          <a:custGeom>
            <a:avLst/>
            <a:gdLst/>
            <a:ahLst/>
            <a:cxnLst/>
            <a:rect l="l" t="t" r="r" b="b"/>
            <a:pathLst>
              <a:path w="2540" h="162560">
                <a:moveTo>
                  <a:pt x="0" y="162560"/>
                </a:moveTo>
                <a:lnTo>
                  <a:pt x="0" y="0"/>
                </a:lnTo>
                <a:lnTo>
                  <a:pt x="2413" y="0"/>
                </a:lnTo>
                <a:lnTo>
                  <a:pt x="2413" y="1007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70" name="object 25870"/>
          <p:cNvSpPr/>
          <p:nvPr/>
        </p:nvSpPr>
        <p:spPr>
          <a:xfrm>
            <a:off x="6575564" y="4024376"/>
            <a:ext cx="5080" cy="181610"/>
          </a:xfrm>
          <a:custGeom>
            <a:avLst/>
            <a:gdLst/>
            <a:ahLst/>
            <a:cxnLst/>
            <a:rect l="l" t="t" r="r" b="b"/>
            <a:pathLst>
              <a:path w="5079" h="181610">
                <a:moveTo>
                  <a:pt x="0" y="181610"/>
                </a:moveTo>
                <a:lnTo>
                  <a:pt x="0" y="0"/>
                </a:lnTo>
                <a:lnTo>
                  <a:pt x="4572" y="0"/>
                </a:lnTo>
                <a:lnTo>
                  <a:pt x="4572" y="3949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71" name="object 25871"/>
          <p:cNvSpPr/>
          <p:nvPr/>
        </p:nvSpPr>
        <p:spPr>
          <a:xfrm>
            <a:off x="6584836" y="42919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72" name="object 25872"/>
          <p:cNvSpPr/>
          <p:nvPr/>
        </p:nvSpPr>
        <p:spPr>
          <a:xfrm>
            <a:off x="6585598" y="4431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73" name="object 25873"/>
          <p:cNvSpPr/>
          <p:nvPr/>
        </p:nvSpPr>
        <p:spPr>
          <a:xfrm>
            <a:off x="6585343" y="43529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74" name="object 25874"/>
          <p:cNvSpPr/>
          <p:nvPr/>
        </p:nvSpPr>
        <p:spPr>
          <a:xfrm>
            <a:off x="6585216" y="42838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75" name="object 25875"/>
          <p:cNvSpPr/>
          <p:nvPr/>
        </p:nvSpPr>
        <p:spPr>
          <a:xfrm>
            <a:off x="6584836" y="4257802"/>
            <a:ext cx="635" cy="34290"/>
          </a:xfrm>
          <a:custGeom>
            <a:avLst/>
            <a:gdLst/>
            <a:ahLst/>
            <a:cxnLst/>
            <a:rect l="l" t="t" r="r" b="b"/>
            <a:pathLst>
              <a:path w="634" h="34289">
                <a:moveTo>
                  <a:pt x="0" y="34162"/>
                </a:moveTo>
                <a:lnTo>
                  <a:pt x="0" y="0"/>
                </a:lnTo>
                <a:lnTo>
                  <a:pt x="508" y="0"/>
                </a:lnTo>
                <a:lnTo>
                  <a:pt x="508" y="260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76" name="object 25876"/>
          <p:cNvSpPr/>
          <p:nvPr/>
        </p:nvSpPr>
        <p:spPr>
          <a:xfrm>
            <a:off x="6585978" y="42202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77" name="object 25877"/>
          <p:cNvSpPr/>
          <p:nvPr/>
        </p:nvSpPr>
        <p:spPr>
          <a:xfrm>
            <a:off x="6585089" y="4117975"/>
            <a:ext cx="1270" cy="140335"/>
          </a:xfrm>
          <a:custGeom>
            <a:avLst/>
            <a:gdLst/>
            <a:ahLst/>
            <a:cxnLst/>
            <a:rect l="l" t="t" r="r" b="b"/>
            <a:pathLst>
              <a:path w="1270" h="140335">
                <a:moveTo>
                  <a:pt x="444" y="-4762"/>
                </a:moveTo>
                <a:lnTo>
                  <a:pt x="444" y="144589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78" name="object 25878"/>
          <p:cNvSpPr/>
          <p:nvPr/>
        </p:nvSpPr>
        <p:spPr>
          <a:xfrm>
            <a:off x="6586486" y="4173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79" name="object 25879"/>
          <p:cNvSpPr/>
          <p:nvPr/>
        </p:nvSpPr>
        <p:spPr>
          <a:xfrm>
            <a:off x="6586359" y="41067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80" name="object 25880"/>
          <p:cNvSpPr/>
          <p:nvPr/>
        </p:nvSpPr>
        <p:spPr>
          <a:xfrm>
            <a:off x="6585598" y="3942841"/>
            <a:ext cx="1270" cy="175260"/>
          </a:xfrm>
          <a:custGeom>
            <a:avLst/>
            <a:gdLst/>
            <a:ahLst/>
            <a:cxnLst/>
            <a:rect l="l" t="t" r="r" b="b"/>
            <a:pathLst>
              <a:path w="1270" h="175260">
                <a:moveTo>
                  <a:pt x="444" y="-4762"/>
                </a:moveTo>
                <a:lnTo>
                  <a:pt x="444" y="179895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81" name="object 25881"/>
          <p:cNvSpPr/>
          <p:nvPr/>
        </p:nvSpPr>
        <p:spPr>
          <a:xfrm>
            <a:off x="6577850" y="3839336"/>
            <a:ext cx="8255" cy="185420"/>
          </a:xfrm>
          <a:custGeom>
            <a:avLst/>
            <a:gdLst/>
            <a:ahLst/>
            <a:cxnLst/>
            <a:rect l="l" t="t" r="r" b="b"/>
            <a:pathLst>
              <a:path w="8254" h="185420">
                <a:moveTo>
                  <a:pt x="0" y="185039"/>
                </a:moveTo>
                <a:lnTo>
                  <a:pt x="0" y="0"/>
                </a:lnTo>
                <a:lnTo>
                  <a:pt x="8128" y="0"/>
                </a:lnTo>
                <a:lnTo>
                  <a:pt x="8128" y="1035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82" name="object 25882"/>
          <p:cNvSpPr/>
          <p:nvPr/>
        </p:nvSpPr>
        <p:spPr>
          <a:xfrm>
            <a:off x="6570992" y="3731005"/>
            <a:ext cx="11430" cy="176530"/>
          </a:xfrm>
          <a:custGeom>
            <a:avLst/>
            <a:gdLst/>
            <a:ahLst/>
            <a:cxnLst/>
            <a:rect l="l" t="t" r="r" b="b"/>
            <a:pathLst>
              <a:path w="11429" h="176529">
                <a:moveTo>
                  <a:pt x="0" y="176402"/>
                </a:moveTo>
                <a:lnTo>
                  <a:pt x="0" y="0"/>
                </a:lnTo>
                <a:lnTo>
                  <a:pt x="10922" y="0"/>
                </a:lnTo>
                <a:lnTo>
                  <a:pt x="10922" y="1083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83" name="object 25883"/>
          <p:cNvSpPr/>
          <p:nvPr/>
        </p:nvSpPr>
        <p:spPr>
          <a:xfrm>
            <a:off x="6587249" y="41084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84" name="object 25884"/>
          <p:cNvSpPr/>
          <p:nvPr/>
        </p:nvSpPr>
        <p:spPr>
          <a:xfrm>
            <a:off x="6587121" y="3944492"/>
            <a:ext cx="635" cy="164465"/>
          </a:xfrm>
          <a:custGeom>
            <a:avLst/>
            <a:gdLst/>
            <a:ahLst/>
            <a:cxnLst/>
            <a:rect l="l" t="t" r="r" b="b"/>
            <a:pathLst>
              <a:path w="634" h="164464">
                <a:moveTo>
                  <a:pt x="126" y="-4762"/>
                </a:moveTo>
                <a:lnTo>
                  <a:pt x="126" y="1687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85" name="object 25885"/>
          <p:cNvSpPr/>
          <p:nvPr/>
        </p:nvSpPr>
        <p:spPr>
          <a:xfrm>
            <a:off x="6586867" y="3857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86" name="object 25886"/>
          <p:cNvSpPr/>
          <p:nvPr/>
        </p:nvSpPr>
        <p:spPr>
          <a:xfrm>
            <a:off x="6587883" y="43164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87" name="object 25887"/>
          <p:cNvSpPr/>
          <p:nvPr/>
        </p:nvSpPr>
        <p:spPr>
          <a:xfrm>
            <a:off x="6587629" y="42498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88" name="object 25888"/>
          <p:cNvSpPr/>
          <p:nvPr/>
        </p:nvSpPr>
        <p:spPr>
          <a:xfrm>
            <a:off x="6588264" y="42213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89" name="object 25889"/>
          <p:cNvSpPr/>
          <p:nvPr/>
        </p:nvSpPr>
        <p:spPr>
          <a:xfrm>
            <a:off x="6587756" y="4182490"/>
            <a:ext cx="635" cy="67310"/>
          </a:xfrm>
          <a:custGeom>
            <a:avLst/>
            <a:gdLst/>
            <a:ahLst/>
            <a:cxnLst/>
            <a:rect l="l" t="t" r="r" b="b"/>
            <a:pathLst>
              <a:path w="634" h="67310">
                <a:moveTo>
                  <a:pt x="253" y="-4762"/>
                </a:moveTo>
                <a:lnTo>
                  <a:pt x="253" y="7207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90" name="object 25890"/>
          <p:cNvSpPr/>
          <p:nvPr/>
        </p:nvSpPr>
        <p:spPr>
          <a:xfrm>
            <a:off x="6589534" y="44352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91" name="object 25891"/>
          <p:cNvSpPr/>
          <p:nvPr/>
        </p:nvSpPr>
        <p:spPr>
          <a:xfrm>
            <a:off x="6589407" y="43794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92" name="object 25892"/>
          <p:cNvSpPr/>
          <p:nvPr/>
        </p:nvSpPr>
        <p:spPr>
          <a:xfrm>
            <a:off x="6589915" y="43779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93" name="object 25893"/>
          <p:cNvSpPr/>
          <p:nvPr/>
        </p:nvSpPr>
        <p:spPr>
          <a:xfrm>
            <a:off x="6589534" y="4313301"/>
            <a:ext cx="635" cy="66675"/>
          </a:xfrm>
          <a:custGeom>
            <a:avLst/>
            <a:gdLst/>
            <a:ahLst/>
            <a:cxnLst/>
            <a:rect l="l" t="t" r="r" b="b"/>
            <a:pathLst>
              <a:path w="634" h="66675">
                <a:moveTo>
                  <a:pt x="253" y="-4762"/>
                </a:moveTo>
                <a:lnTo>
                  <a:pt x="253" y="7092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94" name="object 25894"/>
          <p:cNvSpPr/>
          <p:nvPr/>
        </p:nvSpPr>
        <p:spPr>
          <a:xfrm>
            <a:off x="6589153" y="42627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95" name="object 25895"/>
          <p:cNvSpPr/>
          <p:nvPr/>
        </p:nvSpPr>
        <p:spPr>
          <a:xfrm>
            <a:off x="6589026" y="42158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96" name="object 25896"/>
          <p:cNvSpPr/>
          <p:nvPr/>
        </p:nvSpPr>
        <p:spPr>
          <a:xfrm>
            <a:off x="6588773" y="41252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97" name="object 25897"/>
          <p:cNvSpPr/>
          <p:nvPr/>
        </p:nvSpPr>
        <p:spPr>
          <a:xfrm>
            <a:off x="6588645" y="40962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98" name="object 25898"/>
          <p:cNvSpPr/>
          <p:nvPr/>
        </p:nvSpPr>
        <p:spPr>
          <a:xfrm>
            <a:off x="6588011" y="4010914"/>
            <a:ext cx="1270" cy="172085"/>
          </a:xfrm>
          <a:custGeom>
            <a:avLst/>
            <a:gdLst/>
            <a:ahLst/>
            <a:cxnLst/>
            <a:rect l="l" t="t" r="r" b="b"/>
            <a:pathLst>
              <a:path w="1270" h="172085">
                <a:moveTo>
                  <a:pt x="380" y="-4762"/>
                </a:moveTo>
                <a:lnTo>
                  <a:pt x="380" y="17633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899" name="object 25899"/>
          <p:cNvSpPr/>
          <p:nvPr/>
        </p:nvSpPr>
        <p:spPr>
          <a:xfrm>
            <a:off x="6590550" y="42124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00" name="object 25900"/>
          <p:cNvSpPr/>
          <p:nvPr/>
        </p:nvSpPr>
        <p:spPr>
          <a:xfrm>
            <a:off x="6590296" y="41382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01" name="object 25901"/>
          <p:cNvSpPr/>
          <p:nvPr/>
        </p:nvSpPr>
        <p:spPr>
          <a:xfrm>
            <a:off x="6591058" y="41574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02" name="object 25902"/>
          <p:cNvSpPr/>
          <p:nvPr/>
        </p:nvSpPr>
        <p:spPr>
          <a:xfrm>
            <a:off x="6590931" y="40717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03" name="object 25903"/>
          <p:cNvSpPr/>
          <p:nvPr/>
        </p:nvSpPr>
        <p:spPr>
          <a:xfrm>
            <a:off x="6590424" y="3925823"/>
            <a:ext cx="635" cy="212725"/>
          </a:xfrm>
          <a:custGeom>
            <a:avLst/>
            <a:gdLst/>
            <a:ahLst/>
            <a:cxnLst/>
            <a:rect l="l" t="t" r="r" b="b"/>
            <a:pathLst>
              <a:path w="634" h="212725">
                <a:moveTo>
                  <a:pt x="317" y="-4762"/>
                </a:moveTo>
                <a:lnTo>
                  <a:pt x="317" y="217233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04" name="object 25904"/>
          <p:cNvSpPr/>
          <p:nvPr/>
        </p:nvSpPr>
        <p:spPr>
          <a:xfrm>
            <a:off x="6588391" y="3812794"/>
            <a:ext cx="2540" cy="198120"/>
          </a:xfrm>
          <a:custGeom>
            <a:avLst/>
            <a:gdLst/>
            <a:ahLst/>
            <a:cxnLst/>
            <a:rect l="l" t="t" r="r" b="b"/>
            <a:pathLst>
              <a:path w="2540" h="198120">
                <a:moveTo>
                  <a:pt x="0" y="198120"/>
                </a:moveTo>
                <a:lnTo>
                  <a:pt x="0" y="0"/>
                </a:lnTo>
                <a:lnTo>
                  <a:pt x="2413" y="0"/>
                </a:lnTo>
                <a:lnTo>
                  <a:pt x="2413" y="1130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05" name="object 25905"/>
          <p:cNvSpPr/>
          <p:nvPr/>
        </p:nvSpPr>
        <p:spPr>
          <a:xfrm>
            <a:off x="6592074" y="43957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06" name="object 25906"/>
          <p:cNvSpPr/>
          <p:nvPr/>
        </p:nvSpPr>
        <p:spPr>
          <a:xfrm>
            <a:off x="6591820" y="43502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07" name="object 25907"/>
          <p:cNvSpPr/>
          <p:nvPr/>
        </p:nvSpPr>
        <p:spPr>
          <a:xfrm>
            <a:off x="6592582" y="4411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08" name="object 25908"/>
          <p:cNvSpPr/>
          <p:nvPr/>
        </p:nvSpPr>
        <p:spPr>
          <a:xfrm>
            <a:off x="6592455" y="44063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09" name="object 25909"/>
          <p:cNvSpPr/>
          <p:nvPr/>
        </p:nvSpPr>
        <p:spPr>
          <a:xfrm>
            <a:off x="6593217" y="43756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10" name="object 25910"/>
          <p:cNvSpPr/>
          <p:nvPr/>
        </p:nvSpPr>
        <p:spPr>
          <a:xfrm>
            <a:off x="6592963" y="43446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11" name="object 25911"/>
          <p:cNvSpPr/>
          <p:nvPr/>
        </p:nvSpPr>
        <p:spPr>
          <a:xfrm>
            <a:off x="6592582" y="4312411"/>
            <a:ext cx="635" cy="93980"/>
          </a:xfrm>
          <a:custGeom>
            <a:avLst/>
            <a:gdLst/>
            <a:ahLst/>
            <a:cxnLst/>
            <a:rect l="l" t="t" r="r" b="b"/>
            <a:pathLst>
              <a:path w="634" h="93979">
                <a:moveTo>
                  <a:pt x="253" y="-4762"/>
                </a:moveTo>
                <a:lnTo>
                  <a:pt x="253" y="9874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12" name="object 25912"/>
          <p:cNvSpPr/>
          <p:nvPr/>
        </p:nvSpPr>
        <p:spPr>
          <a:xfrm>
            <a:off x="6591948" y="4233926"/>
            <a:ext cx="1270" cy="116839"/>
          </a:xfrm>
          <a:custGeom>
            <a:avLst/>
            <a:gdLst/>
            <a:ahLst/>
            <a:cxnLst/>
            <a:rect l="l" t="t" r="r" b="b"/>
            <a:pathLst>
              <a:path w="1270" h="116839">
                <a:moveTo>
                  <a:pt x="444" y="-4762"/>
                </a:moveTo>
                <a:lnTo>
                  <a:pt x="444" y="121094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13" name="object 25913"/>
          <p:cNvSpPr/>
          <p:nvPr/>
        </p:nvSpPr>
        <p:spPr>
          <a:xfrm>
            <a:off x="6591693" y="415696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14" name="object 25914"/>
          <p:cNvSpPr/>
          <p:nvPr/>
        </p:nvSpPr>
        <p:spPr>
          <a:xfrm>
            <a:off x="6593725" y="43105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15" name="object 25915"/>
          <p:cNvSpPr/>
          <p:nvPr/>
        </p:nvSpPr>
        <p:spPr>
          <a:xfrm>
            <a:off x="6593599" y="42758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16" name="object 25916"/>
          <p:cNvSpPr/>
          <p:nvPr/>
        </p:nvSpPr>
        <p:spPr>
          <a:xfrm>
            <a:off x="6594361" y="4380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17" name="object 25917"/>
          <p:cNvSpPr/>
          <p:nvPr/>
        </p:nvSpPr>
        <p:spPr>
          <a:xfrm>
            <a:off x="6594106" y="43411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18" name="object 25918"/>
          <p:cNvSpPr/>
          <p:nvPr/>
        </p:nvSpPr>
        <p:spPr>
          <a:xfrm>
            <a:off x="6595249" y="44359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19" name="object 25919"/>
          <p:cNvSpPr/>
          <p:nvPr/>
        </p:nvSpPr>
        <p:spPr>
          <a:xfrm>
            <a:off x="6595123" y="44076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20" name="object 25920"/>
          <p:cNvSpPr/>
          <p:nvPr/>
        </p:nvSpPr>
        <p:spPr>
          <a:xfrm>
            <a:off x="6594868" y="4329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21" name="object 25921"/>
          <p:cNvSpPr/>
          <p:nvPr/>
        </p:nvSpPr>
        <p:spPr>
          <a:xfrm>
            <a:off x="6594741" y="4304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22" name="object 25922"/>
          <p:cNvSpPr/>
          <p:nvPr/>
        </p:nvSpPr>
        <p:spPr>
          <a:xfrm>
            <a:off x="6594233" y="4251452"/>
            <a:ext cx="635" cy="90170"/>
          </a:xfrm>
          <a:custGeom>
            <a:avLst/>
            <a:gdLst/>
            <a:ahLst/>
            <a:cxnLst/>
            <a:rect l="l" t="t" r="r" b="b"/>
            <a:pathLst>
              <a:path w="634" h="90170">
                <a:moveTo>
                  <a:pt x="317" y="-4762"/>
                </a:moveTo>
                <a:lnTo>
                  <a:pt x="317" y="94424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23" name="object 25923"/>
          <p:cNvSpPr/>
          <p:nvPr/>
        </p:nvSpPr>
        <p:spPr>
          <a:xfrm>
            <a:off x="6593725" y="4080128"/>
            <a:ext cx="1270" cy="196215"/>
          </a:xfrm>
          <a:custGeom>
            <a:avLst/>
            <a:gdLst/>
            <a:ahLst/>
            <a:cxnLst/>
            <a:rect l="l" t="t" r="r" b="b"/>
            <a:pathLst>
              <a:path w="1270" h="196214">
                <a:moveTo>
                  <a:pt x="444" y="-4762"/>
                </a:moveTo>
                <a:lnTo>
                  <a:pt x="444" y="200469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24" name="object 25924"/>
          <p:cNvSpPr/>
          <p:nvPr/>
        </p:nvSpPr>
        <p:spPr>
          <a:xfrm>
            <a:off x="6592074" y="4076700"/>
            <a:ext cx="2540" cy="80645"/>
          </a:xfrm>
          <a:custGeom>
            <a:avLst/>
            <a:gdLst/>
            <a:ahLst/>
            <a:cxnLst/>
            <a:rect l="l" t="t" r="r" b="b"/>
            <a:pathLst>
              <a:path w="2540" h="80645">
                <a:moveTo>
                  <a:pt x="0" y="80264"/>
                </a:moveTo>
                <a:lnTo>
                  <a:pt x="0" y="0"/>
                </a:lnTo>
                <a:lnTo>
                  <a:pt x="2032" y="0"/>
                </a:lnTo>
                <a:lnTo>
                  <a:pt x="2032" y="34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25" name="object 25925"/>
          <p:cNvSpPr/>
          <p:nvPr/>
        </p:nvSpPr>
        <p:spPr>
          <a:xfrm>
            <a:off x="6596011" y="44076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26" name="object 25926"/>
          <p:cNvSpPr/>
          <p:nvPr/>
        </p:nvSpPr>
        <p:spPr>
          <a:xfrm>
            <a:off x="6595884" y="43594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27" name="object 25927"/>
          <p:cNvSpPr/>
          <p:nvPr/>
        </p:nvSpPr>
        <p:spPr>
          <a:xfrm>
            <a:off x="6595630" y="42774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28" name="object 25928"/>
          <p:cNvSpPr/>
          <p:nvPr/>
        </p:nvSpPr>
        <p:spPr>
          <a:xfrm>
            <a:off x="6597154" y="44862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29" name="object 25929"/>
          <p:cNvSpPr/>
          <p:nvPr/>
        </p:nvSpPr>
        <p:spPr>
          <a:xfrm>
            <a:off x="6597027" y="44731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30" name="object 25930"/>
          <p:cNvSpPr/>
          <p:nvPr/>
        </p:nvSpPr>
        <p:spPr>
          <a:xfrm>
            <a:off x="6596774" y="44552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31" name="object 25931"/>
          <p:cNvSpPr/>
          <p:nvPr/>
        </p:nvSpPr>
        <p:spPr>
          <a:xfrm>
            <a:off x="6596646" y="4342891"/>
            <a:ext cx="635" cy="112395"/>
          </a:xfrm>
          <a:custGeom>
            <a:avLst/>
            <a:gdLst/>
            <a:ahLst/>
            <a:cxnLst/>
            <a:rect l="l" t="t" r="r" b="b"/>
            <a:pathLst>
              <a:path w="634" h="112395">
                <a:moveTo>
                  <a:pt x="190" y="-4762"/>
                </a:moveTo>
                <a:lnTo>
                  <a:pt x="190" y="11715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32" name="object 25932"/>
          <p:cNvSpPr/>
          <p:nvPr/>
        </p:nvSpPr>
        <p:spPr>
          <a:xfrm>
            <a:off x="6596392" y="4218559"/>
            <a:ext cx="635" cy="124460"/>
          </a:xfrm>
          <a:custGeom>
            <a:avLst/>
            <a:gdLst/>
            <a:ahLst/>
            <a:cxnLst/>
            <a:rect l="l" t="t" r="r" b="b"/>
            <a:pathLst>
              <a:path w="634" h="124460">
                <a:moveTo>
                  <a:pt x="190" y="-4762"/>
                </a:moveTo>
                <a:lnTo>
                  <a:pt x="190" y="12909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33" name="object 25933"/>
          <p:cNvSpPr/>
          <p:nvPr/>
        </p:nvSpPr>
        <p:spPr>
          <a:xfrm>
            <a:off x="6597916" y="4519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34" name="object 25934"/>
          <p:cNvSpPr/>
          <p:nvPr/>
        </p:nvSpPr>
        <p:spPr>
          <a:xfrm>
            <a:off x="6597789" y="45002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35" name="object 25935"/>
          <p:cNvSpPr/>
          <p:nvPr/>
        </p:nvSpPr>
        <p:spPr>
          <a:xfrm>
            <a:off x="6597536" y="44679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36" name="object 25936"/>
          <p:cNvSpPr/>
          <p:nvPr/>
        </p:nvSpPr>
        <p:spPr>
          <a:xfrm>
            <a:off x="6598298" y="44660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37" name="object 25937"/>
          <p:cNvSpPr/>
          <p:nvPr/>
        </p:nvSpPr>
        <p:spPr>
          <a:xfrm>
            <a:off x="6599059" y="44670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38" name="object 25938"/>
          <p:cNvSpPr/>
          <p:nvPr/>
        </p:nvSpPr>
        <p:spPr>
          <a:xfrm>
            <a:off x="6598932" y="4454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39" name="object 25939"/>
          <p:cNvSpPr/>
          <p:nvPr/>
        </p:nvSpPr>
        <p:spPr>
          <a:xfrm>
            <a:off x="6598678" y="44362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40" name="object 25940"/>
          <p:cNvSpPr/>
          <p:nvPr/>
        </p:nvSpPr>
        <p:spPr>
          <a:xfrm>
            <a:off x="6598424" y="4433442"/>
            <a:ext cx="635" cy="33020"/>
          </a:xfrm>
          <a:custGeom>
            <a:avLst/>
            <a:gdLst/>
            <a:ahLst/>
            <a:cxnLst/>
            <a:rect l="l" t="t" r="r" b="b"/>
            <a:pathLst>
              <a:path w="634" h="33020">
                <a:moveTo>
                  <a:pt x="0" y="32638"/>
                </a:moveTo>
                <a:lnTo>
                  <a:pt x="0" y="0"/>
                </a:lnTo>
                <a:lnTo>
                  <a:pt x="508" y="0"/>
                </a:lnTo>
                <a:lnTo>
                  <a:pt x="508" y="27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41" name="object 25941"/>
          <p:cNvSpPr/>
          <p:nvPr/>
        </p:nvSpPr>
        <p:spPr>
          <a:xfrm>
            <a:off x="6597789" y="4385817"/>
            <a:ext cx="1270" cy="82550"/>
          </a:xfrm>
          <a:custGeom>
            <a:avLst/>
            <a:gdLst/>
            <a:ahLst/>
            <a:cxnLst/>
            <a:rect l="l" t="t" r="r" b="b"/>
            <a:pathLst>
              <a:path w="1270" h="82550">
                <a:moveTo>
                  <a:pt x="444" y="-4762"/>
                </a:moveTo>
                <a:lnTo>
                  <a:pt x="444" y="86931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42" name="object 25942"/>
          <p:cNvSpPr/>
          <p:nvPr/>
        </p:nvSpPr>
        <p:spPr>
          <a:xfrm>
            <a:off x="6599821" y="45772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43" name="object 25943"/>
          <p:cNvSpPr/>
          <p:nvPr/>
        </p:nvSpPr>
        <p:spPr>
          <a:xfrm>
            <a:off x="6599694" y="45521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44" name="object 25944"/>
          <p:cNvSpPr/>
          <p:nvPr/>
        </p:nvSpPr>
        <p:spPr>
          <a:xfrm>
            <a:off x="6600583" y="46276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45" name="object 25945"/>
          <p:cNvSpPr/>
          <p:nvPr/>
        </p:nvSpPr>
        <p:spPr>
          <a:xfrm>
            <a:off x="6600456" y="45680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46" name="object 25946"/>
          <p:cNvSpPr/>
          <p:nvPr/>
        </p:nvSpPr>
        <p:spPr>
          <a:xfrm>
            <a:off x="6601218" y="45873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47" name="object 25947"/>
          <p:cNvSpPr/>
          <p:nvPr/>
        </p:nvSpPr>
        <p:spPr>
          <a:xfrm>
            <a:off x="6600964" y="4565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48" name="object 25948"/>
          <p:cNvSpPr/>
          <p:nvPr/>
        </p:nvSpPr>
        <p:spPr>
          <a:xfrm>
            <a:off x="6600583" y="4525517"/>
            <a:ext cx="635" cy="42545"/>
          </a:xfrm>
          <a:custGeom>
            <a:avLst/>
            <a:gdLst/>
            <a:ahLst/>
            <a:cxnLst/>
            <a:rect l="l" t="t" r="r" b="b"/>
            <a:pathLst>
              <a:path w="634" h="42545">
                <a:moveTo>
                  <a:pt x="253" y="-4762"/>
                </a:moveTo>
                <a:lnTo>
                  <a:pt x="253" y="47307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49" name="object 25949"/>
          <p:cNvSpPr/>
          <p:nvPr/>
        </p:nvSpPr>
        <p:spPr>
          <a:xfrm>
            <a:off x="6600202" y="45004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50" name="object 25950"/>
          <p:cNvSpPr/>
          <p:nvPr/>
        </p:nvSpPr>
        <p:spPr>
          <a:xfrm>
            <a:off x="6599821" y="4477130"/>
            <a:ext cx="1270" cy="75565"/>
          </a:xfrm>
          <a:custGeom>
            <a:avLst/>
            <a:gdLst/>
            <a:ahLst/>
            <a:cxnLst/>
            <a:rect l="l" t="t" r="r" b="b"/>
            <a:pathLst>
              <a:path w="1270" h="75564">
                <a:moveTo>
                  <a:pt x="380" y="-4762"/>
                </a:moveTo>
                <a:lnTo>
                  <a:pt x="380" y="7981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51" name="object 25951"/>
          <p:cNvSpPr/>
          <p:nvPr/>
        </p:nvSpPr>
        <p:spPr>
          <a:xfrm>
            <a:off x="6599440" y="4370323"/>
            <a:ext cx="1270" cy="107314"/>
          </a:xfrm>
          <a:custGeom>
            <a:avLst/>
            <a:gdLst/>
            <a:ahLst/>
            <a:cxnLst/>
            <a:rect l="l" t="t" r="r" b="b"/>
            <a:pathLst>
              <a:path w="1270" h="107314">
                <a:moveTo>
                  <a:pt x="380" y="-4762"/>
                </a:moveTo>
                <a:lnTo>
                  <a:pt x="380" y="11156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52" name="object 25952"/>
          <p:cNvSpPr/>
          <p:nvPr/>
        </p:nvSpPr>
        <p:spPr>
          <a:xfrm>
            <a:off x="6598170" y="4336669"/>
            <a:ext cx="1905" cy="49530"/>
          </a:xfrm>
          <a:custGeom>
            <a:avLst/>
            <a:gdLst/>
            <a:ahLst/>
            <a:cxnLst/>
            <a:rect l="l" t="t" r="r" b="b"/>
            <a:pathLst>
              <a:path w="1904" h="49529">
                <a:moveTo>
                  <a:pt x="0" y="49149"/>
                </a:moveTo>
                <a:lnTo>
                  <a:pt x="0" y="0"/>
                </a:lnTo>
                <a:lnTo>
                  <a:pt x="1651" y="0"/>
                </a:lnTo>
                <a:lnTo>
                  <a:pt x="1651" y="3365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53" name="object 25953"/>
          <p:cNvSpPr/>
          <p:nvPr/>
        </p:nvSpPr>
        <p:spPr>
          <a:xfrm>
            <a:off x="6602361" y="45486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54" name="object 25954"/>
          <p:cNvSpPr/>
          <p:nvPr/>
        </p:nvSpPr>
        <p:spPr>
          <a:xfrm>
            <a:off x="6602107" y="45227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55" name="object 25955"/>
          <p:cNvSpPr/>
          <p:nvPr/>
        </p:nvSpPr>
        <p:spPr>
          <a:xfrm>
            <a:off x="6601980" y="44353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56" name="object 25956"/>
          <p:cNvSpPr/>
          <p:nvPr/>
        </p:nvSpPr>
        <p:spPr>
          <a:xfrm>
            <a:off x="6601726" y="43609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57" name="object 25957"/>
          <p:cNvSpPr/>
          <p:nvPr/>
        </p:nvSpPr>
        <p:spPr>
          <a:xfrm>
            <a:off x="6601599" y="43006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58" name="object 25958"/>
          <p:cNvSpPr/>
          <p:nvPr/>
        </p:nvSpPr>
        <p:spPr>
          <a:xfrm>
            <a:off x="6599059" y="4257675"/>
            <a:ext cx="3175" cy="79375"/>
          </a:xfrm>
          <a:custGeom>
            <a:avLst/>
            <a:gdLst/>
            <a:ahLst/>
            <a:cxnLst/>
            <a:rect l="l" t="t" r="r" b="b"/>
            <a:pathLst>
              <a:path w="3175" h="79375">
                <a:moveTo>
                  <a:pt x="0" y="78994"/>
                </a:moveTo>
                <a:lnTo>
                  <a:pt x="0" y="0"/>
                </a:lnTo>
                <a:lnTo>
                  <a:pt x="2667" y="0"/>
                </a:lnTo>
                <a:lnTo>
                  <a:pt x="2667" y="429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59" name="object 25959"/>
          <p:cNvSpPr/>
          <p:nvPr/>
        </p:nvSpPr>
        <p:spPr>
          <a:xfrm>
            <a:off x="6603124" y="4503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60" name="object 25960"/>
          <p:cNvSpPr/>
          <p:nvPr/>
        </p:nvSpPr>
        <p:spPr>
          <a:xfrm>
            <a:off x="6604266" y="45773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61" name="object 25961"/>
          <p:cNvSpPr/>
          <p:nvPr/>
        </p:nvSpPr>
        <p:spPr>
          <a:xfrm>
            <a:off x="6604012" y="45399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62" name="object 25962"/>
          <p:cNvSpPr/>
          <p:nvPr/>
        </p:nvSpPr>
        <p:spPr>
          <a:xfrm>
            <a:off x="6603886" y="45072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63" name="object 25963"/>
          <p:cNvSpPr/>
          <p:nvPr/>
        </p:nvSpPr>
        <p:spPr>
          <a:xfrm>
            <a:off x="6603631" y="44505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64" name="object 25964"/>
          <p:cNvSpPr/>
          <p:nvPr/>
        </p:nvSpPr>
        <p:spPr>
          <a:xfrm>
            <a:off x="6603504" y="44377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65" name="object 25965"/>
          <p:cNvSpPr/>
          <p:nvPr/>
        </p:nvSpPr>
        <p:spPr>
          <a:xfrm>
            <a:off x="6603250" y="4406265"/>
            <a:ext cx="635" cy="97155"/>
          </a:xfrm>
          <a:custGeom>
            <a:avLst/>
            <a:gdLst/>
            <a:ahLst/>
            <a:cxnLst/>
            <a:rect l="l" t="t" r="r" b="b"/>
            <a:pathLst>
              <a:path w="634" h="97154">
                <a:moveTo>
                  <a:pt x="190" y="-4762"/>
                </a:moveTo>
                <a:lnTo>
                  <a:pt x="190" y="10166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66" name="object 25966"/>
          <p:cNvSpPr/>
          <p:nvPr/>
        </p:nvSpPr>
        <p:spPr>
          <a:xfrm>
            <a:off x="6602869" y="4269740"/>
            <a:ext cx="635" cy="136525"/>
          </a:xfrm>
          <a:custGeom>
            <a:avLst/>
            <a:gdLst/>
            <a:ahLst/>
            <a:cxnLst/>
            <a:rect l="l" t="t" r="r" b="b"/>
            <a:pathLst>
              <a:path w="634" h="136525">
                <a:moveTo>
                  <a:pt x="253" y="-4762"/>
                </a:moveTo>
                <a:lnTo>
                  <a:pt x="253" y="141287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67" name="object 25967"/>
          <p:cNvSpPr/>
          <p:nvPr/>
        </p:nvSpPr>
        <p:spPr>
          <a:xfrm>
            <a:off x="6602742" y="42492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68" name="object 25968"/>
          <p:cNvSpPr/>
          <p:nvPr/>
        </p:nvSpPr>
        <p:spPr>
          <a:xfrm>
            <a:off x="6600329" y="4186809"/>
            <a:ext cx="3175" cy="71120"/>
          </a:xfrm>
          <a:custGeom>
            <a:avLst/>
            <a:gdLst/>
            <a:ahLst/>
            <a:cxnLst/>
            <a:rect l="l" t="t" r="r" b="b"/>
            <a:pathLst>
              <a:path w="3175" h="71120">
                <a:moveTo>
                  <a:pt x="0" y="70866"/>
                </a:moveTo>
                <a:lnTo>
                  <a:pt x="0" y="0"/>
                </a:lnTo>
                <a:lnTo>
                  <a:pt x="2667" y="0"/>
                </a:lnTo>
                <a:lnTo>
                  <a:pt x="2667" y="624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69" name="object 25969"/>
          <p:cNvSpPr/>
          <p:nvPr/>
        </p:nvSpPr>
        <p:spPr>
          <a:xfrm>
            <a:off x="6596646" y="4137405"/>
            <a:ext cx="5080" cy="81280"/>
          </a:xfrm>
          <a:custGeom>
            <a:avLst/>
            <a:gdLst/>
            <a:ahLst/>
            <a:cxnLst/>
            <a:rect l="l" t="t" r="r" b="b"/>
            <a:pathLst>
              <a:path w="5079" h="81279">
                <a:moveTo>
                  <a:pt x="0" y="81153"/>
                </a:moveTo>
                <a:lnTo>
                  <a:pt x="0" y="0"/>
                </a:lnTo>
                <a:lnTo>
                  <a:pt x="4953" y="0"/>
                </a:lnTo>
                <a:lnTo>
                  <a:pt x="4953" y="494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70" name="object 25970"/>
          <p:cNvSpPr/>
          <p:nvPr/>
        </p:nvSpPr>
        <p:spPr>
          <a:xfrm>
            <a:off x="6595884" y="4036314"/>
            <a:ext cx="3810" cy="241300"/>
          </a:xfrm>
          <a:custGeom>
            <a:avLst/>
            <a:gdLst/>
            <a:ahLst/>
            <a:cxnLst/>
            <a:rect l="l" t="t" r="r" b="b"/>
            <a:pathLst>
              <a:path w="3809" h="241300">
                <a:moveTo>
                  <a:pt x="0" y="241172"/>
                </a:moveTo>
                <a:lnTo>
                  <a:pt x="0" y="0"/>
                </a:lnTo>
                <a:lnTo>
                  <a:pt x="3302" y="0"/>
                </a:lnTo>
                <a:lnTo>
                  <a:pt x="3302" y="10109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71" name="object 25971"/>
          <p:cNvSpPr/>
          <p:nvPr/>
        </p:nvSpPr>
        <p:spPr>
          <a:xfrm>
            <a:off x="6593090" y="3930650"/>
            <a:ext cx="4445" cy="146050"/>
          </a:xfrm>
          <a:custGeom>
            <a:avLst/>
            <a:gdLst/>
            <a:ahLst/>
            <a:cxnLst/>
            <a:rect l="l" t="t" r="r" b="b"/>
            <a:pathLst>
              <a:path w="4445" h="146050">
                <a:moveTo>
                  <a:pt x="0" y="146050"/>
                </a:moveTo>
                <a:lnTo>
                  <a:pt x="0" y="0"/>
                </a:lnTo>
                <a:lnTo>
                  <a:pt x="4445" y="0"/>
                </a:lnTo>
                <a:lnTo>
                  <a:pt x="4445" y="1056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72" name="object 25972"/>
          <p:cNvSpPr/>
          <p:nvPr/>
        </p:nvSpPr>
        <p:spPr>
          <a:xfrm>
            <a:off x="6604774" y="44559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73" name="object 25973"/>
          <p:cNvSpPr/>
          <p:nvPr/>
        </p:nvSpPr>
        <p:spPr>
          <a:xfrm>
            <a:off x="6604648" y="4333113"/>
            <a:ext cx="635" cy="123189"/>
          </a:xfrm>
          <a:custGeom>
            <a:avLst/>
            <a:gdLst/>
            <a:ahLst/>
            <a:cxnLst/>
            <a:rect l="l" t="t" r="r" b="b"/>
            <a:pathLst>
              <a:path w="634" h="123189">
                <a:moveTo>
                  <a:pt x="126" y="-4762"/>
                </a:moveTo>
                <a:lnTo>
                  <a:pt x="126" y="12757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74" name="object 25974"/>
          <p:cNvSpPr/>
          <p:nvPr/>
        </p:nvSpPr>
        <p:spPr>
          <a:xfrm>
            <a:off x="6605536" y="45007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75" name="object 25975"/>
          <p:cNvSpPr/>
          <p:nvPr/>
        </p:nvSpPr>
        <p:spPr>
          <a:xfrm>
            <a:off x="6606171" y="4441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76" name="object 25976"/>
          <p:cNvSpPr/>
          <p:nvPr/>
        </p:nvSpPr>
        <p:spPr>
          <a:xfrm>
            <a:off x="6605917" y="4432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77" name="object 25977"/>
          <p:cNvSpPr/>
          <p:nvPr/>
        </p:nvSpPr>
        <p:spPr>
          <a:xfrm>
            <a:off x="6605663" y="4366514"/>
            <a:ext cx="635" cy="134620"/>
          </a:xfrm>
          <a:custGeom>
            <a:avLst/>
            <a:gdLst/>
            <a:ahLst/>
            <a:cxnLst/>
            <a:rect l="l" t="t" r="r" b="b"/>
            <a:pathLst>
              <a:path w="634" h="134620">
                <a:moveTo>
                  <a:pt x="190" y="-4762"/>
                </a:moveTo>
                <a:lnTo>
                  <a:pt x="190" y="13900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78" name="object 25978"/>
          <p:cNvSpPr/>
          <p:nvPr/>
        </p:nvSpPr>
        <p:spPr>
          <a:xfrm>
            <a:off x="6605409" y="43111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79" name="object 25979"/>
          <p:cNvSpPr/>
          <p:nvPr/>
        </p:nvSpPr>
        <p:spPr>
          <a:xfrm>
            <a:off x="6605155" y="42398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80" name="object 25980"/>
          <p:cNvSpPr/>
          <p:nvPr/>
        </p:nvSpPr>
        <p:spPr>
          <a:xfrm>
            <a:off x="6604774" y="4186301"/>
            <a:ext cx="635" cy="147320"/>
          </a:xfrm>
          <a:custGeom>
            <a:avLst/>
            <a:gdLst/>
            <a:ahLst/>
            <a:cxnLst/>
            <a:rect l="l" t="t" r="r" b="b"/>
            <a:pathLst>
              <a:path w="634" h="147320">
                <a:moveTo>
                  <a:pt x="317" y="-4762"/>
                </a:moveTo>
                <a:lnTo>
                  <a:pt x="317" y="151574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81" name="object 25981"/>
          <p:cNvSpPr/>
          <p:nvPr/>
        </p:nvSpPr>
        <p:spPr>
          <a:xfrm>
            <a:off x="6607695" y="45637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82" name="object 25982"/>
          <p:cNvSpPr/>
          <p:nvPr/>
        </p:nvSpPr>
        <p:spPr>
          <a:xfrm>
            <a:off x="6608076" y="45896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83" name="object 25983"/>
          <p:cNvSpPr/>
          <p:nvPr/>
        </p:nvSpPr>
        <p:spPr>
          <a:xfrm>
            <a:off x="6608457" y="45429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84" name="object 25984"/>
          <p:cNvSpPr/>
          <p:nvPr/>
        </p:nvSpPr>
        <p:spPr>
          <a:xfrm>
            <a:off x="6608203" y="4521327"/>
            <a:ext cx="635" cy="68580"/>
          </a:xfrm>
          <a:custGeom>
            <a:avLst/>
            <a:gdLst/>
            <a:ahLst/>
            <a:cxnLst/>
            <a:rect l="l" t="t" r="r" b="b"/>
            <a:pathLst>
              <a:path w="634" h="68579">
                <a:moveTo>
                  <a:pt x="190" y="-4762"/>
                </a:moveTo>
                <a:lnTo>
                  <a:pt x="190" y="7308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85" name="object 25985"/>
          <p:cNvSpPr/>
          <p:nvPr/>
        </p:nvSpPr>
        <p:spPr>
          <a:xfrm>
            <a:off x="6607823" y="4509261"/>
            <a:ext cx="635" cy="54610"/>
          </a:xfrm>
          <a:custGeom>
            <a:avLst/>
            <a:gdLst/>
            <a:ahLst/>
            <a:cxnLst/>
            <a:rect l="l" t="t" r="r" b="b"/>
            <a:pathLst>
              <a:path w="634" h="54610">
                <a:moveTo>
                  <a:pt x="253" y="-4762"/>
                </a:moveTo>
                <a:lnTo>
                  <a:pt x="253" y="59245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86" name="object 25986"/>
          <p:cNvSpPr/>
          <p:nvPr/>
        </p:nvSpPr>
        <p:spPr>
          <a:xfrm>
            <a:off x="6607441" y="4503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87" name="object 25987"/>
          <p:cNvSpPr/>
          <p:nvPr/>
        </p:nvSpPr>
        <p:spPr>
          <a:xfrm>
            <a:off x="6607314" y="44935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88" name="object 25988"/>
          <p:cNvSpPr/>
          <p:nvPr/>
        </p:nvSpPr>
        <p:spPr>
          <a:xfrm>
            <a:off x="6607061" y="44872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89" name="object 25989"/>
          <p:cNvSpPr/>
          <p:nvPr/>
        </p:nvSpPr>
        <p:spPr>
          <a:xfrm>
            <a:off x="6606933" y="44814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90" name="object 25990"/>
          <p:cNvSpPr/>
          <p:nvPr/>
        </p:nvSpPr>
        <p:spPr>
          <a:xfrm>
            <a:off x="6608965" y="45688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91" name="object 25991"/>
          <p:cNvSpPr/>
          <p:nvPr/>
        </p:nvSpPr>
        <p:spPr>
          <a:xfrm>
            <a:off x="6608838" y="44702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92" name="object 25992"/>
          <p:cNvSpPr/>
          <p:nvPr/>
        </p:nvSpPr>
        <p:spPr>
          <a:xfrm>
            <a:off x="6607061" y="4446651"/>
            <a:ext cx="1905" cy="34925"/>
          </a:xfrm>
          <a:custGeom>
            <a:avLst/>
            <a:gdLst/>
            <a:ahLst/>
            <a:cxnLst/>
            <a:rect l="l" t="t" r="r" b="b"/>
            <a:pathLst>
              <a:path w="1904" h="34925">
                <a:moveTo>
                  <a:pt x="0" y="34798"/>
                </a:moveTo>
                <a:lnTo>
                  <a:pt x="0" y="0"/>
                </a:lnTo>
                <a:lnTo>
                  <a:pt x="1905" y="0"/>
                </a:lnTo>
                <a:lnTo>
                  <a:pt x="1905" y="236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93" name="object 25993"/>
          <p:cNvSpPr/>
          <p:nvPr/>
        </p:nvSpPr>
        <p:spPr>
          <a:xfrm>
            <a:off x="6606679" y="4346828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397" y="0"/>
                </a:lnTo>
                <a:lnTo>
                  <a:pt x="1397" y="998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94" name="object 25994"/>
          <p:cNvSpPr/>
          <p:nvPr/>
        </p:nvSpPr>
        <p:spPr>
          <a:xfrm>
            <a:off x="6609981" y="46211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95" name="object 25995"/>
          <p:cNvSpPr/>
          <p:nvPr/>
        </p:nvSpPr>
        <p:spPr>
          <a:xfrm>
            <a:off x="6610362" y="45869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96" name="object 25996"/>
          <p:cNvSpPr/>
          <p:nvPr/>
        </p:nvSpPr>
        <p:spPr>
          <a:xfrm>
            <a:off x="6610743" y="46183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97" name="object 25997"/>
          <p:cNvSpPr/>
          <p:nvPr/>
        </p:nvSpPr>
        <p:spPr>
          <a:xfrm>
            <a:off x="6611251" y="46120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98" name="object 25998"/>
          <p:cNvSpPr/>
          <p:nvPr/>
        </p:nvSpPr>
        <p:spPr>
          <a:xfrm>
            <a:off x="6611124" y="45913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999" name="object 25999"/>
          <p:cNvSpPr/>
          <p:nvPr/>
        </p:nvSpPr>
        <p:spPr>
          <a:xfrm>
            <a:off x="6610489" y="4572253"/>
            <a:ext cx="635" cy="15240"/>
          </a:xfrm>
          <a:custGeom>
            <a:avLst/>
            <a:gdLst/>
            <a:ahLst/>
            <a:cxnLst/>
            <a:rect l="l" t="t" r="r" b="b"/>
            <a:pathLst>
              <a:path w="634" h="15239">
                <a:moveTo>
                  <a:pt x="0" y="14732"/>
                </a:moveTo>
                <a:lnTo>
                  <a:pt x="0" y="0"/>
                </a:lnTo>
                <a:lnTo>
                  <a:pt x="508" y="0"/>
                </a:lnTo>
                <a:lnTo>
                  <a:pt x="508" y="137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00" name="object 26000"/>
          <p:cNvSpPr/>
          <p:nvPr/>
        </p:nvSpPr>
        <p:spPr>
          <a:xfrm>
            <a:off x="6610108" y="4550917"/>
            <a:ext cx="635" cy="70485"/>
          </a:xfrm>
          <a:custGeom>
            <a:avLst/>
            <a:gdLst/>
            <a:ahLst/>
            <a:cxnLst/>
            <a:rect l="l" t="t" r="r" b="b"/>
            <a:pathLst>
              <a:path w="634" h="70485">
                <a:moveTo>
                  <a:pt x="317" y="-4762"/>
                </a:moveTo>
                <a:lnTo>
                  <a:pt x="317" y="74993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01" name="object 26001"/>
          <p:cNvSpPr/>
          <p:nvPr/>
        </p:nvSpPr>
        <p:spPr>
          <a:xfrm>
            <a:off x="6611950" y="4494339"/>
            <a:ext cx="0" cy="137160"/>
          </a:xfrm>
          <a:custGeom>
            <a:avLst/>
            <a:gdLst/>
            <a:ahLst/>
            <a:cxnLst/>
            <a:rect l="l" t="t" r="r" b="b"/>
            <a:pathLst>
              <a:path h="137160">
                <a:moveTo>
                  <a:pt x="0" y="0"/>
                </a:moveTo>
                <a:lnTo>
                  <a:pt x="0" y="136715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02" name="object 26002"/>
          <p:cNvSpPr/>
          <p:nvPr/>
        </p:nvSpPr>
        <p:spPr>
          <a:xfrm>
            <a:off x="6610362" y="4464177"/>
            <a:ext cx="1905" cy="86995"/>
          </a:xfrm>
          <a:custGeom>
            <a:avLst/>
            <a:gdLst/>
            <a:ahLst/>
            <a:cxnLst/>
            <a:rect l="l" t="t" r="r" b="b"/>
            <a:pathLst>
              <a:path w="1904" h="86995">
                <a:moveTo>
                  <a:pt x="0" y="86740"/>
                </a:moveTo>
                <a:lnTo>
                  <a:pt x="0" y="0"/>
                </a:lnTo>
                <a:lnTo>
                  <a:pt x="1397" y="0"/>
                </a:lnTo>
                <a:lnTo>
                  <a:pt x="1397" y="349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03" name="object 26003"/>
          <p:cNvSpPr/>
          <p:nvPr/>
        </p:nvSpPr>
        <p:spPr>
          <a:xfrm>
            <a:off x="6609727" y="441325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509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04" name="object 26004"/>
          <p:cNvSpPr/>
          <p:nvPr/>
        </p:nvSpPr>
        <p:spPr>
          <a:xfrm>
            <a:off x="6609600" y="440220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05" name="object 26005"/>
          <p:cNvSpPr/>
          <p:nvPr/>
        </p:nvSpPr>
        <p:spPr>
          <a:xfrm>
            <a:off x="6609346" y="43329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06" name="object 26006"/>
          <p:cNvSpPr/>
          <p:nvPr/>
        </p:nvSpPr>
        <p:spPr>
          <a:xfrm>
            <a:off x="6607314" y="4280280"/>
            <a:ext cx="2540" cy="66675"/>
          </a:xfrm>
          <a:custGeom>
            <a:avLst/>
            <a:gdLst/>
            <a:ahLst/>
            <a:cxnLst/>
            <a:rect l="l" t="t" r="r" b="b"/>
            <a:pathLst>
              <a:path w="2540" h="66675">
                <a:moveTo>
                  <a:pt x="0" y="66548"/>
                </a:moveTo>
                <a:lnTo>
                  <a:pt x="0" y="0"/>
                </a:lnTo>
                <a:lnTo>
                  <a:pt x="2413" y="0"/>
                </a:lnTo>
                <a:lnTo>
                  <a:pt x="2413" y="527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07" name="object 26007"/>
          <p:cNvSpPr/>
          <p:nvPr/>
        </p:nvSpPr>
        <p:spPr>
          <a:xfrm>
            <a:off x="6612394" y="4478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08" name="object 26008"/>
          <p:cNvSpPr/>
          <p:nvPr/>
        </p:nvSpPr>
        <p:spPr>
          <a:xfrm>
            <a:off x="6612775" y="44676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09" name="object 26009"/>
          <p:cNvSpPr/>
          <p:nvPr/>
        </p:nvSpPr>
        <p:spPr>
          <a:xfrm>
            <a:off x="6613791" y="44822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10" name="object 26010"/>
          <p:cNvSpPr/>
          <p:nvPr/>
        </p:nvSpPr>
        <p:spPr>
          <a:xfrm>
            <a:off x="6613537" y="44654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11" name="object 26011"/>
          <p:cNvSpPr/>
          <p:nvPr/>
        </p:nvSpPr>
        <p:spPr>
          <a:xfrm>
            <a:off x="6613411" y="44518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12" name="object 26012"/>
          <p:cNvSpPr/>
          <p:nvPr/>
        </p:nvSpPr>
        <p:spPr>
          <a:xfrm>
            <a:off x="6613156" y="44152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13" name="object 26013"/>
          <p:cNvSpPr/>
          <p:nvPr/>
        </p:nvSpPr>
        <p:spPr>
          <a:xfrm>
            <a:off x="6612902" y="4407280"/>
            <a:ext cx="635" cy="60325"/>
          </a:xfrm>
          <a:custGeom>
            <a:avLst/>
            <a:gdLst/>
            <a:ahLst/>
            <a:cxnLst/>
            <a:rect l="l" t="t" r="r" b="b"/>
            <a:pathLst>
              <a:path w="634" h="60325">
                <a:moveTo>
                  <a:pt x="253" y="-4762"/>
                </a:moveTo>
                <a:lnTo>
                  <a:pt x="253" y="65087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14" name="object 26014"/>
          <p:cNvSpPr/>
          <p:nvPr/>
        </p:nvSpPr>
        <p:spPr>
          <a:xfrm>
            <a:off x="6612521" y="4347971"/>
            <a:ext cx="635" cy="130810"/>
          </a:xfrm>
          <a:custGeom>
            <a:avLst/>
            <a:gdLst/>
            <a:ahLst/>
            <a:cxnLst/>
            <a:rect l="l" t="t" r="r" b="b"/>
            <a:pathLst>
              <a:path w="634" h="130810">
                <a:moveTo>
                  <a:pt x="317" y="-4762"/>
                </a:moveTo>
                <a:lnTo>
                  <a:pt x="317" y="135318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15" name="object 26015"/>
          <p:cNvSpPr/>
          <p:nvPr/>
        </p:nvSpPr>
        <p:spPr>
          <a:xfrm>
            <a:off x="6612267" y="4230623"/>
            <a:ext cx="635" cy="117475"/>
          </a:xfrm>
          <a:custGeom>
            <a:avLst/>
            <a:gdLst/>
            <a:ahLst/>
            <a:cxnLst/>
            <a:rect l="l" t="t" r="r" b="b"/>
            <a:pathLst>
              <a:path w="634" h="117475">
                <a:moveTo>
                  <a:pt x="253" y="-4762"/>
                </a:moveTo>
                <a:lnTo>
                  <a:pt x="253" y="122110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16" name="object 26016"/>
          <p:cNvSpPr/>
          <p:nvPr/>
        </p:nvSpPr>
        <p:spPr>
          <a:xfrm>
            <a:off x="6608584" y="4169028"/>
            <a:ext cx="4445" cy="111760"/>
          </a:xfrm>
          <a:custGeom>
            <a:avLst/>
            <a:gdLst/>
            <a:ahLst/>
            <a:cxnLst/>
            <a:rect l="l" t="t" r="r" b="b"/>
            <a:pathLst>
              <a:path w="4445" h="111760">
                <a:moveTo>
                  <a:pt x="0" y="111251"/>
                </a:moveTo>
                <a:lnTo>
                  <a:pt x="0" y="0"/>
                </a:lnTo>
                <a:lnTo>
                  <a:pt x="3937" y="0"/>
                </a:lnTo>
                <a:lnTo>
                  <a:pt x="3937" y="6159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17" name="object 26017"/>
          <p:cNvSpPr/>
          <p:nvPr/>
        </p:nvSpPr>
        <p:spPr>
          <a:xfrm>
            <a:off x="6606552" y="4109465"/>
            <a:ext cx="4445" cy="100965"/>
          </a:xfrm>
          <a:custGeom>
            <a:avLst/>
            <a:gdLst/>
            <a:ahLst/>
            <a:cxnLst/>
            <a:rect l="l" t="t" r="r" b="b"/>
            <a:pathLst>
              <a:path w="4445" h="100964">
                <a:moveTo>
                  <a:pt x="0" y="100456"/>
                </a:moveTo>
                <a:lnTo>
                  <a:pt x="0" y="0"/>
                </a:lnTo>
                <a:lnTo>
                  <a:pt x="3937" y="0"/>
                </a:lnTo>
                <a:lnTo>
                  <a:pt x="3937" y="595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18" name="object 26018"/>
          <p:cNvSpPr/>
          <p:nvPr/>
        </p:nvSpPr>
        <p:spPr>
          <a:xfrm>
            <a:off x="6605028" y="4037838"/>
            <a:ext cx="3810" cy="148590"/>
          </a:xfrm>
          <a:custGeom>
            <a:avLst/>
            <a:gdLst/>
            <a:ahLst/>
            <a:cxnLst/>
            <a:rect l="l" t="t" r="r" b="b"/>
            <a:pathLst>
              <a:path w="3809" h="148589">
                <a:moveTo>
                  <a:pt x="0" y="148463"/>
                </a:moveTo>
                <a:lnTo>
                  <a:pt x="0" y="0"/>
                </a:lnTo>
                <a:lnTo>
                  <a:pt x="3556" y="0"/>
                </a:lnTo>
                <a:lnTo>
                  <a:pt x="3556" y="716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19" name="object 26019"/>
          <p:cNvSpPr/>
          <p:nvPr/>
        </p:nvSpPr>
        <p:spPr>
          <a:xfrm>
            <a:off x="6614173" y="41127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20" name="object 26020"/>
          <p:cNvSpPr/>
          <p:nvPr/>
        </p:nvSpPr>
        <p:spPr>
          <a:xfrm>
            <a:off x="6614934" y="43861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21" name="object 26021"/>
          <p:cNvSpPr/>
          <p:nvPr/>
        </p:nvSpPr>
        <p:spPr>
          <a:xfrm>
            <a:off x="6614680" y="42877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22" name="object 26022"/>
          <p:cNvSpPr/>
          <p:nvPr/>
        </p:nvSpPr>
        <p:spPr>
          <a:xfrm>
            <a:off x="6615315" y="42373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23" name="object 26023"/>
          <p:cNvSpPr/>
          <p:nvPr/>
        </p:nvSpPr>
        <p:spPr>
          <a:xfrm>
            <a:off x="6614807" y="41869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600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24" name="object 26024"/>
          <p:cNvSpPr/>
          <p:nvPr/>
        </p:nvSpPr>
        <p:spPr>
          <a:xfrm>
            <a:off x="6614553" y="4064761"/>
            <a:ext cx="635" cy="122555"/>
          </a:xfrm>
          <a:custGeom>
            <a:avLst/>
            <a:gdLst/>
            <a:ahLst/>
            <a:cxnLst/>
            <a:rect l="l" t="t" r="r" b="b"/>
            <a:pathLst>
              <a:path w="634" h="122554">
                <a:moveTo>
                  <a:pt x="317" y="-4762"/>
                </a:moveTo>
                <a:lnTo>
                  <a:pt x="317" y="126936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25" name="object 26025"/>
          <p:cNvSpPr/>
          <p:nvPr/>
        </p:nvSpPr>
        <p:spPr>
          <a:xfrm>
            <a:off x="6614299" y="4043553"/>
            <a:ext cx="635" cy="69215"/>
          </a:xfrm>
          <a:custGeom>
            <a:avLst/>
            <a:gdLst/>
            <a:ahLst/>
            <a:cxnLst/>
            <a:rect l="l" t="t" r="r" b="b"/>
            <a:pathLst>
              <a:path w="634" h="69214">
                <a:moveTo>
                  <a:pt x="253" y="-4762"/>
                </a:moveTo>
                <a:lnTo>
                  <a:pt x="253" y="73977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26" name="object 26026"/>
          <p:cNvSpPr/>
          <p:nvPr/>
        </p:nvSpPr>
        <p:spPr>
          <a:xfrm>
            <a:off x="6616077" y="43315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27" name="object 26027"/>
          <p:cNvSpPr/>
          <p:nvPr/>
        </p:nvSpPr>
        <p:spPr>
          <a:xfrm>
            <a:off x="6616586" y="43493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28" name="object 26028"/>
          <p:cNvSpPr/>
          <p:nvPr/>
        </p:nvSpPr>
        <p:spPr>
          <a:xfrm>
            <a:off x="6616458" y="43060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29" name="object 26029"/>
          <p:cNvSpPr/>
          <p:nvPr/>
        </p:nvSpPr>
        <p:spPr>
          <a:xfrm>
            <a:off x="6616204" y="4268342"/>
            <a:ext cx="635" cy="63500"/>
          </a:xfrm>
          <a:custGeom>
            <a:avLst/>
            <a:gdLst/>
            <a:ahLst/>
            <a:cxnLst/>
            <a:rect l="l" t="t" r="r" b="b"/>
            <a:pathLst>
              <a:path w="634" h="63500">
                <a:moveTo>
                  <a:pt x="190" y="-4762"/>
                </a:moveTo>
                <a:lnTo>
                  <a:pt x="190" y="6800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30" name="object 26030"/>
          <p:cNvSpPr/>
          <p:nvPr/>
        </p:nvSpPr>
        <p:spPr>
          <a:xfrm>
            <a:off x="6618109" y="44724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31" name="object 26031"/>
          <p:cNvSpPr/>
          <p:nvPr/>
        </p:nvSpPr>
        <p:spPr>
          <a:xfrm>
            <a:off x="6617982" y="44414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32" name="object 26032"/>
          <p:cNvSpPr/>
          <p:nvPr/>
        </p:nvSpPr>
        <p:spPr>
          <a:xfrm>
            <a:off x="6618490" y="43771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33" name="object 26033"/>
          <p:cNvSpPr/>
          <p:nvPr/>
        </p:nvSpPr>
        <p:spPr>
          <a:xfrm>
            <a:off x="6619252" y="4542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34" name="object 26034"/>
          <p:cNvSpPr/>
          <p:nvPr/>
        </p:nvSpPr>
        <p:spPr>
          <a:xfrm>
            <a:off x="6620268" y="46476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35" name="object 26035"/>
          <p:cNvSpPr/>
          <p:nvPr/>
        </p:nvSpPr>
        <p:spPr>
          <a:xfrm>
            <a:off x="6620014" y="45985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36" name="object 26036"/>
          <p:cNvSpPr/>
          <p:nvPr/>
        </p:nvSpPr>
        <p:spPr>
          <a:xfrm>
            <a:off x="6619887" y="45915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37" name="object 26037"/>
          <p:cNvSpPr/>
          <p:nvPr/>
        </p:nvSpPr>
        <p:spPr>
          <a:xfrm>
            <a:off x="6619633" y="4527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38" name="object 26038"/>
          <p:cNvSpPr/>
          <p:nvPr/>
        </p:nvSpPr>
        <p:spPr>
          <a:xfrm>
            <a:off x="6619379" y="4487164"/>
            <a:ext cx="635" cy="55880"/>
          </a:xfrm>
          <a:custGeom>
            <a:avLst/>
            <a:gdLst/>
            <a:ahLst/>
            <a:cxnLst/>
            <a:rect l="l" t="t" r="r" b="b"/>
            <a:pathLst>
              <a:path w="634" h="55879">
                <a:moveTo>
                  <a:pt x="253" y="-4762"/>
                </a:moveTo>
                <a:lnTo>
                  <a:pt x="253" y="60388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39" name="object 26039"/>
          <p:cNvSpPr/>
          <p:nvPr/>
        </p:nvSpPr>
        <p:spPr>
          <a:xfrm>
            <a:off x="6624904" y="4527740"/>
            <a:ext cx="0" cy="480059"/>
          </a:xfrm>
          <a:custGeom>
            <a:avLst/>
            <a:gdLst/>
            <a:ahLst/>
            <a:cxnLst/>
            <a:rect l="l" t="t" r="r" b="b"/>
            <a:pathLst>
              <a:path h="480060">
                <a:moveTo>
                  <a:pt x="0" y="0"/>
                </a:moveTo>
                <a:lnTo>
                  <a:pt x="0" y="479615"/>
                </a:lnTo>
              </a:path>
            </a:pathLst>
          </a:custGeom>
          <a:ln w="965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40" name="object 26040"/>
          <p:cNvSpPr/>
          <p:nvPr/>
        </p:nvSpPr>
        <p:spPr>
          <a:xfrm>
            <a:off x="6623062" y="4762627"/>
            <a:ext cx="635" cy="23495"/>
          </a:xfrm>
          <a:custGeom>
            <a:avLst/>
            <a:gdLst/>
            <a:ahLst/>
            <a:cxnLst/>
            <a:rect l="l" t="t" r="r" b="b"/>
            <a:pathLst>
              <a:path w="634" h="23495">
                <a:moveTo>
                  <a:pt x="0" y="23240"/>
                </a:moveTo>
                <a:lnTo>
                  <a:pt x="0" y="0"/>
                </a:lnTo>
                <a:lnTo>
                  <a:pt x="381" y="0"/>
                </a:lnTo>
                <a:lnTo>
                  <a:pt x="381" y="85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41" name="object 26041"/>
          <p:cNvSpPr/>
          <p:nvPr/>
        </p:nvSpPr>
        <p:spPr>
          <a:xfrm>
            <a:off x="6625602" y="46664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42" name="object 26042"/>
          <p:cNvSpPr/>
          <p:nvPr/>
        </p:nvSpPr>
        <p:spPr>
          <a:xfrm>
            <a:off x="6625349" y="4602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43" name="object 26043"/>
          <p:cNvSpPr/>
          <p:nvPr/>
        </p:nvSpPr>
        <p:spPr>
          <a:xfrm>
            <a:off x="6672084" y="61161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44" name="object 26044"/>
          <p:cNvSpPr/>
          <p:nvPr/>
        </p:nvSpPr>
        <p:spPr>
          <a:xfrm>
            <a:off x="6671957" y="61103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45" name="object 26045"/>
          <p:cNvSpPr/>
          <p:nvPr/>
        </p:nvSpPr>
        <p:spPr>
          <a:xfrm>
            <a:off x="6671703" y="61084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46" name="object 26046"/>
          <p:cNvSpPr/>
          <p:nvPr/>
        </p:nvSpPr>
        <p:spPr>
          <a:xfrm>
            <a:off x="6673608" y="61252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47" name="object 26047"/>
          <p:cNvSpPr/>
          <p:nvPr/>
        </p:nvSpPr>
        <p:spPr>
          <a:xfrm>
            <a:off x="6673481" y="61149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48" name="object 26048"/>
          <p:cNvSpPr/>
          <p:nvPr/>
        </p:nvSpPr>
        <p:spPr>
          <a:xfrm>
            <a:off x="6674243" y="61214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49" name="object 26049"/>
          <p:cNvSpPr/>
          <p:nvPr/>
        </p:nvSpPr>
        <p:spPr>
          <a:xfrm>
            <a:off x="6673989" y="61130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50" name="object 26050"/>
          <p:cNvSpPr/>
          <p:nvPr/>
        </p:nvSpPr>
        <p:spPr>
          <a:xfrm>
            <a:off x="6673608" y="6111621"/>
            <a:ext cx="635" cy="3810"/>
          </a:xfrm>
          <a:custGeom>
            <a:avLst/>
            <a:gdLst/>
            <a:ahLst/>
            <a:cxnLst/>
            <a:rect l="l" t="t" r="r" b="b"/>
            <a:pathLst>
              <a:path w="634" h="3810">
                <a:moveTo>
                  <a:pt x="0" y="3301"/>
                </a:moveTo>
                <a:lnTo>
                  <a:pt x="0" y="0"/>
                </a:lnTo>
                <a:lnTo>
                  <a:pt x="508" y="0"/>
                </a:lnTo>
                <a:lnTo>
                  <a:pt x="508" y="139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51" name="object 26051"/>
          <p:cNvSpPr/>
          <p:nvPr/>
        </p:nvSpPr>
        <p:spPr>
          <a:xfrm>
            <a:off x="6673227" y="61108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52" name="object 26052"/>
          <p:cNvSpPr/>
          <p:nvPr/>
        </p:nvSpPr>
        <p:spPr>
          <a:xfrm>
            <a:off x="6673100" y="61099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53" name="object 26053"/>
          <p:cNvSpPr/>
          <p:nvPr/>
        </p:nvSpPr>
        <p:spPr>
          <a:xfrm>
            <a:off x="6672846" y="61092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54" name="object 26054"/>
          <p:cNvSpPr/>
          <p:nvPr/>
        </p:nvSpPr>
        <p:spPr>
          <a:xfrm>
            <a:off x="6672719" y="61087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55" name="object 26055"/>
          <p:cNvSpPr/>
          <p:nvPr/>
        </p:nvSpPr>
        <p:spPr>
          <a:xfrm>
            <a:off x="6672465" y="61083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56" name="object 26056"/>
          <p:cNvSpPr/>
          <p:nvPr/>
        </p:nvSpPr>
        <p:spPr>
          <a:xfrm>
            <a:off x="6671957" y="6108191"/>
            <a:ext cx="1270" cy="635"/>
          </a:xfrm>
          <a:custGeom>
            <a:avLst/>
            <a:gdLst/>
            <a:ahLst/>
            <a:cxnLst/>
            <a:rect l="l" t="t" r="r" b="b"/>
            <a:pathLst>
              <a:path w="1270" h="635">
                <a:moveTo>
                  <a:pt x="0" y="253"/>
                </a:moveTo>
                <a:lnTo>
                  <a:pt x="0" y="0"/>
                </a:lnTo>
                <a:lnTo>
                  <a:pt x="762" y="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57" name="object 26057"/>
          <p:cNvSpPr/>
          <p:nvPr/>
        </p:nvSpPr>
        <p:spPr>
          <a:xfrm>
            <a:off x="6671576" y="610781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58" name="object 26058"/>
          <p:cNvSpPr/>
          <p:nvPr/>
        </p:nvSpPr>
        <p:spPr>
          <a:xfrm>
            <a:off x="6671323" y="61076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59" name="object 26059"/>
          <p:cNvSpPr/>
          <p:nvPr/>
        </p:nvSpPr>
        <p:spPr>
          <a:xfrm>
            <a:off x="6671195" y="61074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60" name="object 26060"/>
          <p:cNvSpPr/>
          <p:nvPr/>
        </p:nvSpPr>
        <p:spPr>
          <a:xfrm>
            <a:off x="6670941" y="61073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61" name="object 26061"/>
          <p:cNvSpPr/>
          <p:nvPr/>
        </p:nvSpPr>
        <p:spPr>
          <a:xfrm>
            <a:off x="6670814" y="61071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62" name="object 26062"/>
          <p:cNvSpPr/>
          <p:nvPr/>
        </p:nvSpPr>
        <p:spPr>
          <a:xfrm>
            <a:off x="6670561" y="61070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63" name="object 26063"/>
          <p:cNvSpPr/>
          <p:nvPr/>
        </p:nvSpPr>
        <p:spPr>
          <a:xfrm>
            <a:off x="6670433" y="61069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64" name="object 26064"/>
          <p:cNvSpPr/>
          <p:nvPr/>
        </p:nvSpPr>
        <p:spPr>
          <a:xfrm>
            <a:off x="6670179" y="61067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65" name="object 26065"/>
          <p:cNvSpPr/>
          <p:nvPr/>
        </p:nvSpPr>
        <p:spPr>
          <a:xfrm>
            <a:off x="6670052" y="61066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66" name="object 26066"/>
          <p:cNvSpPr/>
          <p:nvPr/>
        </p:nvSpPr>
        <p:spPr>
          <a:xfrm>
            <a:off x="6669799" y="61066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67" name="object 26067"/>
          <p:cNvSpPr/>
          <p:nvPr/>
        </p:nvSpPr>
        <p:spPr>
          <a:xfrm>
            <a:off x="6669671" y="6106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68" name="object 26068"/>
          <p:cNvSpPr/>
          <p:nvPr/>
        </p:nvSpPr>
        <p:spPr>
          <a:xfrm>
            <a:off x="6669417" y="61064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69" name="object 26069"/>
          <p:cNvSpPr/>
          <p:nvPr/>
        </p:nvSpPr>
        <p:spPr>
          <a:xfrm>
            <a:off x="6669290" y="61064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70" name="object 26070"/>
          <p:cNvSpPr/>
          <p:nvPr/>
        </p:nvSpPr>
        <p:spPr>
          <a:xfrm>
            <a:off x="6669036" y="61062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71" name="object 26071"/>
          <p:cNvSpPr/>
          <p:nvPr/>
        </p:nvSpPr>
        <p:spPr>
          <a:xfrm>
            <a:off x="6668909" y="61062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72" name="object 26072"/>
          <p:cNvSpPr/>
          <p:nvPr/>
        </p:nvSpPr>
        <p:spPr>
          <a:xfrm>
            <a:off x="6668655" y="6106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73" name="object 26073"/>
          <p:cNvSpPr/>
          <p:nvPr/>
        </p:nvSpPr>
        <p:spPr>
          <a:xfrm>
            <a:off x="6668528" y="6106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74" name="object 26074"/>
          <p:cNvSpPr/>
          <p:nvPr/>
        </p:nvSpPr>
        <p:spPr>
          <a:xfrm>
            <a:off x="6668274" y="61061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75" name="object 26075"/>
          <p:cNvSpPr/>
          <p:nvPr/>
        </p:nvSpPr>
        <p:spPr>
          <a:xfrm>
            <a:off x="6668148" y="61060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76" name="object 26076"/>
          <p:cNvSpPr/>
          <p:nvPr/>
        </p:nvSpPr>
        <p:spPr>
          <a:xfrm>
            <a:off x="6667893" y="61060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77" name="object 26077"/>
          <p:cNvSpPr/>
          <p:nvPr/>
        </p:nvSpPr>
        <p:spPr>
          <a:xfrm>
            <a:off x="6667766" y="61060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78" name="object 26078"/>
          <p:cNvSpPr/>
          <p:nvPr/>
        </p:nvSpPr>
        <p:spPr>
          <a:xfrm>
            <a:off x="6667512" y="61059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79" name="object 26079"/>
          <p:cNvSpPr/>
          <p:nvPr/>
        </p:nvSpPr>
        <p:spPr>
          <a:xfrm>
            <a:off x="6667386" y="61059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80" name="object 26080"/>
          <p:cNvSpPr/>
          <p:nvPr/>
        </p:nvSpPr>
        <p:spPr>
          <a:xfrm>
            <a:off x="6667131" y="61059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81" name="object 26081"/>
          <p:cNvSpPr/>
          <p:nvPr/>
        </p:nvSpPr>
        <p:spPr>
          <a:xfrm>
            <a:off x="6667004" y="6105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82" name="object 26082"/>
          <p:cNvSpPr/>
          <p:nvPr/>
        </p:nvSpPr>
        <p:spPr>
          <a:xfrm>
            <a:off x="6666750" y="6105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83" name="object 26083"/>
          <p:cNvSpPr/>
          <p:nvPr/>
        </p:nvSpPr>
        <p:spPr>
          <a:xfrm>
            <a:off x="6666624" y="6105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84" name="object 26084"/>
          <p:cNvSpPr/>
          <p:nvPr/>
        </p:nvSpPr>
        <p:spPr>
          <a:xfrm>
            <a:off x="6666369" y="610577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85" name="object 26085"/>
          <p:cNvSpPr/>
          <p:nvPr/>
        </p:nvSpPr>
        <p:spPr>
          <a:xfrm>
            <a:off x="6666242" y="61056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86" name="object 26086"/>
          <p:cNvSpPr/>
          <p:nvPr/>
        </p:nvSpPr>
        <p:spPr>
          <a:xfrm>
            <a:off x="6665988" y="61056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87" name="object 26087"/>
          <p:cNvSpPr/>
          <p:nvPr/>
        </p:nvSpPr>
        <p:spPr>
          <a:xfrm>
            <a:off x="6665861" y="61056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88" name="object 26088"/>
          <p:cNvSpPr/>
          <p:nvPr/>
        </p:nvSpPr>
        <p:spPr>
          <a:xfrm>
            <a:off x="6665607" y="61056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89" name="object 26089"/>
          <p:cNvSpPr/>
          <p:nvPr/>
        </p:nvSpPr>
        <p:spPr>
          <a:xfrm>
            <a:off x="6665480" y="61056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90" name="object 26090"/>
          <p:cNvSpPr/>
          <p:nvPr/>
        </p:nvSpPr>
        <p:spPr>
          <a:xfrm>
            <a:off x="6665226" y="61056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91" name="object 26091"/>
          <p:cNvSpPr/>
          <p:nvPr/>
        </p:nvSpPr>
        <p:spPr>
          <a:xfrm>
            <a:off x="6665099" y="61055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92" name="object 26092"/>
          <p:cNvSpPr/>
          <p:nvPr/>
        </p:nvSpPr>
        <p:spPr>
          <a:xfrm>
            <a:off x="6664845" y="61055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93" name="object 26093"/>
          <p:cNvSpPr/>
          <p:nvPr/>
        </p:nvSpPr>
        <p:spPr>
          <a:xfrm>
            <a:off x="6664718" y="61055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94" name="object 26094"/>
          <p:cNvSpPr/>
          <p:nvPr/>
        </p:nvSpPr>
        <p:spPr>
          <a:xfrm>
            <a:off x="6664464" y="61055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95" name="object 26095"/>
          <p:cNvSpPr/>
          <p:nvPr/>
        </p:nvSpPr>
        <p:spPr>
          <a:xfrm>
            <a:off x="6664337" y="61055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96" name="object 26096"/>
          <p:cNvSpPr/>
          <p:nvPr/>
        </p:nvSpPr>
        <p:spPr>
          <a:xfrm>
            <a:off x="6664083" y="61055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97" name="object 26097"/>
          <p:cNvSpPr/>
          <p:nvPr/>
        </p:nvSpPr>
        <p:spPr>
          <a:xfrm>
            <a:off x="6663956" y="61053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98" name="object 26098"/>
          <p:cNvSpPr/>
          <p:nvPr/>
        </p:nvSpPr>
        <p:spPr>
          <a:xfrm>
            <a:off x="6663702" y="61053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099" name="object 26099"/>
          <p:cNvSpPr/>
          <p:nvPr/>
        </p:nvSpPr>
        <p:spPr>
          <a:xfrm>
            <a:off x="6663575" y="61053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00" name="object 26100"/>
          <p:cNvSpPr/>
          <p:nvPr/>
        </p:nvSpPr>
        <p:spPr>
          <a:xfrm>
            <a:off x="6663321" y="61053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01" name="object 26101"/>
          <p:cNvSpPr/>
          <p:nvPr/>
        </p:nvSpPr>
        <p:spPr>
          <a:xfrm>
            <a:off x="6663194" y="61053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02" name="object 26102"/>
          <p:cNvSpPr/>
          <p:nvPr/>
        </p:nvSpPr>
        <p:spPr>
          <a:xfrm>
            <a:off x="6662940" y="61053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03" name="object 26103"/>
          <p:cNvSpPr/>
          <p:nvPr/>
        </p:nvSpPr>
        <p:spPr>
          <a:xfrm>
            <a:off x="6662813" y="61053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04" name="object 26104"/>
          <p:cNvSpPr/>
          <p:nvPr/>
        </p:nvSpPr>
        <p:spPr>
          <a:xfrm>
            <a:off x="6662559" y="61053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05" name="object 26105"/>
          <p:cNvSpPr/>
          <p:nvPr/>
        </p:nvSpPr>
        <p:spPr>
          <a:xfrm>
            <a:off x="6662432" y="61053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06" name="object 26106"/>
          <p:cNvSpPr/>
          <p:nvPr/>
        </p:nvSpPr>
        <p:spPr>
          <a:xfrm>
            <a:off x="6662178" y="61053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07" name="object 26107"/>
          <p:cNvSpPr/>
          <p:nvPr/>
        </p:nvSpPr>
        <p:spPr>
          <a:xfrm>
            <a:off x="6662051" y="6105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08" name="object 26108"/>
          <p:cNvSpPr/>
          <p:nvPr/>
        </p:nvSpPr>
        <p:spPr>
          <a:xfrm>
            <a:off x="6661798" y="6105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09" name="object 26109"/>
          <p:cNvSpPr/>
          <p:nvPr/>
        </p:nvSpPr>
        <p:spPr>
          <a:xfrm>
            <a:off x="6661670" y="6105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10" name="object 26110"/>
          <p:cNvSpPr/>
          <p:nvPr/>
        </p:nvSpPr>
        <p:spPr>
          <a:xfrm>
            <a:off x="6661416" y="6105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11" name="object 26111"/>
          <p:cNvSpPr/>
          <p:nvPr/>
        </p:nvSpPr>
        <p:spPr>
          <a:xfrm>
            <a:off x="6661289" y="6105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12" name="object 26112"/>
          <p:cNvSpPr/>
          <p:nvPr/>
        </p:nvSpPr>
        <p:spPr>
          <a:xfrm>
            <a:off x="6661036" y="6105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13" name="object 26113"/>
          <p:cNvSpPr/>
          <p:nvPr/>
        </p:nvSpPr>
        <p:spPr>
          <a:xfrm>
            <a:off x="6660908" y="6105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14" name="object 26114"/>
          <p:cNvSpPr/>
          <p:nvPr/>
        </p:nvSpPr>
        <p:spPr>
          <a:xfrm>
            <a:off x="6660654" y="6105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15" name="object 26115"/>
          <p:cNvSpPr/>
          <p:nvPr/>
        </p:nvSpPr>
        <p:spPr>
          <a:xfrm>
            <a:off x="6660527" y="6105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16" name="object 26116"/>
          <p:cNvSpPr/>
          <p:nvPr/>
        </p:nvSpPr>
        <p:spPr>
          <a:xfrm>
            <a:off x="6660274" y="61052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17" name="object 26117"/>
          <p:cNvSpPr/>
          <p:nvPr/>
        </p:nvSpPr>
        <p:spPr>
          <a:xfrm>
            <a:off x="6660146" y="61052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18" name="object 26118"/>
          <p:cNvSpPr/>
          <p:nvPr/>
        </p:nvSpPr>
        <p:spPr>
          <a:xfrm>
            <a:off x="6659892" y="61052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19" name="object 26119"/>
          <p:cNvSpPr/>
          <p:nvPr/>
        </p:nvSpPr>
        <p:spPr>
          <a:xfrm>
            <a:off x="6659765" y="6105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20" name="object 26120"/>
          <p:cNvSpPr/>
          <p:nvPr/>
        </p:nvSpPr>
        <p:spPr>
          <a:xfrm>
            <a:off x="6659511" y="6105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21" name="object 26121"/>
          <p:cNvSpPr/>
          <p:nvPr/>
        </p:nvSpPr>
        <p:spPr>
          <a:xfrm>
            <a:off x="6659384" y="6105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22" name="object 26122"/>
          <p:cNvSpPr/>
          <p:nvPr/>
        </p:nvSpPr>
        <p:spPr>
          <a:xfrm>
            <a:off x="6659130" y="6105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23" name="object 26123"/>
          <p:cNvSpPr/>
          <p:nvPr/>
        </p:nvSpPr>
        <p:spPr>
          <a:xfrm>
            <a:off x="6659003" y="6105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24" name="object 26124"/>
          <p:cNvSpPr/>
          <p:nvPr/>
        </p:nvSpPr>
        <p:spPr>
          <a:xfrm>
            <a:off x="6658749" y="6105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25" name="object 26125"/>
          <p:cNvSpPr/>
          <p:nvPr/>
        </p:nvSpPr>
        <p:spPr>
          <a:xfrm>
            <a:off x="6658623" y="6105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26" name="object 26126"/>
          <p:cNvSpPr/>
          <p:nvPr/>
        </p:nvSpPr>
        <p:spPr>
          <a:xfrm>
            <a:off x="6658368" y="6105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27" name="object 26127"/>
          <p:cNvSpPr/>
          <p:nvPr/>
        </p:nvSpPr>
        <p:spPr>
          <a:xfrm>
            <a:off x="6658241" y="6105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28" name="object 26128"/>
          <p:cNvSpPr/>
          <p:nvPr/>
        </p:nvSpPr>
        <p:spPr>
          <a:xfrm>
            <a:off x="6657987" y="6105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29" name="object 26129"/>
          <p:cNvSpPr/>
          <p:nvPr/>
        </p:nvSpPr>
        <p:spPr>
          <a:xfrm>
            <a:off x="6657861" y="6105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30" name="object 26130"/>
          <p:cNvSpPr/>
          <p:nvPr/>
        </p:nvSpPr>
        <p:spPr>
          <a:xfrm>
            <a:off x="6657606" y="6105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31" name="object 26131"/>
          <p:cNvSpPr/>
          <p:nvPr/>
        </p:nvSpPr>
        <p:spPr>
          <a:xfrm>
            <a:off x="6657479" y="6105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32" name="object 26132"/>
          <p:cNvSpPr/>
          <p:nvPr/>
        </p:nvSpPr>
        <p:spPr>
          <a:xfrm>
            <a:off x="6657225" y="6105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33" name="object 26133"/>
          <p:cNvSpPr/>
          <p:nvPr/>
        </p:nvSpPr>
        <p:spPr>
          <a:xfrm>
            <a:off x="6657099" y="6105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34" name="object 26134"/>
          <p:cNvSpPr/>
          <p:nvPr/>
        </p:nvSpPr>
        <p:spPr>
          <a:xfrm>
            <a:off x="6656844" y="61051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35" name="object 26135"/>
          <p:cNvSpPr/>
          <p:nvPr/>
        </p:nvSpPr>
        <p:spPr>
          <a:xfrm>
            <a:off x="6656717" y="61051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36" name="object 26136"/>
          <p:cNvSpPr/>
          <p:nvPr/>
        </p:nvSpPr>
        <p:spPr>
          <a:xfrm>
            <a:off x="6656463" y="61051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37" name="object 26137"/>
          <p:cNvSpPr/>
          <p:nvPr/>
        </p:nvSpPr>
        <p:spPr>
          <a:xfrm>
            <a:off x="6656336" y="61051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38" name="object 26138"/>
          <p:cNvSpPr/>
          <p:nvPr/>
        </p:nvSpPr>
        <p:spPr>
          <a:xfrm>
            <a:off x="6656082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39" name="object 26139"/>
          <p:cNvSpPr/>
          <p:nvPr/>
        </p:nvSpPr>
        <p:spPr>
          <a:xfrm>
            <a:off x="6655955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40" name="object 26140"/>
          <p:cNvSpPr/>
          <p:nvPr/>
        </p:nvSpPr>
        <p:spPr>
          <a:xfrm>
            <a:off x="6655701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41" name="object 26141"/>
          <p:cNvSpPr/>
          <p:nvPr/>
        </p:nvSpPr>
        <p:spPr>
          <a:xfrm>
            <a:off x="6655574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42" name="object 26142"/>
          <p:cNvSpPr/>
          <p:nvPr/>
        </p:nvSpPr>
        <p:spPr>
          <a:xfrm>
            <a:off x="6655320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43" name="object 26143"/>
          <p:cNvSpPr/>
          <p:nvPr/>
        </p:nvSpPr>
        <p:spPr>
          <a:xfrm>
            <a:off x="6655193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44" name="object 26144"/>
          <p:cNvSpPr/>
          <p:nvPr/>
        </p:nvSpPr>
        <p:spPr>
          <a:xfrm>
            <a:off x="6654939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45" name="object 26145"/>
          <p:cNvSpPr/>
          <p:nvPr/>
        </p:nvSpPr>
        <p:spPr>
          <a:xfrm>
            <a:off x="6654812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46" name="object 26146"/>
          <p:cNvSpPr/>
          <p:nvPr/>
        </p:nvSpPr>
        <p:spPr>
          <a:xfrm>
            <a:off x="6654558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47" name="object 26147"/>
          <p:cNvSpPr/>
          <p:nvPr/>
        </p:nvSpPr>
        <p:spPr>
          <a:xfrm>
            <a:off x="6654431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48" name="object 26148"/>
          <p:cNvSpPr/>
          <p:nvPr/>
        </p:nvSpPr>
        <p:spPr>
          <a:xfrm>
            <a:off x="6654177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49" name="object 26149"/>
          <p:cNvSpPr/>
          <p:nvPr/>
        </p:nvSpPr>
        <p:spPr>
          <a:xfrm>
            <a:off x="6654050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50" name="object 26150"/>
          <p:cNvSpPr/>
          <p:nvPr/>
        </p:nvSpPr>
        <p:spPr>
          <a:xfrm>
            <a:off x="6653796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51" name="object 26151"/>
          <p:cNvSpPr/>
          <p:nvPr/>
        </p:nvSpPr>
        <p:spPr>
          <a:xfrm>
            <a:off x="6653669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52" name="object 26152"/>
          <p:cNvSpPr/>
          <p:nvPr/>
        </p:nvSpPr>
        <p:spPr>
          <a:xfrm>
            <a:off x="6653415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53" name="object 26153"/>
          <p:cNvSpPr/>
          <p:nvPr/>
        </p:nvSpPr>
        <p:spPr>
          <a:xfrm>
            <a:off x="6653288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54" name="object 26154"/>
          <p:cNvSpPr/>
          <p:nvPr/>
        </p:nvSpPr>
        <p:spPr>
          <a:xfrm>
            <a:off x="6653034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55" name="object 26155"/>
          <p:cNvSpPr/>
          <p:nvPr/>
        </p:nvSpPr>
        <p:spPr>
          <a:xfrm>
            <a:off x="6652907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56" name="object 26156"/>
          <p:cNvSpPr/>
          <p:nvPr/>
        </p:nvSpPr>
        <p:spPr>
          <a:xfrm>
            <a:off x="6652653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57" name="object 26157"/>
          <p:cNvSpPr/>
          <p:nvPr/>
        </p:nvSpPr>
        <p:spPr>
          <a:xfrm>
            <a:off x="6652526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58" name="object 26158"/>
          <p:cNvSpPr/>
          <p:nvPr/>
        </p:nvSpPr>
        <p:spPr>
          <a:xfrm>
            <a:off x="6652273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59" name="object 26159"/>
          <p:cNvSpPr/>
          <p:nvPr/>
        </p:nvSpPr>
        <p:spPr>
          <a:xfrm>
            <a:off x="6652145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60" name="object 26160"/>
          <p:cNvSpPr/>
          <p:nvPr/>
        </p:nvSpPr>
        <p:spPr>
          <a:xfrm>
            <a:off x="6651891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61" name="object 26161"/>
          <p:cNvSpPr/>
          <p:nvPr/>
        </p:nvSpPr>
        <p:spPr>
          <a:xfrm>
            <a:off x="6651764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62" name="object 26162"/>
          <p:cNvSpPr/>
          <p:nvPr/>
        </p:nvSpPr>
        <p:spPr>
          <a:xfrm>
            <a:off x="6651511" y="610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63" name="object 26163"/>
          <p:cNvSpPr/>
          <p:nvPr/>
        </p:nvSpPr>
        <p:spPr>
          <a:xfrm>
            <a:off x="6651383" y="610501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64" name="object 26164"/>
          <p:cNvSpPr/>
          <p:nvPr/>
        </p:nvSpPr>
        <p:spPr>
          <a:xfrm>
            <a:off x="6651129" y="610501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65" name="object 26165"/>
          <p:cNvSpPr/>
          <p:nvPr/>
        </p:nvSpPr>
        <p:spPr>
          <a:xfrm>
            <a:off x="6651002" y="610501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66" name="object 26166"/>
          <p:cNvSpPr/>
          <p:nvPr/>
        </p:nvSpPr>
        <p:spPr>
          <a:xfrm>
            <a:off x="6650749" y="61050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67" name="object 26167"/>
          <p:cNvSpPr/>
          <p:nvPr/>
        </p:nvSpPr>
        <p:spPr>
          <a:xfrm>
            <a:off x="6650621" y="61050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68" name="object 26168"/>
          <p:cNvSpPr/>
          <p:nvPr/>
        </p:nvSpPr>
        <p:spPr>
          <a:xfrm>
            <a:off x="6650367" y="61050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69" name="object 26169"/>
          <p:cNvSpPr/>
          <p:nvPr/>
        </p:nvSpPr>
        <p:spPr>
          <a:xfrm>
            <a:off x="6650240" y="61050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70" name="object 26170"/>
          <p:cNvSpPr/>
          <p:nvPr/>
        </p:nvSpPr>
        <p:spPr>
          <a:xfrm>
            <a:off x="6649986" y="61049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71" name="object 26171"/>
          <p:cNvSpPr/>
          <p:nvPr/>
        </p:nvSpPr>
        <p:spPr>
          <a:xfrm>
            <a:off x="6649859" y="61049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72" name="object 26172"/>
          <p:cNvSpPr/>
          <p:nvPr/>
        </p:nvSpPr>
        <p:spPr>
          <a:xfrm>
            <a:off x="6649605" y="61049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73" name="object 26173"/>
          <p:cNvSpPr/>
          <p:nvPr/>
        </p:nvSpPr>
        <p:spPr>
          <a:xfrm>
            <a:off x="6649478" y="61049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74" name="object 26174"/>
          <p:cNvSpPr/>
          <p:nvPr/>
        </p:nvSpPr>
        <p:spPr>
          <a:xfrm>
            <a:off x="6649224" y="61049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75" name="object 26175"/>
          <p:cNvSpPr/>
          <p:nvPr/>
        </p:nvSpPr>
        <p:spPr>
          <a:xfrm>
            <a:off x="6649098" y="61049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76" name="object 26176"/>
          <p:cNvSpPr/>
          <p:nvPr/>
        </p:nvSpPr>
        <p:spPr>
          <a:xfrm>
            <a:off x="6648843" y="60789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77" name="object 26177"/>
          <p:cNvSpPr/>
          <p:nvPr/>
        </p:nvSpPr>
        <p:spPr>
          <a:xfrm>
            <a:off x="6648716" y="60599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78" name="object 26178"/>
          <p:cNvSpPr/>
          <p:nvPr/>
        </p:nvSpPr>
        <p:spPr>
          <a:xfrm>
            <a:off x="6648462" y="60354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79" name="object 26179"/>
          <p:cNvSpPr/>
          <p:nvPr/>
        </p:nvSpPr>
        <p:spPr>
          <a:xfrm>
            <a:off x="6648336" y="59928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80" name="object 26180"/>
          <p:cNvSpPr/>
          <p:nvPr/>
        </p:nvSpPr>
        <p:spPr>
          <a:xfrm>
            <a:off x="6648081" y="59897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81" name="object 26181"/>
          <p:cNvSpPr/>
          <p:nvPr/>
        </p:nvSpPr>
        <p:spPr>
          <a:xfrm>
            <a:off x="6647954" y="59865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82" name="object 26182"/>
          <p:cNvSpPr/>
          <p:nvPr/>
        </p:nvSpPr>
        <p:spPr>
          <a:xfrm>
            <a:off x="6647700" y="596939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83" name="object 26183"/>
          <p:cNvSpPr/>
          <p:nvPr/>
        </p:nvSpPr>
        <p:spPr>
          <a:xfrm>
            <a:off x="6647574" y="59541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84" name="object 26184"/>
          <p:cNvSpPr/>
          <p:nvPr/>
        </p:nvSpPr>
        <p:spPr>
          <a:xfrm>
            <a:off x="6647319" y="59474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85" name="object 26185"/>
          <p:cNvSpPr/>
          <p:nvPr/>
        </p:nvSpPr>
        <p:spPr>
          <a:xfrm>
            <a:off x="6647192" y="59358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86" name="object 26186"/>
          <p:cNvSpPr/>
          <p:nvPr/>
        </p:nvSpPr>
        <p:spPr>
          <a:xfrm>
            <a:off x="6646938" y="59198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87" name="object 26187"/>
          <p:cNvSpPr/>
          <p:nvPr/>
        </p:nvSpPr>
        <p:spPr>
          <a:xfrm>
            <a:off x="6646811" y="5897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88" name="object 26188"/>
          <p:cNvSpPr/>
          <p:nvPr/>
        </p:nvSpPr>
        <p:spPr>
          <a:xfrm>
            <a:off x="6646557" y="5887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89" name="object 26189"/>
          <p:cNvSpPr/>
          <p:nvPr/>
        </p:nvSpPr>
        <p:spPr>
          <a:xfrm>
            <a:off x="6646430" y="58841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90" name="object 26190"/>
          <p:cNvSpPr/>
          <p:nvPr/>
        </p:nvSpPr>
        <p:spPr>
          <a:xfrm>
            <a:off x="6646176" y="58622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91" name="object 26191"/>
          <p:cNvSpPr/>
          <p:nvPr/>
        </p:nvSpPr>
        <p:spPr>
          <a:xfrm>
            <a:off x="6646049" y="58512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92" name="object 26192"/>
          <p:cNvSpPr/>
          <p:nvPr/>
        </p:nvSpPr>
        <p:spPr>
          <a:xfrm>
            <a:off x="6645795" y="58182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93" name="object 26193"/>
          <p:cNvSpPr/>
          <p:nvPr/>
        </p:nvSpPr>
        <p:spPr>
          <a:xfrm>
            <a:off x="6645668" y="58096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94" name="object 26194"/>
          <p:cNvSpPr/>
          <p:nvPr/>
        </p:nvSpPr>
        <p:spPr>
          <a:xfrm>
            <a:off x="6645414" y="58042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95" name="object 26195"/>
          <p:cNvSpPr/>
          <p:nvPr/>
        </p:nvSpPr>
        <p:spPr>
          <a:xfrm>
            <a:off x="6645287" y="57910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96" name="object 26196"/>
          <p:cNvSpPr/>
          <p:nvPr/>
        </p:nvSpPr>
        <p:spPr>
          <a:xfrm>
            <a:off x="6645033" y="57807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97" name="object 26197"/>
          <p:cNvSpPr/>
          <p:nvPr/>
        </p:nvSpPr>
        <p:spPr>
          <a:xfrm>
            <a:off x="6644906" y="57715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98" name="object 26198"/>
          <p:cNvSpPr/>
          <p:nvPr/>
        </p:nvSpPr>
        <p:spPr>
          <a:xfrm>
            <a:off x="6644652" y="57660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199" name="object 26199"/>
          <p:cNvSpPr/>
          <p:nvPr/>
        </p:nvSpPr>
        <p:spPr>
          <a:xfrm>
            <a:off x="6644525" y="57385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00" name="object 26200"/>
          <p:cNvSpPr/>
          <p:nvPr/>
        </p:nvSpPr>
        <p:spPr>
          <a:xfrm>
            <a:off x="6644271" y="56766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01" name="object 26201"/>
          <p:cNvSpPr/>
          <p:nvPr/>
        </p:nvSpPr>
        <p:spPr>
          <a:xfrm>
            <a:off x="6644144" y="56555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02" name="object 26202"/>
          <p:cNvSpPr/>
          <p:nvPr/>
        </p:nvSpPr>
        <p:spPr>
          <a:xfrm>
            <a:off x="6643890" y="56323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03" name="object 26203"/>
          <p:cNvSpPr/>
          <p:nvPr/>
        </p:nvSpPr>
        <p:spPr>
          <a:xfrm>
            <a:off x="6643763" y="56167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04" name="object 26204"/>
          <p:cNvSpPr/>
          <p:nvPr/>
        </p:nvSpPr>
        <p:spPr>
          <a:xfrm>
            <a:off x="6643509" y="56035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05" name="object 26205"/>
          <p:cNvSpPr/>
          <p:nvPr/>
        </p:nvSpPr>
        <p:spPr>
          <a:xfrm>
            <a:off x="6643382" y="55875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06" name="object 26206"/>
          <p:cNvSpPr/>
          <p:nvPr/>
        </p:nvSpPr>
        <p:spPr>
          <a:xfrm>
            <a:off x="6643128" y="55568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07" name="object 26207"/>
          <p:cNvSpPr/>
          <p:nvPr/>
        </p:nvSpPr>
        <p:spPr>
          <a:xfrm>
            <a:off x="6643001" y="5554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08" name="object 26208"/>
          <p:cNvSpPr/>
          <p:nvPr/>
        </p:nvSpPr>
        <p:spPr>
          <a:xfrm>
            <a:off x="6642748" y="554673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09" name="object 26209"/>
          <p:cNvSpPr/>
          <p:nvPr/>
        </p:nvSpPr>
        <p:spPr>
          <a:xfrm>
            <a:off x="6642620" y="55433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10" name="object 26210"/>
          <p:cNvSpPr/>
          <p:nvPr/>
        </p:nvSpPr>
        <p:spPr>
          <a:xfrm>
            <a:off x="6642366" y="551574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11" name="object 26211"/>
          <p:cNvSpPr/>
          <p:nvPr/>
        </p:nvSpPr>
        <p:spPr>
          <a:xfrm>
            <a:off x="6642239" y="55031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12" name="object 26212"/>
          <p:cNvSpPr/>
          <p:nvPr/>
        </p:nvSpPr>
        <p:spPr>
          <a:xfrm>
            <a:off x="6641986" y="5490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13" name="object 26213"/>
          <p:cNvSpPr/>
          <p:nvPr/>
        </p:nvSpPr>
        <p:spPr>
          <a:xfrm>
            <a:off x="6641858" y="546799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14" name="object 26214"/>
          <p:cNvSpPr/>
          <p:nvPr/>
        </p:nvSpPr>
        <p:spPr>
          <a:xfrm>
            <a:off x="6641604" y="54244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15" name="object 26215"/>
          <p:cNvSpPr/>
          <p:nvPr/>
        </p:nvSpPr>
        <p:spPr>
          <a:xfrm>
            <a:off x="6641477" y="54047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16" name="object 26216"/>
          <p:cNvSpPr/>
          <p:nvPr/>
        </p:nvSpPr>
        <p:spPr>
          <a:xfrm>
            <a:off x="6641224" y="53978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17" name="object 26217"/>
          <p:cNvSpPr/>
          <p:nvPr/>
        </p:nvSpPr>
        <p:spPr>
          <a:xfrm>
            <a:off x="6641096" y="538824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18" name="object 26218"/>
          <p:cNvSpPr/>
          <p:nvPr/>
        </p:nvSpPr>
        <p:spPr>
          <a:xfrm>
            <a:off x="6640842" y="5363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19" name="object 26219"/>
          <p:cNvSpPr/>
          <p:nvPr/>
        </p:nvSpPr>
        <p:spPr>
          <a:xfrm>
            <a:off x="6640715" y="53375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20" name="object 26220"/>
          <p:cNvSpPr/>
          <p:nvPr/>
        </p:nvSpPr>
        <p:spPr>
          <a:xfrm>
            <a:off x="6640461" y="5331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21" name="object 26221"/>
          <p:cNvSpPr/>
          <p:nvPr/>
        </p:nvSpPr>
        <p:spPr>
          <a:xfrm>
            <a:off x="6640334" y="5323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22" name="object 26222"/>
          <p:cNvSpPr/>
          <p:nvPr/>
        </p:nvSpPr>
        <p:spPr>
          <a:xfrm>
            <a:off x="6640080" y="53051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23" name="object 26223"/>
          <p:cNvSpPr/>
          <p:nvPr/>
        </p:nvSpPr>
        <p:spPr>
          <a:xfrm>
            <a:off x="6639953" y="52994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24" name="object 26224"/>
          <p:cNvSpPr/>
          <p:nvPr/>
        </p:nvSpPr>
        <p:spPr>
          <a:xfrm>
            <a:off x="6639699" y="52832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25" name="object 26225"/>
          <p:cNvSpPr/>
          <p:nvPr/>
        </p:nvSpPr>
        <p:spPr>
          <a:xfrm>
            <a:off x="6639573" y="52593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26" name="object 26226"/>
          <p:cNvSpPr/>
          <p:nvPr/>
        </p:nvSpPr>
        <p:spPr>
          <a:xfrm>
            <a:off x="6639318" y="52421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27" name="object 26227"/>
          <p:cNvSpPr/>
          <p:nvPr/>
        </p:nvSpPr>
        <p:spPr>
          <a:xfrm>
            <a:off x="6639191" y="52381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28" name="object 26228"/>
          <p:cNvSpPr/>
          <p:nvPr/>
        </p:nvSpPr>
        <p:spPr>
          <a:xfrm>
            <a:off x="6638937" y="52218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29" name="object 26229"/>
          <p:cNvSpPr/>
          <p:nvPr/>
        </p:nvSpPr>
        <p:spPr>
          <a:xfrm>
            <a:off x="6638811" y="52134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30" name="object 26230"/>
          <p:cNvSpPr/>
          <p:nvPr/>
        </p:nvSpPr>
        <p:spPr>
          <a:xfrm>
            <a:off x="6638556" y="52056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31" name="object 26231"/>
          <p:cNvSpPr/>
          <p:nvPr/>
        </p:nvSpPr>
        <p:spPr>
          <a:xfrm>
            <a:off x="6638429" y="52011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32" name="object 26232"/>
          <p:cNvSpPr/>
          <p:nvPr/>
        </p:nvSpPr>
        <p:spPr>
          <a:xfrm>
            <a:off x="6638175" y="51916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33" name="object 26233"/>
          <p:cNvSpPr/>
          <p:nvPr/>
        </p:nvSpPr>
        <p:spPr>
          <a:xfrm>
            <a:off x="6638049" y="51691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34" name="object 26234"/>
          <p:cNvSpPr/>
          <p:nvPr/>
        </p:nvSpPr>
        <p:spPr>
          <a:xfrm>
            <a:off x="6637794" y="51610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35" name="object 26235"/>
          <p:cNvSpPr/>
          <p:nvPr/>
        </p:nvSpPr>
        <p:spPr>
          <a:xfrm>
            <a:off x="6637667" y="514389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36" name="object 26236"/>
          <p:cNvSpPr/>
          <p:nvPr/>
        </p:nvSpPr>
        <p:spPr>
          <a:xfrm>
            <a:off x="6637413" y="51329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37" name="object 26237"/>
          <p:cNvSpPr/>
          <p:nvPr/>
        </p:nvSpPr>
        <p:spPr>
          <a:xfrm>
            <a:off x="6637286" y="51278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38" name="object 26238"/>
          <p:cNvSpPr/>
          <p:nvPr/>
        </p:nvSpPr>
        <p:spPr>
          <a:xfrm>
            <a:off x="6637032" y="51028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39" name="object 26239"/>
          <p:cNvSpPr/>
          <p:nvPr/>
        </p:nvSpPr>
        <p:spPr>
          <a:xfrm>
            <a:off x="6636905" y="5094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40" name="object 26240"/>
          <p:cNvSpPr/>
          <p:nvPr/>
        </p:nvSpPr>
        <p:spPr>
          <a:xfrm>
            <a:off x="6636651" y="50885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41" name="object 26241"/>
          <p:cNvSpPr/>
          <p:nvPr/>
        </p:nvSpPr>
        <p:spPr>
          <a:xfrm>
            <a:off x="6636524" y="5083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42" name="object 26242"/>
          <p:cNvSpPr/>
          <p:nvPr/>
        </p:nvSpPr>
        <p:spPr>
          <a:xfrm>
            <a:off x="6636270" y="50748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43" name="object 26243"/>
          <p:cNvSpPr/>
          <p:nvPr/>
        </p:nvSpPr>
        <p:spPr>
          <a:xfrm>
            <a:off x="6636143" y="50670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44" name="object 26244"/>
          <p:cNvSpPr/>
          <p:nvPr/>
        </p:nvSpPr>
        <p:spPr>
          <a:xfrm>
            <a:off x="6635889" y="506134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45" name="object 26245"/>
          <p:cNvSpPr/>
          <p:nvPr/>
        </p:nvSpPr>
        <p:spPr>
          <a:xfrm>
            <a:off x="6635762" y="50355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46" name="object 26246"/>
          <p:cNvSpPr/>
          <p:nvPr/>
        </p:nvSpPr>
        <p:spPr>
          <a:xfrm>
            <a:off x="6635508" y="50312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47" name="object 26247"/>
          <p:cNvSpPr/>
          <p:nvPr/>
        </p:nvSpPr>
        <p:spPr>
          <a:xfrm>
            <a:off x="6635381" y="50157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48" name="object 26248"/>
          <p:cNvSpPr/>
          <p:nvPr/>
        </p:nvSpPr>
        <p:spPr>
          <a:xfrm>
            <a:off x="6635127" y="50082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49" name="object 26249"/>
          <p:cNvSpPr/>
          <p:nvPr/>
        </p:nvSpPr>
        <p:spPr>
          <a:xfrm>
            <a:off x="6635000" y="49958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50" name="object 26250"/>
          <p:cNvSpPr/>
          <p:nvPr/>
        </p:nvSpPr>
        <p:spPr>
          <a:xfrm>
            <a:off x="6634746" y="49744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51" name="object 26251"/>
          <p:cNvSpPr/>
          <p:nvPr/>
        </p:nvSpPr>
        <p:spPr>
          <a:xfrm>
            <a:off x="6634619" y="49669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52" name="object 26252"/>
          <p:cNvSpPr/>
          <p:nvPr/>
        </p:nvSpPr>
        <p:spPr>
          <a:xfrm>
            <a:off x="6634365" y="49577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53" name="object 26253"/>
          <p:cNvSpPr/>
          <p:nvPr/>
        </p:nvSpPr>
        <p:spPr>
          <a:xfrm>
            <a:off x="6634238" y="49546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54" name="object 26254"/>
          <p:cNvSpPr/>
          <p:nvPr/>
        </p:nvSpPr>
        <p:spPr>
          <a:xfrm>
            <a:off x="6633984" y="49344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55" name="object 26255"/>
          <p:cNvSpPr/>
          <p:nvPr/>
        </p:nvSpPr>
        <p:spPr>
          <a:xfrm>
            <a:off x="6633857" y="493078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56" name="object 26256"/>
          <p:cNvSpPr/>
          <p:nvPr/>
        </p:nvSpPr>
        <p:spPr>
          <a:xfrm>
            <a:off x="6633603" y="4925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57" name="object 26257"/>
          <p:cNvSpPr/>
          <p:nvPr/>
        </p:nvSpPr>
        <p:spPr>
          <a:xfrm>
            <a:off x="6633349" y="49124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58" name="object 26258"/>
          <p:cNvSpPr/>
          <p:nvPr/>
        </p:nvSpPr>
        <p:spPr>
          <a:xfrm>
            <a:off x="6633223" y="49085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59" name="object 26259"/>
          <p:cNvSpPr/>
          <p:nvPr/>
        </p:nvSpPr>
        <p:spPr>
          <a:xfrm>
            <a:off x="6632968" y="49038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60" name="object 26260"/>
          <p:cNvSpPr/>
          <p:nvPr/>
        </p:nvSpPr>
        <p:spPr>
          <a:xfrm>
            <a:off x="6632841" y="48952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61" name="object 26261"/>
          <p:cNvSpPr/>
          <p:nvPr/>
        </p:nvSpPr>
        <p:spPr>
          <a:xfrm>
            <a:off x="6632587" y="48887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62" name="object 26262"/>
          <p:cNvSpPr/>
          <p:nvPr/>
        </p:nvSpPr>
        <p:spPr>
          <a:xfrm>
            <a:off x="6632461" y="4863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63" name="object 26263"/>
          <p:cNvSpPr/>
          <p:nvPr/>
        </p:nvSpPr>
        <p:spPr>
          <a:xfrm>
            <a:off x="6632206" y="48540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64" name="object 26264"/>
          <p:cNvSpPr/>
          <p:nvPr/>
        </p:nvSpPr>
        <p:spPr>
          <a:xfrm>
            <a:off x="6632079" y="48491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65" name="object 26265"/>
          <p:cNvSpPr/>
          <p:nvPr/>
        </p:nvSpPr>
        <p:spPr>
          <a:xfrm>
            <a:off x="6631825" y="48237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66" name="object 26266"/>
          <p:cNvSpPr/>
          <p:nvPr/>
        </p:nvSpPr>
        <p:spPr>
          <a:xfrm>
            <a:off x="6631699" y="48205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67" name="object 26267"/>
          <p:cNvSpPr/>
          <p:nvPr/>
        </p:nvSpPr>
        <p:spPr>
          <a:xfrm>
            <a:off x="6631444" y="48176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68" name="object 26268"/>
          <p:cNvSpPr/>
          <p:nvPr/>
        </p:nvSpPr>
        <p:spPr>
          <a:xfrm>
            <a:off x="6631317" y="48111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69" name="object 26269"/>
          <p:cNvSpPr/>
          <p:nvPr/>
        </p:nvSpPr>
        <p:spPr>
          <a:xfrm>
            <a:off x="6631063" y="48044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70" name="object 26270"/>
          <p:cNvSpPr/>
          <p:nvPr/>
        </p:nvSpPr>
        <p:spPr>
          <a:xfrm>
            <a:off x="6630936" y="48007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71" name="object 26271"/>
          <p:cNvSpPr/>
          <p:nvPr/>
        </p:nvSpPr>
        <p:spPr>
          <a:xfrm>
            <a:off x="6630682" y="47970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72" name="object 26272"/>
          <p:cNvSpPr/>
          <p:nvPr/>
        </p:nvSpPr>
        <p:spPr>
          <a:xfrm>
            <a:off x="6630555" y="47852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73" name="object 26273"/>
          <p:cNvSpPr/>
          <p:nvPr/>
        </p:nvSpPr>
        <p:spPr>
          <a:xfrm>
            <a:off x="6630301" y="4777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74" name="object 26274"/>
          <p:cNvSpPr/>
          <p:nvPr/>
        </p:nvSpPr>
        <p:spPr>
          <a:xfrm>
            <a:off x="6630174" y="47735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75" name="object 26275"/>
          <p:cNvSpPr/>
          <p:nvPr/>
        </p:nvSpPr>
        <p:spPr>
          <a:xfrm>
            <a:off x="6629920" y="4767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76" name="object 26276"/>
          <p:cNvSpPr/>
          <p:nvPr/>
        </p:nvSpPr>
        <p:spPr>
          <a:xfrm>
            <a:off x="6629793" y="47528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77" name="object 26277"/>
          <p:cNvSpPr/>
          <p:nvPr/>
        </p:nvSpPr>
        <p:spPr>
          <a:xfrm>
            <a:off x="6629539" y="47218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78" name="object 26278"/>
          <p:cNvSpPr/>
          <p:nvPr/>
        </p:nvSpPr>
        <p:spPr>
          <a:xfrm>
            <a:off x="6629412" y="47042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79" name="object 26279"/>
          <p:cNvSpPr/>
          <p:nvPr/>
        </p:nvSpPr>
        <p:spPr>
          <a:xfrm>
            <a:off x="6629158" y="469621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80" name="object 26280"/>
          <p:cNvSpPr/>
          <p:nvPr/>
        </p:nvSpPr>
        <p:spPr>
          <a:xfrm>
            <a:off x="6629031" y="46924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81" name="object 26281"/>
          <p:cNvSpPr/>
          <p:nvPr/>
        </p:nvSpPr>
        <p:spPr>
          <a:xfrm>
            <a:off x="6628777" y="46774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82" name="object 26282"/>
          <p:cNvSpPr/>
          <p:nvPr/>
        </p:nvSpPr>
        <p:spPr>
          <a:xfrm>
            <a:off x="6628650" y="467361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83" name="object 26283"/>
          <p:cNvSpPr/>
          <p:nvPr/>
        </p:nvSpPr>
        <p:spPr>
          <a:xfrm>
            <a:off x="6628396" y="46685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84" name="object 26284"/>
          <p:cNvSpPr/>
          <p:nvPr/>
        </p:nvSpPr>
        <p:spPr>
          <a:xfrm>
            <a:off x="6628269" y="46629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85" name="object 26285"/>
          <p:cNvSpPr/>
          <p:nvPr/>
        </p:nvSpPr>
        <p:spPr>
          <a:xfrm>
            <a:off x="6628015" y="46554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86" name="object 26286"/>
          <p:cNvSpPr/>
          <p:nvPr/>
        </p:nvSpPr>
        <p:spPr>
          <a:xfrm>
            <a:off x="6627888" y="464224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87" name="object 26287"/>
          <p:cNvSpPr/>
          <p:nvPr/>
        </p:nvSpPr>
        <p:spPr>
          <a:xfrm>
            <a:off x="6627634" y="46017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88" name="object 26288"/>
          <p:cNvSpPr/>
          <p:nvPr/>
        </p:nvSpPr>
        <p:spPr>
          <a:xfrm>
            <a:off x="6627507" y="45786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89" name="object 26289"/>
          <p:cNvSpPr/>
          <p:nvPr/>
        </p:nvSpPr>
        <p:spPr>
          <a:xfrm>
            <a:off x="6627253" y="456972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90" name="object 26290"/>
          <p:cNvSpPr/>
          <p:nvPr/>
        </p:nvSpPr>
        <p:spPr>
          <a:xfrm>
            <a:off x="6627126" y="45645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91" name="object 26291"/>
          <p:cNvSpPr/>
          <p:nvPr/>
        </p:nvSpPr>
        <p:spPr>
          <a:xfrm>
            <a:off x="6626873" y="4560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92" name="object 26292"/>
          <p:cNvSpPr/>
          <p:nvPr/>
        </p:nvSpPr>
        <p:spPr>
          <a:xfrm>
            <a:off x="6626745" y="45568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93" name="object 26293"/>
          <p:cNvSpPr/>
          <p:nvPr/>
        </p:nvSpPr>
        <p:spPr>
          <a:xfrm>
            <a:off x="6626491" y="4552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94" name="object 26294"/>
          <p:cNvSpPr/>
          <p:nvPr/>
        </p:nvSpPr>
        <p:spPr>
          <a:xfrm>
            <a:off x="6626364" y="45513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95" name="object 26295"/>
          <p:cNvSpPr/>
          <p:nvPr/>
        </p:nvSpPr>
        <p:spPr>
          <a:xfrm>
            <a:off x="6626111" y="45469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96" name="object 26296"/>
          <p:cNvSpPr/>
          <p:nvPr/>
        </p:nvSpPr>
        <p:spPr>
          <a:xfrm>
            <a:off x="6625983" y="45204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97" name="object 26297"/>
          <p:cNvSpPr/>
          <p:nvPr/>
        </p:nvSpPr>
        <p:spPr>
          <a:xfrm>
            <a:off x="6625602" y="4512703"/>
            <a:ext cx="635" cy="90170"/>
          </a:xfrm>
          <a:custGeom>
            <a:avLst/>
            <a:gdLst/>
            <a:ahLst/>
            <a:cxnLst/>
            <a:rect l="l" t="t" r="r" b="b"/>
            <a:pathLst>
              <a:path w="634" h="90170">
                <a:moveTo>
                  <a:pt x="253" y="-4762"/>
                </a:moveTo>
                <a:lnTo>
                  <a:pt x="253" y="9442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98" name="object 26298"/>
          <p:cNvSpPr/>
          <p:nvPr/>
        </p:nvSpPr>
        <p:spPr>
          <a:xfrm>
            <a:off x="6625221" y="4507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299" name="object 26299"/>
          <p:cNvSpPr/>
          <p:nvPr/>
        </p:nvSpPr>
        <p:spPr>
          <a:xfrm>
            <a:off x="6621792" y="4495431"/>
            <a:ext cx="3810" cy="37465"/>
          </a:xfrm>
          <a:custGeom>
            <a:avLst/>
            <a:gdLst/>
            <a:ahLst/>
            <a:cxnLst/>
            <a:rect l="l" t="t" r="r" b="b"/>
            <a:pathLst>
              <a:path w="3809" h="37464">
                <a:moveTo>
                  <a:pt x="0" y="37084"/>
                </a:moveTo>
                <a:lnTo>
                  <a:pt x="0" y="0"/>
                </a:lnTo>
                <a:lnTo>
                  <a:pt x="3682" y="0"/>
                </a:lnTo>
                <a:lnTo>
                  <a:pt x="3682" y="116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00" name="object 26300"/>
          <p:cNvSpPr/>
          <p:nvPr/>
        </p:nvSpPr>
        <p:spPr>
          <a:xfrm>
            <a:off x="6621411" y="4471047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40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2438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01" name="object 26301"/>
          <p:cNvSpPr/>
          <p:nvPr/>
        </p:nvSpPr>
        <p:spPr>
          <a:xfrm>
            <a:off x="6621157" y="4466983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40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02" name="object 26302"/>
          <p:cNvSpPr/>
          <p:nvPr/>
        </p:nvSpPr>
        <p:spPr>
          <a:xfrm>
            <a:off x="6621030" y="445758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03" name="object 26303"/>
          <p:cNvSpPr/>
          <p:nvPr/>
        </p:nvSpPr>
        <p:spPr>
          <a:xfrm>
            <a:off x="6620776" y="4425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04" name="object 26304"/>
          <p:cNvSpPr/>
          <p:nvPr/>
        </p:nvSpPr>
        <p:spPr>
          <a:xfrm>
            <a:off x="6620649" y="44137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05" name="object 26305"/>
          <p:cNvSpPr/>
          <p:nvPr/>
        </p:nvSpPr>
        <p:spPr>
          <a:xfrm>
            <a:off x="6619633" y="4400181"/>
            <a:ext cx="1270" cy="86995"/>
          </a:xfrm>
          <a:custGeom>
            <a:avLst/>
            <a:gdLst/>
            <a:ahLst/>
            <a:cxnLst/>
            <a:rect l="l" t="t" r="r" b="b"/>
            <a:pathLst>
              <a:path w="1270" h="86995">
                <a:moveTo>
                  <a:pt x="0" y="86995"/>
                </a:moveTo>
                <a:lnTo>
                  <a:pt x="0" y="0"/>
                </a:lnTo>
                <a:lnTo>
                  <a:pt x="1270" y="0"/>
                </a:lnTo>
                <a:lnTo>
                  <a:pt x="1270" y="135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06" name="object 26306"/>
          <p:cNvSpPr/>
          <p:nvPr/>
        </p:nvSpPr>
        <p:spPr>
          <a:xfrm>
            <a:off x="6619125" y="4377321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228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07" name="object 26307"/>
          <p:cNvSpPr/>
          <p:nvPr/>
        </p:nvSpPr>
        <p:spPr>
          <a:xfrm>
            <a:off x="6618871" y="436906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08" name="object 26308"/>
          <p:cNvSpPr/>
          <p:nvPr/>
        </p:nvSpPr>
        <p:spPr>
          <a:xfrm>
            <a:off x="6618617" y="4366399"/>
            <a:ext cx="635" cy="10795"/>
          </a:xfrm>
          <a:custGeom>
            <a:avLst/>
            <a:gdLst/>
            <a:ahLst/>
            <a:cxnLst/>
            <a:rect l="l" t="t" r="r" b="b"/>
            <a:pathLst>
              <a:path w="634" h="10795">
                <a:moveTo>
                  <a:pt x="0" y="10795"/>
                </a:moveTo>
                <a:lnTo>
                  <a:pt x="0" y="0"/>
                </a:lnTo>
                <a:lnTo>
                  <a:pt x="635" y="0"/>
                </a:lnTo>
                <a:lnTo>
                  <a:pt x="635" y="26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09" name="object 26309"/>
          <p:cNvSpPr/>
          <p:nvPr/>
        </p:nvSpPr>
        <p:spPr>
          <a:xfrm>
            <a:off x="6618109" y="4337697"/>
            <a:ext cx="1270" cy="104139"/>
          </a:xfrm>
          <a:custGeom>
            <a:avLst/>
            <a:gdLst/>
            <a:ahLst/>
            <a:cxnLst/>
            <a:rect l="l" t="t" r="r" b="b"/>
            <a:pathLst>
              <a:path w="1270" h="104139">
                <a:moveTo>
                  <a:pt x="444" y="-4762"/>
                </a:moveTo>
                <a:lnTo>
                  <a:pt x="444" y="108521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10" name="object 26310"/>
          <p:cNvSpPr/>
          <p:nvPr/>
        </p:nvSpPr>
        <p:spPr>
          <a:xfrm>
            <a:off x="6617728" y="432499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11" name="object 26311"/>
          <p:cNvSpPr/>
          <p:nvPr/>
        </p:nvSpPr>
        <p:spPr>
          <a:xfrm>
            <a:off x="6617601" y="4309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12" name="object 26312"/>
          <p:cNvSpPr/>
          <p:nvPr/>
        </p:nvSpPr>
        <p:spPr>
          <a:xfrm>
            <a:off x="6617348" y="4307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13" name="object 26313"/>
          <p:cNvSpPr/>
          <p:nvPr/>
        </p:nvSpPr>
        <p:spPr>
          <a:xfrm>
            <a:off x="6617220" y="42839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14" name="object 26314"/>
          <p:cNvSpPr/>
          <p:nvPr/>
        </p:nvSpPr>
        <p:spPr>
          <a:xfrm>
            <a:off x="6616966" y="421006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15" name="object 26315"/>
          <p:cNvSpPr/>
          <p:nvPr/>
        </p:nvSpPr>
        <p:spPr>
          <a:xfrm>
            <a:off x="6616331" y="4206125"/>
            <a:ext cx="1270" cy="62230"/>
          </a:xfrm>
          <a:custGeom>
            <a:avLst/>
            <a:gdLst/>
            <a:ahLst/>
            <a:cxnLst/>
            <a:rect l="l" t="t" r="r" b="b"/>
            <a:pathLst>
              <a:path w="1270" h="62229">
                <a:moveTo>
                  <a:pt x="0" y="62229"/>
                </a:moveTo>
                <a:lnTo>
                  <a:pt x="0" y="0"/>
                </a:lnTo>
                <a:lnTo>
                  <a:pt x="889" y="0"/>
                </a:lnTo>
                <a:lnTo>
                  <a:pt x="889" y="39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16" name="object 26316"/>
          <p:cNvSpPr/>
          <p:nvPr/>
        </p:nvSpPr>
        <p:spPr>
          <a:xfrm>
            <a:off x="6615824" y="4078363"/>
            <a:ext cx="1270" cy="128270"/>
          </a:xfrm>
          <a:custGeom>
            <a:avLst/>
            <a:gdLst/>
            <a:ahLst/>
            <a:cxnLst/>
            <a:rect l="l" t="t" r="r" b="b"/>
            <a:pathLst>
              <a:path w="1270" h="128270">
                <a:moveTo>
                  <a:pt x="507" y="-4762"/>
                </a:moveTo>
                <a:lnTo>
                  <a:pt x="507" y="132524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17" name="object 26317"/>
          <p:cNvSpPr/>
          <p:nvPr/>
        </p:nvSpPr>
        <p:spPr>
          <a:xfrm>
            <a:off x="6615696" y="40208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18" name="object 26318"/>
          <p:cNvSpPr/>
          <p:nvPr/>
        </p:nvSpPr>
        <p:spPr>
          <a:xfrm>
            <a:off x="6614553" y="3909961"/>
            <a:ext cx="1905" cy="133985"/>
          </a:xfrm>
          <a:custGeom>
            <a:avLst/>
            <a:gdLst/>
            <a:ahLst/>
            <a:cxnLst/>
            <a:rect l="l" t="t" r="r" b="b"/>
            <a:pathLst>
              <a:path w="1904" h="133985">
                <a:moveTo>
                  <a:pt x="698" y="-4762"/>
                </a:moveTo>
                <a:lnTo>
                  <a:pt x="698" y="138366"/>
                </a:lnTo>
              </a:path>
            </a:pathLst>
          </a:custGeom>
          <a:ln w="1092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19" name="object 26319"/>
          <p:cNvSpPr/>
          <p:nvPr/>
        </p:nvSpPr>
        <p:spPr>
          <a:xfrm>
            <a:off x="6606806" y="3878084"/>
            <a:ext cx="8890" cy="160020"/>
          </a:xfrm>
          <a:custGeom>
            <a:avLst/>
            <a:gdLst/>
            <a:ahLst/>
            <a:cxnLst/>
            <a:rect l="l" t="t" r="r" b="b"/>
            <a:pathLst>
              <a:path w="8890" h="160020">
                <a:moveTo>
                  <a:pt x="0" y="159766"/>
                </a:moveTo>
                <a:lnTo>
                  <a:pt x="0" y="0"/>
                </a:lnTo>
                <a:lnTo>
                  <a:pt x="8509" y="0"/>
                </a:lnTo>
                <a:lnTo>
                  <a:pt x="8509" y="318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20" name="object 26320"/>
          <p:cNvSpPr/>
          <p:nvPr/>
        </p:nvSpPr>
        <p:spPr>
          <a:xfrm>
            <a:off x="6595249" y="3848239"/>
            <a:ext cx="15875" cy="82550"/>
          </a:xfrm>
          <a:custGeom>
            <a:avLst/>
            <a:gdLst/>
            <a:ahLst/>
            <a:cxnLst/>
            <a:rect l="l" t="t" r="r" b="b"/>
            <a:pathLst>
              <a:path w="15875" h="82550">
                <a:moveTo>
                  <a:pt x="0" y="82423"/>
                </a:moveTo>
                <a:lnTo>
                  <a:pt x="0" y="0"/>
                </a:lnTo>
                <a:lnTo>
                  <a:pt x="15748" y="0"/>
                </a:lnTo>
                <a:lnTo>
                  <a:pt x="15748" y="298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21" name="object 26321"/>
          <p:cNvSpPr/>
          <p:nvPr/>
        </p:nvSpPr>
        <p:spPr>
          <a:xfrm>
            <a:off x="6591439" y="3722382"/>
            <a:ext cx="12065" cy="126364"/>
          </a:xfrm>
          <a:custGeom>
            <a:avLst/>
            <a:gdLst/>
            <a:ahLst/>
            <a:cxnLst/>
            <a:rect l="l" t="t" r="r" b="b"/>
            <a:pathLst>
              <a:path w="12065" h="126364">
                <a:moveTo>
                  <a:pt x="0" y="100329"/>
                </a:moveTo>
                <a:lnTo>
                  <a:pt x="0" y="0"/>
                </a:lnTo>
                <a:lnTo>
                  <a:pt x="11684" y="0"/>
                </a:lnTo>
                <a:lnTo>
                  <a:pt x="11684" y="1258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22" name="object 26322"/>
          <p:cNvSpPr/>
          <p:nvPr/>
        </p:nvSpPr>
        <p:spPr>
          <a:xfrm>
            <a:off x="6589534" y="3694315"/>
            <a:ext cx="8255" cy="118745"/>
          </a:xfrm>
          <a:custGeom>
            <a:avLst/>
            <a:gdLst/>
            <a:ahLst/>
            <a:cxnLst/>
            <a:rect l="l" t="t" r="r" b="b"/>
            <a:pathLst>
              <a:path w="8254" h="118745">
                <a:moveTo>
                  <a:pt x="0" y="118491"/>
                </a:moveTo>
                <a:lnTo>
                  <a:pt x="0" y="0"/>
                </a:lnTo>
                <a:lnTo>
                  <a:pt x="7747" y="0"/>
                </a:lnTo>
                <a:lnTo>
                  <a:pt x="7747" y="280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23" name="object 26323"/>
          <p:cNvSpPr/>
          <p:nvPr/>
        </p:nvSpPr>
        <p:spPr>
          <a:xfrm>
            <a:off x="6586994" y="3673360"/>
            <a:ext cx="6985" cy="184785"/>
          </a:xfrm>
          <a:custGeom>
            <a:avLst/>
            <a:gdLst/>
            <a:ahLst/>
            <a:cxnLst/>
            <a:rect l="l" t="t" r="r" b="b"/>
            <a:pathLst>
              <a:path w="6984" h="184785">
                <a:moveTo>
                  <a:pt x="0" y="184530"/>
                </a:moveTo>
                <a:lnTo>
                  <a:pt x="0" y="0"/>
                </a:lnTo>
                <a:lnTo>
                  <a:pt x="6477" y="0"/>
                </a:lnTo>
                <a:lnTo>
                  <a:pt x="6477" y="209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24" name="object 26324"/>
          <p:cNvSpPr/>
          <p:nvPr/>
        </p:nvSpPr>
        <p:spPr>
          <a:xfrm>
            <a:off x="6576453" y="3587127"/>
            <a:ext cx="13970" cy="144145"/>
          </a:xfrm>
          <a:custGeom>
            <a:avLst/>
            <a:gdLst/>
            <a:ahLst/>
            <a:cxnLst/>
            <a:rect l="l" t="t" r="r" b="b"/>
            <a:pathLst>
              <a:path w="13970" h="144145">
                <a:moveTo>
                  <a:pt x="0" y="143891"/>
                </a:moveTo>
                <a:lnTo>
                  <a:pt x="0" y="0"/>
                </a:lnTo>
                <a:lnTo>
                  <a:pt x="13843" y="0"/>
                </a:lnTo>
                <a:lnTo>
                  <a:pt x="13843" y="862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25" name="object 26325"/>
          <p:cNvSpPr/>
          <p:nvPr/>
        </p:nvSpPr>
        <p:spPr>
          <a:xfrm>
            <a:off x="6551053" y="3510927"/>
            <a:ext cx="32384" cy="139700"/>
          </a:xfrm>
          <a:custGeom>
            <a:avLst/>
            <a:gdLst/>
            <a:ahLst/>
            <a:cxnLst/>
            <a:rect l="l" t="t" r="r" b="b"/>
            <a:pathLst>
              <a:path w="32384" h="139700">
                <a:moveTo>
                  <a:pt x="0" y="139573"/>
                </a:moveTo>
                <a:lnTo>
                  <a:pt x="0" y="0"/>
                </a:lnTo>
                <a:lnTo>
                  <a:pt x="32258" y="0"/>
                </a:lnTo>
                <a:lnTo>
                  <a:pt x="32258" y="762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26" name="object 26326"/>
          <p:cNvSpPr/>
          <p:nvPr/>
        </p:nvSpPr>
        <p:spPr>
          <a:xfrm>
            <a:off x="6498094" y="3473081"/>
            <a:ext cx="69215" cy="80010"/>
          </a:xfrm>
          <a:custGeom>
            <a:avLst/>
            <a:gdLst/>
            <a:ahLst/>
            <a:cxnLst/>
            <a:rect l="l" t="t" r="r" b="b"/>
            <a:pathLst>
              <a:path w="69215" h="80010">
                <a:moveTo>
                  <a:pt x="0" y="79628"/>
                </a:moveTo>
                <a:lnTo>
                  <a:pt x="0" y="0"/>
                </a:lnTo>
                <a:lnTo>
                  <a:pt x="69088" y="0"/>
                </a:lnTo>
                <a:lnTo>
                  <a:pt x="69088" y="378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27" name="object 26327"/>
          <p:cNvSpPr/>
          <p:nvPr/>
        </p:nvSpPr>
        <p:spPr>
          <a:xfrm>
            <a:off x="6675005" y="39324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28" name="object 26328"/>
          <p:cNvSpPr/>
          <p:nvPr/>
        </p:nvSpPr>
        <p:spPr>
          <a:xfrm>
            <a:off x="6674751" y="3794137"/>
            <a:ext cx="635" cy="138430"/>
          </a:xfrm>
          <a:custGeom>
            <a:avLst/>
            <a:gdLst/>
            <a:ahLst/>
            <a:cxnLst/>
            <a:rect l="l" t="t" r="r" b="b"/>
            <a:pathLst>
              <a:path w="634" h="138429">
                <a:moveTo>
                  <a:pt x="190" y="-4762"/>
                </a:moveTo>
                <a:lnTo>
                  <a:pt x="190" y="14306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29" name="object 26329"/>
          <p:cNvSpPr/>
          <p:nvPr/>
        </p:nvSpPr>
        <p:spPr>
          <a:xfrm>
            <a:off x="6674624" y="37407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30" name="object 26330"/>
          <p:cNvSpPr/>
          <p:nvPr/>
        </p:nvSpPr>
        <p:spPr>
          <a:xfrm>
            <a:off x="6675894" y="42824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31" name="object 26331"/>
          <p:cNvSpPr/>
          <p:nvPr/>
        </p:nvSpPr>
        <p:spPr>
          <a:xfrm>
            <a:off x="6676275" y="4274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32" name="object 26332"/>
          <p:cNvSpPr/>
          <p:nvPr/>
        </p:nvSpPr>
        <p:spPr>
          <a:xfrm>
            <a:off x="6676021" y="4211078"/>
            <a:ext cx="635" cy="71755"/>
          </a:xfrm>
          <a:custGeom>
            <a:avLst/>
            <a:gdLst/>
            <a:ahLst/>
            <a:cxnLst/>
            <a:rect l="l" t="t" r="r" b="b"/>
            <a:pathLst>
              <a:path w="634" h="71754">
                <a:moveTo>
                  <a:pt x="190" y="-4762"/>
                </a:moveTo>
                <a:lnTo>
                  <a:pt x="190" y="76136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33" name="object 26333"/>
          <p:cNvSpPr/>
          <p:nvPr/>
        </p:nvSpPr>
        <p:spPr>
          <a:xfrm>
            <a:off x="6675767" y="4090174"/>
            <a:ext cx="635" cy="121285"/>
          </a:xfrm>
          <a:custGeom>
            <a:avLst/>
            <a:gdLst/>
            <a:ahLst/>
            <a:cxnLst/>
            <a:rect l="l" t="t" r="r" b="b"/>
            <a:pathLst>
              <a:path w="634" h="121285">
                <a:moveTo>
                  <a:pt x="253" y="-4762"/>
                </a:moveTo>
                <a:lnTo>
                  <a:pt x="253" y="125666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34" name="object 26334"/>
          <p:cNvSpPr/>
          <p:nvPr/>
        </p:nvSpPr>
        <p:spPr>
          <a:xfrm>
            <a:off x="6675513" y="404178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35" name="object 26335"/>
          <p:cNvSpPr/>
          <p:nvPr/>
        </p:nvSpPr>
        <p:spPr>
          <a:xfrm>
            <a:off x="6675386" y="3882148"/>
            <a:ext cx="635" cy="160020"/>
          </a:xfrm>
          <a:custGeom>
            <a:avLst/>
            <a:gdLst/>
            <a:ahLst/>
            <a:cxnLst/>
            <a:rect l="l" t="t" r="r" b="b"/>
            <a:pathLst>
              <a:path w="634" h="160020">
                <a:moveTo>
                  <a:pt x="190" y="-4762"/>
                </a:moveTo>
                <a:lnTo>
                  <a:pt x="190" y="16440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36" name="object 26336"/>
          <p:cNvSpPr/>
          <p:nvPr/>
        </p:nvSpPr>
        <p:spPr>
          <a:xfrm>
            <a:off x="6676911" y="40035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37" name="object 26337"/>
          <p:cNvSpPr/>
          <p:nvPr/>
        </p:nvSpPr>
        <p:spPr>
          <a:xfrm>
            <a:off x="6676656" y="39403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38" name="object 26338"/>
          <p:cNvSpPr/>
          <p:nvPr/>
        </p:nvSpPr>
        <p:spPr>
          <a:xfrm>
            <a:off x="6677291" y="4259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39" name="object 26339"/>
          <p:cNvSpPr/>
          <p:nvPr/>
        </p:nvSpPr>
        <p:spPr>
          <a:xfrm>
            <a:off x="6677673" y="42249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40" name="object 26340"/>
          <p:cNvSpPr/>
          <p:nvPr/>
        </p:nvSpPr>
        <p:spPr>
          <a:xfrm>
            <a:off x="6677418" y="4160024"/>
            <a:ext cx="635" cy="99060"/>
          </a:xfrm>
          <a:custGeom>
            <a:avLst/>
            <a:gdLst/>
            <a:ahLst/>
            <a:cxnLst/>
            <a:rect l="l" t="t" r="r" b="b"/>
            <a:pathLst>
              <a:path w="634" h="99060">
                <a:moveTo>
                  <a:pt x="190" y="-4762"/>
                </a:moveTo>
                <a:lnTo>
                  <a:pt x="190" y="10382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41" name="object 26341"/>
          <p:cNvSpPr/>
          <p:nvPr/>
        </p:nvSpPr>
        <p:spPr>
          <a:xfrm>
            <a:off x="6678180" y="42881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42" name="object 26342"/>
          <p:cNvSpPr/>
          <p:nvPr/>
        </p:nvSpPr>
        <p:spPr>
          <a:xfrm>
            <a:off x="6678053" y="42750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43" name="object 26343"/>
          <p:cNvSpPr/>
          <p:nvPr/>
        </p:nvSpPr>
        <p:spPr>
          <a:xfrm>
            <a:off x="6678942" y="43018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44" name="object 26344"/>
          <p:cNvSpPr/>
          <p:nvPr/>
        </p:nvSpPr>
        <p:spPr>
          <a:xfrm>
            <a:off x="6678815" y="424778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45" name="object 26345"/>
          <p:cNvSpPr/>
          <p:nvPr/>
        </p:nvSpPr>
        <p:spPr>
          <a:xfrm>
            <a:off x="6678561" y="42315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46" name="object 26346"/>
          <p:cNvSpPr/>
          <p:nvPr/>
        </p:nvSpPr>
        <p:spPr>
          <a:xfrm>
            <a:off x="6678180" y="4186694"/>
            <a:ext cx="635" cy="88900"/>
          </a:xfrm>
          <a:custGeom>
            <a:avLst/>
            <a:gdLst/>
            <a:ahLst/>
            <a:cxnLst/>
            <a:rect l="l" t="t" r="r" b="b"/>
            <a:pathLst>
              <a:path w="634" h="88900">
                <a:moveTo>
                  <a:pt x="317" y="-4762"/>
                </a:moveTo>
                <a:lnTo>
                  <a:pt x="317" y="93154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47" name="object 26347"/>
          <p:cNvSpPr/>
          <p:nvPr/>
        </p:nvSpPr>
        <p:spPr>
          <a:xfrm>
            <a:off x="6679958" y="43073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48" name="object 26348"/>
          <p:cNvSpPr/>
          <p:nvPr/>
        </p:nvSpPr>
        <p:spPr>
          <a:xfrm>
            <a:off x="6679704" y="42557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49" name="object 26349"/>
          <p:cNvSpPr/>
          <p:nvPr/>
        </p:nvSpPr>
        <p:spPr>
          <a:xfrm>
            <a:off x="6679577" y="42410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50" name="object 26350"/>
          <p:cNvSpPr/>
          <p:nvPr/>
        </p:nvSpPr>
        <p:spPr>
          <a:xfrm>
            <a:off x="6679324" y="4145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51" name="object 26351"/>
          <p:cNvSpPr/>
          <p:nvPr/>
        </p:nvSpPr>
        <p:spPr>
          <a:xfrm>
            <a:off x="6678434" y="4088015"/>
            <a:ext cx="1270" cy="99060"/>
          </a:xfrm>
          <a:custGeom>
            <a:avLst/>
            <a:gdLst/>
            <a:ahLst/>
            <a:cxnLst/>
            <a:rect l="l" t="t" r="r" b="b"/>
            <a:pathLst>
              <a:path w="1270" h="99060">
                <a:moveTo>
                  <a:pt x="0" y="98678"/>
                </a:moveTo>
                <a:lnTo>
                  <a:pt x="0" y="0"/>
                </a:lnTo>
                <a:lnTo>
                  <a:pt x="1143" y="0"/>
                </a:lnTo>
                <a:lnTo>
                  <a:pt x="1143" y="571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52" name="object 26352"/>
          <p:cNvSpPr/>
          <p:nvPr/>
        </p:nvSpPr>
        <p:spPr>
          <a:xfrm>
            <a:off x="6677545" y="4021467"/>
            <a:ext cx="1905" cy="139065"/>
          </a:xfrm>
          <a:custGeom>
            <a:avLst/>
            <a:gdLst/>
            <a:ahLst/>
            <a:cxnLst/>
            <a:rect l="l" t="t" r="r" b="b"/>
            <a:pathLst>
              <a:path w="1904" h="139064">
                <a:moveTo>
                  <a:pt x="0" y="138556"/>
                </a:moveTo>
                <a:lnTo>
                  <a:pt x="0" y="0"/>
                </a:lnTo>
                <a:lnTo>
                  <a:pt x="1524" y="0"/>
                </a:lnTo>
                <a:lnTo>
                  <a:pt x="1524" y="665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53" name="object 26353"/>
          <p:cNvSpPr/>
          <p:nvPr/>
        </p:nvSpPr>
        <p:spPr>
          <a:xfrm>
            <a:off x="6680466" y="40670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54" name="object 26354"/>
          <p:cNvSpPr/>
          <p:nvPr/>
        </p:nvSpPr>
        <p:spPr>
          <a:xfrm>
            <a:off x="6680339" y="39881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55" name="object 26355"/>
          <p:cNvSpPr/>
          <p:nvPr/>
        </p:nvSpPr>
        <p:spPr>
          <a:xfrm>
            <a:off x="6678307" y="3827157"/>
            <a:ext cx="2540" cy="194310"/>
          </a:xfrm>
          <a:custGeom>
            <a:avLst/>
            <a:gdLst/>
            <a:ahLst/>
            <a:cxnLst/>
            <a:rect l="l" t="t" r="r" b="b"/>
            <a:pathLst>
              <a:path w="2540" h="194310">
                <a:moveTo>
                  <a:pt x="0" y="194309"/>
                </a:moveTo>
                <a:lnTo>
                  <a:pt x="0" y="0"/>
                </a:lnTo>
                <a:lnTo>
                  <a:pt x="2159" y="0"/>
                </a:lnTo>
                <a:lnTo>
                  <a:pt x="2159" y="1610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56" name="object 26356"/>
          <p:cNvSpPr/>
          <p:nvPr/>
        </p:nvSpPr>
        <p:spPr>
          <a:xfrm>
            <a:off x="6676783" y="3739146"/>
            <a:ext cx="2540" cy="201295"/>
          </a:xfrm>
          <a:custGeom>
            <a:avLst/>
            <a:gdLst/>
            <a:ahLst/>
            <a:cxnLst/>
            <a:rect l="l" t="t" r="r" b="b"/>
            <a:pathLst>
              <a:path w="2540" h="201295">
                <a:moveTo>
                  <a:pt x="0" y="201168"/>
                </a:moveTo>
                <a:lnTo>
                  <a:pt x="0" y="0"/>
                </a:lnTo>
                <a:lnTo>
                  <a:pt x="2540" y="0"/>
                </a:lnTo>
                <a:lnTo>
                  <a:pt x="2540" y="880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57" name="object 26357"/>
          <p:cNvSpPr/>
          <p:nvPr/>
        </p:nvSpPr>
        <p:spPr>
          <a:xfrm>
            <a:off x="6675513" y="3649357"/>
            <a:ext cx="2540" cy="233045"/>
          </a:xfrm>
          <a:custGeom>
            <a:avLst/>
            <a:gdLst/>
            <a:ahLst/>
            <a:cxnLst/>
            <a:rect l="l" t="t" r="r" b="b"/>
            <a:pathLst>
              <a:path w="2540" h="233045">
                <a:moveTo>
                  <a:pt x="0" y="232791"/>
                </a:moveTo>
                <a:lnTo>
                  <a:pt x="0" y="0"/>
                </a:lnTo>
                <a:lnTo>
                  <a:pt x="2540" y="0"/>
                </a:lnTo>
                <a:lnTo>
                  <a:pt x="2540" y="8978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58" name="object 26358"/>
          <p:cNvSpPr/>
          <p:nvPr/>
        </p:nvSpPr>
        <p:spPr>
          <a:xfrm>
            <a:off x="6674751" y="3465842"/>
            <a:ext cx="2540" cy="274955"/>
          </a:xfrm>
          <a:custGeom>
            <a:avLst/>
            <a:gdLst/>
            <a:ahLst/>
            <a:cxnLst/>
            <a:rect l="l" t="t" r="r" b="b"/>
            <a:pathLst>
              <a:path w="2540" h="274954">
                <a:moveTo>
                  <a:pt x="1016" y="-4762"/>
                </a:moveTo>
                <a:lnTo>
                  <a:pt x="1016" y="279717"/>
                </a:lnTo>
              </a:path>
            </a:pathLst>
          </a:custGeom>
          <a:ln w="1155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59" name="object 26359"/>
          <p:cNvSpPr/>
          <p:nvPr/>
        </p:nvSpPr>
        <p:spPr>
          <a:xfrm>
            <a:off x="6532638" y="3374910"/>
            <a:ext cx="143510" cy="98425"/>
          </a:xfrm>
          <a:custGeom>
            <a:avLst/>
            <a:gdLst/>
            <a:ahLst/>
            <a:cxnLst/>
            <a:rect l="l" t="t" r="r" b="b"/>
            <a:pathLst>
              <a:path w="143509" h="98425">
                <a:moveTo>
                  <a:pt x="0" y="98171"/>
                </a:moveTo>
                <a:lnTo>
                  <a:pt x="0" y="0"/>
                </a:lnTo>
                <a:lnTo>
                  <a:pt x="143129" y="0"/>
                </a:lnTo>
                <a:lnTo>
                  <a:pt x="143129" y="909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60" name="object 26360"/>
          <p:cNvSpPr/>
          <p:nvPr/>
        </p:nvSpPr>
        <p:spPr>
          <a:xfrm>
            <a:off x="6480949" y="3354209"/>
            <a:ext cx="123825" cy="114300"/>
          </a:xfrm>
          <a:custGeom>
            <a:avLst/>
            <a:gdLst/>
            <a:ahLst/>
            <a:cxnLst/>
            <a:rect l="l" t="t" r="r" b="b"/>
            <a:pathLst>
              <a:path w="123825" h="114300">
                <a:moveTo>
                  <a:pt x="0" y="114046"/>
                </a:moveTo>
                <a:lnTo>
                  <a:pt x="0" y="0"/>
                </a:lnTo>
                <a:lnTo>
                  <a:pt x="123317" y="0"/>
                </a:lnTo>
                <a:lnTo>
                  <a:pt x="123317" y="207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61" name="object 26361"/>
          <p:cNvSpPr/>
          <p:nvPr/>
        </p:nvSpPr>
        <p:spPr>
          <a:xfrm>
            <a:off x="6680848" y="411163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62" name="object 26362"/>
          <p:cNvSpPr/>
          <p:nvPr/>
        </p:nvSpPr>
        <p:spPr>
          <a:xfrm>
            <a:off x="6681863" y="42647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63" name="object 26363"/>
          <p:cNvSpPr/>
          <p:nvPr/>
        </p:nvSpPr>
        <p:spPr>
          <a:xfrm>
            <a:off x="6681609" y="41823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64" name="object 26364"/>
          <p:cNvSpPr/>
          <p:nvPr/>
        </p:nvSpPr>
        <p:spPr>
          <a:xfrm>
            <a:off x="6681482" y="4077220"/>
            <a:ext cx="635" cy="105410"/>
          </a:xfrm>
          <a:custGeom>
            <a:avLst/>
            <a:gdLst/>
            <a:ahLst/>
            <a:cxnLst/>
            <a:rect l="l" t="t" r="r" b="b"/>
            <a:pathLst>
              <a:path w="634" h="105410">
                <a:moveTo>
                  <a:pt x="190" y="-4762"/>
                </a:moveTo>
                <a:lnTo>
                  <a:pt x="190" y="10991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65" name="object 26365"/>
          <p:cNvSpPr/>
          <p:nvPr/>
        </p:nvSpPr>
        <p:spPr>
          <a:xfrm>
            <a:off x="6681228" y="3959237"/>
            <a:ext cx="635" cy="118110"/>
          </a:xfrm>
          <a:custGeom>
            <a:avLst/>
            <a:gdLst/>
            <a:ahLst/>
            <a:cxnLst/>
            <a:rect l="l" t="t" r="r" b="b"/>
            <a:pathLst>
              <a:path w="634" h="118110">
                <a:moveTo>
                  <a:pt x="190" y="-4762"/>
                </a:moveTo>
                <a:lnTo>
                  <a:pt x="190" y="12274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66" name="object 26366"/>
          <p:cNvSpPr/>
          <p:nvPr/>
        </p:nvSpPr>
        <p:spPr>
          <a:xfrm>
            <a:off x="6682244" y="4117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67" name="object 26367"/>
          <p:cNvSpPr/>
          <p:nvPr/>
        </p:nvSpPr>
        <p:spPr>
          <a:xfrm>
            <a:off x="6683006" y="43682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68" name="object 26368"/>
          <p:cNvSpPr/>
          <p:nvPr/>
        </p:nvSpPr>
        <p:spPr>
          <a:xfrm>
            <a:off x="6682752" y="43195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69" name="object 26369"/>
          <p:cNvSpPr/>
          <p:nvPr/>
        </p:nvSpPr>
        <p:spPr>
          <a:xfrm>
            <a:off x="6683514" y="43571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70" name="object 26370"/>
          <p:cNvSpPr/>
          <p:nvPr/>
        </p:nvSpPr>
        <p:spPr>
          <a:xfrm>
            <a:off x="6683387" y="42938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71" name="object 26371"/>
          <p:cNvSpPr/>
          <p:nvPr/>
        </p:nvSpPr>
        <p:spPr>
          <a:xfrm>
            <a:off x="6683006" y="4262246"/>
            <a:ext cx="635" cy="57785"/>
          </a:xfrm>
          <a:custGeom>
            <a:avLst/>
            <a:gdLst/>
            <a:ahLst/>
            <a:cxnLst/>
            <a:rect l="l" t="t" r="r" b="b"/>
            <a:pathLst>
              <a:path w="634" h="57785">
                <a:moveTo>
                  <a:pt x="253" y="-4762"/>
                </a:moveTo>
                <a:lnTo>
                  <a:pt x="253" y="6203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72" name="object 26372"/>
          <p:cNvSpPr/>
          <p:nvPr/>
        </p:nvSpPr>
        <p:spPr>
          <a:xfrm>
            <a:off x="6682625" y="41929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73" name="object 26373"/>
          <p:cNvSpPr/>
          <p:nvPr/>
        </p:nvSpPr>
        <p:spPr>
          <a:xfrm>
            <a:off x="6684911" y="43172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74" name="object 26374"/>
          <p:cNvSpPr/>
          <p:nvPr/>
        </p:nvSpPr>
        <p:spPr>
          <a:xfrm>
            <a:off x="6684657" y="4260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75" name="object 26375"/>
          <p:cNvSpPr/>
          <p:nvPr/>
        </p:nvSpPr>
        <p:spPr>
          <a:xfrm>
            <a:off x="6684530" y="42091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76" name="object 26376"/>
          <p:cNvSpPr/>
          <p:nvPr/>
        </p:nvSpPr>
        <p:spPr>
          <a:xfrm>
            <a:off x="6684276" y="41894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77" name="object 26377"/>
          <p:cNvSpPr/>
          <p:nvPr/>
        </p:nvSpPr>
        <p:spPr>
          <a:xfrm>
            <a:off x="6684149" y="4134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78" name="object 26378"/>
          <p:cNvSpPr/>
          <p:nvPr/>
        </p:nvSpPr>
        <p:spPr>
          <a:xfrm>
            <a:off x="6683895" y="41229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79" name="object 26379"/>
          <p:cNvSpPr/>
          <p:nvPr/>
        </p:nvSpPr>
        <p:spPr>
          <a:xfrm>
            <a:off x="6682879" y="4066413"/>
            <a:ext cx="1270" cy="127000"/>
          </a:xfrm>
          <a:custGeom>
            <a:avLst/>
            <a:gdLst/>
            <a:ahLst/>
            <a:cxnLst/>
            <a:rect l="l" t="t" r="r" b="b"/>
            <a:pathLst>
              <a:path w="1270" h="127000">
                <a:moveTo>
                  <a:pt x="634" y="-4762"/>
                </a:moveTo>
                <a:lnTo>
                  <a:pt x="634" y="131254"/>
                </a:lnTo>
              </a:path>
            </a:pathLst>
          </a:custGeom>
          <a:ln w="107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80" name="object 26380"/>
          <p:cNvSpPr/>
          <p:nvPr/>
        </p:nvSpPr>
        <p:spPr>
          <a:xfrm>
            <a:off x="6682371" y="3996816"/>
            <a:ext cx="1270" cy="121285"/>
          </a:xfrm>
          <a:custGeom>
            <a:avLst/>
            <a:gdLst/>
            <a:ahLst/>
            <a:cxnLst/>
            <a:rect l="l" t="t" r="r" b="b"/>
            <a:pathLst>
              <a:path w="1270" h="121285">
                <a:moveTo>
                  <a:pt x="571" y="-4762"/>
                </a:moveTo>
                <a:lnTo>
                  <a:pt x="571" y="125666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81" name="object 26381"/>
          <p:cNvSpPr/>
          <p:nvPr/>
        </p:nvSpPr>
        <p:spPr>
          <a:xfrm>
            <a:off x="6685800" y="42856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82" name="object 26382"/>
          <p:cNvSpPr/>
          <p:nvPr/>
        </p:nvSpPr>
        <p:spPr>
          <a:xfrm>
            <a:off x="6685674" y="42603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83" name="object 26383"/>
          <p:cNvSpPr/>
          <p:nvPr/>
        </p:nvSpPr>
        <p:spPr>
          <a:xfrm>
            <a:off x="6685419" y="4148709"/>
            <a:ext cx="635" cy="111760"/>
          </a:xfrm>
          <a:custGeom>
            <a:avLst/>
            <a:gdLst/>
            <a:ahLst/>
            <a:cxnLst/>
            <a:rect l="l" t="t" r="r" b="b"/>
            <a:pathLst>
              <a:path w="634" h="111760">
                <a:moveTo>
                  <a:pt x="190" y="-4762"/>
                </a:moveTo>
                <a:lnTo>
                  <a:pt x="190" y="11639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84" name="object 26384"/>
          <p:cNvSpPr/>
          <p:nvPr/>
        </p:nvSpPr>
        <p:spPr>
          <a:xfrm>
            <a:off x="6685292" y="41320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85" name="object 26385"/>
          <p:cNvSpPr/>
          <p:nvPr/>
        </p:nvSpPr>
        <p:spPr>
          <a:xfrm>
            <a:off x="6686436" y="42232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86" name="object 26386"/>
          <p:cNvSpPr/>
          <p:nvPr/>
        </p:nvSpPr>
        <p:spPr>
          <a:xfrm>
            <a:off x="6686181" y="42156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87" name="object 26387"/>
          <p:cNvSpPr/>
          <p:nvPr/>
        </p:nvSpPr>
        <p:spPr>
          <a:xfrm>
            <a:off x="6687324" y="4269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88" name="object 26388"/>
          <p:cNvSpPr/>
          <p:nvPr/>
        </p:nvSpPr>
        <p:spPr>
          <a:xfrm>
            <a:off x="6687198" y="42326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89" name="object 26389"/>
          <p:cNvSpPr/>
          <p:nvPr/>
        </p:nvSpPr>
        <p:spPr>
          <a:xfrm>
            <a:off x="6686943" y="42195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90" name="object 26390"/>
          <p:cNvSpPr/>
          <p:nvPr/>
        </p:nvSpPr>
        <p:spPr>
          <a:xfrm>
            <a:off x="6686816" y="41826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91" name="object 26391"/>
          <p:cNvSpPr/>
          <p:nvPr/>
        </p:nvSpPr>
        <p:spPr>
          <a:xfrm>
            <a:off x="6686436" y="4065904"/>
            <a:ext cx="635" cy="149860"/>
          </a:xfrm>
          <a:custGeom>
            <a:avLst/>
            <a:gdLst/>
            <a:ahLst/>
            <a:cxnLst/>
            <a:rect l="l" t="t" r="r" b="b"/>
            <a:pathLst>
              <a:path w="634" h="149860">
                <a:moveTo>
                  <a:pt x="253" y="-4762"/>
                </a:moveTo>
                <a:lnTo>
                  <a:pt x="253" y="154495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92" name="object 26392"/>
          <p:cNvSpPr/>
          <p:nvPr/>
        </p:nvSpPr>
        <p:spPr>
          <a:xfrm>
            <a:off x="6685419" y="3972814"/>
            <a:ext cx="1270" cy="159385"/>
          </a:xfrm>
          <a:custGeom>
            <a:avLst/>
            <a:gdLst/>
            <a:ahLst/>
            <a:cxnLst/>
            <a:rect l="l" t="t" r="r" b="b"/>
            <a:pathLst>
              <a:path w="1270" h="159385">
                <a:moveTo>
                  <a:pt x="635" y="-4762"/>
                </a:moveTo>
                <a:lnTo>
                  <a:pt x="635" y="164020"/>
                </a:lnTo>
              </a:path>
            </a:pathLst>
          </a:custGeom>
          <a:ln w="107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93" name="object 26393"/>
          <p:cNvSpPr/>
          <p:nvPr/>
        </p:nvSpPr>
        <p:spPr>
          <a:xfrm>
            <a:off x="6682879" y="3931539"/>
            <a:ext cx="3175" cy="65405"/>
          </a:xfrm>
          <a:custGeom>
            <a:avLst/>
            <a:gdLst/>
            <a:ahLst/>
            <a:cxnLst/>
            <a:rect l="l" t="t" r="r" b="b"/>
            <a:pathLst>
              <a:path w="3175" h="65404">
                <a:moveTo>
                  <a:pt x="0" y="65277"/>
                </a:moveTo>
                <a:lnTo>
                  <a:pt x="0" y="0"/>
                </a:lnTo>
                <a:lnTo>
                  <a:pt x="3175" y="0"/>
                </a:lnTo>
                <a:lnTo>
                  <a:pt x="3175" y="412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94" name="object 26394"/>
          <p:cNvSpPr/>
          <p:nvPr/>
        </p:nvSpPr>
        <p:spPr>
          <a:xfrm>
            <a:off x="6681482" y="3863975"/>
            <a:ext cx="3175" cy="95250"/>
          </a:xfrm>
          <a:custGeom>
            <a:avLst/>
            <a:gdLst/>
            <a:ahLst/>
            <a:cxnLst/>
            <a:rect l="l" t="t" r="r" b="b"/>
            <a:pathLst>
              <a:path w="3175" h="95250">
                <a:moveTo>
                  <a:pt x="0" y="95250"/>
                </a:moveTo>
                <a:lnTo>
                  <a:pt x="0" y="0"/>
                </a:lnTo>
                <a:lnTo>
                  <a:pt x="3048" y="0"/>
                </a:lnTo>
                <a:lnTo>
                  <a:pt x="3048" y="675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95" name="object 26395"/>
          <p:cNvSpPr/>
          <p:nvPr/>
        </p:nvSpPr>
        <p:spPr>
          <a:xfrm>
            <a:off x="6680974" y="3824985"/>
            <a:ext cx="2540" cy="287020"/>
          </a:xfrm>
          <a:custGeom>
            <a:avLst/>
            <a:gdLst/>
            <a:ahLst/>
            <a:cxnLst/>
            <a:rect l="l" t="t" r="r" b="b"/>
            <a:pathLst>
              <a:path w="2540" h="287020">
                <a:moveTo>
                  <a:pt x="1016" y="-4762"/>
                </a:moveTo>
                <a:lnTo>
                  <a:pt x="1016" y="291401"/>
                </a:lnTo>
              </a:path>
            </a:pathLst>
          </a:custGeom>
          <a:ln w="1155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96" name="object 26396"/>
          <p:cNvSpPr/>
          <p:nvPr/>
        </p:nvSpPr>
        <p:spPr>
          <a:xfrm>
            <a:off x="6687705" y="43242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97" name="object 26397"/>
          <p:cNvSpPr/>
          <p:nvPr/>
        </p:nvSpPr>
        <p:spPr>
          <a:xfrm>
            <a:off x="6688086" y="43079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98" name="object 26398"/>
          <p:cNvSpPr/>
          <p:nvPr/>
        </p:nvSpPr>
        <p:spPr>
          <a:xfrm>
            <a:off x="6688721" y="43248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399" name="object 26399"/>
          <p:cNvSpPr/>
          <p:nvPr/>
        </p:nvSpPr>
        <p:spPr>
          <a:xfrm>
            <a:off x="6688467" y="42649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00" name="object 26400"/>
          <p:cNvSpPr/>
          <p:nvPr/>
        </p:nvSpPr>
        <p:spPr>
          <a:xfrm>
            <a:off x="6688213" y="4234307"/>
            <a:ext cx="635" cy="73660"/>
          </a:xfrm>
          <a:custGeom>
            <a:avLst/>
            <a:gdLst/>
            <a:ahLst/>
            <a:cxnLst/>
            <a:rect l="l" t="t" r="r" b="b"/>
            <a:pathLst>
              <a:path w="634" h="73660">
                <a:moveTo>
                  <a:pt x="253" y="-4762"/>
                </a:moveTo>
                <a:lnTo>
                  <a:pt x="253" y="7842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01" name="object 26401"/>
          <p:cNvSpPr/>
          <p:nvPr/>
        </p:nvSpPr>
        <p:spPr>
          <a:xfrm>
            <a:off x="6687832" y="4194175"/>
            <a:ext cx="635" cy="130175"/>
          </a:xfrm>
          <a:custGeom>
            <a:avLst/>
            <a:gdLst/>
            <a:ahLst/>
            <a:cxnLst/>
            <a:rect l="l" t="t" r="r" b="b"/>
            <a:pathLst>
              <a:path w="634" h="130175">
                <a:moveTo>
                  <a:pt x="317" y="-4762"/>
                </a:moveTo>
                <a:lnTo>
                  <a:pt x="317" y="134810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02" name="object 26402"/>
          <p:cNvSpPr/>
          <p:nvPr/>
        </p:nvSpPr>
        <p:spPr>
          <a:xfrm>
            <a:off x="6689229" y="42779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03" name="object 26403"/>
          <p:cNvSpPr/>
          <p:nvPr/>
        </p:nvSpPr>
        <p:spPr>
          <a:xfrm>
            <a:off x="6689102" y="42486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04" name="object 26404"/>
          <p:cNvSpPr/>
          <p:nvPr/>
        </p:nvSpPr>
        <p:spPr>
          <a:xfrm>
            <a:off x="6689611" y="42464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05" name="object 26405"/>
          <p:cNvSpPr/>
          <p:nvPr/>
        </p:nvSpPr>
        <p:spPr>
          <a:xfrm>
            <a:off x="6689229" y="4188459"/>
            <a:ext cx="635" cy="60325"/>
          </a:xfrm>
          <a:custGeom>
            <a:avLst/>
            <a:gdLst/>
            <a:ahLst/>
            <a:cxnLst/>
            <a:rect l="l" t="t" r="r" b="b"/>
            <a:pathLst>
              <a:path w="634" h="60325">
                <a:moveTo>
                  <a:pt x="253" y="-4762"/>
                </a:moveTo>
                <a:lnTo>
                  <a:pt x="253" y="64960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06" name="object 26406"/>
          <p:cNvSpPr/>
          <p:nvPr/>
        </p:nvSpPr>
        <p:spPr>
          <a:xfrm>
            <a:off x="6690245" y="4190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07" name="object 26407"/>
          <p:cNvSpPr/>
          <p:nvPr/>
        </p:nvSpPr>
        <p:spPr>
          <a:xfrm>
            <a:off x="6689991" y="41555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08" name="object 26408"/>
          <p:cNvSpPr/>
          <p:nvPr/>
        </p:nvSpPr>
        <p:spPr>
          <a:xfrm>
            <a:off x="6689483" y="4139565"/>
            <a:ext cx="1270" cy="48895"/>
          </a:xfrm>
          <a:custGeom>
            <a:avLst/>
            <a:gdLst/>
            <a:ahLst/>
            <a:cxnLst/>
            <a:rect l="l" t="t" r="r" b="b"/>
            <a:pathLst>
              <a:path w="1270" h="48895">
                <a:moveTo>
                  <a:pt x="0" y="48895"/>
                </a:moveTo>
                <a:lnTo>
                  <a:pt x="0" y="0"/>
                </a:lnTo>
                <a:lnTo>
                  <a:pt x="762" y="0"/>
                </a:lnTo>
                <a:lnTo>
                  <a:pt x="762" y="160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09" name="object 26409"/>
          <p:cNvSpPr/>
          <p:nvPr/>
        </p:nvSpPr>
        <p:spPr>
          <a:xfrm>
            <a:off x="6688213" y="4078223"/>
            <a:ext cx="1905" cy="116205"/>
          </a:xfrm>
          <a:custGeom>
            <a:avLst/>
            <a:gdLst/>
            <a:ahLst/>
            <a:cxnLst/>
            <a:rect l="l" t="t" r="r" b="b"/>
            <a:pathLst>
              <a:path w="1904" h="116204">
                <a:moveTo>
                  <a:pt x="0" y="115950"/>
                </a:moveTo>
                <a:lnTo>
                  <a:pt x="0" y="0"/>
                </a:lnTo>
                <a:lnTo>
                  <a:pt x="1651" y="0"/>
                </a:lnTo>
                <a:lnTo>
                  <a:pt x="1651" y="6134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10" name="object 26410"/>
          <p:cNvSpPr/>
          <p:nvPr/>
        </p:nvSpPr>
        <p:spPr>
          <a:xfrm>
            <a:off x="6690753" y="41151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11" name="object 26411"/>
          <p:cNvSpPr/>
          <p:nvPr/>
        </p:nvSpPr>
        <p:spPr>
          <a:xfrm>
            <a:off x="6690626" y="40227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12" name="object 26412"/>
          <p:cNvSpPr/>
          <p:nvPr/>
        </p:nvSpPr>
        <p:spPr>
          <a:xfrm>
            <a:off x="6688975" y="3976370"/>
            <a:ext cx="1905" cy="102235"/>
          </a:xfrm>
          <a:custGeom>
            <a:avLst/>
            <a:gdLst/>
            <a:ahLst/>
            <a:cxnLst/>
            <a:rect l="l" t="t" r="r" b="b"/>
            <a:pathLst>
              <a:path w="1904" h="102235">
                <a:moveTo>
                  <a:pt x="0" y="101853"/>
                </a:moveTo>
                <a:lnTo>
                  <a:pt x="0" y="0"/>
                </a:lnTo>
                <a:lnTo>
                  <a:pt x="1778" y="0"/>
                </a:lnTo>
                <a:lnTo>
                  <a:pt x="1778" y="463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13" name="object 26413"/>
          <p:cNvSpPr/>
          <p:nvPr/>
        </p:nvSpPr>
        <p:spPr>
          <a:xfrm>
            <a:off x="6691388" y="42081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14" name="object 26414"/>
          <p:cNvSpPr/>
          <p:nvPr/>
        </p:nvSpPr>
        <p:spPr>
          <a:xfrm>
            <a:off x="6691769" y="41912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15" name="object 26415"/>
          <p:cNvSpPr/>
          <p:nvPr/>
        </p:nvSpPr>
        <p:spPr>
          <a:xfrm>
            <a:off x="6692531" y="43069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16" name="object 26416"/>
          <p:cNvSpPr/>
          <p:nvPr/>
        </p:nvSpPr>
        <p:spPr>
          <a:xfrm>
            <a:off x="6692277" y="42205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17" name="object 26417"/>
          <p:cNvSpPr/>
          <p:nvPr/>
        </p:nvSpPr>
        <p:spPr>
          <a:xfrm>
            <a:off x="6692150" y="41353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18" name="object 26418"/>
          <p:cNvSpPr/>
          <p:nvPr/>
        </p:nvSpPr>
        <p:spPr>
          <a:xfrm>
            <a:off x="6691896" y="4119626"/>
            <a:ext cx="635" cy="71755"/>
          </a:xfrm>
          <a:custGeom>
            <a:avLst/>
            <a:gdLst/>
            <a:ahLst/>
            <a:cxnLst/>
            <a:rect l="l" t="t" r="r" b="b"/>
            <a:pathLst>
              <a:path w="634" h="71754">
                <a:moveTo>
                  <a:pt x="190" y="-4762"/>
                </a:moveTo>
                <a:lnTo>
                  <a:pt x="190" y="7639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19" name="object 26419"/>
          <p:cNvSpPr/>
          <p:nvPr/>
        </p:nvSpPr>
        <p:spPr>
          <a:xfrm>
            <a:off x="6691515" y="4065015"/>
            <a:ext cx="635" cy="143510"/>
          </a:xfrm>
          <a:custGeom>
            <a:avLst/>
            <a:gdLst/>
            <a:ahLst/>
            <a:cxnLst/>
            <a:rect l="l" t="t" r="r" b="b"/>
            <a:pathLst>
              <a:path w="634" h="143510">
                <a:moveTo>
                  <a:pt x="317" y="-4762"/>
                </a:moveTo>
                <a:lnTo>
                  <a:pt x="317" y="147891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20" name="object 26420"/>
          <p:cNvSpPr/>
          <p:nvPr/>
        </p:nvSpPr>
        <p:spPr>
          <a:xfrm>
            <a:off x="6691134" y="40472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21" name="object 26421"/>
          <p:cNvSpPr/>
          <p:nvPr/>
        </p:nvSpPr>
        <p:spPr>
          <a:xfrm>
            <a:off x="6693293" y="42571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22" name="object 26422"/>
          <p:cNvSpPr/>
          <p:nvPr/>
        </p:nvSpPr>
        <p:spPr>
          <a:xfrm>
            <a:off x="6693039" y="41770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23" name="object 26423"/>
          <p:cNvSpPr/>
          <p:nvPr/>
        </p:nvSpPr>
        <p:spPr>
          <a:xfrm>
            <a:off x="6692912" y="41523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24" name="object 26424"/>
          <p:cNvSpPr/>
          <p:nvPr/>
        </p:nvSpPr>
        <p:spPr>
          <a:xfrm>
            <a:off x="6693674" y="40575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25" name="object 26425"/>
          <p:cNvSpPr/>
          <p:nvPr/>
        </p:nvSpPr>
        <p:spPr>
          <a:xfrm>
            <a:off x="6693039" y="3980434"/>
            <a:ext cx="1270" cy="172085"/>
          </a:xfrm>
          <a:custGeom>
            <a:avLst/>
            <a:gdLst/>
            <a:ahLst/>
            <a:cxnLst/>
            <a:rect l="l" t="t" r="r" b="b"/>
            <a:pathLst>
              <a:path w="1270" h="172085">
                <a:moveTo>
                  <a:pt x="380" y="-4762"/>
                </a:moveTo>
                <a:lnTo>
                  <a:pt x="380" y="176720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26" name="object 26426"/>
          <p:cNvSpPr/>
          <p:nvPr/>
        </p:nvSpPr>
        <p:spPr>
          <a:xfrm>
            <a:off x="6691515" y="3878707"/>
            <a:ext cx="1905" cy="168910"/>
          </a:xfrm>
          <a:custGeom>
            <a:avLst/>
            <a:gdLst/>
            <a:ahLst/>
            <a:cxnLst/>
            <a:rect l="l" t="t" r="r" b="b"/>
            <a:pathLst>
              <a:path w="1904" h="168910">
                <a:moveTo>
                  <a:pt x="0" y="168528"/>
                </a:moveTo>
                <a:lnTo>
                  <a:pt x="0" y="0"/>
                </a:lnTo>
                <a:lnTo>
                  <a:pt x="1905" y="0"/>
                </a:lnTo>
                <a:lnTo>
                  <a:pt x="1905" y="10172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27" name="object 26427"/>
          <p:cNvSpPr/>
          <p:nvPr/>
        </p:nvSpPr>
        <p:spPr>
          <a:xfrm>
            <a:off x="6689864" y="3808476"/>
            <a:ext cx="2540" cy="168275"/>
          </a:xfrm>
          <a:custGeom>
            <a:avLst/>
            <a:gdLst/>
            <a:ahLst/>
            <a:cxnLst/>
            <a:rect l="l" t="t" r="r" b="b"/>
            <a:pathLst>
              <a:path w="2540" h="168275">
                <a:moveTo>
                  <a:pt x="0" y="167894"/>
                </a:moveTo>
                <a:lnTo>
                  <a:pt x="0" y="0"/>
                </a:lnTo>
                <a:lnTo>
                  <a:pt x="2540" y="0"/>
                </a:lnTo>
                <a:lnTo>
                  <a:pt x="2540" y="7023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28" name="object 26428"/>
          <p:cNvSpPr/>
          <p:nvPr/>
        </p:nvSpPr>
        <p:spPr>
          <a:xfrm>
            <a:off x="6694182" y="4050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29" name="object 26429"/>
          <p:cNvSpPr/>
          <p:nvPr/>
        </p:nvSpPr>
        <p:spPr>
          <a:xfrm>
            <a:off x="6694055" y="39691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30" name="object 26430"/>
          <p:cNvSpPr/>
          <p:nvPr/>
        </p:nvSpPr>
        <p:spPr>
          <a:xfrm>
            <a:off x="6694563" y="39597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31" name="object 26431"/>
          <p:cNvSpPr/>
          <p:nvPr/>
        </p:nvSpPr>
        <p:spPr>
          <a:xfrm>
            <a:off x="6695579" y="40896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32" name="object 26432"/>
          <p:cNvSpPr/>
          <p:nvPr/>
        </p:nvSpPr>
        <p:spPr>
          <a:xfrm>
            <a:off x="6695452" y="4021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33" name="object 26433"/>
          <p:cNvSpPr/>
          <p:nvPr/>
        </p:nvSpPr>
        <p:spPr>
          <a:xfrm>
            <a:off x="6695199" y="3994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34" name="object 26434"/>
          <p:cNvSpPr/>
          <p:nvPr/>
        </p:nvSpPr>
        <p:spPr>
          <a:xfrm>
            <a:off x="6695071" y="3909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35" name="object 26435"/>
          <p:cNvSpPr/>
          <p:nvPr/>
        </p:nvSpPr>
        <p:spPr>
          <a:xfrm>
            <a:off x="6694690" y="3868928"/>
            <a:ext cx="635" cy="90805"/>
          </a:xfrm>
          <a:custGeom>
            <a:avLst/>
            <a:gdLst/>
            <a:ahLst/>
            <a:cxnLst/>
            <a:rect l="l" t="t" r="r" b="b"/>
            <a:pathLst>
              <a:path w="634" h="90804">
                <a:moveTo>
                  <a:pt x="253" y="-4762"/>
                </a:moveTo>
                <a:lnTo>
                  <a:pt x="253" y="95567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36" name="object 26436"/>
          <p:cNvSpPr/>
          <p:nvPr/>
        </p:nvSpPr>
        <p:spPr>
          <a:xfrm>
            <a:off x="6694182" y="3720972"/>
            <a:ext cx="1270" cy="248285"/>
          </a:xfrm>
          <a:custGeom>
            <a:avLst/>
            <a:gdLst/>
            <a:ahLst/>
            <a:cxnLst/>
            <a:rect l="l" t="t" r="r" b="b"/>
            <a:pathLst>
              <a:path w="1270" h="248285">
                <a:moveTo>
                  <a:pt x="380" y="-4762"/>
                </a:moveTo>
                <a:lnTo>
                  <a:pt x="380" y="252920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37" name="object 26437"/>
          <p:cNvSpPr/>
          <p:nvPr/>
        </p:nvSpPr>
        <p:spPr>
          <a:xfrm>
            <a:off x="6691134" y="3703065"/>
            <a:ext cx="3810" cy="105410"/>
          </a:xfrm>
          <a:custGeom>
            <a:avLst/>
            <a:gdLst/>
            <a:ahLst/>
            <a:cxnLst/>
            <a:rect l="l" t="t" r="r" b="b"/>
            <a:pathLst>
              <a:path w="3809" h="105410">
                <a:moveTo>
                  <a:pt x="0" y="105409"/>
                </a:moveTo>
                <a:lnTo>
                  <a:pt x="0" y="0"/>
                </a:lnTo>
                <a:lnTo>
                  <a:pt x="3429" y="0"/>
                </a:lnTo>
                <a:lnTo>
                  <a:pt x="3429" y="179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38" name="object 26438"/>
          <p:cNvSpPr/>
          <p:nvPr/>
        </p:nvSpPr>
        <p:spPr>
          <a:xfrm>
            <a:off x="6681990" y="3537711"/>
            <a:ext cx="11430" cy="287655"/>
          </a:xfrm>
          <a:custGeom>
            <a:avLst/>
            <a:gdLst/>
            <a:ahLst/>
            <a:cxnLst/>
            <a:rect l="l" t="t" r="r" b="b"/>
            <a:pathLst>
              <a:path w="11429" h="287654">
                <a:moveTo>
                  <a:pt x="0" y="287274"/>
                </a:moveTo>
                <a:lnTo>
                  <a:pt x="0" y="0"/>
                </a:lnTo>
                <a:lnTo>
                  <a:pt x="10922" y="0"/>
                </a:lnTo>
                <a:lnTo>
                  <a:pt x="10922" y="16535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39" name="object 26439"/>
          <p:cNvSpPr/>
          <p:nvPr/>
        </p:nvSpPr>
        <p:spPr>
          <a:xfrm>
            <a:off x="6696214" y="39229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40" name="object 26440"/>
          <p:cNvSpPr/>
          <p:nvPr/>
        </p:nvSpPr>
        <p:spPr>
          <a:xfrm>
            <a:off x="6695961" y="3697985"/>
            <a:ext cx="635" cy="225425"/>
          </a:xfrm>
          <a:custGeom>
            <a:avLst/>
            <a:gdLst/>
            <a:ahLst/>
            <a:cxnLst/>
            <a:rect l="l" t="t" r="r" b="b"/>
            <a:pathLst>
              <a:path w="634" h="225425">
                <a:moveTo>
                  <a:pt x="126" y="-4762"/>
                </a:moveTo>
                <a:lnTo>
                  <a:pt x="126" y="22967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41" name="object 26441"/>
          <p:cNvSpPr/>
          <p:nvPr/>
        </p:nvSpPr>
        <p:spPr>
          <a:xfrm>
            <a:off x="6696723" y="39926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42" name="object 26442"/>
          <p:cNvSpPr/>
          <p:nvPr/>
        </p:nvSpPr>
        <p:spPr>
          <a:xfrm>
            <a:off x="6696595" y="3863340"/>
            <a:ext cx="635" cy="129539"/>
          </a:xfrm>
          <a:custGeom>
            <a:avLst/>
            <a:gdLst/>
            <a:ahLst/>
            <a:cxnLst/>
            <a:rect l="l" t="t" r="r" b="b"/>
            <a:pathLst>
              <a:path w="634" h="129539">
                <a:moveTo>
                  <a:pt x="126" y="-4762"/>
                </a:moveTo>
                <a:lnTo>
                  <a:pt x="126" y="13404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43" name="object 26443"/>
          <p:cNvSpPr/>
          <p:nvPr/>
        </p:nvSpPr>
        <p:spPr>
          <a:xfrm>
            <a:off x="6697357" y="4402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44" name="object 26444"/>
          <p:cNvSpPr/>
          <p:nvPr/>
        </p:nvSpPr>
        <p:spPr>
          <a:xfrm>
            <a:off x="6697738" y="4495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45" name="object 26445"/>
          <p:cNvSpPr/>
          <p:nvPr/>
        </p:nvSpPr>
        <p:spPr>
          <a:xfrm>
            <a:off x="6698119" y="44724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46" name="object 26446"/>
          <p:cNvSpPr/>
          <p:nvPr/>
        </p:nvSpPr>
        <p:spPr>
          <a:xfrm>
            <a:off x="6697738" y="4402582"/>
            <a:ext cx="635" cy="93345"/>
          </a:xfrm>
          <a:custGeom>
            <a:avLst/>
            <a:gdLst/>
            <a:ahLst/>
            <a:cxnLst/>
            <a:rect l="l" t="t" r="r" b="b"/>
            <a:pathLst>
              <a:path w="634" h="93345">
                <a:moveTo>
                  <a:pt x="190" y="-4762"/>
                </a:moveTo>
                <a:lnTo>
                  <a:pt x="190" y="9785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47" name="object 26447"/>
          <p:cNvSpPr/>
          <p:nvPr/>
        </p:nvSpPr>
        <p:spPr>
          <a:xfrm>
            <a:off x="6698500" y="4515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48" name="object 26448"/>
          <p:cNvSpPr/>
          <p:nvPr/>
        </p:nvSpPr>
        <p:spPr>
          <a:xfrm>
            <a:off x="6699008" y="45172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49" name="object 26449"/>
          <p:cNvSpPr/>
          <p:nvPr/>
        </p:nvSpPr>
        <p:spPr>
          <a:xfrm>
            <a:off x="6698881" y="4460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50" name="object 26450"/>
          <p:cNvSpPr/>
          <p:nvPr/>
        </p:nvSpPr>
        <p:spPr>
          <a:xfrm>
            <a:off x="6699643" y="44792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51" name="object 26451"/>
          <p:cNvSpPr/>
          <p:nvPr/>
        </p:nvSpPr>
        <p:spPr>
          <a:xfrm>
            <a:off x="6699389" y="44541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52" name="object 26452"/>
          <p:cNvSpPr/>
          <p:nvPr/>
        </p:nvSpPr>
        <p:spPr>
          <a:xfrm>
            <a:off x="6699008" y="4417695"/>
            <a:ext cx="635" cy="43180"/>
          </a:xfrm>
          <a:custGeom>
            <a:avLst/>
            <a:gdLst/>
            <a:ahLst/>
            <a:cxnLst/>
            <a:rect l="l" t="t" r="r" b="b"/>
            <a:pathLst>
              <a:path w="634" h="43179">
                <a:moveTo>
                  <a:pt x="253" y="-4762"/>
                </a:moveTo>
                <a:lnTo>
                  <a:pt x="253" y="47688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53" name="object 26453"/>
          <p:cNvSpPr/>
          <p:nvPr/>
        </p:nvSpPr>
        <p:spPr>
          <a:xfrm>
            <a:off x="6698500" y="4391786"/>
            <a:ext cx="1270" cy="123825"/>
          </a:xfrm>
          <a:custGeom>
            <a:avLst/>
            <a:gdLst/>
            <a:ahLst/>
            <a:cxnLst/>
            <a:rect l="l" t="t" r="r" b="b"/>
            <a:pathLst>
              <a:path w="1270" h="123825">
                <a:moveTo>
                  <a:pt x="380" y="-4762"/>
                </a:moveTo>
                <a:lnTo>
                  <a:pt x="380" y="128460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54" name="object 26454"/>
          <p:cNvSpPr/>
          <p:nvPr/>
        </p:nvSpPr>
        <p:spPr>
          <a:xfrm>
            <a:off x="6697992" y="4358385"/>
            <a:ext cx="1270" cy="44450"/>
          </a:xfrm>
          <a:custGeom>
            <a:avLst/>
            <a:gdLst/>
            <a:ahLst/>
            <a:cxnLst/>
            <a:rect l="l" t="t" r="r" b="b"/>
            <a:pathLst>
              <a:path w="1270" h="44450">
                <a:moveTo>
                  <a:pt x="0" y="44196"/>
                </a:moveTo>
                <a:lnTo>
                  <a:pt x="0" y="0"/>
                </a:lnTo>
                <a:lnTo>
                  <a:pt x="889" y="0"/>
                </a:lnTo>
                <a:lnTo>
                  <a:pt x="889" y="334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55" name="object 26455"/>
          <p:cNvSpPr/>
          <p:nvPr/>
        </p:nvSpPr>
        <p:spPr>
          <a:xfrm>
            <a:off x="6697357" y="4314571"/>
            <a:ext cx="1270" cy="87630"/>
          </a:xfrm>
          <a:custGeom>
            <a:avLst/>
            <a:gdLst/>
            <a:ahLst/>
            <a:cxnLst/>
            <a:rect l="l" t="t" r="r" b="b"/>
            <a:pathLst>
              <a:path w="1270" h="87629">
                <a:moveTo>
                  <a:pt x="0" y="87502"/>
                </a:moveTo>
                <a:lnTo>
                  <a:pt x="0" y="0"/>
                </a:lnTo>
                <a:lnTo>
                  <a:pt x="1016" y="0"/>
                </a:lnTo>
                <a:lnTo>
                  <a:pt x="1016" y="438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56" name="object 26456"/>
          <p:cNvSpPr/>
          <p:nvPr/>
        </p:nvSpPr>
        <p:spPr>
          <a:xfrm>
            <a:off x="6697103" y="428256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57" name="object 26457"/>
          <p:cNvSpPr/>
          <p:nvPr/>
        </p:nvSpPr>
        <p:spPr>
          <a:xfrm>
            <a:off x="6700024" y="43620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58" name="object 26458"/>
          <p:cNvSpPr/>
          <p:nvPr/>
        </p:nvSpPr>
        <p:spPr>
          <a:xfrm>
            <a:off x="6700405" y="43220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59" name="object 26459"/>
          <p:cNvSpPr/>
          <p:nvPr/>
        </p:nvSpPr>
        <p:spPr>
          <a:xfrm>
            <a:off x="6700024" y="4242815"/>
            <a:ext cx="635" cy="119380"/>
          </a:xfrm>
          <a:custGeom>
            <a:avLst/>
            <a:gdLst/>
            <a:ahLst/>
            <a:cxnLst/>
            <a:rect l="l" t="t" r="r" b="b"/>
            <a:pathLst>
              <a:path w="634" h="119379">
                <a:moveTo>
                  <a:pt x="190" y="-4762"/>
                </a:moveTo>
                <a:lnTo>
                  <a:pt x="190" y="12401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60" name="object 26460"/>
          <p:cNvSpPr/>
          <p:nvPr/>
        </p:nvSpPr>
        <p:spPr>
          <a:xfrm>
            <a:off x="6697484" y="4231640"/>
            <a:ext cx="3175" cy="51435"/>
          </a:xfrm>
          <a:custGeom>
            <a:avLst/>
            <a:gdLst/>
            <a:ahLst/>
            <a:cxnLst/>
            <a:rect l="l" t="t" r="r" b="b"/>
            <a:pathLst>
              <a:path w="3175" h="51435">
                <a:moveTo>
                  <a:pt x="0" y="50926"/>
                </a:moveTo>
                <a:lnTo>
                  <a:pt x="0" y="0"/>
                </a:lnTo>
                <a:lnTo>
                  <a:pt x="2794" y="0"/>
                </a:lnTo>
                <a:lnTo>
                  <a:pt x="2794" y="1117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61" name="object 26461"/>
          <p:cNvSpPr/>
          <p:nvPr/>
        </p:nvSpPr>
        <p:spPr>
          <a:xfrm>
            <a:off x="6700786" y="4126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62" name="object 26462"/>
          <p:cNvSpPr/>
          <p:nvPr/>
        </p:nvSpPr>
        <p:spPr>
          <a:xfrm>
            <a:off x="6698881" y="3968115"/>
            <a:ext cx="1905" cy="263525"/>
          </a:xfrm>
          <a:custGeom>
            <a:avLst/>
            <a:gdLst/>
            <a:ahLst/>
            <a:cxnLst/>
            <a:rect l="l" t="t" r="r" b="b"/>
            <a:pathLst>
              <a:path w="1904" h="263525">
                <a:moveTo>
                  <a:pt x="952" y="-4762"/>
                </a:moveTo>
                <a:lnTo>
                  <a:pt x="952" y="268287"/>
                </a:lnTo>
              </a:path>
            </a:pathLst>
          </a:custGeom>
          <a:ln w="1142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63" name="object 26463"/>
          <p:cNvSpPr/>
          <p:nvPr/>
        </p:nvSpPr>
        <p:spPr>
          <a:xfrm>
            <a:off x="6701167" y="4053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64" name="object 26464"/>
          <p:cNvSpPr/>
          <p:nvPr/>
        </p:nvSpPr>
        <p:spPr>
          <a:xfrm>
            <a:off x="6701929" y="42623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65" name="object 26465"/>
          <p:cNvSpPr/>
          <p:nvPr/>
        </p:nvSpPr>
        <p:spPr>
          <a:xfrm>
            <a:off x="6701675" y="42226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66" name="object 26466"/>
          <p:cNvSpPr/>
          <p:nvPr/>
        </p:nvSpPr>
        <p:spPr>
          <a:xfrm>
            <a:off x="6701549" y="41316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67" name="object 26467"/>
          <p:cNvSpPr/>
          <p:nvPr/>
        </p:nvSpPr>
        <p:spPr>
          <a:xfrm>
            <a:off x="6702311" y="42322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68" name="object 26468"/>
          <p:cNvSpPr/>
          <p:nvPr/>
        </p:nvSpPr>
        <p:spPr>
          <a:xfrm>
            <a:off x="6703834" y="4588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69" name="object 26469"/>
          <p:cNvSpPr/>
          <p:nvPr/>
        </p:nvSpPr>
        <p:spPr>
          <a:xfrm>
            <a:off x="6704596" y="46715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70" name="object 26470"/>
          <p:cNvSpPr/>
          <p:nvPr/>
        </p:nvSpPr>
        <p:spPr>
          <a:xfrm>
            <a:off x="6705358" y="46818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71" name="object 26471"/>
          <p:cNvSpPr/>
          <p:nvPr/>
        </p:nvSpPr>
        <p:spPr>
          <a:xfrm>
            <a:off x="6705104" y="46570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72" name="object 26472"/>
          <p:cNvSpPr/>
          <p:nvPr/>
        </p:nvSpPr>
        <p:spPr>
          <a:xfrm>
            <a:off x="6704977" y="46381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73" name="object 26473"/>
          <p:cNvSpPr/>
          <p:nvPr/>
        </p:nvSpPr>
        <p:spPr>
          <a:xfrm>
            <a:off x="6704596" y="4631816"/>
            <a:ext cx="635" cy="40005"/>
          </a:xfrm>
          <a:custGeom>
            <a:avLst/>
            <a:gdLst/>
            <a:ahLst/>
            <a:cxnLst/>
            <a:rect l="l" t="t" r="r" b="b"/>
            <a:pathLst>
              <a:path w="634" h="40004">
                <a:moveTo>
                  <a:pt x="0" y="39750"/>
                </a:moveTo>
                <a:lnTo>
                  <a:pt x="0" y="0"/>
                </a:lnTo>
                <a:lnTo>
                  <a:pt x="508" y="0"/>
                </a:lnTo>
                <a:lnTo>
                  <a:pt x="508" y="63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74" name="object 26474"/>
          <p:cNvSpPr/>
          <p:nvPr/>
        </p:nvSpPr>
        <p:spPr>
          <a:xfrm>
            <a:off x="6704342" y="46095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75" name="object 26475"/>
          <p:cNvSpPr/>
          <p:nvPr/>
        </p:nvSpPr>
        <p:spPr>
          <a:xfrm>
            <a:off x="6704215" y="46028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76" name="object 26476"/>
          <p:cNvSpPr/>
          <p:nvPr/>
        </p:nvSpPr>
        <p:spPr>
          <a:xfrm>
            <a:off x="6705866" y="46468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77" name="object 26477"/>
          <p:cNvSpPr/>
          <p:nvPr/>
        </p:nvSpPr>
        <p:spPr>
          <a:xfrm>
            <a:off x="6705739" y="45984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78" name="object 26478"/>
          <p:cNvSpPr/>
          <p:nvPr/>
        </p:nvSpPr>
        <p:spPr>
          <a:xfrm>
            <a:off x="6704342" y="4572508"/>
            <a:ext cx="1905" cy="30480"/>
          </a:xfrm>
          <a:custGeom>
            <a:avLst/>
            <a:gdLst/>
            <a:ahLst/>
            <a:cxnLst/>
            <a:rect l="l" t="t" r="r" b="b"/>
            <a:pathLst>
              <a:path w="1904" h="30479">
                <a:moveTo>
                  <a:pt x="0" y="30352"/>
                </a:moveTo>
                <a:lnTo>
                  <a:pt x="0" y="0"/>
                </a:lnTo>
                <a:lnTo>
                  <a:pt x="1524" y="0"/>
                </a:lnTo>
                <a:lnTo>
                  <a:pt x="1524" y="259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79" name="object 26479"/>
          <p:cNvSpPr/>
          <p:nvPr/>
        </p:nvSpPr>
        <p:spPr>
          <a:xfrm>
            <a:off x="6703834" y="4557014"/>
            <a:ext cx="1270" cy="32384"/>
          </a:xfrm>
          <a:custGeom>
            <a:avLst/>
            <a:gdLst/>
            <a:ahLst/>
            <a:cxnLst/>
            <a:rect l="l" t="t" r="r" b="b"/>
            <a:pathLst>
              <a:path w="1270" h="32385">
                <a:moveTo>
                  <a:pt x="0" y="31876"/>
                </a:moveTo>
                <a:lnTo>
                  <a:pt x="0" y="0"/>
                </a:lnTo>
                <a:lnTo>
                  <a:pt x="1270" y="0"/>
                </a:lnTo>
                <a:lnTo>
                  <a:pt x="1270" y="154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80" name="object 26480"/>
          <p:cNvSpPr/>
          <p:nvPr/>
        </p:nvSpPr>
        <p:spPr>
          <a:xfrm>
            <a:off x="6706248" y="45488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81" name="object 26481"/>
          <p:cNvSpPr/>
          <p:nvPr/>
        </p:nvSpPr>
        <p:spPr>
          <a:xfrm>
            <a:off x="6704469" y="4491990"/>
            <a:ext cx="1905" cy="65405"/>
          </a:xfrm>
          <a:custGeom>
            <a:avLst/>
            <a:gdLst/>
            <a:ahLst/>
            <a:cxnLst/>
            <a:rect l="l" t="t" r="r" b="b"/>
            <a:pathLst>
              <a:path w="1904" h="65404">
                <a:moveTo>
                  <a:pt x="0" y="65024"/>
                </a:moveTo>
                <a:lnTo>
                  <a:pt x="0" y="0"/>
                </a:lnTo>
                <a:lnTo>
                  <a:pt x="1905" y="0"/>
                </a:lnTo>
                <a:lnTo>
                  <a:pt x="1905" y="5689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82" name="object 26482"/>
          <p:cNvSpPr/>
          <p:nvPr/>
        </p:nvSpPr>
        <p:spPr>
          <a:xfrm>
            <a:off x="6703580" y="4475226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167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83" name="object 26483"/>
          <p:cNvSpPr/>
          <p:nvPr/>
        </p:nvSpPr>
        <p:spPr>
          <a:xfrm>
            <a:off x="6703453" y="443826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84" name="object 26484"/>
          <p:cNvSpPr/>
          <p:nvPr/>
        </p:nvSpPr>
        <p:spPr>
          <a:xfrm>
            <a:off x="6703199" y="440613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85" name="object 26485"/>
          <p:cNvSpPr/>
          <p:nvPr/>
        </p:nvSpPr>
        <p:spPr>
          <a:xfrm>
            <a:off x="6703073" y="43818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86" name="object 26486"/>
          <p:cNvSpPr/>
          <p:nvPr/>
        </p:nvSpPr>
        <p:spPr>
          <a:xfrm>
            <a:off x="6707390" y="45565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87" name="object 26487"/>
          <p:cNvSpPr/>
          <p:nvPr/>
        </p:nvSpPr>
        <p:spPr>
          <a:xfrm>
            <a:off x="6708152" y="46033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88" name="object 26488"/>
          <p:cNvSpPr/>
          <p:nvPr/>
        </p:nvSpPr>
        <p:spPr>
          <a:xfrm>
            <a:off x="6708025" y="45786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89" name="object 26489"/>
          <p:cNvSpPr/>
          <p:nvPr/>
        </p:nvSpPr>
        <p:spPr>
          <a:xfrm>
            <a:off x="6707771" y="45525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90" name="object 26490"/>
          <p:cNvSpPr/>
          <p:nvPr/>
        </p:nvSpPr>
        <p:spPr>
          <a:xfrm>
            <a:off x="6707517" y="4538217"/>
            <a:ext cx="635" cy="18415"/>
          </a:xfrm>
          <a:custGeom>
            <a:avLst/>
            <a:gdLst/>
            <a:ahLst/>
            <a:cxnLst/>
            <a:rect l="l" t="t" r="r" b="b"/>
            <a:pathLst>
              <a:path w="634" h="18414">
                <a:moveTo>
                  <a:pt x="0" y="18287"/>
                </a:moveTo>
                <a:lnTo>
                  <a:pt x="0" y="0"/>
                </a:lnTo>
                <a:lnTo>
                  <a:pt x="381" y="0"/>
                </a:lnTo>
                <a:lnTo>
                  <a:pt x="381" y="1435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91" name="object 26491"/>
          <p:cNvSpPr/>
          <p:nvPr/>
        </p:nvSpPr>
        <p:spPr>
          <a:xfrm>
            <a:off x="6707263" y="4511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92" name="object 26492"/>
          <p:cNvSpPr/>
          <p:nvPr/>
        </p:nvSpPr>
        <p:spPr>
          <a:xfrm>
            <a:off x="6707009" y="45082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93" name="object 26493"/>
          <p:cNvSpPr/>
          <p:nvPr/>
        </p:nvSpPr>
        <p:spPr>
          <a:xfrm>
            <a:off x="6706882" y="44102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94" name="object 26494"/>
          <p:cNvSpPr/>
          <p:nvPr/>
        </p:nvSpPr>
        <p:spPr>
          <a:xfrm>
            <a:off x="6706628" y="43553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95" name="object 26495"/>
          <p:cNvSpPr/>
          <p:nvPr/>
        </p:nvSpPr>
        <p:spPr>
          <a:xfrm>
            <a:off x="6703326" y="4300854"/>
            <a:ext cx="3810" cy="81280"/>
          </a:xfrm>
          <a:custGeom>
            <a:avLst/>
            <a:gdLst/>
            <a:ahLst/>
            <a:cxnLst/>
            <a:rect l="l" t="t" r="r" b="b"/>
            <a:pathLst>
              <a:path w="3809" h="81279">
                <a:moveTo>
                  <a:pt x="0" y="81025"/>
                </a:moveTo>
                <a:lnTo>
                  <a:pt x="0" y="0"/>
                </a:lnTo>
                <a:lnTo>
                  <a:pt x="3556" y="0"/>
                </a:lnTo>
                <a:lnTo>
                  <a:pt x="3556" y="5448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96" name="object 26496"/>
          <p:cNvSpPr/>
          <p:nvPr/>
        </p:nvSpPr>
        <p:spPr>
          <a:xfrm>
            <a:off x="6702818" y="4271517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40" h="100329">
                <a:moveTo>
                  <a:pt x="0" y="100329"/>
                </a:moveTo>
                <a:lnTo>
                  <a:pt x="0" y="0"/>
                </a:lnTo>
                <a:lnTo>
                  <a:pt x="2286" y="0"/>
                </a:lnTo>
                <a:lnTo>
                  <a:pt x="2286" y="293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97" name="object 26497"/>
          <p:cNvSpPr/>
          <p:nvPr/>
        </p:nvSpPr>
        <p:spPr>
          <a:xfrm>
            <a:off x="6702691" y="4244213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270" y="0"/>
                </a:lnTo>
                <a:lnTo>
                  <a:pt x="1270" y="273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98" name="object 26498"/>
          <p:cNvSpPr/>
          <p:nvPr/>
        </p:nvSpPr>
        <p:spPr>
          <a:xfrm>
            <a:off x="6708787" y="42887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499" name="object 26499"/>
          <p:cNvSpPr/>
          <p:nvPr/>
        </p:nvSpPr>
        <p:spPr>
          <a:xfrm>
            <a:off x="6708533" y="42119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00" name="object 26500"/>
          <p:cNvSpPr/>
          <p:nvPr/>
        </p:nvSpPr>
        <p:spPr>
          <a:xfrm>
            <a:off x="6703326" y="4092321"/>
            <a:ext cx="5715" cy="152400"/>
          </a:xfrm>
          <a:custGeom>
            <a:avLst/>
            <a:gdLst/>
            <a:ahLst/>
            <a:cxnLst/>
            <a:rect l="l" t="t" r="r" b="b"/>
            <a:pathLst>
              <a:path w="5715" h="152400">
                <a:moveTo>
                  <a:pt x="0" y="151891"/>
                </a:moveTo>
                <a:lnTo>
                  <a:pt x="0" y="0"/>
                </a:lnTo>
                <a:lnTo>
                  <a:pt x="5334" y="0"/>
                </a:lnTo>
                <a:lnTo>
                  <a:pt x="5334" y="1196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01" name="object 26501"/>
          <p:cNvSpPr/>
          <p:nvPr/>
        </p:nvSpPr>
        <p:spPr>
          <a:xfrm>
            <a:off x="6702311" y="4055617"/>
            <a:ext cx="3810" cy="177165"/>
          </a:xfrm>
          <a:custGeom>
            <a:avLst/>
            <a:gdLst/>
            <a:ahLst/>
            <a:cxnLst/>
            <a:rect l="l" t="t" r="r" b="b"/>
            <a:pathLst>
              <a:path w="3809" h="177164">
                <a:moveTo>
                  <a:pt x="0" y="176656"/>
                </a:moveTo>
                <a:lnTo>
                  <a:pt x="0" y="0"/>
                </a:lnTo>
                <a:lnTo>
                  <a:pt x="3682" y="0"/>
                </a:lnTo>
                <a:lnTo>
                  <a:pt x="3682" y="3670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02" name="object 26502"/>
          <p:cNvSpPr/>
          <p:nvPr/>
        </p:nvSpPr>
        <p:spPr>
          <a:xfrm>
            <a:off x="6701675" y="4023995"/>
            <a:ext cx="2540" cy="107950"/>
          </a:xfrm>
          <a:custGeom>
            <a:avLst/>
            <a:gdLst/>
            <a:ahLst/>
            <a:cxnLst/>
            <a:rect l="l" t="t" r="r" b="b"/>
            <a:pathLst>
              <a:path w="2540" h="107950">
                <a:moveTo>
                  <a:pt x="0" y="107696"/>
                </a:moveTo>
                <a:lnTo>
                  <a:pt x="0" y="0"/>
                </a:lnTo>
                <a:lnTo>
                  <a:pt x="2540" y="0"/>
                </a:lnTo>
                <a:lnTo>
                  <a:pt x="2540" y="316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03" name="object 26503"/>
          <p:cNvSpPr/>
          <p:nvPr/>
        </p:nvSpPr>
        <p:spPr>
          <a:xfrm>
            <a:off x="6701167" y="3937508"/>
            <a:ext cx="1905" cy="116205"/>
          </a:xfrm>
          <a:custGeom>
            <a:avLst/>
            <a:gdLst/>
            <a:ahLst/>
            <a:cxnLst/>
            <a:rect l="l" t="t" r="r" b="b"/>
            <a:pathLst>
              <a:path w="1904" h="116204">
                <a:moveTo>
                  <a:pt x="0" y="115950"/>
                </a:moveTo>
                <a:lnTo>
                  <a:pt x="0" y="0"/>
                </a:lnTo>
                <a:lnTo>
                  <a:pt x="1778" y="0"/>
                </a:lnTo>
                <a:lnTo>
                  <a:pt x="1778" y="864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04" name="object 26504"/>
          <p:cNvSpPr/>
          <p:nvPr/>
        </p:nvSpPr>
        <p:spPr>
          <a:xfrm>
            <a:off x="6699898" y="3927221"/>
            <a:ext cx="2540" cy="41275"/>
          </a:xfrm>
          <a:custGeom>
            <a:avLst/>
            <a:gdLst/>
            <a:ahLst/>
            <a:cxnLst/>
            <a:rect l="l" t="t" r="r" b="b"/>
            <a:pathLst>
              <a:path w="2540" h="41275">
                <a:moveTo>
                  <a:pt x="0" y="40894"/>
                </a:moveTo>
                <a:lnTo>
                  <a:pt x="0" y="0"/>
                </a:lnTo>
                <a:lnTo>
                  <a:pt x="2159" y="0"/>
                </a:lnTo>
                <a:lnTo>
                  <a:pt x="2159" y="1028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05" name="object 26505"/>
          <p:cNvSpPr/>
          <p:nvPr/>
        </p:nvSpPr>
        <p:spPr>
          <a:xfrm>
            <a:off x="6709676" y="4545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06" name="object 26506"/>
          <p:cNvSpPr/>
          <p:nvPr/>
        </p:nvSpPr>
        <p:spPr>
          <a:xfrm>
            <a:off x="6709549" y="44839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07" name="object 26507"/>
          <p:cNvSpPr/>
          <p:nvPr/>
        </p:nvSpPr>
        <p:spPr>
          <a:xfrm>
            <a:off x="6709295" y="44119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08" name="object 26508"/>
          <p:cNvSpPr/>
          <p:nvPr/>
        </p:nvSpPr>
        <p:spPr>
          <a:xfrm>
            <a:off x="6709168" y="43243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09" name="object 26509"/>
          <p:cNvSpPr/>
          <p:nvPr/>
        </p:nvSpPr>
        <p:spPr>
          <a:xfrm>
            <a:off x="6710311" y="444969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10" name="object 26510"/>
          <p:cNvSpPr/>
          <p:nvPr/>
        </p:nvSpPr>
        <p:spPr>
          <a:xfrm>
            <a:off x="6710057" y="44323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11" name="object 26511"/>
          <p:cNvSpPr/>
          <p:nvPr/>
        </p:nvSpPr>
        <p:spPr>
          <a:xfrm>
            <a:off x="6711581" y="46803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12" name="object 26512"/>
          <p:cNvSpPr/>
          <p:nvPr/>
        </p:nvSpPr>
        <p:spPr>
          <a:xfrm>
            <a:off x="6713359" y="48395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13" name="object 26513"/>
          <p:cNvSpPr/>
          <p:nvPr/>
        </p:nvSpPr>
        <p:spPr>
          <a:xfrm>
            <a:off x="6713105" y="4770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14" name="object 26514"/>
          <p:cNvSpPr/>
          <p:nvPr/>
        </p:nvSpPr>
        <p:spPr>
          <a:xfrm>
            <a:off x="6712978" y="47613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15" name="object 26515"/>
          <p:cNvSpPr/>
          <p:nvPr/>
        </p:nvSpPr>
        <p:spPr>
          <a:xfrm>
            <a:off x="6712724" y="47397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16" name="object 26516"/>
          <p:cNvSpPr/>
          <p:nvPr/>
        </p:nvSpPr>
        <p:spPr>
          <a:xfrm>
            <a:off x="6712598" y="4725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17" name="object 26517"/>
          <p:cNvSpPr/>
          <p:nvPr/>
        </p:nvSpPr>
        <p:spPr>
          <a:xfrm>
            <a:off x="6712343" y="47136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18" name="object 26518"/>
          <p:cNvSpPr/>
          <p:nvPr/>
        </p:nvSpPr>
        <p:spPr>
          <a:xfrm>
            <a:off x="6712216" y="47033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19" name="object 26519"/>
          <p:cNvSpPr/>
          <p:nvPr/>
        </p:nvSpPr>
        <p:spPr>
          <a:xfrm>
            <a:off x="6711962" y="46779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20" name="object 26520"/>
          <p:cNvSpPr/>
          <p:nvPr/>
        </p:nvSpPr>
        <p:spPr>
          <a:xfrm>
            <a:off x="6711708" y="4567935"/>
            <a:ext cx="635" cy="112395"/>
          </a:xfrm>
          <a:custGeom>
            <a:avLst/>
            <a:gdLst/>
            <a:ahLst/>
            <a:cxnLst/>
            <a:rect l="l" t="t" r="r" b="b"/>
            <a:pathLst>
              <a:path w="634" h="112395">
                <a:moveTo>
                  <a:pt x="253" y="-4762"/>
                </a:moveTo>
                <a:lnTo>
                  <a:pt x="253" y="117157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21" name="object 26521"/>
          <p:cNvSpPr/>
          <p:nvPr/>
        </p:nvSpPr>
        <p:spPr>
          <a:xfrm>
            <a:off x="6711454" y="4484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22" name="object 26522"/>
          <p:cNvSpPr/>
          <p:nvPr/>
        </p:nvSpPr>
        <p:spPr>
          <a:xfrm>
            <a:off x="6711200" y="44467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23" name="object 26523"/>
          <p:cNvSpPr/>
          <p:nvPr/>
        </p:nvSpPr>
        <p:spPr>
          <a:xfrm>
            <a:off x="6711074" y="43962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24" name="object 26524"/>
          <p:cNvSpPr/>
          <p:nvPr/>
        </p:nvSpPr>
        <p:spPr>
          <a:xfrm>
            <a:off x="6710819" y="43183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25" name="object 26525"/>
          <p:cNvSpPr/>
          <p:nvPr/>
        </p:nvSpPr>
        <p:spPr>
          <a:xfrm>
            <a:off x="6710692" y="42929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26" name="object 26526"/>
          <p:cNvSpPr/>
          <p:nvPr/>
        </p:nvSpPr>
        <p:spPr>
          <a:xfrm>
            <a:off x="6710184" y="4264533"/>
            <a:ext cx="635" cy="168275"/>
          </a:xfrm>
          <a:custGeom>
            <a:avLst/>
            <a:gdLst/>
            <a:ahLst/>
            <a:cxnLst/>
            <a:rect l="l" t="t" r="r" b="b"/>
            <a:pathLst>
              <a:path w="634" h="168275">
                <a:moveTo>
                  <a:pt x="317" y="-4762"/>
                </a:moveTo>
                <a:lnTo>
                  <a:pt x="317" y="17252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27" name="object 26527"/>
          <p:cNvSpPr/>
          <p:nvPr/>
        </p:nvSpPr>
        <p:spPr>
          <a:xfrm>
            <a:off x="6709295" y="4194302"/>
            <a:ext cx="1270" cy="130175"/>
          </a:xfrm>
          <a:custGeom>
            <a:avLst/>
            <a:gdLst/>
            <a:ahLst/>
            <a:cxnLst/>
            <a:rect l="l" t="t" r="r" b="b"/>
            <a:pathLst>
              <a:path w="1270" h="130175">
                <a:moveTo>
                  <a:pt x="635" y="-4762"/>
                </a:moveTo>
                <a:lnTo>
                  <a:pt x="635" y="134810"/>
                </a:lnTo>
              </a:path>
            </a:pathLst>
          </a:custGeom>
          <a:ln w="107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28" name="object 26528"/>
          <p:cNvSpPr/>
          <p:nvPr/>
        </p:nvSpPr>
        <p:spPr>
          <a:xfrm>
            <a:off x="6713740" y="42825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29" name="object 26529"/>
          <p:cNvSpPr/>
          <p:nvPr/>
        </p:nvSpPr>
        <p:spPr>
          <a:xfrm>
            <a:off x="6714249" y="44208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30" name="object 26530"/>
          <p:cNvSpPr/>
          <p:nvPr/>
        </p:nvSpPr>
        <p:spPr>
          <a:xfrm>
            <a:off x="6714121" y="4257294"/>
            <a:ext cx="635" cy="163830"/>
          </a:xfrm>
          <a:custGeom>
            <a:avLst/>
            <a:gdLst/>
            <a:ahLst/>
            <a:cxnLst/>
            <a:rect l="l" t="t" r="r" b="b"/>
            <a:pathLst>
              <a:path w="634" h="163829">
                <a:moveTo>
                  <a:pt x="126" y="-4762"/>
                </a:moveTo>
                <a:lnTo>
                  <a:pt x="126" y="16833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31" name="object 26531"/>
          <p:cNvSpPr/>
          <p:nvPr/>
        </p:nvSpPr>
        <p:spPr>
          <a:xfrm>
            <a:off x="6713740" y="4162297"/>
            <a:ext cx="635" cy="120650"/>
          </a:xfrm>
          <a:custGeom>
            <a:avLst/>
            <a:gdLst/>
            <a:ahLst/>
            <a:cxnLst/>
            <a:rect l="l" t="t" r="r" b="b"/>
            <a:pathLst>
              <a:path w="634" h="120650">
                <a:moveTo>
                  <a:pt x="253" y="-4762"/>
                </a:moveTo>
                <a:lnTo>
                  <a:pt x="253" y="125031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32" name="object 26532"/>
          <p:cNvSpPr/>
          <p:nvPr/>
        </p:nvSpPr>
        <p:spPr>
          <a:xfrm>
            <a:off x="6709930" y="3993388"/>
            <a:ext cx="4445" cy="201295"/>
          </a:xfrm>
          <a:custGeom>
            <a:avLst/>
            <a:gdLst/>
            <a:ahLst/>
            <a:cxnLst/>
            <a:rect l="l" t="t" r="r" b="b"/>
            <a:pathLst>
              <a:path w="4445" h="201295">
                <a:moveTo>
                  <a:pt x="0" y="200914"/>
                </a:moveTo>
                <a:lnTo>
                  <a:pt x="0" y="0"/>
                </a:lnTo>
                <a:lnTo>
                  <a:pt x="4064" y="0"/>
                </a:lnTo>
                <a:lnTo>
                  <a:pt x="4064" y="1689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33" name="object 26533"/>
          <p:cNvSpPr/>
          <p:nvPr/>
        </p:nvSpPr>
        <p:spPr>
          <a:xfrm>
            <a:off x="6714629" y="39667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34" name="object 26534"/>
          <p:cNvSpPr/>
          <p:nvPr/>
        </p:nvSpPr>
        <p:spPr>
          <a:xfrm>
            <a:off x="6711962" y="3864102"/>
            <a:ext cx="3175" cy="129539"/>
          </a:xfrm>
          <a:custGeom>
            <a:avLst/>
            <a:gdLst/>
            <a:ahLst/>
            <a:cxnLst/>
            <a:rect l="l" t="t" r="r" b="b"/>
            <a:pathLst>
              <a:path w="3175" h="129539">
                <a:moveTo>
                  <a:pt x="0" y="129285"/>
                </a:moveTo>
                <a:lnTo>
                  <a:pt x="0" y="0"/>
                </a:lnTo>
                <a:lnTo>
                  <a:pt x="2794" y="0"/>
                </a:lnTo>
                <a:lnTo>
                  <a:pt x="2794" y="1026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35" name="object 26535"/>
          <p:cNvSpPr/>
          <p:nvPr/>
        </p:nvSpPr>
        <p:spPr>
          <a:xfrm>
            <a:off x="6700913" y="3749040"/>
            <a:ext cx="12700" cy="178435"/>
          </a:xfrm>
          <a:custGeom>
            <a:avLst/>
            <a:gdLst/>
            <a:ahLst/>
            <a:cxnLst/>
            <a:rect l="l" t="t" r="r" b="b"/>
            <a:pathLst>
              <a:path w="12700" h="178435">
                <a:moveTo>
                  <a:pt x="0" y="178180"/>
                </a:moveTo>
                <a:lnTo>
                  <a:pt x="0" y="0"/>
                </a:lnTo>
                <a:lnTo>
                  <a:pt x="12446" y="0"/>
                </a:lnTo>
                <a:lnTo>
                  <a:pt x="12446" y="1150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36" name="object 26536"/>
          <p:cNvSpPr/>
          <p:nvPr/>
        </p:nvSpPr>
        <p:spPr>
          <a:xfrm>
            <a:off x="6696723" y="3607434"/>
            <a:ext cx="10795" cy="255904"/>
          </a:xfrm>
          <a:custGeom>
            <a:avLst/>
            <a:gdLst/>
            <a:ahLst/>
            <a:cxnLst/>
            <a:rect l="l" t="t" r="r" b="b"/>
            <a:pathLst>
              <a:path w="10795" h="255904">
                <a:moveTo>
                  <a:pt x="0" y="255904"/>
                </a:moveTo>
                <a:lnTo>
                  <a:pt x="0" y="0"/>
                </a:lnTo>
                <a:lnTo>
                  <a:pt x="10414" y="0"/>
                </a:lnTo>
                <a:lnTo>
                  <a:pt x="10414" y="1416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37" name="object 26537"/>
          <p:cNvSpPr/>
          <p:nvPr/>
        </p:nvSpPr>
        <p:spPr>
          <a:xfrm>
            <a:off x="6696087" y="3541014"/>
            <a:ext cx="6350" cy="157480"/>
          </a:xfrm>
          <a:custGeom>
            <a:avLst/>
            <a:gdLst/>
            <a:ahLst/>
            <a:cxnLst/>
            <a:rect l="l" t="t" r="r" b="b"/>
            <a:pathLst>
              <a:path w="6350" h="157479">
                <a:moveTo>
                  <a:pt x="0" y="156972"/>
                </a:moveTo>
                <a:lnTo>
                  <a:pt x="0" y="0"/>
                </a:lnTo>
                <a:lnTo>
                  <a:pt x="5842" y="0"/>
                </a:lnTo>
                <a:lnTo>
                  <a:pt x="5842" y="6642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38" name="object 26538"/>
          <p:cNvSpPr/>
          <p:nvPr/>
        </p:nvSpPr>
        <p:spPr>
          <a:xfrm>
            <a:off x="6715011" y="38587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39" name="object 26539"/>
          <p:cNvSpPr/>
          <p:nvPr/>
        </p:nvSpPr>
        <p:spPr>
          <a:xfrm>
            <a:off x="6715391" y="40043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40" name="object 26540"/>
          <p:cNvSpPr/>
          <p:nvPr/>
        </p:nvSpPr>
        <p:spPr>
          <a:xfrm>
            <a:off x="6716026" y="39606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41" name="object 26541"/>
          <p:cNvSpPr/>
          <p:nvPr/>
        </p:nvSpPr>
        <p:spPr>
          <a:xfrm>
            <a:off x="6715773" y="39441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42" name="object 26542"/>
          <p:cNvSpPr/>
          <p:nvPr/>
        </p:nvSpPr>
        <p:spPr>
          <a:xfrm>
            <a:off x="6715518" y="3854450"/>
            <a:ext cx="635" cy="149860"/>
          </a:xfrm>
          <a:custGeom>
            <a:avLst/>
            <a:gdLst/>
            <a:ahLst/>
            <a:cxnLst/>
            <a:rect l="l" t="t" r="r" b="b"/>
            <a:pathLst>
              <a:path w="634" h="149860">
                <a:moveTo>
                  <a:pt x="190" y="-4762"/>
                </a:moveTo>
                <a:lnTo>
                  <a:pt x="190" y="15462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43" name="object 26543"/>
          <p:cNvSpPr/>
          <p:nvPr/>
        </p:nvSpPr>
        <p:spPr>
          <a:xfrm>
            <a:off x="6715137" y="3720084"/>
            <a:ext cx="635" cy="139065"/>
          </a:xfrm>
          <a:custGeom>
            <a:avLst/>
            <a:gdLst/>
            <a:ahLst/>
            <a:cxnLst/>
            <a:rect l="l" t="t" r="r" b="b"/>
            <a:pathLst>
              <a:path w="634" h="139064">
                <a:moveTo>
                  <a:pt x="317" y="-4762"/>
                </a:moveTo>
                <a:lnTo>
                  <a:pt x="317" y="143446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44" name="object 26544"/>
          <p:cNvSpPr/>
          <p:nvPr/>
        </p:nvSpPr>
        <p:spPr>
          <a:xfrm>
            <a:off x="6716534" y="43536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45" name="object 26545"/>
          <p:cNvSpPr/>
          <p:nvPr/>
        </p:nvSpPr>
        <p:spPr>
          <a:xfrm>
            <a:off x="6716407" y="43482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46" name="object 26546"/>
          <p:cNvSpPr/>
          <p:nvPr/>
        </p:nvSpPr>
        <p:spPr>
          <a:xfrm>
            <a:off x="6717550" y="4439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47" name="object 26547"/>
          <p:cNvSpPr/>
          <p:nvPr/>
        </p:nvSpPr>
        <p:spPr>
          <a:xfrm>
            <a:off x="6717296" y="4398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48" name="object 26548"/>
          <p:cNvSpPr/>
          <p:nvPr/>
        </p:nvSpPr>
        <p:spPr>
          <a:xfrm>
            <a:off x="6717169" y="43721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49" name="object 26549"/>
          <p:cNvSpPr/>
          <p:nvPr/>
        </p:nvSpPr>
        <p:spPr>
          <a:xfrm>
            <a:off x="6718312" y="43748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50" name="object 26550"/>
          <p:cNvSpPr/>
          <p:nvPr/>
        </p:nvSpPr>
        <p:spPr>
          <a:xfrm>
            <a:off x="6718058" y="4349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51" name="object 26551"/>
          <p:cNvSpPr/>
          <p:nvPr/>
        </p:nvSpPr>
        <p:spPr>
          <a:xfrm>
            <a:off x="6717931" y="42942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52" name="object 26552"/>
          <p:cNvSpPr/>
          <p:nvPr/>
        </p:nvSpPr>
        <p:spPr>
          <a:xfrm>
            <a:off x="6717296" y="4251959"/>
            <a:ext cx="1270" cy="120650"/>
          </a:xfrm>
          <a:custGeom>
            <a:avLst/>
            <a:gdLst/>
            <a:ahLst/>
            <a:cxnLst/>
            <a:rect l="l" t="t" r="r" b="b"/>
            <a:pathLst>
              <a:path w="1270" h="120650">
                <a:moveTo>
                  <a:pt x="380" y="-4762"/>
                </a:moveTo>
                <a:lnTo>
                  <a:pt x="380" y="124904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53" name="object 26553"/>
          <p:cNvSpPr/>
          <p:nvPr/>
        </p:nvSpPr>
        <p:spPr>
          <a:xfrm>
            <a:off x="6716915" y="420852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54" name="object 26554"/>
          <p:cNvSpPr/>
          <p:nvPr/>
        </p:nvSpPr>
        <p:spPr>
          <a:xfrm>
            <a:off x="6716534" y="4127246"/>
            <a:ext cx="1270" cy="220979"/>
          </a:xfrm>
          <a:custGeom>
            <a:avLst/>
            <a:gdLst/>
            <a:ahLst/>
            <a:cxnLst/>
            <a:rect l="l" t="t" r="r" b="b"/>
            <a:pathLst>
              <a:path w="1270" h="220979">
                <a:moveTo>
                  <a:pt x="380" y="-4762"/>
                </a:moveTo>
                <a:lnTo>
                  <a:pt x="380" y="225742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55" name="object 26555"/>
          <p:cNvSpPr/>
          <p:nvPr/>
        </p:nvSpPr>
        <p:spPr>
          <a:xfrm>
            <a:off x="6718693" y="43322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56" name="object 26556"/>
          <p:cNvSpPr/>
          <p:nvPr/>
        </p:nvSpPr>
        <p:spPr>
          <a:xfrm>
            <a:off x="6719201" y="43400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57" name="object 26557"/>
          <p:cNvSpPr/>
          <p:nvPr/>
        </p:nvSpPr>
        <p:spPr>
          <a:xfrm>
            <a:off x="6719074" y="42931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58" name="object 26558"/>
          <p:cNvSpPr/>
          <p:nvPr/>
        </p:nvSpPr>
        <p:spPr>
          <a:xfrm>
            <a:off x="6718693" y="4209541"/>
            <a:ext cx="635" cy="123189"/>
          </a:xfrm>
          <a:custGeom>
            <a:avLst/>
            <a:gdLst/>
            <a:ahLst/>
            <a:cxnLst/>
            <a:rect l="l" t="t" r="r" b="b"/>
            <a:pathLst>
              <a:path w="634" h="123189">
                <a:moveTo>
                  <a:pt x="253" y="-4762"/>
                </a:moveTo>
                <a:lnTo>
                  <a:pt x="253" y="12744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59" name="object 26559"/>
          <p:cNvSpPr/>
          <p:nvPr/>
        </p:nvSpPr>
        <p:spPr>
          <a:xfrm>
            <a:off x="6719836" y="43124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60" name="object 26560"/>
          <p:cNvSpPr/>
          <p:nvPr/>
        </p:nvSpPr>
        <p:spPr>
          <a:xfrm>
            <a:off x="6720599" y="43171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61" name="object 26561"/>
          <p:cNvSpPr/>
          <p:nvPr/>
        </p:nvSpPr>
        <p:spPr>
          <a:xfrm>
            <a:off x="6720344" y="43041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62" name="object 26562"/>
          <p:cNvSpPr/>
          <p:nvPr/>
        </p:nvSpPr>
        <p:spPr>
          <a:xfrm>
            <a:off x="6720217" y="4241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63" name="object 26563"/>
          <p:cNvSpPr/>
          <p:nvPr/>
        </p:nvSpPr>
        <p:spPr>
          <a:xfrm>
            <a:off x="6719836" y="4232021"/>
            <a:ext cx="635" cy="80645"/>
          </a:xfrm>
          <a:custGeom>
            <a:avLst/>
            <a:gdLst/>
            <a:ahLst/>
            <a:cxnLst/>
            <a:rect l="l" t="t" r="r" b="b"/>
            <a:pathLst>
              <a:path w="634" h="80645">
                <a:moveTo>
                  <a:pt x="253" y="-4762"/>
                </a:moveTo>
                <a:lnTo>
                  <a:pt x="253" y="85153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64" name="object 26564"/>
          <p:cNvSpPr/>
          <p:nvPr/>
        </p:nvSpPr>
        <p:spPr>
          <a:xfrm>
            <a:off x="6719582" y="4192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65" name="object 26565"/>
          <p:cNvSpPr/>
          <p:nvPr/>
        </p:nvSpPr>
        <p:spPr>
          <a:xfrm>
            <a:off x="6718948" y="4090542"/>
            <a:ext cx="1270" cy="119380"/>
          </a:xfrm>
          <a:custGeom>
            <a:avLst/>
            <a:gdLst/>
            <a:ahLst/>
            <a:cxnLst/>
            <a:rect l="l" t="t" r="r" b="b"/>
            <a:pathLst>
              <a:path w="1270" h="119379">
                <a:moveTo>
                  <a:pt x="444" y="-4762"/>
                </a:moveTo>
                <a:lnTo>
                  <a:pt x="444" y="123761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66" name="object 26566"/>
          <p:cNvSpPr/>
          <p:nvPr/>
        </p:nvSpPr>
        <p:spPr>
          <a:xfrm>
            <a:off x="6716915" y="4031360"/>
            <a:ext cx="2540" cy="95885"/>
          </a:xfrm>
          <a:custGeom>
            <a:avLst/>
            <a:gdLst/>
            <a:ahLst/>
            <a:cxnLst/>
            <a:rect l="l" t="t" r="r" b="b"/>
            <a:pathLst>
              <a:path w="2540" h="95885">
                <a:moveTo>
                  <a:pt x="0" y="95884"/>
                </a:moveTo>
                <a:lnTo>
                  <a:pt x="0" y="0"/>
                </a:lnTo>
                <a:lnTo>
                  <a:pt x="2540" y="0"/>
                </a:lnTo>
                <a:lnTo>
                  <a:pt x="2540" y="591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67" name="object 26567"/>
          <p:cNvSpPr/>
          <p:nvPr/>
        </p:nvSpPr>
        <p:spPr>
          <a:xfrm>
            <a:off x="6720979" y="41478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68" name="object 26568"/>
          <p:cNvSpPr/>
          <p:nvPr/>
        </p:nvSpPr>
        <p:spPr>
          <a:xfrm>
            <a:off x="6721487" y="4314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69" name="object 26569"/>
          <p:cNvSpPr/>
          <p:nvPr/>
        </p:nvSpPr>
        <p:spPr>
          <a:xfrm>
            <a:off x="6721361" y="42607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70" name="object 26570"/>
          <p:cNvSpPr/>
          <p:nvPr/>
        </p:nvSpPr>
        <p:spPr>
          <a:xfrm>
            <a:off x="6722123" y="43244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71" name="object 26571"/>
          <p:cNvSpPr/>
          <p:nvPr/>
        </p:nvSpPr>
        <p:spPr>
          <a:xfrm>
            <a:off x="6721868" y="4253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72" name="object 26572"/>
          <p:cNvSpPr/>
          <p:nvPr/>
        </p:nvSpPr>
        <p:spPr>
          <a:xfrm>
            <a:off x="6721487" y="4121911"/>
            <a:ext cx="635" cy="139065"/>
          </a:xfrm>
          <a:custGeom>
            <a:avLst/>
            <a:gdLst/>
            <a:ahLst/>
            <a:cxnLst/>
            <a:rect l="l" t="t" r="r" b="b"/>
            <a:pathLst>
              <a:path w="634" h="139064">
                <a:moveTo>
                  <a:pt x="253" y="-4762"/>
                </a:moveTo>
                <a:lnTo>
                  <a:pt x="253" y="143573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73" name="object 26573"/>
          <p:cNvSpPr/>
          <p:nvPr/>
        </p:nvSpPr>
        <p:spPr>
          <a:xfrm>
            <a:off x="6720979" y="4063365"/>
            <a:ext cx="1270" cy="84455"/>
          </a:xfrm>
          <a:custGeom>
            <a:avLst/>
            <a:gdLst/>
            <a:ahLst/>
            <a:cxnLst/>
            <a:rect l="l" t="t" r="r" b="b"/>
            <a:pathLst>
              <a:path w="1270" h="84454">
                <a:moveTo>
                  <a:pt x="380" y="-4762"/>
                </a:moveTo>
                <a:lnTo>
                  <a:pt x="380" y="89217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74" name="object 26574"/>
          <p:cNvSpPr/>
          <p:nvPr/>
        </p:nvSpPr>
        <p:spPr>
          <a:xfrm>
            <a:off x="6723265" y="46137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75" name="object 26575"/>
          <p:cNvSpPr/>
          <p:nvPr/>
        </p:nvSpPr>
        <p:spPr>
          <a:xfrm>
            <a:off x="6723011" y="45272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76" name="object 26576"/>
          <p:cNvSpPr/>
          <p:nvPr/>
        </p:nvSpPr>
        <p:spPr>
          <a:xfrm>
            <a:off x="6723646" y="451612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77" name="object 26577"/>
          <p:cNvSpPr/>
          <p:nvPr/>
        </p:nvSpPr>
        <p:spPr>
          <a:xfrm>
            <a:off x="6723138" y="4479797"/>
            <a:ext cx="635" cy="47625"/>
          </a:xfrm>
          <a:custGeom>
            <a:avLst/>
            <a:gdLst/>
            <a:ahLst/>
            <a:cxnLst/>
            <a:rect l="l" t="t" r="r" b="b"/>
            <a:pathLst>
              <a:path w="634" h="47625">
                <a:moveTo>
                  <a:pt x="253" y="-4762"/>
                </a:moveTo>
                <a:lnTo>
                  <a:pt x="253" y="52260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78" name="object 26578"/>
          <p:cNvSpPr/>
          <p:nvPr/>
        </p:nvSpPr>
        <p:spPr>
          <a:xfrm>
            <a:off x="6724408" y="45383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79" name="object 26579"/>
          <p:cNvSpPr/>
          <p:nvPr/>
        </p:nvSpPr>
        <p:spPr>
          <a:xfrm>
            <a:off x="6724154" y="44801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80" name="object 26580"/>
          <p:cNvSpPr/>
          <p:nvPr/>
        </p:nvSpPr>
        <p:spPr>
          <a:xfrm>
            <a:off x="6724027" y="44363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81" name="object 26581"/>
          <p:cNvSpPr/>
          <p:nvPr/>
        </p:nvSpPr>
        <p:spPr>
          <a:xfrm>
            <a:off x="6723392" y="4358513"/>
            <a:ext cx="1270" cy="121285"/>
          </a:xfrm>
          <a:custGeom>
            <a:avLst/>
            <a:gdLst/>
            <a:ahLst/>
            <a:cxnLst/>
            <a:rect l="l" t="t" r="r" b="b"/>
            <a:pathLst>
              <a:path w="1270" h="121285">
                <a:moveTo>
                  <a:pt x="380" y="-4762"/>
                </a:moveTo>
                <a:lnTo>
                  <a:pt x="380" y="126047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82" name="object 26582"/>
          <p:cNvSpPr/>
          <p:nvPr/>
        </p:nvSpPr>
        <p:spPr>
          <a:xfrm>
            <a:off x="6722884" y="4347336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83" name="object 26583"/>
          <p:cNvSpPr/>
          <p:nvPr/>
        </p:nvSpPr>
        <p:spPr>
          <a:xfrm>
            <a:off x="6722630" y="431050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84" name="object 26584"/>
          <p:cNvSpPr/>
          <p:nvPr/>
        </p:nvSpPr>
        <p:spPr>
          <a:xfrm>
            <a:off x="6724789" y="42793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85" name="object 26585"/>
          <p:cNvSpPr/>
          <p:nvPr/>
        </p:nvSpPr>
        <p:spPr>
          <a:xfrm>
            <a:off x="6723011" y="4238116"/>
            <a:ext cx="1905" cy="72390"/>
          </a:xfrm>
          <a:custGeom>
            <a:avLst/>
            <a:gdLst/>
            <a:ahLst/>
            <a:cxnLst/>
            <a:rect l="l" t="t" r="r" b="b"/>
            <a:pathLst>
              <a:path w="1904" h="72389">
                <a:moveTo>
                  <a:pt x="0" y="72389"/>
                </a:moveTo>
                <a:lnTo>
                  <a:pt x="0" y="0"/>
                </a:lnTo>
                <a:lnTo>
                  <a:pt x="1778" y="0"/>
                </a:lnTo>
                <a:lnTo>
                  <a:pt x="1778" y="412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86" name="object 26586"/>
          <p:cNvSpPr/>
          <p:nvPr/>
        </p:nvSpPr>
        <p:spPr>
          <a:xfrm>
            <a:off x="6725932" y="45201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87" name="object 26587"/>
          <p:cNvSpPr/>
          <p:nvPr/>
        </p:nvSpPr>
        <p:spPr>
          <a:xfrm>
            <a:off x="6725678" y="44366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88" name="object 26588"/>
          <p:cNvSpPr/>
          <p:nvPr/>
        </p:nvSpPr>
        <p:spPr>
          <a:xfrm>
            <a:off x="6725551" y="43708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89" name="object 26589"/>
          <p:cNvSpPr/>
          <p:nvPr/>
        </p:nvSpPr>
        <p:spPr>
          <a:xfrm>
            <a:off x="6725298" y="43294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90" name="object 26590"/>
          <p:cNvSpPr/>
          <p:nvPr/>
        </p:nvSpPr>
        <p:spPr>
          <a:xfrm>
            <a:off x="6725170" y="4290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91" name="object 26591"/>
          <p:cNvSpPr/>
          <p:nvPr/>
        </p:nvSpPr>
        <p:spPr>
          <a:xfrm>
            <a:off x="6727202" y="4687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92" name="object 26592"/>
          <p:cNvSpPr/>
          <p:nvPr/>
        </p:nvSpPr>
        <p:spPr>
          <a:xfrm>
            <a:off x="6727075" y="46497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93" name="object 26593"/>
          <p:cNvSpPr/>
          <p:nvPr/>
        </p:nvSpPr>
        <p:spPr>
          <a:xfrm>
            <a:off x="6726821" y="4618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94" name="object 26594"/>
          <p:cNvSpPr/>
          <p:nvPr/>
        </p:nvSpPr>
        <p:spPr>
          <a:xfrm>
            <a:off x="6727583" y="46015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95" name="object 26595"/>
          <p:cNvSpPr/>
          <p:nvPr/>
        </p:nvSpPr>
        <p:spPr>
          <a:xfrm>
            <a:off x="6727075" y="4534027"/>
            <a:ext cx="635" cy="85090"/>
          </a:xfrm>
          <a:custGeom>
            <a:avLst/>
            <a:gdLst/>
            <a:ahLst/>
            <a:cxnLst/>
            <a:rect l="l" t="t" r="r" b="b"/>
            <a:pathLst>
              <a:path w="634" h="85089">
                <a:moveTo>
                  <a:pt x="317" y="-4762"/>
                </a:moveTo>
                <a:lnTo>
                  <a:pt x="317" y="89725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96" name="object 26596"/>
          <p:cNvSpPr/>
          <p:nvPr/>
        </p:nvSpPr>
        <p:spPr>
          <a:xfrm>
            <a:off x="6726694" y="4516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97" name="object 26597"/>
          <p:cNvSpPr/>
          <p:nvPr/>
        </p:nvSpPr>
        <p:spPr>
          <a:xfrm>
            <a:off x="6726440" y="44820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98" name="object 26598"/>
          <p:cNvSpPr/>
          <p:nvPr/>
        </p:nvSpPr>
        <p:spPr>
          <a:xfrm>
            <a:off x="6726313" y="44626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599" name="object 26599"/>
          <p:cNvSpPr/>
          <p:nvPr/>
        </p:nvSpPr>
        <p:spPr>
          <a:xfrm>
            <a:off x="6728980" y="46078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00" name="object 26600"/>
          <p:cNvSpPr/>
          <p:nvPr/>
        </p:nvSpPr>
        <p:spPr>
          <a:xfrm>
            <a:off x="6728726" y="4569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01" name="object 26601"/>
          <p:cNvSpPr/>
          <p:nvPr/>
        </p:nvSpPr>
        <p:spPr>
          <a:xfrm>
            <a:off x="6728599" y="45295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02" name="object 26602"/>
          <p:cNvSpPr/>
          <p:nvPr/>
        </p:nvSpPr>
        <p:spPr>
          <a:xfrm>
            <a:off x="6728345" y="4486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03" name="object 26603"/>
          <p:cNvSpPr/>
          <p:nvPr/>
        </p:nvSpPr>
        <p:spPr>
          <a:xfrm>
            <a:off x="6728218" y="44314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04" name="object 26604"/>
          <p:cNvSpPr/>
          <p:nvPr/>
        </p:nvSpPr>
        <p:spPr>
          <a:xfrm>
            <a:off x="6727964" y="439216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05" name="object 26605"/>
          <p:cNvSpPr/>
          <p:nvPr/>
        </p:nvSpPr>
        <p:spPr>
          <a:xfrm>
            <a:off x="6726567" y="4356734"/>
            <a:ext cx="1905" cy="106045"/>
          </a:xfrm>
          <a:custGeom>
            <a:avLst/>
            <a:gdLst/>
            <a:ahLst/>
            <a:cxnLst/>
            <a:rect l="l" t="t" r="r" b="b"/>
            <a:pathLst>
              <a:path w="1904" h="106045">
                <a:moveTo>
                  <a:pt x="0" y="105917"/>
                </a:moveTo>
                <a:lnTo>
                  <a:pt x="0" y="0"/>
                </a:lnTo>
                <a:lnTo>
                  <a:pt x="1651" y="0"/>
                </a:lnTo>
                <a:lnTo>
                  <a:pt x="1651" y="354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06" name="object 26606"/>
          <p:cNvSpPr/>
          <p:nvPr/>
        </p:nvSpPr>
        <p:spPr>
          <a:xfrm>
            <a:off x="6729488" y="43083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07" name="object 26607"/>
          <p:cNvSpPr/>
          <p:nvPr/>
        </p:nvSpPr>
        <p:spPr>
          <a:xfrm>
            <a:off x="6729361" y="42863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08" name="object 26608"/>
          <p:cNvSpPr/>
          <p:nvPr/>
        </p:nvSpPr>
        <p:spPr>
          <a:xfrm>
            <a:off x="6727329" y="4218304"/>
            <a:ext cx="2540" cy="138430"/>
          </a:xfrm>
          <a:custGeom>
            <a:avLst/>
            <a:gdLst/>
            <a:ahLst/>
            <a:cxnLst/>
            <a:rect l="l" t="t" r="r" b="b"/>
            <a:pathLst>
              <a:path w="2540" h="138429">
                <a:moveTo>
                  <a:pt x="0" y="138429"/>
                </a:moveTo>
                <a:lnTo>
                  <a:pt x="0" y="0"/>
                </a:lnTo>
                <a:lnTo>
                  <a:pt x="2159" y="0"/>
                </a:lnTo>
                <a:lnTo>
                  <a:pt x="2159" y="680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09" name="object 26609"/>
          <p:cNvSpPr/>
          <p:nvPr/>
        </p:nvSpPr>
        <p:spPr>
          <a:xfrm>
            <a:off x="6725298" y="4172965"/>
            <a:ext cx="3175" cy="117475"/>
          </a:xfrm>
          <a:custGeom>
            <a:avLst/>
            <a:gdLst/>
            <a:ahLst/>
            <a:cxnLst/>
            <a:rect l="l" t="t" r="r" b="b"/>
            <a:pathLst>
              <a:path w="3175" h="117475">
                <a:moveTo>
                  <a:pt x="0" y="117093"/>
                </a:moveTo>
                <a:lnTo>
                  <a:pt x="0" y="0"/>
                </a:lnTo>
                <a:lnTo>
                  <a:pt x="3175" y="0"/>
                </a:lnTo>
                <a:lnTo>
                  <a:pt x="3175" y="4533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10" name="object 26610"/>
          <p:cNvSpPr/>
          <p:nvPr/>
        </p:nvSpPr>
        <p:spPr>
          <a:xfrm>
            <a:off x="6723900" y="4131183"/>
            <a:ext cx="3175" cy="107314"/>
          </a:xfrm>
          <a:custGeom>
            <a:avLst/>
            <a:gdLst/>
            <a:ahLst/>
            <a:cxnLst/>
            <a:rect l="l" t="t" r="r" b="b"/>
            <a:pathLst>
              <a:path w="3175" h="107314">
                <a:moveTo>
                  <a:pt x="0" y="106934"/>
                </a:moveTo>
                <a:lnTo>
                  <a:pt x="0" y="0"/>
                </a:lnTo>
                <a:lnTo>
                  <a:pt x="2921" y="0"/>
                </a:lnTo>
                <a:lnTo>
                  <a:pt x="2921" y="417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11" name="object 26611"/>
          <p:cNvSpPr/>
          <p:nvPr/>
        </p:nvSpPr>
        <p:spPr>
          <a:xfrm>
            <a:off x="6722503" y="3992498"/>
            <a:ext cx="3175" cy="139065"/>
          </a:xfrm>
          <a:custGeom>
            <a:avLst/>
            <a:gdLst/>
            <a:ahLst/>
            <a:cxnLst/>
            <a:rect l="l" t="t" r="r" b="b"/>
            <a:pathLst>
              <a:path w="3175" h="139064">
                <a:moveTo>
                  <a:pt x="0" y="100329"/>
                </a:moveTo>
                <a:lnTo>
                  <a:pt x="0" y="0"/>
                </a:lnTo>
                <a:lnTo>
                  <a:pt x="2921" y="0"/>
                </a:lnTo>
                <a:lnTo>
                  <a:pt x="2921" y="1386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12" name="object 26612"/>
          <p:cNvSpPr/>
          <p:nvPr/>
        </p:nvSpPr>
        <p:spPr>
          <a:xfrm>
            <a:off x="6721361" y="3953509"/>
            <a:ext cx="2540" cy="109855"/>
          </a:xfrm>
          <a:custGeom>
            <a:avLst/>
            <a:gdLst/>
            <a:ahLst/>
            <a:cxnLst/>
            <a:rect l="l" t="t" r="r" b="b"/>
            <a:pathLst>
              <a:path w="2540" h="109854">
                <a:moveTo>
                  <a:pt x="0" y="109854"/>
                </a:moveTo>
                <a:lnTo>
                  <a:pt x="0" y="0"/>
                </a:lnTo>
                <a:lnTo>
                  <a:pt x="2540" y="0"/>
                </a:lnTo>
                <a:lnTo>
                  <a:pt x="2540" y="3898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13" name="object 26613"/>
          <p:cNvSpPr/>
          <p:nvPr/>
        </p:nvSpPr>
        <p:spPr>
          <a:xfrm>
            <a:off x="6718186" y="3874134"/>
            <a:ext cx="4445" cy="157480"/>
          </a:xfrm>
          <a:custGeom>
            <a:avLst/>
            <a:gdLst/>
            <a:ahLst/>
            <a:cxnLst/>
            <a:rect l="l" t="t" r="r" b="b"/>
            <a:pathLst>
              <a:path w="4445" h="157479">
                <a:moveTo>
                  <a:pt x="0" y="157225"/>
                </a:moveTo>
                <a:lnTo>
                  <a:pt x="0" y="0"/>
                </a:lnTo>
                <a:lnTo>
                  <a:pt x="4445" y="0"/>
                </a:lnTo>
                <a:lnTo>
                  <a:pt x="4445" y="7937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14" name="object 26614"/>
          <p:cNvSpPr/>
          <p:nvPr/>
        </p:nvSpPr>
        <p:spPr>
          <a:xfrm>
            <a:off x="6730250" y="4365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15" name="object 26615"/>
          <p:cNvSpPr/>
          <p:nvPr/>
        </p:nvSpPr>
        <p:spPr>
          <a:xfrm>
            <a:off x="6730124" y="43069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16" name="object 26616"/>
          <p:cNvSpPr/>
          <p:nvPr/>
        </p:nvSpPr>
        <p:spPr>
          <a:xfrm>
            <a:off x="6731393" y="4446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17" name="object 26617"/>
          <p:cNvSpPr/>
          <p:nvPr/>
        </p:nvSpPr>
        <p:spPr>
          <a:xfrm>
            <a:off x="6731266" y="4327905"/>
            <a:ext cx="635" cy="118110"/>
          </a:xfrm>
          <a:custGeom>
            <a:avLst/>
            <a:gdLst/>
            <a:ahLst/>
            <a:cxnLst/>
            <a:rect l="l" t="t" r="r" b="b"/>
            <a:pathLst>
              <a:path w="634" h="118110">
                <a:moveTo>
                  <a:pt x="126" y="-4762"/>
                </a:moveTo>
                <a:lnTo>
                  <a:pt x="126" y="12287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18" name="object 26618"/>
          <p:cNvSpPr/>
          <p:nvPr/>
        </p:nvSpPr>
        <p:spPr>
          <a:xfrm>
            <a:off x="6731012" y="4309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19" name="object 26619"/>
          <p:cNvSpPr/>
          <p:nvPr/>
        </p:nvSpPr>
        <p:spPr>
          <a:xfrm>
            <a:off x="6730886" y="42688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20" name="object 26620"/>
          <p:cNvSpPr/>
          <p:nvPr/>
        </p:nvSpPr>
        <p:spPr>
          <a:xfrm>
            <a:off x="6730631" y="42500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21" name="object 26621"/>
          <p:cNvSpPr/>
          <p:nvPr/>
        </p:nvSpPr>
        <p:spPr>
          <a:xfrm>
            <a:off x="6730250" y="4197096"/>
            <a:ext cx="635" cy="109855"/>
          </a:xfrm>
          <a:custGeom>
            <a:avLst/>
            <a:gdLst/>
            <a:ahLst/>
            <a:cxnLst/>
            <a:rect l="l" t="t" r="r" b="b"/>
            <a:pathLst>
              <a:path w="634" h="109854">
                <a:moveTo>
                  <a:pt x="317" y="-4762"/>
                </a:moveTo>
                <a:lnTo>
                  <a:pt x="317" y="114617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22" name="object 26622"/>
          <p:cNvSpPr/>
          <p:nvPr/>
        </p:nvSpPr>
        <p:spPr>
          <a:xfrm>
            <a:off x="6729869" y="4179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23" name="object 26623"/>
          <p:cNvSpPr/>
          <p:nvPr/>
        </p:nvSpPr>
        <p:spPr>
          <a:xfrm>
            <a:off x="6732409" y="43191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24" name="object 26624"/>
          <p:cNvSpPr/>
          <p:nvPr/>
        </p:nvSpPr>
        <p:spPr>
          <a:xfrm>
            <a:off x="6732155" y="429310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25" name="object 26625"/>
          <p:cNvSpPr/>
          <p:nvPr/>
        </p:nvSpPr>
        <p:spPr>
          <a:xfrm>
            <a:off x="6732028" y="42762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26" name="object 26626"/>
          <p:cNvSpPr/>
          <p:nvPr/>
        </p:nvSpPr>
        <p:spPr>
          <a:xfrm>
            <a:off x="6731774" y="42127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27" name="object 26627"/>
          <p:cNvSpPr/>
          <p:nvPr/>
        </p:nvSpPr>
        <p:spPr>
          <a:xfrm>
            <a:off x="6732917" y="42278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28" name="object 26628"/>
          <p:cNvSpPr/>
          <p:nvPr/>
        </p:nvSpPr>
        <p:spPr>
          <a:xfrm>
            <a:off x="6732790" y="41559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29" name="object 26629"/>
          <p:cNvSpPr/>
          <p:nvPr/>
        </p:nvSpPr>
        <p:spPr>
          <a:xfrm>
            <a:off x="6732028" y="4084573"/>
            <a:ext cx="1270" cy="128270"/>
          </a:xfrm>
          <a:custGeom>
            <a:avLst/>
            <a:gdLst/>
            <a:ahLst/>
            <a:cxnLst/>
            <a:rect l="l" t="t" r="r" b="b"/>
            <a:pathLst>
              <a:path w="1270" h="128270">
                <a:moveTo>
                  <a:pt x="444" y="-4762"/>
                </a:moveTo>
                <a:lnTo>
                  <a:pt x="444" y="132905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30" name="object 26630"/>
          <p:cNvSpPr/>
          <p:nvPr/>
        </p:nvSpPr>
        <p:spPr>
          <a:xfrm>
            <a:off x="6730250" y="3983228"/>
            <a:ext cx="2540" cy="196850"/>
          </a:xfrm>
          <a:custGeom>
            <a:avLst/>
            <a:gdLst/>
            <a:ahLst/>
            <a:cxnLst/>
            <a:rect l="l" t="t" r="r" b="b"/>
            <a:pathLst>
              <a:path w="2540" h="196850">
                <a:moveTo>
                  <a:pt x="0" y="196469"/>
                </a:moveTo>
                <a:lnTo>
                  <a:pt x="0" y="0"/>
                </a:lnTo>
                <a:lnTo>
                  <a:pt x="2159" y="0"/>
                </a:lnTo>
                <a:lnTo>
                  <a:pt x="2159" y="1013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31" name="object 26631"/>
          <p:cNvSpPr/>
          <p:nvPr/>
        </p:nvSpPr>
        <p:spPr>
          <a:xfrm>
            <a:off x="6733299" y="41504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32" name="object 26632"/>
          <p:cNvSpPr/>
          <p:nvPr/>
        </p:nvSpPr>
        <p:spPr>
          <a:xfrm>
            <a:off x="6733679" y="42104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33" name="object 26633"/>
          <p:cNvSpPr/>
          <p:nvPr/>
        </p:nvSpPr>
        <p:spPr>
          <a:xfrm>
            <a:off x="6734314" y="43675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34" name="object 26634"/>
          <p:cNvSpPr/>
          <p:nvPr/>
        </p:nvSpPr>
        <p:spPr>
          <a:xfrm>
            <a:off x="6734061" y="43246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35" name="object 26635"/>
          <p:cNvSpPr/>
          <p:nvPr/>
        </p:nvSpPr>
        <p:spPr>
          <a:xfrm>
            <a:off x="6734695" y="42967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36" name="object 26636"/>
          <p:cNvSpPr/>
          <p:nvPr/>
        </p:nvSpPr>
        <p:spPr>
          <a:xfrm>
            <a:off x="6734187" y="42245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317" y="-4762"/>
                </a:moveTo>
                <a:lnTo>
                  <a:pt x="317" y="104838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37" name="object 26637"/>
          <p:cNvSpPr/>
          <p:nvPr/>
        </p:nvSpPr>
        <p:spPr>
          <a:xfrm>
            <a:off x="6735838" y="43418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38" name="object 26638"/>
          <p:cNvSpPr/>
          <p:nvPr/>
        </p:nvSpPr>
        <p:spPr>
          <a:xfrm>
            <a:off x="6735584" y="43053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39" name="object 26639"/>
          <p:cNvSpPr/>
          <p:nvPr/>
        </p:nvSpPr>
        <p:spPr>
          <a:xfrm>
            <a:off x="6735457" y="42635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40" name="object 26640"/>
          <p:cNvSpPr/>
          <p:nvPr/>
        </p:nvSpPr>
        <p:spPr>
          <a:xfrm>
            <a:off x="6735203" y="42164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41" name="object 26641"/>
          <p:cNvSpPr/>
          <p:nvPr/>
        </p:nvSpPr>
        <p:spPr>
          <a:xfrm>
            <a:off x="6735076" y="41610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42" name="object 26642"/>
          <p:cNvSpPr/>
          <p:nvPr/>
        </p:nvSpPr>
        <p:spPr>
          <a:xfrm>
            <a:off x="6734568" y="4152519"/>
            <a:ext cx="635" cy="72390"/>
          </a:xfrm>
          <a:custGeom>
            <a:avLst/>
            <a:gdLst/>
            <a:ahLst/>
            <a:cxnLst/>
            <a:rect l="l" t="t" r="r" b="b"/>
            <a:pathLst>
              <a:path w="634" h="72389">
                <a:moveTo>
                  <a:pt x="317" y="-4762"/>
                </a:moveTo>
                <a:lnTo>
                  <a:pt x="317" y="76771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43" name="object 26643"/>
          <p:cNvSpPr/>
          <p:nvPr/>
        </p:nvSpPr>
        <p:spPr>
          <a:xfrm>
            <a:off x="6733806" y="4014596"/>
            <a:ext cx="1270" cy="196215"/>
          </a:xfrm>
          <a:custGeom>
            <a:avLst/>
            <a:gdLst/>
            <a:ahLst/>
            <a:cxnLst/>
            <a:rect l="l" t="t" r="r" b="b"/>
            <a:pathLst>
              <a:path w="1270" h="196214">
                <a:moveTo>
                  <a:pt x="507" y="-4762"/>
                </a:moveTo>
                <a:lnTo>
                  <a:pt x="507" y="200596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44" name="object 26644"/>
          <p:cNvSpPr/>
          <p:nvPr/>
        </p:nvSpPr>
        <p:spPr>
          <a:xfrm>
            <a:off x="6733425" y="3960240"/>
            <a:ext cx="1270" cy="190500"/>
          </a:xfrm>
          <a:custGeom>
            <a:avLst/>
            <a:gdLst/>
            <a:ahLst/>
            <a:cxnLst/>
            <a:rect l="l" t="t" r="r" b="b"/>
            <a:pathLst>
              <a:path w="1270" h="190500">
                <a:moveTo>
                  <a:pt x="444" y="-4762"/>
                </a:moveTo>
                <a:lnTo>
                  <a:pt x="444" y="195008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45" name="object 26645"/>
          <p:cNvSpPr/>
          <p:nvPr/>
        </p:nvSpPr>
        <p:spPr>
          <a:xfrm>
            <a:off x="6731393" y="3865879"/>
            <a:ext cx="2540" cy="117475"/>
          </a:xfrm>
          <a:custGeom>
            <a:avLst/>
            <a:gdLst/>
            <a:ahLst/>
            <a:cxnLst/>
            <a:rect l="l" t="t" r="r" b="b"/>
            <a:pathLst>
              <a:path w="2540" h="117475">
                <a:moveTo>
                  <a:pt x="0" y="117348"/>
                </a:moveTo>
                <a:lnTo>
                  <a:pt x="0" y="0"/>
                </a:lnTo>
                <a:lnTo>
                  <a:pt x="2540" y="0"/>
                </a:lnTo>
                <a:lnTo>
                  <a:pt x="2540" y="9436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46" name="object 26646"/>
          <p:cNvSpPr/>
          <p:nvPr/>
        </p:nvSpPr>
        <p:spPr>
          <a:xfrm>
            <a:off x="6720471" y="3808857"/>
            <a:ext cx="12700" cy="65405"/>
          </a:xfrm>
          <a:custGeom>
            <a:avLst/>
            <a:gdLst/>
            <a:ahLst/>
            <a:cxnLst/>
            <a:rect l="l" t="t" r="r" b="b"/>
            <a:pathLst>
              <a:path w="12700" h="65404">
                <a:moveTo>
                  <a:pt x="0" y="65277"/>
                </a:moveTo>
                <a:lnTo>
                  <a:pt x="0" y="0"/>
                </a:lnTo>
                <a:lnTo>
                  <a:pt x="12192" y="0"/>
                </a:lnTo>
                <a:lnTo>
                  <a:pt x="12192" y="5702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47" name="object 26647"/>
          <p:cNvSpPr/>
          <p:nvPr/>
        </p:nvSpPr>
        <p:spPr>
          <a:xfrm>
            <a:off x="6736600" y="4222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48" name="object 26648"/>
          <p:cNvSpPr/>
          <p:nvPr/>
        </p:nvSpPr>
        <p:spPr>
          <a:xfrm>
            <a:off x="6736346" y="4070984"/>
            <a:ext cx="635" cy="151130"/>
          </a:xfrm>
          <a:custGeom>
            <a:avLst/>
            <a:gdLst/>
            <a:ahLst/>
            <a:cxnLst/>
            <a:rect l="l" t="t" r="r" b="b"/>
            <a:pathLst>
              <a:path w="634" h="151129">
                <a:moveTo>
                  <a:pt x="190" y="-4762"/>
                </a:moveTo>
                <a:lnTo>
                  <a:pt x="190" y="1558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49" name="object 26649"/>
          <p:cNvSpPr/>
          <p:nvPr/>
        </p:nvSpPr>
        <p:spPr>
          <a:xfrm>
            <a:off x="6736219" y="401624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50" name="object 26650"/>
          <p:cNvSpPr/>
          <p:nvPr/>
        </p:nvSpPr>
        <p:spPr>
          <a:xfrm>
            <a:off x="6737108" y="41248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51" name="object 26651"/>
          <p:cNvSpPr/>
          <p:nvPr/>
        </p:nvSpPr>
        <p:spPr>
          <a:xfrm>
            <a:off x="6736981" y="3928236"/>
            <a:ext cx="635" cy="196850"/>
          </a:xfrm>
          <a:custGeom>
            <a:avLst/>
            <a:gdLst/>
            <a:ahLst/>
            <a:cxnLst/>
            <a:rect l="l" t="t" r="r" b="b"/>
            <a:pathLst>
              <a:path w="634" h="196850">
                <a:moveTo>
                  <a:pt x="126" y="-4762"/>
                </a:moveTo>
                <a:lnTo>
                  <a:pt x="126" y="201358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52" name="object 26652"/>
          <p:cNvSpPr/>
          <p:nvPr/>
        </p:nvSpPr>
        <p:spPr>
          <a:xfrm>
            <a:off x="6736346" y="3788155"/>
            <a:ext cx="1270" cy="228600"/>
          </a:xfrm>
          <a:custGeom>
            <a:avLst/>
            <a:gdLst/>
            <a:ahLst/>
            <a:cxnLst/>
            <a:rect l="l" t="t" r="r" b="b"/>
            <a:pathLst>
              <a:path w="1270" h="228600">
                <a:moveTo>
                  <a:pt x="380" y="-4762"/>
                </a:moveTo>
                <a:lnTo>
                  <a:pt x="380" y="232854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53" name="object 26653"/>
          <p:cNvSpPr/>
          <p:nvPr/>
        </p:nvSpPr>
        <p:spPr>
          <a:xfrm>
            <a:off x="6726567" y="3712209"/>
            <a:ext cx="10160" cy="97155"/>
          </a:xfrm>
          <a:custGeom>
            <a:avLst/>
            <a:gdLst/>
            <a:ahLst/>
            <a:cxnLst/>
            <a:rect l="l" t="t" r="r" b="b"/>
            <a:pathLst>
              <a:path w="10159" h="97154">
                <a:moveTo>
                  <a:pt x="0" y="96647"/>
                </a:moveTo>
                <a:lnTo>
                  <a:pt x="0" y="0"/>
                </a:lnTo>
                <a:lnTo>
                  <a:pt x="10160" y="0"/>
                </a:lnTo>
                <a:lnTo>
                  <a:pt x="10160" y="7594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54" name="object 26654"/>
          <p:cNvSpPr/>
          <p:nvPr/>
        </p:nvSpPr>
        <p:spPr>
          <a:xfrm>
            <a:off x="6738124" y="46000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55" name="object 26655"/>
          <p:cNvSpPr/>
          <p:nvPr/>
        </p:nvSpPr>
        <p:spPr>
          <a:xfrm>
            <a:off x="6737870" y="45181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56" name="object 26656"/>
          <p:cNvSpPr/>
          <p:nvPr/>
        </p:nvSpPr>
        <p:spPr>
          <a:xfrm>
            <a:off x="6737743" y="44753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57" name="object 26657"/>
          <p:cNvSpPr/>
          <p:nvPr/>
        </p:nvSpPr>
        <p:spPr>
          <a:xfrm>
            <a:off x="6738632" y="4607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58" name="object 26658"/>
          <p:cNvSpPr/>
          <p:nvPr/>
        </p:nvSpPr>
        <p:spPr>
          <a:xfrm>
            <a:off x="6739267" y="4652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59" name="object 26659"/>
          <p:cNvSpPr/>
          <p:nvPr/>
        </p:nvSpPr>
        <p:spPr>
          <a:xfrm>
            <a:off x="6739013" y="45601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60" name="object 26660"/>
          <p:cNvSpPr/>
          <p:nvPr/>
        </p:nvSpPr>
        <p:spPr>
          <a:xfrm>
            <a:off x="6738759" y="4495419"/>
            <a:ext cx="635" cy="112395"/>
          </a:xfrm>
          <a:custGeom>
            <a:avLst/>
            <a:gdLst/>
            <a:ahLst/>
            <a:cxnLst/>
            <a:rect l="l" t="t" r="r" b="b"/>
            <a:pathLst>
              <a:path w="634" h="112395">
                <a:moveTo>
                  <a:pt x="190" y="-4762"/>
                </a:moveTo>
                <a:lnTo>
                  <a:pt x="190" y="11690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61" name="object 26661"/>
          <p:cNvSpPr/>
          <p:nvPr/>
        </p:nvSpPr>
        <p:spPr>
          <a:xfrm>
            <a:off x="6738505" y="44442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62" name="object 26662"/>
          <p:cNvSpPr/>
          <p:nvPr/>
        </p:nvSpPr>
        <p:spPr>
          <a:xfrm>
            <a:off x="6737870" y="4427473"/>
            <a:ext cx="1270" cy="48260"/>
          </a:xfrm>
          <a:custGeom>
            <a:avLst/>
            <a:gdLst/>
            <a:ahLst/>
            <a:cxnLst/>
            <a:rect l="l" t="t" r="r" b="b"/>
            <a:pathLst>
              <a:path w="1270" h="48260">
                <a:moveTo>
                  <a:pt x="0" y="47878"/>
                </a:moveTo>
                <a:lnTo>
                  <a:pt x="0" y="0"/>
                </a:lnTo>
                <a:lnTo>
                  <a:pt x="889" y="0"/>
                </a:lnTo>
                <a:lnTo>
                  <a:pt x="889" y="1676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63" name="object 26663"/>
          <p:cNvSpPr/>
          <p:nvPr/>
        </p:nvSpPr>
        <p:spPr>
          <a:xfrm>
            <a:off x="6740156" y="45546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64" name="object 26664"/>
          <p:cNvSpPr/>
          <p:nvPr/>
        </p:nvSpPr>
        <p:spPr>
          <a:xfrm>
            <a:off x="6740029" y="44871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65" name="object 26665"/>
          <p:cNvSpPr/>
          <p:nvPr/>
        </p:nvSpPr>
        <p:spPr>
          <a:xfrm>
            <a:off x="6739775" y="44578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66" name="object 26666"/>
          <p:cNvSpPr/>
          <p:nvPr/>
        </p:nvSpPr>
        <p:spPr>
          <a:xfrm>
            <a:off x="6739649" y="43988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67" name="object 26667"/>
          <p:cNvSpPr/>
          <p:nvPr/>
        </p:nvSpPr>
        <p:spPr>
          <a:xfrm>
            <a:off x="6740537" y="43988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68" name="object 26668"/>
          <p:cNvSpPr/>
          <p:nvPr/>
        </p:nvSpPr>
        <p:spPr>
          <a:xfrm>
            <a:off x="6739775" y="4355719"/>
            <a:ext cx="1270" cy="43180"/>
          </a:xfrm>
          <a:custGeom>
            <a:avLst/>
            <a:gdLst/>
            <a:ahLst/>
            <a:cxnLst/>
            <a:rect l="l" t="t" r="r" b="b"/>
            <a:pathLst>
              <a:path w="1270" h="43179">
                <a:moveTo>
                  <a:pt x="0" y="43179"/>
                </a:moveTo>
                <a:lnTo>
                  <a:pt x="0" y="0"/>
                </a:lnTo>
                <a:lnTo>
                  <a:pt x="889" y="0"/>
                </a:lnTo>
                <a:lnTo>
                  <a:pt x="889" y="431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69" name="object 26669"/>
          <p:cNvSpPr/>
          <p:nvPr/>
        </p:nvSpPr>
        <p:spPr>
          <a:xfrm>
            <a:off x="6738251" y="4304538"/>
            <a:ext cx="2540" cy="123189"/>
          </a:xfrm>
          <a:custGeom>
            <a:avLst/>
            <a:gdLst/>
            <a:ahLst/>
            <a:cxnLst/>
            <a:rect l="l" t="t" r="r" b="b"/>
            <a:pathLst>
              <a:path w="2540" h="123189">
                <a:moveTo>
                  <a:pt x="0" y="122936"/>
                </a:moveTo>
                <a:lnTo>
                  <a:pt x="0" y="0"/>
                </a:lnTo>
                <a:lnTo>
                  <a:pt x="2032" y="0"/>
                </a:lnTo>
                <a:lnTo>
                  <a:pt x="2032" y="5118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70" name="object 26670"/>
          <p:cNvSpPr/>
          <p:nvPr/>
        </p:nvSpPr>
        <p:spPr>
          <a:xfrm>
            <a:off x="6737489" y="4224401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778" y="0"/>
                </a:lnTo>
                <a:lnTo>
                  <a:pt x="1778" y="801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71" name="object 26671"/>
          <p:cNvSpPr/>
          <p:nvPr/>
        </p:nvSpPr>
        <p:spPr>
          <a:xfrm>
            <a:off x="6741553" y="45344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72" name="object 26672"/>
          <p:cNvSpPr/>
          <p:nvPr/>
        </p:nvSpPr>
        <p:spPr>
          <a:xfrm>
            <a:off x="6741299" y="45161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73" name="object 26673"/>
          <p:cNvSpPr/>
          <p:nvPr/>
        </p:nvSpPr>
        <p:spPr>
          <a:xfrm>
            <a:off x="6741173" y="4487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74" name="object 26674"/>
          <p:cNvSpPr/>
          <p:nvPr/>
        </p:nvSpPr>
        <p:spPr>
          <a:xfrm>
            <a:off x="6740918" y="44110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75" name="object 26675"/>
          <p:cNvSpPr/>
          <p:nvPr/>
        </p:nvSpPr>
        <p:spPr>
          <a:xfrm>
            <a:off x="6742315" y="45544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76" name="object 26676"/>
          <p:cNvSpPr/>
          <p:nvPr/>
        </p:nvSpPr>
        <p:spPr>
          <a:xfrm>
            <a:off x="6742061" y="4526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77" name="object 26677"/>
          <p:cNvSpPr/>
          <p:nvPr/>
        </p:nvSpPr>
        <p:spPr>
          <a:xfrm>
            <a:off x="6741934" y="45110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78" name="object 26678"/>
          <p:cNvSpPr/>
          <p:nvPr/>
        </p:nvSpPr>
        <p:spPr>
          <a:xfrm>
            <a:off x="6743204" y="4662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79" name="object 26679"/>
          <p:cNvSpPr/>
          <p:nvPr/>
        </p:nvSpPr>
        <p:spPr>
          <a:xfrm>
            <a:off x="6743586" y="46685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80" name="object 26680"/>
          <p:cNvSpPr/>
          <p:nvPr/>
        </p:nvSpPr>
        <p:spPr>
          <a:xfrm>
            <a:off x="6744601" y="47050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81" name="object 26681"/>
          <p:cNvSpPr/>
          <p:nvPr/>
        </p:nvSpPr>
        <p:spPr>
          <a:xfrm>
            <a:off x="6744348" y="4694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82" name="object 26682"/>
          <p:cNvSpPr/>
          <p:nvPr/>
        </p:nvSpPr>
        <p:spPr>
          <a:xfrm>
            <a:off x="6744220" y="46645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83" name="object 26683"/>
          <p:cNvSpPr/>
          <p:nvPr/>
        </p:nvSpPr>
        <p:spPr>
          <a:xfrm>
            <a:off x="6743966" y="46361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84" name="object 26684"/>
          <p:cNvSpPr/>
          <p:nvPr/>
        </p:nvSpPr>
        <p:spPr>
          <a:xfrm>
            <a:off x="6743712" y="4629150"/>
            <a:ext cx="635" cy="39370"/>
          </a:xfrm>
          <a:custGeom>
            <a:avLst/>
            <a:gdLst/>
            <a:ahLst/>
            <a:cxnLst/>
            <a:rect l="l" t="t" r="r" b="b"/>
            <a:pathLst>
              <a:path w="634" h="39370">
                <a:moveTo>
                  <a:pt x="0" y="39370"/>
                </a:moveTo>
                <a:lnTo>
                  <a:pt x="0" y="0"/>
                </a:lnTo>
                <a:lnTo>
                  <a:pt x="508" y="0"/>
                </a:lnTo>
                <a:lnTo>
                  <a:pt x="508" y="69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85" name="object 26685"/>
          <p:cNvSpPr/>
          <p:nvPr/>
        </p:nvSpPr>
        <p:spPr>
          <a:xfrm>
            <a:off x="6743331" y="4614290"/>
            <a:ext cx="635" cy="48895"/>
          </a:xfrm>
          <a:custGeom>
            <a:avLst/>
            <a:gdLst/>
            <a:ahLst/>
            <a:cxnLst/>
            <a:rect l="l" t="t" r="r" b="b"/>
            <a:pathLst>
              <a:path w="634" h="48895">
                <a:moveTo>
                  <a:pt x="0" y="48387"/>
                </a:moveTo>
                <a:lnTo>
                  <a:pt x="0" y="0"/>
                </a:lnTo>
                <a:lnTo>
                  <a:pt x="635" y="0"/>
                </a:lnTo>
                <a:lnTo>
                  <a:pt x="635" y="148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86" name="object 26686"/>
          <p:cNvSpPr/>
          <p:nvPr/>
        </p:nvSpPr>
        <p:spPr>
          <a:xfrm>
            <a:off x="6744982" y="46117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87" name="object 26687"/>
          <p:cNvSpPr/>
          <p:nvPr/>
        </p:nvSpPr>
        <p:spPr>
          <a:xfrm>
            <a:off x="6743712" y="4557267"/>
            <a:ext cx="1905" cy="57150"/>
          </a:xfrm>
          <a:custGeom>
            <a:avLst/>
            <a:gdLst/>
            <a:ahLst/>
            <a:cxnLst/>
            <a:rect l="l" t="t" r="r" b="b"/>
            <a:pathLst>
              <a:path w="1904" h="57150">
                <a:moveTo>
                  <a:pt x="0" y="57023"/>
                </a:moveTo>
                <a:lnTo>
                  <a:pt x="0" y="0"/>
                </a:lnTo>
                <a:lnTo>
                  <a:pt x="1397" y="0"/>
                </a:lnTo>
                <a:lnTo>
                  <a:pt x="1397" y="544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88" name="object 26688"/>
          <p:cNvSpPr/>
          <p:nvPr/>
        </p:nvSpPr>
        <p:spPr>
          <a:xfrm>
            <a:off x="6743077" y="4552060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270" y="0"/>
                </a:lnTo>
                <a:lnTo>
                  <a:pt x="1270" y="52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89" name="object 26689"/>
          <p:cNvSpPr/>
          <p:nvPr/>
        </p:nvSpPr>
        <p:spPr>
          <a:xfrm>
            <a:off x="6742824" y="452907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90" name="object 26690"/>
          <p:cNvSpPr/>
          <p:nvPr/>
        </p:nvSpPr>
        <p:spPr>
          <a:xfrm>
            <a:off x="6742696" y="449567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91" name="object 26691"/>
          <p:cNvSpPr/>
          <p:nvPr/>
        </p:nvSpPr>
        <p:spPr>
          <a:xfrm>
            <a:off x="6742061" y="4473575"/>
            <a:ext cx="1270" cy="37465"/>
          </a:xfrm>
          <a:custGeom>
            <a:avLst/>
            <a:gdLst/>
            <a:ahLst/>
            <a:cxnLst/>
            <a:rect l="l" t="t" r="r" b="b"/>
            <a:pathLst>
              <a:path w="1270" h="37464">
                <a:moveTo>
                  <a:pt x="0" y="37464"/>
                </a:moveTo>
                <a:lnTo>
                  <a:pt x="0" y="0"/>
                </a:lnTo>
                <a:lnTo>
                  <a:pt x="889" y="0"/>
                </a:lnTo>
                <a:lnTo>
                  <a:pt x="889" y="220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92" name="object 26692"/>
          <p:cNvSpPr/>
          <p:nvPr/>
        </p:nvSpPr>
        <p:spPr>
          <a:xfrm>
            <a:off x="6745871" y="46964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93" name="object 26693"/>
          <p:cNvSpPr/>
          <p:nvPr/>
        </p:nvSpPr>
        <p:spPr>
          <a:xfrm>
            <a:off x="6745744" y="46517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94" name="object 26694"/>
          <p:cNvSpPr/>
          <p:nvPr/>
        </p:nvSpPr>
        <p:spPr>
          <a:xfrm>
            <a:off x="6745490" y="46081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95" name="object 26695"/>
          <p:cNvSpPr/>
          <p:nvPr/>
        </p:nvSpPr>
        <p:spPr>
          <a:xfrm>
            <a:off x="6746506" y="47553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96" name="object 26696"/>
          <p:cNvSpPr/>
          <p:nvPr/>
        </p:nvSpPr>
        <p:spPr>
          <a:xfrm>
            <a:off x="6746252" y="47202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97" name="object 26697"/>
          <p:cNvSpPr/>
          <p:nvPr/>
        </p:nvSpPr>
        <p:spPr>
          <a:xfrm>
            <a:off x="6747268" y="4767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98" name="object 26698"/>
          <p:cNvSpPr/>
          <p:nvPr/>
        </p:nvSpPr>
        <p:spPr>
          <a:xfrm>
            <a:off x="6747649" y="47600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699" name="object 26699"/>
          <p:cNvSpPr/>
          <p:nvPr/>
        </p:nvSpPr>
        <p:spPr>
          <a:xfrm>
            <a:off x="6747395" y="4748784"/>
            <a:ext cx="635" cy="19050"/>
          </a:xfrm>
          <a:custGeom>
            <a:avLst/>
            <a:gdLst/>
            <a:ahLst/>
            <a:cxnLst/>
            <a:rect l="l" t="t" r="r" b="b"/>
            <a:pathLst>
              <a:path w="634" h="19050">
                <a:moveTo>
                  <a:pt x="0" y="18541"/>
                </a:moveTo>
                <a:lnTo>
                  <a:pt x="0" y="0"/>
                </a:lnTo>
                <a:lnTo>
                  <a:pt x="381" y="0"/>
                </a:lnTo>
                <a:lnTo>
                  <a:pt x="381" y="113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00" name="object 26700"/>
          <p:cNvSpPr/>
          <p:nvPr/>
        </p:nvSpPr>
        <p:spPr>
          <a:xfrm>
            <a:off x="6748157" y="47458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01" name="object 26701"/>
          <p:cNvSpPr/>
          <p:nvPr/>
        </p:nvSpPr>
        <p:spPr>
          <a:xfrm>
            <a:off x="6748030" y="47358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02" name="object 26702"/>
          <p:cNvSpPr/>
          <p:nvPr/>
        </p:nvSpPr>
        <p:spPr>
          <a:xfrm>
            <a:off x="6747523" y="4725670"/>
            <a:ext cx="635" cy="23495"/>
          </a:xfrm>
          <a:custGeom>
            <a:avLst/>
            <a:gdLst/>
            <a:ahLst/>
            <a:cxnLst/>
            <a:rect l="l" t="t" r="r" b="b"/>
            <a:pathLst>
              <a:path w="634" h="23495">
                <a:moveTo>
                  <a:pt x="0" y="23113"/>
                </a:moveTo>
                <a:lnTo>
                  <a:pt x="0" y="0"/>
                </a:lnTo>
                <a:lnTo>
                  <a:pt x="635" y="0"/>
                </a:lnTo>
                <a:lnTo>
                  <a:pt x="635" y="101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03" name="object 26703"/>
          <p:cNvSpPr/>
          <p:nvPr/>
        </p:nvSpPr>
        <p:spPr>
          <a:xfrm>
            <a:off x="6747014" y="470433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04" name="object 26704"/>
          <p:cNvSpPr/>
          <p:nvPr/>
        </p:nvSpPr>
        <p:spPr>
          <a:xfrm>
            <a:off x="6746887" y="46981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05" name="object 26705"/>
          <p:cNvSpPr/>
          <p:nvPr/>
        </p:nvSpPr>
        <p:spPr>
          <a:xfrm>
            <a:off x="6746506" y="4690617"/>
            <a:ext cx="635" cy="29845"/>
          </a:xfrm>
          <a:custGeom>
            <a:avLst/>
            <a:gdLst/>
            <a:ahLst/>
            <a:cxnLst/>
            <a:rect l="l" t="t" r="r" b="b"/>
            <a:pathLst>
              <a:path w="634" h="29845">
                <a:moveTo>
                  <a:pt x="0" y="29590"/>
                </a:moveTo>
                <a:lnTo>
                  <a:pt x="0" y="0"/>
                </a:lnTo>
                <a:lnTo>
                  <a:pt x="635" y="0"/>
                </a:lnTo>
                <a:lnTo>
                  <a:pt x="635" y="749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06" name="object 26706"/>
          <p:cNvSpPr/>
          <p:nvPr/>
        </p:nvSpPr>
        <p:spPr>
          <a:xfrm>
            <a:off x="6748919" y="48220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07" name="object 26707"/>
          <p:cNvSpPr/>
          <p:nvPr/>
        </p:nvSpPr>
        <p:spPr>
          <a:xfrm>
            <a:off x="6748792" y="47885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08" name="object 26708"/>
          <p:cNvSpPr/>
          <p:nvPr/>
        </p:nvSpPr>
        <p:spPr>
          <a:xfrm>
            <a:off x="6749554" y="47675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09" name="object 26709"/>
          <p:cNvSpPr/>
          <p:nvPr/>
        </p:nvSpPr>
        <p:spPr>
          <a:xfrm>
            <a:off x="6749300" y="4733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10" name="object 26710"/>
          <p:cNvSpPr/>
          <p:nvPr/>
        </p:nvSpPr>
        <p:spPr>
          <a:xfrm>
            <a:off x="6748919" y="4711065"/>
            <a:ext cx="635" cy="77470"/>
          </a:xfrm>
          <a:custGeom>
            <a:avLst/>
            <a:gdLst/>
            <a:ahLst/>
            <a:cxnLst/>
            <a:rect l="l" t="t" r="r" b="b"/>
            <a:pathLst>
              <a:path w="634" h="77470">
                <a:moveTo>
                  <a:pt x="317" y="-4762"/>
                </a:moveTo>
                <a:lnTo>
                  <a:pt x="317" y="8223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11" name="object 26711"/>
          <p:cNvSpPr/>
          <p:nvPr/>
        </p:nvSpPr>
        <p:spPr>
          <a:xfrm>
            <a:off x="6748538" y="46779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12" name="object 26712"/>
          <p:cNvSpPr/>
          <p:nvPr/>
        </p:nvSpPr>
        <p:spPr>
          <a:xfrm>
            <a:off x="6746761" y="4652136"/>
            <a:ext cx="2540" cy="38735"/>
          </a:xfrm>
          <a:custGeom>
            <a:avLst/>
            <a:gdLst/>
            <a:ahLst/>
            <a:cxnLst/>
            <a:rect l="l" t="t" r="r" b="b"/>
            <a:pathLst>
              <a:path w="2540" h="38735">
                <a:moveTo>
                  <a:pt x="0" y="38480"/>
                </a:moveTo>
                <a:lnTo>
                  <a:pt x="0" y="0"/>
                </a:lnTo>
                <a:lnTo>
                  <a:pt x="2159" y="0"/>
                </a:lnTo>
                <a:lnTo>
                  <a:pt x="2159" y="257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13" name="object 26713"/>
          <p:cNvSpPr/>
          <p:nvPr/>
        </p:nvSpPr>
        <p:spPr>
          <a:xfrm>
            <a:off x="6750316" y="47355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14" name="object 26714"/>
          <p:cNvSpPr/>
          <p:nvPr/>
        </p:nvSpPr>
        <p:spPr>
          <a:xfrm>
            <a:off x="6751205" y="48056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15" name="object 26715"/>
          <p:cNvSpPr/>
          <p:nvPr/>
        </p:nvSpPr>
        <p:spPr>
          <a:xfrm>
            <a:off x="6751078" y="4749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16" name="object 26716"/>
          <p:cNvSpPr/>
          <p:nvPr/>
        </p:nvSpPr>
        <p:spPr>
          <a:xfrm>
            <a:off x="6750824" y="47204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17" name="object 26717"/>
          <p:cNvSpPr/>
          <p:nvPr/>
        </p:nvSpPr>
        <p:spPr>
          <a:xfrm>
            <a:off x="6750698" y="4695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18" name="object 26718"/>
          <p:cNvSpPr/>
          <p:nvPr/>
        </p:nvSpPr>
        <p:spPr>
          <a:xfrm>
            <a:off x="6750443" y="4684267"/>
            <a:ext cx="635" cy="51435"/>
          </a:xfrm>
          <a:custGeom>
            <a:avLst/>
            <a:gdLst/>
            <a:ahLst/>
            <a:cxnLst/>
            <a:rect l="l" t="t" r="r" b="b"/>
            <a:pathLst>
              <a:path w="634" h="51435">
                <a:moveTo>
                  <a:pt x="190" y="-4762"/>
                </a:moveTo>
                <a:lnTo>
                  <a:pt x="190" y="5607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19" name="object 26719"/>
          <p:cNvSpPr/>
          <p:nvPr/>
        </p:nvSpPr>
        <p:spPr>
          <a:xfrm>
            <a:off x="6750062" y="46454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20" name="object 26720"/>
          <p:cNvSpPr/>
          <p:nvPr/>
        </p:nvSpPr>
        <p:spPr>
          <a:xfrm>
            <a:off x="6749936" y="46332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21" name="object 26721"/>
          <p:cNvSpPr/>
          <p:nvPr/>
        </p:nvSpPr>
        <p:spPr>
          <a:xfrm>
            <a:off x="6747903" y="4593463"/>
            <a:ext cx="2540" cy="59055"/>
          </a:xfrm>
          <a:custGeom>
            <a:avLst/>
            <a:gdLst/>
            <a:ahLst/>
            <a:cxnLst/>
            <a:rect l="l" t="t" r="r" b="b"/>
            <a:pathLst>
              <a:path w="2540" h="59054">
                <a:moveTo>
                  <a:pt x="0" y="58674"/>
                </a:moveTo>
                <a:lnTo>
                  <a:pt x="0" y="0"/>
                </a:lnTo>
                <a:lnTo>
                  <a:pt x="2286" y="0"/>
                </a:lnTo>
                <a:lnTo>
                  <a:pt x="2286" y="397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22" name="object 26722"/>
          <p:cNvSpPr/>
          <p:nvPr/>
        </p:nvSpPr>
        <p:spPr>
          <a:xfrm>
            <a:off x="6752602" y="48263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23" name="object 26723"/>
          <p:cNvSpPr/>
          <p:nvPr/>
        </p:nvSpPr>
        <p:spPr>
          <a:xfrm>
            <a:off x="6752349" y="479894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24" name="object 26724"/>
          <p:cNvSpPr/>
          <p:nvPr/>
        </p:nvSpPr>
        <p:spPr>
          <a:xfrm>
            <a:off x="6752221" y="4753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25" name="object 26725"/>
          <p:cNvSpPr/>
          <p:nvPr/>
        </p:nvSpPr>
        <p:spPr>
          <a:xfrm>
            <a:off x="6751967" y="47299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26" name="object 26726"/>
          <p:cNvSpPr/>
          <p:nvPr/>
        </p:nvSpPr>
        <p:spPr>
          <a:xfrm>
            <a:off x="6751840" y="46974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27" name="object 26727"/>
          <p:cNvSpPr/>
          <p:nvPr/>
        </p:nvSpPr>
        <p:spPr>
          <a:xfrm>
            <a:off x="6751586" y="46480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28" name="object 26728"/>
          <p:cNvSpPr/>
          <p:nvPr/>
        </p:nvSpPr>
        <p:spPr>
          <a:xfrm>
            <a:off x="6753364" y="470903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29" name="object 26729"/>
          <p:cNvSpPr/>
          <p:nvPr/>
        </p:nvSpPr>
        <p:spPr>
          <a:xfrm>
            <a:off x="6754126" y="47683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30" name="object 26730"/>
          <p:cNvSpPr/>
          <p:nvPr/>
        </p:nvSpPr>
        <p:spPr>
          <a:xfrm>
            <a:off x="6753873" y="47462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31" name="object 26731"/>
          <p:cNvSpPr/>
          <p:nvPr/>
        </p:nvSpPr>
        <p:spPr>
          <a:xfrm>
            <a:off x="6753745" y="469976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32" name="object 26732"/>
          <p:cNvSpPr/>
          <p:nvPr/>
        </p:nvSpPr>
        <p:spPr>
          <a:xfrm>
            <a:off x="6753491" y="4683759"/>
            <a:ext cx="635" cy="25400"/>
          </a:xfrm>
          <a:custGeom>
            <a:avLst/>
            <a:gdLst/>
            <a:ahLst/>
            <a:cxnLst/>
            <a:rect l="l" t="t" r="r" b="b"/>
            <a:pathLst>
              <a:path w="634" h="25400">
                <a:moveTo>
                  <a:pt x="0" y="25273"/>
                </a:moveTo>
                <a:lnTo>
                  <a:pt x="0" y="0"/>
                </a:lnTo>
                <a:lnTo>
                  <a:pt x="381" y="0"/>
                </a:lnTo>
                <a:lnTo>
                  <a:pt x="381" y="160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33" name="object 26733"/>
          <p:cNvSpPr/>
          <p:nvPr/>
        </p:nvSpPr>
        <p:spPr>
          <a:xfrm>
            <a:off x="6753111" y="46751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34" name="object 26734"/>
          <p:cNvSpPr/>
          <p:nvPr/>
        </p:nvSpPr>
        <p:spPr>
          <a:xfrm>
            <a:off x="6752983" y="46374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35" name="object 26735"/>
          <p:cNvSpPr/>
          <p:nvPr/>
        </p:nvSpPr>
        <p:spPr>
          <a:xfrm>
            <a:off x="6751840" y="4583429"/>
            <a:ext cx="1905" cy="64769"/>
          </a:xfrm>
          <a:custGeom>
            <a:avLst/>
            <a:gdLst/>
            <a:ahLst/>
            <a:cxnLst/>
            <a:rect l="l" t="t" r="r" b="b"/>
            <a:pathLst>
              <a:path w="1904" h="64770">
                <a:moveTo>
                  <a:pt x="0" y="64642"/>
                </a:moveTo>
                <a:lnTo>
                  <a:pt x="0" y="0"/>
                </a:lnTo>
                <a:lnTo>
                  <a:pt x="1397" y="0"/>
                </a:lnTo>
                <a:lnTo>
                  <a:pt x="1397" y="539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36" name="object 26736"/>
          <p:cNvSpPr/>
          <p:nvPr/>
        </p:nvSpPr>
        <p:spPr>
          <a:xfrm>
            <a:off x="6749046" y="4576317"/>
            <a:ext cx="3810" cy="17145"/>
          </a:xfrm>
          <a:custGeom>
            <a:avLst/>
            <a:gdLst/>
            <a:ahLst/>
            <a:cxnLst/>
            <a:rect l="l" t="t" r="r" b="b"/>
            <a:pathLst>
              <a:path w="3809" h="17145">
                <a:moveTo>
                  <a:pt x="0" y="17145"/>
                </a:moveTo>
                <a:lnTo>
                  <a:pt x="0" y="0"/>
                </a:lnTo>
                <a:lnTo>
                  <a:pt x="3429" y="0"/>
                </a:lnTo>
                <a:lnTo>
                  <a:pt x="3429" y="71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37" name="object 26737"/>
          <p:cNvSpPr/>
          <p:nvPr/>
        </p:nvSpPr>
        <p:spPr>
          <a:xfrm>
            <a:off x="6745744" y="4545329"/>
            <a:ext cx="5080" cy="62865"/>
          </a:xfrm>
          <a:custGeom>
            <a:avLst/>
            <a:gdLst/>
            <a:ahLst/>
            <a:cxnLst/>
            <a:rect l="l" t="t" r="r" b="b"/>
            <a:pathLst>
              <a:path w="5079" h="62864">
                <a:moveTo>
                  <a:pt x="0" y="62864"/>
                </a:moveTo>
                <a:lnTo>
                  <a:pt x="0" y="0"/>
                </a:lnTo>
                <a:lnTo>
                  <a:pt x="5080" y="0"/>
                </a:lnTo>
                <a:lnTo>
                  <a:pt x="5080" y="3098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38" name="object 26738"/>
          <p:cNvSpPr/>
          <p:nvPr/>
        </p:nvSpPr>
        <p:spPr>
          <a:xfrm>
            <a:off x="6745363" y="4427854"/>
            <a:ext cx="3175" cy="117475"/>
          </a:xfrm>
          <a:custGeom>
            <a:avLst/>
            <a:gdLst/>
            <a:ahLst/>
            <a:cxnLst/>
            <a:rect l="l" t="t" r="r" b="b"/>
            <a:pathLst>
              <a:path w="3175" h="117475">
                <a:moveTo>
                  <a:pt x="0" y="100457"/>
                </a:moveTo>
                <a:lnTo>
                  <a:pt x="0" y="0"/>
                </a:lnTo>
                <a:lnTo>
                  <a:pt x="2921" y="0"/>
                </a:lnTo>
                <a:lnTo>
                  <a:pt x="2921" y="1174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39" name="object 26739"/>
          <p:cNvSpPr/>
          <p:nvPr/>
        </p:nvSpPr>
        <p:spPr>
          <a:xfrm>
            <a:off x="6742569" y="4410583"/>
            <a:ext cx="4445" cy="63500"/>
          </a:xfrm>
          <a:custGeom>
            <a:avLst/>
            <a:gdLst/>
            <a:ahLst/>
            <a:cxnLst/>
            <a:rect l="l" t="t" r="r" b="b"/>
            <a:pathLst>
              <a:path w="4445" h="63500">
                <a:moveTo>
                  <a:pt x="0" y="62991"/>
                </a:moveTo>
                <a:lnTo>
                  <a:pt x="0" y="0"/>
                </a:lnTo>
                <a:lnTo>
                  <a:pt x="4191" y="0"/>
                </a:lnTo>
                <a:lnTo>
                  <a:pt x="4191" y="172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40" name="object 26740"/>
          <p:cNvSpPr/>
          <p:nvPr/>
        </p:nvSpPr>
        <p:spPr>
          <a:xfrm>
            <a:off x="6741173" y="4319651"/>
            <a:ext cx="3810" cy="91440"/>
          </a:xfrm>
          <a:custGeom>
            <a:avLst/>
            <a:gdLst/>
            <a:ahLst/>
            <a:cxnLst/>
            <a:rect l="l" t="t" r="r" b="b"/>
            <a:pathLst>
              <a:path w="3809" h="91439">
                <a:moveTo>
                  <a:pt x="0" y="91439"/>
                </a:moveTo>
                <a:lnTo>
                  <a:pt x="0" y="0"/>
                </a:lnTo>
                <a:lnTo>
                  <a:pt x="3556" y="0"/>
                </a:lnTo>
                <a:lnTo>
                  <a:pt x="3556" y="9093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41" name="object 26741"/>
          <p:cNvSpPr/>
          <p:nvPr/>
        </p:nvSpPr>
        <p:spPr>
          <a:xfrm>
            <a:off x="6755015" y="46720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42" name="object 26742"/>
          <p:cNvSpPr/>
          <p:nvPr/>
        </p:nvSpPr>
        <p:spPr>
          <a:xfrm>
            <a:off x="6755396" y="46379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43" name="object 26743"/>
          <p:cNvSpPr/>
          <p:nvPr/>
        </p:nvSpPr>
        <p:spPr>
          <a:xfrm>
            <a:off x="6755142" y="4593971"/>
            <a:ext cx="635" cy="78105"/>
          </a:xfrm>
          <a:custGeom>
            <a:avLst/>
            <a:gdLst/>
            <a:ahLst/>
            <a:cxnLst/>
            <a:rect l="l" t="t" r="r" b="b"/>
            <a:pathLst>
              <a:path w="634" h="78104">
                <a:moveTo>
                  <a:pt x="190" y="-4762"/>
                </a:moveTo>
                <a:lnTo>
                  <a:pt x="190" y="8286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44" name="object 26744"/>
          <p:cNvSpPr/>
          <p:nvPr/>
        </p:nvSpPr>
        <p:spPr>
          <a:xfrm>
            <a:off x="6754888" y="45383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45" name="object 26745"/>
          <p:cNvSpPr/>
          <p:nvPr/>
        </p:nvSpPr>
        <p:spPr>
          <a:xfrm>
            <a:off x="6756031" y="46854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46" name="object 26746"/>
          <p:cNvSpPr/>
          <p:nvPr/>
        </p:nvSpPr>
        <p:spPr>
          <a:xfrm>
            <a:off x="6755777" y="46114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47" name="object 26747"/>
          <p:cNvSpPr/>
          <p:nvPr/>
        </p:nvSpPr>
        <p:spPr>
          <a:xfrm>
            <a:off x="6756793" y="4718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48" name="object 26748"/>
          <p:cNvSpPr/>
          <p:nvPr/>
        </p:nvSpPr>
        <p:spPr>
          <a:xfrm>
            <a:off x="6756666" y="4644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49" name="object 26749"/>
          <p:cNvSpPr/>
          <p:nvPr/>
        </p:nvSpPr>
        <p:spPr>
          <a:xfrm>
            <a:off x="6756412" y="4604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50" name="object 26750"/>
          <p:cNvSpPr/>
          <p:nvPr/>
        </p:nvSpPr>
        <p:spPr>
          <a:xfrm>
            <a:off x="6757936" y="4790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51" name="object 26751"/>
          <p:cNvSpPr/>
          <p:nvPr/>
        </p:nvSpPr>
        <p:spPr>
          <a:xfrm>
            <a:off x="6757809" y="4775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52" name="object 26752"/>
          <p:cNvSpPr/>
          <p:nvPr/>
        </p:nvSpPr>
        <p:spPr>
          <a:xfrm>
            <a:off x="6757555" y="47473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53" name="object 26753"/>
          <p:cNvSpPr/>
          <p:nvPr/>
        </p:nvSpPr>
        <p:spPr>
          <a:xfrm>
            <a:off x="6757428" y="4723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54" name="object 26754"/>
          <p:cNvSpPr/>
          <p:nvPr/>
        </p:nvSpPr>
        <p:spPr>
          <a:xfrm>
            <a:off x="6757174" y="46875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55" name="object 26755"/>
          <p:cNvSpPr/>
          <p:nvPr/>
        </p:nvSpPr>
        <p:spPr>
          <a:xfrm>
            <a:off x="6759079" y="48822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56" name="object 26756"/>
          <p:cNvSpPr/>
          <p:nvPr/>
        </p:nvSpPr>
        <p:spPr>
          <a:xfrm>
            <a:off x="6759461" y="48687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57" name="object 26757"/>
          <p:cNvSpPr/>
          <p:nvPr/>
        </p:nvSpPr>
        <p:spPr>
          <a:xfrm>
            <a:off x="6759206" y="4858003"/>
            <a:ext cx="635" cy="24765"/>
          </a:xfrm>
          <a:custGeom>
            <a:avLst/>
            <a:gdLst/>
            <a:ahLst/>
            <a:cxnLst/>
            <a:rect l="l" t="t" r="r" b="b"/>
            <a:pathLst>
              <a:path w="634" h="24764">
                <a:moveTo>
                  <a:pt x="0" y="24257"/>
                </a:moveTo>
                <a:lnTo>
                  <a:pt x="0" y="0"/>
                </a:lnTo>
                <a:lnTo>
                  <a:pt x="381" y="0"/>
                </a:lnTo>
                <a:lnTo>
                  <a:pt x="381" y="107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58" name="object 26758"/>
          <p:cNvSpPr/>
          <p:nvPr/>
        </p:nvSpPr>
        <p:spPr>
          <a:xfrm>
            <a:off x="6758952" y="48371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59" name="object 26759"/>
          <p:cNvSpPr/>
          <p:nvPr/>
        </p:nvSpPr>
        <p:spPr>
          <a:xfrm>
            <a:off x="6760095" y="48780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60" name="object 26760"/>
          <p:cNvSpPr/>
          <p:nvPr/>
        </p:nvSpPr>
        <p:spPr>
          <a:xfrm>
            <a:off x="6759841" y="48610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61" name="object 26761"/>
          <p:cNvSpPr/>
          <p:nvPr/>
        </p:nvSpPr>
        <p:spPr>
          <a:xfrm>
            <a:off x="6760476" y="4835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62" name="object 26762"/>
          <p:cNvSpPr/>
          <p:nvPr/>
        </p:nvSpPr>
        <p:spPr>
          <a:xfrm>
            <a:off x="6759968" y="4824221"/>
            <a:ext cx="635" cy="36830"/>
          </a:xfrm>
          <a:custGeom>
            <a:avLst/>
            <a:gdLst/>
            <a:ahLst/>
            <a:cxnLst/>
            <a:rect l="l" t="t" r="r" b="b"/>
            <a:pathLst>
              <a:path w="634" h="36829">
                <a:moveTo>
                  <a:pt x="0" y="36829"/>
                </a:moveTo>
                <a:lnTo>
                  <a:pt x="0" y="0"/>
                </a:lnTo>
                <a:lnTo>
                  <a:pt x="508" y="0"/>
                </a:lnTo>
                <a:lnTo>
                  <a:pt x="508" y="107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63" name="object 26763"/>
          <p:cNvSpPr/>
          <p:nvPr/>
        </p:nvSpPr>
        <p:spPr>
          <a:xfrm>
            <a:off x="6759079" y="4812410"/>
            <a:ext cx="1270" cy="24765"/>
          </a:xfrm>
          <a:custGeom>
            <a:avLst/>
            <a:gdLst/>
            <a:ahLst/>
            <a:cxnLst/>
            <a:rect l="l" t="t" r="r" b="b"/>
            <a:pathLst>
              <a:path w="1270" h="24764">
                <a:moveTo>
                  <a:pt x="0" y="24764"/>
                </a:moveTo>
                <a:lnTo>
                  <a:pt x="0" y="0"/>
                </a:lnTo>
                <a:lnTo>
                  <a:pt x="1143" y="0"/>
                </a:lnTo>
                <a:lnTo>
                  <a:pt x="1143" y="118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64" name="object 26764"/>
          <p:cNvSpPr/>
          <p:nvPr/>
        </p:nvSpPr>
        <p:spPr>
          <a:xfrm>
            <a:off x="6761619" y="48855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65" name="object 26765"/>
          <p:cNvSpPr/>
          <p:nvPr/>
        </p:nvSpPr>
        <p:spPr>
          <a:xfrm>
            <a:off x="6762000" y="4872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66" name="object 26766"/>
          <p:cNvSpPr/>
          <p:nvPr/>
        </p:nvSpPr>
        <p:spPr>
          <a:xfrm>
            <a:off x="6761619" y="4867783"/>
            <a:ext cx="635" cy="17780"/>
          </a:xfrm>
          <a:custGeom>
            <a:avLst/>
            <a:gdLst/>
            <a:ahLst/>
            <a:cxnLst/>
            <a:rect l="l" t="t" r="r" b="b"/>
            <a:pathLst>
              <a:path w="634" h="17779">
                <a:moveTo>
                  <a:pt x="0" y="17779"/>
                </a:moveTo>
                <a:lnTo>
                  <a:pt x="0" y="0"/>
                </a:lnTo>
                <a:lnTo>
                  <a:pt x="381" y="0"/>
                </a:lnTo>
                <a:lnTo>
                  <a:pt x="381" y="49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67" name="object 26767"/>
          <p:cNvSpPr/>
          <p:nvPr/>
        </p:nvSpPr>
        <p:spPr>
          <a:xfrm>
            <a:off x="6761365" y="4853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68" name="object 26768"/>
          <p:cNvSpPr/>
          <p:nvPr/>
        </p:nvSpPr>
        <p:spPr>
          <a:xfrm>
            <a:off x="6761238" y="48473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69" name="object 26769"/>
          <p:cNvSpPr/>
          <p:nvPr/>
        </p:nvSpPr>
        <p:spPr>
          <a:xfrm>
            <a:off x="6760984" y="48337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70" name="object 26770"/>
          <p:cNvSpPr/>
          <p:nvPr/>
        </p:nvSpPr>
        <p:spPr>
          <a:xfrm>
            <a:off x="6760857" y="47844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71" name="object 26771"/>
          <p:cNvSpPr/>
          <p:nvPr/>
        </p:nvSpPr>
        <p:spPr>
          <a:xfrm>
            <a:off x="6759714" y="4763008"/>
            <a:ext cx="1270" cy="49530"/>
          </a:xfrm>
          <a:custGeom>
            <a:avLst/>
            <a:gdLst/>
            <a:ahLst/>
            <a:cxnLst/>
            <a:rect l="l" t="t" r="r" b="b"/>
            <a:pathLst>
              <a:path w="1270" h="49529">
                <a:moveTo>
                  <a:pt x="0" y="49402"/>
                </a:moveTo>
                <a:lnTo>
                  <a:pt x="0" y="0"/>
                </a:lnTo>
                <a:lnTo>
                  <a:pt x="1270" y="0"/>
                </a:lnTo>
                <a:lnTo>
                  <a:pt x="1270" y="214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72" name="object 26772"/>
          <p:cNvSpPr/>
          <p:nvPr/>
        </p:nvSpPr>
        <p:spPr>
          <a:xfrm>
            <a:off x="6758699" y="475869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431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73" name="object 26773"/>
          <p:cNvSpPr/>
          <p:nvPr/>
        </p:nvSpPr>
        <p:spPr>
          <a:xfrm>
            <a:off x="6762762" y="48149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74" name="object 26774"/>
          <p:cNvSpPr/>
          <p:nvPr/>
        </p:nvSpPr>
        <p:spPr>
          <a:xfrm>
            <a:off x="6762508" y="47687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75" name="object 26775"/>
          <p:cNvSpPr/>
          <p:nvPr/>
        </p:nvSpPr>
        <p:spPr>
          <a:xfrm>
            <a:off x="6762381" y="47454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76" name="object 26776"/>
          <p:cNvSpPr/>
          <p:nvPr/>
        </p:nvSpPr>
        <p:spPr>
          <a:xfrm>
            <a:off x="6759461" y="4708905"/>
            <a:ext cx="3175" cy="50165"/>
          </a:xfrm>
          <a:custGeom>
            <a:avLst/>
            <a:gdLst/>
            <a:ahLst/>
            <a:cxnLst/>
            <a:rect l="l" t="t" r="r" b="b"/>
            <a:pathLst>
              <a:path w="3175" h="50164">
                <a:moveTo>
                  <a:pt x="0" y="49784"/>
                </a:moveTo>
                <a:lnTo>
                  <a:pt x="0" y="0"/>
                </a:lnTo>
                <a:lnTo>
                  <a:pt x="3048" y="0"/>
                </a:lnTo>
                <a:lnTo>
                  <a:pt x="3048" y="3657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77" name="object 26777"/>
          <p:cNvSpPr/>
          <p:nvPr/>
        </p:nvSpPr>
        <p:spPr>
          <a:xfrm>
            <a:off x="6758571" y="4692650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40" h="100964">
                <a:moveTo>
                  <a:pt x="0" y="100457"/>
                </a:moveTo>
                <a:lnTo>
                  <a:pt x="0" y="0"/>
                </a:lnTo>
                <a:lnTo>
                  <a:pt x="2413" y="0"/>
                </a:lnTo>
                <a:lnTo>
                  <a:pt x="2413" y="162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78" name="object 26778"/>
          <p:cNvSpPr/>
          <p:nvPr/>
        </p:nvSpPr>
        <p:spPr>
          <a:xfrm>
            <a:off x="6758317" y="4674489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397" y="0"/>
                </a:lnTo>
                <a:lnTo>
                  <a:pt x="1397" y="181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79" name="object 26779"/>
          <p:cNvSpPr/>
          <p:nvPr/>
        </p:nvSpPr>
        <p:spPr>
          <a:xfrm>
            <a:off x="6757301" y="4669154"/>
            <a:ext cx="1905" cy="18415"/>
          </a:xfrm>
          <a:custGeom>
            <a:avLst/>
            <a:gdLst/>
            <a:ahLst/>
            <a:cxnLst/>
            <a:rect l="l" t="t" r="r" b="b"/>
            <a:pathLst>
              <a:path w="1904" h="18414">
                <a:moveTo>
                  <a:pt x="0" y="18414"/>
                </a:moveTo>
                <a:lnTo>
                  <a:pt x="0" y="0"/>
                </a:lnTo>
                <a:lnTo>
                  <a:pt x="1778" y="0"/>
                </a:lnTo>
                <a:lnTo>
                  <a:pt x="1778" y="53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80" name="object 26780"/>
          <p:cNvSpPr/>
          <p:nvPr/>
        </p:nvSpPr>
        <p:spPr>
          <a:xfrm>
            <a:off x="6763270" y="473748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81" name="object 26781"/>
          <p:cNvSpPr/>
          <p:nvPr/>
        </p:nvSpPr>
        <p:spPr>
          <a:xfrm>
            <a:off x="6763143" y="46625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82" name="object 26782"/>
          <p:cNvSpPr/>
          <p:nvPr/>
        </p:nvSpPr>
        <p:spPr>
          <a:xfrm>
            <a:off x="6758190" y="4650994"/>
            <a:ext cx="5080" cy="18415"/>
          </a:xfrm>
          <a:custGeom>
            <a:avLst/>
            <a:gdLst/>
            <a:ahLst/>
            <a:cxnLst/>
            <a:rect l="l" t="t" r="r" b="b"/>
            <a:pathLst>
              <a:path w="5079" h="18414">
                <a:moveTo>
                  <a:pt x="0" y="18161"/>
                </a:moveTo>
                <a:lnTo>
                  <a:pt x="0" y="0"/>
                </a:lnTo>
                <a:lnTo>
                  <a:pt x="5080" y="0"/>
                </a:lnTo>
                <a:lnTo>
                  <a:pt x="5080" y="1155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83" name="object 26783"/>
          <p:cNvSpPr/>
          <p:nvPr/>
        </p:nvSpPr>
        <p:spPr>
          <a:xfrm>
            <a:off x="6763905" y="47324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84" name="object 26784"/>
          <p:cNvSpPr/>
          <p:nvPr/>
        </p:nvSpPr>
        <p:spPr>
          <a:xfrm>
            <a:off x="6764286" y="47241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85" name="object 26785"/>
          <p:cNvSpPr/>
          <p:nvPr/>
        </p:nvSpPr>
        <p:spPr>
          <a:xfrm>
            <a:off x="6763905" y="4683252"/>
            <a:ext cx="635" cy="49530"/>
          </a:xfrm>
          <a:custGeom>
            <a:avLst/>
            <a:gdLst/>
            <a:ahLst/>
            <a:cxnLst/>
            <a:rect l="l" t="t" r="r" b="b"/>
            <a:pathLst>
              <a:path w="634" h="49529">
                <a:moveTo>
                  <a:pt x="190" y="-4762"/>
                </a:moveTo>
                <a:lnTo>
                  <a:pt x="190" y="5391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86" name="object 26786"/>
          <p:cNvSpPr/>
          <p:nvPr/>
        </p:nvSpPr>
        <p:spPr>
          <a:xfrm>
            <a:off x="6763651" y="46305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87" name="object 26787"/>
          <p:cNvSpPr/>
          <p:nvPr/>
        </p:nvSpPr>
        <p:spPr>
          <a:xfrm>
            <a:off x="6760730" y="4583176"/>
            <a:ext cx="3175" cy="67945"/>
          </a:xfrm>
          <a:custGeom>
            <a:avLst/>
            <a:gdLst/>
            <a:ahLst/>
            <a:cxnLst/>
            <a:rect l="l" t="t" r="r" b="b"/>
            <a:pathLst>
              <a:path w="3175" h="67945">
                <a:moveTo>
                  <a:pt x="0" y="67817"/>
                </a:moveTo>
                <a:lnTo>
                  <a:pt x="0" y="0"/>
                </a:lnTo>
                <a:lnTo>
                  <a:pt x="3175" y="0"/>
                </a:lnTo>
                <a:lnTo>
                  <a:pt x="3175" y="473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88" name="object 26788"/>
          <p:cNvSpPr/>
          <p:nvPr/>
        </p:nvSpPr>
        <p:spPr>
          <a:xfrm>
            <a:off x="6756539" y="4568190"/>
            <a:ext cx="5715" cy="36195"/>
          </a:xfrm>
          <a:custGeom>
            <a:avLst/>
            <a:gdLst/>
            <a:ahLst/>
            <a:cxnLst/>
            <a:rect l="l" t="t" r="r" b="b"/>
            <a:pathLst>
              <a:path w="5715" h="36195">
                <a:moveTo>
                  <a:pt x="0" y="35813"/>
                </a:moveTo>
                <a:lnTo>
                  <a:pt x="0" y="0"/>
                </a:lnTo>
                <a:lnTo>
                  <a:pt x="5715" y="0"/>
                </a:lnTo>
                <a:lnTo>
                  <a:pt x="5715" y="1498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89" name="object 26789"/>
          <p:cNvSpPr/>
          <p:nvPr/>
        </p:nvSpPr>
        <p:spPr>
          <a:xfrm>
            <a:off x="6756031" y="4542282"/>
            <a:ext cx="3810" cy="69215"/>
          </a:xfrm>
          <a:custGeom>
            <a:avLst/>
            <a:gdLst/>
            <a:ahLst/>
            <a:cxnLst/>
            <a:rect l="l" t="t" r="r" b="b"/>
            <a:pathLst>
              <a:path w="3809" h="69214">
                <a:moveTo>
                  <a:pt x="0" y="69214"/>
                </a:moveTo>
                <a:lnTo>
                  <a:pt x="0" y="0"/>
                </a:lnTo>
                <a:lnTo>
                  <a:pt x="3429" y="0"/>
                </a:lnTo>
                <a:lnTo>
                  <a:pt x="3429" y="259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90" name="object 26790"/>
          <p:cNvSpPr/>
          <p:nvPr/>
        </p:nvSpPr>
        <p:spPr>
          <a:xfrm>
            <a:off x="6765937" y="48026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91" name="object 26791"/>
          <p:cNvSpPr/>
          <p:nvPr/>
        </p:nvSpPr>
        <p:spPr>
          <a:xfrm>
            <a:off x="6765811" y="47901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92" name="object 26792"/>
          <p:cNvSpPr/>
          <p:nvPr/>
        </p:nvSpPr>
        <p:spPr>
          <a:xfrm>
            <a:off x="6765556" y="47708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93" name="object 26793"/>
          <p:cNvSpPr/>
          <p:nvPr/>
        </p:nvSpPr>
        <p:spPr>
          <a:xfrm>
            <a:off x="6766318" y="47355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94" name="object 26794"/>
          <p:cNvSpPr/>
          <p:nvPr/>
        </p:nvSpPr>
        <p:spPr>
          <a:xfrm>
            <a:off x="6765683" y="4719701"/>
            <a:ext cx="1270" cy="51435"/>
          </a:xfrm>
          <a:custGeom>
            <a:avLst/>
            <a:gdLst/>
            <a:ahLst/>
            <a:cxnLst/>
            <a:rect l="l" t="t" r="r" b="b"/>
            <a:pathLst>
              <a:path w="1270" h="51435">
                <a:moveTo>
                  <a:pt x="0" y="51180"/>
                </a:moveTo>
                <a:lnTo>
                  <a:pt x="0" y="0"/>
                </a:lnTo>
                <a:lnTo>
                  <a:pt x="762" y="0"/>
                </a:lnTo>
                <a:lnTo>
                  <a:pt x="762" y="158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95" name="object 26795"/>
          <p:cNvSpPr/>
          <p:nvPr/>
        </p:nvSpPr>
        <p:spPr>
          <a:xfrm>
            <a:off x="6765429" y="46771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96" name="object 26796"/>
          <p:cNvSpPr/>
          <p:nvPr/>
        </p:nvSpPr>
        <p:spPr>
          <a:xfrm>
            <a:off x="6765175" y="464108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97" name="object 26797"/>
          <p:cNvSpPr/>
          <p:nvPr/>
        </p:nvSpPr>
        <p:spPr>
          <a:xfrm>
            <a:off x="6765049" y="46047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98" name="object 26798"/>
          <p:cNvSpPr/>
          <p:nvPr/>
        </p:nvSpPr>
        <p:spPr>
          <a:xfrm>
            <a:off x="6764794" y="45490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799" name="object 26799"/>
          <p:cNvSpPr/>
          <p:nvPr/>
        </p:nvSpPr>
        <p:spPr>
          <a:xfrm>
            <a:off x="6764667" y="45140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00" name="object 26800"/>
          <p:cNvSpPr/>
          <p:nvPr/>
        </p:nvSpPr>
        <p:spPr>
          <a:xfrm>
            <a:off x="6757682" y="4484242"/>
            <a:ext cx="7620" cy="58419"/>
          </a:xfrm>
          <a:custGeom>
            <a:avLst/>
            <a:gdLst/>
            <a:ahLst/>
            <a:cxnLst/>
            <a:rect l="l" t="t" r="r" b="b"/>
            <a:pathLst>
              <a:path w="7620" h="58420">
                <a:moveTo>
                  <a:pt x="0" y="58038"/>
                </a:moveTo>
                <a:lnTo>
                  <a:pt x="0" y="0"/>
                </a:lnTo>
                <a:lnTo>
                  <a:pt x="7112" y="0"/>
                </a:lnTo>
                <a:lnTo>
                  <a:pt x="7112" y="2984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01" name="object 26801"/>
          <p:cNvSpPr/>
          <p:nvPr/>
        </p:nvSpPr>
        <p:spPr>
          <a:xfrm>
            <a:off x="6755142" y="4463160"/>
            <a:ext cx="6350" cy="75565"/>
          </a:xfrm>
          <a:custGeom>
            <a:avLst/>
            <a:gdLst/>
            <a:ahLst/>
            <a:cxnLst/>
            <a:rect l="l" t="t" r="r" b="b"/>
            <a:pathLst>
              <a:path w="6350" h="75564">
                <a:moveTo>
                  <a:pt x="0" y="75184"/>
                </a:moveTo>
                <a:lnTo>
                  <a:pt x="0" y="0"/>
                </a:lnTo>
                <a:lnTo>
                  <a:pt x="6096" y="0"/>
                </a:lnTo>
                <a:lnTo>
                  <a:pt x="6096" y="2108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02" name="object 26802"/>
          <p:cNvSpPr/>
          <p:nvPr/>
        </p:nvSpPr>
        <p:spPr>
          <a:xfrm>
            <a:off x="6754634" y="4340733"/>
            <a:ext cx="3810" cy="122555"/>
          </a:xfrm>
          <a:custGeom>
            <a:avLst/>
            <a:gdLst/>
            <a:ahLst/>
            <a:cxnLst/>
            <a:rect l="l" t="t" r="r" b="b"/>
            <a:pathLst>
              <a:path w="3809" h="122554">
                <a:moveTo>
                  <a:pt x="0" y="100457"/>
                </a:moveTo>
                <a:lnTo>
                  <a:pt x="0" y="0"/>
                </a:lnTo>
                <a:lnTo>
                  <a:pt x="3556" y="0"/>
                </a:lnTo>
                <a:lnTo>
                  <a:pt x="3556" y="1224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03" name="object 26803"/>
          <p:cNvSpPr/>
          <p:nvPr/>
        </p:nvSpPr>
        <p:spPr>
          <a:xfrm>
            <a:off x="6754507" y="4316984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237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04" name="object 26804"/>
          <p:cNvSpPr/>
          <p:nvPr/>
        </p:nvSpPr>
        <p:spPr>
          <a:xfrm>
            <a:off x="6742950" y="4282821"/>
            <a:ext cx="12700" cy="36830"/>
          </a:xfrm>
          <a:custGeom>
            <a:avLst/>
            <a:gdLst/>
            <a:ahLst/>
            <a:cxnLst/>
            <a:rect l="l" t="t" r="r" b="b"/>
            <a:pathLst>
              <a:path w="12700" h="36829">
                <a:moveTo>
                  <a:pt x="0" y="36829"/>
                </a:moveTo>
                <a:lnTo>
                  <a:pt x="0" y="0"/>
                </a:lnTo>
                <a:lnTo>
                  <a:pt x="12573" y="0"/>
                </a:lnTo>
                <a:lnTo>
                  <a:pt x="12573" y="3416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05" name="object 26805"/>
          <p:cNvSpPr/>
          <p:nvPr/>
        </p:nvSpPr>
        <p:spPr>
          <a:xfrm>
            <a:off x="6767461" y="45450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06" name="object 26806"/>
          <p:cNvSpPr/>
          <p:nvPr/>
        </p:nvSpPr>
        <p:spPr>
          <a:xfrm>
            <a:off x="6767334" y="44938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07" name="object 26807"/>
          <p:cNvSpPr/>
          <p:nvPr/>
        </p:nvSpPr>
        <p:spPr>
          <a:xfrm>
            <a:off x="6767080" y="44335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08" name="object 26808"/>
          <p:cNvSpPr/>
          <p:nvPr/>
        </p:nvSpPr>
        <p:spPr>
          <a:xfrm>
            <a:off x="6766953" y="43666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09" name="object 26809"/>
          <p:cNvSpPr/>
          <p:nvPr/>
        </p:nvSpPr>
        <p:spPr>
          <a:xfrm>
            <a:off x="6766699" y="43445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10" name="object 26810"/>
          <p:cNvSpPr/>
          <p:nvPr/>
        </p:nvSpPr>
        <p:spPr>
          <a:xfrm>
            <a:off x="6767842" y="43172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11" name="object 26811"/>
          <p:cNvSpPr/>
          <p:nvPr/>
        </p:nvSpPr>
        <p:spPr>
          <a:xfrm>
            <a:off x="6766953" y="4229989"/>
            <a:ext cx="1270" cy="114935"/>
          </a:xfrm>
          <a:custGeom>
            <a:avLst/>
            <a:gdLst/>
            <a:ahLst/>
            <a:cxnLst/>
            <a:rect l="l" t="t" r="r" b="b"/>
            <a:pathLst>
              <a:path w="1270" h="114935">
                <a:moveTo>
                  <a:pt x="508" y="-4762"/>
                </a:moveTo>
                <a:lnTo>
                  <a:pt x="508" y="119316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12" name="object 26812"/>
          <p:cNvSpPr/>
          <p:nvPr/>
        </p:nvSpPr>
        <p:spPr>
          <a:xfrm>
            <a:off x="6749174" y="4181094"/>
            <a:ext cx="18415" cy="102235"/>
          </a:xfrm>
          <a:custGeom>
            <a:avLst/>
            <a:gdLst/>
            <a:ahLst/>
            <a:cxnLst/>
            <a:rect l="l" t="t" r="r" b="b"/>
            <a:pathLst>
              <a:path w="18415" h="102235">
                <a:moveTo>
                  <a:pt x="0" y="101726"/>
                </a:moveTo>
                <a:lnTo>
                  <a:pt x="0" y="0"/>
                </a:lnTo>
                <a:lnTo>
                  <a:pt x="18288" y="0"/>
                </a:lnTo>
                <a:lnTo>
                  <a:pt x="18288" y="4889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13" name="object 26813"/>
          <p:cNvSpPr/>
          <p:nvPr/>
        </p:nvSpPr>
        <p:spPr>
          <a:xfrm>
            <a:off x="6738378" y="4173728"/>
            <a:ext cx="20320" cy="50800"/>
          </a:xfrm>
          <a:custGeom>
            <a:avLst/>
            <a:gdLst/>
            <a:ahLst/>
            <a:cxnLst/>
            <a:rect l="l" t="t" r="r" b="b"/>
            <a:pathLst>
              <a:path w="20320" h="50800">
                <a:moveTo>
                  <a:pt x="0" y="50673"/>
                </a:moveTo>
                <a:lnTo>
                  <a:pt x="0" y="0"/>
                </a:lnTo>
                <a:lnTo>
                  <a:pt x="19938" y="0"/>
                </a:lnTo>
                <a:lnTo>
                  <a:pt x="19938" y="736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14" name="object 26814"/>
          <p:cNvSpPr/>
          <p:nvPr/>
        </p:nvSpPr>
        <p:spPr>
          <a:xfrm>
            <a:off x="6768477" y="4359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15" name="object 26815"/>
          <p:cNvSpPr/>
          <p:nvPr/>
        </p:nvSpPr>
        <p:spPr>
          <a:xfrm>
            <a:off x="6768224" y="42853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16" name="object 26816"/>
          <p:cNvSpPr/>
          <p:nvPr/>
        </p:nvSpPr>
        <p:spPr>
          <a:xfrm>
            <a:off x="6768858" y="42302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17" name="object 26817"/>
          <p:cNvSpPr/>
          <p:nvPr/>
        </p:nvSpPr>
        <p:spPr>
          <a:xfrm>
            <a:off x="6768350" y="4106671"/>
            <a:ext cx="635" cy="179070"/>
          </a:xfrm>
          <a:custGeom>
            <a:avLst/>
            <a:gdLst/>
            <a:ahLst/>
            <a:cxnLst/>
            <a:rect l="l" t="t" r="r" b="b"/>
            <a:pathLst>
              <a:path w="634" h="179070">
                <a:moveTo>
                  <a:pt x="253" y="-4762"/>
                </a:moveTo>
                <a:lnTo>
                  <a:pt x="253" y="183451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18" name="object 26818"/>
          <p:cNvSpPr/>
          <p:nvPr/>
        </p:nvSpPr>
        <p:spPr>
          <a:xfrm>
            <a:off x="6748411" y="4056379"/>
            <a:ext cx="20320" cy="117475"/>
          </a:xfrm>
          <a:custGeom>
            <a:avLst/>
            <a:gdLst/>
            <a:ahLst/>
            <a:cxnLst/>
            <a:rect l="l" t="t" r="r" b="b"/>
            <a:pathLst>
              <a:path w="20320" h="117475">
                <a:moveTo>
                  <a:pt x="0" y="117348"/>
                </a:moveTo>
                <a:lnTo>
                  <a:pt x="0" y="0"/>
                </a:lnTo>
                <a:lnTo>
                  <a:pt x="20193" y="0"/>
                </a:lnTo>
                <a:lnTo>
                  <a:pt x="20193" y="502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19" name="object 26819"/>
          <p:cNvSpPr/>
          <p:nvPr/>
        </p:nvSpPr>
        <p:spPr>
          <a:xfrm>
            <a:off x="6770128" y="44053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20" name="object 26820"/>
          <p:cNvSpPr/>
          <p:nvPr/>
        </p:nvSpPr>
        <p:spPr>
          <a:xfrm>
            <a:off x="6770001" y="43896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21" name="object 26821"/>
          <p:cNvSpPr/>
          <p:nvPr/>
        </p:nvSpPr>
        <p:spPr>
          <a:xfrm>
            <a:off x="6769748" y="43326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22" name="object 26822"/>
          <p:cNvSpPr/>
          <p:nvPr/>
        </p:nvSpPr>
        <p:spPr>
          <a:xfrm>
            <a:off x="6770890" y="43884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23" name="object 26823"/>
          <p:cNvSpPr/>
          <p:nvPr/>
        </p:nvSpPr>
        <p:spPr>
          <a:xfrm>
            <a:off x="6770763" y="43512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24" name="object 26824"/>
          <p:cNvSpPr/>
          <p:nvPr/>
        </p:nvSpPr>
        <p:spPr>
          <a:xfrm>
            <a:off x="6770509" y="43136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25" name="object 26825"/>
          <p:cNvSpPr/>
          <p:nvPr/>
        </p:nvSpPr>
        <p:spPr>
          <a:xfrm>
            <a:off x="6771906" y="45109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26" name="object 26826"/>
          <p:cNvSpPr/>
          <p:nvPr/>
        </p:nvSpPr>
        <p:spPr>
          <a:xfrm>
            <a:off x="6771652" y="4403725"/>
            <a:ext cx="635" cy="107314"/>
          </a:xfrm>
          <a:custGeom>
            <a:avLst/>
            <a:gdLst/>
            <a:ahLst/>
            <a:cxnLst/>
            <a:rect l="l" t="t" r="r" b="b"/>
            <a:pathLst>
              <a:path w="634" h="107314">
                <a:moveTo>
                  <a:pt x="126" y="-4762"/>
                </a:moveTo>
                <a:lnTo>
                  <a:pt x="126" y="111950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27" name="object 26827"/>
          <p:cNvSpPr/>
          <p:nvPr/>
        </p:nvSpPr>
        <p:spPr>
          <a:xfrm>
            <a:off x="6771525" y="43437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28" name="object 26828"/>
          <p:cNvSpPr/>
          <p:nvPr/>
        </p:nvSpPr>
        <p:spPr>
          <a:xfrm>
            <a:off x="6771271" y="43027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29" name="object 26829"/>
          <p:cNvSpPr/>
          <p:nvPr/>
        </p:nvSpPr>
        <p:spPr>
          <a:xfrm>
            <a:off x="6770636" y="4263009"/>
            <a:ext cx="1270" cy="50800"/>
          </a:xfrm>
          <a:custGeom>
            <a:avLst/>
            <a:gdLst/>
            <a:ahLst/>
            <a:cxnLst/>
            <a:rect l="l" t="t" r="r" b="b"/>
            <a:pathLst>
              <a:path w="1270" h="50800">
                <a:moveTo>
                  <a:pt x="0" y="50673"/>
                </a:moveTo>
                <a:lnTo>
                  <a:pt x="0" y="0"/>
                </a:lnTo>
                <a:lnTo>
                  <a:pt x="889" y="0"/>
                </a:lnTo>
                <a:lnTo>
                  <a:pt x="889" y="397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30" name="object 26830"/>
          <p:cNvSpPr/>
          <p:nvPr/>
        </p:nvSpPr>
        <p:spPr>
          <a:xfrm>
            <a:off x="6769874" y="4219828"/>
            <a:ext cx="1270" cy="113030"/>
          </a:xfrm>
          <a:custGeom>
            <a:avLst/>
            <a:gdLst/>
            <a:ahLst/>
            <a:cxnLst/>
            <a:rect l="l" t="t" r="r" b="b"/>
            <a:pathLst>
              <a:path w="1270" h="113029">
                <a:moveTo>
                  <a:pt x="571" y="-4762"/>
                </a:moveTo>
                <a:lnTo>
                  <a:pt x="571" y="117538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31" name="object 26831"/>
          <p:cNvSpPr/>
          <p:nvPr/>
        </p:nvSpPr>
        <p:spPr>
          <a:xfrm>
            <a:off x="6769620" y="416572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32" name="object 26832"/>
          <p:cNvSpPr/>
          <p:nvPr/>
        </p:nvSpPr>
        <p:spPr>
          <a:xfrm>
            <a:off x="6769366" y="40872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33" name="object 26833"/>
          <p:cNvSpPr/>
          <p:nvPr/>
        </p:nvSpPr>
        <p:spPr>
          <a:xfrm>
            <a:off x="6769239" y="40650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34" name="object 26834"/>
          <p:cNvSpPr/>
          <p:nvPr/>
        </p:nvSpPr>
        <p:spPr>
          <a:xfrm>
            <a:off x="6772795" y="4321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35" name="object 26835"/>
          <p:cNvSpPr/>
          <p:nvPr/>
        </p:nvSpPr>
        <p:spPr>
          <a:xfrm>
            <a:off x="6772668" y="42529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36" name="object 26836"/>
          <p:cNvSpPr/>
          <p:nvPr/>
        </p:nvSpPr>
        <p:spPr>
          <a:xfrm>
            <a:off x="6772414" y="4232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37" name="object 26837"/>
          <p:cNvSpPr/>
          <p:nvPr/>
        </p:nvSpPr>
        <p:spPr>
          <a:xfrm>
            <a:off x="6772287" y="4049776"/>
            <a:ext cx="635" cy="182880"/>
          </a:xfrm>
          <a:custGeom>
            <a:avLst/>
            <a:gdLst/>
            <a:ahLst/>
            <a:cxnLst/>
            <a:rect l="l" t="t" r="r" b="b"/>
            <a:pathLst>
              <a:path w="634" h="182879">
                <a:moveTo>
                  <a:pt x="126" y="-4762"/>
                </a:moveTo>
                <a:lnTo>
                  <a:pt x="126" y="18751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38" name="object 26838"/>
          <p:cNvSpPr/>
          <p:nvPr/>
        </p:nvSpPr>
        <p:spPr>
          <a:xfrm>
            <a:off x="6769493" y="4040504"/>
            <a:ext cx="3175" cy="24765"/>
          </a:xfrm>
          <a:custGeom>
            <a:avLst/>
            <a:gdLst/>
            <a:ahLst/>
            <a:cxnLst/>
            <a:rect l="l" t="t" r="r" b="b"/>
            <a:pathLst>
              <a:path w="3175" h="24764">
                <a:moveTo>
                  <a:pt x="0" y="24510"/>
                </a:moveTo>
                <a:lnTo>
                  <a:pt x="0" y="0"/>
                </a:lnTo>
                <a:lnTo>
                  <a:pt x="2921" y="0"/>
                </a:lnTo>
                <a:lnTo>
                  <a:pt x="2921" y="92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39" name="object 26839"/>
          <p:cNvSpPr/>
          <p:nvPr/>
        </p:nvSpPr>
        <p:spPr>
          <a:xfrm>
            <a:off x="6758444" y="4008373"/>
            <a:ext cx="12700" cy="48260"/>
          </a:xfrm>
          <a:custGeom>
            <a:avLst/>
            <a:gdLst/>
            <a:ahLst/>
            <a:cxnLst/>
            <a:rect l="l" t="t" r="r" b="b"/>
            <a:pathLst>
              <a:path w="12700" h="48260">
                <a:moveTo>
                  <a:pt x="0" y="48005"/>
                </a:moveTo>
                <a:lnTo>
                  <a:pt x="0" y="0"/>
                </a:lnTo>
                <a:lnTo>
                  <a:pt x="12446" y="0"/>
                </a:lnTo>
                <a:lnTo>
                  <a:pt x="12446" y="321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40" name="object 26840"/>
          <p:cNvSpPr/>
          <p:nvPr/>
        </p:nvSpPr>
        <p:spPr>
          <a:xfrm>
            <a:off x="6774319" y="44678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41" name="object 26841"/>
          <p:cNvSpPr/>
          <p:nvPr/>
        </p:nvSpPr>
        <p:spPr>
          <a:xfrm>
            <a:off x="6774192" y="43948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42" name="object 26842"/>
          <p:cNvSpPr/>
          <p:nvPr/>
        </p:nvSpPr>
        <p:spPr>
          <a:xfrm>
            <a:off x="6773938" y="43291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43" name="object 26843"/>
          <p:cNvSpPr/>
          <p:nvPr/>
        </p:nvSpPr>
        <p:spPr>
          <a:xfrm>
            <a:off x="6773811" y="43004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44" name="object 26844"/>
          <p:cNvSpPr/>
          <p:nvPr/>
        </p:nvSpPr>
        <p:spPr>
          <a:xfrm>
            <a:off x="6773557" y="42470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45" name="object 26845"/>
          <p:cNvSpPr/>
          <p:nvPr/>
        </p:nvSpPr>
        <p:spPr>
          <a:xfrm>
            <a:off x="6773430" y="42101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46" name="object 26846"/>
          <p:cNvSpPr/>
          <p:nvPr/>
        </p:nvSpPr>
        <p:spPr>
          <a:xfrm>
            <a:off x="6773176" y="41572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47" name="object 26847"/>
          <p:cNvSpPr/>
          <p:nvPr/>
        </p:nvSpPr>
        <p:spPr>
          <a:xfrm>
            <a:off x="6775843" y="45476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48" name="object 26848"/>
          <p:cNvSpPr/>
          <p:nvPr/>
        </p:nvSpPr>
        <p:spPr>
          <a:xfrm>
            <a:off x="6775716" y="45110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49" name="object 26849"/>
          <p:cNvSpPr/>
          <p:nvPr/>
        </p:nvSpPr>
        <p:spPr>
          <a:xfrm>
            <a:off x="6775462" y="44853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50" name="object 26850"/>
          <p:cNvSpPr/>
          <p:nvPr/>
        </p:nvSpPr>
        <p:spPr>
          <a:xfrm>
            <a:off x="6776478" y="45426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51" name="object 26851"/>
          <p:cNvSpPr/>
          <p:nvPr/>
        </p:nvSpPr>
        <p:spPr>
          <a:xfrm>
            <a:off x="6777367" y="45408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52" name="object 26852"/>
          <p:cNvSpPr/>
          <p:nvPr/>
        </p:nvSpPr>
        <p:spPr>
          <a:xfrm>
            <a:off x="6776605" y="4522851"/>
            <a:ext cx="1270" cy="20320"/>
          </a:xfrm>
          <a:custGeom>
            <a:avLst/>
            <a:gdLst/>
            <a:ahLst/>
            <a:cxnLst/>
            <a:rect l="l" t="t" r="r" b="b"/>
            <a:pathLst>
              <a:path w="1270" h="20320">
                <a:moveTo>
                  <a:pt x="0" y="19812"/>
                </a:moveTo>
                <a:lnTo>
                  <a:pt x="0" y="0"/>
                </a:lnTo>
                <a:lnTo>
                  <a:pt x="889" y="0"/>
                </a:lnTo>
                <a:lnTo>
                  <a:pt x="889" y="1803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53" name="object 26853"/>
          <p:cNvSpPr/>
          <p:nvPr/>
        </p:nvSpPr>
        <p:spPr>
          <a:xfrm>
            <a:off x="6776224" y="4480433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54" name="object 26854"/>
          <p:cNvSpPr/>
          <p:nvPr/>
        </p:nvSpPr>
        <p:spPr>
          <a:xfrm>
            <a:off x="6775589" y="4465701"/>
            <a:ext cx="1270" cy="19685"/>
          </a:xfrm>
          <a:custGeom>
            <a:avLst/>
            <a:gdLst/>
            <a:ahLst/>
            <a:cxnLst/>
            <a:rect l="l" t="t" r="r" b="b"/>
            <a:pathLst>
              <a:path w="1270" h="19685">
                <a:moveTo>
                  <a:pt x="0" y="19685"/>
                </a:moveTo>
                <a:lnTo>
                  <a:pt x="0" y="0"/>
                </a:lnTo>
                <a:lnTo>
                  <a:pt x="1016" y="0"/>
                </a:lnTo>
                <a:lnTo>
                  <a:pt x="1016" y="1473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55" name="object 26855"/>
          <p:cNvSpPr/>
          <p:nvPr/>
        </p:nvSpPr>
        <p:spPr>
          <a:xfrm>
            <a:off x="6778511" y="4477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56" name="object 26856"/>
          <p:cNvSpPr/>
          <p:nvPr/>
        </p:nvSpPr>
        <p:spPr>
          <a:xfrm>
            <a:off x="6778383" y="44714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57" name="object 26857"/>
          <p:cNvSpPr/>
          <p:nvPr/>
        </p:nvSpPr>
        <p:spPr>
          <a:xfrm>
            <a:off x="6777875" y="4465446"/>
            <a:ext cx="635" cy="28575"/>
          </a:xfrm>
          <a:custGeom>
            <a:avLst/>
            <a:gdLst/>
            <a:ahLst/>
            <a:cxnLst/>
            <a:rect l="l" t="t" r="r" b="b"/>
            <a:pathLst>
              <a:path w="634" h="28575">
                <a:moveTo>
                  <a:pt x="0" y="28575"/>
                </a:moveTo>
                <a:lnTo>
                  <a:pt x="0" y="0"/>
                </a:lnTo>
                <a:lnTo>
                  <a:pt x="635" y="0"/>
                </a:lnTo>
                <a:lnTo>
                  <a:pt x="635" y="596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58" name="object 26858"/>
          <p:cNvSpPr/>
          <p:nvPr/>
        </p:nvSpPr>
        <p:spPr>
          <a:xfrm>
            <a:off x="6776098" y="4377816"/>
            <a:ext cx="2540" cy="88265"/>
          </a:xfrm>
          <a:custGeom>
            <a:avLst/>
            <a:gdLst/>
            <a:ahLst/>
            <a:cxnLst/>
            <a:rect l="l" t="t" r="r" b="b"/>
            <a:pathLst>
              <a:path w="2540" h="88264">
                <a:moveTo>
                  <a:pt x="0" y="87884"/>
                </a:moveTo>
                <a:lnTo>
                  <a:pt x="0" y="0"/>
                </a:lnTo>
                <a:lnTo>
                  <a:pt x="2159" y="0"/>
                </a:lnTo>
                <a:lnTo>
                  <a:pt x="2159" y="876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59" name="object 26859"/>
          <p:cNvSpPr/>
          <p:nvPr/>
        </p:nvSpPr>
        <p:spPr>
          <a:xfrm>
            <a:off x="6775336" y="4355465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  <a:lnTo>
                  <a:pt x="1905" y="223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60" name="object 26860"/>
          <p:cNvSpPr/>
          <p:nvPr/>
        </p:nvSpPr>
        <p:spPr>
          <a:xfrm>
            <a:off x="6775081" y="432435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311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61" name="object 26861"/>
          <p:cNvSpPr/>
          <p:nvPr/>
        </p:nvSpPr>
        <p:spPr>
          <a:xfrm>
            <a:off x="6774954" y="430326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62" name="object 26862"/>
          <p:cNvSpPr/>
          <p:nvPr/>
        </p:nvSpPr>
        <p:spPr>
          <a:xfrm>
            <a:off x="6781304" y="4377372"/>
            <a:ext cx="0" cy="485140"/>
          </a:xfrm>
          <a:custGeom>
            <a:avLst/>
            <a:gdLst/>
            <a:ahLst/>
            <a:cxnLst/>
            <a:rect l="l" t="t" r="r" b="b"/>
            <a:pathLst>
              <a:path h="485139">
                <a:moveTo>
                  <a:pt x="0" y="0"/>
                </a:moveTo>
                <a:lnTo>
                  <a:pt x="0" y="48463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63" name="object 26863"/>
          <p:cNvSpPr/>
          <p:nvPr/>
        </p:nvSpPr>
        <p:spPr>
          <a:xfrm>
            <a:off x="6783463" y="48514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64" name="object 26864"/>
          <p:cNvSpPr/>
          <p:nvPr/>
        </p:nvSpPr>
        <p:spPr>
          <a:xfrm>
            <a:off x="6783336" y="4829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65" name="object 26865"/>
          <p:cNvSpPr/>
          <p:nvPr/>
        </p:nvSpPr>
        <p:spPr>
          <a:xfrm>
            <a:off x="6783082" y="48136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66" name="object 26866"/>
          <p:cNvSpPr/>
          <p:nvPr/>
        </p:nvSpPr>
        <p:spPr>
          <a:xfrm>
            <a:off x="6782955" y="47857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67" name="object 26867"/>
          <p:cNvSpPr/>
          <p:nvPr/>
        </p:nvSpPr>
        <p:spPr>
          <a:xfrm>
            <a:off x="6782701" y="47584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68" name="object 26868"/>
          <p:cNvSpPr/>
          <p:nvPr/>
        </p:nvSpPr>
        <p:spPr>
          <a:xfrm>
            <a:off x="6782193" y="4687061"/>
            <a:ext cx="635" cy="38735"/>
          </a:xfrm>
          <a:custGeom>
            <a:avLst/>
            <a:gdLst/>
            <a:ahLst/>
            <a:cxnLst/>
            <a:rect l="l" t="t" r="r" b="b"/>
            <a:pathLst>
              <a:path w="634" h="38735">
                <a:moveTo>
                  <a:pt x="0" y="38480"/>
                </a:moveTo>
                <a:lnTo>
                  <a:pt x="0" y="0"/>
                </a:lnTo>
                <a:lnTo>
                  <a:pt x="508" y="0"/>
                </a:lnTo>
                <a:lnTo>
                  <a:pt x="508" y="354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69" name="object 26869"/>
          <p:cNvSpPr/>
          <p:nvPr/>
        </p:nvSpPr>
        <p:spPr>
          <a:xfrm>
            <a:off x="6781050" y="4590922"/>
            <a:ext cx="1270" cy="41275"/>
          </a:xfrm>
          <a:custGeom>
            <a:avLst/>
            <a:gdLst/>
            <a:ahLst/>
            <a:cxnLst/>
            <a:rect l="l" t="t" r="r" b="b"/>
            <a:pathLst>
              <a:path w="1270" h="41275">
                <a:moveTo>
                  <a:pt x="0" y="40894"/>
                </a:moveTo>
                <a:lnTo>
                  <a:pt x="0" y="0"/>
                </a:lnTo>
                <a:lnTo>
                  <a:pt x="762" y="0"/>
                </a:lnTo>
                <a:lnTo>
                  <a:pt x="762" y="208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70" name="object 26870"/>
          <p:cNvSpPr/>
          <p:nvPr/>
        </p:nvSpPr>
        <p:spPr>
          <a:xfrm>
            <a:off x="6779907" y="43489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71" name="object 26871"/>
          <p:cNvSpPr/>
          <p:nvPr/>
        </p:nvSpPr>
        <p:spPr>
          <a:xfrm>
            <a:off x="6779653" y="43004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72" name="object 26872"/>
          <p:cNvSpPr/>
          <p:nvPr/>
        </p:nvSpPr>
        <p:spPr>
          <a:xfrm>
            <a:off x="6779526" y="42842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73" name="object 26873"/>
          <p:cNvSpPr/>
          <p:nvPr/>
        </p:nvSpPr>
        <p:spPr>
          <a:xfrm>
            <a:off x="6775336" y="4248277"/>
            <a:ext cx="4445" cy="55244"/>
          </a:xfrm>
          <a:custGeom>
            <a:avLst/>
            <a:gdLst/>
            <a:ahLst/>
            <a:cxnLst/>
            <a:rect l="l" t="t" r="r" b="b"/>
            <a:pathLst>
              <a:path w="4445" h="55245">
                <a:moveTo>
                  <a:pt x="0" y="54990"/>
                </a:moveTo>
                <a:lnTo>
                  <a:pt x="0" y="0"/>
                </a:lnTo>
                <a:lnTo>
                  <a:pt x="4318" y="0"/>
                </a:lnTo>
                <a:lnTo>
                  <a:pt x="4318" y="359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74" name="object 26874"/>
          <p:cNvSpPr/>
          <p:nvPr/>
        </p:nvSpPr>
        <p:spPr>
          <a:xfrm>
            <a:off x="6774700" y="4130547"/>
            <a:ext cx="3175" cy="118110"/>
          </a:xfrm>
          <a:custGeom>
            <a:avLst/>
            <a:gdLst/>
            <a:ahLst/>
            <a:cxnLst/>
            <a:rect l="l" t="t" r="r" b="b"/>
            <a:pathLst>
              <a:path w="3175" h="118110">
                <a:moveTo>
                  <a:pt x="0" y="100456"/>
                </a:moveTo>
                <a:lnTo>
                  <a:pt x="0" y="0"/>
                </a:lnTo>
                <a:lnTo>
                  <a:pt x="2794" y="0"/>
                </a:lnTo>
                <a:lnTo>
                  <a:pt x="2794" y="1177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75" name="object 26875"/>
          <p:cNvSpPr/>
          <p:nvPr/>
        </p:nvSpPr>
        <p:spPr>
          <a:xfrm>
            <a:off x="6773430" y="4115053"/>
            <a:ext cx="3175" cy="42545"/>
          </a:xfrm>
          <a:custGeom>
            <a:avLst/>
            <a:gdLst/>
            <a:ahLst/>
            <a:cxnLst/>
            <a:rect l="l" t="t" r="r" b="b"/>
            <a:pathLst>
              <a:path w="3175" h="42545">
                <a:moveTo>
                  <a:pt x="0" y="42164"/>
                </a:moveTo>
                <a:lnTo>
                  <a:pt x="0" y="0"/>
                </a:lnTo>
                <a:lnTo>
                  <a:pt x="2667" y="0"/>
                </a:lnTo>
                <a:lnTo>
                  <a:pt x="2667" y="1549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76" name="object 26876"/>
          <p:cNvSpPr/>
          <p:nvPr/>
        </p:nvSpPr>
        <p:spPr>
          <a:xfrm>
            <a:off x="6785623" y="46954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77" name="object 26877"/>
          <p:cNvSpPr/>
          <p:nvPr/>
        </p:nvSpPr>
        <p:spPr>
          <a:xfrm>
            <a:off x="6785368" y="46648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78" name="object 26878"/>
          <p:cNvSpPr/>
          <p:nvPr/>
        </p:nvSpPr>
        <p:spPr>
          <a:xfrm>
            <a:off x="6785241" y="46346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79" name="object 26879"/>
          <p:cNvSpPr/>
          <p:nvPr/>
        </p:nvSpPr>
        <p:spPr>
          <a:xfrm>
            <a:off x="6786003" y="4642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80" name="object 26880"/>
          <p:cNvSpPr/>
          <p:nvPr/>
        </p:nvSpPr>
        <p:spPr>
          <a:xfrm>
            <a:off x="6786384" y="46231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81" name="object 26881"/>
          <p:cNvSpPr/>
          <p:nvPr/>
        </p:nvSpPr>
        <p:spPr>
          <a:xfrm>
            <a:off x="6786003" y="4599304"/>
            <a:ext cx="635" cy="43180"/>
          </a:xfrm>
          <a:custGeom>
            <a:avLst/>
            <a:gdLst/>
            <a:ahLst/>
            <a:cxnLst/>
            <a:rect l="l" t="t" r="r" b="b"/>
            <a:pathLst>
              <a:path w="634" h="43179">
                <a:moveTo>
                  <a:pt x="190" y="-4762"/>
                </a:moveTo>
                <a:lnTo>
                  <a:pt x="190" y="47561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82" name="object 26882"/>
          <p:cNvSpPr/>
          <p:nvPr/>
        </p:nvSpPr>
        <p:spPr>
          <a:xfrm>
            <a:off x="6785368" y="4593971"/>
            <a:ext cx="1270" cy="40640"/>
          </a:xfrm>
          <a:custGeom>
            <a:avLst/>
            <a:gdLst/>
            <a:ahLst/>
            <a:cxnLst/>
            <a:rect l="l" t="t" r="r" b="b"/>
            <a:pathLst>
              <a:path w="1270" h="40639">
                <a:moveTo>
                  <a:pt x="0" y="40639"/>
                </a:moveTo>
                <a:lnTo>
                  <a:pt x="0" y="0"/>
                </a:lnTo>
                <a:lnTo>
                  <a:pt x="889" y="0"/>
                </a:lnTo>
                <a:lnTo>
                  <a:pt x="889" y="533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83" name="object 26883"/>
          <p:cNvSpPr/>
          <p:nvPr/>
        </p:nvSpPr>
        <p:spPr>
          <a:xfrm>
            <a:off x="6784987" y="458152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84" name="object 26884"/>
          <p:cNvSpPr/>
          <p:nvPr/>
        </p:nvSpPr>
        <p:spPr>
          <a:xfrm>
            <a:off x="6784861" y="452996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85" name="object 26885"/>
          <p:cNvSpPr/>
          <p:nvPr/>
        </p:nvSpPr>
        <p:spPr>
          <a:xfrm>
            <a:off x="6784606" y="4509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86" name="object 26886"/>
          <p:cNvSpPr/>
          <p:nvPr/>
        </p:nvSpPr>
        <p:spPr>
          <a:xfrm>
            <a:off x="6786765" y="44994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87" name="object 26887"/>
          <p:cNvSpPr/>
          <p:nvPr/>
        </p:nvSpPr>
        <p:spPr>
          <a:xfrm>
            <a:off x="6787527" y="47188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88" name="object 26888"/>
          <p:cNvSpPr/>
          <p:nvPr/>
        </p:nvSpPr>
        <p:spPr>
          <a:xfrm>
            <a:off x="6787274" y="46346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89" name="object 26889"/>
          <p:cNvSpPr/>
          <p:nvPr/>
        </p:nvSpPr>
        <p:spPr>
          <a:xfrm>
            <a:off x="6790575" y="48620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90" name="object 26890"/>
          <p:cNvSpPr/>
          <p:nvPr/>
        </p:nvSpPr>
        <p:spPr>
          <a:xfrm>
            <a:off x="6790321" y="4853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91" name="object 26891"/>
          <p:cNvSpPr/>
          <p:nvPr/>
        </p:nvSpPr>
        <p:spPr>
          <a:xfrm>
            <a:off x="6790194" y="48398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92" name="object 26892"/>
          <p:cNvSpPr/>
          <p:nvPr/>
        </p:nvSpPr>
        <p:spPr>
          <a:xfrm>
            <a:off x="6789940" y="4829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93" name="object 26893"/>
          <p:cNvSpPr/>
          <p:nvPr/>
        </p:nvSpPr>
        <p:spPr>
          <a:xfrm>
            <a:off x="6789813" y="48256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94" name="object 26894"/>
          <p:cNvSpPr/>
          <p:nvPr/>
        </p:nvSpPr>
        <p:spPr>
          <a:xfrm>
            <a:off x="6789559" y="480161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95" name="object 26895"/>
          <p:cNvSpPr/>
          <p:nvPr/>
        </p:nvSpPr>
        <p:spPr>
          <a:xfrm>
            <a:off x="6789432" y="47760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96" name="object 26896"/>
          <p:cNvSpPr/>
          <p:nvPr/>
        </p:nvSpPr>
        <p:spPr>
          <a:xfrm>
            <a:off x="6789178" y="4753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97" name="object 26897"/>
          <p:cNvSpPr/>
          <p:nvPr/>
        </p:nvSpPr>
        <p:spPr>
          <a:xfrm>
            <a:off x="6789051" y="47397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98" name="object 26898"/>
          <p:cNvSpPr/>
          <p:nvPr/>
        </p:nvSpPr>
        <p:spPr>
          <a:xfrm>
            <a:off x="6788798" y="47064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99" name="object 26899"/>
          <p:cNvSpPr/>
          <p:nvPr/>
        </p:nvSpPr>
        <p:spPr>
          <a:xfrm>
            <a:off x="6788670" y="46954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00" name="object 26900"/>
          <p:cNvSpPr/>
          <p:nvPr/>
        </p:nvSpPr>
        <p:spPr>
          <a:xfrm>
            <a:off x="6788416" y="4681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01" name="object 26901"/>
          <p:cNvSpPr/>
          <p:nvPr/>
        </p:nvSpPr>
        <p:spPr>
          <a:xfrm>
            <a:off x="6790956" y="47646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02" name="object 26902"/>
          <p:cNvSpPr/>
          <p:nvPr/>
        </p:nvSpPr>
        <p:spPr>
          <a:xfrm>
            <a:off x="6791718" y="47534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03" name="object 26903"/>
          <p:cNvSpPr/>
          <p:nvPr/>
        </p:nvSpPr>
        <p:spPr>
          <a:xfrm>
            <a:off x="6791464" y="47137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04" name="object 26904"/>
          <p:cNvSpPr/>
          <p:nvPr/>
        </p:nvSpPr>
        <p:spPr>
          <a:xfrm>
            <a:off x="6791337" y="46890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05" name="object 26905"/>
          <p:cNvSpPr/>
          <p:nvPr/>
        </p:nvSpPr>
        <p:spPr>
          <a:xfrm>
            <a:off x="6791083" y="4667630"/>
            <a:ext cx="635" cy="97155"/>
          </a:xfrm>
          <a:custGeom>
            <a:avLst/>
            <a:gdLst/>
            <a:ahLst/>
            <a:cxnLst/>
            <a:rect l="l" t="t" r="r" b="b"/>
            <a:pathLst>
              <a:path w="634" h="97154">
                <a:moveTo>
                  <a:pt x="190" y="-4762"/>
                </a:moveTo>
                <a:lnTo>
                  <a:pt x="190" y="10179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06" name="object 26906"/>
          <p:cNvSpPr/>
          <p:nvPr/>
        </p:nvSpPr>
        <p:spPr>
          <a:xfrm>
            <a:off x="6788670" y="4637151"/>
            <a:ext cx="2540" cy="44450"/>
          </a:xfrm>
          <a:custGeom>
            <a:avLst/>
            <a:gdLst/>
            <a:ahLst/>
            <a:cxnLst/>
            <a:rect l="l" t="t" r="r" b="b"/>
            <a:pathLst>
              <a:path w="2540" h="44450">
                <a:moveTo>
                  <a:pt x="0" y="43941"/>
                </a:moveTo>
                <a:lnTo>
                  <a:pt x="0" y="0"/>
                </a:lnTo>
                <a:lnTo>
                  <a:pt x="2540" y="0"/>
                </a:lnTo>
                <a:lnTo>
                  <a:pt x="2540" y="304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07" name="object 26907"/>
          <p:cNvSpPr/>
          <p:nvPr/>
        </p:nvSpPr>
        <p:spPr>
          <a:xfrm>
            <a:off x="6788289" y="459143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457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08" name="object 26908"/>
          <p:cNvSpPr/>
          <p:nvPr/>
        </p:nvSpPr>
        <p:spPr>
          <a:xfrm>
            <a:off x="6788036" y="4585589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507" y="-4762"/>
                </a:moveTo>
                <a:lnTo>
                  <a:pt x="507" y="105092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09" name="object 26909"/>
          <p:cNvSpPr/>
          <p:nvPr/>
        </p:nvSpPr>
        <p:spPr>
          <a:xfrm>
            <a:off x="6787908" y="45619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10" name="object 26910"/>
          <p:cNvSpPr/>
          <p:nvPr/>
        </p:nvSpPr>
        <p:spPr>
          <a:xfrm>
            <a:off x="6787400" y="4541011"/>
            <a:ext cx="1270" cy="93980"/>
          </a:xfrm>
          <a:custGeom>
            <a:avLst/>
            <a:gdLst/>
            <a:ahLst/>
            <a:cxnLst/>
            <a:rect l="l" t="t" r="r" b="b"/>
            <a:pathLst>
              <a:path w="1270" h="93979">
                <a:moveTo>
                  <a:pt x="444" y="-4762"/>
                </a:moveTo>
                <a:lnTo>
                  <a:pt x="444" y="98361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11" name="object 26911"/>
          <p:cNvSpPr/>
          <p:nvPr/>
        </p:nvSpPr>
        <p:spPr>
          <a:xfrm>
            <a:off x="6787146" y="44933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12" name="object 26912"/>
          <p:cNvSpPr/>
          <p:nvPr/>
        </p:nvSpPr>
        <p:spPr>
          <a:xfrm>
            <a:off x="6786765" y="4434713"/>
            <a:ext cx="1270" cy="64769"/>
          </a:xfrm>
          <a:custGeom>
            <a:avLst/>
            <a:gdLst/>
            <a:ahLst/>
            <a:cxnLst/>
            <a:rect l="l" t="t" r="r" b="b"/>
            <a:pathLst>
              <a:path w="1270" h="64770">
                <a:moveTo>
                  <a:pt x="0" y="64770"/>
                </a:moveTo>
                <a:lnTo>
                  <a:pt x="0" y="0"/>
                </a:lnTo>
                <a:lnTo>
                  <a:pt x="762" y="0"/>
                </a:lnTo>
                <a:lnTo>
                  <a:pt x="762" y="5867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13" name="object 26913"/>
          <p:cNvSpPr/>
          <p:nvPr/>
        </p:nvSpPr>
        <p:spPr>
          <a:xfrm>
            <a:off x="6784861" y="4401692"/>
            <a:ext cx="2540" cy="107950"/>
          </a:xfrm>
          <a:custGeom>
            <a:avLst/>
            <a:gdLst/>
            <a:ahLst/>
            <a:cxnLst/>
            <a:rect l="l" t="t" r="r" b="b"/>
            <a:pathLst>
              <a:path w="2540" h="107950">
                <a:moveTo>
                  <a:pt x="0" y="107823"/>
                </a:moveTo>
                <a:lnTo>
                  <a:pt x="0" y="0"/>
                </a:lnTo>
                <a:lnTo>
                  <a:pt x="2286" y="0"/>
                </a:lnTo>
                <a:lnTo>
                  <a:pt x="2286" y="330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14" name="object 26914"/>
          <p:cNvSpPr/>
          <p:nvPr/>
        </p:nvSpPr>
        <p:spPr>
          <a:xfrm>
            <a:off x="6792861" y="45900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15" name="object 26915"/>
          <p:cNvSpPr/>
          <p:nvPr/>
        </p:nvSpPr>
        <p:spPr>
          <a:xfrm>
            <a:off x="6792607" y="4537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16" name="object 26916"/>
          <p:cNvSpPr/>
          <p:nvPr/>
        </p:nvSpPr>
        <p:spPr>
          <a:xfrm>
            <a:off x="6793750" y="47710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17" name="object 26917"/>
          <p:cNvSpPr/>
          <p:nvPr/>
        </p:nvSpPr>
        <p:spPr>
          <a:xfrm>
            <a:off x="6794512" y="48003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18" name="object 26918"/>
          <p:cNvSpPr/>
          <p:nvPr/>
        </p:nvSpPr>
        <p:spPr>
          <a:xfrm>
            <a:off x="6794386" y="47433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19" name="object 26919"/>
          <p:cNvSpPr/>
          <p:nvPr/>
        </p:nvSpPr>
        <p:spPr>
          <a:xfrm>
            <a:off x="6794131" y="47264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20" name="object 26920"/>
          <p:cNvSpPr/>
          <p:nvPr/>
        </p:nvSpPr>
        <p:spPr>
          <a:xfrm>
            <a:off x="6793877" y="4716145"/>
            <a:ext cx="635" cy="55244"/>
          </a:xfrm>
          <a:custGeom>
            <a:avLst/>
            <a:gdLst/>
            <a:ahLst/>
            <a:cxnLst/>
            <a:rect l="l" t="t" r="r" b="b"/>
            <a:pathLst>
              <a:path w="634" h="55245">
                <a:moveTo>
                  <a:pt x="253" y="-4762"/>
                </a:moveTo>
                <a:lnTo>
                  <a:pt x="253" y="59626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21" name="object 26921"/>
          <p:cNvSpPr/>
          <p:nvPr/>
        </p:nvSpPr>
        <p:spPr>
          <a:xfrm>
            <a:off x="6793624" y="46850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22" name="object 26922"/>
          <p:cNvSpPr/>
          <p:nvPr/>
        </p:nvSpPr>
        <p:spPr>
          <a:xfrm>
            <a:off x="6793369" y="46732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23" name="object 26923"/>
          <p:cNvSpPr/>
          <p:nvPr/>
        </p:nvSpPr>
        <p:spPr>
          <a:xfrm>
            <a:off x="6795528" y="47223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24" name="object 26924"/>
          <p:cNvSpPr/>
          <p:nvPr/>
        </p:nvSpPr>
        <p:spPr>
          <a:xfrm>
            <a:off x="6795274" y="47003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25" name="object 26925"/>
          <p:cNvSpPr/>
          <p:nvPr/>
        </p:nvSpPr>
        <p:spPr>
          <a:xfrm>
            <a:off x="6795148" y="46968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26" name="object 26926"/>
          <p:cNvSpPr/>
          <p:nvPr/>
        </p:nvSpPr>
        <p:spPr>
          <a:xfrm>
            <a:off x="6794893" y="46520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27" name="object 26927"/>
          <p:cNvSpPr/>
          <p:nvPr/>
        </p:nvSpPr>
        <p:spPr>
          <a:xfrm>
            <a:off x="6793624" y="4611115"/>
            <a:ext cx="1905" cy="62230"/>
          </a:xfrm>
          <a:custGeom>
            <a:avLst/>
            <a:gdLst/>
            <a:ahLst/>
            <a:cxnLst/>
            <a:rect l="l" t="t" r="r" b="b"/>
            <a:pathLst>
              <a:path w="1904" h="62229">
                <a:moveTo>
                  <a:pt x="0" y="62102"/>
                </a:moveTo>
                <a:lnTo>
                  <a:pt x="0" y="0"/>
                </a:lnTo>
                <a:lnTo>
                  <a:pt x="1524" y="0"/>
                </a:lnTo>
                <a:lnTo>
                  <a:pt x="1524" y="408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28" name="object 26928"/>
          <p:cNvSpPr/>
          <p:nvPr/>
        </p:nvSpPr>
        <p:spPr>
          <a:xfrm>
            <a:off x="6793242" y="453529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758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29" name="object 26929"/>
          <p:cNvSpPr/>
          <p:nvPr/>
        </p:nvSpPr>
        <p:spPr>
          <a:xfrm>
            <a:off x="6792734" y="4478782"/>
            <a:ext cx="1270" cy="59055"/>
          </a:xfrm>
          <a:custGeom>
            <a:avLst/>
            <a:gdLst/>
            <a:ahLst/>
            <a:cxnLst/>
            <a:rect l="l" t="t" r="r" b="b"/>
            <a:pathLst>
              <a:path w="1270" h="59054">
                <a:moveTo>
                  <a:pt x="0" y="58927"/>
                </a:moveTo>
                <a:lnTo>
                  <a:pt x="0" y="0"/>
                </a:lnTo>
                <a:lnTo>
                  <a:pt x="1016" y="0"/>
                </a:lnTo>
                <a:lnTo>
                  <a:pt x="1016" y="5651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30" name="object 26930"/>
          <p:cNvSpPr/>
          <p:nvPr/>
        </p:nvSpPr>
        <p:spPr>
          <a:xfrm>
            <a:off x="6792480" y="445096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31" name="object 26931"/>
          <p:cNvSpPr/>
          <p:nvPr/>
        </p:nvSpPr>
        <p:spPr>
          <a:xfrm>
            <a:off x="6796036" y="44536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32" name="object 26932"/>
          <p:cNvSpPr/>
          <p:nvPr/>
        </p:nvSpPr>
        <p:spPr>
          <a:xfrm>
            <a:off x="6795909" y="44330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33" name="object 26933"/>
          <p:cNvSpPr/>
          <p:nvPr/>
        </p:nvSpPr>
        <p:spPr>
          <a:xfrm>
            <a:off x="6792861" y="4403725"/>
            <a:ext cx="3175" cy="47625"/>
          </a:xfrm>
          <a:custGeom>
            <a:avLst/>
            <a:gdLst/>
            <a:ahLst/>
            <a:cxnLst/>
            <a:rect l="l" t="t" r="r" b="b"/>
            <a:pathLst>
              <a:path w="3175" h="47625">
                <a:moveTo>
                  <a:pt x="0" y="47244"/>
                </a:moveTo>
                <a:lnTo>
                  <a:pt x="0" y="0"/>
                </a:lnTo>
                <a:lnTo>
                  <a:pt x="3175" y="0"/>
                </a:lnTo>
                <a:lnTo>
                  <a:pt x="3175" y="293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34" name="object 26934"/>
          <p:cNvSpPr/>
          <p:nvPr/>
        </p:nvSpPr>
        <p:spPr>
          <a:xfrm>
            <a:off x="6792226" y="4370578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40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33147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35" name="object 26935"/>
          <p:cNvSpPr/>
          <p:nvPr/>
        </p:nvSpPr>
        <p:spPr>
          <a:xfrm>
            <a:off x="6792099" y="435610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44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36" name="object 26936"/>
          <p:cNvSpPr/>
          <p:nvPr/>
        </p:nvSpPr>
        <p:spPr>
          <a:xfrm>
            <a:off x="6786003" y="4314190"/>
            <a:ext cx="6985" cy="87630"/>
          </a:xfrm>
          <a:custGeom>
            <a:avLst/>
            <a:gdLst/>
            <a:ahLst/>
            <a:cxnLst/>
            <a:rect l="l" t="t" r="r" b="b"/>
            <a:pathLst>
              <a:path w="6984" h="87629">
                <a:moveTo>
                  <a:pt x="0" y="87502"/>
                </a:moveTo>
                <a:lnTo>
                  <a:pt x="0" y="0"/>
                </a:lnTo>
                <a:lnTo>
                  <a:pt x="6731" y="0"/>
                </a:lnTo>
                <a:lnTo>
                  <a:pt x="6731" y="4190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37" name="object 26937"/>
          <p:cNvSpPr/>
          <p:nvPr/>
        </p:nvSpPr>
        <p:spPr>
          <a:xfrm>
            <a:off x="6784479" y="4087240"/>
            <a:ext cx="5080" cy="227329"/>
          </a:xfrm>
          <a:custGeom>
            <a:avLst/>
            <a:gdLst/>
            <a:ahLst/>
            <a:cxnLst/>
            <a:rect l="l" t="t" r="r" b="b"/>
            <a:pathLst>
              <a:path w="5079" h="227329">
                <a:moveTo>
                  <a:pt x="0" y="100456"/>
                </a:moveTo>
                <a:lnTo>
                  <a:pt x="0" y="0"/>
                </a:lnTo>
                <a:lnTo>
                  <a:pt x="4826" y="0"/>
                </a:lnTo>
                <a:lnTo>
                  <a:pt x="4826" y="2269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38" name="object 26938"/>
          <p:cNvSpPr/>
          <p:nvPr/>
        </p:nvSpPr>
        <p:spPr>
          <a:xfrm>
            <a:off x="6784225" y="4080509"/>
            <a:ext cx="3175" cy="100330"/>
          </a:xfrm>
          <a:custGeom>
            <a:avLst/>
            <a:gdLst/>
            <a:ahLst/>
            <a:cxnLst/>
            <a:rect l="l" t="t" r="r" b="b"/>
            <a:pathLst>
              <a:path w="3175" h="100329">
                <a:moveTo>
                  <a:pt x="0" y="100329"/>
                </a:moveTo>
                <a:lnTo>
                  <a:pt x="0" y="0"/>
                </a:lnTo>
                <a:lnTo>
                  <a:pt x="2667" y="0"/>
                </a:lnTo>
                <a:lnTo>
                  <a:pt x="2667" y="67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39" name="object 26939"/>
          <p:cNvSpPr/>
          <p:nvPr/>
        </p:nvSpPr>
        <p:spPr>
          <a:xfrm>
            <a:off x="6784099" y="4070730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6"/>
                </a:moveTo>
                <a:lnTo>
                  <a:pt x="0" y="0"/>
                </a:lnTo>
                <a:lnTo>
                  <a:pt x="1524" y="0"/>
                </a:lnTo>
                <a:lnTo>
                  <a:pt x="1524" y="977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40" name="object 26940"/>
          <p:cNvSpPr/>
          <p:nvPr/>
        </p:nvSpPr>
        <p:spPr>
          <a:xfrm>
            <a:off x="6783844" y="4051427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41" name="object 26941"/>
          <p:cNvSpPr/>
          <p:nvPr/>
        </p:nvSpPr>
        <p:spPr>
          <a:xfrm>
            <a:off x="6774700" y="3951604"/>
            <a:ext cx="10160" cy="163830"/>
          </a:xfrm>
          <a:custGeom>
            <a:avLst/>
            <a:gdLst/>
            <a:ahLst/>
            <a:cxnLst/>
            <a:rect l="l" t="t" r="r" b="b"/>
            <a:pathLst>
              <a:path w="10159" h="163829">
                <a:moveTo>
                  <a:pt x="0" y="163449"/>
                </a:moveTo>
                <a:lnTo>
                  <a:pt x="0" y="0"/>
                </a:lnTo>
                <a:lnTo>
                  <a:pt x="9652" y="0"/>
                </a:lnTo>
                <a:lnTo>
                  <a:pt x="9652" y="9982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42" name="object 26942"/>
          <p:cNvSpPr/>
          <p:nvPr/>
        </p:nvSpPr>
        <p:spPr>
          <a:xfrm>
            <a:off x="6764667" y="3826128"/>
            <a:ext cx="15240" cy="182245"/>
          </a:xfrm>
          <a:custGeom>
            <a:avLst/>
            <a:gdLst/>
            <a:ahLst/>
            <a:cxnLst/>
            <a:rect l="l" t="t" r="r" b="b"/>
            <a:pathLst>
              <a:path w="15240" h="182245">
                <a:moveTo>
                  <a:pt x="0" y="182245"/>
                </a:moveTo>
                <a:lnTo>
                  <a:pt x="0" y="0"/>
                </a:lnTo>
                <a:lnTo>
                  <a:pt x="14859" y="0"/>
                </a:lnTo>
                <a:lnTo>
                  <a:pt x="14859" y="1254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43" name="object 26943"/>
          <p:cNvSpPr/>
          <p:nvPr/>
        </p:nvSpPr>
        <p:spPr>
          <a:xfrm>
            <a:off x="6796417" y="4032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44" name="object 26944"/>
          <p:cNvSpPr/>
          <p:nvPr/>
        </p:nvSpPr>
        <p:spPr>
          <a:xfrm>
            <a:off x="6797179" y="41738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45" name="object 26945"/>
          <p:cNvSpPr/>
          <p:nvPr/>
        </p:nvSpPr>
        <p:spPr>
          <a:xfrm>
            <a:off x="6797052" y="40995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46" name="object 26946"/>
          <p:cNvSpPr/>
          <p:nvPr/>
        </p:nvSpPr>
        <p:spPr>
          <a:xfrm>
            <a:off x="6796799" y="3992245"/>
            <a:ext cx="635" cy="107314"/>
          </a:xfrm>
          <a:custGeom>
            <a:avLst/>
            <a:gdLst/>
            <a:ahLst/>
            <a:cxnLst/>
            <a:rect l="l" t="t" r="r" b="b"/>
            <a:pathLst>
              <a:path w="634" h="107314">
                <a:moveTo>
                  <a:pt x="190" y="-4762"/>
                </a:moveTo>
                <a:lnTo>
                  <a:pt x="190" y="11207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47" name="object 26947"/>
          <p:cNvSpPr/>
          <p:nvPr/>
        </p:nvSpPr>
        <p:spPr>
          <a:xfrm>
            <a:off x="6796544" y="3919854"/>
            <a:ext cx="635" cy="113030"/>
          </a:xfrm>
          <a:custGeom>
            <a:avLst/>
            <a:gdLst/>
            <a:ahLst/>
            <a:cxnLst/>
            <a:rect l="l" t="t" r="r" b="b"/>
            <a:pathLst>
              <a:path w="634" h="113029">
                <a:moveTo>
                  <a:pt x="253" y="-4762"/>
                </a:moveTo>
                <a:lnTo>
                  <a:pt x="253" y="117411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48" name="object 26948"/>
          <p:cNvSpPr/>
          <p:nvPr/>
        </p:nvSpPr>
        <p:spPr>
          <a:xfrm>
            <a:off x="6798323" y="42567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49" name="object 26949"/>
          <p:cNvSpPr/>
          <p:nvPr/>
        </p:nvSpPr>
        <p:spPr>
          <a:xfrm>
            <a:off x="6798195" y="41875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50" name="object 26950"/>
          <p:cNvSpPr/>
          <p:nvPr/>
        </p:nvSpPr>
        <p:spPr>
          <a:xfrm>
            <a:off x="6797941" y="41027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51" name="object 26951"/>
          <p:cNvSpPr/>
          <p:nvPr/>
        </p:nvSpPr>
        <p:spPr>
          <a:xfrm>
            <a:off x="6797814" y="40655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52" name="object 26952"/>
          <p:cNvSpPr/>
          <p:nvPr/>
        </p:nvSpPr>
        <p:spPr>
          <a:xfrm>
            <a:off x="6797561" y="39973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53" name="object 26953"/>
          <p:cNvSpPr/>
          <p:nvPr/>
        </p:nvSpPr>
        <p:spPr>
          <a:xfrm>
            <a:off x="6799084" y="41602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54" name="object 26954"/>
          <p:cNvSpPr/>
          <p:nvPr/>
        </p:nvSpPr>
        <p:spPr>
          <a:xfrm>
            <a:off x="6798957" y="4112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55" name="object 26955"/>
          <p:cNvSpPr/>
          <p:nvPr/>
        </p:nvSpPr>
        <p:spPr>
          <a:xfrm>
            <a:off x="6798703" y="40735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56" name="object 26956"/>
          <p:cNvSpPr/>
          <p:nvPr/>
        </p:nvSpPr>
        <p:spPr>
          <a:xfrm>
            <a:off x="6799846" y="41459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57" name="object 26957"/>
          <p:cNvSpPr/>
          <p:nvPr/>
        </p:nvSpPr>
        <p:spPr>
          <a:xfrm>
            <a:off x="6799719" y="41101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58" name="object 26958"/>
          <p:cNvSpPr/>
          <p:nvPr/>
        </p:nvSpPr>
        <p:spPr>
          <a:xfrm>
            <a:off x="6799465" y="40567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59" name="object 26959"/>
          <p:cNvSpPr/>
          <p:nvPr/>
        </p:nvSpPr>
        <p:spPr>
          <a:xfrm>
            <a:off x="6798957" y="4012057"/>
            <a:ext cx="1270" cy="61594"/>
          </a:xfrm>
          <a:custGeom>
            <a:avLst/>
            <a:gdLst/>
            <a:ahLst/>
            <a:cxnLst/>
            <a:rect l="l" t="t" r="r" b="b"/>
            <a:pathLst>
              <a:path w="1270" h="61595">
                <a:moveTo>
                  <a:pt x="0" y="61468"/>
                </a:moveTo>
                <a:lnTo>
                  <a:pt x="0" y="0"/>
                </a:lnTo>
                <a:lnTo>
                  <a:pt x="762" y="0"/>
                </a:lnTo>
                <a:lnTo>
                  <a:pt x="762" y="4470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60" name="object 26960"/>
          <p:cNvSpPr/>
          <p:nvPr/>
        </p:nvSpPr>
        <p:spPr>
          <a:xfrm>
            <a:off x="6800608" y="42811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61" name="object 26961"/>
          <p:cNvSpPr/>
          <p:nvPr/>
        </p:nvSpPr>
        <p:spPr>
          <a:xfrm>
            <a:off x="6800481" y="4165346"/>
            <a:ext cx="635" cy="116205"/>
          </a:xfrm>
          <a:custGeom>
            <a:avLst/>
            <a:gdLst/>
            <a:ahLst/>
            <a:cxnLst/>
            <a:rect l="l" t="t" r="r" b="b"/>
            <a:pathLst>
              <a:path w="634" h="116204">
                <a:moveTo>
                  <a:pt x="126" y="-4762"/>
                </a:moveTo>
                <a:lnTo>
                  <a:pt x="126" y="12058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62" name="object 26962"/>
          <p:cNvSpPr/>
          <p:nvPr/>
        </p:nvSpPr>
        <p:spPr>
          <a:xfrm>
            <a:off x="6800989" y="43945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63" name="object 26963"/>
          <p:cNvSpPr/>
          <p:nvPr/>
        </p:nvSpPr>
        <p:spPr>
          <a:xfrm>
            <a:off x="6801624" y="43685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64" name="object 26964"/>
          <p:cNvSpPr/>
          <p:nvPr/>
        </p:nvSpPr>
        <p:spPr>
          <a:xfrm>
            <a:off x="6801370" y="43505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65" name="object 26965"/>
          <p:cNvSpPr/>
          <p:nvPr/>
        </p:nvSpPr>
        <p:spPr>
          <a:xfrm>
            <a:off x="6801116" y="4332604"/>
            <a:ext cx="635" cy="62230"/>
          </a:xfrm>
          <a:custGeom>
            <a:avLst/>
            <a:gdLst/>
            <a:ahLst/>
            <a:cxnLst/>
            <a:rect l="l" t="t" r="r" b="b"/>
            <a:pathLst>
              <a:path w="634" h="62229">
                <a:moveTo>
                  <a:pt x="190" y="-4762"/>
                </a:moveTo>
                <a:lnTo>
                  <a:pt x="190" y="6673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66" name="object 26966"/>
          <p:cNvSpPr/>
          <p:nvPr/>
        </p:nvSpPr>
        <p:spPr>
          <a:xfrm>
            <a:off x="6802386" y="44597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67" name="object 26967"/>
          <p:cNvSpPr/>
          <p:nvPr/>
        </p:nvSpPr>
        <p:spPr>
          <a:xfrm>
            <a:off x="6802132" y="44222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68" name="object 26968"/>
          <p:cNvSpPr/>
          <p:nvPr/>
        </p:nvSpPr>
        <p:spPr>
          <a:xfrm>
            <a:off x="6802767" y="43919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69" name="object 26969"/>
          <p:cNvSpPr/>
          <p:nvPr/>
        </p:nvSpPr>
        <p:spPr>
          <a:xfrm>
            <a:off x="6802259" y="4308475"/>
            <a:ext cx="635" cy="114300"/>
          </a:xfrm>
          <a:custGeom>
            <a:avLst/>
            <a:gdLst/>
            <a:ahLst/>
            <a:cxnLst/>
            <a:rect l="l" t="t" r="r" b="b"/>
            <a:pathLst>
              <a:path w="634" h="114300">
                <a:moveTo>
                  <a:pt x="317" y="-4762"/>
                </a:moveTo>
                <a:lnTo>
                  <a:pt x="317" y="118554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70" name="object 26970"/>
          <p:cNvSpPr/>
          <p:nvPr/>
        </p:nvSpPr>
        <p:spPr>
          <a:xfrm>
            <a:off x="6802005" y="42924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71" name="object 26971"/>
          <p:cNvSpPr/>
          <p:nvPr/>
        </p:nvSpPr>
        <p:spPr>
          <a:xfrm>
            <a:off x="6803529" y="43671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72" name="object 26972"/>
          <p:cNvSpPr/>
          <p:nvPr/>
        </p:nvSpPr>
        <p:spPr>
          <a:xfrm>
            <a:off x="6804291" y="4452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73" name="object 26973"/>
          <p:cNvSpPr/>
          <p:nvPr/>
        </p:nvSpPr>
        <p:spPr>
          <a:xfrm>
            <a:off x="6804799" y="45469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74" name="object 26974"/>
          <p:cNvSpPr/>
          <p:nvPr/>
        </p:nvSpPr>
        <p:spPr>
          <a:xfrm>
            <a:off x="6805180" y="45120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75" name="object 26975"/>
          <p:cNvSpPr/>
          <p:nvPr/>
        </p:nvSpPr>
        <p:spPr>
          <a:xfrm>
            <a:off x="6804926" y="4447413"/>
            <a:ext cx="635" cy="99695"/>
          </a:xfrm>
          <a:custGeom>
            <a:avLst/>
            <a:gdLst/>
            <a:ahLst/>
            <a:cxnLst/>
            <a:rect l="l" t="t" r="r" b="b"/>
            <a:pathLst>
              <a:path w="634" h="99695">
                <a:moveTo>
                  <a:pt x="190" y="-4762"/>
                </a:moveTo>
                <a:lnTo>
                  <a:pt x="190" y="10433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76" name="object 26976"/>
          <p:cNvSpPr/>
          <p:nvPr/>
        </p:nvSpPr>
        <p:spPr>
          <a:xfrm>
            <a:off x="6804673" y="44406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77" name="object 26977"/>
          <p:cNvSpPr/>
          <p:nvPr/>
        </p:nvSpPr>
        <p:spPr>
          <a:xfrm>
            <a:off x="6804418" y="4414139"/>
            <a:ext cx="635" cy="38735"/>
          </a:xfrm>
          <a:custGeom>
            <a:avLst/>
            <a:gdLst/>
            <a:ahLst/>
            <a:cxnLst/>
            <a:rect l="l" t="t" r="r" b="b"/>
            <a:pathLst>
              <a:path w="634" h="38735">
                <a:moveTo>
                  <a:pt x="0" y="38226"/>
                </a:moveTo>
                <a:lnTo>
                  <a:pt x="0" y="0"/>
                </a:lnTo>
                <a:lnTo>
                  <a:pt x="508" y="0"/>
                </a:lnTo>
                <a:lnTo>
                  <a:pt x="508" y="2654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78" name="object 26978"/>
          <p:cNvSpPr/>
          <p:nvPr/>
        </p:nvSpPr>
        <p:spPr>
          <a:xfrm>
            <a:off x="6804037" y="43844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79" name="object 26979"/>
          <p:cNvSpPr/>
          <p:nvPr/>
        </p:nvSpPr>
        <p:spPr>
          <a:xfrm>
            <a:off x="6803911" y="43388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80" name="object 26980"/>
          <p:cNvSpPr/>
          <p:nvPr/>
        </p:nvSpPr>
        <p:spPr>
          <a:xfrm>
            <a:off x="6803656" y="4299077"/>
            <a:ext cx="635" cy="68580"/>
          </a:xfrm>
          <a:custGeom>
            <a:avLst/>
            <a:gdLst/>
            <a:ahLst/>
            <a:cxnLst/>
            <a:rect l="l" t="t" r="r" b="b"/>
            <a:pathLst>
              <a:path w="634" h="68579">
                <a:moveTo>
                  <a:pt x="253" y="-4762"/>
                </a:moveTo>
                <a:lnTo>
                  <a:pt x="253" y="7283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81" name="object 26981"/>
          <p:cNvSpPr/>
          <p:nvPr/>
        </p:nvSpPr>
        <p:spPr>
          <a:xfrm>
            <a:off x="6803275" y="42602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82" name="object 26982"/>
          <p:cNvSpPr/>
          <p:nvPr/>
        </p:nvSpPr>
        <p:spPr>
          <a:xfrm>
            <a:off x="6803149" y="42486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83" name="object 26983"/>
          <p:cNvSpPr/>
          <p:nvPr/>
        </p:nvSpPr>
        <p:spPr>
          <a:xfrm>
            <a:off x="6802259" y="4236465"/>
            <a:ext cx="1270" cy="56515"/>
          </a:xfrm>
          <a:custGeom>
            <a:avLst/>
            <a:gdLst/>
            <a:ahLst/>
            <a:cxnLst/>
            <a:rect l="l" t="t" r="r" b="b"/>
            <a:pathLst>
              <a:path w="1270" h="56514">
                <a:moveTo>
                  <a:pt x="0" y="56007"/>
                </a:moveTo>
                <a:lnTo>
                  <a:pt x="0" y="0"/>
                </a:lnTo>
                <a:lnTo>
                  <a:pt x="1143" y="0"/>
                </a:lnTo>
                <a:lnTo>
                  <a:pt x="1143" y="121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84" name="object 26984"/>
          <p:cNvSpPr/>
          <p:nvPr/>
        </p:nvSpPr>
        <p:spPr>
          <a:xfrm>
            <a:off x="6801370" y="4204715"/>
            <a:ext cx="1905" cy="128270"/>
          </a:xfrm>
          <a:custGeom>
            <a:avLst/>
            <a:gdLst/>
            <a:ahLst/>
            <a:cxnLst/>
            <a:rect l="l" t="t" r="r" b="b"/>
            <a:pathLst>
              <a:path w="1904" h="128270">
                <a:moveTo>
                  <a:pt x="0" y="127888"/>
                </a:moveTo>
                <a:lnTo>
                  <a:pt x="0" y="0"/>
                </a:lnTo>
                <a:lnTo>
                  <a:pt x="1397" y="0"/>
                </a:lnTo>
                <a:lnTo>
                  <a:pt x="1397" y="31749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85" name="object 26985"/>
          <p:cNvSpPr/>
          <p:nvPr/>
        </p:nvSpPr>
        <p:spPr>
          <a:xfrm>
            <a:off x="6805561" y="4171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86" name="object 26986"/>
          <p:cNvSpPr/>
          <p:nvPr/>
        </p:nvSpPr>
        <p:spPr>
          <a:xfrm>
            <a:off x="6802132" y="4137025"/>
            <a:ext cx="3810" cy="67945"/>
          </a:xfrm>
          <a:custGeom>
            <a:avLst/>
            <a:gdLst/>
            <a:ahLst/>
            <a:cxnLst/>
            <a:rect l="l" t="t" r="r" b="b"/>
            <a:pathLst>
              <a:path w="3809" h="67945">
                <a:moveTo>
                  <a:pt x="0" y="67690"/>
                </a:moveTo>
                <a:lnTo>
                  <a:pt x="0" y="0"/>
                </a:lnTo>
                <a:lnTo>
                  <a:pt x="3556" y="0"/>
                </a:lnTo>
                <a:lnTo>
                  <a:pt x="3556" y="342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87" name="object 26987"/>
          <p:cNvSpPr/>
          <p:nvPr/>
        </p:nvSpPr>
        <p:spPr>
          <a:xfrm>
            <a:off x="6806196" y="43148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88" name="object 26988"/>
          <p:cNvSpPr/>
          <p:nvPr/>
        </p:nvSpPr>
        <p:spPr>
          <a:xfrm>
            <a:off x="6805942" y="4111244"/>
            <a:ext cx="635" cy="203835"/>
          </a:xfrm>
          <a:custGeom>
            <a:avLst/>
            <a:gdLst/>
            <a:ahLst/>
            <a:cxnLst/>
            <a:rect l="l" t="t" r="r" b="b"/>
            <a:pathLst>
              <a:path w="634" h="203835">
                <a:moveTo>
                  <a:pt x="190" y="-4762"/>
                </a:moveTo>
                <a:lnTo>
                  <a:pt x="190" y="20834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89" name="object 26989"/>
          <p:cNvSpPr/>
          <p:nvPr/>
        </p:nvSpPr>
        <p:spPr>
          <a:xfrm>
            <a:off x="6803911" y="4081779"/>
            <a:ext cx="2540" cy="55244"/>
          </a:xfrm>
          <a:custGeom>
            <a:avLst/>
            <a:gdLst/>
            <a:ahLst/>
            <a:cxnLst/>
            <a:rect l="l" t="t" r="r" b="b"/>
            <a:pathLst>
              <a:path w="2540" h="55245">
                <a:moveTo>
                  <a:pt x="0" y="55245"/>
                </a:moveTo>
                <a:lnTo>
                  <a:pt x="0" y="0"/>
                </a:lnTo>
                <a:lnTo>
                  <a:pt x="2286" y="0"/>
                </a:lnTo>
                <a:lnTo>
                  <a:pt x="2286" y="294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90" name="object 26990"/>
          <p:cNvSpPr/>
          <p:nvPr/>
        </p:nvSpPr>
        <p:spPr>
          <a:xfrm>
            <a:off x="6800608" y="4032377"/>
            <a:ext cx="4445" cy="133350"/>
          </a:xfrm>
          <a:custGeom>
            <a:avLst/>
            <a:gdLst/>
            <a:ahLst/>
            <a:cxnLst/>
            <a:rect l="l" t="t" r="r" b="b"/>
            <a:pathLst>
              <a:path w="4445" h="133350">
                <a:moveTo>
                  <a:pt x="0" y="132969"/>
                </a:moveTo>
                <a:lnTo>
                  <a:pt x="0" y="0"/>
                </a:lnTo>
                <a:lnTo>
                  <a:pt x="4445" y="0"/>
                </a:lnTo>
                <a:lnTo>
                  <a:pt x="4445" y="494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91" name="object 26991"/>
          <p:cNvSpPr/>
          <p:nvPr/>
        </p:nvSpPr>
        <p:spPr>
          <a:xfrm>
            <a:off x="6800227" y="4001515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40" h="100329">
                <a:moveTo>
                  <a:pt x="0" y="100329"/>
                </a:moveTo>
                <a:lnTo>
                  <a:pt x="0" y="0"/>
                </a:lnTo>
                <a:lnTo>
                  <a:pt x="2540" y="0"/>
                </a:lnTo>
                <a:lnTo>
                  <a:pt x="2540" y="3086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92" name="object 26992"/>
          <p:cNvSpPr/>
          <p:nvPr/>
        </p:nvSpPr>
        <p:spPr>
          <a:xfrm>
            <a:off x="6799338" y="3844544"/>
            <a:ext cx="2540" cy="167640"/>
          </a:xfrm>
          <a:custGeom>
            <a:avLst/>
            <a:gdLst/>
            <a:ahLst/>
            <a:cxnLst/>
            <a:rect l="l" t="t" r="r" b="b"/>
            <a:pathLst>
              <a:path w="2540" h="167639">
                <a:moveTo>
                  <a:pt x="0" y="167513"/>
                </a:moveTo>
                <a:lnTo>
                  <a:pt x="0" y="0"/>
                </a:lnTo>
                <a:lnTo>
                  <a:pt x="2159" y="0"/>
                </a:lnTo>
                <a:lnTo>
                  <a:pt x="2159" y="15697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93" name="object 26993"/>
          <p:cNvSpPr/>
          <p:nvPr/>
        </p:nvSpPr>
        <p:spPr>
          <a:xfrm>
            <a:off x="6797814" y="3805554"/>
            <a:ext cx="3175" cy="191770"/>
          </a:xfrm>
          <a:custGeom>
            <a:avLst/>
            <a:gdLst/>
            <a:ahLst/>
            <a:cxnLst/>
            <a:rect l="l" t="t" r="r" b="b"/>
            <a:pathLst>
              <a:path w="3175" h="191770">
                <a:moveTo>
                  <a:pt x="0" y="191770"/>
                </a:moveTo>
                <a:lnTo>
                  <a:pt x="0" y="0"/>
                </a:lnTo>
                <a:lnTo>
                  <a:pt x="2667" y="0"/>
                </a:lnTo>
                <a:lnTo>
                  <a:pt x="2667" y="389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94" name="object 26994"/>
          <p:cNvSpPr/>
          <p:nvPr/>
        </p:nvSpPr>
        <p:spPr>
          <a:xfrm>
            <a:off x="6796799" y="3756025"/>
            <a:ext cx="2540" cy="163830"/>
          </a:xfrm>
          <a:custGeom>
            <a:avLst/>
            <a:gdLst/>
            <a:ahLst/>
            <a:cxnLst/>
            <a:rect l="l" t="t" r="r" b="b"/>
            <a:pathLst>
              <a:path w="2540" h="163829">
                <a:moveTo>
                  <a:pt x="0" y="163829"/>
                </a:moveTo>
                <a:lnTo>
                  <a:pt x="0" y="0"/>
                </a:lnTo>
                <a:lnTo>
                  <a:pt x="2286" y="0"/>
                </a:lnTo>
                <a:lnTo>
                  <a:pt x="2286" y="495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95" name="object 26995"/>
          <p:cNvSpPr/>
          <p:nvPr/>
        </p:nvSpPr>
        <p:spPr>
          <a:xfrm>
            <a:off x="6772161" y="3647313"/>
            <a:ext cx="26034" cy="179070"/>
          </a:xfrm>
          <a:custGeom>
            <a:avLst/>
            <a:gdLst/>
            <a:ahLst/>
            <a:cxnLst/>
            <a:rect l="l" t="t" r="r" b="b"/>
            <a:pathLst>
              <a:path w="26034" h="179070">
                <a:moveTo>
                  <a:pt x="0" y="178816"/>
                </a:moveTo>
                <a:lnTo>
                  <a:pt x="0" y="0"/>
                </a:lnTo>
                <a:lnTo>
                  <a:pt x="25780" y="0"/>
                </a:lnTo>
                <a:lnTo>
                  <a:pt x="25780" y="10871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96" name="object 26996"/>
          <p:cNvSpPr/>
          <p:nvPr/>
        </p:nvSpPr>
        <p:spPr>
          <a:xfrm>
            <a:off x="6731648" y="3596385"/>
            <a:ext cx="53340" cy="116205"/>
          </a:xfrm>
          <a:custGeom>
            <a:avLst/>
            <a:gdLst/>
            <a:ahLst/>
            <a:cxnLst/>
            <a:rect l="l" t="t" r="r" b="b"/>
            <a:pathLst>
              <a:path w="53340" h="116204">
                <a:moveTo>
                  <a:pt x="0" y="115824"/>
                </a:moveTo>
                <a:lnTo>
                  <a:pt x="0" y="0"/>
                </a:lnTo>
                <a:lnTo>
                  <a:pt x="53340" y="0"/>
                </a:lnTo>
                <a:lnTo>
                  <a:pt x="53340" y="509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97" name="object 26997"/>
          <p:cNvSpPr/>
          <p:nvPr/>
        </p:nvSpPr>
        <p:spPr>
          <a:xfrm>
            <a:off x="6715391" y="3531996"/>
            <a:ext cx="43180" cy="188595"/>
          </a:xfrm>
          <a:custGeom>
            <a:avLst/>
            <a:gdLst/>
            <a:ahLst/>
            <a:cxnLst/>
            <a:rect l="l" t="t" r="r" b="b"/>
            <a:pathLst>
              <a:path w="43179" h="188595">
                <a:moveTo>
                  <a:pt x="0" y="188086"/>
                </a:moveTo>
                <a:lnTo>
                  <a:pt x="0" y="0"/>
                </a:lnTo>
                <a:lnTo>
                  <a:pt x="42926" y="0"/>
                </a:lnTo>
                <a:lnTo>
                  <a:pt x="42926" y="6438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98" name="object 26998"/>
          <p:cNvSpPr/>
          <p:nvPr/>
        </p:nvSpPr>
        <p:spPr>
          <a:xfrm>
            <a:off x="6699008" y="3521328"/>
            <a:ext cx="38100" cy="19685"/>
          </a:xfrm>
          <a:custGeom>
            <a:avLst/>
            <a:gdLst/>
            <a:ahLst/>
            <a:cxnLst/>
            <a:rect l="l" t="t" r="r" b="b"/>
            <a:pathLst>
              <a:path w="38100" h="19685">
                <a:moveTo>
                  <a:pt x="0" y="19684"/>
                </a:moveTo>
                <a:lnTo>
                  <a:pt x="0" y="0"/>
                </a:lnTo>
                <a:lnTo>
                  <a:pt x="37846" y="0"/>
                </a:lnTo>
                <a:lnTo>
                  <a:pt x="37846" y="1066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99" name="object 26999"/>
          <p:cNvSpPr/>
          <p:nvPr/>
        </p:nvSpPr>
        <p:spPr>
          <a:xfrm>
            <a:off x="6687451" y="3445383"/>
            <a:ext cx="30480" cy="92710"/>
          </a:xfrm>
          <a:custGeom>
            <a:avLst/>
            <a:gdLst/>
            <a:ahLst/>
            <a:cxnLst/>
            <a:rect l="l" t="t" r="r" b="b"/>
            <a:pathLst>
              <a:path w="30479" h="92710">
                <a:moveTo>
                  <a:pt x="0" y="92328"/>
                </a:moveTo>
                <a:lnTo>
                  <a:pt x="0" y="0"/>
                </a:lnTo>
                <a:lnTo>
                  <a:pt x="30480" y="0"/>
                </a:lnTo>
                <a:lnTo>
                  <a:pt x="30480" y="759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00" name="object 27000"/>
          <p:cNvSpPr/>
          <p:nvPr/>
        </p:nvSpPr>
        <p:spPr>
          <a:xfrm>
            <a:off x="6806958" y="43553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01" name="object 27001"/>
          <p:cNvSpPr/>
          <p:nvPr/>
        </p:nvSpPr>
        <p:spPr>
          <a:xfrm>
            <a:off x="6807339" y="42410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02" name="object 27002"/>
          <p:cNvSpPr/>
          <p:nvPr/>
        </p:nvSpPr>
        <p:spPr>
          <a:xfrm>
            <a:off x="6807086" y="4205096"/>
            <a:ext cx="635" cy="150495"/>
          </a:xfrm>
          <a:custGeom>
            <a:avLst/>
            <a:gdLst/>
            <a:ahLst/>
            <a:cxnLst/>
            <a:rect l="l" t="t" r="r" b="b"/>
            <a:pathLst>
              <a:path w="634" h="150495">
                <a:moveTo>
                  <a:pt x="190" y="-4762"/>
                </a:moveTo>
                <a:lnTo>
                  <a:pt x="190" y="15500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03" name="object 27003"/>
          <p:cNvSpPr/>
          <p:nvPr/>
        </p:nvSpPr>
        <p:spPr>
          <a:xfrm>
            <a:off x="6806704" y="41089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04" name="object 27004"/>
          <p:cNvSpPr/>
          <p:nvPr/>
        </p:nvSpPr>
        <p:spPr>
          <a:xfrm>
            <a:off x="6806577" y="3842765"/>
            <a:ext cx="635" cy="266700"/>
          </a:xfrm>
          <a:custGeom>
            <a:avLst/>
            <a:gdLst/>
            <a:ahLst/>
            <a:cxnLst/>
            <a:rect l="l" t="t" r="r" b="b"/>
            <a:pathLst>
              <a:path w="634" h="266700">
                <a:moveTo>
                  <a:pt x="190" y="-4762"/>
                </a:moveTo>
                <a:lnTo>
                  <a:pt x="190" y="270954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05" name="object 27005"/>
          <p:cNvSpPr/>
          <p:nvPr/>
        </p:nvSpPr>
        <p:spPr>
          <a:xfrm>
            <a:off x="6808101" y="41450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06" name="object 27006"/>
          <p:cNvSpPr/>
          <p:nvPr/>
        </p:nvSpPr>
        <p:spPr>
          <a:xfrm>
            <a:off x="6807848" y="40794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07" name="object 27007"/>
          <p:cNvSpPr/>
          <p:nvPr/>
        </p:nvSpPr>
        <p:spPr>
          <a:xfrm>
            <a:off x="6807720" y="40703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08" name="object 27008"/>
          <p:cNvSpPr/>
          <p:nvPr/>
        </p:nvSpPr>
        <p:spPr>
          <a:xfrm>
            <a:off x="6808863" y="43961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09" name="object 27009"/>
          <p:cNvSpPr/>
          <p:nvPr/>
        </p:nvSpPr>
        <p:spPr>
          <a:xfrm>
            <a:off x="6808609" y="43441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10" name="object 27010"/>
          <p:cNvSpPr/>
          <p:nvPr/>
        </p:nvSpPr>
        <p:spPr>
          <a:xfrm>
            <a:off x="6810006" y="45026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11" name="object 27011"/>
          <p:cNvSpPr/>
          <p:nvPr/>
        </p:nvSpPr>
        <p:spPr>
          <a:xfrm>
            <a:off x="6809752" y="44937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12" name="object 27012"/>
          <p:cNvSpPr/>
          <p:nvPr/>
        </p:nvSpPr>
        <p:spPr>
          <a:xfrm>
            <a:off x="6809625" y="44570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13" name="object 27013"/>
          <p:cNvSpPr/>
          <p:nvPr/>
        </p:nvSpPr>
        <p:spPr>
          <a:xfrm>
            <a:off x="6809371" y="43878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14" name="object 27014"/>
          <p:cNvSpPr/>
          <p:nvPr/>
        </p:nvSpPr>
        <p:spPr>
          <a:xfrm>
            <a:off x="6809244" y="4283709"/>
            <a:ext cx="635" cy="104139"/>
          </a:xfrm>
          <a:custGeom>
            <a:avLst/>
            <a:gdLst/>
            <a:ahLst/>
            <a:cxnLst/>
            <a:rect l="l" t="t" r="r" b="b"/>
            <a:pathLst>
              <a:path w="634" h="104139">
                <a:moveTo>
                  <a:pt x="190" y="-4762"/>
                </a:moveTo>
                <a:lnTo>
                  <a:pt x="190" y="10890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15" name="object 27015"/>
          <p:cNvSpPr/>
          <p:nvPr/>
        </p:nvSpPr>
        <p:spPr>
          <a:xfrm>
            <a:off x="6808863" y="4231894"/>
            <a:ext cx="635" cy="112395"/>
          </a:xfrm>
          <a:custGeom>
            <a:avLst/>
            <a:gdLst/>
            <a:ahLst/>
            <a:cxnLst/>
            <a:rect l="l" t="t" r="r" b="b"/>
            <a:pathLst>
              <a:path w="634" h="112395">
                <a:moveTo>
                  <a:pt x="253" y="-4762"/>
                </a:moveTo>
                <a:lnTo>
                  <a:pt x="253" y="117030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16" name="object 27016"/>
          <p:cNvSpPr/>
          <p:nvPr/>
        </p:nvSpPr>
        <p:spPr>
          <a:xfrm>
            <a:off x="6808482" y="4076827"/>
            <a:ext cx="635" cy="155575"/>
          </a:xfrm>
          <a:custGeom>
            <a:avLst/>
            <a:gdLst/>
            <a:ahLst/>
            <a:cxnLst/>
            <a:rect l="l" t="t" r="r" b="b"/>
            <a:pathLst>
              <a:path w="634" h="155575">
                <a:moveTo>
                  <a:pt x="317" y="-4762"/>
                </a:moveTo>
                <a:lnTo>
                  <a:pt x="317" y="15982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17" name="object 27017"/>
          <p:cNvSpPr/>
          <p:nvPr/>
        </p:nvSpPr>
        <p:spPr>
          <a:xfrm>
            <a:off x="6810387" y="42365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18" name="object 27018"/>
          <p:cNvSpPr/>
          <p:nvPr/>
        </p:nvSpPr>
        <p:spPr>
          <a:xfrm>
            <a:off x="6810768" y="43210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19" name="object 27019"/>
          <p:cNvSpPr/>
          <p:nvPr/>
        </p:nvSpPr>
        <p:spPr>
          <a:xfrm>
            <a:off x="6811149" y="43957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20" name="object 27020"/>
          <p:cNvSpPr/>
          <p:nvPr/>
        </p:nvSpPr>
        <p:spPr>
          <a:xfrm>
            <a:off x="6811530" y="43780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21" name="object 27021"/>
          <p:cNvSpPr/>
          <p:nvPr/>
        </p:nvSpPr>
        <p:spPr>
          <a:xfrm>
            <a:off x="6811911" y="4521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22" name="object 27022"/>
          <p:cNvSpPr/>
          <p:nvPr/>
        </p:nvSpPr>
        <p:spPr>
          <a:xfrm>
            <a:off x="6812292" y="44876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23" name="object 27023"/>
          <p:cNvSpPr/>
          <p:nvPr/>
        </p:nvSpPr>
        <p:spPr>
          <a:xfrm>
            <a:off x="6812038" y="4427854"/>
            <a:ext cx="635" cy="93345"/>
          </a:xfrm>
          <a:custGeom>
            <a:avLst/>
            <a:gdLst/>
            <a:ahLst/>
            <a:cxnLst/>
            <a:rect l="l" t="t" r="r" b="b"/>
            <a:pathLst>
              <a:path w="634" h="93345">
                <a:moveTo>
                  <a:pt x="190" y="-4762"/>
                </a:moveTo>
                <a:lnTo>
                  <a:pt x="190" y="9810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24" name="object 27024"/>
          <p:cNvSpPr/>
          <p:nvPr/>
        </p:nvSpPr>
        <p:spPr>
          <a:xfrm>
            <a:off x="6812674" y="4427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25" name="object 27025"/>
          <p:cNvSpPr/>
          <p:nvPr/>
        </p:nvSpPr>
        <p:spPr>
          <a:xfrm>
            <a:off x="6812165" y="4333366"/>
            <a:ext cx="635" cy="94615"/>
          </a:xfrm>
          <a:custGeom>
            <a:avLst/>
            <a:gdLst/>
            <a:ahLst/>
            <a:cxnLst/>
            <a:rect l="l" t="t" r="r" b="b"/>
            <a:pathLst>
              <a:path w="634" h="94614">
                <a:moveTo>
                  <a:pt x="317" y="-4762"/>
                </a:moveTo>
                <a:lnTo>
                  <a:pt x="317" y="99250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26" name="object 27026"/>
          <p:cNvSpPr/>
          <p:nvPr/>
        </p:nvSpPr>
        <p:spPr>
          <a:xfrm>
            <a:off x="6811657" y="4239259"/>
            <a:ext cx="1270" cy="139065"/>
          </a:xfrm>
          <a:custGeom>
            <a:avLst/>
            <a:gdLst/>
            <a:ahLst/>
            <a:cxnLst/>
            <a:rect l="l" t="t" r="r" b="b"/>
            <a:pathLst>
              <a:path w="1270" h="139064">
                <a:moveTo>
                  <a:pt x="380" y="-4762"/>
                </a:moveTo>
                <a:lnTo>
                  <a:pt x="380" y="143573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27" name="object 27027"/>
          <p:cNvSpPr/>
          <p:nvPr/>
        </p:nvSpPr>
        <p:spPr>
          <a:xfrm>
            <a:off x="6811276" y="4234053"/>
            <a:ext cx="1270" cy="161925"/>
          </a:xfrm>
          <a:custGeom>
            <a:avLst/>
            <a:gdLst/>
            <a:ahLst/>
            <a:cxnLst/>
            <a:rect l="l" t="t" r="r" b="b"/>
            <a:pathLst>
              <a:path w="1270" h="161925">
                <a:moveTo>
                  <a:pt x="380" y="-4762"/>
                </a:moveTo>
                <a:lnTo>
                  <a:pt x="380" y="166433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28" name="object 27028"/>
          <p:cNvSpPr/>
          <p:nvPr/>
        </p:nvSpPr>
        <p:spPr>
          <a:xfrm>
            <a:off x="6810895" y="4060063"/>
            <a:ext cx="1270" cy="260985"/>
          </a:xfrm>
          <a:custGeom>
            <a:avLst/>
            <a:gdLst/>
            <a:ahLst/>
            <a:cxnLst/>
            <a:rect l="l" t="t" r="r" b="b"/>
            <a:pathLst>
              <a:path w="1270" h="260985">
                <a:moveTo>
                  <a:pt x="380" y="-4762"/>
                </a:moveTo>
                <a:lnTo>
                  <a:pt x="380" y="265747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29" name="object 27029"/>
          <p:cNvSpPr/>
          <p:nvPr/>
        </p:nvSpPr>
        <p:spPr>
          <a:xfrm>
            <a:off x="6810514" y="4010786"/>
            <a:ext cx="1270" cy="226060"/>
          </a:xfrm>
          <a:custGeom>
            <a:avLst/>
            <a:gdLst/>
            <a:ahLst/>
            <a:cxnLst/>
            <a:rect l="l" t="t" r="r" b="b"/>
            <a:pathLst>
              <a:path w="1270" h="226060">
                <a:moveTo>
                  <a:pt x="380" y="-4762"/>
                </a:moveTo>
                <a:lnTo>
                  <a:pt x="380" y="230568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30" name="object 27030"/>
          <p:cNvSpPr/>
          <p:nvPr/>
        </p:nvSpPr>
        <p:spPr>
          <a:xfrm>
            <a:off x="6808736" y="3948048"/>
            <a:ext cx="2540" cy="128905"/>
          </a:xfrm>
          <a:custGeom>
            <a:avLst/>
            <a:gdLst/>
            <a:ahLst/>
            <a:cxnLst/>
            <a:rect l="l" t="t" r="r" b="b"/>
            <a:pathLst>
              <a:path w="2540" h="128904">
                <a:moveTo>
                  <a:pt x="0" y="128777"/>
                </a:moveTo>
                <a:lnTo>
                  <a:pt x="0" y="0"/>
                </a:lnTo>
                <a:lnTo>
                  <a:pt x="2159" y="0"/>
                </a:lnTo>
                <a:lnTo>
                  <a:pt x="2159" y="6273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31" name="object 27031"/>
          <p:cNvSpPr/>
          <p:nvPr/>
        </p:nvSpPr>
        <p:spPr>
          <a:xfrm>
            <a:off x="6807848" y="3760342"/>
            <a:ext cx="2540" cy="310515"/>
          </a:xfrm>
          <a:custGeom>
            <a:avLst/>
            <a:gdLst/>
            <a:ahLst/>
            <a:cxnLst/>
            <a:rect l="l" t="t" r="r" b="b"/>
            <a:pathLst>
              <a:path w="2540" h="310514">
                <a:moveTo>
                  <a:pt x="1016" y="-4762"/>
                </a:moveTo>
                <a:lnTo>
                  <a:pt x="1016" y="314769"/>
                </a:lnTo>
              </a:path>
            </a:pathLst>
          </a:custGeom>
          <a:ln w="1155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32" name="object 27032"/>
          <p:cNvSpPr/>
          <p:nvPr/>
        </p:nvSpPr>
        <p:spPr>
          <a:xfrm>
            <a:off x="6806831" y="3740784"/>
            <a:ext cx="2540" cy="102235"/>
          </a:xfrm>
          <a:custGeom>
            <a:avLst/>
            <a:gdLst/>
            <a:ahLst/>
            <a:cxnLst/>
            <a:rect l="l" t="t" r="r" b="b"/>
            <a:pathLst>
              <a:path w="2540" h="102235">
                <a:moveTo>
                  <a:pt x="0" y="101980"/>
                </a:moveTo>
                <a:lnTo>
                  <a:pt x="0" y="0"/>
                </a:lnTo>
                <a:lnTo>
                  <a:pt x="2032" y="0"/>
                </a:lnTo>
                <a:lnTo>
                  <a:pt x="2032" y="195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33" name="object 27033"/>
          <p:cNvSpPr/>
          <p:nvPr/>
        </p:nvSpPr>
        <p:spPr>
          <a:xfrm>
            <a:off x="6813181" y="4054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34" name="object 27034"/>
          <p:cNvSpPr/>
          <p:nvPr/>
        </p:nvSpPr>
        <p:spPr>
          <a:xfrm>
            <a:off x="6813054" y="39940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35" name="object 27035"/>
          <p:cNvSpPr/>
          <p:nvPr/>
        </p:nvSpPr>
        <p:spPr>
          <a:xfrm>
            <a:off x="6814198" y="44394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36" name="object 27036"/>
          <p:cNvSpPr/>
          <p:nvPr/>
        </p:nvSpPr>
        <p:spPr>
          <a:xfrm>
            <a:off x="6813943" y="4322445"/>
            <a:ext cx="635" cy="117475"/>
          </a:xfrm>
          <a:custGeom>
            <a:avLst/>
            <a:gdLst/>
            <a:ahLst/>
            <a:cxnLst/>
            <a:rect l="l" t="t" r="r" b="b"/>
            <a:pathLst>
              <a:path w="634" h="117475">
                <a:moveTo>
                  <a:pt x="190" y="-4762"/>
                </a:moveTo>
                <a:lnTo>
                  <a:pt x="190" y="12172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37" name="object 27037"/>
          <p:cNvSpPr/>
          <p:nvPr/>
        </p:nvSpPr>
        <p:spPr>
          <a:xfrm>
            <a:off x="6814959" y="43745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38" name="object 27038"/>
          <p:cNvSpPr/>
          <p:nvPr/>
        </p:nvSpPr>
        <p:spPr>
          <a:xfrm>
            <a:off x="6815467" y="45040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39" name="object 27039"/>
          <p:cNvSpPr/>
          <p:nvPr/>
        </p:nvSpPr>
        <p:spPr>
          <a:xfrm>
            <a:off x="6815340" y="4429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40" name="object 27040"/>
          <p:cNvSpPr/>
          <p:nvPr/>
        </p:nvSpPr>
        <p:spPr>
          <a:xfrm>
            <a:off x="6816102" y="45314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41" name="object 27041"/>
          <p:cNvSpPr/>
          <p:nvPr/>
        </p:nvSpPr>
        <p:spPr>
          <a:xfrm>
            <a:off x="6815849" y="4427220"/>
            <a:ext cx="635" cy="104775"/>
          </a:xfrm>
          <a:custGeom>
            <a:avLst/>
            <a:gdLst/>
            <a:ahLst/>
            <a:cxnLst/>
            <a:rect l="l" t="t" r="r" b="b"/>
            <a:pathLst>
              <a:path w="634" h="104775">
                <a:moveTo>
                  <a:pt x="190" y="-4762"/>
                </a:moveTo>
                <a:lnTo>
                  <a:pt x="190" y="10902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42" name="object 27042"/>
          <p:cNvSpPr/>
          <p:nvPr/>
        </p:nvSpPr>
        <p:spPr>
          <a:xfrm>
            <a:off x="6815467" y="4353305"/>
            <a:ext cx="635" cy="76200"/>
          </a:xfrm>
          <a:custGeom>
            <a:avLst/>
            <a:gdLst/>
            <a:ahLst/>
            <a:cxnLst/>
            <a:rect l="l" t="t" r="r" b="b"/>
            <a:pathLst>
              <a:path w="634" h="76200">
                <a:moveTo>
                  <a:pt x="317" y="-4762"/>
                </a:moveTo>
                <a:lnTo>
                  <a:pt x="317" y="80835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43" name="object 27043"/>
          <p:cNvSpPr/>
          <p:nvPr/>
        </p:nvSpPr>
        <p:spPr>
          <a:xfrm>
            <a:off x="6815086" y="4337558"/>
            <a:ext cx="635" cy="37465"/>
          </a:xfrm>
          <a:custGeom>
            <a:avLst/>
            <a:gdLst/>
            <a:ahLst/>
            <a:cxnLst/>
            <a:rect l="l" t="t" r="r" b="b"/>
            <a:pathLst>
              <a:path w="634" h="37464">
                <a:moveTo>
                  <a:pt x="0" y="36957"/>
                </a:moveTo>
                <a:lnTo>
                  <a:pt x="0" y="0"/>
                </a:lnTo>
                <a:lnTo>
                  <a:pt x="635" y="0"/>
                </a:lnTo>
                <a:lnTo>
                  <a:pt x="635" y="157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44" name="object 27044"/>
          <p:cNvSpPr/>
          <p:nvPr/>
        </p:nvSpPr>
        <p:spPr>
          <a:xfrm>
            <a:off x="6814705" y="430301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45" name="object 27045"/>
          <p:cNvSpPr/>
          <p:nvPr/>
        </p:nvSpPr>
        <p:spPr>
          <a:xfrm>
            <a:off x="6814578" y="42539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46" name="object 27046"/>
          <p:cNvSpPr/>
          <p:nvPr/>
        </p:nvSpPr>
        <p:spPr>
          <a:xfrm>
            <a:off x="6814198" y="4237101"/>
            <a:ext cx="635" cy="85725"/>
          </a:xfrm>
          <a:custGeom>
            <a:avLst/>
            <a:gdLst/>
            <a:ahLst/>
            <a:cxnLst/>
            <a:rect l="l" t="t" r="r" b="b"/>
            <a:pathLst>
              <a:path w="634" h="85725">
                <a:moveTo>
                  <a:pt x="317" y="-4762"/>
                </a:moveTo>
                <a:lnTo>
                  <a:pt x="317" y="90106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47" name="object 27047"/>
          <p:cNvSpPr/>
          <p:nvPr/>
        </p:nvSpPr>
        <p:spPr>
          <a:xfrm>
            <a:off x="6813816" y="41466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48" name="object 27048"/>
          <p:cNvSpPr/>
          <p:nvPr/>
        </p:nvSpPr>
        <p:spPr>
          <a:xfrm>
            <a:off x="6813562" y="3944111"/>
            <a:ext cx="635" cy="202565"/>
          </a:xfrm>
          <a:custGeom>
            <a:avLst/>
            <a:gdLst/>
            <a:ahLst/>
            <a:cxnLst/>
            <a:rect l="l" t="t" r="r" b="b"/>
            <a:pathLst>
              <a:path w="634" h="202564">
                <a:moveTo>
                  <a:pt x="317" y="-4762"/>
                </a:moveTo>
                <a:lnTo>
                  <a:pt x="317" y="207327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49" name="object 27049"/>
          <p:cNvSpPr/>
          <p:nvPr/>
        </p:nvSpPr>
        <p:spPr>
          <a:xfrm>
            <a:off x="6816991" y="44023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50" name="object 27050"/>
          <p:cNvSpPr/>
          <p:nvPr/>
        </p:nvSpPr>
        <p:spPr>
          <a:xfrm>
            <a:off x="6816864" y="4279900"/>
            <a:ext cx="635" cy="122555"/>
          </a:xfrm>
          <a:custGeom>
            <a:avLst/>
            <a:gdLst/>
            <a:ahLst/>
            <a:cxnLst/>
            <a:rect l="l" t="t" r="r" b="b"/>
            <a:pathLst>
              <a:path w="634" h="122554">
                <a:moveTo>
                  <a:pt x="126" y="-4762"/>
                </a:moveTo>
                <a:lnTo>
                  <a:pt x="126" y="127190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51" name="object 27051"/>
          <p:cNvSpPr/>
          <p:nvPr/>
        </p:nvSpPr>
        <p:spPr>
          <a:xfrm>
            <a:off x="6816611" y="42317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52" name="object 27052"/>
          <p:cNvSpPr/>
          <p:nvPr/>
        </p:nvSpPr>
        <p:spPr>
          <a:xfrm>
            <a:off x="6816483" y="41382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53" name="object 27053"/>
          <p:cNvSpPr/>
          <p:nvPr/>
        </p:nvSpPr>
        <p:spPr>
          <a:xfrm>
            <a:off x="6817373" y="41182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54" name="object 27054"/>
          <p:cNvSpPr/>
          <p:nvPr/>
        </p:nvSpPr>
        <p:spPr>
          <a:xfrm>
            <a:off x="6820166" y="50064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55" name="object 27055"/>
          <p:cNvSpPr/>
          <p:nvPr/>
        </p:nvSpPr>
        <p:spPr>
          <a:xfrm>
            <a:off x="6819912" y="49762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56" name="object 27056"/>
          <p:cNvSpPr/>
          <p:nvPr/>
        </p:nvSpPr>
        <p:spPr>
          <a:xfrm>
            <a:off x="6819786" y="49264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57" name="object 27057"/>
          <p:cNvSpPr/>
          <p:nvPr/>
        </p:nvSpPr>
        <p:spPr>
          <a:xfrm>
            <a:off x="6819531" y="48263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58" name="object 27058"/>
          <p:cNvSpPr/>
          <p:nvPr/>
        </p:nvSpPr>
        <p:spPr>
          <a:xfrm>
            <a:off x="6819404" y="4688966"/>
            <a:ext cx="635" cy="137795"/>
          </a:xfrm>
          <a:custGeom>
            <a:avLst/>
            <a:gdLst/>
            <a:ahLst/>
            <a:cxnLst/>
            <a:rect l="l" t="t" r="r" b="b"/>
            <a:pathLst>
              <a:path w="634" h="137795">
                <a:moveTo>
                  <a:pt x="126" y="-4762"/>
                </a:moveTo>
                <a:lnTo>
                  <a:pt x="126" y="14217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59" name="object 27059"/>
          <p:cNvSpPr/>
          <p:nvPr/>
        </p:nvSpPr>
        <p:spPr>
          <a:xfrm>
            <a:off x="6819150" y="46642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60" name="object 27060"/>
          <p:cNvSpPr/>
          <p:nvPr/>
        </p:nvSpPr>
        <p:spPr>
          <a:xfrm>
            <a:off x="6819024" y="46191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61" name="object 27061"/>
          <p:cNvSpPr/>
          <p:nvPr/>
        </p:nvSpPr>
        <p:spPr>
          <a:xfrm>
            <a:off x="6818769" y="45289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62" name="object 27062"/>
          <p:cNvSpPr/>
          <p:nvPr/>
        </p:nvSpPr>
        <p:spPr>
          <a:xfrm>
            <a:off x="6821309" y="48455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63" name="object 27063"/>
          <p:cNvSpPr/>
          <p:nvPr/>
        </p:nvSpPr>
        <p:spPr>
          <a:xfrm>
            <a:off x="6821055" y="48291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64" name="object 27064"/>
          <p:cNvSpPr/>
          <p:nvPr/>
        </p:nvSpPr>
        <p:spPr>
          <a:xfrm>
            <a:off x="6821690" y="48461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65" name="object 27065"/>
          <p:cNvSpPr/>
          <p:nvPr/>
        </p:nvSpPr>
        <p:spPr>
          <a:xfrm>
            <a:off x="6822071" y="4844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66" name="object 27066"/>
          <p:cNvSpPr/>
          <p:nvPr/>
        </p:nvSpPr>
        <p:spPr>
          <a:xfrm>
            <a:off x="6821690" y="4822063"/>
            <a:ext cx="635" cy="24130"/>
          </a:xfrm>
          <a:custGeom>
            <a:avLst/>
            <a:gdLst/>
            <a:ahLst/>
            <a:cxnLst/>
            <a:rect l="l" t="t" r="r" b="b"/>
            <a:pathLst>
              <a:path w="634" h="24129">
                <a:moveTo>
                  <a:pt x="0" y="24129"/>
                </a:moveTo>
                <a:lnTo>
                  <a:pt x="0" y="0"/>
                </a:lnTo>
                <a:lnTo>
                  <a:pt x="381" y="0"/>
                </a:lnTo>
                <a:lnTo>
                  <a:pt x="381" y="227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67" name="object 27067"/>
          <p:cNvSpPr/>
          <p:nvPr/>
        </p:nvSpPr>
        <p:spPr>
          <a:xfrm>
            <a:off x="6821182" y="4815840"/>
            <a:ext cx="1270" cy="13335"/>
          </a:xfrm>
          <a:custGeom>
            <a:avLst/>
            <a:gdLst/>
            <a:ahLst/>
            <a:cxnLst/>
            <a:rect l="l" t="t" r="r" b="b"/>
            <a:pathLst>
              <a:path w="1270" h="13335">
                <a:moveTo>
                  <a:pt x="0" y="13335"/>
                </a:moveTo>
                <a:lnTo>
                  <a:pt x="0" y="0"/>
                </a:lnTo>
                <a:lnTo>
                  <a:pt x="762" y="0"/>
                </a:lnTo>
                <a:lnTo>
                  <a:pt x="762" y="6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68" name="object 27068"/>
          <p:cNvSpPr/>
          <p:nvPr/>
        </p:nvSpPr>
        <p:spPr>
          <a:xfrm>
            <a:off x="6820928" y="4806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69" name="object 27069"/>
          <p:cNvSpPr/>
          <p:nvPr/>
        </p:nvSpPr>
        <p:spPr>
          <a:xfrm>
            <a:off x="6820674" y="4660010"/>
            <a:ext cx="635" cy="146685"/>
          </a:xfrm>
          <a:custGeom>
            <a:avLst/>
            <a:gdLst/>
            <a:ahLst/>
            <a:cxnLst/>
            <a:rect l="l" t="t" r="r" b="b"/>
            <a:pathLst>
              <a:path w="634" h="146685">
                <a:moveTo>
                  <a:pt x="253" y="-4762"/>
                </a:moveTo>
                <a:lnTo>
                  <a:pt x="253" y="151447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70" name="object 27070"/>
          <p:cNvSpPr/>
          <p:nvPr/>
        </p:nvSpPr>
        <p:spPr>
          <a:xfrm>
            <a:off x="6820548" y="4626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71" name="object 27071"/>
          <p:cNvSpPr/>
          <p:nvPr/>
        </p:nvSpPr>
        <p:spPr>
          <a:xfrm>
            <a:off x="6823341" y="47186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72" name="object 27072"/>
          <p:cNvSpPr/>
          <p:nvPr/>
        </p:nvSpPr>
        <p:spPr>
          <a:xfrm>
            <a:off x="6823214" y="46733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73" name="object 27073"/>
          <p:cNvSpPr/>
          <p:nvPr/>
        </p:nvSpPr>
        <p:spPr>
          <a:xfrm>
            <a:off x="6822961" y="46579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74" name="object 27074"/>
          <p:cNvSpPr/>
          <p:nvPr/>
        </p:nvSpPr>
        <p:spPr>
          <a:xfrm>
            <a:off x="6822833" y="4618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75" name="object 27075"/>
          <p:cNvSpPr/>
          <p:nvPr/>
        </p:nvSpPr>
        <p:spPr>
          <a:xfrm>
            <a:off x="6822579" y="4596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76" name="object 27076"/>
          <p:cNvSpPr/>
          <p:nvPr/>
        </p:nvSpPr>
        <p:spPr>
          <a:xfrm>
            <a:off x="6822452" y="45551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77" name="object 27077"/>
          <p:cNvSpPr/>
          <p:nvPr/>
        </p:nvSpPr>
        <p:spPr>
          <a:xfrm>
            <a:off x="6820674" y="4516120"/>
            <a:ext cx="1905" cy="111125"/>
          </a:xfrm>
          <a:custGeom>
            <a:avLst/>
            <a:gdLst/>
            <a:ahLst/>
            <a:cxnLst/>
            <a:rect l="l" t="t" r="r" b="b"/>
            <a:pathLst>
              <a:path w="1904" h="111125">
                <a:moveTo>
                  <a:pt x="0" y="110871"/>
                </a:moveTo>
                <a:lnTo>
                  <a:pt x="0" y="0"/>
                </a:lnTo>
                <a:lnTo>
                  <a:pt x="1905" y="0"/>
                </a:lnTo>
                <a:lnTo>
                  <a:pt x="1905" y="389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78" name="object 27078"/>
          <p:cNvSpPr/>
          <p:nvPr/>
        </p:nvSpPr>
        <p:spPr>
          <a:xfrm>
            <a:off x="6819024" y="4428363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584"/>
                </a:moveTo>
                <a:lnTo>
                  <a:pt x="0" y="0"/>
                </a:lnTo>
                <a:lnTo>
                  <a:pt x="2667" y="0"/>
                </a:lnTo>
                <a:lnTo>
                  <a:pt x="2667" y="877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79" name="object 27079"/>
          <p:cNvSpPr/>
          <p:nvPr/>
        </p:nvSpPr>
        <p:spPr>
          <a:xfrm>
            <a:off x="6818642" y="4362958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654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80" name="object 27080"/>
          <p:cNvSpPr/>
          <p:nvPr/>
        </p:nvSpPr>
        <p:spPr>
          <a:xfrm>
            <a:off x="6818388" y="4222750"/>
            <a:ext cx="1270" cy="140335"/>
          </a:xfrm>
          <a:custGeom>
            <a:avLst/>
            <a:gdLst/>
            <a:ahLst/>
            <a:cxnLst/>
            <a:rect l="l" t="t" r="r" b="b"/>
            <a:pathLst>
              <a:path w="1270" h="140335">
                <a:moveTo>
                  <a:pt x="508" y="-4762"/>
                </a:moveTo>
                <a:lnTo>
                  <a:pt x="508" y="144970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81" name="object 27081"/>
          <p:cNvSpPr/>
          <p:nvPr/>
        </p:nvSpPr>
        <p:spPr>
          <a:xfrm>
            <a:off x="6818261" y="42038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82" name="object 27082"/>
          <p:cNvSpPr/>
          <p:nvPr/>
        </p:nvSpPr>
        <p:spPr>
          <a:xfrm>
            <a:off x="6818007" y="41692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83" name="object 27083"/>
          <p:cNvSpPr/>
          <p:nvPr/>
        </p:nvSpPr>
        <p:spPr>
          <a:xfrm>
            <a:off x="6823723" y="41046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84" name="object 27084"/>
          <p:cNvSpPr/>
          <p:nvPr/>
        </p:nvSpPr>
        <p:spPr>
          <a:xfrm>
            <a:off x="6818261" y="4055745"/>
            <a:ext cx="5715" cy="113664"/>
          </a:xfrm>
          <a:custGeom>
            <a:avLst/>
            <a:gdLst/>
            <a:ahLst/>
            <a:cxnLst/>
            <a:rect l="l" t="t" r="r" b="b"/>
            <a:pathLst>
              <a:path w="5715" h="113664">
                <a:moveTo>
                  <a:pt x="0" y="113538"/>
                </a:moveTo>
                <a:lnTo>
                  <a:pt x="0" y="0"/>
                </a:lnTo>
                <a:lnTo>
                  <a:pt x="5588" y="0"/>
                </a:lnTo>
                <a:lnTo>
                  <a:pt x="5588" y="4889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85" name="object 27085"/>
          <p:cNvSpPr/>
          <p:nvPr/>
        </p:nvSpPr>
        <p:spPr>
          <a:xfrm>
            <a:off x="6817753" y="4026915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09" h="100964">
                <a:moveTo>
                  <a:pt x="0" y="100456"/>
                </a:moveTo>
                <a:lnTo>
                  <a:pt x="0" y="0"/>
                </a:lnTo>
                <a:lnTo>
                  <a:pt x="3302" y="0"/>
                </a:lnTo>
                <a:lnTo>
                  <a:pt x="3302" y="288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86" name="object 27086"/>
          <p:cNvSpPr/>
          <p:nvPr/>
        </p:nvSpPr>
        <p:spPr>
          <a:xfrm>
            <a:off x="6817499" y="3970020"/>
            <a:ext cx="1905" cy="148590"/>
          </a:xfrm>
          <a:custGeom>
            <a:avLst/>
            <a:gdLst/>
            <a:ahLst/>
            <a:cxnLst/>
            <a:rect l="l" t="t" r="r" b="b"/>
            <a:pathLst>
              <a:path w="1904" h="148589">
                <a:moveTo>
                  <a:pt x="0" y="148208"/>
                </a:moveTo>
                <a:lnTo>
                  <a:pt x="0" y="0"/>
                </a:lnTo>
                <a:lnTo>
                  <a:pt x="1905" y="0"/>
                </a:lnTo>
                <a:lnTo>
                  <a:pt x="1905" y="5689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87" name="object 27087"/>
          <p:cNvSpPr/>
          <p:nvPr/>
        </p:nvSpPr>
        <p:spPr>
          <a:xfrm>
            <a:off x="6816611" y="3938015"/>
            <a:ext cx="1905" cy="200660"/>
          </a:xfrm>
          <a:custGeom>
            <a:avLst/>
            <a:gdLst/>
            <a:ahLst/>
            <a:cxnLst/>
            <a:rect l="l" t="t" r="r" b="b"/>
            <a:pathLst>
              <a:path w="1904" h="200660">
                <a:moveTo>
                  <a:pt x="952" y="-4762"/>
                </a:moveTo>
                <a:lnTo>
                  <a:pt x="952" y="205041"/>
                </a:lnTo>
              </a:path>
            </a:pathLst>
          </a:custGeom>
          <a:ln w="1142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88" name="object 27088"/>
          <p:cNvSpPr/>
          <p:nvPr/>
        </p:nvSpPr>
        <p:spPr>
          <a:xfrm>
            <a:off x="6813943" y="3925696"/>
            <a:ext cx="3810" cy="18415"/>
          </a:xfrm>
          <a:custGeom>
            <a:avLst/>
            <a:gdLst/>
            <a:ahLst/>
            <a:cxnLst/>
            <a:rect l="l" t="t" r="r" b="b"/>
            <a:pathLst>
              <a:path w="3809" h="18414">
                <a:moveTo>
                  <a:pt x="0" y="18415"/>
                </a:moveTo>
                <a:lnTo>
                  <a:pt x="0" y="0"/>
                </a:lnTo>
                <a:lnTo>
                  <a:pt x="3682" y="0"/>
                </a:lnTo>
                <a:lnTo>
                  <a:pt x="3682" y="1231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89" name="object 27089"/>
          <p:cNvSpPr/>
          <p:nvPr/>
        </p:nvSpPr>
        <p:spPr>
          <a:xfrm>
            <a:off x="6824484" y="42974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90" name="object 27090"/>
          <p:cNvSpPr/>
          <p:nvPr/>
        </p:nvSpPr>
        <p:spPr>
          <a:xfrm>
            <a:off x="6826643" y="4775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91" name="object 27091"/>
          <p:cNvSpPr/>
          <p:nvPr/>
        </p:nvSpPr>
        <p:spPr>
          <a:xfrm>
            <a:off x="6830073" y="5167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92" name="object 27092"/>
          <p:cNvSpPr/>
          <p:nvPr/>
        </p:nvSpPr>
        <p:spPr>
          <a:xfrm>
            <a:off x="6830834" y="5179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93" name="object 27093"/>
          <p:cNvSpPr/>
          <p:nvPr/>
        </p:nvSpPr>
        <p:spPr>
          <a:xfrm>
            <a:off x="6830580" y="51701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94" name="object 27094"/>
          <p:cNvSpPr/>
          <p:nvPr/>
        </p:nvSpPr>
        <p:spPr>
          <a:xfrm>
            <a:off x="6830453" y="51677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95" name="object 27095"/>
          <p:cNvSpPr/>
          <p:nvPr/>
        </p:nvSpPr>
        <p:spPr>
          <a:xfrm>
            <a:off x="6831215" y="5167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96" name="object 27096"/>
          <p:cNvSpPr/>
          <p:nvPr/>
        </p:nvSpPr>
        <p:spPr>
          <a:xfrm>
            <a:off x="6830580" y="5165725"/>
            <a:ext cx="635" cy="2540"/>
          </a:xfrm>
          <a:custGeom>
            <a:avLst/>
            <a:gdLst/>
            <a:ahLst/>
            <a:cxnLst/>
            <a:rect l="l" t="t" r="r" b="b"/>
            <a:pathLst>
              <a:path w="634" h="2539">
                <a:moveTo>
                  <a:pt x="0" y="2032"/>
                </a:moveTo>
                <a:lnTo>
                  <a:pt x="0" y="0"/>
                </a:lnTo>
                <a:lnTo>
                  <a:pt x="635" y="0"/>
                </a:lnTo>
                <a:lnTo>
                  <a:pt x="635" y="13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97" name="object 27097"/>
          <p:cNvSpPr/>
          <p:nvPr/>
        </p:nvSpPr>
        <p:spPr>
          <a:xfrm>
            <a:off x="6830073" y="5165344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777"/>
                </a:moveTo>
                <a:lnTo>
                  <a:pt x="0" y="0"/>
                </a:lnTo>
                <a:lnTo>
                  <a:pt x="889" y="0"/>
                </a:lnTo>
                <a:lnTo>
                  <a:pt x="889" y="38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98" name="object 27098"/>
          <p:cNvSpPr/>
          <p:nvPr/>
        </p:nvSpPr>
        <p:spPr>
          <a:xfrm>
            <a:off x="6829818" y="5164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99" name="object 27099"/>
          <p:cNvSpPr/>
          <p:nvPr/>
        </p:nvSpPr>
        <p:spPr>
          <a:xfrm>
            <a:off x="6829691" y="5164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00" name="object 27100"/>
          <p:cNvSpPr/>
          <p:nvPr/>
        </p:nvSpPr>
        <p:spPr>
          <a:xfrm>
            <a:off x="6829437" y="51624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01" name="object 27101"/>
          <p:cNvSpPr/>
          <p:nvPr/>
        </p:nvSpPr>
        <p:spPr>
          <a:xfrm>
            <a:off x="6829311" y="51619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02" name="object 27102"/>
          <p:cNvSpPr/>
          <p:nvPr/>
        </p:nvSpPr>
        <p:spPr>
          <a:xfrm>
            <a:off x="6829056" y="5160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03" name="object 27103"/>
          <p:cNvSpPr/>
          <p:nvPr/>
        </p:nvSpPr>
        <p:spPr>
          <a:xfrm>
            <a:off x="6828929" y="51366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04" name="object 27104"/>
          <p:cNvSpPr/>
          <p:nvPr/>
        </p:nvSpPr>
        <p:spPr>
          <a:xfrm>
            <a:off x="6828675" y="51055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05" name="object 27105"/>
          <p:cNvSpPr/>
          <p:nvPr/>
        </p:nvSpPr>
        <p:spPr>
          <a:xfrm>
            <a:off x="6828549" y="50754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06" name="object 27106"/>
          <p:cNvSpPr/>
          <p:nvPr/>
        </p:nvSpPr>
        <p:spPr>
          <a:xfrm>
            <a:off x="6828294" y="50732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07" name="object 27107"/>
          <p:cNvSpPr/>
          <p:nvPr/>
        </p:nvSpPr>
        <p:spPr>
          <a:xfrm>
            <a:off x="6828167" y="50713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08" name="object 27108"/>
          <p:cNvSpPr/>
          <p:nvPr/>
        </p:nvSpPr>
        <p:spPr>
          <a:xfrm>
            <a:off x="6827913" y="50518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09" name="object 27109"/>
          <p:cNvSpPr/>
          <p:nvPr/>
        </p:nvSpPr>
        <p:spPr>
          <a:xfrm>
            <a:off x="6827786" y="50499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10" name="object 27110"/>
          <p:cNvSpPr/>
          <p:nvPr/>
        </p:nvSpPr>
        <p:spPr>
          <a:xfrm>
            <a:off x="6827532" y="4930775"/>
            <a:ext cx="635" cy="119380"/>
          </a:xfrm>
          <a:custGeom>
            <a:avLst/>
            <a:gdLst/>
            <a:ahLst/>
            <a:cxnLst/>
            <a:rect l="l" t="t" r="r" b="b"/>
            <a:pathLst>
              <a:path w="634" h="119379">
                <a:moveTo>
                  <a:pt x="190" y="-4762"/>
                </a:moveTo>
                <a:lnTo>
                  <a:pt x="190" y="12388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11" name="object 27111"/>
          <p:cNvSpPr/>
          <p:nvPr/>
        </p:nvSpPr>
        <p:spPr>
          <a:xfrm>
            <a:off x="6827405" y="4925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12" name="object 27112"/>
          <p:cNvSpPr/>
          <p:nvPr/>
        </p:nvSpPr>
        <p:spPr>
          <a:xfrm>
            <a:off x="6827151" y="49131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13" name="object 27113"/>
          <p:cNvSpPr/>
          <p:nvPr/>
        </p:nvSpPr>
        <p:spPr>
          <a:xfrm>
            <a:off x="6827024" y="4768469"/>
            <a:ext cx="635" cy="144780"/>
          </a:xfrm>
          <a:custGeom>
            <a:avLst/>
            <a:gdLst/>
            <a:ahLst/>
            <a:cxnLst/>
            <a:rect l="l" t="t" r="r" b="b"/>
            <a:pathLst>
              <a:path w="634" h="144779">
                <a:moveTo>
                  <a:pt x="190" y="-4762"/>
                </a:moveTo>
                <a:lnTo>
                  <a:pt x="190" y="14941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14" name="object 27114"/>
          <p:cNvSpPr/>
          <p:nvPr/>
        </p:nvSpPr>
        <p:spPr>
          <a:xfrm>
            <a:off x="6826643" y="4736972"/>
            <a:ext cx="635" cy="38735"/>
          </a:xfrm>
          <a:custGeom>
            <a:avLst/>
            <a:gdLst/>
            <a:ahLst/>
            <a:cxnLst/>
            <a:rect l="l" t="t" r="r" b="b"/>
            <a:pathLst>
              <a:path w="634" h="38735">
                <a:moveTo>
                  <a:pt x="0" y="38480"/>
                </a:moveTo>
                <a:lnTo>
                  <a:pt x="0" y="0"/>
                </a:lnTo>
                <a:lnTo>
                  <a:pt x="508" y="0"/>
                </a:lnTo>
                <a:lnTo>
                  <a:pt x="508" y="3149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15" name="object 27115"/>
          <p:cNvSpPr/>
          <p:nvPr/>
        </p:nvSpPr>
        <p:spPr>
          <a:xfrm>
            <a:off x="6826389" y="4671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16" name="object 27116"/>
          <p:cNvSpPr/>
          <p:nvPr/>
        </p:nvSpPr>
        <p:spPr>
          <a:xfrm>
            <a:off x="6826262" y="46309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17" name="object 27117"/>
          <p:cNvSpPr/>
          <p:nvPr/>
        </p:nvSpPr>
        <p:spPr>
          <a:xfrm>
            <a:off x="6826008" y="45887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18" name="object 27118"/>
          <p:cNvSpPr/>
          <p:nvPr/>
        </p:nvSpPr>
        <p:spPr>
          <a:xfrm>
            <a:off x="6831596" y="45671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19" name="object 27119"/>
          <p:cNvSpPr/>
          <p:nvPr/>
        </p:nvSpPr>
        <p:spPr>
          <a:xfrm>
            <a:off x="6826262" y="4532376"/>
            <a:ext cx="5715" cy="56515"/>
          </a:xfrm>
          <a:custGeom>
            <a:avLst/>
            <a:gdLst/>
            <a:ahLst/>
            <a:cxnLst/>
            <a:rect l="l" t="t" r="r" b="b"/>
            <a:pathLst>
              <a:path w="5715" h="56514">
                <a:moveTo>
                  <a:pt x="0" y="56387"/>
                </a:moveTo>
                <a:lnTo>
                  <a:pt x="0" y="0"/>
                </a:lnTo>
                <a:lnTo>
                  <a:pt x="5334" y="0"/>
                </a:lnTo>
                <a:lnTo>
                  <a:pt x="5334" y="347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20" name="object 27120"/>
          <p:cNvSpPr/>
          <p:nvPr/>
        </p:nvSpPr>
        <p:spPr>
          <a:xfrm>
            <a:off x="6825881" y="4509134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3048" y="0"/>
                </a:lnTo>
                <a:lnTo>
                  <a:pt x="3048" y="2324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21" name="object 27121"/>
          <p:cNvSpPr/>
          <p:nvPr/>
        </p:nvSpPr>
        <p:spPr>
          <a:xfrm>
            <a:off x="6825627" y="4488179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778" y="0"/>
                </a:lnTo>
                <a:lnTo>
                  <a:pt x="1778" y="2095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22" name="object 27122"/>
          <p:cNvSpPr/>
          <p:nvPr/>
        </p:nvSpPr>
        <p:spPr>
          <a:xfrm>
            <a:off x="6825500" y="43928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23" name="object 27123"/>
          <p:cNvSpPr/>
          <p:nvPr/>
        </p:nvSpPr>
        <p:spPr>
          <a:xfrm>
            <a:off x="6825246" y="438277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24" name="object 27124"/>
          <p:cNvSpPr/>
          <p:nvPr/>
        </p:nvSpPr>
        <p:spPr>
          <a:xfrm>
            <a:off x="6832486" y="4645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25" name="object 27125"/>
          <p:cNvSpPr/>
          <p:nvPr/>
        </p:nvSpPr>
        <p:spPr>
          <a:xfrm>
            <a:off x="6832358" y="46206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26" name="object 27126"/>
          <p:cNvSpPr/>
          <p:nvPr/>
        </p:nvSpPr>
        <p:spPr>
          <a:xfrm>
            <a:off x="6833120" y="45858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27" name="object 27127"/>
          <p:cNvSpPr/>
          <p:nvPr/>
        </p:nvSpPr>
        <p:spPr>
          <a:xfrm>
            <a:off x="6832866" y="45413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28" name="object 27128"/>
          <p:cNvSpPr/>
          <p:nvPr/>
        </p:nvSpPr>
        <p:spPr>
          <a:xfrm>
            <a:off x="6832486" y="4530852"/>
            <a:ext cx="635" cy="90170"/>
          </a:xfrm>
          <a:custGeom>
            <a:avLst/>
            <a:gdLst/>
            <a:ahLst/>
            <a:cxnLst/>
            <a:rect l="l" t="t" r="r" b="b"/>
            <a:pathLst>
              <a:path w="634" h="90170">
                <a:moveTo>
                  <a:pt x="253" y="-4762"/>
                </a:moveTo>
                <a:lnTo>
                  <a:pt x="253" y="94551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29" name="object 27129"/>
          <p:cNvSpPr/>
          <p:nvPr/>
        </p:nvSpPr>
        <p:spPr>
          <a:xfrm>
            <a:off x="6833501" y="45214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30" name="object 27130"/>
          <p:cNvSpPr/>
          <p:nvPr/>
        </p:nvSpPr>
        <p:spPr>
          <a:xfrm>
            <a:off x="6832739" y="4461002"/>
            <a:ext cx="1270" cy="69850"/>
          </a:xfrm>
          <a:custGeom>
            <a:avLst/>
            <a:gdLst/>
            <a:ahLst/>
            <a:cxnLst/>
            <a:rect l="l" t="t" r="r" b="b"/>
            <a:pathLst>
              <a:path w="1270" h="69850">
                <a:moveTo>
                  <a:pt x="380" y="-4762"/>
                </a:moveTo>
                <a:lnTo>
                  <a:pt x="380" y="74612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31" name="object 27131"/>
          <p:cNvSpPr/>
          <p:nvPr/>
        </p:nvSpPr>
        <p:spPr>
          <a:xfrm>
            <a:off x="6832104" y="4444872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32" name="object 27132"/>
          <p:cNvSpPr/>
          <p:nvPr/>
        </p:nvSpPr>
        <p:spPr>
          <a:xfrm>
            <a:off x="6831977" y="43563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33" name="object 27133"/>
          <p:cNvSpPr/>
          <p:nvPr/>
        </p:nvSpPr>
        <p:spPr>
          <a:xfrm>
            <a:off x="6825627" y="4321047"/>
            <a:ext cx="6985" cy="62230"/>
          </a:xfrm>
          <a:custGeom>
            <a:avLst/>
            <a:gdLst/>
            <a:ahLst/>
            <a:cxnLst/>
            <a:rect l="l" t="t" r="r" b="b"/>
            <a:pathLst>
              <a:path w="6984" h="62229">
                <a:moveTo>
                  <a:pt x="0" y="61722"/>
                </a:moveTo>
                <a:lnTo>
                  <a:pt x="0" y="0"/>
                </a:lnTo>
                <a:lnTo>
                  <a:pt x="6604" y="0"/>
                </a:lnTo>
                <a:lnTo>
                  <a:pt x="6604" y="353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34" name="object 27134"/>
          <p:cNvSpPr/>
          <p:nvPr/>
        </p:nvSpPr>
        <p:spPr>
          <a:xfrm>
            <a:off x="6825119" y="4211954"/>
            <a:ext cx="3810" cy="109220"/>
          </a:xfrm>
          <a:custGeom>
            <a:avLst/>
            <a:gdLst/>
            <a:ahLst/>
            <a:cxnLst/>
            <a:rect l="l" t="t" r="r" b="b"/>
            <a:pathLst>
              <a:path w="3809" h="109220">
                <a:moveTo>
                  <a:pt x="0" y="100457"/>
                </a:moveTo>
                <a:lnTo>
                  <a:pt x="0" y="0"/>
                </a:lnTo>
                <a:lnTo>
                  <a:pt x="3810" y="0"/>
                </a:lnTo>
                <a:lnTo>
                  <a:pt x="3810" y="10909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35" name="object 27135"/>
          <p:cNvSpPr/>
          <p:nvPr/>
        </p:nvSpPr>
        <p:spPr>
          <a:xfrm>
            <a:off x="6824865" y="4123054"/>
            <a:ext cx="2540" cy="100330"/>
          </a:xfrm>
          <a:custGeom>
            <a:avLst/>
            <a:gdLst/>
            <a:ahLst/>
            <a:cxnLst/>
            <a:rect l="l" t="t" r="r" b="b"/>
            <a:pathLst>
              <a:path w="2540" h="100329">
                <a:moveTo>
                  <a:pt x="0" y="100330"/>
                </a:moveTo>
                <a:lnTo>
                  <a:pt x="0" y="0"/>
                </a:lnTo>
                <a:lnTo>
                  <a:pt x="2159" y="0"/>
                </a:lnTo>
                <a:lnTo>
                  <a:pt x="2159" y="889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36" name="object 27136"/>
          <p:cNvSpPr/>
          <p:nvPr/>
        </p:nvSpPr>
        <p:spPr>
          <a:xfrm>
            <a:off x="6824611" y="4080255"/>
            <a:ext cx="1270" cy="217170"/>
          </a:xfrm>
          <a:custGeom>
            <a:avLst/>
            <a:gdLst/>
            <a:ahLst/>
            <a:cxnLst/>
            <a:rect l="l" t="t" r="r" b="b"/>
            <a:pathLst>
              <a:path w="1270" h="217170">
                <a:moveTo>
                  <a:pt x="635" y="-4762"/>
                </a:moveTo>
                <a:lnTo>
                  <a:pt x="635" y="221932"/>
                </a:lnTo>
              </a:path>
            </a:pathLst>
          </a:custGeom>
          <a:ln w="107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37" name="object 27137"/>
          <p:cNvSpPr/>
          <p:nvPr/>
        </p:nvSpPr>
        <p:spPr>
          <a:xfrm>
            <a:off x="6824357" y="4047616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444" y="-4762"/>
                </a:moveTo>
                <a:lnTo>
                  <a:pt x="444" y="105092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38" name="object 27138"/>
          <p:cNvSpPr/>
          <p:nvPr/>
        </p:nvSpPr>
        <p:spPr>
          <a:xfrm>
            <a:off x="6834009" y="41033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39" name="object 27139"/>
          <p:cNvSpPr/>
          <p:nvPr/>
        </p:nvSpPr>
        <p:spPr>
          <a:xfrm>
            <a:off x="6833882" y="4001770"/>
            <a:ext cx="635" cy="101600"/>
          </a:xfrm>
          <a:custGeom>
            <a:avLst/>
            <a:gdLst/>
            <a:ahLst/>
            <a:cxnLst/>
            <a:rect l="l" t="t" r="r" b="b"/>
            <a:pathLst>
              <a:path w="634" h="101600">
                <a:moveTo>
                  <a:pt x="126" y="-4762"/>
                </a:moveTo>
                <a:lnTo>
                  <a:pt x="126" y="10636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40" name="object 27140"/>
          <p:cNvSpPr/>
          <p:nvPr/>
        </p:nvSpPr>
        <p:spPr>
          <a:xfrm>
            <a:off x="6824738" y="3926078"/>
            <a:ext cx="9525" cy="121920"/>
          </a:xfrm>
          <a:custGeom>
            <a:avLst/>
            <a:gdLst/>
            <a:ahLst/>
            <a:cxnLst/>
            <a:rect l="l" t="t" r="r" b="b"/>
            <a:pathLst>
              <a:path w="9525" h="121920">
                <a:moveTo>
                  <a:pt x="0" y="121539"/>
                </a:moveTo>
                <a:lnTo>
                  <a:pt x="0" y="0"/>
                </a:lnTo>
                <a:lnTo>
                  <a:pt x="9271" y="0"/>
                </a:lnTo>
                <a:lnTo>
                  <a:pt x="9271" y="7569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41" name="object 27141"/>
          <p:cNvSpPr/>
          <p:nvPr/>
        </p:nvSpPr>
        <p:spPr>
          <a:xfrm>
            <a:off x="6824103" y="3922267"/>
            <a:ext cx="5715" cy="100330"/>
          </a:xfrm>
          <a:custGeom>
            <a:avLst/>
            <a:gdLst/>
            <a:ahLst/>
            <a:cxnLst/>
            <a:rect l="l" t="t" r="r" b="b"/>
            <a:pathLst>
              <a:path w="5715" h="100329">
                <a:moveTo>
                  <a:pt x="0" y="100329"/>
                </a:moveTo>
                <a:lnTo>
                  <a:pt x="0" y="0"/>
                </a:lnTo>
                <a:lnTo>
                  <a:pt x="5334" y="0"/>
                </a:lnTo>
                <a:lnTo>
                  <a:pt x="5334" y="380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42" name="object 27142"/>
          <p:cNvSpPr/>
          <p:nvPr/>
        </p:nvSpPr>
        <p:spPr>
          <a:xfrm>
            <a:off x="6815721" y="3816096"/>
            <a:ext cx="11430" cy="109855"/>
          </a:xfrm>
          <a:custGeom>
            <a:avLst/>
            <a:gdLst/>
            <a:ahLst/>
            <a:cxnLst/>
            <a:rect l="l" t="t" r="r" b="b"/>
            <a:pathLst>
              <a:path w="11429" h="109854">
                <a:moveTo>
                  <a:pt x="0" y="109600"/>
                </a:moveTo>
                <a:lnTo>
                  <a:pt x="0" y="0"/>
                </a:lnTo>
                <a:lnTo>
                  <a:pt x="11049" y="0"/>
                </a:lnTo>
                <a:lnTo>
                  <a:pt x="11049" y="1061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43" name="object 27143"/>
          <p:cNvSpPr/>
          <p:nvPr/>
        </p:nvSpPr>
        <p:spPr>
          <a:xfrm>
            <a:off x="6813181" y="3709542"/>
            <a:ext cx="8255" cy="284480"/>
          </a:xfrm>
          <a:custGeom>
            <a:avLst/>
            <a:gdLst/>
            <a:ahLst/>
            <a:cxnLst/>
            <a:rect l="l" t="t" r="r" b="b"/>
            <a:pathLst>
              <a:path w="8254" h="284479">
                <a:moveTo>
                  <a:pt x="0" y="284479"/>
                </a:moveTo>
                <a:lnTo>
                  <a:pt x="0" y="0"/>
                </a:lnTo>
                <a:lnTo>
                  <a:pt x="8001" y="0"/>
                </a:lnTo>
                <a:lnTo>
                  <a:pt x="8001" y="10655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44" name="object 27144"/>
          <p:cNvSpPr/>
          <p:nvPr/>
        </p:nvSpPr>
        <p:spPr>
          <a:xfrm>
            <a:off x="6807848" y="3569208"/>
            <a:ext cx="9525" cy="172085"/>
          </a:xfrm>
          <a:custGeom>
            <a:avLst/>
            <a:gdLst/>
            <a:ahLst/>
            <a:cxnLst/>
            <a:rect l="l" t="t" r="r" b="b"/>
            <a:pathLst>
              <a:path w="9525" h="172085">
                <a:moveTo>
                  <a:pt x="0" y="171576"/>
                </a:moveTo>
                <a:lnTo>
                  <a:pt x="0" y="0"/>
                </a:lnTo>
                <a:lnTo>
                  <a:pt x="9398" y="0"/>
                </a:lnTo>
                <a:lnTo>
                  <a:pt x="9398" y="14033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45" name="object 27145"/>
          <p:cNvSpPr/>
          <p:nvPr/>
        </p:nvSpPr>
        <p:spPr>
          <a:xfrm>
            <a:off x="6834390" y="39911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46" name="object 27146"/>
          <p:cNvSpPr/>
          <p:nvPr/>
        </p:nvSpPr>
        <p:spPr>
          <a:xfrm>
            <a:off x="6835025" y="43033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47" name="object 27147"/>
          <p:cNvSpPr/>
          <p:nvPr/>
        </p:nvSpPr>
        <p:spPr>
          <a:xfrm>
            <a:off x="6835406" y="42649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48" name="object 27148"/>
          <p:cNvSpPr/>
          <p:nvPr/>
        </p:nvSpPr>
        <p:spPr>
          <a:xfrm>
            <a:off x="6835025" y="4135628"/>
            <a:ext cx="635" cy="168275"/>
          </a:xfrm>
          <a:custGeom>
            <a:avLst/>
            <a:gdLst/>
            <a:ahLst/>
            <a:cxnLst/>
            <a:rect l="l" t="t" r="r" b="b"/>
            <a:pathLst>
              <a:path w="634" h="168275">
                <a:moveTo>
                  <a:pt x="190" y="-4762"/>
                </a:moveTo>
                <a:lnTo>
                  <a:pt x="190" y="17252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49" name="object 27149"/>
          <p:cNvSpPr/>
          <p:nvPr/>
        </p:nvSpPr>
        <p:spPr>
          <a:xfrm>
            <a:off x="6834771" y="4063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50" name="object 27150"/>
          <p:cNvSpPr/>
          <p:nvPr/>
        </p:nvSpPr>
        <p:spPr>
          <a:xfrm>
            <a:off x="6835914" y="42325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51" name="object 27151"/>
          <p:cNvSpPr/>
          <p:nvPr/>
        </p:nvSpPr>
        <p:spPr>
          <a:xfrm>
            <a:off x="6835787" y="4007739"/>
            <a:ext cx="635" cy="224790"/>
          </a:xfrm>
          <a:custGeom>
            <a:avLst/>
            <a:gdLst/>
            <a:ahLst/>
            <a:cxnLst/>
            <a:rect l="l" t="t" r="r" b="b"/>
            <a:pathLst>
              <a:path w="634" h="224789">
                <a:moveTo>
                  <a:pt x="126" y="-4762"/>
                </a:moveTo>
                <a:lnTo>
                  <a:pt x="126" y="22955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52" name="object 27152"/>
          <p:cNvSpPr/>
          <p:nvPr/>
        </p:nvSpPr>
        <p:spPr>
          <a:xfrm>
            <a:off x="6835025" y="3883405"/>
            <a:ext cx="1270" cy="180340"/>
          </a:xfrm>
          <a:custGeom>
            <a:avLst/>
            <a:gdLst/>
            <a:ahLst/>
            <a:cxnLst/>
            <a:rect l="l" t="t" r="r" b="b"/>
            <a:pathLst>
              <a:path w="1270" h="180339">
                <a:moveTo>
                  <a:pt x="444" y="-4762"/>
                </a:moveTo>
                <a:lnTo>
                  <a:pt x="444" y="184721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53" name="object 27153"/>
          <p:cNvSpPr/>
          <p:nvPr/>
        </p:nvSpPr>
        <p:spPr>
          <a:xfrm>
            <a:off x="6834517" y="3746246"/>
            <a:ext cx="1270" cy="245110"/>
          </a:xfrm>
          <a:custGeom>
            <a:avLst/>
            <a:gdLst/>
            <a:ahLst/>
            <a:cxnLst/>
            <a:rect l="l" t="t" r="r" b="b"/>
            <a:pathLst>
              <a:path w="1270" h="245110">
                <a:moveTo>
                  <a:pt x="444" y="-4762"/>
                </a:moveTo>
                <a:lnTo>
                  <a:pt x="444" y="249618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54" name="object 27154"/>
          <p:cNvSpPr/>
          <p:nvPr/>
        </p:nvSpPr>
        <p:spPr>
          <a:xfrm>
            <a:off x="6836930" y="42142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55" name="object 27155"/>
          <p:cNvSpPr/>
          <p:nvPr/>
        </p:nvSpPr>
        <p:spPr>
          <a:xfrm>
            <a:off x="6836676" y="41791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56" name="object 27156"/>
          <p:cNvSpPr/>
          <p:nvPr/>
        </p:nvSpPr>
        <p:spPr>
          <a:xfrm>
            <a:off x="6837311" y="41222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57" name="object 27157"/>
          <p:cNvSpPr/>
          <p:nvPr/>
        </p:nvSpPr>
        <p:spPr>
          <a:xfrm>
            <a:off x="6836803" y="4077842"/>
            <a:ext cx="635" cy="101600"/>
          </a:xfrm>
          <a:custGeom>
            <a:avLst/>
            <a:gdLst/>
            <a:ahLst/>
            <a:cxnLst/>
            <a:rect l="l" t="t" r="r" b="b"/>
            <a:pathLst>
              <a:path w="634" h="101600">
                <a:moveTo>
                  <a:pt x="253" y="-4762"/>
                </a:moveTo>
                <a:lnTo>
                  <a:pt x="253" y="106108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58" name="object 27158"/>
          <p:cNvSpPr/>
          <p:nvPr/>
        </p:nvSpPr>
        <p:spPr>
          <a:xfrm>
            <a:off x="6836549" y="3853560"/>
            <a:ext cx="635" cy="224790"/>
          </a:xfrm>
          <a:custGeom>
            <a:avLst/>
            <a:gdLst/>
            <a:ahLst/>
            <a:cxnLst/>
            <a:rect l="l" t="t" r="r" b="b"/>
            <a:pathLst>
              <a:path w="634" h="224789">
                <a:moveTo>
                  <a:pt x="253" y="-4762"/>
                </a:moveTo>
                <a:lnTo>
                  <a:pt x="253" y="22904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59" name="object 27159"/>
          <p:cNvSpPr/>
          <p:nvPr/>
        </p:nvSpPr>
        <p:spPr>
          <a:xfrm>
            <a:off x="6836295" y="37885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60" name="object 27160"/>
          <p:cNvSpPr/>
          <p:nvPr/>
        </p:nvSpPr>
        <p:spPr>
          <a:xfrm>
            <a:off x="6838074" y="4146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61" name="object 27161"/>
          <p:cNvSpPr/>
          <p:nvPr/>
        </p:nvSpPr>
        <p:spPr>
          <a:xfrm>
            <a:off x="6837819" y="40662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62" name="object 27162"/>
          <p:cNvSpPr/>
          <p:nvPr/>
        </p:nvSpPr>
        <p:spPr>
          <a:xfrm>
            <a:off x="6837692" y="3957701"/>
            <a:ext cx="635" cy="108585"/>
          </a:xfrm>
          <a:custGeom>
            <a:avLst/>
            <a:gdLst/>
            <a:ahLst/>
            <a:cxnLst/>
            <a:rect l="l" t="t" r="r" b="b"/>
            <a:pathLst>
              <a:path w="634" h="108585">
                <a:moveTo>
                  <a:pt x="126" y="-4762"/>
                </a:moveTo>
                <a:lnTo>
                  <a:pt x="126" y="113347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63" name="object 27163"/>
          <p:cNvSpPr/>
          <p:nvPr/>
        </p:nvSpPr>
        <p:spPr>
          <a:xfrm>
            <a:off x="6838454" y="39974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64" name="object 27164"/>
          <p:cNvSpPr/>
          <p:nvPr/>
        </p:nvSpPr>
        <p:spPr>
          <a:xfrm>
            <a:off x="6838836" y="421932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65" name="object 27165"/>
          <p:cNvSpPr/>
          <p:nvPr/>
        </p:nvSpPr>
        <p:spPr>
          <a:xfrm>
            <a:off x="6839343" y="4298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66" name="object 27166"/>
          <p:cNvSpPr/>
          <p:nvPr/>
        </p:nvSpPr>
        <p:spPr>
          <a:xfrm>
            <a:off x="6839216" y="4160520"/>
            <a:ext cx="635" cy="138430"/>
          </a:xfrm>
          <a:custGeom>
            <a:avLst/>
            <a:gdLst/>
            <a:ahLst/>
            <a:cxnLst/>
            <a:rect l="l" t="t" r="r" b="b"/>
            <a:pathLst>
              <a:path w="634" h="138429">
                <a:moveTo>
                  <a:pt x="126" y="-4762"/>
                </a:moveTo>
                <a:lnTo>
                  <a:pt x="126" y="142684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67" name="object 27167"/>
          <p:cNvSpPr/>
          <p:nvPr/>
        </p:nvSpPr>
        <p:spPr>
          <a:xfrm>
            <a:off x="6838836" y="4150995"/>
            <a:ext cx="635" cy="68580"/>
          </a:xfrm>
          <a:custGeom>
            <a:avLst/>
            <a:gdLst/>
            <a:ahLst/>
            <a:cxnLst/>
            <a:rect l="l" t="t" r="r" b="b"/>
            <a:pathLst>
              <a:path w="634" h="68579">
                <a:moveTo>
                  <a:pt x="253" y="-4762"/>
                </a:moveTo>
                <a:lnTo>
                  <a:pt x="253" y="73088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68" name="object 27168"/>
          <p:cNvSpPr/>
          <p:nvPr/>
        </p:nvSpPr>
        <p:spPr>
          <a:xfrm>
            <a:off x="6839724" y="4253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69" name="object 27169"/>
          <p:cNvSpPr/>
          <p:nvPr/>
        </p:nvSpPr>
        <p:spPr>
          <a:xfrm>
            <a:off x="6840486" y="43986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70" name="object 27170"/>
          <p:cNvSpPr/>
          <p:nvPr/>
        </p:nvSpPr>
        <p:spPr>
          <a:xfrm>
            <a:off x="6840359" y="43185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71" name="object 27171"/>
          <p:cNvSpPr/>
          <p:nvPr/>
        </p:nvSpPr>
        <p:spPr>
          <a:xfrm>
            <a:off x="6840105" y="42411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72" name="object 27172"/>
          <p:cNvSpPr/>
          <p:nvPr/>
        </p:nvSpPr>
        <p:spPr>
          <a:xfrm>
            <a:off x="6839851" y="4203446"/>
            <a:ext cx="635" cy="50165"/>
          </a:xfrm>
          <a:custGeom>
            <a:avLst/>
            <a:gdLst/>
            <a:ahLst/>
            <a:cxnLst/>
            <a:rect l="l" t="t" r="r" b="b"/>
            <a:pathLst>
              <a:path w="634" h="50164">
                <a:moveTo>
                  <a:pt x="190" y="-4762"/>
                </a:moveTo>
                <a:lnTo>
                  <a:pt x="190" y="5480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73" name="object 27173"/>
          <p:cNvSpPr/>
          <p:nvPr/>
        </p:nvSpPr>
        <p:spPr>
          <a:xfrm>
            <a:off x="6840105" y="4025138"/>
            <a:ext cx="1270" cy="178435"/>
          </a:xfrm>
          <a:custGeom>
            <a:avLst/>
            <a:gdLst/>
            <a:ahLst/>
            <a:cxnLst/>
            <a:rect l="l" t="t" r="r" b="b"/>
            <a:pathLst>
              <a:path w="1270" h="178435">
                <a:moveTo>
                  <a:pt x="444" y="-4762"/>
                </a:moveTo>
                <a:lnTo>
                  <a:pt x="444" y="183070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74" name="object 27174"/>
          <p:cNvSpPr/>
          <p:nvPr/>
        </p:nvSpPr>
        <p:spPr>
          <a:xfrm>
            <a:off x="6839089" y="3944620"/>
            <a:ext cx="1905" cy="206375"/>
          </a:xfrm>
          <a:custGeom>
            <a:avLst/>
            <a:gdLst/>
            <a:ahLst/>
            <a:cxnLst/>
            <a:rect l="l" t="t" r="r" b="b"/>
            <a:pathLst>
              <a:path w="1904" h="206375">
                <a:moveTo>
                  <a:pt x="698" y="-4762"/>
                </a:moveTo>
                <a:lnTo>
                  <a:pt x="698" y="211137"/>
                </a:lnTo>
              </a:path>
            </a:pathLst>
          </a:custGeom>
          <a:ln w="1092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75" name="object 27175"/>
          <p:cNvSpPr/>
          <p:nvPr/>
        </p:nvSpPr>
        <p:spPr>
          <a:xfrm>
            <a:off x="6838454" y="3891026"/>
            <a:ext cx="1905" cy="106680"/>
          </a:xfrm>
          <a:custGeom>
            <a:avLst/>
            <a:gdLst/>
            <a:ahLst/>
            <a:cxnLst/>
            <a:rect l="l" t="t" r="r" b="b"/>
            <a:pathLst>
              <a:path w="1904" h="106679">
                <a:moveTo>
                  <a:pt x="0" y="106425"/>
                </a:moveTo>
                <a:lnTo>
                  <a:pt x="0" y="0"/>
                </a:lnTo>
                <a:lnTo>
                  <a:pt x="1397" y="0"/>
                </a:lnTo>
                <a:lnTo>
                  <a:pt x="1397" y="5359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76" name="object 27176"/>
          <p:cNvSpPr/>
          <p:nvPr/>
        </p:nvSpPr>
        <p:spPr>
          <a:xfrm>
            <a:off x="6837819" y="3702558"/>
            <a:ext cx="1905" cy="255270"/>
          </a:xfrm>
          <a:custGeom>
            <a:avLst/>
            <a:gdLst/>
            <a:ahLst/>
            <a:cxnLst/>
            <a:rect l="l" t="t" r="r" b="b"/>
            <a:pathLst>
              <a:path w="1904" h="255270">
                <a:moveTo>
                  <a:pt x="698" y="-4762"/>
                </a:moveTo>
                <a:lnTo>
                  <a:pt x="698" y="259905"/>
                </a:lnTo>
              </a:path>
            </a:pathLst>
          </a:custGeom>
          <a:ln w="1092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77" name="object 27177"/>
          <p:cNvSpPr/>
          <p:nvPr/>
        </p:nvSpPr>
        <p:spPr>
          <a:xfrm>
            <a:off x="6836549" y="3642995"/>
            <a:ext cx="1905" cy="146050"/>
          </a:xfrm>
          <a:custGeom>
            <a:avLst/>
            <a:gdLst/>
            <a:ahLst/>
            <a:cxnLst/>
            <a:rect l="l" t="t" r="r" b="b"/>
            <a:pathLst>
              <a:path w="1904" h="146050">
                <a:moveTo>
                  <a:pt x="0" y="145542"/>
                </a:moveTo>
                <a:lnTo>
                  <a:pt x="0" y="0"/>
                </a:lnTo>
                <a:lnTo>
                  <a:pt x="1905" y="0"/>
                </a:lnTo>
                <a:lnTo>
                  <a:pt x="1905" y="5956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78" name="object 27178"/>
          <p:cNvSpPr/>
          <p:nvPr/>
        </p:nvSpPr>
        <p:spPr>
          <a:xfrm>
            <a:off x="6835025" y="3569334"/>
            <a:ext cx="2540" cy="177165"/>
          </a:xfrm>
          <a:custGeom>
            <a:avLst/>
            <a:gdLst/>
            <a:ahLst/>
            <a:cxnLst/>
            <a:rect l="l" t="t" r="r" b="b"/>
            <a:pathLst>
              <a:path w="2540" h="177164">
                <a:moveTo>
                  <a:pt x="0" y="176910"/>
                </a:moveTo>
                <a:lnTo>
                  <a:pt x="0" y="0"/>
                </a:lnTo>
                <a:lnTo>
                  <a:pt x="2540" y="0"/>
                </a:lnTo>
                <a:lnTo>
                  <a:pt x="2540" y="7365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79" name="object 27179"/>
          <p:cNvSpPr/>
          <p:nvPr/>
        </p:nvSpPr>
        <p:spPr>
          <a:xfrm>
            <a:off x="6842264" y="41992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80" name="object 27180"/>
          <p:cNvSpPr/>
          <p:nvPr/>
        </p:nvSpPr>
        <p:spPr>
          <a:xfrm>
            <a:off x="6841249" y="39994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81" name="object 27181"/>
          <p:cNvSpPr/>
          <p:nvPr/>
        </p:nvSpPr>
        <p:spPr>
          <a:xfrm>
            <a:off x="6843026" y="42260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82" name="object 27182"/>
          <p:cNvSpPr/>
          <p:nvPr/>
        </p:nvSpPr>
        <p:spPr>
          <a:xfrm>
            <a:off x="6842773" y="4137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83" name="object 27183"/>
          <p:cNvSpPr/>
          <p:nvPr/>
        </p:nvSpPr>
        <p:spPr>
          <a:xfrm>
            <a:off x="6843407" y="41382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84" name="object 27184"/>
          <p:cNvSpPr/>
          <p:nvPr/>
        </p:nvSpPr>
        <p:spPr>
          <a:xfrm>
            <a:off x="6843915" y="42740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85" name="object 27185"/>
          <p:cNvSpPr/>
          <p:nvPr/>
        </p:nvSpPr>
        <p:spPr>
          <a:xfrm>
            <a:off x="6844677" y="43365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86" name="object 27186"/>
          <p:cNvSpPr/>
          <p:nvPr/>
        </p:nvSpPr>
        <p:spPr>
          <a:xfrm>
            <a:off x="6844550" y="42825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87" name="object 27187"/>
          <p:cNvSpPr/>
          <p:nvPr/>
        </p:nvSpPr>
        <p:spPr>
          <a:xfrm>
            <a:off x="6844296" y="42439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88" name="object 27188"/>
          <p:cNvSpPr/>
          <p:nvPr/>
        </p:nvSpPr>
        <p:spPr>
          <a:xfrm>
            <a:off x="6844042" y="4208017"/>
            <a:ext cx="635" cy="66040"/>
          </a:xfrm>
          <a:custGeom>
            <a:avLst/>
            <a:gdLst/>
            <a:ahLst/>
            <a:cxnLst/>
            <a:rect l="l" t="t" r="r" b="b"/>
            <a:pathLst>
              <a:path w="634" h="66039">
                <a:moveTo>
                  <a:pt x="253" y="-4762"/>
                </a:moveTo>
                <a:lnTo>
                  <a:pt x="253" y="7080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89" name="object 27189"/>
          <p:cNvSpPr/>
          <p:nvPr/>
        </p:nvSpPr>
        <p:spPr>
          <a:xfrm>
            <a:off x="6843407" y="4095750"/>
            <a:ext cx="635" cy="42545"/>
          </a:xfrm>
          <a:custGeom>
            <a:avLst/>
            <a:gdLst/>
            <a:ahLst/>
            <a:cxnLst/>
            <a:rect l="l" t="t" r="r" b="b"/>
            <a:pathLst>
              <a:path w="634" h="42545">
                <a:moveTo>
                  <a:pt x="0" y="42545"/>
                </a:moveTo>
                <a:lnTo>
                  <a:pt x="0" y="0"/>
                </a:lnTo>
                <a:lnTo>
                  <a:pt x="635" y="0"/>
                </a:lnTo>
                <a:lnTo>
                  <a:pt x="635" y="1143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90" name="object 27190"/>
          <p:cNvSpPr/>
          <p:nvPr/>
        </p:nvSpPr>
        <p:spPr>
          <a:xfrm>
            <a:off x="6841502" y="3904234"/>
            <a:ext cx="1905" cy="95250"/>
          </a:xfrm>
          <a:custGeom>
            <a:avLst/>
            <a:gdLst/>
            <a:ahLst/>
            <a:cxnLst/>
            <a:rect l="l" t="t" r="r" b="b"/>
            <a:pathLst>
              <a:path w="1904" h="95250">
                <a:moveTo>
                  <a:pt x="0" y="95250"/>
                </a:moveTo>
                <a:lnTo>
                  <a:pt x="0" y="0"/>
                </a:lnTo>
                <a:lnTo>
                  <a:pt x="1524" y="0"/>
                </a:lnTo>
                <a:lnTo>
                  <a:pt x="1524" y="5422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91" name="object 27191"/>
          <p:cNvSpPr/>
          <p:nvPr/>
        </p:nvSpPr>
        <p:spPr>
          <a:xfrm>
            <a:off x="6845566" y="4064761"/>
            <a:ext cx="635" cy="70485"/>
          </a:xfrm>
          <a:custGeom>
            <a:avLst/>
            <a:gdLst/>
            <a:ahLst/>
            <a:cxnLst/>
            <a:rect l="l" t="t" r="r" b="b"/>
            <a:pathLst>
              <a:path w="634" h="70485">
                <a:moveTo>
                  <a:pt x="190" y="-4762"/>
                </a:moveTo>
                <a:lnTo>
                  <a:pt x="190" y="75120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92" name="object 27192"/>
          <p:cNvSpPr/>
          <p:nvPr/>
        </p:nvSpPr>
        <p:spPr>
          <a:xfrm>
            <a:off x="6845186" y="4014723"/>
            <a:ext cx="635" cy="104139"/>
          </a:xfrm>
          <a:custGeom>
            <a:avLst/>
            <a:gdLst/>
            <a:ahLst/>
            <a:cxnLst/>
            <a:rect l="l" t="t" r="r" b="b"/>
            <a:pathLst>
              <a:path w="634" h="104139">
                <a:moveTo>
                  <a:pt x="253" y="-4762"/>
                </a:moveTo>
                <a:lnTo>
                  <a:pt x="253" y="10890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93" name="object 27193"/>
          <p:cNvSpPr/>
          <p:nvPr/>
        </p:nvSpPr>
        <p:spPr>
          <a:xfrm>
            <a:off x="6846582" y="40744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94" name="object 27194"/>
          <p:cNvSpPr/>
          <p:nvPr/>
        </p:nvSpPr>
        <p:spPr>
          <a:xfrm>
            <a:off x="6846328" y="4006722"/>
            <a:ext cx="635" cy="88900"/>
          </a:xfrm>
          <a:custGeom>
            <a:avLst/>
            <a:gdLst/>
            <a:ahLst/>
            <a:cxnLst/>
            <a:rect l="l" t="t" r="r" b="b"/>
            <a:pathLst>
              <a:path w="634" h="88900">
                <a:moveTo>
                  <a:pt x="190" y="-4762"/>
                </a:moveTo>
                <a:lnTo>
                  <a:pt x="190" y="9353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95" name="object 27195"/>
          <p:cNvSpPr/>
          <p:nvPr/>
        </p:nvSpPr>
        <p:spPr>
          <a:xfrm>
            <a:off x="6845439" y="3881373"/>
            <a:ext cx="1270" cy="133350"/>
          </a:xfrm>
          <a:custGeom>
            <a:avLst/>
            <a:gdLst/>
            <a:ahLst/>
            <a:cxnLst/>
            <a:rect l="l" t="t" r="r" b="b"/>
            <a:pathLst>
              <a:path w="1270" h="133350">
                <a:moveTo>
                  <a:pt x="507" y="-4762"/>
                </a:moveTo>
                <a:lnTo>
                  <a:pt x="507" y="138112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96" name="object 27196"/>
          <p:cNvSpPr/>
          <p:nvPr/>
        </p:nvSpPr>
        <p:spPr>
          <a:xfrm>
            <a:off x="6842264" y="3703828"/>
            <a:ext cx="3810" cy="200660"/>
          </a:xfrm>
          <a:custGeom>
            <a:avLst/>
            <a:gdLst/>
            <a:ahLst/>
            <a:cxnLst/>
            <a:rect l="l" t="t" r="r" b="b"/>
            <a:pathLst>
              <a:path w="3809" h="200660">
                <a:moveTo>
                  <a:pt x="0" y="200405"/>
                </a:moveTo>
                <a:lnTo>
                  <a:pt x="0" y="0"/>
                </a:lnTo>
                <a:lnTo>
                  <a:pt x="3682" y="0"/>
                </a:lnTo>
                <a:lnTo>
                  <a:pt x="3682" y="177545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97" name="object 27197"/>
          <p:cNvSpPr/>
          <p:nvPr/>
        </p:nvSpPr>
        <p:spPr>
          <a:xfrm>
            <a:off x="6847090" y="4087240"/>
            <a:ext cx="635" cy="175895"/>
          </a:xfrm>
          <a:custGeom>
            <a:avLst/>
            <a:gdLst/>
            <a:ahLst/>
            <a:cxnLst/>
            <a:rect l="l" t="t" r="r" b="b"/>
            <a:pathLst>
              <a:path w="634" h="175895">
                <a:moveTo>
                  <a:pt x="190" y="-4762"/>
                </a:moveTo>
                <a:lnTo>
                  <a:pt x="190" y="180403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98" name="object 27198"/>
          <p:cNvSpPr/>
          <p:nvPr/>
        </p:nvSpPr>
        <p:spPr>
          <a:xfrm>
            <a:off x="6851662" y="3770820"/>
            <a:ext cx="0" cy="708660"/>
          </a:xfrm>
          <a:custGeom>
            <a:avLst/>
            <a:gdLst/>
            <a:ahLst/>
            <a:cxnLst/>
            <a:rect l="l" t="t" r="r" b="b"/>
            <a:pathLst>
              <a:path h="708660">
                <a:moveTo>
                  <a:pt x="0" y="0"/>
                </a:moveTo>
                <a:lnTo>
                  <a:pt x="0" y="70859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99" name="object 27199"/>
          <p:cNvSpPr/>
          <p:nvPr/>
        </p:nvSpPr>
        <p:spPr>
          <a:xfrm>
            <a:off x="6852298" y="42190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00" name="object 27200"/>
          <p:cNvSpPr/>
          <p:nvPr/>
        </p:nvSpPr>
        <p:spPr>
          <a:xfrm>
            <a:off x="6852170" y="41427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01" name="object 27201"/>
          <p:cNvSpPr/>
          <p:nvPr/>
        </p:nvSpPr>
        <p:spPr>
          <a:xfrm>
            <a:off x="6851916" y="41283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02" name="object 27202"/>
          <p:cNvSpPr/>
          <p:nvPr/>
        </p:nvSpPr>
        <p:spPr>
          <a:xfrm>
            <a:off x="6850138" y="3998340"/>
            <a:ext cx="2540" cy="133985"/>
          </a:xfrm>
          <a:custGeom>
            <a:avLst/>
            <a:gdLst/>
            <a:ahLst/>
            <a:cxnLst/>
            <a:rect l="l" t="t" r="r" b="b"/>
            <a:pathLst>
              <a:path w="2540" h="133985">
                <a:moveTo>
                  <a:pt x="0" y="133730"/>
                </a:moveTo>
                <a:lnTo>
                  <a:pt x="0" y="0"/>
                </a:lnTo>
                <a:lnTo>
                  <a:pt x="2032" y="0"/>
                </a:lnTo>
                <a:lnTo>
                  <a:pt x="2032" y="1300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03" name="object 27203"/>
          <p:cNvSpPr/>
          <p:nvPr/>
        </p:nvSpPr>
        <p:spPr>
          <a:xfrm>
            <a:off x="6848487" y="3899153"/>
            <a:ext cx="3175" cy="134620"/>
          </a:xfrm>
          <a:custGeom>
            <a:avLst/>
            <a:gdLst/>
            <a:ahLst/>
            <a:cxnLst/>
            <a:rect l="l" t="t" r="r" b="b"/>
            <a:pathLst>
              <a:path w="3175" h="134620">
                <a:moveTo>
                  <a:pt x="0" y="134620"/>
                </a:moveTo>
                <a:lnTo>
                  <a:pt x="0" y="0"/>
                </a:lnTo>
                <a:lnTo>
                  <a:pt x="2667" y="0"/>
                </a:lnTo>
                <a:lnTo>
                  <a:pt x="2667" y="991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04" name="object 27204"/>
          <p:cNvSpPr/>
          <p:nvPr/>
        </p:nvSpPr>
        <p:spPr>
          <a:xfrm>
            <a:off x="6853059" y="39053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05" name="object 27205"/>
          <p:cNvSpPr/>
          <p:nvPr/>
        </p:nvSpPr>
        <p:spPr>
          <a:xfrm>
            <a:off x="6852932" y="38063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06" name="object 27206"/>
          <p:cNvSpPr/>
          <p:nvPr/>
        </p:nvSpPr>
        <p:spPr>
          <a:xfrm>
            <a:off x="6853440" y="39559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07" name="object 27207"/>
          <p:cNvSpPr/>
          <p:nvPr/>
        </p:nvSpPr>
        <p:spPr>
          <a:xfrm>
            <a:off x="6854456" y="41231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08" name="object 27208"/>
          <p:cNvSpPr/>
          <p:nvPr/>
        </p:nvSpPr>
        <p:spPr>
          <a:xfrm>
            <a:off x="6854202" y="41034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09" name="object 27209"/>
          <p:cNvSpPr/>
          <p:nvPr/>
        </p:nvSpPr>
        <p:spPr>
          <a:xfrm>
            <a:off x="6855345" y="41581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10" name="object 27210"/>
          <p:cNvSpPr/>
          <p:nvPr/>
        </p:nvSpPr>
        <p:spPr>
          <a:xfrm>
            <a:off x="6855218" y="40929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11" name="object 27211"/>
          <p:cNvSpPr/>
          <p:nvPr/>
        </p:nvSpPr>
        <p:spPr>
          <a:xfrm>
            <a:off x="6856869" y="42821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12" name="object 27212"/>
          <p:cNvSpPr/>
          <p:nvPr/>
        </p:nvSpPr>
        <p:spPr>
          <a:xfrm>
            <a:off x="6857250" y="42680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13" name="object 27213"/>
          <p:cNvSpPr/>
          <p:nvPr/>
        </p:nvSpPr>
        <p:spPr>
          <a:xfrm>
            <a:off x="6856996" y="4188333"/>
            <a:ext cx="635" cy="93980"/>
          </a:xfrm>
          <a:custGeom>
            <a:avLst/>
            <a:gdLst/>
            <a:ahLst/>
            <a:cxnLst/>
            <a:rect l="l" t="t" r="r" b="b"/>
            <a:pathLst>
              <a:path w="634" h="93979">
                <a:moveTo>
                  <a:pt x="190" y="-4762"/>
                </a:moveTo>
                <a:lnTo>
                  <a:pt x="190" y="9861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14" name="object 27214"/>
          <p:cNvSpPr/>
          <p:nvPr/>
        </p:nvSpPr>
        <p:spPr>
          <a:xfrm>
            <a:off x="6858774" y="44324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15" name="object 27215"/>
          <p:cNvSpPr/>
          <p:nvPr/>
        </p:nvSpPr>
        <p:spPr>
          <a:xfrm>
            <a:off x="6858648" y="44079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16" name="object 27216"/>
          <p:cNvSpPr/>
          <p:nvPr/>
        </p:nvSpPr>
        <p:spPr>
          <a:xfrm>
            <a:off x="6858393" y="43903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17" name="object 27217"/>
          <p:cNvSpPr/>
          <p:nvPr/>
        </p:nvSpPr>
        <p:spPr>
          <a:xfrm>
            <a:off x="6858266" y="43759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18" name="object 27218"/>
          <p:cNvSpPr/>
          <p:nvPr/>
        </p:nvSpPr>
        <p:spPr>
          <a:xfrm>
            <a:off x="6858012" y="431076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19" name="object 27219"/>
          <p:cNvSpPr/>
          <p:nvPr/>
        </p:nvSpPr>
        <p:spPr>
          <a:xfrm>
            <a:off x="6857886" y="42569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20" name="object 27220"/>
          <p:cNvSpPr/>
          <p:nvPr/>
        </p:nvSpPr>
        <p:spPr>
          <a:xfrm>
            <a:off x="6857631" y="4166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21" name="object 27221"/>
          <p:cNvSpPr/>
          <p:nvPr/>
        </p:nvSpPr>
        <p:spPr>
          <a:xfrm>
            <a:off x="6857250" y="4060190"/>
            <a:ext cx="635" cy="128270"/>
          </a:xfrm>
          <a:custGeom>
            <a:avLst/>
            <a:gdLst/>
            <a:ahLst/>
            <a:cxnLst/>
            <a:rect l="l" t="t" r="r" b="b"/>
            <a:pathLst>
              <a:path w="634" h="128270">
                <a:moveTo>
                  <a:pt x="317" y="-4762"/>
                </a:moveTo>
                <a:lnTo>
                  <a:pt x="317" y="132905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22" name="object 27222"/>
          <p:cNvSpPr/>
          <p:nvPr/>
        </p:nvSpPr>
        <p:spPr>
          <a:xfrm>
            <a:off x="6861061" y="43508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23" name="object 27223"/>
          <p:cNvSpPr/>
          <p:nvPr/>
        </p:nvSpPr>
        <p:spPr>
          <a:xfrm>
            <a:off x="6860933" y="4326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24" name="object 27224"/>
          <p:cNvSpPr/>
          <p:nvPr/>
        </p:nvSpPr>
        <p:spPr>
          <a:xfrm>
            <a:off x="6928370" y="646112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25" name="object 27225"/>
          <p:cNvSpPr/>
          <p:nvPr/>
        </p:nvSpPr>
        <p:spPr>
          <a:xfrm>
            <a:off x="6928243" y="64589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26" name="object 27226"/>
          <p:cNvSpPr/>
          <p:nvPr/>
        </p:nvSpPr>
        <p:spPr>
          <a:xfrm>
            <a:off x="6927989" y="6458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27" name="object 27227"/>
          <p:cNvSpPr/>
          <p:nvPr/>
        </p:nvSpPr>
        <p:spPr>
          <a:xfrm>
            <a:off x="6927862" y="6457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28" name="object 27228"/>
          <p:cNvSpPr/>
          <p:nvPr/>
        </p:nvSpPr>
        <p:spPr>
          <a:xfrm>
            <a:off x="6927608" y="64575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29" name="object 27229"/>
          <p:cNvSpPr/>
          <p:nvPr/>
        </p:nvSpPr>
        <p:spPr>
          <a:xfrm>
            <a:off x="6927481" y="6457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30" name="object 27230"/>
          <p:cNvSpPr/>
          <p:nvPr/>
        </p:nvSpPr>
        <p:spPr>
          <a:xfrm>
            <a:off x="6927227" y="6457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31" name="object 27231"/>
          <p:cNvSpPr/>
          <p:nvPr/>
        </p:nvSpPr>
        <p:spPr>
          <a:xfrm>
            <a:off x="6927100" y="6457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32" name="object 27232"/>
          <p:cNvSpPr/>
          <p:nvPr/>
        </p:nvSpPr>
        <p:spPr>
          <a:xfrm>
            <a:off x="6945261" y="64639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33" name="object 27233"/>
          <p:cNvSpPr/>
          <p:nvPr/>
        </p:nvSpPr>
        <p:spPr>
          <a:xfrm>
            <a:off x="6945007" y="64603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34" name="object 27234"/>
          <p:cNvSpPr/>
          <p:nvPr/>
        </p:nvSpPr>
        <p:spPr>
          <a:xfrm>
            <a:off x="6944880" y="64590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35" name="object 27235"/>
          <p:cNvSpPr/>
          <p:nvPr/>
        </p:nvSpPr>
        <p:spPr>
          <a:xfrm>
            <a:off x="6948563" y="6452806"/>
            <a:ext cx="0" cy="130175"/>
          </a:xfrm>
          <a:custGeom>
            <a:avLst/>
            <a:gdLst/>
            <a:ahLst/>
            <a:cxnLst/>
            <a:rect l="l" t="t" r="r" b="b"/>
            <a:pathLst>
              <a:path h="130175">
                <a:moveTo>
                  <a:pt x="0" y="0"/>
                </a:moveTo>
                <a:lnTo>
                  <a:pt x="0" y="129920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36" name="object 27236"/>
          <p:cNvSpPr/>
          <p:nvPr/>
        </p:nvSpPr>
        <p:spPr>
          <a:xfrm>
            <a:off x="6949833" y="64809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37" name="object 27237"/>
          <p:cNvSpPr/>
          <p:nvPr/>
        </p:nvSpPr>
        <p:spPr>
          <a:xfrm>
            <a:off x="6949579" y="6468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38" name="object 27238"/>
          <p:cNvSpPr/>
          <p:nvPr/>
        </p:nvSpPr>
        <p:spPr>
          <a:xfrm>
            <a:off x="6949452" y="64648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39" name="object 27239"/>
          <p:cNvSpPr/>
          <p:nvPr/>
        </p:nvSpPr>
        <p:spPr>
          <a:xfrm>
            <a:off x="6949199" y="64627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40" name="object 27240"/>
          <p:cNvSpPr/>
          <p:nvPr/>
        </p:nvSpPr>
        <p:spPr>
          <a:xfrm>
            <a:off x="6949071" y="64616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41" name="object 27241"/>
          <p:cNvSpPr/>
          <p:nvPr/>
        </p:nvSpPr>
        <p:spPr>
          <a:xfrm>
            <a:off x="6947928" y="6460235"/>
            <a:ext cx="1270" cy="635"/>
          </a:xfrm>
          <a:custGeom>
            <a:avLst/>
            <a:gdLst/>
            <a:ahLst/>
            <a:cxnLst/>
            <a:rect l="l" t="t" r="r" b="b"/>
            <a:pathLst>
              <a:path w="1270" h="635">
                <a:moveTo>
                  <a:pt x="0" y="635"/>
                </a:moveTo>
                <a:lnTo>
                  <a:pt x="0" y="0"/>
                </a:lnTo>
                <a:lnTo>
                  <a:pt x="1143" y="0"/>
                </a:lnTo>
                <a:lnTo>
                  <a:pt x="1143" y="50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42" name="object 27242"/>
          <p:cNvSpPr/>
          <p:nvPr/>
        </p:nvSpPr>
        <p:spPr>
          <a:xfrm>
            <a:off x="6945007" y="6458711"/>
            <a:ext cx="1270" cy="635"/>
          </a:xfrm>
          <a:custGeom>
            <a:avLst/>
            <a:gdLst/>
            <a:ahLst/>
            <a:cxnLst/>
            <a:rect l="l" t="t" r="r" b="b"/>
            <a:pathLst>
              <a:path w="1270" h="635">
                <a:moveTo>
                  <a:pt x="0" y="380"/>
                </a:moveTo>
                <a:lnTo>
                  <a:pt x="0" y="0"/>
                </a:lnTo>
                <a:lnTo>
                  <a:pt x="762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43" name="object 27243"/>
          <p:cNvSpPr/>
          <p:nvPr/>
        </p:nvSpPr>
        <p:spPr>
          <a:xfrm>
            <a:off x="6942721" y="64580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44" name="object 27244"/>
          <p:cNvSpPr/>
          <p:nvPr/>
        </p:nvSpPr>
        <p:spPr>
          <a:xfrm>
            <a:off x="6942594" y="64580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45" name="object 27245"/>
          <p:cNvSpPr/>
          <p:nvPr/>
        </p:nvSpPr>
        <p:spPr>
          <a:xfrm>
            <a:off x="6942340" y="64580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46" name="object 27246"/>
          <p:cNvSpPr/>
          <p:nvPr/>
        </p:nvSpPr>
        <p:spPr>
          <a:xfrm>
            <a:off x="6942213" y="64580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47" name="object 27247"/>
          <p:cNvSpPr/>
          <p:nvPr/>
        </p:nvSpPr>
        <p:spPr>
          <a:xfrm>
            <a:off x="6941959" y="64579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48" name="object 27248"/>
          <p:cNvSpPr/>
          <p:nvPr/>
        </p:nvSpPr>
        <p:spPr>
          <a:xfrm>
            <a:off x="6941832" y="64579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49" name="object 27249"/>
          <p:cNvSpPr/>
          <p:nvPr/>
        </p:nvSpPr>
        <p:spPr>
          <a:xfrm>
            <a:off x="6941578" y="64579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50" name="object 27250"/>
          <p:cNvSpPr/>
          <p:nvPr/>
        </p:nvSpPr>
        <p:spPr>
          <a:xfrm>
            <a:off x="6941451" y="64579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51" name="object 27251"/>
          <p:cNvSpPr/>
          <p:nvPr/>
        </p:nvSpPr>
        <p:spPr>
          <a:xfrm>
            <a:off x="6941198" y="6457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52" name="object 27252"/>
          <p:cNvSpPr/>
          <p:nvPr/>
        </p:nvSpPr>
        <p:spPr>
          <a:xfrm>
            <a:off x="6941070" y="6457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53" name="object 27253"/>
          <p:cNvSpPr/>
          <p:nvPr/>
        </p:nvSpPr>
        <p:spPr>
          <a:xfrm>
            <a:off x="6940816" y="6457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54" name="object 27254"/>
          <p:cNvSpPr/>
          <p:nvPr/>
        </p:nvSpPr>
        <p:spPr>
          <a:xfrm>
            <a:off x="6940562" y="6457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55" name="object 27255"/>
          <p:cNvSpPr/>
          <p:nvPr/>
        </p:nvSpPr>
        <p:spPr>
          <a:xfrm>
            <a:off x="6940436" y="64578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56" name="object 27256"/>
          <p:cNvSpPr/>
          <p:nvPr/>
        </p:nvSpPr>
        <p:spPr>
          <a:xfrm>
            <a:off x="6940181" y="64578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57" name="object 27257"/>
          <p:cNvSpPr/>
          <p:nvPr/>
        </p:nvSpPr>
        <p:spPr>
          <a:xfrm>
            <a:off x="6940054" y="6457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58" name="object 27258"/>
          <p:cNvSpPr/>
          <p:nvPr/>
        </p:nvSpPr>
        <p:spPr>
          <a:xfrm>
            <a:off x="6939800" y="6457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59" name="object 27259"/>
          <p:cNvSpPr/>
          <p:nvPr/>
        </p:nvSpPr>
        <p:spPr>
          <a:xfrm>
            <a:off x="6939674" y="6457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60" name="object 27260"/>
          <p:cNvSpPr/>
          <p:nvPr/>
        </p:nvSpPr>
        <p:spPr>
          <a:xfrm>
            <a:off x="6939419" y="6457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61" name="object 27261"/>
          <p:cNvSpPr/>
          <p:nvPr/>
        </p:nvSpPr>
        <p:spPr>
          <a:xfrm>
            <a:off x="6939292" y="6457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62" name="object 27262"/>
          <p:cNvSpPr/>
          <p:nvPr/>
        </p:nvSpPr>
        <p:spPr>
          <a:xfrm>
            <a:off x="6939038" y="6457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63" name="object 27263"/>
          <p:cNvSpPr/>
          <p:nvPr/>
        </p:nvSpPr>
        <p:spPr>
          <a:xfrm>
            <a:off x="6938911" y="64576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64" name="object 27264"/>
          <p:cNvSpPr/>
          <p:nvPr/>
        </p:nvSpPr>
        <p:spPr>
          <a:xfrm>
            <a:off x="6938657" y="64575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65" name="object 27265"/>
          <p:cNvSpPr/>
          <p:nvPr/>
        </p:nvSpPr>
        <p:spPr>
          <a:xfrm>
            <a:off x="6938530" y="64575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66" name="object 27266"/>
          <p:cNvSpPr/>
          <p:nvPr/>
        </p:nvSpPr>
        <p:spPr>
          <a:xfrm>
            <a:off x="6938276" y="64575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67" name="object 27267"/>
          <p:cNvSpPr/>
          <p:nvPr/>
        </p:nvSpPr>
        <p:spPr>
          <a:xfrm>
            <a:off x="6951103" y="6461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68" name="object 27268"/>
          <p:cNvSpPr/>
          <p:nvPr/>
        </p:nvSpPr>
        <p:spPr>
          <a:xfrm>
            <a:off x="6950976" y="64593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69" name="object 27269"/>
          <p:cNvSpPr/>
          <p:nvPr/>
        </p:nvSpPr>
        <p:spPr>
          <a:xfrm>
            <a:off x="6950723" y="64584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70" name="object 27270"/>
          <p:cNvSpPr/>
          <p:nvPr/>
        </p:nvSpPr>
        <p:spPr>
          <a:xfrm>
            <a:off x="6950595" y="64580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71" name="object 27271"/>
          <p:cNvSpPr/>
          <p:nvPr/>
        </p:nvSpPr>
        <p:spPr>
          <a:xfrm>
            <a:off x="6950341" y="64578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72" name="object 27272"/>
          <p:cNvSpPr/>
          <p:nvPr/>
        </p:nvSpPr>
        <p:spPr>
          <a:xfrm>
            <a:off x="6950214" y="64575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73" name="object 27273"/>
          <p:cNvSpPr/>
          <p:nvPr/>
        </p:nvSpPr>
        <p:spPr>
          <a:xfrm>
            <a:off x="6938149" y="6457569"/>
            <a:ext cx="6350" cy="100965"/>
          </a:xfrm>
          <a:custGeom>
            <a:avLst/>
            <a:gdLst/>
            <a:ahLst/>
            <a:cxnLst/>
            <a:rect l="l" t="t" r="r" b="b"/>
            <a:pathLst>
              <a:path w="6350" h="100965">
                <a:moveTo>
                  <a:pt x="0" y="100457"/>
                </a:moveTo>
                <a:lnTo>
                  <a:pt x="0" y="0"/>
                </a:lnTo>
                <a:lnTo>
                  <a:pt x="6350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74" name="object 27274"/>
          <p:cNvSpPr/>
          <p:nvPr/>
        </p:nvSpPr>
        <p:spPr>
          <a:xfrm>
            <a:off x="6937895" y="6457569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09" h="100965">
                <a:moveTo>
                  <a:pt x="0" y="100457"/>
                </a:moveTo>
                <a:lnTo>
                  <a:pt x="0" y="0"/>
                </a:lnTo>
                <a:lnTo>
                  <a:pt x="3429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75" name="object 27275"/>
          <p:cNvSpPr/>
          <p:nvPr/>
        </p:nvSpPr>
        <p:spPr>
          <a:xfrm>
            <a:off x="6937768" y="645756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5">
                <a:moveTo>
                  <a:pt x="0" y="100457"/>
                </a:moveTo>
                <a:lnTo>
                  <a:pt x="0" y="0"/>
                </a:lnTo>
                <a:lnTo>
                  <a:pt x="1905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76" name="object 27276"/>
          <p:cNvSpPr/>
          <p:nvPr/>
        </p:nvSpPr>
        <p:spPr>
          <a:xfrm>
            <a:off x="6937514" y="645756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5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77" name="object 27277"/>
          <p:cNvSpPr/>
          <p:nvPr/>
        </p:nvSpPr>
        <p:spPr>
          <a:xfrm>
            <a:off x="6937387" y="645756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5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78" name="object 27278"/>
          <p:cNvSpPr/>
          <p:nvPr/>
        </p:nvSpPr>
        <p:spPr>
          <a:xfrm>
            <a:off x="6937133" y="64575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79" name="object 27279"/>
          <p:cNvSpPr/>
          <p:nvPr/>
        </p:nvSpPr>
        <p:spPr>
          <a:xfrm>
            <a:off x="6937006" y="64575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80" name="object 27280"/>
          <p:cNvSpPr/>
          <p:nvPr/>
        </p:nvSpPr>
        <p:spPr>
          <a:xfrm>
            <a:off x="6936752" y="6457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81" name="object 27281"/>
          <p:cNvSpPr/>
          <p:nvPr/>
        </p:nvSpPr>
        <p:spPr>
          <a:xfrm>
            <a:off x="6936625" y="6457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82" name="object 27282"/>
          <p:cNvSpPr/>
          <p:nvPr/>
        </p:nvSpPr>
        <p:spPr>
          <a:xfrm>
            <a:off x="6936371" y="6457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83" name="object 27283"/>
          <p:cNvSpPr/>
          <p:nvPr/>
        </p:nvSpPr>
        <p:spPr>
          <a:xfrm>
            <a:off x="6936244" y="6457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84" name="object 27284"/>
          <p:cNvSpPr/>
          <p:nvPr/>
        </p:nvSpPr>
        <p:spPr>
          <a:xfrm>
            <a:off x="6935990" y="6457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85" name="object 27285"/>
          <p:cNvSpPr/>
          <p:nvPr/>
        </p:nvSpPr>
        <p:spPr>
          <a:xfrm>
            <a:off x="6935863" y="64574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86" name="object 27286"/>
          <p:cNvSpPr/>
          <p:nvPr/>
        </p:nvSpPr>
        <p:spPr>
          <a:xfrm>
            <a:off x="6935609" y="6457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87" name="object 27287"/>
          <p:cNvSpPr/>
          <p:nvPr/>
        </p:nvSpPr>
        <p:spPr>
          <a:xfrm>
            <a:off x="6935482" y="6457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88" name="object 27288"/>
          <p:cNvSpPr/>
          <p:nvPr/>
        </p:nvSpPr>
        <p:spPr>
          <a:xfrm>
            <a:off x="6935228" y="6457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89" name="object 27289"/>
          <p:cNvSpPr/>
          <p:nvPr/>
        </p:nvSpPr>
        <p:spPr>
          <a:xfrm>
            <a:off x="6935101" y="6457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90" name="object 27290"/>
          <p:cNvSpPr/>
          <p:nvPr/>
        </p:nvSpPr>
        <p:spPr>
          <a:xfrm>
            <a:off x="6934848" y="6457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91" name="object 27291"/>
          <p:cNvSpPr/>
          <p:nvPr/>
        </p:nvSpPr>
        <p:spPr>
          <a:xfrm>
            <a:off x="6934720" y="6457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92" name="object 27292"/>
          <p:cNvSpPr/>
          <p:nvPr/>
        </p:nvSpPr>
        <p:spPr>
          <a:xfrm>
            <a:off x="6934466" y="64574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93" name="object 27293"/>
          <p:cNvSpPr/>
          <p:nvPr/>
        </p:nvSpPr>
        <p:spPr>
          <a:xfrm>
            <a:off x="6934339" y="64574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94" name="object 27294"/>
          <p:cNvSpPr/>
          <p:nvPr/>
        </p:nvSpPr>
        <p:spPr>
          <a:xfrm>
            <a:off x="6934086" y="64574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95" name="object 27295"/>
          <p:cNvSpPr/>
          <p:nvPr/>
        </p:nvSpPr>
        <p:spPr>
          <a:xfrm>
            <a:off x="6933958" y="6457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96" name="object 27296"/>
          <p:cNvSpPr/>
          <p:nvPr/>
        </p:nvSpPr>
        <p:spPr>
          <a:xfrm>
            <a:off x="6933704" y="6457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97" name="object 27297"/>
          <p:cNvSpPr/>
          <p:nvPr/>
        </p:nvSpPr>
        <p:spPr>
          <a:xfrm>
            <a:off x="6933577" y="6457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98" name="object 27298"/>
          <p:cNvSpPr/>
          <p:nvPr/>
        </p:nvSpPr>
        <p:spPr>
          <a:xfrm>
            <a:off x="6933324" y="6457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99" name="object 27299"/>
          <p:cNvSpPr/>
          <p:nvPr/>
        </p:nvSpPr>
        <p:spPr>
          <a:xfrm>
            <a:off x="6933196" y="6457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00" name="object 27300"/>
          <p:cNvSpPr/>
          <p:nvPr/>
        </p:nvSpPr>
        <p:spPr>
          <a:xfrm>
            <a:off x="6932942" y="6457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01" name="object 27301"/>
          <p:cNvSpPr/>
          <p:nvPr/>
        </p:nvSpPr>
        <p:spPr>
          <a:xfrm>
            <a:off x="6932815" y="6457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02" name="object 27302"/>
          <p:cNvSpPr/>
          <p:nvPr/>
        </p:nvSpPr>
        <p:spPr>
          <a:xfrm>
            <a:off x="6932561" y="6457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03" name="object 27303"/>
          <p:cNvSpPr/>
          <p:nvPr/>
        </p:nvSpPr>
        <p:spPr>
          <a:xfrm>
            <a:off x="6932434" y="6457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04" name="object 27304"/>
          <p:cNvSpPr/>
          <p:nvPr/>
        </p:nvSpPr>
        <p:spPr>
          <a:xfrm>
            <a:off x="6932180" y="6457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05" name="object 27305"/>
          <p:cNvSpPr/>
          <p:nvPr/>
        </p:nvSpPr>
        <p:spPr>
          <a:xfrm>
            <a:off x="6932053" y="6457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06" name="object 27306"/>
          <p:cNvSpPr/>
          <p:nvPr/>
        </p:nvSpPr>
        <p:spPr>
          <a:xfrm>
            <a:off x="6931799" y="6457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07" name="object 27307"/>
          <p:cNvSpPr/>
          <p:nvPr/>
        </p:nvSpPr>
        <p:spPr>
          <a:xfrm>
            <a:off x="6931673" y="6457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08" name="object 27308"/>
          <p:cNvSpPr/>
          <p:nvPr/>
        </p:nvSpPr>
        <p:spPr>
          <a:xfrm>
            <a:off x="6931418" y="6457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09" name="object 27309"/>
          <p:cNvSpPr/>
          <p:nvPr/>
        </p:nvSpPr>
        <p:spPr>
          <a:xfrm>
            <a:off x="6931291" y="6457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10" name="object 27310"/>
          <p:cNvSpPr/>
          <p:nvPr/>
        </p:nvSpPr>
        <p:spPr>
          <a:xfrm>
            <a:off x="6931037" y="6457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11" name="object 27311"/>
          <p:cNvSpPr/>
          <p:nvPr/>
        </p:nvSpPr>
        <p:spPr>
          <a:xfrm>
            <a:off x="6930911" y="6457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12" name="object 27312"/>
          <p:cNvSpPr/>
          <p:nvPr/>
        </p:nvSpPr>
        <p:spPr>
          <a:xfrm>
            <a:off x="6930656" y="64573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13" name="object 27313"/>
          <p:cNvSpPr/>
          <p:nvPr/>
        </p:nvSpPr>
        <p:spPr>
          <a:xfrm>
            <a:off x="6930529" y="64573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14" name="object 27314"/>
          <p:cNvSpPr/>
          <p:nvPr/>
        </p:nvSpPr>
        <p:spPr>
          <a:xfrm>
            <a:off x="6930275" y="64573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15" name="object 27315"/>
          <p:cNvSpPr/>
          <p:nvPr/>
        </p:nvSpPr>
        <p:spPr>
          <a:xfrm>
            <a:off x="6930149" y="64573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16" name="object 27316"/>
          <p:cNvSpPr/>
          <p:nvPr/>
        </p:nvSpPr>
        <p:spPr>
          <a:xfrm>
            <a:off x="6929894" y="64573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17" name="object 27317"/>
          <p:cNvSpPr/>
          <p:nvPr/>
        </p:nvSpPr>
        <p:spPr>
          <a:xfrm>
            <a:off x="6929767" y="64573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18" name="object 27318"/>
          <p:cNvSpPr/>
          <p:nvPr/>
        </p:nvSpPr>
        <p:spPr>
          <a:xfrm>
            <a:off x="6929513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19" name="object 27319"/>
          <p:cNvSpPr/>
          <p:nvPr/>
        </p:nvSpPr>
        <p:spPr>
          <a:xfrm>
            <a:off x="6929386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20" name="object 27320"/>
          <p:cNvSpPr/>
          <p:nvPr/>
        </p:nvSpPr>
        <p:spPr>
          <a:xfrm>
            <a:off x="6929132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21" name="object 27321"/>
          <p:cNvSpPr/>
          <p:nvPr/>
        </p:nvSpPr>
        <p:spPr>
          <a:xfrm>
            <a:off x="6929005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22" name="object 27322"/>
          <p:cNvSpPr/>
          <p:nvPr/>
        </p:nvSpPr>
        <p:spPr>
          <a:xfrm>
            <a:off x="6928751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23" name="object 27323"/>
          <p:cNvSpPr/>
          <p:nvPr/>
        </p:nvSpPr>
        <p:spPr>
          <a:xfrm>
            <a:off x="6927227" y="6457200"/>
            <a:ext cx="1905" cy="635"/>
          </a:xfrm>
          <a:custGeom>
            <a:avLst/>
            <a:gdLst/>
            <a:ahLst/>
            <a:cxnLst/>
            <a:rect l="l" t="t" r="r" b="b"/>
            <a:pathLst>
              <a:path w="1904" h="635">
                <a:moveTo>
                  <a:pt x="0" y="126"/>
                </a:moveTo>
                <a:lnTo>
                  <a:pt x="0" y="0"/>
                </a:lnTo>
                <a:lnTo>
                  <a:pt x="1778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24" name="object 27324"/>
          <p:cNvSpPr/>
          <p:nvPr/>
        </p:nvSpPr>
        <p:spPr>
          <a:xfrm>
            <a:off x="6926846" y="645720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5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25" name="object 27325"/>
          <p:cNvSpPr/>
          <p:nvPr/>
        </p:nvSpPr>
        <p:spPr>
          <a:xfrm>
            <a:off x="6926719" y="645720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5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26" name="object 27326"/>
          <p:cNvSpPr/>
          <p:nvPr/>
        </p:nvSpPr>
        <p:spPr>
          <a:xfrm>
            <a:off x="6926465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27" name="object 27327"/>
          <p:cNvSpPr/>
          <p:nvPr/>
        </p:nvSpPr>
        <p:spPr>
          <a:xfrm>
            <a:off x="6926338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28" name="object 27328"/>
          <p:cNvSpPr/>
          <p:nvPr/>
        </p:nvSpPr>
        <p:spPr>
          <a:xfrm>
            <a:off x="6926084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29" name="object 27329"/>
          <p:cNvSpPr/>
          <p:nvPr/>
        </p:nvSpPr>
        <p:spPr>
          <a:xfrm>
            <a:off x="6925957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30" name="object 27330"/>
          <p:cNvSpPr/>
          <p:nvPr/>
        </p:nvSpPr>
        <p:spPr>
          <a:xfrm>
            <a:off x="6925703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31" name="object 27331"/>
          <p:cNvSpPr/>
          <p:nvPr/>
        </p:nvSpPr>
        <p:spPr>
          <a:xfrm>
            <a:off x="6925576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32" name="object 27332"/>
          <p:cNvSpPr/>
          <p:nvPr/>
        </p:nvSpPr>
        <p:spPr>
          <a:xfrm>
            <a:off x="6925323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33" name="object 27333"/>
          <p:cNvSpPr/>
          <p:nvPr/>
        </p:nvSpPr>
        <p:spPr>
          <a:xfrm>
            <a:off x="6925195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34" name="object 27334"/>
          <p:cNvSpPr/>
          <p:nvPr/>
        </p:nvSpPr>
        <p:spPr>
          <a:xfrm>
            <a:off x="6924941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35" name="object 27335"/>
          <p:cNvSpPr/>
          <p:nvPr/>
        </p:nvSpPr>
        <p:spPr>
          <a:xfrm>
            <a:off x="6924814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36" name="object 27336"/>
          <p:cNvSpPr/>
          <p:nvPr/>
        </p:nvSpPr>
        <p:spPr>
          <a:xfrm>
            <a:off x="6924561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37" name="object 27337"/>
          <p:cNvSpPr/>
          <p:nvPr/>
        </p:nvSpPr>
        <p:spPr>
          <a:xfrm>
            <a:off x="6924433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38" name="object 27338"/>
          <p:cNvSpPr/>
          <p:nvPr/>
        </p:nvSpPr>
        <p:spPr>
          <a:xfrm>
            <a:off x="6924179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39" name="object 27339"/>
          <p:cNvSpPr/>
          <p:nvPr/>
        </p:nvSpPr>
        <p:spPr>
          <a:xfrm>
            <a:off x="6924052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40" name="object 27340"/>
          <p:cNvSpPr/>
          <p:nvPr/>
        </p:nvSpPr>
        <p:spPr>
          <a:xfrm>
            <a:off x="6923799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41" name="object 27341"/>
          <p:cNvSpPr/>
          <p:nvPr/>
        </p:nvSpPr>
        <p:spPr>
          <a:xfrm>
            <a:off x="6923671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42" name="object 27342"/>
          <p:cNvSpPr/>
          <p:nvPr/>
        </p:nvSpPr>
        <p:spPr>
          <a:xfrm>
            <a:off x="6923417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43" name="object 27343"/>
          <p:cNvSpPr/>
          <p:nvPr/>
        </p:nvSpPr>
        <p:spPr>
          <a:xfrm>
            <a:off x="6923290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44" name="object 27344"/>
          <p:cNvSpPr/>
          <p:nvPr/>
        </p:nvSpPr>
        <p:spPr>
          <a:xfrm>
            <a:off x="6923036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45" name="object 27345"/>
          <p:cNvSpPr/>
          <p:nvPr/>
        </p:nvSpPr>
        <p:spPr>
          <a:xfrm>
            <a:off x="6922909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46" name="object 27346"/>
          <p:cNvSpPr/>
          <p:nvPr/>
        </p:nvSpPr>
        <p:spPr>
          <a:xfrm>
            <a:off x="6922655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47" name="object 27347"/>
          <p:cNvSpPr/>
          <p:nvPr/>
        </p:nvSpPr>
        <p:spPr>
          <a:xfrm>
            <a:off x="6922528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48" name="object 27348"/>
          <p:cNvSpPr/>
          <p:nvPr/>
        </p:nvSpPr>
        <p:spPr>
          <a:xfrm>
            <a:off x="6922274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49" name="object 27349"/>
          <p:cNvSpPr/>
          <p:nvPr/>
        </p:nvSpPr>
        <p:spPr>
          <a:xfrm>
            <a:off x="6922148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50" name="object 27350"/>
          <p:cNvSpPr/>
          <p:nvPr/>
        </p:nvSpPr>
        <p:spPr>
          <a:xfrm>
            <a:off x="6921893" y="64572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51" name="object 27351"/>
          <p:cNvSpPr/>
          <p:nvPr/>
        </p:nvSpPr>
        <p:spPr>
          <a:xfrm>
            <a:off x="6921766" y="64572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52" name="object 27352"/>
          <p:cNvSpPr/>
          <p:nvPr/>
        </p:nvSpPr>
        <p:spPr>
          <a:xfrm>
            <a:off x="6921512" y="64572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53" name="object 27353"/>
          <p:cNvSpPr/>
          <p:nvPr/>
        </p:nvSpPr>
        <p:spPr>
          <a:xfrm>
            <a:off x="6921386" y="64572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54" name="object 27354"/>
          <p:cNvSpPr/>
          <p:nvPr/>
        </p:nvSpPr>
        <p:spPr>
          <a:xfrm>
            <a:off x="6921131" y="64572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55" name="object 27355"/>
          <p:cNvSpPr/>
          <p:nvPr/>
        </p:nvSpPr>
        <p:spPr>
          <a:xfrm>
            <a:off x="6921004" y="64572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56" name="object 27356"/>
          <p:cNvSpPr/>
          <p:nvPr/>
        </p:nvSpPr>
        <p:spPr>
          <a:xfrm>
            <a:off x="6920750" y="64572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57" name="object 27357"/>
          <p:cNvSpPr/>
          <p:nvPr/>
        </p:nvSpPr>
        <p:spPr>
          <a:xfrm>
            <a:off x="6920624" y="64572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58" name="object 27358"/>
          <p:cNvSpPr/>
          <p:nvPr/>
        </p:nvSpPr>
        <p:spPr>
          <a:xfrm>
            <a:off x="6920369" y="64572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59" name="object 27359"/>
          <p:cNvSpPr/>
          <p:nvPr/>
        </p:nvSpPr>
        <p:spPr>
          <a:xfrm>
            <a:off x="6920242" y="64572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60" name="object 27360"/>
          <p:cNvSpPr/>
          <p:nvPr/>
        </p:nvSpPr>
        <p:spPr>
          <a:xfrm>
            <a:off x="6919988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61" name="object 27361"/>
          <p:cNvSpPr/>
          <p:nvPr/>
        </p:nvSpPr>
        <p:spPr>
          <a:xfrm>
            <a:off x="6919861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62" name="object 27362"/>
          <p:cNvSpPr/>
          <p:nvPr/>
        </p:nvSpPr>
        <p:spPr>
          <a:xfrm>
            <a:off x="6919607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63" name="object 27363"/>
          <p:cNvSpPr/>
          <p:nvPr/>
        </p:nvSpPr>
        <p:spPr>
          <a:xfrm>
            <a:off x="6919480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64" name="object 27364"/>
          <p:cNvSpPr/>
          <p:nvPr/>
        </p:nvSpPr>
        <p:spPr>
          <a:xfrm>
            <a:off x="6919226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65" name="object 27365"/>
          <p:cNvSpPr/>
          <p:nvPr/>
        </p:nvSpPr>
        <p:spPr>
          <a:xfrm>
            <a:off x="6919099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66" name="object 27366"/>
          <p:cNvSpPr/>
          <p:nvPr/>
        </p:nvSpPr>
        <p:spPr>
          <a:xfrm>
            <a:off x="6918845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67" name="object 27367"/>
          <p:cNvSpPr/>
          <p:nvPr/>
        </p:nvSpPr>
        <p:spPr>
          <a:xfrm>
            <a:off x="6918718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68" name="object 27368"/>
          <p:cNvSpPr/>
          <p:nvPr/>
        </p:nvSpPr>
        <p:spPr>
          <a:xfrm>
            <a:off x="6918464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69" name="object 27369"/>
          <p:cNvSpPr/>
          <p:nvPr/>
        </p:nvSpPr>
        <p:spPr>
          <a:xfrm>
            <a:off x="6918337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70" name="object 27370"/>
          <p:cNvSpPr/>
          <p:nvPr/>
        </p:nvSpPr>
        <p:spPr>
          <a:xfrm>
            <a:off x="6918083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71" name="object 27371"/>
          <p:cNvSpPr/>
          <p:nvPr/>
        </p:nvSpPr>
        <p:spPr>
          <a:xfrm>
            <a:off x="6917956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72" name="object 27372"/>
          <p:cNvSpPr/>
          <p:nvPr/>
        </p:nvSpPr>
        <p:spPr>
          <a:xfrm>
            <a:off x="6917702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73" name="object 27373"/>
          <p:cNvSpPr/>
          <p:nvPr/>
        </p:nvSpPr>
        <p:spPr>
          <a:xfrm>
            <a:off x="6917575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74" name="object 27374"/>
          <p:cNvSpPr/>
          <p:nvPr/>
        </p:nvSpPr>
        <p:spPr>
          <a:xfrm>
            <a:off x="6917321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75" name="object 27375"/>
          <p:cNvSpPr/>
          <p:nvPr/>
        </p:nvSpPr>
        <p:spPr>
          <a:xfrm>
            <a:off x="6917194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76" name="object 27376"/>
          <p:cNvSpPr/>
          <p:nvPr/>
        </p:nvSpPr>
        <p:spPr>
          <a:xfrm>
            <a:off x="6916940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77" name="object 27377"/>
          <p:cNvSpPr/>
          <p:nvPr/>
        </p:nvSpPr>
        <p:spPr>
          <a:xfrm>
            <a:off x="6916813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78" name="object 27378"/>
          <p:cNvSpPr/>
          <p:nvPr/>
        </p:nvSpPr>
        <p:spPr>
          <a:xfrm>
            <a:off x="6916559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79" name="object 27379"/>
          <p:cNvSpPr/>
          <p:nvPr/>
        </p:nvSpPr>
        <p:spPr>
          <a:xfrm>
            <a:off x="6916432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80" name="object 27380"/>
          <p:cNvSpPr/>
          <p:nvPr/>
        </p:nvSpPr>
        <p:spPr>
          <a:xfrm>
            <a:off x="6916178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81" name="object 27381"/>
          <p:cNvSpPr/>
          <p:nvPr/>
        </p:nvSpPr>
        <p:spPr>
          <a:xfrm>
            <a:off x="6916051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82" name="object 27382"/>
          <p:cNvSpPr/>
          <p:nvPr/>
        </p:nvSpPr>
        <p:spPr>
          <a:xfrm>
            <a:off x="6915798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83" name="object 27383"/>
          <p:cNvSpPr/>
          <p:nvPr/>
        </p:nvSpPr>
        <p:spPr>
          <a:xfrm>
            <a:off x="6915670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84" name="object 27384"/>
          <p:cNvSpPr/>
          <p:nvPr/>
        </p:nvSpPr>
        <p:spPr>
          <a:xfrm>
            <a:off x="6915416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85" name="object 27385"/>
          <p:cNvSpPr/>
          <p:nvPr/>
        </p:nvSpPr>
        <p:spPr>
          <a:xfrm>
            <a:off x="6915289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86" name="object 27386"/>
          <p:cNvSpPr/>
          <p:nvPr/>
        </p:nvSpPr>
        <p:spPr>
          <a:xfrm>
            <a:off x="6915036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87" name="object 27387"/>
          <p:cNvSpPr/>
          <p:nvPr/>
        </p:nvSpPr>
        <p:spPr>
          <a:xfrm>
            <a:off x="6914908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88" name="object 27388"/>
          <p:cNvSpPr/>
          <p:nvPr/>
        </p:nvSpPr>
        <p:spPr>
          <a:xfrm>
            <a:off x="6914654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89" name="object 27389"/>
          <p:cNvSpPr/>
          <p:nvPr/>
        </p:nvSpPr>
        <p:spPr>
          <a:xfrm>
            <a:off x="6914527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90" name="object 27390"/>
          <p:cNvSpPr/>
          <p:nvPr/>
        </p:nvSpPr>
        <p:spPr>
          <a:xfrm>
            <a:off x="6914274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91" name="object 27391"/>
          <p:cNvSpPr/>
          <p:nvPr/>
        </p:nvSpPr>
        <p:spPr>
          <a:xfrm>
            <a:off x="6914146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92" name="object 27392"/>
          <p:cNvSpPr/>
          <p:nvPr/>
        </p:nvSpPr>
        <p:spPr>
          <a:xfrm>
            <a:off x="6913892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93" name="object 27393"/>
          <p:cNvSpPr/>
          <p:nvPr/>
        </p:nvSpPr>
        <p:spPr>
          <a:xfrm>
            <a:off x="6913765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94" name="object 27394"/>
          <p:cNvSpPr/>
          <p:nvPr/>
        </p:nvSpPr>
        <p:spPr>
          <a:xfrm>
            <a:off x="6913511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95" name="object 27395"/>
          <p:cNvSpPr/>
          <p:nvPr/>
        </p:nvSpPr>
        <p:spPr>
          <a:xfrm>
            <a:off x="6913384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96" name="object 27396"/>
          <p:cNvSpPr/>
          <p:nvPr/>
        </p:nvSpPr>
        <p:spPr>
          <a:xfrm>
            <a:off x="6913130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97" name="object 27397"/>
          <p:cNvSpPr/>
          <p:nvPr/>
        </p:nvSpPr>
        <p:spPr>
          <a:xfrm>
            <a:off x="6913003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98" name="object 27398"/>
          <p:cNvSpPr/>
          <p:nvPr/>
        </p:nvSpPr>
        <p:spPr>
          <a:xfrm>
            <a:off x="6912749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99" name="object 27399"/>
          <p:cNvSpPr/>
          <p:nvPr/>
        </p:nvSpPr>
        <p:spPr>
          <a:xfrm>
            <a:off x="6912623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00" name="object 27400"/>
          <p:cNvSpPr/>
          <p:nvPr/>
        </p:nvSpPr>
        <p:spPr>
          <a:xfrm>
            <a:off x="6912368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01" name="object 27401"/>
          <p:cNvSpPr/>
          <p:nvPr/>
        </p:nvSpPr>
        <p:spPr>
          <a:xfrm>
            <a:off x="6912241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02" name="object 27402"/>
          <p:cNvSpPr/>
          <p:nvPr/>
        </p:nvSpPr>
        <p:spPr>
          <a:xfrm>
            <a:off x="6911987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03" name="object 27403"/>
          <p:cNvSpPr/>
          <p:nvPr/>
        </p:nvSpPr>
        <p:spPr>
          <a:xfrm>
            <a:off x="6911861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04" name="object 27404"/>
          <p:cNvSpPr/>
          <p:nvPr/>
        </p:nvSpPr>
        <p:spPr>
          <a:xfrm>
            <a:off x="6911606" y="64570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05" name="object 27405"/>
          <p:cNvSpPr/>
          <p:nvPr/>
        </p:nvSpPr>
        <p:spPr>
          <a:xfrm>
            <a:off x="6911479" y="64550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06" name="object 27406"/>
          <p:cNvSpPr/>
          <p:nvPr/>
        </p:nvSpPr>
        <p:spPr>
          <a:xfrm>
            <a:off x="6911225" y="6454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07" name="object 27407"/>
          <p:cNvSpPr/>
          <p:nvPr/>
        </p:nvSpPr>
        <p:spPr>
          <a:xfrm>
            <a:off x="6911099" y="64507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08" name="object 27408"/>
          <p:cNvSpPr/>
          <p:nvPr/>
        </p:nvSpPr>
        <p:spPr>
          <a:xfrm>
            <a:off x="6910844" y="64394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09" name="object 27409"/>
          <p:cNvSpPr/>
          <p:nvPr/>
        </p:nvSpPr>
        <p:spPr>
          <a:xfrm>
            <a:off x="6910717" y="64315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10" name="object 27410"/>
          <p:cNvSpPr/>
          <p:nvPr/>
        </p:nvSpPr>
        <p:spPr>
          <a:xfrm>
            <a:off x="6910463" y="64243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5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11" name="object 27411"/>
          <p:cNvSpPr/>
          <p:nvPr/>
        </p:nvSpPr>
        <p:spPr>
          <a:xfrm>
            <a:off x="6910336" y="64147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12" name="object 27412"/>
          <p:cNvSpPr/>
          <p:nvPr/>
        </p:nvSpPr>
        <p:spPr>
          <a:xfrm>
            <a:off x="6910082" y="63981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13" name="object 27413"/>
          <p:cNvSpPr/>
          <p:nvPr/>
        </p:nvSpPr>
        <p:spPr>
          <a:xfrm>
            <a:off x="6909955" y="63898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14" name="object 27414"/>
          <p:cNvSpPr/>
          <p:nvPr/>
        </p:nvSpPr>
        <p:spPr>
          <a:xfrm>
            <a:off x="6909701" y="63815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15" name="object 27415"/>
          <p:cNvSpPr/>
          <p:nvPr/>
        </p:nvSpPr>
        <p:spPr>
          <a:xfrm>
            <a:off x="6909574" y="63803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16" name="object 27416"/>
          <p:cNvSpPr/>
          <p:nvPr/>
        </p:nvSpPr>
        <p:spPr>
          <a:xfrm>
            <a:off x="6909320" y="63747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17" name="object 27417"/>
          <p:cNvSpPr/>
          <p:nvPr/>
        </p:nvSpPr>
        <p:spPr>
          <a:xfrm>
            <a:off x="6909193" y="63718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18" name="object 27418"/>
          <p:cNvSpPr/>
          <p:nvPr/>
        </p:nvSpPr>
        <p:spPr>
          <a:xfrm>
            <a:off x="6908939" y="63638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19" name="object 27419"/>
          <p:cNvSpPr/>
          <p:nvPr/>
        </p:nvSpPr>
        <p:spPr>
          <a:xfrm>
            <a:off x="6908812" y="63530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20" name="object 27420"/>
          <p:cNvSpPr/>
          <p:nvPr/>
        </p:nvSpPr>
        <p:spPr>
          <a:xfrm>
            <a:off x="6908558" y="63497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21" name="object 27421"/>
          <p:cNvSpPr/>
          <p:nvPr/>
        </p:nvSpPr>
        <p:spPr>
          <a:xfrm>
            <a:off x="6908431" y="63411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22" name="object 27422"/>
          <p:cNvSpPr/>
          <p:nvPr/>
        </p:nvSpPr>
        <p:spPr>
          <a:xfrm>
            <a:off x="6908177" y="633718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23" name="object 27423"/>
          <p:cNvSpPr/>
          <p:nvPr/>
        </p:nvSpPr>
        <p:spPr>
          <a:xfrm>
            <a:off x="6908050" y="633134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24" name="object 27424"/>
          <p:cNvSpPr/>
          <p:nvPr/>
        </p:nvSpPr>
        <p:spPr>
          <a:xfrm>
            <a:off x="6907796" y="63295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25" name="object 27425"/>
          <p:cNvSpPr/>
          <p:nvPr/>
        </p:nvSpPr>
        <p:spPr>
          <a:xfrm>
            <a:off x="6907669" y="63027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26" name="object 27426"/>
          <p:cNvSpPr/>
          <p:nvPr/>
        </p:nvSpPr>
        <p:spPr>
          <a:xfrm>
            <a:off x="6907415" y="62976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27" name="object 27427"/>
          <p:cNvSpPr/>
          <p:nvPr/>
        </p:nvSpPr>
        <p:spPr>
          <a:xfrm>
            <a:off x="6907288" y="629337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28" name="object 27428"/>
          <p:cNvSpPr/>
          <p:nvPr/>
        </p:nvSpPr>
        <p:spPr>
          <a:xfrm>
            <a:off x="6907034" y="62881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29" name="object 27429"/>
          <p:cNvSpPr/>
          <p:nvPr/>
        </p:nvSpPr>
        <p:spPr>
          <a:xfrm>
            <a:off x="6906907" y="62819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30" name="object 27430"/>
          <p:cNvSpPr/>
          <p:nvPr/>
        </p:nvSpPr>
        <p:spPr>
          <a:xfrm>
            <a:off x="6906653" y="627774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31" name="object 27431"/>
          <p:cNvSpPr/>
          <p:nvPr/>
        </p:nvSpPr>
        <p:spPr>
          <a:xfrm>
            <a:off x="6906526" y="62705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32" name="object 27432"/>
          <p:cNvSpPr/>
          <p:nvPr/>
        </p:nvSpPr>
        <p:spPr>
          <a:xfrm>
            <a:off x="6906273" y="62510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33" name="object 27433"/>
          <p:cNvSpPr/>
          <p:nvPr/>
        </p:nvSpPr>
        <p:spPr>
          <a:xfrm>
            <a:off x="6906145" y="62357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34" name="object 27434"/>
          <p:cNvSpPr/>
          <p:nvPr/>
        </p:nvSpPr>
        <p:spPr>
          <a:xfrm>
            <a:off x="6905891" y="6234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35" name="object 27435"/>
          <p:cNvSpPr/>
          <p:nvPr/>
        </p:nvSpPr>
        <p:spPr>
          <a:xfrm>
            <a:off x="6905764" y="62296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36" name="object 27436"/>
          <p:cNvSpPr/>
          <p:nvPr/>
        </p:nvSpPr>
        <p:spPr>
          <a:xfrm>
            <a:off x="6905511" y="62223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37" name="object 27437"/>
          <p:cNvSpPr/>
          <p:nvPr/>
        </p:nvSpPr>
        <p:spPr>
          <a:xfrm>
            <a:off x="6905383" y="62101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38" name="object 27438"/>
          <p:cNvSpPr/>
          <p:nvPr/>
        </p:nvSpPr>
        <p:spPr>
          <a:xfrm>
            <a:off x="6905129" y="62065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39" name="object 27439"/>
          <p:cNvSpPr/>
          <p:nvPr/>
        </p:nvSpPr>
        <p:spPr>
          <a:xfrm>
            <a:off x="6905002" y="61950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40" name="object 27440"/>
          <p:cNvSpPr/>
          <p:nvPr/>
        </p:nvSpPr>
        <p:spPr>
          <a:xfrm>
            <a:off x="6904749" y="61913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41" name="object 27441"/>
          <p:cNvSpPr/>
          <p:nvPr/>
        </p:nvSpPr>
        <p:spPr>
          <a:xfrm>
            <a:off x="6904621" y="61875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42" name="object 27442"/>
          <p:cNvSpPr/>
          <p:nvPr/>
        </p:nvSpPr>
        <p:spPr>
          <a:xfrm>
            <a:off x="6904367" y="61710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43" name="object 27443"/>
          <p:cNvSpPr/>
          <p:nvPr/>
        </p:nvSpPr>
        <p:spPr>
          <a:xfrm>
            <a:off x="6904240" y="61502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44" name="object 27444"/>
          <p:cNvSpPr/>
          <p:nvPr/>
        </p:nvSpPr>
        <p:spPr>
          <a:xfrm>
            <a:off x="6903986" y="6138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45" name="object 27445"/>
          <p:cNvSpPr/>
          <p:nvPr/>
        </p:nvSpPr>
        <p:spPr>
          <a:xfrm>
            <a:off x="6903859" y="61230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46" name="object 27446"/>
          <p:cNvSpPr/>
          <p:nvPr/>
        </p:nvSpPr>
        <p:spPr>
          <a:xfrm>
            <a:off x="6903605" y="61189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47" name="object 27447"/>
          <p:cNvSpPr/>
          <p:nvPr/>
        </p:nvSpPr>
        <p:spPr>
          <a:xfrm>
            <a:off x="6903478" y="61096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48" name="object 27448"/>
          <p:cNvSpPr/>
          <p:nvPr/>
        </p:nvSpPr>
        <p:spPr>
          <a:xfrm>
            <a:off x="6903224" y="61082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49" name="object 27449"/>
          <p:cNvSpPr/>
          <p:nvPr/>
        </p:nvSpPr>
        <p:spPr>
          <a:xfrm>
            <a:off x="6903098" y="60906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50" name="object 27450"/>
          <p:cNvSpPr/>
          <p:nvPr/>
        </p:nvSpPr>
        <p:spPr>
          <a:xfrm>
            <a:off x="6902843" y="60867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51" name="object 27451"/>
          <p:cNvSpPr/>
          <p:nvPr/>
        </p:nvSpPr>
        <p:spPr>
          <a:xfrm>
            <a:off x="6902716" y="608458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52" name="object 27452"/>
          <p:cNvSpPr/>
          <p:nvPr/>
        </p:nvSpPr>
        <p:spPr>
          <a:xfrm>
            <a:off x="6902462" y="6065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53" name="object 27453"/>
          <p:cNvSpPr/>
          <p:nvPr/>
        </p:nvSpPr>
        <p:spPr>
          <a:xfrm>
            <a:off x="6902336" y="60542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54" name="object 27454"/>
          <p:cNvSpPr/>
          <p:nvPr/>
        </p:nvSpPr>
        <p:spPr>
          <a:xfrm>
            <a:off x="6902081" y="60495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55" name="object 27455"/>
          <p:cNvSpPr/>
          <p:nvPr/>
        </p:nvSpPr>
        <p:spPr>
          <a:xfrm>
            <a:off x="6901954" y="60345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56" name="object 27456"/>
          <p:cNvSpPr/>
          <p:nvPr/>
        </p:nvSpPr>
        <p:spPr>
          <a:xfrm>
            <a:off x="6901700" y="60285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57" name="object 27457"/>
          <p:cNvSpPr/>
          <p:nvPr/>
        </p:nvSpPr>
        <p:spPr>
          <a:xfrm>
            <a:off x="6901574" y="60226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58" name="object 27458"/>
          <p:cNvSpPr/>
          <p:nvPr/>
        </p:nvSpPr>
        <p:spPr>
          <a:xfrm>
            <a:off x="6901319" y="601193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59" name="object 27459"/>
          <p:cNvSpPr/>
          <p:nvPr/>
        </p:nvSpPr>
        <p:spPr>
          <a:xfrm>
            <a:off x="6901192" y="59966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60" name="object 27460"/>
          <p:cNvSpPr/>
          <p:nvPr/>
        </p:nvSpPr>
        <p:spPr>
          <a:xfrm>
            <a:off x="6900938" y="59927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61" name="object 27461"/>
          <p:cNvSpPr/>
          <p:nvPr/>
        </p:nvSpPr>
        <p:spPr>
          <a:xfrm>
            <a:off x="6900811" y="5989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62" name="object 27462"/>
          <p:cNvSpPr/>
          <p:nvPr/>
        </p:nvSpPr>
        <p:spPr>
          <a:xfrm>
            <a:off x="6900557" y="59841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63" name="object 27463"/>
          <p:cNvSpPr/>
          <p:nvPr/>
        </p:nvSpPr>
        <p:spPr>
          <a:xfrm>
            <a:off x="6900430" y="596621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64" name="object 27464"/>
          <p:cNvSpPr/>
          <p:nvPr/>
        </p:nvSpPr>
        <p:spPr>
          <a:xfrm>
            <a:off x="6900176" y="59575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65" name="object 27465"/>
          <p:cNvSpPr/>
          <p:nvPr/>
        </p:nvSpPr>
        <p:spPr>
          <a:xfrm>
            <a:off x="6900049" y="59518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66" name="object 27466"/>
          <p:cNvSpPr/>
          <p:nvPr/>
        </p:nvSpPr>
        <p:spPr>
          <a:xfrm>
            <a:off x="6899795" y="59438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67" name="object 27467"/>
          <p:cNvSpPr/>
          <p:nvPr/>
        </p:nvSpPr>
        <p:spPr>
          <a:xfrm>
            <a:off x="6899668" y="59406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68" name="object 27468"/>
          <p:cNvSpPr/>
          <p:nvPr/>
        </p:nvSpPr>
        <p:spPr>
          <a:xfrm>
            <a:off x="6899414" y="59339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69" name="object 27469"/>
          <p:cNvSpPr/>
          <p:nvPr/>
        </p:nvSpPr>
        <p:spPr>
          <a:xfrm>
            <a:off x="6899287" y="59257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70" name="object 27470"/>
          <p:cNvSpPr/>
          <p:nvPr/>
        </p:nvSpPr>
        <p:spPr>
          <a:xfrm>
            <a:off x="6899033" y="592138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71" name="object 27471"/>
          <p:cNvSpPr/>
          <p:nvPr/>
        </p:nvSpPr>
        <p:spPr>
          <a:xfrm>
            <a:off x="6898906" y="59180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72" name="object 27472"/>
          <p:cNvSpPr/>
          <p:nvPr/>
        </p:nvSpPr>
        <p:spPr>
          <a:xfrm>
            <a:off x="6898652" y="59131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73" name="object 27473"/>
          <p:cNvSpPr/>
          <p:nvPr/>
        </p:nvSpPr>
        <p:spPr>
          <a:xfrm>
            <a:off x="6898525" y="58808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74" name="object 27474"/>
          <p:cNvSpPr/>
          <p:nvPr/>
        </p:nvSpPr>
        <p:spPr>
          <a:xfrm>
            <a:off x="6898271" y="58666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75" name="object 27475"/>
          <p:cNvSpPr/>
          <p:nvPr/>
        </p:nvSpPr>
        <p:spPr>
          <a:xfrm>
            <a:off x="6898144" y="58629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76" name="object 27476"/>
          <p:cNvSpPr/>
          <p:nvPr/>
        </p:nvSpPr>
        <p:spPr>
          <a:xfrm>
            <a:off x="6897890" y="585509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77" name="object 27477"/>
          <p:cNvSpPr/>
          <p:nvPr/>
        </p:nvSpPr>
        <p:spPr>
          <a:xfrm>
            <a:off x="6897763" y="58481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78" name="object 27478"/>
          <p:cNvSpPr/>
          <p:nvPr/>
        </p:nvSpPr>
        <p:spPr>
          <a:xfrm>
            <a:off x="6897509" y="58385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79" name="object 27479"/>
          <p:cNvSpPr/>
          <p:nvPr/>
        </p:nvSpPr>
        <p:spPr>
          <a:xfrm>
            <a:off x="6897382" y="58371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80" name="object 27480"/>
          <p:cNvSpPr/>
          <p:nvPr/>
        </p:nvSpPr>
        <p:spPr>
          <a:xfrm>
            <a:off x="6897128" y="5821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81" name="object 27481"/>
          <p:cNvSpPr/>
          <p:nvPr/>
        </p:nvSpPr>
        <p:spPr>
          <a:xfrm>
            <a:off x="6897001" y="58202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82" name="object 27482"/>
          <p:cNvSpPr/>
          <p:nvPr/>
        </p:nvSpPr>
        <p:spPr>
          <a:xfrm>
            <a:off x="6896748" y="5814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83" name="object 27483"/>
          <p:cNvSpPr/>
          <p:nvPr/>
        </p:nvSpPr>
        <p:spPr>
          <a:xfrm>
            <a:off x="6896620" y="58058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84" name="object 27484"/>
          <p:cNvSpPr/>
          <p:nvPr/>
        </p:nvSpPr>
        <p:spPr>
          <a:xfrm>
            <a:off x="6896366" y="580073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85" name="object 27485"/>
          <p:cNvSpPr/>
          <p:nvPr/>
        </p:nvSpPr>
        <p:spPr>
          <a:xfrm>
            <a:off x="6896239" y="57923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86" name="object 27486"/>
          <p:cNvSpPr/>
          <p:nvPr/>
        </p:nvSpPr>
        <p:spPr>
          <a:xfrm>
            <a:off x="6895986" y="57849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87" name="object 27487"/>
          <p:cNvSpPr/>
          <p:nvPr/>
        </p:nvSpPr>
        <p:spPr>
          <a:xfrm>
            <a:off x="6895858" y="57772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88" name="object 27488"/>
          <p:cNvSpPr/>
          <p:nvPr/>
        </p:nvSpPr>
        <p:spPr>
          <a:xfrm>
            <a:off x="6895604" y="57664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89" name="object 27489"/>
          <p:cNvSpPr/>
          <p:nvPr/>
        </p:nvSpPr>
        <p:spPr>
          <a:xfrm>
            <a:off x="6895477" y="57599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90" name="object 27490"/>
          <p:cNvSpPr/>
          <p:nvPr/>
        </p:nvSpPr>
        <p:spPr>
          <a:xfrm>
            <a:off x="6895224" y="57520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91" name="object 27491"/>
          <p:cNvSpPr/>
          <p:nvPr/>
        </p:nvSpPr>
        <p:spPr>
          <a:xfrm>
            <a:off x="6895096" y="574714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92" name="object 27492"/>
          <p:cNvSpPr/>
          <p:nvPr/>
        </p:nvSpPr>
        <p:spPr>
          <a:xfrm>
            <a:off x="6894842" y="5738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93" name="object 27493"/>
          <p:cNvSpPr/>
          <p:nvPr/>
        </p:nvSpPr>
        <p:spPr>
          <a:xfrm>
            <a:off x="6894715" y="57325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94" name="object 27494"/>
          <p:cNvSpPr/>
          <p:nvPr/>
        </p:nvSpPr>
        <p:spPr>
          <a:xfrm>
            <a:off x="6894461" y="57265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95" name="object 27495"/>
          <p:cNvSpPr/>
          <p:nvPr/>
        </p:nvSpPr>
        <p:spPr>
          <a:xfrm>
            <a:off x="6894334" y="57174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96" name="object 27496"/>
          <p:cNvSpPr/>
          <p:nvPr/>
        </p:nvSpPr>
        <p:spPr>
          <a:xfrm>
            <a:off x="6894080" y="57134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97" name="object 27497"/>
          <p:cNvSpPr/>
          <p:nvPr/>
        </p:nvSpPr>
        <p:spPr>
          <a:xfrm>
            <a:off x="6893953" y="57120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98" name="object 27498"/>
          <p:cNvSpPr/>
          <p:nvPr/>
        </p:nvSpPr>
        <p:spPr>
          <a:xfrm>
            <a:off x="6893699" y="56818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99" name="object 27499"/>
          <p:cNvSpPr/>
          <p:nvPr/>
        </p:nvSpPr>
        <p:spPr>
          <a:xfrm>
            <a:off x="6893573" y="56680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00" name="object 27500"/>
          <p:cNvSpPr/>
          <p:nvPr/>
        </p:nvSpPr>
        <p:spPr>
          <a:xfrm>
            <a:off x="6893318" y="5662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01" name="object 27501"/>
          <p:cNvSpPr/>
          <p:nvPr/>
        </p:nvSpPr>
        <p:spPr>
          <a:xfrm>
            <a:off x="6893191" y="56586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02" name="object 27502"/>
          <p:cNvSpPr/>
          <p:nvPr/>
        </p:nvSpPr>
        <p:spPr>
          <a:xfrm>
            <a:off x="6892937" y="56567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03" name="object 27503"/>
          <p:cNvSpPr/>
          <p:nvPr/>
        </p:nvSpPr>
        <p:spPr>
          <a:xfrm>
            <a:off x="6892811" y="56333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04" name="object 27504"/>
          <p:cNvSpPr/>
          <p:nvPr/>
        </p:nvSpPr>
        <p:spPr>
          <a:xfrm>
            <a:off x="6892556" y="562649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05" name="object 27505"/>
          <p:cNvSpPr/>
          <p:nvPr/>
        </p:nvSpPr>
        <p:spPr>
          <a:xfrm>
            <a:off x="6892429" y="56210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06" name="object 27506"/>
          <p:cNvSpPr/>
          <p:nvPr/>
        </p:nvSpPr>
        <p:spPr>
          <a:xfrm>
            <a:off x="6892175" y="561099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07" name="object 27507"/>
          <p:cNvSpPr/>
          <p:nvPr/>
        </p:nvSpPr>
        <p:spPr>
          <a:xfrm>
            <a:off x="6892049" y="559512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08" name="object 27508"/>
          <p:cNvSpPr/>
          <p:nvPr/>
        </p:nvSpPr>
        <p:spPr>
          <a:xfrm>
            <a:off x="6891794" y="55915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09" name="object 27509"/>
          <p:cNvSpPr/>
          <p:nvPr/>
        </p:nvSpPr>
        <p:spPr>
          <a:xfrm>
            <a:off x="6891667" y="55779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10" name="object 27510"/>
          <p:cNvSpPr/>
          <p:nvPr/>
        </p:nvSpPr>
        <p:spPr>
          <a:xfrm>
            <a:off x="6891413" y="55740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11" name="object 27511"/>
          <p:cNvSpPr/>
          <p:nvPr/>
        </p:nvSpPr>
        <p:spPr>
          <a:xfrm>
            <a:off x="6891286" y="55669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12" name="object 27512"/>
          <p:cNvSpPr/>
          <p:nvPr/>
        </p:nvSpPr>
        <p:spPr>
          <a:xfrm>
            <a:off x="6891032" y="55563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13" name="object 27513"/>
          <p:cNvSpPr/>
          <p:nvPr/>
        </p:nvSpPr>
        <p:spPr>
          <a:xfrm>
            <a:off x="6890905" y="55476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14" name="object 27514"/>
          <p:cNvSpPr/>
          <p:nvPr/>
        </p:nvSpPr>
        <p:spPr>
          <a:xfrm>
            <a:off x="6890651" y="552844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15" name="object 27515"/>
          <p:cNvSpPr/>
          <p:nvPr/>
        </p:nvSpPr>
        <p:spPr>
          <a:xfrm>
            <a:off x="6890524" y="55262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16" name="object 27516"/>
          <p:cNvSpPr/>
          <p:nvPr/>
        </p:nvSpPr>
        <p:spPr>
          <a:xfrm>
            <a:off x="6890270" y="55139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17" name="object 27517"/>
          <p:cNvSpPr/>
          <p:nvPr/>
        </p:nvSpPr>
        <p:spPr>
          <a:xfrm>
            <a:off x="6890143" y="55069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18" name="object 27518"/>
          <p:cNvSpPr/>
          <p:nvPr/>
        </p:nvSpPr>
        <p:spPr>
          <a:xfrm>
            <a:off x="6889889" y="54977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19" name="object 27519"/>
          <p:cNvSpPr/>
          <p:nvPr/>
        </p:nvSpPr>
        <p:spPr>
          <a:xfrm>
            <a:off x="6889762" y="54922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20" name="object 27520"/>
          <p:cNvSpPr/>
          <p:nvPr/>
        </p:nvSpPr>
        <p:spPr>
          <a:xfrm>
            <a:off x="6889508" y="54889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21" name="object 27521"/>
          <p:cNvSpPr/>
          <p:nvPr/>
        </p:nvSpPr>
        <p:spPr>
          <a:xfrm>
            <a:off x="6889381" y="548285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22" name="object 27522"/>
          <p:cNvSpPr/>
          <p:nvPr/>
        </p:nvSpPr>
        <p:spPr>
          <a:xfrm>
            <a:off x="6889127" y="54806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23" name="object 27523"/>
          <p:cNvSpPr/>
          <p:nvPr/>
        </p:nvSpPr>
        <p:spPr>
          <a:xfrm>
            <a:off x="6889000" y="54720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24" name="object 27524"/>
          <p:cNvSpPr/>
          <p:nvPr/>
        </p:nvSpPr>
        <p:spPr>
          <a:xfrm>
            <a:off x="6888746" y="54622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25" name="object 27525"/>
          <p:cNvSpPr/>
          <p:nvPr/>
        </p:nvSpPr>
        <p:spPr>
          <a:xfrm>
            <a:off x="6888619" y="54526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26" name="object 27526"/>
          <p:cNvSpPr/>
          <p:nvPr/>
        </p:nvSpPr>
        <p:spPr>
          <a:xfrm>
            <a:off x="6888365" y="54442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27" name="object 27527"/>
          <p:cNvSpPr/>
          <p:nvPr/>
        </p:nvSpPr>
        <p:spPr>
          <a:xfrm>
            <a:off x="6888238" y="5435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28" name="object 27528"/>
          <p:cNvSpPr/>
          <p:nvPr/>
        </p:nvSpPr>
        <p:spPr>
          <a:xfrm>
            <a:off x="6887984" y="54287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29" name="object 27529"/>
          <p:cNvSpPr/>
          <p:nvPr/>
        </p:nvSpPr>
        <p:spPr>
          <a:xfrm>
            <a:off x="6887857" y="540652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30" name="object 27530"/>
          <p:cNvSpPr/>
          <p:nvPr/>
        </p:nvSpPr>
        <p:spPr>
          <a:xfrm>
            <a:off x="6887603" y="53821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31" name="object 27531"/>
          <p:cNvSpPr/>
          <p:nvPr/>
        </p:nvSpPr>
        <p:spPr>
          <a:xfrm>
            <a:off x="6887476" y="53714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32" name="object 27532"/>
          <p:cNvSpPr/>
          <p:nvPr/>
        </p:nvSpPr>
        <p:spPr>
          <a:xfrm>
            <a:off x="6887223" y="53651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33" name="object 27533"/>
          <p:cNvSpPr/>
          <p:nvPr/>
        </p:nvSpPr>
        <p:spPr>
          <a:xfrm>
            <a:off x="6887095" y="53609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34" name="object 27534"/>
          <p:cNvSpPr/>
          <p:nvPr/>
        </p:nvSpPr>
        <p:spPr>
          <a:xfrm>
            <a:off x="6886841" y="535953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35" name="object 27535"/>
          <p:cNvSpPr/>
          <p:nvPr/>
        </p:nvSpPr>
        <p:spPr>
          <a:xfrm>
            <a:off x="6886714" y="53578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36" name="object 27536"/>
          <p:cNvSpPr/>
          <p:nvPr/>
        </p:nvSpPr>
        <p:spPr>
          <a:xfrm>
            <a:off x="6886461" y="53524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37" name="object 27537"/>
          <p:cNvSpPr/>
          <p:nvPr/>
        </p:nvSpPr>
        <p:spPr>
          <a:xfrm>
            <a:off x="6886333" y="53412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38" name="object 27538"/>
          <p:cNvSpPr/>
          <p:nvPr/>
        </p:nvSpPr>
        <p:spPr>
          <a:xfrm>
            <a:off x="6886079" y="53355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39" name="object 27539"/>
          <p:cNvSpPr/>
          <p:nvPr/>
        </p:nvSpPr>
        <p:spPr>
          <a:xfrm>
            <a:off x="6885952" y="5325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40" name="object 27540"/>
          <p:cNvSpPr/>
          <p:nvPr/>
        </p:nvSpPr>
        <p:spPr>
          <a:xfrm>
            <a:off x="6885699" y="53220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41" name="object 27541"/>
          <p:cNvSpPr/>
          <p:nvPr/>
        </p:nvSpPr>
        <p:spPr>
          <a:xfrm>
            <a:off x="6885571" y="53133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42" name="object 27542"/>
          <p:cNvSpPr/>
          <p:nvPr/>
        </p:nvSpPr>
        <p:spPr>
          <a:xfrm>
            <a:off x="6885317" y="530035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43" name="object 27543"/>
          <p:cNvSpPr/>
          <p:nvPr/>
        </p:nvSpPr>
        <p:spPr>
          <a:xfrm>
            <a:off x="6885190" y="52943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44" name="object 27544"/>
          <p:cNvSpPr/>
          <p:nvPr/>
        </p:nvSpPr>
        <p:spPr>
          <a:xfrm>
            <a:off x="6884936" y="52884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45" name="object 27545"/>
          <p:cNvSpPr/>
          <p:nvPr/>
        </p:nvSpPr>
        <p:spPr>
          <a:xfrm>
            <a:off x="6884809" y="52839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46" name="object 27546"/>
          <p:cNvSpPr/>
          <p:nvPr/>
        </p:nvSpPr>
        <p:spPr>
          <a:xfrm>
            <a:off x="6884555" y="5272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47" name="object 27547"/>
          <p:cNvSpPr/>
          <p:nvPr/>
        </p:nvSpPr>
        <p:spPr>
          <a:xfrm>
            <a:off x="6884428" y="52693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48" name="object 27548"/>
          <p:cNvSpPr/>
          <p:nvPr/>
        </p:nvSpPr>
        <p:spPr>
          <a:xfrm>
            <a:off x="6884174" y="52635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49" name="object 27549"/>
          <p:cNvSpPr/>
          <p:nvPr/>
        </p:nvSpPr>
        <p:spPr>
          <a:xfrm>
            <a:off x="6884048" y="52543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50" name="object 27550"/>
          <p:cNvSpPr/>
          <p:nvPr/>
        </p:nvSpPr>
        <p:spPr>
          <a:xfrm>
            <a:off x="6883793" y="524828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51" name="object 27551"/>
          <p:cNvSpPr/>
          <p:nvPr/>
        </p:nvSpPr>
        <p:spPr>
          <a:xfrm>
            <a:off x="6883666" y="524142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52" name="object 27552"/>
          <p:cNvSpPr/>
          <p:nvPr/>
        </p:nvSpPr>
        <p:spPr>
          <a:xfrm>
            <a:off x="6883412" y="523380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53" name="object 27553"/>
          <p:cNvSpPr/>
          <p:nvPr/>
        </p:nvSpPr>
        <p:spPr>
          <a:xfrm>
            <a:off x="6883286" y="52247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54" name="object 27554"/>
          <p:cNvSpPr/>
          <p:nvPr/>
        </p:nvSpPr>
        <p:spPr>
          <a:xfrm>
            <a:off x="6883031" y="52179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55" name="object 27555"/>
          <p:cNvSpPr/>
          <p:nvPr/>
        </p:nvSpPr>
        <p:spPr>
          <a:xfrm>
            <a:off x="6882904" y="521094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56" name="object 27556"/>
          <p:cNvSpPr/>
          <p:nvPr/>
        </p:nvSpPr>
        <p:spPr>
          <a:xfrm>
            <a:off x="6882650" y="52015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57" name="object 27557"/>
          <p:cNvSpPr/>
          <p:nvPr/>
        </p:nvSpPr>
        <p:spPr>
          <a:xfrm>
            <a:off x="6882524" y="51993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58" name="object 27558"/>
          <p:cNvSpPr/>
          <p:nvPr/>
        </p:nvSpPr>
        <p:spPr>
          <a:xfrm>
            <a:off x="6882269" y="51927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59" name="object 27559"/>
          <p:cNvSpPr/>
          <p:nvPr/>
        </p:nvSpPr>
        <p:spPr>
          <a:xfrm>
            <a:off x="6882142" y="51891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60" name="object 27560"/>
          <p:cNvSpPr/>
          <p:nvPr/>
        </p:nvSpPr>
        <p:spPr>
          <a:xfrm>
            <a:off x="6881888" y="51842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61" name="object 27561"/>
          <p:cNvSpPr/>
          <p:nvPr/>
        </p:nvSpPr>
        <p:spPr>
          <a:xfrm>
            <a:off x="6881761" y="51791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62" name="object 27562"/>
          <p:cNvSpPr/>
          <p:nvPr/>
        </p:nvSpPr>
        <p:spPr>
          <a:xfrm>
            <a:off x="6881507" y="51746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63" name="object 27563"/>
          <p:cNvSpPr/>
          <p:nvPr/>
        </p:nvSpPr>
        <p:spPr>
          <a:xfrm>
            <a:off x="6881380" y="516218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64" name="object 27564"/>
          <p:cNvSpPr/>
          <p:nvPr/>
        </p:nvSpPr>
        <p:spPr>
          <a:xfrm>
            <a:off x="6881126" y="51377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65" name="object 27565"/>
          <p:cNvSpPr/>
          <p:nvPr/>
        </p:nvSpPr>
        <p:spPr>
          <a:xfrm>
            <a:off x="6880999" y="51332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66" name="object 27566"/>
          <p:cNvSpPr/>
          <p:nvPr/>
        </p:nvSpPr>
        <p:spPr>
          <a:xfrm>
            <a:off x="6880745" y="51296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67" name="object 27567"/>
          <p:cNvSpPr/>
          <p:nvPr/>
        </p:nvSpPr>
        <p:spPr>
          <a:xfrm>
            <a:off x="6880618" y="51151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68" name="object 27568"/>
          <p:cNvSpPr/>
          <p:nvPr/>
        </p:nvSpPr>
        <p:spPr>
          <a:xfrm>
            <a:off x="6880364" y="5107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69" name="object 27569"/>
          <p:cNvSpPr/>
          <p:nvPr/>
        </p:nvSpPr>
        <p:spPr>
          <a:xfrm>
            <a:off x="6880237" y="50910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70" name="object 27570"/>
          <p:cNvSpPr/>
          <p:nvPr/>
        </p:nvSpPr>
        <p:spPr>
          <a:xfrm>
            <a:off x="6879983" y="50830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71" name="object 27571"/>
          <p:cNvSpPr/>
          <p:nvPr/>
        </p:nvSpPr>
        <p:spPr>
          <a:xfrm>
            <a:off x="6879856" y="507721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72" name="object 27572"/>
          <p:cNvSpPr/>
          <p:nvPr/>
        </p:nvSpPr>
        <p:spPr>
          <a:xfrm>
            <a:off x="6879602" y="50648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73" name="object 27573"/>
          <p:cNvSpPr/>
          <p:nvPr/>
        </p:nvSpPr>
        <p:spPr>
          <a:xfrm>
            <a:off x="6879475" y="505461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74" name="object 27574"/>
          <p:cNvSpPr/>
          <p:nvPr/>
        </p:nvSpPr>
        <p:spPr>
          <a:xfrm>
            <a:off x="6879221" y="504838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75" name="object 27575"/>
          <p:cNvSpPr/>
          <p:nvPr/>
        </p:nvSpPr>
        <p:spPr>
          <a:xfrm>
            <a:off x="6878967" y="50462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76" name="object 27576"/>
          <p:cNvSpPr/>
          <p:nvPr/>
        </p:nvSpPr>
        <p:spPr>
          <a:xfrm>
            <a:off x="6878840" y="50438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77" name="object 27577"/>
          <p:cNvSpPr/>
          <p:nvPr/>
        </p:nvSpPr>
        <p:spPr>
          <a:xfrm>
            <a:off x="6878586" y="50335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78" name="object 27578"/>
          <p:cNvSpPr/>
          <p:nvPr/>
        </p:nvSpPr>
        <p:spPr>
          <a:xfrm>
            <a:off x="6878459" y="50224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79" name="object 27579"/>
          <p:cNvSpPr/>
          <p:nvPr/>
        </p:nvSpPr>
        <p:spPr>
          <a:xfrm>
            <a:off x="6878205" y="501803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80" name="object 27580"/>
          <p:cNvSpPr/>
          <p:nvPr/>
        </p:nvSpPr>
        <p:spPr>
          <a:xfrm>
            <a:off x="6878078" y="50027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81" name="object 27581"/>
          <p:cNvSpPr/>
          <p:nvPr/>
        </p:nvSpPr>
        <p:spPr>
          <a:xfrm>
            <a:off x="6877824" y="49949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82" name="object 27582"/>
          <p:cNvSpPr/>
          <p:nvPr/>
        </p:nvSpPr>
        <p:spPr>
          <a:xfrm>
            <a:off x="6877698" y="49798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83" name="object 27583"/>
          <p:cNvSpPr/>
          <p:nvPr/>
        </p:nvSpPr>
        <p:spPr>
          <a:xfrm>
            <a:off x="6877443" y="49763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84" name="object 27584"/>
          <p:cNvSpPr/>
          <p:nvPr/>
        </p:nvSpPr>
        <p:spPr>
          <a:xfrm>
            <a:off x="6877316" y="49739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85" name="object 27585"/>
          <p:cNvSpPr/>
          <p:nvPr/>
        </p:nvSpPr>
        <p:spPr>
          <a:xfrm>
            <a:off x="6877062" y="49612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86" name="object 27586"/>
          <p:cNvSpPr/>
          <p:nvPr/>
        </p:nvSpPr>
        <p:spPr>
          <a:xfrm>
            <a:off x="6876936" y="49558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87" name="object 27587"/>
          <p:cNvSpPr/>
          <p:nvPr/>
        </p:nvSpPr>
        <p:spPr>
          <a:xfrm>
            <a:off x="6876681" y="49527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88" name="object 27588"/>
          <p:cNvSpPr/>
          <p:nvPr/>
        </p:nvSpPr>
        <p:spPr>
          <a:xfrm>
            <a:off x="6876554" y="49344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89" name="object 27589"/>
          <p:cNvSpPr/>
          <p:nvPr/>
        </p:nvSpPr>
        <p:spPr>
          <a:xfrm>
            <a:off x="6876300" y="492888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90" name="object 27590"/>
          <p:cNvSpPr/>
          <p:nvPr/>
        </p:nvSpPr>
        <p:spPr>
          <a:xfrm>
            <a:off x="6876174" y="49225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91" name="object 27591"/>
          <p:cNvSpPr/>
          <p:nvPr/>
        </p:nvSpPr>
        <p:spPr>
          <a:xfrm>
            <a:off x="6875919" y="49132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92" name="object 27592"/>
          <p:cNvSpPr/>
          <p:nvPr/>
        </p:nvSpPr>
        <p:spPr>
          <a:xfrm>
            <a:off x="6875792" y="48978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93" name="object 27593"/>
          <p:cNvSpPr/>
          <p:nvPr/>
        </p:nvSpPr>
        <p:spPr>
          <a:xfrm>
            <a:off x="6875538" y="48931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94" name="object 27594"/>
          <p:cNvSpPr/>
          <p:nvPr/>
        </p:nvSpPr>
        <p:spPr>
          <a:xfrm>
            <a:off x="6875411" y="487960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95" name="object 27595"/>
          <p:cNvSpPr/>
          <p:nvPr/>
        </p:nvSpPr>
        <p:spPr>
          <a:xfrm>
            <a:off x="6875157" y="487617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96" name="object 27596"/>
          <p:cNvSpPr/>
          <p:nvPr/>
        </p:nvSpPr>
        <p:spPr>
          <a:xfrm>
            <a:off x="6875030" y="48717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97" name="object 27597"/>
          <p:cNvSpPr/>
          <p:nvPr/>
        </p:nvSpPr>
        <p:spPr>
          <a:xfrm>
            <a:off x="6874776" y="48681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98" name="object 27598"/>
          <p:cNvSpPr/>
          <p:nvPr/>
        </p:nvSpPr>
        <p:spPr>
          <a:xfrm>
            <a:off x="6874649" y="48618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99" name="object 27599"/>
          <p:cNvSpPr/>
          <p:nvPr/>
        </p:nvSpPr>
        <p:spPr>
          <a:xfrm>
            <a:off x="6874395" y="48544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00" name="object 27600"/>
          <p:cNvSpPr/>
          <p:nvPr/>
        </p:nvSpPr>
        <p:spPr>
          <a:xfrm>
            <a:off x="6874268" y="48512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01" name="object 27601"/>
          <p:cNvSpPr/>
          <p:nvPr/>
        </p:nvSpPr>
        <p:spPr>
          <a:xfrm>
            <a:off x="6874014" y="48459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02" name="object 27602"/>
          <p:cNvSpPr/>
          <p:nvPr/>
        </p:nvSpPr>
        <p:spPr>
          <a:xfrm>
            <a:off x="6873887" y="48347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03" name="object 27603"/>
          <p:cNvSpPr/>
          <p:nvPr/>
        </p:nvSpPr>
        <p:spPr>
          <a:xfrm>
            <a:off x="6873633" y="48149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04" name="object 27604"/>
          <p:cNvSpPr/>
          <p:nvPr/>
        </p:nvSpPr>
        <p:spPr>
          <a:xfrm>
            <a:off x="6873506" y="48121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05" name="object 27605"/>
          <p:cNvSpPr/>
          <p:nvPr/>
        </p:nvSpPr>
        <p:spPr>
          <a:xfrm>
            <a:off x="6873252" y="48086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06" name="object 27606"/>
          <p:cNvSpPr/>
          <p:nvPr/>
        </p:nvSpPr>
        <p:spPr>
          <a:xfrm>
            <a:off x="6873125" y="48036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07" name="object 27607"/>
          <p:cNvSpPr/>
          <p:nvPr/>
        </p:nvSpPr>
        <p:spPr>
          <a:xfrm>
            <a:off x="6872871" y="479985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08" name="object 27608"/>
          <p:cNvSpPr/>
          <p:nvPr/>
        </p:nvSpPr>
        <p:spPr>
          <a:xfrm>
            <a:off x="6872744" y="47914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09" name="object 27609"/>
          <p:cNvSpPr/>
          <p:nvPr/>
        </p:nvSpPr>
        <p:spPr>
          <a:xfrm>
            <a:off x="6872490" y="47769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10" name="object 27610"/>
          <p:cNvSpPr/>
          <p:nvPr/>
        </p:nvSpPr>
        <p:spPr>
          <a:xfrm>
            <a:off x="6872363" y="477229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11" name="object 27611"/>
          <p:cNvSpPr/>
          <p:nvPr/>
        </p:nvSpPr>
        <p:spPr>
          <a:xfrm>
            <a:off x="6872109" y="47616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12" name="object 27612"/>
          <p:cNvSpPr/>
          <p:nvPr/>
        </p:nvSpPr>
        <p:spPr>
          <a:xfrm>
            <a:off x="6871982" y="475819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13" name="object 27613"/>
          <p:cNvSpPr/>
          <p:nvPr/>
        </p:nvSpPr>
        <p:spPr>
          <a:xfrm>
            <a:off x="6871728" y="474574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14" name="object 27614"/>
          <p:cNvSpPr/>
          <p:nvPr/>
        </p:nvSpPr>
        <p:spPr>
          <a:xfrm>
            <a:off x="6871601" y="474308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15" name="object 27615"/>
          <p:cNvSpPr/>
          <p:nvPr/>
        </p:nvSpPr>
        <p:spPr>
          <a:xfrm>
            <a:off x="6871348" y="47320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16" name="object 27616"/>
          <p:cNvSpPr/>
          <p:nvPr/>
        </p:nvSpPr>
        <p:spPr>
          <a:xfrm>
            <a:off x="6871220" y="47269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17" name="object 27617"/>
          <p:cNvSpPr/>
          <p:nvPr/>
        </p:nvSpPr>
        <p:spPr>
          <a:xfrm>
            <a:off x="6870966" y="47235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18" name="object 27618"/>
          <p:cNvSpPr/>
          <p:nvPr/>
        </p:nvSpPr>
        <p:spPr>
          <a:xfrm>
            <a:off x="6870839" y="4720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19" name="object 27619"/>
          <p:cNvSpPr/>
          <p:nvPr/>
        </p:nvSpPr>
        <p:spPr>
          <a:xfrm>
            <a:off x="6870586" y="47159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20" name="object 27620"/>
          <p:cNvSpPr/>
          <p:nvPr/>
        </p:nvSpPr>
        <p:spPr>
          <a:xfrm>
            <a:off x="6870458" y="47126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21" name="object 27621"/>
          <p:cNvSpPr/>
          <p:nvPr/>
        </p:nvSpPr>
        <p:spPr>
          <a:xfrm>
            <a:off x="6870204" y="46943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22" name="object 27622"/>
          <p:cNvSpPr/>
          <p:nvPr/>
        </p:nvSpPr>
        <p:spPr>
          <a:xfrm>
            <a:off x="6870077" y="46701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23" name="object 27623"/>
          <p:cNvSpPr/>
          <p:nvPr/>
        </p:nvSpPr>
        <p:spPr>
          <a:xfrm>
            <a:off x="6869824" y="46584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24" name="object 27624"/>
          <p:cNvSpPr/>
          <p:nvPr/>
        </p:nvSpPr>
        <p:spPr>
          <a:xfrm>
            <a:off x="6869696" y="465227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25" name="object 27625"/>
          <p:cNvSpPr/>
          <p:nvPr/>
        </p:nvSpPr>
        <p:spPr>
          <a:xfrm>
            <a:off x="6869442" y="46366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26" name="object 27626"/>
          <p:cNvSpPr/>
          <p:nvPr/>
        </p:nvSpPr>
        <p:spPr>
          <a:xfrm>
            <a:off x="6869315" y="463271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27" name="object 27627"/>
          <p:cNvSpPr/>
          <p:nvPr/>
        </p:nvSpPr>
        <p:spPr>
          <a:xfrm>
            <a:off x="6869061" y="46190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28" name="object 27628"/>
          <p:cNvSpPr/>
          <p:nvPr/>
        </p:nvSpPr>
        <p:spPr>
          <a:xfrm>
            <a:off x="6868934" y="4610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29" name="object 27629"/>
          <p:cNvSpPr/>
          <p:nvPr/>
        </p:nvSpPr>
        <p:spPr>
          <a:xfrm>
            <a:off x="6868680" y="45958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30" name="object 27630"/>
          <p:cNvSpPr/>
          <p:nvPr/>
        </p:nvSpPr>
        <p:spPr>
          <a:xfrm>
            <a:off x="6868553" y="459106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31" name="object 27631"/>
          <p:cNvSpPr/>
          <p:nvPr/>
        </p:nvSpPr>
        <p:spPr>
          <a:xfrm>
            <a:off x="6868299" y="45873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32" name="object 27632"/>
          <p:cNvSpPr/>
          <p:nvPr/>
        </p:nvSpPr>
        <p:spPr>
          <a:xfrm>
            <a:off x="6868173" y="45833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33" name="object 27633"/>
          <p:cNvSpPr/>
          <p:nvPr/>
        </p:nvSpPr>
        <p:spPr>
          <a:xfrm>
            <a:off x="6867918" y="457493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34" name="object 27634"/>
          <p:cNvSpPr/>
          <p:nvPr/>
        </p:nvSpPr>
        <p:spPr>
          <a:xfrm>
            <a:off x="6867791" y="456871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35" name="object 27635"/>
          <p:cNvSpPr/>
          <p:nvPr/>
        </p:nvSpPr>
        <p:spPr>
          <a:xfrm>
            <a:off x="6867537" y="456286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36" name="object 27636"/>
          <p:cNvSpPr/>
          <p:nvPr/>
        </p:nvSpPr>
        <p:spPr>
          <a:xfrm>
            <a:off x="6867411" y="45607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37" name="object 27637"/>
          <p:cNvSpPr/>
          <p:nvPr/>
        </p:nvSpPr>
        <p:spPr>
          <a:xfrm>
            <a:off x="6867156" y="45524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38" name="object 27638"/>
          <p:cNvSpPr/>
          <p:nvPr/>
        </p:nvSpPr>
        <p:spPr>
          <a:xfrm>
            <a:off x="6867029" y="45454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39" name="object 27639"/>
          <p:cNvSpPr/>
          <p:nvPr/>
        </p:nvSpPr>
        <p:spPr>
          <a:xfrm>
            <a:off x="6866775" y="452438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40" name="object 27640"/>
          <p:cNvSpPr/>
          <p:nvPr/>
        </p:nvSpPr>
        <p:spPr>
          <a:xfrm>
            <a:off x="6866649" y="452197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41" name="object 27641"/>
          <p:cNvSpPr/>
          <p:nvPr/>
        </p:nvSpPr>
        <p:spPr>
          <a:xfrm>
            <a:off x="6866394" y="45010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42" name="object 27642"/>
          <p:cNvSpPr/>
          <p:nvPr/>
        </p:nvSpPr>
        <p:spPr>
          <a:xfrm>
            <a:off x="6866267" y="448704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43" name="object 27643"/>
          <p:cNvSpPr/>
          <p:nvPr/>
        </p:nvSpPr>
        <p:spPr>
          <a:xfrm>
            <a:off x="6866013" y="44841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44" name="object 27644"/>
          <p:cNvSpPr/>
          <p:nvPr/>
        </p:nvSpPr>
        <p:spPr>
          <a:xfrm>
            <a:off x="6865886" y="447879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45" name="object 27645"/>
          <p:cNvSpPr/>
          <p:nvPr/>
        </p:nvSpPr>
        <p:spPr>
          <a:xfrm>
            <a:off x="6865632" y="44620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46" name="object 27646"/>
          <p:cNvSpPr/>
          <p:nvPr/>
        </p:nvSpPr>
        <p:spPr>
          <a:xfrm>
            <a:off x="6865505" y="44480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47" name="object 27647"/>
          <p:cNvSpPr/>
          <p:nvPr/>
        </p:nvSpPr>
        <p:spPr>
          <a:xfrm>
            <a:off x="6865251" y="44447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48" name="object 27648"/>
          <p:cNvSpPr/>
          <p:nvPr/>
        </p:nvSpPr>
        <p:spPr>
          <a:xfrm>
            <a:off x="6865124" y="444234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49" name="object 27649"/>
          <p:cNvSpPr/>
          <p:nvPr/>
        </p:nvSpPr>
        <p:spPr>
          <a:xfrm>
            <a:off x="6864870" y="44403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50" name="object 27650"/>
          <p:cNvSpPr/>
          <p:nvPr/>
        </p:nvSpPr>
        <p:spPr>
          <a:xfrm>
            <a:off x="6864743" y="44328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51" name="object 27651"/>
          <p:cNvSpPr/>
          <p:nvPr/>
        </p:nvSpPr>
        <p:spPr>
          <a:xfrm>
            <a:off x="6864489" y="44245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52" name="object 27652"/>
          <p:cNvSpPr/>
          <p:nvPr/>
        </p:nvSpPr>
        <p:spPr>
          <a:xfrm>
            <a:off x="6864362" y="43963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53" name="object 27653"/>
          <p:cNvSpPr/>
          <p:nvPr/>
        </p:nvSpPr>
        <p:spPr>
          <a:xfrm>
            <a:off x="6864108" y="43887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54" name="object 27654"/>
          <p:cNvSpPr/>
          <p:nvPr/>
        </p:nvSpPr>
        <p:spPr>
          <a:xfrm>
            <a:off x="6863981" y="438481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55" name="object 27655"/>
          <p:cNvSpPr/>
          <p:nvPr/>
        </p:nvSpPr>
        <p:spPr>
          <a:xfrm>
            <a:off x="6863727" y="43777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56" name="object 27656"/>
          <p:cNvSpPr/>
          <p:nvPr/>
        </p:nvSpPr>
        <p:spPr>
          <a:xfrm>
            <a:off x="6863600" y="43666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57" name="object 27657"/>
          <p:cNvSpPr/>
          <p:nvPr/>
        </p:nvSpPr>
        <p:spPr>
          <a:xfrm>
            <a:off x="6863346" y="43615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58" name="object 27658"/>
          <p:cNvSpPr/>
          <p:nvPr/>
        </p:nvSpPr>
        <p:spPr>
          <a:xfrm>
            <a:off x="6863219" y="43476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59" name="object 27659"/>
          <p:cNvSpPr/>
          <p:nvPr/>
        </p:nvSpPr>
        <p:spPr>
          <a:xfrm>
            <a:off x="6862965" y="433388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60" name="object 27660"/>
          <p:cNvSpPr/>
          <p:nvPr/>
        </p:nvSpPr>
        <p:spPr>
          <a:xfrm>
            <a:off x="6862838" y="43185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61" name="object 27661"/>
          <p:cNvSpPr/>
          <p:nvPr/>
        </p:nvSpPr>
        <p:spPr>
          <a:xfrm>
            <a:off x="6862584" y="42976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62" name="object 27662"/>
          <p:cNvSpPr/>
          <p:nvPr/>
        </p:nvSpPr>
        <p:spPr>
          <a:xfrm>
            <a:off x="6862457" y="42951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63" name="object 27663"/>
          <p:cNvSpPr/>
          <p:nvPr/>
        </p:nvSpPr>
        <p:spPr>
          <a:xfrm>
            <a:off x="6862203" y="42726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64" name="object 27664"/>
          <p:cNvSpPr/>
          <p:nvPr/>
        </p:nvSpPr>
        <p:spPr>
          <a:xfrm>
            <a:off x="6862076" y="426035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65" name="object 27665"/>
          <p:cNvSpPr/>
          <p:nvPr/>
        </p:nvSpPr>
        <p:spPr>
          <a:xfrm>
            <a:off x="6861823" y="42575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66" name="object 27666"/>
          <p:cNvSpPr/>
          <p:nvPr/>
        </p:nvSpPr>
        <p:spPr>
          <a:xfrm>
            <a:off x="6861695" y="42486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67" name="object 27667"/>
          <p:cNvSpPr/>
          <p:nvPr/>
        </p:nvSpPr>
        <p:spPr>
          <a:xfrm>
            <a:off x="6861441" y="42284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68" name="object 27668"/>
          <p:cNvSpPr/>
          <p:nvPr/>
        </p:nvSpPr>
        <p:spPr>
          <a:xfrm>
            <a:off x="6861061" y="4224921"/>
            <a:ext cx="635" cy="102235"/>
          </a:xfrm>
          <a:custGeom>
            <a:avLst/>
            <a:gdLst/>
            <a:ahLst/>
            <a:cxnLst/>
            <a:rect l="l" t="t" r="r" b="b"/>
            <a:pathLst>
              <a:path w="634" h="102235">
                <a:moveTo>
                  <a:pt x="317" y="-4762"/>
                </a:moveTo>
                <a:lnTo>
                  <a:pt x="317" y="106743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69" name="object 27669"/>
          <p:cNvSpPr/>
          <p:nvPr/>
        </p:nvSpPr>
        <p:spPr>
          <a:xfrm>
            <a:off x="6860679" y="42183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70" name="object 27670"/>
          <p:cNvSpPr/>
          <p:nvPr/>
        </p:nvSpPr>
        <p:spPr>
          <a:xfrm>
            <a:off x="6860552" y="42090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71" name="object 27671"/>
          <p:cNvSpPr/>
          <p:nvPr/>
        </p:nvSpPr>
        <p:spPr>
          <a:xfrm>
            <a:off x="6860299" y="41990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72" name="object 27672"/>
          <p:cNvSpPr/>
          <p:nvPr/>
        </p:nvSpPr>
        <p:spPr>
          <a:xfrm>
            <a:off x="6860171" y="418212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73" name="object 27673"/>
          <p:cNvSpPr/>
          <p:nvPr/>
        </p:nvSpPr>
        <p:spPr>
          <a:xfrm>
            <a:off x="6859917" y="41609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74" name="object 27674"/>
          <p:cNvSpPr/>
          <p:nvPr/>
        </p:nvSpPr>
        <p:spPr>
          <a:xfrm>
            <a:off x="6859790" y="41545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75" name="object 27675"/>
          <p:cNvSpPr/>
          <p:nvPr/>
        </p:nvSpPr>
        <p:spPr>
          <a:xfrm>
            <a:off x="6859536" y="40615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76" name="object 27676"/>
          <p:cNvSpPr/>
          <p:nvPr/>
        </p:nvSpPr>
        <p:spPr>
          <a:xfrm>
            <a:off x="6859409" y="404889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77" name="object 27677"/>
          <p:cNvSpPr/>
          <p:nvPr/>
        </p:nvSpPr>
        <p:spPr>
          <a:xfrm>
            <a:off x="6859155" y="404089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78" name="object 27678"/>
          <p:cNvSpPr/>
          <p:nvPr/>
        </p:nvSpPr>
        <p:spPr>
          <a:xfrm>
            <a:off x="6857504" y="4012069"/>
            <a:ext cx="1905" cy="48260"/>
          </a:xfrm>
          <a:custGeom>
            <a:avLst/>
            <a:gdLst/>
            <a:ahLst/>
            <a:cxnLst/>
            <a:rect l="l" t="t" r="r" b="b"/>
            <a:pathLst>
              <a:path w="1904" h="48260">
                <a:moveTo>
                  <a:pt x="0" y="48132"/>
                </a:moveTo>
                <a:lnTo>
                  <a:pt x="0" y="0"/>
                </a:lnTo>
                <a:lnTo>
                  <a:pt x="1905" y="0"/>
                </a:lnTo>
                <a:lnTo>
                  <a:pt x="1905" y="2882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79" name="object 27679"/>
          <p:cNvSpPr/>
          <p:nvPr/>
        </p:nvSpPr>
        <p:spPr>
          <a:xfrm>
            <a:off x="6856742" y="3994289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6"/>
                </a:moveTo>
                <a:lnTo>
                  <a:pt x="0" y="0"/>
                </a:lnTo>
                <a:lnTo>
                  <a:pt x="1778" y="0"/>
                </a:lnTo>
                <a:lnTo>
                  <a:pt x="1778" y="177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80" name="object 27680"/>
          <p:cNvSpPr/>
          <p:nvPr/>
        </p:nvSpPr>
        <p:spPr>
          <a:xfrm>
            <a:off x="6856488" y="3985399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0" y="100329"/>
                </a:moveTo>
                <a:lnTo>
                  <a:pt x="0" y="0"/>
                </a:lnTo>
                <a:lnTo>
                  <a:pt x="1143" y="0"/>
                </a:lnTo>
                <a:lnTo>
                  <a:pt x="1143" y="888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81" name="object 27681"/>
          <p:cNvSpPr/>
          <p:nvPr/>
        </p:nvSpPr>
        <p:spPr>
          <a:xfrm>
            <a:off x="6856361" y="39591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82" name="object 27682"/>
          <p:cNvSpPr/>
          <p:nvPr/>
        </p:nvSpPr>
        <p:spPr>
          <a:xfrm>
            <a:off x="6856107" y="39554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83" name="object 27683"/>
          <p:cNvSpPr/>
          <p:nvPr/>
        </p:nvSpPr>
        <p:spPr>
          <a:xfrm>
            <a:off x="6855980" y="39475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84" name="object 27684"/>
          <p:cNvSpPr/>
          <p:nvPr/>
        </p:nvSpPr>
        <p:spPr>
          <a:xfrm>
            <a:off x="6855726" y="39417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85" name="object 27685"/>
          <p:cNvSpPr/>
          <p:nvPr/>
        </p:nvSpPr>
        <p:spPr>
          <a:xfrm>
            <a:off x="6855345" y="3910342"/>
            <a:ext cx="635" cy="182880"/>
          </a:xfrm>
          <a:custGeom>
            <a:avLst/>
            <a:gdLst/>
            <a:ahLst/>
            <a:cxnLst/>
            <a:rect l="l" t="t" r="r" b="b"/>
            <a:pathLst>
              <a:path w="634" h="182879">
                <a:moveTo>
                  <a:pt x="317" y="-4762"/>
                </a:moveTo>
                <a:lnTo>
                  <a:pt x="317" y="187388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86" name="object 27686"/>
          <p:cNvSpPr/>
          <p:nvPr/>
        </p:nvSpPr>
        <p:spPr>
          <a:xfrm>
            <a:off x="6854964" y="38924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87" name="object 27687"/>
          <p:cNvSpPr/>
          <p:nvPr/>
        </p:nvSpPr>
        <p:spPr>
          <a:xfrm>
            <a:off x="6854837" y="38774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88" name="object 27688"/>
          <p:cNvSpPr/>
          <p:nvPr/>
        </p:nvSpPr>
        <p:spPr>
          <a:xfrm>
            <a:off x="6854329" y="3842765"/>
            <a:ext cx="1270" cy="260985"/>
          </a:xfrm>
          <a:custGeom>
            <a:avLst/>
            <a:gdLst/>
            <a:ahLst/>
            <a:cxnLst/>
            <a:rect l="l" t="t" r="r" b="b"/>
            <a:pathLst>
              <a:path w="1270" h="260985">
                <a:moveTo>
                  <a:pt x="380" y="-4762"/>
                </a:moveTo>
                <a:lnTo>
                  <a:pt x="380" y="265493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89" name="object 27689"/>
          <p:cNvSpPr/>
          <p:nvPr/>
        </p:nvSpPr>
        <p:spPr>
          <a:xfrm>
            <a:off x="6854075" y="38120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90" name="object 27690"/>
          <p:cNvSpPr/>
          <p:nvPr/>
        </p:nvSpPr>
        <p:spPr>
          <a:xfrm>
            <a:off x="6853821" y="3807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91" name="object 27691"/>
          <p:cNvSpPr/>
          <p:nvPr/>
        </p:nvSpPr>
        <p:spPr>
          <a:xfrm>
            <a:off x="6853567" y="3798570"/>
            <a:ext cx="635" cy="157480"/>
          </a:xfrm>
          <a:custGeom>
            <a:avLst/>
            <a:gdLst/>
            <a:ahLst/>
            <a:cxnLst/>
            <a:rect l="l" t="t" r="r" b="b"/>
            <a:pathLst>
              <a:path w="634" h="157479">
                <a:moveTo>
                  <a:pt x="253" y="-4762"/>
                </a:moveTo>
                <a:lnTo>
                  <a:pt x="253" y="162115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92" name="object 27692"/>
          <p:cNvSpPr/>
          <p:nvPr/>
        </p:nvSpPr>
        <p:spPr>
          <a:xfrm>
            <a:off x="6853059" y="3772915"/>
            <a:ext cx="1270" cy="33655"/>
          </a:xfrm>
          <a:custGeom>
            <a:avLst/>
            <a:gdLst/>
            <a:ahLst/>
            <a:cxnLst/>
            <a:rect l="l" t="t" r="r" b="b"/>
            <a:pathLst>
              <a:path w="1270" h="33654">
                <a:moveTo>
                  <a:pt x="0" y="33400"/>
                </a:moveTo>
                <a:lnTo>
                  <a:pt x="0" y="0"/>
                </a:lnTo>
                <a:lnTo>
                  <a:pt x="762" y="0"/>
                </a:lnTo>
                <a:lnTo>
                  <a:pt x="762" y="256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93" name="object 27693"/>
          <p:cNvSpPr/>
          <p:nvPr/>
        </p:nvSpPr>
        <p:spPr>
          <a:xfrm>
            <a:off x="6852678" y="375437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94" name="object 27694"/>
          <p:cNvSpPr/>
          <p:nvPr/>
        </p:nvSpPr>
        <p:spPr>
          <a:xfrm>
            <a:off x="6848614" y="3662553"/>
            <a:ext cx="4445" cy="113030"/>
          </a:xfrm>
          <a:custGeom>
            <a:avLst/>
            <a:gdLst/>
            <a:ahLst/>
            <a:cxnLst/>
            <a:rect l="l" t="t" r="r" b="b"/>
            <a:pathLst>
              <a:path w="4445" h="113029">
                <a:moveTo>
                  <a:pt x="0" y="113029"/>
                </a:moveTo>
                <a:lnTo>
                  <a:pt x="0" y="0"/>
                </a:lnTo>
                <a:lnTo>
                  <a:pt x="4445" y="0"/>
                </a:lnTo>
                <a:lnTo>
                  <a:pt x="4445" y="918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95" name="object 27695"/>
          <p:cNvSpPr/>
          <p:nvPr/>
        </p:nvSpPr>
        <p:spPr>
          <a:xfrm>
            <a:off x="6952500" y="45303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96" name="object 27696"/>
          <p:cNvSpPr/>
          <p:nvPr/>
        </p:nvSpPr>
        <p:spPr>
          <a:xfrm>
            <a:off x="6952246" y="44700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97" name="object 27697"/>
          <p:cNvSpPr/>
          <p:nvPr/>
        </p:nvSpPr>
        <p:spPr>
          <a:xfrm>
            <a:off x="6952119" y="4429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98" name="object 27698"/>
          <p:cNvSpPr/>
          <p:nvPr/>
        </p:nvSpPr>
        <p:spPr>
          <a:xfrm>
            <a:off x="6953389" y="46370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99" name="object 27699"/>
          <p:cNvSpPr/>
          <p:nvPr/>
        </p:nvSpPr>
        <p:spPr>
          <a:xfrm>
            <a:off x="6953262" y="455625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00" name="object 27700"/>
          <p:cNvSpPr/>
          <p:nvPr/>
        </p:nvSpPr>
        <p:spPr>
          <a:xfrm>
            <a:off x="6953008" y="45063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01" name="object 27701"/>
          <p:cNvSpPr/>
          <p:nvPr/>
        </p:nvSpPr>
        <p:spPr>
          <a:xfrm>
            <a:off x="6952881" y="44541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02" name="object 27702"/>
          <p:cNvSpPr/>
          <p:nvPr/>
        </p:nvSpPr>
        <p:spPr>
          <a:xfrm>
            <a:off x="6953008" y="4403090"/>
            <a:ext cx="1270" cy="51435"/>
          </a:xfrm>
          <a:custGeom>
            <a:avLst/>
            <a:gdLst/>
            <a:ahLst/>
            <a:cxnLst/>
            <a:rect l="l" t="t" r="r" b="b"/>
            <a:pathLst>
              <a:path w="1270" h="51435">
                <a:moveTo>
                  <a:pt x="0" y="51053"/>
                </a:moveTo>
                <a:lnTo>
                  <a:pt x="0" y="0"/>
                </a:lnTo>
                <a:lnTo>
                  <a:pt x="889" y="0"/>
                </a:lnTo>
                <a:lnTo>
                  <a:pt x="889" y="2374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03" name="object 27703"/>
          <p:cNvSpPr/>
          <p:nvPr/>
        </p:nvSpPr>
        <p:spPr>
          <a:xfrm>
            <a:off x="6952246" y="4316348"/>
            <a:ext cx="1270" cy="113030"/>
          </a:xfrm>
          <a:custGeom>
            <a:avLst/>
            <a:gdLst/>
            <a:ahLst/>
            <a:cxnLst/>
            <a:rect l="l" t="t" r="r" b="b"/>
            <a:pathLst>
              <a:path w="1270" h="113029">
                <a:moveTo>
                  <a:pt x="571" y="-4762"/>
                </a:moveTo>
                <a:lnTo>
                  <a:pt x="571" y="117792"/>
                </a:lnTo>
              </a:path>
            </a:pathLst>
          </a:custGeom>
          <a:ln w="106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04" name="object 27704"/>
          <p:cNvSpPr/>
          <p:nvPr/>
        </p:nvSpPr>
        <p:spPr>
          <a:xfrm>
            <a:off x="6951865" y="4306189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508" y="-4762"/>
                </a:moveTo>
                <a:lnTo>
                  <a:pt x="508" y="105092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05" name="object 27705"/>
          <p:cNvSpPr/>
          <p:nvPr/>
        </p:nvSpPr>
        <p:spPr>
          <a:xfrm>
            <a:off x="6955040" y="4344352"/>
            <a:ext cx="0" cy="245110"/>
          </a:xfrm>
          <a:custGeom>
            <a:avLst/>
            <a:gdLst/>
            <a:ahLst/>
            <a:cxnLst/>
            <a:rect l="l" t="t" r="r" b="b"/>
            <a:pathLst>
              <a:path h="245110">
                <a:moveTo>
                  <a:pt x="0" y="0"/>
                </a:moveTo>
                <a:lnTo>
                  <a:pt x="0" y="24485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06" name="object 27706"/>
          <p:cNvSpPr/>
          <p:nvPr/>
        </p:nvSpPr>
        <p:spPr>
          <a:xfrm>
            <a:off x="6955294" y="4464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07" name="object 27707"/>
          <p:cNvSpPr/>
          <p:nvPr/>
        </p:nvSpPr>
        <p:spPr>
          <a:xfrm>
            <a:off x="6954278" y="4280027"/>
            <a:ext cx="635" cy="81915"/>
          </a:xfrm>
          <a:custGeom>
            <a:avLst/>
            <a:gdLst/>
            <a:ahLst/>
            <a:cxnLst/>
            <a:rect l="l" t="t" r="r" b="b"/>
            <a:pathLst>
              <a:path w="634" h="81914">
                <a:moveTo>
                  <a:pt x="253" y="-4762"/>
                </a:moveTo>
                <a:lnTo>
                  <a:pt x="253" y="86550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08" name="object 27708"/>
          <p:cNvSpPr/>
          <p:nvPr/>
        </p:nvSpPr>
        <p:spPr>
          <a:xfrm>
            <a:off x="6952374" y="4265040"/>
            <a:ext cx="2540" cy="41275"/>
          </a:xfrm>
          <a:custGeom>
            <a:avLst/>
            <a:gdLst/>
            <a:ahLst/>
            <a:cxnLst/>
            <a:rect l="l" t="t" r="r" b="b"/>
            <a:pathLst>
              <a:path w="2540" h="41275">
                <a:moveTo>
                  <a:pt x="0" y="41148"/>
                </a:moveTo>
                <a:lnTo>
                  <a:pt x="0" y="0"/>
                </a:lnTo>
                <a:lnTo>
                  <a:pt x="2159" y="0"/>
                </a:lnTo>
                <a:lnTo>
                  <a:pt x="2159" y="1498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09" name="object 27709"/>
          <p:cNvSpPr/>
          <p:nvPr/>
        </p:nvSpPr>
        <p:spPr>
          <a:xfrm>
            <a:off x="6951738" y="4177538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6"/>
                </a:moveTo>
                <a:lnTo>
                  <a:pt x="0" y="0"/>
                </a:lnTo>
                <a:lnTo>
                  <a:pt x="1651" y="0"/>
                </a:lnTo>
                <a:lnTo>
                  <a:pt x="1651" y="875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10" name="object 27710"/>
          <p:cNvSpPr/>
          <p:nvPr/>
        </p:nvSpPr>
        <p:spPr>
          <a:xfrm>
            <a:off x="6955929" y="4364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11" name="object 27711"/>
          <p:cNvSpPr/>
          <p:nvPr/>
        </p:nvSpPr>
        <p:spPr>
          <a:xfrm>
            <a:off x="6955675" y="427151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12" name="object 27712"/>
          <p:cNvSpPr/>
          <p:nvPr/>
        </p:nvSpPr>
        <p:spPr>
          <a:xfrm>
            <a:off x="6956311" y="43007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13" name="object 27713"/>
          <p:cNvSpPr/>
          <p:nvPr/>
        </p:nvSpPr>
        <p:spPr>
          <a:xfrm>
            <a:off x="6957073" y="444131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14" name="object 27714"/>
          <p:cNvSpPr/>
          <p:nvPr/>
        </p:nvSpPr>
        <p:spPr>
          <a:xfrm>
            <a:off x="6957580" y="45262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15" name="object 27715"/>
          <p:cNvSpPr/>
          <p:nvPr/>
        </p:nvSpPr>
        <p:spPr>
          <a:xfrm>
            <a:off x="6957453" y="4407915"/>
            <a:ext cx="635" cy="118745"/>
          </a:xfrm>
          <a:custGeom>
            <a:avLst/>
            <a:gdLst/>
            <a:ahLst/>
            <a:cxnLst/>
            <a:rect l="l" t="t" r="r" b="b"/>
            <a:pathLst>
              <a:path w="634" h="118745">
                <a:moveTo>
                  <a:pt x="126" y="-4762"/>
                </a:moveTo>
                <a:lnTo>
                  <a:pt x="126" y="12312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16" name="object 27716"/>
          <p:cNvSpPr/>
          <p:nvPr/>
        </p:nvSpPr>
        <p:spPr>
          <a:xfrm>
            <a:off x="6957073" y="4378197"/>
            <a:ext cx="635" cy="63500"/>
          </a:xfrm>
          <a:custGeom>
            <a:avLst/>
            <a:gdLst/>
            <a:ahLst/>
            <a:cxnLst/>
            <a:rect l="l" t="t" r="r" b="b"/>
            <a:pathLst>
              <a:path w="634" h="63500">
                <a:moveTo>
                  <a:pt x="253" y="-4762"/>
                </a:moveTo>
                <a:lnTo>
                  <a:pt x="253" y="67881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17" name="object 27717"/>
          <p:cNvSpPr/>
          <p:nvPr/>
        </p:nvSpPr>
        <p:spPr>
          <a:xfrm>
            <a:off x="6956818" y="43340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18" name="object 27718"/>
          <p:cNvSpPr/>
          <p:nvPr/>
        </p:nvSpPr>
        <p:spPr>
          <a:xfrm>
            <a:off x="6956691" y="4236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19" name="object 27719"/>
          <p:cNvSpPr/>
          <p:nvPr/>
        </p:nvSpPr>
        <p:spPr>
          <a:xfrm>
            <a:off x="6956311" y="4225035"/>
            <a:ext cx="635" cy="76200"/>
          </a:xfrm>
          <a:custGeom>
            <a:avLst/>
            <a:gdLst/>
            <a:ahLst/>
            <a:cxnLst/>
            <a:rect l="l" t="t" r="r" b="b"/>
            <a:pathLst>
              <a:path w="634" h="76200">
                <a:moveTo>
                  <a:pt x="253" y="-4762"/>
                </a:moveTo>
                <a:lnTo>
                  <a:pt x="253" y="8045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20" name="object 27720"/>
          <p:cNvSpPr/>
          <p:nvPr/>
        </p:nvSpPr>
        <p:spPr>
          <a:xfrm>
            <a:off x="6955802" y="4140200"/>
            <a:ext cx="1270" cy="131445"/>
          </a:xfrm>
          <a:custGeom>
            <a:avLst/>
            <a:gdLst/>
            <a:ahLst/>
            <a:cxnLst/>
            <a:rect l="l" t="t" r="r" b="b"/>
            <a:pathLst>
              <a:path w="1270" h="131445">
                <a:moveTo>
                  <a:pt x="380" y="-4762"/>
                </a:moveTo>
                <a:lnTo>
                  <a:pt x="380" y="136080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21" name="object 27721"/>
          <p:cNvSpPr/>
          <p:nvPr/>
        </p:nvSpPr>
        <p:spPr>
          <a:xfrm>
            <a:off x="6952500" y="4009897"/>
            <a:ext cx="3810" cy="167640"/>
          </a:xfrm>
          <a:custGeom>
            <a:avLst/>
            <a:gdLst/>
            <a:ahLst/>
            <a:cxnLst/>
            <a:rect l="l" t="t" r="r" b="b"/>
            <a:pathLst>
              <a:path w="3809" h="167639">
                <a:moveTo>
                  <a:pt x="0" y="167640"/>
                </a:moveTo>
                <a:lnTo>
                  <a:pt x="0" y="0"/>
                </a:lnTo>
                <a:lnTo>
                  <a:pt x="3682" y="0"/>
                </a:lnTo>
                <a:lnTo>
                  <a:pt x="3682" y="1303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22" name="object 27722"/>
          <p:cNvSpPr/>
          <p:nvPr/>
        </p:nvSpPr>
        <p:spPr>
          <a:xfrm>
            <a:off x="6958596" y="43779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23" name="object 27723"/>
          <p:cNvSpPr/>
          <p:nvPr/>
        </p:nvSpPr>
        <p:spPr>
          <a:xfrm>
            <a:off x="6958342" y="43196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24" name="object 27724"/>
          <p:cNvSpPr/>
          <p:nvPr/>
        </p:nvSpPr>
        <p:spPr>
          <a:xfrm>
            <a:off x="6958215" y="424967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25" name="object 27725"/>
          <p:cNvSpPr/>
          <p:nvPr/>
        </p:nvSpPr>
        <p:spPr>
          <a:xfrm>
            <a:off x="6957961" y="42009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26" name="object 27726"/>
          <p:cNvSpPr/>
          <p:nvPr/>
        </p:nvSpPr>
        <p:spPr>
          <a:xfrm>
            <a:off x="6958977" y="414934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27" name="object 27727"/>
          <p:cNvSpPr/>
          <p:nvPr/>
        </p:nvSpPr>
        <p:spPr>
          <a:xfrm>
            <a:off x="6958215" y="4135246"/>
            <a:ext cx="1270" cy="66040"/>
          </a:xfrm>
          <a:custGeom>
            <a:avLst/>
            <a:gdLst/>
            <a:ahLst/>
            <a:cxnLst/>
            <a:rect l="l" t="t" r="r" b="b"/>
            <a:pathLst>
              <a:path w="1270" h="66039">
                <a:moveTo>
                  <a:pt x="0" y="65658"/>
                </a:moveTo>
                <a:lnTo>
                  <a:pt x="0" y="0"/>
                </a:lnTo>
                <a:lnTo>
                  <a:pt x="762" y="0"/>
                </a:lnTo>
                <a:lnTo>
                  <a:pt x="762" y="140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28" name="object 27728"/>
          <p:cNvSpPr/>
          <p:nvPr/>
        </p:nvSpPr>
        <p:spPr>
          <a:xfrm>
            <a:off x="6959358" y="4073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29" name="object 27729"/>
          <p:cNvSpPr/>
          <p:nvPr/>
        </p:nvSpPr>
        <p:spPr>
          <a:xfrm>
            <a:off x="6958596" y="3959986"/>
            <a:ext cx="1270" cy="175260"/>
          </a:xfrm>
          <a:custGeom>
            <a:avLst/>
            <a:gdLst/>
            <a:ahLst/>
            <a:cxnLst/>
            <a:rect l="l" t="t" r="r" b="b"/>
            <a:pathLst>
              <a:path w="1270" h="175260">
                <a:moveTo>
                  <a:pt x="380" y="-4762"/>
                </a:moveTo>
                <a:lnTo>
                  <a:pt x="380" y="180022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30" name="object 27730"/>
          <p:cNvSpPr/>
          <p:nvPr/>
        </p:nvSpPr>
        <p:spPr>
          <a:xfrm>
            <a:off x="6954405" y="3887470"/>
            <a:ext cx="5080" cy="122555"/>
          </a:xfrm>
          <a:custGeom>
            <a:avLst/>
            <a:gdLst/>
            <a:ahLst/>
            <a:cxnLst/>
            <a:rect l="l" t="t" r="r" b="b"/>
            <a:pathLst>
              <a:path w="5079" h="122554">
                <a:moveTo>
                  <a:pt x="0" y="122427"/>
                </a:moveTo>
                <a:lnTo>
                  <a:pt x="0" y="0"/>
                </a:lnTo>
                <a:lnTo>
                  <a:pt x="4572" y="0"/>
                </a:lnTo>
                <a:lnTo>
                  <a:pt x="4572" y="7251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31" name="object 27731"/>
          <p:cNvSpPr/>
          <p:nvPr/>
        </p:nvSpPr>
        <p:spPr>
          <a:xfrm>
            <a:off x="6959866" y="42052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32" name="object 27732"/>
          <p:cNvSpPr/>
          <p:nvPr/>
        </p:nvSpPr>
        <p:spPr>
          <a:xfrm>
            <a:off x="6960628" y="43023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33" name="object 27733"/>
          <p:cNvSpPr/>
          <p:nvPr/>
        </p:nvSpPr>
        <p:spPr>
          <a:xfrm>
            <a:off x="6960501" y="423824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34" name="object 27734"/>
          <p:cNvSpPr/>
          <p:nvPr/>
        </p:nvSpPr>
        <p:spPr>
          <a:xfrm>
            <a:off x="6960248" y="413918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35" name="object 27735"/>
          <p:cNvSpPr/>
          <p:nvPr/>
        </p:nvSpPr>
        <p:spPr>
          <a:xfrm>
            <a:off x="6961390" y="43545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36" name="object 27736"/>
          <p:cNvSpPr/>
          <p:nvPr/>
        </p:nvSpPr>
        <p:spPr>
          <a:xfrm>
            <a:off x="6961263" y="4248277"/>
            <a:ext cx="635" cy="106680"/>
          </a:xfrm>
          <a:custGeom>
            <a:avLst/>
            <a:gdLst/>
            <a:ahLst/>
            <a:cxnLst/>
            <a:rect l="l" t="t" r="r" b="b"/>
            <a:pathLst>
              <a:path w="634" h="106679">
                <a:moveTo>
                  <a:pt x="126" y="-4762"/>
                </a:moveTo>
                <a:lnTo>
                  <a:pt x="126" y="111061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37" name="object 27737"/>
          <p:cNvSpPr/>
          <p:nvPr/>
        </p:nvSpPr>
        <p:spPr>
          <a:xfrm>
            <a:off x="6961009" y="4124452"/>
            <a:ext cx="635" cy="123825"/>
          </a:xfrm>
          <a:custGeom>
            <a:avLst/>
            <a:gdLst/>
            <a:ahLst/>
            <a:cxnLst/>
            <a:rect l="l" t="t" r="r" b="b"/>
            <a:pathLst>
              <a:path w="634" h="123825">
                <a:moveTo>
                  <a:pt x="190" y="-4762"/>
                </a:moveTo>
                <a:lnTo>
                  <a:pt x="190" y="128587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38" name="object 27738"/>
          <p:cNvSpPr/>
          <p:nvPr/>
        </p:nvSpPr>
        <p:spPr>
          <a:xfrm>
            <a:off x="6960374" y="4060697"/>
            <a:ext cx="1270" cy="78740"/>
          </a:xfrm>
          <a:custGeom>
            <a:avLst/>
            <a:gdLst/>
            <a:ahLst/>
            <a:cxnLst/>
            <a:rect l="l" t="t" r="r" b="b"/>
            <a:pathLst>
              <a:path w="1270" h="78739">
                <a:moveTo>
                  <a:pt x="380" y="-4762"/>
                </a:moveTo>
                <a:lnTo>
                  <a:pt x="380" y="83248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39" name="object 27739"/>
          <p:cNvSpPr/>
          <p:nvPr/>
        </p:nvSpPr>
        <p:spPr>
          <a:xfrm>
            <a:off x="6959993" y="4052570"/>
            <a:ext cx="1270" cy="153035"/>
          </a:xfrm>
          <a:custGeom>
            <a:avLst/>
            <a:gdLst/>
            <a:ahLst/>
            <a:cxnLst/>
            <a:rect l="l" t="t" r="r" b="b"/>
            <a:pathLst>
              <a:path w="1270" h="153035">
                <a:moveTo>
                  <a:pt x="380" y="-4762"/>
                </a:moveTo>
                <a:lnTo>
                  <a:pt x="380" y="157416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40" name="object 27740"/>
          <p:cNvSpPr/>
          <p:nvPr/>
        </p:nvSpPr>
        <p:spPr>
          <a:xfrm>
            <a:off x="6961771" y="43643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41" name="object 27741"/>
          <p:cNvSpPr/>
          <p:nvPr/>
        </p:nvSpPr>
        <p:spPr>
          <a:xfrm>
            <a:off x="6962406" y="44555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42" name="object 27742"/>
          <p:cNvSpPr/>
          <p:nvPr/>
        </p:nvSpPr>
        <p:spPr>
          <a:xfrm>
            <a:off x="6962152" y="4360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43" name="object 27743"/>
          <p:cNvSpPr/>
          <p:nvPr/>
        </p:nvSpPr>
        <p:spPr>
          <a:xfrm>
            <a:off x="6961899" y="4299839"/>
            <a:ext cx="635" cy="64769"/>
          </a:xfrm>
          <a:custGeom>
            <a:avLst/>
            <a:gdLst/>
            <a:ahLst/>
            <a:cxnLst/>
            <a:rect l="l" t="t" r="r" b="b"/>
            <a:pathLst>
              <a:path w="634" h="64770">
                <a:moveTo>
                  <a:pt x="190" y="-4762"/>
                </a:moveTo>
                <a:lnTo>
                  <a:pt x="190" y="69278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44" name="object 27744"/>
          <p:cNvSpPr/>
          <p:nvPr/>
        </p:nvSpPr>
        <p:spPr>
          <a:xfrm>
            <a:off x="6963295" y="45352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45" name="object 27745"/>
          <p:cNvSpPr/>
          <p:nvPr/>
        </p:nvSpPr>
        <p:spPr>
          <a:xfrm>
            <a:off x="6963168" y="44770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46" name="object 27746"/>
          <p:cNvSpPr/>
          <p:nvPr/>
        </p:nvSpPr>
        <p:spPr>
          <a:xfrm>
            <a:off x="6962914" y="43836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47" name="object 27747"/>
          <p:cNvSpPr/>
          <p:nvPr/>
        </p:nvSpPr>
        <p:spPr>
          <a:xfrm>
            <a:off x="6962787" y="429399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48" name="object 27748"/>
          <p:cNvSpPr/>
          <p:nvPr/>
        </p:nvSpPr>
        <p:spPr>
          <a:xfrm>
            <a:off x="6962152" y="4252595"/>
            <a:ext cx="1270" cy="47625"/>
          </a:xfrm>
          <a:custGeom>
            <a:avLst/>
            <a:gdLst/>
            <a:ahLst/>
            <a:cxnLst/>
            <a:rect l="l" t="t" r="r" b="b"/>
            <a:pathLst>
              <a:path w="1270" h="47625">
                <a:moveTo>
                  <a:pt x="0" y="47244"/>
                </a:moveTo>
                <a:lnTo>
                  <a:pt x="0" y="0"/>
                </a:lnTo>
                <a:lnTo>
                  <a:pt x="762" y="0"/>
                </a:lnTo>
                <a:lnTo>
                  <a:pt x="762" y="41402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49" name="object 27749"/>
          <p:cNvSpPr/>
          <p:nvPr/>
        </p:nvSpPr>
        <p:spPr>
          <a:xfrm>
            <a:off x="6964438" y="44977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50" name="object 27750"/>
          <p:cNvSpPr/>
          <p:nvPr/>
        </p:nvSpPr>
        <p:spPr>
          <a:xfrm>
            <a:off x="6964311" y="4388611"/>
            <a:ext cx="635" cy="109220"/>
          </a:xfrm>
          <a:custGeom>
            <a:avLst/>
            <a:gdLst/>
            <a:ahLst/>
            <a:cxnLst/>
            <a:rect l="l" t="t" r="r" b="b"/>
            <a:pathLst>
              <a:path w="634" h="109220">
                <a:moveTo>
                  <a:pt x="126" y="-4762"/>
                </a:moveTo>
                <a:lnTo>
                  <a:pt x="126" y="113855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51" name="object 27751"/>
          <p:cNvSpPr/>
          <p:nvPr/>
        </p:nvSpPr>
        <p:spPr>
          <a:xfrm>
            <a:off x="6965836" y="45845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52" name="object 27752"/>
          <p:cNvSpPr/>
          <p:nvPr/>
        </p:nvSpPr>
        <p:spPr>
          <a:xfrm>
            <a:off x="6965581" y="45568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53" name="object 27753"/>
          <p:cNvSpPr/>
          <p:nvPr/>
        </p:nvSpPr>
        <p:spPr>
          <a:xfrm>
            <a:off x="6965454" y="45192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54" name="object 27754"/>
          <p:cNvSpPr/>
          <p:nvPr/>
        </p:nvSpPr>
        <p:spPr>
          <a:xfrm>
            <a:off x="6965200" y="44684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55" name="object 27755"/>
          <p:cNvSpPr/>
          <p:nvPr/>
        </p:nvSpPr>
        <p:spPr>
          <a:xfrm>
            <a:off x="6967359" y="473519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56" name="object 27756"/>
          <p:cNvSpPr/>
          <p:nvPr/>
        </p:nvSpPr>
        <p:spPr>
          <a:xfrm>
            <a:off x="6967105" y="467321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57" name="object 27757"/>
          <p:cNvSpPr/>
          <p:nvPr/>
        </p:nvSpPr>
        <p:spPr>
          <a:xfrm>
            <a:off x="6966978" y="46264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58" name="object 27758"/>
          <p:cNvSpPr/>
          <p:nvPr/>
        </p:nvSpPr>
        <p:spPr>
          <a:xfrm>
            <a:off x="6968121" y="46758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59" name="object 27759"/>
          <p:cNvSpPr/>
          <p:nvPr/>
        </p:nvSpPr>
        <p:spPr>
          <a:xfrm>
            <a:off x="6967867" y="463029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60" name="object 27760"/>
          <p:cNvSpPr/>
          <p:nvPr/>
        </p:nvSpPr>
        <p:spPr>
          <a:xfrm>
            <a:off x="6967740" y="46120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61" name="object 27761"/>
          <p:cNvSpPr/>
          <p:nvPr/>
        </p:nvSpPr>
        <p:spPr>
          <a:xfrm>
            <a:off x="6967105" y="4594225"/>
            <a:ext cx="1270" cy="32384"/>
          </a:xfrm>
          <a:custGeom>
            <a:avLst/>
            <a:gdLst/>
            <a:ahLst/>
            <a:cxnLst/>
            <a:rect l="l" t="t" r="r" b="b"/>
            <a:pathLst>
              <a:path w="1270" h="32385">
                <a:moveTo>
                  <a:pt x="0" y="32258"/>
                </a:moveTo>
                <a:lnTo>
                  <a:pt x="0" y="0"/>
                </a:lnTo>
                <a:lnTo>
                  <a:pt x="762" y="0"/>
                </a:lnTo>
                <a:lnTo>
                  <a:pt x="762" y="177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62" name="object 27762"/>
          <p:cNvSpPr/>
          <p:nvPr/>
        </p:nvSpPr>
        <p:spPr>
          <a:xfrm>
            <a:off x="6966724" y="4547870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63" name="object 27763"/>
          <p:cNvSpPr/>
          <p:nvPr/>
        </p:nvSpPr>
        <p:spPr>
          <a:xfrm>
            <a:off x="6966598" y="4536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64" name="object 27764"/>
          <p:cNvSpPr/>
          <p:nvPr/>
        </p:nvSpPr>
        <p:spPr>
          <a:xfrm>
            <a:off x="6969011" y="485647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65" name="object 27765"/>
          <p:cNvSpPr/>
          <p:nvPr/>
        </p:nvSpPr>
        <p:spPr>
          <a:xfrm>
            <a:off x="6969391" y="479056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66" name="object 27766"/>
          <p:cNvSpPr/>
          <p:nvPr/>
        </p:nvSpPr>
        <p:spPr>
          <a:xfrm>
            <a:off x="6969137" y="4746116"/>
            <a:ext cx="635" cy="110489"/>
          </a:xfrm>
          <a:custGeom>
            <a:avLst/>
            <a:gdLst/>
            <a:ahLst/>
            <a:cxnLst/>
            <a:rect l="l" t="t" r="r" b="b"/>
            <a:pathLst>
              <a:path w="634" h="110489">
                <a:moveTo>
                  <a:pt x="190" y="-4762"/>
                </a:moveTo>
                <a:lnTo>
                  <a:pt x="190" y="115125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67" name="object 27767"/>
          <p:cNvSpPr/>
          <p:nvPr/>
        </p:nvSpPr>
        <p:spPr>
          <a:xfrm>
            <a:off x="6972058" y="50204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68" name="object 27768"/>
          <p:cNvSpPr/>
          <p:nvPr/>
        </p:nvSpPr>
        <p:spPr>
          <a:xfrm>
            <a:off x="6971931" y="50176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69" name="object 27769"/>
          <p:cNvSpPr/>
          <p:nvPr/>
        </p:nvSpPr>
        <p:spPr>
          <a:xfrm>
            <a:off x="6971677" y="501675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70" name="object 27770"/>
          <p:cNvSpPr/>
          <p:nvPr/>
        </p:nvSpPr>
        <p:spPr>
          <a:xfrm>
            <a:off x="6971550" y="5015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71" name="object 27771"/>
          <p:cNvSpPr/>
          <p:nvPr/>
        </p:nvSpPr>
        <p:spPr>
          <a:xfrm>
            <a:off x="6971296" y="501395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72" name="object 27772"/>
          <p:cNvSpPr/>
          <p:nvPr/>
        </p:nvSpPr>
        <p:spPr>
          <a:xfrm>
            <a:off x="6971169" y="50088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73" name="object 27773"/>
          <p:cNvSpPr/>
          <p:nvPr/>
        </p:nvSpPr>
        <p:spPr>
          <a:xfrm>
            <a:off x="6972439" y="4960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74" name="object 27774"/>
          <p:cNvSpPr/>
          <p:nvPr/>
        </p:nvSpPr>
        <p:spPr>
          <a:xfrm>
            <a:off x="6971296" y="4957826"/>
            <a:ext cx="1270" cy="51435"/>
          </a:xfrm>
          <a:custGeom>
            <a:avLst/>
            <a:gdLst/>
            <a:ahLst/>
            <a:cxnLst/>
            <a:rect l="l" t="t" r="r" b="b"/>
            <a:pathLst>
              <a:path w="1270" h="51435">
                <a:moveTo>
                  <a:pt x="0" y="51053"/>
                </a:moveTo>
                <a:lnTo>
                  <a:pt x="0" y="0"/>
                </a:lnTo>
                <a:lnTo>
                  <a:pt x="1270" y="0"/>
                </a:lnTo>
                <a:lnTo>
                  <a:pt x="1270" y="2793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75" name="object 27775"/>
          <p:cNvSpPr/>
          <p:nvPr/>
        </p:nvSpPr>
        <p:spPr>
          <a:xfrm>
            <a:off x="6970915" y="490778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8" y="-4762"/>
                </a:moveTo>
                <a:lnTo>
                  <a:pt x="508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76" name="object 27776"/>
          <p:cNvSpPr/>
          <p:nvPr/>
        </p:nvSpPr>
        <p:spPr>
          <a:xfrm>
            <a:off x="6970788" y="4896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77" name="object 27777"/>
          <p:cNvSpPr/>
          <p:nvPr/>
        </p:nvSpPr>
        <p:spPr>
          <a:xfrm>
            <a:off x="6970534" y="48812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78" name="object 27778"/>
          <p:cNvSpPr/>
          <p:nvPr/>
        </p:nvSpPr>
        <p:spPr>
          <a:xfrm>
            <a:off x="6970407" y="48505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79" name="object 27779"/>
          <p:cNvSpPr/>
          <p:nvPr/>
        </p:nvSpPr>
        <p:spPr>
          <a:xfrm>
            <a:off x="6970153" y="484212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80" name="object 27780"/>
          <p:cNvSpPr/>
          <p:nvPr/>
        </p:nvSpPr>
        <p:spPr>
          <a:xfrm>
            <a:off x="6972820" y="48037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81" name="object 27781"/>
          <p:cNvSpPr/>
          <p:nvPr/>
        </p:nvSpPr>
        <p:spPr>
          <a:xfrm>
            <a:off x="6970407" y="4787138"/>
            <a:ext cx="2540" cy="55244"/>
          </a:xfrm>
          <a:custGeom>
            <a:avLst/>
            <a:gdLst/>
            <a:ahLst/>
            <a:cxnLst/>
            <a:rect l="l" t="t" r="r" b="b"/>
            <a:pathLst>
              <a:path w="2540" h="55245">
                <a:moveTo>
                  <a:pt x="0" y="54990"/>
                </a:moveTo>
                <a:lnTo>
                  <a:pt x="0" y="0"/>
                </a:lnTo>
                <a:lnTo>
                  <a:pt x="2540" y="0"/>
                </a:lnTo>
                <a:lnTo>
                  <a:pt x="2540" y="166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82" name="object 27782"/>
          <p:cNvSpPr/>
          <p:nvPr/>
        </p:nvSpPr>
        <p:spPr>
          <a:xfrm>
            <a:off x="6970026" y="4756022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3111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83" name="object 27783"/>
          <p:cNvSpPr/>
          <p:nvPr/>
        </p:nvSpPr>
        <p:spPr>
          <a:xfrm>
            <a:off x="6969773" y="4742179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508" y="-4762"/>
                </a:moveTo>
                <a:lnTo>
                  <a:pt x="508" y="105092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84" name="object 27784"/>
          <p:cNvSpPr/>
          <p:nvPr/>
        </p:nvSpPr>
        <p:spPr>
          <a:xfrm>
            <a:off x="6969264" y="4666869"/>
            <a:ext cx="1270" cy="79375"/>
          </a:xfrm>
          <a:custGeom>
            <a:avLst/>
            <a:gdLst/>
            <a:ahLst/>
            <a:cxnLst/>
            <a:rect l="l" t="t" r="r" b="b"/>
            <a:pathLst>
              <a:path w="1270" h="79375">
                <a:moveTo>
                  <a:pt x="0" y="79248"/>
                </a:moveTo>
                <a:lnTo>
                  <a:pt x="0" y="0"/>
                </a:lnTo>
                <a:lnTo>
                  <a:pt x="1016" y="0"/>
                </a:lnTo>
                <a:lnTo>
                  <a:pt x="1016" y="753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85" name="object 27785"/>
          <p:cNvSpPr/>
          <p:nvPr/>
        </p:nvSpPr>
        <p:spPr>
          <a:xfrm>
            <a:off x="6968883" y="466331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86" name="object 27786"/>
          <p:cNvSpPr/>
          <p:nvPr/>
        </p:nvSpPr>
        <p:spPr>
          <a:xfrm>
            <a:off x="6975487" y="50718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87" name="object 27787"/>
          <p:cNvSpPr/>
          <p:nvPr/>
        </p:nvSpPr>
        <p:spPr>
          <a:xfrm>
            <a:off x="6976249" y="51701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88" name="object 27788"/>
          <p:cNvSpPr/>
          <p:nvPr/>
        </p:nvSpPr>
        <p:spPr>
          <a:xfrm>
            <a:off x="6976884" y="51663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89" name="object 27789"/>
          <p:cNvSpPr/>
          <p:nvPr/>
        </p:nvSpPr>
        <p:spPr>
          <a:xfrm>
            <a:off x="6976630" y="51634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90" name="object 27790"/>
          <p:cNvSpPr/>
          <p:nvPr/>
        </p:nvSpPr>
        <p:spPr>
          <a:xfrm>
            <a:off x="6976376" y="5160898"/>
            <a:ext cx="635" cy="9525"/>
          </a:xfrm>
          <a:custGeom>
            <a:avLst/>
            <a:gdLst/>
            <a:ahLst/>
            <a:cxnLst/>
            <a:rect l="l" t="t" r="r" b="b"/>
            <a:pathLst>
              <a:path w="634" h="9525">
                <a:moveTo>
                  <a:pt x="0" y="9271"/>
                </a:moveTo>
                <a:lnTo>
                  <a:pt x="0" y="0"/>
                </a:lnTo>
                <a:lnTo>
                  <a:pt x="381" y="0"/>
                </a:lnTo>
                <a:lnTo>
                  <a:pt x="381" y="254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91" name="object 27791"/>
          <p:cNvSpPr/>
          <p:nvPr/>
        </p:nvSpPr>
        <p:spPr>
          <a:xfrm>
            <a:off x="6977265" y="512483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92" name="object 27792"/>
          <p:cNvSpPr/>
          <p:nvPr/>
        </p:nvSpPr>
        <p:spPr>
          <a:xfrm>
            <a:off x="6976630" y="5112003"/>
            <a:ext cx="1270" cy="48895"/>
          </a:xfrm>
          <a:custGeom>
            <a:avLst/>
            <a:gdLst/>
            <a:ahLst/>
            <a:cxnLst/>
            <a:rect l="l" t="t" r="r" b="b"/>
            <a:pathLst>
              <a:path w="1270" h="48895">
                <a:moveTo>
                  <a:pt x="0" y="48895"/>
                </a:moveTo>
                <a:lnTo>
                  <a:pt x="0" y="0"/>
                </a:lnTo>
                <a:lnTo>
                  <a:pt x="762" y="0"/>
                </a:lnTo>
                <a:lnTo>
                  <a:pt x="762" y="1282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93" name="object 27793"/>
          <p:cNvSpPr/>
          <p:nvPr/>
        </p:nvSpPr>
        <p:spPr>
          <a:xfrm>
            <a:off x="6976123" y="5086096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94" name="object 27794"/>
          <p:cNvSpPr/>
          <p:nvPr/>
        </p:nvSpPr>
        <p:spPr>
          <a:xfrm>
            <a:off x="6975868" y="50714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95" name="object 27795"/>
          <p:cNvSpPr/>
          <p:nvPr/>
        </p:nvSpPr>
        <p:spPr>
          <a:xfrm>
            <a:off x="6975614" y="5031994"/>
            <a:ext cx="635" cy="40005"/>
          </a:xfrm>
          <a:custGeom>
            <a:avLst/>
            <a:gdLst/>
            <a:ahLst/>
            <a:cxnLst/>
            <a:rect l="l" t="t" r="r" b="b"/>
            <a:pathLst>
              <a:path w="634" h="40004">
                <a:moveTo>
                  <a:pt x="0" y="39877"/>
                </a:moveTo>
                <a:lnTo>
                  <a:pt x="0" y="0"/>
                </a:lnTo>
                <a:lnTo>
                  <a:pt x="635" y="0"/>
                </a:lnTo>
                <a:lnTo>
                  <a:pt x="635" y="3949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96" name="object 27796"/>
          <p:cNvSpPr/>
          <p:nvPr/>
        </p:nvSpPr>
        <p:spPr>
          <a:xfrm>
            <a:off x="6975361" y="49963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97" name="object 27797"/>
          <p:cNvSpPr/>
          <p:nvPr/>
        </p:nvSpPr>
        <p:spPr>
          <a:xfrm>
            <a:off x="6975106" y="49792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98" name="object 27798"/>
          <p:cNvSpPr/>
          <p:nvPr/>
        </p:nvSpPr>
        <p:spPr>
          <a:xfrm>
            <a:off x="6974979" y="4965827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99" name="object 27799"/>
          <p:cNvSpPr/>
          <p:nvPr/>
        </p:nvSpPr>
        <p:spPr>
          <a:xfrm>
            <a:off x="6974725" y="49315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00" name="object 27800"/>
          <p:cNvSpPr/>
          <p:nvPr/>
        </p:nvSpPr>
        <p:spPr>
          <a:xfrm>
            <a:off x="6974599" y="48770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01" name="object 27801"/>
          <p:cNvSpPr/>
          <p:nvPr/>
        </p:nvSpPr>
        <p:spPr>
          <a:xfrm>
            <a:off x="6978027" y="49754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02" name="object 27802"/>
          <p:cNvSpPr/>
          <p:nvPr/>
        </p:nvSpPr>
        <p:spPr>
          <a:xfrm>
            <a:off x="6978408" y="49904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03" name="object 27803"/>
          <p:cNvSpPr/>
          <p:nvPr/>
        </p:nvSpPr>
        <p:spPr>
          <a:xfrm>
            <a:off x="6982726" y="51319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04" name="object 27804"/>
          <p:cNvSpPr/>
          <p:nvPr/>
        </p:nvSpPr>
        <p:spPr>
          <a:xfrm>
            <a:off x="6982599" y="51319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05" name="object 27805"/>
          <p:cNvSpPr/>
          <p:nvPr/>
        </p:nvSpPr>
        <p:spPr>
          <a:xfrm>
            <a:off x="6982345" y="51290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06" name="object 27806"/>
          <p:cNvSpPr/>
          <p:nvPr/>
        </p:nvSpPr>
        <p:spPr>
          <a:xfrm>
            <a:off x="6982218" y="5125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07" name="object 27807"/>
          <p:cNvSpPr/>
          <p:nvPr/>
        </p:nvSpPr>
        <p:spPr>
          <a:xfrm>
            <a:off x="6981964" y="512000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08" name="object 27808"/>
          <p:cNvSpPr/>
          <p:nvPr/>
        </p:nvSpPr>
        <p:spPr>
          <a:xfrm>
            <a:off x="6981837" y="511924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09" name="object 27809"/>
          <p:cNvSpPr/>
          <p:nvPr/>
        </p:nvSpPr>
        <p:spPr>
          <a:xfrm>
            <a:off x="6981583" y="51161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10" name="object 27810"/>
          <p:cNvSpPr/>
          <p:nvPr/>
        </p:nvSpPr>
        <p:spPr>
          <a:xfrm>
            <a:off x="6981456" y="511530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11" name="object 27811"/>
          <p:cNvSpPr/>
          <p:nvPr/>
        </p:nvSpPr>
        <p:spPr>
          <a:xfrm>
            <a:off x="6981202" y="51132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12" name="object 27812"/>
          <p:cNvSpPr/>
          <p:nvPr/>
        </p:nvSpPr>
        <p:spPr>
          <a:xfrm>
            <a:off x="6981075" y="51121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13" name="object 27813"/>
          <p:cNvSpPr/>
          <p:nvPr/>
        </p:nvSpPr>
        <p:spPr>
          <a:xfrm>
            <a:off x="6980821" y="51097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14" name="object 27814"/>
          <p:cNvSpPr/>
          <p:nvPr/>
        </p:nvSpPr>
        <p:spPr>
          <a:xfrm>
            <a:off x="6980694" y="51066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15" name="object 27815"/>
          <p:cNvSpPr/>
          <p:nvPr/>
        </p:nvSpPr>
        <p:spPr>
          <a:xfrm>
            <a:off x="6980440" y="510578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16" name="object 27816"/>
          <p:cNvSpPr/>
          <p:nvPr/>
        </p:nvSpPr>
        <p:spPr>
          <a:xfrm>
            <a:off x="6980313" y="51017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17" name="object 27817"/>
          <p:cNvSpPr/>
          <p:nvPr/>
        </p:nvSpPr>
        <p:spPr>
          <a:xfrm>
            <a:off x="6980059" y="509320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18" name="object 27818"/>
          <p:cNvSpPr/>
          <p:nvPr/>
        </p:nvSpPr>
        <p:spPr>
          <a:xfrm>
            <a:off x="6979932" y="509028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19" name="object 27819"/>
          <p:cNvSpPr/>
          <p:nvPr/>
        </p:nvSpPr>
        <p:spPr>
          <a:xfrm>
            <a:off x="6979678" y="50872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20" name="object 27820"/>
          <p:cNvSpPr/>
          <p:nvPr/>
        </p:nvSpPr>
        <p:spPr>
          <a:xfrm>
            <a:off x="6983107" y="50825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21" name="object 27821"/>
          <p:cNvSpPr/>
          <p:nvPr/>
        </p:nvSpPr>
        <p:spPr>
          <a:xfrm>
            <a:off x="6979932" y="5080761"/>
            <a:ext cx="3810" cy="6985"/>
          </a:xfrm>
          <a:custGeom>
            <a:avLst/>
            <a:gdLst/>
            <a:ahLst/>
            <a:cxnLst/>
            <a:rect l="l" t="t" r="r" b="b"/>
            <a:pathLst>
              <a:path w="3809" h="6985">
                <a:moveTo>
                  <a:pt x="0" y="6476"/>
                </a:moveTo>
                <a:lnTo>
                  <a:pt x="0" y="0"/>
                </a:lnTo>
                <a:lnTo>
                  <a:pt x="3302" y="0"/>
                </a:lnTo>
                <a:lnTo>
                  <a:pt x="3302" y="177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22" name="object 27822"/>
          <p:cNvSpPr/>
          <p:nvPr/>
        </p:nvSpPr>
        <p:spPr>
          <a:xfrm>
            <a:off x="6979551" y="5073141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40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762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23" name="object 27823"/>
          <p:cNvSpPr/>
          <p:nvPr/>
        </p:nvSpPr>
        <p:spPr>
          <a:xfrm>
            <a:off x="6983869" y="50632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24" name="object 27824"/>
          <p:cNvSpPr/>
          <p:nvPr/>
        </p:nvSpPr>
        <p:spPr>
          <a:xfrm>
            <a:off x="6983742" y="505917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25" name="object 27825"/>
          <p:cNvSpPr/>
          <p:nvPr/>
        </p:nvSpPr>
        <p:spPr>
          <a:xfrm>
            <a:off x="6983488" y="50440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26" name="object 27826"/>
          <p:cNvSpPr/>
          <p:nvPr/>
        </p:nvSpPr>
        <p:spPr>
          <a:xfrm>
            <a:off x="6980567" y="5032375"/>
            <a:ext cx="3175" cy="41275"/>
          </a:xfrm>
          <a:custGeom>
            <a:avLst/>
            <a:gdLst/>
            <a:ahLst/>
            <a:cxnLst/>
            <a:rect l="l" t="t" r="r" b="b"/>
            <a:pathLst>
              <a:path w="3175" h="41275">
                <a:moveTo>
                  <a:pt x="0" y="40766"/>
                </a:moveTo>
                <a:lnTo>
                  <a:pt x="0" y="0"/>
                </a:lnTo>
                <a:lnTo>
                  <a:pt x="3175" y="0"/>
                </a:lnTo>
                <a:lnTo>
                  <a:pt x="3175" y="116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27" name="object 27827"/>
          <p:cNvSpPr/>
          <p:nvPr/>
        </p:nvSpPr>
        <p:spPr>
          <a:xfrm>
            <a:off x="6979298" y="5007990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2794" y="0"/>
                </a:lnTo>
                <a:lnTo>
                  <a:pt x="2794" y="2438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28" name="object 27828"/>
          <p:cNvSpPr/>
          <p:nvPr/>
        </p:nvSpPr>
        <p:spPr>
          <a:xfrm>
            <a:off x="6979170" y="4997322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524" y="0"/>
                </a:lnTo>
                <a:lnTo>
                  <a:pt x="1524" y="10668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29" name="object 27829"/>
          <p:cNvSpPr/>
          <p:nvPr/>
        </p:nvSpPr>
        <p:spPr>
          <a:xfrm>
            <a:off x="6978916" y="49770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30" name="object 27830"/>
          <p:cNvSpPr/>
          <p:nvPr/>
        </p:nvSpPr>
        <p:spPr>
          <a:xfrm>
            <a:off x="6978789" y="4971669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31" name="object 27831"/>
          <p:cNvSpPr/>
          <p:nvPr/>
        </p:nvSpPr>
        <p:spPr>
          <a:xfrm>
            <a:off x="6978536" y="4938521"/>
            <a:ext cx="635" cy="52069"/>
          </a:xfrm>
          <a:custGeom>
            <a:avLst/>
            <a:gdLst/>
            <a:ahLst/>
            <a:cxnLst/>
            <a:rect l="l" t="t" r="r" b="b"/>
            <a:pathLst>
              <a:path w="634" h="52070">
                <a:moveTo>
                  <a:pt x="253" y="-4762"/>
                </a:moveTo>
                <a:lnTo>
                  <a:pt x="253" y="56705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32" name="object 27832"/>
          <p:cNvSpPr/>
          <p:nvPr/>
        </p:nvSpPr>
        <p:spPr>
          <a:xfrm>
            <a:off x="6978154" y="4926076"/>
            <a:ext cx="635" cy="49530"/>
          </a:xfrm>
          <a:custGeom>
            <a:avLst/>
            <a:gdLst/>
            <a:ahLst/>
            <a:cxnLst/>
            <a:rect l="l" t="t" r="r" b="b"/>
            <a:pathLst>
              <a:path w="634" h="49529">
                <a:moveTo>
                  <a:pt x="0" y="49402"/>
                </a:moveTo>
                <a:lnTo>
                  <a:pt x="0" y="0"/>
                </a:lnTo>
                <a:lnTo>
                  <a:pt x="635" y="0"/>
                </a:lnTo>
                <a:lnTo>
                  <a:pt x="635" y="124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33" name="object 27833"/>
          <p:cNvSpPr/>
          <p:nvPr/>
        </p:nvSpPr>
        <p:spPr>
          <a:xfrm>
            <a:off x="6977774" y="49070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34" name="object 27834"/>
          <p:cNvSpPr/>
          <p:nvPr/>
        </p:nvSpPr>
        <p:spPr>
          <a:xfrm>
            <a:off x="6977646" y="48769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35" name="object 27835"/>
          <p:cNvSpPr/>
          <p:nvPr/>
        </p:nvSpPr>
        <p:spPr>
          <a:xfrm>
            <a:off x="6974725" y="4858003"/>
            <a:ext cx="3175" cy="19050"/>
          </a:xfrm>
          <a:custGeom>
            <a:avLst/>
            <a:gdLst/>
            <a:ahLst/>
            <a:cxnLst/>
            <a:rect l="l" t="t" r="r" b="b"/>
            <a:pathLst>
              <a:path w="3175" h="19050">
                <a:moveTo>
                  <a:pt x="0" y="19050"/>
                </a:moveTo>
                <a:lnTo>
                  <a:pt x="0" y="0"/>
                </a:lnTo>
                <a:lnTo>
                  <a:pt x="3175" y="0"/>
                </a:lnTo>
                <a:lnTo>
                  <a:pt x="3175" y="189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36" name="object 27836"/>
          <p:cNvSpPr/>
          <p:nvPr/>
        </p:nvSpPr>
        <p:spPr>
          <a:xfrm>
            <a:off x="6974344" y="4814951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40" h="100964">
                <a:moveTo>
                  <a:pt x="0" y="100457"/>
                </a:moveTo>
                <a:lnTo>
                  <a:pt x="0" y="0"/>
                </a:lnTo>
                <a:lnTo>
                  <a:pt x="2032" y="0"/>
                </a:lnTo>
                <a:lnTo>
                  <a:pt x="2032" y="430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37" name="object 27837"/>
          <p:cNvSpPr/>
          <p:nvPr/>
        </p:nvSpPr>
        <p:spPr>
          <a:xfrm>
            <a:off x="6974217" y="478027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143" y="0"/>
                </a:lnTo>
                <a:lnTo>
                  <a:pt x="1143" y="3467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38" name="object 27838"/>
          <p:cNvSpPr/>
          <p:nvPr/>
        </p:nvSpPr>
        <p:spPr>
          <a:xfrm>
            <a:off x="6973963" y="476618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39" name="object 27839"/>
          <p:cNvSpPr/>
          <p:nvPr/>
        </p:nvSpPr>
        <p:spPr>
          <a:xfrm>
            <a:off x="6973836" y="47409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40" name="object 27840"/>
          <p:cNvSpPr/>
          <p:nvPr/>
        </p:nvSpPr>
        <p:spPr>
          <a:xfrm>
            <a:off x="6973582" y="46789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41" name="object 27841"/>
          <p:cNvSpPr/>
          <p:nvPr/>
        </p:nvSpPr>
        <p:spPr>
          <a:xfrm>
            <a:off x="6973455" y="46629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42" name="object 27842"/>
          <p:cNvSpPr/>
          <p:nvPr/>
        </p:nvSpPr>
        <p:spPr>
          <a:xfrm>
            <a:off x="6973201" y="464731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43" name="object 27843"/>
          <p:cNvSpPr/>
          <p:nvPr/>
        </p:nvSpPr>
        <p:spPr>
          <a:xfrm>
            <a:off x="6969391" y="4642230"/>
            <a:ext cx="4445" cy="21590"/>
          </a:xfrm>
          <a:custGeom>
            <a:avLst/>
            <a:gdLst/>
            <a:ahLst/>
            <a:cxnLst/>
            <a:rect l="l" t="t" r="r" b="b"/>
            <a:pathLst>
              <a:path w="4445" h="21589">
                <a:moveTo>
                  <a:pt x="0" y="21082"/>
                </a:moveTo>
                <a:lnTo>
                  <a:pt x="0" y="0"/>
                </a:lnTo>
                <a:lnTo>
                  <a:pt x="4064" y="0"/>
                </a:lnTo>
                <a:lnTo>
                  <a:pt x="4064" y="508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44" name="object 27844"/>
          <p:cNvSpPr/>
          <p:nvPr/>
        </p:nvSpPr>
        <p:spPr>
          <a:xfrm>
            <a:off x="6985648" y="48442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45" name="object 27845"/>
          <p:cNvSpPr/>
          <p:nvPr/>
        </p:nvSpPr>
        <p:spPr>
          <a:xfrm>
            <a:off x="6985393" y="48163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46" name="object 27846"/>
          <p:cNvSpPr/>
          <p:nvPr/>
        </p:nvSpPr>
        <p:spPr>
          <a:xfrm>
            <a:off x="6985266" y="477240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47" name="object 27847"/>
          <p:cNvSpPr/>
          <p:nvPr/>
        </p:nvSpPr>
        <p:spPr>
          <a:xfrm>
            <a:off x="6985012" y="475843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48" name="object 27848"/>
          <p:cNvSpPr/>
          <p:nvPr/>
        </p:nvSpPr>
        <p:spPr>
          <a:xfrm>
            <a:off x="6984886" y="47186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49" name="object 27849"/>
          <p:cNvSpPr/>
          <p:nvPr/>
        </p:nvSpPr>
        <p:spPr>
          <a:xfrm>
            <a:off x="6984631" y="47035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50" name="object 27850"/>
          <p:cNvSpPr/>
          <p:nvPr/>
        </p:nvSpPr>
        <p:spPr>
          <a:xfrm>
            <a:off x="6984504" y="46718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51" name="object 27851"/>
          <p:cNvSpPr/>
          <p:nvPr/>
        </p:nvSpPr>
        <p:spPr>
          <a:xfrm>
            <a:off x="6984250" y="46241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52" name="object 27852"/>
          <p:cNvSpPr/>
          <p:nvPr/>
        </p:nvSpPr>
        <p:spPr>
          <a:xfrm>
            <a:off x="6971424" y="4599685"/>
            <a:ext cx="13335" cy="42545"/>
          </a:xfrm>
          <a:custGeom>
            <a:avLst/>
            <a:gdLst/>
            <a:ahLst/>
            <a:cxnLst/>
            <a:rect l="l" t="t" r="r" b="b"/>
            <a:pathLst>
              <a:path w="13334" h="42545">
                <a:moveTo>
                  <a:pt x="0" y="42545"/>
                </a:moveTo>
                <a:lnTo>
                  <a:pt x="0" y="0"/>
                </a:lnTo>
                <a:lnTo>
                  <a:pt x="13081" y="0"/>
                </a:lnTo>
                <a:lnTo>
                  <a:pt x="13081" y="2451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53" name="object 27853"/>
          <p:cNvSpPr/>
          <p:nvPr/>
        </p:nvSpPr>
        <p:spPr>
          <a:xfrm>
            <a:off x="6968629" y="4526660"/>
            <a:ext cx="9525" cy="100965"/>
          </a:xfrm>
          <a:custGeom>
            <a:avLst/>
            <a:gdLst/>
            <a:ahLst/>
            <a:cxnLst/>
            <a:rect l="l" t="t" r="r" b="b"/>
            <a:pathLst>
              <a:path w="9525" h="100964">
                <a:moveTo>
                  <a:pt x="0" y="100457"/>
                </a:moveTo>
                <a:lnTo>
                  <a:pt x="0" y="0"/>
                </a:lnTo>
                <a:lnTo>
                  <a:pt x="9271" y="0"/>
                </a:lnTo>
                <a:lnTo>
                  <a:pt x="9271" y="7302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54" name="object 27854"/>
          <p:cNvSpPr/>
          <p:nvPr/>
        </p:nvSpPr>
        <p:spPr>
          <a:xfrm>
            <a:off x="6968502" y="4489577"/>
            <a:ext cx="5080" cy="100330"/>
          </a:xfrm>
          <a:custGeom>
            <a:avLst/>
            <a:gdLst/>
            <a:ahLst/>
            <a:cxnLst/>
            <a:rect l="l" t="t" r="r" b="b"/>
            <a:pathLst>
              <a:path w="5079" h="100329">
                <a:moveTo>
                  <a:pt x="0" y="100329"/>
                </a:moveTo>
                <a:lnTo>
                  <a:pt x="0" y="0"/>
                </a:lnTo>
                <a:lnTo>
                  <a:pt x="4826" y="0"/>
                </a:lnTo>
                <a:lnTo>
                  <a:pt x="4826" y="3708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55" name="object 27855"/>
          <p:cNvSpPr/>
          <p:nvPr/>
        </p:nvSpPr>
        <p:spPr>
          <a:xfrm>
            <a:off x="6966851" y="4452365"/>
            <a:ext cx="4445" cy="84455"/>
          </a:xfrm>
          <a:custGeom>
            <a:avLst/>
            <a:gdLst/>
            <a:ahLst/>
            <a:cxnLst/>
            <a:rect l="l" t="t" r="r" b="b"/>
            <a:pathLst>
              <a:path w="4445" h="84454">
                <a:moveTo>
                  <a:pt x="0" y="84454"/>
                </a:moveTo>
                <a:lnTo>
                  <a:pt x="0" y="0"/>
                </a:lnTo>
                <a:lnTo>
                  <a:pt x="4064" y="0"/>
                </a:lnTo>
                <a:lnTo>
                  <a:pt x="4064" y="372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56" name="object 27856"/>
          <p:cNvSpPr/>
          <p:nvPr/>
        </p:nvSpPr>
        <p:spPr>
          <a:xfrm>
            <a:off x="6966343" y="4429886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40" h="100964">
                <a:moveTo>
                  <a:pt x="0" y="100457"/>
                </a:moveTo>
                <a:lnTo>
                  <a:pt x="0" y="0"/>
                </a:lnTo>
                <a:lnTo>
                  <a:pt x="2540" y="0"/>
                </a:lnTo>
                <a:lnTo>
                  <a:pt x="2540" y="224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57" name="object 27857"/>
          <p:cNvSpPr/>
          <p:nvPr/>
        </p:nvSpPr>
        <p:spPr>
          <a:xfrm>
            <a:off x="6966216" y="4395851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397" y="0"/>
                </a:lnTo>
                <a:lnTo>
                  <a:pt x="1397" y="3403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58" name="object 27858"/>
          <p:cNvSpPr/>
          <p:nvPr/>
        </p:nvSpPr>
        <p:spPr>
          <a:xfrm>
            <a:off x="6965454" y="4392676"/>
            <a:ext cx="1905" cy="76200"/>
          </a:xfrm>
          <a:custGeom>
            <a:avLst/>
            <a:gdLst/>
            <a:ahLst/>
            <a:cxnLst/>
            <a:rect l="l" t="t" r="r" b="b"/>
            <a:pathLst>
              <a:path w="1904" h="76200">
                <a:moveTo>
                  <a:pt x="0" y="75819"/>
                </a:moveTo>
                <a:lnTo>
                  <a:pt x="0" y="0"/>
                </a:lnTo>
                <a:lnTo>
                  <a:pt x="1397" y="0"/>
                </a:lnTo>
                <a:lnTo>
                  <a:pt x="1397" y="31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59" name="object 27859"/>
          <p:cNvSpPr/>
          <p:nvPr/>
        </p:nvSpPr>
        <p:spPr>
          <a:xfrm>
            <a:off x="6965074" y="4364990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507" y="-4762"/>
                </a:moveTo>
                <a:lnTo>
                  <a:pt x="507" y="105092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60" name="object 27860"/>
          <p:cNvSpPr/>
          <p:nvPr/>
        </p:nvSpPr>
        <p:spPr>
          <a:xfrm>
            <a:off x="6964819" y="433628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61" name="object 27861"/>
          <p:cNvSpPr/>
          <p:nvPr/>
        </p:nvSpPr>
        <p:spPr>
          <a:xfrm>
            <a:off x="6964438" y="4330065"/>
            <a:ext cx="1270" cy="59055"/>
          </a:xfrm>
          <a:custGeom>
            <a:avLst/>
            <a:gdLst/>
            <a:ahLst/>
            <a:cxnLst/>
            <a:rect l="l" t="t" r="r" b="b"/>
            <a:pathLst>
              <a:path w="1270" h="59054">
                <a:moveTo>
                  <a:pt x="0" y="58547"/>
                </a:moveTo>
                <a:lnTo>
                  <a:pt x="0" y="0"/>
                </a:lnTo>
                <a:lnTo>
                  <a:pt x="762" y="0"/>
                </a:lnTo>
                <a:lnTo>
                  <a:pt x="762" y="622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62" name="object 27862"/>
          <p:cNvSpPr/>
          <p:nvPr/>
        </p:nvSpPr>
        <p:spPr>
          <a:xfrm>
            <a:off x="6964057" y="4298441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380" y="-4762"/>
                </a:moveTo>
                <a:lnTo>
                  <a:pt x="380" y="105219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63" name="object 27863"/>
          <p:cNvSpPr/>
          <p:nvPr/>
        </p:nvSpPr>
        <p:spPr>
          <a:xfrm>
            <a:off x="6986028" y="42785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64" name="object 27864"/>
          <p:cNvSpPr/>
          <p:nvPr/>
        </p:nvSpPr>
        <p:spPr>
          <a:xfrm>
            <a:off x="6964438" y="4259198"/>
            <a:ext cx="22225" cy="39370"/>
          </a:xfrm>
          <a:custGeom>
            <a:avLst/>
            <a:gdLst/>
            <a:ahLst/>
            <a:cxnLst/>
            <a:rect l="l" t="t" r="r" b="b"/>
            <a:pathLst>
              <a:path w="22225" h="39370">
                <a:moveTo>
                  <a:pt x="0" y="39242"/>
                </a:moveTo>
                <a:lnTo>
                  <a:pt x="0" y="0"/>
                </a:lnTo>
                <a:lnTo>
                  <a:pt x="21717" y="0"/>
                </a:lnTo>
                <a:lnTo>
                  <a:pt x="21717" y="1930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65" name="object 27865"/>
          <p:cNvSpPr/>
          <p:nvPr/>
        </p:nvSpPr>
        <p:spPr>
          <a:xfrm>
            <a:off x="6963930" y="4226052"/>
            <a:ext cx="11430" cy="100965"/>
          </a:xfrm>
          <a:custGeom>
            <a:avLst/>
            <a:gdLst/>
            <a:ahLst/>
            <a:cxnLst/>
            <a:rect l="l" t="t" r="r" b="b"/>
            <a:pathLst>
              <a:path w="11429" h="100964">
                <a:moveTo>
                  <a:pt x="0" y="100457"/>
                </a:moveTo>
                <a:lnTo>
                  <a:pt x="0" y="0"/>
                </a:lnTo>
                <a:lnTo>
                  <a:pt x="11303" y="0"/>
                </a:lnTo>
                <a:lnTo>
                  <a:pt x="11303" y="331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66" name="object 27866"/>
          <p:cNvSpPr/>
          <p:nvPr/>
        </p:nvSpPr>
        <p:spPr>
          <a:xfrm>
            <a:off x="6963676" y="4183507"/>
            <a:ext cx="6350" cy="100330"/>
          </a:xfrm>
          <a:custGeom>
            <a:avLst/>
            <a:gdLst/>
            <a:ahLst/>
            <a:cxnLst/>
            <a:rect l="l" t="t" r="r" b="b"/>
            <a:pathLst>
              <a:path w="6350" h="100329">
                <a:moveTo>
                  <a:pt x="0" y="100330"/>
                </a:moveTo>
                <a:lnTo>
                  <a:pt x="0" y="0"/>
                </a:lnTo>
                <a:lnTo>
                  <a:pt x="5969" y="0"/>
                </a:lnTo>
                <a:lnTo>
                  <a:pt x="5969" y="4254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67" name="object 27867"/>
          <p:cNvSpPr/>
          <p:nvPr/>
        </p:nvSpPr>
        <p:spPr>
          <a:xfrm>
            <a:off x="6962533" y="4107815"/>
            <a:ext cx="4445" cy="144780"/>
          </a:xfrm>
          <a:custGeom>
            <a:avLst/>
            <a:gdLst/>
            <a:ahLst/>
            <a:cxnLst/>
            <a:rect l="l" t="t" r="r" b="b"/>
            <a:pathLst>
              <a:path w="4445" h="144779">
                <a:moveTo>
                  <a:pt x="0" y="144779"/>
                </a:moveTo>
                <a:lnTo>
                  <a:pt x="0" y="0"/>
                </a:lnTo>
                <a:lnTo>
                  <a:pt x="4064" y="0"/>
                </a:lnTo>
                <a:lnTo>
                  <a:pt x="4064" y="756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68" name="object 27868"/>
          <p:cNvSpPr/>
          <p:nvPr/>
        </p:nvSpPr>
        <p:spPr>
          <a:xfrm>
            <a:off x="6986790" y="43717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69" name="object 27869"/>
          <p:cNvSpPr/>
          <p:nvPr/>
        </p:nvSpPr>
        <p:spPr>
          <a:xfrm>
            <a:off x="6987299" y="441185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70" name="object 27870"/>
          <p:cNvSpPr/>
          <p:nvPr/>
        </p:nvSpPr>
        <p:spPr>
          <a:xfrm>
            <a:off x="6987171" y="43799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71" name="object 27871"/>
          <p:cNvSpPr/>
          <p:nvPr/>
        </p:nvSpPr>
        <p:spPr>
          <a:xfrm>
            <a:off x="6987679" y="43332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72" name="object 27872"/>
          <p:cNvSpPr/>
          <p:nvPr/>
        </p:nvSpPr>
        <p:spPr>
          <a:xfrm>
            <a:off x="6987299" y="4299584"/>
            <a:ext cx="635" cy="80645"/>
          </a:xfrm>
          <a:custGeom>
            <a:avLst/>
            <a:gdLst/>
            <a:ahLst/>
            <a:cxnLst/>
            <a:rect l="l" t="t" r="r" b="b"/>
            <a:pathLst>
              <a:path w="634" h="80645">
                <a:moveTo>
                  <a:pt x="253" y="-4762"/>
                </a:moveTo>
                <a:lnTo>
                  <a:pt x="253" y="85153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73" name="object 27873"/>
          <p:cNvSpPr/>
          <p:nvPr/>
        </p:nvSpPr>
        <p:spPr>
          <a:xfrm>
            <a:off x="6986917" y="4258055"/>
            <a:ext cx="635" cy="113664"/>
          </a:xfrm>
          <a:custGeom>
            <a:avLst/>
            <a:gdLst/>
            <a:ahLst/>
            <a:cxnLst/>
            <a:rect l="l" t="t" r="r" b="b"/>
            <a:pathLst>
              <a:path w="634" h="113664">
                <a:moveTo>
                  <a:pt x="317" y="-4762"/>
                </a:moveTo>
                <a:lnTo>
                  <a:pt x="317" y="118427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74" name="object 27874"/>
          <p:cNvSpPr/>
          <p:nvPr/>
        </p:nvSpPr>
        <p:spPr>
          <a:xfrm>
            <a:off x="6986536" y="419747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75" name="object 27875"/>
          <p:cNvSpPr/>
          <p:nvPr/>
        </p:nvSpPr>
        <p:spPr>
          <a:xfrm>
            <a:off x="6986409" y="41836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76" name="object 27876"/>
          <p:cNvSpPr/>
          <p:nvPr/>
        </p:nvSpPr>
        <p:spPr>
          <a:xfrm>
            <a:off x="6988314" y="417957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6"/>
                </a:moveTo>
                <a:lnTo>
                  <a:pt x="0" y="0"/>
                </a:lnTo>
                <a:lnTo>
                  <a:pt x="127" y="1004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77" name="object 27877"/>
          <p:cNvSpPr/>
          <p:nvPr/>
        </p:nvSpPr>
        <p:spPr>
          <a:xfrm>
            <a:off x="6988695" y="43267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78" name="object 27878"/>
          <p:cNvSpPr/>
          <p:nvPr/>
        </p:nvSpPr>
        <p:spPr>
          <a:xfrm>
            <a:off x="6989965" y="44519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79" name="object 27879"/>
          <p:cNvSpPr/>
          <p:nvPr/>
        </p:nvSpPr>
        <p:spPr>
          <a:xfrm>
            <a:off x="6989838" y="443153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80" name="object 27880"/>
          <p:cNvSpPr/>
          <p:nvPr/>
        </p:nvSpPr>
        <p:spPr>
          <a:xfrm>
            <a:off x="6989584" y="44100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81" name="object 27881"/>
          <p:cNvSpPr/>
          <p:nvPr/>
        </p:nvSpPr>
        <p:spPr>
          <a:xfrm>
            <a:off x="6990346" y="43638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82" name="object 27882"/>
          <p:cNvSpPr/>
          <p:nvPr/>
        </p:nvSpPr>
        <p:spPr>
          <a:xfrm>
            <a:off x="6989838" y="4352416"/>
            <a:ext cx="635" cy="57785"/>
          </a:xfrm>
          <a:custGeom>
            <a:avLst/>
            <a:gdLst/>
            <a:ahLst/>
            <a:cxnLst/>
            <a:rect l="l" t="t" r="r" b="b"/>
            <a:pathLst>
              <a:path w="634" h="57785">
                <a:moveTo>
                  <a:pt x="317" y="-4762"/>
                </a:moveTo>
                <a:lnTo>
                  <a:pt x="317" y="62420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83" name="object 27883"/>
          <p:cNvSpPr/>
          <p:nvPr/>
        </p:nvSpPr>
        <p:spPr>
          <a:xfrm>
            <a:off x="6989457" y="432333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84" name="object 27884"/>
          <p:cNvSpPr/>
          <p:nvPr/>
        </p:nvSpPr>
        <p:spPr>
          <a:xfrm>
            <a:off x="6989203" y="426986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85" name="object 27885"/>
          <p:cNvSpPr/>
          <p:nvPr/>
        </p:nvSpPr>
        <p:spPr>
          <a:xfrm>
            <a:off x="6989076" y="42669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86" name="object 27886"/>
          <p:cNvSpPr/>
          <p:nvPr/>
        </p:nvSpPr>
        <p:spPr>
          <a:xfrm>
            <a:off x="6988823" y="4184396"/>
            <a:ext cx="635" cy="142875"/>
          </a:xfrm>
          <a:custGeom>
            <a:avLst/>
            <a:gdLst/>
            <a:ahLst/>
            <a:cxnLst/>
            <a:rect l="l" t="t" r="r" b="b"/>
            <a:pathLst>
              <a:path w="634" h="142875">
                <a:moveTo>
                  <a:pt x="253" y="-4762"/>
                </a:moveTo>
                <a:lnTo>
                  <a:pt x="253" y="14712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87" name="object 27887"/>
          <p:cNvSpPr/>
          <p:nvPr/>
        </p:nvSpPr>
        <p:spPr>
          <a:xfrm>
            <a:off x="6990727" y="438124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88" name="object 27888"/>
          <p:cNvSpPr/>
          <p:nvPr/>
        </p:nvSpPr>
        <p:spPr>
          <a:xfrm>
            <a:off x="6992124" y="46173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89" name="object 27889"/>
          <p:cNvSpPr/>
          <p:nvPr/>
        </p:nvSpPr>
        <p:spPr>
          <a:xfrm>
            <a:off x="6992632" y="471576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90" name="object 27890"/>
          <p:cNvSpPr/>
          <p:nvPr/>
        </p:nvSpPr>
        <p:spPr>
          <a:xfrm>
            <a:off x="6992505" y="4589779"/>
            <a:ext cx="635" cy="126364"/>
          </a:xfrm>
          <a:custGeom>
            <a:avLst/>
            <a:gdLst/>
            <a:ahLst/>
            <a:cxnLst/>
            <a:rect l="l" t="t" r="r" b="b"/>
            <a:pathLst>
              <a:path w="634" h="126364">
                <a:moveTo>
                  <a:pt x="126" y="-4762"/>
                </a:moveTo>
                <a:lnTo>
                  <a:pt x="126" y="130746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91" name="object 27891"/>
          <p:cNvSpPr/>
          <p:nvPr/>
        </p:nvSpPr>
        <p:spPr>
          <a:xfrm>
            <a:off x="6992251" y="4571619"/>
            <a:ext cx="635" cy="45720"/>
          </a:xfrm>
          <a:custGeom>
            <a:avLst/>
            <a:gdLst/>
            <a:ahLst/>
            <a:cxnLst/>
            <a:rect l="l" t="t" r="r" b="b"/>
            <a:pathLst>
              <a:path w="634" h="45720">
                <a:moveTo>
                  <a:pt x="190" y="-4762"/>
                </a:moveTo>
                <a:lnTo>
                  <a:pt x="190" y="5048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92" name="object 27892"/>
          <p:cNvSpPr/>
          <p:nvPr/>
        </p:nvSpPr>
        <p:spPr>
          <a:xfrm>
            <a:off x="6991870" y="4466082"/>
            <a:ext cx="635" cy="106045"/>
          </a:xfrm>
          <a:custGeom>
            <a:avLst/>
            <a:gdLst/>
            <a:ahLst/>
            <a:cxnLst/>
            <a:rect l="l" t="t" r="r" b="b"/>
            <a:pathLst>
              <a:path w="634" h="106045">
                <a:moveTo>
                  <a:pt x="253" y="-4762"/>
                </a:moveTo>
                <a:lnTo>
                  <a:pt x="253" y="11029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93" name="object 27893"/>
          <p:cNvSpPr/>
          <p:nvPr/>
        </p:nvSpPr>
        <p:spPr>
          <a:xfrm>
            <a:off x="6991743" y="44164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94" name="object 27894"/>
          <p:cNvSpPr/>
          <p:nvPr/>
        </p:nvSpPr>
        <p:spPr>
          <a:xfrm>
            <a:off x="6991489" y="43854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95" name="object 27895"/>
          <p:cNvSpPr/>
          <p:nvPr/>
        </p:nvSpPr>
        <p:spPr>
          <a:xfrm>
            <a:off x="6991362" y="433070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96" name="object 27896"/>
          <p:cNvSpPr/>
          <p:nvPr/>
        </p:nvSpPr>
        <p:spPr>
          <a:xfrm>
            <a:off x="6991108" y="43253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97" name="object 27897"/>
          <p:cNvSpPr/>
          <p:nvPr/>
        </p:nvSpPr>
        <p:spPr>
          <a:xfrm>
            <a:off x="6990854" y="4276344"/>
            <a:ext cx="635" cy="105410"/>
          </a:xfrm>
          <a:custGeom>
            <a:avLst/>
            <a:gdLst/>
            <a:ahLst/>
            <a:cxnLst/>
            <a:rect l="l" t="t" r="r" b="b"/>
            <a:pathLst>
              <a:path w="634" h="105410">
                <a:moveTo>
                  <a:pt x="253" y="-4762"/>
                </a:moveTo>
                <a:lnTo>
                  <a:pt x="253" y="10966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98" name="object 27898"/>
          <p:cNvSpPr/>
          <p:nvPr/>
        </p:nvSpPr>
        <p:spPr>
          <a:xfrm>
            <a:off x="6993267" y="434708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99" name="object 27899"/>
          <p:cNvSpPr/>
          <p:nvPr/>
        </p:nvSpPr>
        <p:spPr>
          <a:xfrm>
            <a:off x="6995680" y="46949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00" name="object 27900"/>
          <p:cNvSpPr/>
          <p:nvPr/>
        </p:nvSpPr>
        <p:spPr>
          <a:xfrm>
            <a:off x="6997458" y="495452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01" name="object 27901"/>
          <p:cNvSpPr/>
          <p:nvPr/>
        </p:nvSpPr>
        <p:spPr>
          <a:xfrm>
            <a:off x="6997204" y="49253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02" name="object 27902"/>
          <p:cNvSpPr/>
          <p:nvPr/>
        </p:nvSpPr>
        <p:spPr>
          <a:xfrm>
            <a:off x="6997077" y="490740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03" name="object 27903"/>
          <p:cNvSpPr/>
          <p:nvPr/>
        </p:nvSpPr>
        <p:spPr>
          <a:xfrm>
            <a:off x="6996824" y="487489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04" name="object 27904"/>
          <p:cNvSpPr/>
          <p:nvPr/>
        </p:nvSpPr>
        <p:spPr>
          <a:xfrm>
            <a:off x="6996696" y="483146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05" name="object 27905"/>
          <p:cNvSpPr/>
          <p:nvPr/>
        </p:nvSpPr>
        <p:spPr>
          <a:xfrm>
            <a:off x="6996442" y="4812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06" name="object 27906"/>
          <p:cNvSpPr/>
          <p:nvPr/>
        </p:nvSpPr>
        <p:spPr>
          <a:xfrm>
            <a:off x="6996315" y="477520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07" name="object 27907"/>
          <p:cNvSpPr/>
          <p:nvPr/>
        </p:nvSpPr>
        <p:spPr>
          <a:xfrm>
            <a:off x="7003174" y="515467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08" name="object 27908"/>
          <p:cNvSpPr/>
          <p:nvPr/>
        </p:nvSpPr>
        <p:spPr>
          <a:xfrm>
            <a:off x="7003046" y="514946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09" name="object 27909"/>
          <p:cNvSpPr/>
          <p:nvPr/>
        </p:nvSpPr>
        <p:spPr>
          <a:xfrm>
            <a:off x="7002792" y="514832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10" name="object 27910"/>
          <p:cNvSpPr/>
          <p:nvPr/>
        </p:nvSpPr>
        <p:spPr>
          <a:xfrm>
            <a:off x="7002665" y="514769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11" name="object 27911"/>
          <p:cNvSpPr/>
          <p:nvPr/>
        </p:nvSpPr>
        <p:spPr>
          <a:xfrm>
            <a:off x="7002411" y="51443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12" name="object 27912"/>
          <p:cNvSpPr/>
          <p:nvPr/>
        </p:nvSpPr>
        <p:spPr>
          <a:xfrm>
            <a:off x="7002157" y="514261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13" name="object 27913"/>
          <p:cNvSpPr/>
          <p:nvPr/>
        </p:nvSpPr>
        <p:spPr>
          <a:xfrm>
            <a:off x="7002030" y="51394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14" name="object 27914"/>
          <p:cNvSpPr/>
          <p:nvPr/>
        </p:nvSpPr>
        <p:spPr>
          <a:xfrm>
            <a:off x="7001776" y="513867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15" name="object 27915"/>
          <p:cNvSpPr/>
          <p:nvPr/>
        </p:nvSpPr>
        <p:spPr>
          <a:xfrm>
            <a:off x="7001649" y="51366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16" name="object 27916"/>
          <p:cNvSpPr/>
          <p:nvPr/>
        </p:nvSpPr>
        <p:spPr>
          <a:xfrm>
            <a:off x="7001395" y="51341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17" name="object 27917"/>
          <p:cNvSpPr/>
          <p:nvPr/>
        </p:nvSpPr>
        <p:spPr>
          <a:xfrm>
            <a:off x="7001268" y="51328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18" name="object 27918"/>
          <p:cNvSpPr/>
          <p:nvPr/>
        </p:nvSpPr>
        <p:spPr>
          <a:xfrm>
            <a:off x="7001014" y="513067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19" name="object 27919"/>
          <p:cNvSpPr/>
          <p:nvPr/>
        </p:nvSpPr>
        <p:spPr>
          <a:xfrm>
            <a:off x="7000887" y="512673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20" name="object 27920"/>
          <p:cNvSpPr/>
          <p:nvPr/>
        </p:nvSpPr>
        <p:spPr>
          <a:xfrm>
            <a:off x="7000633" y="51116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21" name="object 27921"/>
          <p:cNvSpPr/>
          <p:nvPr/>
        </p:nvSpPr>
        <p:spPr>
          <a:xfrm>
            <a:off x="7000506" y="510857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22" name="object 27922"/>
          <p:cNvSpPr/>
          <p:nvPr/>
        </p:nvSpPr>
        <p:spPr>
          <a:xfrm>
            <a:off x="7000252" y="510489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23" name="object 27923"/>
          <p:cNvSpPr/>
          <p:nvPr/>
        </p:nvSpPr>
        <p:spPr>
          <a:xfrm>
            <a:off x="7000125" y="50525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24" name="object 27924"/>
          <p:cNvSpPr/>
          <p:nvPr/>
        </p:nvSpPr>
        <p:spPr>
          <a:xfrm>
            <a:off x="6999871" y="5020564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25" name="object 27925"/>
          <p:cNvSpPr/>
          <p:nvPr/>
        </p:nvSpPr>
        <p:spPr>
          <a:xfrm>
            <a:off x="6999744" y="50133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26" name="object 27926"/>
          <p:cNvSpPr/>
          <p:nvPr/>
        </p:nvSpPr>
        <p:spPr>
          <a:xfrm>
            <a:off x="6999490" y="499783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27" name="object 27927"/>
          <p:cNvSpPr/>
          <p:nvPr/>
        </p:nvSpPr>
        <p:spPr>
          <a:xfrm>
            <a:off x="7005840" y="5197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28" name="object 27928"/>
          <p:cNvSpPr/>
          <p:nvPr/>
        </p:nvSpPr>
        <p:spPr>
          <a:xfrm>
            <a:off x="7005713" y="51965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29" name="object 27929"/>
          <p:cNvSpPr/>
          <p:nvPr/>
        </p:nvSpPr>
        <p:spPr>
          <a:xfrm>
            <a:off x="7005459" y="51963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30" name="object 27930"/>
          <p:cNvSpPr/>
          <p:nvPr/>
        </p:nvSpPr>
        <p:spPr>
          <a:xfrm>
            <a:off x="7006475" y="51962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31" name="object 27931"/>
          <p:cNvSpPr/>
          <p:nvPr/>
        </p:nvSpPr>
        <p:spPr>
          <a:xfrm>
            <a:off x="7006221" y="51960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32" name="object 27932"/>
          <p:cNvSpPr/>
          <p:nvPr/>
        </p:nvSpPr>
        <p:spPr>
          <a:xfrm>
            <a:off x="7005586" y="5194808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524"/>
                </a:moveTo>
                <a:lnTo>
                  <a:pt x="0" y="0"/>
                </a:lnTo>
                <a:lnTo>
                  <a:pt x="762" y="0"/>
                </a:lnTo>
                <a:lnTo>
                  <a:pt x="762" y="127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33" name="object 27933"/>
          <p:cNvSpPr/>
          <p:nvPr/>
        </p:nvSpPr>
        <p:spPr>
          <a:xfrm>
            <a:off x="7005332" y="518579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317" y="-4762"/>
                </a:moveTo>
                <a:lnTo>
                  <a:pt x="317" y="105092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34" name="object 27934"/>
          <p:cNvSpPr/>
          <p:nvPr/>
        </p:nvSpPr>
        <p:spPr>
          <a:xfrm>
            <a:off x="7006983" y="5196840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35" name="object 27935"/>
          <p:cNvSpPr/>
          <p:nvPr/>
        </p:nvSpPr>
        <p:spPr>
          <a:xfrm>
            <a:off x="7007618" y="519442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36" name="object 27936"/>
          <p:cNvSpPr/>
          <p:nvPr/>
        </p:nvSpPr>
        <p:spPr>
          <a:xfrm>
            <a:off x="7007364" y="519366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37" name="object 27937"/>
          <p:cNvSpPr/>
          <p:nvPr/>
        </p:nvSpPr>
        <p:spPr>
          <a:xfrm>
            <a:off x="7007111" y="5191759"/>
            <a:ext cx="635" cy="5080"/>
          </a:xfrm>
          <a:custGeom>
            <a:avLst/>
            <a:gdLst/>
            <a:ahLst/>
            <a:cxnLst/>
            <a:rect l="l" t="t" r="r" b="b"/>
            <a:pathLst>
              <a:path w="634" h="5079">
                <a:moveTo>
                  <a:pt x="0" y="5079"/>
                </a:moveTo>
                <a:lnTo>
                  <a:pt x="0" y="0"/>
                </a:lnTo>
                <a:lnTo>
                  <a:pt x="381" y="0"/>
                </a:lnTo>
                <a:lnTo>
                  <a:pt x="381" y="190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38" name="object 27938"/>
          <p:cNvSpPr/>
          <p:nvPr/>
        </p:nvSpPr>
        <p:spPr>
          <a:xfrm>
            <a:off x="7008761" y="51884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39" name="object 27939"/>
          <p:cNvSpPr/>
          <p:nvPr/>
        </p:nvSpPr>
        <p:spPr>
          <a:xfrm>
            <a:off x="7008507" y="51884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40" name="object 27940"/>
          <p:cNvSpPr/>
          <p:nvPr/>
        </p:nvSpPr>
        <p:spPr>
          <a:xfrm>
            <a:off x="7008380" y="518795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41" name="object 27941"/>
          <p:cNvSpPr/>
          <p:nvPr/>
        </p:nvSpPr>
        <p:spPr>
          <a:xfrm>
            <a:off x="7008126" y="518769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42" name="object 27942"/>
          <p:cNvSpPr/>
          <p:nvPr/>
        </p:nvSpPr>
        <p:spPr>
          <a:xfrm>
            <a:off x="7007999" y="518667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43" name="object 27943"/>
          <p:cNvSpPr/>
          <p:nvPr/>
        </p:nvSpPr>
        <p:spPr>
          <a:xfrm>
            <a:off x="7007237" y="5183378"/>
            <a:ext cx="1270" cy="8890"/>
          </a:xfrm>
          <a:custGeom>
            <a:avLst/>
            <a:gdLst/>
            <a:ahLst/>
            <a:cxnLst/>
            <a:rect l="l" t="t" r="r" b="b"/>
            <a:pathLst>
              <a:path w="1270" h="8889">
                <a:moveTo>
                  <a:pt x="0" y="8382"/>
                </a:moveTo>
                <a:lnTo>
                  <a:pt x="0" y="0"/>
                </a:lnTo>
                <a:lnTo>
                  <a:pt x="889" y="0"/>
                </a:lnTo>
                <a:lnTo>
                  <a:pt x="889" y="330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44" name="object 27944"/>
          <p:cNvSpPr/>
          <p:nvPr/>
        </p:nvSpPr>
        <p:spPr>
          <a:xfrm>
            <a:off x="7009142" y="517601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45" name="object 27945"/>
          <p:cNvSpPr/>
          <p:nvPr/>
        </p:nvSpPr>
        <p:spPr>
          <a:xfrm>
            <a:off x="7007745" y="5171821"/>
            <a:ext cx="1905" cy="12065"/>
          </a:xfrm>
          <a:custGeom>
            <a:avLst/>
            <a:gdLst/>
            <a:ahLst/>
            <a:cxnLst/>
            <a:rect l="l" t="t" r="r" b="b"/>
            <a:pathLst>
              <a:path w="1904" h="12064">
                <a:moveTo>
                  <a:pt x="0" y="11557"/>
                </a:moveTo>
                <a:lnTo>
                  <a:pt x="0" y="0"/>
                </a:lnTo>
                <a:lnTo>
                  <a:pt x="1397" y="0"/>
                </a:lnTo>
                <a:lnTo>
                  <a:pt x="1397" y="419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46" name="object 27946"/>
          <p:cNvSpPr/>
          <p:nvPr/>
        </p:nvSpPr>
        <p:spPr>
          <a:xfrm>
            <a:off x="7006856" y="5170042"/>
            <a:ext cx="1905" cy="100965"/>
          </a:xfrm>
          <a:custGeom>
            <a:avLst/>
            <a:gdLst/>
            <a:ahLst/>
            <a:cxnLst/>
            <a:rect l="l" t="t" r="r" b="b"/>
            <a:pathLst>
              <a:path w="1904" h="100964">
                <a:moveTo>
                  <a:pt x="0" y="100457"/>
                </a:moveTo>
                <a:lnTo>
                  <a:pt x="0" y="0"/>
                </a:lnTo>
                <a:lnTo>
                  <a:pt x="1651" y="0"/>
                </a:lnTo>
                <a:lnTo>
                  <a:pt x="1651" y="177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47" name="object 27947"/>
          <p:cNvSpPr/>
          <p:nvPr/>
        </p:nvSpPr>
        <p:spPr>
          <a:xfrm>
            <a:off x="7005586" y="5148707"/>
            <a:ext cx="2540" cy="37465"/>
          </a:xfrm>
          <a:custGeom>
            <a:avLst/>
            <a:gdLst/>
            <a:ahLst/>
            <a:cxnLst/>
            <a:rect l="l" t="t" r="r" b="b"/>
            <a:pathLst>
              <a:path w="2540" h="37464">
                <a:moveTo>
                  <a:pt x="0" y="37084"/>
                </a:moveTo>
                <a:lnTo>
                  <a:pt x="0" y="0"/>
                </a:lnTo>
                <a:lnTo>
                  <a:pt x="2032" y="0"/>
                </a:lnTo>
                <a:lnTo>
                  <a:pt x="2032" y="2133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48" name="object 27948"/>
          <p:cNvSpPr/>
          <p:nvPr/>
        </p:nvSpPr>
        <p:spPr>
          <a:xfrm>
            <a:off x="7005078" y="5119115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524" y="0"/>
                </a:lnTo>
                <a:lnTo>
                  <a:pt x="1524" y="2959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49" name="object 27949"/>
          <p:cNvSpPr/>
          <p:nvPr/>
        </p:nvSpPr>
        <p:spPr>
          <a:xfrm>
            <a:off x="7004951" y="5108575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50" name="object 27950"/>
          <p:cNvSpPr/>
          <p:nvPr/>
        </p:nvSpPr>
        <p:spPr>
          <a:xfrm>
            <a:off x="7004698" y="509435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51" name="object 27951"/>
          <p:cNvSpPr/>
          <p:nvPr/>
        </p:nvSpPr>
        <p:spPr>
          <a:xfrm>
            <a:off x="7004570" y="507758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52" name="object 27952"/>
          <p:cNvSpPr/>
          <p:nvPr/>
        </p:nvSpPr>
        <p:spPr>
          <a:xfrm>
            <a:off x="7004316" y="50474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53" name="object 27953"/>
          <p:cNvSpPr/>
          <p:nvPr/>
        </p:nvSpPr>
        <p:spPr>
          <a:xfrm>
            <a:off x="7004189" y="503377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54" name="object 27954"/>
          <p:cNvSpPr/>
          <p:nvPr/>
        </p:nvSpPr>
        <p:spPr>
          <a:xfrm>
            <a:off x="7003936" y="501586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55" name="object 27955"/>
          <p:cNvSpPr/>
          <p:nvPr/>
        </p:nvSpPr>
        <p:spPr>
          <a:xfrm>
            <a:off x="7003808" y="50074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56" name="object 27956"/>
          <p:cNvSpPr/>
          <p:nvPr/>
        </p:nvSpPr>
        <p:spPr>
          <a:xfrm>
            <a:off x="7003554" y="49930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57" name="object 27957"/>
          <p:cNvSpPr/>
          <p:nvPr/>
        </p:nvSpPr>
        <p:spPr>
          <a:xfrm>
            <a:off x="6999744" y="4983734"/>
            <a:ext cx="4445" cy="14604"/>
          </a:xfrm>
          <a:custGeom>
            <a:avLst/>
            <a:gdLst/>
            <a:ahLst/>
            <a:cxnLst/>
            <a:rect l="l" t="t" r="r" b="b"/>
            <a:pathLst>
              <a:path w="4445" h="14604">
                <a:moveTo>
                  <a:pt x="0" y="14097"/>
                </a:moveTo>
                <a:lnTo>
                  <a:pt x="0" y="0"/>
                </a:lnTo>
                <a:lnTo>
                  <a:pt x="4064" y="0"/>
                </a:lnTo>
                <a:lnTo>
                  <a:pt x="4064" y="927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58" name="object 27958"/>
          <p:cNvSpPr/>
          <p:nvPr/>
        </p:nvSpPr>
        <p:spPr>
          <a:xfrm>
            <a:off x="6999363" y="4962652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40" h="100964">
                <a:moveTo>
                  <a:pt x="0" y="100457"/>
                </a:moveTo>
                <a:lnTo>
                  <a:pt x="0" y="0"/>
                </a:lnTo>
                <a:lnTo>
                  <a:pt x="2413" y="0"/>
                </a:lnTo>
                <a:lnTo>
                  <a:pt x="2413" y="210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59" name="object 27959"/>
          <p:cNvSpPr/>
          <p:nvPr/>
        </p:nvSpPr>
        <p:spPr>
          <a:xfrm>
            <a:off x="6999109" y="4926838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397" y="0"/>
                </a:lnTo>
                <a:lnTo>
                  <a:pt x="1397" y="3581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60" name="object 27960"/>
          <p:cNvSpPr/>
          <p:nvPr/>
        </p:nvSpPr>
        <p:spPr>
          <a:xfrm>
            <a:off x="6998982" y="4888484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61" name="object 27961"/>
          <p:cNvSpPr/>
          <p:nvPr/>
        </p:nvSpPr>
        <p:spPr>
          <a:xfrm>
            <a:off x="6998728" y="486511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62" name="object 27962"/>
          <p:cNvSpPr/>
          <p:nvPr/>
        </p:nvSpPr>
        <p:spPr>
          <a:xfrm>
            <a:off x="6998601" y="48463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63" name="object 27963"/>
          <p:cNvSpPr/>
          <p:nvPr/>
        </p:nvSpPr>
        <p:spPr>
          <a:xfrm>
            <a:off x="6998348" y="483362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64" name="object 27964"/>
          <p:cNvSpPr/>
          <p:nvPr/>
        </p:nvSpPr>
        <p:spPr>
          <a:xfrm>
            <a:off x="6998220" y="479412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65" name="object 27965"/>
          <p:cNvSpPr/>
          <p:nvPr/>
        </p:nvSpPr>
        <p:spPr>
          <a:xfrm>
            <a:off x="6997966" y="477913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66" name="object 27966"/>
          <p:cNvSpPr/>
          <p:nvPr/>
        </p:nvSpPr>
        <p:spPr>
          <a:xfrm>
            <a:off x="6997839" y="47602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67" name="object 27967"/>
          <p:cNvSpPr/>
          <p:nvPr/>
        </p:nvSpPr>
        <p:spPr>
          <a:xfrm>
            <a:off x="6996442" y="4750942"/>
            <a:ext cx="1905" cy="24765"/>
          </a:xfrm>
          <a:custGeom>
            <a:avLst/>
            <a:gdLst/>
            <a:ahLst/>
            <a:cxnLst/>
            <a:rect l="l" t="t" r="r" b="b"/>
            <a:pathLst>
              <a:path w="1904" h="24764">
                <a:moveTo>
                  <a:pt x="0" y="24257"/>
                </a:moveTo>
                <a:lnTo>
                  <a:pt x="0" y="0"/>
                </a:lnTo>
                <a:lnTo>
                  <a:pt x="1524" y="0"/>
                </a:lnTo>
                <a:lnTo>
                  <a:pt x="1524" y="927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68" name="object 27968"/>
          <p:cNvSpPr/>
          <p:nvPr/>
        </p:nvSpPr>
        <p:spPr>
          <a:xfrm>
            <a:off x="7009524" y="47045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69" name="object 27969"/>
          <p:cNvSpPr/>
          <p:nvPr/>
        </p:nvSpPr>
        <p:spPr>
          <a:xfrm>
            <a:off x="6997204" y="4695190"/>
            <a:ext cx="12700" cy="55880"/>
          </a:xfrm>
          <a:custGeom>
            <a:avLst/>
            <a:gdLst/>
            <a:ahLst/>
            <a:cxnLst/>
            <a:rect l="l" t="t" r="r" b="b"/>
            <a:pathLst>
              <a:path w="12700" h="55879">
                <a:moveTo>
                  <a:pt x="0" y="55752"/>
                </a:moveTo>
                <a:lnTo>
                  <a:pt x="0" y="0"/>
                </a:lnTo>
                <a:lnTo>
                  <a:pt x="12319" y="0"/>
                </a:lnTo>
                <a:lnTo>
                  <a:pt x="12319" y="93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70" name="object 27970"/>
          <p:cNvSpPr/>
          <p:nvPr/>
        </p:nvSpPr>
        <p:spPr>
          <a:xfrm>
            <a:off x="6996061" y="4680203"/>
            <a:ext cx="7620" cy="100965"/>
          </a:xfrm>
          <a:custGeom>
            <a:avLst/>
            <a:gdLst/>
            <a:ahLst/>
            <a:cxnLst/>
            <a:rect l="l" t="t" r="r" b="b"/>
            <a:pathLst>
              <a:path w="7620" h="100964">
                <a:moveTo>
                  <a:pt x="0" y="100457"/>
                </a:moveTo>
                <a:lnTo>
                  <a:pt x="0" y="0"/>
                </a:lnTo>
                <a:lnTo>
                  <a:pt x="7365" y="0"/>
                </a:lnTo>
                <a:lnTo>
                  <a:pt x="7365" y="1498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71" name="object 27971"/>
          <p:cNvSpPr/>
          <p:nvPr/>
        </p:nvSpPr>
        <p:spPr>
          <a:xfrm>
            <a:off x="6995807" y="4651755"/>
            <a:ext cx="4445" cy="43180"/>
          </a:xfrm>
          <a:custGeom>
            <a:avLst/>
            <a:gdLst/>
            <a:ahLst/>
            <a:cxnLst/>
            <a:rect l="l" t="t" r="r" b="b"/>
            <a:pathLst>
              <a:path w="4445" h="43179">
                <a:moveTo>
                  <a:pt x="0" y="43179"/>
                </a:moveTo>
                <a:lnTo>
                  <a:pt x="0" y="0"/>
                </a:lnTo>
                <a:lnTo>
                  <a:pt x="3937" y="0"/>
                </a:lnTo>
                <a:lnTo>
                  <a:pt x="3937" y="2844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72" name="object 27972"/>
          <p:cNvSpPr/>
          <p:nvPr/>
        </p:nvSpPr>
        <p:spPr>
          <a:xfrm>
            <a:off x="6995553" y="4641341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40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10414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73" name="object 27973"/>
          <p:cNvSpPr/>
          <p:nvPr/>
        </p:nvSpPr>
        <p:spPr>
          <a:xfrm>
            <a:off x="6995299" y="4636389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397" y="0"/>
                </a:lnTo>
                <a:lnTo>
                  <a:pt x="1397" y="495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74" name="object 27974"/>
          <p:cNvSpPr/>
          <p:nvPr/>
        </p:nvSpPr>
        <p:spPr>
          <a:xfrm>
            <a:off x="6995173" y="461822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75" name="object 27975"/>
          <p:cNvSpPr/>
          <p:nvPr/>
        </p:nvSpPr>
        <p:spPr>
          <a:xfrm>
            <a:off x="6994918" y="45963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76" name="object 27976"/>
          <p:cNvSpPr/>
          <p:nvPr/>
        </p:nvSpPr>
        <p:spPr>
          <a:xfrm>
            <a:off x="6994791" y="4581016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77" name="object 27977"/>
          <p:cNvSpPr/>
          <p:nvPr/>
        </p:nvSpPr>
        <p:spPr>
          <a:xfrm>
            <a:off x="7012317" y="5011546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78" name="object 27978"/>
          <p:cNvSpPr/>
          <p:nvPr/>
        </p:nvSpPr>
        <p:spPr>
          <a:xfrm>
            <a:off x="7012190" y="49890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79" name="object 27979"/>
          <p:cNvSpPr/>
          <p:nvPr/>
        </p:nvSpPr>
        <p:spPr>
          <a:xfrm>
            <a:off x="7011936" y="493560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80" name="object 27980"/>
          <p:cNvSpPr/>
          <p:nvPr/>
        </p:nvSpPr>
        <p:spPr>
          <a:xfrm>
            <a:off x="7011809" y="490550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81" name="object 27981"/>
          <p:cNvSpPr/>
          <p:nvPr/>
        </p:nvSpPr>
        <p:spPr>
          <a:xfrm>
            <a:off x="7011555" y="487121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82" name="object 27982"/>
          <p:cNvSpPr/>
          <p:nvPr/>
        </p:nvSpPr>
        <p:spPr>
          <a:xfrm>
            <a:off x="7011428" y="485863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83" name="object 27983"/>
          <p:cNvSpPr/>
          <p:nvPr/>
        </p:nvSpPr>
        <p:spPr>
          <a:xfrm>
            <a:off x="7011174" y="481622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84" name="object 27984"/>
          <p:cNvSpPr/>
          <p:nvPr/>
        </p:nvSpPr>
        <p:spPr>
          <a:xfrm>
            <a:off x="7011048" y="476453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85" name="object 27985"/>
          <p:cNvSpPr/>
          <p:nvPr/>
        </p:nvSpPr>
        <p:spPr>
          <a:xfrm>
            <a:off x="7010793" y="47468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86" name="object 27986"/>
          <p:cNvSpPr/>
          <p:nvPr/>
        </p:nvSpPr>
        <p:spPr>
          <a:xfrm>
            <a:off x="7010666" y="468947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87" name="object 27987"/>
          <p:cNvSpPr/>
          <p:nvPr/>
        </p:nvSpPr>
        <p:spPr>
          <a:xfrm>
            <a:off x="7010412" y="46802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88" name="object 27988"/>
          <p:cNvSpPr/>
          <p:nvPr/>
        </p:nvSpPr>
        <p:spPr>
          <a:xfrm>
            <a:off x="7010286" y="46617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89" name="object 27989"/>
          <p:cNvSpPr/>
          <p:nvPr/>
        </p:nvSpPr>
        <p:spPr>
          <a:xfrm>
            <a:off x="7010031" y="4629658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90" name="object 27990"/>
          <p:cNvSpPr/>
          <p:nvPr/>
        </p:nvSpPr>
        <p:spPr>
          <a:xfrm>
            <a:off x="7009904" y="4576445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91" name="object 27991"/>
          <p:cNvSpPr/>
          <p:nvPr/>
        </p:nvSpPr>
        <p:spPr>
          <a:xfrm>
            <a:off x="6995045" y="4562221"/>
            <a:ext cx="15240" cy="19050"/>
          </a:xfrm>
          <a:custGeom>
            <a:avLst/>
            <a:gdLst/>
            <a:ahLst/>
            <a:cxnLst/>
            <a:rect l="l" t="t" r="r" b="b"/>
            <a:pathLst>
              <a:path w="15240" h="19050">
                <a:moveTo>
                  <a:pt x="0" y="18796"/>
                </a:moveTo>
                <a:lnTo>
                  <a:pt x="0" y="0"/>
                </a:lnTo>
                <a:lnTo>
                  <a:pt x="14986" y="0"/>
                </a:lnTo>
                <a:lnTo>
                  <a:pt x="14986" y="1422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92" name="object 27992"/>
          <p:cNvSpPr/>
          <p:nvPr/>
        </p:nvSpPr>
        <p:spPr>
          <a:xfrm>
            <a:off x="6994537" y="4518152"/>
            <a:ext cx="8255" cy="100330"/>
          </a:xfrm>
          <a:custGeom>
            <a:avLst/>
            <a:gdLst/>
            <a:ahLst/>
            <a:cxnLst/>
            <a:rect l="l" t="t" r="r" b="b"/>
            <a:pathLst>
              <a:path w="8254" h="100329">
                <a:moveTo>
                  <a:pt x="0" y="100329"/>
                </a:moveTo>
                <a:lnTo>
                  <a:pt x="0" y="0"/>
                </a:lnTo>
                <a:lnTo>
                  <a:pt x="8001" y="0"/>
                </a:lnTo>
                <a:lnTo>
                  <a:pt x="8001" y="4406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93" name="object 27993"/>
          <p:cNvSpPr/>
          <p:nvPr/>
        </p:nvSpPr>
        <p:spPr>
          <a:xfrm>
            <a:off x="7013461" y="465023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94" name="object 27994"/>
          <p:cNvSpPr/>
          <p:nvPr/>
        </p:nvSpPr>
        <p:spPr>
          <a:xfrm>
            <a:off x="7017143" y="4929251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0" y="100329"/>
                </a:moveTo>
                <a:lnTo>
                  <a:pt x="0" y="0"/>
                </a:lnTo>
                <a:lnTo>
                  <a:pt x="127" y="10032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95" name="object 27995"/>
          <p:cNvSpPr/>
          <p:nvPr/>
        </p:nvSpPr>
        <p:spPr>
          <a:xfrm>
            <a:off x="7021715" y="51795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100457"/>
                </a:moveTo>
                <a:lnTo>
                  <a:pt x="0" y="0"/>
                </a:lnTo>
                <a:lnTo>
                  <a:pt x="127" y="10045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96" name="object 27996"/>
          <p:cNvSpPr/>
          <p:nvPr/>
        </p:nvSpPr>
        <p:spPr>
          <a:xfrm>
            <a:off x="7021461" y="51573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97" name="object 27997"/>
          <p:cNvSpPr/>
          <p:nvPr/>
        </p:nvSpPr>
        <p:spPr>
          <a:xfrm>
            <a:off x="7021334" y="514591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26" y="-4762"/>
                </a:moveTo>
                <a:lnTo>
                  <a:pt x="126" y="105092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98" name="object 27998"/>
          <p:cNvSpPr/>
          <p:nvPr/>
        </p:nvSpPr>
        <p:spPr>
          <a:xfrm>
            <a:off x="7021080" y="513638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99" name="object 27999"/>
          <p:cNvSpPr/>
          <p:nvPr/>
        </p:nvSpPr>
        <p:spPr>
          <a:xfrm>
            <a:off x="7020953" y="51297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00" name="object 28000"/>
          <p:cNvSpPr/>
          <p:nvPr/>
        </p:nvSpPr>
        <p:spPr>
          <a:xfrm>
            <a:off x="7020699" y="512559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01" name="object 28001"/>
          <p:cNvSpPr/>
          <p:nvPr/>
        </p:nvSpPr>
        <p:spPr>
          <a:xfrm>
            <a:off x="7020573" y="512241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02" name="object 28002"/>
          <p:cNvSpPr/>
          <p:nvPr/>
        </p:nvSpPr>
        <p:spPr>
          <a:xfrm>
            <a:off x="7020318" y="5119242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03" name="object 28003"/>
          <p:cNvSpPr/>
          <p:nvPr/>
        </p:nvSpPr>
        <p:spPr>
          <a:xfrm>
            <a:off x="7020191" y="51147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04" name="object 28004"/>
          <p:cNvSpPr/>
          <p:nvPr/>
        </p:nvSpPr>
        <p:spPr>
          <a:xfrm>
            <a:off x="7019937" y="510870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05" name="object 28005"/>
          <p:cNvSpPr/>
          <p:nvPr/>
        </p:nvSpPr>
        <p:spPr>
          <a:xfrm>
            <a:off x="7019811" y="510501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06" name="object 28006"/>
          <p:cNvSpPr/>
          <p:nvPr/>
        </p:nvSpPr>
        <p:spPr>
          <a:xfrm>
            <a:off x="7019556" y="510311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07" name="object 28007"/>
          <p:cNvSpPr/>
          <p:nvPr/>
        </p:nvSpPr>
        <p:spPr>
          <a:xfrm>
            <a:off x="7019429" y="51014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08" name="object 28008"/>
          <p:cNvSpPr/>
          <p:nvPr/>
        </p:nvSpPr>
        <p:spPr>
          <a:xfrm>
            <a:off x="7019175" y="5089652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09" name="object 28009"/>
          <p:cNvSpPr/>
          <p:nvPr/>
        </p:nvSpPr>
        <p:spPr>
          <a:xfrm>
            <a:off x="7019049" y="50821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10" name="object 28010"/>
          <p:cNvSpPr/>
          <p:nvPr/>
        </p:nvSpPr>
        <p:spPr>
          <a:xfrm>
            <a:off x="7018794" y="50708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11" name="object 28011"/>
          <p:cNvSpPr/>
          <p:nvPr/>
        </p:nvSpPr>
        <p:spPr>
          <a:xfrm>
            <a:off x="7018667" y="50532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190" y="-4762"/>
                </a:moveTo>
                <a:lnTo>
                  <a:pt x="190" y="105092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12" name="object 28012"/>
          <p:cNvSpPr/>
          <p:nvPr/>
        </p:nvSpPr>
        <p:spPr>
          <a:xfrm>
            <a:off x="7018413" y="502335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13" name="object 28013"/>
          <p:cNvSpPr/>
          <p:nvPr/>
        </p:nvSpPr>
        <p:spPr>
          <a:xfrm>
            <a:off x="7018286" y="50195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14" name="object 28014"/>
          <p:cNvSpPr/>
          <p:nvPr/>
        </p:nvSpPr>
        <p:spPr>
          <a:xfrm>
            <a:off x="7022224" y="505764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15" name="object 28015"/>
          <p:cNvSpPr/>
          <p:nvPr/>
        </p:nvSpPr>
        <p:spPr>
          <a:xfrm>
            <a:off x="7022096" y="501205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16" name="object 28016"/>
          <p:cNvSpPr/>
          <p:nvPr/>
        </p:nvSpPr>
        <p:spPr>
          <a:xfrm>
            <a:off x="7018413" y="5006975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573"/>
                </a:moveTo>
                <a:lnTo>
                  <a:pt x="0" y="0"/>
                </a:lnTo>
                <a:lnTo>
                  <a:pt x="3810" y="0"/>
                </a:lnTo>
                <a:lnTo>
                  <a:pt x="3810" y="508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17" name="object 28017"/>
          <p:cNvSpPr/>
          <p:nvPr/>
        </p:nvSpPr>
        <p:spPr>
          <a:xfrm>
            <a:off x="7018032" y="4984115"/>
            <a:ext cx="2540" cy="100965"/>
          </a:xfrm>
          <a:custGeom>
            <a:avLst/>
            <a:gdLst/>
            <a:ahLst/>
            <a:cxnLst/>
            <a:rect l="l" t="t" r="r" b="b"/>
            <a:pathLst>
              <a:path w="2540" h="100964">
                <a:moveTo>
                  <a:pt x="0" y="100457"/>
                </a:moveTo>
                <a:lnTo>
                  <a:pt x="0" y="0"/>
                </a:lnTo>
                <a:lnTo>
                  <a:pt x="2286" y="0"/>
                </a:lnTo>
                <a:lnTo>
                  <a:pt x="2286" y="22860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18" name="object 28018"/>
          <p:cNvSpPr/>
          <p:nvPr/>
        </p:nvSpPr>
        <p:spPr>
          <a:xfrm>
            <a:off x="7017905" y="4969509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0" y="100457"/>
                </a:moveTo>
                <a:lnTo>
                  <a:pt x="0" y="0"/>
                </a:lnTo>
                <a:lnTo>
                  <a:pt x="1270" y="0"/>
                </a:lnTo>
                <a:lnTo>
                  <a:pt x="1270" y="146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19" name="object 28019"/>
          <p:cNvSpPr/>
          <p:nvPr/>
        </p:nvSpPr>
        <p:spPr>
          <a:xfrm>
            <a:off x="7017651" y="4959603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444" y="-4762"/>
                </a:moveTo>
                <a:lnTo>
                  <a:pt x="444" y="105219"/>
                </a:lnTo>
              </a:path>
            </a:pathLst>
          </a:custGeom>
          <a:ln w="1041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20" name="object 28020"/>
          <p:cNvSpPr/>
          <p:nvPr/>
        </p:nvSpPr>
        <p:spPr>
          <a:xfrm>
            <a:off x="7017524" y="491578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21" name="object 28021"/>
          <p:cNvSpPr/>
          <p:nvPr/>
        </p:nvSpPr>
        <p:spPr>
          <a:xfrm>
            <a:off x="7017143" y="4909311"/>
            <a:ext cx="635" cy="20320"/>
          </a:xfrm>
          <a:custGeom>
            <a:avLst/>
            <a:gdLst/>
            <a:ahLst/>
            <a:cxnLst/>
            <a:rect l="l" t="t" r="r" b="b"/>
            <a:pathLst>
              <a:path w="634" h="20320">
                <a:moveTo>
                  <a:pt x="0" y="19938"/>
                </a:moveTo>
                <a:lnTo>
                  <a:pt x="0" y="0"/>
                </a:lnTo>
                <a:lnTo>
                  <a:pt x="635" y="0"/>
                </a:lnTo>
                <a:lnTo>
                  <a:pt x="635" y="647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22" name="object 28022"/>
          <p:cNvSpPr/>
          <p:nvPr/>
        </p:nvSpPr>
        <p:spPr>
          <a:xfrm>
            <a:off x="7016889" y="489292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317" y="-4762"/>
                </a:moveTo>
                <a:lnTo>
                  <a:pt x="317" y="105219"/>
                </a:lnTo>
              </a:path>
            </a:pathLst>
          </a:custGeom>
          <a:ln w="101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23" name="object 28023"/>
          <p:cNvSpPr/>
          <p:nvPr/>
        </p:nvSpPr>
        <p:spPr>
          <a:xfrm>
            <a:off x="7016762" y="487260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24" name="object 28024"/>
          <p:cNvSpPr/>
          <p:nvPr/>
        </p:nvSpPr>
        <p:spPr>
          <a:xfrm>
            <a:off x="7016508" y="4862703"/>
            <a:ext cx="635" cy="100330"/>
          </a:xfrm>
          <a:custGeom>
            <a:avLst/>
            <a:gdLst/>
            <a:ahLst/>
            <a:cxnLst/>
            <a:rect l="l" t="t" r="r" b="b"/>
            <a:pathLst>
              <a:path w="634" h="100329">
                <a:moveTo>
                  <a:pt x="253" y="-4762"/>
                </a:moveTo>
                <a:lnTo>
                  <a:pt x="253" y="105092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25" name="object 28025"/>
          <p:cNvSpPr/>
          <p:nvPr/>
        </p:nvSpPr>
        <p:spPr>
          <a:xfrm>
            <a:off x="7016381" y="484225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26" name="object 28026"/>
          <p:cNvSpPr/>
          <p:nvPr/>
        </p:nvSpPr>
        <p:spPr>
          <a:xfrm>
            <a:off x="7016127" y="48285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27" name="object 28027"/>
          <p:cNvSpPr/>
          <p:nvPr/>
        </p:nvSpPr>
        <p:spPr>
          <a:xfrm>
            <a:off x="7016000" y="479158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28" name="object 28028"/>
          <p:cNvSpPr/>
          <p:nvPr/>
        </p:nvSpPr>
        <p:spPr>
          <a:xfrm>
            <a:off x="7015746" y="4772278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29" name="object 28029"/>
          <p:cNvSpPr/>
          <p:nvPr/>
        </p:nvSpPr>
        <p:spPr>
          <a:xfrm>
            <a:off x="7015619" y="476834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30" name="object 28030"/>
          <p:cNvSpPr/>
          <p:nvPr/>
        </p:nvSpPr>
        <p:spPr>
          <a:xfrm>
            <a:off x="7015365" y="4747259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31" name="object 28031"/>
          <p:cNvSpPr/>
          <p:nvPr/>
        </p:nvSpPr>
        <p:spPr>
          <a:xfrm>
            <a:off x="7015238" y="471970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32" name="object 28032"/>
          <p:cNvSpPr/>
          <p:nvPr/>
        </p:nvSpPr>
        <p:spPr>
          <a:xfrm>
            <a:off x="7014984" y="469328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33" name="object 28033"/>
          <p:cNvSpPr/>
          <p:nvPr/>
        </p:nvSpPr>
        <p:spPr>
          <a:xfrm>
            <a:off x="7014857" y="468299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34" name="object 28034"/>
          <p:cNvSpPr/>
          <p:nvPr/>
        </p:nvSpPr>
        <p:spPr>
          <a:xfrm>
            <a:off x="7014603" y="467588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35" name="object 28035"/>
          <p:cNvSpPr/>
          <p:nvPr/>
        </p:nvSpPr>
        <p:spPr>
          <a:xfrm>
            <a:off x="7014476" y="4645025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36" name="object 28036"/>
          <p:cNvSpPr/>
          <p:nvPr/>
        </p:nvSpPr>
        <p:spPr>
          <a:xfrm>
            <a:off x="7014223" y="46294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37" name="object 28037"/>
          <p:cNvSpPr/>
          <p:nvPr/>
        </p:nvSpPr>
        <p:spPr>
          <a:xfrm>
            <a:off x="7014095" y="461886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38" name="object 28038"/>
          <p:cNvSpPr/>
          <p:nvPr/>
        </p:nvSpPr>
        <p:spPr>
          <a:xfrm>
            <a:off x="7013841" y="459930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39" name="object 28039"/>
          <p:cNvSpPr/>
          <p:nvPr/>
        </p:nvSpPr>
        <p:spPr>
          <a:xfrm>
            <a:off x="7013587" y="4578350"/>
            <a:ext cx="635" cy="72390"/>
          </a:xfrm>
          <a:custGeom>
            <a:avLst/>
            <a:gdLst/>
            <a:ahLst/>
            <a:cxnLst/>
            <a:rect l="l" t="t" r="r" b="b"/>
            <a:pathLst>
              <a:path w="634" h="72389">
                <a:moveTo>
                  <a:pt x="253" y="-4762"/>
                </a:moveTo>
                <a:lnTo>
                  <a:pt x="253" y="76644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40" name="object 28040"/>
          <p:cNvSpPr/>
          <p:nvPr/>
        </p:nvSpPr>
        <p:spPr>
          <a:xfrm>
            <a:off x="7013333" y="4544440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41" name="object 28041"/>
          <p:cNvSpPr/>
          <p:nvPr/>
        </p:nvSpPr>
        <p:spPr>
          <a:xfrm>
            <a:off x="7013079" y="4521961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253" y="-4762"/>
                </a:moveTo>
                <a:lnTo>
                  <a:pt x="253" y="105219"/>
                </a:lnTo>
              </a:path>
            </a:pathLst>
          </a:custGeom>
          <a:ln w="1003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42" name="object 28042"/>
          <p:cNvSpPr/>
          <p:nvPr/>
        </p:nvSpPr>
        <p:spPr>
          <a:xfrm>
            <a:off x="7012952" y="451510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43" name="object 28043"/>
          <p:cNvSpPr/>
          <p:nvPr/>
        </p:nvSpPr>
        <p:spPr>
          <a:xfrm>
            <a:off x="7012699" y="4498213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90" y="-4762"/>
                </a:moveTo>
                <a:lnTo>
                  <a:pt x="190" y="105219"/>
                </a:lnTo>
              </a:path>
            </a:pathLst>
          </a:custGeom>
          <a:ln w="990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44" name="object 28044"/>
          <p:cNvSpPr/>
          <p:nvPr/>
        </p:nvSpPr>
        <p:spPr>
          <a:xfrm>
            <a:off x="6998601" y="4477639"/>
            <a:ext cx="14604" cy="40640"/>
          </a:xfrm>
          <a:custGeom>
            <a:avLst/>
            <a:gdLst/>
            <a:ahLst/>
            <a:cxnLst/>
            <a:rect l="l" t="t" r="r" b="b"/>
            <a:pathLst>
              <a:path w="14604" h="40639">
                <a:moveTo>
                  <a:pt x="0" y="40512"/>
                </a:moveTo>
                <a:lnTo>
                  <a:pt x="0" y="0"/>
                </a:lnTo>
                <a:lnTo>
                  <a:pt x="14350" y="0"/>
                </a:lnTo>
                <a:lnTo>
                  <a:pt x="14350" y="2057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45" name="object 28045"/>
          <p:cNvSpPr/>
          <p:nvPr/>
        </p:nvSpPr>
        <p:spPr>
          <a:xfrm>
            <a:off x="6994411" y="4410075"/>
            <a:ext cx="11430" cy="100965"/>
          </a:xfrm>
          <a:custGeom>
            <a:avLst/>
            <a:gdLst/>
            <a:ahLst/>
            <a:cxnLst/>
            <a:rect l="l" t="t" r="r" b="b"/>
            <a:pathLst>
              <a:path w="11429" h="100964">
                <a:moveTo>
                  <a:pt x="0" y="100457"/>
                </a:moveTo>
                <a:lnTo>
                  <a:pt x="0" y="0"/>
                </a:lnTo>
                <a:lnTo>
                  <a:pt x="11303" y="0"/>
                </a:lnTo>
                <a:lnTo>
                  <a:pt x="11303" y="67564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46" name="object 28046"/>
          <p:cNvSpPr/>
          <p:nvPr/>
        </p:nvSpPr>
        <p:spPr>
          <a:xfrm>
            <a:off x="6994156" y="4375277"/>
            <a:ext cx="6350" cy="100965"/>
          </a:xfrm>
          <a:custGeom>
            <a:avLst/>
            <a:gdLst/>
            <a:ahLst/>
            <a:cxnLst/>
            <a:rect l="l" t="t" r="r" b="b"/>
            <a:pathLst>
              <a:path w="6350" h="100964">
                <a:moveTo>
                  <a:pt x="0" y="100457"/>
                </a:moveTo>
                <a:lnTo>
                  <a:pt x="0" y="0"/>
                </a:lnTo>
                <a:lnTo>
                  <a:pt x="5969" y="0"/>
                </a:lnTo>
                <a:lnTo>
                  <a:pt x="5969" y="34798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47" name="object 28047"/>
          <p:cNvSpPr/>
          <p:nvPr/>
        </p:nvSpPr>
        <p:spPr>
          <a:xfrm>
            <a:off x="6994029" y="4352290"/>
            <a:ext cx="3175" cy="100965"/>
          </a:xfrm>
          <a:custGeom>
            <a:avLst/>
            <a:gdLst/>
            <a:ahLst/>
            <a:cxnLst/>
            <a:rect l="l" t="t" r="r" b="b"/>
            <a:pathLst>
              <a:path w="3175" h="100964">
                <a:moveTo>
                  <a:pt x="0" y="100457"/>
                </a:moveTo>
                <a:lnTo>
                  <a:pt x="0" y="0"/>
                </a:lnTo>
                <a:lnTo>
                  <a:pt x="3048" y="0"/>
                </a:lnTo>
                <a:lnTo>
                  <a:pt x="3048" y="229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48" name="object 28048"/>
          <p:cNvSpPr/>
          <p:nvPr/>
        </p:nvSpPr>
        <p:spPr>
          <a:xfrm>
            <a:off x="6993775" y="4330191"/>
            <a:ext cx="1905" cy="100330"/>
          </a:xfrm>
          <a:custGeom>
            <a:avLst/>
            <a:gdLst/>
            <a:ahLst/>
            <a:cxnLst/>
            <a:rect l="l" t="t" r="r" b="b"/>
            <a:pathLst>
              <a:path w="1904" h="100329">
                <a:moveTo>
                  <a:pt x="0" y="100329"/>
                </a:moveTo>
                <a:lnTo>
                  <a:pt x="0" y="0"/>
                </a:lnTo>
                <a:lnTo>
                  <a:pt x="1778" y="0"/>
                </a:lnTo>
                <a:lnTo>
                  <a:pt x="1778" y="2209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49" name="object 28049"/>
          <p:cNvSpPr/>
          <p:nvPr/>
        </p:nvSpPr>
        <p:spPr>
          <a:xfrm>
            <a:off x="6993649" y="4312158"/>
            <a:ext cx="1270" cy="100965"/>
          </a:xfrm>
          <a:custGeom>
            <a:avLst/>
            <a:gdLst/>
            <a:ahLst/>
            <a:cxnLst/>
            <a:rect l="l" t="t" r="r" b="b"/>
            <a:pathLst>
              <a:path w="1270" h="100964">
                <a:moveTo>
                  <a:pt x="507" y="-4762"/>
                </a:moveTo>
                <a:lnTo>
                  <a:pt x="507" y="105219"/>
                </a:lnTo>
              </a:path>
            </a:pathLst>
          </a:custGeom>
          <a:ln w="1054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50" name="object 28050"/>
          <p:cNvSpPr/>
          <p:nvPr/>
        </p:nvSpPr>
        <p:spPr>
          <a:xfrm>
            <a:off x="6993394" y="4254753"/>
            <a:ext cx="1270" cy="92710"/>
          </a:xfrm>
          <a:custGeom>
            <a:avLst/>
            <a:gdLst/>
            <a:ahLst/>
            <a:cxnLst/>
            <a:rect l="l" t="t" r="r" b="b"/>
            <a:pathLst>
              <a:path w="1270" h="92710">
                <a:moveTo>
                  <a:pt x="380" y="-4762"/>
                </a:moveTo>
                <a:lnTo>
                  <a:pt x="380" y="97091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51" name="object 28051"/>
          <p:cNvSpPr/>
          <p:nvPr/>
        </p:nvSpPr>
        <p:spPr>
          <a:xfrm>
            <a:off x="6993013" y="4246498"/>
            <a:ext cx="1270" cy="100330"/>
          </a:xfrm>
          <a:custGeom>
            <a:avLst/>
            <a:gdLst/>
            <a:ahLst/>
            <a:cxnLst/>
            <a:rect l="l" t="t" r="r" b="b"/>
            <a:pathLst>
              <a:path w="1270" h="100329">
                <a:moveTo>
                  <a:pt x="380" y="-4762"/>
                </a:moveTo>
                <a:lnTo>
                  <a:pt x="380" y="105092"/>
                </a:lnTo>
              </a:path>
            </a:pathLst>
          </a:custGeom>
          <a:ln w="102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52" name="object 28052"/>
          <p:cNvSpPr/>
          <p:nvPr/>
        </p:nvSpPr>
        <p:spPr>
          <a:xfrm>
            <a:off x="7022604" y="4239767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126" y="-4762"/>
                </a:moveTo>
                <a:lnTo>
                  <a:pt x="126" y="105219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53" name="object 28053"/>
          <p:cNvSpPr/>
          <p:nvPr/>
        </p:nvSpPr>
        <p:spPr>
          <a:xfrm>
            <a:off x="6993394" y="4173982"/>
            <a:ext cx="29845" cy="73025"/>
          </a:xfrm>
          <a:custGeom>
            <a:avLst/>
            <a:gdLst/>
            <a:ahLst/>
            <a:cxnLst/>
            <a:rect l="l" t="t" r="r" b="b"/>
            <a:pathLst>
              <a:path w="29845" h="73025">
                <a:moveTo>
                  <a:pt x="0" y="72517"/>
                </a:moveTo>
                <a:lnTo>
                  <a:pt x="0" y="0"/>
                </a:lnTo>
                <a:lnTo>
                  <a:pt x="29337" y="0"/>
                </a:lnTo>
                <a:lnTo>
                  <a:pt x="29337" y="65786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54" name="object 28054"/>
          <p:cNvSpPr/>
          <p:nvPr/>
        </p:nvSpPr>
        <p:spPr>
          <a:xfrm>
            <a:off x="6991108" y="4164203"/>
            <a:ext cx="17145" cy="112395"/>
          </a:xfrm>
          <a:custGeom>
            <a:avLst/>
            <a:gdLst/>
            <a:ahLst/>
            <a:cxnLst/>
            <a:rect l="l" t="t" r="r" b="b"/>
            <a:pathLst>
              <a:path w="17145" h="112395">
                <a:moveTo>
                  <a:pt x="0" y="112141"/>
                </a:moveTo>
                <a:lnTo>
                  <a:pt x="0" y="0"/>
                </a:lnTo>
                <a:lnTo>
                  <a:pt x="17018" y="0"/>
                </a:lnTo>
                <a:lnTo>
                  <a:pt x="17018" y="977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55" name="object 28055"/>
          <p:cNvSpPr/>
          <p:nvPr/>
        </p:nvSpPr>
        <p:spPr>
          <a:xfrm>
            <a:off x="6989076" y="4128770"/>
            <a:ext cx="10795" cy="55880"/>
          </a:xfrm>
          <a:custGeom>
            <a:avLst/>
            <a:gdLst/>
            <a:ahLst/>
            <a:cxnLst/>
            <a:rect l="l" t="t" r="r" b="b"/>
            <a:pathLst>
              <a:path w="10795" h="55879">
                <a:moveTo>
                  <a:pt x="0" y="55625"/>
                </a:moveTo>
                <a:lnTo>
                  <a:pt x="0" y="0"/>
                </a:lnTo>
                <a:lnTo>
                  <a:pt x="10541" y="0"/>
                </a:lnTo>
                <a:lnTo>
                  <a:pt x="10541" y="354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56" name="object 28056"/>
          <p:cNvSpPr/>
          <p:nvPr/>
        </p:nvSpPr>
        <p:spPr>
          <a:xfrm>
            <a:off x="6988441" y="4064508"/>
            <a:ext cx="6350" cy="115570"/>
          </a:xfrm>
          <a:custGeom>
            <a:avLst/>
            <a:gdLst/>
            <a:ahLst/>
            <a:cxnLst/>
            <a:rect l="l" t="t" r="r" b="b"/>
            <a:pathLst>
              <a:path w="6350" h="115570">
                <a:moveTo>
                  <a:pt x="0" y="115061"/>
                </a:moveTo>
                <a:lnTo>
                  <a:pt x="0" y="0"/>
                </a:lnTo>
                <a:lnTo>
                  <a:pt x="5842" y="0"/>
                </a:lnTo>
                <a:lnTo>
                  <a:pt x="5842" y="64261"/>
                </a:lnTo>
              </a:path>
            </a:pathLst>
          </a:custGeom>
          <a:ln w="952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57" name="object 28057"/>
          <p:cNvSpPr/>
          <p:nvPr/>
        </p:nvSpPr>
        <p:spPr>
          <a:xfrm>
            <a:off x="6988061" y="3988053"/>
            <a:ext cx="3810" cy="100965"/>
          </a:xfrm>
          <a:custGeom>
            <a:avLst/>
            <a:gdLst/>
            <a:ahLst/>
            <a:cxnLst/>
            <a:rect l="l" t="t" r="r" b="b"/>
            <a:pathLst>
              <a:path w="3809" h="100964">
                <a:moveTo>
                  <a:pt x="0" y="100456"/>
                </a:moveTo>
                <a:lnTo>
                  <a:pt x="0" y="0"/>
                </a:lnTo>
                <a:lnTo>
                  <a:pt x="3302" y="0"/>
                </a:lnTo>
                <a:lnTo>
                  <a:pt x="3302" y="7645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58" name="object 28058"/>
          <p:cNvSpPr/>
          <p:nvPr/>
        </p:nvSpPr>
        <p:spPr>
          <a:xfrm>
            <a:off x="6986663" y="3976878"/>
            <a:ext cx="3175" cy="207010"/>
          </a:xfrm>
          <a:custGeom>
            <a:avLst/>
            <a:gdLst/>
            <a:ahLst/>
            <a:cxnLst/>
            <a:rect l="l" t="t" r="r" b="b"/>
            <a:pathLst>
              <a:path w="3175" h="207010">
                <a:moveTo>
                  <a:pt x="0" y="206755"/>
                </a:moveTo>
                <a:lnTo>
                  <a:pt x="0" y="0"/>
                </a:lnTo>
                <a:lnTo>
                  <a:pt x="3048" y="0"/>
                </a:lnTo>
                <a:lnTo>
                  <a:pt x="3048" y="1117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59" name="object 28059"/>
          <p:cNvSpPr/>
          <p:nvPr/>
        </p:nvSpPr>
        <p:spPr>
          <a:xfrm>
            <a:off x="6964565" y="3970528"/>
            <a:ext cx="24130" cy="137795"/>
          </a:xfrm>
          <a:custGeom>
            <a:avLst/>
            <a:gdLst/>
            <a:ahLst/>
            <a:cxnLst/>
            <a:rect l="l" t="t" r="r" b="b"/>
            <a:pathLst>
              <a:path w="24129" h="137795">
                <a:moveTo>
                  <a:pt x="0" y="137286"/>
                </a:moveTo>
                <a:lnTo>
                  <a:pt x="0" y="0"/>
                </a:lnTo>
                <a:lnTo>
                  <a:pt x="23622" y="0"/>
                </a:lnTo>
                <a:lnTo>
                  <a:pt x="23622" y="634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60" name="object 28060"/>
          <p:cNvSpPr/>
          <p:nvPr/>
        </p:nvSpPr>
        <p:spPr>
          <a:xfrm>
            <a:off x="6960374" y="3916934"/>
            <a:ext cx="16510" cy="135890"/>
          </a:xfrm>
          <a:custGeom>
            <a:avLst/>
            <a:gdLst/>
            <a:ahLst/>
            <a:cxnLst/>
            <a:rect l="l" t="t" r="r" b="b"/>
            <a:pathLst>
              <a:path w="16509" h="135889">
                <a:moveTo>
                  <a:pt x="0" y="135635"/>
                </a:moveTo>
                <a:lnTo>
                  <a:pt x="0" y="0"/>
                </a:lnTo>
                <a:lnTo>
                  <a:pt x="16002" y="0"/>
                </a:lnTo>
                <a:lnTo>
                  <a:pt x="16002" y="53593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61" name="object 28061"/>
          <p:cNvSpPr/>
          <p:nvPr/>
        </p:nvSpPr>
        <p:spPr>
          <a:xfrm>
            <a:off x="6959739" y="3790822"/>
            <a:ext cx="8890" cy="126364"/>
          </a:xfrm>
          <a:custGeom>
            <a:avLst/>
            <a:gdLst/>
            <a:ahLst/>
            <a:cxnLst/>
            <a:rect l="l" t="t" r="r" b="b"/>
            <a:pathLst>
              <a:path w="8890" h="126364">
                <a:moveTo>
                  <a:pt x="0" y="100456"/>
                </a:moveTo>
                <a:lnTo>
                  <a:pt x="0" y="0"/>
                </a:lnTo>
                <a:lnTo>
                  <a:pt x="8636" y="0"/>
                </a:lnTo>
                <a:lnTo>
                  <a:pt x="8636" y="12611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62" name="object 28062"/>
          <p:cNvSpPr/>
          <p:nvPr/>
        </p:nvSpPr>
        <p:spPr>
          <a:xfrm>
            <a:off x="6956691" y="3757421"/>
            <a:ext cx="7620" cy="130175"/>
          </a:xfrm>
          <a:custGeom>
            <a:avLst/>
            <a:gdLst/>
            <a:ahLst/>
            <a:cxnLst/>
            <a:rect l="l" t="t" r="r" b="b"/>
            <a:pathLst>
              <a:path w="7620" h="130175">
                <a:moveTo>
                  <a:pt x="0" y="130048"/>
                </a:moveTo>
                <a:lnTo>
                  <a:pt x="0" y="0"/>
                </a:lnTo>
                <a:lnTo>
                  <a:pt x="7365" y="0"/>
                </a:lnTo>
                <a:lnTo>
                  <a:pt x="7365" y="3340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63" name="object 28063"/>
          <p:cNvSpPr/>
          <p:nvPr/>
        </p:nvSpPr>
        <p:spPr>
          <a:xfrm>
            <a:off x="6951484" y="3633470"/>
            <a:ext cx="8890" cy="124460"/>
          </a:xfrm>
          <a:custGeom>
            <a:avLst/>
            <a:gdLst/>
            <a:ahLst/>
            <a:cxnLst/>
            <a:rect l="l" t="t" r="r" b="b"/>
            <a:pathLst>
              <a:path w="8890" h="124460">
                <a:moveTo>
                  <a:pt x="0" y="100456"/>
                </a:moveTo>
                <a:lnTo>
                  <a:pt x="0" y="0"/>
                </a:lnTo>
                <a:lnTo>
                  <a:pt x="8890" y="0"/>
                </a:lnTo>
                <a:lnTo>
                  <a:pt x="8890" y="123951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64" name="object 28064"/>
          <p:cNvSpPr/>
          <p:nvPr/>
        </p:nvSpPr>
        <p:spPr>
          <a:xfrm>
            <a:off x="6850774" y="3607434"/>
            <a:ext cx="105410" cy="55244"/>
          </a:xfrm>
          <a:custGeom>
            <a:avLst/>
            <a:gdLst/>
            <a:ahLst/>
            <a:cxnLst/>
            <a:rect l="l" t="t" r="r" b="b"/>
            <a:pathLst>
              <a:path w="105409" h="55245">
                <a:moveTo>
                  <a:pt x="0" y="55118"/>
                </a:moveTo>
                <a:lnTo>
                  <a:pt x="0" y="0"/>
                </a:lnTo>
                <a:lnTo>
                  <a:pt x="105155" y="0"/>
                </a:lnTo>
                <a:lnTo>
                  <a:pt x="105155" y="2603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65" name="object 28065"/>
          <p:cNvSpPr/>
          <p:nvPr/>
        </p:nvSpPr>
        <p:spPr>
          <a:xfrm>
            <a:off x="6844169" y="3495802"/>
            <a:ext cx="59690" cy="208279"/>
          </a:xfrm>
          <a:custGeom>
            <a:avLst/>
            <a:gdLst/>
            <a:ahLst/>
            <a:cxnLst/>
            <a:rect l="l" t="t" r="r" b="b"/>
            <a:pathLst>
              <a:path w="59690" h="208279">
                <a:moveTo>
                  <a:pt x="0" y="208025"/>
                </a:moveTo>
                <a:lnTo>
                  <a:pt x="0" y="0"/>
                </a:lnTo>
                <a:lnTo>
                  <a:pt x="59182" y="0"/>
                </a:lnTo>
                <a:lnTo>
                  <a:pt x="59182" y="11163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66" name="object 28066"/>
          <p:cNvSpPr/>
          <p:nvPr/>
        </p:nvSpPr>
        <p:spPr>
          <a:xfrm>
            <a:off x="6836295" y="3443096"/>
            <a:ext cx="37465" cy="126364"/>
          </a:xfrm>
          <a:custGeom>
            <a:avLst/>
            <a:gdLst/>
            <a:ahLst/>
            <a:cxnLst/>
            <a:rect l="l" t="t" r="r" b="b"/>
            <a:pathLst>
              <a:path w="37465" h="126364">
                <a:moveTo>
                  <a:pt x="0" y="126238"/>
                </a:moveTo>
                <a:lnTo>
                  <a:pt x="0" y="0"/>
                </a:lnTo>
                <a:lnTo>
                  <a:pt x="37465" y="0"/>
                </a:lnTo>
                <a:lnTo>
                  <a:pt x="37465" y="52705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67" name="object 28067"/>
          <p:cNvSpPr/>
          <p:nvPr/>
        </p:nvSpPr>
        <p:spPr>
          <a:xfrm>
            <a:off x="6812546" y="3399790"/>
            <a:ext cx="42545" cy="169545"/>
          </a:xfrm>
          <a:custGeom>
            <a:avLst/>
            <a:gdLst/>
            <a:ahLst/>
            <a:cxnLst/>
            <a:rect l="l" t="t" r="r" b="b"/>
            <a:pathLst>
              <a:path w="42545" h="169545">
                <a:moveTo>
                  <a:pt x="0" y="169418"/>
                </a:moveTo>
                <a:lnTo>
                  <a:pt x="0" y="0"/>
                </a:lnTo>
                <a:lnTo>
                  <a:pt x="42418" y="0"/>
                </a:lnTo>
                <a:lnTo>
                  <a:pt x="42418" y="4330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68" name="object 28068"/>
          <p:cNvSpPr/>
          <p:nvPr/>
        </p:nvSpPr>
        <p:spPr>
          <a:xfrm>
            <a:off x="6702691" y="3351784"/>
            <a:ext cx="131445" cy="93980"/>
          </a:xfrm>
          <a:custGeom>
            <a:avLst/>
            <a:gdLst/>
            <a:ahLst/>
            <a:cxnLst/>
            <a:rect l="l" t="t" r="r" b="b"/>
            <a:pathLst>
              <a:path w="131445" h="93979">
                <a:moveTo>
                  <a:pt x="0" y="93599"/>
                </a:moveTo>
                <a:lnTo>
                  <a:pt x="0" y="0"/>
                </a:lnTo>
                <a:lnTo>
                  <a:pt x="131064" y="0"/>
                </a:lnTo>
                <a:lnTo>
                  <a:pt x="131064" y="4800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69" name="object 28069"/>
          <p:cNvSpPr/>
          <p:nvPr/>
        </p:nvSpPr>
        <p:spPr>
          <a:xfrm>
            <a:off x="6542544" y="3316096"/>
            <a:ext cx="226060" cy="38100"/>
          </a:xfrm>
          <a:custGeom>
            <a:avLst/>
            <a:gdLst/>
            <a:ahLst/>
            <a:cxnLst/>
            <a:rect l="l" t="t" r="r" b="b"/>
            <a:pathLst>
              <a:path w="226059" h="38100">
                <a:moveTo>
                  <a:pt x="0" y="38100"/>
                </a:moveTo>
                <a:lnTo>
                  <a:pt x="0" y="0"/>
                </a:lnTo>
                <a:lnTo>
                  <a:pt x="225679" y="0"/>
                </a:lnTo>
                <a:lnTo>
                  <a:pt x="225679" y="35687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70" name="object 28070"/>
          <p:cNvSpPr/>
          <p:nvPr/>
        </p:nvSpPr>
        <p:spPr>
          <a:xfrm>
            <a:off x="6468884" y="3299840"/>
            <a:ext cx="186690" cy="208279"/>
          </a:xfrm>
          <a:custGeom>
            <a:avLst/>
            <a:gdLst/>
            <a:ahLst/>
            <a:cxnLst/>
            <a:rect l="l" t="t" r="r" b="b"/>
            <a:pathLst>
              <a:path w="186690" h="208279">
                <a:moveTo>
                  <a:pt x="0" y="207899"/>
                </a:moveTo>
                <a:lnTo>
                  <a:pt x="0" y="0"/>
                </a:lnTo>
                <a:lnTo>
                  <a:pt x="186563" y="0"/>
                </a:lnTo>
                <a:lnTo>
                  <a:pt x="186563" y="16256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71" name="object 28071"/>
          <p:cNvSpPr/>
          <p:nvPr/>
        </p:nvSpPr>
        <p:spPr>
          <a:xfrm>
            <a:off x="3207892" y="3293490"/>
            <a:ext cx="3354704" cy="10795"/>
          </a:xfrm>
          <a:custGeom>
            <a:avLst/>
            <a:gdLst/>
            <a:ahLst/>
            <a:cxnLst/>
            <a:rect l="l" t="t" r="r" b="b"/>
            <a:pathLst>
              <a:path w="3354704" h="10795">
                <a:moveTo>
                  <a:pt x="-4762" y="5270"/>
                </a:moveTo>
                <a:lnTo>
                  <a:pt x="3358972" y="5270"/>
                </a:lnTo>
              </a:path>
            </a:pathLst>
          </a:custGeom>
          <a:ln w="2006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72" name="object 28072"/>
          <p:cNvSpPr/>
          <p:nvPr/>
        </p:nvSpPr>
        <p:spPr>
          <a:xfrm>
            <a:off x="1035177" y="3278504"/>
            <a:ext cx="0" cy="3713479"/>
          </a:xfrm>
          <a:custGeom>
            <a:avLst/>
            <a:gdLst/>
            <a:ahLst/>
            <a:cxnLst/>
            <a:rect l="l" t="t" r="r" b="b"/>
            <a:pathLst>
              <a:path h="3713479">
                <a:moveTo>
                  <a:pt x="0" y="3713238"/>
                </a:moveTo>
                <a:lnTo>
                  <a:pt x="0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73" name="object 28073"/>
          <p:cNvSpPr/>
          <p:nvPr/>
        </p:nvSpPr>
        <p:spPr>
          <a:xfrm>
            <a:off x="943736" y="64940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74" name="object 28074"/>
          <p:cNvSpPr/>
          <p:nvPr/>
        </p:nvSpPr>
        <p:spPr>
          <a:xfrm>
            <a:off x="943736" y="56901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75" name="object 28075"/>
          <p:cNvSpPr/>
          <p:nvPr/>
        </p:nvSpPr>
        <p:spPr>
          <a:xfrm>
            <a:off x="943736" y="48862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76" name="object 28076"/>
          <p:cNvSpPr/>
          <p:nvPr/>
        </p:nvSpPr>
        <p:spPr>
          <a:xfrm>
            <a:off x="943736" y="40823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77" name="object 28077"/>
          <p:cNvSpPr/>
          <p:nvPr/>
        </p:nvSpPr>
        <p:spPr>
          <a:xfrm>
            <a:off x="943736" y="3278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78" name="object 28078"/>
          <p:cNvSpPr txBox="1"/>
          <p:nvPr/>
        </p:nvSpPr>
        <p:spPr>
          <a:xfrm>
            <a:off x="666391" y="6396706"/>
            <a:ext cx="194310" cy="216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dirty="0">
                <a:solidFill>
                  <a:srgbClr val="231F20"/>
                </a:solidFill>
                <a:latin typeface="Times New Roman"/>
                <a:cs typeface="Times New Roman"/>
              </a:rPr>
              <a:t>0.2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8079" name="object 28079"/>
          <p:cNvSpPr txBox="1"/>
          <p:nvPr/>
        </p:nvSpPr>
        <p:spPr>
          <a:xfrm>
            <a:off x="666391" y="5592794"/>
            <a:ext cx="194310" cy="216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dirty="0">
                <a:solidFill>
                  <a:srgbClr val="231F20"/>
                </a:solidFill>
                <a:latin typeface="Times New Roman"/>
                <a:cs typeface="Times New Roman"/>
              </a:rPr>
              <a:t>0.4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8080" name="object 28080"/>
          <p:cNvSpPr txBox="1"/>
          <p:nvPr/>
        </p:nvSpPr>
        <p:spPr>
          <a:xfrm>
            <a:off x="666391" y="4788892"/>
            <a:ext cx="194310" cy="216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dirty="0">
                <a:solidFill>
                  <a:srgbClr val="231F20"/>
                </a:solidFill>
                <a:latin typeface="Times New Roman"/>
                <a:cs typeface="Times New Roman"/>
              </a:rPr>
              <a:t>0.6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8081" name="object 28081"/>
          <p:cNvSpPr txBox="1"/>
          <p:nvPr/>
        </p:nvSpPr>
        <p:spPr>
          <a:xfrm>
            <a:off x="666391" y="3984980"/>
            <a:ext cx="194310" cy="216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dirty="0">
                <a:solidFill>
                  <a:srgbClr val="231F20"/>
                </a:solidFill>
                <a:latin typeface="Times New Roman"/>
                <a:cs typeface="Times New Roman"/>
              </a:rPr>
              <a:t>0.8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8082" name="object 28082"/>
          <p:cNvSpPr txBox="1"/>
          <p:nvPr/>
        </p:nvSpPr>
        <p:spPr>
          <a:xfrm>
            <a:off x="666391" y="3181188"/>
            <a:ext cx="194310" cy="216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dirty="0">
                <a:solidFill>
                  <a:srgbClr val="231F20"/>
                </a:solidFill>
                <a:latin typeface="Times New Roman"/>
                <a:cs typeface="Times New Roman"/>
              </a:rPr>
              <a:t>1.0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8083" name="object 28083"/>
          <p:cNvSpPr txBox="1"/>
          <p:nvPr/>
        </p:nvSpPr>
        <p:spPr>
          <a:xfrm>
            <a:off x="2553716" y="2749359"/>
            <a:ext cx="2851150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b="1" dirty="0">
                <a:solidFill>
                  <a:srgbClr val="231F20"/>
                </a:solidFill>
                <a:latin typeface="Times New Roman"/>
                <a:cs typeface="Times New Roman"/>
              </a:rPr>
              <a:t>Gene </a:t>
            </a:r>
            <a:r>
              <a:rPr sz="1400" b="1" spc="-5" dirty="0">
                <a:solidFill>
                  <a:srgbClr val="231F20"/>
                </a:solidFill>
                <a:latin typeface="Times New Roman"/>
                <a:cs typeface="Times New Roman"/>
              </a:rPr>
              <a:t>dendrogram </a:t>
            </a:r>
            <a:r>
              <a:rPr sz="1400" b="1" dirty="0">
                <a:solidFill>
                  <a:srgbClr val="231F20"/>
                </a:solidFill>
                <a:latin typeface="Times New Roman"/>
                <a:cs typeface="Times New Roman"/>
              </a:rPr>
              <a:t>and module</a:t>
            </a:r>
            <a:r>
              <a:rPr sz="1400" b="1" spc="-90" dirty="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sz="1400" b="1" dirty="0">
                <a:solidFill>
                  <a:srgbClr val="231F20"/>
                </a:solidFill>
                <a:latin typeface="Times New Roman"/>
                <a:cs typeface="Times New Roman"/>
              </a:rPr>
              <a:t>colors</a:t>
            </a:r>
            <a:endParaRPr sz="1400" dirty="0">
              <a:latin typeface="Times New Roman"/>
              <a:cs typeface="Times New Roman"/>
            </a:endParaRPr>
          </a:p>
        </p:txBody>
      </p:sp>
      <p:sp>
        <p:nvSpPr>
          <p:cNvPr id="28084" name="object 28084"/>
          <p:cNvSpPr txBox="1"/>
          <p:nvPr/>
        </p:nvSpPr>
        <p:spPr>
          <a:xfrm>
            <a:off x="300631" y="4864537"/>
            <a:ext cx="194310" cy="44005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5" dirty="0">
                <a:solidFill>
                  <a:srgbClr val="231F20"/>
                </a:solidFill>
                <a:latin typeface="Times New Roman"/>
                <a:cs typeface="Times New Roman"/>
              </a:rPr>
              <a:t>Height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8085" name="object 28085"/>
          <p:cNvSpPr/>
          <p:nvPr/>
        </p:nvSpPr>
        <p:spPr>
          <a:xfrm>
            <a:off x="1380489" y="4575302"/>
            <a:ext cx="0" cy="2416810"/>
          </a:xfrm>
          <a:custGeom>
            <a:avLst/>
            <a:gdLst/>
            <a:ahLst/>
            <a:cxnLst/>
            <a:rect l="l" t="t" r="r" b="b"/>
            <a:pathLst>
              <a:path h="2416809">
                <a:moveTo>
                  <a:pt x="0" y="2416441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86" name="object 28086"/>
          <p:cNvSpPr/>
          <p:nvPr/>
        </p:nvSpPr>
        <p:spPr>
          <a:xfrm>
            <a:off x="1495552" y="4674361"/>
            <a:ext cx="0" cy="2317750"/>
          </a:xfrm>
          <a:custGeom>
            <a:avLst/>
            <a:gdLst/>
            <a:ahLst/>
            <a:cxnLst/>
            <a:rect l="l" t="t" r="r" b="b"/>
            <a:pathLst>
              <a:path h="2317750">
                <a:moveTo>
                  <a:pt x="0" y="2317381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87" name="object 28087"/>
          <p:cNvSpPr/>
          <p:nvPr/>
        </p:nvSpPr>
        <p:spPr>
          <a:xfrm>
            <a:off x="1610741" y="4489322"/>
            <a:ext cx="0" cy="2502535"/>
          </a:xfrm>
          <a:custGeom>
            <a:avLst/>
            <a:gdLst/>
            <a:ahLst/>
            <a:cxnLst/>
            <a:rect l="l" t="t" r="r" b="b"/>
            <a:pathLst>
              <a:path h="2502534">
                <a:moveTo>
                  <a:pt x="0" y="2502420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88" name="object 28088"/>
          <p:cNvSpPr/>
          <p:nvPr/>
        </p:nvSpPr>
        <p:spPr>
          <a:xfrm>
            <a:off x="1725929" y="5735586"/>
            <a:ext cx="0" cy="1256665"/>
          </a:xfrm>
          <a:custGeom>
            <a:avLst/>
            <a:gdLst/>
            <a:ahLst/>
            <a:cxnLst/>
            <a:rect l="l" t="t" r="r" b="b"/>
            <a:pathLst>
              <a:path h="1256665">
                <a:moveTo>
                  <a:pt x="0" y="1256157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89" name="object 28089"/>
          <p:cNvSpPr/>
          <p:nvPr/>
        </p:nvSpPr>
        <p:spPr>
          <a:xfrm>
            <a:off x="1840992" y="4671567"/>
            <a:ext cx="0" cy="2320290"/>
          </a:xfrm>
          <a:custGeom>
            <a:avLst/>
            <a:gdLst/>
            <a:ahLst/>
            <a:cxnLst/>
            <a:rect l="l" t="t" r="r" b="b"/>
            <a:pathLst>
              <a:path h="2320290">
                <a:moveTo>
                  <a:pt x="0" y="2320175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90" name="object 28090"/>
          <p:cNvSpPr/>
          <p:nvPr/>
        </p:nvSpPr>
        <p:spPr>
          <a:xfrm>
            <a:off x="1956180" y="5089905"/>
            <a:ext cx="0" cy="1902460"/>
          </a:xfrm>
          <a:custGeom>
            <a:avLst/>
            <a:gdLst/>
            <a:ahLst/>
            <a:cxnLst/>
            <a:rect l="l" t="t" r="r" b="b"/>
            <a:pathLst>
              <a:path h="1902459">
                <a:moveTo>
                  <a:pt x="0" y="1901837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91" name="object 28091"/>
          <p:cNvSpPr/>
          <p:nvPr/>
        </p:nvSpPr>
        <p:spPr>
          <a:xfrm>
            <a:off x="2071370" y="4732528"/>
            <a:ext cx="0" cy="2259330"/>
          </a:xfrm>
          <a:custGeom>
            <a:avLst/>
            <a:gdLst/>
            <a:ahLst/>
            <a:cxnLst/>
            <a:rect l="l" t="t" r="r" b="b"/>
            <a:pathLst>
              <a:path h="2259329">
                <a:moveTo>
                  <a:pt x="0" y="2259215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92" name="object 28092"/>
          <p:cNvSpPr/>
          <p:nvPr/>
        </p:nvSpPr>
        <p:spPr>
          <a:xfrm>
            <a:off x="2186432" y="4720335"/>
            <a:ext cx="0" cy="2272030"/>
          </a:xfrm>
          <a:custGeom>
            <a:avLst/>
            <a:gdLst/>
            <a:ahLst/>
            <a:cxnLst/>
            <a:rect l="l" t="t" r="r" b="b"/>
            <a:pathLst>
              <a:path h="2272029">
                <a:moveTo>
                  <a:pt x="0" y="2271407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93" name="object 28093"/>
          <p:cNvSpPr/>
          <p:nvPr/>
        </p:nvSpPr>
        <p:spPr>
          <a:xfrm>
            <a:off x="2301620" y="4996053"/>
            <a:ext cx="0" cy="1995805"/>
          </a:xfrm>
          <a:custGeom>
            <a:avLst/>
            <a:gdLst/>
            <a:ahLst/>
            <a:cxnLst/>
            <a:rect l="l" t="t" r="r" b="b"/>
            <a:pathLst>
              <a:path h="1995804">
                <a:moveTo>
                  <a:pt x="0" y="1995690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94" name="object 28094"/>
          <p:cNvSpPr/>
          <p:nvPr/>
        </p:nvSpPr>
        <p:spPr>
          <a:xfrm>
            <a:off x="2416810" y="4948301"/>
            <a:ext cx="0" cy="2044064"/>
          </a:xfrm>
          <a:custGeom>
            <a:avLst/>
            <a:gdLst/>
            <a:ahLst/>
            <a:cxnLst/>
            <a:rect l="l" t="t" r="r" b="b"/>
            <a:pathLst>
              <a:path h="2044065">
                <a:moveTo>
                  <a:pt x="0" y="2043442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95" name="object 28095"/>
          <p:cNvSpPr/>
          <p:nvPr/>
        </p:nvSpPr>
        <p:spPr>
          <a:xfrm>
            <a:off x="2531872" y="5010150"/>
            <a:ext cx="0" cy="1981835"/>
          </a:xfrm>
          <a:custGeom>
            <a:avLst/>
            <a:gdLst/>
            <a:ahLst/>
            <a:cxnLst/>
            <a:rect l="l" t="t" r="r" b="b"/>
            <a:pathLst>
              <a:path h="1981834">
                <a:moveTo>
                  <a:pt x="0" y="1981593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96" name="object 28096"/>
          <p:cNvSpPr/>
          <p:nvPr/>
        </p:nvSpPr>
        <p:spPr>
          <a:xfrm>
            <a:off x="2647060" y="4884546"/>
            <a:ext cx="0" cy="2107565"/>
          </a:xfrm>
          <a:custGeom>
            <a:avLst/>
            <a:gdLst/>
            <a:ahLst/>
            <a:cxnLst/>
            <a:rect l="l" t="t" r="r" b="b"/>
            <a:pathLst>
              <a:path h="2107565">
                <a:moveTo>
                  <a:pt x="0" y="2107196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97" name="object 28097"/>
          <p:cNvSpPr/>
          <p:nvPr/>
        </p:nvSpPr>
        <p:spPr>
          <a:xfrm>
            <a:off x="2762250" y="4825619"/>
            <a:ext cx="0" cy="2166620"/>
          </a:xfrm>
          <a:custGeom>
            <a:avLst/>
            <a:gdLst/>
            <a:ahLst/>
            <a:cxnLst/>
            <a:rect l="l" t="t" r="r" b="b"/>
            <a:pathLst>
              <a:path h="2166620">
                <a:moveTo>
                  <a:pt x="0" y="2166124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98" name="object 28098"/>
          <p:cNvSpPr/>
          <p:nvPr/>
        </p:nvSpPr>
        <p:spPr>
          <a:xfrm>
            <a:off x="2877439" y="5773178"/>
            <a:ext cx="0" cy="1218565"/>
          </a:xfrm>
          <a:custGeom>
            <a:avLst/>
            <a:gdLst/>
            <a:ahLst/>
            <a:cxnLst/>
            <a:rect l="l" t="t" r="r" b="b"/>
            <a:pathLst>
              <a:path h="1218565">
                <a:moveTo>
                  <a:pt x="0" y="1218564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99" name="object 28099"/>
          <p:cNvSpPr/>
          <p:nvPr/>
        </p:nvSpPr>
        <p:spPr>
          <a:xfrm>
            <a:off x="2992501" y="6533019"/>
            <a:ext cx="0" cy="459105"/>
          </a:xfrm>
          <a:custGeom>
            <a:avLst/>
            <a:gdLst/>
            <a:ahLst/>
            <a:cxnLst/>
            <a:rect l="l" t="t" r="r" b="b"/>
            <a:pathLst>
              <a:path h="459104">
                <a:moveTo>
                  <a:pt x="0" y="458723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00" name="object 28100"/>
          <p:cNvSpPr/>
          <p:nvPr/>
        </p:nvSpPr>
        <p:spPr>
          <a:xfrm>
            <a:off x="3107689" y="6620776"/>
            <a:ext cx="0" cy="371475"/>
          </a:xfrm>
          <a:custGeom>
            <a:avLst/>
            <a:gdLst/>
            <a:ahLst/>
            <a:cxnLst/>
            <a:rect l="l" t="t" r="r" b="b"/>
            <a:pathLst>
              <a:path h="371475">
                <a:moveTo>
                  <a:pt x="0" y="370966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01" name="object 28101"/>
          <p:cNvSpPr/>
          <p:nvPr/>
        </p:nvSpPr>
        <p:spPr>
          <a:xfrm>
            <a:off x="3222891" y="4673600"/>
            <a:ext cx="0" cy="2318385"/>
          </a:xfrm>
          <a:custGeom>
            <a:avLst/>
            <a:gdLst/>
            <a:ahLst/>
            <a:cxnLst/>
            <a:rect l="l" t="t" r="r" b="b"/>
            <a:pathLst>
              <a:path h="2318384">
                <a:moveTo>
                  <a:pt x="0" y="2318143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02" name="object 28102"/>
          <p:cNvSpPr/>
          <p:nvPr/>
        </p:nvSpPr>
        <p:spPr>
          <a:xfrm>
            <a:off x="3337953" y="4817998"/>
            <a:ext cx="0" cy="2174240"/>
          </a:xfrm>
          <a:custGeom>
            <a:avLst/>
            <a:gdLst/>
            <a:ahLst/>
            <a:cxnLst/>
            <a:rect l="l" t="t" r="r" b="b"/>
            <a:pathLst>
              <a:path h="2174240">
                <a:moveTo>
                  <a:pt x="0" y="2173744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03" name="object 28103"/>
          <p:cNvSpPr/>
          <p:nvPr/>
        </p:nvSpPr>
        <p:spPr>
          <a:xfrm>
            <a:off x="3453142" y="4793996"/>
            <a:ext cx="0" cy="2198370"/>
          </a:xfrm>
          <a:custGeom>
            <a:avLst/>
            <a:gdLst/>
            <a:ahLst/>
            <a:cxnLst/>
            <a:rect l="l" t="t" r="r" b="b"/>
            <a:pathLst>
              <a:path h="2198370">
                <a:moveTo>
                  <a:pt x="0" y="2197747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04" name="object 28104"/>
          <p:cNvSpPr/>
          <p:nvPr/>
        </p:nvSpPr>
        <p:spPr>
          <a:xfrm>
            <a:off x="3568331" y="5124958"/>
            <a:ext cx="0" cy="1866900"/>
          </a:xfrm>
          <a:custGeom>
            <a:avLst/>
            <a:gdLst/>
            <a:ahLst/>
            <a:cxnLst/>
            <a:rect l="l" t="t" r="r" b="b"/>
            <a:pathLst>
              <a:path h="1866900">
                <a:moveTo>
                  <a:pt x="0" y="1866785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05" name="object 28105"/>
          <p:cNvSpPr/>
          <p:nvPr/>
        </p:nvSpPr>
        <p:spPr>
          <a:xfrm>
            <a:off x="3683393" y="4844160"/>
            <a:ext cx="0" cy="2148205"/>
          </a:xfrm>
          <a:custGeom>
            <a:avLst/>
            <a:gdLst/>
            <a:ahLst/>
            <a:cxnLst/>
            <a:rect l="l" t="t" r="r" b="b"/>
            <a:pathLst>
              <a:path h="2148204">
                <a:moveTo>
                  <a:pt x="0" y="2147582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06" name="object 28106"/>
          <p:cNvSpPr/>
          <p:nvPr/>
        </p:nvSpPr>
        <p:spPr>
          <a:xfrm>
            <a:off x="3798582" y="4867275"/>
            <a:ext cx="0" cy="2124710"/>
          </a:xfrm>
          <a:custGeom>
            <a:avLst/>
            <a:gdLst/>
            <a:ahLst/>
            <a:cxnLst/>
            <a:rect l="l" t="t" r="r" b="b"/>
            <a:pathLst>
              <a:path h="2124709">
                <a:moveTo>
                  <a:pt x="0" y="2124468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07" name="object 28107"/>
          <p:cNvSpPr/>
          <p:nvPr/>
        </p:nvSpPr>
        <p:spPr>
          <a:xfrm>
            <a:off x="3913771" y="5146928"/>
            <a:ext cx="0" cy="1845310"/>
          </a:xfrm>
          <a:custGeom>
            <a:avLst/>
            <a:gdLst/>
            <a:ahLst/>
            <a:cxnLst/>
            <a:rect l="l" t="t" r="r" b="b"/>
            <a:pathLst>
              <a:path h="1845309">
                <a:moveTo>
                  <a:pt x="0" y="1844814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08" name="object 28108"/>
          <p:cNvSpPr/>
          <p:nvPr/>
        </p:nvSpPr>
        <p:spPr>
          <a:xfrm>
            <a:off x="4028960" y="4810125"/>
            <a:ext cx="0" cy="2181860"/>
          </a:xfrm>
          <a:custGeom>
            <a:avLst/>
            <a:gdLst/>
            <a:ahLst/>
            <a:cxnLst/>
            <a:rect l="l" t="t" r="r" b="b"/>
            <a:pathLst>
              <a:path h="2181859">
                <a:moveTo>
                  <a:pt x="0" y="2181618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09" name="object 28109"/>
          <p:cNvSpPr/>
          <p:nvPr/>
        </p:nvSpPr>
        <p:spPr>
          <a:xfrm>
            <a:off x="4144022" y="4700396"/>
            <a:ext cx="0" cy="2291715"/>
          </a:xfrm>
          <a:custGeom>
            <a:avLst/>
            <a:gdLst/>
            <a:ahLst/>
            <a:cxnLst/>
            <a:rect l="l" t="t" r="r" b="b"/>
            <a:pathLst>
              <a:path h="2291715">
                <a:moveTo>
                  <a:pt x="0" y="2291346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10" name="object 28110"/>
          <p:cNvSpPr/>
          <p:nvPr/>
        </p:nvSpPr>
        <p:spPr>
          <a:xfrm>
            <a:off x="4259211" y="5087365"/>
            <a:ext cx="0" cy="1905000"/>
          </a:xfrm>
          <a:custGeom>
            <a:avLst/>
            <a:gdLst/>
            <a:ahLst/>
            <a:cxnLst/>
            <a:rect l="l" t="t" r="r" b="b"/>
            <a:pathLst>
              <a:path h="1905000">
                <a:moveTo>
                  <a:pt x="0" y="1904377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11" name="object 28111"/>
          <p:cNvSpPr/>
          <p:nvPr/>
        </p:nvSpPr>
        <p:spPr>
          <a:xfrm>
            <a:off x="4374400" y="5069966"/>
            <a:ext cx="0" cy="1922145"/>
          </a:xfrm>
          <a:custGeom>
            <a:avLst/>
            <a:gdLst/>
            <a:ahLst/>
            <a:cxnLst/>
            <a:rect l="l" t="t" r="r" b="b"/>
            <a:pathLst>
              <a:path h="1922145">
                <a:moveTo>
                  <a:pt x="0" y="1921776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12" name="object 28112"/>
          <p:cNvSpPr/>
          <p:nvPr/>
        </p:nvSpPr>
        <p:spPr>
          <a:xfrm>
            <a:off x="4489462" y="5374017"/>
            <a:ext cx="0" cy="1617980"/>
          </a:xfrm>
          <a:custGeom>
            <a:avLst/>
            <a:gdLst/>
            <a:ahLst/>
            <a:cxnLst/>
            <a:rect l="l" t="t" r="r" b="b"/>
            <a:pathLst>
              <a:path h="1617979">
                <a:moveTo>
                  <a:pt x="0" y="1617726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13" name="object 28113"/>
          <p:cNvSpPr/>
          <p:nvPr/>
        </p:nvSpPr>
        <p:spPr>
          <a:xfrm>
            <a:off x="4604651" y="5312930"/>
            <a:ext cx="0" cy="1678939"/>
          </a:xfrm>
          <a:custGeom>
            <a:avLst/>
            <a:gdLst/>
            <a:ahLst/>
            <a:cxnLst/>
            <a:rect l="l" t="t" r="r" b="b"/>
            <a:pathLst>
              <a:path h="1678940">
                <a:moveTo>
                  <a:pt x="0" y="1678813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14" name="object 28114"/>
          <p:cNvSpPr/>
          <p:nvPr/>
        </p:nvSpPr>
        <p:spPr>
          <a:xfrm>
            <a:off x="4719840" y="5070221"/>
            <a:ext cx="0" cy="1922145"/>
          </a:xfrm>
          <a:custGeom>
            <a:avLst/>
            <a:gdLst/>
            <a:ahLst/>
            <a:cxnLst/>
            <a:rect l="l" t="t" r="r" b="b"/>
            <a:pathLst>
              <a:path h="1922145">
                <a:moveTo>
                  <a:pt x="0" y="1921522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15" name="object 28115"/>
          <p:cNvSpPr/>
          <p:nvPr/>
        </p:nvSpPr>
        <p:spPr>
          <a:xfrm>
            <a:off x="4834902" y="4564888"/>
            <a:ext cx="0" cy="2426970"/>
          </a:xfrm>
          <a:custGeom>
            <a:avLst/>
            <a:gdLst/>
            <a:ahLst/>
            <a:cxnLst/>
            <a:rect l="l" t="t" r="r" b="b"/>
            <a:pathLst>
              <a:path h="2426970">
                <a:moveTo>
                  <a:pt x="0" y="2426855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16" name="object 28116"/>
          <p:cNvSpPr/>
          <p:nvPr/>
        </p:nvSpPr>
        <p:spPr>
          <a:xfrm>
            <a:off x="4950091" y="4791964"/>
            <a:ext cx="0" cy="2200275"/>
          </a:xfrm>
          <a:custGeom>
            <a:avLst/>
            <a:gdLst/>
            <a:ahLst/>
            <a:cxnLst/>
            <a:rect l="l" t="t" r="r" b="b"/>
            <a:pathLst>
              <a:path h="2200275">
                <a:moveTo>
                  <a:pt x="0" y="2199779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17" name="object 28117"/>
          <p:cNvSpPr/>
          <p:nvPr/>
        </p:nvSpPr>
        <p:spPr>
          <a:xfrm>
            <a:off x="5065280" y="4258183"/>
            <a:ext cx="0" cy="2733675"/>
          </a:xfrm>
          <a:custGeom>
            <a:avLst/>
            <a:gdLst/>
            <a:ahLst/>
            <a:cxnLst/>
            <a:rect l="l" t="t" r="r" b="b"/>
            <a:pathLst>
              <a:path h="2733675">
                <a:moveTo>
                  <a:pt x="0" y="2733560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18" name="object 28118"/>
          <p:cNvSpPr/>
          <p:nvPr/>
        </p:nvSpPr>
        <p:spPr>
          <a:xfrm>
            <a:off x="5180469" y="4856353"/>
            <a:ext cx="0" cy="2135505"/>
          </a:xfrm>
          <a:custGeom>
            <a:avLst/>
            <a:gdLst/>
            <a:ahLst/>
            <a:cxnLst/>
            <a:rect l="l" t="t" r="r" b="b"/>
            <a:pathLst>
              <a:path h="2135504">
                <a:moveTo>
                  <a:pt x="0" y="2135390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19" name="object 28119"/>
          <p:cNvSpPr/>
          <p:nvPr/>
        </p:nvSpPr>
        <p:spPr>
          <a:xfrm>
            <a:off x="5295531" y="5029327"/>
            <a:ext cx="0" cy="1962785"/>
          </a:xfrm>
          <a:custGeom>
            <a:avLst/>
            <a:gdLst/>
            <a:ahLst/>
            <a:cxnLst/>
            <a:rect l="l" t="t" r="r" b="b"/>
            <a:pathLst>
              <a:path h="1962784">
                <a:moveTo>
                  <a:pt x="0" y="1962416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20" name="object 28120"/>
          <p:cNvSpPr/>
          <p:nvPr/>
        </p:nvSpPr>
        <p:spPr>
          <a:xfrm>
            <a:off x="5410720" y="5947295"/>
            <a:ext cx="0" cy="1044575"/>
          </a:xfrm>
          <a:custGeom>
            <a:avLst/>
            <a:gdLst/>
            <a:ahLst/>
            <a:cxnLst/>
            <a:rect l="l" t="t" r="r" b="b"/>
            <a:pathLst>
              <a:path h="1044575">
                <a:moveTo>
                  <a:pt x="0" y="1044448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21" name="object 28121"/>
          <p:cNvSpPr/>
          <p:nvPr/>
        </p:nvSpPr>
        <p:spPr>
          <a:xfrm>
            <a:off x="5525909" y="4571619"/>
            <a:ext cx="0" cy="2420620"/>
          </a:xfrm>
          <a:custGeom>
            <a:avLst/>
            <a:gdLst/>
            <a:ahLst/>
            <a:cxnLst/>
            <a:rect l="l" t="t" r="r" b="b"/>
            <a:pathLst>
              <a:path h="2420620">
                <a:moveTo>
                  <a:pt x="0" y="2420124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22" name="object 28122"/>
          <p:cNvSpPr/>
          <p:nvPr/>
        </p:nvSpPr>
        <p:spPr>
          <a:xfrm>
            <a:off x="5640971" y="4545965"/>
            <a:ext cx="0" cy="2446020"/>
          </a:xfrm>
          <a:custGeom>
            <a:avLst/>
            <a:gdLst/>
            <a:ahLst/>
            <a:cxnLst/>
            <a:rect l="l" t="t" r="r" b="b"/>
            <a:pathLst>
              <a:path h="2446020">
                <a:moveTo>
                  <a:pt x="0" y="2445778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23" name="object 28123"/>
          <p:cNvSpPr/>
          <p:nvPr/>
        </p:nvSpPr>
        <p:spPr>
          <a:xfrm>
            <a:off x="5756160" y="4402835"/>
            <a:ext cx="0" cy="2589530"/>
          </a:xfrm>
          <a:custGeom>
            <a:avLst/>
            <a:gdLst/>
            <a:ahLst/>
            <a:cxnLst/>
            <a:rect l="l" t="t" r="r" b="b"/>
            <a:pathLst>
              <a:path h="2589529">
                <a:moveTo>
                  <a:pt x="0" y="2588907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24" name="object 28124"/>
          <p:cNvSpPr/>
          <p:nvPr/>
        </p:nvSpPr>
        <p:spPr>
          <a:xfrm>
            <a:off x="5871349" y="4551171"/>
            <a:ext cx="0" cy="2440940"/>
          </a:xfrm>
          <a:custGeom>
            <a:avLst/>
            <a:gdLst/>
            <a:ahLst/>
            <a:cxnLst/>
            <a:rect l="l" t="t" r="r" b="b"/>
            <a:pathLst>
              <a:path h="2440940">
                <a:moveTo>
                  <a:pt x="0" y="2440571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25" name="object 28125"/>
          <p:cNvSpPr/>
          <p:nvPr/>
        </p:nvSpPr>
        <p:spPr>
          <a:xfrm>
            <a:off x="5986411" y="4875021"/>
            <a:ext cx="0" cy="2117090"/>
          </a:xfrm>
          <a:custGeom>
            <a:avLst/>
            <a:gdLst/>
            <a:ahLst/>
            <a:cxnLst/>
            <a:rect l="l" t="t" r="r" b="b"/>
            <a:pathLst>
              <a:path h="2117090">
                <a:moveTo>
                  <a:pt x="0" y="2116721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26" name="object 28126"/>
          <p:cNvSpPr/>
          <p:nvPr/>
        </p:nvSpPr>
        <p:spPr>
          <a:xfrm>
            <a:off x="6101600" y="4581271"/>
            <a:ext cx="0" cy="2411095"/>
          </a:xfrm>
          <a:custGeom>
            <a:avLst/>
            <a:gdLst/>
            <a:ahLst/>
            <a:cxnLst/>
            <a:rect l="l" t="t" r="r" b="b"/>
            <a:pathLst>
              <a:path h="2411095">
                <a:moveTo>
                  <a:pt x="0" y="2410472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27" name="object 28127"/>
          <p:cNvSpPr/>
          <p:nvPr/>
        </p:nvSpPr>
        <p:spPr>
          <a:xfrm>
            <a:off x="6216789" y="4688332"/>
            <a:ext cx="0" cy="2303780"/>
          </a:xfrm>
          <a:custGeom>
            <a:avLst/>
            <a:gdLst/>
            <a:ahLst/>
            <a:cxnLst/>
            <a:rect l="l" t="t" r="r" b="b"/>
            <a:pathLst>
              <a:path h="2303779">
                <a:moveTo>
                  <a:pt x="0" y="2303411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28" name="object 28128"/>
          <p:cNvSpPr/>
          <p:nvPr/>
        </p:nvSpPr>
        <p:spPr>
          <a:xfrm>
            <a:off x="6331851" y="5277992"/>
            <a:ext cx="0" cy="1713864"/>
          </a:xfrm>
          <a:custGeom>
            <a:avLst/>
            <a:gdLst/>
            <a:ahLst/>
            <a:cxnLst/>
            <a:rect l="l" t="t" r="r" b="b"/>
            <a:pathLst>
              <a:path h="1713865">
                <a:moveTo>
                  <a:pt x="0" y="1713750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29" name="object 28129"/>
          <p:cNvSpPr/>
          <p:nvPr/>
        </p:nvSpPr>
        <p:spPr>
          <a:xfrm>
            <a:off x="6447040" y="4537075"/>
            <a:ext cx="0" cy="2454910"/>
          </a:xfrm>
          <a:custGeom>
            <a:avLst/>
            <a:gdLst/>
            <a:ahLst/>
            <a:cxnLst/>
            <a:rect l="l" t="t" r="r" b="b"/>
            <a:pathLst>
              <a:path h="2454909">
                <a:moveTo>
                  <a:pt x="0" y="2454668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30" name="object 28130"/>
          <p:cNvSpPr/>
          <p:nvPr/>
        </p:nvSpPr>
        <p:spPr>
          <a:xfrm>
            <a:off x="6562229" y="4572127"/>
            <a:ext cx="0" cy="2419985"/>
          </a:xfrm>
          <a:custGeom>
            <a:avLst/>
            <a:gdLst/>
            <a:ahLst/>
            <a:cxnLst/>
            <a:rect l="l" t="t" r="r" b="b"/>
            <a:pathLst>
              <a:path h="2419984">
                <a:moveTo>
                  <a:pt x="0" y="2419616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31" name="object 28131"/>
          <p:cNvSpPr/>
          <p:nvPr/>
        </p:nvSpPr>
        <p:spPr>
          <a:xfrm>
            <a:off x="6677418" y="4451096"/>
            <a:ext cx="0" cy="2541270"/>
          </a:xfrm>
          <a:custGeom>
            <a:avLst/>
            <a:gdLst/>
            <a:ahLst/>
            <a:cxnLst/>
            <a:rect l="l" t="t" r="r" b="b"/>
            <a:pathLst>
              <a:path h="2541270">
                <a:moveTo>
                  <a:pt x="0" y="2540647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32" name="object 28132"/>
          <p:cNvSpPr/>
          <p:nvPr/>
        </p:nvSpPr>
        <p:spPr>
          <a:xfrm>
            <a:off x="6792480" y="4729734"/>
            <a:ext cx="0" cy="2262505"/>
          </a:xfrm>
          <a:custGeom>
            <a:avLst/>
            <a:gdLst/>
            <a:ahLst/>
            <a:cxnLst/>
            <a:rect l="l" t="t" r="r" b="b"/>
            <a:pathLst>
              <a:path h="2262504">
                <a:moveTo>
                  <a:pt x="0" y="2262009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33" name="object 28133"/>
          <p:cNvSpPr/>
          <p:nvPr/>
        </p:nvSpPr>
        <p:spPr>
          <a:xfrm>
            <a:off x="6907669" y="6521589"/>
            <a:ext cx="0" cy="470534"/>
          </a:xfrm>
          <a:custGeom>
            <a:avLst/>
            <a:gdLst/>
            <a:ahLst/>
            <a:cxnLst/>
            <a:rect l="l" t="t" r="r" b="b"/>
            <a:pathLst>
              <a:path h="470534">
                <a:moveTo>
                  <a:pt x="0" y="470154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34" name="object 28134"/>
          <p:cNvSpPr/>
          <p:nvPr/>
        </p:nvSpPr>
        <p:spPr>
          <a:xfrm>
            <a:off x="7022858" y="4431791"/>
            <a:ext cx="0" cy="2560320"/>
          </a:xfrm>
          <a:custGeom>
            <a:avLst/>
            <a:gdLst/>
            <a:ahLst/>
            <a:cxnLst/>
            <a:rect l="l" t="t" r="r" b="b"/>
            <a:pathLst>
              <a:path h="2560320">
                <a:moveTo>
                  <a:pt x="0" y="2559951"/>
                </a:moveTo>
                <a:lnTo>
                  <a:pt x="0" y="0"/>
                </a:lnTo>
              </a:path>
            </a:pathLst>
          </a:custGeom>
          <a:ln w="9525">
            <a:solidFill>
              <a:srgbClr val="535355"/>
            </a:solidFill>
            <a:prstDash val="dot"/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35" name="object 28135"/>
          <p:cNvSpPr/>
          <p:nvPr/>
        </p:nvSpPr>
        <p:spPr>
          <a:xfrm>
            <a:off x="1265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36" name="object 28136"/>
          <p:cNvSpPr/>
          <p:nvPr/>
        </p:nvSpPr>
        <p:spPr>
          <a:xfrm>
            <a:off x="1265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37" name="object 28137"/>
          <p:cNvSpPr/>
          <p:nvPr/>
        </p:nvSpPr>
        <p:spPr>
          <a:xfrm>
            <a:off x="1265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38" name="object 28138"/>
          <p:cNvSpPr/>
          <p:nvPr/>
        </p:nvSpPr>
        <p:spPr>
          <a:xfrm>
            <a:off x="1265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39" name="object 28139"/>
          <p:cNvSpPr/>
          <p:nvPr/>
        </p:nvSpPr>
        <p:spPr>
          <a:xfrm>
            <a:off x="1265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40" name="object 28140"/>
          <p:cNvSpPr/>
          <p:nvPr/>
        </p:nvSpPr>
        <p:spPr>
          <a:xfrm>
            <a:off x="1265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41" name="object 28141"/>
          <p:cNvSpPr/>
          <p:nvPr/>
        </p:nvSpPr>
        <p:spPr>
          <a:xfrm>
            <a:off x="1266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42" name="object 28142"/>
          <p:cNvSpPr/>
          <p:nvPr/>
        </p:nvSpPr>
        <p:spPr>
          <a:xfrm>
            <a:off x="1266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43" name="object 28143"/>
          <p:cNvSpPr/>
          <p:nvPr/>
        </p:nvSpPr>
        <p:spPr>
          <a:xfrm>
            <a:off x="1266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44" name="object 28144"/>
          <p:cNvSpPr/>
          <p:nvPr/>
        </p:nvSpPr>
        <p:spPr>
          <a:xfrm>
            <a:off x="1266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45" name="object 28145"/>
          <p:cNvSpPr/>
          <p:nvPr/>
        </p:nvSpPr>
        <p:spPr>
          <a:xfrm>
            <a:off x="1266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46" name="object 28146"/>
          <p:cNvSpPr/>
          <p:nvPr/>
        </p:nvSpPr>
        <p:spPr>
          <a:xfrm>
            <a:off x="1266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47" name="object 28147"/>
          <p:cNvSpPr/>
          <p:nvPr/>
        </p:nvSpPr>
        <p:spPr>
          <a:xfrm>
            <a:off x="1266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48" name="object 28148"/>
          <p:cNvSpPr/>
          <p:nvPr/>
        </p:nvSpPr>
        <p:spPr>
          <a:xfrm>
            <a:off x="1266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49" name="object 28149"/>
          <p:cNvSpPr/>
          <p:nvPr/>
        </p:nvSpPr>
        <p:spPr>
          <a:xfrm>
            <a:off x="1266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50" name="object 28150"/>
          <p:cNvSpPr/>
          <p:nvPr/>
        </p:nvSpPr>
        <p:spPr>
          <a:xfrm>
            <a:off x="1266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51" name="object 28151"/>
          <p:cNvSpPr/>
          <p:nvPr/>
        </p:nvSpPr>
        <p:spPr>
          <a:xfrm>
            <a:off x="1267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52" name="object 28152"/>
          <p:cNvSpPr/>
          <p:nvPr/>
        </p:nvSpPr>
        <p:spPr>
          <a:xfrm>
            <a:off x="1267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53" name="object 28153"/>
          <p:cNvSpPr/>
          <p:nvPr/>
        </p:nvSpPr>
        <p:spPr>
          <a:xfrm>
            <a:off x="1267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54" name="object 28154"/>
          <p:cNvSpPr/>
          <p:nvPr/>
        </p:nvSpPr>
        <p:spPr>
          <a:xfrm>
            <a:off x="1267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55" name="object 28155"/>
          <p:cNvSpPr/>
          <p:nvPr/>
        </p:nvSpPr>
        <p:spPr>
          <a:xfrm>
            <a:off x="1267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56" name="object 28156"/>
          <p:cNvSpPr/>
          <p:nvPr/>
        </p:nvSpPr>
        <p:spPr>
          <a:xfrm>
            <a:off x="1267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57" name="object 28157"/>
          <p:cNvSpPr/>
          <p:nvPr/>
        </p:nvSpPr>
        <p:spPr>
          <a:xfrm>
            <a:off x="1267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58" name="object 28158"/>
          <p:cNvSpPr/>
          <p:nvPr/>
        </p:nvSpPr>
        <p:spPr>
          <a:xfrm>
            <a:off x="1267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59" name="object 28159"/>
          <p:cNvSpPr/>
          <p:nvPr/>
        </p:nvSpPr>
        <p:spPr>
          <a:xfrm>
            <a:off x="1267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60" name="object 28160"/>
          <p:cNvSpPr/>
          <p:nvPr/>
        </p:nvSpPr>
        <p:spPr>
          <a:xfrm>
            <a:off x="1267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61" name="object 28161"/>
          <p:cNvSpPr/>
          <p:nvPr/>
        </p:nvSpPr>
        <p:spPr>
          <a:xfrm>
            <a:off x="1267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62" name="object 28162"/>
          <p:cNvSpPr/>
          <p:nvPr/>
        </p:nvSpPr>
        <p:spPr>
          <a:xfrm>
            <a:off x="1267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63" name="object 28163"/>
          <p:cNvSpPr/>
          <p:nvPr/>
        </p:nvSpPr>
        <p:spPr>
          <a:xfrm>
            <a:off x="1268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64" name="object 28164"/>
          <p:cNvSpPr/>
          <p:nvPr/>
        </p:nvSpPr>
        <p:spPr>
          <a:xfrm>
            <a:off x="1268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65" name="object 28165"/>
          <p:cNvSpPr/>
          <p:nvPr/>
        </p:nvSpPr>
        <p:spPr>
          <a:xfrm>
            <a:off x="12683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66" name="object 28166"/>
          <p:cNvSpPr/>
          <p:nvPr/>
        </p:nvSpPr>
        <p:spPr>
          <a:xfrm>
            <a:off x="12683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67" name="object 28167"/>
          <p:cNvSpPr/>
          <p:nvPr/>
        </p:nvSpPr>
        <p:spPr>
          <a:xfrm>
            <a:off x="1268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68" name="object 28168"/>
          <p:cNvSpPr/>
          <p:nvPr/>
        </p:nvSpPr>
        <p:spPr>
          <a:xfrm>
            <a:off x="1268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69" name="object 28169"/>
          <p:cNvSpPr/>
          <p:nvPr/>
        </p:nvSpPr>
        <p:spPr>
          <a:xfrm>
            <a:off x="1268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70" name="object 28170"/>
          <p:cNvSpPr/>
          <p:nvPr/>
        </p:nvSpPr>
        <p:spPr>
          <a:xfrm>
            <a:off x="1268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71" name="object 28171"/>
          <p:cNvSpPr/>
          <p:nvPr/>
        </p:nvSpPr>
        <p:spPr>
          <a:xfrm>
            <a:off x="1268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72" name="object 28172"/>
          <p:cNvSpPr/>
          <p:nvPr/>
        </p:nvSpPr>
        <p:spPr>
          <a:xfrm>
            <a:off x="1268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73" name="object 28173"/>
          <p:cNvSpPr/>
          <p:nvPr/>
        </p:nvSpPr>
        <p:spPr>
          <a:xfrm>
            <a:off x="1269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74" name="object 28174"/>
          <p:cNvSpPr/>
          <p:nvPr/>
        </p:nvSpPr>
        <p:spPr>
          <a:xfrm>
            <a:off x="1269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75" name="object 28175"/>
          <p:cNvSpPr/>
          <p:nvPr/>
        </p:nvSpPr>
        <p:spPr>
          <a:xfrm>
            <a:off x="1269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76" name="object 28176"/>
          <p:cNvSpPr/>
          <p:nvPr/>
        </p:nvSpPr>
        <p:spPr>
          <a:xfrm>
            <a:off x="1269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77" name="object 28177"/>
          <p:cNvSpPr/>
          <p:nvPr/>
        </p:nvSpPr>
        <p:spPr>
          <a:xfrm>
            <a:off x="1269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78" name="object 28178"/>
          <p:cNvSpPr/>
          <p:nvPr/>
        </p:nvSpPr>
        <p:spPr>
          <a:xfrm>
            <a:off x="1269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79" name="object 28179"/>
          <p:cNvSpPr/>
          <p:nvPr/>
        </p:nvSpPr>
        <p:spPr>
          <a:xfrm>
            <a:off x="1269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80" name="object 28180"/>
          <p:cNvSpPr/>
          <p:nvPr/>
        </p:nvSpPr>
        <p:spPr>
          <a:xfrm>
            <a:off x="1269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81" name="object 28181"/>
          <p:cNvSpPr/>
          <p:nvPr/>
        </p:nvSpPr>
        <p:spPr>
          <a:xfrm>
            <a:off x="1269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82" name="object 28182"/>
          <p:cNvSpPr/>
          <p:nvPr/>
        </p:nvSpPr>
        <p:spPr>
          <a:xfrm>
            <a:off x="1269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83" name="object 28183"/>
          <p:cNvSpPr/>
          <p:nvPr/>
        </p:nvSpPr>
        <p:spPr>
          <a:xfrm>
            <a:off x="1270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84" name="object 28184"/>
          <p:cNvSpPr/>
          <p:nvPr/>
        </p:nvSpPr>
        <p:spPr>
          <a:xfrm>
            <a:off x="1270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85" name="object 28185"/>
          <p:cNvSpPr/>
          <p:nvPr/>
        </p:nvSpPr>
        <p:spPr>
          <a:xfrm>
            <a:off x="1270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86" name="object 28186"/>
          <p:cNvSpPr/>
          <p:nvPr/>
        </p:nvSpPr>
        <p:spPr>
          <a:xfrm>
            <a:off x="1270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87" name="object 28187"/>
          <p:cNvSpPr/>
          <p:nvPr/>
        </p:nvSpPr>
        <p:spPr>
          <a:xfrm>
            <a:off x="1270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88" name="object 28188"/>
          <p:cNvSpPr/>
          <p:nvPr/>
        </p:nvSpPr>
        <p:spPr>
          <a:xfrm>
            <a:off x="1270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89" name="object 28189"/>
          <p:cNvSpPr/>
          <p:nvPr/>
        </p:nvSpPr>
        <p:spPr>
          <a:xfrm>
            <a:off x="1270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90" name="object 28190"/>
          <p:cNvSpPr/>
          <p:nvPr/>
        </p:nvSpPr>
        <p:spPr>
          <a:xfrm>
            <a:off x="1270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91" name="object 28191"/>
          <p:cNvSpPr/>
          <p:nvPr/>
        </p:nvSpPr>
        <p:spPr>
          <a:xfrm>
            <a:off x="1270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92" name="object 28192"/>
          <p:cNvSpPr/>
          <p:nvPr/>
        </p:nvSpPr>
        <p:spPr>
          <a:xfrm>
            <a:off x="1270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93" name="object 28193"/>
          <p:cNvSpPr/>
          <p:nvPr/>
        </p:nvSpPr>
        <p:spPr>
          <a:xfrm>
            <a:off x="1271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94" name="object 28194"/>
          <p:cNvSpPr/>
          <p:nvPr/>
        </p:nvSpPr>
        <p:spPr>
          <a:xfrm>
            <a:off x="1271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95" name="object 28195"/>
          <p:cNvSpPr/>
          <p:nvPr/>
        </p:nvSpPr>
        <p:spPr>
          <a:xfrm>
            <a:off x="1271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96" name="object 28196"/>
          <p:cNvSpPr/>
          <p:nvPr/>
        </p:nvSpPr>
        <p:spPr>
          <a:xfrm>
            <a:off x="1271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97" name="object 28197"/>
          <p:cNvSpPr/>
          <p:nvPr/>
        </p:nvSpPr>
        <p:spPr>
          <a:xfrm>
            <a:off x="1271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98" name="object 28198"/>
          <p:cNvSpPr/>
          <p:nvPr/>
        </p:nvSpPr>
        <p:spPr>
          <a:xfrm>
            <a:off x="1271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99" name="object 28199"/>
          <p:cNvSpPr/>
          <p:nvPr/>
        </p:nvSpPr>
        <p:spPr>
          <a:xfrm>
            <a:off x="1271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00" name="object 28200"/>
          <p:cNvSpPr/>
          <p:nvPr/>
        </p:nvSpPr>
        <p:spPr>
          <a:xfrm>
            <a:off x="1271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01" name="object 28201"/>
          <p:cNvSpPr/>
          <p:nvPr/>
        </p:nvSpPr>
        <p:spPr>
          <a:xfrm>
            <a:off x="1271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02" name="object 28202"/>
          <p:cNvSpPr/>
          <p:nvPr/>
        </p:nvSpPr>
        <p:spPr>
          <a:xfrm>
            <a:off x="1271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03" name="object 28203"/>
          <p:cNvSpPr/>
          <p:nvPr/>
        </p:nvSpPr>
        <p:spPr>
          <a:xfrm>
            <a:off x="1272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04" name="object 28204"/>
          <p:cNvSpPr/>
          <p:nvPr/>
        </p:nvSpPr>
        <p:spPr>
          <a:xfrm>
            <a:off x="1272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05" name="object 28205"/>
          <p:cNvSpPr/>
          <p:nvPr/>
        </p:nvSpPr>
        <p:spPr>
          <a:xfrm>
            <a:off x="1272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06" name="object 28206"/>
          <p:cNvSpPr/>
          <p:nvPr/>
        </p:nvSpPr>
        <p:spPr>
          <a:xfrm>
            <a:off x="1272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07" name="object 28207"/>
          <p:cNvSpPr/>
          <p:nvPr/>
        </p:nvSpPr>
        <p:spPr>
          <a:xfrm>
            <a:off x="1272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08" name="object 28208"/>
          <p:cNvSpPr/>
          <p:nvPr/>
        </p:nvSpPr>
        <p:spPr>
          <a:xfrm>
            <a:off x="1272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09" name="object 28209"/>
          <p:cNvSpPr/>
          <p:nvPr/>
        </p:nvSpPr>
        <p:spPr>
          <a:xfrm>
            <a:off x="1272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10" name="object 28210"/>
          <p:cNvSpPr/>
          <p:nvPr/>
        </p:nvSpPr>
        <p:spPr>
          <a:xfrm>
            <a:off x="1272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11" name="object 28211"/>
          <p:cNvSpPr/>
          <p:nvPr/>
        </p:nvSpPr>
        <p:spPr>
          <a:xfrm>
            <a:off x="1272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12" name="object 28212"/>
          <p:cNvSpPr/>
          <p:nvPr/>
        </p:nvSpPr>
        <p:spPr>
          <a:xfrm>
            <a:off x="1272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13" name="object 28213"/>
          <p:cNvSpPr/>
          <p:nvPr/>
        </p:nvSpPr>
        <p:spPr>
          <a:xfrm>
            <a:off x="12729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14" name="object 28214"/>
          <p:cNvSpPr/>
          <p:nvPr/>
        </p:nvSpPr>
        <p:spPr>
          <a:xfrm>
            <a:off x="12729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15" name="object 28215"/>
          <p:cNvSpPr/>
          <p:nvPr/>
        </p:nvSpPr>
        <p:spPr>
          <a:xfrm>
            <a:off x="1273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16" name="object 28216"/>
          <p:cNvSpPr/>
          <p:nvPr/>
        </p:nvSpPr>
        <p:spPr>
          <a:xfrm>
            <a:off x="1273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17" name="object 28217"/>
          <p:cNvSpPr/>
          <p:nvPr/>
        </p:nvSpPr>
        <p:spPr>
          <a:xfrm>
            <a:off x="1273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18" name="object 28218"/>
          <p:cNvSpPr/>
          <p:nvPr/>
        </p:nvSpPr>
        <p:spPr>
          <a:xfrm>
            <a:off x="1273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19" name="object 28219"/>
          <p:cNvSpPr/>
          <p:nvPr/>
        </p:nvSpPr>
        <p:spPr>
          <a:xfrm>
            <a:off x="1273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20" name="object 28220"/>
          <p:cNvSpPr/>
          <p:nvPr/>
        </p:nvSpPr>
        <p:spPr>
          <a:xfrm>
            <a:off x="1273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21" name="object 28221"/>
          <p:cNvSpPr/>
          <p:nvPr/>
        </p:nvSpPr>
        <p:spPr>
          <a:xfrm>
            <a:off x="1273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22" name="object 28222"/>
          <p:cNvSpPr/>
          <p:nvPr/>
        </p:nvSpPr>
        <p:spPr>
          <a:xfrm>
            <a:off x="1273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23" name="object 28223"/>
          <p:cNvSpPr/>
          <p:nvPr/>
        </p:nvSpPr>
        <p:spPr>
          <a:xfrm>
            <a:off x="1273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24" name="object 28224"/>
          <p:cNvSpPr/>
          <p:nvPr/>
        </p:nvSpPr>
        <p:spPr>
          <a:xfrm>
            <a:off x="1273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25" name="object 28225"/>
          <p:cNvSpPr/>
          <p:nvPr/>
        </p:nvSpPr>
        <p:spPr>
          <a:xfrm>
            <a:off x="1274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26" name="object 28226"/>
          <p:cNvSpPr/>
          <p:nvPr/>
        </p:nvSpPr>
        <p:spPr>
          <a:xfrm>
            <a:off x="1274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27" name="object 28227"/>
          <p:cNvSpPr/>
          <p:nvPr/>
        </p:nvSpPr>
        <p:spPr>
          <a:xfrm>
            <a:off x="1274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28" name="object 28228"/>
          <p:cNvSpPr/>
          <p:nvPr/>
        </p:nvSpPr>
        <p:spPr>
          <a:xfrm>
            <a:off x="1274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29" name="object 28229"/>
          <p:cNvSpPr/>
          <p:nvPr/>
        </p:nvSpPr>
        <p:spPr>
          <a:xfrm>
            <a:off x="1274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30" name="object 28230"/>
          <p:cNvSpPr/>
          <p:nvPr/>
        </p:nvSpPr>
        <p:spPr>
          <a:xfrm>
            <a:off x="1274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31" name="object 28231"/>
          <p:cNvSpPr/>
          <p:nvPr/>
        </p:nvSpPr>
        <p:spPr>
          <a:xfrm>
            <a:off x="1274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32" name="object 28232"/>
          <p:cNvSpPr/>
          <p:nvPr/>
        </p:nvSpPr>
        <p:spPr>
          <a:xfrm>
            <a:off x="1274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33" name="object 28233"/>
          <p:cNvSpPr/>
          <p:nvPr/>
        </p:nvSpPr>
        <p:spPr>
          <a:xfrm>
            <a:off x="1274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34" name="object 28234"/>
          <p:cNvSpPr/>
          <p:nvPr/>
        </p:nvSpPr>
        <p:spPr>
          <a:xfrm>
            <a:off x="1274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35" name="object 28235"/>
          <p:cNvSpPr/>
          <p:nvPr/>
        </p:nvSpPr>
        <p:spPr>
          <a:xfrm>
            <a:off x="1275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36" name="object 28236"/>
          <p:cNvSpPr/>
          <p:nvPr/>
        </p:nvSpPr>
        <p:spPr>
          <a:xfrm>
            <a:off x="1275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37" name="object 28237"/>
          <p:cNvSpPr/>
          <p:nvPr/>
        </p:nvSpPr>
        <p:spPr>
          <a:xfrm>
            <a:off x="1275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38" name="object 28238"/>
          <p:cNvSpPr/>
          <p:nvPr/>
        </p:nvSpPr>
        <p:spPr>
          <a:xfrm>
            <a:off x="1275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39" name="object 28239"/>
          <p:cNvSpPr/>
          <p:nvPr/>
        </p:nvSpPr>
        <p:spPr>
          <a:xfrm>
            <a:off x="1275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40" name="object 28240"/>
          <p:cNvSpPr/>
          <p:nvPr/>
        </p:nvSpPr>
        <p:spPr>
          <a:xfrm>
            <a:off x="1275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41" name="object 28241"/>
          <p:cNvSpPr/>
          <p:nvPr/>
        </p:nvSpPr>
        <p:spPr>
          <a:xfrm>
            <a:off x="1275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42" name="object 28242"/>
          <p:cNvSpPr/>
          <p:nvPr/>
        </p:nvSpPr>
        <p:spPr>
          <a:xfrm>
            <a:off x="1275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43" name="object 28243"/>
          <p:cNvSpPr/>
          <p:nvPr/>
        </p:nvSpPr>
        <p:spPr>
          <a:xfrm>
            <a:off x="1275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44" name="object 28244"/>
          <p:cNvSpPr/>
          <p:nvPr/>
        </p:nvSpPr>
        <p:spPr>
          <a:xfrm>
            <a:off x="1275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45" name="object 28245"/>
          <p:cNvSpPr/>
          <p:nvPr/>
        </p:nvSpPr>
        <p:spPr>
          <a:xfrm>
            <a:off x="1275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46" name="object 28246"/>
          <p:cNvSpPr/>
          <p:nvPr/>
        </p:nvSpPr>
        <p:spPr>
          <a:xfrm>
            <a:off x="1275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47" name="object 28247"/>
          <p:cNvSpPr/>
          <p:nvPr/>
        </p:nvSpPr>
        <p:spPr>
          <a:xfrm>
            <a:off x="1276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48" name="object 28248"/>
          <p:cNvSpPr/>
          <p:nvPr/>
        </p:nvSpPr>
        <p:spPr>
          <a:xfrm>
            <a:off x="1276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49" name="object 28249"/>
          <p:cNvSpPr/>
          <p:nvPr/>
        </p:nvSpPr>
        <p:spPr>
          <a:xfrm>
            <a:off x="1276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50" name="object 28250"/>
          <p:cNvSpPr/>
          <p:nvPr/>
        </p:nvSpPr>
        <p:spPr>
          <a:xfrm>
            <a:off x="1276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51" name="object 28251"/>
          <p:cNvSpPr/>
          <p:nvPr/>
        </p:nvSpPr>
        <p:spPr>
          <a:xfrm>
            <a:off x="1276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52" name="object 28252"/>
          <p:cNvSpPr/>
          <p:nvPr/>
        </p:nvSpPr>
        <p:spPr>
          <a:xfrm>
            <a:off x="1276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53" name="object 28253"/>
          <p:cNvSpPr/>
          <p:nvPr/>
        </p:nvSpPr>
        <p:spPr>
          <a:xfrm>
            <a:off x="1276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54" name="object 28254"/>
          <p:cNvSpPr/>
          <p:nvPr/>
        </p:nvSpPr>
        <p:spPr>
          <a:xfrm>
            <a:off x="1276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55" name="object 28255"/>
          <p:cNvSpPr/>
          <p:nvPr/>
        </p:nvSpPr>
        <p:spPr>
          <a:xfrm>
            <a:off x="1276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56" name="object 28256"/>
          <p:cNvSpPr/>
          <p:nvPr/>
        </p:nvSpPr>
        <p:spPr>
          <a:xfrm>
            <a:off x="1276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57" name="object 28257"/>
          <p:cNvSpPr/>
          <p:nvPr/>
        </p:nvSpPr>
        <p:spPr>
          <a:xfrm>
            <a:off x="1277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58" name="object 28258"/>
          <p:cNvSpPr/>
          <p:nvPr/>
        </p:nvSpPr>
        <p:spPr>
          <a:xfrm>
            <a:off x="1277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59" name="object 28259"/>
          <p:cNvSpPr/>
          <p:nvPr/>
        </p:nvSpPr>
        <p:spPr>
          <a:xfrm>
            <a:off x="1277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60" name="object 28260"/>
          <p:cNvSpPr/>
          <p:nvPr/>
        </p:nvSpPr>
        <p:spPr>
          <a:xfrm>
            <a:off x="1277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61" name="object 28261"/>
          <p:cNvSpPr/>
          <p:nvPr/>
        </p:nvSpPr>
        <p:spPr>
          <a:xfrm>
            <a:off x="1277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62" name="object 28262"/>
          <p:cNvSpPr/>
          <p:nvPr/>
        </p:nvSpPr>
        <p:spPr>
          <a:xfrm>
            <a:off x="1277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63" name="object 28263"/>
          <p:cNvSpPr/>
          <p:nvPr/>
        </p:nvSpPr>
        <p:spPr>
          <a:xfrm>
            <a:off x="1277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64" name="object 28264"/>
          <p:cNvSpPr/>
          <p:nvPr/>
        </p:nvSpPr>
        <p:spPr>
          <a:xfrm>
            <a:off x="1277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65" name="object 28265"/>
          <p:cNvSpPr/>
          <p:nvPr/>
        </p:nvSpPr>
        <p:spPr>
          <a:xfrm>
            <a:off x="12778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66" name="object 28266"/>
          <p:cNvSpPr/>
          <p:nvPr/>
        </p:nvSpPr>
        <p:spPr>
          <a:xfrm>
            <a:off x="12778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67" name="object 28267"/>
          <p:cNvSpPr/>
          <p:nvPr/>
        </p:nvSpPr>
        <p:spPr>
          <a:xfrm>
            <a:off x="1278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68" name="object 28268"/>
          <p:cNvSpPr/>
          <p:nvPr/>
        </p:nvSpPr>
        <p:spPr>
          <a:xfrm>
            <a:off x="1278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69" name="object 28269"/>
          <p:cNvSpPr/>
          <p:nvPr/>
        </p:nvSpPr>
        <p:spPr>
          <a:xfrm>
            <a:off x="1278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70" name="object 28270"/>
          <p:cNvSpPr/>
          <p:nvPr/>
        </p:nvSpPr>
        <p:spPr>
          <a:xfrm>
            <a:off x="1278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71" name="object 28271"/>
          <p:cNvSpPr/>
          <p:nvPr/>
        </p:nvSpPr>
        <p:spPr>
          <a:xfrm>
            <a:off x="1278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72" name="object 28272"/>
          <p:cNvSpPr/>
          <p:nvPr/>
        </p:nvSpPr>
        <p:spPr>
          <a:xfrm>
            <a:off x="1278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73" name="object 28273"/>
          <p:cNvSpPr/>
          <p:nvPr/>
        </p:nvSpPr>
        <p:spPr>
          <a:xfrm>
            <a:off x="1278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74" name="object 28274"/>
          <p:cNvSpPr/>
          <p:nvPr/>
        </p:nvSpPr>
        <p:spPr>
          <a:xfrm>
            <a:off x="1278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75" name="object 28275"/>
          <p:cNvSpPr/>
          <p:nvPr/>
        </p:nvSpPr>
        <p:spPr>
          <a:xfrm>
            <a:off x="1278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76" name="object 28276"/>
          <p:cNvSpPr/>
          <p:nvPr/>
        </p:nvSpPr>
        <p:spPr>
          <a:xfrm>
            <a:off x="1278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77" name="object 28277"/>
          <p:cNvSpPr/>
          <p:nvPr/>
        </p:nvSpPr>
        <p:spPr>
          <a:xfrm>
            <a:off x="1279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78" name="object 28278"/>
          <p:cNvSpPr/>
          <p:nvPr/>
        </p:nvSpPr>
        <p:spPr>
          <a:xfrm>
            <a:off x="1279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79" name="object 28279"/>
          <p:cNvSpPr/>
          <p:nvPr/>
        </p:nvSpPr>
        <p:spPr>
          <a:xfrm>
            <a:off x="1279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80" name="object 28280"/>
          <p:cNvSpPr/>
          <p:nvPr/>
        </p:nvSpPr>
        <p:spPr>
          <a:xfrm>
            <a:off x="1279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81" name="object 28281"/>
          <p:cNvSpPr/>
          <p:nvPr/>
        </p:nvSpPr>
        <p:spPr>
          <a:xfrm>
            <a:off x="1279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82" name="object 28282"/>
          <p:cNvSpPr/>
          <p:nvPr/>
        </p:nvSpPr>
        <p:spPr>
          <a:xfrm>
            <a:off x="1279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83" name="object 28283"/>
          <p:cNvSpPr/>
          <p:nvPr/>
        </p:nvSpPr>
        <p:spPr>
          <a:xfrm>
            <a:off x="1279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84" name="object 28284"/>
          <p:cNvSpPr/>
          <p:nvPr/>
        </p:nvSpPr>
        <p:spPr>
          <a:xfrm>
            <a:off x="1279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85" name="object 28285"/>
          <p:cNvSpPr/>
          <p:nvPr/>
        </p:nvSpPr>
        <p:spPr>
          <a:xfrm>
            <a:off x="12797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86" name="object 28286"/>
          <p:cNvSpPr/>
          <p:nvPr/>
        </p:nvSpPr>
        <p:spPr>
          <a:xfrm>
            <a:off x="12797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87" name="object 28287"/>
          <p:cNvSpPr/>
          <p:nvPr/>
        </p:nvSpPr>
        <p:spPr>
          <a:xfrm>
            <a:off x="1280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88" name="object 28288"/>
          <p:cNvSpPr/>
          <p:nvPr/>
        </p:nvSpPr>
        <p:spPr>
          <a:xfrm>
            <a:off x="1280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89" name="object 28289"/>
          <p:cNvSpPr/>
          <p:nvPr/>
        </p:nvSpPr>
        <p:spPr>
          <a:xfrm>
            <a:off x="1280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90" name="object 28290"/>
          <p:cNvSpPr/>
          <p:nvPr/>
        </p:nvSpPr>
        <p:spPr>
          <a:xfrm>
            <a:off x="1280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91" name="object 28291"/>
          <p:cNvSpPr/>
          <p:nvPr/>
        </p:nvSpPr>
        <p:spPr>
          <a:xfrm>
            <a:off x="1280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92" name="object 28292"/>
          <p:cNvSpPr/>
          <p:nvPr/>
        </p:nvSpPr>
        <p:spPr>
          <a:xfrm>
            <a:off x="1280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93" name="object 28293"/>
          <p:cNvSpPr/>
          <p:nvPr/>
        </p:nvSpPr>
        <p:spPr>
          <a:xfrm>
            <a:off x="1280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94" name="object 28294"/>
          <p:cNvSpPr/>
          <p:nvPr/>
        </p:nvSpPr>
        <p:spPr>
          <a:xfrm>
            <a:off x="1280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95" name="object 28295"/>
          <p:cNvSpPr/>
          <p:nvPr/>
        </p:nvSpPr>
        <p:spPr>
          <a:xfrm>
            <a:off x="1280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96" name="object 28296"/>
          <p:cNvSpPr/>
          <p:nvPr/>
        </p:nvSpPr>
        <p:spPr>
          <a:xfrm>
            <a:off x="1280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97" name="object 28297"/>
          <p:cNvSpPr/>
          <p:nvPr/>
        </p:nvSpPr>
        <p:spPr>
          <a:xfrm>
            <a:off x="1280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98" name="object 28298"/>
          <p:cNvSpPr/>
          <p:nvPr/>
        </p:nvSpPr>
        <p:spPr>
          <a:xfrm>
            <a:off x="1280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99" name="object 28299"/>
          <p:cNvSpPr/>
          <p:nvPr/>
        </p:nvSpPr>
        <p:spPr>
          <a:xfrm>
            <a:off x="1281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00" name="object 28300"/>
          <p:cNvSpPr/>
          <p:nvPr/>
        </p:nvSpPr>
        <p:spPr>
          <a:xfrm>
            <a:off x="1281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01" name="object 28301"/>
          <p:cNvSpPr/>
          <p:nvPr/>
        </p:nvSpPr>
        <p:spPr>
          <a:xfrm>
            <a:off x="1281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02" name="object 28302"/>
          <p:cNvSpPr/>
          <p:nvPr/>
        </p:nvSpPr>
        <p:spPr>
          <a:xfrm>
            <a:off x="1281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03" name="object 28303"/>
          <p:cNvSpPr/>
          <p:nvPr/>
        </p:nvSpPr>
        <p:spPr>
          <a:xfrm>
            <a:off x="1281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04" name="object 28304"/>
          <p:cNvSpPr/>
          <p:nvPr/>
        </p:nvSpPr>
        <p:spPr>
          <a:xfrm>
            <a:off x="1281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05" name="object 28305"/>
          <p:cNvSpPr/>
          <p:nvPr/>
        </p:nvSpPr>
        <p:spPr>
          <a:xfrm>
            <a:off x="1281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06" name="object 28306"/>
          <p:cNvSpPr/>
          <p:nvPr/>
        </p:nvSpPr>
        <p:spPr>
          <a:xfrm>
            <a:off x="1281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07" name="object 28307"/>
          <p:cNvSpPr/>
          <p:nvPr/>
        </p:nvSpPr>
        <p:spPr>
          <a:xfrm>
            <a:off x="1281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08" name="object 28308"/>
          <p:cNvSpPr/>
          <p:nvPr/>
        </p:nvSpPr>
        <p:spPr>
          <a:xfrm>
            <a:off x="1281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09" name="object 28309"/>
          <p:cNvSpPr/>
          <p:nvPr/>
        </p:nvSpPr>
        <p:spPr>
          <a:xfrm>
            <a:off x="1282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10" name="object 28310"/>
          <p:cNvSpPr/>
          <p:nvPr/>
        </p:nvSpPr>
        <p:spPr>
          <a:xfrm>
            <a:off x="1282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11" name="object 28311"/>
          <p:cNvSpPr/>
          <p:nvPr/>
        </p:nvSpPr>
        <p:spPr>
          <a:xfrm>
            <a:off x="1282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12" name="object 28312"/>
          <p:cNvSpPr/>
          <p:nvPr/>
        </p:nvSpPr>
        <p:spPr>
          <a:xfrm>
            <a:off x="1282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13" name="object 28313"/>
          <p:cNvSpPr/>
          <p:nvPr/>
        </p:nvSpPr>
        <p:spPr>
          <a:xfrm>
            <a:off x="12824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14" name="object 28314"/>
          <p:cNvSpPr/>
          <p:nvPr/>
        </p:nvSpPr>
        <p:spPr>
          <a:xfrm>
            <a:off x="12824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15" name="object 28315"/>
          <p:cNvSpPr/>
          <p:nvPr/>
        </p:nvSpPr>
        <p:spPr>
          <a:xfrm>
            <a:off x="1282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16" name="object 28316"/>
          <p:cNvSpPr/>
          <p:nvPr/>
        </p:nvSpPr>
        <p:spPr>
          <a:xfrm>
            <a:off x="1282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17" name="object 28317"/>
          <p:cNvSpPr/>
          <p:nvPr/>
        </p:nvSpPr>
        <p:spPr>
          <a:xfrm>
            <a:off x="1282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18" name="object 28318"/>
          <p:cNvSpPr/>
          <p:nvPr/>
        </p:nvSpPr>
        <p:spPr>
          <a:xfrm>
            <a:off x="1282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19" name="object 28319"/>
          <p:cNvSpPr/>
          <p:nvPr/>
        </p:nvSpPr>
        <p:spPr>
          <a:xfrm>
            <a:off x="1283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20" name="object 28320"/>
          <p:cNvSpPr/>
          <p:nvPr/>
        </p:nvSpPr>
        <p:spPr>
          <a:xfrm>
            <a:off x="1283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21" name="object 28321"/>
          <p:cNvSpPr/>
          <p:nvPr/>
        </p:nvSpPr>
        <p:spPr>
          <a:xfrm>
            <a:off x="1283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22" name="object 28322"/>
          <p:cNvSpPr/>
          <p:nvPr/>
        </p:nvSpPr>
        <p:spPr>
          <a:xfrm>
            <a:off x="1283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23" name="object 28323"/>
          <p:cNvSpPr/>
          <p:nvPr/>
        </p:nvSpPr>
        <p:spPr>
          <a:xfrm>
            <a:off x="1283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24" name="object 28324"/>
          <p:cNvSpPr/>
          <p:nvPr/>
        </p:nvSpPr>
        <p:spPr>
          <a:xfrm>
            <a:off x="1283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25" name="object 28325"/>
          <p:cNvSpPr/>
          <p:nvPr/>
        </p:nvSpPr>
        <p:spPr>
          <a:xfrm>
            <a:off x="1283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26" name="object 28326"/>
          <p:cNvSpPr/>
          <p:nvPr/>
        </p:nvSpPr>
        <p:spPr>
          <a:xfrm>
            <a:off x="1283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27" name="object 28327"/>
          <p:cNvSpPr/>
          <p:nvPr/>
        </p:nvSpPr>
        <p:spPr>
          <a:xfrm>
            <a:off x="1283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28" name="object 28328"/>
          <p:cNvSpPr/>
          <p:nvPr/>
        </p:nvSpPr>
        <p:spPr>
          <a:xfrm>
            <a:off x="1283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29" name="object 28329"/>
          <p:cNvSpPr/>
          <p:nvPr/>
        </p:nvSpPr>
        <p:spPr>
          <a:xfrm>
            <a:off x="1283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30" name="object 28330"/>
          <p:cNvSpPr/>
          <p:nvPr/>
        </p:nvSpPr>
        <p:spPr>
          <a:xfrm>
            <a:off x="1283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31" name="object 28331"/>
          <p:cNvSpPr/>
          <p:nvPr/>
        </p:nvSpPr>
        <p:spPr>
          <a:xfrm>
            <a:off x="1284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32" name="object 28332"/>
          <p:cNvSpPr/>
          <p:nvPr/>
        </p:nvSpPr>
        <p:spPr>
          <a:xfrm>
            <a:off x="1284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33" name="object 28333"/>
          <p:cNvSpPr/>
          <p:nvPr/>
        </p:nvSpPr>
        <p:spPr>
          <a:xfrm>
            <a:off x="1284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34" name="object 28334"/>
          <p:cNvSpPr/>
          <p:nvPr/>
        </p:nvSpPr>
        <p:spPr>
          <a:xfrm>
            <a:off x="1284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35" name="object 28335"/>
          <p:cNvSpPr/>
          <p:nvPr/>
        </p:nvSpPr>
        <p:spPr>
          <a:xfrm>
            <a:off x="1284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36" name="object 28336"/>
          <p:cNvSpPr/>
          <p:nvPr/>
        </p:nvSpPr>
        <p:spPr>
          <a:xfrm>
            <a:off x="1284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37" name="object 28337"/>
          <p:cNvSpPr/>
          <p:nvPr/>
        </p:nvSpPr>
        <p:spPr>
          <a:xfrm>
            <a:off x="1284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38" name="object 28338"/>
          <p:cNvSpPr/>
          <p:nvPr/>
        </p:nvSpPr>
        <p:spPr>
          <a:xfrm>
            <a:off x="1284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39" name="object 28339"/>
          <p:cNvSpPr/>
          <p:nvPr/>
        </p:nvSpPr>
        <p:spPr>
          <a:xfrm>
            <a:off x="1284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40" name="object 28340"/>
          <p:cNvSpPr/>
          <p:nvPr/>
        </p:nvSpPr>
        <p:spPr>
          <a:xfrm>
            <a:off x="1284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41" name="object 28341"/>
          <p:cNvSpPr/>
          <p:nvPr/>
        </p:nvSpPr>
        <p:spPr>
          <a:xfrm>
            <a:off x="1285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42" name="object 28342"/>
          <p:cNvSpPr/>
          <p:nvPr/>
        </p:nvSpPr>
        <p:spPr>
          <a:xfrm>
            <a:off x="1285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43" name="object 28343"/>
          <p:cNvSpPr/>
          <p:nvPr/>
        </p:nvSpPr>
        <p:spPr>
          <a:xfrm>
            <a:off x="1285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44" name="object 28344"/>
          <p:cNvSpPr/>
          <p:nvPr/>
        </p:nvSpPr>
        <p:spPr>
          <a:xfrm>
            <a:off x="1285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45" name="object 28345"/>
          <p:cNvSpPr/>
          <p:nvPr/>
        </p:nvSpPr>
        <p:spPr>
          <a:xfrm>
            <a:off x="1285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46" name="object 28346"/>
          <p:cNvSpPr/>
          <p:nvPr/>
        </p:nvSpPr>
        <p:spPr>
          <a:xfrm>
            <a:off x="1285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47" name="object 28347"/>
          <p:cNvSpPr/>
          <p:nvPr/>
        </p:nvSpPr>
        <p:spPr>
          <a:xfrm>
            <a:off x="1285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48" name="object 28348"/>
          <p:cNvSpPr/>
          <p:nvPr/>
        </p:nvSpPr>
        <p:spPr>
          <a:xfrm>
            <a:off x="1285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49" name="object 28349"/>
          <p:cNvSpPr/>
          <p:nvPr/>
        </p:nvSpPr>
        <p:spPr>
          <a:xfrm>
            <a:off x="1285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50" name="object 28350"/>
          <p:cNvSpPr/>
          <p:nvPr/>
        </p:nvSpPr>
        <p:spPr>
          <a:xfrm>
            <a:off x="1285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51" name="object 28351"/>
          <p:cNvSpPr/>
          <p:nvPr/>
        </p:nvSpPr>
        <p:spPr>
          <a:xfrm>
            <a:off x="1286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52" name="object 28352"/>
          <p:cNvSpPr/>
          <p:nvPr/>
        </p:nvSpPr>
        <p:spPr>
          <a:xfrm>
            <a:off x="1286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53" name="object 28353"/>
          <p:cNvSpPr/>
          <p:nvPr/>
        </p:nvSpPr>
        <p:spPr>
          <a:xfrm>
            <a:off x="1286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54" name="object 28354"/>
          <p:cNvSpPr/>
          <p:nvPr/>
        </p:nvSpPr>
        <p:spPr>
          <a:xfrm>
            <a:off x="1286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55" name="object 28355"/>
          <p:cNvSpPr/>
          <p:nvPr/>
        </p:nvSpPr>
        <p:spPr>
          <a:xfrm>
            <a:off x="1286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56" name="object 28356"/>
          <p:cNvSpPr/>
          <p:nvPr/>
        </p:nvSpPr>
        <p:spPr>
          <a:xfrm>
            <a:off x="1286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57" name="object 28357"/>
          <p:cNvSpPr/>
          <p:nvPr/>
        </p:nvSpPr>
        <p:spPr>
          <a:xfrm>
            <a:off x="1286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58" name="object 28358"/>
          <p:cNvSpPr/>
          <p:nvPr/>
        </p:nvSpPr>
        <p:spPr>
          <a:xfrm>
            <a:off x="1286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59" name="object 28359"/>
          <p:cNvSpPr/>
          <p:nvPr/>
        </p:nvSpPr>
        <p:spPr>
          <a:xfrm>
            <a:off x="1286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60" name="object 28360"/>
          <p:cNvSpPr/>
          <p:nvPr/>
        </p:nvSpPr>
        <p:spPr>
          <a:xfrm>
            <a:off x="1286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61" name="object 28361"/>
          <p:cNvSpPr/>
          <p:nvPr/>
        </p:nvSpPr>
        <p:spPr>
          <a:xfrm>
            <a:off x="1287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62" name="object 28362"/>
          <p:cNvSpPr/>
          <p:nvPr/>
        </p:nvSpPr>
        <p:spPr>
          <a:xfrm>
            <a:off x="1287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63" name="object 28363"/>
          <p:cNvSpPr/>
          <p:nvPr/>
        </p:nvSpPr>
        <p:spPr>
          <a:xfrm>
            <a:off x="1287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64" name="object 28364"/>
          <p:cNvSpPr/>
          <p:nvPr/>
        </p:nvSpPr>
        <p:spPr>
          <a:xfrm>
            <a:off x="1287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65" name="object 28365"/>
          <p:cNvSpPr/>
          <p:nvPr/>
        </p:nvSpPr>
        <p:spPr>
          <a:xfrm>
            <a:off x="12873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66" name="object 28366"/>
          <p:cNvSpPr/>
          <p:nvPr/>
        </p:nvSpPr>
        <p:spPr>
          <a:xfrm>
            <a:off x="12873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67" name="object 28367"/>
          <p:cNvSpPr/>
          <p:nvPr/>
        </p:nvSpPr>
        <p:spPr>
          <a:xfrm>
            <a:off x="1287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68" name="object 28368"/>
          <p:cNvSpPr/>
          <p:nvPr/>
        </p:nvSpPr>
        <p:spPr>
          <a:xfrm>
            <a:off x="1287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69" name="object 28369"/>
          <p:cNvSpPr/>
          <p:nvPr/>
        </p:nvSpPr>
        <p:spPr>
          <a:xfrm>
            <a:off x="1287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70" name="object 28370"/>
          <p:cNvSpPr/>
          <p:nvPr/>
        </p:nvSpPr>
        <p:spPr>
          <a:xfrm>
            <a:off x="1287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71" name="object 28371"/>
          <p:cNvSpPr/>
          <p:nvPr/>
        </p:nvSpPr>
        <p:spPr>
          <a:xfrm>
            <a:off x="1288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72" name="object 28372"/>
          <p:cNvSpPr/>
          <p:nvPr/>
        </p:nvSpPr>
        <p:spPr>
          <a:xfrm>
            <a:off x="1288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73" name="object 28373"/>
          <p:cNvSpPr/>
          <p:nvPr/>
        </p:nvSpPr>
        <p:spPr>
          <a:xfrm>
            <a:off x="1288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74" name="object 28374"/>
          <p:cNvSpPr/>
          <p:nvPr/>
        </p:nvSpPr>
        <p:spPr>
          <a:xfrm>
            <a:off x="1288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75" name="object 28375"/>
          <p:cNvSpPr/>
          <p:nvPr/>
        </p:nvSpPr>
        <p:spPr>
          <a:xfrm>
            <a:off x="1288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76" name="object 28376"/>
          <p:cNvSpPr/>
          <p:nvPr/>
        </p:nvSpPr>
        <p:spPr>
          <a:xfrm>
            <a:off x="1288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77" name="object 28377"/>
          <p:cNvSpPr/>
          <p:nvPr/>
        </p:nvSpPr>
        <p:spPr>
          <a:xfrm>
            <a:off x="1288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78" name="object 28378"/>
          <p:cNvSpPr/>
          <p:nvPr/>
        </p:nvSpPr>
        <p:spPr>
          <a:xfrm>
            <a:off x="1288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79" name="object 28379"/>
          <p:cNvSpPr/>
          <p:nvPr/>
        </p:nvSpPr>
        <p:spPr>
          <a:xfrm>
            <a:off x="1288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80" name="object 28380"/>
          <p:cNvSpPr/>
          <p:nvPr/>
        </p:nvSpPr>
        <p:spPr>
          <a:xfrm>
            <a:off x="1288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81" name="object 28381"/>
          <p:cNvSpPr/>
          <p:nvPr/>
        </p:nvSpPr>
        <p:spPr>
          <a:xfrm>
            <a:off x="1288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82" name="object 28382"/>
          <p:cNvSpPr/>
          <p:nvPr/>
        </p:nvSpPr>
        <p:spPr>
          <a:xfrm>
            <a:off x="1288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83" name="object 28383"/>
          <p:cNvSpPr/>
          <p:nvPr/>
        </p:nvSpPr>
        <p:spPr>
          <a:xfrm>
            <a:off x="1289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84" name="object 28384"/>
          <p:cNvSpPr/>
          <p:nvPr/>
        </p:nvSpPr>
        <p:spPr>
          <a:xfrm>
            <a:off x="1289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85" name="object 28385"/>
          <p:cNvSpPr/>
          <p:nvPr/>
        </p:nvSpPr>
        <p:spPr>
          <a:xfrm>
            <a:off x="12893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86" name="object 28386"/>
          <p:cNvSpPr/>
          <p:nvPr/>
        </p:nvSpPr>
        <p:spPr>
          <a:xfrm>
            <a:off x="12893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87" name="object 28387"/>
          <p:cNvSpPr/>
          <p:nvPr/>
        </p:nvSpPr>
        <p:spPr>
          <a:xfrm>
            <a:off x="1289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88" name="object 28388"/>
          <p:cNvSpPr/>
          <p:nvPr/>
        </p:nvSpPr>
        <p:spPr>
          <a:xfrm>
            <a:off x="1289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89" name="object 28389"/>
          <p:cNvSpPr/>
          <p:nvPr/>
        </p:nvSpPr>
        <p:spPr>
          <a:xfrm>
            <a:off x="1289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90" name="object 28390"/>
          <p:cNvSpPr/>
          <p:nvPr/>
        </p:nvSpPr>
        <p:spPr>
          <a:xfrm>
            <a:off x="1289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91" name="object 28391"/>
          <p:cNvSpPr/>
          <p:nvPr/>
        </p:nvSpPr>
        <p:spPr>
          <a:xfrm>
            <a:off x="1289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92" name="object 28392"/>
          <p:cNvSpPr/>
          <p:nvPr/>
        </p:nvSpPr>
        <p:spPr>
          <a:xfrm>
            <a:off x="1289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93" name="object 28393"/>
          <p:cNvSpPr/>
          <p:nvPr/>
        </p:nvSpPr>
        <p:spPr>
          <a:xfrm>
            <a:off x="1290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94" name="object 28394"/>
          <p:cNvSpPr/>
          <p:nvPr/>
        </p:nvSpPr>
        <p:spPr>
          <a:xfrm>
            <a:off x="1290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95" name="object 28395"/>
          <p:cNvSpPr/>
          <p:nvPr/>
        </p:nvSpPr>
        <p:spPr>
          <a:xfrm>
            <a:off x="1290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96" name="object 28396"/>
          <p:cNvSpPr/>
          <p:nvPr/>
        </p:nvSpPr>
        <p:spPr>
          <a:xfrm>
            <a:off x="1290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97" name="object 28397"/>
          <p:cNvSpPr/>
          <p:nvPr/>
        </p:nvSpPr>
        <p:spPr>
          <a:xfrm>
            <a:off x="1290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98" name="object 28398"/>
          <p:cNvSpPr/>
          <p:nvPr/>
        </p:nvSpPr>
        <p:spPr>
          <a:xfrm>
            <a:off x="1290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99" name="object 28399"/>
          <p:cNvSpPr/>
          <p:nvPr/>
        </p:nvSpPr>
        <p:spPr>
          <a:xfrm>
            <a:off x="1290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00" name="object 28400"/>
          <p:cNvSpPr/>
          <p:nvPr/>
        </p:nvSpPr>
        <p:spPr>
          <a:xfrm>
            <a:off x="1290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01" name="object 28401"/>
          <p:cNvSpPr/>
          <p:nvPr/>
        </p:nvSpPr>
        <p:spPr>
          <a:xfrm>
            <a:off x="1290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02" name="object 28402"/>
          <p:cNvSpPr/>
          <p:nvPr/>
        </p:nvSpPr>
        <p:spPr>
          <a:xfrm>
            <a:off x="1290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03" name="object 28403"/>
          <p:cNvSpPr/>
          <p:nvPr/>
        </p:nvSpPr>
        <p:spPr>
          <a:xfrm>
            <a:off x="1291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04" name="object 28404"/>
          <p:cNvSpPr/>
          <p:nvPr/>
        </p:nvSpPr>
        <p:spPr>
          <a:xfrm>
            <a:off x="1291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05" name="object 28405"/>
          <p:cNvSpPr/>
          <p:nvPr/>
        </p:nvSpPr>
        <p:spPr>
          <a:xfrm>
            <a:off x="1291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06" name="object 28406"/>
          <p:cNvSpPr/>
          <p:nvPr/>
        </p:nvSpPr>
        <p:spPr>
          <a:xfrm>
            <a:off x="1291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07" name="object 28407"/>
          <p:cNvSpPr/>
          <p:nvPr/>
        </p:nvSpPr>
        <p:spPr>
          <a:xfrm>
            <a:off x="1291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08" name="object 28408"/>
          <p:cNvSpPr/>
          <p:nvPr/>
        </p:nvSpPr>
        <p:spPr>
          <a:xfrm>
            <a:off x="1291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09" name="object 28409"/>
          <p:cNvSpPr/>
          <p:nvPr/>
        </p:nvSpPr>
        <p:spPr>
          <a:xfrm>
            <a:off x="1291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10" name="object 28410"/>
          <p:cNvSpPr/>
          <p:nvPr/>
        </p:nvSpPr>
        <p:spPr>
          <a:xfrm>
            <a:off x="1291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11" name="object 28411"/>
          <p:cNvSpPr/>
          <p:nvPr/>
        </p:nvSpPr>
        <p:spPr>
          <a:xfrm>
            <a:off x="1291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12" name="object 28412"/>
          <p:cNvSpPr/>
          <p:nvPr/>
        </p:nvSpPr>
        <p:spPr>
          <a:xfrm>
            <a:off x="1291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13" name="object 28413"/>
          <p:cNvSpPr/>
          <p:nvPr/>
        </p:nvSpPr>
        <p:spPr>
          <a:xfrm>
            <a:off x="12919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14" name="object 28414"/>
          <p:cNvSpPr/>
          <p:nvPr/>
        </p:nvSpPr>
        <p:spPr>
          <a:xfrm>
            <a:off x="12919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15" name="object 28415"/>
          <p:cNvSpPr/>
          <p:nvPr/>
        </p:nvSpPr>
        <p:spPr>
          <a:xfrm>
            <a:off x="1292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16" name="object 28416"/>
          <p:cNvSpPr/>
          <p:nvPr/>
        </p:nvSpPr>
        <p:spPr>
          <a:xfrm>
            <a:off x="1292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17" name="object 28417"/>
          <p:cNvSpPr/>
          <p:nvPr/>
        </p:nvSpPr>
        <p:spPr>
          <a:xfrm>
            <a:off x="1292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18" name="object 28418"/>
          <p:cNvSpPr/>
          <p:nvPr/>
        </p:nvSpPr>
        <p:spPr>
          <a:xfrm>
            <a:off x="1292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19" name="object 28419"/>
          <p:cNvSpPr/>
          <p:nvPr/>
        </p:nvSpPr>
        <p:spPr>
          <a:xfrm>
            <a:off x="1292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20" name="object 28420"/>
          <p:cNvSpPr/>
          <p:nvPr/>
        </p:nvSpPr>
        <p:spPr>
          <a:xfrm>
            <a:off x="1292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21" name="object 28421"/>
          <p:cNvSpPr/>
          <p:nvPr/>
        </p:nvSpPr>
        <p:spPr>
          <a:xfrm>
            <a:off x="12927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22" name="object 28422"/>
          <p:cNvSpPr/>
          <p:nvPr/>
        </p:nvSpPr>
        <p:spPr>
          <a:xfrm>
            <a:off x="12927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23" name="object 28423"/>
          <p:cNvSpPr/>
          <p:nvPr/>
        </p:nvSpPr>
        <p:spPr>
          <a:xfrm>
            <a:off x="1292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24" name="object 28424"/>
          <p:cNvSpPr/>
          <p:nvPr/>
        </p:nvSpPr>
        <p:spPr>
          <a:xfrm>
            <a:off x="1292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25" name="object 28425"/>
          <p:cNvSpPr/>
          <p:nvPr/>
        </p:nvSpPr>
        <p:spPr>
          <a:xfrm>
            <a:off x="1293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26" name="object 28426"/>
          <p:cNvSpPr/>
          <p:nvPr/>
        </p:nvSpPr>
        <p:spPr>
          <a:xfrm>
            <a:off x="1293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27" name="object 28427"/>
          <p:cNvSpPr/>
          <p:nvPr/>
        </p:nvSpPr>
        <p:spPr>
          <a:xfrm>
            <a:off x="1293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28" name="object 28428"/>
          <p:cNvSpPr/>
          <p:nvPr/>
        </p:nvSpPr>
        <p:spPr>
          <a:xfrm>
            <a:off x="1293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29" name="object 28429"/>
          <p:cNvSpPr/>
          <p:nvPr/>
        </p:nvSpPr>
        <p:spPr>
          <a:xfrm>
            <a:off x="1293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30" name="object 28430"/>
          <p:cNvSpPr/>
          <p:nvPr/>
        </p:nvSpPr>
        <p:spPr>
          <a:xfrm>
            <a:off x="1293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31" name="object 28431"/>
          <p:cNvSpPr/>
          <p:nvPr/>
        </p:nvSpPr>
        <p:spPr>
          <a:xfrm>
            <a:off x="1293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32" name="object 28432"/>
          <p:cNvSpPr/>
          <p:nvPr/>
        </p:nvSpPr>
        <p:spPr>
          <a:xfrm>
            <a:off x="1293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33" name="object 28433"/>
          <p:cNvSpPr/>
          <p:nvPr/>
        </p:nvSpPr>
        <p:spPr>
          <a:xfrm>
            <a:off x="1293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34" name="object 28434"/>
          <p:cNvSpPr/>
          <p:nvPr/>
        </p:nvSpPr>
        <p:spPr>
          <a:xfrm>
            <a:off x="1293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35" name="object 28435"/>
          <p:cNvSpPr/>
          <p:nvPr/>
        </p:nvSpPr>
        <p:spPr>
          <a:xfrm>
            <a:off x="1294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36" name="object 28436"/>
          <p:cNvSpPr/>
          <p:nvPr/>
        </p:nvSpPr>
        <p:spPr>
          <a:xfrm>
            <a:off x="1294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37" name="object 28437"/>
          <p:cNvSpPr/>
          <p:nvPr/>
        </p:nvSpPr>
        <p:spPr>
          <a:xfrm>
            <a:off x="12942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38" name="object 28438"/>
          <p:cNvSpPr/>
          <p:nvPr/>
        </p:nvSpPr>
        <p:spPr>
          <a:xfrm>
            <a:off x="12942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39" name="object 28439"/>
          <p:cNvSpPr/>
          <p:nvPr/>
        </p:nvSpPr>
        <p:spPr>
          <a:xfrm>
            <a:off x="1294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40" name="object 28440"/>
          <p:cNvSpPr/>
          <p:nvPr/>
        </p:nvSpPr>
        <p:spPr>
          <a:xfrm>
            <a:off x="1294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41" name="object 28441"/>
          <p:cNvSpPr/>
          <p:nvPr/>
        </p:nvSpPr>
        <p:spPr>
          <a:xfrm>
            <a:off x="12946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42" name="object 28442"/>
          <p:cNvSpPr/>
          <p:nvPr/>
        </p:nvSpPr>
        <p:spPr>
          <a:xfrm>
            <a:off x="12946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43" name="object 28443"/>
          <p:cNvSpPr/>
          <p:nvPr/>
        </p:nvSpPr>
        <p:spPr>
          <a:xfrm>
            <a:off x="1294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44" name="object 28444"/>
          <p:cNvSpPr/>
          <p:nvPr/>
        </p:nvSpPr>
        <p:spPr>
          <a:xfrm>
            <a:off x="1294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45" name="object 28445"/>
          <p:cNvSpPr/>
          <p:nvPr/>
        </p:nvSpPr>
        <p:spPr>
          <a:xfrm>
            <a:off x="12950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46" name="object 28446"/>
          <p:cNvSpPr/>
          <p:nvPr/>
        </p:nvSpPr>
        <p:spPr>
          <a:xfrm>
            <a:off x="12950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47" name="object 28447"/>
          <p:cNvSpPr/>
          <p:nvPr/>
        </p:nvSpPr>
        <p:spPr>
          <a:xfrm>
            <a:off x="1295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48" name="object 28448"/>
          <p:cNvSpPr/>
          <p:nvPr/>
        </p:nvSpPr>
        <p:spPr>
          <a:xfrm>
            <a:off x="1295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49" name="object 28449"/>
          <p:cNvSpPr/>
          <p:nvPr/>
        </p:nvSpPr>
        <p:spPr>
          <a:xfrm>
            <a:off x="12954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50" name="object 28450"/>
          <p:cNvSpPr/>
          <p:nvPr/>
        </p:nvSpPr>
        <p:spPr>
          <a:xfrm>
            <a:off x="12954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51" name="object 28451"/>
          <p:cNvSpPr/>
          <p:nvPr/>
        </p:nvSpPr>
        <p:spPr>
          <a:xfrm>
            <a:off x="1295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52" name="object 28452"/>
          <p:cNvSpPr/>
          <p:nvPr/>
        </p:nvSpPr>
        <p:spPr>
          <a:xfrm>
            <a:off x="1295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53" name="object 28453"/>
          <p:cNvSpPr/>
          <p:nvPr/>
        </p:nvSpPr>
        <p:spPr>
          <a:xfrm>
            <a:off x="1295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54" name="object 28454"/>
          <p:cNvSpPr/>
          <p:nvPr/>
        </p:nvSpPr>
        <p:spPr>
          <a:xfrm>
            <a:off x="1295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55" name="object 28455"/>
          <p:cNvSpPr/>
          <p:nvPr/>
        </p:nvSpPr>
        <p:spPr>
          <a:xfrm>
            <a:off x="1296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56" name="object 28456"/>
          <p:cNvSpPr/>
          <p:nvPr/>
        </p:nvSpPr>
        <p:spPr>
          <a:xfrm>
            <a:off x="1296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57" name="object 28457"/>
          <p:cNvSpPr/>
          <p:nvPr/>
        </p:nvSpPr>
        <p:spPr>
          <a:xfrm>
            <a:off x="1296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58" name="object 28458"/>
          <p:cNvSpPr/>
          <p:nvPr/>
        </p:nvSpPr>
        <p:spPr>
          <a:xfrm>
            <a:off x="1296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59" name="object 28459"/>
          <p:cNvSpPr/>
          <p:nvPr/>
        </p:nvSpPr>
        <p:spPr>
          <a:xfrm>
            <a:off x="1296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60" name="object 28460"/>
          <p:cNvSpPr/>
          <p:nvPr/>
        </p:nvSpPr>
        <p:spPr>
          <a:xfrm>
            <a:off x="1296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61" name="object 28461"/>
          <p:cNvSpPr/>
          <p:nvPr/>
        </p:nvSpPr>
        <p:spPr>
          <a:xfrm>
            <a:off x="1296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62" name="object 28462"/>
          <p:cNvSpPr/>
          <p:nvPr/>
        </p:nvSpPr>
        <p:spPr>
          <a:xfrm>
            <a:off x="1296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63" name="object 28463"/>
          <p:cNvSpPr/>
          <p:nvPr/>
        </p:nvSpPr>
        <p:spPr>
          <a:xfrm>
            <a:off x="1296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64" name="object 28464"/>
          <p:cNvSpPr/>
          <p:nvPr/>
        </p:nvSpPr>
        <p:spPr>
          <a:xfrm>
            <a:off x="1296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65" name="object 28465"/>
          <p:cNvSpPr/>
          <p:nvPr/>
        </p:nvSpPr>
        <p:spPr>
          <a:xfrm>
            <a:off x="12969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66" name="object 28466"/>
          <p:cNvSpPr/>
          <p:nvPr/>
        </p:nvSpPr>
        <p:spPr>
          <a:xfrm>
            <a:off x="12969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67" name="object 28467"/>
          <p:cNvSpPr/>
          <p:nvPr/>
        </p:nvSpPr>
        <p:spPr>
          <a:xfrm>
            <a:off x="1297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68" name="object 28468"/>
          <p:cNvSpPr/>
          <p:nvPr/>
        </p:nvSpPr>
        <p:spPr>
          <a:xfrm>
            <a:off x="1297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69" name="object 28469"/>
          <p:cNvSpPr/>
          <p:nvPr/>
        </p:nvSpPr>
        <p:spPr>
          <a:xfrm>
            <a:off x="12973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70" name="object 28470"/>
          <p:cNvSpPr/>
          <p:nvPr/>
        </p:nvSpPr>
        <p:spPr>
          <a:xfrm>
            <a:off x="12973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71" name="object 28471"/>
          <p:cNvSpPr/>
          <p:nvPr/>
        </p:nvSpPr>
        <p:spPr>
          <a:xfrm>
            <a:off x="1297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72" name="object 28472"/>
          <p:cNvSpPr/>
          <p:nvPr/>
        </p:nvSpPr>
        <p:spPr>
          <a:xfrm>
            <a:off x="1297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73" name="object 28473"/>
          <p:cNvSpPr/>
          <p:nvPr/>
        </p:nvSpPr>
        <p:spPr>
          <a:xfrm>
            <a:off x="12976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74" name="object 28474"/>
          <p:cNvSpPr/>
          <p:nvPr/>
        </p:nvSpPr>
        <p:spPr>
          <a:xfrm>
            <a:off x="12976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75" name="object 28475"/>
          <p:cNvSpPr/>
          <p:nvPr/>
        </p:nvSpPr>
        <p:spPr>
          <a:xfrm>
            <a:off x="1297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76" name="object 28476"/>
          <p:cNvSpPr/>
          <p:nvPr/>
        </p:nvSpPr>
        <p:spPr>
          <a:xfrm>
            <a:off x="1297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77" name="object 28477"/>
          <p:cNvSpPr/>
          <p:nvPr/>
        </p:nvSpPr>
        <p:spPr>
          <a:xfrm>
            <a:off x="1298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78" name="object 28478"/>
          <p:cNvSpPr/>
          <p:nvPr/>
        </p:nvSpPr>
        <p:spPr>
          <a:xfrm>
            <a:off x="1298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79" name="object 28479"/>
          <p:cNvSpPr/>
          <p:nvPr/>
        </p:nvSpPr>
        <p:spPr>
          <a:xfrm>
            <a:off x="1298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80" name="object 28480"/>
          <p:cNvSpPr/>
          <p:nvPr/>
        </p:nvSpPr>
        <p:spPr>
          <a:xfrm>
            <a:off x="1298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81" name="object 28481"/>
          <p:cNvSpPr/>
          <p:nvPr/>
        </p:nvSpPr>
        <p:spPr>
          <a:xfrm>
            <a:off x="1298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82" name="object 28482"/>
          <p:cNvSpPr/>
          <p:nvPr/>
        </p:nvSpPr>
        <p:spPr>
          <a:xfrm>
            <a:off x="1298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83" name="object 28483"/>
          <p:cNvSpPr/>
          <p:nvPr/>
        </p:nvSpPr>
        <p:spPr>
          <a:xfrm>
            <a:off x="1298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84" name="object 28484"/>
          <p:cNvSpPr/>
          <p:nvPr/>
        </p:nvSpPr>
        <p:spPr>
          <a:xfrm>
            <a:off x="1298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85" name="object 28485"/>
          <p:cNvSpPr/>
          <p:nvPr/>
        </p:nvSpPr>
        <p:spPr>
          <a:xfrm>
            <a:off x="12988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86" name="object 28486"/>
          <p:cNvSpPr/>
          <p:nvPr/>
        </p:nvSpPr>
        <p:spPr>
          <a:xfrm>
            <a:off x="12988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87" name="object 28487"/>
          <p:cNvSpPr/>
          <p:nvPr/>
        </p:nvSpPr>
        <p:spPr>
          <a:xfrm>
            <a:off x="1299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88" name="object 28488"/>
          <p:cNvSpPr/>
          <p:nvPr/>
        </p:nvSpPr>
        <p:spPr>
          <a:xfrm>
            <a:off x="1299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89" name="object 28489"/>
          <p:cNvSpPr/>
          <p:nvPr/>
        </p:nvSpPr>
        <p:spPr>
          <a:xfrm>
            <a:off x="12992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90" name="object 28490"/>
          <p:cNvSpPr/>
          <p:nvPr/>
        </p:nvSpPr>
        <p:spPr>
          <a:xfrm>
            <a:off x="12992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91" name="object 28491"/>
          <p:cNvSpPr/>
          <p:nvPr/>
        </p:nvSpPr>
        <p:spPr>
          <a:xfrm>
            <a:off x="1299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92" name="object 28492"/>
          <p:cNvSpPr/>
          <p:nvPr/>
        </p:nvSpPr>
        <p:spPr>
          <a:xfrm>
            <a:off x="1299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93" name="object 28493"/>
          <p:cNvSpPr/>
          <p:nvPr/>
        </p:nvSpPr>
        <p:spPr>
          <a:xfrm>
            <a:off x="12995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94" name="object 28494"/>
          <p:cNvSpPr/>
          <p:nvPr/>
        </p:nvSpPr>
        <p:spPr>
          <a:xfrm>
            <a:off x="12995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95" name="object 28495"/>
          <p:cNvSpPr/>
          <p:nvPr/>
        </p:nvSpPr>
        <p:spPr>
          <a:xfrm>
            <a:off x="1299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96" name="object 28496"/>
          <p:cNvSpPr/>
          <p:nvPr/>
        </p:nvSpPr>
        <p:spPr>
          <a:xfrm>
            <a:off x="1299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97" name="object 28497"/>
          <p:cNvSpPr/>
          <p:nvPr/>
        </p:nvSpPr>
        <p:spPr>
          <a:xfrm>
            <a:off x="12999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98" name="object 28498"/>
          <p:cNvSpPr/>
          <p:nvPr/>
        </p:nvSpPr>
        <p:spPr>
          <a:xfrm>
            <a:off x="12999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99" name="object 28499"/>
          <p:cNvSpPr/>
          <p:nvPr/>
        </p:nvSpPr>
        <p:spPr>
          <a:xfrm>
            <a:off x="1300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00" name="object 28500"/>
          <p:cNvSpPr/>
          <p:nvPr/>
        </p:nvSpPr>
        <p:spPr>
          <a:xfrm>
            <a:off x="1300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01" name="object 28501"/>
          <p:cNvSpPr/>
          <p:nvPr/>
        </p:nvSpPr>
        <p:spPr>
          <a:xfrm>
            <a:off x="1300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02" name="object 28502"/>
          <p:cNvSpPr/>
          <p:nvPr/>
        </p:nvSpPr>
        <p:spPr>
          <a:xfrm>
            <a:off x="1300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03" name="object 28503"/>
          <p:cNvSpPr/>
          <p:nvPr/>
        </p:nvSpPr>
        <p:spPr>
          <a:xfrm>
            <a:off x="1300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04" name="object 28504"/>
          <p:cNvSpPr/>
          <p:nvPr/>
        </p:nvSpPr>
        <p:spPr>
          <a:xfrm>
            <a:off x="1300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05" name="object 28505"/>
          <p:cNvSpPr/>
          <p:nvPr/>
        </p:nvSpPr>
        <p:spPr>
          <a:xfrm>
            <a:off x="13007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06" name="object 28506"/>
          <p:cNvSpPr/>
          <p:nvPr/>
        </p:nvSpPr>
        <p:spPr>
          <a:xfrm>
            <a:off x="13007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07" name="object 28507"/>
          <p:cNvSpPr/>
          <p:nvPr/>
        </p:nvSpPr>
        <p:spPr>
          <a:xfrm>
            <a:off x="1300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08" name="object 28508"/>
          <p:cNvSpPr/>
          <p:nvPr/>
        </p:nvSpPr>
        <p:spPr>
          <a:xfrm>
            <a:off x="1300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09" name="object 28509"/>
          <p:cNvSpPr/>
          <p:nvPr/>
        </p:nvSpPr>
        <p:spPr>
          <a:xfrm>
            <a:off x="13011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10" name="object 28510"/>
          <p:cNvSpPr/>
          <p:nvPr/>
        </p:nvSpPr>
        <p:spPr>
          <a:xfrm>
            <a:off x="13011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11" name="object 28511"/>
          <p:cNvSpPr/>
          <p:nvPr/>
        </p:nvSpPr>
        <p:spPr>
          <a:xfrm>
            <a:off x="1301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12" name="object 28512"/>
          <p:cNvSpPr/>
          <p:nvPr/>
        </p:nvSpPr>
        <p:spPr>
          <a:xfrm>
            <a:off x="1301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13" name="object 28513"/>
          <p:cNvSpPr/>
          <p:nvPr/>
        </p:nvSpPr>
        <p:spPr>
          <a:xfrm>
            <a:off x="13014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14" name="object 28514"/>
          <p:cNvSpPr/>
          <p:nvPr/>
        </p:nvSpPr>
        <p:spPr>
          <a:xfrm>
            <a:off x="13014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15" name="object 28515"/>
          <p:cNvSpPr/>
          <p:nvPr/>
        </p:nvSpPr>
        <p:spPr>
          <a:xfrm>
            <a:off x="1301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16" name="object 28516"/>
          <p:cNvSpPr/>
          <p:nvPr/>
        </p:nvSpPr>
        <p:spPr>
          <a:xfrm>
            <a:off x="1301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17" name="object 28517"/>
          <p:cNvSpPr/>
          <p:nvPr/>
        </p:nvSpPr>
        <p:spPr>
          <a:xfrm>
            <a:off x="13018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18" name="object 28518"/>
          <p:cNvSpPr/>
          <p:nvPr/>
        </p:nvSpPr>
        <p:spPr>
          <a:xfrm>
            <a:off x="13018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19" name="object 28519"/>
          <p:cNvSpPr/>
          <p:nvPr/>
        </p:nvSpPr>
        <p:spPr>
          <a:xfrm>
            <a:off x="1302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20" name="object 28520"/>
          <p:cNvSpPr/>
          <p:nvPr/>
        </p:nvSpPr>
        <p:spPr>
          <a:xfrm>
            <a:off x="1302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21" name="object 28521"/>
          <p:cNvSpPr/>
          <p:nvPr/>
        </p:nvSpPr>
        <p:spPr>
          <a:xfrm>
            <a:off x="13022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22" name="object 28522"/>
          <p:cNvSpPr/>
          <p:nvPr/>
        </p:nvSpPr>
        <p:spPr>
          <a:xfrm>
            <a:off x="13022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23" name="object 28523"/>
          <p:cNvSpPr/>
          <p:nvPr/>
        </p:nvSpPr>
        <p:spPr>
          <a:xfrm>
            <a:off x="1302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24" name="object 28524"/>
          <p:cNvSpPr/>
          <p:nvPr/>
        </p:nvSpPr>
        <p:spPr>
          <a:xfrm>
            <a:off x="1302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25" name="object 28525"/>
          <p:cNvSpPr/>
          <p:nvPr/>
        </p:nvSpPr>
        <p:spPr>
          <a:xfrm>
            <a:off x="13026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26" name="object 28526"/>
          <p:cNvSpPr/>
          <p:nvPr/>
        </p:nvSpPr>
        <p:spPr>
          <a:xfrm>
            <a:off x="13026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27" name="object 28527"/>
          <p:cNvSpPr/>
          <p:nvPr/>
        </p:nvSpPr>
        <p:spPr>
          <a:xfrm>
            <a:off x="1302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28" name="object 28528"/>
          <p:cNvSpPr/>
          <p:nvPr/>
        </p:nvSpPr>
        <p:spPr>
          <a:xfrm>
            <a:off x="1302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29" name="object 28529"/>
          <p:cNvSpPr/>
          <p:nvPr/>
        </p:nvSpPr>
        <p:spPr>
          <a:xfrm>
            <a:off x="13030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30" name="object 28530"/>
          <p:cNvSpPr/>
          <p:nvPr/>
        </p:nvSpPr>
        <p:spPr>
          <a:xfrm>
            <a:off x="13030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31" name="object 28531"/>
          <p:cNvSpPr/>
          <p:nvPr/>
        </p:nvSpPr>
        <p:spPr>
          <a:xfrm>
            <a:off x="1303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32" name="object 28532"/>
          <p:cNvSpPr/>
          <p:nvPr/>
        </p:nvSpPr>
        <p:spPr>
          <a:xfrm>
            <a:off x="1303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33" name="object 28533"/>
          <p:cNvSpPr/>
          <p:nvPr/>
        </p:nvSpPr>
        <p:spPr>
          <a:xfrm>
            <a:off x="13034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34" name="object 28534"/>
          <p:cNvSpPr/>
          <p:nvPr/>
        </p:nvSpPr>
        <p:spPr>
          <a:xfrm>
            <a:off x="13034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35" name="object 28535"/>
          <p:cNvSpPr/>
          <p:nvPr/>
        </p:nvSpPr>
        <p:spPr>
          <a:xfrm>
            <a:off x="1303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36" name="object 28536"/>
          <p:cNvSpPr/>
          <p:nvPr/>
        </p:nvSpPr>
        <p:spPr>
          <a:xfrm>
            <a:off x="1303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37" name="object 28537"/>
          <p:cNvSpPr/>
          <p:nvPr/>
        </p:nvSpPr>
        <p:spPr>
          <a:xfrm>
            <a:off x="13037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38" name="object 28538"/>
          <p:cNvSpPr/>
          <p:nvPr/>
        </p:nvSpPr>
        <p:spPr>
          <a:xfrm>
            <a:off x="13037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39" name="object 28539"/>
          <p:cNvSpPr/>
          <p:nvPr/>
        </p:nvSpPr>
        <p:spPr>
          <a:xfrm>
            <a:off x="1304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40" name="object 28540"/>
          <p:cNvSpPr/>
          <p:nvPr/>
        </p:nvSpPr>
        <p:spPr>
          <a:xfrm>
            <a:off x="1304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41" name="object 28541"/>
          <p:cNvSpPr/>
          <p:nvPr/>
        </p:nvSpPr>
        <p:spPr>
          <a:xfrm>
            <a:off x="13041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42" name="object 28542"/>
          <p:cNvSpPr/>
          <p:nvPr/>
        </p:nvSpPr>
        <p:spPr>
          <a:xfrm>
            <a:off x="13041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43" name="object 28543"/>
          <p:cNvSpPr/>
          <p:nvPr/>
        </p:nvSpPr>
        <p:spPr>
          <a:xfrm>
            <a:off x="1304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44" name="object 28544"/>
          <p:cNvSpPr/>
          <p:nvPr/>
        </p:nvSpPr>
        <p:spPr>
          <a:xfrm>
            <a:off x="1304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45" name="object 28545"/>
          <p:cNvSpPr/>
          <p:nvPr/>
        </p:nvSpPr>
        <p:spPr>
          <a:xfrm>
            <a:off x="13045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46" name="object 28546"/>
          <p:cNvSpPr/>
          <p:nvPr/>
        </p:nvSpPr>
        <p:spPr>
          <a:xfrm>
            <a:off x="13045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47" name="object 28547"/>
          <p:cNvSpPr/>
          <p:nvPr/>
        </p:nvSpPr>
        <p:spPr>
          <a:xfrm>
            <a:off x="1304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48" name="object 28548"/>
          <p:cNvSpPr/>
          <p:nvPr/>
        </p:nvSpPr>
        <p:spPr>
          <a:xfrm>
            <a:off x="1304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49" name="object 28549"/>
          <p:cNvSpPr/>
          <p:nvPr/>
        </p:nvSpPr>
        <p:spPr>
          <a:xfrm>
            <a:off x="13049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50" name="object 28550"/>
          <p:cNvSpPr/>
          <p:nvPr/>
        </p:nvSpPr>
        <p:spPr>
          <a:xfrm>
            <a:off x="13049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51" name="object 28551"/>
          <p:cNvSpPr/>
          <p:nvPr/>
        </p:nvSpPr>
        <p:spPr>
          <a:xfrm>
            <a:off x="1305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52" name="object 28552"/>
          <p:cNvSpPr/>
          <p:nvPr/>
        </p:nvSpPr>
        <p:spPr>
          <a:xfrm>
            <a:off x="1305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53" name="object 28553"/>
          <p:cNvSpPr/>
          <p:nvPr/>
        </p:nvSpPr>
        <p:spPr>
          <a:xfrm>
            <a:off x="13053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54" name="object 28554"/>
          <p:cNvSpPr/>
          <p:nvPr/>
        </p:nvSpPr>
        <p:spPr>
          <a:xfrm>
            <a:off x="13053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55" name="object 28555"/>
          <p:cNvSpPr/>
          <p:nvPr/>
        </p:nvSpPr>
        <p:spPr>
          <a:xfrm>
            <a:off x="1305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56" name="object 28556"/>
          <p:cNvSpPr/>
          <p:nvPr/>
        </p:nvSpPr>
        <p:spPr>
          <a:xfrm>
            <a:off x="1305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57" name="object 28557"/>
          <p:cNvSpPr/>
          <p:nvPr/>
        </p:nvSpPr>
        <p:spPr>
          <a:xfrm>
            <a:off x="13056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58" name="object 28558"/>
          <p:cNvSpPr/>
          <p:nvPr/>
        </p:nvSpPr>
        <p:spPr>
          <a:xfrm>
            <a:off x="13056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59" name="object 28559"/>
          <p:cNvSpPr/>
          <p:nvPr/>
        </p:nvSpPr>
        <p:spPr>
          <a:xfrm>
            <a:off x="1305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60" name="object 28560"/>
          <p:cNvSpPr/>
          <p:nvPr/>
        </p:nvSpPr>
        <p:spPr>
          <a:xfrm>
            <a:off x="1305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61" name="object 28561"/>
          <p:cNvSpPr/>
          <p:nvPr/>
        </p:nvSpPr>
        <p:spPr>
          <a:xfrm>
            <a:off x="13060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62" name="object 28562"/>
          <p:cNvSpPr/>
          <p:nvPr/>
        </p:nvSpPr>
        <p:spPr>
          <a:xfrm>
            <a:off x="13060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63" name="object 28563"/>
          <p:cNvSpPr/>
          <p:nvPr/>
        </p:nvSpPr>
        <p:spPr>
          <a:xfrm>
            <a:off x="1306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64" name="object 28564"/>
          <p:cNvSpPr/>
          <p:nvPr/>
        </p:nvSpPr>
        <p:spPr>
          <a:xfrm>
            <a:off x="1306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65" name="object 28565"/>
          <p:cNvSpPr/>
          <p:nvPr/>
        </p:nvSpPr>
        <p:spPr>
          <a:xfrm>
            <a:off x="13064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66" name="object 28566"/>
          <p:cNvSpPr/>
          <p:nvPr/>
        </p:nvSpPr>
        <p:spPr>
          <a:xfrm>
            <a:off x="13064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67" name="object 28567"/>
          <p:cNvSpPr/>
          <p:nvPr/>
        </p:nvSpPr>
        <p:spPr>
          <a:xfrm>
            <a:off x="1306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68" name="object 28568"/>
          <p:cNvSpPr/>
          <p:nvPr/>
        </p:nvSpPr>
        <p:spPr>
          <a:xfrm>
            <a:off x="1306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69" name="object 28569"/>
          <p:cNvSpPr/>
          <p:nvPr/>
        </p:nvSpPr>
        <p:spPr>
          <a:xfrm>
            <a:off x="13068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70" name="object 28570"/>
          <p:cNvSpPr/>
          <p:nvPr/>
        </p:nvSpPr>
        <p:spPr>
          <a:xfrm>
            <a:off x="13068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71" name="object 28571"/>
          <p:cNvSpPr/>
          <p:nvPr/>
        </p:nvSpPr>
        <p:spPr>
          <a:xfrm>
            <a:off x="1307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72" name="object 28572"/>
          <p:cNvSpPr/>
          <p:nvPr/>
        </p:nvSpPr>
        <p:spPr>
          <a:xfrm>
            <a:off x="1307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73" name="object 28573"/>
          <p:cNvSpPr/>
          <p:nvPr/>
        </p:nvSpPr>
        <p:spPr>
          <a:xfrm>
            <a:off x="13072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74" name="object 28574"/>
          <p:cNvSpPr/>
          <p:nvPr/>
        </p:nvSpPr>
        <p:spPr>
          <a:xfrm>
            <a:off x="13072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75" name="object 28575"/>
          <p:cNvSpPr/>
          <p:nvPr/>
        </p:nvSpPr>
        <p:spPr>
          <a:xfrm>
            <a:off x="1307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76" name="object 28576"/>
          <p:cNvSpPr/>
          <p:nvPr/>
        </p:nvSpPr>
        <p:spPr>
          <a:xfrm>
            <a:off x="1307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77" name="object 28577"/>
          <p:cNvSpPr/>
          <p:nvPr/>
        </p:nvSpPr>
        <p:spPr>
          <a:xfrm>
            <a:off x="13075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78" name="object 28578"/>
          <p:cNvSpPr/>
          <p:nvPr/>
        </p:nvSpPr>
        <p:spPr>
          <a:xfrm>
            <a:off x="13075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79" name="object 28579"/>
          <p:cNvSpPr/>
          <p:nvPr/>
        </p:nvSpPr>
        <p:spPr>
          <a:xfrm>
            <a:off x="1307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80" name="object 28580"/>
          <p:cNvSpPr/>
          <p:nvPr/>
        </p:nvSpPr>
        <p:spPr>
          <a:xfrm>
            <a:off x="1307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81" name="object 28581"/>
          <p:cNvSpPr/>
          <p:nvPr/>
        </p:nvSpPr>
        <p:spPr>
          <a:xfrm>
            <a:off x="13079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82" name="object 28582"/>
          <p:cNvSpPr/>
          <p:nvPr/>
        </p:nvSpPr>
        <p:spPr>
          <a:xfrm>
            <a:off x="13079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83" name="object 28583"/>
          <p:cNvSpPr/>
          <p:nvPr/>
        </p:nvSpPr>
        <p:spPr>
          <a:xfrm>
            <a:off x="1308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84" name="object 28584"/>
          <p:cNvSpPr/>
          <p:nvPr/>
        </p:nvSpPr>
        <p:spPr>
          <a:xfrm>
            <a:off x="1308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85" name="object 28585"/>
          <p:cNvSpPr/>
          <p:nvPr/>
        </p:nvSpPr>
        <p:spPr>
          <a:xfrm>
            <a:off x="13083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86" name="object 28586"/>
          <p:cNvSpPr/>
          <p:nvPr/>
        </p:nvSpPr>
        <p:spPr>
          <a:xfrm>
            <a:off x="13083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87" name="object 28587"/>
          <p:cNvSpPr/>
          <p:nvPr/>
        </p:nvSpPr>
        <p:spPr>
          <a:xfrm>
            <a:off x="1308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88" name="object 28588"/>
          <p:cNvSpPr/>
          <p:nvPr/>
        </p:nvSpPr>
        <p:spPr>
          <a:xfrm>
            <a:off x="1308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89" name="object 28589"/>
          <p:cNvSpPr/>
          <p:nvPr/>
        </p:nvSpPr>
        <p:spPr>
          <a:xfrm>
            <a:off x="13087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90" name="object 28590"/>
          <p:cNvSpPr/>
          <p:nvPr/>
        </p:nvSpPr>
        <p:spPr>
          <a:xfrm>
            <a:off x="13087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91" name="object 28591"/>
          <p:cNvSpPr/>
          <p:nvPr/>
        </p:nvSpPr>
        <p:spPr>
          <a:xfrm>
            <a:off x="1308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92" name="object 28592"/>
          <p:cNvSpPr/>
          <p:nvPr/>
        </p:nvSpPr>
        <p:spPr>
          <a:xfrm>
            <a:off x="1308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93" name="object 28593"/>
          <p:cNvSpPr/>
          <p:nvPr/>
        </p:nvSpPr>
        <p:spPr>
          <a:xfrm>
            <a:off x="13091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94" name="object 28594"/>
          <p:cNvSpPr/>
          <p:nvPr/>
        </p:nvSpPr>
        <p:spPr>
          <a:xfrm>
            <a:off x="13091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95" name="object 28595"/>
          <p:cNvSpPr/>
          <p:nvPr/>
        </p:nvSpPr>
        <p:spPr>
          <a:xfrm>
            <a:off x="1309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96" name="object 28596"/>
          <p:cNvSpPr/>
          <p:nvPr/>
        </p:nvSpPr>
        <p:spPr>
          <a:xfrm>
            <a:off x="1309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97" name="object 28597"/>
          <p:cNvSpPr/>
          <p:nvPr/>
        </p:nvSpPr>
        <p:spPr>
          <a:xfrm>
            <a:off x="13094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98" name="object 28598"/>
          <p:cNvSpPr/>
          <p:nvPr/>
        </p:nvSpPr>
        <p:spPr>
          <a:xfrm>
            <a:off x="13094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99" name="object 28599"/>
          <p:cNvSpPr/>
          <p:nvPr/>
        </p:nvSpPr>
        <p:spPr>
          <a:xfrm>
            <a:off x="1309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00" name="object 28600"/>
          <p:cNvSpPr/>
          <p:nvPr/>
        </p:nvSpPr>
        <p:spPr>
          <a:xfrm>
            <a:off x="1309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01" name="object 28601"/>
          <p:cNvSpPr/>
          <p:nvPr/>
        </p:nvSpPr>
        <p:spPr>
          <a:xfrm>
            <a:off x="13098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02" name="object 28602"/>
          <p:cNvSpPr/>
          <p:nvPr/>
        </p:nvSpPr>
        <p:spPr>
          <a:xfrm>
            <a:off x="13098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03" name="object 28603"/>
          <p:cNvSpPr/>
          <p:nvPr/>
        </p:nvSpPr>
        <p:spPr>
          <a:xfrm>
            <a:off x="1310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04" name="object 28604"/>
          <p:cNvSpPr/>
          <p:nvPr/>
        </p:nvSpPr>
        <p:spPr>
          <a:xfrm>
            <a:off x="1310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05" name="object 28605"/>
          <p:cNvSpPr/>
          <p:nvPr/>
        </p:nvSpPr>
        <p:spPr>
          <a:xfrm>
            <a:off x="13102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06" name="object 28606"/>
          <p:cNvSpPr/>
          <p:nvPr/>
        </p:nvSpPr>
        <p:spPr>
          <a:xfrm>
            <a:off x="13102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07" name="object 28607"/>
          <p:cNvSpPr/>
          <p:nvPr/>
        </p:nvSpPr>
        <p:spPr>
          <a:xfrm>
            <a:off x="1310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08" name="object 28608"/>
          <p:cNvSpPr/>
          <p:nvPr/>
        </p:nvSpPr>
        <p:spPr>
          <a:xfrm>
            <a:off x="1310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09" name="object 28609"/>
          <p:cNvSpPr/>
          <p:nvPr/>
        </p:nvSpPr>
        <p:spPr>
          <a:xfrm>
            <a:off x="13106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10" name="object 28610"/>
          <p:cNvSpPr/>
          <p:nvPr/>
        </p:nvSpPr>
        <p:spPr>
          <a:xfrm>
            <a:off x="13106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11" name="object 28611"/>
          <p:cNvSpPr/>
          <p:nvPr/>
        </p:nvSpPr>
        <p:spPr>
          <a:xfrm>
            <a:off x="1310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12" name="object 28612"/>
          <p:cNvSpPr/>
          <p:nvPr/>
        </p:nvSpPr>
        <p:spPr>
          <a:xfrm>
            <a:off x="1310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13" name="object 28613"/>
          <p:cNvSpPr/>
          <p:nvPr/>
        </p:nvSpPr>
        <p:spPr>
          <a:xfrm>
            <a:off x="13110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14" name="object 28614"/>
          <p:cNvSpPr/>
          <p:nvPr/>
        </p:nvSpPr>
        <p:spPr>
          <a:xfrm>
            <a:off x="13110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15" name="object 28615"/>
          <p:cNvSpPr/>
          <p:nvPr/>
        </p:nvSpPr>
        <p:spPr>
          <a:xfrm>
            <a:off x="1311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16" name="object 28616"/>
          <p:cNvSpPr/>
          <p:nvPr/>
        </p:nvSpPr>
        <p:spPr>
          <a:xfrm>
            <a:off x="1311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17" name="object 28617"/>
          <p:cNvSpPr/>
          <p:nvPr/>
        </p:nvSpPr>
        <p:spPr>
          <a:xfrm>
            <a:off x="13114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18" name="object 28618"/>
          <p:cNvSpPr/>
          <p:nvPr/>
        </p:nvSpPr>
        <p:spPr>
          <a:xfrm>
            <a:off x="13114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19" name="object 28619"/>
          <p:cNvSpPr/>
          <p:nvPr/>
        </p:nvSpPr>
        <p:spPr>
          <a:xfrm>
            <a:off x="1311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20" name="object 28620"/>
          <p:cNvSpPr/>
          <p:nvPr/>
        </p:nvSpPr>
        <p:spPr>
          <a:xfrm>
            <a:off x="1311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21" name="object 28621"/>
          <p:cNvSpPr/>
          <p:nvPr/>
        </p:nvSpPr>
        <p:spPr>
          <a:xfrm>
            <a:off x="13117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22" name="object 28622"/>
          <p:cNvSpPr/>
          <p:nvPr/>
        </p:nvSpPr>
        <p:spPr>
          <a:xfrm>
            <a:off x="13117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23" name="object 28623"/>
          <p:cNvSpPr/>
          <p:nvPr/>
        </p:nvSpPr>
        <p:spPr>
          <a:xfrm>
            <a:off x="1312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24" name="object 28624"/>
          <p:cNvSpPr/>
          <p:nvPr/>
        </p:nvSpPr>
        <p:spPr>
          <a:xfrm>
            <a:off x="1312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25" name="object 28625"/>
          <p:cNvSpPr/>
          <p:nvPr/>
        </p:nvSpPr>
        <p:spPr>
          <a:xfrm>
            <a:off x="13121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26" name="object 28626"/>
          <p:cNvSpPr/>
          <p:nvPr/>
        </p:nvSpPr>
        <p:spPr>
          <a:xfrm>
            <a:off x="13121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27" name="object 28627"/>
          <p:cNvSpPr/>
          <p:nvPr/>
        </p:nvSpPr>
        <p:spPr>
          <a:xfrm>
            <a:off x="1312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28" name="object 28628"/>
          <p:cNvSpPr/>
          <p:nvPr/>
        </p:nvSpPr>
        <p:spPr>
          <a:xfrm>
            <a:off x="1312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29" name="object 28629"/>
          <p:cNvSpPr/>
          <p:nvPr/>
        </p:nvSpPr>
        <p:spPr>
          <a:xfrm>
            <a:off x="13125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30" name="object 28630"/>
          <p:cNvSpPr/>
          <p:nvPr/>
        </p:nvSpPr>
        <p:spPr>
          <a:xfrm>
            <a:off x="13125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31" name="object 28631"/>
          <p:cNvSpPr/>
          <p:nvPr/>
        </p:nvSpPr>
        <p:spPr>
          <a:xfrm>
            <a:off x="1312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32" name="object 28632"/>
          <p:cNvSpPr/>
          <p:nvPr/>
        </p:nvSpPr>
        <p:spPr>
          <a:xfrm>
            <a:off x="1312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33" name="object 28633"/>
          <p:cNvSpPr/>
          <p:nvPr/>
        </p:nvSpPr>
        <p:spPr>
          <a:xfrm>
            <a:off x="13129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34" name="object 28634"/>
          <p:cNvSpPr/>
          <p:nvPr/>
        </p:nvSpPr>
        <p:spPr>
          <a:xfrm>
            <a:off x="13129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35" name="object 28635"/>
          <p:cNvSpPr/>
          <p:nvPr/>
        </p:nvSpPr>
        <p:spPr>
          <a:xfrm>
            <a:off x="1313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36" name="object 28636"/>
          <p:cNvSpPr/>
          <p:nvPr/>
        </p:nvSpPr>
        <p:spPr>
          <a:xfrm>
            <a:off x="1313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37" name="object 28637"/>
          <p:cNvSpPr/>
          <p:nvPr/>
        </p:nvSpPr>
        <p:spPr>
          <a:xfrm>
            <a:off x="13133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38" name="object 28638"/>
          <p:cNvSpPr/>
          <p:nvPr/>
        </p:nvSpPr>
        <p:spPr>
          <a:xfrm>
            <a:off x="13133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39" name="object 28639"/>
          <p:cNvSpPr/>
          <p:nvPr/>
        </p:nvSpPr>
        <p:spPr>
          <a:xfrm>
            <a:off x="1313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40" name="object 28640"/>
          <p:cNvSpPr/>
          <p:nvPr/>
        </p:nvSpPr>
        <p:spPr>
          <a:xfrm>
            <a:off x="1313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41" name="object 28641"/>
          <p:cNvSpPr/>
          <p:nvPr/>
        </p:nvSpPr>
        <p:spPr>
          <a:xfrm>
            <a:off x="13136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42" name="object 28642"/>
          <p:cNvSpPr/>
          <p:nvPr/>
        </p:nvSpPr>
        <p:spPr>
          <a:xfrm>
            <a:off x="13136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43" name="object 28643"/>
          <p:cNvSpPr/>
          <p:nvPr/>
        </p:nvSpPr>
        <p:spPr>
          <a:xfrm>
            <a:off x="1313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44" name="object 28644"/>
          <p:cNvSpPr/>
          <p:nvPr/>
        </p:nvSpPr>
        <p:spPr>
          <a:xfrm>
            <a:off x="1313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45" name="object 28645"/>
          <p:cNvSpPr/>
          <p:nvPr/>
        </p:nvSpPr>
        <p:spPr>
          <a:xfrm>
            <a:off x="13140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46" name="object 28646"/>
          <p:cNvSpPr/>
          <p:nvPr/>
        </p:nvSpPr>
        <p:spPr>
          <a:xfrm>
            <a:off x="13140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47" name="object 28647"/>
          <p:cNvSpPr/>
          <p:nvPr/>
        </p:nvSpPr>
        <p:spPr>
          <a:xfrm>
            <a:off x="1314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48" name="object 28648"/>
          <p:cNvSpPr/>
          <p:nvPr/>
        </p:nvSpPr>
        <p:spPr>
          <a:xfrm>
            <a:off x="1314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49" name="object 28649"/>
          <p:cNvSpPr/>
          <p:nvPr/>
        </p:nvSpPr>
        <p:spPr>
          <a:xfrm>
            <a:off x="13144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50" name="object 28650"/>
          <p:cNvSpPr/>
          <p:nvPr/>
        </p:nvSpPr>
        <p:spPr>
          <a:xfrm>
            <a:off x="13144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51" name="object 28651"/>
          <p:cNvSpPr/>
          <p:nvPr/>
        </p:nvSpPr>
        <p:spPr>
          <a:xfrm>
            <a:off x="1314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52" name="object 28652"/>
          <p:cNvSpPr/>
          <p:nvPr/>
        </p:nvSpPr>
        <p:spPr>
          <a:xfrm>
            <a:off x="1314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53" name="object 28653"/>
          <p:cNvSpPr/>
          <p:nvPr/>
        </p:nvSpPr>
        <p:spPr>
          <a:xfrm>
            <a:off x="13148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54" name="object 28654"/>
          <p:cNvSpPr/>
          <p:nvPr/>
        </p:nvSpPr>
        <p:spPr>
          <a:xfrm>
            <a:off x="13148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55" name="object 28655"/>
          <p:cNvSpPr/>
          <p:nvPr/>
        </p:nvSpPr>
        <p:spPr>
          <a:xfrm>
            <a:off x="1315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56" name="object 28656"/>
          <p:cNvSpPr/>
          <p:nvPr/>
        </p:nvSpPr>
        <p:spPr>
          <a:xfrm>
            <a:off x="1315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57" name="object 28657"/>
          <p:cNvSpPr/>
          <p:nvPr/>
        </p:nvSpPr>
        <p:spPr>
          <a:xfrm>
            <a:off x="13152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58" name="object 28658"/>
          <p:cNvSpPr/>
          <p:nvPr/>
        </p:nvSpPr>
        <p:spPr>
          <a:xfrm>
            <a:off x="13152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59" name="object 28659"/>
          <p:cNvSpPr/>
          <p:nvPr/>
        </p:nvSpPr>
        <p:spPr>
          <a:xfrm>
            <a:off x="1315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60" name="object 28660"/>
          <p:cNvSpPr/>
          <p:nvPr/>
        </p:nvSpPr>
        <p:spPr>
          <a:xfrm>
            <a:off x="1315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61" name="object 28661"/>
          <p:cNvSpPr/>
          <p:nvPr/>
        </p:nvSpPr>
        <p:spPr>
          <a:xfrm>
            <a:off x="13155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62" name="object 28662"/>
          <p:cNvSpPr/>
          <p:nvPr/>
        </p:nvSpPr>
        <p:spPr>
          <a:xfrm>
            <a:off x="13155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63" name="object 28663"/>
          <p:cNvSpPr/>
          <p:nvPr/>
        </p:nvSpPr>
        <p:spPr>
          <a:xfrm>
            <a:off x="1315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64" name="object 28664"/>
          <p:cNvSpPr/>
          <p:nvPr/>
        </p:nvSpPr>
        <p:spPr>
          <a:xfrm>
            <a:off x="1315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65" name="object 28665"/>
          <p:cNvSpPr/>
          <p:nvPr/>
        </p:nvSpPr>
        <p:spPr>
          <a:xfrm>
            <a:off x="13159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66" name="object 28666"/>
          <p:cNvSpPr/>
          <p:nvPr/>
        </p:nvSpPr>
        <p:spPr>
          <a:xfrm>
            <a:off x="13159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67" name="object 28667"/>
          <p:cNvSpPr/>
          <p:nvPr/>
        </p:nvSpPr>
        <p:spPr>
          <a:xfrm>
            <a:off x="1316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68" name="object 28668"/>
          <p:cNvSpPr/>
          <p:nvPr/>
        </p:nvSpPr>
        <p:spPr>
          <a:xfrm>
            <a:off x="1316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69" name="object 28669"/>
          <p:cNvSpPr/>
          <p:nvPr/>
        </p:nvSpPr>
        <p:spPr>
          <a:xfrm>
            <a:off x="13163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70" name="object 28670"/>
          <p:cNvSpPr/>
          <p:nvPr/>
        </p:nvSpPr>
        <p:spPr>
          <a:xfrm>
            <a:off x="13163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71" name="object 28671"/>
          <p:cNvSpPr/>
          <p:nvPr/>
        </p:nvSpPr>
        <p:spPr>
          <a:xfrm>
            <a:off x="1316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72" name="object 28672"/>
          <p:cNvSpPr/>
          <p:nvPr/>
        </p:nvSpPr>
        <p:spPr>
          <a:xfrm>
            <a:off x="1316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73" name="object 28673"/>
          <p:cNvSpPr/>
          <p:nvPr/>
        </p:nvSpPr>
        <p:spPr>
          <a:xfrm>
            <a:off x="13167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74" name="object 28674"/>
          <p:cNvSpPr/>
          <p:nvPr/>
        </p:nvSpPr>
        <p:spPr>
          <a:xfrm>
            <a:off x="13167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75" name="object 28675"/>
          <p:cNvSpPr/>
          <p:nvPr/>
        </p:nvSpPr>
        <p:spPr>
          <a:xfrm>
            <a:off x="1316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76" name="object 28676"/>
          <p:cNvSpPr/>
          <p:nvPr/>
        </p:nvSpPr>
        <p:spPr>
          <a:xfrm>
            <a:off x="1316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77" name="object 28677"/>
          <p:cNvSpPr/>
          <p:nvPr/>
        </p:nvSpPr>
        <p:spPr>
          <a:xfrm>
            <a:off x="1317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78" name="object 28678"/>
          <p:cNvSpPr/>
          <p:nvPr/>
        </p:nvSpPr>
        <p:spPr>
          <a:xfrm>
            <a:off x="1317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79" name="object 28679"/>
          <p:cNvSpPr/>
          <p:nvPr/>
        </p:nvSpPr>
        <p:spPr>
          <a:xfrm>
            <a:off x="1317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80" name="object 28680"/>
          <p:cNvSpPr/>
          <p:nvPr/>
        </p:nvSpPr>
        <p:spPr>
          <a:xfrm>
            <a:off x="1317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81" name="object 28681"/>
          <p:cNvSpPr/>
          <p:nvPr/>
        </p:nvSpPr>
        <p:spPr>
          <a:xfrm>
            <a:off x="1317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82" name="object 28682"/>
          <p:cNvSpPr/>
          <p:nvPr/>
        </p:nvSpPr>
        <p:spPr>
          <a:xfrm>
            <a:off x="1317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83" name="object 28683"/>
          <p:cNvSpPr/>
          <p:nvPr/>
        </p:nvSpPr>
        <p:spPr>
          <a:xfrm>
            <a:off x="1317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84" name="object 28684"/>
          <p:cNvSpPr/>
          <p:nvPr/>
        </p:nvSpPr>
        <p:spPr>
          <a:xfrm>
            <a:off x="1317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85" name="object 28685"/>
          <p:cNvSpPr/>
          <p:nvPr/>
        </p:nvSpPr>
        <p:spPr>
          <a:xfrm>
            <a:off x="1318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86" name="object 28686"/>
          <p:cNvSpPr/>
          <p:nvPr/>
        </p:nvSpPr>
        <p:spPr>
          <a:xfrm>
            <a:off x="1318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87" name="object 28687"/>
          <p:cNvSpPr/>
          <p:nvPr/>
        </p:nvSpPr>
        <p:spPr>
          <a:xfrm>
            <a:off x="1318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88" name="object 28688"/>
          <p:cNvSpPr/>
          <p:nvPr/>
        </p:nvSpPr>
        <p:spPr>
          <a:xfrm>
            <a:off x="1318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89" name="object 28689"/>
          <p:cNvSpPr/>
          <p:nvPr/>
        </p:nvSpPr>
        <p:spPr>
          <a:xfrm>
            <a:off x="1318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90" name="object 28690"/>
          <p:cNvSpPr/>
          <p:nvPr/>
        </p:nvSpPr>
        <p:spPr>
          <a:xfrm>
            <a:off x="1318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91" name="object 28691"/>
          <p:cNvSpPr/>
          <p:nvPr/>
        </p:nvSpPr>
        <p:spPr>
          <a:xfrm>
            <a:off x="1318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92" name="object 28692"/>
          <p:cNvSpPr/>
          <p:nvPr/>
        </p:nvSpPr>
        <p:spPr>
          <a:xfrm>
            <a:off x="1318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93" name="object 28693"/>
          <p:cNvSpPr/>
          <p:nvPr/>
        </p:nvSpPr>
        <p:spPr>
          <a:xfrm>
            <a:off x="1318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94" name="object 28694"/>
          <p:cNvSpPr/>
          <p:nvPr/>
        </p:nvSpPr>
        <p:spPr>
          <a:xfrm>
            <a:off x="1318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95" name="object 28695"/>
          <p:cNvSpPr/>
          <p:nvPr/>
        </p:nvSpPr>
        <p:spPr>
          <a:xfrm>
            <a:off x="1318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96" name="object 28696"/>
          <p:cNvSpPr/>
          <p:nvPr/>
        </p:nvSpPr>
        <p:spPr>
          <a:xfrm>
            <a:off x="1318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97" name="object 28697"/>
          <p:cNvSpPr/>
          <p:nvPr/>
        </p:nvSpPr>
        <p:spPr>
          <a:xfrm>
            <a:off x="1319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98" name="object 28698"/>
          <p:cNvSpPr/>
          <p:nvPr/>
        </p:nvSpPr>
        <p:spPr>
          <a:xfrm>
            <a:off x="1319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99" name="object 28699"/>
          <p:cNvSpPr/>
          <p:nvPr/>
        </p:nvSpPr>
        <p:spPr>
          <a:xfrm>
            <a:off x="1319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00" name="object 28700"/>
          <p:cNvSpPr/>
          <p:nvPr/>
        </p:nvSpPr>
        <p:spPr>
          <a:xfrm>
            <a:off x="1319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01" name="object 28701"/>
          <p:cNvSpPr/>
          <p:nvPr/>
        </p:nvSpPr>
        <p:spPr>
          <a:xfrm>
            <a:off x="1319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02" name="object 28702"/>
          <p:cNvSpPr/>
          <p:nvPr/>
        </p:nvSpPr>
        <p:spPr>
          <a:xfrm>
            <a:off x="1319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03" name="object 28703"/>
          <p:cNvSpPr/>
          <p:nvPr/>
        </p:nvSpPr>
        <p:spPr>
          <a:xfrm>
            <a:off x="1319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04" name="object 28704"/>
          <p:cNvSpPr/>
          <p:nvPr/>
        </p:nvSpPr>
        <p:spPr>
          <a:xfrm>
            <a:off x="1319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05" name="object 28705"/>
          <p:cNvSpPr/>
          <p:nvPr/>
        </p:nvSpPr>
        <p:spPr>
          <a:xfrm>
            <a:off x="1319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06" name="object 28706"/>
          <p:cNvSpPr/>
          <p:nvPr/>
        </p:nvSpPr>
        <p:spPr>
          <a:xfrm>
            <a:off x="1319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07" name="object 28707"/>
          <p:cNvSpPr/>
          <p:nvPr/>
        </p:nvSpPr>
        <p:spPr>
          <a:xfrm>
            <a:off x="1320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08" name="object 28708"/>
          <p:cNvSpPr/>
          <p:nvPr/>
        </p:nvSpPr>
        <p:spPr>
          <a:xfrm>
            <a:off x="1320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09" name="object 28709"/>
          <p:cNvSpPr/>
          <p:nvPr/>
        </p:nvSpPr>
        <p:spPr>
          <a:xfrm>
            <a:off x="1320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10" name="object 28710"/>
          <p:cNvSpPr/>
          <p:nvPr/>
        </p:nvSpPr>
        <p:spPr>
          <a:xfrm>
            <a:off x="1320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11" name="object 28711"/>
          <p:cNvSpPr/>
          <p:nvPr/>
        </p:nvSpPr>
        <p:spPr>
          <a:xfrm>
            <a:off x="1320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12" name="object 28712"/>
          <p:cNvSpPr/>
          <p:nvPr/>
        </p:nvSpPr>
        <p:spPr>
          <a:xfrm>
            <a:off x="1320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13" name="object 28713"/>
          <p:cNvSpPr/>
          <p:nvPr/>
        </p:nvSpPr>
        <p:spPr>
          <a:xfrm>
            <a:off x="1320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14" name="object 28714"/>
          <p:cNvSpPr/>
          <p:nvPr/>
        </p:nvSpPr>
        <p:spPr>
          <a:xfrm>
            <a:off x="1320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15" name="object 28715"/>
          <p:cNvSpPr/>
          <p:nvPr/>
        </p:nvSpPr>
        <p:spPr>
          <a:xfrm>
            <a:off x="1320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16" name="object 28716"/>
          <p:cNvSpPr/>
          <p:nvPr/>
        </p:nvSpPr>
        <p:spPr>
          <a:xfrm>
            <a:off x="1320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17" name="object 28717"/>
          <p:cNvSpPr/>
          <p:nvPr/>
        </p:nvSpPr>
        <p:spPr>
          <a:xfrm>
            <a:off x="1321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18" name="object 28718"/>
          <p:cNvSpPr/>
          <p:nvPr/>
        </p:nvSpPr>
        <p:spPr>
          <a:xfrm>
            <a:off x="1321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19" name="object 28719"/>
          <p:cNvSpPr/>
          <p:nvPr/>
        </p:nvSpPr>
        <p:spPr>
          <a:xfrm>
            <a:off x="1321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20" name="object 28720"/>
          <p:cNvSpPr/>
          <p:nvPr/>
        </p:nvSpPr>
        <p:spPr>
          <a:xfrm>
            <a:off x="1321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21" name="object 28721"/>
          <p:cNvSpPr/>
          <p:nvPr/>
        </p:nvSpPr>
        <p:spPr>
          <a:xfrm>
            <a:off x="1321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22" name="object 28722"/>
          <p:cNvSpPr/>
          <p:nvPr/>
        </p:nvSpPr>
        <p:spPr>
          <a:xfrm>
            <a:off x="1321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23" name="object 28723"/>
          <p:cNvSpPr/>
          <p:nvPr/>
        </p:nvSpPr>
        <p:spPr>
          <a:xfrm>
            <a:off x="1321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24" name="object 28724"/>
          <p:cNvSpPr/>
          <p:nvPr/>
        </p:nvSpPr>
        <p:spPr>
          <a:xfrm>
            <a:off x="1321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25" name="object 28725"/>
          <p:cNvSpPr/>
          <p:nvPr/>
        </p:nvSpPr>
        <p:spPr>
          <a:xfrm>
            <a:off x="1321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26" name="object 28726"/>
          <p:cNvSpPr/>
          <p:nvPr/>
        </p:nvSpPr>
        <p:spPr>
          <a:xfrm>
            <a:off x="1321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27" name="object 28727"/>
          <p:cNvSpPr/>
          <p:nvPr/>
        </p:nvSpPr>
        <p:spPr>
          <a:xfrm>
            <a:off x="1321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28" name="object 28728"/>
          <p:cNvSpPr/>
          <p:nvPr/>
        </p:nvSpPr>
        <p:spPr>
          <a:xfrm>
            <a:off x="1321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29" name="object 28729"/>
          <p:cNvSpPr/>
          <p:nvPr/>
        </p:nvSpPr>
        <p:spPr>
          <a:xfrm>
            <a:off x="1322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30" name="object 28730"/>
          <p:cNvSpPr/>
          <p:nvPr/>
        </p:nvSpPr>
        <p:spPr>
          <a:xfrm>
            <a:off x="1322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31" name="object 28731"/>
          <p:cNvSpPr/>
          <p:nvPr/>
        </p:nvSpPr>
        <p:spPr>
          <a:xfrm>
            <a:off x="1322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32" name="object 28732"/>
          <p:cNvSpPr/>
          <p:nvPr/>
        </p:nvSpPr>
        <p:spPr>
          <a:xfrm>
            <a:off x="1322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33" name="object 28733"/>
          <p:cNvSpPr/>
          <p:nvPr/>
        </p:nvSpPr>
        <p:spPr>
          <a:xfrm>
            <a:off x="1322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34" name="object 28734"/>
          <p:cNvSpPr/>
          <p:nvPr/>
        </p:nvSpPr>
        <p:spPr>
          <a:xfrm>
            <a:off x="1322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35" name="object 28735"/>
          <p:cNvSpPr/>
          <p:nvPr/>
        </p:nvSpPr>
        <p:spPr>
          <a:xfrm>
            <a:off x="1322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36" name="object 28736"/>
          <p:cNvSpPr/>
          <p:nvPr/>
        </p:nvSpPr>
        <p:spPr>
          <a:xfrm>
            <a:off x="1322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37" name="object 28737"/>
          <p:cNvSpPr/>
          <p:nvPr/>
        </p:nvSpPr>
        <p:spPr>
          <a:xfrm>
            <a:off x="1322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38" name="object 28738"/>
          <p:cNvSpPr/>
          <p:nvPr/>
        </p:nvSpPr>
        <p:spPr>
          <a:xfrm>
            <a:off x="1322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39" name="object 28739"/>
          <p:cNvSpPr/>
          <p:nvPr/>
        </p:nvSpPr>
        <p:spPr>
          <a:xfrm>
            <a:off x="1323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40" name="object 28740"/>
          <p:cNvSpPr/>
          <p:nvPr/>
        </p:nvSpPr>
        <p:spPr>
          <a:xfrm>
            <a:off x="1323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41" name="object 28741"/>
          <p:cNvSpPr/>
          <p:nvPr/>
        </p:nvSpPr>
        <p:spPr>
          <a:xfrm>
            <a:off x="1323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42" name="object 28742"/>
          <p:cNvSpPr/>
          <p:nvPr/>
        </p:nvSpPr>
        <p:spPr>
          <a:xfrm>
            <a:off x="1323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43" name="object 28743"/>
          <p:cNvSpPr/>
          <p:nvPr/>
        </p:nvSpPr>
        <p:spPr>
          <a:xfrm>
            <a:off x="1323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44" name="object 28744"/>
          <p:cNvSpPr/>
          <p:nvPr/>
        </p:nvSpPr>
        <p:spPr>
          <a:xfrm>
            <a:off x="1323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45" name="object 28745"/>
          <p:cNvSpPr/>
          <p:nvPr/>
        </p:nvSpPr>
        <p:spPr>
          <a:xfrm>
            <a:off x="1323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46" name="object 28746"/>
          <p:cNvSpPr/>
          <p:nvPr/>
        </p:nvSpPr>
        <p:spPr>
          <a:xfrm>
            <a:off x="1323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47" name="object 28747"/>
          <p:cNvSpPr/>
          <p:nvPr/>
        </p:nvSpPr>
        <p:spPr>
          <a:xfrm>
            <a:off x="1323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48" name="object 28748"/>
          <p:cNvSpPr/>
          <p:nvPr/>
        </p:nvSpPr>
        <p:spPr>
          <a:xfrm>
            <a:off x="1323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49" name="object 28749"/>
          <p:cNvSpPr/>
          <p:nvPr/>
        </p:nvSpPr>
        <p:spPr>
          <a:xfrm>
            <a:off x="1324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50" name="object 28750"/>
          <p:cNvSpPr/>
          <p:nvPr/>
        </p:nvSpPr>
        <p:spPr>
          <a:xfrm>
            <a:off x="1324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51" name="object 28751"/>
          <p:cNvSpPr/>
          <p:nvPr/>
        </p:nvSpPr>
        <p:spPr>
          <a:xfrm>
            <a:off x="1324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52" name="object 28752"/>
          <p:cNvSpPr/>
          <p:nvPr/>
        </p:nvSpPr>
        <p:spPr>
          <a:xfrm>
            <a:off x="1324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53" name="object 28753"/>
          <p:cNvSpPr/>
          <p:nvPr/>
        </p:nvSpPr>
        <p:spPr>
          <a:xfrm>
            <a:off x="1324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54" name="object 28754"/>
          <p:cNvSpPr/>
          <p:nvPr/>
        </p:nvSpPr>
        <p:spPr>
          <a:xfrm>
            <a:off x="1324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55" name="object 28755"/>
          <p:cNvSpPr/>
          <p:nvPr/>
        </p:nvSpPr>
        <p:spPr>
          <a:xfrm>
            <a:off x="1324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56" name="object 28756"/>
          <p:cNvSpPr/>
          <p:nvPr/>
        </p:nvSpPr>
        <p:spPr>
          <a:xfrm>
            <a:off x="1324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57" name="object 28757"/>
          <p:cNvSpPr/>
          <p:nvPr/>
        </p:nvSpPr>
        <p:spPr>
          <a:xfrm>
            <a:off x="1324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58" name="object 28758"/>
          <p:cNvSpPr/>
          <p:nvPr/>
        </p:nvSpPr>
        <p:spPr>
          <a:xfrm>
            <a:off x="1324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59" name="object 28759"/>
          <p:cNvSpPr/>
          <p:nvPr/>
        </p:nvSpPr>
        <p:spPr>
          <a:xfrm>
            <a:off x="1324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60" name="object 28760"/>
          <p:cNvSpPr/>
          <p:nvPr/>
        </p:nvSpPr>
        <p:spPr>
          <a:xfrm>
            <a:off x="1324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61" name="object 28761"/>
          <p:cNvSpPr/>
          <p:nvPr/>
        </p:nvSpPr>
        <p:spPr>
          <a:xfrm>
            <a:off x="1325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62" name="object 28762"/>
          <p:cNvSpPr/>
          <p:nvPr/>
        </p:nvSpPr>
        <p:spPr>
          <a:xfrm>
            <a:off x="1325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63" name="object 28763"/>
          <p:cNvSpPr/>
          <p:nvPr/>
        </p:nvSpPr>
        <p:spPr>
          <a:xfrm>
            <a:off x="1325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64" name="object 28764"/>
          <p:cNvSpPr/>
          <p:nvPr/>
        </p:nvSpPr>
        <p:spPr>
          <a:xfrm>
            <a:off x="1325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65" name="object 28765"/>
          <p:cNvSpPr/>
          <p:nvPr/>
        </p:nvSpPr>
        <p:spPr>
          <a:xfrm>
            <a:off x="1325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66" name="object 28766"/>
          <p:cNvSpPr/>
          <p:nvPr/>
        </p:nvSpPr>
        <p:spPr>
          <a:xfrm>
            <a:off x="1325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67" name="object 28767"/>
          <p:cNvSpPr/>
          <p:nvPr/>
        </p:nvSpPr>
        <p:spPr>
          <a:xfrm>
            <a:off x="1325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68" name="object 28768"/>
          <p:cNvSpPr/>
          <p:nvPr/>
        </p:nvSpPr>
        <p:spPr>
          <a:xfrm>
            <a:off x="1325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69" name="object 28769"/>
          <p:cNvSpPr/>
          <p:nvPr/>
        </p:nvSpPr>
        <p:spPr>
          <a:xfrm>
            <a:off x="1326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70" name="object 28770"/>
          <p:cNvSpPr/>
          <p:nvPr/>
        </p:nvSpPr>
        <p:spPr>
          <a:xfrm>
            <a:off x="1326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71" name="object 28771"/>
          <p:cNvSpPr/>
          <p:nvPr/>
        </p:nvSpPr>
        <p:spPr>
          <a:xfrm>
            <a:off x="1326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72" name="object 28772"/>
          <p:cNvSpPr/>
          <p:nvPr/>
        </p:nvSpPr>
        <p:spPr>
          <a:xfrm>
            <a:off x="1326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73" name="object 28773"/>
          <p:cNvSpPr/>
          <p:nvPr/>
        </p:nvSpPr>
        <p:spPr>
          <a:xfrm>
            <a:off x="1326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74" name="object 28774"/>
          <p:cNvSpPr/>
          <p:nvPr/>
        </p:nvSpPr>
        <p:spPr>
          <a:xfrm>
            <a:off x="1326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75" name="object 28775"/>
          <p:cNvSpPr/>
          <p:nvPr/>
        </p:nvSpPr>
        <p:spPr>
          <a:xfrm>
            <a:off x="1326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76" name="object 28776"/>
          <p:cNvSpPr/>
          <p:nvPr/>
        </p:nvSpPr>
        <p:spPr>
          <a:xfrm>
            <a:off x="1326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77" name="object 28777"/>
          <p:cNvSpPr/>
          <p:nvPr/>
        </p:nvSpPr>
        <p:spPr>
          <a:xfrm>
            <a:off x="1326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78" name="object 28778"/>
          <p:cNvSpPr/>
          <p:nvPr/>
        </p:nvSpPr>
        <p:spPr>
          <a:xfrm>
            <a:off x="1326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79" name="object 28779"/>
          <p:cNvSpPr/>
          <p:nvPr/>
        </p:nvSpPr>
        <p:spPr>
          <a:xfrm>
            <a:off x="1326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80" name="object 28780"/>
          <p:cNvSpPr/>
          <p:nvPr/>
        </p:nvSpPr>
        <p:spPr>
          <a:xfrm>
            <a:off x="1326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81" name="object 28781"/>
          <p:cNvSpPr/>
          <p:nvPr/>
        </p:nvSpPr>
        <p:spPr>
          <a:xfrm>
            <a:off x="1327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82" name="object 28782"/>
          <p:cNvSpPr/>
          <p:nvPr/>
        </p:nvSpPr>
        <p:spPr>
          <a:xfrm>
            <a:off x="1327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83" name="object 28783"/>
          <p:cNvSpPr/>
          <p:nvPr/>
        </p:nvSpPr>
        <p:spPr>
          <a:xfrm>
            <a:off x="1327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84" name="object 28784"/>
          <p:cNvSpPr/>
          <p:nvPr/>
        </p:nvSpPr>
        <p:spPr>
          <a:xfrm>
            <a:off x="1327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85" name="object 28785"/>
          <p:cNvSpPr/>
          <p:nvPr/>
        </p:nvSpPr>
        <p:spPr>
          <a:xfrm>
            <a:off x="1327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86" name="object 28786"/>
          <p:cNvSpPr/>
          <p:nvPr/>
        </p:nvSpPr>
        <p:spPr>
          <a:xfrm>
            <a:off x="1327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87" name="object 28787"/>
          <p:cNvSpPr/>
          <p:nvPr/>
        </p:nvSpPr>
        <p:spPr>
          <a:xfrm>
            <a:off x="1327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88" name="object 28788"/>
          <p:cNvSpPr/>
          <p:nvPr/>
        </p:nvSpPr>
        <p:spPr>
          <a:xfrm>
            <a:off x="1327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89" name="object 28789"/>
          <p:cNvSpPr/>
          <p:nvPr/>
        </p:nvSpPr>
        <p:spPr>
          <a:xfrm>
            <a:off x="1327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90" name="object 28790"/>
          <p:cNvSpPr/>
          <p:nvPr/>
        </p:nvSpPr>
        <p:spPr>
          <a:xfrm>
            <a:off x="1327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91" name="object 28791"/>
          <p:cNvSpPr/>
          <p:nvPr/>
        </p:nvSpPr>
        <p:spPr>
          <a:xfrm>
            <a:off x="1328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92" name="object 28792"/>
          <p:cNvSpPr/>
          <p:nvPr/>
        </p:nvSpPr>
        <p:spPr>
          <a:xfrm>
            <a:off x="1328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93" name="object 28793"/>
          <p:cNvSpPr/>
          <p:nvPr/>
        </p:nvSpPr>
        <p:spPr>
          <a:xfrm>
            <a:off x="1328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94" name="object 28794"/>
          <p:cNvSpPr/>
          <p:nvPr/>
        </p:nvSpPr>
        <p:spPr>
          <a:xfrm>
            <a:off x="1328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95" name="object 28795"/>
          <p:cNvSpPr/>
          <p:nvPr/>
        </p:nvSpPr>
        <p:spPr>
          <a:xfrm>
            <a:off x="1328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96" name="object 28796"/>
          <p:cNvSpPr/>
          <p:nvPr/>
        </p:nvSpPr>
        <p:spPr>
          <a:xfrm>
            <a:off x="1328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97" name="object 28797"/>
          <p:cNvSpPr/>
          <p:nvPr/>
        </p:nvSpPr>
        <p:spPr>
          <a:xfrm>
            <a:off x="1328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98" name="object 28798"/>
          <p:cNvSpPr/>
          <p:nvPr/>
        </p:nvSpPr>
        <p:spPr>
          <a:xfrm>
            <a:off x="1328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99" name="object 28799"/>
          <p:cNvSpPr/>
          <p:nvPr/>
        </p:nvSpPr>
        <p:spPr>
          <a:xfrm>
            <a:off x="1328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00" name="object 28800"/>
          <p:cNvSpPr/>
          <p:nvPr/>
        </p:nvSpPr>
        <p:spPr>
          <a:xfrm>
            <a:off x="1328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01" name="object 28801"/>
          <p:cNvSpPr/>
          <p:nvPr/>
        </p:nvSpPr>
        <p:spPr>
          <a:xfrm>
            <a:off x="1329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02" name="object 28802"/>
          <p:cNvSpPr/>
          <p:nvPr/>
        </p:nvSpPr>
        <p:spPr>
          <a:xfrm>
            <a:off x="1329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03" name="object 28803"/>
          <p:cNvSpPr/>
          <p:nvPr/>
        </p:nvSpPr>
        <p:spPr>
          <a:xfrm>
            <a:off x="1329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04" name="object 28804"/>
          <p:cNvSpPr/>
          <p:nvPr/>
        </p:nvSpPr>
        <p:spPr>
          <a:xfrm>
            <a:off x="1329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05" name="object 28805"/>
          <p:cNvSpPr/>
          <p:nvPr/>
        </p:nvSpPr>
        <p:spPr>
          <a:xfrm>
            <a:off x="1329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06" name="object 28806"/>
          <p:cNvSpPr/>
          <p:nvPr/>
        </p:nvSpPr>
        <p:spPr>
          <a:xfrm>
            <a:off x="1329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07" name="object 28807"/>
          <p:cNvSpPr/>
          <p:nvPr/>
        </p:nvSpPr>
        <p:spPr>
          <a:xfrm>
            <a:off x="1329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08" name="object 28808"/>
          <p:cNvSpPr/>
          <p:nvPr/>
        </p:nvSpPr>
        <p:spPr>
          <a:xfrm>
            <a:off x="1329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09" name="object 28809"/>
          <p:cNvSpPr/>
          <p:nvPr/>
        </p:nvSpPr>
        <p:spPr>
          <a:xfrm>
            <a:off x="1329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10" name="object 28810"/>
          <p:cNvSpPr/>
          <p:nvPr/>
        </p:nvSpPr>
        <p:spPr>
          <a:xfrm>
            <a:off x="1329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11" name="object 28811"/>
          <p:cNvSpPr/>
          <p:nvPr/>
        </p:nvSpPr>
        <p:spPr>
          <a:xfrm>
            <a:off x="1329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12" name="object 28812"/>
          <p:cNvSpPr/>
          <p:nvPr/>
        </p:nvSpPr>
        <p:spPr>
          <a:xfrm>
            <a:off x="1329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13" name="object 28813"/>
          <p:cNvSpPr/>
          <p:nvPr/>
        </p:nvSpPr>
        <p:spPr>
          <a:xfrm>
            <a:off x="1330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14" name="object 28814"/>
          <p:cNvSpPr/>
          <p:nvPr/>
        </p:nvSpPr>
        <p:spPr>
          <a:xfrm>
            <a:off x="1330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15" name="object 28815"/>
          <p:cNvSpPr/>
          <p:nvPr/>
        </p:nvSpPr>
        <p:spPr>
          <a:xfrm>
            <a:off x="1330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16" name="object 28816"/>
          <p:cNvSpPr/>
          <p:nvPr/>
        </p:nvSpPr>
        <p:spPr>
          <a:xfrm>
            <a:off x="1330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17" name="object 28817"/>
          <p:cNvSpPr/>
          <p:nvPr/>
        </p:nvSpPr>
        <p:spPr>
          <a:xfrm>
            <a:off x="1330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18" name="object 28818"/>
          <p:cNvSpPr/>
          <p:nvPr/>
        </p:nvSpPr>
        <p:spPr>
          <a:xfrm>
            <a:off x="1330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19" name="object 28819"/>
          <p:cNvSpPr/>
          <p:nvPr/>
        </p:nvSpPr>
        <p:spPr>
          <a:xfrm>
            <a:off x="1330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20" name="object 28820"/>
          <p:cNvSpPr/>
          <p:nvPr/>
        </p:nvSpPr>
        <p:spPr>
          <a:xfrm>
            <a:off x="1330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21" name="object 28821"/>
          <p:cNvSpPr/>
          <p:nvPr/>
        </p:nvSpPr>
        <p:spPr>
          <a:xfrm>
            <a:off x="1330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22" name="object 28822"/>
          <p:cNvSpPr/>
          <p:nvPr/>
        </p:nvSpPr>
        <p:spPr>
          <a:xfrm>
            <a:off x="1330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23" name="object 28823"/>
          <p:cNvSpPr/>
          <p:nvPr/>
        </p:nvSpPr>
        <p:spPr>
          <a:xfrm>
            <a:off x="1331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24" name="object 28824"/>
          <p:cNvSpPr/>
          <p:nvPr/>
        </p:nvSpPr>
        <p:spPr>
          <a:xfrm>
            <a:off x="1331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25" name="object 28825"/>
          <p:cNvSpPr/>
          <p:nvPr/>
        </p:nvSpPr>
        <p:spPr>
          <a:xfrm>
            <a:off x="1331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26" name="object 28826"/>
          <p:cNvSpPr/>
          <p:nvPr/>
        </p:nvSpPr>
        <p:spPr>
          <a:xfrm>
            <a:off x="1331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27" name="object 28827"/>
          <p:cNvSpPr/>
          <p:nvPr/>
        </p:nvSpPr>
        <p:spPr>
          <a:xfrm>
            <a:off x="1331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28" name="object 28828"/>
          <p:cNvSpPr/>
          <p:nvPr/>
        </p:nvSpPr>
        <p:spPr>
          <a:xfrm>
            <a:off x="1331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29" name="object 28829"/>
          <p:cNvSpPr/>
          <p:nvPr/>
        </p:nvSpPr>
        <p:spPr>
          <a:xfrm>
            <a:off x="1331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30" name="object 28830"/>
          <p:cNvSpPr/>
          <p:nvPr/>
        </p:nvSpPr>
        <p:spPr>
          <a:xfrm>
            <a:off x="1331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31" name="object 28831"/>
          <p:cNvSpPr/>
          <p:nvPr/>
        </p:nvSpPr>
        <p:spPr>
          <a:xfrm>
            <a:off x="13318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32" name="object 28832"/>
          <p:cNvSpPr/>
          <p:nvPr/>
        </p:nvSpPr>
        <p:spPr>
          <a:xfrm>
            <a:off x="13318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33" name="object 28833"/>
          <p:cNvSpPr/>
          <p:nvPr/>
        </p:nvSpPr>
        <p:spPr>
          <a:xfrm>
            <a:off x="1332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34" name="object 28834"/>
          <p:cNvSpPr/>
          <p:nvPr/>
        </p:nvSpPr>
        <p:spPr>
          <a:xfrm>
            <a:off x="1332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35" name="object 28835"/>
          <p:cNvSpPr/>
          <p:nvPr/>
        </p:nvSpPr>
        <p:spPr>
          <a:xfrm>
            <a:off x="1332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36" name="object 28836"/>
          <p:cNvSpPr/>
          <p:nvPr/>
        </p:nvSpPr>
        <p:spPr>
          <a:xfrm>
            <a:off x="1332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37" name="object 28837"/>
          <p:cNvSpPr/>
          <p:nvPr/>
        </p:nvSpPr>
        <p:spPr>
          <a:xfrm>
            <a:off x="1332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38" name="object 28838"/>
          <p:cNvSpPr/>
          <p:nvPr/>
        </p:nvSpPr>
        <p:spPr>
          <a:xfrm>
            <a:off x="1332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39" name="object 28839"/>
          <p:cNvSpPr/>
          <p:nvPr/>
        </p:nvSpPr>
        <p:spPr>
          <a:xfrm>
            <a:off x="1332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40" name="object 28840"/>
          <p:cNvSpPr/>
          <p:nvPr/>
        </p:nvSpPr>
        <p:spPr>
          <a:xfrm>
            <a:off x="1332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41" name="object 28841"/>
          <p:cNvSpPr/>
          <p:nvPr/>
        </p:nvSpPr>
        <p:spPr>
          <a:xfrm>
            <a:off x="1332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42" name="object 28842"/>
          <p:cNvSpPr/>
          <p:nvPr/>
        </p:nvSpPr>
        <p:spPr>
          <a:xfrm>
            <a:off x="1332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43" name="object 28843"/>
          <p:cNvSpPr/>
          <p:nvPr/>
        </p:nvSpPr>
        <p:spPr>
          <a:xfrm>
            <a:off x="1332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44" name="object 28844"/>
          <p:cNvSpPr/>
          <p:nvPr/>
        </p:nvSpPr>
        <p:spPr>
          <a:xfrm>
            <a:off x="1332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45" name="object 28845"/>
          <p:cNvSpPr/>
          <p:nvPr/>
        </p:nvSpPr>
        <p:spPr>
          <a:xfrm>
            <a:off x="1333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46" name="object 28846"/>
          <p:cNvSpPr/>
          <p:nvPr/>
        </p:nvSpPr>
        <p:spPr>
          <a:xfrm>
            <a:off x="1333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47" name="object 28847"/>
          <p:cNvSpPr/>
          <p:nvPr/>
        </p:nvSpPr>
        <p:spPr>
          <a:xfrm>
            <a:off x="1333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48" name="object 28848"/>
          <p:cNvSpPr/>
          <p:nvPr/>
        </p:nvSpPr>
        <p:spPr>
          <a:xfrm>
            <a:off x="1333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49" name="object 28849"/>
          <p:cNvSpPr/>
          <p:nvPr/>
        </p:nvSpPr>
        <p:spPr>
          <a:xfrm>
            <a:off x="1333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50" name="object 28850"/>
          <p:cNvSpPr/>
          <p:nvPr/>
        </p:nvSpPr>
        <p:spPr>
          <a:xfrm>
            <a:off x="1333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51" name="object 28851"/>
          <p:cNvSpPr/>
          <p:nvPr/>
        </p:nvSpPr>
        <p:spPr>
          <a:xfrm>
            <a:off x="1333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52" name="object 28852"/>
          <p:cNvSpPr/>
          <p:nvPr/>
        </p:nvSpPr>
        <p:spPr>
          <a:xfrm>
            <a:off x="1333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53" name="object 28853"/>
          <p:cNvSpPr/>
          <p:nvPr/>
        </p:nvSpPr>
        <p:spPr>
          <a:xfrm>
            <a:off x="1334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54" name="object 28854"/>
          <p:cNvSpPr/>
          <p:nvPr/>
        </p:nvSpPr>
        <p:spPr>
          <a:xfrm>
            <a:off x="1334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55" name="object 28855"/>
          <p:cNvSpPr/>
          <p:nvPr/>
        </p:nvSpPr>
        <p:spPr>
          <a:xfrm>
            <a:off x="1334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56" name="object 28856"/>
          <p:cNvSpPr/>
          <p:nvPr/>
        </p:nvSpPr>
        <p:spPr>
          <a:xfrm>
            <a:off x="1334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57" name="object 28857"/>
          <p:cNvSpPr/>
          <p:nvPr/>
        </p:nvSpPr>
        <p:spPr>
          <a:xfrm>
            <a:off x="1334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58" name="object 28858"/>
          <p:cNvSpPr/>
          <p:nvPr/>
        </p:nvSpPr>
        <p:spPr>
          <a:xfrm>
            <a:off x="1334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59" name="object 28859"/>
          <p:cNvSpPr/>
          <p:nvPr/>
        </p:nvSpPr>
        <p:spPr>
          <a:xfrm>
            <a:off x="1334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60" name="object 28860"/>
          <p:cNvSpPr/>
          <p:nvPr/>
        </p:nvSpPr>
        <p:spPr>
          <a:xfrm>
            <a:off x="1334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61" name="object 28861"/>
          <p:cNvSpPr/>
          <p:nvPr/>
        </p:nvSpPr>
        <p:spPr>
          <a:xfrm>
            <a:off x="1334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62" name="object 28862"/>
          <p:cNvSpPr/>
          <p:nvPr/>
        </p:nvSpPr>
        <p:spPr>
          <a:xfrm>
            <a:off x="1334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63" name="object 28863"/>
          <p:cNvSpPr/>
          <p:nvPr/>
        </p:nvSpPr>
        <p:spPr>
          <a:xfrm>
            <a:off x="1334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64" name="object 28864"/>
          <p:cNvSpPr/>
          <p:nvPr/>
        </p:nvSpPr>
        <p:spPr>
          <a:xfrm>
            <a:off x="1334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65" name="object 28865"/>
          <p:cNvSpPr/>
          <p:nvPr/>
        </p:nvSpPr>
        <p:spPr>
          <a:xfrm>
            <a:off x="1335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66" name="object 28866"/>
          <p:cNvSpPr/>
          <p:nvPr/>
        </p:nvSpPr>
        <p:spPr>
          <a:xfrm>
            <a:off x="1335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67" name="object 28867"/>
          <p:cNvSpPr/>
          <p:nvPr/>
        </p:nvSpPr>
        <p:spPr>
          <a:xfrm>
            <a:off x="1335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68" name="object 28868"/>
          <p:cNvSpPr/>
          <p:nvPr/>
        </p:nvSpPr>
        <p:spPr>
          <a:xfrm>
            <a:off x="1335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69" name="object 28869"/>
          <p:cNvSpPr/>
          <p:nvPr/>
        </p:nvSpPr>
        <p:spPr>
          <a:xfrm>
            <a:off x="1335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70" name="object 28870"/>
          <p:cNvSpPr/>
          <p:nvPr/>
        </p:nvSpPr>
        <p:spPr>
          <a:xfrm>
            <a:off x="1335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71" name="object 28871"/>
          <p:cNvSpPr/>
          <p:nvPr/>
        </p:nvSpPr>
        <p:spPr>
          <a:xfrm>
            <a:off x="1335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72" name="object 28872"/>
          <p:cNvSpPr/>
          <p:nvPr/>
        </p:nvSpPr>
        <p:spPr>
          <a:xfrm>
            <a:off x="1335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73" name="object 28873"/>
          <p:cNvSpPr/>
          <p:nvPr/>
        </p:nvSpPr>
        <p:spPr>
          <a:xfrm>
            <a:off x="1335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74" name="object 28874"/>
          <p:cNvSpPr/>
          <p:nvPr/>
        </p:nvSpPr>
        <p:spPr>
          <a:xfrm>
            <a:off x="1335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75" name="object 28875"/>
          <p:cNvSpPr/>
          <p:nvPr/>
        </p:nvSpPr>
        <p:spPr>
          <a:xfrm>
            <a:off x="1336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76" name="object 28876"/>
          <p:cNvSpPr/>
          <p:nvPr/>
        </p:nvSpPr>
        <p:spPr>
          <a:xfrm>
            <a:off x="1336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77" name="object 28877"/>
          <p:cNvSpPr/>
          <p:nvPr/>
        </p:nvSpPr>
        <p:spPr>
          <a:xfrm>
            <a:off x="1336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78" name="object 28878"/>
          <p:cNvSpPr/>
          <p:nvPr/>
        </p:nvSpPr>
        <p:spPr>
          <a:xfrm>
            <a:off x="1336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79" name="object 28879"/>
          <p:cNvSpPr/>
          <p:nvPr/>
        </p:nvSpPr>
        <p:spPr>
          <a:xfrm>
            <a:off x="13364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80" name="object 28880"/>
          <p:cNvSpPr/>
          <p:nvPr/>
        </p:nvSpPr>
        <p:spPr>
          <a:xfrm>
            <a:off x="13364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81" name="object 28881"/>
          <p:cNvSpPr/>
          <p:nvPr/>
        </p:nvSpPr>
        <p:spPr>
          <a:xfrm>
            <a:off x="1336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82" name="object 28882"/>
          <p:cNvSpPr/>
          <p:nvPr/>
        </p:nvSpPr>
        <p:spPr>
          <a:xfrm>
            <a:off x="1336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83" name="object 28883"/>
          <p:cNvSpPr/>
          <p:nvPr/>
        </p:nvSpPr>
        <p:spPr>
          <a:xfrm>
            <a:off x="1336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84" name="object 28884"/>
          <p:cNvSpPr/>
          <p:nvPr/>
        </p:nvSpPr>
        <p:spPr>
          <a:xfrm>
            <a:off x="1336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85" name="object 28885"/>
          <p:cNvSpPr/>
          <p:nvPr/>
        </p:nvSpPr>
        <p:spPr>
          <a:xfrm>
            <a:off x="1337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86" name="object 28886"/>
          <p:cNvSpPr/>
          <p:nvPr/>
        </p:nvSpPr>
        <p:spPr>
          <a:xfrm>
            <a:off x="1337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87" name="object 28887"/>
          <p:cNvSpPr/>
          <p:nvPr/>
        </p:nvSpPr>
        <p:spPr>
          <a:xfrm>
            <a:off x="1337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88" name="object 28888"/>
          <p:cNvSpPr/>
          <p:nvPr/>
        </p:nvSpPr>
        <p:spPr>
          <a:xfrm>
            <a:off x="1337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89" name="object 28889"/>
          <p:cNvSpPr/>
          <p:nvPr/>
        </p:nvSpPr>
        <p:spPr>
          <a:xfrm>
            <a:off x="1337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90" name="object 28890"/>
          <p:cNvSpPr/>
          <p:nvPr/>
        </p:nvSpPr>
        <p:spPr>
          <a:xfrm>
            <a:off x="1337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91" name="object 28891"/>
          <p:cNvSpPr/>
          <p:nvPr/>
        </p:nvSpPr>
        <p:spPr>
          <a:xfrm>
            <a:off x="1337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92" name="object 28892"/>
          <p:cNvSpPr/>
          <p:nvPr/>
        </p:nvSpPr>
        <p:spPr>
          <a:xfrm>
            <a:off x="1337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93" name="object 28893"/>
          <p:cNvSpPr/>
          <p:nvPr/>
        </p:nvSpPr>
        <p:spPr>
          <a:xfrm>
            <a:off x="1337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94" name="object 28894"/>
          <p:cNvSpPr/>
          <p:nvPr/>
        </p:nvSpPr>
        <p:spPr>
          <a:xfrm>
            <a:off x="1337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95" name="object 28895"/>
          <p:cNvSpPr/>
          <p:nvPr/>
        </p:nvSpPr>
        <p:spPr>
          <a:xfrm>
            <a:off x="1337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96" name="object 28896"/>
          <p:cNvSpPr/>
          <p:nvPr/>
        </p:nvSpPr>
        <p:spPr>
          <a:xfrm>
            <a:off x="1337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97" name="object 28897"/>
          <p:cNvSpPr/>
          <p:nvPr/>
        </p:nvSpPr>
        <p:spPr>
          <a:xfrm>
            <a:off x="1338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98" name="object 28898"/>
          <p:cNvSpPr/>
          <p:nvPr/>
        </p:nvSpPr>
        <p:spPr>
          <a:xfrm>
            <a:off x="1338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99" name="object 28899"/>
          <p:cNvSpPr/>
          <p:nvPr/>
        </p:nvSpPr>
        <p:spPr>
          <a:xfrm>
            <a:off x="1338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00" name="object 28900"/>
          <p:cNvSpPr/>
          <p:nvPr/>
        </p:nvSpPr>
        <p:spPr>
          <a:xfrm>
            <a:off x="1338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01" name="object 28901"/>
          <p:cNvSpPr/>
          <p:nvPr/>
        </p:nvSpPr>
        <p:spPr>
          <a:xfrm>
            <a:off x="1338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02" name="object 28902"/>
          <p:cNvSpPr/>
          <p:nvPr/>
        </p:nvSpPr>
        <p:spPr>
          <a:xfrm>
            <a:off x="1338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03" name="object 28903"/>
          <p:cNvSpPr/>
          <p:nvPr/>
        </p:nvSpPr>
        <p:spPr>
          <a:xfrm>
            <a:off x="1338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04" name="object 28904"/>
          <p:cNvSpPr/>
          <p:nvPr/>
        </p:nvSpPr>
        <p:spPr>
          <a:xfrm>
            <a:off x="1338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05" name="object 28905"/>
          <p:cNvSpPr/>
          <p:nvPr/>
        </p:nvSpPr>
        <p:spPr>
          <a:xfrm>
            <a:off x="1338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06" name="object 28906"/>
          <p:cNvSpPr/>
          <p:nvPr/>
        </p:nvSpPr>
        <p:spPr>
          <a:xfrm>
            <a:off x="1338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07" name="object 28907"/>
          <p:cNvSpPr/>
          <p:nvPr/>
        </p:nvSpPr>
        <p:spPr>
          <a:xfrm>
            <a:off x="1339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08" name="object 28908"/>
          <p:cNvSpPr/>
          <p:nvPr/>
        </p:nvSpPr>
        <p:spPr>
          <a:xfrm>
            <a:off x="1339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09" name="object 28909"/>
          <p:cNvSpPr/>
          <p:nvPr/>
        </p:nvSpPr>
        <p:spPr>
          <a:xfrm>
            <a:off x="1339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10" name="object 28910"/>
          <p:cNvSpPr/>
          <p:nvPr/>
        </p:nvSpPr>
        <p:spPr>
          <a:xfrm>
            <a:off x="1339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11" name="object 28911"/>
          <p:cNvSpPr/>
          <p:nvPr/>
        </p:nvSpPr>
        <p:spPr>
          <a:xfrm>
            <a:off x="1339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12" name="object 28912"/>
          <p:cNvSpPr/>
          <p:nvPr/>
        </p:nvSpPr>
        <p:spPr>
          <a:xfrm>
            <a:off x="1339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13" name="object 28913"/>
          <p:cNvSpPr/>
          <p:nvPr/>
        </p:nvSpPr>
        <p:spPr>
          <a:xfrm>
            <a:off x="1339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14" name="object 28914"/>
          <p:cNvSpPr/>
          <p:nvPr/>
        </p:nvSpPr>
        <p:spPr>
          <a:xfrm>
            <a:off x="1339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15" name="object 28915"/>
          <p:cNvSpPr/>
          <p:nvPr/>
        </p:nvSpPr>
        <p:spPr>
          <a:xfrm>
            <a:off x="1339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16" name="object 28916"/>
          <p:cNvSpPr/>
          <p:nvPr/>
        </p:nvSpPr>
        <p:spPr>
          <a:xfrm>
            <a:off x="1339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17" name="object 28917"/>
          <p:cNvSpPr/>
          <p:nvPr/>
        </p:nvSpPr>
        <p:spPr>
          <a:xfrm>
            <a:off x="1340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18" name="object 28918"/>
          <p:cNvSpPr/>
          <p:nvPr/>
        </p:nvSpPr>
        <p:spPr>
          <a:xfrm>
            <a:off x="1340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19" name="object 28919"/>
          <p:cNvSpPr/>
          <p:nvPr/>
        </p:nvSpPr>
        <p:spPr>
          <a:xfrm>
            <a:off x="1340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20" name="object 28920"/>
          <p:cNvSpPr/>
          <p:nvPr/>
        </p:nvSpPr>
        <p:spPr>
          <a:xfrm>
            <a:off x="1340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21" name="object 28921"/>
          <p:cNvSpPr/>
          <p:nvPr/>
        </p:nvSpPr>
        <p:spPr>
          <a:xfrm>
            <a:off x="1340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22" name="object 28922"/>
          <p:cNvSpPr/>
          <p:nvPr/>
        </p:nvSpPr>
        <p:spPr>
          <a:xfrm>
            <a:off x="1340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23" name="object 28923"/>
          <p:cNvSpPr/>
          <p:nvPr/>
        </p:nvSpPr>
        <p:spPr>
          <a:xfrm>
            <a:off x="1340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24" name="object 28924"/>
          <p:cNvSpPr/>
          <p:nvPr/>
        </p:nvSpPr>
        <p:spPr>
          <a:xfrm>
            <a:off x="1340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25" name="object 28925"/>
          <p:cNvSpPr/>
          <p:nvPr/>
        </p:nvSpPr>
        <p:spPr>
          <a:xfrm>
            <a:off x="1340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26" name="object 28926"/>
          <p:cNvSpPr/>
          <p:nvPr/>
        </p:nvSpPr>
        <p:spPr>
          <a:xfrm>
            <a:off x="1340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27" name="object 28927"/>
          <p:cNvSpPr/>
          <p:nvPr/>
        </p:nvSpPr>
        <p:spPr>
          <a:xfrm>
            <a:off x="1340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28" name="object 28928"/>
          <p:cNvSpPr/>
          <p:nvPr/>
        </p:nvSpPr>
        <p:spPr>
          <a:xfrm>
            <a:off x="1340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29" name="object 28929"/>
          <p:cNvSpPr/>
          <p:nvPr/>
        </p:nvSpPr>
        <p:spPr>
          <a:xfrm>
            <a:off x="1341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30" name="object 28930"/>
          <p:cNvSpPr/>
          <p:nvPr/>
        </p:nvSpPr>
        <p:spPr>
          <a:xfrm>
            <a:off x="1341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31" name="object 28931"/>
          <p:cNvSpPr/>
          <p:nvPr/>
        </p:nvSpPr>
        <p:spPr>
          <a:xfrm>
            <a:off x="13413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32" name="object 28932"/>
          <p:cNvSpPr/>
          <p:nvPr/>
        </p:nvSpPr>
        <p:spPr>
          <a:xfrm>
            <a:off x="13413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33" name="object 28933"/>
          <p:cNvSpPr/>
          <p:nvPr/>
        </p:nvSpPr>
        <p:spPr>
          <a:xfrm>
            <a:off x="1341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34" name="object 28934"/>
          <p:cNvSpPr/>
          <p:nvPr/>
        </p:nvSpPr>
        <p:spPr>
          <a:xfrm>
            <a:off x="1341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35" name="object 28935"/>
          <p:cNvSpPr/>
          <p:nvPr/>
        </p:nvSpPr>
        <p:spPr>
          <a:xfrm>
            <a:off x="1341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36" name="object 28936"/>
          <p:cNvSpPr/>
          <p:nvPr/>
        </p:nvSpPr>
        <p:spPr>
          <a:xfrm>
            <a:off x="1341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37" name="object 28937"/>
          <p:cNvSpPr/>
          <p:nvPr/>
        </p:nvSpPr>
        <p:spPr>
          <a:xfrm>
            <a:off x="1342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38" name="object 28938"/>
          <p:cNvSpPr/>
          <p:nvPr/>
        </p:nvSpPr>
        <p:spPr>
          <a:xfrm>
            <a:off x="1342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39" name="object 28939"/>
          <p:cNvSpPr/>
          <p:nvPr/>
        </p:nvSpPr>
        <p:spPr>
          <a:xfrm>
            <a:off x="1342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40" name="object 28940"/>
          <p:cNvSpPr/>
          <p:nvPr/>
        </p:nvSpPr>
        <p:spPr>
          <a:xfrm>
            <a:off x="1342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41" name="object 28941"/>
          <p:cNvSpPr/>
          <p:nvPr/>
        </p:nvSpPr>
        <p:spPr>
          <a:xfrm>
            <a:off x="1342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42" name="object 28942"/>
          <p:cNvSpPr/>
          <p:nvPr/>
        </p:nvSpPr>
        <p:spPr>
          <a:xfrm>
            <a:off x="1342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43" name="object 28943"/>
          <p:cNvSpPr/>
          <p:nvPr/>
        </p:nvSpPr>
        <p:spPr>
          <a:xfrm>
            <a:off x="1342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44" name="object 28944"/>
          <p:cNvSpPr/>
          <p:nvPr/>
        </p:nvSpPr>
        <p:spPr>
          <a:xfrm>
            <a:off x="1342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45" name="object 28945"/>
          <p:cNvSpPr/>
          <p:nvPr/>
        </p:nvSpPr>
        <p:spPr>
          <a:xfrm>
            <a:off x="1342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46" name="object 28946"/>
          <p:cNvSpPr/>
          <p:nvPr/>
        </p:nvSpPr>
        <p:spPr>
          <a:xfrm>
            <a:off x="1342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47" name="object 28947"/>
          <p:cNvSpPr/>
          <p:nvPr/>
        </p:nvSpPr>
        <p:spPr>
          <a:xfrm>
            <a:off x="1342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48" name="object 28948"/>
          <p:cNvSpPr/>
          <p:nvPr/>
        </p:nvSpPr>
        <p:spPr>
          <a:xfrm>
            <a:off x="1342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49" name="object 28949"/>
          <p:cNvSpPr/>
          <p:nvPr/>
        </p:nvSpPr>
        <p:spPr>
          <a:xfrm>
            <a:off x="1343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50" name="object 28950"/>
          <p:cNvSpPr/>
          <p:nvPr/>
        </p:nvSpPr>
        <p:spPr>
          <a:xfrm>
            <a:off x="1343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51" name="object 28951"/>
          <p:cNvSpPr/>
          <p:nvPr/>
        </p:nvSpPr>
        <p:spPr>
          <a:xfrm>
            <a:off x="13432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52" name="object 28952"/>
          <p:cNvSpPr/>
          <p:nvPr/>
        </p:nvSpPr>
        <p:spPr>
          <a:xfrm>
            <a:off x="13432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53" name="object 28953"/>
          <p:cNvSpPr/>
          <p:nvPr/>
        </p:nvSpPr>
        <p:spPr>
          <a:xfrm>
            <a:off x="1343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54" name="object 28954"/>
          <p:cNvSpPr/>
          <p:nvPr/>
        </p:nvSpPr>
        <p:spPr>
          <a:xfrm>
            <a:off x="1343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55" name="object 28955"/>
          <p:cNvSpPr/>
          <p:nvPr/>
        </p:nvSpPr>
        <p:spPr>
          <a:xfrm>
            <a:off x="1343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56" name="object 28956"/>
          <p:cNvSpPr/>
          <p:nvPr/>
        </p:nvSpPr>
        <p:spPr>
          <a:xfrm>
            <a:off x="1343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57" name="object 28957"/>
          <p:cNvSpPr/>
          <p:nvPr/>
        </p:nvSpPr>
        <p:spPr>
          <a:xfrm>
            <a:off x="1343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58" name="object 28958"/>
          <p:cNvSpPr/>
          <p:nvPr/>
        </p:nvSpPr>
        <p:spPr>
          <a:xfrm>
            <a:off x="1343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59" name="object 28959"/>
          <p:cNvSpPr/>
          <p:nvPr/>
        </p:nvSpPr>
        <p:spPr>
          <a:xfrm>
            <a:off x="1344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60" name="object 28960"/>
          <p:cNvSpPr/>
          <p:nvPr/>
        </p:nvSpPr>
        <p:spPr>
          <a:xfrm>
            <a:off x="1344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61" name="object 28961"/>
          <p:cNvSpPr/>
          <p:nvPr/>
        </p:nvSpPr>
        <p:spPr>
          <a:xfrm>
            <a:off x="1344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62" name="object 28962"/>
          <p:cNvSpPr/>
          <p:nvPr/>
        </p:nvSpPr>
        <p:spPr>
          <a:xfrm>
            <a:off x="1344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63" name="object 28963"/>
          <p:cNvSpPr/>
          <p:nvPr/>
        </p:nvSpPr>
        <p:spPr>
          <a:xfrm>
            <a:off x="1344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64" name="object 28964"/>
          <p:cNvSpPr/>
          <p:nvPr/>
        </p:nvSpPr>
        <p:spPr>
          <a:xfrm>
            <a:off x="1344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65" name="object 28965"/>
          <p:cNvSpPr/>
          <p:nvPr/>
        </p:nvSpPr>
        <p:spPr>
          <a:xfrm>
            <a:off x="1344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66" name="object 28966"/>
          <p:cNvSpPr/>
          <p:nvPr/>
        </p:nvSpPr>
        <p:spPr>
          <a:xfrm>
            <a:off x="1344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67" name="object 28967"/>
          <p:cNvSpPr/>
          <p:nvPr/>
        </p:nvSpPr>
        <p:spPr>
          <a:xfrm>
            <a:off x="1344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68" name="object 28968"/>
          <p:cNvSpPr/>
          <p:nvPr/>
        </p:nvSpPr>
        <p:spPr>
          <a:xfrm>
            <a:off x="1344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69" name="object 28969"/>
          <p:cNvSpPr/>
          <p:nvPr/>
        </p:nvSpPr>
        <p:spPr>
          <a:xfrm>
            <a:off x="1345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70" name="object 28970"/>
          <p:cNvSpPr/>
          <p:nvPr/>
        </p:nvSpPr>
        <p:spPr>
          <a:xfrm>
            <a:off x="1345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71" name="object 28971"/>
          <p:cNvSpPr/>
          <p:nvPr/>
        </p:nvSpPr>
        <p:spPr>
          <a:xfrm>
            <a:off x="1345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72" name="object 28972"/>
          <p:cNvSpPr/>
          <p:nvPr/>
        </p:nvSpPr>
        <p:spPr>
          <a:xfrm>
            <a:off x="1345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73" name="object 28973"/>
          <p:cNvSpPr/>
          <p:nvPr/>
        </p:nvSpPr>
        <p:spPr>
          <a:xfrm>
            <a:off x="1345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74" name="object 28974"/>
          <p:cNvSpPr/>
          <p:nvPr/>
        </p:nvSpPr>
        <p:spPr>
          <a:xfrm>
            <a:off x="1345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75" name="object 28975"/>
          <p:cNvSpPr/>
          <p:nvPr/>
        </p:nvSpPr>
        <p:spPr>
          <a:xfrm>
            <a:off x="1345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76" name="object 28976"/>
          <p:cNvSpPr/>
          <p:nvPr/>
        </p:nvSpPr>
        <p:spPr>
          <a:xfrm>
            <a:off x="1345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77" name="object 28977"/>
          <p:cNvSpPr/>
          <p:nvPr/>
        </p:nvSpPr>
        <p:spPr>
          <a:xfrm>
            <a:off x="1345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78" name="object 28978"/>
          <p:cNvSpPr/>
          <p:nvPr/>
        </p:nvSpPr>
        <p:spPr>
          <a:xfrm>
            <a:off x="1345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79" name="object 28979"/>
          <p:cNvSpPr/>
          <p:nvPr/>
        </p:nvSpPr>
        <p:spPr>
          <a:xfrm>
            <a:off x="13459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80" name="object 28980"/>
          <p:cNvSpPr/>
          <p:nvPr/>
        </p:nvSpPr>
        <p:spPr>
          <a:xfrm>
            <a:off x="13459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81" name="object 28981"/>
          <p:cNvSpPr/>
          <p:nvPr/>
        </p:nvSpPr>
        <p:spPr>
          <a:xfrm>
            <a:off x="1346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82" name="object 28982"/>
          <p:cNvSpPr/>
          <p:nvPr/>
        </p:nvSpPr>
        <p:spPr>
          <a:xfrm>
            <a:off x="1346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83" name="object 28983"/>
          <p:cNvSpPr/>
          <p:nvPr/>
        </p:nvSpPr>
        <p:spPr>
          <a:xfrm>
            <a:off x="1346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84" name="object 28984"/>
          <p:cNvSpPr/>
          <p:nvPr/>
        </p:nvSpPr>
        <p:spPr>
          <a:xfrm>
            <a:off x="1346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85" name="object 28985"/>
          <p:cNvSpPr/>
          <p:nvPr/>
        </p:nvSpPr>
        <p:spPr>
          <a:xfrm>
            <a:off x="1346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86" name="object 28986"/>
          <p:cNvSpPr/>
          <p:nvPr/>
        </p:nvSpPr>
        <p:spPr>
          <a:xfrm>
            <a:off x="1346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87" name="object 28987"/>
          <p:cNvSpPr/>
          <p:nvPr/>
        </p:nvSpPr>
        <p:spPr>
          <a:xfrm>
            <a:off x="1346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88" name="object 28988"/>
          <p:cNvSpPr/>
          <p:nvPr/>
        </p:nvSpPr>
        <p:spPr>
          <a:xfrm>
            <a:off x="1346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89" name="object 28989"/>
          <p:cNvSpPr/>
          <p:nvPr/>
        </p:nvSpPr>
        <p:spPr>
          <a:xfrm>
            <a:off x="1346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90" name="object 28990"/>
          <p:cNvSpPr/>
          <p:nvPr/>
        </p:nvSpPr>
        <p:spPr>
          <a:xfrm>
            <a:off x="1346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91" name="object 28991"/>
          <p:cNvSpPr/>
          <p:nvPr/>
        </p:nvSpPr>
        <p:spPr>
          <a:xfrm>
            <a:off x="1347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92" name="object 28992"/>
          <p:cNvSpPr/>
          <p:nvPr/>
        </p:nvSpPr>
        <p:spPr>
          <a:xfrm>
            <a:off x="1347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93" name="object 28993"/>
          <p:cNvSpPr/>
          <p:nvPr/>
        </p:nvSpPr>
        <p:spPr>
          <a:xfrm>
            <a:off x="1347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94" name="object 28994"/>
          <p:cNvSpPr/>
          <p:nvPr/>
        </p:nvSpPr>
        <p:spPr>
          <a:xfrm>
            <a:off x="1347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95" name="object 28995"/>
          <p:cNvSpPr/>
          <p:nvPr/>
        </p:nvSpPr>
        <p:spPr>
          <a:xfrm>
            <a:off x="1347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96" name="object 28996"/>
          <p:cNvSpPr/>
          <p:nvPr/>
        </p:nvSpPr>
        <p:spPr>
          <a:xfrm>
            <a:off x="1347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97" name="object 28997"/>
          <p:cNvSpPr/>
          <p:nvPr/>
        </p:nvSpPr>
        <p:spPr>
          <a:xfrm>
            <a:off x="1347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98" name="object 28998"/>
          <p:cNvSpPr/>
          <p:nvPr/>
        </p:nvSpPr>
        <p:spPr>
          <a:xfrm>
            <a:off x="1347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99" name="object 28999"/>
          <p:cNvSpPr/>
          <p:nvPr/>
        </p:nvSpPr>
        <p:spPr>
          <a:xfrm>
            <a:off x="1347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00" name="object 29000"/>
          <p:cNvSpPr/>
          <p:nvPr/>
        </p:nvSpPr>
        <p:spPr>
          <a:xfrm>
            <a:off x="1347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01" name="object 29001"/>
          <p:cNvSpPr/>
          <p:nvPr/>
        </p:nvSpPr>
        <p:spPr>
          <a:xfrm>
            <a:off x="1348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02" name="object 29002"/>
          <p:cNvSpPr/>
          <p:nvPr/>
        </p:nvSpPr>
        <p:spPr>
          <a:xfrm>
            <a:off x="1348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03" name="object 29003"/>
          <p:cNvSpPr/>
          <p:nvPr/>
        </p:nvSpPr>
        <p:spPr>
          <a:xfrm>
            <a:off x="1348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04" name="object 29004"/>
          <p:cNvSpPr/>
          <p:nvPr/>
        </p:nvSpPr>
        <p:spPr>
          <a:xfrm>
            <a:off x="1348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05" name="object 29005"/>
          <p:cNvSpPr/>
          <p:nvPr/>
        </p:nvSpPr>
        <p:spPr>
          <a:xfrm>
            <a:off x="1348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06" name="object 29006"/>
          <p:cNvSpPr/>
          <p:nvPr/>
        </p:nvSpPr>
        <p:spPr>
          <a:xfrm>
            <a:off x="1348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07" name="object 29007"/>
          <p:cNvSpPr/>
          <p:nvPr/>
        </p:nvSpPr>
        <p:spPr>
          <a:xfrm>
            <a:off x="1348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08" name="object 29008"/>
          <p:cNvSpPr/>
          <p:nvPr/>
        </p:nvSpPr>
        <p:spPr>
          <a:xfrm>
            <a:off x="1348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09" name="object 29009"/>
          <p:cNvSpPr/>
          <p:nvPr/>
        </p:nvSpPr>
        <p:spPr>
          <a:xfrm>
            <a:off x="1348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10" name="object 29010"/>
          <p:cNvSpPr/>
          <p:nvPr/>
        </p:nvSpPr>
        <p:spPr>
          <a:xfrm>
            <a:off x="1348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C4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11" name="object 29011"/>
          <p:cNvSpPr/>
          <p:nvPr/>
        </p:nvSpPr>
        <p:spPr>
          <a:xfrm>
            <a:off x="1348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12" name="object 29012"/>
          <p:cNvSpPr/>
          <p:nvPr/>
        </p:nvSpPr>
        <p:spPr>
          <a:xfrm>
            <a:off x="1348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13" name="object 29013"/>
          <p:cNvSpPr/>
          <p:nvPr/>
        </p:nvSpPr>
        <p:spPr>
          <a:xfrm>
            <a:off x="1349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14" name="object 29014"/>
          <p:cNvSpPr/>
          <p:nvPr/>
        </p:nvSpPr>
        <p:spPr>
          <a:xfrm>
            <a:off x="1349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15" name="object 29015"/>
          <p:cNvSpPr/>
          <p:nvPr/>
        </p:nvSpPr>
        <p:spPr>
          <a:xfrm>
            <a:off x="1349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16" name="object 29016"/>
          <p:cNvSpPr/>
          <p:nvPr/>
        </p:nvSpPr>
        <p:spPr>
          <a:xfrm>
            <a:off x="1349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17" name="object 29017"/>
          <p:cNvSpPr/>
          <p:nvPr/>
        </p:nvSpPr>
        <p:spPr>
          <a:xfrm>
            <a:off x="1349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18" name="object 29018"/>
          <p:cNvSpPr/>
          <p:nvPr/>
        </p:nvSpPr>
        <p:spPr>
          <a:xfrm>
            <a:off x="1349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19" name="object 29019"/>
          <p:cNvSpPr/>
          <p:nvPr/>
        </p:nvSpPr>
        <p:spPr>
          <a:xfrm>
            <a:off x="1349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20" name="object 29020"/>
          <p:cNvSpPr/>
          <p:nvPr/>
        </p:nvSpPr>
        <p:spPr>
          <a:xfrm>
            <a:off x="1349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21" name="object 29021"/>
          <p:cNvSpPr/>
          <p:nvPr/>
        </p:nvSpPr>
        <p:spPr>
          <a:xfrm>
            <a:off x="1350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22" name="object 29022"/>
          <p:cNvSpPr/>
          <p:nvPr/>
        </p:nvSpPr>
        <p:spPr>
          <a:xfrm>
            <a:off x="1350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23" name="object 29023"/>
          <p:cNvSpPr/>
          <p:nvPr/>
        </p:nvSpPr>
        <p:spPr>
          <a:xfrm>
            <a:off x="1350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24" name="object 29024"/>
          <p:cNvSpPr/>
          <p:nvPr/>
        </p:nvSpPr>
        <p:spPr>
          <a:xfrm>
            <a:off x="1350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25" name="object 29025"/>
          <p:cNvSpPr/>
          <p:nvPr/>
        </p:nvSpPr>
        <p:spPr>
          <a:xfrm>
            <a:off x="1350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26" name="object 29026"/>
          <p:cNvSpPr/>
          <p:nvPr/>
        </p:nvSpPr>
        <p:spPr>
          <a:xfrm>
            <a:off x="1350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27" name="object 29027"/>
          <p:cNvSpPr/>
          <p:nvPr/>
        </p:nvSpPr>
        <p:spPr>
          <a:xfrm>
            <a:off x="1350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28" name="object 29028"/>
          <p:cNvSpPr/>
          <p:nvPr/>
        </p:nvSpPr>
        <p:spPr>
          <a:xfrm>
            <a:off x="1350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29" name="object 29029"/>
          <p:cNvSpPr/>
          <p:nvPr/>
        </p:nvSpPr>
        <p:spPr>
          <a:xfrm>
            <a:off x="1350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30" name="object 29030"/>
          <p:cNvSpPr/>
          <p:nvPr/>
        </p:nvSpPr>
        <p:spPr>
          <a:xfrm>
            <a:off x="1350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31" name="object 29031"/>
          <p:cNvSpPr/>
          <p:nvPr/>
        </p:nvSpPr>
        <p:spPr>
          <a:xfrm>
            <a:off x="13508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32" name="object 29032"/>
          <p:cNvSpPr/>
          <p:nvPr/>
        </p:nvSpPr>
        <p:spPr>
          <a:xfrm>
            <a:off x="13508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33" name="object 29033"/>
          <p:cNvSpPr/>
          <p:nvPr/>
        </p:nvSpPr>
        <p:spPr>
          <a:xfrm>
            <a:off x="1351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34" name="object 29034"/>
          <p:cNvSpPr/>
          <p:nvPr/>
        </p:nvSpPr>
        <p:spPr>
          <a:xfrm>
            <a:off x="1351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35" name="object 29035"/>
          <p:cNvSpPr/>
          <p:nvPr/>
        </p:nvSpPr>
        <p:spPr>
          <a:xfrm>
            <a:off x="13512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36" name="object 29036"/>
          <p:cNvSpPr/>
          <p:nvPr/>
        </p:nvSpPr>
        <p:spPr>
          <a:xfrm>
            <a:off x="13512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37" name="object 29037"/>
          <p:cNvSpPr/>
          <p:nvPr/>
        </p:nvSpPr>
        <p:spPr>
          <a:xfrm>
            <a:off x="1351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38" name="object 29038"/>
          <p:cNvSpPr/>
          <p:nvPr/>
        </p:nvSpPr>
        <p:spPr>
          <a:xfrm>
            <a:off x="1351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39" name="object 29039"/>
          <p:cNvSpPr/>
          <p:nvPr/>
        </p:nvSpPr>
        <p:spPr>
          <a:xfrm>
            <a:off x="13516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40" name="object 29040"/>
          <p:cNvSpPr/>
          <p:nvPr/>
        </p:nvSpPr>
        <p:spPr>
          <a:xfrm>
            <a:off x="13516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41" name="object 29041"/>
          <p:cNvSpPr/>
          <p:nvPr/>
        </p:nvSpPr>
        <p:spPr>
          <a:xfrm>
            <a:off x="1351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42" name="object 29042"/>
          <p:cNvSpPr/>
          <p:nvPr/>
        </p:nvSpPr>
        <p:spPr>
          <a:xfrm>
            <a:off x="1351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43" name="object 29043"/>
          <p:cNvSpPr/>
          <p:nvPr/>
        </p:nvSpPr>
        <p:spPr>
          <a:xfrm>
            <a:off x="1352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44" name="object 29044"/>
          <p:cNvSpPr/>
          <p:nvPr/>
        </p:nvSpPr>
        <p:spPr>
          <a:xfrm>
            <a:off x="1352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45" name="object 29045"/>
          <p:cNvSpPr/>
          <p:nvPr/>
        </p:nvSpPr>
        <p:spPr>
          <a:xfrm>
            <a:off x="1352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46" name="object 29046"/>
          <p:cNvSpPr/>
          <p:nvPr/>
        </p:nvSpPr>
        <p:spPr>
          <a:xfrm>
            <a:off x="1352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47" name="object 29047"/>
          <p:cNvSpPr/>
          <p:nvPr/>
        </p:nvSpPr>
        <p:spPr>
          <a:xfrm>
            <a:off x="1352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48" name="object 29048"/>
          <p:cNvSpPr/>
          <p:nvPr/>
        </p:nvSpPr>
        <p:spPr>
          <a:xfrm>
            <a:off x="1352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49" name="object 29049"/>
          <p:cNvSpPr/>
          <p:nvPr/>
        </p:nvSpPr>
        <p:spPr>
          <a:xfrm>
            <a:off x="1352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50" name="object 29050"/>
          <p:cNvSpPr/>
          <p:nvPr/>
        </p:nvSpPr>
        <p:spPr>
          <a:xfrm>
            <a:off x="1352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51" name="object 29051"/>
          <p:cNvSpPr/>
          <p:nvPr/>
        </p:nvSpPr>
        <p:spPr>
          <a:xfrm>
            <a:off x="13528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52" name="object 29052"/>
          <p:cNvSpPr/>
          <p:nvPr/>
        </p:nvSpPr>
        <p:spPr>
          <a:xfrm>
            <a:off x="13528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53" name="object 29053"/>
          <p:cNvSpPr/>
          <p:nvPr/>
        </p:nvSpPr>
        <p:spPr>
          <a:xfrm>
            <a:off x="1353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54" name="object 29054"/>
          <p:cNvSpPr/>
          <p:nvPr/>
        </p:nvSpPr>
        <p:spPr>
          <a:xfrm>
            <a:off x="1353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55" name="object 29055"/>
          <p:cNvSpPr/>
          <p:nvPr/>
        </p:nvSpPr>
        <p:spPr>
          <a:xfrm>
            <a:off x="13531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56" name="object 29056"/>
          <p:cNvSpPr/>
          <p:nvPr/>
        </p:nvSpPr>
        <p:spPr>
          <a:xfrm>
            <a:off x="13531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57" name="object 29057"/>
          <p:cNvSpPr/>
          <p:nvPr/>
        </p:nvSpPr>
        <p:spPr>
          <a:xfrm>
            <a:off x="1353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58" name="object 29058"/>
          <p:cNvSpPr/>
          <p:nvPr/>
        </p:nvSpPr>
        <p:spPr>
          <a:xfrm>
            <a:off x="1353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59" name="object 29059"/>
          <p:cNvSpPr/>
          <p:nvPr/>
        </p:nvSpPr>
        <p:spPr>
          <a:xfrm>
            <a:off x="1353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60" name="object 29060"/>
          <p:cNvSpPr/>
          <p:nvPr/>
        </p:nvSpPr>
        <p:spPr>
          <a:xfrm>
            <a:off x="1353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61" name="object 29061"/>
          <p:cNvSpPr/>
          <p:nvPr/>
        </p:nvSpPr>
        <p:spPr>
          <a:xfrm>
            <a:off x="1353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62" name="object 29062"/>
          <p:cNvSpPr/>
          <p:nvPr/>
        </p:nvSpPr>
        <p:spPr>
          <a:xfrm>
            <a:off x="1353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63" name="object 29063"/>
          <p:cNvSpPr/>
          <p:nvPr/>
        </p:nvSpPr>
        <p:spPr>
          <a:xfrm>
            <a:off x="1353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64" name="object 29064"/>
          <p:cNvSpPr/>
          <p:nvPr/>
        </p:nvSpPr>
        <p:spPr>
          <a:xfrm>
            <a:off x="1353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65" name="object 29065"/>
          <p:cNvSpPr/>
          <p:nvPr/>
        </p:nvSpPr>
        <p:spPr>
          <a:xfrm>
            <a:off x="1354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66" name="object 29066"/>
          <p:cNvSpPr/>
          <p:nvPr/>
        </p:nvSpPr>
        <p:spPr>
          <a:xfrm>
            <a:off x="1354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67" name="object 29067"/>
          <p:cNvSpPr/>
          <p:nvPr/>
        </p:nvSpPr>
        <p:spPr>
          <a:xfrm>
            <a:off x="1354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68" name="object 29068"/>
          <p:cNvSpPr/>
          <p:nvPr/>
        </p:nvSpPr>
        <p:spPr>
          <a:xfrm>
            <a:off x="1354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69" name="object 29069"/>
          <p:cNvSpPr/>
          <p:nvPr/>
        </p:nvSpPr>
        <p:spPr>
          <a:xfrm>
            <a:off x="1354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70" name="object 29070"/>
          <p:cNvSpPr/>
          <p:nvPr/>
        </p:nvSpPr>
        <p:spPr>
          <a:xfrm>
            <a:off x="1354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71" name="object 29071"/>
          <p:cNvSpPr/>
          <p:nvPr/>
        </p:nvSpPr>
        <p:spPr>
          <a:xfrm>
            <a:off x="1354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72" name="object 29072"/>
          <p:cNvSpPr/>
          <p:nvPr/>
        </p:nvSpPr>
        <p:spPr>
          <a:xfrm>
            <a:off x="1354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73" name="object 29073"/>
          <p:cNvSpPr/>
          <p:nvPr/>
        </p:nvSpPr>
        <p:spPr>
          <a:xfrm>
            <a:off x="1354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74" name="object 29074"/>
          <p:cNvSpPr/>
          <p:nvPr/>
        </p:nvSpPr>
        <p:spPr>
          <a:xfrm>
            <a:off x="1354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75" name="object 29075"/>
          <p:cNvSpPr/>
          <p:nvPr/>
        </p:nvSpPr>
        <p:spPr>
          <a:xfrm>
            <a:off x="1355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76" name="object 29076"/>
          <p:cNvSpPr/>
          <p:nvPr/>
        </p:nvSpPr>
        <p:spPr>
          <a:xfrm>
            <a:off x="1355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77" name="object 29077"/>
          <p:cNvSpPr/>
          <p:nvPr/>
        </p:nvSpPr>
        <p:spPr>
          <a:xfrm>
            <a:off x="1355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78" name="object 29078"/>
          <p:cNvSpPr/>
          <p:nvPr/>
        </p:nvSpPr>
        <p:spPr>
          <a:xfrm>
            <a:off x="1355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79" name="object 29079"/>
          <p:cNvSpPr/>
          <p:nvPr/>
        </p:nvSpPr>
        <p:spPr>
          <a:xfrm>
            <a:off x="13554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80" name="object 29080"/>
          <p:cNvSpPr/>
          <p:nvPr/>
        </p:nvSpPr>
        <p:spPr>
          <a:xfrm>
            <a:off x="13554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81" name="object 29081"/>
          <p:cNvSpPr/>
          <p:nvPr/>
        </p:nvSpPr>
        <p:spPr>
          <a:xfrm>
            <a:off x="1355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82" name="object 29082"/>
          <p:cNvSpPr/>
          <p:nvPr/>
        </p:nvSpPr>
        <p:spPr>
          <a:xfrm>
            <a:off x="1355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83" name="object 29083"/>
          <p:cNvSpPr/>
          <p:nvPr/>
        </p:nvSpPr>
        <p:spPr>
          <a:xfrm>
            <a:off x="13558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84" name="object 29084"/>
          <p:cNvSpPr/>
          <p:nvPr/>
        </p:nvSpPr>
        <p:spPr>
          <a:xfrm>
            <a:off x="13558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85" name="object 29085"/>
          <p:cNvSpPr/>
          <p:nvPr/>
        </p:nvSpPr>
        <p:spPr>
          <a:xfrm>
            <a:off x="1356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86" name="object 29086"/>
          <p:cNvSpPr/>
          <p:nvPr/>
        </p:nvSpPr>
        <p:spPr>
          <a:xfrm>
            <a:off x="1356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87" name="object 29087"/>
          <p:cNvSpPr/>
          <p:nvPr/>
        </p:nvSpPr>
        <p:spPr>
          <a:xfrm>
            <a:off x="13562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88" name="object 29088"/>
          <p:cNvSpPr/>
          <p:nvPr/>
        </p:nvSpPr>
        <p:spPr>
          <a:xfrm>
            <a:off x="13562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89" name="object 29089"/>
          <p:cNvSpPr/>
          <p:nvPr/>
        </p:nvSpPr>
        <p:spPr>
          <a:xfrm>
            <a:off x="1356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90" name="object 29090"/>
          <p:cNvSpPr/>
          <p:nvPr/>
        </p:nvSpPr>
        <p:spPr>
          <a:xfrm>
            <a:off x="1356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91" name="object 29091"/>
          <p:cNvSpPr/>
          <p:nvPr/>
        </p:nvSpPr>
        <p:spPr>
          <a:xfrm>
            <a:off x="1356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92" name="object 29092"/>
          <p:cNvSpPr/>
          <p:nvPr/>
        </p:nvSpPr>
        <p:spPr>
          <a:xfrm>
            <a:off x="1356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93" name="object 29093"/>
          <p:cNvSpPr/>
          <p:nvPr/>
        </p:nvSpPr>
        <p:spPr>
          <a:xfrm>
            <a:off x="1356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94" name="object 29094"/>
          <p:cNvSpPr/>
          <p:nvPr/>
        </p:nvSpPr>
        <p:spPr>
          <a:xfrm>
            <a:off x="1356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95" name="object 29095"/>
          <p:cNvSpPr/>
          <p:nvPr/>
        </p:nvSpPr>
        <p:spPr>
          <a:xfrm>
            <a:off x="1356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96" name="object 29096"/>
          <p:cNvSpPr/>
          <p:nvPr/>
        </p:nvSpPr>
        <p:spPr>
          <a:xfrm>
            <a:off x="1356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97" name="object 29097"/>
          <p:cNvSpPr/>
          <p:nvPr/>
        </p:nvSpPr>
        <p:spPr>
          <a:xfrm>
            <a:off x="1357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98" name="object 29098"/>
          <p:cNvSpPr/>
          <p:nvPr/>
        </p:nvSpPr>
        <p:spPr>
          <a:xfrm>
            <a:off x="1357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99" name="object 29099"/>
          <p:cNvSpPr/>
          <p:nvPr/>
        </p:nvSpPr>
        <p:spPr>
          <a:xfrm>
            <a:off x="1357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00" name="object 29100"/>
          <p:cNvSpPr/>
          <p:nvPr/>
        </p:nvSpPr>
        <p:spPr>
          <a:xfrm>
            <a:off x="1357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01" name="object 29101"/>
          <p:cNvSpPr/>
          <p:nvPr/>
        </p:nvSpPr>
        <p:spPr>
          <a:xfrm>
            <a:off x="1357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02" name="object 29102"/>
          <p:cNvSpPr/>
          <p:nvPr/>
        </p:nvSpPr>
        <p:spPr>
          <a:xfrm>
            <a:off x="1357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03" name="object 29103"/>
          <p:cNvSpPr/>
          <p:nvPr/>
        </p:nvSpPr>
        <p:spPr>
          <a:xfrm>
            <a:off x="13577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04" name="object 29104"/>
          <p:cNvSpPr/>
          <p:nvPr/>
        </p:nvSpPr>
        <p:spPr>
          <a:xfrm>
            <a:off x="13577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05" name="object 29105"/>
          <p:cNvSpPr/>
          <p:nvPr/>
        </p:nvSpPr>
        <p:spPr>
          <a:xfrm>
            <a:off x="1358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06" name="object 29106"/>
          <p:cNvSpPr/>
          <p:nvPr/>
        </p:nvSpPr>
        <p:spPr>
          <a:xfrm>
            <a:off x="1358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07" name="object 29107"/>
          <p:cNvSpPr/>
          <p:nvPr/>
        </p:nvSpPr>
        <p:spPr>
          <a:xfrm>
            <a:off x="13581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08" name="object 29108"/>
          <p:cNvSpPr/>
          <p:nvPr/>
        </p:nvSpPr>
        <p:spPr>
          <a:xfrm>
            <a:off x="13581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09" name="object 29109"/>
          <p:cNvSpPr/>
          <p:nvPr/>
        </p:nvSpPr>
        <p:spPr>
          <a:xfrm>
            <a:off x="1358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10" name="object 29110"/>
          <p:cNvSpPr/>
          <p:nvPr/>
        </p:nvSpPr>
        <p:spPr>
          <a:xfrm>
            <a:off x="1358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11" name="object 29111"/>
          <p:cNvSpPr/>
          <p:nvPr/>
        </p:nvSpPr>
        <p:spPr>
          <a:xfrm>
            <a:off x="13585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12" name="object 29112"/>
          <p:cNvSpPr/>
          <p:nvPr/>
        </p:nvSpPr>
        <p:spPr>
          <a:xfrm>
            <a:off x="13585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13" name="object 29113"/>
          <p:cNvSpPr/>
          <p:nvPr/>
        </p:nvSpPr>
        <p:spPr>
          <a:xfrm>
            <a:off x="1358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14" name="object 29114"/>
          <p:cNvSpPr/>
          <p:nvPr/>
        </p:nvSpPr>
        <p:spPr>
          <a:xfrm>
            <a:off x="1358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15" name="object 29115"/>
          <p:cNvSpPr/>
          <p:nvPr/>
        </p:nvSpPr>
        <p:spPr>
          <a:xfrm>
            <a:off x="13589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16" name="object 29116"/>
          <p:cNvSpPr/>
          <p:nvPr/>
        </p:nvSpPr>
        <p:spPr>
          <a:xfrm>
            <a:off x="13589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17" name="object 29117"/>
          <p:cNvSpPr/>
          <p:nvPr/>
        </p:nvSpPr>
        <p:spPr>
          <a:xfrm>
            <a:off x="1359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18" name="object 29118"/>
          <p:cNvSpPr/>
          <p:nvPr/>
        </p:nvSpPr>
        <p:spPr>
          <a:xfrm>
            <a:off x="1359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19" name="object 29119"/>
          <p:cNvSpPr/>
          <p:nvPr/>
        </p:nvSpPr>
        <p:spPr>
          <a:xfrm>
            <a:off x="13592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20" name="object 29120"/>
          <p:cNvSpPr/>
          <p:nvPr/>
        </p:nvSpPr>
        <p:spPr>
          <a:xfrm>
            <a:off x="13592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21" name="object 29121"/>
          <p:cNvSpPr/>
          <p:nvPr/>
        </p:nvSpPr>
        <p:spPr>
          <a:xfrm>
            <a:off x="1359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22" name="object 29122"/>
          <p:cNvSpPr/>
          <p:nvPr/>
        </p:nvSpPr>
        <p:spPr>
          <a:xfrm>
            <a:off x="1359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23" name="object 29123"/>
          <p:cNvSpPr/>
          <p:nvPr/>
        </p:nvSpPr>
        <p:spPr>
          <a:xfrm>
            <a:off x="13596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24" name="object 29124"/>
          <p:cNvSpPr/>
          <p:nvPr/>
        </p:nvSpPr>
        <p:spPr>
          <a:xfrm>
            <a:off x="13596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25" name="object 29125"/>
          <p:cNvSpPr/>
          <p:nvPr/>
        </p:nvSpPr>
        <p:spPr>
          <a:xfrm>
            <a:off x="1359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26" name="object 29126"/>
          <p:cNvSpPr/>
          <p:nvPr/>
        </p:nvSpPr>
        <p:spPr>
          <a:xfrm>
            <a:off x="1359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27" name="object 29127"/>
          <p:cNvSpPr/>
          <p:nvPr/>
        </p:nvSpPr>
        <p:spPr>
          <a:xfrm>
            <a:off x="1360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28" name="object 29128"/>
          <p:cNvSpPr/>
          <p:nvPr/>
        </p:nvSpPr>
        <p:spPr>
          <a:xfrm>
            <a:off x="1360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29" name="object 29129"/>
          <p:cNvSpPr/>
          <p:nvPr/>
        </p:nvSpPr>
        <p:spPr>
          <a:xfrm>
            <a:off x="1360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30" name="object 29130"/>
          <p:cNvSpPr/>
          <p:nvPr/>
        </p:nvSpPr>
        <p:spPr>
          <a:xfrm>
            <a:off x="1360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31" name="object 29131"/>
          <p:cNvSpPr/>
          <p:nvPr/>
        </p:nvSpPr>
        <p:spPr>
          <a:xfrm>
            <a:off x="13604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32" name="object 29132"/>
          <p:cNvSpPr/>
          <p:nvPr/>
        </p:nvSpPr>
        <p:spPr>
          <a:xfrm>
            <a:off x="13604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33" name="object 29133"/>
          <p:cNvSpPr/>
          <p:nvPr/>
        </p:nvSpPr>
        <p:spPr>
          <a:xfrm>
            <a:off x="1360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34" name="object 29134"/>
          <p:cNvSpPr/>
          <p:nvPr/>
        </p:nvSpPr>
        <p:spPr>
          <a:xfrm>
            <a:off x="1360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35" name="object 29135"/>
          <p:cNvSpPr/>
          <p:nvPr/>
        </p:nvSpPr>
        <p:spPr>
          <a:xfrm>
            <a:off x="13608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36" name="object 29136"/>
          <p:cNvSpPr/>
          <p:nvPr/>
        </p:nvSpPr>
        <p:spPr>
          <a:xfrm>
            <a:off x="13608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37" name="object 29137"/>
          <p:cNvSpPr/>
          <p:nvPr/>
        </p:nvSpPr>
        <p:spPr>
          <a:xfrm>
            <a:off x="1361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38" name="object 29138"/>
          <p:cNvSpPr/>
          <p:nvPr/>
        </p:nvSpPr>
        <p:spPr>
          <a:xfrm>
            <a:off x="1361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39" name="object 29139"/>
          <p:cNvSpPr/>
          <p:nvPr/>
        </p:nvSpPr>
        <p:spPr>
          <a:xfrm>
            <a:off x="13611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40" name="object 29140"/>
          <p:cNvSpPr/>
          <p:nvPr/>
        </p:nvSpPr>
        <p:spPr>
          <a:xfrm>
            <a:off x="13611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41" name="object 29141"/>
          <p:cNvSpPr/>
          <p:nvPr/>
        </p:nvSpPr>
        <p:spPr>
          <a:xfrm>
            <a:off x="1361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42" name="object 29142"/>
          <p:cNvSpPr/>
          <p:nvPr/>
        </p:nvSpPr>
        <p:spPr>
          <a:xfrm>
            <a:off x="1361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43" name="object 29143"/>
          <p:cNvSpPr/>
          <p:nvPr/>
        </p:nvSpPr>
        <p:spPr>
          <a:xfrm>
            <a:off x="1361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44" name="object 29144"/>
          <p:cNvSpPr/>
          <p:nvPr/>
        </p:nvSpPr>
        <p:spPr>
          <a:xfrm>
            <a:off x="1361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45" name="object 29145"/>
          <p:cNvSpPr/>
          <p:nvPr/>
        </p:nvSpPr>
        <p:spPr>
          <a:xfrm>
            <a:off x="1361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46" name="object 29146"/>
          <p:cNvSpPr/>
          <p:nvPr/>
        </p:nvSpPr>
        <p:spPr>
          <a:xfrm>
            <a:off x="1361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47" name="object 29147"/>
          <p:cNvSpPr/>
          <p:nvPr/>
        </p:nvSpPr>
        <p:spPr>
          <a:xfrm>
            <a:off x="1361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48" name="object 29148"/>
          <p:cNvSpPr/>
          <p:nvPr/>
        </p:nvSpPr>
        <p:spPr>
          <a:xfrm>
            <a:off x="1361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49" name="object 29149"/>
          <p:cNvSpPr/>
          <p:nvPr/>
        </p:nvSpPr>
        <p:spPr>
          <a:xfrm>
            <a:off x="1362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50" name="object 29150"/>
          <p:cNvSpPr/>
          <p:nvPr/>
        </p:nvSpPr>
        <p:spPr>
          <a:xfrm>
            <a:off x="1362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51" name="object 29151"/>
          <p:cNvSpPr/>
          <p:nvPr/>
        </p:nvSpPr>
        <p:spPr>
          <a:xfrm>
            <a:off x="13623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52" name="object 29152"/>
          <p:cNvSpPr/>
          <p:nvPr/>
        </p:nvSpPr>
        <p:spPr>
          <a:xfrm>
            <a:off x="13623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53" name="object 29153"/>
          <p:cNvSpPr/>
          <p:nvPr/>
        </p:nvSpPr>
        <p:spPr>
          <a:xfrm>
            <a:off x="1362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54" name="object 29154"/>
          <p:cNvSpPr/>
          <p:nvPr/>
        </p:nvSpPr>
        <p:spPr>
          <a:xfrm>
            <a:off x="1362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55" name="object 29155"/>
          <p:cNvSpPr/>
          <p:nvPr/>
        </p:nvSpPr>
        <p:spPr>
          <a:xfrm>
            <a:off x="13627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56" name="object 29156"/>
          <p:cNvSpPr/>
          <p:nvPr/>
        </p:nvSpPr>
        <p:spPr>
          <a:xfrm>
            <a:off x="13627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57" name="object 29157"/>
          <p:cNvSpPr/>
          <p:nvPr/>
        </p:nvSpPr>
        <p:spPr>
          <a:xfrm>
            <a:off x="1362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58" name="object 29158"/>
          <p:cNvSpPr/>
          <p:nvPr/>
        </p:nvSpPr>
        <p:spPr>
          <a:xfrm>
            <a:off x="1362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59" name="object 29159"/>
          <p:cNvSpPr/>
          <p:nvPr/>
        </p:nvSpPr>
        <p:spPr>
          <a:xfrm>
            <a:off x="13630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60" name="object 29160"/>
          <p:cNvSpPr/>
          <p:nvPr/>
        </p:nvSpPr>
        <p:spPr>
          <a:xfrm>
            <a:off x="13630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61" name="object 29161"/>
          <p:cNvSpPr/>
          <p:nvPr/>
        </p:nvSpPr>
        <p:spPr>
          <a:xfrm>
            <a:off x="1363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62" name="object 29162"/>
          <p:cNvSpPr/>
          <p:nvPr/>
        </p:nvSpPr>
        <p:spPr>
          <a:xfrm>
            <a:off x="1363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63" name="object 29163"/>
          <p:cNvSpPr/>
          <p:nvPr/>
        </p:nvSpPr>
        <p:spPr>
          <a:xfrm>
            <a:off x="13634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64" name="object 29164"/>
          <p:cNvSpPr/>
          <p:nvPr/>
        </p:nvSpPr>
        <p:spPr>
          <a:xfrm>
            <a:off x="13634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65" name="object 29165"/>
          <p:cNvSpPr/>
          <p:nvPr/>
        </p:nvSpPr>
        <p:spPr>
          <a:xfrm>
            <a:off x="1363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66" name="object 29166"/>
          <p:cNvSpPr/>
          <p:nvPr/>
        </p:nvSpPr>
        <p:spPr>
          <a:xfrm>
            <a:off x="1363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67" name="object 29167"/>
          <p:cNvSpPr/>
          <p:nvPr/>
        </p:nvSpPr>
        <p:spPr>
          <a:xfrm>
            <a:off x="13638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68" name="object 29168"/>
          <p:cNvSpPr/>
          <p:nvPr/>
        </p:nvSpPr>
        <p:spPr>
          <a:xfrm>
            <a:off x="13638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69" name="object 29169"/>
          <p:cNvSpPr/>
          <p:nvPr/>
        </p:nvSpPr>
        <p:spPr>
          <a:xfrm>
            <a:off x="1364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70" name="object 29170"/>
          <p:cNvSpPr/>
          <p:nvPr/>
        </p:nvSpPr>
        <p:spPr>
          <a:xfrm>
            <a:off x="1364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71" name="object 29171"/>
          <p:cNvSpPr/>
          <p:nvPr/>
        </p:nvSpPr>
        <p:spPr>
          <a:xfrm>
            <a:off x="13642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72" name="object 29172"/>
          <p:cNvSpPr/>
          <p:nvPr/>
        </p:nvSpPr>
        <p:spPr>
          <a:xfrm>
            <a:off x="13642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73" name="object 29173"/>
          <p:cNvSpPr/>
          <p:nvPr/>
        </p:nvSpPr>
        <p:spPr>
          <a:xfrm>
            <a:off x="1364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74" name="object 29174"/>
          <p:cNvSpPr/>
          <p:nvPr/>
        </p:nvSpPr>
        <p:spPr>
          <a:xfrm>
            <a:off x="1364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75" name="object 29175"/>
          <p:cNvSpPr/>
          <p:nvPr/>
        </p:nvSpPr>
        <p:spPr>
          <a:xfrm>
            <a:off x="13646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76" name="object 29176"/>
          <p:cNvSpPr/>
          <p:nvPr/>
        </p:nvSpPr>
        <p:spPr>
          <a:xfrm>
            <a:off x="13646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77" name="object 29177"/>
          <p:cNvSpPr/>
          <p:nvPr/>
        </p:nvSpPr>
        <p:spPr>
          <a:xfrm>
            <a:off x="1364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78" name="object 29178"/>
          <p:cNvSpPr/>
          <p:nvPr/>
        </p:nvSpPr>
        <p:spPr>
          <a:xfrm>
            <a:off x="1364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79" name="object 29179"/>
          <p:cNvSpPr/>
          <p:nvPr/>
        </p:nvSpPr>
        <p:spPr>
          <a:xfrm>
            <a:off x="13649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80" name="object 29180"/>
          <p:cNvSpPr/>
          <p:nvPr/>
        </p:nvSpPr>
        <p:spPr>
          <a:xfrm>
            <a:off x="13649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81" name="object 29181"/>
          <p:cNvSpPr/>
          <p:nvPr/>
        </p:nvSpPr>
        <p:spPr>
          <a:xfrm>
            <a:off x="1365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82" name="object 29182"/>
          <p:cNvSpPr/>
          <p:nvPr/>
        </p:nvSpPr>
        <p:spPr>
          <a:xfrm>
            <a:off x="1365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83" name="object 29183"/>
          <p:cNvSpPr/>
          <p:nvPr/>
        </p:nvSpPr>
        <p:spPr>
          <a:xfrm>
            <a:off x="13653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84" name="object 29184"/>
          <p:cNvSpPr/>
          <p:nvPr/>
        </p:nvSpPr>
        <p:spPr>
          <a:xfrm>
            <a:off x="13653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85" name="object 29185"/>
          <p:cNvSpPr/>
          <p:nvPr/>
        </p:nvSpPr>
        <p:spPr>
          <a:xfrm>
            <a:off x="1365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86" name="object 29186"/>
          <p:cNvSpPr/>
          <p:nvPr/>
        </p:nvSpPr>
        <p:spPr>
          <a:xfrm>
            <a:off x="1365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87" name="object 29187"/>
          <p:cNvSpPr/>
          <p:nvPr/>
        </p:nvSpPr>
        <p:spPr>
          <a:xfrm>
            <a:off x="13657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88" name="object 29188"/>
          <p:cNvSpPr/>
          <p:nvPr/>
        </p:nvSpPr>
        <p:spPr>
          <a:xfrm>
            <a:off x="13657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89" name="object 29189"/>
          <p:cNvSpPr/>
          <p:nvPr/>
        </p:nvSpPr>
        <p:spPr>
          <a:xfrm>
            <a:off x="1366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90" name="object 29190"/>
          <p:cNvSpPr/>
          <p:nvPr/>
        </p:nvSpPr>
        <p:spPr>
          <a:xfrm>
            <a:off x="1366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91" name="object 29191"/>
          <p:cNvSpPr/>
          <p:nvPr/>
        </p:nvSpPr>
        <p:spPr>
          <a:xfrm>
            <a:off x="13661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92" name="object 29192"/>
          <p:cNvSpPr/>
          <p:nvPr/>
        </p:nvSpPr>
        <p:spPr>
          <a:xfrm>
            <a:off x="13661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93" name="object 29193"/>
          <p:cNvSpPr/>
          <p:nvPr/>
        </p:nvSpPr>
        <p:spPr>
          <a:xfrm>
            <a:off x="1366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94" name="object 29194"/>
          <p:cNvSpPr/>
          <p:nvPr/>
        </p:nvSpPr>
        <p:spPr>
          <a:xfrm>
            <a:off x="1366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95" name="object 29195"/>
          <p:cNvSpPr/>
          <p:nvPr/>
        </p:nvSpPr>
        <p:spPr>
          <a:xfrm>
            <a:off x="13665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96" name="object 29196"/>
          <p:cNvSpPr/>
          <p:nvPr/>
        </p:nvSpPr>
        <p:spPr>
          <a:xfrm>
            <a:off x="13665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97" name="object 29197"/>
          <p:cNvSpPr/>
          <p:nvPr/>
        </p:nvSpPr>
        <p:spPr>
          <a:xfrm>
            <a:off x="1366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98" name="object 29198"/>
          <p:cNvSpPr/>
          <p:nvPr/>
        </p:nvSpPr>
        <p:spPr>
          <a:xfrm>
            <a:off x="1366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99" name="object 29199"/>
          <p:cNvSpPr/>
          <p:nvPr/>
        </p:nvSpPr>
        <p:spPr>
          <a:xfrm>
            <a:off x="13669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00" name="object 29200"/>
          <p:cNvSpPr/>
          <p:nvPr/>
        </p:nvSpPr>
        <p:spPr>
          <a:xfrm>
            <a:off x="13669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01" name="object 29201"/>
          <p:cNvSpPr/>
          <p:nvPr/>
        </p:nvSpPr>
        <p:spPr>
          <a:xfrm>
            <a:off x="1367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02" name="object 29202"/>
          <p:cNvSpPr/>
          <p:nvPr/>
        </p:nvSpPr>
        <p:spPr>
          <a:xfrm>
            <a:off x="1367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03" name="object 29203"/>
          <p:cNvSpPr/>
          <p:nvPr/>
        </p:nvSpPr>
        <p:spPr>
          <a:xfrm>
            <a:off x="13672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04" name="object 29204"/>
          <p:cNvSpPr/>
          <p:nvPr/>
        </p:nvSpPr>
        <p:spPr>
          <a:xfrm>
            <a:off x="13672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05" name="object 29205"/>
          <p:cNvSpPr/>
          <p:nvPr/>
        </p:nvSpPr>
        <p:spPr>
          <a:xfrm>
            <a:off x="1367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06" name="object 29206"/>
          <p:cNvSpPr/>
          <p:nvPr/>
        </p:nvSpPr>
        <p:spPr>
          <a:xfrm>
            <a:off x="1367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07" name="object 29207"/>
          <p:cNvSpPr/>
          <p:nvPr/>
        </p:nvSpPr>
        <p:spPr>
          <a:xfrm>
            <a:off x="13676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08" name="object 29208"/>
          <p:cNvSpPr/>
          <p:nvPr/>
        </p:nvSpPr>
        <p:spPr>
          <a:xfrm>
            <a:off x="13676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09" name="object 29209"/>
          <p:cNvSpPr/>
          <p:nvPr/>
        </p:nvSpPr>
        <p:spPr>
          <a:xfrm>
            <a:off x="1367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10" name="object 29210"/>
          <p:cNvSpPr/>
          <p:nvPr/>
        </p:nvSpPr>
        <p:spPr>
          <a:xfrm>
            <a:off x="1367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11" name="object 29211"/>
          <p:cNvSpPr/>
          <p:nvPr/>
        </p:nvSpPr>
        <p:spPr>
          <a:xfrm>
            <a:off x="13680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12" name="object 29212"/>
          <p:cNvSpPr/>
          <p:nvPr/>
        </p:nvSpPr>
        <p:spPr>
          <a:xfrm>
            <a:off x="13680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13" name="object 29213"/>
          <p:cNvSpPr/>
          <p:nvPr/>
        </p:nvSpPr>
        <p:spPr>
          <a:xfrm>
            <a:off x="1368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14" name="object 29214"/>
          <p:cNvSpPr/>
          <p:nvPr/>
        </p:nvSpPr>
        <p:spPr>
          <a:xfrm>
            <a:off x="1368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15" name="object 29215"/>
          <p:cNvSpPr/>
          <p:nvPr/>
        </p:nvSpPr>
        <p:spPr>
          <a:xfrm>
            <a:off x="13684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16" name="object 29216"/>
          <p:cNvSpPr/>
          <p:nvPr/>
        </p:nvSpPr>
        <p:spPr>
          <a:xfrm>
            <a:off x="13684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17" name="object 29217"/>
          <p:cNvSpPr/>
          <p:nvPr/>
        </p:nvSpPr>
        <p:spPr>
          <a:xfrm>
            <a:off x="1368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18" name="object 29218"/>
          <p:cNvSpPr/>
          <p:nvPr/>
        </p:nvSpPr>
        <p:spPr>
          <a:xfrm>
            <a:off x="1368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19" name="object 29219"/>
          <p:cNvSpPr/>
          <p:nvPr/>
        </p:nvSpPr>
        <p:spPr>
          <a:xfrm>
            <a:off x="13688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20" name="object 29220"/>
          <p:cNvSpPr/>
          <p:nvPr/>
        </p:nvSpPr>
        <p:spPr>
          <a:xfrm>
            <a:off x="13688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21" name="object 29221"/>
          <p:cNvSpPr/>
          <p:nvPr/>
        </p:nvSpPr>
        <p:spPr>
          <a:xfrm>
            <a:off x="1369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22" name="object 29222"/>
          <p:cNvSpPr/>
          <p:nvPr/>
        </p:nvSpPr>
        <p:spPr>
          <a:xfrm>
            <a:off x="1369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23" name="object 29223"/>
          <p:cNvSpPr/>
          <p:nvPr/>
        </p:nvSpPr>
        <p:spPr>
          <a:xfrm>
            <a:off x="13691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24" name="object 29224"/>
          <p:cNvSpPr/>
          <p:nvPr/>
        </p:nvSpPr>
        <p:spPr>
          <a:xfrm>
            <a:off x="13691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25" name="object 29225"/>
          <p:cNvSpPr/>
          <p:nvPr/>
        </p:nvSpPr>
        <p:spPr>
          <a:xfrm>
            <a:off x="1369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26" name="object 29226"/>
          <p:cNvSpPr/>
          <p:nvPr/>
        </p:nvSpPr>
        <p:spPr>
          <a:xfrm>
            <a:off x="1369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27" name="object 29227"/>
          <p:cNvSpPr/>
          <p:nvPr/>
        </p:nvSpPr>
        <p:spPr>
          <a:xfrm>
            <a:off x="13695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28" name="object 29228"/>
          <p:cNvSpPr/>
          <p:nvPr/>
        </p:nvSpPr>
        <p:spPr>
          <a:xfrm>
            <a:off x="13695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29" name="object 29229"/>
          <p:cNvSpPr/>
          <p:nvPr/>
        </p:nvSpPr>
        <p:spPr>
          <a:xfrm>
            <a:off x="1369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30" name="object 29230"/>
          <p:cNvSpPr/>
          <p:nvPr/>
        </p:nvSpPr>
        <p:spPr>
          <a:xfrm>
            <a:off x="1369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31" name="object 29231"/>
          <p:cNvSpPr/>
          <p:nvPr/>
        </p:nvSpPr>
        <p:spPr>
          <a:xfrm>
            <a:off x="13699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32" name="object 29232"/>
          <p:cNvSpPr/>
          <p:nvPr/>
        </p:nvSpPr>
        <p:spPr>
          <a:xfrm>
            <a:off x="13699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33" name="object 29233"/>
          <p:cNvSpPr/>
          <p:nvPr/>
        </p:nvSpPr>
        <p:spPr>
          <a:xfrm>
            <a:off x="1370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34" name="object 29234"/>
          <p:cNvSpPr/>
          <p:nvPr/>
        </p:nvSpPr>
        <p:spPr>
          <a:xfrm>
            <a:off x="1370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35" name="object 29235"/>
          <p:cNvSpPr/>
          <p:nvPr/>
        </p:nvSpPr>
        <p:spPr>
          <a:xfrm>
            <a:off x="13703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36" name="object 29236"/>
          <p:cNvSpPr/>
          <p:nvPr/>
        </p:nvSpPr>
        <p:spPr>
          <a:xfrm>
            <a:off x="13703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37" name="object 29237"/>
          <p:cNvSpPr/>
          <p:nvPr/>
        </p:nvSpPr>
        <p:spPr>
          <a:xfrm>
            <a:off x="1370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38" name="object 29238"/>
          <p:cNvSpPr/>
          <p:nvPr/>
        </p:nvSpPr>
        <p:spPr>
          <a:xfrm>
            <a:off x="1370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39" name="object 29239"/>
          <p:cNvSpPr/>
          <p:nvPr/>
        </p:nvSpPr>
        <p:spPr>
          <a:xfrm>
            <a:off x="13707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40" name="object 29240"/>
          <p:cNvSpPr/>
          <p:nvPr/>
        </p:nvSpPr>
        <p:spPr>
          <a:xfrm>
            <a:off x="13707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41" name="object 29241"/>
          <p:cNvSpPr/>
          <p:nvPr/>
        </p:nvSpPr>
        <p:spPr>
          <a:xfrm>
            <a:off x="1370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42" name="object 29242"/>
          <p:cNvSpPr/>
          <p:nvPr/>
        </p:nvSpPr>
        <p:spPr>
          <a:xfrm>
            <a:off x="1370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43" name="object 29243"/>
          <p:cNvSpPr/>
          <p:nvPr/>
        </p:nvSpPr>
        <p:spPr>
          <a:xfrm>
            <a:off x="13710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44" name="object 29244"/>
          <p:cNvSpPr/>
          <p:nvPr/>
        </p:nvSpPr>
        <p:spPr>
          <a:xfrm>
            <a:off x="13710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45" name="object 29245"/>
          <p:cNvSpPr/>
          <p:nvPr/>
        </p:nvSpPr>
        <p:spPr>
          <a:xfrm>
            <a:off x="1371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46" name="object 29246"/>
          <p:cNvSpPr/>
          <p:nvPr/>
        </p:nvSpPr>
        <p:spPr>
          <a:xfrm>
            <a:off x="1371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47" name="object 29247"/>
          <p:cNvSpPr/>
          <p:nvPr/>
        </p:nvSpPr>
        <p:spPr>
          <a:xfrm>
            <a:off x="13714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48" name="object 29248"/>
          <p:cNvSpPr/>
          <p:nvPr/>
        </p:nvSpPr>
        <p:spPr>
          <a:xfrm>
            <a:off x="13714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49" name="object 29249"/>
          <p:cNvSpPr/>
          <p:nvPr/>
        </p:nvSpPr>
        <p:spPr>
          <a:xfrm>
            <a:off x="1371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50" name="object 29250"/>
          <p:cNvSpPr/>
          <p:nvPr/>
        </p:nvSpPr>
        <p:spPr>
          <a:xfrm>
            <a:off x="1371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51" name="object 29251"/>
          <p:cNvSpPr/>
          <p:nvPr/>
        </p:nvSpPr>
        <p:spPr>
          <a:xfrm>
            <a:off x="13718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52" name="object 29252"/>
          <p:cNvSpPr/>
          <p:nvPr/>
        </p:nvSpPr>
        <p:spPr>
          <a:xfrm>
            <a:off x="13718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53" name="object 29253"/>
          <p:cNvSpPr/>
          <p:nvPr/>
        </p:nvSpPr>
        <p:spPr>
          <a:xfrm>
            <a:off x="1372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54" name="object 29254"/>
          <p:cNvSpPr/>
          <p:nvPr/>
        </p:nvSpPr>
        <p:spPr>
          <a:xfrm>
            <a:off x="1372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55" name="object 29255"/>
          <p:cNvSpPr/>
          <p:nvPr/>
        </p:nvSpPr>
        <p:spPr>
          <a:xfrm>
            <a:off x="13722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56" name="object 29256"/>
          <p:cNvSpPr/>
          <p:nvPr/>
        </p:nvSpPr>
        <p:spPr>
          <a:xfrm>
            <a:off x="13722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57" name="object 29257"/>
          <p:cNvSpPr/>
          <p:nvPr/>
        </p:nvSpPr>
        <p:spPr>
          <a:xfrm>
            <a:off x="1372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58" name="object 29258"/>
          <p:cNvSpPr/>
          <p:nvPr/>
        </p:nvSpPr>
        <p:spPr>
          <a:xfrm>
            <a:off x="1372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59" name="object 29259"/>
          <p:cNvSpPr/>
          <p:nvPr/>
        </p:nvSpPr>
        <p:spPr>
          <a:xfrm>
            <a:off x="13726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60" name="object 29260"/>
          <p:cNvSpPr/>
          <p:nvPr/>
        </p:nvSpPr>
        <p:spPr>
          <a:xfrm>
            <a:off x="13726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61" name="object 29261"/>
          <p:cNvSpPr/>
          <p:nvPr/>
        </p:nvSpPr>
        <p:spPr>
          <a:xfrm>
            <a:off x="1372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62" name="object 29262"/>
          <p:cNvSpPr/>
          <p:nvPr/>
        </p:nvSpPr>
        <p:spPr>
          <a:xfrm>
            <a:off x="1372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63" name="object 29263"/>
          <p:cNvSpPr/>
          <p:nvPr/>
        </p:nvSpPr>
        <p:spPr>
          <a:xfrm>
            <a:off x="13729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64" name="object 29264"/>
          <p:cNvSpPr/>
          <p:nvPr/>
        </p:nvSpPr>
        <p:spPr>
          <a:xfrm>
            <a:off x="13729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65" name="object 29265"/>
          <p:cNvSpPr/>
          <p:nvPr/>
        </p:nvSpPr>
        <p:spPr>
          <a:xfrm>
            <a:off x="1373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66" name="object 29266"/>
          <p:cNvSpPr/>
          <p:nvPr/>
        </p:nvSpPr>
        <p:spPr>
          <a:xfrm>
            <a:off x="1373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67" name="object 29267"/>
          <p:cNvSpPr/>
          <p:nvPr/>
        </p:nvSpPr>
        <p:spPr>
          <a:xfrm>
            <a:off x="13733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68" name="object 29268"/>
          <p:cNvSpPr/>
          <p:nvPr/>
        </p:nvSpPr>
        <p:spPr>
          <a:xfrm>
            <a:off x="13733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69" name="object 29269"/>
          <p:cNvSpPr/>
          <p:nvPr/>
        </p:nvSpPr>
        <p:spPr>
          <a:xfrm>
            <a:off x="1373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70" name="object 29270"/>
          <p:cNvSpPr/>
          <p:nvPr/>
        </p:nvSpPr>
        <p:spPr>
          <a:xfrm>
            <a:off x="1373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71" name="object 29271"/>
          <p:cNvSpPr/>
          <p:nvPr/>
        </p:nvSpPr>
        <p:spPr>
          <a:xfrm>
            <a:off x="13737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72" name="object 29272"/>
          <p:cNvSpPr/>
          <p:nvPr/>
        </p:nvSpPr>
        <p:spPr>
          <a:xfrm>
            <a:off x="13737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73" name="object 29273"/>
          <p:cNvSpPr/>
          <p:nvPr/>
        </p:nvSpPr>
        <p:spPr>
          <a:xfrm>
            <a:off x="1374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74" name="object 29274"/>
          <p:cNvSpPr/>
          <p:nvPr/>
        </p:nvSpPr>
        <p:spPr>
          <a:xfrm>
            <a:off x="1374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75" name="object 29275"/>
          <p:cNvSpPr/>
          <p:nvPr/>
        </p:nvSpPr>
        <p:spPr>
          <a:xfrm>
            <a:off x="13741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76" name="object 29276"/>
          <p:cNvSpPr/>
          <p:nvPr/>
        </p:nvSpPr>
        <p:spPr>
          <a:xfrm>
            <a:off x="13741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77" name="object 29277"/>
          <p:cNvSpPr/>
          <p:nvPr/>
        </p:nvSpPr>
        <p:spPr>
          <a:xfrm>
            <a:off x="1374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78" name="object 29278"/>
          <p:cNvSpPr/>
          <p:nvPr/>
        </p:nvSpPr>
        <p:spPr>
          <a:xfrm>
            <a:off x="1374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79" name="object 29279"/>
          <p:cNvSpPr/>
          <p:nvPr/>
        </p:nvSpPr>
        <p:spPr>
          <a:xfrm>
            <a:off x="13745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80" name="object 29280"/>
          <p:cNvSpPr/>
          <p:nvPr/>
        </p:nvSpPr>
        <p:spPr>
          <a:xfrm>
            <a:off x="13745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81" name="object 29281"/>
          <p:cNvSpPr/>
          <p:nvPr/>
        </p:nvSpPr>
        <p:spPr>
          <a:xfrm>
            <a:off x="1374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82" name="object 29282"/>
          <p:cNvSpPr/>
          <p:nvPr/>
        </p:nvSpPr>
        <p:spPr>
          <a:xfrm>
            <a:off x="1374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83" name="object 29283"/>
          <p:cNvSpPr/>
          <p:nvPr/>
        </p:nvSpPr>
        <p:spPr>
          <a:xfrm>
            <a:off x="13749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84" name="object 29284"/>
          <p:cNvSpPr/>
          <p:nvPr/>
        </p:nvSpPr>
        <p:spPr>
          <a:xfrm>
            <a:off x="13749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85" name="object 29285"/>
          <p:cNvSpPr/>
          <p:nvPr/>
        </p:nvSpPr>
        <p:spPr>
          <a:xfrm>
            <a:off x="1375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86" name="object 29286"/>
          <p:cNvSpPr/>
          <p:nvPr/>
        </p:nvSpPr>
        <p:spPr>
          <a:xfrm>
            <a:off x="1375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87" name="object 29287"/>
          <p:cNvSpPr/>
          <p:nvPr/>
        </p:nvSpPr>
        <p:spPr>
          <a:xfrm>
            <a:off x="13752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88" name="object 29288"/>
          <p:cNvSpPr/>
          <p:nvPr/>
        </p:nvSpPr>
        <p:spPr>
          <a:xfrm>
            <a:off x="13752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89" name="object 29289"/>
          <p:cNvSpPr/>
          <p:nvPr/>
        </p:nvSpPr>
        <p:spPr>
          <a:xfrm>
            <a:off x="1375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90" name="object 29290"/>
          <p:cNvSpPr/>
          <p:nvPr/>
        </p:nvSpPr>
        <p:spPr>
          <a:xfrm>
            <a:off x="1375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91" name="object 29291"/>
          <p:cNvSpPr/>
          <p:nvPr/>
        </p:nvSpPr>
        <p:spPr>
          <a:xfrm>
            <a:off x="13756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92" name="object 29292"/>
          <p:cNvSpPr/>
          <p:nvPr/>
        </p:nvSpPr>
        <p:spPr>
          <a:xfrm>
            <a:off x="13756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93" name="object 29293"/>
          <p:cNvSpPr/>
          <p:nvPr/>
        </p:nvSpPr>
        <p:spPr>
          <a:xfrm>
            <a:off x="1375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94" name="object 29294"/>
          <p:cNvSpPr/>
          <p:nvPr/>
        </p:nvSpPr>
        <p:spPr>
          <a:xfrm>
            <a:off x="1375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95" name="object 29295"/>
          <p:cNvSpPr/>
          <p:nvPr/>
        </p:nvSpPr>
        <p:spPr>
          <a:xfrm>
            <a:off x="13760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96" name="object 29296"/>
          <p:cNvSpPr/>
          <p:nvPr/>
        </p:nvSpPr>
        <p:spPr>
          <a:xfrm>
            <a:off x="13760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97" name="object 29297"/>
          <p:cNvSpPr/>
          <p:nvPr/>
        </p:nvSpPr>
        <p:spPr>
          <a:xfrm>
            <a:off x="1376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98" name="object 29298"/>
          <p:cNvSpPr/>
          <p:nvPr/>
        </p:nvSpPr>
        <p:spPr>
          <a:xfrm>
            <a:off x="1376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99" name="object 29299"/>
          <p:cNvSpPr/>
          <p:nvPr/>
        </p:nvSpPr>
        <p:spPr>
          <a:xfrm>
            <a:off x="13764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00" name="object 29300"/>
          <p:cNvSpPr/>
          <p:nvPr/>
        </p:nvSpPr>
        <p:spPr>
          <a:xfrm>
            <a:off x="13764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01" name="object 29301"/>
          <p:cNvSpPr/>
          <p:nvPr/>
        </p:nvSpPr>
        <p:spPr>
          <a:xfrm>
            <a:off x="1376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02" name="object 29302"/>
          <p:cNvSpPr/>
          <p:nvPr/>
        </p:nvSpPr>
        <p:spPr>
          <a:xfrm>
            <a:off x="1376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03" name="object 29303"/>
          <p:cNvSpPr/>
          <p:nvPr/>
        </p:nvSpPr>
        <p:spPr>
          <a:xfrm>
            <a:off x="13768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04" name="object 29304"/>
          <p:cNvSpPr/>
          <p:nvPr/>
        </p:nvSpPr>
        <p:spPr>
          <a:xfrm>
            <a:off x="13768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05" name="object 29305"/>
          <p:cNvSpPr/>
          <p:nvPr/>
        </p:nvSpPr>
        <p:spPr>
          <a:xfrm>
            <a:off x="1377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06" name="object 29306"/>
          <p:cNvSpPr/>
          <p:nvPr/>
        </p:nvSpPr>
        <p:spPr>
          <a:xfrm>
            <a:off x="1377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07" name="object 29307"/>
          <p:cNvSpPr/>
          <p:nvPr/>
        </p:nvSpPr>
        <p:spPr>
          <a:xfrm>
            <a:off x="13771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08" name="object 29308"/>
          <p:cNvSpPr/>
          <p:nvPr/>
        </p:nvSpPr>
        <p:spPr>
          <a:xfrm>
            <a:off x="13771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09" name="object 29309"/>
          <p:cNvSpPr/>
          <p:nvPr/>
        </p:nvSpPr>
        <p:spPr>
          <a:xfrm>
            <a:off x="1377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10" name="object 29310"/>
          <p:cNvSpPr/>
          <p:nvPr/>
        </p:nvSpPr>
        <p:spPr>
          <a:xfrm>
            <a:off x="1377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11" name="object 29311"/>
          <p:cNvSpPr/>
          <p:nvPr/>
        </p:nvSpPr>
        <p:spPr>
          <a:xfrm>
            <a:off x="13775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12" name="object 29312"/>
          <p:cNvSpPr/>
          <p:nvPr/>
        </p:nvSpPr>
        <p:spPr>
          <a:xfrm>
            <a:off x="13775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13" name="object 29313"/>
          <p:cNvSpPr/>
          <p:nvPr/>
        </p:nvSpPr>
        <p:spPr>
          <a:xfrm>
            <a:off x="1377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14" name="object 29314"/>
          <p:cNvSpPr/>
          <p:nvPr/>
        </p:nvSpPr>
        <p:spPr>
          <a:xfrm>
            <a:off x="1377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15" name="object 29315"/>
          <p:cNvSpPr/>
          <p:nvPr/>
        </p:nvSpPr>
        <p:spPr>
          <a:xfrm>
            <a:off x="13779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16" name="object 29316"/>
          <p:cNvSpPr/>
          <p:nvPr/>
        </p:nvSpPr>
        <p:spPr>
          <a:xfrm>
            <a:off x="13779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17" name="object 29317"/>
          <p:cNvSpPr/>
          <p:nvPr/>
        </p:nvSpPr>
        <p:spPr>
          <a:xfrm>
            <a:off x="1378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18" name="object 29318"/>
          <p:cNvSpPr/>
          <p:nvPr/>
        </p:nvSpPr>
        <p:spPr>
          <a:xfrm>
            <a:off x="1378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19" name="object 29319"/>
          <p:cNvSpPr/>
          <p:nvPr/>
        </p:nvSpPr>
        <p:spPr>
          <a:xfrm>
            <a:off x="1378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20" name="object 29320"/>
          <p:cNvSpPr/>
          <p:nvPr/>
        </p:nvSpPr>
        <p:spPr>
          <a:xfrm>
            <a:off x="1378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21" name="object 29321"/>
          <p:cNvSpPr/>
          <p:nvPr/>
        </p:nvSpPr>
        <p:spPr>
          <a:xfrm>
            <a:off x="1378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22" name="object 29322"/>
          <p:cNvSpPr/>
          <p:nvPr/>
        </p:nvSpPr>
        <p:spPr>
          <a:xfrm>
            <a:off x="1378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23" name="object 29323"/>
          <p:cNvSpPr/>
          <p:nvPr/>
        </p:nvSpPr>
        <p:spPr>
          <a:xfrm>
            <a:off x="1378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24" name="object 29324"/>
          <p:cNvSpPr/>
          <p:nvPr/>
        </p:nvSpPr>
        <p:spPr>
          <a:xfrm>
            <a:off x="1378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25" name="object 29325"/>
          <p:cNvSpPr/>
          <p:nvPr/>
        </p:nvSpPr>
        <p:spPr>
          <a:xfrm>
            <a:off x="1378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26" name="object 29326"/>
          <p:cNvSpPr/>
          <p:nvPr/>
        </p:nvSpPr>
        <p:spPr>
          <a:xfrm>
            <a:off x="1378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27" name="object 29327"/>
          <p:cNvSpPr/>
          <p:nvPr/>
        </p:nvSpPr>
        <p:spPr>
          <a:xfrm>
            <a:off x="1379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28" name="object 29328"/>
          <p:cNvSpPr/>
          <p:nvPr/>
        </p:nvSpPr>
        <p:spPr>
          <a:xfrm>
            <a:off x="1379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29" name="object 29329"/>
          <p:cNvSpPr/>
          <p:nvPr/>
        </p:nvSpPr>
        <p:spPr>
          <a:xfrm>
            <a:off x="1379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30" name="object 29330"/>
          <p:cNvSpPr/>
          <p:nvPr/>
        </p:nvSpPr>
        <p:spPr>
          <a:xfrm>
            <a:off x="1379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31" name="object 29331"/>
          <p:cNvSpPr/>
          <p:nvPr/>
        </p:nvSpPr>
        <p:spPr>
          <a:xfrm>
            <a:off x="1379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32" name="object 29332"/>
          <p:cNvSpPr/>
          <p:nvPr/>
        </p:nvSpPr>
        <p:spPr>
          <a:xfrm>
            <a:off x="1379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33" name="object 29333"/>
          <p:cNvSpPr/>
          <p:nvPr/>
        </p:nvSpPr>
        <p:spPr>
          <a:xfrm>
            <a:off x="1379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34" name="object 29334"/>
          <p:cNvSpPr/>
          <p:nvPr/>
        </p:nvSpPr>
        <p:spPr>
          <a:xfrm>
            <a:off x="1379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35" name="object 29335"/>
          <p:cNvSpPr/>
          <p:nvPr/>
        </p:nvSpPr>
        <p:spPr>
          <a:xfrm>
            <a:off x="1379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36" name="object 29336"/>
          <p:cNvSpPr/>
          <p:nvPr/>
        </p:nvSpPr>
        <p:spPr>
          <a:xfrm>
            <a:off x="1379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37" name="object 29337"/>
          <p:cNvSpPr/>
          <p:nvPr/>
        </p:nvSpPr>
        <p:spPr>
          <a:xfrm>
            <a:off x="1380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38" name="object 29338"/>
          <p:cNvSpPr/>
          <p:nvPr/>
        </p:nvSpPr>
        <p:spPr>
          <a:xfrm>
            <a:off x="1380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39" name="object 29339"/>
          <p:cNvSpPr/>
          <p:nvPr/>
        </p:nvSpPr>
        <p:spPr>
          <a:xfrm>
            <a:off x="1380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40" name="object 29340"/>
          <p:cNvSpPr/>
          <p:nvPr/>
        </p:nvSpPr>
        <p:spPr>
          <a:xfrm>
            <a:off x="1380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41" name="object 29341"/>
          <p:cNvSpPr/>
          <p:nvPr/>
        </p:nvSpPr>
        <p:spPr>
          <a:xfrm>
            <a:off x="1380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42" name="object 29342"/>
          <p:cNvSpPr/>
          <p:nvPr/>
        </p:nvSpPr>
        <p:spPr>
          <a:xfrm>
            <a:off x="1380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43" name="object 29343"/>
          <p:cNvSpPr/>
          <p:nvPr/>
        </p:nvSpPr>
        <p:spPr>
          <a:xfrm>
            <a:off x="1380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44" name="object 29344"/>
          <p:cNvSpPr/>
          <p:nvPr/>
        </p:nvSpPr>
        <p:spPr>
          <a:xfrm>
            <a:off x="1380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45" name="object 29345"/>
          <p:cNvSpPr/>
          <p:nvPr/>
        </p:nvSpPr>
        <p:spPr>
          <a:xfrm>
            <a:off x="1380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46" name="object 29346"/>
          <p:cNvSpPr/>
          <p:nvPr/>
        </p:nvSpPr>
        <p:spPr>
          <a:xfrm>
            <a:off x="1380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1BFE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47" name="object 29347"/>
          <p:cNvSpPr/>
          <p:nvPr/>
        </p:nvSpPr>
        <p:spPr>
          <a:xfrm>
            <a:off x="1381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48" name="object 29348"/>
          <p:cNvSpPr/>
          <p:nvPr/>
        </p:nvSpPr>
        <p:spPr>
          <a:xfrm>
            <a:off x="1381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49" name="object 29349"/>
          <p:cNvSpPr/>
          <p:nvPr/>
        </p:nvSpPr>
        <p:spPr>
          <a:xfrm>
            <a:off x="1381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50" name="object 29350"/>
          <p:cNvSpPr/>
          <p:nvPr/>
        </p:nvSpPr>
        <p:spPr>
          <a:xfrm>
            <a:off x="1381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51" name="object 29351"/>
          <p:cNvSpPr/>
          <p:nvPr/>
        </p:nvSpPr>
        <p:spPr>
          <a:xfrm>
            <a:off x="1381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52" name="object 29352"/>
          <p:cNvSpPr/>
          <p:nvPr/>
        </p:nvSpPr>
        <p:spPr>
          <a:xfrm>
            <a:off x="1381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53" name="object 29353"/>
          <p:cNvSpPr/>
          <p:nvPr/>
        </p:nvSpPr>
        <p:spPr>
          <a:xfrm>
            <a:off x="1381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54" name="object 29354"/>
          <p:cNvSpPr/>
          <p:nvPr/>
        </p:nvSpPr>
        <p:spPr>
          <a:xfrm>
            <a:off x="1381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55" name="object 29355"/>
          <p:cNvSpPr/>
          <p:nvPr/>
        </p:nvSpPr>
        <p:spPr>
          <a:xfrm>
            <a:off x="1381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56" name="object 29356"/>
          <p:cNvSpPr/>
          <p:nvPr/>
        </p:nvSpPr>
        <p:spPr>
          <a:xfrm>
            <a:off x="1381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57" name="object 29357"/>
          <p:cNvSpPr/>
          <p:nvPr/>
        </p:nvSpPr>
        <p:spPr>
          <a:xfrm>
            <a:off x="1382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58" name="object 29358"/>
          <p:cNvSpPr/>
          <p:nvPr/>
        </p:nvSpPr>
        <p:spPr>
          <a:xfrm>
            <a:off x="1382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59" name="object 29359"/>
          <p:cNvSpPr/>
          <p:nvPr/>
        </p:nvSpPr>
        <p:spPr>
          <a:xfrm>
            <a:off x="1382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60" name="object 29360"/>
          <p:cNvSpPr/>
          <p:nvPr/>
        </p:nvSpPr>
        <p:spPr>
          <a:xfrm>
            <a:off x="1382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61" name="object 29361"/>
          <p:cNvSpPr/>
          <p:nvPr/>
        </p:nvSpPr>
        <p:spPr>
          <a:xfrm>
            <a:off x="1382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62" name="object 29362"/>
          <p:cNvSpPr/>
          <p:nvPr/>
        </p:nvSpPr>
        <p:spPr>
          <a:xfrm>
            <a:off x="1382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63" name="object 29363"/>
          <p:cNvSpPr/>
          <p:nvPr/>
        </p:nvSpPr>
        <p:spPr>
          <a:xfrm>
            <a:off x="1382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64" name="object 29364"/>
          <p:cNvSpPr/>
          <p:nvPr/>
        </p:nvSpPr>
        <p:spPr>
          <a:xfrm>
            <a:off x="1382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65" name="object 29365"/>
          <p:cNvSpPr/>
          <p:nvPr/>
        </p:nvSpPr>
        <p:spPr>
          <a:xfrm>
            <a:off x="1382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66" name="object 29366"/>
          <p:cNvSpPr/>
          <p:nvPr/>
        </p:nvSpPr>
        <p:spPr>
          <a:xfrm>
            <a:off x="1382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67" name="object 29367"/>
          <p:cNvSpPr/>
          <p:nvPr/>
        </p:nvSpPr>
        <p:spPr>
          <a:xfrm>
            <a:off x="1383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68" name="object 29368"/>
          <p:cNvSpPr/>
          <p:nvPr/>
        </p:nvSpPr>
        <p:spPr>
          <a:xfrm>
            <a:off x="1383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69" name="object 29369"/>
          <p:cNvSpPr/>
          <p:nvPr/>
        </p:nvSpPr>
        <p:spPr>
          <a:xfrm>
            <a:off x="1383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70" name="object 29370"/>
          <p:cNvSpPr/>
          <p:nvPr/>
        </p:nvSpPr>
        <p:spPr>
          <a:xfrm>
            <a:off x="1383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71" name="object 29371"/>
          <p:cNvSpPr/>
          <p:nvPr/>
        </p:nvSpPr>
        <p:spPr>
          <a:xfrm>
            <a:off x="1383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72" name="object 29372"/>
          <p:cNvSpPr/>
          <p:nvPr/>
        </p:nvSpPr>
        <p:spPr>
          <a:xfrm>
            <a:off x="1383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73" name="object 29373"/>
          <p:cNvSpPr/>
          <p:nvPr/>
        </p:nvSpPr>
        <p:spPr>
          <a:xfrm>
            <a:off x="1383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74" name="object 29374"/>
          <p:cNvSpPr/>
          <p:nvPr/>
        </p:nvSpPr>
        <p:spPr>
          <a:xfrm>
            <a:off x="1383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75" name="object 29375"/>
          <p:cNvSpPr/>
          <p:nvPr/>
        </p:nvSpPr>
        <p:spPr>
          <a:xfrm>
            <a:off x="1383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76" name="object 29376"/>
          <p:cNvSpPr/>
          <p:nvPr/>
        </p:nvSpPr>
        <p:spPr>
          <a:xfrm>
            <a:off x="1383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77" name="object 29377"/>
          <p:cNvSpPr/>
          <p:nvPr/>
        </p:nvSpPr>
        <p:spPr>
          <a:xfrm>
            <a:off x="1383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78" name="object 29378"/>
          <p:cNvSpPr/>
          <p:nvPr/>
        </p:nvSpPr>
        <p:spPr>
          <a:xfrm>
            <a:off x="1383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79" name="object 29379"/>
          <p:cNvSpPr/>
          <p:nvPr/>
        </p:nvSpPr>
        <p:spPr>
          <a:xfrm>
            <a:off x="1384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80" name="object 29380"/>
          <p:cNvSpPr/>
          <p:nvPr/>
        </p:nvSpPr>
        <p:spPr>
          <a:xfrm>
            <a:off x="1384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81" name="object 29381"/>
          <p:cNvSpPr/>
          <p:nvPr/>
        </p:nvSpPr>
        <p:spPr>
          <a:xfrm>
            <a:off x="1384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82" name="object 29382"/>
          <p:cNvSpPr/>
          <p:nvPr/>
        </p:nvSpPr>
        <p:spPr>
          <a:xfrm>
            <a:off x="1384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83" name="object 29383"/>
          <p:cNvSpPr/>
          <p:nvPr/>
        </p:nvSpPr>
        <p:spPr>
          <a:xfrm>
            <a:off x="1384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84" name="object 29384"/>
          <p:cNvSpPr/>
          <p:nvPr/>
        </p:nvSpPr>
        <p:spPr>
          <a:xfrm>
            <a:off x="1384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85" name="object 29385"/>
          <p:cNvSpPr/>
          <p:nvPr/>
        </p:nvSpPr>
        <p:spPr>
          <a:xfrm>
            <a:off x="1384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86" name="object 29386"/>
          <p:cNvSpPr/>
          <p:nvPr/>
        </p:nvSpPr>
        <p:spPr>
          <a:xfrm>
            <a:off x="1384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87" name="object 29387"/>
          <p:cNvSpPr/>
          <p:nvPr/>
        </p:nvSpPr>
        <p:spPr>
          <a:xfrm>
            <a:off x="1384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88" name="object 29388"/>
          <p:cNvSpPr/>
          <p:nvPr/>
        </p:nvSpPr>
        <p:spPr>
          <a:xfrm>
            <a:off x="1384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89" name="object 29389"/>
          <p:cNvSpPr/>
          <p:nvPr/>
        </p:nvSpPr>
        <p:spPr>
          <a:xfrm>
            <a:off x="1385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90" name="object 29390"/>
          <p:cNvSpPr/>
          <p:nvPr/>
        </p:nvSpPr>
        <p:spPr>
          <a:xfrm>
            <a:off x="1385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91" name="object 29391"/>
          <p:cNvSpPr/>
          <p:nvPr/>
        </p:nvSpPr>
        <p:spPr>
          <a:xfrm>
            <a:off x="1385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92" name="object 29392"/>
          <p:cNvSpPr/>
          <p:nvPr/>
        </p:nvSpPr>
        <p:spPr>
          <a:xfrm>
            <a:off x="1385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93" name="object 29393"/>
          <p:cNvSpPr/>
          <p:nvPr/>
        </p:nvSpPr>
        <p:spPr>
          <a:xfrm>
            <a:off x="1385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94" name="object 29394"/>
          <p:cNvSpPr/>
          <p:nvPr/>
        </p:nvSpPr>
        <p:spPr>
          <a:xfrm>
            <a:off x="1385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95" name="object 29395"/>
          <p:cNvSpPr/>
          <p:nvPr/>
        </p:nvSpPr>
        <p:spPr>
          <a:xfrm>
            <a:off x="1385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96" name="object 29396"/>
          <p:cNvSpPr/>
          <p:nvPr/>
        </p:nvSpPr>
        <p:spPr>
          <a:xfrm>
            <a:off x="1385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97" name="object 29397"/>
          <p:cNvSpPr/>
          <p:nvPr/>
        </p:nvSpPr>
        <p:spPr>
          <a:xfrm>
            <a:off x="13858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98" name="object 29398"/>
          <p:cNvSpPr/>
          <p:nvPr/>
        </p:nvSpPr>
        <p:spPr>
          <a:xfrm>
            <a:off x="13858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99" name="object 29399"/>
          <p:cNvSpPr/>
          <p:nvPr/>
        </p:nvSpPr>
        <p:spPr>
          <a:xfrm>
            <a:off x="1386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00" name="object 29400"/>
          <p:cNvSpPr/>
          <p:nvPr/>
        </p:nvSpPr>
        <p:spPr>
          <a:xfrm>
            <a:off x="1386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01" name="object 29401"/>
          <p:cNvSpPr/>
          <p:nvPr/>
        </p:nvSpPr>
        <p:spPr>
          <a:xfrm>
            <a:off x="1386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02" name="object 29402"/>
          <p:cNvSpPr/>
          <p:nvPr/>
        </p:nvSpPr>
        <p:spPr>
          <a:xfrm>
            <a:off x="1386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03" name="object 29403"/>
          <p:cNvSpPr/>
          <p:nvPr/>
        </p:nvSpPr>
        <p:spPr>
          <a:xfrm>
            <a:off x="1386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04" name="object 29404"/>
          <p:cNvSpPr/>
          <p:nvPr/>
        </p:nvSpPr>
        <p:spPr>
          <a:xfrm>
            <a:off x="1386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05" name="object 29405"/>
          <p:cNvSpPr/>
          <p:nvPr/>
        </p:nvSpPr>
        <p:spPr>
          <a:xfrm>
            <a:off x="1386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06" name="object 29406"/>
          <p:cNvSpPr/>
          <p:nvPr/>
        </p:nvSpPr>
        <p:spPr>
          <a:xfrm>
            <a:off x="1386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07" name="object 29407"/>
          <p:cNvSpPr/>
          <p:nvPr/>
        </p:nvSpPr>
        <p:spPr>
          <a:xfrm>
            <a:off x="1386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08" name="object 29408"/>
          <p:cNvSpPr/>
          <p:nvPr/>
        </p:nvSpPr>
        <p:spPr>
          <a:xfrm>
            <a:off x="1386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09" name="object 29409"/>
          <p:cNvSpPr/>
          <p:nvPr/>
        </p:nvSpPr>
        <p:spPr>
          <a:xfrm>
            <a:off x="1386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10" name="object 29410"/>
          <p:cNvSpPr/>
          <p:nvPr/>
        </p:nvSpPr>
        <p:spPr>
          <a:xfrm>
            <a:off x="1386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11" name="object 29411"/>
          <p:cNvSpPr/>
          <p:nvPr/>
        </p:nvSpPr>
        <p:spPr>
          <a:xfrm>
            <a:off x="1387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12" name="object 29412"/>
          <p:cNvSpPr/>
          <p:nvPr/>
        </p:nvSpPr>
        <p:spPr>
          <a:xfrm>
            <a:off x="1387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13" name="object 29413"/>
          <p:cNvSpPr/>
          <p:nvPr/>
        </p:nvSpPr>
        <p:spPr>
          <a:xfrm>
            <a:off x="1387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14" name="object 29414"/>
          <p:cNvSpPr/>
          <p:nvPr/>
        </p:nvSpPr>
        <p:spPr>
          <a:xfrm>
            <a:off x="1387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15" name="object 29415"/>
          <p:cNvSpPr/>
          <p:nvPr/>
        </p:nvSpPr>
        <p:spPr>
          <a:xfrm>
            <a:off x="1387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16" name="object 29416"/>
          <p:cNvSpPr/>
          <p:nvPr/>
        </p:nvSpPr>
        <p:spPr>
          <a:xfrm>
            <a:off x="1387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17" name="object 29417"/>
          <p:cNvSpPr/>
          <p:nvPr/>
        </p:nvSpPr>
        <p:spPr>
          <a:xfrm>
            <a:off x="1387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18" name="object 29418"/>
          <p:cNvSpPr/>
          <p:nvPr/>
        </p:nvSpPr>
        <p:spPr>
          <a:xfrm>
            <a:off x="1387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19" name="object 29419"/>
          <p:cNvSpPr/>
          <p:nvPr/>
        </p:nvSpPr>
        <p:spPr>
          <a:xfrm>
            <a:off x="1387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20" name="object 29420"/>
          <p:cNvSpPr/>
          <p:nvPr/>
        </p:nvSpPr>
        <p:spPr>
          <a:xfrm>
            <a:off x="1387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21" name="object 29421"/>
          <p:cNvSpPr/>
          <p:nvPr/>
        </p:nvSpPr>
        <p:spPr>
          <a:xfrm>
            <a:off x="1388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22" name="object 29422"/>
          <p:cNvSpPr/>
          <p:nvPr/>
        </p:nvSpPr>
        <p:spPr>
          <a:xfrm>
            <a:off x="1388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23" name="object 29423"/>
          <p:cNvSpPr/>
          <p:nvPr/>
        </p:nvSpPr>
        <p:spPr>
          <a:xfrm>
            <a:off x="1388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24" name="object 29424"/>
          <p:cNvSpPr/>
          <p:nvPr/>
        </p:nvSpPr>
        <p:spPr>
          <a:xfrm>
            <a:off x="1388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25" name="object 29425"/>
          <p:cNvSpPr/>
          <p:nvPr/>
        </p:nvSpPr>
        <p:spPr>
          <a:xfrm>
            <a:off x="1388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26" name="object 29426"/>
          <p:cNvSpPr/>
          <p:nvPr/>
        </p:nvSpPr>
        <p:spPr>
          <a:xfrm>
            <a:off x="1388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27" name="object 29427"/>
          <p:cNvSpPr/>
          <p:nvPr/>
        </p:nvSpPr>
        <p:spPr>
          <a:xfrm>
            <a:off x="1388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28" name="object 29428"/>
          <p:cNvSpPr/>
          <p:nvPr/>
        </p:nvSpPr>
        <p:spPr>
          <a:xfrm>
            <a:off x="1388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29" name="object 29429"/>
          <p:cNvSpPr/>
          <p:nvPr/>
        </p:nvSpPr>
        <p:spPr>
          <a:xfrm>
            <a:off x="1388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30" name="object 29430"/>
          <p:cNvSpPr/>
          <p:nvPr/>
        </p:nvSpPr>
        <p:spPr>
          <a:xfrm>
            <a:off x="1388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31" name="object 29431"/>
          <p:cNvSpPr/>
          <p:nvPr/>
        </p:nvSpPr>
        <p:spPr>
          <a:xfrm>
            <a:off x="1389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32" name="object 29432"/>
          <p:cNvSpPr/>
          <p:nvPr/>
        </p:nvSpPr>
        <p:spPr>
          <a:xfrm>
            <a:off x="1389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33" name="object 29433"/>
          <p:cNvSpPr/>
          <p:nvPr/>
        </p:nvSpPr>
        <p:spPr>
          <a:xfrm>
            <a:off x="1389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34" name="object 29434"/>
          <p:cNvSpPr/>
          <p:nvPr/>
        </p:nvSpPr>
        <p:spPr>
          <a:xfrm>
            <a:off x="1389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35" name="object 29435"/>
          <p:cNvSpPr/>
          <p:nvPr/>
        </p:nvSpPr>
        <p:spPr>
          <a:xfrm>
            <a:off x="1389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36" name="object 29436"/>
          <p:cNvSpPr/>
          <p:nvPr/>
        </p:nvSpPr>
        <p:spPr>
          <a:xfrm>
            <a:off x="1389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37" name="object 29437"/>
          <p:cNvSpPr/>
          <p:nvPr/>
        </p:nvSpPr>
        <p:spPr>
          <a:xfrm>
            <a:off x="1389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38" name="object 29438"/>
          <p:cNvSpPr/>
          <p:nvPr/>
        </p:nvSpPr>
        <p:spPr>
          <a:xfrm>
            <a:off x="1389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39" name="object 29439"/>
          <p:cNvSpPr/>
          <p:nvPr/>
        </p:nvSpPr>
        <p:spPr>
          <a:xfrm>
            <a:off x="1389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40" name="object 29440"/>
          <p:cNvSpPr/>
          <p:nvPr/>
        </p:nvSpPr>
        <p:spPr>
          <a:xfrm>
            <a:off x="1389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41" name="object 29441"/>
          <p:cNvSpPr/>
          <p:nvPr/>
        </p:nvSpPr>
        <p:spPr>
          <a:xfrm>
            <a:off x="1390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42" name="object 29442"/>
          <p:cNvSpPr/>
          <p:nvPr/>
        </p:nvSpPr>
        <p:spPr>
          <a:xfrm>
            <a:off x="1390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43" name="object 29443"/>
          <p:cNvSpPr/>
          <p:nvPr/>
        </p:nvSpPr>
        <p:spPr>
          <a:xfrm>
            <a:off x="1390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44" name="object 29444"/>
          <p:cNvSpPr/>
          <p:nvPr/>
        </p:nvSpPr>
        <p:spPr>
          <a:xfrm>
            <a:off x="1390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45" name="object 29445"/>
          <p:cNvSpPr/>
          <p:nvPr/>
        </p:nvSpPr>
        <p:spPr>
          <a:xfrm>
            <a:off x="1390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46" name="object 29446"/>
          <p:cNvSpPr/>
          <p:nvPr/>
        </p:nvSpPr>
        <p:spPr>
          <a:xfrm>
            <a:off x="1390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47" name="object 29447"/>
          <p:cNvSpPr/>
          <p:nvPr/>
        </p:nvSpPr>
        <p:spPr>
          <a:xfrm>
            <a:off x="1390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48" name="object 29448"/>
          <p:cNvSpPr/>
          <p:nvPr/>
        </p:nvSpPr>
        <p:spPr>
          <a:xfrm>
            <a:off x="1390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49" name="object 29449"/>
          <p:cNvSpPr/>
          <p:nvPr/>
        </p:nvSpPr>
        <p:spPr>
          <a:xfrm>
            <a:off x="1390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50" name="object 29450"/>
          <p:cNvSpPr/>
          <p:nvPr/>
        </p:nvSpPr>
        <p:spPr>
          <a:xfrm>
            <a:off x="1390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51" name="object 29451"/>
          <p:cNvSpPr/>
          <p:nvPr/>
        </p:nvSpPr>
        <p:spPr>
          <a:xfrm>
            <a:off x="1391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52" name="object 29452"/>
          <p:cNvSpPr/>
          <p:nvPr/>
        </p:nvSpPr>
        <p:spPr>
          <a:xfrm>
            <a:off x="1391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53" name="object 29453"/>
          <p:cNvSpPr/>
          <p:nvPr/>
        </p:nvSpPr>
        <p:spPr>
          <a:xfrm>
            <a:off x="1391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54" name="object 29454"/>
          <p:cNvSpPr/>
          <p:nvPr/>
        </p:nvSpPr>
        <p:spPr>
          <a:xfrm>
            <a:off x="1391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55" name="object 29455"/>
          <p:cNvSpPr/>
          <p:nvPr/>
        </p:nvSpPr>
        <p:spPr>
          <a:xfrm>
            <a:off x="1391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56" name="object 29456"/>
          <p:cNvSpPr/>
          <p:nvPr/>
        </p:nvSpPr>
        <p:spPr>
          <a:xfrm>
            <a:off x="1391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57" name="object 29457"/>
          <p:cNvSpPr/>
          <p:nvPr/>
        </p:nvSpPr>
        <p:spPr>
          <a:xfrm>
            <a:off x="1391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58" name="object 29458"/>
          <p:cNvSpPr/>
          <p:nvPr/>
        </p:nvSpPr>
        <p:spPr>
          <a:xfrm>
            <a:off x="1391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59" name="object 29459"/>
          <p:cNvSpPr/>
          <p:nvPr/>
        </p:nvSpPr>
        <p:spPr>
          <a:xfrm>
            <a:off x="1391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60" name="object 29460"/>
          <p:cNvSpPr/>
          <p:nvPr/>
        </p:nvSpPr>
        <p:spPr>
          <a:xfrm>
            <a:off x="1391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61" name="object 29461"/>
          <p:cNvSpPr/>
          <p:nvPr/>
        </p:nvSpPr>
        <p:spPr>
          <a:xfrm>
            <a:off x="1391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62" name="object 29462"/>
          <p:cNvSpPr/>
          <p:nvPr/>
        </p:nvSpPr>
        <p:spPr>
          <a:xfrm>
            <a:off x="1391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63" name="object 29463"/>
          <p:cNvSpPr/>
          <p:nvPr/>
        </p:nvSpPr>
        <p:spPr>
          <a:xfrm>
            <a:off x="1392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64" name="object 29464"/>
          <p:cNvSpPr/>
          <p:nvPr/>
        </p:nvSpPr>
        <p:spPr>
          <a:xfrm>
            <a:off x="1392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65" name="object 29465"/>
          <p:cNvSpPr/>
          <p:nvPr/>
        </p:nvSpPr>
        <p:spPr>
          <a:xfrm>
            <a:off x="1392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66" name="object 29466"/>
          <p:cNvSpPr/>
          <p:nvPr/>
        </p:nvSpPr>
        <p:spPr>
          <a:xfrm>
            <a:off x="1392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67" name="object 29467"/>
          <p:cNvSpPr/>
          <p:nvPr/>
        </p:nvSpPr>
        <p:spPr>
          <a:xfrm>
            <a:off x="1392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68" name="object 29468"/>
          <p:cNvSpPr/>
          <p:nvPr/>
        </p:nvSpPr>
        <p:spPr>
          <a:xfrm>
            <a:off x="1392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D3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69" name="object 29469"/>
          <p:cNvSpPr/>
          <p:nvPr/>
        </p:nvSpPr>
        <p:spPr>
          <a:xfrm>
            <a:off x="1392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70" name="object 29470"/>
          <p:cNvSpPr/>
          <p:nvPr/>
        </p:nvSpPr>
        <p:spPr>
          <a:xfrm>
            <a:off x="1392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71" name="object 29471"/>
          <p:cNvSpPr/>
          <p:nvPr/>
        </p:nvSpPr>
        <p:spPr>
          <a:xfrm>
            <a:off x="1392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72" name="object 29472"/>
          <p:cNvSpPr/>
          <p:nvPr/>
        </p:nvSpPr>
        <p:spPr>
          <a:xfrm>
            <a:off x="1392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73" name="object 29473"/>
          <p:cNvSpPr/>
          <p:nvPr/>
        </p:nvSpPr>
        <p:spPr>
          <a:xfrm>
            <a:off x="1393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74" name="object 29474"/>
          <p:cNvSpPr/>
          <p:nvPr/>
        </p:nvSpPr>
        <p:spPr>
          <a:xfrm>
            <a:off x="1393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75" name="object 29475"/>
          <p:cNvSpPr/>
          <p:nvPr/>
        </p:nvSpPr>
        <p:spPr>
          <a:xfrm>
            <a:off x="1393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76" name="object 29476"/>
          <p:cNvSpPr/>
          <p:nvPr/>
        </p:nvSpPr>
        <p:spPr>
          <a:xfrm>
            <a:off x="1393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77" name="object 29477"/>
          <p:cNvSpPr/>
          <p:nvPr/>
        </p:nvSpPr>
        <p:spPr>
          <a:xfrm>
            <a:off x="1393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78" name="object 29478"/>
          <p:cNvSpPr/>
          <p:nvPr/>
        </p:nvSpPr>
        <p:spPr>
          <a:xfrm>
            <a:off x="1393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79" name="object 29479"/>
          <p:cNvSpPr/>
          <p:nvPr/>
        </p:nvSpPr>
        <p:spPr>
          <a:xfrm>
            <a:off x="1393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80" name="object 29480"/>
          <p:cNvSpPr/>
          <p:nvPr/>
        </p:nvSpPr>
        <p:spPr>
          <a:xfrm>
            <a:off x="1393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81" name="object 29481"/>
          <p:cNvSpPr/>
          <p:nvPr/>
        </p:nvSpPr>
        <p:spPr>
          <a:xfrm>
            <a:off x="1393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82" name="object 29482"/>
          <p:cNvSpPr/>
          <p:nvPr/>
        </p:nvSpPr>
        <p:spPr>
          <a:xfrm>
            <a:off x="1393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83" name="object 29483"/>
          <p:cNvSpPr/>
          <p:nvPr/>
        </p:nvSpPr>
        <p:spPr>
          <a:xfrm>
            <a:off x="1394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84" name="object 29484"/>
          <p:cNvSpPr/>
          <p:nvPr/>
        </p:nvSpPr>
        <p:spPr>
          <a:xfrm>
            <a:off x="1394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85" name="object 29485"/>
          <p:cNvSpPr/>
          <p:nvPr/>
        </p:nvSpPr>
        <p:spPr>
          <a:xfrm>
            <a:off x="1394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86" name="object 29486"/>
          <p:cNvSpPr/>
          <p:nvPr/>
        </p:nvSpPr>
        <p:spPr>
          <a:xfrm>
            <a:off x="1394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87" name="object 29487"/>
          <p:cNvSpPr/>
          <p:nvPr/>
        </p:nvSpPr>
        <p:spPr>
          <a:xfrm>
            <a:off x="1394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88" name="object 29488"/>
          <p:cNvSpPr/>
          <p:nvPr/>
        </p:nvSpPr>
        <p:spPr>
          <a:xfrm>
            <a:off x="1394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89" name="object 29489"/>
          <p:cNvSpPr/>
          <p:nvPr/>
        </p:nvSpPr>
        <p:spPr>
          <a:xfrm>
            <a:off x="1394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90" name="object 29490"/>
          <p:cNvSpPr/>
          <p:nvPr/>
        </p:nvSpPr>
        <p:spPr>
          <a:xfrm>
            <a:off x="1394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91" name="object 29491"/>
          <p:cNvSpPr/>
          <p:nvPr/>
        </p:nvSpPr>
        <p:spPr>
          <a:xfrm>
            <a:off x="1394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92" name="object 29492"/>
          <p:cNvSpPr/>
          <p:nvPr/>
        </p:nvSpPr>
        <p:spPr>
          <a:xfrm>
            <a:off x="1394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93" name="object 29493"/>
          <p:cNvSpPr/>
          <p:nvPr/>
        </p:nvSpPr>
        <p:spPr>
          <a:xfrm>
            <a:off x="1394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94" name="object 29494"/>
          <p:cNvSpPr/>
          <p:nvPr/>
        </p:nvSpPr>
        <p:spPr>
          <a:xfrm>
            <a:off x="1394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95" name="object 29495"/>
          <p:cNvSpPr/>
          <p:nvPr/>
        </p:nvSpPr>
        <p:spPr>
          <a:xfrm>
            <a:off x="1395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96" name="object 29496"/>
          <p:cNvSpPr/>
          <p:nvPr/>
        </p:nvSpPr>
        <p:spPr>
          <a:xfrm>
            <a:off x="1395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97" name="object 29497"/>
          <p:cNvSpPr/>
          <p:nvPr/>
        </p:nvSpPr>
        <p:spPr>
          <a:xfrm>
            <a:off x="13953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98" name="object 29498"/>
          <p:cNvSpPr/>
          <p:nvPr/>
        </p:nvSpPr>
        <p:spPr>
          <a:xfrm>
            <a:off x="13953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99" name="object 29499"/>
          <p:cNvSpPr/>
          <p:nvPr/>
        </p:nvSpPr>
        <p:spPr>
          <a:xfrm>
            <a:off x="1395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00" name="object 29500"/>
          <p:cNvSpPr/>
          <p:nvPr/>
        </p:nvSpPr>
        <p:spPr>
          <a:xfrm>
            <a:off x="1395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01" name="object 29501"/>
          <p:cNvSpPr/>
          <p:nvPr/>
        </p:nvSpPr>
        <p:spPr>
          <a:xfrm>
            <a:off x="1395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02" name="object 29502"/>
          <p:cNvSpPr/>
          <p:nvPr/>
        </p:nvSpPr>
        <p:spPr>
          <a:xfrm>
            <a:off x="1395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03" name="object 29503"/>
          <p:cNvSpPr/>
          <p:nvPr/>
        </p:nvSpPr>
        <p:spPr>
          <a:xfrm>
            <a:off x="1395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04" name="object 29504"/>
          <p:cNvSpPr/>
          <p:nvPr/>
        </p:nvSpPr>
        <p:spPr>
          <a:xfrm>
            <a:off x="1395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05" name="object 29505"/>
          <p:cNvSpPr/>
          <p:nvPr/>
        </p:nvSpPr>
        <p:spPr>
          <a:xfrm>
            <a:off x="1396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06" name="object 29506"/>
          <p:cNvSpPr/>
          <p:nvPr/>
        </p:nvSpPr>
        <p:spPr>
          <a:xfrm>
            <a:off x="1396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07" name="object 29507"/>
          <p:cNvSpPr/>
          <p:nvPr/>
        </p:nvSpPr>
        <p:spPr>
          <a:xfrm>
            <a:off x="1396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08" name="object 29508"/>
          <p:cNvSpPr/>
          <p:nvPr/>
        </p:nvSpPr>
        <p:spPr>
          <a:xfrm>
            <a:off x="1396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09" name="object 29509"/>
          <p:cNvSpPr/>
          <p:nvPr/>
        </p:nvSpPr>
        <p:spPr>
          <a:xfrm>
            <a:off x="1396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10" name="object 29510"/>
          <p:cNvSpPr/>
          <p:nvPr/>
        </p:nvSpPr>
        <p:spPr>
          <a:xfrm>
            <a:off x="1396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11" name="object 29511"/>
          <p:cNvSpPr/>
          <p:nvPr/>
        </p:nvSpPr>
        <p:spPr>
          <a:xfrm>
            <a:off x="1396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12" name="object 29512"/>
          <p:cNvSpPr/>
          <p:nvPr/>
        </p:nvSpPr>
        <p:spPr>
          <a:xfrm>
            <a:off x="1396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13" name="object 29513"/>
          <p:cNvSpPr/>
          <p:nvPr/>
        </p:nvSpPr>
        <p:spPr>
          <a:xfrm>
            <a:off x="1396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14" name="object 29514"/>
          <p:cNvSpPr/>
          <p:nvPr/>
        </p:nvSpPr>
        <p:spPr>
          <a:xfrm>
            <a:off x="1396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15" name="object 29515"/>
          <p:cNvSpPr/>
          <p:nvPr/>
        </p:nvSpPr>
        <p:spPr>
          <a:xfrm>
            <a:off x="1397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16" name="object 29516"/>
          <p:cNvSpPr/>
          <p:nvPr/>
        </p:nvSpPr>
        <p:spPr>
          <a:xfrm>
            <a:off x="1397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17" name="object 29517"/>
          <p:cNvSpPr/>
          <p:nvPr/>
        </p:nvSpPr>
        <p:spPr>
          <a:xfrm>
            <a:off x="1397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18" name="object 29518"/>
          <p:cNvSpPr/>
          <p:nvPr/>
        </p:nvSpPr>
        <p:spPr>
          <a:xfrm>
            <a:off x="1397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19" name="object 29519"/>
          <p:cNvSpPr/>
          <p:nvPr/>
        </p:nvSpPr>
        <p:spPr>
          <a:xfrm>
            <a:off x="1397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20" name="object 29520"/>
          <p:cNvSpPr/>
          <p:nvPr/>
        </p:nvSpPr>
        <p:spPr>
          <a:xfrm>
            <a:off x="1397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21" name="object 29521"/>
          <p:cNvSpPr/>
          <p:nvPr/>
        </p:nvSpPr>
        <p:spPr>
          <a:xfrm>
            <a:off x="1397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22" name="object 29522"/>
          <p:cNvSpPr/>
          <p:nvPr/>
        </p:nvSpPr>
        <p:spPr>
          <a:xfrm>
            <a:off x="1397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23" name="object 29523"/>
          <p:cNvSpPr/>
          <p:nvPr/>
        </p:nvSpPr>
        <p:spPr>
          <a:xfrm>
            <a:off x="1397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24" name="object 29524"/>
          <p:cNvSpPr/>
          <p:nvPr/>
        </p:nvSpPr>
        <p:spPr>
          <a:xfrm>
            <a:off x="1397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25" name="object 29525"/>
          <p:cNvSpPr/>
          <p:nvPr/>
        </p:nvSpPr>
        <p:spPr>
          <a:xfrm>
            <a:off x="1398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26" name="object 29526"/>
          <p:cNvSpPr/>
          <p:nvPr/>
        </p:nvSpPr>
        <p:spPr>
          <a:xfrm>
            <a:off x="1398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27" name="object 29527"/>
          <p:cNvSpPr/>
          <p:nvPr/>
        </p:nvSpPr>
        <p:spPr>
          <a:xfrm>
            <a:off x="1398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28" name="object 29528"/>
          <p:cNvSpPr/>
          <p:nvPr/>
        </p:nvSpPr>
        <p:spPr>
          <a:xfrm>
            <a:off x="1398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29" name="object 29529"/>
          <p:cNvSpPr/>
          <p:nvPr/>
        </p:nvSpPr>
        <p:spPr>
          <a:xfrm>
            <a:off x="1398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30" name="object 29530"/>
          <p:cNvSpPr/>
          <p:nvPr/>
        </p:nvSpPr>
        <p:spPr>
          <a:xfrm>
            <a:off x="1398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31" name="object 29531"/>
          <p:cNvSpPr/>
          <p:nvPr/>
        </p:nvSpPr>
        <p:spPr>
          <a:xfrm>
            <a:off x="1398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32" name="object 29532"/>
          <p:cNvSpPr/>
          <p:nvPr/>
        </p:nvSpPr>
        <p:spPr>
          <a:xfrm>
            <a:off x="1398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33" name="object 29533"/>
          <p:cNvSpPr/>
          <p:nvPr/>
        </p:nvSpPr>
        <p:spPr>
          <a:xfrm>
            <a:off x="1398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34" name="object 29534"/>
          <p:cNvSpPr/>
          <p:nvPr/>
        </p:nvSpPr>
        <p:spPr>
          <a:xfrm>
            <a:off x="1398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35" name="object 29535"/>
          <p:cNvSpPr/>
          <p:nvPr/>
        </p:nvSpPr>
        <p:spPr>
          <a:xfrm>
            <a:off x="1399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36" name="object 29536"/>
          <p:cNvSpPr/>
          <p:nvPr/>
        </p:nvSpPr>
        <p:spPr>
          <a:xfrm>
            <a:off x="1399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37" name="object 29537"/>
          <p:cNvSpPr/>
          <p:nvPr/>
        </p:nvSpPr>
        <p:spPr>
          <a:xfrm>
            <a:off x="1399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38" name="object 29538"/>
          <p:cNvSpPr/>
          <p:nvPr/>
        </p:nvSpPr>
        <p:spPr>
          <a:xfrm>
            <a:off x="1399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39" name="object 29539"/>
          <p:cNvSpPr/>
          <p:nvPr/>
        </p:nvSpPr>
        <p:spPr>
          <a:xfrm>
            <a:off x="1399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40" name="object 29540"/>
          <p:cNvSpPr/>
          <p:nvPr/>
        </p:nvSpPr>
        <p:spPr>
          <a:xfrm>
            <a:off x="1399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41" name="object 29541"/>
          <p:cNvSpPr/>
          <p:nvPr/>
        </p:nvSpPr>
        <p:spPr>
          <a:xfrm>
            <a:off x="1399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42" name="object 29542"/>
          <p:cNvSpPr/>
          <p:nvPr/>
        </p:nvSpPr>
        <p:spPr>
          <a:xfrm>
            <a:off x="1399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43" name="object 29543"/>
          <p:cNvSpPr/>
          <p:nvPr/>
        </p:nvSpPr>
        <p:spPr>
          <a:xfrm>
            <a:off x="1399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44" name="object 29544"/>
          <p:cNvSpPr/>
          <p:nvPr/>
        </p:nvSpPr>
        <p:spPr>
          <a:xfrm>
            <a:off x="1399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45" name="object 29545"/>
          <p:cNvSpPr/>
          <p:nvPr/>
        </p:nvSpPr>
        <p:spPr>
          <a:xfrm>
            <a:off x="13999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46" name="object 29546"/>
          <p:cNvSpPr/>
          <p:nvPr/>
        </p:nvSpPr>
        <p:spPr>
          <a:xfrm>
            <a:off x="13999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47" name="object 29547"/>
          <p:cNvSpPr/>
          <p:nvPr/>
        </p:nvSpPr>
        <p:spPr>
          <a:xfrm>
            <a:off x="1400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48" name="object 29548"/>
          <p:cNvSpPr/>
          <p:nvPr/>
        </p:nvSpPr>
        <p:spPr>
          <a:xfrm>
            <a:off x="1400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49" name="object 29549"/>
          <p:cNvSpPr/>
          <p:nvPr/>
        </p:nvSpPr>
        <p:spPr>
          <a:xfrm>
            <a:off x="1400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50" name="object 29550"/>
          <p:cNvSpPr/>
          <p:nvPr/>
        </p:nvSpPr>
        <p:spPr>
          <a:xfrm>
            <a:off x="1400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51" name="object 29551"/>
          <p:cNvSpPr/>
          <p:nvPr/>
        </p:nvSpPr>
        <p:spPr>
          <a:xfrm>
            <a:off x="1400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52" name="object 29552"/>
          <p:cNvSpPr/>
          <p:nvPr/>
        </p:nvSpPr>
        <p:spPr>
          <a:xfrm>
            <a:off x="1400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53" name="object 29553"/>
          <p:cNvSpPr/>
          <p:nvPr/>
        </p:nvSpPr>
        <p:spPr>
          <a:xfrm>
            <a:off x="1400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54" name="object 29554"/>
          <p:cNvSpPr/>
          <p:nvPr/>
        </p:nvSpPr>
        <p:spPr>
          <a:xfrm>
            <a:off x="1400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55" name="object 29555"/>
          <p:cNvSpPr/>
          <p:nvPr/>
        </p:nvSpPr>
        <p:spPr>
          <a:xfrm>
            <a:off x="1400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56" name="object 29556"/>
          <p:cNvSpPr/>
          <p:nvPr/>
        </p:nvSpPr>
        <p:spPr>
          <a:xfrm>
            <a:off x="1400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57" name="object 29557"/>
          <p:cNvSpPr/>
          <p:nvPr/>
        </p:nvSpPr>
        <p:spPr>
          <a:xfrm>
            <a:off x="1401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58" name="object 29558"/>
          <p:cNvSpPr/>
          <p:nvPr/>
        </p:nvSpPr>
        <p:spPr>
          <a:xfrm>
            <a:off x="1401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59" name="object 29559"/>
          <p:cNvSpPr/>
          <p:nvPr/>
        </p:nvSpPr>
        <p:spPr>
          <a:xfrm>
            <a:off x="1401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60" name="object 29560"/>
          <p:cNvSpPr/>
          <p:nvPr/>
        </p:nvSpPr>
        <p:spPr>
          <a:xfrm>
            <a:off x="1401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61" name="object 29561"/>
          <p:cNvSpPr/>
          <p:nvPr/>
        </p:nvSpPr>
        <p:spPr>
          <a:xfrm>
            <a:off x="1401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62" name="object 29562"/>
          <p:cNvSpPr/>
          <p:nvPr/>
        </p:nvSpPr>
        <p:spPr>
          <a:xfrm>
            <a:off x="1401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63" name="object 29563"/>
          <p:cNvSpPr/>
          <p:nvPr/>
        </p:nvSpPr>
        <p:spPr>
          <a:xfrm>
            <a:off x="1401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64" name="object 29564"/>
          <p:cNvSpPr/>
          <p:nvPr/>
        </p:nvSpPr>
        <p:spPr>
          <a:xfrm>
            <a:off x="1401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65" name="object 29565"/>
          <p:cNvSpPr/>
          <p:nvPr/>
        </p:nvSpPr>
        <p:spPr>
          <a:xfrm>
            <a:off x="1401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66" name="object 29566"/>
          <p:cNvSpPr/>
          <p:nvPr/>
        </p:nvSpPr>
        <p:spPr>
          <a:xfrm>
            <a:off x="1401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67" name="object 29567"/>
          <p:cNvSpPr/>
          <p:nvPr/>
        </p:nvSpPr>
        <p:spPr>
          <a:xfrm>
            <a:off x="1402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68" name="object 29568"/>
          <p:cNvSpPr/>
          <p:nvPr/>
        </p:nvSpPr>
        <p:spPr>
          <a:xfrm>
            <a:off x="1402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69" name="object 29569"/>
          <p:cNvSpPr/>
          <p:nvPr/>
        </p:nvSpPr>
        <p:spPr>
          <a:xfrm>
            <a:off x="1402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70" name="object 29570"/>
          <p:cNvSpPr/>
          <p:nvPr/>
        </p:nvSpPr>
        <p:spPr>
          <a:xfrm>
            <a:off x="1402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71" name="object 29571"/>
          <p:cNvSpPr/>
          <p:nvPr/>
        </p:nvSpPr>
        <p:spPr>
          <a:xfrm>
            <a:off x="1402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72" name="object 29572"/>
          <p:cNvSpPr/>
          <p:nvPr/>
        </p:nvSpPr>
        <p:spPr>
          <a:xfrm>
            <a:off x="1402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73" name="object 29573"/>
          <p:cNvSpPr/>
          <p:nvPr/>
        </p:nvSpPr>
        <p:spPr>
          <a:xfrm>
            <a:off x="1402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74" name="object 29574"/>
          <p:cNvSpPr/>
          <p:nvPr/>
        </p:nvSpPr>
        <p:spPr>
          <a:xfrm>
            <a:off x="1402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75" name="object 29575"/>
          <p:cNvSpPr/>
          <p:nvPr/>
        </p:nvSpPr>
        <p:spPr>
          <a:xfrm>
            <a:off x="1402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76" name="object 29576"/>
          <p:cNvSpPr/>
          <p:nvPr/>
        </p:nvSpPr>
        <p:spPr>
          <a:xfrm>
            <a:off x="1402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77" name="object 29577"/>
          <p:cNvSpPr/>
          <p:nvPr/>
        </p:nvSpPr>
        <p:spPr>
          <a:xfrm>
            <a:off x="1402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78" name="object 29578"/>
          <p:cNvSpPr/>
          <p:nvPr/>
        </p:nvSpPr>
        <p:spPr>
          <a:xfrm>
            <a:off x="1402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79" name="object 29579"/>
          <p:cNvSpPr/>
          <p:nvPr/>
        </p:nvSpPr>
        <p:spPr>
          <a:xfrm>
            <a:off x="1403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80" name="object 29580"/>
          <p:cNvSpPr/>
          <p:nvPr/>
        </p:nvSpPr>
        <p:spPr>
          <a:xfrm>
            <a:off x="1403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81" name="object 29581"/>
          <p:cNvSpPr/>
          <p:nvPr/>
        </p:nvSpPr>
        <p:spPr>
          <a:xfrm>
            <a:off x="1403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82" name="object 29582"/>
          <p:cNvSpPr/>
          <p:nvPr/>
        </p:nvSpPr>
        <p:spPr>
          <a:xfrm>
            <a:off x="1403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83" name="object 29583"/>
          <p:cNvSpPr/>
          <p:nvPr/>
        </p:nvSpPr>
        <p:spPr>
          <a:xfrm>
            <a:off x="1403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84" name="object 29584"/>
          <p:cNvSpPr/>
          <p:nvPr/>
        </p:nvSpPr>
        <p:spPr>
          <a:xfrm>
            <a:off x="1403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85" name="object 29585"/>
          <p:cNvSpPr/>
          <p:nvPr/>
        </p:nvSpPr>
        <p:spPr>
          <a:xfrm>
            <a:off x="1403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86" name="object 29586"/>
          <p:cNvSpPr/>
          <p:nvPr/>
        </p:nvSpPr>
        <p:spPr>
          <a:xfrm>
            <a:off x="1403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87" name="object 29587"/>
          <p:cNvSpPr/>
          <p:nvPr/>
        </p:nvSpPr>
        <p:spPr>
          <a:xfrm>
            <a:off x="1403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88" name="object 29588"/>
          <p:cNvSpPr/>
          <p:nvPr/>
        </p:nvSpPr>
        <p:spPr>
          <a:xfrm>
            <a:off x="1403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89" name="object 29589"/>
          <p:cNvSpPr/>
          <p:nvPr/>
        </p:nvSpPr>
        <p:spPr>
          <a:xfrm>
            <a:off x="1404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90" name="object 29590"/>
          <p:cNvSpPr/>
          <p:nvPr/>
        </p:nvSpPr>
        <p:spPr>
          <a:xfrm>
            <a:off x="1404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91" name="object 29591"/>
          <p:cNvSpPr/>
          <p:nvPr/>
        </p:nvSpPr>
        <p:spPr>
          <a:xfrm>
            <a:off x="1404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92" name="object 29592"/>
          <p:cNvSpPr/>
          <p:nvPr/>
        </p:nvSpPr>
        <p:spPr>
          <a:xfrm>
            <a:off x="1404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93" name="object 29593"/>
          <p:cNvSpPr/>
          <p:nvPr/>
        </p:nvSpPr>
        <p:spPr>
          <a:xfrm>
            <a:off x="1404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94" name="object 29594"/>
          <p:cNvSpPr/>
          <p:nvPr/>
        </p:nvSpPr>
        <p:spPr>
          <a:xfrm>
            <a:off x="1404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95" name="object 29595"/>
          <p:cNvSpPr/>
          <p:nvPr/>
        </p:nvSpPr>
        <p:spPr>
          <a:xfrm>
            <a:off x="1404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96" name="object 29596"/>
          <p:cNvSpPr/>
          <p:nvPr/>
        </p:nvSpPr>
        <p:spPr>
          <a:xfrm>
            <a:off x="1404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97" name="object 29597"/>
          <p:cNvSpPr/>
          <p:nvPr/>
        </p:nvSpPr>
        <p:spPr>
          <a:xfrm>
            <a:off x="14048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98" name="object 29598"/>
          <p:cNvSpPr/>
          <p:nvPr/>
        </p:nvSpPr>
        <p:spPr>
          <a:xfrm>
            <a:off x="14048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99" name="object 29599"/>
          <p:cNvSpPr/>
          <p:nvPr/>
        </p:nvSpPr>
        <p:spPr>
          <a:xfrm>
            <a:off x="1405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00" name="object 29600"/>
          <p:cNvSpPr/>
          <p:nvPr/>
        </p:nvSpPr>
        <p:spPr>
          <a:xfrm>
            <a:off x="1405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01" name="object 29601"/>
          <p:cNvSpPr/>
          <p:nvPr/>
        </p:nvSpPr>
        <p:spPr>
          <a:xfrm>
            <a:off x="1405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02" name="object 29602"/>
          <p:cNvSpPr/>
          <p:nvPr/>
        </p:nvSpPr>
        <p:spPr>
          <a:xfrm>
            <a:off x="1405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03" name="object 29603"/>
          <p:cNvSpPr/>
          <p:nvPr/>
        </p:nvSpPr>
        <p:spPr>
          <a:xfrm>
            <a:off x="1405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04" name="object 29604"/>
          <p:cNvSpPr/>
          <p:nvPr/>
        </p:nvSpPr>
        <p:spPr>
          <a:xfrm>
            <a:off x="1405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05" name="object 29605"/>
          <p:cNvSpPr/>
          <p:nvPr/>
        </p:nvSpPr>
        <p:spPr>
          <a:xfrm>
            <a:off x="1405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06" name="object 29606"/>
          <p:cNvSpPr/>
          <p:nvPr/>
        </p:nvSpPr>
        <p:spPr>
          <a:xfrm>
            <a:off x="1405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07" name="object 29607"/>
          <p:cNvSpPr/>
          <p:nvPr/>
        </p:nvSpPr>
        <p:spPr>
          <a:xfrm>
            <a:off x="1405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08" name="object 29608"/>
          <p:cNvSpPr/>
          <p:nvPr/>
        </p:nvSpPr>
        <p:spPr>
          <a:xfrm>
            <a:off x="1405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09" name="object 29609"/>
          <p:cNvSpPr/>
          <p:nvPr/>
        </p:nvSpPr>
        <p:spPr>
          <a:xfrm>
            <a:off x="1406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10" name="object 29610"/>
          <p:cNvSpPr/>
          <p:nvPr/>
        </p:nvSpPr>
        <p:spPr>
          <a:xfrm>
            <a:off x="1406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11" name="object 29611"/>
          <p:cNvSpPr/>
          <p:nvPr/>
        </p:nvSpPr>
        <p:spPr>
          <a:xfrm>
            <a:off x="1406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12" name="object 29612"/>
          <p:cNvSpPr/>
          <p:nvPr/>
        </p:nvSpPr>
        <p:spPr>
          <a:xfrm>
            <a:off x="1406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13" name="object 29613"/>
          <p:cNvSpPr/>
          <p:nvPr/>
        </p:nvSpPr>
        <p:spPr>
          <a:xfrm>
            <a:off x="1406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14" name="object 29614"/>
          <p:cNvSpPr/>
          <p:nvPr/>
        </p:nvSpPr>
        <p:spPr>
          <a:xfrm>
            <a:off x="1406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15" name="object 29615"/>
          <p:cNvSpPr/>
          <p:nvPr/>
        </p:nvSpPr>
        <p:spPr>
          <a:xfrm>
            <a:off x="1406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16" name="object 29616"/>
          <p:cNvSpPr/>
          <p:nvPr/>
        </p:nvSpPr>
        <p:spPr>
          <a:xfrm>
            <a:off x="1406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17" name="object 29617"/>
          <p:cNvSpPr/>
          <p:nvPr/>
        </p:nvSpPr>
        <p:spPr>
          <a:xfrm>
            <a:off x="14067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18" name="object 29618"/>
          <p:cNvSpPr/>
          <p:nvPr/>
        </p:nvSpPr>
        <p:spPr>
          <a:xfrm>
            <a:off x="14067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19" name="object 29619"/>
          <p:cNvSpPr/>
          <p:nvPr/>
        </p:nvSpPr>
        <p:spPr>
          <a:xfrm>
            <a:off x="1407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20" name="object 29620"/>
          <p:cNvSpPr/>
          <p:nvPr/>
        </p:nvSpPr>
        <p:spPr>
          <a:xfrm>
            <a:off x="1407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21" name="object 29621"/>
          <p:cNvSpPr/>
          <p:nvPr/>
        </p:nvSpPr>
        <p:spPr>
          <a:xfrm>
            <a:off x="1407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22" name="object 29622"/>
          <p:cNvSpPr/>
          <p:nvPr/>
        </p:nvSpPr>
        <p:spPr>
          <a:xfrm>
            <a:off x="1407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23" name="object 29623"/>
          <p:cNvSpPr/>
          <p:nvPr/>
        </p:nvSpPr>
        <p:spPr>
          <a:xfrm>
            <a:off x="1407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24" name="object 29624"/>
          <p:cNvSpPr/>
          <p:nvPr/>
        </p:nvSpPr>
        <p:spPr>
          <a:xfrm>
            <a:off x="1407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25" name="object 29625"/>
          <p:cNvSpPr/>
          <p:nvPr/>
        </p:nvSpPr>
        <p:spPr>
          <a:xfrm>
            <a:off x="1407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26" name="object 29626"/>
          <p:cNvSpPr/>
          <p:nvPr/>
        </p:nvSpPr>
        <p:spPr>
          <a:xfrm>
            <a:off x="1407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27" name="object 29627"/>
          <p:cNvSpPr/>
          <p:nvPr/>
        </p:nvSpPr>
        <p:spPr>
          <a:xfrm>
            <a:off x="1407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28" name="object 29628"/>
          <p:cNvSpPr/>
          <p:nvPr/>
        </p:nvSpPr>
        <p:spPr>
          <a:xfrm>
            <a:off x="1407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29" name="object 29629"/>
          <p:cNvSpPr/>
          <p:nvPr/>
        </p:nvSpPr>
        <p:spPr>
          <a:xfrm>
            <a:off x="1407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30" name="object 29630"/>
          <p:cNvSpPr/>
          <p:nvPr/>
        </p:nvSpPr>
        <p:spPr>
          <a:xfrm>
            <a:off x="1407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31" name="object 29631"/>
          <p:cNvSpPr/>
          <p:nvPr/>
        </p:nvSpPr>
        <p:spPr>
          <a:xfrm>
            <a:off x="1408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32" name="object 29632"/>
          <p:cNvSpPr/>
          <p:nvPr/>
        </p:nvSpPr>
        <p:spPr>
          <a:xfrm>
            <a:off x="1408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33" name="object 29633"/>
          <p:cNvSpPr/>
          <p:nvPr/>
        </p:nvSpPr>
        <p:spPr>
          <a:xfrm>
            <a:off x="1408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34" name="object 29634"/>
          <p:cNvSpPr/>
          <p:nvPr/>
        </p:nvSpPr>
        <p:spPr>
          <a:xfrm>
            <a:off x="1408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35" name="object 29635"/>
          <p:cNvSpPr/>
          <p:nvPr/>
        </p:nvSpPr>
        <p:spPr>
          <a:xfrm>
            <a:off x="1408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36" name="object 29636"/>
          <p:cNvSpPr/>
          <p:nvPr/>
        </p:nvSpPr>
        <p:spPr>
          <a:xfrm>
            <a:off x="1408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37" name="object 29637"/>
          <p:cNvSpPr/>
          <p:nvPr/>
        </p:nvSpPr>
        <p:spPr>
          <a:xfrm>
            <a:off x="1408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38" name="object 29638"/>
          <p:cNvSpPr/>
          <p:nvPr/>
        </p:nvSpPr>
        <p:spPr>
          <a:xfrm>
            <a:off x="1408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39" name="object 29639"/>
          <p:cNvSpPr/>
          <p:nvPr/>
        </p:nvSpPr>
        <p:spPr>
          <a:xfrm>
            <a:off x="1408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40" name="object 29640"/>
          <p:cNvSpPr/>
          <p:nvPr/>
        </p:nvSpPr>
        <p:spPr>
          <a:xfrm>
            <a:off x="1408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41" name="object 29641"/>
          <p:cNvSpPr/>
          <p:nvPr/>
        </p:nvSpPr>
        <p:spPr>
          <a:xfrm>
            <a:off x="1409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42" name="object 29642"/>
          <p:cNvSpPr/>
          <p:nvPr/>
        </p:nvSpPr>
        <p:spPr>
          <a:xfrm>
            <a:off x="1409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43" name="object 29643"/>
          <p:cNvSpPr/>
          <p:nvPr/>
        </p:nvSpPr>
        <p:spPr>
          <a:xfrm>
            <a:off x="1409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44" name="object 29644"/>
          <p:cNvSpPr/>
          <p:nvPr/>
        </p:nvSpPr>
        <p:spPr>
          <a:xfrm>
            <a:off x="1409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45" name="object 29645"/>
          <p:cNvSpPr/>
          <p:nvPr/>
        </p:nvSpPr>
        <p:spPr>
          <a:xfrm>
            <a:off x="14094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46" name="object 29646"/>
          <p:cNvSpPr/>
          <p:nvPr/>
        </p:nvSpPr>
        <p:spPr>
          <a:xfrm>
            <a:off x="14094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47" name="object 29647"/>
          <p:cNvSpPr/>
          <p:nvPr/>
        </p:nvSpPr>
        <p:spPr>
          <a:xfrm>
            <a:off x="1409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48" name="object 29648"/>
          <p:cNvSpPr/>
          <p:nvPr/>
        </p:nvSpPr>
        <p:spPr>
          <a:xfrm>
            <a:off x="1409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49" name="object 29649"/>
          <p:cNvSpPr/>
          <p:nvPr/>
        </p:nvSpPr>
        <p:spPr>
          <a:xfrm>
            <a:off x="1409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50" name="object 29650"/>
          <p:cNvSpPr/>
          <p:nvPr/>
        </p:nvSpPr>
        <p:spPr>
          <a:xfrm>
            <a:off x="1409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51" name="object 29651"/>
          <p:cNvSpPr/>
          <p:nvPr/>
        </p:nvSpPr>
        <p:spPr>
          <a:xfrm>
            <a:off x="1410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52" name="object 29652"/>
          <p:cNvSpPr/>
          <p:nvPr/>
        </p:nvSpPr>
        <p:spPr>
          <a:xfrm>
            <a:off x="1410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53" name="object 29653"/>
          <p:cNvSpPr/>
          <p:nvPr/>
        </p:nvSpPr>
        <p:spPr>
          <a:xfrm>
            <a:off x="1410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54" name="object 29654"/>
          <p:cNvSpPr/>
          <p:nvPr/>
        </p:nvSpPr>
        <p:spPr>
          <a:xfrm>
            <a:off x="1410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55" name="object 29655"/>
          <p:cNvSpPr/>
          <p:nvPr/>
        </p:nvSpPr>
        <p:spPr>
          <a:xfrm>
            <a:off x="1410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56" name="object 29656"/>
          <p:cNvSpPr/>
          <p:nvPr/>
        </p:nvSpPr>
        <p:spPr>
          <a:xfrm>
            <a:off x="1410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57" name="object 29657"/>
          <p:cNvSpPr/>
          <p:nvPr/>
        </p:nvSpPr>
        <p:spPr>
          <a:xfrm>
            <a:off x="1410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58" name="object 29658"/>
          <p:cNvSpPr/>
          <p:nvPr/>
        </p:nvSpPr>
        <p:spPr>
          <a:xfrm>
            <a:off x="1410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59" name="object 29659"/>
          <p:cNvSpPr/>
          <p:nvPr/>
        </p:nvSpPr>
        <p:spPr>
          <a:xfrm>
            <a:off x="1410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60" name="object 29660"/>
          <p:cNvSpPr/>
          <p:nvPr/>
        </p:nvSpPr>
        <p:spPr>
          <a:xfrm>
            <a:off x="1410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61" name="object 29661"/>
          <p:cNvSpPr/>
          <p:nvPr/>
        </p:nvSpPr>
        <p:spPr>
          <a:xfrm>
            <a:off x="1410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62" name="object 29662"/>
          <p:cNvSpPr/>
          <p:nvPr/>
        </p:nvSpPr>
        <p:spPr>
          <a:xfrm>
            <a:off x="1410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63" name="object 29663"/>
          <p:cNvSpPr/>
          <p:nvPr/>
        </p:nvSpPr>
        <p:spPr>
          <a:xfrm>
            <a:off x="1411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64" name="object 29664"/>
          <p:cNvSpPr/>
          <p:nvPr/>
        </p:nvSpPr>
        <p:spPr>
          <a:xfrm>
            <a:off x="1411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65" name="object 29665"/>
          <p:cNvSpPr/>
          <p:nvPr/>
        </p:nvSpPr>
        <p:spPr>
          <a:xfrm>
            <a:off x="1411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66" name="object 29666"/>
          <p:cNvSpPr/>
          <p:nvPr/>
        </p:nvSpPr>
        <p:spPr>
          <a:xfrm>
            <a:off x="1411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67" name="object 29667"/>
          <p:cNvSpPr/>
          <p:nvPr/>
        </p:nvSpPr>
        <p:spPr>
          <a:xfrm>
            <a:off x="1411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68" name="object 29668"/>
          <p:cNvSpPr/>
          <p:nvPr/>
        </p:nvSpPr>
        <p:spPr>
          <a:xfrm>
            <a:off x="1411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69" name="object 29669"/>
          <p:cNvSpPr/>
          <p:nvPr/>
        </p:nvSpPr>
        <p:spPr>
          <a:xfrm>
            <a:off x="1411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70" name="object 29670"/>
          <p:cNvSpPr/>
          <p:nvPr/>
        </p:nvSpPr>
        <p:spPr>
          <a:xfrm>
            <a:off x="1411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71" name="object 29671"/>
          <p:cNvSpPr/>
          <p:nvPr/>
        </p:nvSpPr>
        <p:spPr>
          <a:xfrm>
            <a:off x="1411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72" name="object 29672"/>
          <p:cNvSpPr/>
          <p:nvPr/>
        </p:nvSpPr>
        <p:spPr>
          <a:xfrm>
            <a:off x="1411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73" name="object 29673"/>
          <p:cNvSpPr/>
          <p:nvPr/>
        </p:nvSpPr>
        <p:spPr>
          <a:xfrm>
            <a:off x="1412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74" name="object 29674"/>
          <p:cNvSpPr/>
          <p:nvPr/>
        </p:nvSpPr>
        <p:spPr>
          <a:xfrm>
            <a:off x="1412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75" name="object 29675"/>
          <p:cNvSpPr/>
          <p:nvPr/>
        </p:nvSpPr>
        <p:spPr>
          <a:xfrm>
            <a:off x="1412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76" name="object 29676"/>
          <p:cNvSpPr/>
          <p:nvPr/>
        </p:nvSpPr>
        <p:spPr>
          <a:xfrm>
            <a:off x="1412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77" name="object 29677"/>
          <p:cNvSpPr/>
          <p:nvPr/>
        </p:nvSpPr>
        <p:spPr>
          <a:xfrm>
            <a:off x="1412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78" name="object 29678"/>
          <p:cNvSpPr/>
          <p:nvPr/>
        </p:nvSpPr>
        <p:spPr>
          <a:xfrm>
            <a:off x="1412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79" name="object 29679"/>
          <p:cNvSpPr/>
          <p:nvPr/>
        </p:nvSpPr>
        <p:spPr>
          <a:xfrm>
            <a:off x="1412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80" name="object 29680"/>
          <p:cNvSpPr/>
          <p:nvPr/>
        </p:nvSpPr>
        <p:spPr>
          <a:xfrm>
            <a:off x="1412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81" name="object 29681"/>
          <p:cNvSpPr/>
          <p:nvPr/>
        </p:nvSpPr>
        <p:spPr>
          <a:xfrm>
            <a:off x="1412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82" name="object 29682"/>
          <p:cNvSpPr/>
          <p:nvPr/>
        </p:nvSpPr>
        <p:spPr>
          <a:xfrm>
            <a:off x="1412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83" name="object 29683"/>
          <p:cNvSpPr/>
          <p:nvPr/>
        </p:nvSpPr>
        <p:spPr>
          <a:xfrm>
            <a:off x="1413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84" name="object 29684"/>
          <p:cNvSpPr/>
          <p:nvPr/>
        </p:nvSpPr>
        <p:spPr>
          <a:xfrm>
            <a:off x="1413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85" name="object 29685"/>
          <p:cNvSpPr/>
          <p:nvPr/>
        </p:nvSpPr>
        <p:spPr>
          <a:xfrm>
            <a:off x="1413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86" name="object 29686"/>
          <p:cNvSpPr/>
          <p:nvPr/>
        </p:nvSpPr>
        <p:spPr>
          <a:xfrm>
            <a:off x="1413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87" name="object 29687"/>
          <p:cNvSpPr/>
          <p:nvPr/>
        </p:nvSpPr>
        <p:spPr>
          <a:xfrm>
            <a:off x="1413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88" name="object 29688"/>
          <p:cNvSpPr/>
          <p:nvPr/>
        </p:nvSpPr>
        <p:spPr>
          <a:xfrm>
            <a:off x="1413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89" name="object 29689"/>
          <p:cNvSpPr/>
          <p:nvPr/>
        </p:nvSpPr>
        <p:spPr>
          <a:xfrm>
            <a:off x="1413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90" name="object 29690"/>
          <p:cNvSpPr/>
          <p:nvPr/>
        </p:nvSpPr>
        <p:spPr>
          <a:xfrm>
            <a:off x="1413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91" name="object 29691"/>
          <p:cNvSpPr/>
          <p:nvPr/>
        </p:nvSpPr>
        <p:spPr>
          <a:xfrm>
            <a:off x="1413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92" name="object 29692"/>
          <p:cNvSpPr/>
          <p:nvPr/>
        </p:nvSpPr>
        <p:spPr>
          <a:xfrm>
            <a:off x="1413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93" name="object 29693"/>
          <p:cNvSpPr/>
          <p:nvPr/>
        </p:nvSpPr>
        <p:spPr>
          <a:xfrm>
            <a:off x="1414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94" name="object 29694"/>
          <p:cNvSpPr/>
          <p:nvPr/>
        </p:nvSpPr>
        <p:spPr>
          <a:xfrm>
            <a:off x="1414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95" name="object 29695"/>
          <p:cNvSpPr/>
          <p:nvPr/>
        </p:nvSpPr>
        <p:spPr>
          <a:xfrm>
            <a:off x="1414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96" name="object 29696"/>
          <p:cNvSpPr/>
          <p:nvPr/>
        </p:nvSpPr>
        <p:spPr>
          <a:xfrm>
            <a:off x="1414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97" name="object 29697"/>
          <p:cNvSpPr/>
          <p:nvPr/>
        </p:nvSpPr>
        <p:spPr>
          <a:xfrm>
            <a:off x="14143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98" name="object 29698"/>
          <p:cNvSpPr/>
          <p:nvPr/>
        </p:nvSpPr>
        <p:spPr>
          <a:xfrm>
            <a:off x="14143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699" name="object 29699"/>
          <p:cNvSpPr/>
          <p:nvPr/>
        </p:nvSpPr>
        <p:spPr>
          <a:xfrm>
            <a:off x="1414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00" name="object 29700"/>
          <p:cNvSpPr/>
          <p:nvPr/>
        </p:nvSpPr>
        <p:spPr>
          <a:xfrm>
            <a:off x="1414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01" name="object 29701"/>
          <p:cNvSpPr/>
          <p:nvPr/>
        </p:nvSpPr>
        <p:spPr>
          <a:xfrm>
            <a:off x="1414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02" name="object 29702"/>
          <p:cNvSpPr/>
          <p:nvPr/>
        </p:nvSpPr>
        <p:spPr>
          <a:xfrm>
            <a:off x="1414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03" name="object 29703"/>
          <p:cNvSpPr/>
          <p:nvPr/>
        </p:nvSpPr>
        <p:spPr>
          <a:xfrm>
            <a:off x="1415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04" name="object 29704"/>
          <p:cNvSpPr/>
          <p:nvPr/>
        </p:nvSpPr>
        <p:spPr>
          <a:xfrm>
            <a:off x="1415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05" name="object 29705"/>
          <p:cNvSpPr/>
          <p:nvPr/>
        </p:nvSpPr>
        <p:spPr>
          <a:xfrm>
            <a:off x="1415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06" name="object 29706"/>
          <p:cNvSpPr/>
          <p:nvPr/>
        </p:nvSpPr>
        <p:spPr>
          <a:xfrm>
            <a:off x="1415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07" name="object 29707"/>
          <p:cNvSpPr/>
          <p:nvPr/>
        </p:nvSpPr>
        <p:spPr>
          <a:xfrm>
            <a:off x="1415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08" name="object 29708"/>
          <p:cNvSpPr/>
          <p:nvPr/>
        </p:nvSpPr>
        <p:spPr>
          <a:xfrm>
            <a:off x="1415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09" name="object 29709"/>
          <p:cNvSpPr/>
          <p:nvPr/>
        </p:nvSpPr>
        <p:spPr>
          <a:xfrm>
            <a:off x="1415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10" name="object 29710"/>
          <p:cNvSpPr/>
          <p:nvPr/>
        </p:nvSpPr>
        <p:spPr>
          <a:xfrm>
            <a:off x="1415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11" name="object 29711"/>
          <p:cNvSpPr/>
          <p:nvPr/>
        </p:nvSpPr>
        <p:spPr>
          <a:xfrm>
            <a:off x="1415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12" name="object 29712"/>
          <p:cNvSpPr/>
          <p:nvPr/>
        </p:nvSpPr>
        <p:spPr>
          <a:xfrm>
            <a:off x="1415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13" name="object 29713"/>
          <p:cNvSpPr/>
          <p:nvPr/>
        </p:nvSpPr>
        <p:spPr>
          <a:xfrm>
            <a:off x="1415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14" name="object 29714"/>
          <p:cNvSpPr/>
          <p:nvPr/>
        </p:nvSpPr>
        <p:spPr>
          <a:xfrm>
            <a:off x="1415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15" name="object 29715"/>
          <p:cNvSpPr/>
          <p:nvPr/>
        </p:nvSpPr>
        <p:spPr>
          <a:xfrm>
            <a:off x="1416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16" name="object 29716"/>
          <p:cNvSpPr/>
          <p:nvPr/>
        </p:nvSpPr>
        <p:spPr>
          <a:xfrm>
            <a:off x="1416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17" name="object 29717"/>
          <p:cNvSpPr/>
          <p:nvPr/>
        </p:nvSpPr>
        <p:spPr>
          <a:xfrm>
            <a:off x="14163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18" name="object 29718"/>
          <p:cNvSpPr/>
          <p:nvPr/>
        </p:nvSpPr>
        <p:spPr>
          <a:xfrm>
            <a:off x="14163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19" name="object 29719"/>
          <p:cNvSpPr/>
          <p:nvPr/>
        </p:nvSpPr>
        <p:spPr>
          <a:xfrm>
            <a:off x="1416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20" name="object 29720"/>
          <p:cNvSpPr/>
          <p:nvPr/>
        </p:nvSpPr>
        <p:spPr>
          <a:xfrm>
            <a:off x="1416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21" name="object 29721"/>
          <p:cNvSpPr/>
          <p:nvPr/>
        </p:nvSpPr>
        <p:spPr>
          <a:xfrm>
            <a:off x="1416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22" name="object 29722"/>
          <p:cNvSpPr/>
          <p:nvPr/>
        </p:nvSpPr>
        <p:spPr>
          <a:xfrm>
            <a:off x="1416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23" name="object 29723"/>
          <p:cNvSpPr/>
          <p:nvPr/>
        </p:nvSpPr>
        <p:spPr>
          <a:xfrm>
            <a:off x="1416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24" name="object 29724"/>
          <p:cNvSpPr/>
          <p:nvPr/>
        </p:nvSpPr>
        <p:spPr>
          <a:xfrm>
            <a:off x="1416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25" name="object 29725"/>
          <p:cNvSpPr/>
          <p:nvPr/>
        </p:nvSpPr>
        <p:spPr>
          <a:xfrm>
            <a:off x="1417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26" name="object 29726"/>
          <p:cNvSpPr/>
          <p:nvPr/>
        </p:nvSpPr>
        <p:spPr>
          <a:xfrm>
            <a:off x="1417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27" name="object 29727"/>
          <p:cNvSpPr/>
          <p:nvPr/>
        </p:nvSpPr>
        <p:spPr>
          <a:xfrm>
            <a:off x="1417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28" name="object 29728"/>
          <p:cNvSpPr/>
          <p:nvPr/>
        </p:nvSpPr>
        <p:spPr>
          <a:xfrm>
            <a:off x="1417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29" name="object 29729"/>
          <p:cNvSpPr/>
          <p:nvPr/>
        </p:nvSpPr>
        <p:spPr>
          <a:xfrm>
            <a:off x="1417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30" name="object 29730"/>
          <p:cNvSpPr/>
          <p:nvPr/>
        </p:nvSpPr>
        <p:spPr>
          <a:xfrm>
            <a:off x="1417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31" name="object 29731"/>
          <p:cNvSpPr/>
          <p:nvPr/>
        </p:nvSpPr>
        <p:spPr>
          <a:xfrm>
            <a:off x="1417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32" name="object 29732"/>
          <p:cNvSpPr/>
          <p:nvPr/>
        </p:nvSpPr>
        <p:spPr>
          <a:xfrm>
            <a:off x="1417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33" name="object 29733"/>
          <p:cNvSpPr/>
          <p:nvPr/>
        </p:nvSpPr>
        <p:spPr>
          <a:xfrm>
            <a:off x="1417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34" name="object 29734"/>
          <p:cNvSpPr/>
          <p:nvPr/>
        </p:nvSpPr>
        <p:spPr>
          <a:xfrm>
            <a:off x="1417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35" name="object 29735"/>
          <p:cNvSpPr/>
          <p:nvPr/>
        </p:nvSpPr>
        <p:spPr>
          <a:xfrm>
            <a:off x="1418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36" name="object 29736"/>
          <p:cNvSpPr/>
          <p:nvPr/>
        </p:nvSpPr>
        <p:spPr>
          <a:xfrm>
            <a:off x="1418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37" name="object 29737"/>
          <p:cNvSpPr/>
          <p:nvPr/>
        </p:nvSpPr>
        <p:spPr>
          <a:xfrm>
            <a:off x="1418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38" name="object 29738"/>
          <p:cNvSpPr/>
          <p:nvPr/>
        </p:nvSpPr>
        <p:spPr>
          <a:xfrm>
            <a:off x="1418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39" name="object 29739"/>
          <p:cNvSpPr/>
          <p:nvPr/>
        </p:nvSpPr>
        <p:spPr>
          <a:xfrm>
            <a:off x="1418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40" name="object 29740"/>
          <p:cNvSpPr/>
          <p:nvPr/>
        </p:nvSpPr>
        <p:spPr>
          <a:xfrm>
            <a:off x="1418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41" name="object 29741"/>
          <p:cNvSpPr/>
          <p:nvPr/>
        </p:nvSpPr>
        <p:spPr>
          <a:xfrm>
            <a:off x="1418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42" name="object 29742"/>
          <p:cNvSpPr/>
          <p:nvPr/>
        </p:nvSpPr>
        <p:spPr>
          <a:xfrm>
            <a:off x="1418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43" name="object 29743"/>
          <p:cNvSpPr/>
          <p:nvPr/>
        </p:nvSpPr>
        <p:spPr>
          <a:xfrm>
            <a:off x="1418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44" name="object 29744"/>
          <p:cNvSpPr/>
          <p:nvPr/>
        </p:nvSpPr>
        <p:spPr>
          <a:xfrm>
            <a:off x="1418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45" name="object 29745"/>
          <p:cNvSpPr/>
          <p:nvPr/>
        </p:nvSpPr>
        <p:spPr>
          <a:xfrm>
            <a:off x="14189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46" name="object 29746"/>
          <p:cNvSpPr/>
          <p:nvPr/>
        </p:nvSpPr>
        <p:spPr>
          <a:xfrm>
            <a:off x="14189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47" name="object 29747"/>
          <p:cNvSpPr/>
          <p:nvPr/>
        </p:nvSpPr>
        <p:spPr>
          <a:xfrm>
            <a:off x="1419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48" name="object 29748"/>
          <p:cNvSpPr/>
          <p:nvPr/>
        </p:nvSpPr>
        <p:spPr>
          <a:xfrm>
            <a:off x="1419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49" name="object 29749"/>
          <p:cNvSpPr/>
          <p:nvPr/>
        </p:nvSpPr>
        <p:spPr>
          <a:xfrm>
            <a:off x="1419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50" name="object 29750"/>
          <p:cNvSpPr/>
          <p:nvPr/>
        </p:nvSpPr>
        <p:spPr>
          <a:xfrm>
            <a:off x="1419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51" name="object 29751"/>
          <p:cNvSpPr/>
          <p:nvPr/>
        </p:nvSpPr>
        <p:spPr>
          <a:xfrm>
            <a:off x="1419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52" name="object 29752"/>
          <p:cNvSpPr/>
          <p:nvPr/>
        </p:nvSpPr>
        <p:spPr>
          <a:xfrm>
            <a:off x="1419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53" name="object 29753"/>
          <p:cNvSpPr/>
          <p:nvPr/>
        </p:nvSpPr>
        <p:spPr>
          <a:xfrm>
            <a:off x="14197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54" name="object 29754"/>
          <p:cNvSpPr/>
          <p:nvPr/>
        </p:nvSpPr>
        <p:spPr>
          <a:xfrm>
            <a:off x="14197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55" name="object 29755"/>
          <p:cNvSpPr/>
          <p:nvPr/>
        </p:nvSpPr>
        <p:spPr>
          <a:xfrm>
            <a:off x="1419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56" name="object 29756"/>
          <p:cNvSpPr/>
          <p:nvPr/>
        </p:nvSpPr>
        <p:spPr>
          <a:xfrm>
            <a:off x="1419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57" name="object 29757"/>
          <p:cNvSpPr/>
          <p:nvPr/>
        </p:nvSpPr>
        <p:spPr>
          <a:xfrm>
            <a:off x="1420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58" name="object 29758"/>
          <p:cNvSpPr/>
          <p:nvPr/>
        </p:nvSpPr>
        <p:spPr>
          <a:xfrm>
            <a:off x="1420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59" name="object 29759"/>
          <p:cNvSpPr/>
          <p:nvPr/>
        </p:nvSpPr>
        <p:spPr>
          <a:xfrm>
            <a:off x="1420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60" name="object 29760"/>
          <p:cNvSpPr/>
          <p:nvPr/>
        </p:nvSpPr>
        <p:spPr>
          <a:xfrm>
            <a:off x="1420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61" name="object 29761"/>
          <p:cNvSpPr/>
          <p:nvPr/>
        </p:nvSpPr>
        <p:spPr>
          <a:xfrm>
            <a:off x="1420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62" name="object 29762"/>
          <p:cNvSpPr/>
          <p:nvPr/>
        </p:nvSpPr>
        <p:spPr>
          <a:xfrm>
            <a:off x="1420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63" name="object 29763"/>
          <p:cNvSpPr/>
          <p:nvPr/>
        </p:nvSpPr>
        <p:spPr>
          <a:xfrm>
            <a:off x="1420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64" name="object 29764"/>
          <p:cNvSpPr/>
          <p:nvPr/>
        </p:nvSpPr>
        <p:spPr>
          <a:xfrm>
            <a:off x="1420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65" name="object 29765"/>
          <p:cNvSpPr/>
          <p:nvPr/>
        </p:nvSpPr>
        <p:spPr>
          <a:xfrm>
            <a:off x="1420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66" name="object 29766"/>
          <p:cNvSpPr/>
          <p:nvPr/>
        </p:nvSpPr>
        <p:spPr>
          <a:xfrm>
            <a:off x="1420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67" name="object 29767"/>
          <p:cNvSpPr/>
          <p:nvPr/>
        </p:nvSpPr>
        <p:spPr>
          <a:xfrm>
            <a:off x="1421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68" name="object 29768"/>
          <p:cNvSpPr/>
          <p:nvPr/>
        </p:nvSpPr>
        <p:spPr>
          <a:xfrm>
            <a:off x="1421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69" name="object 29769"/>
          <p:cNvSpPr/>
          <p:nvPr/>
        </p:nvSpPr>
        <p:spPr>
          <a:xfrm>
            <a:off x="14212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70" name="object 29770"/>
          <p:cNvSpPr/>
          <p:nvPr/>
        </p:nvSpPr>
        <p:spPr>
          <a:xfrm>
            <a:off x="14212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71" name="object 29771"/>
          <p:cNvSpPr/>
          <p:nvPr/>
        </p:nvSpPr>
        <p:spPr>
          <a:xfrm>
            <a:off x="1421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72" name="object 29772"/>
          <p:cNvSpPr/>
          <p:nvPr/>
        </p:nvSpPr>
        <p:spPr>
          <a:xfrm>
            <a:off x="1421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73" name="object 29773"/>
          <p:cNvSpPr/>
          <p:nvPr/>
        </p:nvSpPr>
        <p:spPr>
          <a:xfrm>
            <a:off x="14216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74" name="object 29774"/>
          <p:cNvSpPr/>
          <p:nvPr/>
        </p:nvSpPr>
        <p:spPr>
          <a:xfrm>
            <a:off x="14216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75" name="object 29775"/>
          <p:cNvSpPr/>
          <p:nvPr/>
        </p:nvSpPr>
        <p:spPr>
          <a:xfrm>
            <a:off x="1421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76" name="object 29776"/>
          <p:cNvSpPr/>
          <p:nvPr/>
        </p:nvSpPr>
        <p:spPr>
          <a:xfrm>
            <a:off x="1421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77" name="object 29777"/>
          <p:cNvSpPr/>
          <p:nvPr/>
        </p:nvSpPr>
        <p:spPr>
          <a:xfrm>
            <a:off x="14220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78" name="object 29778"/>
          <p:cNvSpPr/>
          <p:nvPr/>
        </p:nvSpPr>
        <p:spPr>
          <a:xfrm>
            <a:off x="14220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79" name="object 29779"/>
          <p:cNvSpPr/>
          <p:nvPr/>
        </p:nvSpPr>
        <p:spPr>
          <a:xfrm>
            <a:off x="1422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80" name="object 29780"/>
          <p:cNvSpPr/>
          <p:nvPr/>
        </p:nvSpPr>
        <p:spPr>
          <a:xfrm>
            <a:off x="1422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81" name="object 29781"/>
          <p:cNvSpPr/>
          <p:nvPr/>
        </p:nvSpPr>
        <p:spPr>
          <a:xfrm>
            <a:off x="14224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82" name="object 29782"/>
          <p:cNvSpPr/>
          <p:nvPr/>
        </p:nvSpPr>
        <p:spPr>
          <a:xfrm>
            <a:off x="14224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83" name="object 29783"/>
          <p:cNvSpPr/>
          <p:nvPr/>
        </p:nvSpPr>
        <p:spPr>
          <a:xfrm>
            <a:off x="1422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84" name="object 29784"/>
          <p:cNvSpPr/>
          <p:nvPr/>
        </p:nvSpPr>
        <p:spPr>
          <a:xfrm>
            <a:off x="1422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85" name="object 29785"/>
          <p:cNvSpPr/>
          <p:nvPr/>
        </p:nvSpPr>
        <p:spPr>
          <a:xfrm>
            <a:off x="1422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86" name="object 29786"/>
          <p:cNvSpPr/>
          <p:nvPr/>
        </p:nvSpPr>
        <p:spPr>
          <a:xfrm>
            <a:off x="1422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87" name="object 29787"/>
          <p:cNvSpPr/>
          <p:nvPr/>
        </p:nvSpPr>
        <p:spPr>
          <a:xfrm>
            <a:off x="1423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88" name="object 29788"/>
          <p:cNvSpPr/>
          <p:nvPr/>
        </p:nvSpPr>
        <p:spPr>
          <a:xfrm>
            <a:off x="1423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89" name="object 29789"/>
          <p:cNvSpPr/>
          <p:nvPr/>
        </p:nvSpPr>
        <p:spPr>
          <a:xfrm>
            <a:off x="1423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90" name="object 29790"/>
          <p:cNvSpPr/>
          <p:nvPr/>
        </p:nvSpPr>
        <p:spPr>
          <a:xfrm>
            <a:off x="1423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91" name="object 29791"/>
          <p:cNvSpPr/>
          <p:nvPr/>
        </p:nvSpPr>
        <p:spPr>
          <a:xfrm>
            <a:off x="1423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92" name="object 29792"/>
          <p:cNvSpPr/>
          <p:nvPr/>
        </p:nvSpPr>
        <p:spPr>
          <a:xfrm>
            <a:off x="1423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93" name="object 29793"/>
          <p:cNvSpPr/>
          <p:nvPr/>
        </p:nvSpPr>
        <p:spPr>
          <a:xfrm>
            <a:off x="1423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94" name="object 29794"/>
          <p:cNvSpPr/>
          <p:nvPr/>
        </p:nvSpPr>
        <p:spPr>
          <a:xfrm>
            <a:off x="1423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95" name="object 29795"/>
          <p:cNvSpPr/>
          <p:nvPr/>
        </p:nvSpPr>
        <p:spPr>
          <a:xfrm>
            <a:off x="1423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96" name="object 29796"/>
          <p:cNvSpPr/>
          <p:nvPr/>
        </p:nvSpPr>
        <p:spPr>
          <a:xfrm>
            <a:off x="1423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97" name="object 29797"/>
          <p:cNvSpPr/>
          <p:nvPr/>
        </p:nvSpPr>
        <p:spPr>
          <a:xfrm>
            <a:off x="14239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98" name="object 29798"/>
          <p:cNvSpPr/>
          <p:nvPr/>
        </p:nvSpPr>
        <p:spPr>
          <a:xfrm>
            <a:off x="14239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799" name="object 29799"/>
          <p:cNvSpPr/>
          <p:nvPr/>
        </p:nvSpPr>
        <p:spPr>
          <a:xfrm>
            <a:off x="1424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00" name="object 29800"/>
          <p:cNvSpPr/>
          <p:nvPr/>
        </p:nvSpPr>
        <p:spPr>
          <a:xfrm>
            <a:off x="1424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01" name="object 29801"/>
          <p:cNvSpPr/>
          <p:nvPr/>
        </p:nvSpPr>
        <p:spPr>
          <a:xfrm>
            <a:off x="14243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02" name="object 29802"/>
          <p:cNvSpPr/>
          <p:nvPr/>
        </p:nvSpPr>
        <p:spPr>
          <a:xfrm>
            <a:off x="14243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03" name="object 29803"/>
          <p:cNvSpPr/>
          <p:nvPr/>
        </p:nvSpPr>
        <p:spPr>
          <a:xfrm>
            <a:off x="1424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04" name="object 29804"/>
          <p:cNvSpPr/>
          <p:nvPr/>
        </p:nvSpPr>
        <p:spPr>
          <a:xfrm>
            <a:off x="1424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05" name="object 29805"/>
          <p:cNvSpPr/>
          <p:nvPr/>
        </p:nvSpPr>
        <p:spPr>
          <a:xfrm>
            <a:off x="14246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06" name="object 29806"/>
          <p:cNvSpPr/>
          <p:nvPr/>
        </p:nvSpPr>
        <p:spPr>
          <a:xfrm>
            <a:off x="14246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07" name="object 29807"/>
          <p:cNvSpPr/>
          <p:nvPr/>
        </p:nvSpPr>
        <p:spPr>
          <a:xfrm>
            <a:off x="1424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08" name="object 29808"/>
          <p:cNvSpPr/>
          <p:nvPr/>
        </p:nvSpPr>
        <p:spPr>
          <a:xfrm>
            <a:off x="1424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09" name="object 29809"/>
          <p:cNvSpPr/>
          <p:nvPr/>
        </p:nvSpPr>
        <p:spPr>
          <a:xfrm>
            <a:off x="1425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10" name="object 29810"/>
          <p:cNvSpPr/>
          <p:nvPr/>
        </p:nvSpPr>
        <p:spPr>
          <a:xfrm>
            <a:off x="1425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11" name="object 29811"/>
          <p:cNvSpPr/>
          <p:nvPr/>
        </p:nvSpPr>
        <p:spPr>
          <a:xfrm>
            <a:off x="1425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12" name="object 29812"/>
          <p:cNvSpPr/>
          <p:nvPr/>
        </p:nvSpPr>
        <p:spPr>
          <a:xfrm>
            <a:off x="1425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13" name="object 29813"/>
          <p:cNvSpPr/>
          <p:nvPr/>
        </p:nvSpPr>
        <p:spPr>
          <a:xfrm>
            <a:off x="1425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14" name="object 29814"/>
          <p:cNvSpPr/>
          <p:nvPr/>
        </p:nvSpPr>
        <p:spPr>
          <a:xfrm>
            <a:off x="1425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15" name="object 29815"/>
          <p:cNvSpPr/>
          <p:nvPr/>
        </p:nvSpPr>
        <p:spPr>
          <a:xfrm>
            <a:off x="1425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16" name="object 29816"/>
          <p:cNvSpPr/>
          <p:nvPr/>
        </p:nvSpPr>
        <p:spPr>
          <a:xfrm>
            <a:off x="1425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17" name="object 29817"/>
          <p:cNvSpPr/>
          <p:nvPr/>
        </p:nvSpPr>
        <p:spPr>
          <a:xfrm>
            <a:off x="14258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18" name="object 29818"/>
          <p:cNvSpPr/>
          <p:nvPr/>
        </p:nvSpPr>
        <p:spPr>
          <a:xfrm>
            <a:off x="14258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19" name="object 29819"/>
          <p:cNvSpPr/>
          <p:nvPr/>
        </p:nvSpPr>
        <p:spPr>
          <a:xfrm>
            <a:off x="1426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20" name="object 29820"/>
          <p:cNvSpPr/>
          <p:nvPr/>
        </p:nvSpPr>
        <p:spPr>
          <a:xfrm>
            <a:off x="1426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21" name="object 29821"/>
          <p:cNvSpPr/>
          <p:nvPr/>
        </p:nvSpPr>
        <p:spPr>
          <a:xfrm>
            <a:off x="14262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22" name="object 29822"/>
          <p:cNvSpPr/>
          <p:nvPr/>
        </p:nvSpPr>
        <p:spPr>
          <a:xfrm>
            <a:off x="14262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23" name="object 29823"/>
          <p:cNvSpPr/>
          <p:nvPr/>
        </p:nvSpPr>
        <p:spPr>
          <a:xfrm>
            <a:off x="1426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24" name="object 29824"/>
          <p:cNvSpPr/>
          <p:nvPr/>
        </p:nvSpPr>
        <p:spPr>
          <a:xfrm>
            <a:off x="1426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25" name="object 29825"/>
          <p:cNvSpPr/>
          <p:nvPr/>
        </p:nvSpPr>
        <p:spPr>
          <a:xfrm>
            <a:off x="14265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26" name="object 29826"/>
          <p:cNvSpPr/>
          <p:nvPr/>
        </p:nvSpPr>
        <p:spPr>
          <a:xfrm>
            <a:off x="14265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27" name="object 29827"/>
          <p:cNvSpPr/>
          <p:nvPr/>
        </p:nvSpPr>
        <p:spPr>
          <a:xfrm>
            <a:off x="1426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28" name="object 29828"/>
          <p:cNvSpPr/>
          <p:nvPr/>
        </p:nvSpPr>
        <p:spPr>
          <a:xfrm>
            <a:off x="1426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29" name="object 29829"/>
          <p:cNvSpPr/>
          <p:nvPr/>
        </p:nvSpPr>
        <p:spPr>
          <a:xfrm>
            <a:off x="14269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30" name="object 29830"/>
          <p:cNvSpPr/>
          <p:nvPr/>
        </p:nvSpPr>
        <p:spPr>
          <a:xfrm>
            <a:off x="14269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31" name="object 29831"/>
          <p:cNvSpPr/>
          <p:nvPr/>
        </p:nvSpPr>
        <p:spPr>
          <a:xfrm>
            <a:off x="1427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32" name="object 29832"/>
          <p:cNvSpPr/>
          <p:nvPr/>
        </p:nvSpPr>
        <p:spPr>
          <a:xfrm>
            <a:off x="1427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33" name="object 29833"/>
          <p:cNvSpPr/>
          <p:nvPr/>
        </p:nvSpPr>
        <p:spPr>
          <a:xfrm>
            <a:off x="1427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34" name="object 29834"/>
          <p:cNvSpPr/>
          <p:nvPr/>
        </p:nvSpPr>
        <p:spPr>
          <a:xfrm>
            <a:off x="1427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35" name="object 29835"/>
          <p:cNvSpPr/>
          <p:nvPr/>
        </p:nvSpPr>
        <p:spPr>
          <a:xfrm>
            <a:off x="1427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36" name="object 29836"/>
          <p:cNvSpPr/>
          <p:nvPr/>
        </p:nvSpPr>
        <p:spPr>
          <a:xfrm>
            <a:off x="1427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37" name="object 29837"/>
          <p:cNvSpPr/>
          <p:nvPr/>
        </p:nvSpPr>
        <p:spPr>
          <a:xfrm>
            <a:off x="14277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38" name="object 29838"/>
          <p:cNvSpPr/>
          <p:nvPr/>
        </p:nvSpPr>
        <p:spPr>
          <a:xfrm>
            <a:off x="14277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39" name="object 29839"/>
          <p:cNvSpPr/>
          <p:nvPr/>
        </p:nvSpPr>
        <p:spPr>
          <a:xfrm>
            <a:off x="1427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40" name="object 29840"/>
          <p:cNvSpPr/>
          <p:nvPr/>
        </p:nvSpPr>
        <p:spPr>
          <a:xfrm>
            <a:off x="1427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41" name="object 29841"/>
          <p:cNvSpPr/>
          <p:nvPr/>
        </p:nvSpPr>
        <p:spPr>
          <a:xfrm>
            <a:off x="14281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42" name="object 29842"/>
          <p:cNvSpPr/>
          <p:nvPr/>
        </p:nvSpPr>
        <p:spPr>
          <a:xfrm>
            <a:off x="14281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43" name="object 29843"/>
          <p:cNvSpPr/>
          <p:nvPr/>
        </p:nvSpPr>
        <p:spPr>
          <a:xfrm>
            <a:off x="1428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44" name="object 29844"/>
          <p:cNvSpPr/>
          <p:nvPr/>
        </p:nvSpPr>
        <p:spPr>
          <a:xfrm>
            <a:off x="1428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45" name="object 29845"/>
          <p:cNvSpPr/>
          <p:nvPr/>
        </p:nvSpPr>
        <p:spPr>
          <a:xfrm>
            <a:off x="14284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46" name="object 29846"/>
          <p:cNvSpPr/>
          <p:nvPr/>
        </p:nvSpPr>
        <p:spPr>
          <a:xfrm>
            <a:off x="14284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47" name="object 29847"/>
          <p:cNvSpPr/>
          <p:nvPr/>
        </p:nvSpPr>
        <p:spPr>
          <a:xfrm>
            <a:off x="1428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48" name="object 29848"/>
          <p:cNvSpPr/>
          <p:nvPr/>
        </p:nvSpPr>
        <p:spPr>
          <a:xfrm>
            <a:off x="1428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49" name="object 29849"/>
          <p:cNvSpPr/>
          <p:nvPr/>
        </p:nvSpPr>
        <p:spPr>
          <a:xfrm>
            <a:off x="14288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50" name="object 29850"/>
          <p:cNvSpPr/>
          <p:nvPr/>
        </p:nvSpPr>
        <p:spPr>
          <a:xfrm>
            <a:off x="14288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51" name="object 29851"/>
          <p:cNvSpPr/>
          <p:nvPr/>
        </p:nvSpPr>
        <p:spPr>
          <a:xfrm>
            <a:off x="1429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52" name="object 29852"/>
          <p:cNvSpPr/>
          <p:nvPr/>
        </p:nvSpPr>
        <p:spPr>
          <a:xfrm>
            <a:off x="1429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53" name="object 29853"/>
          <p:cNvSpPr/>
          <p:nvPr/>
        </p:nvSpPr>
        <p:spPr>
          <a:xfrm>
            <a:off x="14292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54" name="object 29854"/>
          <p:cNvSpPr/>
          <p:nvPr/>
        </p:nvSpPr>
        <p:spPr>
          <a:xfrm>
            <a:off x="14292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55" name="object 29855"/>
          <p:cNvSpPr/>
          <p:nvPr/>
        </p:nvSpPr>
        <p:spPr>
          <a:xfrm>
            <a:off x="1429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56" name="object 29856"/>
          <p:cNvSpPr/>
          <p:nvPr/>
        </p:nvSpPr>
        <p:spPr>
          <a:xfrm>
            <a:off x="1429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57" name="object 29857"/>
          <p:cNvSpPr/>
          <p:nvPr/>
        </p:nvSpPr>
        <p:spPr>
          <a:xfrm>
            <a:off x="14296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58" name="object 29858"/>
          <p:cNvSpPr/>
          <p:nvPr/>
        </p:nvSpPr>
        <p:spPr>
          <a:xfrm>
            <a:off x="14296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59" name="object 29859"/>
          <p:cNvSpPr/>
          <p:nvPr/>
        </p:nvSpPr>
        <p:spPr>
          <a:xfrm>
            <a:off x="1429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60" name="object 29860"/>
          <p:cNvSpPr/>
          <p:nvPr/>
        </p:nvSpPr>
        <p:spPr>
          <a:xfrm>
            <a:off x="1429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61" name="object 29861"/>
          <p:cNvSpPr/>
          <p:nvPr/>
        </p:nvSpPr>
        <p:spPr>
          <a:xfrm>
            <a:off x="14300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62" name="object 29862"/>
          <p:cNvSpPr/>
          <p:nvPr/>
        </p:nvSpPr>
        <p:spPr>
          <a:xfrm>
            <a:off x="14300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63" name="object 29863"/>
          <p:cNvSpPr/>
          <p:nvPr/>
        </p:nvSpPr>
        <p:spPr>
          <a:xfrm>
            <a:off x="1430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64" name="object 29864"/>
          <p:cNvSpPr/>
          <p:nvPr/>
        </p:nvSpPr>
        <p:spPr>
          <a:xfrm>
            <a:off x="1430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65" name="object 29865"/>
          <p:cNvSpPr/>
          <p:nvPr/>
        </p:nvSpPr>
        <p:spPr>
          <a:xfrm>
            <a:off x="14304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66" name="object 29866"/>
          <p:cNvSpPr/>
          <p:nvPr/>
        </p:nvSpPr>
        <p:spPr>
          <a:xfrm>
            <a:off x="14304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67" name="object 29867"/>
          <p:cNvSpPr/>
          <p:nvPr/>
        </p:nvSpPr>
        <p:spPr>
          <a:xfrm>
            <a:off x="1430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68" name="object 29868"/>
          <p:cNvSpPr/>
          <p:nvPr/>
        </p:nvSpPr>
        <p:spPr>
          <a:xfrm>
            <a:off x="1430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69" name="object 29869"/>
          <p:cNvSpPr/>
          <p:nvPr/>
        </p:nvSpPr>
        <p:spPr>
          <a:xfrm>
            <a:off x="14307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70" name="object 29870"/>
          <p:cNvSpPr/>
          <p:nvPr/>
        </p:nvSpPr>
        <p:spPr>
          <a:xfrm>
            <a:off x="14307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71" name="object 29871"/>
          <p:cNvSpPr/>
          <p:nvPr/>
        </p:nvSpPr>
        <p:spPr>
          <a:xfrm>
            <a:off x="1431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72" name="object 29872"/>
          <p:cNvSpPr/>
          <p:nvPr/>
        </p:nvSpPr>
        <p:spPr>
          <a:xfrm>
            <a:off x="1431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73" name="object 29873"/>
          <p:cNvSpPr/>
          <p:nvPr/>
        </p:nvSpPr>
        <p:spPr>
          <a:xfrm>
            <a:off x="14311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74" name="object 29874"/>
          <p:cNvSpPr/>
          <p:nvPr/>
        </p:nvSpPr>
        <p:spPr>
          <a:xfrm>
            <a:off x="14311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75" name="object 29875"/>
          <p:cNvSpPr/>
          <p:nvPr/>
        </p:nvSpPr>
        <p:spPr>
          <a:xfrm>
            <a:off x="1431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76" name="object 29876"/>
          <p:cNvSpPr/>
          <p:nvPr/>
        </p:nvSpPr>
        <p:spPr>
          <a:xfrm>
            <a:off x="1431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77" name="object 29877"/>
          <p:cNvSpPr/>
          <p:nvPr/>
        </p:nvSpPr>
        <p:spPr>
          <a:xfrm>
            <a:off x="14315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78" name="object 29878"/>
          <p:cNvSpPr/>
          <p:nvPr/>
        </p:nvSpPr>
        <p:spPr>
          <a:xfrm>
            <a:off x="14315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79" name="object 29879"/>
          <p:cNvSpPr/>
          <p:nvPr/>
        </p:nvSpPr>
        <p:spPr>
          <a:xfrm>
            <a:off x="1431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80" name="object 29880"/>
          <p:cNvSpPr/>
          <p:nvPr/>
        </p:nvSpPr>
        <p:spPr>
          <a:xfrm>
            <a:off x="1431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81" name="object 29881"/>
          <p:cNvSpPr/>
          <p:nvPr/>
        </p:nvSpPr>
        <p:spPr>
          <a:xfrm>
            <a:off x="14319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82" name="object 29882"/>
          <p:cNvSpPr/>
          <p:nvPr/>
        </p:nvSpPr>
        <p:spPr>
          <a:xfrm>
            <a:off x="14319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83" name="object 29883"/>
          <p:cNvSpPr/>
          <p:nvPr/>
        </p:nvSpPr>
        <p:spPr>
          <a:xfrm>
            <a:off x="1432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84" name="object 29884"/>
          <p:cNvSpPr/>
          <p:nvPr/>
        </p:nvSpPr>
        <p:spPr>
          <a:xfrm>
            <a:off x="1432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85" name="object 29885"/>
          <p:cNvSpPr/>
          <p:nvPr/>
        </p:nvSpPr>
        <p:spPr>
          <a:xfrm>
            <a:off x="14323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86" name="object 29886"/>
          <p:cNvSpPr/>
          <p:nvPr/>
        </p:nvSpPr>
        <p:spPr>
          <a:xfrm>
            <a:off x="14323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87" name="object 29887"/>
          <p:cNvSpPr/>
          <p:nvPr/>
        </p:nvSpPr>
        <p:spPr>
          <a:xfrm>
            <a:off x="1432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88" name="object 29888"/>
          <p:cNvSpPr/>
          <p:nvPr/>
        </p:nvSpPr>
        <p:spPr>
          <a:xfrm>
            <a:off x="1432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89" name="object 29889"/>
          <p:cNvSpPr/>
          <p:nvPr/>
        </p:nvSpPr>
        <p:spPr>
          <a:xfrm>
            <a:off x="14326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90" name="object 29890"/>
          <p:cNvSpPr/>
          <p:nvPr/>
        </p:nvSpPr>
        <p:spPr>
          <a:xfrm>
            <a:off x="14326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91" name="object 29891"/>
          <p:cNvSpPr/>
          <p:nvPr/>
        </p:nvSpPr>
        <p:spPr>
          <a:xfrm>
            <a:off x="1432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92" name="object 29892"/>
          <p:cNvSpPr/>
          <p:nvPr/>
        </p:nvSpPr>
        <p:spPr>
          <a:xfrm>
            <a:off x="1432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93" name="object 29893"/>
          <p:cNvSpPr/>
          <p:nvPr/>
        </p:nvSpPr>
        <p:spPr>
          <a:xfrm>
            <a:off x="14330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94" name="object 29894"/>
          <p:cNvSpPr/>
          <p:nvPr/>
        </p:nvSpPr>
        <p:spPr>
          <a:xfrm>
            <a:off x="14330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95" name="object 29895"/>
          <p:cNvSpPr/>
          <p:nvPr/>
        </p:nvSpPr>
        <p:spPr>
          <a:xfrm>
            <a:off x="1433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96" name="object 29896"/>
          <p:cNvSpPr/>
          <p:nvPr/>
        </p:nvSpPr>
        <p:spPr>
          <a:xfrm>
            <a:off x="1433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97" name="object 29897"/>
          <p:cNvSpPr/>
          <p:nvPr/>
        </p:nvSpPr>
        <p:spPr>
          <a:xfrm>
            <a:off x="14334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98" name="object 29898"/>
          <p:cNvSpPr/>
          <p:nvPr/>
        </p:nvSpPr>
        <p:spPr>
          <a:xfrm>
            <a:off x="14334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899" name="object 29899"/>
          <p:cNvSpPr/>
          <p:nvPr/>
        </p:nvSpPr>
        <p:spPr>
          <a:xfrm>
            <a:off x="1433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00" name="object 29900"/>
          <p:cNvSpPr/>
          <p:nvPr/>
        </p:nvSpPr>
        <p:spPr>
          <a:xfrm>
            <a:off x="1433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01" name="object 29901"/>
          <p:cNvSpPr/>
          <p:nvPr/>
        </p:nvSpPr>
        <p:spPr>
          <a:xfrm>
            <a:off x="14338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02" name="object 29902"/>
          <p:cNvSpPr/>
          <p:nvPr/>
        </p:nvSpPr>
        <p:spPr>
          <a:xfrm>
            <a:off x="14338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03" name="object 29903"/>
          <p:cNvSpPr/>
          <p:nvPr/>
        </p:nvSpPr>
        <p:spPr>
          <a:xfrm>
            <a:off x="1434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04" name="object 29904"/>
          <p:cNvSpPr/>
          <p:nvPr/>
        </p:nvSpPr>
        <p:spPr>
          <a:xfrm>
            <a:off x="1434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05" name="object 29905"/>
          <p:cNvSpPr/>
          <p:nvPr/>
        </p:nvSpPr>
        <p:spPr>
          <a:xfrm>
            <a:off x="14342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06" name="object 29906"/>
          <p:cNvSpPr/>
          <p:nvPr/>
        </p:nvSpPr>
        <p:spPr>
          <a:xfrm>
            <a:off x="14342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07" name="object 29907"/>
          <p:cNvSpPr/>
          <p:nvPr/>
        </p:nvSpPr>
        <p:spPr>
          <a:xfrm>
            <a:off x="1434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08" name="object 29908"/>
          <p:cNvSpPr/>
          <p:nvPr/>
        </p:nvSpPr>
        <p:spPr>
          <a:xfrm>
            <a:off x="1434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09" name="object 29909"/>
          <p:cNvSpPr/>
          <p:nvPr/>
        </p:nvSpPr>
        <p:spPr>
          <a:xfrm>
            <a:off x="14345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10" name="object 29910"/>
          <p:cNvSpPr/>
          <p:nvPr/>
        </p:nvSpPr>
        <p:spPr>
          <a:xfrm>
            <a:off x="14345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11" name="object 29911"/>
          <p:cNvSpPr/>
          <p:nvPr/>
        </p:nvSpPr>
        <p:spPr>
          <a:xfrm>
            <a:off x="1434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12" name="object 29912"/>
          <p:cNvSpPr/>
          <p:nvPr/>
        </p:nvSpPr>
        <p:spPr>
          <a:xfrm>
            <a:off x="1434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13" name="object 29913"/>
          <p:cNvSpPr/>
          <p:nvPr/>
        </p:nvSpPr>
        <p:spPr>
          <a:xfrm>
            <a:off x="14349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14" name="object 29914"/>
          <p:cNvSpPr/>
          <p:nvPr/>
        </p:nvSpPr>
        <p:spPr>
          <a:xfrm>
            <a:off x="14349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15" name="object 29915"/>
          <p:cNvSpPr/>
          <p:nvPr/>
        </p:nvSpPr>
        <p:spPr>
          <a:xfrm>
            <a:off x="1435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16" name="object 29916"/>
          <p:cNvSpPr/>
          <p:nvPr/>
        </p:nvSpPr>
        <p:spPr>
          <a:xfrm>
            <a:off x="1435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17" name="object 29917"/>
          <p:cNvSpPr/>
          <p:nvPr/>
        </p:nvSpPr>
        <p:spPr>
          <a:xfrm>
            <a:off x="14353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18" name="object 29918"/>
          <p:cNvSpPr/>
          <p:nvPr/>
        </p:nvSpPr>
        <p:spPr>
          <a:xfrm>
            <a:off x="14353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19" name="object 29919"/>
          <p:cNvSpPr/>
          <p:nvPr/>
        </p:nvSpPr>
        <p:spPr>
          <a:xfrm>
            <a:off x="1435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20" name="object 29920"/>
          <p:cNvSpPr/>
          <p:nvPr/>
        </p:nvSpPr>
        <p:spPr>
          <a:xfrm>
            <a:off x="1435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21" name="object 29921"/>
          <p:cNvSpPr/>
          <p:nvPr/>
        </p:nvSpPr>
        <p:spPr>
          <a:xfrm>
            <a:off x="14357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22" name="object 29922"/>
          <p:cNvSpPr/>
          <p:nvPr/>
        </p:nvSpPr>
        <p:spPr>
          <a:xfrm>
            <a:off x="14357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23" name="object 29923"/>
          <p:cNvSpPr/>
          <p:nvPr/>
        </p:nvSpPr>
        <p:spPr>
          <a:xfrm>
            <a:off x="1435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24" name="object 29924"/>
          <p:cNvSpPr/>
          <p:nvPr/>
        </p:nvSpPr>
        <p:spPr>
          <a:xfrm>
            <a:off x="1435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25" name="object 29925"/>
          <p:cNvSpPr/>
          <p:nvPr/>
        </p:nvSpPr>
        <p:spPr>
          <a:xfrm>
            <a:off x="14361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26" name="object 29926"/>
          <p:cNvSpPr/>
          <p:nvPr/>
        </p:nvSpPr>
        <p:spPr>
          <a:xfrm>
            <a:off x="14361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27" name="object 29927"/>
          <p:cNvSpPr/>
          <p:nvPr/>
        </p:nvSpPr>
        <p:spPr>
          <a:xfrm>
            <a:off x="1436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28" name="object 29928"/>
          <p:cNvSpPr/>
          <p:nvPr/>
        </p:nvSpPr>
        <p:spPr>
          <a:xfrm>
            <a:off x="1436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29" name="object 29929"/>
          <p:cNvSpPr/>
          <p:nvPr/>
        </p:nvSpPr>
        <p:spPr>
          <a:xfrm>
            <a:off x="14364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30" name="object 29930"/>
          <p:cNvSpPr/>
          <p:nvPr/>
        </p:nvSpPr>
        <p:spPr>
          <a:xfrm>
            <a:off x="14364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31" name="object 29931"/>
          <p:cNvSpPr/>
          <p:nvPr/>
        </p:nvSpPr>
        <p:spPr>
          <a:xfrm>
            <a:off x="1436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32" name="object 29932"/>
          <p:cNvSpPr/>
          <p:nvPr/>
        </p:nvSpPr>
        <p:spPr>
          <a:xfrm>
            <a:off x="1436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33" name="object 29933"/>
          <p:cNvSpPr/>
          <p:nvPr/>
        </p:nvSpPr>
        <p:spPr>
          <a:xfrm>
            <a:off x="14368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34" name="object 29934"/>
          <p:cNvSpPr/>
          <p:nvPr/>
        </p:nvSpPr>
        <p:spPr>
          <a:xfrm>
            <a:off x="14368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35" name="object 29935"/>
          <p:cNvSpPr/>
          <p:nvPr/>
        </p:nvSpPr>
        <p:spPr>
          <a:xfrm>
            <a:off x="1437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36" name="object 29936"/>
          <p:cNvSpPr/>
          <p:nvPr/>
        </p:nvSpPr>
        <p:spPr>
          <a:xfrm>
            <a:off x="1437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37" name="object 29937"/>
          <p:cNvSpPr/>
          <p:nvPr/>
        </p:nvSpPr>
        <p:spPr>
          <a:xfrm>
            <a:off x="14372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38" name="object 29938"/>
          <p:cNvSpPr/>
          <p:nvPr/>
        </p:nvSpPr>
        <p:spPr>
          <a:xfrm>
            <a:off x="14372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39" name="object 29939"/>
          <p:cNvSpPr/>
          <p:nvPr/>
        </p:nvSpPr>
        <p:spPr>
          <a:xfrm>
            <a:off x="1437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40" name="object 29940"/>
          <p:cNvSpPr/>
          <p:nvPr/>
        </p:nvSpPr>
        <p:spPr>
          <a:xfrm>
            <a:off x="1437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41" name="object 29941"/>
          <p:cNvSpPr/>
          <p:nvPr/>
        </p:nvSpPr>
        <p:spPr>
          <a:xfrm>
            <a:off x="14376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42" name="object 29942"/>
          <p:cNvSpPr/>
          <p:nvPr/>
        </p:nvSpPr>
        <p:spPr>
          <a:xfrm>
            <a:off x="14376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43" name="object 29943"/>
          <p:cNvSpPr/>
          <p:nvPr/>
        </p:nvSpPr>
        <p:spPr>
          <a:xfrm>
            <a:off x="1437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44" name="object 29944"/>
          <p:cNvSpPr/>
          <p:nvPr/>
        </p:nvSpPr>
        <p:spPr>
          <a:xfrm>
            <a:off x="1437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45" name="object 29945"/>
          <p:cNvSpPr/>
          <p:nvPr/>
        </p:nvSpPr>
        <p:spPr>
          <a:xfrm>
            <a:off x="14380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46" name="object 29946"/>
          <p:cNvSpPr/>
          <p:nvPr/>
        </p:nvSpPr>
        <p:spPr>
          <a:xfrm>
            <a:off x="14380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47" name="object 29947"/>
          <p:cNvSpPr/>
          <p:nvPr/>
        </p:nvSpPr>
        <p:spPr>
          <a:xfrm>
            <a:off x="1438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48" name="object 29948"/>
          <p:cNvSpPr/>
          <p:nvPr/>
        </p:nvSpPr>
        <p:spPr>
          <a:xfrm>
            <a:off x="1438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49" name="object 29949"/>
          <p:cNvSpPr/>
          <p:nvPr/>
        </p:nvSpPr>
        <p:spPr>
          <a:xfrm>
            <a:off x="14384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50" name="object 29950"/>
          <p:cNvSpPr/>
          <p:nvPr/>
        </p:nvSpPr>
        <p:spPr>
          <a:xfrm>
            <a:off x="14384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51" name="object 29951"/>
          <p:cNvSpPr/>
          <p:nvPr/>
        </p:nvSpPr>
        <p:spPr>
          <a:xfrm>
            <a:off x="1438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52" name="object 29952"/>
          <p:cNvSpPr/>
          <p:nvPr/>
        </p:nvSpPr>
        <p:spPr>
          <a:xfrm>
            <a:off x="1438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53" name="object 29953"/>
          <p:cNvSpPr/>
          <p:nvPr/>
        </p:nvSpPr>
        <p:spPr>
          <a:xfrm>
            <a:off x="14387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54" name="object 29954"/>
          <p:cNvSpPr/>
          <p:nvPr/>
        </p:nvSpPr>
        <p:spPr>
          <a:xfrm>
            <a:off x="14387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55" name="object 29955"/>
          <p:cNvSpPr/>
          <p:nvPr/>
        </p:nvSpPr>
        <p:spPr>
          <a:xfrm>
            <a:off x="1439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56" name="object 29956"/>
          <p:cNvSpPr/>
          <p:nvPr/>
        </p:nvSpPr>
        <p:spPr>
          <a:xfrm>
            <a:off x="1439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57" name="object 29957"/>
          <p:cNvSpPr/>
          <p:nvPr/>
        </p:nvSpPr>
        <p:spPr>
          <a:xfrm>
            <a:off x="14391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58" name="object 29958"/>
          <p:cNvSpPr/>
          <p:nvPr/>
        </p:nvSpPr>
        <p:spPr>
          <a:xfrm>
            <a:off x="14391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59" name="object 29959"/>
          <p:cNvSpPr/>
          <p:nvPr/>
        </p:nvSpPr>
        <p:spPr>
          <a:xfrm>
            <a:off x="1439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60" name="object 29960"/>
          <p:cNvSpPr/>
          <p:nvPr/>
        </p:nvSpPr>
        <p:spPr>
          <a:xfrm>
            <a:off x="1439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61" name="object 29961"/>
          <p:cNvSpPr/>
          <p:nvPr/>
        </p:nvSpPr>
        <p:spPr>
          <a:xfrm>
            <a:off x="14395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62" name="object 29962"/>
          <p:cNvSpPr/>
          <p:nvPr/>
        </p:nvSpPr>
        <p:spPr>
          <a:xfrm>
            <a:off x="14395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63" name="object 29963"/>
          <p:cNvSpPr/>
          <p:nvPr/>
        </p:nvSpPr>
        <p:spPr>
          <a:xfrm>
            <a:off x="1439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64" name="object 29964"/>
          <p:cNvSpPr/>
          <p:nvPr/>
        </p:nvSpPr>
        <p:spPr>
          <a:xfrm>
            <a:off x="1439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65" name="object 29965"/>
          <p:cNvSpPr/>
          <p:nvPr/>
        </p:nvSpPr>
        <p:spPr>
          <a:xfrm>
            <a:off x="1440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66" name="object 29966"/>
          <p:cNvSpPr/>
          <p:nvPr/>
        </p:nvSpPr>
        <p:spPr>
          <a:xfrm>
            <a:off x="1440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67" name="object 29967"/>
          <p:cNvSpPr/>
          <p:nvPr/>
        </p:nvSpPr>
        <p:spPr>
          <a:xfrm>
            <a:off x="1440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68" name="object 29968"/>
          <p:cNvSpPr/>
          <p:nvPr/>
        </p:nvSpPr>
        <p:spPr>
          <a:xfrm>
            <a:off x="1440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69" name="object 29969"/>
          <p:cNvSpPr/>
          <p:nvPr/>
        </p:nvSpPr>
        <p:spPr>
          <a:xfrm>
            <a:off x="1440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70" name="object 29970"/>
          <p:cNvSpPr/>
          <p:nvPr/>
        </p:nvSpPr>
        <p:spPr>
          <a:xfrm>
            <a:off x="1440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71" name="object 29971"/>
          <p:cNvSpPr/>
          <p:nvPr/>
        </p:nvSpPr>
        <p:spPr>
          <a:xfrm>
            <a:off x="1440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72" name="object 29972"/>
          <p:cNvSpPr/>
          <p:nvPr/>
        </p:nvSpPr>
        <p:spPr>
          <a:xfrm>
            <a:off x="1440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73" name="object 29973"/>
          <p:cNvSpPr/>
          <p:nvPr/>
        </p:nvSpPr>
        <p:spPr>
          <a:xfrm>
            <a:off x="1440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74" name="object 29974"/>
          <p:cNvSpPr/>
          <p:nvPr/>
        </p:nvSpPr>
        <p:spPr>
          <a:xfrm>
            <a:off x="1440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75" name="object 29975"/>
          <p:cNvSpPr/>
          <p:nvPr/>
        </p:nvSpPr>
        <p:spPr>
          <a:xfrm>
            <a:off x="1440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76" name="object 29976"/>
          <p:cNvSpPr/>
          <p:nvPr/>
        </p:nvSpPr>
        <p:spPr>
          <a:xfrm>
            <a:off x="1440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77" name="object 29977"/>
          <p:cNvSpPr/>
          <p:nvPr/>
        </p:nvSpPr>
        <p:spPr>
          <a:xfrm>
            <a:off x="1441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78" name="object 29978"/>
          <p:cNvSpPr/>
          <p:nvPr/>
        </p:nvSpPr>
        <p:spPr>
          <a:xfrm>
            <a:off x="1441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79" name="object 29979"/>
          <p:cNvSpPr/>
          <p:nvPr/>
        </p:nvSpPr>
        <p:spPr>
          <a:xfrm>
            <a:off x="1441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80" name="object 29980"/>
          <p:cNvSpPr/>
          <p:nvPr/>
        </p:nvSpPr>
        <p:spPr>
          <a:xfrm>
            <a:off x="1441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81" name="object 29981"/>
          <p:cNvSpPr/>
          <p:nvPr/>
        </p:nvSpPr>
        <p:spPr>
          <a:xfrm>
            <a:off x="1441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82" name="object 29982"/>
          <p:cNvSpPr/>
          <p:nvPr/>
        </p:nvSpPr>
        <p:spPr>
          <a:xfrm>
            <a:off x="1441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83" name="object 29983"/>
          <p:cNvSpPr/>
          <p:nvPr/>
        </p:nvSpPr>
        <p:spPr>
          <a:xfrm>
            <a:off x="1441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84" name="object 29984"/>
          <p:cNvSpPr/>
          <p:nvPr/>
        </p:nvSpPr>
        <p:spPr>
          <a:xfrm>
            <a:off x="1441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85" name="object 29985"/>
          <p:cNvSpPr/>
          <p:nvPr/>
        </p:nvSpPr>
        <p:spPr>
          <a:xfrm>
            <a:off x="1441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86" name="object 29986"/>
          <p:cNvSpPr/>
          <p:nvPr/>
        </p:nvSpPr>
        <p:spPr>
          <a:xfrm>
            <a:off x="1441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87" name="object 29987"/>
          <p:cNvSpPr/>
          <p:nvPr/>
        </p:nvSpPr>
        <p:spPr>
          <a:xfrm>
            <a:off x="1442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88" name="object 29988"/>
          <p:cNvSpPr/>
          <p:nvPr/>
        </p:nvSpPr>
        <p:spPr>
          <a:xfrm>
            <a:off x="1442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89" name="object 29989"/>
          <p:cNvSpPr/>
          <p:nvPr/>
        </p:nvSpPr>
        <p:spPr>
          <a:xfrm>
            <a:off x="1442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90" name="object 29990"/>
          <p:cNvSpPr/>
          <p:nvPr/>
        </p:nvSpPr>
        <p:spPr>
          <a:xfrm>
            <a:off x="1442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91" name="object 29991"/>
          <p:cNvSpPr/>
          <p:nvPr/>
        </p:nvSpPr>
        <p:spPr>
          <a:xfrm>
            <a:off x="1442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92" name="object 29992"/>
          <p:cNvSpPr/>
          <p:nvPr/>
        </p:nvSpPr>
        <p:spPr>
          <a:xfrm>
            <a:off x="1442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93" name="object 29993"/>
          <p:cNvSpPr/>
          <p:nvPr/>
        </p:nvSpPr>
        <p:spPr>
          <a:xfrm>
            <a:off x="1442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94" name="object 29994"/>
          <p:cNvSpPr/>
          <p:nvPr/>
        </p:nvSpPr>
        <p:spPr>
          <a:xfrm>
            <a:off x="1442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95" name="object 29995"/>
          <p:cNvSpPr/>
          <p:nvPr/>
        </p:nvSpPr>
        <p:spPr>
          <a:xfrm>
            <a:off x="1442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96" name="object 29996"/>
          <p:cNvSpPr/>
          <p:nvPr/>
        </p:nvSpPr>
        <p:spPr>
          <a:xfrm>
            <a:off x="1442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97" name="object 29997"/>
          <p:cNvSpPr/>
          <p:nvPr/>
        </p:nvSpPr>
        <p:spPr>
          <a:xfrm>
            <a:off x="1443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98" name="object 29998"/>
          <p:cNvSpPr/>
          <p:nvPr/>
        </p:nvSpPr>
        <p:spPr>
          <a:xfrm>
            <a:off x="1443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999" name="object 29999"/>
          <p:cNvSpPr/>
          <p:nvPr/>
        </p:nvSpPr>
        <p:spPr>
          <a:xfrm>
            <a:off x="1443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00" name="object 30000"/>
          <p:cNvSpPr/>
          <p:nvPr/>
        </p:nvSpPr>
        <p:spPr>
          <a:xfrm>
            <a:off x="1443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01" name="object 30001"/>
          <p:cNvSpPr/>
          <p:nvPr/>
        </p:nvSpPr>
        <p:spPr>
          <a:xfrm>
            <a:off x="1443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02" name="object 30002"/>
          <p:cNvSpPr/>
          <p:nvPr/>
        </p:nvSpPr>
        <p:spPr>
          <a:xfrm>
            <a:off x="1443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03" name="object 30003"/>
          <p:cNvSpPr/>
          <p:nvPr/>
        </p:nvSpPr>
        <p:spPr>
          <a:xfrm>
            <a:off x="1443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04" name="object 30004"/>
          <p:cNvSpPr/>
          <p:nvPr/>
        </p:nvSpPr>
        <p:spPr>
          <a:xfrm>
            <a:off x="1443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05" name="object 30005"/>
          <p:cNvSpPr/>
          <p:nvPr/>
        </p:nvSpPr>
        <p:spPr>
          <a:xfrm>
            <a:off x="1443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06" name="object 30006"/>
          <p:cNvSpPr/>
          <p:nvPr/>
        </p:nvSpPr>
        <p:spPr>
          <a:xfrm>
            <a:off x="1443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07" name="object 30007"/>
          <p:cNvSpPr/>
          <p:nvPr/>
        </p:nvSpPr>
        <p:spPr>
          <a:xfrm>
            <a:off x="1443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08" name="object 30008"/>
          <p:cNvSpPr/>
          <p:nvPr/>
        </p:nvSpPr>
        <p:spPr>
          <a:xfrm>
            <a:off x="1443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09" name="object 30009"/>
          <p:cNvSpPr/>
          <p:nvPr/>
        </p:nvSpPr>
        <p:spPr>
          <a:xfrm>
            <a:off x="1444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10" name="object 30010"/>
          <p:cNvSpPr/>
          <p:nvPr/>
        </p:nvSpPr>
        <p:spPr>
          <a:xfrm>
            <a:off x="1444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11" name="object 30011"/>
          <p:cNvSpPr/>
          <p:nvPr/>
        </p:nvSpPr>
        <p:spPr>
          <a:xfrm>
            <a:off x="1444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12" name="object 30012"/>
          <p:cNvSpPr/>
          <p:nvPr/>
        </p:nvSpPr>
        <p:spPr>
          <a:xfrm>
            <a:off x="1444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13" name="object 30013"/>
          <p:cNvSpPr/>
          <p:nvPr/>
        </p:nvSpPr>
        <p:spPr>
          <a:xfrm>
            <a:off x="1444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14" name="object 30014"/>
          <p:cNvSpPr/>
          <p:nvPr/>
        </p:nvSpPr>
        <p:spPr>
          <a:xfrm>
            <a:off x="1444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15" name="object 30015"/>
          <p:cNvSpPr/>
          <p:nvPr/>
        </p:nvSpPr>
        <p:spPr>
          <a:xfrm>
            <a:off x="1444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16" name="object 30016"/>
          <p:cNvSpPr/>
          <p:nvPr/>
        </p:nvSpPr>
        <p:spPr>
          <a:xfrm>
            <a:off x="1444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17" name="object 30017"/>
          <p:cNvSpPr/>
          <p:nvPr/>
        </p:nvSpPr>
        <p:spPr>
          <a:xfrm>
            <a:off x="1445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18" name="object 30018"/>
          <p:cNvSpPr/>
          <p:nvPr/>
        </p:nvSpPr>
        <p:spPr>
          <a:xfrm>
            <a:off x="1445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19" name="object 30019"/>
          <p:cNvSpPr/>
          <p:nvPr/>
        </p:nvSpPr>
        <p:spPr>
          <a:xfrm>
            <a:off x="1445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20" name="object 30020"/>
          <p:cNvSpPr/>
          <p:nvPr/>
        </p:nvSpPr>
        <p:spPr>
          <a:xfrm>
            <a:off x="1445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21" name="object 30021"/>
          <p:cNvSpPr/>
          <p:nvPr/>
        </p:nvSpPr>
        <p:spPr>
          <a:xfrm>
            <a:off x="1445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22" name="object 30022"/>
          <p:cNvSpPr/>
          <p:nvPr/>
        </p:nvSpPr>
        <p:spPr>
          <a:xfrm>
            <a:off x="1445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23" name="object 30023"/>
          <p:cNvSpPr/>
          <p:nvPr/>
        </p:nvSpPr>
        <p:spPr>
          <a:xfrm>
            <a:off x="1445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24" name="object 30024"/>
          <p:cNvSpPr/>
          <p:nvPr/>
        </p:nvSpPr>
        <p:spPr>
          <a:xfrm>
            <a:off x="1445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25" name="object 30025"/>
          <p:cNvSpPr/>
          <p:nvPr/>
        </p:nvSpPr>
        <p:spPr>
          <a:xfrm>
            <a:off x="1445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26" name="object 30026"/>
          <p:cNvSpPr/>
          <p:nvPr/>
        </p:nvSpPr>
        <p:spPr>
          <a:xfrm>
            <a:off x="1445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27" name="object 30027"/>
          <p:cNvSpPr/>
          <p:nvPr/>
        </p:nvSpPr>
        <p:spPr>
          <a:xfrm>
            <a:off x="1445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28" name="object 30028"/>
          <p:cNvSpPr/>
          <p:nvPr/>
        </p:nvSpPr>
        <p:spPr>
          <a:xfrm>
            <a:off x="1445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29" name="object 30029"/>
          <p:cNvSpPr/>
          <p:nvPr/>
        </p:nvSpPr>
        <p:spPr>
          <a:xfrm>
            <a:off x="1446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30" name="object 30030"/>
          <p:cNvSpPr/>
          <p:nvPr/>
        </p:nvSpPr>
        <p:spPr>
          <a:xfrm>
            <a:off x="1446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31" name="object 30031"/>
          <p:cNvSpPr/>
          <p:nvPr/>
        </p:nvSpPr>
        <p:spPr>
          <a:xfrm>
            <a:off x="1446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32" name="object 30032"/>
          <p:cNvSpPr/>
          <p:nvPr/>
        </p:nvSpPr>
        <p:spPr>
          <a:xfrm>
            <a:off x="1446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33" name="object 30033"/>
          <p:cNvSpPr/>
          <p:nvPr/>
        </p:nvSpPr>
        <p:spPr>
          <a:xfrm>
            <a:off x="1446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34" name="object 30034"/>
          <p:cNvSpPr/>
          <p:nvPr/>
        </p:nvSpPr>
        <p:spPr>
          <a:xfrm>
            <a:off x="1446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35" name="object 30035"/>
          <p:cNvSpPr/>
          <p:nvPr/>
        </p:nvSpPr>
        <p:spPr>
          <a:xfrm>
            <a:off x="1446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36" name="object 30036"/>
          <p:cNvSpPr/>
          <p:nvPr/>
        </p:nvSpPr>
        <p:spPr>
          <a:xfrm>
            <a:off x="1446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37" name="object 30037"/>
          <p:cNvSpPr/>
          <p:nvPr/>
        </p:nvSpPr>
        <p:spPr>
          <a:xfrm>
            <a:off x="1446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38" name="object 30038"/>
          <p:cNvSpPr/>
          <p:nvPr/>
        </p:nvSpPr>
        <p:spPr>
          <a:xfrm>
            <a:off x="1446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39" name="object 30039"/>
          <p:cNvSpPr/>
          <p:nvPr/>
        </p:nvSpPr>
        <p:spPr>
          <a:xfrm>
            <a:off x="1447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40" name="object 30040"/>
          <p:cNvSpPr/>
          <p:nvPr/>
        </p:nvSpPr>
        <p:spPr>
          <a:xfrm>
            <a:off x="1447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41" name="object 30041"/>
          <p:cNvSpPr/>
          <p:nvPr/>
        </p:nvSpPr>
        <p:spPr>
          <a:xfrm>
            <a:off x="1447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42" name="object 30042"/>
          <p:cNvSpPr/>
          <p:nvPr/>
        </p:nvSpPr>
        <p:spPr>
          <a:xfrm>
            <a:off x="1447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43" name="object 30043"/>
          <p:cNvSpPr/>
          <p:nvPr/>
        </p:nvSpPr>
        <p:spPr>
          <a:xfrm>
            <a:off x="1447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44" name="object 30044"/>
          <p:cNvSpPr/>
          <p:nvPr/>
        </p:nvSpPr>
        <p:spPr>
          <a:xfrm>
            <a:off x="1447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45" name="object 30045"/>
          <p:cNvSpPr/>
          <p:nvPr/>
        </p:nvSpPr>
        <p:spPr>
          <a:xfrm>
            <a:off x="1447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46" name="object 30046"/>
          <p:cNvSpPr/>
          <p:nvPr/>
        </p:nvSpPr>
        <p:spPr>
          <a:xfrm>
            <a:off x="1447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47" name="object 30047"/>
          <p:cNvSpPr/>
          <p:nvPr/>
        </p:nvSpPr>
        <p:spPr>
          <a:xfrm>
            <a:off x="1447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48" name="object 30048"/>
          <p:cNvSpPr/>
          <p:nvPr/>
        </p:nvSpPr>
        <p:spPr>
          <a:xfrm>
            <a:off x="1447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49" name="object 30049"/>
          <p:cNvSpPr/>
          <p:nvPr/>
        </p:nvSpPr>
        <p:spPr>
          <a:xfrm>
            <a:off x="1448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50" name="object 30050"/>
          <p:cNvSpPr/>
          <p:nvPr/>
        </p:nvSpPr>
        <p:spPr>
          <a:xfrm>
            <a:off x="1448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224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51" name="object 30051"/>
          <p:cNvSpPr/>
          <p:nvPr/>
        </p:nvSpPr>
        <p:spPr>
          <a:xfrm>
            <a:off x="1448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52" name="object 30052"/>
          <p:cNvSpPr/>
          <p:nvPr/>
        </p:nvSpPr>
        <p:spPr>
          <a:xfrm>
            <a:off x="1448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53" name="object 30053"/>
          <p:cNvSpPr/>
          <p:nvPr/>
        </p:nvSpPr>
        <p:spPr>
          <a:xfrm>
            <a:off x="1448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54" name="object 30054"/>
          <p:cNvSpPr/>
          <p:nvPr/>
        </p:nvSpPr>
        <p:spPr>
          <a:xfrm>
            <a:off x="1448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55" name="object 30055"/>
          <p:cNvSpPr/>
          <p:nvPr/>
        </p:nvSpPr>
        <p:spPr>
          <a:xfrm>
            <a:off x="1448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56" name="object 30056"/>
          <p:cNvSpPr/>
          <p:nvPr/>
        </p:nvSpPr>
        <p:spPr>
          <a:xfrm>
            <a:off x="1448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57" name="object 30057"/>
          <p:cNvSpPr/>
          <p:nvPr/>
        </p:nvSpPr>
        <p:spPr>
          <a:xfrm>
            <a:off x="1448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58" name="object 30058"/>
          <p:cNvSpPr/>
          <p:nvPr/>
        </p:nvSpPr>
        <p:spPr>
          <a:xfrm>
            <a:off x="1448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59" name="object 30059"/>
          <p:cNvSpPr/>
          <p:nvPr/>
        </p:nvSpPr>
        <p:spPr>
          <a:xfrm>
            <a:off x="1448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60" name="object 30060"/>
          <p:cNvSpPr/>
          <p:nvPr/>
        </p:nvSpPr>
        <p:spPr>
          <a:xfrm>
            <a:off x="1448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61" name="object 30061"/>
          <p:cNvSpPr/>
          <p:nvPr/>
        </p:nvSpPr>
        <p:spPr>
          <a:xfrm>
            <a:off x="1449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62" name="object 30062"/>
          <p:cNvSpPr/>
          <p:nvPr/>
        </p:nvSpPr>
        <p:spPr>
          <a:xfrm>
            <a:off x="1449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63" name="object 30063"/>
          <p:cNvSpPr/>
          <p:nvPr/>
        </p:nvSpPr>
        <p:spPr>
          <a:xfrm>
            <a:off x="1449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64" name="object 30064"/>
          <p:cNvSpPr/>
          <p:nvPr/>
        </p:nvSpPr>
        <p:spPr>
          <a:xfrm>
            <a:off x="1449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65" name="object 30065"/>
          <p:cNvSpPr/>
          <p:nvPr/>
        </p:nvSpPr>
        <p:spPr>
          <a:xfrm>
            <a:off x="1449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66" name="object 30066"/>
          <p:cNvSpPr/>
          <p:nvPr/>
        </p:nvSpPr>
        <p:spPr>
          <a:xfrm>
            <a:off x="1449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67" name="object 30067"/>
          <p:cNvSpPr/>
          <p:nvPr/>
        </p:nvSpPr>
        <p:spPr>
          <a:xfrm>
            <a:off x="1449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68" name="object 30068"/>
          <p:cNvSpPr/>
          <p:nvPr/>
        </p:nvSpPr>
        <p:spPr>
          <a:xfrm>
            <a:off x="1449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69" name="object 30069"/>
          <p:cNvSpPr/>
          <p:nvPr/>
        </p:nvSpPr>
        <p:spPr>
          <a:xfrm>
            <a:off x="1449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70" name="object 30070"/>
          <p:cNvSpPr/>
          <p:nvPr/>
        </p:nvSpPr>
        <p:spPr>
          <a:xfrm>
            <a:off x="1449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71" name="object 30071"/>
          <p:cNvSpPr/>
          <p:nvPr/>
        </p:nvSpPr>
        <p:spPr>
          <a:xfrm>
            <a:off x="1450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72" name="object 30072"/>
          <p:cNvSpPr/>
          <p:nvPr/>
        </p:nvSpPr>
        <p:spPr>
          <a:xfrm>
            <a:off x="1450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73" name="object 30073"/>
          <p:cNvSpPr/>
          <p:nvPr/>
        </p:nvSpPr>
        <p:spPr>
          <a:xfrm>
            <a:off x="1450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74" name="object 30074"/>
          <p:cNvSpPr/>
          <p:nvPr/>
        </p:nvSpPr>
        <p:spPr>
          <a:xfrm>
            <a:off x="1450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75" name="object 30075"/>
          <p:cNvSpPr/>
          <p:nvPr/>
        </p:nvSpPr>
        <p:spPr>
          <a:xfrm>
            <a:off x="1450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76" name="object 30076"/>
          <p:cNvSpPr/>
          <p:nvPr/>
        </p:nvSpPr>
        <p:spPr>
          <a:xfrm>
            <a:off x="1450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77" name="object 30077"/>
          <p:cNvSpPr/>
          <p:nvPr/>
        </p:nvSpPr>
        <p:spPr>
          <a:xfrm>
            <a:off x="1450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78" name="object 30078"/>
          <p:cNvSpPr/>
          <p:nvPr/>
        </p:nvSpPr>
        <p:spPr>
          <a:xfrm>
            <a:off x="1450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79" name="object 30079"/>
          <p:cNvSpPr/>
          <p:nvPr/>
        </p:nvSpPr>
        <p:spPr>
          <a:xfrm>
            <a:off x="1450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80" name="object 30080"/>
          <p:cNvSpPr/>
          <p:nvPr/>
        </p:nvSpPr>
        <p:spPr>
          <a:xfrm>
            <a:off x="1450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81" name="object 30081"/>
          <p:cNvSpPr/>
          <p:nvPr/>
        </p:nvSpPr>
        <p:spPr>
          <a:xfrm>
            <a:off x="1451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82" name="object 30082"/>
          <p:cNvSpPr/>
          <p:nvPr/>
        </p:nvSpPr>
        <p:spPr>
          <a:xfrm>
            <a:off x="1451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83" name="object 30083"/>
          <p:cNvSpPr/>
          <p:nvPr/>
        </p:nvSpPr>
        <p:spPr>
          <a:xfrm>
            <a:off x="1451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84" name="object 30084"/>
          <p:cNvSpPr/>
          <p:nvPr/>
        </p:nvSpPr>
        <p:spPr>
          <a:xfrm>
            <a:off x="1451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85" name="object 30085"/>
          <p:cNvSpPr/>
          <p:nvPr/>
        </p:nvSpPr>
        <p:spPr>
          <a:xfrm>
            <a:off x="1451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86" name="object 30086"/>
          <p:cNvSpPr/>
          <p:nvPr/>
        </p:nvSpPr>
        <p:spPr>
          <a:xfrm>
            <a:off x="1451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87" name="object 30087"/>
          <p:cNvSpPr/>
          <p:nvPr/>
        </p:nvSpPr>
        <p:spPr>
          <a:xfrm>
            <a:off x="1451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88" name="object 30088"/>
          <p:cNvSpPr/>
          <p:nvPr/>
        </p:nvSpPr>
        <p:spPr>
          <a:xfrm>
            <a:off x="1451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89" name="object 30089"/>
          <p:cNvSpPr/>
          <p:nvPr/>
        </p:nvSpPr>
        <p:spPr>
          <a:xfrm>
            <a:off x="1451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90" name="object 30090"/>
          <p:cNvSpPr/>
          <p:nvPr/>
        </p:nvSpPr>
        <p:spPr>
          <a:xfrm>
            <a:off x="1451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91" name="object 30091"/>
          <p:cNvSpPr/>
          <p:nvPr/>
        </p:nvSpPr>
        <p:spPr>
          <a:xfrm>
            <a:off x="1451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92" name="object 30092"/>
          <p:cNvSpPr/>
          <p:nvPr/>
        </p:nvSpPr>
        <p:spPr>
          <a:xfrm>
            <a:off x="1451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93" name="object 30093"/>
          <p:cNvSpPr/>
          <p:nvPr/>
        </p:nvSpPr>
        <p:spPr>
          <a:xfrm>
            <a:off x="1452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94" name="object 30094"/>
          <p:cNvSpPr/>
          <p:nvPr/>
        </p:nvSpPr>
        <p:spPr>
          <a:xfrm>
            <a:off x="1452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95" name="object 30095"/>
          <p:cNvSpPr/>
          <p:nvPr/>
        </p:nvSpPr>
        <p:spPr>
          <a:xfrm>
            <a:off x="1452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96" name="object 30096"/>
          <p:cNvSpPr/>
          <p:nvPr/>
        </p:nvSpPr>
        <p:spPr>
          <a:xfrm>
            <a:off x="1452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97" name="object 30097"/>
          <p:cNvSpPr/>
          <p:nvPr/>
        </p:nvSpPr>
        <p:spPr>
          <a:xfrm>
            <a:off x="1452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98" name="object 30098"/>
          <p:cNvSpPr/>
          <p:nvPr/>
        </p:nvSpPr>
        <p:spPr>
          <a:xfrm>
            <a:off x="1452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099" name="object 30099"/>
          <p:cNvSpPr/>
          <p:nvPr/>
        </p:nvSpPr>
        <p:spPr>
          <a:xfrm>
            <a:off x="1452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00" name="object 30100"/>
          <p:cNvSpPr/>
          <p:nvPr/>
        </p:nvSpPr>
        <p:spPr>
          <a:xfrm>
            <a:off x="1452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01" name="object 30101"/>
          <p:cNvSpPr/>
          <p:nvPr/>
        </p:nvSpPr>
        <p:spPr>
          <a:xfrm>
            <a:off x="1453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02" name="object 30102"/>
          <p:cNvSpPr/>
          <p:nvPr/>
        </p:nvSpPr>
        <p:spPr>
          <a:xfrm>
            <a:off x="1453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03" name="object 30103"/>
          <p:cNvSpPr/>
          <p:nvPr/>
        </p:nvSpPr>
        <p:spPr>
          <a:xfrm>
            <a:off x="1453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04" name="object 30104"/>
          <p:cNvSpPr/>
          <p:nvPr/>
        </p:nvSpPr>
        <p:spPr>
          <a:xfrm>
            <a:off x="1453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05" name="object 30105"/>
          <p:cNvSpPr/>
          <p:nvPr/>
        </p:nvSpPr>
        <p:spPr>
          <a:xfrm>
            <a:off x="1453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06" name="object 30106"/>
          <p:cNvSpPr/>
          <p:nvPr/>
        </p:nvSpPr>
        <p:spPr>
          <a:xfrm>
            <a:off x="1453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07" name="object 30107"/>
          <p:cNvSpPr/>
          <p:nvPr/>
        </p:nvSpPr>
        <p:spPr>
          <a:xfrm>
            <a:off x="1453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08" name="object 30108"/>
          <p:cNvSpPr/>
          <p:nvPr/>
        </p:nvSpPr>
        <p:spPr>
          <a:xfrm>
            <a:off x="1453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09" name="object 30109"/>
          <p:cNvSpPr/>
          <p:nvPr/>
        </p:nvSpPr>
        <p:spPr>
          <a:xfrm>
            <a:off x="1453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10" name="object 30110"/>
          <p:cNvSpPr/>
          <p:nvPr/>
        </p:nvSpPr>
        <p:spPr>
          <a:xfrm>
            <a:off x="1453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11" name="object 30111"/>
          <p:cNvSpPr/>
          <p:nvPr/>
        </p:nvSpPr>
        <p:spPr>
          <a:xfrm>
            <a:off x="1453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12" name="object 30112"/>
          <p:cNvSpPr/>
          <p:nvPr/>
        </p:nvSpPr>
        <p:spPr>
          <a:xfrm>
            <a:off x="1453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13" name="object 30113"/>
          <p:cNvSpPr/>
          <p:nvPr/>
        </p:nvSpPr>
        <p:spPr>
          <a:xfrm>
            <a:off x="1454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14" name="object 30114"/>
          <p:cNvSpPr/>
          <p:nvPr/>
        </p:nvSpPr>
        <p:spPr>
          <a:xfrm>
            <a:off x="1454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15" name="object 30115"/>
          <p:cNvSpPr/>
          <p:nvPr/>
        </p:nvSpPr>
        <p:spPr>
          <a:xfrm>
            <a:off x="1454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16" name="object 30116"/>
          <p:cNvSpPr/>
          <p:nvPr/>
        </p:nvSpPr>
        <p:spPr>
          <a:xfrm>
            <a:off x="1454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17" name="object 30117"/>
          <p:cNvSpPr/>
          <p:nvPr/>
        </p:nvSpPr>
        <p:spPr>
          <a:xfrm>
            <a:off x="1454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18" name="object 30118"/>
          <p:cNvSpPr/>
          <p:nvPr/>
        </p:nvSpPr>
        <p:spPr>
          <a:xfrm>
            <a:off x="1454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19" name="object 30119"/>
          <p:cNvSpPr/>
          <p:nvPr/>
        </p:nvSpPr>
        <p:spPr>
          <a:xfrm>
            <a:off x="1454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20" name="object 30120"/>
          <p:cNvSpPr/>
          <p:nvPr/>
        </p:nvSpPr>
        <p:spPr>
          <a:xfrm>
            <a:off x="1454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21" name="object 30121"/>
          <p:cNvSpPr/>
          <p:nvPr/>
        </p:nvSpPr>
        <p:spPr>
          <a:xfrm>
            <a:off x="1454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22" name="object 30122"/>
          <p:cNvSpPr/>
          <p:nvPr/>
        </p:nvSpPr>
        <p:spPr>
          <a:xfrm>
            <a:off x="1454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23" name="object 30123"/>
          <p:cNvSpPr/>
          <p:nvPr/>
        </p:nvSpPr>
        <p:spPr>
          <a:xfrm>
            <a:off x="1455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24" name="object 30124"/>
          <p:cNvSpPr/>
          <p:nvPr/>
        </p:nvSpPr>
        <p:spPr>
          <a:xfrm>
            <a:off x="1455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25" name="object 30125"/>
          <p:cNvSpPr/>
          <p:nvPr/>
        </p:nvSpPr>
        <p:spPr>
          <a:xfrm>
            <a:off x="1455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26" name="object 30126"/>
          <p:cNvSpPr/>
          <p:nvPr/>
        </p:nvSpPr>
        <p:spPr>
          <a:xfrm>
            <a:off x="1455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27" name="object 30127"/>
          <p:cNvSpPr/>
          <p:nvPr/>
        </p:nvSpPr>
        <p:spPr>
          <a:xfrm>
            <a:off x="1455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28" name="object 30128"/>
          <p:cNvSpPr/>
          <p:nvPr/>
        </p:nvSpPr>
        <p:spPr>
          <a:xfrm>
            <a:off x="1455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29" name="object 30129"/>
          <p:cNvSpPr/>
          <p:nvPr/>
        </p:nvSpPr>
        <p:spPr>
          <a:xfrm>
            <a:off x="1455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30" name="object 30130"/>
          <p:cNvSpPr/>
          <p:nvPr/>
        </p:nvSpPr>
        <p:spPr>
          <a:xfrm>
            <a:off x="1455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31" name="object 30131"/>
          <p:cNvSpPr/>
          <p:nvPr/>
        </p:nvSpPr>
        <p:spPr>
          <a:xfrm>
            <a:off x="1455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32" name="object 30132"/>
          <p:cNvSpPr/>
          <p:nvPr/>
        </p:nvSpPr>
        <p:spPr>
          <a:xfrm>
            <a:off x="1455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33" name="object 30133"/>
          <p:cNvSpPr/>
          <p:nvPr/>
        </p:nvSpPr>
        <p:spPr>
          <a:xfrm>
            <a:off x="1456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34" name="object 30134"/>
          <p:cNvSpPr/>
          <p:nvPr/>
        </p:nvSpPr>
        <p:spPr>
          <a:xfrm>
            <a:off x="1456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35" name="object 30135"/>
          <p:cNvSpPr/>
          <p:nvPr/>
        </p:nvSpPr>
        <p:spPr>
          <a:xfrm>
            <a:off x="1456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36" name="object 30136"/>
          <p:cNvSpPr/>
          <p:nvPr/>
        </p:nvSpPr>
        <p:spPr>
          <a:xfrm>
            <a:off x="1456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37" name="object 30137"/>
          <p:cNvSpPr/>
          <p:nvPr/>
        </p:nvSpPr>
        <p:spPr>
          <a:xfrm>
            <a:off x="1456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38" name="object 30138"/>
          <p:cNvSpPr/>
          <p:nvPr/>
        </p:nvSpPr>
        <p:spPr>
          <a:xfrm>
            <a:off x="1456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39" name="object 30139"/>
          <p:cNvSpPr/>
          <p:nvPr/>
        </p:nvSpPr>
        <p:spPr>
          <a:xfrm>
            <a:off x="1456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40" name="object 30140"/>
          <p:cNvSpPr/>
          <p:nvPr/>
        </p:nvSpPr>
        <p:spPr>
          <a:xfrm>
            <a:off x="1456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41" name="object 30141"/>
          <p:cNvSpPr/>
          <p:nvPr/>
        </p:nvSpPr>
        <p:spPr>
          <a:xfrm>
            <a:off x="1456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42" name="object 30142"/>
          <p:cNvSpPr/>
          <p:nvPr/>
        </p:nvSpPr>
        <p:spPr>
          <a:xfrm>
            <a:off x="1456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43" name="object 30143"/>
          <p:cNvSpPr/>
          <p:nvPr/>
        </p:nvSpPr>
        <p:spPr>
          <a:xfrm>
            <a:off x="1456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44" name="object 30144"/>
          <p:cNvSpPr/>
          <p:nvPr/>
        </p:nvSpPr>
        <p:spPr>
          <a:xfrm>
            <a:off x="1456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45" name="object 30145"/>
          <p:cNvSpPr/>
          <p:nvPr/>
        </p:nvSpPr>
        <p:spPr>
          <a:xfrm>
            <a:off x="1457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46" name="object 30146"/>
          <p:cNvSpPr/>
          <p:nvPr/>
        </p:nvSpPr>
        <p:spPr>
          <a:xfrm>
            <a:off x="1457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47" name="object 30147"/>
          <p:cNvSpPr/>
          <p:nvPr/>
        </p:nvSpPr>
        <p:spPr>
          <a:xfrm>
            <a:off x="1457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48" name="object 30148"/>
          <p:cNvSpPr/>
          <p:nvPr/>
        </p:nvSpPr>
        <p:spPr>
          <a:xfrm>
            <a:off x="1457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49" name="object 30149"/>
          <p:cNvSpPr/>
          <p:nvPr/>
        </p:nvSpPr>
        <p:spPr>
          <a:xfrm>
            <a:off x="1457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50" name="object 30150"/>
          <p:cNvSpPr/>
          <p:nvPr/>
        </p:nvSpPr>
        <p:spPr>
          <a:xfrm>
            <a:off x="1457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51" name="object 30151"/>
          <p:cNvSpPr/>
          <p:nvPr/>
        </p:nvSpPr>
        <p:spPr>
          <a:xfrm>
            <a:off x="1457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52" name="object 30152"/>
          <p:cNvSpPr/>
          <p:nvPr/>
        </p:nvSpPr>
        <p:spPr>
          <a:xfrm>
            <a:off x="1457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53" name="object 30153"/>
          <p:cNvSpPr/>
          <p:nvPr/>
        </p:nvSpPr>
        <p:spPr>
          <a:xfrm>
            <a:off x="1457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54" name="object 30154"/>
          <p:cNvSpPr/>
          <p:nvPr/>
        </p:nvSpPr>
        <p:spPr>
          <a:xfrm>
            <a:off x="1457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55" name="object 30155"/>
          <p:cNvSpPr/>
          <p:nvPr/>
        </p:nvSpPr>
        <p:spPr>
          <a:xfrm>
            <a:off x="1458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56" name="object 30156"/>
          <p:cNvSpPr/>
          <p:nvPr/>
        </p:nvSpPr>
        <p:spPr>
          <a:xfrm>
            <a:off x="1458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57" name="object 30157"/>
          <p:cNvSpPr/>
          <p:nvPr/>
        </p:nvSpPr>
        <p:spPr>
          <a:xfrm>
            <a:off x="1458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58" name="object 30158"/>
          <p:cNvSpPr/>
          <p:nvPr/>
        </p:nvSpPr>
        <p:spPr>
          <a:xfrm>
            <a:off x="1458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59" name="object 30159"/>
          <p:cNvSpPr/>
          <p:nvPr/>
        </p:nvSpPr>
        <p:spPr>
          <a:xfrm>
            <a:off x="1458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60" name="object 30160"/>
          <p:cNvSpPr/>
          <p:nvPr/>
        </p:nvSpPr>
        <p:spPr>
          <a:xfrm>
            <a:off x="1458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61" name="object 30161"/>
          <p:cNvSpPr/>
          <p:nvPr/>
        </p:nvSpPr>
        <p:spPr>
          <a:xfrm>
            <a:off x="1458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62" name="object 30162"/>
          <p:cNvSpPr/>
          <p:nvPr/>
        </p:nvSpPr>
        <p:spPr>
          <a:xfrm>
            <a:off x="1458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63" name="object 30163"/>
          <p:cNvSpPr/>
          <p:nvPr/>
        </p:nvSpPr>
        <p:spPr>
          <a:xfrm>
            <a:off x="14588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64" name="object 30164"/>
          <p:cNvSpPr/>
          <p:nvPr/>
        </p:nvSpPr>
        <p:spPr>
          <a:xfrm>
            <a:off x="14588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65" name="object 30165"/>
          <p:cNvSpPr/>
          <p:nvPr/>
        </p:nvSpPr>
        <p:spPr>
          <a:xfrm>
            <a:off x="1459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66" name="object 30166"/>
          <p:cNvSpPr/>
          <p:nvPr/>
        </p:nvSpPr>
        <p:spPr>
          <a:xfrm>
            <a:off x="1459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67" name="object 30167"/>
          <p:cNvSpPr/>
          <p:nvPr/>
        </p:nvSpPr>
        <p:spPr>
          <a:xfrm>
            <a:off x="1459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68" name="object 30168"/>
          <p:cNvSpPr/>
          <p:nvPr/>
        </p:nvSpPr>
        <p:spPr>
          <a:xfrm>
            <a:off x="1459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69" name="object 30169"/>
          <p:cNvSpPr/>
          <p:nvPr/>
        </p:nvSpPr>
        <p:spPr>
          <a:xfrm>
            <a:off x="1459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70" name="object 30170"/>
          <p:cNvSpPr/>
          <p:nvPr/>
        </p:nvSpPr>
        <p:spPr>
          <a:xfrm>
            <a:off x="1459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71" name="object 30171"/>
          <p:cNvSpPr/>
          <p:nvPr/>
        </p:nvSpPr>
        <p:spPr>
          <a:xfrm>
            <a:off x="1459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72" name="object 30172"/>
          <p:cNvSpPr/>
          <p:nvPr/>
        </p:nvSpPr>
        <p:spPr>
          <a:xfrm>
            <a:off x="1459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73" name="object 30173"/>
          <p:cNvSpPr/>
          <p:nvPr/>
        </p:nvSpPr>
        <p:spPr>
          <a:xfrm>
            <a:off x="1459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74" name="object 30174"/>
          <p:cNvSpPr/>
          <p:nvPr/>
        </p:nvSpPr>
        <p:spPr>
          <a:xfrm>
            <a:off x="1459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75" name="object 30175"/>
          <p:cNvSpPr/>
          <p:nvPr/>
        </p:nvSpPr>
        <p:spPr>
          <a:xfrm>
            <a:off x="1459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76" name="object 30176"/>
          <p:cNvSpPr/>
          <p:nvPr/>
        </p:nvSpPr>
        <p:spPr>
          <a:xfrm>
            <a:off x="1459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77" name="object 30177"/>
          <p:cNvSpPr/>
          <p:nvPr/>
        </p:nvSpPr>
        <p:spPr>
          <a:xfrm>
            <a:off x="1460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78" name="object 30178"/>
          <p:cNvSpPr/>
          <p:nvPr/>
        </p:nvSpPr>
        <p:spPr>
          <a:xfrm>
            <a:off x="1460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79" name="object 30179"/>
          <p:cNvSpPr/>
          <p:nvPr/>
        </p:nvSpPr>
        <p:spPr>
          <a:xfrm>
            <a:off x="1460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80" name="object 30180"/>
          <p:cNvSpPr/>
          <p:nvPr/>
        </p:nvSpPr>
        <p:spPr>
          <a:xfrm>
            <a:off x="1460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81" name="object 30181"/>
          <p:cNvSpPr/>
          <p:nvPr/>
        </p:nvSpPr>
        <p:spPr>
          <a:xfrm>
            <a:off x="1460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82" name="object 30182"/>
          <p:cNvSpPr/>
          <p:nvPr/>
        </p:nvSpPr>
        <p:spPr>
          <a:xfrm>
            <a:off x="1460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83" name="object 30183"/>
          <p:cNvSpPr/>
          <p:nvPr/>
        </p:nvSpPr>
        <p:spPr>
          <a:xfrm>
            <a:off x="1460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84" name="object 30184"/>
          <p:cNvSpPr/>
          <p:nvPr/>
        </p:nvSpPr>
        <p:spPr>
          <a:xfrm>
            <a:off x="1460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85" name="object 30185"/>
          <p:cNvSpPr/>
          <p:nvPr/>
        </p:nvSpPr>
        <p:spPr>
          <a:xfrm>
            <a:off x="1461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86" name="object 30186"/>
          <p:cNvSpPr/>
          <p:nvPr/>
        </p:nvSpPr>
        <p:spPr>
          <a:xfrm>
            <a:off x="1461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87" name="object 30187"/>
          <p:cNvSpPr/>
          <p:nvPr/>
        </p:nvSpPr>
        <p:spPr>
          <a:xfrm>
            <a:off x="1461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88" name="object 30188"/>
          <p:cNvSpPr/>
          <p:nvPr/>
        </p:nvSpPr>
        <p:spPr>
          <a:xfrm>
            <a:off x="1461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89" name="object 30189"/>
          <p:cNvSpPr/>
          <p:nvPr/>
        </p:nvSpPr>
        <p:spPr>
          <a:xfrm>
            <a:off x="1461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90" name="object 30190"/>
          <p:cNvSpPr/>
          <p:nvPr/>
        </p:nvSpPr>
        <p:spPr>
          <a:xfrm>
            <a:off x="1461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91" name="object 30191"/>
          <p:cNvSpPr/>
          <p:nvPr/>
        </p:nvSpPr>
        <p:spPr>
          <a:xfrm>
            <a:off x="1461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92" name="object 30192"/>
          <p:cNvSpPr/>
          <p:nvPr/>
        </p:nvSpPr>
        <p:spPr>
          <a:xfrm>
            <a:off x="1461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93" name="object 30193"/>
          <p:cNvSpPr/>
          <p:nvPr/>
        </p:nvSpPr>
        <p:spPr>
          <a:xfrm>
            <a:off x="1461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94" name="object 30194"/>
          <p:cNvSpPr/>
          <p:nvPr/>
        </p:nvSpPr>
        <p:spPr>
          <a:xfrm>
            <a:off x="1461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95" name="object 30195"/>
          <p:cNvSpPr/>
          <p:nvPr/>
        </p:nvSpPr>
        <p:spPr>
          <a:xfrm>
            <a:off x="1461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96" name="object 30196"/>
          <p:cNvSpPr/>
          <p:nvPr/>
        </p:nvSpPr>
        <p:spPr>
          <a:xfrm>
            <a:off x="1461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97" name="object 30197"/>
          <p:cNvSpPr/>
          <p:nvPr/>
        </p:nvSpPr>
        <p:spPr>
          <a:xfrm>
            <a:off x="1462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98" name="object 30198"/>
          <p:cNvSpPr/>
          <p:nvPr/>
        </p:nvSpPr>
        <p:spPr>
          <a:xfrm>
            <a:off x="1462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199" name="object 30199"/>
          <p:cNvSpPr/>
          <p:nvPr/>
        </p:nvSpPr>
        <p:spPr>
          <a:xfrm>
            <a:off x="1462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00" name="object 30200"/>
          <p:cNvSpPr/>
          <p:nvPr/>
        </p:nvSpPr>
        <p:spPr>
          <a:xfrm>
            <a:off x="1462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01" name="object 30201"/>
          <p:cNvSpPr/>
          <p:nvPr/>
        </p:nvSpPr>
        <p:spPr>
          <a:xfrm>
            <a:off x="1462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02" name="object 30202"/>
          <p:cNvSpPr/>
          <p:nvPr/>
        </p:nvSpPr>
        <p:spPr>
          <a:xfrm>
            <a:off x="1462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03" name="object 30203"/>
          <p:cNvSpPr/>
          <p:nvPr/>
        </p:nvSpPr>
        <p:spPr>
          <a:xfrm>
            <a:off x="1462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04" name="object 30204"/>
          <p:cNvSpPr/>
          <p:nvPr/>
        </p:nvSpPr>
        <p:spPr>
          <a:xfrm>
            <a:off x="1462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05" name="object 30205"/>
          <p:cNvSpPr/>
          <p:nvPr/>
        </p:nvSpPr>
        <p:spPr>
          <a:xfrm>
            <a:off x="1462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06" name="object 30206"/>
          <p:cNvSpPr/>
          <p:nvPr/>
        </p:nvSpPr>
        <p:spPr>
          <a:xfrm>
            <a:off x="1462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07" name="object 30207"/>
          <p:cNvSpPr/>
          <p:nvPr/>
        </p:nvSpPr>
        <p:spPr>
          <a:xfrm>
            <a:off x="1463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08" name="object 30208"/>
          <p:cNvSpPr/>
          <p:nvPr/>
        </p:nvSpPr>
        <p:spPr>
          <a:xfrm>
            <a:off x="1463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09" name="object 30209"/>
          <p:cNvSpPr/>
          <p:nvPr/>
        </p:nvSpPr>
        <p:spPr>
          <a:xfrm>
            <a:off x="1463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10" name="object 30210"/>
          <p:cNvSpPr/>
          <p:nvPr/>
        </p:nvSpPr>
        <p:spPr>
          <a:xfrm>
            <a:off x="1463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11" name="object 30211"/>
          <p:cNvSpPr/>
          <p:nvPr/>
        </p:nvSpPr>
        <p:spPr>
          <a:xfrm>
            <a:off x="14634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12" name="object 30212"/>
          <p:cNvSpPr/>
          <p:nvPr/>
        </p:nvSpPr>
        <p:spPr>
          <a:xfrm>
            <a:off x="14634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13" name="object 30213"/>
          <p:cNvSpPr/>
          <p:nvPr/>
        </p:nvSpPr>
        <p:spPr>
          <a:xfrm>
            <a:off x="1463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14" name="object 30214"/>
          <p:cNvSpPr/>
          <p:nvPr/>
        </p:nvSpPr>
        <p:spPr>
          <a:xfrm>
            <a:off x="1463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15" name="object 30215"/>
          <p:cNvSpPr/>
          <p:nvPr/>
        </p:nvSpPr>
        <p:spPr>
          <a:xfrm>
            <a:off x="1463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16" name="object 30216"/>
          <p:cNvSpPr/>
          <p:nvPr/>
        </p:nvSpPr>
        <p:spPr>
          <a:xfrm>
            <a:off x="1463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17" name="object 30217"/>
          <p:cNvSpPr/>
          <p:nvPr/>
        </p:nvSpPr>
        <p:spPr>
          <a:xfrm>
            <a:off x="1464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18" name="object 30218"/>
          <p:cNvSpPr/>
          <p:nvPr/>
        </p:nvSpPr>
        <p:spPr>
          <a:xfrm>
            <a:off x="1464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19" name="object 30219"/>
          <p:cNvSpPr/>
          <p:nvPr/>
        </p:nvSpPr>
        <p:spPr>
          <a:xfrm>
            <a:off x="1464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20" name="object 30220"/>
          <p:cNvSpPr/>
          <p:nvPr/>
        </p:nvSpPr>
        <p:spPr>
          <a:xfrm>
            <a:off x="1464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21" name="object 30221"/>
          <p:cNvSpPr/>
          <p:nvPr/>
        </p:nvSpPr>
        <p:spPr>
          <a:xfrm>
            <a:off x="1464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22" name="object 30222"/>
          <p:cNvSpPr/>
          <p:nvPr/>
        </p:nvSpPr>
        <p:spPr>
          <a:xfrm>
            <a:off x="1464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23" name="object 30223"/>
          <p:cNvSpPr/>
          <p:nvPr/>
        </p:nvSpPr>
        <p:spPr>
          <a:xfrm>
            <a:off x="1464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24" name="object 30224"/>
          <p:cNvSpPr/>
          <p:nvPr/>
        </p:nvSpPr>
        <p:spPr>
          <a:xfrm>
            <a:off x="1464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25" name="object 30225"/>
          <p:cNvSpPr/>
          <p:nvPr/>
        </p:nvSpPr>
        <p:spPr>
          <a:xfrm>
            <a:off x="1464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26" name="object 30226"/>
          <p:cNvSpPr/>
          <p:nvPr/>
        </p:nvSpPr>
        <p:spPr>
          <a:xfrm>
            <a:off x="1464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27" name="object 30227"/>
          <p:cNvSpPr/>
          <p:nvPr/>
        </p:nvSpPr>
        <p:spPr>
          <a:xfrm>
            <a:off x="1464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28" name="object 30228"/>
          <p:cNvSpPr/>
          <p:nvPr/>
        </p:nvSpPr>
        <p:spPr>
          <a:xfrm>
            <a:off x="1464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29" name="object 30229"/>
          <p:cNvSpPr/>
          <p:nvPr/>
        </p:nvSpPr>
        <p:spPr>
          <a:xfrm>
            <a:off x="1465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30" name="object 30230"/>
          <p:cNvSpPr/>
          <p:nvPr/>
        </p:nvSpPr>
        <p:spPr>
          <a:xfrm>
            <a:off x="1465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31" name="object 30231"/>
          <p:cNvSpPr/>
          <p:nvPr/>
        </p:nvSpPr>
        <p:spPr>
          <a:xfrm>
            <a:off x="1465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32" name="object 30232"/>
          <p:cNvSpPr/>
          <p:nvPr/>
        </p:nvSpPr>
        <p:spPr>
          <a:xfrm>
            <a:off x="1465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33" name="object 30233"/>
          <p:cNvSpPr/>
          <p:nvPr/>
        </p:nvSpPr>
        <p:spPr>
          <a:xfrm>
            <a:off x="1465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34" name="object 30234"/>
          <p:cNvSpPr/>
          <p:nvPr/>
        </p:nvSpPr>
        <p:spPr>
          <a:xfrm>
            <a:off x="1465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35" name="object 30235"/>
          <p:cNvSpPr/>
          <p:nvPr/>
        </p:nvSpPr>
        <p:spPr>
          <a:xfrm>
            <a:off x="1465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36" name="object 30236"/>
          <p:cNvSpPr/>
          <p:nvPr/>
        </p:nvSpPr>
        <p:spPr>
          <a:xfrm>
            <a:off x="1465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37" name="object 30237"/>
          <p:cNvSpPr/>
          <p:nvPr/>
        </p:nvSpPr>
        <p:spPr>
          <a:xfrm>
            <a:off x="1465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38" name="object 30238"/>
          <p:cNvSpPr/>
          <p:nvPr/>
        </p:nvSpPr>
        <p:spPr>
          <a:xfrm>
            <a:off x="1465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39" name="object 30239"/>
          <p:cNvSpPr/>
          <p:nvPr/>
        </p:nvSpPr>
        <p:spPr>
          <a:xfrm>
            <a:off x="1466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40" name="object 30240"/>
          <p:cNvSpPr/>
          <p:nvPr/>
        </p:nvSpPr>
        <p:spPr>
          <a:xfrm>
            <a:off x="1466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41" name="object 30241"/>
          <p:cNvSpPr/>
          <p:nvPr/>
        </p:nvSpPr>
        <p:spPr>
          <a:xfrm>
            <a:off x="1466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42" name="object 30242"/>
          <p:cNvSpPr/>
          <p:nvPr/>
        </p:nvSpPr>
        <p:spPr>
          <a:xfrm>
            <a:off x="1466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43" name="object 30243"/>
          <p:cNvSpPr/>
          <p:nvPr/>
        </p:nvSpPr>
        <p:spPr>
          <a:xfrm>
            <a:off x="1466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44" name="object 30244"/>
          <p:cNvSpPr/>
          <p:nvPr/>
        </p:nvSpPr>
        <p:spPr>
          <a:xfrm>
            <a:off x="1466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45" name="object 30245"/>
          <p:cNvSpPr/>
          <p:nvPr/>
        </p:nvSpPr>
        <p:spPr>
          <a:xfrm>
            <a:off x="1466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46" name="object 30246"/>
          <p:cNvSpPr/>
          <p:nvPr/>
        </p:nvSpPr>
        <p:spPr>
          <a:xfrm>
            <a:off x="1466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47" name="object 30247"/>
          <p:cNvSpPr/>
          <p:nvPr/>
        </p:nvSpPr>
        <p:spPr>
          <a:xfrm>
            <a:off x="1466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48" name="object 30248"/>
          <p:cNvSpPr/>
          <p:nvPr/>
        </p:nvSpPr>
        <p:spPr>
          <a:xfrm>
            <a:off x="1466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49" name="object 30249"/>
          <p:cNvSpPr/>
          <p:nvPr/>
        </p:nvSpPr>
        <p:spPr>
          <a:xfrm>
            <a:off x="1467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50" name="object 30250"/>
          <p:cNvSpPr/>
          <p:nvPr/>
        </p:nvSpPr>
        <p:spPr>
          <a:xfrm>
            <a:off x="1467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51" name="object 30251"/>
          <p:cNvSpPr/>
          <p:nvPr/>
        </p:nvSpPr>
        <p:spPr>
          <a:xfrm>
            <a:off x="1467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52" name="object 30252"/>
          <p:cNvSpPr/>
          <p:nvPr/>
        </p:nvSpPr>
        <p:spPr>
          <a:xfrm>
            <a:off x="1467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53" name="object 30253"/>
          <p:cNvSpPr/>
          <p:nvPr/>
        </p:nvSpPr>
        <p:spPr>
          <a:xfrm>
            <a:off x="1467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54" name="object 30254"/>
          <p:cNvSpPr/>
          <p:nvPr/>
        </p:nvSpPr>
        <p:spPr>
          <a:xfrm>
            <a:off x="1467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55" name="object 30255"/>
          <p:cNvSpPr/>
          <p:nvPr/>
        </p:nvSpPr>
        <p:spPr>
          <a:xfrm>
            <a:off x="1467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56" name="object 30256"/>
          <p:cNvSpPr/>
          <p:nvPr/>
        </p:nvSpPr>
        <p:spPr>
          <a:xfrm>
            <a:off x="1467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57" name="object 30257"/>
          <p:cNvSpPr/>
          <p:nvPr/>
        </p:nvSpPr>
        <p:spPr>
          <a:xfrm>
            <a:off x="1467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58" name="object 30258"/>
          <p:cNvSpPr/>
          <p:nvPr/>
        </p:nvSpPr>
        <p:spPr>
          <a:xfrm>
            <a:off x="1467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59" name="object 30259"/>
          <p:cNvSpPr/>
          <p:nvPr/>
        </p:nvSpPr>
        <p:spPr>
          <a:xfrm>
            <a:off x="1467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60" name="object 30260"/>
          <p:cNvSpPr/>
          <p:nvPr/>
        </p:nvSpPr>
        <p:spPr>
          <a:xfrm>
            <a:off x="1467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61" name="object 30261"/>
          <p:cNvSpPr/>
          <p:nvPr/>
        </p:nvSpPr>
        <p:spPr>
          <a:xfrm>
            <a:off x="1468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62" name="object 30262"/>
          <p:cNvSpPr/>
          <p:nvPr/>
        </p:nvSpPr>
        <p:spPr>
          <a:xfrm>
            <a:off x="1468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63" name="object 30263"/>
          <p:cNvSpPr/>
          <p:nvPr/>
        </p:nvSpPr>
        <p:spPr>
          <a:xfrm>
            <a:off x="14683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64" name="object 30264"/>
          <p:cNvSpPr/>
          <p:nvPr/>
        </p:nvSpPr>
        <p:spPr>
          <a:xfrm>
            <a:off x="14683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4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65" name="object 30265"/>
          <p:cNvSpPr/>
          <p:nvPr/>
        </p:nvSpPr>
        <p:spPr>
          <a:xfrm>
            <a:off x="1468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66" name="object 30266"/>
          <p:cNvSpPr/>
          <p:nvPr/>
        </p:nvSpPr>
        <p:spPr>
          <a:xfrm>
            <a:off x="1468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67" name="object 30267"/>
          <p:cNvSpPr/>
          <p:nvPr/>
        </p:nvSpPr>
        <p:spPr>
          <a:xfrm>
            <a:off x="1468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68" name="object 30268"/>
          <p:cNvSpPr/>
          <p:nvPr/>
        </p:nvSpPr>
        <p:spPr>
          <a:xfrm>
            <a:off x="1468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69" name="object 30269"/>
          <p:cNvSpPr/>
          <p:nvPr/>
        </p:nvSpPr>
        <p:spPr>
          <a:xfrm>
            <a:off x="1469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70" name="object 30270"/>
          <p:cNvSpPr/>
          <p:nvPr/>
        </p:nvSpPr>
        <p:spPr>
          <a:xfrm>
            <a:off x="1469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71" name="object 30271"/>
          <p:cNvSpPr/>
          <p:nvPr/>
        </p:nvSpPr>
        <p:spPr>
          <a:xfrm>
            <a:off x="1469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72" name="object 30272"/>
          <p:cNvSpPr/>
          <p:nvPr/>
        </p:nvSpPr>
        <p:spPr>
          <a:xfrm>
            <a:off x="1469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73" name="object 30273"/>
          <p:cNvSpPr/>
          <p:nvPr/>
        </p:nvSpPr>
        <p:spPr>
          <a:xfrm>
            <a:off x="1469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74" name="object 30274"/>
          <p:cNvSpPr/>
          <p:nvPr/>
        </p:nvSpPr>
        <p:spPr>
          <a:xfrm>
            <a:off x="1469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75" name="object 30275"/>
          <p:cNvSpPr/>
          <p:nvPr/>
        </p:nvSpPr>
        <p:spPr>
          <a:xfrm>
            <a:off x="1469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76" name="object 30276"/>
          <p:cNvSpPr/>
          <p:nvPr/>
        </p:nvSpPr>
        <p:spPr>
          <a:xfrm>
            <a:off x="1469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77" name="object 30277"/>
          <p:cNvSpPr/>
          <p:nvPr/>
        </p:nvSpPr>
        <p:spPr>
          <a:xfrm>
            <a:off x="1469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78" name="object 30278"/>
          <p:cNvSpPr/>
          <p:nvPr/>
        </p:nvSpPr>
        <p:spPr>
          <a:xfrm>
            <a:off x="1469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79" name="object 30279"/>
          <p:cNvSpPr/>
          <p:nvPr/>
        </p:nvSpPr>
        <p:spPr>
          <a:xfrm>
            <a:off x="1469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80" name="object 30280"/>
          <p:cNvSpPr/>
          <p:nvPr/>
        </p:nvSpPr>
        <p:spPr>
          <a:xfrm>
            <a:off x="1469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81" name="object 30281"/>
          <p:cNvSpPr/>
          <p:nvPr/>
        </p:nvSpPr>
        <p:spPr>
          <a:xfrm>
            <a:off x="1470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82" name="object 30282"/>
          <p:cNvSpPr/>
          <p:nvPr/>
        </p:nvSpPr>
        <p:spPr>
          <a:xfrm>
            <a:off x="1470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83" name="object 30283"/>
          <p:cNvSpPr/>
          <p:nvPr/>
        </p:nvSpPr>
        <p:spPr>
          <a:xfrm>
            <a:off x="14702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84" name="object 30284"/>
          <p:cNvSpPr/>
          <p:nvPr/>
        </p:nvSpPr>
        <p:spPr>
          <a:xfrm>
            <a:off x="14702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85" name="object 30285"/>
          <p:cNvSpPr/>
          <p:nvPr/>
        </p:nvSpPr>
        <p:spPr>
          <a:xfrm>
            <a:off x="1470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86" name="object 30286"/>
          <p:cNvSpPr/>
          <p:nvPr/>
        </p:nvSpPr>
        <p:spPr>
          <a:xfrm>
            <a:off x="1470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87" name="object 30287"/>
          <p:cNvSpPr/>
          <p:nvPr/>
        </p:nvSpPr>
        <p:spPr>
          <a:xfrm>
            <a:off x="1470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88" name="object 30288"/>
          <p:cNvSpPr/>
          <p:nvPr/>
        </p:nvSpPr>
        <p:spPr>
          <a:xfrm>
            <a:off x="1470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89" name="object 30289"/>
          <p:cNvSpPr/>
          <p:nvPr/>
        </p:nvSpPr>
        <p:spPr>
          <a:xfrm>
            <a:off x="1470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90" name="object 30290"/>
          <p:cNvSpPr/>
          <p:nvPr/>
        </p:nvSpPr>
        <p:spPr>
          <a:xfrm>
            <a:off x="1470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91" name="object 30291"/>
          <p:cNvSpPr/>
          <p:nvPr/>
        </p:nvSpPr>
        <p:spPr>
          <a:xfrm>
            <a:off x="1471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92" name="object 30292"/>
          <p:cNvSpPr/>
          <p:nvPr/>
        </p:nvSpPr>
        <p:spPr>
          <a:xfrm>
            <a:off x="1471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93" name="object 30293"/>
          <p:cNvSpPr/>
          <p:nvPr/>
        </p:nvSpPr>
        <p:spPr>
          <a:xfrm>
            <a:off x="1471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94" name="object 30294"/>
          <p:cNvSpPr/>
          <p:nvPr/>
        </p:nvSpPr>
        <p:spPr>
          <a:xfrm>
            <a:off x="1471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95" name="object 30295"/>
          <p:cNvSpPr/>
          <p:nvPr/>
        </p:nvSpPr>
        <p:spPr>
          <a:xfrm>
            <a:off x="1471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96" name="object 30296"/>
          <p:cNvSpPr/>
          <p:nvPr/>
        </p:nvSpPr>
        <p:spPr>
          <a:xfrm>
            <a:off x="1471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97" name="object 30297"/>
          <p:cNvSpPr/>
          <p:nvPr/>
        </p:nvSpPr>
        <p:spPr>
          <a:xfrm>
            <a:off x="1471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98" name="object 30298"/>
          <p:cNvSpPr/>
          <p:nvPr/>
        </p:nvSpPr>
        <p:spPr>
          <a:xfrm>
            <a:off x="1471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299" name="object 30299"/>
          <p:cNvSpPr/>
          <p:nvPr/>
        </p:nvSpPr>
        <p:spPr>
          <a:xfrm>
            <a:off x="1471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00" name="object 30300"/>
          <p:cNvSpPr/>
          <p:nvPr/>
        </p:nvSpPr>
        <p:spPr>
          <a:xfrm>
            <a:off x="1471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01" name="object 30301"/>
          <p:cNvSpPr/>
          <p:nvPr/>
        </p:nvSpPr>
        <p:spPr>
          <a:xfrm>
            <a:off x="1472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02" name="object 30302"/>
          <p:cNvSpPr/>
          <p:nvPr/>
        </p:nvSpPr>
        <p:spPr>
          <a:xfrm>
            <a:off x="1472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03" name="object 30303"/>
          <p:cNvSpPr/>
          <p:nvPr/>
        </p:nvSpPr>
        <p:spPr>
          <a:xfrm>
            <a:off x="1472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04" name="object 30304"/>
          <p:cNvSpPr/>
          <p:nvPr/>
        </p:nvSpPr>
        <p:spPr>
          <a:xfrm>
            <a:off x="1472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05" name="object 30305"/>
          <p:cNvSpPr/>
          <p:nvPr/>
        </p:nvSpPr>
        <p:spPr>
          <a:xfrm>
            <a:off x="1472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06" name="object 30306"/>
          <p:cNvSpPr/>
          <p:nvPr/>
        </p:nvSpPr>
        <p:spPr>
          <a:xfrm>
            <a:off x="1472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07" name="object 30307"/>
          <p:cNvSpPr/>
          <p:nvPr/>
        </p:nvSpPr>
        <p:spPr>
          <a:xfrm>
            <a:off x="1472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08" name="object 30308"/>
          <p:cNvSpPr/>
          <p:nvPr/>
        </p:nvSpPr>
        <p:spPr>
          <a:xfrm>
            <a:off x="1472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09" name="object 30309"/>
          <p:cNvSpPr/>
          <p:nvPr/>
        </p:nvSpPr>
        <p:spPr>
          <a:xfrm>
            <a:off x="1472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10" name="object 30310"/>
          <p:cNvSpPr/>
          <p:nvPr/>
        </p:nvSpPr>
        <p:spPr>
          <a:xfrm>
            <a:off x="1472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11" name="object 30311"/>
          <p:cNvSpPr/>
          <p:nvPr/>
        </p:nvSpPr>
        <p:spPr>
          <a:xfrm>
            <a:off x="14729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12" name="object 30312"/>
          <p:cNvSpPr/>
          <p:nvPr/>
        </p:nvSpPr>
        <p:spPr>
          <a:xfrm>
            <a:off x="14729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13" name="object 30313"/>
          <p:cNvSpPr/>
          <p:nvPr/>
        </p:nvSpPr>
        <p:spPr>
          <a:xfrm>
            <a:off x="1473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14" name="object 30314"/>
          <p:cNvSpPr/>
          <p:nvPr/>
        </p:nvSpPr>
        <p:spPr>
          <a:xfrm>
            <a:off x="1473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15" name="object 30315"/>
          <p:cNvSpPr/>
          <p:nvPr/>
        </p:nvSpPr>
        <p:spPr>
          <a:xfrm>
            <a:off x="1473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16" name="object 30316"/>
          <p:cNvSpPr/>
          <p:nvPr/>
        </p:nvSpPr>
        <p:spPr>
          <a:xfrm>
            <a:off x="1473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17" name="object 30317"/>
          <p:cNvSpPr/>
          <p:nvPr/>
        </p:nvSpPr>
        <p:spPr>
          <a:xfrm>
            <a:off x="1473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18" name="object 30318"/>
          <p:cNvSpPr/>
          <p:nvPr/>
        </p:nvSpPr>
        <p:spPr>
          <a:xfrm>
            <a:off x="1473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19" name="object 30319"/>
          <p:cNvSpPr/>
          <p:nvPr/>
        </p:nvSpPr>
        <p:spPr>
          <a:xfrm>
            <a:off x="1473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20" name="object 30320"/>
          <p:cNvSpPr/>
          <p:nvPr/>
        </p:nvSpPr>
        <p:spPr>
          <a:xfrm>
            <a:off x="1473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21" name="object 30321"/>
          <p:cNvSpPr/>
          <p:nvPr/>
        </p:nvSpPr>
        <p:spPr>
          <a:xfrm>
            <a:off x="1473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22" name="object 30322"/>
          <p:cNvSpPr/>
          <p:nvPr/>
        </p:nvSpPr>
        <p:spPr>
          <a:xfrm>
            <a:off x="1473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23" name="object 30323"/>
          <p:cNvSpPr/>
          <p:nvPr/>
        </p:nvSpPr>
        <p:spPr>
          <a:xfrm>
            <a:off x="1474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24" name="object 30324"/>
          <p:cNvSpPr/>
          <p:nvPr/>
        </p:nvSpPr>
        <p:spPr>
          <a:xfrm>
            <a:off x="1474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25" name="object 30325"/>
          <p:cNvSpPr/>
          <p:nvPr/>
        </p:nvSpPr>
        <p:spPr>
          <a:xfrm>
            <a:off x="1474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26" name="object 30326"/>
          <p:cNvSpPr/>
          <p:nvPr/>
        </p:nvSpPr>
        <p:spPr>
          <a:xfrm>
            <a:off x="1474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27" name="object 30327"/>
          <p:cNvSpPr/>
          <p:nvPr/>
        </p:nvSpPr>
        <p:spPr>
          <a:xfrm>
            <a:off x="1474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28" name="object 30328"/>
          <p:cNvSpPr/>
          <p:nvPr/>
        </p:nvSpPr>
        <p:spPr>
          <a:xfrm>
            <a:off x="1474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29" name="object 30329"/>
          <p:cNvSpPr/>
          <p:nvPr/>
        </p:nvSpPr>
        <p:spPr>
          <a:xfrm>
            <a:off x="1474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30" name="object 30330"/>
          <p:cNvSpPr/>
          <p:nvPr/>
        </p:nvSpPr>
        <p:spPr>
          <a:xfrm>
            <a:off x="1474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31" name="object 30331"/>
          <p:cNvSpPr/>
          <p:nvPr/>
        </p:nvSpPr>
        <p:spPr>
          <a:xfrm>
            <a:off x="1474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32" name="object 30332"/>
          <p:cNvSpPr/>
          <p:nvPr/>
        </p:nvSpPr>
        <p:spPr>
          <a:xfrm>
            <a:off x="1474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33" name="object 30333"/>
          <p:cNvSpPr/>
          <p:nvPr/>
        </p:nvSpPr>
        <p:spPr>
          <a:xfrm>
            <a:off x="1475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34" name="object 30334"/>
          <p:cNvSpPr/>
          <p:nvPr/>
        </p:nvSpPr>
        <p:spPr>
          <a:xfrm>
            <a:off x="1475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35" name="object 30335"/>
          <p:cNvSpPr/>
          <p:nvPr/>
        </p:nvSpPr>
        <p:spPr>
          <a:xfrm>
            <a:off x="1475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36" name="object 30336"/>
          <p:cNvSpPr/>
          <p:nvPr/>
        </p:nvSpPr>
        <p:spPr>
          <a:xfrm>
            <a:off x="1475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37" name="object 30337"/>
          <p:cNvSpPr/>
          <p:nvPr/>
        </p:nvSpPr>
        <p:spPr>
          <a:xfrm>
            <a:off x="1475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38" name="object 30338"/>
          <p:cNvSpPr/>
          <p:nvPr/>
        </p:nvSpPr>
        <p:spPr>
          <a:xfrm>
            <a:off x="1475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39" name="object 30339"/>
          <p:cNvSpPr/>
          <p:nvPr/>
        </p:nvSpPr>
        <p:spPr>
          <a:xfrm>
            <a:off x="1475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40" name="object 30340"/>
          <p:cNvSpPr/>
          <p:nvPr/>
        </p:nvSpPr>
        <p:spPr>
          <a:xfrm>
            <a:off x="1475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41" name="object 30341"/>
          <p:cNvSpPr/>
          <p:nvPr/>
        </p:nvSpPr>
        <p:spPr>
          <a:xfrm>
            <a:off x="1475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42" name="object 30342"/>
          <p:cNvSpPr/>
          <p:nvPr/>
        </p:nvSpPr>
        <p:spPr>
          <a:xfrm>
            <a:off x="1475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43" name="object 30343"/>
          <p:cNvSpPr/>
          <p:nvPr/>
        </p:nvSpPr>
        <p:spPr>
          <a:xfrm>
            <a:off x="1475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44" name="object 30344"/>
          <p:cNvSpPr/>
          <p:nvPr/>
        </p:nvSpPr>
        <p:spPr>
          <a:xfrm>
            <a:off x="1475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45" name="object 30345"/>
          <p:cNvSpPr/>
          <p:nvPr/>
        </p:nvSpPr>
        <p:spPr>
          <a:xfrm>
            <a:off x="1476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46" name="object 30346"/>
          <p:cNvSpPr/>
          <p:nvPr/>
        </p:nvSpPr>
        <p:spPr>
          <a:xfrm>
            <a:off x="1476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47" name="object 30347"/>
          <p:cNvSpPr/>
          <p:nvPr/>
        </p:nvSpPr>
        <p:spPr>
          <a:xfrm>
            <a:off x="1476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48" name="object 30348"/>
          <p:cNvSpPr/>
          <p:nvPr/>
        </p:nvSpPr>
        <p:spPr>
          <a:xfrm>
            <a:off x="1476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49" name="object 30349"/>
          <p:cNvSpPr/>
          <p:nvPr/>
        </p:nvSpPr>
        <p:spPr>
          <a:xfrm>
            <a:off x="1476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50" name="object 30350"/>
          <p:cNvSpPr/>
          <p:nvPr/>
        </p:nvSpPr>
        <p:spPr>
          <a:xfrm>
            <a:off x="1476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51" name="object 30351"/>
          <p:cNvSpPr/>
          <p:nvPr/>
        </p:nvSpPr>
        <p:spPr>
          <a:xfrm>
            <a:off x="1476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52" name="object 30352"/>
          <p:cNvSpPr/>
          <p:nvPr/>
        </p:nvSpPr>
        <p:spPr>
          <a:xfrm>
            <a:off x="1476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53" name="object 30353"/>
          <p:cNvSpPr/>
          <p:nvPr/>
        </p:nvSpPr>
        <p:spPr>
          <a:xfrm>
            <a:off x="1477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54" name="object 30354"/>
          <p:cNvSpPr/>
          <p:nvPr/>
        </p:nvSpPr>
        <p:spPr>
          <a:xfrm>
            <a:off x="1477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55" name="object 30355"/>
          <p:cNvSpPr/>
          <p:nvPr/>
        </p:nvSpPr>
        <p:spPr>
          <a:xfrm>
            <a:off x="1477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56" name="object 30356"/>
          <p:cNvSpPr/>
          <p:nvPr/>
        </p:nvSpPr>
        <p:spPr>
          <a:xfrm>
            <a:off x="1477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57" name="object 30357"/>
          <p:cNvSpPr/>
          <p:nvPr/>
        </p:nvSpPr>
        <p:spPr>
          <a:xfrm>
            <a:off x="1477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58" name="object 30358"/>
          <p:cNvSpPr/>
          <p:nvPr/>
        </p:nvSpPr>
        <p:spPr>
          <a:xfrm>
            <a:off x="1477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59" name="object 30359"/>
          <p:cNvSpPr/>
          <p:nvPr/>
        </p:nvSpPr>
        <p:spPr>
          <a:xfrm>
            <a:off x="1477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60" name="object 30360"/>
          <p:cNvSpPr/>
          <p:nvPr/>
        </p:nvSpPr>
        <p:spPr>
          <a:xfrm>
            <a:off x="1477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61" name="object 30361"/>
          <p:cNvSpPr/>
          <p:nvPr/>
        </p:nvSpPr>
        <p:spPr>
          <a:xfrm>
            <a:off x="1477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62" name="object 30362"/>
          <p:cNvSpPr/>
          <p:nvPr/>
        </p:nvSpPr>
        <p:spPr>
          <a:xfrm>
            <a:off x="1477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63" name="object 30363"/>
          <p:cNvSpPr/>
          <p:nvPr/>
        </p:nvSpPr>
        <p:spPr>
          <a:xfrm>
            <a:off x="14778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64" name="object 30364"/>
          <p:cNvSpPr/>
          <p:nvPr/>
        </p:nvSpPr>
        <p:spPr>
          <a:xfrm>
            <a:off x="14778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65" name="object 30365"/>
          <p:cNvSpPr/>
          <p:nvPr/>
        </p:nvSpPr>
        <p:spPr>
          <a:xfrm>
            <a:off x="1478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66" name="object 30366"/>
          <p:cNvSpPr/>
          <p:nvPr/>
        </p:nvSpPr>
        <p:spPr>
          <a:xfrm>
            <a:off x="1478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67" name="object 30367"/>
          <p:cNvSpPr/>
          <p:nvPr/>
        </p:nvSpPr>
        <p:spPr>
          <a:xfrm>
            <a:off x="14782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68" name="object 30368"/>
          <p:cNvSpPr/>
          <p:nvPr/>
        </p:nvSpPr>
        <p:spPr>
          <a:xfrm>
            <a:off x="14782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69" name="object 30369"/>
          <p:cNvSpPr/>
          <p:nvPr/>
        </p:nvSpPr>
        <p:spPr>
          <a:xfrm>
            <a:off x="1478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70" name="object 30370"/>
          <p:cNvSpPr/>
          <p:nvPr/>
        </p:nvSpPr>
        <p:spPr>
          <a:xfrm>
            <a:off x="1478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71" name="object 30371"/>
          <p:cNvSpPr/>
          <p:nvPr/>
        </p:nvSpPr>
        <p:spPr>
          <a:xfrm>
            <a:off x="14786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72" name="object 30372"/>
          <p:cNvSpPr/>
          <p:nvPr/>
        </p:nvSpPr>
        <p:spPr>
          <a:xfrm>
            <a:off x="14786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73" name="object 30373"/>
          <p:cNvSpPr/>
          <p:nvPr/>
        </p:nvSpPr>
        <p:spPr>
          <a:xfrm>
            <a:off x="1478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74" name="object 30374"/>
          <p:cNvSpPr/>
          <p:nvPr/>
        </p:nvSpPr>
        <p:spPr>
          <a:xfrm>
            <a:off x="1478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75" name="object 30375"/>
          <p:cNvSpPr/>
          <p:nvPr/>
        </p:nvSpPr>
        <p:spPr>
          <a:xfrm>
            <a:off x="1479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76" name="object 30376"/>
          <p:cNvSpPr/>
          <p:nvPr/>
        </p:nvSpPr>
        <p:spPr>
          <a:xfrm>
            <a:off x="1479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77" name="object 30377"/>
          <p:cNvSpPr/>
          <p:nvPr/>
        </p:nvSpPr>
        <p:spPr>
          <a:xfrm>
            <a:off x="1479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78" name="object 30378"/>
          <p:cNvSpPr/>
          <p:nvPr/>
        </p:nvSpPr>
        <p:spPr>
          <a:xfrm>
            <a:off x="1479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79" name="object 30379"/>
          <p:cNvSpPr/>
          <p:nvPr/>
        </p:nvSpPr>
        <p:spPr>
          <a:xfrm>
            <a:off x="1479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80" name="object 30380"/>
          <p:cNvSpPr/>
          <p:nvPr/>
        </p:nvSpPr>
        <p:spPr>
          <a:xfrm>
            <a:off x="1479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81" name="object 30381"/>
          <p:cNvSpPr/>
          <p:nvPr/>
        </p:nvSpPr>
        <p:spPr>
          <a:xfrm>
            <a:off x="1479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82" name="object 30382"/>
          <p:cNvSpPr/>
          <p:nvPr/>
        </p:nvSpPr>
        <p:spPr>
          <a:xfrm>
            <a:off x="1479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83" name="object 30383"/>
          <p:cNvSpPr/>
          <p:nvPr/>
        </p:nvSpPr>
        <p:spPr>
          <a:xfrm>
            <a:off x="14798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84" name="object 30384"/>
          <p:cNvSpPr/>
          <p:nvPr/>
        </p:nvSpPr>
        <p:spPr>
          <a:xfrm>
            <a:off x="14798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85" name="object 30385"/>
          <p:cNvSpPr/>
          <p:nvPr/>
        </p:nvSpPr>
        <p:spPr>
          <a:xfrm>
            <a:off x="1480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86" name="object 30386"/>
          <p:cNvSpPr/>
          <p:nvPr/>
        </p:nvSpPr>
        <p:spPr>
          <a:xfrm>
            <a:off x="1480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87" name="object 30387"/>
          <p:cNvSpPr/>
          <p:nvPr/>
        </p:nvSpPr>
        <p:spPr>
          <a:xfrm>
            <a:off x="14801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88" name="object 30388"/>
          <p:cNvSpPr/>
          <p:nvPr/>
        </p:nvSpPr>
        <p:spPr>
          <a:xfrm>
            <a:off x="14801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89" name="object 30389"/>
          <p:cNvSpPr/>
          <p:nvPr/>
        </p:nvSpPr>
        <p:spPr>
          <a:xfrm>
            <a:off x="1480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90" name="object 30390"/>
          <p:cNvSpPr/>
          <p:nvPr/>
        </p:nvSpPr>
        <p:spPr>
          <a:xfrm>
            <a:off x="1480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91" name="object 30391"/>
          <p:cNvSpPr/>
          <p:nvPr/>
        </p:nvSpPr>
        <p:spPr>
          <a:xfrm>
            <a:off x="1480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92" name="object 30392"/>
          <p:cNvSpPr/>
          <p:nvPr/>
        </p:nvSpPr>
        <p:spPr>
          <a:xfrm>
            <a:off x="1480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93" name="object 30393"/>
          <p:cNvSpPr/>
          <p:nvPr/>
        </p:nvSpPr>
        <p:spPr>
          <a:xfrm>
            <a:off x="1480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94" name="object 30394"/>
          <p:cNvSpPr/>
          <p:nvPr/>
        </p:nvSpPr>
        <p:spPr>
          <a:xfrm>
            <a:off x="1480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95" name="object 30395"/>
          <p:cNvSpPr/>
          <p:nvPr/>
        </p:nvSpPr>
        <p:spPr>
          <a:xfrm>
            <a:off x="1480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96" name="object 30396"/>
          <p:cNvSpPr/>
          <p:nvPr/>
        </p:nvSpPr>
        <p:spPr>
          <a:xfrm>
            <a:off x="1480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97" name="object 30397"/>
          <p:cNvSpPr/>
          <p:nvPr/>
        </p:nvSpPr>
        <p:spPr>
          <a:xfrm>
            <a:off x="1481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98" name="object 30398"/>
          <p:cNvSpPr/>
          <p:nvPr/>
        </p:nvSpPr>
        <p:spPr>
          <a:xfrm>
            <a:off x="1481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399" name="object 30399"/>
          <p:cNvSpPr/>
          <p:nvPr/>
        </p:nvSpPr>
        <p:spPr>
          <a:xfrm>
            <a:off x="1481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00" name="object 30400"/>
          <p:cNvSpPr/>
          <p:nvPr/>
        </p:nvSpPr>
        <p:spPr>
          <a:xfrm>
            <a:off x="1481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01" name="object 30401"/>
          <p:cNvSpPr/>
          <p:nvPr/>
        </p:nvSpPr>
        <p:spPr>
          <a:xfrm>
            <a:off x="1481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02" name="object 30402"/>
          <p:cNvSpPr/>
          <p:nvPr/>
        </p:nvSpPr>
        <p:spPr>
          <a:xfrm>
            <a:off x="1481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03" name="object 30403"/>
          <p:cNvSpPr/>
          <p:nvPr/>
        </p:nvSpPr>
        <p:spPr>
          <a:xfrm>
            <a:off x="1481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04" name="object 30404"/>
          <p:cNvSpPr/>
          <p:nvPr/>
        </p:nvSpPr>
        <p:spPr>
          <a:xfrm>
            <a:off x="1481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05" name="object 30405"/>
          <p:cNvSpPr/>
          <p:nvPr/>
        </p:nvSpPr>
        <p:spPr>
          <a:xfrm>
            <a:off x="1481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06" name="object 30406"/>
          <p:cNvSpPr/>
          <p:nvPr/>
        </p:nvSpPr>
        <p:spPr>
          <a:xfrm>
            <a:off x="1481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07" name="object 30407"/>
          <p:cNvSpPr/>
          <p:nvPr/>
        </p:nvSpPr>
        <p:spPr>
          <a:xfrm>
            <a:off x="1482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08" name="object 30408"/>
          <p:cNvSpPr/>
          <p:nvPr/>
        </p:nvSpPr>
        <p:spPr>
          <a:xfrm>
            <a:off x="1482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09" name="object 30409"/>
          <p:cNvSpPr/>
          <p:nvPr/>
        </p:nvSpPr>
        <p:spPr>
          <a:xfrm>
            <a:off x="1482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10" name="object 30410"/>
          <p:cNvSpPr/>
          <p:nvPr/>
        </p:nvSpPr>
        <p:spPr>
          <a:xfrm>
            <a:off x="1482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11" name="object 30411"/>
          <p:cNvSpPr/>
          <p:nvPr/>
        </p:nvSpPr>
        <p:spPr>
          <a:xfrm>
            <a:off x="14824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12" name="object 30412"/>
          <p:cNvSpPr/>
          <p:nvPr/>
        </p:nvSpPr>
        <p:spPr>
          <a:xfrm>
            <a:off x="14824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13" name="object 30413"/>
          <p:cNvSpPr/>
          <p:nvPr/>
        </p:nvSpPr>
        <p:spPr>
          <a:xfrm>
            <a:off x="1482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14" name="object 30414"/>
          <p:cNvSpPr/>
          <p:nvPr/>
        </p:nvSpPr>
        <p:spPr>
          <a:xfrm>
            <a:off x="1482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15" name="object 30415"/>
          <p:cNvSpPr/>
          <p:nvPr/>
        </p:nvSpPr>
        <p:spPr>
          <a:xfrm>
            <a:off x="14828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16" name="object 30416"/>
          <p:cNvSpPr/>
          <p:nvPr/>
        </p:nvSpPr>
        <p:spPr>
          <a:xfrm>
            <a:off x="14828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17" name="object 30417"/>
          <p:cNvSpPr/>
          <p:nvPr/>
        </p:nvSpPr>
        <p:spPr>
          <a:xfrm>
            <a:off x="1483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18" name="object 30418"/>
          <p:cNvSpPr/>
          <p:nvPr/>
        </p:nvSpPr>
        <p:spPr>
          <a:xfrm>
            <a:off x="1483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19" name="object 30419"/>
          <p:cNvSpPr/>
          <p:nvPr/>
        </p:nvSpPr>
        <p:spPr>
          <a:xfrm>
            <a:off x="14832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20" name="object 30420"/>
          <p:cNvSpPr/>
          <p:nvPr/>
        </p:nvSpPr>
        <p:spPr>
          <a:xfrm>
            <a:off x="14832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21" name="object 30421"/>
          <p:cNvSpPr/>
          <p:nvPr/>
        </p:nvSpPr>
        <p:spPr>
          <a:xfrm>
            <a:off x="1483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22" name="object 30422"/>
          <p:cNvSpPr/>
          <p:nvPr/>
        </p:nvSpPr>
        <p:spPr>
          <a:xfrm>
            <a:off x="1483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23" name="object 30423"/>
          <p:cNvSpPr/>
          <p:nvPr/>
        </p:nvSpPr>
        <p:spPr>
          <a:xfrm>
            <a:off x="1483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24" name="object 30424"/>
          <p:cNvSpPr/>
          <p:nvPr/>
        </p:nvSpPr>
        <p:spPr>
          <a:xfrm>
            <a:off x="1483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25" name="object 30425"/>
          <p:cNvSpPr/>
          <p:nvPr/>
        </p:nvSpPr>
        <p:spPr>
          <a:xfrm>
            <a:off x="1483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26" name="object 30426"/>
          <p:cNvSpPr/>
          <p:nvPr/>
        </p:nvSpPr>
        <p:spPr>
          <a:xfrm>
            <a:off x="1483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27" name="object 30427"/>
          <p:cNvSpPr/>
          <p:nvPr/>
        </p:nvSpPr>
        <p:spPr>
          <a:xfrm>
            <a:off x="1483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28" name="object 30428"/>
          <p:cNvSpPr/>
          <p:nvPr/>
        </p:nvSpPr>
        <p:spPr>
          <a:xfrm>
            <a:off x="1483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29" name="object 30429"/>
          <p:cNvSpPr/>
          <p:nvPr/>
        </p:nvSpPr>
        <p:spPr>
          <a:xfrm>
            <a:off x="1484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30" name="object 30430"/>
          <p:cNvSpPr/>
          <p:nvPr/>
        </p:nvSpPr>
        <p:spPr>
          <a:xfrm>
            <a:off x="1484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31" name="object 30431"/>
          <p:cNvSpPr/>
          <p:nvPr/>
        </p:nvSpPr>
        <p:spPr>
          <a:xfrm>
            <a:off x="1484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32" name="object 30432"/>
          <p:cNvSpPr/>
          <p:nvPr/>
        </p:nvSpPr>
        <p:spPr>
          <a:xfrm>
            <a:off x="1484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33" name="object 30433"/>
          <p:cNvSpPr/>
          <p:nvPr/>
        </p:nvSpPr>
        <p:spPr>
          <a:xfrm>
            <a:off x="1484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34" name="object 30434"/>
          <p:cNvSpPr/>
          <p:nvPr/>
        </p:nvSpPr>
        <p:spPr>
          <a:xfrm>
            <a:off x="1484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35" name="object 30435"/>
          <p:cNvSpPr/>
          <p:nvPr/>
        </p:nvSpPr>
        <p:spPr>
          <a:xfrm>
            <a:off x="14847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36" name="object 30436"/>
          <p:cNvSpPr/>
          <p:nvPr/>
        </p:nvSpPr>
        <p:spPr>
          <a:xfrm>
            <a:off x="14847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37" name="object 30437"/>
          <p:cNvSpPr/>
          <p:nvPr/>
        </p:nvSpPr>
        <p:spPr>
          <a:xfrm>
            <a:off x="1485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38" name="object 30438"/>
          <p:cNvSpPr/>
          <p:nvPr/>
        </p:nvSpPr>
        <p:spPr>
          <a:xfrm>
            <a:off x="1485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39" name="object 30439"/>
          <p:cNvSpPr/>
          <p:nvPr/>
        </p:nvSpPr>
        <p:spPr>
          <a:xfrm>
            <a:off x="14851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40" name="object 30440"/>
          <p:cNvSpPr/>
          <p:nvPr/>
        </p:nvSpPr>
        <p:spPr>
          <a:xfrm>
            <a:off x="14851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41" name="object 30441"/>
          <p:cNvSpPr/>
          <p:nvPr/>
        </p:nvSpPr>
        <p:spPr>
          <a:xfrm>
            <a:off x="1485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42" name="object 30442"/>
          <p:cNvSpPr/>
          <p:nvPr/>
        </p:nvSpPr>
        <p:spPr>
          <a:xfrm>
            <a:off x="1485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43" name="object 30443"/>
          <p:cNvSpPr/>
          <p:nvPr/>
        </p:nvSpPr>
        <p:spPr>
          <a:xfrm>
            <a:off x="14855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44" name="object 30444"/>
          <p:cNvSpPr/>
          <p:nvPr/>
        </p:nvSpPr>
        <p:spPr>
          <a:xfrm>
            <a:off x="14855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45" name="object 30445"/>
          <p:cNvSpPr/>
          <p:nvPr/>
        </p:nvSpPr>
        <p:spPr>
          <a:xfrm>
            <a:off x="1485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46" name="object 30446"/>
          <p:cNvSpPr/>
          <p:nvPr/>
        </p:nvSpPr>
        <p:spPr>
          <a:xfrm>
            <a:off x="1485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6A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47" name="object 30447"/>
          <p:cNvSpPr/>
          <p:nvPr/>
        </p:nvSpPr>
        <p:spPr>
          <a:xfrm>
            <a:off x="14859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48" name="object 30448"/>
          <p:cNvSpPr/>
          <p:nvPr/>
        </p:nvSpPr>
        <p:spPr>
          <a:xfrm>
            <a:off x="14859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49" name="object 30449"/>
          <p:cNvSpPr/>
          <p:nvPr/>
        </p:nvSpPr>
        <p:spPr>
          <a:xfrm>
            <a:off x="1486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50" name="object 30450"/>
          <p:cNvSpPr/>
          <p:nvPr/>
        </p:nvSpPr>
        <p:spPr>
          <a:xfrm>
            <a:off x="1486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51" name="object 30451"/>
          <p:cNvSpPr/>
          <p:nvPr/>
        </p:nvSpPr>
        <p:spPr>
          <a:xfrm>
            <a:off x="14862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52" name="object 30452"/>
          <p:cNvSpPr/>
          <p:nvPr/>
        </p:nvSpPr>
        <p:spPr>
          <a:xfrm>
            <a:off x="14862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53" name="object 30453"/>
          <p:cNvSpPr/>
          <p:nvPr/>
        </p:nvSpPr>
        <p:spPr>
          <a:xfrm>
            <a:off x="1486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54" name="object 30454"/>
          <p:cNvSpPr/>
          <p:nvPr/>
        </p:nvSpPr>
        <p:spPr>
          <a:xfrm>
            <a:off x="1486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55" name="object 30455"/>
          <p:cNvSpPr/>
          <p:nvPr/>
        </p:nvSpPr>
        <p:spPr>
          <a:xfrm>
            <a:off x="14866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56" name="object 30456"/>
          <p:cNvSpPr/>
          <p:nvPr/>
        </p:nvSpPr>
        <p:spPr>
          <a:xfrm>
            <a:off x="14866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57" name="object 30457"/>
          <p:cNvSpPr/>
          <p:nvPr/>
        </p:nvSpPr>
        <p:spPr>
          <a:xfrm>
            <a:off x="1486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58" name="object 30458"/>
          <p:cNvSpPr/>
          <p:nvPr/>
        </p:nvSpPr>
        <p:spPr>
          <a:xfrm>
            <a:off x="1486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59" name="object 30459"/>
          <p:cNvSpPr/>
          <p:nvPr/>
        </p:nvSpPr>
        <p:spPr>
          <a:xfrm>
            <a:off x="1487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60" name="object 30460"/>
          <p:cNvSpPr/>
          <p:nvPr/>
        </p:nvSpPr>
        <p:spPr>
          <a:xfrm>
            <a:off x="1487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61" name="object 30461"/>
          <p:cNvSpPr/>
          <p:nvPr/>
        </p:nvSpPr>
        <p:spPr>
          <a:xfrm>
            <a:off x="1487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62" name="object 30462"/>
          <p:cNvSpPr/>
          <p:nvPr/>
        </p:nvSpPr>
        <p:spPr>
          <a:xfrm>
            <a:off x="1487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63" name="object 30463"/>
          <p:cNvSpPr/>
          <p:nvPr/>
        </p:nvSpPr>
        <p:spPr>
          <a:xfrm>
            <a:off x="14874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64" name="object 30464"/>
          <p:cNvSpPr/>
          <p:nvPr/>
        </p:nvSpPr>
        <p:spPr>
          <a:xfrm>
            <a:off x="14874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65" name="object 30465"/>
          <p:cNvSpPr/>
          <p:nvPr/>
        </p:nvSpPr>
        <p:spPr>
          <a:xfrm>
            <a:off x="1487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66" name="object 30466"/>
          <p:cNvSpPr/>
          <p:nvPr/>
        </p:nvSpPr>
        <p:spPr>
          <a:xfrm>
            <a:off x="1487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67" name="object 30467"/>
          <p:cNvSpPr/>
          <p:nvPr/>
        </p:nvSpPr>
        <p:spPr>
          <a:xfrm>
            <a:off x="14878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68" name="object 30468"/>
          <p:cNvSpPr/>
          <p:nvPr/>
        </p:nvSpPr>
        <p:spPr>
          <a:xfrm>
            <a:off x="14878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69" name="object 30469"/>
          <p:cNvSpPr/>
          <p:nvPr/>
        </p:nvSpPr>
        <p:spPr>
          <a:xfrm>
            <a:off x="1488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70" name="object 30470"/>
          <p:cNvSpPr/>
          <p:nvPr/>
        </p:nvSpPr>
        <p:spPr>
          <a:xfrm>
            <a:off x="1488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71" name="object 30471"/>
          <p:cNvSpPr/>
          <p:nvPr/>
        </p:nvSpPr>
        <p:spPr>
          <a:xfrm>
            <a:off x="14881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72" name="object 30472"/>
          <p:cNvSpPr/>
          <p:nvPr/>
        </p:nvSpPr>
        <p:spPr>
          <a:xfrm>
            <a:off x="14881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73" name="object 30473"/>
          <p:cNvSpPr/>
          <p:nvPr/>
        </p:nvSpPr>
        <p:spPr>
          <a:xfrm>
            <a:off x="1488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74" name="object 30474"/>
          <p:cNvSpPr/>
          <p:nvPr/>
        </p:nvSpPr>
        <p:spPr>
          <a:xfrm>
            <a:off x="1488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75" name="object 30475"/>
          <p:cNvSpPr/>
          <p:nvPr/>
        </p:nvSpPr>
        <p:spPr>
          <a:xfrm>
            <a:off x="1488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76" name="object 30476"/>
          <p:cNvSpPr/>
          <p:nvPr/>
        </p:nvSpPr>
        <p:spPr>
          <a:xfrm>
            <a:off x="1488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77" name="object 30477"/>
          <p:cNvSpPr/>
          <p:nvPr/>
        </p:nvSpPr>
        <p:spPr>
          <a:xfrm>
            <a:off x="1488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78" name="object 30478"/>
          <p:cNvSpPr/>
          <p:nvPr/>
        </p:nvSpPr>
        <p:spPr>
          <a:xfrm>
            <a:off x="1488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79" name="object 30479"/>
          <p:cNvSpPr/>
          <p:nvPr/>
        </p:nvSpPr>
        <p:spPr>
          <a:xfrm>
            <a:off x="1488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80" name="object 30480"/>
          <p:cNvSpPr/>
          <p:nvPr/>
        </p:nvSpPr>
        <p:spPr>
          <a:xfrm>
            <a:off x="1488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81" name="object 30481"/>
          <p:cNvSpPr/>
          <p:nvPr/>
        </p:nvSpPr>
        <p:spPr>
          <a:xfrm>
            <a:off x="1489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82" name="object 30482"/>
          <p:cNvSpPr/>
          <p:nvPr/>
        </p:nvSpPr>
        <p:spPr>
          <a:xfrm>
            <a:off x="1489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83" name="object 30483"/>
          <p:cNvSpPr/>
          <p:nvPr/>
        </p:nvSpPr>
        <p:spPr>
          <a:xfrm>
            <a:off x="14893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84" name="object 30484"/>
          <p:cNvSpPr/>
          <p:nvPr/>
        </p:nvSpPr>
        <p:spPr>
          <a:xfrm>
            <a:off x="14893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85" name="object 30485"/>
          <p:cNvSpPr/>
          <p:nvPr/>
        </p:nvSpPr>
        <p:spPr>
          <a:xfrm>
            <a:off x="1489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86" name="object 30486"/>
          <p:cNvSpPr/>
          <p:nvPr/>
        </p:nvSpPr>
        <p:spPr>
          <a:xfrm>
            <a:off x="1489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87" name="object 30487"/>
          <p:cNvSpPr/>
          <p:nvPr/>
        </p:nvSpPr>
        <p:spPr>
          <a:xfrm>
            <a:off x="14897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88" name="object 30488"/>
          <p:cNvSpPr/>
          <p:nvPr/>
        </p:nvSpPr>
        <p:spPr>
          <a:xfrm>
            <a:off x="14897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89" name="object 30489"/>
          <p:cNvSpPr/>
          <p:nvPr/>
        </p:nvSpPr>
        <p:spPr>
          <a:xfrm>
            <a:off x="1489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90" name="object 30490"/>
          <p:cNvSpPr/>
          <p:nvPr/>
        </p:nvSpPr>
        <p:spPr>
          <a:xfrm>
            <a:off x="1489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91" name="object 30491"/>
          <p:cNvSpPr/>
          <p:nvPr/>
        </p:nvSpPr>
        <p:spPr>
          <a:xfrm>
            <a:off x="14900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92" name="object 30492"/>
          <p:cNvSpPr/>
          <p:nvPr/>
        </p:nvSpPr>
        <p:spPr>
          <a:xfrm>
            <a:off x="14900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93" name="object 30493"/>
          <p:cNvSpPr/>
          <p:nvPr/>
        </p:nvSpPr>
        <p:spPr>
          <a:xfrm>
            <a:off x="1490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94" name="object 30494"/>
          <p:cNvSpPr/>
          <p:nvPr/>
        </p:nvSpPr>
        <p:spPr>
          <a:xfrm>
            <a:off x="1490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95" name="object 30495"/>
          <p:cNvSpPr/>
          <p:nvPr/>
        </p:nvSpPr>
        <p:spPr>
          <a:xfrm>
            <a:off x="14904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96" name="object 30496"/>
          <p:cNvSpPr/>
          <p:nvPr/>
        </p:nvSpPr>
        <p:spPr>
          <a:xfrm>
            <a:off x="14904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97" name="object 30497"/>
          <p:cNvSpPr/>
          <p:nvPr/>
        </p:nvSpPr>
        <p:spPr>
          <a:xfrm>
            <a:off x="1490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98" name="object 30498"/>
          <p:cNvSpPr/>
          <p:nvPr/>
        </p:nvSpPr>
        <p:spPr>
          <a:xfrm>
            <a:off x="1490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499" name="object 30499"/>
          <p:cNvSpPr/>
          <p:nvPr/>
        </p:nvSpPr>
        <p:spPr>
          <a:xfrm>
            <a:off x="14908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00" name="object 30500"/>
          <p:cNvSpPr/>
          <p:nvPr/>
        </p:nvSpPr>
        <p:spPr>
          <a:xfrm>
            <a:off x="14908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01" name="object 30501"/>
          <p:cNvSpPr/>
          <p:nvPr/>
        </p:nvSpPr>
        <p:spPr>
          <a:xfrm>
            <a:off x="1491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02" name="object 30502"/>
          <p:cNvSpPr/>
          <p:nvPr/>
        </p:nvSpPr>
        <p:spPr>
          <a:xfrm>
            <a:off x="1491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03" name="object 30503"/>
          <p:cNvSpPr/>
          <p:nvPr/>
        </p:nvSpPr>
        <p:spPr>
          <a:xfrm>
            <a:off x="14912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04" name="object 30504"/>
          <p:cNvSpPr/>
          <p:nvPr/>
        </p:nvSpPr>
        <p:spPr>
          <a:xfrm>
            <a:off x="14912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05" name="object 30505"/>
          <p:cNvSpPr/>
          <p:nvPr/>
        </p:nvSpPr>
        <p:spPr>
          <a:xfrm>
            <a:off x="1491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06" name="object 30506"/>
          <p:cNvSpPr/>
          <p:nvPr/>
        </p:nvSpPr>
        <p:spPr>
          <a:xfrm>
            <a:off x="1491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07" name="object 30507"/>
          <p:cNvSpPr/>
          <p:nvPr/>
        </p:nvSpPr>
        <p:spPr>
          <a:xfrm>
            <a:off x="14916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08" name="object 30508"/>
          <p:cNvSpPr/>
          <p:nvPr/>
        </p:nvSpPr>
        <p:spPr>
          <a:xfrm>
            <a:off x="14916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09" name="object 30509"/>
          <p:cNvSpPr/>
          <p:nvPr/>
        </p:nvSpPr>
        <p:spPr>
          <a:xfrm>
            <a:off x="1491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10" name="object 30510"/>
          <p:cNvSpPr/>
          <p:nvPr/>
        </p:nvSpPr>
        <p:spPr>
          <a:xfrm>
            <a:off x="1491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11" name="object 30511"/>
          <p:cNvSpPr/>
          <p:nvPr/>
        </p:nvSpPr>
        <p:spPr>
          <a:xfrm>
            <a:off x="14919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12" name="object 30512"/>
          <p:cNvSpPr/>
          <p:nvPr/>
        </p:nvSpPr>
        <p:spPr>
          <a:xfrm>
            <a:off x="14919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13" name="object 30513"/>
          <p:cNvSpPr/>
          <p:nvPr/>
        </p:nvSpPr>
        <p:spPr>
          <a:xfrm>
            <a:off x="1492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14" name="object 30514"/>
          <p:cNvSpPr/>
          <p:nvPr/>
        </p:nvSpPr>
        <p:spPr>
          <a:xfrm>
            <a:off x="1492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15" name="object 30515"/>
          <p:cNvSpPr/>
          <p:nvPr/>
        </p:nvSpPr>
        <p:spPr>
          <a:xfrm>
            <a:off x="14923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16" name="object 30516"/>
          <p:cNvSpPr/>
          <p:nvPr/>
        </p:nvSpPr>
        <p:spPr>
          <a:xfrm>
            <a:off x="14923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17" name="object 30517"/>
          <p:cNvSpPr/>
          <p:nvPr/>
        </p:nvSpPr>
        <p:spPr>
          <a:xfrm>
            <a:off x="1492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18" name="object 30518"/>
          <p:cNvSpPr/>
          <p:nvPr/>
        </p:nvSpPr>
        <p:spPr>
          <a:xfrm>
            <a:off x="1492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19" name="object 30519"/>
          <p:cNvSpPr/>
          <p:nvPr/>
        </p:nvSpPr>
        <p:spPr>
          <a:xfrm>
            <a:off x="14927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20" name="object 30520"/>
          <p:cNvSpPr/>
          <p:nvPr/>
        </p:nvSpPr>
        <p:spPr>
          <a:xfrm>
            <a:off x="14927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21" name="object 30521"/>
          <p:cNvSpPr/>
          <p:nvPr/>
        </p:nvSpPr>
        <p:spPr>
          <a:xfrm>
            <a:off x="1493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22" name="object 30522"/>
          <p:cNvSpPr/>
          <p:nvPr/>
        </p:nvSpPr>
        <p:spPr>
          <a:xfrm>
            <a:off x="1493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23" name="object 30523"/>
          <p:cNvSpPr/>
          <p:nvPr/>
        </p:nvSpPr>
        <p:spPr>
          <a:xfrm>
            <a:off x="14931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24" name="object 30524"/>
          <p:cNvSpPr/>
          <p:nvPr/>
        </p:nvSpPr>
        <p:spPr>
          <a:xfrm>
            <a:off x="14931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25" name="object 30525"/>
          <p:cNvSpPr/>
          <p:nvPr/>
        </p:nvSpPr>
        <p:spPr>
          <a:xfrm>
            <a:off x="1493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26" name="object 30526"/>
          <p:cNvSpPr/>
          <p:nvPr/>
        </p:nvSpPr>
        <p:spPr>
          <a:xfrm>
            <a:off x="1493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27" name="object 30527"/>
          <p:cNvSpPr/>
          <p:nvPr/>
        </p:nvSpPr>
        <p:spPr>
          <a:xfrm>
            <a:off x="14935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28" name="object 30528"/>
          <p:cNvSpPr/>
          <p:nvPr/>
        </p:nvSpPr>
        <p:spPr>
          <a:xfrm>
            <a:off x="14935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29" name="object 30529"/>
          <p:cNvSpPr/>
          <p:nvPr/>
        </p:nvSpPr>
        <p:spPr>
          <a:xfrm>
            <a:off x="1493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30" name="object 30530"/>
          <p:cNvSpPr/>
          <p:nvPr/>
        </p:nvSpPr>
        <p:spPr>
          <a:xfrm>
            <a:off x="1493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31" name="object 30531"/>
          <p:cNvSpPr/>
          <p:nvPr/>
        </p:nvSpPr>
        <p:spPr>
          <a:xfrm>
            <a:off x="14939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32" name="object 30532"/>
          <p:cNvSpPr/>
          <p:nvPr/>
        </p:nvSpPr>
        <p:spPr>
          <a:xfrm>
            <a:off x="14939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33" name="object 30533"/>
          <p:cNvSpPr/>
          <p:nvPr/>
        </p:nvSpPr>
        <p:spPr>
          <a:xfrm>
            <a:off x="1494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34" name="object 30534"/>
          <p:cNvSpPr/>
          <p:nvPr/>
        </p:nvSpPr>
        <p:spPr>
          <a:xfrm>
            <a:off x="1494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35" name="object 30535"/>
          <p:cNvSpPr/>
          <p:nvPr/>
        </p:nvSpPr>
        <p:spPr>
          <a:xfrm>
            <a:off x="14942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36" name="object 30536"/>
          <p:cNvSpPr/>
          <p:nvPr/>
        </p:nvSpPr>
        <p:spPr>
          <a:xfrm>
            <a:off x="14942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37" name="object 30537"/>
          <p:cNvSpPr/>
          <p:nvPr/>
        </p:nvSpPr>
        <p:spPr>
          <a:xfrm>
            <a:off x="1494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38" name="object 30538"/>
          <p:cNvSpPr/>
          <p:nvPr/>
        </p:nvSpPr>
        <p:spPr>
          <a:xfrm>
            <a:off x="1494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39" name="object 30539"/>
          <p:cNvSpPr/>
          <p:nvPr/>
        </p:nvSpPr>
        <p:spPr>
          <a:xfrm>
            <a:off x="14946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40" name="object 30540"/>
          <p:cNvSpPr/>
          <p:nvPr/>
        </p:nvSpPr>
        <p:spPr>
          <a:xfrm>
            <a:off x="14946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41" name="object 30541"/>
          <p:cNvSpPr/>
          <p:nvPr/>
        </p:nvSpPr>
        <p:spPr>
          <a:xfrm>
            <a:off x="1494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42" name="object 30542"/>
          <p:cNvSpPr/>
          <p:nvPr/>
        </p:nvSpPr>
        <p:spPr>
          <a:xfrm>
            <a:off x="1494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43" name="object 30543"/>
          <p:cNvSpPr/>
          <p:nvPr/>
        </p:nvSpPr>
        <p:spPr>
          <a:xfrm>
            <a:off x="14950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44" name="object 30544"/>
          <p:cNvSpPr/>
          <p:nvPr/>
        </p:nvSpPr>
        <p:spPr>
          <a:xfrm>
            <a:off x="14950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45" name="object 30545"/>
          <p:cNvSpPr/>
          <p:nvPr/>
        </p:nvSpPr>
        <p:spPr>
          <a:xfrm>
            <a:off x="1495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46" name="object 30546"/>
          <p:cNvSpPr/>
          <p:nvPr/>
        </p:nvSpPr>
        <p:spPr>
          <a:xfrm>
            <a:off x="1495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47" name="object 30547"/>
          <p:cNvSpPr/>
          <p:nvPr/>
        </p:nvSpPr>
        <p:spPr>
          <a:xfrm>
            <a:off x="14954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48" name="object 30548"/>
          <p:cNvSpPr/>
          <p:nvPr/>
        </p:nvSpPr>
        <p:spPr>
          <a:xfrm>
            <a:off x="14954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49" name="object 30549"/>
          <p:cNvSpPr/>
          <p:nvPr/>
        </p:nvSpPr>
        <p:spPr>
          <a:xfrm>
            <a:off x="1495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50" name="object 30550"/>
          <p:cNvSpPr/>
          <p:nvPr/>
        </p:nvSpPr>
        <p:spPr>
          <a:xfrm>
            <a:off x="1495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51" name="object 30551"/>
          <p:cNvSpPr/>
          <p:nvPr/>
        </p:nvSpPr>
        <p:spPr>
          <a:xfrm>
            <a:off x="14958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52" name="object 30552"/>
          <p:cNvSpPr/>
          <p:nvPr/>
        </p:nvSpPr>
        <p:spPr>
          <a:xfrm>
            <a:off x="14958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53" name="object 30553"/>
          <p:cNvSpPr/>
          <p:nvPr/>
        </p:nvSpPr>
        <p:spPr>
          <a:xfrm>
            <a:off x="1496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54" name="object 30554"/>
          <p:cNvSpPr/>
          <p:nvPr/>
        </p:nvSpPr>
        <p:spPr>
          <a:xfrm>
            <a:off x="1496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55" name="object 30555"/>
          <p:cNvSpPr/>
          <p:nvPr/>
        </p:nvSpPr>
        <p:spPr>
          <a:xfrm>
            <a:off x="14961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56" name="object 30556"/>
          <p:cNvSpPr/>
          <p:nvPr/>
        </p:nvSpPr>
        <p:spPr>
          <a:xfrm>
            <a:off x="14961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57" name="object 30557"/>
          <p:cNvSpPr/>
          <p:nvPr/>
        </p:nvSpPr>
        <p:spPr>
          <a:xfrm>
            <a:off x="1496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58" name="object 30558"/>
          <p:cNvSpPr/>
          <p:nvPr/>
        </p:nvSpPr>
        <p:spPr>
          <a:xfrm>
            <a:off x="1496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59" name="object 30559"/>
          <p:cNvSpPr/>
          <p:nvPr/>
        </p:nvSpPr>
        <p:spPr>
          <a:xfrm>
            <a:off x="14965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60" name="object 30560"/>
          <p:cNvSpPr/>
          <p:nvPr/>
        </p:nvSpPr>
        <p:spPr>
          <a:xfrm>
            <a:off x="14965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61" name="object 30561"/>
          <p:cNvSpPr/>
          <p:nvPr/>
        </p:nvSpPr>
        <p:spPr>
          <a:xfrm>
            <a:off x="1496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62" name="object 30562"/>
          <p:cNvSpPr/>
          <p:nvPr/>
        </p:nvSpPr>
        <p:spPr>
          <a:xfrm>
            <a:off x="1496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63" name="object 30563"/>
          <p:cNvSpPr/>
          <p:nvPr/>
        </p:nvSpPr>
        <p:spPr>
          <a:xfrm>
            <a:off x="14969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64" name="object 30564"/>
          <p:cNvSpPr/>
          <p:nvPr/>
        </p:nvSpPr>
        <p:spPr>
          <a:xfrm>
            <a:off x="14969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65" name="object 30565"/>
          <p:cNvSpPr/>
          <p:nvPr/>
        </p:nvSpPr>
        <p:spPr>
          <a:xfrm>
            <a:off x="1497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66" name="object 30566"/>
          <p:cNvSpPr/>
          <p:nvPr/>
        </p:nvSpPr>
        <p:spPr>
          <a:xfrm>
            <a:off x="1497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67" name="object 30567"/>
          <p:cNvSpPr/>
          <p:nvPr/>
        </p:nvSpPr>
        <p:spPr>
          <a:xfrm>
            <a:off x="14973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68" name="object 30568"/>
          <p:cNvSpPr/>
          <p:nvPr/>
        </p:nvSpPr>
        <p:spPr>
          <a:xfrm>
            <a:off x="14973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69" name="object 30569"/>
          <p:cNvSpPr/>
          <p:nvPr/>
        </p:nvSpPr>
        <p:spPr>
          <a:xfrm>
            <a:off x="1497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70" name="object 30570"/>
          <p:cNvSpPr/>
          <p:nvPr/>
        </p:nvSpPr>
        <p:spPr>
          <a:xfrm>
            <a:off x="1497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71" name="object 30571"/>
          <p:cNvSpPr/>
          <p:nvPr/>
        </p:nvSpPr>
        <p:spPr>
          <a:xfrm>
            <a:off x="14977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72" name="object 30572"/>
          <p:cNvSpPr/>
          <p:nvPr/>
        </p:nvSpPr>
        <p:spPr>
          <a:xfrm>
            <a:off x="14977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73" name="object 30573"/>
          <p:cNvSpPr/>
          <p:nvPr/>
        </p:nvSpPr>
        <p:spPr>
          <a:xfrm>
            <a:off x="1497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74" name="object 30574"/>
          <p:cNvSpPr/>
          <p:nvPr/>
        </p:nvSpPr>
        <p:spPr>
          <a:xfrm>
            <a:off x="1497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75" name="object 30575"/>
          <p:cNvSpPr/>
          <p:nvPr/>
        </p:nvSpPr>
        <p:spPr>
          <a:xfrm>
            <a:off x="14980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76" name="object 30576"/>
          <p:cNvSpPr/>
          <p:nvPr/>
        </p:nvSpPr>
        <p:spPr>
          <a:xfrm>
            <a:off x="14980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77" name="object 30577"/>
          <p:cNvSpPr/>
          <p:nvPr/>
        </p:nvSpPr>
        <p:spPr>
          <a:xfrm>
            <a:off x="1498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78" name="object 30578"/>
          <p:cNvSpPr/>
          <p:nvPr/>
        </p:nvSpPr>
        <p:spPr>
          <a:xfrm>
            <a:off x="1498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79" name="object 30579"/>
          <p:cNvSpPr/>
          <p:nvPr/>
        </p:nvSpPr>
        <p:spPr>
          <a:xfrm>
            <a:off x="14984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80" name="object 30580"/>
          <p:cNvSpPr/>
          <p:nvPr/>
        </p:nvSpPr>
        <p:spPr>
          <a:xfrm>
            <a:off x="14984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81" name="object 30581"/>
          <p:cNvSpPr/>
          <p:nvPr/>
        </p:nvSpPr>
        <p:spPr>
          <a:xfrm>
            <a:off x="1498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82" name="object 30582"/>
          <p:cNvSpPr/>
          <p:nvPr/>
        </p:nvSpPr>
        <p:spPr>
          <a:xfrm>
            <a:off x="1498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83" name="object 30583"/>
          <p:cNvSpPr/>
          <p:nvPr/>
        </p:nvSpPr>
        <p:spPr>
          <a:xfrm>
            <a:off x="14988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84" name="object 30584"/>
          <p:cNvSpPr/>
          <p:nvPr/>
        </p:nvSpPr>
        <p:spPr>
          <a:xfrm>
            <a:off x="14988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85" name="object 30585"/>
          <p:cNvSpPr/>
          <p:nvPr/>
        </p:nvSpPr>
        <p:spPr>
          <a:xfrm>
            <a:off x="1499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86" name="object 30586"/>
          <p:cNvSpPr/>
          <p:nvPr/>
        </p:nvSpPr>
        <p:spPr>
          <a:xfrm>
            <a:off x="1499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87" name="object 30587"/>
          <p:cNvSpPr/>
          <p:nvPr/>
        </p:nvSpPr>
        <p:spPr>
          <a:xfrm>
            <a:off x="14992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88" name="object 30588"/>
          <p:cNvSpPr/>
          <p:nvPr/>
        </p:nvSpPr>
        <p:spPr>
          <a:xfrm>
            <a:off x="14992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89" name="object 30589"/>
          <p:cNvSpPr/>
          <p:nvPr/>
        </p:nvSpPr>
        <p:spPr>
          <a:xfrm>
            <a:off x="1499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90" name="object 30590"/>
          <p:cNvSpPr/>
          <p:nvPr/>
        </p:nvSpPr>
        <p:spPr>
          <a:xfrm>
            <a:off x="1499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91" name="object 30591"/>
          <p:cNvSpPr/>
          <p:nvPr/>
        </p:nvSpPr>
        <p:spPr>
          <a:xfrm>
            <a:off x="14996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92" name="object 30592"/>
          <p:cNvSpPr/>
          <p:nvPr/>
        </p:nvSpPr>
        <p:spPr>
          <a:xfrm>
            <a:off x="14996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93" name="object 30593"/>
          <p:cNvSpPr/>
          <p:nvPr/>
        </p:nvSpPr>
        <p:spPr>
          <a:xfrm>
            <a:off x="1499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94" name="object 30594"/>
          <p:cNvSpPr/>
          <p:nvPr/>
        </p:nvSpPr>
        <p:spPr>
          <a:xfrm>
            <a:off x="1499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95" name="object 30595"/>
          <p:cNvSpPr/>
          <p:nvPr/>
        </p:nvSpPr>
        <p:spPr>
          <a:xfrm>
            <a:off x="14999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96" name="object 30596"/>
          <p:cNvSpPr/>
          <p:nvPr/>
        </p:nvSpPr>
        <p:spPr>
          <a:xfrm>
            <a:off x="14999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97" name="object 30597"/>
          <p:cNvSpPr/>
          <p:nvPr/>
        </p:nvSpPr>
        <p:spPr>
          <a:xfrm>
            <a:off x="1500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98" name="object 30598"/>
          <p:cNvSpPr/>
          <p:nvPr/>
        </p:nvSpPr>
        <p:spPr>
          <a:xfrm>
            <a:off x="1500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599" name="object 30599"/>
          <p:cNvSpPr/>
          <p:nvPr/>
        </p:nvSpPr>
        <p:spPr>
          <a:xfrm>
            <a:off x="15003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00" name="object 30600"/>
          <p:cNvSpPr/>
          <p:nvPr/>
        </p:nvSpPr>
        <p:spPr>
          <a:xfrm>
            <a:off x="15003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01" name="object 30601"/>
          <p:cNvSpPr/>
          <p:nvPr/>
        </p:nvSpPr>
        <p:spPr>
          <a:xfrm>
            <a:off x="1500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02" name="object 30602"/>
          <p:cNvSpPr/>
          <p:nvPr/>
        </p:nvSpPr>
        <p:spPr>
          <a:xfrm>
            <a:off x="1500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03" name="object 30603"/>
          <p:cNvSpPr/>
          <p:nvPr/>
        </p:nvSpPr>
        <p:spPr>
          <a:xfrm>
            <a:off x="15007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04" name="object 30604"/>
          <p:cNvSpPr/>
          <p:nvPr/>
        </p:nvSpPr>
        <p:spPr>
          <a:xfrm>
            <a:off x="15007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05" name="object 30605"/>
          <p:cNvSpPr/>
          <p:nvPr/>
        </p:nvSpPr>
        <p:spPr>
          <a:xfrm>
            <a:off x="1501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06" name="object 30606"/>
          <p:cNvSpPr/>
          <p:nvPr/>
        </p:nvSpPr>
        <p:spPr>
          <a:xfrm>
            <a:off x="1501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07" name="object 30607"/>
          <p:cNvSpPr/>
          <p:nvPr/>
        </p:nvSpPr>
        <p:spPr>
          <a:xfrm>
            <a:off x="15011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08" name="object 30608"/>
          <p:cNvSpPr/>
          <p:nvPr/>
        </p:nvSpPr>
        <p:spPr>
          <a:xfrm>
            <a:off x="15011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09" name="object 30609"/>
          <p:cNvSpPr/>
          <p:nvPr/>
        </p:nvSpPr>
        <p:spPr>
          <a:xfrm>
            <a:off x="1501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10" name="object 30610"/>
          <p:cNvSpPr/>
          <p:nvPr/>
        </p:nvSpPr>
        <p:spPr>
          <a:xfrm>
            <a:off x="1501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11" name="object 30611"/>
          <p:cNvSpPr/>
          <p:nvPr/>
        </p:nvSpPr>
        <p:spPr>
          <a:xfrm>
            <a:off x="1501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12" name="object 30612"/>
          <p:cNvSpPr/>
          <p:nvPr/>
        </p:nvSpPr>
        <p:spPr>
          <a:xfrm>
            <a:off x="1501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13" name="object 30613"/>
          <p:cNvSpPr/>
          <p:nvPr/>
        </p:nvSpPr>
        <p:spPr>
          <a:xfrm>
            <a:off x="1501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14" name="object 30614"/>
          <p:cNvSpPr/>
          <p:nvPr/>
        </p:nvSpPr>
        <p:spPr>
          <a:xfrm>
            <a:off x="1501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15" name="object 30615"/>
          <p:cNvSpPr/>
          <p:nvPr/>
        </p:nvSpPr>
        <p:spPr>
          <a:xfrm>
            <a:off x="15020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16" name="object 30616"/>
          <p:cNvSpPr/>
          <p:nvPr/>
        </p:nvSpPr>
        <p:spPr>
          <a:xfrm>
            <a:off x="15020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17" name="object 30617"/>
          <p:cNvSpPr/>
          <p:nvPr/>
        </p:nvSpPr>
        <p:spPr>
          <a:xfrm>
            <a:off x="1502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18" name="object 30618"/>
          <p:cNvSpPr/>
          <p:nvPr/>
        </p:nvSpPr>
        <p:spPr>
          <a:xfrm>
            <a:off x="1502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19" name="object 30619"/>
          <p:cNvSpPr/>
          <p:nvPr/>
        </p:nvSpPr>
        <p:spPr>
          <a:xfrm>
            <a:off x="1502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20" name="object 30620"/>
          <p:cNvSpPr/>
          <p:nvPr/>
        </p:nvSpPr>
        <p:spPr>
          <a:xfrm>
            <a:off x="1502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21" name="object 30621"/>
          <p:cNvSpPr/>
          <p:nvPr/>
        </p:nvSpPr>
        <p:spPr>
          <a:xfrm>
            <a:off x="1502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22" name="object 30622"/>
          <p:cNvSpPr/>
          <p:nvPr/>
        </p:nvSpPr>
        <p:spPr>
          <a:xfrm>
            <a:off x="1502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23" name="object 30623"/>
          <p:cNvSpPr/>
          <p:nvPr/>
        </p:nvSpPr>
        <p:spPr>
          <a:xfrm>
            <a:off x="1502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24" name="object 30624"/>
          <p:cNvSpPr/>
          <p:nvPr/>
        </p:nvSpPr>
        <p:spPr>
          <a:xfrm>
            <a:off x="1502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25" name="object 30625"/>
          <p:cNvSpPr/>
          <p:nvPr/>
        </p:nvSpPr>
        <p:spPr>
          <a:xfrm>
            <a:off x="1502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26" name="object 30626"/>
          <p:cNvSpPr/>
          <p:nvPr/>
        </p:nvSpPr>
        <p:spPr>
          <a:xfrm>
            <a:off x="1502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27" name="object 30627"/>
          <p:cNvSpPr/>
          <p:nvPr/>
        </p:nvSpPr>
        <p:spPr>
          <a:xfrm>
            <a:off x="1503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28" name="object 30628"/>
          <p:cNvSpPr/>
          <p:nvPr/>
        </p:nvSpPr>
        <p:spPr>
          <a:xfrm>
            <a:off x="1503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29" name="object 30629"/>
          <p:cNvSpPr/>
          <p:nvPr/>
        </p:nvSpPr>
        <p:spPr>
          <a:xfrm>
            <a:off x="1503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30" name="object 30630"/>
          <p:cNvSpPr/>
          <p:nvPr/>
        </p:nvSpPr>
        <p:spPr>
          <a:xfrm>
            <a:off x="1503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31" name="object 30631"/>
          <p:cNvSpPr/>
          <p:nvPr/>
        </p:nvSpPr>
        <p:spPr>
          <a:xfrm>
            <a:off x="1503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32" name="object 30632"/>
          <p:cNvSpPr/>
          <p:nvPr/>
        </p:nvSpPr>
        <p:spPr>
          <a:xfrm>
            <a:off x="1503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33" name="object 30633"/>
          <p:cNvSpPr/>
          <p:nvPr/>
        </p:nvSpPr>
        <p:spPr>
          <a:xfrm>
            <a:off x="1503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34" name="object 30634"/>
          <p:cNvSpPr/>
          <p:nvPr/>
        </p:nvSpPr>
        <p:spPr>
          <a:xfrm>
            <a:off x="1503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35" name="object 30635"/>
          <p:cNvSpPr/>
          <p:nvPr/>
        </p:nvSpPr>
        <p:spPr>
          <a:xfrm>
            <a:off x="1503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36" name="object 30636"/>
          <p:cNvSpPr/>
          <p:nvPr/>
        </p:nvSpPr>
        <p:spPr>
          <a:xfrm>
            <a:off x="1503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37" name="object 30637"/>
          <p:cNvSpPr/>
          <p:nvPr/>
        </p:nvSpPr>
        <p:spPr>
          <a:xfrm>
            <a:off x="1504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38" name="object 30638"/>
          <p:cNvSpPr/>
          <p:nvPr/>
        </p:nvSpPr>
        <p:spPr>
          <a:xfrm>
            <a:off x="1504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39" name="object 30639"/>
          <p:cNvSpPr/>
          <p:nvPr/>
        </p:nvSpPr>
        <p:spPr>
          <a:xfrm>
            <a:off x="1504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40" name="object 30640"/>
          <p:cNvSpPr/>
          <p:nvPr/>
        </p:nvSpPr>
        <p:spPr>
          <a:xfrm>
            <a:off x="1504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41" name="object 30641"/>
          <p:cNvSpPr/>
          <p:nvPr/>
        </p:nvSpPr>
        <p:spPr>
          <a:xfrm>
            <a:off x="1504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42" name="object 30642"/>
          <p:cNvSpPr/>
          <p:nvPr/>
        </p:nvSpPr>
        <p:spPr>
          <a:xfrm>
            <a:off x="1504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43" name="object 30643"/>
          <p:cNvSpPr/>
          <p:nvPr/>
        </p:nvSpPr>
        <p:spPr>
          <a:xfrm>
            <a:off x="1504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44" name="object 30644"/>
          <p:cNvSpPr/>
          <p:nvPr/>
        </p:nvSpPr>
        <p:spPr>
          <a:xfrm>
            <a:off x="1504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45" name="object 30645"/>
          <p:cNvSpPr/>
          <p:nvPr/>
        </p:nvSpPr>
        <p:spPr>
          <a:xfrm>
            <a:off x="1504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46" name="object 30646"/>
          <p:cNvSpPr/>
          <p:nvPr/>
        </p:nvSpPr>
        <p:spPr>
          <a:xfrm>
            <a:off x="1504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47" name="object 30647"/>
          <p:cNvSpPr/>
          <p:nvPr/>
        </p:nvSpPr>
        <p:spPr>
          <a:xfrm>
            <a:off x="1505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48" name="object 30648"/>
          <p:cNvSpPr/>
          <p:nvPr/>
        </p:nvSpPr>
        <p:spPr>
          <a:xfrm>
            <a:off x="1505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49" name="object 30649"/>
          <p:cNvSpPr/>
          <p:nvPr/>
        </p:nvSpPr>
        <p:spPr>
          <a:xfrm>
            <a:off x="1505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50" name="object 30650"/>
          <p:cNvSpPr/>
          <p:nvPr/>
        </p:nvSpPr>
        <p:spPr>
          <a:xfrm>
            <a:off x="1505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51" name="object 30651"/>
          <p:cNvSpPr/>
          <p:nvPr/>
        </p:nvSpPr>
        <p:spPr>
          <a:xfrm>
            <a:off x="1505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52" name="object 30652"/>
          <p:cNvSpPr/>
          <p:nvPr/>
        </p:nvSpPr>
        <p:spPr>
          <a:xfrm>
            <a:off x="1505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53" name="object 30653"/>
          <p:cNvSpPr/>
          <p:nvPr/>
        </p:nvSpPr>
        <p:spPr>
          <a:xfrm>
            <a:off x="1505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54" name="object 30654"/>
          <p:cNvSpPr/>
          <p:nvPr/>
        </p:nvSpPr>
        <p:spPr>
          <a:xfrm>
            <a:off x="1505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55" name="object 30655"/>
          <p:cNvSpPr/>
          <p:nvPr/>
        </p:nvSpPr>
        <p:spPr>
          <a:xfrm>
            <a:off x="1505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56" name="object 30656"/>
          <p:cNvSpPr/>
          <p:nvPr/>
        </p:nvSpPr>
        <p:spPr>
          <a:xfrm>
            <a:off x="1505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57" name="object 30657"/>
          <p:cNvSpPr/>
          <p:nvPr/>
        </p:nvSpPr>
        <p:spPr>
          <a:xfrm>
            <a:off x="1505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58" name="object 30658"/>
          <p:cNvSpPr/>
          <p:nvPr/>
        </p:nvSpPr>
        <p:spPr>
          <a:xfrm>
            <a:off x="1505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59" name="object 30659"/>
          <p:cNvSpPr/>
          <p:nvPr/>
        </p:nvSpPr>
        <p:spPr>
          <a:xfrm>
            <a:off x="1506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60" name="object 30660"/>
          <p:cNvSpPr/>
          <p:nvPr/>
        </p:nvSpPr>
        <p:spPr>
          <a:xfrm>
            <a:off x="1506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61" name="object 30661"/>
          <p:cNvSpPr/>
          <p:nvPr/>
        </p:nvSpPr>
        <p:spPr>
          <a:xfrm>
            <a:off x="1506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62" name="object 30662"/>
          <p:cNvSpPr/>
          <p:nvPr/>
        </p:nvSpPr>
        <p:spPr>
          <a:xfrm>
            <a:off x="1506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63" name="object 30663"/>
          <p:cNvSpPr/>
          <p:nvPr/>
        </p:nvSpPr>
        <p:spPr>
          <a:xfrm>
            <a:off x="1506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64" name="object 30664"/>
          <p:cNvSpPr/>
          <p:nvPr/>
        </p:nvSpPr>
        <p:spPr>
          <a:xfrm>
            <a:off x="1506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65" name="object 30665"/>
          <p:cNvSpPr/>
          <p:nvPr/>
        </p:nvSpPr>
        <p:spPr>
          <a:xfrm>
            <a:off x="1506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66" name="object 30666"/>
          <p:cNvSpPr/>
          <p:nvPr/>
        </p:nvSpPr>
        <p:spPr>
          <a:xfrm>
            <a:off x="1506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67" name="object 30667"/>
          <p:cNvSpPr/>
          <p:nvPr/>
        </p:nvSpPr>
        <p:spPr>
          <a:xfrm>
            <a:off x="1506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68" name="object 30668"/>
          <p:cNvSpPr/>
          <p:nvPr/>
        </p:nvSpPr>
        <p:spPr>
          <a:xfrm>
            <a:off x="1506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69" name="object 30669"/>
          <p:cNvSpPr/>
          <p:nvPr/>
        </p:nvSpPr>
        <p:spPr>
          <a:xfrm>
            <a:off x="1507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70" name="object 30670"/>
          <p:cNvSpPr/>
          <p:nvPr/>
        </p:nvSpPr>
        <p:spPr>
          <a:xfrm>
            <a:off x="1507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71" name="object 30671"/>
          <p:cNvSpPr/>
          <p:nvPr/>
        </p:nvSpPr>
        <p:spPr>
          <a:xfrm>
            <a:off x="1507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72" name="object 30672"/>
          <p:cNvSpPr/>
          <p:nvPr/>
        </p:nvSpPr>
        <p:spPr>
          <a:xfrm>
            <a:off x="1507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73" name="object 30673"/>
          <p:cNvSpPr/>
          <p:nvPr/>
        </p:nvSpPr>
        <p:spPr>
          <a:xfrm>
            <a:off x="1507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74" name="object 30674"/>
          <p:cNvSpPr/>
          <p:nvPr/>
        </p:nvSpPr>
        <p:spPr>
          <a:xfrm>
            <a:off x="1507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75" name="object 30675"/>
          <p:cNvSpPr/>
          <p:nvPr/>
        </p:nvSpPr>
        <p:spPr>
          <a:xfrm>
            <a:off x="1507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76" name="object 30676"/>
          <p:cNvSpPr/>
          <p:nvPr/>
        </p:nvSpPr>
        <p:spPr>
          <a:xfrm>
            <a:off x="1507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77" name="object 30677"/>
          <p:cNvSpPr/>
          <p:nvPr/>
        </p:nvSpPr>
        <p:spPr>
          <a:xfrm>
            <a:off x="1507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78" name="object 30678"/>
          <p:cNvSpPr/>
          <p:nvPr/>
        </p:nvSpPr>
        <p:spPr>
          <a:xfrm>
            <a:off x="1507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79" name="object 30679"/>
          <p:cNvSpPr/>
          <p:nvPr/>
        </p:nvSpPr>
        <p:spPr>
          <a:xfrm>
            <a:off x="1508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80" name="object 30680"/>
          <p:cNvSpPr/>
          <p:nvPr/>
        </p:nvSpPr>
        <p:spPr>
          <a:xfrm>
            <a:off x="1508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81" name="object 30681"/>
          <p:cNvSpPr/>
          <p:nvPr/>
        </p:nvSpPr>
        <p:spPr>
          <a:xfrm>
            <a:off x="1508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82" name="object 30682"/>
          <p:cNvSpPr/>
          <p:nvPr/>
        </p:nvSpPr>
        <p:spPr>
          <a:xfrm>
            <a:off x="1508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83" name="object 30683"/>
          <p:cNvSpPr/>
          <p:nvPr/>
        </p:nvSpPr>
        <p:spPr>
          <a:xfrm>
            <a:off x="1508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84" name="object 30684"/>
          <p:cNvSpPr/>
          <p:nvPr/>
        </p:nvSpPr>
        <p:spPr>
          <a:xfrm>
            <a:off x="1508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85" name="object 30685"/>
          <p:cNvSpPr/>
          <p:nvPr/>
        </p:nvSpPr>
        <p:spPr>
          <a:xfrm>
            <a:off x="1508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86" name="object 30686"/>
          <p:cNvSpPr/>
          <p:nvPr/>
        </p:nvSpPr>
        <p:spPr>
          <a:xfrm>
            <a:off x="1508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87" name="object 30687"/>
          <p:cNvSpPr/>
          <p:nvPr/>
        </p:nvSpPr>
        <p:spPr>
          <a:xfrm>
            <a:off x="1508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88" name="object 30688"/>
          <p:cNvSpPr/>
          <p:nvPr/>
        </p:nvSpPr>
        <p:spPr>
          <a:xfrm>
            <a:off x="1508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89" name="object 30689"/>
          <p:cNvSpPr/>
          <p:nvPr/>
        </p:nvSpPr>
        <p:spPr>
          <a:xfrm>
            <a:off x="1509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90" name="object 30690"/>
          <p:cNvSpPr/>
          <p:nvPr/>
        </p:nvSpPr>
        <p:spPr>
          <a:xfrm>
            <a:off x="1509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91" name="object 30691"/>
          <p:cNvSpPr/>
          <p:nvPr/>
        </p:nvSpPr>
        <p:spPr>
          <a:xfrm>
            <a:off x="1509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92" name="object 30692"/>
          <p:cNvSpPr/>
          <p:nvPr/>
        </p:nvSpPr>
        <p:spPr>
          <a:xfrm>
            <a:off x="1509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93" name="object 30693"/>
          <p:cNvSpPr/>
          <p:nvPr/>
        </p:nvSpPr>
        <p:spPr>
          <a:xfrm>
            <a:off x="1509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94" name="object 30694"/>
          <p:cNvSpPr/>
          <p:nvPr/>
        </p:nvSpPr>
        <p:spPr>
          <a:xfrm>
            <a:off x="1509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95" name="object 30695"/>
          <p:cNvSpPr/>
          <p:nvPr/>
        </p:nvSpPr>
        <p:spPr>
          <a:xfrm>
            <a:off x="1509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96" name="object 30696"/>
          <p:cNvSpPr/>
          <p:nvPr/>
        </p:nvSpPr>
        <p:spPr>
          <a:xfrm>
            <a:off x="1509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97" name="object 30697"/>
          <p:cNvSpPr/>
          <p:nvPr/>
        </p:nvSpPr>
        <p:spPr>
          <a:xfrm>
            <a:off x="1509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98" name="object 30698"/>
          <p:cNvSpPr/>
          <p:nvPr/>
        </p:nvSpPr>
        <p:spPr>
          <a:xfrm>
            <a:off x="1509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699" name="object 30699"/>
          <p:cNvSpPr/>
          <p:nvPr/>
        </p:nvSpPr>
        <p:spPr>
          <a:xfrm>
            <a:off x="1510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00" name="object 30700"/>
          <p:cNvSpPr/>
          <p:nvPr/>
        </p:nvSpPr>
        <p:spPr>
          <a:xfrm>
            <a:off x="1510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01" name="object 30701"/>
          <p:cNvSpPr/>
          <p:nvPr/>
        </p:nvSpPr>
        <p:spPr>
          <a:xfrm>
            <a:off x="1510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02" name="object 30702"/>
          <p:cNvSpPr/>
          <p:nvPr/>
        </p:nvSpPr>
        <p:spPr>
          <a:xfrm>
            <a:off x="1510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03" name="object 30703"/>
          <p:cNvSpPr/>
          <p:nvPr/>
        </p:nvSpPr>
        <p:spPr>
          <a:xfrm>
            <a:off x="1510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04" name="object 30704"/>
          <p:cNvSpPr/>
          <p:nvPr/>
        </p:nvSpPr>
        <p:spPr>
          <a:xfrm>
            <a:off x="1510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05" name="object 30705"/>
          <p:cNvSpPr/>
          <p:nvPr/>
        </p:nvSpPr>
        <p:spPr>
          <a:xfrm>
            <a:off x="1510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06" name="object 30706"/>
          <p:cNvSpPr/>
          <p:nvPr/>
        </p:nvSpPr>
        <p:spPr>
          <a:xfrm>
            <a:off x="1510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07" name="object 30707"/>
          <p:cNvSpPr/>
          <p:nvPr/>
        </p:nvSpPr>
        <p:spPr>
          <a:xfrm>
            <a:off x="1510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08" name="object 30708"/>
          <p:cNvSpPr/>
          <p:nvPr/>
        </p:nvSpPr>
        <p:spPr>
          <a:xfrm>
            <a:off x="1510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09" name="object 30709"/>
          <p:cNvSpPr/>
          <p:nvPr/>
        </p:nvSpPr>
        <p:spPr>
          <a:xfrm>
            <a:off x="1510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10" name="object 30710"/>
          <p:cNvSpPr/>
          <p:nvPr/>
        </p:nvSpPr>
        <p:spPr>
          <a:xfrm>
            <a:off x="1510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11" name="object 30711"/>
          <p:cNvSpPr/>
          <p:nvPr/>
        </p:nvSpPr>
        <p:spPr>
          <a:xfrm>
            <a:off x="1511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12" name="object 30712"/>
          <p:cNvSpPr/>
          <p:nvPr/>
        </p:nvSpPr>
        <p:spPr>
          <a:xfrm>
            <a:off x="1511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13" name="object 30713"/>
          <p:cNvSpPr/>
          <p:nvPr/>
        </p:nvSpPr>
        <p:spPr>
          <a:xfrm>
            <a:off x="1511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14" name="object 30714"/>
          <p:cNvSpPr/>
          <p:nvPr/>
        </p:nvSpPr>
        <p:spPr>
          <a:xfrm>
            <a:off x="1511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15" name="object 30715"/>
          <p:cNvSpPr/>
          <p:nvPr/>
        </p:nvSpPr>
        <p:spPr>
          <a:xfrm>
            <a:off x="1511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16" name="object 30716"/>
          <p:cNvSpPr/>
          <p:nvPr/>
        </p:nvSpPr>
        <p:spPr>
          <a:xfrm>
            <a:off x="1511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17" name="object 30717"/>
          <p:cNvSpPr/>
          <p:nvPr/>
        </p:nvSpPr>
        <p:spPr>
          <a:xfrm>
            <a:off x="1511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18" name="object 30718"/>
          <p:cNvSpPr/>
          <p:nvPr/>
        </p:nvSpPr>
        <p:spPr>
          <a:xfrm>
            <a:off x="1511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19" name="object 30719"/>
          <p:cNvSpPr/>
          <p:nvPr/>
        </p:nvSpPr>
        <p:spPr>
          <a:xfrm>
            <a:off x="1511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20" name="object 30720"/>
          <p:cNvSpPr/>
          <p:nvPr/>
        </p:nvSpPr>
        <p:spPr>
          <a:xfrm>
            <a:off x="1511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21" name="object 30721"/>
          <p:cNvSpPr/>
          <p:nvPr/>
        </p:nvSpPr>
        <p:spPr>
          <a:xfrm>
            <a:off x="1512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22" name="object 30722"/>
          <p:cNvSpPr/>
          <p:nvPr/>
        </p:nvSpPr>
        <p:spPr>
          <a:xfrm>
            <a:off x="1512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23" name="object 30723"/>
          <p:cNvSpPr/>
          <p:nvPr/>
        </p:nvSpPr>
        <p:spPr>
          <a:xfrm>
            <a:off x="1512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24" name="object 30724"/>
          <p:cNvSpPr/>
          <p:nvPr/>
        </p:nvSpPr>
        <p:spPr>
          <a:xfrm>
            <a:off x="1512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25" name="object 30725"/>
          <p:cNvSpPr/>
          <p:nvPr/>
        </p:nvSpPr>
        <p:spPr>
          <a:xfrm>
            <a:off x="1512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26" name="object 30726"/>
          <p:cNvSpPr/>
          <p:nvPr/>
        </p:nvSpPr>
        <p:spPr>
          <a:xfrm>
            <a:off x="1512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27" name="object 30727"/>
          <p:cNvSpPr/>
          <p:nvPr/>
        </p:nvSpPr>
        <p:spPr>
          <a:xfrm>
            <a:off x="1512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28" name="object 30728"/>
          <p:cNvSpPr/>
          <p:nvPr/>
        </p:nvSpPr>
        <p:spPr>
          <a:xfrm>
            <a:off x="1512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29" name="object 30729"/>
          <p:cNvSpPr/>
          <p:nvPr/>
        </p:nvSpPr>
        <p:spPr>
          <a:xfrm>
            <a:off x="15128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30" name="object 30730"/>
          <p:cNvSpPr/>
          <p:nvPr/>
        </p:nvSpPr>
        <p:spPr>
          <a:xfrm>
            <a:off x="15128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31" name="object 30731"/>
          <p:cNvSpPr/>
          <p:nvPr/>
        </p:nvSpPr>
        <p:spPr>
          <a:xfrm>
            <a:off x="1513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32" name="object 30732"/>
          <p:cNvSpPr/>
          <p:nvPr/>
        </p:nvSpPr>
        <p:spPr>
          <a:xfrm>
            <a:off x="1513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33" name="object 30733"/>
          <p:cNvSpPr/>
          <p:nvPr/>
        </p:nvSpPr>
        <p:spPr>
          <a:xfrm>
            <a:off x="1513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34" name="object 30734"/>
          <p:cNvSpPr/>
          <p:nvPr/>
        </p:nvSpPr>
        <p:spPr>
          <a:xfrm>
            <a:off x="1513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35" name="object 30735"/>
          <p:cNvSpPr/>
          <p:nvPr/>
        </p:nvSpPr>
        <p:spPr>
          <a:xfrm>
            <a:off x="1513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36" name="object 30736"/>
          <p:cNvSpPr/>
          <p:nvPr/>
        </p:nvSpPr>
        <p:spPr>
          <a:xfrm>
            <a:off x="1513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37" name="object 30737"/>
          <p:cNvSpPr/>
          <p:nvPr/>
        </p:nvSpPr>
        <p:spPr>
          <a:xfrm>
            <a:off x="1513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38" name="object 30738"/>
          <p:cNvSpPr/>
          <p:nvPr/>
        </p:nvSpPr>
        <p:spPr>
          <a:xfrm>
            <a:off x="1513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39" name="object 30739"/>
          <p:cNvSpPr/>
          <p:nvPr/>
        </p:nvSpPr>
        <p:spPr>
          <a:xfrm>
            <a:off x="1513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40" name="object 30740"/>
          <p:cNvSpPr/>
          <p:nvPr/>
        </p:nvSpPr>
        <p:spPr>
          <a:xfrm>
            <a:off x="1513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41" name="object 30741"/>
          <p:cNvSpPr/>
          <p:nvPr/>
        </p:nvSpPr>
        <p:spPr>
          <a:xfrm>
            <a:off x="1513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42" name="object 30742"/>
          <p:cNvSpPr/>
          <p:nvPr/>
        </p:nvSpPr>
        <p:spPr>
          <a:xfrm>
            <a:off x="1513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43" name="object 30743"/>
          <p:cNvSpPr/>
          <p:nvPr/>
        </p:nvSpPr>
        <p:spPr>
          <a:xfrm>
            <a:off x="1514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44" name="object 30744"/>
          <p:cNvSpPr/>
          <p:nvPr/>
        </p:nvSpPr>
        <p:spPr>
          <a:xfrm>
            <a:off x="1514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45" name="object 30745"/>
          <p:cNvSpPr/>
          <p:nvPr/>
        </p:nvSpPr>
        <p:spPr>
          <a:xfrm>
            <a:off x="1514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46" name="object 30746"/>
          <p:cNvSpPr/>
          <p:nvPr/>
        </p:nvSpPr>
        <p:spPr>
          <a:xfrm>
            <a:off x="1514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47" name="object 30747"/>
          <p:cNvSpPr/>
          <p:nvPr/>
        </p:nvSpPr>
        <p:spPr>
          <a:xfrm>
            <a:off x="1514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48" name="object 30748"/>
          <p:cNvSpPr/>
          <p:nvPr/>
        </p:nvSpPr>
        <p:spPr>
          <a:xfrm>
            <a:off x="1514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49" name="object 30749"/>
          <p:cNvSpPr/>
          <p:nvPr/>
        </p:nvSpPr>
        <p:spPr>
          <a:xfrm>
            <a:off x="1514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50" name="object 30750"/>
          <p:cNvSpPr/>
          <p:nvPr/>
        </p:nvSpPr>
        <p:spPr>
          <a:xfrm>
            <a:off x="1514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51" name="object 30751"/>
          <p:cNvSpPr/>
          <p:nvPr/>
        </p:nvSpPr>
        <p:spPr>
          <a:xfrm>
            <a:off x="1514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52" name="object 30752"/>
          <p:cNvSpPr/>
          <p:nvPr/>
        </p:nvSpPr>
        <p:spPr>
          <a:xfrm>
            <a:off x="1514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53" name="object 30753"/>
          <p:cNvSpPr/>
          <p:nvPr/>
        </p:nvSpPr>
        <p:spPr>
          <a:xfrm>
            <a:off x="1515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54" name="object 30754"/>
          <p:cNvSpPr/>
          <p:nvPr/>
        </p:nvSpPr>
        <p:spPr>
          <a:xfrm>
            <a:off x="1515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55" name="object 30755"/>
          <p:cNvSpPr/>
          <p:nvPr/>
        </p:nvSpPr>
        <p:spPr>
          <a:xfrm>
            <a:off x="1515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56" name="object 30756"/>
          <p:cNvSpPr/>
          <p:nvPr/>
        </p:nvSpPr>
        <p:spPr>
          <a:xfrm>
            <a:off x="1515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57" name="object 30757"/>
          <p:cNvSpPr/>
          <p:nvPr/>
        </p:nvSpPr>
        <p:spPr>
          <a:xfrm>
            <a:off x="1515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58" name="object 30758"/>
          <p:cNvSpPr/>
          <p:nvPr/>
        </p:nvSpPr>
        <p:spPr>
          <a:xfrm>
            <a:off x="1515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59" name="object 30759"/>
          <p:cNvSpPr/>
          <p:nvPr/>
        </p:nvSpPr>
        <p:spPr>
          <a:xfrm>
            <a:off x="1515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60" name="object 30760"/>
          <p:cNvSpPr/>
          <p:nvPr/>
        </p:nvSpPr>
        <p:spPr>
          <a:xfrm>
            <a:off x="1515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61" name="object 30761"/>
          <p:cNvSpPr/>
          <p:nvPr/>
        </p:nvSpPr>
        <p:spPr>
          <a:xfrm>
            <a:off x="1515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62" name="object 30762"/>
          <p:cNvSpPr/>
          <p:nvPr/>
        </p:nvSpPr>
        <p:spPr>
          <a:xfrm>
            <a:off x="1515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63" name="object 30763"/>
          <p:cNvSpPr/>
          <p:nvPr/>
        </p:nvSpPr>
        <p:spPr>
          <a:xfrm>
            <a:off x="1516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64" name="object 30764"/>
          <p:cNvSpPr/>
          <p:nvPr/>
        </p:nvSpPr>
        <p:spPr>
          <a:xfrm>
            <a:off x="1516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65" name="object 30765"/>
          <p:cNvSpPr/>
          <p:nvPr/>
        </p:nvSpPr>
        <p:spPr>
          <a:xfrm>
            <a:off x="1516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66" name="object 30766"/>
          <p:cNvSpPr/>
          <p:nvPr/>
        </p:nvSpPr>
        <p:spPr>
          <a:xfrm>
            <a:off x="1516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67" name="object 30767"/>
          <p:cNvSpPr/>
          <p:nvPr/>
        </p:nvSpPr>
        <p:spPr>
          <a:xfrm>
            <a:off x="1516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68" name="object 30768"/>
          <p:cNvSpPr/>
          <p:nvPr/>
        </p:nvSpPr>
        <p:spPr>
          <a:xfrm>
            <a:off x="1516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69" name="object 30769"/>
          <p:cNvSpPr/>
          <p:nvPr/>
        </p:nvSpPr>
        <p:spPr>
          <a:xfrm>
            <a:off x="1516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70" name="object 30770"/>
          <p:cNvSpPr/>
          <p:nvPr/>
        </p:nvSpPr>
        <p:spPr>
          <a:xfrm>
            <a:off x="1516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71" name="object 30771"/>
          <p:cNvSpPr/>
          <p:nvPr/>
        </p:nvSpPr>
        <p:spPr>
          <a:xfrm>
            <a:off x="1516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72" name="object 30772"/>
          <p:cNvSpPr/>
          <p:nvPr/>
        </p:nvSpPr>
        <p:spPr>
          <a:xfrm>
            <a:off x="1516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73" name="object 30773"/>
          <p:cNvSpPr/>
          <p:nvPr/>
        </p:nvSpPr>
        <p:spPr>
          <a:xfrm>
            <a:off x="1517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74" name="object 30774"/>
          <p:cNvSpPr/>
          <p:nvPr/>
        </p:nvSpPr>
        <p:spPr>
          <a:xfrm>
            <a:off x="1517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75" name="object 30775"/>
          <p:cNvSpPr/>
          <p:nvPr/>
        </p:nvSpPr>
        <p:spPr>
          <a:xfrm>
            <a:off x="1517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76" name="object 30776"/>
          <p:cNvSpPr/>
          <p:nvPr/>
        </p:nvSpPr>
        <p:spPr>
          <a:xfrm>
            <a:off x="1517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77" name="object 30777"/>
          <p:cNvSpPr/>
          <p:nvPr/>
        </p:nvSpPr>
        <p:spPr>
          <a:xfrm>
            <a:off x="1517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78" name="object 30778"/>
          <p:cNvSpPr/>
          <p:nvPr/>
        </p:nvSpPr>
        <p:spPr>
          <a:xfrm>
            <a:off x="1517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79" name="object 30779"/>
          <p:cNvSpPr/>
          <p:nvPr/>
        </p:nvSpPr>
        <p:spPr>
          <a:xfrm>
            <a:off x="1517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80" name="object 30780"/>
          <p:cNvSpPr/>
          <p:nvPr/>
        </p:nvSpPr>
        <p:spPr>
          <a:xfrm>
            <a:off x="1517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81" name="object 30781"/>
          <p:cNvSpPr/>
          <p:nvPr/>
        </p:nvSpPr>
        <p:spPr>
          <a:xfrm>
            <a:off x="1517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82" name="object 30782"/>
          <p:cNvSpPr/>
          <p:nvPr/>
        </p:nvSpPr>
        <p:spPr>
          <a:xfrm>
            <a:off x="1517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83" name="object 30783"/>
          <p:cNvSpPr/>
          <p:nvPr/>
        </p:nvSpPr>
        <p:spPr>
          <a:xfrm>
            <a:off x="1518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84" name="object 30784"/>
          <p:cNvSpPr/>
          <p:nvPr/>
        </p:nvSpPr>
        <p:spPr>
          <a:xfrm>
            <a:off x="1518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85" name="object 30785"/>
          <p:cNvSpPr/>
          <p:nvPr/>
        </p:nvSpPr>
        <p:spPr>
          <a:xfrm>
            <a:off x="1518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86" name="object 30786"/>
          <p:cNvSpPr/>
          <p:nvPr/>
        </p:nvSpPr>
        <p:spPr>
          <a:xfrm>
            <a:off x="1518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87" name="object 30787"/>
          <p:cNvSpPr/>
          <p:nvPr/>
        </p:nvSpPr>
        <p:spPr>
          <a:xfrm>
            <a:off x="1518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88" name="object 30788"/>
          <p:cNvSpPr/>
          <p:nvPr/>
        </p:nvSpPr>
        <p:spPr>
          <a:xfrm>
            <a:off x="1518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89" name="object 30789"/>
          <p:cNvSpPr/>
          <p:nvPr/>
        </p:nvSpPr>
        <p:spPr>
          <a:xfrm>
            <a:off x="1518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90" name="object 30790"/>
          <p:cNvSpPr/>
          <p:nvPr/>
        </p:nvSpPr>
        <p:spPr>
          <a:xfrm>
            <a:off x="1518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91" name="object 30791"/>
          <p:cNvSpPr/>
          <p:nvPr/>
        </p:nvSpPr>
        <p:spPr>
          <a:xfrm>
            <a:off x="1518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92" name="object 30792"/>
          <p:cNvSpPr/>
          <p:nvPr/>
        </p:nvSpPr>
        <p:spPr>
          <a:xfrm>
            <a:off x="1518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93" name="object 30793"/>
          <p:cNvSpPr/>
          <p:nvPr/>
        </p:nvSpPr>
        <p:spPr>
          <a:xfrm>
            <a:off x="1518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94" name="object 30794"/>
          <p:cNvSpPr/>
          <p:nvPr/>
        </p:nvSpPr>
        <p:spPr>
          <a:xfrm>
            <a:off x="1518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95" name="object 30795"/>
          <p:cNvSpPr/>
          <p:nvPr/>
        </p:nvSpPr>
        <p:spPr>
          <a:xfrm>
            <a:off x="1519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96" name="object 30796"/>
          <p:cNvSpPr/>
          <p:nvPr/>
        </p:nvSpPr>
        <p:spPr>
          <a:xfrm>
            <a:off x="1519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97" name="object 30797"/>
          <p:cNvSpPr/>
          <p:nvPr/>
        </p:nvSpPr>
        <p:spPr>
          <a:xfrm>
            <a:off x="1519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98" name="object 30798"/>
          <p:cNvSpPr/>
          <p:nvPr/>
        </p:nvSpPr>
        <p:spPr>
          <a:xfrm>
            <a:off x="1519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799" name="object 30799"/>
          <p:cNvSpPr/>
          <p:nvPr/>
        </p:nvSpPr>
        <p:spPr>
          <a:xfrm>
            <a:off x="1519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00" name="object 30800"/>
          <p:cNvSpPr/>
          <p:nvPr/>
        </p:nvSpPr>
        <p:spPr>
          <a:xfrm>
            <a:off x="1519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01" name="object 30801"/>
          <p:cNvSpPr/>
          <p:nvPr/>
        </p:nvSpPr>
        <p:spPr>
          <a:xfrm>
            <a:off x="1519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02" name="object 30802"/>
          <p:cNvSpPr/>
          <p:nvPr/>
        </p:nvSpPr>
        <p:spPr>
          <a:xfrm>
            <a:off x="1519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03" name="object 30803"/>
          <p:cNvSpPr/>
          <p:nvPr/>
        </p:nvSpPr>
        <p:spPr>
          <a:xfrm>
            <a:off x="1519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04" name="object 30804"/>
          <p:cNvSpPr/>
          <p:nvPr/>
        </p:nvSpPr>
        <p:spPr>
          <a:xfrm>
            <a:off x="1519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05" name="object 30805"/>
          <p:cNvSpPr/>
          <p:nvPr/>
        </p:nvSpPr>
        <p:spPr>
          <a:xfrm>
            <a:off x="1520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06" name="object 30806"/>
          <p:cNvSpPr/>
          <p:nvPr/>
        </p:nvSpPr>
        <p:spPr>
          <a:xfrm>
            <a:off x="1520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07" name="object 30807"/>
          <p:cNvSpPr/>
          <p:nvPr/>
        </p:nvSpPr>
        <p:spPr>
          <a:xfrm>
            <a:off x="1520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08" name="object 30808"/>
          <p:cNvSpPr/>
          <p:nvPr/>
        </p:nvSpPr>
        <p:spPr>
          <a:xfrm>
            <a:off x="1520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09" name="object 30809"/>
          <p:cNvSpPr/>
          <p:nvPr/>
        </p:nvSpPr>
        <p:spPr>
          <a:xfrm>
            <a:off x="1520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10" name="object 30810"/>
          <p:cNvSpPr/>
          <p:nvPr/>
        </p:nvSpPr>
        <p:spPr>
          <a:xfrm>
            <a:off x="1520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11" name="object 30811"/>
          <p:cNvSpPr/>
          <p:nvPr/>
        </p:nvSpPr>
        <p:spPr>
          <a:xfrm>
            <a:off x="1520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12" name="object 30812"/>
          <p:cNvSpPr/>
          <p:nvPr/>
        </p:nvSpPr>
        <p:spPr>
          <a:xfrm>
            <a:off x="1520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13" name="object 30813"/>
          <p:cNvSpPr/>
          <p:nvPr/>
        </p:nvSpPr>
        <p:spPr>
          <a:xfrm>
            <a:off x="1520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14" name="object 30814"/>
          <p:cNvSpPr/>
          <p:nvPr/>
        </p:nvSpPr>
        <p:spPr>
          <a:xfrm>
            <a:off x="1520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15" name="object 30815"/>
          <p:cNvSpPr/>
          <p:nvPr/>
        </p:nvSpPr>
        <p:spPr>
          <a:xfrm>
            <a:off x="1521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16" name="object 30816"/>
          <p:cNvSpPr/>
          <p:nvPr/>
        </p:nvSpPr>
        <p:spPr>
          <a:xfrm>
            <a:off x="1521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17" name="object 30817"/>
          <p:cNvSpPr/>
          <p:nvPr/>
        </p:nvSpPr>
        <p:spPr>
          <a:xfrm>
            <a:off x="1521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18" name="object 30818"/>
          <p:cNvSpPr/>
          <p:nvPr/>
        </p:nvSpPr>
        <p:spPr>
          <a:xfrm>
            <a:off x="1521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19" name="object 30819"/>
          <p:cNvSpPr/>
          <p:nvPr/>
        </p:nvSpPr>
        <p:spPr>
          <a:xfrm>
            <a:off x="1521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20" name="object 30820"/>
          <p:cNvSpPr/>
          <p:nvPr/>
        </p:nvSpPr>
        <p:spPr>
          <a:xfrm>
            <a:off x="1521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21" name="object 30821"/>
          <p:cNvSpPr/>
          <p:nvPr/>
        </p:nvSpPr>
        <p:spPr>
          <a:xfrm>
            <a:off x="1521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22" name="object 30822"/>
          <p:cNvSpPr/>
          <p:nvPr/>
        </p:nvSpPr>
        <p:spPr>
          <a:xfrm>
            <a:off x="1521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23" name="object 30823"/>
          <p:cNvSpPr/>
          <p:nvPr/>
        </p:nvSpPr>
        <p:spPr>
          <a:xfrm>
            <a:off x="1521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24" name="object 30824"/>
          <p:cNvSpPr/>
          <p:nvPr/>
        </p:nvSpPr>
        <p:spPr>
          <a:xfrm>
            <a:off x="1521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25" name="object 30825"/>
          <p:cNvSpPr/>
          <p:nvPr/>
        </p:nvSpPr>
        <p:spPr>
          <a:xfrm>
            <a:off x="1521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26" name="object 30826"/>
          <p:cNvSpPr/>
          <p:nvPr/>
        </p:nvSpPr>
        <p:spPr>
          <a:xfrm>
            <a:off x="1521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27" name="object 30827"/>
          <p:cNvSpPr/>
          <p:nvPr/>
        </p:nvSpPr>
        <p:spPr>
          <a:xfrm>
            <a:off x="1522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28" name="object 30828"/>
          <p:cNvSpPr/>
          <p:nvPr/>
        </p:nvSpPr>
        <p:spPr>
          <a:xfrm>
            <a:off x="1522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29" name="object 30829"/>
          <p:cNvSpPr/>
          <p:nvPr/>
        </p:nvSpPr>
        <p:spPr>
          <a:xfrm>
            <a:off x="15223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30" name="object 30830"/>
          <p:cNvSpPr/>
          <p:nvPr/>
        </p:nvSpPr>
        <p:spPr>
          <a:xfrm>
            <a:off x="15223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31" name="object 30831"/>
          <p:cNvSpPr/>
          <p:nvPr/>
        </p:nvSpPr>
        <p:spPr>
          <a:xfrm>
            <a:off x="1522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32" name="object 30832"/>
          <p:cNvSpPr/>
          <p:nvPr/>
        </p:nvSpPr>
        <p:spPr>
          <a:xfrm>
            <a:off x="1522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33" name="object 30833"/>
          <p:cNvSpPr/>
          <p:nvPr/>
        </p:nvSpPr>
        <p:spPr>
          <a:xfrm>
            <a:off x="1522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34" name="object 30834"/>
          <p:cNvSpPr/>
          <p:nvPr/>
        </p:nvSpPr>
        <p:spPr>
          <a:xfrm>
            <a:off x="1522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35" name="object 30835"/>
          <p:cNvSpPr/>
          <p:nvPr/>
        </p:nvSpPr>
        <p:spPr>
          <a:xfrm>
            <a:off x="1522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36" name="object 30836"/>
          <p:cNvSpPr/>
          <p:nvPr/>
        </p:nvSpPr>
        <p:spPr>
          <a:xfrm>
            <a:off x="1522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37" name="object 30837"/>
          <p:cNvSpPr/>
          <p:nvPr/>
        </p:nvSpPr>
        <p:spPr>
          <a:xfrm>
            <a:off x="1523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38" name="object 30838"/>
          <p:cNvSpPr/>
          <p:nvPr/>
        </p:nvSpPr>
        <p:spPr>
          <a:xfrm>
            <a:off x="1523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39" name="object 30839"/>
          <p:cNvSpPr/>
          <p:nvPr/>
        </p:nvSpPr>
        <p:spPr>
          <a:xfrm>
            <a:off x="1523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40" name="object 30840"/>
          <p:cNvSpPr/>
          <p:nvPr/>
        </p:nvSpPr>
        <p:spPr>
          <a:xfrm>
            <a:off x="1523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41" name="object 30841"/>
          <p:cNvSpPr/>
          <p:nvPr/>
        </p:nvSpPr>
        <p:spPr>
          <a:xfrm>
            <a:off x="1523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42" name="object 30842"/>
          <p:cNvSpPr/>
          <p:nvPr/>
        </p:nvSpPr>
        <p:spPr>
          <a:xfrm>
            <a:off x="1523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43" name="object 30843"/>
          <p:cNvSpPr/>
          <p:nvPr/>
        </p:nvSpPr>
        <p:spPr>
          <a:xfrm>
            <a:off x="1523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44" name="object 30844"/>
          <p:cNvSpPr/>
          <p:nvPr/>
        </p:nvSpPr>
        <p:spPr>
          <a:xfrm>
            <a:off x="1523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45" name="object 30845"/>
          <p:cNvSpPr/>
          <p:nvPr/>
        </p:nvSpPr>
        <p:spPr>
          <a:xfrm>
            <a:off x="1523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46" name="object 30846"/>
          <p:cNvSpPr/>
          <p:nvPr/>
        </p:nvSpPr>
        <p:spPr>
          <a:xfrm>
            <a:off x="1523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47" name="object 30847"/>
          <p:cNvSpPr/>
          <p:nvPr/>
        </p:nvSpPr>
        <p:spPr>
          <a:xfrm>
            <a:off x="1524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48" name="object 30848"/>
          <p:cNvSpPr/>
          <p:nvPr/>
        </p:nvSpPr>
        <p:spPr>
          <a:xfrm>
            <a:off x="1524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49" name="object 30849"/>
          <p:cNvSpPr/>
          <p:nvPr/>
        </p:nvSpPr>
        <p:spPr>
          <a:xfrm>
            <a:off x="1524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50" name="object 30850"/>
          <p:cNvSpPr/>
          <p:nvPr/>
        </p:nvSpPr>
        <p:spPr>
          <a:xfrm>
            <a:off x="1524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51" name="object 30851"/>
          <p:cNvSpPr/>
          <p:nvPr/>
        </p:nvSpPr>
        <p:spPr>
          <a:xfrm>
            <a:off x="1524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52" name="object 30852"/>
          <p:cNvSpPr/>
          <p:nvPr/>
        </p:nvSpPr>
        <p:spPr>
          <a:xfrm>
            <a:off x="1524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53" name="object 30853"/>
          <p:cNvSpPr/>
          <p:nvPr/>
        </p:nvSpPr>
        <p:spPr>
          <a:xfrm>
            <a:off x="1524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54" name="object 30854"/>
          <p:cNvSpPr/>
          <p:nvPr/>
        </p:nvSpPr>
        <p:spPr>
          <a:xfrm>
            <a:off x="1524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55" name="object 30855"/>
          <p:cNvSpPr/>
          <p:nvPr/>
        </p:nvSpPr>
        <p:spPr>
          <a:xfrm>
            <a:off x="1524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56" name="object 30856"/>
          <p:cNvSpPr/>
          <p:nvPr/>
        </p:nvSpPr>
        <p:spPr>
          <a:xfrm>
            <a:off x="1524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57" name="object 30857"/>
          <p:cNvSpPr/>
          <p:nvPr/>
        </p:nvSpPr>
        <p:spPr>
          <a:xfrm>
            <a:off x="1525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58" name="object 30858"/>
          <p:cNvSpPr/>
          <p:nvPr/>
        </p:nvSpPr>
        <p:spPr>
          <a:xfrm>
            <a:off x="1525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59" name="object 30859"/>
          <p:cNvSpPr/>
          <p:nvPr/>
        </p:nvSpPr>
        <p:spPr>
          <a:xfrm>
            <a:off x="1525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60" name="object 30860"/>
          <p:cNvSpPr/>
          <p:nvPr/>
        </p:nvSpPr>
        <p:spPr>
          <a:xfrm>
            <a:off x="1525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61" name="object 30861"/>
          <p:cNvSpPr/>
          <p:nvPr/>
        </p:nvSpPr>
        <p:spPr>
          <a:xfrm>
            <a:off x="1525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62" name="object 30862"/>
          <p:cNvSpPr/>
          <p:nvPr/>
        </p:nvSpPr>
        <p:spPr>
          <a:xfrm>
            <a:off x="1525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63" name="object 30863"/>
          <p:cNvSpPr/>
          <p:nvPr/>
        </p:nvSpPr>
        <p:spPr>
          <a:xfrm>
            <a:off x="1525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64" name="object 30864"/>
          <p:cNvSpPr/>
          <p:nvPr/>
        </p:nvSpPr>
        <p:spPr>
          <a:xfrm>
            <a:off x="1525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65" name="object 30865"/>
          <p:cNvSpPr/>
          <p:nvPr/>
        </p:nvSpPr>
        <p:spPr>
          <a:xfrm>
            <a:off x="1525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66" name="object 30866"/>
          <p:cNvSpPr/>
          <p:nvPr/>
        </p:nvSpPr>
        <p:spPr>
          <a:xfrm>
            <a:off x="1525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67" name="object 30867"/>
          <p:cNvSpPr/>
          <p:nvPr/>
        </p:nvSpPr>
        <p:spPr>
          <a:xfrm>
            <a:off x="1526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68" name="object 30868"/>
          <p:cNvSpPr/>
          <p:nvPr/>
        </p:nvSpPr>
        <p:spPr>
          <a:xfrm>
            <a:off x="1526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69" name="object 30869"/>
          <p:cNvSpPr/>
          <p:nvPr/>
        </p:nvSpPr>
        <p:spPr>
          <a:xfrm>
            <a:off x="1526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70" name="object 30870"/>
          <p:cNvSpPr/>
          <p:nvPr/>
        </p:nvSpPr>
        <p:spPr>
          <a:xfrm>
            <a:off x="1526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71" name="object 30871"/>
          <p:cNvSpPr/>
          <p:nvPr/>
        </p:nvSpPr>
        <p:spPr>
          <a:xfrm>
            <a:off x="1526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72" name="object 30872"/>
          <p:cNvSpPr/>
          <p:nvPr/>
        </p:nvSpPr>
        <p:spPr>
          <a:xfrm>
            <a:off x="1526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73" name="object 30873"/>
          <p:cNvSpPr/>
          <p:nvPr/>
        </p:nvSpPr>
        <p:spPr>
          <a:xfrm>
            <a:off x="1526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74" name="object 30874"/>
          <p:cNvSpPr/>
          <p:nvPr/>
        </p:nvSpPr>
        <p:spPr>
          <a:xfrm>
            <a:off x="1526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75" name="object 30875"/>
          <p:cNvSpPr/>
          <p:nvPr/>
        </p:nvSpPr>
        <p:spPr>
          <a:xfrm>
            <a:off x="1526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76" name="object 30876"/>
          <p:cNvSpPr/>
          <p:nvPr/>
        </p:nvSpPr>
        <p:spPr>
          <a:xfrm>
            <a:off x="1526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77" name="object 30877"/>
          <p:cNvSpPr/>
          <p:nvPr/>
        </p:nvSpPr>
        <p:spPr>
          <a:xfrm>
            <a:off x="15269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78" name="object 30878"/>
          <p:cNvSpPr/>
          <p:nvPr/>
        </p:nvSpPr>
        <p:spPr>
          <a:xfrm>
            <a:off x="15269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79" name="object 30879"/>
          <p:cNvSpPr/>
          <p:nvPr/>
        </p:nvSpPr>
        <p:spPr>
          <a:xfrm>
            <a:off x="1527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80" name="object 30880"/>
          <p:cNvSpPr/>
          <p:nvPr/>
        </p:nvSpPr>
        <p:spPr>
          <a:xfrm>
            <a:off x="1527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81" name="object 30881"/>
          <p:cNvSpPr/>
          <p:nvPr/>
        </p:nvSpPr>
        <p:spPr>
          <a:xfrm>
            <a:off x="1527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82" name="object 30882"/>
          <p:cNvSpPr/>
          <p:nvPr/>
        </p:nvSpPr>
        <p:spPr>
          <a:xfrm>
            <a:off x="1527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83" name="object 30883"/>
          <p:cNvSpPr/>
          <p:nvPr/>
        </p:nvSpPr>
        <p:spPr>
          <a:xfrm>
            <a:off x="1527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84" name="object 30884"/>
          <p:cNvSpPr/>
          <p:nvPr/>
        </p:nvSpPr>
        <p:spPr>
          <a:xfrm>
            <a:off x="1527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85" name="object 30885"/>
          <p:cNvSpPr/>
          <p:nvPr/>
        </p:nvSpPr>
        <p:spPr>
          <a:xfrm>
            <a:off x="1527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86" name="object 30886"/>
          <p:cNvSpPr/>
          <p:nvPr/>
        </p:nvSpPr>
        <p:spPr>
          <a:xfrm>
            <a:off x="1527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87" name="object 30887"/>
          <p:cNvSpPr/>
          <p:nvPr/>
        </p:nvSpPr>
        <p:spPr>
          <a:xfrm>
            <a:off x="1527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88" name="object 30888"/>
          <p:cNvSpPr/>
          <p:nvPr/>
        </p:nvSpPr>
        <p:spPr>
          <a:xfrm>
            <a:off x="1527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89" name="object 30889"/>
          <p:cNvSpPr/>
          <p:nvPr/>
        </p:nvSpPr>
        <p:spPr>
          <a:xfrm>
            <a:off x="1528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90" name="object 30890"/>
          <p:cNvSpPr/>
          <p:nvPr/>
        </p:nvSpPr>
        <p:spPr>
          <a:xfrm>
            <a:off x="1528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91" name="object 30891"/>
          <p:cNvSpPr/>
          <p:nvPr/>
        </p:nvSpPr>
        <p:spPr>
          <a:xfrm>
            <a:off x="1528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92" name="object 30892"/>
          <p:cNvSpPr/>
          <p:nvPr/>
        </p:nvSpPr>
        <p:spPr>
          <a:xfrm>
            <a:off x="1528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93" name="object 30893"/>
          <p:cNvSpPr/>
          <p:nvPr/>
        </p:nvSpPr>
        <p:spPr>
          <a:xfrm>
            <a:off x="1528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94" name="object 30894"/>
          <p:cNvSpPr/>
          <p:nvPr/>
        </p:nvSpPr>
        <p:spPr>
          <a:xfrm>
            <a:off x="1528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95" name="object 30895"/>
          <p:cNvSpPr/>
          <p:nvPr/>
        </p:nvSpPr>
        <p:spPr>
          <a:xfrm>
            <a:off x="1528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96" name="object 30896"/>
          <p:cNvSpPr/>
          <p:nvPr/>
        </p:nvSpPr>
        <p:spPr>
          <a:xfrm>
            <a:off x="1528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97" name="object 30897"/>
          <p:cNvSpPr/>
          <p:nvPr/>
        </p:nvSpPr>
        <p:spPr>
          <a:xfrm>
            <a:off x="1528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98" name="object 30898"/>
          <p:cNvSpPr/>
          <p:nvPr/>
        </p:nvSpPr>
        <p:spPr>
          <a:xfrm>
            <a:off x="1528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899" name="object 30899"/>
          <p:cNvSpPr/>
          <p:nvPr/>
        </p:nvSpPr>
        <p:spPr>
          <a:xfrm>
            <a:off x="1529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00" name="object 30900"/>
          <p:cNvSpPr/>
          <p:nvPr/>
        </p:nvSpPr>
        <p:spPr>
          <a:xfrm>
            <a:off x="1529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01" name="object 30901"/>
          <p:cNvSpPr/>
          <p:nvPr/>
        </p:nvSpPr>
        <p:spPr>
          <a:xfrm>
            <a:off x="1529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02" name="object 30902"/>
          <p:cNvSpPr/>
          <p:nvPr/>
        </p:nvSpPr>
        <p:spPr>
          <a:xfrm>
            <a:off x="1529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03" name="object 30903"/>
          <p:cNvSpPr/>
          <p:nvPr/>
        </p:nvSpPr>
        <p:spPr>
          <a:xfrm>
            <a:off x="1529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04" name="object 30904"/>
          <p:cNvSpPr/>
          <p:nvPr/>
        </p:nvSpPr>
        <p:spPr>
          <a:xfrm>
            <a:off x="1529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05" name="object 30905"/>
          <p:cNvSpPr/>
          <p:nvPr/>
        </p:nvSpPr>
        <p:spPr>
          <a:xfrm>
            <a:off x="1529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06" name="object 30906"/>
          <p:cNvSpPr/>
          <p:nvPr/>
        </p:nvSpPr>
        <p:spPr>
          <a:xfrm>
            <a:off x="1529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07" name="object 30907"/>
          <p:cNvSpPr/>
          <p:nvPr/>
        </p:nvSpPr>
        <p:spPr>
          <a:xfrm>
            <a:off x="1529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08" name="object 30908"/>
          <p:cNvSpPr/>
          <p:nvPr/>
        </p:nvSpPr>
        <p:spPr>
          <a:xfrm>
            <a:off x="1529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09" name="object 30909"/>
          <p:cNvSpPr/>
          <p:nvPr/>
        </p:nvSpPr>
        <p:spPr>
          <a:xfrm>
            <a:off x="1529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10" name="object 30910"/>
          <p:cNvSpPr/>
          <p:nvPr/>
        </p:nvSpPr>
        <p:spPr>
          <a:xfrm>
            <a:off x="1529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11" name="object 30911"/>
          <p:cNvSpPr/>
          <p:nvPr/>
        </p:nvSpPr>
        <p:spPr>
          <a:xfrm>
            <a:off x="1530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12" name="object 30912"/>
          <p:cNvSpPr/>
          <p:nvPr/>
        </p:nvSpPr>
        <p:spPr>
          <a:xfrm>
            <a:off x="1530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13" name="object 30913"/>
          <p:cNvSpPr/>
          <p:nvPr/>
        </p:nvSpPr>
        <p:spPr>
          <a:xfrm>
            <a:off x="1530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14" name="object 30914"/>
          <p:cNvSpPr/>
          <p:nvPr/>
        </p:nvSpPr>
        <p:spPr>
          <a:xfrm>
            <a:off x="1530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15" name="object 30915"/>
          <p:cNvSpPr/>
          <p:nvPr/>
        </p:nvSpPr>
        <p:spPr>
          <a:xfrm>
            <a:off x="1530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16" name="object 30916"/>
          <p:cNvSpPr/>
          <p:nvPr/>
        </p:nvSpPr>
        <p:spPr>
          <a:xfrm>
            <a:off x="1530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17" name="object 30917"/>
          <p:cNvSpPr/>
          <p:nvPr/>
        </p:nvSpPr>
        <p:spPr>
          <a:xfrm>
            <a:off x="1530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18" name="object 30918"/>
          <p:cNvSpPr/>
          <p:nvPr/>
        </p:nvSpPr>
        <p:spPr>
          <a:xfrm>
            <a:off x="1530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19" name="object 30919"/>
          <p:cNvSpPr/>
          <p:nvPr/>
        </p:nvSpPr>
        <p:spPr>
          <a:xfrm>
            <a:off x="1530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20" name="object 30920"/>
          <p:cNvSpPr/>
          <p:nvPr/>
        </p:nvSpPr>
        <p:spPr>
          <a:xfrm>
            <a:off x="1530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21" name="object 30921"/>
          <p:cNvSpPr/>
          <p:nvPr/>
        </p:nvSpPr>
        <p:spPr>
          <a:xfrm>
            <a:off x="1531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22" name="object 30922"/>
          <p:cNvSpPr/>
          <p:nvPr/>
        </p:nvSpPr>
        <p:spPr>
          <a:xfrm>
            <a:off x="1531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23" name="object 30923"/>
          <p:cNvSpPr/>
          <p:nvPr/>
        </p:nvSpPr>
        <p:spPr>
          <a:xfrm>
            <a:off x="1531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24" name="object 30924"/>
          <p:cNvSpPr/>
          <p:nvPr/>
        </p:nvSpPr>
        <p:spPr>
          <a:xfrm>
            <a:off x="1531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25" name="object 30925"/>
          <p:cNvSpPr/>
          <p:nvPr/>
        </p:nvSpPr>
        <p:spPr>
          <a:xfrm>
            <a:off x="1531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26" name="object 30926"/>
          <p:cNvSpPr/>
          <p:nvPr/>
        </p:nvSpPr>
        <p:spPr>
          <a:xfrm>
            <a:off x="1531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27" name="object 30927"/>
          <p:cNvSpPr/>
          <p:nvPr/>
        </p:nvSpPr>
        <p:spPr>
          <a:xfrm>
            <a:off x="1531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28" name="object 30928"/>
          <p:cNvSpPr/>
          <p:nvPr/>
        </p:nvSpPr>
        <p:spPr>
          <a:xfrm>
            <a:off x="1531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29" name="object 30929"/>
          <p:cNvSpPr/>
          <p:nvPr/>
        </p:nvSpPr>
        <p:spPr>
          <a:xfrm>
            <a:off x="15318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30" name="object 30930"/>
          <p:cNvSpPr/>
          <p:nvPr/>
        </p:nvSpPr>
        <p:spPr>
          <a:xfrm>
            <a:off x="15318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31" name="object 30931"/>
          <p:cNvSpPr/>
          <p:nvPr/>
        </p:nvSpPr>
        <p:spPr>
          <a:xfrm>
            <a:off x="1532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32" name="object 30932"/>
          <p:cNvSpPr/>
          <p:nvPr/>
        </p:nvSpPr>
        <p:spPr>
          <a:xfrm>
            <a:off x="1532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33" name="object 30933"/>
          <p:cNvSpPr/>
          <p:nvPr/>
        </p:nvSpPr>
        <p:spPr>
          <a:xfrm>
            <a:off x="1532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34" name="object 30934"/>
          <p:cNvSpPr/>
          <p:nvPr/>
        </p:nvSpPr>
        <p:spPr>
          <a:xfrm>
            <a:off x="1532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35" name="object 30935"/>
          <p:cNvSpPr/>
          <p:nvPr/>
        </p:nvSpPr>
        <p:spPr>
          <a:xfrm>
            <a:off x="1532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36" name="object 30936"/>
          <p:cNvSpPr/>
          <p:nvPr/>
        </p:nvSpPr>
        <p:spPr>
          <a:xfrm>
            <a:off x="1532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37" name="object 30937"/>
          <p:cNvSpPr/>
          <p:nvPr/>
        </p:nvSpPr>
        <p:spPr>
          <a:xfrm>
            <a:off x="1532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38" name="object 30938"/>
          <p:cNvSpPr/>
          <p:nvPr/>
        </p:nvSpPr>
        <p:spPr>
          <a:xfrm>
            <a:off x="1532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39" name="object 30939"/>
          <p:cNvSpPr/>
          <p:nvPr/>
        </p:nvSpPr>
        <p:spPr>
          <a:xfrm>
            <a:off x="1532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40" name="object 30940"/>
          <p:cNvSpPr/>
          <p:nvPr/>
        </p:nvSpPr>
        <p:spPr>
          <a:xfrm>
            <a:off x="1532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41" name="object 30941"/>
          <p:cNvSpPr/>
          <p:nvPr/>
        </p:nvSpPr>
        <p:spPr>
          <a:xfrm>
            <a:off x="1533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42" name="object 30942"/>
          <p:cNvSpPr/>
          <p:nvPr/>
        </p:nvSpPr>
        <p:spPr>
          <a:xfrm>
            <a:off x="1533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43" name="object 30943"/>
          <p:cNvSpPr/>
          <p:nvPr/>
        </p:nvSpPr>
        <p:spPr>
          <a:xfrm>
            <a:off x="1533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44" name="object 30944"/>
          <p:cNvSpPr/>
          <p:nvPr/>
        </p:nvSpPr>
        <p:spPr>
          <a:xfrm>
            <a:off x="1533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45" name="object 30945"/>
          <p:cNvSpPr/>
          <p:nvPr/>
        </p:nvSpPr>
        <p:spPr>
          <a:xfrm>
            <a:off x="1533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46" name="object 30946"/>
          <p:cNvSpPr/>
          <p:nvPr/>
        </p:nvSpPr>
        <p:spPr>
          <a:xfrm>
            <a:off x="1533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47" name="object 30947"/>
          <p:cNvSpPr/>
          <p:nvPr/>
        </p:nvSpPr>
        <p:spPr>
          <a:xfrm>
            <a:off x="1533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48" name="object 30948"/>
          <p:cNvSpPr/>
          <p:nvPr/>
        </p:nvSpPr>
        <p:spPr>
          <a:xfrm>
            <a:off x="1533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49" name="object 30949"/>
          <p:cNvSpPr/>
          <p:nvPr/>
        </p:nvSpPr>
        <p:spPr>
          <a:xfrm>
            <a:off x="15337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50" name="object 30950"/>
          <p:cNvSpPr/>
          <p:nvPr/>
        </p:nvSpPr>
        <p:spPr>
          <a:xfrm>
            <a:off x="15337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51" name="object 30951"/>
          <p:cNvSpPr/>
          <p:nvPr/>
        </p:nvSpPr>
        <p:spPr>
          <a:xfrm>
            <a:off x="1534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52" name="object 30952"/>
          <p:cNvSpPr/>
          <p:nvPr/>
        </p:nvSpPr>
        <p:spPr>
          <a:xfrm>
            <a:off x="1534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53" name="object 30953"/>
          <p:cNvSpPr/>
          <p:nvPr/>
        </p:nvSpPr>
        <p:spPr>
          <a:xfrm>
            <a:off x="1534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54" name="object 30954"/>
          <p:cNvSpPr/>
          <p:nvPr/>
        </p:nvSpPr>
        <p:spPr>
          <a:xfrm>
            <a:off x="1534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55" name="object 30955"/>
          <p:cNvSpPr/>
          <p:nvPr/>
        </p:nvSpPr>
        <p:spPr>
          <a:xfrm>
            <a:off x="1534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56" name="object 30956"/>
          <p:cNvSpPr/>
          <p:nvPr/>
        </p:nvSpPr>
        <p:spPr>
          <a:xfrm>
            <a:off x="1534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57" name="object 30957"/>
          <p:cNvSpPr/>
          <p:nvPr/>
        </p:nvSpPr>
        <p:spPr>
          <a:xfrm>
            <a:off x="1534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58" name="object 30958"/>
          <p:cNvSpPr/>
          <p:nvPr/>
        </p:nvSpPr>
        <p:spPr>
          <a:xfrm>
            <a:off x="1534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59" name="object 30959"/>
          <p:cNvSpPr/>
          <p:nvPr/>
        </p:nvSpPr>
        <p:spPr>
          <a:xfrm>
            <a:off x="1534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60" name="object 30960"/>
          <p:cNvSpPr/>
          <p:nvPr/>
        </p:nvSpPr>
        <p:spPr>
          <a:xfrm>
            <a:off x="1534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61" name="object 30961"/>
          <p:cNvSpPr/>
          <p:nvPr/>
        </p:nvSpPr>
        <p:spPr>
          <a:xfrm>
            <a:off x="1534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62" name="object 30962"/>
          <p:cNvSpPr/>
          <p:nvPr/>
        </p:nvSpPr>
        <p:spPr>
          <a:xfrm>
            <a:off x="1534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63" name="object 30963"/>
          <p:cNvSpPr/>
          <p:nvPr/>
        </p:nvSpPr>
        <p:spPr>
          <a:xfrm>
            <a:off x="1535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64" name="object 30964"/>
          <p:cNvSpPr/>
          <p:nvPr/>
        </p:nvSpPr>
        <p:spPr>
          <a:xfrm>
            <a:off x="1535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65" name="object 30965"/>
          <p:cNvSpPr/>
          <p:nvPr/>
        </p:nvSpPr>
        <p:spPr>
          <a:xfrm>
            <a:off x="1535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66" name="object 30966"/>
          <p:cNvSpPr/>
          <p:nvPr/>
        </p:nvSpPr>
        <p:spPr>
          <a:xfrm>
            <a:off x="1535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67" name="object 30967"/>
          <p:cNvSpPr/>
          <p:nvPr/>
        </p:nvSpPr>
        <p:spPr>
          <a:xfrm>
            <a:off x="1535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68" name="object 30968"/>
          <p:cNvSpPr/>
          <p:nvPr/>
        </p:nvSpPr>
        <p:spPr>
          <a:xfrm>
            <a:off x="1535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69" name="object 30969"/>
          <p:cNvSpPr/>
          <p:nvPr/>
        </p:nvSpPr>
        <p:spPr>
          <a:xfrm>
            <a:off x="1535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70" name="object 30970"/>
          <p:cNvSpPr/>
          <p:nvPr/>
        </p:nvSpPr>
        <p:spPr>
          <a:xfrm>
            <a:off x="1535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71" name="object 30971"/>
          <p:cNvSpPr/>
          <p:nvPr/>
        </p:nvSpPr>
        <p:spPr>
          <a:xfrm>
            <a:off x="1535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72" name="object 30972"/>
          <p:cNvSpPr/>
          <p:nvPr/>
        </p:nvSpPr>
        <p:spPr>
          <a:xfrm>
            <a:off x="1535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73" name="object 30973"/>
          <p:cNvSpPr/>
          <p:nvPr/>
        </p:nvSpPr>
        <p:spPr>
          <a:xfrm>
            <a:off x="1536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74" name="object 30974"/>
          <p:cNvSpPr/>
          <p:nvPr/>
        </p:nvSpPr>
        <p:spPr>
          <a:xfrm>
            <a:off x="1536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75" name="object 30975"/>
          <p:cNvSpPr/>
          <p:nvPr/>
        </p:nvSpPr>
        <p:spPr>
          <a:xfrm>
            <a:off x="1536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76" name="object 30976"/>
          <p:cNvSpPr/>
          <p:nvPr/>
        </p:nvSpPr>
        <p:spPr>
          <a:xfrm>
            <a:off x="1536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77" name="object 30977"/>
          <p:cNvSpPr/>
          <p:nvPr/>
        </p:nvSpPr>
        <p:spPr>
          <a:xfrm>
            <a:off x="15364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78" name="object 30978"/>
          <p:cNvSpPr/>
          <p:nvPr/>
        </p:nvSpPr>
        <p:spPr>
          <a:xfrm>
            <a:off x="15364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79" name="object 30979"/>
          <p:cNvSpPr/>
          <p:nvPr/>
        </p:nvSpPr>
        <p:spPr>
          <a:xfrm>
            <a:off x="1536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80" name="object 30980"/>
          <p:cNvSpPr/>
          <p:nvPr/>
        </p:nvSpPr>
        <p:spPr>
          <a:xfrm>
            <a:off x="1536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81" name="object 30981"/>
          <p:cNvSpPr/>
          <p:nvPr/>
        </p:nvSpPr>
        <p:spPr>
          <a:xfrm>
            <a:off x="1536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82" name="object 30982"/>
          <p:cNvSpPr/>
          <p:nvPr/>
        </p:nvSpPr>
        <p:spPr>
          <a:xfrm>
            <a:off x="1536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83" name="object 30983"/>
          <p:cNvSpPr/>
          <p:nvPr/>
        </p:nvSpPr>
        <p:spPr>
          <a:xfrm>
            <a:off x="1537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84" name="object 30984"/>
          <p:cNvSpPr/>
          <p:nvPr/>
        </p:nvSpPr>
        <p:spPr>
          <a:xfrm>
            <a:off x="1537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85" name="object 30985"/>
          <p:cNvSpPr/>
          <p:nvPr/>
        </p:nvSpPr>
        <p:spPr>
          <a:xfrm>
            <a:off x="1537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86" name="object 30986"/>
          <p:cNvSpPr/>
          <p:nvPr/>
        </p:nvSpPr>
        <p:spPr>
          <a:xfrm>
            <a:off x="1537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87" name="object 30987"/>
          <p:cNvSpPr/>
          <p:nvPr/>
        </p:nvSpPr>
        <p:spPr>
          <a:xfrm>
            <a:off x="1537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88" name="object 30988"/>
          <p:cNvSpPr/>
          <p:nvPr/>
        </p:nvSpPr>
        <p:spPr>
          <a:xfrm>
            <a:off x="1537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89" name="object 30989"/>
          <p:cNvSpPr/>
          <p:nvPr/>
        </p:nvSpPr>
        <p:spPr>
          <a:xfrm>
            <a:off x="1537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90" name="object 30990"/>
          <p:cNvSpPr/>
          <p:nvPr/>
        </p:nvSpPr>
        <p:spPr>
          <a:xfrm>
            <a:off x="1537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91" name="object 30991"/>
          <p:cNvSpPr/>
          <p:nvPr/>
        </p:nvSpPr>
        <p:spPr>
          <a:xfrm>
            <a:off x="1537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92" name="object 30992"/>
          <p:cNvSpPr/>
          <p:nvPr/>
        </p:nvSpPr>
        <p:spPr>
          <a:xfrm>
            <a:off x="1537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93" name="object 30993"/>
          <p:cNvSpPr/>
          <p:nvPr/>
        </p:nvSpPr>
        <p:spPr>
          <a:xfrm>
            <a:off x="1537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94" name="object 30994"/>
          <p:cNvSpPr/>
          <p:nvPr/>
        </p:nvSpPr>
        <p:spPr>
          <a:xfrm>
            <a:off x="1537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95" name="object 30995"/>
          <p:cNvSpPr/>
          <p:nvPr/>
        </p:nvSpPr>
        <p:spPr>
          <a:xfrm>
            <a:off x="1538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96" name="object 30996"/>
          <p:cNvSpPr/>
          <p:nvPr/>
        </p:nvSpPr>
        <p:spPr>
          <a:xfrm>
            <a:off x="1538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97" name="object 30997"/>
          <p:cNvSpPr/>
          <p:nvPr/>
        </p:nvSpPr>
        <p:spPr>
          <a:xfrm>
            <a:off x="1538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98" name="object 30998"/>
          <p:cNvSpPr/>
          <p:nvPr/>
        </p:nvSpPr>
        <p:spPr>
          <a:xfrm>
            <a:off x="1538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99" name="object 30999"/>
          <p:cNvSpPr/>
          <p:nvPr/>
        </p:nvSpPr>
        <p:spPr>
          <a:xfrm>
            <a:off x="1538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00" name="object 31000"/>
          <p:cNvSpPr/>
          <p:nvPr/>
        </p:nvSpPr>
        <p:spPr>
          <a:xfrm>
            <a:off x="1538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01" name="object 31001"/>
          <p:cNvSpPr/>
          <p:nvPr/>
        </p:nvSpPr>
        <p:spPr>
          <a:xfrm>
            <a:off x="1538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02" name="object 31002"/>
          <p:cNvSpPr/>
          <p:nvPr/>
        </p:nvSpPr>
        <p:spPr>
          <a:xfrm>
            <a:off x="1538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03" name="object 31003"/>
          <p:cNvSpPr/>
          <p:nvPr/>
        </p:nvSpPr>
        <p:spPr>
          <a:xfrm>
            <a:off x="1538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04" name="object 31004"/>
          <p:cNvSpPr/>
          <p:nvPr/>
        </p:nvSpPr>
        <p:spPr>
          <a:xfrm>
            <a:off x="1538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05" name="object 31005"/>
          <p:cNvSpPr/>
          <p:nvPr/>
        </p:nvSpPr>
        <p:spPr>
          <a:xfrm>
            <a:off x="1539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06" name="object 31006"/>
          <p:cNvSpPr/>
          <p:nvPr/>
        </p:nvSpPr>
        <p:spPr>
          <a:xfrm>
            <a:off x="1539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07" name="object 31007"/>
          <p:cNvSpPr/>
          <p:nvPr/>
        </p:nvSpPr>
        <p:spPr>
          <a:xfrm>
            <a:off x="1539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08" name="object 31008"/>
          <p:cNvSpPr/>
          <p:nvPr/>
        </p:nvSpPr>
        <p:spPr>
          <a:xfrm>
            <a:off x="1539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09" name="object 31009"/>
          <p:cNvSpPr/>
          <p:nvPr/>
        </p:nvSpPr>
        <p:spPr>
          <a:xfrm>
            <a:off x="1539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10" name="object 31010"/>
          <p:cNvSpPr/>
          <p:nvPr/>
        </p:nvSpPr>
        <p:spPr>
          <a:xfrm>
            <a:off x="1539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11" name="object 31011"/>
          <p:cNvSpPr/>
          <p:nvPr/>
        </p:nvSpPr>
        <p:spPr>
          <a:xfrm>
            <a:off x="1539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12" name="object 31012"/>
          <p:cNvSpPr/>
          <p:nvPr/>
        </p:nvSpPr>
        <p:spPr>
          <a:xfrm>
            <a:off x="1539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13" name="object 31013"/>
          <p:cNvSpPr/>
          <p:nvPr/>
        </p:nvSpPr>
        <p:spPr>
          <a:xfrm>
            <a:off x="1539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14" name="object 31014"/>
          <p:cNvSpPr/>
          <p:nvPr/>
        </p:nvSpPr>
        <p:spPr>
          <a:xfrm>
            <a:off x="1539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15" name="object 31015"/>
          <p:cNvSpPr/>
          <p:nvPr/>
        </p:nvSpPr>
        <p:spPr>
          <a:xfrm>
            <a:off x="1540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16" name="object 31016"/>
          <p:cNvSpPr/>
          <p:nvPr/>
        </p:nvSpPr>
        <p:spPr>
          <a:xfrm>
            <a:off x="1540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17" name="object 31017"/>
          <p:cNvSpPr/>
          <p:nvPr/>
        </p:nvSpPr>
        <p:spPr>
          <a:xfrm>
            <a:off x="1540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18" name="object 31018"/>
          <p:cNvSpPr/>
          <p:nvPr/>
        </p:nvSpPr>
        <p:spPr>
          <a:xfrm>
            <a:off x="1540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19" name="object 31019"/>
          <p:cNvSpPr/>
          <p:nvPr/>
        </p:nvSpPr>
        <p:spPr>
          <a:xfrm>
            <a:off x="1540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20" name="object 31020"/>
          <p:cNvSpPr/>
          <p:nvPr/>
        </p:nvSpPr>
        <p:spPr>
          <a:xfrm>
            <a:off x="1540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21" name="object 31021"/>
          <p:cNvSpPr/>
          <p:nvPr/>
        </p:nvSpPr>
        <p:spPr>
          <a:xfrm>
            <a:off x="1540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22" name="object 31022"/>
          <p:cNvSpPr/>
          <p:nvPr/>
        </p:nvSpPr>
        <p:spPr>
          <a:xfrm>
            <a:off x="1540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23" name="object 31023"/>
          <p:cNvSpPr/>
          <p:nvPr/>
        </p:nvSpPr>
        <p:spPr>
          <a:xfrm>
            <a:off x="1540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24" name="object 31024"/>
          <p:cNvSpPr/>
          <p:nvPr/>
        </p:nvSpPr>
        <p:spPr>
          <a:xfrm>
            <a:off x="1540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25" name="object 31025"/>
          <p:cNvSpPr/>
          <p:nvPr/>
        </p:nvSpPr>
        <p:spPr>
          <a:xfrm>
            <a:off x="1541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26" name="object 31026"/>
          <p:cNvSpPr/>
          <p:nvPr/>
        </p:nvSpPr>
        <p:spPr>
          <a:xfrm>
            <a:off x="1541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27" name="object 31027"/>
          <p:cNvSpPr/>
          <p:nvPr/>
        </p:nvSpPr>
        <p:spPr>
          <a:xfrm>
            <a:off x="1541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28" name="object 31028"/>
          <p:cNvSpPr/>
          <p:nvPr/>
        </p:nvSpPr>
        <p:spPr>
          <a:xfrm>
            <a:off x="1541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29" name="object 31029"/>
          <p:cNvSpPr/>
          <p:nvPr/>
        </p:nvSpPr>
        <p:spPr>
          <a:xfrm>
            <a:off x="15413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30" name="object 31030"/>
          <p:cNvSpPr/>
          <p:nvPr/>
        </p:nvSpPr>
        <p:spPr>
          <a:xfrm>
            <a:off x="15413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31" name="object 31031"/>
          <p:cNvSpPr/>
          <p:nvPr/>
        </p:nvSpPr>
        <p:spPr>
          <a:xfrm>
            <a:off x="1541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32" name="object 31032"/>
          <p:cNvSpPr/>
          <p:nvPr/>
        </p:nvSpPr>
        <p:spPr>
          <a:xfrm>
            <a:off x="1541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33" name="object 31033"/>
          <p:cNvSpPr/>
          <p:nvPr/>
        </p:nvSpPr>
        <p:spPr>
          <a:xfrm>
            <a:off x="1541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34" name="object 31034"/>
          <p:cNvSpPr/>
          <p:nvPr/>
        </p:nvSpPr>
        <p:spPr>
          <a:xfrm>
            <a:off x="1541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9A4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35" name="object 31035"/>
          <p:cNvSpPr/>
          <p:nvPr/>
        </p:nvSpPr>
        <p:spPr>
          <a:xfrm>
            <a:off x="1542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36" name="object 31036"/>
          <p:cNvSpPr/>
          <p:nvPr/>
        </p:nvSpPr>
        <p:spPr>
          <a:xfrm>
            <a:off x="1542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37" name="object 31037"/>
          <p:cNvSpPr/>
          <p:nvPr/>
        </p:nvSpPr>
        <p:spPr>
          <a:xfrm>
            <a:off x="1542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38" name="object 31038"/>
          <p:cNvSpPr/>
          <p:nvPr/>
        </p:nvSpPr>
        <p:spPr>
          <a:xfrm>
            <a:off x="1542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39" name="object 31039"/>
          <p:cNvSpPr/>
          <p:nvPr/>
        </p:nvSpPr>
        <p:spPr>
          <a:xfrm>
            <a:off x="1542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40" name="object 31040"/>
          <p:cNvSpPr/>
          <p:nvPr/>
        </p:nvSpPr>
        <p:spPr>
          <a:xfrm>
            <a:off x="1542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41" name="object 31041"/>
          <p:cNvSpPr/>
          <p:nvPr/>
        </p:nvSpPr>
        <p:spPr>
          <a:xfrm>
            <a:off x="1542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42" name="object 31042"/>
          <p:cNvSpPr/>
          <p:nvPr/>
        </p:nvSpPr>
        <p:spPr>
          <a:xfrm>
            <a:off x="1542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43" name="object 31043"/>
          <p:cNvSpPr/>
          <p:nvPr/>
        </p:nvSpPr>
        <p:spPr>
          <a:xfrm>
            <a:off x="1542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44" name="object 31044"/>
          <p:cNvSpPr/>
          <p:nvPr/>
        </p:nvSpPr>
        <p:spPr>
          <a:xfrm>
            <a:off x="1542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45" name="object 31045"/>
          <p:cNvSpPr/>
          <p:nvPr/>
        </p:nvSpPr>
        <p:spPr>
          <a:xfrm>
            <a:off x="1542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46" name="object 31046"/>
          <p:cNvSpPr/>
          <p:nvPr/>
        </p:nvSpPr>
        <p:spPr>
          <a:xfrm>
            <a:off x="1542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47" name="object 31047"/>
          <p:cNvSpPr/>
          <p:nvPr/>
        </p:nvSpPr>
        <p:spPr>
          <a:xfrm>
            <a:off x="1543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48" name="object 31048"/>
          <p:cNvSpPr/>
          <p:nvPr/>
        </p:nvSpPr>
        <p:spPr>
          <a:xfrm>
            <a:off x="1543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49" name="object 31049"/>
          <p:cNvSpPr/>
          <p:nvPr/>
        </p:nvSpPr>
        <p:spPr>
          <a:xfrm>
            <a:off x="15433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50" name="object 31050"/>
          <p:cNvSpPr/>
          <p:nvPr/>
        </p:nvSpPr>
        <p:spPr>
          <a:xfrm>
            <a:off x="15433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51" name="object 31051"/>
          <p:cNvSpPr/>
          <p:nvPr/>
        </p:nvSpPr>
        <p:spPr>
          <a:xfrm>
            <a:off x="1543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52" name="object 31052"/>
          <p:cNvSpPr/>
          <p:nvPr/>
        </p:nvSpPr>
        <p:spPr>
          <a:xfrm>
            <a:off x="1543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53" name="object 31053"/>
          <p:cNvSpPr/>
          <p:nvPr/>
        </p:nvSpPr>
        <p:spPr>
          <a:xfrm>
            <a:off x="1543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54" name="object 31054"/>
          <p:cNvSpPr/>
          <p:nvPr/>
        </p:nvSpPr>
        <p:spPr>
          <a:xfrm>
            <a:off x="1543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55" name="object 31055"/>
          <p:cNvSpPr/>
          <p:nvPr/>
        </p:nvSpPr>
        <p:spPr>
          <a:xfrm>
            <a:off x="1543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56" name="object 31056"/>
          <p:cNvSpPr/>
          <p:nvPr/>
        </p:nvSpPr>
        <p:spPr>
          <a:xfrm>
            <a:off x="1543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57" name="object 31057"/>
          <p:cNvSpPr/>
          <p:nvPr/>
        </p:nvSpPr>
        <p:spPr>
          <a:xfrm>
            <a:off x="1544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58" name="object 31058"/>
          <p:cNvSpPr/>
          <p:nvPr/>
        </p:nvSpPr>
        <p:spPr>
          <a:xfrm>
            <a:off x="1544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59" name="object 31059"/>
          <p:cNvSpPr/>
          <p:nvPr/>
        </p:nvSpPr>
        <p:spPr>
          <a:xfrm>
            <a:off x="1544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60" name="object 31060"/>
          <p:cNvSpPr/>
          <p:nvPr/>
        </p:nvSpPr>
        <p:spPr>
          <a:xfrm>
            <a:off x="1544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61" name="object 31061"/>
          <p:cNvSpPr/>
          <p:nvPr/>
        </p:nvSpPr>
        <p:spPr>
          <a:xfrm>
            <a:off x="1544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62" name="object 31062"/>
          <p:cNvSpPr/>
          <p:nvPr/>
        </p:nvSpPr>
        <p:spPr>
          <a:xfrm>
            <a:off x="1544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63" name="object 31063"/>
          <p:cNvSpPr/>
          <p:nvPr/>
        </p:nvSpPr>
        <p:spPr>
          <a:xfrm>
            <a:off x="1544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64" name="object 31064"/>
          <p:cNvSpPr/>
          <p:nvPr/>
        </p:nvSpPr>
        <p:spPr>
          <a:xfrm>
            <a:off x="1544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65" name="object 31065"/>
          <p:cNvSpPr/>
          <p:nvPr/>
        </p:nvSpPr>
        <p:spPr>
          <a:xfrm>
            <a:off x="1544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66" name="object 31066"/>
          <p:cNvSpPr/>
          <p:nvPr/>
        </p:nvSpPr>
        <p:spPr>
          <a:xfrm>
            <a:off x="1544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67" name="object 31067"/>
          <p:cNvSpPr/>
          <p:nvPr/>
        </p:nvSpPr>
        <p:spPr>
          <a:xfrm>
            <a:off x="1545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68" name="object 31068"/>
          <p:cNvSpPr/>
          <p:nvPr/>
        </p:nvSpPr>
        <p:spPr>
          <a:xfrm>
            <a:off x="1545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69" name="object 31069"/>
          <p:cNvSpPr/>
          <p:nvPr/>
        </p:nvSpPr>
        <p:spPr>
          <a:xfrm>
            <a:off x="1545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70" name="object 31070"/>
          <p:cNvSpPr/>
          <p:nvPr/>
        </p:nvSpPr>
        <p:spPr>
          <a:xfrm>
            <a:off x="1545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71" name="object 31071"/>
          <p:cNvSpPr/>
          <p:nvPr/>
        </p:nvSpPr>
        <p:spPr>
          <a:xfrm>
            <a:off x="1545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72" name="object 31072"/>
          <p:cNvSpPr/>
          <p:nvPr/>
        </p:nvSpPr>
        <p:spPr>
          <a:xfrm>
            <a:off x="1545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73" name="object 31073"/>
          <p:cNvSpPr/>
          <p:nvPr/>
        </p:nvSpPr>
        <p:spPr>
          <a:xfrm>
            <a:off x="1545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74" name="object 31074"/>
          <p:cNvSpPr/>
          <p:nvPr/>
        </p:nvSpPr>
        <p:spPr>
          <a:xfrm>
            <a:off x="1545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75" name="object 31075"/>
          <p:cNvSpPr/>
          <p:nvPr/>
        </p:nvSpPr>
        <p:spPr>
          <a:xfrm>
            <a:off x="1545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76" name="object 31076"/>
          <p:cNvSpPr/>
          <p:nvPr/>
        </p:nvSpPr>
        <p:spPr>
          <a:xfrm>
            <a:off x="1545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77" name="object 31077"/>
          <p:cNvSpPr/>
          <p:nvPr/>
        </p:nvSpPr>
        <p:spPr>
          <a:xfrm>
            <a:off x="15459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78" name="object 31078"/>
          <p:cNvSpPr/>
          <p:nvPr/>
        </p:nvSpPr>
        <p:spPr>
          <a:xfrm>
            <a:off x="15459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79" name="object 31079"/>
          <p:cNvSpPr/>
          <p:nvPr/>
        </p:nvSpPr>
        <p:spPr>
          <a:xfrm>
            <a:off x="1546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80" name="object 31080"/>
          <p:cNvSpPr/>
          <p:nvPr/>
        </p:nvSpPr>
        <p:spPr>
          <a:xfrm>
            <a:off x="1546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81" name="object 31081"/>
          <p:cNvSpPr/>
          <p:nvPr/>
        </p:nvSpPr>
        <p:spPr>
          <a:xfrm>
            <a:off x="1546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82" name="object 31082"/>
          <p:cNvSpPr/>
          <p:nvPr/>
        </p:nvSpPr>
        <p:spPr>
          <a:xfrm>
            <a:off x="1546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83" name="object 31083"/>
          <p:cNvSpPr/>
          <p:nvPr/>
        </p:nvSpPr>
        <p:spPr>
          <a:xfrm>
            <a:off x="1546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84" name="object 31084"/>
          <p:cNvSpPr/>
          <p:nvPr/>
        </p:nvSpPr>
        <p:spPr>
          <a:xfrm>
            <a:off x="1546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85" name="object 31085"/>
          <p:cNvSpPr/>
          <p:nvPr/>
        </p:nvSpPr>
        <p:spPr>
          <a:xfrm>
            <a:off x="15467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86" name="object 31086"/>
          <p:cNvSpPr/>
          <p:nvPr/>
        </p:nvSpPr>
        <p:spPr>
          <a:xfrm>
            <a:off x="15467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87" name="object 31087"/>
          <p:cNvSpPr/>
          <p:nvPr/>
        </p:nvSpPr>
        <p:spPr>
          <a:xfrm>
            <a:off x="1546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88" name="object 31088"/>
          <p:cNvSpPr/>
          <p:nvPr/>
        </p:nvSpPr>
        <p:spPr>
          <a:xfrm>
            <a:off x="1546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89" name="object 31089"/>
          <p:cNvSpPr/>
          <p:nvPr/>
        </p:nvSpPr>
        <p:spPr>
          <a:xfrm>
            <a:off x="1547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90" name="object 31090"/>
          <p:cNvSpPr/>
          <p:nvPr/>
        </p:nvSpPr>
        <p:spPr>
          <a:xfrm>
            <a:off x="1547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91" name="object 31091"/>
          <p:cNvSpPr/>
          <p:nvPr/>
        </p:nvSpPr>
        <p:spPr>
          <a:xfrm>
            <a:off x="1547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92" name="object 31092"/>
          <p:cNvSpPr/>
          <p:nvPr/>
        </p:nvSpPr>
        <p:spPr>
          <a:xfrm>
            <a:off x="1547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93" name="object 31093"/>
          <p:cNvSpPr/>
          <p:nvPr/>
        </p:nvSpPr>
        <p:spPr>
          <a:xfrm>
            <a:off x="1547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94" name="object 31094"/>
          <p:cNvSpPr/>
          <p:nvPr/>
        </p:nvSpPr>
        <p:spPr>
          <a:xfrm>
            <a:off x="1547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95" name="object 31095"/>
          <p:cNvSpPr/>
          <p:nvPr/>
        </p:nvSpPr>
        <p:spPr>
          <a:xfrm>
            <a:off x="1547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96" name="object 31096"/>
          <p:cNvSpPr/>
          <p:nvPr/>
        </p:nvSpPr>
        <p:spPr>
          <a:xfrm>
            <a:off x="1547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97" name="object 31097"/>
          <p:cNvSpPr/>
          <p:nvPr/>
        </p:nvSpPr>
        <p:spPr>
          <a:xfrm>
            <a:off x="1547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98" name="object 31098"/>
          <p:cNvSpPr/>
          <p:nvPr/>
        </p:nvSpPr>
        <p:spPr>
          <a:xfrm>
            <a:off x="1547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99" name="object 31099"/>
          <p:cNvSpPr/>
          <p:nvPr/>
        </p:nvSpPr>
        <p:spPr>
          <a:xfrm>
            <a:off x="1548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00" name="object 31100"/>
          <p:cNvSpPr/>
          <p:nvPr/>
        </p:nvSpPr>
        <p:spPr>
          <a:xfrm>
            <a:off x="1548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01" name="object 31101"/>
          <p:cNvSpPr/>
          <p:nvPr/>
        </p:nvSpPr>
        <p:spPr>
          <a:xfrm>
            <a:off x="15482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02" name="object 31102"/>
          <p:cNvSpPr/>
          <p:nvPr/>
        </p:nvSpPr>
        <p:spPr>
          <a:xfrm>
            <a:off x="15482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03" name="object 31103"/>
          <p:cNvSpPr/>
          <p:nvPr/>
        </p:nvSpPr>
        <p:spPr>
          <a:xfrm>
            <a:off x="1548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04" name="object 31104"/>
          <p:cNvSpPr/>
          <p:nvPr/>
        </p:nvSpPr>
        <p:spPr>
          <a:xfrm>
            <a:off x="1548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05" name="object 31105"/>
          <p:cNvSpPr/>
          <p:nvPr/>
        </p:nvSpPr>
        <p:spPr>
          <a:xfrm>
            <a:off x="15486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06" name="object 31106"/>
          <p:cNvSpPr/>
          <p:nvPr/>
        </p:nvSpPr>
        <p:spPr>
          <a:xfrm>
            <a:off x="15486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07" name="object 31107"/>
          <p:cNvSpPr/>
          <p:nvPr/>
        </p:nvSpPr>
        <p:spPr>
          <a:xfrm>
            <a:off x="1548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08" name="object 31108"/>
          <p:cNvSpPr/>
          <p:nvPr/>
        </p:nvSpPr>
        <p:spPr>
          <a:xfrm>
            <a:off x="1548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09" name="object 31109"/>
          <p:cNvSpPr/>
          <p:nvPr/>
        </p:nvSpPr>
        <p:spPr>
          <a:xfrm>
            <a:off x="15490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10" name="object 31110"/>
          <p:cNvSpPr/>
          <p:nvPr/>
        </p:nvSpPr>
        <p:spPr>
          <a:xfrm>
            <a:off x="15490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11" name="object 31111"/>
          <p:cNvSpPr/>
          <p:nvPr/>
        </p:nvSpPr>
        <p:spPr>
          <a:xfrm>
            <a:off x="1549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12" name="object 31112"/>
          <p:cNvSpPr/>
          <p:nvPr/>
        </p:nvSpPr>
        <p:spPr>
          <a:xfrm>
            <a:off x="1549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13" name="object 31113"/>
          <p:cNvSpPr/>
          <p:nvPr/>
        </p:nvSpPr>
        <p:spPr>
          <a:xfrm>
            <a:off x="15494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14" name="object 31114"/>
          <p:cNvSpPr/>
          <p:nvPr/>
        </p:nvSpPr>
        <p:spPr>
          <a:xfrm>
            <a:off x="15494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15" name="object 31115"/>
          <p:cNvSpPr/>
          <p:nvPr/>
        </p:nvSpPr>
        <p:spPr>
          <a:xfrm>
            <a:off x="1549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16" name="object 31116"/>
          <p:cNvSpPr/>
          <p:nvPr/>
        </p:nvSpPr>
        <p:spPr>
          <a:xfrm>
            <a:off x="1549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17" name="object 31117"/>
          <p:cNvSpPr/>
          <p:nvPr/>
        </p:nvSpPr>
        <p:spPr>
          <a:xfrm>
            <a:off x="1549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18" name="object 31118"/>
          <p:cNvSpPr/>
          <p:nvPr/>
        </p:nvSpPr>
        <p:spPr>
          <a:xfrm>
            <a:off x="1549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19" name="object 31119"/>
          <p:cNvSpPr/>
          <p:nvPr/>
        </p:nvSpPr>
        <p:spPr>
          <a:xfrm>
            <a:off x="1550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20" name="object 31120"/>
          <p:cNvSpPr/>
          <p:nvPr/>
        </p:nvSpPr>
        <p:spPr>
          <a:xfrm>
            <a:off x="1550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21" name="object 31121"/>
          <p:cNvSpPr/>
          <p:nvPr/>
        </p:nvSpPr>
        <p:spPr>
          <a:xfrm>
            <a:off x="1550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22" name="object 31122"/>
          <p:cNvSpPr/>
          <p:nvPr/>
        </p:nvSpPr>
        <p:spPr>
          <a:xfrm>
            <a:off x="1550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23" name="object 31123"/>
          <p:cNvSpPr/>
          <p:nvPr/>
        </p:nvSpPr>
        <p:spPr>
          <a:xfrm>
            <a:off x="1550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24" name="object 31124"/>
          <p:cNvSpPr/>
          <p:nvPr/>
        </p:nvSpPr>
        <p:spPr>
          <a:xfrm>
            <a:off x="1550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25" name="object 31125"/>
          <p:cNvSpPr/>
          <p:nvPr/>
        </p:nvSpPr>
        <p:spPr>
          <a:xfrm>
            <a:off x="1550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26" name="object 31126"/>
          <p:cNvSpPr/>
          <p:nvPr/>
        </p:nvSpPr>
        <p:spPr>
          <a:xfrm>
            <a:off x="1550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27" name="object 31127"/>
          <p:cNvSpPr/>
          <p:nvPr/>
        </p:nvSpPr>
        <p:spPr>
          <a:xfrm>
            <a:off x="1550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28" name="object 31128"/>
          <p:cNvSpPr/>
          <p:nvPr/>
        </p:nvSpPr>
        <p:spPr>
          <a:xfrm>
            <a:off x="1550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29" name="object 31129"/>
          <p:cNvSpPr/>
          <p:nvPr/>
        </p:nvSpPr>
        <p:spPr>
          <a:xfrm>
            <a:off x="15509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30" name="object 31130"/>
          <p:cNvSpPr/>
          <p:nvPr/>
        </p:nvSpPr>
        <p:spPr>
          <a:xfrm>
            <a:off x="15509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31" name="object 31131"/>
          <p:cNvSpPr/>
          <p:nvPr/>
        </p:nvSpPr>
        <p:spPr>
          <a:xfrm>
            <a:off x="1551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32" name="object 31132"/>
          <p:cNvSpPr/>
          <p:nvPr/>
        </p:nvSpPr>
        <p:spPr>
          <a:xfrm>
            <a:off x="1551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33" name="object 31133"/>
          <p:cNvSpPr/>
          <p:nvPr/>
        </p:nvSpPr>
        <p:spPr>
          <a:xfrm>
            <a:off x="15513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34" name="object 31134"/>
          <p:cNvSpPr/>
          <p:nvPr/>
        </p:nvSpPr>
        <p:spPr>
          <a:xfrm>
            <a:off x="15513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35" name="object 31135"/>
          <p:cNvSpPr/>
          <p:nvPr/>
        </p:nvSpPr>
        <p:spPr>
          <a:xfrm>
            <a:off x="1551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36" name="object 31136"/>
          <p:cNvSpPr/>
          <p:nvPr/>
        </p:nvSpPr>
        <p:spPr>
          <a:xfrm>
            <a:off x="1551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37" name="object 31137"/>
          <p:cNvSpPr/>
          <p:nvPr/>
        </p:nvSpPr>
        <p:spPr>
          <a:xfrm>
            <a:off x="15516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38" name="object 31138"/>
          <p:cNvSpPr/>
          <p:nvPr/>
        </p:nvSpPr>
        <p:spPr>
          <a:xfrm>
            <a:off x="15516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39" name="object 31139"/>
          <p:cNvSpPr/>
          <p:nvPr/>
        </p:nvSpPr>
        <p:spPr>
          <a:xfrm>
            <a:off x="1551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40" name="object 31140"/>
          <p:cNvSpPr/>
          <p:nvPr/>
        </p:nvSpPr>
        <p:spPr>
          <a:xfrm>
            <a:off x="1551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41" name="object 31141"/>
          <p:cNvSpPr/>
          <p:nvPr/>
        </p:nvSpPr>
        <p:spPr>
          <a:xfrm>
            <a:off x="1552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42" name="object 31142"/>
          <p:cNvSpPr/>
          <p:nvPr/>
        </p:nvSpPr>
        <p:spPr>
          <a:xfrm>
            <a:off x="1552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43" name="object 31143"/>
          <p:cNvSpPr/>
          <p:nvPr/>
        </p:nvSpPr>
        <p:spPr>
          <a:xfrm>
            <a:off x="1552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44" name="object 31144"/>
          <p:cNvSpPr/>
          <p:nvPr/>
        </p:nvSpPr>
        <p:spPr>
          <a:xfrm>
            <a:off x="1552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45" name="object 31145"/>
          <p:cNvSpPr/>
          <p:nvPr/>
        </p:nvSpPr>
        <p:spPr>
          <a:xfrm>
            <a:off x="1552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46" name="object 31146"/>
          <p:cNvSpPr/>
          <p:nvPr/>
        </p:nvSpPr>
        <p:spPr>
          <a:xfrm>
            <a:off x="1552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0522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47" name="object 31147"/>
          <p:cNvSpPr/>
          <p:nvPr/>
        </p:nvSpPr>
        <p:spPr>
          <a:xfrm>
            <a:off x="1552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48" name="object 31148"/>
          <p:cNvSpPr/>
          <p:nvPr/>
        </p:nvSpPr>
        <p:spPr>
          <a:xfrm>
            <a:off x="1552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49" name="object 31149"/>
          <p:cNvSpPr/>
          <p:nvPr/>
        </p:nvSpPr>
        <p:spPr>
          <a:xfrm>
            <a:off x="15528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50" name="object 31150"/>
          <p:cNvSpPr/>
          <p:nvPr/>
        </p:nvSpPr>
        <p:spPr>
          <a:xfrm>
            <a:off x="15528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51" name="object 31151"/>
          <p:cNvSpPr/>
          <p:nvPr/>
        </p:nvSpPr>
        <p:spPr>
          <a:xfrm>
            <a:off x="1553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52" name="object 31152"/>
          <p:cNvSpPr/>
          <p:nvPr/>
        </p:nvSpPr>
        <p:spPr>
          <a:xfrm>
            <a:off x="1553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53" name="object 31153"/>
          <p:cNvSpPr/>
          <p:nvPr/>
        </p:nvSpPr>
        <p:spPr>
          <a:xfrm>
            <a:off x="15532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54" name="object 31154"/>
          <p:cNvSpPr/>
          <p:nvPr/>
        </p:nvSpPr>
        <p:spPr>
          <a:xfrm>
            <a:off x="15532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55" name="object 31155"/>
          <p:cNvSpPr/>
          <p:nvPr/>
        </p:nvSpPr>
        <p:spPr>
          <a:xfrm>
            <a:off x="1553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56" name="object 31156"/>
          <p:cNvSpPr/>
          <p:nvPr/>
        </p:nvSpPr>
        <p:spPr>
          <a:xfrm>
            <a:off x="1553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57" name="object 31157"/>
          <p:cNvSpPr/>
          <p:nvPr/>
        </p:nvSpPr>
        <p:spPr>
          <a:xfrm>
            <a:off x="15535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58" name="object 31158"/>
          <p:cNvSpPr/>
          <p:nvPr/>
        </p:nvSpPr>
        <p:spPr>
          <a:xfrm>
            <a:off x="15535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59" name="object 31159"/>
          <p:cNvSpPr/>
          <p:nvPr/>
        </p:nvSpPr>
        <p:spPr>
          <a:xfrm>
            <a:off x="1553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60" name="object 31160"/>
          <p:cNvSpPr/>
          <p:nvPr/>
        </p:nvSpPr>
        <p:spPr>
          <a:xfrm>
            <a:off x="1553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61" name="object 31161"/>
          <p:cNvSpPr/>
          <p:nvPr/>
        </p:nvSpPr>
        <p:spPr>
          <a:xfrm>
            <a:off x="15539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62" name="object 31162"/>
          <p:cNvSpPr/>
          <p:nvPr/>
        </p:nvSpPr>
        <p:spPr>
          <a:xfrm>
            <a:off x="15539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63" name="object 31163"/>
          <p:cNvSpPr/>
          <p:nvPr/>
        </p:nvSpPr>
        <p:spPr>
          <a:xfrm>
            <a:off x="1554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64" name="object 31164"/>
          <p:cNvSpPr/>
          <p:nvPr/>
        </p:nvSpPr>
        <p:spPr>
          <a:xfrm>
            <a:off x="1554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65" name="object 31165"/>
          <p:cNvSpPr/>
          <p:nvPr/>
        </p:nvSpPr>
        <p:spPr>
          <a:xfrm>
            <a:off x="1554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66" name="object 31166"/>
          <p:cNvSpPr/>
          <p:nvPr/>
        </p:nvSpPr>
        <p:spPr>
          <a:xfrm>
            <a:off x="1554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67" name="object 31167"/>
          <p:cNvSpPr/>
          <p:nvPr/>
        </p:nvSpPr>
        <p:spPr>
          <a:xfrm>
            <a:off x="1554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68" name="object 31168"/>
          <p:cNvSpPr/>
          <p:nvPr/>
        </p:nvSpPr>
        <p:spPr>
          <a:xfrm>
            <a:off x="1554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69" name="object 31169"/>
          <p:cNvSpPr/>
          <p:nvPr/>
        </p:nvSpPr>
        <p:spPr>
          <a:xfrm>
            <a:off x="15547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70" name="object 31170"/>
          <p:cNvSpPr/>
          <p:nvPr/>
        </p:nvSpPr>
        <p:spPr>
          <a:xfrm>
            <a:off x="15547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71" name="object 31171"/>
          <p:cNvSpPr/>
          <p:nvPr/>
        </p:nvSpPr>
        <p:spPr>
          <a:xfrm>
            <a:off x="1554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72" name="object 31172"/>
          <p:cNvSpPr/>
          <p:nvPr/>
        </p:nvSpPr>
        <p:spPr>
          <a:xfrm>
            <a:off x="1554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73" name="object 31173"/>
          <p:cNvSpPr/>
          <p:nvPr/>
        </p:nvSpPr>
        <p:spPr>
          <a:xfrm>
            <a:off x="15551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74" name="object 31174"/>
          <p:cNvSpPr/>
          <p:nvPr/>
        </p:nvSpPr>
        <p:spPr>
          <a:xfrm>
            <a:off x="15551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75" name="object 31175"/>
          <p:cNvSpPr/>
          <p:nvPr/>
        </p:nvSpPr>
        <p:spPr>
          <a:xfrm>
            <a:off x="1555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76" name="object 31176"/>
          <p:cNvSpPr/>
          <p:nvPr/>
        </p:nvSpPr>
        <p:spPr>
          <a:xfrm>
            <a:off x="1555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77" name="object 31177"/>
          <p:cNvSpPr/>
          <p:nvPr/>
        </p:nvSpPr>
        <p:spPr>
          <a:xfrm>
            <a:off x="15554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78" name="object 31178"/>
          <p:cNvSpPr/>
          <p:nvPr/>
        </p:nvSpPr>
        <p:spPr>
          <a:xfrm>
            <a:off x="15554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79" name="object 31179"/>
          <p:cNvSpPr/>
          <p:nvPr/>
        </p:nvSpPr>
        <p:spPr>
          <a:xfrm>
            <a:off x="1555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80" name="object 31180"/>
          <p:cNvSpPr/>
          <p:nvPr/>
        </p:nvSpPr>
        <p:spPr>
          <a:xfrm>
            <a:off x="1555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81" name="object 31181"/>
          <p:cNvSpPr/>
          <p:nvPr/>
        </p:nvSpPr>
        <p:spPr>
          <a:xfrm>
            <a:off x="15558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82" name="object 31182"/>
          <p:cNvSpPr/>
          <p:nvPr/>
        </p:nvSpPr>
        <p:spPr>
          <a:xfrm>
            <a:off x="15558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83" name="object 31183"/>
          <p:cNvSpPr/>
          <p:nvPr/>
        </p:nvSpPr>
        <p:spPr>
          <a:xfrm>
            <a:off x="1556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84" name="object 31184"/>
          <p:cNvSpPr/>
          <p:nvPr/>
        </p:nvSpPr>
        <p:spPr>
          <a:xfrm>
            <a:off x="1556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85" name="object 31185"/>
          <p:cNvSpPr/>
          <p:nvPr/>
        </p:nvSpPr>
        <p:spPr>
          <a:xfrm>
            <a:off x="15562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86" name="object 31186"/>
          <p:cNvSpPr/>
          <p:nvPr/>
        </p:nvSpPr>
        <p:spPr>
          <a:xfrm>
            <a:off x="15562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87" name="object 31187"/>
          <p:cNvSpPr/>
          <p:nvPr/>
        </p:nvSpPr>
        <p:spPr>
          <a:xfrm>
            <a:off x="1556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88" name="object 31188"/>
          <p:cNvSpPr/>
          <p:nvPr/>
        </p:nvSpPr>
        <p:spPr>
          <a:xfrm>
            <a:off x="1556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89" name="object 31189"/>
          <p:cNvSpPr/>
          <p:nvPr/>
        </p:nvSpPr>
        <p:spPr>
          <a:xfrm>
            <a:off x="15566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90" name="object 31190"/>
          <p:cNvSpPr/>
          <p:nvPr/>
        </p:nvSpPr>
        <p:spPr>
          <a:xfrm>
            <a:off x="15566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91" name="object 31191"/>
          <p:cNvSpPr/>
          <p:nvPr/>
        </p:nvSpPr>
        <p:spPr>
          <a:xfrm>
            <a:off x="1556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92" name="object 31192"/>
          <p:cNvSpPr/>
          <p:nvPr/>
        </p:nvSpPr>
        <p:spPr>
          <a:xfrm>
            <a:off x="1556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93" name="object 31193"/>
          <p:cNvSpPr/>
          <p:nvPr/>
        </p:nvSpPr>
        <p:spPr>
          <a:xfrm>
            <a:off x="15570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94" name="object 31194"/>
          <p:cNvSpPr/>
          <p:nvPr/>
        </p:nvSpPr>
        <p:spPr>
          <a:xfrm>
            <a:off x="15570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95" name="object 31195"/>
          <p:cNvSpPr/>
          <p:nvPr/>
        </p:nvSpPr>
        <p:spPr>
          <a:xfrm>
            <a:off x="1557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96" name="object 31196"/>
          <p:cNvSpPr/>
          <p:nvPr/>
        </p:nvSpPr>
        <p:spPr>
          <a:xfrm>
            <a:off x="1557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97" name="object 31197"/>
          <p:cNvSpPr/>
          <p:nvPr/>
        </p:nvSpPr>
        <p:spPr>
          <a:xfrm>
            <a:off x="15574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98" name="object 31198"/>
          <p:cNvSpPr/>
          <p:nvPr/>
        </p:nvSpPr>
        <p:spPr>
          <a:xfrm>
            <a:off x="15574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99" name="object 31199"/>
          <p:cNvSpPr/>
          <p:nvPr/>
        </p:nvSpPr>
        <p:spPr>
          <a:xfrm>
            <a:off x="1557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00" name="object 31200"/>
          <p:cNvSpPr/>
          <p:nvPr/>
        </p:nvSpPr>
        <p:spPr>
          <a:xfrm>
            <a:off x="1557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01" name="object 31201"/>
          <p:cNvSpPr/>
          <p:nvPr/>
        </p:nvSpPr>
        <p:spPr>
          <a:xfrm>
            <a:off x="15577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02" name="object 31202"/>
          <p:cNvSpPr/>
          <p:nvPr/>
        </p:nvSpPr>
        <p:spPr>
          <a:xfrm>
            <a:off x="15577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03" name="object 31203"/>
          <p:cNvSpPr/>
          <p:nvPr/>
        </p:nvSpPr>
        <p:spPr>
          <a:xfrm>
            <a:off x="1558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04" name="object 31204"/>
          <p:cNvSpPr/>
          <p:nvPr/>
        </p:nvSpPr>
        <p:spPr>
          <a:xfrm>
            <a:off x="1558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05" name="object 31205"/>
          <p:cNvSpPr/>
          <p:nvPr/>
        </p:nvSpPr>
        <p:spPr>
          <a:xfrm>
            <a:off x="15581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06" name="object 31206"/>
          <p:cNvSpPr/>
          <p:nvPr/>
        </p:nvSpPr>
        <p:spPr>
          <a:xfrm>
            <a:off x="15581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07" name="object 31207"/>
          <p:cNvSpPr/>
          <p:nvPr/>
        </p:nvSpPr>
        <p:spPr>
          <a:xfrm>
            <a:off x="1558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08" name="object 31208"/>
          <p:cNvSpPr/>
          <p:nvPr/>
        </p:nvSpPr>
        <p:spPr>
          <a:xfrm>
            <a:off x="1558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09" name="object 31209"/>
          <p:cNvSpPr/>
          <p:nvPr/>
        </p:nvSpPr>
        <p:spPr>
          <a:xfrm>
            <a:off x="15585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10" name="object 31210"/>
          <p:cNvSpPr/>
          <p:nvPr/>
        </p:nvSpPr>
        <p:spPr>
          <a:xfrm>
            <a:off x="15585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11" name="object 31211"/>
          <p:cNvSpPr/>
          <p:nvPr/>
        </p:nvSpPr>
        <p:spPr>
          <a:xfrm>
            <a:off x="1558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12" name="object 31212"/>
          <p:cNvSpPr/>
          <p:nvPr/>
        </p:nvSpPr>
        <p:spPr>
          <a:xfrm>
            <a:off x="1558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13" name="object 31213"/>
          <p:cNvSpPr/>
          <p:nvPr/>
        </p:nvSpPr>
        <p:spPr>
          <a:xfrm>
            <a:off x="15589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14" name="object 31214"/>
          <p:cNvSpPr/>
          <p:nvPr/>
        </p:nvSpPr>
        <p:spPr>
          <a:xfrm>
            <a:off x="15589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15" name="object 31215"/>
          <p:cNvSpPr/>
          <p:nvPr/>
        </p:nvSpPr>
        <p:spPr>
          <a:xfrm>
            <a:off x="1559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16" name="object 31216"/>
          <p:cNvSpPr/>
          <p:nvPr/>
        </p:nvSpPr>
        <p:spPr>
          <a:xfrm>
            <a:off x="1559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17" name="object 31217"/>
          <p:cNvSpPr/>
          <p:nvPr/>
        </p:nvSpPr>
        <p:spPr>
          <a:xfrm>
            <a:off x="15593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18" name="object 31218"/>
          <p:cNvSpPr/>
          <p:nvPr/>
        </p:nvSpPr>
        <p:spPr>
          <a:xfrm>
            <a:off x="15593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19" name="object 31219"/>
          <p:cNvSpPr/>
          <p:nvPr/>
        </p:nvSpPr>
        <p:spPr>
          <a:xfrm>
            <a:off x="1559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20" name="object 31220"/>
          <p:cNvSpPr/>
          <p:nvPr/>
        </p:nvSpPr>
        <p:spPr>
          <a:xfrm>
            <a:off x="1559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21" name="object 31221"/>
          <p:cNvSpPr/>
          <p:nvPr/>
        </p:nvSpPr>
        <p:spPr>
          <a:xfrm>
            <a:off x="15596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22" name="object 31222"/>
          <p:cNvSpPr/>
          <p:nvPr/>
        </p:nvSpPr>
        <p:spPr>
          <a:xfrm>
            <a:off x="15596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23" name="object 31223"/>
          <p:cNvSpPr/>
          <p:nvPr/>
        </p:nvSpPr>
        <p:spPr>
          <a:xfrm>
            <a:off x="1559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24" name="object 31224"/>
          <p:cNvSpPr/>
          <p:nvPr/>
        </p:nvSpPr>
        <p:spPr>
          <a:xfrm>
            <a:off x="1559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25" name="object 31225"/>
          <p:cNvSpPr/>
          <p:nvPr/>
        </p:nvSpPr>
        <p:spPr>
          <a:xfrm>
            <a:off x="15600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26" name="object 31226"/>
          <p:cNvSpPr/>
          <p:nvPr/>
        </p:nvSpPr>
        <p:spPr>
          <a:xfrm>
            <a:off x="15600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27" name="object 31227"/>
          <p:cNvSpPr/>
          <p:nvPr/>
        </p:nvSpPr>
        <p:spPr>
          <a:xfrm>
            <a:off x="1560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28" name="object 31228"/>
          <p:cNvSpPr/>
          <p:nvPr/>
        </p:nvSpPr>
        <p:spPr>
          <a:xfrm>
            <a:off x="1560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29" name="object 31229"/>
          <p:cNvSpPr/>
          <p:nvPr/>
        </p:nvSpPr>
        <p:spPr>
          <a:xfrm>
            <a:off x="15604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30" name="object 31230"/>
          <p:cNvSpPr/>
          <p:nvPr/>
        </p:nvSpPr>
        <p:spPr>
          <a:xfrm>
            <a:off x="15604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31" name="object 31231"/>
          <p:cNvSpPr/>
          <p:nvPr/>
        </p:nvSpPr>
        <p:spPr>
          <a:xfrm>
            <a:off x="1560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32" name="object 31232"/>
          <p:cNvSpPr/>
          <p:nvPr/>
        </p:nvSpPr>
        <p:spPr>
          <a:xfrm>
            <a:off x="1560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33" name="object 31233"/>
          <p:cNvSpPr/>
          <p:nvPr/>
        </p:nvSpPr>
        <p:spPr>
          <a:xfrm>
            <a:off x="15608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34" name="object 31234"/>
          <p:cNvSpPr/>
          <p:nvPr/>
        </p:nvSpPr>
        <p:spPr>
          <a:xfrm>
            <a:off x="15608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35" name="object 31235"/>
          <p:cNvSpPr/>
          <p:nvPr/>
        </p:nvSpPr>
        <p:spPr>
          <a:xfrm>
            <a:off x="1561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36" name="object 31236"/>
          <p:cNvSpPr/>
          <p:nvPr/>
        </p:nvSpPr>
        <p:spPr>
          <a:xfrm>
            <a:off x="1561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37" name="object 31237"/>
          <p:cNvSpPr/>
          <p:nvPr/>
        </p:nvSpPr>
        <p:spPr>
          <a:xfrm>
            <a:off x="15612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38" name="object 31238"/>
          <p:cNvSpPr/>
          <p:nvPr/>
        </p:nvSpPr>
        <p:spPr>
          <a:xfrm>
            <a:off x="15612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39" name="object 31239"/>
          <p:cNvSpPr/>
          <p:nvPr/>
        </p:nvSpPr>
        <p:spPr>
          <a:xfrm>
            <a:off x="1561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40" name="object 31240"/>
          <p:cNvSpPr/>
          <p:nvPr/>
        </p:nvSpPr>
        <p:spPr>
          <a:xfrm>
            <a:off x="1561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41" name="object 31241"/>
          <p:cNvSpPr/>
          <p:nvPr/>
        </p:nvSpPr>
        <p:spPr>
          <a:xfrm>
            <a:off x="15615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42" name="object 31242"/>
          <p:cNvSpPr/>
          <p:nvPr/>
        </p:nvSpPr>
        <p:spPr>
          <a:xfrm>
            <a:off x="15615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F0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43" name="object 31243"/>
          <p:cNvSpPr/>
          <p:nvPr/>
        </p:nvSpPr>
        <p:spPr>
          <a:xfrm>
            <a:off x="1561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44" name="object 31244"/>
          <p:cNvSpPr/>
          <p:nvPr/>
        </p:nvSpPr>
        <p:spPr>
          <a:xfrm>
            <a:off x="1561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45" name="object 31245"/>
          <p:cNvSpPr/>
          <p:nvPr/>
        </p:nvSpPr>
        <p:spPr>
          <a:xfrm>
            <a:off x="15619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46" name="object 31246"/>
          <p:cNvSpPr/>
          <p:nvPr/>
        </p:nvSpPr>
        <p:spPr>
          <a:xfrm>
            <a:off x="15619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47" name="object 31247"/>
          <p:cNvSpPr/>
          <p:nvPr/>
        </p:nvSpPr>
        <p:spPr>
          <a:xfrm>
            <a:off x="1562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48" name="object 31248"/>
          <p:cNvSpPr/>
          <p:nvPr/>
        </p:nvSpPr>
        <p:spPr>
          <a:xfrm>
            <a:off x="1562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49" name="object 31249"/>
          <p:cNvSpPr/>
          <p:nvPr/>
        </p:nvSpPr>
        <p:spPr>
          <a:xfrm>
            <a:off x="15623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50" name="object 31250"/>
          <p:cNvSpPr/>
          <p:nvPr/>
        </p:nvSpPr>
        <p:spPr>
          <a:xfrm>
            <a:off x="15623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51" name="object 31251"/>
          <p:cNvSpPr/>
          <p:nvPr/>
        </p:nvSpPr>
        <p:spPr>
          <a:xfrm>
            <a:off x="1562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52" name="object 31252"/>
          <p:cNvSpPr/>
          <p:nvPr/>
        </p:nvSpPr>
        <p:spPr>
          <a:xfrm>
            <a:off x="1562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53" name="object 31253"/>
          <p:cNvSpPr/>
          <p:nvPr/>
        </p:nvSpPr>
        <p:spPr>
          <a:xfrm>
            <a:off x="1562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54" name="object 31254"/>
          <p:cNvSpPr/>
          <p:nvPr/>
        </p:nvSpPr>
        <p:spPr>
          <a:xfrm>
            <a:off x="1562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55" name="object 31255"/>
          <p:cNvSpPr/>
          <p:nvPr/>
        </p:nvSpPr>
        <p:spPr>
          <a:xfrm>
            <a:off x="1562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56" name="object 31256"/>
          <p:cNvSpPr/>
          <p:nvPr/>
        </p:nvSpPr>
        <p:spPr>
          <a:xfrm>
            <a:off x="1562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57" name="object 31257"/>
          <p:cNvSpPr/>
          <p:nvPr/>
        </p:nvSpPr>
        <p:spPr>
          <a:xfrm>
            <a:off x="1563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58" name="object 31258"/>
          <p:cNvSpPr/>
          <p:nvPr/>
        </p:nvSpPr>
        <p:spPr>
          <a:xfrm>
            <a:off x="1563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59" name="object 31259"/>
          <p:cNvSpPr/>
          <p:nvPr/>
        </p:nvSpPr>
        <p:spPr>
          <a:xfrm>
            <a:off x="1563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60" name="object 31260"/>
          <p:cNvSpPr/>
          <p:nvPr/>
        </p:nvSpPr>
        <p:spPr>
          <a:xfrm>
            <a:off x="1563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61" name="object 31261"/>
          <p:cNvSpPr/>
          <p:nvPr/>
        </p:nvSpPr>
        <p:spPr>
          <a:xfrm>
            <a:off x="1563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62" name="object 31262"/>
          <p:cNvSpPr/>
          <p:nvPr/>
        </p:nvSpPr>
        <p:spPr>
          <a:xfrm>
            <a:off x="1563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63" name="object 31263"/>
          <p:cNvSpPr/>
          <p:nvPr/>
        </p:nvSpPr>
        <p:spPr>
          <a:xfrm>
            <a:off x="1563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64" name="object 31264"/>
          <p:cNvSpPr/>
          <p:nvPr/>
        </p:nvSpPr>
        <p:spPr>
          <a:xfrm>
            <a:off x="1563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65" name="object 31265"/>
          <p:cNvSpPr/>
          <p:nvPr/>
        </p:nvSpPr>
        <p:spPr>
          <a:xfrm>
            <a:off x="1564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66" name="object 31266"/>
          <p:cNvSpPr/>
          <p:nvPr/>
        </p:nvSpPr>
        <p:spPr>
          <a:xfrm>
            <a:off x="1564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67" name="object 31267"/>
          <p:cNvSpPr/>
          <p:nvPr/>
        </p:nvSpPr>
        <p:spPr>
          <a:xfrm>
            <a:off x="1564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68" name="object 31268"/>
          <p:cNvSpPr/>
          <p:nvPr/>
        </p:nvSpPr>
        <p:spPr>
          <a:xfrm>
            <a:off x="1564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69" name="object 31269"/>
          <p:cNvSpPr/>
          <p:nvPr/>
        </p:nvSpPr>
        <p:spPr>
          <a:xfrm>
            <a:off x="1564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70" name="object 31270"/>
          <p:cNvSpPr/>
          <p:nvPr/>
        </p:nvSpPr>
        <p:spPr>
          <a:xfrm>
            <a:off x="1564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71" name="object 31271"/>
          <p:cNvSpPr/>
          <p:nvPr/>
        </p:nvSpPr>
        <p:spPr>
          <a:xfrm>
            <a:off x="1564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72" name="object 31272"/>
          <p:cNvSpPr/>
          <p:nvPr/>
        </p:nvSpPr>
        <p:spPr>
          <a:xfrm>
            <a:off x="1564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73" name="object 31273"/>
          <p:cNvSpPr/>
          <p:nvPr/>
        </p:nvSpPr>
        <p:spPr>
          <a:xfrm>
            <a:off x="1564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74" name="object 31274"/>
          <p:cNvSpPr/>
          <p:nvPr/>
        </p:nvSpPr>
        <p:spPr>
          <a:xfrm>
            <a:off x="1564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75" name="object 31275"/>
          <p:cNvSpPr/>
          <p:nvPr/>
        </p:nvSpPr>
        <p:spPr>
          <a:xfrm>
            <a:off x="1564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76" name="object 31276"/>
          <p:cNvSpPr/>
          <p:nvPr/>
        </p:nvSpPr>
        <p:spPr>
          <a:xfrm>
            <a:off x="1564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77" name="object 31277"/>
          <p:cNvSpPr/>
          <p:nvPr/>
        </p:nvSpPr>
        <p:spPr>
          <a:xfrm>
            <a:off x="1565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78" name="object 31278"/>
          <p:cNvSpPr/>
          <p:nvPr/>
        </p:nvSpPr>
        <p:spPr>
          <a:xfrm>
            <a:off x="1565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79" name="object 31279"/>
          <p:cNvSpPr/>
          <p:nvPr/>
        </p:nvSpPr>
        <p:spPr>
          <a:xfrm>
            <a:off x="1565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80" name="object 31280"/>
          <p:cNvSpPr/>
          <p:nvPr/>
        </p:nvSpPr>
        <p:spPr>
          <a:xfrm>
            <a:off x="1565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81" name="object 31281"/>
          <p:cNvSpPr/>
          <p:nvPr/>
        </p:nvSpPr>
        <p:spPr>
          <a:xfrm>
            <a:off x="15655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82" name="object 31282"/>
          <p:cNvSpPr/>
          <p:nvPr/>
        </p:nvSpPr>
        <p:spPr>
          <a:xfrm>
            <a:off x="15655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83" name="object 31283"/>
          <p:cNvSpPr/>
          <p:nvPr/>
        </p:nvSpPr>
        <p:spPr>
          <a:xfrm>
            <a:off x="1565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84" name="object 31284"/>
          <p:cNvSpPr/>
          <p:nvPr/>
        </p:nvSpPr>
        <p:spPr>
          <a:xfrm>
            <a:off x="1565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85" name="object 31285"/>
          <p:cNvSpPr/>
          <p:nvPr/>
        </p:nvSpPr>
        <p:spPr>
          <a:xfrm>
            <a:off x="1565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86" name="object 31286"/>
          <p:cNvSpPr/>
          <p:nvPr/>
        </p:nvSpPr>
        <p:spPr>
          <a:xfrm>
            <a:off x="1565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87" name="object 31287"/>
          <p:cNvSpPr/>
          <p:nvPr/>
        </p:nvSpPr>
        <p:spPr>
          <a:xfrm>
            <a:off x="1566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88" name="object 31288"/>
          <p:cNvSpPr/>
          <p:nvPr/>
        </p:nvSpPr>
        <p:spPr>
          <a:xfrm>
            <a:off x="1566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89" name="object 31289"/>
          <p:cNvSpPr/>
          <p:nvPr/>
        </p:nvSpPr>
        <p:spPr>
          <a:xfrm>
            <a:off x="1566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90" name="object 31290"/>
          <p:cNvSpPr/>
          <p:nvPr/>
        </p:nvSpPr>
        <p:spPr>
          <a:xfrm>
            <a:off x="1566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91" name="object 31291"/>
          <p:cNvSpPr/>
          <p:nvPr/>
        </p:nvSpPr>
        <p:spPr>
          <a:xfrm>
            <a:off x="1566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92" name="object 31292"/>
          <p:cNvSpPr/>
          <p:nvPr/>
        </p:nvSpPr>
        <p:spPr>
          <a:xfrm>
            <a:off x="1566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93" name="object 31293"/>
          <p:cNvSpPr/>
          <p:nvPr/>
        </p:nvSpPr>
        <p:spPr>
          <a:xfrm>
            <a:off x="1566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94" name="object 31294"/>
          <p:cNvSpPr/>
          <p:nvPr/>
        </p:nvSpPr>
        <p:spPr>
          <a:xfrm>
            <a:off x="1566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95" name="object 31295"/>
          <p:cNvSpPr/>
          <p:nvPr/>
        </p:nvSpPr>
        <p:spPr>
          <a:xfrm>
            <a:off x="1566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96" name="object 31296"/>
          <p:cNvSpPr/>
          <p:nvPr/>
        </p:nvSpPr>
        <p:spPr>
          <a:xfrm>
            <a:off x="1566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97" name="object 31297"/>
          <p:cNvSpPr/>
          <p:nvPr/>
        </p:nvSpPr>
        <p:spPr>
          <a:xfrm>
            <a:off x="1567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98" name="object 31298"/>
          <p:cNvSpPr/>
          <p:nvPr/>
        </p:nvSpPr>
        <p:spPr>
          <a:xfrm>
            <a:off x="1567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99" name="object 31299"/>
          <p:cNvSpPr/>
          <p:nvPr/>
        </p:nvSpPr>
        <p:spPr>
          <a:xfrm>
            <a:off x="1567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00" name="object 31300"/>
          <p:cNvSpPr/>
          <p:nvPr/>
        </p:nvSpPr>
        <p:spPr>
          <a:xfrm>
            <a:off x="1567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01" name="object 31301"/>
          <p:cNvSpPr/>
          <p:nvPr/>
        </p:nvSpPr>
        <p:spPr>
          <a:xfrm>
            <a:off x="1567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02" name="object 31302"/>
          <p:cNvSpPr/>
          <p:nvPr/>
        </p:nvSpPr>
        <p:spPr>
          <a:xfrm>
            <a:off x="1567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03" name="object 31303"/>
          <p:cNvSpPr/>
          <p:nvPr/>
        </p:nvSpPr>
        <p:spPr>
          <a:xfrm>
            <a:off x="1567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04" name="object 31304"/>
          <p:cNvSpPr/>
          <p:nvPr/>
        </p:nvSpPr>
        <p:spPr>
          <a:xfrm>
            <a:off x="1567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05" name="object 31305"/>
          <p:cNvSpPr/>
          <p:nvPr/>
        </p:nvSpPr>
        <p:spPr>
          <a:xfrm>
            <a:off x="1567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06" name="object 31306"/>
          <p:cNvSpPr/>
          <p:nvPr/>
        </p:nvSpPr>
        <p:spPr>
          <a:xfrm>
            <a:off x="1567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07" name="object 31307"/>
          <p:cNvSpPr/>
          <p:nvPr/>
        </p:nvSpPr>
        <p:spPr>
          <a:xfrm>
            <a:off x="1567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08" name="object 31308"/>
          <p:cNvSpPr/>
          <p:nvPr/>
        </p:nvSpPr>
        <p:spPr>
          <a:xfrm>
            <a:off x="1567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09" name="object 31309"/>
          <p:cNvSpPr/>
          <p:nvPr/>
        </p:nvSpPr>
        <p:spPr>
          <a:xfrm>
            <a:off x="1568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10" name="object 31310"/>
          <p:cNvSpPr/>
          <p:nvPr/>
        </p:nvSpPr>
        <p:spPr>
          <a:xfrm>
            <a:off x="1568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11" name="object 31311"/>
          <p:cNvSpPr/>
          <p:nvPr/>
        </p:nvSpPr>
        <p:spPr>
          <a:xfrm>
            <a:off x="1568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12" name="object 31312"/>
          <p:cNvSpPr/>
          <p:nvPr/>
        </p:nvSpPr>
        <p:spPr>
          <a:xfrm>
            <a:off x="1568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13" name="object 31313"/>
          <p:cNvSpPr/>
          <p:nvPr/>
        </p:nvSpPr>
        <p:spPr>
          <a:xfrm>
            <a:off x="1568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14" name="object 31314"/>
          <p:cNvSpPr/>
          <p:nvPr/>
        </p:nvSpPr>
        <p:spPr>
          <a:xfrm>
            <a:off x="1568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15" name="object 31315"/>
          <p:cNvSpPr/>
          <p:nvPr/>
        </p:nvSpPr>
        <p:spPr>
          <a:xfrm>
            <a:off x="1568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16" name="object 31316"/>
          <p:cNvSpPr/>
          <p:nvPr/>
        </p:nvSpPr>
        <p:spPr>
          <a:xfrm>
            <a:off x="1568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17" name="object 31317"/>
          <p:cNvSpPr/>
          <p:nvPr/>
        </p:nvSpPr>
        <p:spPr>
          <a:xfrm>
            <a:off x="1568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18" name="object 31318"/>
          <p:cNvSpPr/>
          <p:nvPr/>
        </p:nvSpPr>
        <p:spPr>
          <a:xfrm>
            <a:off x="1568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19" name="object 31319"/>
          <p:cNvSpPr/>
          <p:nvPr/>
        </p:nvSpPr>
        <p:spPr>
          <a:xfrm>
            <a:off x="1569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20" name="object 31320"/>
          <p:cNvSpPr/>
          <p:nvPr/>
        </p:nvSpPr>
        <p:spPr>
          <a:xfrm>
            <a:off x="1569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21" name="object 31321"/>
          <p:cNvSpPr/>
          <p:nvPr/>
        </p:nvSpPr>
        <p:spPr>
          <a:xfrm>
            <a:off x="1569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22" name="object 31322"/>
          <p:cNvSpPr/>
          <p:nvPr/>
        </p:nvSpPr>
        <p:spPr>
          <a:xfrm>
            <a:off x="1569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23" name="object 31323"/>
          <p:cNvSpPr/>
          <p:nvPr/>
        </p:nvSpPr>
        <p:spPr>
          <a:xfrm>
            <a:off x="1569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24" name="object 31324"/>
          <p:cNvSpPr/>
          <p:nvPr/>
        </p:nvSpPr>
        <p:spPr>
          <a:xfrm>
            <a:off x="1569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25" name="object 31325"/>
          <p:cNvSpPr/>
          <p:nvPr/>
        </p:nvSpPr>
        <p:spPr>
          <a:xfrm>
            <a:off x="1569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26" name="object 31326"/>
          <p:cNvSpPr/>
          <p:nvPr/>
        </p:nvSpPr>
        <p:spPr>
          <a:xfrm>
            <a:off x="1569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27" name="object 31327"/>
          <p:cNvSpPr/>
          <p:nvPr/>
        </p:nvSpPr>
        <p:spPr>
          <a:xfrm>
            <a:off x="1569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28" name="object 31328"/>
          <p:cNvSpPr/>
          <p:nvPr/>
        </p:nvSpPr>
        <p:spPr>
          <a:xfrm>
            <a:off x="1569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29" name="object 31329"/>
          <p:cNvSpPr/>
          <p:nvPr/>
        </p:nvSpPr>
        <p:spPr>
          <a:xfrm>
            <a:off x="1570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30" name="object 31330"/>
          <p:cNvSpPr/>
          <p:nvPr/>
        </p:nvSpPr>
        <p:spPr>
          <a:xfrm>
            <a:off x="1570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31" name="object 31331"/>
          <p:cNvSpPr/>
          <p:nvPr/>
        </p:nvSpPr>
        <p:spPr>
          <a:xfrm>
            <a:off x="1570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32" name="object 31332"/>
          <p:cNvSpPr/>
          <p:nvPr/>
        </p:nvSpPr>
        <p:spPr>
          <a:xfrm>
            <a:off x="1570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33" name="object 31333"/>
          <p:cNvSpPr/>
          <p:nvPr/>
        </p:nvSpPr>
        <p:spPr>
          <a:xfrm>
            <a:off x="1570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34" name="object 31334"/>
          <p:cNvSpPr/>
          <p:nvPr/>
        </p:nvSpPr>
        <p:spPr>
          <a:xfrm>
            <a:off x="1570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35" name="object 31335"/>
          <p:cNvSpPr/>
          <p:nvPr/>
        </p:nvSpPr>
        <p:spPr>
          <a:xfrm>
            <a:off x="1570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36" name="object 31336"/>
          <p:cNvSpPr/>
          <p:nvPr/>
        </p:nvSpPr>
        <p:spPr>
          <a:xfrm>
            <a:off x="1570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37" name="object 31337"/>
          <p:cNvSpPr/>
          <p:nvPr/>
        </p:nvSpPr>
        <p:spPr>
          <a:xfrm>
            <a:off x="1570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38" name="object 31338"/>
          <p:cNvSpPr/>
          <p:nvPr/>
        </p:nvSpPr>
        <p:spPr>
          <a:xfrm>
            <a:off x="1570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39" name="object 31339"/>
          <p:cNvSpPr/>
          <p:nvPr/>
        </p:nvSpPr>
        <p:spPr>
          <a:xfrm>
            <a:off x="1570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40" name="object 31340"/>
          <p:cNvSpPr/>
          <p:nvPr/>
        </p:nvSpPr>
        <p:spPr>
          <a:xfrm>
            <a:off x="1570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41" name="object 31341"/>
          <p:cNvSpPr/>
          <p:nvPr/>
        </p:nvSpPr>
        <p:spPr>
          <a:xfrm>
            <a:off x="1571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42" name="object 31342"/>
          <p:cNvSpPr/>
          <p:nvPr/>
        </p:nvSpPr>
        <p:spPr>
          <a:xfrm>
            <a:off x="1571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43" name="object 31343"/>
          <p:cNvSpPr/>
          <p:nvPr/>
        </p:nvSpPr>
        <p:spPr>
          <a:xfrm>
            <a:off x="1571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44" name="object 31344"/>
          <p:cNvSpPr/>
          <p:nvPr/>
        </p:nvSpPr>
        <p:spPr>
          <a:xfrm>
            <a:off x="1571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45" name="object 31345"/>
          <p:cNvSpPr/>
          <p:nvPr/>
        </p:nvSpPr>
        <p:spPr>
          <a:xfrm>
            <a:off x="1571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46" name="object 31346"/>
          <p:cNvSpPr/>
          <p:nvPr/>
        </p:nvSpPr>
        <p:spPr>
          <a:xfrm>
            <a:off x="1571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47" name="object 31347"/>
          <p:cNvSpPr/>
          <p:nvPr/>
        </p:nvSpPr>
        <p:spPr>
          <a:xfrm>
            <a:off x="1571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48" name="object 31348"/>
          <p:cNvSpPr/>
          <p:nvPr/>
        </p:nvSpPr>
        <p:spPr>
          <a:xfrm>
            <a:off x="1571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49" name="object 31349"/>
          <p:cNvSpPr/>
          <p:nvPr/>
        </p:nvSpPr>
        <p:spPr>
          <a:xfrm>
            <a:off x="1572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50" name="object 31350"/>
          <p:cNvSpPr/>
          <p:nvPr/>
        </p:nvSpPr>
        <p:spPr>
          <a:xfrm>
            <a:off x="1572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51" name="object 31351"/>
          <p:cNvSpPr/>
          <p:nvPr/>
        </p:nvSpPr>
        <p:spPr>
          <a:xfrm>
            <a:off x="1572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52" name="object 31352"/>
          <p:cNvSpPr/>
          <p:nvPr/>
        </p:nvSpPr>
        <p:spPr>
          <a:xfrm>
            <a:off x="1572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53" name="object 31353"/>
          <p:cNvSpPr/>
          <p:nvPr/>
        </p:nvSpPr>
        <p:spPr>
          <a:xfrm>
            <a:off x="1572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54" name="object 31354"/>
          <p:cNvSpPr/>
          <p:nvPr/>
        </p:nvSpPr>
        <p:spPr>
          <a:xfrm>
            <a:off x="1572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55" name="object 31355"/>
          <p:cNvSpPr/>
          <p:nvPr/>
        </p:nvSpPr>
        <p:spPr>
          <a:xfrm>
            <a:off x="1572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56" name="object 31356"/>
          <p:cNvSpPr/>
          <p:nvPr/>
        </p:nvSpPr>
        <p:spPr>
          <a:xfrm>
            <a:off x="1572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57" name="object 31357"/>
          <p:cNvSpPr/>
          <p:nvPr/>
        </p:nvSpPr>
        <p:spPr>
          <a:xfrm>
            <a:off x="1572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58" name="object 31358"/>
          <p:cNvSpPr/>
          <p:nvPr/>
        </p:nvSpPr>
        <p:spPr>
          <a:xfrm>
            <a:off x="1572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59" name="object 31359"/>
          <p:cNvSpPr/>
          <p:nvPr/>
        </p:nvSpPr>
        <p:spPr>
          <a:xfrm>
            <a:off x="1572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60" name="object 31360"/>
          <p:cNvSpPr/>
          <p:nvPr/>
        </p:nvSpPr>
        <p:spPr>
          <a:xfrm>
            <a:off x="1572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61" name="object 31361"/>
          <p:cNvSpPr/>
          <p:nvPr/>
        </p:nvSpPr>
        <p:spPr>
          <a:xfrm>
            <a:off x="1573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62" name="object 31362"/>
          <p:cNvSpPr/>
          <p:nvPr/>
        </p:nvSpPr>
        <p:spPr>
          <a:xfrm>
            <a:off x="1573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63" name="object 31363"/>
          <p:cNvSpPr/>
          <p:nvPr/>
        </p:nvSpPr>
        <p:spPr>
          <a:xfrm>
            <a:off x="1573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64" name="object 31364"/>
          <p:cNvSpPr/>
          <p:nvPr/>
        </p:nvSpPr>
        <p:spPr>
          <a:xfrm>
            <a:off x="1573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65" name="object 31365"/>
          <p:cNvSpPr/>
          <p:nvPr/>
        </p:nvSpPr>
        <p:spPr>
          <a:xfrm>
            <a:off x="1573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66" name="object 31366"/>
          <p:cNvSpPr/>
          <p:nvPr/>
        </p:nvSpPr>
        <p:spPr>
          <a:xfrm>
            <a:off x="1573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67" name="object 31367"/>
          <p:cNvSpPr/>
          <p:nvPr/>
        </p:nvSpPr>
        <p:spPr>
          <a:xfrm>
            <a:off x="1573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68" name="object 31368"/>
          <p:cNvSpPr/>
          <p:nvPr/>
        </p:nvSpPr>
        <p:spPr>
          <a:xfrm>
            <a:off x="1573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69" name="object 31369"/>
          <p:cNvSpPr/>
          <p:nvPr/>
        </p:nvSpPr>
        <p:spPr>
          <a:xfrm>
            <a:off x="1573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70" name="object 31370"/>
          <p:cNvSpPr/>
          <p:nvPr/>
        </p:nvSpPr>
        <p:spPr>
          <a:xfrm>
            <a:off x="1573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71" name="object 31371"/>
          <p:cNvSpPr/>
          <p:nvPr/>
        </p:nvSpPr>
        <p:spPr>
          <a:xfrm>
            <a:off x="1574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72" name="object 31372"/>
          <p:cNvSpPr/>
          <p:nvPr/>
        </p:nvSpPr>
        <p:spPr>
          <a:xfrm>
            <a:off x="1574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73" name="object 31373"/>
          <p:cNvSpPr/>
          <p:nvPr/>
        </p:nvSpPr>
        <p:spPr>
          <a:xfrm>
            <a:off x="1574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74" name="object 31374"/>
          <p:cNvSpPr/>
          <p:nvPr/>
        </p:nvSpPr>
        <p:spPr>
          <a:xfrm>
            <a:off x="1574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75" name="object 31375"/>
          <p:cNvSpPr/>
          <p:nvPr/>
        </p:nvSpPr>
        <p:spPr>
          <a:xfrm>
            <a:off x="1574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76" name="object 31376"/>
          <p:cNvSpPr/>
          <p:nvPr/>
        </p:nvSpPr>
        <p:spPr>
          <a:xfrm>
            <a:off x="1574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77" name="object 31377"/>
          <p:cNvSpPr/>
          <p:nvPr/>
        </p:nvSpPr>
        <p:spPr>
          <a:xfrm>
            <a:off x="1574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78" name="object 31378"/>
          <p:cNvSpPr/>
          <p:nvPr/>
        </p:nvSpPr>
        <p:spPr>
          <a:xfrm>
            <a:off x="1574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79" name="object 31379"/>
          <p:cNvSpPr/>
          <p:nvPr/>
        </p:nvSpPr>
        <p:spPr>
          <a:xfrm>
            <a:off x="1574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80" name="object 31380"/>
          <p:cNvSpPr/>
          <p:nvPr/>
        </p:nvSpPr>
        <p:spPr>
          <a:xfrm>
            <a:off x="1574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81" name="object 31381"/>
          <p:cNvSpPr/>
          <p:nvPr/>
        </p:nvSpPr>
        <p:spPr>
          <a:xfrm>
            <a:off x="1575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82" name="object 31382"/>
          <p:cNvSpPr/>
          <p:nvPr/>
        </p:nvSpPr>
        <p:spPr>
          <a:xfrm>
            <a:off x="1575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83" name="object 31383"/>
          <p:cNvSpPr/>
          <p:nvPr/>
        </p:nvSpPr>
        <p:spPr>
          <a:xfrm>
            <a:off x="1575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84" name="object 31384"/>
          <p:cNvSpPr/>
          <p:nvPr/>
        </p:nvSpPr>
        <p:spPr>
          <a:xfrm>
            <a:off x="1575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85" name="object 31385"/>
          <p:cNvSpPr/>
          <p:nvPr/>
        </p:nvSpPr>
        <p:spPr>
          <a:xfrm>
            <a:off x="1575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86" name="object 31386"/>
          <p:cNvSpPr/>
          <p:nvPr/>
        </p:nvSpPr>
        <p:spPr>
          <a:xfrm>
            <a:off x="1575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87" name="object 31387"/>
          <p:cNvSpPr/>
          <p:nvPr/>
        </p:nvSpPr>
        <p:spPr>
          <a:xfrm>
            <a:off x="1575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88" name="object 31388"/>
          <p:cNvSpPr/>
          <p:nvPr/>
        </p:nvSpPr>
        <p:spPr>
          <a:xfrm>
            <a:off x="1575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89" name="object 31389"/>
          <p:cNvSpPr/>
          <p:nvPr/>
        </p:nvSpPr>
        <p:spPr>
          <a:xfrm>
            <a:off x="1575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90" name="object 31390"/>
          <p:cNvSpPr/>
          <p:nvPr/>
        </p:nvSpPr>
        <p:spPr>
          <a:xfrm>
            <a:off x="1575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91" name="object 31391"/>
          <p:cNvSpPr/>
          <p:nvPr/>
        </p:nvSpPr>
        <p:spPr>
          <a:xfrm>
            <a:off x="1575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92" name="object 31392"/>
          <p:cNvSpPr/>
          <p:nvPr/>
        </p:nvSpPr>
        <p:spPr>
          <a:xfrm>
            <a:off x="1575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93" name="object 31393"/>
          <p:cNvSpPr/>
          <p:nvPr/>
        </p:nvSpPr>
        <p:spPr>
          <a:xfrm>
            <a:off x="1576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94" name="object 31394"/>
          <p:cNvSpPr/>
          <p:nvPr/>
        </p:nvSpPr>
        <p:spPr>
          <a:xfrm>
            <a:off x="1576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95" name="object 31395"/>
          <p:cNvSpPr/>
          <p:nvPr/>
        </p:nvSpPr>
        <p:spPr>
          <a:xfrm>
            <a:off x="1576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96" name="object 31396"/>
          <p:cNvSpPr/>
          <p:nvPr/>
        </p:nvSpPr>
        <p:spPr>
          <a:xfrm>
            <a:off x="1576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97" name="object 31397"/>
          <p:cNvSpPr/>
          <p:nvPr/>
        </p:nvSpPr>
        <p:spPr>
          <a:xfrm>
            <a:off x="1576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98" name="object 31398"/>
          <p:cNvSpPr/>
          <p:nvPr/>
        </p:nvSpPr>
        <p:spPr>
          <a:xfrm>
            <a:off x="1576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99" name="object 31399"/>
          <p:cNvSpPr/>
          <p:nvPr/>
        </p:nvSpPr>
        <p:spPr>
          <a:xfrm>
            <a:off x="1576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00" name="object 31400"/>
          <p:cNvSpPr/>
          <p:nvPr/>
        </p:nvSpPr>
        <p:spPr>
          <a:xfrm>
            <a:off x="1576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01" name="object 31401"/>
          <p:cNvSpPr/>
          <p:nvPr/>
        </p:nvSpPr>
        <p:spPr>
          <a:xfrm>
            <a:off x="1576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02" name="object 31402"/>
          <p:cNvSpPr/>
          <p:nvPr/>
        </p:nvSpPr>
        <p:spPr>
          <a:xfrm>
            <a:off x="1576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03" name="object 31403"/>
          <p:cNvSpPr/>
          <p:nvPr/>
        </p:nvSpPr>
        <p:spPr>
          <a:xfrm>
            <a:off x="1577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04" name="object 31404"/>
          <p:cNvSpPr/>
          <p:nvPr/>
        </p:nvSpPr>
        <p:spPr>
          <a:xfrm>
            <a:off x="1577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05" name="object 31405"/>
          <p:cNvSpPr/>
          <p:nvPr/>
        </p:nvSpPr>
        <p:spPr>
          <a:xfrm>
            <a:off x="1577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06" name="object 31406"/>
          <p:cNvSpPr/>
          <p:nvPr/>
        </p:nvSpPr>
        <p:spPr>
          <a:xfrm>
            <a:off x="1577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07" name="object 31407"/>
          <p:cNvSpPr/>
          <p:nvPr/>
        </p:nvSpPr>
        <p:spPr>
          <a:xfrm>
            <a:off x="1577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08" name="object 31408"/>
          <p:cNvSpPr/>
          <p:nvPr/>
        </p:nvSpPr>
        <p:spPr>
          <a:xfrm>
            <a:off x="1577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09" name="object 31409"/>
          <p:cNvSpPr/>
          <p:nvPr/>
        </p:nvSpPr>
        <p:spPr>
          <a:xfrm>
            <a:off x="1577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10" name="object 31410"/>
          <p:cNvSpPr/>
          <p:nvPr/>
        </p:nvSpPr>
        <p:spPr>
          <a:xfrm>
            <a:off x="1577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11" name="object 31411"/>
          <p:cNvSpPr/>
          <p:nvPr/>
        </p:nvSpPr>
        <p:spPr>
          <a:xfrm>
            <a:off x="1577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12" name="object 31412"/>
          <p:cNvSpPr/>
          <p:nvPr/>
        </p:nvSpPr>
        <p:spPr>
          <a:xfrm>
            <a:off x="1577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13" name="object 31413"/>
          <p:cNvSpPr/>
          <p:nvPr/>
        </p:nvSpPr>
        <p:spPr>
          <a:xfrm>
            <a:off x="1578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14" name="object 31414"/>
          <p:cNvSpPr/>
          <p:nvPr/>
        </p:nvSpPr>
        <p:spPr>
          <a:xfrm>
            <a:off x="1578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15" name="object 31415"/>
          <p:cNvSpPr/>
          <p:nvPr/>
        </p:nvSpPr>
        <p:spPr>
          <a:xfrm>
            <a:off x="1578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16" name="object 31416"/>
          <p:cNvSpPr/>
          <p:nvPr/>
        </p:nvSpPr>
        <p:spPr>
          <a:xfrm>
            <a:off x="1578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17" name="object 31417"/>
          <p:cNvSpPr/>
          <p:nvPr/>
        </p:nvSpPr>
        <p:spPr>
          <a:xfrm>
            <a:off x="1578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18" name="object 31418"/>
          <p:cNvSpPr/>
          <p:nvPr/>
        </p:nvSpPr>
        <p:spPr>
          <a:xfrm>
            <a:off x="1578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19" name="object 31419"/>
          <p:cNvSpPr/>
          <p:nvPr/>
        </p:nvSpPr>
        <p:spPr>
          <a:xfrm>
            <a:off x="1578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20" name="object 31420"/>
          <p:cNvSpPr/>
          <p:nvPr/>
        </p:nvSpPr>
        <p:spPr>
          <a:xfrm>
            <a:off x="1578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21" name="object 31421"/>
          <p:cNvSpPr/>
          <p:nvPr/>
        </p:nvSpPr>
        <p:spPr>
          <a:xfrm>
            <a:off x="1578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22" name="object 31422"/>
          <p:cNvSpPr/>
          <p:nvPr/>
        </p:nvSpPr>
        <p:spPr>
          <a:xfrm>
            <a:off x="1578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23" name="object 31423"/>
          <p:cNvSpPr/>
          <p:nvPr/>
        </p:nvSpPr>
        <p:spPr>
          <a:xfrm>
            <a:off x="1578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24" name="object 31424"/>
          <p:cNvSpPr/>
          <p:nvPr/>
        </p:nvSpPr>
        <p:spPr>
          <a:xfrm>
            <a:off x="1578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25" name="object 31425"/>
          <p:cNvSpPr/>
          <p:nvPr/>
        </p:nvSpPr>
        <p:spPr>
          <a:xfrm>
            <a:off x="1579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26" name="object 31426"/>
          <p:cNvSpPr/>
          <p:nvPr/>
        </p:nvSpPr>
        <p:spPr>
          <a:xfrm>
            <a:off x="1579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27" name="object 31427"/>
          <p:cNvSpPr/>
          <p:nvPr/>
        </p:nvSpPr>
        <p:spPr>
          <a:xfrm>
            <a:off x="1579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28" name="object 31428"/>
          <p:cNvSpPr/>
          <p:nvPr/>
        </p:nvSpPr>
        <p:spPr>
          <a:xfrm>
            <a:off x="1579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29" name="object 31429"/>
          <p:cNvSpPr/>
          <p:nvPr/>
        </p:nvSpPr>
        <p:spPr>
          <a:xfrm>
            <a:off x="1579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30" name="object 31430"/>
          <p:cNvSpPr/>
          <p:nvPr/>
        </p:nvSpPr>
        <p:spPr>
          <a:xfrm>
            <a:off x="1579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31" name="object 31431"/>
          <p:cNvSpPr/>
          <p:nvPr/>
        </p:nvSpPr>
        <p:spPr>
          <a:xfrm>
            <a:off x="1579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32" name="object 31432"/>
          <p:cNvSpPr/>
          <p:nvPr/>
        </p:nvSpPr>
        <p:spPr>
          <a:xfrm>
            <a:off x="1579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33" name="object 31433"/>
          <p:cNvSpPr/>
          <p:nvPr/>
        </p:nvSpPr>
        <p:spPr>
          <a:xfrm>
            <a:off x="1580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34" name="object 31434"/>
          <p:cNvSpPr/>
          <p:nvPr/>
        </p:nvSpPr>
        <p:spPr>
          <a:xfrm>
            <a:off x="1580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35" name="object 31435"/>
          <p:cNvSpPr/>
          <p:nvPr/>
        </p:nvSpPr>
        <p:spPr>
          <a:xfrm>
            <a:off x="1580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36" name="object 31436"/>
          <p:cNvSpPr/>
          <p:nvPr/>
        </p:nvSpPr>
        <p:spPr>
          <a:xfrm>
            <a:off x="1580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37" name="object 31437"/>
          <p:cNvSpPr/>
          <p:nvPr/>
        </p:nvSpPr>
        <p:spPr>
          <a:xfrm>
            <a:off x="1580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38" name="object 31438"/>
          <p:cNvSpPr/>
          <p:nvPr/>
        </p:nvSpPr>
        <p:spPr>
          <a:xfrm>
            <a:off x="1580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39" name="object 31439"/>
          <p:cNvSpPr/>
          <p:nvPr/>
        </p:nvSpPr>
        <p:spPr>
          <a:xfrm>
            <a:off x="1580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40" name="object 31440"/>
          <p:cNvSpPr/>
          <p:nvPr/>
        </p:nvSpPr>
        <p:spPr>
          <a:xfrm>
            <a:off x="1580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41" name="object 31441"/>
          <p:cNvSpPr/>
          <p:nvPr/>
        </p:nvSpPr>
        <p:spPr>
          <a:xfrm>
            <a:off x="1580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42" name="object 31442"/>
          <p:cNvSpPr/>
          <p:nvPr/>
        </p:nvSpPr>
        <p:spPr>
          <a:xfrm>
            <a:off x="1580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43" name="object 31443"/>
          <p:cNvSpPr/>
          <p:nvPr/>
        </p:nvSpPr>
        <p:spPr>
          <a:xfrm>
            <a:off x="1580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44" name="object 31444"/>
          <p:cNvSpPr/>
          <p:nvPr/>
        </p:nvSpPr>
        <p:spPr>
          <a:xfrm>
            <a:off x="1580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45" name="object 31445"/>
          <p:cNvSpPr/>
          <p:nvPr/>
        </p:nvSpPr>
        <p:spPr>
          <a:xfrm>
            <a:off x="1581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46" name="object 31446"/>
          <p:cNvSpPr/>
          <p:nvPr/>
        </p:nvSpPr>
        <p:spPr>
          <a:xfrm>
            <a:off x="1581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47" name="object 31447"/>
          <p:cNvSpPr/>
          <p:nvPr/>
        </p:nvSpPr>
        <p:spPr>
          <a:xfrm>
            <a:off x="1581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48" name="object 31448"/>
          <p:cNvSpPr/>
          <p:nvPr/>
        </p:nvSpPr>
        <p:spPr>
          <a:xfrm>
            <a:off x="1581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49" name="object 31449"/>
          <p:cNvSpPr/>
          <p:nvPr/>
        </p:nvSpPr>
        <p:spPr>
          <a:xfrm>
            <a:off x="1581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50" name="object 31450"/>
          <p:cNvSpPr/>
          <p:nvPr/>
        </p:nvSpPr>
        <p:spPr>
          <a:xfrm>
            <a:off x="1581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51" name="object 31451"/>
          <p:cNvSpPr/>
          <p:nvPr/>
        </p:nvSpPr>
        <p:spPr>
          <a:xfrm>
            <a:off x="1581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52" name="object 31452"/>
          <p:cNvSpPr/>
          <p:nvPr/>
        </p:nvSpPr>
        <p:spPr>
          <a:xfrm>
            <a:off x="1581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53" name="object 31453"/>
          <p:cNvSpPr/>
          <p:nvPr/>
        </p:nvSpPr>
        <p:spPr>
          <a:xfrm>
            <a:off x="1581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54" name="object 31454"/>
          <p:cNvSpPr/>
          <p:nvPr/>
        </p:nvSpPr>
        <p:spPr>
          <a:xfrm>
            <a:off x="1581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55" name="object 31455"/>
          <p:cNvSpPr/>
          <p:nvPr/>
        </p:nvSpPr>
        <p:spPr>
          <a:xfrm>
            <a:off x="1582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56" name="object 31456"/>
          <p:cNvSpPr/>
          <p:nvPr/>
        </p:nvSpPr>
        <p:spPr>
          <a:xfrm>
            <a:off x="1582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57" name="object 31457"/>
          <p:cNvSpPr/>
          <p:nvPr/>
        </p:nvSpPr>
        <p:spPr>
          <a:xfrm>
            <a:off x="1582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58" name="object 31458"/>
          <p:cNvSpPr/>
          <p:nvPr/>
        </p:nvSpPr>
        <p:spPr>
          <a:xfrm>
            <a:off x="1582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59" name="object 31459"/>
          <p:cNvSpPr/>
          <p:nvPr/>
        </p:nvSpPr>
        <p:spPr>
          <a:xfrm>
            <a:off x="1582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60" name="object 31460"/>
          <p:cNvSpPr/>
          <p:nvPr/>
        </p:nvSpPr>
        <p:spPr>
          <a:xfrm>
            <a:off x="1582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61" name="object 31461"/>
          <p:cNvSpPr/>
          <p:nvPr/>
        </p:nvSpPr>
        <p:spPr>
          <a:xfrm>
            <a:off x="1582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62" name="object 31462"/>
          <p:cNvSpPr/>
          <p:nvPr/>
        </p:nvSpPr>
        <p:spPr>
          <a:xfrm>
            <a:off x="1582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63" name="object 31463"/>
          <p:cNvSpPr/>
          <p:nvPr/>
        </p:nvSpPr>
        <p:spPr>
          <a:xfrm>
            <a:off x="1582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64" name="object 31464"/>
          <p:cNvSpPr/>
          <p:nvPr/>
        </p:nvSpPr>
        <p:spPr>
          <a:xfrm>
            <a:off x="1582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65" name="object 31465"/>
          <p:cNvSpPr/>
          <p:nvPr/>
        </p:nvSpPr>
        <p:spPr>
          <a:xfrm>
            <a:off x="1583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66" name="object 31466"/>
          <p:cNvSpPr/>
          <p:nvPr/>
        </p:nvSpPr>
        <p:spPr>
          <a:xfrm>
            <a:off x="1583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67" name="object 31467"/>
          <p:cNvSpPr/>
          <p:nvPr/>
        </p:nvSpPr>
        <p:spPr>
          <a:xfrm>
            <a:off x="1583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68" name="object 31468"/>
          <p:cNvSpPr/>
          <p:nvPr/>
        </p:nvSpPr>
        <p:spPr>
          <a:xfrm>
            <a:off x="1583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69" name="object 31469"/>
          <p:cNvSpPr/>
          <p:nvPr/>
        </p:nvSpPr>
        <p:spPr>
          <a:xfrm>
            <a:off x="1583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70" name="object 31470"/>
          <p:cNvSpPr/>
          <p:nvPr/>
        </p:nvSpPr>
        <p:spPr>
          <a:xfrm>
            <a:off x="1583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71" name="object 31471"/>
          <p:cNvSpPr/>
          <p:nvPr/>
        </p:nvSpPr>
        <p:spPr>
          <a:xfrm>
            <a:off x="1583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72" name="object 31472"/>
          <p:cNvSpPr/>
          <p:nvPr/>
        </p:nvSpPr>
        <p:spPr>
          <a:xfrm>
            <a:off x="1583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73" name="object 31473"/>
          <p:cNvSpPr/>
          <p:nvPr/>
        </p:nvSpPr>
        <p:spPr>
          <a:xfrm>
            <a:off x="1583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74" name="object 31474"/>
          <p:cNvSpPr/>
          <p:nvPr/>
        </p:nvSpPr>
        <p:spPr>
          <a:xfrm>
            <a:off x="1583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75" name="object 31475"/>
          <p:cNvSpPr/>
          <p:nvPr/>
        </p:nvSpPr>
        <p:spPr>
          <a:xfrm>
            <a:off x="1583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76" name="object 31476"/>
          <p:cNvSpPr/>
          <p:nvPr/>
        </p:nvSpPr>
        <p:spPr>
          <a:xfrm>
            <a:off x="1583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77" name="object 31477"/>
          <p:cNvSpPr/>
          <p:nvPr/>
        </p:nvSpPr>
        <p:spPr>
          <a:xfrm>
            <a:off x="1584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78" name="object 31478"/>
          <p:cNvSpPr/>
          <p:nvPr/>
        </p:nvSpPr>
        <p:spPr>
          <a:xfrm>
            <a:off x="1584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79" name="object 31479"/>
          <p:cNvSpPr/>
          <p:nvPr/>
        </p:nvSpPr>
        <p:spPr>
          <a:xfrm>
            <a:off x="1584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80" name="object 31480"/>
          <p:cNvSpPr/>
          <p:nvPr/>
        </p:nvSpPr>
        <p:spPr>
          <a:xfrm>
            <a:off x="1584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81" name="object 31481"/>
          <p:cNvSpPr/>
          <p:nvPr/>
        </p:nvSpPr>
        <p:spPr>
          <a:xfrm>
            <a:off x="1584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82" name="object 31482"/>
          <p:cNvSpPr/>
          <p:nvPr/>
        </p:nvSpPr>
        <p:spPr>
          <a:xfrm>
            <a:off x="1584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83" name="object 31483"/>
          <p:cNvSpPr/>
          <p:nvPr/>
        </p:nvSpPr>
        <p:spPr>
          <a:xfrm>
            <a:off x="1584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84" name="object 31484"/>
          <p:cNvSpPr/>
          <p:nvPr/>
        </p:nvSpPr>
        <p:spPr>
          <a:xfrm>
            <a:off x="1584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85" name="object 31485"/>
          <p:cNvSpPr/>
          <p:nvPr/>
        </p:nvSpPr>
        <p:spPr>
          <a:xfrm>
            <a:off x="1584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86" name="object 31486"/>
          <p:cNvSpPr/>
          <p:nvPr/>
        </p:nvSpPr>
        <p:spPr>
          <a:xfrm>
            <a:off x="1584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87" name="object 31487"/>
          <p:cNvSpPr/>
          <p:nvPr/>
        </p:nvSpPr>
        <p:spPr>
          <a:xfrm>
            <a:off x="1585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88" name="object 31488"/>
          <p:cNvSpPr/>
          <p:nvPr/>
        </p:nvSpPr>
        <p:spPr>
          <a:xfrm>
            <a:off x="1585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89" name="object 31489"/>
          <p:cNvSpPr/>
          <p:nvPr/>
        </p:nvSpPr>
        <p:spPr>
          <a:xfrm>
            <a:off x="1585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90" name="object 31490"/>
          <p:cNvSpPr/>
          <p:nvPr/>
        </p:nvSpPr>
        <p:spPr>
          <a:xfrm>
            <a:off x="1585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91" name="object 31491"/>
          <p:cNvSpPr/>
          <p:nvPr/>
        </p:nvSpPr>
        <p:spPr>
          <a:xfrm>
            <a:off x="1585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92" name="object 31492"/>
          <p:cNvSpPr/>
          <p:nvPr/>
        </p:nvSpPr>
        <p:spPr>
          <a:xfrm>
            <a:off x="1585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93" name="object 31493"/>
          <p:cNvSpPr/>
          <p:nvPr/>
        </p:nvSpPr>
        <p:spPr>
          <a:xfrm>
            <a:off x="1585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94" name="object 31494"/>
          <p:cNvSpPr/>
          <p:nvPr/>
        </p:nvSpPr>
        <p:spPr>
          <a:xfrm>
            <a:off x="1585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95" name="object 31495"/>
          <p:cNvSpPr/>
          <p:nvPr/>
        </p:nvSpPr>
        <p:spPr>
          <a:xfrm>
            <a:off x="15858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96" name="object 31496"/>
          <p:cNvSpPr/>
          <p:nvPr/>
        </p:nvSpPr>
        <p:spPr>
          <a:xfrm>
            <a:off x="15858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97" name="object 31497"/>
          <p:cNvSpPr/>
          <p:nvPr/>
        </p:nvSpPr>
        <p:spPr>
          <a:xfrm>
            <a:off x="1586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98" name="object 31498"/>
          <p:cNvSpPr/>
          <p:nvPr/>
        </p:nvSpPr>
        <p:spPr>
          <a:xfrm>
            <a:off x="1586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99" name="object 31499"/>
          <p:cNvSpPr/>
          <p:nvPr/>
        </p:nvSpPr>
        <p:spPr>
          <a:xfrm>
            <a:off x="1586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00" name="object 31500"/>
          <p:cNvSpPr/>
          <p:nvPr/>
        </p:nvSpPr>
        <p:spPr>
          <a:xfrm>
            <a:off x="1586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01" name="object 31501"/>
          <p:cNvSpPr/>
          <p:nvPr/>
        </p:nvSpPr>
        <p:spPr>
          <a:xfrm>
            <a:off x="1586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02" name="object 31502"/>
          <p:cNvSpPr/>
          <p:nvPr/>
        </p:nvSpPr>
        <p:spPr>
          <a:xfrm>
            <a:off x="1586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03" name="object 31503"/>
          <p:cNvSpPr/>
          <p:nvPr/>
        </p:nvSpPr>
        <p:spPr>
          <a:xfrm>
            <a:off x="1586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04" name="object 31504"/>
          <p:cNvSpPr/>
          <p:nvPr/>
        </p:nvSpPr>
        <p:spPr>
          <a:xfrm>
            <a:off x="1586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05" name="object 31505"/>
          <p:cNvSpPr/>
          <p:nvPr/>
        </p:nvSpPr>
        <p:spPr>
          <a:xfrm>
            <a:off x="1586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06" name="object 31506"/>
          <p:cNvSpPr/>
          <p:nvPr/>
        </p:nvSpPr>
        <p:spPr>
          <a:xfrm>
            <a:off x="1586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07" name="object 31507"/>
          <p:cNvSpPr/>
          <p:nvPr/>
        </p:nvSpPr>
        <p:spPr>
          <a:xfrm>
            <a:off x="1586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08" name="object 31508"/>
          <p:cNvSpPr/>
          <p:nvPr/>
        </p:nvSpPr>
        <p:spPr>
          <a:xfrm>
            <a:off x="1586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09" name="object 31509"/>
          <p:cNvSpPr/>
          <p:nvPr/>
        </p:nvSpPr>
        <p:spPr>
          <a:xfrm>
            <a:off x="1587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10" name="object 31510"/>
          <p:cNvSpPr/>
          <p:nvPr/>
        </p:nvSpPr>
        <p:spPr>
          <a:xfrm>
            <a:off x="1587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11" name="object 31511"/>
          <p:cNvSpPr/>
          <p:nvPr/>
        </p:nvSpPr>
        <p:spPr>
          <a:xfrm>
            <a:off x="1587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12" name="object 31512"/>
          <p:cNvSpPr/>
          <p:nvPr/>
        </p:nvSpPr>
        <p:spPr>
          <a:xfrm>
            <a:off x="1587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13" name="object 31513"/>
          <p:cNvSpPr/>
          <p:nvPr/>
        </p:nvSpPr>
        <p:spPr>
          <a:xfrm>
            <a:off x="1587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14" name="object 31514"/>
          <p:cNvSpPr/>
          <p:nvPr/>
        </p:nvSpPr>
        <p:spPr>
          <a:xfrm>
            <a:off x="1587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15" name="object 31515"/>
          <p:cNvSpPr/>
          <p:nvPr/>
        </p:nvSpPr>
        <p:spPr>
          <a:xfrm>
            <a:off x="1587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16" name="object 31516"/>
          <p:cNvSpPr/>
          <p:nvPr/>
        </p:nvSpPr>
        <p:spPr>
          <a:xfrm>
            <a:off x="1587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17" name="object 31517"/>
          <p:cNvSpPr/>
          <p:nvPr/>
        </p:nvSpPr>
        <p:spPr>
          <a:xfrm>
            <a:off x="1588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18" name="object 31518"/>
          <p:cNvSpPr/>
          <p:nvPr/>
        </p:nvSpPr>
        <p:spPr>
          <a:xfrm>
            <a:off x="1588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19" name="object 31519"/>
          <p:cNvSpPr/>
          <p:nvPr/>
        </p:nvSpPr>
        <p:spPr>
          <a:xfrm>
            <a:off x="1588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20" name="object 31520"/>
          <p:cNvSpPr/>
          <p:nvPr/>
        </p:nvSpPr>
        <p:spPr>
          <a:xfrm>
            <a:off x="1588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21" name="object 31521"/>
          <p:cNvSpPr/>
          <p:nvPr/>
        </p:nvSpPr>
        <p:spPr>
          <a:xfrm>
            <a:off x="1588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22" name="object 31522"/>
          <p:cNvSpPr/>
          <p:nvPr/>
        </p:nvSpPr>
        <p:spPr>
          <a:xfrm>
            <a:off x="1588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23" name="object 31523"/>
          <p:cNvSpPr/>
          <p:nvPr/>
        </p:nvSpPr>
        <p:spPr>
          <a:xfrm>
            <a:off x="1588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24" name="object 31524"/>
          <p:cNvSpPr/>
          <p:nvPr/>
        </p:nvSpPr>
        <p:spPr>
          <a:xfrm>
            <a:off x="1588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25" name="object 31525"/>
          <p:cNvSpPr/>
          <p:nvPr/>
        </p:nvSpPr>
        <p:spPr>
          <a:xfrm>
            <a:off x="1588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26" name="object 31526"/>
          <p:cNvSpPr/>
          <p:nvPr/>
        </p:nvSpPr>
        <p:spPr>
          <a:xfrm>
            <a:off x="1588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27" name="object 31527"/>
          <p:cNvSpPr/>
          <p:nvPr/>
        </p:nvSpPr>
        <p:spPr>
          <a:xfrm>
            <a:off x="1588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28" name="object 31528"/>
          <p:cNvSpPr/>
          <p:nvPr/>
        </p:nvSpPr>
        <p:spPr>
          <a:xfrm>
            <a:off x="1588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29" name="object 31529"/>
          <p:cNvSpPr/>
          <p:nvPr/>
        </p:nvSpPr>
        <p:spPr>
          <a:xfrm>
            <a:off x="1589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30" name="object 31530"/>
          <p:cNvSpPr/>
          <p:nvPr/>
        </p:nvSpPr>
        <p:spPr>
          <a:xfrm>
            <a:off x="1589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31" name="object 31531"/>
          <p:cNvSpPr/>
          <p:nvPr/>
        </p:nvSpPr>
        <p:spPr>
          <a:xfrm>
            <a:off x="1589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32" name="object 31532"/>
          <p:cNvSpPr/>
          <p:nvPr/>
        </p:nvSpPr>
        <p:spPr>
          <a:xfrm>
            <a:off x="1589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33" name="object 31533"/>
          <p:cNvSpPr/>
          <p:nvPr/>
        </p:nvSpPr>
        <p:spPr>
          <a:xfrm>
            <a:off x="1589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34" name="object 31534"/>
          <p:cNvSpPr/>
          <p:nvPr/>
        </p:nvSpPr>
        <p:spPr>
          <a:xfrm>
            <a:off x="1589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35" name="object 31535"/>
          <p:cNvSpPr/>
          <p:nvPr/>
        </p:nvSpPr>
        <p:spPr>
          <a:xfrm>
            <a:off x="1589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36" name="object 31536"/>
          <p:cNvSpPr/>
          <p:nvPr/>
        </p:nvSpPr>
        <p:spPr>
          <a:xfrm>
            <a:off x="1589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37" name="object 31537"/>
          <p:cNvSpPr/>
          <p:nvPr/>
        </p:nvSpPr>
        <p:spPr>
          <a:xfrm>
            <a:off x="1589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38" name="object 31538"/>
          <p:cNvSpPr/>
          <p:nvPr/>
        </p:nvSpPr>
        <p:spPr>
          <a:xfrm>
            <a:off x="1589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39" name="object 31539"/>
          <p:cNvSpPr/>
          <p:nvPr/>
        </p:nvSpPr>
        <p:spPr>
          <a:xfrm>
            <a:off x="1590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40" name="object 31540"/>
          <p:cNvSpPr/>
          <p:nvPr/>
        </p:nvSpPr>
        <p:spPr>
          <a:xfrm>
            <a:off x="1590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41" name="object 31541"/>
          <p:cNvSpPr/>
          <p:nvPr/>
        </p:nvSpPr>
        <p:spPr>
          <a:xfrm>
            <a:off x="1590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42" name="object 31542"/>
          <p:cNvSpPr/>
          <p:nvPr/>
        </p:nvSpPr>
        <p:spPr>
          <a:xfrm>
            <a:off x="1590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43" name="object 31543"/>
          <p:cNvSpPr/>
          <p:nvPr/>
        </p:nvSpPr>
        <p:spPr>
          <a:xfrm>
            <a:off x="15904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44" name="object 31544"/>
          <p:cNvSpPr/>
          <p:nvPr/>
        </p:nvSpPr>
        <p:spPr>
          <a:xfrm>
            <a:off x="15904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45" name="object 31545"/>
          <p:cNvSpPr/>
          <p:nvPr/>
        </p:nvSpPr>
        <p:spPr>
          <a:xfrm>
            <a:off x="1590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46" name="object 31546"/>
          <p:cNvSpPr/>
          <p:nvPr/>
        </p:nvSpPr>
        <p:spPr>
          <a:xfrm>
            <a:off x="1590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47" name="object 31547"/>
          <p:cNvSpPr/>
          <p:nvPr/>
        </p:nvSpPr>
        <p:spPr>
          <a:xfrm>
            <a:off x="1590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48" name="object 31548"/>
          <p:cNvSpPr/>
          <p:nvPr/>
        </p:nvSpPr>
        <p:spPr>
          <a:xfrm>
            <a:off x="1590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49" name="object 31549"/>
          <p:cNvSpPr/>
          <p:nvPr/>
        </p:nvSpPr>
        <p:spPr>
          <a:xfrm>
            <a:off x="1591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50" name="object 31550"/>
          <p:cNvSpPr/>
          <p:nvPr/>
        </p:nvSpPr>
        <p:spPr>
          <a:xfrm>
            <a:off x="1591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51" name="object 31551"/>
          <p:cNvSpPr/>
          <p:nvPr/>
        </p:nvSpPr>
        <p:spPr>
          <a:xfrm>
            <a:off x="1591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52" name="object 31552"/>
          <p:cNvSpPr/>
          <p:nvPr/>
        </p:nvSpPr>
        <p:spPr>
          <a:xfrm>
            <a:off x="1591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53" name="object 31553"/>
          <p:cNvSpPr/>
          <p:nvPr/>
        </p:nvSpPr>
        <p:spPr>
          <a:xfrm>
            <a:off x="1591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54" name="object 31554"/>
          <p:cNvSpPr/>
          <p:nvPr/>
        </p:nvSpPr>
        <p:spPr>
          <a:xfrm>
            <a:off x="1591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55" name="object 31555"/>
          <p:cNvSpPr/>
          <p:nvPr/>
        </p:nvSpPr>
        <p:spPr>
          <a:xfrm>
            <a:off x="1591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56" name="object 31556"/>
          <p:cNvSpPr/>
          <p:nvPr/>
        </p:nvSpPr>
        <p:spPr>
          <a:xfrm>
            <a:off x="1591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57" name="object 31557"/>
          <p:cNvSpPr/>
          <p:nvPr/>
        </p:nvSpPr>
        <p:spPr>
          <a:xfrm>
            <a:off x="1591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58" name="object 31558"/>
          <p:cNvSpPr/>
          <p:nvPr/>
        </p:nvSpPr>
        <p:spPr>
          <a:xfrm>
            <a:off x="1591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59" name="object 31559"/>
          <p:cNvSpPr/>
          <p:nvPr/>
        </p:nvSpPr>
        <p:spPr>
          <a:xfrm>
            <a:off x="1591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60" name="object 31560"/>
          <p:cNvSpPr/>
          <p:nvPr/>
        </p:nvSpPr>
        <p:spPr>
          <a:xfrm>
            <a:off x="1591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61" name="object 31561"/>
          <p:cNvSpPr/>
          <p:nvPr/>
        </p:nvSpPr>
        <p:spPr>
          <a:xfrm>
            <a:off x="1592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62" name="object 31562"/>
          <p:cNvSpPr/>
          <p:nvPr/>
        </p:nvSpPr>
        <p:spPr>
          <a:xfrm>
            <a:off x="1592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63" name="object 31563"/>
          <p:cNvSpPr/>
          <p:nvPr/>
        </p:nvSpPr>
        <p:spPr>
          <a:xfrm>
            <a:off x="1592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64" name="object 31564"/>
          <p:cNvSpPr/>
          <p:nvPr/>
        </p:nvSpPr>
        <p:spPr>
          <a:xfrm>
            <a:off x="1592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65" name="object 31565"/>
          <p:cNvSpPr/>
          <p:nvPr/>
        </p:nvSpPr>
        <p:spPr>
          <a:xfrm>
            <a:off x="1592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66" name="object 31566"/>
          <p:cNvSpPr/>
          <p:nvPr/>
        </p:nvSpPr>
        <p:spPr>
          <a:xfrm>
            <a:off x="1592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67" name="object 31567"/>
          <p:cNvSpPr/>
          <p:nvPr/>
        </p:nvSpPr>
        <p:spPr>
          <a:xfrm>
            <a:off x="1592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68" name="object 31568"/>
          <p:cNvSpPr/>
          <p:nvPr/>
        </p:nvSpPr>
        <p:spPr>
          <a:xfrm>
            <a:off x="1592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69" name="object 31569"/>
          <p:cNvSpPr/>
          <p:nvPr/>
        </p:nvSpPr>
        <p:spPr>
          <a:xfrm>
            <a:off x="1592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70" name="object 31570"/>
          <p:cNvSpPr/>
          <p:nvPr/>
        </p:nvSpPr>
        <p:spPr>
          <a:xfrm>
            <a:off x="1592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71" name="object 31571"/>
          <p:cNvSpPr/>
          <p:nvPr/>
        </p:nvSpPr>
        <p:spPr>
          <a:xfrm>
            <a:off x="1593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72" name="object 31572"/>
          <p:cNvSpPr/>
          <p:nvPr/>
        </p:nvSpPr>
        <p:spPr>
          <a:xfrm>
            <a:off x="1593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73" name="object 31573"/>
          <p:cNvSpPr/>
          <p:nvPr/>
        </p:nvSpPr>
        <p:spPr>
          <a:xfrm>
            <a:off x="1593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74" name="object 31574"/>
          <p:cNvSpPr/>
          <p:nvPr/>
        </p:nvSpPr>
        <p:spPr>
          <a:xfrm>
            <a:off x="1593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75" name="object 31575"/>
          <p:cNvSpPr/>
          <p:nvPr/>
        </p:nvSpPr>
        <p:spPr>
          <a:xfrm>
            <a:off x="1593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76" name="object 31576"/>
          <p:cNvSpPr/>
          <p:nvPr/>
        </p:nvSpPr>
        <p:spPr>
          <a:xfrm>
            <a:off x="1593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068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77" name="object 31577"/>
          <p:cNvSpPr/>
          <p:nvPr/>
        </p:nvSpPr>
        <p:spPr>
          <a:xfrm>
            <a:off x="1593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78" name="object 31578"/>
          <p:cNvSpPr/>
          <p:nvPr/>
        </p:nvSpPr>
        <p:spPr>
          <a:xfrm>
            <a:off x="1593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79" name="object 31579"/>
          <p:cNvSpPr/>
          <p:nvPr/>
        </p:nvSpPr>
        <p:spPr>
          <a:xfrm>
            <a:off x="1593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80" name="object 31580"/>
          <p:cNvSpPr/>
          <p:nvPr/>
        </p:nvSpPr>
        <p:spPr>
          <a:xfrm>
            <a:off x="1593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81" name="object 31581"/>
          <p:cNvSpPr/>
          <p:nvPr/>
        </p:nvSpPr>
        <p:spPr>
          <a:xfrm>
            <a:off x="1594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82" name="object 31582"/>
          <p:cNvSpPr/>
          <p:nvPr/>
        </p:nvSpPr>
        <p:spPr>
          <a:xfrm>
            <a:off x="1594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83" name="object 31583"/>
          <p:cNvSpPr/>
          <p:nvPr/>
        </p:nvSpPr>
        <p:spPr>
          <a:xfrm>
            <a:off x="1594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84" name="object 31584"/>
          <p:cNvSpPr/>
          <p:nvPr/>
        </p:nvSpPr>
        <p:spPr>
          <a:xfrm>
            <a:off x="1594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85" name="object 31585"/>
          <p:cNvSpPr/>
          <p:nvPr/>
        </p:nvSpPr>
        <p:spPr>
          <a:xfrm>
            <a:off x="1594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86" name="object 31586"/>
          <p:cNvSpPr/>
          <p:nvPr/>
        </p:nvSpPr>
        <p:spPr>
          <a:xfrm>
            <a:off x="1594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87" name="object 31587"/>
          <p:cNvSpPr/>
          <p:nvPr/>
        </p:nvSpPr>
        <p:spPr>
          <a:xfrm>
            <a:off x="1594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88" name="object 31588"/>
          <p:cNvSpPr/>
          <p:nvPr/>
        </p:nvSpPr>
        <p:spPr>
          <a:xfrm>
            <a:off x="1594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89" name="object 31589"/>
          <p:cNvSpPr/>
          <p:nvPr/>
        </p:nvSpPr>
        <p:spPr>
          <a:xfrm>
            <a:off x="1594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90" name="object 31590"/>
          <p:cNvSpPr/>
          <p:nvPr/>
        </p:nvSpPr>
        <p:spPr>
          <a:xfrm>
            <a:off x="1594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91" name="object 31591"/>
          <p:cNvSpPr/>
          <p:nvPr/>
        </p:nvSpPr>
        <p:spPr>
          <a:xfrm>
            <a:off x="1594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92" name="object 31592"/>
          <p:cNvSpPr/>
          <p:nvPr/>
        </p:nvSpPr>
        <p:spPr>
          <a:xfrm>
            <a:off x="1594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93" name="object 31593"/>
          <p:cNvSpPr/>
          <p:nvPr/>
        </p:nvSpPr>
        <p:spPr>
          <a:xfrm>
            <a:off x="1595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94" name="object 31594"/>
          <p:cNvSpPr/>
          <p:nvPr/>
        </p:nvSpPr>
        <p:spPr>
          <a:xfrm>
            <a:off x="1595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95" name="object 31595"/>
          <p:cNvSpPr/>
          <p:nvPr/>
        </p:nvSpPr>
        <p:spPr>
          <a:xfrm>
            <a:off x="15953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96" name="object 31596"/>
          <p:cNvSpPr/>
          <p:nvPr/>
        </p:nvSpPr>
        <p:spPr>
          <a:xfrm>
            <a:off x="15953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97" name="object 31597"/>
          <p:cNvSpPr/>
          <p:nvPr/>
        </p:nvSpPr>
        <p:spPr>
          <a:xfrm>
            <a:off x="1595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98" name="object 31598"/>
          <p:cNvSpPr/>
          <p:nvPr/>
        </p:nvSpPr>
        <p:spPr>
          <a:xfrm>
            <a:off x="1595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99" name="object 31599"/>
          <p:cNvSpPr/>
          <p:nvPr/>
        </p:nvSpPr>
        <p:spPr>
          <a:xfrm>
            <a:off x="1595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00" name="object 31600"/>
          <p:cNvSpPr/>
          <p:nvPr/>
        </p:nvSpPr>
        <p:spPr>
          <a:xfrm>
            <a:off x="1595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01" name="object 31601"/>
          <p:cNvSpPr/>
          <p:nvPr/>
        </p:nvSpPr>
        <p:spPr>
          <a:xfrm>
            <a:off x="1596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02" name="object 31602"/>
          <p:cNvSpPr/>
          <p:nvPr/>
        </p:nvSpPr>
        <p:spPr>
          <a:xfrm>
            <a:off x="1596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03" name="object 31603"/>
          <p:cNvSpPr/>
          <p:nvPr/>
        </p:nvSpPr>
        <p:spPr>
          <a:xfrm>
            <a:off x="1596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04" name="object 31604"/>
          <p:cNvSpPr/>
          <p:nvPr/>
        </p:nvSpPr>
        <p:spPr>
          <a:xfrm>
            <a:off x="1596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05" name="object 31605"/>
          <p:cNvSpPr/>
          <p:nvPr/>
        </p:nvSpPr>
        <p:spPr>
          <a:xfrm>
            <a:off x="1596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06" name="object 31606"/>
          <p:cNvSpPr/>
          <p:nvPr/>
        </p:nvSpPr>
        <p:spPr>
          <a:xfrm>
            <a:off x="1596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07" name="object 31607"/>
          <p:cNvSpPr/>
          <p:nvPr/>
        </p:nvSpPr>
        <p:spPr>
          <a:xfrm>
            <a:off x="1596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08" name="object 31608"/>
          <p:cNvSpPr/>
          <p:nvPr/>
        </p:nvSpPr>
        <p:spPr>
          <a:xfrm>
            <a:off x="1596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09" name="object 31609"/>
          <p:cNvSpPr/>
          <p:nvPr/>
        </p:nvSpPr>
        <p:spPr>
          <a:xfrm>
            <a:off x="1596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10" name="object 31610"/>
          <p:cNvSpPr/>
          <p:nvPr/>
        </p:nvSpPr>
        <p:spPr>
          <a:xfrm>
            <a:off x="1596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11" name="object 31611"/>
          <p:cNvSpPr/>
          <p:nvPr/>
        </p:nvSpPr>
        <p:spPr>
          <a:xfrm>
            <a:off x="1596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12" name="object 31612"/>
          <p:cNvSpPr/>
          <p:nvPr/>
        </p:nvSpPr>
        <p:spPr>
          <a:xfrm>
            <a:off x="1596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13" name="object 31613"/>
          <p:cNvSpPr/>
          <p:nvPr/>
        </p:nvSpPr>
        <p:spPr>
          <a:xfrm>
            <a:off x="1597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14" name="object 31614"/>
          <p:cNvSpPr/>
          <p:nvPr/>
        </p:nvSpPr>
        <p:spPr>
          <a:xfrm>
            <a:off x="1597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15" name="object 31615"/>
          <p:cNvSpPr/>
          <p:nvPr/>
        </p:nvSpPr>
        <p:spPr>
          <a:xfrm>
            <a:off x="15972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16" name="object 31616"/>
          <p:cNvSpPr/>
          <p:nvPr/>
        </p:nvSpPr>
        <p:spPr>
          <a:xfrm>
            <a:off x="15972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17" name="object 31617"/>
          <p:cNvSpPr/>
          <p:nvPr/>
        </p:nvSpPr>
        <p:spPr>
          <a:xfrm>
            <a:off x="1597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18" name="object 31618"/>
          <p:cNvSpPr/>
          <p:nvPr/>
        </p:nvSpPr>
        <p:spPr>
          <a:xfrm>
            <a:off x="1597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19" name="object 31619"/>
          <p:cNvSpPr/>
          <p:nvPr/>
        </p:nvSpPr>
        <p:spPr>
          <a:xfrm>
            <a:off x="1597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20" name="object 31620"/>
          <p:cNvSpPr/>
          <p:nvPr/>
        </p:nvSpPr>
        <p:spPr>
          <a:xfrm>
            <a:off x="1597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21" name="object 31621"/>
          <p:cNvSpPr/>
          <p:nvPr/>
        </p:nvSpPr>
        <p:spPr>
          <a:xfrm>
            <a:off x="1597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22" name="object 31622"/>
          <p:cNvSpPr/>
          <p:nvPr/>
        </p:nvSpPr>
        <p:spPr>
          <a:xfrm>
            <a:off x="1597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23" name="object 31623"/>
          <p:cNvSpPr/>
          <p:nvPr/>
        </p:nvSpPr>
        <p:spPr>
          <a:xfrm>
            <a:off x="1598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24" name="object 31624"/>
          <p:cNvSpPr/>
          <p:nvPr/>
        </p:nvSpPr>
        <p:spPr>
          <a:xfrm>
            <a:off x="1598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25" name="object 31625"/>
          <p:cNvSpPr/>
          <p:nvPr/>
        </p:nvSpPr>
        <p:spPr>
          <a:xfrm>
            <a:off x="1598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26" name="object 31626"/>
          <p:cNvSpPr/>
          <p:nvPr/>
        </p:nvSpPr>
        <p:spPr>
          <a:xfrm>
            <a:off x="1598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27" name="object 31627"/>
          <p:cNvSpPr/>
          <p:nvPr/>
        </p:nvSpPr>
        <p:spPr>
          <a:xfrm>
            <a:off x="1598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28" name="object 31628"/>
          <p:cNvSpPr/>
          <p:nvPr/>
        </p:nvSpPr>
        <p:spPr>
          <a:xfrm>
            <a:off x="1598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29" name="object 31629"/>
          <p:cNvSpPr/>
          <p:nvPr/>
        </p:nvSpPr>
        <p:spPr>
          <a:xfrm>
            <a:off x="1598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30" name="object 31630"/>
          <p:cNvSpPr/>
          <p:nvPr/>
        </p:nvSpPr>
        <p:spPr>
          <a:xfrm>
            <a:off x="1598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31" name="object 31631"/>
          <p:cNvSpPr/>
          <p:nvPr/>
        </p:nvSpPr>
        <p:spPr>
          <a:xfrm>
            <a:off x="1598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32" name="object 31632"/>
          <p:cNvSpPr/>
          <p:nvPr/>
        </p:nvSpPr>
        <p:spPr>
          <a:xfrm>
            <a:off x="1598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33" name="object 31633"/>
          <p:cNvSpPr/>
          <p:nvPr/>
        </p:nvSpPr>
        <p:spPr>
          <a:xfrm>
            <a:off x="1599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34" name="object 31634"/>
          <p:cNvSpPr/>
          <p:nvPr/>
        </p:nvSpPr>
        <p:spPr>
          <a:xfrm>
            <a:off x="1599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35" name="object 31635"/>
          <p:cNvSpPr/>
          <p:nvPr/>
        </p:nvSpPr>
        <p:spPr>
          <a:xfrm>
            <a:off x="1599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36" name="object 31636"/>
          <p:cNvSpPr/>
          <p:nvPr/>
        </p:nvSpPr>
        <p:spPr>
          <a:xfrm>
            <a:off x="1599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37" name="object 31637"/>
          <p:cNvSpPr/>
          <p:nvPr/>
        </p:nvSpPr>
        <p:spPr>
          <a:xfrm>
            <a:off x="1599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38" name="object 31638"/>
          <p:cNvSpPr/>
          <p:nvPr/>
        </p:nvSpPr>
        <p:spPr>
          <a:xfrm>
            <a:off x="1599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39" name="object 31639"/>
          <p:cNvSpPr/>
          <p:nvPr/>
        </p:nvSpPr>
        <p:spPr>
          <a:xfrm>
            <a:off x="1599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40" name="object 31640"/>
          <p:cNvSpPr/>
          <p:nvPr/>
        </p:nvSpPr>
        <p:spPr>
          <a:xfrm>
            <a:off x="1599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41" name="object 31641"/>
          <p:cNvSpPr/>
          <p:nvPr/>
        </p:nvSpPr>
        <p:spPr>
          <a:xfrm>
            <a:off x="1599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42" name="object 31642"/>
          <p:cNvSpPr/>
          <p:nvPr/>
        </p:nvSpPr>
        <p:spPr>
          <a:xfrm>
            <a:off x="1599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43" name="object 31643"/>
          <p:cNvSpPr/>
          <p:nvPr/>
        </p:nvSpPr>
        <p:spPr>
          <a:xfrm>
            <a:off x="15999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44" name="object 31644"/>
          <p:cNvSpPr/>
          <p:nvPr/>
        </p:nvSpPr>
        <p:spPr>
          <a:xfrm>
            <a:off x="15999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45" name="object 31645"/>
          <p:cNvSpPr/>
          <p:nvPr/>
        </p:nvSpPr>
        <p:spPr>
          <a:xfrm>
            <a:off x="1600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46" name="object 31646"/>
          <p:cNvSpPr/>
          <p:nvPr/>
        </p:nvSpPr>
        <p:spPr>
          <a:xfrm>
            <a:off x="1600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47" name="object 31647"/>
          <p:cNvSpPr/>
          <p:nvPr/>
        </p:nvSpPr>
        <p:spPr>
          <a:xfrm>
            <a:off x="1600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48" name="object 31648"/>
          <p:cNvSpPr/>
          <p:nvPr/>
        </p:nvSpPr>
        <p:spPr>
          <a:xfrm>
            <a:off x="1600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49" name="object 31649"/>
          <p:cNvSpPr/>
          <p:nvPr/>
        </p:nvSpPr>
        <p:spPr>
          <a:xfrm>
            <a:off x="1600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50" name="object 31650"/>
          <p:cNvSpPr/>
          <p:nvPr/>
        </p:nvSpPr>
        <p:spPr>
          <a:xfrm>
            <a:off x="1600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51" name="object 31651"/>
          <p:cNvSpPr/>
          <p:nvPr/>
        </p:nvSpPr>
        <p:spPr>
          <a:xfrm>
            <a:off x="1600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52" name="object 31652"/>
          <p:cNvSpPr/>
          <p:nvPr/>
        </p:nvSpPr>
        <p:spPr>
          <a:xfrm>
            <a:off x="1600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53" name="object 31653"/>
          <p:cNvSpPr/>
          <p:nvPr/>
        </p:nvSpPr>
        <p:spPr>
          <a:xfrm>
            <a:off x="1600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54" name="object 31654"/>
          <p:cNvSpPr/>
          <p:nvPr/>
        </p:nvSpPr>
        <p:spPr>
          <a:xfrm>
            <a:off x="1600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55" name="object 31655"/>
          <p:cNvSpPr/>
          <p:nvPr/>
        </p:nvSpPr>
        <p:spPr>
          <a:xfrm>
            <a:off x="1601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56" name="object 31656"/>
          <p:cNvSpPr/>
          <p:nvPr/>
        </p:nvSpPr>
        <p:spPr>
          <a:xfrm>
            <a:off x="1601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57" name="object 31657"/>
          <p:cNvSpPr/>
          <p:nvPr/>
        </p:nvSpPr>
        <p:spPr>
          <a:xfrm>
            <a:off x="1601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58" name="object 31658"/>
          <p:cNvSpPr/>
          <p:nvPr/>
        </p:nvSpPr>
        <p:spPr>
          <a:xfrm>
            <a:off x="1601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59" name="object 31659"/>
          <p:cNvSpPr/>
          <p:nvPr/>
        </p:nvSpPr>
        <p:spPr>
          <a:xfrm>
            <a:off x="1601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60" name="object 31660"/>
          <p:cNvSpPr/>
          <p:nvPr/>
        </p:nvSpPr>
        <p:spPr>
          <a:xfrm>
            <a:off x="1601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61" name="object 31661"/>
          <p:cNvSpPr/>
          <p:nvPr/>
        </p:nvSpPr>
        <p:spPr>
          <a:xfrm>
            <a:off x="1601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62" name="object 31662"/>
          <p:cNvSpPr/>
          <p:nvPr/>
        </p:nvSpPr>
        <p:spPr>
          <a:xfrm>
            <a:off x="1601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63" name="object 31663"/>
          <p:cNvSpPr/>
          <p:nvPr/>
        </p:nvSpPr>
        <p:spPr>
          <a:xfrm>
            <a:off x="1601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64" name="object 31664"/>
          <p:cNvSpPr/>
          <p:nvPr/>
        </p:nvSpPr>
        <p:spPr>
          <a:xfrm>
            <a:off x="1601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65" name="object 31665"/>
          <p:cNvSpPr/>
          <p:nvPr/>
        </p:nvSpPr>
        <p:spPr>
          <a:xfrm>
            <a:off x="1602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66" name="object 31666"/>
          <p:cNvSpPr/>
          <p:nvPr/>
        </p:nvSpPr>
        <p:spPr>
          <a:xfrm>
            <a:off x="1602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67" name="object 31667"/>
          <p:cNvSpPr/>
          <p:nvPr/>
        </p:nvSpPr>
        <p:spPr>
          <a:xfrm>
            <a:off x="1602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68" name="object 31668"/>
          <p:cNvSpPr/>
          <p:nvPr/>
        </p:nvSpPr>
        <p:spPr>
          <a:xfrm>
            <a:off x="1602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69" name="object 31669"/>
          <p:cNvSpPr/>
          <p:nvPr/>
        </p:nvSpPr>
        <p:spPr>
          <a:xfrm>
            <a:off x="1602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70" name="object 31670"/>
          <p:cNvSpPr/>
          <p:nvPr/>
        </p:nvSpPr>
        <p:spPr>
          <a:xfrm>
            <a:off x="1602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71" name="object 31671"/>
          <p:cNvSpPr/>
          <p:nvPr/>
        </p:nvSpPr>
        <p:spPr>
          <a:xfrm>
            <a:off x="1602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72" name="object 31672"/>
          <p:cNvSpPr/>
          <p:nvPr/>
        </p:nvSpPr>
        <p:spPr>
          <a:xfrm>
            <a:off x="1602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73" name="object 31673"/>
          <p:cNvSpPr/>
          <p:nvPr/>
        </p:nvSpPr>
        <p:spPr>
          <a:xfrm>
            <a:off x="1602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74" name="object 31674"/>
          <p:cNvSpPr/>
          <p:nvPr/>
        </p:nvSpPr>
        <p:spPr>
          <a:xfrm>
            <a:off x="1602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75" name="object 31675"/>
          <p:cNvSpPr/>
          <p:nvPr/>
        </p:nvSpPr>
        <p:spPr>
          <a:xfrm>
            <a:off x="1602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76" name="object 31676"/>
          <p:cNvSpPr/>
          <p:nvPr/>
        </p:nvSpPr>
        <p:spPr>
          <a:xfrm>
            <a:off x="1602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77" name="object 31677"/>
          <p:cNvSpPr/>
          <p:nvPr/>
        </p:nvSpPr>
        <p:spPr>
          <a:xfrm>
            <a:off x="1603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78" name="object 31678"/>
          <p:cNvSpPr/>
          <p:nvPr/>
        </p:nvSpPr>
        <p:spPr>
          <a:xfrm>
            <a:off x="1603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79" name="object 31679"/>
          <p:cNvSpPr/>
          <p:nvPr/>
        </p:nvSpPr>
        <p:spPr>
          <a:xfrm>
            <a:off x="1603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80" name="object 31680"/>
          <p:cNvSpPr/>
          <p:nvPr/>
        </p:nvSpPr>
        <p:spPr>
          <a:xfrm>
            <a:off x="1603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81" name="object 31681"/>
          <p:cNvSpPr/>
          <p:nvPr/>
        </p:nvSpPr>
        <p:spPr>
          <a:xfrm>
            <a:off x="1603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82" name="object 31682"/>
          <p:cNvSpPr/>
          <p:nvPr/>
        </p:nvSpPr>
        <p:spPr>
          <a:xfrm>
            <a:off x="1603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83" name="object 31683"/>
          <p:cNvSpPr/>
          <p:nvPr/>
        </p:nvSpPr>
        <p:spPr>
          <a:xfrm>
            <a:off x="1603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84" name="object 31684"/>
          <p:cNvSpPr/>
          <p:nvPr/>
        </p:nvSpPr>
        <p:spPr>
          <a:xfrm>
            <a:off x="1603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85" name="object 31685"/>
          <p:cNvSpPr/>
          <p:nvPr/>
        </p:nvSpPr>
        <p:spPr>
          <a:xfrm>
            <a:off x="1604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86" name="object 31686"/>
          <p:cNvSpPr/>
          <p:nvPr/>
        </p:nvSpPr>
        <p:spPr>
          <a:xfrm>
            <a:off x="1604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87" name="object 31687"/>
          <p:cNvSpPr/>
          <p:nvPr/>
        </p:nvSpPr>
        <p:spPr>
          <a:xfrm>
            <a:off x="1604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88" name="object 31688"/>
          <p:cNvSpPr/>
          <p:nvPr/>
        </p:nvSpPr>
        <p:spPr>
          <a:xfrm>
            <a:off x="1604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A9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89" name="object 31689"/>
          <p:cNvSpPr/>
          <p:nvPr/>
        </p:nvSpPr>
        <p:spPr>
          <a:xfrm>
            <a:off x="1604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90" name="object 31690"/>
          <p:cNvSpPr/>
          <p:nvPr/>
        </p:nvSpPr>
        <p:spPr>
          <a:xfrm>
            <a:off x="1604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91" name="object 31691"/>
          <p:cNvSpPr/>
          <p:nvPr/>
        </p:nvSpPr>
        <p:spPr>
          <a:xfrm>
            <a:off x="1604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92" name="object 31692"/>
          <p:cNvSpPr/>
          <p:nvPr/>
        </p:nvSpPr>
        <p:spPr>
          <a:xfrm>
            <a:off x="1604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93" name="object 31693"/>
          <p:cNvSpPr/>
          <p:nvPr/>
        </p:nvSpPr>
        <p:spPr>
          <a:xfrm>
            <a:off x="1604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94" name="object 31694"/>
          <p:cNvSpPr/>
          <p:nvPr/>
        </p:nvSpPr>
        <p:spPr>
          <a:xfrm>
            <a:off x="1604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95" name="object 31695"/>
          <p:cNvSpPr/>
          <p:nvPr/>
        </p:nvSpPr>
        <p:spPr>
          <a:xfrm>
            <a:off x="16048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96" name="object 31696"/>
          <p:cNvSpPr/>
          <p:nvPr/>
        </p:nvSpPr>
        <p:spPr>
          <a:xfrm>
            <a:off x="16048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97" name="object 31697"/>
          <p:cNvSpPr/>
          <p:nvPr/>
        </p:nvSpPr>
        <p:spPr>
          <a:xfrm>
            <a:off x="1605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98" name="object 31698"/>
          <p:cNvSpPr/>
          <p:nvPr/>
        </p:nvSpPr>
        <p:spPr>
          <a:xfrm>
            <a:off x="1605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99" name="object 31699"/>
          <p:cNvSpPr/>
          <p:nvPr/>
        </p:nvSpPr>
        <p:spPr>
          <a:xfrm>
            <a:off x="16052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00" name="object 31700"/>
          <p:cNvSpPr/>
          <p:nvPr/>
        </p:nvSpPr>
        <p:spPr>
          <a:xfrm>
            <a:off x="16052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01" name="object 31701"/>
          <p:cNvSpPr/>
          <p:nvPr/>
        </p:nvSpPr>
        <p:spPr>
          <a:xfrm>
            <a:off x="1605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02" name="object 31702"/>
          <p:cNvSpPr/>
          <p:nvPr/>
        </p:nvSpPr>
        <p:spPr>
          <a:xfrm>
            <a:off x="1605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03" name="object 31703"/>
          <p:cNvSpPr/>
          <p:nvPr/>
        </p:nvSpPr>
        <p:spPr>
          <a:xfrm>
            <a:off x="16056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04" name="object 31704"/>
          <p:cNvSpPr/>
          <p:nvPr/>
        </p:nvSpPr>
        <p:spPr>
          <a:xfrm>
            <a:off x="16056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05" name="object 31705"/>
          <p:cNvSpPr/>
          <p:nvPr/>
        </p:nvSpPr>
        <p:spPr>
          <a:xfrm>
            <a:off x="1605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06" name="object 31706"/>
          <p:cNvSpPr/>
          <p:nvPr/>
        </p:nvSpPr>
        <p:spPr>
          <a:xfrm>
            <a:off x="1605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07" name="object 31707"/>
          <p:cNvSpPr/>
          <p:nvPr/>
        </p:nvSpPr>
        <p:spPr>
          <a:xfrm>
            <a:off x="1606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08" name="object 31708"/>
          <p:cNvSpPr/>
          <p:nvPr/>
        </p:nvSpPr>
        <p:spPr>
          <a:xfrm>
            <a:off x="1606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09" name="object 31709"/>
          <p:cNvSpPr/>
          <p:nvPr/>
        </p:nvSpPr>
        <p:spPr>
          <a:xfrm>
            <a:off x="1606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10" name="object 31710"/>
          <p:cNvSpPr/>
          <p:nvPr/>
        </p:nvSpPr>
        <p:spPr>
          <a:xfrm>
            <a:off x="1606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11" name="object 31711"/>
          <p:cNvSpPr/>
          <p:nvPr/>
        </p:nvSpPr>
        <p:spPr>
          <a:xfrm>
            <a:off x="1606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12" name="object 31712"/>
          <p:cNvSpPr/>
          <p:nvPr/>
        </p:nvSpPr>
        <p:spPr>
          <a:xfrm>
            <a:off x="1606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13" name="object 31713"/>
          <p:cNvSpPr/>
          <p:nvPr/>
        </p:nvSpPr>
        <p:spPr>
          <a:xfrm>
            <a:off x="1606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14" name="object 31714"/>
          <p:cNvSpPr/>
          <p:nvPr/>
        </p:nvSpPr>
        <p:spPr>
          <a:xfrm>
            <a:off x="1606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15" name="object 31715"/>
          <p:cNvSpPr/>
          <p:nvPr/>
        </p:nvSpPr>
        <p:spPr>
          <a:xfrm>
            <a:off x="16068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16" name="object 31716"/>
          <p:cNvSpPr/>
          <p:nvPr/>
        </p:nvSpPr>
        <p:spPr>
          <a:xfrm>
            <a:off x="16068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17" name="object 31717"/>
          <p:cNvSpPr/>
          <p:nvPr/>
        </p:nvSpPr>
        <p:spPr>
          <a:xfrm>
            <a:off x="1607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18" name="object 31718"/>
          <p:cNvSpPr/>
          <p:nvPr/>
        </p:nvSpPr>
        <p:spPr>
          <a:xfrm>
            <a:off x="1607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19" name="object 31719"/>
          <p:cNvSpPr/>
          <p:nvPr/>
        </p:nvSpPr>
        <p:spPr>
          <a:xfrm>
            <a:off x="16071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20" name="object 31720"/>
          <p:cNvSpPr/>
          <p:nvPr/>
        </p:nvSpPr>
        <p:spPr>
          <a:xfrm>
            <a:off x="16071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21" name="object 31721"/>
          <p:cNvSpPr/>
          <p:nvPr/>
        </p:nvSpPr>
        <p:spPr>
          <a:xfrm>
            <a:off x="1607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22" name="object 31722"/>
          <p:cNvSpPr/>
          <p:nvPr/>
        </p:nvSpPr>
        <p:spPr>
          <a:xfrm>
            <a:off x="1607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23" name="object 31723"/>
          <p:cNvSpPr/>
          <p:nvPr/>
        </p:nvSpPr>
        <p:spPr>
          <a:xfrm>
            <a:off x="1607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24" name="object 31724"/>
          <p:cNvSpPr/>
          <p:nvPr/>
        </p:nvSpPr>
        <p:spPr>
          <a:xfrm>
            <a:off x="1607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25" name="object 31725"/>
          <p:cNvSpPr/>
          <p:nvPr/>
        </p:nvSpPr>
        <p:spPr>
          <a:xfrm>
            <a:off x="1607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26" name="object 31726"/>
          <p:cNvSpPr/>
          <p:nvPr/>
        </p:nvSpPr>
        <p:spPr>
          <a:xfrm>
            <a:off x="1607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27" name="object 31727"/>
          <p:cNvSpPr/>
          <p:nvPr/>
        </p:nvSpPr>
        <p:spPr>
          <a:xfrm>
            <a:off x="1607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28" name="object 31728"/>
          <p:cNvSpPr/>
          <p:nvPr/>
        </p:nvSpPr>
        <p:spPr>
          <a:xfrm>
            <a:off x="1607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29" name="object 31729"/>
          <p:cNvSpPr/>
          <p:nvPr/>
        </p:nvSpPr>
        <p:spPr>
          <a:xfrm>
            <a:off x="1608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30" name="object 31730"/>
          <p:cNvSpPr/>
          <p:nvPr/>
        </p:nvSpPr>
        <p:spPr>
          <a:xfrm>
            <a:off x="1608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31" name="object 31731"/>
          <p:cNvSpPr/>
          <p:nvPr/>
        </p:nvSpPr>
        <p:spPr>
          <a:xfrm>
            <a:off x="1608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32" name="object 31732"/>
          <p:cNvSpPr/>
          <p:nvPr/>
        </p:nvSpPr>
        <p:spPr>
          <a:xfrm>
            <a:off x="1608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33" name="object 31733"/>
          <p:cNvSpPr/>
          <p:nvPr/>
        </p:nvSpPr>
        <p:spPr>
          <a:xfrm>
            <a:off x="1608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34" name="object 31734"/>
          <p:cNvSpPr/>
          <p:nvPr/>
        </p:nvSpPr>
        <p:spPr>
          <a:xfrm>
            <a:off x="1608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35" name="object 31735"/>
          <p:cNvSpPr/>
          <p:nvPr/>
        </p:nvSpPr>
        <p:spPr>
          <a:xfrm>
            <a:off x="1608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36" name="object 31736"/>
          <p:cNvSpPr/>
          <p:nvPr/>
        </p:nvSpPr>
        <p:spPr>
          <a:xfrm>
            <a:off x="1608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37" name="object 31737"/>
          <p:cNvSpPr/>
          <p:nvPr/>
        </p:nvSpPr>
        <p:spPr>
          <a:xfrm>
            <a:off x="1608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38" name="object 31738"/>
          <p:cNvSpPr/>
          <p:nvPr/>
        </p:nvSpPr>
        <p:spPr>
          <a:xfrm>
            <a:off x="1608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39" name="object 31739"/>
          <p:cNvSpPr/>
          <p:nvPr/>
        </p:nvSpPr>
        <p:spPr>
          <a:xfrm>
            <a:off x="1609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40" name="object 31740"/>
          <p:cNvSpPr/>
          <p:nvPr/>
        </p:nvSpPr>
        <p:spPr>
          <a:xfrm>
            <a:off x="1609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41" name="object 31741"/>
          <p:cNvSpPr/>
          <p:nvPr/>
        </p:nvSpPr>
        <p:spPr>
          <a:xfrm>
            <a:off x="1609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42" name="object 31742"/>
          <p:cNvSpPr/>
          <p:nvPr/>
        </p:nvSpPr>
        <p:spPr>
          <a:xfrm>
            <a:off x="1609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43" name="object 31743"/>
          <p:cNvSpPr/>
          <p:nvPr/>
        </p:nvSpPr>
        <p:spPr>
          <a:xfrm>
            <a:off x="16094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44" name="object 31744"/>
          <p:cNvSpPr/>
          <p:nvPr/>
        </p:nvSpPr>
        <p:spPr>
          <a:xfrm>
            <a:off x="16094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45" name="object 31745"/>
          <p:cNvSpPr/>
          <p:nvPr/>
        </p:nvSpPr>
        <p:spPr>
          <a:xfrm>
            <a:off x="1609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46" name="object 31746"/>
          <p:cNvSpPr/>
          <p:nvPr/>
        </p:nvSpPr>
        <p:spPr>
          <a:xfrm>
            <a:off x="1609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47" name="object 31747"/>
          <p:cNvSpPr/>
          <p:nvPr/>
        </p:nvSpPr>
        <p:spPr>
          <a:xfrm>
            <a:off x="16098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48" name="object 31748"/>
          <p:cNvSpPr/>
          <p:nvPr/>
        </p:nvSpPr>
        <p:spPr>
          <a:xfrm>
            <a:off x="16098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49" name="object 31749"/>
          <p:cNvSpPr/>
          <p:nvPr/>
        </p:nvSpPr>
        <p:spPr>
          <a:xfrm>
            <a:off x="1610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50" name="object 31750"/>
          <p:cNvSpPr/>
          <p:nvPr/>
        </p:nvSpPr>
        <p:spPr>
          <a:xfrm>
            <a:off x="1610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51" name="object 31751"/>
          <p:cNvSpPr/>
          <p:nvPr/>
        </p:nvSpPr>
        <p:spPr>
          <a:xfrm>
            <a:off x="16102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52" name="object 31752"/>
          <p:cNvSpPr/>
          <p:nvPr/>
        </p:nvSpPr>
        <p:spPr>
          <a:xfrm>
            <a:off x="16102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53" name="object 31753"/>
          <p:cNvSpPr/>
          <p:nvPr/>
        </p:nvSpPr>
        <p:spPr>
          <a:xfrm>
            <a:off x="1610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54" name="object 31754"/>
          <p:cNvSpPr/>
          <p:nvPr/>
        </p:nvSpPr>
        <p:spPr>
          <a:xfrm>
            <a:off x="1610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55" name="object 31755"/>
          <p:cNvSpPr/>
          <p:nvPr/>
        </p:nvSpPr>
        <p:spPr>
          <a:xfrm>
            <a:off x="1610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56" name="object 31756"/>
          <p:cNvSpPr/>
          <p:nvPr/>
        </p:nvSpPr>
        <p:spPr>
          <a:xfrm>
            <a:off x="1610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57" name="object 31757"/>
          <p:cNvSpPr/>
          <p:nvPr/>
        </p:nvSpPr>
        <p:spPr>
          <a:xfrm>
            <a:off x="1610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58" name="object 31758"/>
          <p:cNvSpPr/>
          <p:nvPr/>
        </p:nvSpPr>
        <p:spPr>
          <a:xfrm>
            <a:off x="1610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59" name="object 31759"/>
          <p:cNvSpPr/>
          <p:nvPr/>
        </p:nvSpPr>
        <p:spPr>
          <a:xfrm>
            <a:off x="1610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60" name="object 31760"/>
          <p:cNvSpPr/>
          <p:nvPr/>
        </p:nvSpPr>
        <p:spPr>
          <a:xfrm>
            <a:off x="1610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61" name="object 31761"/>
          <p:cNvSpPr/>
          <p:nvPr/>
        </p:nvSpPr>
        <p:spPr>
          <a:xfrm>
            <a:off x="1611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62" name="object 31762"/>
          <p:cNvSpPr/>
          <p:nvPr/>
        </p:nvSpPr>
        <p:spPr>
          <a:xfrm>
            <a:off x="1611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63" name="object 31763"/>
          <p:cNvSpPr/>
          <p:nvPr/>
        </p:nvSpPr>
        <p:spPr>
          <a:xfrm>
            <a:off x="1611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64" name="object 31764"/>
          <p:cNvSpPr/>
          <p:nvPr/>
        </p:nvSpPr>
        <p:spPr>
          <a:xfrm>
            <a:off x="1611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65" name="object 31765"/>
          <p:cNvSpPr/>
          <p:nvPr/>
        </p:nvSpPr>
        <p:spPr>
          <a:xfrm>
            <a:off x="1611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66" name="object 31766"/>
          <p:cNvSpPr/>
          <p:nvPr/>
        </p:nvSpPr>
        <p:spPr>
          <a:xfrm>
            <a:off x="1611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67" name="object 31767"/>
          <p:cNvSpPr/>
          <p:nvPr/>
        </p:nvSpPr>
        <p:spPr>
          <a:xfrm>
            <a:off x="16117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68" name="object 31768"/>
          <p:cNvSpPr/>
          <p:nvPr/>
        </p:nvSpPr>
        <p:spPr>
          <a:xfrm>
            <a:off x="16117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69" name="object 31769"/>
          <p:cNvSpPr/>
          <p:nvPr/>
        </p:nvSpPr>
        <p:spPr>
          <a:xfrm>
            <a:off x="1612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70" name="object 31770"/>
          <p:cNvSpPr/>
          <p:nvPr/>
        </p:nvSpPr>
        <p:spPr>
          <a:xfrm>
            <a:off x="1612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71" name="object 31771"/>
          <p:cNvSpPr/>
          <p:nvPr/>
        </p:nvSpPr>
        <p:spPr>
          <a:xfrm>
            <a:off x="16121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72" name="object 31772"/>
          <p:cNvSpPr/>
          <p:nvPr/>
        </p:nvSpPr>
        <p:spPr>
          <a:xfrm>
            <a:off x="16121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73" name="object 31773"/>
          <p:cNvSpPr/>
          <p:nvPr/>
        </p:nvSpPr>
        <p:spPr>
          <a:xfrm>
            <a:off x="1612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74" name="object 31774"/>
          <p:cNvSpPr/>
          <p:nvPr/>
        </p:nvSpPr>
        <p:spPr>
          <a:xfrm>
            <a:off x="1612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75" name="object 31775"/>
          <p:cNvSpPr/>
          <p:nvPr/>
        </p:nvSpPr>
        <p:spPr>
          <a:xfrm>
            <a:off x="16125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76" name="object 31776"/>
          <p:cNvSpPr/>
          <p:nvPr/>
        </p:nvSpPr>
        <p:spPr>
          <a:xfrm>
            <a:off x="16125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77" name="object 31777"/>
          <p:cNvSpPr/>
          <p:nvPr/>
        </p:nvSpPr>
        <p:spPr>
          <a:xfrm>
            <a:off x="1612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78" name="object 31778"/>
          <p:cNvSpPr/>
          <p:nvPr/>
        </p:nvSpPr>
        <p:spPr>
          <a:xfrm>
            <a:off x="1612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79" name="object 31779"/>
          <p:cNvSpPr/>
          <p:nvPr/>
        </p:nvSpPr>
        <p:spPr>
          <a:xfrm>
            <a:off x="16129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80" name="object 31780"/>
          <p:cNvSpPr/>
          <p:nvPr/>
        </p:nvSpPr>
        <p:spPr>
          <a:xfrm>
            <a:off x="16129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81" name="object 31781"/>
          <p:cNvSpPr/>
          <p:nvPr/>
        </p:nvSpPr>
        <p:spPr>
          <a:xfrm>
            <a:off x="1613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82" name="object 31782"/>
          <p:cNvSpPr/>
          <p:nvPr/>
        </p:nvSpPr>
        <p:spPr>
          <a:xfrm>
            <a:off x="1613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83" name="object 31783"/>
          <p:cNvSpPr/>
          <p:nvPr/>
        </p:nvSpPr>
        <p:spPr>
          <a:xfrm>
            <a:off x="16132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84" name="object 31784"/>
          <p:cNvSpPr/>
          <p:nvPr/>
        </p:nvSpPr>
        <p:spPr>
          <a:xfrm>
            <a:off x="16132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85" name="object 31785"/>
          <p:cNvSpPr/>
          <p:nvPr/>
        </p:nvSpPr>
        <p:spPr>
          <a:xfrm>
            <a:off x="1613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86" name="object 31786"/>
          <p:cNvSpPr/>
          <p:nvPr/>
        </p:nvSpPr>
        <p:spPr>
          <a:xfrm>
            <a:off x="1613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87" name="object 31787"/>
          <p:cNvSpPr/>
          <p:nvPr/>
        </p:nvSpPr>
        <p:spPr>
          <a:xfrm>
            <a:off x="16136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88" name="object 31788"/>
          <p:cNvSpPr/>
          <p:nvPr/>
        </p:nvSpPr>
        <p:spPr>
          <a:xfrm>
            <a:off x="16136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89" name="object 31789"/>
          <p:cNvSpPr/>
          <p:nvPr/>
        </p:nvSpPr>
        <p:spPr>
          <a:xfrm>
            <a:off x="1613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90" name="object 31790"/>
          <p:cNvSpPr/>
          <p:nvPr/>
        </p:nvSpPr>
        <p:spPr>
          <a:xfrm>
            <a:off x="1613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91" name="object 31791"/>
          <p:cNvSpPr/>
          <p:nvPr/>
        </p:nvSpPr>
        <p:spPr>
          <a:xfrm>
            <a:off x="1614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92" name="object 31792"/>
          <p:cNvSpPr/>
          <p:nvPr/>
        </p:nvSpPr>
        <p:spPr>
          <a:xfrm>
            <a:off x="1614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93" name="object 31793"/>
          <p:cNvSpPr/>
          <p:nvPr/>
        </p:nvSpPr>
        <p:spPr>
          <a:xfrm>
            <a:off x="1614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94" name="object 31794"/>
          <p:cNvSpPr/>
          <p:nvPr/>
        </p:nvSpPr>
        <p:spPr>
          <a:xfrm>
            <a:off x="1614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95" name="object 31795"/>
          <p:cNvSpPr/>
          <p:nvPr/>
        </p:nvSpPr>
        <p:spPr>
          <a:xfrm>
            <a:off x="16144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96" name="object 31796"/>
          <p:cNvSpPr/>
          <p:nvPr/>
        </p:nvSpPr>
        <p:spPr>
          <a:xfrm>
            <a:off x="16144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97" name="object 31797"/>
          <p:cNvSpPr/>
          <p:nvPr/>
        </p:nvSpPr>
        <p:spPr>
          <a:xfrm>
            <a:off x="1614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98" name="object 31798"/>
          <p:cNvSpPr/>
          <p:nvPr/>
        </p:nvSpPr>
        <p:spPr>
          <a:xfrm>
            <a:off x="1614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99" name="object 31799"/>
          <p:cNvSpPr/>
          <p:nvPr/>
        </p:nvSpPr>
        <p:spPr>
          <a:xfrm>
            <a:off x="16148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00" name="object 31800"/>
          <p:cNvSpPr/>
          <p:nvPr/>
        </p:nvSpPr>
        <p:spPr>
          <a:xfrm>
            <a:off x="16148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01" name="object 31801"/>
          <p:cNvSpPr/>
          <p:nvPr/>
        </p:nvSpPr>
        <p:spPr>
          <a:xfrm>
            <a:off x="1615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02" name="object 31802"/>
          <p:cNvSpPr/>
          <p:nvPr/>
        </p:nvSpPr>
        <p:spPr>
          <a:xfrm>
            <a:off x="1615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03" name="object 31803"/>
          <p:cNvSpPr/>
          <p:nvPr/>
        </p:nvSpPr>
        <p:spPr>
          <a:xfrm>
            <a:off x="16151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04" name="object 31804"/>
          <p:cNvSpPr/>
          <p:nvPr/>
        </p:nvSpPr>
        <p:spPr>
          <a:xfrm>
            <a:off x="16151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05" name="object 31805"/>
          <p:cNvSpPr/>
          <p:nvPr/>
        </p:nvSpPr>
        <p:spPr>
          <a:xfrm>
            <a:off x="1615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06" name="object 31806"/>
          <p:cNvSpPr/>
          <p:nvPr/>
        </p:nvSpPr>
        <p:spPr>
          <a:xfrm>
            <a:off x="1615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07" name="object 31807"/>
          <p:cNvSpPr/>
          <p:nvPr/>
        </p:nvSpPr>
        <p:spPr>
          <a:xfrm>
            <a:off x="1615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08" name="object 31808"/>
          <p:cNvSpPr/>
          <p:nvPr/>
        </p:nvSpPr>
        <p:spPr>
          <a:xfrm>
            <a:off x="1615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09" name="object 31809"/>
          <p:cNvSpPr/>
          <p:nvPr/>
        </p:nvSpPr>
        <p:spPr>
          <a:xfrm>
            <a:off x="1615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10" name="object 31810"/>
          <p:cNvSpPr/>
          <p:nvPr/>
        </p:nvSpPr>
        <p:spPr>
          <a:xfrm>
            <a:off x="1615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11" name="object 31811"/>
          <p:cNvSpPr/>
          <p:nvPr/>
        </p:nvSpPr>
        <p:spPr>
          <a:xfrm>
            <a:off x="1615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12" name="object 31812"/>
          <p:cNvSpPr/>
          <p:nvPr/>
        </p:nvSpPr>
        <p:spPr>
          <a:xfrm>
            <a:off x="1615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13" name="object 31813"/>
          <p:cNvSpPr/>
          <p:nvPr/>
        </p:nvSpPr>
        <p:spPr>
          <a:xfrm>
            <a:off x="1616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14" name="object 31814"/>
          <p:cNvSpPr/>
          <p:nvPr/>
        </p:nvSpPr>
        <p:spPr>
          <a:xfrm>
            <a:off x="1616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15" name="object 31815"/>
          <p:cNvSpPr/>
          <p:nvPr/>
        </p:nvSpPr>
        <p:spPr>
          <a:xfrm>
            <a:off x="16163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16" name="object 31816"/>
          <p:cNvSpPr/>
          <p:nvPr/>
        </p:nvSpPr>
        <p:spPr>
          <a:xfrm>
            <a:off x="16163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17" name="object 31817"/>
          <p:cNvSpPr/>
          <p:nvPr/>
        </p:nvSpPr>
        <p:spPr>
          <a:xfrm>
            <a:off x="1616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18" name="object 31818"/>
          <p:cNvSpPr/>
          <p:nvPr/>
        </p:nvSpPr>
        <p:spPr>
          <a:xfrm>
            <a:off x="1616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19" name="object 31819"/>
          <p:cNvSpPr/>
          <p:nvPr/>
        </p:nvSpPr>
        <p:spPr>
          <a:xfrm>
            <a:off x="16167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20" name="object 31820"/>
          <p:cNvSpPr/>
          <p:nvPr/>
        </p:nvSpPr>
        <p:spPr>
          <a:xfrm>
            <a:off x="16167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21" name="object 31821"/>
          <p:cNvSpPr/>
          <p:nvPr/>
        </p:nvSpPr>
        <p:spPr>
          <a:xfrm>
            <a:off x="1616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22" name="object 31822"/>
          <p:cNvSpPr/>
          <p:nvPr/>
        </p:nvSpPr>
        <p:spPr>
          <a:xfrm>
            <a:off x="1616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23" name="object 31823"/>
          <p:cNvSpPr/>
          <p:nvPr/>
        </p:nvSpPr>
        <p:spPr>
          <a:xfrm>
            <a:off x="16170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24" name="object 31824"/>
          <p:cNvSpPr/>
          <p:nvPr/>
        </p:nvSpPr>
        <p:spPr>
          <a:xfrm>
            <a:off x="16170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25" name="object 31825"/>
          <p:cNvSpPr/>
          <p:nvPr/>
        </p:nvSpPr>
        <p:spPr>
          <a:xfrm>
            <a:off x="1617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26" name="object 31826"/>
          <p:cNvSpPr/>
          <p:nvPr/>
        </p:nvSpPr>
        <p:spPr>
          <a:xfrm>
            <a:off x="1617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27" name="object 31827"/>
          <p:cNvSpPr/>
          <p:nvPr/>
        </p:nvSpPr>
        <p:spPr>
          <a:xfrm>
            <a:off x="16174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28" name="object 31828"/>
          <p:cNvSpPr/>
          <p:nvPr/>
        </p:nvSpPr>
        <p:spPr>
          <a:xfrm>
            <a:off x="16174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29" name="object 31829"/>
          <p:cNvSpPr/>
          <p:nvPr/>
        </p:nvSpPr>
        <p:spPr>
          <a:xfrm>
            <a:off x="1617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30" name="object 31830"/>
          <p:cNvSpPr/>
          <p:nvPr/>
        </p:nvSpPr>
        <p:spPr>
          <a:xfrm>
            <a:off x="1617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31" name="object 31831"/>
          <p:cNvSpPr/>
          <p:nvPr/>
        </p:nvSpPr>
        <p:spPr>
          <a:xfrm>
            <a:off x="16178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32" name="object 31832"/>
          <p:cNvSpPr/>
          <p:nvPr/>
        </p:nvSpPr>
        <p:spPr>
          <a:xfrm>
            <a:off x="16178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33" name="object 31833"/>
          <p:cNvSpPr/>
          <p:nvPr/>
        </p:nvSpPr>
        <p:spPr>
          <a:xfrm>
            <a:off x="1618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34" name="object 31834"/>
          <p:cNvSpPr/>
          <p:nvPr/>
        </p:nvSpPr>
        <p:spPr>
          <a:xfrm>
            <a:off x="1618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35" name="object 31835"/>
          <p:cNvSpPr/>
          <p:nvPr/>
        </p:nvSpPr>
        <p:spPr>
          <a:xfrm>
            <a:off x="16182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36" name="object 31836"/>
          <p:cNvSpPr/>
          <p:nvPr/>
        </p:nvSpPr>
        <p:spPr>
          <a:xfrm>
            <a:off x="16182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37" name="object 31837"/>
          <p:cNvSpPr/>
          <p:nvPr/>
        </p:nvSpPr>
        <p:spPr>
          <a:xfrm>
            <a:off x="1618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38" name="object 31838"/>
          <p:cNvSpPr/>
          <p:nvPr/>
        </p:nvSpPr>
        <p:spPr>
          <a:xfrm>
            <a:off x="1618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39" name="object 31839"/>
          <p:cNvSpPr/>
          <p:nvPr/>
        </p:nvSpPr>
        <p:spPr>
          <a:xfrm>
            <a:off x="16186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40" name="object 31840"/>
          <p:cNvSpPr/>
          <p:nvPr/>
        </p:nvSpPr>
        <p:spPr>
          <a:xfrm>
            <a:off x="16186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41" name="object 31841"/>
          <p:cNvSpPr/>
          <p:nvPr/>
        </p:nvSpPr>
        <p:spPr>
          <a:xfrm>
            <a:off x="1618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42" name="object 31842"/>
          <p:cNvSpPr/>
          <p:nvPr/>
        </p:nvSpPr>
        <p:spPr>
          <a:xfrm>
            <a:off x="1618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43" name="object 31843"/>
          <p:cNvSpPr/>
          <p:nvPr/>
        </p:nvSpPr>
        <p:spPr>
          <a:xfrm>
            <a:off x="16189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44" name="object 31844"/>
          <p:cNvSpPr/>
          <p:nvPr/>
        </p:nvSpPr>
        <p:spPr>
          <a:xfrm>
            <a:off x="16189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45" name="object 31845"/>
          <p:cNvSpPr/>
          <p:nvPr/>
        </p:nvSpPr>
        <p:spPr>
          <a:xfrm>
            <a:off x="1619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46" name="object 31846"/>
          <p:cNvSpPr/>
          <p:nvPr/>
        </p:nvSpPr>
        <p:spPr>
          <a:xfrm>
            <a:off x="1619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47" name="object 31847"/>
          <p:cNvSpPr/>
          <p:nvPr/>
        </p:nvSpPr>
        <p:spPr>
          <a:xfrm>
            <a:off x="16193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48" name="object 31848"/>
          <p:cNvSpPr/>
          <p:nvPr/>
        </p:nvSpPr>
        <p:spPr>
          <a:xfrm>
            <a:off x="16193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49" name="object 31849"/>
          <p:cNvSpPr/>
          <p:nvPr/>
        </p:nvSpPr>
        <p:spPr>
          <a:xfrm>
            <a:off x="1619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50" name="object 31850"/>
          <p:cNvSpPr/>
          <p:nvPr/>
        </p:nvSpPr>
        <p:spPr>
          <a:xfrm>
            <a:off x="1619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51" name="object 31851"/>
          <p:cNvSpPr/>
          <p:nvPr/>
        </p:nvSpPr>
        <p:spPr>
          <a:xfrm>
            <a:off x="16197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52" name="object 31852"/>
          <p:cNvSpPr/>
          <p:nvPr/>
        </p:nvSpPr>
        <p:spPr>
          <a:xfrm>
            <a:off x="16197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53" name="object 31853"/>
          <p:cNvSpPr/>
          <p:nvPr/>
        </p:nvSpPr>
        <p:spPr>
          <a:xfrm>
            <a:off x="1620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54" name="object 31854"/>
          <p:cNvSpPr/>
          <p:nvPr/>
        </p:nvSpPr>
        <p:spPr>
          <a:xfrm>
            <a:off x="1620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55" name="object 31855"/>
          <p:cNvSpPr/>
          <p:nvPr/>
        </p:nvSpPr>
        <p:spPr>
          <a:xfrm>
            <a:off x="16201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56" name="object 31856"/>
          <p:cNvSpPr/>
          <p:nvPr/>
        </p:nvSpPr>
        <p:spPr>
          <a:xfrm>
            <a:off x="16201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57" name="object 31857"/>
          <p:cNvSpPr/>
          <p:nvPr/>
        </p:nvSpPr>
        <p:spPr>
          <a:xfrm>
            <a:off x="1620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58" name="object 31858"/>
          <p:cNvSpPr/>
          <p:nvPr/>
        </p:nvSpPr>
        <p:spPr>
          <a:xfrm>
            <a:off x="1620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59" name="object 31859"/>
          <p:cNvSpPr/>
          <p:nvPr/>
        </p:nvSpPr>
        <p:spPr>
          <a:xfrm>
            <a:off x="16205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60" name="object 31860"/>
          <p:cNvSpPr/>
          <p:nvPr/>
        </p:nvSpPr>
        <p:spPr>
          <a:xfrm>
            <a:off x="16205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61" name="object 31861"/>
          <p:cNvSpPr/>
          <p:nvPr/>
        </p:nvSpPr>
        <p:spPr>
          <a:xfrm>
            <a:off x="1620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62" name="object 31862"/>
          <p:cNvSpPr/>
          <p:nvPr/>
        </p:nvSpPr>
        <p:spPr>
          <a:xfrm>
            <a:off x="1620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63" name="object 31863"/>
          <p:cNvSpPr/>
          <p:nvPr/>
        </p:nvSpPr>
        <p:spPr>
          <a:xfrm>
            <a:off x="16209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64" name="object 31864"/>
          <p:cNvSpPr/>
          <p:nvPr/>
        </p:nvSpPr>
        <p:spPr>
          <a:xfrm>
            <a:off x="16209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65" name="object 31865"/>
          <p:cNvSpPr/>
          <p:nvPr/>
        </p:nvSpPr>
        <p:spPr>
          <a:xfrm>
            <a:off x="1621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66" name="object 31866"/>
          <p:cNvSpPr/>
          <p:nvPr/>
        </p:nvSpPr>
        <p:spPr>
          <a:xfrm>
            <a:off x="1621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67" name="object 31867"/>
          <p:cNvSpPr/>
          <p:nvPr/>
        </p:nvSpPr>
        <p:spPr>
          <a:xfrm>
            <a:off x="16212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68" name="object 31868"/>
          <p:cNvSpPr/>
          <p:nvPr/>
        </p:nvSpPr>
        <p:spPr>
          <a:xfrm>
            <a:off x="16212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69" name="object 31869"/>
          <p:cNvSpPr/>
          <p:nvPr/>
        </p:nvSpPr>
        <p:spPr>
          <a:xfrm>
            <a:off x="1621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70" name="object 31870"/>
          <p:cNvSpPr/>
          <p:nvPr/>
        </p:nvSpPr>
        <p:spPr>
          <a:xfrm>
            <a:off x="1621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71" name="object 31871"/>
          <p:cNvSpPr/>
          <p:nvPr/>
        </p:nvSpPr>
        <p:spPr>
          <a:xfrm>
            <a:off x="16216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72" name="object 31872"/>
          <p:cNvSpPr/>
          <p:nvPr/>
        </p:nvSpPr>
        <p:spPr>
          <a:xfrm>
            <a:off x="16216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73" name="object 31873"/>
          <p:cNvSpPr/>
          <p:nvPr/>
        </p:nvSpPr>
        <p:spPr>
          <a:xfrm>
            <a:off x="1621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74" name="object 31874"/>
          <p:cNvSpPr/>
          <p:nvPr/>
        </p:nvSpPr>
        <p:spPr>
          <a:xfrm>
            <a:off x="1621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75" name="object 31875"/>
          <p:cNvSpPr/>
          <p:nvPr/>
        </p:nvSpPr>
        <p:spPr>
          <a:xfrm>
            <a:off x="16220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76" name="object 31876"/>
          <p:cNvSpPr/>
          <p:nvPr/>
        </p:nvSpPr>
        <p:spPr>
          <a:xfrm>
            <a:off x="16220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77" name="object 31877"/>
          <p:cNvSpPr/>
          <p:nvPr/>
        </p:nvSpPr>
        <p:spPr>
          <a:xfrm>
            <a:off x="1622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78" name="object 31878"/>
          <p:cNvSpPr/>
          <p:nvPr/>
        </p:nvSpPr>
        <p:spPr>
          <a:xfrm>
            <a:off x="1622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79" name="object 31879"/>
          <p:cNvSpPr/>
          <p:nvPr/>
        </p:nvSpPr>
        <p:spPr>
          <a:xfrm>
            <a:off x="16224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80" name="object 31880"/>
          <p:cNvSpPr/>
          <p:nvPr/>
        </p:nvSpPr>
        <p:spPr>
          <a:xfrm>
            <a:off x="16224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81" name="object 31881"/>
          <p:cNvSpPr/>
          <p:nvPr/>
        </p:nvSpPr>
        <p:spPr>
          <a:xfrm>
            <a:off x="1622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82" name="object 31882"/>
          <p:cNvSpPr/>
          <p:nvPr/>
        </p:nvSpPr>
        <p:spPr>
          <a:xfrm>
            <a:off x="1622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83" name="object 31883"/>
          <p:cNvSpPr/>
          <p:nvPr/>
        </p:nvSpPr>
        <p:spPr>
          <a:xfrm>
            <a:off x="16228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84" name="object 31884"/>
          <p:cNvSpPr/>
          <p:nvPr/>
        </p:nvSpPr>
        <p:spPr>
          <a:xfrm>
            <a:off x="16228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85" name="object 31885"/>
          <p:cNvSpPr/>
          <p:nvPr/>
        </p:nvSpPr>
        <p:spPr>
          <a:xfrm>
            <a:off x="1623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86" name="object 31886"/>
          <p:cNvSpPr/>
          <p:nvPr/>
        </p:nvSpPr>
        <p:spPr>
          <a:xfrm>
            <a:off x="1623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87" name="object 31887"/>
          <p:cNvSpPr/>
          <p:nvPr/>
        </p:nvSpPr>
        <p:spPr>
          <a:xfrm>
            <a:off x="16231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88" name="object 31888"/>
          <p:cNvSpPr/>
          <p:nvPr/>
        </p:nvSpPr>
        <p:spPr>
          <a:xfrm>
            <a:off x="16231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89" name="object 31889"/>
          <p:cNvSpPr/>
          <p:nvPr/>
        </p:nvSpPr>
        <p:spPr>
          <a:xfrm>
            <a:off x="1623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90" name="object 31890"/>
          <p:cNvSpPr/>
          <p:nvPr/>
        </p:nvSpPr>
        <p:spPr>
          <a:xfrm>
            <a:off x="1623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91" name="object 31891"/>
          <p:cNvSpPr/>
          <p:nvPr/>
        </p:nvSpPr>
        <p:spPr>
          <a:xfrm>
            <a:off x="16235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92" name="object 31892"/>
          <p:cNvSpPr/>
          <p:nvPr/>
        </p:nvSpPr>
        <p:spPr>
          <a:xfrm>
            <a:off x="16235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93" name="object 31893"/>
          <p:cNvSpPr/>
          <p:nvPr/>
        </p:nvSpPr>
        <p:spPr>
          <a:xfrm>
            <a:off x="1623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94" name="object 31894"/>
          <p:cNvSpPr/>
          <p:nvPr/>
        </p:nvSpPr>
        <p:spPr>
          <a:xfrm>
            <a:off x="1623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95" name="object 31895"/>
          <p:cNvSpPr/>
          <p:nvPr/>
        </p:nvSpPr>
        <p:spPr>
          <a:xfrm>
            <a:off x="16239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96" name="object 31896"/>
          <p:cNvSpPr/>
          <p:nvPr/>
        </p:nvSpPr>
        <p:spPr>
          <a:xfrm>
            <a:off x="16239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97" name="object 31897"/>
          <p:cNvSpPr/>
          <p:nvPr/>
        </p:nvSpPr>
        <p:spPr>
          <a:xfrm>
            <a:off x="1624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98" name="object 31898"/>
          <p:cNvSpPr/>
          <p:nvPr/>
        </p:nvSpPr>
        <p:spPr>
          <a:xfrm>
            <a:off x="1624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99" name="object 31899"/>
          <p:cNvSpPr/>
          <p:nvPr/>
        </p:nvSpPr>
        <p:spPr>
          <a:xfrm>
            <a:off x="1624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00" name="object 31900"/>
          <p:cNvSpPr/>
          <p:nvPr/>
        </p:nvSpPr>
        <p:spPr>
          <a:xfrm>
            <a:off x="1624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01" name="object 31901"/>
          <p:cNvSpPr/>
          <p:nvPr/>
        </p:nvSpPr>
        <p:spPr>
          <a:xfrm>
            <a:off x="1624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02" name="object 31902"/>
          <p:cNvSpPr/>
          <p:nvPr/>
        </p:nvSpPr>
        <p:spPr>
          <a:xfrm>
            <a:off x="1624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03" name="object 31903"/>
          <p:cNvSpPr/>
          <p:nvPr/>
        </p:nvSpPr>
        <p:spPr>
          <a:xfrm>
            <a:off x="1624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04" name="object 31904"/>
          <p:cNvSpPr/>
          <p:nvPr/>
        </p:nvSpPr>
        <p:spPr>
          <a:xfrm>
            <a:off x="1624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05" name="object 31905"/>
          <p:cNvSpPr/>
          <p:nvPr/>
        </p:nvSpPr>
        <p:spPr>
          <a:xfrm>
            <a:off x="1624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06" name="object 31906"/>
          <p:cNvSpPr/>
          <p:nvPr/>
        </p:nvSpPr>
        <p:spPr>
          <a:xfrm>
            <a:off x="1624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07" name="object 31907"/>
          <p:cNvSpPr/>
          <p:nvPr/>
        </p:nvSpPr>
        <p:spPr>
          <a:xfrm>
            <a:off x="1625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08" name="object 31908"/>
          <p:cNvSpPr/>
          <p:nvPr/>
        </p:nvSpPr>
        <p:spPr>
          <a:xfrm>
            <a:off x="1625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09" name="object 31909"/>
          <p:cNvSpPr/>
          <p:nvPr/>
        </p:nvSpPr>
        <p:spPr>
          <a:xfrm>
            <a:off x="1625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10" name="object 31910"/>
          <p:cNvSpPr/>
          <p:nvPr/>
        </p:nvSpPr>
        <p:spPr>
          <a:xfrm>
            <a:off x="1625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11" name="object 31911"/>
          <p:cNvSpPr/>
          <p:nvPr/>
        </p:nvSpPr>
        <p:spPr>
          <a:xfrm>
            <a:off x="1625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12" name="object 31912"/>
          <p:cNvSpPr/>
          <p:nvPr/>
        </p:nvSpPr>
        <p:spPr>
          <a:xfrm>
            <a:off x="1625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13" name="object 31913"/>
          <p:cNvSpPr/>
          <p:nvPr/>
        </p:nvSpPr>
        <p:spPr>
          <a:xfrm>
            <a:off x="1625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14" name="object 31914"/>
          <p:cNvSpPr/>
          <p:nvPr/>
        </p:nvSpPr>
        <p:spPr>
          <a:xfrm>
            <a:off x="1625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15" name="object 31915"/>
          <p:cNvSpPr/>
          <p:nvPr/>
        </p:nvSpPr>
        <p:spPr>
          <a:xfrm>
            <a:off x="1625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16" name="object 31916"/>
          <p:cNvSpPr/>
          <p:nvPr/>
        </p:nvSpPr>
        <p:spPr>
          <a:xfrm>
            <a:off x="1625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17" name="object 31917"/>
          <p:cNvSpPr/>
          <p:nvPr/>
        </p:nvSpPr>
        <p:spPr>
          <a:xfrm>
            <a:off x="1626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18" name="object 31918"/>
          <p:cNvSpPr/>
          <p:nvPr/>
        </p:nvSpPr>
        <p:spPr>
          <a:xfrm>
            <a:off x="1626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19" name="object 31919"/>
          <p:cNvSpPr/>
          <p:nvPr/>
        </p:nvSpPr>
        <p:spPr>
          <a:xfrm>
            <a:off x="1626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20" name="object 31920"/>
          <p:cNvSpPr/>
          <p:nvPr/>
        </p:nvSpPr>
        <p:spPr>
          <a:xfrm>
            <a:off x="1626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21" name="object 31921"/>
          <p:cNvSpPr/>
          <p:nvPr/>
        </p:nvSpPr>
        <p:spPr>
          <a:xfrm>
            <a:off x="1626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22" name="object 31922"/>
          <p:cNvSpPr/>
          <p:nvPr/>
        </p:nvSpPr>
        <p:spPr>
          <a:xfrm>
            <a:off x="1626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23" name="object 31923"/>
          <p:cNvSpPr/>
          <p:nvPr/>
        </p:nvSpPr>
        <p:spPr>
          <a:xfrm>
            <a:off x="1626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24" name="object 31924"/>
          <p:cNvSpPr/>
          <p:nvPr/>
        </p:nvSpPr>
        <p:spPr>
          <a:xfrm>
            <a:off x="1626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25" name="object 31925"/>
          <p:cNvSpPr/>
          <p:nvPr/>
        </p:nvSpPr>
        <p:spPr>
          <a:xfrm>
            <a:off x="1626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26" name="object 31926"/>
          <p:cNvSpPr/>
          <p:nvPr/>
        </p:nvSpPr>
        <p:spPr>
          <a:xfrm>
            <a:off x="1626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27" name="object 31927"/>
          <p:cNvSpPr/>
          <p:nvPr/>
        </p:nvSpPr>
        <p:spPr>
          <a:xfrm>
            <a:off x="1627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28" name="object 31928"/>
          <p:cNvSpPr/>
          <p:nvPr/>
        </p:nvSpPr>
        <p:spPr>
          <a:xfrm>
            <a:off x="1627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29" name="object 31929"/>
          <p:cNvSpPr/>
          <p:nvPr/>
        </p:nvSpPr>
        <p:spPr>
          <a:xfrm>
            <a:off x="1627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30" name="object 31930"/>
          <p:cNvSpPr/>
          <p:nvPr/>
        </p:nvSpPr>
        <p:spPr>
          <a:xfrm>
            <a:off x="1627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31" name="object 31931"/>
          <p:cNvSpPr/>
          <p:nvPr/>
        </p:nvSpPr>
        <p:spPr>
          <a:xfrm>
            <a:off x="1627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32" name="object 31932"/>
          <p:cNvSpPr/>
          <p:nvPr/>
        </p:nvSpPr>
        <p:spPr>
          <a:xfrm>
            <a:off x="1627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33" name="object 31933"/>
          <p:cNvSpPr/>
          <p:nvPr/>
        </p:nvSpPr>
        <p:spPr>
          <a:xfrm>
            <a:off x="1627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34" name="object 31934"/>
          <p:cNvSpPr/>
          <p:nvPr/>
        </p:nvSpPr>
        <p:spPr>
          <a:xfrm>
            <a:off x="1627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35" name="object 31935"/>
          <p:cNvSpPr/>
          <p:nvPr/>
        </p:nvSpPr>
        <p:spPr>
          <a:xfrm>
            <a:off x="1627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36" name="object 31936"/>
          <p:cNvSpPr/>
          <p:nvPr/>
        </p:nvSpPr>
        <p:spPr>
          <a:xfrm>
            <a:off x="1627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37" name="object 31937"/>
          <p:cNvSpPr/>
          <p:nvPr/>
        </p:nvSpPr>
        <p:spPr>
          <a:xfrm>
            <a:off x="1628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38" name="object 31938"/>
          <p:cNvSpPr/>
          <p:nvPr/>
        </p:nvSpPr>
        <p:spPr>
          <a:xfrm>
            <a:off x="1628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39" name="object 31939"/>
          <p:cNvSpPr/>
          <p:nvPr/>
        </p:nvSpPr>
        <p:spPr>
          <a:xfrm>
            <a:off x="1628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40" name="object 31940"/>
          <p:cNvSpPr/>
          <p:nvPr/>
        </p:nvSpPr>
        <p:spPr>
          <a:xfrm>
            <a:off x="1628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41" name="object 31941"/>
          <p:cNvSpPr/>
          <p:nvPr/>
        </p:nvSpPr>
        <p:spPr>
          <a:xfrm>
            <a:off x="1628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42" name="object 31942"/>
          <p:cNvSpPr/>
          <p:nvPr/>
        </p:nvSpPr>
        <p:spPr>
          <a:xfrm>
            <a:off x="1628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43" name="object 31943"/>
          <p:cNvSpPr/>
          <p:nvPr/>
        </p:nvSpPr>
        <p:spPr>
          <a:xfrm>
            <a:off x="1628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44" name="object 31944"/>
          <p:cNvSpPr/>
          <p:nvPr/>
        </p:nvSpPr>
        <p:spPr>
          <a:xfrm>
            <a:off x="1628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45" name="object 31945"/>
          <p:cNvSpPr/>
          <p:nvPr/>
        </p:nvSpPr>
        <p:spPr>
          <a:xfrm>
            <a:off x="1628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46" name="object 31946"/>
          <p:cNvSpPr/>
          <p:nvPr/>
        </p:nvSpPr>
        <p:spPr>
          <a:xfrm>
            <a:off x="1628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47" name="object 31947"/>
          <p:cNvSpPr/>
          <p:nvPr/>
        </p:nvSpPr>
        <p:spPr>
          <a:xfrm>
            <a:off x="1629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48" name="object 31948"/>
          <p:cNvSpPr/>
          <p:nvPr/>
        </p:nvSpPr>
        <p:spPr>
          <a:xfrm>
            <a:off x="1629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49" name="object 31949"/>
          <p:cNvSpPr/>
          <p:nvPr/>
        </p:nvSpPr>
        <p:spPr>
          <a:xfrm>
            <a:off x="1629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50" name="object 31950"/>
          <p:cNvSpPr/>
          <p:nvPr/>
        </p:nvSpPr>
        <p:spPr>
          <a:xfrm>
            <a:off x="1629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51" name="object 31951"/>
          <p:cNvSpPr/>
          <p:nvPr/>
        </p:nvSpPr>
        <p:spPr>
          <a:xfrm>
            <a:off x="1629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52" name="object 31952"/>
          <p:cNvSpPr/>
          <p:nvPr/>
        </p:nvSpPr>
        <p:spPr>
          <a:xfrm>
            <a:off x="1629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53" name="object 31953"/>
          <p:cNvSpPr/>
          <p:nvPr/>
        </p:nvSpPr>
        <p:spPr>
          <a:xfrm>
            <a:off x="1629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54" name="object 31954"/>
          <p:cNvSpPr/>
          <p:nvPr/>
        </p:nvSpPr>
        <p:spPr>
          <a:xfrm>
            <a:off x="1629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55" name="object 31955"/>
          <p:cNvSpPr/>
          <p:nvPr/>
        </p:nvSpPr>
        <p:spPr>
          <a:xfrm>
            <a:off x="1629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56" name="object 31956"/>
          <p:cNvSpPr/>
          <p:nvPr/>
        </p:nvSpPr>
        <p:spPr>
          <a:xfrm>
            <a:off x="1629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57" name="object 31957"/>
          <p:cNvSpPr/>
          <p:nvPr/>
        </p:nvSpPr>
        <p:spPr>
          <a:xfrm>
            <a:off x="1629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58" name="object 31958"/>
          <p:cNvSpPr/>
          <p:nvPr/>
        </p:nvSpPr>
        <p:spPr>
          <a:xfrm>
            <a:off x="1629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59" name="object 31959"/>
          <p:cNvSpPr/>
          <p:nvPr/>
        </p:nvSpPr>
        <p:spPr>
          <a:xfrm>
            <a:off x="1630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60" name="object 31960"/>
          <p:cNvSpPr/>
          <p:nvPr/>
        </p:nvSpPr>
        <p:spPr>
          <a:xfrm>
            <a:off x="1630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61" name="object 31961"/>
          <p:cNvSpPr/>
          <p:nvPr/>
        </p:nvSpPr>
        <p:spPr>
          <a:xfrm>
            <a:off x="1630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62" name="object 31962"/>
          <p:cNvSpPr/>
          <p:nvPr/>
        </p:nvSpPr>
        <p:spPr>
          <a:xfrm>
            <a:off x="1630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63" name="object 31963"/>
          <p:cNvSpPr/>
          <p:nvPr/>
        </p:nvSpPr>
        <p:spPr>
          <a:xfrm>
            <a:off x="1630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64" name="object 31964"/>
          <p:cNvSpPr/>
          <p:nvPr/>
        </p:nvSpPr>
        <p:spPr>
          <a:xfrm>
            <a:off x="1630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65" name="object 31965"/>
          <p:cNvSpPr/>
          <p:nvPr/>
        </p:nvSpPr>
        <p:spPr>
          <a:xfrm>
            <a:off x="1630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66" name="object 31966"/>
          <p:cNvSpPr/>
          <p:nvPr/>
        </p:nvSpPr>
        <p:spPr>
          <a:xfrm>
            <a:off x="1630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67" name="object 31967"/>
          <p:cNvSpPr/>
          <p:nvPr/>
        </p:nvSpPr>
        <p:spPr>
          <a:xfrm>
            <a:off x="1630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68" name="object 31968"/>
          <p:cNvSpPr/>
          <p:nvPr/>
        </p:nvSpPr>
        <p:spPr>
          <a:xfrm>
            <a:off x="1630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69" name="object 31969"/>
          <p:cNvSpPr/>
          <p:nvPr/>
        </p:nvSpPr>
        <p:spPr>
          <a:xfrm>
            <a:off x="1631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70" name="object 31970"/>
          <p:cNvSpPr/>
          <p:nvPr/>
        </p:nvSpPr>
        <p:spPr>
          <a:xfrm>
            <a:off x="1631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71" name="object 31971"/>
          <p:cNvSpPr/>
          <p:nvPr/>
        </p:nvSpPr>
        <p:spPr>
          <a:xfrm>
            <a:off x="1631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72" name="object 31972"/>
          <p:cNvSpPr/>
          <p:nvPr/>
        </p:nvSpPr>
        <p:spPr>
          <a:xfrm>
            <a:off x="1631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73" name="object 31973"/>
          <p:cNvSpPr/>
          <p:nvPr/>
        </p:nvSpPr>
        <p:spPr>
          <a:xfrm>
            <a:off x="1631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74" name="object 31974"/>
          <p:cNvSpPr/>
          <p:nvPr/>
        </p:nvSpPr>
        <p:spPr>
          <a:xfrm>
            <a:off x="1631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75" name="object 31975"/>
          <p:cNvSpPr/>
          <p:nvPr/>
        </p:nvSpPr>
        <p:spPr>
          <a:xfrm>
            <a:off x="1631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76" name="object 31976"/>
          <p:cNvSpPr/>
          <p:nvPr/>
        </p:nvSpPr>
        <p:spPr>
          <a:xfrm>
            <a:off x="1631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77" name="object 31977"/>
          <p:cNvSpPr/>
          <p:nvPr/>
        </p:nvSpPr>
        <p:spPr>
          <a:xfrm>
            <a:off x="1631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78" name="object 31978"/>
          <p:cNvSpPr/>
          <p:nvPr/>
        </p:nvSpPr>
        <p:spPr>
          <a:xfrm>
            <a:off x="1631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79" name="object 31979"/>
          <p:cNvSpPr/>
          <p:nvPr/>
        </p:nvSpPr>
        <p:spPr>
          <a:xfrm>
            <a:off x="1632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80" name="object 31980"/>
          <p:cNvSpPr/>
          <p:nvPr/>
        </p:nvSpPr>
        <p:spPr>
          <a:xfrm>
            <a:off x="1632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81" name="object 31981"/>
          <p:cNvSpPr/>
          <p:nvPr/>
        </p:nvSpPr>
        <p:spPr>
          <a:xfrm>
            <a:off x="1632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82" name="object 31982"/>
          <p:cNvSpPr/>
          <p:nvPr/>
        </p:nvSpPr>
        <p:spPr>
          <a:xfrm>
            <a:off x="1632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83" name="object 31983"/>
          <p:cNvSpPr/>
          <p:nvPr/>
        </p:nvSpPr>
        <p:spPr>
          <a:xfrm>
            <a:off x="1632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84" name="object 31984"/>
          <p:cNvSpPr/>
          <p:nvPr/>
        </p:nvSpPr>
        <p:spPr>
          <a:xfrm>
            <a:off x="1632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85" name="object 31985"/>
          <p:cNvSpPr/>
          <p:nvPr/>
        </p:nvSpPr>
        <p:spPr>
          <a:xfrm>
            <a:off x="1632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86" name="object 31986"/>
          <p:cNvSpPr/>
          <p:nvPr/>
        </p:nvSpPr>
        <p:spPr>
          <a:xfrm>
            <a:off x="1632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87" name="object 31987"/>
          <p:cNvSpPr/>
          <p:nvPr/>
        </p:nvSpPr>
        <p:spPr>
          <a:xfrm>
            <a:off x="1632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88" name="object 31988"/>
          <p:cNvSpPr/>
          <p:nvPr/>
        </p:nvSpPr>
        <p:spPr>
          <a:xfrm>
            <a:off x="1632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89" name="object 31989"/>
          <p:cNvSpPr/>
          <p:nvPr/>
        </p:nvSpPr>
        <p:spPr>
          <a:xfrm>
            <a:off x="1632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90" name="object 31990"/>
          <p:cNvSpPr/>
          <p:nvPr/>
        </p:nvSpPr>
        <p:spPr>
          <a:xfrm>
            <a:off x="1632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91" name="object 31991"/>
          <p:cNvSpPr/>
          <p:nvPr/>
        </p:nvSpPr>
        <p:spPr>
          <a:xfrm>
            <a:off x="1633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92" name="object 31992"/>
          <p:cNvSpPr/>
          <p:nvPr/>
        </p:nvSpPr>
        <p:spPr>
          <a:xfrm>
            <a:off x="1633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93" name="object 31993"/>
          <p:cNvSpPr/>
          <p:nvPr/>
        </p:nvSpPr>
        <p:spPr>
          <a:xfrm>
            <a:off x="1633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94" name="object 31994"/>
          <p:cNvSpPr/>
          <p:nvPr/>
        </p:nvSpPr>
        <p:spPr>
          <a:xfrm>
            <a:off x="1633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95" name="object 31995"/>
          <p:cNvSpPr/>
          <p:nvPr/>
        </p:nvSpPr>
        <p:spPr>
          <a:xfrm>
            <a:off x="1633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96" name="object 31996"/>
          <p:cNvSpPr/>
          <p:nvPr/>
        </p:nvSpPr>
        <p:spPr>
          <a:xfrm>
            <a:off x="1633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97" name="object 31997"/>
          <p:cNvSpPr/>
          <p:nvPr/>
        </p:nvSpPr>
        <p:spPr>
          <a:xfrm>
            <a:off x="1633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98" name="object 31998"/>
          <p:cNvSpPr/>
          <p:nvPr/>
        </p:nvSpPr>
        <p:spPr>
          <a:xfrm>
            <a:off x="1633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99" name="object 31999"/>
          <p:cNvSpPr/>
          <p:nvPr/>
        </p:nvSpPr>
        <p:spPr>
          <a:xfrm>
            <a:off x="1633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00" name="object 32000"/>
          <p:cNvSpPr/>
          <p:nvPr/>
        </p:nvSpPr>
        <p:spPr>
          <a:xfrm>
            <a:off x="1633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01" name="object 32001"/>
          <p:cNvSpPr/>
          <p:nvPr/>
        </p:nvSpPr>
        <p:spPr>
          <a:xfrm>
            <a:off x="1634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02" name="object 32002"/>
          <p:cNvSpPr/>
          <p:nvPr/>
        </p:nvSpPr>
        <p:spPr>
          <a:xfrm>
            <a:off x="1634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03" name="object 32003"/>
          <p:cNvSpPr/>
          <p:nvPr/>
        </p:nvSpPr>
        <p:spPr>
          <a:xfrm>
            <a:off x="1634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04" name="object 32004"/>
          <p:cNvSpPr/>
          <p:nvPr/>
        </p:nvSpPr>
        <p:spPr>
          <a:xfrm>
            <a:off x="1634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05" name="object 32005"/>
          <p:cNvSpPr/>
          <p:nvPr/>
        </p:nvSpPr>
        <p:spPr>
          <a:xfrm>
            <a:off x="1634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06" name="object 32006"/>
          <p:cNvSpPr/>
          <p:nvPr/>
        </p:nvSpPr>
        <p:spPr>
          <a:xfrm>
            <a:off x="1634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07" name="object 32007"/>
          <p:cNvSpPr/>
          <p:nvPr/>
        </p:nvSpPr>
        <p:spPr>
          <a:xfrm>
            <a:off x="1634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08" name="object 32008"/>
          <p:cNvSpPr/>
          <p:nvPr/>
        </p:nvSpPr>
        <p:spPr>
          <a:xfrm>
            <a:off x="1634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09" name="object 32009"/>
          <p:cNvSpPr/>
          <p:nvPr/>
        </p:nvSpPr>
        <p:spPr>
          <a:xfrm>
            <a:off x="1634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10" name="object 32010"/>
          <p:cNvSpPr/>
          <p:nvPr/>
        </p:nvSpPr>
        <p:spPr>
          <a:xfrm>
            <a:off x="1634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11" name="object 32011"/>
          <p:cNvSpPr/>
          <p:nvPr/>
        </p:nvSpPr>
        <p:spPr>
          <a:xfrm>
            <a:off x="1635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12" name="object 32012"/>
          <p:cNvSpPr/>
          <p:nvPr/>
        </p:nvSpPr>
        <p:spPr>
          <a:xfrm>
            <a:off x="1635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13" name="object 32013"/>
          <p:cNvSpPr/>
          <p:nvPr/>
        </p:nvSpPr>
        <p:spPr>
          <a:xfrm>
            <a:off x="1635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14" name="object 32014"/>
          <p:cNvSpPr/>
          <p:nvPr/>
        </p:nvSpPr>
        <p:spPr>
          <a:xfrm>
            <a:off x="1635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15" name="object 32015"/>
          <p:cNvSpPr/>
          <p:nvPr/>
        </p:nvSpPr>
        <p:spPr>
          <a:xfrm>
            <a:off x="1635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16" name="object 32016"/>
          <p:cNvSpPr/>
          <p:nvPr/>
        </p:nvSpPr>
        <p:spPr>
          <a:xfrm>
            <a:off x="1635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17" name="object 32017"/>
          <p:cNvSpPr/>
          <p:nvPr/>
        </p:nvSpPr>
        <p:spPr>
          <a:xfrm>
            <a:off x="1635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18" name="object 32018"/>
          <p:cNvSpPr/>
          <p:nvPr/>
        </p:nvSpPr>
        <p:spPr>
          <a:xfrm>
            <a:off x="1635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19" name="object 32019"/>
          <p:cNvSpPr/>
          <p:nvPr/>
        </p:nvSpPr>
        <p:spPr>
          <a:xfrm>
            <a:off x="1635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20" name="object 32020"/>
          <p:cNvSpPr/>
          <p:nvPr/>
        </p:nvSpPr>
        <p:spPr>
          <a:xfrm>
            <a:off x="1635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21" name="object 32021"/>
          <p:cNvSpPr/>
          <p:nvPr/>
        </p:nvSpPr>
        <p:spPr>
          <a:xfrm>
            <a:off x="1636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22" name="object 32022"/>
          <p:cNvSpPr/>
          <p:nvPr/>
        </p:nvSpPr>
        <p:spPr>
          <a:xfrm>
            <a:off x="1636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23" name="object 32023"/>
          <p:cNvSpPr/>
          <p:nvPr/>
        </p:nvSpPr>
        <p:spPr>
          <a:xfrm>
            <a:off x="1636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24" name="object 32024"/>
          <p:cNvSpPr/>
          <p:nvPr/>
        </p:nvSpPr>
        <p:spPr>
          <a:xfrm>
            <a:off x="1636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25" name="object 32025"/>
          <p:cNvSpPr/>
          <p:nvPr/>
        </p:nvSpPr>
        <p:spPr>
          <a:xfrm>
            <a:off x="1636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26" name="object 32026"/>
          <p:cNvSpPr/>
          <p:nvPr/>
        </p:nvSpPr>
        <p:spPr>
          <a:xfrm>
            <a:off x="1636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27" name="object 32027"/>
          <p:cNvSpPr/>
          <p:nvPr/>
        </p:nvSpPr>
        <p:spPr>
          <a:xfrm>
            <a:off x="1636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28" name="object 32028"/>
          <p:cNvSpPr/>
          <p:nvPr/>
        </p:nvSpPr>
        <p:spPr>
          <a:xfrm>
            <a:off x="1636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29" name="object 32029"/>
          <p:cNvSpPr/>
          <p:nvPr/>
        </p:nvSpPr>
        <p:spPr>
          <a:xfrm>
            <a:off x="1636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30" name="object 32030"/>
          <p:cNvSpPr/>
          <p:nvPr/>
        </p:nvSpPr>
        <p:spPr>
          <a:xfrm>
            <a:off x="1636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82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31" name="object 32031"/>
          <p:cNvSpPr/>
          <p:nvPr/>
        </p:nvSpPr>
        <p:spPr>
          <a:xfrm>
            <a:off x="1637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32" name="object 32032"/>
          <p:cNvSpPr/>
          <p:nvPr/>
        </p:nvSpPr>
        <p:spPr>
          <a:xfrm>
            <a:off x="1637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33" name="object 32033"/>
          <p:cNvSpPr/>
          <p:nvPr/>
        </p:nvSpPr>
        <p:spPr>
          <a:xfrm>
            <a:off x="1637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34" name="object 32034"/>
          <p:cNvSpPr/>
          <p:nvPr/>
        </p:nvSpPr>
        <p:spPr>
          <a:xfrm>
            <a:off x="1637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35" name="object 32035"/>
          <p:cNvSpPr/>
          <p:nvPr/>
        </p:nvSpPr>
        <p:spPr>
          <a:xfrm>
            <a:off x="1637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36" name="object 32036"/>
          <p:cNvSpPr/>
          <p:nvPr/>
        </p:nvSpPr>
        <p:spPr>
          <a:xfrm>
            <a:off x="1637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37" name="object 32037"/>
          <p:cNvSpPr/>
          <p:nvPr/>
        </p:nvSpPr>
        <p:spPr>
          <a:xfrm>
            <a:off x="1637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38" name="object 32038"/>
          <p:cNvSpPr/>
          <p:nvPr/>
        </p:nvSpPr>
        <p:spPr>
          <a:xfrm>
            <a:off x="1637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39" name="object 32039"/>
          <p:cNvSpPr/>
          <p:nvPr/>
        </p:nvSpPr>
        <p:spPr>
          <a:xfrm>
            <a:off x="1637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40" name="object 32040"/>
          <p:cNvSpPr/>
          <p:nvPr/>
        </p:nvSpPr>
        <p:spPr>
          <a:xfrm>
            <a:off x="1637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41" name="object 32041"/>
          <p:cNvSpPr/>
          <p:nvPr/>
        </p:nvSpPr>
        <p:spPr>
          <a:xfrm>
            <a:off x="1637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42" name="object 32042"/>
          <p:cNvSpPr/>
          <p:nvPr/>
        </p:nvSpPr>
        <p:spPr>
          <a:xfrm>
            <a:off x="1637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43" name="object 32043"/>
          <p:cNvSpPr/>
          <p:nvPr/>
        </p:nvSpPr>
        <p:spPr>
          <a:xfrm>
            <a:off x="1638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44" name="object 32044"/>
          <p:cNvSpPr/>
          <p:nvPr/>
        </p:nvSpPr>
        <p:spPr>
          <a:xfrm>
            <a:off x="1638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45" name="object 32045"/>
          <p:cNvSpPr/>
          <p:nvPr/>
        </p:nvSpPr>
        <p:spPr>
          <a:xfrm>
            <a:off x="1638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46" name="object 32046"/>
          <p:cNvSpPr/>
          <p:nvPr/>
        </p:nvSpPr>
        <p:spPr>
          <a:xfrm>
            <a:off x="1638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47" name="object 32047"/>
          <p:cNvSpPr/>
          <p:nvPr/>
        </p:nvSpPr>
        <p:spPr>
          <a:xfrm>
            <a:off x="1638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48" name="object 32048"/>
          <p:cNvSpPr/>
          <p:nvPr/>
        </p:nvSpPr>
        <p:spPr>
          <a:xfrm>
            <a:off x="1638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49" name="object 32049"/>
          <p:cNvSpPr/>
          <p:nvPr/>
        </p:nvSpPr>
        <p:spPr>
          <a:xfrm>
            <a:off x="1638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50" name="object 32050"/>
          <p:cNvSpPr/>
          <p:nvPr/>
        </p:nvSpPr>
        <p:spPr>
          <a:xfrm>
            <a:off x="1638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51" name="object 32051"/>
          <p:cNvSpPr/>
          <p:nvPr/>
        </p:nvSpPr>
        <p:spPr>
          <a:xfrm>
            <a:off x="1638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52" name="object 32052"/>
          <p:cNvSpPr/>
          <p:nvPr/>
        </p:nvSpPr>
        <p:spPr>
          <a:xfrm>
            <a:off x="1638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53" name="object 32053"/>
          <p:cNvSpPr/>
          <p:nvPr/>
        </p:nvSpPr>
        <p:spPr>
          <a:xfrm>
            <a:off x="1639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54" name="object 32054"/>
          <p:cNvSpPr/>
          <p:nvPr/>
        </p:nvSpPr>
        <p:spPr>
          <a:xfrm>
            <a:off x="1639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55" name="object 32055"/>
          <p:cNvSpPr/>
          <p:nvPr/>
        </p:nvSpPr>
        <p:spPr>
          <a:xfrm>
            <a:off x="1639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56" name="object 32056"/>
          <p:cNvSpPr/>
          <p:nvPr/>
        </p:nvSpPr>
        <p:spPr>
          <a:xfrm>
            <a:off x="1639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57" name="object 32057"/>
          <p:cNvSpPr/>
          <p:nvPr/>
        </p:nvSpPr>
        <p:spPr>
          <a:xfrm>
            <a:off x="1639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58" name="object 32058"/>
          <p:cNvSpPr/>
          <p:nvPr/>
        </p:nvSpPr>
        <p:spPr>
          <a:xfrm>
            <a:off x="1639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59" name="object 32059"/>
          <p:cNvSpPr/>
          <p:nvPr/>
        </p:nvSpPr>
        <p:spPr>
          <a:xfrm>
            <a:off x="1639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60" name="object 32060"/>
          <p:cNvSpPr/>
          <p:nvPr/>
        </p:nvSpPr>
        <p:spPr>
          <a:xfrm>
            <a:off x="1639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61" name="object 32061"/>
          <p:cNvSpPr/>
          <p:nvPr/>
        </p:nvSpPr>
        <p:spPr>
          <a:xfrm>
            <a:off x="1639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62" name="object 32062"/>
          <p:cNvSpPr/>
          <p:nvPr/>
        </p:nvSpPr>
        <p:spPr>
          <a:xfrm>
            <a:off x="1639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63" name="object 32063"/>
          <p:cNvSpPr/>
          <p:nvPr/>
        </p:nvSpPr>
        <p:spPr>
          <a:xfrm>
            <a:off x="1640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64" name="object 32064"/>
          <p:cNvSpPr/>
          <p:nvPr/>
        </p:nvSpPr>
        <p:spPr>
          <a:xfrm>
            <a:off x="1640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65" name="object 32065"/>
          <p:cNvSpPr/>
          <p:nvPr/>
        </p:nvSpPr>
        <p:spPr>
          <a:xfrm>
            <a:off x="1640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66" name="object 32066"/>
          <p:cNvSpPr/>
          <p:nvPr/>
        </p:nvSpPr>
        <p:spPr>
          <a:xfrm>
            <a:off x="1640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67" name="object 32067"/>
          <p:cNvSpPr/>
          <p:nvPr/>
        </p:nvSpPr>
        <p:spPr>
          <a:xfrm>
            <a:off x="1640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68" name="object 32068"/>
          <p:cNvSpPr/>
          <p:nvPr/>
        </p:nvSpPr>
        <p:spPr>
          <a:xfrm>
            <a:off x="1640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69" name="object 32069"/>
          <p:cNvSpPr/>
          <p:nvPr/>
        </p:nvSpPr>
        <p:spPr>
          <a:xfrm>
            <a:off x="1640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70" name="object 32070"/>
          <p:cNvSpPr/>
          <p:nvPr/>
        </p:nvSpPr>
        <p:spPr>
          <a:xfrm>
            <a:off x="1640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71" name="object 32071"/>
          <p:cNvSpPr/>
          <p:nvPr/>
        </p:nvSpPr>
        <p:spPr>
          <a:xfrm>
            <a:off x="1640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72" name="object 32072"/>
          <p:cNvSpPr/>
          <p:nvPr/>
        </p:nvSpPr>
        <p:spPr>
          <a:xfrm>
            <a:off x="1640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73" name="object 32073"/>
          <p:cNvSpPr/>
          <p:nvPr/>
        </p:nvSpPr>
        <p:spPr>
          <a:xfrm>
            <a:off x="1640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74" name="object 32074"/>
          <p:cNvSpPr/>
          <p:nvPr/>
        </p:nvSpPr>
        <p:spPr>
          <a:xfrm>
            <a:off x="1640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75" name="object 32075"/>
          <p:cNvSpPr/>
          <p:nvPr/>
        </p:nvSpPr>
        <p:spPr>
          <a:xfrm>
            <a:off x="1641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76" name="object 32076"/>
          <p:cNvSpPr/>
          <p:nvPr/>
        </p:nvSpPr>
        <p:spPr>
          <a:xfrm>
            <a:off x="1641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77" name="object 32077"/>
          <p:cNvSpPr/>
          <p:nvPr/>
        </p:nvSpPr>
        <p:spPr>
          <a:xfrm>
            <a:off x="1641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78" name="object 32078"/>
          <p:cNvSpPr/>
          <p:nvPr/>
        </p:nvSpPr>
        <p:spPr>
          <a:xfrm>
            <a:off x="1641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79" name="object 32079"/>
          <p:cNvSpPr/>
          <p:nvPr/>
        </p:nvSpPr>
        <p:spPr>
          <a:xfrm>
            <a:off x="1641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80" name="object 32080"/>
          <p:cNvSpPr/>
          <p:nvPr/>
        </p:nvSpPr>
        <p:spPr>
          <a:xfrm>
            <a:off x="1641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81" name="object 32081"/>
          <p:cNvSpPr/>
          <p:nvPr/>
        </p:nvSpPr>
        <p:spPr>
          <a:xfrm>
            <a:off x="1641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82" name="object 32082"/>
          <p:cNvSpPr/>
          <p:nvPr/>
        </p:nvSpPr>
        <p:spPr>
          <a:xfrm>
            <a:off x="1641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83" name="object 32083"/>
          <p:cNvSpPr/>
          <p:nvPr/>
        </p:nvSpPr>
        <p:spPr>
          <a:xfrm>
            <a:off x="1641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84" name="object 32084"/>
          <p:cNvSpPr/>
          <p:nvPr/>
        </p:nvSpPr>
        <p:spPr>
          <a:xfrm>
            <a:off x="1641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85" name="object 32085"/>
          <p:cNvSpPr/>
          <p:nvPr/>
        </p:nvSpPr>
        <p:spPr>
          <a:xfrm>
            <a:off x="1642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86" name="object 32086"/>
          <p:cNvSpPr/>
          <p:nvPr/>
        </p:nvSpPr>
        <p:spPr>
          <a:xfrm>
            <a:off x="1642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87" name="object 32087"/>
          <p:cNvSpPr/>
          <p:nvPr/>
        </p:nvSpPr>
        <p:spPr>
          <a:xfrm>
            <a:off x="1642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88" name="object 32088"/>
          <p:cNvSpPr/>
          <p:nvPr/>
        </p:nvSpPr>
        <p:spPr>
          <a:xfrm>
            <a:off x="1642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89" name="object 32089"/>
          <p:cNvSpPr/>
          <p:nvPr/>
        </p:nvSpPr>
        <p:spPr>
          <a:xfrm>
            <a:off x="1642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90" name="object 32090"/>
          <p:cNvSpPr/>
          <p:nvPr/>
        </p:nvSpPr>
        <p:spPr>
          <a:xfrm>
            <a:off x="1642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91" name="object 32091"/>
          <p:cNvSpPr/>
          <p:nvPr/>
        </p:nvSpPr>
        <p:spPr>
          <a:xfrm>
            <a:off x="1642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92" name="object 32092"/>
          <p:cNvSpPr/>
          <p:nvPr/>
        </p:nvSpPr>
        <p:spPr>
          <a:xfrm>
            <a:off x="1642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93" name="object 32093"/>
          <p:cNvSpPr/>
          <p:nvPr/>
        </p:nvSpPr>
        <p:spPr>
          <a:xfrm>
            <a:off x="1642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94" name="object 32094"/>
          <p:cNvSpPr/>
          <p:nvPr/>
        </p:nvSpPr>
        <p:spPr>
          <a:xfrm>
            <a:off x="1642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95" name="object 32095"/>
          <p:cNvSpPr/>
          <p:nvPr/>
        </p:nvSpPr>
        <p:spPr>
          <a:xfrm>
            <a:off x="1643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96" name="object 32096"/>
          <p:cNvSpPr/>
          <p:nvPr/>
        </p:nvSpPr>
        <p:spPr>
          <a:xfrm>
            <a:off x="1643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97" name="object 32097"/>
          <p:cNvSpPr/>
          <p:nvPr/>
        </p:nvSpPr>
        <p:spPr>
          <a:xfrm>
            <a:off x="1643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98" name="object 32098"/>
          <p:cNvSpPr/>
          <p:nvPr/>
        </p:nvSpPr>
        <p:spPr>
          <a:xfrm>
            <a:off x="1643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99" name="object 32099"/>
          <p:cNvSpPr/>
          <p:nvPr/>
        </p:nvSpPr>
        <p:spPr>
          <a:xfrm>
            <a:off x="1643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00" name="object 32100"/>
          <p:cNvSpPr/>
          <p:nvPr/>
        </p:nvSpPr>
        <p:spPr>
          <a:xfrm>
            <a:off x="1643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01" name="object 32101"/>
          <p:cNvSpPr/>
          <p:nvPr/>
        </p:nvSpPr>
        <p:spPr>
          <a:xfrm>
            <a:off x="1643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02" name="object 32102"/>
          <p:cNvSpPr/>
          <p:nvPr/>
        </p:nvSpPr>
        <p:spPr>
          <a:xfrm>
            <a:off x="1643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03" name="object 32103"/>
          <p:cNvSpPr/>
          <p:nvPr/>
        </p:nvSpPr>
        <p:spPr>
          <a:xfrm>
            <a:off x="1643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04" name="object 32104"/>
          <p:cNvSpPr/>
          <p:nvPr/>
        </p:nvSpPr>
        <p:spPr>
          <a:xfrm>
            <a:off x="1643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268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05" name="object 32105"/>
          <p:cNvSpPr/>
          <p:nvPr/>
        </p:nvSpPr>
        <p:spPr>
          <a:xfrm>
            <a:off x="1644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06" name="object 32106"/>
          <p:cNvSpPr/>
          <p:nvPr/>
        </p:nvSpPr>
        <p:spPr>
          <a:xfrm>
            <a:off x="1644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07" name="object 32107"/>
          <p:cNvSpPr/>
          <p:nvPr/>
        </p:nvSpPr>
        <p:spPr>
          <a:xfrm>
            <a:off x="1644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08" name="object 32108"/>
          <p:cNvSpPr/>
          <p:nvPr/>
        </p:nvSpPr>
        <p:spPr>
          <a:xfrm>
            <a:off x="1644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09" name="object 32109"/>
          <p:cNvSpPr/>
          <p:nvPr/>
        </p:nvSpPr>
        <p:spPr>
          <a:xfrm>
            <a:off x="1644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10" name="object 32110"/>
          <p:cNvSpPr/>
          <p:nvPr/>
        </p:nvSpPr>
        <p:spPr>
          <a:xfrm>
            <a:off x="1644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11" name="object 32111"/>
          <p:cNvSpPr/>
          <p:nvPr/>
        </p:nvSpPr>
        <p:spPr>
          <a:xfrm>
            <a:off x="1644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12" name="object 32112"/>
          <p:cNvSpPr/>
          <p:nvPr/>
        </p:nvSpPr>
        <p:spPr>
          <a:xfrm>
            <a:off x="1644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13" name="object 32113"/>
          <p:cNvSpPr/>
          <p:nvPr/>
        </p:nvSpPr>
        <p:spPr>
          <a:xfrm>
            <a:off x="1644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14" name="object 32114"/>
          <p:cNvSpPr/>
          <p:nvPr/>
        </p:nvSpPr>
        <p:spPr>
          <a:xfrm>
            <a:off x="1644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15" name="object 32115"/>
          <p:cNvSpPr/>
          <p:nvPr/>
        </p:nvSpPr>
        <p:spPr>
          <a:xfrm>
            <a:off x="1645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16" name="object 32116"/>
          <p:cNvSpPr/>
          <p:nvPr/>
        </p:nvSpPr>
        <p:spPr>
          <a:xfrm>
            <a:off x="1645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17" name="object 32117"/>
          <p:cNvSpPr/>
          <p:nvPr/>
        </p:nvSpPr>
        <p:spPr>
          <a:xfrm>
            <a:off x="1645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18" name="object 32118"/>
          <p:cNvSpPr/>
          <p:nvPr/>
        </p:nvSpPr>
        <p:spPr>
          <a:xfrm>
            <a:off x="1645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19" name="object 32119"/>
          <p:cNvSpPr/>
          <p:nvPr/>
        </p:nvSpPr>
        <p:spPr>
          <a:xfrm>
            <a:off x="1645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20" name="object 32120"/>
          <p:cNvSpPr/>
          <p:nvPr/>
        </p:nvSpPr>
        <p:spPr>
          <a:xfrm>
            <a:off x="1645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21" name="object 32121"/>
          <p:cNvSpPr/>
          <p:nvPr/>
        </p:nvSpPr>
        <p:spPr>
          <a:xfrm>
            <a:off x="1645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22" name="object 32122"/>
          <p:cNvSpPr/>
          <p:nvPr/>
        </p:nvSpPr>
        <p:spPr>
          <a:xfrm>
            <a:off x="1645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23" name="object 32123"/>
          <p:cNvSpPr/>
          <p:nvPr/>
        </p:nvSpPr>
        <p:spPr>
          <a:xfrm>
            <a:off x="1645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24" name="object 32124"/>
          <p:cNvSpPr/>
          <p:nvPr/>
        </p:nvSpPr>
        <p:spPr>
          <a:xfrm>
            <a:off x="1645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25" name="object 32125"/>
          <p:cNvSpPr/>
          <p:nvPr/>
        </p:nvSpPr>
        <p:spPr>
          <a:xfrm>
            <a:off x="1645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26" name="object 32126"/>
          <p:cNvSpPr/>
          <p:nvPr/>
        </p:nvSpPr>
        <p:spPr>
          <a:xfrm>
            <a:off x="1645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27" name="object 32127"/>
          <p:cNvSpPr/>
          <p:nvPr/>
        </p:nvSpPr>
        <p:spPr>
          <a:xfrm>
            <a:off x="1646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28" name="object 32128"/>
          <p:cNvSpPr/>
          <p:nvPr/>
        </p:nvSpPr>
        <p:spPr>
          <a:xfrm>
            <a:off x="1646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29" name="object 32129"/>
          <p:cNvSpPr/>
          <p:nvPr/>
        </p:nvSpPr>
        <p:spPr>
          <a:xfrm>
            <a:off x="1646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30" name="object 32130"/>
          <p:cNvSpPr/>
          <p:nvPr/>
        </p:nvSpPr>
        <p:spPr>
          <a:xfrm>
            <a:off x="1646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31" name="object 32131"/>
          <p:cNvSpPr/>
          <p:nvPr/>
        </p:nvSpPr>
        <p:spPr>
          <a:xfrm>
            <a:off x="1646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32" name="object 32132"/>
          <p:cNvSpPr/>
          <p:nvPr/>
        </p:nvSpPr>
        <p:spPr>
          <a:xfrm>
            <a:off x="1646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33" name="object 32133"/>
          <p:cNvSpPr/>
          <p:nvPr/>
        </p:nvSpPr>
        <p:spPr>
          <a:xfrm>
            <a:off x="1646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34" name="object 32134"/>
          <p:cNvSpPr/>
          <p:nvPr/>
        </p:nvSpPr>
        <p:spPr>
          <a:xfrm>
            <a:off x="1646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35" name="object 32135"/>
          <p:cNvSpPr/>
          <p:nvPr/>
        </p:nvSpPr>
        <p:spPr>
          <a:xfrm>
            <a:off x="1646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36" name="object 32136"/>
          <p:cNvSpPr/>
          <p:nvPr/>
        </p:nvSpPr>
        <p:spPr>
          <a:xfrm>
            <a:off x="1646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37" name="object 32137"/>
          <p:cNvSpPr/>
          <p:nvPr/>
        </p:nvSpPr>
        <p:spPr>
          <a:xfrm>
            <a:off x="1647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38" name="object 32138"/>
          <p:cNvSpPr/>
          <p:nvPr/>
        </p:nvSpPr>
        <p:spPr>
          <a:xfrm>
            <a:off x="1647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39" name="object 32139"/>
          <p:cNvSpPr/>
          <p:nvPr/>
        </p:nvSpPr>
        <p:spPr>
          <a:xfrm>
            <a:off x="1647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40" name="object 32140"/>
          <p:cNvSpPr/>
          <p:nvPr/>
        </p:nvSpPr>
        <p:spPr>
          <a:xfrm>
            <a:off x="1647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41" name="object 32141"/>
          <p:cNvSpPr/>
          <p:nvPr/>
        </p:nvSpPr>
        <p:spPr>
          <a:xfrm>
            <a:off x="1647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42" name="object 32142"/>
          <p:cNvSpPr/>
          <p:nvPr/>
        </p:nvSpPr>
        <p:spPr>
          <a:xfrm>
            <a:off x="1647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43" name="object 32143"/>
          <p:cNvSpPr/>
          <p:nvPr/>
        </p:nvSpPr>
        <p:spPr>
          <a:xfrm>
            <a:off x="1647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44" name="object 32144"/>
          <p:cNvSpPr/>
          <p:nvPr/>
        </p:nvSpPr>
        <p:spPr>
          <a:xfrm>
            <a:off x="1647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45" name="object 32145"/>
          <p:cNvSpPr/>
          <p:nvPr/>
        </p:nvSpPr>
        <p:spPr>
          <a:xfrm>
            <a:off x="1647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46" name="object 32146"/>
          <p:cNvSpPr/>
          <p:nvPr/>
        </p:nvSpPr>
        <p:spPr>
          <a:xfrm>
            <a:off x="1647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47" name="object 32147"/>
          <p:cNvSpPr/>
          <p:nvPr/>
        </p:nvSpPr>
        <p:spPr>
          <a:xfrm>
            <a:off x="1648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48" name="object 32148"/>
          <p:cNvSpPr/>
          <p:nvPr/>
        </p:nvSpPr>
        <p:spPr>
          <a:xfrm>
            <a:off x="1648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49" name="object 32149"/>
          <p:cNvSpPr/>
          <p:nvPr/>
        </p:nvSpPr>
        <p:spPr>
          <a:xfrm>
            <a:off x="1648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50" name="object 32150"/>
          <p:cNvSpPr/>
          <p:nvPr/>
        </p:nvSpPr>
        <p:spPr>
          <a:xfrm>
            <a:off x="1648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51" name="object 32151"/>
          <p:cNvSpPr/>
          <p:nvPr/>
        </p:nvSpPr>
        <p:spPr>
          <a:xfrm>
            <a:off x="1648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52" name="object 32152"/>
          <p:cNvSpPr/>
          <p:nvPr/>
        </p:nvSpPr>
        <p:spPr>
          <a:xfrm>
            <a:off x="1648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53" name="object 32153"/>
          <p:cNvSpPr/>
          <p:nvPr/>
        </p:nvSpPr>
        <p:spPr>
          <a:xfrm>
            <a:off x="1648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54" name="object 32154"/>
          <p:cNvSpPr/>
          <p:nvPr/>
        </p:nvSpPr>
        <p:spPr>
          <a:xfrm>
            <a:off x="1648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55" name="object 32155"/>
          <p:cNvSpPr/>
          <p:nvPr/>
        </p:nvSpPr>
        <p:spPr>
          <a:xfrm>
            <a:off x="1648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56" name="object 32156"/>
          <p:cNvSpPr/>
          <p:nvPr/>
        </p:nvSpPr>
        <p:spPr>
          <a:xfrm>
            <a:off x="1648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57" name="object 32157"/>
          <p:cNvSpPr/>
          <p:nvPr/>
        </p:nvSpPr>
        <p:spPr>
          <a:xfrm>
            <a:off x="1648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58" name="object 32158"/>
          <p:cNvSpPr/>
          <p:nvPr/>
        </p:nvSpPr>
        <p:spPr>
          <a:xfrm>
            <a:off x="1648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59" name="object 32159"/>
          <p:cNvSpPr/>
          <p:nvPr/>
        </p:nvSpPr>
        <p:spPr>
          <a:xfrm>
            <a:off x="1649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60" name="object 32160"/>
          <p:cNvSpPr/>
          <p:nvPr/>
        </p:nvSpPr>
        <p:spPr>
          <a:xfrm>
            <a:off x="1649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61" name="object 32161"/>
          <p:cNvSpPr/>
          <p:nvPr/>
        </p:nvSpPr>
        <p:spPr>
          <a:xfrm>
            <a:off x="1649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62" name="object 32162"/>
          <p:cNvSpPr/>
          <p:nvPr/>
        </p:nvSpPr>
        <p:spPr>
          <a:xfrm>
            <a:off x="1649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63" name="object 32163"/>
          <p:cNvSpPr/>
          <p:nvPr/>
        </p:nvSpPr>
        <p:spPr>
          <a:xfrm>
            <a:off x="1649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64" name="object 32164"/>
          <p:cNvSpPr/>
          <p:nvPr/>
        </p:nvSpPr>
        <p:spPr>
          <a:xfrm>
            <a:off x="1649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65" name="object 32165"/>
          <p:cNvSpPr/>
          <p:nvPr/>
        </p:nvSpPr>
        <p:spPr>
          <a:xfrm>
            <a:off x="1649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66" name="object 32166"/>
          <p:cNvSpPr/>
          <p:nvPr/>
        </p:nvSpPr>
        <p:spPr>
          <a:xfrm>
            <a:off x="1649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67" name="object 32167"/>
          <p:cNvSpPr/>
          <p:nvPr/>
        </p:nvSpPr>
        <p:spPr>
          <a:xfrm>
            <a:off x="1649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68" name="object 32168"/>
          <p:cNvSpPr/>
          <p:nvPr/>
        </p:nvSpPr>
        <p:spPr>
          <a:xfrm>
            <a:off x="1649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69" name="object 32169"/>
          <p:cNvSpPr/>
          <p:nvPr/>
        </p:nvSpPr>
        <p:spPr>
          <a:xfrm>
            <a:off x="1650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70" name="object 32170"/>
          <p:cNvSpPr/>
          <p:nvPr/>
        </p:nvSpPr>
        <p:spPr>
          <a:xfrm>
            <a:off x="1650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71" name="object 32171"/>
          <p:cNvSpPr/>
          <p:nvPr/>
        </p:nvSpPr>
        <p:spPr>
          <a:xfrm>
            <a:off x="1650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72" name="object 32172"/>
          <p:cNvSpPr/>
          <p:nvPr/>
        </p:nvSpPr>
        <p:spPr>
          <a:xfrm>
            <a:off x="1650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73" name="object 32173"/>
          <p:cNvSpPr/>
          <p:nvPr/>
        </p:nvSpPr>
        <p:spPr>
          <a:xfrm>
            <a:off x="1650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74" name="object 32174"/>
          <p:cNvSpPr/>
          <p:nvPr/>
        </p:nvSpPr>
        <p:spPr>
          <a:xfrm>
            <a:off x="1650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75" name="object 32175"/>
          <p:cNvSpPr/>
          <p:nvPr/>
        </p:nvSpPr>
        <p:spPr>
          <a:xfrm>
            <a:off x="1650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76" name="object 32176"/>
          <p:cNvSpPr/>
          <p:nvPr/>
        </p:nvSpPr>
        <p:spPr>
          <a:xfrm>
            <a:off x="1650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77" name="object 32177"/>
          <p:cNvSpPr/>
          <p:nvPr/>
        </p:nvSpPr>
        <p:spPr>
          <a:xfrm>
            <a:off x="1650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78" name="object 32178"/>
          <p:cNvSpPr/>
          <p:nvPr/>
        </p:nvSpPr>
        <p:spPr>
          <a:xfrm>
            <a:off x="1650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79" name="object 32179"/>
          <p:cNvSpPr/>
          <p:nvPr/>
        </p:nvSpPr>
        <p:spPr>
          <a:xfrm>
            <a:off x="1651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80" name="object 32180"/>
          <p:cNvSpPr/>
          <p:nvPr/>
        </p:nvSpPr>
        <p:spPr>
          <a:xfrm>
            <a:off x="1651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81" name="object 32181"/>
          <p:cNvSpPr/>
          <p:nvPr/>
        </p:nvSpPr>
        <p:spPr>
          <a:xfrm>
            <a:off x="1651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82" name="object 32182"/>
          <p:cNvSpPr/>
          <p:nvPr/>
        </p:nvSpPr>
        <p:spPr>
          <a:xfrm>
            <a:off x="1651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83" name="object 32183"/>
          <p:cNvSpPr/>
          <p:nvPr/>
        </p:nvSpPr>
        <p:spPr>
          <a:xfrm>
            <a:off x="1651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84" name="object 32184"/>
          <p:cNvSpPr/>
          <p:nvPr/>
        </p:nvSpPr>
        <p:spPr>
          <a:xfrm>
            <a:off x="1651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85" name="object 32185"/>
          <p:cNvSpPr/>
          <p:nvPr/>
        </p:nvSpPr>
        <p:spPr>
          <a:xfrm>
            <a:off x="1651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86" name="object 32186"/>
          <p:cNvSpPr/>
          <p:nvPr/>
        </p:nvSpPr>
        <p:spPr>
          <a:xfrm>
            <a:off x="1651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87" name="object 32187"/>
          <p:cNvSpPr/>
          <p:nvPr/>
        </p:nvSpPr>
        <p:spPr>
          <a:xfrm>
            <a:off x="1651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88" name="object 32188"/>
          <p:cNvSpPr/>
          <p:nvPr/>
        </p:nvSpPr>
        <p:spPr>
          <a:xfrm>
            <a:off x="1651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89" name="object 32189"/>
          <p:cNvSpPr/>
          <p:nvPr/>
        </p:nvSpPr>
        <p:spPr>
          <a:xfrm>
            <a:off x="1652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90" name="object 32190"/>
          <p:cNvSpPr/>
          <p:nvPr/>
        </p:nvSpPr>
        <p:spPr>
          <a:xfrm>
            <a:off x="1652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91" name="object 32191"/>
          <p:cNvSpPr/>
          <p:nvPr/>
        </p:nvSpPr>
        <p:spPr>
          <a:xfrm>
            <a:off x="1652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92" name="object 32192"/>
          <p:cNvSpPr/>
          <p:nvPr/>
        </p:nvSpPr>
        <p:spPr>
          <a:xfrm>
            <a:off x="1652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E8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93" name="object 32193"/>
          <p:cNvSpPr/>
          <p:nvPr/>
        </p:nvSpPr>
        <p:spPr>
          <a:xfrm>
            <a:off x="1652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94" name="object 32194"/>
          <p:cNvSpPr/>
          <p:nvPr/>
        </p:nvSpPr>
        <p:spPr>
          <a:xfrm>
            <a:off x="1652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95" name="object 32195"/>
          <p:cNvSpPr/>
          <p:nvPr/>
        </p:nvSpPr>
        <p:spPr>
          <a:xfrm>
            <a:off x="1652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96" name="object 32196"/>
          <p:cNvSpPr/>
          <p:nvPr/>
        </p:nvSpPr>
        <p:spPr>
          <a:xfrm>
            <a:off x="1652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97" name="object 32197"/>
          <p:cNvSpPr/>
          <p:nvPr/>
        </p:nvSpPr>
        <p:spPr>
          <a:xfrm>
            <a:off x="1652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98" name="object 32198"/>
          <p:cNvSpPr/>
          <p:nvPr/>
        </p:nvSpPr>
        <p:spPr>
          <a:xfrm>
            <a:off x="1652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99" name="object 32199"/>
          <p:cNvSpPr/>
          <p:nvPr/>
        </p:nvSpPr>
        <p:spPr>
          <a:xfrm>
            <a:off x="1653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00" name="object 32200"/>
          <p:cNvSpPr/>
          <p:nvPr/>
        </p:nvSpPr>
        <p:spPr>
          <a:xfrm>
            <a:off x="1653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01" name="object 32201"/>
          <p:cNvSpPr/>
          <p:nvPr/>
        </p:nvSpPr>
        <p:spPr>
          <a:xfrm>
            <a:off x="1653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02" name="object 32202"/>
          <p:cNvSpPr/>
          <p:nvPr/>
        </p:nvSpPr>
        <p:spPr>
          <a:xfrm>
            <a:off x="1653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03" name="object 32203"/>
          <p:cNvSpPr/>
          <p:nvPr/>
        </p:nvSpPr>
        <p:spPr>
          <a:xfrm>
            <a:off x="1653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04" name="object 32204"/>
          <p:cNvSpPr/>
          <p:nvPr/>
        </p:nvSpPr>
        <p:spPr>
          <a:xfrm>
            <a:off x="1653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05" name="object 32205"/>
          <p:cNvSpPr/>
          <p:nvPr/>
        </p:nvSpPr>
        <p:spPr>
          <a:xfrm>
            <a:off x="1653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06" name="object 32206"/>
          <p:cNvSpPr/>
          <p:nvPr/>
        </p:nvSpPr>
        <p:spPr>
          <a:xfrm>
            <a:off x="1653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07" name="object 32207"/>
          <p:cNvSpPr/>
          <p:nvPr/>
        </p:nvSpPr>
        <p:spPr>
          <a:xfrm>
            <a:off x="1653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08" name="object 32208"/>
          <p:cNvSpPr/>
          <p:nvPr/>
        </p:nvSpPr>
        <p:spPr>
          <a:xfrm>
            <a:off x="1653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09" name="object 32209"/>
          <p:cNvSpPr/>
          <p:nvPr/>
        </p:nvSpPr>
        <p:spPr>
          <a:xfrm>
            <a:off x="1653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10" name="object 32210"/>
          <p:cNvSpPr/>
          <p:nvPr/>
        </p:nvSpPr>
        <p:spPr>
          <a:xfrm>
            <a:off x="1653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11" name="object 32211"/>
          <p:cNvSpPr/>
          <p:nvPr/>
        </p:nvSpPr>
        <p:spPr>
          <a:xfrm>
            <a:off x="1654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12" name="object 32212"/>
          <p:cNvSpPr/>
          <p:nvPr/>
        </p:nvSpPr>
        <p:spPr>
          <a:xfrm>
            <a:off x="1654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13" name="object 32213"/>
          <p:cNvSpPr/>
          <p:nvPr/>
        </p:nvSpPr>
        <p:spPr>
          <a:xfrm>
            <a:off x="1654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14" name="object 32214"/>
          <p:cNvSpPr/>
          <p:nvPr/>
        </p:nvSpPr>
        <p:spPr>
          <a:xfrm>
            <a:off x="1654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15" name="object 32215"/>
          <p:cNvSpPr/>
          <p:nvPr/>
        </p:nvSpPr>
        <p:spPr>
          <a:xfrm>
            <a:off x="1654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16" name="object 32216"/>
          <p:cNvSpPr/>
          <p:nvPr/>
        </p:nvSpPr>
        <p:spPr>
          <a:xfrm>
            <a:off x="1654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17" name="object 32217"/>
          <p:cNvSpPr/>
          <p:nvPr/>
        </p:nvSpPr>
        <p:spPr>
          <a:xfrm>
            <a:off x="1654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18" name="object 32218"/>
          <p:cNvSpPr/>
          <p:nvPr/>
        </p:nvSpPr>
        <p:spPr>
          <a:xfrm>
            <a:off x="1654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19" name="object 32219"/>
          <p:cNvSpPr/>
          <p:nvPr/>
        </p:nvSpPr>
        <p:spPr>
          <a:xfrm>
            <a:off x="1654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20" name="object 32220"/>
          <p:cNvSpPr/>
          <p:nvPr/>
        </p:nvSpPr>
        <p:spPr>
          <a:xfrm>
            <a:off x="1654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21" name="object 32221"/>
          <p:cNvSpPr/>
          <p:nvPr/>
        </p:nvSpPr>
        <p:spPr>
          <a:xfrm>
            <a:off x="1655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22" name="object 32222"/>
          <p:cNvSpPr/>
          <p:nvPr/>
        </p:nvSpPr>
        <p:spPr>
          <a:xfrm>
            <a:off x="1655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23" name="object 32223"/>
          <p:cNvSpPr/>
          <p:nvPr/>
        </p:nvSpPr>
        <p:spPr>
          <a:xfrm>
            <a:off x="1655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24" name="object 32224"/>
          <p:cNvSpPr/>
          <p:nvPr/>
        </p:nvSpPr>
        <p:spPr>
          <a:xfrm>
            <a:off x="1655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25" name="object 32225"/>
          <p:cNvSpPr/>
          <p:nvPr/>
        </p:nvSpPr>
        <p:spPr>
          <a:xfrm>
            <a:off x="1655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26" name="object 32226"/>
          <p:cNvSpPr/>
          <p:nvPr/>
        </p:nvSpPr>
        <p:spPr>
          <a:xfrm>
            <a:off x="1655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27" name="object 32227"/>
          <p:cNvSpPr/>
          <p:nvPr/>
        </p:nvSpPr>
        <p:spPr>
          <a:xfrm>
            <a:off x="1655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28" name="object 32228"/>
          <p:cNvSpPr/>
          <p:nvPr/>
        </p:nvSpPr>
        <p:spPr>
          <a:xfrm>
            <a:off x="1655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29" name="object 32229"/>
          <p:cNvSpPr/>
          <p:nvPr/>
        </p:nvSpPr>
        <p:spPr>
          <a:xfrm>
            <a:off x="1655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30" name="object 32230"/>
          <p:cNvSpPr/>
          <p:nvPr/>
        </p:nvSpPr>
        <p:spPr>
          <a:xfrm>
            <a:off x="1655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31" name="object 32231"/>
          <p:cNvSpPr/>
          <p:nvPr/>
        </p:nvSpPr>
        <p:spPr>
          <a:xfrm>
            <a:off x="1656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32" name="object 32232"/>
          <p:cNvSpPr/>
          <p:nvPr/>
        </p:nvSpPr>
        <p:spPr>
          <a:xfrm>
            <a:off x="1656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33" name="object 32233"/>
          <p:cNvSpPr/>
          <p:nvPr/>
        </p:nvSpPr>
        <p:spPr>
          <a:xfrm>
            <a:off x="1656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34" name="object 32234"/>
          <p:cNvSpPr/>
          <p:nvPr/>
        </p:nvSpPr>
        <p:spPr>
          <a:xfrm>
            <a:off x="1656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35" name="object 32235"/>
          <p:cNvSpPr/>
          <p:nvPr/>
        </p:nvSpPr>
        <p:spPr>
          <a:xfrm>
            <a:off x="1656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36" name="object 32236"/>
          <p:cNvSpPr/>
          <p:nvPr/>
        </p:nvSpPr>
        <p:spPr>
          <a:xfrm>
            <a:off x="1656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37" name="object 32237"/>
          <p:cNvSpPr/>
          <p:nvPr/>
        </p:nvSpPr>
        <p:spPr>
          <a:xfrm>
            <a:off x="1656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38" name="object 32238"/>
          <p:cNvSpPr/>
          <p:nvPr/>
        </p:nvSpPr>
        <p:spPr>
          <a:xfrm>
            <a:off x="1656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39" name="object 32239"/>
          <p:cNvSpPr/>
          <p:nvPr/>
        </p:nvSpPr>
        <p:spPr>
          <a:xfrm>
            <a:off x="1656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40" name="object 32240"/>
          <p:cNvSpPr/>
          <p:nvPr/>
        </p:nvSpPr>
        <p:spPr>
          <a:xfrm>
            <a:off x="1656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41" name="object 32241"/>
          <p:cNvSpPr/>
          <p:nvPr/>
        </p:nvSpPr>
        <p:spPr>
          <a:xfrm>
            <a:off x="1656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42" name="object 32242"/>
          <p:cNvSpPr/>
          <p:nvPr/>
        </p:nvSpPr>
        <p:spPr>
          <a:xfrm>
            <a:off x="1656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43" name="object 32243"/>
          <p:cNvSpPr/>
          <p:nvPr/>
        </p:nvSpPr>
        <p:spPr>
          <a:xfrm>
            <a:off x="1657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44" name="object 32244"/>
          <p:cNvSpPr/>
          <p:nvPr/>
        </p:nvSpPr>
        <p:spPr>
          <a:xfrm>
            <a:off x="1657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45" name="object 32245"/>
          <p:cNvSpPr/>
          <p:nvPr/>
        </p:nvSpPr>
        <p:spPr>
          <a:xfrm>
            <a:off x="1657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46" name="object 32246"/>
          <p:cNvSpPr/>
          <p:nvPr/>
        </p:nvSpPr>
        <p:spPr>
          <a:xfrm>
            <a:off x="1657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47" name="object 32247"/>
          <p:cNvSpPr/>
          <p:nvPr/>
        </p:nvSpPr>
        <p:spPr>
          <a:xfrm>
            <a:off x="1657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48" name="object 32248"/>
          <p:cNvSpPr/>
          <p:nvPr/>
        </p:nvSpPr>
        <p:spPr>
          <a:xfrm>
            <a:off x="1657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49" name="object 32249"/>
          <p:cNvSpPr/>
          <p:nvPr/>
        </p:nvSpPr>
        <p:spPr>
          <a:xfrm>
            <a:off x="1657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50" name="object 32250"/>
          <p:cNvSpPr/>
          <p:nvPr/>
        </p:nvSpPr>
        <p:spPr>
          <a:xfrm>
            <a:off x="1657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51" name="object 32251"/>
          <p:cNvSpPr/>
          <p:nvPr/>
        </p:nvSpPr>
        <p:spPr>
          <a:xfrm>
            <a:off x="1657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52" name="object 32252"/>
          <p:cNvSpPr/>
          <p:nvPr/>
        </p:nvSpPr>
        <p:spPr>
          <a:xfrm>
            <a:off x="1657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53" name="object 32253"/>
          <p:cNvSpPr/>
          <p:nvPr/>
        </p:nvSpPr>
        <p:spPr>
          <a:xfrm>
            <a:off x="1658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54" name="object 32254"/>
          <p:cNvSpPr/>
          <p:nvPr/>
        </p:nvSpPr>
        <p:spPr>
          <a:xfrm>
            <a:off x="1658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55" name="object 32255"/>
          <p:cNvSpPr/>
          <p:nvPr/>
        </p:nvSpPr>
        <p:spPr>
          <a:xfrm>
            <a:off x="1658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56" name="object 32256"/>
          <p:cNvSpPr/>
          <p:nvPr/>
        </p:nvSpPr>
        <p:spPr>
          <a:xfrm>
            <a:off x="1658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57" name="object 32257"/>
          <p:cNvSpPr/>
          <p:nvPr/>
        </p:nvSpPr>
        <p:spPr>
          <a:xfrm>
            <a:off x="1658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58" name="object 32258"/>
          <p:cNvSpPr/>
          <p:nvPr/>
        </p:nvSpPr>
        <p:spPr>
          <a:xfrm>
            <a:off x="1658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59" name="object 32259"/>
          <p:cNvSpPr/>
          <p:nvPr/>
        </p:nvSpPr>
        <p:spPr>
          <a:xfrm>
            <a:off x="1658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60" name="object 32260"/>
          <p:cNvSpPr/>
          <p:nvPr/>
        </p:nvSpPr>
        <p:spPr>
          <a:xfrm>
            <a:off x="1658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61" name="object 32261"/>
          <p:cNvSpPr/>
          <p:nvPr/>
        </p:nvSpPr>
        <p:spPr>
          <a:xfrm>
            <a:off x="1658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62" name="object 32262"/>
          <p:cNvSpPr/>
          <p:nvPr/>
        </p:nvSpPr>
        <p:spPr>
          <a:xfrm>
            <a:off x="1658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63" name="object 32263"/>
          <p:cNvSpPr/>
          <p:nvPr/>
        </p:nvSpPr>
        <p:spPr>
          <a:xfrm>
            <a:off x="1659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64" name="object 32264"/>
          <p:cNvSpPr/>
          <p:nvPr/>
        </p:nvSpPr>
        <p:spPr>
          <a:xfrm>
            <a:off x="1659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65" name="object 32265"/>
          <p:cNvSpPr/>
          <p:nvPr/>
        </p:nvSpPr>
        <p:spPr>
          <a:xfrm>
            <a:off x="1659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66" name="object 32266"/>
          <p:cNvSpPr/>
          <p:nvPr/>
        </p:nvSpPr>
        <p:spPr>
          <a:xfrm>
            <a:off x="1659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67" name="object 32267"/>
          <p:cNvSpPr/>
          <p:nvPr/>
        </p:nvSpPr>
        <p:spPr>
          <a:xfrm>
            <a:off x="1659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68" name="object 32268"/>
          <p:cNvSpPr/>
          <p:nvPr/>
        </p:nvSpPr>
        <p:spPr>
          <a:xfrm>
            <a:off x="1659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69" name="object 32269"/>
          <p:cNvSpPr/>
          <p:nvPr/>
        </p:nvSpPr>
        <p:spPr>
          <a:xfrm>
            <a:off x="1659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70" name="object 32270"/>
          <p:cNvSpPr/>
          <p:nvPr/>
        </p:nvSpPr>
        <p:spPr>
          <a:xfrm>
            <a:off x="1659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71" name="object 32271"/>
          <p:cNvSpPr/>
          <p:nvPr/>
        </p:nvSpPr>
        <p:spPr>
          <a:xfrm>
            <a:off x="1659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72" name="object 32272"/>
          <p:cNvSpPr/>
          <p:nvPr/>
        </p:nvSpPr>
        <p:spPr>
          <a:xfrm>
            <a:off x="1659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73" name="object 32273"/>
          <p:cNvSpPr/>
          <p:nvPr/>
        </p:nvSpPr>
        <p:spPr>
          <a:xfrm>
            <a:off x="1660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74" name="object 32274"/>
          <p:cNvSpPr/>
          <p:nvPr/>
        </p:nvSpPr>
        <p:spPr>
          <a:xfrm>
            <a:off x="1660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75" name="object 32275"/>
          <p:cNvSpPr/>
          <p:nvPr/>
        </p:nvSpPr>
        <p:spPr>
          <a:xfrm>
            <a:off x="1660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76" name="object 32276"/>
          <p:cNvSpPr/>
          <p:nvPr/>
        </p:nvSpPr>
        <p:spPr>
          <a:xfrm>
            <a:off x="1660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77" name="object 32277"/>
          <p:cNvSpPr/>
          <p:nvPr/>
        </p:nvSpPr>
        <p:spPr>
          <a:xfrm>
            <a:off x="1660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78" name="object 32278"/>
          <p:cNvSpPr/>
          <p:nvPr/>
        </p:nvSpPr>
        <p:spPr>
          <a:xfrm>
            <a:off x="1660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79" name="object 32279"/>
          <p:cNvSpPr/>
          <p:nvPr/>
        </p:nvSpPr>
        <p:spPr>
          <a:xfrm>
            <a:off x="1660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80" name="object 32280"/>
          <p:cNvSpPr/>
          <p:nvPr/>
        </p:nvSpPr>
        <p:spPr>
          <a:xfrm>
            <a:off x="1660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81" name="object 32281"/>
          <p:cNvSpPr/>
          <p:nvPr/>
        </p:nvSpPr>
        <p:spPr>
          <a:xfrm>
            <a:off x="1660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82" name="object 32282"/>
          <p:cNvSpPr/>
          <p:nvPr/>
        </p:nvSpPr>
        <p:spPr>
          <a:xfrm>
            <a:off x="1660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83" name="object 32283"/>
          <p:cNvSpPr/>
          <p:nvPr/>
        </p:nvSpPr>
        <p:spPr>
          <a:xfrm>
            <a:off x="1661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84" name="object 32284"/>
          <p:cNvSpPr/>
          <p:nvPr/>
        </p:nvSpPr>
        <p:spPr>
          <a:xfrm>
            <a:off x="1661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85" name="object 32285"/>
          <p:cNvSpPr/>
          <p:nvPr/>
        </p:nvSpPr>
        <p:spPr>
          <a:xfrm>
            <a:off x="1661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86" name="object 32286"/>
          <p:cNvSpPr/>
          <p:nvPr/>
        </p:nvSpPr>
        <p:spPr>
          <a:xfrm>
            <a:off x="1661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87" name="object 32287"/>
          <p:cNvSpPr/>
          <p:nvPr/>
        </p:nvSpPr>
        <p:spPr>
          <a:xfrm>
            <a:off x="1661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88" name="object 32288"/>
          <p:cNvSpPr/>
          <p:nvPr/>
        </p:nvSpPr>
        <p:spPr>
          <a:xfrm>
            <a:off x="1661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89" name="object 32289"/>
          <p:cNvSpPr/>
          <p:nvPr/>
        </p:nvSpPr>
        <p:spPr>
          <a:xfrm>
            <a:off x="1661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90" name="object 32290"/>
          <p:cNvSpPr/>
          <p:nvPr/>
        </p:nvSpPr>
        <p:spPr>
          <a:xfrm>
            <a:off x="1661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91" name="object 32291"/>
          <p:cNvSpPr/>
          <p:nvPr/>
        </p:nvSpPr>
        <p:spPr>
          <a:xfrm>
            <a:off x="1661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92" name="object 32292"/>
          <p:cNvSpPr/>
          <p:nvPr/>
        </p:nvSpPr>
        <p:spPr>
          <a:xfrm>
            <a:off x="1661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93" name="object 32293"/>
          <p:cNvSpPr/>
          <p:nvPr/>
        </p:nvSpPr>
        <p:spPr>
          <a:xfrm>
            <a:off x="1661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94" name="object 32294"/>
          <p:cNvSpPr/>
          <p:nvPr/>
        </p:nvSpPr>
        <p:spPr>
          <a:xfrm>
            <a:off x="1661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95" name="object 32295"/>
          <p:cNvSpPr/>
          <p:nvPr/>
        </p:nvSpPr>
        <p:spPr>
          <a:xfrm>
            <a:off x="1662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96" name="object 32296"/>
          <p:cNvSpPr/>
          <p:nvPr/>
        </p:nvSpPr>
        <p:spPr>
          <a:xfrm>
            <a:off x="1662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97" name="object 32297"/>
          <p:cNvSpPr/>
          <p:nvPr/>
        </p:nvSpPr>
        <p:spPr>
          <a:xfrm>
            <a:off x="1662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98" name="object 32298"/>
          <p:cNvSpPr/>
          <p:nvPr/>
        </p:nvSpPr>
        <p:spPr>
          <a:xfrm>
            <a:off x="1662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99" name="object 32299"/>
          <p:cNvSpPr/>
          <p:nvPr/>
        </p:nvSpPr>
        <p:spPr>
          <a:xfrm>
            <a:off x="1662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00" name="object 32300"/>
          <p:cNvSpPr/>
          <p:nvPr/>
        </p:nvSpPr>
        <p:spPr>
          <a:xfrm>
            <a:off x="1662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01" name="object 32301"/>
          <p:cNvSpPr/>
          <p:nvPr/>
        </p:nvSpPr>
        <p:spPr>
          <a:xfrm>
            <a:off x="1662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02" name="object 32302"/>
          <p:cNvSpPr/>
          <p:nvPr/>
        </p:nvSpPr>
        <p:spPr>
          <a:xfrm>
            <a:off x="1662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03" name="object 32303"/>
          <p:cNvSpPr/>
          <p:nvPr/>
        </p:nvSpPr>
        <p:spPr>
          <a:xfrm>
            <a:off x="1662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04" name="object 32304"/>
          <p:cNvSpPr/>
          <p:nvPr/>
        </p:nvSpPr>
        <p:spPr>
          <a:xfrm>
            <a:off x="1662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05" name="object 32305"/>
          <p:cNvSpPr/>
          <p:nvPr/>
        </p:nvSpPr>
        <p:spPr>
          <a:xfrm>
            <a:off x="1663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06" name="object 32306"/>
          <p:cNvSpPr/>
          <p:nvPr/>
        </p:nvSpPr>
        <p:spPr>
          <a:xfrm>
            <a:off x="1663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07" name="object 32307"/>
          <p:cNvSpPr/>
          <p:nvPr/>
        </p:nvSpPr>
        <p:spPr>
          <a:xfrm>
            <a:off x="1663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08" name="object 32308"/>
          <p:cNvSpPr/>
          <p:nvPr/>
        </p:nvSpPr>
        <p:spPr>
          <a:xfrm>
            <a:off x="1663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09" name="object 32309"/>
          <p:cNvSpPr/>
          <p:nvPr/>
        </p:nvSpPr>
        <p:spPr>
          <a:xfrm>
            <a:off x="1663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10" name="object 32310"/>
          <p:cNvSpPr/>
          <p:nvPr/>
        </p:nvSpPr>
        <p:spPr>
          <a:xfrm>
            <a:off x="1663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11" name="object 32311"/>
          <p:cNvSpPr/>
          <p:nvPr/>
        </p:nvSpPr>
        <p:spPr>
          <a:xfrm>
            <a:off x="1663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12" name="object 32312"/>
          <p:cNvSpPr/>
          <p:nvPr/>
        </p:nvSpPr>
        <p:spPr>
          <a:xfrm>
            <a:off x="1663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13" name="object 32313"/>
          <p:cNvSpPr/>
          <p:nvPr/>
        </p:nvSpPr>
        <p:spPr>
          <a:xfrm>
            <a:off x="1663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14" name="object 32314"/>
          <p:cNvSpPr/>
          <p:nvPr/>
        </p:nvSpPr>
        <p:spPr>
          <a:xfrm>
            <a:off x="1663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15" name="object 32315"/>
          <p:cNvSpPr/>
          <p:nvPr/>
        </p:nvSpPr>
        <p:spPr>
          <a:xfrm>
            <a:off x="1664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16" name="object 32316"/>
          <p:cNvSpPr/>
          <p:nvPr/>
        </p:nvSpPr>
        <p:spPr>
          <a:xfrm>
            <a:off x="1664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17" name="object 32317"/>
          <p:cNvSpPr/>
          <p:nvPr/>
        </p:nvSpPr>
        <p:spPr>
          <a:xfrm>
            <a:off x="1664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18" name="object 32318"/>
          <p:cNvSpPr/>
          <p:nvPr/>
        </p:nvSpPr>
        <p:spPr>
          <a:xfrm>
            <a:off x="1664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19" name="object 32319"/>
          <p:cNvSpPr/>
          <p:nvPr/>
        </p:nvSpPr>
        <p:spPr>
          <a:xfrm>
            <a:off x="1664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20" name="object 32320"/>
          <p:cNvSpPr/>
          <p:nvPr/>
        </p:nvSpPr>
        <p:spPr>
          <a:xfrm>
            <a:off x="1664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21" name="object 32321"/>
          <p:cNvSpPr/>
          <p:nvPr/>
        </p:nvSpPr>
        <p:spPr>
          <a:xfrm>
            <a:off x="1664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22" name="object 32322"/>
          <p:cNvSpPr/>
          <p:nvPr/>
        </p:nvSpPr>
        <p:spPr>
          <a:xfrm>
            <a:off x="1664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23" name="object 32323"/>
          <p:cNvSpPr/>
          <p:nvPr/>
        </p:nvSpPr>
        <p:spPr>
          <a:xfrm>
            <a:off x="1664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24" name="object 32324"/>
          <p:cNvSpPr/>
          <p:nvPr/>
        </p:nvSpPr>
        <p:spPr>
          <a:xfrm>
            <a:off x="1664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25" name="object 32325"/>
          <p:cNvSpPr/>
          <p:nvPr/>
        </p:nvSpPr>
        <p:spPr>
          <a:xfrm>
            <a:off x="1664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26" name="object 32326"/>
          <p:cNvSpPr/>
          <p:nvPr/>
        </p:nvSpPr>
        <p:spPr>
          <a:xfrm>
            <a:off x="1664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27" name="object 32327"/>
          <p:cNvSpPr/>
          <p:nvPr/>
        </p:nvSpPr>
        <p:spPr>
          <a:xfrm>
            <a:off x="1665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28" name="object 32328"/>
          <p:cNvSpPr/>
          <p:nvPr/>
        </p:nvSpPr>
        <p:spPr>
          <a:xfrm>
            <a:off x="1665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29" name="object 32329"/>
          <p:cNvSpPr/>
          <p:nvPr/>
        </p:nvSpPr>
        <p:spPr>
          <a:xfrm>
            <a:off x="16653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30" name="object 32330"/>
          <p:cNvSpPr/>
          <p:nvPr/>
        </p:nvSpPr>
        <p:spPr>
          <a:xfrm>
            <a:off x="16653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31" name="object 32331"/>
          <p:cNvSpPr/>
          <p:nvPr/>
        </p:nvSpPr>
        <p:spPr>
          <a:xfrm>
            <a:off x="1665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32" name="object 32332"/>
          <p:cNvSpPr/>
          <p:nvPr/>
        </p:nvSpPr>
        <p:spPr>
          <a:xfrm>
            <a:off x="1665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33" name="object 32333"/>
          <p:cNvSpPr/>
          <p:nvPr/>
        </p:nvSpPr>
        <p:spPr>
          <a:xfrm>
            <a:off x="1665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34" name="object 32334"/>
          <p:cNvSpPr/>
          <p:nvPr/>
        </p:nvSpPr>
        <p:spPr>
          <a:xfrm>
            <a:off x="1665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35" name="object 32335"/>
          <p:cNvSpPr/>
          <p:nvPr/>
        </p:nvSpPr>
        <p:spPr>
          <a:xfrm>
            <a:off x="1665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36" name="object 32336"/>
          <p:cNvSpPr/>
          <p:nvPr/>
        </p:nvSpPr>
        <p:spPr>
          <a:xfrm>
            <a:off x="1665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37" name="object 32337"/>
          <p:cNvSpPr/>
          <p:nvPr/>
        </p:nvSpPr>
        <p:spPr>
          <a:xfrm>
            <a:off x="1666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38" name="object 32338"/>
          <p:cNvSpPr/>
          <p:nvPr/>
        </p:nvSpPr>
        <p:spPr>
          <a:xfrm>
            <a:off x="1666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39" name="object 32339"/>
          <p:cNvSpPr/>
          <p:nvPr/>
        </p:nvSpPr>
        <p:spPr>
          <a:xfrm>
            <a:off x="1666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40" name="object 32340"/>
          <p:cNvSpPr/>
          <p:nvPr/>
        </p:nvSpPr>
        <p:spPr>
          <a:xfrm>
            <a:off x="1666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41" name="object 32341"/>
          <p:cNvSpPr/>
          <p:nvPr/>
        </p:nvSpPr>
        <p:spPr>
          <a:xfrm>
            <a:off x="1666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42" name="object 32342"/>
          <p:cNvSpPr/>
          <p:nvPr/>
        </p:nvSpPr>
        <p:spPr>
          <a:xfrm>
            <a:off x="1666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43" name="object 32343"/>
          <p:cNvSpPr/>
          <p:nvPr/>
        </p:nvSpPr>
        <p:spPr>
          <a:xfrm>
            <a:off x="1666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44" name="object 32344"/>
          <p:cNvSpPr/>
          <p:nvPr/>
        </p:nvSpPr>
        <p:spPr>
          <a:xfrm>
            <a:off x="1666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45" name="object 32345"/>
          <p:cNvSpPr/>
          <p:nvPr/>
        </p:nvSpPr>
        <p:spPr>
          <a:xfrm>
            <a:off x="1666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46" name="object 32346"/>
          <p:cNvSpPr/>
          <p:nvPr/>
        </p:nvSpPr>
        <p:spPr>
          <a:xfrm>
            <a:off x="1666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47" name="object 32347"/>
          <p:cNvSpPr/>
          <p:nvPr/>
        </p:nvSpPr>
        <p:spPr>
          <a:xfrm>
            <a:off x="1667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48" name="object 32348"/>
          <p:cNvSpPr/>
          <p:nvPr/>
        </p:nvSpPr>
        <p:spPr>
          <a:xfrm>
            <a:off x="1667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49" name="object 32349"/>
          <p:cNvSpPr/>
          <p:nvPr/>
        </p:nvSpPr>
        <p:spPr>
          <a:xfrm>
            <a:off x="1667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50" name="object 32350"/>
          <p:cNvSpPr/>
          <p:nvPr/>
        </p:nvSpPr>
        <p:spPr>
          <a:xfrm>
            <a:off x="1667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51" name="object 32351"/>
          <p:cNvSpPr/>
          <p:nvPr/>
        </p:nvSpPr>
        <p:spPr>
          <a:xfrm>
            <a:off x="1667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52" name="object 32352"/>
          <p:cNvSpPr/>
          <p:nvPr/>
        </p:nvSpPr>
        <p:spPr>
          <a:xfrm>
            <a:off x="1667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53" name="object 32353"/>
          <p:cNvSpPr/>
          <p:nvPr/>
        </p:nvSpPr>
        <p:spPr>
          <a:xfrm>
            <a:off x="1667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54" name="object 32354"/>
          <p:cNvSpPr/>
          <p:nvPr/>
        </p:nvSpPr>
        <p:spPr>
          <a:xfrm>
            <a:off x="1667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55" name="object 32355"/>
          <p:cNvSpPr/>
          <p:nvPr/>
        </p:nvSpPr>
        <p:spPr>
          <a:xfrm>
            <a:off x="1667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56" name="object 32356"/>
          <p:cNvSpPr/>
          <p:nvPr/>
        </p:nvSpPr>
        <p:spPr>
          <a:xfrm>
            <a:off x="1667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57" name="object 32357"/>
          <p:cNvSpPr/>
          <p:nvPr/>
        </p:nvSpPr>
        <p:spPr>
          <a:xfrm>
            <a:off x="1668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58" name="object 32358"/>
          <p:cNvSpPr/>
          <p:nvPr/>
        </p:nvSpPr>
        <p:spPr>
          <a:xfrm>
            <a:off x="1668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59" name="object 32359"/>
          <p:cNvSpPr/>
          <p:nvPr/>
        </p:nvSpPr>
        <p:spPr>
          <a:xfrm>
            <a:off x="1668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60" name="object 32360"/>
          <p:cNvSpPr/>
          <p:nvPr/>
        </p:nvSpPr>
        <p:spPr>
          <a:xfrm>
            <a:off x="1668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61" name="object 32361"/>
          <p:cNvSpPr/>
          <p:nvPr/>
        </p:nvSpPr>
        <p:spPr>
          <a:xfrm>
            <a:off x="1668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62" name="object 32362"/>
          <p:cNvSpPr/>
          <p:nvPr/>
        </p:nvSpPr>
        <p:spPr>
          <a:xfrm>
            <a:off x="1668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63" name="object 32363"/>
          <p:cNvSpPr/>
          <p:nvPr/>
        </p:nvSpPr>
        <p:spPr>
          <a:xfrm>
            <a:off x="1668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64" name="object 32364"/>
          <p:cNvSpPr/>
          <p:nvPr/>
        </p:nvSpPr>
        <p:spPr>
          <a:xfrm>
            <a:off x="1668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65" name="object 32365"/>
          <p:cNvSpPr/>
          <p:nvPr/>
        </p:nvSpPr>
        <p:spPr>
          <a:xfrm>
            <a:off x="1668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66" name="object 32366"/>
          <p:cNvSpPr/>
          <p:nvPr/>
        </p:nvSpPr>
        <p:spPr>
          <a:xfrm>
            <a:off x="1668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67" name="object 32367"/>
          <p:cNvSpPr/>
          <p:nvPr/>
        </p:nvSpPr>
        <p:spPr>
          <a:xfrm>
            <a:off x="1669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68" name="object 32368"/>
          <p:cNvSpPr/>
          <p:nvPr/>
        </p:nvSpPr>
        <p:spPr>
          <a:xfrm>
            <a:off x="1669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69" name="object 32369"/>
          <p:cNvSpPr/>
          <p:nvPr/>
        </p:nvSpPr>
        <p:spPr>
          <a:xfrm>
            <a:off x="1669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70" name="object 32370"/>
          <p:cNvSpPr/>
          <p:nvPr/>
        </p:nvSpPr>
        <p:spPr>
          <a:xfrm>
            <a:off x="1669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71" name="object 32371"/>
          <p:cNvSpPr/>
          <p:nvPr/>
        </p:nvSpPr>
        <p:spPr>
          <a:xfrm>
            <a:off x="1669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72" name="object 32372"/>
          <p:cNvSpPr/>
          <p:nvPr/>
        </p:nvSpPr>
        <p:spPr>
          <a:xfrm>
            <a:off x="1669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73" name="object 32373"/>
          <p:cNvSpPr/>
          <p:nvPr/>
        </p:nvSpPr>
        <p:spPr>
          <a:xfrm>
            <a:off x="1669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74" name="object 32374"/>
          <p:cNvSpPr/>
          <p:nvPr/>
        </p:nvSpPr>
        <p:spPr>
          <a:xfrm>
            <a:off x="1669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75" name="object 32375"/>
          <p:cNvSpPr/>
          <p:nvPr/>
        </p:nvSpPr>
        <p:spPr>
          <a:xfrm>
            <a:off x="1669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76" name="object 32376"/>
          <p:cNvSpPr/>
          <p:nvPr/>
        </p:nvSpPr>
        <p:spPr>
          <a:xfrm>
            <a:off x="1669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77" name="object 32377"/>
          <p:cNvSpPr/>
          <p:nvPr/>
        </p:nvSpPr>
        <p:spPr>
          <a:xfrm>
            <a:off x="16699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78" name="object 32378"/>
          <p:cNvSpPr/>
          <p:nvPr/>
        </p:nvSpPr>
        <p:spPr>
          <a:xfrm>
            <a:off x="16699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79" name="object 32379"/>
          <p:cNvSpPr/>
          <p:nvPr/>
        </p:nvSpPr>
        <p:spPr>
          <a:xfrm>
            <a:off x="1670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80" name="object 32380"/>
          <p:cNvSpPr/>
          <p:nvPr/>
        </p:nvSpPr>
        <p:spPr>
          <a:xfrm>
            <a:off x="1670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81" name="object 32381"/>
          <p:cNvSpPr/>
          <p:nvPr/>
        </p:nvSpPr>
        <p:spPr>
          <a:xfrm>
            <a:off x="16703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82" name="object 32382"/>
          <p:cNvSpPr/>
          <p:nvPr/>
        </p:nvSpPr>
        <p:spPr>
          <a:xfrm>
            <a:off x="16703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83" name="object 32383"/>
          <p:cNvSpPr/>
          <p:nvPr/>
        </p:nvSpPr>
        <p:spPr>
          <a:xfrm>
            <a:off x="1670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84" name="object 32384"/>
          <p:cNvSpPr/>
          <p:nvPr/>
        </p:nvSpPr>
        <p:spPr>
          <a:xfrm>
            <a:off x="1670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85" name="object 32385"/>
          <p:cNvSpPr/>
          <p:nvPr/>
        </p:nvSpPr>
        <p:spPr>
          <a:xfrm>
            <a:off x="1670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86" name="object 32386"/>
          <p:cNvSpPr/>
          <p:nvPr/>
        </p:nvSpPr>
        <p:spPr>
          <a:xfrm>
            <a:off x="1670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87" name="object 32387"/>
          <p:cNvSpPr/>
          <p:nvPr/>
        </p:nvSpPr>
        <p:spPr>
          <a:xfrm>
            <a:off x="1670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88" name="object 32388"/>
          <p:cNvSpPr/>
          <p:nvPr/>
        </p:nvSpPr>
        <p:spPr>
          <a:xfrm>
            <a:off x="1670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89" name="object 32389"/>
          <p:cNvSpPr/>
          <p:nvPr/>
        </p:nvSpPr>
        <p:spPr>
          <a:xfrm>
            <a:off x="1671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90" name="object 32390"/>
          <p:cNvSpPr/>
          <p:nvPr/>
        </p:nvSpPr>
        <p:spPr>
          <a:xfrm>
            <a:off x="1671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91" name="object 32391"/>
          <p:cNvSpPr/>
          <p:nvPr/>
        </p:nvSpPr>
        <p:spPr>
          <a:xfrm>
            <a:off x="1671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92" name="object 32392"/>
          <p:cNvSpPr/>
          <p:nvPr/>
        </p:nvSpPr>
        <p:spPr>
          <a:xfrm>
            <a:off x="1671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93" name="object 32393"/>
          <p:cNvSpPr/>
          <p:nvPr/>
        </p:nvSpPr>
        <p:spPr>
          <a:xfrm>
            <a:off x="1671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94" name="object 32394"/>
          <p:cNvSpPr/>
          <p:nvPr/>
        </p:nvSpPr>
        <p:spPr>
          <a:xfrm>
            <a:off x="1671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95" name="object 32395"/>
          <p:cNvSpPr/>
          <p:nvPr/>
        </p:nvSpPr>
        <p:spPr>
          <a:xfrm>
            <a:off x="1671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96" name="object 32396"/>
          <p:cNvSpPr/>
          <p:nvPr/>
        </p:nvSpPr>
        <p:spPr>
          <a:xfrm>
            <a:off x="1671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97" name="object 32397"/>
          <p:cNvSpPr/>
          <p:nvPr/>
        </p:nvSpPr>
        <p:spPr>
          <a:xfrm>
            <a:off x="1671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98" name="object 32398"/>
          <p:cNvSpPr/>
          <p:nvPr/>
        </p:nvSpPr>
        <p:spPr>
          <a:xfrm>
            <a:off x="1671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99" name="object 32399"/>
          <p:cNvSpPr/>
          <p:nvPr/>
        </p:nvSpPr>
        <p:spPr>
          <a:xfrm>
            <a:off x="1672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00" name="object 32400"/>
          <p:cNvSpPr/>
          <p:nvPr/>
        </p:nvSpPr>
        <p:spPr>
          <a:xfrm>
            <a:off x="1672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01" name="object 32401"/>
          <p:cNvSpPr/>
          <p:nvPr/>
        </p:nvSpPr>
        <p:spPr>
          <a:xfrm>
            <a:off x="1672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02" name="object 32402"/>
          <p:cNvSpPr/>
          <p:nvPr/>
        </p:nvSpPr>
        <p:spPr>
          <a:xfrm>
            <a:off x="1672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03" name="object 32403"/>
          <p:cNvSpPr/>
          <p:nvPr/>
        </p:nvSpPr>
        <p:spPr>
          <a:xfrm>
            <a:off x="1672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04" name="object 32404"/>
          <p:cNvSpPr/>
          <p:nvPr/>
        </p:nvSpPr>
        <p:spPr>
          <a:xfrm>
            <a:off x="1672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05" name="object 32405"/>
          <p:cNvSpPr/>
          <p:nvPr/>
        </p:nvSpPr>
        <p:spPr>
          <a:xfrm>
            <a:off x="1672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06" name="object 32406"/>
          <p:cNvSpPr/>
          <p:nvPr/>
        </p:nvSpPr>
        <p:spPr>
          <a:xfrm>
            <a:off x="1672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07" name="object 32407"/>
          <p:cNvSpPr/>
          <p:nvPr/>
        </p:nvSpPr>
        <p:spPr>
          <a:xfrm>
            <a:off x="1672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08" name="object 32408"/>
          <p:cNvSpPr/>
          <p:nvPr/>
        </p:nvSpPr>
        <p:spPr>
          <a:xfrm>
            <a:off x="1672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09" name="object 32409"/>
          <p:cNvSpPr/>
          <p:nvPr/>
        </p:nvSpPr>
        <p:spPr>
          <a:xfrm>
            <a:off x="1672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10" name="object 32410"/>
          <p:cNvSpPr/>
          <p:nvPr/>
        </p:nvSpPr>
        <p:spPr>
          <a:xfrm>
            <a:off x="1672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11" name="object 32411"/>
          <p:cNvSpPr/>
          <p:nvPr/>
        </p:nvSpPr>
        <p:spPr>
          <a:xfrm>
            <a:off x="1673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12" name="object 32412"/>
          <p:cNvSpPr/>
          <p:nvPr/>
        </p:nvSpPr>
        <p:spPr>
          <a:xfrm>
            <a:off x="1673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13" name="object 32413"/>
          <p:cNvSpPr/>
          <p:nvPr/>
        </p:nvSpPr>
        <p:spPr>
          <a:xfrm>
            <a:off x="16733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14" name="object 32414"/>
          <p:cNvSpPr/>
          <p:nvPr/>
        </p:nvSpPr>
        <p:spPr>
          <a:xfrm>
            <a:off x="16733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15" name="object 32415"/>
          <p:cNvSpPr/>
          <p:nvPr/>
        </p:nvSpPr>
        <p:spPr>
          <a:xfrm>
            <a:off x="1673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16" name="object 32416"/>
          <p:cNvSpPr/>
          <p:nvPr/>
        </p:nvSpPr>
        <p:spPr>
          <a:xfrm>
            <a:off x="1673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17" name="object 32417"/>
          <p:cNvSpPr/>
          <p:nvPr/>
        </p:nvSpPr>
        <p:spPr>
          <a:xfrm>
            <a:off x="1673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18" name="object 32418"/>
          <p:cNvSpPr/>
          <p:nvPr/>
        </p:nvSpPr>
        <p:spPr>
          <a:xfrm>
            <a:off x="1673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19" name="object 32419"/>
          <p:cNvSpPr/>
          <p:nvPr/>
        </p:nvSpPr>
        <p:spPr>
          <a:xfrm>
            <a:off x="1673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20" name="object 32420"/>
          <p:cNvSpPr/>
          <p:nvPr/>
        </p:nvSpPr>
        <p:spPr>
          <a:xfrm>
            <a:off x="1673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21" name="object 32421"/>
          <p:cNvSpPr/>
          <p:nvPr/>
        </p:nvSpPr>
        <p:spPr>
          <a:xfrm>
            <a:off x="16741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22" name="object 32422"/>
          <p:cNvSpPr/>
          <p:nvPr/>
        </p:nvSpPr>
        <p:spPr>
          <a:xfrm>
            <a:off x="16741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23" name="object 32423"/>
          <p:cNvSpPr/>
          <p:nvPr/>
        </p:nvSpPr>
        <p:spPr>
          <a:xfrm>
            <a:off x="1674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24" name="object 32424"/>
          <p:cNvSpPr/>
          <p:nvPr/>
        </p:nvSpPr>
        <p:spPr>
          <a:xfrm>
            <a:off x="1674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25" name="object 32425"/>
          <p:cNvSpPr/>
          <p:nvPr/>
        </p:nvSpPr>
        <p:spPr>
          <a:xfrm>
            <a:off x="16744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26" name="object 32426"/>
          <p:cNvSpPr/>
          <p:nvPr/>
        </p:nvSpPr>
        <p:spPr>
          <a:xfrm>
            <a:off x="16744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27" name="object 32427"/>
          <p:cNvSpPr/>
          <p:nvPr/>
        </p:nvSpPr>
        <p:spPr>
          <a:xfrm>
            <a:off x="1674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28" name="object 32428"/>
          <p:cNvSpPr/>
          <p:nvPr/>
        </p:nvSpPr>
        <p:spPr>
          <a:xfrm>
            <a:off x="1674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29" name="object 32429"/>
          <p:cNvSpPr/>
          <p:nvPr/>
        </p:nvSpPr>
        <p:spPr>
          <a:xfrm>
            <a:off x="16748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30" name="object 32430"/>
          <p:cNvSpPr/>
          <p:nvPr/>
        </p:nvSpPr>
        <p:spPr>
          <a:xfrm>
            <a:off x="16748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31" name="object 32431"/>
          <p:cNvSpPr/>
          <p:nvPr/>
        </p:nvSpPr>
        <p:spPr>
          <a:xfrm>
            <a:off x="1675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32" name="object 32432"/>
          <p:cNvSpPr/>
          <p:nvPr/>
        </p:nvSpPr>
        <p:spPr>
          <a:xfrm>
            <a:off x="1675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33" name="object 32433"/>
          <p:cNvSpPr/>
          <p:nvPr/>
        </p:nvSpPr>
        <p:spPr>
          <a:xfrm>
            <a:off x="16752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34" name="object 32434"/>
          <p:cNvSpPr/>
          <p:nvPr/>
        </p:nvSpPr>
        <p:spPr>
          <a:xfrm>
            <a:off x="16752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35" name="object 32435"/>
          <p:cNvSpPr/>
          <p:nvPr/>
        </p:nvSpPr>
        <p:spPr>
          <a:xfrm>
            <a:off x="1675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36" name="object 32436"/>
          <p:cNvSpPr/>
          <p:nvPr/>
        </p:nvSpPr>
        <p:spPr>
          <a:xfrm>
            <a:off x="1675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37" name="object 32437"/>
          <p:cNvSpPr/>
          <p:nvPr/>
        </p:nvSpPr>
        <p:spPr>
          <a:xfrm>
            <a:off x="16756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38" name="object 32438"/>
          <p:cNvSpPr/>
          <p:nvPr/>
        </p:nvSpPr>
        <p:spPr>
          <a:xfrm>
            <a:off x="16756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39" name="object 32439"/>
          <p:cNvSpPr/>
          <p:nvPr/>
        </p:nvSpPr>
        <p:spPr>
          <a:xfrm>
            <a:off x="1675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40" name="object 32440"/>
          <p:cNvSpPr/>
          <p:nvPr/>
        </p:nvSpPr>
        <p:spPr>
          <a:xfrm>
            <a:off x="1675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41" name="object 32441"/>
          <p:cNvSpPr/>
          <p:nvPr/>
        </p:nvSpPr>
        <p:spPr>
          <a:xfrm>
            <a:off x="16760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42" name="object 32442"/>
          <p:cNvSpPr/>
          <p:nvPr/>
        </p:nvSpPr>
        <p:spPr>
          <a:xfrm>
            <a:off x="16760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43" name="object 32443"/>
          <p:cNvSpPr/>
          <p:nvPr/>
        </p:nvSpPr>
        <p:spPr>
          <a:xfrm>
            <a:off x="1676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44" name="object 32444"/>
          <p:cNvSpPr/>
          <p:nvPr/>
        </p:nvSpPr>
        <p:spPr>
          <a:xfrm>
            <a:off x="1676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45" name="object 32445"/>
          <p:cNvSpPr/>
          <p:nvPr/>
        </p:nvSpPr>
        <p:spPr>
          <a:xfrm>
            <a:off x="16764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46" name="object 32446"/>
          <p:cNvSpPr/>
          <p:nvPr/>
        </p:nvSpPr>
        <p:spPr>
          <a:xfrm>
            <a:off x="16764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47" name="object 32447"/>
          <p:cNvSpPr/>
          <p:nvPr/>
        </p:nvSpPr>
        <p:spPr>
          <a:xfrm>
            <a:off x="1676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48" name="object 32448"/>
          <p:cNvSpPr/>
          <p:nvPr/>
        </p:nvSpPr>
        <p:spPr>
          <a:xfrm>
            <a:off x="1676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49" name="object 32449"/>
          <p:cNvSpPr/>
          <p:nvPr/>
        </p:nvSpPr>
        <p:spPr>
          <a:xfrm>
            <a:off x="1676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50" name="object 32450"/>
          <p:cNvSpPr/>
          <p:nvPr/>
        </p:nvSpPr>
        <p:spPr>
          <a:xfrm>
            <a:off x="1676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51" name="object 32451"/>
          <p:cNvSpPr/>
          <p:nvPr/>
        </p:nvSpPr>
        <p:spPr>
          <a:xfrm>
            <a:off x="1677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52" name="object 32452"/>
          <p:cNvSpPr/>
          <p:nvPr/>
        </p:nvSpPr>
        <p:spPr>
          <a:xfrm>
            <a:off x="1677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53" name="object 32453"/>
          <p:cNvSpPr/>
          <p:nvPr/>
        </p:nvSpPr>
        <p:spPr>
          <a:xfrm>
            <a:off x="1677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54" name="object 32454"/>
          <p:cNvSpPr/>
          <p:nvPr/>
        </p:nvSpPr>
        <p:spPr>
          <a:xfrm>
            <a:off x="1677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55" name="object 32455"/>
          <p:cNvSpPr/>
          <p:nvPr/>
        </p:nvSpPr>
        <p:spPr>
          <a:xfrm>
            <a:off x="1677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56" name="object 32456"/>
          <p:cNvSpPr/>
          <p:nvPr/>
        </p:nvSpPr>
        <p:spPr>
          <a:xfrm>
            <a:off x="1677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57" name="object 32457"/>
          <p:cNvSpPr/>
          <p:nvPr/>
        </p:nvSpPr>
        <p:spPr>
          <a:xfrm>
            <a:off x="1677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58" name="object 32458"/>
          <p:cNvSpPr/>
          <p:nvPr/>
        </p:nvSpPr>
        <p:spPr>
          <a:xfrm>
            <a:off x="1677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59" name="object 32459"/>
          <p:cNvSpPr/>
          <p:nvPr/>
        </p:nvSpPr>
        <p:spPr>
          <a:xfrm>
            <a:off x="1677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60" name="object 32460"/>
          <p:cNvSpPr/>
          <p:nvPr/>
        </p:nvSpPr>
        <p:spPr>
          <a:xfrm>
            <a:off x="1677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61" name="object 32461"/>
          <p:cNvSpPr/>
          <p:nvPr/>
        </p:nvSpPr>
        <p:spPr>
          <a:xfrm>
            <a:off x="16779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62" name="object 32462"/>
          <p:cNvSpPr/>
          <p:nvPr/>
        </p:nvSpPr>
        <p:spPr>
          <a:xfrm>
            <a:off x="16779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63" name="object 32463"/>
          <p:cNvSpPr/>
          <p:nvPr/>
        </p:nvSpPr>
        <p:spPr>
          <a:xfrm>
            <a:off x="1678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64" name="object 32464"/>
          <p:cNvSpPr/>
          <p:nvPr/>
        </p:nvSpPr>
        <p:spPr>
          <a:xfrm>
            <a:off x="1678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65" name="object 32465"/>
          <p:cNvSpPr/>
          <p:nvPr/>
        </p:nvSpPr>
        <p:spPr>
          <a:xfrm>
            <a:off x="16783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66" name="object 32466"/>
          <p:cNvSpPr/>
          <p:nvPr/>
        </p:nvSpPr>
        <p:spPr>
          <a:xfrm>
            <a:off x="16783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67" name="object 32467"/>
          <p:cNvSpPr/>
          <p:nvPr/>
        </p:nvSpPr>
        <p:spPr>
          <a:xfrm>
            <a:off x="1678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68" name="object 32468"/>
          <p:cNvSpPr/>
          <p:nvPr/>
        </p:nvSpPr>
        <p:spPr>
          <a:xfrm>
            <a:off x="1678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69" name="object 32469"/>
          <p:cNvSpPr/>
          <p:nvPr/>
        </p:nvSpPr>
        <p:spPr>
          <a:xfrm>
            <a:off x="1678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70" name="object 32470"/>
          <p:cNvSpPr/>
          <p:nvPr/>
        </p:nvSpPr>
        <p:spPr>
          <a:xfrm>
            <a:off x="1678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71" name="object 32471"/>
          <p:cNvSpPr/>
          <p:nvPr/>
        </p:nvSpPr>
        <p:spPr>
          <a:xfrm>
            <a:off x="1678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72" name="object 32472"/>
          <p:cNvSpPr/>
          <p:nvPr/>
        </p:nvSpPr>
        <p:spPr>
          <a:xfrm>
            <a:off x="1678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73" name="object 32473"/>
          <p:cNvSpPr/>
          <p:nvPr/>
        </p:nvSpPr>
        <p:spPr>
          <a:xfrm>
            <a:off x="16790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74" name="object 32474"/>
          <p:cNvSpPr/>
          <p:nvPr/>
        </p:nvSpPr>
        <p:spPr>
          <a:xfrm>
            <a:off x="16790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75" name="object 32475"/>
          <p:cNvSpPr/>
          <p:nvPr/>
        </p:nvSpPr>
        <p:spPr>
          <a:xfrm>
            <a:off x="1679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76" name="object 32476"/>
          <p:cNvSpPr/>
          <p:nvPr/>
        </p:nvSpPr>
        <p:spPr>
          <a:xfrm>
            <a:off x="1679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77" name="object 32477"/>
          <p:cNvSpPr/>
          <p:nvPr/>
        </p:nvSpPr>
        <p:spPr>
          <a:xfrm>
            <a:off x="16794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78" name="object 32478"/>
          <p:cNvSpPr/>
          <p:nvPr/>
        </p:nvSpPr>
        <p:spPr>
          <a:xfrm>
            <a:off x="16794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79" name="object 32479"/>
          <p:cNvSpPr/>
          <p:nvPr/>
        </p:nvSpPr>
        <p:spPr>
          <a:xfrm>
            <a:off x="1679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80" name="object 32480"/>
          <p:cNvSpPr/>
          <p:nvPr/>
        </p:nvSpPr>
        <p:spPr>
          <a:xfrm>
            <a:off x="1679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81" name="object 32481"/>
          <p:cNvSpPr/>
          <p:nvPr/>
        </p:nvSpPr>
        <p:spPr>
          <a:xfrm>
            <a:off x="16798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82" name="object 32482"/>
          <p:cNvSpPr/>
          <p:nvPr/>
        </p:nvSpPr>
        <p:spPr>
          <a:xfrm>
            <a:off x="16798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83" name="object 32483"/>
          <p:cNvSpPr/>
          <p:nvPr/>
        </p:nvSpPr>
        <p:spPr>
          <a:xfrm>
            <a:off x="1680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84" name="object 32484"/>
          <p:cNvSpPr/>
          <p:nvPr/>
        </p:nvSpPr>
        <p:spPr>
          <a:xfrm>
            <a:off x="1680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85" name="object 32485"/>
          <p:cNvSpPr/>
          <p:nvPr/>
        </p:nvSpPr>
        <p:spPr>
          <a:xfrm>
            <a:off x="16802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86" name="object 32486"/>
          <p:cNvSpPr/>
          <p:nvPr/>
        </p:nvSpPr>
        <p:spPr>
          <a:xfrm>
            <a:off x="16802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87" name="object 32487"/>
          <p:cNvSpPr/>
          <p:nvPr/>
        </p:nvSpPr>
        <p:spPr>
          <a:xfrm>
            <a:off x="1680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88" name="object 32488"/>
          <p:cNvSpPr/>
          <p:nvPr/>
        </p:nvSpPr>
        <p:spPr>
          <a:xfrm>
            <a:off x="1680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89" name="object 32489"/>
          <p:cNvSpPr/>
          <p:nvPr/>
        </p:nvSpPr>
        <p:spPr>
          <a:xfrm>
            <a:off x="16805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90" name="object 32490"/>
          <p:cNvSpPr/>
          <p:nvPr/>
        </p:nvSpPr>
        <p:spPr>
          <a:xfrm>
            <a:off x="16805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91" name="object 32491"/>
          <p:cNvSpPr/>
          <p:nvPr/>
        </p:nvSpPr>
        <p:spPr>
          <a:xfrm>
            <a:off x="1680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92" name="object 32492"/>
          <p:cNvSpPr/>
          <p:nvPr/>
        </p:nvSpPr>
        <p:spPr>
          <a:xfrm>
            <a:off x="1680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93" name="object 32493"/>
          <p:cNvSpPr/>
          <p:nvPr/>
        </p:nvSpPr>
        <p:spPr>
          <a:xfrm>
            <a:off x="16809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94" name="object 32494"/>
          <p:cNvSpPr/>
          <p:nvPr/>
        </p:nvSpPr>
        <p:spPr>
          <a:xfrm>
            <a:off x="16809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95" name="object 32495"/>
          <p:cNvSpPr/>
          <p:nvPr/>
        </p:nvSpPr>
        <p:spPr>
          <a:xfrm>
            <a:off x="1681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96" name="object 32496"/>
          <p:cNvSpPr/>
          <p:nvPr/>
        </p:nvSpPr>
        <p:spPr>
          <a:xfrm>
            <a:off x="1681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97" name="object 32497"/>
          <p:cNvSpPr/>
          <p:nvPr/>
        </p:nvSpPr>
        <p:spPr>
          <a:xfrm>
            <a:off x="1681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98" name="object 32498"/>
          <p:cNvSpPr/>
          <p:nvPr/>
        </p:nvSpPr>
        <p:spPr>
          <a:xfrm>
            <a:off x="1681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99" name="object 32499"/>
          <p:cNvSpPr/>
          <p:nvPr/>
        </p:nvSpPr>
        <p:spPr>
          <a:xfrm>
            <a:off x="1681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00" name="object 32500"/>
          <p:cNvSpPr/>
          <p:nvPr/>
        </p:nvSpPr>
        <p:spPr>
          <a:xfrm>
            <a:off x="1681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01" name="object 32501"/>
          <p:cNvSpPr/>
          <p:nvPr/>
        </p:nvSpPr>
        <p:spPr>
          <a:xfrm>
            <a:off x="16817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02" name="object 32502"/>
          <p:cNvSpPr/>
          <p:nvPr/>
        </p:nvSpPr>
        <p:spPr>
          <a:xfrm>
            <a:off x="16817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03" name="object 32503"/>
          <p:cNvSpPr/>
          <p:nvPr/>
        </p:nvSpPr>
        <p:spPr>
          <a:xfrm>
            <a:off x="1681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04" name="object 32504"/>
          <p:cNvSpPr/>
          <p:nvPr/>
        </p:nvSpPr>
        <p:spPr>
          <a:xfrm>
            <a:off x="1681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05" name="object 32505"/>
          <p:cNvSpPr/>
          <p:nvPr/>
        </p:nvSpPr>
        <p:spPr>
          <a:xfrm>
            <a:off x="16821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06" name="object 32506"/>
          <p:cNvSpPr/>
          <p:nvPr/>
        </p:nvSpPr>
        <p:spPr>
          <a:xfrm>
            <a:off x="16821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07" name="object 32507"/>
          <p:cNvSpPr/>
          <p:nvPr/>
        </p:nvSpPr>
        <p:spPr>
          <a:xfrm>
            <a:off x="1682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08" name="object 32508"/>
          <p:cNvSpPr/>
          <p:nvPr/>
        </p:nvSpPr>
        <p:spPr>
          <a:xfrm>
            <a:off x="1682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09" name="object 32509"/>
          <p:cNvSpPr/>
          <p:nvPr/>
        </p:nvSpPr>
        <p:spPr>
          <a:xfrm>
            <a:off x="16824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10" name="object 32510"/>
          <p:cNvSpPr/>
          <p:nvPr/>
        </p:nvSpPr>
        <p:spPr>
          <a:xfrm>
            <a:off x="16824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11" name="object 32511"/>
          <p:cNvSpPr/>
          <p:nvPr/>
        </p:nvSpPr>
        <p:spPr>
          <a:xfrm>
            <a:off x="1682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12" name="object 32512"/>
          <p:cNvSpPr/>
          <p:nvPr/>
        </p:nvSpPr>
        <p:spPr>
          <a:xfrm>
            <a:off x="1682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13" name="object 32513"/>
          <p:cNvSpPr/>
          <p:nvPr/>
        </p:nvSpPr>
        <p:spPr>
          <a:xfrm>
            <a:off x="16828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14" name="object 32514"/>
          <p:cNvSpPr/>
          <p:nvPr/>
        </p:nvSpPr>
        <p:spPr>
          <a:xfrm>
            <a:off x="16828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15" name="object 32515"/>
          <p:cNvSpPr/>
          <p:nvPr/>
        </p:nvSpPr>
        <p:spPr>
          <a:xfrm>
            <a:off x="1683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16" name="object 32516"/>
          <p:cNvSpPr/>
          <p:nvPr/>
        </p:nvSpPr>
        <p:spPr>
          <a:xfrm>
            <a:off x="1683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17" name="object 32517"/>
          <p:cNvSpPr/>
          <p:nvPr/>
        </p:nvSpPr>
        <p:spPr>
          <a:xfrm>
            <a:off x="16832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18" name="object 32518"/>
          <p:cNvSpPr/>
          <p:nvPr/>
        </p:nvSpPr>
        <p:spPr>
          <a:xfrm>
            <a:off x="16832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19" name="object 32519"/>
          <p:cNvSpPr/>
          <p:nvPr/>
        </p:nvSpPr>
        <p:spPr>
          <a:xfrm>
            <a:off x="1683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20" name="object 32520"/>
          <p:cNvSpPr/>
          <p:nvPr/>
        </p:nvSpPr>
        <p:spPr>
          <a:xfrm>
            <a:off x="1683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21" name="object 32521"/>
          <p:cNvSpPr/>
          <p:nvPr/>
        </p:nvSpPr>
        <p:spPr>
          <a:xfrm>
            <a:off x="16836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22" name="object 32522"/>
          <p:cNvSpPr/>
          <p:nvPr/>
        </p:nvSpPr>
        <p:spPr>
          <a:xfrm>
            <a:off x="16836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23" name="object 32523"/>
          <p:cNvSpPr/>
          <p:nvPr/>
        </p:nvSpPr>
        <p:spPr>
          <a:xfrm>
            <a:off x="1683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24" name="object 32524"/>
          <p:cNvSpPr/>
          <p:nvPr/>
        </p:nvSpPr>
        <p:spPr>
          <a:xfrm>
            <a:off x="1683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25" name="object 32525"/>
          <p:cNvSpPr/>
          <p:nvPr/>
        </p:nvSpPr>
        <p:spPr>
          <a:xfrm>
            <a:off x="16840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26" name="object 32526"/>
          <p:cNvSpPr/>
          <p:nvPr/>
        </p:nvSpPr>
        <p:spPr>
          <a:xfrm>
            <a:off x="16840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27" name="object 32527"/>
          <p:cNvSpPr/>
          <p:nvPr/>
        </p:nvSpPr>
        <p:spPr>
          <a:xfrm>
            <a:off x="1684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28" name="object 32528"/>
          <p:cNvSpPr/>
          <p:nvPr/>
        </p:nvSpPr>
        <p:spPr>
          <a:xfrm>
            <a:off x="1684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29" name="object 32529"/>
          <p:cNvSpPr/>
          <p:nvPr/>
        </p:nvSpPr>
        <p:spPr>
          <a:xfrm>
            <a:off x="16844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30" name="object 32530"/>
          <p:cNvSpPr/>
          <p:nvPr/>
        </p:nvSpPr>
        <p:spPr>
          <a:xfrm>
            <a:off x="16844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31" name="object 32531"/>
          <p:cNvSpPr/>
          <p:nvPr/>
        </p:nvSpPr>
        <p:spPr>
          <a:xfrm>
            <a:off x="1684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32" name="object 32532"/>
          <p:cNvSpPr/>
          <p:nvPr/>
        </p:nvSpPr>
        <p:spPr>
          <a:xfrm>
            <a:off x="1684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33" name="object 32533"/>
          <p:cNvSpPr/>
          <p:nvPr/>
        </p:nvSpPr>
        <p:spPr>
          <a:xfrm>
            <a:off x="16847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34" name="object 32534"/>
          <p:cNvSpPr/>
          <p:nvPr/>
        </p:nvSpPr>
        <p:spPr>
          <a:xfrm>
            <a:off x="16847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35" name="object 32535"/>
          <p:cNvSpPr/>
          <p:nvPr/>
        </p:nvSpPr>
        <p:spPr>
          <a:xfrm>
            <a:off x="1685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36" name="object 32536"/>
          <p:cNvSpPr/>
          <p:nvPr/>
        </p:nvSpPr>
        <p:spPr>
          <a:xfrm>
            <a:off x="1685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37" name="object 32537"/>
          <p:cNvSpPr/>
          <p:nvPr/>
        </p:nvSpPr>
        <p:spPr>
          <a:xfrm>
            <a:off x="16851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38" name="object 32538"/>
          <p:cNvSpPr/>
          <p:nvPr/>
        </p:nvSpPr>
        <p:spPr>
          <a:xfrm>
            <a:off x="16851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39" name="object 32539"/>
          <p:cNvSpPr/>
          <p:nvPr/>
        </p:nvSpPr>
        <p:spPr>
          <a:xfrm>
            <a:off x="1685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40" name="object 32540"/>
          <p:cNvSpPr/>
          <p:nvPr/>
        </p:nvSpPr>
        <p:spPr>
          <a:xfrm>
            <a:off x="1685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41" name="object 32541"/>
          <p:cNvSpPr/>
          <p:nvPr/>
        </p:nvSpPr>
        <p:spPr>
          <a:xfrm>
            <a:off x="16855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42" name="object 32542"/>
          <p:cNvSpPr/>
          <p:nvPr/>
        </p:nvSpPr>
        <p:spPr>
          <a:xfrm>
            <a:off x="16855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43" name="object 32543"/>
          <p:cNvSpPr/>
          <p:nvPr/>
        </p:nvSpPr>
        <p:spPr>
          <a:xfrm>
            <a:off x="1685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44" name="object 32544"/>
          <p:cNvSpPr/>
          <p:nvPr/>
        </p:nvSpPr>
        <p:spPr>
          <a:xfrm>
            <a:off x="1685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45" name="object 32545"/>
          <p:cNvSpPr/>
          <p:nvPr/>
        </p:nvSpPr>
        <p:spPr>
          <a:xfrm>
            <a:off x="1686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46" name="object 32546"/>
          <p:cNvSpPr/>
          <p:nvPr/>
        </p:nvSpPr>
        <p:spPr>
          <a:xfrm>
            <a:off x="1686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47" name="object 32547"/>
          <p:cNvSpPr/>
          <p:nvPr/>
        </p:nvSpPr>
        <p:spPr>
          <a:xfrm>
            <a:off x="1686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48" name="object 32548"/>
          <p:cNvSpPr/>
          <p:nvPr/>
        </p:nvSpPr>
        <p:spPr>
          <a:xfrm>
            <a:off x="1686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49" name="object 32549"/>
          <p:cNvSpPr/>
          <p:nvPr/>
        </p:nvSpPr>
        <p:spPr>
          <a:xfrm>
            <a:off x="1686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50" name="object 32550"/>
          <p:cNvSpPr/>
          <p:nvPr/>
        </p:nvSpPr>
        <p:spPr>
          <a:xfrm>
            <a:off x="1686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51" name="object 32551"/>
          <p:cNvSpPr/>
          <p:nvPr/>
        </p:nvSpPr>
        <p:spPr>
          <a:xfrm>
            <a:off x="1686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52" name="object 32552"/>
          <p:cNvSpPr/>
          <p:nvPr/>
        </p:nvSpPr>
        <p:spPr>
          <a:xfrm>
            <a:off x="1686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53" name="object 32553"/>
          <p:cNvSpPr/>
          <p:nvPr/>
        </p:nvSpPr>
        <p:spPr>
          <a:xfrm>
            <a:off x="1686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54" name="object 32554"/>
          <p:cNvSpPr/>
          <p:nvPr/>
        </p:nvSpPr>
        <p:spPr>
          <a:xfrm>
            <a:off x="1686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55" name="object 32555"/>
          <p:cNvSpPr/>
          <p:nvPr/>
        </p:nvSpPr>
        <p:spPr>
          <a:xfrm>
            <a:off x="1686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56" name="object 32556"/>
          <p:cNvSpPr/>
          <p:nvPr/>
        </p:nvSpPr>
        <p:spPr>
          <a:xfrm>
            <a:off x="1686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57" name="object 32557"/>
          <p:cNvSpPr/>
          <p:nvPr/>
        </p:nvSpPr>
        <p:spPr>
          <a:xfrm>
            <a:off x="1687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58" name="object 32558"/>
          <p:cNvSpPr/>
          <p:nvPr/>
        </p:nvSpPr>
        <p:spPr>
          <a:xfrm>
            <a:off x="1687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59" name="object 32559"/>
          <p:cNvSpPr/>
          <p:nvPr/>
        </p:nvSpPr>
        <p:spPr>
          <a:xfrm>
            <a:off x="1687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60" name="object 32560"/>
          <p:cNvSpPr/>
          <p:nvPr/>
        </p:nvSpPr>
        <p:spPr>
          <a:xfrm>
            <a:off x="1687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61" name="object 32561"/>
          <p:cNvSpPr/>
          <p:nvPr/>
        </p:nvSpPr>
        <p:spPr>
          <a:xfrm>
            <a:off x="1687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62" name="object 32562"/>
          <p:cNvSpPr/>
          <p:nvPr/>
        </p:nvSpPr>
        <p:spPr>
          <a:xfrm>
            <a:off x="1687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63" name="object 32563"/>
          <p:cNvSpPr/>
          <p:nvPr/>
        </p:nvSpPr>
        <p:spPr>
          <a:xfrm>
            <a:off x="1687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64" name="object 32564"/>
          <p:cNvSpPr/>
          <p:nvPr/>
        </p:nvSpPr>
        <p:spPr>
          <a:xfrm>
            <a:off x="1687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65" name="object 32565"/>
          <p:cNvSpPr/>
          <p:nvPr/>
        </p:nvSpPr>
        <p:spPr>
          <a:xfrm>
            <a:off x="1687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66" name="object 32566"/>
          <p:cNvSpPr/>
          <p:nvPr/>
        </p:nvSpPr>
        <p:spPr>
          <a:xfrm>
            <a:off x="1687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67" name="object 32567"/>
          <p:cNvSpPr/>
          <p:nvPr/>
        </p:nvSpPr>
        <p:spPr>
          <a:xfrm>
            <a:off x="1688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68" name="object 32568"/>
          <p:cNvSpPr/>
          <p:nvPr/>
        </p:nvSpPr>
        <p:spPr>
          <a:xfrm>
            <a:off x="1688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69" name="object 32569"/>
          <p:cNvSpPr/>
          <p:nvPr/>
        </p:nvSpPr>
        <p:spPr>
          <a:xfrm>
            <a:off x="1688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70" name="object 32570"/>
          <p:cNvSpPr/>
          <p:nvPr/>
        </p:nvSpPr>
        <p:spPr>
          <a:xfrm>
            <a:off x="1688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71" name="object 32571"/>
          <p:cNvSpPr/>
          <p:nvPr/>
        </p:nvSpPr>
        <p:spPr>
          <a:xfrm>
            <a:off x="1688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72" name="object 32572"/>
          <p:cNvSpPr/>
          <p:nvPr/>
        </p:nvSpPr>
        <p:spPr>
          <a:xfrm>
            <a:off x="1688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73" name="object 32573"/>
          <p:cNvSpPr/>
          <p:nvPr/>
        </p:nvSpPr>
        <p:spPr>
          <a:xfrm>
            <a:off x="1688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74" name="object 32574"/>
          <p:cNvSpPr/>
          <p:nvPr/>
        </p:nvSpPr>
        <p:spPr>
          <a:xfrm>
            <a:off x="1688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75" name="object 32575"/>
          <p:cNvSpPr/>
          <p:nvPr/>
        </p:nvSpPr>
        <p:spPr>
          <a:xfrm>
            <a:off x="1688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76" name="object 32576"/>
          <p:cNvSpPr/>
          <p:nvPr/>
        </p:nvSpPr>
        <p:spPr>
          <a:xfrm>
            <a:off x="1688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77" name="object 32577"/>
          <p:cNvSpPr/>
          <p:nvPr/>
        </p:nvSpPr>
        <p:spPr>
          <a:xfrm>
            <a:off x="1689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78" name="object 32578"/>
          <p:cNvSpPr/>
          <p:nvPr/>
        </p:nvSpPr>
        <p:spPr>
          <a:xfrm>
            <a:off x="1689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79" name="object 32579"/>
          <p:cNvSpPr/>
          <p:nvPr/>
        </p:nvSpPr>
        <p:spPr>
          <a:xfrm>
            <a:off x="1689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80" name="object 32580"/>
          <p:cNvSpPr/>
          <p:nvPr/>
        </p:nvSpPr>
        <p:spPr>
          <a:xfrm>
            <a:off x="1689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81" name="object 32581"/>
          <p:cNvSpPr/>
          <p:nvPr/>
        </p:nvSpPr>
        <p:spPr>
          <a:xfrm>
            <a:off x="1689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82" name="object 32582"/>
          <p:cNvSpPr/>
          <p:nvPr/>
        </p:nvSpPr>
        <p:spPr>
          <a:xfrm>
            <a:off x="1689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83" name="object 32583"/>
          <p:cNvSpPr/>
          <p:nvPr/>
        </p:nvSpPr>
        <p:spPr>
          <a:xfrm>
            <a:off x="1689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84" name="object 32584"/>
          <p:cNvSpPr/>
          <p:nvPr/>
        </p:nvSpPr>
        <p:spPr>
          <a:xfrm>
            <a:off x="1689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85" name="object 32585"/>
          <p:cNvSpPr/>
          <p:nvPr/>
        </p:nvSpPr>
        <p:spPr>
          <a:xfrm>
            <a:off x="1689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86" name="object 32586"/>
          <p:cNvSpPr/>
          <p:nvPr/>
        </p:nvSpPr>
        <p:spPr>
          <a:xfrm>
            <a:off x="1689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87" name="object 32587"/>
          <p:cNvSpPr/>
          <p:nvPr/>
        </p:nvSpPr>
        <p:spPr>
          <a:xfrm>
            <a:off x="1689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88" name="object 32588"/>
          <p:cNvSpPr/>
          <p:nvPr/>
        </p:nvSpPr>
        <p:spPr>
          <a:xfrm>
            <a:off x="1689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89" name="object 32589"/>
          <p:cNvSpPr/>
          <p:nvPr/>
        </p:nvSpPr>
        <p:spPr>
          <a:xfrm>
            <a:off x="1690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90" name="object 32590"/>
          <p:cNvSpPr/>
          <p:nvPr/>
        </p:nvSpPr>
        <p:spPr>
          <a:xfrm>
            <a:off x="1690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91" name="object 32591"/>
          <p:cNvSpPr/>
          <p:nvPr/>
        </p:nvSpPr>
        <p:spPr>
          <a:xfrm>
            <a:off x="1690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92" name="object 32592"/>
          <p:cNvSpPr/>
          <p:nvPr/>
        </p:nvSpPr>
        <p:spPr>
          <a:xfrm>
            <a:off x="1690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93" name="object 32593"/>
          <p:cNvSpPr/>
          <p:nvPr/>
        </p:nvSpPr>
        <p:spPr>
          <a:xfrm>
            <a:off x="1690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94" name="object 32594"/>
          <p:cNvSpPr/>
          <p:nvPr/>
        </p:nvSpPr>
        <p:spPr>
          <a:xfrm>
            <a:off x="1690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95" name="object 32595"/>
          <p:cNvSpPr/>
          <p:nvPr/>
        </p:nvSpPr>
        <p:spPr>
          <a:xfrm>
            <a:off x="1690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96" name="object 32596"/>
          <p:cNvSpPr/>
          <p:nvPr/>
        </p:nvSpPr>
        <p:spPr>
          <a:xfrm>
            <a:off x="1690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97" name="object 32597"/>
          <p:cNvSpPr/>
          <p:nvPr/>
        </p:nvSpPr>
        <p:spPr>
          <a:xfrm>
            <a:off x="1691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98" name="object 32598"/>
          <p:cNvSpPr/>
          <p:nvPr/>
        </p:nvSpPr>
        <p:spPr>
          <a:xfrm>
            <a:off x="1691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99" name="object 32599"/>
          <p:cNvSpPr/>
          <p:nvPr/>
        </p:nvSpPr>
        <p:spPr>
          <a:xfrm>
            <a:off x="1691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00" name="object 32600"/>
          <p:cNvSpPr/>
          <p:nvPr/>
        </p:nvSpPr>
        <p:spPr>
          <a:xfrm>
            <a:off x="1691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01" name="object 32601"/>
          <p:cNvSpPr/>
          <p:nvPr/>
        </p:nvSpPr>
        <p:spPr>
          <a:xfrm>
            <a:off x="1691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02" name="object 32602"/>
          <p:cNvSpPr/>
          <p:nvPr/>
        </p:nvSpPr>
        <p:spPr>
          <a:xfrm>
            <a:off x="1691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03" name="object 32603"/>
          <p:cNvSpPr/>
          <p:nvPr/>
        </p:nvSpPr>
        <p:spPr>
          <a:xfrm>
            <a:off x="1691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04" name="object 32604"/>
          <p:cNvSpPr/>
          <p:nvPr/>
        </p:nvSpPr>
        <p:spPr>
          <a:xfrm>
            <a:off x="1691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05" name="object 32605"/>
          <p:cNvSpPr/>
          <p:nvPr/>
        </p:nvSpPr>
        <p:spPr>
          <a:xfrm>
            <a:off x="1691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06" name="object 32606"/>
          <p:cNvSpPr/>
          <p:nvPr/>
        </p:nvSpPr>
        <p:spPr>
          <a:xfrm>
            <a:off x="1691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07" name="object 32607"/>
          <p:cNvSpPr/>
          <p:nvPr/>
        </p:nvSpPr>
        <p:spPr>
          <a:xfrm>
            <a:off x="1691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08" name="object 32608"/>
          <p:cNvSpPr/>
          <p:nvPr/>
        </p:nvSpPr>
        <p:spPr>
          <a:xfrm>
            <a:off x="1691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09" name="object 32609"/>
          <p:cNvSpPr/>
          <p:nvPr/>
        </p:nvSpPr>
        <p:spPr>
          <a:xfrm>
            <a:off x="1692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10" name="object 32610"/>
          <p:cNvSpPr/>
          <p:nvPr/>
        </p:nvSpPr>
        <p:spPr>
          <a:xfrm>
            <a:off x="1692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11" name="object 32611"/>
          <p:cNvSpPr/>
          <p:nvPr/>
        </p:nvSpPr>
        <p:spPr>
          <a:xfrm>
            <a:off x="1692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12" name="object 32612"/>
          <p:cNvSpPr/>
          <p:nvPr/>
        </p:nvSpPr>
        <p:spPr>
          <a:xfrm>
            <a:off x="1692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13" name="object 32613"/>
          <p:cNvSpPr/>
          <p:nvPr/>
        </p:nvSpPr>
        <p:spPr>
          <a:xfrm>
            <a:off x="1692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14" name="object 32614"/>
          <p:cNvSpPr/>
          <p:nvPr/>
        </p:nvSpPr>
        <p:spPr>
          <a:xfrm>
            <a:off x="1692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15" name="object 32615"/>
          <p:cNvSpPr/>
          <p:nvPr/>
        </p:nvSpPr>
        <p:spPr>
          <a:xfrm>
            <a:off x="1692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16" name="object 32616"/>
          <p:cNvSpPr/>
          <p:nvPr/>
        </p:nvSpPr>
        <p:spPr>
          <a:xfrm>
            <a:off x="1692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17" name="object 32617"/>
          <p:cNvSpPr/>
          <p:nvPr/>
        </p:nvSpPr>
        <p:spPr>
          <a:xfrm>
            <a:off x="1692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18" name="object 32618"/>
          <p:cNvSpPr/>
          <p:nvPr/>
        </p:nvSpPr>
        <p:spPr>
          <a:xfrm>
            <a:off x="1692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19" name="object 32619"/>
          <p:cNvSpPr/>
          <p:nvPr/>
        </p:nvSpPr>
        <p:spPr>
          <a:xfrm>
            <a:off x="1693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20" name="object 32620"/>
          <p:cNvSpPr/>
          <p:nvPr/>
        </p:nvSpPr>
        <p:spPr>
          <a:xfrm>
            <a:off x="1693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21" name="object 32621"/>
          <p:cNvSpPr/>
          <p:nvPr/>
        </p:nvSpPr>
        <p:spPr>
          <a:xfrm>
            <a:off x="1693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22" name="object 32622"/>
          <p:cNvSpPr/>
          <p:nvPr/>
        </p:nvSpPr>
        <p:spPr>
          <a:xfrm>
            <a:off x="1693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23" name="object 32623"/>
          <p:cNvSpPr/>
          <p:nvPr/>
        </p:nvSpPr>
        <p:spPr>
          <a:xfrm>
            <a:off x="1693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24" name="object 32624"/>
          <p:cNvSpPr/>
          <p:nvPr/>
        </p:nvSpPr>
        <p:spPr>
          <a:xfrm>
            <a:off x="1693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25" name="object 32625"/>
          <p:cNvSpPr/>
          <p:nvPr/>
        </p:nvSpPr>
        <p:spPr>
          <a:xfrm>
            <a:off x="1693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26" name="object 32626"/>
          <p:cNvSpPr/>
          <p:nvPr/>
        </p:nvSpPr>
        <p:spPr>
          <a:xfrm>
            <a:off x="1693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27" name="object 32627"/>
          <p:cNvSpPr/>
          <p:nvPr/>
        </p:nvSpPr>
        <p:spPr>
          <a:xfrm>
            <a:off x="1693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28" name="object 32628"/>
          <p:cNvSpPr/>
          <p:nvPr/>
        </p:nvSpPr>
        <p:spPr>
          <a:xfrm>
            <a:off x="1693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29" name="object 32629"/>
          <p:cNvSpPr/>
          <p:nvPr/>
        </p:nvSpPr>
        <p:spPr>
          <a:xfrm>
            <a:off x="1694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30" name="object 32630"/>
          <p:cNvSpPr/>
          <p:nvPr/>
        </p:nvSpPr>
        <p:spPr>
          <a:xfrm>
            <a:off x="1694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31" name="object 32631"/>
          <p:cNvSpPr/>
          <p:nvPr/>
        </p:nvSpPr>
        <p:spPr>
          <a:xfrm>
            <a:off x="1694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32" name="object 32632"/>
          <p:cNvSpPr/>
          <p:nvPr/>
        </p:nvSpPr>
        <p:spPr>
          <a:xfrm>
            <a:off x="1694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33" name="object 32633"/>
          <p:cNvSpPr/>
          <p:nvPr/>
        </p:nvSpPr>
        <p:spPr>
          <a:xfrm>
            <a:off x="1694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34" name="object 32634"/>
          <p:cNvSpPr/>
          <p:nvPr/>
        </p:nvSpPr>
        <p:spPr>
          <a:xfrm>
            <a:off x="1694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35" name="object 32635"/>
          <p:cNvSpPr/>
          <p:nvPr/>
        </p:nvSpPr>
        <p:spPr>
          <a:xfrm>
            <a:off x="1694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36" name="object 32636"/>
          <p:cNvSpPr/>
          <p:nvPr/>
        </p:nvSpPr>
        <p:spPr>
          <a:xfrm>
            <a:off x="1694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37" name="object 32637"/>
          <p:cNvSpPr/>
          <p:nvPr/>
        </p:nvSpPr>
        <p:spPr>
          <a:xfrm>
            <a:off x="1694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38" name="object 32638"/>
          <p:cNvSpPr/>
          <p:nvPr/>
        </p:nvSpPr>
        <p:spPr>
          <a:xfrm>
            <a:off x="1694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39" name="object 32639"/>
          <p:cNvSpPr/>
          <p:nvPr/>
        </p:nvSpPr>
        <p:spPr>
          <a:xfrm>
            <a:off x="1694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40" name="object 32640"/>
          <p:cNvSpPr/>
          <p:nvPr/>
        </p:nvSpPr>
        <p:spPr>
          <a:xfrm>
            <a:off x="1694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41" name="object 32641"/>
          <p:cNvSpPr/>
          <p:nvPr/>
        </p:nvSpPr>
        <p:spPr>
          <a:xfrm>
            <a:off x="1695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42" name="object 32642"/>
          <p:cNvSpPr/>
          <p:nvPr/>
        </p:nvSpPr>
        <p:spPr>
          <a:xfrm>
            <a:off x="1695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43" name="object 32643"/>
          <p:cNvSpPr/>
          <p:nvPr/>
        </p:nvSpPr>
        <p:spPr>
          <a:xfrm>
            <a:off x="1695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44" name="object 32644"/>
          <p:cNvSpPr/>
          <p:nvPr/>
        </p:nvSpPr>
        <p:spPr>
          <a:xfrm>
            <a:off x="1695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45" name="object 32645"/>
          <p:cNvSpPr/>
          <p:nvPr/>
        </p:nvSpPr>
        <p:spPr>
          <a:xfrm>
            <a:off x="1695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46" name="object 32646"/>
          <p:cNvSpPr/>
          <p:nvPr/>
        </p:nvSpPr>
        <p:spPr>
          <a:xfrm>
            <a:off x="1695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47" name="object 32647"/>
          <p:cNvSpPr/>
          <p:nvPr/>
        </p:nvSpPr>
        <p:spPr>
          <a:xfrm>
            <a:off x="1695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48" name="object 32648"/>
          <p:cNvSpPr/>
          <p:nvPr/>
        </p:nvSpPr>
        <p:spPr>
          <a:xfrm>
            <a:off x="1695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49" name="object 32649"/>
          <p:cNvSpPr/>
          <p:nvPr/>
        </p:nvSpPr>
        <p:spPr>
          <a:xfrm>
            <a:off x="1695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50" name="object 32650"/>
          <p:cNvSpPr/>
          <p:nvPr/>
        </p:nvSpPr>
        <p:spPr>
          <a:xfrm>
            <a:off x="1695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51" name="object 32651"/>
          <p:cNvSpPr/>
          <p:nvPr/>
        </p:nvSpPr>
        <p:spPr>
          <a:xfrm>
            <a:off x="1696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52" name="object 32652"/>
          <p:cNvSpPr/>
          <p:nvPr/>
        </p:nvSpPr>
        <p:spPr>
          <a:xfrm>
            <a:off x="1696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53" name="object 32653"/>
          <p:cNvSpPr/>
          <p:nvPr/>
        </p:nvSpPr>
        <p:spPr>
          <a:xfrm>
            <a:off x="1696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54" name="object 32654"/>
          <p:cNvSpPr/>
          <p:nvPr/>
        </p:nvSpPr>
        <p:spPr>
          <a:xfrm>
            <a:off x="1696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55" name="object 32655"/>
          <p:cNvSpPr/>
          <p:nvPr/>
        </p:nvSpPr>
        <p:spPr>
          <a:xfrm>
            <a:off x="1696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56" name="object 32656"/>
          <p:cNvSpPr/>
          <p:nvPr/>
        </p:nvSpPr>
        <p:spPr>
          <a:xfrm>
            <a:off x="1696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57" name="object 32657"/>
          <p:cNvSpPr/>
          <p:nvPr/>
        </p:nvSpPr>
        <p:spPr>
          <a:xfrm>
            <a:off x="1696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58" name="object 32658"/>
          <p:cNvSpPr/>
          <p:nvPr/>
        </p:nvSpPr>
        <p:spPr>
          <a:xfrm>
            <a:off x="1696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59" name="object 32659"/>
          <p:cNvSpPr/>
          <p:nvPr/>
        </p:nvSpPr>
        <p:spPr>
          <a:xfrm>
            <a:off x="1696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60" name="object 32660"/>
          <p:cNvSpPr/>
          <p:nvPr/>
        </p:nvSpPr>
        <p:spPr>
          <a:xfrm>
            <a:off x="1696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61" name="object 32661"/>
          <p:cNvSpPr/>
          <p:nvPr/>
        </p:nvSpPr>
        <p:spPr>
          <a:xfrm>
            <a:off x="1697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62" name="object 32662"/>
          <p:cNvSpPr/>
          <p:nvPr/>
        </p:nvSpPr>
        <p:spPr>
          <a:xfrm>
            <a:off x="1697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63" name="object 32663"/>
          <p:cNvSpPr/>
          <p:nvPr/>
        </p:nvSpPr>
        <p:spPr>
          <a:xfrm>
            <a:off x="1697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64" name="object 32664"/>
          <p:cNvSpPr/>
          <p:nvPr/>
        </p:nvSpPr>
        <p:spPr>
          <a:xfrm>
            <a:off x="1697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65" name="object 32665"/>
          <p:cNvSpPr/>
          <p:nvPr/>
        </p:nvSpPr>
        <p:spPr>
          <a:xfrm>
            <a:off x="1697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66" name="object 32666"/>
          <p:cNvSpPr/>
          <p:nvPr/>
        </p:nvSpPr>
        <p:spPr>
          <a:xfrm>
            <a:off x="1697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67" name="object 32667"/>
          <p:cNvSpPr/>
          <p:nvPr/>
        </p:nvSpPr>
        <p:spPr>
          <a:xfrm>
            <a:off x="1697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68" name="object 32668"/>
          <p:cNvSpPr/>
          <p:nvPr/>
        </p:nvSpPr>
        <p:spPr>
          <a:xfrm>
            <a:off x="1697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69" name="object 32669"/>
          <p:cNvSpPr/>
          <p:nvPr/>
        </p:nvSpPr>
        <p:spPr>
          <a:xfrm>
            <a:off x="1697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70" name="object 32670"/>
          <p:cNvSpPr/>
          <p:nvPr/>
        </p:nvSpPr>
        <p:spPr>
          <a:xfrm>
            <a:off x="1697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71" name="object 32671"/>
          <p:cNvSpPr/>
          <p:nvPr/>
        </p:nvSpPr>
        <p:spPr>
          <a:xfrm>
            <a:off x="1697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72" name="object 32672"/>
          <p:cNvSpPr/>
          <p:nvPr/>
        </p:nvSpPr>
        <p:spPr>
          <a:xfrm>
            <a:off x="1697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73" name="object 32673"/>
          <p:cNvSpPr/>
          <p:nvPr/>
        </p:nvSpPr>
        <p:spPr>
          <a:xfrm>
            <a:off x="1698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74" name="object 32674"/>
          <p:cNvSpPr/>
          <p:nvPr/>
        </p:nvSpPr>
        <p:spPr>
          <a:xfrm>
            <a:off x="1698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75" name="object 32675"/>
          <p:cNvSpPr/>
          <p:nvPr/>
        </p:nvSpPr>
        <p:spPr>
          <a:xfrm>
            <a:off x="1698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76" name="object 32676"/>
          <p:cNvSpPr/>
          <p:nvPr/>
        </p:nvSpPr>
        <p:spPr>
          <a:xfrm>
            <a:off x="1698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77" name="object 32677"/>
          <p:cNvSpPr/>
          <p:nvPr/>
        </p:nvSpPr>
        <p:spPr>
          <a:xfrm>
            <a:off x="1698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78" name="object 32678"/>
          <p:cNvSpPr/>
          <p:nvPr/>
        </p:nvSpPr>
        <p:spPr>
          <a:xfrm>
            <a:off x="1698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79" name="object 32679"/>
          <p:cNvSpPr/>
          <p:nvPr/>
        </p:nvSpPr>
        <p:spPr>
          <a:xfrm>
            <a:off x="1698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80" name="object 32680"/>
          <p:cNvSpPr/>
          <p:nvPr/>
        </p:nvSpPr>
        <p:spPr>
          <a:xfrm>
            <a:off x="1698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81" name="object 32681"/>
          <p:cNvSpPr/>
          <p:nvPr/>
        </p:nvSpPr>
        <p:spPr>
          <a:xfrm>
            <a:off x="1699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82" name="object 32682"/>
          <p:cNvSpPr/>
          <p:nvPr/>
        </p:nvSpPr>
        <p:spPr>
          <a:xfrm>
            <a:off x="1699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83" name="object 32683"/>
          <p:cNvSpPr/>
          <p:nvPr/>
        </p:nvSpPr>
        <p:spPr>
          <a:xfrm>
            <a:off x="1699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84" name="object 32684"/>
          <p:cNvSpPr/>
          <p:nvPr/>
        </p:nvSpPr>
        <p:spPr>
          <a:xfrm>
            <a:off x="1699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85" name="object 32685"/>
          <p:cNvSpPr/>
          <p:nvPr/>
        </p:nvSpPr>
        <p:spPr>
          <a:xfrm>
            <a:off x="1699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86" name="object 32686"/>
          <p:cNvSpPr/>
          <p:nvPr/>
        </p:nvSpPr>
        <p:spPr>
          <a:xfrm>
            <a:off x="1699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87" name="object 32687"/>
          <p:cNvSpPr/>
          <p:nvPr/>
        </p:nvSpPr>
        <p:spPr>
          <a:xfrm>
            <a:off x="1699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88" name="object 32688"/>
          <p:cNvSpPr/>
          <p:nvPr/>
        </p:nvSpPr>
        <p:spPr>
          <a:xfrm>
            <a:off x="1699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89" name="object 32689"/>
          <p:cNvSpPr/>
          <p:nvPr/>
        </p:nvSpPr>
        <p:spPr>
          <a:xfrm>
            <a:off x="1699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90" name="object 32690"/>
          <p:cNvSpPr/>
          <p:nvPr/>
        </p:nvSpPr>
        <p:spPr>
          <a:xfrm>
            <a:off x="1699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91" name="object 32691"/>
          <p:cNvSpPr/>
          <p:nvPr/>
        </p:nvSpPr>
        <p:spPr>
          <a:xfrm>
            <a:off x="1699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92" name="object 32692"/>
          <p:cNvSpPr/>
          <p:nvPr/>
        </p:nvSpPr>
        <p:spPr>
          <a:xfrm>
            <a:off x="1699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93" name="object 32693"/>
          <p:cNvSpPr/>
          <p:nvPr/>
        </p:nvSpPr>
        <p:spPr>
          <a:xfrm>
            <a:off x="1700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94" name="object 32694"/>
          <p:cNvSpPr/>
          <p:nvPr/>
        </p:nvSpPr>
        <p:spPr>
          <a:xfrm>
            <a:off x="1700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95" name="object 32695"/>
          <p:cNvSpPr/>
          <p:nvPr/>
        </p:nvSpPr>
        <p:spPr>
          <a:xfrm>
            <a:off x="1700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96" name="object 32696"/>
          <p:cNvSpPr/>
          <p:nvPr/>
        </p:nvSpPr>
        <p:spPr>
          <a:xfrm>
            <a:off x="1700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97" name="object 32697"/>
          <p:cNvSpPr/>
          <p:nvPr/>
        </p:nvSpPr>
        <p:spPr>
          <a:xfrm>
            <a:off x="1700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98" name="object 32698"/>
          <p:cNvSpPr/>
          <p:nvPr/>
        </p:nvSpPr>
        <p:spPr>
          <a:xfrm>
            <a:off x="1700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99" name="object 32699"/>
          <p:cNvSpPr/>
          <p:nvPr/>
        </p:nvSpPr>
        <p:spPr>
          <a:xfrm>
            <a:off x="1700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00" name="object 32700"/>
          <p:cNvSpPr/>
          <p:nvPr/>
        </p:nvSpPr>
        <p:spPr>
          <a:xfrm>
            <a:off x="1700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01" name="object 32701"/>
          <p:cNvSpPr/>
          <p:nvPr/>
        </p:nvSpPr>
        <p:spPr>
          <a:xfrm>
            <a:off x="1700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02" name="object 32702"/>
          <p:cNvSpPr/>
          <p:nvPr/>
        </p:nvSpPr>
        <p:spPr>
          <a:xfrm>
            <a:off x="1700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03" name="object 32703"/>
          <p:cNvSpPr/>
          <p:nvPr/>
        </p:nvSpPr>
        <p:spPr>
          <a:xfrm>
            <a:off x="1701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04" name="object 32704"/>
          <p:cNvSpPr/>
          <p:nvPr/>
        </p:nvSpPr>
        <p:spPr>
          <a:xfrm>
            <a:off x="1701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05" name="object 32705"/>
          <p:cNvSpPr/>
          <p:nvPr/>
        </p:nvSpPr>
        <p:spPr>
          <a:xfrm>
            <a:off x="1701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06" name="object 32706"/>
          <p:cNvSpPr/>
          <p:nvPr/>
        </p:nvSpPr>
        <p:spPr>
          <a:xfrm>
            <a:off x="1701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07" name="object 32707"/>
          <p:cNvSpPr/>
          <p:nvPr/>
        </p:nvSpPr>
        <p:spPr>
          <a:xfrm>
            <a:off x="1701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08" name="object 32708"/>
          <p:cNvSpPr/>
          <p:nvPr/>
        </p:nvSpPr>
        <p:spPr>
          <a:xfrm>
            <a:off x="1701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09" name="object 32709"/>
          <p:cNvSpPr/>
          <p:nvPr/>
        </p:nvSpPr>
        <p:spPr>
          <a:xfrm>
            <a:off x="1701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10" name="object 32710"/>
          <p:cNvSpPr/>
          <p:nvPr/>
        </p:nvSpPr>
        <p:spPr>
          <a:xfrm>
            <a:off x="1701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11" name="object 32711"/>
          <p:cNvSpPr/>
          <p:nvPr/>
        </p:nvSpPr>
        <p:spPr>
          <a:xfrm>
            <a:off x="1701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12" name="object 32712"/>
          <p:cNvSpPr/>
          <p:nvPr/>
        </p:nvSpPr>
        <p:spPr>
          <a:xfrm>
            <a:off x="1701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13" name="object 32713"/>
          <p:cNvSpPr/>
          <p:nvPr/>
        </p:nvSpPr>
        <p:spPr>
          <a:xfrm>
            <a:off x="1702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14" name="object 32714"/>
          <p:cNvSpPr/>
          <p:nvPr/>
        </p:nvSpPr>
        <p:spPr>
          <a:xfrm>
            <a:off x="1702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15" name="object 32715"/>
          <p:cNvSpPr/>
          <p:nvPr/>
        </p:nvSpPr>
        <p:spPr>
          <a:xfrm>
            <a:off x="1702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16" name="object 32716"/>
          <p:cNvSpPr/>
          <p:nvPr/>
        </p:nvSpPr>
        <p:spPr>
          <a:xfrm>
            <a:off x="1702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17" name="object 32717"/>
          <p:cNvSpPr/>
          <p:nvPr/>
        </p:nvSpPr>
        <p:spPr>
          <a:xfrm>
            <a:off x="1702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18" name="object 32718"/>
          <p:cNvSpPr/>
          <p:nvPr/>
        </p:nvSpPr>
        <p:spPr>
          <a:xfrm>
            <a:off x="1702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19" name="object 32719"/>
          <p:cNvSpPr/>
          <p:nvPr/>
        </p:nvSpPr>
        <p:spPr>
          <a:xfrm>
            <a:off x="1702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20" name="object 32720"/>
          <p:cNvSpPr/>
          <p:nvPr/>
        </p:nvSpPr>
        <p:spPr>
          <a:xfrm>
            <a:off x="1702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21" name="object 32721"/>
          <p:cNvSpPr/>
          <p:nvPr/>
        </p:nvSpPr>
        <p:spPr>
          <a:xfrm>
            <a:off x="1702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22" name="object 32722"/>
          <p:cNvSpPr/>
          <p:nvPr/>
        </p:nvSpPr>
        <p:spPr>
          <a:xfrm>
            <a:off x="1702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23" name="object 32723"/>
          <p:cNvSpPr/>
          <p:nvPr/>
        </p:nvSpPr>
        <p:spPr>
          <a:xfrm>
            <a:off x="1702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24" name="object 32724"/>
          <p:cNvSpPr/>
          <p:nvPr/>
        </p:nvSpPr>
        <p:spPr>
          <a:xfrm>
            <a:off x="1702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25" name="object 32725"/>
          <p:cNvSpPr/>
          <p:nvPr/>
        </p:nvSpPr>
        <p:spPr>
          <a:xfrm>
            <a:off x="1703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26" name="object 32726"/>
          <p:cNvSpPr/>
          <p:nvPr/>
        </p:nvSpPr>
        <p:spPr>
          <a:xfrm>
            <a:off x="1703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27" name="object 32727"/>
          <p:cNvSpPr/>
          <p:nvPr/>
        </p:nvSpPr>
        <p:spPr>
          <a:xfrm>
            <a:off x="1703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28" name="object 32728"/>
          <p:cNvSpPr/>
          <p:nvPr/>
        </p:nvSpPr>
        <p:spPr>
          <a:xfrm>
            <a:off x="1703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29" name="object 32729"/>
          <p:cNvSpPr/>
          <p:nvPr/>
        </p:nvSpPr>
        <p:spPr>
          <a:xfrm>
            <a:off x="1703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30" name="object 32730"/>
          <p:cNvSpPr/>
          <p:nvPr/>
        </p:nvSpPr>
        <p:spPr>
          <a:xfrm>
            <a:off x="1703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31" name="object 32731"/>
          <p:cNvSpPr/>
          <p:nvPr/>
        </p:nvSpPr>
        <p:spPr>
          <a:xfrm>
            <a:off x="1703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32" name="object 32732"/>
          <p:cNvSpPr/>
          <p:nvPr/>
        </p:nvSpPr>
        <p:spPr>
          <a:xfrm>
            <a:off x="1703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33" name="object 32733"/>
          <p:cNvSpPr/>
          <p:nvPr/>
        </p:nvSpPr>
        <p:spPr>
          <a:xfrm>
            <a:off x="1703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34" name="object 32734"/>
          <p:cNvSpPr/>
          <p:nvPr/>
        </p:nvSpPr>
        <p:spPr>
          <a:xfrm>
            <a:off x="1703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35" name="object 32735"/>
          <p:cNvSpPr/>
          <p:nvPr/>
        </p:nvSpPr>
        <p:spPr>
          <a:xfrm>
            <a:off x="1704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36" name="object 32736"/>
          <p:cNvSpPr/>
          <p:nvPr/>
        </p:nvSpPr>
        <p:spPr>
          <a:xfrm>
            <a:off x="1704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37" name="object 32737"/>
          <p:cNvSpPr/>
          <p:nvPr/>
        </p:nvSpPr>
        <p:spPr>
          <a:xfrm>
            <a:off x="1704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38" name="object 32738"/>
          <p:cNvSpPr/>
          <p:nvPr/>
        </p:nvSpPr>
        <p:spPr>
          <a:xfrm>
            <a:off x="1704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39" name="object 32739"/>
          <p:cNvSpPr/>
          <p:nvPr/>
        </p:nvSpPr>
        <p:spPr>
          <a:xfrm>
            <a:off x="1704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40" name="object 32740"/>
          <p:cNvSpPr/>
          <p:nvPr/>
        </p:nvSpPr>
        <p:spPr>
          <a:xfrm>
            <a:off x="1704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41" name="object 32741"/>
          <p:cNvSpPr/>
          <p:nvPr/>
        </p:nvSpPr>
        <p:spPr>
          <a:xfrm>
            <a:off x="1704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42" name="object 32742"/>
          <p:cNvSpPr/>
          <p:nvPr/>
        </p:nvSpPr>
        <p:spPr>
          <a:xfrm>
            <a:off x="1704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43" name="object 32743"/>
          <p:cNvSpPr/>
          <p:nvPr/>
        </p:nvSpPr>
        <p:spPr>
          <a:xfrm>
            <a:off x="1704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44" name="object 32744"/>
          <p:cNvSpPr/>
          <p:nvPr/>
        </p:nvSpPr>
        <p:spPr>
          <a:xfrm>
            <a:off x="1704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45" name="object 32745"/>
          <p:cNvSpPr/>
          <p:nvPr/>
        </p:nvSpPr>
        <p:spPr>
          <a:xfrm>
            <a:off x="1705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46" name="object 32746"/>
          <p:cNvSpPr/>
          <p:nvPr/>
        </p:nvSpPr>
        <p:spPr>
          <a:xfrm>
            <a:off x="1705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47" name="object 32747"/>
          <p:cNvSpPr/>
          <p:nvPr/>
        </p:nvSpPr>
        <p:spPr>
          <a:xfrm>
            <a:off x="1705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48" name="object 32748"/>
          <p:cNvSpPr/>
          <p:nvPr/>
        </p:nvSpPr>
        <p:spPr>
          <a:xfrm>
            <a:off x="1705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49" name="object 32749"/>
          <p:cNvSpPr/>
          <p:nvPr/>
        </p:nvSpPr>
        <p:spPr>
          <a:xfrm>
            <a:off x="1705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50" name="object 32750"/>
          <p:cNvSpPr/>
          <p:nvPr/>
        </p:nvSpPr>
        <p:spPr>
          <a:xfrm>
            <a:off x="1705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51" name="object 32751"/>
          <p:cNvSpPr/>
          <p:nvPr/>
        </p:nvSpPr>
        <p:spPr>
          <a:xfrm>
            <a:off x="1705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52" name="object 32752"/>
          <p:cNvSpPr/>
          <p:nvPr/>
        </p:nvSpPr>
        <p:spPr>
          <a:xfrm>
            <a:off x="1705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53" name="object 32753"/>
          <p:cNvSpPr/>
          <p:nvPr/>
        </p:nvSpPr>
        <p:spPr>
          <a:xfrm>
            <a:off x="1705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54" name="object 32754"/>
          <p:cNvSpPr/>
          <p:nvPr/>
        </p:nvSpPr>
        <p:spPr>
          <a:xfrm>
            <a:off x="1705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55" name="object 32755"/>
          <p:cNvSpPr/>
          <p:nvPr/>
        </p:nvSpPr>
        <p:spPr>
          <a:xfrm>
            <a:off x="1705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56" name="object 32756"/>
          <p:cNvSpPr/>
          <p:nvPr/>
        </p:nvSpPr>
        <p:spPr>
          <a:xfrm>
            <a:off x="1705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57" name="object 32757"/>
          <p:cNvSpPr/>
          <p:nvPr/>
        </p:nvSpPr>
        <p:spPr>
          <a:xfrm>
            <a:off x="1706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58" name="object 32758"/>
          <p:cNvSpPr/>
          <p:nvPr/>
        </p:nvSpPr>
        <p:spPr>
          <a:xfrm>
            <a:off x="1706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59" name="object 32759"/>
          <p:cNvSpPr/>
          <p:nvPr/>
        </p:nvSpPr>
        <p:spPr>
          <a:xfrm>
            <a:off x="1706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60" name="object 32760"/>
          <p:cNvSpPr/>
          <p:nvPr/>
        </p:nvSpPr>
        <p:spPr>
          <a:xfrm>
            <a:off x="1706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61" name="object 32761"/>
          <p:cNvSpPr/>
          <p:nvPr/>
        </p:nvSpPr>
        <p:spPr>
          <a:xfrm>
            <a:off x="1706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62" name="object 32762"/>
          <p:cNvSpPr/>
          <p:nvPr/>
        </p:nvSpPr>
        <p:spPr>
          <a:xfrm>
            <a:off x="1706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63" name="object 32763"/>
          <p:cNvSpPr/>
          <p:nvPr/>
        </p:nvSpPr>
        <p:spPr>
          <a:xfrm>
            <a:off x="1706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64" name="object 32764"/>
          <p:cNvSpPr/>
          <p:nvPr/>
        </p:nvSpPr>
        <p:spPr>
          <a:xfrm>
            <a:off x="1706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65" name="object 32765"/>
          <p:cNvSpPr/>
          <p:nvPr/>
        </p:nvSpPr>
        <p:spPr>
          <a:xfrm>
            <a:off x="1707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66" name="object 32766"/>
          <p:cNvSpPr/>
          <p:nvPr/>
        </p:nvSpPr>
        <p:spPr>
          <a:xfrm>
            <a:off x="1707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67" name="object 32767"/>
          <p:cNvSpPr/>
          <p:nvPr/>
        </p:nvSpPr>
        <p:spPr>
          <a:xfrm>
            <a:off x="1707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68" name="object 32768"/>
          <p:cNvSpPr/>
          <p:nvPr/>
        </p:nvSpPr>
        <p:spPr>
          <a:xfrm>
            <a:off x="1707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69" name="object 32769"/>
          <p:cNvSpPr/>
          <p:nvPr/>
        </p:nvSpPr>
        <p:spPr>
          <a:xfrm>
            <a:off x="1707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70" name="object 32770"/>
          <p:cNvSpPr/>
          <p:nvPr/>
        </p:nvSpPr>
        <p:spPr>
          <a:xfrm>
            <a:off x="1707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71" name="object 32771"/>
          <p:cNvSpPr/>
          <p:nvPr/>
        </p:nvSpPr>
        <p:spPr>
          <a:xfrm>
            <a:off x="1707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72" name="object 32772"/>
          <p:cNvSpPr/>
          <p:nvPr/>
        </p:nvSpPr>
        <p:spPr>
          <a:xfrm>
            <a:off x="1707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73" name="object 32773"/>
          <p:cNvSpPr/>
          <p:nvPr/>
        </p:nvSpPr>
        <p:spPr>
          <a:xfrm>
            <a:off x="1707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74" name="object 32774"/>
          <p:cNvSpPr/>
          <p:nvPr/>
        </p:nvSpPr>
        <p:spPr>
          <a:xfrm>
            <a:off x="1707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75" name="object 32775"/>
          <p:cNvSpPr/>
          <p:nvPr/>
        </p:nvSpPr>
        <p:spPr>
          <a:xfrm>
            <a:off x="1707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76" name="object 32776"/>
          <p:cNvSpPr/>
          <p:nvPr/>
        </p:nvSpPr>
        <p:spPr>
          <a:xfrm>
            <a:off x="1707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77" name="object 32777"/>
          <p:cNvSpPr/>
          <p:nvPr/>
        </p:nvSpPr>
        <p:spPr>
          <a:xfrm>
            <a:off x="1708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78" name="object 32778"/>
          <p:cNvSpPr/>
          <p:nvPr/>
        </p:nvSpPr>
        <p:spPr>
          <a:xfrm>
            <a:off x="1708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79" name="object 32779"/>
          <p:cNvSpPr/>
          <p:nvPr/>
        </p:nvSpPr>
        <p:spPr>
          <a:xfrm>
            <a:off x="1708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80" name="object 32780"/>
          <p:cNvSpPr/>
          <p:nvPr/>
        </p:nvSpPr>
        <p:spPr>
          <a:xfrm>
            <a:off x="1708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81" name="object 32781"/>
          <p:cNvSpPr/>
          <p:nvPr/>
        </p:nvSpPr>
        <p:spPr>
          <a:xfrm>
            <a:off x="1708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82" name="object 32782"/>
          <p:cNvSpPr/>
          <p:nvPr/>
        </p:nvSpPr>
        <p:spPr>
          <a:xfrm>
            <a:off x="1708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83" name="object 32783"/>
          <p:cNvSpPr/>
          <p:nvPr/>
        </p:nvSpPr>
        <p:spPr>
          <a:xfrm>
            <a:off x="1708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84" name="object 32784"/>
          <p:cNvSpPr/>
          <p:nvPr/>
        </p:nvSpPr>
        <p:spPr>
          <a:xfrm>
            <a:off x="1708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85" name="object 32785"/>
          <p:cNvSpPr/>
          <p:nvPr/>
        </p:nvSpPr>
        <p:spPr>
          <a:xfrm>
            <a:off x="1708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86" name="object 32786"/>
          <p:cNvSpPr/>
          <p:nvPr/>
        </p:nvSpPr>
        <p:spPr>
          <a:xfrm>
            <a:off x="1708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87" name="object 32787"/>
          <p:cNvSpPr/>
          <p:nvPr/>
        </p:nvSpPr>
        <p:spPr>
          <a:xfrm>
            <a:off x="1709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88" name="object 32788"/>
          <p:cNvSpPr/>
          <p:nvPr/>
        </p:nvSpPr>
        <p:spPr>
          <a:xfrm>
            <a:off x="1709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89" name="object 32789"/>
          <p:cNvSpPr/>
          <p:nvPr/>
        </p:nvSpPr>
        <p:spPr>
          <a:xfrm>
            <a:off x="1709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90" name="object 32790"/>
          <p:cNvSpPr/>
          <p:nvPr/>
        </p:nvSpPr>
        <p:spPr>
          <a:xfrm>
            <a:off x="1709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91" name="object 32791"/>
          <p:cNvSpPr/>
          <p:nvPr/>
        </p:nvSpPr>
        <p:spPr>
          <a:xfrm>
            <a:off x="1709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92" name="object 32792"/>
          <p:cNvSpPr/>
          <p:nvPr/>
        </p:nvSpPr>
        <p:spPr>
          <a:xfrm>
            <a:off x="1709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93" name="object 32793"/>
          <p:cNvSpPr/>
          <p:nvPr/>
        </p:nvSpPr>
        <p:spPr>
          <a:xfrm>
            <a:off x="1709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94" name="object 32794"/>
          <p:cNvSpPr/>
          <p:nvPr/>
        </p:nvSpPr>
        <p:spPr>
          <a:xfrm>
            <a:off x="1709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95" name="object 32795"/>
          <p:cNvSpPr/>
          <p:nvPr/>
        </p:nvSpPr>
        <p:spPr>
          <a:xfrm>
            <a:off x="1709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96" name="object 32796"/>
          <p:cNvSpPr/>
          <p:nvPr/>
        </p:nvSpPr>
        <p:spPr>
          <a:xfrm>
            <a:off x="1709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97" name="object 32797"/>
          <p:cNvSpPr/>
          <p:nvPr/>
        </p:nvSpPr>
        <p:spPr>
          <a:xfrm>
            <a:off x="1710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98" name="object 32798"/>
          <p:cNvSpPr/>
          <p:nvPr/>
        </p:nvSpPr>
        <p:spPr>
          <a:xfrm>
            <a:off x="1710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99" name="object 32799"/>
          <p:cNvSpPr/>
          <p:nvPr/>
        </p:nvSpPr>
        <p:spPr>
          <a:xfrm>
            <a:off x="1710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00" name="object 32800"/>
          <p:cNvSpPr/>
          <p:nvPr/>
        </p:nvSpPr>
        <p:spPr>
          <a:xfrm>
            <a:off x="1710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01" name="object 32801"/>
          <p:cNvSpPr/>
          <p:nvPr/>
        </p:nvSpPr>
        <p:spPr>
          <a:xfrm>
            <a:off x="1710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02" name="object 32802"/>
          <p:cNvSpPr/>
          <p:nvPr/>
        </p:nvSpPr>
        <p:spPr>
          <a:xfrm>
            <a:off x="1710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03" name="object 32803"/>
          <p:cNvSpPr/>
          <p:nvPr/>
        </p:nvSpPr>
        <p:spPr>
          <a:xfrm>
            <a:off x="1710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04" name="object 32804"/>
          <p:cNvSpPr/>
          <p:nvPr/>
        </p:nvSpPr>
        <p:spPr>
          <a:xfrm>
            <a:off x="1710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05" name="object 32805"/>
          <p:cNvSpPr/>
          <p:nvPr/>
        </p:nvSpPr>
        <p:spPr>
          <a:xfrm>
            <a:off x="1710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06" name="object 32806"/>
          <p:cNvSpPr/>
          <p:nvPr/>
        </p:nvSpPr>
        <p:spPr>
          <a:xfrm>
            <a:off x="1710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07" name="object 32807"/>
          <p:cNvSpPr/>
          <p:nvPr/>
        </p:nvSpPr>
        <p:spPr>
          <a:xfrm>
            <a:off x="1710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08" name="object 32808"/>
          <p:cNvSpPr/>
          <p:nvPr/>
        </p:nvSpPr>
        <p:spPr>
          <a:xfrm>
            <a:off x="1710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09" name="object 32809"/>
          <p:cNvSpPr/>
          <p:nvPr/>
        </p:nvSpPr>
        <p:spPr>
          <a:xfrm>
            <a:off x="1711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10" name="object 32810"/>
          <p:cNvSpPr/>
          <p:nvPr/>
        </p:nvSpPr>
        <p:spPr>
          <a:xfrm>
            <a:off x="1711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11" name="object 32811"/>
          <p:cNvSpPr/>
          <p:nvPr/>
        </p:nvSpPr>
        <p:spPr>
          <a:xfrm>
            <a:off x="1711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12" name="object 32812"/>
          <p:cNvSpPr/>
          <p:nvPr/>
        </p:nvSpPr>
        <p:spPr>
          <a:xfrm>
            <a:off x="1711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13" name="object 32813"/>
          <p:cNvSpPr/>
          <p:nvPr/>
        </p:nvSpPr>
        <p:spPr>
          <a:xfrm>
            <a:off x="1711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14" name="object 32814"/>
          <p:cNvSpPr/>
          <p:nvPr/>
        </p:nvSpPr>
        <p:spPr>
          <a:xfrm>
            <a:off x="1711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15" name="object 32815"/>
          <p:cNvSpPr/>
          <p:nvPr/>
        </p:nvSpPr>
        <p:spPr>
          <a:xfrm>
            <a:off x="1711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16" name="object 32816"/>
          <p:cNvSpPr/>
          <p:nvPr/>
        </p:nvSpPr>
        <p:spPr>
          <a:xfrm>
            <a:off x="1711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17" name="object 32817"/>
          <p:cNvSpPr/>
          <p:nvPr/>
        </p:nvSpPr>
        <p:spPr>
          <a:xfrm>
            <a:off x="1711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18" name="object 32818"/>
          <p:cNvSpPr/>
          <p:nvPr/>
        </p:nvSpPr>
        <p:spPr>
          <a:xfrm>
            <a:off x="1711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19" name="object 32819"/>
          <p:cNvSpPr/>
          <p:nvPr/>
        </p:nvSpPr>
        <p:spPr>
          <a:xfrm>
            <a:off x="1712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20" name="object 32820"/>
          <p:cNvSpPr/>
          <p:nvPr/>
        </p:nvSpPr>
        <p:spPr>
          <a:xfrm>
            <a:off x="1712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21" name="object 32821"/>
          <p:cNvSpPr/>
          <p:nvPr/>
        </p:nvSpPr>
        <p:spPr>
          <a:xfrm>
            <a:off x="1712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22" name="object 32822"/>
          <p:cNvSpPr/>
          <p:nvPr/>
        </p:nvSpPr>
        <p:spPr>
          <a:xfrm>
            <a:off x="1712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23" name="object 32823"/>
          <p:cNvSpPr/>
          <p:nvPr/>
        </p:nvSpPr>
        <p:spPr>
          <a:xfrm>
            <a:off x="1712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24" name="object 32824"/>
          <p:cNvSpPr/>
          <p:nvPr/>
        </p:nvSpPr>
        <p:spPr>
          <a:xfrm>
            <a:off x="1712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25" name="object 32825"/>
          <p:cNvSpPr/>
          <p:nvPr/>
        </p:nvSpPr>
        <p:spPr>
          <a:xfrm>
            <a:off x="1712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26" name="object 32826"/>
          <p:cNvSpPr/>
          <p:nvPr/>
        </p:nvSpPr>
        <p:spPr>
          <a:xfrm>
            <a:off x="1712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27" name="object 32827"/>
          <p:cNvSpPr/>
          <p:nvPr/>
        </p:nvSpPr>
        <p:spPr>
          <a:xfrm>
            <a:off x="1712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28" name="object 32828"/>
          <p:cNvSpPr/>
          <p:nvPr/>
        </p:nvSpPr>
        <p:spPr>
          <a:xfrm>
            <a:off x="1712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29" name="object 32829"/>
          <p:cNvSpPr/>
          <p:nvPr/>
        </p:nvSpPr>
        <p:spPr>
          <a:xfrm>
            <a:off x="1713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30" name="object 32830"/>
          <p:cNvSpPr/>
          <p:nvPr/>
        </p:nvSpPr>
        <p:spPr>
          <a:xfrm>
            <a:off x="1713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31" name="object 32831"/>
          <p:cNvSpPr/>
          <p:nvPr/>
        </p:nvSpPr>
        <p:spPr>
          <a:xfrm>
            <a:off x="1713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32" name="object 32832"/>
          <p:cNvSpPr/>
          <p:nvPr/>
        </p:nvSpPr>
        <p:spPr>
          <a:xfrm>
            <a:off x="1713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33" name="object 32833"/>
          <p:cNvSpPr/>
          <p:nvPr/>
        </p:nvSpPr>
        <p:spPr>
          <a:xfrm>
            <a:off x="1713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34" name="object 32834"/>
          <p:cNvSpPr/>
          <p:nvPr/>
        </p:nvSpPr>
        <p:spPr>
          <a:xfrm>
            <a:off x="1713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35" name="object 32835"/>
          <p:cNvSpPr/>
          <p:nvPr/>
        </p:nvSpPr>
        <p:spPr>
          <a:xfrm>
            <a:off x="1713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36" name="object 32836"/>
          <p:cNvSpPr/>
          <p:nvPr/>
        </p:nvSpPr>
        <p:spPr>
          <a:xfrm>
            <a:off x="1713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37" name="object 32837"/>
          <p:cNvSpPr/>
          <p:nvPr/>
        </p:nvSpPr>
        <p:spPr>
          <a:xfrm>
            <a:off x="1713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38" name="object 32838"/>
          <p:cNvSpPr/>
          <p:nvPr/>
        </p:nvSpPr>
        <p:spPr>
          <a:xfrm>
            <a:off x="1713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39" name="object 32839"/>
          <p:cNvSpPr/>
          <p:nvPr/>
        </p:nvSpPr>
        <p:spPr>
          <a:xfrm>
            <a:off x="1713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40" name="object 32840"/>
          <p:cNvSpPr/>
          <p:nvPr/>
        </p:nvSpPr>
        <p:spPr>
          <a:xfrm>
            <a:off x="1713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41" name="object 32841"/>
          <p:cNvSpPr/>
          <p:nvPr/>
        </p:nvSpPr>
        <p:spPr>
          <a:xfrm>
            <a:off x="1714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42" name="object 32842"/>
          <p:cNvSpPr/>
          <p:nvPr/>
        </p:nvSpPr>
        <p:spPr>
          <a:xfrm>
            <a:off x="1714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43" name="object 32843"/>
          <p:cNvSpPr/>
          <p:nvPr/>
        </p:nvSpPr>
        <p:spPr>
          <a:xfrm>
            <a:off x="1714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44" name="object 32844"/>
          <p:cNvSpPr/>
          <p:nvPr/>
        </p:nvSpPr>
        <p:spPr>
          <a:xfrm>
            <a:off x="1714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45" name="object 32845"/>
          <p:cNvSpPr/>
          <p:nvPr/>
        </p:nvSpPr>
        <p:spPr>
          <a:xfrm>
            <a:off x="1714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46" name="object 32846"/>
          <p:cNvSpPr/>
          <p:nvPr/>
        </p:nvSpPr>
        <p:spPr>
          <a:xfrm>
            <a:off x="1714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47" name="object 32847"/>
          <p:cNvSpPr/>
          <p:nvPr/>
        </p:nvSpPr>
        <p:spPr>
          <a:xfrm>
            <a:off x="1714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48" name="object 32848"/>
          <p:cNvSpPr/>
          <p:nvPr/>
        </p:nvSpPr>
        <p:spPr>
          <a:xfrm>
            <a:off x="1714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49" name="object 32849"/>
          <p:cNvSpPr/>
          <p:nvPr/>
        </p:nvSpPr>
        <p:spPr>
          <a:xfrm>
            <a:off x="1715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50" name="object 32850"/>
          <p:cNvSpPr/>
          <p:nvPr/>
        </p:nvSpPr>
        <p:spPr>
          <a:xfrm>
            <a:off x="1715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51" name="object 32851"/>
          <p:cNvSpPr/>
          <p:nvPr/>
        </p:nvSpPr>
        <p:spPr>
          <a:xfrm>
            <a:off x="1715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52" name="object 32852"/>
          <p:cNvSpPr/>
          <p:nvPr/>
        </p:nvSpPr>
        <p:spPr>
          <a:xfrm>
            <a:off x="1715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53" name="object 32853"/>
          <p:cNvSpPr/>
          <p:nvPr/>
        </p:nvSpPr>
        <p:spPr>
          <a:xfrm>
            <a:off x="1715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54" name="object 32854"/>
          <p:cNvSpPr/>
          <p:nvPr/>
        </p:nvSpPr>
        <p:spPr>
          <a:xfrm>
            <a:off x="1715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55" name="object 32855"/>
          <p:cNvSpPr/>
          <p:nvPr/>
        </p:nvSpPr>
        <p:spPr>
          <a:xfrm>
            <a:off x="1715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56" name="object 32856"/>
          <p:cNvSpPr/>
          <p:nvPr/>
        </p:nvSpPr>
        <p:spPr>
          <a:xfrm>
            <a:off x="1715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57" name="object 32857"/>
          <p:cNvSpPr/>
          <p:nvPr/>
        </p:nvSpPr>
        <p:spPr>
          <a:xfrm>
            <a:off x="1715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58" name="object 32858"/>
          <p:cNvSpPr/>
          <p:nvPr/>
        </p:nvSpPr>
        <p:spPr>
          <a:xfrm>
            <a:off x="1715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59" name="object 32859"/>
          <p:cNvSpPr/>
          <p:nvPr/>
        </p:nvSpPr>
        <p:spPr>
          <a:xfrm>
            <a:off x="1715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60" name="object 32860"/>
          <p:cNvSpPr/>
          <p:nvPr/>
        </p:nvSpPr>
        <p:spPr>
          <a:xfrm>
            <a:off x="1715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61" name="object 32861"/>
          <p:cNvSpPr/>
          <p:nvPr/>
        </p:nvSpPr>
        <p:spPr>
          <a:xfrm>
            <a:off x="1716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62" name="object 32862"/>
          <p:cNvSpPr/>
          <p:nvPr/>
        </p:nvSpPr>
        <p:spPr>
          <a:xfrm>
            <a:off x="1716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63" name="object 32863"/>
          <p:cNvSpPr/>
          <p:nvPr/>
        </p:nvSpPr>
        <p:spPr>
          <a:xfrm>
            <a:off x="1716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64" name="object 32864"/>
          <p:cNvSpPr/>
          <p:nvPr/>
        </p:nvSpPr>
        <p:spPr>
          <a:xfrm>
            <a:off x="1716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65" name="object 32865"/>
          <p:cNvSpPr/>
          <p:nvPr/>
        </p:nvSpPr>
        <p:spPr>
          <a:xfrm>
            <a:off x="1716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66" name="object 32866"/>
          <p:cNvSpPr/>
          <p:nvPr/>
        </p:nvSpPr>
        <p:spPr>
          <a:xfrm>
            <a:off x="1716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67" name="object 32867"/>
          <p:cNvSpPr/>
          <p:nvPr/>
        </p:nvSpPr>
        <p:spPr>
          <a:xfrm>
            <a:off x="1716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68" name="object 32868"/>
          <p:cNvSpPr/>
          <p:nvPr/>
        </p:nvSpPr>
        <p:spPr>
          <a:xfrm>
            <a:off x="1716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69" name="object 32869"/>
          <p:cNvSpPr/>
          <p:nvPr/>
        </p:nvSpPr>
        <p:spPr>
          <a:xfrm>
            <a:off x="1716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70" name="object 32870"/>
          <p:cNvSpPr/>
          <p:nvPr/>
        </p:nvSpPr>
        <p:spPr>
          <a:xfrm>
            <a:off x="1716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71" name="object 32871"/>
          <p:cNvSpPr/>
          <p:nvPr/>
        </p:nvSpPr>
        <p:spPr>
          <a:xfrm>
            <a:off x="1717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72" name="object 32872"/>
          <p:cNvSpPr/>
          <p:nvPr/>
        </p:nvSpPr>
        <p:spPr>
          <a:xfrm>
            <a:off x="1717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73" name="object 32873"/>
          <p:cNvSpPr/>
          <p:nvPr/>
        </p:nvSpPr>
        <p:spPr>
          <a:xfrm>
            <a:off x="1717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74" name="object 32874"/>
          <p:cNvSpPr/>
          <p:nvPr/>
        </p:nvSpPr>
        <p:spPr>
          <a:xfrm>
            <a:off x="1717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75" name="object 32875"/>
          <p:cNvSpPr/>
          <p:nvPr/>
        </p:nvSpPr>
        <p:spPr>
          <a:xfrm>
            <a:off x="1717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76" name="object 32876"/>
          <p:cNvSpPr/>
          <p:nvPr/>
        </p:nvSpPr>
        <p:spPr>
          <a:xfrm>
            <a:off x="1717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77" name="object 32877"/>
          <p:cNvSpPr/>
          <p:nvPr/>
        </p:nvSpPr>
        <p:spPr>
          <a:xfrm>
            <a:off x="1717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78" name="object 32878"/>
          <p:cNvSpPr/>
          <p:nvPr/>
        </p:nvSpPr>
        <p:spPr>
          <a:xfrm>
            <a:off x="1717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79" name="object 32879"/>
          <p:cNvSpPr/>
          <p:nvPr/>
        </p:nvSpPr>
        <p:spPr>
          <a:xfrm>
            <a:off x="1717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80" name="object 32880"/>
          <p:cNvSpPr/>
          <p:nvPr/>
        </p:nvSpPr>
        <p:spPr>
          <a:xfrm>
            <a:off x="1717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81" name="object 32881"/>
          <p:cNvSpPr/>
          <p:nvPr/>
        </p:nvSpPr>
        <p:spPr>
          <a:xfrm>
            <a:off x="1718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82" name="object 32882"/>
          <p:cNvSpPr/>
          <p:nvPr/>
        </p:nvSpPr>
        <p:spPr>
          <a:xfrm>
            <a:off x="1718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83" name="object 32883"/>
          <p:cNvSpPr/>
          <p:nvPr/>
        </p:nvSpPr>
        <p:spPr>
          <a:xfrm>
            <a:off x="1718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84" name="object 32884"/>
          <p:cNvSpPr/>
          <p:nvPr/>
        </p:nvSpPr>
        <p:spPr>
          <a:xfrm>
            <a:off x="1718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85" name="object 32885"/>
          <p:cNvSpPr/>
          <p:nvPr/>
        </p:nvSpPr>
        <p:spPr>
          <a:xfrm>
            <a:off x="1718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86" name="object 32886"/>
          <p:cNvSpPr/>
          <p:nvPr/>
        </p:nvSpPr>
        <p:spPr>
          <a:xfrm>
            <a:off x="1718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87" name="object 32887"/>
          <p:cNvSpPr/>
          <p:nvPr/>
        </p:nvSpPr>
        <p:spPr>
          <a:xfrm>
            <a:off x="1718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88" name="object 32888"/>
          <p:cNvSpPr/>
          <p:nvPr/>
        </p:nvSpPr>
        <p:spPr>
          <a:xfrm>
            <a:off x="1718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89" name="object 32889"/>
          <p:cNvSpPr/>
          <p:nvPr/>
        </p:nvSpPr>
        <p:spPr>
          <a:xfrm>
            <a:off x="1718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90" name="object 32890"/>
          <p:cNvSpPr/>
          <p:nvPr/>
        </p:nvSpPr>
        <p:spPr>
          <a:xfrm>
            <a:off x="1718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91" name="object 32891"/>
          <p:cNvSpPr/>
          <p:nvPr/>
        </p:nvSpPr>
        <p:spPr>
          <a:xfrm>
            <a:off x="1718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92" name="object 32892"/>
          <p:cNvSpPr/>
          <p:nvPr/>
        </p:nvSpPr>
        <p:spPr>
          <a:xfrm>
            <a:off x="1718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93" name="object 32893"/>
          <p:cNvSpPr/>
          <p:nvPr/>
        </p:nvSpPr>
        <p:spPr>
          <a:xfrm>
            <a:off x="1719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94" name="object 32894"/>
          <p:cNvSpPr/>
          <p:nvPr/>
        </p:nvSpPr>
        <p:spPr>
          <a:xfrm>
            <a:off x="1719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95" name="object 32895"/>
          <p:cNvSpPr/>
          <p:nvPr/>
        </p:nvSpPr>
        <p:spPr>
          <a:xfrm>
            <a:off x="1719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96" name="object 32896"/>
          <p:cNvSpPr/>
          <p:nvPr/>
        </p:nvSpPr>
        <p:spPr>
          <a:xfrm>
            <a:off x="1719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97" name="object 32897"/>
          <p:cNvSpPr/>
          <p:nvPr/>
        </p:nvSpPr>
        <p:spPr>
          <a:xfrm>
            <a:off x="1719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98" name="object 32898"/>
          <p:cNvSpPr/>
          <p:nvPr/>
        </p:nvSpPr>
        <p:spPr>
          <a:xfrm>
            <a:off x="1719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99" name="object 32899"/>
          <p:cNvSpPr/>
          <p:nvPr/>
        </p:nvSpPr>
        <p:spPr>
          <a:xfrm>
            <a:off x="1719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00" name="object 32900"/>
          <p:cNvSpPr/>
          <p:nvPr/>
        </p:nvSpPr>
        <p:spPr>
          <a:xfrm>
            <a:off x="1719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01" name="object 32901"/>
          <p:cNvSpPr/>
          <p:nvPr/>
        </p:nvSpPr>
        <p:spPr>
          <a:xfrm>
            <a:off x="1719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02" name="object 32902"/>
          <p:cNvSpPr/>
          <p:nvPr/>
        </p:nvSpPr>
        <p:spPr>
          <a:xfrm>
            <a:off x="1719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03" name="object 32903"/>
          <p:cNvSpPr/>
          <p:nvPr/>
        </p:nvSpPr>
        <p:spPr>
          <a:xfrm>
            <a:off x="1720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04" name="object 32904"/>
          <p:cNvSpPr/>
          <p:nvPr/>
        </p:nvSpPr>
        <p:spPr>
          <a:xfrm>
            <a:off x="1720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05" name="object 32905"/>
          <p:cNvSpPr/>
          <p:nvPr/>
        </p:nvSpPr>
        <p:spPr>
          <a:xfrm>
            <a:off x="1720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06" name="object 32906"/>
          <p:cNvSpPr/>
          <p:nvPr/>
        </p:nvSpPr>
        <p:spPr>
          <a:xfrm>
            <a:off x="1720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07" name="object 32907"/>
          <p:cNvSpPr/>
          <p:nvPr/>
        </p:nvSpPr>
        <p:spPr>
          <a:xfrm>
            <a:off x="1720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08" name="object 32908"/>
          <p:cNvSpPr/>
          <p:nvPr/>
        </p:nvSpPr>
        <p:spPr>
          <a:xfrm>
            <a:off x="1720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09" name="object 32909"/>
          <p:cNvSpPr/>
          <p:nvPr/>
        </p:nvSpPr>
        <p:spPr>
          <a:xfrm>
            <a:off x="1720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10" name="object 32910"/>
          <p:cNvSpPr/>
          <p:nvPr/>
        </p:nvSpPr>
        <p:spPr>
          <a:xfrm>
            <a:off x="1720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11" name="object 32911"/>
          <p:cNvSpPr/>
          <p:nvPr/>
        </p:nvSpPr>
        <p:spPr>
          <a:xfrm>
            <a:off x="1720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12" name="object 32912"/>
          <p:cNvSpPr/>
          <p:nvPr/>
        </p:nvSpPr>
        <p:spPr>
          <a:xfrm>
            <a:off x="1720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13" name="object 32913"/>
          <p:cNvSpPr/>
          <p:nvPr/>
        </p:nvSpPr>
        <p:spPr>
          <a:xfrm>
            <a:off x="1721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14" name="object 32914"/>
          <p:cNvSpPr/>
          <p:nvPr/>
        </p:nvSpPr>
        <p:spPr>
          <a:xfrm>
            <a:off x="1721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15" name="object 32915"/>
          <p:cNvSpPr/>
          <p:nvPr/>
        </p:nvSpPr>
        <p:spPr>
          <a:xfrm>
            <a:off x="1721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16" name="object 32916"/>
          <p:cNvSpPr/>
          <p:nvPr/>
        </p:nvSpPr>
        <p:spPr>
          <a:xfrm>
            <a:off x="1721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17" name="object 32917"/>
          <p:cNvSpPr/>
          <p:nvPr/>
        </p:nvSpPr>
        <p:spPr>
          <a:xfrm>
            <a:off x="1721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18" name="object 32918"/>
          <p:cNvSpPr/>
          <p:nvPr/>
        </p:nvSpPr>
        <p:spPr>
          <a:xfrm>
            <a:off x="1721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19" name="object 32919"/>
          <p:cNvSpPr/>
          <p:nvPr/>
        </p:nvSpPr>
        <p:spPr>
          <a:xfrm>
            <a:off x="1721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20" name="object 32920"/>
          <p:cNvSpPr/>
          <p:nvPr/>
        </p:nvSpPr>
        <p:spPr>
          <a:xfrm>
            <a:off x="1721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21" name="object 32921"/>
          <p:cNvSpPr/>
          <p:nvPr/>
        </p:nvSpPr>
        <p:spPr>
          <a:xfrm>
            <a:off x="1721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22" name="object 32922"/>
          <p:cNvSpPr/>
          <p:nvPr/>
        </p:nvSpPr>
        <p:spPr>
          <a:xfrm>
            <a:off x="1721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23" name="object 32923"/>
          <p:cNvSpPr/>
          <p:nvPr/>
        </p:nvSpPr>
        <p:spPr>
          <a:xfrm>
            <a:off x="1721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24" name="object 32924"/>
          <p:cNvSpPr/>
          <p:nvPr/>
        </p:nvSpPr>
        <p:spPr>
          <a:xfrm>
            <a:off x="1721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25" name="object 32925"/>
          <p:cNvSpPr/>
          <p:nvPr/>
        </p:nvSpPr>
        <p:spPr>
          <a:xfrm>
            <a:off x="1722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26" name="object 32926"/>
          <p:cNvSpPr/>
          <p:nvPr/>
        </p:nvSpPr>
        <p:spPr>
          <a:xfrm>
            <a:off x="1722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27" name="object 32927"/>
          <p:cNvSpPr/>
          <p:nvPr/>
        </p:nvSpPr>
        <p:spPr>
          <a:xfrm>
            <a:off x="1722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28" name="object 32928"/>
          <p:cNvSpPr/>
          <p:nvPr/>
        </p:nvSpPr>
        <p:spPr>
          <a:xfrm>
            <a:off x="1722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29" name="object 32929"/>
          <p:cNvSpPr/>
          <p:nvPr/>
        </p:nvSpPr>
        <p:spPr>
          <a:xfrm>
            <a:off x="1722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30" name="object 32930"/>
          <p:cNvSpPr/>
          <p:nvPr/>
        </p:nvSpPr>
        <p:spPr>
          <a:xfrm>
            <a:off x="1722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31" name="object 32931"/>
          <p:cNvSpPr/>
          <p:nvPr/>
        </p:nvSpPr>
        <p:spPr>
          <a:xfrm>
            <a:off x="1722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32" name="object 32932"/>
          <p:cNvSpPr/>
          <p:nvPr/>
        </p:nvSpPr>
        <p:spPr>
          <a:xfrm>
            <a:off x="1722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33" name="object 32933"/>
          <p:cNvSpPr/>
          <p:nvPr/>
        </p:nvSpPr>
        <p:spPr>
          <a:xfrm>
            <a:off x="1723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34" name="object 32934"/>
          <p:cNvSpPr/>
          <p:nvPr/>
        </p:nvSpPr>
        <p:spPr>
          <a:xfrm>
            <a:off x="1723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35" name="object 32935"/>
          <p:cNvSpPr/>
          <p:nvPr/>
        </p:nvSpPr>
        <p:spPr>
          <a:xfrm>
            <a:off x="1723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36" name="object 32936"/>
          <p:cNvSpPr/>
          <p:nvPr/>
        </p:nvSpPr>
        <p:spPr>
          <a:xfrm>
            <a:off x="1723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37" name="object 32937"/>
          <p:cNvSpPr/>
          <p:nvPr/>
        </p:nvSpPr>
        <p:spPr>
          <a:xfrm>
            <a:off x="1723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38" name="object 32938"/>
          <p:cNvSpPr/>
          <p:nvPr/>
        </p:nvSpPr>
        <p:spPr>
          <a:xfrm>
            <a:off x="1723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39" name="object 32939"/>
          <p:cNvSpPr/>
          <p:nvPr/>
        </p:nvSpPr>
        <p:spPr>
          <a:xfrm>
            <a:off x="1723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40" name="object 32940"/>
          <p:cNvSpPr/>
          <p:nvPr/>
        </p:nvSpPr>
        <p:spPr>
          <a:xfrm>
            <a:off x="1723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41" name="object 32941"/>
          <p:cNvSpPr/>
          <p:nvPr/>
        </p:nvSpPr>
        <p:spPr>
          <a:xfrm>
            <a:off x="1723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42" name="object 32942"/>
          <p:cNvSpPr/>
          <p:nvPr/>
        </p:nvSpPr>
        <p:spPr>
          <a:xfrm>
            <a:off x="1723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43" name="object 32943"/>
          <p:cNvSpPr/>
          <p:nvPr/>
        </p:nvSpPr>
        <p:spPr>
          <a:xfrm>
            <a:off x="1723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44" name="object 32944"/>
          <p:cNvSpPr/>
          <p:nvPr/>
        </p:nvSpPr>
        <p:spPr>
          <a:xfrm>
            <a:off x="1723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45" name="object 32945"/>
          <p:cNvSpPr/>
          <p:nvPr/>
        </p:nvSpPr>
        <p:spPr>
          <a:xfrm>
            <a:off x="1724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46" name="object 32946"/>
          <p:cNvSpPr/>
          <p:nvPr/>
        </p:nvSpPr>
        <p:spPr>
          <a:xfrm>
            <a:off x="1724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47" name="object 32947"/>
          <p:cNvSpPr/>
          <p:nvPr/>
        </p:nvSpPr>
        <p:spPr>
          <a:xfrm>
            <a:off x="1724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48" name="object 32948"/>
          <p:cNvSpPr/>
          <p:nvPr/>
        </p:nvSpPr>
        <p:spPr>
          <a:xfrm>
            <a:off x="1724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49" name="object 32949"/>
          <p:cNvSpPr/>
          <p:nvPr/>
        </p:nvSpPr>
        <p:spPr>
          <a:xfrm>
            <a:off x="1724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50" name="object 32950"/>
          <p:cNvSpPr/>
          <p:nvPr/>
        </p:nvSpPr>
        <p:spPr>
          <a:xfrm>
            <a:off x="1724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51" name="object 32951"/>
          <p:cNvSpPr/>
          <p:nvPr/>
        </p:nvSpPr>
        <p:spPr>
          <a:xfrm>
            <a:off x="1724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52" name="object 32952"/>
          <p:cNvSpPr/>
          <p:nvPr/>
        </p:nvSpPr>
        <p:spPr>
          <a:xfrm>
            <a:off x="1724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53" name="object 32953"/>
          <p:cNvSpPr/>
          <p:nvPr/>
        </p:nvSpPr>
        <p:spPr>
          <a:xfrm>
            <a:off x="1724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54" name="object 32954"/>
          <p:cNvSpPr/>
          <p:nvPr/>
        </p:nvSpPr>
        <p:spPr>
          <a:xfrm>
            <a:off x="1724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55" name="object 32955"/>
          <p:cNvSpPr/>
          <p:nvPr/>
        </p:nvSpPr>
        <p:spPr>
          <a:xfrm>
            <a:off x="1725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56" name="object 32956"/>
          <p:cNvSpPr/>
          <p:nvPr/>
        </p:nvSpPr>
        <p:spPr>
          <a:xfrm>
            <a:off x="1725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57" name="object 32957"/>
          <p:cNvSpPr/>
          <p:nvPr/>
        </p:nvSpPr>
        <p:spPr>
          <a:xfrm>
            <a:off x="1725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58" name="object 32958"/>
          <p:cNvSpPr/>
          <p:nvPr/>
        </p:nvSpPr>
        <p:spPr>
          <a:xfrm>
            <a:off x="1725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59" name="object 32959"/>
          <p:cNvSpPr/>
          <p:nvPr/>
        </p:nvSpPr>
        <p:spPr>
          <a:xfrm>
            <a:off x="1725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60" name="object 32960"/>
          <p:cNvSpPr/>
          <p:nvPr/>
        </p:nvSpPr>
        <p:spPr>
          <a:xfrm>
            <a:off x="1725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61" name="object 32961"/>
          <p:cNvSpPr/>
          <p:nvPr/>
        </p:nvSpPr>
        <p:spPr>
          <a:xfrm>
            <a:off x="1725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62" name="object 32962"/>
          <p:cNvSpPr/>
          <p:nvPr/>
        </p:nvSpPr>
        <p:spPr>
          <a:xfrm>
            <a:off x="1725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63" name="object 32963"/>
          <p:cNvSpPr/>
          <p:nvPr/>
        </p:nvSpPr>
        <p:spPr>
          <a:xfrm>
            <a:off x="1725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64" name="object 32964"/>
          <p:cNvSpPr/>
          <p:nvPr/>
        </p:nvSpPr>
        <p:spPr>
          <a:xfrm>
            <a:off x="1725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65" name="object 32965"/>
          <p:cNvSpPr/>
          <p:nvPr/>
        </p:nvSpPr>
        <p:spPr>
          <a:xfrm>
            <a:off x="1726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66" name="object 32966"/>
          <p:cNvSpPr/>
          <p:nvPr/>
        </p:nvSpPr>
        <p:spPr>
          <a:xfrm>
            <a:off x="1726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67" name="object 32967"/>
          <p:cNvSpPr/>
          <p:nvPr/>
        </p:nvSpPr>
        <p:spPr>
          <a:xfrm>
            <a:off x="1726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68" name="object 32968"/>
          <p:cNvSpPr/>
          <p:nvPr/>
        </p:nvSpPr>
        <p:spPr>
          <a:xfrm>
            <a:off x="1726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69" name="object 32969"/>
          <p:cNvSpPr/>
          <p:nvPr/>
        </p:nvSpPr>
        <p:spPr>
          <a:xfrm>
            <a:off x="1726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70" name="object 32970"/>
          <p:cNvSpPr/>
          <p:nvPr/>
        </p:nvSpPr>
        <p:spPr>
          <a:xfrm>
            <a:off x="1726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71" name="object 32971"/>
          <p:cNvSpPr/>
          <p:nvPr/>
        </p:nvSpPr>
        <p:spPr>
          <a:xfrm>
            <a:off x="1726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72" name="object 32972"/>
          <p:cNvSpPr/>
          <p:nvPr/>
        </p:nvSpPr>
        <p:spPr>
          <a:xfrm>
            <a:off x="1726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73" name="object 32973"/>
          <p:cNvSpPr/>
          <p:nvPr/>
        </p:nvSpPr>
        <p:spPr>
          <a:xfrm>
            <a:off x="1726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74" name="object 32974"/>
          <p:cNvSpPr/>
          <p:nvPr/>
        </p:nvSpPr>
        <p:spPr>
          <a:xfrm>
            <a:off x="1726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75" name="object 32975"/>
          <p:cNvSpPr/>
          <p:nvPr/>
        </p:nvSpPr>
        <p:spPr>
          <a:xfrm>
            <a:off x="1726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76" name="object 32976"/>
          <p:cNvSpPr/>
          <p:nvPr/>
        </p:nvSpPr>
        <p:spPr>
          <a:xfrm>
            <a:off x="1726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77" name="object 32977"/>
          <p:cNvSpPr/>
          <p:nvPr/>
        </p:nvSpPr>
        <p:spPr>
          <a:xfrm>
            <a:off x="1727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78" name="object 32978"/>
          <p:cNvSpPr/>
          <p:nvPr/>
        </p:nvSpPr>
        <p:spPr>
          <a:xfrm>
            <a:off x="1727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79" name="object 32979"/>
          <p:cNvSpPr/>
          <p:nvPr/>
        </p:nvSpPr>
        <p:spPr>
          <a:xfrm>
            <a:off x="1727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80" name="object 32980"/>
          <p:cNvSpPr/>
          <p:nvPr/>
        </p:nvSpPr>
        <p:spPr>
          <a:xfrm>
            <a:off x="1727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81" name="object 32981"/>
          <p:cNvSpPr/>
          <p:nvPr/>
        </p:nvSpPr>
        <p:spPr>
          <a:xfrm>
            <a:off x="1727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82" name="object 32982"/>
          <p:cNvSpPr/>
          <p:nvPr/>
        </p:nvSpPr>
        <p:spPr>
          <a:xfrm>
            <a:off x="1727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83" name="object 32983"/>
          <p:cNvSpPr/>
          <p:nvPr/>
        </p:nvSpPr>
        <p:spPr>
          <a:xfrm>
            <a:off x="1727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84" name="object 32984"/>
          <p:cNvSpPr/>
          <p:nvPr/>
        </p:nvSpPr>
        <p:spPr>
          <a:xfrm>
            <a:off x="1727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85" name="object 32985"/>
          <p:cNvSpPr/>
          <p:nvPr/>
        </p:nvSpPr>
        <p:spPr>
          <a:xfrm>
            <a:off x="1727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86" name="object 32986"/>
          <p:cNvSpPr/>
          <p:nvPr/>
        </p:nvSpPr>
        <p:spPr>
          <a:xfrm>
            <a:off x="1727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87" name="object 32987"/>
          <p:cNvSpPr/>
          <p:nvPr/>
        </p:nvSpPr>
        <p:spPr>
          <a:xfrm>
            <a:off x="1728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88" name="object 32988"/>
          <p:cNvSpPr/>
          <p:nvPr/>
        </p:nvSpPr>
        <p:spPr>
          <a:xfrm>
            <a:off x="1728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89" name="object 32989"/>
          <p:cNvSpPr/>
          <p:nvPr/>
        </p:nvSpPr>
        <p:spPr>
          <a:xfrm>
            <a:off x="1728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90" name="object 32990"/>
          <p:cNvSpPr/>
          <p:nvPr/>
        </p:nvSpPr>
        <p:spPr>
          <a:xfrm>
            <a:off x="1728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91" name="object 32991"/>
          <p:cNvSpPr/>
          <p:nvPr/>
        </p:nvSpPr>
        <p:spPr>
          <a:xfrm>
            <a:off x="1728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92" name="object 32992"/>
          <p:cNvSpPr/>
          <p:nvPr/>
        </p:nvSpPr>
        <p:spPr>
          <a:xfrm>
            <a:off x="1728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93" name="object 32993"/>
          <p:cNvSpPr/>
          <p:nvPr/>
        </p:nvSpPr>
        <p:spPr>
          <a:xfrm>
            <a:off x="1728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94" name="object 32994"/>
          <p:cNvSpPr/>
          <p:nvPr/>
        </p:nvSpPr>
        <p:spPr>
          <a:xfrm>
            <a:off x="1728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95" name="object 32995"/>
          <p:cNvSpPr/>
          <p:nvPr/>
        </p:nvSpPr>
        <p:spPr>
          <a:xfrm>
            <a:off x="1728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96" name="object 32996"/>
          <p:cNvSpPr/>
          <p:nvPr/>
        </p:nvSpPr>
        <p:spPr>
          <a:xfrm>
            <a:off x="1728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97" name="object 32997"/>
          <p:cNvSpPr/>
          <p:nvPr/>
        </p:nvSpPr>
        <p:spPr>
          <a:xfrm>
            <a:off x="1729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98" name="object 32998"/>
          <p:cNvSpPr/>
          <p:nvPr/>
        </p:nvSpPr>
        <p:spPr>
          <a:xfrm>
            <a:off x="1729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99" name="object 32999"/>
          <p:cNvSpPr/>
          <p:nvPr/>
        </p:nvSpPr>
        <p:spPr>
          <a:xfrm>
            <a:off x="1729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00" name="object 33000"/>
          <p:cNvSpPr/>
          <p:nvPr/>
        </p:nvSpPr>
        <p:spPr>
          <a:xfrm>
            <a:off x="1729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01" name="object 33001"/>
          <p:cNvSpPr/>
          <p:nvPr/>
        </p:nvSpPr>
        <p:spPr>
          <a:xfrm>
            <a:off x="1729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02" name="object 33002"/>
          <p:cNvSpPr/>
          <p:nvPr/>
        </p:nvSpPr>
        <p:spPr>
          <a:xfrm>
            <a:off x="1729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03" name="object 33003"/>
          <p:cNvSpPr/>
          <p:nvPr/>
        </p:nvSpPr>
        <p:spPr>
          <a:xfrm>
            <a:off x="1729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04" name="object 33004"/>
          <p:cNvSpPr/>
          <p:nvPr/>
        </p:nvSpPr>
        <p:spPr>
          <a:xfrm>
            <a:off x="1729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05" name="object 33005"/>
          <p:cNvSpPr/>
          <p:nvPr/>
        </p:nvSpPr>
        <p:spPr>
          <a:xfrm>
            <a:off x="1729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06" name="object 33006"/>
          <p:cNvSpPr/>
          <p:nvPr/>
        </p:nvSpPr>
        <p:spPr>
          <a:xfrm>
            <a:off x="1729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07" name="object 33007"/>
          <p:cNvSpPr/>
          <p:nvPr/>
        </p:nvSpPr>
        <p:spPr>
          <a:xfrm>
            <a:off x="1729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08" name="object 33008"/>
          <p:cNvSpPr/>
          <p:nvPr/>
        </p:nvSpPr>
        <p:spPr>
          <a:xfrm>
            <a:off x="1729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09" name="object 33009"/>
          <p:cNvSpPr/>
          <p:nvPr/>
        </p:nvSpPr>
        <p:spPr>
          <a:xfrm>
            <a:off x="1730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10" name="object 33010"/>
          <p:cNvSpPr/>
          <p:nvPr/>
        </p:nvSpPr>
        <p:spPr>
          <a:xfrm>
            <a:off x="1730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11" name="object 33011"/>
          <p:cNvSpPr/>
          <p:nvPr/>
        </p:nvSpPr>
        <p:spPr>
          <a:xfrm>
            <a:off x="1730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12" name="object 33012"/>
          <p:cNvSpPr/>
          <p:nvPr/>
        </p:nvSpPr>
        <p:spPr>
          <a:xfrm>
            <a:off x="1730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13" name="object 33013"/>
          <p:cNvSpPr/>
          <p:nvPr/>
        </p:nvSpPr>
        <p:spPr>
          <a:xfrm>
            <a:off x="1730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14" name="object 33014"/>
          <p:cNvSpPr/>
          <p:nvPr/>
        </p:nvSpPr>
        <p:spPr>
          <a:xfrm>
            <a:off x="1730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15" name="object 33015"/>
          <p:cNvSpPr/>
          <p:nvPr/>
        </p:nvSpPr>
        <p:spPr>
          <a:xfrm>
            <a:off x="1730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16" name="object 33016"/>
          <p:cNvSpPr/>
          <p:nvPr/>
        </p:nvSpPr>
        <p:spPr>
          <a:xfrm>
            <a:off x="1730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17" name="object 33017"/>
          <p:cNvSpPr/>
          <p:nvPr/>
        </p:nvSpPr>
        <p:spPr>
          <a:xfrm>
            <a:off x="1731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18" name="object 33018"/>
          <p:cNvSpPr/>
          <p:nvPr/>
        </p:nvSpPr>
        <p:spPr>
          <a:xfrm>
            <a:off x="1731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19" name="object 33019"/>
          <p:cNvSpPr/>
          <p:nvPr/>
        </p:nvSpPr>
        <p:spPr>
          <a:xfrm>
            <a:off x="1731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20" name="object 33020"/>
          <p:cNvSpPr/>
          <p:nvPr/>
        </p:nvSpPr>
        <p:spPr>
          <a:xfrm>
            <a:off x="1731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21" name="object 33021"/>
          <p:cNvSpPr/>
          <p:nvPr/>
        </p:nvSpPr>
        <p:spPr>
          <a:xfrm>
            <a:off x="1731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22" name="object 33022"/>
          <p:cNvSpPr/>
          <p:nvPr/>
        </p:nvSpPr>
        <p:spPr>
          <a:xfrm>
            <a:off x="1731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23" name="object 33023"/>
          <p:cNvSpPr/>
          <p:nvPr/>
        </p:nvSpPr>
        <p:spPr>
          <a:xfrm>
            <a:off x="1731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24" name="object 33024"/>
          <p:cNvSpPr/>
          <p:nvPr/>
        </p:nvSpPr>
        <p:spPr>
          <a:xfrm>
            <a:off x="1731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25" name="object 33025"/>
          <p:cNvSpPr/>
          <p:nvPr/>
        </p:nvSpPr>
        <p:spPr>
          <a:xfrm>
            <a:off x="1731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26" name="object 33026"/>
          <p:cNvSpPr/>
          <p:nvPr/>
        </p:nvSpPr>
        <p:spPr>
          <a:xfrm>
            <a:off x="1731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27" name="object 33027"/>
          <p:cNvSpPr/>
          <p:nvPr/>
        </p:nvSpPr>
        <p:spPr>
          <a:xfrm>
            <a:off x="1731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28" name="object 33028"/>
          <p:cNvSpPr/>
          <p:nvPr/>
        </p:nvSpPr>
        <p:spPr>
          <a:xfrm>
            <a:off x="1731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29" name="object 33029"/>
          <p:cNvSpPr/>
          <p:nvPr/>
        </p:nvSpPr>
        <p:spPr>
          <a:xfrm>
            <a:off x="1732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30" name="object 33030"/>
          <p:cNvSpPr/>
          <p:nvPr/>
        </p:nvSpPr>
        <p:spPr>
          <a:xfrm>
            <a:off x="1732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31" name="object 33031"/>
          <p:cNvSpPr/>
          <p:nvPr/>
        </p:nvSpPr>
        <p:spPr>
          <a:xfrm>
            <a:off x="1732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32" name="object 33032"/>
          <p:cNvSpPr/>
          <p:nvPr/>
        </p:nvSpPr>
        <p:spPr>
          <a:xfrm>
            <a:off x="1732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33" name="object 33033"/>
          <p:cNvSpPr/>
          <p:nvPr/>
        </p:nvSpPr>
        <p:spPr>
          <a:xfrm>
            <a:off x="1732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34" name="object 33034"/>
          <p:cNvSpPr/>
          <p:nvPr/>
        </p:nvSpPr>
        <p:spPr>
          <a:xfrm>
            <a:off x="1732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35" name="object 33035"/>
          <p:cNvSpPr/>
          <p:nvPr/>
        </p:nvSpPr>
        <p:spPr>
          <a:xfrm>
            <a:off x="1732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36" name="object 33036"/>
          <p:cNvSpPr/>
          <p:nvPr/>
        </p:nvSpPr>
        <p:spPr>
          <a:xfrm>
            <a:off x="1732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37" name="object 33037"/>
          <p:cNvSpPr/>
          <p:nvPr/>
        </p:nvSpPr>
        <p:spPr>
          <a:xfrm>
            <a:off x="1732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38" name="object 33038"/>
          <p:cNvSpPr/>
          <p:nvPr/>
        </p:nvSpPr>
        <p:spPr>
          <a:xfrm>
            <a:off x="1732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39" name="object 33039"/>
          <p:cNvSpPr/>
          <p:nvPr/>
        </p:nvSpPr>
        <p:spPr>
          <a:xfrm>
            <a:off x="1733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40" name="object 33040"/>
          <p:cNvSpPr/>
          <p:nvPr/>
        </p:nvSpPr>
        <p:spPr>
          <a:xfrm>
            <a:off x="1733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41" name="object 33041"/>
          <p:cNvSpPr/>
          <p:nvPr/>
        </p:nvSpPr>
        <p:spPr>
          <a:xfrm>
            <a:off x="1733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42" name="object 33042"/>
          <p:cNvSpPr/>
          <p:nvPr/>
        </p:nvSpPr>
        <p:spPr>
          <a:xfrm>
            <a:off x="1733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43" name="object 33043"/>
          <p:cNvSpPr/>
          <p:nvPr/>
        </p:nvSpPr>
        <p:spPr>
          <a:xfrm>
            <a:off x="17334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44" name="object 33044"/>
          <p:cNvSpPr/>
          <p:nvPr/>
        </p:nvSpPr>
        <p:spPr>
          <a:xfrm>
            <a:off x="17334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45" name="object 33045"/>
          <p:cNvSpPr/>
          <p:nvPr/>
        </p:nvSpPr>
        <p:spPr>
          <a:xfrm>
            <a:off x="1733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46" name="object 33046"/>
          <p:cNvSpPr/>
          <p:nvPr/>
        </p:nvSpPr>
        <p:spPr>
          <a:xfrm>
            <a:off x="1733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47" name="object 33047"/>
          <p:cNvSpPr/>
          <p:nvPr/>
        </p:nvSpPr>
        <p:spPr>
          <a:xfrm>
            <a:off x="17338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48" name="object 33048"/>
          <p:cNvSpPr/>
          <p:nvPr/>
        </p:nvSpPr>
        <p:spPr>
          <a:xfrm>
            <a:off x="17338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49" name="object 33049"/>
          <p:cNvSpPr/>
          <p:nvPr/>
        </p:nvSpPr>
        <p:spPr>
          <a:xfrm>
            <a:off x="1734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50" name="object 33050"/>
          <p:cNvSpPr/>
          <p:nvPr/>
        </p:nvSpPr>
        <p:spPr>
          <a:xfrm>
            <a:off x="1734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51" name="object 33051"/>
          <p:cNvSpPr/>
          <p:nvPr/>
        </p:nvSpPr>
        <p:spPr>
          <a:xfrm>
            <a:off x="17341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52" name="object 33052"/>
          <p:cNvSpPr/>
          <p:nvPr/>
        </p:nvSpPr>
        <p:spPr>
          <a:xfrm>
            <a:off x="17341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53" name="object 33053"/>
          <p:cNvSpPr/>
          <p:nvPr/>
        </p:nvSpPr>
        <p:spPr>
          <a:xfrm>
            <a:off x="1734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54" name="object 33054"/>
          <p:cNvSpPr/>
          <p:nvPr/>
        </p:nvSpPr>
        <p:spPr>
          <a:xfrm>
            <a:off x="1734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55" name="object 33055"/>
          <p:cNvSpPr/>
          <p:nvPr/>
        </p:nvSpPr>
        <p:spPr>
          <a:xfrm>
            <a:off x="1734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56" name="object 33056"/>
          <p:cNvSpPr/>
          <p:nvPr/>
        </p:nvSpPr>
        <p:spPr>
          <a:xfrm>
            <a:off x="1734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57" name="object 33057"/>
          <p:cNvSpPr/>
          <p:nvPr/>
        </p:nvSpPr>
        <p:spPr>
          <a:xfrm>
            <a:off x="1734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58" name="object 33058"/>
          <p:cNvSpPr/>
          <p:nvPr/>
        </p:nvSpPr>
        <p:spPr>
          <a:xfrm>
            <a:off x="1734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59" name="object 33059"/>
          <p:cNvSpPr/>
          <p:nvPr/>
        </p:nvSpPr>
        <p:spPr>
          <a:xfrm>
            <a:off x="1734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60" name="object 33060"/>
          <p:cNvSpPr/>
          <p:nvPr/>
        </p:nvSpPr>
        <p:spPr>
          <a:xfrm>
            <a:off x="1734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61" name="object 33061"/>
          <p:cNvSpPr/>
          <p:nvPr/>
        </p:nvSpPr>
        <p:spPr>
          <a:xfrm>
            <a:off x="1735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62" name="object 33062"/>
          <p:cNvSpPr/>
          <p:nvPr/>
        </p:nvSpPr>
        <p:spPr>
          <a:xfrm>
            <a:off x="1735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63" name="object 33063"/>
          <p:cNvSpPr/>
          <p:nvPr/>
        </p:nvSpPr>
        <p:spPr>
          <a:xfrm>
            <a:off x="1735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64" name="object 33064"/>
          <p:cNvSpPr/>
          <p:nvPr/>
        </p:nvSpPr>
        <p:spPr>
          <a:xfrm>
            <a:off x="1735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65" name="object 33065"/>
          <p:cNvSpPr/>
          <p:nvPr/>
        </p:nvSpPr>
        <p:spPr>
          <a:xfrm>
            <a:off x="1735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66" name="object 33066"/>
          <p:cNvSpPr/>
          <p:nvPr/>
        </p:nvSpPr>
        <p:spPr>
          <a:xfrm>
            <a:off x="1735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67" name="object 33067"/>
          <p:cNvSpPr/>
          <p:nvPr/>
        </p:nvSpPr>
        <p:spPr>
          <a:xfrm>
            <a:off x="1735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68" name="object 33068"/>
          <p:cNvSpPr/>
          <p:nvPr/>
        </p:nvSpPr>
        <p:spPr>
          <a:xfrm>
            <a:off x="1735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69" name="object 33069"/>
          <p:cNvSpPr/>
          <p:nvPr/>
        </p:nvSpPr>
        <p:spPr>
          <a:xfrm>
            <a:off x="1735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70" name="object 33070"/>
          <p:cNvSpPr/>
          <p:nvPr/>
        </p:nvSpPr>
        <p:spPr>
          <a:xfrm>
            <a:off x="1735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71" name="object 33071"/>
          <p:cNvSpPr/>
          <p:nvPr/>
        </p:nvSpPr>
        <p:spPr>
          <a:xfrm>
            <a:off x="1736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72" name="object 33072"/>
          <p:cNvSpPr/>
          <p:nvPr/>
        </p:nvSpPr>
        <p:spPr>
          <a:xfrm>
            <a:off x="1736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73" name="object 33073"/>
          <p:cNvSpPr/>
          <p:nvPr/>
        </p:nvSpPr>
        <p:spPr>
          <a:xfrm>
            <a:off x="1736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74" name="object 33074"/>
          <p:cNvSpPr/>
          <p:nvPr/>
        </p:nvSpPr>
        <p:spPr>
          <a:xfrm>
            <a:off x="1736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75" name="object 33075"/>
          <p:cNvSpPr/>
          <p:nvPr/>
        </p:nvSpPr>
        <p:spPr>
          <a:xfrm>
            <a:off x="1736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76" name="object 33076"/>
          <p:cNvSpPr/>
          <p:nvPr/>
        </p:nvSpPr>
        <p:spPr>
          <a:xfrm>
            <a:off x="1736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77" name="object 33077"/>
          <p:cNvSpPr/>
          <p:nvPr/>
        </p:nvSpPr>
        <p:spPr>
          <a:xfrm>
            <a:off x="1736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78" name="object 33078"/>
          <p:cNvSpPr/>
          <p:nvPr/>
        </p:nvSpPr>
        <p:spPr>
          <a:xfrm>
            <a:off x="1736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79" name="object 33079"/>
          <p:cNvSpPr/>
          <p:nvPr/>
        </p:nvSpPr>
        <p:spPr>
          <a:xfrm>
            <a:off x="1736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80" name="object 33080"/>
          <p:cNvSpPr/>
          <p:nvPr/>
        </p:nvSpPr>
        <p:spPr>
          <a:xfrm>
            <a:off x="1736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81" name="object 33081"/>
          <p:cNvSpPr/>
          <p:nvPr/>
        </p:nvSpPr>
        <p:spPr>
          <a:xfrm>
            <a:off x="1737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82" name="object 33082"/>
          <p:cNvSpPr/>
          <p:nvPr/>
        </p:nvSpPr>
        <p:spPr>
          <a:xfrm>
            <a:off x="1737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83" name="object 33083"/>
          <p:cNvSpPr/>
          <p:nvPr/>
        </p:nvSpPr>
        <p:spPr>
          <a:xfrm>
            <a:off x="1737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84" name="object 33084"/>
          <p:cNvSpPr/>
          <p:nvPr/>
        </p:nvSpPr>
        <p:spPr>
          <a:xfrm>
            <a:off x="1737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85" name="object 33085"/>
          <p:cNvSpPr/>
          <p:nvPr/>
        </p:nvSpPr>
        <p:spPr>
          <a:xfrm>
            <a:off x="1737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86" name="object 33086"/>
          <p:cNvSpPr/>
          <p:nvPr/>
        </p:nvSpPr>
        <p:spPr>
          <a:xfrm>
            <a:off x="1737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87" name="object 33087"/>
          <p:cNvSpPr/>
          <p:nvPr/>
        </p:nvSpPr>
        <p:spPr>
          <a:xfrm>
            <a:off x="17376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88" name="object 33088"/>
          <p:cNvSpPr/>
          <p:nvPr/>
        </p:nvSpPr>
        <p:spPr>
          <a:xfrm>
            <a:off x="17376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89" name="object 33089"/>
          <p:cNvSpPr/>
          <p:nvPr/>
        </p:nvSpPr>
        <p:spPr>
          <a:xfrm>
            <a:off x="1737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90" name="object 33090"/>
          <p:cNvSpPr/>
          <p:nvPr/>
        </p:nvSpPr>
        <p:spPr>
          <a:xfrm>
            <a:off x="1737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91" name="object 33091"/>
          <p:cNvSpPr/>
          <p:nvPr/>
        </p:nvSpPr>
        <p:spPr>
          <a:xfrm>
            <a:off x="17379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92" name="object 33092"/>
          <p:cNvSpPr/>
          <p:nvPr/>
        </p:nvSpPr>
        <p:spPr>
          <a:xfrm>
            <a:off x="17379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93" name="object 33093"/>
          <p:cNvSpPr/>
          <p:nvPr/>
        </p:nvSpPr>
        <p:spPr>
          <a:xfrm>
            <a:off x="1738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94" name="object 33094"/>
          <p:cNvSpPr/>
          <p:nvPr/>
        </p:nvSpPr>
        <p:spPr>
          <a:xfrm>
            <a:off x="1738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95" name="object 33095"/>
          <p:cNvSpPr/>
          <p:nvPr/>
        </p:nvSpPr>
        <p:spPr>
          <a:xfrm>
            <a:off x="17383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96" name="object 33096"/>
          <p:cNvSpPr/>
          <p:nvPr/>
        </p:nvSpPr>
        <p:spPr>
          <a:xfrm>
            <a:off x="17383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97" name="object 33097"/>
          <p:cNvSpPr/>
          <p:nvPr/>
        </p:nvSpPr>
        <p:spPr>
          <a:xfrm>
            <a:off x="1738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98" name="object 33098"/>
          <p:cNvSpPr/>
          <p:nvPr/>
        </p:nvSpPr>
        <p:spPr>
          <a:xfrm>
            <a:off x="1738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99" name="object 33099"/>
          <p:cNvSpPr/>
          <p:nvPr/>
        </p:nvSpPr>
        <p:spPr>
          <a:xfrm>
            <a:off x="17387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00" name="object 33100"/>
          <p:cNvSpPr/>
          <p:nvPr/>
        </p:nvSpPr>
        <p:spPr>
          <a:xfrm>
            <a:off x="17387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01" name="object 33101"/>
          <p:cNvSpPr/>
          <p:nvPr/>
        </p:nvSpPr>
        <p:spPr>
          <a:xfrm>
            <a:off x="1739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02" name="object 33102"/>
          <p:cNvSpPr/>
          <p:nvPr/>
        </p:nvSpPr>
        <p:spPr>
          <a:xfrm>
            <a:off x="1739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03" name="object 33103"/>
          <p:cNvSpPr/>
          <p:nvPr/>
        </p:nvSpPr>
        <p:spPr>
          <a:xfrm>
            <a:off x="17391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04" name="object 33104"/>
          <p:cNvSpPr/>
          <p:nvPr/>
        </p:nvSpPr>
        <p:spPr>
          <a:xfrm>
            <a:off x="17391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05" name="object 33105"/>
          <p:cNvSpPr/>
          <p:nvPr/>
        </p:nvSpPr>
        <p:spPr>
          <a:xfrm>
            <a:off x="1739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06" name="object 33106"/>
          <p:cNvSpPr/>
          <p:nvPr/>
        </p:nvSpPr>
        <p:spPr>
          <a:xfrm>
            <a:off x="1739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07" name="object 33107"/>
          <p:cNvSpPr/>
          <p:nvPr/>
        </p:nvSpPr>
        <p:spPr>
          <a:xfrm>
            <a:off x="17395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08" name="object 33108"/>
          <p:cNvSpPr/>
          <p:nvPr/>
        </p:nvSpPr>
        <p:spPr>
          <a:xfrm>
            <a:off x="17395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09" name="object 33109"/>
          <p:cNvSpPr/>
          <p:nvPr/>
        </p:nvSpPr>
        <p:spPr>
          <a:xfrm>
            <a:off x="1739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10" name="object 33110"/>
          <p:cNvSpPr/>
          <p:nvPr/>
        </p:nvSpPr>
        <p:spPr>
          <a:xfrm>
            <a:off x="1739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11" name="object 33111"/>
          <p:cNvSpPr/>
          <p:nvPr/>
        </p:nvSpPr>
        <p:spPr>
          <a:xfrm>
            <a:off x="17399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12" name="object 33112"/>
          <p:cNvSpPr/>
          <p:nvPr/>
        </p:nvSpPr>
        <p:spPr>
          <a:xfrm>
            <a:off x="17399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13" name="object 33113"/>
          <p:cNvSpPr/>
          <p:nvPr/>
        </p:nvSpPr>
        <p:spPr>
          <a:xfrm>
            <a:off x="1740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14" name="object 33114"/>
          <p:cNvSpPr/>
          <p:nvPr/>
        </p:nvSpPr>
        <p:spPr>
          <a:xfrm>
            <a:off x="1740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15" name="object 33115"/>
          <p:cNvSpPr/>
          <p:nvPr/>
        </p:nvSpPr>
        <p:spPr>
          <a:xfrm>
            <a:off x="17402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16" name="object 33116"/>
          <p:cNvSpPr/>
          <p:nvPr/>
        </p:nvSpPr>
        <p:spPr>
          <a:xfrm>
            <a:off x="17402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17" name="object 33117"/>
          <p:cNvSpPr/>
          <p:nvPr/>
        </p:nvSpPr>
        <p:spPr>
          <a:xfrm>
            <a:off x="1740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18" name="object 33118"/>
          <p:cNvSpPr/>
          <p:nvPr/>
        </p:nvSpPr>
        <p:spPr>
          <a:xfrm>
            <a:off x="1740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19" name="object 33119"/>
          <p:cNvSpPr/>
          <p:nvPr/>
        </p:nvSpPr>
        <p:spPr>
          <a:xfrm>
            <a:off x="17406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20" name="object 33120"/>
          <p:cNvSpPr/>
          <p:nvPr/>
        </p:nvSpPr>
        <p:spPr>
          <a:xfrm>
            <a:off x="17406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21" name="object 33121"/>
          <p:cNvSpPr/>
          <p:nvPr/>
        </p:nvSpPr>
        <p:spPr>
          <a:xfrm>
            <a:off x="1740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22" name="object 33122"/>
          <p:cNvSpPr/>
          <p:nvPr/>
        </p:nvSpPr>
        <p:spPr>
          <a:xfrm>
            <a:off x="1740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23" name="object 33123"/>
          <p:cNvSpPr/>
          <p:nvPr/>
        </p:nvSpPr>
        <p:spPr>
          <a:xfrm>
            <a:off x="1741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24" name="object 33124"/>
          <p:cNvSpPr/>
          <p:nvPr/>
        </p:nvSpPr>
        <p:spPr>
          <a:xfrm>
            <a:off x="1741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25" name="object 33125"/>
          <p:cNvSpPr/>
          <p:nvPr/>
        </p:nvSpPr>
        <p:spPr>
          <a:xfrm>
            <a:off x="1741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26" name="object 33126"/>
          <p:cNvSpPr/>
          <p:nvPr/>
        </p:nvSpPr>
        <p:spPr>
          <a:xfrm>
            <a:off x="1741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27" name="object 33127"/>
          <p:cNvSpPr/>
          <p:nvPr/>
        </p:nvSpPr>
        <p:spPr>
          <a:xfrm>
            <a:off x="17414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28" name="object 33128"/>
          <p:cNvSpPr/>
          <p:nvPr/>
        </p:nvSpPr>
        <p:spPr>
          <a:xfrm>
            <a:off x="17414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29" name="object 33129"/>
          <p:cNvSpPr/>
          <p:nvPr/>
        </p:nvSpPr>
        <p:spPr>
          <a:xfrm>
            <a:off x="1741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30" name="object 33130"/>
          <p:cNvSpPr/>
          <p:nvPr/>
        </p:nvSpPr>
        <p:spPr>
          <a:xfrm>
            <a:off x="1741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31" name="object 33131"/>
          <p:cNvSpPr/>
          <p:nvPr/>
        </p:nvSpPr>
        <p:spPr>
          <a:xfrm>
            <a:off x="17418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32" name="object 33132"/>
          <p:cNvSpPr/>
          <p:nvPr/>
        </p:nvSpPr>
        <p:spPr>
          <a:xfrm>
            <a:off x="17418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33" name="object 33133"/>
          <p:cNvSpPr/>
          <p:nvPr/>
        </p:nvSpPr>
        <p:spPr>
          <a:xfrm>
            <a:off x="1742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34" name="object 33134"/>
          <p:cNvSpPr/>
          <p:nvPr/>
        </p:nvSpPr>
        <p:spPr>
          <a:xfrm>
            <a:off x="1742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35" name="object 33135"/>
          <p:cNvSpPr/>
          <p:nvPr/>
        </p:nvSpPr>
        <p:spPr>
          <a:xfrm>
            <a:off x="17421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36" name="object 33136"/>
          <p:cNvSpPr/>
          <p:nvPr/>
        </p:nvSpPr>
        <p:spPr>
          <a:xfrm>
            <a:off x="17421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37" name="object 33137"/>
          <p:cNvSpPr/>
          <p:nvPr/>
        </p:nvSpPr>
        <p:spPr>
          <a:xfrm>
            <a:off x="1742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38" name="object 33138"/>
          <p:cNvSpPr/>
          <p:nvPr/>
        </p:nvSpPr>
        <p:spPr>
          <a:xfrm>
            <a:off x="1742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39" name="object 33139"/>
          <p:cNvSpPr/>
          <p:nvPr/>
        </p:nvSpPr>
        <p:spPr>
          <a:xfrm>
            <a:off x="17425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40" name="object 33140"/>
          <p:cNvSpPr/>
          <p:nvPr/>
        </p:nvSpPr>
        <p:spPr>
          <a:xfrm>
            <a:off x="17425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B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41" name="object 33141"/>
          <p:cNvSpPr/>
          <p:nvPr/>
        </p:nvSpPr>
        <p:spPr>
          <a:xfrm>
            <a:off x="1742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42" name="object 33142"/>
          <p:cNvSpPr/>
          <p:nvPr/>
        </p:nvSpPr>
        <p:spPr>
          <a:xfrm>
            <a:off x="1742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43" name="object 33143"/>
          <p:cNvSpPr/>
          <p:nvPr/>
        </p:nvSpPr>
        <p:spPr>
          <a:xfrm>
            <a:off x="17429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44" name="object 33144"/>
          <p:cNvSpPr/>
          <p:nvPr/>
        </p:nvSpPr>
        <p:spPr>
          <a:xfrm>
            <a:off x="17429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45" name="object 33145"/>
          <p:cNvSpPr/>
          <p:nvPr/>
        </p:nvSpPr>
        <p:spPr>
          <a:xfrm>
            <a:off x="1743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46" name="object 33146"/>
          <p:cNvSpPr/>
          <p:nvPr/>
        </p:nvSpPr>
        <p:spPr>
          <a:xfrm>
            <a:off x="1743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47" name="object 33147"/>
          <p:cNvSpPr/>
          <p:nvPr/>
        </p:nvSpPr>
        <p:spPr>
          <a:xfrm>
            <a:off x="17433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48" name="object 33148"/>
          <p:cNvSpPr/>
          <p:nvPr/>
        </p:nvSpPr>
        <p:spPr>
          <a:xfrm>
            <a:off x="17433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49" name="object 33149"/>
          <p:cNvSpPr/>
          <p:nvPr/>
        </p:nvSpPr>
        <p:spPr>
          <a:xfrm>
            <a:off x="1743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50" name="object 33150"/>
          <p:cNvSpPr/>
          <p:nvPr/>
        </p:nvSpPr>
        <p:spPr>
          <a:xfrm>
            <a:off x="1743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51" name="object 33151"/>
          <p:cNvSpPr/>
          <p:nvPr/>
        </p:nvSpPr>
        <p:spPr>
          <a:xfrm>
            <a:off x="17437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52" name="object 33152"/>
          <p:cNvSpPr/>
          <p:nvPr/>
        </p:nvSpPr>
        <p:spPr>
          <a:xfrm>
            <a:off x="17437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53" name="object 33153"/>
          <p:cNvSpPr/>
          <p:nvPr/>
        </p:nvSpPr>
        <p:spPr>
          <a:xfrm>
            <a:off x="1743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54" name="object 33154"/>
          <p:cNvSpPr/>
          <p:nvPr/>
        </p:nvSpPr>
        <p:spPr>
          <a:xfrm>
            <a:off x="1743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55" name="object 33155"/>
          <p:cNvSpPr/>
          <p:nvPr/>
        </p:nvSpPr>
        <p:spPr>
          <a:xfrm>
            <a:off x="17440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56" name="object 33156"/>
          <p:cNvSpPr/>
          <p:nvPr/>
        </p:nvSpPr>
        <p:spPr>
          <a:xfrm>
            <a:off x="17440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57" name="object 33157"/>
          <p:cNvSpPr/>
          <p:nvPr/>
        </p:nvSpPr>
        <p:spPr>
          <a:xfrm>
            <a:off x="1744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58" name="object 33158"/>
          <p:cNvSpPr/>
          <p:nvPr/>
        </p:nvSpPr>
        <p:spPr>
          <a:xfrm>
            <a:off x="1744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59" name="object 33159"/>
          <p:cNvSpPr/>
          <p:nvPr/>
        </p:nvSpPr>
        <p:spPr>
          <a:xfrm>
            <a:off x="17444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60" name="object 33160"/>
          <p:cNvSpPr/>
          <p:nvPr/>
        </p:nvSpPr>
        <p:spPr>
          <a:xfrm>
            <a:off x="17444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61" name="object 33161"/>
          <p:cNvSpPr/>
          <p:nvPr/>
        </p:nvSpPr>
        <p:spPr>
          <a:xfrm>
            <a:off x="1744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62" name="object 33162"/>
          <p:cNvSpPr/>
          <p:nvPr/>
        </p:nvSpPr>
        <p:spPr>
          <a:xfrm>
            <a:off x="1744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63" name="object 33163"/>
          <p:cNvSpPr/>
          <p:nvPr/>
        </p:nvSpPr>
        <p:spPr>
          <a:xfrm>
            <a:off x="17448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64" name="object 33164"/>
          <p:cNvSpPr/>
          <p:nvPr/>
        </p:nvSpPr>
        <p:spPr>
          <a:xfrm>
            <a:off x="17448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65" name="object 33165"/>
          <p:cNvSpPr/>
          <p:nvPr/>
        </p:nvSpPr>
        <p:spPr>
          <a:xfrm>
            <a:off x="1745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66" name="object 33166"/>
          <p:cNvSpPr/>
          <p:nvPr/>
        </p:nvSpPr>
        <p:spPr>
          <a:xfrm>
            <a:off x="1745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67" name="object 33167"/>
          <p:cNvSpPr/>
          <p:nvPr/>
        </p:nvSpPr>
        <p:spPr>
          <a:xfrm>
            <a:off x="17452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68" name="object 33168"/>
          <p:cNvSpPr/>
          <p:nvPr/>
        </p:nvSpPr>
        <p:spPr>
          <a:xfrm>
            <a:off x="17452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69" name="object 33169"/>
          <p:cNvSpPr/>
          <p:nvPr/>
        </p:nvSpPr>
        <p:spPr>
          <a:xfrm>
            <a:off x="1745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70" name="object 33170"/>
          <p:cNvSpPr/>
          <p:nvPr/>
        </p:nvSpPr>
        <p:spPr>
          <a:xfrm>
            <a:off x="1745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71" name="object 33171"/>
          <p:cNvSpPr/>
          <p:nvPr/>
        </p:nvSpPr>
        <p:spPr>
          <a:xfrm>
            <a:off x="17456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72" name="object 33172"/>
          <p:cNvSpPr/>
          <p:nvPr/>
        </p:nvSpPr>
        <p:spPr>
          <a:xfrm>
            <a:off x="17456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73" name="object 33173"/>
          <p:cNvSpPr/>
          <p:nvPr/>
        </p:nvSpPr>
        <p:spPr>
          <a:xfrm>
            <a:off x="1745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74" name="object 33174"/>
          <p:cNvSpPr/>
          <p:nvPr/>
        </p:nvSpPr>
        <p:spPr>
          <a:xfrm>
            <a:off x="1745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75" name="object 33175"/>
          <p:cNvSpPr/>
          <p:nvPr/>
        </p:nvSpPr>
        <p:spPr>
          <a:xfrm>
            <a:off x="17459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76" name="object 33176"/>
          <p:cNvSpPr/>
          <p:nvPr/>
        </p:nvSpPr>
        <p:spPr>
          <a:xfrm>
            <a:off x="17459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77" name="object 33177"/>
          <p:cNvSpPr/>
          <p:nvPr/>
        </p:nvSpPr>
        <p:spPr>
          <a:xfrm>
            <a:off x="1746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78" name="object 33178"/>
          <p:cNvSpPr/>
          <p:nvPr/>
        </p:nvSpPr>
        <p:spPr>
          <a:xfrm>
            <a:off x="1746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79" name="object 33179"/>
          <p:cNvSpPr/>
          <p:nvPr/>
        </p:nvSpPr>
        <p:spPr>
          <a:xfrm>
            <a:off x="17463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80" name="object 33180"/>
          <p:cNvSpPr/>
          <p:nvPr/>
        </p:nvSpPr>
        <p:spPr>
          <a:xfrm>
            <a:off x="17463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81" name="object 33181"/>
          <p:cNvSpPr/>
          <p:nvPr/>
        </p:nvSpPr>
        <p:spPr>
          <a:xfrm>
            <a:off x="1746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82" name="object 33182"/>
          <p:cNvSpPr/>
          <p:nvPr/>
        </p:nvSpPr>
        <p:spPr>
          <a:xfrm>
            <a:off x="1746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83" name="object 33183"/>
          <p:cNvSpPr/>
          <p:nvPr/>
        </p:nvSpPr>
        <p:spPr>
          <a:xfrm>
            <a:off x="17467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84" name="object 33184"/>
          <p:cNvSpPr/>
          <p:nvPr/>
        </p:nvSpPr>
        <p:spPr>
          <a:xfrm>
            <a:off x="17467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85" name="object 33185"/>
          <p:cNvSpPr/>
          <p:nvPr/>
        </p:nvSpPr>
        <p:spPr>
          <a:xfrm>
            <a:off x="1747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86" name="object 33186"/>
          <p:cNvSpPr/>
          <p:nvPr/>
        </p:nvSpPr>
        <p:spPr>
          <a:xfrm>
            <a:off x="1747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87" name="object 33187"/>
          <p:cNvSpPr/>
          <p:nvPr/>
        </p:nvSpPr>
        <p:spPr>
          <a:xfrm>
            <a:off x="1747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88" name="object 33188"/>
          <p:cNvSpPr/>
          <p:nvPr/>
        </p:nvSpPr>
        <p:spPr>
          <a:xfrm>
            <a:off x="1747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89" name="object 33189"/>
          <p:cNvSpPr/>
          <p:nvPr/>
        </p:nvSpPr>
        <p:spPr>
          <a:xfrm>
            <a:off x="1747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90" name="object 33190"/>
          <p:cNvSpPr/>
          <p:nvPr/>
        </p:nvSpPr>
        <p:spPr>
          <a:xfrm>
            <a:off x="1747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91" name="object 33191"/>
          <p:cNvSpPr/>
          <p:nvPr/>
        </p:nvSpPr>
        <p:spPr>
          <a:xfrm>
            <a:off x="1747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92" name="object 33192"/>
          <p:cNvSpPr/>
          <p:nvPr/>
        </p:nvSpPr>
        <p:spPr>
          <a:xfrm>
            <a:off x="1747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93" name="object 33193"/>
          <p:cNvSpPr/>
          <p:nvPr/>
        </p:nvSpPr>
        <p:spPr>
          <a:xfrm>
            <a:off x="1747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94" name="object 33194"/>
          <p:cNvSpPr/>
          <p:nvPr/>
        </p:nvSpPr>
        <p:spPr>
          <a:xfrm>
            <a:off x="1747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95" name="object 33195"/>
          <p:cNvSpPr/>
          <p:nvPr/>
        </p:nvSpPr>
        <p:spPr>
          <a:xfrm>
            <a:off x="1748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96" name="object 33196"/>
          <p:cNvSpPr/>
          <p:nvPr/>
        </p:nvSpPr>
        <p:spPr>
          <a:xfrm>
            <a:off x="1748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97" name="object 33197"/>
          <p:cNvSpPr/>
          <p:nvPr/>
        </p:nvSpPr>
        <p:spPr>
          <a:xfrm>
            <a:off x="1748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98" name="object 33198"/>
          <p:cNvSpPr/>
          <p:nvPr/>
        </p:nvSpPr>
        <p:spPr>
          <a:xfrm>
            <a:off x="1748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99" name="object 33199"/>
          <p:cNvSpPr/>
          <p:nvPr/>
        </p:nvSpPr>
        <p:spPr>
          <a:xfrm>
            <a:off x="1748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00" name="object 33200"/>
          <p:cNvSpPr/>
          <p:nvPr/>
        </p:nvSpPr>
        <p:spPr>
          <a:xfrm>
            <a:off x="1748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01" name="object 33201"/>
          <p:cNvSpPr/>
          <p:nvPr/>
        </p:nvSpPr>
        <p:spPr>
          <a:xfrm>
            <a:off x="1748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02" name="object 33202"/>
          <p:cNvSpPr/>
          <p:nvPr/>
        </p:nvSpPr>
        <p:spPr>
          <a:xfrm>
            <a:off x="1748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03" name="object 33203"/>
          <p:cNvSpPr/>
          <p:nvPr/>
        </p:nvSpPr>
        <p:spPr>
          <a:xfrm>
            <a:off x="1748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04" name="object 33204"/>
          <p:cNvSpPr/>
          <p:nvPr/>
        </p:nvSpPr>
        <p:spPr>
          <a:xfrm>
            <a:off x="1748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05" name="object 33205"/>
          <p:cNvSpPr/>
          <p:nvPr/>
        </p:nvSpPr>
        <p:spPr>
          <a:xfrm>
            <a:off x="1748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06" name="object 33206"/>
          <p:cNvSpPr/>
          <p:nvPr/>
        </p:nvSpPr>
        <p:spPr>
          <a:xfrm>
            <a:off x="1748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07" name="object 33207"/>
          <p:cNvSpPr/>
          <p:nvPr/>
        </p:nvSpPr>
        <p:spPr>
          <a:xfrm>
            <a:off x="1749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08" name="object 33208"/>
          <p:cNvSpPr/>
          <p:nvPr/>
        </p:nvSpPr>
        <p:spPr>
          <a:xfrm>
            <a:off x="1749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09" name="object 33209"/>
          <p:cNvSpPr/>
          <p:nvPr/>
        </p:nvSpPr>
        <p:spPr>
          <a:xfrm>
            <a:off x="1749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10" name="object 33210"/>
          <p:cNvSpPr/>
          <p:nvPr/>
        </p:nvSpPr>
        <p:spPr>
          <a:xfrm>
            <a:off x="1749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11" name="object 33211"/>
          <p:cNvSpPr/>
          <p:nvPr/>
        </p:nvSpPr>
        <p:spPr>
          <a:xfrm>
            <a:off x="1749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12" name="object 33212"/>
          <p:cNvSpPr/>
          <p:nvPr/>
        </p:nvSpPr>
        <p:spPr>
          <a:xfrm>
            <a:off x="1749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13" name="object 33213"/>
          <p:cNvSpPr/>
          <p:nvPr/>
        </p:nvSpPr>
        <p:spPr>
          <a:xfrm>
            <a:off x="1749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14" name="object 33214"/>
          <p:cNvSpPr/>
          <p:nvPr/>
        </p:nvSpPr>
        <p:spPr>
          <a:xfrm>
            <a:off x="1749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15" name="object 33215"/>
          <p:cNvSpPr/>
          <p:nvPr/>
        </p:nvSpPr>
        <p:spPr>
          <a:xfrm>
            <a:off x="1749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16" name="object 33216"/>
          <p:cNvSpPr/>
          <p:nvPr/>
        </p:nvSpPr>
        <p:spPr>
          <a:xfrm>
            <a:off x="1749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17" name="object 33217"/>
          <p:cNvSpPr/>
          <p:nvPr/>
        </p:nvSpPr>
        <p:spPr>
          <a:xfrm>
            <a:off x="1750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18" name="object 33218"/>
          <p:cNvSpPr/>
          <p:nvPr/>
        </p:nvSpPr>
        <p:spPr>
          <a:xfrm>
            <a:off x="1750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19" name="object 33219"/>
          <p:cNvSpPr/>
          <p:nvPr/>
        </p:nvSpPr>
        <p:spPr>
          <a:xfrm>
            <a:off x="1750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20" name="object 33220"/>
          <p:cNvSpPr/>
          <p:nvPr/>
        </p:nvSpPr>
        <p:spPr>
          <a:xfrm>
            <a:off x="1750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21" name="object 33221"/>
          <p:cNvSpPr/>
          <p:nvPr/>
        </p:nvSpPr>
        <p:spPr>
          <a:xfrm>
            <a:off x="1750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22" name="object 33222"/>
          <p:cNvSpPr/>
          <p:nvPr/>
        </p:nvSpPr>
        <p:spPr>
          <a:xfrm>
            <a:off x="1750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23" name="object 33223"/>
          <p:cNvSpPr/>
          <p:nvPr/>
        </p:nvSpPr>
        <p:spPr>
          <a:xfrm>
            <a:off x="1750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24" name="object 33224"/>
          <p:cNvSpPr/>
          <p:nvPr/>
        </p:nvSpPr>
        <p:spPr>
          <a:xfrm>
            <a:off x="1750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25" name="object 33225"/>
          <p:cNvSpPr/>
          <p:nvPr/>
        </p:nvSpPr>
        <p:spPr>
          <a:xfrm>
            <a:off x="1750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26" name="object 33226"/>
          <p:cNvSpPr/>
          <p:nvPr/>
        </p:nvSpPr>
        <p:spPr>
          <a:xfrm>
            <a:off x="1750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27" name="object 33227"/>
          <p:cNvSpPr/>
          <p:nvPr/>
        </p:nvSpPr>
        <p:spPr>
          <a:xfrm>
            <a:off x="1751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28" name="object 33228"/>
          <p:cNvSpPr/>
          <p:nvPr/>
        </p:nvSpPr>
        <p:spPr>
          <a:xfrm>
            <a:off x="1751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29" name="object 33229"/>
          <p:cNvSpPr/>
          <p:nvPr/>
        </p:nvSpPr>
        <p:spPr>
          <a:xfrm>
            <a:off x="1751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30" name="object 33230"/>
          <p:cNvSpPr/>
          <p:nvPr/>
        </p:nvSpPr>
        <p:spPr>
          <a:xfrm>
            <a:off x="1751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31" name="object 33231"/>
          <p:cNvSpPr/>
          <p:nvPr/>
        </p:nvSpPr>
        <p:spPr>
          <a:xfrm>
            <a:off x="1751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32" name="object 33232"/>
          <p:cNvSpPr/>
          <p:nvPr/>
        </p:nvSpPr>
        <p:spPr>
          <a:xfrm>
            <a:off x="1751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33" name="object 33233"/>
          <p:cNvSpPr/>
          <p:nvPr/>
        </p:nvSpPr>
        <p:spPr>
          <a:xfrm>
            <a:off x="1751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34" name="object 33234"/>
          <p:cNvSpPr/>
          <p:nvPr/>
        </p:nvSpPr>
        <p:spPr>
          <a:xfrm>
            <a:off x="1751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35" name="object 33235"/>
          <p:cNvSpPr/>
          <p:nvPr/>
        </p:nvSpPr>
        <p:spPr>
          <a:xfrm>
            <a:off x="1751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36" name="object 33236"/>
          <p:cNvSpPr/>
          <p:nvPr/>
        </p:nvSpPr>
        <p:spPr>
          <a:xfrm>
            <a:off x="1751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37" name="object 33237"/>
          <p:cNvSpPr/>
          <p:nvPr/>
        </p:nvSpPr>
        <p:spPr>
          <a:xfrm>
            <a:off x="1751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38" name="object 33238"/>
          <p:cNvSpPr/>
          <p:nvPr/>
        </p:nvSpPr>
        <p:spPr>
          <a:xfrm>
            <a:off x="1751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39" name="object 33239"/>
          <p:cNvSpPr/>
          <p:nvPr/>
        </p:nvSpPr>
        <p:spPr>
          <a:xfrm>
            <a:off x="1752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40" name="object 33240"/>
          <p:cNvSpPr/>
          <p:nvPr/>
        </p:nvSpPr>
        <p:spPr>
          <a:xfrm>
            <a:off x="1752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41" name="object 33241"/>
          <p:cNvSpPr/>
          <p:nvPr/>
        </p:nvSpPr>
        <p:spPr>
          <a:xfrm>
            <a:off x="1752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42" name="object 33242"/>
          <p:cNvSpPr/>
          <p:nvPr/>
        </p:nvSpPr>
        <p:spPr>
          <a:xfrm>
            <a:off x="1752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43" name="object 33243"/>
          <p:cNvSpPr/>
          <p:nvPr/>
        </p:nvSpPr>
        <p:spPr>
          <a:xfrm>
            <a:off x="1752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44" name="object 33244"/>
          <p:cNvSpPr/>
          <p:nvPr/>
        </p:nvSpPr>
        <p:spPr>
          <a:xfrm>
            <a:off x="1752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45" name="object 33245"/>
          <p:cNvSpPr/>
          <p:nvPr/>
        </p:nvSpPr>
        <p:spPr>
          <a:xfrm>
            <a:off x="1752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46" name="object 33246"/>
          <p:cNvSpPr/>
          <p:nvPr/>
        </p:nvSpPr>
        <p:spPr>
          <a:xfrm>
            <a:off x="1752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47" name="object 33247"/>
          <p:cNvSpPr/>
          <p:nvPr/>
        </p:nvSpPr>
        <p:spPr>
          <a:xfrm>
            <a:off x="1752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48" name="object 33248"/>
          <p:cNvSpPr/>
          <p:nvPr/>
        </p:nvSpPr>
        <p:spPr>
          <a:xfrm>
            <a:off x="1752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49" name="object 33249"/>
          <p:cNvSpPr/>
          <p:nvPr/>
        </p:nvSpPr>
        <p:spPr>
          <a:xfrm>
            <a:off x="1753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50" name="object 33250"/>
          <p:cNvSpPr/>
          <p:nvPr/>
        </p:nvSpPr>
        <p:spPr>
          <a:xfrm>
            <a:off x="1753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51" name="object 33251"/>
          <p:cNvSpPr/>
          <p:nvPr/>
        </p:nvSpPr>
        <p:spPr>
          <a:xfrm>
            <a:off x="1753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52" name="object 33252"/>
          <p:cNvSpPr/>
          <p:nvPr/>
        </p:nvSpPr>
        <p:spPr>
          <a:xfrm>
            <a:off x="1753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53" name="object 33253"/>
          <p:cNvSpPr/>
          <p:nvPr/>
        </p:nvSpPr>
        <p:spPr>
          <a:xfrm>
            <a:off x="1753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54" name="object 33254"/>
          <p:cNvSpPr/>
          <p:nvPr/>
        </p:nvSpPr>
        <p:spPr>
          <a:xfrm>
            <a:off x="1753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55" name="object 33255"/>
          <p:cNvSpPr/>
          <p:nvPr/>
        </p:nvSpPr>
        <p:spPr>
          <a:xfrm>
            <a:off x="1753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56" name="object 33256"/>
          <p:cNvSpPr/>
          <p:nvPr/>
        </p:nvSpPr>
        <p:spPr>
          <a:xfrm>
            <a:off x="1753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57" name="object 33257"/>
          <p:cNvSpPr/>
          <p:nvPr/>
        </p:nvSpPr>
        <p:spPr>
          <a:xfrm>
            <a:off x="1753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58" name="object 33258"/>
          <p:cNvSpPr/>
          <p:nvPr/>
        </p:nvSpPr>
        <p:spPr>
          <a:xfrm>
            <a:off x="1753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59" name="object 33259"/>
          <p:cNvSpPr/>
          <p:nvPr/>
        </p:nvSpPr>
        <p:spPr>
          <a:xfrm>
            <a:off x="1754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60" name="object 33260"/>
          <p:cNvSpPr/>
          <p:nvPr/>
        </p:nvSpPr>
        <p:spPr>
          <a:xfrm>
            <a:off x="1754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61" name="object 33261"/>
          <p:cNvSpPr/>
          <p:nvPr/>
        </p:nvSpPr>
        <p:spPr>
          <a:xfrm>
            <a:off x="1754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62" name="object 33262"/>
          <p:cNvSpPr/>
          <p:nvPr/>
        </p:nvSpPr>
        <p:spPr>
          <a:xfrm>
            <a:off x="1754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63" name="object 33263"/>
          <p:cNvSpPr/>
          <p:nvPr/>
        </p:nvSpPr>
        <p:spPr>
          <a:xfrm>
            <a:off x="1754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64" name="object 33264"/>
          <p:cNvSpPr/>
          <p:nvPr/>
        </p:nvSpPr>
        <p:spPr>
          <a:xfrm>
            <a:off x="1754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65" name="object 33265"/>
          <p:cNvSpPr/>
          <p:nvPr/>
        </p:nvSpPr>
        <p:spPr>
          <a:xfrm>
            <a:off x="1754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66" name="object 33266"/>
          <p:cNvSpPr/>
          <p:nvPr/>
        </p:nvSpPr>
        <p:spPr>
          <a:xfrm>
            <a:off x="1754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67" name="object 33267"/>
          <p:cNvSpPr/>
          <p:nvPr/>
        </p:nvSpPr>
        <p:spPr>
          <a:xfrm>
            <a:off x="1754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68" name="object 33268"/>
          <p:cNvSpPr/>
          <p:nvPr/>
        </p:nvSpPr>
        <p:spPr>
          <a:xfrm>
            <a:off x="1754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69" name="object 33269"/>
          <p:cNvSpPr/>
          <p:nvPr/>
        </p:nvSpPr>
        <p:spPr>
          <a:xfrm>
            <a:off x="1755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70" name="object 33270"/>
          <p:cNvSpPr/>
          <p:nvPr/>
        </p:nvSpPr>
        <p:spPr>
          <a:xfrm>
            <a:off x="1755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71" name="object 33271"/>
          <p:cNvSpPr/>
          <p:nvPr/>
        </p:nvSpPr>
        <p:spPr>
          <a:xfrm>
            <a:off x="1755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72" name="object 33272"/>
          <p:cNvSpPr/>
          <p:nvPr/>
        </p:nvSpPr>
        <p:spPr>
          <a:xfrm>
            <a:off x="1755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73" name="object 33273"/>
          <p:cNvSpPr/>
          <p:nvPr/>
        </p:nvSpPr>
        <p:spPr>
          <a:xfrm>
            <a:off x="1755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74" name="object 33274"/>
          <p:cNvSpPr/>
          <p:nvPr/>
        </p:nvSpPr>
        <p:spPr>
          <a:xfrm>
            <a:off x="1755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75" name="object 33275"/>
          <p:cNvSpPr/>
          <p:nvPr/>
        </p:nvSpPr>
        <p:spPr>
          <a:xfrm>
            <a:off x="1755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76" name="object 33276"/>
          <p:cNvSpPr/>
          <p:nvPr/>
        </p:nvSpPr>
        <p:spPr>
          <a:xfrm>
            <a:off x="1755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77" name="object 33277"/>
          <p:cNvSpPr/>
          <p:nvPr/>
        </p:nvSpPr>
        <p:spPr>
          <a:xfrm>
            <a:off x="1755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78" name="object 33278"/>
          <p:cNvSpPr/>
          <p:nvPr/>
        </p:nvSpPr>
        <p:spPr>
          <a:xfrm>
            <a:off x="1755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79" name="object 33279"/>
          <p:cNvSpPr/>
          <p:nvPr/>
        </p:nvSpPr>
        <p:spPr>
          <a:xfrm>
            <a:off x="1756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80" name="object 33280"/>
          <p:cNvSpPr/>
          <p:nvPr/>
        </p:nvSpPr>
        <p:spPr>
          <a:xfrm>
            <a:off x="1756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81" name="object 33281"/>
          <p:cNvSpPr/>
          <p:nvPr/>
        </p:nvSpPr>
        <p:spPr>
          <a:xfrm>
            <a:off x="1756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82" name="object 33282"/>
          <p:cNvSpPr/>
          <p:nvPr/>
        </p:nvSpPr>
        <p:spPr>
          <a:xfrm>
            <a:off x="1756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83" name="object 33283"/>
          <p:cNvSpPr/>
          <p:nvPr/>
        </p:nvSpPr>
        <p:spPr>
          <a:xfrm>
            <a:off x="1756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84" name="object 33284"/>
          <p:cNvSpPr/>
          <p:nvPr/>
        </p:nvSpPr>
        <p:spPr>
          <a:xfrm>
            <a:off x="1756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85" name="object 33285"/>
          <p:cNvSpPr/>
          <p:nvPr/>
        </p:nvSpPr>
        <p:spPr>
          <a:xfrm>
            <a:off x="1756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86" name="object 33286"/>
          <p:cNvSpPr/>
          <p:nvPr/>
        </p:nvSpPr>
        <p:spPr>
          <a:xfrm>
            <a:off x="1756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87" name="object 33287"/>
          <p:cNvSpPr/>
          <p:nvPr/>
        </p:nvSpPr>
        <p:spPr>
          <a:xfrm>
            <a:off x="1756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88" name="object 33288"/>
          <p:cNvSpPr/>
          <p:nvPr/>
        </p:nvSpPr>
        <p:spPr>
          <a:xfrm>
            <a:off x="1756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89" name="object 33289"/>
          <p:cNvSpPr/>
          <p:nvPr/>
        </p:nvSpPr>
        <p:spPr>
          <a:xfrm>
            <a:off x="1756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90" name="object 33290"/>
          <p:cNvSpPr/>
          <p:nvPr/>
        </p:nvSpPr>
        <p:spPr>
          <a:xfrm>
            <a:off x="1756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91" name="object 33291"/>
          <p:cNvSpPr/>
          <p:nvPr/>
        </p:nvSpPr>
        <p:spPr>
          <a:xfrm>
            <a:off x="1757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92" name="object 33292"/>
          <p:cNvSpPr/>
          <p:nvPr/>
        </p:nvSpPr>
        <p:spPr>
          <a:xfrm>
            <a:off x="1757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93" name="object 33293"/>
          <p:cNvSpPr/>
          <p:nvPr/>
        </p:nvSpPr>
        <p:spPr>
          <a:xfrm>
            <a:off x="1757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94" name="object 33294"/>
          <p:cNvSpPr/>
          <p:nvPr/>
        </p:nvSpPr>
        <p:spPr>
          <a:xfrm>
            <a:off x="1757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95" name="object 33295"/>
          <p:cNvSpPr/>
          <p:nvPr/>
        </p:nvSpPr>
        <p:spPr>
          <a:xfrm>
            <a:off x="1757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96" name="object 33296"/>
          <p:cNvSpPr/>
          <p:nvPr/>
        </p:nvSpPr>
        <p:spPr>
          <a:xfrm>
            <a:off x="1757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97" name="object 33297"/>
          <p:cNvSpPr/>
          <p:nvPr/>
        </p:nvSpPr>
        <p:spPr>
          <a:xfrm>
            <a:off x="1757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98" name="object 33298"/>
          <p:cNvSpPr/>
          <p:nvPr/>
        </p:nvSpPr>
        <p:spPr>
          <a:xfrm>
            <a:off x="1757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99" name="object 33299"/>
          <p:cNvSpPr/>
          <p:nvPr/>
        </p:nvSpPr>
        <p:spPr>
          <a:xfrm>
            <a:off x="1757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00" name="object 33300"/>
          <p:cNvSpPr/>
          <p:nvPr/>
        </p:nvSpPr>
        <p:spPr>
          <a:xfrm>
            <a:off x="1757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01" name="object 33301"/>
          <p:cNvSpPr/>
          <p:nvPr/>
        </p:nvSpPr>
        <p:spPr>
          <a:xfrm>
            <a:off x="1758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02" name="object 33302"/>
          <p:cNvSpPr/>
          <p:nvPr/>
        </p:nvSpPr>
        <p:spPr>
          <a:xfrm>
            <a:off x="1758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03" name="object 33303"/>
          <p:cNvSpPr/>
          <p:nvPr/>
        </p:nvSpPr>
        <p:spPr>
          <a:xfrm>
            <a:off x="1758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04" name="object 33304"/>
          <p:cNvSpPr/>
          <p:nvPr/>
        </p:nvSpPr>
        <p:spPr>
          <a:xfrm>
            <a:off x="1758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05" name="object 33305"/>
          <p:cNvSpPr/>
          <p:nvPr/>
        </p:nvSpPr>
        <p:spPr>
          <a:xfrm>
            <a:off x="1758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06" name="object 33306"/>
          <p:cNvSpPr/>
          <p:nvPr/>
        </p:nvSpPr>
        <p:spPr>
          <a:xfrm>
            <a:off x="1758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07" name="object 33307"/>
          <p:cNvSpPr/>
          <p:nvPr/>
        </p:nvSpPr>
        <p:spPr>
          <a:xfrm>
            <a:off x="1758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08" name="object 33308"/>
          <p:cNvSpPr/>
          <p:nvPr/>
        </p:nvSpPr>
        <p:spPr>
          <a:xfrm>
            <a:off x="1758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09" name="object 33309"/>
          <p:cNvSpPr/>
          <p:nvPr/>
        </p:nvSpPr>
        <p:spPr>
          <a:xfrm>
            <a:off x="1758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10" name="object 33310"/>
          <p:cNvSpPr/>
          <p:nvPr/>
        </p:nvSpPr>
        <p:spPr>
          <a:xfrm>
            <a:off x="1758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11" name="object 33311"/>
          <p:cNvSpPr/>
          <p:nvPr/>
        </p:nvSpPr>
        <p:spPr>
          <a:xfrm>
            <a:off x="1759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12" name="object 33312"/>
          <p:cNvSpPr/>
          <p:nvPr/>
        </p:nvSpPr>
        <p:spPr>
          <a:xfrm>
            <a:off x="1759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13" name="object 33313"/>
          <p:cNvSpPr/>
          <p:nvPr/>
        </p:nvSpPr>
        <p:spPr>
          <a:xfrm>
            <a:off x="1759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14" name="object 33314"/>
          <p:cNvSpPr/>
          <p:nvPr/>
        </p:nvSpPr>
        <p:spPr>
          <a:xfrm>
            <a:off x="1759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15" name="object 33315"/>
          <p:cNvSpPr/>
          <p:nvPr/>
        </p:nvSpPr>
        <p:spPr>
          <a:xfrm>
            <a:off x="1759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16" name="object 33316"/>
          <p:cNvSpPr/>
          <p:nvPr/>
        </p:nvSpPr>
        <p:spPr>
          <a:xfrm>
            <a:off x="1759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17" name="object 33317"/>
          <p:cNvSpPr/>
          <p:nvPr/>
        </p:nvSpPr>
        <p:spPr>
          <a:xfrm>
            <a:off x="1759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18" name="object 33318"/>
          <p:cNvSpPr/>
          <p:nvPr/>
        </p:nvSpPr>
        <p:spPr>
          <a:xfrm>
            <a:off x="1759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19" name="object 33319"/>
          <p:cNvSpPr/>
          <p:nvPr/>
        </p:nvSpPr>
        <p:spPr>
          <a:xfrm>
            <a:off x="1759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20" name="object 33320"/>
          <p:cNvSpPr/>
          <p:nvPr/>
        </p:nvSpPr>
        <p:spPr>
          <a:xfrm>
            <a:off x="1759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21" name="object 33321"/>
          <p:cNvSpPr/>
          <p:nvPr/>
        </p:nvSpPr>
        <p:spPr>
          <a:xfrm>
            <a:off x="1759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22" name="object 33322"/>
          <p:cNvSpPr/>
          <p:nvPr/>
        </p:nvSpPr>
        <p:spPr>
          <a:xfrm>
            <a:off x="1759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23" name="object 33323"/>
          <p:cNvSpPr/>
          <p:nvPr/>
        </p:nvSpPr>
        <p:spPr>
          <a:xfrm>
            <a:off x="1760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24" name="object 33324"/>
          <p:cNvSpPr/>
          <p:nvPr/>
        </p:nvSpPr>
        <p:spPr>
          <a:xfrm>
            <a:off x="1760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25" name="object 33325"/>
          <p:cNvSpPr/>
          <p:nvPr/>
        </p:nvSpPr>
        <p:spPr>
          <a:xfrm>
            <a:off x="1760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26" name="object 33326"/>
          <p:cNvSpPr/>
          <p:nvPr/>
        </p:nvSpPr>
        <p:spPr>
          <a:xfrm>
            <a:off x="1760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27" name="object 33327"/>
          <p:cNvSpPr/>
          <p:nvPr/>
        </p:nvSpPr>
        <p:spPr>
          <a:xfrm>
            <a:off x="1760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28" name="object 33328"/>
          <p:cNvSpPr/>
          <p:nvPr/>
        </p:nvSpPr>
        <p:spPr>
          <a:xfrm>
            <a:off x="1760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29" name="object 33329"/>
          <p:cNvSpPr/>
          <p:nvPr/>
        </p:nvSpPr>
        <p:spPr>
          <a:xfrm>
            <a:off x="1760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30" name="object 33330"/>
          <p:cNvSpPr/>
          <p:nvPr/>
        </p:nvSpPr>
        <p:spPr>
          <a:xfrm>
            <a:off x="1760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31" name="object 33331"/>
          <p:cNvSpPr/>
          <p:nvPr/>
        </p:nvSpPr>
        <p:spPr>
          <a:xfrm>
            <a:off x="1760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32" name="object 33332"/>
          <p:cNvSpPr/>
          <p:nvPr/>
        </p:nvSpPr>
        <p:spPr>
          <a:xfrm>
            <a:off x="1760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33" name="object 33333"/>
          <p:cNvSpPr/>
          <p:nvPr/>
        </p:nvSpPr>
        <p:spPr>
          <a:xfrm>
            <a:off x="1761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34" name="object 33334"/>
          <p:cNvSpPr/>
          <p:nvPr/>
        </p:nvSpPr>
        <p:spPr>
          <a:xfrm>
            <a:off x="1761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35" name="object 33335"/>
          <p:cNvSpPr/>
          <p:nvPr/>
        </p:nvSpPr>
        <p:spPr>
          <a:xfrm>
            <a:off x="1761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36" name="object 33336"/>
          <p:cNvSpPr/>
          <p:nvPr/>
        </p:nvSpPr>
        <p:spPr>
          <a:xfrm>
            <a:off x="1761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37" name="object 33337"/>
          <p:cNvSpPr/>
          <p:nvPr/>
        </p:nvSpPr>
        <p:spPr>
          <a:xfrm>
            <a:off x="1761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38" name="object 33338"/>
          <p:cNvSpPr/>
          <p:nvPr/>
        </p:nvSpPr>
        <p:spPr>
          <a:xfrm>
            <a:off x="1761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39" name="object 33339"/>
          <p:cNvSpPr/>
          <p:nvPr/>
        </p:nvSpPr>
        <p:spPr>
          <a:xfrm>
            <a:off x="1761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40" name="object 33340"/>
          <p:cNvSpPr/>
          <p:nvPr/>
        </p:nvSpPr>
        <p:spPr>
          <a:xfrm>
            <a:off x="1761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41" name="object 33341"/>
          <p:cNvSpPr/>
          <p:nvPr/>
        </p:nvSpPr>
        <p:spPr>
          <a:xfrm>
            <a:off x="1761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42" name="object 33342"/>
          <p:cNvSpPr/>
          <p:nvPr/>
        </p:nvSpPr>
        <p:spPr>
          <a:xfrm>
            <a:off x="1761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CC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43" name="object 33343"/>
          <p:cNvSpPr/>
          <p:nvPr/>
        </p:nvSpPr>
        <p:spPr>
          <a:xfrm>
            <a:off x="1762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44" name="object 33344"/>
          <p:cNvSpPr/>
          <p:nvPr/>
        </p:nvSpPr>
        <p:spPr>
          <a:xfrm>
            <a:off x="1762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45" name="object 33345"/>
          <p:cNvSpPr/>
          <p:nvPr/>
        </p:nvSpPr>
        <p:spPr>
          <a:xfrm>
            <a:off x="1762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46" name="object 33346"/>
          <p:cNvSpPr/>
          <p:nvPr/>
        </p:nvSpPr>
        <p:spPr>
          <a:xfrm>
            <a:off x="1762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47" name="object 33347"/>
          <p:cNvSpPr/>
          <p:nvPr/>
        </p:nvSpPr>
        <p:spPr>
          <a:xfrm>
            <a:off x="1762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48" name="object 33348"/>
          <p:cNvSpPr/>
          <p:nvPr/>
        </p:nvSpPr>
        <p:spPr>
          <a:xfrm>
            <a:off x="1762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49" name="object 33349"/>
          <p:cNvSpPr/>
          <p:nvPr/>
        </p:nvSpPr>
        <p:spPr>
          <a:xfrm>
            <a:off x="1762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50" name="object 33350"/>
          <p:cNvSpPr/>
          <p:nvPr/>
        </p:nvSpPr>
        <p:spPr>
          <a:xfrm>
            <a:off x="1762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51" name="object 33351"/>
          <p:cNvSpPr/>
          <p:nvPr/>
        </p:nvSpPr>
        <p:spPr>
          <a:xfrm>
            <a:off x="1762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52" name="object 33352"/>
          <p:cNvSpPr/>
          <p:nvPr/>
        </p:nvSpPr>
        <p:spPr>
          <a:xfrm>
            <a:off x="1762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53" name="object 33353"/>
          <p:cNvSpPr/>
          <p:nvPr/>
        </p:nvSpPr>
        <p:spPr>
          <a:xfrm>
            <a:off x="1763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54" name="object 33354"/>
          <p:cNvSpPr/>
          <p:nvPr/>
        </p:nvSpPr>
        <p:spPr>
          <a:xfrm>
            <a:off x="1763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55" name="object 33355"/>
          <p:cNvSpPr/>
          <p:nvPr/>
        </p:nvSpPr>
        <p:spPr>
          <a:xfrm>
            <a:off x="1763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56" name="object 33356"/>
          <p:cNvSpPr/>
          <p:nvPr/>
        </p:nvSpPr>
        <p:spPr>
          <a:xfrm>
            <a:off x="1763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57" name="object 33357"/>
          <p:cNvSpPr/>
          <p:nvPr/>
        </p:nvSpPr>
        <p:spPr>
          <a:xfrm>
            <a:off x="1763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58" name="object 33358"/>
          <p:cNvSpPr/>
          <p:nvPr/>
        </p:nvSpPr>
        <p:spPr>
          <a:xfrm>
            <a:off x="1763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59" name="object 33359"/>
          <p:cNvSpPr/>
          <p:nvPr/>
        </p:nvSpPr>
        <p:spPr>
          <a:xfrm>
            <a:off x="1763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60" name="object 33360"/>
          <p:cNvSpPr/>
          <p:nvPr/>
        </p:nvSpPr>
        <p:spPr>
          <a:xfrm>
            <a:off x="1763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61" name="object 33361"/>
          <p:cNvSpPr/>
          <p:nvPr/>
        </p:nvSpPr>
        <p:spPr>
          <a:xfrm>
            <a:off x="1763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62" name="object 33362"/>
          <p:cNvSpPr/>
          <p:nvPr/>
        </p:nvSpPr>
        <p:spPr>
          <a:xfrm>
            <a:off x="1763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63" name="object 33363"/>
          <p:cNvSpPr/>
          <p:nvPr/>
        </p:nvSpPr>
        <p:spPr>
          <a:xfrm>
            <a:off x="1764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64" name="object 33364"/>
          <p:cNvSpPr/>
          <p:nvPr/>
        </p:nvSpPr>
        <p:spPr>
          <a:xfrm>
            <a:off x="1764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65" name="object 33365"/>
          <p:cNvSpPr/>
          <p:nvPr/>
        </p:nvSpPr>
        <p:spPr>
          <a:xfrm>
            <a:off x="1764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66" name="object 33366"/>
          <p:cNvSpPr/>
          <p:nvPr/>
        </p:nvSpPr>
        <p:spPr>
          <a:xfrm>
            <a:off x="1764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67" name="object 33367"/>
          <p:cNvSpPr/>
          <p:nvPr/>
        </p:nvSpPr>
        <p:spPr>
          <a:xfrm>
            <a:off x="1764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68" name="object 33368"/>
          <p:cNvSpPr/>
          <p:nvPr/>
        </p:nvSpPr>
        <p:spPr>
          <a:xfrm>
            <a:off x="1764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69" name="object 33369"/>
          <p:cNvSpPr/>
          <p:nvPr/>
        </p:nvSpPr>
        <p:spPr>
          <a:xfrm>
            <a:off x="1764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70" name="object 33370"/>
          <p:cNvSpPr/>
          <p:nvPr/>
        </p:nvSpPr>
        <p:spPr>
          <a:xfrm>
            <a:off x="1764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71" name="object 33371"/>
          <p:cNvSpPr/>
          <p:nvPr/>
        </p:nvSpPr>
        <p:spPr>
          <a:xfrm>
            <a:off x="1764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72" name="object 33372"/>
          <p:cNvSpPr/>
          <p:nvPr/>
        </p:nvSpPr>
        <p:spPr>
          <a:xfrm>
            <a:off x="1764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73" name="object 33373"/>
          <p:cNvSpPr/>
          <p:nvPr/>
        </p:nvSpPr>
        <p:spPr>
          <a:xfrm>
            <a:off x="1764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74" name="object 33374"/>
          <p:cNvSpPr/>
          <p:nvPr/>
        </p:nvSpPr>
        <p:spPr>
          <a:xfrm>
            <a:off x="1764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75" name="object 33375"/>
          <p:cNvSpPr/>
          <p:nvPr/>
        </p:nvSpPr>
        <p:spPr>
          <a:xfrm>
            <a:off x="1765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76" name="object 33376"/>
          <p:cNvSpPr/>
          <p:nvPr/>
        </p:nvSpPr>
        <p:spPr>
          <a:xfrm>
            <a:off x="1765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77" name="object 33377"/>
          <p:cNvSpPr/>
          <p:nvPr/>
        </p:nvSpPr>
        <p:spPr>
          <a:xfrm>
            <a:off x="1765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78" name="object 33378"/>
          <p:cNvSpPr/>
          <p:nvPr/>
        </p:nvSpPr>
        <p:spPr>
          <a:xfrm>
            <a:off x="1765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79" name="object 33379"/>
          <p:cNvSpPr/>
          <p:nvPr/>
        </p:nvSpPr>
        <p:spPr>
          <a:xfrm>
            <a:off x="1765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80" name="object 33380"/>
          <p:cNvSpPr/>
          <p:nvPr/>
        </p:nvSpPr>
        <p:spPr>
          <a:xfrm>
            <a:off x="1765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81" name="object 33381"/>
          <p:cNvSpPr/>
          <p:nvPr/>
        </p:nvSpPr>
        <p:spPr>
          <a:xfrm>
            <a:off x="1765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82" name="object 33382"/>
          <p:cNvSpPr/>
          <p:nvPr/>
        </p:nvSpPr>
        <p:spPr>
          <a:xfrm>
            <a:off x="1765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83" name="object 33383"/>
          <p:cNvSpPr/>
          <p:nvPr/>
        </p:nvSpPr>
        <p:spPr>
          <a:xfrm>
            <a:off x="1765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84" name="object 33384"/>
          <p:cNvSpPr/>
          <p:nvPr/>
        </p:nvSpPr>
        <p:spPr>
          <a:xfrm>
            <a:off x="1765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85" name="object 33385"/>
          <p:cNvSpPr/>
          <p:nvPr/>
        </p:nvSpPr>
        <p:spPr>
          <a:xfrm>
            <a:off x="1766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86" name="object 33386"/>
          <p:cNvSpPr/>
          <p:nvPr/>
        </p:nvSpPr>
        <p:spPr>
          <a:xfrm>
            <a:off x="1766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87" name="object 33387"/>
          <p:cNvSpPr/>
          <p:nvPr/>
        </p:nvSpPr>
        <p:spPr>
          <a:xfrm>
            <a:off x="1766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88" name="object 33388"/>
          <p:cNvSpPr/>
          <p:nvPr/>
        </p:nvSpPr>
        <p:spPr>
          <a:xfrm>
            <a:off x="1766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89" name="object 33389"/>
          <p:cNvSpPr/>
          <p:nvPr/>
        </p:nvSpPr>
        <p:spPr>
          <a:xfrm>
            <a:off x="1766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90" name="object 33390"/>
          <p:cNvSpPr/>
          <p:nvPr/>
        </p:nvSpPr>
        <p:spPr>
          <a:xfrm>
            <a:off x="1766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91" name="object 33391"/>
          <p:cNvSpPr/>
          <p:nvPr/>
        </p:nvSpPr>
        <p:spPr>
          <a:xfrm>
            <a:off x="1766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92" name="object 33392"/>
          <p:cNvSpPr/>
          <p:nvPr/>
        </p:nvSpPr>
        <p:spPr>
          <a:xfrm>
            <a:off x="1766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93" name="object 33393"/>
          <p:cNvSpPr/>
          <p:nvPr/>
        </p:nvSpPr>
        <p:spPr>
          <a:xfrm>
            <a:off x="1766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94" name="object 33394"/>
          <p:cNvSpPr/>
          <p:nvPr/>
        </p:nvSpPr>
        <p:spPr>
          <a:xfrm>
            <a:off x="1766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95" name="object 33395"/>
          <p:cNvSpPr/>
          <p:nvPr/>
        </p:nvSpPr>
        <p:spPr>
          <a:xfrm>
            <a:off x="1767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96" name="object 33396"/>
          <p:cNvSpPr/>
          <p:nvPr/>
        </p:nvSpPr>
        <p:spPr>
          <a:xfrm>
            <a:off x="1767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97" name="object 33397"/>
          <p:cNvSpPr/>
          <p:nvPr/>
        </p:nvSpPr>
        <p:spPr>
          <a:xfrm>
            <a:off x="1767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98" name="object 33398"/>
          <p:cNvSpPr/>
          <p:nvPr/>
        </p:nvSpPr>
        <p:spPr>
          <a:xfrm>
            <a:off x="1767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99" name="object 33399"/>
          <p:cNvSpPr/>
          <p:nvPr/>
        </p:nvSpPr>
        <p:spPr>
          <a:xfrm>
            <a:off x="1767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00" name="object 33400"/>
          <p:cNvSpPr/>
          <p:nvPr/>
        </p:nvSpPr>
        <p:spPr>
          <a:xfrm>
            <a:off x="1767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01" name="object 33401"/>
          <p:cNvSpPr/>
          <p:nvPr/>
        </p:nvSpPr>
        <p:spPr>
          <a:xfrm>
            <a:off x="1767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02" name="object 33402"/>
          <p:cNvSpPr/>
          <p:nvPr/>
        </p:nvSpPr>
        <p:spPr>
          <a:xfrm>
            <a:off x="1767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03" name="object 33403"/>
          <p:cNvSpPr/>
          <p:nvPr/>
        </p:nvSpPr>
        <p:spPr>
          <a:xfrm>
            <a:off x="1767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04" name="object 33404"/>
          <p:cNvSpPr/>
          <p:nvPr/>
        </p:nvSpPr>
        <p:spPr>
          <a:xfrm>
            <a:off x="1767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05" name="object 33405"/>
          <p:cNvSpPr/>
          <p:nvPr/>
        </p:nvSpPr>
        <p:spPr>
          <a:xfrm>
            <a:off x="1767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06" name="object 33406"/>
          <p:cNvSpPr/>
          <p:nvPr/>
        </p:nvSpPr>
        <p:spPr>
          <a:xfrm>
            <a:off x="1767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07" name="object 33407"/>
          <p:cNvSpPr/>
          <p:nvPr/>
        </p:nvSpPr>
        <p:spPr>
          <a:xfrm>
            <a:off x="1768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08" name="object 33408"/>
          <p:cNvSpPr/>
          <p:nvPr/>
        </p:nvSpPr>
        <p:spPr>
          <a:xfrm>
            <a:off x="1768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09" name="object 33409"/>
          <p:cNvSpPr/>
          <p:nvPr/>
        </p:nvSpPr>
        <p:spPr>
          <a:xfrm>
            <a:off x="1768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10" name="object 33410"/>
          <p:cNvSpPr/>
          <p:nvPr/>
        </p:nvSpPr>
        <p:spPr>
          <a:xfrm>
            <a:off x="1768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11" name="object 33411"/>
          <p:cNvSpPr/>
          <p:nvPr/>
        </p:nvSpPr>
        <p:spPr>
          <a:xfrm>
            <a:off x="1768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12" name="object 33412"/>
          <p:cNvSpPr/>
          <p:nvPr/>
        </p:nvSpPr>
        <p:spPr>
          <a:xfrm>
            <a:off x="1768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13" name="object 33413"/>
          <p:cNvSpPr/>
          <p:nvPr/>
        </p:nvSpPr>
        <p:spPr>
          <a:xfrm>
            <a:off x="1768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14" name="object 33414"/>
          <p:cNvSpPr/>
          <p:nvPr/>
        </p:nvSpPr>
        <p:spPr>
          <a:xfrm>
            <a:off x="1768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15" name="object 33415"/>
          <p:cNvSpPr/>
          <p:nvPr/>
        </p:nvSpPr>
        <p:spPr>
          <a:xfrm>
            <a:off x="1768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16" name="object 33416"/>
          <p:cNvSpPr/>
          <p:nvPr/>
        </p:nvSpPr>
        <p:spPr>
          <a:xfrm>
            <a:off x="1768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17" name="object 33417"/>
          <p:cNvSpPr/>
          <p:nvPr/>
        </p:nvSpPr>
        <p:spPr>
          <a:xfrm>
            <a:off x="1769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18" name="object 33418"/>
          <p:cNvSpPr/>
          <p:nvPr/>
        </p:nvSpPr>
        <p:spPr>
          <a:xfrm>
            <a:off x="1769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19" name="object 33419"/>
          <p:cNvSpPr/>
          <p:nvPr/>
        </p:nvSpPr>
        <p:spPr>
          <a:xfrm>
            <a:off x="1769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20" name="object 33420"/>
          <p:cNvSpPr/>
          <p:nvPr/>
        </p:nvSpPr>
        <p:spPr>
          <a:xfrm>
            <a:off x="1769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21" name="object 33421"/>
          <p:cNvSpPr/>
          <p:nvPr/>
        </p:nvSpPr>
        <p:spPr>
          <a:xfrm>
            <a:off x="1769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22" name="object 33422"/>
          <p:cNvSpPr/>
          <p:nvPr/>
        </p:nvSpPr>
        <p:spPr>
          <a:xfrm>
            <a:off x="1769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23" name="object 33423"/>
          <p:cNvSpPr/>
          <p:nvPr/>
        </p:nvSpPr>
        <p:spPr>
          <a:xfrm>
            <a:off x="1769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24" name="object 33424"/>
          <p:cNvSpPr/>
          <p:nvPr/>
        </p:nvSpPr>
        <p:spPr>
          <a:xfrm>
            <a:off x="1769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25" name="object 33425"/>
          <p:cNvSpPr/>
          <p:nvPr/>
        </p:nvSpPr>
        <p:spPr>
          <a:xfrm>
            <a:off x="1769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26" name="object 33426"/>
          <p:cNvSpPr/>
          <p:nvPr/>
        </p:nvSpPr>
        <p:spPr>
          <a:xfrm>
            <a:off x="1769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27" name="object 33427"/>
          <p:cNvSpPr/>
          <p:nvPr/>
        </p:nvSpPr>
        <p:spPr>
          <a:xfrm>
            <a:off x="1770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28" name="object 33428"/>
          <p:cNvSpPr/>
          <p:nvPr/>
        </p:nvSpPr>
        <p:spPr>
          <a:xfrm>
            <a:off x="1770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29" name="object 33429"/>
          <p:cNvSpPr/>
          <p:nvPr/>
        </p:nvSpPr>
        <p:spPr>
          <a:xfrm>
            <a:off x="1770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30" name="object 33430"/>
          <p:cNvSpPr/>
          <p:nvPr/>
        </p:nvSpPr>
        <p:spPr>
          <a:xfrm>
            <a:off x="1770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31" name="object 33431"/>
          <p:cNvSpPr/>
          <p:nvPr/>
        </p:nvSpPr>
        <p:spPr>
          <a:xfrm>
            <a:off x="1770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32" name="object 33432"/>
          <p:cNvSpPr/>
          <p:nvPr/>
        </p:nvSpPr>
        <p:spPr>
          <a:xfrm>
            <a:off x="1770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33" name="object 33433"/>
          <p:cNvSpPr/>
          <p:nvPr/>
        </p:nvSpPr>
        <p:spPr>
          <a:xfrm>
            <a:off x="1770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34" name="object 33434"/>
          <p:cNvSpPr/>
          <p:nvPr/>
        </p:nvSpPr>
        <p:spPr>
          <a:xfrm>
            <a:off x="1770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35" name="object 33435"/>
          <p:cNvSpPr/>
          <p:nvPr/>
        </p:nvSpPr>
        <p:spPr>
          <a:xfrm>
            <a:off x="1770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36" name="object 33436"/>
          <p:cNvSpPr/>
          <p:nvPr/>
        </p:nvSpPr>
        <p:spPr>
          <a:xfrm>
            <a:off x="1770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37" name="object 33437"/>
          <p:cNvSpPr/>
          <p:nvPr/>
        </p:nvSpPr>
        <p:spPr>
          <a:xfrm>
            <a:off x="1771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38" name="object 33438"/>
          <p:cNvSpPr/>
          <p:nvPr/>
        </p:nvSpPr>
        <p:spPr>
          <a:xfrm>
            <a:off x="1771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39" name="object 33439"/>
          <p:cNvSpPr/>
          <p:nvPr/>
        </p:nvSpPr>
        <p:spPr>
          <a:xfrm>
            <a:off x="1771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40" name="object 33440"/>
          <p:cNvSpPr/>
          <p:nvPr/>
        </p:nvSpPr>
        <p:spPr>
          <a:xfrm>
            <a:off x="1771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41" name="object 33441"/>
          <p:cNvSpPr/>
          <p:nvPr/>
        </p:nvSpPr>
        <p:spPr>
          <a:xfrm>
            <a:off x="1771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42" name="object 33442"/>
          <p:cNvSpPr/>
          <p:nvPr/>
        </p:nvSpPr>
        <p:spPr>
          <a:xfrm>
            <a:off x="1771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43" name="object 33443"/>
          <p:cNvSpPr/>
          <p:nvPr/>
        </p:nvSpPr>
        <p:spPr>
          <a:xfrm>
            <a:off x="1771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44" name="object 33444"/>
          <p:cNvSpPr/>
          <p:nvPr/>
        </p:nvSpPr>
        <p:spPr>
          <a:xfrm>
            <a:off x="1771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45" name="object 33445"/>
          <p:cNvSpPr/>
          <p:nvPr/>
        </p:nvSpPr>
        <p:spPr>
          <a:xfrm>
            <a:off x="1771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46" name="object 33446"/>
          <p:cNvSpPr/>
          <p:nvPr/>
        </p:nvSpPr>
        <p:spPr>
          <a:xfrm>
            <a:off x="1771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47" name="object 33447"/>
          <p:cNvSpPr/>
          <p:nvPr/>
        </p:nvSpPr>
        <p:spPr>
          <a:xfrm>
            <a:off x="1772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48" name="object 33448"/>
          <p:cNvSpPr/>
          <p:nvPr/>
        </p:nvSpPr>
        <p:spPr>
          <a:xfrm>
            <a:off x="1772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49" name="object 33449"/>
          <p:cNvSpPr/>
          <p:nvPr/>
        </p:nvSpPr>
        <p:spPr>
          <a:xfrm>
            <a:off x="1772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50" name="object 33450"/>
          <p:cNvSpPr/>
          <p:nvPr/>
        </p:nvSpPr>
        <p:spPr>
          <a:xfrm>
            <a:off x="1772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51" name="object 33451"/>
          <p:cNvSpPr/>
          <p:nvPr/>
        </p:nvSpPr>
        <p:spPr>
          <a:xfrm>
            <a:off x="1772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52" name="object 33452"/>
          <p:cNvSpPr/>
          <p:nvPr/>
        </p:nvSpPr>
        <p:spPr>
          <a:xfrm>
            <a:off x="1772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53" name="object 33453"/>
          <p:cNvSpPr/>
          <p:nvPr/>
        </p:nvSpPr>
        <p:spPr>
          <a:xfrm>
            <a:off x="1772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54" name="object 33454"/>
          <p:cNvSpPr/>
          <p:nvPr/>
        </p:nvSpPr>
        <p:spPr>
          <a:xfrm>
            <a:off x="1772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55" name="object 33455"/>
          <p:cNvSpPr/>
          <p:nvPr/>
        </p:nvSpPr>
        <p:spPr>
          <a:xfrm>
            <a:off x="1772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56" name="object 33456"/>
          <p:cNvSpPr/>
          <p:nvPr/>
        </p:nvSpPr>
        <p:spPr>
          <a:xfrm>
            <a:off x="1772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57" name="object 33457"/>
          <p:cNvSpPr/>
          <p:nvPr/>
        </p:nvSpPr>
        <p:spPr>
          <a:xfrm>
            <a:off x="1772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58" name="object 33458"/>
          <p:cNvSpPr/>
          <p:nvPr/>
        </p:nvSpPr>
        <p:spPr>
          <a:xfrm>
            <a:off x="1772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59" name="object 33459"/>
          <p:cNvSpPr/>
          <p:nvPr/>
        </p:nvSpPr>
        <p:spPr>
          <a:xfrm>
            <a:off x="1773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60" name="object 33460"/>
          <p:cNvSpPr/>
          <p:nvPr/>
        </p:nvSpPr>
        <p:spPr>
          <a:xfrm>
            <a:off x="1773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61" name="object 33461"/>
          <p:cNvSpPr/>
          <p:nvPr/>
        </p:nvSpPr>
        <p:spPr>
          <a:xfrm>
            <a:off x="1773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62" name="object 33462"/>
          <p:cNvSpPr/>
          <p:nvPr/>
        </p:nvSpPr>
        <p:spPr>
          <a:xfrm>
            <a:off x="1773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68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63" name="object 33463"/>
          <p:cNvSpPr/>
          <p:nvPr/>
        </p:nvSpPr>
        <p:spPr>
          <a:xfrm>
            <a:off x="1773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64" name="object 33464"/>
          <p:cNvSpPr/>
          <p:nvPr/>
        </p:nvSpPr>
        <p:spPr>
          <a:xfrm>
            <a:off x="1773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65" name="object 33465"/>
          <p:cNvSpPr/>
          <p:nvPr/>
        </p:nvSpPr>
        <p:spPr>
          <a:xfrm>
            <a:off x="1773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66" name="object 33466"/>
          <p:cNvSpPr/>
          <p:nvPr/>
        </p:nvSpPr>
        <p:spPr>
          <a:xfrm>
            <a:off x="1773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67" name="object 33467"/>
          <p:cNvSpPr/>
          <p:nvPr/>
        </p:nvSpPr>
        <p:spPr>
          <a:xfrm>
            <a:off x="1773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68" name="object 33468"/>
          <p:cNvSpPr/>
          <p:nvPr/>
        </p:nvSpPr>
        <p:spPr>
          <a:xfrm>
            <a:off x="1773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69" name="object 33469"/>
          <p:cNvSpPr/>
          <p:nvPr/>
        </p:nvSpPr>
        <p:spPr>
          <a:xfrm>
            <a:off x="1774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70" name="object 33470"/>
          <p:cNvSpPr/>
          <p:nvPr/>
        </p:nvSpPr>
        <p:spPr>
          <a:xfrm>
            <a:off x="1774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71" name="object 33471"/>
          <p:cNvSpPr/>
          <p:nvPr/>
        </p:nvSpPr>
        <p:spPr>
          <a:xfrm>
            <a:off x="1774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72" name="object 33472"/>
          <p:cNvSpPr/>
          <p:nvPr/>
        </p:nvSpPr>
        <p:spPr>
          <a:xfrm>
            <a:off x="1774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73" name="object 33473"/>
          <p:cNvSpPr/>
          <p:nvPr/>
        </p:nvSpPr>
        <p:spPr>
          <a:xfrm>
            <a:off x="1774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74" name="object 33474"/>
          <p:cNvSpPr/>
          <p:nvPr/>
        </p:nvSpPr>
        <p:spPr>
          <a:xfrm>
            <a:off x="1774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75" name="object 33475"/>
          <p:cNvSpPr/>
          <p:nvPr/>
        </p:nvSpPr>
        <p:spPr>
          <a:xfrm>
            <a:off x="1774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76" name="object 33476"/>
          <p:cNvSpPr/>
          <p:nvPr/>
        </p:nvSpPr>
        <p:spPr>
          <a:xfrm>
            <a:off x="1774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77" name="object 33477"/>
          <p:cNvSpPr/>
          <p:nvPr/>
        </p:nvSpPr>
        <p:spPr>
          <a:xfrm>
            <a:off x="1774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78" name="object 33478"/>
          <p:cNvSpPr/>
          <p:nvPr/>
        </p:nvSpPr>
        <p:spPr>
          <a:xfrm>
            <a:off x="1774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79" name="object 33479"/>
          <p:cNvSpPr/>
          <p:nvPr/>
        </p:nvSpPr>
        <p:spPr>
          <a:xfrm>
            <a:off x="1775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80" name="object 33480"/>
          <p:cNvSpPr/>
          <p:nvPr/>
        </p:nvSpPr>
        <p:spPr>
          <a:xfrm>
            <a:off x="1775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81" name="object 33481"/>
          <p:cNvSpPr/>
          <p:nvPr/>
        </p:nvSpPr>
        <p:spPr>
          <a:xfrm>
            <a:off x="1775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82" name="object 33482"/>
          <p:cNvSpPr/>
          <p:nvPr/>
        </p:nvSpPr>
        <p:spPr>
          <a:xfrm>
            <a:off x="1775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83" name="object 33483"/>
          <p:cNvSpPr/>
          <p:nvPr/>
        </p:nvSpPr>
        <p:spPr>
          <a:xfrm>
            <a:off x="1775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84" name="object 33484"/>
          <p:cNvSpPr/>
          <p:nvPr/>
        </p:nvSpPr>
        <p:spPr>
          <a:xfrm>
            <a:off x="1775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85" name="object 33485"/>
          <p:cNvSpPr/>
          <p:nvPr/>
        </p:nvSpPr>
        <p:spPr>
          <a:xfrm>
            <a:off x="1775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86" name="object 33486"/>
          <p:cNvSpPr/>
          <p:nvPr/>
        </p:nvSpPr>
        <p:spPr>
          <a:xfrm>
            <a:off x="1775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87" name="object 33487"/>
          <p:cNvSpPr/>
          <p:nvPr/>
        </p:nvSpPr>
        <p:spPr>
          <a:xfrm>
            <a:off x="1775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88" name="object 33488"/>
          <p:cNvSpPr/>
          <p:nvPr/>
        </p:nvSpPr>
        <p:spPr>
          <a:xfrm>
            <a:off x="1775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89" name="object 33489"/>
          <p:cNvSpPr/>
          <p:nvPr/>
        </p:nvSpPr>
        <p:spPr>
          <a:xfrm>
            <a:off x="1775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90" name="object 33490"/>
          <p:cNvSpPr/>
          <p:nvPr/>
        </p:nvSpPr>
        <p:spPr>
          <a:xfrm>
            <a:off x="1775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91" name="object 33491"/>
          <p:cNvSpPr/>
          <p:nvPr/>
        </p:nvSpPr>
        <p:spPr>
          <a:xfrm>
            <a:off x="1776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92" name="object 33492"/>
          <p:cNvSpPr/>
          <p:nvPr/>
        </p:nvSpPr>
        <p:spPr>
          <a:xfrm>
            <a:off x="1776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93" name="object 33493"/>
          <p:cNvSpPr/>
          <p:nvPr/>
        </p:nvSpPr>
        <p:spPr>
          <a:xfrm>
            <a:off x="1776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94" name="object 33494"/>
          <p:cNvSpPr/>
          <p:nvPr/>
        </p:nvSpPr>
        <p:spPr>
          <a:xfrm>
            <a:off x="1776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95" name="object 33495"/>
          <p:cNvSpPr/>
          <p:nvPr/>
        </p:nvSpPr>
        <p:spPr>
          <a:xfrm>
            <a:off x="1776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96" name="object 33496"/>
          <p:cNvSpPr/>
          <p:nvPr/>
        </p:nvSpPr>
        <p:spPr>
          <a:xfrm>
            <a:off x="1776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97" name="object 33497"/>
          <p:cNvSpPr/>
          <p:nvPr/>
        </p:nvSpPr>
        <p:spPr>
          <a:xfrm>
            <a:off x="1776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98" name="object 33498"/>
          <p:cNvSpPr/>
          <p:nvPr/>
        </p:nvSpPr>
        <p:spPr>
          <a:xfrm>
            <a:off x="1776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99" name="object 33499"/>
          <p:cNvSpPr/>
          <p:nvPr/>
        </p:nvSpPr>
        <p:spPr>
          <a:xfrm>
            <a:off x="1776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00" name="object 33500"/>
          <p:cNvSpPr/>
          <p:nvPr/>
        </p:nvSpPr>
        <p:spPr>
          <a:xfrm>
            <a:off x="1776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01" name="object 33501"/>
          <p:cNvSpPr/>
          <p:nvPr/>
        </p:nvSpPr>
        <p:spPr>
          <a:xfrm>
            <a:off x="1777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02" name="object 33502"/>
          <p:cNvSpPr/>
          <p:nvPr/>
        </p:nvSpPr>
        <p:spPr>
          <a:xfrm>
            <a:off x="1777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03" name="object 33503"/>
          <p:cNvSpPr/>
          <p:nvPr/>
        </p:nvSpPr>
        <p:spPr>
          <a:xfrm>
            <a:off x="1777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04" name="object 33504"/>
          <p:cNvSpPr/>
          <p:nvPr/>
        </p:nvSpPr>
        <p:spPr>
          <a:xfrm>
            <a:off x="1777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05" name="object 33505"/>
          <p:cNvSpPr/>
          <p:nvPr/>
        </p:nvSpPr>
        <p:spPr>
          <a:xfrm>
            <a:off x="1777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06" name="object 33506"/>
          <p:cNvSpPr/>
          <p:nvPr/>
        </p:nvSpPr>
        <p:spPr>
          <a:xfrm>
            <a:off x="1777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07" name="object 33507"/>
          <p:cNvSpPr/>
          <p:nvPr/>
        </p:nvSpPr>
        <p:spPr>
          <a:xfrm>
            <a:off x="1777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08" name="object 33508"/>
          <p:cNvSpPr/>
          <p:nvPr/>
        </p:nvSpPr>
        <p:spPr>
          <a:xfrm>
            <a:off x="1777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09" name="object 33509"/>
          <p:cNvSpPr/>
          <p:nvPr/>
        </p:nvSpPr>
        <p:spPr>
          <a:xfrm>
            <a:off x="1777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10" name="object 33510"/>
          <p:cNvSpPr/>
          <p:nvPr/>
        </p:nvSpPr>
        <p:spPr>
          <a:xfrm>
            <a:off x="1777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11" name="object 33511"/>
          <p:cNvSpPr/>
          <p:nvPr/>
        </p:nvSpPr>
        <p:spPr>
          <a:xfrm>
            <a:off x="1778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12" name="object 33512"/>
          <p:cNvSpPr/>
          <p:nvPr/>
        </p:nvSpPr>
        <p:spPr>
          <a:xfrm>
            <a:off x="1778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13" name="object 33513"/>
          <p:cNvSpPr/>
          <p:nvPr/>
        </p:nvSpPr>
        <p:spPr>
          <a:xfrm>
            <a:off x="1778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14" name="object 33514"/>
          <p:cNvSpPr/>
          <p:nvPr/>
        </p:nvSpPr>
        <p:spPr>
          <a:xfrm>
            <a:off x="1778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15" name="object 33515"/>
          <p:cNvSpPr/>
          <p:nvPr/>
        </p:nvSpPr>
        <p:spPr>
          <a:xfrm>
            <a:off x="1778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16" name="object 33516"/>
          <p:cNvSpPr/>
          <p:nvPr/>
        </p:nvSpPr>
        <p:spPr>
          <a:xfrm>
            <a:off x="1778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17" name="object 33517"/>
          <p:cNvSpPr/>
          <p:nvPr/>
        </p:nvSpPr>
        <p:spPr>
          <a:xfrm>
            <a:off x="1778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18" name="object 33518"/>
          <p:cNvSpPr/>
          <p:nvPr/>
        </p:nvSpPr>
        <p:spPr>
          <a:xfrm>
            <a:off x="1778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19" name="object 33519"/>
          <p:cNvSpPr/>
          <p:nvPr/>
        </p:nvSpPr>
        <p:spPr>
          <a:xfrm>
            <a:off x="1778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20" name="object 33520"/>
          <p:cNvSpPr/>
          <p:nvPr/>
        </p:nvSpPr>
        <p:spPr>
          <a:xfrm>
            <a:off x="1778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21" name="object 33521"/>
          <p:cNvSpPr/>
          <p:nvPr/>
        </p:nvSpPr>
        <p:spPr>
          <a:xfrm>
            <a:off x="1779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22" name="object 33522"/>
          <p:cNvSpPr/>
          <p:nvPr/>
        </p:nvSpPr>
        <p:spPr>
          <a:xfrm>
            <a:off x="1779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23" name="object 33523"/>
          <p:cNvSpPr/>
          <p:nvPr/>
        </p:nvSpPr>
        <p:spPr>
          <a:xfrm>
            <a:off x="1779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24" name="object 33524"/>
          <p:cNvSpPr/>
          <p:nvPr/>
        </p:nvSpPr>
        <p:spPr>
          <a:xfrm>
            <a:off x="1779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25" name="object 33525"/>
          <p:cNvSpPr/>
          <p:nvPr/>
        </p:nvSpPr>
        <p:spPr>
          <a:xfrm>
            <a:off x="1779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26" name="object 33526"/>
          <p:cNvSpPr/>
          <p:nvPr/>
        </p:nvSpPr>
        <p:spPr>
          <a:xfrm>
            <a:off x="1779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27" name="object 33527"/>
          <p:cNvSpPr/>
          <p:nvPr/>
        </p:nvSpPr>
        <p:spPr>
          <a:xfrm>
            <a:off x="1779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28" name="object 33528"/>
          <p:cNvSpPr/>
          <p:nvPr/>
        </p:nvSpPr>
        <p:spPr>
          <a:xfrm>
            <a:off x="1779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29" name="object 33529"/>
          <p:cNvSpPr/>
          <p:nvPr/>
        </p:nvSpPr>
        <p:spPr>
          <a:xfrm>
            <a:off x="1779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30" name="object 33530"/>
          <p:cNvSpPr/>
          <p:nvPr/>
        </p:nvSpPr>
        <p:spPr>
          <a:xfrm>
            <a:off x="1779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31" name="object 33531"/>
          <p:cNvSpPr/>
          <p:nvPr/>
        </p:nvSpPr>
        <p:spPr>
          <a:xfrm>
            <a:off x="1780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32" name="object 33532"/>
          <p:cNvSpPr/>
          <p:nvPr/>
        </p:nvSpPr>
        <p:spPr>
          <a:xfrm>
            <a:off x="1780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33" name="object 33533"/>
          <p:cNvSpPr/>
          <p:nvPr/>
        </p:nvSpPr>
        <p:spPr>
          <a:xfrm>
            <a:off x="1780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34" name="object 33534"/>
          <p:cNvSpPr/>
          <p:nvPr/>
        </p:nvSpPr>
        <p:spPr>
          <a:xfrm>
            <a:off x="1780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35" name="object 33535"/>
          <p:cNvSpPr/>
          <p:nvPr/>
        </p:nvSpPr>
        <p:spPr>
          <a:xfrm>
            <a:off x="1780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36" name="object 33536"/>
          <p:cNvSpPr/>
          <p:nvPr/>
        </p:nvSpPr>
        <p:spPr>
          <a:xfrm>
            <a:off x="1780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37" name="object 33537"/>
          <p:cNvSpPr/>
          <p:nvPr/>
        </p:nvSpPr>
        <p:spPr>
          <a:xfrm>
            <a:off x="1780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38" name="object 33538"/>
          <p:cNvSpPr/>
          <p:nvPr/>
        </p:nvSpPr>
        <p:spPr>
          <a:xfrm>
            <a:off x="1780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39" name="object 33539"/>
          <p:cNvSpPr/>
          <p:nvPr/>
        </p:nvSpPr>
        <p:spPr>
          <a:xfrm>
            <a:off x="1780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40" name="object 33540"/>
          <p:cNvSpPr/>
          <p:nvPr/>
        </p:nvSpPr>
        <p:spPr>
          <a:xfrm>
            <a:off x="1780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41" name="object 33541"/>
          <p:cNvSpPr/>
          <p:nvPr/>
        </p:nvSpPr>
        <p:spPr>
          <a:xfrm>
            <a:off x="1780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42" name="object 33542"/>
          <p:cNvSpPr/>
          <p:nvPr/>
        </p:nvSpPr>
        <p:spPr>
          <a:xfrm>
            <a:off x="1780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43" name="object 33543"/>
          <p:cNvSpPr/>
          <p:nvPr/>
        </p:nvSpPr>
        <p:spPr>
          <a:xfrm>
            <a:off x="1781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44" name="object 33544"/>
          <p:cNvSpPr/>
          <p:nvPr/>
        </p:nvSpPr>
        <p:spPr>
          <a:xfrm>
            <a:off x="1781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45" name="object 33545"/>
          <p:cNvSpPr/>
          <p:nvPr/>
        </p:nvSpPr>
        <p:spPr>
          <a:xfrm>
            <a:off x="1781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46" name="object 33546"/>
          <p:cNvSpPr/>
          <p:nvPr/>
        </p:nvSpPr>
        <p:spPr>
          <a:xfrm>
            <a:off x="1781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47" name="object 33547"/>
          <p:cNvSpPr/>
          <p:nvPr/>
        </p:nvSpPr>
        <p:spPr>
          <a:xfrm>
            <a:off x="1781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48" name="object 33548"/>
          <p:cNvSpPr/>
          <p:nvPr/>
        </p:nvSpPr>
        <p:spPr>
          <a:xfrm>
            <a:off x="1781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49" name="object 33549"/>
          <p:cNvSpPr/>
          <p:nvPr/>
        </p:nvSpPr>
        <p:spPr>
          <a:xfrm>
            <a:off x="1781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50" name="object 33550"/>
          <p:cNvSpPr/>
          <p:nvPr/>
        </p:nvSpPr>
        <p:spPr>
          <a:xfrm>
            <a:off x="1781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51" name="object 33551"/>
          <p:cNvSpPr/>
          <p:nvPr/>
        </p:nvSpPr>
        <p:spPr>
          <a:xfrm>
            <a:off x="1781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52" name="object 33552"/>
          <p:cNvSpPr/>
          <p:nvPr/>
        </p:nvSpPr>
        <p:spPr>
          <a:xfrm>
            <a:off x="1781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A967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53" name="object 33553"/>
          <p:cNvSpPr/>
          <p:nvPr/>
        </p:nvSpPr>
        <p:spPr>
          <a:xfrm>
            <a:off x="1782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54" name="object 33554"/>
          <p:cNvSpPr/>
          <p:nvPr/>
        </p:nvSpPr>
        <p:spPr>
          <a:xfrm>
            <a:off x="1782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55" name="object 33555"/>
          <p:cNvSpPr/>
          <p:nvPr/>
        </p:nvSpPr>
        <p:spPr>
          <a:xfrm>
            <a:off x="1782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56" name="object 33556"/>
          <p:cNvSpPr/>
          <p:nvPr/>
        </p:nvSpPr>
        <p:spPr>
          <a:xfrm>
            <a:off x="1782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57" name="object 33557"/>
          <p:cNvSpPr/>
          <p:nvPr/>
        </p:nvSpPr>
        <p:spPr>
          <a:xfrm>
            <a:off x="1782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58" name="object 33558"/>
          <p:cNvSpPr/>
          <p:nvPr/>
        </p:nvSpPr>
        <p:spPr>
          <a:xfrm>
            <a:off x="1782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59" name="object 33559"/>
          <p:cNvSpPr/>
          <p:nvPr/>
        </p:nvSpPr>
        <p:spPr>
          <a:xfrm>
            <a:off x="1782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60" name="object 33560"/>
          <p:cNvSpPr/>
          <p:nvPr/>
        </p:nvSpPr>
        <p:spPr>
          <a:xfrm>
            <a:off x="1782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61" name="object 33561"/>
          <p:cNvSpPr/>
          <p:nvPr/>
        </p:nvSpPr>
        <p:spPr>
          <a:xfrm>
            <a:off x="1782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62" name="object 33562"/>
          <p:cNvSpPr/>
          <p:nvPr/>
        </p:nvSpPr>
        <p:spPr>
          <a:xfrm>
            <a:off x="1782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63" name="object 33563"/>
          <p:cNvSpPr/>
          <p:nvPr/>
        </p:nvSpPr>
        <p:spPr>
          <a:xfrm>
            <a:off x="1783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64" name="object 33564"/>
          <p:cNvSpPr/>
          <p:nvPr/>
        </p:nvSpPr>
        <p:spPr>
          <a:xfrm>
            <a:off x="1783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65" name="object 33565"/>
          <p:cNvSpPr/>
          <p:nvPr/>
        </p:nvSpPr>
        <p:spPr>
          <a:xfrm>
            <a:off x="1783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66" name="object 33566"/>
          <p:cNvSpPr/>
          <p:nvPr/>
        </p:nvSpPr>
        <p:spPr>
          <a:xfrm>
            <a:off x="1783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67" name="object 33567"/>
          <p:cNvSpPr/>
          <p:nvPr/>
        </p:nvSpPr>
        <p:spPr>
          <a:xfrm>
            <a:off x="1783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68" name="object 33568"/>
          <p:cNvSpPr/>
          <p:nvPr/>
        </p:nvSpPr>
        <p:spPr>
          <a:xfrm>
            <a:off x="1783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69" name="object 33569"/>
          <p:cNvSpPr/>
          <p:nvPr/>
        </p:nvSpPr>
        <p:spPr>
          <a:xfrm>
            <a:off x="1783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70" name="object 33570"/>
          <p:cNvSpPr/>
          <p:nvPr/>
        </p:nvSpPr>
        <p:spPr>
          <a:xfrm>
            <a:off x="1783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71" name="object 33571"/>
          <p:cNvSpPr/>
          <p:nvPr/>
        </p:nvSpPr>
        <p:spPr>
          <a:xfrm>
            <a:off x="1783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72" name="object 33572"/>
          <p:cNvSpPr/>
          <p:nvPr/>
        </p:nvSpPr>
        <p:spPr>
          <a:xfrm>
            <a:off x="1783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73" name="object 33573"/>
          <p:cNvSpPr/>
          <p:nvPr/>
        </p:nvSpPr>
        <p:spPr>
          <a:xfrm>
            <a:off x="1783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74" name="object 33574"/>
          <p:cNvSpPr/>
          <p:nvPr/>
        </p:nvSpPr>
        <p:spPr>
          <a:xfrm>
            <a:off x="1783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75" name="object 33575"/>
          <p:cNvSpPr/>
          <p:nvPr/>
        </p:nvSpPr>
        <p:spPr>
          <a:xfrm>
            <a:off x="1784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76" name="object 33576"/>
          <p:cNvSpPr/>
          <p:nvPr/>
        </p:nvSpPr>
        <p:spPr>
          <a:xfrm>
            <a:off x="1784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77" name="object 33577"/>
          <p:cNvSpPr/>
          <p:nvPr/>
        </p:nvSpPr>
        <p:spPr>
          <a:xfrm>
            <a:off x="1784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78" name="object 33578"/>
          <p:cNvSpPr/>
          <p:nvPr/>
        </p:nvSpPr>
        <p:spPr>
          <a:xfrm>
            <a:off x="1784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79" name="object 33579"/>
          <p:cNvSpPr/>
          <p:nvPr/>
        </p:nvSpPr>
        <p:spPr>
          <a:xfrm>
            <a:off x="1784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80" name="object 33580"/>
          <p:cNvSpPr/>
          <p:nvPr/>
        </p:nvSpPr>
        <p:spPr>
          <a:xfrm>
            <a:off x="1784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81" name="object 33581"/>
          <p:cNvSpPr/>
          <p:nvPr/>
        </p:nvSpPr>
        <p:spPr>
          <a:xfrm>
            <a:off x="1784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82" name="object 33582"/>
          <p:cNvSpPr/>
          <p:nvPr/>
        </p:nvSpPr>
        <p:spPr>
          <a:xfrm>
            <a:off x="1784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83" name="object 33583"/>
          <p:cNvSpPr/>
          <p:nvPr/>
        </p:nvSpPr>
        <p:spPr>
          <a:xfrm>
            <a:off x="1784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84" name="object 33584"/>
          <p:cNvSpPr/>
          <p:nvPr/>
        </p:nvSpPr>
        <p:spPr>
          <a:xfrm>
            <a:off x="1784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85" name="object 33585"/>
          <p:cNvSpPr/>
          <p:nvPr/>
        </p:nvSpPr>
        <p:spPr>
          <a:xfrm>
            <a:off x="1785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86" name="object 33586"/>
          <p:cNvSpPr/>
          <p:nvPr/>
        </p:nvSpPr>
        <p:spPr>
          <a:xfrm>
            <a:off x="1785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87" name="object 33587"/>
          <p:cNvSpPr/>
          <p:nvPr/>
        </p:nvSpPr>
        <p:spPr>
          <a:xfrm>
            <a:off x="1785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88" name="object 33588"/>
          <p:cNvSpPr/>
          <p:nvPr/>
        </p:nvSpPr>
        <p:spPr>
          <a:xfrm>
            <a:off x="1785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89" name="object 33589"/>
          <p:cNvSpPr/>
          <p:nvPr/>
        </p:nvSpPr>
        <p:spPr>
          <a:xfrm>
            <a:off x="1785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90" name="object 33590"/>
          <p:cNvSpPr/>
          <p:nvPr/>
        </p:nvSpPr>
        <p:spPr>
          <a:xfrm>
            <a:off x="1785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91" name="object 33591"/>
          <p:cNvSpPr/>
          <p:nvPr/>
        </p:nvSpPr>
        <p:spPr>
          <a:xfrm>
            <a:off x="1785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92" name="object 33592"/>
          <p:cNvSpPr/>
          <p:nvPr/>
        </p:nvSpPr>
        <p:spPr>
          <a:xfrm>
            <a:off x="1785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93" name="object 33593"/>
          <p:cNvSpPr/>
          <p:nvPr/>
        </p:nvSpPr>
        <p:spPr>
          <a:xfrm>
            <a:off x="1785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94" name="object 33594"/>
          <p:cNvSpPr/>
          <p:nvPr/>
        </p:nvSpPr>
        <p:spPr>
          <a:xfrm>
            <a:off x="1785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95" name="object 33595"/>
          <p:cNvSpPr/>
          <p:nvPr/>
        </p:nvSpPr>
        <p:spPr>
          <a:xfrm>
            <a:off x="1786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96" name="object 33596"/>
          <p:cNvSpPr/>
          <p:nvPr/>
        </p:nvSpPr>
        <p:spPr>
          <a:xfrm>
            <a:off x="1786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97" name="object 33597"/>
          <p:cNvSpPr/>
          <p:nvPr/>
        </p:nvSpPr>
        <p:spPr>
          <a:xfrm>
            <a:off x="1786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98" name="object 33598"/>
          <p:cNvSpPr/>
          <p:nvPr/>
        </p:nvSpPr>
        <p:spPr>
          <a:xfrm>
            <a:off x="1786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99" name="object 33599"/>
          <p:cNvSpPr/>
          <p:nvPr/>
        </p:nvSpPr>
        <p:spPr>
          <a:xfrm>
            <a:off x="1786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00" name="object 33600"/>
          <p:cNvSpPr/>
          <p:nvPr/>
        </p:nvSpPr>
        <p:spPr>
          <a:xfrm>
            <a:off x="1786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01" name="object 33601"/>
          <p:cNvSpPr/>
          <p:nvPr/>
        </p:nvSpPr>
        <p:spPr>
          <a:xfrm>
            <a:off x="1786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02" name="object 33602"/>
          <p:cNvSpPr/>
          <p:nvPr/>
        </p:nvSpPr>
        <p:spPr>
          <a:xfrm>
            <a:off x="1786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03" name="object 33603"/>
          <p:cNvSpPr/>
          <p:nvPr/>
        </p:nvSpPr>
        <p:spPr>
          <a:xfrm>
            <a:off x="1786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04" name="object 33604"/>
          <p:cNvSpPr/>
          <p:nvPr/>
        </p:nvSpPr>
        <p:spPr>
          <a:xfrm>
            <a:off x="1786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05" name="object 33605"/>
          <p:cNvSpPr/>
          <p:nvPr/>
        </p:nvSpPr>
        <p:spPr>
          <a:xfrm>
            <a:off x="1787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06" name="object 33606"/>
          <p:cNvSpPr/>
          <p:nvPr/>
        </p:nvSpPr>
        <p:spPr>
          <a:xfrm>
            <a:off x="1787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07" name="object 33607"/>
          <p:cNvSpPr/>
          <p:nvPr/>
        </p:nvSpPr>
        <p:spPr>
          <a:xfrm>
            <a:off x="1787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08" name="object 33608"/>
          <p:cNvSpPr/>
          <p:nvPr/>
        </p:nvSpPr>
        <p:spPr>
          <a:xfrm>
            <a:off x="1787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09" name="object 33609"/>
          <p:cNvSpPr/>
          <p:nvPr/>
        </p:nvSpPr>
        <p:spPr>
          <a:xfrm>
            <a:off x="1787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10" name="object 33610"/>
          <p:cNvSpPr/>
          <p:nvPr/>
        </p:nvSpPr>
        <p:spPr>
          <a:xfrm>
            <a:off x="1787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11" name="object 33611"/>
          <p:cNvSpPr/>
          <p:nvPr/>
        </p:nvSpPr>
        <p:spPr>
          <a:xfrm>
            <a:off x="1787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12" name="object 33612"/>
          <p:cNvSpPr/>
          <p:nvPr/>
        </p:nvSpPr>
        <p:spPr>
          <a:xfrm>
            <a:off x="1787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13" name="object 33613"/>
          <p:cNvSpPr/>
          <p:nvPr/>
        </p:nvSpPr>
        <p:spPr>
          <a:xfrm>
            <a:off x="1787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14" name="object 33614"/>
          <p:cNvSpPr/>
          <p:nvPr/>
        </p:nvSpPr>
        <p:spPr>
          <a:xfrm>
            <a:off x="1787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15" name="object 33615"/>
          <p:cNvSpPr/>
          <p:nvPr/>
        </p:nvSpPr>
        <p:spPr>
          <a:xfrm>
            <a:off x="1788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16" name="object 33616"/>
          <p:cNvSpPr/>
          <p:nvPr/>
        </p:nvSpPr>
        <p:spPr>
          <a:xfrm>
            <a:off x="1788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17" name="object 33617"/>
          <p:cNvSpPr/>
          <p:nvPr/>
        </p:nvSpPr>
        <p:spPr>
          <a:xfrm>
            <a:off x="1788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18" name="object 33618"/>
          <p:cNvSpPr/>
          <p:nvPr/>
        </p:nvSpPr>
        <p:spPr>
          <a:xfrm>
            <a:off x="1788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19" name="object 33619"/>
          <p:cNvSpPr/>
          <p:nvPr/>
        </p:nvSpPr>
        <p:spPr>
          <a:xfrm>
            <a:off x="1788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20" name="object 33620"/>
          <p:cNvSpPr/>
          <p:nvPr/>
        </p:nvSpPr>
        <p:spPr>
          <a:xfrm>
            <a:off x="1788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21" name="object 33621"/>
          <p:cNvSpPr/>
          <p:nvPr/>
        </p:nvSpPr>
        <p:spPr>
          <a:xfrm>
            <a:off x="1788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22" name="object 33622"/>
          <p:cNvSpPr/>
          <p:nvPr/>
        </p:nvSpPr>
        <p:spPr>
          <a:xfrm>
            <a:off x="1788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23" name="object 33623"/>
          <p:cNvSpPr/>
          <p:nvPr/>
        </p:nvSpPr>
        <p:spPr>
          <a:xfrm>
            <a:off x="1788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24" name="object 33624"/>
          <p:cNvSpPr/>
          <p:nvPr/>
        </p:nvSpPr>
        <p:spPr>
          <a:xfrm>
            <a:off x="1788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25" name="object 33625"/>
          <p:cNvSpPr/>
          <p:nvPr/>
        </p:nvSpPr>
        <p:spPr>
          <a:xfrm>
            <a:off x="1788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26" name="object 33626"/>
          <p:cNvSpPr/>
          <p:nvPr/>
        </p:nvSpPr>
        <p:spPr>
          <a:xfrm>
            <a:off x="1788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27" name="object 33627"/>
          <p:cNvSpPr/>
          <p:nvPr/>
        </p:nvSpPr>
        <p:spPr>
          <a:xfrm>
            <a:off x="1789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28" name="object 33628"/>
          <p:cNvSpPr/>
          <p:nvPr/>
        </p:nvSpPr>
        <p:spPr>
          <a:xfrm>
            <a:off x="1789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29" name="object 33629"/>
          <p:cNvSpPr/>
          <p:nvPr/>
        </p:nvSpPr>
        <p:spPr>
          <a:xfrm>
            <a:off x="1789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30" name="object 33630"/>
          <p:cNvSpPr/>
          <p:nvPr/>
        </p:nvSpPr>
        <p:spPr>
          <a:xfrm>
            <a:off x="1789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31" name="object 33631"/>
          <p:cNvSpPr/>
          <p:nvPr/>
        </p:nvSpPr>
        <p:spPr>
          <a:xfrm>
            <a:off x="1789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32" name="object 33632"/>
          <p:cNvSpPr/>
          <p:nvPr/>
        </p:nvSpPr>
        <p:spPr>
          <a:xfrm>
            <a:off x="1789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33" name="object 33633"/>
          <p:cNvSpPr/>
          <p:nvPr/>
        </p:nvSpPr>
        <p:spPr>
          <a:xfrm>
            <a:off x="1789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34" name="object 33634"/>
          <p:cNvSpPr/>
          <p:nvPr/>
        </p:nvSpPr>
        <p:spPr>
          <a:xfrm>
            <a:off x="1789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35" name="object 33635"/>
          <p:cNvSpPr/>
          <p:nvPr/>
        </p:nvSpPr>
        <p:spPr>
          <a:xfrm>
            <a:off x="1789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36" name="object 33636"/>
          <p:cNvSpPr/>
          <p:nvPr/>
        </p:nvSpPr>
        <p:spPr>
          <a:xfrm>
            <a:off x="1789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37" name="object 33637"/>
          <p:cNvSpPr/>
          <p:nvPr/>
        </p:nvSpPr>
        <p:spPr>
          <a:xfrm>
            <a:off x="1790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38" name="object 33638"/>
          <p:cNvSpPr/>
          <p:nvPr/>
        </p:nvSpPr>
        <p:spPr>
          <a:xfrm>
            <a:off x="1790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39" name="object 33639"/>
          <p:cNvSpPr/>
          <p:nvPr/>
        </p:nvSpPr>
        <p:spPr>
          <a:xfrm>
            <a:off x="1790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40" name="object 33640"/>
          <p:cNvSpPr/>
          <p:nvPr/>
        </p:nvSpPr>
        <p:spPr>
          <a:xfrm>
            <a:off x="1790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41" name="object 33641"/>
          <p:cNvSpPr/>
          <p:nvPr/>
        </p:nvSpPr>
        <p:spPr>
          <a:xfrm>
            <a:off x="1790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42" name="object 33642"/>
          <p:cNvSpPr/>
          <p:nvPr/>
        </p:nvSpPr>
        <p:spPr>
          <a:xfrm>
            <a:off x="1790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43" name="object 33643"/>
          <p:cNvSpPr/>
          <p:nvPr/>
        </p:nvSpPr>
        <p:spPr>
          <a:xfrm>
            <a:off x="1790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44" name="object 33644"/>
          <p:cNvSpPr/>
          <p:nvPr/>
        </p:nvSpPr>
        <p:spPr>
          <a:xfrm>
            <a:off x="1790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45" name="object 33645"/>
          <p:cNvSpPr/>
          <p:nvPr/>
        </p:nvSpPr>
        <p:spPr>
          <a:xfrm>
            <a:off x="1790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46" name="object 33646"/>
          <p:cNvSpPr/>
          <p:nvPr/>
        </p:nvSpPr>
        <p:spPr>
          <a:xfrm>
            <a:off x="1790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47" name="object 33647"/>
          <p:cNvSpPr/>
          <p:nvPr/>
        </p:nvSpPr>
        <p:spPr>
          <a:xfrm>
            <a:off x="1791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48" name="object 33648"/>
          <p:cNvSpPr/>
          <p:nvPr/>
        </p:nvSpPr>
        <p:spPr>
          <a:xfrm>
            <a:off x="1791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49" name="object 33649"/>
          <p:cNvSpPr/>
          <p:nvPr/>
        </p:nvSpPr>
        <p:spPr>
          <a:xfrm>
            <a:off x="1791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50" name="object 33650"/>
          <p:cNvSpPr/>
          <p:nvPr/>
        </p:nvSpPr>
        <p:spPr>
          <a:xfrm>
            <a:off x="1791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51" name="object 33651"/>
          <p:cNvSpPr/>
          <p:nvPr/>
        </p:nvSpPr>
        <p:spPr>
          <a:xfrm>
            <a:off x="1791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52" name="object 33652"/>
          <p:cNvSpPr/>
          <p:nvPr/>
        </p:nvSpPr>
        <p:spPr>
          <a:xfrm>
            <a:off x="1791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53" name="object 33653"/>
          <p:cNvSpPr/>
          <p:nvPr/>
        </p:nvSpPr>
        <p:spPr>
          <a:xfrm>
            <a:off x="1791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54" name="object 33654"/>
          <p:cNvSpPr/>
          <p:nvPr/>
        </p:nvSpPr>
        <p:spPr>
          <a:xfrm>
            <a:off x="1791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55" name="object 33655"/>
          <p:cNvSpPr/>
          <p:nvPr/>
        </p:nvSpPr>
        <p:spPr>
          <a:xfrm>
            <a:off x="1791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56" name="object 33656"/>
          <p:cNvSpPr/>
          <p:nvPr/>
        </p:nvSpPr>
        <p:spPr>
          <a:xfrm>
            <a:off x="1791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57" name="object 33657"/>
          <p:cNvSpPr/>
          <p:nvPr/>
        </p:nvSpPr>
        <p:spPr>
          <a:xfrm>
            <a:off x="1791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58" name="object 33658"/>
          <p:cNvSpPr/>
          <p:nvPr/>
        </p:nvSpPr>
        <p:spPr>
          <a:xfrm>
            <a:off x="1791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59" name="object 33659"/>
          <p:cNvSpPr/>
          <p:nvPr/>
        </p:nvSpPr>
        <p:spPr>
          <a:xfrm>
            <a:off x="1792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60" name="object 33660"/>
          <p:cNvSpPr/>
          <p:nvPr/>
        </p:nvSpPr>
        <p:spPr>
          <a:xfrm>
            <a:off x="1792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61" name="object 33661"/>
          <p:cNvSpPr/>
          <p:nvPr/>
        </p:nvSpPr>
        <p:spPr>
          <a:xfrm>
            <a:off x="17923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62" name="object 33662"/>
          <p:cNvSpPr/>
          <p:nvPr/>
        </p:nvSpPr>
        <p:spPr>
          <a:xfrm>
            <a:off x="17923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63" name="object 33663"/>
          <p:cNvSpPr/>
          <p:nvPr/>
        </p:nvSpPr>
        <p:spPr>
          <a:xfrm>
            <a:off x="1792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64" name="object 33664"/>
          <p:cNvSpPr/>
          <p:nvPr/>
        </p:nvSpPr>
        <p:spPr>
          <a:xfrm>
            <a:off x="1792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65" name="object 33665"/>
          <p:cNvSpPr/>
          <p:nvPr/>
        </p:nvSpPr>
        <p:spPr>
          <a:xfrm>
            <a:off x="1792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66" name="object 33666"/>
          <p:cNvSpPr/>
          <p:nvPr/>
        </p:nvSpPr>
        <p:spPr>
          <a:xfrm>
            <a:off x="1792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67" name="object 33667"/>
          <p:cNvSpPr/>
          <p:nvPr/>
        </p:nvSpPr>
        <p:spPr>
          <a:xfrm>
            <a:off x="1792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68" name="object 33668"/>
          <p:cNvSpPr/>
          <p:nvPr/>
        </p:nvSpPr>
        <p:spPr>
          <a:xfrm>
            <a:off x="1792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69" name="object 33669"/>
          <p:cNvSpPr/>
          <p:nvPr/>
        </p:nvSpPr>
        <p:spPr>
          <a:xfrm>
            <a:off x="1793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70" name="object 33670"/>
          <p:cNvSpPr/>
          <p:nvPr/>
        </p:nvSpPr>
        <p:spPr>
          <a:xfrm>
            <a:off x="1793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71" name="object 33671"/>
          <p:cNvSpPr/>
          <p:nvPr/>
        </p:nvSpPr>
        <p:spPr>
          <a:xfrm>
            <a:off x="1793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72" name="object 33672"/>
          <p:cNvSpPr/>
          <p:nvPr/>
        </p:nvSpPr>
        <p:spPr>
          <a:xfrm>
            <a:off x="1793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73" name="object 33673"/>
          <p:cNvSpPr/>
          <p:nvPr/>
        </p:nvSpPr>
        <p:spPr>
          <a:xfrm>
            <a:off x="1793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74" name="object 33674"/>
          <p:cNvSpPr/>
          <p:nvPr/>
        </p:nvSpPr>
        <p:spPr>
          <a:xfrm>
            <a:off x="1793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75" name="object 33675"/>
          <p:cNvSpPr/>
          <p:nvPr/>
        </p:nvSpPr>
        <p:spPr>
          <a:xfrm>
            <a:off x="1793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76" name="object 33676"/>
          <p:cNvSpPr/>
          <p:nvPr/>
        </p:nvSpPr>
        <p:spPr>
          <a:xfrm>
            <a:off x="1793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77" name="object 33677"/>
          <p:cNvSpPr/>
          <p:nvPr/>
        </p:nvSpPr>
        <p:spPr>
          <a:xfrm>
            <a:off x="1793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78" name="object 33678"/>
          <p:cNvSpPr/>
          <p:nvPr/>
        </p:nvSpPr>
        <p:spPr>
          <a:xfrm>
            <a:off x="1793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79" name="object 33679"/>
          <p:cNvSpPr/>
          <p:nvPr/>
        </p:nvSpPr>
        <p:spPr>
          <a:xfrm>
            <a:off x="1794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80" name="object 33680"/>
          <p:cNvSpPr/>
          <p:nvPr/>
        </p:nvSpPr>
        <p:spPr>
          <a:xfrm>
            <a:off x="1794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81" name="object 33681"/>
          <p:cNvSpPr/>
          <p:nvPr/>
        </p:nvSpPr>
        <p:spPr>
          <a:xfrm>
            <a:off x="1794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82" name="object 33682"/>
          <p:cNvSpPr/>
          <p:nvPr/>
        </p:nvSpPr>
        <p:spPr>
          <a:xfrm>
            <a:off x="1794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83" name="object 33683"/>
          <p:cNvSpPr/>
          <p:nvPr/>
        </p:nvSpPr>
        <p:spPr>
          <a:xfrm>
            <a:off x="1794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84" name="object 33684"/>
          <p:cNvSpPr/>
          <p:nvPr/>
        </p:nvSpPr>
        <p:spPr>
          <a:xfrm>
            <a:off x="1794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85" name="object 33685"/>
          <p:cNvSpPr/>
          <p:nvPr/>
        </p:nvSpPr>
        <p:spPr>
          <a:xfrm>
            <a:off x="1794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86" name="object 33686"/>
          <p:cNvSpPr/>
          <p:nvPr/>
        </p:nvSpPr>
        <p:spPr>
          <a:xfrm>
            <a:off x="1794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87" name="object 33687"/>
          <p:cNvSpPr/>
          <p:nvPr/>
        </p:nvSpPr>
        <p:spPr>
          <a:xfrm>
            <a:off x="1794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88" name="object 33688"/>
          <p:cNvSpPr/>
          <p:nvPr/>
        </p:nvSpPr>
        <p:spPr>
          <a:xfrm>
            <a:off x="1794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89" name="object 33689"/>
          <p:cNvSpPr/>
          <p:nvPr/>
        </p:nvSpPr>
        <p:spPr>
          <a:xfrm>
            <a:off x="1795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90" name="object 33690"/>
          <p:cNvSpPr/>
          <p:nvPr/>
        </p:nvSpPr>
        <p:spPr>
          <a:xfrm>
            <a:off x="1795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91" name="object 33691"/>
          <p:cNvSpPr/>
          <p:nvPr/>
        </p:nvSpPr>
        <p:spPr>
          <a:xfrm>
            <a:off x="1795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92" name="object 33692"/>
          <p:cNvSpPr/>
          <p:nvPr/>
        </p:nvSpPr>
        <p:spPr>
          <a:xfrm>
            <a:off x="1795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93" name="object 33693"/>
          <p:cNvSpPr/>
          <p:nvPr/>
        </p:nvSpPr>
        <p:spPr>
          <a:xfrm>
            <a:off x="1795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94" name="object 33694"/>
          <p:cNvSpPr/>
          <p:nvPr/>
        </p:nvSpPr>
        <p:spPr>
          <a:xfrm>
            <a:off x="1795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95" name="object 33695"/>
          <p:cNvSpPr/>
          <p:nvPr/>
        </p:nvSpPr>
        <p:spPr>
          <a:xfrm>
            <a:off x="1795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96" name="object 33696"/>
          <p:cNvSpPr/>
          <p:nvPr/>
        </p:nvSpPr>
        <p:spPr>
          <a:xfrm>
            <a:off x="1795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97" name="object 33697"/>
          <p:cNvSpPr/>
          <p:nvPr/>
        </p:nvSpPr>
        <p:spPr>
          <a:xfrm>
            <a:off x="1795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98" name="object 33698"/>
          <p:cNvSpPr/>
          <p:nvPr/>
        </p:nvSpPr>
        <p:spPr>
          <a:xfrm>
            <a:off x="1795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99" name="object 33699"/>
          <p:cNvSpPr/>
          <p:nvPr/>
        </p:nvSpPr>
        <p:spPr>
          <a:xfrm>
            <a:off x="1796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00" name="object 33700"/>
          <p:cNvSpPr/>
          <p:nvPr/>
        </p:nvSpPr>
        <p:spPr>
          <a:xfrm>
            <a:off x="1796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01" name="object 33701"/>
          <p:cNvSpPr/>
          <p:nvPr/>
        </p:nvSpPr>
        <p:spPr>
          <a:xfrm>
            <a:off x="1796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02" name="object 33702"/>
          <p:cNvSpPr/>
          <p:nvPr/>
        </p:nvSpPr>
        <p:spPr>
          <a:xfrm>
            <a:off x="1796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03" name="object 33703"/>
          <p:cNvSpPr/>
          <p:nvPr/>
        </p:nvSpPr>
        <p:spPr>
          <a:xfrm>
            <a:off x="1796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04" name="object 33704"/>
          <p:cNvSpPr/>
          <p:nvPr/>
        </p:nvSpPr>
        <p:spPr>
          <a:xfrm>
            <a:off x="1796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05" name="object 33705"/>
          <p:cNvSpPr/>
          <p:nvPr/>
        </p:nvSpPr>
        <p:spPr>
          <a:xfrm>
            <a:off x="1796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06" name="object 33706"/>
          <p:cNvSpPr/>
          <p:nvPr/>
        </p:nvSpPr>
        <p:spPr>
          <a:xfrm>
            <a:off x="1796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07" name="object 33707"/>
          <p:cNvSpPr/>
          <p:nvPr/>
        </p:nvSpPr>
        <p:spPr>
          <a:xfrm>
            <a:off x="1796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08" name="object 33708"/>
          <p:cNvSpPr/>
          <p:nvPr/>
        </p:nvSpPr>
        <p:spPr>
          <a:xfrm>
            <a:off x="1796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09" name="object 33709"/>
          <p:cNvSpPr/>
          <p:nvPr/>
        </p:nvSpPr>
        <p:spPr>
          <a:xfrm>
            <a:off x="17969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10" name="object 33710"/>
          <p:cNvSpPr/>
          <p:nvPr/>
        </p:nvSpPr>
        <p:spPr>
          <a:xfrm>
            <a:off x="17969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11" name="object 33711"/>
          <p:cNvSpPr/>
          <p:nvPr/>
        </p:nvSpPr>
        <p:spPr>
          <a:xfrm>
            <a:off x="1797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12" name="object 33712"/>
          <p:cNvSpPr/>
          <p:nvPr/>
        </p:nvSpPr>
        <p:spPr>
          <a:xfrm>
            <a:off x="1797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13" name="object 33713"/>
          <p:cNvSpPr/>
          <p:nvPr/>
        </p:nvSpPr>
        <p:spPr>
          <a:xfrm>
            <a:off x="17973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14" name="object 33714"/>
          <p:cNvSpPr/>
          <p:nvPr/>
        </p:nvSpPr>
        <p:spPr>
          <a:xfrm>
            <a:off x="17973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15" name="object 33715"/>
          <p:cNvSpPr/>
          <p:nvPr/>
        </p:nvSpPr>
        <p:spPr>
          <a:xfrm>
            <a:off x="1797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16" name="object 33716"/>
          <p:cNvSpPr/>
          <p:nvPr/>
        </p:nvSpPr>
        <p:spPr>
          <a:xfrm>
            <a:off x="1797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17" name="object 33717"/>
          <p:cNvSpPr/>
          <p:nvPr/>
        </p:nvSpPr>
        <p:spPr>
          <a:xfrm>
            <a:off x="1797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18" name="object 33718"/>
          <p:cNvSpPr/>
          <p:nvPr/>
        </p:nvSpPr>
        <p:spPr>
          <a:xfrm>
            <a:off x="1797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19" name="object 33719"/>
          <p:cNvSpPr/>
          <p:nvPr/>
        </p:nvSpPr>
        <p:spPr>
          <a:xfrm>
            <a:off x="1797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20" name="object 33720"/>
          <p:cNvSpPr/>
          <p:nvPr/>
        </p:nvSpPr>
        <p:spPr>
          <a:xfrm>
            <a:off x="1797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21" name="object 33721"/>
          <p:cNvSpPr/>
          <p:nvPr/>
        </p:nvSpPr>
        <p:spPr>
          <a:xfrm>
            <a:off x="1798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22" name="object 33722"/>
          <p:cNvSpPr/>
          <p:nvPr/>
        </p:nvSpPr>
        <p:spPr>
          <a:xfrm>
            <a:off x="1798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23" name="object 33723"/>
          <p:cNvSpPr/>
          <p:nvPr/>
        </p:nvSpPr>
        <p:spPr>
          <a:xfrm>
            <a:off x="1798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24" name="object 33724"/>
          <p:cNvSpPr/>
          <p:nvPr/>
        </p:nvSpPr>
        <p:spPr>
          <a:xfrm>
            <a:off x="1798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25" name="object 33725"/>
          <p:cNvSpPr/>
          <p:nvPr/>
        </p:nvSpPr>
        <p:spPr>
          <a:xfrm>
            <a:off x="1798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26" name="object 33726"/>
          <p:cNvSpPr/>
          <p:nvPr/>
        </p:nvSpPr>
        <p:spPr>
          <a:xfrm>
            <a:off x="1798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27" name="object 33727"/>
          <p:cNvSpPr/>
          <p:nvPr/>
        </p:nvSpPr>
        <p:spPr>
          <a:xfrm>
            <a:off x="1798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28" name="object 33728"/>
          <p:cNvSpPr/>
          <p:nvPr/>
        </p:nvSpPr>
        <p:spPr>
          <a:xfrm>
            <a:off x="1798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29" name="object 33729"/>
          <p:cNvSpPr/>
          <p:nvPr/>
        </p:nvSpPr>
        <p:spPr>
          <a:xfrm>
            <a:off x="1798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30" name="object 33730"/>
          <p:cNvSpPr/>
          <p:nvPr/>
        </p:nvSpPr>
        <p:spPr>
          <a:xfrm>
            <a:off x="1798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31" name="object 33731"/>
          <p:cNvSpPr/>
          <p:nvPr/>
        </p:nvSpPr>
        <p:spPr>
          <a:xfrm>
            <a:off x="1799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32" name="object 33732"/>
          <p:cNvSpPr/>
          <p:nvPr/>
        </p:nvSpPr>
        <p:spPr>
          <a:xfrm>
            <a:off x="1799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33" name="object 33733"/>
          <p:cNvSpPr/>
          <p:nvPr/>
        </p:nvSpPr>
        <p:spPr>
          <a:xfrm>
            <a:off x="1799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34" name="object 33734"/>
          <p:cNvSpPr/>
          <p:nvPr/>
        </p:nvSpPr>
        <p:spPr>
          <a:xfrm>
            <a:off x="1799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35" name="object 33735"/>
          <p:cNvSpPr/>
          <p:nvPr/>
        </p:nvSpPr>
        <p:spPr>
          <a:xfrm>
            <a:off x="1799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36" name="object 33736"/>
          <p:cNvSpPr/>
          <p:nvPr/>
        </p:nvSpPr>
        <p:spPr>
          <a:xfrm>
            <a:off x="1799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37" name="object 33737"/>
          <p:cNvSpPr/>
          <p:nvPr/>
        </p:nvSpPr>
        <p:spPr>
          <a:xfrm>
            <a:off x="1799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38" name="object 33738"/>
          <p:cNvSpPr/>
          <p:nvPr/>
        </p:nvSpPr>
        <p:spPr>
          <a:xfrm>
            <a:off x="1799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39" name="object 33739"/>
          <p:cNvSpPr/>
          <p:nvPr/>
        </p:nvSpPr>
        <p:spPr>
          <a:xfrm>
            <a:off x="1799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40" name="object 33740"/>
          <p:cNvSpPr/>
          <p:nvPr/>
        </p:nvSpPr>
        <p:spPr>
          <a:xfrm>
            <a:off x="1799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41" name="object 33741"/>
          <p:cNvSpPr/>
          <p:nvPr/>
        </p:nvSpPr>
        <p:spPr>
          <a:xfrm>
            <a:off x="1799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42" name="object 33742"/>
          <p:cNvSpPr/>
          <p:nvPr/>
        </p:nvSpPr>
        <p:spPr>
          <a:xfrm>
            <a:off x="1799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43" name="object 33743"/>
          <p:cNvSpPr/>
          <p:nvPr/>
        </p:nvSpPr>
        <p:spPr>
          <a:xfrm>
            <a:off x="1800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44" name="object 33744"/>
          <p:cNvSpPr/>
          <p:nvPr/>
        </p:nvSpPr>
        <p:spPr>
          <a:xfrm>
            <a:off x="1800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45" name="object 33745"/>
          <p:cNvSpPr/>
          <p:nvPr/>
        </p:nvSpPr>
        <p:spPr>
          <a:xfrm>
            <a:off x="18003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46" name="object 33746"/>
          <p:cNvSpPr/>
          <p:nvPr/>
        </p:nvSpPr>
        <p:spPr>
          <a:xfrm>
            <a:off x="18003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47" name="object 33747"/>
          <p:cNvSpPr/>
          <p:nvPr/>
        </p:nvSpPr>
        <p:spPr>
          <a:xfrm>
            <a:off x="1800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48" name="object 33748"/>
          <p:cNvSpPr/>
          <p:nvPr/>
        </p:nvSpPr>
        <p:spPr>
          <a:xfrm>
            <a:off x="1800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49" name="object 33749"/>
          <p:cNvSpPr/>
          <p:nvPr/>
        </p:nvSpPr>
        <p:spPr>
          <a:xfrm>
            <a:off x="1800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50" name="object 33750"/>
          <p:cNvSpPr/>
          <p:nvPr/>
        </p:nvSpPr>
        <p:spPr>
          <a:xfrm>
            <a:off x="1800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51" name="object 33751"/>
          <p:cNvSpPr/>
          <p:nvPr/>
        </p:nvSpPr>
        <p:spPr>
          <a:xfrm>
            <a:off x="1800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52" name="object 33752"/>
          <p:cNvSpPr/>
          <p:nvPr/>
        </p:nvSpPr>
        <p:spPr>
          <a:xfrm>
            <a:off x="1800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53" name="object 33753"/>
          <p:cNvSpPr/>
          <p:nvPr/>
        </p:nvSpPr>
        <p:spPr>
          <a:xfrm>
            <a:off x="18011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54" name="object 33754"/>
          <p:cNvSpPr/>
          <p:nvPr/>
        </p:nvSpPr>
        <p:spPr>
          <a:xfrm>
            <a:off x="18011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55" name="object 33755"/>
          <p:cNvSpPr/>
          <p:nvPr/>
        </p:nvSpPr>
        <p:spPr>
          <a:xfrm>
            <a:off x="1801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56" name="object 33756"/>
          <p:cNvSpPr/>
          <p:nvPr/>
        </p:nvSpPr>
        <p:spPr>
          <a:xfrm>
            <a:off x="1801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57" name="object 33757"/>
          <p:cNvSpPr/>
          <p:nvPr/>
        </p:nvSpPr>
        <p:spPr>
          <a:xfrm>
            <a:off x="18014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58" name="object 33758"/>
          <p:cNvSpPr/>
          <p:nvPr/>
        </p:nvSpPr>
        <p:spPr>
          <a:xfrm>
            <a:off x="18014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59" name="object 33759"/>
          <p:cNvSpPr/>
          <p:nvPr/>
        </p:nvSpPr>
        <p:spPr>
          <a:xfrm>
            <a:off x="1801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60" name="object 33760"/>
          <p:cNvSpPr/>
          <p:nvPr/>
        </p:nvSpPr>
        <p:spPr>
          <a:xfrm>
            <a:off x="1801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61" name="object 33761"/>
          <p:cNvSpPr/>
          <p:nvPr/>
        </p:nvSpPr>
        <p:spPr>
          <a:xfrm>
            <a:off x="18018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62" name="object 33762"/>
          <p:cNvSpPr/>
          <p:nvPr/>
        </p:nvSpPr>
        <p:spPr>
          <a:xfrm>
            <a:off x="18018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63" name="object 33763"/>
          <p:cNvSpPr/>
          <p:nvPr/>
        </p:nvSpPr>
        <p:spPr>
          <a:xfrm>
            <a:off x="1802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64" name="object 33764"/>
          <p:cNvSpPr/>
          <p:nvPr/>
        </p:nvSpPr>
        <p:spPr>
          <a:xfrm>
            <a:off x="1802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65" name="object 33765"/>
          <p:cNvSpPr/>
          <p:nvPr/>
        </p:nvSpPr>
        <p:spPr>
          <a:xfrm>
            <a:off x="18022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66" name="object 33766"/>
          <p:cNvSpPr/>
          <p:nvPr/>
        </p:nvSpPr>
        <p:spPr>
          <a:xfrm>
            <a:off x="18022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67" name="object 33767"/>
          <p:cNvSpPr/>
          <p:nvPr/>
        </p:nvSpPr>
        <p:spPr>
          <a:xfrm>
            <a:off x="1802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68" name="object 33768"/>
          <p:cNvSpPr/>
          <p:nvPr/>
        </p:nvSpPr>
        <p:spPr>
          <a:xfrm>
            <a:off x="1802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69" name="object 33769"/>
          <p:cNvSpPr/>
          <p:nvPr/>
        </p:nvSpPr>
        <p:spPr>
          <a:xfrm>
            <a:off x="18026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70" name="object 33770"/>
          <p:cNvSpPr/>
          <p:nvPr/>
        </p:nvSpPr>
        <p:spPr>
          <a:xfrm>
            <a:off x="18026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71" name="object 33771"/>
          <p:cNvSpPr/>
          <p:nvPr/>
        </p:nvSpPr>
        <p:spPr>
          <a:xfrm>
            <a:off x="1802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72" name="object 33772"/>
          <p:cNvSpPr/>
          <p:nvPr/>
        </p:nvSpPr>
        <p:spPr>
          <a:xfrm>
            <a:off x="1802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73" name="object 33773"/>
          <p:cNvSpPr/>
          <p:nvPr/>
        </p:nvSpPr>
        <p:spPr>
          <a:xfrm>
            <a:off x="18030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74" name="object 33774"/>
          <p:cNvSpPr/>
          <p:nvPr/>
        </p:nvSpPr>
        <p:spPr>
          <a:xfrm>
            <a:off x="18030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75" name="object 33775"/>
          <p:cNvSpPr/>
          <p:nvPr/>
        </p:nvSpPr>
        <p:spPr>
          <a:xfrm>
            <a:off x="1803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76" name="object 33776"/>
          <p:cNvSpPr/>
          <p:nvPr/>
        </p:nvSpPr>
        <p:spPr>
          <a:xfrm>
            <a:off x="1803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77" name="object 33777"/>
          <p:cNvSpPr/>
          <p:nvPr/>
        </p:nvSpPr>
        <p:spPr>
          <a:xfrm>
            <a:off x="18034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78" name="object 33778"/>
          <p:cNvSpPr/>
          <p:nvPr/>
        </p:nvSpPr>
        <p:spPr>
          <a:xfrm>
            <a:off x="18034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79" name="object 33779"/>
          <p:cNvSpPr/>
          <p:nvPr/>
        </p:nvSpPr>
        <p:spPr>
          <a:xfrm>
            <a:off x="1803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80" name="object 33780"/>
          <p:cNvSpPr/>
          <p:nvPr/>
        </p:nvSpPr>
        <p:spPr>
          <a:xfrm>
            <a:off x="1803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81" name="object 33781"/>
          <p:cNvSpPr/>
          <p:nvPr/>
        </p:nvSpPr>
        <p:spPr>
          <a:xfrm>
            <a:off x="1803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82" name="object 33782"/>
          <p:cNvSpPr/>
          <p:nvPr/>
        </p:nvSpPr>
        <p:spPr>
          <a:xfrm>
            <a:off x="1803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83" name="object 33783"/>
          <p:cNvSpPr/>
          <p:nvPr/>
        </p:nvSpPr>
        <p:spPr>
          <a:xfrm>
            <a:off x="1804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84" name="object 33784"/>
          <p:cNvSpPr/>
          <p:nvPr/>
        </p:nvSpPr>
        <p:spPr>
          <a:xfrm>
            <a:off x="1804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85" name="object 33785"/>
          <p:cNvSpPr/>
          <p:nvPr/>
        </p:nvSpPr>
        <p:spPr>
          <a:xfrm>
            <a:off x="1804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86" name="object 33786"/>
          <p:cNvSpPr/>
          <p:nvPr/>
        </p:nvSpPr>
        <p:spPr>
          <a:xfrm>
            <a:off x="1804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87" name="object 33787"/>
          <p:cNvSpPr/>
          <p:nvPr/>
        </p:nvSpPr>
        <p:spPr>
          <a:xfrm>
            <a:off x="1804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88" name="object 33788"/>
          <p:cNvSpPr/>
          <p:nvPr/>
        </p:nvSpPr>
        <p:spPr>
          <a:xfrm>
            <a:off x="1804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89" name="object 33789"/>
          <p:cNvSpPr/>
          <p:nvPr/>
        </p:nvSpPr>
        <p:spPr>
          <a:xfrm>
            <a:off x="1804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90" name="object 33790"/>
          <p:cNvSpPr/>
          <p:nvPr/>
        </p:nvSpPr>
        <p:spPr>
          <a:xfrm>
            <a:off x="1804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91" name="object 33791"/>
          <p:cNvSpPr/>
          <p:nvPr/>
        </p:nvSpPr>
        <p:spPr>
          <a:xfrm>
            <a:off x="1804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92" name="object 33792"/>
          <p:cNvSpPr/>
          <p:nvPr/>
        </p:nvSpPr>
        <p:spPr>
          <a:xfrm>
            <a:off x="1804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93" name="object 33793"/>
          <p:cNvSpPr/>
          <p:nvPr/>
        </p:nvSpPr>
        <p:spPr>
          <a:xfrm>
            <a:off x="18049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94" name="object 33794"/>
          <p:cNvSpPr/>
          <p:nvPr/>
        </p:nvSpPr>
        <p:spPr>
          <a:xfrm>
            <a:off x="18049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95" name="object 33795"/>
          <p:cNvSpPr/>
          <p:nvPr/>
        </p:nvSpPr>
        <p:spPr>
          <a:xfrm>
            <a:off x="1805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96" name="object 33796"/>
          <p:cNvSpPr/>
          <p:nvPr/>
        </p:nvSpPr>
        <p:spPr>
          <a:xfrm>
            <a:off x="1805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97" name="object 33797"/>
          <p:cNvSpPr/>
          <p:nvPr/>
        </p:nvSpPr>
        <p:spPr>
          <a:xfrm>
            <a:off x="18053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98" name="object 33798"/>
          <p:cNvSpPr/>
          <p:nvPr/>
        </p:nvSpPr>
        <p:spPr>
          <a:xfrm>
            <a:off x="18053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99" name="object 33799"/>
          <p:cNvSpPr/>
          <p:nvPr/>
        </p:nvSpPr>
        <p:spPr>
          <a:xfrm>
            <a:off x="1805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00" name="object 33800"/>
          <p:cNvSpPr/>
          <p:nvPr/>
        </p:nvSpPr>
        <p:spPr>
          <a:xfrm>
            <a:off x="1805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01" name="object 33801"/>
          <p:cNvSpPr/>
          <p:nvPr/>
        </p:nvSpPr>
        <p:spPr>
          <a:xfrm>
            <a:off x="1805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02" name="object 33802"/>
          <p:cNvSpPr/>
          <p:nvPr/>
        </p:nvSpPr>
        <p:spPr>
          <a:xfrm>
            <a:off x="1805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03" name="object 33803"/>
          <p:cNvSpPr/>
          <p:nvPr/>
        </p:nvSpPr>
        <p:spPr>
          <a:xfrm>
            <a:off x="1805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04" name="object 33804"/>
          <p:cNvSpPr/>
          <p:nvPr/>
        </p:nvSpPr>
        <p:spPr>
          <a:xfrm>
            <a:off x="1805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3B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05" name="object 33805"/>
          <p:cNvSpPr/>
          <p:nvPr/>
        </p:nvSpPr>
        <p:spPr>
          <a:xfrm>
            <a:off x="18060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06" name="object 33806"/>
          <p:cNvSpPr/>
          <p:nvPr/>
        </p:nvSpPr>
        <p:spPr>
          <a:xfrm>
            <a:off x="18060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07" name="object 33807"/>
          <p:cNvSpPr/>
          <p:nvPr/>
        </p:nvSpPr>
        <p:spPr>
          <a:xfrm>
            <a:off x="1806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08" name="object 33808"/>
          <p:cNvSpPr/>
          <p:nvPr/>
        </p:nvSpPr>
        <p:spPr>
          <a:xfrm>
            <a:off x="1806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09" name="object 33809"/>
          <p:cNvSpPr/>
          <p:nvPr/>
        </p:nvSpPr>
        <p:spPr>
          <a:xfrm>
            <a:off x="18064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10" name="object 33810"/>
          <p:cNvSpPr/>
          <p:nvPr/>
        </p:nvSpPr>
        <p:spPr>
          <a:xfrm>
            <a:off x="18064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11" name="object 33811"/>
          <p:cNvSpPr/>
          <p:nvPr/>
        </p:nvSpPr>
        <p:spPr>
          <a:xfrm>
            <a:off x="1806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12" name="object 33812"/>
          <p:cNvSpPr/>
          <p:nvPr/>
        </p:nvSpPr>
        <p:spPr>
          <a:xfrm>
            <a:off x="1806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13" name="object 33813"/>
          <p:cNvSpPr/>
          <p:nvPr/>
        </p:nvSpPr>
        <p:spPr>
          <a:xfrm>
            <a:off x="18068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14" name="object 33814"/>
          <p:cNvSpPr/>
          <p:nvPr/>
        </p:nvSpPr>
        <p:spPr>
          <a:xfrm>
            <a:off x="18068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15" name="object 33815"/>
          <p:cNvSpPr/>
          <p:nvPr/>
        </p:nvSpPr>
        <p:spPr>
          <a:xfrm>
            <a:off x="1807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16" name="object 33816"/>
          <p:cNvSpPr/>
          <p:nvPr/>
        </p:nvSpPr>
        <p:spPr>
          <a:xfrm>
            <a:off x="1807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17" name="object 33817"/>
          <p:cNvSpPr/>
          <p:nvPr/>
        </p:nvSpPr>
        <p:spPr>
          <a:xfrm>
            <a:off x="18072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18" name="object 33818"/>
          <p:cNvSpPr/>
          <p:nvPr/>
        </p:nvSpPr>
        <p:spPr>
          <a:xfrm>
            <a:off x="18072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19" name="object 33819"/>
          <p:cNvSpPr/>
          <p:nvPr/>
        </p:nvSpPr>
        <p:spPr>
          <a:xfrm>
            <a:off x="1807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20" name="object 33820"/>
          <p:cNvSpPr/>
          <p:nvPr/>
        </p:nvSpPr>
        <p:spPr>
          <a:xfrm>
            <a:off x="1807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21" name="object 33821"/>
          <p:cNvSpPr/>
          <p:nvPr/>
        </p:nvSpPr>
        <p:spPr>
          <a:xfrm>
            <a:off x="18075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22" name="object 33822"/>
          <p:cNvSpPr/>
          <p:nvPr/>
        </p:nvSpPr>
        <p:spPr>
          <a:xfrm>
            <a:off x="18075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23" name="object 33823"/>
          <p:cNvSpPr/>
          <p:nvPr/>
        </p:nvSpPr>
        <p:spPr>
          <a:xfrm>
            <a:off x="1807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24" name="object 33824"/>
          <p:cNvSpPr/>
          <p:nvPr/>
        </p:nvSpPr>
        <p:spPr>
          <a:xfrm>
            <a:off x="1807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25" name="object 33825"/>
          <p:cNvSpPr/>
          <p:nvPr/>
        </p:nvSpPr>
        <p:spPr>
          <a:xfrm>
            <a:off x="18079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26" name="object 33826"/>
          <p:cNvSpPr/>
          <p:nvPr/>
        </p:nvSpPr>
        <p:spPr>
          <a:xfrm>
            <a:off x="18079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27" name="object 33827"/>
          <p:cNvSpPr/>
          <p:nvPr/>
        </p:nvSpPr>
        <p:spPr>
          <a:xfrm>
            <a:off x="1808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28" name="object 33828"/>
          <p:cNvSpPr/>
          <p:nvPr/>
        </p:nvSpPr>
        <p:spPr>
          <a:xfrm>
            <a:off x="1808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29" name="object 33829"/>
          <p:cNvSpPr/>
          <p:nvPr/>
        </p:nvSpPr>
        <p:spPr>
          <a:xfrm>
            <a:off x="1808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30" name="object 33830"/>
          <p:cNvSpPr/>
          <p:nvPr/>
        </p:nvSpPr>
        <p:spPr>
          <a:xfrm>
            <a:off x="1808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31" name="object 33831"/>
          <p:cNvSpPr/>
          <p:nvPr/>
        </p:nvSpPr>
        <p:spPr>
          <a:xfrm>
            <a:off x="1808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32" name="object 33832"/>
          <p:cNvSpPr/>
          <p:nvPr/>
        </p:nvSpPr>
        <p:spPr>
          <a:xfrm>
            <a:off x="1808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33" name="object 33833"/>
          <p:cNvSpPr/>
          <p:nvPr/>
        </p:nvSpPr>
        <p:spPr>
          <a:xfrm>
            <a:off x="1808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34" name="object 33834"/>
          <p:cNvSpPr/>
          <p:nvPr/>
        </p:nvSpPr>
        <p:spPr>
          <a:xfrm>
            <a:off x="1808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35" name="object 33835"/>
          <p:cNvSpPr/>
          <p:nvPr/>
        </p:nvSpPr>
        <p:spPr>
          <a:xfrm>
            <a:off x="1808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36" name="object 33836"/>
          <p:cNvSpPr/>
          <p:nvPr/>
        </p:nvSpPr>
        <p:spPr>
          <a:xfrm>
            <a:off x="1808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37" name="object 33837"/>
          <p:cNvSpPr/>
          <p:nvPr/>
        </p:nvSpPr>
        <p:spPr>
          <a:xfrm>
            <a:off x="1809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38" name="object 33838"/>
          <p:cNvSpPr/>
          <p:nvPr/>
        </p:nvSpPr>
        <p:spPr>
          <a:xfrm>
            <a:off x="1809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39" name="object 33839"/>
          <p:cNvSpPr/>
          <p:nvPr/>
        </p:nvSpPr>
        <p:spPr>
          <a:xfrm>
            <a:off x="1809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40" name="object 33840"/>
          <p:cNvSpPr/>
          <p:nvPr/>
        </p:nvSpPr>
        <p:spPr>
          <a:xfrm>
            <a:off x="1809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41" name="object 33841"/>
          <p:cNvSpPr/>
          <p:nvPr/>
        </p:nvSpPr>
        <p:spPr>
          <a:xfrm>
            <a:off x="1809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42" name="object 33842"/>
          <p:cNvSpPr/>
          <p:nvPr/>
        </p:nvSpPr>
        <p:spPr>
          <a:xfrm>
            <a:off x="1809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43" name="object 33843"/>
          <p:cNvSpPr/>
          <p:nvPr/>
        </p:nvSpPr>
        <p:spPr>
          <a:xfrm>
            <a:off x="1809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44" name="object 33844"/>
          <p:cNvSpPr/>
          <p:nvPr/>
        </p:nvSpPr>
        <p:spPr>
          <a:xfrm>
            <a:off x="1809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45" name="object 33845"/>
          <p:cNvSpPr/>
          <p:nvPr/>
        </p:nvSpPr>
        <p:spPr>
          <a:xfrm>
            <a:off x="1810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46" name="object 33846"/>
          <p:cNvSpPr/>
          <p:nvPr/>
        </p:nvSpPr>
        <p:spPr>
          <a:xfrm>
            <a:off x="1810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47" name="object 33847"/>
          <p:cNvSpPr/>
          <p:nvPr/>
        </p:nvSpPr>
        <p:spPr>
          <a:xfrm>
            <a:off x="1810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48" name="object 33848"/>
          <p:cNvSpPr/>
          <p:nvPr/>
        </p:nvSpPr>
        <p:spPr>
          <a:xfrm>
            <a:off x="1810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49" name="object 33849"/>
          <p:cNvSpPr/>
          <p:nvPr/>
        </p:nvSpPr>
        <p:spPr>
          <a:xfrm>
            <a:off x="1810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50" name="object 33850"/>
          <p:cNvSpPr/>
          <p:nvPr/>
        </p:nvSpPr>
        <p:spPr>
          <a:xfrm>
            <a:off x="1810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51" name="object 33851"/>
          <p:cNvSpPr/>
          <p:nvPr/>
        </p:nvSpPr>
        <p:spPr>
          <a:xfrm>
            <a:off x="1810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52" name="object 33852"/>
          <p:cNvSpPr/>
          <p:nvPr/>
        </p:nvSpPr>
        <p:spPr>
          <a:xfrm>
            <a:off x="1810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53" name="object 33853"/>
          <p:cNvSpPr/>
          <p:nvPr/>
        </p:nvSpPr>
        <p:spPr>
          <a:xfrm>
            <a:off x="1810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54" name="object 33854"/>
          <p:cNvSpPr/>
          <p:nvPr/>
        </p:nvSpPr>
        <p:spPr>
          <a:xfrm>
            <a:off x="1810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55" name="object 33855"/>
          <p:cNvSpPr/>
          <p:nvPr/>
        </p:nvSpPr>
        <p:spPr>
          <a:xfrm>
            <a:off x="1810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56" name="object 33856"/>
          <p:cNvSpPr/>
          <p:nvPr/>
        </p:nvSpPr>
        <p:spPr>
          <a:xfrm>
            <a:off x="1810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57" name="object 33857"/>
          <p:cNvSpPr/>
          <p:nvPr/>
        </p:nvSpPr>
        <p:spPr>
          <a:xfrm>
            <a:off x="1811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58" name="object 33858"/>
          <p:cNvSpPr/>
          <p:nvPr/>
        </p:nvSpPr>
        <p:spPr>
          <a:xfrm>
            <a:off x="1811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59" name="object 33859"/>
          <p:cNvSpPr/>
          <p:nvPr/>
        </p:nvSpPr>
        <p:spPr>
          <a:xfrm>
            <a:off x="1811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60" name="object 33860"/>
          <p:cNvSpPr/>
          <p:nvPr/>
        </p:nvSpPr>
        <p:spPr>
          <a:xfrm>
            <a:off x="1811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61" name="object 33861"/>
          <p:cNvSpPr/>
          <p:nvPr/>
        </p:nvSpPr>
        <p:spPr>
          <a:xfrm>
            <a:off x="1811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62" name="object 33862"/>
          <p:cNvSpPr/>
          <p:nvPr/>
        </p:nvSpPr>
        <p:spPr>
          <a:xfrm>
            <a:off x="1811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63" name="object 33863"/>
          <p:cNvSpPr/>
          <p:nvPr/>
        </p:nvSpPr>
        <p:spPr>
          <a:xfrm>
            <a:off x="1811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64" name="object 33864"/>
          <p:cNvSpPr/>
          <p:nvPr/>
        </p:nvSpPr>
        <p:spPr>
          <a:xfrm>
            <a:off x="1811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65" name="object 33865"/>
          <p:cNvSpPr/>
          <p:nvPr/>
        </p:nvSpPr>
        <p:spPr>
          <a:xfrm>
            <a:off x="1811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66" name="object 33866"/>
          <p:cNvSpPr/>
          <p:nvPr/>
        </p:nvSpPr>
        <p:spPr>
          <a:xfrm>
            <a:off x="1811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67" name="object 33867"/>
          <p:cNvSpPr/>
          <p:nvPr/>
        </p:nvSpPr>
        <p:spPr>
          <a:xfrm>
            <a:off x="1812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68" name="object 33868"/>
          <p:cNvSpPr/>
          <p:nvPr/>
        </p:nvSpPr>
        <p:spPr>
          <a:xfrm>
            <a:off x="1812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69" name="object 33869"/>
          <p:cNvSpPr/>
          <p:nvPr/>
        </p:nvSpPr>
        <p:spPr>
          <a:xfrm>
            <a:off x="1812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70" name="object 33870"/>
          <p:cNvSpPr/>
          <p:nvPr/>
        </p:nvSpPr>
        <p:spPr>
          <a:xfrm>
            <a:off x="1812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71" name="object 33871"/>
          <p:cNvSpPr/>
          <p:nvPr/>
        </p:nvSpPr>
        <p:spPr>
          <a:xfrm>
            <a:off x="1812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72" name="object 33872"/>
          <p:cNvSpPr/>
          <p:nvPr/>
        </p:nvSpPr>
        <p:spPr>
          <a:xfrm>
            <a:off x="1812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73" name="object 33873"/>
          <p:cNvSpPr/>
          <p:nvPr/>
        </p:nvSpPr>
        <p:spPr>
          <a:xfrm>
            <a:off x="1812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74" name="object 33874"/>
          <p:cNvSpPr/>
          <p:nvPr/>
        </p:nvSpPr>
        <p:spPr>
          <a:xfrm>
            <a:off x="1812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75" name="object 33875"/>
          <p:cNvSpPr/>
          <p:nvPr/>
        </p:nvSpPr>
        <p:spPr>
          <a:xfrm>
            <a:off x="1812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76" name="object 33876"/>
          <p:cNvSpPr/>
          <p:nvPr/>
        </p:nvSpPr>
        <p:spPr>
          <a:xfrm>
            <a:off x="1812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77" name="object 33877"/>
          <p:cNvSpPr/>
          <p:nvPr/>
        </p:nvSpPr>
        <p:spPr>
          <a:xfrm>
            <a:off x="1813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78" name="object 33878"/>
          <p:cNvSpPr/>
          <p:nvPr/>
        </p:nvSpPr>
        <p:spPr>
          <a:xfrm>
            <a:off x="1813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79" name="object 33879"/>
          <p:cNvSpPr/>
          <p:nvPr/>
        </p:nvSpPr>
        <p:spPr>
          <a:xfrm>
            <a:off x="1813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80" name="object 33880"/>
          <p:cNvSpPr/>
          <p:nvPr/>
        </p:nvSpPr>
        <p:spPr>
          <a:xfrm>
            <a:off x="1813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81" name="object 33881"/>
          <p:cNvSpPr/>
          <p:nvPr/>
        </p:nvSpPr>
        <p:spPr>
          <a:xfrm>
            <a:off x="1813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82" name="object 33882"/>
          <p:cNvSpPr/>
          <p:nvPr/>
        </p:nvSpPr>
        <p:spPr>
          <a:xfrm>
            <a:off x="1813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83" name="object 33883"/>
          <p:cNvSpPr/>
          <p:nvPr/>
        </p:nvSpPr>
        <p:spPr>
          <a:xfrm>
            <a:off x="1813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84" name="object 33884"/>
          <p:cNvSpPr/>
          <p:nvPr/>
        </p:nvSpPr>
        <p:spPr>
          <a:xfrm>
            <a:off x="1813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85" name="object 33885"/>
          <p:cNvSpPr/>
          <p:nvPr/>
        </p:nvSpPr>
        <p:spPr>
          <a:xfrm>
            <a:off x="1813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86" name="object 33886"/>
          <p:cNvSpPr/>
          <p:nvPr/>
        </p:nvSpPr>
        <p:spPr>
          <a:xfrm>
            <a:off x="1813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87" name="object 33887"/>
          <p:cNvSpPr/>
          <p:nvPr/>
        </p:nvSpPr>
        <p:spPr>
          <a:xfrm>
            <a:off x="1813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88" name="object 33888"/>
          <p:cNvSpPr/>
          <p:nvPr/>
        </p:nvSpPr>
        <p:spPr>
          <a:xfrm>
            <a:off x="1813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89" name="object 33889"/>
          <p:cNvSpPr/>
          <p:nvPr/>
        </p:nvSpPr>
        <p:spPr>
          <a:xfrm>
            <a:off x="1814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90" name="object 33890"/>
          <p:cNvSpPr/>
          <p:nvPr/>
        </p:nvSpPr>
        <p:spPr>
          <a:xfrm>
            <a:off x="1814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91" name="object 33891"/>
          <p:cNvSpPr/>
          <p:nvPr/>
        </p:nvSpPr>
        <p:spPr>
          <a:xfrm>
            <a:off x="1814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92" name="object 33892"/>
          <p:cNvSpPr/>
          <p:nvPr/>
        </p:nvSpPr>
        <p:spPr>
          <a:xfrm>
            <a:off x="1814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93" name="object 33893"/>
          <p:cNvSpPr/>
          <p:nvPr/>
        </p:nvSpPr>
        <p:spPr>
          <a:xfrm>
            <a:off x="1814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94" name="object 33894"/>
          <p:cNvSpPr/>
          <p:nvPr/>
        </p:nvSpPr>
        <p:spPr>
          <a:xfrm>
            <a:off x="1814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95" name="object 33895"/>
          <p:cNvSpPr/>
          <p:nvPr/>
        </p:nvSpPr>
        <p:spPr>
          <a:xfrm>
            <a:off x="1814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96" name="object 33896"/>
          <p:cNvSpPr/>
          <p:nvPr/>
        </p:nvSpPr>
        <p:spPr>
          <a:xfrm>
            <a:off x="1814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97" name="object 33897"/>
          <p:cNvSpPr/>
          <p:nvPr/>
        </p:nvSpPr>
        <p:spPr>
          <a:xfrm>
            <a:off x="1814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98" name="object 33898"/>
          <p:cNvSpPr/>
          <p:nvPr/>
        </p:nvSpPr>
        <p:spPr>
          <a:xfrm>
            <a:off x="1814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899" name="object 33899"/>
          <p:cNvSpPr/>
          <p:nvPr/>
        </p:nvSpPr>
        <p:spPr>
          <a:xfrm>
            <a:off x="1815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00" name="object 33900"/>
          <p:cNvSpPr/>
          <p:nvPr/>
        </p:nvSpPr>
        <p:spPr>
          <a:xfrm>
            <a:off x="1815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01" name="object 33901"/>
          <p:cNvSpPr/>
          <p:nvPr/>
        </p:nvSpPr>
        <p:spPr>
          <a:xfrm>
            <a:off x="1815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02" name="object 33902"/>
          <p:cNvSpPr/>
          <p:nvPr/>
        </p:nvSpPr>
        <p:spPr>
          <a:xfrm>
            <a:off x="1815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03" name="object 33903"/>
          <p:cNvSpPr/>
          <p:nvPr/>
        </p:nvSpPr>
        <p:spPr>
          <a:xfrm>
            <a:off x="1815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04" name="object 33904"/>
          <p:cNvSpPr/>
          <p:nvPr/>
        </p:nvSpPr>
        <p:spPr>
          <a:xfrm>
            <a:off x="1815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05" name="object 33905"/>
          <p:cNvSpPr/>
          <p:nvPr/>
        </p:nvSpPr>
        <p:spPr>
          <a:xfrm>
            <a:off x="1815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06" name="object 33906"/>
          <p:cNvSpPr/>
          <p:nvPr/>
        </p:nvSpPr>
        <p:spPr>
          <a:xfrm>
            <a:off x="1815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07" name="object 33907"/>
          <p:cNvSpPr/>
          <p:nvPr/>
        </p:nvSpPr>
        <p:spPr>
          <a:xfrm>
            <a:off x="1815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08" name="object 33908"/>
          <p:cNvSpPr/>
          <p:nvPr/>
        </p:nvSpPr>
        <p:spPr>
          <a:xfrm>
            <a:off x="1815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09" name="object 33909"/>
          <p:cNvSpPr/>
          <p:nvPr/>
        </p:nvSpPr>
        <p:spPr>
          <a:xfrm>
            <a:off x="1816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10" name="object 33910"/>
          <p:cNvSpPr/>
          <p:nvPr/>
        </p:nvSpPr>
        <p:spPr>
          <a:xfrm>
            <a:off x="1816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11" name="object 33911"/>
          <p:cNvSpPr/>
          <p:nvPr/>
        </p:nvSpPr>
        <p:spPr>
          <a:xfrm>
            <a:off x="1816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12" name="object 33912"/>
          <p:cNvSpPr/>
          <p:nvPr/>
        </p:nvSpPr>
        <p:spPr>
          <a:xfrm>
            <a:off x="1816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13" name="object 33913"/>
          <p:cNvSpPr/>
          <p:nvPr/>
        </p:nvSpPr>
        <p:spPr>
          <a:xfrm>
            <a:off x="1816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14" name="object 33914"/>
          <p:cNvSpPr/>
          <p:nvPr/>
        </p:nvSpPr>
        <p:spPr>
          <a:xfrm>
            <a:off x="1816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15" name="object 33915"/>
          <p:cNvSpPr/>
          <p:nvPr/>
        </p:nvSpPr>
        <p:spPr>
          <a:xfrm>
            <a:off x="1816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16" name="object 33916"/>
          <p:cNvSpPr/>
          <p:nvPr/>
        </p:nvSpPr>
        <p:spPr>
          <a:xfrm>
            <a:off x="1816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17" name="object 33917"/>
          <p:cNvSpPr/>
          <p:nvPr/>
        </p:nvSpPr>
        <p:spPr>
          <a:xfrm>
            <a:off x="1816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18" name="object 33918"/>
          <p:cNvSpPr/>
          <p:nvPr/>
        </p:nvSpPr>
        <p:spPr>
          <a:xfrm>
            <a:off x="1816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19" name="object 33919"/>
          <p:cNvSpPr/>
          <p:nvPr/>
        </p:nvSpPr>
        <p:spPr>
          <a:xfrm>
            <a:off x="1816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20" name="object 33920"/>
          <p:cNvSpPr/>
          <p:nvPr/>
        </p:nvSpPr>
        <p:spPr>
          <a:xfrm>
            <a:off x="1816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21" name="object 33921"/>
          <p:cNvSpPr/>
          <p:nvPr/>
        </p:nvSpPr>
        <p:spPr>
          <a:xfrm>
            <a:off x="1817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22" name="object 33922"/>
          <p:cNvSpPr/>
          <p:nvPr/>
        </p:nvSpPr>
        <p:spPr>
          <a:xfrm>
            <a:off x="1817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23" name="object 33923"/>
          <p:cNvSpPr/>
          <p:nvPr/>
        </p:nvSpPr>
        <p:spPr>
          <a:xfrm>
            <a:off x="1817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24" name="object 33924"/>
          <p:cNvSpPr/>
          <p:nvPr/>
        </p:nvSpPr>
        <p:spPr>
          <a:xfrm>
            <a:off x="1817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25" name="object 33925"/>
          <p:cNvSpPr/>
          <p:nvPr/>
        </p:nvSpPr>
        <p:spPr>
          <a:xfrm>
            <a:off x="1817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26" name="object 33926"/>
          <p:cNvSpPr/>
          <p:nvPr/>
        </p:nvSpPr>
        <p:spPr>
          <a:xfrm>
            <a:off x="1817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27" name="object 33927"/>
          <p:cNvSpPr/>
          <p:nvPr/>
        </p:nvSpPr>
        <p:spPr>
          <a:xfrm>
            <a:off x="1817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28" name="object 33928"/>
          <p:cNvSpPr/>
          <p:nvPr/>
        </p:nvSpPr>
        <p:spPr>
          <a:xfrm>
            <a:off x="1817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29" name="object 33929"/>
          <p:cNvSpPr/>
          <p:nvPr/>
        </p:nvSpPr>
        <p:spPr>
          <a:xfrm>
            <a:off x="1818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30" name="object 33930"/>
          <p:cNvSpPr/>
          <p:nvPr/>
        </p:nvSpPr>
        <p:spPr>
          <a:xfrm>
            <a:off x="1818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31" name="object 33931"/>
          <p:cNvSpPr/>
          <p:nvPr/>
        </p:nvSpPr>
        <p:spPr>
          <a:xfrm>
            <a:off x="1818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32" name="object 33932"/>
          <p:cNvSpPr/>
          <p:nvPr/>
        </p:nvSpPr>
        <p:spPr>
          <a:xfrm>
            <a:off x="1818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33" name="object 33933"/>
          <p:cNvSpPr/>
          <p:nvPr/>
        </p:nvSpPr>
        <p:spPr>
          <a:xfrm>
            <a:off x="1818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34" name="object 33934"/>
          <p:cNvSpPr/>
          <p:nvPr/>
        </p:nvSpPr>
        <p:spPr>
          <a:xfrm>
            <a:off x="1818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35" name="object 33935"/>
          <p:cNvSpPr/>
          <p:nvPr/>
        </p:nvSpPr>
        <p:spPr>
          <a:xfrm>
            <a:off x="1818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36" name="object 33936"/>
          <p:cNvSpPr/>
          <p:nvPr/>
        </p:nvSpPr>
        <p:spPr>
          <a:xfrm>
            <a:off x="1818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37" name="object 33937"/>
          <p:cNvSpPr/>
          <p:nvPr/>
        </p:nvSpPr>
        <p:spPr>
          <a:xfrm>
            <a:off x="1818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38" name="object 33938"/>
          <p:cNvSpPr/>
          <p:nvPr/>
        </p:nvSpPr>
        <p:spPr>
          <a:xfrm>
            <a:off x="1818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39" name="object 33939"/>
          <p:cNvSpPr/>
          <p:nvPr/>
        </p:nvSpPr>
        <p:spPr>
          <a:xfrm>
            <a:off x="1818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40" name="object 33940"/>
          <p:cNvSpPr/>
          <p:nvPr/>
        </p:nvSpPr>
        <p:spPr>
          <a:xfrm>
            <a:off x="1818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41" name="object 33941"/>
          <p:cNvSpPr/>
          <p:nvPr/>
        </p:nvSpPr>
        <p:spPr>
          <a:xfrm>
            <a:off x="1819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42" name="object 33942"/>
          <p:cNvSpPr/>
          <p:nvPr/>
        </p:nvSpPr>
        <p:spPr>
          <a:xfrm>
            <a:off x="1819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43" name="object 33943"/>
          <p:cNvSpPr/>
          <p:nvPr/>
        </p:nvSpPr>
        <p:spPr>
          <a:xfrm>
            <a:off x="1819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44" name="object 33944"/>
          <p:cNvSpPr/>
          <p:nvPr/>
        </p:nvSpPr>
        <p:spPr>
          <a:xfrm>
            <a:off x="1819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45" name="object 33945"/>
          <p:cNvSpPr/>
          <p:nvPr/>
        </p:nvSpPr>
        <p:spPr>
          <a:xfrm>
            <a:off x="1819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46" name="object 33946"/>
          <p:cNvSpPr/>
          <p:nvPr/>
        </p:nvSpPr>
        <p:spPr>
          <a:xfrm>
            <a:off x="1819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47" name="object 33947"/>
          <p:cNvSpPr/>
          <p:nvPr/>
        </p:nvSpPr>
        <p:spPr>
          <a:xfrm>
            <a:off x="1819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48" name="object 33948"/>
          <p:cNvSpPr/>
          <p:nvPr/>
        </p:nvSpPr>
        <p:spPr>
          <a:xfrm>
            <a:off x="1819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49" name="object 33949"/>
          <p:cNvSpPr/>
          <p:nvPr/>
        </p:nvSpPr>
        <p:spPr>
          <a:xfrm>
            <a:off x="1819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50" name="object 33950"/>
          <p:cNvSpPr/>
          <p:nvPr/>
        </p:nvSpPr>
        <p:spPr>
          <a:xfrm>
            <a:off x="1819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51" name="object 33951"/>
          <p:cNvSpPr/>
          <p:nvPr/>
        </p:nvSpPr>
        <p:spPr>
          <a:xfrm>
            <a:off x="1820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52" name="object 33952"/>
          <p:cNvSpPr/>
          <p:nvPr/>
        </p:nvSpPr>
        <p:spPr>
          <a:xfrm>
            <a:off x="1820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53" name="object 33953"/>
          <p:cNvSpPr/>
          <p:nvPr/>
        </p:nvSpPr>
        <p:spPr>
          <a:xfrm>
            <a:off x="1820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54" name="object 33954"/>
          <p:cNvSpPr/>
          <p:nvPr/>
        </p:nvSpPr>
        <p:spPr>
          <a:xfrm>
            <a:off x="1820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55" name="object 33955"/>
          <p:cNvSpPr/>
          <p:nvPr/>
        </p:nvSpPr>
        <p:spPr>
          <a:xfrm>
            <a:off x="1820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56" name="object 33956"/>
          <p:cNvSpPr/>
          <p:nvPr/>
        </p:nvSpPr>
        <p:spPr>
          <a:xfrm>
            <a:off x="1820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57" name="object 33957"/>
          <p:cNvSpPr/>
          <p:nvPr/>
        </p:nvSpPr>
        <p:spPr>
          <a:xfrm>
            <a:off x="1820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58" name="object 33958"/>
          <p:cNvSpPr/>
          <p:nvPr/>
        </p:nvSpPr>
        <p:spPr>
          <a:xfrm>
            <a:off x="1820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59" name="object 33959"/>
          <p:cNvSpPr/>
          <p:nvPr/>
        </p:nvSpPr>
        <p:spPr>
          <a:xfrm>
            <a:off x="1820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60" name="object 33960"/>
          <p:cNvSpPr/>
          <p:nvPr/>
        </p:nvSpPr>
        <p:spPr>
          <a:xfrm>
            <a:off x="1820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61" name="object 33961"/>
          <p:cNvSpPr/>
          <p:nvPr/>
        </p:nvSpPr>
        <p:spPr>
          <a:xfrm>
            <a:off x="1821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62" name="object 33962"/>
          <p:cNvSpPr/>
          <p:nvPr/>
        </p:nvSpPr>
        <p:spPr>
          <a:xfrm>
            <a:off x="1821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63" name="object 33963"/>
          <p:cNvSpPr/>
          <p:nvPr/>
        </p:nvSpPr>
        <p:spPr>
          <a:xfrm>
            <a:off x="1821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64" name="object 33964"/>
          <p:cNvSpPr/>
          <p:nvPr/>
        </p:nvSpPr>
        <p:spPr>
          <a:xfrm>
            <a:off x="1821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65" name="object 33965"/>
          <p:cNvSpPr/>
          <p:nvPr/>
        </p:nvSpPr>
        <p:spPr>
          <a:xfrm>
            <a:off x="1821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66" name="object 33966"/>
          <p:cNvSpPr/>
          <p:nvPr/>
        </p:nvSpPr>
        <p:spPr>
          <a:xfrm>
            <a:off x="1821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67" name="object 33967"/>
          <p:cNvSpPr/>
          <p:nvPr/>
        </p:nvSpPr>
        <p:spPr>
          <a:xfrm>
            <a:off x="1821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68" name="object 33968"/>
          <p:cNvSpPr/>
          <p:nvPr/>
        </p:nvSpPr>
        <p:spPr>
          <a:xfrm>
            <a:off x="1821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69" name="object 33969"/>
          <p:cNvSpPr/>
          <p:nvPr/>
        </p:nvSpPr>
        <p:spPr>
          <a:xfrm>
            <a:off x="1821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70" name="object 33970"/>
          <p:cNvSpPr/>
          <p:nvPr/>
        </p:nvSpPr>
        <p:spPr>
          <a:xfrm>
            <a:off x="1821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71" name="object 33971"/>
          <p:cNvSpPr/>
          <p:nvPr/>
        </p:nvSpPr>
        <p:spPr>
          <a:xfrm>
            <a:off x="1821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72" name="object 33972"/>
          <p:cNvSpPr/>
          <p:nvPr/>
        </p:nvSpPr>
        <p:spPr>
          <a:xfrm>
            <a:off x="1821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73" name="object 33973"/>
          <p:cNvSpPr/>
          <p:nvPr/>
        </p:nvSpPr>
        <p:spPr>
          <a:xfrm>
            <a:off x="1822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74" name="object 33974"/>
          <p:cNvSpPr/>
          <p:nvPr/>
        </p:nvSpPr>
        <p:spPr>
          <a:xfrm>
            <a:off x="1822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75" name="object 33975"/>
          <p:cNvSpPr/>
          <p:nvPr/>
        </p:nvSpPr>
        <p:spPr>
          <a:xfrm>
            <a:off x="1822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76" name="object 33976"/>
          <p:cNvSpPr/>
          <p:nvPr/>
        </p:nvSpPr>
        <p:spPr>
          <a:xfrm>
            <a:off x="1822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77" name="object 33977"/>
          <p:cNvSpPr/>
          <p:nvPr/>
        </p:nvSpPr>
        <p:spPr>
          <a:xfrm>
            <a:off x="1822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78" name="object 33978"/>
          <p:cNvSpPr/>
          <p:nvPr/>
        </p:nvSpPr>
        <p:spPr>
          <a:xfrm>
            <a:off x="1822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79" name="object 33979"/>
          <p:cNvSpPr/>
          <p:nvPr/>
        </p:nvSpPr>
        <p:spPr>
          <a:xfrm>
            <a:off x="1822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80" name="object 33980"/>
          <p:cNvSpPr/>
          <p:nvPr/>
        </p:nvSpPr>
        <p:spPr>
          <a:xfrm>
            <a:off x="1822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81" name="object 33981"/>
          <p:cNvSpPr/>
          <p:nvPr/>
        </p:nvSpPr>
        <p:spPr>
          <a:xfrm>
            <a:off x="1822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82" name="object 33982"/>
          <p:cNvSpPr/>
          <p:nvPr/>
        </p:nvSpPr>
        <p:spPr>
          <a:xfrm>
            <a:off x="1822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83" name="object 33983"/>
          <p:cNvSpPr/>
          <p:nvPr/>
        </p:nvSpPr>
        <p:spPr>
          <a:xfrm>
            <a:off x="1823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84" name="object 33984"/>
          <p:cNvSpPr/>
          <p:nvPr/>
        </p:nvSpPr>
        <p:spPr>
          <a:xfrm>
            <a:off x="1823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85" name="object 33985"/>
          <p:cNvSpPr/>
          <p:nvPr/>
        </p:nvSpPr>
        <p:spPr>
          <a:xfrm>
            <a:off x="1823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86" name="object 33986"/>
          <p:cNvSpPr/>
          <p:nvPr/>
        </p:nvSpPr>
        <p:spPr>
          <a:xfrm>
            <a:off x="1823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87" name="object 33987"/>
          <p:cNvSpPr/>
          <p:nvPr/>
        </p:nvSpPr>
        <p:spPr>
          <a:xfrm>
            <a:off x="1823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88" name="object 33988"/>
          <p:cNvSpPr/>
          <p:nvPr/>
        </p:nvSpPr>
        <p:spPr>
          <a:xfrm>
            <a:off x="1823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89" name="object 33989"/>
          <p:cNvSpPr/>
          <p:nvPr/>
        </p:nvSpPr>
        <p:spPr>
          <a:xfrm>
            <a:off x="1823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90" name="object 33990"/>
          <p:cNvSpPr/>
          <p:nvPr/>
        </p:nvSpPr>
        <p:spPr>
          <a:xfrm>
            <a:off x="1823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91" name="object 33991"/>
          <p:cNvSpPr/>
          <p:nvPr/>
        </p:nvSpPr>
        <p:spPr>
          <a:xfrm>
            <a:off x="1823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92" name="object 33992"/>
          <p:cNvSpPr/>
          <p:nvPr/>
        </p:nvSpPr>
        <p:spPr>
          <a:xfrm>
            <a:off x="1823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93" name="object 33993"/>
          <p:cNvSpPr/>
          <p:nvPr/>
        </p:nvSpPr>
        <p:spPr>
          <a:xfrm>
            <a:off x="1824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94" name="object 33994"/>
          <p:cNvSpPr/>
          <p:nvPr/>
        </p:nvSpPr>
        <p:spPr>
          <a:xfrm>
            <a:off x="1824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95" name="object 33995"/>
          <p:cNvSpPr/>
          <p:nvPr/>
        </p:nvSpPr>
        <p:spPr>
          <a:xfrm>
            <a:off x="1824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96" name="object 33996"/>
          <p:cNvSpPr/>
          <p:nvPr/>
        </p:nvSpPr>
        <p:spPr>
          <a:xfrm>
            <a:off x="1824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97" name="object 33997"/>
          <p:cNvSpPr/>
          <p:nvPr/>
        </p:nvSpPr>
        <p:spPr>
          <a:xfrm>
            <a:off x="1824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98" name="object 33998"/>
          <p:cNvSpPr/>
          <p:nvPr/>
        </p:nvSpPr>
        <p:spPr>
          <a:xfrm>
            <a:off x="1824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999" name="object 33999"/>
          <p:cNvSpPr/>
          <p:nvPr/>
        </p:nvSpPr>
        <p:spPr>
          <a:xfrm>
            <a:off x="1824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00" name="object 34000"/>
          <p:cNvSpPr/>
          <p:nvPr/>
        </p:nvSpPr>
        <p:spPr>
          <a:xfrm>
            <a:off x="1824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01" name="object 34001"/>
          <p:cNvSpPr/>
          <p:nvPr/>
        </p:nvSpPr>
        <p:spPr>
          <a:xfrm>
            <a:off x="1824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02" name="object 34002"/>
          <p:cNvSpPr/>
          <p:nvPr/>
        </p:nvSpPr>
        <p:spPr>
          <a:xfrm>
            <a:off x="1824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03" name="object 34003"/>
          <p:cNvSpPr/>
          <p:nvPr/>
        </p:nvSpPr>
        <p:spPr>
          <a:xfrm>
            <a:off x="1824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04" name="object 34004"/>
          <p:cNvSpPr/>
          <p:nvPr/>
        </p:nvSpPr>
        <p:spPr>
          <a:xfrm>
            <a:off x="1824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05" name="object 34005"/>
          <p:cNvSpPr/>
          <p:nvPr/>
        </p:nvSpPr>
        <p:spPr>
          <a:xfrm>
            <a:off x="1825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06" name="object 34006"/>
          <p:cNvSpPr/>
          <p:nvPr/>
        </p:nvSpPr>
        <p:spPr>
          <a:xfrm>
            <a:off x="1825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07" name="object 34007"/>
          <p:cNvSpPr/>
          <p:nvPr/>
        </p:nvSpPr>
        <p:spPr>
          <a:xfrm>
            <a:off x="1825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08" name="object 34008"/>
          <p:cNvSpPr/>
          <p:nvPr/>
        </p:nvSpPr>
        <p:spPr>
          <a:xfrm>
            <a:off x="1825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09" name="object 34009"/>
          <p:cNvSpPr/>
          <p:nvPr/>
        </p:nvSpPr>
        <p:spPr>
          <a:xfrm>
            <a:off x="1825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10" name="object 34010"/>
          <p:cNvSpPr/>
          <p:nvPr/>
        </p:nvSpPr>
        <p:spPr>
          <a:xfrm>
            <a:off x="1825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11" name="object 34011"/>
          <p:cNvSpPr/>
          <p:nvPr/>
        </p:nvSpPr>
        <p:spPr>
          <a:xfrm>
            <a:off x="1825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12" name="object 34012"/>
          <p:cNvSpPr/>
          <p:nvPr/>
        </p:nvSpPr>
        <p:spPr>
          <a:xfrm>
            <a:off x="1825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13" name="object 34013"/>
          <p:cNvSpPr/>
          <p:nvPr/>
        </p:nvSpPr>
        <p:spPr>
          <a:xfrm>
            <a:off x="1826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14" name="object 34014"/>
          <p:cNvSpPr/>
          <p:nvPr/>
        </p:nvSpPr>
        <p:spPr>
          <a:xfrm>
            <a:off x="1826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15" name="object 34015"/>
          <p:cNvSpPr/>
          <p:nvPr/>
        </p:nvSpPr>
        <p:spPr>
          <a:xfrm>
            <a:off x="1826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16" name="object 34016"/>
          <p:cNvSpPr/>
          <p:nvPr/>
        </p:nvSpPr>
        <p:spPr>
          <a:xfrm>
            <a:off x="1826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17" name="object 34017"/>
          <p:cNvSpPr/>
          <p:nvPr/>
        </p:nvSpPr>
        <p:spPr>
          <a:xfrm>
            <a:off x="1826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18" name="object 34018"/>
          <p:cNvSpPr/>
          <p:nvPr/>
        </p:nvSpPr>
        <p:spPr>
          <a:xfrm>
            <a:off x="1826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19" name="object 34019"/>
          <p:cNvSpPr/>
          <p:nvPr/>
        </p:nvSpPr>
        <p:spPr>
          <a:xfrm>
            <a:off x="1826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20" name="object 34020"/>
          <p:cNvSpPr/>
          <p:nvPr/>
        </p:nvSpPr>
        <p:spPr>
          <a:xfrm>
            <a:off x="1826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21" name="object 34021"/>
          <p:cNvSpPr/>
          <p:nvPr/>
        </p:nvSpPr>
        <p:spPr>
          <a:xfrm>
            <a:off x="1826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22" name="object 34022"/>
          <p:cNvSpPr/>
          <p:nvPr/>
        </p:nvSpPr>
        <p:spPr>
          <a:xfrm>
            <a:off x="1826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23" name="object 34023"/>
          <p:cNvSpPr/>
          <p:nvPr/>
        </p:nvSpPr>
        <p:spPr>
          <a:xfrm>
            <a:off x="1826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24" name="object 34024"/>
          <p:cNvSpPr/>
          <p:nvPr/>
        </p:nvSpPr>
        <p:spPr>
          <a:xfrm>
            <a:off x="1826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25" name="object 34025"/>
          <p:cNvSpPr/>
          <p:nvPr/>
        </p:nvSpPr>
        <p:spPr>
          <a:xfrm>
            <a:off x="1827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26" name="object 34026"/>
          <p:cNvSpPr/>
          <p:nvPr/>
        </p:nvSpPr>
        <p:spPr>
          <a:xfrm>
            <a:off x="1827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27" name="object 34027"/>
          <p:cNvSpPr/>
          <p:nvPr/>
        </p:nvSpPr>
        <p:spPr>
          <a:xfrm>
            <a:off x="1827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28" name="object 34028"/>
          <p:cNvSpPr/>
          <p:nvPr/>
        </p:nvSpPr>
        <p:spPr>
          <a:xfrm>
            <a:off x="1827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29" name="object 34029"/>
          <p:cNvSpPr/>
          <p:nvPr/>
        </p:nvSpPr>
        <p:spPr>
          <a:xfrm>
            <a:off x="1827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30" name="object 34030"/>
          <p:cNvSpPr/>
          <p:nvPr/>
        </p:nvSpPr>
        <p:spPr>
          <a:xfrm>
            <a:off x="1827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31" name="object 34031"/>
          <p:cNvSpPr/>
          <p:nvPr/>
        </p:nvSpPr>
        <p:spPr>
          <a:xfrm>
            <a:off x="1827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32" name="object 34032"/>
          <p:cNvSpPr/>
          <p:nvPr/>
        </p:nvSpPr>
        <p:spPr>
          <a:xfrm>
            <a:off x="1827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33" name="object 34033"/>
          <p:cNvSpPr/>
          <p:nvPr/>
        </p:nvSpPr>
        <p:spPr>
          <a:xfrm>
            <a:off x="1827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34" name="object 34034"/>
          <p:cNvSpPr/>
          <p:nvPr/>
        </p:nvSpPr>
        <p:spPr>
          <a:xfrm>
            <a:off x="1827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35" name="object 34035"/>
          <p:cNvSpPr/>
          <p:nvPr/>
        </p:nvSpPr>
        <p:spPr>
          <a:xfrm>
            <a:off x="1828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36" name="object 34036"/>
          <p:cNvSpPr/>
          <p:nvPr/>
        </p:nvSpPr>
        <p:spPr>
          <a:xfrm>
            <a:off x="1828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37" name="object 34037"/>
          <p:cNvSpPr/>
          <p:nvPr/>
        </p:nvSpPr>
        <p:spPr>
          <a:xfrm>
            <a:off x="1828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38" name="object 34038"/>
          <p:cNvSpPr/>
          <p:nvPr/>
        </p:nvSpPr>
        <p:spPr>
          <a:xfrm>
            <a:off x="1828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39" name="object 34039"/>
          <p:cNvSpPr/>
          <p:nvPr/>
        </p:nvSpPr>
        <p:spPr>
          <a:xfrm>
            <a:off x="1828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40" name="object 34040"/>
          <p:cNvSpPr/>
          <p:nvPr/>
        </p:nvSpPr>
        <p:spPr>
          <a:xfrm>
            <a:off x="1828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41" name="object 34041"/>
          <p:cNvSpPr/>
          <p:nvPr/>
        </p:nvSpPr>
        <p:spPr>
          <a:xfrm>
            <a:off x="1828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42" name="object 34042"/>
          <p:cNvSpPr/>
          <p:nvPr/>
        </p:nvSpPr>
        <p:spPr>
          <a:xfrm>
            <a:off x="1828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43" name="object 34043"/>
          <p:cNvSpPr/>
          <p:nvPr/>
        </p:nvSpPr>
        <p:spPr>
          <a:xfrm>
            <a:off x="1828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44" name="object 34044"/>
          <p:cNvSpPr/>
          <p:nvPr/>
        </p:nvSpPr>
        <p:spPr>
          <a:xfrm>
            <a:off x="1828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45" name="object 34045"/>
          <p:cNvSpPr/>
          <p:nvPr/>
        </p:nvSpPr>
        <p:spPr>
          <a:xfrm>
            <a:off x="1829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46" name="object 34046"/>
          <p:cNvSpPr/>
          <p:nvPr/>
        </p:nvSpPr>
        <p:spPr>
          <a:xfrm>
            <a:off x="1829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47" name="object 34047"/>
          <p:cNvSpPr/>
          <p:nvPr/>
        </p:nvSpPr>
        <p:spPr>
          <a:xfrm>
            <a:off x="1829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48" name="object 34048"/>
          <p:cNvSpPr/>
          <p:nvPr/>
        </p:nvSpPr>
        <p:spPr>
          <a:xfrm>
            <a:off x="1829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49" name="object 34049"/>
          <p:cNvSpPr/>
          <p:nvPr/>
        </p:nvSpPr>
        <p:spPr>
          <a:xfrm>
            <a:off x="1829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50" name="object 34050"/>
          <p:cNvSpPr/>
          <p:nvPr/>
        </p:nvSpPr>
        <p:spPr>
          <a:xfrm>
            <a:off x="1829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51" name="object 34051"/>
          <p:cNvSpPr/>
          <p:nvPr/>
        </p:nvSpPr>
        <p:spPr>
          <a:xfrm>
            <a:off x="1829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52" name="object 34052"/>
          <p:cNvSpPr/>
          <p:nvPr/>
        </p:nvSpPr>
        <p:spPr>
          <a:xfrm>
            <a:off x="1829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53" name="object 34053"/>
          <p:cNvSpPr/>
          <p:nvPr/>
        </p:nvSpPr>
        <p:spPr>
          <a:xfrm>
            <a:off x="1829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54" name="object 34054"/>
          <p:cNvSpPr/>
          <p:nvPr/>
        </p:nvSpPr>
        <p:spPr>
          <a:xfrm>
            <a:off x="1829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55" name="object 34055"/>
          <p:cNvSpPr/>
          <p:nvPr/>
        </p:nvSpPr>
        <p:spPr>
          <a:xfrm>
            <a:off x="1829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56" name="object 34056"/>
          <p:cNvSpPr/>
          <p:nvPr/>
        </p:nvSpPr>
        <p:spPr>
          <a:xfrm>
            <a:off x="1829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57" name="object 34057"/>
          <p:cNvSpPr/>
          <p:nvPr/>
        </p:nvSpPr>
        <p:spPr>
          <a:xfrm>
            <a:off x="1830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58" name="object 34058"/>
          <p:cNvSpPr/>
          <p:nvPr/>
        </p:nvSpPr>
        <p:spPr>
          <a:xfrm>
            <a:off x="1830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59" name="object 34059"/>
          <p:cNvSpPr/>
          <p:nvPr/>
        </p:nvSpPr>
        <p:spPr>
          <a:xfrm>
            <a:off x="1830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60" name="object 34060"/>
          <p:cNvSpPr/>
          <p:nvPr/>
        </p:nvSpPr>
        <p:spPr>
          <a:xfrm>
            <a:off x="1830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61" name="object 34061"/>
          <p:cNvSpPr/>
          <p:nvPr/>
        </p:nvSpPr>
        <p:spPr>
          <a:xfrm>
            <a:off x="1830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62" name="object 34062"/>
          <p:cNvSpPr/>
          <p:nvPr/>
        </p:nvSpPr>
        <p:spPr>
          <a:xfrm>
            <a:off x="1830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63" name="object 34063"/>
          <p:cNvSpPr/>
          <p:nvPr/>
        </p:nvSpPr>
        <p:spPr>
          <a:xfrm>
            <a:off x="1830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64" name="object 34064"/>
          <p:cNvSpPr/>
          <p:nvPr/>
        </p:nvSpPr>
        <p:spPr>
          <a:xfrm>
            <a:off x="1830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65" name="object 34065"/>
          <p:cNvSpPr/>
          <p:nvPr/>
        </p:nvSpPr>
        <p:spPr>
          <a:xfrm>
            <a:off x="1830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66" name="object 34066"/>
          <p:cNvSpPr/>
          <p:nvPr/>
        </p:nvSpPr>
        <p:spPr>
          <a:xfrm>
            <a:off x="1830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67" name="object 34067"/>
          <p:cNvSpPr/>
          <p:nvPr/>
        </p:nvSpPr>
        <p:spPr>
          <a:xfrm>
            <a:off x="1831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68" name="object 34068"/>
          <p:cNvSpPr/>
          <p:nvPr/>
        </p:nvSpPr>
        <p:spPr>
          <a:xfrm>
            <a:off x="1831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69" name="object 34069"/>
          <p:cNvSpPr/>
          <p:nvPr/>
        </p:nvSpPr>
        <p:spPr>
          <a:xfrm>
            <a:off x="1831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70" name="object 34070"/>
          <p:cNvSpPr/>
          <p:nvPr/>
        </p:nvSpPr>
        <p:spPr>
          <a:xfrm>
            <a:off x="1831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71" name="object 34071"/>
          <p:cNvSpPr/>
          <p:nvPr/>
        </p:nvSpPr>
        <p:spPr>
          <a:xfrm>
            <a:off x="1831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72" name="object 34072"/>
          <p:cNvSpPr/>
          <p:nvPr/>
        </p:nvSpPr>
        <p:spPr>
          <a:xfrm>
            <a:off x="1831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73" name="object 34073"/>
          <p:cNvSpPr/>
          <p:nvPr/>
        </p:nvSpPr>
        <p:spPr>
          <a:xfrm>
            <a:off x="1831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74" name="object 34074"/>
          <p:cNvSpPr/>
          <p:nvPr/>
        </p:nvSpPr>
        <p:spPr>
          <a:xfrm>
            <a:off x="1831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75" name="object 34075"/>
          <p:cNvSpPr/>
          <p:nvPr/>
        </p:nvSpPr>
        <p:spPr>
          <a:xfrm>
            <a:off x="1831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76" name="object 34076"/>
          <p:cNvSpPr/>
          <p:nvPr/>
        </p:nvSpPr>
        <p:spPr>
          <a:xfrm>
            <a:off x="1831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77" name="object 34077"/>
          <p:cNvSpPr/>
          <p:nvPr/>
        </p:nvSpPr>
        <p:spPr>
          <a:xfrm>
            <a:off x="1832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78" name="object 34078"/>
          <p:cNvSpPr/>
          <p:nvPr/>
        </p:nvSpPr>
        <p:spPr>
          <a:xfrm>
            <a:off x="1832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79" name="object 34079"/>
          <p:cNvSpPr/>
          <p:nvPr/>
        </p:nvSpPr>
        <p:spPr>
          <a:xfrm>
            <a:off x="1832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80" name="object 34080"/>
          <p:cNvSpPr/>
          <p:nvPr/>
        </p:nvSpPr>
        <p:spPr>
          <a:xfrm>
            <a:off x="1832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81" name="object 34081"/>
          <p:cNvSpPr/>
          <p:nvPr/>
        </p:nvSpPr>
        <p:spPr>
          <a:xfrm>
            <a:off x="1832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82" name="object 34082"/>
          <p:cNvSpPr/>
          <p:nvPr/>
        </p:nvSpPr>
        <p:spPr>
          <a:xfrm>
            <a:off x="1832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83" name="object 34083"/>
          <p:cNvSpPr/>
          <p:nvPr/>
        </p:nvSpPr>
        <p:spPr>
          <a:xfrm>
            <a:off x="1832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84" name="object 34084"/>
          <p:cNvSpPr/>
          <p:nvPr/>
        </p:nvSpPr>
        <p:spPr>
          <a:xfrm>
            <a:off x="1832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85" name="object 34085"/>
          <p:cNvSpPr/>
          <p:nvPr/>
        </p:nvSpPr>
        <p:spPr>
          <a:xfrm>
            <a:off x="1832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86" name="object 34086"/>
          <p:cNvSpPr/>
          <p:nvPr/>
        </p:nvSpPr>
        <p:spPr>
          <a:xfrm>
            <a:off x="1832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5459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87" name="object 34087"/>
          <p:cNvSpPr/>
          <p:nvPr/>
        </p:nvSpPr>
        <p:spPr>
          <a:xfrm>
            <a:off x="1832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88" name="object 34088"/>
          <p:cNvSpPr/>
          <p:nvPr/>
        </p:nvSpPr>
        <p:spPr>
          <a:xfrm>
            <a:off x="1832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89" name="object 34089"/>
          <p:cNvSpPr/>
          <p:nvPr/>
        </p:nvSpPr>
        <p:spPr>
          <a:xfrm>
            <a:off x="1833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90" name="object 34090"/>
          <p:cNvSpPr/>
          <p:nvPr/>
        </p:nvSpPr>
        <p:spPr>
          <a:xfrm>
            <a:off x="1833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91" name="object 34091"/>
          <p:cNvSpPr/>
          <p:nvPr/>
        </p:nvSpPr>
        <p:spPr>
          <a:xfrm>
            <a:off x="1833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92" name="object 34092"/>
          <p:cNvSpPr/>
          <p:nvPr/>
        </p:nvSpPr>
        <p:spPr>
          <a:xfrm>
            <a:off x="1833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93" name="object 34093"/>
          <p:cNvSpPr/>
          <p:nvPr/>
        </p:nvSpPr>
        <p:spPr>
          <a:xfrm>
            <a:off x="1833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94" name="object 34094"/>
          <p:cNvSpPr/>
          <p:nvPr/>
        </p:nvSpPr>
        <p:spPr>
          <a:xfrm>
            <a:off x="1833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95" name="object 34095"/>
          <p:cNvSpPr/>
          <p:nvPr/>
        </p:nvSpPr>
        <p:spPr>
          <a:xfrm>
            <a:off x="1833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96" name="object 34096"/>
          <p:cNvSpPr/>
          <p:nvPr/>
        </p:nvSpPr>
        <p:spPr>
          <a:xfrm>
            <a:off x="1833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97" name="object 34097"/>
          <p:cNvSpPr/>
          <p:nvPr/>
        </p:nvSpPr>
        <p:spPr>
          <a:xfrm>
            <a:off x="1834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98" name="object 34098"/>
          <p:cNvSpPr/>
          <p:nvPr/>
        </p:nvSpPr>
        <p:spPr>
          <a:xfrm>
            <a:off x="1834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099" name="object 34099"/>
          <p:cNvSpPr/>
          <p:nvPr/>
        </p:nvSpPr>
        <p:spPr>
          <a:xfrm>
            <a:off x="1834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00" name="object 34100"/>
          <p:cNvSpPr/>
          <p:nvPr/>
        </p:nvSpPr>
        <p:spPr>
          <a:xfrm>
            <a:off x="1834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01" name="object 34101"/>
          <p:cNvSpPr/>
          <p:nvPr/>
        </p:nvSpPr>
        <p:spPr>
          <a:xfrm>
            <a:off x="1834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02" name="object 34102"/>
          <p:cNvSpPr/>
          <p:nvPr/>
        </p:nvSpPr>
        <p:spPr>
          <a:xfrm>
            <a:off x="1834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03" name="object 34103"/>
          <p:cNvSpPr/>
          <p:nvPr/>
        </p:nvSpPr>
        <p:spPr>
          <a:xfrm>
            <a:off x="1834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04" name="object 34104"/>
          <p:cNvSpPr/>
          <p:nvPr/>
        </p:nvSpPr>
        <p:spPr>
          <a:xfrm>
            <a:off x="1834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05" name="object 34105"/>
          <p:cNvSpPr/>
          <p:nvPr/>
        </p:nvSpPr>
        <p:spPr>
          <a:xfrm>
            <a:off x="1834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06" name="object 34106"/>
          <p:cNvSpPr/>
          <p:nvPr/>
        </p:nvSpPr>
        <p:spPr>
          <a:xfrm>
            <a:off x="1834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07" name="object 34107"/>
          <p:cNvSpPr/>
          <p:nvPr/>
        </p:nvSpPr>
        <p:spPr>
          <a:xfrm>
            <a:off x="1834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08" name="object 34108"/>
          <p:cNvSpPr/>
          <p:nvPr/>
        </p:nvSpPr>
        <p:spPr>
          <a:xfrm>
            <a:off x="1834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09" name="object 34109"/>
          <p:cNvSpPr/>
          <p:nvPr/>
        </p:nvSpPr>
        <p:spPr>
          <a:xfrm>
            <a:off x="1835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10" name="object 34110"/>
          <p:cNvSpPr/>
          <p:nvPr/>
        </p:nvSpPr>
        <p:spPr>
          <a:xfrm>
            <a:off x="1835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11" name="object 34111"/>
          <p:cNvSpPr/>
          <p:nvPr/>
        </p:nvSpPr>
        <p:spPr>
          <a:xfrm>
            <a:off x="1835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12" name="object 34112"/>
          <p:cNvSpPr/>
          <p:nvPr/>
        </p:nvSpPr>
        <p:spPr>
          <a:xfrm>
            <a:off x="1835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13" name="object 34113"/>
          <p:cNvSpPr/>
          <p:nvPr/>
        </p:nvSpPr>
        <p:spPr>
          <a:xfrm>
            <a:off x="1835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14" name="object 34114"/>
          <p:cNvSpPr/>
          <p:nvPr/>
        </p:nvSpPr>
        <p:spPr>
          <a:xfrm>
            <a:off x="1835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15" name="object 34115"/>
          <p:cNvSpPr/>
          <p:nvPr/>
        </p:nvSpPr>
        <p:spPr>
          <a:xfrm>
            <a:off x="1835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16" name="object 34116"/>
          <p:cNvSpPr/>
          <p:nvPr/>
        </p:nvSpPr>
        <p:spPr>
          <a:xfrm>
            <a:off x="1835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17" name="object 34117"/>
          <p:cNvSpPr/>
          <p:nvPr/>
        </p:nvSpPr>
        <p:spPr>
          <a:xfrm>
            <a:off x="1835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18" name="object 34118"/>
          <p:cNvSpPr/>
          <p:nvPr/>
        </p:nvSpPr>
        <p:spPr>
          <a:xfrm>
            <a:off x="1835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19" name="object 34119"/>
          <p:cNvSpPr/>
          <p:nvPr/>
        </p:nvSpPr>
        <p:spPr>
          <a:xfrm>
            <a:off x="1836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20" name="object 34120"/>
          <p:cNvSpPr/>
          <p:nvPr/>
        </p:nvSpPr>
        <p:spPr>
          <a:xfrm>
            <a:off x="1836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21" name="object 34121"/>
          <p:cNvSpPr/>
          <p:nvPr/>
        </p:nvSpPr>
        <p:spPr>
          <a:xfrm>
            <a:off x="1836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22" name="object 34122"/>
          <p:cNvSpPr/>
          <p:nvPr/>
        </p:nvSpPr>
        <p:spPr>
          <a:xfrm>
            <a:off x="1836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23" name="object 34123"/>
          <p:cNvSpPr/>
          <p:nvPr/>
        </p:nvSpPr>
        <p:spPr>
          <a:xfrm>
            <a:off x="1836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24" name="object 34124"/>
          <p:cNvSpPr/>
          <p:nvPr/>
        </p:nvSpPr>
        <p:spPr>
          <a:xfrm>
            <a:off x="1836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25" name="object 34125"/>
          <p:cNvSpPr/>
          <p:nvPr/>
        </p:nvSpPr>
        <p:spPr>
          <a:xfrm>
            <a:off x="1836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26" name="object 34126"/>
          <p:cNvSpPr/>
          <p:nvPr/>
        </p:nvSpPr>
        <p:spPr>
          <a:xfrm>
            <a:off x="1836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27" name="object 34127"/>
          <p:cNvSpPr/>
          <p:nvPr/>
        </p:nvSpPr>
        <p:spPr>
          <a:xfrm>
            <a:off x="1836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28" name="object 34128"/>
          <p:cNvSpPr/>
          <p:nvPr/>
        </p:nvSpPr>
        <p:spPr>
          <a:xfrm>
            <a:off x="1836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29" name="object 34129"/>
          <p:cNvSpPr/>
          <p:nvPr/>
        </p:nvSpPr>
        <p:spPr>
          <a:xfrm>
            <a:off x="1837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30" name="object 34130"/>
          <p:cNvSpPr/>
          <p:nvPr/>
        </p:nvSpPr>
        <p:spPr>
          <a:xfrm>
            <a:off x="1837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31" name="object 34131"/>
          <p:cNvSpPr/>
          <p:nvPr/>
        </p:nvSpPr>
        <p:spPr>
          <a:xfrm>
            <a:off x="1837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32" name="object 34132"/>
          <p:cNvSpPr/>
          <p:nvPr/>
        </p:nvSpPr>
        <p:spPr>
          <a:xfrm>
            <a:off x="1837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33" name="object 34133"/>
          <p:cNvSpPr/>
          <p:nvPr/>
        </p:nvSpPr>
        <p:spPr>
          <a:xfrm>
            <a:off x="1837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34" name="object 34134"/>
          <p:cNvSpPr/>
          <p:nvPr/>
        </p:nvSpPr>
        <p:spPr>
          <a:xfrm>
            <a:off x="1837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35" name="object 34135"/>
          <p:cNvSpPr/>
          <p:nvPr/>
        </p:nvSpPr>
        <p:spPr>
          <a:xfrm>
            <a:off x="1837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36" name="object 34136"/>
          <p:cNvSpPr/>
          <p:nvPr/>
        </p:nvSpPr>
        <p:spPr>
          <a:xfrm>
            <a:off x="1837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37" name="object 34137"/>
          <p:cNvSpPr/>
          <p:nvPr/>
        </p:nvSpPr>
        <p:spPr>
          <a:xfrm>
            <a:off x="1837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38" name="object 34138"/>
          <p:cNvSpPr/>
          <p:nvPr/>
        </p:nvSpPr>
        <p:spPr>
          <a:xfrm>
            <a:off x="1837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39" name="object 34139"/>
          <p:cNvSpPr/>
          <p:nvPr/>
        </p:nvSpPr>
        <p:spPr>
          <a:xfrm>
            <a:off x="1837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40" name="object 34140"/>
          <p:cNvSpPr/>
          <p:nvPr/>
        </p:nvSpPr>
        <p:spPr>
          <a:xfrm>
            <a:off x="1837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41" name="object 34141"/>
          <p:cNvSpPr/>
          <p:nvPr/>
        </p:nvSpPr>
        <p:spPr>
          <a:xfrm>
            <a:off x="1838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42" name="object 34142"/>
          <p:cNvSpPr/>
          <p:nvPr/>
        </p:nvSpPr>
        <p:spPr>
          <a:xfrm>
            <a:off x="1838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43" name="object 34143"/>
          <p:cNvSpPr/>
          <p:nvPr/>
        </p:nvSpPr>
        <p:spPr>
          <a:xfrm>
            <a:off x="1838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44" name="object 34144"/>
          <p:cNvSpPr/>
          <p:nvPr/>
        </p:nvSpPr>
        <p:spPr>
          <a:xfrm>
            <a:off x="1838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45" name="object 34145"/>
          <p:cNvSpPr/>
          <p:nvPr/>
        </p:nvSpPr>
        <p:spPr>
          <a:xfrm>
            <a:off x="1838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46" name="object 34146"/>
          <p:cNvSpPr/>
          <p:nvPr/>
        </p:nvSpPr>
        <p:spPr>
          <a:xfrm>
            <a:off x="1838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47" name="object 34147"/>
          <p:cNvSpPr/>
          <p:nvPr/>
        </p:nvSpPr>
        <p:spPr>
          <a:xfrm>
            <a:off x="1838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48" name="object 34148"/>
          <p:cNvSpPr/>
          <p:nvPr/>
        </p:nvSpPr>
        <p:spPr>
          <a:xfrm>
            <a:off x="1838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49" name="object 34149"/>
          <p:cNvSpPr/>
          <p:nvPr/>
        </p:nvSpPr>
        <p:spPr>
          <a:xfrm>
            <a:off x="1838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50" name="object 34150"/>
          <p:cNvSpPr/>
          <p:nvPr/>
        </p:nvSpPr>
        <p:spPr>
          <a:xfrm>
            <a:off x="1838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51" name="object 34151"/>
          <p:cNvSpPr/>
          <p:nvPr/>
        </p:nvSpPr>
        <p:spPr>
          <a:xfrm>
            <a:off x="1839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52" name="object 34152"/>
          <p:cNvSpPr/>
          <p:nvPr/>
        </p:nvSpPr>
        <p:spPr>
          <a:xfrm>
            <a:off x="1839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53" name="object 34153"/>
          <p:cNvSpPr/>
          <p:nvPr/>
        </p:nvSpPr>
        <p:spPr>
          <a:xfrm>
            <a:off x="1839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54" name="object 34154"/>
          <p:cNvSpPr/>
          <p:nvPr/>
        </p:nvSpPr>
        <p:spPr>
          <a:xfrm>
            <a:off x="1839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55" name="object 34155"/>
          <p:cNvSpPr/>
          <p:nvPr/>
        </p:nvSpPr>
        <p:spPr>
          <a:xfrm>
            <a:off x="1839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56" name="object 34156"/>
          <p:cNvSpPr/>
          <p:nvPr/>
        </p:nvSpPr>
        <p:spPr>
          <a:xfrm>
            <a:off x="1839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57" name="object 34157"/>
          <p:cNvSpPr/>
          <p:nvPr/>
        </p:nvSpPr>
        <p:spPr>
          <a:xfrm>
            <a:off x="1839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58" name="object 34158"/>
          <p:cNvSpPr/>
          <p:nvPr/>
        </p:nvSpPr>
        <p:spPr>
          <a:xfrm>
            <a:off x="1839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59" name="object 34159"/>
          <p:cNvSpPr/>
          <p:nvPr/>
        </p:nvSpPr>
        <p:spPr>
          <a:xfrm>
            <a:off x="1839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60" name="object 34160"/>
          <p:cNvSpPr/>
          <p:nvPr/>
        </p:nvSpPr>
        <p:spPr>
          <a:xfrm>
            <a:off x="1839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61" name="object 34161"/>
          <p:cNvSpPr/>
          <p:nvPr/>
        </p:nvSpPr>
        <p:spPr>
          <a:xfrm>
            <a:off x="1840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62" name="object 34162"/>
          <p:cNvSpPr/>
          <p:nvPr/>
        </p:nvSpPr>
        <p:spPr>
          <a:xfrm>
            <a:off x="1840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63" name="object 34163"/>
          <p:cNvSpPr/>
          <p:nvPr/>
        </p:nvSpPr>
        <p:spPr>
          <a:xfrm>
            <a:off x="1840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64" name="object 34164"/>
          <p:cNvSpPr/>
          <p:nvPr/>
        </p:nvSpPr>
        <p:spPr>
          <a:xfrm>
            <a:off x="1840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65" name="object 34165"/>
          <p:cNvSpPr/>
          <p:nvPr/>
        </p:nvSpPr>
        <p:spPr>
          <a:xfrm>
            <a:off x="1840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66" name="object 34166"/>
          <p:cNvSpPr/>
          <p:nvPr/>
        </p:nvSpPr>
        <p:spPr>
          <a:xfrm>
            <a:off x="1840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67" name="object 34167"/>
          <p:cNvSpPr/>
          <p:nvPr/>
        </p:nvSpPr>
        <p:spPr>
          <a:xfrm>
            <a:off x="1840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68" name="object 34168"/>
          <p:cNvSpPr/>
          <p:nvPr/>
        </p:nvSpPr>
        <p:spPr>
          <a:xfrm>
            <a:off x="1840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69" name="object 34169"/>
          <p:cNvSpPr/>
          <p:nvPr/>
        </p:nvSpPr>
        <p:spPr>
          <a:xfrm>
            <a:off x="1840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70" name="object 34170"/>
          <p:cNvSpPr/>
          <p:nvPr/>
        </p:nvSpPr>
        <p:spPr>
          <a:xfrm>
            <a:off x="1840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71" name="object 34171"/>
          <p:cNvSpPr/>
          <p:nvPr/>
        </p:nvSpPr>
        <p:spPr>
          <a:xfrm>
            <a:off x="1840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72" name="object 34172"/>
          <p:cNvSpPr/>
          <p:nvPr/>
        </p:nvSpPr>
        <p:spPr>
          <a:xfrm>
            <a:off x="1840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73" name="object 34173"/>
          <p:cNvSpPr/>
          <p:nvPr/>
        </p:nvSpPr>
        <p:spPr>
          <a:xfrm>
            <a:off x="1841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74" name="object 34174"/>
          <p:cNvSpPr/>
          <p:nvPr/>
        </p:nvSpPr>
        <p:spPr>
          <a:xfrm>
            <a:off x="1841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75" name="object 34175"/>
          <p:cNvSpPr/>
          <p:nvPr/>
        </p:nvSpPr>
        <p:spPr>
          <a:xfrm>
            <a:off x="1841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76" name="object 34176"/>
          <p:cNvSpPr/>
          <p:nvPr/>
        </p:nvSpPr>
        <p:spPr>
          <a:xfrm>
            <a:off x="1841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77" name="object 34177"/>
          <p:cNvSpPr/>
          <p:nvPr/>
        </p:nvSpPr>
        <p:spPr>
          <a:xfrm>
            <a:off x="1841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78" name="object 34178"/>
          <p:cNvSpPr/>
          <p:nvPr/>
        </p:nvSpPr>
        <p:spPr>
          <a:xfrm>
            <a:off x="1841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79" name="object 34179"/>
          <p:cNvSpPr/>
          <p:nvPr/>
        </p:nvSpPr>
        <p:spPr>
          <a:xfrm>
            <a:off x="1841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80" name="object 34180"/>
          <p:cNvSpPr/>
          <p:nvPr/>
        </p:nvSpPr>
        <p:spPr>
          <a:xfrm>
            <a:off x="1841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81" name="object 34181"/>
          <p:cNvSpPr/>
          <p:nvPr/>
        </p:nvSpPr>
        <p:spPr>
          <a:xfrm>
            <a:off x="1842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82" name="object 34182"/>
          <p:cNvSpPr/>
          <p:nvPr/>
        </p:nvSpPr>
        <p:spPr>
          <a:xfrm>
            <a:off x="1842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83" name="object 34183"/>
          <p:cNvSpPr/>
          <p:nvPr/>
        </p:nvSpPr>
        <p:spPr>
          <a:xfrm>
            <a:off x="1842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84" name="object 34184"/>
          <p:cNvSpPr/>
          <p:nvPr/>
        </p:nvSpPr>
        <p:spPr>
          <a:xfrm>
            <a:off x="1842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85" name="object 34185"/>
          <p:cNvSpPr/>
          <p:nvPr/>
        </p:nvSpPr>
        <p:spPr>
          <a:xfrm>
            <a:off x="1842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86" name="object 34186"/>
          <p:cNvSpPr/>
          <p:nvPr/>
        </p:nvSpPr>
        <p:spPr>
          <a:xfrm>
            <a:off x="1842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87" name="object 34187"/>
          <p:cNvSpPr/>
          <p:nvPr/>
        </p:nvSpPr>
        <p:spPr>
          <a:xfrm>
            <a:off x="1842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88" name="object 34188"/>
          <p:cNvSpPr/>
          <p:nvPr/>
        </p:nvSpPr>
        <p:spPr>
          <a:xfrm>
            <a:off x="1842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89" name="object 34189"/>
          <p:cNvSpPr/>
          <p:nvPr/>
        </p:nvSpPr>
        <p:spPr>
          <a:xfrm>
            <a:off x="1842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90" name="object 34190"/>
          <p:cNvSpPr/>
          <p:nvPr/>
        </p:nvSpPr>
        <p:spPr>
          <a:xfrm>
            <a:off x="1842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91" name="object 34191"/>
          <p:cNvSpPr/>
          <p:nvPr/>
        </p:nvSpPr>
        <p:spPr>
          <a:xfrm>
            <a:off x="1842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92" name="object 34192"/>
          <p:cNvSpPr/>
          <p:nvPr/>
        </p:nvSpPr>
        <p:spPr>
          <a:xfrm>
            <a:off x="1842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93" name="object 34193"/>
          <p:cNvSpPr/>
          <p:nvPr/>
        </p:nvSpPr>
        <p:spPr>
          <a:xfrm>
            <a:off x="1843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94" name="object 34194"/>
          <p:cNvSpPr/>
          <p:nvPr/>
        </p:nvSpPr>
        <p:spPr>
          <a:xfrm>
            <a:off x="1843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95" name="object 34195"/>
          <p:cNvSpPr/>
          <p:nvPr/>
        </p:nvSpPr>
        <p:spPr>
          <a:xfrm>
            <a:off x="1843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96" name="object 34196"/>
          <p:cNvSpPr/>
          <p:nvPr/>
        </p:nvSpPr>
        <p:spPr>
          <a:xfrm>
            <a:off x="1843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97" name="object 34197"/>
          <p:cNvSpPr/>
          <p:nvPr/>
        </p:nvSpPr>
        <p:spPr>
          <a:xfrm>
            <a:off x="1843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98" name="object 34198"/>
          <p:cNvSpPr/>
          <p:nvPr/>
        </p:nvSpPr>
        <p:spPr>
          <a:xfrm>
            <a:off x="1843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199" name="object 34199"/>
          <p:cNvSpPr/>
          <p:nvPr/>
        </p:nvSpPr>
        <p:spPr>
          <a:xfrm>
            <a:off x="1843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00" name="object 34200"/>
          <p:cNvSpPr/>
          <p:nvPr/>
        </p:nvSpPr>
        <p:spPr>
          <a:xfrm>
            <a:off x="1843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01" name="object 34201"/>
          <p:cNvSpPr/>
          <p:nvPr/>
        </p:nvSpPr>
        <p:spPr>
          <a:xfrm>
            <a:off x="1843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02" name="object 34202"/>
          <p:cNvSpPr/>
          <p:nvPr/>
        </p:nvSpPr>
        <p:spPr>
          <a:xfrm>
            <a:off x="1843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03" name="object 34203"/>
          <p:cNvSpPr/>
          <p:nvPr/>
        </p:nvSpPr>
        <p:spPr>
          <a:xfrm>
            <a:off x="1844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04" name="object 34204"/>
          <p:cNvSpPr/>
          <p:nvPr/>
        </p:nvSpPr>
        <p:spPr>
          <a:xfrm>
            <a:off x="1844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05" name="object 34205"/>
          <p:cNvSpPr/>
          <p:nvPr/>
        </p:nvSpPr>
        <p:spPr>
          <a:xfrm>
            <a:off x="1844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06" name="object 34206"/>
          <p:cNvSpPr/>
          <p:nvPr/>
        </p:nvSpPr>
        <p:spPr>
          <a:xfrm>
            <a:off x="1844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07" name="object 34207"/>
          <p:cNvSpPr/>
          <p:nvPr/>
        </p:nvSpPr>
        <p:spPr>
          <a:xfrm>
            <a:off x="1844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08" name="object 34208"/>
          <p:cNvSpPr/>
          <p:nvPr/>
        </p:nvSpPr>
        <p:spPr>
          <a:xfrm>
            <a:off x="1844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09" name="object 34209"/>
          <p:cNvSpPr/>
          <p:nvPr/>
        </p:nvSpPr>
        <p:spPr>
          <a:xfrm>
            <a:off x="1844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10" name="object 34210"/>
          <p:cNvSpPr/>
          <p:nvPr/>
        </p:nvSpPr>
        <p:spPr>
          <a:xfrm>
            <a:off x="1844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11" name="object 34211"/>
          <p:cNvSpPr/>
          <p:nvPr/>
        </p:nvSpPr>
        <p:spPr>
          <a:xfrm>
            <a:off x="1844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12" name="object 34212"/>
          <p:cNvSpPr/>
          <p:nvPr/>
        </p:nvSpPr>
        <p:spPr>
          <a:xfrm>
            <a:off x="1844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13" name="object 34213"/>
          <p:cNvSpPr/>
          <p:nvPr/>
        </p:nvSpPr>
        <p:spPr>
          <a:xfrm>
            <a:off x="1845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14" name="object 34214"/>
          <p:cNvSpPr/>
          <p:nvPr/>
        </p:nvSpPr>
        <p:spPr>
          <a:xfrm>
            <a:off x="1845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15" name="object 34215"/>
          <p:cNvSpPr/>
          <p:nvPr/>
        </p:nvSpPr>
        <p:spPr>
          <a:xfrm>
            <a:off x="1845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16" name="object 34216"/>
          <p:cNvSpPr/>
          <p:nvPr/>
        </p:nvSpPr>
        <p:spPr>
          <a:xfrm>
            <a:off x="1845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81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17" name="object 34217"/>
          <p:cNvSpPr/>
          <p:nvPr/>
        </p:nvSpPr>
        <p:spPr>
          <a:xfrm>
            <a:off x="1845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18" name="object 34218"/>
          <p:cNvSpPr/>
          <p:nvPr/>
        </p:nvSpPr>
        <p:spPr>
          <a:xfrm>
            <a:off x="1845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19" name="object 34219"/>
          <p:cNvSpPr/>
          <p:nvPr/>
        </p:nvSpPr>
        <p:spPr>
          <a:xfrm>
            <a:off x="1845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20" name="object 34220"/>
          <p:cNvSpPr/>
          <p:nvPr/>
        </p:nvSpPr>
        <p:spPr>
          <a:xfrm>
            <a:off x="1845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21" name="object 34221"/>
          <p:cNvSpPr/>
          <p:nvPr/>
        </p:nvSpPr>
        <p:spPr>
          <a:xfrm>
            <a:off x="1845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22" name="object 34222"/>
          <p:cNvSpPr/>
          <p:nvPr/>
        </p:nvSpPr>
        <p:spPr>
          <a:xfrm>
            <a:off x="1845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23" name="object 34223"/>
          <p:cNvSpPr/>
          <p:nvPr/>
        </p:nvSpPr>
        <p:spPr>
          <a:xfrm>
            <a:off x="1845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24" name="object 34224"/>
          <p:cNvSpPr/>
          <p:nvPr/>
        </p:nvSpPr>
        <p:spPr>
          <a:xfrm>
            <a:off x="1845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25" name="object 34225"/>
          <p:cNvSpPr/>
          <p:nvPr/>
        </p:nvSpPr>
        <p:spPr>
          <a:xfrm>
            <a:off x="1846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26" name="object 34226"/>
          <p:cNvSpPr/>
          <p:nvPr/>
        </p:nvSpPr>
        <p:spPr>
          <a:xfrm>
            <a:off x="1846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27" name="object 34227"/>
          <p:cNvSpPr/>
          <p:nvPr/>
        </p:nvSpPr>
        <p:spPr>
          <a:xfrm>
            <a:off x="1846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28" name="object 34228"/>
          <p:cNvSpPr/>
          <p:nvPr/>
        </p:nvSpPr>
        <p:spPr>
          <a:xfrm>
            <a:off x="1846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29" name="object 34229"/>
          <p:cNvSpPr/>
          <p:nvPr/>
        </p:nvSpPr>
        <p:spPr>
          <a:xfrm>
            <a:off x="1846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30" name="object 34230"/>
          <p:cNvSpPr/>
          <p:nvPr/>
        </p:nvSpPr>
        <p:spPr>
          <a:xfrm>
            <a:off x="1846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31" name="object 34231"/>
          <p:cNvSpPr/>
          <p:nvPr/>
        </p:nvSpPr>
        <p:spPr>
          <a:xfrm>
            <a:off x="1846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32" name="object 34232"/>
          <p:cNvSpPr/>
          <p:nvPr/>
        </p:nvSpPr>
        <p:spPr>
          <a:xfrm>
            <a:off x="1846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33" name="object 34233"/>
          <p:cNvSpPr/>
          <p:nvPr/>
        </p:nvSpPr>
        <p:spPr>
          <a:xfrm>
            <a:off x="1846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34" name="object 34234"/>
          <p:cNvSpPr/>
          <p:nvPr/>
        </p:nvSpPr>
        <p:spPr>
          <a:xfrm>
            <a:off x="1846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35" name="object 34235"/>
          <p:cNvSpPr/>
          <p:nvPr/>
        </p:nvSpPr>
        <p:spPr>
          <a:xfrm>
            <a:off x="1847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36" name="object 34236"/>
          <p:cNvSpPr/>
          <p:nvPr/>
        </p:nvSpPr>
        <p:spPr>
          <a:xfrm>
            <a:off x="1847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37" name="object 34237"/>
          <p:cNvSpPr/>
          <p:nvPr/>
        </p:nvSpPr>
        <p:spPr>
          <a:xfrm>
            <a:off x="1847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38" name="object 34238"/>
          <p:cNvSpPr/>
          <p:nvPr/>
        </p:nvSpPr>
        <p:spPr>
          <a:xfrm>
            <a:off x="1847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39" name="object 34239"/>
          <p:cNvSpPr/>
          <p:nvPr/>
        </p:nvSpPr>
        <p:spPr>
          <a:xfrm>
            <a:off x="1847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40" name="object 34240"/>
          <p:cNvSpPr/>
          <p:nvPr/>
        </p:nvSpPr>
        <p:spPr>
          <a:xfrm>
            <a:off x="1847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41" name="object 34241"/>
          <p:cNvSpPr/>
          <p:nvPr/>
        </p:nvSpPr>
        <p:spPr>
          <a:xfrm>
            <a:off x="1847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42" name="object 34242"/>
          <p:cNvSpPr/>
          <p:nvPr/>
        </p:nvSpPr>
        <p:spPr>
          <a:xfrm>
            <a:off x="1847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43" name="object 34243"/>
          <p:cNvSpPr/>
          <p:nvPr/>
        </p:nvSpPr>
        <p:spPr>
          <a:xfrm>
            <a:off x="1847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44" name="object 34244"/>
          <p:cNvSpPr/>
          <p:nvPr/>
        </p:nvSpPr>
        <p:spPr>
          <a:xfrm>
            <a:off x="1847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45" name="object 34245"/>
          <p:cNvSpPr/>
          <p:nvPr/>
        </p:nvSpPr>
        <p:spPr>
          <a:xfrm>
            <a:off x="1848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46" name="object 34246"/>
          <p:cNvSpPr/>
          <p:nvPr/>
        </p:nvSpPr>
        <p:spPr>
          <a:xfrm>
            <a:off x="1848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47" name="object 34247"/>
          <p:cNvSpPr/>
          <p:nvPr/>
        </p:nvSpPr>
        <p:spPr>
          <a:xfrm>
            <a:off x="1848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48" name="object 34248"/>
          <p:cNvSpPr/>
          <p:nvPr/>
        </p:nvSpPr>
        <p:spPr>
          <a:xfrm>
            <a:off x="1848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49" name="object 34249"/>
          <p:cNvSpPr/>
          <p:nvPr/>
        </p:nvSpPr>
        <p:spPr>
          <a:xfrm>
            <a:off x="1848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50" name="object 34250"/>
          <p:cNvSpPr/>
          <p:nvPr/>
        </p:nvSpPr>
        <p:spPr>
          <a:xfrm>
            <a:off x="1848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51" name="object 34251"/>
          <p:cNvSpPr/>
          <p:nvPr/>
        </p:nvSpPr>
        <p:spPr>
          <a:xfrm>
            <a:off x="1848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52" name="object 34252"/>
          <p:cNvSpPr/>
          <p:nvPr/>
        </p:nvSpPr>
        <p:spPr>
          <a:xfrm>
            <a:off x="1848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53" name="object 34253"/>
          <p:cNvSpPr/>
          <p:nvPr/>
        </p:nvSpPr>
        <p:spPr>
          <a:xfrm>
            <a:off x="1848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54" name="object 34254"/>
          <p:cNvSpPr/>
          <p:nvPr/>
        </p:nvSpPr>
        <p:spPr>
          <a:xfrm>
            <a:off x="1848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55" name="object 34255"/>
          <p:cNvSpPr/>
          <p:nvPr/>
        </p:nvSpPr>
        <p:spPr>
          <a:xfrm>
            <a:off x="1848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56" name="object 34256"/>
          <p:cNvSpPr/>
          <p:nvPr/>
        </p:nvSpPr>
        <p:spPr>
          <a:xfrm>
            <a:off x="1848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57" name="object 34257"/>
          <p:cNvSpPr/>
          <p:nvPr/>
        </p:nvSpPr>
        <p:spPr>
          <a:xfrm>
            <a:off x="1849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58" name="object 34258"/>
          <p:cNvSpPr/>
          <p:nvPr/>
        </p:nvSpPr>
        <p:spPr>
          <a:xfrm>
            <a:off x="1849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59" name="object 34259"/>
          <p:cNvSpPr/>
          <p:nvPr/>
        </p:nvSpPr>
        <p:spPr>
          <a:xfrm>
            <a:off x="1849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60" name="object 34260"/>
          <p:cNvSpPr/>
          <p:nvPr/>
        </p:nvSpPr>
        <p:spPr>
          <a:xfrm>
            <a:off x="1849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61" name="object 34261"/>
          <p:cNvSpPr/>
          <p:nvPr/>
        </p:nvSpPr>
        <p:spPr>
          <a:xfrm>
            <a:off x="1849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62" name="object 34262"/>
          <p:cNvSpPr/>
          <p:nvPr/>
        </p:nvSpPr>
        <p:spPr>
          <a:xfrm>
            <a:off x="1849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63" name="object 34263"/>
          <p:cNvSpPr/>
          <p:nvPr/>
        </p:nvSpPr>
        <p:spPr>
          <a:xfrm>
            <a:off x="1849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64" name="object 34264"/>
          <p:cNvSpPr/>
          <p:nvPr/>
        </p:nvSpPr>
        <p:spPr>
          <a:xfrm>
            <a:off x="1849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65" name="object 34265"/>
          <p:cNvSpPr/>
          <p:nvPr/>
        </p:nvSpPr>
        <p:spPr>
          <a:xfrm>
            <a:off x="1850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66" name="object 34266"/>
          <p:cNvSpPr/>
          <p:nvPr/>
        </p:nvSpPr>
        <p:spPr>
          <a:xfrm>
            <a:off x="1850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67" name="object 34267"/>
          <p:cNvSpPr/>
          <p:nvPr/>
        </p:nvSpPr>
        <p:spPr>
          <a:xfrm>
            <a:off x="1850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68" name="object 34268"/>
          <p:cNvSpPr/>
          <p:nvPr/>
        </p:nvSpPr>
        <p:spPr>
          <a:xfrm>
            <a:off x="1850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69" name="object 34269"/>
          <p:cNvSpPr/>
          <p:nvPr/>
        </p:nvSpPr>
        <p:spPr>
          <a:xfrm>
            <a:off x="1850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70" name="object 34270"/>
          <p:cNvSpPr/>
          <p:nvPr/>
        </p:nvSpPr>
        <p:spPr>
          <a:xfrm>
            <a:off x="1850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71" name="object 34271"/>
          <p:cNvSpPr/>
          <p:nvPr/>
        </p:nvSpPr>
        <p:spPr>
          <a:xfrm>
            <a:off x="1850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72" name="object 34272"/>
          <p:cNvSpPr/>
          <p:nvPr/>
        </p:nvSpPr>
        <p:spPr>
          <a:xfrm>
            <a:off x="1850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73" name="object 34273"/>
          <p:cNvSpPr/>
          <p:nvPr/>
        </p:nvSpPr>
        <p:spPr>
          <a:xfrm>
            <a:off x="1850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74" name="object 34274"/>
          <p:cNvSpPr/>
          <p:nvPr/>
        </p:nvSpPr>
        <p:spPr>
          <a:xfrm>
            <a:off x="1850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75" name="object 34275"/>
          <p:cNvSpPr/>
          <p:nvPr/>
        </p:nvSpPr>
        <p:spPr>
          <a:xfrm>
            <a:off x="1850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76" name="object 34276"/>
          <p:cNvSpPr/>
          <p:nvPr/>
        </p:nvSpPr>
        <p:spPr>
          <a:xfrm>
            <a:off x="1850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77" name="object 34277"/>
          <p:cNvSpPr/>
          <p:nvPr/>
        </p:nvSpPr>
        <p:spPr>
          <a:xfrm>
            <a:off x="1851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78" name="object 34278"/>
          <p:cNvSpPr/>
          <p:nvPr/>
        </p:nvSpPr>
        <p:spPr>
          <a:xfrm>
            <a:off x="1851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79" name="object 34279"/>
          <p:cNvSpPr/>
          <p:nvPr/>
        </p:nvSpPr>
        <p:spPr>
          <a:xfrm>
            <a:off x="1851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80" name="object 34280"/>
          <p:cNvSpPr/>
          <p:nvPr/>
        </p:nvSpPr>
        <p:spPr>
          <a:xfrm>
            <a:off x="1851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81" name="object 34281"/>
          <p:cNvSpPr/>
          <p:nvPr/>
        </p:nvSpPr>
        <p:spPr>
          <a:xfrm>
            <a:off x="1851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82" name="object 34282"/>
          <p:cNvSpPr/>
          <p:nvPr/>
        </p:nvSpPr>
        <p:spPr>
          <a:xfrm>
            <a:off x="1851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83" name="object 34283"/>
          <p:cNvSpPr/>
          <p:nvPr/>
        </p:nvSpPr>
        <p:spPr>
          <a:xfrm>
            <a:off x="1851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84" name="object 34284"/>
          <p:cNvSpPr/>
          <p:nvPr/>
        </p:nvSpPr>
        <p:spPr>
          <a:xfrm>
            <a:off x="1851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85" name="object 34285"/>
          <p:cNvSpPr/>
          <p:nvPr/>
        </p:nvSpPr>
        <p:spPr>
          <a:xfrm>
            <a:off x="1851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86" name="object 34286"/>
          <p:cNvSpPr/>
          <p:nvPr/>
        </p:nvSpPr>
        <p:spPr>
          <a:xfrm>
            <a:off x="1851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87" name="object 34287"/>
          <p:cNvSpPr/>
          <p:nvPr/>
        </p:nvSpPr>
        <p:spPr>
          <a:xfrm>
            <a:off x="1852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88" name="object 34288"/>
          <p:cNvSpPr/>
          <p:nvPr/>
        </p:nvSpPr>
        <p:spPr>
          <a:xfrm>
            <a:off x="1852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89" name="object 34289"/>
          <p:cNvSpPr/>
          <p:nvPr/>
        </p:nvSpPr>
        <p:spPr>
          <a:xfrm>
            <a:off x="1852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90" name="object 34290"/>
          <p:cNvSpPr/>
          <p:nvPr/>
        </p:nvSpPr>
        <p:spPr>
          <a:xfrm>
            <a:off x="1852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91" name="object 34291"/>
          <p:cNvSpPr/>
          <p:nvPr/>
        </p:nvSpPr>
        <p:spPr>
          <a:xfrm>
            <a:off x="1852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92" name="object 34292"/>
          <p:cNvSpPr/>
          <p:nvPr/>
        </p:nvSpPr>
        <p:spPr>
          <a:xfrm>
            <a:off x="1852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93" name="object 34293"/>
          <p:cNvSpPr/>
          <p:nvPr/>
        </p:nvSpPr>
        <p:spPr>
          <a:xfrm>
            <a:off x="1852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94" name="object 34294"/>
          <p:cNvSpPr/>
          <p:nvPr/>
        </p:nvSpPr>
        <p:spPr>
          <a:xfrm>
            <a:off x="1852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95" name="object 34295"/>
          <p:cNvSpPr/>
          <p:nvPr/>
        </p:nvSpPr>
        <p:spPr>
          <a:xfrm>
            <a:off x="1852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96" name="object 34296"/>
          <p:cNvSpPr/>
          <p:nvPr/>
        </p:nvSpPr>
        <p:spPr>
          <a:xfrm>
            <a:off x="1852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97" name="object 34297"/>
          <p:cNvSpPr/>
          <p:nvPr/>
        </p:nvSpPr>
        <p:spPr>
          <a:xfrm>
            <a:off x="1853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98" name="object 34298"/>
          <p:cNvSpPr/>
          <p:nvPr/>
        </p:nvSpPr>
        <p:spPr>
          <a:xfrm>
            <a:off x="1853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299" name="object 34299"/>
          <p:cNvSpPr/>
          <p:nvPr/>
        </p:nvSpPr>
        <p:spPr>
          <a:xfrm>
            <a:off x="1853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00" name="object 34300"/>
          <p:cNvSpPr/>
          <p:nvPr/>
        </p:nvSpPr>
        <p:spPr>
          <a:xfrm>
            <a:off x="1853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01" name="object 34301"/>
          <p:cNvSpPr/>
          <p:nvPr/>
        </p:nvSpPr>
        <p:spPr>
          <a:xfrm>
            <a:off x="1853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02" name="object 34302"/>
          <p:cNvSpPr/>
          <p:nvPr/>
        </p:nvSpPr>
        <p:spPr>
          <a:xfrm>
            <a:off x="1853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03" name="object 34303"/>
          <p:cNvSpPr/>
          <p:nvPr/>
        </p:nvSpPr>
        <p:spPr>
          <a:xfrm>
            <a:off x="1853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04" name="object 34304"/>
          <p:cNvSpPr/>
          <p:nvPr/>
        </p:nvSpPr>
        <p:spPr>
          <a:xfrm>
            <a:off x="1853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05" name="object 34305"/>
          <p:cNvSpPr/>
          <p:nvPr/>
        </p:nvSpPr>
        <p:spPr>
          <a:xfrm>
            <a:off x="1853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06" name="object 34306"/>
          <p:cNvSpPr/>
          <p:nvPr/>
        </p:nvSpPr>
        <p:spPr>
          <a:xfrm>
            <a:off x="1853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07" name="object 34307"/>
          <p:cNvSpPr/>
          <p:nvPr/>
        </p:nvSpPr>
        <p:spPr>
          <a:xfrm>
            <a:off x="1853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08" name="object 34308"/>
          <p:cNvSpPr/>
          <p:nvPr/>
        </p:nvSpPr>
        <p:spPr>
          <a:xfrm>
            <a:off x="1853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09" name="object 34309"/>
          <p:cNvSpPr/>
          <p:nvPr/>
        </p:nvSpPr>
        <p:spPr>
          <a:xfrm>
            <a:off x="1854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10" name="object 34310"/>
          <p:cNvSpPr/>
          <p:nvPr/>
        </p:nvSpPr>
        <p:spPr>
          <a:xfrm>
            <a:off x="1854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11" name="object 34311"/>
          <p:cNvSpPr/>
          <p:nvPr/>
        </p:nvSpPr>
        <p:spPr>
          <a:xfrm>
            <a:off x="1854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12" name="object 34312"/>
          <p:cNvSpPr/>
          <p:nvPr/>
        </p:nvSpPr>
        <p:spPr>
          <a:xfrm>
            <a:off x="1854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13" name="object 34313"/>
          <p:cNvSpPr/>
          <p:nvPr/>
        </p:nvSpPr>
        <p:spPr>
          <a:xfrm>
            <a:off x="1854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14" name="object 34314"/>
          <p:cNvSpPr/>
          <p:nvPr/>
        </p:nvSpPr>
        <p:spPr>
          <a:xfrm>
            <a:off x="1854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15" name="object 34315"/>
          <p:cNvSpPr/>
          <p:nvPr/>
        </p:nvSpPr>
        <p:spPr>
          <a:xfrm>
            <a:off x="1854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16" name="object 34316"/>
          <p:cNvSpPr/>
          <p:nvPr/>
        </p:nvSpPr>
        <p:spPr>
          <a:xfrm>
            <a:off x="1854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17" name="object 34317"/>
          <p:cNvSpPr/>
          <p:nvPr/>
        </p:nvSpPr>
        <p:spPr>
          <a:xfrm>
            <a:off x="1854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18" name="object 34318"/>
          <p:cNvSpPr/>
          <p:nvPr/>
        </p:nvSpPr>
        <p:spPr>
          <a:xfrm>
            <a:off x="1854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19" name="object 34319"/>
          <p:cNvSpPr/>
          <p:nvPr/>
        </p:nvSpPr>
        <p:spPr>
          <a:xfrm>
            <a:off x="1855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20" name="object 34320"/>
          <p:cNvSpPr/>
          <p:nvPr/>
        </p:nvSpPr>
        <p:spPr>
          <a:xfrm>
            <a:off x="1855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21" name="object 34321"/>
          <p:cNvSpPr/>
          <p:nvPr/>
        </p:nvSpPr>
        <p:spPr>
          <a:xfrm>
            <a:off x="1855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22" name="object 34322"/>
          <p:cNvSpPr/>
          <p:nvPr/>
        </p:nvSpPr>
        <p:spPr>
          <a:xfrm>
            <a:off x="1855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23" name="object 34323"/>
          <p:cNvSpPr/>
          <p:nvPr/>
        </p:nvSpPr>
        <p:spPr>
          <a:xfrm>
            <a:off x="1855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24" name="object 34324"/>
          <p:cNvSpPr/>
          <p:nvPr/>
        </p:nvSpPr>
        <p:spPr>
          <a:xfrm>
            <a:off x="1855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25" name="object 34325"/>
          <p:cNvSpPr/>
          <p:nvPr/>
        </p:nvSpPr>
        <p:spPr>
          <a:xfrm>
            <a:off x="1855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26" name="object 34326"/>
          <p:cNvSpPr/>
          <p:nvPr/>
        </p:nvSpPr>
        <p:spPr>
          <a:xfrm>
            <a:off x="1855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27" name="object 34327"/>
          <p:cNvSpPr/>
          <p:nvPr/>
        </p:nvSpPr>
        <p:spPr>
          <a:xfrm>
            <a:off x="1855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28" name="object 34328"/>
          <p:cNvSpPr/>
          <p:nvPr/>
        </p:nvSpPr>
        <p:spPr>
          <a:xfrm>
            <a:off x="1855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29" name="object 34329"/>
          <p:cNvSpPr/>
          <p:nvPr/>
        </p:nvSpPr>
        <p:spPr>
          <a:xfrm>
            <a:off x="1856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30" name="object 34330"/>
          <p:cNvSpPr/>
          <p:nvPr/>
        </p:nvSpPr>
        <p:spPr>
          <a:xfrm>
            <a:off x="1856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31" name="object 34331"/>
          <p:cNvSpPr/>
          <p:nvPr/>
        </p:nvSpPr>
        <p:spPr>
          <a:xfrm>
            <a:off x="1856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32" name="object 34332"/>
          <p:cNvSpPr/>
          <p:nvPr/>
        </p:nvSpPr>
        <p:spPr>
          <a:xfrm>
            <a:off x="1856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33" name="object 34333"/>
          <p:cNvSpPr/>
          <p:nvPr/>
        </p:nvSpPr>
        <p:spPr>
          <a:xfrm>
            <a:off x="1856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34" name="object 34334"/>
          <p:cNvSpPr/>
          <p:nvPr/>
        </p:nvSpPr>
        <p:spPr>
          <a:xfrm>
            <a:off x="1856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35" name="object 34335"/>
          <p:cNvSpPr/>
          <p:nvPr/>
        </p:nvSpPr>
        <p:spPr>
          <a:xfrm>
            <a:off x="1856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36" name="object 34336"/>
          <p:cNvSpPr/>
          <p:nvPr/>
        </p:nvSpPr>
        <p:spPr>
          <a:xfrm>
            <a:off x="1856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37" name="object 34337"/>
          <p:cNvSpPr/>
          <p:nvPr/>
        </p:nvSpPr>
        <p:spPr>
          <a:xfrm>
            <a:off x="1856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38" name="object 34338"/>
          <p:cNvSpPr/>
          <p:nvPr/>
        </p:nvSpPr>
        <p:spPr>
          <a:xfrm>
            <a:off x="1856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39" name="object 34339"/>
          <p:cNvSpPr/>
          <p:nvPr/>
        </p:nvSpPr>
        <p:spPr>
          <a:xfrm>
            <a:off x="1856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40" name="object 34340"/>
          <p:cNvSpPr/>
          <p:nvPr/>
        </p:nvSpPr>
        <p:spPr>
          <a:xfrm>
            <a:off x="1856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41" name="object 34341"/>
          <p:cNvSpPr/>
          <p:nvPr/>
        </p:nvSpPr>
        <p:spPr>
          <a:xfrm>
            <a:off x="1857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42" name="object 34342"/>
          <p:cNvSpPr/>
          <p:nvPr/>
        </p:nvSpPr>
        <p:spPr>
          <a:xfrm>
            <a:off x="1857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43" name="object 34343"/>
          <p:cNvSpPr/>
          <p:nvPr/>
        </p:nvSpPr>
        <p:spPr>
          <a:xfrm>
            <a:off x="1857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44" name="object 34344"/>
          <p:cNvSpPr/>
          <p:nvPr/>
        </p:nvSpPr>
        <p:spPr>
          <a:xfrm>
            <a:off x="1857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45" name="object 34345"/>
          <p:cNvSpPr/>
          <p:nvPr/>
        </p:nvSpPr>
        <p:spPr>
          <a:xfrm>
            <a:off x="1857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46" name="object 34346"/>
          <p:cNvSpPr/>
          <p:nvPr/>
        </p:nvSpPr>
        <p:spPr>
          <a:xfrm>
            <a:off x="1857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47" name="object 34347"/>
          <p:cNvSpPr/>
          <p:nvPr/>
        </p:nvSpPr>
        <p:spPr>
          <a:xfrm>
            <a:off x="1857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48" name="object 34348"/>
          <p:cNvSpPr/>
          <p:nvPr/>
        </p:nvSpPr>
        <p:spPr>
          <a:xfrm>
            <a:off x="1857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49" name="object 34349"/>
          <p:cNvSpPr/>
          <p:nvPr/>
        </p:nvSpPr>
        <p:spPr>
          <a:xfrm>
            <a:off x="1858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50" name="object 34350"/>
          <p:cNvSpPr/>
          <p:nvPr/>
        </p:nvSpPr>
        <p:spPr>
          <a:xfrm>
            <a:off x="1858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51" name="object 34351"/>
          <p:cNvSpPr/>
          <p:nvPr/>
        </p:nvSpPr>
        <p:spPr>
          <a:xfrm>
            <a:off x="1858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52" name="object 34352"/>
          <p:cNvSpPr/>
          <p:nvPr/>
        </p:nvSpPr>
        <p:spPr>
          <a:xfrm>
            <a:off x="1858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53" name="object 34353"/>
          <p:cNvSpPr/>
          <p:nvPr/>
        </p:nvSpPr>
        <p:spPr>
          <a:xfrm>
            <a:off x="1858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54" name="object 34354"/>
          <p:cNvSpPr/>
          <p:nvPr/>
        </p:nvSpPr>
        <p:spPr>
          <a:xfrm>
            <a:off x="1858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55" name="object 34355"/>
          <p:cNvSpPr/>
          <p:nvPr/>
        </p:nvSpPr>
        <p:spPr>
          <a:xfrm>
            <a:off x="1858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56" name="object 34356"/>
          <p:cNvSpPr/>
          <p:nvPr/>
        </p:nvSpPr>
        <p:spPr>
          <a:xfrm>
            <a:off x="1858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57" name="object 34357"/>
          <p:cNvSpPr/>
          <p:nvPr/>
        </p:nvSpPr>
        <p:spPr>
          <a:xfrm>
            <a:off x="1858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58" name="object 34358"/>
          <p:cNvSpPr/>
          <p:nvPr/>
        </p:nvSpPr>
        <p:spPr>
          <a:xfrm>
            <a:off x="1858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59" name="object 34359"/>
          <p:cNvSpPr/>
          <p:nvPr/>
        </p:nvSpPr>
        <p:spPr>
          <a:xfrm>
            <a:off x="1858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60" name="object 34360"/>
          <p:cNvSpPr/>
          <p:nvPr/>
        </p:nvSpPr>
        <p:spPr>
          <a:xfrm>
            <a:off x="1858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61" name="object 34361"/>
          <p:cNvSpPr/>
          <p:nvPr/>
        </p:nvSpPr>
        <p:spPr>
          <a:xfrm>
            <a:off x="1859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62" name="object 34362"/>
          <p:cNvSpPr/>
          <p:nvPr/>
        </p:nvSpPr>
        <p:spPr>
          <a:xfrm>
            <a:off x="1859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63" name="object 34363"/>
          <p:cNvSpPr/>
          <p:nvPr/>
        </p:nvSpPr>
        <p:spPr>
          <a:xfrm>
            <a:off x="1859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64" name="object 34364"/>
          <p:cNvSpPr/>
          <p:nvPr/>
        </p:nvSpPr>
        <p:spPr>
          <a:xfrm>
            <a:off x="1859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65" name="object 34365"/>
          <p:cNvSpPr/>
          <p:nvPr/>
        </p:nvSpPr>
        <p:spPr>
          <a:xfrm>
            <a:off x="1859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66" name="object 34366"/>
          <p:cNvSpPr/>
          <p:nvPr/>
        </p:nvSpPr>
        <p:spPr>
          <a:xfrm>
            <a:off x="1859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67" name="object 34367"/>
          <p:cNvSpPr/>
          <p:nvPr/>
        </p:nvSpPr>
        <p:spPr>
          <a:xfrm>
            <a:off x="1859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68" name="object 34368"/>
          <p:cNvSpPr/>
          <p:nvPr/>
        </p:nvSpPr>
        <p:spPr>
          <a:xfrm>
            <a:off x="1859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69" name="object 34369"/>
          <p:cNvSpPr/>
          <p:nvPr/>
        </p:nvSpPr>
        <p:spPr>
          <a:xfrm>
            <a:off x="1859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70" name="object 34370"/>
          <p:cNvSpPr/>
          <p:nvPr/>
        </p:nvSpPr>
        <p:spPr>
          <a:xfrm>
            <a:off x="1859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71" name="object 34371"/>
          <p:cNvSpPr/>
          <p:nvPr/>
        </p:nvSpPr>
        <p:spPr>
          <a:xfrm>
            <a:off x="1860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72" name="object 34372"/>
          <p:cNvSpPr/>
          <p:nvPr/>
        </p:nvSpPr>
        <p:spPr>
          <a:xfrm>
            <a:off x="1860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73" name="object 34373"/>
          <p:cNvSpPr/>
          <p:nvPr/>
        </p:nvSpPr>
        <p:spPr>
          <a:xfrm>
            <a:off x="1860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74" name="object 34374"/>
          <p:cNvSpPr/>
          <p:nvPr/>
        </p:nvSpPr>
        <p:spPr>
          <a:xfrm>
            <a:off x="1860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75" name="object 34375"/>
          <p:cNvSpPr/>
          <p:nvPr/>
        </p:nvSpPr>
        <p:spPr>
          <a:xfrm>
            <a:off x="18604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76" name="object 34376"/>
          <p:cNvSpPr/>
          <p:nvPr/>
        </p:nvSpPr>
        <p:spPr>
          <a:xfrm>
            <a:off x="18604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77" name="object 34377"/>
          <p:cNvSpPr/>
          <p:nvPr/>
        </p:nvSpPr>
        <p:spPr>
          <a:xfrm>
            <a:off x="1860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78" name="object 34378"/>
          <p:cNvSpPr/>
          <p:nvPr/>
        </p:nvSpPr>
        <p:spPr>
          <a:xfrm>
            <a:off x="1860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79" name="object 34379"/>
          <p:cNvSpPr/>
          <p:nvPr/>
        </p:nvSpPr>
        <p:spPr>
          <a:xfrm>
            <a:off x="18608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80" name="object 34380"/>
          <p:cNvSpPr/>
          <p:nvPr/>
        </p:nvSpPr>
        <p:spPr>
          <a:xfrm>
            <a:off x="18608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81" name="object 34381"/>
          <p:cNvSpPr/>
          <p:nvPr/>
        </p:nvSpPr>
        <p:spPr>
          <a:xfrm>
            <a:off x="1861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82" name="object 34382"/>
          <p:cNvSpPr/>
          <p:nvPr/>
        </p:nvSpPr>
        <p:spPr>
          <a:xfrm>
            <a:off x="1861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83" name="object 34383"/>
          <p:cNvSpPr/>
          <p:nvPr/>
        </p:nvSpPr>
        <p:spPr>
          <a:xfrm>
            <a:off x="18611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84" name="object 34384"/>
          <p:cNvSpPr/>
          <p:nvPr/>
        </p:nvSpPr>
        <p:spPr>
          <a:xfrm>
            <a:off x="18611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85" name="object 34385"/>
          <p:cNvSpPr/>
          <p:nvPr/>
        </p:nvSpPr>
        <p:spPr>
          <a:xfrm>
            <a:off x="1861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86" name="object 34386"/>
          <p:cNvSpPr/>
          <p:nvPr/>
        </p:nvSpPr>
        <p:spPr>
          <a:xfrm>
            <a:off x="1861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5A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87" name="object 34387"/>
          <p:cNvSpPr/>
          <p:nvPr/>
        </p:nvSpPr>
        <p:spPr>
          <a:xfrm>
            <a:off x="1861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88" name="object 34388"/>
          <p:cNvSpPr/>
          <p:nvPr/>
        </p:nvSpPr>
        <p:spPr>
          <a:xfrm>
            <a:off x="1861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89" name="object 34389"/>
          <p:cNvSpPr/>
          <p:nvPr/>
        </p:nvSpPr>
        <p:spPr>
          <a:xfrm>
            <a:off x="1861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90" name="object 34390"/>
          <p:cNvSpPr/>
          <p:nvPr/>
        </p:nvSpPr>
        <p:spPr>
          <a:xfrm>
            <a:off x="1861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91" name="object 34391"/>
          <p:cNvSpPr/>
          <p:nvPr/>
        </p:nvSpPr>
        <p:spPr>
          <a:xfrm>
            <a:off x="1861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92" name="object 34392"/>
          <p:cNvSpPr/>
          <p:nvPr/>
        </p:nvSpPr>
        <p:spPr>
          <a:xfrm>
            <a:off x="1861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93" name="object 34393"/>
          <p:cNvSpPr/>
          <p:nvPr/>
        </p:nvSpPr>
        <p:spPr>
          <a:xfrm>
            <a:off x="1862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94" name="object 34394"/>
          <p:cNvSpPr/>
          <p:nvPr/>
        </p:nvSpPr>
        <p:spPr>
          <a:xfrm>
            <a:off x="1862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95" name="object 34395"/>
          <p:cNvSpPr/>
          <p:nvPr/>
        </p:nvSpPr>
        <p:spPr>
          <a:xfrm>
            <a:off x="1862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96" name="object 34396"/>
          <p:cNvSpPr/>
          <p:nvPr/>
        </p:nvSpPr>
        <p:spPr>
          <a:xfrm>
            <a:off x="1862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97" name="object 34397"/>
          <p:cNvSpPr/>
          <p:nvPr/>
        </p:nvSpPr>
        <p:spPr>
          <a:xfrm>
            <a:off x="1862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98" name="object 34398"/>
          <p:cNvSpPr/>
          <p:nvPr/>
        </p:nvSpPr>
        <p:spPr>
          <a:xfrm>
            <a:off x="1862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399" name="object 34399"/>
          <p:cNvSpPr/>
          <p:nvPr/>
        </p:nvSpPr>
        <p:spPr>
          <a:xfrm>
            <a:off x="1862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00" name="object 34400"/>
          <p:cNvSpPr/>
          <p:nvPr/>
        </p:nvSpPr>
        <p:spPr>
          <a:xfrm>
            <a:off x="1862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01" name="object 34401"/>
          <p:cNvSpPr/>
          <p:nvPr/>
        </p:nvSpPr>
        <p:spPr>
          <a:xfrm>
            <a:off x="1862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02" name="object 34402"/>
          <p:cNvSpPr/>
          <p:nvPr/>
        </p:nvSpPr>
        <p:spPr>
          <a:xfrm>
            <a:off x="1862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03" name="object 34403"/>
          <p:cNvSpPr/>
          <p:nvPr/>
        </p:nvSpPr>
        <p:spPr>
          <a:xfrm>
            <a:off x="1863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04" name="object 34404"/>
          <p:cNvSpPr/>
          <p:nvPr/>
        </p:nvSpPr>
        <p:spPr>
          <a:xfrm>
            <a:off x="1863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05" name="object 34405"/>
          <p:cNvSpPr/>
          <p:nvPr/>
        </p:nvSpPr>
        <p:spPr>
          <a:xfrm>
            <a:off x="1863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06" name="object 34406"/>
          <p:cNvSpPr/>
          <p:nvPr/>
        </p:nvSpPr>
        <p:spPr>
          <a:xfrm>
            <a:off x="1863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07" name="object 34407"/>
          <p:cNvSpPr/>
          <p:nvPr/>
        </p:nvSpPr>
        <p:spPr>
          <a:xfrm>
            <a:off x="1863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08" name="object 34408"/>
          <p:cNvSpPr/>
          <p:nvPr/>
        </p:nvSpPr>
        <p:spPr>
          <a:xfrm>
            <a:off x="1863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09" name="object 34409"/>
          <p:cNvSpPr/>
          <p:nvPr/>
        </p:nvSpPr>
        <p:spPr>
          <a:xfrm>
            <a:off x="1863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10" name="object 34410"/>
          <p:cNvSpPr/>
          <p:nvPr/>
        </p:nvSpPr>
        <p:spPr>
          <a:xfrm>
            <a:off x="1863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11" name="object 34411"/>
          <p:cNvSpPr/>
          <p:nvPr/>
        </p:nvSpPr>
        <p:spPr>
          <a:xfrm>
            <a:off x="1863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12" name="object 34412"/>
          <p:cNvSpPr/>
          <p:nvPr/>
        </p:nvSpPr>
        <p:spPr>
          <a:xfrm>
            <a:off x="1863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13" name="object 34413"/>
          <p:cNvSpPr/>
          <p:nvPr/>
        </p:nvSpPr>
        <p:spPr>
          <a:xfrm>
            <a:off x="1864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14" name="object 34414"/>
          <p:cNvSpPr/>
          <p:nvPr/>
        </p:nvSpPr>
        <p:spPr>
          <a:xfrm>
            <a:off x="1864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15" name="object 34415"/>
          <p:cNvSpPr/>
          <p:nvPr/>
        </p:nvSpPr>
        <p:spPr>
          <a:xfrm>
            <a:off x="1864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16" name="object 34416"/>
          <p:cNvSpPr/>
          <p:nvPr/>
        </p:nvSpPr>
        <p:spPr>
          <a:xfrm>
            <a:off x="1864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17" name="object 34417"/>
          <p:cNvSpPr/>
          <p:nvPr/>
        </p:nvSpPr>
        <p:spPr>
          <a:xfrm>
            <a:off x="1864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18" name="object 34418"/>
          <p:cNvSpPr/>
          <p:nvPr/>
        </p:nvSpPr>
        <p:spPr>
          <a:xfrm>
            <a:off x="1864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19" name="object 34419"/>
          <p:cNvSpPr/>
          <p:nvPr/>
        </p:nvSpPr>
        <p:spPr>
          <a:xfrm>
            <a:off x="18646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20" name="object 34420"/>
          <p:cNvSpPr/>
          <p:nvPr/>
        </p:nvSpPr>
        <p:spPr>
          <a:xfrm>
            <a:off x="18646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21" name="object 34421"/>
          <p:cNvSpPr/>
          <p:nvPr/>
        </p:nvSpPr>
        <p:spPr>
          <a:xfrm>
            <a:off x="1864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22" name="object 34422"/>
          <p:cNvSpPr/>
          <p:nvPr/>
        </p:nvSpPr>
        <p:spPr>
          <a:xfrm>
            <a:off x="1864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23" name="object 34423"/>
          <p:cNvSpPr/>
          <p:nvPr/>
        </p:nvSpPr>
        <p:spPr>
          <a:xfrm>
            <a:off x="18649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24" name="object 34424"/>
          <p:cNvSpPr/>
          <p:nvPr/>
        </p:nvSpPr>
        <p:spPr>
          <a:xfrm>
            <a:off x="18649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25" name="object 34425"/>
          <p:cNvSpPr/>
          <p:nvPr/>
        </p:nvSpPr>
        <p:spPr>
          <a:xfrm>
            <a:off x="1865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26" name="object 34426"/>
          <p:cNvSpPr/>
          <p:nvPr/>
        </p:nvSpPr>
        <p:spPr>
          <a:xfrm>
            <a:off x="1865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27" name="object 34427"/>
          <p:cNvSpPr/>
          <p:nvPr/>
        </p:nvSpPr>
        <p:spPr>
          <a:xfrm>
            <a:off x="18653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28" name="object 34428"/>
          <p:cNvSpPr/>
          <p:nvPr/>
        </p:nvSpPr>
        <p:spPr>
          <a:xfrm>
            <a:off x="18653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29" name="object 34429"/>
          <p:cNvSpPr/>
          <p:nvPr/>
        </p:nvSpPr>
        <p:spPr>
          <a:xfrm>
            <a:off x="1865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30" name="object 34430"/>
          <p:cNvSpPr/>
          <p:nvPr/>
        </p:nvSpPr>
        <p:spPr>
          <a:xfrm>
            <a:off x="1865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31" name="object 34431"/>
          <p:cNvSpPr/>
          <p:nvPr/>
        </p:nvSpPr>
        <p:spPr>
          <a:xfrm>
            <a:off x="18657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32" name="object 34432"/>
          <p:cNvSpPr/>
          <p:nvPr/>
        </p:nvSpPr>
        <p:spPr>
          <a:xfrm>
            <a:off x="18657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33" name="object 34433"/>
          <p:cNvSpPr/>
          <p:nvPr/>
        </p:nvSpPr>
        <p:spPr>
          <a:xfrm>
            <a:off x="1866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34" name="object 34434"/>
          <p:cNvSpPr/>
          <p:nvPr/>
        </p:nvSpPr>
        <p:spPr>
          <a:xfrm>
            <a:off x="1866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35" name="object 34435"/>
          <p:cNvSpPr/>
          <p:nvPr/>
        </p:nvSpPr>
        <p:spPr>
          <a:xfrm>
            <a:off x="18661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36" name="object 34436"/>
          <p:cNvSpPr/>
          <p:nvPr/>
        </p:nvSpPr>
        <p:spPr>
          <a:xfrm>
            <a:off x="18661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37" name="object 34437"/>
          <p:cNvSpPr/>
          <p:nvPr/>
        </p:nvSpPr>
        <p:spPr>
          <a:xfrm>
            <a:off x="1866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38" name="object 34438"/>
          <p:cNvSpPr/>
          <p:nvPr/>
        </p:nvSpPr>
        <p:spPr>
          <a:xfrm>
            <a:off x="1866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39" name="object 34439"/>
          <p:cNvSpPr/>
          <p:nvPr/>
        </p:nvSpPr>
        <p:spPr>
          <a:xfrm>
            <a:off x="18665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40" name="object 34440"/>
          <p:cNvSpPr/>
          <p:nvPr/>
        </p:nvSpPr>
        <p:spPr>
          <a:xfrm>
            <a:off x="18665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41" name="object 34441"/>
          <p:cNvSpPr/>
          <p:nvPr/>
        </p:nvSpPr>
        <p:spPr>
          <a:xfrm>
            <a:off x="1866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42" name="object 34442"/>
          <p:cNvSpPr/>
          <p:nvPr/>
        </p:nvSpPr>
        <p:spPr>
          <a:xfrm>
            <a:off x="1866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43" name="object 34443"/>
          <p:cNvSpPr/>
          <p:nvPr/>
        </p:nvSpPr>
        <p:spPr>
          <a:xfrm>
            <a:off x="18669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44" name="object 34444"/>
          <p:cNvSpPr/>
          <p:nvPr/>
        </p:nvSpPr>
        <p:spPr>
          <a:xfrm>
            <a:off x="18669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45" name="object 34445"/>
          <p:cNvSpPr/>
          <p:nvPr/>
        </p:nvSpPr>
        <p:spPr>
          <a:xfrm>
            <a:off x="1867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46" name="object 34446"/>
          <p:cNvSpPr/>
          <p:nvPr/>
        </p:nvSpPr>
        <p:spPr>
          <a:xfrm>
            <a:off x="1867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47" name="object 34447"/>
          <p:cNvSpPr/>
          <p:nvPr/>
        </p:nvSpPr>
        <p:spPr>
          <a:xfrm>
            <a:off x="18672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48" name="object 34448"/>
          <p:cNvSpPr/>
          <p:nvPr/>
        </p:nvSpPr>
        <p:spPr>
          <a:xfrm>
            <a:off x="18672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49" name="object 34449"/>
          <p:cNvSpPr/>
          <p:nvPr/>
        </p:nvSpPr>
        <p:spPr>
          <a:xfrm>
            <a:off x="1867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50" name="object 34450"/>
          <p:cNvSpPr/>
          <p:nvPr/>
        </p:nvSpPr>
        <p:spPr>
          <a:xfrm>
            <a:off x="1867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51" name="object 34451"/>
          <p:cNvSpPr/>
          <p:nvPr/>
        </p:nvSpPr>
        <p:spPr>
          <a:xfrm>
            <a:off x="18676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52" name="object 34452"/>
          <p:cNvSpPr/>
          <p:nvPr/>
        </p:nvSpPr>
        <p:spPr>
          <a:xfrm>
            <a:off x="18676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53" name="object 34453"/>
          <p:cNvSpPr/>
          <p:nvPr/>
        </p:nvSpPr>
        <p:spPr>
          <a:xfrm>
            <a:off x="1867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54" name="object 34454"/>
          <p:cNvSpPr/>
          <p:nvPr/>
        </p:nvSpPr>
        <p:spPr>
          <a:xfrm>
            <a:off x="1867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55" name="object 34455"/>
          <p:cNvSpPr/>
          <p:nvPr/>
        </p:nvSpPr>
        <p:spPr>
          <a:xfrm>
            <a:off x="1868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56" name="object 34456"/>
          <p:cNvSpPr/>
          <p:nvPr/>
        </p:nvSpPr>
        <p:spPr>
          <a:xfrm>
            <a:off x="1868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57" name="object 34457"/>
          <p:cNvSpPr/>
          <p:nvPr/>
        </p:nvSpPr>
        <p:spPr>
          <a:xfrm>
            <a:off x="1868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58" name="object 34458"/>
          <p:cNvSpPr/>
          <p:nvPr/>
        </p:nvSpPr>
        <p:spPr>
          <a:xfrm>
            <a:off x="1868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59" name="object 34459"/>
          <p:cNvSpPr/>
          <p:nvPr/>
        </p:nvSpPr>
        <p:spPr>
          <a:xfrm>
            <a:off x="18684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60" name="object 34460"/>
          <p:cNvSpPr/>
          <p:nvPr/>
        </p:nvSpPr>
        <p:spPr>
          <a:xfrm>
            <a:off x="18684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61" name="object 34461"/>
          <p:cNvSpPr/>
          <p:nvPr/>
        </p:nvSpPr>
        <p:spPr>
          <a:xfrm>
            <a:off x="1868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62" name="object 34462"/>
          <p:cNvSpPr/>
          <p:nvPr/>
        </p:nvSpPr>
        <p:spPr>
          <a:xfrm>
            <a:off x="1868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63" name="object 34463"/>
          <p:cNvSpPr/>
          <p:nvPr/>
        </p:nvSpPr>
        <p:spPr>
          <a:xfrm>
            <a:off x="18688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64" name="object 34464"/>
          <p:cNvSpPr/>
          <p:nvPr/>
        </p:nvSpPr>
        <p:spPr>
          <a:xfrm>
            <a:off x="18688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65" name="object 34465"/>
          <p:cNvSpPr/>
          <p:nvPr/>
        </p:nvSpPr>
        <p:spPr>
          <a:xfrm>
            <a:off x="1869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66" name="object 34466"/>
          <p:cNvSpPr/>
          <p:nvPr/>
        </p:nvSpPr>
        <p:spPr>
          <a:xfrm>
            <a:off x="1869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67" name="object 34467"/>
          <p:cNvSpPr/>
          <p:nvPr/>
        </p:nvSpPr>
        <p:spPr>
          <a:xfrm>
            <a:off x="18691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68" name="object 34468"/>
          <p:cNvSpPr/>
          <p:nvPr/>
        </p:nvSpPr>
        <p:spPr>
          <a:xfrm>
            <a:off x="18691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69" name="object 34469"/>
          <p:cNvSpPr/>
          <p:nvPr/>
        </p:nvSpPr>
        <p:spPr>
          <a:xfrm>
            <a:off x="1869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70" name="object 34470"/>
          <p:cNvSpPr/>
          <p:nvPr/>
        </p:nvSpPr>
        <p:spPr>
          <a:xfrm>
            <a:off x="1869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71" name="object 34471"/>
          <p:cNvSpPr/>
          <p:nvPr/>
        </p:nvSpPr>
        <p:spPr>
          <a:xfrm>
            <a:off x="18695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72" name="object 34472"/>
          <p:cNvSpPr/>
          <p:nvPr/>
        </p:nvSpPr>
        <p:spPr>
          <a:xfrm>
            <a:off x="18695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73" name="object 34473"/>
          <p:cNvSpPr/>
          <p:nvPr/>
        </p:nvSpPr>
        <p:spPr>
          <a:xfrm>
            <a:off x="1869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74" name="object 34474"/>
          <p:cNvSpPr/>
          <p:nvPr/>
        </p:nvSpPr>
        <p:spPr>
          <a:xfrm>
            <a:off x="1869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75" name="object 34475"/>
          <p:cNvSpPr/>
          <p:nvPr/>
        </p:nvSpPr>
        <p:spPr>
          <a:xfrm>
            <a:off x="18699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76" name="object 34476"/>
          <p:cNvSpPr/>
          <p:nvPr/>
        </p:nvSpPr>
        <p:spPr>
          <a:xfrm>
            <a:off x="18699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77" name="object 34477"/>
          <p:cNvSpPr/>
          <p:nvPr/>
        </p:nvSpPr>
        <p:spPr>
          <a:xfrm>
            <a:off x="1870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78" name="object 34478"/>
          <p:cNvSpPr/>
          <p:nvPr/>
        </p:nvSpPr>
        <p:spPr>
          <a:xfrm>
            <a:off x="1870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79" name="object 34479"/>
          <p:cNvSpPr/>
          <p:nvPr/>
        </p:nvSpPr>
        <p:spPr>
          <a:xfrm>
            <a:off x="1870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80" name="object 34480"/>
          <p:cNvSpPr/>
          <p:nvPr/>
        </p:nvSpPr>
        <p:spPr>
          <a:xfrm>
            <a:off x="1870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81" name="object 34481"/>
          <p:cNvSpPr/>
          <p:nvPr/>
        </p:nvSpPr>
        <p:spPr>
          <a:xfrm>
            <a:off x="1870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82" name="object 34482"/>
          <p:cNvSpPr/>
          <p:nvPr/>
        </p:nvSpPr>
        <p:spPr>
          <a:xfrm>
            <a:off x="1870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83" name="object 34483"/>
          <p:cNvSpPr/>
          <p:nvPr/>
        </p:nvSpPr>
        <p:spPr>
          <a:xfrm>
            <a:off x="1870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84" name="object 34484"/>
          <p:cNvSpPr/>
          <p:nvPr/>
        </p:nvSpPr>
        <p:spPr>
          <a:xfrm>
            <a:off x="1870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85" name="object 34485"/>
          <p:cNvSpPr/>
          <p:nvPr/>
        </p:nvSpPr>
        <p:spPr>
          <a:xfrm>
            <a:off x="1870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86" name="object 34486"/>
          <p:cNvSpPr/>
          <p:nvPr/>
        </p:nvSpPr>
        <p:spPr>
          <a:xfrm>
            <a:off x="1870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87" name="object 34487"/>
          <p:cNvSpPr/>
          <p:nvPr/>
        </p:nvSpPr>
        <p:spPr>
          <a:xfrm>
            <a:off x="1871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88" name="object 34488"/>
          <p:cNvSpPr/>
          <p:nvPr/>
        </p:nvSpPr>
        <p:spPr>
          <a:xfrm>
            <a:off x="1871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89" name="object 34489"/>
          <p:cNvSpPr/>
          <p:nvPr/>
        </p:nvSpPr>
        <p:spPr>
          <a:xfrm>
            <a:off x="1871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90" name="object 34490"/>
          <p:cNvSpPr/>
          <p:nvPr/>
        </p:nvSpPr>
        <p:spPr>
          <a:xfrm>
            <a:off x="1871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91" name="object 34491"/>
          <p:cNvSpPr/>
          <p:nvPr/>
        </p:nvSpPr>
        <p:spPr>
          <a:xfrm>
            <a:off x="1871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92" name="object 34492"/>
          <p:cNvSpPr/>
          <p:nvPr/>
        </p:nvSpPr>
        <p:spPr>
          <a:xfrm>
            <a:off x="1871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93" name="object 34493"/>
          <p:cNvSpPr/>
          <p:nvPr/>
        </p:nvSpPr>
        <p:spPr>
          <a:xfrm>
            <a:off x="1871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94" name="object 34494"/>
          <p:cNvSpPr/>
          <p:nvPr/>
        </p:nvSpPr>
        <p:spPr>
          <a:xfrm>
            <a:off x="1871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95" name="object 34495"/>
          <p:cNvSpPr/>
          <p:nvPr/>
        </p:nvSpPr>
        <p:spPr>
          <a:xfrm>
            <a:off x="1871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96" name="object 34496"/>
          <p:cNvSpPr/>
          <p:nvPr/>
        </p:nvSpPr>
        <p:spPr>
          <a:xfrm>
            <a:off x="1871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97" name="object 34497"/>
          <p:cNvSpPr/>
          <p:nvPr/>
        </p:nvSpPr>
        <p:spPr>
          <a:xfrm>
            <a:off x="1872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98" name="object 34498"/>
          <p:cNvSpPr/>
          <p:nvPr/>
        </p:nvSpPr>
        <p:spPr>
          <a:xfrm>
            <a:off x="1872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68A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499" name="object 34499"/>
          <p:cNvSpPr/>
          <p:nvPr/>
        </p:nvSpPr>
        <p:spPr>
          <a:xfrm>
            <a:off x="1872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00" name="object 34500"/>
          <p:cNvSpPr/>
          <p:nvPr/>
        </p:nvSpPr>
        <p:spPr>
          <a:xfrm>
            <a:off x="1872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01" name="object 34501"/>
          <p:cNvSpPr/>
          <p:nvPr/>
        </p:nvSpPr>
        <p:spPr>
          <a:xfrm>
            <a:off x="1872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02" name="object 34502"/>
          <p:cNvSpPr/>
          <p:nvPr/>
        </p:nvSpPr>
        <p:spPr>
          <a:xfrm>
            <a:off x="1872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03" name="object 34503"/>
          <p:cNvSpPr/>
          <p:nvPr/>
        </p:nvSpPr>
        <p:spPr>
          <a:xfrm>
            <a:off x="1872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04" name="object 34504"/>
          <p:cNvSpPr/>
          <p:nvPr/>
        </p:nvSpPr>
        <p:spPr>
          <a:xfrm>
            <a:off x="1872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05" name="object 34505"/>
          <p:cNvSpPr/>
          <p:nvPr/>
        </p:nvSpPr>
        <p:spPr>
          <a:xfrm>
            <a:off x="1872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06" name="object 34506"/>
          <p:cNvSpPr/>
          <p:nvPr/>
        </p:nvSpPr>
        <p:spPr>
          <a:xfrm>
            <a:off x="1872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07" name="object 34507"/>
          <p:cNvSpPr/>
          <p:nvPr/>
        </p:nvSpPr>
        <p:spPr>
          <a:xfrm>
            <a:off x="1873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08" name="object 34508"/>
          <p:cNvSpPr/>
          <p:nvPr/>
        </p:nvSpPr>
        <p:spPr>
          <a:xfrm>
            <a:off x="1873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09" name="object 34509"/>
          <p:cNvSpPr/>
          <p:nvPr/>
        </p:nvSpPr>
        <p:spPr>
          <a:xfrm>
            <a:off x="1873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10" name="object 34510"/>
          <p:cNvSpPr/>
          <p:nvPr/>
        </p:nvSpPr>
        <p:spPr>
          <a:xfrm>
            <a:off x="1873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11" name="object 34511"/>
          <p:cNvSpPr/>
          <p:nvPr/>
        </p:nvSpPr>
        <p:spPr>
          <a:xfrm>
            <a:off x="1873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12" name="object 34512"/>
          <p:cNvSpPr/>
          <p:nvPr/>
        </p:nvSpPr>
        <p:spPr>
          <a:xfrm>
            <a:off x="1873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13" name="object 34513"/>
          <p:cNvSpPr/>
          <p:nvPr/>
        </p:nvSpPr>
        <p:spPr>
          <a:xfrm>
            <a:off x="1873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14" name="object 34514"/>
          <p:cNvSpPr/>
          <p:nvPr/>
        </p:nvSpPr>
        <p:spPr>
          <a:xfrm>
            <a:off x="1873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15" name="object 34515"/>
          <p:cNvSpPr/>
          <p:nvPr/>
        </p:nvSpPr>
        <p:spPr>
          <a:xfrm>
            <a:off x="1873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16" name="object 34516"/>
          <p:cNvSpPr/>
          <p:nvPr/>
        </p:nvSpPr>
        <p:spPr>
          <a:xfrm>
            <a:off x="1873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17" name="object 34517"/>
          <p:cNvSpPr/>
          <p:nvPr/>
        </p:nvSpPr>
        <p:spPr>
          <a:xfrm>
            <a:off x="1874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18" name="object 34518"/>
          <p:cNvSpPr/>
          <p:nvPr/>
        </p:nvSpPr>
        <p:spPr>
          <a:xfrm>
            <a:off x="1874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19" name="object 34519"/>
          <p:cNvSpPr/>
          <p:nvPr/>
        </p:nvSpPr>
        <p:spPr>
          <a:xfrm>
            <a:off x="1874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20" name="object 34520"/>
          <p:cNvSpPr/>
          <p:nvPr/>
        </p:nvSpPr>
        <p:spPr>
          <a:xfrm>
            <a:off x="1874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21" name="object 34521"/>
          <p:cNvSpPr/>
          <p:nvPr/>
        </p:nvSpPr>
        <p:spPr>
          <a:xfrm>
            <a:off x="1874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22" name="object 34522"/>
          <p:cNvSpPr/>
          <p:nvPr/>
        </p:nvSpPr>
        <p:spPr>
          <a:xfrm>
            <a:off x="1874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23" name="object 34523"/>
          <p:cNvSpPr/>
          <p:nvPr/>
        </p:nvSpPr>
        <p:spPr>
          <a:xfrm>
            <a:off x="1874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24" name="object 34524"/>
          <p:cNvSpPr/>
          <p:nvPr/>
        </p:nvSpPr>
        <p:spPr>
          <a:xfrm>
            <a:off x="1874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25" name="object 34525"/>
          <p:cNvSpPr/>
          <p:nvPr/>
        </p:nvSpPr>
        <p:spPr>
          <a:xfrm>
            <a:off x="1874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26" name="object 34526"/>
          <p:cNvSpPr/>
          <p:nvPr/>
        </p:nvSpPr>
        <p:spPr>
          <a:xfrm>
            <a:off x="1874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27" name="object 34527"/>
          <p:cNvSpPr/>
          <p:nvPr/>
        </p:nvSpPr>
        <p:spPr>
          <a:xfrm>
            <a:off x="1875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28" name="object 34528"/>
          <p:cNvSpPr/>
          <p:nvPr/>
        </p:nvSpPr>
        <p:spPr>
          <a:xfrm>
            <a:off x="1875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29" name="object 34529"/>
          <p:cNvSpPr/>
          <p:nvPr/>
        </p:nvSpPr>
        <p:spPr>
          <a:xfrm>
            <a:off x="1875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30" name="object 34530"/>
          <p:cNvSpPr/>
          <p:nvPr/>
        </p:nvSpPr>
        <p:spPr>
          <a:xfrm>
            <a:off x="1875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31" name="object 34531"/>
          <p:cNvSpPr/>
          <p:nvPr/>
        </p:nvSpPr>
        <p:spPr>
          <a:xfrm>
            <a:off x="1875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32" name="object 34532"/>
          <p:cNvSpPr/>
          <p:nvPr/>
        </p:nvSpPr>
        <p:spPr>
          <a:xfrm>
            <a:off x="1875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33" name="object 34533"/>
          <p:cNvSpPr/>
          <p:nvPr/>
        </p:nvSpPr>
        <p:spPr>
          <a:xfrm>
            <a:off x="1875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34" name="object 34534"/>
          <p:cNvSpPr/>
          <p:nvPr/>
        </p:nvSpPr>
        <p:spPr>
          <a:xfrm>
            <a:off x="1875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35" name="object 34535"/>
          <p:cNvSpPr/>
          <p:nvPr/>
        </p:nvSpPr>
        <p:spPr>
          <a:xfrm>
            <a:off x="1875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36" name="object 34536"/>
          <p:cNvSpPr/>
          <p:nvPr/>
        </p:nvSpPr>
        <p:spPr>
          <a:xfrm>
            <a:off x="1875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37" name="object 34537"/>
          <p:cNvSpPr/>
          <p:nvPr/>
        </p:nvSpPr>
        <p:spPr>
          <a:xfrm>
            <a:off x="1875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38" name="object 34538"/>
          <p:cNvSpPr/>
          <p:nvPr/>
        </p:nvSpPr>
        <p:spPr>
          <a:xfrm>
            <a:off x="1875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39" name="object 34539"/>
          <p:cNvSpPr/>
          <p:nvPr/>
        </p:nvSpPr>
        <p:spPr>
          <a:xfrm>
            <a:off x="1876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40" name="object 34540"/>
          <p:cNvSpPr/>
          <p:nvPr/>
        </p:nvSpPr>
        <p:spPr>
          <a:xfrm>
            <a:off x="1876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41" name="object 34541"/>
          <p:cNvSpPr/>
          <p:nvPr/>
        </p:nvSpPr>
        <p:spPr>
          <a:xfrm>
            <a:off x="1876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42" name="object 34542"/>
          <p:cNvSpPr/>
          <p:nvPr/>
        </p:nvSpPr>
        <p:spPr>
          <a:xfrm>
            <a:off x="1876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43" name="object 34543"/>
          <p:cNvSpPr/>
          <p:nvPr/>
        </p:nvSpPr>
        <p:spPr>
          <a:xfrm>
            <a:off x="1876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44" name="object 34544"/>
          <p:cNvSpPr/>
          <p:nvPr/>
        </p:nvSpPr>
        <p:spPr>
          <a:xfrm>
            <a:off x="1876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45" name="object 34545"/>
          <p:cNvSpPr/>
          <p:nvPr/>
        </p:nvSpPr>
        <p:spPr>
          <a:xfrm>
            <a:off x="1876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46" name="object 34546"/>
          <p:cNvSpPr/>
          <p:nvPr/>
        </p:nvSpPr>
        <p:spPr>
          <a:xfrm>
            <a:off x="1876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47" name="object 34547"/>
          <p:cNvSpPr/>
          <p:nvPr/>
        </p:nvSpPr>
        <p:spPr>
          <a:xfrm>
            <a:off x="1876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48" name="object 34548"/>
          <p:cNvSpPr/>
          <p:nvPr/>
        </p:nvSpPr>
        <p:spPr>
          <a:xfrm>
            <a:off x="1876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49" name="object 34549"/>
          <p:cNvSpPr/>
          <p:nvPr/>
        </p:nvSpPr>
        <p:spPr>
          <a:xfrm>
            <a:off x="1877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50" name="object 34550"/>
          <p:cNvSpPr/>
          <p:nvPr/>
        </p:nvSpPr>
        <p:spPr>
          <a:xfrm>
            <a:off x="1877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51" name="object 34551"/>
          <p:cNvSpPr/>
          <p:nvPr/>
        </p:nvSpPr>
        <p:spPr>
          <a:xfrm>
            <a:off x="1877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52" name="object 34552"/>
          <p:cNvSpPr/>
          <p:nvPr/>
        </p:nvSpPr>
        <p:spPr>
          <a:xfrm>
            <a:off x="1877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53" name="object 34553"/>
          <p:cNvSpPr/>
          <p:nvPr/>
        </p:nvSpPr>
        <p:spPr>
          <a:xfrm>
            <a:off x="1877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54" name="object 34554"/>
          <p:cNvSpPr/>
          <p:nvPr/>
        </p:nvSpPr>
        <p:spPr>
          <a:xfrm>
            <a:off x="1877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55" name="object 34555"/>
          <p:cNvSpPr/>
          <p:nvPr/>
        </p:nvSpPr>
        <p:spPr>
          <a:xfrm>
            <a:off x="1877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56" name="object 34556"/>
          <p:cNvSpPr/>
          <p:nvPr/>
        </p:nvSpPr>
        <p:spPr>
          <a:xfrm>
            <a:off x="1877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57" name="object 34557"/>
          <p:cNvSpPr/>
          <p:nvPr/>
        </p:nvSpPr>
        <p:spPr>
          <a:xfrm>
            <a:off x="1877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58" name="object 34558"/>
          <p:cNvSpPr/>
          <p:nvPr/>
        </p:nvSpPr>
        <p:spPr>
          <a:xfrm>
            <a:off x="1877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59" name="object 34559"/>
          <p:cNvSpPr/>
          <p:nvPr/>
        </p:nvSpPr>
        <p:spPr>
          <a:xfrm>
            <a:off x="1878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60" name="object 34560"/>
          <p:cNvSpPr/>
          <p:nvPr/>
        </p:nvSpPr>
        <p:spPr>
          <a:xfrm>
            <a:off x="1878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61" name="object 34561"/>
          <p:cNvSpPr/>
          <p:nvPr/>
        </p:nvSpPr>
        <p:spPr>
          <a:xfrm>
            <a:off x="1878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62" name="object 34562"/>
          <p:cNvSpPr/>
          <p:nvPr/>
        </p:nvSpPr>
        <p:spPr>
          <a:xfrm>
            <a:off x="1878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63" name="object 34563"/>
          <p:cNvSpPr/>
          <p:nvPr/>
        </p:nvSpPr>
        <p:spPr>
          <a:xfrm>
            <a:off x="1878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64" name="object 34564"/>
          <p:cNvSpPr/>
          <p:nvPr/>
        </p:nvSpPr>
        <p:spPr>
          <a:xfrm>
            <a:off x="1878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65" name="object 34565"/>
          <p:cNvSpPr/>
          <p:nvPr/>
        </p:nvSpPr>
        <p:spPr>
          <a:xfrm>
            <a:off x="1878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66" name="object 34566"/>
          <p:cNvSpPr/>
          <p:nvPr/>
        </p:nvSpPr>
        <p:spPr>
          <a:xfrm>
            <a:off x="1878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67" name="object 34567"/>
          <p:cNvSpPr/>
          <p:nvPr/>
        </p:nvSpPr>
        <p:spPr>
          <a:xfrm>
            <a:off x="1878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68" name="object 34568"/>
          <p:cNvSpPr/>
          <p:nvPr/>
        </p:nvSpPr>
        <p:spPr>
          <a:xfrm>
            <a:off x="1878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69" name="object 34569"/>
          <p:cNvSpPr/>
          <p:nvPr/>
        </p:nvSpPr>
        <p:spPr>
          <a:xfrm>
            <a:off x="1878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70" name="object 34570"/>
          <p:cNvSpPr/>
          <p:nvPr/>
        </p:nvSpPr>
        <p:spPr>
          <a:xfrm>
            <a:off x="1878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71" name="object 34571"/>
          <p:cNvSpPr/>
          <p:nvPr/>
        </p:nvSpPr>
        <p:spPr>
          <a:xfrm>
            <a:off x="1879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72" name="object 34572"/>
          <p:cNvSpPr/>
          <p:nvPr/>
        </p:nvSpPr>
        <p:spPr>
          <a:xfrm>
            <a:off x="1879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73" name="object 34573"/>
          <p:cNvSpPr/>
          <p:nvPr/>
        </p:nvSpPr>
        <p:spPr>
          <a:xfrm>
            <a:off x="1879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74" name="object 34574"/>
          <p:cNvSpPr/>
          <p:nvPr/>
        </p:nvSpPr>
        <p:spPr>
          <a:xfrm>
            <a:off x="1879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75" name="object 34575"/>
          <p:cNvSpPr/>
          <p:nvPr/>
        </p:nvSpPr>
        <p:spPr>
          <a:xfrm>
            <a:off x="1879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76" name="object 34576"/>
          <p:cNvSpPr/>
          <p:nvPr/>
        </p:nvSpPr>
        <p:spPr>
          <a:xfrm>
            <a:off x="1879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77" name="object 34577"/>
          <p:cNvSpPr/>
          <p:nvPr/>
        </p:nvSpPr>
        <p:spPr>
          <a:xfrm>
            <a:off x="1879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78" name="object 34578"/>
          <p:cNvSpPr/>
          <p:nvPr/>
        </p:nvSpPr>
        <p:spPr>
          <a:xfrm>
            <a:off x="1879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79" name="object 34579"/>
          <p:cNvSpPr/>
          <p:nvPr/>
        </p:nvSpPr>
        <p:spPr>
          <a:xfrm>
            <a:off x="1879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80" name="object 34580"/>
          <p:cNvSpPr/>
          <p:nvPr/>
        </p:nvSpPr>
        <p:spPr>
          <a:xfrm>
            <a:off x="1879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81" name="object 34581"/>
          <p:cNvSpPr/>
          <p:nvPr/>
        </p:nvSpPr>
        <p:spPr>
          <a:xfrm>
            <a:off x="1880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82" name="object 34582"/>
          <p:cNvSpPr/>
          <p:nvPr/>
        </p:nvSpPr>
        <p:spPr>
          <a:xfrm>
            <a:off x="1880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83" name="object 34583"/>
          <p:cNvSpPr/>
          <p:nvPr/>
        </p:nvSpPr>
        <p:spPr>
          <a:xfrm>
            <a:off x="1880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84" name="object 34584"/>
          <p:cNvSpPr/>
          <p:nvPr/>
        </p:nvSpPr>
        <p:spPr>
          <a:xfrm>
            <a:off x="1880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85" name="object 34585"/>
          <p:cNvSpPr/>
          <p:nvPr/>
        </p:nvSpPr>
        <p:spPr>
          <a:xfrm>
            <a:off x="1880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86" name="object 34586"/>
          <p:cNvSpPr/>
          <p:nvPr/>
        </p:nvSpPr>
        <p:spPr>
          <a:xfrm>
            <a:off x="1880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87" name="object 34587"/>
          <p:cNvSpPr/>
          <p:nvPr/>
        </p:nvSpPr>
        <p:spPr>
          <a:xfrm>
            <a:off x="1880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88" name="object 34588"/>
          <p:cNvSpPr/>
          <p:nvPr/>
        </p:nvSpPr>
        <p:spPr>
          <a:xfrm>
            <a:off x="1880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89" name="object 34589"/>
          <p:cNvSpPr/>
          <p:nvPr/>
        </p:nvSpPr>
        <p:spPr>
          <a:xfrm>
            <a:off x="1880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90" name="object 34590"/>
          <p:cNvSpPr/>
          <p:nvPr/>
        </p:nvSpPr>
        <p:spPr>
          <a:xfrm>
            <a:off x="1880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91" name="object 34591"/>
          <p:cNvSpPr/>
          <p:nvPr/>
        </p:nvSpPr>
        <p:spPr>
          <a:xfrm>
            <a:off x="1881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92" name="object 34592"/>
          <p:cNvSpPr/>
          <p:nvPr/>
        </p:nvSpPr>
        <p:spPr>
          <a:xfrm>
            <a:off x="1881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93" name="object 34593"/>
          <p:cNvSpPr/>
          <p:nvPr/>
        </p:nvSpPr>
        <p:spPr>
          <a:xfrm>
            <a:off x="1881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94" name="object 34594"/>
          <p:cNvSpPr/>
          <p:nvPr/>
        </p:nvSpPr>
        <p:spPr>
          <a:xfrm>
            <a:off x="1881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95" name="object 34595"/>
          <p:cNvSpPr/>
          <p:nvPr/>
        </p:nvSpPr>
        <p:spPr>
          <a:xfrm>
            <a:off x="1881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96" name="object 34596"/>
          <p:cNvSpPr/>
          <p:nvPr/>
        </p:nvSpPr>
        <p:spPr>
          <a:xfrm>
            <a:off x="1881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97" name="object 34597"/>
          <p:cNvSpPr/>
          <p:nvPr/>
        </p:nvSpPr>
        <p:spPr>
          <a:xfrm>
            <a:off x="1881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98" name="object 34598"/>
          <p:cNvSpPr/>
          <p:nvPr/>
        </p:nvSpPr>
        <p:spPr>
          <a:xfrm>
            <a:off x="1881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599" name="object 34599"/>
          <p:cNvSpPr/>
          <p:nvPr/>
        </p:nvSpPr>
        <p:spPr>
          <a:xfrm>
            <a:off x="1881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00" name="object 34600"/>
          <p:cNvSpPr/>
          <p:nvPr/>
        </p:nvSpPr>
        <p:spPr>
          <a:xfrm>
            <a:off x="1881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01" name="object 34601"/>
          <p:cNvSpPr/>
          <p:nvPr/>
        </p:nvSpPr>
        <p:spPr>
          <a:xfrm>
            <a:off x="1882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02" name="object 34602"/>
          <p:cNvSpPr/>
          <p:nvPr/>
        </p:nvSpPr>
        <p:spPr>
          <a:xfrm>
            <a:off x="1882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03" name="object 34603"/>
          <p:cNvSpPr/>
          <p:nvPr/>
        </p:nvSpPr>
        <p:spPr>
          <a:xfrm>
            <a:off x="1882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04" name="object 34604"/>
          <p:cNvSpPr/>
          <p:nvPr/>
        </p:nvSpPr>
        <p:spPr>
          <a:xfrm>
            <a:off x="1882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05" name="object 34605"/>
          <p:cNvSpPr/>
          <p:nvPr/>
        </p:nvSpPr>
        <p:spPr>
          <a:xfrm>
            <a:off x="1882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06" name="object 34606"/>
          <p:cNvSpPr/>
          <p:nvPr/>
        </p:nvSpPr>
        <p:spPr>
          <a:xfrm>
            <a:off x="1882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07" name="object 34607"/>
          <p:cNvSpPr/>
          <p:nvPr/>
        </p:nvSpPr>
        <p:spPr>
          <a:xfrm>
            <a:off x="1882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08" name="object 34608"/>
          <p:cNvSpPr/>
          <p:nvPr/>
        </p:nvSpPr>
        <p:spPr>
          <a:xfrm>
            <a:off x="1882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09" name="object 34609"/>
          <p:cNvSpPr/>
          <p:nvPr/>
        </p:nvSpPr>
        <p:spPr>
          <a:xfrm>
            <a:off x="1882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10" name="object 34610"/>
          <p:cNvSpPr/>
          <p:nvPr/>
        </p:nvSpPr>
        <p:spPr>
          <a:xfrm>
            <a:off x="1882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11" name="object 34611"/>
          <p:cNvSpPr/>
          <p:nvPr/>
        </p:nvSpPr>
        <p:spPr>
          <a:xfrm>
            <a:off x="1883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12" name="object 34612"/>
          <p:cNvSpPr/>
          <p:nvPr/>
        </p:nvSpPr>
        <p:spPr>
          <a:xfrm>
            <a:off x="1883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13" name="object 34613"/>
          <p:cNvSpPr/>
          <p:nvPr/>
        </p:nvSpPr>
        <p:spPr>
          <a:xfrm>
            <a:off x="1883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14" name="object 34614"/>
          <p:cNvSpPr/>
          <p:nvPr/>
        </p:nvSpPr>
        <p:spPr>
          <a:xfrm>
            <a:off x="1883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15" name="object 34615"/>
          <p:cNvSpPr/>
          <p:nvPr/>
        </p:nvSpPr>
        <p:spPr>
          <a:xfrm>
            <a:off x="1883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16" name="object 34616"/>
          <p:cNvSpPr/>
          <p:nvPr/>
        </p:nvSpPr>
        <p:spPr>
          <a:xfrm>
            <a:off x="1883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17" name="object 34617"/>
          <p:cNvSpPr/>
          <p:nvPr/>
        </p:nvSpPr>
        <p:spPr>
          <a:xfrm>
            <a:off x="1883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18" name="object 34618"/>
          <p:cNvSpPr/>
          <p:nvPr/>
        </p:nvSpPr>
        <p:spPr>
          <a:xfrm>
            <a:off x="1883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19" name="object 34619"/>
          <p:cNvSpPr/>
          <p:nvPr/>
        </p:nvSpPr>
        <p:spPr>
          <a:xfrm>
            <a:off x="1883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20" name="object 34620"/>
          <p:cNvSpPr/>
          <p:nvPr/>
        </p:nvSpPr>
        <p:spPr>
          <a:xfrm>
            <a:off x="1883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21" name="object 34621"/>
          <p:cNvSpPr/>
          <p:nvPr/>
        </p:nvSpPr>
        <p:spPr>
          <a:xfrm>
            <a:off x="1883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22" name="object 34622"/>
          <p:cNvSpPr/>
          <p:nvPr/>
        </p:nvSpPr>
        <p:spPr>
          <a:xfrm>
            <a:off x="1883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23" name="object 34623"/>
          <p:cNvSpPr/>
          <p:nvPr/>
        </p:nvSpPr>
        <p:spPr>
          <a:xfrm>
            <a:off x="1884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24" name="object 34624"/>
          <p:cNvSpPr/>
          <p:nvPr/>
        </p:nvSpPr>
        <p:spPr>
          <a:xfrm>
            <a:off x="1884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25" name="object 34625"/>
          <p:cNvSpPr/>
          <p:nvPr/>
        </p:nvSpPr>
        <p:spPr>
          <a:xfrm>
            <a:off x="1884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26" name="object 34626"/>
          <p:cNvSpPr/>
          <p:nvPr/>
        </p:nvSpPr>
        <p:spPr>
          <a:xfrm>
            <a:off x="1884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27" name="object 34627"/>
          <p:cNvSpPr/>
          <p:nvPr/>
        </p:nvSpPr>
        <p:spPr>
          <a:xfrm>
            <a:off x="1884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28" name="object 34628"/>
          <p:cNvSpPr/>
          <p:nvPr/>
        </p:nvSpPr>
        <p:spPr>
          <a:xfrm>
            <a:off x="1884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29" name="object 34629"/>
          <p:cNvSpPr/>
          <p:nvPr/>
        </p:nvSpPr>
        <p:spPr>
          <a:xfrm>
            <a:off x="1884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30" name="object 34630"/>
          <p:cNvSpPr/>
          <p:nvPr/>
        </p:nvSpPr>
        <p:spPr>
          <a:xfrm>
            <a:off x="1884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31" name="object 34631"/>
          <p:cNvSpPr/>
          <p:nvPr/>
        </p:nvSpPr>
        <p:spPr>
          <a:xfrm>
            <a:off x="1884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32" name="object 34632"/>
          <p:cNvSpPr/>
          <p:nvPr/>
        </p:nvSpPr>
        <p:spPr>
          <a:xfrm>
            <a:off x="1884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33" name="object 34633"/>
          <p:cNvSpPr/>
          <p:nvPr/>
        </p:nvSpPr>
        <p:spPr>
          <a:xfrm>
            <a:off x="1885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34" name="object 34634"/>
          <p:cNvSpPr/>
          <p:nvPr/>
        </p:nvSpPr>
        <p:spPr>
          <a:xfrm>
            <a:off x="1885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35" name="object 34635"/>
          <p:cNvSpPr/>
          <p:nvPr/>
        </p:nvSpPr>
        <p:spPr>
          <a:xfrm>
            <a:off x="1885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36" name="object 34636"/>
          <p:cNvSpPr/>
          <p:nvPr/>
        </p:nvSpPr>
        <p:spPr>
          <a:xfrm>
            <a:off x="1885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37" name="object 34637"/>
          <p:cNvSpPr/>
          <p:nvPr/>
        </p:nvSpPr>
        <p:spPr>
          <a:xfrm>
            <a:off x="1885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38" name="object 34638"/>
          <p:cNvSpPr/>
          <p:nvPr/>
        </p:nvSpPr>
        <p:spPr>
          <a:xfrm>
            <a:off x="1885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39" name="object 34639"/>
          <p:cNvSpPr/>
          <p:nvPr/>
        </p:nvSpPr>
        <p:spPr>
          <a:xfrm>
            <a:off x="1885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40" name="object 34640"/>
          <p:cNvSpPr/>
          <p:nvPr/>
        </p:nvSpPr>
        <p:spPr>
          <a:xfrm>
            <a:off x="1885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41" name="object 34641"/>
          <p:cNvSpPr/>
          <p:nvPr/>
        </p:nvSpPr>
        <p:spPr>
          <a:xfrm>
            <a:off x="1885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42" name="object 34642"/>
          <p:cNvSpPr/>
          <p:nvPr/>
        </p:nvSpPr>
        <p:spPr>
          <a:xfrm>
            <a:off x="1885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43" name="object 34643"/>
          <p:cNvSpPr/>
          <p:nvPr/>
        </p:nvSpPr>
        <p:spPr>
          <a:xfrm>
            <a:off x="1886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44" name="object 34644"/>
          <p:cNvSpPr/>
          <p:nvPr/>
        </p:nvSpPr>
        <p:spPr>
          <a:xfrm>
            <a:off x="1886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45" name="object 34645"/>
          <p:cNvSpPr/>
          <p:nvPr/>
        </p:nvSpPr>
        <p:spPr>
          <a:xfrm>
            <a:off x="1886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46" name="object 34646"/>
          <p:cNvSpPr/>
          <p:nvPr/>
        </p:nvSpPr>
        <p:spPr>
          <a:xfrm>
            <a:off x="1886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47" name="object 34647"/>
          <p:cNvSpPr/>
          <p:nvPr/>
        </p:nvSpPr>
        <p:spPr>
          <a:xfrm>
            <a:off x="1886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48" name="object 34648"/>
          <p:cNvSpPr/>
          <p:nvPr/>
        </p:nvSpPr>
        <p:spPr>
          <a:xfrm>
            <a:off x="1886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5C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49" name="object 34649"/>
          <p:cNvSpPr/>
          <p:nvPr/>
        </p:nvSpPr>
        <p:spPr>
          <a:xfrm>
            <a:off x="1886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50" name="object 34650"/>
          <p:cNvSpPr/>
          <p:nvPr/>
        </p:nvSpPr>
        <p:spPr>
          <a:xfrm>
            <a:off x="1886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51" name="object 34651"/>
          <p:cNvSpPr/>
          <p:nvPr/>
        </p:nvSpPr>
        <p:spPr>
          <a:xfrm>
            <a:off x="1886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52" name="object 34652"/>
          <p:cNvSpPr/>
          <p:nvPr/>
        </p:nvSpPr>
        <p:spPr>
          <a:xfrm>
            <a:off x="1886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53" name="object 34653"/>
          <p:cNvSpPr/>
          <p:nvPr/>
        </p:nvSpPr>
        <p:spPr>
          <a:xfrm>
            <a:off x="1886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54" name="object 34654"/>
          <p:cNvSpPr/>
          <p:nvPr/>
        </p:nvSpPr>
        <p:spPr>
          <a:xfrm>
            <a:off x="1886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55" name="object 34655"/>
          <p:cNvSpPr/>
          <p:nvPr/>
        </p:nvSpPr>
        <p:spPr>
          <a:xfrm>
            <a:off x="1887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56" name="object 34656"/>
          <p:cNvSpPr/>
          <p:nvPr/>
        </p:nvSpPr>
        <p:spPr>
          <a:xfrm>
            <a:off x="1887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57" name="object 34657"/>
          <p:cNvSpPr/>
          <p:nvPr/>
        </p:nvSpPr>
        <p:spPr>
          <a:xfrm>
            <a:off x="1887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58" name="object 34658"/>
          <p:cNvSpPr/>
          <p:nvPr/>
        </p:nvSpPr>
        <p:spPr>
          <a:xfrm>
            <a:off x="1887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59" name="object 34659"/>
          <p:cNvSpPr/>
          <p:nvPr/>
        </p:nvSpPr>
        <p:spPr>
          <a:xfrm>
            <a:off x="1887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60" name="object 34660"/>
          <p:cNvSpPr/>
          <p:nvPr/>
        </p:nvSpPr>
        <p:spPr>
          <a:xfrm>
            <a:off x="1887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61" name="object 34661"/>
          <p:cNvSpPr/>
          <p:nvPr/>
        </p:nvSpPr>
        <p:spPr>
          <a:xfrm>
            <a:off x="1887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62" name="object 34662"/>
          <p:cNvSpPr/>
          <p:nvPr/>
        </p:nvSpPr>
        <p:spPr>
          <a:xfrm>
            <a:off x="1887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63" name="object 34663"/>
          <p:cNvSpPr/>
          <p:nvPr/>
        </p:nvSpPr>
        <p:spPr>
          <a:xfrm>
            <a:off x="1887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64" name="object 34664"/>
          <p:cNvSpPr/>
          <p:nvPr/>
        </p:nvSpPr>
        <p:spPr>
          <a:xfrm>
            <a:off x="1887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65" name="object 34665"/>
          <p:cNvSpPr/>
          <p:nvPr/>
        </p:nvSpPr>
        <p:spPr>
          <a:xfrm>
            <a:off x="1888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66" name="object 34666"/>
          <p:cNvSpPr/>
          <p:nvPr/>
        </p:nvSpPr>
        <p:spPr>
          <a:xfrm>
            <a:off x="1888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67" name="object 34667"/>
          <p:cNvSpPr/>
          <p:nvPr/>
        </p:nvSpPr>
        <p:spPr>
          <a:xfrm>
            <a:off x="1888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68" name="object 34668"/>
          <p:cNvSpPr/>
          <p:nvPr/>
        </p:nvSpPr>
        <p:spPr>
          <a:xfrm>
            <a:off x="1888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69" name="object 34669"/>
          <p:cNvSpPr/>
          <p:nvPr/>
        </p:nvSpPr>
        <p:spPr>
          <a:xfrm>
            <a:off x="1888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70" name="object 34670"/>
          <p:cNvSpPr/>
          <p:nvPr/>
        </p:nvSpPr>
        <p:spPr>
          <a:xfrm>
            <a:off x="1888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71" name="object 34671"/>
          <p:cNvSpPr/>
          <p:nvPr/>
        </p:nvSpPr>
        <p:spPr>
          <a:xfrm>
            <a:off x="1888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72" name="object 34672"/>
          <p:cNvSpPr/>
          <p:nvPr/>
        </p:nvSpPr>
        <p:spPr>
          <a:xfrm>
            <a:off x="1888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73" name="object 34673"/>
          <p:cNvSpPr/>
          <p:nvPr/>
        </p:nvSpPr>
        <p:spPr>
          <a:xfrm>
            <a:off x="1888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74" name="object 34674"/>
          <p:cNvSpPr/>
          <p:nvPr/>
        </p:nvSpPr>
        <p:spPr>
          <a:xfrm>
            <a:off x="1888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75" name="object 34675"/>
          <p:cNvSpPr/>
          <p:nvPr/>
        </p:nvSpPr>
        <p:spPr>
          <a:xfrm>
            <a:off x="1889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76" name="object 34676"/>
          <p:cNvSpPr/>
          <p:nvPr/>
        </p:nvSpPr>
        <p:spPr>
          <a:xfrm>
            <a:off x="1889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77" name="object 34677"/>
          <p:cNvSpPr/>
          <p:nvPr/>
        </p:nvSpPr>
        <p:spPr>
          <a:xfrm>
            <a:off x="1889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78" name="object 34678"/>
          <p:cNvSpPr/>
          <p:nvPr/>
        </p:nvSpPr>
        <p:spPr>
          <a:xfrm>
            <a:off x="1889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79" name="object 34679"/>
          <p:cNvSpPr/>
          <p:nvPr/>
        </p:nvSpPr>
        <p:spPr>
          <a:xfrm>
            <a:off x="1889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80" name="object 34680"/>
          <p:cNvSpPr/>
          <p:nvPr/>
        </p:nvSpPr>
        <p:spPr>
          <a:xfrm>
            <a:off x="1889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81" name="object 34681"/>
          <p:cNvSpPr/>
          <p:nvPr/>
        </p:nvSpPr>
        <p:spPr>
          <a:xfrm>
            <a:off x="1889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82" name="object 34682"/>
          <p:cNvSpPr/>
          <p:nvPr/>
        </p:nvSpPr>
        <p:spPr>
          <a:xfrm>
            <a:off x="1889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83" name="object 34683"/>
          <p:cNvSpPr/>
          <p:nvPr/>
        </p:nvSpPr>
        <p:spPr>
          <a:xfrm>
            <a:off x="1889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84" name="object 34684"/>
          <p:cNvSpPr/>
          <p:nvPr/>
        </p:nvSpPr>
        <p:spPr>
          <a:xfrm>
            <a:off x="1889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85" name="object 34685"/>
          <p:cNvSpPr/>
          <p:nvPr/>
        </p:nvSpPr>
        <p:spPr>
          <a:xfrm>
            <a:off x="1890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86" name="object 34686"/>
          <p:cNvSpPr/>
          <p:nvPr/>
        </p:nvSpPr>
        <p:spPr>
          <a:xfrm>
            <a:off x="1890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87" name="object 34687"/>
          <p:cNvSpPr/>
          <p:nvPr/>
        </p:nvSpPr>
        <p:spPr>
          <a:xfrm>
            <a:off x="1890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88" name="object 34688"/>
          <p:cNvSpPr/>
          <p:nvPr/>
        </p:nvSpPr>
        <p:spPr>
          <a:xfrm>
            <a:off x="1890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89" name="object 34689"/>
          <p:cNvSpPr/>
          <p:nvPr/>
        </p:nvSpPr>
        <p:spPr>
          <a:xfrm>
            <a:off x="1890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90" name="object 34690"/>
          <p:cNvSpPr/>
          <p:nvPr/>
        </p:nvSpPr>
        <p:spPr>
          <a:xfrm>
            <a:off x="1890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91" name="object 34691"/>
          <p:cNvSpPr/>
          <p:nvPr/>
        </p:nvSpPr>
        <p:spPr>
          <a:xfrm>
            <a:off x="1890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92" name="object 34692"/>
          <p:cNvSpPr/>
          <p:nvPr/>
        </p:nvSpPr>
        <p:spPr>
          <a:xfrm>
            <a:off x="1890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93" name="object 34693"/>
          <p:cNvSpPr/>
          <p:nvPr/>
        </p:nvSpPr>
        <p:spPr>
          <a:xfrm>
            <a:off x="1890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94" name="object 34694"/>
          <p:cNvSpPr/>
          <p:nvPr/>
        </p:nvSpPr>
        <p:spPr>
          <a:xfrm>
            <a:off x="1890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95" name="object 34695"/>
          <p:cNvSpPr/>
          <p:nvPr/>
        </p:nvSpPr>
        <p:spPr>
          <a:xfrm>
            <a:off x="1891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96" name="object 34696"/>
          <p:cNvSpPr/>
          <p:nvPr/>
        </p:nvSpPr>
        <p:spPr>
          <a:xfrm>
            <a:off x="1891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97" name="object 34697"/>
          <p:cNvSpPr/>
          <p:nvPr/>
        </p:nvSpPr>
        <p:spPr>
          <a:xfrm>
            <a:off x="1891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98" name="object 34698"/>
          <p:cNvSpPr/>
          <p:nvPr/>
        </p:nvSpPr>
        <p:spPr>
          <a:xfrm>
            <a:off x="1891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699" name="object 34699"/>
          <p:cNvSpPr/>
          <p:nvPr/>
        </p:nvSpPr>
        <p:spPr>
          <a:xfrm>
            <a:off x="1891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00" name="object 34700"/>
          <p:cNvSpPr/>
          <p:nvPr/>
        </p:nvSpPr>
        <p:spPr>
          <a:xfrm>
            <a:off x="1891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01" name="object 34701"/>
          <p:cNvSpPr/>
          <p:nvPr/>
        </p:nvSpPr>
        <p:spPr>
          <a:xfrm>
            <a:off x="1891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02" name="object 34702"/>
          <p:cNvSpPr/>
          <p:nvPr/>
        </p:nvSpPr>
        <p:spPr>
          <a:xfrm>
            <a:off x="1891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03" name="object 34703"/>
          <p:cNvSpPr/>
          <p:nvPr/>
        </p:nvSpPr>
        <p:spPr>
          <a:xfrm>
            <a:off x="1891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04" name="object 34704"/>
          <p:cNvSpPr/>
          <p:nvPr/>
        </p:nvSpPr>
        <p:spPr>
          <a:xfrm>
            <a:off x="1891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05" name="object 34705"/>
          <p:cNvSpPr/>
          <p:nvPr/>
        </p:nvSpPr>
        <p:spPr>
          <a:xfrm>
            <a:off x="1891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06" name="object 34706"/>
          <p:cNvSpPr/>
          <p:nvPr/>
        </p:nvSpPr>
        <p:spPr>
          <a:xfrm>
            <a:off x="1891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07" name="object 34707"/>
          <p:cNvSpPr/>
          <p:nvPr/>
        </p:nvSpPr>
        <p:spPr>
          <a:xfrm>
            <a:off x="1892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08" name="object 34708"/>
          <p:cNvSpPr/>
          <p:nvPr/>
        </p:nvSpPr>
        <p:spPr>
          <a:xfrm>
            <a:off x="1892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09" name="object 34709"/>
          <p:cNvSpPr/>
          <p:nvPr/>
        </p:nvSpPr>
        <p:spPr>
          <a:xfrm>
            <a:off x="1892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10" name="object 34710"/>
          <p:cNvSpPr/>
          <p:nvPr/>
        </p:nvSpPr>
        <p:spPr>
          <a:xfrm>
            <a:off x="1892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11" name="object 34711"/>
          <p:cNvSpPr/>
          <p:nvPr/>
        </p:nvSpPr>
        <p:spPr>
          <a:xfrm>
            <a:off x="1892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12" name="object 34712"/>
          <p:cNvSpPr/>
          <p:nvPr/>
        </p:nvSpPr>
        <p:spPr>
          <a:xfrm>
            <a:off x="1892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13" name="object 34713"/>
          <p:cNvSpPr/>
          <p:nvPr/>
        </p:nvSpPr>
        <p:spPr>
          <a:xfrm>
            <a:off x="1892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14" name="object 34714"/>
          <p:cNvSpPr/>
          <p:nvPr/>
        </p:nvSpPr>
        <p:spPr>
          <a:xfrm>
            <a:off x="1892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15" name="object 34715"/>
          <p:cNvSpPr/>
          <p:nvPr/>
        </p:nvSpPr>
        <p:spPr>
          <a:xfrm>
            <a:off x="1892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16" name="object 34716"/>
          <p:cNvSpPr/>
          <p:nvPr/>
        </p:nvSpPr>
        <p:spPr>
          <a:xfrm>
            <a:off x="1892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17" name="object 34717"/>
          <p:cNvSpPr/>
          <p:nvPr/>
        </p:nvSpPr>
        <p:spPr>
          <a:xfrm>
            <a:off x="1893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18" name="object 34718"/>
          <p:cNvSpPr/>
          <p:nvPr/>
        </p:nvSpPr>
        <p:spPr>
          <a:xfrm>
            <a:off x="1893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19" name="object 34719"/>
          <p:cNvSpPr/>
          <p:nvPr/>
        </p:nvSpPr>
        <p:spPr>
          <a:xfrm>
            <a:off x="1893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20" name="object 34720"/>
          <p:cNvSpPr/>
          <p:nvPr/>
        </p:nvSpPr>
        <p:spPr>
          <a:xfrm>
            <a:off x="1893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21" name="object 34721"/>
          <p:cNvSpPr/>
          <p:nvPr/>
        </p:nvSpPr>
        <p:spPr>
          <a:xfrm>
            <a:off x="1893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22" name="object 34722"/>
          <p:cNvSpPr/>
          <p:nvPr/>
        </p:nvSpPr>
        <p:spPr>
          <a:xfrm>
            <a:off x="1893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23" name="object 34723"/>
          <p:cNvSpPr/>
          <p:nvPr/>
        </p:nvSpPr>
        <p:spPr>
          <a:xfrm>
            <a:off x="1893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24" name="object 34724"/>
          <p:cNvSpPr/>
          <p:nvPr/>
        </p:nvSpPr>
        <p:spPr>
          <a:xfrm>
            <a:off x="1893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25" name="object 34725"/>
          <p:cNvSpPr/>
          <p:nvPr/>
        </p:nvSpPr>
        <p:spPr>
          <a:xfrm>
            <a:off x="1893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26" name="object 34726"/>
          <p:cNvSpPr/>
          <p:nvPr/>
        </p:nvSpPr>
        <p:spPr>
          <a:xfrm>
            <a:off x="1893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27" name="object 34727"/>
          <p:cNvSpPr/>
          <p:nvPr/>
        </p:nvSpPr>
        <p:spPr>
          <a:xfrm>
            <a:off x="1894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28" name="object 34728"/>
          <p:cNvSpPr/>
          <p:nvPr/>
        </p:nvSpPr>
        <p:spPr>
          <a:xfrm>
            <a:off x="1894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29" name="object 34729"/>
          <p:cNvSpPr/>
          <p:nvPr/>
        </p:nvSpPr>
        <p:spPr>
          <a:xfrm>
            <a:off x="1894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30" name="object 34730"/>
          <p:cNvSpPr/>
          <p:nvPr/>
        </p:nvSpPr>
        <p:spPr>
          <a:xfrm>
            <a:off x="1894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31" name="object 34731"/>
          <p:cNvSpPr/>
          <p:nvPr/>
        </p:nvSpPr>
        <p:spPr>
          <a:xfrm>
            <a:off x="1894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32" name="object 34732"/>
          <p:cNvSpPr/>
          <p:nvPr/>
        </p:nvSpPr>
        <p:spPr>
          <a:xfrm>
            <a:off x="1894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33" name="object 34733"/>
          <p:cNvSpPr/>
          <p:nvPr/>
        </p:nvSpPr>
        <p:spPr>
          <a:xfrm>
            <a:off x="1894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34" name="object 34734"/>
          <p:cNvSpPr/>
          <p:nvPr/>
        </p:nvSpPr>
        <p:spPr>
          <a:xfrm>
            <a:off x="1894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35" name="object 34735"/>
          <p:cNvSpPr/>
          <p:nvPr/>
        </p:nvSpPr>
        <p:spPr>
          <a:xfrm>
            <a:off x="1894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36" name="object 34736"/>
          <p:cNvSpPr/>
          <p:nvPr/>
        </p:nvSpPr>
        <p:spPr>
          <a:xfrm>
            <a:off x="1894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37" name="object 34737"/>
          <p:cNvSpPr/>
          <p:nvPr/>
        </p:nvSpPr>
        <p:spPr>
          <a:xfrm>
            <a:off x="1894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38" name="object 34738"/>
          <p:cNvSpPr/>
          <p:nvPr/>
        </p:nvSpPr>
        <p:spPr>
          <a:xfrm>
            <a:off x="1894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39" name="object 34739"/>
          <p:cNvSpPr/>
          <p:nvPr/>
        </p:nvSpPr>
        <p:spPr>
          <a:xfrm>
            <a:off x="1895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40" name="object 34740"/>
          <p:cNvSpPr/>
          <p:nvPr/>
        </p:nvSpPr>
        <p:spPr>
          <a:xfrm>
            <a:off x="1895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41" name="object 34741"/>
          <p:cNvSpPr/>
          <p:nvPr/>
        </p:nvSpPr>
        <p:spPr>
          <a:xfrm>
            <a:off x="1895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42" name="object 34742"/>
          <p:cNvSpPr/>
          <p:nvPr/>
        </p:nvSpPr>
        <p:spPr>
          <a:xfrm>
            <a:off x="1895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43" name="object 34743"/>
          <p:cNvSpPr/>
          <p:nvPr/>
        </p:nvSpPr>
        <p:spPr>
          <a:xfrm>
            <a:off x="1895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44" name="object 34744"/>
          <p:cNvSpPr/>
          <p:nvPr/>
        </p:nvSpPr>
        <p:spPr>
          <a:xfrm>
            <a:off x="1895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45" name="object 34745"/>
          <p:cNvSpPr/>
          <p:nvPr/>
        </p:nvSpPr>
        <p:spPr>
          <a:xfrm>
            <a:off x="1895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46" name="object 34746"/>
          <p:cNvSpPr/>
          <p:nvPr/>
        </p:nvSpPr>
        <p:spPr>
          <a:xfrm>
            <a:off x="1895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47" name="object 34747"/>
          <p:cNvSpPr/>
          <p:nvPr/>
        </p:nvSpPr>
        <p:spPr>
          <a:xfrm>
            <a:off x="1895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48" name="object 34748"/>
          <p:cNvSpPr/>
          <p:nvPr/>
        </p:nvSpPr>
        <p:spPr>
          <a:xfrm>
            <a:off x="1895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49" name="object 34749"/>
          <p:cNvSpPr/>
          <p:nvPr/>
        </p:nvSpPr>
        <p:spPr>
          <a:xfrm>
            <a:off x="1896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50" name="object 34750"/>
          <p:cNvSpPr/>
          <p:nvPr/>
        </p:nvSpPr>
        <p:spPr>
          <a:xfrm>
            <a:off x="1896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51" name="object 34751"/>
          <p:cNvSpPr/>
          <p:nvPr/>
        </p:nvSpPr>
        <p:spPr>
          <a:xfrm>
            <a:off x="1896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52" name="object 34752"/>
          <p:cNvSpPr/>
          <p:nvPr/>
        </p:nvSpPr>
        <p:spPr>
          <a:xfrm>
            <a:off x="1896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53" name="object 34753"/>
          <p:cNvSpPr/>
          <p:nvPr/>
        </p:nvSpPr>
        <p:spPr>
          <a:xfrm>
            <a:off x="1896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54" name="object 34754"/>
          <p:cNvSpPr/>
          <p:nvPr/>
        </p:nvSpPr>
        <p:spPr>
          <a:xfrm>
            <a:off x="1896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55" name="object 34755"/>
          <p:cNvSpPr/>
          <p:nvPr/>
        </p:nvSpPr>
        <p:spPr>
          <a:xfrm>
            <a:off x="1896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56" name="object 34756"/>
          <p:cNvSpPr/>
          <p:nvPr/>
        </p:nvSpPr>
        <p:spPr>
          <a:xfrm>
            <a:off x="1896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57" name="object 34757"/>
          <p:cNvSpPr/>
          <p:nvPr/>
        </p:nvSpPr>
        <p:spPr>
          <a:xfrm>
            <a:off x="1896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58" name="object 34758"/>
          <p:cNvSpPr/>
          <p:nvPr/>
        </p:nvSpPr>
        <p:spPr>
          <a:xfrm>
            <a:off x="1896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59" name="object 34759"/>
          <p:cNvSpPr/>
          <p:nvPr/>
        </p:nvSpPr>
        <p:spPr>
          <a:xfrm>
            <a:off x="1897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60" name="object 34760"/>
          <p:cNvSpPr/>
          <p:nvPr/>
        </p:nvSpPr>
        <p:spPr>
          <a:xfrm>
            <a:off x="1897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61" name="object 34761"/>
          <p:cNvSpPr/>
          <p:nvPr/>
        </p:nvSpPr>
        <p:spPr>
          <a:xfrm>
            <a:off x="1897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62" name="object 34762"/>
          <p:cNvSpPr/>
          <p:nvPr/>
        </p:nvSpPr>
        <p:spPr>
          <a:xfrm>
            <a:off x="1897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63" name="object 34763"/>
          <p:cNvSpPr/>
          <p:nvPr/>
        </p:nvSpPr>
        <p:spPr>
          <a:xfrm>
            <a:off x="1897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64" name="object 34764"/>
          <p:cNvSpPr/>
          <p:nvPr/>
        </p:nvSpPr>
        <p:spPr>
          <a:xfrm>
            <a:off x="1897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65" name="object 34765"/>
          <p:cNvSpPr/>
          <p:nvPr/>
        </p:nvSpPr>
        <p:spPr>
          <a:xfrm>
            <a:off x="1897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66" name="object 34766"/>
          <p:cNvSpPr/>
          <p:nvPr/>
        </p:nvSpPr>
        <p:spPr>
          <a:xfrm>
            <a:off x="1897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67" name="object 34767"/>
          <p:cNvSpPr/>
          <p:nvPr/>
        </p:nvSpPr>
        <p:spPr>
          <a:xfrm>
            <a:off x="1897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68" name="object 34768"/>
          <p:cNvSpPr/>
          <p:nvPr/>
        </p:nvSpPr>
        <p:spPr>
          <a:xfrm>
            <a:off x="1897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69" name="object 34769"/>
          <p:cNvSpPr/>
          <p:nvPr/>
        </p:nvSpPr>
        <p:spPr>
          <a:xfrm>
            <a:off x="1898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70" name="object 34770"/>
          <p:cNvSpPr/>
          <p:nvPr/>
        </p:nvSpPr>
        <p:spPr>
          <a:xfrm>
            <a:off x="1898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71" name="object 34771"/>
          <p:cNvSpPr/>
          <p:nvPr/>
        </p:nvSpPr>
        <p:spPr>
          <a:xfrm>
            <a:off x="1898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72" name="object 34772"/>
          <p:cNvSpPr/>
          <p:nvPr/>
        </p:nvSpPr>
        <p:spPr>
          <a:xfrm>
            <a:off x="1898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73" name="object 34773"/>
          <p:cNvSpPr/>
          <p:nvPr/>
        </p:nvSpPr>
        <p:spPr>
          <a:xfrm>
            <a:off x="1898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74" name="object 34774"/>
          <p:cNvSpPr/>
          <p:nvPr/>
        </p:nvSpPr>
        <p:spPr>
          <a:xfrm>
            <a:off x="1898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75" name="object 34775"/>
          <p:cNvSpPr/>
          <p:nvPr/>
        </p:nvSpPr>
        <p:spPr>
          <a:xfrm>
            <a:off x="1898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76" name="object 34776"/>
          <p:cNvSpPr/>
          <p:nvPr/>
        </p:nvSpPr>
        <p:spPr>
          <a:xfrm>
            <a:off x="1898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77" name="object 34777"/>
          <p:cNvSpPr/>
          <p:nvPr/>
        </p:nvSpPr>
        <p:spPr>
          <a:xfrm>
            <a:off x="1898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78" name="object 34778"/>
          <p:cNvSpPr/>
          <p:nvPr/>
        </p:nvSpPr>
        <p:spPr>
          <a:xfrm>
            <a:off x="1898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79" name="object 34779"/>
          <p:cNvSpPr/>
          <p:nvPr/>
        </p:nvSpPr>
        <p:spPr>
          <a:xfrm>
            <a:off x="1899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80" name="object 34780"/>
          <p:cNvSpPr/>
          <p:nvPr/>
        </p:nvSpPr>
        <p:spPr>
          <a:xfrm>
            <a:off x="1899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81" name="object 34781"/>
          <p:cNvSpPr/>
          <p:nvPr/>
        </p:nvSpPr>
        <p:spPr>
          <a:xfrm>
            <a:off x="1899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82" name="object 34782"/>
          <p:cNvSpPr/>
          <p:nvPr/>
        </p:nvSpPr>
        <p:spPr>
          <a:xfrm>
            <a:off x="1899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83" name="object 34783"/>
          <p:cNvSpPr/>
          <p:nvPr/>
        </p:nvSpPr>
        <p:spPr>
          <a:xfrm>
            <a:off x="1899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84" name="object 34784"/>
          <p:cNvSpPr/>
          <p:nvPr/>
        </p:nvSpPr>
        <p:spPr>
          <a:xfrm>
            <a:off x="1899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85" name="object 34785"/>
          <p:cNvSpPr/>
          <p:nvPr/>
        </p:nvSpPr>
        <p:spPr>
          <a:xfrm>
            <a:off x="1899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86" name="object 34786"/>
          <p:cNvSpPr/>
          <p:nvPr/>
        </p:nvSpPr>
        <p:spPr>
          <a:xfrm>
            <a:off x="1899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87" name="object 34787"/>
          <p:cNvSpPr/>
          <p:nvPr/>
        </p:nvSpPr>
        <p:spPr>
          <a:xfrm>
            <a:off x="1899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88" name="object 34788"/>
          <p:cNvSpPr/>
          <p:nvPr/>
        </p:nvSpPr>
        <p:spPr>
          <a:xfrm>
            <a:off x="1899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89" name="object 34789"/>
          <p:cNvSpPr/>
          <p:nvPr/>
        </p:nvSpPr>
        <p:spPr>
          <a:xfrm>
            <a:off x="1899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90" name="object 34790"/>
          <p:cNvSpPr/>
          <p:nvPr/>
        </p:nvSpPr>
        <p:spPr>
          <a:xfrm>
            <a:off x="1899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91" name="object 34791"/>
          <p:cNvSpPr/>
          <p:nvPr/>
        </p:nvSpPr>
        <p:spPr>
          <a:xfrm>
            <a:off x="1900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92" name="object 34792"/>
          <p:cNvSpPr/>
          <p:nvPr/>
        </p:nvSpPr>
        <p:spPr>
          <a:xfrm>
            <a:off x="1900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93" name="object 34793"/>
          <p:cNvSpPr/>
          <p:nvPr/>
        </p:nvSpPr>
        <p:spPr>
          <a:xfrm>
            <a:off x="1900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94" name="object 34794"/>
          <p:cNvSpPr/>
          <p:nvPr/>
        </p:nvSpPr>
        <p:spPr>
          <a:xfrm>
            <a:off x="1900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95" name="object 34795"/>
          <p:cNvSpPr/>
          <p:nvPr/>
        </p:nvSpPr>
        <p:spPr>
          <a:xfrm>
            <a:off x="1900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96" name="object 34796"/>
          <p:cNvSpPr/>
          <p:nvPr/>
        </p:nvSpPr>
        <p:spPr>
          <a:xfrm>
            <a:off x="1900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97" name="object 34797"/>
          <p:cNvSpPr/>
          <p:nvPr/>
        </p:nvSpPr>
        <p:spPr>
          <a:xfrm>
            <a:off x="1900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98" name="object 34798"/>
          <p:cNvSpPr/>
          <p:nvPr/>
        </p:nvSpPr>
        <p:spPr>
          <a:xfrm>
            <a:off x="1900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799" name="object 34799"/>
          <p:cNvSpPr/>
          <p:nvPr/>
        </p:nvSpPr>
        <p:spPr>
          <a:xfrm>
            <a:off x="1900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00" name="object 34800"/>
          <p:cNvSpPr/>
          <p:nvPr/>
        </p:nvSpPr>
        <p:spPr>
          <a:xfrm>
            <a:off x="1900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01" name="object 34801"/>
          <p:cNvSpPr/>
          <p:nvPr/>
        </p:nvSpPr>
        <p:spPr>
          <a:xfrm>
            <a:off x="1901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02" name="object 34802"/>
          <p:cNvSpPr/>
          <p:nvPr/>
        </p:nvSpPr>
        <p:spPr>
          <a:xfrm>
            <a:off x="1901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03" name="object 34803"/>
          <p:cNvSpPr/>
          <p:nvPr/>
        </p:nvSpPr>
        <p:spPr>
          <a:xfrm>
            <a:off x="1901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04" name="object 34804"/>
          <p:cNvSpPr/>
          <p:nvPr/>
        </p:nvSpPr>
        <p:spPr>
          <a:xfrm>
            <a:off x="1901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05" name="object 34805"/>
          <p:cNvSpPr/>
          <p:nvPr/>
        </p:nvSpPr>
        <p:spPr>
          <a:xfrm>
            <a:off x="1901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06" name="object 34806"/>
          <p:cNvSpPr/>
          <p:nvPr/>
        </p:nvSpPr>
        <p:spPr>
          <a:xfrm>
            <a:off x="1901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07" name="object 34807"/>
          <p:cNvSpPr/>
          <p:nvPr/>
        </p:nvSpPr>
        <p:spPr>
          <a:xfrm>
            <a:off x="1901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08" name="object 34808"/>
          <p:cNvSpPr/>
          <p:nvPr/>
        </p:nvSpPr>
        <p:spPr>
          <a:xfrm>
            <a:off x="1901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09" name="object 34809"/>
          <p:cNvSpPr/>
          <p:nvPr/>
        </p:nvSpPr>
        <p:spPr>
          <a:xfrm>
            <a:off x="1901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10" name="object 34810"/>
          <p:cNvSpPr/>
          <p:nvPr/>
        </p:nvSpPr>
        <p:spPr>
          <a:xfrm>
            <a:off x="1901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11" name="object 34811"/>
          <p:cNvSpPr/>
          <p:nvPr/>
        </p:nvSpPr>
        <p:spPr>
          <a:xfrm>
            <a:off x="1902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12" name="object 34812"/>
          <p:cNvSpPr/>
          <p:nvPr/>
        </p:nvSpPr>
        <p:spPr>
          <a:xfrm>
            <a:off x="1902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13" name="object 34813"/>
          <p:cNvSpPr/>
          <p:nvPr/>
        </p:nvSpPr>
        <p:spPr>
          <a:xfrm>
            <a:off x="1902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14" name="object 34814"/>
          <p:cNvSpPr/>
          <p:nvPr/>
        </p:nvSpPr>
        <p:spPr>
          <a:xfrm>
            <a:off x="1902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15" name="object 34815"/>
          <p:cNvSpPr/>
          <p:nvPr/>
        </p:nvSpPr>
        <p:spPr>
          <a:xfrm>
            <a:off x="1902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16" name="object 34816"/>
          <p:cNvSpPr/>
          <p:nvPr/>
        </p:nvSpPr>
        <p:spPr>
          <a:xfrm>
            <a:off x="1902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17" name="object 34817"/>
          <p:cNvSpPr/>
          <p:nvPr/>
        </p:nvSpPr>
        <p:spPr>
          <a:xfrm>
            <a:off x="1902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18" name="object 34818"/>
          <p:cNvSpPr/>
          <p:nvPr/>
        </p:nvSpPr>
        <p:spPr>
          <a:xfrm>
            <a:off x="1902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19" name="object 34819"/>
          <p:cNvSpPr/>
          <p:nvPr/>
        </p:nvSpPr>
        <p:spPr>
          <a:xfrm>
            <a:off x="1902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20" name="object 34820"/>
          <p:cNvSpPr/>
          <p:nvPr/>
        </p:nvSpPr>
        <p:spPr>
          <a:xfrm>
            <a:off x="1902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21" name="object 34821"/>
          <p:cNvSpPr/>
          <p:nvPr/>
        </p:nvSpPr>
        <p:spPr>
          <a:xfrm>
            <a:off x="1902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22" name="object 34822"/>
          <p:cNvSpPr/>
          <p:nvPr/>
        </p:nvSpPr>
        <p:spPr>
          <a:xfrm>
            <a:off x="1902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23" name="object 34823"/>
          <p:cNvSpPr/>
          <p:nvPr/>
        </p:nvSpPr>
        <p:spPr>
          <a:xfrm>
            <a:off x="1903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24" name="object 34824"/>
          <p:cNvSpPr/>
          <p:nvPr/>
        </p:nvSpPr>
        <p:spPr>
          <a:xfrm>
            <a:off x="1903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25" name="object 34825"/>
          <p:cNvSpPr/>
          <p:nvPr/>
        </p:nvSpPr>
        <p:spPr>
          <a:xfrm>
            <a:off x="1903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26" name="object 34826"/>
          <p:cNvSpPr/>
          <p:nvPr/>
        </p:nvSpPr>
        <p:spPr>
          <a:xfrm>
            <a:off x="1903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27" name="object 34827"/>
          <p:cNvSpPr/>
          <p:nvPr/>
        </p:nvSpPr>
        <p:spPr>
          <a:xfrm>
            <a:off x="1903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28" name="object 34828"/>
          <p:cNvSpPr/>
          <p:nvPr/>
        </p:nvSpPr>
        <p:spPr>
          <a:xfrm>
            <a:off x="1903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29" name="object 34829"/>
          <p:cNvSpPr/>
          <p:nvPr/>
        </p:nvSpPr>
        <p:spPr>
          <a:xfrm>
            <a:off x="1903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30" name="object 34830"/>
          <p:cNvSpPr/>
          <p:nvPr/>
        </p:nvSpPr>
        <p:spPr>
          <a:xfrm>
            <a:off x="1903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31" name="object 34831"/>
          <p:cNvSpPr/>
          <p:nvPr/>
        </p:nvSpPr>
        <p:spPr>
          <a:xfrm>
            <a:off x="1903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32" name="object 34832"/>
          <p:cNvSpPr/>
          <p:nvPr/>
        </p:nvSpPr>
        <p:spPr>
          <a:xfrm>
            <a:off x="1903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33" name="object 34833"/>
          <p:cNvSpPr/>
          <p:nvPr/>
        </p:nvSpPr>
        <p:spPr>
          <a:xfrm>
            <a:off x="1904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34" name="object 34834"/>
          <p:cNvSpPr/>
          <p:nvPr/>
        </p:nvSpPr>
        <p:spPr>
          <a:xfrm>
            <a:off x="1904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35" name="object 34835"/>
          <p:cNvSpPr/>
          <p:nvPr/>
        </p:nvSpPr>
        <p:spPr>
          <a:xfrm>
            <a:off x="1904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36" name="object 34836"/>
          <p:cNvSpPr/>
          <p:nvPr/>
        </p:nvSpPr>
        <p:spPr>
          <a:xfrm>
            <a:off x="1904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37" name="object 34837"/>
          <p:cNvSpPr/>
          <p:nvPr/>
        </p:nvSpPr>
        <p:spPr>
          <a:xfrm>
            <a:off x="1904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38" name="object 34838"/>
          <p:cNvSpPr/>
          <p:nvPr/>
        </p:nvSpPr>
        <p:spPr>
          <a:xfrm>
            <a:off x="1904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39" name="object 34839"/>
          <p:cNvSpPr/>
          <p:nvPr/>
        </p:nvSpPr>
        <p:spPr>
          <a:xfrm>
            <a:off x="1904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40" name="object 34840"/>
          <p:cNvSpPr/>
          <p:nvPr/>
        </p:nvSpPr>
        <p:spPr>
          <a:xfrm>
            <a:off x="1904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41" name="object 34841"/>
          <p:cNvSpPr/>
          <p:nvPr/>
        </p:nvSpPr>
        <p:spPr>
          <a:xfrm>
            <a:off x="1904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42" name="object 34842"/>
          <p:cNvSpPr/>
          <p:nvPr/>
        </p:nvSpPr>
        <p:spPr>
          <a:xfrm>
            <a:off x="1904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43" name="object 34843"/>
          <p:cNvSpPr/>
          <p:nvPr/>
        </p:nvSpPr>
        <p:spPr>
          <a:xfrm>
            <a:off x="1905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44" name="object 34844"/>
          <p:cNvSpPr/>
          <p:nvPr/>
        </p:nvSpPr>
        <p:spPr>
          <a:xfrm>
            <a:off x="1905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45" name="object 34845"/>
          <p:cNvSpPr/>
          <p:nvPr/>
        </p:nvSpPr>
        <p:spPr>
          <a:xfrm>
            <a:off x="1905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46" name="object 34846"/>
          <p:cNvSpPr/>
          <p:nvPr/>
        </p:nvSpPr>
        <p:spPr>
          <a:xfrm>
            <a:off x="1905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47" name="object 34847"/>
          <p:cNvSpPr/>
          <p:nvPr/>
        </p:nvSpPr>
        <p:spPr>
          <a:xfrm>
            <a:off x="1905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48" name="object 34848"/>
          <p:cNvSpPr/>
          <p:nvPr/>
        </p:nvSpPr>
        <p:spPr>
          <a:xfrm>
            <a:off x="1905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49" name="object 34849"/>
          <p:cNvSpPr/>
          <p:nvPr/>
        </p:nvSpPr>
        <p:spPr>
          <a:xfrm>
            <a:off x="1905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50" name="object 34850"/>
          <p:cNvSpPr/>
          <p:nvPr/>
        </p:nvSpPr>
        <p:spPr>
          <a:xfrm>
            <a:off x="1905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51" name="object 34851"/>
          <p:cNvSpPr/>
          <p:nvPr/>
        </p:nvSpPr>
        <p:spPr>
          <a:xfrm>
            <a:off x="1905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52" name="object 34852"/>
          <p:cNvSpPr/>
          <p:nvPr/>
        </p:nvSpPr>
        <p:spPr>
          <a:xfrm>
            <a:off x="1905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53" name="object 34853"/>
          <p:cNvSpPr/>
          <p:nvPr/>
        </p:nvSpPr>
        <p:spPr>
          <a:xfrm>
            <a:off x="1906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54" name="object 34854"/>
          <p:cNvSpPr/>
          <p:nvPr/>
        </p:nvSpPr>
        <p:spPr>
          <a:xfrm>
            <a:off x="1906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55" name="object 34855"/>
          <p:cNvSpPr/>
          <p:nvPr/>
        </p:nvSpPr>
        <p:spPr>
          <a:xfrm>
            <a:off x="1906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56" name="object 34856"/>
          <p:cNvSpPr/>
          <p:nvPr/>
        </p:nvSpPr>
        <p:spPr>
          <a:xfrm>
            <a:off x="1906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57" name="object 34857"/>
          <p:cNvSpPr/>
          <p:nvPr/>
        </p:nvSpPr>
        <p:spPr>
          <a:xfrm>
            <a:off x="1906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58" name="object 34858"/>
          <p:cNvSpPr/>
          <p:nvPr/>
        </p:nvSpPr>
        <p:spPr>
          <a:xfrm>
            <a:off x="1906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59" name="object 34859"/>
          <p:cNvSpPr/>
          <p:nvPr/>
        </p:nvSpPr>
        <p:spPr>
          <a:xfrm>
            <a:off x="1906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60" name="object 34860"/>
          <p:cNvSpPr/>
          <p:nvPr/>
        </p:nvSpPr>
        <p:spPr>
          <a:xfrm>
            <a:off x="1906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61" name="object 34861"/>
          <p:cNvSpPr/>
          <p:nvPr/>
        </p:nvSpPr>
        <p:spPr>
          <a:xfrm>
            <a:off x="1906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62" name="object 34862"/>
          <p:cNvSpPr/>
          <p:nvPr/>
        </p:nvSpPr>
        <p:spPr>
          <a:xfrm>
            <a:off x="1906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63" name="object 34863"/>
          <p:cNvSpPr/>
          <p:nvPr/>
        </p:nvSpPr>
        <p:spPr>
          <a:xfrm>
            <a:off x="1907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64" name="object 34864"/>
          <p:cNvSpPr/>
          <p:nvPr/>
        </p:nvSpPr>
        <p:spPr>
          <a:xfrm>
            <a:off x="1907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65" name="object 34865"/>
          <p:cNvSpPr/>
          <p:nvPr/>
        </p:nvSpPr>
        <p:spPr>
          <a:xfrm>
            <a:off x="1907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66" name="object 34866"/>
          <p:cNvSpPr/>
          <p:nvPr/>
        </p:nvSpPr>
        <p:spPr>
          <a:xfrm>
            <a:off x="1907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67" name="object 34867"/>
          <p:cNvSpPr/>
          <p:nvPr/>
        </p:nvSpPr>
        <p:spPr>
          <a:xfrm>
            <a:off x="1907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68" name="object 34868"/>
          <p:cNvSpPr/>
          <p:nvPr/>
        </p:nvSpPr>
        <p:spPr>
          <a:xfrm>
            <a:off x="1907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69" name="object 34869"/>
          <p:cNvSpPr/>
          <p:nvPr/>
        </p:nvSpPr>
        <p:spPr>
          <a:xfrm>
            <a:off x="1907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70" name="object 34870"/>
          <p:cNvSpPr/>
          <p:nvPr/>
        </p:nvSpPr>
        <p:spPr>
          <a:xfrm>
            <a:off x="1907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71" name="object 34871"/>
          <p:cNvSpPr/>
          <p:nvPr/>
        </p:nvSpPr>
        <p:spPr>
          <a:xfrm>
            <a:off x="1907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72" name="object 34872"/>
          <p:cNvSpPr/>
          <p:nvPr/>
        </p:nvSpPr>
        <p:spPr>
          <a:xfrm>
            <a:off x="1907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73" name="object 34873"/>
          <p:cNvSpPr/>
          <p:nvPr/>
        </p:nvSpPr>
        <p:spPr>
          <a:xfrm>
            <a:off x="1907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74" name="object 34874"/>
          <p:cNvSpPr/>
          <p:nvPr/>
        </p:nvSpPr>
        <p:spPr>
          <a:xfrm>
            <a:off x="1907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75" name="object 34875"/>
          <p:cNvSpPr/>
          <p:nvPr/>
        </p:nvSpPr>
        <p:spPr>
          <a:xfrm>
            <a:off x="1908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76" name="object 34876"/>
          <p:cNvSpPr/>
          <p:nvPr/>
        </p:nvSpPr>
        <p:spPr>
          <a:xfrm>
            <a:off x="1908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77" name="object 34877"/>
          <p:cNvSpPr/>
          <p:nvPr/>
        </p:nvSpPr>
        <p:spPr>
          <a:xfrm>
            <a:off x="1908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78" name="object 34878"/>
          <p:cNvSpPr/>
          <p:nvPr/>
        </p:nvSpPr>
        <p:spPr>
          <a:xfrm>
            <a:off x="1908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79" name="object 34879"/>
          <p:cNvSpPr/>
          <p:nvPr/>
        </p:nvSpPr>
        <p:spPr>
          <a:xfrm>
            <a:off x="1908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80" name="object 34880"/>
          <p:cNvSpPr/>
          <p:nvPr/>
        </p:nvSpPr>
        <p:spPr>
          <a:xfrm>
            <a:off x="1908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81" name="object 34881"/>
          <p:cNvSpPr/>
          <p:nvPr/>
        </p:nvSpPr>
        <p:spPr>
          <a:xfrm>
            <a:off x="1908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82" name="object 34882"/>
          <p:cNvSpPr/>
          <p:nvPr/>
        </p:nvSpPr>
        <p:spPr>
          <a:xfrm>
            <a:off x="1908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83" name="object 34883"/>
          <p:cNvSpPr/>
          <p:nvPr/>
        </p:nvSpPr>
        <p:spPr>
          <a:xfrm>
            <a:off x="1908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84" name="object 34884"/>
          <p:cNvSpPr/>
          <p:nvPr/>
        </p:nvSpPr>
        <p:spPr>
          <a:xfrm>
            <a:off x="1908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85" name="object 34885"/>
          <p:cNvSpPr/>
          <p:nvPr/>
        </p:nvSpPr>
        <p:spPr>
          <a:xfrm>
            <a:off x="1909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86" name="object 34886"/>
          <p:cNvSpPr/>
          <p:nvPr/>
        </p:nvSpPr>
        <p:spPr>
          <a:xfrm>
            <a:off x="1909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87" name="object 34887"/>
          <p:cNvSpPr/>
          <p:nvPr/>
        </p:nvSpPr>
        <p:spPr>
          <a:xfrm>
            <a:off x="1909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88" name="object 34888"/>
          <p:cNvSpPr/>
          <p:nvPr/>
        </p:nvSpPr>
        <p:spPr>
          <a:xfrm>
            <a:off x="1909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89" name="object 34889"/>
          <p:cNvSpPr/>
          <p:nvPr/>
        </p:nvSpPr>
        <p:spPr>
          <a:xfrm>
            <a:off x="1909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90" name="object 34890"/>
          <p:cNvSpPr/>
          <p:nvPr/>
        </p:nvSpPr>
        <p:spPr>
          <a:xfrm>
            <a:off x="1909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91" name="object 34891"/>
          <p:cNvSpPr/>
          <p:nvPr/>
        </p:nvSpPr>
        <p:spPr>
          <a:xfrm>
            <a:off x="1909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92" name="object 34892"/>
          <p:cNvSpPr/>
          <p:nvPr/>
        </p:nvSpPr>
        <p:spPr>
          <a:xfrm>
            <a:off x="1909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93" name="object 34893"/>
          <p:cNvSpPr/>
          <p:nvPr/>
        </p:nvSpPr>
        <p:spPr>
          <a:xfrm>
            <a:off x="1909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94" name="object 34894"/>
          <p:cNvSpPr/>
          <p:nvPr/>
        </p:nvSpPr>
        <p:spPr>
          <a:xfrm>
            <a:off x="1909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95" name="object 34895"/>
          <p:cNvSpPr/>
          <p:nvPr/>
        </p:nvSpPr>
        <p:spPr>
          <a:xfrm>
            <a:off x="1910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96" name="object 34896"/>
          <p:cNvSpPr/>
          <p:nvPr/>
        </p:nvSpPr>
        <p:spPr>
          <a:xfrm>
            <a:off x="1910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97" name="object 34897"/>
          <p:cNvSpPr/>
          <p:nvPr/>
        </p:nvSpPr>
        <p:spPr>
          <a:xfrm>
            <a:off x="1910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98" name="object 34898"/>
          <p:cNvSpPr/>
          <p:nvPr/>
        </p:nvSpPr>
        <p:spPr>
          <a:xfrm>
            <a:off x="1910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899" name="object 34899"/>
          <p:cNvSpPr/>
          <p:nvPr/>
        </p:nvSpPr>
        <p:spPr>
          <a:xfrm>
            <a:off x="1910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00" name="object 34900"/>
          <p:cNvSpPr/>
          <p:nvPr/>
        </p:nvSpPr>
        <p:spPr>
          <a:xfrm>
            <a:off x="1910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01" name="object 34901"/>
          <p:cNvSpPr/>
          <p:nvPr/>
        </p:nvSpPr>
        <p:spPr>
          <a:xfrm>
            <a:off x="1910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02" name="object 34902"/>
          <p:cNvSpPr/>
          <p:nvPr/>
        </p:nvSpPr>
        <p:spPr>
          <a:xfrm>
            <a:off x="1910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03" name="object 34903"/>
          <p:cNvSpPr/>
          <p:nvPr/>
        </p:nvSpPr>
        <p:spPr>
          <a:xfrm>
            <a:off x="1910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04" name="object 34904"/>
          <p:cNvSpPr/>
          <p:nvPr/>
        </p:nvSpPr>
        <p:spPr>
          <a:xfrm>
            <a:off x="1910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05" name="object 34905"/>
          <p:cNvSpPr/>
          <p:nvPr/>
        </p:nvSpPr>
        <p:spPr>
          <a:xfrm>
            <a:off x="1910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06" name="object 34906"/>
          <p:cNvSpPr/>
          <p:nvPr/>
        </p:nvSpPr>
        <p:spPr>
          <a:xfrm>
            <a:off x="1910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07" name="object 34907"/>
          <p:cNvSpPr/>
          <p:nvPr/>
        </p:nvSpPr>
        <p:spPr>
          <a:xfrm>
            <a:off x="1911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08" name="object 34908"/>
          <p:cNvSpPr/>
          <p:nvPr/>
        </p:nvSpPr>
        <p:spPr>
          <a:xfrm>
            <a:off x="1911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09" name="object 34909"/>
          <p:cNvSpPr/>
          <p:nvPr/>
        </p:nvSpPr>
        <p:spPr>
          <a:xfrm>
            <a:off x="1911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10" name="object 34910"/>
          <p:cNvSpPr/>
          <p:nvPr/>
        </p:nvSpPr>
        <p:spPr>
          <a:xfrm>
            <a:off x="1911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11" name="object 34911"/>
          <p:cNvSpPr/>
          <p:nvPr/>
        </p:nvSpPr>
        <p:spPr>
          <a:xfrm>
            <a:off x="1911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12" name="object 34912"/>
          <p:cNvSpPr/>
          <p:nvPr/>
        </p:nvSpPr>
        <p:spPr>
          <a:xfrm>
            <a:off x="1911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13" name="object 34913"/>
          <p:cNvSpPr/>
          <p:nvPr/>
        </p:nvSpPr>
        <p:spPr>
          <a:xfrm>
            <a:off x="1911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14" name="object 34914"/>
          <p:cNvSpPr/>
          <p:nvPr/>
        </p:nvSpPr>
        <p:spPr>
          <a:xfrm>
            <a:off x="1911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15" name="object 34915"/>
          <p:cNvSpPr/>
          <p:nvPr/>
        </p:nvSpPr>
        <p:spPr>
          <a:xfrm>
            <a:off x="1911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16" name="object 34916"/>
          <p:cNvSpPr/>
          <p:nvPr/>
        </p:nvSpPr>
        <p:spPr>
          <a:xfrm>
            <a:off x="1911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17" name="object 34917"/>
          <p:cNvSpPr/>
          <p:nvPr/>
        </p:nvSpPr>
        <p:spPr>
          <a:xfrm>
            <a:off x="1912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18" name="object 34918"/>
          <p:cNvSpPr/>
          <p:nvPr/>
        </p:nvSpPr>
        <p:spPr>
          <a:xfrm>
            <a:off x="1912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19" name="object 34919"/>
          <p:cNvSpPr/>
          <p:nvPr/>
        </p:nvSpPr>
        <p:spPr>
          <a:xfrm>
            <a:off x="1912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20" name="object 34920"/>
          <p:cNvSpPr/>
          <p:nvPr/>
        </p:nvSpPr>
        <p:spPr>
          <a:xfrm>
            <a:off x="1912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21" name="object 34921"/>
          <p:cNvSpPr/>
          <p:nvPr/>
        </p:nvSpPr>
        <p:spPr>
          <a:xfrm>
            <a:off x="1912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22" name="object 34922"/>
          <p:cNvSpPr/>
          <p:nvPr/>
        </p:nvSpPr>
        <p:spPr>
          <a:xfrm>
            <a:off x="1912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23" name="object 34923"/>
          <p:cNvSpPr/>
          <p:nvPr/>
        </p:nvSpPr>
        <p:spPr>
          <a:xfrm>
            <a:off x="1912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24" name="object 34924"/>
          <p:cNvSpPr/>
          <p:nvPr/>
        </p:nvSpPr>
        <p:spPr>
          <a:xfrm>
            <a:off x="1912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25" name="object 34925"/>
          <p:cNvSpPr/>
          <p:nvPr/>
        </p:nvSpPr>
        <p:spPr>
          <a:xfrm>
            <a:off x="1912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26" name="object 34926"/>
          <p:cNvSpPr/>
          <p:nvPr/>
        </p:nvSpPr>
        <p:spPr>
          <a:xfrm>
            <a:off x="1912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27" name="object 34927"/>
          <p:cNvSpPr/>
          <p:nvPr/>
        </p:nvSpPr>
        <p:spPr>
          <a:xfrm>
            <a:off x="1913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28" name="object 34928"/>
          <p:cNvSpPr/>
          <p:nvPr/>
        </p:nvSpPr>
        <p:spPr>
          <a:xfrm>
            <a:off x="1913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29" name="object 34929"/>
          <p:cNvSpPr/>
          <p:nvPr/>
        </p:nvSpPr>
        <p:spPr>
          <a:xfrm>
            <a:off x="1913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30" name="object 34930"/>
          <p:cNvSpPr/>
          <p:nvPr/>
        </p:nvSpPr>
        <p:spPr>
          <a:xfrm>
            <a:off x="1913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31" name="object 34931"/>
          <p:cNvSpPr/>
          <p:nvPr/>
        </p:nvSpPr>
        <p:spPr>
          <a:xfrm>
            <a:off x="1913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32" name="object 34932"/>
          <p:cNvSpPr/>
          <p:nvPr/>
        </p:nvSpPr>
        <p:spPr>
          <a:xfrm>
            <a:off x="1913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33" name="object 34933"/>
          <p:cNvSpPr/>
          <p:nvPr/>
        </p:nvSpPr>
        <p:spPr>
          <a:xfrm>
            <a:off x="1913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34" name="object 34934"/>
          <p:cNvSpPr/>
          <p:nvPr/>
        </p:nvSpPr>
        <p:spPr>
          <a:xfrm>
            <a:off x="1913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35" name="object 34935"/>
          <p:cNvSpPr/>
          <p:nvPr/>
        </p:nvSpPr>
        <p:spPr>
          <a:xfrm>
            <a:off x="1913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36" name="object 34936"/>
          <p:cNvSpPr/>
          <p:nvPr/>
        </p:nvSpPr>
        <p:spPr>
          <a:xfrm>
            <a:off x="1913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37" name="object 34937"/>
          <p:cNvSpPr/>
          <p:nvPr/>
        </p:nvSpPr>
        <p:spPr>
          <a:xfrm>
            <a:off x="1914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38" name="object 34938"/>
          <p:cNvSpPr/>
          <p:nvPr/>
        </p:nvSpPr>
        <p:spPr>
          <a:xfrm>
            <a:off x="1914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39" name="object 34939"/>
          <p:cNvSpPr/>
          <p:nvPr/>
        </p:nvSpPr>
        <p:spPr>
          <a:xfrm>
            <a:off x="1914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40" name="object 34940"/>
          <p:cNvSpPr/>
          <p:nvPr/>
        </p:nvSpPr>
        <p:spPr>
          <a:xfrm>
            <a:off x="1914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41" name="object 34941"/>
          <p:cNvSpPr/>
          <p:nvPr/>
        </p:nvSpPr>
        <p:spPr>
          <a:xfrm>
            <a:off x="1914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42" name="object 34942"/>
          <p:cNvSpPr/>
          <p:nvPr/>
        </p:nvSpPr>
        <p:spPr>
          <a:xfrm>
            <a:off x="1914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43" name="object 34943"/>
          <p:cNvSpPr/>
          <p:nvPr/>
        </p:nvSpPr>
        <p:spPr>
          <a:xfrm>
            <a:off x="1914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44" name="object 34944"/>
          <p:cNvSpPr/>
          <p:nvPr/>
        </p:nvSpPr>
        <p:spPr>
          <a:xfrm>
            <a:off x="1914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45" name="object 34945"/>
          <p:cNvSpPr/>
          <p:nvPr/>
        </p:nvSpPr>
        <p:spPr>
          <a:xfrm>
            <a:off x="1914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46" name="object 34946"/>
          <p:cNvSpPr/>
          <p:nvPr/>
        </p:nvSpPr>
        <p:spPr>
          <a:xfrm>
            <a:off x="1914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47" name="object 34947"/>
          <p:cNvSpPr/>
          <p:nvPr/>
        </p:nvSpPr>
        <p:spPr>
          <a:xfrm>
            <a:off x="1915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48" name="object 34948"/>
          <p:cNvSpPr/>
          <p:nvPr/>
        </p:nvSpPr>
        <p:spPr>
          <a:xfrm>
            <a:off x="1915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49" name="object 34949"/>
          <p:cNvSpPr/>
          <p:nvPr/>
        </p:nvSpPr>
        <p:spPr>
          <a:xfrm>
            <a:off x="1915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50" name="object 34950"/>
          <p:cNvSpPr/>
          <p:nvPr/>
        </p:nvSpPr>
        <p:spPr>
          <a:xfrm>
            <a:off x="1915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51" name="object 34951"/>
          <p:cNvSpPr/>
          <p:nvPr/>
        </p:nvSpPr>
        <p:spPr>
          <a:xfrm>
            <a:off x="1915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52" name="object 34952"/>
          <p:cNvSpPr/>
          <p:nvPr/>
        </p:nvSpPr>
        <p:spPr>
          <a:xfrm>
            <a:off x="1915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53" name="object 34953"/>
          <p:cNvSpPr/>
          <p:nvPr/>
        </p:nvSpPr>
        <p:spPr>
          <a:xfrm>
            <a:off x="1915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54" name="object 34954"/>
          <p:cNvSpPr/>
          <p:nvPr/>
        </p:nvSpPr>
        <p:spPr>
          <a:xfrm>
            <a:off x="1915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55" name="object 34955"/>
          <p:cNvSpPr/>
          <p:nvPr/>
        </p:nvSpPr>
        <p:spPr>
          <a:xfrm>
            <a:off x="1915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56" name="object 34956"/>
          <p:cNvSpPr/>
          <p:nvPr/>
        </p:nvSpPr>
        <p:spPr>
          <a:xfrm>
            <a:off x="1915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57" name="object 34957"/>
          <p:cNvSpPr/>
          <p:nvPr/>
        </p:nvSpPr>
        <p:spPr>
          <a:xfrm>
            <a:off x="1915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58" name="object 34958"/>
          <p:cNvSpPr/>
          <p:nvPr/>
        </p:nvSpPr>
        <p:spPr>
          <a:xfrm>
            <a:off x="1915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59" name="object 34959"/>
          <p:cNvSpPr/>
          <p:nvPr/>
        </p:nvSpPr>
        <p:spPr>
          <a:xfrm>
            <a:off x="1916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60" name="object 34960"/>
          <p:cNvSpPr/>
          <p:nvPr/>
        </p:nvSpPr>
        <p:spPr>
          <a:xfrm>
            <a:off x="1916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61" name="object 34961"/>
          <p:cNvSpPr/>
          <p:nvPr/>
        </p:nvSpPr>
        <p:spPr>
          <a:xfrm>
            <a:off x="1916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62" name="object 34962"/>
          <p:cNvSpPr/>
          <p:nvPr/>
        </p:nvSpPr>
        <p:spPr>
          <a:xfrm>
            <a:off x="1916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63" name="object 34963"/>
          <p:cNvSpPr/>
          <p:nvPr/>
        </p:nvSpPr>
        <p:spPr>
          <a:xfrm>
            <a:off x="1916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64" name="object 34964"/>
          <p:cNvSpPr/>
          <p:nvPr/>
        </p:nvSpPr>
        <p:spPr>
          <a:xfrm>
            <a:off x="1916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65" name="object 34965"/>
          <p:cNvSpPr/>
          <p:nvPr/>
        </p:nvSpPr>
        <p:spPr>
          <a:xfrm>
            <a:off x="1916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66" name="object 34966"/>
          <p:cNvSpPr/>
          <p:nvPr/>
        </p:nvSpPr>
        <p:spPr>
          <a:xfrm>
            <a:off x="1916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67" name="object 34967"/>
          <p:cNvSpPr/>
          <p:nvPr/>
        </p:nvSpPr>
        <p:spPr>
          <a:xfrm>
            <a:off x="1916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68" name="object 34968"/>
          <p:cNvSpPr/>
          <p:nvPr/>
        </p:nvSpPr>
        <p:spPr>
          <a:xfrm>
            <a:off x="1916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69" name="object 34969"/>
          <p:cNvSpPr/>
          <p:nvPr/>
        </p:nvSpPr>
        <p:spPr>
          <a:xfrm>
            <a:off x="1917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70" name="object 34970"/>
          <p:cNvSpPr/>
          <p:nvPr/>
        </p:nvSpPr>
        <p:spPr>
          <a:xfrm>
            <a:off x="1917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71" name="object 34971"/>
          <p:cNvSpPr/>
          <p:nvPr/>
        </p:nvSpPr>
        <p:spPr>
          <a:xfrm>
            <a:off x="1917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72" name="object 34972"/>
          <p:cNvSpPr/>
          <p:nvPr/>
        </p:nvSpPr>
        <p:spPr>
          <a:xfrm>
            <a:off x="1917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73" name="object 34973"/>
          <p:cNvSpPr/>
          <p:nvPr/>
        </p:nvSpPr>
        <p:spPr>
          <a:xfrm>
            <a:off x="1917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74" name="object 34974"/>
          <p:cNvSpPr/>
          <p:nvPr/>
        </p:nvSpPr>
        <p:spPr>
          <a:xfrm>
            <a:off x="1917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75" name="object 34975"/>
          <p:cNvSpPr/>
          <p:nvPr/>
        </p:nvSpPr>
        <p:spPr>
          <a:xfrm>
            <a:off x="1917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76" name="object 34976"/>
          <p:cNvSpPr/>
          <p:nvPr/>
        </p:nvSpPr>
        <p:spPr>
          <a:xfrm>
            <a:off x="1917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77" name="object 34977"/>
          <p:cNvSpPr/>
          <p:nvPr/>
        </p:nvSpPr>
        <p:spPr>
          <a:xfrm>
            <a:off x="1917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78" name="object 34978"/>
          <p:cNvSpPr/>
          <p:nvPr/>
        </p:nvSpPr>
        <p:spPr>
          <a:xfrm>
            <a:off x="1917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79" name="object 34979"/>
          <p:cNvSpPr/>
          <p:nvPr/>
        </p:nvSpPr>
        <p:spPr>
          <a:xfrm>
            <a:off x="1918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80" name="object 34980"/>
          <p:cNvSpPr/>
          <p:nvPr/>
        </p:nvSpPr>
        <p:spPr>
          <a:xfrm>
            <a:off x="1918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81" name="object 34981"/>
          <p:cNvSpPr/>
          <p:nvPr/>
        </p:nvSpPr>
        <p:spPr>
          <a:xfrm>
            <a:off x="1918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82" name="object 34982"/>
          <p:cNvSpPr/>
          <p:nvPr/>
        </p:nvSpPr>
        <p:spPr>
          <a:xfrm>
            <a:off x="1918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88C4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83" name="object 34983"/>
          <p:cNvSpPr/>
          <p:nvPr/>
        </p:nvSpPr>
        <p:spPr>
          <a:xfrm>
            <a:off x="1918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84" name="object 34984"/>
          <p:cNvSpPr/>
          <p:nvPr/>
        </p:nvSpPr>
        <p:spPr>
          <a:xfrm>
            <a:off x="1918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85" name="object 34985"/>
          <p:cNvSpPr/>
          <p:nvPr/>
        </p:nvSpPr>
        <p:spPr>
          <a:xfrm>
            <a:off x="1918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86" name="object 34986"/>
          <p:cNvSpPr/>
          <p:nvPr/>
        </p:nvSpPr>
        <p:spPr>
          <a:xfrm>
            <a:off x="1918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87" name="object 34987"/>
          <p:cNvSpPr/>
          <p:nvPr/>
        </p:nvSpPr>
        <p:spPr>
          <a:xfrm>
            <a:off x="1918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88" name="object 34988"/>
          <p:cNvSpPr/>
          <p:nvPr/>
        </p:nvSpPr>
        <p:spPr>
          <a:xfrm>
            <a:off x="1918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89" name="object 34989"/>
          <p:cNvSpPr/>
          <p:nvPr/>
        </p:nvSpPr>
        <p:spPr>
          <a:xfrm>
            <a:off x="1918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90" name="object 34990"/>
          <p:cNvSpPr/>
          <p:nvPr/>
        </p:nvSpPr>
        <p:spPr>
          <a:xfrm>
            <a:off x="1918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91" name="object 34991"/>
          <p:cNvSpPr/>
          <p:nvPr/>
        </p:nvSpPr>
        <p:spPr>
          <a:xfrm>
            <a:off x="1919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92" name="object 34992"/>
          <p:cNvSpPr/>
          <p:nvPr/>
        </p:nvSpPr>
        <p:spPr>
          <a:xfrm>
            <a:off x="1919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93" name="object 34993"/>
          <p:cNvSpPr/>
          <p:nvPr/>
        </p:nvSpPr>
        <p:spPr>
          <a:xfrm>
            <a:off x="19193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94" name="object 34994"/>
          <p:cNvSpPr/>
          <p:nvPr/>
        </p:nvSpPr>
        <p:spPr>
          <a:xfrm>
            <a:off x="19193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95" name="object 34995"/>
          <p:cNvSpPr/>
          <p:nvPr/>
        </p:nvSpPr>
        <p:spPr>
          <a:xfrm>
            <a:off x="1919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96" name="object 34996"/>
          <p:cNvSpPr/>
          <p:nvPr/>
        </p:nvSpPr>
        <p:spPr>
          <a:xfrm>
            <a:off x="1919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97" name="object 34997"/>
          <p:cNvSpPr/>
          <p:nvPr/>
        </p:nvSpPr>
        <p:spPr>
          <a:xfrm>
            <a:off x="1919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98" name="object 34998"/>
          <p:cNvSpPr/>
          <p:nvPr/>
        </p:nvSpPr>
        <p:spPr>
          <a:xfrm>
            <a:off x="1919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4999" name="object 34999"/>
          <p:cNvSpPr/>
          <p:nvPr/>
        </p:nvSpPr>
        <p:spPr>
          <a:xfrm>
            <a:off x="1919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00" name="object 35000"/>
          <p:cNvSpPr/>
          <p:nvPr/>
        </p:nvSpPr>
        <p:spPr>
          <a:xfrm>
            <a:off x="1919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01" name="object 35001"/>
          <p:cNvSpPr/>
          <p:nvPr/>
        </p:nvSpPr>
        <p:spPr>
          <a:xfrm>
            <a:off x="1920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02" name="object 35002"/>
          <p:cNvSpPr/>
          <p:nvPr/>
        </p:nvSpPr>
        <p:spPr>
          <a:xfrm>
            <a:off x="1920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03" name="object 35003"/>
          <p:cNvSpPr/>
          <p:nvPr/>
        </p:nvSpPr>
        <p:spPr>
          <a:xfrm>
            <a:off x="1920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04" name="object 35004"/>
          <p:cNvSpPr/>
          <p:nvPr/>
        </p:nvSpPr>
        <p:spPr>
          <a:xfrm>
            <a:off x="1920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05" name="object 35005"/>
          <p:cNvSpPr/>
          <p:nvPr/>
        </p:nvSpPr>
        <p:spPr>
          <a:xfrm>
            <a:off x="1920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06" name="object 35006"/>
          <p:cNvSpPr/>
          <p:nvPr/>
        </p:nvSpPr>
        <p:spPr>
          <a:xfrm>
            <a:off x="1920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07" name="object 35007"/>
          <p:cNvSpPr/>
          <p:nvPr/>
        </p:nvSpPr>
        <p:spPr>
          <a:xfrm>
            <a:off x="1920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08" name="object 35008"/>
          <p:cNvSpPr/>
          <p:nvPr/>
        </p:nvSpPr>
        <p:spPr>
          <a:xfrm>
            <a:off x="1920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09" name="object 35009"/>
          <p:cNvSpPr/>
          <p:nvPr/>
        </p:nvSpPr>
        <p:spPr>
          <a:xfrm>
            <a:off x="1920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10" name="object 35010"/>
          <p:cNvSpPr/>
          <p:nvPr/>
        </p:nvSpPr>
        <p:spPr>
          <a:xfrm>
            <a:off x="1920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11" name="object 35011"/>
          <p:cNvSpPr/>
          <p:nvPr/>
        </p:nvSpPr>
        <p:spPr>
          <a:xfrm>
            <a:off x="1921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12" name="object 35012"/>
          <p:cNvSpPr/>
          <p:nvPr/>
        </p:nvSpPr>
        <p:spPr>
          <a:xfrm>
            <a:off x="1921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13" name="object 35013"/>
          <p:cNvSpPr/>
          <p:nvPr/>
        </p:nvSpPr>
        <p:spPr>
          <a:xfrm>
            <a:off x="1921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14" name="object 35014"/>
          <p:cNvSpPr/>
          <p:nvPr/>
        </p:nvSpPr>
        <p:spPr>
          <a:xfrm>
            <a:off x="1921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15" name="object 35015"/>
          <p:cNvSpPr/>
          <p:nvPr/>
        </p:nvSpPr>
        <p:spPr>
          <a:xfrm>
            <a:off x="1921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16" name="object 35016"/>
          <p:cNvSpPr/>
          <p:nvPr/>
        </p:nvSpPr>
        <p:spPr>
          <a:xfrm>
            <a:off x="1921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17" name="object 35017"/>
          <p:cNvSpPr/>
          <p:nvPr/>
        </p:nvSpPr>
        <p:spPr>
          <a:xfrm>
            <a:off x="1921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18" name="object 35018"/>
          <p:cNvSpPr/>
          <p:nvPr/>
        </p:nvSpPr>
        <p:spPr>
          <a:xfrm>
            <a:off x="1921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19" name="object 35019"/>
          <p:cNvSpPr/>
          <p:nvPr/>
        </p:nvSpPr>
        <p:spPr>
          <a:xfrm>
            <a:off x="1921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20" name="object 35020"/>
          <p:cNvSpPr/>
          <p:nvPr/>
        </p:nvSpPr>
        <p:spPr>
          <a:xfrm>
            <a:off x="1921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21" name="object 35021"/>
          <p:cNvSpPr/>
          <p:nvPr/>
        </p:nvSpPr>
        <p:spPr>
          <a:xfrm>
            <a:off x="1922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22" name="object 35022"/>
          <p:cNvSpPr/>
          <p:nvPr/>
        </p:nvSpPr>
        <p:spPr>
          <a:xfrm>
            <a:off x="1922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23" name="object 35023"/>
          <p:cNvSpPr/>
          <p:nvPr/>
        </p:nvSpPr>
        <p:spPr>
          <a:xfrm>
            <a:off x="1922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24" name="object 35024"/>
          <p:cNvSpPr/>
          <p:nvPr/>
        </p:nvSpPr>
        <p:spPr>
          <a:xfrm>
            <a:off x="1922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25" name="object 35025"/>
          <p:cNvSpPr/>
          <p:nvPr/>
        </p:nvSpPr>
        <p:spPr>
          <a:xfrm>
            <a:off x="1922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26" name="object 35026"/>
          <p:cNvSpPr/>
          <p:nvPr/>
        </p:nvSpPr>
        <p:spPr>
          <a:xfrm>
            <a:off x="1922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27" name="object 35027"/>
          <p:cNvSpPr/>
          <p:nvPr/>
        </p:nvSpPr>
        <p:spPr>
          <a:xfrm>
            <a:off x="1922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28" name="object 35028"/>
          <p:cNvSpPr/>
          <p:nvPr/>
        </p:nvSpPr>
        <p:spPr>
          <a:xfrm>
            <a:off x="1922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29" name="object 35029"/>
          <p:cNvSpPr/>
          <p:nvPr/>
        </p:nvSpPr>
        <p:spPr>
          <a:xfrm>
            <a:off x="1922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30" name="object 35030"/>
          <p:cNvSpPr/>
          <p:nvPr/>
        </p:nvSpPr>
        <p:spPr>
          <a:xfrm>
            <a:off x="1922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31" name="object 35031"/>
          <p:cNvSpPr/>
          <p:nvPr/>
        </p:nvSpPr>
        <p:spPr>
          <a:xfrm>
            <a:off x="1923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32" name="object 35032"/>
          <p:cNvSpPr/>
          <p:nvPr/>
        </p:nvSpPr>
        <p:spPr>
          <a:xfrm>
            <a:off x="1923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33" name="object 35033"/>
          <p:cNvSpPr/>
          <p:nvPr/>
        </p:nvSpPr>
        <p:spPr>
          <a:xfrm>
            <a:off x="1923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34" name="object 35034"/>
          <p:cNvSpPr/>
          <p:nvPr/>
        </p:nvSpPr>
        <p:spPr>
          <a:xfrm>
            <a:off x="1923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35" name="object 35035"/>
          <p:cNvSpPr/>
          <p:nvPr/>
        </p:nvSpPr>
        <p:spPr>
          <a:xfrm>
            <a:off x="1923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36" name="object 35036"/>
          <p:cNvSpPr/>
          <p:nvPr/>
        </p:nvSpPr>
        <p:spPr>
          <a:xfrm>
            <a:off x="1923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37" name="object 35037"/>
          <p:cNvSpPr/>
          <p:nvPr/>
        </p:nvSpPr>
        <p:spPr>
          <a:xfrm>
            <a:off x="1923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38" name="object 35038"/>
          <p:cNvSpPr/>
          <p:nvPr/>
        </p:nvSpPr>
        <p:spPr>
          <a:xfrm>
            <a:off x="1923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39" name="object 35039"/>
          <p:cNvSpPr/>
          <p:nvPr/>
        </p:nvSpPr>
        <p:spPr>
          <a:xfrm>
            <a:off x="1923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40" name="object 35040"/>
          <p:cNvSpPr/>
          <p:nvPr/>
        </p:nvSpPr>
        <p:spPr>
          <a:xfrm>
            <a:off x="1923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41" name="object 35041"/>
          <p:cNvSpPr/>
          <p:nvPr/>
        </p:nvSpPr>
        <p:spPr>
          <a:xfrm>
            <a:off x="19239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42" name="object 35042"/>
          <p:cNvSpPr/>
          <p:nvPr/>
        </p:nvSpPr>
        <p:spPr>
          <a:xfrm>
            <a:off x="19239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43" name="object 35043"/>
          <p:cNvSpPr/>
          <p:nvPr/>
        </p:nvSpPr>
        <p:spPr>
          <a:xfrm>
            <a:off x="1924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44" name="object 35044"/>
          <p:cNvSpPr/>
          <p:nvPr/>
        </p:nvSpPr>
        <p:spPr>
          <a:xfrm>
            <a:off x="1924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45" name="object 35045"/>
          <p:cNvSpPr/>
          <p:nvPr/>
        </p:nvSpPr>
        <p:spPr>
          <a:xfrm>
            <a:off x="19243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46" name="object 35046"/>
          <p:cNvSpPr/>
          <p:nvPr/>
        </p:nvSpPr>
        <p:spPr>
          <a:xfrm>
            <a:off x="19243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47" name="object 35047"/>
          <p:cNvSpPr/>
          <p:nvPr/>
        </p:nvSpPr>
        <p:spPr>
          <a:xfrm>
            <a:off x="1924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48" name="object 35048"/>
          <p:cNvSpPr/>
          <p:nvPr/>
        </p:nvSpPr>
        <p:spPr>
          <a:xfrm>
            <a:off x="1924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49" name="object 35049"/>
          <p:cNvSpPr/>
          <p:nvPr/>
        </p:nvSpPr>
        <p:spPr>
          <a:xfrm>
            <a:off x="1924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50" name="object 35050"/>
          <p:cNvSpPr/>
          <p:nvPr/>
        </p:nvSpPr>
        <p:spPr>
          <a:xfrm>
            <a:off x="1924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51" name="object 35051"/>
          <p:cNvSpPr/>
          <p:nvPr/>
        </p:nvSpPr>
        <p:spPr>
          <a:xfrm>
            <a:off x="1924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52" name="object 35052"/>
          <p:cNvSpPr/>
          <p:nvPr/>
        </p:nvSpPr>
        <p:spPr>
          <a:xfrm>
            <a:off x="1924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53" name="object 35053"/>
          <p:cNvSpPr/>
          <p:nvPr/>
        </p:nvSpPr>
        <p:spPr>
          <a:xfrm>
            <a:off x="1925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54" name="object 35054"/>
          <p:cNvSpPr/>
          <p:nvPr/>
        </p:nvSpPr>
        <p:spPr>
          <a:xfrm>
            <a:off x="1925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55" name="object 35055"/>
          <p:cNvSpPr/>
          <p:nvPr/>
        </p:nvSpPr>
        <p:spPr>
          <a:xfrm>
            <a:off x="1925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56" name="object 35056"/>
          <p:cNvSpPr/>
          <p:nvPr/>
        </p:nvSpPr>
        <p:spPr>
          <a:xfrm>
            <a:off x="1925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57" name="object 35057"/>
          <p:cNvSpPr/>
          <p:nvPr/>
        </p:nvSpPr>
        <p:spPr>
          <a:xfrm>
            <a:off x="1925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58" name="object 35058"/>
          <p:cNvSpPr/>
          <p:nvPr/>
        </p:nvSpPr>
        <p:spPr>
          <a:xfrm>
            <a:off x="1925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59" name="object 35059"/>
          <p:cNvSpPr/>
          <p:nvPr/>
        </p:nvSpPr>
        <p:spPr>
          <a:xfrm>
            <a:off x="1925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60" name="object 35060"/>
          <p:cNvSpPr/>
          <p:nvPr/>
        </p:nvSpPr>
        <p:spPr>
          <a:xfrm>
            <a:off x="1925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61" name="object 35061"/>
          <p:cNvSpPr/>
          <p:nvPr/>
        </p:nvSpPr>
        <p:spPr>
          <a:xfrm>
            <a:off x="1925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62" name="object 35062"/>
          <p:cNvSpPr/>
          <p:nvPr/>
        </p:nvSpPr>
        <p:spPr>
          <a:xfrm>
            <a:off x="1925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63" name="object 35063"/>
          <p:cNvSpPr/>
          <p:nvPr/>
        </p:nvSpPr>
        <p:spPr>
          <a:xfrm>
            <a:off x="1926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64" name="object 35064"/>
          <p:cNvSpPr/>
          <p:nvPr/>
        </p:nvSpPr>
        <p:spPr>
          <a:xfrm>
            <a:off x="1926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65" name="object 35065"/>
          <p:cNvSpPr/>
          <p:nvPr/>
        </p:nvSpPr>
        <p:spPr>
          <a:xfrm>
            <a:off x="1926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66" name="object 35066"/>
          <p:cNvSpPr/>
          <p:nvPr/>
        </p:nvSpPr>
        <p:spPr>
          <a:xfrm>
            <a:off x="1926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67" name="object 35067"/>
          <p:cNvSpPr/>
          <p:nvPr/>
        </p:nvSpPr>
        <p:spPr>
          <a:xfrm>
            <a:off x="1926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68" name="object 35068"/>
          <p:cNvSpPr/>
          <p:nvPr/>
        </p:nvSpPr>
        <p:spPr>
          <a:xfrm>
            <a:off x="1926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69" name="object 35069"/>
          <p:cNvSpPr/>
          <p:nvPr/>
        </p:nvSpPr>
        <p:spPr>
          <a:xfrm>
            <a:off x="1926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70" name="object 35070"/>
          <p:cNvSpPr/>
          <p:nvPr/>
        </p:nvSpPr>
        <p:spPr>
          <a:xfrm>
            <a:off x="1926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71" name="object 35071"/>
          <p:cNvSpPr/>
          <p:nvPr/>
        </p:nvSpPr>
        <p:spPr>
          <a:xfrm>
            <a:off x="1926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72" name="object 35072"/>
          <p:cNvSpPr/>
          <p:nvPr/>
        </p:nvSpPr>
        <p:spPr>
          <a:xfrm>
            <a:off x="1926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73" name="object 35073"/>
          <p:cNvSpPr/>
          <p:nvPr/>
        </p:nvSpPr>
        <p:spPr>
          <a:xfrm>
            <a:off x="1926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74" name="object 35074"/>
          <p:cNvSpPr/>
          <p:nvPr/>
        </p:nvSpPr>
        <p:spPr>
          <a:xfrm>
            <a:off x="1926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75" name="object 35075"/>
          <p:cNvSpPr/>
          <p:nvPr/>
        </p:nvSpPr>
        <p:spPr>
          <a:xfrm>
            <a:off x="1927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76" name="object 35076"/>
          <p:cNvSpPr/>
          <p:nvPr/>
        </p:nvSpPr>
        <p:spPr>
          <a:xfrm>
            <a:off x="1927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77" name="object 35077"/>
          <p:cNvSpPr/>
          <p:nvPr/>
        </p:nvSpPr>
        <p:spPr>
          <a:xfrm>
            <a:off x="19273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78" name="object 35078"/>
          <p:cNvSpPr/>
          <p:nvPr/>
        </p:nvSpPr>
        <p:spPr>
          <a:xfrm>
            <a:off x="19273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79" name="object 35079"/>
          <p:cNvSpPr/>
          <p:nvPr/>
        </p:nvSpPr>
        <p:spPr>
          <a:xfrm>
            <a:off x="1927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80" name="object 35080"/>
          <p:cNvSpPr/>
          <p:nvPr/>
        </p:nvSpPr>
        <p:spPr>
          <a:xfrm>
            <a:off x="1927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81" name="object 35081"/>
          <p:cNvSpPr/>
          <p:nvPr/>
        </p:nvSpPr>
        <p:spPr>
          <a:xfrm>
            <a:off x="1927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82" name="object 35082"/>
          <p:cNvSpPr/>
          <p:nvPr/>
        </p:nvSpPr>
        <p:spPr>
          <a:xfrm>
            <a:off x="1927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83" name="object 35083"/>
          <p:cNvSpPr/>
          <p:nvPr/>
        </p:nvSpPr>
        <p:spPr>
          <a:xfrm>
            <a:off x="1927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84" name="object 35084"/>
          <p:cNvSpPr/>
          <p:nvPr/>
        </p:nvSpPr>
        <p:spPr>
          <a:xfrm>
            <a:off x="1927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85" name="object 35085"/>
          <p:cNvSpPr/>
          <p:nvPr/>
        </p:nvSpPr>
        <p:spPr>
          <a:xfrm>
            <a:off x="19281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86" name="object 35086"/>
          <p:cNvSpPr/>
          <p:nvPr/>
        </p:nvSpPr>
        <p:spPr>
          <a:xfrm>
            <a:off x="19281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87" name="object 35087"/>
          <p:cNvSpPr/>
          <p:nvPr/>
        </p:nvSpPr>
        <p:spPr>
          <a:xfrm>
            <a:off x="1928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88" name="object 35088"/>
          <p:cNvSpPr/>
          <p:nvPr/>
        </p:nvSpPr>
        <p:spPr>
          <a:xfrm>
            <a:off x="1928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89" name="object 35089"/>
          <p:cNvSpPr/>
          <p:nvPr/>
        </p:nvSpPr>
        <p:spPr>
          <a:xfrm>
            <a:off x="19284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90" name="object 35090"/>
          <p:cNvSpPr/>
          <p:nvPr/>
        </p:nvSpPr>
        <p:spPr>
          <a:xfrm>
            <a:off x="19284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91" name="object 35091"/>
          <p:cNvSpPr/>
          <p:nvPr/>
        </p:nvSpPr>
        <p:spPr>
          <a:xfrm>
            <a:off x="1928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92" name="object 35092"/>
          <p:cNvSpPr/>
          <p:nvPr/>
        </p:nvSpPr>
        <p:spPr>
          <a:xfrm>
            <a:off x="1928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93" name="object 35093"/>
          <p:cNvSpPr/>
          <p:nvPr/>
        </p:nvSpPr>
        <p:spPr>
          <a:xfrm>
            <a:off x="19288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94" name="object 35094"/>
          <p:cNvSpPr/>
          <p:nvPr/>
        </p:nvSpPr>
        <p:spPr>
          <a:xfrm>
            <a:off x="19288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95" name="object 35095"/>
          <p:cNvSpPr/>
          <p:nvPr/>
        </p:nvSpPr>
        <p:spPr>
          <a:xfrm>
            <a:off x="1929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96" name="object 35096"/>
          <p:cNvSpPr/>
          <p:nvPr/>
        </p:nvSpPr>
        <p:spPr>
          <a:xfrm>
            <a:off x="1929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97" name="object 35097"/>
          <p:cNvSpPr/>
          <p:nvPr/>
        </p:nvSpPr>
        <p:spPr>
          <a:xfrm>
            <a:off x="19292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98" name="object 35098"/>
          <p:cNvSpPr/>
          <p:nvPr/>
        </p:nvSpPr>
        <p:spPr>
          <a:xfrm>
            <a:off x="19292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99" name="object 35099"/>
          <p:cNvSpPr/>
          <p:nvPr/>
        </p:nvSpPr>
        <p:spPr>
          <a:xfrm>
            <a:off x="1929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00" name="object 35100"/>
          <p:cNvSpPr/>
          <p:nvPr/>
        </p:nvSpPr>
        <p:spPr>
          <a:xfrm>
            <a:off x="1929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01" name="object 35101"/>
          <p:cNvSpPr/>
          <p:nvPr/>
        </p:nvSpPr>
        <p:spPr>
          <a:xfrm>
            <a:off x="19296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02" name="object 35102"/>
          <p:cNvSpPr/>
          <p:nvPr/>
        </p:nvSpPr>
        <p:spPr>
          <a:xfrm>
            <a:off x="19296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03" name="object 35103"/>
          <p:cNvSpPr/>
          <p:nvPr/>
        </p:nvSpPr>
        <p:spPr>
          <a:xfrm>
            <a:off x="1929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04" name="object 35104"/>
          <p:cNvSpPr/>
          <p:nvPr/>
        </p:nvSpPr>
        <p:spPr>
          <a:xfrm>
            <a:off x="1929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05" name="object 35105"/>
          <p:cNvSpPr/>
          <p:nvPr/>
        </p:nvSpPr>
        <p:spPr>
          <a:xfrm>
            <a:off x="19300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06" name="object 35106"/>
          <p:cNvSpPr/>
          <p:nvPr/>
        </p:nvSpPr>
        <p:spPr>
          <a:xfrm>
            <a:off x="19300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07" name="object 35107"/>
          <p:cNvSpPr/>
          <p:nvPr/>
        </p:nvSpPr>
        <p:spPr>
          <a:xfrm>
            <a:off x="1930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08" name="object 35108"/>
          <p:cNvSpPr/>
          <p:nvPr/>
        </p:nvSpPr>
        <p:spPr>
          <a:xfrm>
            <a:off x="1930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09" name="object 35109"/>
          <p:cNvSpPr/>
          <p:nvPr/>
        </p:nvSpPr>
        <p:spPr>
          <a:xfrm>
            <a:off x="19304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10" name="object 35110"/>
          <p:cNvSpPr/>
          <p:nvPr/>
        </p:nvSpPr>
        <p:spPr>
          <a:xfrm>
            <a:off x="19304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11" name="object 35111"/>
          <p:cNvSpPr/>
          <p:nvPr/>
        </p:nvSpPr>
        <p:spPr>
          <a:xfrm>
            <a:off x="1930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12" name="object 35112"/>
          <p:cNvSpPr/>
          <p:nvPr/>
        </p:nvSpPr>
        <p:spPr>
          <a:xfrm>
            <a:off x="1930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13" name="object 35113"/>
          <p:cNvSpPr/>
          <p:nvPr/>
        </p:nvSpPr>
        <p:spPr>
          <a:xfrm>
            <a:off x="1930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14" name="object 35114"/>
          <p:cNvSpPr/>
          <p:nvPr/>
        </p:nvSpPr>
        <p:spPr>
          <a:xfrm>
            <a:off x="1930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15" name="object 35115"/>
          <p:cNvSpPr/>
          <p:nvPr/>
        </p:nvSpPr>
        <p:spPr>
          <a:xfrm>
            <a:off x="1931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16" name="object 35116"/>
          <p:cNvSpPr/>
          <p:nvPr/>
        </p:nvSpPr>
        <p:spPr>
          <a:xfrm>
            <a:off x="1931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17" name="object 35117"/>
          <p:cNvSpPr/>
          <p:nvPr/>
        </p:nvSpPr>
        <p:spPr>
          <a:xfrm>
            <a:off x="1931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18" name="object 35118"/>
          <p:cNvSpPr/>
          <p:nvPr/>
        </p:nvSpPr>
        <p:spPr>
          <a:xfrm>
            <a:off x="1931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19" name="object 35119"/>
          <p:cNvSpPr/>
          <p:nvPr/>
        </p:nvSpPr>
        <p:spPr>
          <a:xfrm>
            <a:off x="1931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20" name="object 35120"/>
          <p:cNvSpPr/>
          <p:nvPr/>
        </p:nvSpPr>
        <p:spPr>
          <a:xfrm>
            <a:off x="1931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21" name="object 35121"/>
          <p:cNvSpPr/>
          <p:nvPr/>
        </p:nvSpPr>
        <p:spPr>
          <a:xfrm>
            <a:off x="1931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22" name="object 35122"/>
          <p:cNvSpPr/>
          <p:nvPr/>
        </p:nvSpPr>
        <p:spPr>
          <a:xfrm>
            <a:off x="1931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23" name="object 35123"/>
          <p:cNvSpPr/>
          <p:nvPr/>
        </p:nvSpPr>
        <p:spPr>
          <a:xfrm>
            <a:off x="1931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24" name="object 35124"/>
          <p:cNvSpPr/>
          <p:nvPr/>
        </p:nvSpPr>
        <p:spPr>
          <a:xfrm>
            <a:off x="1931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25" name="object 35125"/>
          <p:cNvSpPr/>
          <p:nvPr/>
        </p:nvSpPr>
        <p:spPr>
          <a:xfrm>
            <a:off x="1932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26" name="object 35126"/>
          <p:cNvSpPr/>
          <p:nvPr/>
        </p:nvSpPr>
        <p:spPr>
          <a:xfrm>
            <a:off x="1932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27" name="object 35127"/>
          <p:cNvSpPr/>
          <p:nvPr/>
        </p:nvSpPr>
        <p:spPr>
          <a:xfrm>
            <a:off x="1932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28" name="object 35128"/>
          <p:cNvSpPr/>
          <p:nvPr/>
        </p:nvSpPr>
        <p:spPr>
          <a:xfrm>
            <a:off x="1932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29" name="object 35129"/>
          <p:cNvSpPr/>
          <p:nvPr/>
        </p:nvSpPr>
        <p:spPr>
          <a:xfrm>
            <a:off x="1932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30" name="object 35130"/>
          <p:cNvSpPr/>
          <p:nvPr/>
        </p:nvSpPr>
        <p:spPr>
          <a:xfrm>
            <a:off x="1932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31" name="object 35131"/>
          <p:cNvSpPr/>
          <p:nvPr/>
        </p:nvSpPr>
        <p:spPr>
          <a:xfrm>
            <a:off x="1932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32" name="object 35132"/>
          <p:cNvSpPr/>
          <p:nvPr/>
        </p:nvSpPr>
        <p:spPr>
          <a:xfrm>
            <a:off x="1932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33" name="object 35133"/>
          <p:cNvSpPr/>
          <p:nvPr/>
        </p:nvSpPr>
        <p:spPr>
          <a:xfrm>
            <a:off x="1932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34" name="object 35134"/>
          <p:cNvSpPr/>
          <p:nvPr/>
        </p:nvSpPr>
        <p:spPr>
          <a:xfrm>
            <a:off x="1932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35" name="object 35135"/>
          <p:cNvSpPr/>
          <p:nvPr/>
        </p:nvSpPr>
        <p:spPr>
          <a:xfrm>
            <a:off x="1932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36" name="object 35136"/>
          <p:cNvSpPr/>
          <p:nvPr/>
        </p:nvSpPr>
        <p:spPr>
          <a:xfrm>
            <a:off x="1932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37" name="object 35137"/>
          <p:cNvSpPr/>
          <p:nvPr/>
        </p:nvSpPr>
        <p:spPr>
          <a:xfrm>
            <a:off x="1933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38" name="object 35138"/>
          <p:cNvSpPr/>
          <p:nvPr/>
        </p:nvSpPr>
        <p:spPr>
          <a:xfrm>
            <a:off x="1933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39" name="object 35139"/>
          <p:cNvSpPr/>
          <p:nvPr/>
        </p:nvSpPr>
        <p:spPr>
          <a:xfrm>
            <a:off x="1933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40" name="object 35140"/>
          <p:cNvSpPr/>
          <p:nvPr/>
        </p:nvSpPr>
        <p:spPr>
          <a:xfrm>
            <a:off x="1933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41" name="object 35141"/>
          <p:cNvSpPr/>
          <p:nvPr/>
        </p:nvSpPr>
        <p:spPr>
          <a:xfrm>
            <a:off x="1933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42" name="object 35142"/>
          <p:cNvSpPr/>
          <p:nvPr/>
        </p:nvSpPr>
        <p:spPr>
          <a:xfrm>
            <a:off x="1933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43" name="object 35143"/>
          <p:cNvSpPr/>
          <p:nvPr/>
        </p:nvSpPr>
        <p:spPr>
          <a:xfrm>
            <a:off x="1933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44" name="object 35144"/>
          <p:cNvSpPr/>
          <p:nvPr/>
        </p:nvSpPr>
        <p:spPr>
          <a:xfrm>
            <a:off x="1933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45" name="object 35145"/>
          <p:cNvSpPr/>
          <p:nvPr/>
        </p:nvSpPr>
        <p:spPr>
          <a:xfrm>
            <a:off x="1933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46" name="object 35146"/>
          <p:cNvSpPr/>
          <p:nvPr/>
        </p:nvSpPr>
        <p:spPr>
          <a:xfrm>
            <a:off x="1933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47" name="object 35147"/>
          <p:cNvSpPr/>
          <p:nvPr/>
        </p:nvSpPr>
        <p:spPr>
          <a:xfrm>
            <a:off x="1934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48" name="object 35148"/>
          <p:cNvSpPr/>
          <p:nvPr/>
        </p:nvSpPr>
        <p:spPr>
          <a:xfrm>
            <a:off x="1934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49" name="object 35149"/>
          <p:cNvSpPr/>
          <p:nvPr/>
        </p:nvSpPr>
        <p:spPr>
          <a:xfrm>
            <a:off x="1934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50" name="object 35150"/>
          <p:cNvSpPr/>
          <p:nvPr/>
        </p:nvSpPr>
        <p:spPr>
          <a:xfrm>
            <a:off x="1934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51" name="object 35151"/>
          <p:cNvSpPr/>
          <p:nvPr/>
        </p:nvSpPr>
        <p:spPr>
          <a:xfrm>
            <a:off x="1934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52" name="object 35152"/>
          <p:cNvSpPr/>
          <p:nvPr/>
        </p:nvSpPr>
        <p:spPr>
          <a:xfrm>
            <a:off x="1934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53" name="object 35153"/>
          <p:cNvSpPr/>
          <p:nvPr/>
        </p:nvSpPr>
        <p:spPr>
          <a:xfrm>
            <a:off x="1934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54" name="object 35154"/>
          <p:cNvSpPr/>
          <p:nvPr/>
        </p:nvSpPr>
        <p:spPr>
          <a:xfrm>
            <a:off x="1934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55" name="object 35155"/>
          <p:cNvSpPr/>
          <p:nvPr/>
        </p:nvSpPr>
        <p:spPr>
          <a:xfrm>
            <a:off x="1934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56" name="object 35156"/>
          <p:cNvSpPr/>
          <p:nvPr/>
        </p:nvSpPr>
        <p:spPr>
          <a:xfrm>
            <a:off x="1934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57" name="object 35157"/>
          <p:cNvSpPr/>
          <p:nvPr/>
        </p:nvSpPr>
        <p:spPr>
          <a:xfrm>
            <a:off x="1935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58" name="object 35158"/>
          <p:cNvSpPr/>
          <p:nvPr/>
        </p:nvSpPr>
        <p:spPr>
          <a:xfrm>
            <a:off x="1935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59" name="object 35159"/>
          <p:cNvSpPr/>
          <p:nvPr/>
        </p:nvSpPr>
        <p:spPr>
          <a:xfrm>
            <a:off x="1935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60" name="object 35160"/>
          <p:cNvSpPr/>
          <p:nvPr/>
        </p:nvSpPr>
        <p:spPr>
          <a:xfrm>
            <a:off x="1935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61" name="object 35161"/>
          <p:cNvSpPr/>
          <p:nvPr/>
        </p:nvSpPr>
        <p:spPr>
          <a:xfrm>
            <a:off x="1935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62" name="object 35162"/>
          <p:cNvSpPr/>
          <p:nvPr/>
        </p:nvSpPr>
        <p:spPr>
          <a:xfrm>
            <a:off x="1935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63" name="object 35163"/>
          <p:cNvSpPr/>
          <p:nvPr/>
        </p:nvSpPr>
        <p:spPr>
          <a:xfrm>
            <a:off x="1935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64" name="object 35164"/>
          <p:cNvSpPr/>
          <p:nvPr/>
        </p:nvSpPr>
        <p:spPr>
          <a:xfrm>
            <a:off x="1935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65" name="object 35165"/>
          <p:cNvSpPr/>
          <p:nvPr/>
        </p:nvSpPr>
        <p:spPr>
          <a:xfrm>
            <a:off x="1935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66" name="object 35166"/>
          <p:cNvSpPr/>
          <p:nvPr/>
        </p:nvSpPr>
        <p:spPr>
          <a:xfrm>
            <a:off x="1935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67" name="object 35167"/>
          <p:cNvSpPr/>
          <p:nvPr/>
        </p:nvSpPr>
        <p:spPr>
          <a:xfrm>
            <a:off x="1935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68" name="object 35168"/>
          <p:cNvSpPr/>
          <p:nvPr/>
        </p:nvSpPr>
        <p:spPr>
          <a:xfrm>
            <a:off x="1935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69" name="object 35169"/>
          <p:cNvSpPr/>
          <p:nvPr/>
        </p:nvSpPr>
        <p:spPr>
          <a:xfrm>
            <a:off x="1936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70" name="object 35170"/>
          <p:cNvSpPr/>
          <p:nvPr/>
        </p:nvSpPr>
        <p:spPr>
          <a:xfrm>
            <a:off x="1936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71" name="object 35171"/>
          <p:cNvSpPr/>
          <p:nvPr/>
        </p:nvSpPr>
        <p:spPr>
          <a:xfrm>
            <a:off x="1936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72" name="object 35172"/>
          <p:cNvSpPr/>
          <p:nvPr/>
        </p:nvSpPr>
        <p:spPr>
          <a:xfrm>
            <a:off x="1936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73" name="object 35173"/>
          <p:cNvSpPr/>
          <p:nvPr/>
        </p:nvSpPr>
        <p:spPr>
          <a:xfrm>
            <a:off x="1936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74" name="object 35174"/>
          <p:cNvSpPr/>
          <p:nvPr/>
        </p:nvSpPr>
        <p:spPr>
          <a:xfrm>
            <a:off x="1936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75" name="object 35175"/>
          <p:cNvSpPr/>
          <p:nvPr/>
        </p:nvSpPr>
        <p:spPr>
          <a:xfrm>
            <a:off x="1936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76" name="object 35176"/>
          <p:cNvSpPr/>
          <p:nvPr/>
        </p:nvSpPr>
        <p:spPr>
          <a:xfrm>
            <a:off x="1936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77" name="object 35177"/>
          <p:cNvSpPr/>
          <p:nvPr/>
        </p:nvSpPr>
        <p:spPr>
          <a:xfrm>
            <a:off x="1937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78" name="object 35178"/>
          <p:cNvSpPr/>
          <p:nvPr/>
        </p:nvSpPr>
        <p:spPr>
          <a:xfrm>
            <a:off x="1937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79" name="object 35179"/>
          <p:cNvSpPr/>
          <p:nvPr/>
        </p:nvSpPr>
        <p:spPr>
          <a:xfrm>
            <a:off x="1937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80" name="object 35180"/>
          <p:cNvSpPr/>
          <p:nvPr/>
        </p:nvSpPr>
        <p:spPr>
          <a:xfrm>
            <a:off x="1937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81" name="object 35181"/>
          <p:cNvSpPr/>
          <p:nvPr/>
        </p:nvSpPr>
        <p:spPr>
          <a:xfrm>
            <a:off x="1937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82" name="object 35182"/>
          <p:cNvSpPr/>
          <p:nvPr/>
        </p:nvSpPr>
        <p:spPr>
          <a:xfrm>
            <a:off x="1937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83" name="object 35183"/>
          <p:cNvSpPr/>
          <p:nvPr/>
        </p:nvSpPr>
        <p:spPr>
          <a:xfrm>
            <a:off x="1937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84" name="object 35184"/>
          <p:cNvSpPr/>
          <p:nvPr/>
        </p:nvSpPr>
        <p:spPr>
          <a:xfrm>
            <a:off x="1937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85" name="object 35185"/>
          <p:cNvSpPr/>
          <p:nvPr/>
        </p:nvSpPr>
        <p:spPr>
          <a:xfrm>
            <a:off x="1937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86" name="object 35186"/>
          <p:cNvSpPr/>
          <p:nvPr/>
        </p:nvSpPr>
        <p:spPr>
          <a:xfrm>
            <a:off x="1937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87" name="object 35187"/>
          <p:cNvSpPr/>
          <p:nvPr/>
        </p:nvSpPr>
        <p:spPr>
          <a:xfrm>
            <a:off x="1937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88" name="object 35188"/>
          <p:cNvSpPr/>
          <p:nvPr/>
        </p:nvSpPr>
        <p:spPr>
          <a:xfrm>
            <a:off x="1937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89" name="object 35189"/>
          <p:cNvSpPr/>
          <p:nvPr/>
        </p:nvSpPr>
        <p:spPr>
          <a:xfrm>
            <a:off x="1938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90" name="object 35190"/>
          <p:cNvSpPr/>
          <p:nvPr/>
        </p:nvSpPr>
        <p:spPr>
          <a:xfrm>
            <a:off x="1938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91" name="object 35191"/>
          <p:cNvSpPr/>
          <p:nvPr/>
        </p:nvSpPr>
        <p:spPr>
          <a:xfrm>
            <a:off x="1938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92" name="object 35192"/>
          <p:cNvSpPr/>
          <p:nvPr/>
        </p:nvSpPr>
        <p:spPr>
          <a:xfrm>
            <a:off x="1938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93" name="object 35193"/>
          <p:cNvSpPr/>
          <p:nvPr/>
        </p:nvSpPr>
        <p:spPr>
          <a:xfrm>
            <a:off x="1938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94" name="object 35194"/>
          <p:cNvSpPr/>
          <p:nvPr/>
        </p:nvSpPr>
        <p:spPr>
          <a:xfrm>
            <a:off x="1938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95" name="object 35195"/>
          <p:cNvSpPr/>
          <p:nvPr/>
        </p:nvSpPr>
        <p:spPr>
          <a:xfrm>
            <a:off x="1938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96" name="object 35196"/>
          <p:cNvSpPr/>
          <p:nvPr/>
        </p:nvSpPr>
        <p:spPr>
          <a:xfrm>
            <a:off x="1938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97" name="object 35197"/>
          <p:cNvSpPr/>
          <p:nvPr/>
        </p:nvSpPr>
        <p:spPr>
          <a:xfrm>
            <a:off x="1938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98" name="object 35198"/>
          <p:cNvSpPr/>
          <p:nvPr/>
        </p:nvSpPr>
        <p:spPr>
          <a:xfrm>
            <a:off x="1938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99" name="object 35199"/>
          <p:cNvSpPr/>
          <p:nvPr/>
        </p:nvSpPr>
        <p:spPr>
          <a:xfrm>
            <a:off x="1939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00" name="object 35200"/>
          <p:cNvSpPr/>
          <p:nvPr/>
        </p:nvSpPr>
        <p:spPr>
          <a:xfrm>
            <a:off x="1939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01" name="object 35201"/>
          <p:cNvSpPr/>
          <p:nvPr/>
        </p:nvSpPr>
        <p:spPr>
          <a:xfrm>
            <a:off x="1939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02" name="object 35202"/>
          <p:cNvSpPr/>
          <p:nvPr/>
        </p:nvSpPr>
        <p:spPr>
          <a:xfrm>
            <a:off x="1939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03" name="object 35203"/>
          <p:cNvSpPr/>
          <p:nvPr/>
        </p:nvSpPr>
        <p:spPr>
          <a:xfrm>
            <a:off x="1939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04" name="object 35204"/>
          <p:cNvSpPr/>
          <p:nvPr/>
        </p:nvSpPr>
        <p:spPr>
          <a:xfrm>
            <a:off x="1939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05" name="object 35205"/>
          <p:cNvSpPr/>
          <p:nvPr/>
        </p:nvSpPr>
        <p:spPr>
          <a:xfrm>
            <a:off x="1939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06" name="object 35206"/>
          <p:cNvSpPr/>
          <p:nvPr/>
        </p:nvSpPr>
        <p:spPr>
          <a:xfrm>
            <a:off x="1939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07" name="object 35207"/>
          <p:cNvSpPr/>
          <p:nvPr/>
        </p:nvSpPr>
        <p:spPr>
          <a:xfrm>
            <a:off x="1939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08" name="object 35208"/>
          <p:cNvSpPr/>
          <p:nvPr/>
        </p:nvSpPr>
        <p:spPr>
          <a:xfrm>
            <a:off x="1939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09" name="object 35209"/>
          <p:cNvSpPr/>
          <p:nvPr/>
        </p:nvSpPr>
        <p:spPr>
          <a:xfrm>
            <a:off x="1940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10" name="object 35210"/>
          <p:cNvSpPr/>
          <p:nvPr/>
        </p:nvSpPr>
        <p:spPr>
          <a:xfrm>
            <a:off x="1940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11" name="object 35211"/>
          <p:cNvSpPr/>
          <p:nvPr/>
        </p:nvSpPr>
        <p:spPr>
          <a:xfrm>
            <a:off x="1940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12" name="object 35212"/>
          <p:cNvSpPr/>
          <p:nvPr/>
        </p:nvSpPr>
        <p:spPr>
          <a:xfrm>
            <a:off x="1940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13" name="object 35213"/>
          <p:cNvSpPr/>
          <p:nvPr/>
        </p:nvSpPr>
        <p:spPr>
          <a:xfrm>
            <a:off x="1940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14" name="object 35214"/>
          <p:cNvSpPr/>
          <p:nvPr/>
        </p:nvSpPr>
        <p:spPr>
          <a:xfrm>
            <a:off x="1940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15" name="object 35215"/>
          <p:cNvSpPr/>
          <p:nvPr/>
        </p:nvSpPr>
        <p:spPr>
          <a:xfrm>
            <a:off x="1940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16" name="object 35216"/>
          <p:cNvSpPr/>
          <p:nvPr/>
        </p:nvSpPr>
        <p:spPr>
          <a:xfrm>
            <a:off x="1940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17" name="object 35217"/>
          <p:cNvSpPr/>
          <p:nvPr/>
        </p:nvSpPr>
        <p:spPr>
          <a:xfrm>
            <a:off x="1940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18" name="object 35218"/>
          <p:cNvSpPr/>
          <p:nvPr/>
        </p:nvSpPr>
        <p:spPr>
          <a:xfrm>
            <a:off x="1940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19" name="object 35219"/>
          <p:cNvSpPr/>
          <p:nvPr/>
        </p:nvSpPr>
        <p:spPr>
          <a:xfrm>
            <a:off x="1940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20" name="object 35220"/>
          <p:cNvSpPr/>
          <p:nvPr/>
        </p:nvSpPr>
        <p:spPr>
          <a:xfrm>
            <a:off x="1940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21" name="object 35221"/>
          <p:cNvSpPr/>
          <p:nvPr/>
        </p:nvSpPr>
        <p:spPr>
          <a:xfrm>
            <a:off x="1941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22" name="object 35222"/>
          <p:cNvSpPr/>
          <p:nvPr/>
        </p:nvSpPr>
        <p:spPr>
          <a:xfrm>
            <a:off x="1941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23" name="object 35223"/>
          <p:cNvSpPr/>
          <p:nvPr/>
        </p:nvSpPr>
        <p:spPr>
          <a:xfrm>
            <a:off x="1941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24" name="object 35224"/>
          <p:cNvSpPr/>
          <p:nvPr/>
        </p:nvSpPr>
        <p:spPr>
          <a:xfrm>
            <a:off x="1941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25" name="object 35225"/>
          <p:cNvSpPr/>
          <p:nvPr/>
        </p:nvSpPr>
        <p:spPr>
          <a:xfrm>
            <a:off x="1941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26" name="object 35226"/>
          <p:cNvSpPr/>
          <p:nvPr/>
        </p:nvSpPr>
        <p:spPr>
          <a:xfrm>
            <a:off x="1941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27" name="object 35227"/>
          <p:cNvSpPr/>
          <p:nvPr/>
        </p:nvSpPr>
        <p:spPr>
          <a:xfrm>
            <a:off x="1941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28" name="object 35228"/>
          <p:cNvSpPr/>
          <p:nvPr/>
        </p:nvSpPr>
        <p:spPr>
          <a:xfrm>
            <a:off x="1941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29" name="object 35229"/>
          <p:cNvSpPr/>
          <p:nvPr/>
        </p:nvSpPr>
        <p:spPr>
          <a:xfrm>
            <a:off x="1941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30" name="object 35230"/>
          <p:cNvSpPr/>
          <p:nvPr/>
        </p:nvSpPr>
        <p:spPr>
          <a:xfrm>
            <a:off x="1941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31" name="object 35231"/>
          <p:cNvSpPr/>
          <p:nvPr/>
        </p:nvSpPr>
        <p:spPr>
          <a:xfrm>
            <a:off x="1942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32" name="object 35232"/>
          <p:cNvSpPr/>
          <p:nvPr/>
        </p:nvSpPr>
        <p:spPr>
          <a:xfrm>
            <a:off x="1942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33" name="object 35233"/>
          <p:cNvSpPr/>
          <p:nvPr/>
        </p:nvSpPr>
        <p:spPr>
          <a:xfrm>
            <a:off x="1942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34" name="object 35234"/>
          <p:cNvSpPr/>
          <p:nvPr/>
        </p:nvSpPr>
        <p:spPr>
          <a:xfrm>
            <a:off x="1942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35" name="object 35235"/>
          <p:cNvSpPr/>
          <p:nvPr/>
        </p:nvSpPr>
        <p:spPr>
          <a:xfrm>
            <a:off x="1942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36" name="object 35236"/>
          <p:cNvSpPr/>
          <p:nvPr/>
        </p:nvSpPr>
        <p:spPr>
          <a:xfrm>
            <a:off x="1942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37" name="object 35237"/>
          <p:cNvSpPr/>
          <p:nvPr/>
        </p:nvSpPr>
        <p:spPr>
          <a:xfrm>
            <a:off x="1942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38" name="object 35238"/>
          <p:cNvSpPr/>
          <p:nvPr/>
        </p:nvSpPr>
        <p:spPr>
          <a:xfrm>
            <a:off x="1942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39" name="object 35239"/>
          <p:cNvSpPr/>
          <p:nvPr/>
        </p:nvSpPr>
        <p:spPr>
          <a:xfrm>
            <a:off x="1942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40" name="object 35240"/>
          <p:cNvSpPr/>
          <p:nvPr/>
        </p:nvSpPr>
        <p:spPr>
          <a:xfrm>
            <a:off x="1942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41" name="object 35241"/>
          <p:cNvSpPr/>
          <p:nvPr/>
        </p:nvSpPr>
        <p:spPr>
          <a:xfrm>
            <a:off x="1943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42" name="object 35242"/>
          <p:cNvSpPr/>
          <p:nvPr/>
        </p:nvSpPr>
        <p:spPr>
          <a:xfrm>
            <a:off x="1943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43" name="object 35243"/>
          <p:cNvSpPr/>
          <p:nvPr/>
        </p:nvSpPr>
        <p:spPr>
          <a:xfrm>
            <a:off x="1943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44" name="object 35244"/>
          <p:cNvSpPr/>
          <p:nvPr/>
        </p:nvSpPr>
        <p:spPr>
          <a:xfrm>
            <a:off x="1943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45" name="object 35245"/>
          <p:cNvSpPr/>
          <p:nvPr/>
        </p:nvSpPr>
        <p:spPr>
          <a:xfrm>
            <a:off x="1943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46" name="object 35246"/>
          <p:cNvSpPr/>
          <p:nvPr/>
        </p:nvSpPr>
        <p:spPr>
          <a:xfrm>
            <a:off x="1943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47" name="object 35247"/>
          <p:cNvSpPr/>
          <p:nvPr/>
        </p:nvSpPr>
        <p:spPr>
          <a:xfrm>
            <a:off x="1943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48" name="object 35248"/>
          <p:cNvSpPr/>
          <p:nvPr/>
        </p:nvSpPr>
        <p:spPr>
          <a:xfrm>
            <a:off x="1943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49" name="object 35249"/>
          <p:cNvSpPr/>
          <p:nvPr/>
        </p:nvSpPr>
        <p:spPr>
          <a:xfrm>
            <a:off x="1943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50" name="object 35250"/>
          <p:cNvSpPr/>
          <p:nvPr/>
        </p:nvSpPr>
        <p:spPr>
          <a:xfrm>
            <a:off x="1943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51" name="object 35251"/>
          <p:cNvSpPr/>
          <p:nvPr/>
        </p:nvSpPr>
        <p:spPr>
          <a:xfrm>
            <a:off x="1943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52" name="object 35252"/>
          <p:cNvSpPr/>
          <p:nvPr/>
        </p:nvSpPr>
        <p:spPr>
          <a:xfrm>
            <a:off x="1943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53" name="object 35253"/>
          <p:cNvSpPr/>
          <p:nvPr/>
        </p:nvSpPr>
        <p:spPr>
          <a:xfrm>
            <a:off x="1944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54" name="object 35254"/>
          <p:cNvSpPr/>
          <p:nvPr/>
        </p:nvSpPr>
        <p:spPr>
          <a:xfrm>
            <a:off x="1944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55" name="object 35255"/>
          <p:cNvSpPr/>
          <p:nvPr/>
        </p:nvSpPr>
        <p:spPr>
          <a:xfrm>
            <a:off x="1944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56" name="object 35256"/>
          <p:cNvSpPr/>
          <p:nvPr/>
        </p:nvSpPr>
        <p:spPr>
          <a:xfrm>
            <a:off x="1944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57" name="object 35257"/>
          <p:cNvSpPr/>
          <p:nvPr/>
        </p:nvSpPr>
        <p:spPr>
          <a:xfrm>
            <a:off x="1944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58" name="object 35258"/>
          <p:cNvSpPr/>
          <p:nvPr/>
        </p:nvSpPr>
        <p:spPr>
          <a:xfrm>
            <a:off x="1944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59" name="object 35259"/>
          <p:cNvSpPr/>
          <p:nvPr/>
        </p:nvSpPr>
        <p:spPr>
          <a:xfrm>
            <a:off x="1944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60" name="object 35260"/>
          <p:cNvSpPr/>
          <p:nvPr/>
        </p:nvSpPr>
        <p:spPr>
          <a:xfrm>
            <a:off x="1944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61" name="object 35261"/>
          <p:cNvSpPr/>
          <p:nvPr/>
        </p:nvSpPr>
        <p:spPr>
          <a:xfrm>
            <a:off x="1945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62" name="object 35262"/>
          <p:cNvSpPr/>
          <p:nvPr/>
        </p:nvSpPr>
        <p:spPr>
          <a:xfrm>
            <a:off x="1945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63" name="object 35263"/>
          <p:cNvSpPr/>
          <p:nvPr/>
        </p:nvSpPr>
        <p:spPr>
          <a:xfrm>
            <a:off x="1945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64" name="object 35264"/>
          <p:cNvSpPr/>
          <p:nvPr/>
        </p:nvSpPr>
        <p:spPr>
          <a:xfrm>
            <a:off x="1945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65" name="object 35265"/>
          <p:cNvSpPr/>
          <p:nvPr/>
        </p:nvSpPr>
        <p:spPr>
          <a:xfrm>
            <a:off x="1945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66" name="object 35266"/>
          <p:cNvSpPr/>
          <p:nvPr/>
        </p:nvSpPr>
        <p:spPr>
          <a:xfrm>
            <a:off x="1945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67" name="object 35267"/>
          <p:cNvSpPr/>
          <p:nvPr/>
        </p:nvSpPr>
        <p:spPr>
          <a:xfrm>
            <a:off x="1945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68" name="object 35268"/>
          <p:cNvSpPr/>
          <p:nvPr/>
        </p:nvSpPr>
        <p:spPr>
          <a:xfrm>
            <a:off x="1945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69" name="object 35269"/>
          <p:cNvSpPr/>
          <p:nvPr/>
        </p:nvSpPr>
        <p:spPr>
          <a:xfrm>
            <a:off x="1945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70" name="object 35270"/>
          <p:cNvSpPr/>
          <p:nvPr/>
        </p:nvSpPr>
        <p:spPr>
          <a:xfrm>
            <a:off x="1945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71" name="object 35271"/>
          <p:cNvSpPr/>
          <p:nvPr/>
        </p:nvSpPr>
        <p:spPr>
          <a:xfrm>
            <a:off x="1945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72" name="object 35272"/>
          <p:cNvSpPr/>
          <p:nvPr/>
        </p:nvSpPr>
        <p:spPr>
          <a:xfrm>
            <a:off x="1945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73" name="object 35273"/>
          <p:cNvSpPr/>
          <p:nvPr/>
        </p:nvSpPr>
        <p:spPr>
          <a:xfrm>
            <a:off x="1946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74" name="object 35274"/>
          <p:cNvSpPr/>
          <p:nvPr/>
        </p:nvSpPr>
        <p:spPr>
          <a:xfrm>
            <a:off x="1946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75" name="object 35275"/>
          <p:cNvSpPr/>
          <p:nvPr/>
        </p:nvSpPr>
        <p:spPr>
          <a:xfrm>
            <a:off x="1946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76" name="object 35276"/>
          <p:cNvSpPr/>
          <p:nvPr/>
        </p:nvSpPr>
        <p:spPr>
          <a:xfrm>
            <a:off x="1946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77" name="object 35277"/>
          <p:cNvSpPr/>
          <p:nvPr/>
        </p:nvSpPr>
        <p:spPr>
          <a:xfrm>
            <a:off x="1946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78" name="object 35278"/>
          <p:cNvSpPr/>
          <p:nvPr/>
        </p:nvSpPr>
        <p:spPr>
          <a:xfrm>
            <a:off x="1946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79" name="object 35279"/>
          <p:cNvSpPr/>
          <p:nvPr/>
        </p:nvSpPr>
        <p:spPr>
          <a:xfrm>
            <a:off x="1946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80" name="object 35280"/>
          <p:cNvSpPr/>
          <p:nvPr/>
        </p:nvSpPr>
        <p:spPr>
          <a:xfrm>
            <a:off x="1946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81" name="object 35281"/>
          <p:cNvSpPr/>
          <p:nvPr/>
        </p:nvSpPr>
        <p:spPr>
          <a:xfrm>
            <a:off x="1946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82" name="object 35282"/>
          <p:cNvSpPr/>
          <p:nvPr/>
        </p:nvSpPr>
        <p:spPr>
          <a:xfrm>
            <a:off x="1946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83" name="object 35283"/>
          <p:cNvSpPr/>
          <p:nvPr/>
        </p:nvSpPr>
        <p:spPr>
          <a:xfrm>
            <a:off x="1947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84" name="object 35284"/>
          <p:cNvSpPr/>
          <p:nvPr/>
        </p:nvSpPr>
        <p:spPr>
          <a:xfrm>
            <a:off x="1947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85" name="object 35285"/>
          <p:cNvSpPr/>
          <p:nvPr/>
        </p:nvSpPr>
        <p:spPr>
          <a:xfrm>
            <a:off x="1947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86" name="object 35286"/>
          <p:cNvSpPr/>
          <p:nvPr/>
        </p:nvSpPr>
        <p:spPr>
          <a:xfrm>
            <a:off x="1947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87" name="object 35287"/>
          <p:cNvSpPr/>
          <p:nvPr/>
        </p:nvSpPr>
        <p:spPr>
          <a:xfrm>
            <a:off x="1947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88" name="object 35288"/>
          <p:cNvSpPr/>
          <p:nvPr/>
        </p:nvSpPr>
        <p:spPr>
          <a:xfrm>
            <a:off x="1947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89" name="object 35289"/>
          <p:cNvSpPr/>
          <p:nvPr/>
        </p:nvSpPr>
        <p:spPr>
          <a:xfrm>
            <a:off x="1947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90" name="object 35290"/>
          <p:cNvSpPr/>
          <p:nvPr/>
        </p:nvSpPr>
        <p:spPr>
          <a:xfrm>
            <a:off x="1947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91" name="object 35291"/>
          <p:cNvSpPr/>
          <p:nvPr/>
        </p:nvSpPr>
        <p:spPr>
          <a:xfrm>
            <a:off x="1947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92" name="object 35292"/>
          <p:cNvSpPr/>
          <p:nvPr/>
        </p:nvSpPr>
        <p:spPr>
          <a:xfrm>
            <a:off x="1947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93" name="object 35293"/>
          <p:cNvSpPr/>
          <p:nvPr/>
        </p:nvSpPr>
        <p:spPr>
          <a:xfrm>
            <a:off x="1948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94" name="object 35294"/>
          <p:cNvSpPr/>
          <p:nvPr/>
        </p:nvSpPr>
        <p:spPr>
          <a:xfrm>
            <a:off x="1948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95" name="object 35295"/>
          <p:cNvSpPr/>
          <p:nvPr/>
        </p:nvSpPr>
        <p:spPr>
          <a:xfrm>
            <a:off x="1948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96" name="object 35296"/>
          <p:cNvSpPr/>
          <p:nvPr/>
        </p:nvSpPr>
        <p:spPr>
          <a:xfrm>
            <a:off x="1948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97" name="object 35297"/>
          <p:cNvSpPr/>
          <p:nvPr/>
        </p:nvSpPr>
        <p:spPr>
          <a:xfrm>
            <a:off x="1948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98" name="object 35298"/>
          <p:cNvSpPr/>
          <p:nvPr/>
        </p:nvSpPr>
        <p:spPr>
          <a:xfrm>
            <a:off x="1948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99" name="object 35299"/>
          <p:cNvSpPr/>
          <p:nvPr/>
        </p:nvSpPr>
        <p:spPr>
          <a:xfrm>
            <a:off x="1948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00" name="object 35300"/>
          <p:cNvSpPr/>
          <p:nvPr/>
        </p:nvSpPr>
        <p:spPr>
          <a:xfrm>
            <a:off x="1948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01" name="object 35301"/>
          <p:cNvSpPr/>
          <p:nvPr/>
        </p:nvSpPr>
        <p:spPr>
          <a:xfrm>
            <a:off x="1948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02" name="object 35302"/>
          <p:cNvSpPr/>
          <p:nvPr/>
        </p:nvSpPr>
        <p:spPr>
          <a:xfrm>
            <a:off x="1948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03" name="object 35303"/>
          <p:cNvSpPr/>
          <p:nvPr/>
        </p:nvSpPr>
        <p:spPr>
          <a:xfrm>
            <a:off x="1948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04" name="object 35304"/>
          <p:cNvSpPr/>
          <p:nvPr/>
        </p:nvSpPr>
        <p:spPr>
          <a:xfrm>
            <a:off x="1948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05" name="object 35305"/>
          <p:cNvSpPr/>
          <p:nvPr/>
        </p:nvSpPr>
        <p:spPr>
          <a:xfrm>
            <a:off x="1949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06" name="object 35306"/>
          <p:cNvSpPr/>
          <p:nvPr/>
        </p:nvSpPr>
        <p:spPr>
          <a:xfrm>
            <a:off x="1949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07" name="object 35307"/>
          <p:cNvSpPr/>
          <p:nvPr/>
        </p:nvSpPr>
        <p:spPr>
          <a:xfrm>
            <a:off x="1949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08" name="object 35308"/>
          <p:cNvSpPr/>
          <p:nvPr/>
        </p:nvSpPr>
        <p:spPr>
          <a:xfrm>
            <a:off x="1949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09" name="object 35309"/>
          <p:cNvSpPr/>
          <p:nvPr/>
        </p:nvSpPr>
        <p:spPr>
          <a:xfrm>
            <a:off x="1949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10" name="object 35310"/>
          <p:cNvSpPr/>
          <p:nvPr/>
        </p:nvSpPr>
        <p:spPr>
          <a:xfrm>
            <a:off x="1949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11" name="object 35311"/>
          <p:cNvSpPr/>
          <p:nvPr/>
        </p:nvSpPr>
        <p:spPr>
          <a:xfrm>
            <a:off x="1949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12" name="object 35312"/>
          <p:cNvSpPr/>
          <p:nvPr/>
        </p:nvSpPr>
        <p:spPr>
          <a:xfrm>
            <a:off x="1949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13" name="object 35313"/>
          <p:cNvSpPr/>
          <p:nvPr/>
        </p:nvSpPr>
        <p:spPr>
          <a:xfrm>
            <a:off x="1949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14" name="object 35314"/>
          <p:cNvSpPr/>
          <p:nvPr/>
        </p:nvSpPr>
        <p:spPr>
          <a:xfrm>
            <a:off x="1949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15" name="object 35315"/>
          <p:cNvSpPr/>
          <p:nvPr/>
        </p:nvSpPr>
        <p:spPr>
          <a:xfrm>
            <a:off x="1950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16" name="object 35316"/>
          <p:cNvSpPr/>
          <p:nvPr/>
        </p:nvSpPr>
        <p:spPr>
          <a:xfrm>
            <a:off x="1950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17" name="object 35317"/>
          <p:cNvSpPr/>
          <p:nvPr/>
        </p:nvSpPr>
        <p:spPr>
          <a:xfrm>
            <a:off x="1950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18" name="object 35318"/>
          <p:cNvSpPr/>
          <p:nvPr/>
        </p:nvSpPr>
        <p:spPr>
          <a:xfrm>
            <a:off x="1950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19" name="object 35319"/>
          <p:cNvSpPr/>
          <p:nvPr/>
        </p:nvSpPr>
        <p:spPr>
          <a:xfrm>
            <a:off x="1950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20" name="object 35320"/>
          <p:cNvSpPr/>
          <p:nvPr/>
        </p:nvSpPr>
        <p:spPr>
          <a:xfrm>
            <a:off x="1950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21" name="object 35321"/>
          <p:cNvSpPr/>
          <p:nvPr/>
        </p:nvSpPr>
        <p:spPr>
          <a:xfrm>
            <a:off x="1950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22" name="object 35322"/>
          <p:cNvSpPr/>
          <p:nvPr/>
        </p:nvSpPr>
        <p:spPr>
          <a:xfrm>
            <a:off x="1950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23" name="object 35323"/>
          <p:cNvSpPr/>
          <p:nvPr/>
        </p:nvSpPr>
        <p:spPr>
          <a:xfrm>
            <a:off x="1950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24" name="object 35324"/>
          <p:cNvSpPr/>
          <p:nvPr/>
        </p:nvSpPr>
        <p:spPr>
          <a:xfrm>
            <a:off x="1950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25" name="object 35325"/>
          <p:cNvSpPr/>
          <p:nvPr/>
        </p:nvSpPr>
        <p:spPr>
          <a:xfrm>
            <a:off x="1951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26" name="object 35326"/>
          <p:cNvSpPr/>
          <p:nvPr/>
        </p:nvSpPr>
        <p:spPr>
          <a:xfrm>
            <a:off x="1951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27" name="object 35327"/>
          <p:cNvSpPr/>
          <p:nvPr/>
        </p:nvSpPr>
        <p:spPr>
          <a:xfrm>
            <a:off x="1951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28" name="object 35328"/>
          <p:cNvSpPr/>
          <p:nvPr/>
        </p:nvSpPr>
        <p:spPr>
          <a:xfrm>
            <a:off x="1951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29" name="object 35329"/>
          <p:cNvSpPr/>
          <p:nvPr/>
        </p:nvSpPr>
        <p:spPr>
          <a:xfrm>
            <a:off x="1951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30" name="object 35330"/>
          <p:cNvSpPr/>
          <p:nvPr/>
        </p:nvSpPr>
        <p:spPr>
          <a:xfrm>
            <a:off x="1951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31" name="object 35331"/>
          <p:cNvSpPr/>
          <p:nvPr/>
        </p:nvSpPr>
        <p:spPr>
          <a:xfrm>
            <a:off x="1951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32" name="object 35332"/>
          <p:cNvSpPr/>
          <p:nvPr/>
        </p:nvSpPr>
        <p:spPr>
          <a:xfrm>
            <a:off x="1951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33" name="object 35333"/>
          <p:cNvSpPr/>
          <p:nvPr/>
        </p:nvSpPr>
        <p:spPr>
          <a:xfrm>
            <a:off x="1951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34" name="object 35334"/>
          <p:cNvSpPr/>
          <p:nvPr/>
        </p:nvSpPr>
        <p:spPr>
          <a:xfrm>
            <a:off x="1951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35" name="object 35335"/>
          <p:cNvSpPr/>
          <p:nvPr/>
        </p:nvSpPr>
        <p:spPr>
          <a:xfrm>
            <a:off x="1951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36" name="object 35336"/>
          <p:cNvSpPr/>
          <p:nvPr/>
        </p:nvSpPr>
        <p:spPr>
          <a:xfrm>
            <a:off x="1951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37" name="object 35337"/>
          <p:cNvSpPr/>
          <p:nvPr/>
        </p:nvSpPr>
        <p:spPr>
          <a:xfrm>
            <a:off x="1952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38" name="object 35338"/>
          <p:cNvSpPr/>
          <p:nvPr/>
        </p:nvSpPr>
        <p:spPr>
          <a:xfrm>
            <a:off x="1952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39" name="object 35339"/>
          <p:cNvSpPr/>
          <p:nvPr/>
        </p:nvSpPr>
        <p:spPr>
          <a:xfrm>
            <a:off x="1952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40" name="object 35340"/>
          <p:cNvSpPr/>
          <p:nvPr/>
        </p:nvSpPr>
        <p:spPr>
          <a:xfrm>
            <a:off x="1952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41" name="object 35341"/>
          <p:cNvSpPr/>
          <p:nvPr/>
        </p:nvSpPr>
        <p:spPr>
          <a:xfrm>
            <a:off x="1952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42" name="object 35342"/>
          <p:cNvSpPr/>
          <p:nvPr/>
        </p:nvSpPr>
        <p:spPr>
          <a:xfrm>
            <a:off x="1952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43" name="object 35343"/>
          <p:cNvSpPr/>
          <p:nvPr/>
        </p:nvSpPr>
        <p:spPr>
          <a:xfrm>
            <a:off x="1952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44" name="object 35344"/>
          <p:cNvSpPr/>
          <p:nvPr/>
        </p:nvSpPr>
        <p:spPr>
          <a:xfrm>
            <a:off x="1952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45" name="object 35345"/>
          <p:cNvSpPr/>
          <p:nvPr/>
        </p:nvSpPr>
        <p:spPr>
          <a:xfrm>
            <a:off x="1953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46" name="object 35346"/>
          <p:cNvSpPr/>
          <p:nvPr/>
        </p:nvSpPr>
        <p:spPr>
          <a:xfrm>
            <a:off x="1953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47" name="object 35347"/>
          <p:cNvSpPr/>
          <p:nvPr/>
        </p:nvSpPr>
        <p:spPr>
          <a:xfrm>
            <a:off x="1953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48" name="object 35348"/>
          <p:cNvSpPr/>
          <p:nvPr/>
        </p:nvSpPr>
        <p:spPr>
          <a:xfrm>
            <a:off x="1953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49" name="object 35349"/>
          <p:cNvSpPr/>
          <p:nvPr/>
        </p:nvSpPr>
        <p:spPr>
          <a:xfrm>
            <a:off x="1953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50" name="object 35350"/>
          <p:cNvSpPr/>
          <p:nvPr/>
        </p:nvSpPr>
        <p:spPr>
          <a:xfrm>
            <a:off x="1953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51" name="object 35351"/>
          <p:cNvSpPr/>
          <p:nvPr/>
        </p:nvSpPr>
        <p:spPr>
          <a:xfrm>
            <a:off x="1953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52" name="object 35352"/>
          <p:cNvSpPr/>
          <p:nvPr/>
        </p:nvSpPr>
        <p:spPr>
          <a:xfrm>
            <a:off x="1953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53" name="object 35353"/>
          <p:cNvSpPr/>
          <p:nvPr/>
        </p:nvSpPr>
        <p:spPr>
          <a:xfrm>
            <a:off x="1953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54" name="object 35354"/>
          <p:cNvSpPr/>
          <p:nvPr/>
        </p:nvSpPr>
        <p:spPr>
          <a:xfrm>
            <a:off x="1953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55" name="object 35355"/>
          <p:cNvSpPr/>
          <p:nvPr/>
        </p:nvSpPr>
        <p:spPr>
          <a:xfrm>
            <a:off x="1953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56" name="object 35356"/>
          <p:cNvSpPr/>
          <p:nvPr/>
        </p:nvSpPr>
        <p:spPr>
          <a:xfrm>
            <a:off x="1953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57" name="object 35357"/>
          <p:cNvSpPr/>
          <p:nvPr/>
        </p:nvSpPr>
        <p:spPr>
          <a:xfrm>
            <a:off x="1954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58" name="object 35358"/>
          <p:cNvSpPr/>
          <p:nvPr/>
        </p:nvSpPr>
        <p:spPr>
          <a:xfrm>
            <a:off x="1954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59" name="object 35359"/>
          <p:cNvSpPr/>
          <p:nvPr/>
        </p:nvSpPr>
        <p:spPr>
          <a:xfrm>
            <a:off x="1954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60" name="object 35360"/>
          <p:cNvSpPr/>
          <p:nvPr/>
        </p:nvSpPr>
        <p:spPr>
          <a:xfrm>
            <a:off x="1954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61" name="object 35361"/>
          <p:cNvSpPr/>
          <p:nvPr/>
        </p:nvSpPr>
        <p:spPr>
          <a:xfrm>
            <a:off x="1954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62" name="object 35362"/>
          <p:cNvSpPr/>
          <p:nvPr/>
        </p:nvSpPr>
        <p:spPr>
          <a:xfrm>
            <a:off x="1954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63" name="object 35363"/>
          <p:cNvSpPr/>
          <p:nvPr/>
        </p:nvSpPr>
        <p:spPr>
          <a:xfrm>
            <a:off x="1954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64" name="object 35364"/>
          <p:cNvSpPr/>
          <p:nvPr/>
        </p:nvSpPr>
        <p:spPr>
          <a:xfrm>
            <a:off x="1954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65" name="object 35365"/>
          <p:cNvSpPr/>
          <p:nvPr/>
        </p:nvSpPr>
        <p:spPr>
          <a:xfrm>
            <a:off x="1954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66" name="object 35366"/>
          <p:cNvSpPr/>
          <p:nvPr/>
        </p:nvSpPr>
        <p:spPr>
          <a:xfrm>
            <a:off x="1954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67" name="object 35367"/>
          <p:cNvSpPr/>
          <p:nvPr/>
        </p:nvSpPr>
        <p:spPr>
          <a:xfrm>
            <a:off x="1955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68" name="object 35368"/>
          <p:cNvSpPr/>
          <p:nvPr/>
        </p:nvSpPr>
        <p:spPr>
          <a:xfrm>
            <a:off x="1955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69" name="object 35369"/>
          <p:cNvSpPr/>
          <p:nvPr/>
        </p:nvSpPr>
        <p:spPr>
          <a:xfrm>
            <a:off x="1955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70" name="object 35370"/>
          <p:cNvSpPr/>
          <p:nvPr/>
        </p:nvSpPr>
        <p:spPr>
          <a:xfrm>
            <a:off x="1955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71" name="object 35371"/>
          <p:cNvSpPr/>
          <p:nvPr/>
        </p:nvSpPr>
        <p:spPr>
          <a:xfrm>
            <a:off x="1955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72" name="object 35372"/>
          <p:cNvSpPr/>
          <p:nvPr/>
        </p:nvSpPr>
        <p:spPr>
          <a:xfrm>
            <a:off x="1955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73" name="object 35373"/>
          <p:cNvSpPr/>
          <p:nvPr/>
        </p:nvSpPr>
        <p:spPr>
          <a:xfrm>
            <a:off x="1955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74" name="object 35374"/>
          <p:cNvSpPr/>
          <p:nvPr/>
        </p:nvSpPr>
        <p:spPr>
          <a:xfrm>
            <a:off x="1955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75" name="object 35375"/>
          <p:cNvSpPr/>
          <p:nvPr/>
        </p:nvSpPr>
        <p:spPr>
          <a:xfrm>
            <a:off x="1955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76" name="object 35376"/>
          <p:cNvSpPr/>
          <p:nvPr/>
        </p:nvSpPr>
        <p:spPr>
          <a:xfrm>
            <a:off x="1955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77" name="object 35377"/>
          <p:cNvSpPr/>
          <p:nvPr/>
        </p:nvSpPr>
        <p:spPr>
          <a:xfrm>
            <a:off x="1956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78" name="object 35378"/>
          <p:cNvSpPr/>
          <p:nvPr/>
        </p:nvSpPr>
        <p:spPr>
          <a:xfrm>
            <a:off x="1956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79" name="object 35379"/>
          <p:cNvSpPr/>
          <p:nvPr/>
        </p:nvSpPr>
        <p:spPr>
          <a:xfrm>
            <a:off x="1956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80" name="object 35380"/>
          <p:cNvSpPr/>
          <p:nvPr/>
        </p:nvSpPr>
        <p:spPr>
          <a:xfrm>
            <a:off x="1956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81" name="object 35381"/>
          <p:cNvSpPr/>
          <p:nvPr/>
        </p:nvSpPr>
        <p:spPr>
          <a:xfrm>
            <a:off x="1956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82" name="object 35382"/>
          <p:cNvSpPr/>
          <p:nvPr/>
        </p:nvSpPr>
        <p:spPr>
          <a:xfrm>
            <a:off x="1956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83" name="object 35383"/>
          <p:cNvSpPr/>
          <p:nvPr/>
        </p:nvSpPr>
        <p:spPr>
          <a:xfrm>
            <a:off x="1956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84" name="object 35384"/>
          <p:cNvSpPr/>
          <p:nvPr/>
        </p:nvSpPr>
        <p:spPr>
          <a:xfrm>
            <a:off x="1956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85" name="object 35385"/>
          <p:cNvSpPr/>
          <p:nvPr/>
        </p:nvSpPr>
        <p:spPr>
          <a:xfrm>
            <a:off x="1956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86" name="object 35386"/>
          <p:cNvSpPr/>
          <p:nvPr/>
        </p:nvSpPr>
        <p:spPr>
          <a:xfrm>
            <a:off x="1956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87" name="object 35387"/>
          <p:cNvSpPr/>
          <p:nvPr/>
        </p:nvSpPr>
        <p:spPr>
          <a:xfrm>
            <a:off x="1956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88" name="object 35388"/>
          <p:cNvSpPr/>
          <p:nvPr/>
        </p:nvSpPr>
        <p:spPr>
          <a:xfrm>
            <a:off x="1956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89" name="object 35389"/>
          <p:cNvSpPr/>
          <p:nvPr/>
        </p:nvSpPr>
        <p:spPr>
          <a:xfrm>
            <a:off x="1957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90" name="object 35390"/>
          <p:cNvSpPr/>
          <p:nvPr/>
        </p:nvSpPr>
        <p:spPr>
          <a:xfrm>
            <a:off x="1957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91" name="object 35391"/>
          <p:cNvSpPr/>
          <p:nvPr/>
        </p:nvSpPr>
        <p:spPr>
          <a:xfrm>
            <a:off x="1957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92" name="object 35392"/>
          <p:cNvSpPr/>
          <p:nvPr/>
        </p:nvSpPr>
        <p:spPr>
          <a:xfrm>
            <a:off x="1957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93" name="object 35393"/>
          <p:cNvSpPr/>
          <p:nvPr/>
        </p:nvSpPr>
        <p:spPr>
          <a:xfrm>
            <a:off x="1957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94" name="object 35394"/>
          <p:cNvSpPr/>
          <p:nvPr/>
        </p:nvSpPr>
        <p:spPr>
          <a:xfrm>
            <a:off x="1957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95" name="object 35395"/>
          <p:cNvSpPr/>
          <p:nvPr/>
        </p:nvSpPr>
        <p:spPr>
          <a:xfrm>
            <a:off x="1957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96" name="object 35396"/>
          <p:cNvSpPr/>
          <p:nvPr/>
        </p:nvSpPr>
        <p:spPr>
          <a:xfrm>
            <a:off x="1957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97" name="object 35397"/>
          <p:cNvSpPr/>
          <p:nvPr/>
        </p:nvSpPr>
        <p:spPr>
          <a:xfrm>
            <a:off x="1957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98" name="object 35398"/>
          <p:cNvSpPr/>
          <p:nvPr/>
        </p:nvSpPr>
        <p:spPr>
          <a:xfrm>
            <a:off x="1957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99" name="object 35399"/>
          <p:cNvSpPr/>
          <p:nvPr/>
        </p:nvSpPr>
        <p:spPr>
          <a:xfrm>
            <a:off x="1958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00" name="object 35400"/>
          <p:cNvSpPr/>
          <p:nvPr/>
        </p:nvSpPr>
        <p:spPr>
          <a:xfrm>
            <a:off x="1958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01" name="object 35401"/>
          <p:cNvSpPr/>
          <p:nvPr/>
        </p:nvSpPr>
        <p:spPr>
          <a:xfrm>
            <a:off x="1958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02" name="object 35402"/>
          <p:cNvSpPr/>
          <p:nvPr/>
        </p:nvSpPr>
        <p:spPr>
          <a:xfrm>
            <a:off x="1958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03" name="object 35403"/>
          <p:cNvSpPr/>
          <p:nvPr/>
        </p:nvSpPr>
        <p:spPr>
          <a:xfrm>
            <a:off x="1958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04" name="object 35404"/>
          <p:cNvSpPr/>
          <p:nvPr/>
        </p:nvSpPr>
        <p:spPr>
          <a:xfrm>
            <a:off x="1958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05" name="object 35405"/>
          <p:cNvSpPr/>
          <p:nvPr/>
        </p:nvSpPr>
        <p:spPr>
          <a:xfrm>
            <a:off x="1958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06" name="object 35406"/>
          <p:cNvSpPr/>
          <p:nvPr/>
        </p:nvSpPr>
        <p:spPr>
          <a:xfrm>
            <a:off x="1958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07" name="object 35407"/>
          <p:cNvSpPr/>
          <p:nvPr/>
        </p:nvSpPr>
        <p:spPr>
          <a:xfrm>
            <a:off x="1958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08" name="object 35408"/>
          <p:cNvSpPr/>
          <p:nvPr/>
        </p:nvSpPr>
        <p:spPr>
          <a:xfrm>
            <a:off x="1958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09" name="object 35409"/>
          <p:cNvSpPr/>
          <p:nvPr/>
        </p:nvSpPr>
        <p:spPr>
          <a:xfrm>
            <a:off x="1959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10" name="object 35410"/>
          <p:cNvSpPr/>
          <p:nvPr/>
        </p:nvSpPr>
        <p:spPr>
          <a:xfrm>
            <a:off x="1959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11" name="object 35411"/>
          <p:cNvSpPr/>
          <p:nvPr/>
        </p:nvSpPr>
        <p:spPr>
          <a:xfrm>
            <a:off x="1959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12" name="object 35412"/>
          <p:cNvSpPr/>
          <p:nvPr/>
        </p:nvSpPr>
        <p:spPr>
          <a:xfrm>
            <a:off x="1959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13" name="object 35413"/>
          <p:cNvSpPr/>
          <p:nvPr/>
        </p:nvSpPr>
        <p:spPr>
          <a:xfrm>
            <a:off x="1959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14" name="object 35414"/>
          <p:cNvSpPr/>
          <p:nvPr/>
        </p:nvSpPr>
        <p:spPr>
          <a:xfrm>
            <a:off x="1959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15" name="object 35415"/>
          <p:cNvSpPr/>
          <p:nvPr/>
        </p:nvSpPr>
        <p:spPr>
          <a:xfrm>
            <a:off x="1959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16" name="object 35416"/>
          <p:cNvSpPr/>
          <p:nvPr/>
        </p:nvSpPr>
        <p:spPr>
          <a:xfrm>
            <a:off x="1959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17" name="object 35417"/>
          <p:cNvSpPr/>
          <p:nvPr/>
        </p:nvSpPr>
        <p:spPr>
          <a:xfrm>
            <a:off x="1959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18" name="object 35418"/>
          <p:cNvSpPr/>
          <p:nvPr/>
        </p:nvSpPr>
        <p:spPr>
          <a:xfrm>
            <a:off x="1959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19" name="object 35419"/>
          <p:cNvSpPr/>
          <p:nvPr/>
        </p:nvSpPr>
        <p:spPr>
          <a:xfrm>
            <a:off x="1959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20" name="object 35420"/>
          <p:cNvSpPr/>
          <p:nvPr/>
        </p:nvSpPr>
        <p:spPr>
          <a:xfrm>
            <a:off x="1959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21" name="object 35421"/>
          <p:cNvSpPr/>
          <p:nvPr/>
        </p:nvSpPr>
        <p:spPr>
          <a:xfrm>
            <a:off x="1960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22" name="object 35422"/>
          <p:cNvSpPr/>
          <p:nvPr/>
        </p:nvSpPr>
        <p:spPr>
          <a:xfrm>
            <a:off x="1960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23" name="object 35423"/>
          <p:cNvSpPr/>
          <p:nvPr/>
        </p:nvSpPr>
        <p:spPr>
          <a:xfrm>
            <a:off x="1960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24" name="object 35424"/>
          <p:cNvSpPr/>
          <p:nvPr/>
        </p:nvSpPr>
        <p:spPr>
          <a:xfrm>
            <a:off x="1960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25" name="object 35425"/>
          <p:cNvSpPr/>
          <p:nvPr/>
        </p:nvSpPr>
        <p:spPr>
          <a:xfrm>
            <a:off x="1960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26" name="object 35426"/>
          <p:cNvSpPr/>
          <p:nvPr/>
        </p:nvSpPr>
        <p:spPr>
          <a:xfrm>
            <a:off x="1960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27" name="object 35427"/>
          <p:cNvSpPr/>
          <p:nvPr/>
        </p:nvSpPr>
        <p:spPr>
          <a:xfrm>
            <a:off x="1960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28" name="object 35428"/>
          <p:cNvSpPr/>
          <p:nvPr/>
        </p:nvSpPr>
        <p:spPr>
          <a:xfrm>
            <a:off x="1960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29" name="object 35429"/>
          <p:cNvSpPr/>
          <p:nvPr/>
        </p:nvSpPr>
        <p:spPr>
          <a:xfrm>
            <a:off x="1961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30" name="object 35430"/>
          <p:cNvSpPr/>
          <p:nvPr/>
        </p:nvSpPr>
        <p:spPr>
          <a:xfrm>
            <a:off x="1961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31" name="object 35431"/>
          <p:cNvSpPr/>
          <p:nvPr/>
        </p:nvSpPr>
        <p:spPr>
          <a:xfrm>
            <a:off x="1961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32" name="object 35432"/>
          <p:cNvSpPr/>
          <p:nvPr/>
        </p:nvSpPr>
        <p:spPr>
          <a:xfrm>
            <a:off x="1961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33" name="object 35433"/>
          <p:cNvSpPr/>
          <p:nvPr/>
        </p:nvSpPr>
        <p:spPr>
          <a:xfrm>
            <a:off x="1961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34" name="object 35434"/>
          <p:cNvSpPr/>
          <p:nvPr/>
        </p:nvSpPr>
        <p:spPr>
          <a:xfrm>
            <a:off x="1961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35" name="object 35435"/>
          <p:cNvSpPr/>
          <p:nvPr/>
        </p:nvSpPr>
        <p:spPr>
          <a:xfrm>
            <a:off x="1961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36" name="object 35436"/>
          <p:cNvSpPr/>
          <p:nvPr/>
        </p:nvSpPr>
        <p:spPr>
          <a:xfrm>
            <a:off x="1961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37" name="object 35437"/>
          <p:cNvSpPr/>
          <p:nvPr/>
        </p:nvSpPr>
        <p:spPr>
          <a:xfrm>
            <a:off x="1961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38" name="object 35438"/>
          <p:cNvSpPr/>
          <p:nvPr/>
        </p:nvSpPr>
        <p:spPr>
          <a:xfrm>
            <a:off x="1961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39" name="object 35439"/>
          <p:cNvSpPr/>
          <p:nvPr/>
        </p:nvSpPr>
        <p:spPr>
          <a:xfrm>
            <a:off x="1961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40" name="object 35440"/>
          <p:cNvSpPr/>
          <p:nvPr/>
        </p:nvSpPr>
        <p:spPr>
          <a:xfrm>
            <a:off x="1961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41" name="object 35441"/>
          <p:cNvSpPr/>
          <p:nvPr/>
        </p:nvSpPr>
        <p:spPr>
          <a:xfrm>
            <a:off x="1962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42" name="object 35442"/>
          <p:cNvSpPr/>
          <p:nvPr/>
        </p:nvSpPr>
        <p:spPr>
          <a:xfrm>
            <a:off x="1962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43" name="object 35443"/>
          <p:cNvSpPr/>
          <p:nvPr/>
        </p:nvSpPr>
        <p:spPr>
          <a:xfrm>
            <a:off x="1962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44" name="object 35444"/>
          <p:cNvSpPr/>
          <p:nvPr/>
        </p:nvSpPr>
        <p:spPr>
          <a:xfrm>
            <a:off x="1962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45" name="object 35445"/>
          <p:cNvSpPr/>
          <p:nvPr/>
        </p:nvSpPr>
        <p:spPr>
          <a:xfrm>
            <a:off x="1962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46" name="object 35446"/>
          <p:cNvSpPr/>
          <p:nvPr/>
        </p:nvSpPr>
        <p:spPr>
          <a:xfrm>
            <a:off x="1962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47" name="object 35447"/>
          <p:cNvSpPr/>
          <p:nvPr/>
        </p:nvSpPr>
        <p:spPr>
          <a:xfrm>
            <a:off x="1962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48" name="object 35448"/>
          <p:cNvSpPr/>
          <p:nvPr/>
        </p:nvSpPr>
        <p:spPr>
          <a:xfrm>
            <a:off x="1962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49" name="object 35449"/>
          <p:cNvSpPr/>
          <p:nvPr/>
        </p:nvSpPr>
        <p:spPr>
          <a:xfrm>
            <a:off x="1962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50" name="object 35450"/>
          <p:cNvSpPr/>
          <p:nvPr/>
        </p:nvSpPr>
        <p:spPr>
          <a:xfrm>
            <a:off x="1962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51" name="object 35451"/>
          <p:cNvSpPr/>
          <p:nvPr/>
        </p:nvSpPr>
        <p:spPr>
          <a:xfrm>
            <a:off x="1963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52" name="object 35452"/>
          <p:cNvSpPr/>
          <p:nvPr/>
        </p:nvSpPr>
        <p:spPr>
          <a:xfrm>
            <a:off x="1963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53" name="object 35453"/>
          <p:cNvSpPr/>
          <p:nvPr/>
        </p:nvSpPr>
        <p:spPr>
          <a:xfrm>
            <a:off x="1963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54" name="object 35454"/>
          <p:cNvSpPr/>
          <p:nvPr/>
        </p:nvSpPr>
        <p:spPr>
          <a:xfrm>
            <a:off x="1963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55" name="object 35455"/>
          <p:cNvSpPr/>
          <p:nvPr/>
        </p:nvSpPr>
        <p:spPr>
          <a:xfrm>
            <a:off x="1963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56" name="object 35456"/>
          <p:cNvSpPr/>
          <p:nvPr/>
        </p:nvSpPr>
        <p:spPr>
          <a:xfrm>
            <a:off x="1963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57" name="object 35457"/>
          <p:cNvSpPr/>
          <p:nvPr/>
        </p:nvSpPr>
        <p:spPr>
          <a:xfrm>
            <a:off x="1963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58" name="object 35458"/>
          <p:cNvSpPr/>
          <p:nvPr/>
        </p:nvSpPr>
        <p:spPr>
          <a:xfrm>
            <a:off x="1963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59" name="object 35459"/>
          <p:cNvSpPr/>
          <p:nvPr/>
        </p:nvSpPr>
        <p:spPr>
          <a:xfrm>
            <a:off x="1963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60" name="object 35460"/>
          <p:cNvSpPr/>
          <p:nvPr/>
        </p:nvSpPr>
        <p:spPr>
          <a:xfrm>
            <a:off x="1963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61" name="object 35461"/>
          <p:cNvSpPr/>
          <p:nvPr/>
        </p:nvSpPr>
        <p:spPr>
          <a:xfrm>
            <a:off x="1964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62" name="object 35462"/>
          <p:cNvSpPr/>
          <p:nvPr/>
        </p:nvSpPr>
        <p:spPr>
          <a:xfrm>
            <a:off x="1964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63" name="object 35463"/>
          <p:cNvSpPr/>
          <p:nvPr/>
        </p:nvSpPr>
        <p:spPr>
          <a:xfrm>
            <a:off x="1964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64" name="object 35464"/>
          <p:cNvSpPr/>
          <p:nvPr/>
        </p:nvSpPr>
        <p:spPr>
          <a:xfrm>
            <a:off x="1964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65" name="object 35465"/>
          <p:cNvSpPr/>
          <p:nvPr/>
        </p:nvSpPr>
        <p:spPr>
          <a:xfrm>
            <a:off x="1964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66" name="object 35466"/>
          <p:cNvSpPr/>
          <p:nvPr/>
        </p:nvSpPr>
        <p:spPr>
          <a:xfrm>
            <a:off x="1964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67" name="object 35467"/>
          <p:cNvSpPr/>
          <p:nvPr/>
        </p:nvSpPr>
        <p:spPr>
          <a:xfrm>
            <a:off x="1964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68" name="object 35468"/>
          <p:cNvSpPr/>
          <p:nvPr/>
        </p:nvSpPr>
        <p:spPr>
          <a:xfrm>
            <a:off x="1964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69" name="object 35469"/>
          <p:cNvSpPr/>
          <p:nvPr/>
        </p:nvSpPr>
        <p:spPr>
          <a:xfrm>
            <a:off x="1964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70" name="object 35470"/>
          <p:cNvSpPr/>
          <p:nvPr/>
        </p:nvSpPr>
        <p:spPr>
          <a:xfrm>
            <a:off x="1964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71" name="object 35471"/>
          <p:cNvSpPr/>
          <p:nvPr/>
        </p:nvSpPr>
        <p:spPr>
          <a:xfrm>
            <a:off x="1964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72" name="object 35472"/>
          <p:cNvSpPr/>
          <p:nvPr/>
        </p:nvSpPr>
        <p:spPr>
          <a:xfrm>
            <a:off x="1964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73" name="object 35473"/>
          <p:cNvSpPr/>
          <p:nvPr/>
        </p:nvSpPr>
        <p:spPr>
          <a:xfrm>
            <a:off x="1965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74" name="object 35474"/>
          <p:cNvSpPr/>
          <p:nvPr/>
        </p:nvSpPr>
        <p:spPr>
          <a:xfrm>
            <a:off x="1965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75" name="object 35475"/>
          <p:cNvSpPr/>
          <p:nvPr/>
        </p:nvSpPr>
        <p:spPr>
          <a:xfrm>
            <a:off x="1965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76" name="object 35476"/>
          <p:cNvSpPr/>
          <p:nvPr/>
        </p:nvSpPr>
        <p:spPr>
          <a:xfrm>
            <a:off x="1965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77" name="object 35477"/>
          <p:cNvSpPr/>
          <p:nvPr/>
        </p:nvSpPr>
        <p:spPr>
          <a:xfrm>
            <a:off x="1965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78" name="object 35478"/>
          <p:cNvSpPr/>
          <p:nvPr/>
        </p:nvSpPr>
        <p:spPr>
          <a:xfrm>
            <a:off x="1965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79" name="object 35479"/>
          <p:cNvSpPr/>
          <p:nvPr/>
        </p:nvSpPr>
        <p:spPr>
          <a:xfrm>
            <a:off x="1965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80" name="object 35480"/>
          <p:cNvSpPr/>
          <p:nvPr/>
        </p:nvSpPr>
        <p:spPr>
          <a:xfrm>
            <a:off x="1965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81" name="object 35481"/>
          <p:cNvSpPr/>
          <p:nvPr/>
        </p:nvSpPr>
        <p:spPr>
          <a:xfrm>
            <a:off x="1965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82" name="object 35482"/>
          <p:cNvSpPr/>
          <p:nvPr/>
        </p:nvSpPr>
        <p:spPr>
          <a:xfrm>
            <a:off x="1965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83" name="object 35483"/>
          <p:cNvSpPr/>
          <p:nvPr/>
        </p:nvSpPr>
        <p:spPr>
          <a:xfrm>
            <a:off x="1966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84" name="object 35484"/>
          <p:cNvSpPr/>
          <p:nvPr/>
        </p:nvSpPr>
        <p:spPr>
          <a:xfrm>
            <a:off x="1966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85" name="object 35485"/>
          <p:cNvSpPr/>
          <p:nvPr/>
        </p:nvSpPr>
        <p:spPr>
          <a:xfrm>
            <a:off x="1966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86" name="object 35486"/>
          <p:cNvSpPr/>
          <p:nvPr/>
        </p:nvSpPr>
        <p:spPr>
          <a:xfrm>
            <a:off x="1966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87" name="object 35487"/>
          <p:cNvSpPr/>
          <p:nvPr/>
        </p:nvSpPr>
        <p:spPr>
          <a:xfrm>
            <a:off x="1966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88" name="object 35488"/>
          <p:cNvSpPr/>
          <p:nvPr/>
        </p:nvSpPr>
        <p:spPr>
          <a:xfrm>
            <a:off x="1966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89" name="object 35489"/>
          <p:cNvSpPr/>
          <p:nvPr/>
        </p:nvSpPr>
        <p:spPr>
          <a:xfrm>
            <a:off x="1966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90" name="object 35490"/>
          <p:cNvSpPr/>
          <p:nvPr/>
        </p:nvSpPr>
        <p:spPr>
          <a:xfrm>
            <a:off x="1966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91" name="object 35491"/>
          <p:cNvSpPr/>
          <p:nvPr/>
        </p:nvSpPr>
        <p:spPr>
          <a:xfrm>
            <a:off x="1966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92" name="object 35492"/>
          <p:cNvSpPr/>
          <p:nvPr/>
        </p:nvSpPr>
        <p:spPr>
          <a:xfrm>
            <a:off x="1966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93" name="object 35493"/>
          <p:cNvSpPr/>
          <p:nvPr/>
        </p:nvSpPr>
        <p:spPr>
          <a:xfrm>
            <a:off x="1967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94" name="object 35494"/>
          <p:cNvSpPr/>
          <p:nvPr/>
        </p:nvSpPr>
        <p:spPr>
          <a:xfrm>
            <a:off x="1967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95" name="object 35495"/>
          <p:cNvSpPr/>
          <p:nvPr/>
        </p:nvSpPr>
        <p:spPr>
          <a:xfrm>
            <a:off x="1967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96" name="object 35496"/>
          <p:cNvSpPr/>
          <p:nvPr/>
        </p:nvSpPr>
        <p:spPr>
          <a:xfrm>
            <a:off x="1967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97" name="object 35497"/>
          <p:cNvSpPr/>
          <p:nvPr/>
        </p:nvSpPr>
        <p:spPr>
          <a:xfrm>
            <a:off x="1967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98" name="object 35498"/>
          <p:cNvSpPr/>
          <p:nvPr/>
        </p:nvSpPr>
        <p:spPr>
          <a:xfrm>
            <a:off x="1967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99" name="object 35499"/>
          <p:cNvSpPr/>
          <p:nvPr/>
        </p:nvSpPr>
        <p:spPr>
          <a:xfrm>
            <a:off x="1967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00" name="object 35500"/>
          <p:cNvSpPr/>
          <p:nvPr/>
        </p:nvSpPr>
        <p:spPr>
          <a:xfrm>
            <a:off x="1967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01" name="object 35501"/>
          <p:cNvSpPr/>
          <p:nvPr/>
        </p:nvSpPr>
        <p:spPr>
          <a:xfrm>
            <a:off x="1967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02" name="object 35502"/>
          <p:cNvSpPr/>
          <p:nvPr/>
        </p:nvSpPr>
        <p:spPr>
          <a:xfrm>
            <a:off x="1967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03" name="object 35503"/>
          <p:cNvSpPr/>
          <p:nvPr/>
        </p:nvSpPr>
        <p:spPr>
          <a:xfrm>
            <a:off x="1967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04" name="object 35504"/>
          <p:cNvSpPr/>
          <p:nvPr/>
        </p:nvSpPr>
        <p:spPr>
          <a:xfrm>
            <a:off x="1967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05" name="object 35505"/>
          <p:cNvSpPr/>
          <p:nvPr/>
        </p:nvSpPr>
        <p:spPr>
          <a:xfrm>
            <a:off x="1968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06" name="object 35506"/>
          <p:cNvSpPr/>
          <p:nvPr/>
        </p:nvSpPr>
        <p:spPr>
          <a:xfrm>
            <a:off x="1968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07" name="object 35507"/>
          <p:cNvSpPr/>
          <p:nvPr/>
        </p:nvSpPr>
        <p:spPr>
          <a:xfrm>
            <a:off x="1968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08" name="object 35508"/>
          <p:cNvSpPr/>
          <p:nvPr/>
        </p:nvSpPr>
        <p:spPr>
          <a:xfrm>
            <a:off x="1968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09" name="object 35509"/>
          <p:cNvSpPr/>
          <p:nvPr/>
        </p:nvSpPr>
        <p:spPr>
          <a:xfrm>
            <a:off x="1968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10" name="object 35510"/>
          <p:cNvSpPr/>
          <p:nvPr/>
        </p:nvSpPr>
        <p:spPr>
          <a:xfrm>
            <a:off x="1968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11" name="object 35511"/>
          <p:cNvSpPr/>
          <p:nvPr/>
        </p:nvSpPr>
        <p:spPr>
          <a:xfrm>
            <a:off x="1968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12" name="object 35512"/>
          <p:cNvSpPr/>
          <p:nvPr/>
        </p:nvSpPr>
        <p:spPr>
          <a:xfrm>
            <a:off x="1968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13" name="object 35513"/>
          <p:cNvSpPr/>
          <p:nvPr/>
        </p:nvSpPr>
        <p:spPr>
          <a:xfrm>
            <a:off x="1969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14" name="object 35514"/>
          <p:cNvSpPr/>
          <p:nvPr/>
        </p:nvSpPr>
        <p:spPr>
          <a:xfrm>
            <a:off x="1969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15" name="object 35515"/>
          <p:cNvSpPr/>
          <p:nvPr/>
        </p:nvSpPr>
        <p:spPr>
          <a:xfrm>
            <a:off x="1969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16" name="object 35516"/>
          <p:cNvSpPr/>
          <p:nvPr/>
        </p:nvSpPr>
        <p:spPr>
          <a:xfrm>
            <a:off x="1969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17" name="object 35517"/>
          <p:cNvSpPr/>
          <p:nvPr/>
        </p:nvSpPr>
        <p:spPr>
          <a:xfrm>
            <a:off x="1969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18" name="object 35518"/>
          <p:cNvSpPr/>
          <p:nvPr/>
        </p:nvSpPr>
        <p:spPr>
          <a:xfrm>
            <a:off x="1969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19" name="object 35519"/>
          <p:cNvSpPr/>
          <p:nvPr/>
        </p:nvSpPr>
        <p:spPr>
          <a:xfrm>
            <a:off x="1969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20" name="object 35520"/>
          <p:cNvSpPr/>
          <p:nvPr/>
        </p:nvSpPr>
        <p:spPr>
          <a:xfrm>
            <a:off x="1969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21" name="object 35521"/>
          <p:cNvSpPr/>
          <p:nvPr/>
        </p:nvSpPr>
        <p:spPr>
          <a:xfrm>
            <a:off x="1969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22" name="object 35522"/>
          <p:cNvSpPr/>
          <p:nvPr/>
        </p:nvSpPr>
        <p:spPr>
          <a:xfrm>
            <a:off x="1969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23" name="object 35523"/>
          <p:cNvSpPr/>
          <p:nvPr/>
        </p:nvSpPr>
        <p:spPr>
          <a:xfrm>
            <a:off x="1969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24" name="object 35524"/>
          <p:cNvSpPr/>
          <p:nvPr/>
        </p:nvSpPr>
        <p:spPr>
          <a:xfrm>
            <a:off x="1969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25" name="object 35525"/>
          <p:cNvSpPr/>
          <p:nvPr/>
        </p:nvSpPr>
        <p:spPr>
          <a:xfrm>
            <a:off x="1970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26" name="object 35526"/>
          <p:cNvSpPr/>
          <p:nvPr/>
        </p:nvSpPr>
        <p:spPr>
          <a:xfrm>
            <a:off x="1970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27" name="object 35527"/>
          <p:cNvSpPr/>
          <p:nvPr/>
        </p:nvSpPr>
        <p:spPr>
          <a:xfrm>
            <a:off x="1970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28" name="object 35528"/>
          <p:cNvSpPr/>
          <p:nvPr/>
        </p:nvSpPr>
        <p:spPr>
          <a:xfrm>
            <a:off x="1970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29" name="object 35529"/>
          <p:cNvSpPr/>
          <p:nvPr/>
        </p:nvSpPr>
        <p:spPr>
          <a:xfrm>
            <a:off x="1970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30" name="object 35530"/>
          <p:cNvSpPr/>
          <p:nvPr/>
        </p:nvSpPr>
        <p:spPr>
          <a:xfrm>
            <a:off x="1970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31" name="object 35531"/>
          <p:cNvSpPr/>
          <p:nvPr/>
        </p:nvSpPr>
        <p:spPr>
          <a:xfrm>
            <a:off x="1970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32" name="object 35532"/>
          <p:cNvSpPr/>
          <p:nvPr/>
        </p:nvSpPr>
        <p:spPr>
          <a:xfrm>
            <a:off x="1970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33" name="object 35533"/>
          <p:cNvSpPr/>
          <p:nvPr/>
        </p:nvSpPr>
        <p:spPr>
          <a:xfrm>
            <a:off x="1970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34" name="object 35534"/>
          <p:cNvSpPr/>
          <p:nvPr/>
        </p:nvSpPr>
        <p:spPr>
          <a:xfrm>
            <a:off x="1970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35" name="object 35535"/>
          <p:cNvSpPr/>
          <p:nvPr/>
        </p:nvSpPr>
        <p:spPr>
          <a:xfrm>
            <a:off x="1971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36" name="object 35536"/>
          <p:cNvSpPr/>
          <p:nvPr/>
        </p:nvSpPr>
        <p:spPr>
          <a:xfrm>
            <a:off x="1971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37" name="object 35537"/>
          <p:cNvSpPr/>
          <p:nvPr/>
        </p:nvSpPr>
        <p:spPr>
          <a:xfrm>
            <a:off x="1971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38" name="object 35538"/>
          <p:cNvSpPr/>
          <p:nvPr/>
        </p:nvSpPr>
        <p:spPr>
          <a:xfrm>
            <a:off x="1971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39" name="object 35539"/>
          <p:cNvSpPr/>
          <p:nvPr/>
        </p:nvSpPr>
        <p:spPr>
          <a:xfrm>
            <a:off x="1971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40" name="object 35540"/>
          <p:cNvSpPr/>
          <p:nvPr/>
        </p:nvSpPr>
        <p:spPr>
          <a:xfrm>
            <a:off x="1971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41" name="object 35541"/>
          <p:cNvSpPr/>
          <p:nvPr/>
        </p:nvSpPr>
        <p:spPr>
          <a:xfrm>
            <a:off x="1971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42" name="object 35542"/>
          <p:cNvSpPr/>
          <p:nvPr/>
        </p:nvSpPr>
        <p:spPr>
          <a:xfrm>
            <a:off x="1971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43" name="object 35543"/>
          <p:cNvSpPr/>
          <p:nvPr/>
        </p:nvSpPr>
        <p:spPr>
          <a:xfrm>
            <a:off x="1971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44" name="object 35544"/>
          <p:cNvSpPr/>
          <p:nvPr/>
        </p:nvSpPr>
        <p:spPr>
          <a:xfrm>
            <a:off x="1971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45" name="object 35545"/>
          <p:cNvSpPr/>
          <p:nvPr/>
        </p:nvSpPr>
        <p:spPr>
          <a:xfrm>
            <a:off x="1972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46" name="object 35546"/>
          <p:cNvSpPr/>
          <p:nvPr/>
        </p:nvSpPr>
        <p:spPr>
          <a:xfrm>
            <a:off x="1972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47" name="object 35547"/>
          <p:cNvSpPr/>
          <p:nvPr/>
        </p:nvSpPr>
        <p:spPr>
          <a:xfrm>
            <a:off x="1972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48" name="object 35548"/>
          <p:cNvSpPr/>
          <p:nvPr/>
        </p:nvSpPr>
        <p:spPr>
          <a:xfrm>
            <a:off x="1972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49" name="object 35549"/>
          <p:cNvSpPr/>
          <p:nvPr/>
        </p:nvSpPr>
        <p:spPr>
          <a:xfrm>
            <a:off x="1972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50" name="object 35550"/>
          <p:cNvSpPr/>
          <p:nvPr/>
        </p:nvSpPr>
        <p:spPr>
          <a:xfrm>
            <a:off x="1972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51" name="object 35551"/>
          <p:cNvSpPr/>
          <p:nvPr/>
        </p:nvSpPr>
        <p:spPr>
          <a:xfrm>
            <a:off x="1972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52" name="object 35552"/>
          <p:cNvSpPr/>
          <p:nvPr/>
        </p:nvSpPr>
        <p:spPr>
          <a:xfrm>
            <a:off x="1972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53" name="object 35553"/>
          <p:cNvSpPr/>
          <p:nvPr/>
        </p:nvSpPr>
        <p:spPr>
          <a:xfrm>
            <a:off x="1972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54" name="object 35554"/>
          <p:cNvSpPr/>
          <p:nvPr/>
        </p:nvSpPr>
        <p:spPr>
          <a:xfrm>
            <a:off x="1972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55" name="object 35555"/>
          <p:cNvSpPr/>
          <p:nvPr/>
        </p:nvSpPr>
        <p:spPr>
          <a:xfrm>
            <a:off x="1972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56" name="object 35556"/>
          <p:cNvSpPr/>
          <p:nvPr/>
        </p:nvSpPr>
        <p:spPr>
          <a:xfrm>
            <a:off x="1972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57" name="object 35557"/>
          <p:cNvSpPr/>
          <p:nvPr/>
        </p:nvSpPr>
        <p:spPr>
          <a:xfrm>
            <a:off x="1973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58" name="object 35558"/>
          <p:cNvSpPr/>
          <p:nvPr/>
        </p:nvSpPr>
        <p:spPr>
          <a:xfrm>
            <a:off x="1973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59" name="object 35559"/>
          <p:cNvSpPr/>
          <p:nvPr/>
        </p:nvSpPr>
        <p:spPr>
          <a:xfrm>
            <a:off x="1973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60" name="object 35560"/>
          <p:cNvSpPr/>
          <p:nvPr/>
        </p:nvSpPr>
        <p:spPr>
          <a:xfrm>
            <a:off x="1973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61" name="object 35561"/>
          <p:cNvSpPr/>
          <p:nvPr/>
        </p:nvSpPr>
        <p:spPr>
          <a:xfrm>
            <a:off x="1973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62" name="object 35562"/>
          <p:cNvSpPr/>
          <p:nvPr/>
        </p:nvSpPr>
        <p:spPr>
          <a:xfrm>
            <a:off x="1973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63" name="object 35563"/>
          <p:cNvSpPr/>
          <p:nvPr/>
        </p:nvSpPr>
        <p:spPr>
          <a:xfrm>
            <a:off x="1973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64" name="object 35564"/>
          <p:cNvSpPr/>
          <p:nvPr/>
        </p:nvSpPr>
        <p:spPr>
          <a:xfrm>
            <a:off x="1973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65" name="object 35565"/>
          <p:cNvSpPr/>
          <p:nvPr/>
        </p:nvSpPr>
        <p:spPr>
          <a:xfrm>
            <a:off x="1973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66" name="object 35566"/>
          <p:cNvSpPr/>
          <p:nvPr/>
        </p:nvSpPr>
        <p:spPr>
          <a:xfrm>
            <a:off x="1973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67" name="object 35567"/>
          <p:cNvSpPr/>
          <p:nvPr/>
        </p:nvSpPr>
        <p:spPr>
          <a:xfrm>
            <a:off x="1974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68" name="object 35568"/>
          <p:cNvSpPr/>
          <p:nvPr/>
        </p:nvSpPr>
        <p:spPr>
          <a:xfrm>
            <a:off x="1974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69" name="object 35569"/>
          <p:cNvSpPr/>
          <p:nvPr/>
        </p:nvSpPr>
        <p:spPr>
          <a:xfrm>
            <a:off x="1974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70" name="object 35570"/>
          <p:cNvSpPr/>
          <p:nvPr/>
        </p:nvSpPr>
        <p:spPr>
          <a:xfrm>
            <a:off x="1974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71" name="object 35571"/>
          <p:cNvSpPr/>
          <p:nvPr/>
        </p:nvSpPr>
        <p:spPr>
          <a:xfrm>
            <a:off x="1974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72" name="object 35572"/>
          <p:cNvSpPr/>
          <p:nvPr/>
        </p:nvSpPr>
        <p:spPr>
          <a:xfrm>
            <a:off x="1974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73" name="object 35573"/>
          <p:cNvSpPr/>
          <p:nvPr/>
        </p:nvSpPr>
        <p:spPr>
          <a:xfrm>
            <a:off x="1974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74" name="object 35574"/>
          <p:cNvSpPr/>
          <p:nvPr/>
        </p:nvSpPr>
        <p:spPr>
          <a:xfrm>
            <a:off x="1974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75" name="object 35575"/>
          <p:cNvSpPr/>
          <p:nvPr/>
        </p:nvSpPr>
        <p:spPr>
          <a:xfrm>
            <a:off x="1974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76" name="object 35576"/>
          <p:cNvSpPr/>
          <p:nvPr/>
        </p:nvSpPr>
        <p:spPr>
          <a:xfrm>
            <a:off x="1974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77" name="object 35577"/>
          <p:cNvSpPr/>
          <p:nvPr/>
        </p:nvSpPr>
        <p:spPr>
          <a:xfrm>
            <a:off x="1975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78" name="object 35578"/>
          <p:cNvSpPr/>
          <p:nvPr/>
        </p:nvSpPr>
        <p:spPr>
          <a:xfrm>
            <a:off x="1975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79" name="object 35579"/>
          <p:cNvSpPr/>
          <p:nvPr/>
        </p:nvSpPr>
        <p:spPr>
          <a:xfrm>
            <a:off x="1975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80" name="object 35580"/>
          <p:cNvSpPr/>
          <p:nvPr/>
        </p:nvSpPr>
        <p:spPr>
          <a:xfrm>
            <a:off x="1975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81" name="object 35581"/>
          <p:cNvSpPr/>
          <p:nvPr/>
        </p:nvSpPr>
        <p:spPr>
          <a:xfrm>
            <a:off x="1975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82" name="object 35582"/>
          <p:cNvSpPr/>
          <p:nvPr/>
        </p:nvSpPr>
        <p:spPr>
          <a:xfrm>
            <a:off x="1975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83" name="object 35583"/>
          <p:cNvSpPr/>
          <p:nvPr/>
        </p:nvSpPr>
        <p:spPr>
          <a:xfrm>
            <a:off x="1975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84" name="object 35584"/>
          <p:cNvSpPr/>
          <p:nvPr/>
        </p:nvSpPr>
        <p:spPr>
          <a:xfrm>
            <a:off x="1975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85" name="object 35585"/>
          <p:cNvSpPr/>
          <p:nvPr/>
        </p:nvSpPr>
        <p:spPr>
          <a:xfrm>
            <a:off x="1975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86" name="object 35586"/>
          <p:cNvSpPr/>
          <p:nvPr/>
        </p:nvSpPr>
        <p:spPr>
          <a:xfrm>
            <a:off x="1975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87" name="object 35587"/>
          <p:cNvSpPr/>
          <p:nvPr/>
        </p:nvSpPr>
        <p:spPr>
          <a:xfrm>
            <a:off x="1975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88" name="object 35588"/>
          <p:cNvSpPr/>
          <p:nvPr/>
        </p:nvSpPr>
        <p:spPr>
          <a:xfrm>
            <a:off x="1975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89" name="object 35589"/>
          <p:cNvSpPr/>
          <p:nvPr/>
        </p:nvSpPr>
        <p:spPr>
          <a:xfrm>
            <a:off x="1976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90" name="object 35590"/>
          <p:cNvSpPr/>
          <p:nvPr/>
        </p:nvSpPr>
        <p:spPr>
          <a:xfrm>
            <a:off x="1976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91" name="object 35591"/>
          <p:cNvSpPr/>
          <p:nvPr/>
        </p:nvSpPr>
        <p:spPr>
          <a:xfrm>
            <a:off x="1976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92" name="object 35592"/>
          <p:cNvSpPr/>
          <p:nvPr/>
        </p:nvSpPr>
        <p:spPr>
          <a:xfrm>
            <a:off x="1976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93" name="object 35593"/>
          <p:cNvSpPr/>
          <p:nvPr/>
        </p:nvSpPr>
        <p:spPr>
          <a:xfrm>
            <a:off x="1976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94" name="object 35594"/>
          <p:cNvSpPr/>
          <p:nvPr/>
        </p:nvSpPr>
        <p:spPr>
          <a:xfrm>
            <a:off x="1976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95" name="object 35595"/>
          <p:cNvSpPr/>
          <p:nvPr/>
        </p:nvSpPr>
        <p:spPr>
          <a:xfrm>
            <a:off x="1976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96" name="object 35596"/>
          <p:cNvSpPr/>
          <p:nvPr/>
        </p:nvSpPr>
        <p:spPr>
          <a:xfrm>
            <a:off x="1976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97" name="object 35597"/>
          <p:cNvSpPr/>
          <p:nvPr/>
        </p:nvSpPr>
        <p:spPr>
          <a:xfrm>
            <a:off x="1977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98" name="object 35598"/>
          <p:cNvSpPr/>
          <p:nvPr/>
        </p:nvSpPr>
        <p:spPr>
          <a:xfrm>
            <a:off x="1977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99" name="object 35599"/>
          <p:cNvSpPr/>
          <p:nvPr/>
        </p:nvSpPr>
        <p:spPr>
          <a:xfrm>
            <a:off x="1977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00" name="object 35600"/>
          <p:cNvSpPr/>
          <p:nvPr/>
        </p:nvSpPr>
        <p:spPr>
          <a:xfrm>
            <a:off x="1977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01" name="object 35601"/>
          <p:cNvSpPr/>
          <p:nvPr/>
        </p:nvSpPr>
        <p:spPr>
          <a:xfrm>
            <a:off x="1977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02" name="object 35602"/>
          <p:cNvSpPr/>
          <p:nvPr/>
        </p:nvSpPr>
        <p:spPr>
          <a:xfrm>
            <a:off x="1977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03" name="object 35603"/>
          <p:cNvSpPr/>
          <p:nvPr/>
        </p:nvSpPr>
        <p:spPr>
          <a:xfrm>
            <a:off x="1977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04" name="object 35604"/>
          <p:cNvSpPr/>
          <p:nvPr/>
        </p:nvSpPr>
        <p:spPr>
          <a:xfrm>
            <a:off x="1977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05" name="object 35605"/>
          <p:cNvSpPr/>
          <p:nvPr/>
        </p:nvSpPr>
        <p:spPr>
          <a:xfrm>
            <a:off x="1977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06" name="object 35606"/>
          <p:cNvSpPr/>
          <p:nvPr/>
        </p:nvSpPr>
        <p:spPr>
          <a:xfrm>
            <a:off x="1977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07" name="object 35607"/>
          <p:cNvSpPr/>
          <p:nvPr/>
        </p:nvSpPr>
        <p:spPr>
          <a:xfrm>
            <a:off x="1977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08" name="object 35608"/>
          <p:cNvSpPr/>
          <p:nvPr/>
        </p:nvSpPr>
        <p:spPr>
          <a:xfrm>
            <a:off x="1977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09" name="object 35609"/>
          <p:cNvSpPr/>
          <p:nvPr/>
        </p:nvSpPr>
        <p:spPr>
          <a:xfrm>
            <a:off x="1978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10" name="object 35610"/>
          <p:cNvSpPr/>
          <p:nvPr/>
        </p:nvSpPr>
        <p:spPr>
          <a:xfrm>
            <a:off x="1978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11" name="object 35611"/>
          <p:cNvSpPr/>
          <p:nvPr/>
        </p:nvSpPr>
        <p:spPr>
          <a:xfrm>
            <a:off x="1978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12" name="object 35612"/>
          <p:cNvSpPr/>
          <p:nvPr/>
        </p:nvSpPr>
        <p:spPr>
          <a:xfrm>
            <a:off x="1978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13" name="object 35613"/>
          <p:cNvSpPr/>
          <p:nvPr/>
        </p:nvSpPr>
        <p:spPr>
          <a:xfrm>
            <a:off x="1978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14" name="object 35614"/>
          <p:cNvSpPr/>
          <p:nvPr/>
        </p:nvSpPr>
        <p:spPr>
          <a:xfrm>
            <a:off x="1978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15" name="object 35615"/>
          <p:cNvSpPr/>
          <p:nvPr/>
        </p:nvSpPr>
        <p:spPr>
          <a:xfrm>
            <a:off x="1978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16" name="object 35616"/>
          <p:cNvSpPr/>
          <p:nvPr/>
        </p:nvSpPr>
        <p:spPr>
          <a:xfrm>
            <a:off x="1978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17" name="object 35617"/>
          <p:cNvSpPr/>
          <p:nvPr/>
        </p:nvSpPr>
        <p:spPr>
          <a:xfrm>
            <a:off x="1978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18" name="object 35618"/>
          <p:cNvSpPr/>
          <p:nvPr/>
        </p:nvSpPr>
        <p:spPr>
          <a:xfrm>
            <a:off x="1978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19" name="object 35619"/>
          <p:cNvSpPr/>
          <p:nvPr/>
        </p:nvSpPr>
        <p:spPr>
          <a:xfrm>
            <a:off x="1979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20" name="object 35620"/>
          <p:cNvSpPr/>
          <p:nvPr/>
        </p:nvSpPr>
        <p:spPr>
          <a:xfrm>
            <a:off x="1979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21" name="object 35621"/>
          <p:cNvSpPr/>
          <p:nvPr/>
        </p:nvSpPr>
        <p:spPr>
          <a:xfrm>
            <a:off x="1979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22" name="object 35622"/>
          <p:cNvSpPr/>
          <p:nvPr/>
        </p:nvSpPr>
        <p:spPr>
          <a:xfrm>
            <a:off x="1979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23" name="object 35623"/>
          <p:cNvSpPr/>
          <p:nvPr/>
        </p:nvSpPr>
        <p:spPr>
          <a:xfrm>
            <a:off x="1979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24" name="object 35624"/>
          <p:cNvSpPr/>
          <p:nvPr/>
        </p:nvSpPr>
        <p:spPr>
          <a:xfrm>
            <a:off x="1979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25" name="object 35625"/>
          <p:cNvSpPr/>
          <p:nvPr/>
        </p:nvSpPr>
        <p:spPr>
          <a:xfrm>
            <a:off x="1979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26" name="object 35626"/>
          <p:cNvSpPr/>
          <p:nvPr/>
        </p:nvSpPr>
        <p:spPr>
          <a:xfrm>
            <a:off x="1979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27" name="object 35627"/>
          <p:cNvSpPr/>
          <p:nvPr/>
        </p:nvSpPr>
        <p:spPr>
          <a:xfrm>
            <a:off x="1979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28" name="object 35628"/>
          <p:cNvSpPr/>
          <p:nvPr/>
        </p:nvSpPr>
        <p:spPr>
          <a:xfrm>
            <a:off x="1979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29" name="object 35629"/>
          <p:cNvSpPr/>
          <p:nvPr/>
        </p:nvSpPr>
        <p:spPr>
          <a:xfrm>
            <a:off x="1980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30" name="object 35630"/>
          <p:cNvSpPr/>
          <p:nvPr/>
        </p:nvSpPr>
        <p:spPr>
          <a:xfrm>
            <a:off x="1980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31" name="object 35631"/>
          <p:cNvSpPr/>
          <p:nvPr/>
        </p:nvSpPr>
        <p:spPr>
          <a:xfrm>
            <a:off x="1980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32" name="object 35632"/>
          <p:cNvSpPr/>
          <p:nvPr/>
        </p:nvSpPr>
        <p:spPr>
          <a:xfrm>
            <a:off x="1980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33" name="object 35633"/>
          <p:cNvSpPr/>
          <p:nvPr/>
        </p:nvSpPr>
        <p:spPr>
          <a:xfrm>
            <a:off x="1980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34" name="object 35634"/>
          <p:cNvSpPr/>
          <p:nvPr/>
        </p:nvSpPr>
        <p:spPr>
          <a:xfrm>
            <a:off x="1980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35" name="object 35635"/>
          <p:cNvSpPr/>
          <p:nvPr/>
        </p:nvSpPr>
        <p:spPr>
          <a:xfrm>
            <a:off x="1980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36" name="object 35636"/>
          <p:cNvSpPr/>
          <p:nvPr/>
        </p:nvSpPr>
        <p:spPr>
          <a:xfrm>
            <a:off x="1980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37" name="object 35637"/>
          <p:cNvSpPr/>
          <p:nvPr/>
        </p:nvSpPr>
        <p:spPr>
          <a:xfrm>
            <a:off x="1980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38" name="object 35638"/>
          <p:cNvSpPr/>
          <p:nvPr/>
        </p:nvSpPr>
        <p:spPr>
          <a:xfrm>
            <a:off x="1980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39" name="object 35639"/>
          <p:cNvSpPr/>
          <p:nvPr/>
        </p:nvSpPr>
        <p:spPr>
          <a:xfrm>
            <a:off x="1980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40" name="object 35640"/>
          <p:cNvSpPr/>
          <p:nvPr/>
        </p:nvSpPr>
        <p:spPr>
          <a:xfrm>
            <a:off x="1980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41" name="object 35641"/>
          <p:cNvSpPr/>
          <p:nvPr/>
        </p:nvSpPr>
        <p:spPr>
          <a:xfrm>
            <a:off x="1981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42" name="object 35642"/>
          <p:cNvSpPr/>
          <p:nvPr/>
        </p:nvSpPr>
        <p:spPr>
          <a:xfrm>
            <a:off x="1981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43" name="object 35643"/>
          <p:cNvSpPr/>
          <p:nvPr/>
        </p:nvSpPr>
        <p:spPr>
          <a:xfrm>
            <a:off x="1981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44" name="object 35644"/>
          <p:cNvSpPr/>
          <p:nvPr/>
        </p:nvSpPr>
        <p:spPr>
          <a:xfrm>
            <a:off x="1981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45" name="object 35645"/>
          <p:cNvSpPr/>
          <p:nvPr/>
        </p:nvSpPr>
        <p:spPr>
          <a:xfrm>
            <a:off x="1981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46" name="object 35646"/>
          <p:cNvSpPr/>
          <p:nvPr/>
        </p:nvSpPr>
        <p:spPr>
          <a:xfrm>
            <a:off x="1981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47" name="object 35647"/>
          <p:cNvSpPr/>
          <p:nvPr/>
        </p:nvSpPr>
        <p:spPr>
          <a:xfrm>
            <a:off x="1981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48" name="object 35648"/>
          <p:cNvSpPr/>
          <p:nvPr/>
        </p:nvSpPr>
        <p:spPr>
          <a:xfrm>
            <a:off x="1981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49" name="object 35649"/>
          <p:cNvSpPr/>
          <p:nvPr/>
        </p:nvSpPr>
        <p:spPr>
          <a:xfrm>
            <a:off x="1981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50" name="object 35650"/>
          <p:cNvSpPr/>
          <p:nvPr/>
        </p:nvSpPr>
        <p:spPr>
          <a:xfrm>
            <a:off x="1981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51" name="object 35651"/>
          <p:cNvSpPr/>
          <p:nvPr/>
        </p:nvSpPr>
        <p:spPr>
          <a:xfrm>
            <a:off x="1982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52" name="object 35652"/>
          <p:cNvSpPr/>
          <p:nvPr/>
        </p:nvSpPr>
        <p:spPr>
          <a:xfrm>
            <a:off x="1982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53" name="object 35653"/>
          <p:cNvSpPr/>
          <p:nvPr/>
        </p:nvSpPr>
        <p:spPr>
          <a:xfrm>
            <a:off x="1982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54" name="object 35654"/>
          <p:cNvSpPr/>
          <p:nvPr/>
        </p:nvSpPr>
        <p:spPr>
          <a:xfrm>
            <a:off x="1982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55" name="object 35655"/>
          <p:cNvSpPr/>
          <p:nvPr/>
        </p:nvSpPr>
        <p:spPr>
          <a:xfrm>
            <a:off x="1982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56" name="object 35656"/>
          <p:cNvSpPr/>
          <p:nvPr/>
        </p:nvSpPr>
        <p:spPr>
          <a:xfrm>
            <a:off x="1982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57" name="object 35657"/>
          <p:cNvSpPr/>
          <p:nvPr/>
        </p:nvSpPr>
        <p:spPr>
          <a:xfrm>
            <a:off x="1982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58" name="object 35658"/>
          <p:cNvSpPr/>
          <p:nvPr/>
        </p:nvSpPr>
        <p:spPr>
          <a:xfrm>
            <a:off x="1982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59" name="object 35659"/>
          <p:cNvSpPr/>
          <p:nvPr/>
        </p:nvSpPr>
        <p:spPr>
          <a:xfrm>
            <a:off x="1982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60" name="object 35660"/>
          <p:cNvSpPr/>
          <p:nvPr/>
        </p:nvSpPr>
        <p:spPr>
          <a:xfrm>
            <a:off x="1982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61" name="object 35661"/>
          <p:cNvSpPr/>
          <p:nvPr/>
        </p:nvSpPr>
        <p:spPr>
          <a:xfrm>
            <a:off x="1983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62" name="object 35662"/>
          <p:cNvSpPr/>
          <p:nvPr/>
        </p:nvSpPr>
        <p:spPr>
          <a:xfrm>
            <a:off x="1983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63" name="object 35663"/>
          <p:cNvSpPr/>
          <p:nvPr/>
        </p:nvSpPr>
        <p:spPr>
          <a:xfrm>
            <a:off x="1983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64" name="object 35664"/>
          <p:cNvSpPr/>
          <p:nvPr/>
        </p:nvSpPr>
        <p:spPr>
          <a:xfrm>
            <a:off x="1983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65" name="object 35665"/>
          <p:cNvSpPr/>
          <p:nvPr/>
        </p:nvSpPr>
        <p:spPr>
          <a:xfrm>
            <a:off x="1983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66" name="object 35666"/>
          <p:cNvSpPr/>
          <p:nvPr/>
        </p:nvSpPr>
        <p:spPr>
          <a:xfrm>
            <a:off x="1983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67" name="object 35667"/>
          <p:cNvSpPr/>
          <p:nvPr/>
        </p:nvSpPr>
        <p:spPr>
          <a:xfrm>
            <a:off x="1983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68" name="object 35668"/>
          <p:cNvSpPr/>
          <p:nvPr/>
        </p:nvSpPr>
        <p:spPr>
          <a:xfrm>
            <a:off x="1983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69" name="object 35669"/>
          <p:cNvSpPr/>
          <p:nvPr/>
        </p:nvSpPr>
        <p:spPr>
          <a:xfrm>
            <a:off x="1983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70" name="object 35670"/>
          <p:cNvSpPr/>
          <p:nvPr/>
        </p:nvSpPr>
        <p:spPr>
          <a:xfrm>
            <a:off x="1983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71" name="object 35671"/>
          <p:cNvSpPr/>
          <p:nvPr/>
        </p:nvSpPr>
        <p:spPr>
          <a:xfrm>
            <a:off x="1983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72" name="object 35672"/>
          <p:cNvSpPr/>
          <p:nvPr/>
        </p:nvSpPr>
        <p:spPr>
          <a:xfrm>
            <a:off x="1983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73" name="object 35673"/>
          <p:cNvSpPr/>
          <p:nvPr/>
        </p:nvSpPr>
        <p:spPr>
          <a:xfrm>
            <a:off x="1984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74" name="object 35674"/>
          <p:cNvSpPr/>
          <p:nvPr/>
        </p:nvSpPr>
        <p:spPr>
          <a:xfrm>
            <a:off x="1984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75" name="object 35675"/>
          <p:cNvSpPr/>
          <p:nvPr/>
        </p:nvSpPr>
        <p:spPr>
          <a:xfrm>
            <a:off x="1984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76" name="object 35676"/>
          <p:cNvSpPr/>
          <p:nvPr/>
        </p:nvSpPr>
        <p:spPr>
          <a:xfrm>
            <a:off x="1984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77" name="object 35677"/>
          <p:cNvSpPr/>
          <p:nvPr/>
        </p:nvSpPr>
        <p:spPr>
          <a:xfrm>
            <a:off x="1984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78" name="object 35678"/>
          <p:cNvSpPr/>
          <p:nvPr/>
        </p:nvSpPr>
        <p:spPr>
          <a:xfrm>
            <a:off x="1984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79" name="object 35679"/>
          <p:cNvSpPr/>
          <p:nvPr/>
        </p:nvSpPr>
        <p:spPr>
          <a:xfrm>
            <a:off x="1984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80" name="object 35680"/>
          <p:cNvSpPr/>
          <p:nvPr/>
        </p:nvSpPr>
        <p:spPr>
          <a:xfrm>
            <a:off x="1984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81" name="object 35681"/>
          <p:cNvSpPr/>
          <p:nvPr/>
        </p:nvSpPr>
        <p:spPr>
          <a:xfrm>
            <a:off x="1985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82" name="object 35682"/>
          <p:cNvSpPr/>
          <p:nvPr/>
        </p:nvSpPr>
        <p:spPr>
          <a:xfrm>
            <a:off x="1985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83" name="object 35683"/>
          <p:cNvSpPr/>
          <p:nvPr/>
        </p:nvSpPr>
        <p:spPr>
          <a:xfrm>
            <a:off x="1985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84" name="object 35684"/>
          <p:cNvSpPr/>
          <p:nvPr/>
        </p:nvSpPr>
        <p:spPr>
          <a:xfrm>
            <a:off x="1985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85" name="object 35685"/>
          <p:cNvSpPr/>
          <p:nvPr/>
        </p:nvSpPr>
        <p:spPr>
          <a:xfrm>
            <a:off x="1985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86" name="object 35686"/>
          <p:cNvSpPr/>
          <p:nvPr/>
        </p:nvSpPr>
        <p:spPr>
          <a:xfrm>
            <a:off x="1985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87" name="object 35687"/>
          <p:cNvSpPr/>
          <p:nvPr/>
        </p:nvSpPr>
        <p:spPr>
          <a:xfrm>
            <a:off x="1985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88" name="object 35688"/>
          <p:cNvSpPr/>
          <p:nvPr/>
        </p:nvSpPr>
        <p:spPr>
          <a:xfrm>
            <a:off x="1985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89" name="object 35689"/>
          <p:cNvSpPr/>
          <p:nvPr/>
        </p:nvSpPr>
        <p:spPr>
          <a:xfrm>
            <a:off x="1985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90" name="object 35690"/>
          <p:cNvSpPr/>
          <p:nvPr/>
        </p:nvSpPr>
        <p:spPr>
          <a:xfrm>
            <a:off x="1985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91" name="object 35691"/>
          <p:cNvSpPr/>
          <p:nvPr/>
        </p:nvSpPr>
        <p:spPr>
          <a:xfrm>
            <a:off x="1985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92" name="object 35692"/>
          <p:cNvSpPr/>
          <p:nvPr/>
        </p:nvSpPr>
        <p:spPr>
          <a:xfrm>
            <a:off x="1985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93" name="object 35693"/>
          <p:cNvSpPr/>
          <p:nvPr/>
        </p:nvSpPr>
        <p:spPr>
          <a:xfrm>
            <a:off x="1986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94" name="object 35694"/>
          <p:cNvSpPr/>
          <p:nvPr/>
        </p:nvSpPr>
        <p:spPr>
          <a:xfrm>
            <a:off x="1986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95" name="object 35695"/>
          <p:cNvSpPr/>
          <p:nvPr/>
        </p:nvSpPr>
        <p:spPr>
          <a:xfrm>
            <a:off x="1986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96" name="object 35696"/>
          <p:cNvSpPr/>
          <p:nvPr/>
        </p:nvSpPr>
        <p:spPr>
          <a:xfrm>
            <a:off x="1986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97" name="object 35697"/>
          <p:cNvSpPr/>
          <p:nvPr/>
        </p:nvSpPr>
        <p:spPr>
          <a:xfrm>
            <a:off x="1986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98" name="object 35698"/>
          <p:cNvSpPr/>
          <p:nvPr/>
        </p:nvSpPr>
        <p:spPr>
          <a:xfrm>
            <a:off x="1986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99" name="object 35699"/>
          <p:cNvSpPr/>
          <p:nvPr/>
        </p:nvSpPr>
        <p:spPr>
          <a:xfrm>
            <a:off x="1986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00" name="object 35700"/>
          <p:cNvSpPr/>
          <p:nvPr/>
        </p:nvSpPr>
        <p:spPr>
          <a:xfrm>
            <a:off x="1986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01" name="object 35701"/>
          <p:cNvSpPr/>
          <p:nvPr/>
        </p:nvSpPr>
        <p:spPr>
          <a:xfrm>
            <a:off x="1986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02" name="object 35702"/>
          <p:cNvSpPr/>
          <p:nvPr/>
        </p:nvSpPr>
        <p:spPr>
          <a:xfrm>
            <a:off x="1986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03" name="object 35703"/>
          <p:cNvSpPr/>
          <p:nvPr/>
        </p:nvSpPr>
        <p:spPr>
          <a:xfrm>
            <a:off x="1987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04" name="object 35704"/>
          <p:cNvSpPr/>
          <p:nvPr/>
        </p:nvSpPr>
        <p:spPr>
          <a:xfrm>
            <a:off x="1987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05" name="object 35705"/>
          <p:cNvSpPr/>
          <p:nvPr/>
        </p:nvSpPr>
        <p:spPr>
          <a:xfrm>
            <a:off x="1987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06" name="object 35706"/>
          <p:cNvSpPr/>
          <p:nvPr/>
        </p:nvSpPr>
        <p:spPr>
          <a:xfrm>
            <a:off x="1987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07" name="object 35707"/>
          <p:cNvSpPr/>
          <p:nvPr/>
        </p:nvSpPr>
        <p:spPr>
          <a:xfrm>
            <a:off x="19874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08" name="object 35708"/>
          <p:cNvSpPr/>
          <p:nvPr/>
        </p:nvSpPr>
        <p:spPr>
          <a:xfrm>
            <a:off x="19874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09" name="object 35709"/>
          <p:cNvSpPr/>
          <p:nvPr/>
        </p:nvSpPr>
        <p:spPr>
          <a:xfrm>
            <a:off x="1987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10" name="object 35710"/>
          <p:cNvSpPr/>
          <p:nvPr/>
        </p:nvSpPr>
        <p:spPr>
          <a:xfrm>
            <a:off x="1987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11" name="object 35711"/>
          <p:cNvSpPr/>
          <p:nvPr/>
        </p:nvSpPr>
        <p:spPr>
          <a:xfrm>
            <a:off x="19878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12" name="object 35712"/>
          <p:cNvSpPr/>
          <p:nvPr/>
        </p:nvSpPr>
        <p:spPr>
          <a:xfrm>
            <a:off x="19878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13" name="object 35713"/>
          <p:cNvSpPr/>
          <p:nvPr/>
        </p:nvSpPr>
        <p:spPr>
          <a:xfrm>
            <a:off x="1988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14" name="object 35714"/>
          <p:cNvSpPr/>
          <p:nvPr/>
        </p:nvSpPr>
        <p:spPr>
          <a:xfrm>
            <a:off x="1988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15" name="object 35715"/>
          <p:cNvSpPr/>
          <p:nvPr/>
        </p:nvSpPr>
        <p:spPr>
          <a:xfrm>
            <a:off x="19881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16" name="object 35716"/>
          <p:cNvSpPr/>
          <p:nvPr/>
        </p:nvSpPr>
        <p:spPr>
          <a:xfrm>
            <a:off x="19881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17" name="object 35717"/>
          <p:cNvSpPr/>
          <p:nvPr/>
        </p:nvSpPr>
        <p:spPr>
          <a:xfrm>
            <a:off x="1988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18" name="object 35718"/>
          <p:cNvSpPr/>
          <p:nvPr/>
        </p:nvSpPr>
        <p:spPr>
          <a:xfrm>
            <a:off x="1988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19" name="object 35719"/>
          <p:cNvSpPr/>
          <p:nvPr/>
        </p:nvSpPr>
        <p:spPr>
          <a:xfrm>
            <a:off x="1988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20" name="object 35720"/>
          <p:cNvSpPr/>
          <p:nvPr/>
        </p:nvSpPr>
        <p:spPr>
          <a:xfrm>
            <a:off x="1988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21" name="object 35721"/>
          <p:cNvSpPr/>
          <p:nvPr/>
        </p:nvSpPr>
        <p:spPr>
          <a:xfrm>
            <a:off x="1988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22" name="object 35722"/>
          <p:cNvSpPr/>
          <p:nvPr/>
        </p:nvSpPr>
        <p:spPr>
          <a:xfrm>
            <a:off x="1988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23" name="object 35723"/>
          <p:cNvSpPr/>
          <p:nvPr/>
        </p:nvSpPr>
        <p:spPr>
          <a:xfrm>
            <a:off x="1988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24" name="object 35724"/>
          <p:cNvSpPr/>
          <p:nvPr/>
        </p:nvSpPr>
        <p:spPr>
          <a:xfrm>
            <a:off x="1988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25" name="object 35725"/>
          <p:cNvSpPr/>
          <p:nvPr/>
        </p:nvSpPr>
        <p:spPr>
          <a:xfrm>
            <a:off x="1989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26" name="object 35726"/>
          <p:cNvSpPr/>
          <p:nvPr/>
        </p:nvSpPr>
        <p:spPr>
          <a:xfrm>
            <a:off x="1989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27" name="object 35727"/>
          <p:cNvSpPr/>
          <p:nvPr/>
        </p:nvSpPr>
        <p:spPr>
          <a:xfrm>
            <a:off x="1989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28" name="object 35728"/>
          <p:cNvSpPr/>
          <p:nvPr/>
        </p:nvSpPr>
        <p:spPr>
          <a:xfrm>
            <a:off x="1989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29" name="object 35729"/>
          <p:cNvSpPr/>
          <p:nvPr/>
        </p:nvSpPr>
        <p:spPr>
          <a:xfrm>
            <a:off x="1989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30" name="object 35730"/>
          <p:cNvSpPr/>
          <p:nvPr/>
        </p:nvSpPr>
        <p:spPr>
          <a:xfrm>
            <a:off x="1989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31" name="object 35731"/>
          <p:cNvSpPr/>
          <p:nvPr/>
        </p:nvSpPr>
        <p:spPr>
          <a:xfrm>
            <a:off x="1989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32" name="object 35732"/>
          <p:cNvSpPr/>
          <p:nvPr/>
        </p:nvSpPr>
        <p:spPr>
          <a:xfrm>
            <a:off x="1989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33" name="object 35733"/>
          <p:cNvSpPr/>
          <p:nvPr/>
        </p:nvSpPr>
        <p:spPr>
          <a:xfrm>
            <a:off x="1989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34" name="object 35734"/>
          <p:cNvSpPr/>
          <p:nvPr/>
        </p:nvSpPr>
        <p:spPr>
          <a:xfrm>
            <a:off x="1989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35" name="object 35735"/>
          <p:cNvSpPr/>
          <p:nvPr/>
        </p:nvSpPr>
        <p:spPr>
          <a:xfrm>
            <a:off x="1990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36" name="object 35736"/>
          <p:cNvSpPr/>
          <p:nvPr/>
        </p:nvSpPr>
        <p:spPr>
          <a:xfrm>
            <a:off x="1990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37" name="object 35737"/>
          <p:cNvSpPr/>
          <p:nvPr/>
        </p:nvSpPr>
        <p:spPr>
          <a:xfrm>
            <a:off x="1990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38" name="object 35738"/>
          <p:cNvSpPr/>
          <p:nvPr/>
        </p:nvSpPr>
        <p:spPr>
          <a:xfrm>
            <a:off x="1990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39" name="object 35739"/>
          <p:cNvSpPr/>
          <p:nvPr/>
        </p:nvSpPr>
        <p:spPr>
          <a:xfrm>
            <a:off x="1990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40" name="object 35740"/>
          <p:cNvSpPr/>
          <p:nvPr/>
        </p:nvSpPr>
        <p:spPr>
          <a:xfrm>
            <a:off x="1990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41" name="object 35741"/>
          <p:cNvSpPr/>
          <p:nvPr/>
        </p:nvSpPr>
        <p:spPr>
          <a:xfrm>
            <a:off x="1990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42" name="object 35742"/>
          <p:cNvSpPr/>
          <p:nvPr/>
        </p:nvSpPr>
        <p:spPr>
          <a:xfrm>
            <a:off x="1990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43" name="object 35743"/>
          <p:cNvSpPr/>
          <p:nvPr/>
        </p:nvSpPr>
        <p:spPr>
          <a:xfrm>
            <a:off x="1990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44" name="object 35744"/>
          <p:cNvSpPr/>
          <p:nvPr/>
        </p:nvSpPr>
        <p:spPr>
          <a:xfrm>
            <a:off x="1990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45" name="object 35745"/>
          <p:cNvSpPr/>
          <p:nvPr/>
        </p:nvSpPr>
        <p:spPr>
          <a:xfrm>
            <a:off x="1991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46" name="object 35746"/>
          <p:cNvSpPr/>
          <p:nvPr/>
        </p:nvSpPr>
        <p:spPr>
          <a:xfrm>
            <a:off x="1991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47" name="object 35747"/>
          <p:cNvSpPr/>
          <p:nvPr/>
        </p:nvSpPr>
        <p:spPr>
          <a:xfrm>
            <a:off x="1991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48" name="object 35748"/>
          <p:cNvSpPr/>
          <p:nvPr/>
        </p:nvSpPr>
        <p:spPr>
          <a:xfrm>
            <a:off x="1991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49" name="object 35749"/>
          <p:cNvSpPr/>
          <p:nvPr/>
        </p:nvSpPr>
        <p:spPr>
          <a:xfrm>
            <a:off x="1991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50" name="object 35750"/>
          <p:cNvSpPr/>
          <p:nvPr/>
        </p:nvSpPr>
        <p:spPr>
          <a:xfrm>
            <a:off x="1991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51" name="object 35751"/>
          <p:cNvSpPr/>
          <p:nvPr/>
        </p:nvSpPr>
        <p:spPr>
          <a:xfrm>
            <a:off x="19916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52" name="object 35752"/>
          <p:cNvSpPr/>
          <p:nvPr/>
        </p:nvSpPr>
        <p:spPr>
          <a:xfrm>
            <a:off x="19916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53" name="object 35753"/>
          <p:cNvSpPr/>
          <p:nvPr/>
        </p:nvSpPr>
        <p:spPr>
          <a:xfrm>
            <a:off x="1991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54" name="object 35754"/>
          <p:cNvSpPr/>
          <p:nvPr/>
        </p:nvSpPr>
        <p:spPr>
          <a:xfrm>
            <a:off x="1991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55" name="object 35755"/>
          <p:cNvSpPr/>
          <p:nvPr/>
        </p:nvSpPr>
        <p:spPr>
          <a:xfrm>
            <a:off x="19919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56" name="object 35756"/>
          <p:cNvSpPr/>
          <p:nvPr/>
        </p:nvSpPr>
        <p:spPr>
          <a:xfrm>
            <a:off x="19919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57" name="object 35757"/>
          <p:cNvSpPr/>
          <p:nvPr/>
        </p:nvSpPr>
        <p:spPr>
          <a:xfrm>
            <a:off x="1992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58" name="object 35758"/>
          <p:cNvSpPr/>
          <p:nvPr/>
        </p:nvSpPr>
        <p:spPr>
          <a:xfrm>
            <a:off x="1992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59" name="object 35759"/>
          <p:cNvSpPr/>
          <p:nvPr/>
        </p:nvSpPr>
        <p:spPr>
          <a:xfrm>
            <a:off x="19923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60" name="object 35760"/>
          <p:cNvSpPr/>
          <p:nvPr/>
        </p:nvSpPr>
        <p:spPr>
          <a:xfrm>
            <a:off x="19923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61" name="object 35761"/>
          <p:cNvSpPr/>
          <p:nvPr/>
        </p:nvSpPr>
        <p:spPr>
          <a:xfrm>
            <a:off x="1992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62" name="object 35762"/>
          <p:cNvSpPr/>
          <p:nvPr/>
        </p:nvSpPr>
        <p:spPr>
          <a:xfrm>
            <a:off x="1992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63" name="object 35763"/>
          <p:cNvSpPr/>
          <p:nvPr/>
        </p:nvSpPr>
        <p:spPr>
          <a:xfrm>
            <a:off x="19927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64" name="object 35764"/>
          <p:cNvSpPr/>
          <p:nvPr/>
        </p:nvSpPr>
        <p:spPr>
          <a:xfrm>
            <a:off x="19927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65" name="object 35765"/>
          <p:cNvSpPr/>
          <p:nvPr/>
        </p:nvSpPr>
        <p:spPr>
          <a:xfrm>
            <a:off x="1993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66" name="object 35766"/>
          <p:cNvSpPr/>
          <p:nvPr/>
        </p:nvSpPr>
        <p:spPr>
          <a:xfrm>
            <a:off x="1993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67" name="object 35767"/>
          <p:cNvSpPr/>
          <p:nvPr/>
        </p:nvSpPr>
        <p:spPr>
          <a:xfrm>
            <a:off x="1993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68" name="object 35768"/>
          <p:cNvSpPr/>
          <p:nvPr/>
        </p:nvSpPr>
        <p:spPr>
          <a:xfrm>
            <a:off x="1993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69" name="object 35769"/>
          <p:cNvSpPr/>
          <p:nvPr/>
        </p:nvSpPr>
        <p:spPr>
          <a:xfrm>
            <a:off x="1993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70" name="object 35770"/>
          <p:cNvSpPr/>
          <p:nvPr/>
        </p:nvSpPr>
        <p:spPr>
          <a:xfrm>
            <a:off x="1993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71" name="object 35771"/>
          <p:cNvSpPr/>
          <p:nvPr/>
        </p:nvSpPr>
        <p:spPr>
          <a:xfrm>
            <a:off x="1993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72" name="object 35772"/>
          <p:cNvSpPr/>
          <p:nvPr/>
        </p:nvSpPr>
        <p:spPr>
          <a:xfrm>
            <a:off x="1993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73" name="object 35773"/>
          <p:cNvSpPr/>
          <p:nvPr/>
        </p:nvSpPr>
        <p:spPr>
          <a:xfrm>
            <a:off x="1993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74" name="object 35774"/>
          <p:cNvSpPr/>
          <p:nvPr/>
        </p:nvSpPr>
        <p:spPr>
          <a:xfrm>
            <a:off x="1993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75" name="object 35775"/>
          <p:cNvSpPr/>
          <p:nvPr/>
        </p:nvSpPr>
        <p:spPr>
          <a:xfrm>
            <a:off x="1994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76" name="object 35776"/>
          <p:cNvSpPr/>
          <p:nvPr/>
        </p:nvSpPr>
        <p:spPr>
          <a:xfrm>
            <a:off x="1994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77" name="object 35777"/>
          <p:cNvSpPr/>
          <p:nvPr/>
        </p:nvSpPr>
        <p:spPr>
          <a:xfrm>
            <a:off x="1994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78" name="object 35778"/>
          <p:cNvSpPr/>
          <p:nvPr/>
        </p:nvSpPr>
        <p:spPr>
          <a:xfrm>
            <a:off x="1994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79" name="object 35779"/>
          <p:cNvSpPr/>
          <p:nvPr/>
        </p:nvSpPr>
        <p:spPr>
          <a:xfrm>
            <a:off x="1994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80" name="object 35780"/>
          <p:cNvSpPr/>
          <p:nvPr/>
        </p:nvSpPr>
        <p:spPr>
          <a:xfrm>
            <a:off x="1994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81" name="object 35781"/>
          <p:cNvSpPr/>
          <p:nvPr/>
        </p:nvSpPr>
        <p:spPr>
          <a:xfrm>
            <a:off x="1994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82" name="object 35782"/>
          <p:cNvSpPr/>
          <p:nvPr/>
        </p:nvSpPr>
        <p:spPr>
          <a:xfrm>
            <a:off x="1994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83" name="object 35783"/>
          <p:cNvSpPr/>
          <p:nvPr/>
        </p:nvSpPr>
        <p:spPr>
          <a:xfrm>
            <a:off x="1994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84" name="object 35784"/>
          <p:cNvSpPr/>
          <p:nvPr/>
        </p:nvSpPr>
        <p:spPr>
          <a:xfrm>
            <a:off x="1994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85" name="object 35785"/>
          <p:cNvSpPr/>
          <p:nvPr/>
        </p:nvSpPr>
        <p:spPr>
          <a:xfrm>
            <a:off x="1994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86" name="object 35786"/>
          <p:cNvSpPr/>
          <p:nvPr/>
        </p:nvSpPr>
        <p:spPr>
          <a:xfrm>
            <a:off x="1994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87" name="object 35787"/>
          <p:cNvSpPr/>
          <p:nvPr/>
        </p:nvSpPr>
        <p:spPr>
          <a:xfrm>
            <a:off x="1995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88" name="object 35788"/>
          <p:cNvSpPr/>
          <p:nvPr/>
        </p:nvSpPr>
        <p:spPr>
          <a:xfrm>
            <a:off x="1995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89" name="object 35789"/>
          <p:cNvSpPr/>
          <p:nvPr/>
        </p:nvSpPr>
        <p:spPr>
          <a:xfrm>
            <a:off x="1995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90" name="object 35790"/>
          <p:cNvSpPr/>
          <p:nvPr/>
        </p:nvSpPr>
        <p:spPr>
          <a:xfrm>
            <a:off x="1995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91" name="object 35791"/>
          <p:cNvSpPr/>
          <p:nvPr/>
        </p:nvSpPr>
        <p:spPr>
          <a:xfrm>
            <a:off x="1995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92" name="object 35792"/>
          <p:cNvSpPr/>
          <p:nvPr/>
        </p:nvSpPr>
        <p:spPr>
          <a:xfrm>
            <a:off x="1995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93" name="object 35793"/>
          <p:cNvSpPr/>
          <p:nvPr/>
        </p:nvSpPr>
        <p:spPr>
          <a:xfrm>
            <a:off x="1995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94" name="object 35794"/>
          <p:cNvSpPr/>
          <p:nvPr/>
        </p:nvSpPr>
        <p:spPr>
          <a:xfrm>
            <a:off x="1995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95" name="object 35795"/>
          <p:cNvSpPr/>
          <p:nvPr/>
        </p:nvSpPr>
        <p:spPr>
          <a:xfrm>
            <a:off x="1995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96" name="object 35796"/>
          <p:cNvSpPr/>
          <p:nvPr/>
        </p:nvSpPr>
        <p:spPr>
          <a:xfrm>
            <a:off x="1995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97" name="object 35797"/>
          <p:cNvSpPr/>
          <p:nvPr/>
        </p:nvSpPr>
        <p:spPr>
          <a:xfrm>
            <a:off x="1996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98" name="object 35798"/>
          <p:cNvSpPr/>
          <p:nvPr/>
        </p:nvSpPr>
        <p:spPr>
          <a:xfrm>
            <a:off x="1996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99" name="object 35799"/>
          <p:cNvSpPr/>
          <p:nvPr/>
        </p:nvSpPr>
        <p:spPr>
          <a:xfrm>
            <a:off x="1996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00" name="object 35800"/>
          <p:cNvSpPr/>
          <p:nvPr/>
        </p:nvSpPr>
        <p:spPr>
          <a:xfrm>
            <a:off x="1996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01" name="object 35801"/>
          <p:cNvSpPr/>
          <p:nvPr/>
        </p:nvSpPr>
        <p:spPr>
          <a:xfrm>
            <a:off x="1996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02" name="object 35802"/>
          <p:cNvSpPr/>
          <p:nvPr/>
        </p:nvSpPr>
        <p:spPr>
          <a:xfrm>
            <a:off x="1996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03" name="object 35803"/>
          <p:cNvSpPr/>
          <p:nvPr/>
        </p:nvSpPr>
        <p:spPr>
          <a:xfrm>
            <a:off x="1996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04" name="object 35804"/>
          <p:cNvSpPr/>
          <p:nvPr/>
        </p:nvSpPr>
        <p:spPr>
          <a:xfrm>
            <a:off x="1996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05" name="object 35805"/>
          <p:cNvSpPr/>
          <p:nvPr/>
        </p:nvSpPr>
        <p:spPr>
          <a:xfrm>
            <a:off x="1996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06" name="object 35806"/>
          <p:cNvSpPr/>
          <p:nvPr/>
        </p:nvSpPr>
        <p:spPr>
          <a:xfrm>
            <a:off x="1996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07" name="object 35807"/>
          <p:cNvSpPr/>
          <p:nvPr/>
        </p:nvSpPr>
        <p:spPr>
          <a:xfrm>
            <a:off x="1997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08" name="object 35808"/>
          <p:cNvSpPr/>
          <p:nvPr/>
        </p:nvSpPr>
        <p:spPr>
          <a:xfrm>
            <a:off x="1997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09" name="object 35809"/>
          <p:cNvSpPr/>
          <p:nvPr/>
        </p:nvSpPr>
        <p:spPr>
          <a:xfrm>
            <a:off x="1997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10" name="object 35810"/>
          <p:cNvSpPr/>
          <p:nvPr/>
        </p:nvSpPr>
        <p:spPr>
          <a:xfrm>
            <a:off x="1997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11" name="object 35811"/>
          <p:cNvSpPr/>
          <p:nvPr/>
        </p:nvSpPr>
        <p:spPr>
          <a:xfrm>
            <a:off x="1997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12" name="object 35812"/>
          <p:cNvSpPr/>
          <p:nvPr/>
        </p:nvSpPr>
        <p:spPr>
          <a:xfrm>
            <a:off x="1997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13" name="object 35813"/>
          <p:cNvSpPr/>
          <p:nvPr/>
        </p:nvSpPr>
        <p:spPr>
          <a:xfrm>
            <a:off x="1997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14" name="object 35814"/>
          <p:cNvSpPr/>
          <p:nvPr/>
        </p:nvSpPr>
        <p:spPr>
          <a:xfrm>
            <a:off x="1997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15" name="object 35815"/>
          <p:cNvSpPr/>
          <p:nvPr/>
        </p:nvSpPr>
        <p:spPr>
          <a:xfrm>
            <a:off x="1997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16" name="object 35816"/>
          <p:cNvSpPr/>
          <p:nvPr/>
        </p:nvSpPr>
        <p:spPr>
          <a:xfrm>
            <a:off x="1997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17" name="object 35817"/>
          <p:cNvSpPr/>
          <p:nvPr/>
        </p:nvSpPr>
        <p:spPr>
          <a:xfrm>
            <a:off x="1997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18" name="object 35818"/>
          <p:cNvSpPr/>
          <p:nvPr/>
        </p:nvSpPr>
        <p:spPr>
          <a:xfrm>
            <a:off x="1997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19" name="object 35819"/>
          <p:cNvSpPr/>
          <p:nvPr/>
        </p:nvSpPr>
        <p:spPr>
          <a:xfrm>
            <a:off x="1998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20" name="object 35820"/>
          <p:cNvSpPr/>
          <p:nvPr/>
        </p:nvSpPr>
        <p:spPr>
          <a:xfrm>
            <a:off x="1998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21" name="object 35821"/>
          <p:cNvSpPr/>
          <p:nvPr/>
        </p:nvSpPr>
        <p:spPr>
          <a:xfrm>
            <a:off x="1998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22" name="object 35822"/>
          <p:cNvSpPr/>
          <p:nvPr/>
        </p:nvSpPr>
        <p:spPr>
          <a:xfrm>
            <a:off x="1998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23" name="object 35823"/>
          <p:cNvSpPr/>
          <p:nvPr/>
        </p:nvSpPr>
        <p:spPr>
          <a:xfrm>
            <a:off x="1998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24" name="object 35824"/>
          <p:cNvSpPr/>
          <p:nvPr/>
        </p:nvSpPr>
        <p:spPr>
          <a:xfrm>
            <a:off x="1998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25" name="object 35825"/>
          <p:cNvSpPr/>
          <p:nvPr/>
        </p:nvSpPr>
        <p:spPr>
          <a:xfrm>
            <a:off x="1998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26" name="object 35826"/>
          <p:cNvSpPr/>
          <p:nvPr/>
        </p:nvSpPr>
        <p:spPr>
          <a:xfrm>
            <a:off x="1998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27" name="object 35827"/>
          <p:cNvSpPr/>
          <p:nvPr/>
        </p:nvSpPr>
        <p:spPr>
          <a:xfrm>
            <a:off x="1998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28" name="object 35828"/>
          <p:cNvSpPr/>
          <p:nvPr/>
        </p:nvSpPr>
        <p:spPr>
          <a:xfrm>
            <a:off x="1998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29" name="object 35829"/>
          <p:cNvSpPr/>
          <p:nvPr/>
        </p:nvSpPr>
        <p:spPr>
          <a:xfrm>
            <a:off x="1999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30" name="object 35830"/>
          <p:cNvSpPr/>
          <p:nvPr/>
        </p:nvSpPr>
        <p:spPr>
          <a:xfrm>
            <a:off x="1999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31" name="object 35831"/>
          <p:cNvSpPr/>
          <p:nvPr/>
        </p:nvSpPr>
        <p:spPr>
          <a:xfrm>
            <a:off x="1999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32" name="object 35832"/>
          <p:cNvSpPr/>
          <p:nvPr/>
        </p:nvSpPr>
        <p:spPr>
          <a:xfrm>
            <a:off x="1999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33" name="object 35833"/>
          <p:cNvSpPr/>
          <p:nvPr/>
        </p:nvSpPr>
        <p:spPr>
          <a:xfrm>
            <a:off x="1999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34" name="object 35834"/>
          <p:cNvSpPr/>
          <p:nvPr/>
        </p:nvSpPr>
        <p:spPr>
          <a:xfrm>
            <a:off x="1999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35" name="object 35835"/>
          <p:cNvSpPr/>
          <p:nvPr/>
        </p:nvSpPr>
        <p:spPr>
          <a:xfrm>
            <a:off x="1999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36" name="object 35836"/>
          <p:cNvSpPr/>
          <p:nvPr/>
        </p:nvSpPr>
        <p:spPr>
          <a:xfrm>
            <a:off x="1999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37" name="object 35837"/>
          <p:cNvSpPr/>
          <p:nvPr/>
        </p:nvSpPr>
        <p:spPr>
          <a:xfrm>
            <a:off x="1999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38" name="object 35838"/>
          <p:cNvSpPr/>
          <p:nvPr/>
        </p:nvSpPr>
        <p:spPr>
          <a:xfrm>
            <a:off x="1999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39" name="object 35839"/>
          <p:cNvSpPr/>
          <p:nvPr/>
        </p:nvSpPr>
        <p:spPr>
          <a:xfrm>
            <a:off x="2000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40" name="object 35840"/>
          <p:cNvSpPr/>
          <p:nvPr/>
        </p:nvSpPr>
        <p:spPr>
          <a:xfrm>
            <a:off x="2000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41" name="object 35841"/>
          <p:cNvSpPr/>
          <p:nvPr/>
        </p:nvSpPr>
        <p:spPr>
          <a:xfrm>
            <a:off x="2000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42" name="object 35842"/>
          <p:cNvSpPr/>
          <p:nvPr/>
        </p:nvSpPr>
        <p:spPr>
          <a:xfrm>
            <a:off x="2000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43" name="object 35843"/>
          <p:cNvSpPr/>
          <p:nvPr/>
        </p:nvSpPr>
        <p:spPr>
          <a:xfrm>
            <a:off x="2000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44" name="object 35844"/>
          <p:cNvSpPr/>
          <p:nvPr/>
        </p:nvSpPr>
        <p:spPr>
          <a:xfrm>
            <a:off x="2000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45" name="object 35845"/>
          <p:cNvSpPr/>
          <p:nvPr/>
        </p:nvSpPr>
        <p:spPr>
          <a:xfrm>
            <a:off x="2000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46" name="object 35846"/>
          <p:cNvSpPr/>
          <p:nvPr/>
        </p:nvSpPr>
        <p:spPr>
          <a:xfrm>
            <a:off x="2000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47" name="object 35847"/>
          <p:cNvSpPr/>
          <p:nvPr/>
        </p:nvSpPr>
        <p:spPr>
          <a:xfrm>
            <a:off x="2000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48" name="object 35848"/>
          <p:cNvSpPr/>
          <p:nvPr/>
        </p:nvSpPr>
        <p:spPr>
          <a:xfrm>
            <a:off x="2000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49" name="object 35849"/>
          <p:cNvSpPr/>
          <p:nvPr/>
        </p:nvSpPr>
        <p:spPr>
          <a:xfrm>
            <a:off x="2001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50" name="object 35850"/>
          <p:cNvSpPr/>
          <p:nvPr/>
        </p:nvSpPr>
        <p:spPr>
          <a:xfrm>
            <a:off x="2001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51" name="object 35851"/>
          <p:cNvSpPr/>
          <p:nvPr/>
        </p:nvSpPr>
        <p:spPr>
          <a:xfrm>
            <a:off x="2001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52" name="object 35852"/>
          <p:cNvSpPr/>
          <p:nvPr/>
        </p:nvSpPr>
        <p:spPr>
          <a:xfrm>
            <a:off x="2001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53" name="object 35853"/>
          <p:cNvSpPr/>
          <p:nvPr/>
        </p:nvSpPr>
        <p:spPr>
          <a:xfrm>
            <a:off x="2001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54" name="object 35854"/>
          <p:cNvSpPr/>
          <p:nvPr/>
        </p:nvSpPr>
        <p:spPr>
          <a:xfrm>
            <a:off x="2001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55" name="object 35855"/>
          <p:cNvSpPr/>
          <p:nvPr/>
        </p:nvSpPr>
        <p:spPr>
          <a:xfrm>
            <a:off x="2001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56" name="object 35856"/>
          <p:cNvSpPr/>
          <p:nvPr/>
        </p:nvSpPr>
        <p:spPr>
          <a:xfrm>
            <a:off x="2001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57" name="object 35857"/>
          <p:cNvSpPr/>
          <p:nvPr/>
        </p:nvSpPr>
        <p:spPr>
          <a:xfrm>
            <a:off x="2001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58" name="object 35858"/>
          <p:cNvSpPr/>
          <p:nvPr/>
        </p:nvSpPr>
        <p:spPr>
          <a:xfrm>
            <a:off x="2001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59" name="object 35859"/>
          <p:cNvSpPr/>
          <p:nvPr/>
        </p:nvSpPr>
        <p:spPr>
          <a:xfrm>
            <a:off x="2002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60" name="object 35860"/>
          <p:cNvSpPr/>
          <p:nvPr/>
        </p:nvSpPr>
        <p:spPr>
          <a:xfrm>
            <a:off x="2002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61" name="object 35861"/>
          <p:cNvSpPr/>
          <p:nvPr/>
        </p:nvSpPr>
        <p:spPr>
          <a:xfrm>
            <a:off x="2002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62" name="object 35862"/>
          <p:cNvSpPr/>
          <p:nvPr/>
        </p:nvSpPr>
        <p:spPr>
          <a:xfrm>
            <a:off x="2002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63" name="object 35863"/>
          <p:cNvSpPr/>
          <p:nvPr/>
        </p:nvSpPr>
        <p:spPr>
          <a:xfrm>
            <a:off x="2002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64" name="object 35864"/>
          <p:cNvSpPr/>
          <p:nvPr/>
        </p:nvSpPr>
        <p:spPr>
          <a:xfrm>
            <a:off x="2002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65" name="object 35865"/>
          <p:cNvSpPr/>
          <p:nvPr/>
        </p:nvSpPr>
        <p:spPr>
          <a:xfrm>
            <a:off x="2002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66" name="object 35866"/>
          <p:cNvSpPr/>
          <p:nvPr/>
        </p:nvSpPr>
        <p:spPr>
          <a:xfrm>
            <a:off x="2002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67" name="object 35867"/>
          <p:cNvSpPr/>
          <p:nvPr/>
        </p:nvSpPr>
        <p:spPr>
          <a:xfrm>
            <a:off x="2002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68" name="object 35868"/>
          <p:cNvSpPr/>
          <p:nvPr/>
        </p:nvSpPr>
        <p:spPr>
          <a:xfrm>
            <a:off x="2002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69" name="object 35869"/>
          <p:cNvSpPr/>
          <p:nvPr/>
        </p:nvSpPr>
        <p:spPr>
          <a:xfrm>
            <a:off x="2002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70" name="object 35870"/>
          <p:cNvSpPr/>
          <p:nvPr/>
        </p:nvSpPr>
        <p:spPr>
          <a:xfrm>
            <a:off x="2002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71" name="object 35871"/>
          <p:cNvSpPr/>
          <p:nvPr/>
        </p:nvSpPr>
        <p:spPr>
          <a:xfrm>
            <a:off x="2003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72" name="object 35872"/>
          <p:cNvSpPr/>
          <p:nvPr/>
        </p:nvSpPr>
        <p:spPr>
          <a:xfrm>
            <a:off x="2003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73" name="object 35873"/>
          <p:cNvSpPr/>
          <p:nvPr/>
        </p:nvSpPr>
        <p:spPr>
          <a:xfrm>
            <a:off x="2003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74" name="object 35874"/>
          <p:cNvSpPr/>
          <p:nvPr/>
        </p:nvSpPr>
        <p:spPr>
          <a:xfrm>
            <a:off x="2003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75" name="object 35875"/>
          <p:cNvSpPr/>
          <p:nvPr/>
        </p:nvSpPr>
        <p:spPr>
          <a:xfrm>
            <a:off x="2003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76" name="object 35876"/>
          <p:cNvSpPr/>
          <p:nvPr/>
        </p:nvSpPr>
        <p:spPr>
          <a:xfrm>
            <a:off x="2003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77" name="object 35877"/>
          <p:cNvSpPr/>
          <p:nvPr/>
        </p:nvSpPr>
        <p:spPr>
          <a:xfrm>
            <a:off x="2003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78" name="object 35878"/>
          <p:cNvSpPr/>
          <p:nvPr/>
        </p:nvSpPr>
        <p:spPr>
          <a:xfrm>
            <a:off x="2003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79" name="object 35879"/>
          <p:cNvSpPr/>
          <p:nvPr/>
        </p:nvSpPr>
        <p:spPr>
          <a:xfrm>
            <a:off x="2003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80" name="object 35880"/>
          <p:cNvSpPr/>
          <p:nvPr/>
        </p:nvSpPr>
        <p:spPr>
          <a:xfrm>
            <a:off x="2003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81" name="object 35881"/>
          <p:cNvSpPr/>
          <p:nvPr/>
        </p:nvSpPr>
        <p:spPr>
          <a:xfrm>
            <a:off x="2004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82" name="object 35882"/>
          <p:cNvSpPr/>
          <p:nvPr/>
        </p:nvSpPr>
        <p:spPr>
          <a:xfrm>
            <a:off x="2004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83" name="object 35883"/>
          <p:cNvSpPr/>
          <p:nvPr/>
        </p:nvSpPr>
        <p:spPr>
          <a:xfrm>
            <a:off x="2004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84" name="object 35884"/>
          <p:cNvSpPr/>
          <p:nvPr/>
        </p:nvSpPr>
        <p:spPr>
          <a:xfrm>
            <a:off x="2004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85" name="object 35885"/>
          <p:cNvSpPr/>
          <p:nvPr/>
        </p:nvSpPr>
        <p:spPr>
          <a:xfrm>
            <a:off x="2004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86" name="object 35886"/>
          <p:cNvSpPr/>
          <p:nvPr/>
        </p:nvSpPr>
        <p:spPr>
          <a:xfrm>
            <a:off x="2004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87" name="object 35887"/>
          <p:cNvSpPr/>
          <p:nvPr/>
        </p:nvSpPr>
        <p:spPr>
          <a:xfrm>
            <a:off x="2004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88" name="object 35888"/>
          <p:cNvSpPr/>
          <p:nvPr/>
        </p:nvSpPr>
        <p:spPr>
          <a:xfrm>
            <a:off x="2004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89" name="object 35889"/>
          <p:cNvSpPr/>
          <p:nvPr/>
        </p:nvSpPr>
        <p:spPr>
          <a:xfrm>
            <a:off x="2004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90" name="object 35890"/>
          <p:cNvSpPr/>
          <p:nvPr/>
        </p:nvSpPr>
        <p:spPr>
          <a:xfrm>
            <a:off x="2004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91" name="object 35891"/>
          <p:cNvSpPr/>
          <p:nvPr/>
        </p:nvSpPr>
        <p:spPr>
          <a:xfrm>
            <a:off x="2005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92" name="object 35892"/>
          <p:cNvSpPr/>
          <p:nvPr/>
        </p:nvSpPr>
        <p:spPr>
          <a:xfrm>
            <a:off x="2005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93" name="object 35893"/>
          <p:cNvSpPr/>
          <p:nvPr/>
        </p:nvSpPr>
        <p:spPr>
          <a:xfrm>
            <a:off x="2005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94" name="object 35894"/>
          <p:cNvSpPr/>
          <p:nvPr/>
        </p:nvSpPr>
        <p:spPr>
          <a:xfrm>
            <a:off x="2005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95" name="object 35895"/>
          <p:cNvSpPr/>
          <p:nvPr/>
        </p:nvSpPr>
        <p:spPr>
          <a:xfrm>
            <a:off x="2005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96" name="object 35896"/>
          <p:cNvSpPr/>
          <p:nvPr/>
        </p:nvSpPr>
        <p:spPr>
          <a:xfrm>
            <a:off x="2005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97" name="object 35897"/>
          <p:cNvSpPr/>
          <p:nvPr/>
        </p:nvSpPr>
        <p:spPr>
          <a:xfrm>
            <a:off x="2005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98" name="object 35898"/>
          <p:cNvSpPr/>
          <p:nvPr/>
        </p:nvSpPr>
        <p:spPr>
          <a:xfrm>
            <a:off x="2005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99" name="object 35899"/>
          <p:cNvSpPr/>
          <p:nvPr/>
        </p:nvSpPr>
        <p:spPr>
          <a:xfrm>
            <a:off x="2005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00" name="object 35900"/>
          <p:cNvSpPr/>
          <p:nvPr/>
        </p:nvSpPr>
        <p:spPr>
          <a:xfrm>
            <a:off x="2005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01" name="object 35901"/>
          <p:cNvSpPr/>
          <p:nvPr/>
        </p:nvSpPr>
        <p:spPr>
          <a:xfrm>
            <a:off x="2005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02" name="object 35902"/>
          <p:cNvSpPr/>
          <p:nvPr/>
        </p:nvSpPr>
        <p:spPr>
          <a:xfrm>
            <a:off x="2005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03" name="object 35903"/>
          <p:cNvSpPr/>
          <p:nvPr/>
        </p:nvSpPr>
        <p:spPr>
          <a:xfrm>
            <a:off x="2006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04" name="object 35904"/>
          <p:cNvSpPr/>
          <p:nvPr/>
        </p:nvSpPr>
        <p:spPr>
          <a:xfrm>
            <a:off x="2006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05" name="object 35905"/>
          <p:cNvSpPr/>
          <p:nvPr/>
        </p:nvSpPr>
        <p:spPr>
          <a:xfrm>
            <a:off x="2006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06" name="object 35906"/>
          <p:cNvSpPr/>
          <p:nvPr/>
        </p:nvSpPr>
        <p:spPr>
          <a:xfrm>
            <a:off x="2006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07" name="object 35907"/>
          <p:cNvSpPr/>
          <p:nvPr/>
        </p:nvSpPr>
        <p:spPr>
          <a:xfrm>
            <a:off x="2006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08" name="object 35908"/>
          <p:cNvSpPr/>
          <p:nvPr/>
        </p:nvSpPr>
        <p:spPr>
          <a:xfrm>
            <a:off x="2006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09" name="object 35909"/>
          <p:cNvSpPr/>
          <p:nvPr/>
        </p:nvSpPr>
        <p:spPr>
          <a:xfrm>
            <a:off x="2006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10" name="object 35910"/>
          <p:cNvSpPr/>
          <p:nvPr/>
        </p:nvSpPr>
        <p:spPr>
          <a:xfrm>
            <a:off x="2006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11" name="object 35911"/>
          <p:cNvSpPr/>
          <p:nvPr/>
        </p:nvSpPr>
        <p:spPr>
          <a:xfrm>
            <a:off x="2006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12" name="object 35912"/>
          <p:cNvSpPr/>
          <p:nvPr/>
        </p:nvSpPr>
        <p:spPr>
          <a:xfrm>
            <a:off x="2006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13" name="object 35913"/>
          <p:cNvSpPr/>
          <p:nvPr/>
        </p:nvSpPr>
        <p:spPr>
          <a:xfrm>
            <a:off x="2007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14" name="object 35914"/>
          <p:cNvSpPr/>
          <p:nvPr/>
        </p:nvSpPr>
        <p:spPr>
          <a:xfrm>
            <a:off x="2007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15" name="object 35915"/>
          <p:cNvSpPr/>
          <p:nvPr/>
        </p:nvSpPr>
        <p:spPr>
          <a:xfrm>
            <a:off x="2007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16" name="object 35916"/>
          <p:cNvSpPr/>
          <p:nvPr/>
        </p:nvSpPr>
        <p:spPr>
          <a:xfrm>
            <a:off x="2007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17" name="object 35917"/>
          <p:cNvSpPr/>
          <p:nvPr/>
        </p:nvSpPr>
        <p:spPr>
          <a:xfrm>
            <a:off x="2007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18" name="object 35918"/>
          <p:cNvSpPr/>
          <p:nvPr/>
        </p:nvSpPr>
        <p:spPr>
          <a:xfrm>
            <a:off x="2007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19" name="object 35919"/>
          <p:cNvSpPr/>
          <p:nvPr/>
        </p:nvSpPr>
        <p:spPr>
          <a:xfrm>
            <a:off x="2007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20" name="object 35920"/>
          <p:cNvSpPr/>
          <p:nvPr/>
        </p:nvSpPr>
        <p:spPr>
          <a:xfrm>
            <a:off x="2007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21" name="object 35921"/>
          <p:cNvSpPr/>
          <p:nvPr/>
        </p:nvSpPr>
        <p:spPr>
          <a:xfrm>
            <a:off x="2007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22" name="object 35922"/>
          <p:cNvSpPr/>
          <p:nvPr/>
        </p:nvSpPr>
        <p:spPr>
          <a:xfrm>
            <a:off x="2007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23" name="object 35923"/>
          <p:cNvSpPr/>
          <p:nvPr/>
        </p:nvSpPr>
        <p:spPr>
          <a:xfrm>
            <a:off x="2008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24" name="object 35924"/>
          <p:cNvSpPr/>
          <p:nvPr/>
        </p:nvSpPr>
        <p:spPr>
          <a:xfrm>
            <a:off x="2008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25" name="object 35925"/>
          <p:cNvSpPr/>
          <p:nvPr/>
        </p:nvSpPr>
        <p:spPr>
          <a:xfrm>
            <a:off x="2008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26" name="object 35926"/>
          <p:cNvSpPr/>
          <p:nvPr/>
        </p:nvSpPr>
        <p:spPr>
          <a:xfrm>
            <a:off x="2008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27" name="object 35927"/>
          <p:cNvSpPr/>
          <p:nvPr/>
        </p:nvSpPr>
        <p:spPr>
          <a:xfrm>
            <a:off x="2008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28" name="object 35928"/>
          <p:cNvSpPr/>
          <p:nvPr/>
        </p:nvSpPr>
        <p:spPr>
          <a:xfrm>
            <a:off x="2008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29" name="object 35929"/>
          <p:cNvSpPr/>
          <p:nvPr/>
        </p:nvSpPr>
        <p:spPr>
          <a:xfrm>
            <a:off x="2008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30" name="object 35930"/>
          <p:cNvSpPr/>
          <p:nvPr/>
        </p:nvSpPr>
        <p:spPr>
          <a:xfrm>
            <a:off x="2008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31" name="object 35931"/>
          <p:cNvSpPr/>
          <p:nvPr/>
        </p:nvSpPr>
        <p:spPr>
          <a:xfrm>
            <a:off x="2008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32" name="object 35932"/>
          <p:cNvSpPr/>
          <p:nvPr/>
        </p:nvSpPr>
        <p:spPr>
          <a:xfrm>
            <a:off x="2008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33" name="object 35933"/>
          <p:cNvSpPr/>
          <p:nvPr/>
        </p:nvSpPr>
        <p:spPr>
          <a:xfrm>
            <a:off x="2009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34" name="object 35934"/>
          <p:cNvSpPr/>
          <p:nvPr/>
        </p:nvSpPr>
        <p:spPr>
          <a:xfrm>
            <a:off x="2009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35" name="object 35935"/>
          <p:cNvSpPr/>
          <p:nvPr/>
        </p:nvSpPr>
        <p:spPr>
          <a:xfrm>
            <a:off x="2009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36" name="object 35936"/>
          <p:cNvSpPr/>
          <p:nvPr/>
        </p:nvSpPr>
        <p:spPr>
          <a:xfrm>
            <a:off x="2009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37" name="object 35937"/>
          <p:cNvSpPr/>
          <p:nvPr/>
        </p:nvSpPr>
        <p:spPr>
          <a:xfrm>
            <a:off x="2009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38" name="object 35938"/>
          <p:cNvSpPr/>
          <p:nvPr/>
        </p:nvSpPr>
        <p:spPr>
          <a:xfrm>
            <a:off x="2009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39" name="object 35939"/>
          <p:cNvSpPr/>
          <p:nvPr/>
        </p:nvSpPr>
        <p:spPr>
          <a:xfrm>
            <a:off x="2009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40" name="object 35940"/>
          <p:cNvSpPr/>
          <p:nvPr/>
        </p:nvSpPr>
        <p:spPr>
          <a:xfrm>
            <a:off x="2009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41" name="object 35941"/>
          <p:cNvSpPr/>
          <p:nvPr/>
        </p:nvSpPr>
        <p:spPr>
          <a:xfrm>
            <a:off x="2009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42" name="object 35942"/>
          <p:cNvSpPr/>
          <p:nvPr/>
        </p:nvSpPr>
        <p:spPr>
          <a:xfrm>
            <a:off x="2009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43" name="object 35943"/>
          <p:cNvSpPr/>
          <p:nvPr/>
        </p:nvSpPr>
        <p:spPr>
          <a:xfrm>
            <a:off x="2010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44" name="object 35944"/>
          <p:cNvSpPr/>
          <p:nvPr/>
        </p:nvSpPr>
        <p:spPr>
          <a:xfrm>
            <a:off x="2010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45" name="object 35945"/>
          <p:cNvSpPr/>
          <p:nvPr/>
        </p:nvSpPr>
        <p:spPr>
          <a:xfrm>
            <a:off x="2010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46" name="object 35946"/>
          <p:cNvSpPr/>
          <p:nvPr/>
        </p:nvSpPr>
        <p:spPr>
          <a:xfrm>
            <a:off x="2010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47" name="object 35947"/>
          <p:cNvSpPr/>
          <p:nvPr/>
        </p:nvSpPr>
        <p:spPr>
          <a:xfrm>
            <a:off x="2010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48" name="object 35948"/>
          <p:cNvSpPr/>
          <p:nvPr/>
        </p:nvSpPr>
        <p:spPr>
          <a:xfrm>
            <a:off x="2010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9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49" name="object 35949"/>
          <p:cNvSpPr/>
          <p:nvPr/>
        </p:nvSpPr>
        <p:spPr>
          <a:xfrm>
            <a:off x="2010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50" name="object 35950"/>
          <p:cNvSpPr/>
          <p:nvPr/>
        </p:nvSpPr>
        <p:spPr>
          <a:xfrm>
            <a:off x="2010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51" name="object 35951"/>
          <p:cNvSpPr/>
          <p:nvPr/>
        </p:nvSpPr>
        <p:spPr>
          <a:xfrm>
            <a:off x="2010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52" name="object 35952"/>
          <p:cNvSpPr/>
          <p:nvPr/>
        </p:nvSpPr>
        <p:spPr>
          <a:xfrm>
            <a:off x="2010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53" name="object 35953"/>
          <p:cNvSpPr/>
          <p:nvPr/>
        </p:nvSpPr>
        <p:spPr>
          <a:xfrm>
            <a:off x="2010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54" name="object 35954"/>
          <p:cNvSpPr/>
          <p:nvPr/>
        </p:nvSpPr>
        <p:spPr>
          <a:xfrm>
            <a:off x="2010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55" name="object 35955"/>
          <p:cNvSpPr/>
          <p:nvPr/>
        </p:nvSpPr>
        <p:spPr>
          <a:xfrm>
            <a:off x="2011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56" name="object 35956"/>
          <p:cNvSpPr/>
          <p:nvPr/>
        </p:nvSpPr>
        <p:spPr>
          <a:xfrm>
            <a:off x="2011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57" name="object 35957"/>
          <p:cNvSpPr/>
          <p:nvPr/>
        </p:nvSpPr>
        <p:spPr>
          <a:xfrm>
            <a:off x="2011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58" name="object 35958"/>
          <p:cNvSpPr/>
          <p:nvPr/>
        </p:nvSpPr>
        <p:spPr>
          <a:xfrm>
            <a:off x="2011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59" name="object 35959"/>
          <p:cNvSpPr/>
          <p:nvPr/>
        </p:nvSpPr>
        <p:spPr>
          <a:xfrm>
            <a:off x="2011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60" name="object 35960"/>
          <p:cNvSpPr/>
          <p:nvPr/>
        </p:nvSpPr>
        <p:spPr>
          <a:xfrm>
            <a:off x="2011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61" name="object 35961"/>
          <p:cNvSpPr/>
          <p:nvPr/>
        </p:nvSpPr>
        <p:spPr>
          <a:xfrm>
            <a:off x="2011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62" name="object 35962"/>
          <p:cNvSpPr/>
          <p:nvPr/>
        </p:nvSpPr>
        <p:spPr>
          <a:xfrm>
            <a:off x="2011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63" name="object 35963"/>
          <p:cNvSpPr/>
          <p:nvPr/>
        </p:nvSpPr>
        <p:spPr>
          <a:xfrm>
            <a:off x="2011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64" name="object 35964"/>
          <p:cNvSpPr/>
          <p:nvPr/>
        </p:nvSpPr>
        <p:spPr>
          <a:xfrm>
            <a:off x="2011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65" name="object 35965"/>
          <p:cNvSpPr/>
          <p:nvPr/>
        </p:nvSpPr>
        <p:spPr>
          <a:xfrm>
            <a:off x="2012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66" name="object 35966"/>
          <p:cNvSpPr/>
          <p:nvPr/>
        </p:nvSpPr>
        <p:spPr>
          <a:xfrm>
            <a:off x="2012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E2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67" name="object 35967"/>
          <p:cNvSpPr/>
          <p:nvPr/>
        </p:nvSpPr>
        <p:spPr>
          <a:xfrm>
            <a:off x="2012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68" name="object 35968"/>
          <p:cNvSpPr/>
          <p:nvPr/>
        </p:nvSpPr>
        <p:spPr>
          <a:xfrm>
            <a:off x="2012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69" name="object 35969"/>
          <p:cNvSpPr/>
          <p:nvPr/>
        </p:nvSpPr>
        <p:spPr>
          <a:xfrm>
            <a:off x="2012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70" name="object 35970"/>
          <p:cNvSpPr/>
          <p:nvPr/>
        </p:nvSpPr>
        <p:spPr>
          <a:xfrm>
            <a:off x="2012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71" name="object 35971"/>
          <p:cNvSpPr/>
          <p:nvPr/>
        </p:nvSpPr>
        <p:spPr>
          <a:xfrm>
            <a:off x="2012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72" name="object 35972"/>
          <p:cNvSpPr/>
          <p:nvPr/>
        </p:nvSpPr>
        <p:spPr>
          <a:xfrm>
            <a:off x="2012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66B3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73" name="object 35973"/>
          <p:cNvSpPr/>
          <p:nvPr/>
        </p:nvSpPr>
        <p:spPr>
          <a:xfrm>
            <a:off x="2012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74" name="object 35974"/>
          <p:cNvSpPr/>
          <p:nvPr/>
        </p:nvSpPr>
        <p:spPr>
          <a:xfrm>
            <a:off x="2012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75" name="object 35975"/>
          <p:cNvSpPr/>
          <p:nvPr/>
        </p:nvSpPr>
        <p:spPr>
          <a:xfrm>
            <a:off x="2013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76" name="object 35976"/>
          <p:cNvSpPr/>
          <p:nvPr/>
        </p:nvSpPr>
        <p:spPr>
          <a:xfrm>
            <a:off x="2013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77" name="object 35977"/>
          <p:cNvSpPr/>
          <p:nvPr/>
        </p:nvSpPr>
        <p:spPr>
          <a:xfrm>
            <a:off x="2013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78" name="object 35978"/>
          <p:cNvSpPr/>
          <p:nvPr/>
        </p:nvSpPr>
        <p:spPr>
          <a:xfrm>
            <a:off x="2013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79" name="object 35979"/>
          <p:cNvSpPr/>
          <p:nvPr/>
        </p:nvSpPr>
        <p:spPr>
          <a:xfrm>
            <a:off x="2013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80" name="object 35980"/>
          <p:cNvSpPr/>
          <p:nvPr/>
        </p:nvSpPr>
        <p:spPr>
          <a:xfrm>
            <a:off x="2013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81" name="object 35981"/>
          <p:cNvSpPr/>
          <p:nvPr/>
        </p:nvSpPr>
        <p:spPr>
          <a:xfrm>
            <a:off x="2013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82" name="object 35982"/>
          <p:cNvSpPr/>
          <p:nvPr/>
        </p:nvSpPr>
        <p:spPr>
          <a:xfrm>
            <a:off x="2013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83" name="object 35983"/>
          <p:cNvSpPr/>
          <p:nvPr/>
        </p:nvSpPr>
        <p:spPr>
          <a:xfrm>
            <a:off x="2013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84" name="object 35984"/>
          <p:cNvSpPr/>
          <p:nvPr/>
        </p:nvSpPr>
        <p:spPr>
          <a:xfrm>
            <a:off x="2013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85" name="object 35985"/>
          <p:cNvSpPr/>
          <p:nvPr/>
        </p:nvSpPr>
        <p:spPr>
          <a:xfrm>
            <a:off x="2013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86" name="object 35986"/>
          <p:cNvSpPr/>
          <p:nvPr/>
        </p:nvSpPr>
        <p:spPr>
          <a:xfrm>
            <a:off x="2013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87" name="object 35987"/>
          <p:cNvSpPr/>
          <p:nvPr/>
        </p:nvSpPr>
        <p:spPr>
          <a:xfrm>
            <a:off x="2014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88" name="object 35988"/>
          <p:cNvSpPr/>
          <p:nvPr/>
        </p:nvSpPr>
        <p:spPr>
          <a:xfrm>
            <a:off x="2014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89" name="object 35989"/>
          <p:cNvSpPr/>
          <p:nvPr/>
        </p:nvSpPr>
        <p:spPr>
          <a:xfrm>
            <a:off x="2014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90" name="object 35990"/>
          <p:cNvSpPr/>
          <p:nvPr/>
        </p:nvSpPr>
        <p:spPr>
          <a:xfrm>
            <a:off x="2014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91" name="object 35991"/>
          <p:cNvSpPr/>
          <p:nvPr/>
        </p:nvSpPr>
        <p:spPr>
          <a:xfrm>
            <a:off x="2014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92" name="object 35992"/>
          <p:cNvSpPr/>
          <p:nvPr/>
        </p:nvSpPr>
        <p:spPr>
          <a:xfrm>
            <a:off x="2014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93" name="object 35993"/>
          <p:cNvSpPr/>
          <p:nvPr/>
        </p:nvSpPr>
        <p:spPr>
          <a:xfrm>
            <a:off x="2014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94" name="object 35994"/>
          <p:cNvSpPr/>
          <p:nvPr/>
        </p:nvSpPr>
        <p:spPr>
          <a:xfrm>
            <a:off x="2014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95" name="object 35995"/>
          <p:cNvSpPr/>
          <p:nvPr/>
        </p:nvSpPr>
        <p:spPr>
          <a:xfrm>
            <a:off x="2014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96" name="object 35996"/>
          <p:cNvSpPr/>
          <p:nvPr/>
        </p:nvSpPr>
        <p:spPr>
          <a:xfrm>
            <a:off x="2014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97" name="object 35997"/>
          <p:cNvSpPr/>
          <p:nvPr/>
        </p:nvSpPr>
        <p:spPr>
          <a:xfrm>
            <a:off x="2015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98" name="object 35998"/>
          <p:cNvSpPr/>
          <p:nvPr/>
        </p:nvSpPr>
        <p:spPr>
          <a:xfrm>
            <a:off x="2015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99" name="object 35999"/>
          <p:cNvSpPr/>
          <p:nvPr/>
        </p:nvSpPr>
        <p:spPr>
          <a:xfrm>
            <a:off x="2015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00" name="object 36000"/>
          <p:cNvSpPr/>
          <p:nvPr/>
        </p:nvSpPr>
        <p:spPr>
          <a:xfrm>
            <a:off x="2015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01" name="object 36001"/>
          <p:cNvSpPr/>
          <p:nvPr/>
        </p:nvSpPr>
        <p:spPr>
          <a:xfrm>
            <a:off x="2015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02" name="object 36002"/>
          <p:cNvSpPr/>
          <p:nvPr/>
        </p:nvSpPr>
        <p:spPr>
          <a:xfrm>
            <a:off x="2015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03" name="object 36003"/>
          <p:cNvSpPr/>
          <p:nvPr/>
        </p:nvSpPr>
        <p:spPr>
          <a:xfrm>
            <a:off x="2015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04" name="object 36004"/>
          <p:cNvSpPr/>
          <p:nvPr/>
        </p:nvSpPr>
        <p:spPr>
          <a:xfrm>
            <a:off x="2015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05" name="object 36005"/>
          <p:cNvSpPr/>
          <p:nvPr/>
        </p:nvSpPr>
        <p:spPr>
          <a:xfrm>
            <a:off x="2015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06" name="object 36006"/>
          <p:cNvSpPr/>
          <p:nvPr/>
        </p:nvSpPr>
        <p:spPr>
          <a:xfrm>
            <a:off x="2015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07" name="object 36007"/>
          <p:cNvSpPr/>
          <p:nvPr/>
        </p:nvSpPr>
        <p:spPr>
          <a:xfrm>
            <a:off x="2016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08" name="object 36008"/>
          <p:cNvSpPr/>
          <p:nvPr/>
        </p:nvSpPr>
        <p:spPr>
          <a:xfrm>
            <a:off x="2016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09" name="object 36009"/>
          <p:cNvSpPr/>
          <p:nvPr/>
        </p:nvSpPr>
        <p:spPr>
          <a:xfrm>
            <a:off x="2016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10" name="object 36010"/>
          <p:cNvSpPr/>
          <p:nvPr/>
        </p:nvSpPr>
        <p:spPr>
          <a:xfrm>
            <a:off x="2016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11" name="object 36011"/>
          <p:cNvSpPr/>
          <p:nvPr/>
        </p:nvSpPr>
        <p:spPr>
          <a:xfrm>
            <a:off x="2016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12" name="object 36012"/>
          <p:cNvSpPr/>
          <p:nvPr/>
        </p:nvSpPr>
        <p:spPr>
          <a:xfrm>
            <a:off x="2016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13" name="object 36013"/>
          <p:cNvSpPr/>
          <p:nvPr/>
        </p:nvSpPr>
        <p:spPr>
          <a:xfrm>
            <a:off x="2016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14" name="object 36014"/>
          <p:cNvSpPr/>
          <p:nvPr/>
        </p:nvSpPr>
        <p:spPr>
          <a:xfrm>
            <a:off x="2016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15" name="object 36015"/>
          <p:cNvSpPr/>
          <p:nvPr/>
        </p:nvSpPr>
        <p:spPr>
          <a:xfrm>
            <a:off x="2016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16" name="object 36016"/>
          <p:cNvSpPr/>
          <p:nvPr/>
        </p:nvSpPr>
        <p:spPr>
          <a:xfrm>
            <a:off x="2016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17" name="object 36017"/>
          <p:cNvSpPr/>
          <p:nvPr/>
        </p:nvSpPr>
        <p:spPr>
          <a:xfrm>
            <a:off x="2017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18" name="object 36018"/>
          <p:cNvSpPr/>
          <p:nvPr/>
        </p:nvSpPr>
        <p:spPr>
          <a:xfrm>
            <a:off x="2017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19" name="object 36019"/>
          <p:cNvSpPr/>
          <p:nvPr/>
        </p:nvSpPr>
        <p:spPr>
          <a:xfrm>
            <a:off x="2017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20" name="object 36020"/>
          <p:cNvSpPr/>
          <p:nvPr/>
        </p:nvSpPr>
        <p:spPr>
          <a:xfrm>
            <a:off x="2017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21" name="object 36021"/>
          <p:cNvSpPr/>
          <p:nvPr/>
        </p:nvSpPr>
        <p:spPr>
          <a:xfrm>
            <a:off x="2017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22" name="object 36022"/>
          <p:cNvSpPr/>
          <p:nvPr/>
        </p:nvSpPr>
        <p:spPr>
          <a:xfrm>
            <a:off x="2017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23" name="object 36023"/>
          <p:cNvSpPr/>
          <p:nvPr/>
        </p:nvSpPr>
        <p:spPr>
          <a:xfrm>
            <a:off x="2017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24" name="object 36024"/>
          <p:cNvSpPr/>
          <p:nvPr/>
        </p:nvSpPr>
        <p:spPr>
          <a:xfrm>
            <a:off x="2017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25" name="object 36025"/>
          <p:cNvSpPr/>
          <p:nvPr/>
        </p:nvSpPr>
        <p:spPr>
          <a:xfrm>
            <a:off x="2017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26" name="object 36026"/>
          <p:cNvSpPr/>
          <p:nvPr/>
        </p:nvSpPr>
        <p:spPr>
          <a:xfrm>
            <a:off x="2017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27" name="object 36027"/>
          <p:cNvSpPr/>
          <p:nvPr/>
        </p:nvSpPr>
        <p:spPr>
          <a:xfrm>
            <a:off x="2018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28" name="object 36028"/>
          <p:cNvSpPr/>
          <p:nvPr/>
        </p:nvSpPr>
        <p:spPr>
          <a:xfrm>
            <a:off x="2018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29" name="object 36029"/>
          <p:cNvSpPr/>
          <p:nvPr/>
        </p:nvSpPr>
        <p:spPr>
          <a:xfrm>
            <a:off x="2018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30" name="object 36030"/>
          <p:cNvSpPr/>
          <p:nvPr/>
        </p:nvSpPr>
        <p:spPr>
          <a:xfrm>
            <a:off x="2018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31" name="object 36031"/>
          <p:cNvSpPr/>
          <p:nvPr/>
        </p:nvSpPr>
        <p:spPr>
          <a:xfrm>
            <a:off x="2018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32" name="object 36032"/>
          <p:cNvSpPr/>
          <p:nvPr/>
        </p:nvSpPr>
        <p:spPr>
          <a:xfrm>
            <a:off x="2018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33" name="object 36033"/>
          <p:cNvSpPr/>
          <p:nvPr/>
        </p:nvSpPr>
        <p:spPr>
          <a:xfrm>
            <a:off x="2018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34" name="object 36034"/>
          <p:cNvSpPr/>
          <p:nvPr/>
        </p:nvSpPr>
        <p:spPr>
          <a:xfrm>
            <a:off x="2018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35" name="object 36035"/>
          <p:cNvSpPr/>
          <p:nvPr/>
        </p:nvSpPr>
        <p:spPr>
          <a:xfrm>
            <a:off x="2018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36" name="object 36036"/>
          <p:cNvSpPr/>
          <p:nvPr/>
        </p:nvSpPr>
        <p:spPr>
          <a:xfrm>
            <a:off x="2018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37" name="object 36037"/>
          <p:cNvSpPr/>
          <p:nvPr/>
        </p:nvSpPr>
        <p:spPr>
          <a:xfrm>
            <a:off x="2018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38" name="object 36038"/>
          <p:cNvSpPr/>
          <p:nvPr/>
        </p:nvSpPr>
        <p:spPr>
          <a:xfrm>
            <a:off x="2018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39" name="object 36039"/>
          <p:cNvSpPr/>
          <p:nvPr/>
        </p:nvSpPr>
        <p:spPr>
          <a:xfrm>
            <a:off x="2019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40" name="object 36040"/>
          <p:cNvSpPr/>
          <p:nvPr/>
        </p:nvSpPr>
        <p:spPr>
          <a:xfrm>
            <a:off x="2019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41" name="object 36041"/>
          <p:cNvSpPr/>
          <p:nvPr/>
        </p:nvSpPr>
        <p:spPr>
          <a:xfrm>
            <a:off x="2019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42" name="object 36042"/>
          <p:cNvSpPr/>
          <p:nvPr/>
        </p:nvSpPr>
        <p:spPr>
          <a:xfrm>
            <a:off x="2019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43" name="object 36043"/>
          <p:cNvSpPr/>
          <p:nvPr/>
        </p:nvSpPr>
        <p:spPr>
          <a:xfrm>
            <a:off x="2019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44" name="object 36044"/>
          <p:cNvSpPr/>
          <p:nvPr/>
        </p:nvSpPr>
        <p:spPr>
          <a:xfrm>
            <a:off x="2019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45" name="object 36045"/>
          <p:cNvSpPr/>
          <p:nvPr/>
        </p:nvSpPr>
        <p:spPr>
          <a:xfrm>
            <a:off x="2019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46" name="object 36046"/>
          <p:cNvSpPr/>
          <p:nvPr/>
        </p:nvSpPr>
        <p:spPr>
          <a:xfrm>
            <a:off x="2019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47" name="object 36047"/>
          <p:cNvSpPr/>
          <p:nvPr/>
        </p:nvSpPr>
        <p:spPr>
          <a:xfrm>
            <a:off x="2019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48" name="object 36048"/>
          <p:cNvSpPr/>
          <p:nvPr/>
        </p:nvSpPr>
        <p:spPr>
          <a:xfrm>
            <a:off x="2019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49" name="object 36049"/>
          <p:cNvSpPr/>
          <p:nvPr/>
        </p:nvSpPr>
        <p:spPr>
          <a:xfrm>
            <a:off x="2020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50" name="object 36050"/>
          <p:cNvSpPr/>
          <p:nvPr/>
        </p:nvSpPr>
        <p:spPr>
          <a:xfrm>
            <a:off x="2020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51" name="object 36051"/>
          <p:cNvSpPr/>
          <p:nvPr/>
        </p:nvSpPr>
        <p:spPr>
          <a:xfrm>
            <a:off x="2020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52" name="object 36052"/>
          <p:cNvSpPr/>
          <p:nvPr/>
        </p:nvSpPr>
        <p:spPr>
          <a:xfrm>
            <a:off x="2020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53" name="object 36053"/>
          <p:cNvSpPr/>
          <p:nvPr/>
        </p:nvSpPr>
        <p:spPr>
          <a:xfrm>
            <a:off x="2020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54" name="object 36054"/>
          <p:cNvSpPr/>
          <p:nvPr/>
        </p:nvSpPr>
        <p:spPr>
          <a:xfrm>
            <a:off x="2020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55" name="object 36055"/>
          <p:cNvSpPr/>
          <p:nvPr/>
        </p:nvSpPr>
        <p:spPr>
          <a:xfrm>
            <a:off x="2020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56" name="object 36056"/>
          <p:cNvSpPr/>
          <p:nvPr/>
        </p:nvSpPr>
        <p:spPr>
          <a:xfrm>
            <a:off x="2020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57" name="object 36057"/>
          <p:cNvSpPr/>
          <p:nvPr/>
        </p:nvSpPr>
        <p:spPr>
          <a:xfrm>
            <a:off x="2020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58" name="object 36058"/>
          <p:cNvSpPr/>
          <p:nvPr/>
        </p:nvSpPr>
        <p:spPr>
          <a:xfrm>
            <a:off x="2020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59" name="object 36059"/>
          <p:cNvSpPr/>
          <p:nvPr/>
        </p:nvSpPr>
        <p:spPr>
          <a:xfrm>
            <a:off x="2021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60" name="object 36060"/>
          <p:cNvSpPr/>
          <p:nvPr/>
        </p:nvSpPr>
        <p:spPr>
          <a:xfrm>
            <a:off x="2021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61" name="object 36061"/>
          <p:cNvSpPr/>
          <p:nvPr/>
        </p:nvSpPr>
        <p:spPr>
          <a:xfrm>
            <a:off x="2021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62" name="object 36062"/>
          <p:cNvSpPr/>
          <p:nvPr/>
        </p:nvSpPr>
        <p:spPr>
          <a:xfrm>
            <a:off x="2021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63" name="object 36063"/>
          <p:cNvSpPr/>
          <p:nvPr/>
        </p:nvSpPr>
        <p:spPr>
          <a:xfrm>
            <a:off x="2021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64" name="object 36064"/>
          <p:cNvSpPr/>
          <p:nvPr/>
        </p:nvSpPr>
        <p:spPr>
          <a:xfrm>
            <a:off x="2021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65" name="object 36065"/>
          <p:cNvSpPr/>
          <p:nvPr/>
        </p:nvSpPr>
        <p:spPr>
          <a:xfrm>
            <a:off x="2021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66" name="object 36066"/>
          <p:cNvSpPr/>
          <p:nvPr/>
        </p:nvSpPr>
        <p:spPr>
          <a:xfrm>
            <a:off x="2021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67" name="object 36067"/>
          <p:cNvSpPr/>
          <p:nvPr/>
        </p:nvSpPr>
        <p:spPr>
          <a:xfrm>
            <a:off x="2021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68" name="object 36068"/>
          <p:cNvSpPr/>
          <p:nvPr/>
        </p:nvSpPr>
        <p:spPr>
          <a:xfrm>
            <a:off x="2021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69" name="object 36069"/>
          <p:cNvSpPr/>
          <p:nvPr/>
        </p:nvSpPr>
        <p:spPr>
          <a:xfrm>
            <a:off x="2021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70" name="object 36070"/>
          <p:cNvSpPr/>
          <p:nvPr/>
        </p:nvSpPr>
        <p:spPr>
          <a:xfrm>
            <a:off x="2021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71" name="object 36071"/>
          <p:cNvSpPr/>
          <p:nvPr/>
        </p:nvSpPr>
        <p:spPr>
          <a:xfrm>
            <a:off x="2022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72" name="object 36072"/>
          <p:cNvSpPr/>
          <p:nvPr/>
        </p:nvSpPr>
        <p:spPr>
          <a:xfrm>
            <a:off x="2022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73" name="object 36073"/>
          <p:cNvSpPr/>
          <p:nvPr/>
        </p:nvSpPr>
        <p:spPr>
          <a:xfrm>
            <a:off x="2022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74" name="object 36074"/>
          <p:cNvSpPr/>
          <p:nvPr/>
        </p:nvSpPr>
        <p:spPr>
          <a:xfrm>
            <a:off x="2022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75" name="object 36075"/>
          <p:cNvSpPr/>
          <p:nvPr/>
        </p:nvSpPr>
        <p:spPr>
          <a:xfrm>
            <a:off x="2022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76" name="object 36076"/>
          <p:cNvSpPr/>
          <p:nvPr/>
        </p:nvSpPr>
        <p:spPr>
          <a:xfrm>
            <a:off x="2022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77" name="object 36077"/>
          <p:cNvSpPr/>
          <p:nvPr/>
        </p:nvSpPr>
        <p:spPr>
          <a:xfrm>
            <a:off x="2022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78" name="object 36078"/>
          <p:cNvSpPr/>
          <p:nvPr/>
        </p:nvSpPr>
        <p:spPr>
          <a:xfrm>
            <a:off x="2022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79" name="object 36079"/>
          <p:cNvSpPr/>
          <p:nvPr/>
        </p:nvSpPr>
        <p:spPr>
          <a:xfrm>
            <a:off x="2022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80" name="object 36080"/>
          <p:cNvSpPr/>
          <p:nvPr/>
        </p:nvSpPr>
        <p:spPr>
          <a:xfrm>
            <a:off x="2022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81" name="object 36081"/>
          <p:cNvSpPr/>
          <p:nvPr/>
        </p:nvSpPr>
        <p:spPr>
          <a:xfrm>
            <a:off x="2023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82" name="object 36082"/>
          <p:cNvSpPr/>
          <p:nvPr/>
        </p:nvSpPr>
        <p:spPr>
          <a:xfrm>
            <a:off x="2023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83" name="object 36083"/>
          <p:cNvSpPr/>
          <p:nvPr/>
        </p:nvSpPr>
        <p:spPr>
          <a:xfrm>
            <a:off x="2023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84" name="object 36084"/>
          <p:cNvSpPr/>
          <p:nvPr/>
        </p:nvSpPr>
        <p:spPr>
          <a:xfrm>
            <a:off x="2023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85" name="object 36085"/>
          <p:cNvSpPr/>
          <p:nvPr/>
        </p:nvSpPr>
        <p:spPr>
          <a:xfrm>
            <a:off x="2023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86" name="object 36086"/>
          <p:cNvSpPr/>
          <p:nvPr/>
        </p:nvSpPr>
        <p:spPr>
          <a:xfrm>
            <a:off x="2023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87" name="object 36087"/>
          <p:cNvSpPr/>
          <p:nvPr/>
        </p:nvSpPr>
        <p:spPr>
          <a:xfrm>
            <a:off x="2023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88" name="object 36088"/>
          <p:cNvSpPr/>
          <p:nvPr/>
        </p:nvSpPr>
        <p:spPr>
          <a:xfrm>
            <a:off x="2023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89" name="object 36089"/>
          <p:cNvSpPr/>
          <p:nvPr/>
        </p:nvSpPr>
        <p:spPr>
          <a:xfrm>
            <a:off x="2023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90" name="object 36090"/>
          <p:cNvSpPr/>
          <p:nvPr/>
        </p:nvSpPr>
        <p:spPr>
          <a:xfrm>
            <a:off x="2023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91" name="object 36091"/>
          <p:cNvSpPr/>
          <p:nvPr/>
        </p:nvSpPr>
        <p:spPr>
          <a:xfrm>
            <a:off x="2024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92" name="object 36092"/>
          <p:cNvSpPr/>
          <p:nvPr/>
        </p:nvSpPr>
        <p:spPr>
          <a:xfrm>
            <a:off x="2024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93" name="object 36093"/>
          <p:cNvSpPr/>
          <p:nvPr/>
        </p:nvSpPr>
        <p:spPr>
          <a:xfrm>
            <a:off x="2024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94" name="object 36094"/>
          <p:cNvSpPr/>
          <p:nvPr/>
        </p:nvSpPr>
        <p:spPr>
          <a:xfrm>
            <a:off x="2024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95" name="object 36095"/>
          <p:cNvSpPr/>
          <p:nvPr/>
        </p:nvSpPr>
        <p:spPr>
          <a:xfrm>
            <a:off x="2024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96" name="object 36096"/>
          <p:cNvSpPr/>
          <p:nvPr/>
        </p:nvSpPr>
        <p:spPr>
          <a:xfrm>
            <a:off x="2024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97" name="object 36097"/>
          <p:cNvSpPr/>
          <p:nvPr/>
        </p:nvSpPr>
        <p:spPr>
          <a:xfrm>
            <a:off x="2024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98" name="object 36098"/>
          <p:cNvSpPr/>
          <p:nvPr/>
        </p:nvSpPr>
        <p:spPr>
          <a:xfrm>
            <a:off x="2024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99" name="object 36099"/>
          <p:cNvSpPr/>
          <p:nvPr/>
        </p:nvSpPr>
        <p:spPr>
          <a:xfrm>
            <a:off x="2024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00" name="object 36100"/>
          <p:cNvSpPr/>
          <p:nvPr/>
        </p:nvSpPr>
        <p:spPr>
          <a:xfrm>
            <a:off x="2024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01" name="object 36101"/>
          <p:cNvSpPr/>
          <p:nvPr/>
        </p:nvSpPr>
        <p:spPr>
          <a:xfrm>
            <a:off x="2025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02" name="object 36102"/>
          <p:cNvSpPr/>
          <p:nvPr/>
        </p:nvSpPr>
        <p:spPr>
          <a:xfrm>
            <a:off x="2025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03" name="object 36103"/>
          <p:cNvSpPr/>
          <p:nvPr/>
        </p:nvSpPr>
        <p:spPr>
          <a:xfrm>
            <a:off x="2025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04" name="object 36104"/>
          <p:cNvSpPr/>
          <p:nvPr/>
        </p:nvSpPr>
        <p:spPr>
          <a:xfrm>
            <a:off x="2025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05" name="object 36105"/>
          <p:cNvSpPr/>
          <p:nvPr/>
        </p:nvSpPr>
        <p:spPr>
          <a:xfrm>
            <a:off x="2025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06" name="object 36106"/>
          <p:cNvSpPr/>
          <p:nvPr/>
        </p:nvSpPr>
        <p:spPr>
          <a:xfrm>
            <a:off x="2025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07" name="object 36107"/>
          <p:cNvSpPr/>
          <p:nvPr/>
        </p:nvSpPr>
        <p:spPr>
          <a:xfrm>
            <a:off x="2025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08" name="object 36108"/>
          <p:cNvSpPr/>
          <p:nvPr/>
        </p:nvSpPr>
        <p:spPr>
          <a:xfrm>
            <a:off x="2025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09" name="object 36109"/>
          <p:cNvSpPr/>
          <p:nvPr/>
        </p:nvSpPr>
        <p:spPr>
          <a:xfrm>
            <a:off x="2025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10" name="object 36110"/>
          <p:cNvSpPr/>
          <p:nvPr/>
        </p:nvSpPr>
        <p:spPr>
          <a:xfrm>
            <a:off x="2025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11" name="object 36111"/>
          <p:cNvSpPr/>
          <p:nvPr/>
        </p:nvSpPr>
        <p:spPr>
          <a:xfrm>
            <a:off x="2026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12" name="object 36112"/>
          <p:cNvSpPr/>
          <p:nvPr/>
        </p:nvSpPr>
        <p:spPr>
          <a:xfrm>
            <a:off x="2026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13" name="object 36113"/>
          <p:cNvSpPr/>
          <p:nvPr/>
        </p:nvSpPr>
        <p:spPr>
          <a:xfrm>
            <a:off x="2026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14" name="object 36114"/>
          <p:cNvSpPr/>
          <p:nvPr/>
        </p:nvSpPr>
        <p:spPr>
          <a:xfrm>
            <a:off x="2026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15" name="object 36115"/>
          <p:cNvSpPr/>
          <p:nvPr/>
        </p:nvSpPr>
        <p:spPr>
          <a:xfrm>
            <a:off x="2026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16" name="object 36116"/>
          <p:cNvSpPr/>
          <p:nvPr/>
        </p:nvSpPr>
        <p:spPr>
          <a:xfrm>
            <a:off x="2026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17" name="object 36117"/>
          <p:cNvSpPr/>
          <p:nvPr/>
        </p:nvSpPr>
        <p:spPr>
          <a:xfrm>
            <a:off x="2026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18" name="object 36118"/>
          <p:cNvSpPr/>
          <p:nvPr/>
        </p:nvSpPr>
        <p:spPr>
          <a:xfrm>
            <a:off x="2026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19" name="object 36119"/>
          <p:cNvSpPr/>
          <p:nvPr/>
        </p:nvSpPr>
        <p:spPr>
          <a:xfrm>
            <a:off x="2026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20" name="object 36120"/>
          <p:cNvSpPr/>
          <p:nvPr/>
        </p:nvSpPr>
        <p:spPr>
          <a:xfrm>
            <a:off x="2026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21" name="object 36121"/>
          <p:cNvSpPr/>
          <p:nvPr/>
        </p:nvSpPr>
        <p:spPr>
          <a:xfrm>
            <a:off x="2026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22" name="object 36122"/>
          <p:cNvSpPr/>
          <p:nvPr/>
        </p:nvSpPr>
        <p:spPr>
          <a:xfrm>
            <a:off x="2026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23" name="object 36123"/>
          <p:cNvSpPr/>
          <p:nvPr/>
        </p:nvSpPr>
        <p:spPr>
          <a:xfrm>
            <a:off x="2027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24" name="object 36124"/>
          <p:cNvSpPr/>
          <p:nvPr/>
        </p:nvSpPr>
        <p:spPr>
          <a:xfrm>
            <a:off x="2027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25" name="object 36125"/>
          <p:cNvSpPr/>
          <p:nvPr/>
        </p:nvSpPr>
        <p:spPr>
          <a:xfrm>
            <a:off x="2027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26" name="object 36126"/>
          <p:cNvSpPr/>
          <p:nvPr/>
        </p:nvSpPr>
        <p:spPr>
          <a:xfrm>
            <a:off x="2027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27" name="object 36127"/>
          <p:cNvSpPr/>
          <p:nvPr/>
        </p:nvSpPr>
        <p:spPr>
          <a:xfrm>
            <a:off x="2027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28" name="object 36128"/>
          <p:cNvSpPr/>
          <p:nvPr/>
        </p:nvSpPr>
        <p:spPr>
          <a:xfrm>
            <a:off x="2027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29" name="object 36129"/>
          <p:cNvSpPr/>
          <p:nvPr/>
        </p:nvSpPr>
        <p:spPr>
          <a:xfrm>
            <a:off x="2027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30" name="object 36130"/>
          <p:cNvSpPr/>
          <p:nvPr/>
        </p:nvSpPr>
        <p:spPr>
          <a:xfrm>
            <a:off x="2027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31" name="object 36131"/>
          <p:cNvSpPr/>
          <p:nvPr/>
        </p:nvSpPr>
        <p:spPr>
          <a:xfrm>
            <a:off x="2027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32" name="object 36132"/>
          <p:cNvSpPr/>
          <p:nvPr/>
        </p:nvSpPr>
        <p:spPr>
          <a:xfrm>
            <a:off x="2027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33" name="object 36133"/>
          <p:cNvSpPr/>
          <p:nvPr/>
        </p:nvSpPr>
        <p:spPr>
          <a:xfrm>
            <a:off x="2028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34" name="object 36134"/>
          <p:cNvSpPr/>
          <p:nvPr/>
        </p:nvSpPr>
        <p:spPr>
          <a:xfrm>
            <a:off x="2028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35" name="object 36135"/>
          <p:cNvSpPr/>
          <p:nvPr/>
        </p:nvSpPr>
        <p:spPr>
          <a:xfrm>
            <a:off x="2028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36" name="object 36136"/>
          <p:cNvSpPr/>
          <p:nvPr/>
        </p:nvSpPr>
        <p:spPr>
          <a:xfrm>
            <a:off x="2028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37" name="object 36137"/>
          <p:cNvSpPr/>
          <p:nvPr/>
        </p:nvSpPr>
        <p:spPr>
          <a:xfrm>
            <a:off x="2028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38" name="object 36138"/>
          <p:cNvSpPr/>
          <p:nvPr/>
        </p:nvSpPr>
        <p:spPr>
          <a:xfrm>
            <a:off x="2028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39" name="object 36139"/>
          <p:cNvSpPr/>
          <p:nvPr/>
        </p:nvSpPr>
        <p:spPr>
          <a:xfrm>
            <a:off x="2028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40" name="object 36140"/>
          <p:cNvSpPr/>
          <p:nvPr/>
        </p:nvSpPr>
        <p:spPr>
          <a:xfrm>
            <a:off x="2028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41" name="object 36141"/>
          <p:cNvSpPr/>
          <p:nvPr/>
        </p:nvSpPr>
        <p:spPr>
          <a:xfrm>
            <a:off x="2028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42" name="object 36142"/>
          <p:cNvSpPr/>
          <p:nvPr/>
        </p:nvSpPr>
        <p:spPr>
          <a:xfrm>
            <a:off x="2028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43" name="object 36143"/>
          <p:cNvSpPr/>
          <p:nvPr/>
        </p:nvSpPr>
        <p:spPr>
          <a:xfrm>
            <a:off x="2029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44" name="object 36144"/>
          <p:cNvSpPr/>
          <p:nvPr/>
        </p:nvSpPr>
        <p:spPr>
          <a:xfrm>
            <a:off x="2029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45" name="object 36145"/>
          <p:cNvSpPr/>
          <p:nvPr/>
        </p:nvSpPr>
        <p:spPr>
          <a:xfrm>
            <a:off x="2029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46" name="object 36146"/>
          <p:cNvSpPr/>
          <p:nvPr/>
        </p:nvSpPr>
        <p:spPr>
          <a:xfrm>
            <a:off x="2029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47" name="object 36147"/>
          <p:cNvSpPr/>
          <p:nvPr/>
        </p:nvSpPr>
        <p:spPr>
          <a:xfrm>
            <a:off x="2029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48" name="object 36148"/>
          <p:cNvSpPr/>
          <p:nvPr/>
        </p:nvSpPr>
        <p:spPr>
          <a:xfrm>
            <a:off x="2029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49" name="object 36149"/>
          <p:cNvSpPr/>
          <p:nvPr/>
        </p:nvSpPr>
        <p:spPr>
          <a:xfrm>
            <a:off x="2029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50" name="object 36150"/>
          <p:cNvSpPr/>
          <p:nvPr/>
        </p:nvSpPr>
        <p:spPr>
          <a:xfrm>
            <a:off x="2029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51" name="object 36151"/>
          <p:cNvSpPr/>
          <p:nvPr/>
        </p:nvSpPr>
        <p:spPr>
          <a:xfrm>
            <a:off x="2029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52" name="object 36152"/>
          <p:cNvSpPr/>
          <p:nvPr/>
        </p:nvSpPr>
        <p:spPr>
          <a:xfrm>
            <a:off x="2029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53" name="object 36153"/>
          <p:cNvSpPr/>
          <p:nvPr/>
        </p:nvSpPr>
        <p:spPr>
          <a:xfrm>
            <a:off x="2029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54" name="object 36154"/>
          <p:cNvSpPr/>
          <p:nvPr/>
        </p:nvSpPr>
        <p:spPr>
          <a:xfrm>
            <a:off x="2029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55" name="object 36155"/>
          <p:cNvSpPr/>
          <p:nvPr/>
        </p:nvSpPr>
        <p:spPr>
          <a:xfrm>
            <a:off x="2030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56" name="object 36156"/>
          <p:cNvSpPr/>
          <p:nvPr/>
        </p:nvSpPr>
        <p:spPr>
          <a:xfrm>
            <a:off x="2030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57" name="object 36157"/>
          <p:cNvSpPr/>
          <p:nvPr/>
        </p:nvSpPr>
        <p:spPr>
          <a:xfrm>
            <a:off x="2030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58" name="object 36158"/>
          <p:cNvSpPr/>
          <p:nvPr/>
        </p:nvSpPr>
        <p:spPr>
          <a:xfrm>
            <a:off x="2030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59" name="object 36159"/>
          <p:cNvSpPr/>
          <p:nvPr/>
        </p:nvSpPr>
        <p:spPr>
          <a:xfrm>
            <a:off x="2030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60" name="object 36160"/>
          <p:cNvSpPr/>
          <p:nvPr/>
        </p:nvSpPr>
        <p:spPr>
          <a:xfrm>
            <a:off x="2030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61" name="object 36161"/>
          <p:cNvSpPr/>
          <p:nvPr/>
        </p:nvSpPr>
        <p:spPr>
          <a:xfrm>
            <a:off x="2030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62" name="object 36162"/>
          <p:cNvSpPr/>
          <p:nvPr/>
        </p:nvSpPr>
        <p:spPr>
          <a:xfrm>
            <a:off x="2030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63" name="object 36163"/>
          <p:cNvSpPr/>
          <p:nvPr/>
        </p:nvSpPr>
        <p:spPr>
          <a:xfrm>
            <a:off x="2030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64" name="object 36164"/>
          <p:cNvSpPr/>
          <p:nvPr/>
        </p:nvSpPr>
        <p:spPr>
          <a:xfrm>
            <a:off x="2030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65" name="object 36165"/>
          <p:cNvSpPr/>
          <p:nvPr/>
        </p:nvSpPr>
        <p:spPr>
          <a:xfrm>
            <a:off x="2031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66" name="object 36166"/>
          <p:cNvSpPr/>
          <p:nvPr/>
        </p:nvSpPr>
        <p:spPr>
          <a:xfrm>
            <a:off x="2031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67" name="object 36167"/>
          <p:cNvSpPr/>
          <p:nvPr/>
        </p:nvSpPr>
        <p:spPr>
          <a:xfrm>
            <a:off x="2031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68" name="object 36168"/>
          <p:cNvSpPr/>
          <p:nvPr/>
        </p:nvSpPr>
        <p:spPr>
          <a:xfrm>
            <a:off x="2031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69" name="object 36169"/>
          <p:cNvSpPr/>
          <p:nvPr/>
        </p:nvSpPr>
        <p:spPr>
          <a:xfrm>
            <a:off x="2031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70" name="object 36170"/>
          <p:cNvSpPr/>
          <p:nvPr/>
        </p:nvSpPr>
        <p:spPr>
          <a:xfrm>
            <a:off x="2031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71" name="object 36171"/>
          <p:cNvSpPr/>
          <p:nvPr/>
        </p:nvSpPr>
        <p:spPr>
          <a:xfrm>
            <a:off x="2031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72" name="object 36172"/>
          <p:cNvSpPr/>
          <p:nvPr/>
        </p:nvSpPr>
        <p:spPr>
          <a:xfrm>
            <a:off x="2031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73" name="object 36173"/>
          <p:cNvSpPr/>
          <p:nvPr/>
        </p:nvSpPr>
        <p:spPr>
          <a:xfrm>
            <a:off x="2031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74" name="object 36174"/>
          <p:cNvSpPr/>
          <p:nvPr/>
        </p:nvSpPr>
        <p:spPr>
          <a:xfrm>
            <a:off x="2031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75" name="object 36175"/>
          <p:cNvSpPr/>
          <p:nvPr/>
        </p:nvSpPr>
        <p:spPr>
          <a:xfrm>
            <a:off x="2032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76" name="object 36176"/>
          <p:cNvSpPr/>
          <p:nvPr/>
        </p:nvSpPr>
        <p:spPr>
          <a:xfrm>
            <a:off x="2032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77" name="object 36177"/>
          <p:cNvSpPr/>
          <p:nvPr/>
        </p:nvSpPr>
        <p:spPr>
          <a:xfrm>
            <a:off x="2032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78" name="object 36178"/>
          <p:cNvSpPr/>
          <p:nvPr/>
        </p:nvSpPr>
        <p:spPr>
          <a:xfrm>
            <a:off x="2032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79" name="object 36179"/>
          <p:cNvSpPr/>
          <p:nvPr/>
        </p:nvSpPr>
        <p:spPr>
          <a:xfrm>
            <a:off x="2032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80" name="object 36180"/>
          <p:cNvSpPr/>
          <p:nvPr/>
        </p:nvSpPr>
        <p:spPr>
          <a:xfrm>
            <a:off x="2032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81" name="object 36181"/>
          <p:cNvSpPr/>
          <p:nvPr/>
        </p:nvSpPr>
        <p:spPr>
          <a:xfrm>
            <a:off x="2032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82" name="object 36182"/>
          <p:cNvSpPr/>
          <p:nvPr/>
        </p:nvSpPr>
        <p:spPr>
          <a:xfrm>
            <a:off x="2032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83" name="object 36183"/>
          <p:cNvSpPr/>
          <p:nvPr/>
        </p:nvSpPr>
        <p:spPr>
          <a:xfrm>
            <a:off x="2032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84" name="object 36184"/>
          <p:cNvSpPr/>
          <p:nvPr/>
        </p:nvSpPr>
        <p:spPr>
          <a:xfrm>
            <a:off x="2032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85" name="object 36185"/>
          <p:cNvSpPr/>
          <p:nvPr/>
        </p:nvSpPr>
        <p:spPr>
          <a:xfrm>
            <a:off x="2033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86" name="object 36186"/>
          <p:cNvSpPr/>
          <p:nvPr/>
        </p:nvSpPr>
        <p:spPr>
          <a:xfrm>
            <a:off x="2033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87" name="object 36187"/>
          <p:cNvSpPr/>
          <p:nvPr/>
        </p:nvSpPr>
        <p:spPr>
          <a:xfrm>
            <a:off x="2033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88" name="object 36188"/>
          <p:cNvSpPr/>
          <p:nvPr/>
        </p:nvSpPr>
        <p:spPr>
          <a:xfrm>
            <a:off x="2033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89" name="object 36189"/>
          <p:cNvSpPr/>
          <p:nvPr/>
        </p:nvSpPr>
        <p:spPr>
          <a:xfrm>
            <a:off x="2033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90" name="object 36190"/>
          <p:cNvSpPr/>
          <p:nvPr/>
        </p:nvSpPr>
        <p:spPr>
          <a:xfrm>
            <a:off x="2033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91" name="object 36191"/>
          <p:cNvSpPr/>
          <p:nvPr/>
        </p:nvSpPr>
        <p:spPr>
          <a:xfrm>
            <a:off x="2033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92" name="object 36192"/>
          <p:cNvSpPr/>
          <p:nvPr/>
        </p:nvSpPr>
        <p:spPr>
          <a:xfrm>
            <a:off x="2033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93" name="object 36193"/>
          <p:cNvSpPr/>
          <p:nvPr/>
        </p:nvSpPr>
        <p:spPr>
          <a:xfrm>
            <a:off x="2033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94" name="object 36194"/>
          <p:cNvSpPr/>
          <p:nvPr/>
        </p:nvSpPr>
        <p:spPr>
          <a:xfrm>
            <a:off x="2033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95" name="object 36195"/>
          <p:cNvSpPr/>
          <p:nvPr/>
        </p:nvSpPr>
        <p:spPr>
          <a:xfrm>
            <a:off x="2034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96" name="object 36196"/>
          <p:cNvSpPr/>
          <p:nvPr/>
        </p:nvSpPr>
        <p:spPr>
          <a:xfrm>
            <a:off x="2034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97" name="object 36197"/>
          <p:cNvSpPr/>
          <p:nvPr/>
        </p:nvSpPr>
        <p:spPr>
          <a:xfrm>
            <a:off x="2034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98" name="object 36198"/>
          <p:cNvSpPr/>
          <p:nvPr/>
        </p:nvSpPr>
        <p:spPr>
          <a:xfrm>
            <a:off x="2034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99" name="object 36199"/>
          <p:cNvSpPr/>
          <p:nvPr/>
        </p:nvSpPr>
        <p:spPr>
          <a:xfrm>
            <a:off x="2034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00" name="object 36200"/>
          <p:cNvSpPr/>
          <p:nvPr/>
        </p:nvSpPr>
        <p:spPr>
          <a:xfrm>
            <a:off x="2034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01" name="object 36201"/>
          <p:cNvSpPr/>
          <p:nvPr/>
        </p:nvSpPr>
        <p:spPr>
          <a:xfrm>
            <a:off x="2034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02" name="object 36202"/>
          <p:cNvSpPr/>
          <p:nvPr/>
        </p:nvSpPr>
        <p:spPr>
          <a:xfrm>
            <a:off x="2034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03" name="object 36203"/>
          <p:cNvSpPr/>
          <p:nvPr/>
        </p:nvSpPr>
        <p:spPr>
          <a:xfrm>
            <a:off x="2034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04" name="object 36204"/>
          <p:cNvSpPr/>
          <p:nvPr/>
        </p:nvSpPr>
        <p:spPr>
          <a:xfrm>
            <a:off x="2034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05" name="object 36205"/>
          <p:cNvSpPr/>
          <p:nvPr/>
        </p:nvSpPr>
        <p:spPr>
          <a:xfrm>
            <a:off x="2034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06" name="object 36206"/>
          <p:cNvSpPr/>
          <p:nvPr/>
        </p:nvSpPr>
        <p:spPr>
          <a:xfrm>
            <a:off x="2034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07" name="object 36207"/>
          <p:cNvSpPr/>
          <p:nvPr/>
        </p:nvSpPr>
        <p:spPr>
          <a:xfrm>
            <a:off x="2035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08" name="object 36208"/>
          <p:cNvSpPr/>
          <p:nvPr/>
        </p:nvSpPr>
        <p:spPr>
          <a:xfrm>
            <a:off x="2035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09" name="object 36209"/>
          <p:cNvSpPr/>
          <p:nvPr/>
        </p:nvSpPr>
        <p:spPr>
          <a:xfrm>
            <a:off x="2035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10" name="object 36210"/>
          <p:cNvSpPr/>
          <p:nvPr/>
        </p:nvSpPr>
        <p:spPr>
          <a:xfrm>
            <a:off x="2035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11" name="object 36211"/>
          <p:cNvSpPr/>
          <p:nvPr/>
        </p:nvSpPr>
        <p:spPr>
          <a:xfrm>
            <a:off x="2035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12" name="object 36212"/>
          <p:cNvSpPr/>
          <p:nvPr/>
        </p:nvSpPr>
        <p:spPr>
          <a:xfrm>
            <a:off x="2035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13" name="object 36213"/>
          <p:cNvSpPr/>
          <p:nvPr/>
        </p:nvSpPr>
        <p:spPr>
          <a:xfrm>
            <a:off x="2035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14" name="object 36214"/>
          <p:cNvSpPr/>
          <p:nvPr/>
        </p:nvSpPr>
        <p:spPr>
          <a:xfrm>
            <a:off x="2035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15" name="object 36215"/>
          <p:cNvSpPr/>
          <p:nvPr/>
        </p:nvSpPr>
        <p:spPr>
          <a:xfrm>
            <a:off x="2035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16" name="object 36216"/>
          <p:cNvSpPr/>
          <p:nvPr/>
        </p:nvSpPr>
        <p:spPr>
          <a:xfrm>
            <a:off x="2035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17" name="object 36217"/>
          <p:cNvSpPr/>
          <p:nvPr/>
        </p:nvSpPr>
        <p:spPr>
          <a:xfrm>
            <a:off x="2036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18" name="object 36218"/>
          <p:cNvSpPr/>
          <p:nvPr/>
        </p:nvSpPr>
        <p:spPr>
          <a:xfrm>
            <a:off x="2036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19" name="object 36219"/>
          <p:cNvSpPr/>
          <p:nvPr/>
        </p:nvSpPr>
        <p:spPr>
          <a:xfrm>
            <a:off x="2036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20" name="object 36220"/>
          <p:cNvSpPr/>
          <p:nvPr/>
        </p:nvSpPr>
        <p:spPr>
          <a:xfrm>
            <a:off x="2036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21" name="object 36221"/>
          <p:cNvSpPr/>
          <p:nvPr/>
        </p:nvSpPr>
        <p:spPr>
          <a:xfrm>
            <a:off x="2036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22" name="object 36222"/>
          <p:cNvSpPr/>
          <p:nvPr/>
        </p:nvSpPr>
        <p:spPr>
          <a:xfrm>
            <a:off x="2036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23" name="object 36223"/>
          <p:cNvSpPr/>
          <p:nvPr/>
        </p:nvSpPr>
        <p:spPr>
          <a:xfrm>
            <a:off x="2036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24" name="object 36224"/>
          <p:cNvSpPr/>
          <p:nvPr/>
        </p:nvSpPr>
        <p:spPr>
          <a:xfrm>
            <a:off x="2036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25" name="object 36225"/>
          <p:cNvSpPr/>
          <p:nvPr/>
        </p:nvSpPr>
        <p:spPr>
          <a:xfrm>
            <a:off x="2036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26" name="object 36226"/>
          <p:cNvSpPr/>
          <p:nvPr/>
        </p:nvSpPr>
        <p:spPr>
          <a:xfrm>
            <a:off x="2036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27" name="object 36227"/>
          <p:cNvSpPr/>
          <p:nvPr/>
        </p:nvSpPr>
        <p:spPr>
          <a:xfrm>
            <a:off x="2037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28" name="object 36228"/>
          <p:cNvSpPr/>
          <p:nvPr/>
        </p:nvSpPr>
        <p:spPr>
          <a:xfrm>
            <a:off x="2037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29" name="object 36229"/>
          <p:cNvSpPr/>
          <p:nvPr/>
        </p:nvSpPr>
        <p:spPr>
          <a:xfrm>
            <a:off x="2037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30" name="object 36230"/>
          <p:cNvSpPr/>
          <p:nvPr/>
        </p:nvSpPr>
        <p:spPr>
          <a:xfrm>
            <a:off x="2037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31" name="object 36231"/>
          <p:cNvSpPr/>
          <p:nvPr/>
        </p:nvSpPr>
        <p:spPr>
          <a:xfrm>
            <a:off x="2037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32" name="object 36232"/>
          <p:cNvSpPr/>
          <p:nvPr/>
        </p:nvSpPr>
        <p:spPr>
          <a:xfrm>
            <a:off x="2037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A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33" name="object 36233"/>
          <p:cNvSpPr/>
          <p:nvPr/>
        </p:nvSpPr>
        <p:spPr>
          <a:xfrm>
            <a:off x="2037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34" name="object 36234"/>
          <p:cNvSpPr/>
          <p:nvPr/>
        </p:nvSpPr>
        <p:spPr>
          <a:xfrm>
            <a:off x="2037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35" name="object 36235"/>
          <p:cNvSpPr/>
          <p:nvPr/>
        </p:nvSpPr>
        <p:spPr>
          <a:xfrm>
            <a:off x="2037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36" name="object 36236"/>
          <p:cNvSpPr/>
          <p:nvPr/>
        </p:nvSpPr>
        <p:spPr>
          <a:xfrm>
            <a:off x="2037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37" name="object 36237"/>
          <p:cNvSpPr/>
          <p:nvPr/>
        </p:nvSpPr>
        <p:spPr>
          <a:xfrm>
            <a:off x="2037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38" name="object 36238"/>
          <p:cNvSpPr/>
          <p:nvPr/>
        </p:nvSpPr>
        <p:spPr>
          <a:xfrm>
            <a:off x="2037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39" name="object 36239"/>
          <p:cNvSpPr/>
          <p:nvPr/>
        </p:nvSpPr>
        <p:spPr>
          <a:xfrm>
            <a:off x="2038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40" name="object 36240"/>
          <p:cNvSpPr/>
          <p:nvPr/>
        </p:nvSpPr>
        <p:spPr>
          <a:xfrm>
            <a:off x="2038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41" name="object 36241"/>
          <p:cNvSpPr/>
          <p:nvPr/>
        </p:nvSpPr>
        <p:spPr>
          <a:xfrm>
            <a:off x="2038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42" name="object 36242"/>
          <p:cNvSpPr/>
          <p:nvPr/>
        </p:nvSpPr>
        <p:spPr>
          <a:xfrm>
            <a:off x="2038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43" name="object 36243"/>
          <p:cNvSpPr/>
          <p:nvPr/>
        </p:nvSpPr>
        <p:spPr>
          <a:xfrm>
            <a:off x="2038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44" name="object 36244"/>
          <p:cNvSpPr/>
          <p:nvPr/>
        </p:nvSpPr>
        <p:spPr>
          <a:xfrm>
            <a:off x="2038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45" name="object 36245"/>
          <p:cNvSpPr/>
          <p:nvPr/>
        </p:nvSpPr>
        <p:spPr>
          <a:xfrm>
            <a:off x="2038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46" name="object 36246"/>
          <p:cNvSpPr/>
          <p:nvPr/>
        </p:nvSpPr>
        <p:spPr>
          <a:xfrm>
            <a:off x="2038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47" name="object 36247"/>
          <p:cNvSpPr/>
          <p:nvPr/>
        </p:nvSpPr>
        <p:spPr>
          <a:xfrm>
            <a:off x="2038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48" name="object 36248"/>
          <p:cNvSpPr/>
          <p:nvPr/>
        </p:nvSpPr>
        <p:spPr>
          <a:xfrm>
            <a:off x="2038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49" name="object 36249"/>
          <p:cNvSpPr/>
          <p:nvPr/>
        </p:nvSpPr>
        <p:spPr>
          <a:xfrm>
            <a:off x="2039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50" name="object 36250"/>
          <p:cNvSpPr/>
          <p:nvPr/>
        </p:nvSpPr>
        <p:spPr>
          <a:xfrm>
            <a:off x="2039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51" name="object 36251"/>
          <p:cNvSpPr/>
          <p:nvPr/>
        </p:nvSpPr>
        <p:spPr>
          <a:xfrm>
            <a:off x="2039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52" name="object 36252"/>
          <p:cNvSpPr/>
          <p:nvPr/>
        </p:nvSpPr>
        <p:spPr>
          <a:xfrm>
            <a:off x="2039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53" name="object 36253"/>
          <p:cNvSpPr/>
          <p:nvPr/>
        </p:nvSpPr>
        <p:spPr>
          <a:xfrm>
            <a:off x="2039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54" name="object 36254"/>
          <p:cNvSpPr/>
          <p:nvPr/>
        </p:nvSpPr>
        <p:spPr>
          <a:xfrm>
            <a:off x="2039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55" name="object 36255"/>
          <p:cNvSpPr/>
          <p:nvPr/>
        </p:nvSpPr>
        <p:spPr>
          <a:xfrm>
            <a:off x="2039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56" name="object 36256"/>
          <p:cNvSpPr/>
          <p:nvPr/>
        </p:nvSpPr>
        <p:spPr>
          <a:xfrm>
            <a:off x="2039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57" name="object 36257"/>
          <p:cNvSpPr/>
          <p:nvPr/>
        </p:nvSpPr>
        <p:spPr>
          <a:xfrm>
            <a:off x="2039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58" name="object 36258"/>
          <p:cNvSpPr/>
          <p:nvPr/>
        </p:nvSpPr>
        <p:spPr>
          <a:xfrm>
            <a:off x="2039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59" name="object 36259"/>
          <p:cNvSpPr/>
          <p:nvPr/>
        </p:nvSpPr>
        <p:spPr>
          <a:xfrm>
            <a:off x="2040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60" name="object 36260"/>
          <p:cNvSpPr/>
          <p:nvPr/>
        </p:nvSpPr>
        <p:spPr>
          <a:xfrm>
            <a:off x="2040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61" name="object 36261"/>
          <p:cNvSpPr/>
          <p:nvPr/>
        </p:nvSpPr>
        <p:spPr>
          <a:xfrm>
            <a:off x="2040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62" name="object 36262"/>
          <p:cNvSpPr/>
          <p:nvPr/>
        </p:nvSpPr>
        <p:spPr>
          <a:xfrm>
            <a:off x="2040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63" name="object 36263"/>
          <p:cNvSpPr/>
          <p:nvPr/>
        </p:nvSpPr>
        <p:spPr>
          <a:xfrm>
            <a:off x="2040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64" name="object 36264"/>
          <p:cNvSpPr/>
          <p:nvPr/>
        </p:nvSpPr>
        <p:spPr>
          <a:xfrm>
            <a:off x="2040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65" name="object 36265"/>
          <p:cNvSpPr/>
          <p:nvPr/>
        </p:nvSpPr>
        <p:spPr>
          <a:xfrm>
            <a:off x="2040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66" name="object 36266"/>
          <p:cNvSpPr/>
          <p:nvPr/>
        </p:nvSpPr>
        <p:spPr>
          <a:xfrm>
            <a:off x="2040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67" name="object 36267"/>
          <p:cNvSpPr/>
          <p:nvPr/>
        </p:nvSpPr>
        <p:spPr>
          <a:xfrm>
            <a:off x="2040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68" name="object 36268"/>
          <p:cNvSpPr/>
          <p:nvPr/>
        </p:nvSpPr>
        <p:spPr>
          <a:xfrm>
            <a:off x="2040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69" name="object 36269"/>
          <p:cNvSpPr/>
          <p:nvPr/>
        </p:nvSpPr>
        <p:spPr>
          <a:xfrm>
            <a:off x="2041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70" name="object 36270"/>
          <p:cNvSpPr/>
          <p:nvPr/>
        </p:nvSpPr>
        <p:spPr>
          <a:xfrm>
            <a:off x="2041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71" name="object 36271"/>
          <p:cNvSpPr/>
          <p:nvPr/>
        </p:nvSpPr>
        <p:spPr>
          <a:xfrm>
            <a:off x="2041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72" name="object 36272"/>
          <p:cNvSpPr/>
          <p:nvPr/>
        </p:nvSpPr>
        <p:spPr>
          <a:xfrm>
            <a:off x="2041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73" name="object 36273"/>
          <p:cNvSpPr/>
          <p:nvPr/>
        </p:nvSpPr>
        <p:spPr>
          <a:xfrm>
            <a:off x="2041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74" name="object 36274"/>
          <p:cNvSpPr/>
          <p:nvPr/>
        </p:nvSpPr>
        <p:spPr>
          <a:xfrm>
            <a:off x="2041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75" name="object 36275"/>
          <p:cNvSpPr/>
          <p:nvPr/>
        </p:nvSpPr>
        <p:spPr>
          <a:xfrm>
            <a:off x="2041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76" name="object 36276"/>
          <p:cNvSpPr/>
          <p:nvPr/>
        </p:nvSpPr>
        <p:spPr>
          <a:xfrm>
            <a:off x="2041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77" name="object 36277"/>
          <p:cNvSpPr/>
          <p:nvPr/>
        </p:nvSpPr>
        <p:spPr>
          <a:xfrm>
            <a:off x="2041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78" name="object 36278"/>
          <p:cNvSpPr/>
          <p:nvPr/>
        </p:nvSpPr>
        <p:spPr>
          <a:xfrm>
            <a:off x="2041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79" name="object 36279"/>
          <p:cNvSpPr/>
          <p:nvPr/>
        </p:nvSpPr>
        <p:spPr>
          <a:xfrm>
            <a:off x="2042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80" name="object 36280"/>
          <p:cNvSpPr/>
          <p:nvPr/>
        </p:nvSpPr>
        <p:spPr>
          <a:xfrm>
            <a:off x="2042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81" name="object 36281"/>
          <p:cNvSpPr/>
          <p:nvPr/>
        </p:nvSpPr>
        <p:spPr>
          <a:xfrm>
            <a:off x="2042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82" name="object 36282"/>
          <p:cNvSpPr/>
          <p:nvPr/>
        </p:nvSpPr>
        <p:spPr>
          <a:xfrm>
            <a:off x="2042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83" name="object 36283"/>
          <p:cNvSpPr/>
          <p:nvPr/>
        </p:nvSpPr>
        <p:spPr>
          <a:xfrm>
            <a:off x="2042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84" name="object 36284"/>
          <p:cNvSpPr/>
          <p:nvPr/>
        </p:nvSpPr>
        <p:spPr>
          <a:xfrm>
            <a:off x="2042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85" name="object 36285"/>
          <p:cNvSpPr/>
          <p:nvPr/>
        </p:nvSpPr>
        <p:spPr>
          <a:xfrm>
            <a:off x="2042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86" name="object 36286"/>
          <p:cNvSpPr/>
          <p:nvPr/>
        </p:nvSpPr>
        <p:spPr>
          <a:xfrm>
            <a:off x="2042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87" name="object 36287"/>
          <p:cNvSpPr/>
          <p:nvPr/>
        </p:nvSpPr>
        <p:spPr>
          <a:xfrm>
            <a:off x="2042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88" name="object 36288"/>
          <p:cNvSpPr/>
          <p:nvPr/>
        </p:nvSpPr>
        <p:spPr>
          <a:xfrm>
            <a:off x="2042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89" name="object 36289"/>
          <p:cNvSpPr/>
          <p:nvPr/>
        </p:nvSpPr>
        <p:spPr>
          <a:xfrm>
            <a:off x="2042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90" name="object 36290"/>
          <p:cNvSpPr/>
          <p:nvPr/>
        </p:nvSpPr>
        <p:spPr>
          <a:xfrm>
            <a:off x="2042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91" name="object 36291"/>
          <p:cNvSpPr/>
          <p:nvPr/>
        </p:nvSpPr>
        <p:spPr>
          <a:xfrm>
            <a:off x="2043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92" name="object 36292"/>
          <p:cNvSpPr/>
          <p:nvPr/>
        </p:nvSpPr>
        <p:spPr>
          <a:xfrm>
            <a:off x="2043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93" name="object 36293"/>
          <p:cNvSpPr/>
          <p:nvPr/>
        </p:nvSpPr>
        <p:spPr>
          <a:xfrm>
            <a:off x="2043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94" name="object 36294"/>
          <p:cNvSpPr/>
          <p:nvPr/>
        </p:nvSpPr>
        <p:spPr>
          <a:xfrm>
            <a:off x="2043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95" name="object 36295"/>
          <p:cNvSpPr/>
          <p:nvPr/>
        </p:nvSpPr>
        <p:spPr>
          <a:xfrm>
            <a:off x="2043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96" name="object 36296"/>
          <p:cNvSpPr/>
          <p:nvPr/>
        </p:nvSpPr>
        <p:spPr>
          <a:xfrm>
            <a:off x="2043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97" name="object 36297"/>
          <p:cNvSpPr/>
          <p:nvPr/>
        </p:nvSpPr>
        <p:spPr>
          <a:xfrm>
            <a:off x="2043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98" name="object 36298"/>
          <p:cNvSpPr/>
          <p:nvPr/>
        </p:nvSpPr>
        <p:spPr>
          <a:xfrm>
            <a:off x="2043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99" name="object 36299"/>
          <p:cNvSpPr/>
          <p:nvPr/>
        </p:nvSpPr>
        <p:spPr>
          <a:xfrm>
            <a:off x="2043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00" name="object 36300"/>
          <p:cNvSpPr/>
          <p:nvPr/>
        </p:nvSpPr>
        <p:spPr>
          <a:xfrm>
            <a:off x="2043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01" name="object 36301"/>
          <p:cNvSpPr/>
          <p:nvPr/>
        </p:nvSpPr>
        <p:spPr>
          <a:xfrm>
            <a:off x="2044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02" name="object 36302"/>
          <p:cNvSpPr/>
          <p:nvPr/>
        </p:nvSpPr>
        <p:spPr>
          <a:xfrm>
            <a:off x="2044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03" name="object 36303"/>
          <p:cNvSpPr/>
          <p:nvPr/>
        </p:nvSpPr>
        <p:spPr>
          <a:xfrm>
            <a:off x="2044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04" name="object 36304"/>
          <p:cNvSpPr/>
          <p:nvPr/>
        </p:nvSpPr>
        <p:spPr>
          <a:xfrm>
            <a:off x="2044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05" name="object 36305"/>
          <p:cNvSpPr/>
          <p:nvPr/>
        </p:nvSpPr>
        <p:spPr>
          <a:xfrm>
            <a:off x="2044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06" name="object 36306"/>
          <p:cNvSpPr/>
          <p:nvPr/>
        </p:nvSpPr>
        <p:spPr>
          <a:xfrm>
            <a:off x="2044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07" name="object 36307"/>
          <p:cNvSpPr/>
          <p:nvPr/>
        </p:nvSpPr>
        <p:spPr>
          <a:xfrm>
            <a:off x="2044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08" name="object 36308"/>
          <p:cNvSpPr/>
          <p:nvPr/>
        </p:nvSpPr>
        <p:spPr>
          <a:xfrm>
            <a:off x="2044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09" name="object 36309"/>
          <p:cNvSpPr/>
          <p:nvPr/>
        </p:nvSpPr>
        <p:spPr>
          <a:xfrm>
            <a:off x="2044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10" name="object 36310"/>
          <p:cNvSpPr/>
          <p:nvPr/>
        </p:nvSpPr>
        <p:spPr>
          <a:xfrm>
            <a:off x="2044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11" name="object 36311"/>
          <p:cNvSpPr/>
          <p:nvPr/>
        </p:nvSpPr>
        <p:spPr>
          <a:xfrm>
            <a:off x="2045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12" name="object 36312"/>
          <p:cNvSpPr/>
          <p:nvPr/>
        </p:nvSpPr>
        <p:spPr>
          <a:xfrm>
            <a:off x="2045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13" name="object 36313"/>
          <p:cNvSpPr/>
          <p:nvPr/>
        </p:nvSpPr>
        <p:spPr>
          <a:xfrm>
            <a:off x="2045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14" name="object 36314"/>
          <p:cNvSpPr/>
          <p:nvPr/>
        </p:nvSpPr>
        <p:spPr>
          <a:xfrm>
            <a:off x="2045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15" name="object 36315"/>
          <p:cNvSpPr/>
          <p:nvPr/>
        </p:nvSpPr>
        <p:spPr>
          <a:xfrm>
            <a:off x="2045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16" name="object 36316"/>
          <p:cNvSpPr/>
          <p:nvPr/>
        </p:nvSpPr>
        <p:spPr>
          <a:xfrm>
            <a:off x="2045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17" name="object 36317"/>
          <p:cNvSpPr/>
          <p:nvPr/>
        </p:nvSpPr>
        <p:spPr>
          <a:xfrm>
            <a:off x="2045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18" name="object 36318"/>
          <p:cNvSpPr/>
          <p:nvPr/>
        </p:nvSpPr>
        <p:spPr>
          <a:xfrm>
            <a:off x="2045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19" name="object 36319"/>
          <p:cNvSpPr/>
          <p:nvPr/>
        </p:nvSpPr>
        <p:spPr>
          <a:xfrm>
            <a:off x="2045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20" name="object 36320"/>
          <p:cNvSpPr/>
          <p:nvPr/>
        </p:nvSpPr>
        <p:spPr>
          <a:xfrm>
            <a:off x="2045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21" name="object 36321"/>
          <p:cNvSpPr/>
          <p:nvPr/>
        </p:nvSpPr>
        <p:spPr>
          <a:xfrm>
            <a:off x="2045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22" name="object 36322"/>
          <p:cNvSpPr/>
          <p:nvPr/>
        </p:nvSpPr>
        <p:spPr>
          <a:xfrm>
            <a:off x="2045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23" name="object 36323"/>
          <p:cNvSpPr/>
          <p:nvPr/>
        </p:nvSpPr>
        <p:spPr>
          <a:xfrm>
            <a:off x="2046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24" name="object 36324"/>
          <p:cNvSpPr/>
          <p:nvPr/>
        </p:nvSpPr>
        <p:spPr>
          <a:xfrm>
            <a:off x="2046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25" name="object 36325"/>
          <p:cNvSpPr/>
          <p:nvPr/>
        </p:nvSpPr>
        <p:spPr>
          <a:xfrm>
            <a:off x="20463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26" name="object 36326"/>
          <p:cNvSpPr/>
          <p:nvPr/>
        </p:nvSpPr>
        <p:spPr>
          <a:xfrm>
            <a:off x="20463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27" name="object 36327"/>
          <p:cNvSpPr/>
          <p:nvPr/>
        </p:nvSpPr>
        <p:spPr>
          <a:xfrm>
            <a:off x="2046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28" name="object 36328"/>
          <p:cNvSpPr/>
          <p:nvPr/>
        </p:nvSpPr>
        <p:spPr>
          <a:xfrm>
            <a:off x="2046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29" name="object 36329"/>
          <p:cNvSpPr/>
          <p:nvPr/>
        </p:nvSpPr>
        <p:spPr>
          <a:xfrm>
            <a:off x="2046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30" name="object 36330"/>
          <p:cNvSpPr/>
          <p:nvPr/>
        </p:nvSpPr>
        <p:spPr>
          <a:xfrm>
            <a:off x="2046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31" name="object 36331"/>
          <p:cNvSpPr/>
          <p:nvPr/>
        </p:nvSpPr>
        <p:spPr>
          <a:xfrm>
            <a:off x="2046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32" name="object 36332"/>
          <p:cNvSpPr/>
          <p:nvPr/>
        </p:nvSpPr>
        <p:spPr>
          <a:xfrm>
            <a:off x="2046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33" name="object 36333"/>
          <p:cNvSpPr/>
          <p:nvPr/>
        </p:nvSpPr>
        <p:spPr>
          <a:xfrm>
            <a:off x="2047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34" name="object 36334"/>
          <p:cNvSpPr/>
          <p:nvPr/>
        </p:nvSpPr>
        <p:spPr>
          <a:xfrm>
            <a:off x="2047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35" name="object 36335"/>
          <p:cNvSpPr/>
          <p:nvPr/>
        </p:nvSpPr>
        <p:spPr>
          <a:xfrm>
            <a:off x="2047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36" name="object 36336"/>
          <p:cNvSpPr/>
          <p:nvPr/>
        </p:nvSpPr>
        <p:spPr>
          <a:xfrm>
            <a:off x="2047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37" name="object 36337"/>
          <p:cNvSpPr/>
          <p:nvPr/>
        </p:nvSpPr>
        <p:spPr>
          <a:xfrm>
            <a:off x="2047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38" name="object 36338"/>
          <p:cNvSpPr/>
          <p:nvPr/>
        </p:nvSpPr>
        <p:spPr>
          <a:xfrm>
            <a:off x="2047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39" name="object 36339"/>
          <p:cNvSpPr/>
          <p:nvPr/>
        </p:nvSpPr>
        <p:spPr>
          <a:xfrm>
            <a:off x="2047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40" name="object 36340"/>
          <p:cNvSpPr/>
          <p:nvPr/>
        </p:nvSpPr>
        <p:spPr>
          <a:xfrm>
            <a:off x="2047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41" name="object 36341"/>
          <p:cNvSpPr/>
          <p:nvPr/>
        </p:nvSpPr>
        <p:spPr>
          <a:xfrm>
            <a:off x="2047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42" name="object 36342"/>
          <p:cNvSpPr/>
          <p:nvPr/>
        </p:nvSpPr>
        <p:spPr>
          <a:xfrm>
            <a:off x="2047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43" name="object 36343"/>
          <p:cNvSpPr/>
          <p:nvPr/>
        </p:nvSpPr>
        <p:spPr>
          <a:xfrm>
            <a:off x="2048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44" name="object 36344"/>
          <p:cNvSpPr/>
          <p:nvPr/>
        </p:nvSpPr>
        <p:spPr>
          <a:xfrm>
            <a:off x="2048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45" name="object 36345"/>
          <p:cNvSpPr/>
          <p:nvPr/>
        </p:nvSpPr>
        <p:spPr>
          <a:xfrm>
            <a:off x="2048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46" name="object 36346"/>
          <p:cNvSpPr/>
          <p:nvPr/>
        </p:nvSpPr>
        <p:spPr>
          <a:xfrm>
            <a:off x="2048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47" name="object 36347"/>
          <p:cNvSpPr/>
          <p:nvPr/>
        </p:nvSpPr>
        <p:spPr>
          <a:xfrm>
            <a:off x="2048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48" name="object 36348"/>
          <p:cNvSpPr/>
          <p:nvPr/>
        </p:nvSpPr>
        <p:spPr>
          <a:xfrm>
            <a:off x="2048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49" name="object 36349"/>
          <p:cNvSpPr/>
          <p:nvPr/>
        </p:nvSpPr>
        <p:spPr>
          <a:xfrm>
            <a:off x="2048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50" name="object 36350"/>
          <p:cNvSpPr/>
          <p:nvPr/>
        </p:nvSpPr>
        <p:spPr>
          <a:xfrm>
            <a:off x="2048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51" name="object 36351"/>
          <p:cNvSpPr/>
          <p:nvPr/>
        </p:nvSpPr>
        <p:spPr>
          <a:xfrm>
            <a:off x="2048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52" name="object 36352"/>
          <p:cNvSpPr/>
          <p:nvPr/>
        </p:nvSpPr>
        <p:spPr>
          <a:xfrm>
            <a:off x="2048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53" name="object 36353"/>
          <p:cNvSpPr/>
          <p:nvPr/>
        </p:nvSpPr>
        <p:spPr>
          <a:xfrm>
            <a:off x="2049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54" name="object 36354"/>
          <p:cNvSpPr/>
          <p:nvPr/>
        </p:nvSpPr>
        <p:spPr>
          <a:xfrm>
            <a:off x="2049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55" name="object 36355"/>
          <p:cNvSpPr/>
          <p:nvPr/>
        </p:nvSpPr>
        <p:spPr>
          <a:xfrm>
            <a:off x="2049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56" name="object 36356"/>
          <p:cNvSpPr/>
          <p:nvPr/>
        </p:nvSpPr>
        <p:spPr>
          <a:xfrm>
            <a:off x="2049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57" name="object 36357"/>
          <p:cNvSpPr/>
          <p:nvPr/>
        </p:nvSpPr>
        <p:spPr>
          <a:xfrm>
            <a:off x="2049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58" name="object 36358"/>
          <p:cNvSpPr/>
          <p:nvPr/>
        </p:nvSpPr>
        <p:spPr>
          <a:xfrm>
            <a:off x="2049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59" name="object 36359"/>
          <p:cNvSpPr/>
          <p:nvPr/>
        </p:nvSpPr>
        <p:spPr>
          <a:xfrm>
            <a:off x="2049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60" name="object 36360"/>
          <p:cNvSpPr/>
          <p:nvPr/>
        </p:nvSpPr>
        <p:spPr>
          <a:xfrm>
            <a:off x="2049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61" name="object 36361"/>
          <p:cNvSpPr/>
          <p:nvPr/>
        </p:nvSpPr>
        <p:spPr>
          <a:xfrm>
            <a:off x="2049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62" name="object 36362"/>
          <p:cNvSpPr/>
          <p:nvPr/>
        </p:nvSpPr>
        <p:spPr>
          <a:xfrm>
            <a:off x="2049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63" name="object 36363"/>
          <p:cNvSpPr/>
          <p:nvPr/>
        </p:nvSpPr>
        <p:spPr>
          <a:xfrm>
            <a:off x="2050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64" name="object 36364"/>
          <p:cNvSpPr/>
          <p:nvPr/>
        </p:nvSpPr>
        <p:spPr>
          <a:xfrm>
            <a:off x="2050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65" name="object 36365"/>
          <p:cNvSpPr/>
          <p:nvPr/>
        </p:nvSpPr>
        <p:spPr>
          <a:xfrm>
            <a:off x="2050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66" name="object 36366"/>
          <p:cNvSpPr/>
          <p:nvPr/>
        </p:nvSpPr>
        <p:spPr>
          <a:xfrm>
            <a:off x="2050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67" name="object 36367"/>
          <p:cNvSpPr/>
          <p:nvPr/>
        </p:nvSpPr>
        <p:spPr>
          <a:xfrm>
            <a:off x="2050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68" name="object 36368"/>
          <p:cNvSpPr/>
          <p:nvPr/>
        </p:nvSpPr>
        <p:spPr>
          <a:xfrm>
            <a:off x="2050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69" name="object 36369"/>
          <p:cNvSpPr/>
          <p:nvPr/>
        </p:nvSpPr>
        <p:spPr>
          <a:xfrm>
            <a:off x="2050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70" name="object 36370"/>
          <p:cNvSpPr/>
          <p:nvPr/>
        </p:nvSpPr>
        <p:spPr>
          <a:xfrm>
            <a:off x="2050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71" name="object 36371"/>
          <p:cNvSpPr/>
          <p:nvPr/>
        </p:nvSpPr>
        <p:spPr>
          <a:xfrm>
            <a:off x="2050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72" name="object 36372"/>
          <p:cNvSpPr/>
          <p:nvPr/>
        </p:nvSpPr>
        <p:spPr>
          <a:xfrm>
            <a:off x="2050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73" name="object 36373"/>
          <p:cNvSpPr/>
          <p:nvPr/>
        </p:nvSpPr>
        <p:spPr>
          <a:xfrm>
            <a:off x="20509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74" name="object 36374"/>
          <p:cNvSpPr/>
          <p:nvPr/>
        </p:nvSpPr>
        <p:spPr>
          <a:xfrm>
            <a:off x="20509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75" name="object 36375"/>
          <p:cNvSpPr/>
          <p:nvPr/>
        </p:nvSpPr>
        <p:spPr>
          <a:xfrm>
            <a:off x="2051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76" name="object 36376"/>
          <p:cNvSpPr/>
          <p:nvPr/>
        </p:nvSpPr>
        <p:spPr>
          <a:xfrm>
            <a:off x="2051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77" name="object 36377"/>
          <p:cNvSpPr/>
          <p:nvPr/>
        </p:nvSpPr>
        <p:spPr>
          <a:xfrm>
            <a:off x="20513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78" name="object 36378"/>
          <p:cNvSpPr/>
          <p:nvPr/>
        </p:nvSpPr>
        <p:spPr>
          <a:xfrm>
            <a:off x="20513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79" name="object 36379"/>
          <p:cNvSpPr/>
          <p:nvPr/>
        </p:nvSpPr>
        <p:spPr>
          <a:xfrm>
            <a:off x="2051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80" name="object 36380"/>
          <p:cNvSpPr/>
          <p:nvPr/>
        </p:nvSpPr>
        <p:spPr>
          <a:xfrm>
            <a:off x="2051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81" name="object 36381"/>
          <p:cNvSpPr/>
          <p:nvPr/>
        </p:nvSpPr>
        <p:spPr>
          <a:xfrm>
            <a:off x="2051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82" name="object 36382"/>
          <p:cNvSpPr/>
          <p:nvPr/>
        </p:nvSpPr>
        <p:spPr>
          <a:xfrm>
            <a:off x="2051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83" name="object 36383"/>
          <p:cNvSpPr/>
          <p:nvPr/>
        </p:nvSpPr>
        <p:spPr>
          <a:xfrm>
            <a:off x="2051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84" name="object 36384"/>
          <p:cNvSpPr/>
          <p:nvPr/>
        </p:nvSpPr>
        <p:spPr>
          <a:xfrm>
            <a:off x="2051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85" name="object 36385"/>
          <p:cNvSpPr/>
          <p:nvPr/>
        </p:nvSpPr>
        <p:spPr>
          <a:xfrm>
            <a:off x="2052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86" name="object 36386"/>
          <p:cNvSpPr/>
          <p:nvPr/>
        </p:nvSpPr>
        <p:spPr>
          <a:xfrm>
            <a:off x="2052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87" name="object 36387"/>
          <p:cNvSpPr/>
          <p:nvPr/>
        </p:nvSpPr>
        <p:spPr>
          <a:xfrm>
            <a:off x="2052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88" name="object 36388"/>
          <p:cNvSpPr/>
          <p:nvPr/>
        </p:nvSpPr>
        <p:spPr>
          <a:xfrm>
            <a:off x="2052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89" name="object 36389"/>
          <p:cNvSpPr/>
          <p:nvPr/>
        </p:nvSpPr>
        <p:spPr>
          <a:xfrm>
            <a:off x="2052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90" name="object 36390"/>
          <p:cNvSpPr/>
          <p:nvPr/>
        </p:nvSpPr>
        <p:spPr>
          <a:xfrm>
            <a:off x="2052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91" name="object 36391"/>
          <p:cNvSpPr/>
          <p:nvPr/>
        </p:nvSpPr>
        <p:spPr>
          <a:xfrm>
            <a:off x="2052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92" name="object 36392"/>
          <p:cNvSpPr/>
          <p:nvPr/>
        </p:nvSpPr>
        <p:spPr>
          <a:xfrm>
            <a:off x="2052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93" name="object 36393"/>
          <p:cNvSpPr/>
          <p:nvPr/>
        </p:nvSpPr>
        <p:spPr>
          <a:xfrm>
            <a:off x="2052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94" name="object 36394"/>
          <p:cNvSpPr/>
          <p:nvPr/>
        </p:nvSpPr>
        <p:spPr>
          <a:xfrm>
            <a:off x="2052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95" name="object 36395"/>
          <p:cNvSpPr/>
          <p:nvPr/>
        </p:nvSpPr>
        <p:spPr>
          <a:xfrm>
            <a:off x="2053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96" name="object 36396"/>
          <p:cNvSpPr/>
          <p:nvPr/>
        </p:nvSpPr>
        <p:spPr>
          <a:xfrm>
            <a:off x="2053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97" name="object 36397"/>
          <p:cNvSpPr/>
          <p:nvPr/>
        </p:nvSpPr>
        <p:spPr>
          <a:xfrm>
            <a:off x="2053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98" name="object 36398"/>
          <p:cNvSpPr/>
          <p:nvPr/>
        </p:nvSpPr>
        <p:spPr>
          <a:xfrm>
            <a:off x="2053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99" name="object 36399"/>
          <p:cNvSpPr/>
          <p:nvPr/>
        </p:nvSpPr>
        <p:spPr>
          <a:xfrm>
            <a:off x="2053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00" name="object 36400"/>
          <p:cNvSpPr/>
          <p:nvPr/>
        </p:nvSpPr>
        <p:spPr>
          <a:xfrm>
            <a:off x="2053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01" name="object 36401"/>
          <p:cNvSpPr/>
          <p:nvPr/>
        </p:nvSpPr>
        <p:spPr>
          <a:xfrm>
            <a:off x="2053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02" name="object 36402"/>
          <p:cNvSpPr/>
          <p:nvPr/>
        </p:nvSpPr>
        <p:spPr>
          <a:xfrm>
            <a:off x="2053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03" name="object 36403"/>
          <p:cNvSpPr/>
          <p:nvPr/>
        </p:nvSpPr>
        <p:spPr>
          <a:xfrm>
            <a:off x="2053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04" name="object 36404"/>
          <p:cNvSpPr/>
          <p:nvPr/>
        </p:nvSpPr>
        <p:spPr>
          <a:xfrm>
            <a:off x="2053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05" name="object 36405"/>
          <p:cNvSpPr/>
          <p:nvPr/>
        </p:nvSpPr>
        <p:spPr>
          <a:xfrm>
            <a:off x="2053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06" name="object 36406"/>
          <p:cNvSpPr/>
          <p:nvPr/>
        </p:nvSpPr>
        <p:spPr>
          <a:xfrm>
            <a:off x="2053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07" name="object 36407"/>
          <p:cNvSpPr/>
          <p:nvPr/>
        </p:nvSpPr>
        <p:spPr>
          <a:xfrm>
            <a:off x="2054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08" name="object 36408"/>
          <p:cNvSpPr/>
          <p:nvPr/>
        </p:nvSpPr>
        <p:spPr>
          <a:xfrm>
            <a:off x="2054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09" name="object 36409"/>
          <p:cNvSpPr/>
          <p:nvPr/>
        </p:nvSpPr>
        <p:spPr>
          <a:xfrm>
            <a:off x="2054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10" name="object 36410"/>
          <p:cNvSpPr/>
          <p:nvPr/>
        </p:nvSpPr>
        <p:spPr>
          <a:xfrm>
            <a:off x="2054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11" name="object 36411"/>
          <p:cNvSpPr/>
          <p:nvPr/>
        </p:nvSpPr>
        <p:spPr>
          <a:xfrm>
            <a:off x="2054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12" name="object 36412"/>
          <p:cNvSpPr/>
          <p:nvPr/>
        </p:nvSpPr>
        <p:spPr>
          <a:xfrm>
            <a:off x="2054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13" name="object 36413"/>
          <p:cNvSpPr/>
          <p:nvPr/>
        </p:nvSpPr>
        <p:spPr>
          <a:xfrm>
            <a:off x="2054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14" name="object 36414"/>
          <p:cNvSpPr/>
          <p:nvPr/>
        </p:nvSpPr>
        <p:spPr>
          <a:xfrm>
            <a:off x="2054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15" name="object 36415"/>
          <p:cNvSpPr/>
          <p:nvPr/>
        </p:nvSpPr>
        <p:spPr>
          <a:xfrm>
            <a:off x="2054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16" name="object 36416"/>
          <p:cNvSpPr/>
          <p:nvPr/>
        </p:nvSpPr>
        <p:spPr>
          <a:xfrm>
            <a:off x="2054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17" name="object 36417"/>
          <p:cNvSpPr/>
          <p:nvPr/>
        </p:nvSpPr>
        <p:spPr>
          <a:xfrm>
            <a:off x="2055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18" name="object 36418"/>
          <p:cNvSpPr/>
          <p:nvPr/>
        </p:nvSpPr>
        <p:spPr>
          <a:xfrm>
            <a:off x="2055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19" name="object 36419"/>
          <p:cNvSpPr/>
          <p:nvPr/>
        </p:nvSpPr>
        <p:spPr>
          <a:xfrm>
            <a:off x="2055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20" name="object 36420"/>
          <p:cNvSpPr/>
          <p:nvPr/>
        </p:nvSpPr>
        <p:spPr>
          <a:xfrm>
            <a:off x="2055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21" name="object 36421"/>
          <p:cNvSpPr/>
          <p:nvPr/>
        </p:nvSpPr>
        <p:spPr>
          <a:xfrm>
            <a:off x="20556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22" name="object 36422"/>
          <p:cNvSpPr/>
          <p:nvPr/>
        </p:nvSpPr>
        <p:spPr>
          <a:xfrm>
            <a:off x="20556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23" name="object 36423"/>
          <p:cNvSpPr/>
          <p:nvPr/>
        </p:nvSpPr>
        <p:spPr>
          <a:xfrm>
            <a:off x="2055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24" name="object 36424"/>
          <p:cNvSpPr/>
          <p:nvPr/>
        </p:nvSpPr>
        <p:spPr>
          <a:xfrm>
            <a:off x="2055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25" name="object 36425"/>
          <p:cNvSpPr/>
          <p:nvPr/>
        </p:nvSpPr>
        <p:spPr>
          <a:xfrm>
            <a:off x="2056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26" name="object 36426"/>
          <p:cNvSpPr/>
          <p:nvPr/>
        </p:nvSpPr>
        <p:spPr>
          <a:xfrm>
            <a:off x="2056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27" name="object 36427"/>
          <p:cNvSpPr/>
          <p:nvPr/>
        </p:nvSpPr>
        <p:spPr>
          <a:xfrm>
            <a:off x="2056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28" name="object 36428"/>
          <p:cNvSpPr/>
          <p:nvPr/>
        </p:nvSpPr>
        <p:spPr>
          <a:xfrm>
            <a:off x="2056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29" name="object 36429"/>
          <p:cNvSpPr/>
          <p:nvPr/>
        </p:nvSpPr>
        <p:spPr>
          <a:xfrm>
            <a:off x="2056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30" name="object 36430"/>
          <p:cNvSpPr/>
          <p:nvPr/>
        </p:nvSpPr>
        <p:spPr>
          <a:xfrm>
            <a:off x="2056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31" name="object 36431"/>
          <p:cNvSpPr/>
          <p:nvPr/>
        </p:nvSpPr>
        <p:spPr>
          <a:xfrm>
            <a:off x="2056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32" name="object 36432"/>
          <p:cNvSpPr/>
          <p:nvPr/>
        </p:nvSpPr>
        <p:spPr>
          <a:xfrm>
            <a:off x="2056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33" name="object 36433"/>
          <p:cNvSpPr/>
          <p:nvPr/>
        </p:nvSpPr>
        <p:spPr>
          <a:xfrm>
            <a:off x="2056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34" name="object 36434"/>
          <p:cNvSpPr/>
          <p:nvPr/>
        </p:nvSpPr>
        <p:spPr>
          <a:xfrm>
            <a:off x="2056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35" name="object 36435"/>
          <p:cNvSpPr/>
          <p:nvPr/>
        </p:nvSpPr>
        <p:spPr>
          <a:xfrm>
            <a:off x="2056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36" name="object 36436"/>
          <p:cNvSpPr/>
          <p:nvPr/>
        </p:nvSpPr>
        <p:spPr>
          <a:xfrm>
            <a:off x="2056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37" name="object 36437"/>
          <p:cNvSpPr/>
          <p:nvPr/>
        </p:nvSpPr>
        <p:spPr>
          <a:xfrm>
            <a:off x="2057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38" name="object 36438"/>
          <p:cNvSpPr/>
          <p:nvPr/>
        </p:nvSpPr>
        <p:spPr>
          <a:xfrm>
            <a:off x="2057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39" name="object 36439"/>
          <p:cNvSpPr/>
          <p:nvPr/>
        </p:nvSpPr>
        <p:spPr>
          <a:xfrm>
            <a:off x="2057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40" name="object 36440"/>
          <p:cNvSpPr/>
          <p:nvPr/>
        </p:nvSpPr>
        <p:spPr>
          <a:xfrm>
            <a:off x="2057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41" name="object 36441"/>
          <p:cNvSpPr/>
          <p:nvPr/>
        </p:nvSpPr>
        <p:spPr>
          <a:xfrm>
            <a:off x="2057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42" name="object 36442"/>
          <p:cNvSpPr/>
          <p:nvPr/>
        </p:nvSpPr>
        <p:spPr>
          <a:xfrm>
            <a:off x="2057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43" name="object 36443"/>
          <p:cNvSpPr/>
          <p:nvPr/>
        </p:nvSpPr>
        <p:spPr>
          <a:xfrm>
            <a:off x="2057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44" name="object 36444"/>
          <p:cNvSpPr/>
          <p:nvPr/>
        </p:nvSpPr>
        <p:spPr>
          <a:xfrm>
            <a:off x="2057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45" name="object 36445"/>
          <p:cNvSpPr/>
          <p:nvPr/>
        </p:nvSpPr>
        <p:spPr>
          <a:xfrm>
            <a:off x="2057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46" name="object 36446"/>
          <p:cNvSpPr/>
          <p:nvPr/>
        </p:nvSpPr>
        <p:spPr>
          <a:xfrm>
            <a:off x="2057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47" name="object 36447"/>
          <p:cNvSpPr/>
          <p:nvPr/>
        </p:nvSpPr>
        <p:spPr>
          <a:xfrm>
            <a:off x="2058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48" name="object 36448"/>
          <p:cNvSpPr/>
          <p:nvPr/>
        </p:nvSpPr>
        <p:spPr>
          <a:xfrm>
            <a:off x="2058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49" name="object 36449"/>
          <p:cNvSpPr/>
          <p:nvPr/>
        </p:nvSpPr>
        <p:spPr>
          <a:xfrm>
            <a:off x="2058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50" name="object 36450"/>
          <p:cNvSpPr/>
          <p:nvPr/>
        </p:nvSpPr>
        <p:spPr>
          <a:xfrm>
            <a:off x="2058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51" name="object 36451"/>
          <p:cNvSpPr/>
          <p:nvPr/>
        </p:nvSpPr>
        <p:spPr>
          <a:xfrm>
            <a:off x="2058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52" name="object 36452"/>
          <p:cNvSpPr/>
          <p:nvPr/>
        </p:nvSpPr>
        <p:spPr>
          <a:xfrm>
            <a:off x="2058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53" name="object 36453"/>
          <p:cNvSpPr/>
          <p:nvPr/>
        </p:nvSpPr>
        <p:spPr>
          <a:xfrm>
            <a:off x="2058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54" name="object 36454"/>
          <p:cNvSpPr/>
          <p:nvPr/>
        </p:nvSpPr>
        <p:spPr>
          <a:xfrm>
            <a:off x="2058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55" name="object 36455"/>
          <p:cNvSpPr/>
          <p:nvPr/>
        </p:nvSpPr>
        <p:spPr>
          <a:xfrm>
            <a:off x="2058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56" name="object 36456"/>
          <p:cNvSpPr/>
          <p:nvPr/>
        </p:nvSpPr>
        <p:spPr>
          <a:xfrm>
            <a:off x="2058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57" name="object 36457"/>
          <p:cNvSpPr/>
          <p:nvPr/>
        </p:nvSpPr>
        <p:spPr>
          <a:xfrm>
            <a:off x="2059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58" name="object 36458"/>
          <p:cNvSpPr/>
          <p:nvPr/>
        </p:nvSpPr>
        <p:spPr>
          <a:xfrm>
            <a:off x="2059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59" name="object 36459"/>
          <p:cNvSpPr/>
          <p:nvPr/>
        </p:nvSpPr>
        <p:spPr>
          <a:xfrm>
            <a:off x="2059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60" name="object 36460"/>
          <p:cNvSpPr/>
          <p:nvPr/>
        </p:nvSpPr>
        <p:spPr>
          <a:xfrm>
            <a:off x="2059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61" name="object 36461"/>
          <p:cNvSpPr/>
          <p:nvPr/>
        </p:nvSpPr>
        <p:spPr>
          <a:xfrm>
            <a:off x="2059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62" name="object 36462"/>
          <p:cNvSpPr/>
          <p:nvPr/>
        </p:nvSpPr>
        <p:spPr>
          <a:xfrm>
            <a:off x="2059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63" name="object 36463"/>
          <p:cNvSpPr/>
          <p:nvPr/>
        </p:nvSpPr>
        <p:spPr>
          <a:xfrm>
            <a:off x="2059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64" name="object 36464"/>
          <p:cNvSpPr/>
          <p:nvPr/>
        </p:nvSpPr>
        <p:spPr>
          <a:xfrm>
            <a:off x="2059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65" name="object 36465"/>
          <p:cNvSpPr/>
          <p:nvPr/>
        </p:nvSpPr>
        <p:spPr>
          <a:xfrm>
            <a:off x="2059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66" name="object 36466"/>
          <p:cNvSpPr/>
          <p:nvPr/>
        </p:nvSpPr>
        <p:spPr>
          <a:xfrm>
            <a:off x="2059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67" name="object 36467"/>
          <p:cNvSpPr/>
          <p:nvPr/>
        </p:nvSpPr>
        <p:spPr>
          <a:xfrm>
            <a:off x="2059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68" name="object 36468"/>
          <p:cNvSpPr/>
          <p:nvPr/>
        </p:nvSpPr>
        <p:spPr>
          <a:xfrm>
            <a:off x="2059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69" name="object 36469"/>
          <p:cNvSpPr/>
          <p:nvPr/>
        </p:nvSpPr>
        <p:spPr>
          <a:xfrm>
            <a:off x="2060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70" name="object 36470"/>
          <p:cNvSpPr/>
          <p:nvPr/>
        </p:nvSpPr>
        <p:spPr>
          <a:xfrm>
            <a:off x="2060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71" name="object 36471"/>
          <p:cNvSpPr/>
          <p:nvPr/>
        </p:nvSpPr>
        <p:spPr>
          <a:xfrm>
            <a:off x="2060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72" name="object 36472"/>
          <p:cNvSpPr/>
          <p:nvPr/>
        </p:nvSpPr>
        <p:spPr>
          <a:xfrm>
            <a:off x="2060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73" name="object 36473"/>
          <p:cNvSpPr/>
          <p:nvPr/>
        </p:nvSpPr>
        <p:spPr>
          <a:xfrm>
            <a:off x="2060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74" name="object 36474"/>
          <p:cNvSpPr/>
          <p:nvPr/>
        </p:nvSpPr>
        <p:spPr>
          <a:xfrm>
            <a:off x="2060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75" name="object 36475"/>
          <p:cNvSpPr/>
          <p:nvPr/>
        </p:nvSpPr>
        <p:spPr>
          <a:xfrm>
            <a:off x="2060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76" name="object 36476"/>
          <p:cNvSpPr/>
          <p:nvPr/>
        </p:nvSpPr>
        <p:spPr>
          <a:xfrm>
            <a:off x="2060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77" name="object 36477"/>
          <p:cNvSpPr/>
          <p:nvPr/>
        </p:nvSpPr>
        <p:spPr>
          <a:xfrm>
            <a:off x="2060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78" name="object 36478"/>
          <p:cNvSpPr/>
          <p:nvPr/>
        </p:nvSpPr>
        <p:spPr>
          <a:xfrm>
            <a:off x="2060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79" name="object 36479"/>
          <p:cNvSpPr/>
          <p:nvPr/>
        </p:nvSpPr>
        <p:spPr>
          <a:xfrm>
            <a:off x="2061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80" name="object 36480"/>
          <p:cNvSpPr/>
          <p:nvPr/>
        </p:nvSpPr>
        <p:spPr>
          <a:xfrm>
            <a:off x="2061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81" name="object 36481"/>
          <p:cNvSpPr/>
          <p:nvPr/>
        </p:nvSpPr>
        <p:spPr>
          <a:xfrm>
            <a:off x="2061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82" name="object 36482"/>
          <p:cNvSpPr/>
          <p:nvPr/>
        </p:nvSpPr>
        <p:spPr>
          <a:xfrm>
            <a:off x="2061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83" name="object 36483"/>
          <p:cNvSpPr/>
          <p:nvPr/>
        </p:nvSpPr>
        <p:spPr>
          <a:xfrm>
            <a:off x="2061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84" name="object 36484"/>
          <p:cNvSpPr/>
          <p:nvPr/>
        </p:nvSpPr>
        <p:spPr>
          <a:xfrm>
            <a:off x="2061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85" name="object 36485"/>
          <p:cNvSpPr/>
          <p:nvPr/>
        </p:nvSpPr>
        <p:spPr>
          <a:xfrm>
            <a:off x="2061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86" name="object 36486"/>
          <p:cNvSpPr/>
          <p:nvPr/>
        </p:nvSpPr>
        <p:spPr>
          <a:xfrm>
            <a:off x="2061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87" name="object 36487"/>
          <p:cNvSpPr/>
          <p:nvPr/>
        </p:nvSpPr>
        <p:spPr>
          <a:xfrm>
            <a:off x="2061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88" name="object 36488"/>
          <p:cNvSpPr/>
          <p:nvPr/>
        </p:nvSpPr>
        <p:spPr>
          <a:xfrm>
            <a:off x="2061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89" name="object 36489"/>
          <p:cNvSpPr/>
          <p:nvPr/>
        </p:nvSpPr>
        <p:spPr>
          <a:xfrm>
            <a:off x="2062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90" name="object 36490"/>
          <p:cNvSpPr/>
          <p:nvPr/>
        </p:nvSpPr>
        <p:spPr>
          <a:xfrm>
            <a:off x="2062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91" name="object 36491"/>
          <p:cNvSpPr/>
          <p:nvPr/>
        </p:nvSpPr>
        <p:spPr>
          <a:xfrm>
            <a:off x="2062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92" name="object 36492"/>
          <p:cNvSpPr/>
          <p:nvPr/>
        </p:nvSpPr>
        <p:spPr>
          <a:xfrm>
            <a:off x="2062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93" name="object 36493"/>
          <p:cNvSpPr/>
          <p:nvPr/>
        </p:nvSpPr>
        <p:spPr>
          <a:xfrm>
            <a:off x="2062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94" name="object 36494"/>
          <p:cNvSpPr/>
          <p:nvPr/>
        </p:nvSpPr>
        <p:spPr>
          <a:xfrm>
            <a:off x="2062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95" name="object 36495"/>
          <p:cNvSpPr/>
          <p:nvPr/>
        </p:nvSpPr>
        <p:spPr>
          <a:xfrm>
            <a:off x="2062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96" name="object 36496"/>
          <p:cNvSpPr/>
          <p:nvPr/>
        </p:nvSpPr>
        <p:spPr>
          <a:xfrm>
            <a:off x="2062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97" name="object 36497"/>
          <p:cNvSpPr/>
          <p:nvPr/>
        </p:nvSpPr>
        <p:spPr>
          <a:xfrm>
            <a:off x="2062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98" name="object 36498"/>
          <p:cNvSpPr/>
          <p:nvPr/>
        </p:nvSpPr>
        <p:spPr>
          <a:xfrm>
            <a:off x="2062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99" name="object 36499"/>
          <p:cNvSpPr/>
          <p:nvPr/>
        </p:nvSpPr>
        <p:spPr>
          <a:xfrm>
            <a:off x="2062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00" name="object 36500"/>
          <p:cNvSpPr/>
          <p:nvPr/>
        </p:nvSpPr>
        <p:spPr>
          <a:xfrm>
            <a:off x="2062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01" name="object 36501"/>
          <p:cNvSpPr/>
          <p:nvPr/>
        </p:nvSpPr>
        <p:spPr>
          <a:xfrm>
            <a:off x="2063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02" name="object 36502"/>
          <p:cNvSpPr/>
          <p:nvPr/>
        </p:nvSpPr>
        <p:spPr>
          <a:xfrm>
            <a:off x="2063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03" name="object 36503"/>
          <p:cNvSpPr/>
          <p:nvPr/>
        </p:nvSpPr>
        <p:spPr>
          <a:xfrm>
            <a:off x="2063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04" name="object 36504"/>
          <p:cNvSpPr/>
          <p:nvPr/>
        </p:nvSpPr>
        <p:spPr>
          <a:xfrm>
            <a:off x="2063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05" name="object 36505"/>
          <p:cNvSpPr/>
          <p:nvPr/>
        </p:nvSpPr>
        <p:spPr>
          <a:xfrm>
            <a:off x="2063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06" name="object 36506"/>
          <p:cNvSpPr/>
          <p:nvPr/>
        </p:nvSpPr>
        <p:spPr>
          <a:xfrm>
            <a:off x="2063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07" name="object 36507"/>
          <p:cNvSpPr/>
          <p:nvPr/>
        </p:nvSpPr>
        <p:spPr>
          <a:xfrm>
            <a:off x="2063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08" name="object 36508"/>
          <p:cNvSpPr/>
          <p:nvPr/>
        </p:nvSpPr>
        <p:spPr>
          <a:xfrm>
            <a:off x="2063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09" name="object 36509"/>
          <p:cNvSpPr/>
          <p:nvPr/>
        </p:nvSpPr>
        <p:spPr>
          <a:xfrm>
            <a:off x="2064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10" name="object 36510"/>
          <p:cNvSpPr/>
          <p:nvPr/>
        </p:nvSpPr>
        <p:spPr>
          <a:xfrm>
            <a:off x="2064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11" name="object 36511"/>
          <p:cNvSpPr/>
          <p:nvPr/>
        </p:nvSpPr>
        <p:spPr>
          <a:xfrm>
            <a:off x="2064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12" name="object 36512"/>
          <p:cNvSpPr/>
          <p:nvPr/>
        </p:nvSpPr>
        <p:spPr>
          <a:xfrm>
            <a:off x="2064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13" name="object 36513"/>
          <p:cNvSpPr/>
          <p:nvPr/>
        </p:nvSpPr>
        <p:spPr>
          <a:xfrm>
            <a:off x="2064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14" name="object 36514"/>
          <p:cNvSpPr/>
          <p:nvPr/>
        </p:nvSpPr>
        <p:spPr>
          <a:xfrm>
            <a:off x="2064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15" name="object 36515"/>
          <p:cNvSpPr/>
          <p:nvPr/>
        </p:nvSpPr>
        <p:spPr>
          <a:xfrm>
            <a:off x="2064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16" name="object 36516"/>
          <p:cNvSpPr/>
          <p:nvPr/>
        </p:nvSpPr>
        <p:spPr>
          <a:xfrm>
            <a:off x="2064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17" name="object 36517"/>
          <p:cNvSpPr/>
          <p:nvPr/>
        </p:nvSpPr>
        <p:spPr>
          <a:xfrm>
            <a:off x="2064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18" name="object 36518"/>
          <p:cNvSpPr/>
          <p:nvPr/>
        </p:nvSpPr>
        <p:spPr>
          <a:xfrm>
            <a:off x="2064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19" name="object 36519"/>
          <p:cNvSpPr/>
          <p:nvPr/>
        </p:nvSpPr>
        <p:spPr>
          <a:xfrm>
            <a:off x="2064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20" name="object 36520"/>
          <p:cNvSpPr/>
          <p:nvPr/>
        </p:nvSpPr>
        <p:spPr>
          <a:xfrm>
            <a:off x="2064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21" name="object 36521"/>
          <p:cNvSpPr/>
          <p:nvPr/>
        </p:nvSpPr>
        <p:spPr>
          <a:xfrm>
            <a:off x="2065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22" name="object 36522"/>
          <p:cNvSpPr/>
          <p:nvPr/>
        </p:nvSpPr>
        <p:spPr>
          <a:xfrm>
            <a:off x="2065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23" name="object 36523"/>
          <p:cNvSpPr/>
          <p:nvPr/>
        </p:nvSpPr>
        <p:spPr>
          <a:xfrm>
            <a:off x="2065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24" name="object 36524"/>
          <p:cNvSpPr/>
          <p:nvPr/>
        </p:nvSpPr>
        <p:spPr>
          <a:xfrm>
            <a:off x="2065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25" name="object 36525"/>
          <p:cNvSpPr/>
          <p:nvPr/>
        </p:nvSpPr>
        <p:spPr>
          <a:xfrm>
            <a:off x="2065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26" name="object 36526"/>
          <p:cNvSpPr/>
          <p:nvPr/>
        </p:nvSpPr>
        <p:spPr>
          <a:xfrm>
            <a:off x="2065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27" name="object 36527"/>
          <p:cNvSpPr/>
          <p:nvPr/>
        </p:nvSpPr>
        <p:spPr>
          <a:xfrm>
            <a:off x="2065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28" name="object 36528"/>
          <p:cNvSpPr/>
          <p:nvPr/>
        </p:nvSpPr>
        <p:spPr>
          <a:xfrm>
            <a:off x="2065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29" name="object 36529"/>
          <p:cNvSpPr/>
          <p:nvPr/>
        </p:nvSpPr>
        <p:spPr>
          <a:xfrm>
            <a:off x="2065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30" name="object 36530"/>
          <p:cNvSpPr/>
          <p:nvPr/>
        </p:nvSpPr>
        <p:spPr>
          <a:xfrm>
            <a:off x="2065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31" name="object 36531"/>
          <p:cNvSpPr/>
          <p:nvPr/>
        </p:nvSpPr>
        <p:spPr>
          <a:xfrm>
            <a:off x="2066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32" name="object 36532"/>
          <p:cNvSpPr/>
          <p:nvPr/>
        </p:nvSpPr>
        <p:spPr>
          <a:xfrm>
            <a:off x="2066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33" name="object 36533"/>
          <p:cNvSpPr/>
          <p:nvPr/>
        </p:nvSpPr>
        <p:spPr>
          <a:xfrm>
            <a:off x="2066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34" name="object 36534"/>
          <p:cNvSpPr/>
          <p:nvPr/>
        </p:nvSpPr>
        <p:spPr>
          <a:xfrm>
            <a:off x="2066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35" name="object 36535"/>
          <p:cNvSpPr/>
          <p:nvPr/>
        </p:nvSpPr>
        <p:spPr>
          <a:xfrm>
            <a:off x="2066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36" name="object 36536"/>
          <p:cNvSpPr/>
          <p:nvPr/>
        </p:nvSpPr>
        <p:spPr>
          <a:xfrm>
            <a:off x="2066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37" name="object 36537"/>
          <p:cNvSpPr/>
          <p:nvPr/>
        </p:nvSpPr>
        <p:spPr>
          <a:xfrm>
            <a:off x="2066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38" name="object 36538"/>
          <p:cNvSpPr/>
          <p:nvPr/>
        </p:nvSpPr>
        <p:spPr>
          <a:xfrm>
            <a:off x="2066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39" name="object 36539"/>
          <p:cNvSpPr/>
          <p:nvPr/>
        </p:nvSpPr>
        <p:spPr>
          <a:xfrm>
            <a:off x="2066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40" name="object 36540"/>
          <p:cNvSpPr/>
          <p:nvPr/>
        </p:nvSpPr>
        <p:spPr>
          <a:xfrm>
            <a:off x="2066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41" name="object 36541"/>
          <p:cNvSpPr/>
          <p:nvPr/>
        </p:nvSpPr>
        <p:spPr>
          <a:xfrm>
            <a:off x="2067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42" name="object 36542"/>
          <p:cNvSpPr/>
          <p:nvPr/>
        </p:nvSpPr>
        <p:spPr>
          <a:xfrm>
            <a:off x="2067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43" name="object 36543"/>
          <p:cNvSpPr/>
          <p:nvPr/>
        </p:nvSpPr>
        <p:spPr>
          <a:xfrm>
            <a:off x="2067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44" name="object 36544"/>
          <p:cNvSpPr/>
          <p:nvPr/>
        </p:nvSpPr>
        <p:spPr>
          <a:xfrm>
            <a:off x="2067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45" name="object 36545"/>
          <p:cNvSpPr/>
          <p:nvPr/>
        </p:nvSpPr>
        <p:spPr>
          <a:xfrm>
            <a:off x="2067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46" name="object 36546"/>
          <p:cNvSpPr/>
          <p:nvPr/>
        </p:nvSpPr>
        <p:spPr>
          <a:xfrm>
            <a:off x="2067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47" name="object 36547"/>
          <p:cNvSpPr/>
          <p:nvPr/>
        </p:nvSpPr>
        <p:spPr>
          <a:xfrm>
            <a:off x="2067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48" name="object 36548"/>
          <p:cNvSpPr/>
          <p:nvPr/>
        </p:nvSpPr>
        <p:spPr>
          <a:xfrm>
            <a:off x="2067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49" name="object 36549"/>
          <p:cNvSpPr/>
          <p:nvPr/>
        </p:nvSpPr>
        <p:spPr>
          <a:xfrm>
            <a:off x="2067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50" name="object 36550"/>
          <p:cNvSpPr/>
          <p:nvPr/>
        </p:nvSpPr>
        <p:spPr>
          <a:xfrm>
            <a:off x="2067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51" name="object 36551"/>
          <p:cNvSpPr/>
          <p:nvPr/>
        </p:nvSpPr>
        <p:spPr>
          <a:xfrm>
            <a:off x="2067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52" name="object 36552"/>
          <p:cNvSpPr/>
          <p:nvPr/>
        </p:nvSpPr>
        <p:spPr>
          <a:xfrm>
            <a:off x="2067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53" name="object 36553"/>
          <p:cNvSpPr/>
          <p:nvPr/>
        </p:nvSpPr>
        <p:spPr>
          <a:xfrm>
            <a:off x="2068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54" name="object 36554"/>
          <p:cNvSpPr/>
          <p:nvPr/>
        </p:nvSpPr>
        <p:spPr>
          <a:xfrm>
            <a:off x="2068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55" name="object 36555"/>
          <p:cNvSpPr/>
          <p:nvPr/>
        </p:nvSpPr>
        <p:spPr>
          <a:xfrm>
            <a:off x="2068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56" name="object 36556"/>
          <p:cNvSpPr/>
          <p:nvPr/>
        </p:nvSpPr>
        <p:spPr>
          <a:xfrm>
            <a:off x="2068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57" name="object 36557"/>
          <p:cNvSpPr/>
          <p:nvPr/>
        </p:nvSpPr>
        <p:spPr>
          <a:xfrm>
            <a:off x="2068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58" name="object 36558"/>
          <p:cNvSpPr/>
          <p:nvPr/>
        </p:nvSpPr>
        <p:spPr>
          <a:xfrm>
            <a:off x="2068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59" name="object 36559"/>
          <p:cNvSpPr/>
          <p:nvPr/>
        </p:nvSpPr>
        <p:spPr>
          <a:xfrm>
            <a:off x="2068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60" name="object 36560"/>
          <p:cNvSpPr/>
          <p:nvPr/>
        </p:nvSpPr>
        <p:spPr>
          <a:xfrm>
            <a:off x="2068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61" name="object 36561"/>
          <p:cNvSpPr/>
          <p:nvPr/>
        </p:nvSpPr>
        <p:spPr>
          <a:xfrm>
            <a:off x="2068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62" name="object 36562"/>
          <p:cNvSpPr/>
          <p:nvPr/>
        </p:nvSpPr>
        <p:spPr>
          <a:xfrm>
            <a:off x="2068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63" name="object 36563"/>
          <p:cNvSpPr/>
          <p:nvPr/>
        </p:nvSpPr>
        <p:spPr>
          <a:xfrm>
            <a:off x="2069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64" name="object 36564"/>
          <p:cNvSpPr/>
          <p:nvPr/>
        </p:nvSpPr>
        <p:spPr>
          <a:xfrm>
            <a:off x="2069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65" name="object 36565"/>
          <p:cNvSpPr/>
          <p:nvPr/>
        </p:nvSpPr>
        <p:spPr>
          <a:xfrm>
            <a:off x="2069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66" name="object 36566"/>
          <p:cNvSpPr/>
          <p:nvPr/>
        </p:nvSpPr>
        <p:spPr>
          <a:xfrm>
            <a:off x="2069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67" name="object 36567"/>
          <p:cNvSpPr/>
          <p:nvPr/>
        </p:nvSpPr>
        <p:spPr>
          <a:xfrm>
            <a:off x="2069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68" name="object 36568"/>
          <p:cNvSpPr/>
          <p:nvPr/>
        </p:nvSpPr>
        <p:spPr>
          <a:xfrm>
            <a:off x="2069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69" name="object 36569"/>
          <p:cNvSpPr/>
          <p:nvPr/>
        </p:nvSpPr>
        <p:spPr>
          <a:xfrm>
            <a:off x="2069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70" name="object 36570"/>
          <p:cNvSpPr/>
          <p:nvPr/>
        </p:nvSpPr>
        <p:spPr>
          <a:xfrm>
            <a:off x="2069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71" name="object 36571"/>
          <p:cNvSpPr/>
          <p:nvPr/>
        </p:nvSpPr>
        <p:spPr>
          <a:xfrm>
            <a:off x="2069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72" name="object 36572"/>
          <p:cNvSpPr/>
          <p:nvPr/>
        </p:nvSpPr>
        <p:spPr>
          <a:xfrm>
            <a:off x="2069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73" name="object 36573"/>
          <p:cNvSpPr/>
          <p:nvPr/>
        </p:nvSpPr>
        <p:spPr>
          <a:xfrm>
            <a:off x="2070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74" name="object 36574"/>
          <p:cNvSpPr/>
          <p:nvPr/>
        </p:nvSpPr>
        <p:spPr>
          <a:xfrm>
            <a:off x="2070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75" name="object 36575"/>
          <p:cNvSpPr/>
          <p:nvPr/>
        </p:nvSpPr>
        <p:spPr>
          <a:xfrm>
            <a:off x="2070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76" name="object 36576"/>
          <p:cNvSpPr/>
          <p:nvPr/>
        </p:nvSpPr>
        <p:spPr>
          <a:xfrm>
            <a:off x="2070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77" name="object 36577"/>
          <p:cNvSpPr/>
          <p:nvPr/>
        </p:nvSpPr>
        <p:spPr>
          <a:xfrm>
            <a:off x="2070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78" name="object 36578"/>
          <p:cNvSpPr/>
          <p:nvPr/>
        </p:nvSpPr>
        <p:spPr>
          <a:xfrm>
            <a:off x="2070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79" name="object 36579"/>
          <p:cNvSpPr/>
          <p:nvPr/>
        </p:nvSpPr>
        <p:spPr>
          <a:xfrm>
            <a:off x="2070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80" name="object 36580"/>
          <p:cNvSpPr/>
          <p:nvPr/>
        </p:nvSpPr>
        <p:spPr>
          <a:xfrm>
            <a:off x="2070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81" name="object 36581"/>
          <p:cNvSpPr/>
          <p:nvPr/>
        </p:nvSpPr>
        <p:spPr>
          <a:xfrm>
            <a:off x="2070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82" name="object 36582"/>
          <p:cNvSpPr/>
          <p:nvPr/>
        </p:nvSpPr>
        <p:spPr>
          <a:xfrm>
            <a:off x="2070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83" name="object 36583"/>
          <p:cNvSpPr/>
          <p:nvPr/>
        </p:nvSpPr>
        <p:spPr>
          <a:xfrm>
            <a:off x="2070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84" name="object 36584"/>
          <p:cNvSpPr/>
          <p:nvPr/>
        </p:nvSpPr>
        <p:spPr>
          <a:xfrm>
            <a:off x="2070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85" name="object 36585"/>
          <p:cNvSpPr/>
          <p:nvPr/>
        </p:nvSpPr>
        <p:spPr>
          <a:xfrm>
            <a:off x="2071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86" name="object 36586"/>
          <p:cNvSpPr/>
          <p:nvPr/>
        </p:nvSpPr>
        <p:spPr>
          <a:xfrm>
            <a:off x="2071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87" name="object 36587"/>
          <p:cNvSpPr/>
          <p:nvPr/>
        </p:nvSpPr>
        <p:spPr>
          <a:xfrm>
            <a:off x="2071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88" name="object 36588"/>
          <p:cNvSpPr/>
          <p:nvPr/>
        </p:nvSpPr>
        <p:spPr>
          <a:xfrm>
            <a:off x="2071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89" name="object 36589"/>
          <p:cNvSpPr/>
          <p:nvPr/>
        </p:nvSpPr>
        <p:spPr>
          <a:xfrm>
            <a:off x="2071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90" name="object 36590"/>
          <p:cNvSpPr/>
          <p:nvPr/>
        </p:nvSpPr>
        <p:spPr>
          <a:xfrm>
            <a:off x="2071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91" name="object 36591"/>
          <p:cNvSpPr/>
          <p:nvPr/>
        </p:nvSpPr>
        <p:spPr>
          <a:xfrm>
            <a:off x="2071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92" name="object 36592"/>
          <p:cNvSpPr/>
          <p:nvPr/>
        </p:nvSpPr>
        <p:spPr>
          <a:xfrm>
            <a:off x="2071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93" name="object 36593"/>
          <p:cNvSpPr/>
          <p:nvPr/>
        </p:nvSpPr>
        <p:spPr>
          <a:xfrm>
            <a:off x="2072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94" name="object 36594"/>
          <p:cNvSpPr/>
          <p:nvPr/>
        </p:nvSpPr>
        <p:spPr>
          <a:xfrm>
            <a:off x="2072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95" name="object 36595"/>
          <p:cNvSpPr/>
          <p:nvPr/>
        </p:nvSpPr>
        <p:spPr>
          <a:xfrm>
            <a:off x="2072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96" name="object 36596"/>
          <p:cNvSpPr/>
          <p:nvPr/>
        </p:nvSpPr>
        <p:spPr>
          <a:xfrm>
            <a:off x="2072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97" name="object 36597"/>
          <p:cNvSpPr/>
          <p:nvPr/>
        </p:nvSpPr>
        <p:spPr>
          <a:xfrm>
            <a:off x="2072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98" name="object 36598"/>
          <p:cNvSpPr/>
          <p:nvPr/>
        </p:nvSpPr>
        <p:spPr>
          <a:xfrm>
            <a:off x="2072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99" name="object 36599"/>
          <p:cNvSpPr/>
          <p:nvPr/>
        </p:nvSpPr>
        <p:spPr>
          <a:xfrm>
            <a:off x="2072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00" name="object 36600"/>
          <p:cNvSpPr/>
          <p:nvPr/>
        </p:nvSpPr>
        <p:spPr>
          <a:xfrm>
            <a:off x="2072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E7A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01" name="object 36601"/>
          <p:cNvSpPr/>
          <p:nvPr/>
        </p:nvSpPr>
        <p:spPr>
          <a:xfrm>
            <a:off x="2072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02" name="object 36602"/>
          <p:cNvSpPr/>
          <p:nvPr/>
        </p:nvSpPr>
        <p:spPr>
          <a:xfrm>
            <a:off x="2072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03" name="object 36603"/>
          <p:cNvSpPr/>
          <p:nvPr/>
        </p:nvSpPr>
        <p:spPr>
          <a:xfrm>
            <a:off x="2072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04" name="object 36604"/>
          <p:cNvSpPr/>
          <p:nvPr/>
        </p:nvSpPr>
        <p:spPr>
          <a:xfrm>
            <a:off x="2072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05" name="object 36605"/>
          <p:cNvSpPr/>
          <p:nvPr/>
        </p:nvSpPr>
        <p:spPr>
          <a:xfrm>
            <a:off x="2073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06" name="object 36606"/>
          <p:cNvSpPr/>
          <p:nvPr/>
        </p:nvSpPr>
        <p:spPr>
          <a:xfrm>
            <a:off x="2073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151A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07" name="object 36607"/>
          <p:cNvSpPr/>
          <p:nvPr/>
        </p:nvSpPr>
        <p:spPr>
          <a:xfrm>
            <a:off x="2073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08" name="object 36608"/>
          <p:cNvSpPr/>
          <p:nvPr/>
        </p:nvSpPr>
        <p:spPr>
          <a:xfrm>
            <a:off x="2073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670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09" name="object 36609"/>
          <p:cNvSpPr/>
          <p:nvPr/>
        </p:nvSpPr>
        <p:spPr>
          <a:xfrm>
            <a:off x="2073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10" name="object 36610"/>
          <p:cNvSpPr/>
          <p:nvPr/>
        </p:nvSpPr>
        <p:spPr>
          <a:xfrm>
            <a:off x="2073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11" name="object 36611"/>
          <p:cNvSpPr/>
          <p:nvPr/>
        </p:nvSpPr>
        <p:spPr>
          <a:xfrm>
            <a:off x="2073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12" name="object 36612"/>
          <p:cNvSpPr/>
          <p:nvPr/>
        </p:nvSpPr>
        <p:spPr>
          <a:xfrm>
            <a:off x="2073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13" name="object 36613"/>
          <p:cNvSpPr/>
          <p:nvPr/>
        </p:nvSpPr>
        <p:spPr>
          <a:xfrm>
            <a:off x="2073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14" name="object 36614"/>
          <p:cNvSpPr/>
          <p:nvPr/>
        </p:nvSpPr>
        <p:spPr>
          <a:xfrm>
            <a:off x="2073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15" name="object 36615"/>
          <p:cNvSpPr/>
          <p:nvPr/>
        </p:nvSpPr>
        <p:spPr>
          <a:xfrm>
            <a:off x="2074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16" name="object 36616"/>
          <p:cNvSpPr/>
          <p:nvPr/>
        </p:nvSpPr>
        <p:spPr>
          <a:xfrm>
            <a:off x="2074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17" name="object 36617"/>
          <p:cNvSpPr/>
          <p:nvPr/>
        </p:nvSpPr>
        <p:spPr>
          <a:xfrm>
            <a:off x="2074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18" name="object 36618"/>
          <p:cNvSpPr/>
          <p:nvPr/>
        </p:nvSpPr>
        <p:spPr>
          <a:xfrm>
            <a:off x="2074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19" name="object 36619"/>
          <p:cNvSpPr/>
          <p:nvPr/>
        </p:nvSpPr>
        <p:spPr>
          <a:xfrm>
            <a:off x="2074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20" name="object 36620"/>
          <p:cNvSpPr/>
          <p:nvPr/>
        </p:nvSpPr>
        <p:spPr>
          <a:xfrm>
            <a:off x="2074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21" name="object 36621"/>
          <p:cNvSpPr/>
          <p:nvPr/>
        </p:nvSpPr>
        <p:spPr>
          <a:xfrm>
            <a:off x="2074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22" name="object 36622"/>
          <p:cNvSpPr/>
          <p:nvPr/>
        </p:nvSpPr>
        <p:spPr>
          <a:xfrm>
            <a:off x="2074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23" name="object 36623"/>
          <p:cNvSpPr/>
          <p:nvPr/>
        </p:nvSpPr>
        <p:spPr>
          <a:xfrm>
            <a:off x="2074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24" name="object 36624"/>
          <p:cNvSpPr/>
          <p:nvPr/>
        </p:nvSpPr>
        <p:spPr>
          <a:xfrm>
            <a:off x="2074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25" name="object 36625"/>
          <p:cNvSpPr/>
          <p:nvPr/>
        </p:nvSpPr>
        <p:spPr>
          <a:xfrm>
            <a:off x="2075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26" name="object 36626"/>
          <p:cNvSpPr/>
          <p:nvPr/>
        </p:nvSpPr>
        <p:spPr>
          <a:xfrm>
            <a:off x="2075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27" name="object 36627"/>
          <p:cNvSpPr/>
          <p:nvPr/>
        </p:nvSpPr>
        <p:spPr>
          <a:xfrm>
            <a:off x="2075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28" name="object 36628"/>
          <p:cNvSpPr/>
          <p:nvPr/>
        </p:nvSpPr>
        <p:spPr>
          <a:xfrm>
            <a:off x="2075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29" name="object 36629"/>
          <p:cNvSpPr/>
          <p:nvPr/>
        </p:nvSpPr>
        <p:spPr>
          <a:xfrm>
            <a:off x="2075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30" name="object 36630"/>
          <p:cNvSpPr/>
          <p:nvPr/>
        </p:nvSpPr>
        <p:spPr>
          <a:xfrm>
            <a:off x="2075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31" name="object 36631"/>
          <p:cNvSpPr/>
          <p:nvPr/>
        </p:nvSpPr>
        <p:spPr>
          <a:xfrm>
            <a:off x="2075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32" name="object 36632"/>
          <p:cNvSpPr/>
          <p:nvPr/>
        </p:nvSpPr>
        <p:spPr>
          <a:xfrm>
            <a:off x="2075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33" name="object 36633"/>
          <p:cNvSpPr/>
          <p:nvPr/>
        </p:nvSpPr>
        <p:spPr>
          <a:xfrm>
            <a:off x="2075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34" name="object 36634"/>
          <p:cNvSpPr/>
          <p:nvPr/>
        </p:nvSpPr>
        <p:spPr>
          <a:xfrm>
            <a:off x="2075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35" name="object 36635"/>
          <p:cNvSpPr/>
          <p:nvPr/>
        </p:nvSpPr>
        <p:spPr>
          <a:xfrm>
            <a:off x="2075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36" name="object 36636"/>
          <p:cNvSpPr/>
          <p:nvPr/>
        </p:nvSpPr>
        <p:spPr>
          <a:xfrm>
            <a:off x="2075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37" name="object 36637"/>
          <p:cNvSpPr/>
          <p:nvPr/>
        </p:nvSpPr>
        <p:spPr>
          <a:xfrm>
            <a:off x="2076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38" name="object 36638"/>
          <p:cNvSpPr/>
          <p:nvPr/>
        </p:nvSpPr>
        <p:spPr>
          <a:xfrm>
            <a:off x="2076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39" name="object 36639"/>
          <p:cNvSpPr/>
          <p:nvPr/>
        </p:nvSpPr>
        <p:spPr>
          <a:xfrm>
            <a:off x="2076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40" name="object 36640"/>
          <p:cNvSpPr/>
          <p:nvPr/>
        </p:nvSpPr>
        <p:spPr>
          <a:xfrm>
            <a:off x="2076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41" name="object 36641"/>
          <p:cNvSpPr/>
          <p:nvPr/>
        </p:nvSpPr>
        <p:spPr>
          <a:xfrm>
            <a:off x="2076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42" name="object 36642"/>
          <p:cNvSpPr/>
          <p:nvPr/>
        </p:nvSpPr>
        <p:spPr>
          <a:xfrm>
            <a:off x="2076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43" name="object 36643"/>
          <p:cNvSpPr/>
          <p:nvPr/>
        </p:nvSpPr>
        <p:spPr>
          <a:xfrm>
            <a:off x="2076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44" name="object 36644"/>
          <p:cNvSpPr/>
          <p:nvPr/>
        </p:nvSpPr>
        <p:spPr>
          <a:xfrm>
            <a:off x="2076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45" name="object 36645"/>
          <p:cNvSpPr/>
          <p:nvPr/>
        </p:nvSpPr>
        <p:spPr>
          <a:xfrm>
            <a:off x="2076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46" name="object 36646"/>
          <p:cNvSpPr/>
          <p:nvPr/>
        </p:nvSpPr>
        <p:spPr>
          <a:xfrm>
            <a:off x="2076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47" name="object 36647"/>
          <p:cNvSpPr/>
          <p:nvPr/>
        </p:nvSpPr>
        <p:spPr>
          <a:xfrm>
            <a:off x="2077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48" name="object 36648"/>
          <p:cNvSpPr/>
          <p:nvPr/>
        </p:nvSpPr>
        <p:spPr>
          <a:xfrm>
            <a:off x="2077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49" name="object 36649"/>
          <p:cNvSpPr/>
          <p:nvPr/>
        </p:nvSpPr>
        <p:spPr>
          <a:xfrm>
            <a:off x="2077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50" name="object 36650"/>
          <p:cNvSpPr/>
          <p:nvPr/>
        </p:nvSpPr>
        <p:spPr>
          <a:xfrm>
            <a:off x="2077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51" name="object 36651"/>
          <p:cNvSpPr/>
          <p:nvPr/>
        </p:nvSpPr>
        <p:spPr>
          <a:xfrm>
            <a:off x="2077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52" name="object 36652"/>
          <p:cNvSpPr/>
          <p:nvPr/>
        </p:nvSpPr>
        <p:spPr>
          <a:xfrm>
            <a:off x="2077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53" name="object 36653"/>
          <p:cNvSpPr/>
          <p:nvPr/>
        </p:nvSpPr>
        <p:spPr>
          <a:xfrm>
            <a:off x="2077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54" name="object 36654"/>
          <p:cNvSpPr/>
          <p:nvPr/>
        </p:nvSpPr>
        <p:spPr>
          <a:xfrm>
            <a:off x="2077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55" name="object 36655"/>
          <p:cNvSpPr/>
          <p:nvPr/>
        </p:nvSpPr>
        <p:spPr>
          <a:xfrm>
            <a:off x="2077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56" name="object 36656"/>
          <p:cNvSpPr/>
          <p:nvPr/>
        </p:nvSpPr>
        <p:spPr>
          <a:xfrm>
            <a:off x="2077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57" name="object 36657"/>
          <p:cNvSpPr/>
          <p:nvPr/>
        </p:nvSpPr>
        <p:spPr>
          <a:xfrm>
            <a:off x="2078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58" name="object 36658"/>
          <p:cNvSpPr/>
          <p:nvPr/>
        </p:nvSpPr>
        <p:spPr>
          <a:xfrm>
            <a:off x="2078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59" name="object 36659"/>
          <p:cNvSpPr/>
          <p:nvPr/>
        </p:nvSpPr>
        <p:spPr>
          <a:xfrm>
            <a:off x="2078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60" name="object 36660"/>
          <p:cNvSpPr/>
          <p:nvPr/>
        </p:nvSpPr>
        <p:spPr>
          <a:xfrm>
            <a:off x="2078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61" name="object 36661"/>
          <p:cNvSpPr/>
          <p:nvPr/>
        </p:nvSpPr>
        <p:spPr>
          <a:xfrm>
            <a:off x="2078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62" name="object 36662"/>
          <p:cNvSpPr/>
          <p:nvPr/>
        </p:nvSpPr>
        <p:spPr>
          <a:xfrm>
            <a:off x="2078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63" name="object 36663"/>
          <p:cNvSpPr/>
          <p:nvPr/>
        </p:nvSpPr>
        <p:spPr>
          <a:xfrm>
            <a:off x="2078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64" name="object 36664"/>
          <p:cNvSpPr/>
          <p:nvPr/>
        </p:nvSpPr>
        <p:spPr>
          <a:xfrm>
            <a:off x="2078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65" name="object 36665"/>
          <p:cNvSpPr/>
          <p:nvPr/>
        </p:nvSpPr>
        <p:spPr>
          <a:xfrm>
            <a:off x="2078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66" name="object 36666"/>
          <p:cNvSpPr/>
          <p:nvPr/>
        </p:nvSpPr>
        <p:spPr>
          <a:xfrm>
            <a:off x="2078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67" name="object 36667"/>
          <p:cNvSpPr/>
          <p:nvPr/>
        </p:nvSpPr>
        <p:spPr>
          <a:xfrm>
            <a:off x="2078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68" name="object 36668"/>
          <p:cNvSpPr/>
          <p:nvPr/>
        </p:nvSpPr>
        <p:spPr>
          <a:xfrm>
            <a:off x="2078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69" name="object 36669"/>
          <p:cNvSpPr/>
          <p:nvPr/>
        </p:nvSpPr>
        <p:spPr>
          <a:xfrm>
            <a:off x="2079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70" name="object 36670"/>
          <p:cNvSpPr/>
          <p:nvPr/>
        </p:nvSpPr>
        <p:spPr>
          <a:xfrm>
            <a:off x="2079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71" name="object 36671"/>
          <p:cNvSpPr/>
          <p:nvPr/>
        </p:nvSpPr>
        <p:spPr>
          <a:xfrm>
            <a:off x="2079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72" name="object 36672"/>
          <p:cNvSpPr/>
          <p:nvPr/>
        </p:nvSpPr>
        <p:spPr>
          <a:xfrm>
            <a:off x="2079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73" name="object 36673"/>
          <p:cNvSpPr/>
          <p:nvPr/>
        </p:nvSpPr>
        <p:spPr>
          <a:xfrm>
            <a:off x="2079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74" name="object 36674"/>
          <p:cNvSpPr/>
          <p:nvPr/>
        </p:nvSpPr>
        <p:spPr>
          <a:xfrm>
            <a:off x="2079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75" name="object 36675"/>
          <p:cNvSpPr/>
          <p:nvPr/>
        </p:nvSpPr>
        <p:spPr>
          <a:xfrm>
            <a:off x="2079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76" name="object 36676"/>
          <p:cNvSpPr/>
          <p:nvPr/>
        </p:nvSpPr>
        <p:spPr>
          <a:xfrm>
            <a:off x="2079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77" name="object 36677"/>
          <p:cNvSpPr/>
          <p:nvPr/>
        </p:nvSpPr>
        <p:spPr>
          <a:xfrm>
            <a:off x="2080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78" name="object 36678"/>
          <p:cNvSpPr/>
          <p:nvPr/>
        </p:nvSpPr>
        <p:spPr>
          <a:xfrm>
            <a:off x="2080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79" name="object 36679"/>
          <p:cNvSpPr/>
          <p:nvPr/>
        </p:nvSpPr>
        <p:spPr>
          <a:xfrm>
            <a:off x="2080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80" name="object 36680"/>
          <p:cNvSpPr/>
          <p:nvPr/>
        </p:nvSpPr>
        <p:spPr>
          <a:xfrm>
            <a:off x="2080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81" name="object 36681"/>
          <p:cNvSpPr/>
          <p:nvPr/>
        </p:nvSpPr>
        <p:spPr>
          <a:xfrm>
            <a:off x="2080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82" name="object 36682"/>
          <p:cNvSpPr/>
          <p:nvPr/>
        </p:nvSpPr>
        <p:spPr>
          <a:xfrm>
            <a:off x="2080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83" name="object 36683"/>
          <p:cNvSpPr/>
          <p:nvPr/>
        </p:nvSpPr>
        <p:spPr>
          <a:xfrm>
            <a:off x="2080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84" name="object 36684"/>
          <p:cNvSpPr/>
          <p:nvPr/>
        </p:nvSpPr>
        <p:spPr>
          <a:xfrm>
            <a:off x="2080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85" name="object 36685"/>
          <p:cNvSpPr/>
          <p:nvPr/>
        </p:nvSpPr>
        <p:spPr>
          <a:xfrm>
            <a:off x="2080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86" name="object 36686"/>
          <p:cNvSpPr/>
          <p:nvPr/>
        </p:nvSpPr>
        <p:spPr>
          <a:xfrm>
            <a:off x="2080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87" name="object 36687"/>
          <p:cNvSpPr/>
          <p:nvPr/>
        </p:nvSpPr>
        <p:spPr>
          <a:xfrm>
            <a:off x="2080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88" name="object 36688"/>
          <p:cNvSpPr/>
          <p:nvPr/>
        </p:nvSpPr>
        <p:spPr>
          <a:xfrm>
            <a:off x="2080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89" name="object 36689"/>
          <p:cNvSpPr/>
          <p:nvPr/>
        </p:nvSpPr>
        <p:spPr>
          <a:xfrm>
            <a:off x="2081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90" name="object 36690"/>
          <p:cNvSpPr/>
          <p:nvPr/>
        </p:nvSpPr>
        <p:spPr>
          <a:xfrm>
            <a:off x="2081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91" name="object 36691"/>
          <p:cNvSpPr/>
          <p:nvPr/>
        </p:nvSpPr>
        <p:spPr>
          <a:xfrm>
            <a:off x="2081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92" name="object 36692"/>
          <p:cNvSpPr/>
          <p:nvPr/>
        </p:nvSpPr>
        <p:spPr>
          <a:xfrm>
            <a:off x="2081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93" name="object 36693"/>
          <p:cNvSpPr/>
          <p:nvPr/>
        </p:nvSpPr>
        <p:spPr>
          <a:xfrm>
            <a:off x="2081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94" name="object 36694"/>
          <p:cNvSpPr/>
          <p:nvPr/>
        </p:nvSpPr>
        <p:spPr>
          <a:xfrm>
            <a:off x="2081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95" name="object 36695"/>
          <p:cNvSpPr/>
          <p:nvPr/>
        </p:nvSpPr>
        <p:spPr>
          <a:xfrm>
            <a:off x="2081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96" name="object 36696"/>
          <p:cNvSpPr/>
          <p:nvPr/>
        </p:nvSpPr>
        <p:spPr>
          <a:xfrm>
            <a:off x="2081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97" name="object 36697"/>
          <p:cNvSpPr/>
          <p:nvPr/>
        </p:nvSpPr>
        <p:spPr>
          <a:xfrm>
            <a:off x="2081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98" name="object 36698"/>
          <p:cNvSpPr/>
          <p:nvPr/>
        </p:nvSpPr>
        <p:spPr>
          <a:xfrm>
            <a:off x="2081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99" name="object 36699"/>
          <p:cNvSpPr/>
          <p:nvPr/>
        </p:nvSpPr>
        <p:spPr>
          <a:xfrm>
            <a:off x="2082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00" name="object 36700"/>
          <p:cNvSpPr/>
          <p:nvPr/>
        </p:nvSpPr>
        <p:spPr>
          <a:xfrm>
            <a:off x="2082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01" name="object 36701"/>
          <p:cNvSpPr/>
          <p:nvPr/>
        </p:nvSpPr>
        <p:spPr>
          <a:xfrm>
            <a:off x="2082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02" name="object 36702"/>
          <p:cNvSpPr/>
          <p:nvPr/>
        </p:nvSpPr>
        <p:spPr>
          <a:xfrm>
            <a:off x="2082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03" name="object 36703"/>
          <p:cNvSpPr/>
          <p:nvPr/>
        </p:nvSpPr>
        <p:spPr>
          <a:xfrm>
            <a:off x="2082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04" name="object 36704"/>
          <p:cNvSpPr/>
          <p:nvPr/>
        </p:nvSpPr>
        <p:spPr>
          <a:xfrm>
            <a:off x="2082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05" name="object 36705"/>
          <p:cNvSpPr/>
          <p:nvPr/>
        </p:nvSpPr>
        <p:spPr>
          <a:xfrm>
            <a:off x="2082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06" name="object 36706"/>
          <p:cNvSpPr/>
          <p:nvPr/>
        </p:nvSpPr>
        <p:spPr>
          <a:xfrm>
            <a:off x="2082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07" name="object 36707"/>
          <p:cNvSpPr/>
          <p:nvPr/>
        </p:nvSpPr>
        <p:spPr>
          <a:xfrm>
            <a:off x="2082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08" name="object 36708"/>
          <p:cNvSpPr/>
          <p:nvPr/>
        </p:nvSpPr>
        <p:spPr>
          <a:xfrm>
            <a:off x="2082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09" name="object 36709"/>
          <p:cNvSpPr/>
          <p:nvPr/>
        </p:nvSpPr>
        <p:spPr>
          <a:xfrm>
            <a:off x="2083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10" name="object 36710"/>
          <p:cNvSpPr/>
          <p:nvPr/>
        </p:nvSpPr>
        <p:spPr>
          <a:xfrm>
            <a:off x="2083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11" name="object 36711"/>
          <p:cNvSpPr/>
          <p:nvPr/>
        </p:nvSpPr>
        <p:spPr>
          <a:xfrm>
            <a:off x="2083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12" name="object 36712"/>
          <p:cNvSpPr/>
          <p:nvPr/>
        </p:nvSpPr>
        <p:spPr>
          <a:xfrm>
            <a:off x="2083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13" name="object 36713"/>
          <p:cNvSpPr/>
          <p:nvPr/>
        </p:nvSpPr>
        <p:spPr>
          <a:xfrm>
            <a:off x="2083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14" name="object 36714"/>
          <p:cNvSpPr/>
          <p:nvPr/>
        </p:nvSpPr>
        <p:spPr>
          <a:xfrm>
            <a:off x="2083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15" name="object 36715"/>
          <p:cNvSpPr/>
          <p:nvPr/>
        </p:nvSpPr>
        <p:spPr>
          <a:xfrm>
            <a:off x="2083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16" name="object 36716"/>
          <p:cNvSpPr/>
          <p:nvPr/>
        </p:nvSpPr>
        <p:spPr>
          <a:xfrm>
            <a:off x="2083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17" name="object 36717"/>
          <p:cNvSpPr/>
          <p:nvPr/>
        </p:nvSpPr>
        <p:spPr>
          <a:xfrm>
            <a:off x="2083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18" name="object 36718"/>
          <p:cNvSpPr/>
          <p:nvPr/>
        </p:nvSpPr>
        <p:spPr>
          <a:xfrm>
            <a:off x="2083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19" name="object 36719"/>
          <p:cNvSpPr/>
          <p:nvPr/>
        </p:nvSpPr>
        <p:spPr>
          <a:xfrm>
            <a:off x="2083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20" name="object 36720"/>
          <p:cNvSpPr/>
          <p:nvPr/>
        </p:nvSpPr>
        <p:spPr>
          <a:xfrm>
            <a:off x="2083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21" name="object 36721"/>
          <p:cNvSpPr/>
          <p:nvPr/>
        </p:nvSpPr>
        <p:spPr>
          <a:xfrm>
            <a:off x="2084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22" name="object 36722"/>
          <p:cNvSpPr/>
          <p:nvPr/>
        </p:nvSpPr>
        <p:spPr>
          <a:xfrm>
            <a:off x="2084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23" name="object 36723"/>
          <p:cNvSpPr/>
          <p:nvPr/>
        </p:nvSpPr>
        <p:spPr>
          <a:xfrm>
            <a:off x="2084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24" name="object 36724"/>
          <p:cNvSpPr/>
          <p:nvPr/>
        </p:nvSpPr>
        <p:spPr>
          <a:xfrm>
            <a:off x="2084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25" name="object 36725"/>
          <p:cNvSpPr/>
          <p:nvPr/>
        </p:nvSpPr>
        <p:spPr>
          <a:xfrm>
            <a:off x="2084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26" name="object 36726"/>
          <p:cNvSpPr/>
          <p:nvPr/>
        </p:nvSpPr>
        <p:spPr>
          <a:xfrm>
            <a:off x="2084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27" name="object 36727"/>
          <p:cNvSpPr/>
          <p:nvPr/>
        </p:nvSpPr>
        <p:spPr>
          <a:xfrm>
            <a:off x="2084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28" name="object 36728"/>
          <p:cNvSpPr/>
          <p:nvPr/>
        </p:nvSpPr>
        <p:spPr>
          <a:xfrm>
            <a:off x="2084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29" name="object 36729"/>
          <p:cNvSpPr/>
          <p:nvPr/>
        </p:nvSpPr>
        <p:spPr>
          <a:xfrm>
            <a:off x="2084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30" name="object 36730"/>
          <p:cNvSpPr/>
          <p:nvPr/>
        </p:nvSpPr>
        <p:spPr>
          <a:xfrm>
            <a:off x="2084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31" name="object 36731"/>
          <p:cNvSpPr/>
          <p:nvPr/>
        </p:nvSpPr>
        <p:spPr>
          <a:xfrm>
            <a:off x="2085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32" name="object 36732"/>
          <p:cNvSpPr/>
          <p:nvPr/>
        </p:nvSpPr>
        <p:spPr>
          <a:xfrm>
            <a:off x="2085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33" name="object 36733"/>
          <p:cNvSpPr/>
          <p:nvPr/>
        </p:nvSpPr>
        <p:spPr>
          <a:xfrm>
            <a:off x="2085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34" name="object 36734"/>
          <p:cNvSpPr/>
          <p:nvPr/>
        </p:nvSpPr>
        <p:spPr>
          <a:xfrm>
            <a:off x="2085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35" name="object 36735"/>
          <p:cNvSpPr/>
          <p:nvPr/>
        </p:nvSpPr>
        <p:spPr>
          <a:xfrm>
            <a:off x="2085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36" name="object 36736"/>
          <p:cNvSpPr/>
          <p:nvPr/>
        </p:nvSpPr>
        <p:spPr>
          <a:xfrm>
            <a:off x="2085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37" name="object 36737"/>
          <p:cNvSpPr/>
          <p:nvPr/>
        </p:nvSpPr>
        <p:spPr>
          <a:xfrm>
            <a:off x="2085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38" name="object 36738"/>
          <p:cNvSpPr/>
          <p:nvPr/>
        </p:nvSpPr>
        <p:spPr>
          <a:xfrm>
            <a:off x="2085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39" name="object 36739"/>
          <p:cNvSpPr/>
          <p:nvPr/>
        </p:nvSpPr>
        <p:spPr>
          <a:xfrm>
            <a:off x="2085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40" name="object 36740"/>
          <p:cNvSpPr/>
          <p:nvPr/>
        </p:nvSpPr>
        <p:spPr>
          <a:xfrm>
            <a:off x="2085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41" name="object 36741"/>
          <p:cNvSpPr/>
          <p:nvPr/>
        </p:nvSpPr>
        <p:spPr>
          <a:xfrm>
            <a:off x="2086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42" name="object 36742"/>
          <p:cNvSpPr/>
          <p:nvPr/>
        </p:nvSpPr>
        <p:spPr>
          <a:xfrm>
            <a:off x="2086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43" name="object 36743"/>
          <p:cNvSpPr/>
          <p:nvPr/>
        </p:nvSpPr>
        <p:spPr>
          <a:xfrm>
            <a:off x="2086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44" name="object 36744"/>
          <p:cNvSpPr/>
          <p:nvPr/>
        </p:nvSpPr>
        <p:spPr>
          <a:xfrm>
            <a:off x="2086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45" name="object 36745"/>
          <p:cNvSpPr/>
          <p:nvPr/>
        </p:nvSpPr>
        <p:spPr>
          <a:xfrm>
            <a:off x="2086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46" name="object 36746"/>
          <p:cNvSpPr/>
          <p:nvPr/>
        </p:nvSpPr>
        <p:spPr>
          <a:xfrm>
            <a:off x="2086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47" name="object 36747"/>
          <p:cNvSpPr/>
          <p:nvPr/>
        </p:nvSpPr>
        <p:spPr>
          <a:xfrm>
            <a:off x="2086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48" name="object 36748"/>
          <p:cNvSpPr/>
          <p:nvPr/>
        </p:nvSpPr>
        <p:spPr>
          <a:xfrm>
            <a:off x="2086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49" name="object 36749"/>
          <p:cNvSpPr/>
          <p:nvPr/>
        </p:nvSpPr>
        <p:spPr>
          <a:xfrm>
            <a:off x="2086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50" name="object 36750"/>
          <p:cNvSpPr/>
          <p:nvPr/>
        </p:nvSpPr>
        <p:spPr>
          <a:xfrm>
            <a:off x="2086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51" name="object 36751"/>
          <p:cNvSpPr/>
          <p:nvPr/>
        </p:nvSpPr>
        <p:spPr>
          <a:xfrm>
            <a:off x="2086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52" name="object 36752"/>
          <p:cNvSpPr/>
          <p:nvPr/>
        </p:nvSpPr>
        <p:spPr>
          <a:xfrm>
            <a:off x="2086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53" name="object 36753"/>
          <p:cNvSpPr/>
          <p:nvPr/>
        </p:nvSpPr>
        <p:spPr>
          <a:xfrm>
            <a:off x="2087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54" name="object 36754"/>
          <p:cNvSpPr/>
          <p:nvPr/>
        </p:nvSpPr>
        <p:spPr>
          <a:xfrm>
            <a:off x="2087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55" name="object 36755"/>
          <p:cNvSpPr/>
          <p:nvPr/>
        </p:nvSpPr>
        <p:spPr>
          <a:xfrm>
            <a:off x="2087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56" name="object 36756"/>
          <p:cNvSpPr/>
          <p:nvPr/>
        </p:nvSpPr>
        <p:spPr>
          <a:xfrm>
            <a:off x="2087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57" name="object 36757"/>
          <p:cNvSpPr/>
          <p:nvPr/>
        </p:nvSpPr>
        <p:spPr>
          <a:xfrm>
            <a:off x="2087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58" name="object 36758"/>
          <p:cNvSpPr/>
          <p:nvPr/>
        </p:nvSpPr>
        <p:spPr>
          <a:xfrm>
            <a:off x="2087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59" name="object 36759"/>
          <p:cNvSpPr/>
          <p:nvPr/>
        </p:nvSpPr>
        <p:spPr>
          <a:xfrm>
            <a:off x="2087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60" name="object 36760"/>
          <p:cNvSpPr/>
          <p:nvPr/>
        </p:nvSpPr>
        <p:spPr>
          <a:xfrm>
            <a:off x="2087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61" name="object 36761"/>
          <p:cNvSpPr/>
          <p:nvPr/>
        </p:nvSpPr>
        <p:spPr>
          <a:xfrm>
            <a:off x="2088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62" name="object 36762"/>
          <p:cNvSpPr/>
          <p:nvPr/>
        </p:nvSpPr>
        <p:spPr>
          <a:xfrm>
            <a:off x="2088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63" name="object 36763"/>
          <p:cNvSpPr/>
          <p:nvPr/>
        </p:nvSpPr>
        <p:spPr>
          <a:xfrm>
            <a:off x="2088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64" name="object 36764"/>
          <p:cNvSpPr/>
          <p:nvPr/>
        </p:nvSpPr>
        <p:spPr>
          <a:xfrm>
            <a:off x="2088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65" name="object 36765"/>
          <p:cNvSpPr/>
          <p:nvPr/>
        </p:nvSpPr>
        <p:spPr>
          <a:xfrm>
            <a:off x="2088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66" name="object 36766"/>
          <p:cNvSpPr/>
          <p:nvPr/>
        </p:nvSpPr>
        <p:spPr>
          <a:xfrm>
            <a:off x="2088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67" name="object 36767"/>
          <p:cNvSpPr/>
          <p:nvPr/>
        </p:nvSpPr>
        <p:spPr>
          <a:xfrm>
            <a:off x="2088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68" name="object 36768"/>
          <p:cNvSpPr/>
          <p:nvPr/>
        </p:nvSpPr>
        <p:spPr>
          <a:xfrm>
            <a:off x="2088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69" name="object 36769"/>
          <p:cNvSpPr/>
          <p:nvPr/>
        </p:nvSpPr>
        <p:spPr>
          <a:xfrm>
            <a:off x="2088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70" name="object 36770"/>
          <p:cNvSpPr/>
          <p:nvPr/>
        </p:nvSpPr>
        <p:spPr>
          <a:xfrm>
            <a:off x="2088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71" name="object 36771"/>
          <p:cNvSpPr/>
          <p:nvPr/>
        </p:nvSpPr>
        <p:spPr>
          <a:xfrm>
            <a:off x="2088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72" name="object 36772"/>
          <p:cNvSpPr/>
          <p:nvPr/>
        </p:nvSpPr>
        <p:spPr>
          <a:xfrm>
            <a:off x="2088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73" name="object 36773"/>
          <p:cNvSpPr/>
          <p:nvPr/>
        </p:nvSpPr>
        <p:spPr>
          <a:xfrm>
            <a:off x="2089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74" name="object 36774"/>
          <p:cNvSpPr/>
          <p:nvPr/>
        </p:nvSpPr>
        <p:spPr>
          <a:xfrm>
            <a:off x="2089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75" name="object 36775"/>
          <p:cNvSpPr/>
          <p:nvPr/>
        </p:nvSpPr>
        <p:spPr>
          <a:xfrm>
            <a:off x="2089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76" name="object 36776"/>
          <p:cNvSpPr/>
          <p:nvPr/>
        </p:nvSpPr>
        <p:spPr>
          <a:xfrm>
            <a:off x="2089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77" name="object 36777"/>
          <p:cNvSpPr/>
          <p:nvPr/>
        </p:nvSpPr>
        <p:spPr>
          <a:xfrm>
            <a:off x="2089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78" name="object 36778"/>
          <p:cNvSpPr/>
          <p:nvPr/>
        </p:nvSpPr>
        <p:spPr>
          <a:xfrm>
            <a:off x="2089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79" name="object 36779"/>
          <p:cNvSpPr/>
          <p:nvPr/>
        </p:nvSpPr>
        <p:spPr>
          <a:xfrm>
            <a:off x="2089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80" name="object 36780"/>
          <p:cNvSpPr/>
          <p:nvPr/>
        </p:nvSpPr>
        <p:spPr>
          <a:xfrm>
            <a:off x="2089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81" name="object 36781"/>
          <p:cNvSpPr/>
          <p:nvPr/>
        </p:nvSpPr>
        <p:spPr>
          <a:xfrm>
            <a:off x="2089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82" name="object 36782"/>
          <p:cNvSpPr/>
          <p:nvPr/>
        </p:nvSpPr>
        <p:spPr>
          <a:xfrm>
            <a:off x="2089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83" name="object 36783"/>
          <p:cNvSpPr/>
          <p:nvPr/>
        </p:nvSpPr>
        <p:spPr>
          <a:xfrm>
            <a:off x="2090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84" name="object 36784"/>
          <p:cNvSpPr/>
          <p:nvPr/>
        </p:nvSpPr>
        <p:spPr>
          <a:xfrm>
            <a:off x="2090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85" name="object 36785"/>
          <p:cNvSpPr/>
          <p:nvPr/>
        </p:nvSpPr>
        <p:spPr>
          <a:xfrm>
            <a:off x="2090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86" name="object 36786"/>
          <p:cNvSpPr/>
          <p:nvPr/>
        </p:nvSpPr>
        <p:spPr>
          <a:xfrm>
            <a:off x="2090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87" name="object 36787"/>
          <p:cNvSpPr/>
          <p:nvPr/>
        </p:nvSpPr>
        <p:spPr>
          <a:xfrm>
            <a:off x="2090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88" name="object 36788"/>
          <p:cNvSpPr/>
          <p:nvPr/>
        </p:nvSpPr>
        <p:spPr>
          <a:xfrm>
            <a:off x="2090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89" name="object 36789"/>
          <p:cNvSpPr/>
          <p:nvPr/>
        </p:nvSpPr>
        <p:spPr>
          <a:xfrm>
            <a:off x="2090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90" name="object 36790"/>
          <p:cNvSpPr/>
          <p:nvPr/>
        </p:nvSpPr>
        <p:spPr>
          <a:xfrm>
            <a:off x="2090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91" name="object 36791"/>
          <p:cNvSpPr/>
          <p:nvPr/>
        </p:nvSpPr>
        <p:spPr>
          <a:xfrm>
            <a:off x="2090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92" name="object 36792"/>
          <p:cNvSpPr/>
          <p:nvPr/>
        </p:nvSpPr>
        <p:spPr>
          <a:xfrm>
            <a:off x="2090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93" name="object 36793"/>
          <p:cNvSpPr/>
          <p:nvPr/>
        </p:nvSpPr>
        <p:spPr>
          <a:xfrm>
            <a:off x="2091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94" name="object 36794"/>
          <p:cNvSpPr/>
          <p:nvPr/>
        </p:nvSpPr>
        <p:spPr>
          <a:xfrm>
            <a:off x="2091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95" name="object 36795"/>
          <p:cNvSpPr/>
          <p:nvPr/>
        </p:nvSpPr>
        <p:spPr>
          <a:xfrm>
            <a:off x="2091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96" name="object 36796"/>
          <p:cNvSpPr/>
          <p:nvPr/>
        </p:nvSpPr>
        <p:spPr>
          <a:xfrm>
            <a:off x="2091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97" name="object 36797"/>
          <p:cNvSpPr/>
          <p:nvPr/>
        </p:nvSpPr>
        <p:spPr>
          <a:xfrm>
            <a:off x="2091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98" name="object 36798"/>
          <p:cNvSpPr/>
          <p:nvPr/>
        </p:nvSpPr>
        <p:spPr>
          <a:xfrm>
            <a:off x="2091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99" name="object 36799"/>
          <p:cNvSpPr/>
          <p:nvPr/>
        </p:nvSpPr>
        <p:spPr>
          <a:xfrm>
            <a:off x="2091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00" name="object 36800"/>
          <p:cNvSpPr/>
          <p:nvPr/>
        </p:nvSpPr>
        <p:spPr>
          <a:xfrm>
            <a:off x="2091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01" name="object 36801"/>
          <p:cNvSpPr/>
          <p:nvPr/>
        </p:nvSpPr>
        <p:spPr>
          <a:xfrm>
            <a:off x="2091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02" name="object 36802"/>
          <p:cNvSpPr/>
          <p:nvPr/>
        </p:nvSpPr>
        <p:spPr>
          <a:xfrm>
            <a:off x="2091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03" name="object 36803"/>
          <p:cNvSpPr/>
          <p:nvPr/>
        </p:nvSpPr>
        <p:spPr>
          <a:xfrm>
            <a:off x="2091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04" name="object 36804"/>
          <p:cNvSpPr/>
          <p:nvPr/>
        </p:nvSpPr>
        <p:spPr>
          <a:xfrm>
            <a:off x="2091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05" name="object 36805"/>
          <p:cNvSpPr/>
          <p:nvPr/>
        </p:nvSpPr>
        <p:spPr>
          <a:xfrm>
            <a:off x="2092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06" name="object 36806"/>
          <p:cNvSpPr/>
          <p:nvPr/>
        </p:nvSpPr>
        <p:spPr>
          <a:xfrm>
            <a:off x="2092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07" name="object 36807"/>
          <p:cNvSpPr/>
          <p:nvPr/>
        </p:nvSpPr>
        <p:spPr>
          <a:xfrm>
            <a:off x="2092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08" name="object 36808"/>
          <p:cNvSpPr/>
          <p:nvPr/>
        </p:nvSpPr>
        <p:spPr>
          <a:xfrm>
            <a:off x="2092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09" name="object 36809"/>
          <p:cNvSpPr/>
          <p:nvPr/>
        </p:nvSpPr>
        <p:spPr>
          <a:xfrm>
            <a:off x="2092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10" name="object 36810"/>
          <p:cNvSpPr/>
          <p:nvPr/>
        </p:nvSpPr>
        <p:spPr>
          <a:xfrm>
            <a:off x="2092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11" name="object 36811"/>
          <p:cNvSpPr/>
          <p:nvPr/>
        </p:nvSpPr>
        <p:spPr>
          <a:xfrm>
            <a:off x="2092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12" name="object 36812"/>
          <p:cNvSpPr/>
          <p:nvPr/>
        </p:nvSpPr>
        <p:spPr>
          <a:xfrm>
            <a:off x="2092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13" name="object 36813"/>
          <p:cNvSpPr/>
          <p:nvPr/>
        </p:nvSpPr>
        <p:spPr>
          <a:xfrm>
            <a:off x="2092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14" name="object 36814"/>
          <p:cNvSpPr/>
          <p:nvPr/>
        </p:nvSpPr>
        <p:spPr>
          <a:xfrm>
            <a:off x="2092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15" name="object 36815"/>
          <p:cNvSpPr/>
          <p:nvPr/>
        </p:nvSpPr>
        <p:spPr>
          <a:xfrm>
            <a:off x="2093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16" name="object 36816"/>
          <p:cNvSpPr/>
          <p:nvPr/>
        </p:nvSpPr>
        <p:spPr>
          <a:xfrm>
            <a:off x="2093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17" name="object 36817"/>
          <p:cNvSpPr/>
          <p:nvPr/>
        </p:nvSpPr>
        <p:spPr>
          <a:xfrm>
            <a:off x="2093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18" name="object 36818"/>
          <p:cNvSpPr/>
          <p:nvPr/>
        </p:nvSpPr>
        <p:spPr>
          <a:xfrm>
            <a:off x="2093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19" name="object 36819"/>
          <p:cNvSpPr/>
          <p:nvPr/>
        </p:nvSpPr>
        <p:spPr>
          <a:xfrm>
            <a:off x="2093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20" name="object 36820"/>
          <p:cNvSpPr/>
          <p:nvPr/>
        </p:nvSpPr>
        <p:spPr>
          <a:xfrm>
            <a:off x="2093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21" name="object 36821"/>
          <p:cNvSpPr/>
          <p:nvPr/>
        </p:nvSpPr>
        <p:spPr>
          <a:xfrm>
            <a:off x="2093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22" name="object 36822"/>
          <p:cNvSpPr/>
          <p:nvPr/>
        </p:nvSpPr>
        <p:spPr>
          <a:xfrm>
            <a:off x="2093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23" name="object 36823"/>
          <p:cNvSpPr/>
          <p:nvPr/>
        </p:nvSpPr>
        <p:spPr>
          <a:xfrm>
            <a:off x="2093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24" name="object 36824"/>
          <p:cNvSpPr/>
          <p:nvPr/>
        </p:nvSpPr>
        <p:spPr>
          <a:xfrm>
            <a:off x="2093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25" name="object 36825"/>
          <p:cNvSpPr/>
          <p:nvPr/>
        </p:nvSpPr>
        <p:spPr>
          <a:xfrm>
            <a:off x="2094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26" name="object 36826"/>
          <p:cNvSpPr/>
          <p:nvPr/>
        </p:nvSpPr>
        <p:spPr>
          <a:xfrm>
            <a:off x="2094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27" name="object 36827"/>
          <p:cNvSpPr/>
          <p:nvPr/>
        </p:nvSpPr>
        <p:spPr>
          <a:xfrm>
            <a:off x="2094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28" name="object 36828"/>
          <p:cNvSpPr/>
          <p:nvPr/>
        </p:nvSpPr>
        <p:spPr>
          <a:xfrm>
            <a:off x="2094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29" name="object 36829"/>
          <p:cNvSpPr/>
          <p:nvPr/>
        </p:nvSpPr>
        <p:spPr>
          <a:xfrm>
            <a:off x="2094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30" name="object 36830"/>
          <p:cNvSpPr/>
          <p:nvPr/>
        </p:nvSpPr>
        <p:spPr>
          <a:xfrm>
            <a:off x="2094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31" name="object 36831"/>
          <p:cNvSpPr/>
          <p:nvPr/>
        </p:nvSpPr>
        <p:spPr>
          <a:xfrm>
            <a:off x="2094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32" name="object 36832"/>
          <p:cNvSpPr/>
          <p:nvPr/>
        </p:nvSpPr>
        <p:spPr>
          <a:xfrm>
            <a:off x="2094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33" name="object 36833"/>
          <p:cNvSpPr/>
          <p:nvPr/>
        </p:nvSpPr>
        <p:spPr>
          <a:xfrm>
            <a:off x="2094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34" name="object 36834"/>
          <p:cNvSpPr/>
          <p:nvPr/>
        </p:nvSpPr>
        <p:spPr>
          <a:xfrm>
            <a:off x="2094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35" name="object 36835"/>
          <p:cNvSpPr/>
          <p:nvPr/>
        </p:nvSpPr>
        <p:spPr>
          <a:xfrm>
            <a:off x="2094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36" name="object 36836"/>
          <p:cNvSpPr/>
          <p:nvPr/>
        </p:nvSpPr>
        <p:spPr>
          <a:xfrm>
            <a:off x="2094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37" name="object 36837"/>
          <p:cNvSpPr/>
          <p:nvPr/>
        </p:nvSpPr>
        <p:spPr>
          <a:xfrm>
            <a:off x="2095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38" name="object 36838"/>
          <p:cNvSpPr/>
          <p:nvPr/>
        </p:nvSpPr>
        <p:spPr>
          <a:xfrm>
            <a:off x="2095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39" name="object 36839"/>
          <p:cNvSpPr/>
          <p:nvPr/>
        </p:nvSpPr>
        <p:spPr>
          <a:xfrm>
            <a:off x="2095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40" name="object 36840"/>
          <p:cNvSpPr/>
          <p:nvPr/>
        </p:nvSpPr>
        <p:spPr>
          <a:xfrm>
            <a:off x="2095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41" name="object 36841"/>
          <p:cNvSpPr/>
          <p:nvPr/>
        </p:nvSpPr>
        <p:spPr>
          <a:xfrm>
            <a:off x="2095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42" name="object 36842"/>
          <p:cNvSpPr/>
          <p:nvPr/>
        </p:nvSpPr>
        <p:spPr>
          <a:xfrm>
            <a:off x="2095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43" name="object 36843"/>
          <p:cNvSpPr/>
          <p:nvPr/>
        </p:nvSpPr>
        <p:spPr>
          <a:xfrm>
            <a:off x="2095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44" name="object 36844"/>
          <p:cNvSpPr/>
          <p:nvPr/>
        </p:nvSpPr>
        <p:spPr>
          <a:xfrm>
            <a:off x="2095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45" name="object 36845"/>
          <p:cNvSpPr/>
          <p:nvPr/>
        </p:nvSpPr>
        <p:spPr>
          <a:xfrm>
            <a:off x="2096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46" name="object 36846"/>
          <p:cNvSpPr/>
          <p:nvPr/>
        </p:nvSpPr>
        <p:spPr>
          <a:xfrm>
            <a:off x="2096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47" name="object 36847"/>
          <p:cNvSpPr/>
          <p:nvPr/>
        </p:nvSpPr>
        <p:spPr>
          <a:xfrm>
            <a:off x="2096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48" name="object 36848"/>
          <p:cNvSpPr/>
          <p:nvPr/>
        </p:nvSpPr>
        <p:spPr>
          <a:xfrm>
            <a:off x="2096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49" name="object 36849"/>
          <p:cNvSpPr/>
          <p:nvPr/>
        </p:nvSpPr>
        <p:spPr>
          <a:xfrm>
            <a:off x="2096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50" name="object 36850"/>
          <p:cNvSpPr/>
          <p:nvPr/>
        </p:nvSpPr>
        <p:spPr>
          <a:xfrm>
            <a:off x="2096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51" name="object 36851"/>
          <p:cNvSpPr/>
          <p:nvPr/>
        </p:nvSpPr>
        <p:spPr>
          <a:xfrm>
            <a:off x="2096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52" name="object 36852"/>
          <p:cNvSpPr/>
          <p:nvPr/>
        </p:nvSpPr>
        <p:spPr>
          <a:xfrm>
            <a:off x="2096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53" name="object 36853"/>
          <p:cNvSpPr/>
          <p:nvPr/>
        </p:nvSpPr>
        <p:spPr>
          <a:xfrm>
            <a:off x="2096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54" name="object 36854"/>
          <p:cNvSpPr/>
          <p:nvPr/>
        </p:nvSpPr>
        <p:spPr>
          <a:xfrm>
            <a:off x="2096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55" name="object 36855"/>
          <p:cNvSpPr/>
          <p:nvPr/>
        </p:nvSpPr>
        <p:spPr>
          <a:xfrm>
            <a:off x="2096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56" name="object 36856"/>
          <p:cNvSpPr/>
          <p:nvPr/>
        </p:nvSpPr>
        <p:spPr>
          <a:xfrm>
            <a:off x="2096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57" name="object 36857"/>
          <p:cNvSpPr/>
          <p:nvPr/>
        </p:nvSpPr>
        <p:spPr>
          <a:xfrm>
            <a:off x="2097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58" name="object 36858"/>
          <p:cNvSpPr/>
          <p:nvPr/>
        </p:nvSpPr>
        <p:spPr>
          <a:xfrm>
            <a:off x="2097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59" name="object 36859"/>
          <p:cNvSpPr/>
          <p:nvPr/>
        </p:nvSpPr>
        <p:spPr>
          <a:xfrm>
            <a:off x="2097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60" name="object 36860"/>
          <p:cNvSpPr/>
          <p:nvPr/>
        </p:nvSpPr>
        <p:spPr>
          <a:xfrm>
            <a:off x="2097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61" name="object 36861"/>
          <p:cNvSpPr/>
          <p:nvPr/>
        </p:nvSpPr>
        <p:spPr>
          <a:xfrm>
            <a:off x="2097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62" name="object 36862"/>
          <p:cNvSpPr/>
          <p:nvPr/>
        </p:nvSpPr>
        <p:spPr>
          <a:xfrm>
            <a:off x="2097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63" name="object 36863"/>
          <p:cNvSpPr/>
          <p:nvPr/>
        </p:nvSpPr>
        <p:spPr>
          <a:xfrm>
            <a:off x="2097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64" name="object 36864"/>
          <p:cNvSpPr/>
          <p:nvPr/>
        </p:nvSpPr>
        <p:spPr>
          <a:xfrm>
            <a:off x="2097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65" name="object 36865"/>
          <p:cNvSpPr/>
          <p:nvPr/>
        </p:nvSpPr>
        <p:spPr>
          <a:xfrm>
            <a:off x="2097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66" name="object 36866"/>
          <p:cNvSpPr/>
          <p:nvPr/>
        </p:nvSpPr>
        <p:spPr>
          <a:xfrm>
            <a:off x="2097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67" name="object 36867"/>
          <p:cNvSpPr/>
          <p:nvPr/>
        </p:nvSpPr>
        <p:spPr>
          <a:xfrm>
            <a:off x="2098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68" name="object 36868"/>
          <p:cNvSpPr/>
          <p:nvPr/>
        </p:nvSpPr>
        <p:spPr>
          <a:xfrm>
            <a:off x="2098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69" name="object 36869"/>
          <p:cNvSpPr/>
          <p:nvPr/>
        </p:nvSpPr>
        <p:spPr>
          <a:xfrm>
            <a:off x="2098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70" name="object 36870"/>
          <p:cNvSpPr/>
          <p:nvPr/>
        </p:nvSpPr>
        <p:spPr>
          <a:xfrm>
            <a:off x="2098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71" name="object 36871"/>
          <p:cNvSpPr/>
          <p:nvPr/>
        </p:nvSpPr>
        <p:spPr>
          <a:xfrm>
            <a:off x="2098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72" name="object 36872"/>
          <p:cNvSpPr/>
          <p:nvPr/>
        </p:nvSpPr>
        <p:spPr>
          <a:xfrm>
            <a:off x="2098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73" name="object 36873"/>
          <p:cNvSpPr/>
          <p:nvPr/>
        </p:nvSpPr>
        <p:spPr>
          <a:xfrm>
            <a:off x="2098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74" name="object 36874"/>
          <p:cNvSpPr/>
          <p:nvPr/>
        </p:nvSpPr>
        <p:spPr>
          <a:xfrm>
            <a:off x="2098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75" name="object 36875"/>
          <p:cNvSpPr/>
          <p:nvPr/>
        </p:nvSpPr>
        <p:spPr>
          <a:xfrm>
            <a:off x="2098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76" name="object 36876"/>
          <p:cNvSpPr/>
          <p:nvPr/>
        </p:nvSpPr>
        <p:spPr>
          <a:xfrm>
            <a:off x="2098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77" name="object 36877"/>
          <p:cNvSpPr/>
          <p:nvPr/>
        </p:nvSpPr>
        <p:spPr>
          <a:xfrm>
            <a:off x="2099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78" name="object 36878"/>
          <p:cNvSpPr/>
          <p:nvPr/>
        </p:nvSpPr>
        <p:spPr>
          <a:xfrm>
            <a:off x="2099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79" name="object 36879"/>
          <p:cNvSpPr/>
          <p:nvPr/>
        </p:nvSpPr>
        <p:spPr>
          <a:xfrm>
            <a:off x="2099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80" name="object 36880"/>
          <p:cNvSpPr/>
          <p:nvPr/>
        </p:nvSpPr>
        <p:spPr>
          <a:xfrm>
            <a:off x="2099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81" name="object 36881"/>
          <p:cNvSpPr/>
          <p:nvPr/>
        </p:nvSpPr>
        <p:spPr>
          <a:xfrm>
            <a:off x="2099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82" name="object 36882"/>
          <p:cNvSpPr/>
          <p:nvPr/>
        </p:nvSpPr>
        <p:spPr>
          <a:xfrm>
            <a:off x="2099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83" name="object 36883"/>
          <p:cNvSpPr/>
          <p:nvPr/>
        </p:nvSpPr>
        <p:spPr>
          <a:xfrm>
            <a:off x="2099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84" name="object 36884"/>
          <p:cNvSpPr/>
          <p:nvPr/>
        </p:nvSpPr>
        <p:spPr>
          <a:xfrm>
            <a:off x="2099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85" name="object 36885"/>
          <p:cNvSpPr/>
          <p:nvPr/>
        </p:nvSpPr>
        <p:spPr>
          <a:xfrm>
            <a:off x="2099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86" name="object 36886"/>
          <p:cNvSpPr/>
          <p:nvPr/>
        </p:nvSpPr>
        <p:spPr>
          <a:xfrm>
            <a:off x="2099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87" name="object 36887"/>
          <p:cNvSpPr/>
          <p:nvPr/>
        </p:nvSpPr>
        <p:spPr>
          <a:xfrm>
            <a:off x="2099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88" name="object 36888"/>
          <p:cNvSpPr/>
          <p:nvPr/>
        </p:nvSpPr>
        <p:spPr>
          <a:xfrm>
            <a:off x="2099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89" name="object 36889"/>
          <p:cNvSpPr/>
          <p:nvPr/>
        </p:nvSpPr>
        <p:spPr>
          <a:xfrm>
            <a:off x="2100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90" name="object 36890"/>
          <p:cNvSpPr/>
          <p:nvPr/>
        </p:nvSpPr>
        <p:spPr>
          <a:xfrm>
            <a:off x="2100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91" name="object 36891"/>
          <p:cNvSpPr/>
          <p:nvPr/>
        </p:nvSpPr>
        <p:spPr>
          <a:xfrm>
            <a:off x="2100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92" name="object 36892"/>
          <p:cNvSpPr/>
          <p:nvPr/>
        </p:nvSpPr>
        <p:spPr>
          <a:xfrm>
            <a:off x="2100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93" name="object 36893"/>
          <p:cNvSpPr/>
          <p:nvPr/>
        </p:nvSpPr>
        <p:spPr>
          <a:xfrm>
            <a:off x="2100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94" name="object 36894"/>
          <p:cNvSpPr/>
          <p:nvPr/>
        </p:nvSpPr>
        <p:spPr>
          <a:xfrm>
            <a:off x="2100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95" name="object 36895"/>
          <p:cNvSpPr/>
          <p:nvPr/>
        </p:nvSpPr>
        <p:spPr>
          <a:xfrm>
            <a:off x="2100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96" name="object 36896"/>
          <p:cNvSpPr/>
          <p:nvPr/>
        </p:nvSpPr>
        <p:spPr>
          <a:xfrm>
            <a:off x="2100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97" name="object 36897"/>
          <p:cNvSpPr/>
          <p:nvPr/>
        </p:nvSpPr>
        <p:spPr>
          <a:xfrm>
            <a:off x="2100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98" name="object 36898"/>
          <p:cNvSpPr/>
          <p:nvPr/>
        </p:nvSpPr>
        <p:spPr>
          <a:xfrm>
            <a:off x="2100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99" name="object 36899"/>
          <p:cNvSpPr/>
          <p:nvPr/>
        </p:nvSpPr>
        <p:spPr>
          <a:xfrm>
            <a:off x="2101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00" name="object 36900"/>
          <p:cNvSpPr/>
          <p:nvPr/>
        </p:nvSpPr>
        <p:spPr>
          <a:xfrm>
            <a:off x="2101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01" name="object 36901"/>
          <p:cNvSpPr/>
          <p:nvPr/>
        </p:nvSpPr>
        <p:spPr>
          <a:xfrm>
            <a:off x="2101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02" name="object 36902"/>
          <p:cNvSpPr/>
          <p:nvPr/>
        </p:nvSpPr>
        <p:spPr>
          <a:xfrm>
            <a:off x="2101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03" name="object 36903"/>
          <p:cNvSpPr/>
          <p:nvPr/>
        </p:nvSpPr>
        <p:spPr>
          <a:xfrm>
            <a:off x="2101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04" name="object 36904"/>
          <p:cNvSpPr/>
          <p:nvPr/>
        </p:nvSpPr>
        <p:spPr>
          <a:xfrm>
            <a:off x="2101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05" name="object 36905"/>
          <p:cNvSpPr/>
          <p:nvPr/>
        </p:nvSpPr>
        <p:spPr>
          <a:xfrm>
            <a:off x="2101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06" name="object 36906"/>
          <p:cNvSpPr/>
          <p:nvPr/>
        </p:nvSpPr>
        <p:spPr>
          <a:xfrm>
            <a:off x="2101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07" name="object 36907"/>
          <p:cNvSpPr/>
          <p:nvPr/>
        </p:nvSpPr>
        <p:spPr>
          <a:xfrm>
            <a:off x="2101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08" name="object 36908"/>
          <p:cNvSpPr/>
          <p:nvPr/>
        </p:nvSpPr>
        <p:spPr>
          <a:xfrm>
            <a:off x="2101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09" name="object 36909"/>
          <p:cNvSpPr/>
          <p:nvPr/>
        </p:nvSpPr>
        <p:spPr>
          <a:xfrm>
            <a:off x="2102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10" name="object 36910"/>
          <p:cNvSpPr/>
          <p:nvPr/>
        </p:nvSpPr>
        <p:spPr>
          <a:xfrm>
            <a:off x="2102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11" name="object 36911"/>
          <p:cNvSpPr/>
          <p:nvPr/>
        </p:nvSpPr>
        <p:spPr>
          <a:xfrm>
            <a:off x="2102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12" name="object 36912"/>
          <p:cNvSpPr/>
          <p:nvPr/>
        </p:nvSpPr>
        <p:spPr>
          <a:xfrm>
            <a:off x="2102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13" name="object 36913"/>
          <p:cNvSpPr/>
          <p:nvPr/>
        </p:nvSpPr>
        <p:spPr>
          <a:xfrm>
            <a:off x="2102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14" name="object 36914"/>
          <p:cNvSpPr/>
          <p:nvPr/>
        </p:nvSpPr>
        <p:spPr>
          <a:xfrm>
            <a:off x="2102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15" name="object 36915"/>
          <p:cNvSpPr/>
          <p:nvPr/>
        </p:nvSpPr>
        <p:spPr>
          <a:xfrm>
            <a:off x="2102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16" name="object 36916"/>
          <p:cNvSpPr/>
          <p:nvPr/>
        </p:nvSpPr>
        <p:spPr>
          <a:xfrm>
            <a:off x="2102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17" name="object 36917"/>
          <p:cNvSpPr/>
          <p:nvPr/>
        </p:nvSpPr>
        <p:spPr>
          <a:xfrm>
            <a:off x="2102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18" name="object 36918"/>
          <p:cNvSpPr/>
          <p:nvPr/>
        </p:nvSpPr>
        <p:spPr>
          <a:xfrm>
            <a:off x="2102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19" name="object 36919"/>
          <p:cNvSpPr/>
          <p:nvPr/>
        </p:nvSpPr>
        <p:spPr>
          <a:xfrm>
            <a:off x="2102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20" name="object 36920"/>
          <p:cNvSpPr/>
          <p:nvPr/>
        </p:nvSpPr>
        <p:spPr>
          <a:xfrm>
            <a:off x="2102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21" name="object 36921"/>
          <p:cNvSpPr/>
          <p:nvPr/>
        </p:nvSpPr>
        <p:spPr>
          <a:xfrm>
            <a:off x="2103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22" name="object 36922"/>
          <p:cNvSpPr/>
          <p:nvPr/>
        </p:nvSpPr>
        <p:spPr>
          <a:xfrm>
            <a:off x="2103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23" name="object 36923"/>
          <p:cNvSpPr/>
          <p:nvPr/>
        </p:nvSpPr>
        <p:spPr>
          <a:xfrm>
            <a:off x="2103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24" name="object 36924"/>
          <p:cNvSpPr/>
          <p:nvPr/>
        </p:nvSpPr>
        <p:spPr>
          <a:xfrm>
            <a:off x="2103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25" name="object 36925"/>
          <p:cNvSpPr/>
          <p:nvPr/>
        </p:nvSpPr>
        <p:spPr>
          <a:xfrm>
            <a:off x="2103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26" name="object 36926"/>
          <p:cNvSpPr/>
          <p:nvPr/>
        </p:nvSpPr>
        <p:spPr>
          <a:xfrm>
            <a:off x="2103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27" name="object 36927"/>
          <p:cNvSpPr/>
          <p:nvPr/>
        </p:nvSpPr>
        <p:spPr>
          <a:xfrm>
            <a:off x="2103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28" name="object 36928"/>
          <p:cNvSpPr/>
          <p:nvPr/>
        </p:nvSpPr>
        <p:spPr>
          <a:xfrm>
            <a:off x="2103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29" name="object 36929"/>
          <p:cNvSpPr/>
          <p:nvPr/>
        </p:nvSpPr>
        <p:spPr>
          <a:xfrm>
            <a:off x="2104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30" name="object 36930"/>
          <p:cNvSpPr/>
          <p:nvPr/>
        </p:nvSpPr>
        <p:spPr>
          <a:xfrm>
            <a:off x="2104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31" name="object 36931"/>
          <p:cNvSpPr/>
          <p:nvPr/>
        </p:nvSpPr>
        <p:spPr>
          <a:xfrm>
            <a:off x="2104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32" name="object 36932"/>
          <p:cNvSpPr/>
          <p:nvPr/>
        </p:nvSpPr>
        <p:spPr>
          <a:xfrm>
            <a:off x="2104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33" name="object 36933"/>
          <p:cNvSpPr/>
          <p:nvPr/>
        </p:nvSpPr>
        <p:spPr>
          <a:xfrm>
            <a:off x="2104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34" name="object 36934"/>
          <p:cNvSpPr/>
          <p:nvPr/>
        </p:nvSpPr>
        <p:spPr>
          <a:xfrm>
            <a:off x="2104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35" name="object 36935"/>
          <p:cNvSpPr/>
          <p:nvPr/>
        </p:nvSpPr>
        <p:spPr>
          <a:xfrm>
            <a:off x="2104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36" name="object 36936"/>
          <p:cNvSpPr/>
          <p:nvPr/>
        </p:nvSpPr>
        <p:spPr>
          <a:xfrm>
            <a:off x="2104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37" name="object 36937"/>
          <p:cNvSpPr/>
          <p:nvPr/>
        </p:nvSpPr>
        <p:spPr>
          <a:xfrm>
            <a:off x="2104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38" name="object 36938"/>
          <p:cNvSpPr/>
          <p:nvPr/>
        </p:nvSpPr>
        <p:spPr>
          <a:xfrm>
            <a:off x="2104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39" name="object 36939"/>
          <p:cNvSpPr/>
          <p:nvPr/>
        </p:nvSpPr>
        <p:spPr>
          <a:xfrm>
            <a:off x="2104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40" name="object 36940"/>
          <p:cNvSpPr/>
          <p:nvPr/>
        </p:nvSpPr>
        <p:spPr>
          <a:xfrm>
            <a:off x="2104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41" name="object 36941"/>
          <p:cNvSpPr/>
          <p:nvPr/>
        </p:nvSpPr>
        <p:spPr>
          <a:xfrm>
            <a:off x="2105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42" name="object 36942"/>
          <p:cNvSpPr/>
          <p:nvPr/>
        </p:nvSpPr>
        <p:spPr>
          <a:xfrm>
            <a:off x="2105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43" name="object 36943"/>
          <p:cNvSpPr/>
          <p:nvPr/>
        </p:nvSpPr>
        <p:spPr>
          <a:xfrm>
            <a:off x="2105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44" name="object 36944"/>
          <p:cNvSpPr/>
          <p:nvPr/>
        </p:nvSpPr>
        <p:spPr>
          <a:xfrm>
            <a:off x="2105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45" name="object 36945"/>
          <p:cNvSpPr/>
          <p:nvPr/>
        </p:nvSpPr>
        <p:spPr>
          <a:xfrm>
            <a:off x="2105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46" name="object 36946"/>
          <p:cNvSpPr/>
          <p:nvPr/>
        </p:nvSpPr>
        <p:spPr>
          <a:xfrm>
            <a:off x="2105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47" name="object 36947"/>
          <p:cNvSpPr/>
          <p:nvPr/>
        </p:nvSpPr>
        <p:spPr>
          <a:xfrm>
            <a:off x="2105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48" name="object 36948"/>
          <p:cNvSpPr/>
          <p:nvPr/>
        </p:nvSpPr>
        <p:spPr>
          <a:xfrm>
            <a:off x="2105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49" name="object 36949"/>
          <p:cNvSpPr/>
          <p:nvPr/>
        </p:nvSpPr>
        <p:spPr>
          <a:xfrm>
            <a:off x="2105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50" name="object 36950"/>
          <p:cNvSpPr/>
          <p:nvPr/>
        </p:nvSpPr>
        <p:spPr>
          <a:xfrm>
            <a:off x="2105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51" name="object 36951"/>
          <p:cNvSpPr/>
          <p:nvPr/>
        </p:nvSpPr>
        <p:spPr>
          <a:xfrm>
            <a:off x="2106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52" name="object 36952"/>
          <p:cNvSpPr/>
          <p:nvPr/>
        </p:nvSpPr>
        <p:spPr>
          <a:xfrm>
            <a:off x="2106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53" name="object 36953"/>
          <p:cNvSpPr/>
          <p:nvPr/>
        </p:nvSpPr>
        <p:spPr>
          <a:xfrm>
            <a:off x="2106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54" name="object 36954"/>
          <p:cNvSpPr/>
          <p:nvPr/>
        </p:nvSpPr>
        <p:spPr>
          <a:xfrm>
            <a:off x="2106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55" name="object 36955"/>
          <p:cNvSpPr/>
          <p:nvPr/>
        </p:nvSpPr>
        <p:spPr>
          <a:xfrm>
            <a:off x="2106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56" name="object 36956"/>
          <p:cNvSpPr/>
          <p:nvPr/>
        </p:nvSpPr>
        <p:spPr>
          <a:xfrm>
            <a:off x="2106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57" name="object 36957"/>
          <p:cNvSpPr/>
          <p:nvPr/>
        </p:nvSpPr>
        <p:spPr>
          <a:xfrm>
            <a:off x="2106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58" name="object 36958"/>
          <p:cNvSpPr/>
          <p:nvPr/>
        </p:nvSpPr>
        <p:spPr>
          <a:xfrm>
            <a:off x="2106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59" name="object 36959"/>
          <p:cNvSpPr/>
          <p:nvPr/>
        </p:nvSpPr>
        <p:spPr>
          <a:xfrm>
            <a:off x="2106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60" name="object 36960"/>
          <p:cNvSpPr/>
          <p:nvPr/>
        </p:nvSpPr>
        <p:spPr>
          <a:xfrm>
            <a:off x="2106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61" name="object 36961"/>
          <p:cNvSpPr/>
          <p:nvPr/>
        </p:nvSpPr>
        <p:spPr>
          <a:xfrm>
            <a:off x="2107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62" name="object 36962"/>
          <p:cNvSpPr/>
          <p:nvPr/>
        </p:nvSpPr>
        <p:spPr>
          <a:xfrm>
            <a:off x="2107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63" name="object 36963"/>
          <p:cNvSpPr/>
          <p:nvPr/>
        </p:nvSpPr>
        <p:spPr>
          <a:xfrm>
            <a:off x="2107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64" name="object 36964"/>
          <p:cNvSpPr/>
          <p:nvPr/>
        </p:nvSpPr>
        <p:spPr>
          <a:xfrm>
            <a:off x="2107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65" name="object 36965"/>
          <p:cNvSpPr/>
          <p:nvPr/>
        </p:nvSpPr>
        <p:spPr>
          <a:xfrm>
            <a:off x="2107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66" name="object 36966"/>
          <p:cNvSpPr/>
          <p:nvPr/>
        </p:nvSpPr>
        <p:spPr>
          <a:xfrm>
            <a:off x="2107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67" name="object 36967"/>
          <p:cNvSpPr/>
          <p:nvPr/>
        </p:nvSpPr>
        <p:spPr>
          <a:xfrm>
            <a:off x="2107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68" name="object 36968"/>
          <p:cNvSpPr/>
          <p:nvPr/>
        </p:nvSpPr>
        <p:spPr>
          <a:xfrm>
            <a:off x="2107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69" name="object 36969"/>
          <p:cNvSpPr/>
          <p:nvPr/>
        </p:nvSpPr>
        <p:spPr>
          <a:xfrm>
            <a:off x="2107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70" name="object 36970"/>
          <p:cNvSpPr/>
          <p:nvPr/>
        </p:nvSpPr>
        <p:spPr>
          <a:xfrm>
            <a:off x="2107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71" name="object 36971"/>
          <p:cNvSpPr/>
          <p:nvPr/>
        </p:nvSpPr>
        <p:spPr>
          <a:xfrm>
            <a:off x="2107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72" name="object 36972"/>
          <p:cNvSpPr/>
          <p:nvPr/>
        </p:nvSpPr>
        <p:spPr>
          <a:xfrm>
            <a:off x="2107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73" name="object 36973"/>
          <p:cNvSpPr/>
          <p:nvPr/>
        </p:nvSpPr>
        <p:spPr>
          <a:xfrm>
            <a:off x="2108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74" name="object 36974"/>
          <p:cNvSpPr/>
          <p:nvPr/>
        </p:nvSpPr>
        <p:spPr>
          <a:xfrm>
            <a:off x="2108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75" name="object 36975"/>
          <p:cNvSpPr/>
          <p:nvPr/>
        </p:nvSpPr>
        <p:spPr>
          <a:xfrm>
            <a:off x="2108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76" name="object 36976"/>
          <p:cNvSpPr/>
          <p:nvPr/>
        </p:nvSpPr>
        <p:spPr>
          <a:xfrm>
            <a:off x="2108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77" name="object 36977"/>
          <p:cNvSpPr/>
          <p:nvPr/>
        </p:nvSpPr>
        <p:spPr>
          <a:xfrm>
            <a:off x="2108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78" name="object 36978"/>
          <p:cNvSpPr/>
          <p:nvPr/>
        </p:nvSpPr>
        <p:spPr>
          <a:xfrm>
            <a:off x="2108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79" name="object 36979"/>
          <p:cNvSpPr/>
          <p:nvPr/>
        </p:nvSpPr>
        <p:spPr>
          <a:xfrm>
            <a:off x="2108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80" name="object 36980"/>
          <p:cNvSpPr/>
          <p:nvPr/>
        </p:nvSpPr>
        <p:spPr>
          <a:xfrm>
            <a:off x="2108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81" name="object 36981"/>
          <p:cNvSpPr/>
          <p:nvPr/>
        </p:nvSpPr>
        <p:spPr>
          <a:xfrm>
            <a:off x="2108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82" name="object 36982"/>
          <p:cNvSpPr/>
          <p:nvPr/>
        </p:nvSpPr>
        <p:spPr>
          <a:xfrm>
            <a:off x="2108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83" name="object 36983"/>
          <p:cNvSpPr/>
          <p:nvPr/>
        </p:nvSpPr>
        <p:spPr>
          <a:xfrm>
            <a:off x="2109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84" name="object 36984"/>
          <p:cNvSpPr/>
          <p:nvPr/>
        </p:nvSpPr>
        <p:spPr>
          <a:xfrm>
            <a:off x="2109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85" name="object 36985"/>
          <p:cNvSpPr/>
          <p:nvPr/>
        </p:nvSpPr>
        <p:spPr>
          <a:xfrm>
            <a:off x="2109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86" name="object 36986"/>
          <p:cNvSpPr/>
          <p:nvPr/>
        </p:nvSpPr>
        <p:spPr>
          <a:xfrm>
            <a:off x="2109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87" name="object 36987"/>
          <p:cNvSpPr/>
          <p:nvPr/>
        </p:nvSpPr>
        <p:spPr>
          <a:xfrm>
            <a:off x="2109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88" name="object 36988"/>
          <p:cNvSpPr/>
          <p:nvPr/>
        </p:nvSpPr>
        <p:spPr>
          <a:xfrm>
            <a:off x="2109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683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89" name="object 36989"/>
          <p:cNvSpPr/>
          <p:nvPr/>
        </p:nvSpPr>
        <p:spPr>
          <a:xfrm>
            <a:off x="2109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90" name="object 36990"/>
          <p:cNvSpPr/>
          <p:nvPr/>
        </p:nvSpPr>
        <p:spPr>
          <a:xfrm>
            <a:off x="2109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91" name="object 36991"/>
          <p:cNvSpPr/>
          <p:nvPr/>
        </p:nvSpPr>
        <p:spPr>
          <a:xfrm>
            <a:off x="2109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92" name="object 36992"/>
          <p:cNvSpPr/>
          <p:nvPr/>
        </p:nvSpPr>
        <p:spPr>
          <a:xfrm>
            <a:off x="2109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93" name="object 36993"/>
          <p:cNvSpPr/>
          <p:nvPr/>
        </p:nvSpPr>
        <p:spPr>
          <a:xfrm>
            <a:off x="2110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94" name="object 36994"/>
          <p:cNvSpPr/>
          <p:nvPr/>
        </p:nvSpPr>
        <p:spPr>
          <a:xfrm>
            <a:off x="2110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95" name="object 36995"/>
          <p:cNvSpPr/>
          <p:nvPr/>
        </p:nvSpPr>
        <p:spPr>
          <a:xfrm>
            <a:off x="2110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96" name="object 36996"/>
          <p:cNvSpPr/>
          <p:nvPr/>
        </p:nvSpPr>
        <p:spPr>
          <a:xfrm>
            <a:off x="2110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97" name="object 36997"/>
          <p:cNvSpPr/>
          <p:nvPr/>
        </p:nvSpPr>
        <p:spPr>
          <a:xfrm>
            <a:off x="2110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98" name="object 36998"/>
          <p:cNvSpPr/>
          <p:nvPr/>
        </p:nvSpPr>
        <p:spPr>
          <a:xfrm>
            <a:off x="2110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99" name="object 36999"/>
          <p:cNvSpPr/>
          <p:nvPr/>
        </p:nvSpPr>
        <p:spPr>
          <a:xfrm>
            <a:off x="2110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00" name="object 37000"/>
          <p:cNvSpPr/>
          <p:nvPr/>
        </p:nvSpPr>
        <p:spPr>
          <a:xfrm>
            <a:off x="2110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01" name="object 37001"/>
          <p:cNvSpPr/>
          <p:nvPr/>
        </p:nvSpPr>
        <p:spPr>
          <a:xfrm>
            <a:off x="2110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02" name="object 37002"/>
          <p:cNvSpPr/>
          <p:nvPr/>
        </p:nvSpPr>
        <p:spPr>
          <a:xfrm>
            <a:off x="2110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03" name="object 37003"/>
          <p:cNvSpPr/>
          <p:nvPr/>
        </p:nvSpPr>
        <p:spPr>
          <a:xfrm>
            <a:off x="2110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04" name="object 37004"/>
          <p:cNvSpPr/>
          <p:nvPr/>
        </p:nvSpPr>
        <p:spPr>
          <a:xfrm>
            <a:off x="2110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05" name="object 37005"/>
          <p:cNvSpPr/>
          <p:nvPr/>
        </p:nvSpPr>
        <p:spPr>
          <a:xfrm>
            <a:off x="2111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06" name="object 37006"/>
          <p:cNvSpPr/>
          <p:nvPr/>
        </p:nvSpPr>
        <p:spPr>
          <a:xfrm>
            <a:off x="2111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07" name="object 37007"/>
          <p:cNvSpPr/>
          <p:nvPr/>
        </p:nvSpPr>
        <p:spPr>
          <a:xfrm>
            <a:off x="2111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08" name="object 37008"/>
          <p:cNvSpPr/>
          <p:nvPr/>
        </p:nvSpPr>
        <p:spPr>
          <a:xfrm>
            <a:off x="2111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09" name="object 37009"/>
          <p:cNvSpPr/>
          <p:nvPr/>
        </p:nvSpPr>
        <p:spPr>
          <a:xfrm>
            <a:off x="2111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10" name="object 37010"/>
          <p:cNvSpPr/>
          <p:nvPr/>
        </p:nvSpPr>
        <p:spPr>
          <a:xfrm>
            <a:off x="2111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11" name="object 37011"/>
          <p:cNvSpPr/>
          <p:nvPr/>
        </p:nvSpPr>
        <p:spPr>
          <a:xfrm>
            <a:off x="2111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12" name="object 37012"/>
          <p:cNvSpPr/>
          <p:nvPr/>
        </p:nvSpPr>
        <p:spPr>
          <a:xfrm>
            <a:off x="2111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13" name="object 37013"/>
          <p:cNvSpPr/>
          <p:nvPr/>
        </p:nvSpPr>
        <p:spPr>
          <a:xfrm>
            <a:off x="2112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14" name="object 37014"/>
          <p:cNvSpPr/>
          <p:nvPr/>
        </p:nvSpPr>
        <p:spPr>
          <a:xfrm>
            <a:off x="2112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15" name="object 37015"/>
          <p:cNvSpPr/>
          <p:nvPr/>
        </p:nvSpPr>
        <p:spPr>
          <a:xfrm>
            <a:off x="2112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16" name="object 37016"/>
          <p:cNvSpPr/>
          <p:nvPr/>
        </p:nvSpPr>
        <p:spPr>
          <a:xfrm>
            <a:off x="2112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17" name="object 37017"/>
          <p:cNvSpPr/>
          <p:nvPr/>
        </p:nvSpPr>
        <p:spPr>
          <a:xfrm>
            <a:off x="2112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18" name="object 37018"/>
          <p:cNvSpPr/>
          <p:nvPr/>
        </p:nvSpPr>
        <p:spPr>
          <a:xfrm>
            <a:off x="2112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19" name="object 37019"/>
          <p:cNvSpPr/>
          <p:nvPr/>
        </p:nvSpPr>
        <p:spPr>
          <a:xfrm>
            <a:off x="2112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20" name="object 37020"/>
          <p:cNvSpPr/>
          <p:nvPr/>
        </p:nvSpPr>
        <p:spPr>
          <a:xfrm>
            <a:off x="2112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21" name="object 37021"/>
          <p:cNvSpPr/>
          <p:nvPr/>
        </p:nvSpPr>
        <p:spPr>
          <a:xfrm>
            <a:off x="2112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22" name="object 37022"/>
          <p:cNvSpPr/>
          <p:nvPr/>
        </p:nvSpPr>
        <p:spPr>
          <a:xfrm>
            <a:off x="2112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23" name="object 37023"/>
          <p:cNvSpPr/>
          <p:nvPr/>
        </p:nvSpPr>
        <p:spPr>
          <a:xfrm>
            <a:off x="2112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24" name="object 37024"/>
          <p:cNvSpPr/>
          <p:nvPr/>
        </p:nvSpPr>
        <p:spPr>
          <a:xfrm>
            <a:off x="2112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25" name="object 37025"/>
          <p:cNvSpPr/>
          <p:nvPr/>
        </p:nvSpPr>
        <p:spPr>
          <a:xfrm>
            <a:off x="2113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26" name="object 37026"/>
          <p:cNvSpPr/>
          <p:nvPr/>
        </p:nvSpPr>
        <p:spPr>
          <a:xfrm>
            <a:off x="2113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27" name="object 37027"/>
          <p:cNvSpPr/>
          <p:nvPr/>
        </p:nvSpPr>
        <p:spPr>
          <a:xfrm>
            <a:off x="2113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28" name="object 37028"/>
          <p:cNvSpPr/>
          <p:nvPr/>
        </p:nvSpPr>
        <p:spPr>
          <a:xfrm>
            <a:off x="2113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29" name="object 37029"/>
          <p:cNvSpPr/>
          <p:nvPr/>
        </p:nvSpPr>
        <p:spPr>
          <a:xfrm>
            <a:off x="2113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30" name="object 37030"/>
          <p:cNvSpPr/>
          <p:nvPr/>
        </p:nvSpPr>
        <p:spPr>
          <a:xfrm>
            <a:off x="2113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31" name="object 37031"/>
          <p:cNvSpPr/>
          <p:nvPr/>
        </p:nvSpPr>
        <p:spPr>
          <a:xfrm>
            <a:off x="2113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32" name="object 37032"/>
          <p:cNvSpPr/>
          <p:nvPr/>
        </p:nvSpPr>
        <p:spPr>
          <a:xfrm>
            <a:off x="2113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33" name="object 37033"/>
          <p:cNvSpPr/>
          <p:nvPr/>
        </p:nvSpPr>
        <p:spPr>
          <a:xfrm>
            <a:off x="2113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34" name="object 37034"/>
          <p:cNvSpPr/>
          <p:nvPr/>
        </p:nvSpPr>
        <p:spPr>
          <a:xfrm>
            <a:off x="2113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35" name="object 37035"/>
          <p:cNvSpPr/>
          <p:nvPr/>
        </p:nvSpPr>
        <p:spPr>
          <a:xfrm>
            <a:off x="2114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36" name="object 37036"/>
          <p:cNvSpPr/>
          <p:nvPr/>
        </p:nvSpPr>
        <p:spPr>
          <a:xfrm>
            <a:off x="2114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37" name="object 37037"/>
          <p:cNvSpPr/>
          <p:nvPr/>
        </p:nvSpPr>
        <p:spPr>
          <a:xfrm>
            <a:off x="2114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38" name="object 37038"/>
          <p:cNvSpPr/>
          <p:nvPr/>
        </p:nvSpPr>
        <p:spPr>
          <a:xfrm>
            <a:off x="2114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39" name="object 37039"/>
          <p:cNvSpPr/>
          <p:nvPr/>
        </p:nvSpPr>
        <p:spPr>
          <a:xfrm>
            <a:off x="21144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40" name="object 37040"/>
          <p:cNvSpPr/>
          <p:nvPr/>
        </p:nvSpPr>
        <p:spPr>
          <a:xfrm>
            <a:off x="21144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41" name="object 37041"/>
          <p:cNvSpPr/>
          <p:nvPr/>
        </p:nvSpPr>
        <p:spPr>
          <a:xfrm>
            <a:off x="2114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42" name="object 37042"/>
          <p:cNvSpPr/>
          <p:nvPr/>
        </p:nvSpPr>
        <p:spPr>
          <a:xfrm>
            <a:off x="2114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43" name="object 37043"/>
          <p:cNvSpPr/>
          <p:nvPr/>
        </p:nvSpPr>
        <p:spPr>
          <a:xfrm>
            <a:off x="21148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44" name="object 37044"/>
          <p:cNvSpPr/>
          <p:nvPr/>
        </p:nvSpPr>
        <p:spPr>
          <a:xfrm>
            <a:off x="21148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45" name="object 37045"/>
          <p:cNvSpPr/>
          <p:nvPr/>
        </p:nvSpPr>
        <p:spPr>
          <a:xfrm>
            <a:off x="2115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46" name="object 37046"/>
          <p:cNvSpPr/>
          <p:nvPr/>
        </p:nvSpPr>
        <p:spPr>
          <a:xfrm>
            <a:off x="2115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47" name="object 37047"/>
          <p:cNvSpPr/>
          <p:nvPr/>
        </p:nvSpPr>
        <p:spPr>
          <a:xfrm>
            <a:off x="21151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48" name="object 37048"/>
          <p:cNvSpPr/>
          <p:nvPr/>
        </p:nvSpPr>
        <p:spPr>
          <a:xfrm>
            <a:off x="21151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49" name="object 37049"/>
          <p:cNvSpPr/>
          <p:nvPr/>
        </p:nvSpPr>
        <p:spPr>
          <a:xfrm>
            <a:off x="2115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50" name="object 37050"/>
          <p:cNvSpPr/>
          <p:nvPr/>
        </p:nvSpPr>
        <p:spPr>
          <a:xfrm>
            <a:off x="2115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51" name="object 37051"/>
          <p:cNvSpPr/>
          <p:nvPr/>
        </p:nvSpPr>
        <p:spPr>
          <a:xfrm>
            <a:off x="2115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52" name="object 37052"/>
          <p:cNvSpPr/>
          <p:nvPr/>
        </p:nvSpPr>
        <p:spPr>
          <a:xfrm>
            <a:off x="2115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53" name="object 37053"/>
          <p:cNvSpPr/>
          <p:nvPr/>
        </p:nvSpPr>
        <p:spPr>
          <a:xfrm>
            <a:off x="2115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54" name="object 37054"/>
          <p:cNvSpPr/>
          <p:nvPr/>
        </p:nvSpPr>
        <p:spPr>
          <a:xfrm>
            <a:off x="2115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55" name="object 37055"/>
          <p:cNvSpPr/>
          <p:nvPr/>
        </p:nvSpPr>
        <p:spPr>
          <a:xfrm>
            <a:off x="2116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56" name="object 37056"/>
          <p:cNvSpPr/>
          <p:nvPr/>
        </p:nvSpPr>
        <p:spPr>
          <a:xfrm>
            <a:off x="2116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57" name="object 37057"/>
          <p:cNvSpPr/>
          <p:nvPr/>
        </p:nvSpPr>
        <p:spPr>
          <a:xfrm>
            <a:off x="2116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58" name="object 37058"/>
          <p:cNvSpPr/>
          <p:nvPr/>
        </p:nvSpPr>
        <p:spPr>
          <a:xfrm>
            <a:off x="2116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59" name="object 37059"/>
          <p:cNvSpPr/>
          <p:nvPr/>
        </p:nvSpPr>
        <p:spPr>
          <a:xfrm>
            <a:off x="2116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60" name="object 37060"/>
          <p:cNvSpPr/>
          <p:nvPr/>
        </p:nvSpPr>
        <p:spPr>
          <a:xfrm>
            <a:off x="2116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61" name="object 37061"/>
          <p:cNvSpPr/>
          <p:nvPr/>
        </p:nvSpPr>
        <p:spPr>
          <a:xfrm>
            <a:off x="2116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62" name="object 37062"/>
          <p:cNvSpPr/>
          <p:nvPr/>
        </p:nvSpPr>
        <p:spPr>
          <a:xfrm>
            <a:off x="2116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63" name="object 37063"/>
          <p:cNvSpPr/>
          <p:nvPr/>
        </p:nvSpPr>
        <p:spPr>
          <a:xfrm>
            <a:off x="2116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64" name="object 37064"/>
          <p:cNvSpPr/>
          <p:nvPr/>
        </p:nvSpPr>
        <p:spPr>
          <a:xfrm>
            <a:off x="2116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65" name="object 37065"/>
          <p:cNvSpPr/>
          <p:nvPr/>
        </p:nvSpPr>
        <p:spPr>
          <a:xfrm>
            <a:off x="2116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66" name="object 37066"/>
          <p:cNvSpPr/>
          <p:nvPr/>
        </p:nvSpPr>
        <p:spPr>
          <a:xfrm>
            <a:off x="2116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67" name="object 37067"/>
          <p:cNvSpPr/>
          <p:nvPr/>
        </p:nvSpPr>
        <p:spPr>
          <a:xfrm>
            <a:off x="2117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68" name="object 37068"/>
          <p:cNvSpPr/>
          <p:nvPr/>
        </p:nvSpPr>
        <p:spPr>
          <a:xfrm>
            <a:off x="2117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69" name="object 37069"/>
          <p:cNvSpPr/>
          <p:nvPr/>
        </p:nvSpPr>
        <p:spPr>
          <a:xfrm>
            <a:off x="2117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70" name="object 37070"/>
          <p:cNvSpPr/>
          <p:nvPr/>
        </p:nvSpPr>
        <p:spPr>
          <a:xfrm>
            <a:off x="2117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71" name="object 37071"/>
          <p:cNvSpPr/>
          <p:nvPr/>
        </p:nvSpPr>
        <p:spPr>
          <a:xfrm>
            <a:off x="2117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72" name="object 37072"/>
          <p:cNvSpPr/>
          <p:nvPr/>
        </p:nvSpPr>
        <p:spPr>
          <a:xfrm>
            <a:off x="2117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73" name="object 37073"/>
          <p:cNvSpPr/>
          <p:nvPr/>
        </p:nvSpPr>
        <p:spPr>
          <a:xfrm>
            <a:off x="2117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74" name="object 37074"/>
          <p:cNvSpPr/>
          <p:nvPr/>
        </p:nvSpPr>
        <p:spPr>
          <a:xfrm>
            <a:off x="2117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75" name="object 37075"/>
          <p:cNvSpPr/>
          <p:nvPr/>
        </p:nvSpPr>
        <p:spPr>
          <a:xfrm>
            <a:off x="2117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76" name="object 37076"/>
          <p:cNvSpPr/>
          <p:nvPr/>
        </p:nvSpPr>
        <p:spPr>
          <a:xfrm>
            <a:off x="2117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77" name="object 37077"/>
          <p:cNvSpPr/>
          <p:nvPr/>
        </p:nvSpPr>
        <p:spPr>
          <a:xfrm>
            <a:off x="2118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78" name="object 37078"/>
          <p:cNvSpPr/>
          <p:nvPr/>
        </p:nvSpPr>
        <p:spPr>
          <a:xfrm>
            <a:off x="2118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79" name="object 37079"/>
          <p:cNvSpPr/>
          <p:nvPr/>
        </p:nvSpPr>
        <p:spPr>
          <a:xfrm>
            <a:off x="2118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80" name="object 37080"/>
          <p:cNvSpPr/>
          <p:nvPr/>
        </p:nvSpPr>
        <p:spPr>
          <a:xfrm>
            <a:off x="2118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81" name="object 37081"/>
          <p:cNvSpPr/>
          <p:nvPr/>
        </p:nvSpPr>
        <p:spPr>
          <a:xfrm>
            <a:off x="2118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82" name="object 37082"/>
          <p:cNvSpPr/>
          <p:nvPr/>
        </p:nvSpPr>
        <p:spPr>
          <a:xfrm>
            <a:off x="2118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83" name="object 37083"/>
          <p:cNvSpPr/>
          <p:nvPr/>
        </p:nvSpPr>
        <p:spPr>
          <a:xfrm>
            <a:off x="2118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84" name="object 37084"/>
          <p:cNvSpPr/>
          <p:nvPr/>
        </p:nvSpPr>
        <p:spPr>
          <a:xfrm>
            <a:off x="2118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85" name="object 37085"/>
          <p:cNvSpPr/>
          <p:nvPr/>
        </p:nvSpPr>
        <p:spPr>
          <a:xfrm>
            <a:off x="2118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86" name="object 37086"/>
          <p:cNvSpPr/>
          <p:nvPr/>
        </p:nvSpPr>
        <p:spPr>
          <a:xfrm>
            <a:off x="2118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87" name="object 37087"/>
          <p:cNvSpPr/>
          <p:nvPr/>
        </p:nvSpPr>
        <p:spPr>
          <a:xfrm>
            <a:off x="2119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88" name="object 37088"/>
          <p:cNvSpPr/>
          <p:nvPr/>
        </p:nvSpPr>
        <p:spPr>
          <a:xfrm>
            <a:off x="2119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89" name="object 37089"/>
          <p:cNvSpPr/>
          <p:nvPr/>
        </p:nvSpPr>
        <p:spPr>
          <a:xfrm>
            <a:off x="2119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90" name="object 37090"/>
          <p:cNvSpPr/>
          <p:nvPr/>
        </p:nvSpPr>
        <p:spPr>
          <a:xfrm>
            <a:off x="2119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91" name="object 37091"/>
          <p:cNvSpPr/>
          <p:nvPr/>
        </p:nvSpPr>
        <p:spPr>
          <a:xfrm>
            <a:off x="2119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92" name="object 37092"/>
          <p:cNvSpPr/>
          <p:nvPr/>
        </p:nvSpPr>
        <p:spPr>
          <a:xfrm>
            <a:off x="2119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93" name="object 37093"/>
          <p:cNvSpPr/>
          <p:nvPr/>
        </p:nvSpPr>
        <p:spPr>
          <a:xfrm>
            <a:off x="2119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94" name="object 37094"/>
          <p:cNvSpPr/>
          <p:nvPr/>
        </p:nvSpPr>
        <p:spPr>
          <a:xfrm>
            <a:off x="2119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95" name="object 37095"/>
          <p:cNvSpPr/>
          <p:nvPr/>
        </p:nvSpPr>
        <p:spPr>
          <a:xfrm>
            <a:off x="2119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96" name="object 37096"/>
          <p:cNvSpPr/>
          <p:nvPr/>
        </p:nvSpPr>
        <p:spPr>
          <a:xfrm>
            <a:off x="2119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97" name="object 37097"/>
          <p:cNvSpPr/>
          <p:nvPr/>
        </p:nvSpPr>
        <p:spPr>
          <a:xfrm>
            <a:off x="2120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98" name="object 37098"/>
          <p:cNvSpPr/>
          <p:nvPr/>
        </p:nvSpPr>
        <p:spPr>
          <a:xfrm>
            <a:off x="2120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99" name="object 37099"/>
          <p:cNvSpPr/>
          <p:nvPr/>
        </p:nvSpPr>
        <p:spPr>
          <a:xfrm>
            <a:off x="2120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00" name="object 37100"/>
          <p:cNvSpPr/>
          <p:nvPr/>
        </p:nvSpPr>
        <p:spPr>
          <a:xfrm>
            <a:off x="2120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01" name="object 37101"/>
          <p:cNvSpPr/>
          <p:nvPr/>
        </p:nvSpPr>
        <p:spPr>
          <a:xfrm>
            <a:off x="2120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02" name="object 37102"/>
          <p:cNvSpPr/>
          <p:nvPr/>
        </p:nvSpPr>
        <p:spPr>
          <a:xfrm>
            <a:off x="2120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03" name="object 37103"/>
          <p:cNvSpPr/>
          <p:nvPr/>
        </p:nvSpPr>
        <p:spPr>
          <a:xfrm>
            <a:off x="2120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04" name="object 37104"/>
          <p:cNvSpPr/>
          <p:nvPr/>
        </p:nvSpPr>
        <p:spPr>
          <a:xfrm>
            <a:off x="2120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05" name="object 37105"/>
          <p:cNvSpPr/>
          <p:nvPr/>
        </p:nvSpPr>
        <p:spPr>
          <a:xfrm>
            <a:off x="2120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06" name="object 37106"/>
          <p:cNvSpPr/>
          <p:nvPr/>
        </p:nvSpPr>
        <p:spPr>
          <a:xfrm>
            <a:off x="2120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07" name="object 37107"/>
          <p:cNvSpPr/>
          <p:nvPr/>
        </p:nvSpPr>
        <p:spPr>
          <a:xfrm>
            <a:off x="2121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08" name="object 37108"/>
          <p:cNvSpPr/>
          <p:nvPr/>
        </p:nvSpPr>
        <p:spPr>
          <a:xfrm>
            <a:off x="2121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09" name="object 37109"/>
          <p:cNvSpPr/>
          <p:nvPr/>
        </p:nvSpPr>
        <p:spPr>
          <a:xfrm>
            <a:off x="2121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10" name="object 37110"/>
          <p:cNvSpPr/>
          <p:nvPr/>
        </p:nvSpPr>
        <p:spPr>
          <a:xfrm>
            <a:off x="2121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11" name="object 37111"/>
          <p:cNvSpPr/>
          <p:nvPr/>
        </p:nvSpPr>
        <p:spPr>
          <a:xfrm>
            <a:off x="2121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12" name="object 37112"/>
          <p:cNvSpPr/>
          <p:nvPr/>
        </p:nvSpPr>
        <p:spPr>
          <a:xfrm>
            <a:off x="2121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13" name="object 37113"/>
          <p:cNvSpPr/>
          <p:nvPr/>
        </p:nvSpPr>
        <p:spPr>
          <a:xfrm>
            <a:off x="2121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14" name="object 37114"/>
          <p:cNvSpPr/>
          <p:nvPr/>
        </p:nvSpPr>
        <p:spPr>
          <a:xfrm>
            <a:off x="2121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15" name="object 37115"/>
          <p:cNvSpPr/>
          <p:nvPr/>
        </p:nvSpPr>
        <p:spPr>
          <a:xfrm>
            <a:off x="2121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16" name="object 37116"/>
          <p:cNvSpPr/>
          <p:nvPr/>
        </p:nvSpPr>
        <p:spPr>
          <a:xfrm>
            <a:off x="2121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17" name="object 37117"/>
          <p:cNvSpPr/>
          <p:nvPr/>
        </p:nvSpPr>
        <p:spPr>
          <a:xfrm>
            <a:off x="2121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18" name="object 37118"/>
          <p:cNvSpPr/>
          <p:nvPr/>
        </p:nvSpPr>
        <p:spPr>
          <a:xfrm>
            <a:off x="2121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19" name="object 37119"/>
          <p:cNvSpPr/>
          <p:nvPr/>
        </p:nvSpPr>
        <p:spPr>
          <a:xfrm>
            <a:off x="2122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20" name="object 37120"/>
          <p:cNvSpPr/>
          <p:nvPr/>
        </p:nvSpPr>
        <p:spPr>
          <a:xfrm>
            <a:off x="2122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21" name="object 37121"/>
          <p:cNvSpPr/>
          <p:nvPr/>
        </p:nvSpPr>
        <p:spPr>
          <a:xfrm>
            <a:off x="2122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22" name="object 37122"/>
          <p:cNvSpPr/>
          <p:nvPr/>
        </p:nvSpPr>
        <p:spPr>
          <a:xfrm>
            <a:off x="2122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23" name="object 37123"/>
          <p:cNvSpPr/>
          <p:nvPr/>
        </p:nvSpPr>
        <p:spPr>
          <a:xfrm>
            <a:off x="2122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24" name="object 37124"/>
          <p:cNvSpPr/>
          <p:nvPr/>
        </p:nvSpPr>
        <p:spPr>
          <a:xfrm>
            <a:off x="2122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25" name="object 37125"/>
          <p:cNvSpPr/>
          <p:nvPr/>
        </p:nvSpPr>
        <p:spPr>
          <a:xfrm>
            <a:off x="2122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26" name="object 37126"/>
          <p:cNvSpPr/>
          <p:nvPr/>
        </p:nvSpPr>
        <p:spPr>
          <a:xfrm>
            <a:off x="2122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27" name="object 37127"/>
          <p:cNvSpPr/>
          <p:nvPr/>
        </p:nvSpPr>
        <p:spPr>
          <a:xfrm>
            <a:off x="2122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28" name="object 37128"/>
          <p:cNvSpPr/>
          <p:nvPr/>
        </p:nvSpPr>
        <p:spPr>
          <a:xfrm>
            <a:off x="2122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29" name="object 37129"/>
          <p:cNvSpPr/>
          <p:nvPr/>
        </p:nvSpPr>
        <p:spPr>
          <a:xfrm>
            <a:off x="2123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30" name="object 37130"/>
          <p:cNvSpPr/>
          <p:nvPr/>
        </p:nvSpPr>
        <p:spPr>
          <a:xfrm>
            <a:off x="2123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31" name="object 37131"/>
          <p:cNvSpPr/>
          <p:nvPr/>
        </p:nvSpPr>
        <p:spPr>
          <a:xfrm>
            <a:off x="2123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32" name="object 37132"/>
          <p:cNvSpPr/>
          <p:nvPr/>
        </p:nvSpPr>
        <p:spPr>
          <a:xfrm>
            <a:off x="2123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33" name="object 37133"/>
          <p:cNvSpPr/>
          <p:nvPr/>
        </p:nvSpPr>
        <p:spPr>
          <a:xfrm>
            <a:off x="2123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34" name="object 37134"/>
          <p:cNvSpPr/>
          <p:nvPr/>
        </p:nvSpPr>
        <p:spPr>
          <a:xfrm>
            <a:off x="2123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35" name="object 37135"/>
          <p:cNvSpPr/>
          <p:nvPr/>
        </p:nvSpPr>
        <p:spPr>
          <a:xfrm>
            <a:off x="2123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36" name="object 37136"/>
          <p:cNvSpPr/>
          <p:nvPr/>
        </p:nvSpPr>
        <p:spPr>
          <a:xfrm>
            <a:off x="2123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37" name="object 37137"/>
          <p:cNvSpPr/>
          <p:nvPr/>
        </p:nvSpPr>
        <p:spPr>
          <a:xfrm>
            <a:off x="2123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38" name="object 37138"/>
          <p:cNvSpPr/>
          <p:nvPr/>
        </p:nvSpPr>
        <p:spPr>
          <a:xfrm>
            <a:off x="2123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39" name="object 37139"/>
          <p:cNvSpPr/>
          <p:nvPr/>
        </p:nvSpPr>
        <p:spPr>
          <a:xfrm>
            <a:off x="2124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40" name="object 37140"/>
          <p:cNvSpPr/>
          <p:nvPr/>
        </p:nvSpPr>
        <p:spPr>
          <a:xfrm>
            <a:off x="2124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41" name="object 37141"/>
          <p:cNvSpPr/>
          <p:nvPr/>
        </p:nvSpPr>
        <p:spPr>
          <a:xfrm>
            <a:off x="2124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42" name="object 37142"/>
          <p:cNvSpPr/>
          <p:nvPr/>
        </p:nvSpPr>
        <p:spPr>
          <a:xfrm>
            <a:off x="2124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43" name="object 37143"/>
          <p:cNvSpPr/>
          <p:nvPr/>
        </p:nvSpPr>
        <p:spPr>
          <a:xfrm>
            <a:off x="2124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44" name="object 37144"/>
          <p:cNvSpPr/>
          <p:nvPr/>
        </p:nvSpPr>
        <p:spPr>
          <a:xfrm>
            <a:off x="2124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45" name="object 37145"/>
          <p:cNvSpPr/>
          <p:nvPr/>
        </p:nvSpPr>
        <p:spPr>
          <a:xfrm>
            <a:off x="2124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46" name="object 37146"/>
          <p:cNvSpPr/>
          <p:nvPr/>
        </p:nvSpPr>
        <p:spPr>
          <a:xfrm>
            <a:off x="2124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47" name="object 37147"/>
          <p:cNvSpPr/>
          <p:nvPr/>
        </p:nvSpPr>
        <p:spPr>
          <a:xfrm>
            <a:off x="2124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48" name="object 37148"/>
          <p:cNvSpPr/>
          <p:nvPr/>
        </p:nvSpPr>
        <p:spPr>
          <a:xfrm>
            <a:off x="2124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49" name="object 37149"/>
          <p:cNvSpPr/>
          <p:nvPr/>
        </p:nvSpPr>
        <p:spPr>
          <a:xfrm>
            <a:off x="2124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50" name="object 37150"/>
          <p:cNvSpPr/>
          <p:nvPr/>
        </p:nvSpPr>
        <p:spPr>
          <a:xfrm>
            <a:off x="2124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51" name="object 37151"/>
          <p:cNvSpPr/>
          <p:nvPr/>
        </p:nvSpPr>
        <p:spPr>
          <a:xfrm>
            <a:off x="2125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52" name="object 37152"/>
          <p:cNvSpPr/>
          <p:nvPr/>
        </p:nvSpPr>
        <p:spPr>
          <a:xfrm>
            <a:off x="2125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53" name="object 37153"/>
          <p:cNvSpPr/>
          <p:nvPr/>
        </p:nvSpPr>
        <p:spPr>
          <a:xfrm>
            <a:off x="2125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54" name="object 37154"/>
          <p:cNvSpPr/>
          <p:nvPr/>
        </p:nvSpPr>
        <p:spPr>
          <a:xfrm>
            <a:off x="2125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55" name="object 37155"/>
          <p:cNvSpPr/>
          <p:nvPr/>
        </p:nvSpPr>
        <p:spPr>
          <a:xfrm>
            <a:off x="2125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56" name="object 37156"/>
          <p:cNvSpPr/>
          <p:nvPr/>
        </p:nvSpPr>
        <p:spPr>
          <a:xfrm>
            <a:off x="2125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57" name="object 37157"/>
          <p:cNvSpPr/>
          <p:nvPr/>
        </p:nvSpPr>
        <p:spPr>
          <a:xfrm>
            <a:off x="2125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58" name="object 37158"/>
          <p:cNvSpPr/>
          <p:nvPr/>
        </p:nvSpPr>
        <p:spPr>
          <a:xfrm>
            <a:off x="2125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59" name="object 37159"/>
          <p:cNvSpPr/>
          <p:nvPr/>
        </p:nvSpPr>
        <p:spPr>
          <a:xfrm>
            <a:off x="2125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60" name="object 37160"/>
          <p:cNvSpPr/>
          <p:nvPr/>
        </p:nvSpPr>
        <p:spPr>
          <a:xfrm>
            <a:off x="2125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61" name="object 37161"/>
          <p:cNvSpPr/>
          <p:nvPr/>
        </p:nvSpPr>
        <p:spPr>
          <a:xfrm>
            <a:off x="2126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62" name="object 37162"/>
          <p:cNvSpPr/>
          <p:nvPr/>
        </p:nvSpPr>
        <p:spPr>
          <a:xfrm>
            <a:off x="2126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63" name="object 37163"/>
          <p:cNvSpPr/>
          <p:nvPr/>
        </p:nvSpPr>
        <p:spPr>
          <a:xfrm>
            <a:off x="2126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64" name="object 37164"/>
          <p:cNvSpPr/>
          <p:nvPr/>
        </p:nvSpPr>
        <p:spPr>
          <a:xfrm>
            <a:off x="2126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65" name="object 37165"/>
          <p:cNvSpPr/>
          <p:nvPr/>
        </p:nvSpPr>
        <p:spPr>
          <a:xfrm>
            <a:off x="2126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66" name="object 37166"/>
          <p:cNvSpPr/>
          <p:nvPr/>
        </p:nvSpPr>
        <p:spPr>
          <a:xfrm>
            <a:off x="2126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67" name="object 37167"/>
          <p:cNvSpPr/>
          <p:nvPr/>
        </p:nvSpPr>
        <p:spPr>
          <a:xfrm>
            <a:off x="2126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68" name="object 37168"/>
          <p:cNvSpPr/>
          <p:nvPr/>
        </p:nvSpPr>
        <p:spPr>
          <a:xfrm>
            <a:off x="2126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69" name="object 37169"/>
          <p:cNvSpPr/>
          <p:nvPr/>
        </p:nvSpPr>
        <p:spPr>
          <a:xfrm>
            <a:off x="2126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70" name="object 37170"/>
          <p:cNvSpPr/>
          <p:nvPr/>
        </p:nvSpPr>
        <p:spPr>
          <a:xfrm>
            <a:off x="2126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71" name="object 37171"/>
          <p:cNvSpPr/>
          <p:nvPr/>
        </p:nvSpPr>
        <p:spPr>
          <a:xfrm>
            <a:off x="2127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72" name="object 37172"/>
          <p:cNvSpPr/>
          <p:nvPr/>
        </p:nvSpPr>
        <p:spPr>
          <a:xfrm>
            <a:off x="2127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73" name="object 37173"/>
          <p:cNvSpPr/>
          <p:nvPr/>
        </p:nvSpPr>
        <p:spPr>
          <a:xfrm>
            <a:off x="2127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74" name="object 37174"/>
          <p:cNvSpPr/>
          <p:nvPr/>
        </p:nvSpPr>
        <p:spPr>
          <a:xfrm>
            <a:off x="2127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75" name="object 37175"/>
          <p:cNvSpPr/>
          <p:nvPr/>
        </p:nvSpPr>
        <p:spPr>
          <a:xfrm>
            <a:off x="2127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76" name="object 37176"/>
          <p:cNvSpPr/>
          <p:nvPr/>
        </p:nvSpPr>
        <p:spPr>
          <a:xfrm>
            <a:off x="2127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77" name="object 37177"/>
          <p:cNvSpPr/>
          <p:nvPr/>
        </p:nvSpPr>
        <p:spPr>
          <a:xfrm>
            <a:off x="2127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78" name="object 37178"/>
          <p:cNvSpPr/>
          <p:nvPr/>
        </p:nvSpPr>
        <p:spPr>
          <a:xfrm>
            <a:off x="2127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79" name="object 37179"/>
          <p:cNvSpPr/>
          <p:nvPr/>
        </p:nvSpPr>
        <p:spPr>
          <a:xfrm>
            <a:off x="2127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80" name="object 37180"/>
          <p:cNvSpPr/>
          <p:nvPr/>
        </p:nvSpPr>
        <p:spPr>
          <a:xfrm>
            <a:off x="2127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81" name="object 37181"/>
          <p:cNvSpPr/>
          <p:nvPr/>
        </p:nvSpPr>
        <p:spPr>
          <a:xfrm>
            <a:off x="2128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82" name="object 37182"/>
          <p:cNvSpPr/>
          <p:nvPr/>
        </p:nvSpPr>
        <p:spPr>
          <a:xfrm>
            <a:off x="2128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83" name="object 37183"/>
          <p:cNvSpPr/>
          <p:nvPr/>
        </p:nvSpPr>
        <p:spPr>
          <a:xfrm>
            <a:off x="2128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84" name="object 37184"/>
          <p:cNvSpPr/>
          <p:nvPr/>
        </p:nvSpPr>
        <p:spPr>
          <a:xfrm>
            <a:off x="2128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85" name="object 37185"/>
          <p:cNvSpPr/>
          <p:nvPr/>
        </p:nvSpPr>
        <p:spPr>
          <a:xfrm>
            <a:off x="2128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86" name="object 37186"/>
          <p:cNvSpPr/>
          <p:nvPr/>
        </p:nvSpPr>
        <p:spPr>
          <a:xfrm>
            <a:off x="2128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87" name="object 37187"/>
          <p:cNvSpPr/>
          <p:nvPr/>
        </p:nvSpPr>
        <p:spPr>
          <a:xfrm>
            <a:off x="2128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88" name="object 37188"/>
          <p:cNvSpPr/>
          <p:nvPr/>
        </p:nvSpPr>
        <p:spPr>
          <a:xfrm>
            <a:off x="2128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89" name="object 37189"/>
          <p:cNvSpPr/>
          <p:nvPr/>
        </p:nvSpPr>
        <p:spPr>
          <a:xfrm>
            <a:off x="2128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90" name="object 37190"/>
          <p:cNvSpPr/>
          <p:nvPr/>
        </p:nvSpPr>
        <p:spPr>
          <a:xfrm>
            <a:off x="2128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91" name="object 37191"/>
          <p:cNvSpPr/>
          <p:nvPr/>
        </p:nvSpPr>
        <p:spPr>
          <a:xfrm>
            <a:off x="2129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92" name="object 37192"/>
          <p:cNvSpPr/>
          <p:nvPr/>
        </p:nvSpPr>
        <p:spPr>
          <a:xfrm>
            <a:off x="2129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93" name="object 37193"/>
          <p:cNvSpPr/>
          <p:nvPr/>
        </p:nvSpPr>
        <p:spPr>
          <a:xfrm>
            <a:off x="2129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94" name="object 37194"/>
          <p:cNvSpPr/>
          <p:nvPr/>
        </p:nvSpPr>
        <p:spPr>
          <a:xfrm>
            <a:off x="2129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95" name="object 37195"/>
          <p:cNvSpPr/>
          <p:nvPr/>
        </p:nvSpPr>
        <p:spPr>
          <a:xfrm>
            <a:off x="2129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96" name="object 37196"/>
          <p:cNvSpPr/>
          <p:nvPr/>
        </p:nvSpPr>
        <p:spPr>
          <a:xfrm>
            <a:off x="2129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97" name="object 37197"/>
          <p:cNvSpPr/>
          <p:nvPr/>
        </p:nvSpPr>
        <p:spPr>
          <a:xfrm>
            <a:off x="2129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98" name="object 37198"/>
          <p:cNvSpPr/>
          <p:nvPr/>
        </p:nvSpPr>
        <p:spPr>
          <a:xfrm>
            <a:off x="2129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99" name="object 37199"/>
          <p:cNvSpPr/>
          <p:nvPr/>
        </p:nvSpPr>
        <p:spPr>
          <a:xfrm>
            <a:off x="2129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00" name="object 37200"/>
          <p:cNvSpPr/>
          <p:nvPr/>
        </p:nvSpPr>
        <p:spPr>
          <a:xfrm>
            <a:off x="2129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01" name="object 37201"/>
          <p:cNvSpPr/>
          <p:nvPr/>
        </p:nvSpPr>
        <p:spPr>
          <a:xfrm>
            <a:off x="2129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02" name="object 37202"/>
          <p:cNvSpPr/>
          <p:nvPr/>
        </p:nvSpPr>
        <p:spPr>
          <a:xfrm>
            <a:off x="2129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03" name="object 37203"/>
          <p:cNvSpPr/>
          <p:nvPr/>
        </p:nvSpPr>
        <p:spPr>
          <a:xfrm>
            <a:off x="2130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04" name="object 37204"/>
          <p:cNvSpPr/>
          <p:nvPr/>
        </p:nvSpPr>
        <p:spPr>
          <a:xfrm>
            <a:off x="2130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05" name="object 37205"/>
          <p:cNvSpPr/>
          <p:nvPr/>
        </p:nvSpPr>
        <p:spPr>
          <a:xfrm>
            <a:off x="2130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06" name="object 37206"/>
          <p:cNvSpPr/>
          <p:nvPr/>
        </p:nvSpPr>
        <p:spPr>
          <a:xfrm>
            <a:off x="2130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07" name="object 37207"/>
          <p:cNvSpPr/>
          <p:nvPr/>
        </p:nvSpPr>
        <p:spPr>
          <a:xfrm>
            <a:off x="2130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08" name="object 37208"/>
          <p:cNvSpPr/>
          <p:nvPr/>
        </p:nvSpPr>
        <p:spPr>
          <a:xfrm>
            <a:off x="2130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09" name="object 37209"/>
          <p:cNvSpPr/>
          <p:nvPr/>
        </p:nvSpPr>
        <p:spPr>
          <a:xfrm>
            <a:off x="2130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10" name="object 37210"/>
          <p:cNvSpPr/>
          <p:nvPr/>
        </p:nvSpPr>
        <p:spPr>
          <a:xfrm>
            <a:off x="2130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11" name="object 37211"/>
          <p:cNvSpPr/>
          <p:nvPr/>
        </p:nvSpPr>
        <p:spPr>
          <a:xfrm>
            <a:off x="2130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12" name="object 37212"/>
          <p:cNvSpPr/>
          <p:nvPr/>
        </p:nvSpPr>
        <p:spPr>
          <a:xfrm>
            <a:off x="2130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13" name="object 37213"/>
          <p:cNvSpPr/>
          <p:nvPr/>
        </p:nvSpPr>
        <p:spPr>
          <a:xfrm>
            <a:off x="2131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14" name="object 37214"/>
          <p:cNvSpPr/>
          <p:nvPr/>
        </p:nvSpPr>
        <p:spPr>
          <a:xfrm>
            <a:off x="2131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15" name="object 37215"/>
          <p:cNvSpPr/>
          <p:nvPr/>
        </p:nvSpPr>
        <p:spPr>
          <a:xfrm>
            <a:off x="2131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16" name="object 37216"/>
          <p:cNvSpPr/>
          <p:nvPr/>
        </p:nvSpPr>
        <p:spPr>
          <a:xfrm>
            <a:off x="2131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17" name="object 37217"/>
          <p:cNvSpPr/>
          <p:nvPr/>
        </p:nvSpPr>
        <p:spPr>
          <a:xfrm>
            <a:off x="2131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18" name="object 37218"/>
          <p:cNvSpPr/>
          <p:nvPr/>
        </p:nvSpPr>
        <p:spPr>
          <a:xfrm>
            <a:off x="2131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19" name="object 37219"/>
          <p:cNvSpPr/>
          <p:nvPr/>
        </p:nvSpPr>
        <p:spPr>
          <a:xfrm>
            <a:off x="2131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20" name="object 37220"/>
          <p:cNvSpPr/>
          <p:nvPr/>
        </p:nvSpPr>
        <p:spPr>
          <a:xfrm>
            <a:off x="2131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21" name="object 37221"/>
          <p:cNvSpPr/>
          <p:nvPr/>
        </p:nvSpPr>
        <p:spPr>
          <a:xfrm>
            <a:off x="2131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22" name="object 37222"/>
          <p:cNvSpPr/>
          <p:nvPr/>
        </p:nvSpPr>
        <p:spPr>
          <a:xfrm>
            <a:off x="2131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23" name="object 37223"/>
          <p:cNvSpPr/>
          <p:nvPr/>
        </p:nvSpPr>
        <p:spPr>
          <a:xfrm>
            <a:off x="2132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24" name="object 37224"/>
          <p:cNvSpPr/>
          <p:nvPr/>
        </p:nvSpPr>
        <p:spPr>
          <a:xfrm>
            <a:off x="2132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25" name="object 37225"/>
          <p:cNvSpPr/>
          <p:nvPr/>
        </p:nvSpPr>
        <p:spPr>
          <a:xfrm>
            <a:off x="2132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26" name="object 37226"/>
          <p:cNvSpPr/>
          <p:nvPr/>
        </p:nvSpPr>
        <p:spPr>
          <a:xfrm>
            <a:off x="2132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27" name="object 37227"/>
          <p:cNvSpPr/>
          <p:nvPr/>
        </p:nvSpPr>
        <p:spPr>
          <a:xfrm>
            <a:off x="2132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28" name="object 37228"/>
          <p:cNvSpPr/>
          <p:nvPr/>
        </p:nvSpPr>
        <p:spPr>
          <a:xfrm>
            <a:off x="2132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29" name="object 37229"/>
          <p:cNvSpPr/>
          <p:nvPr/>
        </p:nvSpPr>
        <p:spPr>
          <a:xfrm>
            <a:off x="2132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30" name="object 37230"/>
          <p:cNvSpPr/>
          <p:nvPr/>
        </p:nvSpPr>
        <p:spPr>
          <a:xfrm>
            <a:off x="2132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31" name="object 37231"/>
          <p:cNvSpPr/>
          <p:nvPr/>
        </p:nvSpPr>
        <p:spPr>
          <a:xfrm>
            <a:off x="2132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32" name="object 37232"/>
          <p:cNvSpPr/>
          <p:nvPr/>
        </p:nvSpPr>
        <p:spPr>
          <a:xfrm>
            <a:off x="2132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33" name="object 37233"/>
          <p:cNvSpPr/>
          <p:nvPr/>
        </p:nvSpPr>
        <p:spPr>
          <a:xfrm>
            <a:off x="2132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34" name="object 37234"/>
          <p:cNvSpPr/>
          <p:nvPr/>
        </p:nvSpPr>
        <p:spPr>
          <a:xfrm>
            <a:off x="2132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35" name="object 37235"/>
          <p:cNvSpPr/>
          <p:nvPr/>
        </p:nvSpPr>
        <p:spPr>
          <a:xfrm>
            <a:off x="2133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36" name="object 37236"/>
          <p:cNvSpPr/>
          <p:nvPr/>
        </p:nvSpPr>
        <p:spPr>
          <a:xfrm>
            <a:off x="2133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37" name="object 37237"/>
          <p:cNvSpPr/>
          <p:nvPr/>
        </p:nvSpPr>
        <p:spPr>
          <a:xfrm>
            <a:off x="2133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38" name="object 37238"/>
          <p:cNvSpPr/>
          <p:nvPr/>
        </p:nvSpPr>
        <p:spPr>
          <a:xfrm>
            <a:off x="2133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39" name="object 37239"/>
          <p:cNvSpPr/>
          <p:nvPr/>
        </p:nvSpPr>
        <p:spPr>
          <a:xfrm>
            <a:off x="2133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40" name="object 37240"/>
          <p:cNvSpPr/>
          <p:nvPr/>
        </p:nvSpPr>
        <p:spPr>
          <a:xfrm>
            <a:off x="2133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41" name="object 37241"/>
          <p:cNvSpPr/>
          <p:nvPr/>
        </p:nvSpPr>
        <p:spPr>
          <a:xfrm>
            <a:off x="2133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42" name="object 37242"/>
          <p:cNvSpPr/>
          <p:nvPr/>
        </p:nvSpPr>
        <p:spPr>
          <a:xfrm>
            <a:off x="2133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43" name="object 37243"/>
          <p:cNvSpPr/>
          <p:nvPr/>
        </p:nvSpPr>
        <p:spPr>
          <a:xfrm>
            <a:off x="2133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44" name="object 37244"/>
          <p:cNvSpPr/>
          <p:nvPr/>
        </p:nvSpPr>
        <p:spPr>
          <a:xfrm>
            <a:off x="2133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45" name="object 37245"/>
          <p:cNvSpPr/>
          <p:nvPr/>
        </p:nvSpPr>
        <p:spPr>
          <a:xfrm>
            <a:off x="2134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46" name="object 37246"/>
          <p:cNvSpPr/>
          <p:nvPr/>
        </p:nvSpPr>
        <p:spPr>
          <a:xfrm>
            <a:off x="2134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47" name="object 37247"/>
          <p:cNvSpPr/>
          <p:nvPr/>
        </p:nvSpPr>
        <p:spPr>
          <a:xfrm>
            <a:off x="2134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48" name="object 37248"/>
          <p:cNvSpPr/>
          <p:nvPr/>
        </p:nvSpPr>
        <p:spPr>
          <a:xfrm>
            <a:off x="2134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49" name="object 37249"/>
          <p:cNvSpPr/>
          <p:nvPr/>
        </p:nvSpPr>
        <p:spPr>
          <a:xfrm>
            <a:off x="2134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50" name="object 37250"/>
          <p:cNvSpPr/>
          <p:nvPr/>
        </p:nvSpPr>
        <p:spPr>
          <a:xfrm>
            <a:off x="2134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51" name="object 37251"/>
          <p:cNvSpPr/>
          <p:nvPr/>
        </p:nvSpPr>
        <p:spPr>
          <a:xfrm>
            <a:off x="2134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52" name="object 37252"/>
          <p:cNvSpPr/>
          <p:nvPr/>
        </p:nvSpPr>
        <p:spPr>
          <a:xfrm>
            <a:off x="2134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53" name="object 37253"/>
          <p:cNvSpPr/>
          <p:nvPr/>
        </p:nvSpPr>
        <p:spPr>
          <a:xfrm>
            <a:off x="2134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54" name="object 37254"/>
          <p:cNvSpPr/>
          <p:nvPr/>
        </p:nvSpPr>
        <p:spPr>
          <a:xfrm>
            <a:off x="2134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55" name="object 37255"/>
          <p:cNvSpPr/>
          <p:nvPr/>
        </p:nvSpPr>
        <p:spPr>
          <a:xfrm>
            <a:off x="2135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56" name="object 37256"/>
          <p:cNvSpPr/>
          <p:nvPr/>
        </p:nvSpPr>
        <p:spPr>
          <a:xfrm>
            <a:off x="2135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57" name="object 37257"/>
          <p:cNvSpPr/>
          <p:nvPr/>
        </p:nvSpPr>
        <p:spPr>
          <a:xfrm>
            <a:off x="2135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58" name="object 37258"/>
          <p:cNvSpPr/>
          <p:nvPr/>
        </p:nvSpPr>
        <p:spPr>
          <a:xfrm>
            <a:off x="2135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59" name="object 37259"/>
          <p:cNvSpPr/>
          <p:nvPr/>
        </p:nvSpPr>
        <p:spPr>
          <a:xfrm>
            <a:off x="2135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60" name="object 37260"/>
          <p:cNvSpPr/>
          <p:nvPr/>
        </p:nvSpPr>
        <p:spPr>
          <a:xfrm>
            <a:off x="2135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61" name="object 37261"/>
          <p:cNvSpPr/>
          <p:nvPr/>
        </p:nvSpPr>
        <p:spPr>
          <a:xfrm>
            <a:off x="2135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62" name="object 37262"/>
          <p:cNvSpPr/>
          <p:nvPr/>
        </p:nvSpPr>
        <p:spPr>
          <a:xfrm>
            <a:off x="2135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63" name="object 37263"/>
          <p:cNvSpPr/>
          <p:nvPr/>
        </p:nvSpPr>
        <p:spPr>
          <a:xfrm>
            <a:off x="2135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64" name="object 37264"/>
          <p:cNvSpPr/>
          <p:nvPr/>
        </p:nvSpPr>
        <p:spPr>
          <a:xfrm>
            <a:off x="2135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65" name="object 37265"/>
          <p:cNvSpPr/>
          <p:nvPr/>
        </p:nvSpPr>
        <p:spPr>
          <a:xfrm>
            <a:off x="2136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66" name="object 37266"/>
          <p:cNvSpPr/>
          <p:nvPr/>
        </p:nvSpPr>
        <p:spPr>
          <a:xfrm>
            <a:off x="2136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67" name="object 37267"/>
          <p:cNvSpPr/>
          <p:nvPr/>
        </p:nvSpPr>
        <p:spPr>
          <a:xfrm>
            <a:off x="2136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68" name="object 37268"/>
          <p:cNvSpPr/>
          <p:nvPr/>
        </p:nvSpPr>
        <p:spPr>
          <a:xfrm>
            <a:off x="2136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69" name="object 37269"/>
          <p:cNvSpPr/>
          <p:nvPr/>
        </p:nvSpPr>
        <p:spPr>
          <a:xfrm>
            <a:off x="2136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70" name="object 37270"/>
          <p:cNvSpPr/>
          <p:nvPr/>
        </p:nvSpPr>
        <p:spPr>
          <a:xfrm>
            <a:off x="2136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71" name="object 37271"/>
          <p:cNvSpPr/>
          <p:nvPr/>
        </p:nvSpPr>
        <p:spPr>
          <a:xfrm>
            <a:off x="2136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72" name="object 37272"/>
          <p:cNvSpPr/>
          <p:nvPr/>
        </p:nvSpPr>
        <p:spPr>
          <a:xfrm>
            <a:off x="2136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73" name="object 37273"/>
          <p:cNvSpPr/>
          <p:nvPr/>
        </p:nvSpPr>
        <p:spPr>
          <a:xfrm>
            <a:off x="2136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74" name="object 37274"/>
          <p:cNvSpPr/>
          <p:nvPr/>
        </p:nvSpPr>
        <p:spPr>
          <a:xfrm>
            <a:off x="2136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75" name="object 37275"/>
          <p:cNvSpPr/>
          <p:nvPr/>
        </p:nvSpPr>
        <p:spPr>
          <a:xfrm>
            <a:off x="2137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76" name="object 37276"/>
          <p:cNvSpPr/>
          <p:nvPr/>
        </p:nvSpPr>
        <p:spPr>
          <a:xfrm>
            <a:off x="2137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77" name="object 37277"/>
          <p:cNvSpPr/>
          <p:nvPr/>
        </p:nvSpPr>
        <p:spPr>
          <a:xfrm>
            <a:off x="2137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78" name="object 37278"/>
          <p:cNvSpPr/>
          <p:nvPr/>
        </p:nvSpPr>
        <p:spPr>
          <a:xfrm>
            <a:off x="2137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79" name="object 37279"/>
          <p:cNvSpPr/>
          <p:nvPr/>
        </p:nvSpPr>
        <p:spPr>
          <a:xfrm>
            <a:off x="2137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80" name="object 37280"/>
          <p:cNvSpPr/>
          <p:nvPr/>
        </p:nvSpPr>
        <p:spPr>
          <a:xfrm>
            <a:off x="2137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81" name="object 37281"/>
          <p:cNvSpPr/>
          <p:nvPr/>
        </p:nvSpPr>
        <p:spPr>
          <a:xfrm>
            <a:off x="2137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82" name="object 37282"/>
          <p:cNvSpPr/>
          <p:nvPr/>
        </p:nvSpPr>
        <p:spPr>
          <a:xfrm>
            <a:off x="2137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83" name="object 37283"/>
          <p:cNvSpPr/>
          <p:nvPr/>
        </p:nvSpPr>
        <p:spPr>
          <a:xfrm>
            <a:off x="2137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84" name="object 37284"/>
          <p:cNvSpPr/>
          <p:nvPr/>
        </p:nvSpPr>
        <p:spPr>
          <a:xfrm>
            <a:off x="2137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85" name="object 37285"/>
          <p:cNvSpPr/>
          <p:nvPr/>
        </p:nvSpPr>
        <p:spPr>
          <a:xfrm>
            <a:off x="2137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86" name="object 37286"/>
          <p:cNvSpPr/>
          <p:nvPr/>
        </p:nvSpPr>
        <p:spPr>
          <a:xfrm>
            <a:off x="2137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87" name="object 37287"/>
          <p:cNvSpPr/>
          <p:nvPr/>
        </p:nvSpPr>
        <p:spPr>
          <a:xfrm>
            <a:off x="2138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88" name="object 37288"/>
          <p:cNvSpPr/>
          <p:nvPr/>
        </p:nvSpPr>
        <p:spPr>
          <a:xfrm>
            <a:off x="2138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89" name="object 37289"/>
          <p:cNvSpPr/>
          <p:nvPr/>
        </p:nvSpPr>
        <p:spPr>
          <a:xfrm>
            <a:off x="2138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90" name="object 37290"/>
          <p:cNvSpPr/>
          <p:nvPr/>
        </p:nvSpPr>
        <p:spPr>
          <a:xfrm>
            <a:off x="2138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91" name="object 37291"/>
          <p:cNvSpPr/>
          <p:nvPr/>
        </p:nvSpPr>
        <p:spPr>
          <a:xfrm>
            <a:off x="2138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92" name="object 37292"/>
          <p:cNvSpPr/>
          <p:nvPr/>
        </p:nvSpPr>
        <p:spPr>
          <a:xfrm>
            <a:off x="2138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93" name="object 37293"/>
          <p:cNvSpPr/>
          <p:nvPr/>
        </p:nvSpPr>
        <p:spPr>
          <a:xfrm>
            <a:off x="2138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94" name="object 37294"/>
          <p:cNvSpPr/>
          <p:nvPr/>
        </p:nvSpPr>
        <p:spPr>
          <a:xfrm>
            <a:off x="2138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95" name="object 37295"/>
          <p:cNvSpPr/>
          <p:nvPr/>
        </p:nvSpPr>
        <p:spPr>
          <a:xfrm>
            <a:off x="2138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96" name="object 37296"/>
          <p:cNvSpPr/>
          <p:nvPr/>
        </p:nvSpPr>
        <p:spPr>
          <a:xfrm>
            <a:off x="2138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97" name="object 37297"/>
          <p:cNvSpPr/>
          <p:nvPr/>
        </p:nvSpPr>
        <p:spPr>
          <a:xfrm>
            <a:off x="2139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98" name="object 37298"/>
          <p:cNvSpPr/>
          <p:nvPr/>
        </p:nvSpPr>
        <p:spPr>
          <a:xfrm>
            <a:off x="2139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99" name="object 37299"/>
          <p:cNvSpPr/>
          <p:nvPr/>
        </p:nvSpPr>
        <p:spPr>
          <a:xfrm>
            <a:off x="2139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00" name="object 37300"/>
          <p:cNvSpPr/>
          <p:nvPr/>
        </p:nvSpPr>
        <p:spPr>
          <a:xfrm>
            <a:off x="2139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01" name="object 37301"/>
          <p:cNvSpPr/>
          <p:nvPr/>
        </p:nvSpPr>
        <p:spPr>
          <a:xfrm>
            <a:off x="2139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02" name="object 37302"/>
          <p:cNvSpPr/>
          <p:nvPr/>
        </p:nvSpPr>
        <p:spPr>
          <a:xfrm>
            <a:off x="2139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03" name="object 37303"/>
          <p:cNvSpPr/>
          <p:nvPr/>
        </p:nvSpPr>
        <p:spPr>
          <a:xfrm>
            <a:off x="2139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04" name="object 37304"/>
          <p:cNvSpPr/>
          <p:nvPr/>
        </p:nvSpPr>
        <p:spPr>
          <a:xfrm>
            <a:off x="2139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05" name="object 37305"/>
          <p:cNvSpPr/>
          <p:nvPr/>
        </p:nvSpPr>
        <p:spPr>
          <a:xfrm>
            <a:off x="2139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06" name="object 37306"/>
          <p:cNvSpPr/>
          <p:nvPr/>
        </p:nvSpPr>
        <p:spPr>
          <a:xfrm>
            <a:off x="2139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07" name="object 37307"/>
          <p:cNvSpPr/>
          <p:nvPr/>
        </p:nvSpPr>
        <p:spPr>
          <a:xfrm>
            <a:off x="2140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08" name="object 37308"/>
          <p:cNvSpPr/>
          <p:nvPr/>
        </p:nvSpPr>
        <p:spPr>
          <a:xfrm>
            <a:off x="2140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09" name="object 37309"/>
          <p:cNvSpPr/>
          <p:nvPr/>
        </p:nvSpPr>
        <p:spPr>
          <a:xfrm>
            <a:off x="2140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10" name="object 37310"/>
          <p:cNvSpPr/>
          <p:nvPr/>
        </p:nvSpPr>
        <p:spPr>
          <a:xfrm>
            <a:off x="2140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11" name="object 37311"/>
          <p:cNvSpPr/>
          <p:nvPr/>
        </p:nvSpPr>
        <p:spPr>
          <a:xfrm>
            <a:off x="2140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12" name="object 37312"/>
          <p:cNvSpPr/>
          <p:nvPr/>
        </p:nvSpPr>
        <p:spPr>
          <a:xfrm>
            <a:off x="2140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13" name="object 37313"/>
          <p:cNvSpPr/>
          <p:nvPr/>
        </p:nvSpPr>
        <p:spPr>
          <a:xfrm>
            <a:off x="2140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14" name="object 37314"/>
          <p:cNvSpPr/>
          <p:nvPr/>
        </p:nvSpPr>
        <p:spPr>
          <a:xfrm>
            <a:off x="2140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15" name="object 37315"/>
          <p:cNvSpPr/>
          <p:nvPr/>
        </p:nvSpPr>
        <p:spPr>
          <a:xfrm>
            <a:off x="2140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16" name="object 37316"/>
          <p:cNvSpPr/>
          <p:nvPr/>
        </p:nvSpPr>
        <p:spPr>
          <a:xfrm>
            <a:off x="2140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17" name="object 37317"/>
          <p:cNvSpPr/>
          <p:nvPr/>
        </p:nvSpPr>
        <p:spPr>
          <a:xfrm>
            <a:off x="2140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18" name="object 37318"/>
          <p:cNvSpPr/>
          <p:nvPr/>
        </p:nvSpPr>
        <p:spPr>
          <a:xfrm>
            <a:off x="2140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19" name="object 37319"/>
          <p:cNvSpPr/>
          <p:nvPr/>
        </p:nvSpPr>
        <p:spPr>
          <a:xfrm>
            <a:off x="2141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20" name="object 37320"/>
          <p:cNvSpPr/>
          <p:nvPr/>
        </p:nvSpPr>
        <p:spPr>
          <a:xfrm>
            <a:off x="2141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21" name="object 37321"/>
          <p:cNvSpPr/>
          <p:nvPr/>
        </p:nvSpPr>
        <p:spPr>
          <a:xfrm>
            <a:off x="2141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22" name="object 37322"/>
          <p:cNvSpPr/>
          <p:nvPr/>
        </p:nvSpPr>
        <p:spPr>
          <a:xfrm>
            <a:off x="2141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23" name="object 37323"/>
          <p:cNvSpPr/>
          <p:nvPr/>
        </p:nvSpPr>
        <p:spPr>
          <a:xfrm>
            <a:off x="2141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24" name="object 37324"/>
          <p:cNvSpPr/>
          <p:nvPr/>
        </p:nvSpPr>
        <p:spPr>
          <a:xfrm>
            <a:off x="2141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25" name="object 37325"/>
          <p:cNvSpPr/>
          <p:nvPr/>
        </p:nvSpPr>
        <p:spPr>
          <a:xfrm>
            <a:off x="2141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26" name="object 37326"/>
          <p:cNvSpPr/>
          <p:nvPr/>
        </p:nvSpPr>
        <p:spPr>
          <a:xfrm>
            <a:off x="2141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27" name="object 37327"/>
          <p:cNvSpPr/>
          <p:nvPr/>
        </p:nvSpPr>
        <p:spPr>
          <a:xfrm>
            <a:off x="2141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28" name="object 37328"/>
          <p:cNvSpPr/>
          <p:nvPr/>
        </p:nvSpPr>
        <p:spPr>
          <a:xfrm>
            <a:off x="2141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29" name="object 37329"/>
          <p:cNvSpPr/>
          <p:nvPr/>
        </p:nvSpPr>
        <p:spPr>
          <a:xfrm>
            <a:off x="2142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30" name="object 37330"/>
          <p:cNvSpPr/>
          <p:nvPr/>
        </p:nvSpPr>
        <p:spPr>
          <a:xfrm>
            <a:off x="2142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31" name="object 37331"/>
          <p:cNvSpPr/>
          <p:nvPr/>
        </p:nvSpPr>
        <p:spPr>
          <a:xfrm>
            <a:off x="2142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32" name="object 37332"/>
          <p:cNvSpPr/>
          <p:nvPr/>
        </p:nvSpPr>
        <p:spPr>
          <a:xfrm>
            <a:off x="2142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33" name="object 37333"/>
          <p:cNvSpPr/>
          <p:nvPr/>
        </p:nvSpPr>
        <p:spPr>
          <a:xfrm>
            <a:off x="2142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34" name="object 37334"/>
          <p:cNvSpPr/>
          <p:nvPr/>
        </p:nvSpPr>
        <p:spPr>
          <a:xfrm>
            <a:off x="2142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35" name="object 37335"/>
          <p:cNvSpPr/>
          <p:nvPr/>
        </p:nvSpPr>
        <p:spPr>
          <a:xfrm>
            <a:off x="2142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36" name="object 37336"/>
          <p:cNvSpPr/>
          <p:nvPr/>
        </p:nvSpPr>
        <p:spPr>
          <a:xfrm>
            <a:off x="2142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37" name="object 37337"/>
          <p:cNvSpPr/>
          <p:nvPr/>
        </p:nvSpPr>
        <p:spPr>
          <a:xfrm>
            <a:off x="2142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38" name="object 37338"/>
          <p:cNvSpPr/>
          <p:nvPr/>
        </p:nvSpPr>
        <p:spPr>
          <a:xfrm>
            <a:off x="2142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39" name="object 37339"/>
          <p:cNvSpPr/>
          <p:nvPr/>
        </p:nvSpPr>
        <p:spPr>
          <a:xfrm>
            <a:off x="2143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40" name="object 37340"/>
          <p:cNvSpPr/>
          <p:nvPr/>
        </p:nvSpPr>
        <p:spPr>
          <a:xfrm>
            <a:off x="2143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41" name="object 37341"/>
          <p:cNvSpPr/>
          <p:nvPr/>
        </p:nvSpPr>
        <p:spPr>
          <a:xfrm>
            <a:off x="2143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42" name="object 37342"/>
          <p:cNvSpPr/>
          <p:nvPr/>
        </p:nvSpPr>
        <p:spPr>
          <a:xfrm>
            <a:off x="2143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43" name="object 37343"/>
          <p:cNvSpPr/>
          <p:nvPr/>
        </p:nvSpPr>
        <p:spPr>
          <a:xfrm>
            <a:off x="2143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44" name="object 37344"/>
          <p:cNvSpPr/>
          <p:nvPr/>
        </p:nvSpPr>
        <p:spPr>
          <a:xfrm>
            <a:off x="2143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45" name="object 37345"/>
          <p:cNvSpPr/>
          <p:nvPr/>
        </p:nvSpPr>
        <p:spPr>
          <a:xfrm>
            <a:off x="2143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46" name="object 37346"/>
          <p:cNvSpPr/>
          <p:nvPr/>
        </p:nvSpPr>
        <p:spPr>
          <a:xfrm>
            <a:off x="2143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47" name="object 37347"/>
          <p:cNvSpPr/>
          <p:nvPr/>
        </p:nvSpPr>
        <p:spPr>
          <a:xfrm>
            <a:off x="2143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48" name="object 37348"/>
          <p:cNvSpPr/>
          <p:nvPr/>
        </p:nvSpPr>
        <p:spPr>
          <a:xfrm>
            <a:off x="2143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49" name="object 37349"/>
          <p:cNvSpPr/>
          <p:nvPr/>
        </p:nvSpPr>
        <p:spPr>
          <a:xfrm>
            <a:off x="2144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50" name="object 37350"/>
          <p:cNvSpPr/>
          <p:nvPr/>
        </p:nvSpPr>
        <p:spPr>
          <a:xfrm>
            <a:off x="2144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51" name="object 37351"/>
          <p:cNvSpPr/>
          <p:nvPr/>
        </p:nvSpPr>
        <p:spPr>
          <a:xfrm>
            <a:off x="2144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52" name="object 37352"/>
          <p:cNvSpPr/>
          <p:nvPr/>
        </p:nvSpPr>
        <p:spPr>
          <a:xfrm>
            <a:off x="2144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53" name="object 37353"/>
          <p:cNvSpPr/>
          <p:nvPr/>
        </p:nvSpPr>
        <p:spPr>
          <a:xfrm>
            <a:off x="2144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54" name="object 37354"/>
          <p:cNvSpPr/>
          <p:nvPr/>
        </p:nvSpPr>
        <p:spPr>
          <a:xfrm>
            <a:off x="2144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55" name="object 37355"/>
          <p:cNvSpPr/>
          <p:nvPr/>
        </p:nvSpPr>
        <p:spPr>
          <a:xfrm>
            <a:off x="2144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56" name="object 37356"/>
          <p:cNvSpPr/>
          <p:nvPr/>
        </p:nvSpPr>
        <p:spPr>
          <a:xfrm>
            <a:off x="2144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57" name="object 37357"/>
          <p:cNvSpPr/>
          <p:nvPr/>
        </p:nvSpPr>
        <p:spPr>
          <a:xfrm>
            <a:off x="2144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58" name="object 37358"/>
          <p:cNvSpPr/>
          <p:nvPr/>
        </p:nvSpPr>
        <p:spPr>
          <a:xfrm>
            <a:off x="2144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59" name="object 37359"/>
          <p:cNvSpPr/>
          <p:nvPr/>
        </p:nvSpPr>
        <p:spPr>
          <a:xfrm>
            <a:off x="2145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60" name="object 37360"/>
          <p:cNvSpPr/>
          <p:nvPr/>
        </p:nvSpPr>
        <p:spPr>
          <a:xfrm>
            <a:off x="2145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61" name="object 37361"/>
          <p:cNvSpPr/>
          <p:nvPr/>
        </p:nvSpPr>
        <p:spPr>
          <a:xfrm>
            <a:off x="2145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62" name="object 37362"/>
          <p:cNvSpPr/>
          <p:nvPr/>
        </p:nvSpPr>
        <p:spPr>
          <a:xfrm>
            <a:off x="2145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63" name="object 37363"/>
          <p:cNvSpPr/>
          <p:nvPr/>
        </p:nvSpPr>
        <p:spPr>
          <a:xfrm>
            <a:off x="2145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64" name="object 37364"/>
          <p:cNvSpPr/>
          <p:nvPr/>
        </p:nvSpPr>
        <p:spPr>
          <a:xfrm>
            <a:off x="2145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65" name="object 37365"/>
          <p:cNvSpPr/>
          <p:nvPr/>
        </p:nvSpPr>
        <p:spPr>
          <a:xfrm>
            <a:off x="2145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66" name="object 37366"/>
          <p:cNvSpPr/>
          <p:nvPr/>
        </p:nvSpPr>
        <p:spPr>
          <a:xfrm>
            <a:off x="2145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67" name="object 37367"/>
          <p:cNvSpPr/>
          <p:nvPr/>
        </p:nvSpPr>
        <p:spPr>
          <a:xfrm>
            <a:off x="2145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68" name="object 37368"/>
          <p:cNvSpPr/>
          <p:nvPr/>
        </p:nvSpPr>
        <p:spPr>
          <a:xfrm>
            <a:off x="2145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69" name="object 37369"/>
          <p:cNvSpPr/>
          <p:nvPr/>
        </p:nvSpPr>
        <p:spPr>
          <a:xfrm>
            <a:off x="2145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70" name="object 37370"/>
          <p:cNvSpPr/>
          <p:nvPr/>
        </p:nvSpPr>
        <p:spPr>
          <a:xfrm>
            <a:off x="2145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71" name="object 37371"/>
          <p:cNvSpPr/>
          <p:nvPr/>
        </p:nvSpPr>
        <p:spPr>
          <a:xfrm>
            <a:off x="2146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72" name="object 37372"/>
          <p:cNvSpPr/>
          <p:nvPr/>
        </p:nvSpPr>
        <p:spPr>
          <a:xfrm>
            <a:off x="2146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73" name="object 37373"/>
          <p:cNvSpPr/>
          <p:nvPr/>
        </p:nvSpPr>
        <p:spPr>
          <a:xfrm>
            <a:off x="2146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74" name="object 37374"/>
          <p:cNvSpPr/>
          <p:nvPr/>
        </p:nvSpPr>
        <p:spPr>
          <a:xfrm>
            <a:off x="2146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75" name="object 37375"/>
          <p:cNvSpPr/>
          <p:nvPr/>
        </p:nvSpPr>
        <p:spPr>
          <a:xfrm>
            <a:off x="2146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76" name="object 37376"/>
          <p:cNvSpPr/>
          <p:nvPr/>
        </p:nvSpPr>
        <p:spPr>
          <a:xfrm>
            <a:off x="2146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77" name="object 37377"/>
          <p:cNvSpPr/>
          <p:nvPr/>
        </p:nvSpPr>
        <p:spPr>
          <a:xfrm>
            <a:off x="2146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78" name="object 37378"/>
          <p:cNvSpPr/>
          <p:nvPr/>
        </p:nvSpPr>
        <p:spPr>
          <a:xfrm>
            <a:off x="2146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79" name="object 37379"/>
          <p:cNvSpPr/>
          <p:nvPr/>
        </p:nvSpPr>
        <p:spPr>
          <a:xfrm>
            <a:off x="2146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80" name="object 37380"/>
          <p:cNvSpPr/>
          <p:nvPr/>
        </p:nvSpPr>
        <p:spPr>
          <a:xfrm>
            <a:off x="2146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81" name="object 37381"/>
          <p:cNvSpPr/>
          <p:nvPr/>
        </p:nvSpPr>
        <p:spPr>
          <a:xfrm>
            <a:off x="2147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82" name="object 37382"/>
          <p:cNvSpPr/>
          <p:nvPr/>
        </p:nvSpPr>
        <p:spPr>
          <a:xfrm>
            <a:off x="2147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83" name="object 37383"/>
          <p:cNvSpPr/>
          <p:nvPr/>
        </p:nvSpPr>
        <p:spPr>
          <a:xfrm>
            <a:off x="2147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84" name="object 37384"/>
          <p:cNvSpPr/>
          <p:nvPr/>
        </p:nvSpPr>
        <p:spPr>
          <a:xfrm>
            <a:off x="2147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85" name="object 37385"/>
          <p:cNvSpPr/>
          <p:nvPr/>
        </p:nvSpPr>
        <p:spPr>
          <a:xfrm>
            <a:off x="2147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86" name="object 37386"/>
          <p:cNvSpPr/>
          <p:nvPr/>
        </p:nvSpPr>
        <p:spPr>
          <a:xfrm>
            <a:off x="2147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87" name="object 37387"/>
          <p:cNvSpPr/>
          <p:nvPr/>
        </p:nvSpPr>
        <p:spPr>
          <a:xfrm>
            <a:off x="2147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88" name="object 37388"/>
          <p:cNvSpPr/>
          <p:nvPr/>
        </p:nvSpPr>
        <p:spPr>
          <a:xfrm>
            <a:off x="2147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89" name="object 37389"/>
          <p:cNvSpPr/>
          <p:nvPr/>
        </p:nvSpPr>
        <p:spPr>
          <a:xfrm>
            <a:off x="2147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90" name="object 37390"/>
          <p:cNvSpPr/>
          <p:nvPr/>
        </p:nvSpPr>
        <p:spPr>
          <a:xfrm>
            <a:off x="2147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91" name="object 37391"/>
          <p:cNvSpPr/>
          <p:nvPr/>
        </p:nvSpPr>
        <p:spPr>
          <a:xfrm>
            <a:off x="2148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92" name="object 37392"/>
          <p:cNvSpPr/>
          <p:nvPr/>
        </p:nvSpPr>
        <p:spPr>
          <a:xfrm>
            <a:off x="2148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93" name="object 37393"/>
          <p:cNvSpPr/>
          <p:nvPr/>
        </p:nvSpPr>
        <p:spPr>
          <a:xfrm>
            <a:off x="2148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94" name="object 37394"/>
          <p:cNvSpPr/>
          <p:nvPr/>
        </p:nvSpPr>
        <p:spPr>
          <a:xfrm>
            <a:off x="2148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95" name="object 37395"/>
          <p:cNvSpPr/>
          <p:nvPr/>
        </p:nvSpPr>
        <p:spPr>
          <a:xfrm>
            <a:off x="2148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96" name="object 37396"/>
          <p:cNvSpPr/>
          <p:nvPr/>
        </p:nvSpPr>
        <p:spPr>
          <a:xfrm>
            <a:off x="2148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97" name="object 37397"/>
          <p:cNvSpPr/>
          <p:nvPr/>
        </p:nvSpPr>
        <p:spPr>
          <a:xfrm>
            <a:off x="2148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98" name="object 37398"/>
          <p:cNvSpPr/>
          <p:nvPr/>
        </p:nvSpPr>
        <p:spPr>
          <a:xfrm>
            <a:off x="2148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99" name="object 37399"/>
          <p:cNvSpPr/>
          <p:nvPr/>
        </p:nvSpPr>
        <p:spPr>
          <a:xfrm>
            <a:off x="2148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00" name="object 37400"/>
          <p:cNvSpPr/>
          <p:nvPr/>
        </p:nvSpPr>
        <p:spPr>
          <a:xfrm>
            <a:off x="2148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01" name="object 37401"/>
          <p:cNvSpPr/>
          <p:nvPr/>
        </p:nvSpPr>
        <p:spPr>
          <a:xfrm>
            <a:off x="2148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02" name="object 37402"/>
          <p:cNvSpPr/>
          <p:nvPr/>
        </p:nvSpPr>
        <p:spPr>
          <a:xfrm>
            <a:off x="2148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03" name="object 37403"/>
          <p:cNvSpPr/>
          <p:nvPr/>
        </p:nvSpPr>
        <p:spPr>
          <a:xfrm>
            <a:off x="2149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04" name="object 37404"/>
          <p:cNvSpPr/>
          <p:nvPr/>
        </p:nvSpPr>
        <p:spPr>
          <a:xfrm>
            <a:off x="2149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05" name="object 37405"/>
          <p:cNvSpPr/>
          <p:nvPr/>
        </p:nvSpPr>
        <p:spPr>
          <a:xfrm>
            <a:off x="2149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06" name="object 37406"/>
          <p:cNvSpPr/>
          <p:nvPr/>
        </p:nvSpPr>
        <p:spPr>
          <a:xfrm>
            <a:off x="2149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07" name="object 37407"/>
          <p:cNvSpPr/>
          <p:nvPr/>
        </p:nvSpPr>
        <p:spPr>
          <a:xfrm>
            <a:off x="2149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08" name="object 37408"/>
          <p:cNvSpPr/>
          <p:nvPr/>
        </p:nvSpPr>
        <p:spPr>
          <a:xfrm>
            <a:off x="2149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09" name="object 37409"/>
          <p:cNvSpPr/>
          <p:nvPr/>
        </p:nvSpPr>
        <p:spPr>
          <a:xfrm>
            <a:off x="2149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10" name="object 37410"/>
          <p:cNvSpPr/>
          <p:nvPr/>
        </p:nvSpPr>
        <p:spPr>
          <a:xfrm>
            <a:off x="2149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11" name="object 37411"/>
          <p:cNvSpPr/>
          <p:nvPr/>
        </p:nvSpPr>
        <p:spPr>
          <a:xfrm>
            <a:off x="2149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12" name="object 37412"/>
          <p:cNvSpPr/>
          <p:nvPr/>
        </p:nvSpPr>
        <p:spPr>
          <a:xfrm>
            <a:off x="2149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13" name="object 37413"/>
          <p:cNvSpPr/>
          <p:nvPr/>
        </p:nvSpPr>
        <p:spPr>
          <a:xfrm>
            <a:off x="2150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14" name="object 37414"/>
          <p:cNvSpPr/>
          <p:nvPr/>
        </p:nvSpPr>
        <p:spPr>
          <a:xfrm>
            <a:off x="2150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15" name="object 37415"/>
          <p:cNvSpPr/>
          <p:nvPr/>
        </p:nvSpPr>
        <p:spPr>
          <a:xfrm>
            <a:off x="2150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16" name="object 37416"/>
          <p:cNvSpPr/>
          <p:nvPr/>
        </p:nvSpPr>
        <p:spPr>
          <a:xfrm>
            <a:off x="2150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17" name="object 37417"/>
          <p:cNvSpPr/>
          <p:nvPr/>
        </p:nvSpPr>
        <p:spPr>
          <a:xfrm>
            <a:off x="2150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18" name="object 37418"/>
          <p:cNvSpPr/>
          <p:nvPr/>
        </p:nvSpPr>
        <p:spPr>
          <a:xfrm>
            <a:off x="2150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19" name="object 37419"/>
          <p:cNvSpPr/>
          <p:nvPr/>
        </p:nvSpPr>
        <p:spPr>
          <a:xfrm>
            <a:off x="2150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20" name="object 37420"/>
          <p:cNvSpPr/>
          <p:nvPr/>
        </p:nvSpPr>
        <p:spPr>
          <a:xfrm>
            <a:off x="2150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21" name="object 37421"/>
          <p:cNvSpPr/>
          <p:nvPr/>
        </p:nvSpPr>
        <p:spPr>
          <a:xfrm>
            <a:off x="2150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22" name="object 37422"/>
          <p:cNvSpPr/>
          <p:nvPr/>
        </p:nvSpPr>
        <p:spPr>
          <a:xfrm>
            <a:off x="2150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23" name="object 37423"/>
          <p:cNvSpPr/>
          <p:nvPr/>
        </p:nvSpPr>
        <p:spPr>
          <a:xfrm>
            <a:off x="2151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24" name="object 37424"/>
          <p:cNvSpPr/>
          <p:nvPr/>
        </p:nvSpPr>
        <p:spPr>
          <a:xfrm>
            <a:off x="2151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25" name="object 37425"/>
          <p:cNvSpPr/>
          <p:nvPr/>
        </p:nvSpPr>
        <p:spPr>
          <a:xfrm>
            <a:off x="2151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26" name="object 37426"/>
          <p:cNvSpPr/>
          <p:nvPr/>
        </p:nvSpPr>
        <p:spPr>
          <a:xfrm>
            <a:off x="2151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27" name="object 37427"/>
          <p:cNvSpPr/>
          <p:nvPr/>
        </p:nvSpPr>
        <p:spPr>
          <a:xfrm>
            <a:off x="2151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28" name="object 37428"/>
          <p:cNvSpPr/>
          <p:nvPr/>
        </p:nvSpPr>
        <p:spPr>
          <a:xfrm>
            <a:off x="2151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29" name="object 37429"/>
          <p:cNvSpPr/>
          <p:nvPr/>
        </p:nvSpPr>
        <p:spPr>
          <a:xfrm>
            <a:off x="2151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30" name="object 37430"/>
          <p:cNvSpPr/>
          <p:nvPr/>
        </p:nvSpPr>
        <p:spPr>
          <a:xfrm>
            <a:off x="2151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31" name="object 37431"/>
          <p:cNvSpPr/>
          <p:nvPr/>
        </p:nvSpPr>
        <p:spPr>
          <a:xfrm>
            <a:off x="2151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32" name="object 37432"/>
          <p:cNvSpPr/>
          <p:nvPr/>
        </p:nvSpPr>
        <p:spPr>
          <a:xfrm>
            <a:off x="2151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33" name="object 37433"/>
          <p:cNvSpPr/>
          <p:nvPr/>
        </p:nvSpPr>
        <p:spPr>
          <a:xfrm>
            <a:off x="2152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34" name="object 37434"/>
          <p:cNvSpPr/>
          <p:nvPr/>
        </p:nvSpPr>
        <p:spPr>
          <a:xfrm>
            <a:off x="2152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35" name="object 37435"/>
          <p:cNvSpPr/>
          <p:nvPr/>
        </p:nvSpPr>
        <p:spPr>
          <a:xfrm>
            <a:off x="2152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36" name="object 37436"/>
          <p:cNvSpPr/>
          <p:nvPr/>
        </p:nvSpPr>
        <p:spPr>
          <a:xfrm>
            <a:off x="2152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37" name="object 37437"/>
          <p:cNvSpPr/>
          <p:nvPr/>
        </p:nvSpPr>
        <p:spPr>
          <a:xfrm>
            <a:off x="2152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38" name="object 37438"/>
          <p:cNvSpPr/>
          <p:nvPr/>
        </p:nvSpPr>
        <p:spPr>
          <a:xfrm>
            <a:off x="2152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39" name="object 37439"/>
          <p:cNvSpPr/>
          <p:nvPr/>
        </p:nvSpPr>
        <p:spPr>
          <a:xfrm>
            <a:off x="2152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40" name="object 37440"/>
          <p:cNvSpPr/>
          <p:nvPr/>
        </p:nvSpPr>
        <p:spPr>
          <a:xfrm>
            <a:off x="2152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41" name="object 37441"/>
          <p:cNvSpPr/>
          <p:nvPr/>
        </p:nvSpPr>
        <p:spPr>
          <a:xfrm>
            <a:off x="2152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42" name="object 37442"/>
          <p:cNvSpPr/>
          <p:nvPr/>
        </p:nvSpPr>
        <p:spPr>
          <a:xfrm>
            <a:off x="2152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43" name="object 37443"/>
          <p:cNvSpPr/>
          <p:nvPr/>
        </p:nvSpPr>
        <p:spPr>
          <a:xfrm>
            <a:off x="2153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44" name="object 37444"/>
          <p:cNvSpPr/>
          <p:nvPr/>
        </p:nvSpPr>
        <p:spPr>
          <a:xfrm>
            <a:off x="2153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45" name="object 37445"/>
          <p:cNvSpPr/>
          <p:nvPr/>
        </p:nvSpPr>
        <p:spPr>
          <a:xfrm>
            <a:off x="2153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46" name="object 37446"/>
          <p:cNvSpPr/>
          <p:nvPr/>
        </p:nvSpPr>
        <p:spPr>
          <a:xfrm>
            <a:off x="2153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47" name="object 37447"/>
          <p:cNvSpPr/>
          <p:nvPr/>
        </p:nvSpPr>
        <p:spPr>
          <a:xfrm>
            <a:off x="2153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48" name="object 37448"/>
          <p:cNvSpPr/>
          <p:nvPr/>
        </p:nvSpPr>
        <p:spPr>
          <a:xfrm>
            <a:off x="2153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49" name="object 37449"/>
          <p:cNvSpPr/>
          <p:nvPr/>
        </p:nvSpPr>
        <p:spPr>
          <a:xfrm>
            <a:off x="2153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50" name="object 37450"/>
          <p:cNvSpPr/>
          <p:nvPr/>
        </p:nvSpPr>
        <p:spPr>
          <a:xfrm>
            <a:off x="2153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51" name="object 37451"/>
          <p:cNvSpPr/>
          <p:nvPr/>
        </p:nvSpPr>
        <p:spPr>
          <a:xfrm>
            <a:off x="2153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52" name="object 37452"/>
          <p:cNvSpPr/>
          <p:nvPr/>
        </p:nvSpPr>
        <p:spPr>
          <a:xfrm>
            <a:off x="2153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53" name="object 37453"/>
          <p:cNvSpPr/>
          <p:nvPr/>
        </p:nvSpPr>
        <p:spPr>
          <a:xfrm>
            <a:off x="2153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54" name="object 37454"/>
          <p:cNvSpPr/>
          <p:nvPr/>
        </p:nvSpPr>
        <p:spPr>
          <a:xfrm>
            <a:off x="2153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55" name="object 37455"/>
          <p:cNvSpPr/>
          <p:nvPr/>
        </p:nvSpPr>
        <p:spPr>
          <a:xfrm>
            <a:off x="2154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56" name="object 37456"/>
          <p:cNvSpPr/>
          <p:nvPr/>
        </p:nvSpPr>
        <p:spPr>
          <a:xfrm>
            <a:off x="2154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57" name="object 37457"/>
          <p:cNvSpPr/>
          <p:nvPr/>
        </p:nvSpPr>
        <p:spPr>
          <a:xfrm>
            <a:off x="2154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58" name="object 37458"/>
          <p:cNvSpPr/>
          <p:nvPr/>
        </p:nvSpPr>
        <p:spPr>
          <a:xfrm>
            <a:off x="2154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59" name="object 37459"/>
          <p:cNvSpPr/>
          <p:nvPr/>
        </p:nvSpPr>
        <p:spPr>
          <a:xfrm>
            <a:off x="2154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60" name="object 37460"/>
          <p:cNvSpPr/>
          <p:nvPr/>
        </p:nvSpPr>
        <p:spPr>
          <a:xfrm>
            <a:off x="2154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61" name="object 37461"/>
          <p:cNvSpPr/>
          <p:nvPr/>
        </p:nvSpPr>
        <p:spPr>
          <a:xfrm>
            <a:off x="2154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62" name="object 37462"/>
          <p:cNvSpPr/>
          <p:nvPr/>
        </p:nvSpPr>
        <p:spPr>
          <a:xfrm>
            <a:off x="2154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63" name="object 37463"/>
          <p:cNvSpPr/>
          <p:nvPr/>
        </p:nvSpPr>
        <p:spPr>
          <a:xfrm>
            <a:off x="2154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64" name="object 37464"/>
          <p:cNvSpPr/>
          <p:nvPr/>
        </p:nvSpPr>
        <p:spPr>
          <a:xfrm>
            <a:off x="2154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65" name="object 37465"/>
          <p:cNvSpPr/>
          <p:nvPr/>
        </p:nvSpPr>
        <p:spPr>
          <a:xfrm>
            <a:off x="2155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66" name="object 37466"/>
          <p:cNvSpPr/>
          <p:nvPr/>
        </p:nvSpPr>
        <p:spPr>
          <a:xfrm>
            <a:off x="2155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67" name="object 37467"/>
          <p:cNvSpPr/>
          <p:nvPr/>
        </p:nvSpPr>
        <p:spPr>
          <a:xfrm>
            <a:off x="2155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68" name="object 37468"/>
          <p:cNvSpPr/>
          <p:nvPr/>
        </p:nvSpPr>
        <p:spPr>
          <a:xfrm>
            <a:off x="2155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69" name="object 37469"/>
          <p:cNvSpPr/>
          <p:nvPr/>
        </p:nvSpPr>
        <p:spPr>
          <a:xfrm>
            <a:off x="2155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70" name="object 37470"/>
          <p:cNvSpPr/>
          <p:nvPr/>
        </p:nvSpPr>
        <p:spPr>
          <a:xfrm>
            <a:off x="2155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71" name="object 37471"/>
          <p:cNvSpPr/>
          <p:nvPr/>
        </p:nvSpPr>
        <p:spPr>
          <a:xfrm>
            <a:off x="2155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72" name="object 37472"/>
          <p:cNvSpPr/>
          <p:nvPr/>
        </p:nvSpPr>
        <p:spPr>
          <a:xfrm>
            <a:off x="2155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73" name="object 37473"/>
          <p:cNvSpPr/>
          <p:nvPr/>
        </p:nvSpPr>
        <p:spPr>
          <a:xfrm>
            <a:off x="2155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74" name="object 37474"/>
          <p:cNvSpPr/>
          <p:nvPr/>
        </p:nvSpPr>
        <p:spPr>
          <a:xfrm>
            <a:off x="2155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75" name="object 37475"/>
          <p:cNvSpPr/>
          <p:nvPr/>
        </p:nvSpPr>
        <p:spPr>
          <a:xfrm>
            <a:off x="2156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76" name="object 37476"/>
          <p:cNvSpPr/>
          <p:nvPr/>
        </p:nvSpPr>
        <p:spPr>
          <a:xfrm>
            <a:off x="2156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77" name="object 37477"/>
          <p:cNvSpPr/>
          <p:nvPr/>
        </p:nvSpPr>
        <p:spPr>
          <a:xfrm>
            <a:off x="2156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78" name="object 37478"/>
          <p:cNvSpPr/>
          <p:nvPr/>
        </p:nvSpPr>
        <p:spPr>
          <a:xfrm>
            <a:off x="2156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79" name="object 37479"/>
          <p:cNvSpPr/>
          <p:nvPr/>
        </p:nvSpPr>
        <p:spPr>
          <a:xfrm>
            <a:off x="2156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80" name="object 37480"/>
          <p:cNvSpPr/>
          <p:nvPr/>
        </p:nvSpPr>
        <p:spPr>
          <a:xfrm>
            <a:off x="2156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81" name="object 37481"/>
          <p:cNvSpPr/>
          <p:nvPr/>
        </p:nvSpPr>
        <p:spPr>
          <a:xfrm>
            <a:off x="2156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82" name="object 37482"/>
          <p:cNvSpPr/>
          <p:nvPr/>
        </p:nvSpPr>
        <p:spPr>
          <a:xfrm>
            <a:off x="2156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83" name="object 37483"/>
          <p:cNvSpPr/>
          <p:nvPr/>
        </p:nvSpPr>
        <p:spPr>
          <a:xfrm>
            <a:off x="2156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84" name="object 37484"/>
          <p:cNvSpPr/>
          <p:nvPr/>
        </p:nvSpPr>
        <p:spPr>
          <a:xfrm>
            <a:off x="2156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85" name="object 37485"/>
          <p:cNvSpPr/>
          <p:nvPr/>
        </p:nvSpPr>
        <p:spPr>
          <a:xfrm>
            <a:off x="2156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86" name="object 37486"/>
          <p:cNvSpPr/>
          <p:nvPr/>
        </p:nvSpPr>
        <p:spPr>
          <a:xfrm>
            <a:off x="2156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87" name="object 37487"/>
          <p:cNvSpPr/>
          <p:nvPr/>
        </p:nvSpPr>
        <p:spPr>
          <a:xfrm>
            <a:off x="2157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88" name="object 37488"/>
          <p:cNvSpPr/>
          <p:nvPr/>
        </p:nvSpPr>
        <p:spPr>
          <a:xfrm>
            <a:off x="2157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89" name="object 37489"/>
          <p:cNvSpPr/>
          <p:nvPr/>
        </p:nvSpPr>
        <p:spPr>
          <a:xfrm>
            <a:off x="2157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90" name="object 37490"/>
          <p:cNvSpPr/>
          <p:nvPr/>
        </p:nvSpPr>
        <p:spPr>
          <a:xfrm>
            <a:off x="2157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91" name="object 37491"/>
          <p:cNvSpPr/>
          <p:nvPr/>
        </p:nvSpPr>
        <p:spPr>
          <a:xfrm>
            <a:off x="2157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92" name="object 37492"/>
          <p:cNvSpPr/>
          <p:nvPr/>
        </p:nvSpPr>
        <p:spPr>
          <a:xfrm>
            <a:off x="2157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93" name="object 37493"/>
          <p:cNvSpPr/>
          <p:nvPr/>
        </p:nvSpPr>
        <p:spPr>
          <a:xfrm>
            <a:off x="2157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94" name="object 37494"/>
          <p:cNvSpPr/>
          <p:nvPr/>
        </p:nvSpPr>
        <p:spPr>
          <a:xfrm>
            <a:off x="2157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95" name="object 37495"/>
          <p:cNvSpPr/>
          <p:nvPr/>
        </p:nvSpPr>
        <p:spPr>
          <a:xfrm>
            <a:off x="2157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96" name="object 37496"/>
          <p:cNvSpPr/>
          <p:nvPr/>
        </p:nvSpPr>
        <p:spPr>
          <a:xfrm>
            <a:off x="2157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97" name="object 37497"/>
          <p:cNvSpPr/>
          <p:nvPr/>
        </p:nvSpPr>
        <p:spPr>
          <a:xfrm>
            <a:off x="2158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98" name="object 37498"/>
          <p:cNvSpPr/>
          <p:nvPr/>
        </p:nvSpPr>
        <p:spPr>
          <a:xfrm>
            <a:off x="2158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99" name="object 37499"/>
          <p:cNvSpPr/>
          <p:nvPr/>
        </p:nvSpPr>
        <p:spPr>
          <a:xfrm>
            <a:off x="2158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00" name="object 37500"/>
          <p:cNvSpPr/>
          <p:nvPr/>
        </p:nvSpPr>
        <p:spPr>
          <a:xfrm>
            <a:off x="2158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01" name="object 37501"/>
          <p:cNvSpPr/>
          <p:nvPr/>
        </p:nvSpPr>
        <p:spPr>
          <a:xfrm>
            <a:off x="2158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02" name="object 37502"/>
          <p:cNvSpPr/>
          <p:nvPr/>
        </p:nvSpPr>
        <p:spPr>
          <a:xfrm>
            <a:off x="2158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03" name="object 37503"/>
          <p:cNvSpPr/>
          <p:nvPr/>
        </p:nvSpPr>
        <p:spPr>
          <a:xfrm>
            <a:off x="2158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04" name="object 37504"/>
          <p:cNvSpPr/>
          <p:nvPr/>
        </p:nvSpPr>
        <p:spPr>
          <a:xfrm>
            <a:off x="2158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05" name="object 37505"/>
          <p:cNvSpPr/>
          <p:nvPr/>
        </p:nvSpPr>
        <p:spPr>
          <a:xfrm>
            <a:off x="2158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06" name="object 37506"/>
          <p:cNvSpPr/>
          <p:nvPr/>
        </p:nvSpPr>
        <p:spPr>
          <a:xfrm>
            <a:off x="2158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07" name="object 37507"/>
          <p:cNvSpPr/>
          <p:nvPr/>
        </p:nvSpPr>
        <p:spPr>
          <a:xfrm>
            <a:off x="2159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08" name="object 37508"/>
          <p:cNvSpPr/>
          <p:nvPr/>
        </p:nvSpPr>
        <p:spPr>
          <a:xfrm>
            <a:off x="2159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09" name="object 37509"/>
          <p:cNvSpPr/>
          <p:nvPr/>
        </p:nvSpPr>
        <p:spPr>
          <a:xfrm>
            <a:off x="2159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10" name="object 37510"/>
          <p:cNvSpPr/>
          <p:nvPr/>
        </p:nvSpPr>
        <p:spPr>
          <a:xfrm>
            <a:off x="2159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11" name="object 37511"/>
          <p:cNvSpPr/>
          <p:nvPr/>
        </p:nvSpPr>
        <p:spPr>
          <a:xfrm>
            <a:off x="2159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12" name="object 37512"/>
          <p:cNvSpPr/>
          <p:nvPr/>
        </p:nvSpPr>
        <p:spPr>
          <a:xfrm>
            <a:off x="2159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13" name="object 37513"/>
          <p:cNvSpPr/>
          <p:nvPr/>
        </p:nvSpPr>
        <p:spPr>
          <a:xfrm>
            <a:off x="2159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14" name="object 37514"/>
          <p:cNvSpPr/>
          <p:nvPr/>
        </p:nvSpPr>
        <p:spPr>
          <a:xfrm>
            <a:off x="2159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15" name="object 37515"/>
          <p:cNvSpPr/>
          <p:nvPr/>
        </p:nvSpPr>
        <p:spPr>
          <a:xfrm>
            <a:off x="2159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16" name="object 37516"/>
          <p:cNvSpPr/>
          <p:nvPr/>
        </p:nvSpPr>
        <p:spPr>
          <a:xfrm>
            <a:off x="2159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17" name="object 37517"/>
          <p:cNvSpPr/>
          <p:nvPr/>
        </p:nvSpPr>
        <p:spPr>
          <a:xfrm>
            <a:off x="2160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18" name="object 37518"/>
          <p:cNvSpPr/>
          <p:nvPr/>
        </p:nvSpPr>
        <p:spPr>
          <a:xfrm>
            <a:off x="2160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19" name="object 37519"/>
          <p:cNvSpPr/>
          <p:nvPr/>
        </p:nvSpPr>
        <p:spPr>
          <a:xfrm>
            <a:off x="2160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20" name="object 37520"/>
          <p:cNvSpPr/>
          <p:nvPr/>
        </p:nvSpPr>
        <p:spPr>
          <a:xfrm>
            <a:off x="2160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21" name="object 37521"/>
          <p:cNvSpPr/>
          <p:nvPr/>
        </p:nvSpPr>
        <p:spPr>
          <a:xfrm>
            <a:off x="2160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22" name="object 37522"/>
          <p:cNvSpPr/>
          <p:nvPr/>
        </p:nvSpPr>
        <p:spPr>
          <a:xfrm>
            <a:off x="2160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23" name="object 37523"/>
          <p:cNvSpPr/>
          <p:nvPr/>
        </p:nvSpPr>
        <p:spPr>
          <a:xfrm>
            <a:off x="2160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24" name="object 37524"/>
          <p:cNvSpPr/>
          <p:nvPr/>
        </p:nvSpPr>
        <p:spPr>
          <a:xfrm>
            <a:off x="2160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25" name="object 37525"/>
          <p:cNvSpPr/>
          <p:nvPr/>
        </p:nvSpPr>
        <p:spPr>
          <a:xfrm>
            <a:off x="2160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26" name="object 37526"/>
          <p:cNvSpPr/>
          <p:nvPr/>
        </p:nvSpPr>
        <p:spPr>
          <a:xfrm>
            <a:off x="2160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27" name="object 37527"/>
          <p:cNvSpPr/>
          <p:nvPr/>
        </p:nvSpPr>
        <p:spPr>
          <a:xfrm>
            <a:off x="2161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28" name="object 37528"/>
          <p:cNvSpPr/>
          <p:nvPr/>
        </p:nvSpPr>
        <p:spPr>
          <a:xfrm>
            <a:off x="2161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29" name="object 37529"/>
          <p:cNvSpPr/>
          <p:nvPr/>
        </p:nvSpPr>
        <p:spPr>
          <a:xfrm>
            <a:off x="2161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30" name="object 37530"/>
          <p:cNvSpPr/>
          <p:nvPr/>
        </p:nvSpPr>
        <p:spPr>
          <a:xfrm>
            <a:off x="2161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31" name="object 37531"/>
          <p:cNvSpPr/>
          <p:nvPr/>
        </p:nvSpPr>
        <p:spPr>
          <a:xfrm>
            <a:off x="2161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32" name="object 37532"/>
          <p:cNvSpPr/>
          <p:nvPr/>
        </p:nvSpPr>
        <p:spPr>
          <a:xfrm>
            <a:off x="2161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33" name="object 37533"/>
          <p:cNvSpPr/>
          <p:nvPr/>
        </p:nvSpPr>
        <p:spPr>
          <a:xfrm>
            <a:off x="2161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34" name="object 37534"/>
          <p:cNvSpPr/>
          <p:nvPr/>
        </p:nvSpPr>
        <p:spPr>
          <a:xfrm>
            <a:off x="2161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35" name="object 37535"/>
          <p:cNvSpPr/>
          <p:nvPr/>
        </p:nvSpPr>
        <p:spPr>
          <a:xfrm>
            <a:off x="2161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36" name="object 37536"/>
          <p:cNvSpPr/>
          <p:nvPr/>
        </p:nvSpPr>
        <p:spPr>
          <a:xfrm>
            <a:off x="2161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37" name="object 37537"/>
          <p:cNvSpPr/>
          <p:nvPr/>
        </p:nvSpPr>
        <p:spPr>
          <a:xfrm>
            <a:off x="2161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38" name="object 37538"/>
          <p:cNvSpPr/>
          <p:nvPr/>
        </p:nvSpPr>
        <p:spPr>
          <a:xfrm>
            <a:off x="2161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39" name="object 37539"/>
          <p:cNvSpPr/>
          <p:nvPr/>
        </p:nvSpPr>
        <p:spPr>
          <a:xfrm>
            <a:off x="2162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40" name="object 37540"/>
          <p:cNvSpPr/>
          <p:nvPr/>
        </p:nvSpPr>
        <p:spPr>
          <a:xfrm>
            <a:off x="2162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41" name="object 37541"/>
          <p:cNvSpPr/>
          <p:nvPr/>
        </p:nvSpPr>
        <p:spPr>
          <a:xfrm>
            <a:off x="2162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42" name="object 37542"/>
          <p:cNvSpPr/>
          <p:nvPr/>
        </p:nvSpPr>
        <p:spPr>
          <a:xfrm>
            <a:off x="2162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43" name="object 37543"/>
          <p:cNvSpPr/>
          <p:nvPr/>
        </p:nvSpPr>
        <p:spPr>
          <a:xfrm>
            <a:off x="2162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44" name="object 37544"/>
          <p:cNvSpPr/>
          <p:nvPr/>
        </p:nvSpPr>
        <p:spPr>
          <a:xfrm>
            <a:off x="2162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45" name="object 37545"/>
          <p:cNvSpPr/>
          <p:nvPr/>
        </p:nvSpPr>
        <p:spPr>
          <a:xfrm>
            <a:off x="2162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46" name="object 37546"/>
          <p:cNvSpPr/>
          <p:nvPr/>
        </p:nvSpPr>
        <p:spPr>
          <a:xfrm>
            <a:off x="2162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47" name="object 37547"/>
          <p:cNvSpPr/>
          <p:nvPr/>
        </p:nvSpPr>
        <p:spPr>
          <a:xfrm>
            <a:off x="2162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48" name="object 37548"/>
          <p:cNvSpPr/>
          <p:nvPr/>
        </p:nvSpPr>
        <p:spPr>
          <a:xfrm>
            <a:off x="2162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49" name="object 37549"/>
          <p:cNvSpPr/>
          <p:nvPr/>
        </p:nvSpPr>
        <p:spPr>
          <a:xfrm>
            <a:off x="2163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50" name="object 37550"/>
          <p:cNvSpPr/>
          <p:nvPr/>
        </p:nvSpPr>
        <p:spPr>
          <a:xfrm>
            <a:off x="2163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51" name="object 37551"/>
          <p:cNvSpPr/>
          <p:nvPr/>
        </p:nvSpPr>
        <p:spPr>
          <a:xfrm>
            <a:off x="2163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52" name="object 37552"/>
          <p:cNvSpPr/>
          <p:nvPr/>
        </p:nvSpPr>
        <p:spPr>
          <a:xfrm>
            <a:off x="2163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53" name="object 37553"/>
          <p:cNvSpPr/>
          <p:nvPr/>
        </p:nvSpPr>
        <p:spPr>
          <a:xfrm>
            <a:off x="2163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54" name="object 37554"/>
          <p:cNvSpPr/>
          <p:nvPr/>
        </p:nvSpPr>
        <p:spPr>
          <a:xfrm>
            <a:off x="2163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55" name="object 37555"/>
          <p:cNvSpPr/>
          <p:nvPr/>
        </p:nvSpPr>
        <p:spPr>
          <a:xfrm>
            <a:off x="2163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56" name="object 37556"/>
          <p:cNvSpPr/>
          <p:nvPr/>
        </p:nvSpPr>
        <p:spPr>
          <a:xfrm>
            <a:off x="2163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57" name="object 37557"/>
          <p:cNvSpPr/>
          <p:nvPr/>
        </p:nvSpPr>
        <p:spPr>
          <a:xfrm>
            <a:off x="2163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58" name="object 37558"/>
          <p:cNvSpPr/>
          <p:nvPr/>
        </p:nvSpPr>
        <p:spPr>
          <a:xfrm>
            <a:off x="2163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59" name="object 37559"/>
          <p:cNvSpPr/>
          <p:nvPr/>
        </p:nvSpPr>
        <p:spPr>
          <a:xfrm>
            <a:off x="2164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60" name="object 37560"/>
          <p:cNvSpPr/>
          <p:nvPr/>
        </p:nvSpPr>
        <p:spPr>
          <a:xfrm>
            <a:off x="2164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61" name="object 37561"/>
          <p:cNvSpPr/>
          <p:nvPr/>
        </p:nvSpPr>
        <p:spPr>
          <a:xfrm>
            <a:off x="2164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62" name="object 37562"/>
          <p:cNvSpPr/>
          <p:nvPr/>
        </p:nvSpPr>
        <p:spPr>
          <a:xfrm>
            <a:off x="2164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63" name="object 37563"/>
          <p:cNvSpPr/>
          <p:nvPr/>
        </p:nvSpPr>
        <p:spPr>
          <a:xfrm>
            <a:off x="2164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64" name="object 37564"/>
          <p:cNvSpPr/>
          <p:nvPr/>
        </p:nvSpPr>
        <p:spPr>
          <a:xfrm>
            <a:off x="2164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65" name="object 37565"/>
          <p:cNvSpPr/>
          <p:nvPr/>
        </p:nvSpPr>
        <p:spPr>
          <a:xfrm>
            <a:off x="2164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66" name="object 37566"/>
          <p:cNvSpPr/>
          <p:nvPr/>
        </p:nvSpPr>
        <p:spPr>
          <a:xfrm>
            <a:off x="2164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67" name="object 37567"/>
          <p:cNvSpPr/>
          <p:nvPr/>
        </p:nvSpPr>
        <p:spPr>
          <a:xfrm>
            <a:off x="2164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68" name="object 37568"/>
          <p:cNvSpPr/>
          <p:nvPr/>
        </p:nvSpPr>
        <p:spPr>
          <a:xfrm>
            <a:off x="2164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69" name="object 37569"/>
          <p:cNvSpPr/>
          <p:nvPr/>
        </p:nvSpPr>
        <p:spPr>
          <a:xfrm>
            <a:off x="2164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70" name="object 37570"/>
          <p:cNvSpPr/>
          <p:nvPr/>
        </p:nvSpPr>
        <p:spPr>
          <a:xfrm>
            <a:off x="2164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71" name="object 37571"/>
          <p:cNvSpPr/>
          <p:nvPr/>
        </p:nvSpPr>
        <p:spPr>
          <a:xfrm>
            <a:off x="2165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72" name="object 37572"/>
          <p:cNvSpPr/>
          <p:nvPr/>
        </p:nvSpPr>
        <p:spPr>
          <a:xfrm>
            <a:off x="2165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73" name="object 37573"/>
          <p:cNvSpPr/>
          <p:nvPr/>
        </p:nvSpPr>
        <p:spPr>
          <a:xfrm>
            <a:off x="2165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74" name="object 37574"/>
          <p:cNvSpPr/>
          <p:nvPr/>
        </p:nvSpPr>
        <p:spPr>
          <a:xfrm>
            <a:off x="2165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75" name="object 37575"/>
          <p:cNvSpPr/>
          <p:nvPr/>
        </p:nvSpPr>
        <p:spPr>
          <a:xfrm>
            <a:off x="2165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76" name="object 37576"/>
          <p:cNvSpPr/>
          <p:nvPr/>
        </p:nvSpPr>
        <p:spPr>
          <a:xfrm>
            <a:off x="2165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77" name="object 37577"/>
          <p:cNvSpPr/>
          <p:nvPr/>
        </p:nvSpPr>
        <p:spPr>
          <a:xfrm>
            <a:off x="2165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78" name="object 37578"/>
          <p:cNvSpPr/>
          <p:nvPr/>
        </p:nvSpPr>
        <p:spPr>
          <a:xfrm>
            <a:off x="2165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79" name="object 37579"/>
          <p:cNvSpPr/>
          <p:nvPr/>
        </p:nvSpPr>
        <p:spPr>
          <a:xfrm>
            <a:off x="2165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80" name="object 37580"/>
          <p:cNvSpPr/>
          <p:nvPr/>
        </p:nvSpPr>
        <p:spPr>
          <a:xfrm>
            <a:off x="2165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81" name="object 37581"/>
          <p:cNvSpPr/>
          <p:nvPr/>
        </p:nvSpPr>
        <p:spPr>
          <a:xfrm>
            <a:off x="2166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82" name="object 37582"/>
          <p:cNvSpPr/>
          <p:nvPr/>
        </p:nvSpPr>
        <p:spPr>
          <a:xfrm>
            <a:off x="2166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83" name="object 37583"/>
          <p:cNvSpPr/>
          <p:nvPr/>
        </p:nvSpPr>
        <p:spPr>
          <a:xfrm>
            <a:off x="2166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84" name="object 37584"/>
          <p:cNvSpPr/>
          <p:nvPr/>
        </p:nvSpPr>
        <p:spPr>
          <a:xfrm>
            <a:off x="2166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85" name="object 37585"/>
          <p:cNvSpPr/>
          <p:nvPr/>
        </p:nvSpPr>
        <p:spPr>
          <a:xfrm>
            <a:off x="2166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86" name="object 37586"/>
          <p:cNvSpPr/>
          <p:nvPr/>
        </p:nvSpPr>
        <p:spPr>
          <a:xfrm>
            <a:off x="2166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87" name="object 37587"/>
          <p:cNvSpPr/>
          <p:nvPr/>
        </p:nvSpPr>
        <p:spPr>
          <a:xfrm>
            <a:off x="2166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88" name="object 37588"/>
          <p:cNvSpPr/>
          <p:nvPr/>
        </p:nvSpPr>
        <p:spPr>
          <a:xfrm>
            <a:off x="2166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89" name="object 37589"/>
          <p:cNvSpPr/>
          <p:nvPr/>
        </p:nvSpPr>
        <p:spPr>
          <a:xfrm>
            <a:off x="2166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90" name="object 37590"/>
          <p:cNvSpPr/>
          <p:nvPr/>
        </p:nvSpPr>
        <p:spPr>
          <a:xfrm>
            <a:off x="2166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91" name="object 37591"/>
          <p:cNvSpPr/>
          <p:nvPr/>
        </p:nvSpPr>
        <p:spPr>
          <a:xfrm>
            <a:off x="2167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92" name="object 37592"/>
          <p:cNvSpPr/>
          <p:nvPr/>
        </p:nvSpPr>
        <p:spPr>
          <a:xfrm>
            <a:off x="2167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93" name="object 37593"/>
          <p:cNvSpPr/>
          <p:nvPr/>
        </p:nvSpPr>
        <p:spPr>
          <a:xfrm>
            <a:off x="2167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94" name="object 37594"/>
          <p:cNvSpPr/>
          <p:nvPr/>
        </p:nvSpPr>
        <p:spPr>
          <a:xfrm>
            <a:off x="2167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95" name="object 37595"/>
          <p:cNvSpPr/>
          <p:nvPr/>
        </p:nvSpPr>
        <p:spPr>
          <a:xfrm>
            <a:off x="2167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96" name="object 37596"/>
          <p:cNvSpPr/>
          <p:nvPr/>
        </p:nvSpPr>
        <p:spPr>
          <a:xfrm>
            <a:off x="2167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97" name="object 37597"/>
          <p:cNvSpPr/>
          <p:nvPr/>
        </p:nvSpPr>
        <p:spPr>
          <a:xfrm>
            <a:off x="2167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98" name="object 37598"/>
          <p:cNvSpPr/>
          <p:nvPr/>
        </p:nvSpPr>
        <p:spPr>
          <a:xfrm>
            <a:off x="2167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99" name="object 37599"/>
          <p:cNvSpPr/>
          <p:nvPr/>
        </p:nvSpPr>
        <p:spPr>
          <a:xfrm>
            <a:off x="2167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00" name="object 37600"/>
          <p:cNvSpPr/>
          <p:nvPr/>
        </p:nvSpPr>
        <p:spPr>
          <a:xfrm>
            <a:off x="2167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01" name="object 37601"/>
          <p:cNvSpPr/>
          <p:nvPr/>
        </p:nvSpPr>
        <p:spPr>
          <a:xfrm>
            <a:off x="2168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02" name="object 37602"/>
          <p:cNvSpPr/>
          <p:nvPr/>
        </p:nvSpPr>
        <p:spPr>
          <a:xfrm>
            <a:off x="2168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03" name="object 37603"/>
          <p:cNvSpPr/>
          <p:nvPr/>
        </p:nvSpPr>
        <p:spPr>
          <a:xfrm>
            <a:off x="2168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04" name="object 37604"/>
          <p:cNvSpPr/>
          <p:nvPr/>
        </p:nvSpPr>
        <p:spPr>
          <a:xfrm>
            <a:off x="2168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05" name="object 37605"/>
          <p:cNvSpPr/>
          <p:nvPr/>
        </p:nvSpPr>
        <p:spPr>
          <a:xfrm>
            <a:off x="2168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06" name="object 37606"/>
          <p:cNvSpPr/>
          <p:nvPr/>
        </p:nvSpPr>
        <p:spPr>
          <a:xfrm>
            <a:off x="2168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07" name="object 37607"/>
          <p:cNvSpPr/>
          <p:nvPr/>
        </p:nvSpPr>
        <p:spPr>
          <a:xfrm>
            <a:off x="2168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08" name="object 37608"/>
          <p:cNvSpPr/>
          <p:nvPr/>
        </p:nvSpPr>
        <p:spPr>
          <a:xfrm>
            <a:off x="2168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09" name="object 37609"/>
          <p:cNvSpPr/>
          <p:nvPr/>
        </p:nvSpPr>
        <p:spPr>
          <a:xfrm>
            <a:off x="2168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10" name="object 37610"/>
          <p:cNvSpPr/>
          <p:nvPr/>
        </p:nvSpPr>
        <p:spPr>
          <a:xfrm>
            <a:off x="2168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11" name="object 37611"/>
          <p:cNvSpPr/>
          <p:nvPr/>
        </p:nvSpPr>
        <p:spPr>
          <a:xfrm>
            <a:off x="2169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12" name="object 37612"/>
          <p:cNvSpPr/>
          <p:nvPr/>
        </p:nvSpPr>
        <p:spPr>
          <a:xfrm>
            <a:off x="2169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13" name="object 37613"/>
          <p:cNvSpPr/>
          <p:nvPr/>
        </p:nvSpPr>
        <p:spPr>
          <a:xfrm>
            <a:off x="2169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14" name="object 37614"/>
          <p:cNvSpPr/>
          <p:nvPr/>
        </p:nvSpPr>
        <p:spPr>
          <a:xfrm>
            <a:off x="2169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15" name="object 37615"/>
          <p:cNvSpPr/>
          <p:nvPr/>
        </p:nvSpPr>
        <p:spPr>
          <a:xfrm>
            <a:off x="2169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16" name="object 37616"/>
          <p:cNvSpPr/>
          <p:nvPr/>
        </p:nvSpPr>
        <p:spPr>
          <a:xfrm>
            <a:off x="2169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17" name="object 37617"/>
          <p:cNvSpPr/>
          <p:nvPr/>
        </p:nvSpPr>
        <p:spPr>
          <a:xfrm>
            <a:off x="2169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18" name="object 37618"/>
          <p:cNvSpPr/>
          <p:nvPr/>
        </p:nvSpPr>
        <p:spPr>
          <a:xfrm>
            <a:off x="2169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19" name="object 37619"/>
          <p:cNvSpPr/>
          <p:nvPr/>
        </p:nvSpPr>
        <p:spPr>
          <a:xfrm>
            <a:off x="2169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20" name="object 37620"/>
          <p:cNvSpPr/>
          <p:nvPr/>
        </p:nvSpPr>
        <p:spPr>
          <a:xfrm>
            <a:off x="2169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21" name="object 37621"/>
          <p:cNvSpPr/>
          <p:nvPr/>
        </p:nvSpPr>
        <p:spPr>
          <a:xfrm>
            <a:off x="2169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22" name="object 37622"/>
          <p:cNvSpPr/>
          <p:nvPr/>
        </p:nvSpPr>
        <p:spPr>
          <a:xfrm>
            <a:off x="2169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23" name="object 37623"/>
          <p:cNvSpPr/>
          <p:nvPr/>
        </p:nvSpPr>
        <p:spPr>
          <a:xfrm>
            <a:off x="2170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24" name="object 37624"/>
          <p:cNvSpPr/>
          <p:nvPr/>
        </p:nvSpPr>
        <p:spPr>
          <a:xfrm>
            <a:off x="2170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25" name="object 37625"/>
          <p:cNvSpPr/>
          <p:nvPr/>
        </p:nvSpPr>
        <p:spPr>
          <a:xfrm>
            <a:off x="2170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26" name="object 37626"/>
          <p:cNvSpPr/>
          <p:nvPr/>
        </p:nvSpPr>
        <p:spPr>
          <a:xfrm>
            <a:off x="2170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27" name="object 37627"/>
          <p:cNvSpPr/>
          <p:nvPr/>
        </p:nvSpPr>
        <p:spPr>
          <a:xfrm>
            <a:off x="2170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28" name="object 37628"/>
          <p:cNvSpPr/>
          <p:nvPr/>
        </p:nvSpPr>
        <p:spPr>
          <a:xfrm>
            <a:off x="2170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29" name="object 37629"/>
          <p:cNvSpPr/>
          <p:nvPr/>
        </p:nvSpPr>
        <p:spPr>
          <a:xfrm>
            <a:off x="2170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30" name="object 37630"/>
          <p:cNvSpPr/>
          <p:nvPr/>
        </p:nvSpPr>
        <p:spPr>
          <a:xfrm>
            <a:off x="2170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31" name="object 37631"/>
          <p:cNvSpPr/>
          <p:nvPr/>
        </p:nvSpPr>
        <p:spPr>
          <a:xfrm>
            <a:off x="2170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32" name="object 37632"/>
          <p:cNvSpPr/>
          <p:nvPr/>
        </p:nvSpPr>
        <p:spPr>
          <a:xfrm>
            <a:off x="2170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33" name="object 37633"/>
          <p:cNvSpPr/>
          <p:nvPr/>
        </p:nvSpPr>
        <p:spPr>
          <a:xfrm>
            <a:off x="2171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34" name="object 37634"/>
          <p:cNvSpPr/>
          <p:nvPr/>
        </p:nvSpPr>
        <p:spPr>
          <a:xfrm>
            <a:off x="2171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35" name="object 37635"/>
          <p:cNvSpPr/>
          <p:nvPr/>
        </p:nvSpPr>
        <p:spPr>
          <a:xfrm>
            <a:off x="2171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36" name="object 37636"/>
          <p:cNvSpPr/>
          <p:nvPr/>
        </p:nvSpPr>
        <p:spPr>
          <a:xfrm>
            <a:off x="2171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37" name="object 37637"/>
          <p:cNvSpPr/>
          <p:nvPr/>
        </p:nvSpPr>
        <p:spPr>
          <a:xfrm>
            <a:off x="2171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38" name="object 37638"/>
          <p:cNvSpPr/>
          <p:nvPr/>
        </p:nvSpPr>
        <p:spPr>
          <a:xfrm>
            <a:off x="2171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39" name="object 37639"/>
          <p:cNvSpPr/>
          <p:nvPr/>
        </p:nvSpPr>
        <p:spPr>
          <a:xfrm>
            <a:off x="2171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40" name="object 37640"/>
          <p:cNvSpPr/>
          <p:nvPr/>
        </p:nvSpPr>
        <p:spPr>
          <a:xfrm>
            <a:off x="2171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41" name="object 37641"/>
          <p:cNvSpPr/>
          <p:nvPr/>
        </p:nvSpPr>
        <p:spPr>
          <a:xfrm>
            <a:off x="2171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42" name="object 37642"/>
          <p:cNvSpPr/>
          <p:nvPr/>
        </p:nvSpPr>
        <p:spPr>
          <a:xfrm>
            <a:off x="2171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43" name="object 37643"/>
          <p:cNvSpPr/>
          <p:nvPr/>
        </p:nvSpPr>
        <p:spPr>
          <a:xfrm>
            <a:off x="2172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44" name="object 37644"/>
          <p:cNvSpPr/>
          <p:nvPr/>
        </p:nvSpPr>
        <p:spPr>
          <a:xfrm>
            <a:off x="2172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45" name="object 37645"/>
          <p:cNvSpPr/>
          <p:nvPr/>
        </p:nvSpPr>
        <p:spPr>
          <a:xfrm>
            <a:off x="2172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46" name="object 37646"/>
          <p:cNvSpPr/>
          <p:nvPr/>
        </p:nvSpPr>
        <p:spPr>
          <a:xfrm>
            <a:off x="2172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47" name="object 37647"/>
          <p:cNvSpPr/>
          <p:nvPr/>
        </p:nvSpPr>
        <p:spPr>
          <a:xfrm>
            <a:off x="2172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48" name="object 37648"/>
          <p:cNvSpPr/>
          <p:nvPr/>
        </p:nvSpPr>
        <p:spPr>
          <a:xfrm>
            <a:off x="2172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49" name="object 37649"/>
          <p:cNvSpPr/>
          <p:nvPr/>
        </p:nvSpPr>
        <p:spPr>
          <a:xfrm>
            <a:off x="2172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50" name="object 37650"/>
          <p:cNvSpPr/>
          <p:nvPr/>
        </p:nvSpPr>
        <p:spPr>
          <a:xfrm>
            <a:off x="2172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51" name="object 37651"/>
          <p:cNvSpPr/>
          <p:nvPr/>
        </p:nvSpPr>
        <p:spPr>
          <a:xfrm>
            <a:off x="2172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52" name="object 37652"/>
          <p:cNvSpPr/>
          <p:nvPr/>
        </p:nvSpPr>
        <p:spPr>
          <a:xfrm>
            <a:off x="2172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53" name="object 37653"/>
          <p:cNvSpPr/>
          <p:nvPr/>
        </p:nvSpPr>
        <p:spPr>
          <a:xfrm>
            <a:off x="2172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54" name="object 37654"/>
          <p:cNvSpPr/>
          <p:nvPr/>
        </p:nvSpPr>
        <p:spPr>
          <a:xfrm>
            <a:off x="2172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55" name="object 37655"/>
          <p:cNvSpPr/>
          <p:nvPr/>
        </p:nvSpPr>
        <p:spPr>
          <a:xfrm>
            <a:off x="2173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56" name="object 37656"/>
          <p:cNvSpPr/>
          <p:nvPr/>
        </p:nvSpPr>
        <p:spPr>
          <a:xfrm>
            <a:off x="2173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57" name="object 37657"/>
          <p:cNvSpPr/>
          <p:nvPr/>
        </p:nvSpPr>
        <p:spPr>
          <a:xfrm>
            <a:off x="21733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58" name="object 37658"/>
          <p:cNvSpPr/>
          <p:nvPr/>
        </p:nvSpPr>
        <p:spPr>
          <a:xfrm>
            <a:off x="21733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59" name="object 37659"/>
          <p:cNvSpPr/>
          <p:nvPr/>
        </p:nvSpPr>
        <p:spPr>
          <a:xfrm>
            <a:off x="2173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60" name="object 37660"/>
          <p:cNvSpPr/>
          <p:nvPr/>
        </p:nvSpPr>
        <p:spPr>
          <a:xfrm>
            <a:off x="2173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61" name="object 37661"/>
          <p:cNvSpPr/>
          <p:nvPr/>
        </p:nvSpPr>
        <p:spPr>
          <a:xfrm>
            <a:off x="2173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62" name="object 37662"/>
          <p:cNvSpPr/>
          <p:nvPr/>
        </p:nvSpPr>
        <p:spPr>
          <a:xfrm>
            <a:off x="2173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63" name="object 37663"/>
          <p:cNvSpPr/>
          <p:nvPr/>
        </p:nvSpPr>
        <p:spPr>
          <a:xfrm>
            <a:off x="2173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64" name="object 37664"/>
          <p:cNvSpPr/>
          <p:nvPr/>
        </p:nvSpPr>
        <p:spPr>
          <a:xfrm>
            <a:off x="2173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65" name="object 37665"/>
          <p:cNvSpPr/>
          <p:nvPr/>
        </p:nvSpPr>
        <p:spPr>
          <a:xfrm>
            <a:off x="2174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66" name="object 37666"/>
          <p:cNvSpPr/>
          <p:nvPr/>
        </p:nvSpPr>
        <p:spPr>
          <a:xfrm>
            <a:off x="2174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67" name="object 37667"/>
          <p:cNvSpPr/>
          <p:nvPr/>
        </p:nvSpPr>
        <p:spPr>
          <a:xfrm>
            <a:off x="2174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68" name="object 37668"/>
          <p:cNvSpPr/>
          <p:nvPr/>
        </p:nvSpPr>
        <p:spPr>
          <a:xfrm>
            <a:off x="2174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69" name="object 37669"/>
          <p:cNvSpPr/>
          <p:nvPr/>
        </p:nvSpPr>
        <p:spPr>
          <a:xfrm>
            <a:off x="2174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70" name="object 37670"/>
          <p:cNvSpPr/>
          <p:nvPr/>
        </p:nvSpPr>
        <p:spPr>
          <a:xfrm>
            <a:off x="2174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71" name="object 37671"/>
          <p:cNvSpPr/>
          <p:nvPr/>
        </p:nvSpPr>
        <p:spPr>
          <a:xfrm>
            <a:off x="2174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72" name="object 37672"/>
          <p:cNvSpPr/>
          <p:nvPr/>
        </p:nvSpPr>
        <p:spPr>
          <a:xfrm>
            <a:off x="2174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73" name="object 37673"/>
          <p:cNvSpPr/>
          <p:nvPr/>
        </p:nvSpPr>
        <p:spPr>
          <a:xfrm>
            <a:off x="2174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74" name="object 37674"/>
          <p:cNvSpPr/>
          <p:nvPr/>
        </p:nvSpPr>
        <p:spPr>
          <a:xfrm>
            <a:off x="2174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75" name="object 37675"/>
          <p:cNvSpPr/>
          <p:nvPr/>
        </p:nvSpPr>
        <p:spPr>
          <a:xfrm>
            <a:off x="2175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76" name="object 37676"/>
          <p:cNvSpPr/>
          <p:nvPr/>
        </p:nvSpPr>
        <p:spPr>
          <a:xfrm>
            <a:off x="2175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77" name="object 37677"/>
          <p:cNvSpPr/>
          <p:nvPr/>
        </p:nvSpPr>
        <p:spPr>
          <a:xfrm>
            <a:off x="2175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78" name="object 37678"/>
          <p:cNvSpPr/>
          <p:nvPr/>
        </p:nvSpPr>
        <p:spPr>
          <a:xfrm>
            <a:off x="2175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79" name="object 37679"/>
          <p:cNvSpPr/>
          <p:nvPr/>
        </p:nvSpPr>
        <p:spPr>
          <a:xfrm>
            <a:off x="2175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80" name="object 37680"/>
          <p:cNvSpPr/>
          <p:nvPr/>
        </p:nvSpPr>
        <p:spPr>
          <a:xfrm>
            <a:off x="2175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81" name="object 37681"/>
          <p:cNvSpPr/>
          <p:nvPr/>
        </p:nvSpPr>
        <p:spPr>
          <a:xfrm>
            <a:off x="2175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82" name="object 37682"/>
          <p:cNvSpPr/>
          <p:nvPr/>
        </p:nvSpPr>
        <p:spPr>
          <a:xfrm>
            <a:off x="2175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83" name="object 37683"/>
          <p:cNvSpPr/>
          <p:nvPr/>
        </p:nvSpPr>
        <p:spPr>
          <a:xfrm>
            <a:off x="2175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84" name="object 37684"/>
          <p:cNvSpPr/>
          <p:nvPr/>
        </p:nvSpPr>
        <p:spPr>
          <a:xfrm>
            <a:off x="2175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85" name="object 37685"/>
          <p:cNvSpPr/>
          <p:nvPr/>
        </p:nvSpPr>
        <p:spPr>
          <a:xfrm>
            <a:off x="2176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86" name="object 37686"/>
          <p:cNvSpPr/>
          <p:nvPr/>
        </p:nvSpPr>
        <p:spPr>
          <a:xfrm>
            <a:off x="2176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87" name="object 37687"/>
          <p:cNvSpPr/>
          <p:nvPr/>
        </p:nvSpPr>
        <p:spPr>
          <a:xfrm>
            <a:off x="2176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88" name="object 37688"/>
          <p:cNvSpPr/>
          <p:nvPr/>
        </p:nvSpPr>
        <p:spPr>
          <a:xfrm>
            <a:off x="2176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89" name="object 37689"/>
          <p:cNvSpPr/>
          <p:nvPr/>
        </p:nvSpPr>
        <p:spPr>
          <a:xfrm>
            <a:off x="2176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90" name="object 37690"/>
          <p:cNvSpPr/>
          <p:nvPr/>
        </p:nvSpPr>
        <p:spPr>
          <a:xfrm>
            <a:off x="2176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91" name="object 37691"/>
          <p:cNvSpPr/>
          <p:nvPr/>
        </p:nvSpPr>
        <p:spPr>
          <a:xfrm>
            <a:off x="2176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92" name="object 37692"/>
          <p:cNvSpPr/>
          <p:nvPr/>
        </p:nvSpPr>
        <p:spPr>
          <a:xfrm>
            <a:off x="2176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93" name="object 37693"/>
          <p:cNvSpPr/>
          <p:nvPr/>
        </p:nvSpPr>
        <p:spPr>
          <a:xfrm>
            <a:off x="2176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94" name="object 37694"/>
          <p:cNvSpPr/>
          <p:nvPr/>
        </p:nvSpPr>
        <p:spPr>
          <a:xfrm>
            <a:off x="2176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95" name="object 37695"/>
          <p:cNvSpPr/>
          <p:nvPr/>
        </p:nvSpPr>
        <p:spPr>
          <a:xfrm>
            <a:off x="2177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96" name="object 37696"/>
          <p:cNvSpPr/>
          <p:nvPr/>
        </p:nvSpPr>
        <p:spPr>
          <a:xfrm>
            <a:off x="2177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97" name="object 37697"/>
          <p:cNvSpPr/>
          <p:nvPr/>
        </p:nvSpPr>
        <p:spPr>
          <a:xfrm>
            <a:off x="2177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98" name="object 37698"/>
          <p:cNvSpPr/>
          <p:nvPr/>
        </p:nvSpPr>
        <p:spPr>
          <a:xfrm>
            <a:off x="2177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99" name="object 37699"/>
          <p:cNvSpPr/>
          <p:nvPr/>
        </p:nvSpPr>
        <p:spPr>
          <a:xfrm>
            <a:off x="2177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00" name="object 37700"/>
          <p:cNvSpPr/>
          <p:nvPr/>
        </p:nvSpPr>
        <p:spPr>
          <a:xfrm>
            <a:off x="2177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01" name="object 37701"/>
          <p:cNvSpPr/>
          <p:nvPr/>
        </p:nvSpPr>
        <p:spPr>
          <a:xfrm>
            <a:off x="2177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02" name="object 37702"/>
          <p:cNvSpPr/>
          <p:nvPr/>
        </p:nvSpPr>
        <p:spPr>
          <a:xfrm>
            <a:off x="2177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03" name="object 37703"/>
          <p:cNvSpPr/>
          <p:nvPr/>
        </p:nvSpPr>
        <p:spPr>
          <a:xfrm>
            <a:off x="2177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04" name="object 37704"/>
          <p:cNvSpPr/>
          <p:nvPr/>
        </p:nvSpPr>
        <p:spPr>
          <a:xfrm>
            <a:off x="2177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05" name="object 37705"/>
          <p:cNvSpPr/>
          <p:nvPr/>
        </p:nvSpPr>
        <p:spPr>
          <a:xfrm>
            <a:off x="2178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06" name="object 37706"/>
          <p:cNvSpPr/>
          <p:nvPr/>
        </p:nvSpPr>
        <p:spPr>
          <a:xfrm>
            <a:off x="2178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07" name="object 37707"/>
          <p:cNvSpPr/>
          <p:nvPr/>
        </p:nvSpPr>
        <p:spPr>
          <a:xfrm>
            <a:off x="2178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08" name="object 37708"/>
          <p:cNvSpPr/>
          <p:nvPr/>
        </p:nvSpPr>
        <p:spPr>
          <a:xfrm>
            <a:off x="2178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09" name="object 37709"/>
          <p:cNvSpPr/>
          <p:nvPr/>
        </p:nvSpPr>
        <p:spPr>
          <a:xfrm>
            <a:off x="21784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10" name="object 37710"/>
          <p:cNvSpPr/>
          <p:nvPr/>
        </p:nvSpPr>
        <p:spPr>
          <a:xfrm>
            <a:off x="21784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11" name="object 37711"/>
          <p:cNvSpPr/>
          <p:nvPr/>
        </p:nvSpPr>
        <p:spPr>
          <a:xfrm>
            <a:off x="2178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12" name="object 37712"/>
          <p:cNvSpPr/>
          <p:nvPr/>
        </p:nvSpPr>
        <p:spPr>
          <a:xfrm>
            <a:off x="2178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13" name="object 37713"/>
          <p:cNvSpPr/>
          <p:nvPr/>
        </p:nvSpPr>
        <p:spPr>
          <a:xfrm>
            <a:off x="2178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14" name="object 37714"/>
          <p:cNvSpPr/>
          <p:nvPr/>
        </p:nvSpPr>
        <p:spPr>
          <a:xfrm>
            <a:off x="2178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15" name="object 37715"/>
          <p:cNvSpPr/>
          <p:nvPr/>
        </p:nvSpPr>
        <p:spPr>
          <a:xfrm>
            <a:off x="2178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16" name="object 37716"/>
          <p:cNvSpPr/>
          <p:nvPr/>
        </p:nvSpPr>
        <p:spPr>
          <a:xfrm>
            <a:off x="2178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17" name="object 37717"/>
          <p:cNvSpPr/>
          <p:nvPr/>
        </p:nvSpPr>
        <p:spPr>
          <a:xfrm>
            <a:off x="2179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18" name="object 37718"/>
          <p:cNvSpPr/>
          <p:nvPr/>
        </p:nvSpPr>
        <p:spPr>
          <a:xfrm>
            <a:off x="2179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19" name="object 37719"/>
          <p:cNvSpPr/>
          <p:nvPr/>
        </p:nvSpPr>
        <p:spPr>
          <a:xfrm>
            <a:off x="2179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20" name="object 37720"/>
          <p:cNvSpPr/>
          <p:nvPr/>
        </p:nvSpPr>
        <p:spPr>
          <a:xfrm>
            <a:off x="2179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21" name="object 37721"/>
          <p:cNvSpPr/>
          <p:nvPr/>
        </p:nvSpPr>
        <p:spPr>
          <a:xfrm>
            <a:off x="2179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22" name="object 37722"/>
          <p:cNvSpPr/>
          <p:nvPr/>
        </p:nvSpPr>
        <p:spPr>
          <a:xfrm>
            <a:off x="2179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23" name="object 37723"/>
          <p:cNvSpPr/>
          <p:nvPr/>
        </p:nvSpPr>
        <p:spPr>
          <a:xfrm>
            <a:off x="2179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24" name="object 37724"/>
          <p:cNvSpPr/>
          <p:nvPr/>
        </p:nvSpPr>
        <p:spPr>
          <a:xfrm>
            <a:off x="2179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DD96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25" name="object 37725"/>
          <p:cNvSpPr/>
          <p:nvPr/>
        </p:nvSpPr>
        <p:spPr>
          <a:xfrm>
            <a:off x="2179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26" name="object 37726"/>
          <p:cNvSpPr/>
          <p:nvPr/>
        </p:nvSpPr>
        <p:spPr>
          <a:xfrm>
            <a:off x="2179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27" name="object 37727"/>
          <p:cNvSpPr/>
          <p:nvPr/>
        </p:nvSpPr>
        <p:spPr>
          <a:xfrm>
            <a:off x="2180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28" name="object 37728"/>
          <p:cNvSpPr/>
          <p:nvPr/>
        </p:nvSpPr>
        <p:spPr>
          <a:xfrm>
            <a:off x="2180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29" name="object 37729"/>
          <p:cNvSpPr/>
          <p:nvPr/>
        </p:nvSpPr>
        <p:spPr>
          <a:xfrm>
            <a:off x="2180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30" name="object 37730"/>
          <p:cNvSpPr/>
          <p:nvPr/>
        </p:nvSpPr>
        <p:spPr>
          <a:xfrm>
            <a:off x="2180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31" name="object 37731"/>
          <p:cNvSpPr/>
          <p:nvPr/>
        </p:nvSpPr>
        <p:spPr>
          <a:xfrm>
            <a:off x="2180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32" name="object 37732"/>
          <p:cNvSpPr/>
          <p:nvPr/>
        </p:nvSpPr>
        <p:spPr>
          <a:xfrm>
            <a:off x="2180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33" name="object 37733"/>
          <p:cNvSpPr/>
          <p:nvPr/>
        </p:nvSpPr>
        <p:spPr>
          <a:xfrm>
            <a:off x="2180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34" name="object 37734"/>
          <p:cNvSpPr/>
          <p:nvPr/>
        </p:nvSpPr>
        <p:spPr>
          <a:xfrm>
            <a:off x="2180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35" name="object 37735"/>
          <p:cNvSpPr/>
          <p:nvPr/>
        </p:nvSpPr>
        <p:spPr>
          <a:xfrm>
            <a:off x="2180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36" name="object 37736"/>
          <p:cNvSpPr/>
          <p:nvPr/>
        </p:nvSpPr>
        <p:spPr>
          <a:xfrm>
            <a:off x="2180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37" name="object 37737"/>
          <p:cNvSpPr/>
          <p:nvPr/>
        </p:nvSpPr>
        <p:spPr>
          <a:xfrm>
            <a:off x="2181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38" name="object 37738"/>
          <p:cNvSpPr/>
          <p:nvPr/>
        </p:nvSpPr>
        <p:spPr>
          <a:xfrm>
            <a:off x="2181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39" name="object 37739"/>
          <p:cNvSpPr/>
          <p:nvPr/>
        </p:nvSpPr>
        <p:spPr>
          <a:xfrm>
            <a:off x="2181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40" name="object 37740"/>
          <p:cNvSpPr/>
          <p:nvPr/>
        </p:nvSpPr>
        <p:spPr>
          <a:xfrm>
            <a:off x="2181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41" name="object 37741"/>
          <p:cNvSpPr/>
          <p:nvPr/>
        </p:nvSpPr>
        <p:spPr>
          <a:xfrm>
            <a:off x="2181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42" name="object 37742"/>
          <p:cNvSpPr/>
          <p:nvPr/>
        </p:nvSpPr>
        <p:spPr>
          <a:xfrm>
            <a:off x="2181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43" name="object 37743"/>
          <p:cNvSpPr/>
          <p:nvPr/>
        </p:nvSpPr>
        <p:spPr>
          <a:xfrm>
            <a:off x="2181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44" name="object 37744"/>
          <p:cNvSpPr/>
          <p:nvPr/>
        </p:nvSpPr>
        <p:spPr>
          <a:xfrm>
            <a:off x="2181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45" name="object 37745"/>
          <p:cNvSpPr/>
          <p:nvPr/>
        </p:nvSpPr>
        <p:spPr>
          <a:xfrm>
            <a:off x="2181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46" name="object 37746"/>
          <p:cNvSpPr/>
          <p:nvPr/>
        </p:nvSpPr>
        <p:spPr>
          <a:xfrm>
            <a:off x="2181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47" name="object 37747"/>
          <p:cNvSpPr/>
          <p:nvPr/>
        </p:nvSpPr>
        <p:spPr>
          <a:xfrm>
            <a:off x="2181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48" name="object 37748"/>
          <p:cNvSpPr/>
          <p:nvPr/>
        </p:nvSpPr>
        <p:spPr>
          <a:xfrm>
            <a:off x="2181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49" name="object 37749"/>
          <p:cNvSpPr/>
          <p:nvPr/>
        </p:nvSpPr>
        <p:spPr>
          <a:xfrm>
            <a:off x="2182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50" name="object 37750"/>
          <p:cNvSpPr/>
          <p:nvPr/>
        </p:nvSpPr>
        <p:spPr>
          <a:xfrm>
            <a:off x="2182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51" name="object 37751"/>
          <p:cNvSpPr/>
          <p:nvPr/>
        </p:nvSpPr>
        <p:spPr>
          <a:xfrm>
            <a:off x="2182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52" name="object 37752"/>
          <p:cNvSpPr/>
          <p:nvPr/>
        </p:nvSpPr>
        <p:spPr>
          <a:xfrm>
            <a:off x="2182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53" name="object 37753"/>
          <p:cNvSpPr/>
          <p:nvPr/>
        </p:nvSpPr>
        <p:spPr>
          <a:xfrm>
            <a:off x="21826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54" name="object 37754"/>
          <p:cNvSpPr/>
          <p:nvPr/>
        </p:nvSpPr>
        <p:spPr>
          <a:xfrm>
            <a:off x="21826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55" name="object 37755"/>
          <p:cNvSpPr/>
          <p:nvPr/>
        </p:nvSpPr>
        <p:spPr>
          <a:xfrm>
            <a:off x="2182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56" name="object 37756"/>
          <p:cNvSpPr/>
          <p:nvPr/>
        </p:nvSpPr>
        <p:spPr>
          <a:xfrm>
            <a:off x="2182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57" name="object 37757"/>
          <p:cNvSpPr/>
          <p:nvPr/>
        </p:nvSpPr>
        <p:spPr>
          <a:xfrm>
            <a:off x="2183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58" name="object 37758"/>
          <p:cNvSpPr/>
          <p:nvPr/>
        </p:nvSpPr>
        <p:spPr>
          <a:xfrm>
            <a:off x="2183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59" name="object 37759"/>
          <p:cNvSpPr/>
          <p:nvPr/>
        </p:nvSpPr>
        <p:spPr>
          <a:xfrm>
            <a:off x="2183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60" name="object 37760"/>
          <p:cNvSpPr/>
          <p:nvPr/>
        </p:nvSpPr>
        <p:spPr>
          <a:xfrm>
            <a:off x="2183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61" name="object 37761"/>
          <p:cNvSpPr/>
          <p:nvPr/>
        </p:nvSpPr>
        <p:spPr>
          <a:xfrm>
            <a:off x="2183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62" name="object 37762"/>
          <p:cNvSpPr/>
          <p:nvPr/>
        </p:nvSpPr>
        <p:spPr>
          <a:xfrm>
            <a:off x="2183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63" name="object 37763"/>
          <p:cNvSpPr/>
          <p:nvPr/>
        </p:nvSpPr>
        <p:spPr>
          <a:xfrm>
            <a:off x="2183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64" name="object 37764"/>
          <p:cNvSpPr/>
          <p:nvPr/>
        </p:nvSpPr>
        <p:spPr>
          <a:xfrm>
            <a:off x="2183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65" name="object 37765"/>
          <p:cNvSpPr/>
          <p:nvPr/>
        </p:nvSpPr>
        <p:spPr>
          <a:xfrm>
            <a:off x="2183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66" name="object 37766"/>
          <p:cNvSpPr/>
          <p:nvPr/>
        </p:nvSpPr>
        <p:spPr>
          <a:xfrm>
            <a:off x="2183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67" name="object 37767"/>
          <p:cNvSpPr/>
          <p:nvPr/>
        </p:nvSpPr>
        <p:spPr>
          <a:xfrm>
            <a:off x="2183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68" name="object 37768"/>
          <p:cNvSpPr/>
          <p:nvPr/>
        </p:nvSpPr>
        <p:spPr>
          <a:xfrm>
            <a:off x="2183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69" name="object 37769"/>
          <p:cNvSpPr/>
          <p:nvPr/>
        </p:nvSpPr>
        <p:spPr>
          <a:xfrm>
            <a:off x="2184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70" name="object 37770"/>
          <p:cNvSpPr/>
          <p:nvPr/>
        </p:nvSpPr>
        <p:spPr>
          <a:xfrm>
            <a:off x="2184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71" name="object 37771"/>
          <p:cNvSpPr/>
          <p:nvPr/>
        </p:nvSpPr>
        <p:spPr>
          <a:xfrm>
            <a:off x="2184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72" name="object 37772"/>
          <p:cNvSpPr/>
          <p:nvPr/>
        </p:nvSpPr>
        <p:spPr>
          <a:xfrm>
            <a:off x="2184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73" name="object 37773"/>
          <p:cNvSpPr/>
          <p:nvPr/>
        </p:nvSpPr>
        <p:spPr>
          <a:xfrm>
            <a:off x="2184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74" name="object 37774"/>
          <p:cNvSpPr/>
          <p:nvPr/>
        </p:nvSpPr>
        <p:spPr>
          <a:xfrm>
            <a:off x="2184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75" name="object 37775"/>
          <p:cNvSpPr/>
          <p:nvPr/>
        </p:nvSpPr>
        <p:spPr>
          <a:xfrm>
            <a:off x="2184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76" name="object 37776"/>
          <p:cNvSpPr/>
          <p:nvPr/>
        </p:nvSpPr>
        <p:spPr>
          <a:xfrm>
            <a:off x="2184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77" name="object 37777"/>
          <p:cNvSpPr/>
          <p:nvPr/>
        </p:nvSpPr>
        <p:spPr>
          <a:xfrm>
            <a:off x="2184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78" name="object 37778"/>
          <p:cNvSpPr/>
          <p:nvPr/>
        </p:nvSpPr>
        <p:spPr>
          <a:xfrm>
            <a:off x="2184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79" name="object 37779"/>
          <p:cNvSpPr/>
          <p:nvPr/>
        </p:nvSpPr>
        <p:spPr>
          <a:xfrm>
            <a:off x="2185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80" name="object 37780"/>
          <p:cNvSpPr/>
          <p:nvPr/>
        </p:nvSpPr>
        <p:spPr>
          <a:xfrm>
            <a:off x="2185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81" name="object 37781"/>
          <p:cNvSpPr/>
          <p:nvPr/>
        </p:nvSpPr>
        <p:spPr>
          <a:xfrm>
            <a:off x="2185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82" name="object 37782"/>
          <p:cNvSpPr/>
          <p:nvPr/>
        </p:nvSpPr>
        <p:spPr>
          <a:xfrm>
            <a:off x="2185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83" name="object 37783"/>
          <p:cNvSpPr/>
          <p:nvPr/>
        </p:nvSpPr>
        <p:spPr>
          <a:xfrm>
            <a:off x="2185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84" name="object 37784"/>
          <p:cNvSpPr/>
          <p:nvPr/>
        </p:nvSpPr>
        <p:spPr>
          <a:xfrm>
            <a:off x="2185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85" name="object 37785"/>
          <p:cNvSpPr/>
          <p:nvPr/>
        </p:nvSpPr>
        <p:spPr>
          <a:xfrm>
            <a:off x="2185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86" name="object 37786"/>
          <p:cNvSpPr/>
          <p:nvPr/>
        </p:nvSpPr>
        <p:spPr>
          <a:xfrm>
            <a:off x="2185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87" name="object 37787"/>
          <p:cNvSpPr/>
          <p:nvPr/>
        </p:nvSpPr>
        <p:spPr>
          <a:xfrm>
            <a:off x="2185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88" name="object 37788"/>
          <p:cNvSpPr/>
          <p:nvPr/>
        </p:nvSpPr>
        <p:spPr>
          <a:xfrm>
            <a:off x="2185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89" name="object 37789"/>
          <p:cNvSpPr/>
          <p:nvPr/>
        </p:nvSpPr>
        <p:spPr>
          <a:xfrm>
            <a:off x="2186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90" name="object 37790"/>
          <p:cNvSpPr/>
          <p:nvPr/>
        </p:nvSpPr>
        <p:spPr>
          <a:xfrm>
            <a:off x="2186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91" name="object 37791"/>
          <p:cNvSpPr/>
          <p:nvPr/>
        </p:nvSpPr>
        <p:spPr>
          <a:xfrm>
            <a:off x="2186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92" name="object 37792"/>
          <p:cNvSpPr/>
          <p:nvPr/>
        </p:nvSpPr>
        <p:spPr>
          <a:xfrm>
            <a:off x="2186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93" name="object 37793"/>
          <p:cNvSpPr/>
          <p:nvPr/>
        </p:nvSpPr>
        <p:spPr>
          <a:xfrm>
            <a:off x="2186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94" name="object 37794"/>
          <p:cNvSpPr/>
          <p:nvPr/>
        </p:nvSpPr>
        <p:spPr>
          <a:xfrm>
            <a:off x="2186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95" name="object 37795"/>
          <p:cNvSpPr/>
          <p:nvPr/>
        </p:nvSpPr>
        <p:spPr>
          <a:xfrm>
            <a:off x="2186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96" name="object 37796"/>
          <p:cNvSpPr/>
          <p:nvPr/>
        </p:nvSpPr>
        <p:spPr>
          <a:xfrm>
            <a:off x="2186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97" name="object 37797"/>
          <p:cNvSpPr/>
          <p:nvPr/>
        </p:nvSpPr>
        <p:spPr>
          <a:xfrm>
            <a:off x="2186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98" name="object 37798"/>
          <p:cNvSpPr/>
          <p:nvPr/>
        </p:nvSpPr>
        <p:spPr>
          <a:xfrm>
            <a:off x="2186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99" name="object 37799"/>
          <p:cNvSpPr/>
          <p:nvPr/>
        </p:nvSpPr>
        <p:spPr>
          <a:xfrm>
            <a:off x="2186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00" name="object 37800"/>
          <p:cNvSpPr/>
          <p:nvPr/>
        </p:nvSpPr>
        <p:spPr>
          <a:xfrm>
            <a:off x="2186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01" name="object 37801"/>
          <p:cNvSpPr/>
          <p:nvPr/>
        </p:nvSpPr>
        <p:spPr>
          <a:xfrm>
            <a:off x="2187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02" name="object 37802"/>
          <p:cNvSpPr/>
          <p:nvPr/>
        </p:nvSpPr>
        <p:spPr>
          <a:xfrm>
            <a:off x="2187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03" name="object 37803"/>
          <p:cNvSpPr/>
          <p:nvPr/>
        </p:nvSpPr>
        <p:spPr>
          <a:xfrm>
            <a:off x="2187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04" name="object 37804"/>
          <p:cNvSpPr/>
          <p:nvPr/>
        </p:nvSpPr>
        <p:spPr>
          <a:xfrm>
            <a:off x="2187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05" name="object 37805"/>
          <p:cNvSpPr/>
          <p:nvPr/>
        </p:nvSpPr>
        <p:spPr>
          <a:xfrm>
            <a:off x="2187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06" name="object 37806"/>
          <p:cNvSpPr/>
          <p:nvPr/>
        </p:nvSpPr>
        <p:spPr>
          <a:xfrm>
            <a:off x="2187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07" name="object 37807"/>
          <p:cNvSpPr/>
          <p:nvPr/>
        </p:nvSpPr>
        <p:spPr>
          <a:xfrm>
            <a:off x="2187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08" name="object 37808"/>
          <p:cNvSpPr/>
          <p:nvPr/>
        </p:nvSpPr>
        <p:spPr>
          <a:xfrm>
            <a:off x="2187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09" name="object 37809"/>
          <p:cNvSpPr/>
          <p:nvPr/>
        </p:nvSpPr>
        <p:spPr>
          <a:xfrm>
            <a:off x="2187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10" name="object 37810"/>
          <p:cNvSpPr/>
          <p:nvPr/>
        </p:nvSpPr>
        <p:spPr>
          <a:xfrm>
            <a:off x="2187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11" name="object 37811"/>
          <p:cNvSpPr/>
          <p:nvPr/>
        </p:nvSpPr>
        <p:spPr>
          <a:xfrm>
            <a:off x="2188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12" name="object 37812"/>
          <p:cNvSpPr/>
          <p:nvPr/>
        </p:nvSpPr>
        <p:spPr>
          <a:xfrm>
            <a:off x="2188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13" name="object 37813"/>
          <p:cNvSpPr/>
          <p:nvPr/>
        </p:nvSpPr>
        <p:spPr>
          <a:xfrm>
            <a:off x="2188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14" name="object 37814"/>
          <p:cNvSpPr/>
          <p:nvPr/>
        </p:nvSpPr>
        <p:spPr>
          <a:xfrm>
            <a:off x="2188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15" name="object 37815"/>
          <p:cNvSpPr/>
          <p:nvPr/>
        </p:nvSpPr>
        <p:spPr>
          <a:xfrm>
            <a:off x="2188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16" name="object 37816"/>
          <p:cNvSpPr/>
          <p:nvPr/>
        </p:nvSpPr>
        <p:spPr>
          <a:xfrm>
            <a:off x="2188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17" name="object 37817"/>
          <p:cNvSpPr/>
          <p:nvPr/>
        </p:nvSpPr>
        <p:spPr>
          <a:xfrm>
            <a:off x="2188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18" name="object 37818"/>
          <p:cNvSpPr/>
          <p:nvPr/>
        </p:nvSpPr>
        <p:spPr>
          <a:xfrm>
            <a:off x="2188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19" name="object 37819"/>
          <p:cNvSpPr/>
          <p:nvPr/>
        </p:nvSpPr>
        <p:spPr>
          <a:xfrm>
            <a:off x="2188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20" name="object 37820"/>
          <p:cNvSpPr/>
          <p:nvPr/>
        </p:nvSpPr>
        <p:spPr>
          <a:xfrm>
            <a:off x="2188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21" name="object 37821"/>
          <p:cNvSpPr/>
          <p:nvPr/>
        </p:nvSpPr>
        <p:spPr>
          <a:xfrm>
            <a:off x="2189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22" name="object 37822"/>
          <p:cNvSpPr/>
          <p:nvPr/>
        </p:nvSpPr>
        <p:spPr>
          <a:xfrm>
            <a:off x="2189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23" name="object 37823"/>
          <p:cNvSpPr/>
          <p:nvPr/>
        </p:nvSpPr>
        <p:spPr>
          <a:xfrm>
            <a:off x="2189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24" name="object 37824"/>
          <p:cNvSpPr/>
          <p:nvPr/>
        </p:nvSpPr>
        <p:spPr>
          <a:xfrm>
            <a:off x="2189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25" name="object 37825"/>
          <p:cNvSpPr/>
          <p:nvPr/>
        </p:nvSpPr>
        <p:spPr>
          <a:xfrm>
            <a:off x="2189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26" name="object 37826"/>
          <p:cNvSpPr/>
          <p:nvPr/>
        </p:nvSpPr>
        <p:spPr>
          <a:xfrm>
            <a:off x="2189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27" name="object 37827"/>
          <p:cNvSpPr/>
          <p:nvPr/>
        </p:nvSpPr>
        <p:spPr>
          <a:xfrm>
            <a:off x="2189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28" name="object 37828"/>
          <p:cNvSpPr/>
          <p:nvPr/>
        </p:nvSpPr>
        <p:spPr>
          <a:xfrm>
            <a:off x="2189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29" name="object 37829"/>
          <p:cNvSpPr/>
          <p:nvPr/>
        </p:nvSpPr>
        <p:spPr>
          <a:xfrm>
            <a:off x="2189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30" name="object 37830"/>
          <p:cNvSpPr/>
          <p:nvPr/>
        </p:nvSpPr>
        <p:spPr>
          <a:xfrm>
            <a:off x="2189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31" name="object 37831"/>
          <p:cNvSpPr/>
          <p:nvPr/>
        </p:nvSpPr>
        <p:spPr>
          <a:xfrm>
            <a:off x="2189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32" name="object 37832"/>
          <p:cNvSpPr/>
          <p:nvPr/>
        </p:nvSpPr>
        <p:spPr>
          <a:xfrm>
            <a:off x="2189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33" name="object 37833"/>
          <p:cNvSpPr/>
          <p:nvPr/>
        </p:nvSpPr>
        <p:spPr>
          <a:xfrm>
            <a:off x="2190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34" name="object 37834"/>
          <p:cNvSpPr/>
          <p:nvPr/>
        </p:nvSpPr>
        <p:spPr>
          <a:xfrm>
            <a:off x="2190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35" name="object 37835"/>
          <p:cNvSpPr/>
          <p:nvPr/>
        </p:nvSpPr>
        <p:spPr>
          <a:xfrm>
            <a:off x="2190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36" name="object 37836"/>
          <p:cNvSpPr/>
          <p:nvPr/>
        </p:nvSpPr>
        <p:spPr>
          <a:xfrm>
            <a:off x="2190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37" name="object 37837"/>
          <p:cNvSpPr/>
          <p:nvPr/>
        </p:nvSpPr>
        <p:spPr>
          <a:xfrm>
            <a:off x="2190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38" name="object 37838"/>
          <p:cNvSpPr/>
          <p:nvPr/>
        </p:nvSpPr>
        <p:spPr>
          <a:xfrm>
            <a:off x="2190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39" name="object 37839"/>
          <p:cNvSpPr/>
          <p:nvPr/>
        </p:nvSpPr>
        <p:spPr>
          <a:xfrm>
            <a:off x="2190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40" name="object 37840"/>
          <p:cNvSpPr/>
          <p:nvPr/>
        </p:nvSpPr>
        <p:spPr>
          <a:xfrm>
            <a:off x="2190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41" name="object 37841"/>
          <p:cNvSpPr/>
          <p:nvPr/>
        </p:nvSpPr>
        <p:spPr>
          <a:xfrm>
            <a:off x="2191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42" name="object 37842"/>
          <p:cNvSpPr/>
          <p:nvPr/>
        </p:nvSpPr>
        <p:spPr>
          <a:xfrm>
            <a:off x="2191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43" name="object 37843"/>
          <p:cNvSpPr/>
          <p:nvPr/>
        </p:nvSpPr>
        <p:spPr>
          <a:xfrm>
            <a:off x="2191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44" name="object 37844"/>
          <p:cNvSpPr/>
          <p:nvPr/>
        </p:nvSpPr>
        <p:spPr>
          <a:xfrm>
            <a:off x="2191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45" name="object 37845"/>
          <p:cNvSpPr/>
          <p:nvPr/>
        </p:nvSpPr>
        <p:spPr>
          <a:xfrm>
            <a:off x="2191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46" name="object 37846"/>
          <p:cNvSpPr/>
          <p:nvPr/>
        </p:nvSpPr>
        <p:spPr>
          <a:xfrm>
            <a:off x="2191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47" name="object 37847"/>
          <p:cNvSpPr/>
          <p:nvPr/>
        </p:nvSpPr>
        <p:spPr>
          <a:xfrm>
            <a:off x="2191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48" name="object 37848"/>
          <p:cNvSpPr/>
          <p:nvPr/>
        </p:nvSpPr>
        <p:spPr>
          <a:xfrm>
            <a:off x="2191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49" name="object 37849"/>
          <p:cNvSpPr/>
          <p:nvPr/>
        </p:nvSpPr>
        <p:spPr>
          <a:xfrm>
            <a:off x="2191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50" name="object 37850"/>
          <p:cNvSpPr/>
          <p:nvPr/>
        </p:nvSpPr>
        <p:spPr>
          <a:xfrm>
            <a:off x="2191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51" name="object 37851"/>
          <p:cNvSpPr/>
          <p:nvPr/>
        </p:nvSpPr>
        <p:spPr>
          <a:xfrm>
            <a:off x="2191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52" name="object 37852"/>
          <p:cNvSpPr/>
          <p:nvPr/>
        </p:nvSpPr>
        <p:spPr>
          <a:xfrm>
            <a:off x="2191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53" name="object 37853"/>
          <p:cNvSpPr/>
          <p:nvPr/>
        </p:nvSpPr>
        <p:spPr>
          <a:xfrm>
            <a:off x="2192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54" name="object 37854"/>
          <p:cNvSpPr/>
          <p:nvPr/>
        </p:nvSpPr>
        <p:spPr>
          <a:xfrm>
            <a:off x="2192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55" name="object 37855"/>
          <p:cNvSpPr/>
          <p:nvPr/>
        </p:nvSpPr>
        <p:spPr>
          <a:xfrm>
            <a:off x="2192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56" name="object 37856"/>
          <p:cNvSpPr/>
          <p:nvPr/>
        </p:nvSpPr>
        <p:spPr>
          <a:xfrm>
            <a:off x="2192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57" name="object 37857"/>
          <p:cNvSpPr/>
          <p:nvPr/>
        </p:nvSpPr>
        <p:spPr>
          <a:xfrm>
            <a:off x="2192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58" name="object 37858"/>
          <p:cNvSpPr/>
          <p:nvPr/>
        </p:nvSpPr>
        <p:spPr>
          <a:xfrm>
            <a:off x="2192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59" name="object 37859"/>
          <p:cNvSpPr/>
          <p:nvPr/>
        </p:nvSpPr>
        <p:spPr>
          <a:xfrm>
            <a:off x="2192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60" name="object 37860"/>
          <p:cNvSpPr/>
          <p:nvPr/>
        </p:nvSpPr>
        <p:spPr>
          <a:xfrm>
            <a:off x="2192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61" name="object 37861"/>
          <p:cNvSpPr/>
          <p:nvPr/>
        </p:nvSpPr>
        <p:spPr>
          <a:xfrm>
            <a:off x="2192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62" name="object 37862"/>
          <p:cNvSpPr/>
          <p:nvPr/>
        </p:nvSpPr>
        <p:spPr>
          <a:xfrm>
            <a:off x="2192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63" name="object 37863"/>
          <p:cNvSpPr/>
          <p:nvPr/>
        </p:nvSpPr>
        <p:spPr>
          <a:xfrm>
            <a:off x="2193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64" name="object 37864"/>
          <p:cNvSpPr/>
          <p:nvPr/>
        </p:nvSpPr>
        <p:spPr>
          <a:xfrm>
            <a:off x="2193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65" name="object 37865"/>
          <p:cNvSpPr/>
          <p:nvPr/>
        </p:nvSpPr>
        <p:spPr>
          <a:xfrm>
            <a:off x="2193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66" name="object 37866"/>
          <p:cNvSpPr/>
          <p:nvPr/>
        </p:nvSpPr>
        <p:spPr>
          <a:xfrm>
            <a:off x="2193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67" name="object 37867"/>
          <p:cNvSpPr/>
          <p:nvPr/>
        </p:nvSpPr>
        <p:spPr>
          <a:xfrm>
            <a:off x="2193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68" name="object 37868"/>
          <p:cNvSpPr/>
          <p:nvPr/>
        </p:nvSpPr>
        <p:spPr>
          <a:xfrm>
            <a:off x="2193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69" name="object 37869"/>
          <p:cNvSpPr/>
          <p:nvPr/>
        </p:nvSpPr>
        <p:spPr>
          <a:xfrm>
            <a:off x="2193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70" name="object 37870"/>
          <p:cNvSpPr/>
          <p:nvPr/>
        </p:nvSpPr>
        <p:spPr>
          <a:xfrm>
            <a:off x="2193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71" name="object 37871"/>
          <p:cNvSpPr/>
          <p:nvPr/>
        </p:nvSpPr>
        <p:spPr>
          <a:xfrm>
            <a:off x="2193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72" name="object 37872"/>
          <p:cNvSpPr/>
          <p:nvPr/>
        </p:nvSpPr>
        <p:spPr>
          <a:xfrm>
            <a:off x="2193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73" name="object 37873"/>
          <p:cNvSpPr/>
          <p:nvPr/>
        </p:nvSpPr>
        <p:spPr>
          <a:xfrm>
            <a:off x="2194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74" name="object 37874"/>
          <p:cNvSpPr/>
          <p:nvPr/>
        </p:nvSpPr>
        <p:spPr>
          <a:xfrm>
            <a:off x="2194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75" name="object 37875"/>
          <p:cNvSpPr/>
          <p:nvPr/>
        </p:nvSpPr>
        <p:spPr>
          <a:xfrm>
            <a:off x="2194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76" name="object 37876"/>
          <p:cNvSpPr/>
          <p:nvPr/>
        </p:nvSpPr>
        <p:spPr>
          <a:xfrm>
            <a:off x="2194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77" name="object 37877"/>
          <p:cNvSpPr/>
          <p:nvPr/>
        </p:nvSpPr>
        <p:spPr>
          <a:xfrm>
            <a:off x="2194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78" name="object 37878"/>
          <p:cNvSpPr/>
          <p:nvPr/>
        </p:nvSpPr>
        <p:spPr>
          <a:xfrm>
            <a:off x="2194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79" name="object 37879"/>
          <p:cNvSpPr/>
          <p:nvPr/>
        </p:nvSpPr>
        <p:spPr>
          <a:xfrm>
            <a:off x="2194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80" name="object 37880"/>
          <p:cNvSpPr/>
          <p:nvPr/>
        </p:nvSpPr>
        <p:spPr>
          <a:xfrm>
            <a:off x="2194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81" name="object 37881"/>
          <p:cNvSpPr/>
          <p:nvPr/>
        </p:nvSpPr>
        <p:spPr>
          <a:xfrm>
            <a:off x="2194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82" name="object 37882"/>
          <p:cNvSpPr/>
          <p:nvPr/>
        </p:nvSpPr>
        <p:spPr>
          <a:xfrm>
            <a:off x="2194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83" name="object 37883"/>
          <p:cNvSpPr/>
          <p:nvPr/>
        </p:nvSpPr>
        <p:spPr>
          <a:xfrm>
            <a:off x="2194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84" name="object 37884"/>
          <p:cNvSpPr/>
          <p:nvPr/>
        </p:nvSpPr>
        <p:spPr>
          <a:xfrm>
            <a:off x="2194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85" name="object 37885"/>
          <p:cNvSpPr/>
          <p:nvPr/>
        </p:nvSpPr>
        <p:spPr>
          <a:xfrm>
            <a:off x="2195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86" name="object 37886"/>
          <p:cNvSpPr/>
          <p:nvPr/>
        </p:nvSpPr>
        <p:spPr>
          <a:xfrm>
            <a:off x="2195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87" name="object 37887"/>
          <p:cNvSpPr/>
          <p:nvPr/>
        </p:nvSpPr>
        <p:spPr>
          <a:xfrm>
            <a:off x="2195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88" name="object 37888"/>
          <p:cNvSpPr/>
          <p:nvPr/>
        </p:nvSpPr>
        <p:spPr>
          <a:xfrm>
            <a:off x="2195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89" name="object 37889"/>
          <p:cNvSpPr/>
          <p:nvPr/>
        </p:nvSpPr>
        <p:spPr>
          <a:xfrm>
            <a:off x="2195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90" name="object 37890"/>
          <p:cNvSpPr/>
          <p:nvPr/>
        </p:nvSpPr>
        <p:spPr>
          <a:xfrm>
            <a:off x="2195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91" name="object 37891"/>
          <p:cNvSpPr/>
          <p:nvPr/>
        </p:nvSpPr>
        <p:spPr>
          <a:xfrm>
            <a:off x="2195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92" name="object 37892"/>
          <p:cNvSpPr/>
          <p:nvPr/>
        </p:nvSpPr>
        <p:spPr>
          <a:xfrm>
            <a:off x="2195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93" name="object 37893"/>
          <p:cNvSpPr/>
          <p:nvPr/>
        </p:nvSpPr>
        <p:spPr>
          <a:xfrm>
            <a:off x="2195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94" name="object 37894"/>
          <p:cNvSpPr/>
          <p:nvPr/>
        </p:nvSpPr>
        <p:spPr>
          <a:xfrm>
            <a:off x="2195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95" name="object 37895"/>
          <p:cNvSpPr/>
          <p:nvPr/>
        </p:nvSpPr>
        <p:spPr>
          <a:xfrm>
            <a:off x="2196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96" name="object 37896"/>
          <p:cNvSpPr/>
          <p:nvPr/>
        </p:nvSpPr>
        <p:spPr>
          <a:xfrm>
            <a:off x="2196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97" name="object 37897"/>
          <p:cNvSpPr/>
          <p:nvPr/>
        </p:nvSpPr>
        <p:spPr>
          <a:xfrm>
            <a:off x="2196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98" name="object 37898"/>
          <p:cNvSpPr/>
          <p:nvPr/>
        </p:nvSpPr>
        <p:spPr>
          <a:xfrm>
            <a:off x="2196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99" name="object 37899"/>
          <p:cNvSpPr/>
          <p:nvPr/>
        </p:nvSpPr>
        <p:spPr>
          <a:xfrm>
            <a:off x="2196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00" name="object 37900"/>
          <p:cNvSpPr/>
          <p:nvPr/>
        </p:nvSpPr>
        <p:spPr>
          <a:xfrm>
            <a:off x="2196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01" name="object 37901"/>
          <p:cNvSpPr/>
          <p:nvPr/>
        </p:nvSpPr>
        <p:spPr>
          <a:xfrm>
            <a:off x="2196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02" name="object 37902"/>
          <p:cNvSpPr/>
          <p:nvPr/>
        </p:nvSpPr>
        <p:spPr>
          <a:xfrm>
            <a:off x="2196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03" name="object 37903"/>
          <p:cNvSpPr/>
          <p:nvPr/>
        </p:nvSpPr>
        <p:spPr>
          <a:xfrm>
            <a:off x="2196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04" name="object 37904"/>
          <p:cNvSpPr/>
          <p:nvPr/>
        </p:nvSpPr>
        <p:spPr>
          <a:xfrm>
            <a:off x="2196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05" name="object 37905"/>
          <p:cNvSpPr/>
          <p:nvPr/>
        </p:nvSpPr>
        <p:spPr>
          <a:xfrm>
            <a:off x="2197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06" name="object 37906"/>
          <p:cNvSpPr/>
          <p:nvPr/>
        </p:nvSpPr>
        <p:spPr>
          <a:xfrm>
            <a:off x="2197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07" name="object 37907"/>
          <p:cNvSpPr/>
          <p:nvPr/>
        </p:nvSpPr>
        <p:spPr>
          <a:xfrm>
            <a:off x="2197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08" name="object 37908"/>
          <p:cNvSpPr/>
          <p:nvPr/>
        </p:nvSpPr>
        <p:spPr>
          <a:xfrm>
            <a:off x="2197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09" name="object 37909"/>
          <p:cNvSpPr/>
          <p:nvPr/>
        </p:nvSpPr>
        <p:spPr>
          <a:xfrm>
            <a:off x="2197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10" name="object 37910"/>
          <p:cNvSpPr/>
          <p:nvPr/>
        </p:nvSpPr>
        <p:spPr>
          <a:xfrm>
            <a:off x="2197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11" name="object 37911"/>
          <p:cNvSpPr/>
          <p:nvPr/>
        </p:nvSpPr>
        <p:spPr>
          <a:xfrm>
            <a:off x="2197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12" name="object 37912"/>
          <p:cNvSpPr/>
          <p:nvPr/>
        </p:nvSpPr>
        <p:spPr>
          <a:xfrm>
            <a:off x="2197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13" name="object 37913"/>
          <p:cNvSpPr/>
          <p:nvPr/>
        </p:nvSpPr>
        <p:spPr>
          <a:xfrm>
            <a:off x="2197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14" name="object 37914"/>
          <p:cNvSpPr/>
          <p:nvPr/>
        </p:nvSpPr>
        <p:spPr>
          <a:xfrm>
            <a:off x="2197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15" name="object 37915"/>
          <p:cNvSpPr/>
          <p:nvPr/>
        </p:nvSpPr>
        <p:spPr>
          <a:xfrm>
            <a:off x="2197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16" name="object 37916"/>
          <p:cNvSpPr/>
          <p:nvPr/>
        </p:nvSpPr>
        <p:spPr>
          <a:xfrm>
            <a:off x="2197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17" name="object 37917"/>
          <p:cNvSpPr/>
          <p:nvPr/>
        </p:nvSpPr>
        <p:spPr>
          <a:xfrm>
            <a:off x="2198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18" name="object 37918"/>
          <p:cNvSpPr/>
          <p:nvPr/>
        </p:nvSpPr>
        <p:spPr>
          <a:xfrm>
            <a:off x="2198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19" name="object 37919"/>
          <p:cNvSpPr/>
          <p:nvPr/>
        </p:nvSpPr>
        <p:spPr>
          <a:xfrm>
            <a:off x="2198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20" name="object 37920"/>
          <p:cNvSpPr/>
          <p:nvPr/>
        </p:nvSpPr>
        <p:spPr>
          <a:xfrm>
            <a:off x="2198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21" name="object 37921"/>
          <p:cNvSpPr/>
          <p:nvPr/>
        </p:nvSpPr>
        <p:spPr>
          <a:xfrm>
            <a:off x="2198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22" name="object 37922"/>
          <p:cNvSpPr/>
          <p:nvPr/>
        </p:nvSpPr>
        <p:spPr>
          <a:xfrm>
            <a:off x="2198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23" name="object 37923"/>
          <p:cNvSpPr/>
          <p:nvPr/>
        </p:nvSpPr>
        <p:spPr>
          <a:xfrm>
            <a:off x="2198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24" name="object 37924"/>
          <p:cNvSpPr/>
          <p:nvPr/>
        </p:nvSpPr>
        <p:spPr>
          <a:xfrm>
            <a:off x="2198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E555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25" name="object 37925"/>
          <p:cNvSpPr/>
          <p:nvPr/>
        </p:nvSpPr>
        <p:spPr>
          <a:xfrm>
            <a:off x="2199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26" name="object 37926"/>
          <p:cNvSpPr/>
          <p:nvPr/>
        </p:nvSpPr>
        <p:spPr>
          <a:xfrm>
            <a:off x="2199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27" name="object 37927"/>
          <p:cNvSpPr/>
          <p:nvPr/>
        </p:nvSpPr>
        <p:spPr>
          <a:xfrm>
            <a:off x="2199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28" name="object 37928"/>
          <p:cNvSpPr/>
          <p:nvPr/>
        </p:nvSpPr>
        <p:spPr>
          <a:xfrm>
            <a:off x="2199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29" name="object 37929"/>
          <p:cNvSpPr/>
          <p:nvPr/>
        </p:nvSpPr>
        <p:spPr>
          <a:xfrm>
            <a:off x="2199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30" name="object 37930"/>
          <p:cNvSpPr/>
          <p:nvPr/>
        </p:nvSpPr>
        <p:spPr>
          <a:xfrm>
            <a:off x="2199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31" name="object 37931"/>
          <p:cNvSpPr/>
          <p:nvPr/>
        </p:nvSpPr>
        <p:spPr>
          <a:xfrm>
            <a:off x="2199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32" name="object 37932"/>
          <p:cNvSpPr/>
          <p:nvPr/>
        </p:nvSpPr>
        <p:spPr>
          <a:xfrm>
            <a:off x="2199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33" name="object 37933"/>
          <p:cNvSpPr/>
          <p:nvPr/>
        </p:nvSpPr>
        <p:spPr>
          <a:xfrm>
            <a:off x="2199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34" name="object 37934"/>
          <p:cNvSpPr/>
          <p:nvPr/>
        </p:nvSpPr>
        <p:spPr>
          <a:xfrm>
            <a:off x="2199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35" name="object 37935"/>
          <p:cNvSpPr/>
          <p:nvPr/>
        </p:nvSpPr>
        <p:spPr>
          <a:xfrm>
            <a:off x="2199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36" name="object 37936"/>
          <p:cNvSpPr/>
          <p:nvPr/>
        </p:nvSpPr>
        <p:spPr>
          <a:xfrm>
            <a:off x="2199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37" name="object 37937"/>
          <p:cNvSpPr/>
          <p:nvPr/>
        </p:nvSpPr>
        <p:spPr>
          <a:xfrm>
            <a:off x="2200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38" name="object 37938"/>
          <p:cNvSpPr/>
          <p:nvPr/>
        </p:nvSpPr>
        <p:spPr>
          <a:xfrm>
            <a:off x="2200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39" name="object 37939"/>
          <p:cNvSpPr/>
          <p:nvPr/>
        </p:nvSpPr>
        <p:spPr>
          <a:xfrm>
            <a:off x="2200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40" name="object 37940"/>
          <p:cNvSpPr/>
          <p:nvPr/>
        </p:nvSpPr>
        <p:spPr>
          <a:xfrm>
            <a:off x="2200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41" name="object 37941"/>
          <p:cNvSpPr/>
          <p:nvPr/>
        </p:nvSpPr>
        <p:spPr>
          <a:xfrm>
            <a:off x="2200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42" name="object 37942"/>
          <p:cNvSpPr/>
          <p:nvPr/>
        </p:nvSpPr>
        <p:spPr>
          <a:xfrm>
            <a:off x="2200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43" name="object 37943"/>
          <p:cNvSpPr/>
          <p:nvPr/>
        </p:nvSpPr>
        <p:spPr>
          <a:xfrm>
            <a:off x="2200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44" name="object 37944"/>
          <p:cNvSpPr/>
          <p:nvPr/>
        </p:nvSpPr>
        <p:spPr>
          <a:xfrm>
            <a:off x="2200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45" name="object 37945"/>
          <p:cNvSpPr/>
          <p:nvPr/>
        </p:nvSpPr>
        <p:spPr>
          <a:xfrm>
            <a:off x="2200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46" name="object 37946"/>
          <p:cNvSpPr/>
          <p:nvPr/>
        </p:nvSpPr>
        <p:spPr>
          <a:xfrm>
            <a:off x="2200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47" name="object 37947"/>
          <p:cNvSpPr/>
          <p:nvPr/>
        </p:nvSpPr>
        <p:spPr>
          <a:xfrm>
            <a:off x="2201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48" name="object 37948"/>
          <p:cNvSpPr/>
          <p:nvPr/>
        </p:nvSpPr>
        <p:spPr>
          <a:xfrm>
            <a:off x="2201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49" name="object 37949"/>
          <p:cNvSpPr/>
          <p:nvPr/>
        </p:nvSpPr>
        <p:spPr>
          <a:xfrm>
            <a:off x="2201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50" name="object 37950"/>
          <p:cNvSpPr/>
          <p:nvPr/>
        </p:nvSpPr>
        <p:spPr>
          <a:xfrm>
            <a:off x="2201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51" name="object 37951"/>
          <p:cNvSpPr/>
          <p:nvPr/>
        </p:nvSpPr>
        <p:spPr>
          <a:xfrm>
            <a:off x="2201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52" name="object 37952"/>
          <p:cNvSpPr/>
          <p:nvPr/>
        </p:nvSpPr>
        <p:spPr>
          <a:xfrm>
            <a:off x="2201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53" name="object 37953"/>
          <p:cNvSpPr/>
          <p:nvPr/>
        </p:nvSpPr>
        <p:spPr>
          <a:xfrm>
            <a:off x="2201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54" name="object 37954"/>
          <p:cNvSpPr/>
          <p:nvPr/>
        </p:nvSpPr>
        <p:spPr>
          <a:xfrm>
            <a:off x="2201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55" name="object 37955"/>
          <p:cNvSpPr/>
          <p:nvPr/>
        </p:nvSpPr>
        <p:spPr>
          <a:xfrm>
            <a:off x="2201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56" name="object 37956"/>
          <p:cNvSpPr/>
          <p:nvPr/>
        </p:nvSpPr>
        <p:spPr>
          <a:xfrm>
            <a:off x="2201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57" name="object 37957"/>
          <p:cNvSpPr/>
          <p:nvPr/>
        </p:nvSpPr>
        <p:spPr>
          <a:xfrm>
            <a:off x="2202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58" name="object 37958"/>
          <p:cNvSpPr/>
          <p:nvPr/>
        </p:nvSpPr>
        <p:spPr>
          <a:xfrm>
            <a:off x="2202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59" name="object 37959"/>
          <p:cNvSpPr/>
          <p:nvPr/>
        </p:nvSpPr>
        <p:spPr>
          <a:xfrm>
            <a:off x="2202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60" name="object 37960"/>
          <p:cNvSpPr/>
          <p:nvPr/>
        </p:nvSpPr>
        <p:spPr>
          <a:xfrm>
            <a:off x="2202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61" name="object 37961"/>
          <p:cNvSpPr/>
          <p:nvPr/>
        </p:nvSpPr>
        <p:spPr>
          <a:xfrm>
            <a:off x="2202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62" name="object 37962"/>
          <p:cNvSpPr/>
          <p:nvPr/>
        </p:nvSpPr>
        <p:spPr>
          <a:xfrm>
            <a:off x="2202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63" name="object 37963"/>
          <p:cNvSpPr/>
          <p:nvPr/>
        </p:nvSpPr>
        <p:spPr>
          <a:xfrm>
            <a:off x="2202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64" name="object 37964"/>
          <p:cNvSpPr/>
          <p:nvPr/>
        </p:nvSpPr>
        <p:spPr>
          <a:xfrm>
            <a:off x="2202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65" name="object 37965"/>
          <p:cNvSpPr/>
          <p:nvPr/>
        </p:nvSpPr>
        <p:spPr>
          <a:xfrm>
            <a:off x="2202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66" name="object 37966"/>
          <p:cNvSpPr/>
          <p:nvPr/>
        </p:nvSpPr>
        <p:spPr>
          <a:xfrm>
            <a:off x="2202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67" name="object 37967"/>
          <p:cNvSpPr/>
          <p:nvPr/>
        </p:nvSpPr>
        <p:spPr>
          <a:xfrm>
            <a:off x="2202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68" name="object 37968"/>
          <p:cNvSpPr/>
          <p:nvPr/>
        </p:nvSpPr>
        <p:spPr>
          <a:xfrm>
            <a:off x="2202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69" name="object 37969"/>
          <p:cNvSpPr/>
          <p:nvPr/>
        </p:nvSpPr>
        <p:spPr>
          <a:xfrm>
            <a:off x="2203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70" name="object 37970"/>
          <p:cNvSpPr/>
          <p:nvPr/>
        </p:nvSpPr>
        <p:spPr>
          <a:xfrm>
            <a:off x="2203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71" name="object 37971"/>
          <p:cNvSpPr/>
          <p:nvPr/>
        </p:nvSpPr>
        <p:spPr>
          <a:xfrm>
            <a:off x="2203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72" name="object 37972"/>
          <p:cNvSpPr/>
          <p:nvPr/>
        </p:nvSpPr>
        <p:spPr>
          <a:xfrm>
            <a:off x="2203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73" name="object 37973"/>
          <p:cNvSpPr/>
          <p:nvPr/>
        </p:nvSpPr>
        <p:spPr>
          <a:xfrm>
            <a:off x="2203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74" name="object 37974"/>
          <p:cNvSpPr/>
          <p:nvPr/>
        </p:nvSpPr>
        <p:spPr>
          <a:xfrm>
            <a:off x="2203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75" name="object 37975"/>
          <p:cNvSpPr/>
          <p:nvPr/>
        </p:nvSpPr>
        <p:spPr>
          <a:xfrm>
            <a:off x="2203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76" name="object 37976"/>
          <p:cNvSpPr/>
          <p:nvPr/>
        </p:nvSpPr>
        <p:spPr>
          <a:xfrm>
            <a:off x="2203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77" name="object 37977"/>
          <p:cNvSpPr/>
          <p:nvPr/>
        </p:nvSpPr>
        <p:spPr>
          <a:xfrm>
            <a:off x="2203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78" name="object 37978"/>
          <p:cNvSpPr/>
          <p:nvPr/>
        </p:nvSpPr>
        <p:spPr>
          <a:xfrm>
            <a:off x="2203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79" name="object 37979"/>
          <p:cNvSpPr/>
          <p:nvPr/>
        </p:nvSpPr>
        <p:spPr>
          <a:xfrm>
            <a:off x="2204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80" name="object 37980"/>
          <p:cNvSpPr/>
          <p:nvPr/>
        </p:nvSpPr>
        <p:spPr>
          <a:xfrm>
            <a:off x="2204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81" name="object 37981"/>
          <p:cNvSpPr/>
          <p:nvPr/>
        </p:nvSpPr>
        <p:spPr>
          <a:xfrm>
            <a:off x="2204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82" name="object 37982"/>
          <p:cNvSpPr/>
          <p:nvPr/>
        </p:nvSpPr>
        <p:spPr>
          <a:xfrm>
            <a:off x="2204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83" name="object 37983"/>
          <p:cNvSpPr/>
          <p:nvPr/>
        </p:nvSpPr>
        <p:spPr>
          <a:xfrm>
            <a:off x="2204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84" name="object 37984"/>
          <p:cNvSpPr/>
          <p:nvPr/>
        </p:nvSpPr>
        <p:spPr>
          <a:xfrm>
            <a:off x="2204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85" name="object 37985"/>
          <p:cNvSpPr/>
          <p:nvPr/>
        </p:nvSpPr>
        <p:spPr>
          <a:xfrm>
            <a:off x="2204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86" name="object 37986"/>
          <p:cNvSpPr/>
          <p:nvPr/>
        </p:nvSpPr>
        <p:spPr>
          <a:xfrm>
            <a:off x="2204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87" name="object 37987"/>
          <p:cNvSpPr/>
          <p:nvPr/>
        </p:nvSpPr>
        <p:spPr>
          <a:xfrm>
            <a:off x="2204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88" name="object 37988"/>
          <p:cNvSpPr/>
          <p:nvPr/>
        </p:nvSpPr>
        <p:spPr>
          <a:xfrm>
            <a:off x="2204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89" name="object 37989"/>
          <p:cNvSpPr/>
          <p:nvPr/>
        </p:nvSpPr>
        <p:spPr>
          <a:xfrm>
            <a:off x="2205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90" name="object 37990"/>
          <p:cNvSpPr/>
          <p:nvPr/>
        </p:nvSpPr>
        <p:spPr>
          <a:xfrm>
            <a:off x="2205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91" name="object 37991"/>
          <p:cNvSpPr/>
          <p:nvPr/>
        </p:nvSpPr>
        <p:spPr>
          <a:xfrm>
            <a:off x="2205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92" name="object 37992"/>
          <p:cNvSpPr/>
          <p:nvPr/>
        </p:nvSpPr>
        <p:spPr>
          <a:xfrm>
            <a:off x="2205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93" name="object 37993"/>
          <p:cNvSpPr/>
          <p:nvPr/>
        </p:nvSpPr>
        <p:spPr>
          <a:xfrm>
            <a:off x="2205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94" name="object 37994"/>
          <p:cNvSpPr/>
          <p:nvPr/>
        </p:nvSpPr>
        <p:spPr>
          <a:xfrm>
            <a:off x="2205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95" name="object 37995"/>
          <p:cNvSpPr/>
          <p:nvPr/>
        </p:nvSpPr>
        <p:spPr>
          <a:xfrm>
            <a:off x="2205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96" name="object 37996"/>
          <p:cNvSpPr/>
          <p:nvPr/>
        </p:nvSpPr>
        <p:spPr>
          <a:xfrm>
            <a:off x="2205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97" name="object 37997"/>
          <p:cNvSpPr/>
          <p:nvPr/>
        </p:nvSpPr>
        <p:spPr>
          <a:xfrm>
            <a:off x="2205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98" name="object 37998"/>
          <p:cNvSpPr/>
          <p:nvPr/>
        </p:nvSpPr>
        <p:spPr>
          <a:xfrm>
            <a:off x="2205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99" name="object 37999"/>
          <p:cNvSpPr/>
          <p:nvPr/>
        </p:nvSpPr>
        <p:spPr>
          <a:xfrm>
            <a:off x="2205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00" name="object 38000"/>
          <p:cNvSpPr/>
          <p:nvPr/>
        </p:nvSpPr>
        <p:spPr>
          <a:xfrm>
            <a:off x="2205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01" name="object 38001"/>
          <p:cNvSpPr/>
          <p:nvPr/>
        </p:nvSpPr>
        <p:spPr>
          <a:xfrm>
            <a:off x="2206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02" name="object 38002"/>
          <p:cNvSpPr/>
          <p:nvPr/>
        </p:nvSpPr>
        <p:spPr>
          <a:xfrm>
            <a:off x="2206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03" name="object 38003"/>
          <p:cNvSpPr/>
          <p:nvPr/>
        </p:nvSpPr>
        <p:spPr>
          <a:xfrm>
            <a:off x="2206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04" name="object 38004"/>
          <p:cNvSpPr/>
          <p:nvPr/>
        </p:nvSpPr>
        <p:spPr>
          <a:xfrm>
            <a:off x="2206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05" name="object 38005"/>
          <p:cNvSpPr/>
          <p:nvPr/>
        </p:nvSpPr>
        <p:spPr>
          <a:xfrm>
            <a:off x="2206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06" name="object 38006"/>
          <p:cNvSpPr/>
          <p:nvPr/>
        </p:nvSpPr>
        <p:spPr>
          <a:xfrm>
            <a:off x="2206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07" name="object 38007"/>
          <p:cNvSpPr/>
          <p:nvPr/>
        </p:nvSpPr>
        <p:spPr>
          <a:xfrm>
            <a:off x="2206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08" name="object 38008"/>
          <p:cNvSpPr/>
          <p:nvPr/>
        </p:nvSpPr>
        <p:spPr>
          <a:xfrm>
            <a:off x="2206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09" name="object 38009"/>
          <p:cNvSpPr/>
          <p:nvPr/>
        </p:nvSpPr>
        <p:spPr>
          <a:xfrm>
            <a:off x="2207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10" name="object 38010"/>
          <p:cNvSpPr/>
          <p:nvPr/>
        </p:nvSpPr>
        <p:spPr>
          <a:xfrm>
            <a:off x="2207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11" name="object 38011"/>
          <p:cNvSpPr/>
          <p:nvPr/>
        </p:nvSpPr>
        <p:spPr>
          <a:xfrm>
            <a:off x="2207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12" name="object 38012"/>
          <p:cNvSpPr/>
          <p:nvPr/>
        </p:nvSpPr>
        <p:spPr>
          <a:xfrm>
            <a:off x="2207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13" name="object 38013"/>
          <p:cNvSpPr/>
          <p:nvPr/>
        </p:nvSpPr>
        <p:spPr>
          <a:xfrm>
            <a:off x="2207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14" name="object 38014"/>
          <p:cNvSpPr/>
          <p:nvPr/>
        </p:nvSpPr>
        <p:spPr>
          <a:xfrm>
            <a:off x="2207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15" name="object 38015"/>
          <p:cNvSpPr/>
          <p:nvPr/>
        </p:nvSpPr>
        <p:spPr>
          <a:xfrm>
            <a:off x="2207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16" name="object 38016"/>
          <p:cNvSpPr/>
          <p:nvPr/>
        </p:nvSpPr>
        <p:spPr>
          <a:xfrm>
            <a:off x="2207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17" name="object 38017"/>
          <p:cNvSpPr/>
          <p:nvPr/>
        </p:nvSpPr>
        <p:spPr>
          <a:xfrm>
            <a:off x="2207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18" name="object 38018"/>
          <p:cNvSpPr/>
          <p:nvPr/>
        </p:nvSpPr>
        <p:spPr>
          <a:xfrm>
            <a:off x="2207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19" name="object 38019"/>
          <p:cNvSpPr/>
          <p:nvPr/>
        </p:nvSpPr>
        <p:spPr>
          <a:xfrm>
            <a:off x="2207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20" name="object 38020"/>
          <p:cNvSpPr/>
          <p:nvPr/>
        </p:nvSpPr>
        <p:spPr>
          <a:xfrm>
            <a:off x="2207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21" name="object 38021"/>
          <p:cNvSpPr/>
          <p:nvPr/>
        </p:nvSpPr>
        <p:spPr>
          <a:xfrm>
            <a:off x="2208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22" name="object 38022"/>
          <p:cNvSpPr/>
          <p:nvPr/>
        </p:nvSpPr>
        <p:spPr>
          <a:xfrm>
            <a:off x="2208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23" name="object 38023"/>
          <p:cNvSpPr/>
          <p:nvPr/>
        </p:nvSpPr>
        <p:spPr>
          <a:xfrm>
            <a:off x="2208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24" name="object 38024"/>
          <p:cNvSpPr/>
          <p:nvPr/>
        </p:nvSpPr>
        <p:spPr>
          <a:xfrm>
            <a:off x="2208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25" name="object 38025"/>
          <p:cNvSpPr/>
          <p:nvPr/>
        </p:nvSpPr>
        <p:spPr>
          <a:xfrm>
            <a:off x="2208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26" name="object 38026"/>
          <p:cNvSpPr/>
          <p:nvPr/>
        </p:nvSpPr>
        <p:spPr>
          <a:xfrm>
            <a:off x="2208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27" name="object 38027"/>
          <p:cNvSpPr/>
          <p:nvPr/>
        </p:nvSpPr>
        <p:spPr>
          <a:xfrm>
            <a:off x="2208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28" name="object 38028"/>
          <p:cNvSpPr/>
          <p:nvPr/>
        </p:nvSpPr>
        <p:spPr>
          <a:xfrm>
            <a:off x="2208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29" name="object 38029"/>
          <p:cNvSpPr/>
          <p:nvPr/>
        </p:nvSpPr>
        <p:spPr>
          <a:xfrm>
            <a:off x="2208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30" name="object 38030"/>
          <p:cNvSpPr/>
          <p:nvPr/>
        </p:nvSpPr>
        <p:spPr>
          <a:xfrm>
            <a:off x="2208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31" name="object 38031"/>
          <p:cNvSpPr/>
          <p:nvPr/>
        </p:nvSpPr>
        <p:spPr>
          <a:xfrm>
            <a:off x="2209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32" name="object 38032"/>
          <p:cNvSpPr/>
          <p:nvPr/>
        </p:nvSpPr>
        <p:spPr>
          <a:xfrm>
            <a:off x="2209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33" name="object 38033"/>
          <p:cNvSpPr/>
          <p:nvPr/>
        </p:nvSpPr>
        <p:spPr>
          <a:xfrm>
            <a:off x="2209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34" name="object 38034"/>
          <p:cNvSpPr/>
          <p:nvPr/>
        </p:nvSpPr>
        <p:spPr>
          <a:xfrm>
            <a:off x="2209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35" name="object 38035"/>
          <p:cNvSpPr/>
          <p:nvPr/>
        </p:nvSpPr>
        <p:spPr>
          <a:xfrm>
            <a:off x="2209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36" name="object 38036"/>
          <p:cNvSpPr/>
          <p:nvPr/>
        </p:nvSpPr>
        <p:spPr>
          <a:xfrm>
            <a:off x="2209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37" name="object 38037"/>
          <p:cNvSpPr/>
          <p:nvPr/>
        </p:nvSpPr>
        <p:spPr>
          <a:xfrm>
            <a:off x="2209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38" name="object 38038"/>
          <p:cNvSpPr/>
          <p:nvPr/>
        </p:nvSpPr>
        <p:spPr>
          <a:xfrm>
            <a:off x="2209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39" name="object 38039"/>
          <p:cNvSpPr/>
          <p:nvPr/>
        </p:nvSpPr>
        <p:spPr>
          <a:xfrm>
            <a:off x="2209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40" name="object 38040"/>
          <p:cNvSpPr/>
          <p:nvPr/>
        </p:nvSpPr>
        <p:spPr>
          <a:xfrm>
            <a:off x="2209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41" name="object 38041"/>
          <p:cNvSpPr/>
          <p:nvPr/>
        </p:nvSpPr>
        <p:spPr>
          <a:xfrm>
            <a:off x="2210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42" name="object 38042"/>
          <p:cNvSpPr/>
          <p:nvPr/>
        </p:nvSpPr>
        <p:spPr>
          <a:xfrm>
            <a:off x="2210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43" name="object 38043"/>
          <p:cNvSpPr/>
          <p:nvPr/>
        </p:nvSpPr>
        <p:spPr>
          <a:xfrm>
            <a:off x="2210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44" name="object 38044"/>
          <p:cNvSpPr/>
          <p:nvPr/>
        </p:nvSpPr>
        <p:spPr>
          <a:xfrm>
            <a:off x="2210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45" name="object 38045"/>
          <p:cNvSpPr/>
          <p:nvPr/>
        </p:nvSpPr>
        <p:spPr>
          <a:xfrm>
            <a:off x="2210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46" name="object 38046"/>
          <p:cNvSpPr/>
          <p:nvPr/>
        </p:nvSpPr>
        <p:spPr>
          <a:xfrm>
            <a:off x="2210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47" name="object 38047"/>
          <p:cNvSpPr/>
          <p:nvPr/>
        </p:nvSpPr>
        <p:spPr>
          <a:xfrm>
            <a:off x="2210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48" name="object 38048"/>
          <p:cNvSpPr/>
          <p:nvPr/>
        </p:nvSpPr>
        <p:spPr>
          <a:xfrm>
            <a:off x="2210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49" name="object 38049"/>
          <p:cNvSpPr/>
          <p:nvPr/>
        </p:nvSpPr>
        <p:spPr>
          <a:xfrm>
            <a:off x="2210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50" name="object 38050"/>
          <p:cNvSpPr/>
          <p:nvPr/>
        </p:nvSpPr>
        <p:spPr>
          <a:xfrm>
            <a:off x="2210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51" name="object 38051"/>
          <p:cNvSpPr/>
          <p:nvPr/>
        </p:nvSpPr>
        <p:spPr>
          <a:xfrm>
            <a:off x="2210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52" name="object 38052"/>
          <p:cNvSpPr/>
          <p:nvPr/>
        </p:nvSpPr>
        <p:spPr>
          <a:xfrm>
            <a:off x="2210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53" name="object 38053"/>
          <p:cNvSpPr/>
          <p:nvPr/>
        </p:nvSpPr>
        <p:spPr>
          <a:xfrm>
            <a:off x="2211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54" name="object 38054"/>
          <p:cNvSpPr/>
          <p:nvPr/>
        </p:nvSpPr>
        <p:spPr>
          <a:xfrm>
            <a:off x="2211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55" name="object 38055"/>
          <p:cNvSpPr/>
          <p:nvPr/>
        </p:nvSpPr>
        <p:spPr>
          <a:xfrm>
            <a:off x="2211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56" name="object 38056"/>
          <p:cNvSpPr/>
          <p:nvPr/>
        </p:nvSpPr>
        <p:spPr>
          <a:xfrm>
            <a:off x="2211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57" name="object 38057"/>
          <p:cNvSpPr/>
          <p:nvPr/>
        </p:nvSpPr>
        <p:spPr>
          <a:xfrm>
            <a:off x="2211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58" name="object 38058"/>
          <p:cNvSpPr/>
          <p:nvPr/>
        </p:nvSpPr>
        <p:spPr>
          <a:xfrm>
            <a:off x="2211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59" name="object 38059"/>
          <p:cNvSpPr/>
          <p:nvPr/>
        </p:nvSpPr>
        <p:spPr>
          <a:xfrm>
            <a:off x="2211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60" name="object 38060"/>
          <p:cNvSpPr/>
          <p:nvPr/>
        </p:nvSpPr>
        <p:spPr>
          <a:xfrm>
            <a:off x="2211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61" name="object 38061"/>
          <p:cNvSpPr/>
          <p:nvPr/>
        </p:nvSpPr>
        <p:spPr>
          <a:xfrm>
            <a:off x="2211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62" name="object 38062"/>
          <p:cNvSpPr/>
          <p:nvPr/>
        </p:nvSpPr>
        <p:spPr>
          <a:xfrm>
            <a:off x="2211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63" name="object 38063"/>
          <p:cNvSpPr/>
          <p:nvPr/>
        </p:nvSpPr>
        <p:spPr>
          <a:xfrm>
            <a:off x="2212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64" name="object 38064"/>
          <p:cNvSpPr/>
          <p:nvPr/>
        </p:nvSpPr>
        <p:spPr>
          <a:xfrm>
            <a:off x="2212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65" name="object 38065"/>
          <p:cNvSpPr/>
          <p:nvPr/>
        </p:nvSpPr>
        <p:spPr>
          <a:xfrm>
            <a:off x="2212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66" name="object 38066"/>
          <p:cNvSpPr/>
          <p:nvPr/>
        </p:nvSpPr>
        <p:spPr>
          <a:xfrm>
            <a:off x="2212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67" name="object 38067"/>
          <p:cNvSpPr/>
          <p:nvPr/>
        </p:nvSpPr>
        <p:spPr>
          <a:xfrm>
            <a:off x="2212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68" name="object 38068"/>
          <p:cNvSpPr/>
          <p:nvPr/>
        </p:nvSpPr>
        <p:spPr>
          <a:xfrm>
            <a:off x="2212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69" name="object 38069"/>
          <p:cNvSpPr/>
          <p:nvPr/>
        </p:nvSpPr>
        <p:spPr>
          <a:xfrm>
            <a:off x="2212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70" name="object 38070"/>
          <p:cNvSpPr/>
          <p:nvPr/>
        </p:nvSpPr>
        <p:spPr>
          <a:xfrm>
            <a:off x="2212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71" name="object 38071"/>
          <p:cNvSpPr/>
          <p:nvPr/>
        </p:nvSpPr>
        <p:spPr>
          <a:xfrm>
            <a:off x="2212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72" name="object 38072"/>
          <p:cNvSpPr/>
          <p:nvPr/>
        </p:nvSpPr>
        <p:spPr>
          <a:xfrm>
            <a:off x="2212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73" name="object 38073"/>
          <p:cNvSpPr/>
          <p:nvPr/>
        </p:nvSpPr>
        <p:spPr>
          <a:xfrm>
            <a:off x="2213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74" name="object 38074"/>
          <p:cNvSpPr/>
          <p:nvPr/>
        </p:nvSpPr>
        <p:spPr>
          <a:xfrm>
            <a:off x="2213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75" name="object 38075"/>
          <p:cNvSpPr/>
          <p:nvPr/>
        </p:nvSpPr>
        <p:spPr>
          <a:xfrm>
            <a:off x="2213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76" name="object 38076"/>
          <p:cNvSpPr/>
          <p:nvPr/>
        </p:nvSpPr>
        <p:spPr>
          <a:xfrm>
            <a:off x="2213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77" name="object 38077"/>
          <p:cNvSpPr/>
          <p:nvPr/>
        </p:nvSpPr>
        <p:spPr>
          <a:xfrm>
            <a:off x="2213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78" name="object 38078"/>
          <p:cNvSpPr/>
          <p:nvPr/>
        </p:nvSpPr>
        <p:spPr>
          <a:xfrm>
            <a:off x="2213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79" name="object 38079"/>
          <p:cNvSpPr/>
          <p:nvPr/>
        </p:nvSpPr>
        <p:spPr>
          <a:xfrm>
            <a:off x="2213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80" name="object 38080"/>
          <p:cNvSpPr/>
          <p:nvPr/>
        </p:nvSpPr>
        <p:spPr>
          <a:xfrm>
            <a:off x="2213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81" name="object 38081"/>
          <p:cNvSpPr/>
          <p:nvPr/>
        </p:nvSpPr>
        <p:spPr>
          <a:xfrm>
            <a:off x="2213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82" name="object 38082"/>
          <p:cNvSpPr/>
          <p:nvPr/>
        </p:nvSpPr>
        <p:spPr>
          <a:xfrm>
            <a:off x="2213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83" name="object 38083"/>
          <p:cNvSpPr/>
          <p:nvPr/>
        </p:nvSpPr>
        <p:spPr>
          <a:xfrm>
            <a:off x="2213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84" name="object 38084"/>
          <p:cNvSpPr/>
          <p:nvPr/>
        </p:nvSpPr>
        <p:spPr>
          <a:xfrm>
            <a:off x="2213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85" name="object 38085"/>
          <p:cNvSpPr/>
          <p:nvPr/>
        </p:nvSpPr>
        <p:spPr>
          <a:xfrm>
            <a:off x="2214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86" name="object 38086"/>
          <p:cNvSpPr/>
          <p:nvPr/>
        </p:nvSpPr>
        <p:spPr>
          <a:xfrm>
            <a:off x="2214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87" name="object 38087"/>
          <p:cNvSpPr/>
          <p:nvPr/>
        </p:nvSpPr>
        <p:spPr>
          <a:xfrm>
            <a:off x="2214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88" name="object 38088"/>
          <p:cNvSpPr/>
          <p:nvPr/>
        </p:nvSpPr>
        <p:spPr>
          <a:xfrm>
            <a:off x="2214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89" name="object 38089"/>
          <p:cNvSpPr/>
          <p:nvPr/>
        </p:nvSpPr>
        <p:spPr>
          <a:xfrm>
            <a:off x="2214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90" name="object 38090"/>
          <p:cNvSpPr/>
          <p:nvPr/>
        </p:nvSpPr>
        <p:spPr>
          <a:xfrm>
            <a:off x="2214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91" name="object 38091"/>
          <p:cNvSpPr/>
          <p:nvPr/>
        </p:nvSpPr>
        <p:spPr>
          <a:xfrm>
            <a:off x="2214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92" name="object 38092"/>
          <p:cNvSpPr/>
          <p:nvPr/>
        </p:nvSpPr>
        <p:spPr>
          <a:xfrm>
            <a:off x="2214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93" name="object 38093"/>
          <p:cNvSpPr/>
          <p:nvPr/>
        </p:nvSpPr>
        <p:spPr>
          <a:xfrm>
            <a:off x="2215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94" name="object 38094"/>
          <p:cNvSpPr/>
          <p:nvPr/>
        </p:nvSpPr>
        <p:spPr>
          <a:xfrm>
            <a:off x="2215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95" name="object 38095"/>
          <p:cNvSpPr/>
          <p:nvPr/>
        </p:nvSpPr>
        <p:spPr>
          <a:xfrm>
            <a:off x="2215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96" name="object 38096"/>
          <p:cNvSpPr/>
          <p:nvPr/>
        </p:nvSpPr>
        <p:spPr>
          <a:xfrm>
            <a:off x="2215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97" name="object 38097"/>
          <p:cNvSpPr/>
          <p:nvPr/>
        </p:nvSpPr>
        <p:spPr>
          <a:xfrm>
            <a:off x="2215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98" name="object 38098"/>
          <p:cNvSpPr/>
          <p:nvPr/>
        </p:nvSpPr>
        <p:spPr>
          <a:xfrm>
            <a:off x="2215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99" name="object 38099"/>
          <p:cNvSpPr/>
          <p:nvPr/>
        </p:nvSpPr>
        <p:spPr>
          <a:xfrm>
            <a:off x="2215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00" name="object 38100"/>
          <p:cNvSpPr/>
          <p:nvPr/>
        </p:nvSpPr>
        <p:spPr>
          <a:xfrm>
            <a:off x="2215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01" name="object 38101"/>
          <p:cNvSpPr/>
          <p:nvPr/>
        </p:nvSpPr>
        <p:spPr>
          <a:xfrm>
            <a:off x="2215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02" name="object 38102"/>
          <p:cNvSpPr/>
          <p:nvPr/>
        </p:nvSpPr>
        <p:spPr>
          <a:xfrm>
            <a:off x="2215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03" name="object 38103"/>
          <p:cNvSpPr/>
          <p:nvPr/>
        </p:nvSpPr>
        <p:spPr>
          <a:xfrm>
            <a:off x="2215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04" name="object 38104"/>
          <p:cNvSpPr/>
          <p:nvPr/>
        </p:nvSpPr>
        <p:spPr>
          <a:xfrm>
            <a:off x="2215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05" name="object 38105"/>
          <p:cNvSpPr/>
          <p:nvPr/>
        </p:nvSpPr>
        <p:spPr>
          <a:xfrm>
            <a:off x="2216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06" name="object 38106"/>
          <p:cNvSpPr/>
          <p:nvPr/>
        </p:nvSpPr>
        <p:spPr>
          <a:xfrm>
            <a:off x="2216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07" name="object 38107"/>
          <p:cNvSpPr/>
          <p:nvPr/>
        </p:nvSpPr>
        <p:spPr>
          <a:xfrm>
            <a:off x="2216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08" name="object 38108"/>
          <p:cNvSpPr/>
          <p:nvPr/>
        </p:nvSpPr>
        <p:spPr>
          <a:xfrm>
            <a:off x="2216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09" name="object 38109"/>
          <p:cNvSpPr/>
          <p:nvPr/>
        </p:nvSpPr>
        <p:spPr>
          <a:xfrm>
            <a:off x="2216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10" name="object 38110"/>
          <p:cNvSpPr/>
          <p:nvPr/>
        </p:nvSpPr>
        <p:spPr>
          <a:xfrm>
            <a:off x="2216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11" name="object 38111"/>
          <p:cNvSpPr/>
          <p:nvPr/>
        </p:nvSpPr>
        <p:spPr>
          <a:xfrm>
            <a:off x="2216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12" name="object 38112"/>
          <p:cNvSpPr/>
          <p:nvPr/>
        </p:nvSpPr>
        <p:spPr>
          <a:xfrm>
            <a:off x="2216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13" name="object 38113"/>
          <p:cNvSpPr/>
          <p:nvPr/>
        </p:nvSpPr>
        <p:spPr>
          <a:xfrm>
            <a:off x="2216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14" name="object 38114"/>
          <p:cNvSpPr/>
          <p:nvPr/>
        </p:nvSpPr>
        <p:spPr>
          <a:xfrm>
            <a:off x="2216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15" name="object 38115"/>
          <p:cNvSpPr/>
          <p:nvPr/>
        </p:nvSpPr>
        <p:spPr>
          <a:xfrm>
            <a:off x="2217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16" name="object 38116"/>
          <p:cNvSpPr/>
          <p:nvPr/>
        </p:nvSpPr>
        <p:spPr>
          <a:xfrm>
            <a:off x="2217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17" name="object 38117"/>
          <p:cNvSpPr/>
          <p:nvPr/>
        </p:nvSpPr>
        <p:spPr>
          <a:xfrm>
            <a:off x="2217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18" name="object 38118"/>
          <p:cNvSpPr/>
          <p:nvPr/>
        </p:nvSpPr>
        <p:spPr>
          <a:xfrm>
            <a:off x="2217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19" name="object 38119"/>
          <p:cNvSpPr/>
          <p:nvPr/>
        </p:nvSpPr>
        <p:spPr>
          <a:xfrm>
            <a:off x="2217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20" name="object 38120"/>
          <p:cNvSpPr/>
          <p:nvPr/>
        </p:nvSpPr>
        <p:spPr>
          <a:xfrm>
            <a:off x="2217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21" name="object 38121"/>
          <p:cNvSpPr/>
          <p:nvPr/>
        </p:nvSpPr>
        <p:spPr>
          <a:xfrm>
            <a:off x="2217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22" name="object 38122"/>
          <p:cNvSpPr/>
          <p:nvPr/>
        </p:nvSpPr>
        <p:spPr>
          <a:xfrm>
            <a:off x="2217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23" name="object 38123"/>
          <p:cNvSpPr/>
          <p:nvPr/>
        </p:nvSpPr>
        <p:spPr>
          <a:xfrm>
            <a:off x="2217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24" name="object 38124"/>
          <p:cNvSpPr/>
          <p:nvPr/>
        </p:nvSpPr>
        <p:spPr>
          <a:xfrm>
            <a:off x="2217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25" name="object 38125"/>
          <p:cNvSpPr/>
          <p:nvPr/>
        </p:nvSpPr>
        <p:spPr>
          <a:xfrm>
            <a:off x="2218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26" name="object 38126"/>
          <p:cNvSpPr/>
          <p:nvPr/>
        </p:nvSpPr>
        <p:spPr>
          <a:xfrm>
            <a:off x="2218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27" name="object 38127"/>
          <p:cNvSpPr/>
          <p:nvPr/>
        </p:nvSpPr>
        <p:spPr>
          <a:xfrm>
            <a:off x="2218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28" name="object 38128"/>
          <p:cNvSpPr/>
          <p:nvPr/>
        </p:nvSpPr>
        <p:spPr>
          <a:xfrm>
            <a:off x="2218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29" name="object 38129"/>
          <p:cNvSpPr/>
          <p:nvPr/>
        </p:nvSpPr>
        <p:spPr>
          <a:xfrm>
            <a:off x="2218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30" name="object 38130"/>
          <p:cNvSpPr/>
          <p:nvPr/>
        </p:nvSpPr>
        <p:spPr>
          <a:xfrm>
            <a:off x="2218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31" name="object 38131"/>
          <p:cNvSpPr/>
          <p:nvPr/>
        </p:nvSpPr>
        <p:spPr>
          <a:xfrm>
            <a:off x="2218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32" name="object 38132"/>
          <p:cNvSpPr/>
          <p:nvPr/>
        </p:nvSpPr>
        <p:spPr>
          <a:xfrm>
            <a:off x="2218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33" name="object 38133"/>
          <p:cNvSpPr/>
          <p:nvPr/>
        </p:nvSpPr>
        <p:spPr>
          <a:xfrm>
            <a:off x="2218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34" name="object 38134"/>
          <p:cNvSpPr/>
          <p:nvPr/>
        </p:nvSpPr>
        <p:spPr>
          <a:xfrm>
            <a:off x="2218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35" name="object 38135"/>
          <p:cNvSpPr/>
          <p:nvPr/>
        </p:nvSpPr>
        <p:spPr>
          <a:xfrm>
            <a:off x="2218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36" name="object 38136"/>
          <p:cNvSpPr/>
          <p:nvPr/>
        </p:nvSpPr>
        <p:spPr>
          <a:xfrm>
            <a:off x="2218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37" name="object 38137"/>
          <p:cNvSpPr/>
          <p:nvPr/>
        </p:nvSpPr>
        <p:spPr>
          <a:xfrm>
            <a:off x="2219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38" name="object 38138"/>
          <p:cNvSpPr/>
          <p:nvPr/>
        </p:nvSpPr>
        <p:spPr>
          <a:xfrm>
            <a:off x="2219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39" name="object 38139"/>
          <p:cNvSpPr/>
          <p:nvPr/>
        </p:nvSpPr>
        <p:spPr>
          <a:xfrm>
            <a:off x="2219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40" name="object 38140"/>
          <p:cNvSpPr/>
          <p:nvPr/>
        </p:nvSpPr>
        <p:spPr>
          <a:xfrm>
            <a:off x="2219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41" name="object 38141"/>
          <p:cNvSpPr/>
          <p:nvPr/>
        </p:nvSpPr>
        <p:spPr>
          <a:xfrm>
            <a:off x="2219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42" name="object 38142"/>
          <p:cNvSpPr/>
          <p:nvPr/>
        </p:nvSpPr>
        <p:spPr>
          <a:xfrm>
            <a:off x="2219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43" name="object 38143"/>
          <p:cNvSpPr/>
          <p:nvPr/>
        </p:nvSpPr>
        <p:spPr>
          <a:xfrm>
            <a:off x="2219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44" name="object 38144"/>
          <p:cNvSpPr/>
          <p:nvPr/>
        </p:nvSpPr>
        <p:spPr>
          <a:xfrm>
            <a:off x="2219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45" name="object 38145"/>
          <p:cNvSpPr/>
          <p:nvPr/>
        </p:nvSpPr>
        <p:spPr>
          <a:xfrm>
            <a:off x="2219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46" name="object 38146"/>
          <p:cNvSpPr/>
          <p:nvPr/>
        </p:nvSpPr>
        <p:spPr>
          <a:xfrm>
            <a:off x="2219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47" name="object 38147"/>
          <p:cNvSpPr/>
          <p:nvPr/>
        </p:nvSpPr>
        <p:spPr>
          <a:xfrm>
            <a:off x="2220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48" name="object 38148"/>
          <p:cNvSpPr/>
          <p:nvPr/>
        </p:nvSpPr>
        <p:spPr>
          <a:xfrm>
            <a:off x="2220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49" name="object 38149"/>
          <p:cNvSpPr/>
          <p:nvPr/>
        </p:nvSpPr>
        <p:spPr>
          <a:xfrm>
            <a:off x="2220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50" name="object 38150"/>
          <p:cNvSpPr/>
          <p:nvPr/>
        </p:nvSpPr>
        <p:spPr>
          <a:xfrm>
            <a:off x="2220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51" name="object 38151"/>
          <p:cNvSpPr/>
          <p:nvPr/>
        </p:nvSpPr>
        <p:spPr>
          <a:xfrm>
            <a:off x="2220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52" name="object 38152"/>
          <p:cNvSpPr/>
          <p:nvPr/>
        </p:nvSpPr>
        <p:spPr>
          <a:xfrm>
            <a:off x="2220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53" name="object 38153"/>
          <p:cNvSpPr/>
          <p:nvPr/>
        </p:nvSpPr>
        <p:spPr>
          <a:xfrm>
            <a:off x="2220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54" name="object 38154"/>
          <p:cNvSpPr/>
          <p:nvPr/>
        </p:nvSpPr>
        <p:spPr>
          <a:xfrm>
            <a:off x="2220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55" name="object 38155"/>
          <p:cNvSpPr/>
          <p:nvPr/>
        </p:nvSpPr>
        <p:spPr>
          <a:xfrm>
            <a:off x="2220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56" name="object 38156"/>
          <p:cNvSpPr/>
          <p:nvPr/>
        </p:nvSpPr>
        <p:spPr>
          <a:xfrm>
            <a:off x="2220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57" name="object 38157"/>
          <p:cNvSpPr/>
          <p:nvPr/>
        </p:nvSpPr>
        <p:spPr>
          <a:xfrm>
            <a:off x="2221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58" name="object 38158"/>
          <p:cNvSpPr/>
          <p:nvPr/>
        </p:nvSpPr>
        <p:spPr>
          <a:xfrm>
            <a:off x="2221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59" name="object 38159"/>
          <p:cNvSpPr/>
          <p:nvPr/>
        </p:nvSpPr>
        <p:spPr>
          <a:xfrm>
            <a:off x="2221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60" name="object 38160"/>
          <p:cNvSpPr/>
          <p:nvPr/>
        </p:nvSpPr>
        <p:spPr>
          <a:xfrm>
            <a:off x="2221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61" name="object 38161"/>
          <p:cNvSpPr/>
          <p:nvPr/>
        </p:nvSpPr>
        <p:spPr>
          <a:xfrm>
            <a:off x="2221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62" name="object 38162"/>
          <p:cNvSpPr/>
          <p:nvPr/>
        </p:nvSpPr>
        <p:spPr>
          <a:xfrm>
            <a:off x="2221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63" name="object 38163"/>
          <p:cNvSpPr/>
          <p:nvPr/>
        </p:nvSpPr>
        <p:spPr>
          <a:xfrm>
            <a:off x="2221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64" name="object 38164"/>
          <p:cNvSpPr/>
          <p:nvPr/>
        </p:nvSpPr>
        <p:spPr>
          <a:xfrm>
            <a:off x="2221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65" name="object 38165"/>
          <p:cNvSpPr/>
          <p:nvPr/>
        </p:nvSpPr>
        <p:spPr>
          <a:xfrm>
            <a:off x="2221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66" name="object 38166"/>
          <p:cNvSpPr/>
          <p:nvPr/>
        </p:nvSpPr>
        <p:spPr>
          <a:xfrm>
            <a:off x="2221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67" name="object 38167"/>
          <p:cNvSpPr/>
          <p:nvPr/>
        </p:nvSpPr>
        <p:spPr>
          <a:xfrm>
            <a:off x="2221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68" name="object 38168"/>
          <p:cNvSpPr/>
          <p:nvPr/>
        </p:nvSpPr>
        <p:spPr>
          <a:xfrm>
            <a:off x="2221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69" name="object 38169"/>
          <p:cNvSpPr/>
          <p:nvPr/>
        </p:nvSpPr>
        <p:spPr>
          <a:xfrm>
            <a:off x="2222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70" name="object 38170"/>
          <p:cNvSpPr/>
          <p:nvPr/>
        </p:nvSpPr>
        <p:spPr>
          <a:xfrm>
            <a:off x="2222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71" name="object 38171"/>
          <p:cNvSpPr/>
          <p:nvPr/>
        </p:nvSpPr>
        <p:spPr>
          <a:xfrm>
            <a:off x="2222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72" name="object 38172"/>
          <p:cNvSpPr/>
          <p:nvPr/>
        </p:nvSpPr>
        <p:spPr>
          <a:xfrm>
            <a:off x="2222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73" name="object 38173"/>
          <p:cNvSpPr/>
          <p:nvPr/>
        </p:nvSpPr>
        <p:spPr>
          <a:xfrm>
            <a:off x="2222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74" name="object 38174"/>
          <p:cNvSpPr/>
          <p:nvPr/>
        </p:nvSpPr>
        <p:spPr>
          <a:xfrm>
            <a:off x="2222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75" name="object 38175"/>
          <p:cNvSpPr/>
          <p:nvPr/>
        </p:nvSpPr>
        <p:spPr>
          <a:xfrm>
            <a:off x="2222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76" name="object 38176"/>
          <p:cNvSpPr/>
          <p:nvPr/>
        </p:nvSpPr>
        <p:spPr>
          <a:xfrm>
            <a:off x="2222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77" name="object 38177"/>
          <p:cNvSpPr/>
          <p:nvPr/>
        </p:nvSpPr>
        <p:spPr>
          <a:xfrm>
            <a:off x="2223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78" name="object 38178"/>
          <p:cNvSpPr/>
          <p:nvPr/>
        </p:nvSpPr>
        <p:spPr>
          <a:xfrm>
            <a:off x="2223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79" name="object 38179"/>
          <p:cNvSpPr/>
          <p:nvPr/>
        </p:nvSpPr>
        <p:spPr>
          <a:xfrm>
            <a:off x="2223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80" name="object 38180"/>
          <p:cNvSpPr/>
          <p:nvPr/>
        </p:nvSpPr>
        <p:spPr>
          <a:xfrm>
            <a:off x="2223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81" name="object 38181"/>
          <p:cNvSpPr/>
          <p:nvPr/>
        </p:nvSpPr>
        <p:spPr>
          <a:xfrm>
            <a:off x="2223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82" name="object 38182"/>
          <p:cNvSpPr/>
          <p:nvPr/>
        </p:nvSpPr>
        <p:spPr>
          <a:xfrm>
            <a:off x="2223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83" name="object 38183"/>
          <p:cNvSpPr/>
          <p:nvPr/>
        </p:nvSpPr>
        <p:spPr>
          <a:xfrm>
            <a:off x="2223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84" name="object 38184"/>
          <p:cNvSpPr/>
          <p:nvPr/>
        </p:nvSpPr>
        <p:spPr>
          <a:xfrm>
            <a:off x="2223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85" name="object 38185"/>
          <p:cNvSpPr/>
          <p:nvPr/>
        </p:nvSpPr>
        <p:spPr>
          <a:xfrm>
            <a:off x="2223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86" name="object 38186"/>
          <p:cNvSpPr/>
          <p:nvPr/>
        </p:nvSpPr>
        <p:spPr>
          <a:xfrm>
            <a:off x="2223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87" name="object 38187"/>
          <p:cNvSpPr/>
          <p:nvPr/>
        </p:nvSpPr>
        <p:spPr>
          <a:xfrm>
            <a:off x="2223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88" name="object 38188"/>
          <p:cNvSpPr/>
          <p:nvPr/>
        </p:nvSpPr>
        <p:spPr>
          <a:xfrm>
            <a:off x="2223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89" name="object 38189"/>
          <p:cNvSpPr/>
          <p:nvPr/>
        </p:nvSpPr>
        <p:spPr>
          <a:xfrm>
            <a:off x="2224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90" name="object 38190"/>
          <p:cNvSpPr/>
          <p:nvPr/>
        </p:nvSpPr>
        <p:spPr>
          <a:xfrm>
            <a:off x="2224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91" name="object 38191"/>
          <p:cNvSpPr/>
          <p:nvPr/>
        </p:nvSpPr>
        <p:spPr>
          <a:xfrm>
            <a:off x="2224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92" name="object 38192"/>
          <p:cNvSpPr/>
          <p:nvPr/>
        </p:nvSpPr>
        <p:spPr>
          <a:xfrm>
            <a:off x="2224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93" name="object 38193"/>
          <p:cNvSpPr/>
          <p:nvPr/>
        </p:nvSpPr>
        <p:spPr>
          <a:xfrm>
            <a:off x="2224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94" name="object 38194"/>
          <p:cNvSpPr/>
          <p:nvPr/>
        </p:nvSpPr>
        <p:spPr>
          <a:xfrm>
            <a:off x="2224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95" name="object 38195"/>
          <p:cNvSpPr/>
          <p:nvPr/>
        </p:nvSpPr>
        <p:spPr>
          <a:xfrm>
            <a:off x="2224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96" name="object 38196"/>
          <p:cNvSpPr/>
          <p:nvPr/>
        </p:nvSpPr>
        <p:spPr>
          <a:xfrm>
            <a:off x="2224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97" name="object 38197"/>
          <p:cNvSpPr/>
          <p:nvPr/>
        </p:nvSpPr>
        <p:spPr>
          <a:xfrm>
            <a:off x="2224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98" name="object 38198"/>
          <p:cNvSpPr/>
          <p:nvPr/>
        </p:nvSpPr>
        <p:spPr>
          <a:xfrm>
            <a:off x="2224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99" name="object 38199"/>
          <p:cNvSpPr/>
          <p:nvPr/>
        </p:nvSpPr>
        <p:spPr>
          <a:xfrm>
            <a:off x="2225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00" name="object 38200"/>
          <p:cNvSpPr/>
          <p:nvPr/>
        </p:nvSpPr>
        <p:spPr>
          <a:xfrm>
            <a:off x="2225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01" name="object 38201"/>
          <p:cNvSpPr/>
          <p:nvPr/>
        </p:nvSpPr>
        <p:spPr>
          <a:xfrm>
            <a:off x="2225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02" name="object 38202"/>
          <p:cNvSpPr/>
          <p:nvPr/>
        </p:nvSpPr>
        <p:spPr>
          <a:xfrm>
            <a:off x="2225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03" name="object 38203"/>
          <p:cNvSpPr/>
          <p:nvPr/>
        </p:nvSpPr>
        <p:spPr>
          <a:xfrm>
            <a:off x="2225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04" name="object 38204"/>
          <p:cNvSpPr/>
          <p:nvPr/>
        </p:nvSpPr>
        <p:spPr>
          <a:xfrm>
            <a:off x="2225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05" name="object 38205"/>
          <p:cNvSpPr/>
          <p:nvPr/>
        </p:nvSpPr>
        <p:spPr>
          <a:xfrm>
            <a:off x="2225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06" name="object 38206"/>
          <p:cNvSpPr/>
          <p:nvPr/>
        </p:nvSpPr>
        <p:spPr>
          <a:xfrm>
            <a:off x="2225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07" name="object 38207"/>
          <p:cNvSpPr/>
          <p:nvPr/>
        </p:nvSpPr>
        <p:spPr>
          <a:xfrm>
            <a:off x="2225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08" name="object 38208"/>
          <p:cNvSpPr/>
          <p:nvPr/>
        </p:nvSpPr>
        <p:spPr>
          <a:xfrm>
            <a:off x="2225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09" name="object 38209"/>
          <p:cNvSpPr/>
          <p:nvPr/>
        </p:nvSpPr>
        <p:spPr>
          <a:xfrm>
            <a:off x="2226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10" name="object 38210"/>
          <p:cNvSpPr/>
          <p:nvPr/>
        </p:nvSpPr>
        <p:spPr>
          <a:xfrm>
            <a:off x="2226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11" name="object 38211"/>
          <p:cNvSpPr/>
          <p:nvPr/>
        </p:nvSpPr>
        <p:spPr>
          <a:xfrm>
            <a:off x="2226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12" name="object 38212"/>
          <p:cNvSpPr/>
          <p:nvPr/>
        </p:nvSpPr>
        <p:spPr>
          <a:xfrm>
            <a:off x="2226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13" name="object 38213"/>
          <p:cNvSpPr/>
          <p:nvPr/>
        </p:nvSpPr>
        <p:spPr>
          <a:xfrm>
            <a:off x="2226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14" name="object 38214"/>
          <p:cNvSpPr/>
          <p:nvPr/>
        </p:nvSpPr>
        <p:spPr>
          <a:xfrm>
            <a:off x="2226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15" name="object 38215"/>
          <p:cNvSpPr/>
          <p:nvPr/>
        </p:nvSpPr>
        <p:spPr>
          <a:xfrm>
            <a:off x="2226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16" name="object 38216"/>
          <p:cNvSpPr/>
          <p:nvPr/>
        </p:nvSpPr>
        <p:spPr>
          <a:xfrm>
            <a:off x="2226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17" name="object 38217"/>
          <p:cNvSpPr/>
          <p:nvPr/>
        </p:nvSpPr>
        <p:spPr>
          <a:xfrm>
            <a:off x="2226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18" name="object 38218"/>
          <p:cNvSpPr/>
          <p:nvPr/>
        </p:nvSpPr>
        <p:spPr>
          <a:xfrm>
            <a:off x="2226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19" name="object 38219"/>
          <p:cNvSpPr/>
          <p:nvPr/>
        </p:nvSpPr>
        <p:spPr>
          <a:xfrm>
            <a:off x="2226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20" name="object 38220"/>
          <p:cNvSpPr/>
          <p:nvPr/>
        </p:nvSpPr>
        <p:spPr>
          <a:xfrm>
            <a:off x="2226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21" name="object 38221"/>
          <p:cNvSpPr/>
          <p:nvPr/>
        </p:nvSpPr>
        <p:spPr>
          <a:xfrm>
            <a:off x="2227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22" name="object 38222"/>
          <p:cNvSpPr/>
          <p:nvPr/>
        </p:nvSpPr>
        <p:spPr>
          <a:xfrm>
            <a:off x="2227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23" name="object 38223"/>
          <p:cNvSpPr/>
          <p:nvPr/>
        </p:nvSpPr>
        <p:spPr>
          <a:xfrm>
            <a:off x="2227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24" name="object 38224"/>
          <p:cNvSpPr/>
          <p:nvPr/>
        </p:nvSpPr>
        <p:spPr>
          <a:xfrm>
            <a:off x="2227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25" name="object 38225"/>
          <p:cNvSpPr/>
          <p:nvPr/>
        </p:nvSpPr>
        <p:spPr>
          <a:xfrm>
            <a:off x="2227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26" name="object 38226"/>
          <p:cNvSpPr/>
          <p:nvPr/>
        </p:nvSpPr>
        <p:spPr>
          <a:xfrm>
            <a:off x="2227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27" name="object 38227"/>
          <p:cNvSpPr/>
          <p:nvPr/>
        </p:nvSpPr>
        <p:spPr>
          <a:xfrm>
            <a:off x="2227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28" name="object 38228"/>
          <p:cNvSpPr/>
          <p:nvPr/>
        </p:nvSpPr>
        <p:spPr>
          <a:xfrm>
            <a:off x="2227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29" name="object 38229"/>
          <p:cNvSpPr/>
          <p:nvPr/>
        </p:nvSpPr>
        <p:spPr>
          <a:xfrm>
            <a:off x="2227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30" name="object 38230"/>
          <p:cNvSpPr/>
          <p:nvPr/>
        </p:nvSpPr>
        <p:spPr>
          <a:xfrm>
            <a:off x="2227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31" name="object 38231"/>
          <p:cNvSpPr/>
          <p:nvPr/>
        </p:nvSpPr>
        <p:spPr>
          <a:xfrm>
            <a:off x="2228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32" name="object 38232"/>
          <p:cNvSpPr/>
          <p:nvPr/>
        </p:nvSpPr>
        <p:spPr>
          <a:xfrm>
            <a:off x="2228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33" name="object 38233"/>
          <p:cNvSpPr/>
          <p:nvPr/>
        </p:nvSpPr>
        <p:spPr>
          <a:xfrm>
            <a:off x="2228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34" name="object 38234"/>
          <p:cNvSpPr/>
          <p:nvPr/>
        </p:nvSpPr>
        <p:spPr>
          <a:xfrm>
            <a:off x="2228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35" name="object 38235"/>
          <p:cNvSpPr/>
          <p:nvPr/>
        </p:nvSpPr>
        <p:spPr>
          <a:xfrm>
            <a:off x="2228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36" name="object 38236"/>
          <p:cNvSpPr/>
          <p:nvPr/>
        </p:nvSpPr>
        <p:spPr>
          <a:xfrm>
            <a:off x="2228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37" name="object 38237"/>
          <p:cNvSpPr/>
          <p:nvPr/>
        </p:nvSpPr>
        <p:spPr>
          <a:xfrm>
            <a:off x="2228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38" name="object 38238"/>
          <p:cNvSpPr/>
          <p:nvPr/>
        </p:nvSpPr>
        <p:spPr>
          <a:xfrm>
            <a:off x="2228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39" name="object 38239"/>
          <p:cNvSpPr/>
          <p:nvPr/>
        </p:nvSpPr>
        <p:spPr>
          <a:xfrm>
            <a:off x="2228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40" name="object 38240"/>
          <p:cNvSpPr/>
          <p:nvPr/>
        </p:nvSpPr>
        <p:spPr>
          <a:xfrm>
            <a:off x="2228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41" name="object 38241"/>
          <p:cNvSpPr/>
          <p:nvPr/>
        </p:nvSpPr>
        <p:spPr>
          <a:xfrm>
            <a:off x="2229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42" name="object 38242"/>
          <p:cNvSpPr/>
          <p:nvPr/>
        </p:nvSpPr>
        <p:spPr>
          <a:xfrm>
            <a:off x="2229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43" name="object 38243"/>
          <p:cNvSpPr/>
          <p:nvPr/>
        </p:nvSpPr>
        <p:spPr>
          <a:xfrm>
            <a:off x="2229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44" name="object 38244"/>
          <p:cNvSpPr/>
          <p:nvPr/>
        </p:nvSpPr>
        <p:spPr>
          <a:xfrm>
            <a:off x="2229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45" name="object 38245"/>
          <p:cNvSpPr/>
          <p:nvPr/>
        </p:nvSpPr>
        <p:spPr>
          <a:xfrm>
            <a:off x="2229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46" name="object 38246"/>
          <p:cNvSpPr/>
          <p:nvPr/>
        </p:nvSpPr>
        <p:spPr>
          <a:xfrm>
            <a:off x="2229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47" name="object 38247"/>
          <p:cNvSpPr/>
          <p:nvPr/>
        </p:nvSpPr>
        <p:spPr>
          <a:xfrm>
            <a:off x="2229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48" name="object 38248"/>
          <p:cNvSpPr/>
          <p:nvPr/>
        </p:nvSpPr>
        <p:spPr>
          <a:xfrm>
            <a:off x="2229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49" name="object 38249"/>
          <p:cNvSpPr/>
          <p:nvPr/>
        </p:nvSpPr>
        <p:spPr>
          <a:xfrm>
            <a:off x="2229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50" name="object 38250"/>
          <p:cNvSpPr/>
          <p:nvPr/>
        </p:nvSpPr>
        <p:spPr>
          <a:xfrm>
            <a:off x="2229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51" name="object 38251"/>
          <p:cNvSpPr/>
          <p:nvPr/>
        </p:nvSpPr>
        <p:spPr>
          <a:xfrm>
            <a:off x="2229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52" name="object 38252"/>
          <p:cNvSpPr/>
          <p:nvPr/>
        </p:nvSpPr>
        <p:spPr>
          <a:xfrm>
            <a:off x="2229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53" name="object 38253"/>
          <p:cNvSpPr/>
          <p:nvPr/>
        </p:nvSpPr>
        <p:spPr>
          <a:xfrm>
            <a:off x="2230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54" name="object 38254"/>
          <p:cNvSpPr/>
          <p:nvPr/>
        </p:nvSpPr>
        <p:spPr>
          <a:xfrm>
            <a:off x="2230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55" name="object 38255"/>
          <p:cNvSpPr/>
          <p:nvPr/>
        </p:nvSpPr>
        <p:spPr>
          <a:xfrm>
            <a:off x="2230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56" name="object 38256"/>
          <p:cNvSpPr/>
          <p:nvPr/>
        </p:nvSpPr>
        <p:spPr>
          <a:xfrm>
            <a:off x="2230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57" name="object 38257"/>
          <p:cNvSpPr/>
          <p:nvPr/>
        </p:nvSpPr>
        <p:spPr>
          <a:xfrm>
            <a:off x="2230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58" name="object 38258"/>
          <p:cNvSpPr/>
          <p:nvPr/>
        </p:nvSpPr>
        <p:spPr>
          <a:xfrm>
            <a:off x="2230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59" name="object 38259"/>
          <p:cNvSpPr/>
          <p:nvPr/>
        </p:nvSpPr>
        <p:spPr>
          <a:xfrm>
            <a:off x="2230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60" name="object 38260"/>
          <p:cNvSpPr/>
          <p:nvPr/>
        </p:nvSpPr>
        <p:spPr>
          <a:xfrm>
            <a:off x="2230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61" name="object 38261"/>
          <p:cNvSpPr/>
          <p:nvPr/>
        </p:nvSpPr>
        <p:spPr>
          <a:xfrm>
            <a:off x="2231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62" name="object 38262"/>
          <p:cNvSpPr/>
          <p:nvPr/>
        </p:nvSpPr>
        <p:spPr>
          <a:xfrm>
            <a:off x="2231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63" name="object 38263"/>
          <p:cNvSpPr/>
          <p:nvPr/>
        </p:nvSpPr>
        <p:spPr>
          <a:xfrm>
            <a:off x="2231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64" name="object 38264"/>
          <p:cNvSpPr/>
          <p:nvPr/>
        </p:nvSpPr>
        <p:spPr>
          <a:xfrm>
            <a:off x="2231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65" name="object 38265"/>
          <p:cNvSpPr/>
          <p:nvPr/>
        </p:nvSpPr>
        <p:spPr>
          <a:xfrm>
            <a:off x="2231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66" name="object 38266"/>
          <p:cNvSpPr/>
          <p:nvPr/>
        </p:nvSpPr>
        <p:spPr>
          <a:xfrm>
            <a:off x="2231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67" name="object 38267"/>
          <p:cNvSpPr/>
          <p:nvPr/>
        </p:nvSpPr>
        <p:spPr>
          <a:xfrm>
            <a:off x="2231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68" name="object 38268"/>
          <p:cNvSpPr/>
          <p:nvPr/>
        </p:nvSpPr>
        <p:spPr>
          <a:xfrm>
            <a:off x="2231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69" name="object 38269"/>
          <p:cNvSpPr/>
          <p:nvPr/>
        </p:nvSpPr>
        <p:spPr>
          <a:xfrm>
            <a:off x="2231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70" name="object 38270"/>
          <p:cNvSpPr/>
          <p:nvPr/>
        </p:nvSpPr>
        <p:spPr>
          <a:xfrm>
            <a:off x="2231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71" name="object 38271"/>
          <p:cNvSpPr/>
          <p:nvPr/>
        </p:nvSpPr>
        <p:spPr>
          <a:xfrm>
            <a:off x="2231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72" name="object 38272"/>
          <p:cNvSpPr/>
          <p:nvPr/>
        </p:nvSpPr>
        <p:spPr>
          <a:xfrm>
            <a:off x="2231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73" name="object 38273"/>
          <p:cNvSpPr/>
          <p:nvPr/>
        </p:nvSpPr>
        <p:spPr>
          <a:xfrm>
            <a:off x="2232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74" name="object 38274"/>
          <p:cNvSpPr/>
          <p:nvPr/>
        </p:nvSpPr>
        <p:spPr>
          <a:xfrm>
            <a:off x="2232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75" name="object 38275"/>
          <p:cNvSpPr/>
          <p:nvPr/>
        </p:nvSpPr>
        <p:spPr>
          <a:xfrm>
            <a:off x="2232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76" name="object 38276"/>
          <p:cNvSpPr/>
          <p:nvPr/>
        </p:nvSpPr>
        <p:spPr>
          <a:xfrm>
            <a:off x="2232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77" name="object 38277"/>
          <p:cNvSpPr/>
          <p:nvPr/>
        </p:nvSpPr>
        <p:spPr>
          <a:xfrm>
            <a:off x="2232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78" name="object 38278"/>
          <p:cNvSpPr/>
          <p:nvPr/>
        </p:nvSpPr>
        <p:spPr>
          <a:xfrm>
            <a:off x="2232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79" name="object 38279"/>
          <p:cNvSpPr/>
          <p:nvPr/>
        </p:nvSpPr>
        <p:spPr>
          <a:xfrm>
            <a:off x="2232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80" name="object 38280"/>
          <p:cNvSpPr/>
          <p:nvPr/>
        </p:nvSpPr>
        <p:spPr>
          <a:xfrm>
            <a:off x="2232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81" name="object 38281"/>
          <p:cNvSpPr/>
          <p:nvPr/>
        </p:nvSpPr>
        <p:spPr>
          <a:xfrm>
            <a:off x="2232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82" name="object 38282"/>
          <p:cNvSpPr/>
          <p:nvPr/>
        </p:nvSpPr>
        <p:spPr>
          <a:xfrm>
            <a:off x="2232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83" name="object 38283"/>
          <p:cNvSpPr/>
          <p:nvPr/>
        </p:nvSpPr>
        <p:spPr>
          <a:xfrm>
            <a:off x="2233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84" name="object 38284"/>
          <p:cNvSpPr/>
          <p:nvPr/>
        </p:nvSpPr>
        <p:spPr>
          <a:xfrm>
            <a:off x="2233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85" name="object 38285"/>
          <p:cNvSpPr/>
          <p:nvPr/>
        </p:nvSpPr>
        <p:spPr>
          <a:xfrm>
            <a:off x="2233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86" name="object 38286"/>
          <p:cNvSpPr/>
          <p:nvPr/>
        </p:nvSpPr>
        <p:spPr>
          <a:xfrm>
            <a:off x="2233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87" name="object 38287"/>
          <p:cNvSpPr/>
          <p:nvPr/>
        </p:nvSpPr>
        <p:spPr>
          <a:xfrm>
            <a:off x="2233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88" name="object 38288"/>
          <p:cNvSpPr/>
          <p:nvPr/>
        </p:nvSpPr>
        <p:spPr>
          <a:xfrm>
            <a:off x="2233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89" name="object 38289"/>
          <p:cNvSpPr/>
          <p:nvPr/>
        </p:nvSpPr>
        <p:spPr>
          <a:xfrm>
            <a:off x="2233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90" name="object 38290"/>
          <p:cNvSpPr/>
          <p:nvPr/>
        </p:nvSpPr>
        <p:spPr>
          <a:xfrm>
            <a:off x="2233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91" name="object 38291"/>
          <p:cNvSpPr/>
          <p:nvPr/>
        </p:nvSpPr>
        <p:spPr>
          <a:xfrm>
            <a:off x="2233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92" name="object 38292"/>
          <p:cNvSpPr/>
          <p:nvPr/>
        </p:nvSpPr>
        <p:spPr>
          <a:xfrm>
            <a:off x="2233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93" name="object 38293"/>
          <p:cNvSpPr/>
          <p:nvPr/>
        </p:nvSpPr>
        <p:spPr>
          <a:xfrm>
            <a:off x="2234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94" name="object 38294"/>
          <p:cNvSpPr/>
          <p:nvPr/>
        </p:nvSpPr>
        <p:spPr>
          <a:xfrm>
            <a:off x="2234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95" name="object 38295"/>
          <p:cNvSpPr/>
          <p:nvPr/>
        </p:nvSpPr>
        <p:spPr>
          <a:xfrm>
            <a:off x="2234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96" name="object 38296"/>
          <p:cNvSpPr/>
          <p:nvPr/>
        </p:nvSpPr>
        <p:spPr>
          <a:xfrm>
            <a:off x="2234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97" name="object 38297"/>
          <p:cNvSpPr/>
          <p:nvPr/>
        </p:nvSpPr>
        <p:spPr>
          <a:xfrm>
            <a:off x="2234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98" name="object 38298"/>
          <p:cNvSpPr/>
          <p:nvPr/>
        </p:nvSpPr>
        <p:spPr>
          <a:xfrm>
            <a:off x="2234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99" name="object 38299"/>
          <p:cNvSpPr/>
          <p:nvPr/>
        </p:nvSpPr>
        <p:spPr>
          <a:xfrm>
            <a:off x="2234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00" name="object 38300"/>
          <p:cNvSpPr/>
          <p:nvPr/>
        </p:nvSpPr>
        <p:spPr>
          <a:xfrm>
            <a:off x="2234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01" name="object 38301"/>
          <p:cNvSpPr/>
          <p:nvPr/>
        </p:nvSpPr>
        <p:spPr>
          <a:xfrm>
            <a:off x="2234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02" name="object 38302"/>
          <p:cNvSpPr/>
          <p:nvPr/>
        </p:nvSpPr>
        <p:spPr>
          <a:xfrm>
            <a:off x="2234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03" name="object 38303"/>
          <p:cNvSpPr/>
          <p:nvPr/>
        </p:nvSpPr>
        <p:spPr>
          <a:xfrm>
            <a:off x="2234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04" name="object 38304"/>
          <p:cNvSpPr/>
          <p:nvPr/>
        </p:nvSpPr>
        <p:spPr>
          <a:xfrm>
            <a:off x="2234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05" name="object 38305"/>
          <p:cNvSpPr/>
          <p:nvPr/>
        </p:nvSpPr>
        <p:spPr>
          <a:xfrm>
            <a:off x="2235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06" name="object 38306"/>
          <p:cNvSpPr/>
          <p:nvPr/>
        </p:nvSpPr>
        <p:spPr>
          <a:xfrm>
            <a:off x="2235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07" name="object 38307"/>
          <p:cNvSpPr/>
          <p:nvPr/>
        </p:nvSpPr>
        <p:spPr>
          <a:xfrm>
            <a:off x="2235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08" name="object 38308"/>
          <p:cNvSpPr/>
          <p:nvPr/>
        </p:nvSpPr>
        <p:spPr>
          <a:xfrm>
            <a:off x="2235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09" name="object 38309"/>
          <p:cNvSpPr/>
          <p:nvPr/>
        </p:nvSpPr>
        <p:spPr>
          <a:xfrm>
            <a:off x="2235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10" name="object 38310"/>
          <p:cNvSpPr/>
          <p:nvPr/>
        </p:nvSpPr>
        <p:spPr>
          <a:xfrm>
            <a:off x="2235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11" name="object 38311"/>
          <p:cNvSpPr/>
          <p:nvPr/>
        </p:nvSpPr>
        <p:spPr>
          <a:xfrm>
            <a:off x="2235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12" name="object 38312"/>
          <p:cNvSpPr/>
          <p:nvPr/>
        </p:nvSpPr>
        <p:spPr>
          <a:xfrm>
            <a:off x="2235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13" name="object 38313"/>
          <p:cNvSpPr/>
          <p:nvPr/>
        </p:nvSpPr>
        <p:spPr>
          <a:xfrm>
            <a:off x="2235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14" name="object 38314"/>
          <p:cNvSpPr/>
          <p:nvPr/>
        </p:nvSpPr>
        <p:spPr>
          <a:xfrm>
            <a:off x="2235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15" name="object 38315"/>
          <p:cNvSpPr/>
          <p:nvPr/>
        </p:nvSpPr>
        <p:spPr>
          <a:xfrm>
            <a:off x="2236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16" name="object 38316"/>
          <p:cNvSpPr/>
          <p:nvPr/>
        </p:nvSpPr>
        <p:spPr>
          <a:xfrm>
            <a:off x="2236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17" name="object 38317"/>
          <p:cNvSpPr/>
          <p:nvPr/>
        </p:nvSpPr>
        <p:spPr>
          <a:xfrm>
            <a:off x="2236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18" name="object 38318"/>
          <p:cNvSpPr/>
          <p:nvPr/>
        </p:nvSpPr>
        <p:spPr>
          <a:xfrm>
            <a:off x="2236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19" name="object 38319"/>
          <p:cNvSpPr/>
          <p:nvPr/>
        </p:nvSpPr>
        <p:spPr>
          <a:xfrm>
            <a:off x="2236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20" name="object 38320"/>
          <p:cNvSpPr/>
          <p:nvPr/>
        </p:nvSpPr>
        <p:spPr>
          <a:xfrm>
            <a:off x="2236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21" name="object 38321"/>
          <p:cNvSpPr/>
          <p:nvPr/>
        </p:nvSpPr>
        <p:spPr>
          <a:xfrm>
            <a:off x="2236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22" name="object 38322"/>
          <p:cNvSpPr/>
          <p:nvPr/>
        </p:nvSpPr>
        <p:spPr>
          <a:xfrm>
            <a:off x="2236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23" name="object 38323"/>
          <p:cNvSpPr/>
          <p:nvPr/>
        </p:nvSpPr>
        <p:spPr>
          <a:xfrm>
            <a:off x="2236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24" name="object 38324"/>
          <p:cNvSpPr/>
          <p:nvPr/>
        </p:nvSpPr>
        <p:spPr>
          <a:xfrm>
            <a:off x="2236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25" name="object 38325"/>
          <p:cNvSpPr/>
          <p:nvPr/>
        </p:nvSpPr>
        <p:spPr>
          <a:xfrm>
            <a:off x="2237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26" name="object 38326"/>
          <p:cNvSpPr/>
          <p:nvPr/>
        </p:nvSpPr>
        <p:spPr>
          <a:xfrm>
            <a:off x="2237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27" name="object 38327"/>
          <p:cNvSpPr/>
          <p:nvPr/>
        </p:nvSpPr>
        <p:spPr>
          <a:xfrm>
            <a:off x="2237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28" name="object 38328"/>
          <p:cNvSpPr/>
          <p:nvPr/>
        </p:nvSpPr>
        <p:spPr>
          <a:xfrm>
            <a:off x="2237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29" name="object 38329"/>
          <p:cNvSpPr/>
          <p:nvPr/>
        </p:nvSpPr>
        <p:spPr>
          <a:xfrm>
            <a:off x="2237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30" name="object 38330"/>
          <p:cNvSpPr/>
          <p:nvPr/>
        </p:nvSpPr>
        <p:spPr>
          <a:xfrm>
            <a:off x="2237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31" name="object 38331"/>
          <p:cNvSpPr/>
          <p:nvPr/>
        </p:nvSpPr>
        <p:spPr>
          <a:xfrm>
            <a:off x="2237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32" name="object 38332"/>
          <p:cNvSpPr/>
          <p:nvPr/>
        </p:nvSpPr>
        <p:spPr>
          <a:xfrm>
            <a:off x="2237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33" name="object 38333"/>
          <p:cNvSpPr/>
          <p:nvPr/>
        </p:nvSpPr>
        <p:spPr>
          <a:xfrm>
            <a:off x="2237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34" name="object 38334"/>
          <p:cNvSpPr/>
          <p:nvPr/>
        </p:nvSpPr>
        <p:spPr>
          <a:xfrm>
            <a:off x="2237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35" name="object 38335"/>
          <p:cNvSpPr/>
          <p:nvPr/>
        </p:nvSpPr>
        <p:spPr>
          <a:xfrm>
            <a:off x="2237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36" name="object 38336"/>
          <p:cNvSpPr/>
          <p:nvPr/>
        </p:nvSpPr>
        <p:spPr>
          <a:xfrm>
            <a:off x="2237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37" name="object 38337"/>
          <p:cNvSpPr/>
          <p:nvPr/>
        </p:nvSpPr>
        <p:spPr>
          <a:xfrm>
            <a:off x="2238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38" name="object 38338"/>
          <p:cNvSpPr/>
          <p:nvPr/>
        </p:nvSpPr>
        <p:spPr>
          <a:xfrm>
            <a:off x="2238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39" name="object 38339"/>
          <p:cNvSpPr/>
          <p:nvPr/>
        </p:nvSpPr>
        <p:spPr>
          <a:xfrm>
            <a:off x="2238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40" name="object 38340"/>
          <p:cNvSpPr/>
          <p:nvPr/>
        </p:nvSpPr>
        <p:spPr>
          <a:xfrm>
            <a:off x="2238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41" name="object 38341"/>
          <p:cNvSpPr/>
          <p:nvPr/>
        </p:nvSpPr>
        <p:spPr>
          <a:xfrm>
            <a:off x="2238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42" name="object 38342"/>
          <p:cNvSpPr/>
          <p:nvPr/>
        </p:nvSpPr>
        <p:spPr>
          <a:xfrm>
            <a:off x="2238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43" name="object 38343"/>
          <p:cNvSpPr/>
          <p:nvPr/>
        </p:nvSpPr>
        <p:spPr>
          <a:xfrm>
            <a:off x="2238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44" name="object 38344"/>
          <p:cNvSpPr/>
          <p:nvPr/>
        </p:nvSpPr>
        <p:spPr>
          <a:xfrm>
            <a:off x="2238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45" name="object 38345"/>
          <p:cNvSpPr/>
          <p:nvPr/>
        </p:nvSpPr>
        <p:spPr>
          <a:xfrm>
            <a:off x="2239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46" name="object 38346"/>
          <p:cNvSpPr/>
          <p:nvPr/>
        </p:nvSpPr>
        <p:spPr>
          <a:xfrm>
            <a:off x="2239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47" name="object 38347"/>
          <p:cNvSpPr/>
          <p:nvPr/>
        </p:nvSpPr>
        <p:spPr>
          <a:xfrm>
            <a:off x="2239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48" name="object 38348"/>
          <p:cNvSpPr/>
          <p:nvPr/>
        </p:nvSpPr>
        <p:spPr>
          <a:xfrm>
            <a:off x="2239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49" name="object 38349"/>
          <p:cNvSpPr/>
          <p:nvPr/>
        </p:nvSpPr>
        <p:spPr>
          <a:xfrm>
            <a:off x="2239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50" name="object 38350"/>
          <p:cNvSpPr/>
          <p:nvPr/>
        </p:nvSpPr>
        <p:spPr>
          <a:xfrm>
            <a:off x="2239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51" name="object 38351"/>
          <p:cNvSpPr/>
          <p:nvPr/>
        </p:nvSpPr>
        <p:spPr>
          <a:xfrm>
            <a:off x="2239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52" name="object 38352"/>
          <p:cNvSpPr/>
          <p:nvPr/>
        </p:nvSpPr>
        <p:spPr>
          <a:xfrm>
            <a:off x="2239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53" name="object 38353"/>
          <p:cNvSpPr/>
          <p:nvPr/>
        </p:nvSpPr>
        <p:spPr>
          <a:xfrm>
            <a:off x="2239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54" name="object 38354"/>
          <p:cNvSpPr/>
          <p:nvPr/>
        </p:nvSpPr>
        <p:spPr>
          <a:xfrm>
            <a:off x="2239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55" name="object 38355"/>
          <p:cNvSpPr/>
          <p:nvPr/>
        </p:nvSpPr>
        <p:spPr>
          <a:xfrm>
            <a:off x="2240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56" name="object 38356"/>
          <p:cNvSpPr/>
          <p:nvPr/>
        </p:nvSpPr>
        <p:spPr>
          <a:xfrm>
            <a:off x="2240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57" name="object 38357"/>
          <p:cNvSpPr/>
          <p:nvPr/>
        </p:nvSpPr>
        <p:spPr>
          <a:xfrm>
            <a:off x="2240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58" name="object 38358"/>
          <p:cNvSpPr/>
          <p:nvPr/>
        </p:nvSpPr>
        <p:spPr>
          <a:xfrm>
            <a:off x="2240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59" name="object 38359"/>
          <p:cNvSpPr/>
          <p:nvPr/>
        </p:nvSpPr>
        <p:spPr>
          <a:xfrm>
            <a:off x="2240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60" name="object 38360"/>
          <p:cNvSpPr/>
          <p:nvPr/>
        </p:nvSpPr>
        <p:spPr>
          <a:xfrm>
            <a:off x="2240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61" name="object 38361"/>
          <p:cNvSpPr/>
          <p:nvPr/>
        </p:nvSpPr>
        <p:spPr>
          <a:xfrm>
            <a:off x="2240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62" name="object 38362"/>
          <p:cNvSpPr/>
          <p:nvPr/>
        </p:nvSpPr>
        <p:spPr>
          <a:xfrm>
            <a:off x="2240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63" name="object 38363"/>
          <p:cNvSpPr/>
          <p:nvPr/>
        </p:nvSpPr>
        <p:spPr>
          <a:xfrm>
            <a:off x="2240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64" name="object 38364"/>
          <p:cNvSpPr/>
          <p:nvPr/>
        </p:nvSpPr>
        <p:spPr>
          <a:xfrm>
            <a:off x="2240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65" name="object 38365"/>
          <p:cNvSpPr/>
          <p:nvPr/>
        </p:nvSpPr>
        <p:spPr>
          <a:xfrm>
            <a:off x="2240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66" name="object 38366"/>
          <p:cNvSpPr/>
          <p:nvPr/>
        </p:nvSpPr>
        <p:spPr>
          <a:xfrm>
            <a:off x="2240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67" name="object 38367"/>
          <p:cNvSpPr/>
          <p:nvPr/>
        </p:nvSpPr>
        <p:spPr>
          <a:xfrm>
            <a:off x="2241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68" name="object 38368"/>
          <p:cNvSpPr/>
          <p:nvPr/>
        </p:nvSpPr>
        <p:spPr>
          <a:xfrm>
            <a:off x="2241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69" name="object 38369"/>
          <p:cNvSpPr/>
          <p:nvPr/>
        </p:nvSpPr>
        <p:spPr>
          <a:xfrm>
            <a:off x="2241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70" name="object 38370"/>
          <p:cNvSpPr/>
          <p:nvPr/>
        </p:nvSpPr>
        <p:spPr>
          <a:xfrm>
            <a:off x="2241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71" name="object 38371"/>
          <p:cNvSpPr/>
          <p:nvPr/>
        </p:nvSpPr>
        <p:spPr>
          <a:xfrm>
            <a:off x="2241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72" name="object 38372"/>
          <p:cNvSpPr/>
          <p:nvPr/>
        </p:nvSpPr>
        <p:spPr>
          <a:xfrm>
            <a:off x="2241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73" name="object 38373"/>
          <p:cNvSpPr/>
          <p:nvPr/>
        </p:nvSpPr>
        <p:spPr>
          <a:xfrm>
            <a:off x="2241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74" name="object 38374"/>
          <p:cNvSpPr/>
          <p:nvPr/>
        </p:nvSpPr>
        <p:spPr>
          <a:xfrm>
            <a:off x="2241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75" name="object 38375"/>
          <p:cNvSpPr/>
          <p:nvPr/>
        </p:nvSpPr>
        <p:spPr>
          <a:xfrm>
            <a:off x="2241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76" name="object 38376"/>
          <p:cNvSpPr/>
          <p:nvPr/>
        </p:nvSpPr>
        <p:spPr>
          <a:xfrm>
            <a:off x="2241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77" name="object 38377"/>
          <p:cNvSpPr/>
          <p:nvPr/>
        </p:nvSpPr>
        <p:spPr>
          <a:xfrm>
            <a:off x="2242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78" name="object 38378"/>
          <p:cNvSpPr/>
          <p:nvPr/>
        </p:nvSpPr>
        <p:spPr>
          <a:xfrm>
            <a:off x="2242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79" name="object 38379"/>
          <p:cNvSpPr/>
          <p:nvPr/>
        </p:nvSpPr>
        <p:spPr>
          <a:xfrm>
            <a:off x="2242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80" name="object 38380"/>
          <p:cNvSpPr/>
          <p:nvPr/>
        </p:nvSpPr>
        <p:spPr>
          <a:xfrm>
            <a:off x="2242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81" name="object 38381"/>
          <p:cNvSpPr/>
          <p:nvPr/>
        </p:nvSpPr>
        <p:spPr>
          <a:xfrm>
            <a:off x="2242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82" name="object 38382"/>
          <p:cNvSpPr/>
          <p:nvPr/>
        </p:nvSpPr>
        <p:spPr>
          <a:xfrm>
            <a:off x="2242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83" name="object 38383"/>
          <p:cNvSpPr/>
          <p:nvPr/>
        </p:nvSpPr>
        <p:spPr>
          <a:xfrm>
            <a:off x="2242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84" name="object 38384"/>
          <p:cNvSpPr/>
          <p:nvPr/>
        </p:nvSpPr>
        <p:spPr>
          <a:xfrm>
            <a:off x="2242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85" name="object 38385"/>
          <p:cNvSpPr/>
          <p:nvPr/>
        </p:nvSpPr>
        <p:spPr>
          <a:xfrm>
            <a:off x="2242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86" name="object 38386"/>
          <p:cNvSpPr/>
          <p:nvPr/>
        </p:nvSpPr>
        <p:spPr>
          <a:xfrm>
            <a:off x="2242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87" name="object 38387"/>
          <p:cNvSpPr/>
          <p:nvPr/>
        </p:nvSpPr>
        <p:spPr>
          <a:xfrm>
            <a:off x="2243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88" name="object 38388"/>
          <p:cNvSpPr/>
          <p:nvPr/>
        </p:nvSpPr>
        <p:spPr>
          <a:xfrm>
            <a:off x="2243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89" name="object 38389"/>
          <p:cNvSpPr/>
          <p:nvPr/>
        </p:nvSpPr>
        <p:spPr>
          <a:xfrm>
            <a:off x="2243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90" name="object 38390"/>
          <p:cNvSpPr/>
          <p:nvPr/>
        </p:nvSpPr>
        <p:spPr>
          <a:xfrm>
            <a:off x="2243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91" name="object 38391"/>
          <p:cNvSpPr/>
          <p:nvPr/>
        </p:nvSpPr>
        <p:spPr>
          <a:xfrm>
            <a:off x="2243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92" name="object 38392"/>
          <p:cNvSpPr/>
          <p:nvPr/>
        </p:nvSpPr>
        <p:spPr>
          <a:xfrm>
            <a:off x="2243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93" name="object 38393"/>
          <p:cNvSpPr/>
          <p:nvPr/>
        </p:nvSpPr>
        <p:spPr>
          <a:xfrm>
            <a:off x="2243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94" name="object 38394"/>
          <p:cNvSpPr/>
          <p:nvPr/>
        </p:nvSpPr>
        <p:spPr>
          <a:xfrm>
            <a:off x="2243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95" name="object 38395"/>
          <p:cNvSpPr/>
          <p:nvPr/>
        </p:nvSpPr>
        <p:spPr>
          <a:xfrm>
            <a:off x="2243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96" name="object 38396"/>
          <p:cNvSpPr/>
          <p:nvPr/>
        </p:nvSpPr>
        <p:spPr>
          <a:xfrm>
            <a:off x="2243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97" name="object 38397"/>
          <p:cNvSpPr/>
          <p:nvPr/>
        </p:nvSpPr>
        <p:spPr>
          <a:xfrm>
            <a:off x="2243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98" name="object 38398"/>
          <p:cNvSpPr/>
          <p:nvPr/>
        </p:nvSpPr>
        <p:spPr>
          <a:xfrm>
            <a:off x="2243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99" name="object 38399"/>
          <p:cNvSpPr/>
          <p:nvPr/>
        </p:nvSpPr>
        <p:spPr>
          <a:xfrm>
            <a:off x="2244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00" name="object 38400"/>
          <p:cNvSpPr/>
          <p:nvPr/>
        </p:nvSpPr>
        <p:spPr>
          <a:xfrm>
            <a:off x="2244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01" name="object 38401"/>
          <p:cNvSpPr/>
          <p:nvPr/>
        </p:nvSpPr>
        <p:spPr>
          <a:xfrm>
            <a:off x="2244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02" name="object 38402"/>
          <p:cNvSpPr/>
          <p:nvPr/>
        </p:nvSpPr>
        <p:spPr>
          <a:xfrm>
            <a:off x="2244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03" name="object 38403"/>
          <p:cNvSpPr/>
          <p:nvPr/>
        </p:nvSpPr>
        <p:spPr>
          <a:xfrm>
            <a:off x="2244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04" name="object 38404"/>
          <p:cNvSpPr/>
          <p:nvPr/>
        </p:nvSpPr>
        <p:spPr>
          <a:xfrm>
            <a:off x="2244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05" name="object 38405"/>
          <p:cNvSpPr/>
          <p:nvPr/>
        </p:nvSpPr>
        <p:spPr>
          <a:xfrm>
            <a:off x="2244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06" name="object 38406"/>
          <p:cNvSpPr/>
          <p:nvPr/>
        </p:nvSpPr>
        <p:spPr>
          <a:xfrm>
            <a:off x="2244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07" name="object 38407"/>
          <p:cNvSpPr/>
          <p:nvPr/>
        </p:nvSpPr>
        <p:spPr>
          <a:xfrm>
            <a:off x="2244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08" name="object 38408"/>
          <p:cNvSpPr/>
          <p:nvPr/>
        </p:nvSpPr>
        <p:spPr>
          <a:xfrm>
            <a:off x="2244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09" name="object 38409"/>
          <p:cNvSpPr/>
          <p:nvPr/>
        </p:nvSpPr>
        <p:spPr>
          <a:xfrm>
            <a:off x="2245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10" name="object 38410"/>
          <p:cNvSpPr/>
          <p:nvPr/>
        </p:nvSpPr>
        <p:spPr>
          <a:xfrm>
            <a:off x="2245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11" name="object 38411"/>
          <p:cNvSpPr/>
          <p:nvPr/>
        </p:nvSpPr>
        <p:spPr>
          <a:xfrm>
            <a:off x="2245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12" name="object 38412"/>
          <p:cNvSpPr/>
          <p:nvPr/>
        </p:nvSpPr>
        <p:spPr>
          <a:xfrm>
            <a:off x="2245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13" name="object 38413"/>
          <p:cNvSpPr/>
          <p:nvPr/>
        </p:nvSpPr>
        <p:spPr>
          <a:xfrm>
            <a:off x="2245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14" name="object 38414"/>
          <p:cNvSpPr/>
          <p:nvPr/>
        </p:nvSpPr>
        <p:spPr>
          <a:xfrm>
            <a:off x="2245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15" name="object 38415"/>
          <p:cNvSpPr/>
          <p:nvPr/>
        </p:nvSpPr>
        <p:spPr>
          <a:xfrm>
            <a:off x="2245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16" name="object 38416"/>
          <p:cNvSpPr/>
          <p:nvPr/>
        </p:nvSpPr>
        <p:spPr>
          <a:xfrm>
            <a:off x="2245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17" name="object 38417"/>
          <p:cNvSpPr/>
          <p:nvPr/>
        </p:nvSpPr>
        <p:spPr>
          <a:xfrm>
            <a:off x="2245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18" name="object 38418"/>
          <p:cNvSpPr/>
          <p:nvPr/>
        </p:nvSpPr>
        <p:spPr>
          <a:xfrm>
            <a:off x="2245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19" name="object 38419"/>
          <p:cNvSpPr/>
          <p:nvPr/>
        </p:nvSpPr>
        <p:spPr>
          <a:xfrm>
            <a:off x="2246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20" name="object 38420"/>
          <p:cNvSpPr/>
          <p:nvPr/>
        </p:nvSpPr>
        <p:spPr>
          <a:xfrm>
            <a:off x="2246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21" name="object 38421"/>
          <p:cNvSpPr/>
          <p:nvPr/>
        </p:nvSpPr>
        <p:spPr>
          <a:xfrm>
            <a:off x="2246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22" name="object 38422"/>
          <p:cNvSpPr/>
          <p:nvPr/>
        </p:nvSpPr>
        <p:spPr>
          <a:xfrm>
            <a:off x="2246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23" name="object 38423"/>
          <p:cNvSpPr/>
          <p:nvPr/>
        </p:nvSpPr>
        <p:spPr>
          <a:xfrm>
            <a:off x="2246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24" name="object 38424"/>
          <p:cNvSpPr/>
          <p:nvPr/>
        </p:nvSpPr>
        <p:spPr>
          <a:xfrm>
            <a:off x="2246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25" name="object 38425"/>
          <p:cNvSpPr/>
          <p:nvPr/>
        </p:nvSpPr>
        <p:spPr>
          <a:xfrm>
            <a:off x="2246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26" name="object 38426"/>
          <p:cNvSpPr/>
          <p:nvPr/>
        </p:nvSpPr>
        <p:spPr>
          <a:xfrm>
            <a:off x="2246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27" name="object 38427"/>
          <p:cNvSpPr/>
          <p:nvPr/>
        </p:nvSpPr>
        <p:spPr>
          <a:xfrm>
            <a:off x="2246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28" name="object 38428"/>
          <p:cNvSpPr/>
          <p:nvPr/>
        </p:nvSpPr>
        <p:spPr>
          <a:xfrm>
            <a:off x="2246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29" name="object 38429"/>
          <p:cNvSpPr/>
          <p:nvPr/>
        </p:nvSpPr>
        <p:spPr>
          <a:xfrm>
            <a:off x="2247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30" name="object 38430"/>
          <p:cNvSpPr/>
          <p:nvPr/>
        </p:nvSpPr>
        <p:spPr>
          <a:xfrm>
            <a:off x="2247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31" name="object 38431"/>
          <p:cNvSpPr/>
          <p:nvPr/>
        </p:nvSpPr>
        <p:spPr>
          <a:xfrm>
            <a:off x="2247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32" name="object 38432"/>
          <p:cNvSpPr/>
          <p:nvPr/>
        </p:nvSpPr>
        <p:spPr>
          <a:xfrm>
            <a:off x="2247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33" name="object 38433"/>
          <p:cNvSpPr/>
          <p:nvPr/>
        </p:nvSpPr>
        <p:spPr>
          <a:xfrm>
            <a:off x="2247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34" name="object 38434"/>
          <p:cNvSpPr/>
          <p:nvPr/>
        </p:nvSpPr>
        <p:spPr>
          <a:xfrm>
            <a:off x="2247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35" name="object 38435"/>
          <p:cNvSpPr/>
          <p:nvPr/>
        </p:nvSpPr>
        <p:spPr>
          <a:xfrm>
            <a:off x="2247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36" name="object 38436"/>
          <p:cNvSpPr/>
          <p:nvPr/>
        </p:nvSpPr>
        <p:spPr>
          <a:xfrm>
            <a:off x="2247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37" name="object 38437"/>
          <p:cNvSpPr/>
          <p:nvPr/>
        </p:nvSpPr>
        <p:spPr>
          <a:xfrm>
            <a:off x="2247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38" name="object 38438"/>
          <p:cNvSpPr/>
          <p:nvPr/>
        </p:nvSpPr>
        <p:spPr>
          <a:xfrm>
            <a:off x="2247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39" name="object 38439"/>
          <p:cNvSpPr/>
          <p:nvPr/>
        </p:nvSpPr>
        <p:spPr>
          <a:xfrm>
            <a:off x="2248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40" name="object 38440"/>
          <p:cNvSpPr/>
          <p:nvPr/>
        </p:nvSpPr>
        <p:spPr>
          <a:xfrm>
            <a:off x="2248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41" name="object 38441"/>
          <p:cNvSpPr/>
          <p:nvPr/>
        </p:nvSpPr>
        <p:spPr>
          <a:xfrm>
            <a:off x="2248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42" name="object 38442"/>
          <p:cNvSpPr/>
          <p:nvPr/>
        </p:nvSpPr>
        <p:spPr>
          <a:xfrm>
            <a:off x="2248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43" name="object 38443"/>
          <p:cNvSpPr/>
          <p:nvPr/>
        </p:nvSpPr>
        <p:spPr>
          <a:xfrm>
            <a:off x="2248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44" name="object 38444"/>
          <p:cNvSpPr/>
          <p:nvPr/>
        </p:nvSpPr>
        <p:spPr>
          <a:xfrm>
            <a:off x="2248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45" name="object 38445"/>
          <p:cNvSpPr/>
          <p:nvPr/>
        </p:nvSpPr>
        <p:spPr>
          <a:xfrm>
            <a:off x="2248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46" name="object 38446"/>
          <p:cNvSpPr/>
          <p:nvPr/>
        </p:nvSpPr>
        <p:spPr>
          <a:xfrm>
            <a:off x="2248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47" name="object 38447"/>
          <p:cNvSpPr/>
          <p:nvPr/>
        </p:nvSpPr>
        <p:spPr>
          <a:xfrm>
            <a:off x="2248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48" name="object 38448"/>
          <p:cNvSpPr/>
          <p:nvPr/>
        </p:nvSpPr>
        <p:spPr>
          <a:xfrm>
            <a:off x="2248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49" name="object 38449"/>
          <p:cNvSpPr/>
          <p:nvPr/>
        </p:nvSpPr>
        <p:spPr>
          <a:xfrm>
            <a:off x="2248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50" name="object 38450"/>
          <p:cNvSpPr/>
          <p:nvPr/>
        </p:nvSpPr>
        <p:spPr>
          <a:xfrm>
            <a:off x="2248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51" name="object 38451"/>
          <p:cNvSpPr/>
          <p:nvPr/>
        </p:nvSpPr>
        <p:spPr>
          <a:xfrm>
            <a:off x="2249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52" name="object 38452"/>
          <p:cNvSpPr/>
          <p:nvPr/>
        </p:nvSpPr>
        <p:spPr>
          <a:xfrm>
            <a:off x="2249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53" name="object 38453"/>
          <p:cNvSpPr/>
          <p:nvPr/>
        </p:nvSpPr>
        <p:spPr>
          <a:xfrm>
            <a:off x="2249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54" name="object 38454"/>
          <p:cNvSpPr/>
          <p:nvPr/>
        </p:nvSpPr>
        <p:spPr>
          <a:xfrm>
            <a:off x="2249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55" name="object 38455"/>
          <p:cNvSpPr/>
          <p:nvPr/>
        </p:nvSpPr>
        <p:spPr>
          <a:xfrm>
            <a:off x="2249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56" name="object 38456"/>
          <p:cNvSpPr/>
          <p:nvPr/>
        </p:nvSpPr>
        <p:spPr>
          <a:xfrm>
            <a:off x="2249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57" name="object 38457"/>
          <p:cNvSpPr/>
          <p:nvPr/>
        </p:nvSpPr>
        <p:spPr>
          <a:xfrm>
            <a:off x="2249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58" name="object 38458"/>
          <p:cNvSpPr/>
          <p:nvPr/>
        </p:nvSpPr>
        <p:spPr>
          <a:xfrm>
            <a:off x="2249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59" name="object 38459"/>
          <p:cNvSpPr/>
          <p:nvPr/>
        </p:nvSpPr>
        <p:spPr>
          <a:xfrm>
            <a:off x="2249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60" name="object 38460"/>
          <p:cNvSpPr/>
          <p:nvPr/>
        </p:nvSpPr>
        <p:spPr>
          <a:xfrm>
            <a:off x="2249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61" name="object 38461"/>
          <p:cNvSpPr/>
          <p:nvPr/>
        </p:nvSpPr>
        <p:spPr>
          <a:xfrm>
            <a:off x="2250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62" name="object 38462"/>
          <p:cNvSpPr/>
          <p:nvPr/>
        </p:nvSpPr>
        <p:spPr>
          <a:xfrm>
            <a:off x="2250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63" name="object 38463"/>
          <p:cNvSpPr/>
          <p:nvPr/>
        </p:nvSpPr>
        <p:spPr>
          <a:xfrm>
            <a:off x="2250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64" name="object 38464"/>
          <p:cNvSpPr/>
          <p:nvPr/>
        </p:nvSpPr>
        <p:spPr>
          <a:xfrm>
            <a:off x="2250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65" name="object 38465"/>
          <p:cNvSpPr/>
          <p:nvPr/>
        </p:nvSpPr>
        <p:spPr>
          <a:xfrm>
            <a:off x="2250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66" name="object 38466"/>
          <p:cNvSpPr/>
          <p:nvPr/>
        </p:nvSpPr>
        <p:spPr>
          <a:xfrm>
            <a:off x="2250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67" name="object 38467"/>
          <p:cNvSpPr/>
          <p:nvPr/>
        </p:nvSpPr>
        <p:spPr>
          <a:xfrm>
            <a:off x="2250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68" name="object 38468"/>
          <p:cNvSpPr/>
          <p:nvPr/>
        </p:nvSpPr>
        <p:spPr>
          <a:xfrm>
            <a:off x="2250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69" name="object 38469"/>
          <p:cNvSpPr/>
          <p:nvPr/>
        </p:nvSpPr>
        <p:spPr>
          <a:xfrm>
            <a:off x="2250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70" name="object 38470"/>
          <p:cNvSpPr/>
          <p:nvPr/>
        </p:nvSpPr>
        <p:spPr>
          <a:xfrm>
            <a:off x="2250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71" name="object 38471"/>
          <p:cNvSpPr/>
          <p:nvPr/>
        </p:nvSpPr>
        <p:spPr>
          <a:xfrm>
            <a:off x="2251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72" name="object 38472"/>
          <p:cNvSpPr/>
          <p:nvPr/>
        </p:nvSpPr>
        <p:spPr>
          <a:xfrm>
            <a:off x="2251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73" name="object 38473"/>
          <p:cNvSpPr/>
          <p:nvPr/>
        </p:nvSpPr>
        <p:spPr>
          <a:xfrm>
            <a:off x="2251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74" name="object 38474"/>
          <p:cNvSpPr/>
          <p:nvPr/>
        </p:nvSpPr>
        <p:spPr>
          <a:xfrm>
            <a:off x="2251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75" name="object 38475"/>
          <p:cNvSpPr/>
          <p:nvPr/>
        </p:nvSpPr>
        <p:spPr>
          <a:xfrm>
            <a:off x="2251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76" name="object 38476"/>
          <p:cNvSpPr/>
          <p:nvPr/>
        </p:nvSpPr>
        <p:spPr>
          <a:xfrm>
            <a:off x="2251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77" name="object 38477"/>
          <p:cNvSpPr/>
          <p:nvPr/>
        </p:nvSpPr>
        <p:spPr>
          <a:xfrm>
            <a:off x="2251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78" name="object 38478"/>
          <p:cNvSpPr/>
          <p:nvPr/>
        </p:nvSpPr>
        <p:spPr>
          <a:xfrm>
            <a:off x="2251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79" name="object 38479"/>
          <p:cNvSpPr/>
          <p:nvPr/>
        </p:nvSpPr>
        <p:spPr>
          <a:xfrm>
            <a:off x="2251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80" name="object 38480"/>
          <p:cNvSpPr/>
          <p:nvPr/>
        </p:nvSpPr>
        <p:spPr>
          <a:xfrm>
            <a:off x="2251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81" name="object 38481"/>
          <p:cNvSpPr/>
          <p:nvPr/>
        </p:nvSpPr>
        <p:spPr>
          <a:xfrm>
            <a:off x="2251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82" name="object 38482"/>
          <p:cNvSpPr/>
          <p:nvPr/>
        </p:nvSpPr>
        <p:spPr>
          <a:xfrm>
            <a:off x="2251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83" name="object 38483"/>
          <p:cNvSpPr/>
          <p:nvPr/>
        </p:nvSpPr>
        <p:spPr>
          <a:xfrm>
            <a:off x="2252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84" name="object 38484"/>
          <p:cNvSpPr/>
          <p:nvPr/>
        </p:nvSpPr>
        <p:spPr>
          <a:xfrm>
            <a:off x="2252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85" name="object 38485"/>
          <p:cNvSpPr/>
          <p:nvPr/>
        </p:nvSpPr>
        <p:spPr>
          <a:xfrm>
            <a:off x="2252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86" name="object 38486"/>
          <p:cNvSpPr/>
          <p:nvPr/>
        </p:nvSpPr>
        <p:spPr>
          <a:xfrm>
            <a:off x="2252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87" name="object 38487"/>
          <p:cNvSpPr/>
          <p:nvPr/>
        </p:nvSpPr>
        <p:spPr>
          <a:xfrm>
            <a:off x="2252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88" name="object 38488"/>
          <p:cNvSpPr/>
          <p:nvPr/>
        </p:nvSpPr>
        <p:spPr>
          <a:xfrm>
            <a:off x="2252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89" name="object 38489"/>
          <p:cNvSpPr/>
          <p:nvPr/>
        </p:nvSpPr>
        <p:spPr>
          <a:xfrm>
            <a:off x="2252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90" name="object 38490"/>
          <p:cNvSpPr/>
          <p:nvPr/>
        </p:nvSpPr>
        <p:spPr>
          <a:xfrm>
            <a:off x="2252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91" name="object 38491"/>
          <p:cNvSpPr/>
          <p:nvPr/>
        </p:nvSpPr>
        <p:spPr>
          <a:xfrm>
            <a:off x="2252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92" name="object 38492"/>
          <p:cNvSpPr/>
          <p:nvPr/>
        </p:nvSpPr>
        <p:spPr>
          <a:xfrm>
            <a:off x="2252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93" name="object 38493"/>
          <p:cNvSpPr/>
          <p:nvPr/>
        </p:nvSpPr>
        <p:spPr>
          <a:xfrm>
            <a:off x="2253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94" name="object 38494"/>
          <p:cNvSpPr/>
          <p:nvPr/>
        </p:nvSpPr>
        <p:spPr>
          <a:xfrm>
            <a:off x="2253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95" name="object 38495"/>
          <p:cNvSpPr/>
          <p:nvPr/>
        </p:nvSpPr>
        <p:spPr>
          <a:xfrm>
            <a:off x="2253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96" name="object 38496"/>
          <p:cNvSpPr/>
          <p:nvPr/>
        </p:nvSpPr>
        <p:spPr>
          <a:xfrm>
            <a:off x="2253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97" name="object 38497"/>
          <p:cNvSpPr/>
          <p:nvPr/>
        </p:nvSpPr>
        <p:spPr>
          <a:xfrm>
            <a:off x="2253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98" name="object 38498"/>
          <p:cNvSpPr/>
          <p:nvPr/>
        </p:nvSpPr>
        <p:spPr>
          <a:xfrm>
            <a:off x="2253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99" name="object 38499"/>
          <p:cNvSpPr/>
          <p:nvPr/>
        </p:nvSpPr>
        <p:spPr>
          <a:xfrm>
            <a:off x="2253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00" name="object 38500"/>
          <p:cNvSpPr/>
          <p:nvPr/>
        </p:nvSpPr>
        <p:spPr>
          <a:xfrm>
            <a:off x="2253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01" name="object 38501"/>
          <p:cNvSpPr/>
          <p:nvPr/>
        </p:nvSpPr>
        <p:spPr>
          <a:xfrm>
            <a:off x="2253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02" name="object 38502"/>
          <p:cNvSpPr/>
          <p:nvPr/>
        </p:nvSpPr>
        <p:spPr>
          <a:xfrm>
            <a:off x="2253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03" name="object 38503"/>
          <p:cNvSpPr/>
          <p:nvPr/>
        </p:nvSpPr>
        <p:spPr>
          <a:xfrm>
            <a:off x="2254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04" name="object 38504"/>
          <p:cNvSpPr/>
          <p:nvPr/>
        </p:nvSpPr>
        <p:spPr>
          <a:xfrm>
            <a:off x="2254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05" name="object 38505"/>
          <p:cNvSpPr/>
          <p:nvPr/>
        </p:nvSpPr>
        <p:spPr>
          <a:xfrm>
            <a:off x="2254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06" name="object 38506"/>
          <p:cNvSpPr/>
          <p:nvPr/>
        </p:nvSpPr>
        <p:spPr>
          <a:xfrm>
            <a:off x="2254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07" name="object 38507"/>
          <p:cNvSpPr/>
          <p:nvPr/>
        </p:nvSpPr>
        <p:spPr>
          <a:xfrm>
            <a:off x="2254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08" name="object 38508"/>
          <p:cNvSpPr/>
          <p:nvPr/>
        </p:nvSpPr>
        <p:spPr>
          <a:xfrm>
            <a:off x="2254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09" name="object 38509"/>
          <p:cNvSpPr/>
          <p:nvPr/>
        </p:nvSpPr>
        <p:spPr>
          <a:xfrm>
            <a:off x="2254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10" name="object 38510"/>
          <p:cNvSpPr/>
          <p:nvPr/>
        </p:nvSpPr>
        <p:spPr>
          <a:xfrm>
            <a:off x="2254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11" name="object 38511"/>
          <p:cNvSpPr/>
          <p:nvPr/>
        </p:nvSpPr>
        <p:spPr>
          <a:xfrm>
            <a:off x="2254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12" name="object 38512"/>
          <p:cNvSpPr/>
          <p:nvPr/>
        </p:nvSpPr>
        <p:spPr>
          <a:xfrm>
            <a:off x="2254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13" name="object 38513"/>
          <p:cNvSpPr/>
          <p:nvPr/>
        </p:nvSpPr>
        <p:spPr>
          <a:xfrm>
            <a:off x="2255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14" name="object 38514"/>
          <p:cNvSpPr/>
          <p:nvPr/>
        </p:nvSpPr>
        <p:spPr>
          <a:xfrm>
            <a:off x="2255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15" name="object 38515"/>
          <p:cNvSpPr/>
          <p:nvPr/>
        </p:nvSpPr>
        <p:spPr>
          <a:xfrm>
            <a:off x="2255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16" name="object 38516"/>
          <p:cNvSpPr/>
          <p:nvPr/>
        </p:nvSpPr>
        <p:spPr>
          <a:xfrm>
            <a:off x="2255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17" name="object 38517"/>
          <p:cNvSpPr/>
          <p:nvPr/>
        </p:nvSpPr>
        <p:spPr>
          <a:xfrm>
            <a:off x="2255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18" name="object 38518"/>
          <p:cNvSpPr/>
          <p:nvPr/>
        </p:nvSpPr>
        <p:spPr>
          <a:xfrm>
            <a:off x="2255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19" name="object 38519"/>
          <p:cNvSpPr/>
          <p:nvPr/>
        </p:nvSpPr>
        <p:spPr>
          <a:xfrm>
            <a:off x="2255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20" name="object 38520"/>
          <p:cNvSpPr/>
          <p:nvPr/>
        </p:nvSpPr>
        <p:spPr>
          <a:xfrm>
            <a:off x="2255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21" name="object 38521"/>
          <p:cNvSpPr/>
          <p:nvPr/>
        </p:nvSpPr>
        <p:spPr>
          <a:xfrm>
            <a:off x="2255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22" name="object 38522"/>
          <p:cNvSpPr/>
          <p:nvPr/>
        </p:nvSpPr>
        <p:spPr>
          <a:xfrm>
            <a:off x="2255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23" name="object 38523"/>
          <p:cNvSpPr/>
          <p:nvPr/>
        </p:nvSpPr>
        <p:spPr>
          <a:xfrm>
            <a:off x="2256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24" name="object 38524"/>
          <p:cNvSpPr/>
          <p:nvPr/>
        </p:nvSpPr>
        <p:spPr>
          <a:xfrm>
            <a:off x="2256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25" name="object 38525"/>
          <p:cNvSpPr/>
          <p:nvPr/>
        </p:nvSpPr>
        <p:spPr>
          <a:xfrm>
            <a:off x="2256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26" name="object 38526"/>
          <p:cNvSpPr/>
          <p:nvPr/>
        </p:nvSpPr>
        <p:spPr>
          <a:xfrm>
            <a:off x="2256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27" name="object 38527"/>
          <p:cNvSpPr/>
          <p:nvPr/>
        </p:nvSpPr>
        <p:spPr>
          <a:xfrm>
            <a:off x="2256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28" name="object 38528"/>
          <p:cNvSpPr/>
          <p:nvPr/>
        </p:nvSpPr>
        <p:spPr>
          <a:xfrm>
            <a:off x="2256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29" name="object 38529"/>
          <p:cNvSpPr/>
          <p:nvPr/>
        </p:nvSpPr>
        <p:spPr>
          <a:xfrm>
            <a:off x="2256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30" name="object 38530"/>
          <p:cNvSpPr/>
          <p:nvPr/>
        </p:nvSpPr>
        <p:spPr>
          <a:xfrm>
            <a:off x="2256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31" name="object 38531"/>
          <p:cNvSpPr/>
          <p:nvPr/>
        </p:nvSpPr>
        <p:spPr>
          <a:xfrm>
            <a:off x="2256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32" name="object 38532"/>
          <p:cNvSpPr/>
          <p:nvPr/>
        </p:nvSpPr>
        <p:spPr>
          <a:xfrm>
            <a:off x="2256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33" name="object 38533"/>
          <p:cNvSpPr/>
          <p:nvPr/>
        </p:nvSpPr>
        <p:spPr>
          <a:xfrm>
            <a:off x="2256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34" name="object 38534"/>
          <p:cNvSpPr/>
          <p:nvPr/>
        </p:nvSpPr>
        <p:spPr>
          <a:xfrm>
            <a:off x="2256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35" name="object 38535"/>
          <p:cNvSpPr/>
          <p:nvPr/>
        </p:nvSpPr>
        <p:spPr>
          <a:xfrm>
            <a:off x="2257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36" name="object 38536"/>
          <p:cNvSpPr/>
          <p:nvPr/>
        </p:nvSpPr>
        <p:spPr>
          <a:xfrm>
            <a:off x="2257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37" name="object 38537"/>
          <p:cNvSpPr/>
          <p:nvPr/>
        </p:nvSpPr>
        <p:spPr>
          <a:xfrm>
            <a:off x="2257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38" name="object 38538"/>
          <p:cNvSpPr/>
          <p:nvPr/>
        </p:nvSpPr>
        <p:spPr>
          <a:xfrm>
            <a:off x="2257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39" name="object 38539"/>
          <p:cNvSpPr/>
          <p:nvPr/>
        </p:nvSpPr>
        <p:spPr>
          <a:xfrm>
            <a:off x="2257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40" name="object 38540"/>
          <p:cNvSpPr/>
          <p:nvPr/>
        </p:nvSpPr>
        <p:spPr>
          <a:xfrm>
            <a:off x="2257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41" name="object 38541"/>
          <p:cNvSpPr/>
          <p:nvPr/>
        </p:nvSpPr>
        <p:spPr>
          <a:xfrm>
            <a:off x="2257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42" name="object 38542"/>
          <p:cNvSpPr/>
          <p:nvPr/>
        </p:nvSpPr>
        <p:spPr>
          <a:xfrm>
            <a:off x="2257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43" name="object 38543"/>
          <p:cNvSpPr/>
          <p:nvPr/>
        </p:nvSpPr>
        <p:spPr>
          <a:xfrm>
            <a:off x="2257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44" name="object 38544"/>
          <p:cNvSpPr/>
          <p:nvPr/>
        </p:nvSpPr>
        <p:spPr>
          <a:xfrm>
            <a:off x="2257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45" name="object 38545"/>
          <p:cNvSpPr/>
          <p:nvPr/>
        </p:nvSpPr>
        <p:spPr>
          <a:xfrm>
            <a:off x="2258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46" name="object 38546"/>
          <p:cNvSpPr/>
          <p:nvPr/>
        </p:nvSpPr>
        <p:spPr>
          <a:xfrm>
            <a:off x="2258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47" name="object 38547"/>
          <p:cNvSpPr/>
          <p:nvPr/>
        </p:nvSpPr>
        <p:spPr>
          <a:xfrm>
            <a:off x="2258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48" name="object 38548"/>
          <p:cNvSpPr/>
          <p:nvPr/>
        </p:nvSpPr>
        <p:spPr>
          <a:xfrm>
            <a:off x="2258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49" name="object 38549"/>
          <p:cNvSpPr/>
          <p:nvPr/>
        </p:nvSpPr>
        <p:spPr>
          <a:xfrm>
            <a:off x="2258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50" name="object 38550"/>
          <p:cNvSpPr/>
          <p:nvPr/>
        </p:nvSpPr>
        <p:spPr>
          <a:xfrm>
            <a:off x="2258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51" name="object 38551"/>
          <p:cNvSpPr/>
          <p:nvPr/>
        </p:nvSpPr>
        <p:spPr>
          <a:xfrm>
            <a:off x="2258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52" name="object 38552"/>
          <p:cNvSpPr/>
          <p:nvPr/>
        </p:nvSpPr>
        <p:spPr>
          <a:xfrm>
            <a:off x="2258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53" name="object 38553"/>
          <p:cNvSpPr/>
          <p:nvPr/>
        </p:nvSpPr>
        <p:spPr>
          <a:xfrm>
            <a:off x="2258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54" name="object 38554"/>
          <p:cNvSpPr/>
          <p:nvPr/>
        </p:nvSpPr>
        <p:spPr>
          <a:xfrm>
            <a:off x="2258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55" name="object 38555"/>
          <p:cNvSpPr/>
          <p:nvPr/>
        </p:nvSpPr>
        <p:spPr>
          <a:xfrm>
            <a:off x="2259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56" name="object 38556"/>
          <p:cNvSpPr/>
          <p:nvPr/>
        </p:nvSpPr>
        <p:spPr>
          <a:xfrm>
            <a:off x="2259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57" name="object 38557"/>
          <p:cNvSpPr/>
          <p:nvPr/>
        </p:nvSpPr>
        <p:spPr>
          <a:xfrm>
            <a:off x="2259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58" name="object 38558"/>
          <p:cNvSpPr/>
          <p:nvPr/>
        </p:nvSpPr>
        <p:spPr>
          <a:xfrm>
            <a:off x="2259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59" name="object 38559"/>
          <p:cNvSpPr/>
          <p:nvPr/>
        </p:nvSpPr>
        <p:spPr>
          <a:xfrm>
            <a:off x="2259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60" name="object 38560"/>
          <p:cNvSpPr/>
          <p:nvPr/>
        </p:nvSpPr>
        <p:spPr>
          <a:xfrm>
            <a:off x="2259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61" name="object 38561"/>
          <p:cNvSpPr/>
          <p:nvPr/>
        </p:nvSpPr>
        <p:spPr>
          <a:xfrm>
            <a:off x="2259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62" name="object 38562"/>
          <p:cNvSpPr/>
          <p:nvPr/>
        </p:nvSpPr>
        <p:spPr>
          <a:xfrm>
            <a:off x="2259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63" name="object 38563"/>
          <p:cNvSpPr/>
          <p:nvPr/>
        </p:nvSpPr>
        <p:spPr>
          <a:xfrm>
            <a:off x="2259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64" name="object 38564"/>
          <p:cNvSpPr/>
          <p:nvPr/>
        </p:nvSpPr>
        <p:spPr>
          <a:xfrm>
            <a:off x="2259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65" name="object 38565"/>
          <p:cNvSpPr/>
          <p:nvPr/>
        </p:nvSpPr>
        <p:spPr>
          <a:xfrm>
            <a:off x="2259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66" name="object 38566"/>
          <p:cNvSpPr/>
          <p:nvPr/>
        </p:nvSpPr>
        <p:spPr>
          <a:xfrm>
            <a:off x="2259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67" name="object 38567"/>
          <p:cNvSpPr/>
          <p:nvPr/>
        </p:nvSpPr>
        <p:spPr>
          <a:xfrm>
            <a:off x="2260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68" name="object 38568"/>
          <p:cNvSpPr/>
          <p:nvPr/>
        </p:nvSpPr>
        <p:spPr>
          <a:xfrm>
            <a:off x="2260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69" name="object 38569"/>
          <p:cNvSpPr/>
          <p:nvPr/>
        </p:nvSpPr>
        <p:spPr>
          <a:xfrm>
            <a:off x="2260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70" name="object 38570"/>
          <p:cNvSpPr/>
          <p:nvPr/>
        </p:nvSpPr>
        <p:spPr>
          <a:xfrm>
            <a:off x="2260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71" name="object 38571"/>
          <p:cNvSpPr/>
          <p:nvPr/>
        </p:nvSpPr>
        <p:spPr>
          <a:xfrm>
            <a:off x="2260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72" name="object 38572"/>
          <p:cNvSpPr/>
          <p:nvPr/>
        </p:nvSpPr>
        <p:spPr>
          <a:xfrm>
            <a:off x="2260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73" name="object 38573"/>
          <p:cNvSpPr/>
          <p:nvPr/>
        </p:nvSpPr>
        <p:spPr>
          <a:xfrm>
            <a:off x="2260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74" name="object 38574"/>
          <p:cNvSpPr/>
          <p:nvPr/>
        </p:nvSpPr>
        <p:spPr>
          <a:xfrm>
            <a:off x="2260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75" name="object 38575"/>
          <p:cNvSpPr/>
          <p:nvPr/>
        </p:nvSpPr>
        <p:spPr>
          <a:xfrm>
            <a:off x="2260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76" name="object 38576"/>
          <p:cNvSpPr/>
          <p:nvPr/>
        </p:nvSpPr>
        <p:spPr>
          <a:xfrm>
            <a:off x="2260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77" name="object 38577"/>
          <p:cNvSpPr/>
          <p:nvPr/>
        </p:nvSpPr>
        <p:spPr>
          <a:xfrm>
            <a:off x="2261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78" name="object 38578"/>
          <p:cNvSpPr/>
          <p:nvPr/>
        </p:nvSpPr>
        <p:spPr>
          <a:xfrm>
            <a:off x="2261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79" name="object 38579"/>
          <p:cNvSpPr/>
          <p:nvPr/>
        </p:nvSpPr>
        <p:spPr>
          <a:xfrm>
            <a:off x="2261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80" name="object 38580"/>
          <p:cNvSpPr/>
          <p:nvPr/>
        </p:nvSpPr>
        <p:spPr>
          <a:xfrm>
            <a:off x="2261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81" name="object 38581"/>
          <p:cNvSpPr/>
          <p:nvPr/>
        </p:nvSpPr>
        <p:spPr>
          <a:xfrm>
            <a:off x="2261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82" name="object 38582"/>
          <p:cNvSpPr/>
          <p:nvPr/>
        </p:nvSpPr>
        <p:spPr>
          <a:xfrm>
            <a:off x="2261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83" name="object 38583"/>
          <p:cNvSpPr/>
          <p:nvPr/>
        </p:nvSpPr>
        <p:spPr>
          <a:xfrm>
            <a:off x="2261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84" name="object 38584"/>
          <p:cNvSpPr/>
          <p:nvPr/>
        </p:nvSpPr>
        <p:spPr>
          <a:xfrm>
            <a:off x="2261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85" name="object 38585"/>
          <p:cNvSpPr/>
          <p:nvPr/>
        </p:nvSpPr>
        <p:spPr>
          <a:xfrm>
            <a:off x="2261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86" name="object 38586"/>
          <p:cNvSpPr/>
          <p:nvPr/>
        </p:nvSpPr>
        <p:spPr>
          <a:xfrm>
            <a:off x="2261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87" name="object 38587"/>
          <p:cNvSpPr/>
          <p:nvPr/>
        </p:nvSpPr>
        <p:spPr>
          <a:xfrm>
            <a:off x="2262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88" name="object 38588"/>
          <p:cNvSpPr/>
          <p:nvPr/>
        </p:nvSpPr>
        <p:spPr>
          <a:xfrm>
            <a:off x="2262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89" name="object 38589"/>
          <p:cNvSpPr/>
          <p:nvPr/>
        </p:nvSpPr>
        <p:spPr>
          <a:xfrm>
            <a:off x="2262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90" name="object 38590"/>
          <p:cNvSpPr/>
          <p:nvPr/>
        </p:nvSpPr>
        <p:spPr>
          <a:xfrm>
            <a:off x="2262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91" name="object 38591"/>
          <p:cNvSpPr/>
          <p:nvPr/>
        </p:nvSpPr>
        <p:spPr>
          <a:xfrm>
            <a:off x="2262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92" name="object 38592"/>
          <p:cNvSpPr/>
          <p:nvPr/>
        </p:nvSpPr>
        <p:spPr>
          <a:xfrm>
            <a:off x="2262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93" name="object 38593"/>
          <p:cNvSpPr/>
          <p:nvPr/>
        </p:nvSpPr>
        <p:spPr>
          <a:xfrm>
            <a:off x="2262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94" name="object 38594"/>
          <p:cNvSpPr/>
          <p:nvPr/>
        </p:nvSpPr>
        <p:spPr>
          <a:xfrm>
            <a:off x="2262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95" name="object 38595"/>
          <p:cNvSpPr/>
          <p:nvPr/>
        </p:nvSpPr>
        <p:spPr>
          <a:xfrm>
            <a:off x="2262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96" name="object 38596"/>
          <p:cNvSpPr/>
          <p:nvPr/>
        </p:nvSpPr>
        <p:spPr>
          <a:xfrm>
            <a:off x="2262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97" name="object 38597"/>
          <p:cNvSpPr/>
          <p:nvPr/>
        </p:nvSpPr>
        <p:spPr>
          <a:xfrm>
            <a:off x="2263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98" name="object 38598"/>
          <p:cNvSpPr/>
          <p:nvPr/>
        </p:nvSpPr>
        <p:spPr>
          <a:xfrm>
            <a:off x="2263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99" name="object 38599"/>
          <p:cNvSpPr/>
          <p:nvPr/>
        </p:nvSpPr>
        <p:spPr>
          <a:xfrm>
            <a:off x="2263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00" name="object 38600"/>
          <p:cNvSpPr/>
          <p:nvPr/>
        </p:nvSpPr>
        <p:spPr>
          <a:xfrm>
            <a:off x="2263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01" name="object 38601"/>
          <p:cNvSpPr/>
          <p:nvPr/>
        </p:nvSpPr>
        <p:spPr>
          <a:xfrm>
            <a:off x="2263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02" name="object 38602"/>
          <p:cNvSpPr/>
          <p:nvPr/>
        </p:nvSpPr>
        <p:spPr>
          <a:xfrm>
            <a:off x="2263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03" name="object 38603"/>
          <p:cNvSpPr/>
          <p:nvPr/>
        </p:nvSpPr>
        <p:spPr>
          <a:xfrm>
            <a:off x="2263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04" name="object 38604"/>
          <p:cNvSpPr/>
          <p:nvPr/>
        </p:nvSpPr>
        <p:spPr>
          <a:xfrm>
            <a:off x="2263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05" name="object 38605"/>
          <p:cNvSpPr/>
          <p:nvPr/>
        </p:nvSpPr>
        <p:spPr>
          <a:xfrm>
            <a:off x="2263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06" name="object 38606"/>
          <p:cNvSpPr/>
          <p:nvPr/>
        </p:nvSpPr>
        <p:spPr>
          <a:xfrm>
            <a:off x="2263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07" name="object 38607"/>
          <p:cNvSpPr/>
          <p:nvPr/>
        </p:nvSpPr>
        <p:spPr>
          <a:xfrm>
            <a:off x="2264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08" name="object 38608"/>
          <p:cNvSpPr/>
          <p:nvPr/>
        </p:nvSpPr>
        <p:spPr>
          <a:xfrm>
            <a:off x="2264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09" name="object 38609"/>
          <p:cNvSpPr/>
          <p:nvPr/>
        </p:nvSpPr>
        <p:spPr>
          <a:xfrm>
            <a:off x="2264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10" name="object 38610"/>
          <p:cNvSpPr/>
          <p:nvPr/>
        </p:nvSpPr>
        <p:spPr>
          <a:xfrm>
            <a:off x="2264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11" name="object 38611"/>
          <p:cNvSpPr/>
          <p:nvPr/>
        </p:nvSpPr>
        <p:spPr>
          <a:xfrm>
            <a:off x="2264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12" name="object 38612"/>
          <p:cNvSpPr/>
          <p:nvPr/>
        </p:nvSpPr>
        <p:spPr>
          <a:xfrm>
            <a:off x="2264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13" name="object 38613"/>
          <p:cNvSpPr/>
          <p:nvPr/>
        </p:nvSpPr>
        <p:spPr>
          <a:xfrm>
            <a:off x="2264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14" name="object 38614"/>
          <p:cNvSpPr/>
          <p:nvPr/>
        </p:nvSpPr>
        <p:spPr>
          <a:xfrm>
            <a:off x="2264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15" name="object 38615"/>
          <p:cNvSpPr/>
          <p:nvPr/>
        </p:nvSpPr>
        <p:spPr>
          <a:xfrm>
            <a:off x="2264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16" name="object 38616"/>
          <p:cNvSpPr/>
          <p:nvPr/>
        </p:nvSpPr>
        <p:spPr>
          <a:xfrm>
            <a:off x="2264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17" name="object 38617"/>
          <p:cNvSpPr/>
          <p:nvPr/>
        </p:nvSpPr>
        <p:spPr>
          <a:xfrm>
            <a:off x="2264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18" name="object 38618"/>
          <p:cNvSpPr/>
          <p:nvPr/>
        </p:nvSpPr>
        <p:spPr>
          <a:xfrm>
            <a:off x="2264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19" name="object 38619"/>
          <p:cNvSpPr/>
          <p:nvPr/>
        </p:nvSpPr>
        <p:spPr>
          <a:xfrm>
            <a:off x="2265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20" name="object 38620"/>
          <p:cNvSpPr/>
          <p:nvPr/>
        </p:nvSpPr>
        <p:spPr>
          <a:xfrm>
            <a:off x="2265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21" name="object 38621"/>
          <p:cNvSpPr/>
          <p:nvPr/>
        </p:nvSpPr>
        <p:spPr>
          <a:xfrm>
            <a:off x="2265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22" name="object 38622"/>
          <p:cNvSpPr/>
          <p:nvPr/>
        </p:nvSpPr>
        <p:spPr>
          <a:xfrm>
            <a:off x="2265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23" name="object 38623"/>
          <p:cNvSpPr/>
          <p:nvPr/>
        </p:nvSpPr>
        <p:spPr>
          <a:xfrm>
            <a:off x="2265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24" name="object 38624"/>
          <p:cNvSpPr/>
          <p:nvPr/>
        </p:nvSpPr>
        <p:spPr>
          <a:xfrm>
            <a:off x="2265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25" name="object 38625"/>
          <p:cNvSpPr/>
          <p:nvPr/>
        </p:nvSpPr>
        <p:spPr>
          <a:xfrm>
            <a:off x="2265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26" name="object 38626"/>
          <p:cNvSpPr/>
          <p:nvPr/>
        </p:nvSpPr>
        <p:spPr>
          <a:xfrm>
            <a:off x="2265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27" name="object 38627"/>
          <p:cNvSpPr/>
          <p:nvPr/>
        </p:nvSpPr>
        <p:spPr>
          <a:xfrm>
            <a:off x="2265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28" name="object 38628"/>
          <p:cNvSpPr/>
          <p:nvPr/>
        </p:nvSpPr>
        <p:spPr>
          <a:xfrm>
            <a:off x="2265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29" name="object 38629"/>
          <p:cNvSpPr/>
          <p:nvPr/>
        </p:nvSpPr>
        <p:spPr>
          <a:xfrm>
            <a:off x="2266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30" name="object 38630"/>
          <p:cNvSpPr/>
          <p:nvPr/>
        </p:nvSpPr>
        <p:spPr>
          <a:xfrm>
            <a:off x="2266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31" name="object 38631"/>
          <p:cNvSpPr/>
          <p:nvPr/>
        </p:nvSpPr>
        <p:spPr>
          <a:xfrm>
            <a:off x="2266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32" name="object 38632"/>
          <p:cNvSpPr/>
          <p:nvPr/>
        </p:nvSpPr>
        <p:spPr>
          <a:xfrm>
            <a:off x="2266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33" name="object 38633"/>
          <p:cNvSpPr/>
          <p:nvPr/>
        </p:nvSpPr>
        <p:spPr>
          <a:xfrm>
            <a:off x="2266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34" name="object 38634"/>
          <p:cNvSpPr/>
          <p:nvPr/>
        </p:nvSpPr>
        <p:spPr>
          <a:xfrm>
            <a:off x="2266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35" name="object 38635"/>
          <p:cNvSpPr/>
          <p:nvPr/>
        </p:nvSpPr>
        <p:spPr>
          <a:xfrm>
            <a:off x="2266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36" name="object 38636"/>
          <p:cNvSpPr/>
          <p:nvPr/>
        </p:nvSpPr>
        <p:spPr>
          <a:xfrm>
            <a:off x="2266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37" name="object 38637"/>
          <p:cNvSpPr/>
          <p:nvPr/>
        </p:nvSpPr>
        <p:spPr>
          <a:xfrm>
            <a:off x="2266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38" name="object 38638"/>
          <p:cNvSpPr/>
          <p:nvPr/>
        </p:nvSpPr>
        <p:spPr>
          <a:xfrm>
            <a:off x="2266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39" name="object 38639"/>
          <p:cNvSpPr/>
          <p:nvPr/>
        </p:nvSpPr>
        <p:spPr>
          <a:xfrm>
            <a:off x="2267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40" name="object 38640"/>
          <p:cNvSpPr/>
          <p:nvPr/>
        </p:nvSpPr>
        <p:spPr>
          <a:xfrm>
            <a:off x="2267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41" name="object 38641"/>
          <p:cNvSpPr/>
          <p:nvPr/>
        </p:nvSpPr>
        <p:spPr>
          <a:xfrm>
            <a:off x="2267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42" name="object 38642"/>
          <p:cNvSpPr/>
          <p:nvPr/>
        </p:nvSpPr>
        <p:spPr>
          <a:xfrm>
            <a:off x="2267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43" name="object 38643"/>
          <p:cNvSpPr/>
          <p:nvPr/>
        </p:nvSpPr>
        <p:spPr>
          <a:xfrm>
            <a:off x="2267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44" name="object 38644"/>
          <p:cNvSpPr/>
          <p:nvPr/>
        </p:nvSpPr>
        <p:spPr>
          <a:xfrm>
            <a:off x="2267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45" name="object 38645"/>
          <p:cNvSpPr/>
          <p:nvPr/>
        </p:nvSpPr>
        <p:spPr>
          <a:xfrm>
            <a:off x="2267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46" name="object 38646"/>
          <p:cNvSpPr/>
          <p:nvPr/>
        </p:nvSpPr>
        <p:spPr>
          <a:xfrm>
            <a:off x="2267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47" name="object 38647"/>
          <p:cNvSpPr/>
          <p:nvPr/>
        </p:nvSpPr>
        <p:spPr>
          <a:xfrm>
            <a:off x="2267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48" name="object 38648"/>
          <p:cNvSpPr/>
          <p:nvPr/>
        </p:nvSpPr>
        <p:spPr>
          <a:xfrm>
            <a:off x="2267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49" name="object 38649"/>
          <p:cNvSpPr/>
          <p:nvPr/>
        </p:nvSpPr>
        <p:spPr>
          <a:xfrm>
            <a:off x="2267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50" name="object 38650"/>
          <p:cNvSpPr/>
          <p:nvPr/>
        </p:nvSpPr>
        <p:spPr>
          <a:xfrm>
            <a:off x="2267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51" name="object 38651"/>
          <p:cNvSpPr/>
          <p:nvPr/>
        </p:nvSpPr>
        <p:spPr>
          <a:xfrm>
            <a:off x="2268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52" name="object 38652"/>
          <p:cNvSpPr/>
          <p:nvPr/>
        </p:nvSpPr>
        <p:spPr>
          <a:xfrm>
            <a:off x="2268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53" name="object 38653"/>
          <p:cNvSpPr/>
          <p:nvPr/>
        </p:nvSpPr>
        <p:spPr>
          <a:xfrm>
            <a:off x="2268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54" name="object 38654"/>
          <p:cNvSpPr/>
          <p:nvPr/>
        </p:nvSpPr>
        <p:spPr>
          <a:xfrm>
            <a:off x="2268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55" name="object 38655"/>
          <p:cNvSpPr/>
          <p:nvPr/>
        </p:nvSpPr>
        <p:spPr>
          <a:xfrm>
            <a:off x="2268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56" name="object 38656"/>
          <p:cNvSpPr/>
          <p:nvPr/>
        </p:nvSpPr>
        <p:spPr>
          <a:xfrm>
            <a:off x="2268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57" name="object 38657"/>
          <p:cNvSpPr/>
          <p:nvPr/>
        </p:nvSpPr>
        <p:spPr>
          <a:xfrm>
            <a:off x="2268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58" name="object 38658"/>
          <p:cNvSpPr/>
          <p:nvPr/>
        </p:nvSpPr>
        <p:spPr>
          <a:xfrm>
            <a:off x="2268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59" name="object 38659"/>
          <p:cNvSpPr/>
          <p:nvPr/>
        </p:nvSpPr>
        <p:spPr>
          <a:xfrm>
            <a:off x="2268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60" name="object 38660"/>
          <p:cNvSpPr/>
          <p:nvPr/>
        </p:nvSpPr>
        <p:spPr>
          <a:xfrm>
            <a:off x="2268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61" name="object 38661"/>
          <p:cNvSpPr/>
          <p:nvPr/>
        </p:nvSpPr>
        <p:spPr>
          <a:xfrm>
            <a:off x="2269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62" name="object 38662"/>
          <p:cNvSpPr/>
          <p:nvPr/>
        </p:nvSpPr>
        <p:spPr>
          <a:xfrm>
            <a:off x="2269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63" name="object 38663"/>
          <p:cNvSpPr/>
          <p:nvPr/>
        </p:nvSpPr>
        <p:spPr>
          <a:xfrm>
            <a:off x="2269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64" name="object 38664"/>
          <p:cNvSpPr/>
          <p:nvPr/>
        </p:nvSpPr>
        <p:spPr>
          <a:xfrm>
            <a:off x="2269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65" name="object 38665"/>
          <p:cNvSpPr/>
          <p:nvPr/>
        </p:nvSpPr>
        <p:spPr>
          <a:xfrm>
            <a:off x="2269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66" name="object 38666"/>
          <p:cNvSpPr/>
          <p:nvPr/>
        </p:nvSpPr>
        <p:spPr>
          <a:xfrm>
            <a:off x="2269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67" name="object 38667"/>
          <p:cNvSpPr/>
          <p:nvPr/>
        </p:nvSpPr>
        <p:spPr>
          <a:xfrm>
            <a:off x="2269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68" name="object 38668"/>
          <p:cNvSpPr/>
          <p:nvPr/>
        </p:nvSpPr>
        <p:spPr>
          <a:xfrm>
            <a:off x="2269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69" name="object 38669"/>
          <p:cNvSpPr/>
          <p:nvPr/>
        </p:nvSpPr>
        <p:spPr>
          <a:xfrm>
            <a:off x="2269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70" name="object 38670"/>
          <p:cNvSpPr/>
          <p:nvPr/>
        </p:nvSpPr>
        <p:spPr>
          <a:xfrm>
            <a:off x="2269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71" name="object 38671"/>
          <p:cNvSpPr/>
          <p:nvPr/>
        </p:nvSpPr>
        <p:spPr>
          <a:xfrm>
            <a:off x="2270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72" name="object 38672"/>
          <p:cNvSpPr/>
          <p:nvPr/>
        </p:nvSpPr>
        <p:spPr>
          <a:xfrm>
            <a:off x="2270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73" name="object 38673"/>
          <p:cNvSpPr/>
          <p:nvPr/>
        </p:nvSpPr>
        <p:spPr>
          <a:xfrm>
            <a:off x="2270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74" name="object 38674"/>
          <p:cNvSpPr/>
          <p:nvPr/>
        </p:nvSpPr>
        <p:spPr>
          <a:xfrm>
            <a:off x="2270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75" name="object 38675"/>
          <p:cNvSpPr/>
          <p:nvPr/>
        </p:nvSpPr>
        <p:spPr>
          <a:xfrm>
            <a:off x="2270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76" name="object 38676"/>
          <p:cNvSpPr/>
          <p:nvPr/>
        </p:nvSpPr>
        <p:spPr>
          <a:xfrm>
            <a:off x="2270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77" name="object 38677"/>
          <p:cNvSpPr/>
          <p:nvPr/>
        </p:nvSpPr>
        <p:spPr>
          <a:xfrm>
            <a:off x="2270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78" name="object 38678"/>
          <p:cNvSpPr/>
          <p:nvPr/>
        </p:nvSpPr>
        <p:spPr>
          <a:xfrm>
            <a:off x="2270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79" name="object 38679"/>
          <p:cNvSpPr/>
          <p:nvPr/>
        </p:nvSpPr>
        <p:spPr>
          <a:xfrm>
            <a:off x="2270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80" name="object 38680"/>
          <p:cNvSpPr/>
          <p:nvPr/>
        </p:nvSpPr>
        <p:spPr>
          <a:xfrm>
            <a:off x="2270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81" name="object 38681"/>
          <p:cNvSpPr/>
          <p:nvPr/>
        </p:nvSpPr>
        <p:spPr>
          <a:xfrm>
            <a:off x="2271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82" name="object 38682"/>
          <p:cNvSpPr/>
          <p:nvPr/>
        </p:nvSpPr>
        <p:spPr>
          <a:xfrm>
            <a:off x="2271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83" name="object 38683"/>
          <p:cNvSpPr/>
          <p:nvPr/>
        </p:nvSpPr>
        <p:spPr>
          <a:xfrm>
            <a:off x="2271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84" name="object 38684"/>
          <p:cNvSpPr/>
          <p:nvPr/>
        </p:nvSpPr>
        <p:spPr>
          <a:xfrm>
            <a:off x="2271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85" name="object 38685"/>
          <p:cNvSpPr/>
          <p:nvPr/>
        </p:nvSpPr>
        <p:spPr>
          <a:xfrm>
            <a:off x="2271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86" name="object 38686"/>
          <p:cNvSpPr/>
          <p:nvPr/>
        </p:nvSpPr>
        <p:spPr>
          <a:xfrm>
            <a:off x="2271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87" name="object 38687"/>
          <p:cNvSpPr/>
          <p:nvPr/>
        </p:nvSpPr>
        <p:spPr>
          <a:xfrm>
            <a:off x="2271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88" name="object 38688"/>
          <p:cNvSpPr/>
          <p:nvPr/>
        </p:nvSpPr>
        <p:spPr>
          <a:xfrm>
            <a:off x="2271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89" name="object 38689"/>
          <p:cNvSpPr/>
          <p:nvPr/>
        </p:nvSpPr>
        <p:spPr>
          <a:xfrm>
            <a:off x="2271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90" name="object 38690"/>
          <p:cNvSpPr/>
          <p:nvPr/>
        </p:nvSpPr>
        <p:spPr>
          <a:xfrm>
            <a:off x="2271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91" name="object 38691"/>
          <p:cNvSpPr/>
          <p:nvPr/>
        </p:nvSpPr>
        <p:spPr>
          <a:xfrm>
            <a:off x="2272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92" name="object 38692"/>
          <p:cNvSpPr/>
          <p:nvPr/>
        </p:nvSpPr>
        <p:spPr>
          <a:xfrm>
            <a:off x="2272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93" name="object 38693"/>
          <p:cNvSpPr/>
          <p:nvPr/>
        </p:nvSpPr>
        <p:spPr>
          <a:xfrm>
            <a:off x="2272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94" name="object 38694"/>
          <p:cNvSpPr/>
          <p:nvPr/>
        </p:nvSpPr>
        <p:spPr>
          <a:xfrm>
            <a:off x="2272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95" name="object 38695"/>
          <p:cNvSpPr/>
          <p:nvPr/>
        </p:nvSpPr>
        <p:spPr>
          <a:xfrm>
            <a:off x="2272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96" name="object 38696"/>
          <p:cNvSpPr/>
          <p:nvPr/>
        </p:nvSpPr>
        <p:spPr>
          <a:xfrm>
            <a:off x="2272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97" name="object 38697"/>
          <p:cNvSpPr/>
          <p:nvPr/>
        </p:nvSpPr>
        <p:spPr>
          <a:xfrm>
            <a:off x="2272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98" name="object 38698"/>
          <p:cNvSpPr/>
          <p:nvPr/>
        </p:nvSpPr>
        <p:spPr>
          <a:xfrm>
            <a:off x="2272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99" name="object 38699"/>
          <p:cNvSpPr/>
          <p:nvPr/>
        </p:nvSpPr>
        <p:spPr>
          <a:xfrm>
            <a:off x="2272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00" name="object 38700"/>
          <p:cNvSpPr/>
          <p:nvPr/>
        </p:nvSpPr>
        <p:spPr>
          <a:xfrm>
            <a:off x="2272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01" name="object 38701"/>
          <p:cNvSpPr/>
          <p:nvPr/>
        </p:nvSpPr>
        <p:spPr>
          <a:xfrm>
            <a:off x="2272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02" name="object 38702"/>
          <p:cNvSpPr/>
          <p:nvPr/>
        </p:nvSpPr>
        <p:spPr>
          <a:xfrm>
            <a:off x="2272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03" name="object 38703"/>
          <p:cNvSpPr/>
          <p:nvPr/>
        </p:nvSpPr>
        <p:spPr>
          <a:xfrm>
            <a:off x="2273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04" name="object 38704"/>
          <p:cNvSpPr/>
          <p:nvPr/>
        </p:nvSpPr>
        <p:spPr>
          <a:xfrm>
            <a:off x="2273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05" name="object 38705"/>
          <p:cNvSpPr/>
          <p:nvPr/>
        </p:nvSpPr>
        <p:spPr>
          <a:xfrm>
            <a:off x="2273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06" name="object 38706"/>
          <p:cNvSpPr/>
          <p:nvPr/>
        </p:nvSpPr>
        <p:spPr>
          <a:xfrm>
            <a:off x="2273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07" name="object 38707"/>
          <p:cNvSpPr/>
          <p:nvPr/>
        </p:nvSpPr>
        <p:spPr>
          <a:xfrm>
            <a:off x="2273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08" name="object 38708"/>
          <p:cNvSpPr/>
          <p:nvPr/>
        </p:nvSpPr>
        <p:spPr>
          <a:xfrm>
            <a:off x="2273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09" name="object 38709"/>
          <p:cNvSpPr/>
          <p:nvPr/>
        </p:nvSpPr>
        <p:spPr>
          <a:xfrm>
            <a:off x="2273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10" name="object 38710"/>
          <p:cNvSpPr/>
          <p:nvPr/>
        </p:nvSpPr>
        <p:spPr>
          <a:xfrm>
            <a:off x="2273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11" name="object 38711"/>
          <p:cNvSpPr/>
          <p:nvPr/>
        </p:nvSpPr>
        <p:spPr>
          <a:xfrm>
            <a:off x="2273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12" name="object 38712"/>
          <p:cNvSpPr/>
          <p:nvPr/>
        </p:nvSpPr>
        <p:spPr>
          <a:xfrm>
            <a:off x="2273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13" name="object 38713"/>
          <p:cNvSpPr/>
          <p:nvPr/>
        </p:nvSpPr>
        <p:spPr>
          <a:xfrm>
            <a:off x="2274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14" name="object 38714"/>
          <p:cNvSpPr/>
          <p:nvPr/>
        </p:nvSpPr>
        <p:spPr>
          <a:xfrm>
            <a:off x="2274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15" name="object 38715"/>
          <p:cNvSpPr/>
          <p:nvPr/>
        </p:nvSpPr>
        <p:spPr>
          <a:xfrm>
            <a:off x="2274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16" name="object 38716"/>
          <p:cNvSpPr/>
          <p:nvPr/>
        </p:nvSpPr>
        <p:spPr>
          <a:xfrm>
            <a:off x="2274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17" name="object 38717"/>
          <p:cNvSpPr/>
          <p:nvPr/>
        </p:nvSpPr>
        <p:spPr>
          <a:xfrm>
            <a:off x="2274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18" name="object 38718"/>
          <p:cNvSpPr/>
          <p:nvPr/>
        </p:nvSpPr>
        <p:spPr>
          <a:xfrm>
            <a:off x="2274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19" name="object 38719"/>
          <p:cNvSpPr/>
          <p:nvPr/>
        </p:nvSpPr>
        <p:spPr>
          <a:xfrm>
            <a:off x="2274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20" name="object 38720"/>
          <p:cNvSpPr/>
          <p:nvPr/>
        </p:nvSpPr>
        <p:spPr>
          <a:xfrm>
            <a:off x="2274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21" name="object 38721"/>
          <p:cNvSpPr/>
          <p:nvPr/>
        </p:nvSpPr>
        <p:spPr>
          <a:xfrm>
            <a:off x="2274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22" name="object 38722"/>
          <p:cNvSpPr/>
          <p:nvPr/>
        </p:nvSpPr>
        <p:spPr>
          <a:xfrm>
            <a:off x="2274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23" name="object 38723"/>
          <p:cNvSpPr/>
          <p:nvPr/>
        </p:nvSpPr>
        <p:spPr>
          <a:xfrm>
            <a:off x="2275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24" name="object 38724"/>
          <p:cNvSpPr/>
          <p:nvPr/>
        </p:nvSpPr>
        <p:spPr>
          <a:xfrm>
            <a:off x="2275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25" name="object 38725"/>
          <p:cNvSpPr/>
          <p:nvPr/>
        </p:nvSpPr>
        <p:spPr>
          <a:xfrm>
            <a:off x="2275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26" name="object 38726"/>
          <p:cNvSpPr/>
          <p:nvPr/>
        </p:nvSpPr>
        <p:spPr>
          <a:xfrm>
            <a:off x="2275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27" name="object 38727"/>
          <p:cNvSpPr/>
          <p:nvPr/>
        </p:nvSpPr>
        <p:spPr>
          <a:xfrm>
            <a:off x="2275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28" name="object 38728"/>
          <p:cNvSpPr/>
          <p:nvPr/>
        </p:nvSpPr>
        <p:spPr>
          <a:xfrm>
            <a:off x="2275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29" name="object 38729"/>
          <p:cNvSpPr/>
          <p:nvPr/>
        </p:nvSpPr>
        <p:spPr>
          <a:xfrm>
            <a:off x="2275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30" name="object 38730"/>
          <p:cNvSpPr/>
          <p:nvPr/>
        </p:nvSpPr>
        <p:spPr>
          <a:xfrm>
            <a:off x="2275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31" name="object 38731"/>
          <p:cNvSpPr/>
          <p:nvPr/>
        </p:nvSpPr>
        <p:spPr>
          <a:xfrm>
            <a:off x="2275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32" name="object 38732"/>
          <p:cNvSpPr/>
          <p:nvPr/>
        </p:nvSpPr>
        <p:spPr>
          <a:xfrm>
            <a:off x="2275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33" name="object 38733"/>
          <p:cNvSpPr/>
          <p:nvPr/>
        </p:nvSpPr>
        <p:spPr>
          <a:xfrm>
            <a:off x="2275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34" name="object 38734"/>
          <p:cNvSpPr/>
          <p:nvPr/>
        </p:nvSpPr>
        <p:spPr>
          <a:xfrm>
            <a:off x="2275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35" name="object 38735"/>
          <p:cNvSpPr/>
          <p:nvPr/>
        </p:nvSpPr>
        <p:spPr>
          <a:xfrm>
            <a:off x="2276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36" name="object 38736"/>
          <p:cNvSpPr/>
          <p:nvPr/>
        </p:nvSpPr>
        <p:spPr>
          <a:xfrm>
            <a:off x="2276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37" name="object 38737"/>
          <p:cNvSpPr/>
          <p:nvPr/>
        </p:nvSpPr>
        <p:spPr>
          <a:xfrm>
            <a:off x="2276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38" name="object 38738"/>
          <p:cNvSpPr/>
          <p:nvPr/>
        </p:nvSpPr>
        <p:spPr>
          <a:xfrm>
            <a:off x="2276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39" name="object 38739"/>
          <p:cNvSpPr/>
          <p:nvPr/>
        </p:nvSpPr>
        <p:spPr>
          <a:xfrm>
            <a:off x="2276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40" name="object 38740"/>
          <p:cNvSpPr/>
          <p:nvPr/>
        </p:nvSpPr>
        <p:spPr>
          <a:xfrm>
            <a:off x="2276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41" name="object 38741"/>
          <p:cNvSpPr/>
          <p:nvPr/>
        </p:nvSpPr>
        <p:spPr>
          <a:xfrm>
            <a:off x="2276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42" name="object 38742"/>
          <p:cNvSpPr/>
          <p:nvPr/>
        </p:nvSpPr>
        <p:spPr>
          <a:xfrm>
            <a:off x="2276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43" name="object 38743"/>
          <p:cNvSpPr/>
          <p:nvPr/>
        </p:nvSpPr>
        <p:spPr>
          <a:xfrm>
            <a:off x="2276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44" name="object 38744"/>
          <p:cNvSpPr/>
          <p:nvPr/>
        </p:nvSpPr>
        <p:spPr>
          <a:xfrm>
            <a:off x="2276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45" name="object 38745"/>
          <p:cNvSpPr/>
          <p:nvPr/>
        </p:nvSpPr>
        <p:spPr>
          <a:xfrm>
            <a:off x="2277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46" name="object 38746"/>
          <p:cNvSpPr/>
          <p:nvPr/>
        </p:nvSpPr>
        <p:spPr>
          <a:xfrm>
            <a:off x="2277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47" name="object 38747"/>
          <p:cNvSpPr/>
          <p:nvPr/>
        </p:nvSpPr>
        <p:spPr>
          <a:xfrm>
            <a:off x="2277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48" name="object 38748"/>
          <p:cNvSpPr/>
          <p:nvPr/>
        </p:nvSpPr>
        <p:spPr>
          <a:xfrm>
            <a:off x="2277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49" name="object 38749"/>
          <p:cNvSpPr/>
          <p:nvPr/>
        </p:nvSpPr>
        <p:spPr>
          <a:xfrm>
            <a:off x="2277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50" name="object 38750"/>
          <p:cNvSpPr/>
          <p:nvPr/>
        </p:nvSpPr>
        <p:spPr>
          <a:xfrm>
            <a:off x="2277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51" name="object 38751"/>
          <p:cNvSpPr/>
          <p:nvPr/>
        </p:nvSpPr>
        <p:spPr>
          <a:xfrm>
            <a:off x="2277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52" name="object 38752"/>
          <p:cNvSpPr/>
          <p:nvPr/>
        </p:nvSpPr>
        <p:spPr>
          <a:xfrm>
            <a:off x="2277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53" name="object 38753"/>
          <p:cNvSpPr/>
          <p:nvPr/>
        </p:nvSpPr>
        <p:spPr>
          <a:xfrm>
            <a:off x="2277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54" name="object 38754"/>
          <p:cNvSpPr/>
          <p:nvPr/>
        </p:nvSpPr>
        <p:spPr>
          <a:xfrm>
            <a:off x="2277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55" name="object 38755"/>
          <p:cNvSpPr/>
          <p:nvPr/>
        </p:nvSpPr>
        <p:spPr>
          <a:xfrm>
            <a:off x="2278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56" name="object 38756"/>
          <p:cNvSpPr/>
          <p:nvPr/>
        </p:nvSpPr>
        <p:spPr>
          <a:xfrm>
            <a:off x="2278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57" name="object 38757"/>
          <p:cNvSpPr/>
          <p:nvPr/>
        </p:nvSpPr>
        <p:spPr>
          <a:xfrm>
            <a:off x="2278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58" name="object 38758"/>
          <p:cNvSpPr/>
          <p:nvPr/>
        </p:nvSpPr>
        <p:spPr>
          <a:xfrm>
            <a:off x="2278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59" name="object 38759"/>
          <p:cNvSpPr/>
          <p:nvPr/>
        </p:nvSpPr>
        <p:spPr>
          <a:xfrm>
            <a:off x="2278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60" name="object 38760"/>
          <p:cNvSpPr/>
          <p:nvPr/>
        </p:nvSpPr>
        <p:spPr>
          <a:xfrm>
            <a:off x="2278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61" name="object 38761"/>
          <p:cNvSpPr/>
          <p:nvPr/>
        </p:nvSpPr>
        <p:spPr>
          <a:xfrm>
            <a:off x="2278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62" name="object 38762"/>
          <p:cNvSpPr/>
          <p:nvPr/>
        </p:nvSpPr>
        <p:spPr>
          <a:xfrm>
            <a:off x="2278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63" name="object 38763"/>
          <p:cNvSpPr/>
          <p:nvPr/>
        </p:nvSpPr>
        <p:spPr>
          <a:xfrm>
            <a:off x="2278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64" name="object 38764"/>
          <p:cNvSpPr/>
          <p:nvPr/>
        </p:nvSpPr>
        <p:spPr>
          <a:xfrm>
            <a:off x="2278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65" name="object 38765"/>
          <p:cNvSpPr/>
          <p:nvPr/>
        </p:nvSpPr>
        <p:spPr>
          <a:xfrm>
            <a:off x="2279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66" name="object 38766"/>
          <p:cNvSpPr/>
          <p:nvPr/>
        </p:nvSpPr>
        <p:spPr>
          <a:xfrm>
            <a:off x="2279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67" name="object 38767"/>
          <p:cNvSpPr/>
          <p:nvPr/>
        </p:nvSpPr>
        <p:spPr>
          <a:xfrm>
            <a:off x="2279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68" name="object 38768"/>
          <p:cNvSpPr/>
          <p:nvPr/>
        </p:nvSpPr>
        <p:spPr>
          <a:xfrm>
            <a:off x="2279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69" name="object 38769"/>
          <p:cNvSpPr/>
          <p:nvPr/>
        </p:nvSpPr>
        <p:spPr>
          <a:xfrm>
            <a:off x="2279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70" name="object 38770"/>
          <p:cNvSpPr/>
          <p:nvPr/>
        </p:nvSpPr>
        <p:spPr>
          <a:xfrm>
            <a:off x="2279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71" name="object 38771"/>
          <p:cNvSpPr/>
          <p:nvPr/>
        </p:nvSpPr>
        <p:spPr>
          <a:xfrm>
            <a:off x="2279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72" name="object 38772"/>
          <p:cNvSpPr/>
          <p:nvPr/>
        </p:nvSpPr>
        <p:spPr>
          <a:xfrm>
            <a:off x="2279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73" name="object 38773"/>
          <p:cNvSpPr/>
          <p:nvPr/>
        </p:nvSpPr>
        <p:spPr>
          <a:xfrm>
            <a:off x="2279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74" name="object 38774"/>
          <p:cNvSpPr/>
          <p:nvPr/>
        </p:nvSpPr>
        <p:spPr>
          <a:xfrm>
            <a:off x="2279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75" name="object 38775"/>
          <p:cNvSpPr/>
          <p:nvPr/>
        </p:nvSpPr>
        <p:spPr>
          <a:xfrm>
            <a:off x="2280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76" name="object 38776"/>
          <p:cNvSpPr/>
          <p:nvPr/>
        </p:nvSpPr>
        <p:spPr>
          <a:xfrm>
            <a:off x="2280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77" name="object 38777"/>
          <p:cNvSpPr/>
          <p:nvPr/>
        </p:nvSpPr>
        <p:spPr>
          <a:xfrm>
            <a:off x="2280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78" name="object 38778"/>
          <p:cNvSpPr/>
          <p:nvPr/>
        </p:nvSpPr>
        <p:spPr>
          <a:xfrm>
            <a:off x="2280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79" name="object 38779"/>
          <p:cNvSpPr/>
          <p:nvPr/>
        </p:nvSpPr>
        <p:spPr>
          <a:xfrm>
            <a:off x="2280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80" name="object 38780"/>
          <p:cNvSpPr/>
          <p:nvPr/>
        </p:nvSpPr>
        <p:spPr>
          <a:xfrm>
            <a:off x="2280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81" name="object 38781"/>
          <p:cNvSpPr/>
          <p:nvPr/>
        </p:nvSpPr>
        <p:spPr>
          <a:xfrm>
            <a:off x="2280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82" name="object 38782"/>
          <p:cNvSpPr/>
          <p:nvPr/>
        </p:nvSpPr>
        <p:spPr>
          <a:xfrm>
            <a:off x="2280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83" name="object 38783"/>
          <p:cNvSpPr/>
          <p:nvPr/>
        </p:nvSpPr>
        <p:spPr>
          <a:xfrm>
            <a:off x="2280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84" name="object 38784"/>
          <p:cNvSpPr/>
          <p:nvPr/>
        </p:nvSpPr>
        <p:spPr>
          <a:xfrm>
            <a:off x="2280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85" name="object 38785"/>
          <p:cNvSpPr/>
          <p:nvPr/>
        </p:nvSpPr>
        <p:spPr>
          <a:xfrm>
            <a:off x="2280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86" name="object 38786"/>
          <p:cNvSpPr/>
          <p:nvPr/>
        </p:nvSpPr>
        <p:spPr>
          <a:xfrm>
            <a:off x="2280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87" name="object 38787"/>
          <p:cNvSpPr/>
          <p:nvPr/>
        </p:nvSpPr>
        <p:spPr>
          <a:xfrm>
            <a:off x="2281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88" name="object 38788"/>
          <p:cNvSpPr/>
          <p:nvPr/>
        </p:nvSpPr>
        <p:spPr>
          <a:xfrm>
            <a:off x="2281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89" name="object 38789"/>
          <p:cNvSpPr/>
          <p:nvPr/>
        </p:nvSpPr>
        <p:spPr>
          <a:xfrm>
            <a:off x="2281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90" name="object 38790"/>
          <p:cNvSpPr/>
          <p:nvPr/>
        </p:nvSpPr>
        <p:spPr>
          <a:xfrm>
            <a:off x="2281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91" name="object 38791"/>
          <p:cNvSpPr/>
          <p:nvPr/>
        </p:nvSpPr>
        <p:spPr>
          <a:xfrm>
            <a:off x="2281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92" name="object 38792"/>
          <p:cNvSpPr/>
          <p:nvPr/>
        </p:nvSpPr>
        <p:spPr>
          <a:xfrm>
            <a:off x="2281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93" name="object 38793"/>
          <p:cNvSpPr/>
          <p:nvPr/>
        </p:nvSpPr>
        <p:spPr>
          <a:xfrm>
            <a:off x="2281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94" name="object 38794"/>
          <p:cNvSpPr/>
          <p:nvPr/>
        </p:nvSpPr>
        <p:spPr>
          <a:xfrm>
            <a:off x="2281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95" name="object 38795"/>
          <p:cNvSpPr/>
          <p:nvPr/>
        </p:nvSpPr>
        <p:spPr>
          <a:xfrm>
            <a:off x="2281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96" name="object 38796"/>
          <p:cNvSpPr/>
          <p:nvPr/>
        </p:nvSpPr>
        <p:spPr>
          <a:xfrm>
            <a:off x="2281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97" name="object 38797"/>
          <p:cNvSpPr/>
          <p:nvPr/>
        </p:nvSpPr>
        <p:spPr>
          <a:xfrm>
            <a:off x="2282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98" name="object 38798"/>
          <p:cNvSpPr/>
          <p:nvPr/>
        </p:nvSpPr>
        <p:spPr>
          <a:xfrm>
            <a:off x="2282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99" name="object 38799"/>
          <p:cNvSpPr/>
          <p:nvPr/>
        </p:nvSpPr>
        <p:spPr>
          <a:xfrm>
            <a:off x="2282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00" name="object 38800"/>
          <p:cNvSpPr/>
          <p:nvPr/>
        </p:nvSpPr>
        <p:spPr>
          <a:xfrm>
            <a:off x="2282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01" name="object 38801"/>
          <p:cNvSpPr/>
          <p:nvPr/>
        </p:nvSpPr>
        <p:spPr>
          <a:xfrm>
            <a:off x="2282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02" name="object 38802"/>
          <p:cNvSpPr/>
          <p:nvPr/>
        </p:nvSpPr>
        <p:spPr>
          <a:xfrm>
            <a:off x="2282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03" name="object 38803"/>
          <p:cNvSpPr/>
          <p:nvPr/>
        </p:nvSpPr>
        <p:spPr>
          <a:xfrm>
            <a:off x="2282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04" name="object 38804"/>
          <p:cNvSpPr/>
          <p:nvPr/>
        </p:nvSpPr>
        <p:spPr>
          <a:xfrm>
            <a:off x="2282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05" name="object 38805"/>
          <p:cNvSpPr/>
          <p:nvPr/>
        </p:nvSpPr>
        <p:spPr>
          <a:xfrm>
            <a:off x="2282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06" name="object 38806"/>
          <p:cNvSpPr/>
          <p:nvPr/>
        </p:nvSpPr>
        <p:spPr>
          <a:xfrm>
            <a:off x="2282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07" name="object 38807"/>
          <p:cNvSpPr/>
          <p:nvPr/>
        </p:nvSpPr>
        <p:spPr>
          <a:xfrm>
            <a:off x="2283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08" name="object 38808"/>
          <p:cNvSpPr/>
          <p:nvPr/>
        </p:nvSpPr>
        <p:spPr>
          <a:xfrm>
            <a:off x="2283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09" name="object 38809"/>
          <p:cNvSpPr/>
          <p:nvPr/>
        </p:nvSpPr>
        <p:spPr>
          <a:xfrm>
            <a:off x="2283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10" name="object 38810"/>
          <p:cNvSpPr/>
          <p:nvPr/>
        </p:nvSpPr>
        <p:spPr>
          <a:xfrm>
            <a:off x="2283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11" name="object 38811"/>
          <p:cNvSpPr/>
          <p:nvPr/>
        </p:nvSpPr>
        <p:spPr>
          <a:xfrm>
            <a:off x="2283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12" name="object 38812"/>
          <p:cNvSpPr/>
          <p:nvPr/>
        </p:nvSpPr>
        <p:spPr>
          <a:xfrm>
            <a:off x="2283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13" name="object 38813"/>
          <p:cNvSpPr/>
          <p:nvPr/>
        </p:nvSpPr>
        <p:spPr>
          <a:xfrm>
            <a:off x="2283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14" name="object 38814"/>
          <p:cNvSpPr/>
          <p:nvPr/>
        </p:nvSpPr>
        <p:spPr>
          <a:xfrm>
            <a:off x="2283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15" name="object 38815"/>
          <p:cNvSpPr/>
          <p:nvPr/>
        </p:nvSpPr>
        <p:spPr>
          <a:xfrm>
            <a:off x="2283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16" name="object 38816"/>
          <p:cNvSpPr/>
          <p:nvPr/>
        </p:nvSpPr>
        <p:spPr>
          <a:xfrm>
            <a:off x="2283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17" name="object 38817"/>
          <p:cNvSpPr/>
          <p:nvPr/>
        </p:nvSpPr>
        <p:spPr>
          <a:xfrm>
            <a:off x="2283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18" name="object 38818"/>
          <p:cNvSpPr/>
          <p:nvPr/>
        </p:nvSpPr>
        <p:spPr>
          <a:xfrm>
            <a:off x="2283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19" name="object 38819"/>
          <p:cNvSpPr/>
          <p:nvPr/>
        </p:nvSpPr>
        <p:spPr>
          <a:xfrm>
            <a:off x="2284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20" name="object 38820"/>
          <p:cNvSpPr/>
          <p:nvPr/>
        </p:nvSpPr>
        <p:spPr>
          <a:xfrm>
            <a:off x="2284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21" name="object 38821"/>
          <p:cNvSpPr/>
          <p:nvPr/>
        </p:nvSpPr>
        <p:spPr>
          <a:xfrm>
            <a:off x="2284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22" name="object 38822"/>
          <p:cNvSpPr/>
          <p:nvPr/>
        </p:nvSpPr>
        <p:spPr>
          <a:xfrm>
            <a:off x="2284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23" name="object 38823"/>
          <p:cNvSpPr/>
          <p:nvPr/>
        </p:nvSpPr>
        <p:spPr>
          <a:xfrm>
            <a:off x="2284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24" name="object 38824"/>
          <p:cNvSpPr/>
          <p:nvPr/>
        </p:nvSpPr>
        <p:spPr>
          <a:xfrm>
            <a:off x="2284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25" name="object 38825"/>
          <p:cNvSpPr/>
          <p:nvPr/>
        </p:nvSpPr>
        <p:spPr>
          <a:xfrm>
            <a:off x="2284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26" name="object 38826"/>
          <p:cNvSpPr/>
          <p:nvPr/>
        </p:nvSpPr>
        <p:spPr>
          <a:xfrm>
            <a:off x="2284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27" name="object 38827"/>
          <p:cNvSpPr/>
          <p:nvPr/>
        </p:nvSpPr>
        <p:spPr>
          <a:xfrm>
            <a:off x="2284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28" name="object 38828"/>
          <p:cNvSpPr/>
          <p:nvPr/>
        </p:nvSpPr>
        <p:spPr>
          <a:xfrm>
            <a:off x="2284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29" name="object 38829"/>
          <p:cNvSpPr/>
          <p:nvPr/>
        </p:nvSpPr>
        <p:spPr>
          <a:xfrm>
            <a:off x="2285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30" name="object 38830"/>
          <p:cNvSpPr/>
          <p:nvPr/>
        </p:nvSpPr>
        <p:spPr>
          <a:xfrm>
            <a:off x="2285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31" name="object 38831"/>
          <p:cNvSpPr/>
          <p:nvPr/>
        </p:nvSpPr>
        <p:spPr>
          <a:xfrm>
            <a:off x="2285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32" name="object 38832"/>
          <p:cNvSpPr/>
          <p:nvPr/>
        </p:nvSpPr>
        <p:spPr>
          <a:xfrm>
            <a:off x="2285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33" name="object 38833"/>
          <p:cNvSpPr/>
          <p:nvPr/>
        </p:nvSpPr>
        <p:spPr>
          <a:xfrm>
            <a:off x="2285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34" name="object 38834"/>
          <p:cNvSpPr/>
          <p:nvPr/>
        </p:nvSpPr>
        <p:spPr>
          <a:xfrm>
            <a:off x="2285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35" name="object 38835"/>
          <p:cNvSpPr/>
          <p:nvPr/>
        </p:nvSpPr>
        <p:spPr>
          <a:xfrm>
            <a:off x="2285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36" name="object 38836"/>
          <p:cNvSpPr/>
          <p:nvPr/>
        </p:nvSpPr>
        <p:spPr>
          <a:xfrm>
            <a:off x="2285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37" name="object 38837"/>
          <p:cNvSpPr/>
          <p:nvPr/>
        </p:nvSpPr>
        <p:spPr>
          <a:xfrm>
            <a:off x="2285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38" name="object 38838"/>
          <p:cNvSpPr/>
          <p:nvPr/>
        </p:nvSpPr>
        <p:spPr>
          <a:xfrm>
            <a:off x="2285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39" name="object 38839"/>
          <p:cNvSpPr/>
          <p:nvPr/>
        </p:nvSpPr>
        <p:spPr>
          <a:xfrm>
            <a:off x="2286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40" name="object 38840"/>
          <p:cNvSpPr/>
          <p:nvPr/>
        </p:nvSpPr>
        <p:spPr>
          <a:xfrm>
            <a:off x="2286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41" name="object 38841"/>
          <p:cNvSpPr/>
          <p:nvPr/>
        </p:nvSpPr>
        <p:spPr>
          <a:xfrm>
            <a:off x="2286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42" name="object 38842"/>
          <p:cNvSpPr/>
          <p:nvPr/>
        </p:nvSpPr>
        <p:spPr>
          <a:xfrm>
            <a:off x="2286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43" name="object 38843"/>
          <p:cNvSpPr/>
          <p:nvPr/>
        </p:nvSpPr>
        <p:spPr>
          <a:xfrm>
            <a:off x="2286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44" name="object 38844"/>
          <p:cNvSpPr/>
          <p:nvPr/>
        </p:nvSpPr>
        <p:spPr>
          <a:xfrm>
            <a:off x="2286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45" name="object 38845"/>
          <p:cNvSpPr/>
          <p:nvPr/>
        </p:nvSpPr>
        <p:spPr>
          <a:xfrm>
            <a:off x="2286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46" name="object 38846"/>
          <p:cNvSpPr/>
          <p:nvPr/>
        </p:nvSpPr>
        <p:spPr>
          <a:xfrm>
            <a:off x="2286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47" name="object 38847"/>
          <p:cNvSpPr/>
          <p:nvPr/>
        </p:nvSpPr>
        <p:spPr>
          <a:xfrm>
            <a:off x="2286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48" name="object 38848"/>
          <p:cNvSpPr/>
          <p:nvPr/>
        </p:nvSpPr>
        <p:spPr>
          <a:xfrm>
            <a:off x="2286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49" name="object 38849"/>
          <p:cNvSpPr/>
          <p:nvPr/>
        </p:nvSpPr>
        <p:spPr>
          <a:xfrm>
            <a:off x="2287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50" name="object 38850"/>
          <p:cNvSpPr/>
          <p:nvPr/>
        </p:nvSpPr>
        <p:spPr>
          <a:xfrm>
            <a:off x="2287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51" name="object 38851"/>
          <p:cNvSpPr/>
          <p:nvPr/>
        </p:nvSpPr>
        <p:spPr>
          <a:xfrm>
            <a:off x="2287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52" name="object 38852"/>
          <p:cNvSpPr/>
          <p:nvPr/>
        </p:nvSpPr>
        <p:spPr>
          <a:xfrm>
            <a:off x="2287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53" name="object 38853"/>
          <p:cNvSpPr/>
          <p:nvPr/>
        </p:nvSpPr>
        <p:spPr>
          <a:xfrm>
            <a:off x="2287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54" name="object 38854"/>
          <p:cNvSpPr/>
          <p:nvPr/>
        </p:nvSpPr>
        <p:spPr>
          <a:xfrm>
            <a:off x="2287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55" name="object 38855"/>
          <p:cNvSpPr/>
          <p:nvPr/>
        </p:nvSpPr>
        <p:spPr>
          <a:xfrm>
            <a:off x="2287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56" name="object 38856"/>
          <p:cNvSpPr/>
          <p:nvPr/>
        </p:nvSpPr>
        <p:spPr>
          <a:xfrm>
            <a:off x="2287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57" name="object 38857"/>
          <p:cNvSpPr/>
          <p:nvPr/>
        </p:nvSpPr>
        <p:spPr>
          <a:xfrm>
            <a:off x="2287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58" name="object 38858"/>
          <p:cNvSpPr/>
          <p:nvPr/>
        </p:nvSpPr>
        <p:spPr>
          <a:xfrm>
            <a:off x="2287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59" name="object 38859"/>
          <p:cNvSpPr/>
          <p:nvPr/>
        </p:nvSpPr>
        <p:spPr>
          <a:xfrm>
            <a:off x="2288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60" name="object 38860"/>
          <p:cNvSpPr/>
          <p:nvPr/>
        </p:nvSpPr>
        <p:spPr>
          <a:xfrm>
            <a:off x="2288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61" name="object 38861"/>
          <p:cNvSpPr/>
          <p:nvPr/>
        </p:nvSpPr>
        <p:spPr>
          <a:xfrm>
            <a:off x="2288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62" name="object 38862"/>
          <p:cNvSpPr/>
          <p:nvPr/>
        </p:nvSpPr>
        <p:spPr>
          <a:xfrm>
            <a:off x="2288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63" name="object 38863"/>
          <p:cNvSpPr/>
          <p:nvPr/>
        </p:nvSpPr>
        <p:spPr>
          <a:xfrm>
            <a:off x="2288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64" name="object 38864"/>
          <p:cNvSpPr/>
          <p:nvPr/>
        </p:nvSpPr>
        <p:spPr>
          <a:xfrm>
            <a:off x="2288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65" name="object 38865"/>
          <p:cNvSpPr/>
          <p:nvPr/>
        </p:nvSpPr>
        <p:spPr>
          <a:xfrm>
            <a:off x="2288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66" name="object 38866"/>
          <p:cNvSpPr/>
          <p:nvPr/>
        </p:nvSpPr>
        <p:spPr>
          <a:xfrm>
            <a:off x="2288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67" name="object 38867"/>
          <p:cNvSpPr/>
          <p:nvPr/>
        </p:nvSpPr>
        <p:spPr>
          <a:xfrm>
            <a:off x="2288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68" name="object 38868"/>
          <p:cNvSpPr/>
          <p:nvPr/>
        </p:nvSpPr>
        <p:spPr>
          <a:xfrm>
            <a:off x="2288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69" name="object 38869"/>
          <p:cNvSpPr/>
          <p:nvPr/>
        </p:nvSpPr>
        <p:spPr>
          <a:xfrm>
            <a:off x="2288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70" name="object 38870"/>
          <p:cNvSpPr/>
          <p:nvPr/>
        </p:nvSpPr>
        <p:spPr>
          <a:xfrm>
            <a:off x="2288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71" name="object 38871"/>
          <p:cNvSpPr/>
          <p:nvPr/>
        </p:nvSpPr>
        <p:spPr>
          <a:xfrm>
            <a:off x="2289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72" name="object 38872"/>
          <p:cNvSpPr/>
          <p:nvPr/>
        </p:nvSpPr>
        <p:spPr>
          <a:xfrm>
            <a:off x="2289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73" name="object 38873"/>
          <p:cNvSpPr/>
          <p:nvPr/>
        </p:nvSpPr>
        <p:spPr>
          <a:xfrm>
            <a:off x="2289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74" name="object 38874"/>
          <p:cNvSpPr/>
          <p:nvPr/>
        </p:nvSpPr>
        <p:spPr>
          <a:xfrm>
            <a:off x="2289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75" name="object 38875"/>
          <p:cNvSpPr/>
          <p:nvPr/>
        </p:nvSpPr>
        <p:spPr>
          <a:xfrm>
            <a:off x="2289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76" name="object 38876"/>
          <p:cNvSpPr/>
          <p:nvPr/>
        </p:nvSpPr>
        <p:spPr>
          <a:xfrm>
            <a:off x="2289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77" name="object 38877"/>
          <p:cNvSpPr/>
          <p:nvPr/>
        </p:nvSpPr>
        <p:spPr>
          <a:xfrm>
            <a:off x="2289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78" name="object 38878"/>
          <p:cNvSpPr/>
          <p:nvPr/>
        </p:nvSpPr>
        <p:spPr>
          <a:xfrm>
            <a:off x="2289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79" name="object 38879"/>
          <p:cNvSpPr/>
          <p:nvPr/>
        </p:nvSpPr>
        <p:spPr>
          <a:xfrm>
            <a:off x="2289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80" name="object 38880"/>
          <p:cNvSpPr/>
          <p:nvPr/>
        </p:nvSpPr>
        <p:spPr>
          <a:xfrm>
            <a:off x="2289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81" name="object 38881"/>
          <p:cNvSpPr/>
          <p:nvPr/>
        </p:nvSpPr>
        <p:spPr>
          <a:xfrm>
            <a:off x="2290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82" name="object 38882"/>
          <p:cNvSpPr/>
          <p:nvPr/>
        </p:nvSpPr>
        <p:spPr>
          <a:xfrm>
            <a:off x="2290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83" name="object 38883"/>
          <p:cNvSpPr/>
          <p:nvPr/>
        </p:nvSpPr>
        <p:spPr>
          <a:xfrm>
            <a:off x="2290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84" name="object 38884"/>
          <p:cNvSpPr/>
          <p:nvPr/>
        </p:nvSpPr>
        <p:spPr>
          <a:xfrm>
            <a:off x="2290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85" name="object 38885"/>
          <p:cNvSpPr/>
          <p:nvPr/>
        </p:nvSpPr>
        <p:spPr>
          <a:xfrm>
            <a:off x="2290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86" name="object 38886"/>
          <p:cNvSpPr/>
          <p:nvPr/>
        </p:nvSpPr>
        <p:spPr>
          <a:xfrm>
            <a:off x="2290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87" name="object 38887"/>
          <p:cNvSpPr/>
          <p:nvPr/>
        </p:nvSpPr>
        <p:spPr>
          <a:xfrm>
            <a:off x="2290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88" name="object 38888"/>
          <p:cNvSpPr/>
          <p:nvPr/>
        </p:nvSpPr>
        <p:spPr>
          <a:xfrm>
            <a:off x="2290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89" name="object 38889"/>
          <p:cNvSpPr/>
          <p:nvPr/>
        </p:nvSpPr>
        <p:spPr>
          <a:xfrm>
            <a:off x="2290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90" name="object 38890"/>
          <p:cNvSpPr/>
          <p:nvPr/>
        </p:nvSpPr>
        <p:spPr>
          <a:xfrm>
            <a:off x="2290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7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91" name="object 38891"/>
          <p:cNvSpPr/>
          <p:nvPr/>
        </p:nvSpPr>
        <p:spPr>
          <a:xfrm>
            <a:off x="2291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92" name="object 38892"/>
          <p:cNvSpPr/>
          <p:nvPr/>
        </p:nvSpPr>
        <p:spPr>
          <a:xfrm>
            <a:off x="2291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93" name="object 38893"/>
          <p:cNvSpPr/>
          <p:nvPr/>
        </p:nvSpPr>
        <p:spPr>
          <a:xfrm>
            <a:off x="2291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94" name="object 38894"/>
          <p:cNvSpPr/>
          <p:nvPr/>
        </p:nvSpPr>
        <p:spPr>
          <a:xfrm>
            <a:off x="2291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95" name="object 38895"/>
          <p:cNvSpPr/>
          <p:nvPr/>
        </p:nvSpPr>
        <p:spPr>
          <a:xfrm>
            <a:off x="2291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96" name="object 38896"/>
          <p:cNvSpPr/>
          <p:nvPr/>
        </p:nvSpPr>
        <p:spPr>
          <a:xfrm>
            <a:off x="2291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97" name="object 38897"/>
          <p:cNvSpPr/>
          <p:nvPr/>
        </p:nvSpPr>
        <p:spPr>
          <a:xfrm>
            <a:off x="2291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98" name="object 38898"/>
          <p:cNvSpPr/>
          <p:nvPr/>
        </p:nvSpPr>
        <p:spPr>
          <a:xfrm>
            <a:off x="2291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99" name="object 38899"/>
          <p:cNvSpPr/>
          <p:nvPr/>
        </p:nvSpPr>
        <p:spPr>
          <a:xfrm>
            <a:off x="2291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00" name="object 38900"/>
          <p:cNvSpPr/>
          <p:nvPr/>
        </p:nvSpPr>
        <p:spPr>
          <a:xfrm>
            <a:off x="2291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01" name="object 38901"/>
          <p:cNvSpPr/>
          <p:nvPr/>
        </p:nvSpPr>
        <p:spPr>
          <a:xfrm>
            <a:off x="2291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02" name="object 38902"/>
          <p:cNvSpPr/>
          <p:nvPr/>
        </p:nvSpPr>
        <p:spPr>
          <a:xfrm>
            <a:off x="2291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03" name="object 38903"/>
          <p:cNvSpPr/>
          <p:nvPr/>
        </p:nvSpPr>
        <p:spPr>
          <a:xfrm>
            <a:off x="2292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04" name="object 38904"/>
          <p:cNvSpPr/>
          <p:nvPr/>
        </p:nvSpPr>
        <p:spPr>
          <a:xfrm>
            <a:off x="2292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05" name="object 38905"/>
          <p:cNvSpPr/>
          <p:nvPr/>
        </p:nvSpPr>
        <p:spPr>
          <a:xfrm>
            <a:off x="2292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06" name="object 38906"/>
          <p:cNvSpPr/>
          <p:nvPr/>
        </p:nvSpPr>
        <p:spPr>
          <a:xfrm>
            <a:off x="2292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07" name="object 38907"/>
          <p:cNvSpPr/>
          <p:nvPr/>
        </p:nvSpPr>
        <p:spPr>
          <a:xfrm>
            <a:off x="2292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08" name="object 38908"/>
          <p:cNvSpPr/>
          <p:nvPr/>
        </p:nvSpPr>
        <p:spPr>
          <a:xfrm>
            <a:off x="2292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09" name="object 38909"/>
          <p:cNvSpPr/>
          <p:nvPr/>
        </p:nvSpPr>
        <p:spPr>
          <a:xfrm>
            <a:off x="2292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10" name="object 38910"/>
          <p:cNvSpPr/>
          <p:nvPr/>
        </p:nvSpPr>
        <p:spPr>
          <a:xfrm>
            <a:off x="2292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11" name="object 38911"/>
          <p:cNvSpPr/>
          <p:nvPr/>
        </p:nvSpPr>
        <p:spPr>
          <a:xfrm>
            <a:off x="2292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12" name="object 38912"/>
          <p:cNvSpPr/>
          <p:nvPr/>
        </p:nvSpPr>
        <p:spPr>
          <a:xfrm>
            <a:off x="2292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13" name="object 38913"/>
          <p:cNvSpPr/>
          <p:nvPr/>
        </p:nvSpPr>
        <p:spPr>
          <a:xfrm>
            <a:off x="2293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14" name="object 38914"/>
          <p:cNvSpPr/>
          <p:nvPr/>
        </p:nvSpPr>
        <p:spPr>
          <a:xfrm>
            <a:off x="2293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15" name="object 38915"/>
          <p:cNvSpPr/>
          <p:nvPr/>
        </p:nvSpPr>
        <p:spPr>
          <a:xfrm>
            <a:off x="2293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16" name="object 38916"/>
          <p:cNvSpPr/>
          <p:nvPr/>
        </p:nvSpPr>
        <p:spPr>
          <a:xfrm>
            <a:off x="2293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17" name="object 38917"/>
          <p:cNvSpPr/>
          <p:nvPr/>
        </p:nvSpPr>
        <p:spPr>
          <a:xfrm>
            <a:off x="2293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18" name="object 38918"/>
          <p:cNvSpPr/>
          <p:nvPr/>
        </p:nvSpPr>
        <p:spPr>
          <a:xfrm>
            <a:off x="2293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19" name="object 38919"/>
          <p:cNvSpPr/>
          <p:nvPr/>
        </p:nvSpPr>
        <p:spPr>
          <a:xfrm>
            <a:off x="2293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20" name="object 38920"/>
          <p:cNvSpPr/>
          <p:nvPr/>
        </p:nvSpPr>
        <p:spPr>
          <a:xfrm>
            <a:off x="2293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21" name="object 38921"/>
          <p:cNvSpPr/>
          <p:nvPr/>
        </p:nvSpPr>
        <p:spPr>
          <a:xfrm>
            <a:off x="2293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22" name="object 38922"/>
          <p:cNvSpPr/>
          <p:nvPr/>
        </p:nvSpPr>
        <p:spPr>
          <a:xfrm>
            <a:off x="2293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23" name="object 38923"/>
          <p:cNvSpPr/>
          <p:nvPr/>
        </p:nvSpPr>
        <p:spPr>
          <a:xfrm>
            <a:off x="2294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24" name="object 38924"/>
          <p:cNvSpPr/>
          <p:nvPr/>
        </p:nvSpPr>
        <p:spPr>
          <a:xfrm>
            <a:off x="2294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25" name="object 38925"/>
          <p:cNvSpPr/>
          <p:nvPr/>
        </p:nvSpPr>
        <p:spPr>
          <a:xfrm>
            <a:off x="2294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26" name="object 38926"/>
          <p:cNvSpPr/>
          <p:nvPr/>
        </p:nvSpPr>
        <p:spPr>
          <a:xfrm>
            <a:off x="2294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27" name="object 38927"/>
          <p:cNvSpPr/>
          <p:nvPr/>
        </p:nvSpPr>
        <p:spPr>
          <a:xfrm>
            <a:off x="2294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28" name="object 38928"/>
          <p:cNvSpPr/>
          <p:nvPr/>
        </p:nvSpPr>
        <p:spPr>
          <a:xfrm>
            <a:off x="2294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29" name="object 38929"/>
          <p:cNvSpPr/>
          <p:nvPr/>
        </p:nvSpPr>
        <p:spPr>
          <a:xfrm>
            <a:off x="2294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30" name="object 38930"/>
          <p:cNvSpPr/>
          <p:nvPr/>
        </p:nvSpPr>
        <p:spPr>
          <a:xfrm>
            <a:off x="2294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31" name="object 38931"/>
          <p:cNvSpPr/>
          <p:nvPr/>
        </p:nvSpPr>
        <p:spPr>
          <a:xfrm>
            <a:off x="2294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32" name="object 38932"/>
          <p:cNvSpPr/>
          <p:nvPr/>
        </p:nvSpPr>
        <p:spPr>
          <a:xfrm>
            <a:off x="2294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33" name="object 38933"/>
          <p:cNvSpPr/>
          <p:nvPr/>
        </p:nvSpPr>
        <p:spPr>
          <a:xfrm>
            <a:off x="2295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34" name="object 38934"/>
          <p:cNvSpPr/>
          <p:nvPr/>
        </p:nvSpPr>
        <p:spPr>
          <a:xfrm>
            <a:off x="2295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35" name="object 38935"/>
          <p:cNvSpPr/>
          <p:nvPr/>
        </p:nvSpPr>
        <p:spPr>
          <a:xfrm>
            <a:off x="2295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36" name="object 38936"/>
          <p:cNvSpPr/>
          <p:nvPr/>
        </p:nvSpPr>
        <p:spPr>
          <a:xfrm>
            <a:off x="2295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37" name="object 38937"/>
          <p:cNvSpPr/>
          <p:nvPr/>
        </p:nvSpPr>
        <p:spPr>
          <a:xfrm>
            <a:off x="2295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38" name="object 38938"/>
          <p:cNvSpPr/>
          <p:nvPr/>
        </p:nvSpPr>
        <p:spPr>
          <a:xfrm>
            <a:off x="2295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39" name="object 38939"/>
          <p:cNvSpPr/>
          <p:nvPr/>
        </p:nvSpPr>
        <p:spPr>
          <a:xfrm>
            <a:off x="2295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40" name="object 38940"/>
          <p:cNvSpPr/>
          <p:nvPr/>
        </p:nvSpPr>
        <p:spPr>
          <a:xfrm>
            <a:off x="2295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41" name="object 38941"/>
          <p:cNvSpPr/>
          <p:nvPr/>
        </p:nvSpPr>
        <p:spPr>
          <a:xfrm>
            <a:off x="2295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42" name="object 38942"/>
          <p:cNvSpPr/>
          <p:nvPr/>
        </p:nvSpPr>
        <p:spPr>
          <a:xfrm>
            <a:off x="2295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43" name="object 38943"/>
          <p:cNvSpPr/>
          <p:nvPr/>
        </p:nvSpPr>
        <p:spPr>
          <a:xfrm>
            <a:off x="2296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44" name="object 38944"/>
          <p:cNvSpPr/>
          <p:nvPr/>
        </p:nvSpPr>
        <p:spPr>
          <a:xfrm>
            <a:off x="2296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45" name="object 38945"/>
          <p:cNvSpPr/>
          <p:nvPr/>
        </p:nvSpPr>
        <p:spPr>
          <a:xfrm>
            <a:off x="2296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46" name="object 38946"/>
          <p:cNvSpPr/>
          <p:nvPr/>
        </p:nvSpPr>
        <p:spPr>
          <a:xfrm>
            <a:off x="2296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47" name="object 38947"/>
          <p:cNvSpPr/>
          <p:nvPr/>
        </p:nvSpPr>
        <p:spPr>
          <a:xfrm>
            <a:off x="2296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48" name="object 38948"/>
          <p:cNvSpPr/>
          <p:nvPr/>
        </p:nvSpPr>
        <p:spPr>
          <a:xfrm>
            <a:off x="2296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49" name="object 38949"/>
          <p:cNvSpPr/>
          <p:nvPr/>
        </p:nvSpPr>
        <p:spPr>
          <a:xfrm>
            <a:off x="2296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50" name="object 38950"/>
          <p:cNvSpPr/>
          <p:nvPr/>
        </p:nvSpPr>
        <p:spPr>
          <a:xfrm>
            <a:off x="2296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51" name="object 38951"/>
          <p:cNvSpPr/>
          <p:nvPr/>
        </p:nvSpPr>
        <p:spPr>
          <a:xfrm>
            <a:off x="2296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52" name="object 38952"/>
          <p:cNvSpPr/>
          <p:nvPr/>
        </p:nvSpPr>
        <p:spPr>
          <a:xfrm>
            <a:off x="2296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53" name="object 38953"/>
          <p:cNvSpPr/>
          <p:nvPr/>
        </p:nvSpPr>
        <p:spPr>
          <a:xfrm>
            <a:off x="2296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54" name="object 38954"/>
          <p:cNvSpPr/>
          <p:nvPr/>
        </p:nvSpPr>
        <p:spPr>
          <a:xfrm>
            <a:off x="2296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55" name="object 38955"/>
          <p:cNvSpPr/>
          <p:nvPr/>
        </p:nvSpPr>
        <p:spPr>
          <a:xfrm>
            <a:off x="2297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56" name="object 38956"/>
          <p:cNvSpPr/>
          <p:nvPr/>
        </p:nvSpPr>
        <p:spPr>
          <a:xfrm>
            <a:off x="2297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57" name="object 38957"/>
          <p:cNvSpPr/>
          <p:nvPr/>
        </p:nvSpPr>
        <p:spPr>
          <a:xfrm>
            <a:off x="2297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58" name="object 38958"/>
          <p:cNvSpPr/>
          <p:nvPr/>
        </p:nvSpPr>
        <p:spPr>
          <a:xfrm>
            <a:off x="2297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59" name="object 38959"/>
          <p:cNvSpPr/>
          <p:nvPr/>
        </p:nvSpPr>
        <p:spPr>
          <a:xfrm>
            <a:off x="2297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60" name="object 38960"/>
          <p:cNvSpPr/>
          <p:nvPr/>
        </p:nvSpPr>
        <p:spPr>
          <a:xfrm>
            <a:off x="2297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61" name="object 38961"/>
          <p:cNvSpPr/>
          <p:nvPr/>
        </p:nvSpPr>
        <p:spPr>
          <a:xfrm>
            <a:off x="2297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62" name="object 38962"/>
          <p:cNvSpPr/>
          <p:nvPr/>
        </p:nvSpPr>
        <p:spPr>
          <a:xfrm>
            <a:off x="2297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63" name="object 38963"/>
          <p:cNvSpPr/>
          <p:nvPr/>
        </p:nvSpPr>
        <p:spPr>
          <a:xfrm>
            <a:off x="2297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64" name="object 38964"/>
          <p:cNvSpPr/>
          <p:nvPr/>
        </p:nvSpPr>
        <p:spPr>
          <a:xfrm>
            <a:off x="2297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65" name="object 38965"/>
          <p:cNvSpPr/>
          <p:nvPr/>
        </p:nvSpPr>
        <p:spPr>
          <a:xfrm>
            <a:off x="2298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66" name="object 38966"/>
          <p:cNvSpPr/>
          <p:nvPr/>
        </p:nvSpPr>
        <p:spPr>
          <a:xfrm>
            <a:off x="2298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67" name="object 38967"/>
          <p:cNvSpPr/>
          <p:nvPr/>
        </p:nvSpPr>
        <p:spPr>
          <a:xfrm>
            <a:off x="2298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68" name="object 38968"/>
          <p:cNvSpPr/>
          <p:nvPr/>
        </p:nvSpPr>
        <p:spPr>
          <a:xfrm>
            <a:off x="2298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69" name="object 38969"/>
          <p:cNvSpPr/>
          <p:nvPr/>
        </p:nvSpPr>
        <p:spPr>
          <a:xfrm>
            <a:off x="2298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70" name="object 38970"/>
          <p:cNvSpPr/>
          <p:nvPr/>
        </p:nvSpPr>
        <p:spPr>
          <a:xfrm>
            <a:off x="2298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71" name="object 38971"/>
          <p:cNvSpPr/>
          <p:nvPr/>
        </p:nvSpPr>
        <p:spPr>
          <a:xfrm>
            <a:off x="2298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72" name="object 38972"/>
          <p:cNvSpPr/>
          <p:nvPr/>
        </p:nvSpPr>
        <p:spPr>
          <a:xfrm>
            <a:off x="2298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73" name="object 38973"/>
          <p:cNvSpPr/>
          <p:nvPr/>
        </p:nvSpPr>
        <p:spPr>
          <a:xfrm>
            <a:off x="2298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74" name="object 38974"/>
          <p:cNvSpPr/>
          <p:nvPr/>
        </p:nvSpPr>
        <p:spPr>
          <a:xfrm>
            <a:off x="2298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75" name="object 38975"/>
          <p:cNvSpPr/>
          <p:nvPr/>
        </p:nvSpPr>
        <p:spPr>
          <a:xfrm>
            <a:off x="2299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76" name="object 38976"/>
          <p:cNvSpPr/>
          <p:nvPr/>
        </p:nvSpPr>
        <p:spPr>
          <a:xfrm>
            <a:off x="2299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77" name="object 38977"/>
          <p:cNvSpPr/>
          <p:nvPr/>
        </p:nvSpPr>
        <p:spPr>
          <a:xfrm>
            <a:off x="2299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78" name="object 38978"/>
          <p:cNvSpPr/>
          <p:nvPr/>
        </p:nvSpPr>
        <p:spPr>
          <a:xfrm>
            <a:off x="2299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79" name="object 38979"/>
          <p:cNvSpPr/>
          <p:nvPr/>
        </p:nvSpPr>
        <p:spPr>
          <a:xfrm>
            <a:off x="2299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80" name="object 38980"/>
          <p:cNvSpPr/>
          <p:nvPr/>
        </p:nvSpPr>
        <p:spPr>
          <a:xfrm>
            <a:off x="2299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81" name="object 38981"/>
          <p:cNvSpPr/>
          <p:nvPr/>
        </p:nvSpPr>
        <p:spPr>
          <a:xfrm>
            <a:off x="2299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82" name="object 38982"/>
          <p:cNvSpPr/>
          <p:nvPr/>
        </p:nvSpPr>
        <p:spPr>
          <a:xfrm>
            <a:off x="2299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83" name="object 38983"/>
          <p:cNvSpPr/>
          <p:nvPr/>
        </p:nvSpPr>
        <p:spPr>
          <a:xfrm>
            <a:off x="2299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84" name="object 38984"/>
          <p:cNvSpPr/>
          <p:nvPr/>
        </p:nvSpPr>
        <p:spPr>
          <a:xfrm>
            <a:off x="2299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85" name="object 38985"/>
          <p:cNvSpPr/>
          <p:nvPr/>
        </p:nvSpPr>
        <p:spPr>
          <a:xfrm>
            <a:off x="2299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86" name="object 38986"/>
          <p:cNvSpPr/>
          <p:nvPr/>
        </p:nvSpPr>
        <p:spPr>
          <a:xfrm>
            <a:off x="2299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87" name="object 38987"/>
          <p:cNvSpPr/>
          <p:nvPr/>
        </p:nvSpPr>
        <p:spPr>
          <a:xfrm>
            <a:off x="2300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88" name="object 38988"/>
          <p:cNvSpPr/>
          <p:nvPr/>
        </p:nvSpPr>
        <p:spPr>
          <a:xfrm>
            <a:off x="2300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89" name="object 38989"/>
          <p:cNvSpPr/>
          <p:nvPr/>
        </p:nvSpPr>
        <p:spPr>
          <a:xfrm>
            <a:off x="2300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90" name="object 38990"/>
          <p:cNvSpPr/>
          <p:nvPr/>
        </p:nvSpPr>
        <p:spPr>
          <a:xfrm>
            <a:off x="2300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91" name="object 38991"/>
          <p:cNvSpPr/>
          <p:nvPr/>
        </p:nvSpPr>
        <p:spPr>
          <a:xfrm>
            <a:off x="2300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92" name="object 38992"/>
          <p:cNvSpPr/>
          <p:nvPr/>
        </p:nvSpPr>
        <p:spPr>
          <a:xfrm>
            <a:off x="2300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93" name="object 38993"/>
          <p:cNvSpPr/>
          <p:nvPr/>
        </p:nvSpPr>
        <p:spPr>
          <a:xfrm>
            <a:off x="2300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94" name="object 38994"/>
          <p:cNvSpPr/>
          <p:nvPr/>
        </p:nvSpPr>
        <p:spPr>
          <a:xfrm>
            <a:off x="2300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95" name="object 38995"/>
          <p:cNvSpPr/>
          <p:nvPr/>
        </p:nvSpPr>
        <p:spPr>
          <a:xfrm>
            <a:off x="2300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96" name="object 38996"/>
          <p:cNvSpPr/>
          <p:nvPr/>
        </p:nvSpPr>
        <p:spPr>
          <a:xfrm>
            <a:off x="2300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97" name="object 38997"/>
          <p:cNvSpPr/>
          <p:nvPr/>
        </p:nvSpPr>
        <p:spPr>
          <a:xfrm>
            <a:off x="2301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98" name="object 38998"/>
          <p:cNvSpPr/>
          <p:nvPr/>
        </p:nvSpPr>
        <p:spPr>
          <a:xfrm>
            <a:off x="2301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99" name="object 38999"/>
          <p:cNvSpPr/>
          <p:nvPr/>
        </p:nvSpPr>
        <p:spPr>
          <a:xfrm>
            <a:off x="2301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00" name="object 39000"/>
          <p:cNvSpPr/>
          <p:nvPr/>
        </p:nvSpPr>
        <p:spPr>
          <a:xfrm>
            <a:off x="2301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01" name="object 39001"/>
          <p:cNvSpPr/>
          <p:nvPr/>
        </p:nvSpPr>
        <p:spPr>
          <a:xfrm>
            <a:off x="2301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02" name="object 39002"/>
          <p:cNvSpPr/>
          <p:nvPr/>
        </p:nvSpPr>
        <p:spPr>
          <a:xfrm>
            <a:off x="2301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03" name="object 39003"/>
          <p:cNvSpPr/>
          <p:nvPr/>
        </p:nvSpPr>
        <p:spPr>
          <a:xfrm>
            <a:off x="2301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04" name="object 39004"/>
          <p:cNvSpPr/>
          <p:nvPr/>
        </p:nvSpPr>
        <p:spPr>
          <a:xfrm>
            <a:off x="2301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05" name="object 39005"/>
          <p:cNvSpPr/>
          <p:nvPr/>
        </p:nvSpPr>
        <p:spPr>
          <a:xfrm>
            <a:off x="2302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06" name="object 39006"/>
          <p:cNvSpPr/>
          <p:nvPr/>
        </p:nvSpPr>
        <p:spPr>
          <a:xfrm>
            <a:off x="2302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07" name="object 39007"/>
          <p:cNvSpPr/>
          <p:nvPr/>
        </p:nvSpPr>
        <p:spPr>
          <a:xfrm>
            <a:off x="2302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08" name="object 39008"/>
          <p:cNvSpPr/>
          <p:nvPr/>
        </p:nvSpPr>
        <p:spPr>
          <a:xfrm>
            <a:off x="2302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09" name="object 39009"/>
          <p:cNvSpPr/>
          <p:nvPr/>
        </p:nvSpPr>
        <p:spPr>
          <a:xfrm>
            <a:off x="2302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10" name="object 39010"/>
          <p:cNvSpPr/>
          <p:nvPr/>
        </p:nvSpPr>
        <p:spPr>
          <a:xfrm>
            <a:off x="2302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11" name="object 39011"/>
          <p:cNvSpPr/>
          <p:nvPr/>
        </p:nvSpPr>
        <p:spPr>
          <a:xfrm>
            <a:off x="2302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12" name="object 39012"/>
          <p:cNvSpPr/>
          <p:nvPr/>
        </p:nvSpPr>
        <p:spPr>
          <a:xfrm>
            <a:off x="2302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13" name="object 39013"/>
          <p:cNvSpPr/>
          <p:nvPr/>
        </p:nvSpPr>
        <p:spPr>
          <a:xfrm>
            <a:off x="2302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14" name="object 39014"/>
          <p:cNvSpPr/>
          <p:nvPr/>
        </p:nvSpPr>
        <p:spPr>
          <a:xfrm>
            <a:off x="2302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15" name="object 39015"/>
          <p:cNvSpPr/>
          <p:nvPr/>
        </p:nvSpPr>
        <p:spPr>
          <a:xfrm>
            <a:off x="2302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16" name="object 39016"/>
          <p:cNvSpPr/>
          <p:nvPr/>
        </p:nvSpPr>
        <p:spPr>
          <a:xfrm>
            <a:off x="2302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17" name="object 39017"/>
          <p:cNvSpPr/>
          <p:nvPr/>
        </p:nvSpPr>
        <p:spPr>
          <a:xfrm>
            <a:off x="2303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18" name="object 39018"/>
          <p:cNvSpPr/>
          <p:nvPr/>
        </p:nvSpPr>
        <p:spPr>
          <a:xfrm>
            <a:off x="2303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19" name="object 39019"/>
          <p:cNvSpPr/>
          <p:nvPr/>
        </p:nvSpPr>
        <p:spPr>
          <a:xfrm>
            <a:off x="2303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20" name="object 39020"/>
          <p:cNvSpPr/>
          <p:nvPr/>
        </p:nvSpPr>
        <p:spPr>
          <a:xfrm>
            <a:off x="2303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21" name="object 39021"/>
          <p:cNvSpPr/>
          <p:nvPr/>
        </p:nvSpPr>
        <p:spPr>
          <a:xfrm>
            <a:off x="2303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22" name="object 39022"/>
          <p:cNvSpPr/>
          <p:nvPr/>
        </p:nvSpPr>
        <p:spPr>
          <a:xfrm>
            <a:off x="2303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23" name="object 39023"/>
          <p:cNvSpPr/>
          <p:nvPr/>
        </p:nvSpPr>
        <p:spPr>
          <a:xfrm>
            <a:off x="2303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24" name="object 39024"/>
          <p:cNvSpPr/>
          <p:nvPr/>
        </p:nvSpPr>
        <p:spPr>
          <a:xfrm>
            <a:off x="2303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25" name="object 39025"/>
          <p:cNvSpPr/>
          <p:nvPr/>
        </p:nvSpPr>
        <p:spPr>
          <a:xfrm>
            <a:off x="2303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26" name="object 39026"/>
          <p:cNvSpPr/>
          <p:nvPr/>
        </p:nvSpPr>
        <p:spPr>
          <a:xfrm>
            <a:off x="2303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27" name="object 39027"/>
          <p:cNvSpPr/>
          <p:nvPr/>
        </p:nvSpPr>
        <p:spPr>
          <a:xfrm>
            <a:off x="2304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28" name="object 39028"/>
          <p:cNvSpPr/>
          <p:nvPr/>
        </p:nvSpPr>
        <p:spPr>
          <a:xfrm>
            <a:off x="2304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29" name="object 39029"/>
          <p:cNvSpPr/>
          <p:nvPr/>
        </p:nvSpPr>
        <p:spPr>
          <a:xfrm>
            <a:off x="2304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30" name="object 39030"/>
          <p:cNvSpPr/>
          <p:nvPr/>
        </p:nvSpPr>
        <p:spPr>
          <a:xfrm>
            <a:off x="2304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31" name="object 39031"/>
          <p:cNvSpPr/>
          <p:nvPr/>
        </p:nvSpPr>
        <p:spPr>
          <a:xfrm>
            <a:off x="2304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32" name="object 39032"/>
          <p:cNvSpPr/>
          <p:nvPr/>
        </p:nvSpPr>
        <p:spPr>
          <a:xfrm>
            <a:off x="2304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33" name="object 39033"/>
          <p:cNvSpPr/>
          <p:nvPr/>
        </p:nvSpPr>
        <p:spPr>
          <a:xfrm>
            <a:off x="2304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34" name="object 39034"/>
          <p:cNvSpPr/>
          <p:nvPr/>
        </p:nvSpPr>
        <p:spPr>
          <a:xfrm>
            <a:off x="2304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35" name="object 39035"/>
          <p:cNvSpPr/>
          <p:nvPr/>
        </p:nvSpPr>
        <p:spPr>
          <a:xfrm>
            <a:off x="2304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36" name="object 39036"/>
          <p:cNvSpPr/>
          <p:nvPr/>
        </p:nvSpPr>
        <p:spPr>
          <a:xfrm>
            <a:off x="2304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37" name="object 39037"/>
          <p:cNvSpPr/>
          <p:nvPr/>
        </p:nvSpPr>
        <p:spPr>
          <a:xfrm>
            <a:off x="2305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38" name="object 39038"/>
          <p:cNvSpPr/>
          <p:nvPr/>
        </p:nvSpPr>
        <p:spPr>
          <a:xfrm>
            <a:off x="2305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39" name="object 39039"/>
          <p:cNvSpPr/>
          <p:nvPr/>
        </p:nvSpPr>
        <p:spPr>
          <a:xfrm>
            <a:off x="2305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40" name="object 39040"/>
          <p:cNvSpPr/>
          <p:nvPr/>
        </p:nvSpPr>
        <p:spPr>
          <a:xfrm>
            <a:off x="2305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41" name="object 39041"/>
          <p:cNvSpPr/>
          <p:nvPr/>
        </p:nvSpPr>
        <p:spPr>
          <a:xfrm>
            <a:off x="23054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42" name="object 39042"/>
          <p:cNvSpPr/>
          <p:nvPr/>
        </p:nvSpPr>
        <p:spPr>
          <a:xfrm>
            <a:off x="23054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43" name="object 39043"/>
          <p:cNvSpPr/>
          <p:nvPr/>
        </p:nvSpPr>
        <p:spPr>
          <a:xfrm>
            <a:off x="2305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44" name="object 39044"/>
          <p:cNvSpPr/>
          <p:nvPr/>
        </p:nvSpPr>
        <p:spPr>
          <a:xfrm>
            <a:off x="2305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45" name="object 39045"/>
          <p:cNvSpPr/>
          <p:nvPr/>
        </p:nvSpPr>
        <p:spPr>
          <a:xfrm>
            <a:off x="2305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46" name="object 39046"/>
          <p:cNvSpPr/>
          <p:nvPr/>
        </p:nvSpPr>
        <p:spPr>
          <a:xfrm>
            <a:off x="2305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47" name="object 39047"/>
          <p:cNvSpPr/>
          <p:nvPr/>
        </p:nvSpPr>
        <p:spPr>
          <a:xfrm>
            <a:off x="2305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48" name="object 39048"/>
          <p:cNvSpPr/>
          <p:nvPr/>
        </p:nvSpPr>
        <p:spPr>
          <a:xfrm>
            <a:off x="2305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49" name="object 39049"/>
          <p:cNvSpPr/>
          <p:nvPr/>
        </p:nvSpPr>
        <p:spPr>
          <a:xfrm>
            <a:off x="2306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50" name="object 39050"/>
          <p:cNvSpPr/>
          <p:nvPr/>
        </p:nvSpPr>
        <p:spPr>
          <a:xfrm>
            <a:off x="2306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51" name="object 39051"/>
          <p:cNvSpPr/>
          <p:nvPr/>
        </p:nvSpPr>
        <p:spPr>
          <a:xfrm>
            <a:off x="2306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52" name="object 39052"/>
          <p:cNvSpPr/>
          <p:nvPr/>
        </p:nvSpPr>
        <p:spPr>
          <a:xfrm>
            <a:off x="2306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53" name="object 39053"/>
          <p:cNvSpPr/>
          <p:nvPr/>
        </p:nvSpPr>
        <p:spPr>
          <a:xfrm>
            <a:off x="2306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54" name="object 39054"/>
          <p:cNvSpPr/>
          <p:nvPr/>
        </p:nvSpPr>
        <p:spPr>
          <a:xfrm>
            <a:off x="2306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55" name="object 39055"/>
          <p:cNvSpPr/>
          <p:nvPr/>
        </p:nvSpPr>
        <p:spPr>
          <a:xfrm>
            <a:off x="2306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56" name="object 39056"/>
          <p:cNvSpPr/>
          <p:nvPr/>
        </p:nvSpPr>
        <p:spPr>
          <a:xfrm>
            <a:off x="2306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57" name="object 39057"/>
          <p:cNvSpPr/>
          <p:nvPr/>
        </p:nvSpPr>
        <p:spPr>
          <a:xfrm>
            <a:off x="2306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58" name="object 39058"/>
          <p:cNvSpPr/>
          <p:nvPr/>
        </p:nvSpPr>
        <p:spPr>
          <a:xfrm>
            <a:off x="2306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59" name="object 39059"/>
          <p:cNvSpPr/>
          <p:nvPr/>
        </p:nvSpPr>
        <p:spPr>
          <a:xfrm>
            <a:off x="2307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60" name="object 39060"/>
          <p:cNvSpPr/>
          <p:nvPr/>
        </p:nvSpPr>
        <p:spPr>
          <a:xfrm>
            <a:off x="2307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61" name="object 39061"/>
          <p:cNvSpPr/>
          <p:nvPr/>
        </p:nvSpPr>
        <p:spPr>
          <a:xfrm>
            <a:off x="2307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62" name="object 39062"/>
          <p:cNvSpPr/>
          <p:nvPr/>
        </p:nvSpPr>
        <p:spPr>
          <a:xfrm>
            <a:off x="2307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63" name="object 39063"/>
          <p:cNvSpPr/>
          <p:nvPr/>
        </p:nvSpPr>
        <p:spPr>
          <a:xfrm>
            <a:off x="2307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64" name="object 39064"/>
          <p:cNvSpPr/>
          <p:nvPr/>
        </p:nvSpPr>
        <p:spPr>
          <a:xfrm>
            <a:off x="2307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65" name="object 39065"/>
          <p:cNvSpPr/>
          <p:nvPr/>
        </p:nvSpPr>
        <p:spPr>
          <a:xfrm>
            <a:off x="2307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66" name="object 39066"/>
          <p:cNvSpPr/>
          <p:nvPr/>
        </p:nvSpPr>
        <p:spPr>
          <a:xfrm>
            <a:off x="2307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67" name="object 39067"/>
          <p:cNvSpPr/>
          <p:nvPr/>
        </p:nvSpPr>
        <p:spPr>
          <a:xfrm>
            <a:off x="2307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68" name="object 39068"/>
          <p:cNvSpPr/>
          <p:nvPr/>
        </p:nvSpPr>
        <p:spPr>
          <a:xfrm>
            <a:off x="2307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69" name="object 39069"/>
          <p:cNvSpPr/>
          <p:nvPr/>
        </p:nvSpPr>
        <p:spPr>
          <a:xfrm>
            <a:off x="2308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70" name="object 39070"/>
          <p:cNvSpPr/>
          <p:nvPr/>
        </p:nvSpPr>
        <p:spPr>
          <a:xfrm>
            <a:off x="2308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71" name="object 39071"/>
          <p:cNvSpPr/>
          <p:nvPr/>
        </p:nvSpPr>
        <p:spPr>
          <a:xfrm>
            <a:off x="2308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72" name="object 39072"/>
          <p:cNvSpPr/>
          <p:nvPr/>
        </p:nvSpPr>
        <p:spPr>
          <a:xfrm>
            <a:off x="2308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73" name="object 39073"/>
          <p:cNvSpPr/>
          <p:nvPr/>
        </p:nvSpPr>
        <p:spPr>
          <a:xfrm>
            <a:off x="2308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74" name="object 39074"/>
          <p:cNvSpPr/>
          <p:nvPr/>
        </p:nvSpPr>
        <p:spPr>
          <a:xfrm>
            <a:off x="2308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75" name="object 39075"/>
          <p:cNvSpPr/>
          <p:nvPr/>
        </p:nvSpPr>
        <p:spPr>
          <a:xfrm>
            <a:off x="2308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76" name="object 39076"/>
          <p:cNvSpPr/>
          <p:nvPr/>
        </p:nvSpPr>
        <p:spPr>
          <a:xfrm>
            <a:off x="2308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77" name="object 39077"/>
          <p:cNvSpPr/>
          <p:nvPr/>
        </p:nvSpPr>
        <p:spPr>
          <a:xfrm>
            <a:off x="2308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78" name="object 39078"/>
          <p:cNvSpPr/>
          <p:nvPr/>
        </p:nvSpPr>
        <p:spPr>
          <a:xfrm>
            <a:off x="2308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79" name="object 39079"/>
          <p:cNvSpPr/>
          <p:nvPr/>
        </p:nvSpPr>
        <p:spPr>
          <a:xfrm>
            <a:off x="2308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80" name="object 39080"/>
          <p:cNvSpPr/>
          <p:nvPr/>
        </p:nvSpPr>
        <p:spPr>
          <a:xfrm>
            <a:off x="2308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81" name="object 39081"/>
          <p:cNvSpPr/>
          <p:nvPr/>
        </p:nvSpPr>
        <p:spPr>
          <a:xfrm>
            <a:off x="2309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82" name="object 39082"/>
          <p:cNvSpPr/>
          <p:nvPr/>
        </p:nvSpPr>
        <p:spPr>
          <a:xfrm>
            <a:off x="2309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83" name="object 39083"/>
          <p:cNvSpPr/>
          <p:nvPr/>
        </p:nvSpPr>
        <p:spPr>
          <a:xfrm>
            <a:off x="2309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84" name="object 39084"/>
          <p:cNvSpPr/>
          <p:nvPr/>
        </p:nvSpPr>
        <p:spPr>
          <a:xfrm>
            <a:off x="2309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85" name="object 39085"/>
          <p:cNvSpPr/>
          <p:nvPr/>
        </p:nvSpPr>
        <p:spPr>
          <a:xfrm>
            <a:off x="23096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86" name="object 39086"/>
          <p:cNvSpPr/>
          <p:nvPr/>
        </p:nvSpPr>
        <p:spPr>
          <a:xfrm>
            <a:off x="23096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87" name="object 39087"/>
          <p:cNvSpPr/>
          <p:nvPr/>
        </p:nvSpPr>
        <p:spPr>
          <a:xfrm>
            <a:off x="2309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88" name="object 39088"/>
          <p:cNvSpPr/>
          <p:nvPr/>
        </p:nvSpPr>
        <p:spPr>
          <a:xfrm>
            <a:off x="2309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89" name="object 39089"/>
          <p:cNvSpPr/>
          <p:nvPr/>
        </p:nvSpPr>
        <p:spPr>
          <a:xfrm>
            <a:off x="2310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90" name="object 39090"/>
          <p:cNvSpPr/>
          <p:nvPr/>
        </p:nvSpPr>
        <p:spPr>
          <a:xfrm>
            <a:off x="2310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91" name="object 39091"/>
          <p:cNvSpPr/>
          <p:nvPr/>
        </p:nvSpPr>
        <p:spPr>
          <a:xfrm>
            <a:off x="2310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92" name="object 39092"/>
          <p:cNvSpPr/>
          <p:nvPr/>
        </p:nvSpPr>
        <p:spPr>
          <a:xfrm>
            <a:off x="2310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93" name="object 39093"/>
          <p:cNvSpPr/>
          <p:nvPr/>
        </p:nvSpPr>
        <p:spPr>
          <a:xfrm>
            <a:off x="2310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94" name="object 39094"/>
          <p:cNvSpPr/>
          <p:nvPr/>
        </p:nvSpPr>
        <p:spPr>
          <a:xfrm>
            <a:off x="2310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95" name="object 39095"/>
          <p:cNvSpPr/>
          <p:nvPr/>
        </p:nvSpPr>
        <p:spPr>
          <a:xfrm>
            <a:off x="2310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96" name="object 39096"/>
          <p:cNvSpPr/>
          <p:nvPr/>
        </p:nvSpPr>
        <p:spPr>
          <a:xfrm>
            <a:off x="2310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97" name="object 39097"/>
          <p:cNvSpPr/>
          <p:nvPr/>
        </p:nvSpPr>
        <p:spPr>
          <a:xfrm>
            <a:off x="2310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98" name="object 39098"/>
          <p:cNvSpPr/>
          <p:nvPr/>
        </p:nvSpPr>
        <p:spPr>
          <a:xfrm>
            <a:off x="2310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99" name="object 39099"/>
          <p:cNvSpPr/>
          <p:nvPr/>
        </p:nvSpPr>
        <p:spPr>
          <a:xfrm>
            <a:off x="2310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00" name="object 39100"/>
          <p:cNvSpPr/>
          <p:nvPr/>
        </p:nvSpPr>
        <p:spPr>
          <a:xfrm>
            <a:off x="2310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01" name="object 39101"/>
          <p:cNvSpPr/>
          <p:nvPr/>
        </p:nvSpPr>
        <p:spPr>
          <a:xfrm>
            <a:off x="2311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02" name="object 39102"/>
          <p:cNvSpPr/>
          <p:nvPr/>
        </p:nvSpPr>
        <p:spPr>
          <a:xfrm>
            <a:off x="2311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03" name="object 39103"/>
          <p:cNvSpPr/>
          <p:nvPr/>
        </p:nvSpPr>
        <p:spPr>
          <a:xfrm>
            <a:off x="2311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04" name="object 39104"/>
          <p:cNvSpPr/>
          <p:nvPr/>
        </p:nvSpPr>
        <p:spPr>
          <a:xfrm>
            <a:off x="2311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05" name="object 39105"/>
          <p:cNvSpPr/>
          <p:nvPr/>
        </p:nvSpPr>
        <p:spPr>
          <a:xfrm>
            <a:off x="2311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06" name="object 39106"/>
          <p:cNvSpPr/>
          <p:nvPr/>
        </p:nvSpPr>
        <p:spPr>
          <a:xfrm>
            <a:off x="2311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07" name="object 39107"/>
          <p:cNvSpPr/>
          <p:nvPr/>
        </p:nvSpPr>
        <p:spPr>
          <a:xfrm>
            <a:off x="2311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08" name="object 39108"/>
          <p:cNvSpPr/>
          <p:nvPr/>
        </p:nvSpPr>
        <p:spPr>
          <a:xfrm>
            <a:off x="2311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09" name="object 39109"/>
          <p:cNvSpPr/>
          <p:nvPr/>
        </p:nvSpPr>
        <p:spPr>
          <a:xfrm>
            <a:off x="2311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10" name="object 39110"/>
          <p:cNvSpPr/>
          <p:nvPr/>
        </p:nvSpPr>
        <p:spPr>
          <a:xfrm>
            <a:off x="2311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11" name="object 39111"/>
          <p:cNvSpPr/>
          <p:nvPr/>
        </p:nvSpPr>
        <p:spPr>
          <a:xfrm>
            <a:off x="2312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12" name="object 39112"/>
          <p:cNvSpPr/>
          <p:nvPr/>
        </p:nvSpPr>
        <p:spPr>
          <a:xfrm>
            <a:off x="2312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13" name="object 39113"/>
          <p:cNvSpPr/>
          <p:nvPr/>
        </p:nvSpPr>
        <p:spPr>
          <a:xfrm>
            <a:off x="2312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14" name="object 39114"/>
          <p:cNvSpPr/>
          <p:nvPr/>
        </p:nvSpPr>
        <p:spPr>
          <a:xfrm>
            <a:off x="2312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15" name="object 39115"/>
          <p:cNvSpPr/>
          <p:nvPr/>
        </p:nvSpPr>
        <p:spPr>
          <a:xfrm>
            <a:off x="2312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16" name="object 39116"/>
          <p:cNvSpPr/>
          <p:nvPr/>
        </p:nvSpPr>
        <p:spPr>
          <a:xfrm>
            <a:off x="2312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17" name="object 39117"/>
          <p:cNvSpPr/>
          <p:nvPr/>
        </p:nvSpPr>
        <p:spPr>
          <a:xfrm>
            <a:off x="2312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18" name="object 39118"/>
          <p:cNvSpPr/>
          <p:nvPr/>
        </p:nvSpPr>
        <p:spPr>
          <a:xfrm>
            <a:off x="2312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19" name="object 39119"/>
          <p:cNvSpPr/>
          <p:nvPr/>
        </p:nvSpPr>
        <p:spPr>
          <a:xfrm>
            <a:off x="2312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20" name="object 39120"/>
          <p:cNvSpPr/>
          <p:nvPr/>
        </p:nvSpPr>
        <p:spPr>
          <a:xfrm>
            <a:off x="2312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21" name="object 39121"/>
          <p:cNvSpPr/>
          <p:nvPr/>
        </p:nvSpPr>
        <p:spPr>
          <a:xfrm>
            <a:off x="2313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22" name="object 39122"/>
          <p:cNvSpPr/>
          <p:nvPr/>
        </p:nvSpPr>
        <p:spPr>
          <a:xfrm>
            <a:off x="2313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23" name="object 39123"/>
          <p:cNvSpPr/>
          <p:nvPr/>
        </p:nvSpPr>
        <p:spPr>
          <a:xfrm>
            <a:off x="2313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24" name="object 39124"/>
          <p:cNvSpPr/>
          <p:nvPr/>
        </p:nvSpPr>
        <p:spPr>
          <a:xfrm>
            <a:off x="2313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25" name="object 39125"/>
          <p:cNvSpPr/>
          <p:nvPr/>
        </p:nvSpPr>
        <p:spPr>
          <a:xfrm>
            <a:off x="2313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26" name="object 39126"/>
          <p:cNvSpPr/>
          <p:nvPr/>
        </p:nvSpPr>
        <p:spPr>
          <a:xfrm>
            <a:off x="2313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27" name="object 39127"/>
          <p:cNvSpPr/>
          <p:nvPr/>
        </p:nvSpPr>
        <p:spPr>
          <a:xfrm>
            <a:off x="2313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28" name="object 39128"/>
          <p:cNvSpPr/>
          <p:nvPr/>
        </p:nvSpPr>
        <p:spPr>
          <a:xfrm>
            <a:off x="2313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29" name="object 39129"/>
          <p:cNvSpPr/>
          <p:nvPr/>
        </p:nvSpPr>
        <p:spPr>
          <a:xfrm>
            <a:off x="2313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30" name="object 39130"/>
          <p:cNvSpPr/>
          <p:nvPr/>
        </p:nvSpPr>
        <p:spPr>
          <a:xfrm>
            <a:off x="2313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31" name="object 39131"/>
          <p:cNvSpPr/>
          <p:nvPr/>
        </p:nvSpPr>
        <p:spPr>
          <a:xfrm>
            <a:off x="2313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32" name="object 39132"/>
          <p:cNvSpPr/>
          <p:nvPr/>
        </p:nvSpPr>
        <p:spPr>
          <a:xfrm>
            <a:off x="2313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33" name="object 39133"/>
          <p:cNvSpPr/>
          <p:nvPr/>
        </p:nvSpPr>
        <p:spPr>
          <a:xfrm>
            <a:off x="2314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34" name="object 39134"/>
          <p:cNvSpPr/>
          <p:nvPr/>
        </p:nvSpPr>
        <p:spPr>
          <a:xfrm>
            <a:off x="2314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35" name="object 39135"/>
          <p:cNvSpPr/>
          <p:nvPr/>
        </p:nvSpPr>
        <p:spPr>
          <a:xfrm>
            <a:off x="2314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36" name="object 39136"/>
          <p:cNvSpPr/>
          <p:nvPr/>
        </p:nvSpPr>
        <p:spPr>
          <a:xfrm>
            <a:off x="2314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37" name="object 39137"/>
          <p:cNvSpPr/>
          <p:nvPr/>
        </p:nvSpPr>
        <p:spPr>
          <a:xfrm>
            <a:off x="2314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38" name="object 39138"/>
          <p:cNvSpPr/>
          <p:nvPr/>
        </p:nvSpPr>
        <p:spPr>
          <a:xfrm>
            <a:off x="2314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39" name="object 39139"/>
          <p:cNvSpPr/>
          <p:nvPr/>
        </p:nvSpPr>
        <p:spPr>
          <a:xfrm>
            <a:off x="2314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40" name="object 39140"/>
          <p:cNvSpPr/>
          <p:nvPr/>
        </p:nvSpPr>
        <p:spPr>
          <a:xfrm>
            <a:off x="2314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41" name="object 39141"/>
          <p:cNvSpPr/>
          <p:nvPr/>
        </p:nvSpPr>
        <p:spPr>
          <a:xfrm>
            <a:off x="2314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42" name="object 39142"/>
          <p:cNvSpPr/>
          <p:nvPr/>
        </p:nvSpPr>
        <p:spPr>
          <a:xfrm>
            <a:off x="2314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43" name="object 39143"/>
          <p:cNvSpPr/>
          <p:nvPr/>
        </p:nvSpPr>
        <p:spPr>
          <a:xfrm>
            <a:off x="2315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44" name="object 39144"/>
          <p:cNvSpPr/>
          <p:nvPr/>
        </p:nvSpPr>
        <p:spPr>
          <a:xfrm>
            <a:off x="2315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45" name="object 39145"/>
          <p:cNvSpPr/>
          <p:nvPr/>
        </p:nvSpPr>
        <p:spPr>
          <a:xfrm>
            <a:off x="2315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46" name="object 39146"/>
          <p:cNvSpPr/>
          <p:nvPr/>
        </p:nvSpPr>
        <p:spPr>
          <a:xfrm>
            <a:off x="2315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47" name="object 39147"/>
          <p:cNvSpPr/>
          <p:nvPr/>
        </p:nvSpPr>
        <p:spPr>
          <a:xfrm>
            <a:off x="2315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48" name="object 39148"/>
          <p:cNvSpPr/>
          <p:nvPr/>
        </p:nvSpPr>
        <p:spPr>
          <a:xfrm>
            <a:off x="2315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49" name="object 39149"/>
          <p:cNvSpPr/>
          <p:nvPr/>
        </p:nvSpPr>
        <p:spPr>
          <a:xfrm>
            <a:off x="2315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50" name="object 39150"/>
          <p:cNvSpPr/>
          <p:nvPr/>
        </p:nvSpPr>
        <p:spPr>
          <a:xfrm>
            <a:off x="2315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51" name="object 39151"/>
          <p:cNvSpPr/>
          <p:nvPr/>
        </p:nvSpPr>
        <p:spPr>
          <a:xfrm>
            <a:off x="2315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52" name="object 39152"/>
          <p:cNvSpPr/>
          <p:nvPr/>
        </p:nvSpPr>
        <p:spPr>
          <a:xfrm>
            <a:off x="2315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53" name="object 39153"/>
          <p:cNvSpPr/>
          <p:nvPr/>
        </p:nvSpPr>
        <p:spPr>
          <a:xfrm>
            <a:off x="2316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54" name="object 39154"/>
          <p:cNvSpPr/>
          <p:nvPr/>
        </p:nvSpPr>
        <p:spPr>
          <a:xfrm>
            <a:off x="2316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55" name="object 39155"/>
          <p:cNvSpPr/>
          <p:nvPr/>
        </p:nvSpPr>
        <p:spPr>
          <a:xfrm>
            <a:off x="2316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56" name="object 39156"/>
          <p:cNvSpPr/>
          <p:nvPr/>
        </p:nvSpPr>
        <p:spPr>
          <a:xfrm>
            <a:off x="2316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57" name="object 39157"/>
          <p:cNvSpPr/>
          <p:nvPr/>
        </p:nvSpPr>
        <p:spPr>
          <a:xfrm>
            <a:off x="2316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58" name="object 39158"/>
          <p:cNvSpPr/>
          <p:nvPr/>
        </p:nvSpPr>
        <p:spPr>
          <a:xfrm>
            <a:off x="2316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59" name="object 39159"/>
          <p:cNvSpPr/>
          <p:nvPr/>
        </p:nvSpPr>
        <p:spPr>
          <a:xfrm>
            <a:off x="2316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60" name="object 39160"/>
          <p:cNvSpPr/>
          <p:nvPr/>
        </p:nvSpPr>
        <p:spPr>
          <a:xfrm>
            <a:off x="2316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61" name="object 39161"/>
          <p:cNvSpPr/>
          <p:nvPr/>
        </p:nvSpPr>
        <p:spPr>
          <a:xfrm>
            <a:off x="2316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62" name="object 39162"/>
          <p:cNvSpPr/>
          <p:nvPr/>
        </p:nvSpPr>
        <p:spPr>
          <a:xfrm>
            <a:off x="2316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63" name="object 39163"/>
          <p:cNvSpPr/>
          <p:nvPr/>
        </p:nvSpPr>
        <p:spPr>
          <a:xfrm>
            <a:off x="2316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64" name="object 39164"/>
          <p:cNvSpPr/>
          <p:nvPr/>
        </p:nvSpPr>
        <p:spPr>
          <a:xfrm>
            <a:off x="2316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65" name="object 39165"/>
          <p:cNvSpPr/>
          <p:nvPr/>
        </p:nvSpPr>
        <p:spPr>
          <a:xfrm>
            <a:off x="2317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66" name="object 39166"/>
          <p:cNvSpPr/>
          <p:nvPr/>
        </p:nvSpPr>
        <p:spPr>
          <a:xfrm>
            <a:off x="2317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67" name="object 39167"/>
          <p:cNvSpPr/>
          <p:nvPr/>
        </p:nvSpPr>
        <p:spPr>
          <a:xfrm>
            <a:off x="2317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68" name="object 39168"/>
          <p:cNvSpPr/>
          <p:nvPr/>
        </p:nvSpPr>
        <p:spPr>
          <a:xfrm>
            <a:off x="2317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69" name="object 39169"/>
          <p:cNvSpPr/>
          <p:nvPr/>
        </p:nvSpPr>
        <p:spPr>
          <a:xfrm>
            <a:off x="2317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70" name="object 39170"/>
          <p:cNvSpPr/>
          <p:nvPr/>
        </p:nvSpPr>
        <p:spPr>
          <a:xfrm>
            <a:off x="2317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71" name="object 39171"/>
          <p:cNvSpPr/>
          <p:nvPr/>
        </p:nvSpPr>
        <p:spPr>
          <a:xfrm>
            <a:off x="2317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72" name="object 39172"/>
          <p:cNvSpPr/>
          <p:nvPr/>
        </p:nvSpPr>
        <p:spPr>
          <a:xfrm>
            <a:off x="2317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73" name="object 39173"/>
          <p:cNvSpPr/>
          <p:nvPr/>
        </p:nvSpPr>
        <p:spPr>
          <a:xfrm>
            <a:off x="2318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74" name="object 39174"/>
          <p:cNvSpPr/>
          <p:nvPr/>
        </p:nvSpPr>
        <p:spPr>
          <a:xfrm>
            <a:off x="2318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75" name="object 39175"/>
          <p:cNvSpPr/>
          <p:nvPr/>
        </p:nvSpPr>
        <p:spPr>
          <a:xfrm>
            <a:off x="2318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76" name="object 39176"/>
          <p:cNvSpPr/>
          <p:nvPr/>
        </p:nvSpPr>
        <p:spPr>
          <a:xfrm>
            <a:off x="2318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77" name="object 39177"/>
          <p:cNvSpPr/>
          <p:nvPr/>
        </p:nvSpPr>
        <p:spPr>
          <a:xfrm>
            <a:off x="2318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78" name="object 39178"/>
          <p:cNvSpPr/>
          <p:nvPr/>
        </p:nvSpPr>
        <p:spPr>
          <a:xfrm>
            <a:off x="2318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79" name="object 39179"/>
          <p:cNvSpPr/>
          <p:nvPr/>
        </p:nvSpPr>
        <p:spPr>
          <a:xfrm>
            <a:off x="2318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80" name="object 39180"/>
          <p:cNvSpPr/>
          <p:nvPr/>
        </p:nvSpPr>
        <p:spPr>
          <a:xfrm>
            <a:off x="2318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81" name="object 39181"/>
          <p:cNvSpPr/>
          <p:nvPr/>
        </p:nvSpPr>
        <p:spPr>
          <a:xfrm>
            <a:off x="2318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82" name="object 39182"/>
          <p:cNvSpPr/>
          <p:nvPr/>
        </p:nvSpPr>
        <p:spPr>
          <a:xfrm>
            <a:off x="2318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83" name="object 39183"/>
          <p:cNvSpPr/>
          <p:nvPr/>
        </p:nvSpPr>
        <p:spPr>
          <a:xfrm>
            <a:off x="2318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84" name="object 39184"/>
          <p:cNvSpPr/>
          <p:nvPr/>
        </p:nvSpPr>
        <p:spPr>
          <a:xfrm>
            <a:off x="2318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85" name="object 39185"/>
          <p:cNvSpPr/>
          <p:nvPr/>
        </p:nvSpPr>
        <p:spPr>
          <a:xfrm>
            <a:off x="2319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86" name="object 39186"/>
          <p:cNvSpPr/>
          <p:nvPr/>
        </p:nvSpPr>
        <p:spPr>
          <a:xfrm>
            <a:off x="2319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87" name="object 39187"/>
          <p:cNvSpPr/>
          <p:nvPr/>
        </p:nvSpPr>
        <p:spPr>
          <a:xfrm>
            <a:off x="2319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88" name="object 39188"/>
          <p:cNvSpPr/>
          <p:nvPr/>
        </p:nvSpPr>
        <p:spPr>
          <a:xfrm>
            <a:off x="2319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89" name="object 39189"/>
          <p:cNvSpPr/>
          <p:nvPr/>
        </p:nvSpPr>
        <p:spPr>
          <a:xfrm>
            <a:off x="2319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90" name="object 39190"/>
          <p:cNvSpPr/>
          <p:nvPr/>
        </p:nvSpPr>
        <p:spPr>
          <a:xfrm>
            <a:off x="2319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91" name="object 39191"/>
          <p:cNvSpPr/>
          <p:nvPr/>
        </p:nvSpPr>
        <p:spPr>
          <a:xfrm>
            <a:off x="2319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92" name="object 39192"/>
          <p:cNvSpPr/>
          <p:nvPr/>
        </p:nvSpPr>
        <p:spPr>
          <a:xfrm>
            <a:off x="2319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93" name="object 39193"/>
          <p:cNvSpPr/>
          <p:nvPr/>
        </p:nvSpPr>
        <p:spPr>
          <a:xfrm>
            <a:off x="2319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94" name="object 39194"/>
          <p:cNvSpPr/>
          <p:nvPr/>
        </p:nvSpPr>
        <p:spPr>
          <a:xfrm>
            <a:off x="2319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95" name="object 39195"/>
          <p:cNvSpPr/>
          <p:nvPr/>
        </p:nvSpPr>
        <p:spPr>
          <a:xfrm>
            <a:off x="2320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96" name="object 39196"/>
          <p:cNvSpPr/>
          <p:nvPr/>
        </p:nvSpPr>
        <p:spPr>
          <a:xfrm>
            <a:off x="2320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97" name="object 39197"/>
          <p:cNvSpPr/>
          <p:nvPr/>
        </p:nvSpPr>
        <p:spPr>
          <a:xfrm>
            <a:off x="2320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98" name="object 39198"/>
          <p:cNvSpPr/>
          <p:nvPr/>
        </p:nvSpPr>
        <p:spPr>
          <a:xfrm>
            <a:off x="2320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99" name="object 39199"/>
          <p:cNvSpPr/>
          <p:nvPr/>
        </p:nvSpPr>
        <p:spPr>
          <a:xfrm>
            <a:off x="2320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00" name="object 39200"/>
          <p:cNvSpPr/>
          <p:nvPr/>
        </p:nvSpPr>
        <p:spPr>
          <a:xfrm>
            <a:off x="2320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01" name="object 39201"/>
          <p:cNvSpPr/>
          <p:nvPr/>
        </p:nvSpPr>
        <p:spPr>
          <a:xfrm>
            <a:off x="2320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02" name="object 39202"/>
          <p:cNvSpPr/>
          <p:nvPr/>
        </p:nvSpPr>
        <p:spPr>
          <a:xfrm>
            <a:off x="2320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03" name="object 39203"/>
          <p:cNvSpPr/>
          <p:nvPr/>
        </p:nvSpPr>
        <p:spPr>
          <a:xfrm>
            <a:off x="2320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04" name="object 39204"/>
          <p:cNvSpPr/>
          <p:nvPr/>
        </p:nvSpPr>
        <p:spPr>
          <a:xfrm>
            <a:off x="2320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05" name="object 39205"/>
          <p:cNvSpPr/>
          <p:nvPr/>
        </p:nvSpPr>
        <p:spPr>
          <a:xfrm>
            <a:off x="2321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06" name="object 39206"/>
          <p:cNvSpPr/>
          <p:nvPr/>
        </p:nvSpPr>
        <p:spPr>
          <a:xfrm>
            <a:off x="2321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07" name="object 39207"/>
          <p:cNvSpPr/>
          <p:nvPr/>
        </p:nvSpPr>
        <p:spPr>
          <a:xfrm>
            <a:off x="2321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08" name="object 39208"/>
          <p:cNvSpPr/>
          <p:nvPr/>
        </p:nvSpPr>
        <p:spPr>
          <a:xfrm>
            <a:off x="2321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09" name="object 39209"/>
          <p:cNvSpPr/>
          <p:nvPr/>
        </p:nvSpPr>
        <p:spPr>
          <a:xfrm>
            <a:off x="2321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10" name="object 39210"/>
          <p:cNvSpPr/>
          <p:nvPr/>
        </p:nvSpPr>
        <p:spPr>
          <a:xfrm>
            <a:off x="2321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11" name="object 39211"/>
          <p:cNvSpPr/>
          <p:nvPr/>
        </p:nvSpPr>
        <p:spPr>
          <a:xfrm>
            <a:off x="2321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12" name="object 39212"/>
          <p:cNvSpPr/>
          <p:nvPr/>
        </p:nvSpPr>
        <p:spPr>
          <a:xfrm>
            <a:off x="2321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13" name="object 39213"/>
          <p:cNvSpPr/>
          <p:nvPr/>
        </p:nvSpPr>
        <p:spPr>
          <a:xfrm>
            <a:off x="2321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14" name="object 39214"/>
          <p:cNvSpPr/>
          <p:nvPr/>
        </p:nvSpPr>
        <p:spPr>
          <a:xfrm>
            <a:off x="2321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15" name="object 39215"/>
          <p:cNvSpPr/>
          <p:nvPr/>
        </p:nvSpPr>
        <p:spPr>
          <a:xfrm>
            <a:off x="2321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16" name="object 39216"/>
          <p:cNvSpPr/>
          <p:nvPr/>
        </p:nvSpPr>
        <p:spPr>
          <a:xfrm>
            <a:off x="2321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17" name="object 39217"/>
          <p:cNvSpPr/>
          <p:nvPr/>
        </p:nvSpPr>
        <p:spPr>
          <a:xfrm>
            <a:off x="2322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18" name="object 39218"/>
          <p:cNvSpPr/>
          <p:nvPr/>
        </p:nvSpPr>
        <p:spPr>
          <a:xfrm>
            <a:off x="2322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19" name="object 39219"/>
          <p:cNvSpPr/>
          <p:nvPr/>
        </p:nvSpPr>
        <p:spPr>
          <a:xfrm>
            <a:off x="2322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20" name="object 39220"/>
          <p:cNvSpPr/>
          <p:nvPr/>
        </p:nvSpPr>
        <p:spPr>
          <a:xfrm>
            <a:off x="2322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21" name="object 39221"/>
          <p:cNvSpPr/>
          <p:nvPr/>
        </p:nvSpPr>
        <p:spPr>
          <a:xfrm>
            <a:off x="2322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22" name="object 39222"/>
          <p:cNvSpPr/>
          <p:nvPr/>
        </p:nvSpPr>
        <p:spPr>
          <a:xfrm>
            <a:off x="2322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23" name="object 39223"/>
          <p:cNvSpPr/>
          <p:nvPr/>
        </p:nvSpPr>
        <p:spPr>
          <a:xfrm>
            <a:off x="2322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24" name="object 39224"/>
          <p:cNvSpPr/>
          <p:nvPr/>
        </p:nvSpPr>
        <p:spPr>
          <a:xfrm>
            <a:off x="2322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25" name="object 39225"/>
          <p:cNvSpPr/>
          <p:nvPr/>
        </p:nvSpPr>
        <p:spPr>
          <a:xfrm>
            <a:off x="2322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26" name="object 39226"/>
          <p:cNvSpPr/>
          <p:nvPr/>
        </p:nvSpPr>
        <p:spPr>
          <a:xfrm>
            <a:off x="2322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27" name="object 39227"/>
          <p:cNvSpPr/>
          <p:nvPr/>
        </p:nvSpPr>
        <p:spPr>
          <a:xfrm>
            <a:off x="2323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28" name="object 39228"/>
          <p:cNvSpPr/>
          <p:nvPr/>
        </p:nvSpPr>
        <p:spPr>
          <a:xfrm>
            <a:off x="2323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29" name="object 39229"/>
          <p:cNvSpPr/>
          <p:nvPr/>
        </p:nvSpPr>
        <p:spPr>
          <a:xfrm>
            <a:off x="2323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30" name="object 39230"/>
          <p:cNvSpPr/>
          <p:nvPr/>
        </p:nvSpPr>
        <p:spPr>
          <a:xfrm>
            <a:off x="2323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31" name="object 39231"/>
          <p:cNvSpPr/>
          <p:nvPr/>
        </p:nvSpPr>
        <p:spPr>
          <a:xfrm>
            <a:off x="2323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32" name="object 39232"/>
          <p:cNvSpPr/>
          <p:nvPr/>
        </p:nvSpPr>
        <p:spPr>
          <a:xfrm>
            <a:off x="2323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33" name="object 39233"/>
          <p:cNvSpPr/>
          <p:nvPr/>
        </p:nvSpPr>
        <p:spPr>
          <a:xfrm>
            <a:off x="2323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34" name="object 39234"/>
          <p:cNvSpPr/>
          <p:nvPr/>
        </p:nvSpPr>
        <p:spPr>
          <a:xfrm>
            <a:off x="2323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35" name="object 39235"/>
          <p:cNvSpPr/>
          <p:nvPr/>
        </p:nvSpPr>
        <p:spPr>
          <a:xfrm>
            <a:off x="2323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36" name="object 39236"/>
          <p:cNvSpPr/>
          <p:nvPr/>
        </p:nvSpPr>
        <p:spPr>
          <a:xfrm>
            <a:off x="2323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37" name="object 39237"/>
          <p:cNvSpPr/>
          <p:nvPr/>
        </p:nvSpPr>
        <p:spPr>
          <a:xfrm>
            <a:off x="2324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38" name="object 39238"/>
          <p:cNvSpPr/>
          <p:nvPr/>
        </p:nvSpPr>
        <p:spPr>
          <a:xfrm>
            <a:off x="2324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39" name="object 39239"/>
          <p:cNvSpPr/>
          <p:nvPr/>
        </p:nvSpPr>
        <p:spPr>
          <a:xfrm>
            <a:off x="2324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40" name="object 39240"/>
          <p:cNvSpPr/>
          <p:nvPr/>
        </p:nvSpPr>
        <p:spPr>
          <a:xfrm>
            <a:off x="2324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41" name="object 39241"/>
          <p:cNvSpPr/>
          <p:nvPr/>
        </p:nvSpPr>
        <p:spPr>
          <a:xfrm>
            <a:off x="2324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42" name="object 39242"/>
          <p:cNvSpPr/>
          <p:nvPr/>
        </p:nvSpPr>
        <p:spPr>
          <a:xfrm>
            <a:off x="2324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43" name="object 39243"/>
          <p:cNvSpPr/>
          <p:nvPr/>
        </p:nvSpPr>
        <p:spPr>
          <a:xfrm>
            <a:off x="2324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44" name="object 39244"/>
          <p:cNvSpPr/>
          <p:nvPr/>
        </p:nvSpPr>
        <p:spPr>
          <a:xfrm>
            <a:off x="2324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45" name="object 39245"/>
          <p:cNvSpPr/>
          <p:nvPr/>
        </p:nvSpPr>
        <p:spPr>
          <a:xfrm>
            <a:off x="2324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46" name="object 39246"/>
          <p:cNvSpPr/>
          <p:nvPr/>
        </p:nvSpPr>
        <p:spPr>
          <a:xfrm>
            <a:off x="2324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47" name="object 39247"/>
          <p:cNvSpPr/>
          <p:nvPr/>
        </p:nvSpPr>
        <p:spPr>
          <a:xfrm>
            <a:off x="2324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48" name="object 39248"/>
          <p:cNvSpPr/>
          <p:nvPr/>
        </p:nvSpPr>
        <p:spPr>
          <a:xfrm>
            <a:off x="2324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49" name="object 39249"/>
          <p:cNvSpPr/>
          <p:nvPr/>
        </p:nvSpPr>
        <p:spPr>
          <a:xfrm>
            <a:off x="2325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50" name="object 39250"/>
          <p:cNvSpPr/>
          <p:nvPr/>
        </p:nvSpPr>
        <p:spPr>
          <a:xfrm>
            <a:off x="2325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51" name="object 39251"/>
          <p:cNvSpPr/>
          <p:nvPr/>
        </p:nvSpPr>
        <p:spPr>
          <a:xfrm>
            <a:off x="2325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52" name="object 39252"/>
          <p:cNvSpPr/>
          <p:nvPr/>
        </p:nvSpPr>
        <p:spPr>
          <a:xfrm>
            <a:off x="2325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53" name="object 39253"/>
          <p:cNvSpPr/>
          <p:nvPr/>
        </p:nvSpPr>
        <p:spPr>
          <a:xfrm>
            <a:off x="2325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54" name="object 39254"/>
          <p:cNvSpPr/>
          <p:nvPr/>
        </p:nvSpPr>
        <p:spPr>
          <a:xfrm>
            <a:off x="2325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55" name="object 39255"/>
          <p:cNvSpPr/>
          <p:nvPr/>
        </p:nvSpPr>
        <p:spPr>
          <a:xfrm>
            <a:off x="2325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56" name="object 39256"/>
          <p:cNvSpPr/>
          <p:nvPr/>
        </p:nvSpPr>
        <p:spPr>
          <a:xfrm>
            <a:off x="2325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57" name="object 39257"/>
          <p:cNvSpPr/>
          <p:nvPr/>
        </p:nvSpPr>
        <p:spPr>
          <a:xfrm>
            <a:off x="2326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58" name="object 39258"/>
          <p:cNvSpPr/>
          <p:nvPr/>
        </p:nvSpPr>
        <p:spPr>
          <a:xfrm>
            <a:off x="2326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59" name="object 39259"/>
          <p:cNvSpPr/>
          <p:nvPr/>
        </p:nvSpPr>
        <p:spPr>
          <a:xfrm>
            <a:off x="2326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60" name="object 39260"/>
          <p:cNvSpPr/>
          <p:nvPr/>
        </p:nvSpPr>
        <p:spPr>
          <a:xfrm>
            <a:off x="2326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61" name="object 39261"/>
          <p:cNvSpPr/>
          <p:nvPr/>
        </p:nvSpPr>
        <p:spPr>
          <a:xfrm>
            <a:off x="2326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62" name="object 39262"/>
          <p:cNvSpPr/>
          <p:nvPr/>
        </p:nvSpPr>
        <p:spPr>
          <a:xfrm>
            <a:off x="2326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63" name="object 39263"/>
          <p:cNvSpPr/>
          <p:nvPr/>
        </p:nvSpPr>
        <p:spPr>
          <a:xfrm>
            <a:off x="2326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64" name="object 39264"/>
          <p:cNvSpPr/>
          <p:nvPr/>
        </p:nvSpPr>
        <p:spPr>
          <a:xfrm>
            <a:off x="2326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65" name="object 39265"/>
          <p:cNvSpPr/>
          <p:nvPr/>
        </p:nvSpPr>
        <p:spPr>
          <a:xfrm>
            <a:off x="2326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66" name="object 39266"/>
          <p:cNvSpPr/>
          <p:nvPr/>
        </p:nvSpPr>
        <p:spPr>
          <a:xfrm>
            <a:off x="2326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67" name="object 39267"/>
          <p:cNvSpPr/>
          <p:nvPr/>
        </p:nvSpPr>
        <p:spPr>
          <a:xfrm>
            <a:off x="2326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68" name="object 39268"/>
          <p:cNvSpPr/>
          <p:nvPr/>
        </p:nvSpPr>
        <p:spPr>
          <a:xfrm>
            <a:off x="2326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69" name="object 39269"/>
          <p:cNvSpPr/>
          <p:nvPr/>
        </p:nvSpPr>
        <p:spPr>
          <a:xfrm>
            <a:off x="2327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70" name="object 39270"/>
          <p:cNvSpPr/>
          <p:nvPr/>
        </p:nvSpPr>
        <p:spPr>
          <a:xfrm>
            <a:off x="2327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71" name="object 39271"/>
          <p:cNvSpPr/>
          <p:nvPr/>
        </p:nvSpPr>
        <p:spPr>
          <a:xfrm>
            <a:off x="2327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72" name="object 39272"/>
          <p:cNvSpPr/>
          <p:nvPr/>
        </p:nvSpPr>
        <p:spPr>
          <a:xfrm>
            <a:off x="2327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73" name="object 39273"/>
          <p:cNvSpPr/>
          <p:nvPr/>
        </p:nvSpPr>
        <p:spPr>
          <a:xfrm>
            <a:off x="2327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74" name="object 39274"/>
          <p:cNvSpPr/>
          <p:nvPr/>
        </p:nvSpPr>
        <p:spPr>
          <a:xfrm>
            <a:off x="2327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75" name="object 39275"/>
          <p:cNvSpPr/>
          <p:nvPr/>
        </p:nvSpPr>
        <p:spPr>
          <a:xfrm>
            <a:off x="2327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76" name="object 39276"/>
          <p:cNvSpPr/>
          <p:nvPr/>
        </p:nvSpPr>
        <p:spPr>
          <a:xfrm>
            <a:off x="2327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77" name="object 39277"/>
          <p:cNvSpPr/>
          <p:nvPr/>
        </p:nvSpPr>
        <p:spPr>
          <a:xfrm>
            <a:off x="2327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78" name="object 39278"/>
          <p:cNvSpPr/>
          <p:nvPr/>
        </p:nvSpPr>
        <p:spPr>
          <a:xfrm>
            <a:off x="2327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79" name="object 39279"/>
          <p:cNvSpPr/>
          <p:nvPr/>
        </p:nvSpPr>
        <p:spPr>
          <a:xfrm>
            <a:off x="2328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80" name="object 39280"/>
          <p:cNvSpPr/>
          <p:nvPr/>
        </p:nvSpPr>
        <p:spPr>
          <a:xfrm>
            <a:off x="2328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81" name="object 39281"/>
          <p:cNvSpPr/>
          <p:nvPr/>
        </p:nvSpPr>
        <p:spPr>
          <a:xfrm>
            <a:off x="2328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82" name="object 39282"/>
          <p:cNvSpPr/>
          <p:nvPr/>
        </p:nvSpPr>
        <p:spPr>
          <a:xfrm>
            <a:off x="2328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83" name="object 39283"/>
          <p:cNvSpPr/>
          <p:nvPr/>
        </p:nvSpPr>
        <p:spPr>
          <a:xfrm>
            <a:off x="2328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84" name="object 39284"/>
          <p:cNvSpPr/>
          <p:nvPr/>
        </p:nvSpPr>
        <p:spPr>
          <a:xfrm>
            <a:off x="2328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85" name="object 39285"/>
          <p:cNvSpPr/>
          <p:nvPr/>
        </p:nvSpPr>
        <p:spPr>
          <a:xfrm>
            <a:off x="2328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86" name="object 39286"/>
          <p:cNvSpPr/>
          <p:nvPr/>
        </p:nvSpPr>
        <p:spPr>
          <a:xfrm>
            <a:off x="2328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87" name="object 39287"/>
          <p:cNvSpPr/>
          <p:nvPr/>
        </p:nvSpPr>
        <p:spPr>
          <a:xfrm>
            <a:off x="2328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88" name="object 39288"/>
          <p:cNvSpPr/>
          <p:nvPr/>
        </p:nvSpPr>
        <p:spPr>
          <a:xfrm>
            <a:off x="2328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89" name="object 39289"/>
          <p:cNvSpPr/>
          <p:nvPr/>
        </p:nvSpPr>
        <p:spPr>
          <a:xfrm>
            <a:off x="2329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90" name="object 39290"/>
          <p:cNvSpPr/>
          <p:nvPr/>
        </p:nvSpPr>
        <p:spPr>
          <a:xfrm>
            <a:off x="2329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91" name="object 39291"/>
          <p:cNvSpPr/>
          <p:nvPr/>
        </p:nvSpPr>
        <p:spPr>
          <a:xfrm>
            <a:off x="2329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92" name="object 39292"/>
          <p:cNvSpPr/>
          <p:nvPr/>
        </p:nvSpPr>
        <p:spPr>
          <a:xfrm>
            <a:off x="2329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93" name="object 39293"/>
          <p:cNvSpPr/>
          <p:nvPr/>
        </p:nvSpPr>
        <p:spPr>
          <a:xfrm>
            <a:off x="2329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94" name="object 39294"/>
          <p:cNvSpPr/>
          <p:nvPr/>
        </p:nvSpPr>
        <p:spPr>
          <a:xfrm>
            <a:off x="2329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95" name="object 39295"/>
          <p:cNvSpPr/>
          <p:nvPr/>
        </p:nvSpPr>
        <p:spPr>
          <a:xfrm>
            <a:off x="2329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96" name="object 39296"/>
          <p:cNvSpPr/>
          <p:nvPr/>
        </p:nvSpPr>
        <p:spPr>
          <a:xfrm>
            <a:off x="2329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97" name="object 39297"/>
          <p:cNvSpPr/>
          <p:nvPr/>
        </p:nvSpPr>
        <p:spPr>
          <a:xfrm>
            <a:off x="2329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98" name="object 39298"/>
          <p:cNvSpPr/>
          <p:nvPr/>
        </p:nvSpPr>
        <p:spPr>
          <a:xfrm>
            <a:off x="2329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99" name="object 39299"/>
          <p:cNvSpPr/>
          <p:nvPr/>
        </p:nvSpPr>
        <p:spPr>
          <a:xfrm>
            <a:off x="2329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00" name="object 39300"/>
          <p:cNvSpPr/>
          <p:nvPr/>
        </p:nvSpPr>
        <p:spPr>
          <a:xfrm>
            <a:off x="2329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01" name="object 39301"/>
          <p:cNvSpPr/>
          <p:nvPr/>
        </p:nvSpPr>
        <p:spPr>
          <a:xfrm>
            <a:off x="2330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02" name="object 39302"/>
          <p:cNvSpPr/>
          <p:nvPr/>
        </p:nvSpPr>
        <p:spPr>
          <a:xfrm>
            <a:off x="2330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03" name="object 39303"/>
          <p:cNvSpPr/>
          <p:nvPr/>
        </p:nvSpPr>
        <p:spPr>
          <a:xfrm>
            <a:off x="2330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04" name="object 39304"/>
          <p:cNvSpPr/>
          <p:nvPr/>
        </p:nvSpPr>
        <p:spPr>
          <a:xfrm>
            <a:off x="2330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05" name="object 39305"/>
          <p:cNvSpPr/>
          <p:nvPr/>
        </p:nvSpPr>
        <p:spPr>
          <a:xfrm>
            <a:off x="2330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06" name="object 39306"/>
          <p:cNvSpPr/>
          <p:nvPr/>
        </p:nvSpPr>
        <p:spPr>
          <a:xfrm>
            <a:off x="2330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07" name="object 39307"/>
          <p:cNvSpPr/>
          <p:nvPr/>
        </p:nvSpPr>
        <p:spPr>
          <a:xfrm>
            <a:off x="2330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08" name="object 39308"/>
          <p:cNvSpPr/>
          <p:nvPr/>
        </p:nvSpPr>
        <p:spPr>
          <a:xfrm>
            <a:off x="2330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09" name="object 39309"/>
          <p:cNvSpPr/>
          <p:nvPr/>
        </p:nvSpPr>
        <p:spPr>
          <a:xfrm>
            <a:off x="2330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10" name="object 39310"/>
          <p:cNvSpPr/>
          <p:nvPr/>
        </p:nvSpPr>
        <p:spPr>
          <a:xfrm>
            <a:off x="2330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11" name="object 39311"/>
          <p:cNvSpPr/>
          <p:nvPr/>
        </p:nvSpPr>
        <p:spPr>
          <a:xfrm>
            <a:off x="2331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12" name="object 39312"/>
          <p:cNvSpPr/>
          <p:nvPr/>
        </p:nvSpPr>
        <p:spPr>
          <a:xfrm>
            <a:off x="2331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13" name="object 39313"/>
          <p:cNvSpPr/>
          <p:nvPr/>
        </p:nvSpPr>
        <p:spPr>
          <a:xfrm>
            <a:off x="2331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14" name="object 39314"/>
          <p:cNvSpPr/>
          <p:nvPr/>
        </p:nvSpPr>
        <p:spPr>
          <a:xfrm>
            <a:off x="2331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15" name="object 39315"/>
          <p:cNvSpPr/>
          <p:nvPr/>
        </p:nvSpPr>
        <p:spPr>
          <a:xfrm>
            <a:off x="2331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16" name="object 39316"/>
          <p:cNvSpPr/>
          <p:nvPr/>
        </p:nvSpPr>
        <p:spPr>
          <a:xfrm>
            <a:off x="2331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17" name="object 39317"/>
          <p:cNvSpPr/>
          <p:nvPr/>
        </p:nvSpPr>
        <p:spPr>
          <a:xfrm>
            <a:off x="2331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18" name="object 39318"/>
          <p:cNvSpPr/>
          <p:nvPr/>
        </p:nvSpPr>
        <p:spPr>
          <a:xfrm>
            <a:off x="2331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19" name="object 39319"/>
          <p:cNvSpPr/>
          <p:nvPr/>
        </p:nvSpPr>
        <p:spPr>
          <a:xfrm>
            <a:off x="2331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20" name="object 39320"/>
          <p:cNvSpPr/>
          <p:nvPr/>
        </p:nvSpPr>
        <p:spPr>
          <a:xfrm>
            <a:off x="2331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21" name="object 39321"/>
          <p:cNvSpPr/>
          <p:nvPr/>
        </p:nvSpPr>
        <p:spPr>
          <a:xfrm>
            <a:off x="2332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22" name="object 39322"/>
          <p:cNvSpPr/>
          <p:nvPr/>
        </p:nvSpPr>
        <p:spPr>
          <a:xfrm>
            <a:off x="2332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23" name="object 39323"/>
          <p:cNvSpPr/>
          <p:nvPr/>
        </p:nvSpPr>
        <p:spPr>
          <a:xfrm>
            <a:off x="2332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24" name="object 39324"/>
          <p:cNvSpPr/>
          <p:nvPr/>
        </p:nvSpPr>
        <p:spPr>
          <a:xfrm>
            <a:off x="2332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25" name="object 39325"/>
          <p:cNvSpPr/>
          <p:nvPr/>
        </p:nvSpPr>
        <p:spPr>
          <a:xfrm>
            <a:off x="2332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26" name="object 39326"/>
          <p:cNvSpPr/>
          <p:nvPr/>
        </p:nvSpPr>
        <p:spPr>
          <a:xfrm>
            <a:off x="2332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27" name="object 39327"/>
          <p:cNvSpPr/>
          <p:nvPr/>
        </p:nvSpPr>
        <p:spPr>
          <a:xfrm>
            <a:off x="2332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28" name="object 39328"/>
          <p:cNvSpPr/>
          <p:nvPr/>
        </p:nvSpPr>
        <p:spPr>
          <a:xfrm>
            <a:off x="2332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29" name="object 39329"/>
          <p:cNvSpPr/>
          <p:nvPr/>
        </p:nvSpPr>
        <p:spPr>
          <a:xfrm>
            <a:off x="2332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30" name="object 39330"/>
          <p:cNvSpPr/>
          <p:nvPr/>
        </p:nvSpPr>
        <p:spPr>
          <a:xfrm>
            <a:off x="2332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31" name="object 39331"/>
          <p:cNvSpPr/>
          <p:nvPr/>
        </p:nvSpPr>
        <p:spPr>
          <a:xfrm>
            <a:off x="2332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32" name="object 39332"/>
          <p:cNvSpPr/>
          <p:nvPr/>
        </p:nvSpPr>
        <p:spPr>
          <a:xfrm>
            <a:off x="2332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33" name="object 39333"/>
          <p:cNvSpPr/>
          <p:nvPr/>
        </p:nvSpPr>
        <p:spPr>
          <a:xfrm>
            <a:off x="2333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34" name="object 39334"/>
          <p:cNvSpPr/>
          <p:nvPr/>
        </p:nvSpPr>
        <p:spPr>
          <a:xfrm>
            <a:off x="2333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35" name="object 39335"/>
          <p:cNvSpPr/>
          <p:nvPr/>
        </p:nvSpPr>
        <p:spPr>
          <a:xfrm>
            <a:off x="2333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36" name="object 39336"/>
          <p:cNvSpPr/>
          <p:nvPr/>
        </p:nvSpPr>
        <p:spPr>
          <a:xfrm>
            <a:off x="2333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37" name="object 39337"/>
          <p:cNvSpPr/>
          <p:nvPr/>
        </p:nvSpPr>
        <p:spPr>
          <a:xfrm>
            <a:off x="2333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38" name="object 39338"/>
          <p:cNvSpPr/>
          <p:nvPr/>
        </p:nvSpPr>
        <p:spPr>
          <a:xfrm>
            <a:off x="2333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39" name="object 39339"/>
          <p:cNvSpPr/>
          <p:nvPr/>
        </p:nvSpPr>
        <p:spPr>
          <a:xfrm>
            <a:off x="2333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40" name="object 39340"/>
          <p:cNvSpPr/>
          <p:nvPr/>
        </p:nvSpPr>
        <p:spPr>
          <a:xfrm>
            <a:off x="2333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41" name="object 39341"/>
          <p:cNvSpPr/>
          <p:nvPr/>
        </p:nvSpPr>
        <p:spPr>
          <a:xfrm>
            <a:off x="2334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42" name="object 39342"/>
          <p:cNvSpPr/>
          <p:nvPr/>
        </p:nvSpPr>
        <p:spPr>
          <a:xfrm>
            <a:off x="2334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43" name="object 39343"/>
          <p:cNvSpPr/>
          <p:nvPr/>
        </p:nvSpPr>
        <p:spPr>
          <a:xfrm>
            <a:off x="2334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44" name="object 39344"/>
          <p:cNvSpPr/>
          <p:nvPr/>
        </p:nvSpPr>
        <p:spPr>
          <a:xfrm>
            <a:off x="2334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45" name="object 39345"/>
          <p:cNvSpPr/>
          <p:nvPr/>
        </p:nvSpPr>
        <p:spPr>
          <a:xfrm>
            <a:off x="2334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46" name="object 39346"/>
          <p:cNvSpPr/>
          <p:nvPr/>
        </p:nvSpPr>
        <p:spPr>
          <a:xfrm>
            <a:off x="2334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47" name="object 39347"/>
          <p:cNvSpPr/>
          <p:nvPr/>
        </p:nvSpPr>
        <p:spPr>
          <a:xfrm>
            <a:off x="2334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48" name="object 39348"/>
          <p:cNvSpPr/>
          <p:nvPr/>
        </p:nvSpPr>
        <p:spPr>
          <a:xfrm>
            <a:off x="2334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49" name="object 39349"/>
          <p:cNvSpPr/>
          <p:nvPr/>
        </p:nvSpPr>
        <p:spPr>
          <a:xfrm>
            <a:off x="2334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50" name="object 39350"/>
          <p:cNvSpPr/>
          <p:nvPr/>
        </p:nvSpPr>
        <p:spPr>
          <a:xfrm>
            <a:off x="2334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51" name="object 39351"/>
          <p:cNvSpPr/>
          <p:nvPr/>
        </p:nvSpPr>
        <p:spPr>
          <a:xfrm>
            <a:off x="2334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52" name="object 39352"/>
          <p:cNvSpPr/>
          <p:nvPr/>
        </p:nvSpPr>
        <p:spPr>
          <a:xfrm>
            <a:off x="2334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53" name="object 39353"/>
          <p:cNvSpPr/>
          <p:nvPr/>
        </p:nvSpPr>
        <p:spPr>
          <a:xfrm>
            <a:off x="2335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54" name="object 39354"/>
          <p:cNvSpPr/>
          <p:nvPr/>
        </p:nvSpPr>
        <p:spPr>
          <a:xfrm>
            <a:off x="2335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55" name="object 39355"/>
          <p:cNvSpPr/>
          <p:nvPr/>
        </p:nvSpPr>
        <p:spPr>
          <a:xfrm>
            <a:off x="2335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56" name="object 39356"/>
          <p:cNvSpPr/>
          <p:nvPr/>
        </p:nvSpPr>
        <p:spPr>
          <a:xfrm>
            <a:off x="2335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57" name="object 39357"/>
          <p:cNvSpPr/>
          <p:nvPr/>
        </p:nvSpPr>
        <p:spPr>
          <a:xfrm>
            <a:off x="2335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58" name="object 39358"/>
          <p:cNvSpPr/>
          <p:nvPr/>
        </p:nvSpPr>
        <p:spPr>
          <a:xfrm>
            <a:off x="2335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59" name="object 39359"/>
          <p:cNvSpPr/>
          <p:nvPr/>
        </p:nvSpPr>
        <p:spPr>
          <a:xfrm>
            <a:off x="2335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60" name="object 39360"/>
          <p:cNvSpPr/>
          <p:nvPr/>
        </p:nvSpPr>
        <p:spPr>
          <a:xfrm>
            <a:off x="2335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61" name="object 39361"/>
          <p:cNvSpPr/>
          <p:nvPr/>
        </p:nvSpPr>
        <p:spPr>
          <a:xfrm>
            <a:off x="2335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62" name="object 39362"/>
          <p:cNvSpPr/>
          <p:nvPr/>
        </p:nvSpPr>
        <p:spPr>
          <a:xfrm>
            <a:off x="2335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63" name="object 39363"/>
          <p:cNvSpPr/>
          <p:nvPr/>
        </p:nvSpPr>
        <p:spPr>
          <a:xfrm>
            <a:off x="2336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64" name="object 39364"/>
          <p:cNvSpPr/>
          <p:nvPr/>
        </p:nvSpPr>
        <p:spPr>
          <a:xfrm>
            <a:off x="2336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65" name="object 39365"/>
          <p:cNvSpPr/>
          <p:nvPr/>
        </p:nvSpPr>
        <p:spPr>
          <a:xfrm>
            <a:off x="2336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66" name="object 39366"/>
          <p:cNvSpPr/>
          <p:nvPr/>
        </p:nvSpPr>
        <p:spPr>
          <a:xfrm>
            <a:off x="2336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67" name="object 39367"/>
          <p:cNvSpPr/>
          <p:nvPr/>
        </p:nvSpPr>
        <p:spPr>
          <a:xfrm>
            <a:off x="2336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68" name="object 39368"/>
          <p:cNvSpPr/>
          <p:nvPr/>
        </p:nvSpPr>
        <p:spPr>
          <a:xfrm>
            <a:off x="2336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69" name="object 39369"/>
          <p:cNvSpPr/>
          <p:nvPr/>
        </p:nvSpPr>
        <p:spPr>
          <a:xfrm>
            <a:off x="2336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70" name="object 39370"/>
          <p:cNvSpPr/>
          <p:nvPr/>
        </p:nvSpPr>
        <p:spPr>
          <a:xfrm>
            <a:off x="2336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71" name="object 39371"/>
          <p:cNvSpPr/>
          <p:nvPr/>
        </p:nvSpPr>
        <p:spPr>
          <a:xfrm>
            <a:off x="2336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72" name="object 39372"/>
          <p:cNvSpPr/>
          <p:nvPr/>
        </p:nvSpPr>
        <p:spPr>
          <a:xfrm>
            <a:off x="2336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73" name="object 39373"/>
          <p:cNvSpPr/>
          <p:nvPr/>
        </p:nvSpPr>
        <p:spPr>
          <a:xfrm>
            <a:off x="2337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74" name="object 39374"/>
          <p:cNvSpPr/>
          <p:nvPr/>
        </p:nvSpPr>
        <p:spPr>
          <a:xfrm>
            <a:off x="2337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75" name="object 39375"/>
          <p:cNvSpPr/>
          <p:nvPr/>
        </p:nvSpPr>
        <p:spPr>
          <a:xfrm>
            <a:off x="2337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76" name="object 39376"/>
          <p:cNvSpPr/>
          <p:nvPr/>
        </p:nvSpPr>
        <p:spPr>
          <a:xfrm>
            <a:off x="2337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77" name="object 39377"/>
          <p:cNvSpPr/>
          <p:nvPr/>
        </p:nvSpPr>
        <p:spPr>
          <a:xfrm>
            <a:off x="2337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78" name="object 39378"/>
          <p:cNvSpPr/>
          <p:nvPr/>
        </p:nvSpPr>
        <p:spPr>
          <a:xfrm>
            <a:off x="2337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79" name="object 39379"/>
          <p:cNvSpPr/>
          <p:nvPr/>
        </p:nvSpPr>
        <p:spPr>
          <a:xfrm>
            <a:off x="2337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80" name="object 39380"/>
          <p:cNvSpPr/>
          <p:nvPr/>
        </p:nvSpPr>
        <p:spPr>
          <a:xfrm>
            <a:off x="2337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81" name="object 39381"/>
          <p:cNvSpPr/>
          <p:nvPr/>
        </p:nvSpPr>
        <p:spPr>
          <a:xfrm>
            <a:off x="2337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82" name="object 39382"/>
          <p:cNvSpPr/>
          <p:nvPr/>
        </p:nvSpPr>
        <p:spPr>
          <a:xfrm>
            <a:off x="2337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83" name="object 39383"/>
          <p:cNvSpPr/>
          <p:nvPr/>
        </p:nvSpPr>
        <p:spPr>
          <a:xfrm>
            <a:off x="2337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84" name="object 39384"/>
          <p:cNvSpPr/>
          <p:nvPr/>
        </p:nvSpPr>
        <p:spPr>
          <a:xfrm>
            <a:off x="2337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85" name="object 39385"/>
          <p:cNvSpPr/>
          <p:nvPr/>
        </p:nvSpPr>
        <p:spPr>
          <a:xfrm>
            <a:off x="2338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86" name="object 39386"/>
          <p:cNvSpPr/>
          <p:nvPr/>
        </p:nvSpPr>
        <p:spPr>
          <a:xfrm>
            <a:off x="2338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87" name="object 39387"/>
          <p:cNvSpPr/>
          <p:nvPr/>
        </p:nvSpPr>
        <p:spPr>
          <a:xfrm>
            <a:off x="2338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88" name="object 39388"/>
          <p:cNvSpPr/>
          <p:nvPr/>
        </p:nvSpPr>
        <p:spPr>
          <a:xfrm>
            <a:off x="2338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89" name="object 39389"/>
          <p:cNvSpPr/>
          <p:nvPr/>
        </p:nvSpPr>
        <p:spPr>
          <a:xfrm>
            <a:off x="2338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90" name="object 39390"/>
          <p:cNvSpPr/>
          <p:nvPr/>
        </p:nvSpPr>
        <p:spPr>
          <a:xfrm>
            <a:off x="2338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91" name="object 39391"/>
          <p:cNvSpPr/>
          <p:nvPr/>
        </p:nvSpPr>
        <p:spPr>
          <a:xfrm>
            <a:off x="2338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92" name="object 39392"/>
          <p:cNvSpPr/>
          <p:nvPr/>
        </p:nvSpPr>
        <p:spPr>
          <a:xfrm>
            <a:off x="2338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93" name="object 39393"/>
          <p:cNvSpPr/>
          <p:nvPr/>
        </p:nvSpPr>
        <p:spPr>
          <a:xfrm>
            <a:off x="2338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94" name="object 39394"/>
          <p:cNvSpPr/>
          <p:nvPr/>
        </p:nvSpPr>
        <p:spPr>
          <a:xfrm>
            <a:off x="2338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95" name="object 39395"/>
          <p:cNvSpPr/>
          <p:nvPr/>
        </p:nvSpPr>
        <p:spPr>
          <a:xfrm>
            <a:off x="2339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96" name="object 39396"/>
          <p:cNvSpPr/>
          <p:nvPr/>
        </p:nvSpPr>
        <p:spPr>
          <a:xfrm>
            <a:off x="2339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97" name="object 39397"/>
          <p:cNvSpPr/>
          <p:nvPr/>
        </p:nvSpPr>
        <p:spPr>
          <a:xfrm>
            <a:off x="2339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98" name="object 39398"/>
          <p:cNvSpPr/>
          <p:nvPr/>
        </p:nvSpPr>
        <p:spPr>
          <a:xfrm>
            <a:off x="2339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99" name="object 39399"/>
          <p:cNvSpPr/>
          <p:nvPr/>
        </p:nvSpPr>
        <p:spPr>
          <a:xfrm>
            <a:off x="2339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00" name="object 39400"/>
          <p:cNvSpPr/>
          <p:nvPr/>
        </p:nvSpPr>
        <p:spPr>
          <a:xfrm>
            <a:off x="2339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01" name="object 39401"/>
          <p:cNvSpPr/>
          <p:nvPr/>
        </p:nvSpPr>
        <p:spPr>
          <a:xfrm>
            <a:off x="2339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02" name="object 39402"/>
          <p:cNvSpPr/>
          <p:nvPr/>
        </p:nvSpPr>
        <p:spPr>
          <a:xfrm>
            <a:off x="2339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03" name="object 39403"/>
          <p:cNvSpPr/>
          <p:nvPr/>
        </p:nvSpPr>
        <p:spPr>
          <a:xfrm>
            <a:off x="2339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04" name="object 39404"/>
          <p:cNvSpPr/>
          <p:nvPr/>
        </p:nvSpPr>
        <p:spPr>
          <a:xfrm>
            <a:off x="2339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05" name="object 39405"/>
          <p:cNvSpPr/>
          <p:nvPr/>
        </p:nvSpPr>
        <p:spPr>
          <a:xfrm>
            <a:off x="2340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06" name="object 39406"/>
          <p:cNvSpPr/>
          <p:nvPr/>
        </p:nvSpPr>
        <p:spPr>
          <a:xfrm>
            <a:off x="2340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07" name="object 39407"/>
          <p:cNvSpPr/>
          <p:nvPr/>
        </p:nvSpPr>
        <p:spPr>
          <a:xfrm>
            <a:off x="2340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08" name="object 39408"/>
          <p:cNvSpPr/>
          <p:nvPr/>
        </p:nvSpPr>
        <p:spPr>
          <a:xfrm>
            <a:off x="2340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09" name="object 39409"/>
          <p:cNvSpPr/>
          <p:nvPr/>
        </p:nvSpPr>
        <p:spPr>
          <a:xfrm>
            <a:off x="2340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10" name="object 39410"/>
          <p:cNvSpPr/>
          <p:nvPr/>
        </p:nvSpPr>
        <p:spPr>
          <a:xfrm>
            <a:off x="2340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11" name="object 39411"/>
          <p:cNvSpPr/>
          <p:nvPr/>
        </p:nvSpPr>
        <p:spPr>
          <a:xfrm>
            <a:off x="2340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12" name="object 39412"/>
          <p:cNvSpPr/>
          <p:nvPr/>
        </p:nvSpPr>
        <p:spPr>
          <a:xfrm>
            <a:off x="2340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13" name="object 39413"/>
          <p:cNvSpPr/>
          <p:nvPr/>
        </p:nvSpPr>
        <p:spPr>
          <a:xfrm>
            <a:off x="2340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14" name="object 39414"/>
          <p:cNvSpPr/>
          <p:nvPr/>
        </p:nvSpPr>
        <p:spPr>
          <a:xfrm>
            <a:off x="2340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15" name="object 39415"/>
          <p:cNvSpPr/>
          <p:nvPr/>
        </p:nvSpPr>
        <p:spPr>
          <a:xfrm>
            <a:off x="2340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16" name="object 39416"/>
          <p:cNvSpPr/>
          <p:nvPr/>
        </p:nvSpPr>
        <p:spPr>
          <a:xfrm>
            <a:off x="2340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17" name="object 39417"/>
          <p:cNvSpPr/>
          <p:nvPr/>
        </p:nvSpPr>
        <p:spPr>
          <a:xfrm>
            <a:off x="2341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18" name="object 39418"/>
          <p:cNvSpPr/>
          <p:nvPr/>
        </p:nvSpPr>
        <p:spPr>
          <a:xfrm>
            <a:off x="2341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19" name="object 39419"/>
          <p:cNvSpPr/>
          <p:nvPr/>
        </p:nvSpPr>
        <p:spPr>
          <a:xfrm>
            <a:off x="2341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20" name="object 39420"/>
          <p:cNvSpPr/>
          <p:nvPr/>
        </p:nvSpPr>
        <p:spPr>
          <a:xfrm>
            <a:off x="2341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21" name="object 39421"/>
          <p:cNvSpPr/>
          <p:nvPr/>
        </p:nvSpPr>
        <p:spPr>
          <a:xfrm>
            <a:off x="2341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22" name="object 39422"/>
          <p:cNvSpPr/>
          <p:nvPr/>
        </p:nvSpPr>
        <p:spPr>
          <a:xfrm>
            <a:off x="2341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23" name="object 39423"/>
          <p:cNvSpPr/>
          <p:nvPr/>
        </p:nvSpPr>
        <p:spPr>
          <a:xfrm>
            <a:off x="2341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24" name="object 39424"/>
          <p:cNvSpPr/>
          <p:nvPr/>
        </p:nvSpPr>
        <p:spPr>
          <a:xfrm>
            <a:off x="2341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25" name="object 39425"/>
          <p:cNvSpPr/>
          <p:nvPr/>
        </p:nvSpPr>
        <p:spPr>
          <a:xfrm>
            <a:off x="2342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26" name="object 39426"/>
          <p:cNvSpPr/>
          <p:nvPr/>
        </p:nvSpPr>
        <p:spPr>
          <a:xfrm>
            <a:off x="2342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27" name="object 39427"/>
          <p:cNvSpPr/>
          <p:nvPr/>
        </p:nvSpPr>
        <p:spPr>
          <a:xfrm>
            <a:off x="2342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28" name="object 39428"/>
          <p:cNvSpPr/>
          <p:nvPr/>
        </p:nvSpPr>
        <p:spPr>
          <a:xfrm>
            <a:off x="2342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29" name="object 39429"/>
          <p:cNvSpPr/>
          <p:nvPr/>
        </p:nvSpPr>
        <p:spPr>
          <a:xfrm>
            <a:off x="2342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30" name="object 39430"/>
          <p:cNvSpPr/>
          <p:nvPr/>
        </p:nvSpPr>
        <p:spPr>
          <a:xfrm>
            <a:off x="2342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31" name="object 39431"/>
          <p:cNvSpPr/>
          <p:nvPr/>
        </p:nvSpPr>
        <p:spPr>
          <a:xfrm>
            <a:off x="2342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32" name="object 39432"/>
          <p:cNvSpPr/>
          <p:nvPr/>
        </p:nvSpPr>
        <p:spPr>
          <a:xfrm>
            <a:off x="2342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33" name="object 39433"/>
          <p:cNvSpPr/>
          <p:nvPr/>
        </p:nvSpPr>
        <p:spPr>
          <a:xfrm>
            <a:off x="2342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34" name="object 39434"/>
          <p:cNvSpPr/>
          <p:nvPr/>
        </p:nvSpPr>
        <p:spPr>
          <a:xfrm>
            <a:off x="2342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35" name="object 39435"/>
          <p:cNvSpPr/>
          <p:nvPr/>
        </p:nvSpPr>
        <p:spPr>
          <a:xfrm>
            <a:off x="2342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36" name="object 39436"/>
          <p:cNvSpPr/>
          <p:nvPr/>
        </p:nvSpPr>
        <p:spPr>
          <a:xfrm>
            <a:off x="2342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37" name="object 39437"/>
          <p:cNvSpPr/>
          <p:nvPr/>
        </p:nvSpPr>
        <p:spPr>
          <a:xfrm>
            <a:off x="2343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38" name="object 39438"/>
          <p:cNvSpPr/>
          <p:nvPr/>
        </p:nvSpPr>
        <p:spPr>
          <a:xfrm>
            <a:off x="2343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39" name="object 39439"/>
          <p:cNvSpPr/>
          <p:nvPr/>
        </p:nvSpPr>
        <p:spPr>
          <a:xfrm>
            <a:off x="2343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40" name="object 39440"/>
          <p:cNvSpPr/>
          <p:nvPr/>
        </p:nvSpPr>
        <p:spPr>
          <a:xfrm>
            <a:off x="2343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41" name="object 39441"/>
          <p:cNvSpPr/>
          <p:nvPr/>
        </p:nvSpPr>
        <p:spPr>
          <a:xfrm>
            <a:off x="2343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42" name="object 39442"/>
          <p:cNvSpPr/>
          <p:nvPr/>
        </p:nvSpPr>
        <p:spPr>
          <a:xfrm>
            <a:off x="2343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43" name="object 39443"/>
          <p:cNvSpPr/>
          <p:nvPr/>
        </p:nvSpPr>
        <p:spPr>
          <a:xfrm>
            <a:off x="2343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44" name="object 39444"/>
          <p:cNvSpPr/>
          <p:nvPr/>
        </p:nvSpPr>
        <p:spPr>
          <a:xfrm>
            <a:off x="2343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45" name="object 39445"/>
          <p:cNvSpPr/>
          <p:nvPr/>
        </p:nvSpPr>
        <p:spPr>
          <a:xfrm>
            <a:off x="2343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46" name="object 39446"/>
          <p:cNvSpPr/>
          <p:nvPr/>
        </p:nvSpPr>
        <p:spPr>
          <a:xfrm>
            <a:off x="2343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47" name="object 39447"/>
          <p:cNvSpPr/>
          <p:nvPr/>
        </p:nvSpPr>
        <p:spPr>
          <a:xfrm>
            <a:off x="2344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48" name="object 39448"/>
          <p:cNvSpPr/>
          <p:nvPr/>
        </p:nvSpPr>
        <p:spPr>
          <a:xfrm>
            <a:off x="2344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49" name="object 39449"/>
          <p:cNvSpPr/>
          <p:nvPr/>
        </p:nvSpPr>
        <p:spPr>
          <a:xfrm>
            <a:off x="2344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50" name="object 39450"/>
          <p:cNvSpPr/>
          <p:nvPr/>
        </p:nvSpPr>
        <p:spPr>
          <a:xfrm>
            <a:off x="2344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51" name="object 39451"/>
          <p:cNvSpPr/>
          <p:nvPr/>
        </p:nvSpPr>
        <p:spPr>
          <a:xfrm>
            <a:off x="2344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52" name="object 39452"/>
          <p:cNvSpPr/>
          <p:nvPr/>
        </p:nvSpPr>
        <p:spPr>
          <a:xfrm>
            <a:off x="2344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53" name="object 39453"/>
          <p:cNvSpPr/>
          <p:nvPr/>
        </p:nvSpPr>
        <p:spPr>
          <a:xfrm>
            <a:off x="2344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54" name="object 39454"/>
          <p:cNvSpPr/>
          <p:nvPr/>
        </p:nvSpPr>
        <p:spPr>
          <a:xfrm>
            <a:off x="2344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55" name="object 39455"/>
          <p:cNvSpPr/>
          <p:nvPr/>
        </p:nvSpPr>
        <p:spPr>
          <a:xfrm>
            <a:off x="2344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56" name="object 39456"/>
          <p:cNvSpPr/>
          <p:nvPr/>
        </p:nvSpPr>
        <p:spPr>
          <a:xfrm>
            <a:off x="2344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57" name="object 39457"/>
          <p:cNvSpPr/>
          <p:nvPr/>
        </p:nvSpPr>
        <p:spPr>
          <a:xfrm>
            <a:off x="2345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58" name="object 39458"/>
          <p:cNvSpPr/>
          <p:nvPr/>
        </p:nvSpPr>
        <p:spPr>
          <a:xfrm>
            <a:off x="2345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59" name="object 39459"/>
          <p:cNvSpPr/>
          <p:nvPr/>
        </p:nvSpPr>
        <p:spPr>
          <a:xfrm>
            <a:off x="2345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60" name="object 39460"/>
          <p:cNvSpPr/>
          <p:nvPr/>
        </p:nvSpPr>
        <p:spPr>
          <a:xfrm>
            <a:off x="2345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61" name="object 39461"/>
          <p:cNvSpPr/>
          <p:nvPr/>
        </p:nvSpPr>
        <p:spPr>
          <a:xfrm>
            <a:off x="2345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62" name="object 39462"/>
          <p:cNvSpPr/>
          <p:nvPr/>
        </p:nvSpPr>
        <p:spPr>
          <a:xfrm>
            <a:off x="2345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63" name="object 39463"/>
          <p:cNvSpPr/>
          <p:nvPr/>
        </p:nvSpPr>
        <p:spPr>
          <a:xfrm>
            <a:off x="2345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64" name="object 39464"/>
          <p:cNvSpPr/>
          <p:nvPr/>
        </p:nvSpPr>
        <p:spPr>
          <a:xfrm>
            <a:off x="2345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65" name="object 39465"/>
          <p:cNvSpPr/>
          <p:nvPr/>
        </p:nvSpPr>
        <p:spPr>
          <a:xfrm>
            <a:off x="2345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66" name="object 39466"/>
          <p:cNvSpPr/>
          <p:nvPr/>
        </p:nvSpPr>
        <p:spPr>
          <a:xfrm>
            <a:off x="2345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67" name="object 39467"/>
          <p:cNvSpPr/>
          <p:nvPr/>
        </p:nvSpPr>
        <p:spPr>
          <a:xfrm>
            <a:off x="2345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68" name="object 39468"/>
          <p:cNvSpPr/>
          <p:nvPr/>
        </p:nvSpPr>
        <p:spPr>
          <a:xfrm>
            <a:off x="2345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69" name="object 39469"/>
          <p:cNvSpPr/>
          <p:nvPr/>
        </p:nvSpPr>
        <p:spPr>
          <a:xfrm>
            <a:off x="2346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70" name="object 39470"/>
          <p:cNvSpPr/>
          <p:nvPr/>
        </p:nvSpPr>
        <p:spPr>
          <a:xfrm>
            <a:off x="2346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71" name="object 39471"/>
          <p:cNvSpPr/>
          <p:nvPr/>
        </p:nvSpPr>
        <p:spPr>
          <a:xfrm>
            <a:off x="2346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72" name="object 39472"/>
          <p:cNvSpPr/>
          <p:nvPr/>
        </p:nvSpPr>
        <p:spPr>
          <a:xfrm>
            <a:off x="2346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73" name="object 39473"/>
          <p:cNvSpPr/>
          <p:nvPr/>
        </p:nvSpPr>
        <p:spPr>
          <a:xfrm>
            <a:off x="2346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74" name="object 39474"/>
          <p:cNvSpPr/>
          <p:nvPr/>
        </p:nvSpPr>
        <p:spPr>
          <a:xfrm>
            <a:off x="2346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75" name="object 39475"/>
          <p:cNvSpPr/>
          <p:nvPr/>
        </p:nvSpPr>
        <p:spPr>
          <a:xfrm>
            <a:off x="2346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76" name="object 39476"/>
          <p:cNvSpPr/>
          <p:nvPr/>
        </p:nvSpPr>
        <p:spPr>
          <a:xfrm>
            <a:off x="2346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77" name="object 39477"/>
          <p:cNvSpPr/>
          <p:nvPr/>
        </p:nvSpPr>
        <p:spPr>
          <a:xfrm>
            <a:off x="2346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78" name="object 39478"/>
          <p:cNvSpPr/>
          <p:nvPr/>
        </p:nvSpPr>
        <p:spPr>
          <a:xfrm>
            <a:off x="2346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79" name="object 39479"/>
          <p:cNvSpPr/>
          <p:nvPr/>
        </p:nvSpPr>
        <p:spPr>
          <a:xfrm>
            <a:off x="2347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80" name="object 39480"/>
          <p:cNvSpPr/>
          <p:nvPr/>
        </p:nvSpPr>
        <p:spPr>
          <a:xfrm>
            <a:off x="2347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81" name="object 39481"/>
          <p:cNvSpPr/>
          <p:nvPr/>
        </p:nvSpPr>
        <p:spPr>
          <a:xfrm>
            <a:off x="2347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82" name="object 39482"/>
          <p:cNvSpPr/>
          <p:nvPr/>
        </p:nvSpPr>
        <p:spPr>
          <a:xfrm>
            <a:off x="2347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83" name="object 39483"/>
          <p:cNvSpPr/>
          <p:nvPr/>
        </p:nvSpPr>
        <p:spPr>
          <a:xfrm>
            <a:off x="2347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84" name="object 39484"/>
          <p:cNvSpPr/>
          <p:nvPr/>
        </p:nvSpPr>
        <p:spPr>
          <a:xfrm>
            <a:off x="2347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85" name="object 39485"/>
          <p:cNvSpPr/>
          <p:nvPr/>
        </p:nvSpPr>
        <p:spPr>
          <a:xfrm>
            <a:off x="2347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86" name="object 39486"/>
          <p:cNvSpPr/>
          <p:nvPr/>
        </p:nvSpPr>
        <p:spPr>
          <a:xfrm>
            <a:off x="2347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87" name="object 39487"/>
          <p:cNvSpPr/>
          <p:nvPr/>
        </p:nvSpPr>
        <p:spPr>
          <a:xfrm>
            <a:off x="2347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88" name="object 39488"/>
          <p:cNvSpPr/>
          <p:nvPr/>
        </p:nvSpPr>
        <p:spPr>
          <a:xfrm>
            <a:off x="2347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89" name="object 39489"/>
          <p:cNvSpPr/>
          <p:nvPr/>
        </p:nvSpPr>
        <p:spPr>
          <a:xfrm>
            <a:off x="2348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90" name="object 39490"/>
          <p:cNvSpPr/>
          <p:nvPr/>
        </p:nvSpPr>
        <p:spPr>
          <a:xfrm>
            <a:off x="2348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91" name="object 39491"/>
          <p:cNvSpPr/>
          <p:nvPr/>
        </p:nvSpPr>
        <p:spPr>
          <a:xfrm>
            <a:off x="2348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92" name="object 39492"/>
          <p:cNvSpPr/>
          <p:nvPr/>
        </p:nvSpPr>
        <p:spPr>
          <a:xfrm>
            <a:off x="2348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93" name="object 39493"/>
          <p:cNvSpPr/>
          <p:nvPr/>
        </p:nvSpPr>
        <p:spPr>
          <a:xfrm>
            <a:off x="2348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94" name="object 39494"/>
          <p:cNvSpPr/>
          <p:nvPr/>
        </p:nvSpPr>
        <p:spPr>
          <a:xfrm>
            <a:off x="2348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95" name="object 39495"/>
          <p:cNvSpPr/>
          <p:nvPr/>
        </p:nvSpPr>
        <p:spPr>
          <a:xfrm>
            <a:off x="2348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96" name="object 39496"/>
          <p:cNvSpPr/>
          <p:nvPr/>
        </p:nvSpPr>
        <p:spPr>
          <a:xfrm>
            <a:off x="2348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97" name="object 39497"/>
          <p:cNvSpPr/>
          <p:nvPr/>
        </p:nvSpPr>
        <p:spPr>
          <a:xfrm>
            <a:off x="2348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98" name="object 39498"/>
          <p:cNvSpPr/>
          <p:nvPr/>
        </p:nvSpPr>
        <p:spPr>
          <a:xfrm>
            <a:off x="2348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99" name="object 39499"/>
          <p:cNvSpPr/>
          <p:nvPr/>
        </p:nvSpPr>
        <p:spPr>
          <a:xfrm>
            <a:off x="2348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00" name="object 39500"/>
          <p:cNvSpPr/>
          <p:nvPr/>
        </p:nvSpPr>
        <p:spPr>
          <a:xfrm>
            <a:off x="2348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01" name="object 39501"/>
          <p:cNvSpPr/>
          <p:nvPr/>
        </p:nvSpPr>
        <p:spPr>
          <a:xfrm>
            <a:off x="2349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02" name="object 39502"/>
          <p:cNvSpPr/>
          <p:nvPr/>
        </p:nvSpPr>
        <p:spPr>
          <a:xfrm>
            <a:off x="2349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03" name="object 39503"/>
          <p:cNvSpPr/>
          <p:nvPr/>
        </p:nvSpPr>
        <p:spPr>
          <a:xfrm>
            <a:off x="2349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04" name="object 39504"/>
          <p:cNvSpPr/>
          <p:nvPr/>
        </p:nvSpPr>
        <p:spPr>
          <a:xfrm>
            <a:off x="2349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05" name="object 39505"/>
          <p:cNvSpPr/>
          <p:nvPr/>
        </p:nvSpPr>
        <p:spPr>
          <a:xfrm>
            <a:off x="2349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06" name="object 39506"/>
          <p:cNvSpPr/>
          <p:nvPr/>
        </p:nvSpPr>
        <p:spPr>
          <a:xfrm>
            <a:off x="2349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07" name="object 39507"/>
          <p:cNvSpPr/>
          <p:nvPr/>
        </p:nvSpPr>
        <p:spPr>
          <a:xfrm>
            <a:off x="2349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08" name="object 39508"/>
          <p:cNvSpPr/>
          <p:nvPr/>
        </p:nvSpPr>
        <p:spPr>
          <a:xfrm>
            <a:off x="2349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09" name="object 39509"/>
          <p:cNvSpPr/>
          <p:nvPr/>
        </p:nvSpPr>
        <p:spPr>
          <a:xfrm>
            <a:off x="2350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10" name="object 39510"/>
          <p:cNvSpPr/>
          <p:nvPr/>
        </p:nvSpPr>
        <p:spPr>
          <a:xfrm>
            <a:off x="2350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11" name="object 39511"/>
          <p:cNvSpPr/>
          <p:nvPr/>
        </p:nvSpPr>
        <p:spPr>
          <a:xfrm>
            <a:off x="2350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12" name="object 39512"/>
          <p:cNvSpPr/>
          <p:nvPr/>
        </p:nvSpPr>
        <p:spPr>
          <a:xfrm>
            <a:off x="2350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13" name="object 39513"/>
          <p:cNvSpPr/>
          <p:nvPr/>
        </p:nvSpPr>
        <p:spPr>
          <a:xfrm>
            <a:off x="2350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14" name="object 39514"/>
          <p:cNvSpPr/>
          <p:nvPr/>
        </p:nvSpPr>
        <p:spPr>
          <a:xfrm>
            <a:off x="2350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15" name="object 39515"/>
          <p:cNvSpPr/>
          <p:nvPr/>
        </p:nvSpPr>
        <p:spPr>
          <a:xfrm>
            <a:off x="2350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16" name="object 39516"/>
          <p:cNvSpPr/>
          <p:nvPr/>
        </p:nvSpPr>
        <p:spPr>
          <a:xfrm>
            <a:off x="2350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17" name="object 39517"/>
          <p:cNvSpPr/>
          <p:nvPr/>
        </p:nvSpPr>
        <p:spPr>
          <a:xfrm>
            <a:off x="2350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18" name="object 39518"/>
          <p:cNvSpPr/>
          <p:nvPr/>
        </p:nvSpPr>
        <p:spPr>
          <a:xfrm>
            <a:off x="2350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19" name="object 39519"/>
          <p:cNvSpPr/>
          <p:nvPr/>
        </p:nvSpPr>
        <p:spPr>
          <a:xfrm>
            <a:off x="2350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20" name="object 39520"/>
          <p:cNvSpPr/>
          <p:nvPr/>
        </p:nvSpPr>
        <p:spPr>
          <a:xfrm>
            <a:off x="2350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21" name="object 39521"/>
          <p:cNvSpPr/>
          <p:nvPr/>
        </p:nvSpPr>
        <p:spPr>
          <a:xfrm>
            <a:off x="2351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22" name="object 39522"/>
          <p:cNvSpPr/>
          <p:nvPr/>
        </p:nvSpPr>
        <p:spPr>
          <a:xfrm>
            <a:off x="2351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23" name="object 39523"/>
          <p:cNvSpPr/>
          <p:nvPr/>
        </p:nvSpPr>
        <p:spPr>
          <a:xfrm>
            <a:off x="2351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24" name="object 39524"/>
          <p:cNvSpPr/>
          <p:nvPr/>
        </p:nvSpPr>
        <p:spPr>
          <a:xfrm>
            <a:off x="2351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25" name="object 39525"/>
          <p:cNvSpPr/>
          <p:nvPr/>
        </p:nvSpPr>
        <p:spPr>
          <a:xfrm>
            <a:off x="2351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26" name="object 39526"/>
          <p:cNvSpPr/>
          <p:nvPr/>
        </p:nvSpPr>
        <p:spPr>
          <a:xfrm>
            <a:off x="2351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27" name="object 39527"/>
          <p:cNvSpPr/>
          <p:nvPr/>
        </p:nvSpPr>
        <p:spPr>
          <a:xfrm>
            <a:off x="2351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28" name="object 39528"/>
          <p:cNvSpPr/>
          <p:nvPr/>
        </p:nvSpPr>
        <p:spPr>
          <a:xfrm>
            <a:off x="2351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29" name="object 39529"/>
          <p:cNvSpPr/>
          <p:nvPr/>
        </p:nvSpPr>
        <p:spPr>
          <a:xfrm>
            <a:off x="2351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30" name="object 39530"/>
          <p:cNvSpPr/>
          <p:nvPr/>
        </p:nvSpPr>
        <p:spPr>
          <a:xfrm>
            <a:off x="2351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31" name="object 39531"/>
          <p:cNvSpPr/>
          <p:nvPr/>
        </p:nvSpPr>
        <p:spPr>
          <a:xfrm>
            <a:off x="2352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32" name="object 39532"/>
          <p:cNvSpPr/>
          <p:nvPr/>
        </p:nvSpPr>
        <p:spPr>
          <a:xfrm>
            <a:off x="2352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33" name="object 39533"/>
          <p:cNvSpPr/>
          <p:nvPr/>
        </p:nvSpPr>
        <p:spPr>
          <a:xfrm>
            <a:off x="2352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34" name="object 39534"/>
          <p:cNvSpPr/>
          <p:nvPr/>
        </p:nvSpPr>
        <p:spPr>
          <a:xfrm>
            <a:off x="2352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35" name="object 39535"/>
          <p:cNvSpPr/>
          <p:nvPr/>
        </p:nvSpPr>
        <p:spPr>
          <a:xfrm>
            <a:off x="2352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36" name="object 39536"/>
          <p:cNvSpPr/>
          <p:nvPr/>
        </p:nvSpPr>
        <p:spPr>
          <a:xfrm>
            <a:off x="2352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37" name="object 39537"/>
          <p:cNvSpPr/>
          <p:nvPr/>
        </p:nvSpPr>
        <p:spPr>
          <a:xfrm>
            <a:off x="2352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38" name="object 39538"/>
          <p:cNvSpPr/>
          <p:nvPr/>
        </p:nvSpPr>
        <p:spPr>
          <a:xfrm>
            <a:off x="2352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C77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39" name="object 39539"/>
          <p:cNvSpPr/>
          <p:nvPr/>
        </p:nvSpPr>
        <p:spPr>
          <a:xfrm>
            <a:off x="2352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40" name="object 39540"/>
          <p:cNvSpPr/>
          <p:nvPr/>
        </p:nvSpPr>
        <p:spPr>
          <a:xfrm>
            <a:off x="2352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41" name="object 39541"/>
          <p:cNvSpPr/>
          <p:nvPr/>
        </p:nvSpPr>
        <p:spPr>
          <a:xfrm>
            <a:off x="2353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42" name="object 39542"/>
          <p:cNvSpPr/>
          <p:nvPr/>
        </p:nvSpPr>
        <p:spPr>
          <a:xfrm>
            <a:off x="2353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CE0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43" name="object 39543"/>
          <p:cNvSpPr/>
          <p:nvPr/>
        </p:nvSpPr>
        <p:spPr>
          <a:xfrm>
            <a:off x="2353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44" name="object 39544"/>
          <p:cNvSpPr/>
          <p:nvPr/>
        </p:nvSpPr>
        <p:spPr>
          <a:xfrm>
            <a:off x="2353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45" name="object 39545"/>
          <p:cNvSpPr/>
          <p:nvPr/>
        </p:nvSpPr>
        <p:spPr>
          <a:xfrm>
            <a:off x="2353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46" name="object 39546"/>
          <p:cNvSpPr/>
          <p:nvPr/>
        </p:nvSpPr>
        <p:spPr>
          <a:xfrm>
            <a:off x="2353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47" name="object 39547"/>
          <p:cNvSpPr/>
          <p:nvPr/>
        </p:nvSpPr>
        <p:spPr>
          <a:xfrm>
            <a:off x="2353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48" name="object 39548"/>
          <p:cNvSpPr/>
          <p:nvPr/>
        </p:nvSpPr>
        <p:spPr>
          <a:xfrm>
            <a:off x="2353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49" name="object 39549"/>
          <p:cNvSpPr/>
          <p:nvPr/>
        </p:nvSpPr>
        <p:spPr>
          <a:xfrm>
            <a:off x="2353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50" name="object 39550"/>
          <p:cNvSpPr/>
          <p:nvPr/>
        </p:nvSpPr>
        <p:spPr>
          <a:xfrm>
            <a:off x="2353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51" name="object 39551"/>
          <p:cNvSpPr/>
          <p:nvPr/>
        </p:nvSpPr>
        <p:spPr>
          <a:xfrm>
            <a:off x="2353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52" name="object 39552"/>
          <p:cNvSpPr/>
          <p:nvPr/>
        </p:nvSpPr>
        <p:spPr>
          <a:xfrm>
            <a:off x="2353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53" name="object 39553"/>
          <p:cNvSpPr/>
          <p:nvPr/>
        </p:nvSpPr>
        <p:spPr>
          <a:xfrm>
            <a:off x="2354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54" name="object 39554"/>
          <p:cNvSpPr/>
          <p:nvPr/>
        </p:nvSpPr>
        <p:spPr>
          <a:xfrm>
            <a:off x="2354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55" name="object 39555"/>
          <p:cNvSpPr/>
          <p:nvPr/>
        </p:nvSpPr>
        <p:spPr>
          <a:xfrm>
            <a:off x="2354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56" name="object 39556"/>
          <p:cNvSpPr/>
          <p:nvPr/>
        </p:nvSpPr>
        <p:spPr>
          <a:xfrm>
            <a:off x="2354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57" name="object 39557"/>
          <p:cNvSpPr/>
          <p:nvPr/>
        </p:nvSpPr>
        <p:spPr>
          <a:xfrm>
            <a:off x="2354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58" name="object 39558"/>
          <p:cNvSpPr/>
          <p:nvPr/>
        </p:nvSpPr>
        <p:spPr>
          <a:xfrm>
            <a:off x="2354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59" name="object 39559"/>
          <p:cNvSpPr/>
          <p:nvPr/>
        </p:nvSpPr>
        <p:spPr>
          <a:xfrm>
            <a:off x="2354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60" name="object 39560"/>
          <p:cNvSpPr/>
          <p:nvPr/>
        </p:nvSpPr>
        <p:spPr>
          <a:xfrm>
            <a:off x="2354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61" name="object 39561"/>
          <p:cNvSpPr/>
          <p:nvPr/>
        </p:nvSpPr>
        <p:spPr>
          <a:xfrm>
            <a:off x="2354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62" name="object 39562"/>
          <p:cNvSpPr/>
          <p:nvPr/>
        </p:nvSpPr>
        <p:spPr>
          <a:xfrm>
            <a:off x="2354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63" name="object 39563"/>
          <p:cNvSpPr/>
          <p:nvPr/>
        </p:nvSpPr>
        <p:spPr>
          <a:xfrm>
            <a:off x="2355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64" name="object 39564"/>
          <p:cNvSpPr/>
          <p:nvPr/>
        </p:nvSpPr>
        <p:spPr>
          <a:xfrm>
            <a:off x="2355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65" name="object 39565"/>
          <p:cNvSpPr/>
          <p:nvPr/>
        </p:nvSpPr>
        <p:spPr>
          <a:xfrm>
            <a:off x="2355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66" name="object 39566"/>
          <p:cNvSpPr/>
          <p:nvPr/>
        </p:nvSpPr>
        <p:spPr>
          <a:xfrm>
            <a:off x="2355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67" name="object 39567"/>
          <p:cNvSpPr/>
          <p:nvPr/>
        </p:nvSpPr>
        <p:spPr>
          <a:xfrm>
            <a:off x="2355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68" name="object 39568"/>
          <p:cNvSpPr/>
          <p:nvPr/>
        </p:nvSpPr>
        <p:spPr>
          <a:xfrm>
            <a:off x="2355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69" name="object 39569"/>
          <p:cNvSpPr/>
          <p:nvPr/>
        </p:nvSpPr>
        <p:spPr>
          <a:xfrm>
            <a:off x="2355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70" name="object 39570"/>
          <p:cNvSpPr/>
          <p:nvPr/>
        </p:nvSpPr>
        <p:spPr>
          <a:xfrm>
            <a:off x="2355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71" name="object 39571"/>
          <p:cNvSpPr/>
          <p:nvPr/>
        </p:nvSpPr>
        <p:spPr>
          <a:xfrm>
            <a:off x="2355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72" name="object 39572"/>
          <p:cNvSpPr/>
          <p:nvPr/>
        </p:nvSpPr>
        <p:spPr>
          <a:xfrm>
            <a:off x="2355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73" name="object 39573"/>
          <p:cNvSpPr/>
          <p:nvPr/>
        </p:nvSpPr>
        <p:spPr>
          <a:xfrm>
            <a:off x="2356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74" name="object 39574"/>
          <p:cNvSpPr/>
          <p:nvPr/>
        </p:nvSpPr>
        <p:spPr>
          <a:xfrm>
            <a:off x="2356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75" name="object 39575"/>
          <p:cNvSpPr/>
          <p:nvPr/>
        </p:nvSpPr>
        <p:spPr>
          <a:xfrm>
            <a:off x="2356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76" name="object 39576"/>
          <p:cNvSpPr/>
          <p:nvPr/>
        </p:nvSpPr>
        <p:spPr>
          <a:xfrm>
            <a:off x="2356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77" name="object 39577"/>
          <p:cNvSpPr/>
          <p:nvPr/>
        </p:nvSpPr>
        <p:spPr>
          <a:xfrm>
            <a:off x="2356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78" name="object 39578"/>
          <p:cNvSpPr/>
          <p:nvPr/>
        </p:nvSpPr>
        <p:spPr>
          <a:xfrm>
            <a:off x="2356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79" name="object 39579"/>
          <p:cNvSpPr/>
          <p:nvPr/>
        </p:nvSpPr>
        <p:spPr>
          <a:xfrm>
            <a:off x="2356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80" name="object 39580"/>
          <p:cNvSpPr/>
          <p:nvPr/>
        </p:nvSpPr>
        <p:spPr>
          <a:xfrm>
            <a:off x="2356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81" name="object 39581"/>
          <p:cNvSpPr/>
          <p:nvPr/>
        </p:nvSpPr>
        <p:spPr>
          <a:xfrm>
            <a:off x="2356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82" name="object 39582"/>
          <p:cNvSpPr/>
          <p:nvPr/>
        </p:nvSpPr>
        <p:spPr>
          <a:xfrm>
            <a:off x="2356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83" name="object 39583"/>
          <p:cNvSpPr/>
          <p:nvPr/>
        </p:nvSpPr>
        <p:spPr>
          <a:xfrm>
            <a:off x="2356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84" name="object 39584"/>
          <p:cNvSpPr/>
          <p:nvPr/>
        </p:nvSpPr>
        <p:spPr>
          <a:xfrm>
            <a:off x="2356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85" name="object 39585"/>
          <p:cNvSpPr/>
          <p:nvPr/>
        </p:nvSpPr>
        <p:spPr>
          <a:xfrm>
            <a:off x="2357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86" name="object 39586"/>
          <p:cNvSpPr/>
          <p:nvPr/>
        </p:nvSpPr>
        <p:spPr>
          <a:xfrm>
            <a:off x="2357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87" name="object 39587"/>
          <p:cNvSpPr/>
          <p:nvPr/>
        </p:nvSpPr>
        <p:spPr>
          <a:xfrm>
            <a:off x="2357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88" name="object 39588"/>
          <p:cNvSpPr/>
          <p:nvPr/>
        </p:nvSpPr>
        <p:spPr>
          <a:xfrm>
            <a:off x="2357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89" name="object 39589"/>
          <p:cNvSpPr/>
          <p:nvPr/>
        </p:nvSpPr>
        <p:spPr>
          <a:xfrm>
            <a:off x="2357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90" name="object 39590"/>
          <p:cNvSpPr/>
          <p:nvPr/>
        </p:nvSpPr>
        <p:spPr>
          <a:xfrm>
            <a:off x="2357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91" name="object 39591"/>
          <p:cNvSpPr/>
          <p:nvPr/>
        </p:nvSpPr>
        <p:spPr>
          <a:xfrm>
            <a:off x="2357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92" name="object 39592"/>
          <p:cNvSpPr/>
          <p:nvPr/>
        </p:nvSpPr>
        <p:spPr>
          <a:xfrm>
            <a:off x="2357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93" name="object 39593"/>
          <p:cNvSpPr/>
          <p:nvPr/>
        </p:nvSpPr>
        <p:spPr>
          <a:xfrm>
            <a:off x="2358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94" name="object 39594"/>
          <p:cNvSpPr/>
          <p:nvPr/>
        </p:nvSpPr>
        <p:spPr>
          <a:xfrm>
            <a:off x="2358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95" name="object 39595"/>
          <p:cNvSpPr/>
          <p:nvPr/>
        </p:nvSpPr>
        <p:spPr>
          <a:xfrm>
            <a:off x="2358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96" name="object 39596"/>
          <p:cNvSpPr/>
          <p:nvPr/>
        </p:nvSpPr>
        <p:spPr>
          <a:xfrm>
            <a:off x="2358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97" name="object 39597"/>
          <p:cNvSpPr/>
          <p:nvPr/>
        </p:nvSpPr>
        <p:spPr>
          <a:xfrm>
            <a:off x="2358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98" name="object 39598"/>
          <p:cNvSpPr/>
          <p:nvPr/>
        </p:nvSpPr>
        <p:spPr>
          <a:xfrm>
            <a:off x="2358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99" name="object 39599"/>
          <p:cNvSpPr/>
          <p:nvPr/>
        </p:nvSpPr>
        <p:spPr>
          <a:xfrm>
            <a:off x="2358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00" name="object 39600"/>
          <p:cNvSpPr/>
          <p:nvPr/>
        </p:nvSpPr>
        <p:spPr>
          <a:xfrm>
            <a:off x="2358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01" name="object 39601"/>
          <p:cNvSpPr/>
          <p:nvPr/>
        </p:nvSpPr>
        <p:spPr>
          <a:xfrm>
            <a:off x="2358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02" name="object 39602"/>
          <p:cNvSpPr/>
          <p:nvPr/>
        </p:nvSpPr>
        <p:spPr>
          <a:xfrm>
            <a:off x="2358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03" name="object 39603"/>
          <p:cNvSpPr/>
          <p:nvPr/>
        </p:nvSpPr>
        <p:spPr>
          <a:xfrm>
            <a:off x="2358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04" name="object 39604"/>
          <p:cNvSpPr/>
          <p:nvPr/>
        </p:nvSpPr>
        <p:spPr>
          <a:xfrm>
            <a:off x="2358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05" name="object 39605"/>
          <p:cNvSpPr/>
          <p:nvPr/>
        </p:nvSpPr>
        <p:spPr>
          <a:xfrm>
            <a:off x="2359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06" name="object 39606"/>
          <p:cNvSpPr/>
          <p:nvPr/>
        </p:nvSpPr>
        <p:spPr>
          <a:xfrm>
            <a:off x="2359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07" name="object 39607"/>
          <p:cNvSpPr/>
          <p:nvPr/>
        </p:nvSpPr>
        <p:spPr>
          <a:xfrm>
            <a:off x="2359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08" name="object 39608"/>
          <p:cNvSpPr/>
          <p:nvPr/>
        </p:nvSpPr>
        <p:spPr>
          <a:xfrm>
            <a:off x="2359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09" name="object 39609"/>
          <p:cNvSpPr/>
          <p:nvPr/>
        </p:nvSpPr>
        <p:spPr>
          <a:xfrm>
            <a:off x="2359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10" name="object 39610"/>
          <p:cNvSpPr/>
          <p:nvPr/>
        </p:nvSpPr>
        <p:spPr>
          <a:xfrm>
            <a:off x="2359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11" name="object 39611"/>
          <p:cNvSpPr/>
          <p:nvPr/>
        </p:nvSpPr>
        <p:spPr>
          <a:xfrm>
            <a:off x="2359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12" name="object 39612"/>
          <p:cNvSpPr/>
          <p:nvPr/>
        </p:nvSpPr>
        <p:spPr>
          <a:xfrm>
            <a:off x="2359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13" name="object 39613"/>
          <p:cNvSpPr/>
          <p:nvPr/>
        </p:nvSpPr>
        <p:spPr>
          <a:xfrm>
            <a:off x="2359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14" name="object 39614"/>
          <p:cNvSpPr/>
          <p:nvPr/>
        </p:nvSpPr>
        <p:spPr>
          <a:xfrm>
            <a:off x="2359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15" name="object 39615"/>
          <p:cNvSpPr/>
          <p:nvPr/>
        </p:nvSpPr>
        <p:spPr>
          <a:xfrm>
            <a:off x="2360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16" name="object 39616"/>
          <p:cNvSpPr/>
          <p:nvPr/>
        </p:nvSpPr>
        <p:spPr>
          <a:xfrm>
            <a:off x="2360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17" name="object 39617"/>
          <p:cNvSpPr/>
          <p:nvPr/>
        </p:nvSpPr>
        <p:spPr>
          <a:xfrm>
            <a:off x="2360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18" name="object 39618"/>
          <p:cNvSpPr/>
          <p:nvPr/>
        </p:nvSpPr>
        <p:spPr>
          <a:xfrm>
            <a:off x="2360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19" name="object 39619"/>
          <p:cNvSpPr/>
          <p:nvPr/>
        </p:nvSpPr>
        <p:spPr>
          <a:xfrm>
            <a:off x="2360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20" name="object 39620"/>
          <p:cNvSpPr/>
          <p:nvPr/>
        </p:nvSpPr>
        <p:spPr>
          <a:xfrm>
            <a:off x="2360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21" name="object 39621"/>
          <p:cNvSpPr/>
          <p:nvPr/>
        </p:nvSpPr>
        <p:spPr>
          <a:xfrm>
            <a:off x="2360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22" name="object 39622"/>
          <p:cNvSpPr/>
          <p:nvPr/>
        </p:nvSpPr>
        <p:spPr>
          <a:xfrm>
            <a:off x="2360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23" name="object 39623"/>
          <p:cNvSpPr/>
          <p:nvPr/>
        </p:nvSpPr>
        <p:spPr>
          <a:xfrm>
            <a:off x="2360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24" name="object 39624"/>
          <p:cNvSpPr/>
          <p:nvPr/>
        </p:nvSpPr>
        <p:spPr>
          <a:xfrm>
            <a:off x="2360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25" name="object 39625"/>
          <p:cNvSpPr/>
          <p:nvPr/>
        </p:nvSpPr>
        <p:spPr>
          <a:xfrm>
            <a:off x="2361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26" name="object 39626"/>
          <p:cNvSpPr/>
          <p:nvPr/>
        </p:nvSpPr>
        <p:spPr>
          <a:xfrm>
            <a:off x="2361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27" name="object 39627"/>
          <p:cNvSpPr/>
          <p:nvPr/>
        </p:nvSpPr>
        <p:spPr>
          <a:xfrm>
            <a:off x="2361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28" name="object 39628"/>
          <p:cNvSpPr/>
          <p:nvPr/>
        </p:nvSpPr>
        <p:spPr>
          <a:xfrm>
            <a:off x="2361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29" name="object 39629"/>
          <p:cNvSpPr/>
          <p:nvPr/>
        </p:nvSpPr>
        <p:spPr>
          <a:xfrm>
            <a:off x="2361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30" name="object 39630"/>
          <p:cNvSpPr/>
          <p:nvPr/>
        </p:nvSpPr>
        <p:spPr>
          <a:xfrm>
            <a:off x="2361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31" name="object 39631"/>
          <p:cNvSpPr/>
          <p:nvPr/>
        </p:nvSpPr>
        <p:spPr>
          <a:xfrm>
            <a:off x="2361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32" name="object 39632"/>
          <p:cNvSpPr/>
          <p:nvPr/>
        </p:nvSpPr>
        <p:spPr>
          <a:xfrm>
            <a:off x="2361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33" name="object 39633"/>
          <p:cNvSpPr/>
          <p:nvPr/>
        </p:nvSpPr>
        <p:spPr>
          <a:xfrm>
            <a:off x="2361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34" name="object 39634"/>
          <p:cNvSpPr/>
          <p:nvPr/>
        </p:nvSpPr>
        <p:spPr>
          <a:xfrm>
            <a:off x="2361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35" name="object 39635"/>
          <p:cNvSpPr/>
          <p:nvPr/>
        </p:nvSpPr>
        <p:spPr>
          <a:xfrm>
            <a:off x="2362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36" name="object 39636"/>
          <p:cNvSpPr/>
          <p:nvPr/>
        </p:nvSpPr>
        <p:spPr>
          <a:xfrm>
            <a:off x="2362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37" name="object 39637"/>
          <p:cNvSpPr/>
          <p:nvPr/>
        </p:nvSpPr>
        <p:spPr>
          <a:xfrm>
            <a:off x="2362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38" name="object 39638"/>
          <p:cNvSpPr/>
          <p:nvPr/>
        </p:nvSpPr>
        <p:spPr>
          <a:xfrm>
            <a:off x="2362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39" name="object 39639"/>
          <p:cNvSpPr/>
          <p:nvPr/>
        </p:nvSpPr>
        <p:spPr>
          <a:xfrm>
            <a:off x="2362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40" name="object 39640"/>
          <p:cNvSpPr/>
          <p:nvPr/>
        </p:nvSpPr>
        <p:spPr>
          <a:xfrm>
            <a:off x="2362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41" name="object 39641"/>
          <p:cNvSpPr/>
          <p:nvPr/>
        </p:nvSpPr>
        <p:spPr>
          <a:xfrm>
            <a:off x="2362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42" name="object 39642"/>
          <p:cNvSpPr/>
          <p:nvPr/>
        </p:nvSpPr>
        <p:spPr>
          <a:xfrm>
            <a:off x="2362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43" name="object 39643"/>
          <p:cNvSpPr/>
          <p:nvPr/>
        </p:nvSpPr>
        <p:spPr>
          <a:xfrm>
            <a:off x="2362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44" name="object 39644"/>
          <p:cNvSpPr/>
          <p:nvPr/>
        </p:nvSpPr>
        <p:spPr>
          <a:xfrm>
            <a:off x="2362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45" name="object 39645"/>
          <p:cNvSpPr/>
          <p:nvPr/>
        </p:nvSpPr>
        <p:spPr>
          <a:xfrm>
            <a:off x="2362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46" name="object 39646"/>
          <p:cNvSpPr/>
          <p:nvPr/>
        </p:nvSpPr>
        <p:spPr>
          <a:xfrm>
            <a:off x="2362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47" name="object 39647"/>
          <p:cNvSpPr/>
          <p:nvPr/>
        </p:nvSpPr>
        <p:spPr>
          <a:xfrm>
            <a:off x="23632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48" name="object 39648"/>
          <p:cNvSpPr/>
          <p:nvPr/>
        </p:nvSpPr>
        <p:spPr>
          <a:xfrm>
            <a:off x="23632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49" name="object 39649"/>
          <p:cNvSpPr/>
          <p:nvPr/>
        </p:nvSpPr>
        <p:spPr>
          <a:xfrm>
            <a:off x="2363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50" name="object 39650"/>
          <p:cNvSpPr/>
          <p:nvPr/>
        </p:nvSpPr>
        <p:spPr>
          <a:xfrm>
            <a:off x="2363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51" name="object 39651"/>
          <p:cNvSpPr/>
          <p:nvPr/>
        </p:nvSpPr>
        <p:spPr>
          <a:xfrm>
            <a:off x="23635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52" name="object 39652"/>
          <p:cNvSpPr/>
          <p:nvPr/>
        </p:nvSpPr>
        <p:spPr>
          <a:xfrm>
            <a:off x="23635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53" name="object 39653"/>
          <p:cNvSpPr/>
          <p:nvPr/>
        </p:nvSpPr>
        <p:spPr>
          <a:xfrm>
            <a:off x="2363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54" name="object 39654"/>
          <p:cNvSpPr/>
          <p:nvPr/>
        </p:nvSpPr>
        <p:spPr>
          <a:xfrm>
            <a:off x="2363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55" name="object 39655"/>
          <p:cNvSpPr/>
          <p:nvPr/>
        </p:nvSpPr>
        <p:spPr>
          <a:xfrm>
            <a:off x="23639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56" name="object 39656"/>
          <p:cNvSpPr/>
          <p:nvPr/>
        </p:nvSpPr>
        <p:spPr>
          <a:xfrm>
            <a:off x="23639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57" name="object 39657"/>
          <p:cNvSpPr/>
          <p:nvPr/>
        </p:nvSpPr>
        <p:spPr>
          <a:xfrm>
            <a:off x="2364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58" name="object 39658"/>
          <p:cNvSpPr/>
          <p:nvPr/>
        </p:nvSpPr>
        <p:spPr>
          <a:xfrm>
            <a:off x="2364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59" name="object 39659"/>
          <p:cNvSpPr/>
          <p:nvPr/>
        </p:nvSpPr>
        <p:spPr>
          <a:xfrm>
            <a:off x="23643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60" name="object 39660"/>
          <p:cNvSpPr/>
          <p:nvPr/>
        </p:nvSpPr>
        <p:spPr>
          <a:xfrm>
            <a:off x="23643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61" name="object 39661"/>
          <p:cNvSpPr/>
          <p:nvPr/>
        </p:nvSpPr>
        <p:spPr>
          <a:xfrm>
            <a:off x="2364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62" name="object 39662"/>
          <p:cNvSpPr/>
          <p:nvPr/>
        </p:nvSpPr>
        <p:spPr>
          <a:xfrm>
            <a:off x="2364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63" name="object 39663"/>
          <p:cNvSpPr/>
          <p:nvPr/>
        </p:nvSpPr>
        <p:spPr>
          <a:xfrm>
            <a:off x="2364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64" name="object 39664"/>
          <p:cNvSpPr/>
          <p:nvPr/>
        </p:nvSpPr>
        <p:spPr>
          <a:xfrm>
            <a:off x="2364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65" name="object 39665"/>
          <p:cNvSpPr/>
          <p:nvPr/>
        </p:nvSpPr>
        <p:spPr>
          <a:xfrm>
            <a:off x="2364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66" name="object 39666"/>
          <p:cNvSpPr/>
          <p:nvPr/>
        </p:nvSpPr>
        <p:spPr>
          <a:xfrm>
            <a:off x="2364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67" name="object 39667"/>
          <p:cNvSpPr/>
          <p:nvPr/>
        </p:nvSpPr>
        <p:spPr>
          <a:xfrm>
            <a:off x="2365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68" name="object 39668"/>
          <p:cNvSpPr/>
          <p:nvPr/>
        </p:nvSpPr>
        <p:spPr>
          <a:xfrm>
            <a:off x="2365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69" name="object 39669"/>
          <p:cNvSpPr/>
          <p:nvPr/>
        </p:nvSpPr>
        <p:spPr>
          <a:xfrm>
            <a:off x="2365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70" name="object 39670"/>
          <p:cNvSpPr/>
          <p:nvPr/>
        </p:nvSpPr>
        <p:spPr>
          <a:xfrm>
            <a:off x="2365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71" name="object 39671"/>
          <p:cNvSpPr/>
          <p:nvPr/>
        </p:nvSpPr>
        <p:spPr>
          <a:xfrm>
            <a:off x="2365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72" name="object 39672"/>
          <p:cNvSpPr/>
          <p:nvPr/>
        </p:nvSpPr>
        <p:spPr>
          <a:xfrm>
            <a:off x="2365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73" name="object 39673"/>
          <p:cNvSpPr/>
          <p:nvPr/>
        </p:nvSpPr>
        <p:spPr>
          <a:xfrm>
            <a:off x="2365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74" name="object 39674"/>
          <p:cNvSpPr/>
          <p:nvPr/>
        </p:nvSpPr>
        <p:spPr>
          <a:xfrm>
            <a:off x="2365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75" name="object 39675"/>
          <p:cNvSpPr/>
          <p:nvPr/>
        </p:nvSpPr>
        <p:spPr>
          <a:xfrm>
            <a:off x="2365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76" name="object 39676"/>
          <p:cNvSpPr/>
          <p:nvPr/>
        </p:nvSpPr>
        <p:spPr>
          <a:xfrm>
            <a:off x="2365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77" name="object 39677"/>
          <p:cNvSpPr/>
          <p:nvPr/>
        </p:nvSpPr>
        <p:spPr>
          <a:xfrm>
            <a:off x="2366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78" name="object 39678"/>
          <p:cNvSpPr/>
          <p:nvPr/>
        </p:nvSpPr>
        <p:spPr>
          <a:xfrm>
            <a:off x="2366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79" name="object 39679"/>
          <p:cNvSpPr/>
          <p:nvPr/>
        </p:nvSpPr>
        <p:spPr>
          <a:xfrm>
            <a:off x="2366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80" name="object 39680"/>
          <p:cNvSpPr/>
          <p:nvPr/>
        </p:nvSpPr>
        <p:spPr>
          <a:xfrm>
            <a:off x="2366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81" name="object 39681"/>
          <p:cNvSpPr/>
          <p:nvPr/>
        </p:nvSpPr>
        <p:spPr>
          <a:xfrm>
            <a:off x="2366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82" name="object 39682"/>
          <p:cNvSpPr/>
          <p:nvPr/>
        </p:nvSpPr>
        <p:spPr>
          <a:xfrm>
            <a:off x="2366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83" name="object 39683"/>
          <p:cNvSpPr/>
          <p:nvPr/>
        </p:nvSpPr>
        <p:spPr>
          <a:xfrm>
            <a:off x="2366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84" name="object 39684"/>
          <p:cNvSpPr/>
          <p:nvPr/>
        </p:nvSpPr>
        <p:spPr>
          <a:xfrm>
            <a:off x="2366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85" name="object 39685"/>
          <p:cNvSpPr/>
          <p:nvPr/>
        </p:nvSpPr>
        <p:spPr>
          <a:xfrm>
            <a:off x="2366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86" name="object 39686"/>
          <p:cNvSpPr/>
          <p:nvPr/>
        </p:nvSpPr>
        <p:spPr>
          <a:xfrm>
            <a:off x="2366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87" name="object 39687"/>
          <p:cNvSpPr/>
          <p:nvPr/>
        </p:nvSpPr>
        <p:spPr>
          <a:xfrm>
            <a:off x="2367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88" name="object 39688"/>
          <p:cNvSpPr/>
          <p:nvPr/>
        </p:nvSpPr>
        <p:spPr>
          <a:xfrm>
            <a:off x="2367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89" name="object 39689"/>
          <p:cNvSpPr/>
          <p:nvPr/>
        </p:nvSpPr>
        <p:spPr>
          <a:xfrm>
            <a:off x="2367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90" name="object 39690"/>
          <p:cNvSpPr/>
          <p:nvPr/>
        </p:nvSpPr>
        <p:spPr>
          <a:xfrm>
            <a:off x="2367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91" name="object 39691"/>
          <p:cNvSpPr/>
          <p:nvPr/>
        </p:nvSpPr>
        <p:spPr>
          <a:xfrm>
            <a:off x="2367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92" name="object 39692"/>
          <p:cNvSpPr/>
          <p:nvPr/>
        </p:nvSpPr>
        <p:spPr>
          <a:xfrm>
            <a:off x="2367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93" name="object 39693"/>
          <p:cNvSpPr/>
          <p:nvPr/>
        </p:nvSpPr>
        <p:spPr>
          <a:xfrm>
            <a:off x="2367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94" name="object 39694"/>
          <p:cNvSpPr/>
          <p:nvPr/>
        </p:nvSpPr>
        <p:spPr>
          <a:xfrm>
            <a:off x="2367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95" name="object 39695"/>
          <p:cNvSpPr/>
          <p:nvPr/>
        </p:nvSpPr>
        <p:spPr>
          <a:xfrm>
            <a:off x="2367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96" name="object 39696"/>
          <p:cNvSpPr/>
          <p:nvPr/>
        </p:nvSpPr>
        <p:spPr>
          <a:xfrm>
            <a:off x="2367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97" name="object 39697"/>
          <p:cNvSpPr/>
          <p:nvPr/>
        </p:nvSpPr>
        <p:spPr>
          <a:xfrm>
            <a:off x="2367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98" name="object 39698"/>
          <p:cNvSpPr/>
          <p:nvPr/>
        </p:nvSpPr>
        <p:spPr>
          <a:xfrm>
            <a:off x="2367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99" name="object 39699"/>
          <p:cNvSpPr/>
          <p:nvPr/>
        </p:nvSpPr>
        <p:spPr>
          <a:xfrm>
            <a:off x="2368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00" name="object 39700"/>
          <p:cNvSpPr/>
          <p:nvPr/>
        </p:nvSpPr>
        <p:spPr>
          <a:xfrm>
            <a:off x="2368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01" name="object 39701"/>
          <p:cNvSpPr/>
          <p:nvPr/>
        </p:nvSpPr>
        <p:spPr>
          <a:xfrm>
            <a:off x="2368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02" name="object 39702"/>
          <p:cNvSpPr/>
          <p:nvPr/>
        </p:nvSpPr>
        <p:spPr>
          <a:xfrm>
            <a:off x="2368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03" name="object 39703"/>
          <p:cNvSpPr/>
          <p:nvPr/>
        </p:nvSpPr>
        <p:spPr>
          <a:xfrm>
            <a:off x="2368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04" name="object 39704"/>
          <p:cNvSpPr/>
          <p:nvPr/>
        </p:nvSpPr>
        <p:spPr>
          <a:xfrm>
            <a:off x="2368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05" name="object 39705"/>
          <p:cNvSpPr/>
          <p:nvPr/>
        </p:nvSpPr>
        <p:spPr>
          <a:xfrm>
            <a:off x="2368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06" name="object 39706"/>
          <p:cNvSpPr/>
          <p:nvPr/>
        </p:nvSpPr>
        <p:spPr>
          <a:xfrm>
            <a:off x="2368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07" name="object 39707"/>
          <p:cNvSpPr/>
          <p:nvPr/>
        </p:nvSpPr>
        <p:spPr>
          <a:xfrm>
            <a:off x="2368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08" name="object 39708"/>
          <p:cNvSpPr/>
          <p:nvPr/>
        </p:nvSpPr>
        <p:spPr>
          <a:xfrm>
            <a:off x="2368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09" name="object 39709"/>
          <p:cNvSpPr/>
          <p:nvPr/>
        </p:nvSpPr>
        <p:spPr>
          <a:xfrm>
            <a:off x="2369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10" name="object 39710"/>
          <p:cNvSpPr/>
          <p:nvPr/>
        </p:nvSpPr>
        <p:spPr>
          <a:xfrm>
            <a:off x="2369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11" name="object 39711"/>
          <p:cNvSpPr/>
          <p:nvPr/>
        </p:nvSpPr>
        <p:spPr>
          <a:xfrm>
            <a:off x="2369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12" name="object 39712"/>
          <p:cNvSpPr/>
          <p:nvPr/>
        </p:nvSpPr>
        <p:spPr>
          <a:xfrm>
            <a:off x="2369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13" name="object 39713"/>
          <p:cNvSpPr/>
          <p:nvPr/>
        </p:nvSpPr>
        <p:spPr>
          <a:xfrm>
            <a:off x="2369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14" name="object 39714"/>
          <p:cNvSpPr/>
          <p:nvPr/>
        </p:nvSpPr>
        <p:spPr>
          <a:xfrm>
            <a:off x="2369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15" name="object 39715"/>
          <p:cNvSpPr/>
          <p:nvPr/>
        </p:nvSpPr>
        <p:spPr>
          <a:xfrm>
            <a:off x="2369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16" name="object 39716"/>
          <p:cNvSpPr/>
          <p:nvPr/>
        </p:nvSpPr>
        <p:spPr>
          <a:xfrm>
            <a:off x="2369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17" name="object 39717"/>
          <p:cNvSpPr/>
          <p:nvPr/>
        </p:nvSpPr>
        <p:spPr>
          <a:xfrm>
            <a:off x="2369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18" name="object 39718"/>
          <p:cNvSpPr/>
          <p:nvPr/>
        </p:nvSpPr>
        <p:spPr>
          <a:xfrm>
            <a:off x="2369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19" name="object 39719"/>
          <p:cNvSpPr/>
          <p:nvPr/>
        </p:nvSpPr>
        <p:spPr>
          <a:xfrm>
            <a:off x="2370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20" name="object 39720"/>
          <p:cNvSpPr/>
          <p:nvPr/>
        </p:nvSpPr>
        <p:spPr>
          <a:xfrm>
            <a:off x="2370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21" name="object 39721"/>
          <p:cNvSpPr/>
          <p:nvPr/>
        </p:nvSpPr>
        <p:spPr>
          <a:xfrm>
            <a:off x="2370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22" name="object 39722"/>
          <p:cNvSpPr/>
          <p:nvPr/>
        </p:nvSpPr>
        <p:spPr>
          <a:xfrm>
            <a:off x="2370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23" name="object 39723"/>
          <p:cNvSpPr/>
          <p:nvPr/>
        </p:nvSpPr>
        <p:spPr>
          <a:xfrm>
            <a:off x="2370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24" name="object 39724"/>
          <p:cNvSpPr/>
          <p:nvPr/>
        </p:nvSpPr>
        <p:spPr>
          <a:xfrm>
            <a:off x="2370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25" name="object 39725"/>
          <p:cNvSpPr/>
          <p:nvPr/>
        </p:nvSpPr>
        <p:spPr>
          <a:xfrm>
            <a:off x="2370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26" name="object 39726"/>
          <p:cNvSpPr/>
          <p:nvPr/>
        </p:nvSpPr>
        <p:spPr>
          <a:xfrm>
            <a:off x="2370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27" name="object 39727"/>
          <p:cNvSpPr/>
          <p:nvPr/>
        </p:nvSpPr>
        <p:spPr>
          <a:xfrm>
            <a:off x="2370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28" name="object 39728"/>
          <p:cNvSpPr/>
          <p:nvPr/>
        </p:nvSpPr>
        <p:spPr>
          <a:xfrm>
            <a:off x="2370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29" name="object 39729"/>
          <p:cNvSpPr/>
          <p:nvPr/>
        </p:nvSpPr>
        <p:spPr>
          <a:xfrm>
            <a:off x="2370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30" name="object 39730"/>
          <p:cNvSpPr/>
          <p:nvPr/>
        </p:nvSpPr>
        <p:spPr>
          <a:xfrm>
            <a:off x="2370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31" name="object 39731"/>
          <p:cNvSpPr/>
          <p:nvPr/>
        </p:nvSpPr>
        <p:spPr>
          <a:xfrm>
            <a:off x="2371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32" name="object 39732"/>
          <p:cNvSpPr/>
          <p:nvPr/>
        </p:nvSpPr>
        <p:spPr>
          <a:xfrm>
            <a:off x="2371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33" name="object 39733"/>
          <p:cNvSpPr/>
          <p:nvPr/>
        </p:nvSpPr>
        <p:spPr>
          <a:xfrm>
            <a:off x="2371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34" name="object 39734"/>
          <p:cNvSpPr/>
          <p:nvPr/>
        </p:nvSpPr>
        <p:spPr>
          <a:xfrm>
            <a:off x="2371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35" name="object 39735"/>
          <p:cNvSpPr/>
          <p:nvPr/>
        </p:nvSpPr>
        <p:spPr>
          <a:xfrm>
            <a:off x="2371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36" name="object 39736"/>
          <p:cNvSpPr/>
          <p:nvPr/>
        </p:nvSpPr>
        <p:spPr>
          <a:xfrm>
            <a:off x="2371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37" name="object 39737"/>
          <p:cNvSpPr/>
          <p:nvPr/>
        </p:nvSpPr>
        <p:spPr>
          <a:xfrm>
            <a:off x="2371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38" name="object 39738"/>
          <p:cNvSpPr/>
          <p:nvPr/>
        </p:nvSpPr>
        <p:spPr>
          <a:xfrm>
            <a:off x="2371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39" name="object 39739"/>
          <p:cNvSpPr/>
          <p:nvPr/>
        </p:nvSpPr>
        <p:spPr>
          <a:xfrm>
            <a:off x="2371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40" name="object 39740"/>
          <p:cNvSpPr/>
          <p:nvPr/>
        </p:nvSpPr>
        <p:spPr>
          <a:xfrm>
            <a:off x="2371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41" name="object 39741"/>
          <p:cNvSpPr/>
          <p:nvPr/>
        </p:nvSpPr>
        <p:spPr>
          <a:xfrm>
            <a:off x="2372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42" name="object 39742"/>
          <p:cNvSpPr/>
          <p:nvPr/>
        </p:nvSpPr>
        <p:spPr>
          <a:xfrm>
            <a:off x="2372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43" name="object 39743"/>
          <p:cNvSpPr/>
          <p:nvPr/>
        </p:nvSpPr>
        <p:spPr>
          <a:xfrm>
            <a:off x="2372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44" name="object 39744"/>
          <p:cNvSpPr/>
          <p:nvPr/>
        </p:nvSpPr>
        <p:spPr>
          <a:xfrm>
            <a:off x="2372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45" name="object 39745"/>
          <p:cNvSpPr/>
          <p:nvPr/>
        </p:nvSpPr>
        <p:spPr>
          <a:xfrm>
            <a:off x="2372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46" name="object 39746"/>
          <p:cNvSpPr/>
          <p:nvPr/>
        </p:nvSpPr>
        <p:spPr>
          <a:xfrm>
            <a:off x="2372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47" name="object 39747"/>
          <p:cNvSpPr/>
          <p:nvPr/>
        </p:nvSpPr>
        <p:spPr>
          <a:xfrm>
            <a:off x="2372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48" name="object 39748"/>
          <p:cNvSpPr/>
          <p:nvPr/>
        </p:nvSpPr>
        <p:spPr>
          <a:xfrm>
            <a:off x="2372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49" name="object 39749"/>
          <p:cNvSpPr/>
          <p:nvPr/>
        </p:nvSpPr>
        <p:spPr>
          <a:xfrm>
            <a:off x="2372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50" name="object 39750"/>
          <p:cNvSpPr/>
          <p:nvPr/>
        </p:nvSpPr>
        <p:spPr>
          <a:xfrm>
            <a:off x="2372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51" name="object 39751"/>
          <p:cNvSpPr/>
          <p:nvPr/>
        </p:nvSpPr>
        <p:spPr>
          <a:xfrm>
            <a:off x="2373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52" name="object 39752"/>
          <p:cNvSpPr/>
          <p:nvPr/>
        </p:nvSpPr>
        <p:spPr>
          <a:xfrm>
            <a:off x="2373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53" name="object 39753"/>
          <p:cNvSpPr/>
          <p:nvPr/>
        </p:nvSpPr>
        <p:spPr>
          <a:xfrm>
            <a:off x="2373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54" name="object 39754"/>
          <p:cNvSpPr/>
          <p:nvPr/>
        </p:nvSpPr>
        <p:spPr>
          <a:xfrm>
            <a:off x="2373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55" name="object 39755"/>
          <p:cNvSpPr/>
          <p:nvPr/>
        </p:nvSpPr>
        <p:spPr>
          <a:xfrm>
            <a:off x="2373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56" name="object 39756"/>
          <p:cNvSpPr/>
          <p:nvPr/>
        </p:nvSpPr>
        <p:spPr>
          <a:xfrm>
            <a:off x="2373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57" name="object 39757"/>
          <p:cNvSpPr/>
          <p:nvPr/>
        </p:nvSpPr>
        <p:spPr>
          <a:xfrm>
            <a:off x="2373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58" name="object 39758"/>
          <p:cNvSpPr/>
          <p:nvPr/>
        </p:nvSpPr>
        <p:spPr>
          <a:xfrm>
            <a:off x="2373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59" name="object 39759"/>
          <p:cNvSpPr/>
          <p:nvPr/>
        </p:nvSpPr>
        <p:spPr>
          <a:xfrm>
            <a:off x="2373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60" name="object 39760"/>
          <p:cNvSpPr/>
          <p:nvPr/>
        </p:nvSpPr>
        <p:spPr>
          <a:xfrm>
            <a:off x="2373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61" name="object 39761"/>
          <p:cNvSpPr/>
          <p:nvPr/>
        </p:nvSpPr>
        <p:spPr>
          <a:xfrm>
            <a:off x="2374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62" name="object 39762"/>
          <p:cNvSpPr/>
          <p:nvPr/>
        </p:nvSpPr>
        <p:spPr>
          <a:xfrm>
            <a:off x="2374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63" name="object 39763"/>
          <p:cNvSpPr/>
          <p:nvPr/>
        </p:nvSpPr>
        <p:spPr>
          <a:xfrm>
            <a:off x="2374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64" name="object 39764"/>
          <p:cNvSpPr/>
          <p:nvPr/>
        </p:nvSpPr>
        <p:spPr>
          <a:xfrm>
            <a:off x="2374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65" name="object 39765"/>
          <p:cNvSpPr/>
          <p:nvPr/>
        </p:nvSpPr>
        <p:spPr>
          <a:xfrm>
            <a:off x="2374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66" name="object 39766"/>
          <p:cNvSpPr/>
          <p:nvPr/>
        </p:nvSpPr>
        <p:spPr>
          <a:xfrm>
            <a:off x="2374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67" name="object 39767"/>
          <p:cNvSpPr/>
          <p:nvPr/>
        </p:nvSpPr>
        <p:spPr>
          <a:xfrm>
            <a:off x="2374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68" name="object 39768"/>
          <p:cNvSpPr/>
          <p:nvPr/>
        </p:nvSpPr>
        <p:spPr>
          <a:xfrm>
            <a:off x="2374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69" name="object 39769"/>
          <p:cNvSpPr/>
          <p:nvPr/>
        </p:nvSpPr>
        <p:spPr>
          <a:xfrm>
            <a:off x="2374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70" name="object 39770"/>
          <p:cNvSpPr/>
          <p:nvPr/>
        </p:nvSpPr>
        <p:spPr>
          <a:xfrm>
            <a:off x="2374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71" name="object 39771"/>
          <p:cNvSpPr/>
          <p:nvPr/>
        </p:nvSpPr>
        <p:spPr>
          <a:xfrm>
            <a:off x="2375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72" name="object 39772"/>
          <p:cNvSpPr/>
          <p:nvPr/>
        </p:nvSpPr>
        <p:spPr>
          <a:xfrm>
            <a:off x="2375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F46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73" name="object 39773"/>
          <p:cNvSpPr/>
          <p:nvPr/>
        </p:nvSpPr>
        <p:spPr>
          <a:xfrm>
            <a:off x="2375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74" name="object 39774"/>
          <p:cNvSpPr/>
          <p:nvPr/>
        </p:nvSpPr>
        <p:spPr>
          <a:xfrm>
            <a:off x="2375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75" name="object 39775"/>
          <p:cNvSpPr/>
          <p:nvPr/>
        </p:nvSpPr>
        <p:spPr>
          <a:xfrm>
            <a:off x="2375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76" name="object 39776"/>
          <p:cNvSpPr/>
          <p:nvPr/>
        </p:nvSpPr>
        <p:spPr>
          <a:xfrm>
            <a:off x="2375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77" name="object 39777"/>
          <p:cNvSpPr/>
          <p:nvPr/>
        </p:nvSpPr>
        <p:spPr>
          <a:xfrm>
            <a:off x="2375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78" name="object 39778"/>
          <p:cNvSpPr/>
          <p:nvPr/>
        </p:nvSpPr>
        <p:spPr>
          <a:xfrm>
            <a:off x="2375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79" name="object 39779"/>
          <p:cNvSpPr/>
          <p:nvPr/>
        </p:nvSpPr>
        <p:spPr>
          <a:xfrm>
            <a:off x="2375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80" name="object 39780"/>
          <p:cNvSpPr/>
          <p:nvPr/>
        </p:nvSpPr>
        <p:spPr>
          <a:xfrm>
            <a:off x="2375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81" name="object 39781"/>
          <p:cNvSpPr/>
          <p:nvPr/>
        </p:nvSpPr>
        <p:spPr>
          <a:xfrm>
            <a:off x="2375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82" name="object 39782"/>
          <p:cNvSpPr/>
          <p:nvPr/>
        </p:nvSpPr>
        <p:spPr>
          <a:xfrm>
            <a:off x="2375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83" name="object 39783"/>
          <p:cNvSpPr/>
          <p:nvPr/>
        </p:nvSpPr>
        <p:spPr>
          <a:xfrm>
            <a:off x="2376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84" name="object 39784"/>
          <p:cNvSpPr/>
          <p:nvPr/>
        </p:nvSpPr>
        <p:spPr>
          <a:xfrm>
            <a:off x="2376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85" name="object 39785"/>
          <p:cNvSpPr/>
          <p:nvPr/>
        </p:nvSpPr>
        <p:spPr>
          <a:xfrm>
            <a:off x="2376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86" name="object 39786"/>
          <p:cNvSpPr/>
          <p:nvPr/>
        </p:nvSpPr>
        <p:spPr>
          <a:xfrm>
            <a:off x="2376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87" name="object 39787"/>
          <p:cNvSpPr/>
          <p:nvPr/>
        </p:nvSpPr>
        <p:spPr>
          <a:xfrm>
            <a:off x="2376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88" name="object 39788"/>
          <p:cNvSpPr/>
          <p:nvPr/>
        </p:nvSpPr>
        <p:spPr>
          <a:xfrm>
            <a:off x="2376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89" name="object 39789"/>
          <p:cNvSpPr/>
          <p:nvPr/>
        </p:nvSpPr>
        <p:spPr>
          <a:xfrm>
            <a:off x="2376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90" name="object 39790"/>
          <p:cNvSpPr/>
          <p:nvPr/>
        </p:nvSpPr>
        <p:spPr>
          <a:xfrm>
            <a:off x="2376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91" name="object 39791"/>
          <p:cNvSpPr/>
          <p:nvPr/>
        </p:nvSpPr>
        <p:spPr>
          <a:xfrm>
            <a:off x="2376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92" name="object 39792"/>
          <p:cNvSpPr/>
          <p:nvPr/>
        </p:nvSpPr>
        <p:spPr>
          <a:xfrm>
            <a:off x="2376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93" name="object 39793"/>
          <p:cNvSpPr/>
          <p:nvPr/>
        </p:nvSpPr>
        <p:spPr>
          <a:xfrm>
            <a:off x="2377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94" name="object 39794"/>
          <p:cNvSpPr/>
          <p:nvPr/>
        </p:nvSpPr>
        <p:spPr>
          <a:xfrm>
            <a:off x="2377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95" name="object 39795"/>
          <p:cNvSpPr/>
          <p:nvPr/>
        </p:nvSpPr>
        <p:spPr>
          <a:xfrm>
            <a:off x="2377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96" name="object 39796"/>
          <p:cNvSpPr/>
          <p:nvPr/>
        </p:nvSpPr>
        <p:spPr>
          <a:xfrm>
            <a:off x="2377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97" name="object 39797"/>
          <p:cNvSpPr/>
          <p:nvPr/>
        </p:nvSpPr>
        <p:spPr>
          <a:xfrm>
            <a:off x="2377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98" name="object 39798"/>
          <p:cNvSpPr/>
          <p:nvPr/>
        </p:nvSpPr>
        <p:spPr>
          <a:xfrm>
            <a:off x="2377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99" name="object 39799"/>
          <p:cNvSpPr/>
          <p:nvPr/>
        </p:nvSpPr>
        <p:spPr>
          <a:xfrm>
            <a:off x="2377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00" name="object 39800"/>
          <p:cNvSpPr/>
          <p:nvPr/>
        </p:nvSpPr>
        <p:spPr>
          <a:xfrm>
            <a:off x="2377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01" name="object 39801"/>
          <p:cNvSpPr/>
          <p:nvPr/>
        </p:nvSpPr>
        <p:spPr>
          <a:xfrm>
            <a:off x="2377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02" name="object 39802"/>
          <p:cNvSpPr/>
          <p:nvPr/>
        </p:nvSpPr>
        <p:spPr>
          <a:xfrm>
            <a:off x="2377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03" name="object 39803"/>
          <p:cNvSpPr/>
          <p:nvPr/>
        </p:nvSpPr>
        <p:spPr>
          <a:xfrm>
            <a:off x="2378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04" name="object 39804"/>
          <p:cNvSpPr/>
          <p:nvPr/>
        </p:nvSpPr>
        <p:spPr>
          <a:xfrm>
            <a:off x="2378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05" name="object 39805"/>
          <p:cNvSpPr/>
          <p:nvPr/>
        </p:nvSpPr>
        <p:spPr>
          <a:xfrm>
            <a:off x="2378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06" name="object 39806"/>
          <p:cNvSpPr/>
          <p:nvPr/>
        </p:nvSpPr>
        <p:spPr>
          <a:xfrm>
            <a:off x="2378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07" name="object 39807"/>
          <p:cNvSpPr/>
          <p:nvPr/>
        </p:nvSpPr>
        <p:spPr>
          <a:xfrm>
            <a:off x="2378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08" name="object 39808"/>
          <p:cNvSpPr/>
          <p:nvPr/>
        </p:nvSpPr>
        <p:spPr>
          <a:xfrm>
            <a:off x="2378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09" name="object 39809"/>
          <p:cNvSpPr/>
          <p:nvPr/>
        </p:nvSpPr>
        <p:spPr>
          <a:xfrm>
            <a:off x="2378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10" name="object 39810"/>
          <p:cNvSpPr/>
          <p:nvPr/>
        </p:nvSpPr>
        <p:spPr>
          <a:xfrm>
            <a:off x="2378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11" name="object 39811"/>
          <p:cNvSpPr/>
          <p:nvPr/>
        </p:nvSpPr>
        <p:spPr>
          <a:xfrm>
            <a:off x="2378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12" name="object 39812"/>
          <p:cNvSpPr/>
          <p:nvPr/>
        </p:nvSpPr>
        <p:spPr>
          <a:xfrm>
            <a:off x="2378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13" name="object 39813"/>
          <p:cNvSpPr/>
          <p:nvPr/>
        </p:nvSpPr>
        <p:spPr>
          <a:xfrm>
            <a:off x="2378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14" name="object 39814"/>
          <p:cNvSpPr/>
          <p:nvPr/>
        </p:nvSpPr>
        <p:spPr>
          <a:xfrm>
            <a:off x="2378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15" name="object 39815"/>
          <p:cNvSpPr/>
          <p:nvPr/>
        </p:nvSpPr>
        <p:spPr>
          <a:xfrm>
            <a:off x="2379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16" name="object 39816"/>
          <p:cNvSpPr/>
          <p:nvPr/>
        </p:nvSpPr>
        <p:spPr>
          <a:xfrm>
            <a:off x="2379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17" name="object 39817"/>
          <p:cNvSpPr/>
          <p:nvPr/>
        </p:nvSpPr>
        <p:spPr>
          <a:xfrm>
            <a:off x="2379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18" name="object 39818"/>
          <p:cNvSpPr/>
          <p:nvPr/>
        </p:nvSpPr>
        <p:spPr>
          <a:xfrm>
            <a:off x="2379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19" name="object 39819"/>
          <p:cNvSpPr/>
          <p:nvPr/>
        </p:nvSpPr>
        <p:spPr>
          <a:xfrm>
            <a:off x="2379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20" name="object 39820"/>
          <p:cNvSpPr/>
          <p:nvPr/>
        </p:nvSpPr>
        <p:spPr>
          <a:xfrm>
            <a:off x="2379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21" name="object 39821"/>
          <p:cNvSpPr/>
          <p:nvPr/>
        </p:nvSpPr>
        <p:spPr>
          <a:xfrm>
            <a:off x="2379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22" name="object 39822"/>
          <p:cNvSpPr/>
          <p:nvPr/>
        </p:nvSpPr>
        <p:spPr>
          <a:xfrm>
            <a:off x="2379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23" name="object 39823"/>
          <p:cNvSpPr/>
          <p:nvPr/>
        </p:nvSpPr>
        <p:spPr>
          <a:xfrm>
            <a:off x="2379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24" name="object 39824"/>
          <p:cNvSpPr/>
          <p:nvPr/>
        </p:nvSpPr>
        <p:spPr>
          <a:xfrm>
            <a:off x="2379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25" name="object 39825"/>
          <p:cNvSpPr/>
          <p:nvPr/>
        </p:nvSpPr>
        <p:spPr>
          <a:xfrm>
            <a:off x="2380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26" name="object 39826"/>
          <p:cNvSpPr/>
          <p:nvPr/>
        </p:nvSpPr>
        <p:spPr>
          <a:xfrm>
            <a:off x="2380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27" name="object 39827"/>
          <p:cNvSpPr/>
          <p:nvPr/>
        </p:nvSpPr>
        <p:spPr>
          <a:xfrm>
            <a:off x="2380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28" name="object 39828"/>
          <p:cNvSpPr/>
          <p:nvPr/>
        </p:nvSpPr>
        <p:spPr>
          <a:xfrm>
            <a:off x="2380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29" name="object 39829"/>
          <p:cNvSpPr/>
          <p:nvPr/>
        </p:nvSpPr>
        <p:spPr>
          <a:xfrm>
            <a:off x="2380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30" name="object 39830"/>
          <p:cNvSpPr/>
          <p:nvPr/>
        </p:nvSpPr>
        <p:spPr>
          <a:xfrm>
            <a:off x="2380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31" name="object 39831"/>
          <p:cNvSpPr/>
          <p:nvPr/>
        </p:nvSpPr>
        <p:spPr>
          <a:xfrm>
            <a:off x="2380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32" name="object 39832"/>
          <p:cNvSpPr/>
          <p:nvPr/>
        </p:nvSpPr>
        <p:spPr>
          <a:xfrm>
            <a:off x="2380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33" name="object 39833"/>
          <p:cNvSpPr/>
          <p:nvPr/>
        </p:nvSpPr>
        <p:spPr>
          <a:xfrm>
            <a:off x="2380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34" name="object 39834"/>
          <p:cNvSpPr/>
          <p:nvPr/>
        </p:nvSpPr>
        <p:spPr>
          <a:xfrm>
            <a:off x="2380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35" name="object 39835"/>
          <p:cNvSpPr/>
          <p:nvPr/>
        </p:nvSpPr>
        <p:spPr>
          <a:xfrm>
            <a:off x="2381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36" name="object 39836"/>
          <p:cNvSpPr/>
          <p:nvPr/>
        </p:nvSpPr>
        <p:spPr>
          <a:xfrm>
            <a:off x="2381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37" name="object 39837"/>
          <p:cNvSpPr/>
          <p:nvPr/>
        </p:nvSpPr>
        <p:spPr>
          <a:xfrm>
            <a:off x="2381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38" name="object 39838"/>
          <p:cNvSpPr/>
          <p:nvPr/>
        </p:nvSpPr>
        <p:spPr>
          <a:xfrm>
            <a:off x="2381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39" name="object 39839"/>
          <p:cNvSpPr/>
          <p:nvPr/>
        </p:nvSpPr>
        <p:spPr>
          <a:xfrm>
            <a:off x="2381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40" name="object 39840"/>
          <p:cNvSpPr/>
          <p:nvPr/>
        </p:nvSpPr>
        <p:spPr>
          <a:xfrm>
            <a:off x="2381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41" name="object 39841"/>
          <p:cNvSpPr/>
          <p:nvPr/>
        </p:nvSpPr>
        <p:spPr>
          <a:xfrm>
            <a:off x="2381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42" name="object 39842"/>
          <p:cNvSpPr/>
          <p:nvPr/>
        </p:nvSpPr>
        <p:spPr>
          <a:xfrm>
            <a:off x="2381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43" name="object 39843"/>
          <p:cNvSpPr/>
          <p:nvPr/>
        </p:nvSpPr>
        <p:spPr>
          <a:xfrm>
            <a:off x="2381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44" name="object 39844"/>
          <p:cNvSpPr/>
          <p:nvPr/>
        </p:nvSpPr>
        <p:spPr>
          <a:xfrm>
            <a:off x="2381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45" name="object 39845"/>
          <p:cNvSpPr/>
          <p:nvPr/>
        </p:nvSpPr>
        <p:spPr>
          <a:xfrm>
            <a:off x="2382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46" name="object 39846"/>
          <p:cNvSpPr/>
          <p:nvPr/>
        </p:nvSpPr>
        <p:spPr>
          <a:xfrm>
            <a:off x="2382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47" name="object 39847"/>
          <p:cNvSpPr/>
          <p:nvPr/>
        </p:nvSpPr>
        <p:spPr>
          <a:xfrm>
            <a:off x="2382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48" name="object 39848"/>
          <p:cNvSpPr/>
          <p:nvPr/>
        </p:nvSpPr>
        <p:spPr>
          <a:xfrm>
            <a:off x="2382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49" name="object 39849"/>
          <p:cNvSpPr/>
          <p:nvPr/>
        </p:nvSpPr>
        <p:spPr>
          <a:xfrm>
            <a:off x="2382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50" name="object 39850"/>
          <p:cNvSpPr/>
          <p:nvPr/>
        </p:nvSpPr>
        <p:spPr>
          <a:xfrm>
            <a:off x="2382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51" name="object 39851"/>
          <p:cNvSpPr/>
          <p:nvPr/>
        </p:nvSpPr>
        <p:spPr>
          <a:xfrm>
            <a:off x="2382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52" name="object 39852"/>
          <p:cNvSpPr/>
          <p:nvPr/>
        </p:nvSpPr>
        <p:spPr>
          <a:xfrm>
            <a:off x="2382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53" name="object 39853"/>
          <p:cNvSpPr/>
          <p:nvPr/>
        </p:nvSpPr>
        <p:spPr>
          <a:xfrm>
            <a:off x="2382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54" name="object 39854"/>
          <p:cNvSpPr/>
          <p:nvPr/>
        </p:nvSpPr>
        <p:spPr>
          <a:xfrm>
            <a:off x="2382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55" name="object 39855"/>
          <p:cNvSpPr/>
          <p:nvPr/>
        </p:nvSpPr>
        <p:spPr>
          <a:xfrm>
            <a:off x="2383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56" name="object 39856"/>
          <p:cNvSpPr/>
          <p:nvPr/>
        </p:nvSpPr>
        <p:spPr>
          <a:xfrm>
            <a:off x="2383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57" name="object 39857"/>
          <p:cNvSpPr/>
          <p:nvPr/>
        </p:nvSpPr>
        <p:spPr>
          <a:xfrm>
            <a:off x="2383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58" name="object 39858"/>
          <p:cNvSpPr/>
          <p:nvPr/>
        </p:nvSpPr>
        <p:spPr>
          <a:xfrm>
            <a:off x="2383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59" name="object 39859"/>
          <p:cNvSpPr/>
          <p:nvPr/>
        </p:nvSpPr>
        <p:spPr>
          <a:xfrm>
            <a:off x="2383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60" name="object 39860"/>
          <p:cNvSpPr/>
          <p:nvPr/>
        </p:nvSpPr>
        <p:spPr>
          <a:xfrm>
            <a:off x="2383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61" name="object 39861"/>
          <p:cNvSpPr/>
          <p:nvPr/>
        </p:nvSpPr>
        <p:spPr>
          <a:xfrm>
            <a:off x="2383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62" name="object 39862"/>
          <p:cNvSpPr/>
          <p:nvPr/>
        </p:nvSpPr>
        <p:spPr>
          <a:xfrm>
            <a:off x="2383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63" name="object 39863"/>
          <p:cNvSpPr/>
          <p:nvPr/>
        </p:nvSpPr>
        <p:spPr>
          <a:xfrm>
            <a:off x="2383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64" name="object 39864"/>
          <p:cNvSpPr/>
          <p:nvPr/>
        </p:nvSpPr>
        <p:spPr>
          <a:xfrm>
            <a:off x="2383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65" name="object 39865"/>
          <p:cNvSpPr/>
          <p:nvPr/>
        </p:nvSpPr>
        <p:spPr>
          <a:xfrm>
            <a:off x="2383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66" name="object 39866"/>
          <p:cNvSpPr/>
          <p:nvPr/>
        </p:nvSpPr>
        <p:spPr>
          <a:xfrm>
            <a:off x="2383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67" name="object 39867"/>
          <p:cNvSpPr/>
          <p:nvPr/>
        </p:nvSpPr>
        <p:spPr>
          <a:xfrm>
            <a:off x="2384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68" name="object 39868"/>
          <p:cNvSpPr/>
          <p:nvPr/>
        </p:nvSpPr>
        <p:spPr>
          <a:xfrm>
            <a:off x="2384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69" name="object 39869"/>
          <p:cNvSpPr/>
          <p:nvPr/>
        </p:nvSpPr>
        <p:spPr>
          <a:xfrm>
            <a:off x="2384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70" name="object 39870"/>
          <p:cNvSpPr/>
          <p:nvPr/>
        </p:nvSpPr>
        <p:spPr>
          <a:xfrm>
            <a:off x="2384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71" name="object 39871"/>
          <p:cNvSpPr/>
          <p:nvPr/>
        </p:nvSpPr>
        <p:spPr>
          <a:xfrm>
            <a:off x="2384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72" name="object 39872"/>
          <p:cNvSpPr/>
          <p:nvPr/>
        </p:nvSpPr>
        <p:spPr>
          <a:xfrm>
            <a:off x="2384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73" name="object 39873"/>
          <p:cNvSpPr/>
          <p:nvPr/>
        </p:nvSpPr>
        <p:spPr>
          <a:xfrm>
            <a:off x="2384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74" name="object 39874"/>
          <p:cNvSpPr/>
          <p:nvPr/>
        </p:nvSpPr>
        <p:spPr>
          <a:xfrm>
            <a:off x="2384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75" name="object 39875"/>
          <p:cNvSpPr/>
          <p:nvPr/>
        </p:nvSpPr>
        <p:spPr>
          <a:xfrm>
            <a:off x="2384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76" name="object 39876"/>
          <p:cNvSpPr/>
          <p:nvPr/>
        </p:nvSpPr>
        <p:spPr>
          <a:xfrm>
            <a:off x="2384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77" name="object 39877"/>
          <p:cNvSpPr/>
          <p:nvPr/>
        </p:nvSpPr>
        <p:spPr>
          <a:xfrm>
            <a:off x="2385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78" name="object 39878"/>
          <p:cNvSpPr/>
          <p:nvPr/>
        </p:nvSpPr>
        <p:spPr>
          <a:xfrm>
            <a:off x="2385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79" name="object 39879"/>
          <p:cNvSpPr/>
          <p:nvPr/>
        </p:nvSpPr>
        <p:spPr>
          <a:xfrm>
            <a:off x="2385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80" name="object 39880"/>
          <p:cNvSpPr/>
          <p:nvPr/>
        </p:nvSpPr>
        <p:spPr>
          <a:xfrm>
            <a:off x="2385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81" name="object 39881"/>
          <p:cNvSpPr/>
          <p:nvPr/>
        </p:nvSpPr>
        <p:spPr>
          <a:xfrm>
            <a:off x="2385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82" name="object 39882"/>
          <p:cNvSpPr/>
          <p:nvPr/>
        </p:nvSpPr>
        <p:spPr>
          <a:xfrm>
            <a:off x="2385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83" name="object 39883"/>
          <p:cNvSpPr/>
          <p:nvPr/>
        </p:nvSpPr>
        <p:spPr>
          <a:xfrm>
            <a:off x="2385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84" name="object 39884"/>
          <p:cNvSpPr/>
          <p:nvPr/>
        </p:nvSpPr>
        <p:spPr>
          <a:xfrm>
            <a:off x="2385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85" name="object 39885"/>
          <p:cNvSpPr/>
          <p:nvPr/>
        </p:nvSpPr>
        <p:spPr>
          <a:xfrm>
            <a:off x="2385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86" name="object 39886"/>
          <p:cNvSpPr/>
          <p:nvPr/>
        </p:nvSpPr>
        <p:spPr>
          <a:xfrm>
            <a:off x="2385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87" name="object 39887"/>
          <p:cNvSpPr/>
          <p:nvPr/>
        </p:nvSpPr>
        <p:spPr>
          <a:xfrm>
            <a:off x="2386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88" name="object 39888"/>
          <p:cNvSpPr/>
          <p:nvPr/>
        </p:nvSpPr>
        <p:spPr>
          <a:xfrm>
            <a:off x="2386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89" name="object 39889"/>
          <p:cNvSpPr/>
          <p:nvPr/>
        </p:nvSpPr>
        <p:spPr>
          <a:xfrm>
            <a:off x="2386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90" name="object 39890"/>
          <p:cNvSpPr/>
          <p:nvPr/>
        </p:nvSpPr>
        <p:spPr>
          <a:xfrm>
            <a:off x="2386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91" name="object 39891"/>
          <p:cNvSpPr/>
          <p:nvPr/>
        </p:nvSpPr>
        <p:spPr>
          <a:xfrm>
            <a:off x="2386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92" name="object 39892"/>
          <p:cNvSpPr/>
          <p:nvPr/>
        </p:nvSpPr>
        <p:spPr>
          <a:xfrm>
            <a:off x="2386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93" name="object 39893"/>
          <p:cNvSpPr/>
          <p:nvPr/>
        </p:nvSpPr>
        <p:spPr>
          <a:xfrm>
            <a:off x="2386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94" name="object 39894"/>
          <p:cNvSpPr/>
          <p:nvPr/>
        </p:nvSpPr>
        <p:spPr>
          <a:xfrm>
            <a:off x="2386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95" name="object 39895"/>
          <p:cNvSpPr/>
          <p:nvPr/>
        </p:nvSpPr>
        <p:spPr>
          <a:xfrm>
            <a:off x="2386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96" name="object 39896"/>
          <p:cNvSpPr/>
          <p:nvPr/>
        </p:nvSpPr>
        <p:spPr>
          <a:xfrm>
            <a:off x="2386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97" name="object 39897"/>
          <p:cNvSpPr/>
          <p:nvPr/>
        </p:nvSpPr>
        <p:spPr>
          <a:xfrm>
            <a:off x="2386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98" name="object 39898"/>
          <p:cNvSpPr/>
          <p:nvPr/>
        </p:nvSpPr>
        <p:spPr>
          <a:xfrm>
            <a:off x="2386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99" name="object 39899"/>
          <p:cNvSpPr/>
          <p:nvPr/>
        </p:nvSpPr>
        <p:spPr>
          <a:xfrm>
            <a:off x="2387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00" name="object 39900"/>
          <p:cNvSpPr/>
          <p:nvPr/>
        </p:nvSpPr>
        <p:spPr>
          <a:xfrm>
            <a:off x="2387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01" name="object 39901"/>
          <p:cNvSpPr/>
          <p:nvPr/>
        </p:nvSpPr>
        <p:spPr>
          <a:xfrm>
            <a:off x="2387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02" name="object 39902"/>
          <p:cNvSpPr/>
          <p:nvPr/>
        </p:nvSpPr>
        <p:spPr>
          <a:xfrm>
            <a:off x="2387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03" name="object 39903"/>
          <p:cNvSpPr/>
          <p:nvPr/>
        </p:nvSpPr>
        <p:spPr>
          <a:xfrm>
            <a:off x="2387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04" name="object 39904"/>
          <p:cNvSpPr/>
          <p:nvPr/>
        </p:nvSpPr>
        <p:spPr>
          <a:xfrm>
            <a:off x="2387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05" name="object 39905"/>
          <p:cNvSpPr/>
          <p:nvPr/>
        </p:nvSpPr>
        <p:spPr>
          <a:xfrm>
            <a:off x="2387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06" name="object 39906"/>
          <p:cNvSpPr/>
          <p:nvPr/>
        </p:nvSpPr>
        <p:spPr>
          <a:xfrm>
            <a:off x="2387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07" name="object 39907"/>
          <p:cNvSpPr/>
          <p:nvPr/>
        </p:nvSpPr>
        <p:spPr>
          <a:xfrm>
            <a:off x="2387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08" name="object 39908"/>
          <p:cNvSpPr/>
          <p:nvPr/>
        </p:nvSpPr>
        <p:spPr>
          <a:xfrm>
            <a:off x="2387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09" name="object 39909"/>
          <p:cNvSpPr/>
          <p:nvPr/>
        </p:nvSpPr>
        <p:spPr>
          <a:xfrm>
            <a:off x="2388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10" name="object 39910"/>
          <p:cNvSpPr/>
          <p:nvPr/>
        </p:nvSpPr>
        <p:spPr>
          <a:xfrm>
            <a:off x="2388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11" name="object 39911"/>
          <p:cNvSpPr/>
          <p:nvPr/>
        </p:nvSpPr>
        <p:spPr>
          <a:xfrm>
            <a:off x="2388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12" name="object 39912"/>
          <p:cNvSpPr/>
          <p:nvPr/>
        </p:nvSpPr>
        <p:spPr>
          <a:xfrm>
            <a:off x="2388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13" name="object 39913"/>
          <p:cNvSpPr/>
          <p:nvPr/>
        </p:nvSpPr>
        <p:spPr>
          <a:xfrm>
            <a:off x="2388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14" name="object 39914"/>
          <p:cNvSpPr/>
          <p:nvPr/>
        </p:nvSpPr>
        <p:spPr>
          <a:xfrm>
            <a:off x="2388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15" name="object 39915"/>
          <p:cNvSpPr/>
          <p:nvPr/>
        </p:nvSpPr>
        <p:spPr>
          <a:xfrm>
            <a:off x="2388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16" name="object 39916"/>
          <p:cNvSpPr/>
          <p:nvPr/>
        </p:nvSpPr>
        <p:spPr>
          <a:xfrm>
            <a:off x="2388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17" name="object 39917"/>
          <p:cNvSpPr/>
          <p:nvPr/>
        </p:nvSpPr>
        <p:spPr>
          <a:xfrm>
            <a:off x="2388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18" name="object 39918"/>
          <p:cNvSpPr/>
          <p:nvPr/>
        </p:nvSpPr>
        <p:spPr>
          <a:xfrm>
            <a:off x="2388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19" name="object 39919"/>
          <p:cNvSpPr/>
          <p:nvPr/>
        </p:nvSpPr>
        <p:spPr>
          <a:xfrm>
            <a:off x="2389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20" name="object 39920"/>
          <p:cNvSpPr/>
          <p:nvPr/>
        </p:nvSpPr>
        <p:spPr>
          <a:xfrm>
            <a:off x="2389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21" name="object 39921"/>
          <p:cNvSpPr/>
          <p:nvPr/>
        </p:nvSpPr>
        <p:spPr>
          <a:xfrm>
            <a:off x="2389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22" name="object 39922"/>
          <p:cNvSpPr/>
          <p:nvPr/>
        </p:nvSpPr>
        <p:spPr>
          <a:xfrm>
            <a:off x="2389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23" name="object 39923"/>
          <p:cNvSpPr/>
          <p:nvPr/>
        </p:nvSpPr>
        <p:spPr>
          <a:xfrm>
            <a:off x="2389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24" name="object 39924"/>
          <p:cNvSpPr/>
          <p:nvPr/>
        </p:nvSpPr>
        <p:spPr>
          <a:xfrm>
            <a:off x="2389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25" name="object 39925"/>
          <p:cNvSpPr/>
          <p:nvPr/>
        </p:nvSpPr>
        <p:spPr>
          <a:xfrm>
            <a:off x="2389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26" name="object 39926"/>
          <p:cNvSpPr/>
          <p:nvPr/>
        </p:nvSpPr>
        <p:spPr>
          <a:xfrm>
            <a:off x="2389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27" name="object 39927"/>
          <p:cNvSpPr/>
          <p:nvPr/>
        </p:nvSpPr>
        <p:spPr>
          <a:xfrm>
            <a:off x="2389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28" name="object 39928"/>
          <p:cNvSpPr/>
          <p:nvPr/>
        </p:nvSpPr>
        <p:spPr>
          <a:xfrm>
            <a:off x="2389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29" name="object 39929"/>
          <p:cNvSpPr/>
          <p:nvPr/>
        </p:nvSpPr>
        <p:spPr>
          <a:xfrm>
            <a:off x="2390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30" name="object 39930"/>
          <p:cNvSpPr/>
          <p:nvPr/>
        </p:nvSpPr>
        <p:spPr>
          <a:xfrm>
            <a:off x="2390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31" name="object 39931"/>
          <p:cNvSpPr/>
          <p:nvPr/>
        </p:nvSpPr>
        <p:spPr>
          <a:xfrm>
            <a:off x="2390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32" name="object 39932"/>
          <p:cNvSpPr/>
          <p:nvPr/>
        </p:nvSpPr>
        <p:spPr>
          <a:xfrm>
            <a:off x="2390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33" name="object 39933"/>
          <p:cNvSpPr/>
          <p:nvPr/>
        </p:nvSpPr>
        <p:spPr>
          <a:xfrm>
            <a:off x="2390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34" name="object 39934"/>
          <p:cNvSpPr/>
          <p:nvPr/>
        </p:nvSpPr>
        <p:spPr>
          <a:xfrm>
            <a:off x="2390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35" name="object 39935"/>
          <p:cNvSpPr/>
          <p:nvPr/>
        </p:nvSpPr>
        <p:spPr>
          <a:xfrm>
            <a:off x="2390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36" name="object 39936"/>
          <p:cNvSpPr/>
          <p:nvPr/>
        </p:nvSpPr>
        <p:spPr>
          <a:xfrm>
            <a:off x="2390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37" name="object 39937"/>
          <p:cNvSpPr/>
          <p:nvPr/>
        </p:nvSpPr>
        <p:spPr>
          <a:xfrm>
            <a:off x="2390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38" name="object 39938"/>
          <p:cNvSpPr/>
          <p:nvPr/>
        </p:nvSpPr>
        <p:spPr>
          <a:xfrm>
            <a:off x="2390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39" name="object 39939"/>
          <p:cNvSpPr/>
          <p:nvPr/>
        </p:nvSpPr>
        <p:spPr>
          <a:xfrm>
            <a:off x="2391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40" name="object 39940"/>
          <p:cNvSpPr/>
          <p:nvPr/>
        </p:nvSpPr>
        <p:spPr>
          <a:xfrm>
            <a:off x="2391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41" name="object 39941"/>
          <p:cNvSpPr/>
          <p:nvPr/>
        </p:nvSpPr>
        <p:spPr>
          <a:xfrm>
            <a:off x="2391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42" name="object 39942"/>
          <p:cNvSpPr/>
          <p:nvPr/>
        </p:nvSpPr>
        <p:spPr>
          <a:xfrm>
            <a:off x="2391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43" name="object 39943"/>
          <p:cNvSpPr/>
          <p:nvPr/>
        </p:nvSpPr>
        <p:spPr>
          <a:xfrm>
            <a:off x="2391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44" name="object 39944"/>
          <p:cNvSpPr/>
          <p:nvPr/>
        </p:nvSpPr>
        <p:spPr>
          <a:xfrm>
            <a:off x="2391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45" name="object 39945"/>
          <p:cNvSpPr/>
          <p:nvPr/>
        </p:nvSpPr>
        <p:spPr>
          <a:xfrm>
            <a:off x="2391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46" name="object 39946"/>
          <p:cNvSpPr/>
          <p:nvPr/>
        </p:nvSpPr>
        <p:spPr>
          <a:xfrm>
            <a:off x="2391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47" name="object 39947"/>
          <p:cNvSpPr/>
          <p:nvPr/>
        </p:nvSpPr>
        <p:spPr>
          <a:xfrm>
            <a:off x="2391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48" name="object 39948"/>
          <p:cNvSpPr/>
          <p:nvPr/>
        </p:nvSpPr>
        <p:spPr>
          <a:xfrm>
            <a:off x="2391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49" name="object 39949"/>
          <p:cNvSpPr/>
          <p:nvPr/>
        </p:nvSpPr>
        <p:spPr>
          <a:xfrm>
            <a:off x="2391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50" name="object 39950"/>
          <p:cNvSpPr/>
          <p:nvPr/>
        </p:nvSpPr>
        <p:spPr>
          <a:xfrm>
            <a:off x="2391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51" name="object 39951"/>
          <p:cNvSpPr/>
          <p:nvPr/>
        </p:nvSpPr>
        <p:spPr>
          <a:xfrm>
            <a:off x="2392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52" name="object 39952"/>
          <p:cNvSpPr/>
          <p:nvPr/>
        </p:nvSpPr>
        <p:spPr>
          <a:xfrm>
            <a:off x="2392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53" name="object 39953"/>
          <p:cNvSpPr/>
          <p:nvPr/>
        </p:nvSpPr>
        <p:spPr>
          <a:xfrm>
            <a:off x="2392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54" name="object 39954"/>
          <p:cNvSpPr/>
          <p:nvPr/>
        </p:nvSpPr>
        <p:spPr>
          <a:xfrm>
            <a:off x="2392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55" name="object 39955"/>
          <p:cNvSpPr/>
          <p:nvPr/>
        </p:nvSpPr>
        <p:spPr>
          <a:xfrm>
            <a:off x="2392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56" name="object 39956"/>
          <p:cNvSpPr/>
          <p:nvPr/>
        </p:nvSpPr>
        <p:spPr>
          <a:xfrm>
            <a:off x="2392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57" name="object 39957"/>
          <p:cNvSpPr/>
          <p:nvPr/>
        </p:nvSpPr>
        <p:spPr>
          <a:xfrm>
            <a:off x="2392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58" name="object 39958"/>
          <p:cNvSpPr/>
          <p:nvPr/>
        </p:nvSpPr>
        <p:spPr>
          <a:xfrm>
            <a:off x="2392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59" name="object 39959"/>
          <p:cNvSpPr/>
          <p:nvPr/>
        </p:nvSpPr>
        <p:spPr>
          <a:xfrm>
            <a:off x="2392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60" name="object 39960"/>
          <p:cNvSpPr/>
          <p:nvPr/>
        </p:nvSpPr>
        <p:spPr>
          <a:xfrm>
            <a:off x="2392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61" name="object 39961"/>
          <p:cNvSpPr/>
          <p:nvPr/>
        </p:nvSpPr>
        <p:spPr>
          <a:xfrm>
            <a:off x="2393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62" name="object 39962"/>
          <p:cNvSpPr/>
          <p:nvPr/>
        </p:nvSpPr>
        <p:spPr>
          <a:xfrm>
            <a:off x="2393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63" name="object 39963"/>
          <p:cNvSpPr/>
          <p:nvPr/>
        </p:nvSpPr>
        <p:spPr>
          <a:xfrm>
            <a:off x="2393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64" name="object 39964"/>
          <p:cNvSpPr/>
          <p:nvPr/>
        </p:nvSpPr>
        <p:spPr>
          <a:xfrm>
            <a:off x="2393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65" name="object 39965"/>
          <p:cNvSpPr/>
          <p:nvPr/>
        </p:nvSpPr>
        <p:spPr>
          <a:xfrm>
            <a:off x="2393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66" name="object 39966"/>
          <p:cNvSpPr/>
          <p:nvPr/>
        </p:nvSpPr>
        <p:spPr>
          <a:xfrm>
            <a:off x="2393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67" name="object 39967"/>
          <p:cNvSpPr/>
          <p:nvPr/>
        </p:nvSpPr>
        <p:spPr>
          <a:xfrm>
            <a:off x="2393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68" name="object 39968"/>
          <p:cNvSpPr/>
          <p:nvPr/>
        </p:nvSpPr>
        <p:spPr>
          <a:xfrm>
            <a:off x="2393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69" name="object 39969"/>
          <p:cNvSpPr/>
          <p:nvPr/>
        </p:nvSpPr>
        <p:spPr>
          <a:xfrm>
            <a:off x="2393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70" name="object 39970"/>
          <p:cNvSpPr/>
          <p:nvPr/>
        </p:nvSpPr>
        <p:spPr>
          <a:xfrm>
            <a:off x="2393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71" name="object 39971"/>
          <p:cNvSpPr/>
          <p:nvPr/>
        </p:nvSpPr>
        <p:spPr>
          <a:xfrm>
            <a:off x="2394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72" name="object 39972"/>
          <p:cNvSpPr/>
          <p:nvPr/>
        </p:nvSpPr>
        <p:spPr>
          <a:xfrm>
            <a:off x="2394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73" name="object 39973"/>
          <p:cNvSpPr/>
          <p:nvPr/>
        </p:nvSpPr>
        <p:spPr>
          <a:xfrm>
            <a:off x="2394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74" name="object 39974"/>
          <p:cNvSpPr/>
          <p:nvPr/>
        </p:nvSpPr>
        <p:spPr>
          <a:xfrm>
            <a:off x="2394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75" name="object 39975"/>
          <p:cNvSpPr/>
          <p:nvPr/>
        </p:nvSpPr>
        <p:spPr>
          <a:xfrm>
            <a:off x="2394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76" name="object 39976"/>
          <p:cNvSpPr/>
          <p:nvPr/>
        </p:nvSpPr>
        <p:spPr>
          <a:xfrm>
            <a:off x="2394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77" name="object 39977"/>
          <p:cNvSpPr/>
          <p:nvPr/>
        </p:nvSpPr>
        <p:spPr>
          <a:xfrm>
            <a:off x="2394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78" name="object 39978"/>
          <p:cNvSpPr/>
          <p:nvPr/>
        </p:nvSpPr>
        <p:spPr>
          <a:xfrm>
            <a:off x="2394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79" name="object 39979"/>
          <p:cNvSpPr/>
          <p:nvPr/>
        </p:nvSpPr>
        <p:spPr>
          <a:xfrm>
            <a:off x="2394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80" name="object 39980"/>
          <p:cNvSpPr/>
          <p:nvPr/>
        </p:nvSpPr>
        <p:spPr>
          <a:xfrm>
            <a:off x="2394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81" name="object 39981"/>
          <p:cNvSpPr/>
          <p:nvPr/>
        </p:nvSpPr>
        <p:spPr>
          <a:xfrm>
            <a:off x="2394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82" name="object 39982"/>
          <p:cNvSpPr/>
          <p:nvPr/>
        </p:nvSpPr>
        <p:spPr>
          <a:xfrm>
            <a:off x="2394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83" name="object 39983"/>
          <p:cNvSpPr/>
          <p:nvPr/>
        </p:nvSpPr>
        <p:spPr>
          <a:xfrm>
            <a:off x="2395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84" name="object 39984"/>
          <p:cNvSpPr/>
          <p:nvPr/>
        </p:nvSpPr>
        <p:spPr>
          <a:xfrm>
            <a:off x="2395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85" name="object 39985"/>
          <p:cNvSpPr/>
          <p:nvPr/>
        </p:nvSpPr>
        <p:spPr>
          <a:xfrm>
            <a:off x="2395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86" name="object 39986"/>
          <p:cNvSpPr/>
          <p:nvPr/>
        </p:nvSpPr>
        <p:spPr>
          <a:xfrm>
            <a:off x="2395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87" name="object 39987"/>
          <p:cNvSpPr/>
          <p:nvPr/>
        </p:nvSpPr>
        <p:spPr>
          <a:xfrm>
            <a:off x="2395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88" name="object 39988"/>
          <p:cNvSpPr/>
          <p:nvPr/>
        </p:nvSpPr>
        <p:spPr>
          <a:xfrm>
            <a:off x="2395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89" name="object 39989"/>
          <p:cNvSpPr/>
          <p:nvPr/>
        </p:nvSpPr>
        <p:spPr>
          <a:xfrm>
            <a:off x="2395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90" name="object 39990"/>
          <p:cNvSpPr/>
          <p:nvPr/>
        </p:nvSpPr>
        <p:spPr>
          <a:xfrm>
            <a:off x="2395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91" name="object 39991"/>
          <p:cNvSpPr/>
          <p:nvPr/>
        </p:nvSpPr>
        <p:spPr>
          <a:xfrm>
            <a:off x="2395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92" name="object 39992"/>
          <p:cNvSpPr/>
          <p:nvPr/>
        </p:nvSpPr>
        <p:spPr>
          <a:xfrm>
            <a:off x="2395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93" name="object 39993"/>
          <p:cNvSpPr/>
          <p:nvPr/>
        </p:nvSpPr>
        <p:spPr>
          <a:xfrm>
            <a:off x="2396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94" name="object 39994"/>
          <p:cNvSpPr/>
          <p:nvPr/>
        </p:nvSpPr>
        <p:spPr>
          <a:xfrm>
            <a:off x="2396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95" name="object 39995"/>
          <p:cNvSpPr/>
          <p:nvPr/>
        </p:nvSpPr>
        <p:spPr>
          <a:xfrm>
            <a:off x="2396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96" name="object 39996"/>
          <p:cNvSpPr/>
          <p:nvPr/>
        </p:nvSpPr>
        <p:spPr>
          <a:xfrm>
            <a:off x="2396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97" name="object 39997"/>
          <p:cNvSpPr/>
          <p:nvPr/>
        </p:nvSpPr>
        <p:spPr>
          <a:xfrm>
            <a:off x="2396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98" name="object 39998"/>
          <p:cNvSpPr/>
          <p:nvPr/>
        </p:nvSpPr>
        <p:spPr>
          <a:xfrm>
            <a:off x="2396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99" name="object 39999"/>
          <p:cNvSpPr/>
          <p:nvPr/>
        </p:nvSpPr>
        <p:spPr>
          <a:xfrm>
            <a:off x="2396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00" name="object 40000"/>
          <p:cNvSpPr/>
          <p:nvPr/>
        </p:nvSpPr>
        <p:spPr>
          <a:xfrm>
            <a:off x="2396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01" name="object 40001"/>
          <p:cNvSpPr/>
          <p:nvPr/>
        </p:nvSpPr>
        <p:spPr>
          <a:xfrm>
            <a:off x="2396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02" name="object 40002"/>
          <p:cNvSpPr/>
          <p:nvPr/>
        </p:nvSpPr>
        <p:spPr>
          <a:xfrm>
            <a:off x="2396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03" name="object 40003"/>
          <p:cNvSpPr/>
          <p:nvPr/>
        </p:nvSpPr>
        <p:spPr>
          <a:xfrm>
            <a:off x="2397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04" name="object 40004"/>
          <p:cNvSpPr/>
          <p:nvPr/>
        </p:nvSpPr>
        <p:spPr>
          <a:xfrm>
            <a:off x="2397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05" name="object 40005"/>
          <p:cNvSpPr/>
          <p:nvPr/>
        </p:nvSpPr>
        <p:spPr>
          <a:xfrm>
            <a:off x="2397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06" name="object 40006"/>
          <p:cNvSpPr/>
          <p:nvPr/>
        </p:nvSpPr>
        <p:spPr>
          <a:xfrm>
            <a:off x="2397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07" name="object 40007"/>
          <p:cNvSpPr/>
          <p:nvPr/>
        </p:nvSpPr>
        <p:spPr>
          <a:xfrm>
            <a:off x="2397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08" name="object 40008"/>
          <p:cNvSpPr/>
          <p:nvPr/>
        </p:nvSpPr>
        <p:spPr>
          <a:xfrm>
            <a:off x="2397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09" name="object 40009"/>
          <p:cNvSpPr/>
          <p:nvPr/>
        </p:nvSpPr>
        <p:spPr>
          <a:xfrm>
            <a:off x="2397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10" name="object 40010"/>
          <p:cNvSpPr/>
          <p:nvPr/>
        </p:nvSpPr>
        <p:spPr>
          <a:xfrm>
            <a:off x="2397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11" name="object 40011"/>
          <p:cNvSpPr/>
          <p:nvPr/>
        </p:nvSpPr>
        <p:spPr>
          <a:xfrm>
            <a:off x="2397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12" name="object 40012"/>
          <p:cNvSpPr/>
          <p:nvPr/>
        </p:nvSpPr>
        <p:spPr>
          <a:xfrm>
            <a:off x="2397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13" name="object 40013"/>
          <p:cNvSpPr/>
          <p:nvPr/>
        </p:nvSpPr>
        <p:spPr>
          <a:xfrm>
            <a:off x="2398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14" name="object 40014"/>
          <p:cNvSpPr/>
          <p:nvPr/>
        </p:nvSpPr>
        <p:spPr>
          <a:xfrm>
            <a:off x="2398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15" name="object 40015"/>
          <p:cNvSpPr/>
          <p:nvPr/>
        </p:nvSpPr>
        <p:spPr>
          <a:xfrm>
            <a:off x="2398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16" name="object 40016"/>
          <p:cNvSpPr/>
          <p:nvPr/>
        </p:nvSpPr>
        <p:spPr>
          <a:xfrm>
            <a:off x="2398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17" name="object 40017"/>
          <p:cNvSpPr/>
          <p:nvPr/>
        </p:nvSpPr>
        <p:spPr>
          <a:xfrm>
            <a:off x="2398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18" name="object 40018"/>
          <p:cNvSpPr/>
          <p:nvPr/>
        </p:nvSpPr>
        <p:spPr>
          <a:xfrm>
            <a:off x="2398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19" name="object 40019"/>
          <p:cNvSpPr/>
          <p:nvPr/>
        </p:nvSpPr>
        <p:spPr>
          <a:xfrm>
            <a:off x="2398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20" name="object 40020"/>
          <p:cNvSpPr/>
          <p:nvPr/>
        </p:nvSpPr>
        <p:spPr>
          <a:xfrm>
            <a:off x="2398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21" name="object 40021"/>
          <p:cNvSpPr/>
          <p:nvPr/>
        </p:nvSpPr>
        <p:spPr>
          <a:xfrm>
            <a:off x="2398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22" name="object 40022"/>
          <p:cNvSpPr/>
          <p:nvPr/>
        </p:nvSpPr>
        <p:spPr>
          <a:xfrm>
            <a:off x="2398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23" name="object 40023"/>
          <p:cNvSpPr/>
          <p:nvPr/>
        </p:nvSpPr>
        <p:spPr>
          <a:xfrm>
            <a:off x="2399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24" name="object 40024"/>
          <p:cNvSpPr/>
          <p:nvPr/>
        </p:nvSpPr>
        <p:spPr>
          <a:xfrm>
            <a:off x="2399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25" name="object 40025"/>
          <p:cNvSpPr/>
          <p:nvPr/>
        </p:nvSpPr>
        <p:spPr>
          <a:xfrm>
            <a:off x="2399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26" name="object 40026"/>
          <p:cNvSpPr/>
          <p:nvPr/>
        </p:nvSpPr>
        <p:spPr>
          <a:xfrm>
            <a:off x="2399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27" name="object 40027"/>
          <p:cNvSpPr/>
          <p:nvPr/>
        </p:nvSpPr>
        <p:spPr>
          <a:xfrm>
            <a:off x="2399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28" name="object 40028"/>
          <p:cNvSpPr/>
          <p:nvPr/>
        </p:nvSpPr>
        <p:spPr>
          <a:xfrm>
            <a:off x="2399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29" name="object 40029"/>
          <p:cNvSpPr/>
          <p:nvPr/>
        </p:nvSpPr>
        <p:spPr>
          <a:xfrm>
            <a:off x="2399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30" name="object 40030"/>
          <p:cNvSpPr/>
          <p:nvPr/>
        </p:nvSpPr>
        <p:spPr>
          <a:xfrm>
            <a:off x="2399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31" name="object 40031"/>
          <p:cNvSpPr/>
          <p:nvPr/>
        </p:nvSpPr>
        <p:spPr>
          <a:xfrm>
            <a:off x="2399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32" name="object 40032"/>
          <p:cNvSpPr/>
          <p:nvPr/>
        </p:nvSpPr>
        <p:spPr>
          <a:xfrm>
            <a:off x="2399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33" name="object 40033"/>
          <p:cNvSpPr/>
          <p:nvPr/>
        </p:nvSpPr>
        <p:spPr>
          <a:xfrm>
            <a:off x="2399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34" name="object 40034"/>
          <p:cNvSpPr/>
          <p:nvPr/>
        </p:nvSpPr>
        <p:spPr>
          <a:xfrm>
            <a:off x="2399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35" name="object 40035"/>
          <p:cNvSpPr/>
          <p:nvPr/>
        </p:nvSpPr>
        <p:spPr>
          <a:xfrm>
            <a:off x="2400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36" name="object 40036"/>
          <p:cNvSpPr/>
          <p:nvPr/>
        </p:nvSpPr>
        <p:spPr>
          <a:xfrm>
            <a:off x="2400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37" name="object 40037"/>
          <p:cNvSpPr/>
          <p:nvPr/>
        </p:nvSpPr>
        <p:spPr>
          <a:xfrm>
            <a:off x="2400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38" name="object 40038"/>
          <p:cNvSpPr/>
          <p:nvPr/>
        </p:nvSpPr>
        <p:spPr>
          <a:xfrm>
            <a:off x="2400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39" name="object 40039"/>
          <p:cNvSpPr/>
          <p:nvPr/>
        </p:nvSpPr>
        <p:spPr>
          <a:xfrm>
            <a:off x="2400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40" name="object 40040"/>
          <p:cNvSpPr/>
          <p:nvPr/>
        </p:nvSpPr>
        <p:spPr>
          <a:xfrm>
            <a:off x="2400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41" name="object 40041"/>
          <p:cNvSpPr/>
          <p:nvPr/>
        </p:nvSpPr>
        <p:spPr>
          <a:xfrm>
            <a:off x="2400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42" name="object 40042"/>
          <p:cNvSpPr/>
          <p:nvPr/>
        </p:nvSpPr>
        <p:spPr>
          <a:xfrm>
            <a:off x="2400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43" name="object 40043"/>
          <p:cNvSpPr/>
          <p:nvPr/>
        </p:nvSpPr>
        <p:spPr>
          <a:xfrm>
            <a:off x="2400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44" name="object 40044"/>
          <p:cNvSpPr/>
          <p:nvPr/>
        </p:nvSpPr>
        <p:spPr>
          <a:xfrm>
            <a:off x="2400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45" name="object 40045"/>
          <p:cNvSpPr/>
          <p:nvPr/>
        </p:nvSpPr>
        <p:spPr>
          <a:xfrm>
            <a:off x="2401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46" name="object 40046"/>
          <p:cNvSpPr/>
          <p:nvPr/>
        </p:nvSpPr>
        <p:spPr>
          <a:xfrm>
            <a:off x="2401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47" name="object 40047"/>
          <p:cNvSpPr/>
          <p:nvPr/>
        </p:nvSpPr>
        <p:spPr>
          <a:xfrm>
            <a:off x="2401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48" name="object 40048"/>
          <p:cNvSpPr/>
          <p:nvPr/>
        </p:nvSpPr>
        <p:spPr>
          <a:xfrm>
            <a:off x="2401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49" name="object 40049"/>
          <p:cNvSpPr/>
          <p:nvPr/>
        </p:nvSpPr>
        <p:spPr>
          <a:xfrm>
            <a:off x="2401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50" name="object 40050"/>
          <p:cNvSpPr/>
          <p:nvPr/>
        </p:nvSpPr>
        <p:spPr>
          <a:xfrm>
            <a:off x="2401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51" name="object 40051"/>
          <p:cNvSpPr/>
          <p:nvPr/>
        </p:nvSpPr>
        <p:spPr>
          <a:xfrm>
            <a:off x="2401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52" name="object 40052"/>
          <p:cNvSpPr/>
          <p:nvPr/>
        </p:nvSpPr>
        <p:spPr>
          <a:xfrm>
            <a:off x="2401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53" name="object 40053"/>
          <p:cNvSpPr/>
          <p:nvPr/>
        </p:nvSpPr>
        <p:spPr>
          <a:xfrm>
            <a:off x="2401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54" name="object 40054"/>
          <p:cNvSpPr/>
          <p:nvPr/>
        </p:nvSpPr>
        <p:spPr>
          <a:xfrm>
            <a:off x="2401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55" name="object 40055"/>
          <p:cNvSpPr/>
          <p:nvPr/>
        </p:nvSpPr>
        <p:spPr>
          <a:xfrm>
            <a:off x="2402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56" name="object 40056"/>
          <p:cNvSpPr/>
          <p:nvPr/>
        </p:nvSpPr>
        <p:spPr>
          <a:xfrm>
            <a:off x="2402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57" name="object 40057"/>
          <p:cNvSpPr/>
          <p:nvPr/>
        </p:nvSpPr>
        <p:spPr>
          <a:xfrm>
            <a:off x="2402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58" name="object 40058"/>
          <p:cNvSpPr/>
          <p:nvPr/>
        </p:nvSpPr>
        <p:spPr>
          <a:xfrm>
            <a:off x="2402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59" name="object 40059"/>
          <p:cNvSpPr/>
          <p:nvPr/>
        </p:nvSpPr>
        <p:spPr>
          <a:xfrm>
            <a:off x="2402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60" name="object 40060"/>
          <p:cNvSpPr/>
          <p:nvPr/>
        </p:nvSpPr>
        <p:spPr>
          <a:xfrm>
            <a:off x="2402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61" name="object 40061"/>
          <p:cNvSpPr/>
          <p:nvPr/>
        </p:nvSpPr>
        <p:spPr>
          <a:xfrm>
            <a:off x="2402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62" name="object 40062"/>
          <p:cNvSpPr/>
          <p:nvPr/>
        </p:nvSpPr>
        <p:spPr>
          <a:xfrm>
            <a:off x="2402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63" name="object 40063"/>
          <p:cNvSpPr/>
          <p:nvPr/>
        </p:nvSpPr>
        <p:spPr>
          <a:xfrm>
            <a:off x="2402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64" name="object 40064"/>
          <p:cNvSpPr/>
          <p:nvPr/>
        </p:nvSpPr>
        <p:spPr>
          <a:xfrm>
            <a:off x="2402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65" name="object 40065"/>
          <p:cNvSpPr/>
          <p:nvPr/>
        </p:nvSpPr>
        <p:spPr>
          <a:xfrm>
            <a:off x="2402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66" name="object 40066"/>
          <p:cNvSpPr/>
          <p:nvPr/>
        </p:nvSpPr>
        <p:spPr>
          <a:xfrm>
            <a:off x="2402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67" name="object 40067"/>
          <p:cNvSpPr/>
          <p:nvPr/>
        </p:nvSpPr>
        <p:spPr>
          <a:xfrm>
            <a:off x="2403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68" name="object 40068"/>
          <p:cNvSpPr/>
          <p:nvPr/>
        </p:nvSpPr>
        <p:spPr>
          <a:xfrm>
            <a:off x="2403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69" name="object 40069"/>
          <p:cNvSpPr/>
          <p:nvPr/>
        </p:nvSpPr>
        <p:spPr>
          <a:xfrm>
            <a:off x="2403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70" name="object 40070"/>
          <p:cNvSpPr/>
          <p:nvPr/>
        </p:nvSpPr>
        <p:spPr>
          <a:xfrm>
            <a:off x="2403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71" name="object 40071"/>
          <p:cNvSpPr/>
          <p:nvPr/>
        </p:nvSpPr>
        <p:spPr>
          <a:xfrm>
            <a:off x="2403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72" name="object 40072"/>
          <p:cNvSpPr/>
          <p:nvPr/>
        </p:nvSpPr>
        <p:spPr>
          <a:xfrm>
            <a:off x="2403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73" name="object 40073"/>
          <p:cNvSpPr/>
          <p:nvPr/>
        </p:nvSpPr>
        <p:spPr>
          <a:xfrm>
            <a:off x="2403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74" name="object 40074"/>
          <p:cNvSpPr/>
          <p:nvPr/>
        </p:nvSpPr>
        <p:spPr>
          <a:xfrm>
            <a:off x="2403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75" name="object 40075"/>
          <p:cNvSpPr/>
          <p:nvPr/>
        </p:nvSpPr>
        <p:spPr>
          <a:xfrm>
            <a:off x="2403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76" name="object 40076"/>
          <p:cNvSpPr/>
          <p:nvPr/>
        </p:nvSpPr>
        <p:spPr>
          <a:xfrm>
            <a:off x="2403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77" name="object 40077"/>
          <p:cNvSpPr/>
          <p:nvPr/>
        </p:nvSpPr>
        <p:spPr>
          <a:xfrm>
            <a:off x="2404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78" name="object 40078"/>
          <p:cNvSpPr/>
          <p:nvPr/>
        </p:nvSpPr>
        <p:spPr>
          <a:xfrm>
            <a:off x="2404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79" name="object 40079"/>
          <p:cNvSpPr/>
          <p:nvPr/>
        </p:nvSpPr>
        <p:spPr>
          <a:xfrm>
            <a:off x="2404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80" name="object 40080"/>
          <p:cNvSpPr/>
          <p:nvPr/>
        </p:nvSpPr>
        <p:spPr>
          <a:xfrm>
            <a:off x="2404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81" name="object 40081"/>
          <p:cNvSpPr/>
          <p:nvPr/>
        </p:nvSpPr>
        <p:spPr>
          <a:xfrm>
            <a:off x="2404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82" name="object 40082"/>
          <p:cNvSpPr/>
          <p:nvPr/>
        </p:nvSpPr>
        <p:spPr>
          <a:xfrm>
            <a:off x="2404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83" name="object 40083"/>
          <p:cNvSpPr/>
          <p:nvPr/>
        </p:nvSpPr>
        <p:spPr>
          <a:xfrm>
            <a:off x="2404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84" name="object 40084"/>
          <p:cNvSpPr/>
          <p:nvPr/>
        </p:nvSpPr>
        <p:spPr>
          <a:xfrm>
            <a:off x="2404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85" name="object 40085"/>
          <p:cNvSpPr/>
          <p:nvPr/>
        </p:nvSpPr>
        <p:spPr>
          <a:xfrm>
            <a:off x="2404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86" name="object 40086"/>
          <p:cNvSpPr/>
          <p:nvPr/>
        </p:nvSpPr>
        <p:spPr>
          <a:xfrm>
            <a:off x="2404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87" name="object 40087"/>
          <p:cNvSpPr/>
          <p:nvPr/>
        </p:nvSpPr>
        <p:spPr>
          <a:xfrm>
            <a:off x="2405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88" name="object 40088"/>
          <p:cNvSpPr/>
          <p:nvPr/>
        </p:nvSpPr>
        <p:spPr>
          <a:xfrm>
            <a:off x="2405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89" name="object 40089"/>
          <p:cNvSpPr/>
          <p:nvPr/>
        </p:nvSpPr>
        <p:spPr>
          <a:xfrm>
            <a:off x="2405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90" name="object 40090"/>
          <p:cNvSpPr/>
          <p:nvPr/>
        </p:nvSpPr>
        <p:spPr>
          <a:xfrm>
            <a:off x="2405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91" name="object 40091"/>
          <p:cNvSpPr/>
          <p:nvPr/>
        </p:nvSpPr>
        <p:spPr>
          <a:xfrm>
            <a:off x="2405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92" name="object 40092"/>
          <p:cNvSpPr/>
          <p:nvPr/>
        </p:nvSpPr>
        <p:spPr>
          <a:xfrm>
            <a:off x="2405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93" name="object 40093"/>
          <p:cNvSpPr/>
          <p:nvPr/>
        </p:nvSpPr>
        <p:spPr>
          <a:xfrm>
            <a:off x="2405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94" name="object 40094"/>
          <p:cNvSpPr/>
          <p:nvPr/>
        </p:nvSpPr>
        <p:spPr>
          <a:xfrm>
            <a:off x="2405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95" name="object 40095"/>
          <p:cNvSpPr/>
          <p:nvPr/>
        </p:nvSpPr>
        <p:spPr>
          <a:xfrm>
            <a:off x="2405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96" name="object 40096"/>
          <p:cNvSpPr/>
          <p:nvPr/>
        </p:nvSpPr>
        <p:spPr>
          <a:xfrm>
            <a:off x="2405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97" name="object 40097"/>
          <p:cNvSpPr/>
          <p:nvPr/>
        </p:nvSpPr>
        <p:spPr>
          <a:xfrm>
            <a:off x="2406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98" name="object 40098"/>
          <p:cNvSpPr/>
          <p:nvPr/>
        </p:nvSpPr>
        <p:spPr>
          <a:xfrm>
            <a:off x="2406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99" name="object 40099"/>
          <p:cNvSpPr/>
          <p:nvPr/>
        </p:nvSpPr>
        <p:spPr>
          <a:xfrm>
            <a:off x="2406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00" name="object 40100"/>
          <p:cNvSpPr/>
          <p:nvPr/>
        </p:nvSpPr>
        <p:spPr>
          <a:xfrm>
            <a:off x="2406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01" name="object 40101"/>
          <p:cNvSpPr/>
          <p:nvPr/>
        </p:nvSpPr>
        <p:spPr>
          <a:xfrm>
            <a:off x="2406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02" name="object 40102"/>
          <p:cNvSpPr/>
          <p:nvPr/>
        </p:nvSpPr>
        <p:spPr>
          <a:xfrm>
            <a:off x="2406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03" name="object 40103"/>
          <p:cNvSpPr/>
          <p:nvPr/>
        </p:nvSpPr>
        <p:spPr>
          <a:xfrm>
            <a:off x="2406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04" name="object 40104"/>
          <p:cNvSpPr/>
          <p:nvPr/>
        </p:nvSpPr>
        <p:spPr>
          <a:xfrm>
            <a:off x="2406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05" name="object 40105"/>
          <p:cNvSpPr/>
          <p:nvPr/>
        </p:nvSpPr>
        <p:spPr>
          <a:xfrm>
            <a:off x="2406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06" name="object 40106"/>
          <p:cNvSpPr/>
          <p:nvPr/>
        </p:nvSpPr>
        <p:spPr>
          <a:xfrm>
            <a:off x="2406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07" name="object 40107"/>
          <p:cNvSpPr/>
          <p:nvPr/>
        </p:nvSpPr>
        <p:spPr>
          <a:xfrm>
            <a:off x="2407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08" name="object 40108"/>
          <p:cNvSpPr/>
          <p:nvPr/>
        </p:nvSpPr>
        <p:spPr>
          <a:xfrm>
            <a:off x="2407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09" name="object 40109"/>
          <p:cNvSpPr/>
          <p:nvPr/>
        </p:nvSpPr>
        <p:spPr>
          <a:xfrm>
            <a:off x="2407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10" name="object 40110"/>
          <p:cNvSpPr/>
          <p:nvPr/>
        </p:nvSpPr>
        <p:spPr>
          <a:xfrm>
            <a:off x="2407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11" name="object 40111"/>
          <p:cNvSpPr/>
          <p:nvPr/>
        </p:nvSpPr>
        <p:spPr>
          <a:xfrm>
            <a:off x="2407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12" name="object 40112"/>
          <p:cNvSpPr/>
          <p:nvPr/>
        </p:nvSpPr>
        <p:spPr>
          <a:xfrm>
            <a:off x="2407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13" name="object 40113"/>
          <p:cNvSpPr/>
          <p:nvPr/>
        </p:nvSpPr>
        <p:spPr>
          <a:xfrm>
            <a:off x="2407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14" name="object 40114"/>
          <p:cNvSpPr/>
          <p:nvPr/>
        </p:nvSpPr>
        <p:spPr>
          <a:xfrm>
            <a:off x="2407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15" name="object 40115"/>
          <p:cNvSpPr/>
          <p:nvPr/>
        </p:nvSpPr>
        <p:spPr>
          <a:xfrm>
            <a:off x="2407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16" name="object 40116"/>
          <p:cNvSpPr/>
          <p:nvPr/>
        </p:nvSpPr>
        <p:spPr>
          <a:xfrm>
            <a:off x="2407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17" name="object 40117"/>
          <p:cNvSpPr/>
          <p:nvPr/>
        </p:nvSpPr>
        <p:spPr>
          <a:xfrm>
            <a:off x="2407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18" name="object 40118"/>
          <p:cNvSpPr/>
          <p:nvPr/>
        </p:nvSpPr>
        <p:spPr>
          <a:xfrm>
            <a:off x="2407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19" name="object 40119"/>
          <p:cNvSpPr/>
          <p:nvPr/>
        </p:nvSpPr>
        <p:spPr>
          <a:xfrm>
            <a:off x="2408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20" name="object 40120"/>
          <p:cNvSpPr/>
          <p:nvPr/>
        </p:nvSpPr>
        <p:spPr>
          <a:xfrm>
            <a:off x="2408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21" name="object 40121"/>
          <p:cNvSpPr/>
          <p:nvPr/>
        </p:nvSpPr>
        <p:spPr>
          <a:xfrm>
            <a:off x="2408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22" name="object 40122"/>
          <p:cNvSpPr/>
          <p:nvPr/>
        </p:nvSpPr>
        <p:spPr>
          <a:xfrm>
            <a:off x="2408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23" name="object 40123"/>
          <p:cNvSpPr/>
          <p:nvPr/>
        </p:nvSpPr>
        <p:spPr>
          <a:xfrm>
            <a:off x="2408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24" name="object 40124"/>
          <p:cNvSpPr/>
          <p:nvPr/>
        </p:nvSpPr>
        <p:spPr>
          <a:xfrm>
            <a:off x="2408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25" name="object 40125"/>
          <p:cNvSpPr/>
          <p:nvPr/>
        </p:nvSpPr>
        <p:spPr>
          <a:xfrm>
            <a:off x="2408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26" name="object 40126"/>
          <p:cNvSpPr/>
          <p:nvPr/>
        </p:nvSpPr>
        <p:spPr>
          <a:xfrm>
            <a:off x="2408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27" name="object 40127"/>
          <p:cNvSpPr/>
          <p:nvPr/>
        </p:nvSpPr>
        <p:spPr>
          <a:xfrm>
            <a:off x="2408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28" name="object 40128"/>
          <p:cNvSpPr/>
          <p:nvPr/>
        </p:nvSpPr>
        <p:spPr>
          <a:xfrm>
            <a:off x="2408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29" name="object 40129"/>
          <p:cNvSpPr/>
          <p:nvPr/>
        </p:nvSpPr>
        <p:spPr>
          <a:xfrm>
            <a:off x="2409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30" name="object 40130"/>
          <p:cNvSpPr/>
          <p:nvPr/>
        </p:nvSpPr>
        <p:spPr>
          <a:xfrm>
            <a:off x="2409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31" name="object 40131"/>
          <p:cNvSpPr/>
          <p:nvPr/>
        </p:nvSpPr>
        <p:spPr>
          <a:xfrm>
            <a:off x="2409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32" name="object 40132"/>
          <p:cNvSpPr/>
          <p:nvPr/>
        </p:nvSpPr>
        <p:spPr>
          <a:xfrm>
            <a:off x="2409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33" name="object 40133"/>
          <p:cNvSpPr/>
          <p:nvPr/>
        </p:nvSpPr>
        <p:spPr>
          <a:xfrm>
            <a:off x="2409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34" name="object 40134"/>
          <p:cNvSpPr/>
          <p:nvPr/>
        </p:nvSpPr>
        <p:spPr>
          <a:xfrm>
            <a:off x="2409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35" name="object 40135"/>
          <p:cNvSpPr/>
          <p:nvPr/>
        </p:nvSpPr>
        <p:spPr>
          <a:xfrm>
            <a:off x="2409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36" name="object 40136"/>
          <p:cNvSpPr/>
          <p:nvPr/>
        </p:nvSpPr>
        <p:spPr>
          <a:xfrm>
            <a:off x="2409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37" name="object 40137"/>
          <p:cNvSpPr/>
          <p:nvPr/>
        </p:nvSpPr>
        <p:spPr>
          <a:xfrm>
            <a:off x="2409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38" name="object 40138"/>
          <p:cNvSpPr/>
          <p:nvPr/>
        </p:nvSpPr>
        <p:spPr>
          <a:xfrm>
            <a:off x="2409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39" name="object 40139"/>
          <p:cNvSpPr/>
          <p:nvPr/>
        </p:nvSpPr>
        <p:spPr>
          <a:xfrm>
            <a:off x="2410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40" name="object 40140"/>
          <p:cNvSpPr/>
          <p:nvPr/>
        </p:nvSpPr>
        <p:spPr>
          <a:xfrm>
            <a:off x="2410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41" name="object 40141"/>
          <p:cNvSpPr/>
          <p:nvPr/>
        </p:nvSpPr>
        <p:spPr>
          <a:xfrm>
            <a:off x="2410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42" name="object 40142"/>
          <p:cNvSpPr/>
          <p:nvPr/>
        </p:nvSpPr>
        <p:spPr>
          <a:xfrm>
            <a:off x="2410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43" name="object 40143"/>
          <p:cNvSpPr/>
          <p:nvPr/>
        </p:nvSpPr>
        <p:spPr>
          <a:xfrm>
            <a:off x="2410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44" name="object 40144"/>
          <p:cNvSpPr/>
          <p:nvPr/>
        </p:nvSpPr>
        <p:spPr>
          <a:xfrm>
            <a:off x="2410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45" name="object 40145"/>
          <p:cNvSpPr/>
          <p:nvPr/>
        </p:nvSpPr>
        <p:spPr>
          <a:xfrm>
            <a:off x="2410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46" name="object 40146"/>
          <p:cNvSpPr/>
          <p:nvPr/>
        </p:nvSpPr>
        <p:spPr>
          <a:xfrm>
            <a:off x="2410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47" name="object 40147"/>
          <p:cNvSpPr/>
          <p:nvPr/>
        </p:nvSpPr>
        <p:spPr>
          <a:xfrm>
            <a:off x="2410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48" name="object 40148"/>
          <p:cNvSpPr/>
          <p:nvPr/>
        </p:nvSpPr>
        <p:spPr>
          <a:xfrm>
            <a:off x="2410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49" name="object 40149"/>
          <p:cNvSpPr/>
          <p:nvPr/>
        </p:nvSpPr>
        <p:spPr>
          <a:xfrm>
            <a:off x="2410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50" name="object 40150"/>
          <p:cNvSpPr/>
          <p:nvPr/>
        </p:nvSpPr>
        <p:spPr>
          <a:xfrm>
            <a:off x="2410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51" name="object 40151"/>
          <p:cNvSpPr/>
          <p:nvPr/>
        </p:nvSpPr>
        <p:spPr>
          <a:xfrm>
            <a:off x="2411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52" name="object 40152"/>
          <p:cNvSpPr/>
          <p:nvPr/>
        </p:nvSpPr>
        <p:spPr>
          <a:xfrm>
            <a:off x="2411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53" name="object 40153"/>
          <p:cNvSpPr/>
          <p:nvPr/>
        </p:nvSpPr>
        <p:spPr>
          <a:xfrm>
            <a:off x="2411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54" name="object 40154"/>
          <p:cNvSpPr/>
          <p:nvPr/>
        </p:nvSpPr>
        <p:spPr>
          <a:xfrm>
            <a:off x="2411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55" name="object 40155"/>
          <p:cNvSpPr/>
          <p:nvPr/>
        </p:nvSpPr>
        <p:spPr>
          <a:xfrm>
            <a:off x="2411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56" name="object 40156"/>
          <p:cNvSpPr/>
          <p:nvPr/>
        </p:nvSpPr>
        <p:spPr>
          <a:xfrm>
            <a:off x="2411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57" name="object 40157"/>
          <p:cNvSpPr/>
          <p:nvPr/>
        </p:nvSpPr>
        <p:spPr>
          <a:xfrm>
            <a:off x="2411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58" name="object 40158"/>
          <p:cNvSpPr/>
          <p:nvPr/>
        </p:nvSpPr>
        <p:spPr>
          <a:xfrm>
            <a:off x="2411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59" name="object 40159"/>
          <p:cNvSpPr/>
          <p:nvPr/>
        </p:nvSpPr>
        <p:spPr>
          <a:xfrm>
            <a:off x="2411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60" name="object 40160"/>
          <p:cNvSpPr/>
          <p:nvPr/>
        </p:nvSpPr>
        <p:spPr>
          <a:xfrm>
            <a:off x="2411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61" name="object 40161"/>
          <p:cNvSpPr/>
          <p:nvPr/>
        </p:nvSpPr>
        <p:spPr>
          <a:xfrm>
            <a:off x="2412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62" name="object 40162"/>
          <p:cNvSpPr/>
          <p:nvPr/>
        </p:nvSpPr>
        <p:spPr>
          <a:xfrm>
            <a:off x="2412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63" name="object 40163"/>
          <p:cNvSpPr/>
          <p:nvPr/>
        </p:nvSpPr>
        <p:spPr>
          <a:xfrm>
            <a:off x="2412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64" name="object 40164"/>
          <p:cNvSpPr/>
          <p:nvPr/>
        </p:nvSpPr>
        <p:spPr>
          <a:xfrm>
            <a:off x="2412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65" name="object 40165"/>
          <p:cNvSpPr/>
          <p:nvPr/>
        </p:nvSpPr>
        <p:spPr>
          <a:xfrm>
            <a:off x="2412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66" name="object 40166"/>
          <p:cNvSpPr/>
          <p:nvPr/>
        </p:nvSpPr>
        <p:spPr>
          <a:xfrm>
            <a:off x="2412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67" name="object 40167"/>
          <p:cNvSpPr/>
          <p:nvPr/>
        </p:nvSpPr>
        <p:spPr>
          <a:xfrm>
            <a:off x="2412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68" name="object 40168"/>
          <p:cNvSpPr/>
          <p:nvPr/>
        </p:nvSpPr>
        <p:spPr>
          <a:xfrm>
            <a:off x="2412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69" name="object 40169"/>
          <p:cNvSpPr/>
          <p:nvPr/>
        </p:nvSpPr>
        <p:spPr>
          <a:xfrm>
            <a:off x="2412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70" name="object 40170"/>
          <p:cNvSpPr/>
          <p:nvPr/>
        </p:nvSpPr>
        <p:spPr>
          <a:xfrm>
            <a:off x="2412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71" name="object 40171"/>
          <p:cNvSpPr/>
          <p:nvPr/>
        </p:nvSpPr>
        <p:spPr>
          <a:xfrm>
            <a:off x="2413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72" name="object 40172"/>
          <p:cNvSpPr/>
          <p:nvPr/>
        </p:nvSpPr>
        <p:spPr>
          <a:xfrm>
            <a:off x="2413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73" name="object 40173"/>
          <p:cNvSpPr/>
          <p:nvPr/>
        </p:nvSpPr>
        <p:spPr>
          <a:xfrm>
            <a:off x="2413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74" name="object 40174"/>
          <p:cNvSpPr/>
          <p:nvPr/>
        </p:nvSpPr>
        <p:spPr>
          <a:xfrm>
            <a:off x="2413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75" name="object 40175"/>
          <p:cNvSpPr/>
          <p:nvPr/>
        </p:nvSpPr>
        <p:spPr>
          <a:xfrm>
            <a:off x="2413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76" name="object 40176"/>
          <p:cNvSpPr/>
          <p:nvPr/>
        </p:nvSpPr>
        <p:spPr>
          <a:xfrm>
            <a:off x="2413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77" name="object 40177"/>
          <p:cNvSpPr/>
          <p:nvPr/>
        </p:nvSpPr>
        <p:spPr>
          <a:xfrm>
            <a:off x="2413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78" name="object 40178"/>
          <p:cNvSpPr/>
          <p:nvPr/>
        </p:nvSpPr>
        <p:spPr>
          <a:xfrm>
            <a:off x="2413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79" name="object 40179"/>
          <p:cNvSpPr/>
          <p:nvPr/>
        </p:nvSpPr>
        <p:spPr>
          <a:xfrm>
            <a:off x="2413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80" name="object 40180"/>
          <p:cNvSpPr/>
          <p:nvPr/>
        </p:nvSpPr>
        <p:spPr>
          <a:xfrm>
            <a:off x="2413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81" name="object 40181"/>
          <p:cNvSpPr/>
          <p:nvPr/>
        </p:nvSpPr>
        <p:spPr>
          <a:xfrm>
            <a:off x="2414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82" name="object 40182"/>
          <p:cNvSpPr/>
          <p:nvPr/>
        </p:nvSpPr>
        <p:spPr>
          <a:xfrm>
            <a:off x="2414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83" name="object 40183"/>
          <p:cNvSpPr/>
          <p:nvPr/>
        </p:nvSpPr>
        <p:spPr>
          <a:xfrm>
            <a:off x="2414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84" name="object 40184"/>
          <p:cNvSpPr/>
          <p:nvPr/>
        </p:nvSpPr>
        <p:spPr>
          <a:xfrm>
            <a:off x="2414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85" name="object 40185"/>
          <p:cNvSpPr/>
          <p:nvPr/>
        </p:nvSpPr>
        <p:spPr>
          <a:xfrm>
            <a:off x="2414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86" name="object 40186"/>
          <p:cNvSpPr/>
          <p:nvPr/>
        </p:nvSpPr>
        <p:spPr>
          <a:xfrm>
            <a:off x="2414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87" name="object 40187"/>
          <p:cNvSpPr/>
          <p:nvPr/>
        </p:nvSpPr>
        <p:spPr>
          <a:xfrm>
            <a:off x="2414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88" name="object 40188"/>
          <p:cNvSpPr/>
          <p:nvPr/>
        </p:nvSpPr>
        <p:spPr>
          <a:xfrm>
            <a:off x="2414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89" name="object 40189"/>
          <p:cNvSpPr/>
          <p:nvPr/>
        </p:nvSpPr>
        <p:spPr>
          <a:xfrm>
            <a:off x="2414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90" name="object 40190"/>
          <p:cNvSpPr/>
          <p:nvPr/>
        </p:nvSpPr>
        <p:spPr>
          <a:xfrm>
            <a:off x="2414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91" name="object 40191"/>
          <p:cNvSpPr/>
          <p:nvPr/>
        </p:nvSpPr>
        <p:spPr>
          <a:xfrm>
            <a:off x="2415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92" name="object 40192"/>
          <p:cNvSpPr/>
          <p:nvPr/>
        </p:nvSpPr>
        <p:spPr>
          <a:xfrm>
            <a:off x="2415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93" name="object 40193"/>
          <p:cNvSpPr/>
          <p:nvPr/>
        </p:nvSpPr>
        <p:spPr>
          <a:xfrm>
            <a:off x="2415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94" name="object 40194"/>
          <p:cNvSpPr/>
          <p:nvPr/>
        </p:nvSpPr>
        <p:spPr>
          <a:xfrm>
            <a:off x="2415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95" name="object 40195"/>
          <p:cNvSpPr/>
          <p:nvPr/>
        </p:nvSpPr>
        <p:spPr>
          <a:xfrm>
            <a:off x="2415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96" name="object 40196"/>
          <p:cNvSpPr/>
          <p:nvPr/>
        </p:nvSpPr>
        <p:spPr>
          <a:xfrm>
            <a:off x="2415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97" name="object 40197"/>
          <p:cNvSpPr/>
          <p:nvPr/>
        </p:nvSpPr>
        <p:spPr>
          <a:xfrm>
            <a:off x="2415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98" name="object 40198"/>
          <p:cNvSpPr/>
          <p:nvPr/>
        </p:nvSpPr>
        <p:spPr>
          <a:xfrm>
            <a:off x="2415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99" name="object 40199"/>
          <p:cNvSpPr/>
          <p:nvPr/>
        </p:nvSpPr>
        <p:spPr>
          <a:xfrm>
            <a:off x="2415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00" name="object 40200"/>
          <p:cNvSpPr/>
          <p:nvPr/>
        </p:nvSpPr>
        <p:spPr>
          <a:xfrm>
            <a:off x="2415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01" name="object 40201"/>
          <p:cNvSpPr/>
          <p:nvPr/>
        </p:nvSpPr>
        <p:spPr>
          <a:xfrm>
            <a:off x="2415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02" name="object 40202"/>
          <p:cNvSpPr/>
          <p:nvPr/>
        </p:nvSpPr>
        <p:spPr>
          <a:xfrm>
            <a:off x="2415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03" name="object 40203"/>
          <p:cNvSpPr/>
          <p:nvPr/>
        </p:nvSpPr>
        <p:spPr>
          <a:xfrm>
            <a:off x="2416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04" name="object 40204"/>
          <p:cNvSpPr/>
          <p:nvPr/>
        </p:nvSpPr>
        <p:spPr>
          <a:xfrm>
            <a:off x="2416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05" name="object 40205"/>
          <p:cNvSpPr/>
          <p:nvPr/>
        </p:nvSpPr>
        <p:spPr>
          <a:xfrm>
            <a:off x="2416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06" name="object 40206"/>
          <p:cNvSpPr/>
          <p:nvPr/>
        </p:nvSpPr>
        <p:spPr>
          <a:xfrm>
            <a:off x="2416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07" name="object 40207"/>
          <p:cNvSpPr/>
          <p:nvPr/>
        </p:nvSpPr>
        <p:spPr>
          <a:xfrm>
            <a:off x="2416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08" name="object 40208"/>
          <p:cNvSpPr/>
          <p:nvPr/>
        </p:nvSpPr>
        <p:spPr>
          <a:xfrm>
            <a:off x="2416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09" name="object 40209"/>
          <p:cNvSpPr/>
          <p:nvPr/>
        </p:nvSpPr>
        <p:spPr>
          <a:xfrm>
            <a:off x="2416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10" name="object 40210"/>
          <p:cNvSpPr/>
          <p:nvPr/>
        </p:nvSpPr>
        <p:spPr>
          <a:xfrm>
            <a:off x="2416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11" name="object 40211"/>
          <p:cNvSpPr/>
          <p:nvPr/>
        </p:nvSpPr>
        <p:spPr>
          <a:xfrm>
            <a:off x="2416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12" name="object 40212"/>
          <p:cNvSpPr/>
          <p:nvPr/>
        </p:nvSpPr>
        <p:spPr>
          <a:xfrm>
            <a:off x="2416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13" name="object 40213"/>
          <p:cNvSpPr/>
          <p:nvPr/>
        </p:nvSpPr>
        <p:spPr>
          <a:xfrm>
            <a:off x="2417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14" name="object 40214"/>
          <p:cNvSpPr/>
          <p:nvPr/>
        </p:nvSpPr>
        <p:spPr>
          <a:xfrm>
            <a:off x="2417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15" name="object 40215"/>
          <p:cNvSpPr/>
          <p:nvPr/>
        </p:nvSpPr>
        <p:spPr>
          <a:xfrm>
            <a:off x="2417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16" name="object 40216"/>
          <p:cNvSpPr/>
          <p:nvPr/>
        </p:nvSpPr>
        <p:spPr>
          <a:xfrm>
            <a:off x="2417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17" name="object 40217"/>
          <p:cNvSpPr/>
          <p:nvPr/>
        </p:nvSpPr>
        <p:spPr>
          <a:xfrm>
            <a:off x="2417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18" name="object 40218"/>
          <p:cNvSpPr/>
          <p:nvPr/>
        </p:nvSpPr>
        <p:spPr>
          <a:xfrm>
            <a:off x="2417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19" name="object 40219"/>
          <p:cNvSpPr/>
          <p:nvPr/>
        </p:nvSpPr>
        <p:spPr>
          <a:xfrm>
            <a:off x="2417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20" name="object 40220"/>
          <p:cNvSpPr/>
          <p:nvPr/>
        </p:nvSpPr>
        <p:spPr>
          <a:xfrm>
            <a:off x="2417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21" name="object 40221"/>
          <p:cNvSpPr/>
          <p:nvPr/>
        </p:nvSpPr>
        <p:spPr>
          <a:xfrm>
            <a:off x="2417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22" name="object 40222"/>
          <p:cNvSpPr/>
          <p:nvPr/>
        </p:nvSpPr>
        <p:spPr>
          <a:xfrm>
            <a:off x="2417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23" name="object 40223"/>
          <p:cNvSpPr/>
          <p:nvPr/>
        </p:nvSpPr>
        <p:spPr>
          <a:xfrm>
            <a:off x="2418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24" name="object 40224"/>
          <p:cNvSpPr/>
          <p:nvPr/>
        </p:nvSpPr>
        <p:spPr>
          <a:xfrm>
            <a:off x="2418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25" name="object 40225"/>
          <p:cNvSpPr/>
          <p:nvPr/>
        </p:nvSpPr>
        <p:spPr>
          <a:xfrm>
            <a:off x="2418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26" name="object 40226"/>
          <p:cNvSpPr/>
          <p:nvPr/>
        </p:nvSpPr>
        <p:spPr>
          <a:xfrm>
            <a:off x="2418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27" name="object 40227"/>
          <p:cNvSpPr/>
          <p:nvPr/>
        </p:nvSpPr>
        <p:spPr>
          <a:xfrm>
            <a:off x="2418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28" name="object 40228"/>
          <p:cNvSpPr/>
          <p:nvPr/>
        </p:nvSpPr>
        <p:spPr>
          <a:xfrm>
            <a:off x="2418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29" name="object 40229"/>
          <p:cNvSpPr/>
          <p:nvPr/>
        </p:nvSpPr>
        <p:spPr>
          <a:xfrm>
            <a:off x="2418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30" name="object 40230"/>
          <p:cNvSpPr/>
          <p:nvPr/>
        </p:nvSpPr>
        <p:spPr>
          <a:xfrm>
            <a:off x="2418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31" name="object 40231"/>
          <p:cNvSpPr/>
          <p:nvPr/>
        </p:nvSpPr>
        <p:spPr>
          <a:xfrm>
            <a:off x="2418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32" name="object 40232"/>
          <p:cNvSpPr/>
          <p:nvPr/>
        </p:nvSpPr>
        <p:spPr>
          <a:xfrm>
            <a:off x="2418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33" name="object 40233"/>
          <p:cNvSpPr/>
          <p:nvPr/>
        </p:nvSpPr>
        <p:spPr>
          <a:xfrm>
            <a:off x="2418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34" name="object 40234"/>
          <p:cNvSpPr/>
          <p:nvPr/>
        </p:nvSpPr>
        <p:spPr>
          <a:xfrm>
            <a:off x="2418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35" name="object 40235"/>
          <p:cNvSpPr/>
          <p:nvPr/>
        </p:nvSpPr>
        <p:spPr>
          <a:xfrm>
            <a:off x="2419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36" name="object 40236"/>
          <p:cNvSpPr/>
          <p:nvPr/>
        </p:nvSpPr>
        <p:spPr>
          <a:xfrm>
            <a:off x="2419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37" name="object 40237"/>
          <p:cNvSpPr/>
          <p:nvPr/>
        </p:nvSpPr>
        <p:spPr>
          <a:xfrm>
            <a:off x="2419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38" name="object 40238"/>
          <p:cNvSpPr/>
          <p:nvPr/>
        </p:nvSpPr>
        <p:spPr>
          <a:xfrm>
            <a:off x="2419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39" name="object 40239"/>
          <p:cNvSpPr/>
          <p:nvPr/>
        </p:nvSpPr>
        <p:spPr>
          <a:xfrm>
            <a:off x="2419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40" name="object 40240"/>
          <p:cNvSpPr/>
          <p:nvPr/>
        </p:nvSpPr>
        <p:spPr>
          <a:xfrm>
            <a:off x="2419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41" name="object 40241"/>
          <p:cNvSpPr/>
          <p:nvPr/>
        </p:nvSpPr>
        <p:spPr>
          <a:xfrm>
            <a:off x="2419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42" name="object 40242"/>
          <p:cNvSpPr/>
          <p:nvPr/>
        </p:nvSpPr>
        <p:spPr>
          <a:xfrm>
            <a:off x="2419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43" name="object 40243"/>
          <p:cNvSpPr/>
          <p:nvPr/>
        </p:nvSpPr>
        <p:spPr>
          <a:xfrm>
            <a:off x="2419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44" name="object 40244"/>
          <p:cNvSpPr/>
          <p:nvPr/>
        </p:nvSpPr>
        <p:spPr>
          <a:xfrm>
            <a:off x="2419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45" name="object 40245"/>
          <p:cNvSpPr/>
          <p:nvPr/>
        </p:nvSpPr>
        <p:spPr>
          <a:xfrm>
            <a:off x="2420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46" name="object 40246"/>
          <p:cNvSpPr/>
          <p:nvPr/>
        </p:nvSpPr>
        <p:spPr>
          <a:xfrm>
            <a:off x="2420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47" name="object 40247"/>
          <p:cNvSpPr/>
          <p:nvPr/>
        </p:nvSpPr>
        <p:spPr>
          <a:xfrm>
            <a:off x="2420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48" name="object 40248"/>
          <p:cNvSpPr/>
          <p:nvPr/>
        </p:nvSpPr>
        <p:spPr>
          <a:xfrm>
            <a:off x="2420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49" name="object 40249"/>
          <p:cNvSpPr/>
          <p:nvPr/>
        </p:nvSpPr>
        <p:spPr>
          <a:xfrm>
            <a:off x="2420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50" name="object 40250"/>
          <p:cNvSpPr/>
          <p:nvPr/>
        </p:nvSpPr>
        <p:spPr>
          <a:xfrm>
            <a:off x="2420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51" name="object 40251"/>
          <p:cNvSpPr/>
          <p:nvPr/>
        </p:nvSpPr>
        <p:spPr>
          <a:xfrm>
            <a:off x="2420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52" name="object 40252"/>
          <p:cNvSpPr/>
          <p:nvPr/>
        </p:nvSpPr>
        <p:spPr>
          <a:xfrm>
            <a:off x="2420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53" name="object 40253"/>
          <p:cNvSpPr/>
          <p:nvPr/>
        </p:nvSpPr>
        <p:spPr>
          <a:xfrm>
            <a:off x="2420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54" name="object 40254"/>
          <p:cNvSpPr/>
          <p:nvPr/>
        </p:nvSpPr>
        <p:spPr>
          <a:xfrm>
            <a:off x="2420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55" name="object 40255"/>
          <p:cNvSpPr/>
          <p:nvPr/>
        </p:nvSpPr>
        <p:spPr>
          <a:xfrm>
            <a:off x="2421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56" name="object 40256"/>
          <p:cNvSpPr/>
          <p:nvPr/>
        </p:nvSpPr>
        <p:spPr>
          <a:xfrm>
            <a:off x="2421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57" name="object 40257"/>
          <p:cNvSpPr/>
          <p:nvPr/>
        </p:nvSpPr>
        <p:spPr>
          <a:xfrm>
            <a:off x="2421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58" name="object 40258"/>
          <p:cNvSpPr/>
          <p:nvPr/>
        </p:nvSpPr>
        <p:spPr>
          <a:xfrm>
            <a:off x="2421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59" name="object 40259"/>
          <p:cNvSpPr/>
          <p:nvPr/>
        </p:nvSpPr>
        <p:spPr>
          <a:xfrm>
            <a:off x="2421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60" name="object 40260"/>
          <p:cNvSpPr/>
          <p:nvPr/>
        </p:nvSpPr>
        <p:spPr>
          <a:xfrm>
            <a:off x="2421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61" name="object 40261"/>
          <p:cNvSpPr/>
          <p:nvPr/>
        </p:nvSpPr>
        <p:spPr>
          <a:xfrm>
            <a:off x="2421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62" name="object 40262"/>
          <p:cNvSpPr/>
          <p:nvPr/>
        </p:nvSpPr>
        <p:spPr>
          <a:xfrm>
            <a:off x="2421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63" name="object 40263"/>
          <p:cNvSpPr/>
          <p:nvPr/>
        </p:nvSpPr>
        <p:spPr>
          <a:xfrm>
            <a:off x="2421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64" name="object 40264"/>
          <p:cNvSpPr/>
          <p:nvPr/>
        </p:nvSpPr>
        <p:spPr>
          <a:xfrm>
            <a:off x="2421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65" name="object 40265"/>
          <p:cNvSpPr/>
          <p:nvPr/>
        </p:nvSpPr>
        <p:spPr>
          <a:xfrm>
            <a:off x="2422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66" name="object 40266"/>
          <p:cNvSpPr/>
          <p:nvPr/>
        </p:nvSpPr>
        <p:spPr>
          <a:xfrm>
            <a:off x="2422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67" name="object 40267"/>
          <p:cNvSpPr/>
          <p:nvPr/>
        </p:nvSpPr>
        <p:spPr>
          <a:xfrm>
            <a:off x="2422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68" name="object 40268"/>
          <p:cNvSpPr/>
          <p:nvPr/>
        </p:nvSpPr>
        <p:spPr>
          <a:xfrm>
            <a:off x="2422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69" name="object 40269"/>
          <p:cNvSpPr/>
          <p:nvPr/>
        </p:nvSpPr>
        <p:spPr>
          <a:xfrm>
            <a:off x="2422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70" name="object 40270"/>
          <p:cNvSpPr/>
          <p:nvPr/>
        </p:nvSpPr>
        <p:spPr>
          <a:xfrm>
            <a:off x="2422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71" name="object 40271"/>
          <p:cNvSpPr/>
          <p:nvPr/>
        </p:nvSpPr>
        <p:spPr>
          <a:xfrm>
            <a:off x="2422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72" name="object 40272"/>
          <p:cNvSpPr/>
          <p:nvPr/>
        </p:nvSpPr>
        <p:spPr>
          <a:xfrm>
            <a:off x="2422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73" name="object 40273"/>
          <p:cNvSpPr/>
          <p:nvPr/>
        </p:nvSpPr>
        <p:spPr>
          <a:xfrm>
            <a:off x="2422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74" name="object 40274"/>
          <p:cNvSpPr/>
          <p:nvPr/>
        </p:nvSpPr>
        <p:spPr>
          <a:xfrm>
            <a:off x="2422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75" name="object 40275"/>
          <p:cNvSpPr/>
          <p:nvPr/>
        </p:nvSpPr>
        <p:spPr>
          <a:xfrm>
            <a:off x="2423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76" name="object 40276"/>
          <p:cNvSpPr/>
          <p:nvPr/>
        </p:nvSpPr>
        <p:spPr>
          <a:xfrm>
            <a:off x="2423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77" name="object 40277"/>
          <p:cNvSpPr/>
          <p:nvPr/>
        </p:nvSpPr>
        <p:spPr>
          <a:xfrm>
            <a:off x="2423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78" name="object 40278"/>
          <p:cNvSpPr/>
          <p:nvPr/>
        </p:nvSpPr>
        <p:spPr>
          <a:xfrm>
            <a:off x="2423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79" name="object 40279"/>
          <p:cNvSpPr/>
          <p:nvPr/>
        </p:nvSpPr>
        <p:spPr>
          <a:xfrm>
            <a:off x="2423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80" name="object 40280"/>
          <p:cNvSpPr/>
          <p:nvPr/>
        </p:nvSpPr>
        <p:spPr>
          <a:xfrm>
            <a:off x="2423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81" name="object 40281"/>
          <p:cNvSpPr/>
          <p:nvPr/>
        </p:nvSpPr>
        <p:spPr>
          <a:xfrm>
            <a:off x="2423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82" name="object 40282"/>
          <p:cNvSpPr/>
          <p:nvPr/>
        </p:nvSpPr>
        <p:spPr>
          <a:xfrm>
            <a:off x="2423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83" name="object 40283"/>
          <p:cNvSpPr/>
          <p:nvPr/>
        </p:nvSpPr>
        <p:spPr>
          <a:xfrm>
            <a:off x="2423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84" name="object 40284"/>
          <p:cNvSpPr/>
          <p:nvPr/>
        </p:nvSpPr>
        <p:spPr>
          <a:xfrm>
            <a:off x="2423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85" name="object 40285"/>
          <p:cNvSpPr/>
          <p:nvPr/>
        </p:nvSpPr>
        <p:spPr>
          <a:xfrm>
            <a:off x="2424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86" name="object 40286"/>
          <p:cNvSpPr/>
          <p:nvPr/>
        </p:nvSpPr>
        <p:spPr>
          <a:xfrm>
            <a:off x="2424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87" name="object 40287"/>
          <p:cNvSpPr/>
          <p:nvPr/>
        </p:nvSpPr>
        <p:spPr>
          <a:xfrm>
            <a:off x="2424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88" name="object 40288"/>
          <p:cNvSpPr/>
          <p:nvPr/>
        </p:nvSpPr>
        <p:spPr>
          <a:xfrm>
            <a:off x="2424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89" name="object 40289"/>
          <p:cNvSpPr/>
          <p:nvPr/>
        </p:nvSpPr>
        <p:spPr>
          <a:xfrm>
            <a:off x="2424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90" name="object 40290"/>
          <p:cNvSpPr/>
          <p:nvPr/>
        </p:nvSpPr>
        <p:spPr>
          <a:xfrm>
            <a:off x="2424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91" name="object 40291"/>
          <p:cNvSpPr/>
          <p:nvPr/>
        </p:nvSpPr>
        <p:spPr>
          <a:xfrm>
            <a:off x="2424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92" name="object 40292"/>
          <p:cNvSpPr/>
          <p:nvPr/>
        </p:nvSpPr>
        <p:spPr>
          <a:xfrm>
            <a:off x="2424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93" name="object 40293"/>
          <p:cNvSpPr/>
          <p:nvPr/>
        </p:nvSpPr>
        <p:spPr>
          <a:xfrm>
            <a:off x="24248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94" name="object 40294"/>
          <p:cNvSpPr/>
          <p:nvPr/>
        </p:nvSpPr>
        <p:spPr>
          <a:xfrm>
            <a:off x="24248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95" name="object 40295"/>
          <p:cNvSpPr/>
          <p:nvPr/>
        </p:nvSpPr>
        <p:spPr>
          <a:xfrm>
            <a:off x="2424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96" name="object 40296"/>
          <p:cNvSpPr/>
          <p:nvPr/>
        </p:nvSpPr>
        <p:spPr>
          <a:xfrm>
            <a:off x="2424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97" name="object 40297"/>
          <p:cNvSpPr/>
          <p:nvPr/>
        </p:nvSpPr>
        <p:spPr>
          <a:xfrm>
            <a:off x="2425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98" name="object 40298"/>
          <p:cNvSpPr/>
          <p:nvPr/>
        </p:nvSpPr>
        <p:spPr>
          <a:xfrm>
            <a:off x="2425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99" name="object 40299"/>
          <p:cNvSpPr/>
          <p:nvPr/>
        </p:nvSpPr>
        <p:spPr>
          <a:xfrm>
            <a:off x="2425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00" name="object 40300"/>
          <p:cNvSpPr/>
          <p:nvPr/>
        </p:nvSpPr>
        <p:spPr>
          <a:xfrm>
            <a:off x="2425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01" name="object 40301"/>
          <p:cNvSpPr/>
          <p:nvPr/>
        </p:nvSpPr>
        <p:spPr>
          <a:xfrm>
            <a:off x="2425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02" name="object 40302"/>
          <p:cNvSpPr/>
          <p:nvPr/>
        </p:nvSpPr>
        <p:spPr>
          <a:xfrm>
            <a:off x="2425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03" name="object 40303"/>
          <p:cNvSpPr/>
          <p:nvPr/>
        </p:nvSpPr>
        <p:spPr>
          <a:xfrm>
            <a:off x="2425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04" name="object 40304"/>
          <p:cNvSpPr/>
          <p:nvPr/>
        </p:nvSpPr>
        <p:spPr>
          <a:xfrm>
            <a:off x="2425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05" name="object 40305"/>
          <p:cNvSpPr/>
          <p:nvPr/>
        </p:nvSpPr>
        <p:spPr>
          <a:xfrm>
            <a:off x="2425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06" name="object 40306"/>
          <p:cNvSpPr/>
          <p:nvPr/>
        </p:nvSpPr>
        <p:spPr>
          <a:xfrm>
            <a:off x="2425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07" name="object 40307"/>
          <p:cNvSpPr/>
          <p:nvPr/>
        </p:nvSpPr>
        <p:spPr>
          <a:xfrm>
            <a:off x="2426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08" name="object 40308"/>
          <p:cNvSpPr/>
          <p:nvPr/>
        </p:nvSpPr>
        <p:spPr>
          <a:xfrm>
            <a:off x="2426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09" name="object 40309"/>
          <p:cNvSpPr/>
          <p:nvPr/>
        </p:nvSpPr>
        <p:spPr>
          <a:xfrm>
            <a:off x="2426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10" name="object 40310"/>
          <p:cNvSpPr/>
          <p:nvPr/>
        </p:nvSpPr>
        <p:spPr>
          <a:xfrm>
            <a:off x="2426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11" name="object 40311"/>
          <p:cNvSpPr/>
          <p:nvPr/>
        </p:nvSpPr>
        <p:spPr>
          <a:xfrm>
            <a:off x="2426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12" name="object 40312"/>
          <p:cNvSpPr/>
          <p:nvPr/>
        </p:nvSpPr>
        <p:spPr>
          <a:xfrm>
            <a:off x="2426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13" name="object 40313"/>
          <p:cNvSpPr/>
          <p:nvPr/>
        </p:nvSpPr>
        <p:spPr>
          <a:xfrm>
            <a:off x="24267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14" name="object 40314"/>
          <p:cNvSpPr/>
          <p:nvPr/>
        </p:nvSpPr>
        <p:spPr>
          <a:xfrm>
            <a:off x="24267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15" name="object 40315"/>
          <p:cNvSpPr/>
          <p:nvPr/>
        </p:nvSpPr>
        <p:spPr>
          <a:xfrm>
            <a:off x="2426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16" name="object 40316"/>
          <p:cNvSpPr/>
          <p:nvPr/>
        </p:nvSpPr>
        <p:spPr>
          <a:xfrm>
            <a:off x="2426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17" name="object 40317"/>
          <p:cNvSpPr/>
          <p:nvPr/>
        </p:nvSpPr>
        <p:spPr>
          <a:xfrm>
            <a:off x="24270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18" name="object 40318"/>
          <p:cNvSpPr/>
          <p:nvPr/>
        </p:nvSpPr>
        <p:spPr>
          <a:xfrm>
            <a:off x="24270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19" name="object 40319"/>
          <p:cNvSpPr/>
          <p:nvPr/>
        </p:nvSpPr>
        <p:spPr>
          <a:xfrm>
            <a:off x="2427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20" name="object 40320"/>
          <p:cNvSpPr/>
          <p:nvPr/>
        </p:nvSpPr>
        <p:spPr>
          <a:xfrm>
            <a:off x="2427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21" name="object 40321"/>
          <p:cNvSpPr/>
          <p:nvPr/>
        </p:nvSpPr>
        <p:spPr>
          <a:xfrm>
            <a:off x="2427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22" name="object 40322"/>
          <p:cNvSpPr/>
          <p:nvPr/>
        </p:nvSpPr>
        <p:spPr>
          <a:xfrm>
            <a:off x="2427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23" name="object 40323"/>
          <p:cNvSpPr/>
          <p:nvPr/>
        </p:nvSpPr>
        <p:spPr>
          <a:xfrm>
            <a:off x="2427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24" name="object 40324"/>
          <p:cNvSpPr/>
          <p:nvPr/>
        </p:nvSpPr>
        <p:spPr>
          <a:xfrm>
            <a:off x="2427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25" name="object 40325"/>
          <p:cNvSpPr/>
          <p:nvPr/>
        </p:nvSpPr>
        <p:spPr>
          <a:xfrm>
            <a:off x="2427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26" name="object 40326"/>
          <p:cNvSpPr/>
          <p:nvPr/>
        </p:nvSpPr>
        <p:spPr>
          <a:xfrm>
            <a:off x="2427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27" name="object 40327"/>
          <p:cNvSpPr/>
          <p:nvPr/>
        </p:nvSpPr>
        <p:spPr>
          <a:xfrm>
            <a:off x="2427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28" name="object 40328"/>
          <p:cNvSpPr/>
          <p:nvPr/>
        </p:nvSpPr>
        <p:spPr>
          <a:xfrm>
            <a:off x="2427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29" name="object 40329"/>
          <p:cNvSpPr/>
          <p:nvPr/>
        </p:nvSpPr>
        <p:spPr>
          <a:xfrm>
            <a:off x="2428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30" name="object 40330"/>
          <p:cNvSpPr/>
          <p:nvPr/>
        </p:nvSpPr>
        <p:spPr>
          <a:xfrm>
            <a:off x="2428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31" name="object 40331"/>
          <p:cNvSpPr/>
          <p:nvPr/>
        </p:nvSpPr>
        <p:spPr>
          <a:xfrm>
            <a:off x="2428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32" name="object 40332"/>
          <p:cNvSpPr/>
          <p:nvPr/>
        </p:nvSpPr>
        <p:spPr>
          <a:xfrm>
            <a:off x="2428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33" name="object 40333"/>
          <p:cNvSpPr/>
          <p:nvPr/>
        </p:nvSpPr>
        <p:spPr>
          <a:xfrm>
            <a:off x="2428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34" name="object 40334"/>
          <p:cNvSpPr/>
          <p:nvPr/>
        </p:nvSpPr>
        <p:spPr>
          <a:xfrm>
            <a:off x="2428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35" name="object 40335"/>
          <p:cNvSpPr/>
          <p:nvPr/>
        </p:nvSpPr>
        <p:spPr>
          <a:xfrm>
            <a:off x="2428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36" name="object 40336"/>
          <p:cNvSpPr/>
          <p:nvPr/>
        </p:nvSpPr>
        <p:spPr>
          <a:xfrm>
            <a:off x="2428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37" name="object 40337"/>
          <p:cNvSpPr/>
          <p:nvPr/>
        </p:nvSpPr>
        <p:spPr>
          <a:xfrm>
            <a:off x="2429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38" name="object 40338"/>
          <p:cNvSpPr/>
          <p:nvPr/>
        </p:nvSpPr>
        <p:spPr>
          <a:xfrm>
            <a:off x="2429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39" name="object 40339"/>
          <p:cNvSpPr/>
          <p:nvPr/>
        </p:nvSpPr>
        <p:spPr>
          <a:xfrm>
            <a:off x="2429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40" name="object 40340"/>
          <p:cNvSpPr/>
          <p:nvPr/>
        </p:nvSpPr>
        <p:spPr>
          <a:xfrm>
            <a:off x="2429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41" name="object 40341"/>
          <p:cNvSpPr/>
          <p:nvPr/>
        </p:nvSpPr>
        <p:spPr>
          <a:xfrm>
            <a:off x="2429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42" name="object 40342"/>
          <p:cNvSpPr/>
          <p:nvPr/>
        </p:nvSpPr>
        <p:spPr>
          <a:xfrm>
            <a:off x="2429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43" name="object 40343"/>
          <p:cNvSpPr/>
          <p:nvPr/>
        </p:nvSpPr>
        <p:spPr>
          <a:xfrm>
            <a:off x="2429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44" name="object 40344"/>
          <p:cNvSpPr/>
          <p:nvPr/>
        </p:nvSpPr>
        <p:spPr>
          <a:xfrm>
            <a:off x="2429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45" name="object 40345"/>
          <p:cNvSpPr/>
          <p:nvPr/>
        </p:nvSpPr>
        <p:spPr>
          <a:xfrm>
            <a:off x="2429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46" name="object 40346"/>
          <p:cNvSpPr/>
          <p:nvPr/>
        </p:nvSpPr>
        <p:spPr>
          <a:xfrm>
            <a:off x="2429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47" name="object 40347"/>
          <p:cNvSpPr/>
          <p:nvPr/>
        </p:nvSpPr>
        <p:spPr>
          <a:xfrm>
            <a:off x="2429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48" name="object 40348"/>
          <p:cNvSpPr/>
          <p:nvPr/>
        </p:nvSpPr>
        <p:spPr>
          <a:xfrm>
            <a:off x="2429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49" name="object 40349"/>
          <p:cNvSpPr/>
          <p:nvPr/>
        </p:nvSpPr>
        <p:spPr>
          <a:xfrm>
            <a:off x="2430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50" name="object 40350"/>
          <p:cNvSpPr/>
          <p:nvPr/>
        </p:nvSpPr>
        <p:spPr>
          <a:xfrm>
            <a:off x="2430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51" name="object 40351"/>
          <p:cNvSpPr/>
          <p:nvPr/>
        </p:nvSpPr>
        <p:spPr>
          <a:xfrm>
            <a:off x="2430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52" name="object 40352"/>
          <p:cNvSpPr/>
          <p:nvPr/>
        </p:nvSpPr>
        <p:spPr>
          <a:xfrm>
            <a:off x="2430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53" name="object 40353"/>
          <p:cNvSpPr/>
          <p:nvPr/>
        </p:nvSpPr>
        <p:spPr>
          <a:xfrm>
            <a:off x="2430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54" name="object 40354"/>
          <p:cNvSpPr/>
          <p:nvPr/>
        </p:nvSpPr>
        <p:spPr>
          <a:xfrm>
            <a:off x="2430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55" name="object 40355"/>
          <p:cNvSpPr/>
          <p:nvPr/>
        </p:nvSpPr>
        <p:spPr>
          <a:xfrm>
            <a:off x="2430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56" name="object 40356"/>
          <p:cNvSpPr/>
          <p:nvPr/>
        </p:nvSpPr>
        <p:spPr>
          <a:xfrm>
            <a:off x="2430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57" name="object 40357"/>
          <p:cNvSpPr/>
          <p:nvPr/>
        </p:nvSpPr>
        <p:spPr>
          <a:xfrm>
            <a:off x="2430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58" name="object 40358"/>
          <p:cNvSpPr/>
          <p:nvPr/>
        </p:nvSpPr>
        <p:spPr>
          <a:xfrm>
            <a:off x="2430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59" name="object 40359"/>
          <p:cNvSpPr/>
          <p:nvPr/>
        </p:nvSpPr>
        <p:spPr>
          <a:xfrm>
            <a:off x="2431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60" name="object 40360"/>
          <p:cNvSpPr/>
          <p:nvPr/>
        </p:nvSpPr>
        <p:spPr>
          <a:xfrm>
            <a:off x="2431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61" name="object 40361"/>
          <p:cNvSpPr/>
          <p:nvPr/>
        </p:nvSpPr>
        <p:spPr>
          <a:xfrm>
            <a:off x="2431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62" name="object 40362"/>
          <p:cNvSpPr/>
          <p:nvPr/>
        </p:nvSpPr>
        <p:spPr>
          <a:xfrm>
            <a:off x="2431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63" name="object 40363"/>
          <p:cNvSpPr/>
          <p:nvPr/>
        </p:nvSpPr>
        <p:spPr>
          <a:xfrm>
            <a:off x="2431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64" name="object 40364"/>
          <p:cNvSpPr/>
          <p:nvPr/>
        </p:nvSpPr>
        <p:spPr>
          <a:xfrm>
            <a:off x="2431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65" name="object 40365"/>
          <p:cNvSpPr/>
          <p:nvPr/>
        </p:nvSpPr>
        <p:spPr>
          <a:xfrm>
            <a:off x="2431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66" name="object 40366"/>
          <p:cNvSpPr/>
          <p:nvPr/>
        </p:nvSpPr>
        <p:spPr>
          <a:xfrm>
            <a:off x="2431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67" name="object 40367"/>
          <p:cNvSpPr/>
          <p:nvPr/>
        </p:nvSpPr>
        <p:spPr>
          <a:xfrm>
            <a:off x="2431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68" name="object 40368"/>
          <p:cNvSpPr/>
          <p:nvPr/>
        </p:nvSpPr>
        <p:spPr>
          <a:xfrm>
            <a:off x="2431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69" name="object 40369"/>
          <p:cNvSpPr/>
          <p:nvPr/>
        </p:nvSpPr>
        <p:spPr>
          <a:xfrm>
            <a:off x="2432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70" name="object 40370"/>
          <p:cNvSpPr/>
          <p:nvPr/>
        </p:nvSpPr>
        <p:spPr>
          <a:xfrm>
            <a:off x="2432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71" name="object 40371"/>
          <p:cNvSpPr/>
          <p:nvPr/>
        </p:nvSpPr>
        <p:spPr>
          <a:xfrm>
            <a:off x="2432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72" name="object 40372"/>
          <p:cNvSpPr/>
          <p:nvPr/>
        </p:nvSpPr>
        <p:spPr>
          <a:xfrm>
            <a:off x="2432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73" name="object 40373"/>
          <p:cNvSpPr/>
          <p:nvPr/>
        </p:nvSpPr>
        <p:spPr>
          <a:xfrm>
            <a:off x="24324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74" name="object 40374"/>
          <p:cNvSpPr/>
          <p:nvPr/>
        </p:nvSpPr>
        <p:spPr>
          <a:xfrm>
            <a:off x="24324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75" name="object 40375"/>
          <p:cNvSpPr/>
          <p:nvPr/>
        </p:nvSpPr>
        <p:spPr>
          <a:xfrm>
            <a:off x="2432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76" name="object 40376"/>
          <p:cNvSpPr/>
          <p:nvPr/>
        </p:nvSpPr>
        <p:spPr>
          <a:xfrm>
            <a:off x="2432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77" name="object 40377"/>
          <p:cNvSpPr/>
          <p:nvPr/>
        </p:nvSpPr>
        <p:spPr>
          <a:xfrm>
            <a:off x="2432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78" name="object 40378"/>
          <p:cNvSpPr/>
          <p:nvPr/>
        </p:nvSpPr>
        <p:spPr>
          <a:xfrm>
            <a:off x="2432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79" name="object 40379"/>
          <p:cNvSpPr/>
          <p:nvPr/>
        </p:nvSpPr>
        <p:spPr>
          <a:xfrm>
            <a:off x="2432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80" name="object 40380"/>
          <p:cNvSpPr/>
          <p:nvPr/>
        </p:nvSpPr>
        <p:spPr>
          <a:xfrm>
            <a:off x="2432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81" name="object 40381"/>
          <p:cNvSpPr/>
          <p:nvPr/>
        </p:nvSpPr>
        <p:spPr>
          <a:xfrm>
            <a:off x="2433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82" name="object 40382"/>
          <p:cNvSpPr/>
          <p:nvPr/>
        </p:nvSpPr>
        <p:spPr>
          <a:xfrm>
            <a:off x="2433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83" name="object 40383"/>
          <p:cNvSpPr/>
          <p:nvPr/>
        </p:nvSpPr>
        <p:spPr>
          <a:xfrm>
            <a:off x="2433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84" name="object 40384"/>
          <p:cNvSpPr/>
          <p:nvPr/>
        </p:nvSpPr>
        <p:spPr>
          <a:xfrm>
            <a:off x="2433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85" name="object 40385"/>
          <p:cNvSpPr/>
          <p:nvPr/>
        </p:nvSpPr>
        <p:spPr>
          <a:xfrm>
            <a:off x="2433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86" name="object 40386"/>
          <p:cNvSpPr/>
          <p:nvPr/>
        </p:nvSpPr>
        <p:spPr>
          <a:xfrm>
            <a:off x="2433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87" name="object 40387"/>
          <p:cNvSpPr/>
          <p:nvPr/>
        </p:nvSpPr>
        <p:spPr>
          <a:xfrm>
            <a:off x="2433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88" name="object 40388"/>
          <p:cNvSpPr/>
          <p:nvPr/>
        </p:nvSpPr>
        <p:spPr>
          <a:xfrm>
            <a:off x="2433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89" name="object 40389"/>
          <p:cNvSpPr/>
          <p:nvPr/>
        </p:nvSpPr>
        <p:spPr>
          <a:xfrm>
            <a:off x="2433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90" name="object 40390"/>
          <p:cNvSpPr/>
          <p:nvPr/>
        </p:nvSpPr>
        <p:spPr>
          <a:xfrm>
            <a:off x="2433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91" name="object 40391"/>
          <p:cNvSpPr/>
          <p:nvPr/>
        </p:nvSpPr>
        <p:spPr>
          <a:xfrm>
            <a:off x="2434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92" name="object 40392"/>
          <p:cNvSpPr/>
          <p:nvPr/>
        </p:nvSpPr>
        <p:spPr>
          <a:xfrm>
            <a:off x="2434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93" name="object 40393"/>
          <p:cNvSpPr/>
          <p:nvPr/>
        </p:nvSpPr>
        <p:spPr>
          <a:xfrm>
            <a:off x="2434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94" name="object 40394"/>
          <p:cNvSpPr/>
          <p:nvPr/>
        </p:nvSpPr>
        <p:spPr>
          <a:xfrm>
            <a:off x="2434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95" name="object 40395"/>
          <p:cNvSpPr/>
          <p:nvPr/>
        </p:nvSpPr>
        <p:spPr>
          <a:xfrm>
            <a:off x="2434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96" name="object 40396"/>
          <p:cNvSpPr/>
          <p:nvPr/>
        </p:nvSpPr>
        <p:spPr>
          <a:xfrm>
            <a:off x="2434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97" name="object 40397"/>
          <p:cNvSpPr/>
          <p:nvPr/>
        </p:nvSpPr>
        <p:spPr>
          <a:xfrm>
            <a:off x="2434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98" name="object 40398"/>
          <p:cNvSpPr/>
          <p:nvPr/>
        </p:nvSpPr>
        <p:spPr>
          <a:xfrm>
            <a:off x="2434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99" name="object 40399"/>
          <p:cNvSpPr/>
          <p:nvPr/>
        </p:nvSpPr>
        <p:spPr>
          <a:xfrm>
            <a:off x="2434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00" name="object 40400"/>
          <p:cNvSpPr/>
          <p:nvPr/>
        </p:nvSpPr>
        <p:spPr>
          <a:xfrm>
            <a:off x="2434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01" name="object 40401"/>
          <p:cNvSpPr/>
          <p:nvPr/>
        </p:nvSpPr>
        <p:spPr>
          <a:xfrm>
            <a:off x="2435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02" name="object 40402"/>
          <p:cNvSpPr/>
          <p:nvPr/>
        </p:nvSpPr>
        <p:spPr>
          <a:xfrm>
            <a:off x="2435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03" name="object 40403"/>
          <p:cNvSpPr/>
          <p:nvPr/>
        </p:nvSpPr>
        <p:spPr>
          <a:xfrm>
            <a:off x="2435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04" name="object 40404"/>
          <p:cNvSpPr/>
          <p:nvPr/>
        </p:nvSpPr>
        <p:spPr>
          <a:xfrm>
            <a:off x="2435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05" name="object 40405"/>
          <p:cNvSpPr/>
          <p:nvPr/>
        </p:nvSpPr>
        <p:spPr>
          <a:xfrm>
            <a:off x="2435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06" name="object 40406"/>
          <p:cNvSpPr/>
          <p:nvPr/>
        </p:nvSpPr>
        <p:spPr>
          <a:xfrm>
            <a:off x="2435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07" name="object 40407"/>
          <p:cNvSpPr/>
          <p:nvPr/>
        </p:nvSpPr>
        <p:spPr>
          <a:xfrm>
            <a:off x="2435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08" name="object 40408"/>
          <p:cNvSpPr/>
          <p:nvPr/>
        </p:nvSpPr>
        <p:spPr>
          <a:xfrm>
            <a:off x="2435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09" name="object 40409"/>
          <p:cNvSpPr/>
          <p:nvPr/>
        </p:nvSpPr>
        <p:spPr>
          <a:xfrm>
            <a:off x="2435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10" name="object 40410"/>
          <p:cNvSpPr/>
          <p:nvPr/>
        </p:nvSpPr>
        <p:spPr>
          <a:xfrm>
            <a:off x="2435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11" name="object 40411"/>
          <p:cNvSpPr/>
          <p:nvPr/>
        </p:nvSpPr>
        <p:spPr>
          <a:xfrm>
            <a:off x="2435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12" name="object 40412"/>
          <p:cNvSpPr/>
          <p:nvPr/>
        </p:nvSpPr>
        <p:spPr>
          <a:xfrm>
            <a:off x="2435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13" name="object 40413"/>
          <p:cNvSpPr/>
          <p:nvPr/>
        </p:nvSpPr>
        <p:spPr>
          <a:xfrm>
            <a:off x="2436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14" name="object 40414"/>
          <p:cNvSpPr/>
          <p:nvPr/>
        </p:nvSpPr>
        <p:spPr>
          <a:xfrm>
            <a:off x="2436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15" name="object 40415"/>
          <p:cNvSpPr/>
          <p:nvPr/>
        </p:nvSpPr>
        <p:spPr>
          <a:xfrm>
            <a:off x="2436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16" name="object 40416"/>
          <p:cNvSpPr/>
          <p:nvPr/>
        </p:nvSpPr>
        <p:spPr>
          <a:xfrm>
            <a:off x="2436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17" name="object 40417"/>
          <p:cNvSpPr/>
          <p:nvPr/>
        </p:nvSpPr>
        <p:spPr>
          <a:xfrm>
            <a:off x="24366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18" name="object 40418"/>
          <p:cNvSpPr/>
          <p:nvPr/>
        </p:nvSpPr>
        <p:spPr>
          <a:xfrm>
            <a:off x="24366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19" name="object 40419"/>
          <p:cNvSpPr/>
          <p:nvPr/>
        </p:nvSpPr>
        <p:spPr>
          <a:xfrm>
            <a:off x="2436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20" name="object 40420"/>
          <p:cNvSpPr/>
          <p:nvPr/>
        </p:nvSpPr>
        <p:spPr>
          <a:xfrm>
            <a:off x="2436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21" name="object 40421"/>
          <p:cNvSpPr/>
          <p:nvPr/>
        </p:nvSpPr>
        <p:spPr>
          <a:xfrm>
            <a:off x="2437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22" name="object 40422"/>
          <p:cNvSpPr/>
          <p:nvPr/>
        </p:nvSpPr>
        <p:spPr>
          <a:xfrm>
            <a:off x="2437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23" name="object 40423"/>
          <p:cNvSpPr/>
          <p:nvPr/>
        </p:nvSpPr>
        <p:spPr>
          <a:xfrm>
            <a:off x="2437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24" name="object 40424"/>
          <p:cNvSpPr/>
          <p:nvPr/>
        </p:nvSpPr>
        <p:spPr>
          <a:xfrm>
            <a:off x="2437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25" name="object 40425"/>
          <p:cNvSpPr/>
          <p:nvPr/>
        </p:nvSpPr>
        <p:spPr>
          <a:xfrm>
            <a:off x="2437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26" name="object 40426"/>
          <p:cNvSpPr/>
          <p:nvPr/>
        </p:nvSpPr>
        <p:spPr>
          <a:xfrm>
            <a:off x="2437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27" name="object 40427"/>
          <p:cNvSpPr/>
          <p:nvPr/>
        </p:nvSpPr>
        <p:spPr>
          <a:xfrm>
            <a:off x="2437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28" name="object 40428"/>
          <p:cNvSpPr/>
          <p:nvPr/>
        </p:nvSpPr>
        <p:spPr>
          <a:xfrm>
            <a:off x="2437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29" name="object 40429"/>
          <p:cNvSpPr/>
          <p:nvPr/>
        </p:nvSpPr>
        <p:spPr>
          <a:xfrm>
            <a:off x="2437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30" name="object 40430"/>
          <p:cNvSpPr/>
          <p:nvPr/>
        </p:nvSpPr>
        <p:spPr>
          <a:xfrm>
            <a:off x="2437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31" name="object 40431"/>
          <p:cNvSpPr/>
          <p:nvPr/>
        </p:nvSpPr>
        <p:spPr>
          <a:xfrm>
            <a:off x="2437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32" name="object 40432"/>
          <p:cNvSpPr/>
          <p:nvPr/>
        </p:nvSpPr>
        <p:spPr>
          <a:xfrm>
            <a:off x="2437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33" name="object 40433"/>
          <p:cNvSpPr/>
          <p:nvPr/>
        </p:nvSpPr>
        <p:spPr>
          <a:xfrm>
            <a:off x="2438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34" name="object 40434"/>
          <p:cNvSpPr/>
          <p:nvPr/>
        </p:nvSpPr>
        <p:spPr>
          <a:xfrm>
            <a:off x="2438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35" name="object 40435"/>
          <p:cNvSpPr/>
          <p:nvPr/>
        </p:nvSpPr>
        <p:spPr>
          <a:xfrm>
            <a:off x="2438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36" name="object 40436"/>
          <p:cNvSpPr/>
          <p:nvPr/>
        </p:nvSpPr>
        <p:spPr>
          <a:xfrm>
            <a:off x="2438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37" name="object 40437"/>
          <p:cNvSpPr/>
          <p:nvPr/>
        </p:nvSpPr>
        <p:spPr>
          <a:xfrm>
            <a:off x="2438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38" name="object 40438"/>
          <p:cNvSpPr/>
          <p:nvPr/>
        </p:nvSpPr>
        <p:spPr>
          <a:xfrm>
            <a:off x="2438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39" name="object 40439"/>
          <p:cNvSpPr/>
          <p:nvPr/>
        </p:nvSpPr>
        <p:spPr>
          <a:xfrm>
            <a:off x="2438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40" name="object 40440"/>
          <p:cNvSpPr/>
          <p:nvPr/>
        </p:nvSpPr>
        <p:spPr>
          <a:xfrm>
            <a:off x="2438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41" name="object 40441"/>
          <p:cNvSpPr/>
          <p:nvPr/>
        </p:nvSpPr>
        <p:spPr>
          <a:xfrm>
            <a:off x="2438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42" name="object 40442"/>
          <p:cNvSpPr/>
          <p:nvPr/>
        </p:nvSpPr>
        <p:spPr>
          <a:xfrm>
            <a:off x="2438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43" name="object 40443"/>
          <p:cNvSpPr/>
          <p:nvPr/>
        </p:nvSpPr>
        <p:spPr>
          <a:xfrm>
            <a:off x="2439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44" name="object 40444"/>
          <p:cNvSpPr/>
          <p:nvPr/>
        </p:nvSpPr>
        <p:spPr>
          <a:xfrm>
            <a:off x="2439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45" name="object 40445"/>
          <p:cNvSpPr/>
          <p:nvPr/>
        </p:nvSpPr>
        <p:spPr>
          <a:xfrm>
            <a:off x="2439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46" name="object 40446"/>
          <p:cNvSpPr/>
          <p:nvPr/>
        </p:nvSpPr>
        <p:spPr>
          <a:xfrm>
            <a:off x="2439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47" name="object 40447"/>
          <p:cNvSpPr/>
          <p:nvPr/>
        </p:nvSpPr>
        <p:spPr>
          <a:xfrm>
            <a:off x="2439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48" name="object 40448"/>
          <p:cNvSpPr/>
          <p:nvPr/>
        </p:nvSpPr>
        <p:spPr>
          <a:xfrm>
            <a:off x="2439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49" name="object 40449"/>
          <p:cNvSpPr/>
          <p:nvPr/>
        </p:nvSpPr>
        <p:spPr>
          <a:xfrm>
            <a:off x="2439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50" name="object 40450"/>
          <p:cNvSpPr/>
          <p:nvPr/>
        </p:nvSpPr>
        <p:spPr>
          <a:xfrm>
            <a:off x="2439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51" name="object 40451"/>
          <p:cNvSpPr/>
          <p:nvPr/>
        </p:nvSpPr>
        <p:spPr>
          <a:xfrm>
            <a:off x="2439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52" name="object 40452"/>
          <p:cNvSpPr/>
          <p:nvPr/>
        </p:nvSpPr>
        <p:spPr>
          <a:xfrm>
            <a:off x="2439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53" name="object 40453"/>
          <p:cNvSpPr/>
          <p:nvPr/>
        </p:nvSpPr>
        <p:spPr>
          <a:xfrm>
            <a:off x="2440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54" name="object 40454"/>
          <p:cNvSpPr/>
          <p:nvPr/>
        </p:nvSpPr>
        <p:spPr>
          <a:xfrm>
            <a:off x="2440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55" name="object 40455"/>
          <p:cNvSpPr/>
          <p:nvPr/>
        </p:nvSpPr>
        <p:spPr>
          <a:xfrm>
            <a:off x="2440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56" name="object 40456"/>
          <p:cNvSpPr/>
          <p:nvPr/>
        </p:nvSpPr>
        <p:spPr>
          <a:xfrm>
            <a:off x="2440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57" name="object 40457"/>
          <p:cNvSpPr/>
          <p:nvPr/>
        </p:nvSpPr>
        <p:spPr>
          <a:xfrm>
            <a:off x="2440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58" name="object 40458"/>
          <p:cNvSpPr/>
          <p:nvPr/>
        </p:nvSpPr>
        <p:spPr>
          <a:xfrm>
            <a:off x="2440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59" name="object 40459"/>
          <p:cNvSpPr/>
          <p:nvPr/>
        </p:nvSpPr>
        <p:spPr>
          <a:xfrm>
            <a:off x="2440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60" name="object 40460"/>
          <p:cNvSpPr/>
          <p:nvPr/>
        </p:nvSpPr>
        <p:spPr>
          <a:xfrm>
            <a:off x="2440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61" name="object 40461"/>
          <p:cNvSpPr/>
          <p:nvPr/>
        </p:nvSpPr>
        <p:spPr>
          <a:xfrm>
            <a:off x="2440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62" name="object 40462"/>
          <p:cNvSpPr/>
          <p:nvPr/>
        </p:nvSpPr>
        <p:spPr>
          <a:xfrm>
            <a:off x="2440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63" name="object 40463"/>
          <p:cNvSpPr/>
          <p:nvPr/>
        </p:nvSpPr>
        <p:spPr>
          <a:xfrm>
            <a:off x="2440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64" name="object 40464"/>
          <p:cNvSpPr/>
          <p:nvPr/>
        </p:nvSpPr>
        <p:spPr>
          <a:xfrm>
            <a:off x="2440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65" name="object 40465"/>
          <p:cNvSpPr/>
          <p:nvPr/>
        </p:nvSpPr>
        <p:spPr>
          <a:xfrm>
            <a:off x="2441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66" name="object 40466"/>
          <p:cNvSpPr/>
          <p:nvPr/>
        </p:nvSpPr>
        <p:spPr>
          <a:xfrm>
            <a:off x="2441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67" name="object 40467"/>
          <p:cNvSpPr/>
          <p:nvPr/>
        </p:nvSpPr>
        <p:spPr>
          <a:xfrm>
            <a:off x="2441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68" name="object 40468"/>
          <p:cNvSpPr/>
          <p:nvPr/>
        </p:nvSpPr>
        <p:spPr>
          <a:xfrm>
            <a:off x="2441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69" name="object 40469"/>
          <p:cNvSpPr/>
          <p:nvPr/>
        </p:nvSpPr>
        <p:spPr>
          <a:xfrm>
            <a:off x="2441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70" name="object 40470"/>
          <p:cNvSpPr/>
          <p:nvPr/>
        </p:nvSpPr>
        <p:spPr>
          <a:xfrm>
            <a:off x="2441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71" name="object 40471"/>
          <p:cNvSpPr/>
          <p:nvPr/>
        </p:nvSpPr>
        <p:spPr>
          <a:xfrm>
            <a:off x="2441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72" name="object 40472"/>
          <p:cNvSpPr/>
          <p:nvPr/>
        </p:nvSpPr>
        <p:spPr>
          <a:xfrm>
            <a:off x="2441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73" name="object 40473"/>
          <p:cNvSpPr/>
          <p:nvPr/>
        </p:nvSpPr>
        <p:spPr>
          <a:xfrm>
            <a:off x="2441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74" name="object 40474"/>
          <p:cNvSpPr/>
          <p:nvPr/>
        </p:nvSpPr>
        <p:spPr>
          <a:xfrm>
            <a:off x="2441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75" name="object 40475"/>
          <p:cNvSpPr/>
          <p:nvPr/>
        </p:nvSpPr>
        <p:spPr>
          <a:xfrm>
            <a:off x="2442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76" name="object 40476"/>
          <p:cNvSpPr/>
          <p:nvPr/>
        </p:nvSpPr>
        <p:spPr>
          <a:xfrm>
            <a:off x="2442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77" name="object 40477"/>
          <p:cNvSpPr/>
          <p:nvPr/>
        </p:nvSpPr>
        <p:spPr>
          <a:xfrm>
            <a:off x="2442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78" name="object 40478"/>
          <p:cNvSpPr/>
          <p:nvPr/>
        </p:nvSpPr>
        <p:spPr>
          <a:xfrm>
            <a:off x="2442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79" name="object 40479"/>
          <p:cNvSpPr/>
          <p:nvPr/>
        </p:nvSpPr>
        <p:spPr>
          <a:xfrm>
            <a:off x="2442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80" name="object 40480"/>
          <p:cNvSpPr/>
          <p:nvPr/>
        </p:nvSpPr>
        <p:spPr>
          <a:xfrm>
            <a:off x="2442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81" name="object 40481"/>
          <p:cNvSpPr/>
          <p:nvPr/>
        </p:nvSpPr>
        <p:spPr>
          <a:xfrm>
            <a:off x="2442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82" name="object 40482"/>
          <p:cNvSpPr/>
          <p:nvPr/>
        </p:nvSpPr>
        <p:spPr>
          <a:xfrm>
            <a:off x="2442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83" name="object 40483"/>
          <p:cNvSpPr/>
          <p:nvPr/>
        </p:nvSpPr>
        <p:spPr>
          <a:xfrm>
            <a:off x="2442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84" name="object 40484"/>
          <p:cNvSpPr/>
          <p:nvPr/>
        </p:nvSpPr>
        <p:spPr>
          <a:xfrm>
            <a:off x="2442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85" name="object 40485"/>
          <p:cNvSpPr/>
          <p:nvPr/>
        </p:nvSpPr>
        <p:spPr>
          <a:xfrm>
            <a:off x="2443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86" name="object 40486"/>
          <p:cNvSpPr/>
          <p:nvPr/>
        </p:nvSpPr>
        <p:spPr>
          <a:xfrm>
            <a:off x="2443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87" name="object 40487"/>
          <p:cNvSpPr/>
          <p:nvPr/>
        </p:nvSpPr>
        <p:spPr>
          <a:xfrm>
            <a:off x="2443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88" name="object 40488"/>
          <p:cNvSpPr/>
          <p:nvPr/>
        </p:nvSpPr>
        <p:spPr>
          <a:xfrm>
            <a:off x="2443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89" name="object 40489"/>
          <p:cNvSpPr/>
          <p:nvPr/>
        </p:nvSpPr>
        <p:spPr>
          <a:xfrm>
            <a:off x="2443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90" name="object 40490"/>
          <p:cNvSpPr/>
          <p:nvPr/>
        </p:nvSpPr>
        <p:spPr>
          <a:xfrm>
            <a:off x="2443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91" name="object 40491"/>
          <p:cNvSpPr/>
          <p:nvPr/>
        </p:nvSpPr>
        <p:spPr>
          <a:xfrm>
            <a:off x="2443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92" name="object 40492"/>
          <p:cNvSpPr/>
          <p:nvPr/>
        </p:nvSpPr>
        <p:spPr>
          <a:xfrm>
            <a:off x="2443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93" name="object 40493"/>
          <p:cNvSpPr/>
          <p:nvPr/>
        </p:nvSpPr>
        <p:spPr>
          <a:xfrm>
            <a:off x="2443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94" name="object 40494"/>
          <p:cNvSpPr/>
          <p:nvPr/>
        </p:nvSpPr>
        <p:spPr>
          <a:xfrm>
            <a:off x="2443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95" name="object 40495"/>
          <p:cNvSpPr/>
          <p:nvPr/>
        </p:nvSpPr>
        <p:spPr>
          <a:xfrm>
            <a:off x="2443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96" name="object 40496"/>
          <p:cNvSpPr/>
          <p:nvPr/>
        </p:nvSpPr>
        <p:spPr>
          <a:xfrm>
            <a:off x="2443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97" name="object 40497"/>
          <p:cNvSpPr/>
          <p:nvPr/>
        </p:nvSpPr>
        <p:spPr>
          <a:xfrm>
            <a:off x="2444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98" name="object 40498"/>
          <p:cNvSpPr/>
          <p:nvPr/>
        </p:nvSpPr>
        <p:spPr>
          <a:xfrm>
            <a:off x="2444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99" name="object 40499"/>
          <p:cNvSpPr/>
          <p:nvPr/>
        </p:nvSpPr>
        <p:spPr>
          <a:xfrm>
            <a:off x="2444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00" name="object 40500"/>
          <p:cNvSpPr/>
          <p:nvPr/>
        </p:nvSpPr>
        <p:spPr>
          <a:xfrm>
            <a:off x="2444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01" name="object 40501"/>
          <p:cNvSpPr/>
          <p:nvPr/>
        </p:nvSpPr>
        <p:spPr>
          <a:xfrm>
            <a:off x="2444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02" name="object 40502"/>
          <p:cNvSpPr/>
          <p:nvPr/>
        </p:nvSpPr>
        <p:spPr>
          <a:xfrm>
            <a:off x="2444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03" name="object 40503"/>
          <p:cNvSpPr/>
          <p:nvPr/>
        </p:nvSpPr>
        <p:spPr>
          <a:xfrm>
            <a:off x="2444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04" name="object 40504"/>
          <p:cNvSpPr/>
          <p:nvPr/>
        </p:nvSpPr>
        <p:spPr>
          <a:xfrm>
            <a:off x="2444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05" name="object 40505"/>
          <p:cNvSpPr/>
          <p:nvPr/>
        </p:nvSpPr>
        <p:spPr>
          <a:xfrm>
            <a:off x="2445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06" name="object 40506"/>
          <p:cNvSpPr/>
          <p:nvPr/>
        </p:nvSpPr>
        <p:spPr>
          <a:xfrm>
            <a:off x="2445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07" name="object 40507"/>
          <p:cNvSpPr/>
          <p:nvPr/>
        </p:nvSpPr>
        <p:spPr>
          <a:xfrm>
            <a:off x="2445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08" name="object 40508"/>
          <p:cNvSpPr/>
          <p:nvPr/>
        </p:nvSpPr>
        <p:spPr>
          <a:xfrm>
            <a:off x="2445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09" name="object 40509"/>
          <p:cNvSpPr/>
          <p:nvPr/>
        </p:nvSpPr>
        <p:spPr>
          <a:xfrm>
            <a:off x="2445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10" name="object 40510"/>
          <p:cNvSpPr/>
          <p:nvPr/>
        </p:nvSpPr>
        <p:spPr>
          <a:xfrm>
            <a:off x="2445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11" name="object 40511"/>
          <p:cNvSpPr/>
          <p:nvPr/>
        </p:nvSpPr>
        <p:spPr>
          <a:xfrm>
            <a:off x="2445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12" name="object 40512"/>
          <p:cNvSpPr/>
          <p:nvPr/>
        </p:nvSpPr>
        <p:spPr>
          <a:xfrm>
            <a:off x="2445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13" name="object 40513"/>
          <p:cNvSpPr/>
          <p:nvPr/>
        </p:nvSpPr>
        <p:spPr>
          <a:xfrm>
            <a:off x="2445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14" name="object 40514"/>
          <p:cNvSpPr/>
          <p:nvPr/>
        </p:nvSpPr>
        <p:spPr>
          <a:xfrm>
            <a:off x="2445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15" name="object 40515"/>
          <p:cNvSpPr/>
          <p:nvPr/>
        </p:nvSpPr>
        <p:spPr>
          <a:xfrm>
            <a:off x="2445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16" name="object 40516"/>
          <p:cNvSpPr/>
          <p:nvPr/>
        </p:nvSpPr>
        <p:spPr>
          <a:xfrm>
            <a:off x="2445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17" name="object 40517"/>
          <p:cNvSpPr/>
          <p:nvPr/>
        </p:nvSpPr>
        <p:spPr>
          <a:xfrm>
            <a:off x="2446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18" name="object 40518"/>
          <p:cNvSpPr/>
          <p:nvPr/>
        </p:nvSpPr>
        <p:spPr>
          <a:xfrm>
            <a:off x="2446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19" name="object 40519"/>
          <p:cNvSpPr/>
          <p:nvPr/>
        </p:nvSpPr>
        <p:spPr>
          <a:xfrm>
            <a:off x="2446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20" name="object 40520"/>
          <p:cNvSpPr/>
          <p:nvPr/>
        </p:nvSpPr>
        <p:spPr>
          <a:xfrm>
            <a:off x="2446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21" name="object 40521"/>
          <p:cNvSpPr/>
          <p:nvPr/>
        </p:nvSpPr>
        <p:spPr>
          <a:xfrm>
            <a:off x="2446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22" name="object 40522"/>
          <p:cNvSpPr/>
          <p:nvPr/>
        </p:nvSpPr>
        <p:spPr>
          <a:xfrm>
            <a:off x="2446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23" name="object 40523"/>
          <p:cNvSpPr/>
          <p:nvPr/>
        </p:nvSpPr>
        <p:spPr>
          <a:xfrm>
            <a:off x="2446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24" name="object 40524"/>
          <p:cNvSpPr/>
          <p:nvPr/>
        </p:nvSpPr>
        <p:spPr>
          <a:xfrm>
            <a:off x="2446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25" name="object 40525"/>
          <p:cNvSpPr/>
          <p:nvPr/>
        </p:nvSpPr>
        <p:spPr>
          <a:xfrm>
            <a:off x="2446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26" name="object 40526"/>
          <p:cNvSpPr/>
          <p:nvPr/>
        </p:nvSpPr>
        <p:spPr>
          <a:xfrm>
            <a:off x="2446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27" name="object 40527"/>
          <p:cNvSpPr/>
          <p:nvPr/>
        </p:nvSpPr>
        <p:spPr>
          <a:xfrm>
            <a:off x="2447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28" name="object 40528"/>
          <p:cNvSpPr/>
          <p:nvPr/>
        </p:nvSpPr>
        <p:spPr>
          <a:xfrm>
            <a:off x="2447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29" name="object 40529"/>
          <p:cNvSpPr/>
          <p:nvPr/>
        </p:nvSpPr>
        <p:spPr>
          <a:xfrm>
            <a:off x="2447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30" name="object 40530"/>
          <p:cNvSpPr/>
          <p:nvPr/>
        </p:nvSpPr>
        <p:spPr>
          <a:xfrm>
            <a:off x="2447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31" name="object 40531"/>
          <p:cNvSpPr/>
          <p:nvPr/>
        </p:nvSpPr>
        <p:spPr>
          <a:xfrm>
            <a:off x="2447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32" name="object 40532"/>
          <p:cNvSpPr/>
          <p:nvPr/>
        </p:nvSpPr>
        <p:spPr>
          <a:xfrm>
            <a:off x="2447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33" name="object 40533"/>
          <p:cNvSpPr/>
          <p:nvPr/>
        </p:nvSpPr>
        <p:spPr>
          <a:xfrm>
            <a:off x="2447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34" name="object 40534"/>
          <p:cNvSpPr/>
          <p:nvPr/>
        </p:nvSpPr>
        <p:spPr>
          <a:xfrm>
            <a:off x="2447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35" name="object 40535"/>
          <p:cNvSpPr/>
          <p:nvPr/>
        </p:nvSpPr>
        <p:spPr>
          <a:xfrm>
            <a:off x="2447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36" name="object 40536"/>
          <p:cNvSpPr/>
          <p:nvPr/>
        </p:nvSpPr>
        <p:spPr>
          <a:xfrm>
            <a:off x="2447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37" name="object 40537"/>
          <p:cNvSpPr/>
          <p:nvPr/>
        </p:nvSpPr>
        <p:spPr>
          <a:xfrm>
            <a:off x="2448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38" name="object 40538"/>
          <p:cNvSpPr/>
          <p:nvPr/>
        </p:nvSpPr>
        <p:spPr>
          <a:xfrm>
            <a:off x="2448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39" name="object 40539"/>
          <p:cNvSpPr/>
          <p:nvPr/>
        </p:nvSpPr>
        <p:spPr>
          <a:xfrm>
            <a:off x="2448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40" name="object 40540"/>
          <p:cNvSpPr/>
          <p:nvPr/>
        </p:nvSpPr>
        <p:spPr>
          <a:xfrm>
            <a:off x="2448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41" name="object 40541"/>
          <p:cNvSpPr/>
          <p:nvPr/>
        </p:nvSpPr>
        <p:spPr>
          <a:xfrm>
            <a:off x="2448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42" name="object 40542"/>
          <p:cNvSpPr/>
          <p:nvPr/>
        </p:nvSpPr>
        <p:spPr>
          <a:xfrm>
            <a:off x="2448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43" name="object 40543"/>
          <p:cNvSpPr/>
          <p:nvPr/>
        </p:nvSpPr>
        <p:spPr>
          <a:xfrm>
            <a:off x="2448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44" name="object 40544"/>
          <p:cNvSpPr/>
          <p:nvPr/>
        </p:nvSpPr>
        <p:spPr>
          <a:xfrm>
            <a:off x="2448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45" name="object 40545"/>
          <p:cNvSpPr/>
          <p:nvPr/>
        </p:nvSpPr>
        <p:spPr>
          <a:xfrm>
            <a:off x="2448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46" name="object 40546"/>
          <p:cNvSpPr/>
          <p:nvPr/>
        </p:nvSpPr>
        <p:spPr>
          <a:xfrm>
            <a:off x="2448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47" name="object 40547"/>
          <p:cNvSpPr/>
          <p:nvPr/>
        </p:nvSpPr>
        <p:spPr>
          <a:xfrm>
            <a:off x="2448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48" name="object 40548"/>
          <p:cNvSpPr/>
          <p:nvPr/>
        </p:nvSpPr>
        <p:spPr>
          <a:xfrm>
            <a:off x="2448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49" name="object 40549"/>
          <p:cNvSpPr/>
          <p:nvPr/>
        </p:nvSpPr>
        <p:spPr>
          <a:xfrm>
            <a:off x="2449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50" name="object 40550"/>
          <p:cNvSpPr/>
          <p:nvPr/>
        </p:nvSpPr>
        <p:spPr>
          <a:xfrm>
            <a:off x="2449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51" name="object 40551"/>
          <p:cNvSpPr/>
          <p:nvPr/>
        </p:nvSpPr>
        <p:spPr>
          <a:xfrm>
            <a:off x="2449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52" name="object 40552"/>
          <p:cNvSpPr/>
          <p:nvPr/>
        </p:nvSpPr>
        <p:spPr>
          <a:xfrm>
            <a:off x="2449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53" name="object 40553"/>
          <p:cNvSpPr/>
          <p:nvPr/>
        </p:nvSpPr>
        <p:spPr>
          <a:xfrm>
            <a:off x="2449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54" name="object 40554"/>
          <p:cNvSpPr/>
          <p:nvPr/>
        </p:nvSpPr>
        <p:spPr>
          <a:xfrm>
            <a:off x="2449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55" name="object 40555"/>
          <p:cNvSpPr/>
          <p:nvPr/>
        </p:nvSpPr>
        <p:spPr>
          <a:xfrm>
            <a:off x="2449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56" name="object 40556"/>
          <p:cNvSpPr/>
          <p:nvPr/>
        </p:nvSpPr>
        <p:spPr>
          <a:xfrm>
            <a:off x="2449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57" name="object 40557"/>
          <p:cNvSpPr/>
          <p:nvPr/>
        </p:nvSpPr>
        <p:spPr>
          <a:xfrm>
            <a:off x="2449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58" name="object 40558"/>
          <p:cNvSpPr/>
          <p:nvPr/>
        </p:nvSpPr>
        <p:spPr>
          <a:xfrm>
            <a:off x="2449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59" name="object 40559"/>
          <p:cNvSpPr/>
          <p:nvPr/>
        </p:nvSpPr>
        <p:spPr>
          <a:xfrm>
            <a:off x="2450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60" name="object 40560"/>
          <p:cNvSpPr/>
          <p:nvPr/>
        </p:nvSpPr>
        <p:spPr>
          <a:xfrm>
            <a:off x="2450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61" name="object 40561"/>
          <p:cNvSpPr/>
          <p:nvPr/>
        </p:nvSpPr>
        <p:spPr>
          <a:xfrm>
            <a:off x="2450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62" name="object 40562"/>
          <p:cNvSpPr/>
          <p:nvPr/>
        </p:nvSpPr>
        <p:spPr>
          <a:xfrm>
            <a:off x="2450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63" name="object 40563"/>
          <p:cNvSpPr/>
          <p:nvPr/>
        </p:nvSpPr>
        <p:spPr>
          <a:xfrm>
            <a:off x="2450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64" name="object 40564"/>
          <p:cNvSpPr/>
          <p:nvPr/>
        </p:nvSpPr>
        <p:spPr>
          <a:xfrm>
            <a:off x="2450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65" name="object 40565"/>
          <p:cNvSpPr/>
          <p:nvPr/>
        </p:nvSpPr>
        <p:spPr>
          <a:xfrm>
            <a:off x="2450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66" name="object 40566"/>
          <p:cNvSpPr/>
          <p:nvPr/>
        </p:nvSpPr>
        <p:spPr>
          <a:xfrm>
            <a:off x="2450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67" name="object 40567"/>
          <p:cNvSpPr/>
          <p:nvPr/>
        </p:nvSpPr>
        <p:spPr>
          <a:xfrm>
            <a:off x="2450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68" name="object 40568"/>
          <p:cNvSpPr/>
          <p:nvPr/>
        </p:nvSpPr>
        <p:spPr>
          <a:xfrm>
            <a:off x="2450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69" name="object 40569"/>
          <p:cNvSpPr/>
          <p:nvPr/>
        </p:nvSpPr>
        <p:spPr>
          <a:xfrm>
            <a:off x="2451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70" name="object 40570"/>
          <p:cNvSpPr/>
          <p:nvPr/>
        </p:nvSpPr>
        <p:spPr>
          <a:xfrm>
            <a:off x="2451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71" name="object 40571"/>
          <p:cNvSpPr/>
          <p:nvPr/>
        </p:nvSpPr>
        <p:spPr>
          <a:xfrm>
            <a:off x="2451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72" name="object 40572"/>
          <p:cNvSpPr/>
          <p:nvPr/>
        </p:nvSpPr>
        <p:spPr>
          <a:xfrm>
            <a:off x="2451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73" name="object 40573"/>
          <p:cNvSpPr/>
          <p:nvPr/>
        </p:nvSpPr>
        <p:spPr>
          <a:xfrm>
            <a:off x="2451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74" name="object 40574"/>
          <p:cNvSpPr/>
          <p:nvPr/>
        </p:nvSpPr>
        <p:spPr>
          <a:xfrm>
            <a:off x="2451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75" name="object 40575"/>
          <p:cNvSpPr/>
          <p:nvPr/>
        </p:nvSpPr>
        <p:spPr>
          <a:xfrm>
            <a:off x="2451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76" name="object 40576"/>
          <p:cNvSpPr/>
          <p:nvPr/>
        </p:nvSpPr>
        <p:spPr>
          <a:xfrm>
            <a:off x="2451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77" name="object 40577"/>
          <p:cNvSpPr/>
          <p:nvPr/>
        </p:nvSpPr>
        <p:spPr>
          <a:xfrm>
            <a:off x="2451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78" name="object 40578"/>
          <p:cNvSpPr/>
          <p:nvPr/>
        </p:nvSpPr>
        <p:spPr>
          <a:xfrm>
            <a:off x="2451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79" name="object 40579"/>
          <p:cNvSpPr/>
          <p:nvPr/>
        </p:nvSpPr>
        <p:spPr>
          <a:xfrm>
            <a:off x="2451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80" name="object 40580"/>
          <p:cNvSpPr/>
          <p:nvPr/>
        </p:nvSpPr>
        <p:spPr>
          <a:xfrm>
            <a:off x="2451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81" name="object 40581"/>
          <p:cNvSpPr/>
          <p:nvPr/>
        </p:nvSpPr>
        <p:spPr>
          <a:xfrm>
            <a:off x="2452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82" name="object 40582"/>
          <p:cNvSpPr/>
          <p:nvPr/>
        </p:nvSpPr>
        <p:spPr>
          <a:xfrm>
            <a:off x="2452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83" name="object 40583"/>
          <p:cNvSpPr/>
          <p:nvPr/>
        </p:nvSpPr>
        <p:spPr>
          <a:xfrm>
            <a:off x="2452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84" name="object 40584"/>
          <p:cNvSpPr/>
          <p:nvPr/>
        </p:nvSpPr>
        <p:spPr>
          <a:xfrm>
            <a:off x="2452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85" name="object 40585"/>
          <p:cNvSpPr/>
          <p:nvPr/>
        </p:nvSpPr>
        <p:spPr>
          <a:xfrm>
            <a:off x="2452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86" name="object 40586"/>
          <p:cNvSpPr/>
          <p:nvPr/>
        </p:nvSpPr>
        <p:spPr>
          <a:xfrm>
            <a:off x="2452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87" name="object 40587"/>
          <p:cNvSpPr/>
          <p:nvPr/>
        </p:nvSpPr>
        <p:spPr>
          <a:xfrm>
            <a:off x="2452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88" name="object 40588"/>
          <p:cNvSpPr/>
          <p:nvPr/>
        </p:nvSpPr>
        <p:spPr>
          <a:xfrm>
            <a:off x="2452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89" name="object 40589"/>
          <p:cNvSpPr/>
          <p:nvPr/>
        </p:nvSpPr>
        <p:spPr>
          <a:xfrm>
            <a:off x="2453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90" name="object 40590"/>
          <p:cNvSpPr/>
          <p:nvPr/>
        </p:nvSpPr>
        <p:spPr>
          <a:xfrm>
            <a:off x="2453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91" name="object 40591"/>
          <p:cNvSpPr/>
          <p:nvPr/>
        </p:nvSpPr>
        <p:spPr>
          <a:xfrm>
            <a:off x="2453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92" name="object 40592"/>
          <p:cNvSpPr/>
          <p:nvPr/>
        </p:nvSpPr>
        <p:spPr>
          <a:xfrm>
            <a:off x="2453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93" name="object 40593"/>
          <p:cNvSpPr/>
          <p:nvPr/>
        </p:nvSpPr>
        <p:spPr>
          <a:xfrm>
            <a:off x="2453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94" name="object 40594"/>
          <p:cNvSpPr/>
          <p:nvPr/>
        </p:nvSpPr>
        <p:spPr>
          <a:xfrm>
            <a:off x="2453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95" name="object 40595"/>
          <p:cNvSpPr/>
          <p:nvPr/>
        </p:nvSpPr>
        <p:spPr>
          <a:xfrm>
            <a:off x="2453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96" name="object 40596"/>
          <p:cNvSpPr/>
          <p:nvPr/>
        </p:nvSpPr>
        <p:spPr>
          <a:xfrm>
            <a:off x="2453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97" name="object 40597"/>
          <p:cNvSpPr/>
          <p:nvPr/>
        </p:nvSpPr>
        <p:spPr>
          <a:xfrm>
            <a:off x="2453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98" name="object 40598"/>
          <p:cNvSpPr/>
          <p:nvPr/>
        </p:nvSpPr>
        <p:spPr>
          <a:xfrm>
            <a:off x="2453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99" name="object 40599"/>
          <p:cNvSpPr/>
          <p:nvPr/>
        </p:nvSpPr>
        <p:spPr>
          <a:xfrm>
            <a:off x="2453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00" name="object 40600"/>
          <p:cNvSpPr/>
          <p:nvPr/>
        </p:nvSpPr>
        <p:spPr>
          <a:xfrm>
            <a:off x="2453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01" name="object 40601"/>
          <p:cNvSpPr/>
          <p:nvPr/>
        </p:nvSpPr>
        <p:spPr>
          <a:xfrm>
            <a:off x="2454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02" name="object 40602"/>
          <p:cNvSpPr/>
          <p:nvPr/>
        </p:nvSpPr>
        <p:spPr>
          <a:xfrm>
            <a:off x="2454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03" name="object 40603"/>
          <p:cNvSpPr/>
          <p:nvPr/>
        </p:nvSpPr>
        <p:spPr>
          <a:xfrm>
            <a:off x="2454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04" name="object 40604"/>
          <p:cNvSpPr/>
          <p:nvPr/>
        </p:nvSpPr>
        <p:spPr>
          <a:xfrm>
            <a:off x="2454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05" name="object 40605"/>
          <p:cNvSpPr/>
          <p:nvPr/>
        </p:nvSpPr>
        <p:spPr>
          <a:xfrm>
            <a:off x="2454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06" name="object 40606"/>
          <p:cNvSpPr/>
          <p:nvPr/>
        </p:nvSpPr>
        <p:spPr>
          <a:xfrm>
            <a:off x="2454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07" name="object 40607"/>
          <p:cNvSpPr/>
          <p:nvPr/>
        </p:nvSpPr>
        <p:spPr>
          <a:xfrm>
            <a:off x="2454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08" name="object 40608"/>
          <p:cNvSpPr/>
          <p:nvPr/>
        </p:nvSpPr>
        <p:spPr>
          <a:xfrm>
            <a:off x="2454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09" name="object 40609"/>
          <p:cNvSpPr/>
          <p:nvPr/>
        </p:nvSpPr>
        <p:spPr>
          <a:xfrm>
            <a:off x="2454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10" name="object 40610"/>
          <p:cNvSpPr/>
          <p:nvPr/>
        </p:nvSpPr>
        <p:spPr>
          <a:xfrm>
            <a:off x="2454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11" name="object 40611"/>
          <p:cNvSpPr/>
          <p:nvPr/>
        </p:nvSpPr>
        <p:spPr>
          <a:xfrm>
            <a:off x="2455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12" name="object 40612"/>
          <p:cNvSpPr/>
          <p:nvPr/>
        </p:nvSpPr>
        <p:spPr>
          <a:xfrm>
            <a:off x="2455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13" name="object 40613"/>
          <p:cNvSpPr/>
          <p:nvPr/>
        </p:nvSpPr>
        <p:spPr>
          <a:xfrm>
            <a:off x="2455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14" name="object 40614"/>
          <p:cNvSpPr/>
          <p:nvPr/>
        </p:nvSpPr>
        <p:spPr>
          <a:xfrm>
            <a:off x="2455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15" name="object 40615"/>
          <p:cNvSpPr/>
          <p:nvPr/>
        </p:nvSpPr>
        <p:spPr>
          <a:xfrm>
            <a:off x="2455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16" name="object 40616"/>
          <p:cNvSpPr/>
          <p:nvPr/>
        </p:nvSpPr>
        <p:spPr>
          <a:xfrm>
            <a:off x="2455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17" name="object 40617"/>
          <p:cNvSpPr/>
          <p:nvPr/>
        </p:nvSpPr>
        <p:spPr>
          <a:xfrm>
            <a:off x="2455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18" name="object 40618"/>
          <p:cNvSpPr/>
          <p:nvPr/>
        </p:nvSpPr>
        <p:spPr>
          <a:xfrm>
            <a:off x="2455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19" name="object 40619"/>
          <p:cNvSpPr/>
          <p:nvPr/>
        </p:nvSpPr>
        <p:spPr>
          <a:xfrm>
            <a:off x="2455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20" name="object 40620"/>
          <p:cNvSpPr/>
          <p:nvPr/>
        </p:nvSpPr>
        <p:spPr>
          <a:xfrm>
            <a:off x="2455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21" name="object 40621"/>
          <p:cNvSpPr/>
          <p:nvPr/>
        </p:nvSpPr>
        <p:spPr>
          <a:xfrm>
            <a:off x="2456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22" name="object 40622"/>
          <p:cNvSpPr/>
          <p:nvPr/>
        </p:nvSpPr>
        <p:spPr>
          <a:xfrm>
            <a:off x="2456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23" name="object 40623"/>
          <p:cNvSpPr/>
          <p:nvPr/>
        </p:nvSpPr>
        <p:spPr>
          <a:xfrm>
            <a:off x="2456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24" name="object 40624"/>
          <p:cNvSpPr/>
          <p:nvPr/>
        </p:nvSpPr>
        <p:spPr>
          <a:xfrm>
            <a:off x="2456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25" name="object 40625"/>
          <p:cNvSpPr/>
          <p:nvPr/>
        </p:nvSpPr>
        <p:spPr>
          <a:xfrm>
            <a:off x="2456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26" name="object 40626"/>
          <p:cNvSpPr/>
          <p:nvPr/>
        </p:nvSpPr>
        <p:spPr>
          <a:xfrm>
            <a:off x="2456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27" name="object 40627"/>
          <p:cNvSpPr/>
          <p:nvPr/>
        </p:nvSpPr>
        <p:spPr>
          <a:xfrm>
            <a:off x="2456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28" name="object 40628"/>
          <p:cNvSpPr/>
          <p:nvPr/>
        </p:nvSpPr>
        <p:spPr>
          <a:xfrm>
            <a:off x="2456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29" name="object 40629"/>
          <p:cNvSpPr/>
          <p:nvPr/>
        </p:nvSpPr>
        <p:spPr>
          <a:xfrm>
            <a:off x="2456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30" name="object 40630"/>
          <p:cNvSpPr/>
          <p:nvPr/>
        </p:nvSpPr>
        <p:spPr>
          <a:xfrm>
            <a:off x="2456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31" name="object 40631"/>
          <p:cNvSpPr/>
          <p:nvPr/>
        </p:nvSpPr>
        <p:spPr>
          <a:xfrm>
            <a:off x="2456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32" name="object 40632"/>
          <p:cNvSpPr/>
          <p:nvPr/>
        </p:nvSpPr>
        <p:spPr>
          <a:xfrm>
            <a:off x="2456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33" name="object 40633"/>
          <p:cNvSpPr/>
          <p:nvPr/>
        </p:nvSpPr>
        <p:spPr>
          <a:xfrm>
            <a:off x="2457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34" name="object 40634"/>
          <p:cNvSpPr/>
          <p:nvPr/>
        </p:nvSpPr>
        <p:spPr>
          <a:xfrm>
            <a:off x="2457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35" name="object 40635"/>
          <p:cNvSpPr/>
          <p:nvPr/>
        </p:nvSpPr>
        <p:spPr>
          <a:xfrm>
            <a:off x="2457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36" name="object 40636"/>
          <p:cNvSpPr/>
          <p:nvPr/>
        </p:nvSpPr>
        <p:spPr>
          <a:xfrm>
            <a:off x="2457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37" name="object 40637"/>
          <p:cNvSpPr/>
          <p:nvPr/>
        </p:nvSpPr>
        <p:spPr>
          <a:xfrm>
            <a:off x="2457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38" name="object 40638"/>
          <p:cNvSpPr/>
          <p:nvPr/>
        </p:nvSpPr>
        <p:spPr>
          <a:xfrm>
            <a:off x="2457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39" name="object 40639"/>
          <p:cNvSpPr/>
          <p:nvPr/>
        </p:nvSpPr>
        <p:spPr>
          <a:xfrm>
            <a:off x="2457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40" name="object 40640"/>
          <p:cNvSpPr/>
          <p:nvPr/>
        </p:nvSpPr>
        <p:spPr>
          <a:xfrm>
            <a:off x="2457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41" name="object 40641"/>
          <p:cNvSpPr/>
          <p:nvPr/>
        </p:nvSpPr>
        <p:spPr>
          <a:xfrm>
            <a:off x="2457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42" name="object 40642"/>
          <p:cNvSpPr/>
          <p:nvPr/>
        </p:nvSpPr>
        <p:spPr>
          <a:xfrm>
            <a:off x="2457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43" name="object 40643"/>
          <p:cNvSpPr/>
          <p:nvPr/>
        </p:nvSpPr>
        <p:spPr>
          <a:xfrm>
            <a:off x="2458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44" name="object 40644"/>
          <p:cNvSpPr/>
          <p:nvPr/>
        </p:nvSpPr>
        <p:spPr>
          <a:xfrm>
            <a:off x="2458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45" name="object 40645"/>
          <p:cNvSpPr/>
          <p:nvPr/>
        </p:nvSpPr>
        <p:spPr>
          <a:xfrm>
            <a:off x="2458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46" name="object 40646"/>
          <p:cNvSpPr/>
          <p:nvPr/>
        </p:nvSpPr>
        <p:spPr>
          <a:xfrm>
            <a:off x="2458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47" name="object 40647"/>
          <p:cNvSpPr/>
          <p:nvPr/>
        </p:nvSpPr>
        <p:spPr>
          <a:xfrm>
            <a:off x="2458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48" name="object 40648"/>
          <p:cNvSpPr/>
          <p:nvPr/>
        </p:nvSpPr>
        <p:spPr>
          <a:xfrm>
            <a:off x="2458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49" name="object 40649"/>
          <p:cNvSpPr/>
          <p:nvPr/>
        </p:nvSpPr>
        <p:spPr>
          <a:xfrm>
            <a:off x="2458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50" name="object 40650"/>
          <p:cNvSpPr/>
          <p:nvPr/>
        </p:nvSpPr>
        <p:spPr>
          <a:xfrm>
            <a:off x="2458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51" name="object 40651"/>
          <p:cNvSpPr/>
          <p:nvPr/>
        </p:nvSpPr>
        <p:spPr>
          <a:xfrm>
            <a:off x="2458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52" name="object 40652"/>
          <p:cNvSpPr/>
          <p:nvPr/>
        </p:nvSpPr>
        <p:spPr>
          <a:xfrm>
            <a:off x="2458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53" name="object 40653"/>
          <p:cNvSpPr/>
          <p:nvPr/>
        </p:nvSpPr>
        <p:spPr>
          <a:xfrm>
            <a:off x="2459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54" name="object 40654"/>
          <p:cNvSpPr/>
          <p:nvPr/>
        </p:nvSpPr>
        <p:spPr>
          <a:xfrm>
            <a:off x="2459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55" name="object 40655"/>
          <p:cNvSpPr/>
          <p:nvPr/>
        </p:nvSpPr>
        <p:spPr>
          <a:xfrm>
            <a:off x="2459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56" name="object 40656"/>
          <p:cNvSpPr/>
          <p:nvPr/>
        </p:nvSpPr>
        <p:spPr>
          <a:xfrm>
            <a:off x="2459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57" name="object 40657"/>
          <p:cNvSpPr/>
          <p:nvPr/>
        </p:nvSpPr>
        <p:spPr>
          <a:xfrm>
            <a:off x="2459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58" name="object 40658"/>
          <p:cNvSpPr/>
          <p:nvPr/>
        </p:nvSpPr>
        <p:spPr>
          <a:xfrm>
            <a:off x="2459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59" name="object 40659"/>
          <p:cNvSpPr/>
          <p:nvPr/>
        </p:nvSpPr>
        <p:spPr>
          <a:xfrm>
            <a:off x="2459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60" name="object 40660"/>
          <p:cNvSpPr/>
          <p:nvPr/>
        </p:nvSpPr>
        <p:spPr>
          <a:xfrm>
            <a:off x="2459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61" name="object 40661"/>
          <p:cNvSpPr/>
          <p:nvPr/>
        </p:nvSpPr>
        <p:spPr>
          <a:xfrm>
            <a:off x="2459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62" name="object 40662"/>
          <p:cNvSpPr/>
          <p:nvPr/>
        </p:nvSpPr>
        <p:spPr>
          <a:xfrm>
            <a:off x="2459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63" name="object 40663"/>
          <p:cNvSpPr/>
          <p:nvPr/>
        </p:nvSpPr>
        <p:spPr>
          <a:xfrm>
            <a:off x="2459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64" name="object 40664"/>
          <p:cNvSpPr/>
          <p:nvPr/>
        </p:nvSpPr>
        <p:spPr>
          <a:xfrm>
            <a:off x="2459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65" name="object 40665"/>
          <p:cNvSpPr/>
          <p:nvPr/>
        </p:nvSpPr>
        <p:spPr>
          <a:xfrm>
            <a:off x="2460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66" name="object 40666"/>
          <p:cNvSpPr/>
          <p:nvPr/>
        </p:nvSpPr>
        <p:spPr>
          <a:xfrm>
            <a:off x="2460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67" name="object 40667"/>
          <p:cNvSpPr/>
          <p:nvPr/>
        </p:nvSpPr>
        <p:spPr>
          <a:xfrm>
            <a:off x="2460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68" name="object 40668"/>
          <p:cNvSpPr/>
          <p:nvPr/>
        </p:nvSpPr>
        <p:spPr>
          <a:xfrm>
            <a:off x="2460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69" name="object 40669"/>
          <p:cNvSpPr/>
          <p:nvPr/>
        </p:nvSpPr>
        <p:spPr>
          <a:xfrm>
            <a:off x="2460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70" name="object 40670"/>
          <p:cNvSpPr/>
          <p:nvPr/>
        </p:nvSpPr>
        <p:spPr>
          <a:xfrm>
            <a:off x="2460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71" name="object 40671"/>
          <p:cNvSpPr/>
          <p:nvPr/>
        </p:nvSpPr>
        <p:spPr>
          <a:xfrm>
            <a:off x="2460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72" name="object 40672"/>
          <p:cNvSpPr/>
          <p:nvPr/>
        </p:nvSpPr>
        <p:spPr>
          <a:xfrm>
            <a:off x="2460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73" name="object 40673"/>
          <p:cNvSpPr/>
          <p:nvPr/>
        </p:nvSpPr>
        <p:spPr>
          <a:xfrm>
            <a:off x="2461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74" name="object 40674"/>
          <p:cNvSpPr/>
          <p:nvPr/>
        </p:nvSpPr>
        <p:spPr>
          <a:xfrm>
            <a:off x="2461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75" name="object 40675"/>
          <p:cNvSpPr/>
          <p:nvPr/>
        </p:nvSpPr>
        <p:spPr>
          <a:xfrm>
            <a:off x="2461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76" name="object 40676"/>
          <p:cNvSpPr/>
          <p:nvPr/>
        </p:nvSpPr>
        <p:spPr>
          <a:xfrm>
            <a:off x="2461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77" name="object 40677"/>
          <p:cNvSpPr/>
          <p:nvPr/>
        </p:nvSpPr>
        <p:spPr>
          <a:xfrm>
            <a:off x="2461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78" name="object 40678"/>
          <p:cNvSpPr/>
          <p:nvPr/>
        </p:nvSpPr>
        <p:spPr>
          <a:xfrm>
            <a:off x="2461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79" name="object 40679"/>
          <p:cNvSpPr/>
          <p:nvPr/>
        </p:nvSpPr>
        <p:spPr>
          <a:xfrm>
            <a:off x="2461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80" name="object 40680"/>
          <p:cNvSpPr/>
          <p:nvPr/>
        </p:nvSpPr>
        <p:spPr>
          <a:xfrm>
            <a:off x="2461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81" name="object 40681"/>
          <p:cNvSpPr/>
          <p:nvPr/>
        </p:nvSpPr>
        <p:spPr>
          <a:xfrm>
            <a:off x="2461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82" name="object 40682"/>
          <p:cNvSpPr/>
          <p:nvPr/>
        </p:nvSpPr>
        <p:spPr>
          <a:xfrm>
            <a:off x="2461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83" name="object 40683"/>
          <p:cNvSpPr/>
          <p:nvPr/>
        </p:nvSpPr>
        <p:spPr>
          <a:xfrm>
            <a:off x="2461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84" name="object 40684"/>
          <p:cNvSpPr/>
          <p:nvPr/>
        </p:nvSpPr>
        <p:spPr>
          <a:xfrm>
            <a:off x="2461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85" name="object 40685"/>
          <p:cNvSpPr/>
          <p:nvPr/>
        </p:nvSpPr>
        <p:spPr>
          <a:xfrm>
            <a:off x="2462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86" name="object 40686"/>
          <p:cNvSpPr/>
          <p:nvPr/>
        </p:nvSpPr>
        <p:spPr>
          <a:xfrm>
            <a:off x="2462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87" name="object 40687"/>
          <p:cNvSpPr/>
          <p:nvPr/>
        </p:nvSpPr>
        <p:spPr>
          <a:xfrm>
            <a:off x="2462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88" name="object 40688"/>
          <p:cNvSpPr/>
          <p:nvPr/>
        </p:nvSpPr>
        <p:spPr>
          <a:xfrm>
            <a:off x="2462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89" name="object 40689"/>
          <p:cNvSpPr/>
          <p:nvPr/>
        </p:nvSpPr>
        <p:spPr>
          <a:xfrm>
            <a:off x="2462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90" name="object 40690"/>
          <p:cNvSpPr/>
          <p:nvPr/>
        </p:nvSpPr>
        <p:spPr>
          <a:xfrm>
            <a:off x="2462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91" name="object 40691"/>
          <p:cNvSpPr/>
          <p:nvPr/>
        </p:nvSpPr>
        <p:spPr>
          <a:xfrm>
            <a:off x="2462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92" name="object 40692"/>
          <p:cNvSpPr/>
          <p:nvPr/>
        </p:nvSpPr>
        <p:spPr>
          <a:xfrm>
            <a:off x="2462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93" name="object 40693"/>
          <p:cNvSpPr/>
          <p:nvPr/>
        </p:nvSpPr>
        <p:spPr>
          <a:xfrm>
            <a:off x="2462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94" name="object 40694"/>
          <p:cNvSpPr/>
          <p:nvPr/>
        </p:nvSpPr>
        <p:spPr>
          <a:xfrm>
            <a:off x="2462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95" name="object 40695"/>
          <p:cNvSpPr/>
          <p:nvPr/>
        </p:nvSpPr>
        <p:spPr>
          <a:xfrm>
            <a:off x="2463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96" name="object 40696"/>
          <p:cNvSpPr/>
          <p:nvPr/>
        </p:nvSpPr>
        <p:spPr>
          <a:xfrm>
            <a:off x="2463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97" name="object 40697"/>
          <p:cNvSpPr/>
          <p:nvPr/>
        </p:nvSpPr>
        <p:spPr>
          <a:xfrm>
            <a:off x="2463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98" name="object 40698"/>
          <p:cNvSpPr/>
          <p:nvPr/>
        </p:nvSpPr>
        <p:spPr>
          <a:xfrm>
            <a:off x="2463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99" name="object 40699"/>
          <p:cNvSpPr/>
          <p:nvPr/>
        </p:nvSpPr>
        <p:spPr>
          <a:xfrm>
            <a:off x="2463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00" name="object 40700"/>
          <p:cNvSpPr/>
          <p:nvPr/>
        </p:nvSpPr>
        <p:spPr>
          <a:xfrm>
            <a:off x="2463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01" name="object 40701"/>
          <p:cNvSpPr/>
          <p:nvPr/>
        </p:nvSpPr>
        <p:spPr>
          <a:xfrm>
            <a:off x="2463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02" name="object 40702"/>
          <p:cNvSpPr/>
          <p:nvPr/>
        </p:nvSpPr>
        <p:spPr>
          <a:xfrm>
            <a:off x="2463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03" name="object 40703"/>
          <p:cNvSpPr/>
          <p:nvPr/>
        </p:nvSpPr>
        <p:spPr>
          <a:xfrm>
            <a:off x="2463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04" name="object 40704"/>
          <p:cNvSpPr/>
          <p:nvPr/>
        </p:nvSpPr>
        <p:spPr>
          <a:xfrm>
            <a:off x="2463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05" name="object 40705"/>
          <p:cNvSpPr/>
          <p:nvPr/>
        </p:nvSpPr>
        <p:spPr>
          <a:xfrm>
            <a:off x="2464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06" name="object 40706"/>
          <p:cNvSpPr/>
          <p:nvPr/>
        </p:nvSpPr>
        <p:spPr>
          <a:xfrm>
            <a:off x="2464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07" name="object 40707"/>
          <p:cNvSpPr/>
          <p:nvPr/>
        </p:nvSpPr>
        <p:spPr>
          <a:xfrm>
            <a:off x="2464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08" name="object 40708"/>
          <p:cNvSpPr/>
          <p:nvPr/>
        </p:nvSpPr>
        <p:spPr>
          <a:xfrm>
            <a:off x="2464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09" name="object 40709"/>
          <p:cNvSpPr/>
          <p:nvPr/>
        </p:nvSpPr>
        <p:spPr>
          <a:xfrm>
            <a:off x="2464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10" name="object 40710"/>
          <p:cNvSpPr/>
          <p:nvPr/>
        </p:nvSpPr>
        <p:spPr>
          <a:xfrm>
            <a:off x="2464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11" name="object 40711"/>
          <p:cNvSpPr/>
          <p:nvPr/>
        </p:nvSpPr>
        <p:spPr>
          <a:xfrm>
            <a:off x="2464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12" name="object 40712"/>
          <p:cNvSpPr/>
          <p:nvPr/>
        </p:nvSpPr>
        <p:spPr>
          <a:xfrm>
            <a:off x="2464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13" name="object 40713"/>
          <p:cNvSpPr/>
          <p:nvPr/>
        </p:nvSpPr>
        <p:spPr>
          <a:xfrm>
            <a:off x="2464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14" name="object 40714"/>
          <p:cNvSpPr/>
          <p:nvPr/>
        </p:nvSpPr>
        <p:spPr>
          <a:xfrm>
            <a:off x="2464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15" name="object 40715"/>
          <p:cNvSpPr/>
          <p:nvPr/>
        </p:nvSpPr>
        <p:spPr>
          <a:xfrm>
            <a:off x="2464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16" name="object 40716"/>
          <p:cNvSpPr/>
          <p:nvPr/>
        </p:nvSpPr>
        <p:spPr>
          <a:xfrm>
            <a:off x="2464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17" name="object 40717"/>
          <p:cNvSpPr/>
          <p:nvPr/>
        </p:nvSpPr>
        <p:spPr>
          <a:xfrm>
            <a:off x="2465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18" name="object 40718"/>
          <p:cNvSpPr/>
          <p:nvPr/>
        </p:nvSpPr>
        <p:spPr>
          <a:xfrm>
            <a:off x="2465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19" name="object 40719"/>
          <p:cNvSpPr/>
          <p:nvPr/>
        </p:nvSpPr>
        <p:spPr>
          <a:xfrm>
            <a:off x="2465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20" name="object 40720"/>
          <p:cNvSpPr/>
          <p:nvPr/>
        </p:nvSpPr>
        <p:spPr>
          <a:xfrm>
            <a:off x="2465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21" name="object 40721"/>
          <p:cNvSpPr/>
          <p:nvPr/>
        </p:nvSpPr>
        <p:spPr>
          <a:xfrm>
            <a:off x="2465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22" name="object 40722"/>
          <p:cNvSpPr/>
          <p:nvPr/>
        </p:nvSpPr>
        <p:spPr>
          <a:xfrm>
            <a:off x="2465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23" name="object 40723"/>
          <p:cNvSpPr/>
          <p:nvPr/>
        </p:nvSpPr>
        <p:spPr>
          <a:xfrm>
            <a:off x="2465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24" name="object 40724"/>
          <p:cNvSpPr/>
          <p:nvPr/>
        </p:nvSpPr>
        <p:spPr>
          <a:xfrm>
            <a:off x="2465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25" name="object 40725"/>
          <p:cNvSpPr/>
          <p:nvPr/>
        </p:nvSpPr>
        <p:spPr>
          <a:xfrm>
            <a:off x="2465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26" name="object 40726"/>
          <p:cNvSpPr/>
          <p:nvPr/>
        </p:nvSpPr>
        <p:spPr>
          <a:xfrm>
            <a:off x="2465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27" name="object 40727"/>
          <p:cNvSpPr/>
          <p:nvPr/>
        </p:nvSpPr>
        <p:spPr>
          <a:xfrm>
            <a:off x="2466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28" name="object 40728"/>
          <p:cNvSpPr/>
          <p:nvPr/>
        </p:nvSpPr>
        <p:spPr>
          <a:xfrm>
            <a:off x="2466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29" name="object 40729"/>
          <p:cNvSpPr/>
          <p:nvPr/>
        </p:nvSpPr>
        <p:spPr>
          <a:xfrm>
            <a:off x="2466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30" name="object 40730"/>
          <p:cNvSpPr/>
          <p:nvPr/>
        </p:nvSpPr>
        <p:spPr>
          <a:xfrm>
            <a:off x="2466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31" name="object 40731"/>
          <p:cNvSpPr/>
          <p:nvPr/>
        </p:nvSpPr>
        <p:spPr>
          <a:xfrm>
            <a:off x="2466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32" name="object 40732"/>
          <p:cNvSpPr/>
          <p:nvPr/>
        </p:nvSpPr>
        <p:spPr>
          <a:xfrm>
            <a:off x="2466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33" name="object 40733"/>
          <p:cNvSpPr/>
          <p:nvPr/>
        </p:nvSpPr>
        <p:spPr>
          <a:xfrm>
            <a:off x="2466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34" name="object 40734"/>
          <p:cNvSpPr/>
          <p:nvPr/>
        </p:nvSpPr>
        <p:spPr>
          <a:xfrm>
            <a:off x="2466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35" name="object 40735"/>
          <p:cNvSpPr/>
          <p:nvPr/>
        </p:nvSpPr>
        <p:spPr>
          <a:xfrm>
            <a:off x="2466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36" name="object 40736"/>
          <p:cNvSpPr/>
          <p:nvPr/>
        </p:nvSpPr>
        <p:spPr>
          <a:xfrm>
            <a:off x="2466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37" name="object 40737"/>
          <p:cNvSpPr/>
          <p:nvPr/>
        </p:nvSpPr>
        <p:spPr>
          <a:xfrm>
            <a:off x="2467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38" name="object 40738"/>
          <p:cNvSpPr/>
          <p:nvPr/>
        </p:nvSpPr>
        <p:spPr>
          <a:xfrm>
            <a:off x="2467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39" name="object 40739"/>
          <p:cNvSpPr/>
          <p:nvPr/>
        </p:nvSpPr>
        <p:spPr>
          <a:xfrm>
            <a:off x="2467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40" name="object 40740"/>
          <p:cNvSpPr/>
          <p:nvPr/>
        </p:nvSpPr>
        <p:spPr>
          <a:xfrm>
            <a:off x="2467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41" name="object 40741"/>
          <p:cNvSpPr/>
          <p:nvPr/>
        </p:nvSpPr>
        <p:spPr>
          <a:xfrm>
            <a:off x="2467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42" name="object 40742"/>
          <p:cNvSpPr/>
          <p:nvPr/>
        </p:nvSpPr>
        <p:spPr>
          <a:xfrm>
            <a:off x="2467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43" name="object 40743"/>
          <p:cNvSpPr/>
          <p:nvPr/>
        </p:nvSpPr>
        <p:spPr>
          <a:xfrm>
            <a:off x="2467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44" name="object 40744"/>
          <p:cNvSpPr/>
          <p:nvPr/>
        </p:nvSpPr>
        <p:spPr>
          <a:xfrm>
            <a:off x="2467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45" name="object 40745"/>
          <p:cNvSpPr/>
          <p:nvPr/>
        </p:nvSpPr>
        <p:spPr>
          <a:xfrm>
            <a:off x="2467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46" name="object 40746"/>
          <p:cNvSpPr/>
          <p:nvPr/>
        </p:nvSpPr>
        <p:spPr>
          <a:xfrm>
            <a:off x="2467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47" name="object 40747"/>
          <p:cNvSpPr/>
          <p:nvPr/>
        </p:nvSpPr>
        <p:spPr>
          <a:xfrm>
            <a:off x="2467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48" name="object 40748"/>
          <p:cNvSpPr/>
          <p:nvPr/>
        </p:nvSpPr>
        <p:spPr>
          <a:xfrm>
            <a:off x="2467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49" name="object 40749"/>
          <p:cNvSpPr/>
          <p:nvPr/>
        </p:nvSpPr>
        <p:spPr>
          <a:xfrm>
            <a:off x="2468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50" name="object 40750"/>
          <p:cNvSpPr/>
          <p:nvPr/>
        </p:nvSpPr>
        <p:spPr>
          <a:xfrm>
            <a:off x="2468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51" name="object 40751"/>
          <p:cNvSpPr/>
          <p:nvPr/>
        </p:nvSpPr>
        <p:spPr>
          <a:xfrm>
            <a:off x="2468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52" name="object 40752"/>
          <p:cNvSpPr/>
          <p:nvPr/>
        </p:nvSpPr>
        <p:spPr>
          <a:xfrm>
            <a:off x="2468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53" name="object 40753"/>
          <p:cNvSpPr/>
          <p:nvPr/>
        </p:nvSpPr>
        <p:spPr>
          <a:xfrm>
            <a:off x="2468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54" name="object 40754"/>
          <p:cNvSpPr/>
          <p:nvPr/>
        </p:nvSpPr>
        <p:spPr>
          <a:xfrm>
            <a:off x="2468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55" name="object 40755"/>
          <p:cNvSpPr/>
          <p:nvPr/>
        </p:nvSpPr>
        <p:spPr>
          <a:xfrm>
            <a:off x="2468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56" name="object 40756"/>
          <p:cNvSpPr/>
          <p:nvPr/>
        </p:nvSpPr>
        <p:spPr>
          <a:xfrm>
            <a:off x="2468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57" name="object 40757"/>
          <p:cNvSpPr/>
          <p:nvPr/>
        </p:nvSpPr>
        <p:spPr>
          <a:xfrm>
            <a:off x="2469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58" name="object 40758"/>
          <p:cNvSpPr/>
          <p:nvPr/>
        </p:nvSpPr>
        <p:spPr>
          <a:xfrm>
            <a:off x="2469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59" name="object 40759"/>
          <p:cNvSpPr/>
          <p:nvPr/>
        </p:nvSpPr>
        <p:spPr>
          <a:xfrm>
            <a:off x="2469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60" name="object 40760"/>
          <p:cNvSpPr/>
          <p:nvPr/>
        </p:nvSpPr>
        <p:spPr>
          <a:xfrm>
            <a:off x="2469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61" name="object 40761"/>
          <p:cNvSpPr/>
          <p:nvPr/>
        </p:nvSpPr>
        <p:spPr>
          <a:xfrm>
            <a:off x="2469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62" name="object 40762"/>
          <p:cNvSpPr/>
          <p:nvPr/>
        </p:nvSpPr>
        <p:spPr>
          <a:xfrm>
            <a:off x="2469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63" name="object 40763"/>
          <p:cNvSpPr/>
          <p:nvPr/>
        </p:nvSpPr>
        <p:spPr>
          <a:xfrm>
            <a:off x="2469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64" name="object 40764"/>
          <p:cNvSpPr/>
          <p:nvPr/>
        </p:nvSpPr>
        <p:spPr>
          <a:xfrm>
            <a:off x="2469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65" name="object 40765"/>
          <p:cNvSpPr/>
          <p:nvPr/>
        </p:nvSpPr>
        <p:spPr>
          <a:xfrm>
            <a:off x="2469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66" name="object 40766"/>
          <p:cNvSpPr/>
          <p:nvPr/>
        </p:nvSpPr>
        <p:spPr>
          <a:xfrm>
            <a:off x="2469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67" name="object 40767"/>
          <p:cNvSpPr/>
          <p:nvPr/>
        </p:nvSpPr>
        <p:spPr>
          <a:xfrm>
            <a:off x="2469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68" name="object 40768"/>
          <p:cNvSpPr/>
          <p:nvPr/>
        </p:nvSpPr>
        <p:spPr>
          <a:xfrm>
            <a:off x="2469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69" name="object 40769"/>
          <p:cNvSpPr/>
          <p:nvPr/>
        </p:nvSpPr>
        <p:spPr>
          <a:xfrm>
            <a:off x="2470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70" name="object 40770"/>
          <p:cNvSpPr/>
          <p:nvPr/>
        </p:nvSpPr>
        <p:spPr>
          <a:xfrm>
            <a:off x="2470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71" name="object 40771"/>
          <p:cNvSpPr/>
          <p:nvPr/>
        </p:nvSpPr>
        <p:spPr>
          <a:xfrm>
            <a:off x="2470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72" name="object 40772"/>
          <p:cNvSpPr/>
          <p:nvPr/>
        </p:nvSpPr>
        <p:spPr>
          <a:xfrm>
            <a:off x="2470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73" name="object 40773"/>
          <p:cNvSpPr/>
          <p:nvPr/>
        </p:nvSpPr>
        <p:spPr>
          <a:xfrm>
            <a:off x="2470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74" name="object 40774"/>
          <p:cNvSpPr/>
          <p:nvPr/>
        </p:nvSpPr>
        <p:spPr>
          <a:xfrm>
            <a:off x="2470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75" name="object 40775"/>
          <p:cNvSpPr/>
          <p:nvPr/>
        </p:nvSpPr>
        <p:spPr>
          <a:xfrm>
            <a:off x="2470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76" name="object 40776"/>
          <p:cNvSpPr/>
          <p:nvPr/>
        </p:nvSpPr>
        <p:spPr>
          <a:xfrm>
            <a:off x="2470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77" name="object 40777"/>
          <p:cNvSpPr/>
          <p:nvPr/>
        </p:nvSpPr>
        <p:spPr>
          <a:xfrm>
            <a:off x="2470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78" name="object 40778"/>
          <p:cNvSpPr/>
          <p:nvPr/>
        </p:nvSpPr>
        <p:spPr>
          <a:xfrm>
            <a:off x="2470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79" name="object 40779"/>
          <p:cNvSpPr/>
          <p:nvPr/>
        </p:nvSpPr>
        <p:spPr>
          <a:xfrm>
            <a:off x="2471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80" name="object 40780"/>
          <p:cNvSpPr/>
          <p:nvPr/>
        </p:nvSpPr>
        <p:spPr>
          <a:xfrm>
            <a:off x="2471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81" name="object 40781"/>
          <p:cNvSpPr/>
          <p:nvPr/>
        </p:nvSpPr>
        <p:spPr>
          <a:xfrm>
            <a:off x="2471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82" name="object 40782"/>
          <p:cNvSpPr/>
          <p:nvPr/>
        </p:nvSpPr>
        <p:spPr>
          <a:xfrm>
            <a:off x="2471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83" name="object 40783"/>
          <p:cNvSpPr/>
          <p:nvPr/>
        </p:nvSpPr>
        <p:spPr>
          <a:xfrm>
            <a:off x="2471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84" name="object 40784"/>
          <p:cNvSpPr/>
          <p:nvPr/>
        </p:nvSpPr>
        <p:spPr>
          <a:xfrm>
            <a:off x="2471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85" name="object 40785"/>
          <p:cNvSpPr/>
          <p:nvPr/>
        </p:nvSpPr>
        <p:spPr>
          <a:xfrm>
            <a:off x="2471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86" name="object 40786"/>
          <p:cNvSpPr/>
          <p:nvPr/>
        </p:nvSpPr>
        <p:spPr>
          <a:xfrm>
            <a:off x="2471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87" name="object 40787"/>
          <p:cNvSpPr/>
          <p:nvPr/>
        </p:nvSpPr>
        <p:spPr>
          <a:xfrm>
            <a:off x="2471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88" name="object 40788"/>
          <p:cNvSpPr/>
          <p:nvPr/>
        </p:nvSpPr>
        <p:spPr>
          <a:xfrm>
            <a:off x="2471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89" name="object 40789"/>
          <p:cNvSpPr/>
          <p:nvPr/>
        </p:nvSpPr>
        <p:spPr>
          <a:xfrm>
            <a:off x="2472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90" name="object 40790"/>
          <p:cNvSpPr/>
          <p:nvPr/>
        </p:nvSpPr>
        <p:spPr>
          <a:xfrm>
            <a:off x="2472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91" name="object 40791"/>
          <p:cNvSpPr/>
          <p:nvPr/>
        </p:nvSpPr>
        <p:spPr>
          <a:xfrm>
            <a:off x="2472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92" name="object 40792"/>
          <p:cNvSpPr/>
          <p:nvPr/>
        </p:nvSpPr>
        <p:spPr>
          <a:xfrm>
            <a:off x="2472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93" name="object 40793"/>
          <p:cNvSpPr/>
          <p:nvPr/>
        </p:nvSpPr>
        <p:spPr>
          <a:xfrm>
            <a:off x="2472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94" name="object 40794"/>
          <p:cNvSpPr/>
          <p:nvPr/>
        </p:nvSpPr>
        <p:spPr>
          <a:xfrm>
            <a:off x="2472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95" name="object 40795"/>
          <p:cNvSpPr/>
          <p:nvPr/>
        </p:nvSpPr>
        <p:spPr>
          <a:xfrm>
            <a:off x="2472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96" name="object 40796"/>
          <p:cNvSpPr/>
          <p:nvPr/>
        </p:nvSpPr>
        <p:spPr>
          <a:xfrm>
            <a:off x="2472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97" name="object 40797"/>
          <p:cNvSpPr/>
          <p:nvPr/>
        </p:nvSpPr>
        <p:spPr>
          <a:xfrm>
            <a:off x="2472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98" name="object 40798"/>
          <p:cNvSpPr/>
          <p:nvPr/>
        </p:nvSpPr>
        <p:spPr>
          <a:xfrm>
            <a:off x="2472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99" name="object 40799"/>
          <p:cNvSpPr/>
          <p:nvPr/>
        </p:nvSpPr>
        <p:spPr>
          <a:xfrm>
            <a:off x="2472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00" name="object 40800"/>
          <p:cNvSpPr/>
          <p:nvPr/>
        </p:nvSpPr>
        <p:spPr>
          <a:xfrm>
            <a:off x="2472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01" name="object 40801"/>
          <p:cNvSpPr/>
          <p:nvPr/>
        </p:nvSpPr>
        <p:spPr>
          <a:xfrm>
            <a:off x="2473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02" name="object 40802"/>
          <p:cNvSpPr/>
          <p:nvPr/>
        </p:nvSpPr>
        <p:spPr>
          <a:xfrm>
            <a:off x="2473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03" name="object 40803"/>
          <p:cNvSpPr/>
          <p:nvPr/>
        </p:nvSpPr>
        <p:spPr>
          <a:xfrm>
            <a:off x="2473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04" name="object 40804"/>
          <p:cNvSpPr/>
          <p:nvPr/>
        </p:nvSpPr>
        <p:spPr>
          <a:xfrm>
            <a:off x="2473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05" name="object 40805"/>
          <p:cNvSpPr/>
          <p:nvPr/>
        </p:nvSpPr>
        <p:spPr>
          <a:xfrm>
            <a:off x="2473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06" name="object 40806"/>
          <p:cNvSpPr/>
          <p:nvPr/>
        </p:nvSpPr>
        <p:spPr>
          <a:xfrm>
            <a:off x="2473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07" name="object 40807"/>
          <p:cNvSpPr/>
          <p:nvPr/>
        </p:nvSpPr>
        <p:spPr>
          <a:xfrm>
            <a:off x="2473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08" name="object 40808"/>
          <p:cNvSpPr/>
          <p:nvPr/>
        </p:nvSpPr>
        <p:spPr>
          <a:xfrm>
            <a:off x="2473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09" name="object 40809"/>
          <p:cNvSpPr/>
          <p:nvPr/>
        </p:nvSpPr>
        <p:spPr>
          <a:xfrm>
            <a:off x="2473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10" name="object 40810"/>
          <p:cNvSpPr/>
          <p:nvPr/>
        </p:nvSpPr>
        <p:spPr>
          <a:xfrm>
            <a:off x="2473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11" name="object 40811"/>
          <p:cNvSpPr/>
          <p:nvPr/>
        </p:nvSpPr>
        <p:spPr>
          <a:xfrm>
            <a:off x="2474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12" name="object 40812"/>
          <p:cNvSpPr/>
          <p:nvPr/>
        </p:nvSpPr>
        <p:spPr>
          <a:xfrm>
            <a:off x="2474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13" name="object 40813"/>
          <p:cNvSpPr/>
          <p:nvPr/>
        </p:nvSpPr>
        <p:spPr>
          <a:xfrm>
            <a:off x="2474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14" name="object 40814"/>
          <p:cNvSpPr/>
          <p:nvPr/>
        </p:nvSpPr>
        <p:spPr>
          <a:xfrm>
            <a:off x="2474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15" name="object 40815"/>
          <p:cNvSpPr/>
          <p:nvPr/>
        </p:nvSpPr>
        <p:spPr>
          <a:xfrm>
            <a:off x="2474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16" name="object 40816"/>
          <p:cNvSpPr/>
          <p:nvPr/>
        </p:nvSpPr>
        <p:spPr>
          <a:xfrm>
            <a:off x="2474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17" name="object 40817"/>
          <p:cNvSpPr/>
          <p:nvPr/>
        </p:nvSpPr>
        <p:spPr>
          <a:xfrm>
            <a:off x="2474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18" name="object 40818"/>
          <p:cNvSpPr/>
          <p:nvPr/>
        </p:nvSpPr>
        <p:spPr>
          <a:xfrm>
            <a:off x="2474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19" name="object 40819"/>
          <p:cNvSpPr/>
          <p:nvPr/>
        </p:nvSpPr>
        <p:spPr>
          <a:xfrm>
            <a:off x="2474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20" name="object 40820"/>
          <p:cNvSpPr/>
          <p:nvPr/>
        </p:nvSpPr>
        <p:spPr>
          <a:xfrm>
            <a:off x="2474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21" name="object 40821"/>
          <p:cNvSpPr/>
          <p:nvPr/>
        </p:nvSpPr>
        <p:spPr>
          <a:xfrm>
            <a:off x="2475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22" name="object 40822"/>
          <p:cNvSpPr/>
          <p:nvPr/>
        </p:nvSpPr>
        <p:spPr>
          <a:xfrm>
            <a:off x="2475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23" name="object 40823"/>
          <p:cNvSpPr/>
          <p:nvPr/>
        </p:nvSpPr>
        <p:spPr>
          <a:xfrm>
            <a:off x="2475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24" name="object 40824"/>
          <p:cNvSpPr/>
          <p:nvPr/>
        </p:nvSpPr>
        <p:spPr>
          <a:xfrm>
            <a:off x="2475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25" name="object 40825"/>
          <p:cNvSpPr/>
          <p:nvPr/>
        </p:nvSpPr>
        <p:spPr>
          <a:xfrm>
            <a:off x="2475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26" name="object 40826"/>
          <p:cNvSpPr/>
          <p:nvPr/>
        </p:nvSpPr>
        <p:spPr>
          <a:xfrm>
            <a:off x="2475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27" name="object 40827"/>
          <p:cNvSpPr/>
          <p:nvPr/>
        </p:nvSpPr>
        <p:spPr>
          <a:xfrm>
            <a:off x="2475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28" name="object 40828"/>
          <p:cNvSpPr/>
          <p:nvPr/>
        </p:nvSpPr>
        <p:spPr>
          <a:xfrm>
            <a:off x="2475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29" name="object 40829"/>
          <p:cNvSpPr/>
          <p:nvPr/>
        </p:nvSpPr>
        <p:spPr>
          <a:xfrm>
            <a:off x="2475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30" name="object 40830"/>
          <p:cNvSpPr/>
          <p:nvPr/>
        </p:nvSpPr>
        <p:spPr>
          <a:xfrm>
            <a:off x="2475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31" name="object 40831"/>
          <p:cNvSpPr/>
          <p:nvPr/>
        </p:nvSpPr>
        <p:spPr>
          <a:xfrm>
            <a:off x="2475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32" name="object 40832"/>
          <p:cNvSpPr/>
          <p:nvPr/>
        </p:nvSpPr>
        <p:spPr>
          <a:xfrm>
            <a:off x="2475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33" name="object 40833"/>
          <p:cNvSpPr/>
          <p:nvPr/>
        </p:nvSpPr>
        <p:spPr>
          <a:xfrm>
            <a:off x="2476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34" name="object 40834"/>
          <p:cNvSpPr/>
          <p:nvPr/>
        </p:nvSpPr>
        <p:spPr>
          <a:xfrm>
            <a:off x="2476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35" name="object 40835"/>
          <p:cNvSpPr/>
          <p:nvPr/>
        </p:nvSpPr>
        <p:spPr>
          <a:xfrm>
            <a:off x="2476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36" name="object 40836"/>
          <p:cNvSpPr/>
          <p:nvPr/>
        </p:nvSpPr>
        <p:spPr>
          <a:xfrm>
            <a:off x="2476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37" name="object 40837"/>
          <p:cNvSpPr/>
          <p:nvPr/>
        </p:nvSpPr>
        <p:spPr>
          <a:xfrm>
            <a:off x="2476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38" name="object 40838"/>
          <p:cNvSpPr/>
          <p:nvPr/>
        </p:nvSpPr>
        <p:spPr>
          <a:xfrm>
            <a:off x="2476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39" name="object 40839"/>
          <p:cNvSpPr/>
          <p:nvPr/>
        </p:nvSpPr>
        <p:spPr>
          <a:xfrm>
            <a:off x="2476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40" name="object 40840"/>
          <p:cNvSpPr/>
          <p:nvPr/>
        </p:nvSpPr>
        <p:spPr>
          <a:xfrm>
            <a:off x="2476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41" name="object 40841"/>
          <p:cNvSpPr/>
          <p:nvPr/>
        </p:nvSpPr>
        <p:spPr>
          <a:xfrm>
            <a:off x="2477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42" name="object 40842"/>
          <p:cNvSpPr/>
          <p:nvPr/>
        </p:nvSpPr>
        <p:spPr>
          <a:xfrm>
            <a:off x="2477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43" name="object 40843"/>
          <p:cNvSpPr/>
          <p:nvPr/>
        </p:nvSpPr>
        <p:spPr>
          <a:xfrm>
            <a:off x="2477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44" name="object 40844"/>
          <p:cNvSpPr/>
          <p:nvPr/>
        </p:nvSpPr>
        <p:spPr>
          <a:xfrm>
            <a:off x="2477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45" name="object 40845"/>
          <p:cNvSpPr/>
          <p:nvPr/>
        </p:nvSpPr>
        <p:spPr>
          <a:xfrm>
            <a:off x="2477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46" name="object 40846"/>
          <p:cNvSpPr/>
          <p:nvPr/>
        </p:nvSpPr>
        <p:spPr>
          <a:xfrm>
            <a:off x="2477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47" name="object 40847"/>
          <p:cNvSpPr/>
          <p:nvPr/>
        </p:nvSpPr>
        <p:spPr>
          <a:xfrm>
            <a:off x="2477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48" name="object 40848"/>
          <p:cNvSpPr/>
          <p:nvPr/>
        </p:nvSpPr>
        <p:spPr>
          <a:xfrm>
            <a:off x="2477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49" name="object 40849"/>
          <p:cNvSpPr/>
          <p:nvPr/>
        </p:nvSpPr>
        <p:spPr>
          <a:xfrm>
            <a:off x="2477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50" name="object 40850"/>
          <p:cNvSpPr/>
          <p:nvPr/>
        </p:nvSpPr>
        <p:spPr>
          <a:xfrm>
            <a:off x="2477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51" name="object 40851"/>
          <p:cNvSpPr/>
          <p:nvPr/>
        </p:nvSpPr>
        <p:spPr>
          <a:xfrm>
            <a:off x="2477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52" name="object 40852"/>
          <p:cNvSpPr/>
          <p:nvPr/>
        </p:nvSpPr>
        <p:spPr>
          <a:xfrm>
            <a:off x="2477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53" name="object 40853"/>
          <p:cNvSpPr/>
          <p:nvPr/>
        </p:nvSpPr>
        <p:spPr>
          <a:xfrm>
            <a:off x="2478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54" name="object 40854"/>
          <p:cNvSpPr/>
          <p:nvPr/>
        </p:nvSpPr>
        <p:spPr>
          <a:xfrm>
            <a:off x="2478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55" name="object 40855"/>
          <p:cNvSpPr/>
          <p:nvPr/>
        </p:nvSpPr>
        <p:spPr>
          <a:xfrm>
            <a:off x="2478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56" name="object 40856"/>
          <p:cNvSpPr/>
          <p:nvPr/>
        </p:nvSpPr>
        <p:spPr>
          <a:xfrm>
            <a:off x="2478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57" name="object 40857"/>
          <p:cNvSpPr/>
          <p:nvPr/>
        </p:nvSpPr>
        <p:spPr>
          <a:xfrm>
            <a:off x="2478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58" name="object 40858"/>
          <p:cNvSpPr/>
          <p:nvPr/>
        </p:nvSpPr>
        <p:spPr>
          <a:xfrm>
            <a:off x="2478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59" name="object 40859"/>
          <p:cNvSpPr/>
          <p:nvPr/>
        </p:nvSpPr>
        <p:spPr>
          <a:xfrm>
            <a:off x="2478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60" name="object 40860"/>
          <p:cNvSpPr/>
          <p:nvPr/>
        </p:nvSpPr>
        <p:spPr>
          <a:xfrm>
            <a:off x="2478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61" name="object 40861"/>
          <p:cNvSpPr/>
          <p:nvPr/>
        </p:nvSpPr>
        <p:spPr>
          <a:xfrm>
            <a:off x="2478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62" name="object 40862"/>
          <p:cNvSpPr/>
          <p:nvPr/>
        </p:nvSpPr>
        <p:spPr>
          <a:xfrm>
            <a:off x="2478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63" name="object 40863"/>
          <p:cNvSpPr/>
          <p:nvPr/>
        </p:nvSpPr>
        <p:spPr>
          <a:xfrm>
            <a:off x="2479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64" name="object 40864"/>
          <p:cNvSpPr/>
          <p:nvPr/>
        </p:nvSpPr>
        <p:spPr>
          <a:xfrm>
            <a:off x="2479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65" name="object 40865"/>
          <p:cNvSpPr/>
          <p:nvPr/>
        </p:nvSpPr>
        <p:spPr>
          <a:xfrm>
            <a:off x="2479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66" name="object 40866"/>
          <p:cNvSpPr/>
          <p:nvPr/>
        </p:nvSpPr>
        <p:spPr>
          <a:xfrm>
            <a:off x="2479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67" name="object 40867"/>
          <p:cNvSpPr/>
          <p:nvPr/>
        </p:nvSpPr>
        <p:spPr>
          <a:xfrm>
            <a:off x="2479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68" name="object 40868"/>
          <p:cNvSpPr/>
          <p:nvPr/>
        </p:nvSpPr>
        <p:spPr>
          <a:xfrm>
            <a:off x="2479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69" name="object 40869"/>
          <p:cNvSpPr/>
          <p:nvPr/>
        </p:nvSpPr>
        <p:spPr>
          <a:xfrm>
            <a:off x="2479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70" name="object 40870"/>
          <p:cNvSpPr/>
          <p:nvPr/>
        </p:nvSpPr>
        <p:spPr>
          <a:xfrm>
            <a:off x="2479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71" name="object 40871"/>
          <p:cNvSpPr/>
          <p:nvPr/>
        </p:nvSpPr>
        <p:spPr>
          <a:xfrm>
            <a:off x="2479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72" name="object 40872"/>
          <p:cNvSpPr/>
          <p:nvPr/>
        </p:nvSpPr>
        <p:spPr>
          <a:xfrm>
            <a:off x="2479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73" name="object 40873"/>
          <p:cNvSpPr/>
          <p:nvPr/>
        </p:nvSpPr>
        <p:spPr>
          <a:xfrm>
            <a:off x="2480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74" name="object 40874"/>
          <p:cNvSpPr/>
          <p:nvPr/>
        </p:nvSpPr>
        <p:spPr>
          <a:xfrm>
            <a:off x="2480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75" name="object 40875"/>
          <p:cNvSpPr/>
          <p:nvPr/>
        </p:nvSpPr>
        <p:spPr>
          <a:xfrm>
            <a:off x="2480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76" name="object 40876"/>
          <p:cNvSpPr/>
          <p:nvPr/>
        </p:nvSpPr>
        <p:spPr>
          <a:xfrm>
            <a:off x="2480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77" name="object 40877"/>
          <p:cNvSpPr/>
          <p:nvPr/>
        </p:nvSpPr>
        <p:spPr>
          <a:xfrm>
            <a:off x="2480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78" name="object 40878"/>
          <p:cNvSpPr/>
          <p:nvPr/>
        </p:nvSpPr>
        <p:spPr>
          <a:xfrm>
            <a:off x="2480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79" name="object 40879"/>
          <p:cNvSpPr/>
          <p:nvPr/>
        </p:nvSpPr>
        <p:spPr>
          <a:xfrm>
            <a:off x="2480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80" name="object 40880"/>
          <p:cNvSpPr/>
          <p:nvPr/>
        </p:nvSpPr>
        <p:spPr>
          <a:xfrm>
            <a:off x="2480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81" name="object 40881"/>
          <p:cNvSpPr/>
          <p:nvPr/>
        </p:nvSpPr>
        <p:spPr>
          <a:xfrm>
            <a:off x="2480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82" name="object 40882"/>
          <p:cNvSpPr/>
          <p:nvPr/>
        </p:nvSpPr>
        <p:spPr>
          <a:xfrm>
            <a:off x="2480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83" name="object 40883"/>
          <p:cNvSpPr/>
          <p:nvPr/>
        </p:nvSpPr>
        <p:spPr>
          <a:xfrm>
            <a:off x="2480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84" name="object 40884"/>
          <p:cNvSpPr/>
          <p:nvPr/>
        </p:nvSpPr>
        <p:spPr>
          <a:xfrm>
            <a:off x="2480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85" name="object 40885"/>
          <p:cNvSpPr/>
          <p:nvPr/>
        </p:nvSpPr>
        <p:spPr>
          <a:xfrm>
            <a:off x="2481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86" name="object 40886"/>
          <p:cNvSpPr/>
          <p:nvPr/>
        </p:nvSpPr>
        <p:spPr>
          <a:xfrm>
            <a:off x="2481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87" name="object 40887"/>
          <p:cNvSpPr/>
          <p:nvPr/>
        </p:nvSpPr>
        <p:spPr>
          <a:xfrm>
            <a:off x="2481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88" name="object 40888"/>
          <p:cNvSpPr/>
          <p:nvPr/>
        </p:nvSpPr>
        <p:spPr>
          <a:xfrm>
            <a:off x="2481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89" name="object 40889"/>
          <p:cNvSpPr/>
          <p:nvPr/>
        </p:nvSpPr>
        <p:spPr>
          <a:xfrm>
            <a:off x="2481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90" name="object 40890"/>
          <p:cNvSpPr/>
          <p:nvPr/>
        </p:nvSpPr>
        <p:spPr>
          <a:xfrm>
            <a:off x="2481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91" name="object 40891"/>
          <p:cNvSpPr/>
          <p:nvPr/>
        </p:nvSpPr>
        <p:spPr>
          <a:xfrm>
            <a:off x="2481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92" name="object 40892"/>
          <p:cNvSpPr/>
          <p:nvPr/>
        </p:nvSpPr>
        <p:spPr>
          <a:xfrm>
            <a:off x="2481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93" name="object 40893"/>
          <p:cNvSpPr/>
          <p:nvPr/>
        </p:nvSpPr>
        <p:spPr>
          <a:xfrm>
            <a:off x="2481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94" name="object 40894"/>
          <p:cNvSpPr/>
          <p:nvPr/>
        </p:nvSpPr>
        <p:spPr>
          <a:xfrm>
            <a:off x="2481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95" name="object 40895"/>
          <p:cNvSpPr/>
          <p:nvPr/>
        </p:nvSpPr>
        <p:spPr>
          <a:xfrm>
            <a:off x="2482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96" name="object 40896"/>
          <p:cNvSpPr/>
          <p:nvPr/>
        </p:nvSpPr>
        <p:spPr>
          <a:xfrm>
            <a:off x="2482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97" name="object 40897"/>
          <p:cNvSpPr/>
          <p:nvPr/>
        </p:nvSpPr>
        <p:spPr>
          <a:xfrm>
            <a:off x="2482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98" name="object 40898"/>
          <p:cNvSpPr/>
          <p:nvPr/>
        </p:nvSpPr>
        <p:spPr>
          <a:xfrm>
            <a:off x="2482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99" name="object 40899"/>
          <p:cNvSpPr/>
          <p:nvPr/>
        </p:nvSpPr>
        <p:spPr>
          <a:xfrm>
            <a:off x="2482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00" name="object 40900"/>
          <p:cNvSpPr/>
          <p:nvPr/>
        </p:nvSpPr>
        <p:spPr>
          <a:xfrm>
            <a:off x="2482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01" name="object 40901"/>
          <p:cNvSpPr/>
          <p:nvPr/>
        </p:nvSpPr>
        <p:spPr>
          <a:xfrm>
            <a:off x="2482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02" name="object 40902"/>
          <p:cNvSpPr/>
          <p:nvPr/>
        </p:nvSpPr>
        <p:spPr>
          <a:xfrm>
            <a:off x="2482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03" name="object 40903"/>
          <p:cNvSpPr/>
          <p:nvPr/>
        </p:nvSpPr>
        <p:spPr>
          <a:xfrm>
            <a:off x="2482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04" name="object 40904"/>
          <p:cNvSpPr/>
          <p:nvPr/>
        </p:nvSpPr>
        <p:spPr>
          <a:xfrm>
            <a:off x="2482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05" name="object 40905"/>
          <p:cNvSpPr/>
          <p:nvPr/>
        </p:nvSpPr>
        <p:spPr>
          <a:xfrm>
            <a:off x="2483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06" name="object 40906"/>
          <p:cNvSpPr/>
          <p:nvPr/>
        </p:nvSpPr>
        <p:spPr>
          <a:xfrm>
            <a:off x="2483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07" name="object 40907"/>
          <p:cNvSpPr/>
          <p:nvPr/>
        </p:nvSpPr>
        <p:spPr>
          <a:xfrm>
            <a:off x="2483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08" name="object 40908"/>
          <p:cNvSpPr/>
          <p:nvPr/>
        </p:nvSpPr>
        <p:spPr>
          <a:xfrm>
            <a:off x="2483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09" name="object 40909"/>
          <p:cNvSpPr/>
          <p:nvPr/>
        </p:nvSpPr>
        <p:spPr>
          <a:xfrm>
            <a:off x="2483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10" name="object 40910"/>
          <p:cNvSpPr/>
          <p:nvPr/>
        </p:nvSpPr>
        <p:spPr>
          <a:xfrm>
            <a:off x="2483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11" name="object 40911"/>
          <p:cNvSpPr/>
          <p:nvPr/>
        </p:nvSpPr>
        <p:spPr>
          <a:xfrm>
            <a:off x="2483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12" name="object 40912"/>
          <p:cNvSpPr/>
          <p:nvPr/>
        </p:nvSpPr>
        <p:spPr>
          <a:xfrm>
            <a:off x="2483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13" name="object 40913"/>
          <p:cNvSpPr/>
          <p:nvPr/>
        </p:nvSpPr>
        <p:spPr>
          <a:xfrm>
            <a:off x="2483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14" name="object 40914"/>
          <p:cNvSpPr/>
          <p:nvPr/>
        </p:nvSpPr>
        <p:spPr>
          <a:xfrm>
            <a:off x="2483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15" name="object 40915"/>
          <p:cNvSpPr/>
          <p:nvPr/>
        </p:nvSpPr>
        <p:spPr>
          <a:xfrm>
            <a:off x="2483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16" name="object 40916"/>
          <p:cNvSpPr/>
          <p:nvPr/>
        </p:nvSpPr>
        <p:spPr>
          <a:xfrm>
            <a:off x="2483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17" name="object 40917"/>
          <p:cNvSpPr/>
          <p:nvPr/>
        </p:nvSpPr>
        <p:spPr>
          <a:xfrm>
            <a:off x="2484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18" name="object 40918"/>
          <p:cNvSpPr/>
          <p:nvPr/>
        </p:nvSpPr>
        <p:spPr>
          <a:xfrm>
            <a:off x="2484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19" name="object 40919"/>
          <p:cNvSpPr/>
          <p:nvPr/>
        </p:nvSpPr>
        <p:spPr>
          <a:xfrm>
            <a:off x="2484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20" name="object 40920"/>
          <p:cNvSpPr/>
          <p:nvPr/>
        </p:nvSpPr>
        <p:spPr>
          <a:xfrm>
            <a:off x="2484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21" name="object 40921"/>
          <p:cNvSpPr/>
          <p:nvPr/>
        </p:nvSpPr>
        <p:spPr>
          <a:xfrm>
            <a:off x="2484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22" name="object 40922"/>
          <p:cNvSpPr/>
          <p:nvPr/>
        </p:nvSpPr>
        <p:spPr>
          <a:xfrm>
            <a:off x="2484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23" name="object 40923"/>
          <p:cNvSpPr/>
          <p:nvPr/>
        </p:nvSpPr>
        <p:spPr>
          <a:xfrm>
            <a:off x="2484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24" name="object 40924"/>
          <p:cNvSpPr/>
          <p:nvPr/>
        </p:nvSpPr>
        <p:spPr>
          <a:xfrm>
            <a:off x="2484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25" name="object 40925"/>
          <p:cNvSpPr/>
          <p:nvPr/>
        </p:nvSpPr>
        <p:spPr>
          <a:xfrm>
            <a:off x="2485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26" name="object 40926"/>
          <p:cNvSpPr/>
          <p:nvPr/>
        </p:nvSpPr>
        <p:spPr>
          <a:xfrm>
            <a:off x="2485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27" name="object 40927"/>
          <p:cNvSpPr/>
          <p:nvPr/>
        </p:nvSpPr>
        <p:spPr>
          <a:xfrm>
            <a:off x="24852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28" name="object 40928"/>
          <p:cNvSpPr/>
          <p:nvPr/>
        </p:nvSpPr>
        <p:spPr>
          <a:xfrm>
            <a:off x="24852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29" name="object 40929"/>
          <p:cNvSpPr/>
          <p:nvPr/>
        </p:nvSpPr>
        <p:spPr>
          <a:xfrm>
            <a:off x="2485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30" name="object 40930"/>
          <p:cNvSpPr/>
          <p:nvPr/>
        </p:nvSpPr>
        <p:spPr>
          <a:xfrm>
            <a:off x="2485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31" name="object 40931"/>
          <p:cNvSpPr/>
          <p:nvPr/>
        </p:nvSpPr>
        <p:spPr>
          <a:xfrm>
            <a:off x="24856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32" name="object 40932"/>
          <p:cNvSpPr/>
          <p:nvPr/>
        </p:nvSpPr>
        <p:spPr>
          <a:xfrm>
            <a:off x="24856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33" name="object 40933"/>
          <p:cNvSpPr/>
          <p:nvPr/>
        </p:nvSpPr>
        <p:spPr>
          <a:xfrm>
            <a:off x="2485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34" name="object 40934"/>
          <p:cNvSpPr/>
          <p:nvPr/>
        </p:nvSpPr>
        <p:spPr>
          <a:xfrm>
            <a:off x="2485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35" name="object 40935"/>
          <p:cNvSpPr/>
          <p:nvPr/>
        </p:nvSpPr>
        <p:spPr>
          <a:xfrm>
            <a:off x="24860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36" name="object 40936"/>
          <p:cNvSpPr/>
          <p:nvPr/>
        </p:nvSpPr>
        <p:spPr>
          <a:xfrm>
            <a:off x="24860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37" name="object 40937"/>
          <p:cNvSpPr/>
          <p:nvPr/>
        </p:nvSpPr>
        <p:spPr>
          <a:xfrm>
            <a:off x="2486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38" name="object 40938"/>
          <p:cNvSpPr/>
          <p:nvPr/>
        </p:nvSpPr>
        <p:spPr>
          <a:xfrm>
            <a:off x="2486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39" name="object 40939"/>
          <p:cNvSpPr/>
          <p:nvPr/>
        </p:nvSpPr>
        <p:spPr>
          <a:xfrm>
            <a:off x="24864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40" name="object 40940"/>
          <p:cNvSpPr/>
          <p:nvPr/>
        </p:nvSpPr>
        <p:spPr>
          <a:xfrm>
            <a:off x="24864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41" name="object 40941"/>
          <p:cNvSpPr/>
          <p:nvPr/>
        </p:nvSpPr>
        <p:spPr>
          <a:xfrm>
            <a:off x="2486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42" name="object 40942"/>
          <p:cNvSpPr/>
          <p:nvPr/>
        </p:nvSpPr>
        <p:spPr>
          <a:xfrm>
            <a:off x="2486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43" name="object 40943"/>
          <p:cNvSpPr/>
          <p:nvPr/>
        </p:nvSpPr>
        <p:spPr>
          <a:xfrm>
            <a:off x="2486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44" name="object 40944"/>
          <p:cNvSpPr/>
          <p:nvPr/>
        </p:nvSpPr>
        <p:spPr>
          <a:xfrm>
            <a:off x="2486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45" name="object 40945"/>
          <p:cNvSpPr/>
          <p:nvPr/>
        </p:nvSpPr>
        <p:spPr>
          <a:xfrm>
            <a:off x="2486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46" name="object 40946"/>
          <p:cNvSpPr/>
          <p:nvPr/>
        </p:nvSpPr>
        <p:spPr>
          <a:xfrm>
            <a:off x="2486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47" name="object 40947"/>
          <p:cNvSpPr/>
          <p:nvPr/>
        </p:nvSpPr>
        <p:spPr>
          <a:xfrm>
            <a:off x="2487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48" name="object 40948"/>
          <p:cNvSpPr/>
          <p:nvPr/>
        </p:nvSpPr>
        <p:spPr>
          <a:xfrm>
            <a:off x="2487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49" name="object 40949"/>
          <p:cNvSpPr/>
          <p:nvPr/>
        </p:nvSpPr>
        <p:spPr>
          <a:xfrm>
            <a:off x="2487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50" name="object 40950"/>
          <p:cNvSpPr/>
          <p:nvPr/>
        </p:nvSpPr>
        <p:spPr>
          <a:xfrm>
            <a:off x="2487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51" name="object 40951"/>
          <p:cNvSpPr/>
          <p:nvPr/>
        </p:nvSpPr>
        <p:spPr>
          <a:xfrm>
            <a:off x="2487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52" name="object 40952"/>
          <p:cNvSpPr/>
          <p:nvPr/>
        </p:nvSpPr>
        <p:spPr>
          <a:xfrm>
            <a:off x="2487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53" name="object 40953"/>
          <p:cNvSpPr/>
          <p:nvPr/>
        </p:nvSpPr>
        <p:spPr>
          <a:xfrm>
            <a:off x="2487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54" name="object 40954"/>
          <p:cNvSpPr/>
          <p:nvPr/>
        </p:nvSpPr>
        <p:spPr>
          <a:xfrm>
            <a:off x="2487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55" name="object 40955"/>
          <p:cNvSpPr/>
          <p:nvPr/>
        </p:nvSpPr>
        <p:spPr>
          <a:xfrm>
            <a:off x="2487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56" name="object 40956"/>
          <p:cNvSpPr/>
          <p:nvPr/>
        </p:nvSpPr>
        <p:spPr>
          <a:xfrm>
            <a:off x="2487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57" name="object 40957"/>
          <p:cNvSpPr/>
          <p:nvPr/>
        </p:nvSpPr>
        <p:spPr>
          <a:xfrm>
            <a:off x="2488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58" name="object 40958"/>
          <p:cNvSpPr/>
          <p:nvPr/>
        </p:nvSpPr>
        <p:spPr>
          <a:xfrm>
            <a:off x="2488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59" name="object 40959"/>
          <p:cNvSpPr/>
          <p:nvPr/>
        </p:nvSpPr>
        <p:spPr>
          <a:xfrm>
            <a:off x="24883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60" name="object 40960"/>
          <p:cNvSpPr/>
          <p:nvPr/>
        </p:nvSpPr>
        <p:spPr>
          <a:xfrm>
            <a:off x="24883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61" name="object 40961"/>
          <p:cNvSpPr/>
          <p:nvPr/>
        </p:nvSpPr>
        <p:spPr>
          <a:xfrm>
            <a:off x="2488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62" name="object 40962"/>
          <p:cNvSpPr/>
          <p:nvPr/>
        </p:nvSpPr>
        <p:spPr>
          <a:xfrm>
            <a:off x="2488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63" name="object 40963"/>
          <p:cNvSpPr/>
          <p:nvPr/>
        </p:nvSpPr>
        <p:spPr>
          <a:xfrm>
            <a:off x="2488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64" name="object 40964"/>
          <p:cNvSpPr/>
          <p:nvPr/>
        </p:nvSpPr>
        <p:spPr>
          <a:xfrm>
            <a:off x="2488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65" name="object 40965"/>
          <p:cNvSpPr/>
          <p:nvPr/>
        </p:nvSpPr>
        <p:spPr>
          <a:xfrm>
            <a:off x="2488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66" name="object 40966"/>
          <p:cNvSpPr/>
          <p:nvPr/>
        </p:nvSpPr>
        <p:spPr>
          <a:xfrm>
            <a:off x="2488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67" name="object 40967"/>
          <p:cNvSpPr/>
          <p:nvPr/>
        </p:nvSpPr>
        <p:spPr>
          <a:xfrm>
            <a:off x="2489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68" name="object 40968"/>
          <p:cNvSpPr/>
          <p:nvPr/>
        </p:nvSpPr>
        <p:spPr>
          <a:xfrm>
            <a:off x="2489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69" name="object 40969"/>
          <p:cNvSpPr/>
          <p:nvPr/>
        </p:nvSpPr>
        <p:spPr>
          <a:xfrm>
            <a:off x="2489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70" name="object 40970"/>
          <p:cNvSpPr/>
          <p:nvPr/>
        </p:nvSpPr>
        <p:spPr>
          <a:xfrm>
            <a:off x="2489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71" name="object 40971"/>
          <p:cNvSpPr/>
          <p:nvPr/>
        </p:nvSpPr>
        <p:spPr>
          <a:xfrm>
            <a:off x="2489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72" name="object 40972"/>
          <p:cNvSpPr/>
          <p:nvPr/>
        </p:nvSpPr>
        <p:spPr>
          <a:xfrm>
            <a:off x="2489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73" name="object 40973"/>
          <p:cNvSpPr/>
          <p:nvPr/>
        </p:nvSpPr>
        <p:spPr>
          <a:xfrm>
            <a:off x="2489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74" name="object 40974"/>
          <p:cNvSpPr/>
          <p:nvPr/>
        </p:nvSpPr>
        <p:spPr>
          <a:xfrm>
            <a:off x="2489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75" name="object 40975"/>
          <p:cNvSpPr/>
          <p:nvPr/>
        </p:nvSpPr>
        <p:spPr>
          <a:xfrm>
            <a:off x="2489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76" name="object 40976"/>
          <p:cNvSpPr/>
          <p:nvPr/>
        </p:nvSpPr>
        <p:spPr>
          <a:xfrm>
            <a:off x="2489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77" name="object 40977"/>
          <p:cNvSpPr/>
          <p:nvPr/>
        </p:nvSpPr>
        <p:spPr>
          <a:xfrm>
            <a:off x="2489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78" name="object 40978"/>
          <p:cNvSpPr/>
          <p:nvPr/>
        </p:nvSpPr>
        <p:spPr>
          <a:xfrm>
            <a:off x="2489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79" name="object 40979"/>
          <p:cNvSpPr/>
          <p:nvPr/>
        </p:nvSpPr>
        <p:spPr>
          <a:xfrm>
            <a:off x="24902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80" name="object 40980"/>
          <p:cNvSpPr/>
          <p:nvPr/>
        </p:nvSpPr>
        <p:spPr>
          <a:xfrm>
            <a:off x="24902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81" name="object 40981"/>
          <p:cNvSpPr/>
          <p:nvPr/>
        </p:nvSpPr>
        <p:spPr>
          <a:xfrm>
            <a:off x="2490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82" name="object 40982"/>
          <p:cNvSpPr/>
          <p:nvPr/>
        </p:nvSpPr>
        <p:spPr>
          <a:xfrm>
            <a:off x="2490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83" name="object 40983"/>
          <p:cNvSpPr/>
          <p:nvPr/>
        </p:nvSpPr>
        <p:spPr>
          <a:xfrm>
            <a:off x="24905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84" name="object 40984"/>
          <p:cNvSpPr/>
          <p:nvPr/>
        </p:nvSpPr>
        <p:spPr>
          <a:xfrm>
            <a:off x="24905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85" name="object 40985"/>
          <p:cNvSpPr/>
          <p:nvPr/>
        </p:nvSpPr>
        <p:spPr>
          <a:xfrm>
            <a:off x="2490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86" name="object 40986"/>
          <p:cNvSpPr/>
          <p:nvPr/>
        </p:nvSpPr>
        <p:spPr>
          <a:xfrm>
            <a:off x="2490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87" name="object 40987"/>
          <p:cNvSpPr/>
          <p:nvPr/>
        </p:nvSpPr>
        <p:spPr>
          <a:xfrm>
            <a:off x="24909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88" name="object 40988"/>
          <p:cNvSpPr/>
          <p:nvPr/>
        </p:nvSpPr>
        <p:spPr>
          <a:xfrm>
            <a:off x="24909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89" name="object 40989"/>
          <p:cNvSpPr/>
          <p:nvPr/>
        </p:nvSpPr>
        <p:spPr>
          <a:xfrm>
            <a:off x="2491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90" name="object 40990"/>
          <p:cNvSpPr/>
          <p:nvPr/>
        </p:nvSpPr>
        <p:spPr>
          <a:xfrm>
            <a:off x="2491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91" name="object 40991"/>
          <p:cNvSpPr/>
          <p:nvPr/>
        </p:nvSpPr>
        <p:spPr>
          <a:xfrm>
            <a:off x="24913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92" name="object 40992"/>
          <p:cNvSpPr/>
          <p:nvPr/>
        </p:nvSpPr>
        <p:spPr>
          <a:xfrm>
            <a:off x="24913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93" name="object 40993"/>
          <p:cNvSpPr/>
          <p:nvPr/>
        </p:nvSpPr>
        <p:spPr>
          <a:xfrm>
            <a:off x="2491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94" name="object 40994"/>
          <p:cNvSpPr/>
          <p:nvPr/>
        </p:nvSpPr>
        <p:spPr>
          <a:xfrm>
            <a:off x="2491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95" name="object 40995"/>
          <p:cNvSpPr/>
          <p:nvPr/>
        </p:nvSpPr>
        <p:spPr>
          <a:xfrm>
            <a:off x="2491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96" name="object 40996"/>
          <p:cNvSpPr/>
          <p:nvPr/>
        </p:nvSpPr>
        <p:spPr>
          <a:xfrm>
            <a:off x="2491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97" name="object 40997"/>
          <p:cNvSpPr/>
          <p:nvPr/>
        </p:nvSpPr>
        <p:spPr>
          <a:xfrm>
            <a:off x="2491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98" name="object 40998"/>
          <p:cNvSpPr/>
          <p:nvPr/>
        </p:nvSpPr>
        <p:spPr>
          <a:xfrm>
            <a:off x="2491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99" name="object 40999"/>
          <p:cNvSpPr/>
          <p:nvPr/>
        </p:nvSpPr>
        <p:spPr>
          <a:xfrm>
            <a:off x="2492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00" name="object 41000"/>
          <p:cNvSpPr/>
          <p:nvPr/>
        </p:nvSpPr>
        <p:spPr>
          <a:xfrm>
            <a:off x="2492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01" name="object 41001"/>
          <p:cNvSpPr/>
          <p:nvPr/>
        </p:nvSpPr>
        <p:spPr>
          <a:xfrm>
            <a:off x="2492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02" name="object 41002"/>
          <p:cNvSpPr/>
          <p:nvPr/>
        </p:nvSpPr>
        <p:spPr>
          <a:xfrm>
            <a:off x="2492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03" name="object 41003"/>
          <p:cNvSpPr/>
          <p:nvPr/>
        </p:nvSpPr>
        <p:spPr>
          <a:xfrm>
            <a:off x="2492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04" name="object 41004"/>
          <p:cNvSpPr/>
          <p:nvPr/>
        </p:nvSpPr>
        <p:spPr>
          <a:xfrm>
            <a:off x="2492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05" name="object 41005"/>
          <p:cNvSpPr/>
          <p:nvPr/>
        </p:nvSpPr>
        <p:spPr>
          <a:xfrm>
            <a:off x="2492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06" name="object 41006"/>
          <p:cNvSpPr/>
          <p:nvPr/>
        </p:nvSpPr>
        <p:spPr>
          <a:xfrm>
            <a:off x="2492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07" name="object 41007"/>
          <p:cNvSpPr/>
          <p:nvPr/>
        </p:nvSpPr>
        <p:spPr>
          <a:xfrm>
            <a:off x="2492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08" name="object 41008"/>
          <p:cNvSpPr/>
          <p:nvPr/>
        </p:nvSpPr>
        <p:spPr>
          <a:xfrm>
            <a:off x="2492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09" name="object 41009"/>
          <p:cNvSpPr/>
          <p:nvPr/>
        </p:nvSpPr>
        <p:spPr>
          <a:xfrm>
            <a:off x="2493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10" name="object 41010"/>
          <p:cNvSpPr/>
          <p:nvPr/>
        </p:nvSpPr>
        <p:spPr>
          <a:xfrm>
            <a:off x="2493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11" name="object 41011"/>
          <p:cNvSpPr/>
          <p:nvPr/>
        </p:nvSpPr>
        <p:spPr>
          <a:xfrm>
            <a:off x="2493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12" name="object 41012"/>
          <p:cNvSpPr/>
          <p:nvPr/>
        </p:nvSpPr>
        <p:spPr>
          <a:xfrm>
            <a:off x="2493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13" name="object 41013"/>
          <p:cNvSpPr/>
          <p:nvPr/>
        </p:nvSpPr>
        <p:spPr>
          <a:xfrm>
            <a:off x="2493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14" name="object 41014"/>
          <p:cNvSpPr/>
          <p:nvPr/>
        </p:nvSpPr>
        <p:spPr>
          <a:xfrm>
            <a:off x="2493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15" name="object 41015"/>
          <p:cNvSpPr/>
          <p:nvPr/>
        </p:nvSpPr>
        <p:spPr>
          <a:xfrm>
            <a:off x="2493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16" name="object 41016"/>
          <p:cNvSpPr/>
          <p:nvPr/>
        </p:nvSpPr>
        <p:spPr>
          <a:xfrm>
            <a:off x="2493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17" name="object 41017"/>
          <p:cNvSpPr/>
          <p:nvPr/>
        </p:nvSpPr>
        <p:spPr>
          <a:xfrm>
            <a:off x="2493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18" name="object 41018"/>
          <p:cNvSpPr/>
          <p:nvPr/>
        </p:nvSpPr>
        <p:spPr>
          <a:xfrm>
            <a:off x="2493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19" name="object 41019"/>
          <p:cNvSpPr/>
          <p:nvPr/>
        </p:nvSpPr>
        <p:spPr>
          <a:xfrm>
            <a:off x="2494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20" name="object 41020"/>
          <p:cNvSpPr/>
          <p:nvPr/>
        </p:nvSpPr>
        <p:spPr>
          <a:xfrm>
            <a:off x="2494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21" name="object 41021"/>
          <p:cNvSpPr/>
          <p:nvPr/>
        </p:nvSpPr>
        <p:spPr>
          <a:xfrm>
            <a:off x="2494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22" name="object 41022"/>
          <p:cNvSpPr/>
          <p:nvPr/>
        </p:nvSpPr>
        <p:spPr>
          <a:xfrm>
            <a:off x="2494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23" name="object 41023"/>
          <p:cNvSpPr/>
          <p:nvPr/>
        </p:nvSpPr>
        <p:spPr>
          <a:xfrm>
            <a:off x="2494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24" name="object 41024"/>
          <p:cNvSpPr/>
          <p:nvPr/>
        </p:nvSpPr>
        <p:spPr>
          <a:xfrm>
            <a:off x="2494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25" name="object 41025"/>
          <p:cNvSpPr/>
          <p:nvPr/>
        </p:nvSpPr>
        <p:spPr>
          <a:xfrm>
            <a:off x="2494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26" name="object 41026"/>
          <p:cNvSpPr/>
          <p:nvPr/>
        </p:nvSpPr>
        <p:spPr>
          <a:xfrm>
            <a:off x="2494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27" name="object 41027"/>
          <p:cNvSpPr/>
          <p:nvPr/>
        </p:nvSpPr>
        <p:spPr>
          <a:xfrm>
            <a:off x="2494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28" name="object 41028"/>
          <p:cNvSpPr/>
          <p:nvPr/>
        </p:nvSpPr>
        <p:spPr>
          <a:xfrm>
            <a:off x="2494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29" name="object 41029"/>
          <p:cNvSpPr/>
          <p:nvPr/>
        </p:nvSpPr>
        <p:spPr>
          <a:xfrm>
            <a:off x="2494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30" name="object 41030"/>
          <p:cNvSpPr/>
          <p:nvPr/>
        </p:nvSpPr>
        <p:spPr>
          <a:xfrm>
            <a:off x="2494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31" name="object 41031"/>
          <p:cNvSpPr/>
          <p:nvPr/>
        </p:nvSpPr>
        <p:spPr>
          <a:xfrm>
            <a:off x="2495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32" name="object 41032"/>
          <p:cNvSpPr/>
          <p:nvPr/>
        </p:nvSpPr>
        <p:spPr>
          <a:xfrm>
            <a:off x="2495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33" name="object 41033"/>
          <p:cNvSpPr/>
          <p:nvPr/>
        </p:nvSpPr>
        <p:spPr>
          <a:xfrm>
            <a:off x="2495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34" name="object 41034"/>
          <p:cNvSpPr/>
          <p:nvPr/>
        </p:nvSpPr>
        <p:spPr>
          <a:xfrm>
            <a:off x="2495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35" name="object 41035"/>
          <p:cNvSpPr/>
          <p:nvPr/>
        </p:nvSpPr>
        <p:spPr>
          <a:xfrm>
            <a:off x="2495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36" name="object 41036"/>
          <p:cNvSpPr/>
          <p:nvPr/>
        </p:nvSpPr>
        <p:spPr>
          <a:xfrm>
            <a:off x="2495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37" name="object 41037"/>
          <p:cNvSpPr/>
          <p:nvPr/>
        </p:nvSpPr>
        <p:spPr>
          <a:xfrm>
            <a:off x="2495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38" name="object 41038"/>
          <p:cNvSpPr/>
          <p:nvPr/>
        </p:nvSpPr>
        <p:spPr>
          <a:xfrm>
            <a:off x="2495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39" name="object 41039"/>
          <p:cNvSpPr/>
          <p:nvPr/>
        </p:nvSpPr>
        <p:spPr>
          <a:xfrm>
            <a:off x="2495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40" name="object 41040"/>
          <p:cNvSpPr/>
          <p:nvPr/>
        </p:nvSpPr>
        <p:spPr>
          <a:xfrm>
            <a:off x="2495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41" name="object 41041"/>
          <p:cNvSpPr/>
          <p:nvPr/>
        </p:nvSpPr>
        <p:spPr>
          <a:xfrm>
            <a:off x="2496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42" name="object 41042"/>
          <p:cNvSpPr/>
          <p:nvPr/>
        </p:nvSpPr>
        <p:spPr>
          <a:xfrm>
            <a:off x="2496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43" name="object 41043"/>
          <p:cNvSpPr/>
          <p:nvPr/>
        </p:nvSpPr>
        <p:spPr>
          <a:xfrm>
            <a:off x="2496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44" name="object 41044"/>
          <p:cNvSpPr/>
          <p:nvPr/>
        </p:nvSpPr>
        <p:spPr>
          <a:xfrm>
            <a:off x="2496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45" name="object 41045"/>
          <p:cNvSpPr/>
          <p:nvPr/>
        </p:nvSpPr>
        <p:spPr>
          <a:xfrm>
            <a:off x="2496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46" name="object 41046"/>
          <p:cNvSpPr/>
          <p:nvPr/>
        </p:nvSpPr>
        <p:spPr>
          <a:xfrm>
            <a:off x="2496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47" name="object 41047"/>
          <p:cNvSpPr/>
          <p:nvPr/>
        </p:nvSpPr>
        <p:spPr>
          <a:xfrm>
            <a:off x="2496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48" name="object 41048"/>
          <p:cNvSpPr/>
          <p:nvPr/>
        </p:nvSpPr>
        <p:spPr>
          <a:xfrm>
            <a:off x="2496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49" name="object 41049"/>
          <p:cNvSpPr/>
          <p:nvPr/>
        </p:nvSpPr>
        <p:spPr>
          <a:xfrm>
            <a:off x="2496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50" name="object 41050"/>
          <p:cNvSpPr/>
          <p:nvPr/>
        </p:nvSpPr>
        <p:spPr>
          <a:xfrm>
            <a:off x="2496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51" name="object 41051"/>
          <p:cNvSpPr/>
          <p:nvPr/>
        </p:nvSpPr>
        <p:spPr>
          <a:xfrm>
            <a:off x="2497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52" name="object 41052"/>
          <p:cNvSpPr/>
          <p:nvPr/>
        </p:nvSpPr>
        <p:spPr>
          <a:xfrm>
            <a:off x="2497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53" name="object 41053"/>
          <p:cNvSpPr/>
          <p:nvPr/>
        </p:nvSpPr>
        <p:spPr>
          <a:xfrm>
            <a:off x="2497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54" name="object 41054"/>
          <p:cNvSpPr/>
          <p:nvPr/>
        </p:nvSpPr>
        <p:spPr>
          <a:xfrm>
            <a:off x="2497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55" name="object 41055"/>
          <p:cNvSpPr/>
          <p:nvPr/>
        </p:nvSpPr>
        <p:spPr>
          <a:xfrm>
            <a:off x="2497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56" name="object 41056"/>
          <p:cNvSpPr/>
          <p:nvPr/>
        </p:nvSpPr>
        <p:spPr>
          <a:xfrm>
            <a:off x="2497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57" name="object 41057"/>
          <p:cNvSpPr/>
          <p:nvPr/>
        </p:nvSpPr>
        <p:spPr>
          <a:xfrm>
            <a:off x="2497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58" name="object 41058"/>
          <p:cNvSpPr/>
          <p:nvPr/>
        </p:nvSpPr>
        <p:spPr>
          <a:xfrm>
            <a:off x="2497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59" name="object 41059"/>
          <p:cNvSpPr/>
          <p:nvPr/>
        </p:nvSpPr>
        <p:spPr>
          <a:xfrm>
            <a:off x="2497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60" name="object 41060"/>
          <p:cNvSpPr/>
          <p:nvPr/>
        </p:nvSpPr>
        <p:spPr>
          <a:xfrm>
            <a:off x="2497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61" name="object 41061"/>
          <p:cNvSpPr/>
          <p:nvPr/>
        </p:nvSpPr>
        <p:spPr>
          <a:xfrm>
            <a:off x="2497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62" name="object 41062"/>
          <p:cNvSpPr/>
          <p:nvPr/>
        </p:nvSpPr>
        <p:spPr>
          <a:xfrm>
            <a:off x="2497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63" name="object 41063"/>
          <p:cNvSpPr/>
          <p:nvPr/>
        </p:nvSpPr>
        <p:spPr>
          <a:xfrm>
            <a:off x="2498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64" name="object 41064"/>
          <p:cNvSpPr/>
          <p:nvPr/>
        </p:nvSpPr>
        <p:spPr>
          <a:xfrm>
            <a:off x="2498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65" name="object 41065"/>
          <p:cNvSpPr/>
          <p:nvPr/>
        </p:nvSpPr>
        <p:spPr>
          <a:xfrm>
            <a:off x="2498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66" name="object 41066"/>
          <p:cNvSpPr/>
          <p:nvPr/>
        </p:nvSpPr>
        <p:spPr>
          <a:xfrm>
            <a:off x="2498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67" name="object 41067"/>
          <p:cNvSpPr/>
          <p:nvPr/>
        </p:nvSpPr>
        <p:spPr>
          <a:xfrm>
            <a:off x="2498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68" name="object 41068"/>
          <p:cNvSpPr/>
          <p:nvPr/>
        </p:nvSpPr>
        <p:spPr>
          <a:xfrm>
            <a:off x="2498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69" name="object 41069"/>
          <p:cNvSpPr/>
          <p:nvPr/>
        </p:nvSpPr>
        <p:spPr>
          <a:xfrm>
            <a:off x="2498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70" name="object 41070"/>
          <p:cNvSpPr/>
          <p:nvPr/>
        </p:nvSpPr>
        <p:spPr>
          <a:xfrm>
            <a:off x="2498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71" name="object 41071"/>
          <p:cNvSpPr/>
          <p:nvPr/>
        </p:nvSpPr>
        <p:spPr>
          <a:xfrm>
            <a:off x="2498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72" name="object 41072"/>
          <p:cNvSpPr/>
          <p:nvPr/>
        </p:nvSpPr>
        <p:spPr>
          <a:xfrm>
            <a:off x="2498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73" name="object 41073"/>
          <p:cNvSpPr/>
          <p:nvPr/>
        </p:nvSpPr>
        <p:spPr>
          <a:xfrm>
            <a:off x="2499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74" name="object 41074"/>
          <p:cNvSpPr/>
          <p:nvPr/>
        </p:nvSpPr>
        <p:spPr>
          <a:xfrm>
            <a:off x="2499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75" name="object 41075"/>
          <p:cNvSpPr/>
          <p:nvPr/>
        </p:nvSpPr>
        <p:spPr>
          <a:xfrm>
            <a:off x="2499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76" name="object 41076"/>
          <p:cNvSpPr/>
          <p:nvPr/>
        </p:nvSpPr>
        <p:spPr>
          <a:xfrm>
            <a:off x="2499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77" name="object 41077"/>
          <p:cNvSpPr/>
          <p:nvPr/>
        </p:nvSpPr>
        <p:spPr>
          <a:xfrm>
            <a:off x="2499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78" name="object 41078"/>
          <p:cNvSpPr/>
          <p:nvPr/>
        </p:nvSpPr>
        <p:spPr>
          <a:xfrm>
            <a:off x="2499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79" name="object 41079"/>
          <p:cNvSpPr/>
          <p:nvPr/>
        </p:nvSpPr>
        <p:spPr>
          <a:xfrm>
            <a:off x="2499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80" name="object 41080"/>
          <p:cNvSpPr/>
          <p:nvPr/>
        </p:nvSpPr>
        <p:spPr>
          <a:xfrm>
            <a:off x="2499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81" name="object 41081"/>
          <p:cNvSpPr/>
          <p:nvPr/>
        </p:nvSpPr>
        <p:spPr>
          <a:xfrm>
            <a:off x="2499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82" name="object 41082"/>
          <p:cNvSpPr/>
          <p:nvPr/>
        </p:nvSpPr>
        <p:spPr>
          <a:xfrm>
            <a:off x="2499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83" name="object 41083"/>
          <p:cNvSpPr/>
          <p:nvPr/>
        </p:nvSpPr>
        <p:spPr>
          <a:xfrm>
            <a:off x="2500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84" name="object 41084"/>
          <p:cNvSpPr/>
          <p:nvPr/>
        </p:nvSpPr>
        <p:spPr>
          <a:xfrm>
            <a:off x="2500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85" name="object 41085"/>
          <p:cNvSpPr/>
          <p:nvPr/>
        </p:nvSpPr>
        <p:spPr>
          <a:xfrm>
            <a:off x="2500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86" name="object 41086"/>
          <p:cNvSpPr/>
          <p:nvPr/>
        </p:nvSpPr>
        <p:spPr>
          <a:xfrm>
            <a:off x="2500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87" name="object 41087"/>
          <p:cNvSpPr/>
          <p:nvPr/>
        </p:nvSpPr>
        <p:spPr>
          <a:xfrm>
            <a:off x="2500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88" name="object 41088"/>
          <p:cNvSpPr/>
          <p:nvPr/>
        </p:nvSpPr>
        <p:spPr>
          <a:xfrm>
            <a:off x="2500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89" name="object 41089"/>
          <p:cNvSpPr/>
          <p:nvPr/>
        </p:nvSpPr>
        <p:spPr>
          <a:xfrm>
            <a:off x="2500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90" name="object 41090"/>
          <p:cNvSpPr/>
          <p:nvPr/>
        </p:nvSpPr>
        <p:spPr>
          <a:xfrm>
            <a:off x="2500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91" name="object 41091"/>
          <p:cNvSpPr/>
          <p:nvPr/>
        </p:nvSpPr>
        <p:spPr>
          <a:xfrm>
            <a:off x="2500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92" name="object 41092"/>
          <p:cNvSpPr/>
          <p:nvPr/>
        </p:nvSpPr>
        <p:spPr>
          <a:xfrm>
            <a:off x="2500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93" name="object 41093"/>
          <p:cNvSpPr/>
          <p:nvPr/>
        </p:nvSpPr>
        <p:spPr>
          <a:xfrm>
            <a:off x="2501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94" name="object 41094"/>
          <p:cNvSpPr/>
          <p:nvPr/>
        </p:nvSpPr>
        <p:spPr>
          <a:xfrm>
            <a:off x="2501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95" name="object 41095"/>
          <p:cNvSpPr/>
          <p:nvPr/>
        </p:nvSpPr>
        <p:spPr>
          <a:xfrm>
            <a:off x="2501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96" name="object 41096"/>
          <p:cNvSpPr/>
          <p:nvPr/>
        </p:nvSpPr>
        <p:spPr>
          <a:xfrm>
            <a:off x="2501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97" name="object 41097"/>
          <p:cNvSpPr/>
          <p:nvPr/>
        </p:nvSpPr>
        <p:spPr>
          <a:xfrm>
            <a:off x="2501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98" name="object 41098"/>
          <p:cNvSpPr/>
          <p:nvPr/>
        </p:nvSpPr>
        <p:spPr>
          <a:xfrm>
            <a:off x="2501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99" name="object 41099"/>
          <p:cNvSpPr/>
          <p:nvPr/>
        </p:nvSpPr>
        <p:spPr>
          <a:xfrm>
            <a:off x="2501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00" name="object 41100"/>
          <p:cNvSpPr/>
          <p:nvPr/>
        </p:nvSpPr>
        <p:spPr>
          <a:xfrm>
            <a:off x="2501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01" name="object 41101"/>
          <p:cNvSpPr/>
          <p:nvPr/>
        </p:nvSpPr>
        <p:spPr>
          <a:xfrm>
            <a:off x="2501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02" name="object 41102"/>
          <p:cNvSpPr/>
          <p:nvPr/>
        </p:nvSpPr>
        <p:spPr>
          <a:xfrm>
            <a:off x="2501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03" name="object 41103"/>
          <p:cNvSpPr/>
          <p:nvPr/>
        </p:nvSpPr>
        <p:spPr>
          <a:xfrm>
            <a:off x="2502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04" name="object 41104"/>
          <p:cNvSpPr/>
          <p:nvPr/>
        </p:nvSpPr>
        <p:spPr>
          <a:xfrm>
            <a:off x="2502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05" name="object 41105"/>
          <p:cNvSpPr/>
          <p:nvPr/>
        </p:nvSpPr>
        <p:spPr>
          <a:xfrm>
            <a:off x="2502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06" name="object 41106"/>
          <p:cNvSpPr/>
          <p:nvPr/>
        </p:nvSpPr>
        <p:spPr>
          <a:xfrm>
            <a:off x="2502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07" name="object 41107"/>
          <p:cNvSpPr/>
          <p:nvPr/>
        </p:nvSpPr>
        <p:spPr>
          <a:xfrm>
            <a:off x="2502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08" name="object 41108"/>
          <p:cNvSpPr/>
          <p:nvPr/>
        </p:nvSpPr>
        <p:spPr>
          <a:xfrm>
            <a:off x="2502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09" name="object 41109"/>
          <p:cNvSpPr/>
          <p:nvPr/>
        </p:nvSpPr>
        <p:spPr>
          <a:xfrm>
            <a:off x="2502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10" name="object 41110"/>
          <p:cNvSpPr/>
          <p:nvPr/>
        </p:nvSpPr>
        <p:spPr>
          <a:xfrm>
            <a:off x="2502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11" name="object 41111"/>
          <p:cNvSpPr/>
          <p:nvPr/>
        </p:nvSpPr>
        <p:spPr>
          <a:xfrm>
            <a:off x="2502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12" name="object 41112"/>
          <p:cNvSpPr/>
          <p:nvPr/>
        </p:nvSpPr>
        <p:spPr>
          <a:xfrm>
            <a:off x="2502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13" name="object 41113"/>
          <p:cNvSpPr/>
          <p:nvPr/>
        </p:nvSpPr>
        <p:spPr>
          <a:xfrm>
            <a:off x="2502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14" name="object 41114"/>
          <p:cNvSpPr/>
          <p:nvPr/>
        </p:nvSpPr>
        <p:spPr>
          <a:xfrm>
            <a:off x="2502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15" name="object 41115"/>
          <p:cNvSpPr/>
          <p:nvPr/>
        </p:nvSpPr>
        <p:spPr>
          <a:xfrm>
            <a:off x="2503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16" name="object 41116"/>
          <p:cNvSpPr/>
          <p:nvPr/>
        </p:nvSpPr>
        <p:spPr>
          <a:xfrm>
            <a:off x="2503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17" name="object 41117"/>
          <p:cNvSpPr/>
          <p:nvPr/>
        </p:nvSpPr>
        <p:spPr>
          <a:xfrm>
            <a:off x="2503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18" name="object 41118"/>
          <p:cNvSpPr/>
          <p:nvPr/>
        </p:nvSpPr>
        <p:spPr>
          <a:xfrm>
            <a:off x="2503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19" name="object 41119"/>
          <p:cNvSpPr/>
          <p:nvPr/>
        </p:nvSpPr>
        <p:spPr>
          <a:xfrm>
            <a:off x="2503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20" name="object 41120"/>
          <p:cNvSpPr/>
          <p:nvPr/>
        </p:nvSpPr>
        <p:spPr>
          <a:xfrm>
            <a:off x="2503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21" name="object 41121"/>
          <p:cNvSpPr/>
          <p:nvPr/>
        </p:nvSpPr>
        <p:spPr>
          <a:xfrm>
            <a:off x="2503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22" name="object 41122"/>
          <p:cNvSpPr/>
          <p:nvPr/>
        </p:nvSpPr>
        <p:spPr>
          <a:xfrm>
            <a:off x="2503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23" name="object 41123"/>
          <p:cNvSpPr/>
          <p:nvPr/>
        </p:nvSpPr>
        <p:spPr>
          <a:xfrm>
            <a:off x="2503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24" name="object 41124"/>
          <p:cNvSpPr/>
          <p:nvPr/>
        </p:nvSpPr>
        <p:spPr>
          <a:xfrm>
            <a:off x="2503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25" name="object 41125"/>
          <p:cNvSpPr/>
          <p:nvPr/>
        </p:nvSpPr>
        <p:spPr>
          <a:xfrm>
            <a:off x="2504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26" name="object 41126"/>
          <p:cNvSpPr/>
          <p:nvPr/>
        </p:nvSpPr>
        <p:spPr>
          <a:xfrm>
            <a:off x="2504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27" name="object 41127"/>
          <p:cNvSpPr/>
          <p:nvPr/>
        </p:nvSpPr>
        <p:spPr>
          <a:xfrm>
            <a:off x="2504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28" name="object 41128"/>
          <p:cNvSpPr/>
          <p:nvPr/>
        </p:nvSpPr>
        <p:spPr>
          <a:xfrm>
            <a:off x="2504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29" name="object 41129"/>
          <p:cNvSpPr/>
          <p:nvPr/>
        </p:nvSpPr>
        <p:spPr>
          <a:xfrm>
            <a:off x="2504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30" name="object 41130"/>
          <p:cNvSpPr/>
          <p:nvPr/>
        </p:nvSpPr>
        <p:spPr>
          <a:xfrm>
            <a:off x="2504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31" name="object 41131"/>
          <p:cNvSpPr/>
          <p:nvPr/>
        </p:nvSpPr>
        <p:spPr>
          <a:xfrm>
            <a:off x="2504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32" name="object 41132"/>
          <p:cNvSpPr/>
          <p:nvPr/>
        </p:nvSpPr>
        <p:spPr>
          <a:xfrm>
            <a:off x="2504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33" name="object 41133"/>
          <p:cNvSpPr/>
          <p:nvPr/>
        </p:nvSpPr>
        <p:spPr>
          <a:xfrm>
            <a:off x="2504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34" name="object 41134"/>
          <p:cNvSpPr/>
          <p:nvPr/>
        </p:nvSpPr>
        <p:spPr>
          <a:xfrm>
            <a:off x="2504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35" name="object 41135"/>
          <p:cNvSpPr/>
          <p:nvPr/>
        </p:nvSpPr>
        <p:spPr>
          <a:xfrm>
            <a:off x="2505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36" name="object 41136"/>
          <p:cNvSpPr/>
          <p:nvPr/>
        </p:nvSpPr>
        <p:spPr>
          <a:xfrm>
            <a:off x="2505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37" name="object 41137"/>
          <p:cNvSpPr/>
          <p:nvPr/>
        </p:nvSpPr>
        <p:spPr>
          <a:xfrm>
            <a:off x="2505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38" name="object 41138"/>
          <p:cNvSpPr/>
          <p:nvPr/>
        </p:nvSpPr>
        <p:spPr>
          <a:xfrm>
            <a:off x="2505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39" name="object 41139"/>
          <p:cNvSpPr/>
          <p:nvPr/>
        </p:nvSpPr>
        <p:spPr>
          <a:xfrm>
            <a:off x="2505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40" name="object 41140"/>
          <p:cNvSpPr/>
          <p:nvPr/>
        </p:nvSpPr>
        <p:spPr>
          <a:xfrm>
            <a:off x="2505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41" name="object 41141"/>
          <p:cNvSpPr/>
          <p:nvPr/>
        </p:nvSpPr>
        <p:spPr>
          <a:xfrm>
            <a:off x="2505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42" name="object 41142"/>
          <p:cNvSpPr/>
          <p:nvPr/>
        </p:nvSpPr>
        <p:spPr>
          <a:xfrm>
            <a:off x="2505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43" name="object 41143"/>
          <p:cNvSpPr/>
          <p:nvPr/>
        </p:nvSpPr>
        <p:spPr>
          <a:xfrm>
            <a:off x="2505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44" name="object 41144"/>
          <p:cNvSpPr/>
          <p:nvPr/>
        </p:nvSpPr>
        <p:spPr>
          <a:xfrm>
            <a:off x="2505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45" name="object 41145"/>
          <p:cNvSpPr/>
          <p:nvPr/>
        </p:nvSpPr>
        <p:spPr>
          <a:xfrm>
            <a:off x="2505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46" name="object 41146"/>
          <p:cNvSpPr/>
          <p:nvPr/>
        </p:nvSpPr>
        <p:spPr>
          <a:xfrm>
            <a:off x="2505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47" name="object 41147"/>
          <p:cNvSpPr/>
          <p:nvPr/>
        </p:nvSpPr>
        <p:spPr>
          <a:xfrm>
            <a:off x="2506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48" name="object 41148"/>
          <p:cNvSpPr/>
          <p:nvPr/>
        </p:nvSpPr>
        <p:spPr>
          <a:xfrm>
            <a:off x="2506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49" name="object 41149"/>
          <p:cNvSpPr/>
          <p:nvPr/>
        </p:nvSpPr>
        <p:spPr>
          <a:xfrm>
            <a:off x="2506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50" name="object 41150"/>
          <p:cNvSpPr/>
          <p:nvPr/>
        </p:nvSpPr>
        <p:spPr>
          <a:xfrm>
            <a:off x="2506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51" name="object 41151"/>
          <p:cNvSpPr/>
          <p:nvPr/>
        </p:nvSpPr>
        <p:spPr>
          <a:xfrm>
            <a:off x="2506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52" name="object 41152"/>
          <p:cNvSpPr/>
          <p:nvPr/>
        </p:nvSpPr>
        <p:spPr>
          <a:xfrm>
            <a:off x="2506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53" name="object 41153"/>
          <p:cNvSpPr/>
          <p:nvPr/>
        </p:nvSpPr>
        <p:spPr>
          <a:xfrm>
            <a:off x="2506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54" name="object 41154"/>
          <p:cNvSpPr/>
          <p:nvPr/>
        </p:nvSpPr>
        <p:spPr>
          <a:xfrm>
            <a:off x="2506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55" name="object 41155"/>
          <p:cNvSpPr/>
          <p:nvPr/>
        </p:nvSpPr>
        <p:spPr>
          <a:xfrm>
            <a:off x="2506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56" name="object 41156"/>
          <p:cNvSpPr/>
          <p:nvPr/>
        </p:nvSpPr>
        <p:spPr>
          <a:xfrm>
            <a:off x="2506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57" name="object 41157"/>
          <p:cNvSpPr/>
          <p:nvPr/>
        </p:nvSpPr>
        <p:spPr>
          <a:xfrm>
            <a:off x="2507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58" name="object 41158"/>
          <p:cNvSpPr/>
          <p:nvPr/>
        </p:nvSpPr>
        <p:spPr>
          <a:xfrm>
            <a:off x="2507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59" name="object 41159"/>
          <p:cNvSpPr/>
          <p:nvPr/>
        </p:nvSpPr>
        <p:spPr>
          <a:xfrm>
            <a:off x="2507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60" name="object 41160"/>
          <p:cNvSpPr/>
          <p:nvPr/>
        </p:nvSpPr>
        <p:spPr>
          <a:xfrm>
            <a:off x="2507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61" name="object 41161"/>
          <p:cNvSpPr/>
          <p:nvPr/>
        </p:nvSpPr>
        <p:spPr>
          <a:xfrm>
            <a:off x="2507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62" name="object 41162"/>
          <p:cNvSpPr/>
          <p:nvPr/>
        </p:nvSpPr>
        <p:spPr>
          <a:xfrm>
            <a:off x="2507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63" name="object 41163"/>
          <p:cNvSpPr/>
          <p:nvPr/>
        </p:nvSpPr>
        <p:spPr>
          <a:xfrm>
            <a:off x="2507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64" name="object 41164"/>
          <p:cNvSpPr/>
          <p:nvPr/>
        </p:nvSpPr>
        <p:spPr>
          <a:xfrm>
            <a:off x="2507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65" name="object 41165"/>
          <p:cNvSpPr/>
          <p:nvPr/>
        </p:nvSpPr>
        <p:spPr>
          <a:xfrm>
            <a:off x="2507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66" name="object 41166"/>
          <p:cNvSpPr/>
          <p:nvPr/>
        </p:nvSpPr>
        <p:spPr>
          <a:xfrm>
            <a:off x="2507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67" name="object 41167"/>
          <p:cNvSpPr/>
          <p:nvPr/>
        </p:nvSpPr>
        <p:spPr>
          <a:xfrm>
            <a:off x="2508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68" name="object 41168"/>
          <p:cNvSpPr/>
          <p:nvPr/>
        </p:nvSpPr>
        <p:spPr>
          <a:xfrm>
            <a:off x="2508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69" name="object 41169"/>
          <p:cNvSpPr/>
          <p:nvPr/>
        </p:nvSpPr>
        <p:spPr>
          <a:xfrm>
            <a:off x="2508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70" name="object 41170"/>
          <p:cNvSpPr/>
          <p:nvPr/>
        </p:nvSpPr>
        <p:spPr>
          <a:xfrm>
            <a:off x="2508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71" name="object 41171"/>
          <p:cNvSpPr/>
          <p:nvPr/>
        </p:nvSpPr>
        <p:spPr>
          <a:xfrm>
            <a:off x="2508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72" name="object 41172"/>
          <p:cNvSpPr/>
          <p:nvPr/>
        </p:nvSpPr>
        <p:spPr>
          <a:xfrm>
            <a:off x="2508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73" name="object 41173"/>
          <p:cNvSpPr/>
          <p:nvPr/>
        </p:nvSpPr>
        <p:spPr>
          <a:xfrm>
            <a:off x="2508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74" name="object 41174"/>
          <p:cNvSpPr/>
          <p:nvPr/>
        </p:nvSpPr>
        <p:spPr>
          <a:xfrm>
            <a:off x="2508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75" name="object 41175"/>
          <p:cNvSpPr/>
          <p:nvPr/>
        </p:nvSpPr>
        <p:spPr>
          <a:xfrm>
            <a:off x="2508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76" name="object 41176"/>
          <p:cNvSpPr/>
          <p:nvPr/>
        </p:nvSpPr>
        <p:spPr>
          <a:xfrm>
            <a:off x="2508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77" name="object 41177"/>
          <p:cNvSpPr/>
          <p:nvPr/>
        </p:nvSpPr>
        <p:spPr>
          <a:xfrm>
            <a:off x="2509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78" name="object 41178"/>
          <p:cNvSpPr/>
          <p:nvPr/>
        </p:nvSpPr>
        <p:spPr>
          <a:xfrm>
            <a:off x="2509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79" name="object 41179"/>
          <p:cNvSpPr/>
          <p:nvPr/>
        </p:nvSpPr>
        <p:spPr>
          <a:xfrm>
            <a:off x="2509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80" name="object 41180"/>
          <p:cNvSpPr/>
          <p:nvPr/>
        </p:nvSpPr>
        <p:spPr>
          <a:xfrm>
            <a:off x="2509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81" name="object 41181"/>
          <p:cNvSpPr/>
          <p:nvPr/>
        </p:nvSpPr>
        <p:spPr>
          <a:xfrm>
            <a:off x="2509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82" name="object 41182"/>
          <p:cNvSpPr/>
          <p:nvPr/>
        </p:nvSpPr>
        <p:spPr>
          <a:xfrm>
            <a:off x="2509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83" name="object 41183"/>
          <p:cNvSpPr/>
          <p:nvPr/>
        </p:nvSpPr>
        <p:spPr>
          <a:xfrm>
            <a:off x="2509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84" name="object 41184"/>
          <p:cNvSpPr/>
          <p:nvPr/>
        </p:nvSpPr>
        <p:spPr>
          <a:xfrm>
            <a:off x="2509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85" name="object 41185"/>
          <p:cNvSpPr/>
          <p:nvPr/>
        </p:nvSpPr>
        <p:spPr>
          <a:xfrm>
            <a:off x="2509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86" name="object 41186"/>
          <p:cNvSpPr/>
          <p:nvPr/>
        </p:nvSpPr>
        <p:spPr>
          <a:xfrm>
            <a:off x="2509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87" name="object 41187"/>
          <p:cNvSpPr/>
          <p:nvPr/>
        </p:nvSpPr>
        <p:spPr>
          <a:xfrm>
            <a:off x="2510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88" name="object 41188"/>
          <p:cNvSpPr/>
          <p:nvPr/>
        </p:nvSpPr>
        <p:spPr>
          <a:xfrm>
            <a:off x="2510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89" name="object 41189"/>
          <p:cNvSpPr/>
          <p:nvPr/>
        </p:nvSpPr>
        <p:spPr>
          <a:xfrm>
            <a:off x="2510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90" name="object 41190"/>
          <p:cNvSpPr/>
          <p:nvPr/>
        </p:nvSpPr>
        <p:spPr>
          <a:xfrm>
            <a:off x="2510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91" name="object 41191"/>
          <p:cNvSpPr/>
          <p:nvPr/>
        </p:nvSpPr>
        <p:spPr>
          <a:xfrm>
            <a:off x="2510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92" name="object 41192"/>
          <p:cNvSpPr/>
          <p:nvPr/>
        </p:nvSpPr>
        <p:spPr>
          <a:xfrm>
            <a:off x="2510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93" name="object 41193"/>
          <p:cNvSpPr/>
          <p:nvPr/>
        </p:nvSpPr>
        <p:spPr>
          <a:xfrm>
            <a:off x="2510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94" name="object 41194"/>
          <p:cNvSpPr/>
          <p:nvPr/>
        </p:nvSpPr>
        <p:spPr>
          <a:xfrm>
            <a:off x="2510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95" name="object 41195"/>
          <p:cNvSpPr/>
          <p:nvPr/>
        </p:nvSpPr>
        <p:spPr>
          <a:xfrm>
            <a:off x="2510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96" name="object 41196"/>
          <p:cNvSpPr/>
          <p:nvPr/>
        </p:nvSpPr>
        <p:spPr>
          <a:xfrm>
            <a:off x="2510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97" name="object 41197"/>
          <p:cNvSpPr/>
          <p:nvPr/>
        </p:nvSpPr>
        <p:spPr>
          <a:xfrm>
            <a:off x="2510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98" name="object 41198"/>
          <p:cNvSpPr/>
          <p:nvPr/>
        </p:nvSpPr>
        <p:spPr>
          <a:xfrm>
            <a:off x="2510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99" name="object 41199"/>
          <p:cNvSpPr/>
          <p:nvPr/>
        </p:nvSpPr>
        <p:spPr>
          <a:xfrm>
            <a:off x="2511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00" name="object 41200"/>
          <p:cNvSpPr/>
          <p:nvPr/>
        </p:nvSpPr>
        <p:spPr>
          <a:xfrm>
            <a:off x="2511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01" name="object 41201"/>
          <p:cNvSpPr/>
          <p:nvPr/>
        </p:nvSpPr>
        <p:spPr>
          <a:xfrm>
            <a:off x="2511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02" name="object 41202"/>
          <p:cNvSpPr/>
          <p:nvPr/>
        </p:nvSpPr>
        <p:spPr>
          <a:xfrm>
            <a:off x="2511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03" name="object 41203"/>
          <p:cNvSpPr/>
          <p:nvPr/>
        </p:nvSpPr>
        <p:spPr>
          <a:xfrm>
            <a:off x="2511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04" name="object 41204"/>
          <p:cNvSpPr/>
          <p:nvPr/>
        </p:nvSpPr>
        <p:spPr>
          <a:xfrm>
            <a:off x="2511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05" name="object 41205"/>
          <p:cNvSpPr/>
          <p:nvPr/>
        </p:nvSpPr>
        <p:spPr>
          <a:xfrm>
            <a:off x="2511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06" name="object 41206"/>
          <p:cNvSpPr/>
          <p:nvPr/>
        </p:nvSpPr>
        <p:spPr>
          <a:xfrm>
            <a:off x="2511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07" name="object 41207"/>
          <p:cNvSpPr/>
          <p:nvPr/>
        </p:nvSpPr>
        <p:spPr>
          <a:xfrm>
            <a:off x="2511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08" name="object 41208"/>
          <p:cNvSpPr/>
          <p:nvPr/>
        </p:nvSpPr>
        <p:spPr>
          <a:xfrm>
            <a:off x="2511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09" name="object 41209"/>
          <p:cNvSpPr/>
          <p:nvPr/>
        </p:nvSpPr>
        <p:spPr>
          <a:xfrm>
            <a:off x="2512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10" name="object 41210"/>
          <p:cNvSpPr/>
          <p:nvPr/>
        </p:nvSpPr>
        <p:spPr>
          <a:xfrm>
            <a:off x="2512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11" name="object 41211"/>
          <p:cNvSpPr/>
          <p:nvPr/>
        </p:nvSpPr>
        <p:spPr>
          <a:xfrm>
            <a:off x="2512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12" name="object 41212"/>
          <p:cNvSpPr/>
          <p:nvPr/>
        </p:nvSpPr>
        <p:spPr>
          <a:xfrm>
            <a:off x="2512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13" name="object 41213"/>
          <p:cNvSpPr/>
          <p:nvPr/>
        </p:nvSpPr>
        <p:spPr>
          <a:xfrm>
            <a:off x="2512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14" name="object 41214"/>
          <p:cNvSpPr/>
          <p:nvPr/>
        </p:nvSpPr>
        <p:spPr>
          <a:xfrm>
            <a:off x="2512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15" name="object 41215"/>
          <p:cNvSpPr/>
          <p:nvPr/>
        </p:nvSpPr>
        <p:spPr>
          <a:xfrm>
            <a:off x="2512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16" name="object 41216"/>
          <p:cNvSpPr/>
          <p:nvPr/>
        </p:nvSpPr>
        <p:spPr>
          <a:xfrm>
            <a:off x="2512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17" name="object 41217"/>
          <p:cNvSpPr/>
          <p:nvPr/>
        </p:nvSpPr>
        <p:spPr>
          <a:xfrm>
            <a:off x="2512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18" name="object 41218"/>
          <p:cNvSpPr/>
          <p:nvPr/>
        </p:nvSpPr>
        <p:spPr>
          <a:xfrm>
            <a:off x="2512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19" name="object 41219"/>
          <p:cNvSpPr/>
          <p:nvPr/>
        </p:nvSpPr>
        <p:spPr>
          <a:xfrm>
            <a:off x="2513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20" name="object 41220"/>
          <p:cNvSpPr/>
          <p:nvPr/>
        </p:nvSpPr>
        <p:spPr>
          <a:xfrm>
            <a:off x="2513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21" name="object 41221"/>
          <p:cNvSpPr/>
          <p:nvPr/>
        </p:nvSpPr>
        <p:spPr>
          <a:xfrm>
            <a:off x="2513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22" name="object 41222"/>
          <p:cNvSpPr/>
          <p:nvPr/>
        </p:nvSpPr>
        <p:spPr>
          <a:xfrm>
            <a:off x="2513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23" name="object 41223"/>
          <p:cNvSpPr/>
          <p:nvPr/>
        </p:nvSpPr>
        <p:spPr>
          <a:xfrm>
            <a:off x="2513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24" name="object 41224"/>
          <p:cNvSpPr/>
          <p:nvPr/>
        </p:nvSpPr>
        <p:spPr>
          <a:xfrm>
            <a:off x="2513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25" name="object 41225"/>
          <p:cNvSpPr/>
          <p:nvPr/>
        </p:nvSpPr>
        <p:spPr>
          <a:xfrm>
            <a:off x="2513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26" name="object 41226"/>
          <p:cNvSpPr/>
          <p:nvPr/>
        </p:nvSpPr>
        <p:spPr>
          <a:xfrm>
            <a:off x="2513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27" name="object 41227"/>
          <p:cNvSpPr/>
          <p:nvPr/>
        </p:nvSpPr>
        <p:spPr>
          <a:xfrm>
            <a:off x="2513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28" name="object 41228"/>
          <p:cNvSpPr/>
          <p:nvPr/>
        </p:nvSpPr>
        <p:spPr>
          <a:xfrm>
            <a:off x="2513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29" name="object 41229"/>
          <p:cNvSpPr/>
          <p:nvPr/>
        </p:nvSpPr>
        <p:spPr>
          <a:xfrm>
            <a:off x="2513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30" name="object 41230"/>
          <p:cNvSpPr/>
          <p:nvPr/>
        </p:nvSpPr>
        <p:spPr>
          <a:xfrm>
            <a:off x="2513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31" name="object 41231"/>
          <p:cNvSpPr/>
          <p:nvPr/>
        </p:nvSpPr>
        <p:spPr>
          <a:xfrm>
            <a:off x="2514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32" name="object 41232"/>
          <p:cNvSpPr/>
          <p:nvPr/>
        </p:nvSpPr>
        <p:spPr>
          <a:xfrm>
            <a:off x="2514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33" name="object 41233"/>
          <p:cNvSpPr/>
          <p:nvPr/>
        </p:nvSpPr>
        <p:spPr>
          <a:xfrm>
            <a:off x="2514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34" name="object 41234"/>
          <p:cNvSpPr/>
          <p:nvPr/>
        </p:nvSpPr>
        <p:spPr>
          <a:xfrm>
            <a:off x="2514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35" name="object 41235"/>
          <p:cNvSpPr/>
          <p:nvPr/>
        </p:nvSpPr>
        <p:spPr>
          <a:xfrm>
            <a:off x="2514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36" name="object 41236"/>
          <p:cNvSpPr/>
          <p:nvPr/>
        </p:nvSpPr>
        <p:spPr>
          <a:xfrm>
            <a:off x="2514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37" name="object 41237"/>
          <p:cNvSpPr/>
          <p:nvPr/>
        </p:nvSpPr>
        <p:spPr>
          <a:xfrm>
            <a:off x="2514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38" name="object 41238"/>
          <p:cNvSpPr/>
          <p:nvPr/>
        </p:nvSpPr>
        <p:spPr>
          <a:xfrm>
            <a:off x="2514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39" name="object 41239"/>
          <p:cNvSpPr/>
          <p:nvPr/>
        </p:nvSpPr>
        <p:spPr>
          <a:xfrm>
            <a:off x="2514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40" name="object 41240"/>
          <p:cNvSpPr/>
          <p:nvPr/>
        </p:nvSpPr>
        <p:spPr>
          <a:xfrm>
            <a:off x="2514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41" name="object 41241"/>
          <p:cNvSpPr/>
          <p:nvPr/>
        </p:nvSpPr>
        <p:spPr>
          <a:xfrm>
            <a:off x="2515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42" name="object 41242"/>
          <p:cNvSpPr/>
          <p:nvPr/>
        </p:nvSpPr>
        <p:spPr>
          <a:xfrm>
            <a:off x="2515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43" name="object 41243"/>
          <p:cNvSpPr/>
          <p:nvPr/>
        </p:nvSpPr>
        <p:spPr>
          <a:xfrm>
            <a:off x="2515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44" name="object 41244"/>
          <p:cNvSpPr/>
          <p:nvPr/>
        </p:nvSpPr>
        <p:spPr>
          <a:xfrm>
            <a:off x="2515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45" name="object 41245"/>
          <p:cNvSpPr/>
          <p:nvPr/>
        </p:nvSpPr>
        <p:spPr>
          <a:xfrm>
            <a:off x="2515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46" name="object 41246"/>
          <p:cNvSpPr/>
          <p:nvPr/>
        </p:nvSpPr>
        <p:spPr>
          <a:xfrm>
            <a:off x="2515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47" name="object 41247"/>
          <p:cNvSpPr/>
          <p:nvPr/>
        </p:nvSpPr>
        <p:spPr>
          <a:xfrm>
            <a:off x="2515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48" name="object 41248"/>
          <p:cNvSpPr/>
          <p:nvPr/>
        </p:nvSpPr>
        <p:spPr>
          <a:xfrm>
            <a:off x="2515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49" name="object 41249"/>
          <p:cNvSpPr/>
          <p:nvPr/>
        </p:nvSpPr>
        <p:spPr>
          <a:xfrm>
            <a:off x="2515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50" name="object 41250"/>
          <p:cNvSpPr/>
          <p:nvPr/>
        </p:nvSpPr>
        <p:spPr>
          <a:xfrm>
            <a:off x="2515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51" name="object 41251"/>
          <p:cNvSpPr/>
          <p:nvPr/>
        </p:nvSpPr>
        <p:spPr>
          <a:xfrm>
            <a:off x="2516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52" name="object 41252"/>
          <p:cNvSpPr/>
          <p:nvPr/>
        </p:nvSpPr>
        <p:spPr>
          <a:xfrm>
            <a:off x="2516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53" name="object 41253"/>
          <p:cNvSpPr/>
          <p:nvPr/>
        </p:nvSpPr>
        <p:spPr>
          <a:xfrm>
            <a:off x="2516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54" name="object 41254"/>
          <p:cNvSpPr/>
          <p:nvPr/>
        </p:nvSpPr>
        <p:spPr>
          <a:xfrm>
            <a:off x="2516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55" name="object 41255"/>
          <p:cNvSpPr/>
          <p:nvPr/>
        </p:nvSpPr>
        <p:spPr>
          <a:xfrm>
            <a:off x="2516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56" name="object 41256"/>
          <p:cNvSpPr/>
          <p:nvPr/>
        </p:nvSpPr>
        <p:spPr>
          <a:xfrm>
            <a:off x="2516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57" name="object 41257"/>
          <p:cNvSpPr/>
          <p:nvPr/>
        </p:nvSpPr>
        <p:spPr>
          <a:xfrm>
            <a:off x="2516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58" name="object 41258"/>
          <p:cNvSpPr/>
          <p:nvPr/>
        </p:nvSpPr>
        <p:spPr>
          <a:xfrm>
            <a:off x="2516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59" name="object 41259"/>
          <p:cNvSpPr/>
          <p:nvPr/>
        </p:nvSpPr>
        <p:spPr>
          <a:xfrm>
            <a:off x="2516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60" name="object 41260"/>
          <p:cNvSpPr/>
          <p:nvPr/>
        </p:nvSpPr>
        <p:spPr>
          <a:xfrm>
            <a:off x="2516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61" name="object 41261"/>
          <p:cNvSpPr/>
          <p:nvPr/>
        </p:nvSpPr>
        <p:spPr>
          <a:xfrm>
            <a:off x="2517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62" name="object 41262"/>
          <p:cNvSpPr/>
          <p:nvPr/>
        </p:nvSpPr>
        <p:spPr>
          <a:xfrm>
            <a:off x="2517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63" name="object 41263"/>
          <p:cNvSpPr/>
          <p:nvPr/>
        </p:nvSpPr>
        <p:spPr>
          <a:xfrm>
            <a:off x="2517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64" name="object 41264"/>
          <p:cNvSpPr/>
          <p:nvPr/>
        </p:nvSpPr>
        <p:spPr>
          <a:xfrm>
            <a:off x="2517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65" name="object 41265"/>
          <p:cNvSpPr/>
          <p:nvPr/>
        </p:nvSpPr>
        <p:spPr>
          <a:xfrm>
            <a:off x="2517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66" name="object 41266"/>
          <p:cNvSpPr/>
          <p:nvPr/>
        </p:nvSpPr>
        <p:spPr>
          <a:xfrm>
            <a:off x="2517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67" name="object 41267"/>
          <p:cNvSpPr/>
          <p:nvPr/>
        </p:nvSpPr>
        <p:spPr>
          <a:xfrm>
            <a:off x="2517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68" name="object 41268"/>
          <p:cNvSpPr/>
          <p:nvPr/>
        </p:nvSpPr>
        <p:spPr>
          <a:xfrm>
            <a:off x="2517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69" name="object 41269"/>
          <p:cNvSpPr/>
          <p:nvPr/>
        </p:nvSpPr>
        <p:spPr>
          <a:xfrm>
            <a:off x="2517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70" name="object 41270"/>
          <p:cNvSpPr/>
          <p:nvPr/>
        </p:nvSpPr>
        <p:spPr>
          <a:xfrm>
            <a:off x="2517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71" name="object 41271"/>
          <p:cNvSpPr/>
          <p:nvPr/>
        </p:nvSpPr>
        <p:spPr>
          <a:xfrm>
            <a:off x="2518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72" name="object 41272"/>
          <p:cNvSpPr/>
          <p:nvPr/>
        </p:nvSpPr>
        <p:spPr>
          <a:xfrm>
            <a:off x="2518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73" name="object 41273"/>
          <p:cNvSpPr/>
          <p:nvPr/>
        </p:nvSpPr>
        <p:spPr>
          <a:xfrm>
            <a:off x="2518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74" name="object 41274"/>
          <p:cNvSpPr/>
          <p:nvPr/>
        </p:nvSpPr>
        <p:spPr>
          <a:xfrm>
            <a:off x="2518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75" name="object 41275"/>
          <p:cNvSpPr/>
          <p:nvPr/>
        </p:nvSpPr>
        <p:spPr>
          <a:xfrm>
            <a:off x="2518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76" name="object 41276"/>
          <p:cNvSpPr/>
          <p:nvPr/>
        </p:nvSpPr>
        <p:spPr>
          <a:xfrm>
            <a:off x="2518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77" name="object 41277"/>
          <p:cNvSpPr/>
          <p:nvPr/>
        </p:nvSpPr>
        <p:spPr>
          <a:xfrm>
            <a:off x="2518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78" name="object 41278"/>
          <p:cNvSpPr/>
          <p:nvPr/>
        </p:nvSpPr>
        <p:spPr>
          <a:xfrm>
            <a:off x="2518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79" name="object 41279"/>
          <p:cNvSpPr/>
          <p:nvPr/>
        </p:nvSpPr>
        <p:spPr>
          <a:xfrm>
            <a:off x="2518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80" name="object 41280"/>
          <p:cNvSpPr/>
          <p:nvPr/>
        </p:nvSpPr>
        <p:spPr>
          <a:xfrm>
            <a:off x="2518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81" name="object 41281"/>
          <p:cNvSpPr/>
          <p:nvPr/>
        </p:nvSpPr>
        <p:spPr>
          <a:xfrm>
            <a:off x="2518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82" name="object 41282"/>
          <p:cNvSpPr/>
          <p:nvPr/>
        </p:nvSpPr>
        <p:spPr>
          <a:xfrm>
            <a:off x="2518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83" name="object 41283"/>
          <p:cNvSpPr/>
          <p:nvPr/>
        </p:nvSpPr>
        <p:spPr>
          <a:xfrm>
            <a:off x="2519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84" name="object 41284"/>
          <p:cNvSpPr/>
          <p:nvPr/>
        </p:nvSpPr>
        <p:spPr>
          <a:xfrm>
            <a:off x="2519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85" name="object 41285"/>
          <p:cNvSpPr/>
          <p:nvPr/>
        </p:nvSpPr>
        <p:spPr>
          <a:xfrm>
            <a:off x="2519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86" name="object 41286"/>
          <p:cNvSpPr/>
          <p:nvPr/>
        </p:nvSpPr>
        <p:spPr>
          <a:xfrm>
            <a:off x="2519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87" name="object 41287"/>
          <p:cNvSpPr/>
          <p:nvPr/>
        </p:nvSpPr>
        <p:spPr>
          <a:xfrm>
            <a:off x="2519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88" name="object 41288"/>
          <p:cNvSpPr/>
          <p:nvPr/>
        </p:nvSpPr>
        <p:spPr>
          <a:xfrm>
            <a:off x="2519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89" name="object 41289"/>
          <p:cNvSpPr/>
          <p:nvPr/>
        </p:nvSpPr>
        <p:spPr>
          <a:xfrm>
            <a:off x="2519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90" name="object 41290"/>
          <p:cNvSpPr/>
          <p:nvPr/>
        </p:nvSpPr>
        <p:spPr>
          <a:xfrm>
            <a:off x="2519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91" name="object 41291"/>
          <p:cNvSpPr/>
          <p:nvPr/>
        </p:nvSpPr>
        <p:spPr>
          <a:xfrm>
            <a:off x="2519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92" name="object 41292"/>
          <p:cNvSpPr/>
          <p:nvPr/>
        </p:nvSpPr>
        <p:spPr>
          <a:xfrm>
            <a:off x="2519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93" name="object 41293"/>
          <p:cNvSpPr/>
          <p:nvPr/>
        </p:nvSpPr>
        <p:spPr>
          <a:xfrm>
            <a:off x="2520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94" name="object 41294"/>
          <p:cNvSpPr/>
          <p:nvPr/>
        </p:nvSpPr>
        <p:spPr>
          <a:xfrm>
            <a:off x="2520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95" name="object 41295"/>
          <p:cNvSpPr/>
          <p:nvPr/>
        </p:nvSpPr>
        <p:spPr>
          <a:xfrm>
            <a:off x="2520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96" name="object 41296"/>
          <p:cNvSpPr/>
          <p:nvPr/>
        </p:nvSpPr>
        <p:spPr>
          <a:xfrm>
            <a:off x="2520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97" name="object 41297"/>
          <p:cNvSpPr/>
          <p:nvPr/>
        </p:nvSpPr>
        <p:spPr>
          <a:xfrm>
            <a:off x="2520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98" name="object 41298"/>
          <p:cNvSpPr/>
          <p:nvPr/>
        </p:nvSpPr>
        <p:spPr>
          <a:xfrm>
            <a:off x="2520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99" name="object 41299"/>
          <p:cNvSpPr/>
          <p:nvPr/>
        </p:nvSpPr>
        <p:spPr>
          <a:xfrm>
            <a:off x="2520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00" name="object 41300"/>
          <p:cNvSpPr/>
          <p:nvPr/>
        </p:nvSpPr>
        <p:spPr>
          <a:xfrm>
            <a:off x="2520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01" name="object 41301"/>
          <p:cNvSpPr/>
          <p:nvPr/>
        </p:nvSpPr>
        <p:spPr>
          <a:xfrm>
            <a:off x="2520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02" name="object 41302"/>
          <p:cNvSpPr/>
          <p:nvPr/>
        </p:nvSpPr>
        <p:spPr>
          <a:xfrm>
            <a:off x="2520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03" name="object 41303"/>
          <p:cNvSpPr/>
          <p:nvPr/>
        </p:nvSpPr>
        <p:spPr>
          <a:xfrm>
            <a:off x="2521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04" name="object 41304"/>
          <p:cNvSpPr/>
          <p:nvPr/>
        </p:nvSpPr>
        <p:spPr>
          <a:xfrm>
            <a:off x="2521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05" name="object 41305"/>
          <p:cNvSpPr/>
          <p:nvPr/>
        </p:nvSpPr>
        <p:spPr>
          <a:xfrm>
            <a:off x="2521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06" name="object 41306"/>
          <p:cNvSpPr/>
          <p:nvPr/>
        </p:nvSpPr>
        <p:spPr>
          <a:xfrm>
            <a:off x="2521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07" name="object 41307"/>
          <p:cNvSpPr/>
          <p:nvPr/>
        </p:nvSpPr>
        <p:spPr>
          <a:xfrm>
            <a:off x="2521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08" name="object 41308"/>
          <p:cNvSpPr/>
          <p:nvPr/>
        </p:nvSpPr>
        <p:spPr>
          <a:xfrm>
            <a:off x="2521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09" name="object 41309"/>
          <p:cNvSpPr/>
          <p:nvPr/>
        </p:nvSpPr>
        <p:spPr>
          <a:xfrm>
            <a:off x="2521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10" name="object 41310"/>
          <p:cNvSpPr/>
          <p:nvPr/>
        </p:nvSpPr>
        <p:spPr>
          <a:xfrm>
            <a:off x="2521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11" name="object 41311"/>
          <p:cNvSpPr/>
          <p:nvPr/>
        </p:nvSpPr>
        <p:spPr>
          <a:xfrm>
            <a:off x="2521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12" name="object 41312"/>
          <p:cNvSpPr/>
          <p:nvPr/>
        </p:nvSpPr>
        <p:spPr>
          <a:xfrm>
            <a:off x="2521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13" name="object 41313"/>
          <p:cNvSpPr/>
          <p:nvPr/>
        </p:nvSpPr>
        <p:spPr>
          <a:xfrm>
            <a:off x="2521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14" name="object 41314"/>
          <p:cNvSpPr/>
          <p:nvPr/>
        </p:nvSpPr>
        <p:spPr>
          <a:xfrm>
            <a:off x="2521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15" name="object 41315"/>
          <p:cNvSpPr/>
          <p:nvPr/>
        </p:nvSpPr>
        <p:spPr>
          <a:xfrm>
            <a:off x="2522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16" name="object 41316"/>
          <p:cNvSpPr/>
          <p:nvPr/>
        </p:nvSpPr>
        <p:spPr>
          <a:xfrm>
            <a:off x="2522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17" name="object 41317"/>
          <p:cNvSpPr/>
          <p:nvPr/>
        </p:nvSpPr>
        <p:spPr>
          <a:xfrm>
            <a:off x="2522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18" name="object 41318"/>
          <p:cNvSpPr/>
          <p:nvPr/>
        </p:nvSpPr>
        <p:spPr>
          <a:xfrm>
            <a:off x="2522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19" name="object 41319"/>
          <p:cNvSpPr/>
          <p:nvPr/>
        </p:nvSpPr>
        <p:spPr>
          <a:xfrm>
            <a:off x="2522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20" name="object 41320"/>
          <p:cNvSpPr/>
          <p:nvPr/>
        </p:nvSpPr>
        <p:spPr>
          <a:xfrm>
            <a:off x="2522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21" name="object 41321"/>
          <p:cNvSpPr/>
          <p:nvPr/>
        </p:nvSpPr>
        <p:spPr>
          <a:xfrm>
            <a:off x="2522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22" name="object 41322"/>
          <p:cNvSpPr/>
          <p:nvPr/>
        </p:nvSpPr>
        <p:spPr>
          <a:xfrm>
            <a:off x="2522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23" name="object 41323"/>
          <p:cNvSpPr/>
          <p:nvPr/>
        </p:nvSpPr>
        <p:spPr>
          <a:xfrm>
            <a:off x="2522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24" name="object 41324"/>
          <p:cNvSpPr/>
          <p:nvPr/>
        </p:nvSpPr>
        <p:spPr>
          <a:xfrm>
            <a:off x="2522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25" name="object 41325"/>
          <p:cNvSpPr/>
          <p:nvPr/>
        </p:nvSpPr>
        <p:spPr>
          <a:xfrm>
            <a:off x="2523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26" name="object 41326"/>
          <p:cNvSpPr/>
          <p:nvPr/>
        </p:nvSpPr>
        <p:spPr>
          <a:xfrm>
            <a:off x="2523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27" name="object 41327"/>
          <p:cNvSpPr/>
          <p:nvPr/>
        </p:nvSpPr>
        <p:spPr>
          <a:xfrm>
            <a:off x="2523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28" name="object 41328"/>
          <p:cNvSpPr/>
          <p:nvPr/>
        </p:nvSpPr>
        <p:spPr>
          <a:xfrm>
            <a:off x="2523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29" name="object 41329"/>
          <p:cNvSpPr/>
          <p:nvPr/>
        </p:nvSpPr>
        <p:spPr>
          <a:xfrm>
            <a:off x="2523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30" name="object 41330"/>
          <p:cNvSpPr/>
          <p:nvPr/>
        </p:nvSpPr>
        <p:spPr>
          <a:xfrm>
            <a:off x="2523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31" name="object 41331"/>
          <p:cNvSpPr/>
          <p:nvPr/>
        </p:nvSpPr>
        <p:spPr>
          <a:xfrm>
            <a:off x="2523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32" name="object 41332"/>
          <p:cNvSpPr/>
          <p:nvPr/>
        </p:nvSpPr>
        <p:spPr>
          <a:xfrm>
            <a:off x="2523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33" name="object 41333"/>
          <p:cNvSpPr/>
          <p:nvPr/>
        </p:nvSpPr>
        <p:spPr>
          <a:xfrm>
            <a:off x="2523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34" name="object 41334"/>
          <p:cNvSpPr/>
          <p:nvPr/>
        </p:nvSpPr>
        <p:spPr>
          <a:xfrm>
            <a:off x="2523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35" name="object 41335"/>
          <p:cNvSpPr/>
          <p:nvPr/>
        </p:nvSpPr>
        <p:spPr>
          <a:xfrm>
            <a:off x="2524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36" name="object 41336"/>
          <p:cNvSpPr/>
          <p:nvPr/>
        </p:nvSpPr>
        <p:spPr>
          <a:xfrm>
            <a:off x="2524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37" name="object 41337"/>
          <p:cNvSpPr/>
          <p:nvPr/>
        </p:nvSpPr>
        <p:spPr>
          <a:xfrm>
            <a:off x="2524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38" name="object 41338"/>
          <p:cNvSpPr/>
          <p:nvPr/>
        </p:nvSpPr>
        <p:spPr>
          <a:xfrm>
            <a:off x="2524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39" name="object 41339"/>
          <p:cNvSpPr/>
          <p:nvPr/>
        </p:nvSpPr>
        <p:spPr>
          <a:xfrm>
            <a:off x="2524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40" name="object 41340"/>
          <p:cNvSpPr/>
          <p:nvPr/>
        </p:nvSpPr>
        <p:spPr>
          <a:xfrm>
            <a:off x="2524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41" name="object 41341"/>
          <p:cNvSpPr/>
          <p:nvPr/>
        </p:nvSpPr>
        <p:spPr>
          <a:xfrm>
            <a:off x="2524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42" name="object 41342"/>
          <p:cNvSpPr/>
          <p:nvPr/>
        </p:nvSpPr>
        <p:spPr>
          <a:xfrm>
            <a:off x="2524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43" name="object 41343"/>
          <p:cNvSpPr/>
          <p:nvPr/>
        </p:nvSpPr>
        <p:spPr>
          <a:xfrm>
            <a:off x="2524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44" name="object 41344"/>
          <p:cNvSpPr/>
          <p:nvPr/>
        </p:nvSpPr>
        <p:spPr>
          <a:xfrm>
            <a:off x="2524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45" name="object 41345"/>
          <p:cNvSpPr/>
          <p:nvPr/>
        </p:nvSpPr>
        <p:spPr>
          <a:xfrm>
            <a:off x="2525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46" name="object 41346"/>
          <p:cNvSpPr/>
          <p:nvPr/>
        </p:nvSpPr>
        <p:spPr>
          <a:xfrm>
            <a:off x="2525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47" name="object 41347"/>
          <p:cNvSpPr/>
          <p:nvPr/>
        </p:nvSpPr>
        <p:spPr>
          <a:xfrm>
            <a:off x="2525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48" name="object 41348"/>
          <p:cNvSpPr/>
          <p:nvPr/>
        </p:nvSpPr>
        <p:spPr>
          <a:xfrm>
            <a:off x="2525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49" name="object 41349"/>
          <p:cNvSpPr/>
          <p:nvPr/>
        </p:nvSpPr>
        <p:spPr>
          <a:xfrm>
            <a:off x="2525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50" name="object 41350"/>
          <p:cNvSpPr/>
          <p:nvPr/>
        </p:nvSpPr>
        <p:spPr>
          <a:xfrm>
            <a:off x="2525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51" name="object 41351"/>
          <p:cNvSpPr/>
          <p:nvPr/>
        </p:nvSpPr>
        <p:spPr>
          <a:xfrm>
            <a:off x="2525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52" name="object 41352"/>
          <p:cNvSpPr/>
          <p:nvPr/>
        </p:nvSpPr>
        <p:spPr>
          <a:xfrm>
            <a:off x="2525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53" name="object 41353"/>
          <p:cNvSpPr/>
          <p:nvPr/>
        </p:nvSpPr>
        <p:spPr>
          <a:xfrm>
            <a:off x="2525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54" name="object 41354"/>
          <p:cNvSpPr/>
          <p:nvPr/>
        </p:nvSpPr>
        <p:spPr>
          <a:xfrm>
            <a:off x="2525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55" name="object 41355"/>
          <p:cNvSpPr/>
          <p:nvPr/>
        </p:nvSpPr>
        <p:spPr>
          <a:xfrm>
            <a:off x="2526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56" name="object 41356"/>
          <p:cNvSpPr/>
          <p:nvPr/>
        </p:nvSpPr>
        <p:spPr>
          <a:xfrm>
            <a:off x="2526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57" name="object 41357"/>
          <p:cNvSpPr/>
          <p:nvPr/>
        </p:nvSpPr>
        <p:spPr>
          <a:xfrm>
            <a:off x="2526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58" name="object 41358"/>
          <p:cNvSpPr/>
          <p:nvPr/>
        </p:nvSpPr>
        <p:spPr>
          <a:xfrm>
            <a:off x="2526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59" name="object 41359"/>
          <p:cNvSpPr/>
          <p:nvPr/>
        </p:nvSpPr>
        <p:spPr>
          <a:xfrm>
            <a:off x="2526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60" name="object 41360"/>
          <p:cNvSpPr/>
          <p:nvPr/>
        </p:nvSpPr>
        <p:spPr>
          <a:xfrm>
            <a:off x="2526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61" name="object 41361"/>
          <p:cNvSpPr/>
          <p:nvPr/>
        </p:nvSpPr>
        <p:spPr>
          <a:xfrm>
            <a:off x="2526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62" name="object 41362"/>
          <p:cNvSpPr/>
          <p:nvPr/>
        </p:nvSpPr>
        <p:spPr>
          <a:xfrm>
            <a:off x="2526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63" name="object 41363"/>
          <p:cNvSpPr/>
          <p:nvPr/>
        </p:nvSpPr>
        <p:spPr>
          <a:xfrm>
            <a:off x="2526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64" name="object 41364"/>
          <p:cNvSpPr/>
          <p:nvPr/>
        </p:nvSpPr>
        <p:spPr>
          <a:xfrm>
            <a:off x="2526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65" name="object 41365"/>
          <p:cNvSpPr/>
          <p:nvPr/>
        </p:nvSpPr>
        <p:spPr>
          <a:xfrm>
            <a:off x="2526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66" name="object 41366"/>
          <p:cNvSpPr/>
          <p:nvPr/>
        </p:nvSpPr>
        <p:spPr>
          <a:xfrm>
            <a:off x="2526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67" name="object 41367"/>
          <p:cNvSpPr/>
          <p:nvPr/>
        </p:nvSpPr>
        <p:spPr>
          <a:xfrm>
            <a:off x="2527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68" name="object 41368"/>
          <p:cNvSpPr/>
          <p:nvPr/>
        </p:nvSpPr>
        <p:spPr>
          <a:xfrm>
            <a:off x="2527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69" name="object 41369"/>
          <p:cNvSpPr/>
          <p:nvPr/>
        </p:nvSpPr>
        <p:spPr>
          <a:xfrm>
            <a:off x="2527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70" name="object 41370"/>
          <p:cNvSpPr/>
          <p:nvPr/>
        </p:nvSpPr>
        <p:spPr>
          <a:xfrm>
            <a:off x="2527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71" name="object 41371"/>
          <p:cNvSpPr/>
          <p:nvPr/>
        </p:nvSpPr>
        <p:spPr>
          <a:xfrm>
            <a:off x="2527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72" name="object 41372"/>
          <p:cNvSpPr/>
          <p:nvPr/>
        </p:nvSpPr>
        <p:spPr>
          <a:xfrm>
            <a:off x="2527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73" name="object 41373"/>
          <p:cNvSpPr/>
          <p:nvPr/>
        </p:nvSpPr>
        <p:spPr>
          <a:xfrm>
            <a:off x="2527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74" name="object 41374"/>
          <p:cNvSpPr/>
          <p:nvPr/>
        </p:nvSpPr>
        <p:spPr>
          <a:xfrm>
            <a:off x="2527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75" name="object 41375"/>
          <p:cNvSpPr/>
          <p:nvPr/>
        </p:nvSpPr>
        <p:spPr>
          <a:xfrm>
            <a:off x="2527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76" name="object 41376"/>
          <p:cNvSpPr/>
          <p:nvPr/>
        </p:nvSpPr>
        <p:spPr>
          <a:xfrm>
            <a:off x="2527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77" name="object 41377"/>
          <p:cNvSpPr/>
          <p:nvPr/>
        </p:nvSpPr>
        <p:spPr>
          <a:xfrm>
            <a:off x="2528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78" name="object 41378"/>
          <p:cNvSpPr/>
          <p:nvPr/>
        </p:nvSpPr>
        <p:spPr>
          <a:xfrm>
            <a:off x="2528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79" name="object 41379"/>
          <p:cNvSpPr/>
          <p:nvPr/>
        </p:nvSpPr>
        <p:spPr>
          <a:xfrm>
            <a:off x="2528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80" name="object 41380"/>
          <p:cNvSpPr/>
          <p:nvPr/>
        </p:nvSpPr>
        <p:spPr>
          <a:xfrm>
            <a:off x="2528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81" name="object 41381"/>
          <p:cNvSpPr/>
          <p:nvPr/>
        </p:nvSpPr>
        <p:spPr>
          <a:xfrm>
            <a:off x="2528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82" name="object 41382"/>
          <p:cNvSpPr/>
          <p:nvPr/>
        </p:nvSpPr>
        <p:spPr>
          <a:xfrm>
            <a:off x="2528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83" name="object 41383"/>
          <p:cNvSpPr/>
          <p:nvPr/>
        </p:nvSpPr>
        <p:spPr>
          <a:xfrm>
            <a:off x="2528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84" name="object 41384"/>
          <p:cNvSpPr/>
          <p:nvPr/>
        </p:nvSpPr>
        <p:spPr>
          <a:xfrm>
            <a:off x="2528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85" name="object 41385"/>
          <p:cNvSpPr/>
          <p:nvPr/>
        </p:nvSpPr>
        <p:spPr>
          <a:xfrm>
            <a:off x="2528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86" name="object 41386"/>
          <p:cNvSpPr/>
          <p:nvPr/>
        </p:nvSpPr>
        <p:spPr>
          <a:xfrm>
            <a:off x="2528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87" name="object 41387"/>
          <p:cNvSpPr/>
          <p:nvPr/>
        </p:nvSpPr>
        <p:spPr>
          <a:xfrm>
            <a:off x="2529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88" name="object 41388"/>
          <p:cNvSpPr/>
          <p:nvPr/>
        </p:nvSpPr>
        <p:spPr>
          <a:xfrm>
            <a:off x="2529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89" name="object 41389"/>
          <p:cNvSpPr/>
          <p:nvPr/>
        </p:nvSpPr>
        <p:spPr>
          <a:xfrm>
            <a:off x="2529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90" name="object 41390"/>
          <p:cNvSpPr/>
          <p:nvPr/>
        </p:nvSpPr>
        <p:spPr>
          <a:xfrm>
            <a:off x="2529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91" name="object 41391"/>
          <p:cNvSpPr/>
          <p:nvPr/>
        </p:nvSpPr>
        <p:spPr>
          <a:xfrm>
            <a:off x="2529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92" name="object 41392"/>
          <p:cNvSpPr/>
          <p:nvPr/>
        </p:nvSpPr>
        <p:spPr>
          <a:xfrm>
            <a:off x="2529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93" name="object 41393"/>
          <p:cNvSpPr/>
          <p:nvPr/>
        </p:nvSpPr>
        <p:spPr>
          <a:xfrm>
            <a:off x="2529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94" name="object 41394"/>
          <p:cNvSpPr/>
          <p:nvPr/>
        </p:nvSpPr>
        <p:spPr>
          <a:xfrm>
            <a:off x="2529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95" name="object 41395"/>
          <p:cNvSpPr/>
          <p:nvPr/>
        </p:nvSpPr>
        <p:spPr>
          <a:xfrm>
            <a:off x="2529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96" name="object 41396"/>
          <p:cNvSpPr/>
          <p:nvPr/>
        </p:nvSpPr>
        <p:spPr>
          <a:xfrm>
            <a:off x="2529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97" name="object 41397"/>
          <p:cNvSpPr/>
          <p:nvPr/>
        </p:nvSpPr>
        <p:spPr>
          <a:xfrm>
            <a:off x="2529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98" name="object 41398"/>
          <p:cNvSpPr/>
          <p:nvPr/>
        </p:nvSpPr>
        <p:spPr>
          <a:xfrm>
            <a:off x="2529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99" name="object 41399"/>
          <p:cNvSpPr/>
          <p:nvPr/>
        </p:nvSpPr>
        <p:spPr>
          <a:xfrm>
            <a:off x="2530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00" name="object 41400"/>
          <p:cNvSpPr/>
          <p:nvPr/>
        </p:nvSpPr>
        <p:spPr>
          <a:xfrm>
            <a:off x="2530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01" name="object 41401"/>
          <p:cNvSpPr/>
          <p:nvPr/>
        </p:nvSpPr>
        <p:spPr>
          <a:xfrm>
            <a:off x="2530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02" name="object 41402"/>
          <p:cNvSpPr/>
          <p:nvPr/>
        </p:nvSpPr>
        <p:spPr>
          <a:xfrm>
            <a:off x="2530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03" name="object 41403"/>
          <p:cNvSpPr/>
          <p:nvPr/>
        </p:nvSpPr>
        <p:spPr>
          <a:xfrm>
            <a:off x="2530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04" name="object 41404"/>
          <p:cNvSpPr/>
          <p:nvPr/>
        </p:nvSpPr>
        <p:spPr>
          <a:xfrm>
            <a:off x="2530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05" name="object 41405"/>
          <p:cNvSpPr/>
          <p:nvPr/>
        </p:nvSpPr>
        <p:spPr>
          <a:xfrm>
            <a:off x="2530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06" name="object 41406"/>
          <p:cNvSpPr/>
          <p:nvPr/>
        </p:nvSpPr>
        <p:spPr>
          <a:xfrm>
            <a:off x="2530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07" name="object 41407"/>
          <p:cNvSpPr/>
          <p:nvPr/>
        </p:nvSpPr>
        <p:spPr>
          <a:xfrm>
            <a:off x="2530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08" name="object 41408"/>
          <p:cNvSpPr/>
          <p:nvPr/>
        </p:nvSpPr>
        <p:spPr>
          <a:xfrm>
            <a:off x="2530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09" name="object 41409"/>
          <p:cNvSpPr/>
          <p:nvPr/>
        </p:nvSpPr>
        <p:spPr>
          <a:xfrm>
            <a:off x="2531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10" name="object 41410"/>
          <p:cNvSpPr/>
          <p:nvPr/>
        </p:nvSpPr>
        <p:spPr>
          <a:xfrm>
            <a:off x="2531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11" name="object 41411"/>
          <p:cNvSpPr/>
          <p:nvPr/>
        </p:nvSpPr>
        <p:spPr>
          <a:xfrm>
            <a:off x="2531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12" name="object 41412"/>
          <p:cNvSpPr/>
          <p:nvPr/>
        </p:nvSpPr>
        <p:spPr>
          <a:xfrm>
            <a:off x="2531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13" name="object 41413"/>
          <p:cNvSpPr/>
          <p:nvPr/>
        </p:nvSpPr>
        <p:spPr>
          <a:xfrm>
            <a:off x="2531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14" name="object 41414"/>
          <p:cNvSpPr/>
          <p:nvPr/>
        </p:nvSpPr>
        <p:spPr>
          <a:xfrm>
            <a:off x="2531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15" name="object 41415"/>
          <p:cNvSpPr/>
          <p:nvPr/>
        </p:nvSpPr>
        <p:spPr>
          <a:xfrm>
            <a:off x="2531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16" name="object 41416"/>
          <p:cNvSpPr/>
          <p:nvPr/>
        </p:nvSpPr>
        <p:spPr>
          <a:xfrm>
            <a:off x="2531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17" name="object 41417"/>
          <p:cNvSpPr/>
          <p:nvPr/>
        </p:nvSpPr>
        <p:spPr>
          <a:xfrm>
            <a:off x="2531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18" name="object 41418"/>
          <p:cNvSpPr/>
          <p:nvPr/>
        </p:nvSpPr>
        <p:spPr>
          <a:xfrm>
            <a:off x="2531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19" name="object 41419"/>
          <p:cNvSpPr/>
          <p:nvPr/>
        </p:nvSpPr>
        <p:spPr>
          <a:xfrm>
            <a:off x="2532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20" name="object 41420"/>
          <p:cNvSpPr/>
          <p:nvPr/>
        </p:nvSpPr>
        <p:spPr>
          <a:xfrm>
            <a:off x="2532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21" name="object 41421"/>
          <p:cNvSpPr/>
          <p:nvPr/>
        </p:nvSpPr>
        <p:spPr>
          <a:xfrm>
            <a:off x="2532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22" name="object 41422"/>
          <p:cNvSpPr/>
          <p:nvPr/>
        </p:nvSpPr>
        <p:spPr>
          <a:xfrm>
            <a:off x="2532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23" name="object 41423"/>
          <p:cNvSpPr/>
          <p:nvPr/>
        </p:nvSpPr>
        <p:spPr>
          <a:xfrm>
            <a:off x="2532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24" name="object 41424"/>
          <p:cNvSpPr/>
          <p:nvPr/>
        </p:nvSpPr>
        <p:spPr>
          <a:xfrm>
            <a:off x="2532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25" name="object 41425"/>
          <p:cNvSpPr/>
          <p:nvPr/>
        </p:nvSpPr>
        <p:spPr>
          <a:xfrm>
            <a:off x="2532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26" name="object 41426"/>
          <p:cNvSpPr/>
          <p:nvPr/>
        </p:nvSpPr>
        <p:spPr>
          <a:xfrm>
            <a:off x="2532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27" name="object 41427"/>
          <p:cNvSpPr/>
          <p:nvPr/>
        </p:nvSpPr>
        <p:spPr>
          <a:xfrm>
            <a:off x="2532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28" name="object 41428"/>
          <p:cNvSpPr/>
          <p:nvPr/>
        </p:nvSpPr>
        <p:spPr>
          <a:xfrm>
            <a:off x="2532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29" name="object 41429"/>
          <p:cNvSpPr/>
          <p:nvPr/>
        </p:nvSpPr>
        <p:spPr>
          <a:xfrm>
            <a:off x="2533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30" name="object 41430"/>
          <p:cNvSpPr/>
          <p:nvPr/>
        </p:nvSpPr>
        <p:spPr>
          <a:xfrm>
            <a:off x="2533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31" name="object 41431"/>
          <p:cNvSpPr/>
          <p:nvPr/>
        </p:nvSpPr>
        <p:spPr>
          <a:xfrm>
            <a:off x="2533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32" name="object 41432"/>
          <p:cNvSpPr/>
          <p:nvPr/>
        </p:nvSpPr>
        <p:spPr>
          <a:xfrm>
            <a:off x="2533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33" name="object 41433"/>
          <p:cNvSpPr/>
          <p:nvPr/>
        </p:nvSpPr>
        <p:spPr>
          <a:xfrm>
            <a:off x="2533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34" name="object 41434"/>
          <p:cNvSpPr/>
          <p:nvPr/>
        </p:nvSpPr>
        <p:spPr>
          <a:xfrm>
            <a:off x="2533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35" name="object 41435"/>
          <p:cNvSpPr/>
          <p:nvPr/>
        </p:nvSpPr>
        <p:spPr>
          <a:xfrm>
            <a:off x="2533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36" name="object 41436"/>
          <p:cNvSpPr/>
          <p:nvPr/>
        </p:nvSpPr>
        <p:spPr>
          <a:xfrm>
            <a:off x="2533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37" name="object 41437"/>
          <p:cNvSpPr/>
          <p:nvPr/>
        </p:nvSpPr>
        <p:spPr>
          <a:xfrm>
            <a:off x="2533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38" name="object 41438"/>
          <p:cNvSpPr/>
          <p:nvPr/>
        </p:nvSpPr>
        <p:spPr>
          <a:xfrm>
            <a:off x="2533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39" name="object 41439"/>
          <p:cNvSpPr/>
          <p:nvPr/>
        </p:nvSpPr>
        <p:spPr>
          <a:xfrm>
            <a:off x="2534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40" name="object 41440"/>
          <p:cNvSpPr/>
          <p:nvPr/>
        </p:nvSpPr>
        <p:spPr>
          <a:xfrm>
            <a:off x="2534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41" name="object 41441"/>
          <p:cNvSpPr/>
          <p:nvPr/>
        </p:nvSpPr>
        <p:spPr>
          <a:xfrm>
            <a:off x="2534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42" name="object 41442"/>
          <p:cNvSpPr/>
          <p:nvPr/>
        </p:nvSpPr>
        <p:spPr>
          <a:xfrm>
            <a:off x="2534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43" name="object 41443"/>
          <p:cNvSpPr/>
          <p:nvPr/>
        </p:nvSpPr>
        <p:spPr>
          <a:xfrm>
            <a:off x="2534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44" name="object 41444"/>
          <p:cNvSpPr/>
          <p:nvPr/>
        </p:nvSpPr>
        <p:spPr>
          <a:xfrm>
            <a:off x="2534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45" name="object 41445"/>
          <p:cNvSpPr/>
          <p:nvPr/>
        </p:nvSpPr>
        <p:spPr>
          <a:xfrm>
            <a:off x="2534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46" name="object 41446"/>
          <p:cNvSpPr/>
          <p:nvPr/>
        </p:nvSpPr>
        <p:spPr>
          <a:xfrm>
            <a:off x="2534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47" name="object 41447"/>
          <p:cNvSpPr/>
          <p:nvPr/>
        </p:nvSpPr>
        <p:spPr>
          <a:xfrm>
            <a:off x="2534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48" name="object 41448"/>
          <p:cNvSpPr/>
          <p:nvPr/>
        </p:nvSpPr>
        <p:spPr>
          <a:xfrm>
            <a:off x="2534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49" name="object 41449"/>
          <p:cNvSpPr/>
          <p:nvPr/>
        </p:nvSpPr>
        <p:spPr>
          <a:xfrm>
            <a:off x="2534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50" name="object 41450"/>
          <p:cNvSpPr/>
          <p:nvPr/>
        </p:nvSpPr>
        <p:spPr>
          <a:xfrm>
            <a:off x="2534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51" name="object 41451"/>
          <p:cNvSpPr/>
          <p:nvPr/>
        </p:nvSpPr>
        <p:spPr>
          <a:xfrm>
            <a:off x="2535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52" name="object 41452"/>
          <p:cNvSpPr/>
          <p:nvPr/>
        </p:nvSpPr>
        <p:spPr>
          <a:xfrm>
            <a:off x="2535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53" name="object 41453"/>
          <p:cNvSpPr/>
          <p:nvPr/>
        </p:nvSpPr>
        <p:spPr>
          <a:xfrm>
            <a:off x="2535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54" name="object 41454"/>
          <p:cNvSpPr/>
          <p:nvPr/>
        </p:nvSpPr>
        <p:spPr>
          <a:xfrm>
            <a:off x="2535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55" name="object 41455"/>
          <p:cNvSpPr/>
          <p:nvPr/>
        </p:nvSpPr>
        <p:spPr>
          <a:xfrm>
            <a:off x="2535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56" name="object 41456"/>
          <p:cNvSpPr/>
          <p:nvPr/>
        </p:nvSpPr>
        <p:spPr>
          <a:xfrm>
            <a:off x="2535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57" name="object 41457"/>
          <p:cNvSpPr/>
          <p:nvPr/>
        </p:nvSpPr>
        <p:spPr>
          <a:xfrm>
            <a:off x="2535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58" name="object 41458"/>
          <p:cNvSpPr/>
          <p:nvPr/>
        </p:nvSpPr>
        <p:spPr>
          <a:xfrm>
            <a:off x="2535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59" name="object 41459"/>
          <p:cNvSpPr/>
          <p:nvPr/>
        </p:nvSpPr>
        <p:spPr>
          <a:xfrm>
            <a:off x="2535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60" name="object 41460"/>
          <p:cNvSpPr/>
          <p:nvPr/>
        </p:nvSpPr>
        <p:spPr>
          <a:xfrm>
            <a:off x="2535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61" name="object 41461"/>
          <p:cNvSpPr/>
          <p:nvPr/>
        </p:nvSpPr>
        <p:spPr>
          <a:xfrm>
            <a:off x="2536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62" name="object 41462"/>
          <p:cNvSpPr/>
          <p:nvPr/>
        </p:nvSpPr>
        <p:spPr>
          <a:xfrm>
            <a:off x="2536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63" name="object 41463"/>
          <p:cNvSpPr/>
          <p:nvPr/>
        </p:nvSpPr>
        <p:spPr>
          <a:xfrm>
            <a:off x="2536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64" name="object 41464"/>
          <p:cNvSpPr/>
          <p:nvPr/>
        </p:nvSpPr>
        <p:spPr>
          <a:xfrm>
            <a:off x="2536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65" name="object 41465"/>
          <p:cNvSpPr/>
          <p:nvPr/>
        </p:nvSpPr>
        <p:spPr>
          <a:xfrm>
            <a:off x="2536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66" name="object 41466"/>
          <p:cNvSpPr/>
          <p:nvPr/>
        </p:nvSpPr>
        <p:spPr>
          <a:xfrm>
            <a:off x="2536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67" name="object 41467"/>
          <p:cNvSpPr/>
          <p:nvPr/>
        </p:nvSpPr>
        <p:spPr>
          <a:xfrm>
            <a:off x="2536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68" name="object 41468"/>
          <p:cNvSpPr/>
          <p:nvPr/>
        </p:nvSpPr>
        <p:spPr>
          <a:xfrm>
            <a:off x="2536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69" name="object 41469"/>
          <p:cNvSpPr/>
          <p:nvPr/>
        </p:nvSpPr>
        <p:spPr>
          <a:xfrm>
            <a:off x="2536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70" name="object 41470"/>
          <p:cNvSpPr/>
          <p:nvPr/>
        </p:nvSpPr>
        <p:spPr>
          <a:xfrm>
            <a:off x="2536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71" name="object 41471"/>
          <p:cNvSpPr/>
          <p:nvPr/>
        </p:nvSpPr>
        <p:spPr>
          <a:xfrm>
            <a:off x="2537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72" name="object 41472"/>
          <p:cNvSpPr/>
          <p:nvPr/>
        </p:nvSpPr>
        <p:spPr>
          <a:xfrm>
            <a:off x="2537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73" name="object 41473"/>
          <p:cNvSpPr/>
          <p:nvPr/>
        </p:nvSpPr>
        <p:spPr>
          <a:xfrm>
            <a:off x="2537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74" name="object 41474"/>
          <p:cNvSpPr/>
          <p:nvPr/>
        </p:nvSpPr>
        <p:spPr>
          <a:xfrm>
            <a:off x="2537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75" name="object 41475"/>
          <p:cNvSpPr/>
          <p:nvPr/>
        </p:nvSpPr>
        <p:spPr>
          <a:xfrm>
            <a:off x="2537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76" name="object 41476"/>
          <p:cNvSpPr/>
          <p:nvPr/>
        </p:nvSpPr>
        <p:spPr>
          <a:xfrm>
            <a:off x="2537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77" name="object 41477"/>
          <p:cNvSpPr/>
          <p:nvPr/>
        </p:nvSpPr>
        <p:spPr>
          <a:xfrm>
            <a:off x="2537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78" name="object 41478"/>
          <p:cNvSpPr/>
          <p:nvPr/>
        </p:nvSpPr>
        <p:spPr>
          <a:xfrm>
            <a:off x="2537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79" name="object 41479"/>
          <p:cNvSpPr/>
          <p:nvPr/>
        </p:nvSpPr>
        <p:spPr>
          <a:xfrm>
            <a:off x="2537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80" name="object 41480"/>
          <p:cNvSpPr/>
          <p:nvPr/>
        </p:nvSpPr>
        <p:spPr>
          <a:xfrm>
            <a:off x="2537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81" name="object 41481"/>
          <p:cNvSpPr/>
          <p:nvPr/>
        </p:nvSpPr>
        <p:spPr>
          <a:xfrm>
            <a:off x="2537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82" name="object 41482"/>
          <p:cNvSpPr/>
          <p:nvPr/>
        </p:nvSpPr>
        <p:spPr>
          <a:xfrm>
            <a:off x="2537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83" name="object 41483"/>
          <p:cNvSpPr/>
          <p:nvPr/>
        </p:nvSpPr>
        <p:spPr>
          <a:xfrm>
            <a:off x="2538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84" name="object 41484"/>
          <p:cNvSpPr/>
          <p:nvPr/>
        </p:nvSpPr>
        <p:spPr>
          <a:xfrm>
            <a:off x="2538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85" name="object 41485"/>
          <p:cNvSpPr/>
          <p:nvPr/>
        </p:nvSpPr>
        <p:spPr>
          <a:xfrm>
            <a:off x="2538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86" name="object 41486"/>
          <p:cNvSpPr/>
          <p:nvPr/>
        </p:nvSpPr>
        <p:spPr>
          <a:xfrm>
            <a:off x="2538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87" name="object 41487"/>
          <p:cNvSpPr/>
          <p:nvPr/>
        </p:nvSpPr>
        <p:spPr>
          <a:xfrm>
            <a:off x="2538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88" name="object 41488"/>
          <p:cNvSpPr/>
          <p:nvPr/>
        </p:nvSpPr>
        <p:spPr>
          <a:xfrm>
            <a:off x="2538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89" name="object 41489"/>
          <p:cNvSpPr/>
          <p:nvPr/>
        </p:nvSpPr>
        <p:spPr>
          <a:xfrm>
            <a:off x="2538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90" name="object 41490"/>
          <p:cNvSpPr/>
          <p:nvPr/>
        </p:nvSpPr>
        <p:spPr>
          <a:xfrm>
            <a:off x="2538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91" name="object 41491"/>
          <p:cNvSpPr/>
          <p:nvPr/>
        </p:nvSpPr>
        <p:spPr>
          <a:xfrm>
            <a:off x="2538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92" name="object 41492"/>
          <p:cNvSpPr/>
          <p:nvPr/>
        </p:nvSpPr>
        <p:spPr>
          <a:xfrm>
            <a:off x="2538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93" name="object 41493"/>
          <p:cNvSpPr/>
          <p:nvPr/>
        </p:nvSpPr>
        <p:spPr>
          <a:xfrm>
            <a:off x="2539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94" name="object 41494"/>
          <p:cNvSpPr/>
          <p:nvPr/>
        </p:nvSpPr>
        <p:spPr>
          <a:xfrm>
            <a:off x="2539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95" name="object 41495"/>
          <p:cNvSpPr/>
          <p:nvPr/>
        </p:nvSpPr>
        <p:spPr>
          <a:xfrm>
            <a:off x="2539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96" name="object 41496"/>
          <p:cNvSpPr/>
          <p:nvPr/>
        </p:nvSpPr>
        <p:spPr>
          <a:xfrm>
            <a:off x="2539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97" name="object 41497"/>
          <p:cNvSpPr/>
          <p:nvPr/>
        </p:nvSpPr>
        <p:spPr>
          <a:xfrm>
            <a:off x="2539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98" name="object 41498"/>
          <p:cNvSpPr/>
          <p:nvPr/>
        </p:nvSpPr>
        <p:spPr>
          <a:xfrm>
            <a:off x="2539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99" name="object 41499"/>
          <p:cNvSpPr/>
          <p:nvPr/>
        </p:nvSpPr>
        <p:spPr>
          <a:xfrm>
            <a:off x="2539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00" name="object 41500"/>
          <p:cNvSpPr/>
          <p:nvPr/>
        </p:nvSpPr>
        <p:spPr>
          <a:xfrm>
            <a:off x="2539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01" name="object 41501"/>
          <p:cNvSpPr/>
          <p:nvPr/>
        </p:nvSpPr>
        <p:spPr>
          <a:xfrm>
            <a:off x="2539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02" name="object 41502"/>
          <p:cNvSpPr/>
          <p:nvPr/>
        </p:nvSpPr>
        <p:spPr>
          <a:xfrm>
            <a:off x="2539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03" name="object 41503"/>
          <p:cNvSpPr/>
          <p:nvPr/>
        </p:nvSpPr>
        <p:spPr>
          <a:xfrm>
            <a:off x="2540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04" name="object 41504"/>
          <p:cNvSpPr/>
          <p:nvPr/>
        </p:nvSpPr>
        <p:spPr>
          <a:xfrm>
            <a:off x="2540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05" name="object 41505"/>
          <p:cNvSpPr/>
          <p:nvPr/>
        </p:nvSpPr>
        <p:spPr>
          <a:xfrm>
            <a:off x="2540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06" name="object 41506"/>
          <p:cNvSpPr/>
          <p:nvPr/>
        </p:nvSpPr>
        <p:spPr>
          <a:xfrm>
            <a:off x="2540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07" name="object 41507"/>
          <p:cNvSpPr/>
          <p:nvPr/>
        </p:nvSpPr>
        <p:spPr>
          <a:xfrm>
            <a:off x="2540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08" name="object 41508"/>
          <p:cNvSpPr/>
          <p:nvPr/>
        </p:nvSpPr>
        <p:spPr>
          <a:xfrm>
            <a:off x="2540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09" name="object 41509"/>
          <p:cNvSpPr/>
          <p:nvPr/>
        </p:nvSpPr>
        <p:spPr>
          <a:xfrm>
            <a:off x="2540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10" name="object 41510"/>
          <p:cNvSpPr/>
          <p:nvPr/>
        </p:nvSpPr>
        <p:spPr>
          <a:xfrm>
            <a:off x="2540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11" name="object 41511"/>
          <p:cNvSpPr/>
          <p:nvPr/>
        </p:nvSpPr>
        <p:spPr>
          <a:xfrm>
            <a:off x="2540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12" name="object 41512"/>
          <p:cNvSpPr/>
          <p:nvPr/>
        </p:nvSpPr>
        <p:spPr>
          <a:xfrm>
            <a:off x="2540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13" name="object 41513"/>
          <p:cNvSpPr/>
          <p:nvPr/>
        </p:nvSpPr>
        <p:spPr>
          <a:xfrm>
            <a:off x="2541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14" name="object 41514"/>
          <p:cNvSpPr/>
          <p:nvPr/>
        </p:nvSpPr>
        <p:spPr>
          <a:xfrm>
            <a:off x="2541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15" name="object 41515"/>
          <p:cNvSpPr/>
          <p:nvPr/>
        </p:nvSpPr>
        <p:spPr>
          <a:xfrm>
            <a:off x="2541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16" name="object 41516"/>
          <p:cNvSpPr/>
          <p:nvPr/>
        </p:nvSpPr>
        <p:spPr>
          <a:xfrm>
            <a:off x="2541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17" name="object 41517"/>
          <p:cNvSpPr/>
          <p:nvPr/>
        </p:nvSpPr>
        <p:spPr>
          <a:xfrm>
            <a:off x="2541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18" name="object 41518"/>
          <p:cNvSpPr/>
          <p:nvPr/>
        </p:nvSpPr>
        <p:spPr>
          <a:xfrm>
            <a:off x="2541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19" name="object 41519"/>
          <p:cNvSpPr/>
          <p:nvPr/>
        </p:nvSpPr>
        <p:spPr>
          <a:xfrm>
            <a:off x="2541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20" name="object 41520"/>
          <p:cNvSpPr/>
          <p:nvPr/>
        </p:nvSpPr>
        <p:spPr>
          <a:xfrm>
            <a:off x="2541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21" name="object 41521"/>
          <p:cNvSpPr/>
          <p:nvPr/>
        </p:nvSpPr>
        <p:spPr>
          <a:xfrm>
            <a:off x="2541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22" name="object 41522"/>
          <p:cNvSpPr/>
          <p:nvPr/>
        </p:nvSpPr>
        <p:spPr>
          <a:xfrm>
            <a:off x="2541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23" name="object 41523"/>
          <p:cNvSpPr/>
          <p:nvPr/>
        </p:nvSpPr>
        <p:spPr>
          <a:xfrm>
            <a:off x="2542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24" name="object 41524"/>
          <p:cNvSpPr/>
          <p:nvPr/>
        </p:nvSpPr>
        <p:spPr>
          <a:xfrm>
            <a:off x="2542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25" name="object 41525"/>
          <p:cNvSpPr/>
          <p:nvPr/>
        </p:nvSpPr>
        <p:spPr>
          <a:xfrm>
            <a:off x="2542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26" name="object 41526"/>
          <p:cNvSpPr/>
          <p:nvPr/>
        </p:nvSpPr>
        <p:spPr>
          <a:xfrm>
            <a:off x="2542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27" name="object 41527"/>
          <p:cNvSpPr/>
          <p:nvPr/>
        </p:nvSpPr>
        <p:spPr>
          <a:xfrm>
            <a:off x="2542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28" name="object 41528"/>
          <p:cNvSpPr/>
          <p:nvPr/>
        </p:nvSpPr>
        <p:spPr>
          <a:xfrm>
            <a:off x="2542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29" name="object 41529"/>
          <p:cNvSpPr/>
          <p:nvPr/>
        </p:nvSpPr>
        <p:spPr>
          <a:xfrm>
            <a:off x="2542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30" name="object 41530"/>
          <p:cNvSpPr/>
          <p:nvPr/>
        </p:nvSpPr>
        <p:spPr>
          <a:xfrm>
            <a:off x="2542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31" name="object 41531"/>
          <p:cNvSpPr/>
          <p:nvPr/>
        </p:nvSpPr>
        <p:spPr>
          <a:xfrm>
            <a:off x="2542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32" name="object 41532"/>
          <p:cNvSpPr/>
          <p:nvPr/>
        </p:nvSpPr>
        <p:spPr>
          <a:xfrm>
            <a:off x="2542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33" name="object 41533"/>
          <p:cNvSpPr/>
          <p:nvPr/>
        </p:nvSpPr>
        <p:spPr>
          <a:xfrm>
            <a:off x="2542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34" name="object 41534"/>
          <p:cNvSpPr/>
          <p:nvPr/>
        </p:nvSpPr>
        <p:spPr>
          <a:xfrm>
            <a:off x="2542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35" name="object 41535"/>
          <p:cNvSpPr/>
          <p:nvPr/>
        </p:nvSpPr>
        <p:spPr>
          <a:xfrm>
            <a:off x="2543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36" name="object 41536"/>
          <p:cNvSpPr/>
          <p:nvPr/>
        </p:nvSpPr>
        <p:spPr>
          <a:xfrm>
            <a:off x="2543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37" name="object 41537"/>
          <p:cNvSpPr/>
          <p:nvPr/>
        </p:nvSpPr>
        <p:spPr>
          <a:xfrm>
            <a:off x="2543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38" name="object 41538"/>
          <p:cNvSpPr/>
          <p:nvPr/>
        </p:nvSpPr>
        <p:spPr>
          <a:xfrm>
            <a:off x="2543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39" name="object 41539"/>
          <p:cNvSpPr/>
          <p:nvPr/>
        </p:nvSpPr>
        <p:spPr>
          <a:xfrm>
            <a:off x="2543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40" name="object 41540"/>
          <p:cNvSpPr/>
          <p:nvPr/>
        </p:nvSpPr>
        <p:spPr>
          <a:xfrm>
            <a:off x="2543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41" name="object 41541"/>
          <p:cNvSpPr/>
          <p:nvPr/>
        </p:nvSpPr>
        <p:spPr>
          <a:xfrm>
            <a:off x="2543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42" name="object 41542"/>
          <p:cNvSpPr/>
          <p:nvPr/>
        </p:nvSpPr>
        <p:spPr>
          <a:xfrm>
            <a:off x="2543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43" name="object 41543"/>
          <p:cNvSpPr/>
          <p:nvPr/>
        </p:nvSpPr>
        <p:spPr>
          <a:xfrm>
            <a:off x="2543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44" name="object 41544"/>
          <p:cNvSpPr/>
          <p:nvPr/>
        </p:nvSpPr>
        <p:spPr>
          <a:xfrm>
            <a:off x="2543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45" name="object 41545"/>
          <p:cNvSpPr/>
          <p:nvPr/>
        </p:nvSpPr>
        <p:spPr>
          <a:xfrm>
            <a:off x="2544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46" name="object 41546"/>
          <p:cNvSpPr/>
          <p:nvPr/>
        </p:nvSpPr>
        <p:spPr>
          <a:xfrm>
            <a:off x="2544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47" name="object 41547"/>
          <p:cNvSpPr/>
          <p:nvPr/>
        </p:nvSpPr>
        <p:spPr>
          <a:xfrm>
            <a:off x="2544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48" name="object 41548"/>
          <p:cNvSpPr/>
          <p:nvPr/>
        </p:nvSpPr>
        <p:spPr>
          <a:xfrm>
            <a:off x="2544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49" name="object 41549"/>
          <p:cNvSpPr/>
          <p:nvPr/>
        </p:nvSpPr>
        <p:spPr>
          <a:xfrm>
            <a:off x="2544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50" name="object 41550"/>
          <p:cNvSpPr/>
          <p:nvPr/>
        </p:nvSpPr>
        <p:spPr>
          <a:xfrm>
            <a:off x="2544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51" name="object 41551"/>
          <p:cNvSpPr/>
          <p:nvPr/>
        </p:nvSpPr>
        <p:spPr>
          <a:xfrm>
            <a:off x="2544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52" name="object 41552"/>
          <p:cNvSpPr/>
          <p:nvPr/>
        </p:nvSpPr>
        <p:spPr>
          <a:xfrm>
            <a:off x="2544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53" name="object 41553"/>
          <p:cNvSpPr/>
          <p:nvPr/>
        </p:nvSpPr>
        <p:spPr>
          <a:xfrm>
            <a:off x="2544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54" name="object 41554"/>
          <p:cNvSpPr/>
          <p:nvPr/>
        </p:nvSpPr>
        <p:spPr>
          <a:xfrm>
            <a:off x="2544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55" name="object 41555"/>
          <p:cNvSpPr/>
          <p:nvPr/>
        </p:nvSpPr>
        <p:spPr>
          <a:xfrm>
            <a:off x="2545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56" name="object 41556"/>
          <p:cNvSpPr/>
          <p:nvPr/>
        </p:nvSpPr>
        <p:spPr>
          <a:xfrm>
            <a:off x="2545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57" name="object 41557"/>
          <p:cNvSpPr/>
          <p:nvPr/>
        </p:nvSpPr>
        <p:spPr>
          <a:xfrm>
            <a:off x="2545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58" name="object 41558"/>
          <p:cNvSpPr/>
          <p:nvPr/>
        </p:nvSpPr>
        <p:spPr>
          <a:xfrm>
            <a:off x="2545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59" name="object 41559"/>
          <p:cNvSpPr/>
          <p:nvPr/>
        </p:nvSpPr>
        <p:spPr>
          <a:xfrm>
            <a:off x="2545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60" name="object 41560"/>
          <p:cNvSpPr/>
          <p:nvPr/>
        </p:nvSpPr>
        <p:spPr>
          <a:xfrm>
            <a:off x="2545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61" name="object 41561"/>
          <p:cNvSpPr/>
          <p:nvPr/>
        </p:nvSpPr>
        <p:spPr>
          <a:xfrm>
            <a:off x="2545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62" name="object 41562"/>
          <p:cNvSpPr/>
          <p:nvPr/>
        </p:nvSpPr>
        <p:spPr>
          <a:xfrm>
            <a:off x="2545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63" name="object 41563"/>
          <p:cNvSpPr/>
          <p:nvPr/>
        </p:nvSpPr>
        <p:spPr>
          <a:xfrm>
            <a:off x="2545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64" name="object 41564"/>
          <p:cNvSpPr/>
          <p:nvPr/>
        </p:nvSpPr>
        <p:spPr>
          <a:xfrm>
            <a:off x="2545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65" name="object 41565"/>
          <p:cNvSpPr/>
          <p:nvPr/>
        </p:nvSpPr>
        <p:spPr>
          <a:xfrm>
            <a:off x="2545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66" name="object 41566"/>
          <p:cNvSpPr/>
          <p:nvPr/>
        </p:nvSpPr>
        <p:spPr>
          <a:xfrm>
            <a:off x="2545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67" name="object 41567"/>
          <p:cNvSpPr/>
          <p:nvPr/>
        </p:nvSpPr>
        <p:spPr>
          <a:xfrm>
            <a:off x="2546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68" name="object 41568"/>
          <p:cNvSpPr/>
          <p:nvPr/>
        </p:nvSpPr>
        <p:spPr>
          <a:xfrm>
            <a:off x="2546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69" name="object 41569"/>
          <p:cNvSpPr/>
          <p:nvPr/>
        </p:nvSpPr>
        <p:spPr>
          <a:xfrm>
            <a:off x="2546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70" name="object 41570"/>
          <p:cNvSpPr/>
          <p:nvPr/>
        </p:nvSpPr>
        <p:spPr>
          <a:xfrm>
            <a:off x="2546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71" name="object 41571"/>
          <p:cNvSpPr/>
          <p:nvPr/>
        </p:nvSpPr>
        <p:spPr>
          <a:xfrm>
            <a:off x="2546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72" name="object 41572"/>
          <p:cNvSpPr/>
          <p:nvPr/>
        </p:nvSpPr>
        <p:spPr>
          <a:xfrm>
            <a:off x="2546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73" name="object 41573"/>
          <p:cNvSpPr/>
          <p:nvPr/>
        </p:nvSpPr>
        <p:spPr>
          <a:xfrm>
            <a:off x="2546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74" name="object 41574"/>
          <p:cNvSpPr/>
          <p:nvPr/>
        </p:nvSpPr>
        <p:spPr>
          <a:xfrm>
            <a:off x="2546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75" name="object 41575"/>
          <p:cNvSpPr/>
          <p:nvPr/>
        </p:nvSpPr>
        <p:spPr>
          <a:xfrm>
            <a:off x="2546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76" name="object 41576"/>
          <p:cNvSpPr/>
          <p:nvPr/>
        </p:nvSpPr>
        <p:spPr>
          <a:xfrm>
            <a:off x="2546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77" name="object 41577"/>
          <p:cNvSpPr/>
          <p:nvPr/>
        </p:nvSpPr>
        <p:spPr>
          <a:xfrm>
            <a:off x="2547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78" name="object 41578"/>
          <p:cNvSpPr/>
          <p:nvPr/>
        </p:nvSpPr>
        <p:spPr>
          <a:xfrm>
            <a:off x="2547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79" name="object 41579"/>
          <p:cNvSpPr/>
          <p:nvPr/>
        </p:nvSpPr>
        <p:spPr>
          <a:xfrm>
            <a:off x="2547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80" name="object 41580"/>
          <p:cNvSpPr/>
          <p:nvPr/>
        </p:nvSpPr>
        <p:spPr>
          <a:xfrm>
            <a:off x="2547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81" name="object 41581"/>
          <p:cNvSpPr/>
          <p:nvPr/>
        </p:nvSpPr>
        <p:spPr>
          <a:xfrm>
            <a:off x="2547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82" name="object 41582"/>
          <p:cNvSpPr/>
          <p:nvPr/>
        </p:nvSpPr>
        <p:spPr>
          <a:xfrm>
            <a:off x="2547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83" name="object 41583"/>
          <p:cNvSpPr/>
          <p:nvPr/>
        </p:nvSpPr>
        <p:spPr>
          <a:xfrm>
            <a:off x="2547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84" name="object 41584"/>
          <p:cNvSpPr/>
          <p:nvPr/>
        </p:nvSpPr>
        <p:spPr>
          <a:xfrm>
            <a:off x="2547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85" name="object 41585"/>
          <p:cNvSpPr/>
          <p:nvPr/>
        </p:nvSpPr>
        <p:spPr>
          <a:xfrm>
            <a:off x="2548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86" name="object 41586"/>
          <p:cNvSpPr/>
          <p:nvPr/>
        </p:nvSpPr>
        <p:spPr>
          <a:xfrm>
            <a:off x="2548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87" name="object 41587"/>
          <p:cNvSpPr/>
          <p:nvPr/>
        </p:nvSpPr>
        <p:spPr>
          <a:xfrm>
            <a:off x="2548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88" name="object 41588"/>
          <p:cNvSpPr/>
          <p:nvPr/>
        </p:nvSpPr>
        <p:spPr>
          <a:xfrm>
            <a:off x="2548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89" name="object 41589"/>
          <p:cNvSpPr/>
          <p:nvPr/>
        </p:nvSpPr>
        <p:spPr>
          <a:xfrm>
            <a:off x="2548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90" name="object 41590"/>
          <p:cNvSpPr/>
          <p:nvPr/>
        </p:nvSpPr>
        <p:spPr>
          <a:xfrm>
            <a:off x="2548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91" name="object 41591"/>
          <p:cNvSpPr/>
          <p:nvPr/>
        </p:nvSpPr>
        <p:spPr>
          <a:xfrm>
            <a:off x="2548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92" name="object 41592"/>
          <p:cNvSpPr/>
          <p:nvPr/>
        </p:nvSpPr>
        <p:spPr>
          <a:xfrm>
            <a:off x="2548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93" name="object 41593"/>
          <p:cNvSpPr/>
          <p:nvPr/>
        </p:nvSpPr>
        <p:spPr>
          <a:xfrm>
            <a:off x="25487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94" name="object 41594"/>
          <p:cNvSpPr/>
          <p:nvPr/>
        </p:nvSpPr>
        <p:spPr>
          <a:xfrm>
            <a:off x="25487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95" name="object 41595"/>
          <p:cNvSpPr/>
          <p:nvPr/>
        </p:nvSpPr>
        <p:spPr>
          <a:xfrm>
            <a:off x="2548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96" name="object 41596"/>
          <p:cNvSpPr/>
          <p:nvPr/>
        </p:nvSpPr>
        <p:spPr>
          <a:xfrm>
            <a:off x="2548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97" name="object 41597"/>
          <p:cNvSpPr/>
          <p:nvPr/>
        </p:nvSpPr>
        <p:spPr>
          <a:xfrm>
            <a:off x="25491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98" name="object 41598"/>
          <p:cNvSpPr/>
          <p:nvPr/>
        </p:nvSpPr>
        <p:spPr>
          <a:xfrm>
            <a:off x="25491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99" name="object 41599"/>
          <p:cNvSpPr/>
          <p:nvPr/>
        </p:nvSpPr>
        <p:spPr>
          <a:xfrm>
            <a:off x="2549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00" name="object 41600"/>
          <p:cNvSpPr/>
          <p:nvPr/>
        </p:nvSpPr>
        <p:spPr>
          <a:xfrm>
            <a:off x="2549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01" name="object 41601"/>
          <p:cNvSpPr/>
          <p:nvPr/>
        </p:nvSpPr>
        <p:spPr>
          <a:xfrm>
            <a:off x="25495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02" name="object 41602"/>
          <p:cNvSpPr/>
          <p:nvPr/>
        </p:nvSpPr>
        <p:spPr>
          <a:xfrm>
            <a:off x="25495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03" name="object 41603"/>
          <p:cNvSpPr/>
          <p:nvPr/>
        </p:nvSpPr>
        <p:spPr>
          <a:xfrm>
            <a:off x="2549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04" name="object 41604"/>
          <p:cNvSpPr/>
          <p:nvPr/>
        </p:nvSpPr>
        <p:spPr>
          <a:xfrm>
            <a:off x="2549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05" name="object 41605"/>
          <p:cNvSpPr/>
          <p:nvPr/>
        </p:nvSpPr>
        <p:spPr>
          <a:xfrm>
            <a:off x="25499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06" name="object 41606"/>
          <p:cNvSpPr/>
          <p:nvPr/>
        </p:nvSpPr>
        <p:spPr>
          <a:xfrm>
            <a:off x="25499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07" name="object 41607"/>
          <p:cNvSpPr/>
          <p:nvPr/>
        </p:nvSpPr>
        <p:spPr>
          <a:xfrm>
            <a:off x="2550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08" name="object 41608"/>
          <p:cNvSpPr/>
          <p:nvPr/>
        </p:nvSpPr>
        <p:spPr>
          <a:xfrm>
            <a:off x="2550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09" name="object 41609"/>
          <p:cNvSpPr/>
          <p:nvPr/>
        </p:nvSpPr>
        <p:spPr>
          <a:xfrm>
            <a:off x="2550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10" name="object 41610"/>
          <p:cNvSpPr/>
          <p:nvPr/>
        </p:nvSpPr>
        <p:spPr>
          <a:xfrm>
            <a:off x="2550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11" name="object 41611"/>
          <p:cNvSpPr/>
          <p:nvPr/>
        </p:nvSpPr>
        <p:spPr>
          <a:xfrm>
            <a:off x="2550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12" name="object 41612"/>
          <p:cNvSpPr/>
          <p:nvPr/>
        </p:nvSpPr>
        <p:spPr>
          <a:xfrm>
            <a:off x="2550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13" name="object 41613"/>
          <p:cNvSpPr/>
          <p:nvPr/>
        </p:nvSpPr>
        <p:spPr>
          <a:xfrm>
            <a:off x="2550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14" name="object 41614"/>
          <p:cNvSpPr/>
          <p:nvPr/>
        </p:nvSpPr>
        <p:spPr>
          <a:xfrm>
            <a:off x="2550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15" name="object 41615"/>
          <p:cNvSpPr/>
          <p:nvPr/>
        </p:nvSpPr>
        <p:spPr>
          <a:xfrm>
            <a:off x="2550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16" name="object 41616"/>
          <p:cNvSpPr/>
          <p:nvPr/>
        </p:nvSpPr>
        <p:spPr>
          <a:xfrm>
            <a:off x="2550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17" name="object 41617"/>
          <p:cNvSpPr/>
          <p:nvPr/>
        </p:nvSpPr>
        <p:spPr>
          <a:xfrm>
            <a:off x="2551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18" name="object 41618"/>
          <p:cNvSpPr/>
          <p:nvPr/>
        </p:nvSpPr>
        <p:spPr>
          <a:xfrm>
            <a:off x="2551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19" name="object 41619"/>
          <p:cNvSpPr/>
          <p:nvPr/>
        </p:nvSpPr>
        <p:spPr>
          <a:xfrm>
            <a:off x="2551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20" name="object 41620"/>
          <p:cNvSpPr/>
          <p:nvPr/>
        </p:nvSpPr>
        <p:spPr>
          <a:xfrm>
            <a:off x="2551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21" name="object 41621"/>
          <p:cNvSpPr/>
          <p:nvPr/>
        </p:nvSpPr>
        <p:spPr>
          <a:xfrm>
            <a:off x="2551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22" name="object 41622"/>
          <p:cNvSpPr/>
          <p:nvPr/>
        </p:nvSpPr>
        <p:spPr>
          <a:xfrm>
            <a:off x="2551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23" name="object 41623"/>
          <p:cNvSpPr/>
          <p:nvPr/>
        </p:nvSpPr>
        <p:spPr>
          <a:xfrm>
            <a:off x="2551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24" name="object 41624"/>
          <p:cNvSpPr/>
          <p:nvPr/>
        </p:nvSpPr>
        <p:spPr>
          <a:xfrm>
            <a:off x="2551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25" name="object 41625"/>
          <p:cNvSpPr/>
          <p:nvPr/>
        </p:nvSpPr>
        <p:spPr>
          <a:xfrm>
            <a:off x="25518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26" name="object 41626"/>
          <p:cNvSpPr/>
          <p:nvPr/>
        </p:nvSpPr>
        <p:spPr>
          <a:xfrm>
            <a:off x="25518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27" name="object 41627"/>
          <p:cNvSpPr/>
          <p:nvPr/>
        </p:nvSpPr>
        <p:spPr>
          <a:xfrm>
            <a:off x="2551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28" name="object 41628"/>
          <p:cNvSpPr/>
          <p:nvPr/>
        </p:nvSpPr>
        <p:spPr>
          <a:xfrm>
            <a:off x="2551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29" name="object 41629"/>
          <p:cNvSpPr/>
          <p:nvPr/>
        </p:nvSpPr>
        <p:spPr>
          <a:xfrm>
            <a:off x="2552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30" name="object 41630"/>
          <p:cNvSpPr/>
          <p:nvPr/>
        </p:nvSpPr>
        <p:spPr>
          <a:xfrm>
            <a:off x="2552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31" name="object 41631"/>
          <p:cNvSpPr/>
          <p:nvPr/>
        </p:nvSpPr>
        <p:spPr>
          <a:xfrm>
            <a:off x="2552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32" name="object 41632"/>
          <p:cNvSpPr/>
          <p:nvPr/>
        </p:nvSpPr>
        <p:spPr>
          <a:xfrm>
            <a:off x="2552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33" name="object 41633"/>
          <p:cNvSpPr/>
          <p:nvPr/>
        </p:nvSpPr>
        <p:spPr>
          <a:xfrm>
            <a:off x="2552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34" name="object 41634"/>
          <p:cNvSpPr/>
          <p:nvPr/>
        </p:nvSpPr>
        <p:spPr>
          <a:xfrm>
            <a:off x="2552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35" name="object 41635"/>
          <p:cNvSpPr/>
          <p:nvPr/>
        </p:nvSpPr>
        <p:spPr>
          <a:xfrm>
            <a:off x="2552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36" name="object 41636"/>
          <p:cNvSpPr/>
          <p:nvPr/>
        </p:nvSpPr>
        <p:spPr>
          <a:xfrm>
            <a:off x="2552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37" name="object 41637"/>
          <p:cNvSpPr/>
          <p:nvPr/>
        </p:nvSpPr>
        <p:spPr>
          <a:xfrm>
            <a:off x="2552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38" name="object 41638"/>
          <p:cNvSpPr/>
          <p:nvPr/>
        </p:nvSpPr>
        <p:spPr>
          <a:xfrm>
            <a:off x="2552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39" name="object 41639"/>
          <p:cNvSpPr/>
          <p:nvPr/>
        </p:nvSpPr>
        <p:spPr>
          <a:xfrm>
            <a:off x="2553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40" name="object 41640"/>
          <p:cNvSpPr/>
          <p:nvPr/>
        </p:nvSpPr>
        <p:spPr>
          <a:xfrm>
            <a:off x="2553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41" name="object 41641"/>
          <p:cNvSpPr/>
          <p:nvPr/>
        </p:nvSpPr>
        <p:spPr>
          <a:xfrm>
            <a:off x="2553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42" name="object 41642"/>
          <p:cNvSpPr/>
          <p:nvPr/>
        </p:nvSpPr>
        <p:spPr>
          <a:xfrm>
            <a:off x="2553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43" name="object 41643"/>
          <p:cNvSpPr/>
          <p:nvPr/>
        </p:nvSpPr>
        <p:spPr>
          <a:xfrm>
            <a:off x="2553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44" name="object 41644"/>
          <p:cNvSpPr/>
          <p:nvPr/>
        </p:nvSpPr>
        <p:spPr>
          <a:xfrm>
            <a:off x="2553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45" name="object 41645"/>
          <p:cNvSpPr/>
          <p:nvPr/>
        </p:nvSpPr>
        <p:spPr>
          <a:xfrm>
            <a:off x="25537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46" name="object 41646"/>
          <p:cNvSpPr/>
          <p:nvPr/>
        </p:nvSpPr>
        <p:spPr>
          <a:xfrm>
            <a:off x="25537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47" name="object 41647"/>
          <p:cNvSpPr/>
          <p:nvPr/>
        </p:nvSpPr>
        <p:spPr>
          <a:xfrm>
            <a:off x="2553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48" name="object 41648"/>
          <p:cNvSpPr/>
          <p:nvPr/>
        </p:nvSpPr>
        <p:spPr>
          <a:xfrm>
            <a:off x="2553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49" name="object 41649"/>
          <p:cNvSpPr/>
          <p:nvPr/>
        </p:nvSpPr>
        <p:spPr>
          <a:xfrm>
            <a:off x="25540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50" name="object 41650"/>
          <p:cNvSpPr/>
          <p:nvPr/>
        </p:nvSpPr>
        <p:spPr>
          <a:xfrm>
            <a:off x="25540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51" name="object 41651"/>
          <p:cNvSpPr/>
          <p:nvPr/>
        </p:nvSpPr>
        <p:spPr>
          <a:xfrm>
            <a:off x="2554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52" name="object 41652"/>
          <p:cNvSpPr/>
          <p:nvPr/>
        </p:nvSpPr>
        <p:spPr>
          <a:xfrm>
            <a:off x="2554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53" name="object 41653"/>
          <p:cNvSpPr/>
          <p:nvPr/>
        </p:nvSpPr>
        <p:spPr>
          <a:xfrm>
            <a:off x="2554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54" name="object 41654"/>
          <p:cNvSpPr/>
          <p:nvPr/>
        </p:nvSpPr>
        <p:spPr>
          <a:xfrm>
            <a:off x="2554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55" name="object 41655"/>
          <p:cNvSpPr/>
          <p:nvPr/>
        </p:nvSpPr>
        <p:spPr>
          <a:xfrm>
            <a:off x="2554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56" name="object 41656"/>
          <p:cNvSpPr/>
          <p:nvPr/>
        </p:nvSpPr>
        <p:spPr>
          <a:xfrm>
            <a:off x="2554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57" name="object 41657"/>
          <p:cNvSpPr/>
          <p:nvPr/>
        </p:nvSpPr>
        <p:spPr>
          <a:xfrm>
            <a:off x="2554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58" name="object 41658"/>
          <p:cNvSpPr/>
          <p:nvPr/>
        </p:nvSpPr>
        <p:spPr>
          <a:xfrm>
            <a:off x="2554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59" name="object 41659"/>
          <p:cNvSpPr/>
          <p:nvPr/>
        </p:nvSpPr>
        <p:spPr>
          <a:xfrm>
            <a:off x="2554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60" name="object 41660"/>
          <p:cNvSpPr/>
          <p:nvPr/>
        </p:nvSpPr>
        <p:spPr>
          <a:xfrm>
            <a:off x="2554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61" name="object 41661"/>
          <p:cNvSpPr/>
          <p:nvPr/>
        </p:nvSpPr>
        <p:spPr>
          <a:xfrm>
            <a:off x="2555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62" name="object 41662"/>
          <p:cNvSpPr/>
          <p:nvPr/>
        </p:nvSpPr>
        <p:spPr>
          <a:xfrm>
            <a:off x="2555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63" name="object 41663"/>
          <p:cNvSpPr/>
          <p:nvPr/>
        </p:nvSpPr>
        <p:spPr>
          <a:xfrm>
            <a:off x="2555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64" name="object 41664"/>
          <p:cNvSpPr/>
          <p:nvPr/>
        </p:nvSpPr>
        <p:spPr>
          <a:xfrm>
            <a:off x="2555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65" name="object 41665"/>
          <p:cNvSpPr/>
          <p:nvPr/>
        </p:nvSpPr>
        <p:spPr>
          <a:xfrm>
            <a:off x="2555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66" name="object 41666"/>
          <p:cNvSpPr/>
          <p:nvPr/>
        </p:nvSpPr>
        <p:spPr>
          <a:xfrm>
            <a:off x="2555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67" name="object 41667"/>
          <p:cNvSpPr/>
          <p:nvPr/>
        </p:nvSpPr>
        <p:spPr>
          <a:xfrm>
            <a:off x="2555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68" name="object 41668"/>
          <p:cNvSpPr/>
          <p:nvPr/>
        </p:nvSpPr>
        <p:spPr>
          <a:xfrm>
            <a:off x="2555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69" name="object 41669"/>
          <p:cNvSpPr/>
          <p:nvPr/>
        </p:nvSpPr>
        <p:spPr>
          <a:xfrm>
            <a:off x="2556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70" name="object 41670"/>
          <p:cNvSpPr/>
          <p:nvPr/>
        </p:nvSpPr>
        <p:spPr>
          <a:xfrm>
            <a:off x="2556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71" name="object 41671"/>
          <p:cNvSpPr/>
          <p:nvPr/>
        </p:nvSpPr>
        <p:spPr>
          <a:xfrm>
            <a:off x="2556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72" name="object 41672"/>
          <p:cNvSpPr/>
          <p:nvPr/>
        </p:nvSpPr>
        <p:spPr>
          <a:xfrm>
            <a:off x="2556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73" name="object 41673"/>
          <p:cNvSpPr/>
          <p:nvPr/>
        </p:nvSpPr>
        <p:spPr>
          <a:xfrm>
            <a:off x="2556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74" name="object 41674"/>
          <p:cNvSpPr/>
          <p:nvPr/>
        </p:nvSpPr>
        <p:spPr>
          <a:xfrm>
            <a:off x="2556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75" name="object 41675"/>
          <p:cNvSpPr/>
          <p:nvPr/>
        </p:nvSpPr>
        <p:spPr>
          <a:xfrm>
            <a:off x="2556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76" name="object 41676"/>
          <p:cNvSpPr/>
          <p:nvPr/>
        </p:nvSpPr>
        <p:spPr>
          <a:xfrm>
            <a:off x="2556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77" name="object 41677"/>
          <p:cNvSpPr/>
          <p:nvPr/>
        </p:nvSpPr>
        <p:spPr>
          <a:xfrm>
            <a:off x="2556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78" name="object 41678"/>
          <p:cNvSpPr/>
          <p:nvPr/>
        </p:nvSpPr>
        <p:spPr>
          <a:xfrm>
            <a:off x="2556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79" name="object 41679"/>
          <p:cNvSpPr/>
          <p:nvPr/>
        </p:nvSpPr>
        <p:spPr>
          <a:xfrm>
            <a:off x="2556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80" name="object 41680"/>
          <p:cNvSpPr/>
          <p:nvPr/>
        </p:nvSpPr>
        <p:spPr>
          <a:xfrm>
            <a:off x="2556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81" name="object 41681"/>
          <p:cNvSpPr/>
          <p:nvPr/>
        </p:nvSpPr>
        <p:spPr>
          <a:xfrm>
            <a:off x="2557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82" name="object 41682"/>
          <p:cNvSpPr/>
          <p:nvPr/>
        </p:nvSpPr>
        <p:spPr>
          <a:xfrm>
            <a:off x="2557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83" name="object 41683"/>
          <p:cNvSpPr/>
          <p:nvPr/>
        </p:nvSpPr>
        <p:spPr>
          <a:xfrm>
            <a:off x="2557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84" name="object 41684"/>
          <p:cNvSpPr/>
          <p:nvPr/>
        </p:nvSpPr>
        <p:spPr>
          <a:xfrm>
            <a:off x="2557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85" name="object 41685"/>
          <p:cNvSpPr/>
          <p:nvPr/>
        </p:nvSpPr>
        <p:spPr>
          <a:xfrm>
            <a:off x="2557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86" name="object 41686"/>
          <p:cNvSpPr/>
          <p:nvPr/>
        </p:nvSpPr>
        <p:spPr>
          <a:xfrm>
            <a:off x="2557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87" name="object 41687"/>
          <p:cNvSpPr/>
          <p:nvPr/>
        </p:nvSpPr>
        <p:spPr>
          <a:xfrm>
            <a:off x="2557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88" name="object 41688"/>
          <p:cNvSpPr/>
          <p:nvPr/>
        </p:nvSpPr>
        <p:spPr>
          <a:xfrm>
            <a:off x="2557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89" name="object 41689"/>
          <p:cNvSpPr/>
          <p:nvPr/>
        </p:nvSpPr>
        <p:spPr>
          <a:xfrm>
            <a:off x="2557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90" name="object 41690"/>
          <p:cNvSpPr/>
          <p:nvPr/>
        </p:nvSpPr>
        <p:spPr>
          <a:xfrm>
            <a:off x="2557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91" name="object 41691"/>
          <p:cNvSpPr/>
          <p:nvPr/>
        </p:nvSpPr>
        <p:spPr>
          <a:xfrm>
            <a:off x="2558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92" name="object 41692"/>
          <p:cNvSpPr/>
          <p:nvPr/>
        </p:nvSpPr>
        <p:spPr>
          <a:xfrm>
            <a:off x="2558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93" name="object 41693"/>
          <p:cNvSpPr/>
          <p:nvPr/>
        </p:nvSpPr>
        <p:spPr>
          <a:xfrm>
            <a:off x="2558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94" name="object 41694"/>
          <p:cNvSpPr/>
          <p:nvPr/>
        </p:nvSpPr>
        <p:spPr>
          <a:xfrm>
            <a:off x="2558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95" name="object 41695"/>
          <p:cNvSpPr/>
          <p:nvPr/>
        </p:nvSpPr>
        <p:spPr>
          <a:xfrm>
            <a:off x="2558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96" name="object 41696"/>
          <p:cNvSpPr/>
          <p:nvPr/>
        </p:nvSpPr>
        <p:spPr>
          <a:xfrm>
            <a:off x="2558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97" name="object 41697"/>
          <p:cNvSpPr/>
          <p:nvPr/>
        </p:nvSpPr>
        <p:spPr>
          <a:xfrm>
            <a:off x="2558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98" name="object 41698"/>
          <p:cNvSpPr/>
          <p:nvPr/>
        </p:nvSpPr>
        <p:spPr>
          <a:xfrm>
            <a:off x="2558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99" name="object 41699"/>
          <p:cNvSpPr/>
          <p:nvPr/>
        </p:nvSpPr>
        <p:spPr>
          <a:xfrm>
            <a:off x="2558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00" name="object 41700"/>
          <p:cNvSpPr/>
          <p:nvPr/>
        </p:nvSpPr>
        <p:spPr>
          <a:xfrm>
            <a:off x="2558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01" name="object 41701"/>
          <p:cNvSpPr/>
          <p:nvPr/>
        </p:nvSpPr>
        <p:spPr>
          <a:xfrm>
            <a:off x="2559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02" name="object 41702"/>
          <p:cNvSpPr/>
          <p:nvPr/>
        </p:nvSpPr>
        <p:spPr>
          <a:xfrm>
            <a:off x="2559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03" name="object 41703"/>
          <p:cNvSpPr/>
          <p:nvPr/>
        </p:nvSpPr>
        <p:spPr>
          <a:xfrm>
            <a:off x="2559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04" name="object 41704"/>
          <p:cNvSpPr/>
          <p:nvPr/>
        </p:nvSpPr>
        <p:spPr>
          <a:xfrm>
            <a:off x="2559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05" name="object 41705"/>
          <p:cNvSpPr/>
          <p:nvPr/>
        </p:nvSpPr>
        <p:spPr>
          <a:xfrm>
            <a:off x="25594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06" name="object 41706"/>
          <p:cNvSpPr/>
          <p:nvPr/>
        </p:nvSpPr>
        <p:spPr>
          <a:xfrm>
            <a:off x="25594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07" name="object 41707"/>
          <p:cNvSpPr/>
          <p:nvPr/>
        </p:nvSpPr>
        <p:spPr>
          <a:xfrm>
            <a:off x="2559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08" name="object 41708"/>
          <p:cNvSpPr/>
          <p:nvPr/>
        </p:nvSpPr>
        <p:spPr>
          <a:xfrm>
            <a:off x="2559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09" name="object 41709"/>
          <p:cNvSpPr/>
          <p:nvPr/>
        </p:nvSpPr>
        <p:spPr>
          <a:xfrm>
            <a:off x="2559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10" name="object 41710"/>
          <p:cNvSpPr/>
          <p:nvPr/>
        </p:nvSpPr>
        <p:spPr>
          <a:xfrm>
            <a:off x="2559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11" name="object 41711"/>
          <p:cNvSpPr/>
          <p:nvPr/>
        </p:nvSpPr>
        <p:spPr>
          <a:xfrm>
            <a:off x="2559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12" name="object 41712"/>
          <p:cNvSpPr/>
          <p:nvPr/>
        </p:nvSpPr>
        <p:spPr>
          <a:xfrm>
            <a:off x="2559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13" name="object 41713"/>
          <p:cNvSpPr/>
          <p:nvPr/>
        </p:nvSpPr>
        <p:spPr>
          <a:xfrm>
            <a:off x="2560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14" name="object 41714"/>
          <p:cNvSpPr/>
          <p:nvPr/>
        </p:nvSpPr>
        <p:spPr>
          <a:xfrm>
            <a:off x="2560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15" name="object 41715"/>
          <p:cNvSpPr/>
          <p:nvPr/>
        </p:nvSpPr>
        <p:spPr>
          <a:xfrm>
            <a:off x="2560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16" name="object 41716"/>
          <p:cNvSpPr/>
          <p:nvPr/>
        </p:nvSpPr>
        <p:spPr>
          <a:xfrm>
            <a:off x="2560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17" name="object 41717"/>
          <p:cNvSpPr/>
          <p:nvPr/>
        </p:nvSpPr>
        <p:spPr>
          <a:xfrm>
            <a:off x="2560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18" name="object 41718"/>
          <p:cNvSpPr/>
          <p:nvPr/>
        </p:nvSpPr>
        <p:spPr>
          <a:xfrm>
            <a:off x="2560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19" name="object 41719"/>
          <p:cNvSpPr/>
          <p:nvPr/>
        </p:nvSpPr>
        <p:spPr>
          <a:xfrm>
            <a:off x="2560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20" name="object 41720"/>
          <p:cNvSpPr/>
          <p:nvPr/>
        </p:nvSpPr>
        <p:spPr>
          <a:xfrm>
            <a:off x="2560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21" name="object 41721"/>
          <p:cNvSpPr/>
          <p:nvPr/>
        </p:nvSpPr>
        <p:spPr>
          <a:xfrm>
            <a:off x="2560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22" name="object 41722"/>
          <p:cNvSpPr/>
          <p:nvPr/>
        </p:nvSpPr>
        <p:spPr>
          <a:xfrm>
            <a:off x="2560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23" name="object 41723"/>
          <p:cNvSpPr/>
          <p:nvPr/>
        </p:nvSpPr>
        <p:spPr>
          <a:xfrm>
            <a:off x="2561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24" name="object 41724"/>
          <p:cNvSpPr/>
          <p:nvPr/>
        </p:nvSpPr>
        <p:spPr>
          <a:xfrm>
            <a:off x="2561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25" name="object 41725"/>
          <p:cNvSpPr/>
          <p:nvPr/>
        </p:nvSpPr>
        <p:spPr>
          <a:xfrm>
            <a:off x="2561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26" name="object 41726"/>
          <p:cNvSpPr/>
          <p:nvPr/>
        </p:nvSpPr>
        <p:spPr>
          <a:xfrm>
            <a:off x="2561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27" name="object 41727"/>
          <p:cNvSpPr/>
          <p:nvPr/>
        </p:nvSpPr>
        <p:spPr>
          <a:xfrm>
            <a:off x="2561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28" name="object 41728"/>
          <p:cNvSpPr/>
          <p:nvPr/>
        </p:nvSpPr>
        <p:spPr>
          <a:xfrm>
            <a:off x="2561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29" name="object 41729"/>
          <p:cNvSpPr/>
          <p:nvPr/>
        </p:nvSpPr>
        <p:spPr>
          <a:xfrm>
            <a:off x="2561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30" name="object 41730"/>
          <p:cNvSpPr/>
          <p:nvPr/>
        </p:nvSpPr>
        <p:spPr>
          <a:xfrm>
            <a:off x="2561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31" name="object 41731"/>
          <p:cNvSpPr/>
          <p:nvPr/>
        </p:nvSpPr>
        <p:spPr>
          <a:xfrm>
            <a:off x="2561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32" name="object 41732"/>
          <p:cNvSpPr/>
          <p:nvPr/>
        </p:nvSpPr>
        <p:spPr>
          <a:xfrm>
            <a:off x="2561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33" name="object 41733"/>
          <p:cNvSpPr/>
          <p:nvPr/>
        </p:nvSpPr>
        <p:spPr>
          <a:xfrm>
            <a:off x="2562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34" name="object 41734"/>
          <p:cNvSpPr/>
          <p:nvPr/>
        </p:nvSpPr>
        <p:spPr>
          <a:xfrm>
            <a:off x="2562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35" name="object 41735"/>
          <p:cNvSpPr/>
          <p:nvPr/>
        </p:nvSpPr>
        <p:spPr>
          <a:xfrm>
            <a:off x="2562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36" name="object 41736"/>
          <p:cNvSpPr/>
          <p:nvPr/>
        </p:nvSpPr>
        <p:spPr>
          <a:xfrm>
            <a:off x="2562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37" name="object 41737"/>
          <p:cNvSpPr/>
          <p:nvPr/>
        </p:nvSpPr>
        <p:spPr>
          <a:xfrm>
            <a:off x="2562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38" name="object 41738"/>
          <p:cNvSpPr/>
          <p:nvPr/>
        </p:nvSpPr>
        <p:spPr>
          <a:xfrm>
            <a:off x="2562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39" name="object 41739"/>
          <p:cNvSpPr/>
          <p:nvPr/>
        </p:nvSpPr>
        <p:spPr>
          <a:xfrm>
            <a:off x="2562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40" name="object 41740"/>
          <p:cNvSpPr/>
          <p:nvPr/>
        </p:nvSpPr>
        <p:spPr>
          <a:xfrm>
            <a:off x="2562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41" name="object 41741"/>
          <p:cNvSpPr/>
          <p:nvPr/>
        </p:nvSpPr>
        <p:spPr>
          <a:xfrm>
            <a:off x="2562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42" name="object 41742"/>
          <p:cNvSpPr/>
          <p:nvPr/>
        </p:nvSpPr>
        <p:spPr>
          <a:xfrm>
            <a:off x="2562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43" name="object 41743"/>
          <p:cNvSpPr/>
          <p:nvPr/>
        </p:nvSpPr>
        <p:spPr>
          <a:xfrm>
            <a:off x="2562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44" name="object 41744"/>
          <p:cNvSpPr/>
          <p:nvPr/>
        </p:nvSpPr>
        <p:spPr>
          <a:xfrm>
            <a:off x="2562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45" name="object 41745"/>
          <p:cNvSpPr/>
          <p:nvPr/>
        </p:nvSpPr>
        <p:spPr>
          <a:xfrm>
            <a:off x="2563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46" name="object 41746"/>
          <p:cNvSpPr/>
          <p:nvPr/>
        </p:nvSpPr>
        <p:spPr>
          <a:xfrm>
            <a:off x="2563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47" name="object 41747"/>
          <p:cNvSpPr/>
          <p:nvPr/>
        </p:nvSpPr>
        <p:spPr>
          <a:xfrm>
            <a:off x="2563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48" name="object 41748"/>
          <p:cNvSpPr/>
          <p:nvPr/>
        </p:nvSpPr>
        <p:spPr>
          <a:xfrm>
            <a:off x="2563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49" name="object 41749"/>
          <p:cNvSpPr/>
          <p:nvPr/>
        </p:nvSpPr>
        <p:spPr>
          <a:xfrm>
            <a:off x="25636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50" name="object 41750"/>
          <p:cNvSpPr/>
          <p:nvPr/>
        </p:nvSpPr>
        <p:spPr>
          <a:xfrm>
            <a:off x="25636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51" name="object 41751"/>
          <p:cNvSpPr/>
          <p:nvPr/>
        </p:nvSpPr>
        <p:spPr>
          <a:xfrm>
            <a:off x="2563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52" name="object 41752"/>
          <p:cNvSpPr/>
          <p:nvPr/>
        </p:nvSpPr>
        <p:spPr>
          <a:xfrm>
            <a:off x="2563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53" name="object 41753"/>
          <p:cNvSpPr/>
          <p:nvPr/>
        </p:nvSpPr>
        <p:spPr>
          <a:xfrm>
            <a:off x="2564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54" name="object 41754"/>
          <p:cNvSpPr/>
          <p:nvPr/>
        </p:nvSpPr>
        <p:spPr>
          <a:xfrm>
            <a:off x="2564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55" name="object 41755"/>
          <p:cNvSpPr/>
          <p:nvPr/>
        </p:nvSpPr>
        <p:spPr>
          <a:xfrm>
            <a:off x="2564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56" name="object 41756"/>
          <p:cNvSpPr/>
          <p:nvPr/>
        </p:nvSpPr>
        <p:spPr>
          <a:xfrm>
            <a:off x="2564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57" name="object 41757"/>
          <p:cNvSpPr/>
          <p:nvPr/>
        </p:nvSpPr>
        <p:spPr>
          <a:xfrm>
            <a:off x="2564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58" name="object 41758"/>
          <p:cNvSpPr/>
          <p:nvPr/>
        </p:nvSpPr>
        <p:spPr>
          <a:xfrm>
            <a:off x="2564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59" name="object 41759"/>
          <p:cNvSpPr/>
          <p:nvPr/>
        </p:nvSpPr>
        <p:spPr>
          <a:xfrm>
            <a:off x="2564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60" name="object 41760"/>
          <p:cNvSpPr/>
          <p:nvPr/>
        </p:nvSpPr>
        <p:spPr>
          <a:xfrm>
            <a:off x="2564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61" name="object 41761"/>
          <p:cNvSpPr/>
          <p:nvPr/>
        </p:nvSpPr>
        <p:spPr>
          <a:xfrm>
            <a:off x="2564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62" name="object 41762"/>
          <p:cNvSpPr/>
          <p:nvPr/>
        </p:nvSpPr>
        <p:spPr>
          <a:xfrm>
            <a:off x="2564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63" name="object 41763"/>
          <p:cNvSpPr/>
          <p:nvPr/>
        </p:nvSpPr>
        <p:spPr>
          <a:xfrm>
            <a:off x="2564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64" name="object 41764"/>
          <p:cNvSpPr/>
          <p:nvPr/>
        </p:nvSpPr>
        <p:spPr>
          <a:xfrm>
            <a:off x="2564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65" name="object 41765"/>
          <p:cNvSpPr/>
          <p:nvPr/>
        </p:nvSpPr>
        <p:spPr>
          <a:xfrm>
            <a:off x="2565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66" name="object 41766"/>
          <p:cNvSpPr/>
          <p:nvPr/>
        </p:nvSpPr>
        <p:spPr>
          <a:xfrm>
            <a:off x="2565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67" name="object 41767"/>
          <p:cNvSpPr/>
          <p:nvPr/>
        </p:nvSpPr>
        <p:spPr>
          <a:xfrm>
            <a:off x="2565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68" name="object 41768"/>
          <p:cNvSpPr/>
          <p:nvPr/>
        </p:nvSpPr>
        <p:spPr>
          <a:xfrm>
            <a:off x="2565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69" name="object 41769"/>
          <p:cNvSpPr/>
          <p:nvPr/>
        </p:nvSpPr>
        <p:spPr>
          <a:xfrm>
            <a:off x="2565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70" name="object 41770"/>
          <p:cNvSpPr/>
          <p:nvPr/>
        </p:nvSpPr>
        <p:spPr>
          <a:xfrm>
            <a:off x="2565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71" name="object 41771"/>
          <p:cNvSpPr/>
          <p:nvPr/>
        </p:nvSpPr>
        <p:spPr>
          <a:xfrm>
            <a:off x="2565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72" name="object 41772"/>
          <p:cNvSpPr/>
          <p:nvPr/>
        </p:nvSpPr>
        <p:spPr>
          <a:xfrm>
            <a:off x="2565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73" name="object 41773"/>
          <p:cNvSpPr/>
          <p:nvPr/>
        </p:nvSpPr>
        <p:spPr>
          <a:xfrm>
            <a:off x="2565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74" name="object 41774"/>
          <p:cNvSpPr/>
          <p:nvPr/>
        </p:nvSpPr>
        <p:spPr>
          <a:xfrm>
            <a:off x="2565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75" name="object 41775"/>
          <p:cNvSpPr/>
          <p:nvPr/>
        </p:nvSpPr>
        <p:spPr>
          <a:xfrm>
            <a:off x="2566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76" name="object 41776"/>
          <p:cNvSpPr/>
          <p:nvPr/>
        </p:nvSpPr>
        <p:spPr>
          <a:xfrm>
            <a:off x="2566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77" name="object 41777"/>
          <p:cNvSpPr/>
          <p:nvPr/>
        </p:nvSpPr>
        <p:spPr>
          <a:xfrm>
            <a:off x="2566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78" name="object 41778"/>
          <p:cNvSpPr/>
          <p:nvPr/>
        </p:nvSpPr>
        <p:spPr>
          <a:xfrm>
            <a:off x="2566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79" name="object 41779"/>
          <p:cNvSpPr/>
          <p:nvPr/>
        </p:nvSpPr>
        <p:spPr>
          <a:xfrm>
            <a:off x="2566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80" name="object 41780"/>
          <p:cNvSpPr/>
          <p:nvPr/>
        </p:nvSpPr>
        <p:spPr>
          <a:xfrm>
            <a:off x="2566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81" name="object 41781"/>
          <p:cNvSpPr/>
          <p:nvPr/>
        </p:nvSpPr>
        <p:spPr>
          <a:xfrm>
            <a:off x="2566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82" name="object 41782"/>
          <p:cNvSpPr/>
          <p:nvPr/>
        </p:nvSpPr>
        <p:spPr>
          <a:xfrm>
            <a:off x="2566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83" name="object 41783"/>
          <p:cNvSpPr/>
          <p:nvPr/>
        </p:nvSpPr>
        <p:spPr>
          <a:xfrm>
            <a:off x="2566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84" name="object 41784"/>
          <p:cNvSpPr/>
          <p:nvPr/>
        </p:nvSpPr>
        <p:spPr>
          <a:xfrm>
            <a:off x="2566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85" name="object 41785"/>
          <p:cNvSpPr/>
          <p:nvPr/>
        </p:nvSpPr>
        <p:spPr>
          <a:xfrm>
            <a:off x="2567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86" name="object 41786"/>
          <p:cNvSpPr/>
          <p:nvPr/>
        </p:nvSpPr>
        <p:spPr>
          <a:xfrm>
            <a:off x="2567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87" name="object 41787"/>
          <p:cNvSpPr/>
          <p:nvPr/>
        </p:nvSpPr>
        <p:spPr>
          <a:xfrm>
            <a:off x="2567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88" name="object 41788"/>
          <p:cNvSpPr/>
          <p:nvPr/>
        </p:nvSpPr>
        <p:spPr>
          <a:xfrm>
            <a:off x="2567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89" name="object 41789"/>
          <p:cNvSpPr/>
          <p:nvPr/>
        </p:nvSpPr>
        <p:spPr>
          <a:xfrm>
            <a:off x="2567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90" name="object 41790"/>
          <p:cNvSpPr/>
          <p:nvPr/>
        </p:nvSpPr>
        <p:spPr>
          <a:xfrm>
            <a:off x="2567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91" name="object 41791"/>
          <p:cNvSpPr/>
          <p:nvPr/>
        </p:nvSpPr>
        <p:spPr>
          <a:xfrm>
            <a:off x="2567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92" name="object 41792"/>
          <p:cNvSpPr/>
          <p:nvPr/>
        </p:nvSpPr>
        <p:spPr>
          <a:xfrm>
            <a:off x="2567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93" name="object 41793"/>
          <p:cNvSpPr/>
          <p:nvPr/>
        </p:nvSpPr>
        <p:spPr>
          <a:xfrm>
            <a:off x="2567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94" name="object 41794"/>
          <p:cNvSpPr/>
          <p:nvPr/>
        </p:nvSpPr>
        <p:spPr>
          <a:xfrm>
            <a:off x="2567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95" name="object 41795"/>
          <p:cNvSpPr/>
          <p:nvPr/>
        </p:nvSpPr>
        <p:spPr>
          <a:xfrm>
            <a:off x="2567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96" name="object 41796"/>
          <p:cNvSpPr/>
          <p:nvPr/>
        </p:nvSpPr>
        <p:spPr>
          <a:xfrm>
            <a:off x="2567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97" name="object 41797"/>
          <p:cNvSpPr/>
          <p:nvPr/>
        </p:nvSpPr>
        <p:spPr>
          <a:xfrm>
            <a:off x="2568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98" name="object 41798"/>
          <p:cNvSpPr/>
          <p:nvPr/>
        </p:nvSpPr>
        <p:spPr>
          <a:xfrm>
            <a:off x="2568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99" name="object 41799"/>
          <p:cNvSpPr/>
          <p:nvPr/>
        </p:nvSpPr>
        <p:spPr>
          <a:xfrm>
            <a:off x="2568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00" name="object 41800"/>
          <p:cNvSpPr/>
          <p:nvPr/>
        </p:nvSpPr>
        <p:spPr>
          <a:xfrm>
            <a:off x="2568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01" name="object 41801"/>
          <p:cNvSpPr/>
          <p:nvPr/>
        </p:nvSpPr>
        <p:spPr>
          <a:xfrm>
            <a:off x="2568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02" name="object 41802"/>
          <p:cNvSpPr/>
          <p:nvPr/>
        </p:nvSpPr>
        <p:spPr>
          <a:xfrm>
            <a:off x="2568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03" name="object 41803"/>
          <p:cNvSpPr/>
          <p:nvPr/>
        </p:nvSpPr>
        <p:spPr>
          <a:xfrm>
            <a:off x="2568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04" name="object 41804"/>
          <p:cNvSpPr/>
          <p:nvPr/>
        </p:nvSpPr>
        <p:spPr>
          <a:xfrm>
            <a:off x="2568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05" name="object 41805"/>
          <p:cNvSpPr/>
          <p:nvPr/>
        </p:nvSpPr>
        <p:spPr>
          <a:xfrm>
            <a:off x="2568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06" name="object 41806"/>
          <p:cNvSpPr/>
          <p:nvPr/>
        </p:nvSpPr>
        <p:spPr>
          <a:xfrm>
            <a:off x="2568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07" name="object 41807"/>
          <p:cNvSpPr/>
          <p:nvPr/>
        </p:nvSpPr>
        <p:spPr>
          <a:xfrm>
            <a:off x="2569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08" name="object 41808"/>
          <p:cNvSpPr/>
          <p:nvPr/>
        </p:nvSpPr>
        <p:spPr>
          <a:xfrm>
            <a:off x="2569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09" name="object 41809"/>
          <p:cNvSpPr/>
          <p:nvPr/>
        </p:nvSpPr>
        <p:spPr>
          <a:xfrm>
            <a:off x="2569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10" name="object 41810"/>
          <p:cNvSpPr/>
          <p:nvPr/>
        </p:nvSpPr>
        <p:spPr>
          <a:xfrm>
            <a:off x="2569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11" name="object 41811"/>
          <p:cNvSpPr/>
          <p:nvPr/>
        </p:nvSpPr>
        <p:spPr>
          <a:xfrm>
            <a:off x="2569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12" name="object 41812"/>
          <p:cNvSpPr/>
          <p:nvPr/>
        </p:nvSpPr>
        <p:spPr>
          <a:xfrm>
            <a:off x="2569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13" name="object 41813"/>
          <p:cNvSpPr/>
          <p:nvPr/>
        </p:nvSpPr>
        <p:spPr>
          <a:xfrm>
            <a:off x="2569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14" name="object 41814"/>
          <p:cNvSpPr/>
          <p:nvPr/>
        </p:nvSpPr>
        <p:spPr>
          <a:xfrm>
            <a:off x="2569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15" name="object 41815"/>
          <p:cNvSpPr/>
          <p:nvPr/>
        </p:nvSpPr>
        <p:spPr>
          <a:xfrm>
            <a:off x="2569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16" name="object 41816"/>
          <p:cNvSpPr/>
          <p:nvPr/>
        </p:nvSpPr>
        <p:spPr>
          <a:xfrm>
            <a:off x="2569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17" name="object 41817"/>
          <p:cNvSpPr/>
          <p:nvPr/>
        </p:nvSpPr>
        <p:spPr>
          <a:xfrm>
            <a:off x="2570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18" name="object 41818"/>
          <p:cNvSpPr/>
          <p:nvPr/>
        </p:nvSpPr>
        <p:spPr>
          <a:xfrm>
            <a:off x="2570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19" name="object 41819"/>
          <p:cNvSpPr/>
          <p:nvPr/>
        </p:nvSpPr>
        <p:spPr>
          <a:xfrm>
            <a:off x="2570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20" name="object 41820"/>
          <p:cNvSpPr/>
          <p:nvPr/>
        </p:nvSpPr>
        <p:spPr>
          <a:xfrm>
            <a:off x="2570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21" name="object 41821"/>
          <p:cNvSpPr/>
          <p:nvPr/>
        </p:nvSpPr>
        <p:spPr>
          <a:xfrm>
            <a:off x="2570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22" name="object 41822"/>
          <p:cNvSpPr/>
          <p:nvPr/>
        </p:nvSpPr>
        <p:spPr>
          <a:xfrm>
            <a:off x="2570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23" name="object 41823"/>
          <p:cNvSpPr/>
          <p:nvPr/>
        </p:nvSpPr>
        <p:spPr>
          <a:xfrm>
            <a:off x="2570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24" name="object 41824"/>
          <p:cNvSpPr/>
          <p:nvPr/>
        </p:nvSpPr>
        <p:spPr>
          <a:xfrm>
            <a:off x="2570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25" name="object 41825"/>
          <p:cNvSpPr/>
          <p:nvPr/>
        </p:nvSpPr>
        <p:spPr>
          <a:xfrm>
            <a:off x="2570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26" name="object 41826"/>
          <p:cNvSpPr/>
          <p:nvPr/>
        </p:nvSpPr>
        <p:spPr>
          <a:xfrm>
            <a:off x="2570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27" name="object 41827"/>
          <p:cNvSpPr/>
          <p:nvPr/>
        </p:nvSpPr>
        <p:spPr>
          <a:xfrm>
            <a:off x="2570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28" name="object 41828"/>
          <p:cNvSpPr/>
          <p:nvPr/>
        </p:nvSpPr>
        <p:spPr>
          <a:xfrm>
            <a:off x="2570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29" name="object 41829"/>
          <p:cNvSpPr/>
          <p:nvPr/>
        </p:nvSpPr>
        <p:spPr>
          <a:xfrm>
            <a:off x="2571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30" name="object 41830"/>
          <p:cNvSpPr/>
          <p:nvPr/>
        </p:nvSpPr>
        <p:spPr>
          <a:xfrm>
            <a:off x="2571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31" name="object 41831"/>
          <p:cNvSpPr/>
          <p:nvPr/>
        </p:nvSpPr>
        <p:spPr>
          <a:xfrm>
            <a:off x="2571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32" name="object 41832"/>
          <p:cNvSpPr/>
          <p:nvPr/>
        </p:nvSpPr>
        <p:spPr>
          <a:xfrm>
            <a:off x="2571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33" name="object 41833"/>
          <p:cNvSpPr/>
          <p:nvPr/>
        </p:nvSpPr>
        <p:spPr>
          <a:xfrm>
            <a:off x="2571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34" name="object 41834"/>
          <p:cNvSpPr/>
          <p:nvPr/>
        </p:nvSpPr>
        <p:spPr>
          <a:xfrm>
            <a:off x="2571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35" name="object 41835"/>
          <p:cNvSpPr/>
          <p:nvPr/>
        </p:nvSpPr>
        <p:spPr>
          <a:xfrm>
            <a:off x="2571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36" name="object 41836"/>
          <p:cNvSpPr/>
          <p:nvPr/>
        </p:nvSpPr>
        <p:spPr>
          <a:xfrm>
            <a:off x="2571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37" name="object 41837"/>
          <p:cNvSpPr/>
          <p:nvPr/>
        </p:nvSpPr>
        <p:spPr>
          <a:xfrm>
            <a:off x="2572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38" name="object 41838"/>
          <p:cNvSpPr/>
          <p:nvPr/>
        </p:nvSpPr>
        <p:spPr>
          <a:xfrm>
            <a:off x="2572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39" name="object 41839"/>
          <p:cNvSpPr/>
          <p:nvPr/>
        </p:nvSpPr>
        <p:spPr>
          <a:xfrm>
            <a:off x="2572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40" name="object 41840"/>
          <p:cNvSpPr/>
          <p:nvPr/>
        </p:nvSpPr>
        <p:spPr>
          <a:xfrm>
            <a:off x="2572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41" name="object 41841"/>
          <p:cNvSpPr/>
          <p:nvPr/>
        </p:nvSpPr>
        <p:spPr>
          <a:xfrm>
            <a:off x="2572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42" name="object 41842"/>
          <p:cNvSpPr/>
          <p:nvPr/>
        </p:nvSpPr>
        <p:spPr>
          <a:xfrm>
            <a:off x="2572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43" name="object 41843"/>
          <p:cNvSpPr/>
          <p:nvPr/>
        </p:nvSpPr>
        <p:spPr>
          <a:xfrm>
            <a:off x="2572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44" name="object 41844"/>
          <p:cNvSpPr/>
          <p:nvPr/>
        </p:nvSpPr>
        <p:spPr>
          <a:xfrm>
            <a:off x="2572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45" name="object 41845"/>
          <p:cNvSpPr/>
          <p:nvPr/>
        </p:nvSpPr>
        <p:spPr>
          <a:xfrm>
            <a:off x="2572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46" name="object 41846"/>
          <p:cNvSpPr/>
          <p:nvPr/>
        </p:nvSpPr>
        <p:spPr>
          <a:xfrm>
            <a:off x="2572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47" name="object 41847"/>
          <p:cNvSpPr/>
          <p:nvPr/>
        </p:nvSpPr>
        <p:spPr>
          <a:xfrm>
            <a:off x="2572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48" name="object 41848"/>
          <p:cNvSpPr/>
          <p:nvPr/>
        </p:nvSpPr>
        <p:spPr>
          <a:xfrm>
            <a:off x="2572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49" name="object 41849"/>
          <p:cNvSpPr/>
          <p:nvPr/>
        </p:nvSpPr>
        <p:spPr>
          <a:xfrm>
            <a:off x="2573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50" name="object 41850"/>
          <p:cNvSpPr/>
          <p:nvPr/>
        </p:nvSpPr>
        <p:spPr>
          <a:xfrm>
            <a:off x="2573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51" name="object 41851"/>
          <p:cNvSpPr/>
          <p:nvPr/>
        </p:nvSpPr>
        <p:spPr>
          <a:xfrm>
            <a:off x="2573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52" name="object 41852"/>
          <p:cNvSpPr/>
          <p:nvPr/>
        </p:nvSpPr>
        <p:spPr>
          <a:xfrm>
            <a:off x="2573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53" name="object 41853"/>
          <p:cNvSpPr/>
          <p:nvPr/>
        </p:nvSpPr>
        <p:spPr>
          <a:xfrm>
            <a:off x="2573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54" name="object 41854"/>
          <p:cNvSpPr/>
          <p:nvPr/>
        </p:nvSpPr>
        <p:spPr>
          <a:xfrm>
            <a:off x="2573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55" name="object 41855"/>
          <p:cNvSpPr/>
          <p:nvPr/>
        </p:nvSpPr>
        <p:spPr>
          <a:xfrm>
            <a:off x="2573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56" name="object 41856"/>
          <p:cNvSpPr/>
          <p:nvPr/>
        </p:nvSpPr>
        <p:spPr>
          <a:xfrm>
            <a:off x="2573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57" name="object 41857"/>
          <p:cNvSpPr/>
          <p:nvPr/>
        </p:nvSpPr>
        <p:spPr>
          <a:xfrm>
            <a:off x="2573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58" name="object 41858"/>
          <p:cNvSpPr/>
          <p:nvPr/>
        </p:nvSpPr>
        <p:spPr>
          <a:xfrm>
            <a:off x="2573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59" name="object 41859"/>
          <p:cNvSpPr/>
          <p:nvPr/>
        </p:nvSpPr>
        <p:spPr>
          <a:xfrm>
            <a:off x="2574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60" name="object 41860"/>
          <p:cNvSpPr/>
          <p:nvPr/>
        </p:nvSpPr>
        <p:spPr>
          <a:xfrm>
            <a:off x="2574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61" name="object 41861"/>
          <p:cNvSpPr/>
          <p:nvPr/>
        </p:nvSpPr>
        <p:spPr>
          <a:xfrm>
            <a:off x="2574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62" name="object 41862"/>
          <p:cNvSpPr/>
          <p:nvPr/>
        </p:nvSpPr>
        <p:spPr>
          <a:xfrm>
            <a:off x="2574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63" name="object 41863"/>
          <p:cNvSpPr/>
          <p:nvPr/>
        </p:nvSpPr>
        <p:spPr>
          <a:xfrm>
            <a:off x="2574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64" name="object 41864"/>
          <p:cNvSpPr/>
          <p:nvPr/>
        </p:nvSpPr>
        <p:spPr>
          <a:xfrm>
            <a:off x="2574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65" name="object 41865"/>
          <p:cNvSpPr/>
          <p:nvPr/>
        </p:nvSpPr>
        <p:spPr>
          <a:xfrm>
            <a:off x="2574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66" name="object 41866"/>
          <p:cNvSpPr/>
          <p:nvPr/>
        </p:nvSpPr>
        <p:spPr>
          <a:xfrm>
            <a:off x="2574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67" name="object 41867"/>
          <p:cNvSpPr/>
          <p:nvPr/>
        </p:nvSpPr>
        <p:spPr>
          <a:xfrm>
            <a:off x="2574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68" name="object 41868"/>
          <p:cNvSpPr/>
          <p:nvPr/>
        </p:nvSpPr>
        <p:spPr>
          <a:xfrm>
            <a:off x="2574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69" name="object 41869"/>
          <p:cNvSpPr/>
          <p:nvPr/>
        </p:nvSpPr>
        <p:spPr>
          <a:xfrm>
            <a:off x="2575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70" name="object 41870"/>
          <p:cNvSpPr/>
          <p:nvPr/>
        </p:nvSpPr>
        <p:spPr>
          <a:xfrm>
            <a:off x="2575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71" name="object 41871"/>
          <p:cNvSpPr/>
          <p:nvPr/>
        </p:nvSpPr>
        <p:spPr>
          <a:xfrm>
            <a:off x="2575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72" name="object 41872"/>
          <p:cNvSpPr/>
          <p:nvPr/>
        </p:nvSpPr>
        <p:spPr>
          <a:xfrm>
            <a:off x="2575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73" name="object 41873"/>
          <p:cNvSpPr/>
          <p:nvPr/>
        </p:nvSpPr>
        <p:spPr>
          <a:xfrm>
            <a:off x="2575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74" name="object 41874"/>
          <p:cNvSpPr/>
          <p:nvPr/>
        </p:nvSpPr>
        <p:spPr>
          <a:xfrm>
            <a:off x="2575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75" name="object 41875"/>
          <p:cNvSpPr/>
          <p:nvPr/>
        </p:nvSpPr>
        <p:spPr>
          <a:xfrm>
            <a:off x="2575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76" name="object 41876"/>
          <p:cNvSpPr/>
          <p:nvPr/>
        </p:nvSpPr>
        <p:spPr>
          <a:xfrm>
            <a:off x="2575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77" name="object 41877"/>
          <p:cNvSpPr/>
          <p:nvPr/>
        </p:nvSpPr>
        <p:spPr>
          <a:xfrm>
            <a:off x="2575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78" name="object 41878"/>
          <p:cNvSpPr/>
          <p:nvPr/>
        </p:nvSpPr>
        <p:spPr>
          <a:xfrm>
            <a:off x="2575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79" name="object 41879"/>
          <p:cNvSpPr/>
          <p:nvPr/>
        </p:nvSpPr>
        <p:spPr>
          <a:xfrm>
            <a:off x="2575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80" name="object 41880"/>
          <p:cNvSpPr/>
          <p:nvPr/>
        </p:nvSpPr>
        <p:spPr>
          <a:xfrm>
            <a:off x="2575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81" name="object 41881"/>
          <p:cNvSpPr/>
          <p:nvPr/>
        </p:nvSpPr>
        <p:spPr>
          <a:xfrm>
            <a:off x="2576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82" name="object 41882"/>
          <p:cNvSpPr/>
          <p:nvPr/>
        </p:nvSpPr>
        <p:spPr>
          <a:xfrm>
            <a:off x="2576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83" name="object 41883"/>
          <p:cNvSpPr/>
          <p:nvPr/>
        </p:nvSpPr>
        <p:spPr>
          <a:xfrm>
            <a:off x="2576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84" name="object 41884"/>
          <p:cNvSpPr/>
          <p:nvPr/>
        </p:nvSpPr>
        <p:spPr>
          <a:xfrm>
            <a:off x="2576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85" name="object 41885"/>
          <p:cNvSpPr/>
          <p:nvPr/>
        </p:nvSpPr>
        <p:spPr>
          <a:xfrm>
            <a:off x="2576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86" name="object 41886"/>
          <p:cNvSpPr/>
          <p:nvPr/>
        </p:nvSpPr>
        <p:spPr>
          <a:xfrm>
            <a:off x="2576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87" name="object 41887"/>
          <p:cNvSpPr/>
          <p:nvPr/>
        </p:nvSpPr>
        <p:spPr>
          <a:xfrm>
            <a:off x="2576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88" name="object 41888"/>
          <p:cNvSpPr/>
          <p:nvPr/>
        </p:nvSpPr>
        <p:spPr>
          <a:xfrm>
            <a:off x="2576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89" name="object 41889"/>
          <p:cNvSpPr/>
          <p:nvPr/>
        </p:nvSpPr>
        <p:spPr>
          <a:xfrm>
            <a:off x="2576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90" name="object 41890"/>
          <p:cNvSpPr/>
          <p:nvPr/>
        </p:nvSpPr>
        <p:spPr>
          <a:xfrm>
            <a:off x="2576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91" name="object 41891"/>
          <p:cNvSpPr/>
          <p:nvPr/>
        </p:nvSpPr>
        <p:spPr>
          <a:xfrm>
            <a:off x="2577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92" name="object 41892"/>
          <p:cNvSpPr/>
          <p:nvPr/>
        </p:nvSpPr>
        <p:spPr>
          <a:xfrm>
            <a:off x="2577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93" name="object 41893"/>
          <p:cNvSpPr/>
          <p:nvPr/>
        </p:nvSpPr>
        <p:spPr>
          <a:xfrm>
            <a:off x="2577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94" name="object 41894"/>
          <p:cNvSpPr/>
          <p:nvPr/>
        </p:nvSpPr>
        <p:spPr>
          <a:xfrm>
            <a:off x="2577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95" name="object 41895"/>
          <p:cNvSpPr/>
          <p:nvPr/>
        </p:nvSpPr>
        <p:spPr>
          <a:xfrm>
            <a:off x="2577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96" name="object 41896"/>
          <p:cNvSpPr/>
          <p:nvPr/>
        </p:nvSpPr>
        <p:spPr>
          <a:xfrm>
            <a:off x="2577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97" name="object 41897"/>
          <p:cNvSpPr/>
          <p:nvPr/>
        </p:nvSpPr>
        <p:spPr>
          <a:xfrm>
            <a:off x="2577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98" name="object 41898"/>
          <p:cNvSpPr/>
          <p:nvPr/>
        </p:nvSpPr>
        <p:spPr>
          <a:xfrm>
            <a:off x="2577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99" name="object 41899"/>
          <p:cNvSpPr/>
          <p:nvPr/>
        </p:nvSpPr>
        <p:spPr>
          <a:xfrm>
            <a:off x="2577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00" name="object 41900"/>
          <p:cNvSpPr/>
          <p:nvPr/>
        </p:nvSpPr>
        <p:spPr>
          <a:xfrm>
            <a:off x="2577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01" name="object 41901"/>
          <p:cNvSpPr/>
          <p:nvPr/>
        </p:nvSpPr>
        <p:spPr>
          <a:xfrm>
            <a:off x="2578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02" name="object 41902"/>
          <p:cNvSpPr/>
          <p:nvPr/>
        </p:nvSpPr>
        <p:spPr>
          <a:xfrm>
            <a:off x="2578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03" name="object 41903"/>
          <p:cNvSpPr/>
          <p:nvPr/>
        </p:nvSpPr>
        <p:spPr>
          <a:xfrm>
            <a:off x="2578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04" name="object 41904"/>
          <p:cNvSpPr/>
          <p:nvPr/>
        </p:nvSpPr>
        <p:spPr>
          <a:xfrm>
            <a:off x="2578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05" name="object 41905"/>
          <p:cNvSpPr/>
          <p:nvPr/>
        </p:nvSpPr>
        <p:spPr>
          <a:xfrm>
            <a:off x="2578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06" name="object 41906"/>
          <p:cNvSpPr/>
          <p:nvPr/>
        </p:nvSpPr>
        <p:spPr>
          <a:xfrm>
            <a:off x="2578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07" name="object 41907"/>
          <p:cNvSpPr/>
          <p:nvPr/>
        </p:nvSpPr>
        <p:spPr>
          <a:xfrm>
            <a:off x="2578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08" name="object 41908"/>
          <p:cNvSpPr/>
          <p:nvPr/>
        </p:nvSpPr>
        <p:spPr>
          <a:xfrm>
            <a:off x="2578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09" name="object 41909"/>
          <p:cNvSpPr/>
          <p:nvPr/>
        </p:nvSpPr>
        <p:spPr>
          <a:xfrm>
            <a:off x="2578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10" name="object 41910"/>
          <p:cNvSpPr/>
          <p:nvPr/>
        </p:nvSpPr>
        <p:spPr>
          <a:xfrm>
            <a:off x="2578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11" name="object 41911"/>
          <p:cNvSpPr/>
          <p:nvPr/>
        </p:nvSpPr>
        <p:spPr>
          <a:xfrm>
            <a:off x="2578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12" name="object 41912"/>
          <p:cNvSpPr/>
          <p:nvPr/>
        </p:nvSpPr>
        <p:spPr>
          <a:xfrm>
            <a:off x="2578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13" name="object 41913"/>
          <p:cNvSpPr/>
          <p:nvPr/>
        </p:nvSpPr>
        <p:spPr>
          <a:xfrm>
            <a:off x="2579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14" name="object 41914"/>
          <p:cNvSpPr/>
          <p:nvPr/>
        </p:nvSpPr>
        <p:spPr>
          <a:xfrm>
            <a:off x="2579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15" name="object 41915"/>
          <p:cNvSpPr/>
          <p:nvPr/>
        </p:nvSpPr>
        <p:spPr>
          <a:xfrm>
            <a:off x="2579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16" name="object 41916"/>
          <p:cNvSpPr/>
          <p:nvPr/>
        </p:nvSpPr>
        <p:spPr>
          <a:xfrm>
            <a:off x="2579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17" name="object 41917"/>
          <p:cNvSpPr/>
          <p:nvPr/>
        </p:nvSpPr>
        <p:spPr>
          <a:xfrm>
            <a:off x="2579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18" name="object 41918"/>
          <p:cNvSpPr/>
          <p:nvPr/>
        </p:nvSpPr>
        <p:spPr>
          <a:xfrm>
            <a:off x="2579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19" name="object 41919"/>
          <p:cNvSpPr/>
          <p:nvPr/>
        </p:nvSpPr>
        <p:spPr>
          <a:xfrm>
            <a:off x="2579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20" name="object 41920"/>
          <p:cNvSpPr/>
          <p:nvPr/>
        </p:nvSpPr>
        <p:spPr>
          <a:xfrm>
            <a:off x="2579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21" name="object 41921"/>
          <p:cNvSpPr/>
          <p:nvPr/>
        </p:nvSpPr>
        <p:spPr>
          <a:xfrm>
            <a:off x="2580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22" name="object 41922"/>
          <p:cNvSpPr/>
          <p:nvPr/>
        </p:nvSpPr>
        <p:spPr>
          <a:xfrm>
            <a:off x="2580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23" name="object 41923"/>
          <p:cNvSpPr/>
          <p:nvPr/>
        </p:nvSpPr>
        <p:spPr>
          <a:xfrm>
            <a:off x="2580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24" name="object 41924"/>
          <p:cNvSpPr/>
          <p:nvPr/>
        </p:nvSpPr>
        <p:spPr>
          <a:xfrm>
            <a:off x="2580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25" name="object 41925"/>
          <p:cNvSpPr/>
          <p:nvPr/>
        </p:nvSpPr>
        <p:spPr>
          <a:xfrm>
            <a:off x="2580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26" name="object 41926"/>
          <p:cNvSpPr/>
          <p:nvPr/>
        </p:nvSpPr>
        <p:spPr>
          <a:xfrm>
            <a:off x="2580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27" name="object 41927"/>
          <p:cNvSpPr/>
          <p:nvPr/>
        </p:nvSpPr>
        <p:spPr>
          <a:xfrm>
            <a:off x="2580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28" name="object 41928"/>
          <p:cNvSpPr/>
          <p:nvPr/>
        </p:nvSpPr>
        <p:spPr>
          <a:xfrm>
            <a:off x="2580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29" name="object 41929"/>
          <p:cNvSpPr/>
          <p:nvPr/>
        </p:nvSpPr>
        <p:spPr>
          <a:xfrm>
            <a:off x="2580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30" name="object 41930"/>
          <p:cNvSpPr/>
          <p:nvPr/>
        </p:nvSpPr>
        <p:spPr>
          <a:xfrm>
            <a:off x="2580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31" name="object 41931"/>
          <p:cNvSpPr/>
          <p:nvPr/>
        </p:nvSpPr>
        <p:spPr>
          <a:xfrm>
            <a:off x="2580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32" name="object 41932"/>
          <p:cNvSpPr/>
          <p:nvPr/>
        </p:nvSpPr>
        <p:spPr>
          <a:xfrm>
            <a:off x="2580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33" name="object 41933"/>
          <p:cNvSpPr/>
          <p:nvPr/>
        </p:nvSpPr>
        <p:spPr>
          <a:xfrm>
            <a:off x="2581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34" name="object 41934"/>
          <p:cNvSpPr/>
          <p:nvPr/>
        </p:nvSpPr>
        <p:spPr>
          <a:xfrm>
            <a:off x="2581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35" name="object 41935"/>
          <p:cNvSpPr/>
          <p:nvPr/>
        </p:nvSpPr>
        <p:spPr>
          <a:xfrm>
            <a:off x="2581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36" name="object 41936"/>
          <p:cNvSpPr/>
          <p:nvPr/>
        </p:nvSpPr>
        <p:spPr>
          <a:xfrm>
            <a:off x="2581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37" name="object 41937"/>
          <p:cNvSpPr/>
          <p:nvPr/>
        </p:nvSpPr>
        <p:spPr>
          <a:xfrm>
            <a:off x="2581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38" name="object 41938"/>
          <p:cNvSpPr/>
          <p:nvPr/>
        </p:nvSpPr>
        <p:spPr>
          <a:xfrm>
            <a:off x="2581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39" name="object 41939"/>
          <p:cNvSpPr/>
          <p:nvPr/>
        </p:nvSpPr>
        <p:spPr>
          <a:xfrm>
            <a:off x="2581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40" name="object 41940"/>
          <p:cNvSpPr/>
          <p:nvPr/>
        </p:nvSpPr>
        <p:spPr>
          <a:xfrm>
            <a:off x="2581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41" name="object 41941"/>
          <p:cNvSpPr/>
          <p:nvPr/>
        </p:nvSpPr>
        <p:spPr>
          <a:xfrm>
            <a:off x="2581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42" name="object 41942"/>
          <p:cNvSpPr/>
          <p:nvPr/>
        </p:nvSpPr>
        <p:spPr>
          <a:xfrm>
            <a:off x="2581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43" name="object 41943"/>
          <p:cNvSpPr/>
          <p:nvPr/>
        </p:nvSpPr>
        <p:spPr>
          <a:xfrm>
            <a:off x="2582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44" name="object 41944"/>
          <p:cNvSpPr/>
          <p:nvPr/>
        </p:nvSpPr>
        <p:spPr>
          <a:xfrm>
            <a:off x="2582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45" name="object 41945"/>
          <p:cNvSpPr/>
          <p:nvPr/>
        </p:nvSpPr>
        <p:spPr>
          <a:xfrm>
            <a:off x="2582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46" name="object 41946"/>
          <p:cNvSpPr/>
          <p:nvPr/>
        </p:nvSpPr>
        <p:spPr>
          <a:xfrm>
            <a:off x="2582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78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47" name="object 41947"/>
          <p:cNvSpPr/>
          <p:nvPr/>
        </p:nvSpPr>
        <p:spPr>
          <a:xfrm>
            <a:off x="2582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48" name="object 41948"/>
          <p:cNvSpPr/>
          <p:nvPr/>
        </p:nvSpPr>
        <p:spPr>
          <a:xfrm>
            <a:off x="2582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49" name="object 41949"/>
          <p:cNvSpPr/>
          <p:nvPr/>
        </p:nvSpPr>
        <p:spPr>
          <a:xfrm>
            <a:off x="2582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50" name="object 41950"/>
          <p:cNvSpPr/>
          <p:nvPr/>
        </p:nvSpPr>
        <p:spPr>
          <a:xfrm>
            <a:off x="2582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51" name="object 41951"/>
          <p:cNvSpPr/>
          <p:nvPr/>
        </p:nvSpPr>
        <p:spPr>
          <a:xfrm>
            <a:off x="2582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52" name="object 41952"/>
          <p:cNvSpPr/>
          <p:nvPr/>
        </p:nvSpPr>
        <p:spPr>
          <a:xfrm>
            <a:off x="2582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53" name="object 41953"/>
          <p:cNvSpPr/>
          <p:nvPr/>
        </p:nvSpPr>
        <p:spPr>
          <a:xfrm>
            <a:off x="2583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54" name="object 41954"/>
          <p:cNvSpPr/>
          <p:nvPr/>
        </p:nvSpPr>
        <p:spPr>
          <a:xfrm>
            <a:off x="2583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55" name="object 41955"/>
          <p:cNvSpPr/>
          <p:nvPr/>
        </p:nvSpPr>
        <p:spPr>
          <a:xfrm>
            <a:off x="2583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56" name="object 41956"/>
          <p:cNvSpPr/>
          <p:nvPr/>
        </p:nvSpPr>
        <p:spPr>
          <a:xfrm>
            <a:off x="2583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57" name="object 41957"/>
          <p:cNvSpPr/>
          <p:nvPr/>
        </p:nvSpPr>
        <p:spPr>
          <a:xfrm>
            <a:off x="2583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58" name="object 41958"/>
          <p:cNvSpPr/>
          <p:nvPr/>
        </p:nvSpPr>
        <p:spPr>
          <a:xfrm>
            <a:off x="2583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59" name="object 41959"/>
          <p:cNvSpPr/>
          <p:nvPr/>
        </p:nvSpPr>
        <p:spPr>
          <a:xfrm>
            <a:off x="2583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60" name="object 41960"/>
          <p:cNvSpPr/>
          <p:nvPr/>
        </p:nvSpPr>
        <p:spPr>
          <a:xfrm>
            <a:off x="2583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61" name="object 41961"/>
          <p:cNvSpPr/>
          <p:nvPr/>
        </p:nvSpPr>
        <p:spPr>
          <a:xfrm>
            <a:off x="2583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62" name="object 41962"/>
          <p:cNvSpPr/>
          <p:nvPr/>
        </p:nvSpPr>
        <p:spPr>
          <a:xfrm>
            <a:off x="2583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63" name="object 41963"/>
          <p:cNvSpPr/>
          <p:nvPr/>
        </p:nvSpPr>
        <p:spPr>
          <a:xfrm>
            <a:off x="2583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64" name="object 41964"/>
          <p:cNvSpPr/>
          <p:nvPr/>
        </p:nvSpPr>
        <p:spPr>
          <a:xfrm>
            <a:off x="2583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65" name="object 41965"/>
          <p:cNvSpPr/>
          <p:nvPr/>
        </p:nvSpPr>
        <p:spPr>
          <a:xfrm>
            <a:off x="2584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66" name="object 41966"/>
          <p:cNvSpPr/>
          <p:nvPr/>
        </p:nvSpPr>
        <p:spPr>
          <a:xfrm>
            <a:off x="2584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67" name="object 41967"/>
          <p:cNvSpPr/>
          <p:nvPr/>
        </p:nvSpPr>
        <p:spPr>
          <a:xfrm>
            <a:off x="2584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68" name="object 41968"/>
          <p:cNvSpPr/>
          <p:nvPr/>
        </p:nvSpPr>
        <p:spPr>
          <a:xfrm>
            <a:off x="2584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69" name="object 41969"/>
          <p:cNvSpPr/>
          <p:nvPr/>
        </p:nvSpPr>
        <p:spPr>
          <a:xfrm>
            <a:off x="2584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70" name="object 41970"/>
          <p:cNvSpPr/>
          <p:nvPr/>
        </p:nvSpPr>
        <p:spPr>
          <a:xfrm>
            <a:off x="2584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71" name="object 41971"/>
          <p:cNvSpPr/>
          <p:nvPr/>
        </p:nvSpPr>
        <p:spPr>
          <a:xfrm>
            <a:off x="2584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72" name="object 41972"/>
          <p:cNvSpPr/>
          <p:nvPr/>
        </p:nvSpPr>
        <p:spPr>
          <a:xfrm>
            <a:off x="2584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73" name="object 41973"/>
          <p:cNvSpPr/>
          <p:nvPr/>
        </p:nvSpPr>
        <p:spPr>
          <a:xfrm>
            <a:off x="2584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74" name="object 41974"/>
          <p:cNvSpPr/>
          <p:nvPr/>
        </p:nvSpPr>
        <p:spPr>
          <a:xfrm>
            <a:off x="2584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75" name="object 41975"/>
          <p:cNvSpPr/>
          <p:nvPr/>
        </p:nvSpPr>
        <p:spPr>
          <a:xfrm>
            <a:off x="2585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76" name="object 41976"/>
          <p:cNvSpPr/>
          <p:nvPr/>
        </p:nvSpPr>
        <p:spPr>
          <a:xfrm>
            <a:off x="2585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77" name="object 41977"/>
          <p:cNvSpPr/>
          <p:nvPr/>
        </p:nvSpPr>
        <p:spPr>
          <a:xfrm>
            <a:off x="2585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78" name="object 41978"/>
          <p:cNvSpPr/>
          <p:nvPr/>
        </p:nvSpPr>
        <p:spPr>
          <a:xfrm>
            <a:off x="2585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79" name="object 41979"/>
          <p:cNvSpPr/>
          <p:nvPr/>
        </p:nvSpPr>
        <p:spPr>
          <a:xfrm>
            <a:off x="2585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80" name="object 41980"/>
          <p:cNvSpPr/>
          <p:nvPr/>
        </p:nvSpPr>
        <p:spPr>
          <a:xfrm>
            <a:off x="2585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81" name="object 41981"/>
          <p:cNvSpPr/>
          <p:nvPr/>
        </p:nvSpPr>
        <p:spPr>
          <a:xfrm>
            <a:off x="2585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82" name="object 41982"/>
          <p:cNvSpPr/>
          <p:nvPr/>
        </p:nvSpPr>
        <p:spPr>
          <a:xfrm>
            <a:off x="2585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83" name="object 41983"/>
          <p:cNvSpPr/>
          <p:nvPr/>
        </p:nvSpPr>
        <p:spPr>
          <a:xfrm>
            <a:off x="2585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84" name="object 41984"/>
          <p:cNvSpPr/>
          <p:nvPr/>
        </p:nvSpPr>
        <p:spPr>
          <a:xfrm>
            <a:off x="2585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85" name="object 41985"/>
          <p:cNvSpPr/>
          <p:nvPr/>
        </p:nvSpPr>
        <p:spPr>
          <a:xfrm>
            <a:off x="2586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86" name="object 41986"/>
          <p:cNvSpPr/>
          <p:nvPr/>
        </p:nvSpPr>
        <p:spPr>
          <a:xfrm>
            <a:off x="2586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87" name="object 41987"/>
          <p:cNvSpPr/>
          <p:nvPr/>
        </p:nvSpPr>
        <p:spPr>
          <a:xfrm>
            <a:off x="2586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88" name="object 41988"/>
          <p:cNvSpPr/>
          <p:nvPr/>
        </p:nvSpPr>
        <p:spPr>
          <a:xfrm>
            <a:off x="2586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89" name="object 41989"/>
          <p:cNvSpPr/>
          <p:nvPr/>
        </p:nvSpPr>
        <p:spPr>
          <a:xfrm>
            <a:off x="2586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90" name="object 41990"/>
          <p:cNvSpPr/>
          <p:nvPr/>
        </p:nvSpPr>
        <p:spPr>
          <a:xfrm>
            <a:off x="2586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91" name="object 41991"/>
          <p:cNvSpPr/>
          <p:nvPr/>
        </p:nvSpPr>
        <p:spPr>
          <a:xfrm>
            <a:off x="2586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92" name="object 41992"/>
          <p:cNvSpPr/>
          <p:nvPr/>
        </p:nvSpPr>
        <p:spPr>
          <a:xfrm>
            <a:off x="2586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93" name="object 41993"/>
          <p:cNvSpPr/>
          <p:nvPr/>
        </p:nvSpPr>
        <p:spPr>
          <a:xfrm>
            <a:off x="2586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94" name="object 41994"/>
          <p:cNvSpPr/>
          <p:nvPr/>
        </p:nvSpPr>
        <p:spPr>
          <a:xfrm>
            <a:off x="2586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95" name="object 41995"/>
          <p:cNvSpPr/>
          <p:nvPr/>
        </p:nvSpPr>
        <p:spPr>
          <a:xfrm>
            <a:off x="2586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96" name="object 41996"/>
          <p:cNvSpPr/>
          <p:nvPr/>
        </p:nvSpPr>
        <p:spPr>
          <a:xfrm>
            <a:off x="2586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97" name="object 41997"/>
          <p:cNvSpPr/>
          <p:nvPr/>
        </p:nvSpPr>
        <p:spPr>
          <a:xfrm>
            <a:off x="2587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98" name="object 41998"/>
          <p:cNvSpPr/>
          <p:nvPr/>
        </p:nvSpPr>
        <p:spPr>
          <a:xfrm>
            <a:off x="2587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99" name="object 41999"/>
          <p:cNvSpPr/>
          <p:nvPr/>
        </p:nvSpPr>
        <p:spPr>
          <a:xfrm>
            <a:off x="2587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00" name="object 42000"/>
          <p:cNvSpPr/>
          <p:nvPr/>
        </p:nvSpPr>
        <p:spPr>
          <a:xfrm>
            <a:off x="2587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01" name="object 42001"/>
          <p:cNvSpPr/>
          <p:nvPr/>
        </p:nvSpPr>
        <p:spPr>
          <a:xfrm>
            <a:off x="2587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02" name="object 42002"/>
          <p:cNvSpPr/>
          <p:nvPr/>
        </p:nvSpPr>
        <p:spPr>
          <a:xfrm>
            <a:off x="2587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03" name="object 42003"/>
          <p:cNvSpPr/>
          <p:nvPr/>
        </p:nvSpPr>
        <p:spPr>
          <a:xfrm>
            <a:off x="2587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04" name="object 42004"/>
          <p:cNvSpPr/>
          <p:nvPr/>
        </p:nvSpPr>
        <p:spPr>
          <a:xfrm>
            <a:off x="2587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05" name="object 42005"/>
          <p:cNvSpPr/>
          <p:nvPr/>
        </p:nvSpPr>
        <p:spPr>
          <a:xfrm>
            <a:off x="2588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06" name="object 42006"/>
          <p:cNvSpPr/>
          <p:nvPr/>
        </p:nvSpPr>
        <p:spPr>
          <a:xfrm>
            <a:off x="2588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07" name="object 42007"/>
          <p:cNvSpPr/>
          <p:nvPr/>
        </p:nvSpPr>
        <p:spPr>
          <a:xfrm>
            <a:off x="2588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08" name="object 42008"/>
          <p:cNvSpPr/>
          <p:nvPr/>
        </p:nvSpPr>
        <p:spPr>
          <a:xfrm>
            <a:off x="2588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09" name="object 42009"/>
          <p:cNvSpPr/>
          <p:nvPr/>
        </p:nvSpPr>
        <p:spPr>
          <a:xfrm>
            <a:off x="2588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10" name="object 42010"/>
          <p:cNvSpPr/>
          <p:nvPr/>
        </p:nvSpPr>
        <p:spPr>
          <a:xfrm>
            <a:off x="2588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11" name="object 42011"/>
          <p:cNvSpPr/>
          <p:nvPr/>
        </p:nvSpPr>
        <p:spPr>
          <a:xfrm>
            <a:off x="2588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12" name="object 42012"/>
          <p:cNvSpPr/>
          <p:nvPr/>
        </p:nvSpPr>
        <p:spPr>
          <a:xfrm>
            <a:off x="2588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13" name="object 42013"/>
          <p:cNvSpPr/>
          <p:nvPr/>
        </p:nvSpPr>
        <p:spPr>
          <a:xfrm>
            <a:off x="2588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14" name="object 42014"/>
          <p:cNvSpPr/>
          <p:nvPr/>
        </p:nvSpPr>
        <p:spPr>
          <a:xfrm>
            <a:off x="2588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15" name="object 42015"/>
          <p:cNvSpPr/>
          <p:nvPr/>
        </p:nvSpPr>
        <p:spPr>
          <a:xfrm>
            <a:off x="2588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16" name="object 42016"/>
          <p:cNvSpPr/>
          <p:nvPr/>
        </p:nvSpPr>
        <p:spPr>
          <a:xfrm>
            <a:off x="2588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17" name="object 42017"/>
          <p:cNvSpPr/>
          <p:nvPr/>
        </p:nvSpPr>
        <p:spPr>
          <a:xfrm>
            <a:off x="2589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18" name="object 42018"/>
          <p:cNvSpPr/>
          <p:nvPr/>
        </p:nvSpPr>
        <p:spPr>
          <a:xfrm>
            <a:off x="2589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19" name="object 42019"/>
          <p:cNvSpPr/>
          <p:nvPr/>
        </p:nvSpPr>
        <p:spPr>
          <a:xfrm>
            <a:off x="2589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20" name="object 42020"/>
          <p:cNvSpPr/>
          <p:nvPr/>
        </p:nvSpPr>
        <p:spPr>
          <a:xfrm>
            <a:off x="2589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21" name="object 42021"/>
          <p:cNvSpPr/>
          <p:nvPr/>
        </p:nvSpPr>
        <p:spPr>
          <a:xfrm>
            <a:off x="2589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22" name="object 42022"/>
          <p:cNvSpPr/>
          <p:nvPr/>
        </p:nvSpPr>
        <p:spPr>
          <a:xfrm>
            <a:off x="2589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23" name="object 42023"/>
          <p:cNvSpPr/>
          <p:nvPr/>
        </p:nvSpPr>
        <p:spPr>
          <a:xfrm>
            <a:off x="2589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24" name="object 42024"/>
          <p:cNvSpPr/>
          <p:nvPr/>
        </p:nvSpPr>
        <p:spPr>
          <a:xfrm>
            <a:off x="2589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25" name="object 42025"/>
          <p:cNvSpPr/>
          <p:nvPr/>
        </p:nvSpPr>
        <p:spPr>
          <a:xfrm>
            <a:off x="2589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26" name="object 42026"/>
          <p:cNvSpPr/>
          <p:nvPr/>
        </p:nvSpPr>
        <p:spPr>
          <a:xfrm>
            <a:off x="2589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27" name="object 42027"/>
          <p:cNvSpPr/>
          <p:nvPr/>
        </p:nvSpPr>
        <p:spPr>
          <a:xfrm>
            <a:off x="2590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28" name="object 42028"/>
          <p:cNvSpPr/>
          <p:nvPr/>
        </p:nvSpPr>
        <p:spPr>
          <a:xfrm>
            <a:off x="2590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29" name="object 42029"/>
          <p:cNvSpPr/>
          <p:nvPr/>
        </p:nvSpPr>
        <p:spPr>
          <a:xfrm>
            <a:off x="2590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30" name="object 42030"/>
          <p:cNvSpPr/>
          <p:nvPr/>
        </p:nvSpPr>
        <p:spPr>
          <a:xfrm>
            <a:off x="2590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31" name="object 42031"/>
          <p:cNvSpPr/>
          <p:nvPr/>
        </p:nvSpPr>
        <p:spPr>
          <a:xfrm>
            <a:off x="2590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32" name="object 42032"/>
          <p:cNvSpPr/>
          <p:nvPr/>
        </p:nvSpPr>
        <p:spPr>
          <a:xfrm>
            <a:off x="2590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33" name="object 42033"/>
          <p:cNvSpPr/>
          <p:nvPr/>
        </p:nvSpPr>
        <p:spPr>
          <a:xfrm>
            <a:off x="2590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34" name="object 42034"/>
          <p:cNvSpPr/>
          <p:nvPr/>
        </p:nvSpPr>
        <p:spPr>
          <a:xfrm>
            <a:off x="2590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35" name="object 42035"/>
          <p:cNvSpPr/>
          <p:nvPr/>
        </p:nvSpPr>
        <p:spPr>
          <a:xfrm>
            <a:off x="2590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36" name="object 42036"/>
          <p:cNvSpPr/>
          <p:nvPr/>
        </p:nvSpPr>
        <p:spPr>
          <a:xfrm>
            <a:off x="2590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37" name="object 42037"/>
          <p:cNvSpPr/>
          <p:nvPr/>
        </p:nvSpPr>
        <p:spPr>
          <a:xfrm>
            <a:off x="2591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38" name="object 42038"/>
          <p:cNvSpPr/>
          <p:nvPr/>
        </p:nvSpPr>
        <p:spPr>
          <a:xfrm>
            <a:off x="2591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39" name="object 42039"/>
          <p:cNvSpPr/>
          <p:nvPr/>
        </p:nvSpPr>
        <p:spPr>
          <a:xfrm>
            <a:off x="2591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40" name="object 42040"/>
          <p:cNvSpPr/>
          <p:nvPr/>
        </p:nvSpPr>
        <p:spPr>
          <a:xfrm>
            <a:off x="2591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41" name="object 42041"/>
          <p:cNvSpPr/>
          <p:nvPr/>
        </p:nvSpPr>
        <p:spPr>
          <a:xfrm>
            <a:off x="2591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42" name="object 42042"/>
          <p:cNvSpPr/>
          <p:nvPr/>
        </p:nvSpPr>
        <p:spPr>
          <a:xfrm>
            <a:off x="2591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43" name="object 42043"/>
          <p:cNvSpPr/>
          <p:nvPr/>
        </p:nvSpPr>
        <p:spPr>
          <a:xfrm>
            <a:off x="2591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44" name="object 42044"/>
          <p:cNvSpPr/>
          <p:nvPr/>
        </p:nvSpPr>
        <p:spPr>
          <a:xfrm>
            <a:off x="2591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45" name="object 42045"/>
          <p:cNvSpPr/>
          <p:nvPr/>
        </p:nvSpPr>
        <p:spPr>
          <a:xfrm>
            <a:off x="2591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46" name="object 42046"/>
          <p:cNvSpPr/>
          <p:nvPr/>
        </p:nvSpPr>
        <p:spPr>
          <a:xfrm>
            <a:off x="2591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47" name="object 42047"/>
          <p:cNvSpPr/>
          <p:nvPr/>
        </p:nvSpPr>
        <p:spPr>
          <a:xfrm>
            <a:off x="2591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48" name="object 42048"/>
          <p:cNvSpPr/>
          <p:nvPr/>
        </p:nvSpPr>
        <p:spPr>
          <a:xfrm>
            <a:off x="2591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49" name="object 42049"/>
          <p:cNvSpPr/>
          <p:nvPr/>
        </p:nvSpPr>
        <p:spPr>
          <a:xfrm>
            <a:off x="2592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50" name="object 42050"/>
          <p:cNvSpPr/>
          <p:nvPr/>
        </p:nvSpPr>
        <p:spPr>
          <a:xfrm>
            <a:off x="2592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51" name="object 42051"/>
          <p:cNvSpPr/>
          <p:nvPr/>
        </p:nvSpPr>
        <p:spPr>
          <a:xfrm>
            <a:off x="2592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52" name="object 42052"/>
          <p:cNvSpPr/>
          <p:nvPr/>
        </p:nvSpPr>
        <p:spPr>
          <a:xfrm>
            <a:off x="2592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53" name="object 42053"/>
          <p:cNvSpPr/>
          <p:nvPr/>
        </p:nvSpPr>
        <p:spPr>
          <a:xfrm>
            <a:off x="2592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54" name="object 42054"/>
          <p:cNvSpPr/>
          <p:nvPr/>
        </p:nvSpPr>
        <p:spPr>
          <a:xfrm>
            <a:off x="2592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55" name="object 42055"/>
          <p:cNvSpPr/>
          <p:nvPr/>
        </p:nvSpPr>
        <p:spPr>
          <a:xfrm>
            <a:off x="2592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56" name="object 42056"/>
          <p:cNvSpPr/>
          <p:nvPr/>
        </p:nvSpPr>
        <p:spPr>
          <a:xfrm>
            <a:off x="2592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57" name="object 42057"/>
          <p:cNvSpPr/>
          <p:nvPr/>
        </p:nvSpPr>
        <p:spPr>
          <a:xfrm>
            <a:off x="2592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58" name="object 42058"/>
          <p:cNvSpPr/>
          <p:nvPr/>
        </p:nvSpPr>
        <p:spPr>
          <a:xfrm>
            <a:off x="2592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59" name="object 42059"/>
          <p:cNvSpPr/>
          <p:nvPr/>
        </p:nvSpPr>
        <p:spPr>
          <a:xfrm>
            <a:off x="2593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60" name="object 42060"/>
          <p:cNvSpPr/>
          <p:nvPr/>
        </p:nvSpPr>
        <p:spPr>
          <a:xfrm>
            <a:off x="2593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61" name="object 42061"/>
          <p:cNvSpPr/>
          <p:nvPr/>
        </p:nvSpPr>
        <p:spPr>
          <a:xfrm>
            <a:off x="2593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62" name="object 42062"/>
          <p:cNvSpPr/>
          <p:nvPr/>
        </p:nvSpPr>
        <p:spPr>
          <a:xfrm>
            <a:off x="2593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63" name="object 42063"/>
          <p:cNvSpPr/>
          <p:nvPr/>
        </p:nvSpPr>
        <p:spPr>
          <a:xfrm>
            <a:off x="2593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64" name="object 42064"/>
          <p:cNvSpPr/>
          <p:nvPr/>
        </p:nvSpPr>
        <p:spPr>
          <a:xfrm>
            <a:off x="2593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65" name="object 42065"/>
          <p:cNvSpPr/>
          <p:nvPr/>
        </p:nvSpPr>
        <p:spPr>
          <a:xfrm>
            <a:off x="2593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66" name="object 42066"/>
          <p:cNvSpPr/>
          <p:nvPr/>
        </p:nvSpPr>
        <p:spPr>
          <a:xfrm>
            <a:off x="2593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67" name="object 42067"/>
          <p:cNvSpPr/>
          <p:nvPr/>
        </p:nvSpPr>
        <p:spPr>
          <a:xfrm>
            <a:off x="2593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68" name="object 42068"/>
          <p:cNvSpPr/>
          <p:nvPr/>
        </p:nvSpPr>
        <p:spPr>
          <a:xfrm>
            <a:off x="2593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69" name="object 42069"/>
          <p:cNvSpPr/>
          <p:nvPr/>
        </p:nvSpPr>
        <p:spPr>
          <a:xfrm>
            <a:off x="2594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70" name="object 42070"/>
          <p:cNvSpPr/>
          <p:nvPr/>
        </p:nvSpPr>
        <p:spPr>
          <a:xfrm>
            <a:off x="2594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71" name="object 42071"/>
          <p:cNvSpPr/>
          <p:nvPr/>
        </p:nvSpPr>
        <p:spPr>
          <a:xfrm>
            <a:off x="2594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72" name="object 42072"/>
          <p:cNvSpPr/>
          <p:nvPr/>
        </p:nvSpPr>
        <p:spPr>
          <a:xfrm>
            <a:off x="2594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73" name="object 42073"/>
          <p:cNvSpPr/>
          <p:nvPr/>
        </p:nvSpPr>
        <p:spPr>
          <a:xfrm>
            <a:off x="2594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74" name="object 42074"/>
          <p:cNvSpPr/>
          <p:nvPr/>
        </p:nvSpPr>
        <p:spPr>
          <a:xfrm>
            <a:off x="2594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75" name="object 42075"/>
          <p:cNvSpPr/>
          <p:nvPr/>
        </p:nvSpPr>
        <p:spPr>
          <a:xfrm>
            <a:off x="2594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76" name="object 42076"/>
          <p:cNvSpPr/>
          <p:nvPr/>
        </p:nvSpPr>
        <p:spPr>
          <a:xfrm>
            <a:off x="2594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77" name="object 42077"/>
          <p:cNvSpPr/>
          <p:nvPr/>
        </p:nvSpPr>
        <p:spPr>
          <a:xfrm>
            <a:off x="2594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78" name="object 42078"/>
          <p:cNvSpPr/>
          <p:nvPr/>
        </p:nvSpPr>
        <p:spPr>
          <a:xfrm>
            <a:off x="2594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79" name="object 42079"/>
          <p:cNvSpPr/>
          <p:nvPr/>
        </p:nvSpPr>
        <p:spPr>
          <a:xfrm>
            <a:off x="2594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80" name="object 42080"/>
          <p:cNvSpPr/>
          <p:nvPr/>
        </p:nvSpPr>
        <p:spPr>
          <a:xfrm>
            <a:off x="2594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81" name="object 42081"/>
          <p:cNvSpPr/>
          <p:nvPr/>
        </p:nvSpPr>
        <p:spPr>
          <a:xfrm>
            <a:off x="2595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82" name="object 42082"/>
          <p:cNvSpPr/>
          <p:nvPr/>
        </p:nvSpPr>
        <p:spPr>
          <a:xfrm>
            <a:off x="2595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83" name="object 42083"/>
          <p:cNvSpPr/>
          <p:nvPr/>
        </p:nvSpPr>
        <p:spPr>
          <a:xfrm>
            <a:off x="2595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84" name="object 42084"/>
          <p:cNvSpPr/>
          <p:nvPr/>
        </p:nvSpPr>
        <p:spPr>
          <a:xfrm>
            <a:off x="2595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85" name="object 42085"/>
          <p:cNvSpPr/>
          <p:nvPr/>
        </p:nvSpPr>
        <p:spPr>
          <a:xfrm>
            <a:off x="2595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86" name="object 42086"/>
          <p:cNvSpPr/>
          <p:nvPr/>
        </p:nvSpPr>
        <p:spPr>
          <a:xfrm>
            <a:off x="2595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87" name="object 42087"/>
          <p:cNvSpPr/>
          <p:nvPr/>
        </p:nvSpPr>
        <p:spPr>
          <a:xfrm>
            <a:off x="2595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88" name="object 42088"/>
          <p:cNvSpPr/>
          <p:nvPr/>
        </p:nvSpPr>
        <p:spPr>
          <a:xfrm>
            <a:off x="2595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89" name="object 42089"/>
          <p:cNvSpPr/>
          <p:nvPr/>
        </p:nvSpPr>
        <p:spPr>
          <a:xfrm>
            <a:off x="2596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90" name="object 42090"/>
          <p:cNvSpPr/>
          <p:nvPr/>
        </p:nvSpPr>
        <p:spPr>
          <a:xfrm>
            <a:off x="2596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91" name="object 42091"/>
          <p:cNvSpPr/>
          <p:nvPr/>
        </p:nvSpPr>
        <p:spPr>
          <a:xfrm>
            <a:off x="2596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92" name="object 42092"/>
          <p:cNvSpPr/>
          <p:nvPr/>
        </p:nvSpPr>
        <p:spPr>
          <a:xfrm>
            <a:off x="2596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93" name="object 42093"/>
          <p:cNvSpPr/>
          <p:nvPr/>
        </p:nvSpPr>
        <p:spPr>
          <a:xfrm>
            <a:off x="2596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94" name="object 42094"/>
          <p:cNvSpPr/>
          <p:nvPr/>
        </p:nvSpPr>
        <p:spPr>
          <a:xfrm>
            <a:off x="2596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95" name="object 42095"/>
          <p:cNvSpPr/>
          <p:nvPr/>
        </p:nvSpPr>
        <p:spPr>
          <a:xfrm>
            <a:off x="2596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96" name="object 42096"/>
          <p:cNvSpPr/>
          <p:nvPr/>
        </p:nvSpPr>
        <p:spPr>
          <a:xfrm>
            <a:off x="2596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97" name="object 42097"/>
          <p:cNvSpPr/>
          <p:nvPr/>
        </p:nvSpPr>
        <p:spPr>
          <a:xfrm>
            <a:off x="2596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98" name="object 42098"/>
          <p:cNvSpPr/>
          <p:nvPr/>
        </p:nvSpPr>
        <p:spPr>
          <a:xfrm>
            <a:off x="2596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99" name="object 42099"/>
          <p:cNvSpPr/>
          <p:nvPr/>
        </p:nvSpPr>
        <p:spPr>
          <a:xfrm>
            <a:off x="2596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00" name="object 42100"/>
          <p:cNvSpPr/>
          <p:nvPr/>
        </p:nvSpPr>
        <p:spPr>
          <a:xfrm>
            <a:off x="2596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01" name="object 42101"/>
          <p:cNvSpPr/>
          <p:nvPr/>
        </p:nvSpPr>
        <p:spPr>
          <a:xfrm>
            <a:off x="2597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02" name="object 42102"/>
          <p:cNvSpPr/>
          <p:nvPr/>
        </p:nvSpPr>
        <p:spPr>
          <a:xfrm>
            <a:off x="2597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03" name="object 42103"/>
          <p:cNvSpPr/>
          <p:nvPr/>
        </p:nvSpPr>
        <p:spPr>
          <a:xfrm>
            <a:off x="2597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04" name="object 42104"/>
          <p:cNvSpPr/>
          <p:nvPr/>
        </p:nvSpPr>
        <p:spPr>
          <a:xfrm>
            <a:off x="2597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05" name="object 42105"/>
          <p:cNvSpPr/>
          <p:nvPr/>
        </p:nvSpPr>
        <p:spPr>
          <a:xfrm>
            <a:off x="2597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06" name="object 42106"/>
          <p:cNvSpPr/>
          <p:nvPr/>
        </p:nvSpPr>
        <p:spPr>
          <a:xfrm>
            <a:off x="2597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07" name="object 42107"/>
          <p:cNvSpPr/>
          <p:nvPr/>
        </p:nvSpPr>
        <p:spPr>
          <a:xfrm>
            <a:off x="2597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08" name="object 42108"/>
          <p:cNvSpPr/>
          <p:nvPr/>
        </p:nvSpPr>
        <p:spPr>
          <a:xfrm>
            <a:off x="2597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09" name="object 42109"/>
          <p:cNvSpPr/>
          <p:nvPr/>
        </p:nvSpPr>
        <p:spPr>
          <a:xfrm>
            <a:off x="2597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10" name="object 42110"/>
          <p:cNvSpPr/>
          <p:nvPr/>
        </p:nvSpPr>
        <p:spPr>
          <a:xfrm>
            <a:off x="2597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11" name="object 42111"/>
          <p:cNvSpPr/>
          <p:nvPr/>
        </p:nvSpPr>
        <p:spPr>
          <a:xfrm>
            <a:off x="2598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12" name="object 42112"/>
          <p:cNvSpPr/>
          <p:nvPr/>
        </p:nvSpPr>
        <p:spPr>
          <a:xfrm>
            <a:off x="2598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13" name="object 42113"/>
          <p:cNvSpPr/>
          <p:nvPr/>
        </p:nvSpPr>
        <p:spPr>
          <a:xfrm>
            <a:off x="2598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14" name="object 42114"/>
          <p:cNvSpPr/>
          <p:nvPr/>
        </p:nvSpPr>
        <p:spPr>
          <a:xfrm>
            <a:off x="2598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15" name="object 42115"/>
          <p:cNvSpPr/>
          <p:nvPr/>
        </p:nvSpPr>
        <p:spPr>
          <a:xfrm>
            <a:off x="2598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16" name="object 42116"/>
          <p:cNvSpPr/>
          <p:nvPr/>
        </p:nvSpPr>
        <p:spPr>
          <a:xfrm>
            <a:off x="2598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17" name="object 42117"/>
          <p:cNvSpPr/>
          <p:nvPr/>
        </p:nvSpPr>
        <p:spPr>
          <a:xfrm>
            <a:off x="2598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18" name="object 42118"/>
          <p:cNvSpPr/>
          <p:nvPr/>
        </p:nvSpPr>
        <p:spPr>
          <a:xfrm>
            <a:off x="2598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19" name="object 42119"/>
          <p:cNvSpPr/>
          <p:nvPr/>
        </p:nvSpPr>
        <p:spPr>
          <a:xfrm>
            <a:off x="2598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20" name="object 42120"/>
          <p:cNvSpPr/>
          <p:nvPr/>
        </p:nvSpPr>
        <p:spPr>
          <a:xfrm>
            <a:off x="2598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21" name="object 42121"/>
          <p:cNvSpPr/>
          <p:nvPr/>
        </p:nvSpPr>
        <p:spPr>
          <a:xfrm>
            <a:off x="2599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22" name="object 42122"/>
          <p:cNvSpPr/>
          <p:nvPr/>
        </p:nvSpPr>
        <p:spPr>
          <a:xfrm>
            <a:off x="2599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23" name="object 42123"/>
          <p:cNvSpPr/>
          <p:nvPr/>
        </p:nvSpPr>
        <p:spPr>
          <a:xfrm>
            <a:off x="2599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24" name="object 42124"/>
          <p:cNvSpPr/>
          <p:nvPr/>
        </p:nvSpPr>
        <p:spPr>
          <a:xfrm>
            <a:off x="2599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25" name="object 42125"/>
          <p:cNvSpPr/>
          <p:nvPr/>
        </p:nvSpPr>
        <p:spPr>
          <a:xfrm>
            <a:off x="2599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26" name="object 42126"/>
          <p:cNvSpPr/>
          <p:nvPr/>
        </p:nvSpPr>
        <p:spPr>
          <a:xfrm>
            <a:off x="2599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27" name="object 42127"/>
          <p:cNvSpPr/>
          <p:nvPr/>
        </p:nvSpPr>
        <p:spPr>
          <a:xfrm>
            <a:off x="2599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28" name="object 42128"/>
          <p:cNvSpPr/>
          <p:nvPr/>
        </p:nvSpPr>
        <p:spPr>
          <a:xfrm>
            <a:off x="2599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29" name="object 42129"/>
          <p:cNvSpPr/>
          <p:nvPr/>
        </p:nvSpPr>
        <p:spPr>
          <a:xfrm>
            <a:off x="2599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30" name="object 42130"/>
          <p:cNvSpPr/>
          <p:nvPr/>
        </p:nvSpPr>
        <p:spPr>
          <a:xfrm>
            <a:off x="2599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31" name="object 42131"/>
          <p:cNvSpPr/>
          <p:nvPr/>
        </p:nvSpPr>
        <p:spPr>
          <a:xfrm>
            <a:off x="2599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32" name="object 42132"/>
          <p:cNvSpPr/>
          <p:nvPr/>
        </p:nvSpPr>
        <p:spPr>
          <a:xfrm>
            <a:off x="2599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33" name="object 42133"/>
          <p:cNvSpPr/>
          <p:nvPr/>
        </p:nvSpPr>
        <p:spPr>
          <a:xfrm>
            <a:off x="2600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34" name="object 42134"/>
          <p:cNvSpPr/>
          <p:nvPr/>
        </p:nvSpPr>
        <p:spPr>
          <a:xfrm>
            <a:off x="2600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35" name="object 42135"/>
          <p:cNvSpPr/>
          <p:nvPr/>
        </p:nvSpPr>
        <p:spPr>
          <a:xfrm>
            <a:off x="2600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36" name="object 42136"/>
          <p:cNvSpPr/>
          <p:nvPr/>
        </p:nvSpPr>
        <p:spPr>
          <a:xfrm>
            <a:off x="2600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37" name="object 42137"/>
          <p:cNvSpPr/>
          <p:nvPr/>
        </p:nvSpPr>
        <p:spPr>
          <a:xfrm>
            <a:off x="2600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38" name="object 42138"/>
          <p:cNvSpPr/>
          <p:nvPr/>
        </p:nvSpPr>
        <p:spPr>
          <a:xfrm>
            <a:off x="2600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39" name="object 42139"/>
          <p:cNvSpPr/>
          <p:nvPr/>
        </p:nvSpPr>
        <p:spPr>
          <a:xfrm>
            <a:off x="2600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40" name="object 42140"/>
          <p:cNvSpPr/>
          <p:nvPr/>
        </p:nvSpPr>
        <p:spPr>
          <a:xfrm>
            <a:off x="2600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41" name="object 42141"/>
          <p:cNvSpPr/>
          <p:nvPr/>
        </p:nvSpPr>
        <p:spPr>
          <a:xfrm>
            <a:off x="2600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42" name="object 42142"/>
          <p:cNvSpPr/>
          <p:nvPr/>
        </p:nvSpPr>
        <p:spPr>
          <a:xfrm>
            <a:off x="2600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43" name="object 42143"/>
          <p:cNvSpPr/>
          <p:nvPr/>
        </p:nvSpPr>
        <p:spPr>
          <a:xfrm>
            <a:off x="2601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44" name="object 42144"/>
          <p:cNvSpPr/>
          <p:nvPr/>
        </p:nvSpPr>
        <p:spPr>
          <a:xfrm>
            <a:off x="2601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45" name="object 42145"/>
          <p:cNvSpPr/>
          <p:nvPr/>
        </p:nvSpPr>
        <p:spPr>
          <a:xfrm>
            <a:off x="2601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46" name="object 42146"/>
          <p:cNvSpPr/>
          <p:nvPr/>
        </p:nvSpPr>
        <p:spPr>
          <a:xfrm>
            <a:off x="2601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47" name="object 42147"/>
          <p:cNvSpPr/>
          <p:nvPr/>
        </p:nvSpPr>
        <p:spPr>
          <a:xfrm>
            <a:off x="2601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48" name="object 42148"/>
          <p:cNvSpPr/>
          <p:nvPr/>
        </p:nvSpPr>
        <p:spPr>
          <a:xfrm>
            <a:off x="2601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49" name="object 42149"/>
          <p:cNvSpPr/>
          <p:nvPr/>
        </p:nvSpPr>
        <p:spPr>
          <a:xfrm>
            <a:off x="2601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50" name="object 42150"/>
          <p:cNvSpPr/>
          <p:nvPr/>
        </p:nvSpPr>
        <p:spPr>
          <a:xfrm>
            <a:off x="2601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51" name="object 42151"/>
          <p:cNvSpPr/>
          <p:nvPr/>
        </p:nvSpPr>
        <p:spPr>
          <a:xfrm>
            <a:off x="2601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52" name="object 42152"/>
          <p:cNvSpPr/>
          <p:nvPr/>
        </p:nvSpPr>
        <p:spPr>
          <a:xfrm>
            <a:off x="2601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53" name="object 42153"/>
          <p:cNvSpPr/>
          <p:nvPr/>
        </p:nvSpPr>
        <p:spPr>
          <a:xfrm>
            <a:off x="2602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54" name="object 42154"/>
          <p:cNvSpPr/>
          <p:nvPr/>
        </p:nvSpPr>
        <p:spPr>
          <a:xfrm>
            <a:off x="2602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55" name="object 42155"/>
          <p:cNvSpPr/>
          <p:nvPr/>
        </p:nvSpPr>
        <p:spPr>
          <a:xfrm>
            <a:off x="2602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56" name="object 42156"/>
          <p:cNvSpPr/>
          <p:nvPr/>
        </p:nvSpPr>
        <p:spPr>
          <a:xfrm>
            <a:off x="2602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57" name="object 42157"/>
          <p:cNvSpPr/>
          <p:nvPr/>
        </p:nvSpPr>
        <p:spPr>
          <a:xfrm>
            <a:off x="2602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58" name="object 42158"/>
          <p:cNvSpPr/>
          <p:nvPr/>
        </p:nvSpPr>
        <p:spPr>
          <a:xfrm>
            <a:off x="2602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59" name="object 42159"/>
          <p:cNvSpPr/>
          <p:nvPr/>
        </p:nvSpPr>
        <p:spPr>
          <a:xfrm>
            <a:off x="2602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60" name="object 42160"/>
          <p:cNvSpPr/>
          <p:nvPr/>
        </p:nvSpPr>
        <p:spPr>
          <a:xfrm>
            <a:off x="2602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61" name="object 42161"/>
          <p:cNvSpPr/>
          <p:nvPr/>
        </p:nvSpPr>
        <p:spPr>
          <a:xfrm>
            <a:off x="2602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62" name="object 42162"/>
          <p:cNvSpPr/>
          <p:nvPr/>
        </p:nvSpPr>
        <p:spPr>
          <a:xfrm>
            <a:off x="2602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63" name="object 42163"/>
          <p:cNvSpPr/>
          <p:nvPr/>
        </p:nvSpPr>
        <p:spPr>
          <a:xfrm>
            <a:off x="2602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64" name="object 42164"/>
          <p:cNvSpPr/>
          <p:nvPr/>
        </p:nvSpPr>
        <p:spPr>
          <a:xfrm>
            <a:off x="2602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65" name="object 42165"/>
          <p:cNvSpPr/>
          <p:nvPr/>
        </p:nvSpPr>
        <p:spPr>
          <a:xfrm>
            <a:off x="2603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66" name="object 42166"/>
          <p:cNvSpPr/>
          <p:nvPr/>
        </p:nvSpPr>
        <p:spPr>
          <a:xfrm>
            <a:off x="2603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67" name="object 42167"/>
          <p:cNvSpPr/>
          <p:nvPr/>
        </p:nvSpPr>
        <p:spPr>
          <a:xfrm>
            <a:off x="2603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68" name="object 42168"/>
          <p:cNvSpPr/>
          <p:nvPr/>
        </p:nvSpPr>
        <p:spPr>
          <a:xfrm>
            <a:off x="2603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69" name="object 42169"/>
          <p:cNvSpPr/>
          <p:nvPr/>
        </p:nvSpPr>
        <p:spPr>
          <a:xfrm>
            <a:off x="2603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70" name="object 42170"/>
          <p:cNvSpPr/>
          <p:nvPr/>
        </p:nvSpPr>
        <p:spPr>
          <a:xfrm>
            <a:off x="2603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71" name="object 42171"/>
          <p:cNvSpPr/>
          <p:nvPr/>
        </p:nvSpPr>
        <p:spPr>
          <a:xfrm>
            <a:off x="2603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72" name="object 42172"/>
          <p:cNvSpPr/>
          <p:nvPr/>
        </p:nvSpPr>
        <p:spPr>
          <a:xfrm>
            <a:off x="2603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73" name="object 42173"/>
          <p:cNvSpPr/>
          <p:nvPr/>
        </p:nvSpPr>
        <p:spPr>
          <a:xfrm>
            <a:off x="2604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74" name="object 42174"/>
          <p:cNvSpPr/>
          <p:nvPr/>
        </p:nvSpPr>
        <p:spPr>
          <a:xfrm>
            <a:off x="2604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75" name="object 42175"/>
          <p:cNvSpPr/>
          <p:nvPr/>
        </p:nvSpPr>
        <p:spPr>
          <a:xfrm>
            <a:off x="2604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76" name="object 42176"/>
          <p:cNvSpPr/>
          <p:nvPr/>
        </p:nvSpPr>
        <p:spPr>
          <a:xfrm>
            <a:off x="2604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77" name="object 42177"/>
          <p:cNvSpPr/>
          <p:nvPr/>
        </p:nvSpPr>
        <p:spPr>
          <a:xfrm>
            <a:off x="2604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78" name="object 42178"/>
          <p:cNvSpPr/>
          <p:nvPr/>
        </p:nvSpPr>
        <p:spPr>
          <a:xfrm>
            <a:off x="2604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79" name="object 42179"/>
          <p:cNvSpPr/>
          <p:nvPr/>
        </p:nvSpPr>
        <p:spPr>
          <a:xfrm>
            <a:off x="2604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80" name="object 42180"/>
          <p:cNvSpPr/>
          <p:nvPr/>
        </p:nvSpPr>
        <p:spPr>
          <a:xfrm>
            <a:off x="2604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81" name="object 42181"/>
          <p:cNvSpPr/>
          <p:nvPr/>
        </p:nvSpPr>
        <p:spPr>
          <a:xfrm>
            <a:off x="2604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82" name="object 42182"/>
          <p:cNvSpPr/>
          <p:nvPr/>
        </p:nvSpPr>
        <p:spPr>
          <a:xfrm>
            <a:off x="2604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83" name="object 42183"/>
          <p:cNvSpPr/>
          <p:nvPr/>
        </p:nvSpPr>
        <p:spPr>
          <a:xfrm>
            <a:off x="2604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84" name="object 42184"/>
          <p:cNvSpPr/>
          <p:nvPr/>
        </p:nvSpPr>
        <p:spPr>
          <a:xfrm>
            <a:off x="2604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85" name="object 42185"/>
          <p:cNvSpPr/>
          <p:nvPr/>
        </p:nvSpPr>
        <p:spPr>
          <a:xfrm>
            <a:off x="2605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86" name="object 42186"/>
          <p:cNvSpPr/>
          <p:nvPr/>
        </p:nvSpPr>
        <p:spPr>
          <a:xfrm>
            <a:off x="2605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87" name="object 42187"/>
          <p:cNvSpPr/>
          <p:nvPr/>
        </p:nvSpPr>
        <p:spPr>
          <a:xfrm>
            <a:off x="2605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88" name="object 42188"/>
          <p:cNvSpPr/>
          <p:nvPr/>
        </p:nvSpPr>
        <p:spPr>
          <a:xfrm>
            <a:off x="2605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89" name="object 42189"/>
          <p:cNvSpPr/>
          <p:nvPr/>
        </p:nvSpPr>
        <p:spPr>
          <a:xfrm>
            <a:off x="2605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90" name="object 42190"/>
          <p:cNvSpPr/>
          <p:nvPr/>
        </p:nvSpPr>
        <p:spPr>
          <a:xfrm>
            <a:off x="2605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91" name="object 42191"/>
          <p:cNvSpPr/>
          <p:nvPr/>
        </p:nvSpPr>
        <p:spPr>
          <a:xfrm>
            <a:off x="2605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92" name="object 42192"/>
          <p:cNvSpPr/>
          <p:nvPr/>
        </p:nvSpPr>
        <p:spPr>
          <a:xfrm>
            <a:off x="2605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93" name="object 42193"/>
          <p:cNvSpPr/>
          <p:nvPr/>
        </p:nvSpPr>
        <p:spPr>
          <a:xfrm>
            <a:off x="2605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94" name="object 42194"/>
          <p:cNvSpPr/>
          <p:nvPr/>
        </p:nvSpPr>
        <p:spPr>
          <a:xfrm>
            <a:off x="2605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95" name="object 42195"/>
          <p:cNvSpPr/>
          <p:nvPr/>
        </p:nvSpPr>
        <p:spPr>
          <a:xfrm>
            <a:off x="2606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96" name="object 42196"/>
          <p:cNvSpPr/>
          <p:nvPr/>
        </p:nvSpPr>
        <p:spPr>
          <a:xfrm>
            <a:off x="2606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97" name="object 42197"/>
          <p:cNvSpPr/>
          <p:nvPr/>
        </p:nvSpPr>
        <p:spPr>
          <a:xfrm>
            <a:off x="2606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98" name="object 42198"/>
          <p:cNvSpPr/>
          <p:nvPr/>
        </p:nvSpPr>
        <p:spPr>
          <a:xfrm>
            <a:off x="2606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99" name="object 42199"/>
          <p:cNvSpPr/>
          <p:nvPr/>
        </p:nvSpPr>
        <p:spPr>
          <a:xfrm>
            <a:off x="2606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00" name="object 42200"/>
          <p:cNvSpPr/>
          <p:nvPr/>
        </p:nvSpPr>
        <p:spPr>
          <a:xfrm>
            <a:off x="2606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01" name="object 42201"/>
          <p:cNvSpPr/>
          <p:nvPr/>
        </p:nvSpPr>
        <p:spPr>
          <a:xfrm>
            <a:off x="2606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02" name="object 42202"/>
          <p:cNvSpPr/>
          <p:nvPr/>
        </p:nvSpPr>
        <p:spPr>
          <a:xfrm>
            <a:off x="2606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03" name="object 42203"/>
          <p:cNvSpPr/>
          <p:nvPr/>
        </p:nvSpPr>
        <p:spPr>
          <a:xfrm>
            <a:off x="2606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04" name="object 42204"/>
          <p:cNvSpPr/>
          <p:nvPr/>
        </p:nvSpPr>
        <p:spPr>
          <a:xfrm>
            <a:off x="2606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05" name="object 42205"/>
          <p:cNvSpPr/>
          <p:nvPr/>
        </p:nvSpPr>
        <p:spPr>
          <a:xfrm>
            <a:off x="2607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06" name="object 42206"/>
          <p:cNvSpPr/>
          <p:nvPr/>
        </p:nvSpPr>
        <p:spPr>
          <a:xfrm>
            <a:off x="2607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07" name="object 42207"/>
          <p:cNvSpPr/>
          <p:nvPr/>
        </p:nvSpPr>
        <p:spPr>
          <a:xfrm>
            <a:off x="2607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08" name="object 42208"/>
          <p:cNvSpPr/>
          <p:nvPr/>
        </p:nvSpPr>
        <p:spPr>
          <a:xfrm>
            <a:off x="2607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09" name="object 42209"/>
          <p:cNvSpPr/>
          <p:nvPr/>
        </p:nvSpPr>
        <p:spPr>
          <a:xfrm>
            <a:off x="2607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10" name="object 42210"/>
          <p:cNvSpPr/>
          <p:nvPr/>
        </p:nvSpPr>
        <p:spPr>
          <a:xfrm>
            <a:off x="2607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11" name="object 42211"/>
          <p:cNvSpPr/>
          <p:nvPr/>
        </p:nvSpPr>
        <p:spPr>
          <a:xfrm>
            <a:off x="26076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12" name="object 42212"/>
          <p:cNvSpPr/>
          <p:nvPr/>
        </p:nvSpPr>
        <p:spPr>
          <a:xfrm>
            <a:off x="26076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13" name="object 42213"/>
          <p:cNvSpPr/>
          <p:nvPr/>
        </p:nvSpPr>
        <p:spPr>
          <a:xfrm>
            <a:off x="2607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14" name="object 42214"/>
          <p:cNvSpPr/>
          <p:nvPr/>
        </p:nvSpPr>
        <p:spPr>
          <a:xfrm>
            <a:off x="2607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15" name="object 42215"/>
          <p:cNvSpPr/>
          <p:nvPr/>
        </p:nvSpPr>
        <p:spPr>
          <a:xfrm>
            <a:off x="26080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16" name="object 42216"/>
          <p:cNvSpPr/>
          <p:nvPr/>
        </p:nvSpPr>
        <p:spPr>
          <a:xfrm>
            <a:off x="26080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17" name="object 42217"/>
          <p:cNvSpPr/>
          <p:nvPr/>
        </p:nvSpPr>
        <p:spPr>
          <a:xfrm>
            <a:off x="2608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18" name="object 42218"/>
          <p:cNvSpPr/>
          <p:nvPr/>
        </p:nvSpPr>
        <p:spPr>
          <a:xfrm>
            <a:off x="2608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19" name="object 42219"/>
          <p:cNvSpPr/>
          <p:nvPr/>
        </p:nvSpPr>
        <p:spPr>
          <a:xfrm>
            <a:off x="26084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20" name="object 42220"/>
          <p:cNvSpPr/>
          <p:nvPr/>
        </p:nvSpPr>
        <p:spPr>
          <a:xfrm>
            <a:off x="26084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21" name="object 42221"/>
          <p:cNvSpPr/>
          <p:nvPr/>
        </p:nvSpPr>
        <p:spPr>
          <a:xfrm>
            <a:off x="2608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22" name="object 42222"/>
          <p:cNvSpPr/>
          <p:nvPr/>
        </p:nvSpPr>
        <p:spPr>
          <a:xfrm>
            <a:off x="2608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23" name="object 42223"/>
          <p:cNvSpPr/>
          <p:nvPr/>
        </p:nvSpPr>
        <p:spPr>
          <a:xfrm>
            <a:off x="26088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24" name="object 42224"/>
          <p:cNvSpPr/>
          <p:nvPr/>
        </p:nvSpPr>
        <p:spPr>
          <a:xfrm>
            <a:off x="26088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25" name="object 42225"/>
          <p:cNvSpPr/>
          <p:nvPr/>
        </p:nvSpPr>
        <p:spPr>
          <a:xfrm>
            <a:off x="2608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26" name="object 42226"/>
          <p:cNvSpPr/>
          <p:nvPr/>
        </p:nvSpPr>
        <p:spPr>
          <a:xfrm>
            <a:off x="2608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27" name="object 42227"/>
          <p:cNvSpPr/>
          <p:nvPr/>
        </p:nvSpPr>
        <p:spPr>
          <a:xfrm>
            <a:off x="2609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28" name="object 42228"/>
          <p:cNvSpPr/>
          <p:nvPr/>
        </p:nvSpPr>
        <p:spPr>
          <a:xfrm>
            <a:off x="2609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29" name="object 42229"/>
          <p:cNvSpPr/>
          <p:nvPr/>
        </p:nvSpPr>
        <p:spPr>
          <a:xfrm>
            <a:off x="2609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30" name="object 42230"/>
          <p:cNvSpPr/>
          <p:nvPr/>
        </p:nvSpPr>
        <p:spPr>
          <a:xfrm>
            <a:off x="2609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31" name="object 42231"/>
          <p:cNvSpPr/>
          <p:nvPr/>
        </p:nvSpPr>
        <p:spPr>
          <a:xfrm>
            <a:off x="2609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32" name="object 42232"/>
          <p:cNvSpPr/>
          <p:nvPr/>
        </p:nvSpPr>
        <p:spPr>
          <a:xfrm>
            <a:off x="2609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33" name="object 42233"/>
          <p:cNvSpPr/>
          <p:nvPr/>
        </p:nvSpPr>
        <p:spPr>
          <a:xfrm>
            <a:off x="2609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34" name="object 42234"/>
          <p:cNvSpPr/>
          <p:nvPr/>
        </p:nvSpPr>
        <p:spPr>
          <a:xfrm>
            <a:off x="2609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35" name="object 42235"/>
          <p:cNvSpPr/>
          <p:nvPr/>
        </p:nvSpPr>
        <p:spPr>
          <a:xfrm>
            <a:off x="2609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36" name="object 42236"/>
          <p:cNvSpPr/>
          <p:nvPr/>
        </p:nvSpPr>
        <p:spPr>
          <a:xfrm>
            <a:off x="2609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37" name="object 42237"/>
          <p:cNvSpPr/>
          <p:nvPr/>
        </p:nvSpPr>
        <p:spPr>
          <a:xfrm>
            <a:off x="2610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38" name="object 42238"/>
          <p:cNvSpPr/>
          <p:nvPr/>
        </p:nvSpPr>
        <p:spPr>
          <a:xfrm>
            <a:off x="2610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39" name="object 42239"/>
          <p:cNvSpPr/>
          <p:nvPr/>
        </p:nvSpPr>
        <p:spPr>
          <a:xfrm>
            <a:off x="2610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40" name="object 42240"/>
          <p:cNvSpPr/>
          <p:nvPr/>
        </p:nvSpPr>
        <p:spPr>
          <a:xfrm>
            <a:off x="2610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41" name="object 42241"/>
          <p:cNvSpPr/>
          <p:nvPr/>
        </p:nvSpPr>
        <p:spPr>
          <a:xfrm>
            <a:off x="2610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42" name="object 42242"/>
          <p:cNvSpPr/>
          <p:nvPr/>
        </p:nvSpPr>
        <p:spPr>
          <a:xfrm>
            <a:off x="2610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43" name="object 42243"/>
          <p:cNvSpPr/>
          <p:nvPr/>
        </p:nvSpPr>
        <p:spPr>
          <a:xfrm>
            <a:off x="2610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44" name="object 42244"/>
          <p:cNvSpPr/>
          <p:nvPr/>
        </p:nvSpPr>
        <p:spPr>
          <a:xfrm>
            <a:off x="2610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45" name="object 42245"/>
          <p:cNvSpPr/>
          <p:nvPr/>
        </p:nvSpPr>
        <p:spPr>
          <a:xfrm>
            <a:off x="2610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46" name="object 42246"/>
          <p:cNvSpPr/>
          <p:nvPr/>
        </p:nvSpPr>
        <p:spPr>
          <a:xfrm>
            <a:off x="2610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47" name="object 42247"/>
          <p:cNvSpPr/>
          <p:nvPr/>
        </p:nvSpPr>
        <p:spPr>
          <a:xfrm>
            <a:off x="2611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48" name="object 42248"/>
          <p:cNvSpPr/>
          <p:nvPr/>
        </p:nvSpPr>
        <p:spPr>
          <a:xfrm>
            <a:off x="2611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49" name="object 42249"/>
          <p:cNvSpPr/>
          <p:nvPr/>
        </p:nvSpPr>
        <p:spPr>
          <a:xfrm>
            <a:off x="2611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50" name="object 42250"/>
          <p:cNvSpPr/>
          <p:nvPr/>
        </p:nvSpPr>
        <p:spPr>
          <a:xfrm>
            <a:off x="2611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51" name="object 42251"/>
          <p:cNvSpPr/>
          <p:nvPr/>
        </p:nvSpPr>
        <p:spPr>
          <a:xfrm>
            <a:off x="2611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52" name="object 42252"/>
          <p:cNvSpPr/>
          <p:nvPr/>
        </p:nvSpPr>
        <p:spPr>
          <a:xfrm>
            <a:off x="2611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53" name="object 42253"/>
          <p:cNvSpPr/>
          <p:nvPr/>
        </p:nvSpPr>
        <p:spPr>
          <a:xfrm>
            <a:off x="2611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54" name="object 42254"/>
          <p:cNvSpPr/>
          <p:nvPr/>
        </p:nvSpPr>
        <p:spPr>
          <a:xfrm>
            <a:off x="2611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55" name="object 42255"/>
          <p:cNvSpPr/>
          <p:nvPr/>
        </p:nvSpPr>
        <p:spPr>
          <a:xfrm>
            <a:off x="2611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56" name="object 42256"/>
          <p:cNvSpPr/>
          <p:nvPr/>
        </p:nvSpPr>
        <p:spPr>
          <a:xfrm>
            <a:off x="2611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57" name="object 42257"/>
          <p:cNvSpPr/>
          <p:nvPr/>
        </p:nvSpPr>
        <p:spPr>
          <a:xfrm>
            <a:off x="2612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58" name="object 42258"/>
          <p:cNvSpPr/>
          <p:nvPr/>
        </p:nvSpPr>
        <p:spPr>
          <a:xfrm>
            <a:off x="2612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59" name="object 42259"/>
          <p:cNvSpPr/>
          <p:nvPr/>
        </p:nvSpPr>
        <p:spPr>
          <a:xfrm>
            <a:off x="26122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60" name="object 42260"/>
          <p:cNvSpPr/>
          <p:nvPr/>
        </p:nvSpPr>
        <p:spPr>
          <a:xfrm>
            <a:off x="26122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61" name="object 42261"/>
          <p:cNvSpPr/>
          <p:nvPr/>
        </p:nvSpPr>
        <p:spPr>
          <a:xfrm>
            <a:off x="2612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62" name="object 42262"/>
          <p:cNvSpPr/>
          <p:nvPr/>
        </p:nvSpPr>
        <p:spPr>
          <a:xfrm>
            <a:off x="2612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63" name="object 42263"/>
          <p:cNvSpPr/>
          <p:nvPr/>
        </p:nvSpPr>
        <p:spPr>
          <a:xfrm>
            <a:off x="26126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64" name="object 42264"/>
          <p:cNvSpPr/>
          <p:nvPr/>
        </p:nvSpPr>
        <p:spPr>
          <a:xfrm>
            <a:off x="26126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65" name="object 42265"/>
          <p:cNvSpPr/>
          <p:nvPr/>
        </p:nvSpPr>
        <p:spPr>
          <a:xfrm>
            <a:off x="2612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66" name="object 42266"/>
          <p:cNvSpPr/>
          <p:nvPr/>
        </p:nvSpPr>
        <p:spPr>
          <a:xfrm>
            <a:off x="2612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67" name="object 42267"/>
          <p:cNvSpPr/>
          <p:nvPr/>
        </p:nvSpPr>
        <p:spPr>
          <a:xfrm>
            <a:off x="26130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68" name="object 42268"/>
          <p:cNvSpPr/>
          <p:nvPr/>
        </p:nvSpPr>
        <p:spPr>
          <a:xfrm>
            <a:off x="26130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69" name="object 42269"/>
          <p:cNvSpPr/>
          <p:nvPr/>
        </p:nvSpPr>
        <p:spPr>
          <a:xfrm>
            <a:off x="2613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70" name="object 42270"/>
          <p:cNvSpPr/>
          <p:nvPr/>
        </p:nvSpPr>
        <p:spPr>
          <a:xfrm>
            <a:off x="2613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71" name="object 42271"/>
          <p:cNvSpPr/>
          <p:nvPr/>
        </p:nvSpPr>
        <p:spPr>
          <a:xfrm>
            <a:off x="26134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72" name="object 42272"/>
          <p:cNvSpPr/>
          <p:nvPr/>
        </p:nvSpPr>
        <p:spPr>
          <a:xfrm>
            <a:off x="26134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73" name="object 42273"/>
          <p:cNvSpPr/>
          <p:nvPr/>
        </p:nvSpPr>
        <p:spPr>
          <a:xfrm>
            <a:off x="2613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74" name="object 42274"/>
          <p:cNvSpPr/>
          <p:nvPr/>
        </p:nvSpPr>
        <p:spPr>
          <a:xfrm>
            <a:off x="2613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75" name="object 42275"/>
          <p:cNvSpPr/>
          <p:nvPr/>
        </p:nvSpPr>
        <p:spPr>
          <a:xfrm>
            <a:off x="2613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76" name="object 42276"/>
          <p:cNvSpPr/>
          <p:nvPr/>
        </p:nvSpPr>
        <p:spPr>
          <a:xfrm>
            <a:off x="2613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77" name="object 42277"/>
          <p:cNvSpPr/>
          <p:nvPr/>
        </p:nvSpPr>
        <p:spPr>
          <a:xfrm>
            <a:off x="2613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78" name="object 42278"/>
          <p:cNvSpPr/>
          <p:nvPr/>
        </p:nvSpPr>
        <p:spPr>
          <a:xfrm>
            <a:off x="2613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79" name="object 42279"/>
          <p:cNvSpPr/>
          <p:nvPr/>
        </p:nvSpPr>
        <p:spPr>
          <a:xfrm>
            <a:off x="2614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80" name="object 42280"/>
          <p:cNvSpPr/>
          <p:nvPr/>
        </p:nvSpPr>
        <p:spPr>
          <a:xfrm>
            <a:off x="2614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81" name="object 42281"/>
          <p:cNvSpPr/>
          <p:nvPr/>
        </p:nvSpPr>
        <p:spPr>
          <a:xfrm>
            <a:off x="2614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82" name="object 42282"/>
          <p:cNvSpPr/>
          <p:nvPr/>
        </p:nvSpPr>
        <p:spPr>
          <a:xfrm>
            <a:off x="2614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83" name="object 42283"/>
          <p:cNvSpPr/>
          <p:nvPr/>
        </p:nvSpPr>
        <p:spPr>
          <a:xfrm>
            <a:off x="2614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84" name="object 42284"/>
          <p:cNvSpPr/>
          <p:nvPr/>
        </p:nvSpPr>
        <p:spPr>
          <a:xfrm>
            <a:off x="2614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85" name="object 42285"/>
          <p:cNvSpPr/>
          <p:nvPr/>
        </p:nvSpPr>
        <p:spPr>
          <a:xfrm>
            <a:off x="2614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86" name="object 42286"/>
          <p:cNvSpPr/>
          <p:nvPr/>
        </p:nvSpPr>
        <p:spPr>
          <a:xfrm>
            <a:off x="2614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87" name="object 42287"/>
          <p:cNvSpPr/>
          <p:nvPr/>
        </p:nvSpPr>
        <p:spPr>
          <a:xfrm>
            <a:off x="2614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88" name="object 42288"/>
          <p:cNvSpPr/>
          <p:nvPr/>
        </p:nvSpPr>
        <p:spPr>
          <a:xfrm>
            <a:off x="2614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89" name="object 42289"/>
          <p:cNvSpPr/>
          <p:nvPr/>
        </p:nvSpPr>
        <p:spPr>
          <a:xfrm>
            <a:off x="2615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90" name="object 42290"/>
          <p:cNvSpPr/>
          <p:nvPr/>
        </p:nvSpPr>
        <p:spPr>
          <a:xfrm>
            <a:off x="2615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91" name="object 42291"/>
          <p:cNvSpPr/>
          <p:nvPr/>
        </p:nvSpPr>
        <p:spPr>
          <a:xfrm>
            <a:off x="26153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92" name="object 42292"/>
          <p:cNvSpPr/>
          <p:nvPr/>
        </p:nvSpPr>
        <p:spPr>
          <a:xfrm>
            <a:off x="26153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93" name="object 42293"/>
          <p:cNvSpPr/>
          <p:nvPr/>
        </p:nvSpPr>
        <p:spPr>
          <a:xfrm>
            <a:off x="2615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94" name="object 42294"/>
          <p:cNvSpPr/>
          <p:nvPr/>
        </p:nvSpPr>
        <p:spPr>
          <a:xfrm>
            <a:off x="2615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95" name="object 42295"/>
          <p:cNvSpPr/>
          <p:nvPr/>
        </p:nvSpPr>
        <p:spPr>
          <a:xfrm>
            <a:off x="2615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96" name="object 42296"/>
          <p:cNvSpPr/>
          <p:nvPr/>
        </p:nvSpPr>
        <p:spPr>
          <a:xfrm>
            <a:off x="2615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97" name="object 42297"/>
          <p:cNvSpPr/>
          <p:nvPr/>
        </p:nvSpPr>
        <p:spPr>
          <a:xfrm>
            <a:off x="2615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98" name="object 42298"/>
          <p:cNvSpPr/>
          <p:nvPr/>
        </p:nvSpPr>
        <p:spPr>
          <a:xfrm>
            <a:off x="2615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99" name="object 42299"/>
          <p:cNvSpPr/>
          <p:nvPr/>
        </p:nvSpPr>
        <p:spPr>
          <a:xfrm>
            <a:off x="2616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00" name="object 42300"/>
          <p:cNvSpPr/>
          <p:nvPr/>
        </p:nvSpPr>
        <p:spPr>
          <a:xfrm>
            <a:off x="2616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01" name="object 42301"/>
          <p:cNvSpPr/>
          <p:nvPr/>
        </p:nvSpPr>
        <p:spPr>
          <a:xfrm>
            <a:off x="2616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02" name="object 42302"/>
          <p:cNvSpPr/>
          <p:nvPr/>
        </p:nvSpPr>
        <p:spPr>
          <a:xfrm>
            <a:off x="2616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03" name="object 42303"/>
          <p:cNvSpPr/>
          <p:nvPr/>
        </p:nvSpPr>
        <p:spPr>
          <a:xfrm>
            <a:off x="2616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04" name="object 42304"/>
          <p:cNvSpPr/>
          <p:nvPr/>
        </p:nvSpPr>
        <p:spPr>
          <a:xfrm>
            <a:off x="2616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05" name="object 42305"/>
          <p:cNvSpPr/>
          <p:nvPr/>
        </p:nvSpPr>
        <p:spPr>
          <a:xfrm>
            <a:off x="2616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06" name="object 42306"/>
          <p:cNvSpPr/>
          <p:nvPr/>
        </p:nvSpPr>
        <p:spPr>
          <a:xfrm>
            <a:off x="2616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07" name="object 42307"/>
          <p:cNvSpPr/>
          <p:nvPr/>
        </p:nvSpPr>
        <p:spPr>
          <a:xfrm>
            <a:off x="2616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08" name="object 42308"/>
          <p:cNvSpPr/>
          <p:nvPr/>
        </p:nvSpPr>
        <p:spPr>
          <a:xfrm>
            <a:off x="2616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09" name="object 42309"/>
          <p:cNvSpPr/>
          <p:nvPr/>
        </p:nvSpPr>
        <p:spPr>
          <a:xfrm>
            <a:off x="2616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10" name="object 42310"/>
          <p:cNvSpPr/>
          <p:nvPr/>
        </p:nvSpPr>
        <p:spPr>
          <a:xfrm>
            <a:off x="2616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11" name="object 42311"/>
          <p:cNvSpPr/>
          <p:nvPr/>
        </p:nvSpPr>
        <p:spPr>
          <a:xfrm>
            <a:off x="26172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12" name="object 42312"/>
          <p:cNvSpPr/>
          <p:nvPr/>
        </p:nvSpPr>
        <p:spPr>
          <a:xfrm>
            <a:off x="26172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13" name="object 42313"/>
          <p:cNvSpPr/>
          <p:nvPr/>
        </p:nvSpPr>
        <p:spPr>
          <a:xfrm>
            <a:off x="2617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14" name="object 42314"/>
          <p:cNvSpPr/>
          <p:nvPr/>
        </p:nvSpPr>
        <p:spPr>
          <a:xfrm>
            <a:off x="2617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15" name="object 42315"/>
          <p:cNvSpPr/>
          <p:nvPr/>
        </p:nvSpPr>
        <p:spPr>
          <a:xfrm>
            <a:off x="26175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16" name="object 42316"/>
          <p:cNvSpPr/>
          <p:nvPr/>
        </p:nvSpPr>
        <p:spPr>
          <a:xfrm>
            <a:off x="26175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17" name="object 42317"/>
          <p:cNvSpPr/>
          <p:nvPr/>
        </p:nvSpPr>
        <p:spPr>
          <a:xfrm>
            <a:off x="2617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18" name="object 42318"/>
          <p:cNvSpPr/>
          <p:nvPr/>
        </p:nvSpPr>
        <p:spPr>
          <a:xfrm>
            <a:off x="2617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19" name="object 42319"/>
          <p:cNvSpPr/>
          <p:nvPr/>
        </p:nvSpPr>
        <p:spPr>
          <a:xfrm>
            <a:off x="26179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20" name="object 42320"/>
          <p:cNvSpPr/>
          <p:nvPr/>
        </p:nvSpPr>
        <p:spPr>
          <a:xfrm>
            <a:off x="26179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21" name="object 42321"/>
          <p:cNvSpPr/>
          <p:nvPr/>
        </p:nvSpPr>
        <p:spPr>
          <a:xfrm>
            <a:off x="2618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22" name="object 42322"/>
          <p:cNvSpPr/>
          <p:nvPr/>
        </p:nvSpPr>
        <p:spPr>
          <a:xfrm>
            <a:off x="2618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23" name="object 42323"/>
          <p:cNvSpPr/>
          <p:nvPr/>
        </p:nvSpPr>
        <p:spPr>
          <a:xfrm>
            <a:off x="26183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24" name="object 42324"/>
          <p:cNvSpPr/>
          <p:nvPr/>
        </p:nvSpPr>
        <p:spPr>
          <a:xfrm>
            <a:off x="26183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25" name="object 42325"/>
          <p:cNvSpPr/>
          <p:nvPr/>
        </p:nvSpPr>
        <p:spPr>
          <a:xfrm>
            <a:off x="2618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26" name="object 42326"/>
          <p:cNvSpPr/>
          <p:nvPr/>
        </p:nvSpPr>
        <p:spPr>
          <a:xfrm>
            <a:off x="2618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27" name="object 42327"/>
          <p:cNvSpPr/>
          <p:nvPr/>
        </p:nvSpPr>
        <p:spPr>
          <a:xfrm>
            <a:off x="2618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28" name="object 42328"/>
          <p:cNvSpPr/>
          <p:nvPr/>
        </p:nvSpPr>
        <p:spPr>
          <a:xfrm>
            <a:off x="2618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29" name="object 42329"/>
          <p:cNvSpPr/>
          <p:nvPr/>
        </p:nvSpPr>
        <p:spPr>
          <a:xfrm>
            <a:off x="2618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30" name="object 42330"/>
          <p:cNvSpPr/>
          <p:nvPr/>
        </p:nvSpPr>
        <p:spPr>
          <a:xfrm>
            <a:off x="2618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31" name="object 42331"/>
          <p:cNvSpPr/>
          <p:nvPr/>
        </p:nvSpPr>
        <p:spPr>
          <a:xfrm>
            <a:off x="2619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32" name="object 42332"/>
          <p:cNvSpPr/>
          <p:nvPr/>
        </p:nvSpPr>
        <p:spPr>
          <a:xfrm>
            <a:off x="2619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33" name="object 42333"/>
          <p:cNvSpPr/>
          <p:nvPr/>
        </p:nvSpPr>
        <p:spPr>
          <a:xfrm>
            <a:off x="2619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34" name="object 42334"/>
          <p:cNvSpPr/>
          <p:nvPr/>
        </p:nvSpPr>
        <p:spPr>
          <a:xfrm>
            <a:off x="2619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35" name="object 42335"/>
          <p:cNvSpPr/>
          <p:nvPr/>
        </p:nvSpPr>
        <p:spPr>
          <a:xfrm>
            <a:off x="2619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36" name="object 42336"/>
          <p:cNvSpPr/>
          <p:nvPr/>
        </p:nvSpPr>
        <p:spPr>
          <a:xfrm>
            <a:off x="2619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37" name="object 42337"/>
          <p:cNvSpPr/>
          <p:nvPr/>
        </p:nvSpPr>
        <p:spPr>
          <a:xfrm>
            <a:off x="2619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38" name="object 42338"/>
          <p:cNvSpPr/>
          <p:nvPr/>
        </p:nvSpPr>
        <p:spPr>
          <a:xfrm>
            <a:off x="2619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39" name="object 42339"/>
          <p:cNvSpPr/>
          <p:nvPr/>
        </p:nvSpPr>
        <p:spPr>
          <a:xfrm>
            <a:off x="2619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40" name="object 42340"/>
          <p:cNvSpPr/>
          <p:nvPr/>
        </p:nvSpPr>
        <p:spPr>
          <a:xfrm>
            <a:off x="2619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41" name="object 42341"/>
          <p:cNvSpPr/>
          <p:nvPr/>
        </p:nvSpPr>
        <p:spPr>
          <a:xfrm>
            <a:off x="2620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42" name="object 42342"/>
          <p:cNvSpPr/>
          <p:nvPr/>
        </p:nvSpPr>
        <p:spPr>
          <a:xfrm>
            <a:off x="2620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43" name="object 42343"/>
          <p:cNvSpPr/>
          <p:nvPr/>
        </p:nvSpPr>
        <p:spPr>
          <a:xfrm>
            <a:off x="2620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44" name="object 42344"/>
          <p:cNvSpPr/>
          <p:nvPr/>
        </p:nvSpPr>
        <p:spPr>
          <a:xfrm>
            <a:off x="2620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45" name="object 42345"/>
          <p:cNvSpPr/>
          <p:nvPr/>
        </p:nvSpPr>
        <p:spPr>
          <a:xfrm>
            <a:off x="2620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46" name="object 42346"/>
          <p:cNvSpPr/>
          <p:nvPr/>
        </p:nvSpPr>
        <p:spPr>
          <a:xfrm>
            <a:off x="2620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47" name="object 42347"/>
          <p:cNvSpPr/>
          <p:nvPr/>
        </p:nvSpPr>
        <p:spPr>
          <a:xfrm>
            <a:off x="2620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48" name="object 42348"/>
          <p:cNvSpPr/>
          <p:nvPr/>
        </p:nvSpPr>
        <p:spPr>
          <a:xfrm>
            <a:off x="2620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49" name="object 42349"/>
          <p:cNvSpPr/>
          <p:nvPr/>
        </p:nvSpPr>
        <p:spPr>
          <a:xfrm>
            <a:off x="2620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50" name="object 42350"/>
          <p:cNvSpPr/>
          <p:nvPr/>
        </p:nvSpPr>
        <p:spPr>
          <a:xfrm>
            <a:off x="2620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51" name="object 42351"/>
          <p:cNvSpPr/>
          <p:nvPr/>
        </p:nvSpPr>
        <p:spPr>
          <a:xfrm>
            <a:off x="2621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52" name="object 42352"/>
          <p:cNvSpPr/>
          <p:nvPr/>
        </p:nvSpPr>
        <p:spPr>
          <a:xfrm>
            <a:off x="2621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53" name="object 42353"/>
          <p:cNvSpPr/>
          <p:nvPr/>
        </p:nvSpPr>
        <p:spPr>
          <a:xfrm>
            <a:off x="2621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54" name="object 42354"/>
          <p:cNvSpPr/>
          <p:nvPr/>
        </p:nvSpPr>
        <p:spPr>
          <a:xfrm>
            <a:off x="2621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55" name="object 42355"/>
          <p:cNvSpPr/>
          <p:nvPr/>
        </p:nvSpPr>
        <p:spPr>
          <a:xfrm>
            <a:off x="2621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56" name="object 42356"/>
          <p:cNvSpPr/>
          <p:nvPr/>
        </p:nvSpPr>
        <p:spPr>
          <a:xfrm>
            <a:off x="2621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57" name="object 42357"/>
          <p:cNvSpPr/>
          <p:nvPr/>
        </p:nvSpPr>
        <p:spPr>
          <a:xfrm>
            <a:off x="2621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58" name="object 42358"/>
          <p:cNvSpPr/>
          <p:nvPr/>
        </p:nvSpPr>
        <p:spPr>
          <a:xfrm>
            <a:off x="2621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59" name="object 42359"/>
          <p:cNvSpPr/>
          <p:nvPr/>
        </p:nvSpPr>
        <p:spPr>
          <a:xfrm>
            <a:off x="2621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60" name="object 42360"/>
          <p:cNvSpPr/>
          <p:nvPr/>
        </p:nvSpPr>
        <p:spPr>
          <a:xfrm>
            <a:off x="2621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61" name="object 42361"/>
          <p:cNvSpPr/>
          <p:nvPr/>
        </p:nvSpPr>
        <p:spPr>
          <a:xfrm>
            <a:off x="2621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62" name="object 42362"/>
          <p:cNvSpPr/>
          <p:nvPr/>
        </p:nvSpPr>
        <p:spPr>
          <a:xfrm>
            <a:off x="2621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63" name="object 42363"/>
          <p:cNvSpPr/>
          <p:nvPr/>
        </p:nvSpPr>
        <p:spPr>
          <a:xfrm>
            <a:off x="2622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64" name="object 42364"/>
          <p:cNvSpPr/>
          <p:nvPr/>
        </p:nvSpPr>
        <p:spPr>
          <a:xfrm>
            <a:off x="2622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65" name="object 42365"/>
          <p:cNvSpPr/>
          <p:nvPr/>
        </p:nvSpPr>
        <p:spPr>
          <a:xfrm>
            <a:off x="2622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66" name="object 42366"/>
          <p:cNvSpPr/>
          <p:nvPr/>
        </p:nvSpPr>
        <p:spPr>
          <a:xfrm>
            <a:off x="2622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67" name="object 42367"/>
          <p:cNvSpPr/>
          <p:nvPr/>
        </p:nvSpPr>
        <p:spPr>
          <a:xfrm>
            <a:off x="2622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68" name="object 42368"/>
          <p:cNvSpPr/>
          <p:nvPr/>
        </p:nvSpPr>
        <p:spPr>
          <a:xfrm>
            <a:off x="2622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69" name="object 42369"/>
          <p:cNvSpPr/>
          <p:nvPr/>
        </p:nvSpPr>
        <p:spPr>
          <a:xfrm>
            <a:off x="2622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70" name="object 42370"/>
          <p:cNvSpPr/>
          <p:nvPr/>
        </p:nvSpPr>
        <p:spPr>
          <a:xfrm>
            <a:off x="2622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71" name="object 42371"/>
          <p:cNvSpPr/>
          <p:nvPr/>
        </p:nvSpPr>
        <p:spPr>
          <a:xfrm>
            <a:off x="2622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72" name="object 42372"/>
          <p:cNvSpPr/>
          <p:nvPr/>
        </p:nvSpPr>
        <p:spPr>
          <a:xfrm>
            <a:off x="2622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73" name="object 42373"/>
          <p:cNvSpPr/>
          <p:nvPr/>
        </p:nvSpPr>
        <p:spPr>
          <a:xfrm>
            <a:off x="2623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74" name="object 42374"/>
          <p:cNvSpPr/>
          <p:nvPr/>
        </p:nvSpPr>
        <p:spPr>
          <a:xfrm>
            <a:off x="2623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75" name="object 42375"/>
          <p:cNvSpPr/>
          <p:nvPr/>
        </p:nvSpPr>
        <p:spPr>
          <a:xfrm>
            <a:off x="2623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76" name="object 42376"/>
          <p:cNvSpPr/>
          <p:nvPr/>
        </p:nvSpPr>
        <p:spPr>
          <a:xfrm>
            <a:off x="2623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77" name="object 42377"/>
          <p:cNvSpPr/>
          <p:nvPr/>
        </p:nvSpPr>
        <p:spPr>
          <a:xfrm>
            <a:off x="2623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78" name="object 42378"/>
          <p:cNvSpPr/>
          <p:nvPr/>
        </p:nvSpPr>
        <p:spPr>
          <a:xfrm>
            <a:off x="2623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79" name="object 42379"/>
          <p:cNvSpPr/>
          <p:nvPr/>
        </p:nvSpPr>
        <p:spPr>
          <a:xfrm>
            <a:off x="2623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80" name="object 42380"/>
          <p:cNvSpPr/>
          <p:nvPr/>
        </p:nvSpPr>
        <p:spPr>
          <a:xfrm>
            <a:off x="2623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81" name="object 42381"/>
          <p:cNvSpPr/>
          <p:nvPr/>
        </p:nvSpPr>
        <p:spPr>
          <a:xfrm>
            <a:off x="2623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82" name="object 42382"/>
          <p:cNvSpPr/>
          <p:nvPr/>
        </p:nvSpPr>
        <p:spPr>
          <a:xfrm>
            <a:off x="2623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83" name="object 42383"/>
          <p:cNvSpPr/>
          <p:nvPr/>
        </p:nvSpPr>
        <p:spPr>
          <a:xfrm>
            <a:off x="2624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84" name="object 42384"/>
          <p:cNvSpPr/>
          <p:nvPr/>
        </p:nvSpPr>
        <p:spPr>
          <a:xfrm>
            <a:off x="2624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85" name="object 42385"/>
          <p:cNvSpPr/>
          <p:nvPr/>
        </p:nvSpPr>
        <p:spPr>
          <a:xfrm>
            <a:off x="2624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86" name="object 42386"/>
          <p:cNvSpPr/>
          <p:nvPr/>
        </p:nvSpPr>
        <p:spPr>
          <a:xfrm>
            <a:off x="2624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87" name="object 42387"/>
          <p:cNvSpPr/>
          <p:nvPr/>
        </p:nvSpPr>
        <p:spPr>
          <a:xfrm>
            <a:off x="2624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88" name="object 42388"/>
          <p:cNvSpPr/>
          <p:nvPr/>
        </p:nvSpPr>
        <p:spPr>
          <a:xfrm>
            <a:off x="2624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89" name="object 42389"/>
          <p:cNvSpPr/>
          <p:nvPr/>
        </p:nvSpPr>
        <p:spPr>
          <a:xfrm>
            <a:off x="2624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90" name="object 42390"/>
          <p:cNvSpPr/>
          <p:nvPr/>
        </p:nvSpPr>
        <p:spPr>
          <a:xfrm>
            <a:off x="2624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91" name="object 42391"/>
          <p:cNvSpPr/>
          <p:nvPr/>
        </p:nvSpPr>
        <p:spPr>
          <a:xfrm>
            <a:off x="2624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92" name="object 42392"/>
          <p:cNvSpPr/>
          <p:nvPr/>
        </p:nvSpPr>
        <p:spPr>
          <a:xfrm>
            <a:off x="2624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93" name="object 42393"/>
          <p:cNvSpPr/>
          <p:nvPr/>
        </p:nvSpPr>
        <p:spPr>
          <a:xfrm>
            <a:off x="2624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94" name="object 42394"/>
          <p:cNvSpPr/>
          <p:nvPr/>
        </p:nvSpPr>
        <p:spPr>
          <a:xfrm>
            <a:off x="2624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95" name="object 42395"/>
          <p:cNvSpPr/>
          <p:nvPr/>
        </p:nvSpPr>
        <p:spPr>
          <a:xfrm>
            <a:off x="2625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96" name="object 42396"/>
          <p:cNvSpPr/>
          <p:nvPr/>
        </p:nvSpPr>
        <p:spPr>
          <a:xfrm>
            <a:off x="2625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97" name="object 42397"/>
          <p:cNvSpPr/>
          <p:nvPr/>
        </p:nvSpPr>
        <p:spPr>
          <a:xfrm>
            <a:off x="2625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98" name="object 42398"/>
          <p:cNvSpPr/>
          <p:nvPr/>
        </p:nvSpPr>
        <p:spPr>
          <a:xfrm>
            <a:off x="2625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99" name="object 42399"/>
          <p:cNvSpPr/>
          <p:nvPr/>
        </p:nvSpPr>
        <p:spPr>
          <a:xfrm>
            <a:off x="2625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00" name="object 42400"/>
          <p:cNvSpPr/>
          <p:nvPr/>
        </p:nvSpPr>
        <p:spPr>
          <a:xfrm>
            <a:off x="2625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01" name="object 42401"/>
          <p:cNvSpPr/>
          <p:nvPr/>
        </p:nvSpPr>
        <p:spPr>
          <a:xfrm>
            <a:off x="2625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02" name="object 42402"/>
          <p:cNvSpPr/>
          <p:nvPr/>
        </p:nvSpPr>
        <p:spPr>
          <a:xfrm>
            <a:off x="2625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03" name="object 42403"/>
          <p:cNvSpPr/>
          <p:nvPr/>
        </p:nvSpPr>
        <p:spPr>
          <a:xfrm>
            <a:off x="2625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04" name="object 42404"/>
          <p:cNvSpPr/>
          <p:nvPr/>
        </p:nvSpPr>
        <p:spPr>
          <a:xfrm>
            <a:off x="2625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05" name="object 42405"/>
          <p:cNvSpPr/>
          <p:nvPr/>
        </p:nvSpPr>
        <p:spPr>
          <a:xfrm>
            <a:off x="2626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06" name="object 42406"/>
          <p:cNvSpPr/>
          <p:nvPr/>
        </p:nvSpPr>
        <p:spPr>
          <a:xfrm>
            <a:off x="2626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07" name="object 42407"/>
          <p:cNvSpPr/>
          <p:nvPr/>
        </p:nvSpPr>
        <p:spPr>
          <a:xfrm>
            <a:off x="2626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08" name="object 42408"/>
          <p:cNvSpPr/>
          <p:nvPr/>
        </p:nvSpPr>
        <p:spPr>
          <a:xfrm>
            <a:off x="2626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09" name="object 42409"/>
          <p:cNvSpPr/>
          <p:nvPr/>
        </p:nvSpPr>
        <p:spPr>
          <a:xfrm>
            <a:off x="2626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10" name="object 42410"/>
          <p:cNvSpPr/>
          <p:nvPr/>
        </p:nvSpPr>
        <p:spPr>
          <a:xfrm>
            <a:off x="2626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11" name="object 42411"/>
          <p:cNvSpPr/>
          <p:nvPr/>
        </p:nvSpPr>
        <p:spPr>
          <a:xfrm>
            <a:off x="2626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12" name="object 42412"/>
          <p:cNvSpPr/>
          <p:nvPr/>
        </p:nvSpPr>
        <p:spPr>
          <a:xfrm>
            <a:off x="2626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13" name="object 42413"/>
          <p:cNvSpPr/>
          <p:nvPr/>
        </p:nvSpPr>
        <p:spPr>
          <a:xfrm>
            <a:off x="2626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14" name="object 42414"/>
          <p:cNvSpPr/>
          <p:nvPr/>
        </p:nvSpPr>
        <p:spPr>
          <a:xfrm>
            <a:off x="2626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15" name="object 42415"/>
          <p:cNvSpPr/>
          <p:nvPr/>
        </p:nvSpPr>
        <p:spPr>
          <a:xfrm>
            <a:off x="2627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16" name="object 42416"/>
          <p:cNvSpPr/>
          <p:nvPr/>
        </p:nvSpPr>
        <p:spPr>
          <a:xfrm>
            <a:off x="2627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17" name="object 42417"/>
          <p:cNvSpPr/>
          <p:nvPr/>
        </p:nvSpPr>
        <p:spPr>
          <a:xfrm>
            <a:off x="2627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18" name="object 42418"/>
          <p:cNvSpPr/>
          <p:nvPr/>
        </p:nvSpPr>
        <p:spPr>
          <a:xfrm>
            <a:off x="2627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19" name="object 42419"/>
          <p:cNvSpPr/>
          <p:nvPr/>
        </p:nvSpPr>
        <p:spPr>
          <a:xfrm>
            <a:off x="2627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20" name="object 42420"/>
          <p:cNvSpPr/>
          <p:nvPr/>
        </p:nvSpPr>
        <p:spPr>
          <a:xfrm>
            <a:off x="2627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21" name="object 42421"/>
          <p:cNvSpPr/>
          <p:nvPr/>
        </p:nvSpPr>
        <p:spPr>
          <a:xfrm>
            <a:off x="2627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22" name="object 42422"/>
          <p:cNvSpPr/>
          <p:nvPr/>
        </p:nvSpPr>
        <p:spPr>
          <a:xfrm>
            <a:off x="2627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23" name="object 42423"/>
          <p:cNvSpPr/>
          <p:nvPr/>
        </p:nvSpPr>
        <p:spPr>
          <a:xfrm>
            <a:off x="2627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24" name="object 42424"/>
          <p:cNvSpPr/>
          <p:nvPr/>
        </p:nvSpPr>
        <p:spPr>
          <a:xfrm>
            <a:off x="2627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25" name="object 42425"/>
          <p:cNvSpPr/>
          <p:nvPr/>
        </p:nvSpPr>
        <p:spPr>
          <a:xfrm>
            <a:off x="2628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26" name="object 42426"/>
          <p:cNvSpPr/>
          <p:nvPr/>
        </p:nvSpPr>
        <p:spPr>
          <a:xfrm>
            <a:off x="2628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27" name="object 42427"/>
          <p:cNvSpPr/>
          <p:nvPr/>
        </p:nvSpPr>
        <p:spPr>
          <a:xfrm>
            <a:off x="2628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28" name="object 42428"/>
          <p:cNvSpPr/>
          <p:nvPr/>
        </p:nvSpPr>
        <p:spPr>
          <a:xfrm>
            <a:off x="2628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29" name="object 42429"/>
          <p:cNvSpPr/>
          <p:nvPr/>
        </p:nvSpPr>
        <p:spPr>
          <a:xfrm>
            <a:off x="2628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30" name="object 42430"/>
          <p:cNvSpPr/>
          <p:nvPr/>
        </p:nvSpPr>
        <p:spPr>
          <a:xfrm>
            <a:off x="2628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31" name="object 42431"/>
          <p:cNvSpPr/>
          <p:nvPr/>
        </p:nvSpPr>
        <p:spPr>
          <a:xfrm>
            <a:off x="2628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32" name="object 42432"/>
          <p:cNvSpPr/>
          <p:nvPr/>
        </p:nvSpPr>
        <p:spPr>
          <a:xfrm>
            <a:off x="2628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33" name="object 42433"/>
          <p:cNvSpPr/>
          <p:nvPr/>
        </p:nvSpPr>
        <p:spPr>
          <a:xfrm>
            <a:off x="2628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34" name="object 42434"/>
          <p:cNvSpPr/>
          <p:nvPr/>
        </p:nvSpPr>
        <p:spPr>
          <a:xfrm>
            <a:off x="2628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35" name="object 42435"/>
          <p:cNvSpPr/>
          <p:nvPr/>
        </p:nvSpPr>
        <p:spPr>
          <a:xfrm>
            <a:off x="2629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36" name="object 42436"/>
          <p:cNvSpPr/>
          <p:nvPr/>
        </p:nvSpPr>
        <p:spPr>
          <a:xfrm>
            <a:off x="2629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37" name="object 42437"/>
          <p:cNvSpPr/>
          <p:nvPr/>
        </p:nvSpPr>
        <p:spPr>
          <a:xfrm>
            <a:off x="2629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38" name="object 42438"/>
          <p:cNvSpPr/>
          <p:nvPr/>
        </p:nvSpPr>
        <p:spPr>
          <a:xfrm>
            <a:off x="2629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39" name="object 42439"/>
          <p:cNvSpPr/>
          <p:nvPr/>
        </p:nvSpPr>
        <p:spPr>
          <a:xfrm>
            <a:off x="2629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40" name="object 42440"/>
          <p:cNvSpPr/>
          <p:nvPr/>
        </p:nvSpPr>
        <p:spPr>
          <a:xfrm>
            <a:off x="2629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41" name="object 42441"/>
          <p:cNvSpPr/>
          <p:nvPr/>
        </p:nvSpPr>
        <p:spPr>
          <a:xfrm>
            <a:off x="2629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42" name="object 42442"/>
          <p:cNvSpPr/>
          <p:nvPr/>
        </p:nvSpPr>
        <p:spPr>
          <a:xfrm>
            <a:off x="2629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43" name="object 42443"/>
          <p:cNvSpPr/>
          <p:nvPr/>
        </p:nvSpPr>
        <p:spPr>
          <a:xfrm>
            <a:off x="2629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44" name="object 42444"/>
          <p:cNvSpPr/>
          <p:nvPr/>
        </p:nvSpPr>
        <p:spPr>
          <a:xfrm>
            <a:off x="2629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45" name="object 42445"/>
          <p:cNvSpPr/>
          <p:nvPr/>
        </p:nvSpPr>
        <p:spPr>
          <a:xfrm>
            <a:off x="2629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46" name="object 42446"/>
          <p:cNvSpPr/>
          <p:nvPr/>
        </p:nvSpPr>
        <p:spPr>
          <a:xfrm>
            <a:off x="2629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47" name="object 42447"/>
          <p:cNvSpPr/>
          <p:nvPr/>
        </p:nvSpPr>
        <p:spPr>
          <a:xfrm>
            <a:off x="2630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48" name="object 42448"/>
          <p:cNvSpPr/>
          <p:nvPr/>
        </p:nvSpPr>
        <p:spPr>
          <a:xfrm>
            <a:off x="2630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49" name="object 42449"/>
          <p:cNvSpPr/>
          <p:nvPr/>
        </p:nvSpPr>
        <p:spPr>
          <a:xfrm>
            <a:off x="2630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50" name="object 42450"/>
          <p:cNvSpPr/>
          <p:nvPr/>
        </p:nvSpPr>
        <p:spPr>
          <a:xfrm>
            <a:off x="2630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51" name="object 42451"/>
          <p:cNvSpPr/>
          <p:nvPr/>
        </p:nvSpPr>
        <p:spPr>
          <a:xfrm>
            <a:off x="2630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52" name="object 42452"/>
          <p:cNvSpPr/>
          <p:nvPr/>
        </p:nvSpPr>
        <p:spPr>
          <a:xfrm>
            <a:off x="2630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53" name="object 42453"/>
          <p:cNvSpPr/>
          <p:nvPr/>
        </p:nvSpPr>
        <p:spPr>
          <a:xfrm>
            <a:off x="2630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54" name="object 42454"/>
          <p:cNvSpPr/>
          <p:nvPr/>
        </p:nvSpPr>
        <p:spPr>
          <a:xfrm>
            <a:off x="2630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55" name="object 42455"/>
          <p:cNvSpPr/>
          <p:nvPr/>
        </p:nvSpPr>
        <p:spPr>
          <a:xfrm>
            <a:off x="2630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56" name="object 42456"/>
          <p:cNvSpPr/>
          <p:nvPr/>
        </p:nvSpPr>
        <p:spPr>
          <a:xfrm>
            <a:off x="2630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57" name="object 42457"/>
          <p:cNvSpPr/>
          <p:nvPr/>
        </p:nvSpPr>
        <p:spPr>
          <a:xfrm>
            <a:off x="2631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58" name="object 42458"/>
          <p:cNvSpPr/>
          <p:nvPr/>
        </p:nvSpPr>
        <p:spPr>
          <a:xfrm>
            <a:off x="2631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59" name="object 42459"/>
          <p:cNvSpPr/>
          <p:nvPr/>
        </p:nvSpPr>
        <p:spPr>
          <a:xfrm>
            <a:off x="2631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60" name="object 42460"/>
          <p:cNvSpPr/>
          <p:nvPr/>
        </p:nvSpPr>
        <p:spPr>
          <a:xfrm>
            <a:off x="2631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61" name="object 42461"/>
          <p:cNvSpPr/>
          <p:nvPr/>
        </p:nvSpPr>
        <p:spPr>
          <a:xfrm>
            <a:off x="2631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62" name="object 42462"/>
          <p:cNvSpPr/>
          <p:nvPr/>
        </p:nvSpPr>
        <p:spPr>
          <a:xfrm>
            <a:off x="2631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63" name="object 42463"/>
          <p:cNvSpPr/>
          <p:nvPr/>
        </p:nvSpPr>
        <p:spPr>
          <a:xfrm>
            <a:off x="2631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64" name="object 42464"/>
          <p:cNvSpPr/>
          <p:nvPr/>
        </p:nvSpPr>
        <p:spPr>
          <a:xfrm>
            <a:off x="2631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65" name="object 42465"/>
          <p:cNvSpPr/>
          <p:nvPr/>
        </p:nvSpPr>
        <p:spPr>
          <a:xfrm>
            <a:off x="2631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66" name="object 42466"/>
          <p:cNvSpPr/>
          <p:nvPr/>
        </p:nvSpPr>
        <p:spPr>
          <a:xfrm>
            <a:off x="2631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67" name="object 42467"/>
          <p:cNvSpPr/>
          <p:nvPr/>
        </p:nvSpPr>
        <p:spPr>
          <a:xfrm>
            <a:off x="2632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68" name="object 42468"/>
          <p:cNvSpPr/>
          <p:nvPr/>
        </p:nvSpPr>
        <p:spPr>
          <a:xfrm>
            <a:off x="2632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69" name="object 42469"/>
          <p:cNvSpPr/>
          <p:nvPr/>
        </p:nvSpPr>
        <p:spPr>
          <a:xfrm>
            <a:off x="2632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70" name="object 42470"/>
          <p:cNvSpPr/>
          <p:nvPr/>
        </p:nvSpPr>
        <p:spPr>
          <a:xfrm>
            <a:off x="2632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71" name="object 42471"/>
          <p:cNvSpPr/>
          <p:nvPr/>
        </p:nvSpPr>
        <p:spPr>
          <a:xfrm>
            <a:off x="2632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72" name="object 42472"/>
          <p:cNvSpPr/>
          <p:nvPr/>
        </p:nvSpPr>
        <p:spPr>
          <a:xfrm>
            <a:off x="2632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73" name="object 42473"/>
          <p:cNvSpPr/>
          <p:nvPr/>
        </p:nvSpPr>
        <p:spPr>
          <a:xfrm>
            <a:off x="2632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74" name="object 42474"/>
          <p:cNvSpPr/>
          <p:nvPr/>
        </p:nvSpPr>
        <p:spPr>
          <a:xfrm>
            <a:off x="2632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75" name="object 42475"/>
          <p:cNvSpPr/>
          <p:nvPr/>
        </p:nvSpPr>
        <p:spPr>
          <a:xfrm>
            <a:off x="2632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76" name="object 42476"/>
          <p:cNvSpPr/>
          <p:nvPr/>
        </p:nvSpPr>
        <p:spPr>
          <a:xfrm>
            <a:off x="2632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77" name="object 42477"/>
          <p:cNvSpPr/>
          <p:nvPr/>
        </p:nvSpPr>
        <p:spPr>
          <a:xfrm>
            <a:off x="2632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78" name="object 42478"/>
          <p:cNvSpPr/>
          <p:nvPr/>
        </p:nvSpPr>
        <p:spPr>
          <a:xfrm>
            <a:off x="2632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79" name="object 42479"/>
          <p:cNvSpPr/>
          <p:nvPr/>
        </p:nvSpPr>
        <p:spPr>
          <a:xfrm>
            <a:off x="2633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80" name="object 42480"/>
          <p:cNvSpPr/>
          <p:nvPr/>
        </p:nvSpPr>
        <p:spPr>
          <a:xfrm>
            <a:off x="2633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81" name="object 42481"/>
          <p:cNvSpPr/>
          <p:nvPr/>
        </p:nvSpPr>
        <p:spPr>
          <a:xfrm>
            <a:off x="2633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82" name="object 42482"/>
          <p:cNvSpPr/>
          <p:nvPr/>
        </p:nvSpPr>
        <p:spPr>
          <a:xfrm>
            <a:off x="2633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83" name="object 42483"/>
          <p:cNvSpPr/>
          <p:nvPr/>
        </p:nvSpPr>
        <p:spPr>
          <a:xfrm>
            <a:off x="2633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84" name="object 42484"/>
          <p:cNvSpPr/>
          <p:nvPr/>
        </p:nvSpPr>
        <p:spPr>
          <a:xfrm>
            <a:off x="2633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85" name="object 42485"/>
          <p:cNvSpPr/>
          <p:nvPr/>
        </p:nvSpPr>
        <p:spPr>
          <a:xfrm>
            <a:off x="2633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86" name="object 42486"/>
          <p:cNvSpPr/>
          <p:nvPr/>
        </p:nvSpPr>
        <p:spPr>
          <a:xfrm>
            <a:off x="2633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87" name="object 42487"/>
          <p:cNvSpPr/>
          <p:nvPr/>
        </p:nvSpPr>
        <p:spPr>
          <a:xfrm>
            <a:off x="2633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88" name="object 42488"/>
          <p:cNvSpPr/>
          <p:nvPr/>
        </p:nvSpPr>
        <p:spPr>
          <a:xfrm>
            <a:off x="2633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89" name="object 42489"/>
          <p:cNvSpPr/>
          <p:nvPr/>
        </p:nvSpPr>
        <p:spPr>
          <a:xfrm>
            <a:off x="2634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90" name="object 42490"/>
          <p:cNvSpPr/>
          <p:nvPr/>
        </p:nvSpPr>
        <p:spPr>
          <a:xfrm>
            <a:off x="2634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91" name="object 42491"/>
          <p:cNvSpPr/>
          <p:nvPr/>
        </p:nvSpPr>
        <p:spPr>
          <a:xfrm>
            <a:off x="2634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92" name="object 42492"/>
          <p:cNvSpPr/>
          <p:nvPr/>
        </p:nvSpPr>
        <p:spPr>
          <a:xfrm>
            <a:off x="2634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93" name="object 42493"/>
          <p:cNvSpPr/>
          <p:nvPr/>
        </p:nvSpPr>
        <p:spPr>
          <a:xfrm>
            <a:off x="2634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94" name="object 42494"/>
          <p:cNvSpPr/>
          <p:nvPr/>
        </p:nvSpPr>
        <p:spPr>
          <a:xfrm>
            <a:off x="2634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95" name="object 42495"/>
          <p:cNvSpPr/>
          <p:nvPr/>
        </p:nvSpPr>
        <p:spPr>
          <a:xfrm>
            <a:off x="2634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96" name="object 42496"/>
          <p:cNvSpPr/>
          <p:nvPr/>
        </p:nvSpPr>
        <p:spPr>
          <a:xfrm>
            <a:off x="2634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97" name="object 42497"/>
          <p:cNvSpPr/>
          <p:nvPr/>
        </p:nvSpPr>
        <p:spPr>
          <a:xfrm>
            <a:off x="2634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98" name="object 42498"/>
          <p:cNvSpPr/>
          <p:nvPr/>
        </p:nvSpPr>
        <p:spPr>
          <a:xfrm>
            <a:off x="2634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99" name="object 42499"/>
          <p:cNvSpPr/>
          <p:nvPr/>
        </p:nvSpPr>
        <p:spPr>
          <a:xfrm>
            <a:off x="2635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00" name="object 42500"/>
          <p:cNvSpPr/>
          <p:nvPr/>
        </p:nvSpPr>
        <p:spPr>
          <a:xfrm>
            <a:off x="2635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01" name="object 42501"/>
          <p:cNvSpPr/>
          <p:nvPr/>
        </p:nvSpPr>
        <p:spPr>
          <a:xfrm>
            <a:off x="2635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02" name="object 42502"/>
          <p:cNvSpPr/>
          <p:nvPr/>
        </p:nvSpPr>
        <p:spPr>
          <a:xfrm>
            <a:off x="2635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03" name="object 42503"/>
          <p:cNvSpPr/>
          <p:nvPr/>
        </p:nvSpPr>
        <p:spPr>
          <a:xfrm>
            <a:off x="2635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04" name="object 42504"/>
          <p:cNvSpPr/>
          <p:nvPr/>
        </p:nvSpPr>
        <p:spPr>
          <a:xfrm>
            <a:off x="2635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05" name="object 42505"/>
          <p:cNvSpPr/>
          <p:nvPr/>
        </p:nvSpPr>
        <p:spPr>
          <a:xfrm>
            <a:off x="2635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06" name="object 42506"/>
          <p:cNvSpPr/>
          <p:nvPr/>
        </p:nvSpPr>
        <p:spPr>
          <a:xfrm>
            <a:off x="2635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07" name="object 42507"/>
          <p:cNvSpPr/>
          <p:nvPr/>
        </p:nvSpPr>
        <p:spPr>
          <a:xfrm>
            <a:off x="2635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08" name="object 42508"/>
          <p:cNvSpPr/>
          <p:nvPr/>
        </p:nvSpPr>
        <p:spPr>
          <a:xfrm>
            <a:off x="2635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09" name="object 42509"/>
          <p:cNvSpPr/>
          <p:nvPr/>
        </p:nvSpPr>
        <p:spPr>
          <a:xfrm>
            <a:off x="2636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10" name="object 42510"/>
          <p:cNvSpPr/>
          <p:nvPr/>
        </p:nvSpPr>
        <p:spPr>
          <a:xfrm>
            <a:off x="2636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11" name="object 42511"/>
          <p:cNvSpPr/>
          <p:nvPr/>
        </p:nvSpPr>
        <p:spPr>
          <a:xfrm>
            <a:off x="2636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12" name="object 42512"/>
          <p:cNvSpPr/>
          <p:nvPr/>
        </p:nvSpPr>
        <p:spPr>
          <a:xfrm>
            <a:off x="2636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13" name="object 42513"/>
          <p:cNvSpPr/>
          <p:nvPr/>
        </p:nvSpPr>
        <p:spPr>
          <a:xfrm>
            <a:off x="2636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14" name="object 42514"/>
          <p:cNvSpPr/>
          <p:nvPr/>
        </p:nvSpPr>
        <p:spPr>
          <a:xfrm>
            <a:off x="2636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15" name="object 42515"/>
          <p:cNvSpPr/>
          <p:nvPr/>
        </p:nvSpPr>
        <p:spPr>
          <a:xfrm>
            <a:off x="2636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16" name="object 42516"/>
          <p:cNvSpPr/>
          <p:nvPr/>
        </p:nvSpPr>
        <p:spPr>
          <a:xfrm>
            <a:off x="2636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17" name="object 42517"/>
          <p:cNvSpPr/>
          <p:nvPr/>
        </p:nvSpPr>
        <p:spPr>
          <a:xfrm>
            <a:off x="2636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18" name="object 42518"/>
          <p:cNvSpPr/>
          <p:nvPr/>
        </p:nvSpPr>
        <p:spPr>
          <a:xfrm>
            <a:off x="2636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19" name="object 42519"/>
          <p:cNvSpPr/>
          <p:nvPr/>
        </p:nvSpPr>
        <p:spPr>
          <a:xfrm>
            <a:off x="2637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20" name="object 42520"/>
          <p:cNvSpPr/>
          <p:nvPr/>
        </p:nvSpPr>
        <p:spPr>
          <a:xfrm>
            <a:off x="2637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21" name="object 42521"/>
          <p:cNvSpPr/>
          <p:nvPr/>
        </p:nvSpPr>
        <p:spPr>
          <a:xfrm>
            <a:off x="2637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22" name="object 42522"/>
          <p:cNvSpPr/>
          <p:nvPr/>
        </p:nvSpPr>
        <p:spPr>
          <a:xfrm>
            <a:off x="2637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23" name="object 42523"/>
          <p:cNvSpPr/>
          <p:nvPr/>
        </p:nvSpPr>
        <p:spPr>
          <a:xfrm>
            <a:off x="2637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24" name="object 42524"/>
          <p:cNvSpPr/>
          <p:nvPr/>
        </p:nvSpPr>
        <p:spPr>
          <a:xfrm>
            <a:off x="2637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25" name="object 42525"/>
          <p:cNvSpPr/>
          <p:nvPr/>
        </p:nvSpPr>
        <p:spPr>
          <a:xfrm>
            <a:off x="2637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26" name="object 42526"/>
          <p:cNvSpPr/>
          <p:nvPr/>
        </p:nvSpPr>
        <p:spPr>
          <a:xfrm>
            <a:off x="2637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27" name="object 42527"/>
          <p:cNvSpPr/>
          <p:nvPr/>
        </p:nvSpPr>
        <p:spPr>
          <a:xfrm>
            <a:off x="2637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28" name="object 42528"/>
          <p:cNvSpPr/>
          <p:nvPr/>
        </p:nvSpPr>
        <p:spPr>
          <a:xfrm>
            <a:off x="2637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29" name="object 42529"/>
          <p:cNvSpPr/>
          <p:nvPr/>
        </p:nvSpPr>
        <p:spPr>
          <a:xfrm>
            <a:off x="2637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30" name="object 42530"/>
          <p:cNvSpPr/>
          <p:nvPr/>
        </p:nvSpPr>
        <p:spPr>
          <a:xfrm>
            <a:off x="2637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31" name="object 42531"/>
          <p:cNvSpPr/>
          <p:nvPr/>
        </p:nvSpPr>
        <p:spPr>
          <a:xfrm>
            <a:off x="2638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32" name="object 42532"/>
          <p:cNvSpPr/>
          <p:nvPr/>
        </p:nvSpPr>
        <p:spPr>
          <a:xfrm>
            <a:off x="2638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33" name="object 42533"/>
          <p:cNvSpPr/>
          <p:nvPr/>
        </p:nvSpPr>
        <p:spPr>
          <a:xfrm>
            <a:off x="2638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34" name="object 42534"/>
          <p:cNvSpPr/>
          <p:nvPr/>
        </p:nvSpPr>
        <p:spPr>
          <a:xfrm>
            <a:off x="2638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35" name="object 42535"/>
          <p:cNvSpPr/>
          <p:nvPr/>
        </p:nvSpPr>
        <p:spPr>
          <a:xfrm>
            <a:off x="2638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36" name="object 42536"/>
          <p:cNvSpPr/>
          <p:nvPr/>
        </p:nvSpPr>
        <p:spPr>
          <a:xfrm>
            <a:off x="2638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37" name="object 42537"/>
          <p:cNvSpPr/>
          <p:nvPr/>
        </p:nvSpPr>
        <p:spPr>
          <a:xfrm>
            <a:off x="2638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38" name="object 42538"/>
          <p:cNvSpPr/>
          <p:nvPr/>
        </p:nvSpPr>
        <p:spPr>
          <a:xfrm>
            <a:off x="2638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39" name="object 42539"/>
          <p:cNvSpPr/>
          <p:nvPr/>
        </p:nvSpPr>
        <p:spPr>
          <a:xfrm>
            <a:off x="2638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40" name="object 42540"/>
          <p:cNvSpPr/>
          <p:nvPr/>
        </p:nvSpPr>
        <p:spPr>
          <a:xfrm>
            <a:off x="2638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41" name="object 42541"/>
          <p:cNvSpPr/>
          <p:nvPr/>
        </p:nvSpPr>
        <p:spPr>
          <a:xfrm>
            <a:off x="2639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42" name="object 42542"/>
          <p:cNvSpPr/>
          <p:nvPr/>
        </p:nvSpPr>
        <p:spPr>
          <a:xfrm>
            <a:off x="2639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43" name="object 42543"/>
          <p:cNvSpPr/>
          <p:nvPr/>
        </p:nvSpPr>
        <p:spPr>
          <a:xfrm>
            <a:off x="2639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44" name="object 42544"/>
          <p:cNvSpPr/>
          <p:nvPr/>
        </p:nvSpPr>
        <p:spPr>
          <a:xfrm>
            <a:off x="2639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45" name="object 42545"/>
          <p:cNvSpPr/>
          <p:nvPr/>
        </p:nvSpPr>
        <p:spPr>
          <a:xfrm>
            <a:off x="2639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46" name="object 42546"/>
          <p:cNvSpPr/>
          <p:nvPr/>
        </p:nvSpPr>
        <p:spPr>
          <a:xfrm>
            <a:off x="2639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47" name="object 42547"/>
          <p:cNvSpPr/>
          <p:nvPr/>
        </p:nvSpPr>
        <p:spPr>
          <a:xfrm>
            <a:off x="2639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48" name="object 42548"/>
          <p:cNvSpPr/>
          <p:nvPr/>
        </p:nvSpPr>
        <p:spPr>
          <a:xfrm>
            <a:off x="2639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49" name="object 42549"/>
          <p:cNvSpPr/>
          <p:nvPr/>
        </p:nvSpPr>
        <p:spPr>
          <a:xfrm>
            <a:off x="2639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50" name="object 42550"/>
          <p:cNvSpPr/>
          <p:nvPr/>
        </p:nvSpPr>
        <p:spPr>
          <a:xfrm>
            <a:off x="2639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51" name="object 42551"/>
          <p:cNvSpPr/>
          <p:nvPr/>
        </p:nvSpPr>
        <p:spPr>
          <a:xfrm>
            <a:off x="2640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52" name="object 42552"/>
          <p:cNvSpPr/>
          <p:nvPr/>
        </p:nvSpPr>
        <p:spPr>
          <a:xfrm>
            <a:off x="2640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53" name="object 42553"/>
          <p:cNvSpPr/>
          <p:nvPr/>
        </p:nvSpPr>
        <p:spPr>
          <a:xfrm>
            <a:off x="2640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54" name="object 42554"/>
          <p:cNvSpPr/>
          <p:nvPr/>
        </p:nvSpPr>
        <p:spPr>
          <a:xfrm>
            <a:off x="2640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55" name="object 42555"/>
          <p:cNvSpPr/>
          <p:nvPr/>
        </p:nvSpPr>
        <p:spPr>
          <a:xfrm>
            <a:off x="2640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56" name="object 42556"/>
          <p:cNvSpPr/>
          <p:nvPr/>
        </p:nvSpPr>
        <p:spPr>
          <a:xfrm>
            <a:off x="2640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57" name="object 42557"/>
          <p:cNvSpPr/>
          <p:nvPr/>
        </p:nvSpPr>
        <p:spPr>
          <a:xfrm>
            <a:off x="2640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58" name="object 42558"/>
          <p:cNvSpPr/>
          <p:nvPr/>
        </p:nvSpPr>
        <p:spPr>
          <a:xfrm>
            <a:off x="2640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59" name="object 42559"/>
          <p:cNvSpPr/>
          <p:nvPr/>
        </p:nvSpPr>
        <p:spPr>
          <a:xfrm>
            <a:off x="2640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60" name="object 42560"/>
          <p:cNvSpPr/>
          <p:nvPr/>
        </p:nvSpPr>
        <p:spPr>
          <a:xfrm>
            <a:off x="2640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61" name="object 42561"/>
          <p:cNvSpPr/>
          <p:nvPr/>
        </p:nvSpPr>
        <p:spPr>
          <a:xfrm>
            <a:off x="2640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62" name="object 42562"/>
          <p:cNvSpPr/>
          <p:nvPr/>
        </p:nvSpPr>
        <p:spPr>
          <a:xfrm>
            <a:off x="2640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63" name="object 42563"/>
          <p:cNvSpPr/>
          <p:nvPr/>
        </p:nvSpPr>
        <p:spPr>
          <a:xfrm>
            <a:off x="2641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64" name="object 42564"/>
          <p:cNvSpPr/>
          <p:nvPr/>
        </p:nvSpPr>
        <p:spPr>
          <a:xfrm>
            <a:off x="2641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65" name="object 42565"/>
          <p:cNvSpPr/>
          <p:nvPr/>
        </p:nvSpPr>
        <p:spPr>
          <a:xfrm>
            <a:off x="2641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66" name="object 42566"/>
          <p:cNvSpPr/>
          <p:nvPr/>
        </p:nvSpPr>
        <p:spPr>
          <a:xfrm>
            <a:off x="2641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67" name="object 42567"/>
          <p:cNvSpPr/>
          <p:nvPr/>
        </p:nvSpPr>
        <p:spPr>
          <a:xfrm>
            <a:off x="2641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68" name="object 42568"/>
          <p:cNvSpPr/>
          <p:nvPr/>
        </p:nvSpPr>
        <p:spPr>
          <a:xfrm>
            <a:off x="2641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69" name="object 42569"/>
          <p:cNvSpPr/>
          <p:nvPr/>
        </p:nvSpPr>
        <p:spPr>
          <a:xfrm>
            <a:off x="2641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70" name="object 42570"/>
          <p:cNvSpPr/>
          <p:nvPr/>
        </p:nvSpPr>
        <p:spPr>
          <a:xfrm>
            <a:off x="2641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71" name="object 42571"/>
          <p:cNvSpPr/>
          <p:nvPr/>
        </p:nvSpPr>
        <p:spPr>
          <a:xfrm>
            <a:off x="2641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72" name="object 42572"/>
          <p:cNvSpPr/>
          <p:nvPr/>
        </p:nvSpPr>
        <p:spPr>
          <a:xfrm>
            <a:off x="2641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73" name="object 42573"/>
          <p:cNvSpPr/>
          <p:nvPr/>
        </p:nvSpPr>
        <p:spPr>
          <a:xfrm>
            <a:off x="2642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74" name="object 42574"/>
          <p:cNvSpPr/>
          <p:nvPr/>
        </p:nvSpPr>
        <p:spPr>
          <a:xfrm>
            <a:off x="2642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75" name="object 42575"/>
          <p:cNvSpPr/>
          <p:nvPr/>
        </p:nvSpPr>
        <p:spPr>
          <a:xfrm>
            <a:off x="2642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76" name="object 42576"/>
          <p:cNvSpPr/>
          <p:nvPr/>
        </p:nvSpPr>
        <p:spPr>
          <a:xfrm>
            <a:off x="2642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77" name="object 42577"/>
          <p:cNvSpPr/>
          <p:nvPr/>
        </p:nvSpPr>
        <p:spPr>
          <a:xfrm>
            <a:off x="2642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78" name="object 42578"/>
          <p:cNvSpPr/>
          <p:nvPr/>
        </p:nvSpPr>
        <p:spPr>
          <a:xfrm>
            <a:off x="2642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79" name="object 42579"/>
          <p:cNvSpPr/>
          <p:nvPr/>
        </p:nvSpPr>
        <p:spPr>
          <a:xfrm>
            <a:off x="2642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80" name="object 42580"/>
          <p:cNvSpPr/>
          <p:nvPr/>
        </p:nvSpPr>
        <p:spPr>
          <a:xfrm>
            <a:off x="2642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81" name="object 42581"/>
          <p:cNvSpPr/>
          <p:nvPr/>
        </p:nvSpPr>
        <p:spPr>
          <a:xfrm>
            <a:off x="2642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82" name="object 42582"/>
          <p:cNvSpPr/>
          <p:nvPr/>
        </p:nvSpPr>
        <p:spPr>
          <a:xfrm>
            <a:off x="2642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83" name="object 42583"/>
          <p:cNvSpPr/>
          <p:nvPr/>
        </p:nvSpPr>
        <p:spPr>
          <a:xfrm>
            <a:off x="2643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84" name="object 42584"/>
          <p:cNvSpPr/>
          <p:nvPr/>
        </p:nvSpPr>
        <p:spPr>
          <a:xfrm>
            <a:off x="2643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85" name="object 42585"/>
          <p:cNvSpPr/>
          <p:nvPr/>
        </p:nvSpPr>
        <p:spPr>
          <a:xfrm>
            <a:off x="2643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86" name="object 42586"/>
          <p:cNvSpPr/>
          <p:nvPr/>
        </p:nvSpPr>
        <p:spPr>
          <a:xfrm>
            <a:off x="2643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87" name="object 42587"/>
          <p:cNvSpPr/>
          <p:nvPr/>
        </p:nvSpPr>
        <p:spPr>
          <a:xfrm>
            <a:off x="2643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88" name="object 42588"/>
          <p:cNvSpPr/>
          <p:nvPr/>
        </p:nvSpPr>
        <p:spPr>
          <a:xfrm>
            <a:off x="2643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89" name="object 42589"/>
          <p:cNvSpPr/>
          <p:nvPr/>
        </p:nvSpPr>
        <p:spPr>
          <a:xfrm>
            <a:off x="2643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90" name="object 42590"/>
          <p:cNvSpPr/>
          <p:nvPr/>
        </p:nvSpPr>
        <p:spPr>
          <a:xfrm>
            <a:off x="2643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91" name="object 42591"/>
          <p:cNvSpPr/>
          <p:nvPr/>
        </p:nvSpPr>
        <p:spPr>
          <a:xfrm>
            <a:off x="2643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92" name="object 42592"/>
          <p:cNvSpPr/>
          <p:nvPr/>
        </p:nvSpPr>
        <p:spPr>
          <a:xfrm>
            <a:off x="2643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93" name="object 42593"/>
          <p:cNvSpPr/>
          <p:nvPr/>
        </p:nvSpPr>
        <p:spPr>
          <a:xfrm>
            <a:off x="2644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94" name="object 42594"/>
          <p:cNvSpPr/>
          <p:nvPr/>
        </p:nvSpPr>
        <p:spPr>
          <a:xfrm>
            <a:off x="2644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95" name="object 42595"/>
          <p:cNvSpPr/>
          <p:nvPr/>
        </p:nvSpPr>
        <p:spPr>
          <a:xfrm>
            <a:off x="2644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96" name="object 42596"/>
          <p:cNvSpPr/>
          <p:nvPr/>
        </p:nvSpPr>
        <p:spPr>
          <a:xfrm>
            <a:off x="2644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97" name="object 42597"/>
          <p:cNvSpPr/>
          <p:nvPr/>
        </p:nvSpPr>
        <p:spPr>
          <a:xfrm>
            <a:off x="2644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98" name="object 42598"/>
          <p:cNvSpPr/>
          <p:nvPr/>
        </p:nvSpPr>
        <p:spPr>
          <a:xfrm>
            <a:off x="2644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99" name="object 42599"/>
          <p:cNvSpPr/>
          <p:nvPr/>
        </p:nvSpPr>
        <p:spPr>
          <a:xfrm>
            <a:off x="2644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00" name="object 42600"/>
          <p:cNvSpPr/>
          <p:nvPr/>
        </p:nvSpPr>
        <p:spPr>
          <a:xfrm>
            <a:off x="2644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01" name="object 42601"/>
          <p:cNvSpPr/>
          <p:nvPr/>
        </p:nvSpPr>
        <p:spPr>
          <a:xfrm>
            <a:off x="2644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02" name="object 42602"/>
          <p:cNvSpPr/>
          <p:nvPr/>
        </p:nvSpPr>
        <p:spPr>
          <a:xfrm>
            <a:off x="2644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03" name="object 42603"/>
          <p:cNvSpPr/>
          <p:nvPr/>
        </p:nvSpPr>
        <p:spPr>
          <a:xfrm>
            <a:off x="2645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04" name="object 42604"/>
          <p:cNvSpPr/>
          <p:nvPr/>
        </p:nvSpPr>
        <p:spPr>
          <a:xfrm>
            <a:off x="2645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05" name="object 42605"/>
          <p:cNvSpPr/>
          <p:nvPr/>
        </p:nvSpPr>
        <p:spPr>
          <a:xfrm>
            <a:off x="2645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06" name="object 42606"/>
          <p:cNvSpPr/>
          <p:nvPr/>
        </p:nvSpPr>
        <p:spPr>
          <a:xfrm>
            <a:off x="2645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07" name="object 42607"/>
          <p:cNvSpPr/>
          <p:nvPr/>
        </p:nvSpPr>
        <p:spPr>
          <a:xfrm>
            <a:off x="2645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08" name="object 42608"/>
          <p:cNvSpPr/>
          <p:nvPr/>
        </p:nvSpPr>
        <p:spPr>
          <a:xfrm>
            <a:off x="2645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09" name="object 42609"/>
          <p:cNvSpPr/>
          <p:nvPr/>
        </p:nvSpPr>
        <p:spPr>
          <a:xfrm>
            <a:off x="2645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10" name="object 42610"/>
          <p:cNvSpPr/>
          <p:nvPr/>
        </p:nvSpPr>
        <p:spPr>
          <a:xfrm>
            <a:off x="2645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11" name="object 42611"/>
          <p:cNvSpPr/>
          <p:nvPr/>
        </p:nvSpPr>
        <p:spPr>
          <a:xfrm>
            <a:off x="2645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12" name="object 42612"/>
          <p:cNvSpPr/>
          <p:nvPr/>
        </p:nvSpPr>
        <p:spPr>
          <a:xfrm>
            <a:off x="2645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13" name="object 42613"/>
          <p:cNvSpPr/>
          <p:nvPr/>
        </p:nvSpPr>
        <p:spPr>
          <a:xfrm>
            <a:off x="2645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14" name="object 42614"/>
          <p:cNvSpPr/>
          <p:nvPr/>
        </p:nvSpPr>
        <p:spPr>
          <a:xfrm>
            <a:off x="2645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15" name="object 42615"/>
          <p:cNvSpPr/>
          <p:nvPr/>
        </p:nvSpPr>
        <p:spPr>
          <a:xfrm>
            <a:off x="2646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16" name="object 42616"/>
          <p:cNvSpPr/>
          <p:nvPr/>
        </p:nvSpPr>
        <p:spPr>
          <a:xfrm>
            <a:off x="2646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17" name="object 42617"/>
          <p:cNvSpPr/>
          <p:nvPr/>
        </p:nvSpPr>
        <p:spPr>
          <a:xfrm>
            <a:off x="2646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18" name="object 42618"/>
          <p:cNvSpPr/>
          <p:nvPr/>
        </p:nvSpPr>
        <p:spPr>
          <a:xfrm>
            <a:off x="2646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19" name="object 42619"/>
          <p:cNvSpPr/>
          <p:nvPr/>
        </p:nvSpPr>
        <p:spPr>
          <a:xfrm>
            <a:off x="2646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20" name="object 42620"/>
          <p:cNvSpPr/>
          <p:nvPr/>
        </p:nvSpPr>
        <p:spPr>
          <a:xfrm>
            <a:off x="2646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21" name="object 42621"/>
          <p:cNvSpPr/>
          <p:nvPr/>
        </p:nvSpPr>
        <p:spPr>
          <a:xfrm>
            <a:off x="2646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22" name="object 42622"/>
          <p:cNvSpPr/>
          <p:nvPr/>
        </p:nvSpPr>
        <p:spPr>
          <a:xfrm>
            <a:off x="2646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23" name="object 42623"/>
          <p:cNvSpPr/>
          <p:nvPr/>
        </p:nvSpPr>
        <p:spPr>
          <a:xfrm>
            <a:off x="2646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24" name="object 42624"/>
          <p:cNvSpPr/>
          <p:nvPr/>
        </p:nvSpPr>
        <p:spPr>
          <a:xfrm>
            <a:off x="2646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25" name="object 42625"/>
          <p:cNvSpPr/>
          <p:nvPr/>
        </p:nvSpPr>
        <p:spPr>
          <a:xfrm>
            <a:off x="2647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26" name="object 42626"/>
          <p:cNvSpPr/>
          <p:nvPr/>
        </p:nvSpPr>
        <p:spPr>
          <a:xfrm>
            <a:off x="2647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27" name="object 42627"/>
          <p:cNvSpPr/>
          <p:nvPr/>
        </p:nvSpPr>
        <p:spPr>
          <a:xfrm>
            <a:off x="2647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28" name="object 42628"/>
          <p:cNvSpPr/>
          <p:nvPr/>
        </p:nvSpPr>
        <p:spPr>
          <a:xfrm>
            <a:off x="2647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29" name="object 42629"/>
          <p:cNvSpPr/>
          <p:nvPr/>
        </p:nvSpPr>
        <p:spPr>
          <a:xfrm>
            <a:off x="2647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30" name="object 42630"/>
          <p:cNvSpPr/>
          <p:nvPr/>
        </p:nvSpPr>
        <p:spPr>
          <a:xfrm>
            <a:off x="2647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31" name="object 42631"/>
          <p:cNvSpPr/>
          <p:nvPr/>
        </p:nvSpPr>
        <p:spPr>
          <a:xfrm>
            <a:off x="2647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32" name="object 42632"/>
          <p:cNvSpPr/>
          <p:nvPr/>
        </p:nvSpPr>
        <p:spPr>
          <a:xfrm>
            <a:off x="2647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33" name="object 42633"/>
          <p:cNvSpPr/>
          <p:nvPr/>
        </p:nvSpPr>
        <p:spPr>
          <a:xfrm>
            <a:off x="2647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34" name="object 42634"/>
          <p:cNvSpPr/>
          <p:nvPr/>
        </p:nvSpPr>
        <p:spPr>
          <a:xfrm>
            <a:off x="2647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35" name="object 42635"/>
          <p:cNvSpPr/>
          <p:nvPr/>
        </p:nvSpPr>
        <p:spPr>
          <a:xfrm>
            <a:off x="2648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36" name="object 42636"/>
          <p:cNvSpPr/>
          <p:nvPr/>
        </p:nvSpPr>
        <p:spPr>
          <a:xfrm>
            <a:off x="2648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37" name="object 42637"/>
          <p:cNvSpPr/>
          <p:nvPr/>
        </p:nvSpPr>
        <p:spPr>
          <a:xfrm>
            <a:off x="2648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38" name="object 42638"/>
          <p:cNvSpPr/>
          <p:nvPr/>
        </p:nvSpPr>
        <p:spPr>
          <a:xfrm>
            <a:off x="2648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39" name="object 42639"/>
          <p:cNvSpPr/>
          <p:nvPr/>
        </p:nvSpPr>
        <p:spPr>
          <a:xfrm>
            <a:off x="2648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40" name="object 42640"/>
          <p:cNvSpPr/>
          <p:nvPr/>
        </p:nvSpPr>
        <p:spPr>
          <a:xfrm>
            <a:off x="2648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41" name="object 42641"/>
          <p:cNvSpPr/>
          <p:nvPr/>
        </p:nvSpPr>
        <p:spPr>
          <a:xfrm>
            <a:off x="2648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42" name="object 42642"/>
          <p:cNvSpPr/>
          <p:nvPr/>
        </p:nvSpPr>
        <p:spPr>
          <a:xfrm>
            <a:off x="2648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43" name="object 42643"/>
          <p:cNvSpPr/>
          <p:nvPr/>
        </p:nvSpPr>
        <p:spPr>
          <a:xfrm>
            <a:off x="2648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44" name="object 42644"/>
          <p:cNvSpPr/>
          <p:nvPr/>
        </p:nvSpPr>
        <p:spPr>
          <a:xfrm>
            <a:off x="2648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45" name="object 42645"/>
          <p:cNvSpPr/>
          <p:nvPr/>
        </p:nvSpPr>
        <p:spPr>
          <a:xfrm>
            <a:off x="2648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46" name="object 42646"/>
          <p:cNvSpPr/>
          <p:nvPr/>
        </p:nvSpPr>
        <p:spPr>
          <a:xfrm>
            <a:off x="2648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47" name="object 42647"/>
          <p:cNvSpPr/>
          <p:nvPr/>
        </p:nvSpPr>
        <p:spPr>
          <a:xfrm>
            <a:off x="2649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48" name="object 42648"/>
          <p:cNvSpPr/>
          <p:nvPr/>
        </p:nvSpPr>
        <p:spPr>
          <a:xfrm>
            <a:off x="2649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49" name="object 42649"/>
          <p:cNvSpPr/>
          <p:nvPr/>
        </p:nvSpPr>
        <p:spPr>
          <a:xfrm>
            <a:off x="2649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50" name="object 42650"/>
          <p:cNvSpPr/>
          <p:nvPr/>
        </p:nvSpPr>
        <p:spPr>
          <a:xfrm>
            <a:off x="2649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51" name="object 42651"/>
          <p:cNvSpPr/>
          <p:nvPr/>
        </p:nvSpPr>
        <p:spPr>
          <a:xfrm>
            <a:off x="2649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52" name="object 42652"/>
          <p:cNvSpPr/>
          <p:nvPr/>
        </p:nvSpPr>
        <p:spPr>
          <a:xfrm>
            <a:off x="2649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53" name="object 42653"/>
          <p:cNvSpPr/>
          <p:nvPr/>
        </p:nvSpPr>
        <p:spPr>
          <a:xfrm>
            <a:off x="2649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54" name="object 42654"/>
          <p:cNvSpPr/>
          <p:nvPr/>
        </p:nvSpPr>
        <p:spPr>
          <a:xfrm>
            <a:off x="2649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55" name="object 42655"/>
          <p:cNvSpPr/>
          <p:nvPr/>
        </p:nvSpPr>
        <p:spPr>
          <a:xfrm>
            <a:off x="2649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56" name="object 42656"/>
          <p:cNvSpPr/>
          <p:nvPr/>
        </p:nvSpPr>
        <p:spPr>
          <a:xfrm>
            <a:off x="2649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57" name="object 42657"/>
          <p:cNvSpPr/>
          <p:nvPr/>
        </p:nvSpPr>
        <p:spPr>
          <a:xfrm>
            <a:off x="2650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58" name="object 42658"/>
          <p:cNvSpPr/>
          <p:nvPr/>
        </p:nvSpPr>
        <p:spPr>
          <a:xfrm>
            <a:off x="2650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59" name="object 42659"/>
          <p:cNvSpPr/>
          <p:nvPr/>
        </p:nvSpPr>
        <p:spPr>
          <a:xfrm>
            <a:off x="2650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60" name="object 42660"/>
          <p:cNvSpPr/>
          <p:nvPr/>
        </p:nvSpPr>
        <p:spPr>
          <a:xfrm>
            <a:off x="2650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61" name="object 42661"/>
          <p:cNvSpPr/>
          <p:nvPr/>
        </p:nvSpPr>
        <p:spPr>
          <a:xfrm>
            <a:off x="2650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62" name="object 42662"/>
          <p:cNvSpPr/>
          <p:nvPr/>
        </p:nvSpPr>
        <p:spPr>
          <a:xfrm>
            <a:off x="2650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63" name="object 42663"/>
          <p:cNvSpPr/>
          <p:nvPr/>
        </p:nvSpPr>
        <p:spPr>
          <a:xfrm>
            <a:off x="2650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64" name="object 42664"/>
          <p:cNvSpPr/>
          <p:nvPr/>
        </p:nvSpPr>
        <p:spPr>
          <a:xfrm>
            <a:off x="2650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65" name="object 42665"/>
          <p:cNvSpPr/>
          <p:nvPr/>
        </p:nvSpPr>
        <p:spPr>
          <a:xfrm>
            <a:off x="2650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66" name="object 42666"/>
          <p:cNvSpPr/>
          <p:nvPr/>
        </p:nvSpPr>
        <p:spPr>
          <a:xfrm>
            <a:off x="2650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67" name="object 42667"/>
          <p:cNvSpPr/>
          <p:nvPr/>
        </p:nvSpPr>
        <p:spPr>
          <a:xfrm>
            <a:off x="2651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68" name="object 42668"/>
          <p:cNvSpPr/>
          <p:nvPr/>
        </p:nvSpPr>
        <p:spPr>
          <a:xfrm>
            <a:off x="2651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69" name="object 42669"/>
          <p:cNvSpPr/>
          <p:nvPr/>
        </p:nvSpPr>
        <p:spPr>
          <a:xfrm>
            <a:off x="2651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70" name="object 42670"/>
          <p:cNvSpPr/>
          <p:nvPr/>
        </p:nvSpPr>
        <p:spPr>
          <a:xfrm>
            <a:off x="2651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6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71" name="object 42671"/>
          <p:cNvSpPr/>
          <p:nvPr/>
        </p:nvSpPr>
        <p:spPr>
          <a:xfrm>
            <a:off x="2651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72" name="object 42672"/>
          <p:cNvSpPr/>
          <p:nvPr/>
        </p:nvSpPr>
        <p:spPr>
          <a:xfrm>
            <a:off x="2651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3A3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73" name="object 42673"/>
          <p:cNvSpPr/>
          <p:nvPr/>
        </p:nvSpPr>
        <p:spPr>
          <a:xfrm>
            <a:off x="2651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74" name="object 42674"/>
          <p:cNvSpPr/>
          <p:nvPr/>
        </p:nvSpPr>
        <p:spPr>
          <a:xfrm>
            <a:off x="2651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75" name="object 42675"/>
          <p:cNvSpPr/>
          <p:nvPr/>
        </p:nvSpPr>
        <p:spPr>
          <a:xfrm>
            <a:off x="2651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76" name="object 42676"/>
          <p:cNvSpPr/>
          <p:nvPr/>
        </p:nvSpPr>
        <p:spPr>
          <a:xfrm>
            <a:off x="2651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77" name="object 42677"/>
          <p:cNvSpPr/>
          <p:nvPr/>
        </p:nvSpPr>
        <p:spPr>
          <a:xfrm>
            <a:off x="2652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78" name="object 42678"/>
          <p:cNvSpPr/>
          <p:nvPr/>
        </p:nvSpPr>
        <p:spPr>
          <a:xfrm>
            <a:off x="2652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79" name="object 42679"/>
          <p:cNvSpPr/>
          <p:nvPr/>
        </p:nvSpPr>
        <p:spPr>
          <a:xfrm>
            <a:off x="2652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80" name="object 42680"/>
          <p:cNvSpPr/>
          <p:nvPr/>
        </p:nvSpPr>
        <p:spPr>
          <a:xfrm>
            <a:off x="2652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15643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81" name="object 42681"/>
          <p:cNvSpPr/>
          <p:nvPr/>
        </p:nvSpPr>
        <p:spPr>
          <a:xfrm>
            <a:off x="2652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82" name="object 42682"/>
          <p:cNvSpPr/>
          <p:nvPr/>
        </p:nvSpPr>
        <p:spPr>
          <a:xfrm>
            <a:off x="2652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83" name="object 42683"/>
          <p:cNvSpPr/>
          <p:nvPr/>
        </p:nvSpPr>
        <p:spPr>
          <a:xfrm>
            <a:off x="2652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84" name="object 42684"/>
          <p:cNvSpPr/>
          <p:nvPr/>
        </p:nvSpPr>
        <p:spPr>
          <a:xfrm>
            <a:off x="2652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85" name="object 42685"/>
          <p:cNvSpPr/>
          <p:nvPr/>
        </p:nvSpPr>
        <p:spPr>
          <a:xfrm>
            <a:off x="2652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86" name="object 42686"/>
          <p:cNvSpPr/>
          <p:nvPr/>
        </p:nvSpPr>
        <p:spPr>
          <a:xfrm>
            <a:off x="2652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87" name="object 42687"/>
          <p:cNvSpPr/>
          <p:nvPr/>
        </p:nvSpPr>
        <p:spPr>
          <a:xfrm>
            <a:off x="2653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88" name="object 42688"/>
          <p:cNvSpPr/>
          <p:nvPr/>
        </p:nvSpPr>
        <p:spPr>
          <a:xfrm>
            <a:off x="2653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89" name="object 42689"/>
          <p:cNvSpPr/>
          <p:nvPr/>
        </p:nvSpPr>
        <p:spPr>
          <a:xfrm>
            <a:off x="2653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90" name="object 42690"/>
          <p:cNvSpPr/>
          <p:nvPr/>
        </p:nvSpPr>
        <p:spPr>
          <a:xfrm>
            <a:off x="2653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91" name="object 42691"/>
          <p:cNvSpPr/>
          <p:nvPr/>
        </p:nvSpPr>
        <p:spPr>
          <a:xfrm>
            <a:off x="2653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92" name="object 42692"/>
          <p:cNvSpPr/>
          <p:nvPr/>
        </p:nvSpPr>
        <p:spPr>
          <a:xfrm>
            <a:off x="2653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93" name="object 42693"/>
          <p:cNvSpPr/>
          <p:nvPr/>
        </p:nvSpPr>
        <p:spPr>
          <a:xfrm>
            <a:off x="2653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94" name="object 42694"/>
          <p:cNvSpPr/>
          <p:nvPr/>
        </p:nvSpPr>
        <p:spPr>
          <a:xfrm>
            <a:off x="2653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95" name="object 42695"/>
          <p:cNvSpPr/>
          <p:nvPr/>
        </p:nvSpPr>
        <p:spPr>
          <a:xfrm>
            <a:off x="2653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96" name="object 42696"/>
          <p:cNvSpPr/>
          <p:nvPr/>
        </p:nvSpPr>
        <p:spPr>
          <a:xfrm>
            <a:off x="2653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97" name="object 42697"/>
          <p:cNvSpPr/>
          <p:nvPr/>
        </p:nvSpPr>
        <p:spPr>
          <a:xfrm>
            <a:off x="2653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98" name="object 42698"/>
          <p:cNvSpPr/>
          <p:nvPr/>
        </p:nvSpPr>
        <p:spPr>
          <a:xfrm>
            <a:off x="2653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99" name="object 42699"/>
          <p:cNvSpPr/>
          <p:nvPr/>
        </p:nvSpPr>
        <p:spPr>
          <a:xfrm>
            <a:off x="2654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00" name="object 42700"/>
          <p:cNvSpPr/>
          <p:nvPr/>
        </p:nvSpPr>
        <p:spPr>
          <a:xfrm>
            <a:off x="2654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01" name="object 42701"/>
          <p:cNvSpPr/>
          <p:nvPr/>
        </p:nvSpPr>
        <p:spPr>
          <a:xfrm>
            <a:off x="2654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02" name="object 42702"/>
          <p:cNvSpPr/>
          <p:nvPr/>
        </p:nvSpPr>
        <p:spPr>
          <a:xfrm>
            <a:off x="2654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03" name="object 42703"/>
          <p:cNvSpPr/>
          <p:nvPr/>
        </p:nvSpPr>
        <p:spPr>
          <a:xfrm>
            <a:off x="2654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04" name="object 42704"/>
          <p:cNvSpPr/>
          <p:nvPr/>
        </p:nvSpPr>
        <p:spPr>
          <a:xfrm>
            <a:off x="2654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05" name="object 42705"/>
          <p:cNvSpPr/>
          <p:nvPr/>
        </p:nvSpPr>
        <p:spPr>
          <a:xfrm>
            <a:off x="2654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06" name="object 42706"/>
          <p:cNvSpPr/>
          <p:nvPr/>
        </p:nvSpPr>
        <p:spPr>
          <a:xfrm>
            <a:off x="2654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07" name="object 42707"/>
          <p:cNvSpPr/>
          <p:nvPr/>
        </p:nvSpPr>
        <p:spPr>
          <a:xfrm>
            <a:off x="2654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08" name="object 42708"/>
          <p:cNvSpPr/>
          <p:nvPr/>
        </p:nvSpPr>
        <p:spPr>
          <a:xfrm>
            <a:off x="2654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09" name="object 42709"/>
          <p:cNvSpPr/>
          <p:nvPr/>
        </p:nvSpPr>
        <p:spPr>
          <a:xfrm>
            <a:off x="2655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10" name="object 42710"/>
          <p:cNvSpPr/>
          <p:nvPr/>
        </p:nvSpPr>
        <p:spPr>
          <a:xfrm>
            <a:off x="2655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11" name="object 42711"/>
          <p:cNvSpPr/>
          <p:nvPr/>
        </p:nvSpPr>
        <p:spPr>
          <a:xfrm>
            <a:off x="2655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12" name="object 42712"/>
          <p:cNvSpPr/>
          <p:nvPr/>
        </p:nvSpPr>
        <p:spPr>
          <a:xfrm>
            <a:off x="2655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13" name="object 42713"/>
          <p:cNvSpPr/>
          <p:nvPr/>
        </p:nvSpPr>
        <p:spPr>
          <a:xfrm>
            <a:off x="2655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14" name="object 42714"/>
          <p:cNvSpPr/>
          <p:nvPr/>
        </p:nvSpPr>
        <p:spPr>
          <a:xfrm>
            <a:off x="2655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15" name="object 42715"/>
          <p:cNvSpPr/>
          <p:nvPr/>
        </p:nvSpPr>
        <p:spPr>
          <a:xfrm>
            <a:off x="2655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16" name="object 42716"/>
          <p:cNvSpPr/>
          <p:nvPr/>
        </p:nvSpPr>
        <p:spPr>
          <a:xfrm>
            <a:off x="2655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17" name="object 42717"/>
          <p:cNvSpPr/>
          <p:nvPr/>
        </p:nvSpPr>
        <p:spPr>
          <a:xfrm>
            <a:off x="2655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18" name="object 42718"/>
          <p:cNvSpPr/>
          <p:nvPr/>
        </p:nvSpPr>
        <p:spPr>
          <a:xfrm>
            <a:off x="2655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19" name="object 42719"/>
          <p:cNvSpPr/>
          <p:nvPr/>
        </p:nvSpPr>
        <p:spPr>
          <a:xfrm>
            <a:off x="2656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20" name="object 42720"/>
          <p:cNvSpPr/>
          <p:nvPr/>
        </p:nvSpPr>
        <p:spPr>
          <a:xfrm>
            <a:off x="2656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21" name="object 42721"/>
          <p:cNvSpPr/>
          <p:nvPr/>
        </p:nvSpPr>
        <p:spPr>
          <a:xfrm>
            <a:off x="2656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22" name="object 42722"/>
          <p:cNvSpPr/>
          <p:nvPr/>
        </p:nvSpPr>
        <p:spPr>
          <a:xfrm>
            <a:off x="2656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23" name="object 42723"/>
          <p:cNvSpPr/>
          <p:nvPr/>
        </p:nvSpPr>
        <p:spPr>
          <a:xfrm>
            <a:off x="2656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24" name="object 42724"/>
          <p:cNvSpPr/>
          <p:nvPr/>
        </p:nvSpPr>
        <p:spPr>
          <a:xfrm>
            <a:off x="2656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25" name="object 42725"/>
          <p:cNvSpPr/>
          <p:nvPr/>
        </p:nvSpPr>
        <p:spPr>
          <a:xfrm>
            <a:off x="2656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26" name="object 42726"/>
          <p:cNvSpPr/>
          <p:nvPr/>
        </p:nvSpPr>
        <p:spPr>
          <a:xfrm>
            <a:off x="2656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27" name="object 42727"/>
          <p:cNvSpPr/>
          <p:nvPr/>
        </p:nvSpPr>
        <p:spPr>
          <a:xfrm>
            <a:off x="2656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28" name="object 42728"/>
          <p:cNvSpPr/>
          <p:nvPr/>
        </p:nvSpPr>
        <p:spPr>
          <a:xfrm>
            <a:off x="2656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29" name="object 42729"/>
          <p:cNvSpPr/>
          <p:nvPr/>
        </p:nvSpPr>
        <p:spPr>
          <a:xfrm>
            <a:off x="2656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30" name="object 42730"/>
          <p:cNvSpPr/>
          <p:nvPr/>
        </p:nvSpPr>
        <p:spPr>
          <a:xfrm>
            <a:off x="2656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31" name="object 42731"/>
          <p:cNvSpPr/>
          <p:nvPr/>
        </p:nvSpPr>
        <p:spPr>
          <a:xfrm>
            <a:off x="2657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32" name="object 42732"/>
          <p:cNvSpPr/>
          <p:nvPr/>
        </p:nvSpPr>
        <p:spPr>
          <a:xfrm>
            <a:off x="2657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33" name="object 42733"/>
          <p:cNvSpPr/>
          <p:nvPr/>
        </p:nvSpPr>
        <p:spPr>
          <a:xfrm>
            <a:off x="2657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34" name="object 42734"/>
          <p:cNvSpPr/>
          <p:nvPr/>
        </p:nvSpPr>
        <p:spPr>
          <a:xfrm>
            <a:off x="2657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35" name="object 42735"/>
          <p:cNvSpPr/>
          <p:nvPr/>
        </p:nvSpPr>
        <p:spPr>
          <a:xfrm>
            <a:off x="2657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36" name="object 42736"/>
          <p:cNvSpPr/>
          <p:nvPr/>
        </p:nvSpPr>
        <p:spPr>
          <a:xfrm>
            <a:off x="2657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37" name="object 42737"/>
          <p:cNvSpPr/>
          <p:nvPr/>
        </p:nvSpPr>
        <p:spPr>
          <a:xfrm>
            <a:off x="2657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38" name="object 42738"/>
          <p:cNvSpPr/>
          <p:nvPr/>
        </p:nvSpPr>
        <p:spPr>
          <a:xfrm>
            <a:off x="2657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39" name="object 42739"/>
          <p:cNvSpPr/>
          <p:nvPr/>
        </p:nvSpPr>
        <p:spPr>
          <a:xfrm>
            <a:off x="2657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40" name="object 42740"/>
          <p:cNvSpPr/>
          <p:nvPr/>
        </p:nvSpPr>
        <p:spPr>
          <a:xfrm>
            <a:off x="2657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41" name="object 42741"/>
          <p:cNvSpPr/>
          <p:nvPr/>
        </p:nvSpPr>
        <p:spPr>
          <a:xfrm>
            <a:off x="2658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42" name="object 42742"/>
          <p:cNvSpPr/>
          <p:nvPr/>
        </p:nvSpPr>
        <p:spPr>
          <a:xfrm>
            <a:off x="2658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43" name="object 42743"/>
          <p:cNvSpPr/>
          <p:nvPr/>
        </p:nvSpPr>
        <p:spPr>
          <a:xfrm>
            <a:off x="2658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44" name="object 42744"/>
          <p:cNvSpPr/>
          <p:nvPr/>
        </p:nvSpPr>
        <p:spPr>
          <a:xfrm>
            <a:off x="2658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45" name="object 42745"/>
          <p:cNvSpPr/>
          <p:nvPr/>
        </p:nvSpPr>
        <p:spPr>
          <a:xfrm>
            <a:off x="2658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46" name="object 42746"/>
          <p:cNvSpPr/>
          <p:nvPr/>
        </p:nvSpPr>
        <p:spPr>
          <a:xfrm>
            <a:off x="2658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47" name="object 42747"/>
          <p:cNvSpPr/>
          <p:nvPr/>
        </p:nvSpPr>
        <p:spPr>
          <a:xfrm>
            <a:off x="2658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48" name="object 42748"/>
          <p:cNvSpPr/>
          <p:nvPr/>
        </p:nvSpPr>
        <p:spPr>
          <a:xfrm>
            <a:off x="2658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49" name="object 42749"/>
          <p:cNvSpPr/>
          <p:nvPr/>
        </p:nvSpPr>
        <p:spPr>
          <a:xfrm>
            <a:off x="2658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50" name="object 42750"/>
          <p:cNvSpPr/>
          <p:nvPr/>
        </p:nvSpPr>
        <p:spPr>
          <a:xfrm>
            <a:off x="2658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51" name="object 42751"/>
          <p:cNvSpPr/>
          <p:nvPr/>
        </p:nvSpPr>
        <p:spPr>
          <a:xfrm>
            <a:off x="2659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52" name="object 42752"/>
          <p:cNvSpPr/>
          <p:nvPr/>
        </p:nvSpPr>
        <p:spPr>
          <a:xfrm>
            <a:off x="2659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53" name="object 42753"/>
          <p:cNvSpPr/>
          <p:nvPr/>
        </p:nvSpPr>
        <p:spPr>
          <a:xfrm>
            <a:off x="2659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54" name="object 42754"/>
          <p:cNvSpPr/>
          <p:nvPr/>
        </p:nvSpPr>
        <p:spPr>
          <a:xfrm>
            <a:off x="2659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55" name="object 42755"/>
          <p:cNvSpPr/>
          <p:nvPr/>
        </p:nvSpPr>
        <p:spPr>
          <a:xfrm>
            <a:off x="2659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56" name="object 42756"/>
          <p:cNvSpPr/>
          <p:nvPr/>
        </p:nvSpPr>
        <p:spPr>
          <a:xfrm>
            <a:off x="2659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57" name="object 42757"/>
          <p:cNvSpPr/>
          <p:nvPr/>
        </p:nvSpPr>
        <p:spPr>
          <a:xfrm>
            <a:off x="2659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58" name="object 42758"/>
          <p:cNvSpPr/>
          <p:nvPr/>
        </p:nvSpPr>
        <p:spPr>
          <a:xfrm>
            <a:off x="2659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59" name="object 42759"/>
          <p:cNvSpPr/>
          <p:nvPr/>
        </p:nvSpPr>
        <p:spPr>
          <a:xfrm>
            <a:off x="2659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60" name="object 42760"/>
          <p:cNvSpPr/>
          <p:nvPr/>
        </p:nvSpPr>
        <p:spPr>
          <a:xfrm>
            <a:off x="2659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61" name="object 42761"/>
          <p:cNvSpPr/>
          <p:nvPr/>
        </p:nvSpPr>
        <p:spPr>
          <a:xfrm>
            <a:off x="2660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62" name="object 42762"/>
          <p:cNvSpPr/>
          <p:nvPr/>
        </p:nvSpPr>
        <p:spPr>
          <a:xfrm>
            <a:off x="2660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63" name="object 42763"/>
          <p:cNvSpPr/>
          <p:nvPr/>
        </p:nvSpPr>
        <p:spPr>
          <a:xfrm>
            <a:off x="2660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64" name="object 42764"/>
          <p:cNvSpPr/>
          <p:nvPr/>
        </p:nvSpPr>
        <p:spPr>
          <a:xfrm>
            <a:off x="2660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65" name="object 42765"/>
          <p:cNvSpPr/>
          <p:nvPr/>
        </p:nvSpPr>
        <p:spPr>
          <a:xfrm>
            <a:off x="2660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66" name="object 42766"/>
          <p:cNvSpPr/>
          <p:nvPr/>
        </p:nvSpPr>
        <p:spPr>
          <a:xfrm>
            <a:off x="2660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67" name="object 42767"/>
          <p:cNvSpPr/>
          <p:nvPr/>
        </p:nvSpPr>
        <p:spPr>
          <a:xfrm>
            <a:off x="2660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68" name="object 42768"/>
          <p:cNvSpPr/>
          <p:nvPr/>
        </p:nvSpPr>
        <p:spPr>
          <a:xfrm>
            <a:off x="2660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69" name="object 42769"/>
          <p:cNvSpPr/>
          <p:nvPr/>
        </p:nvSpPr>
        <p:spPr>
          <a:xfrm>
            <a:off x="2660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70" name="object 42770"/>
          <p:cNvSpPr/>
          <p:nvPr/>
        </p:nvSpPr>
        <p:spPr>
          <a:xfrm>
            <a:off x="2660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71" name="object 42771"/>
          <p:cNvSpPr/>
          <p:nvPr/>
        </p:nvSpPr>
        <p:spPr>
          <a:xfrm>
            <a:off x="2661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72" name="object 42772"/>
          <p:cNvSpPr/>
          <p:nvPr/>
        </p:nvSpPr>
        <p:spPr>
          <a:xfrm>
            <a:off x="2661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73" name="object 42773"/>
          <p:cNvSpPr/>
          <p:nvPr/>
        </p:nvSpPr>
        <p:spPr>
          <a:xfrm>
            <a:off x="2661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74" name="object 42774"/>
          <p:cNvSpPr/>
          <p:nvPr/>
        </p:nvSpPr>
        <p:spPr>
          <a:xfrm>
            <a:off x="2661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75" name="object 42775"/>
          <p:cNvSpPr/>
          <p:nvPr/>
        </p:nvSpPr>
        <p:spPr>
          <a:xfrm>
            <a:off x="2661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76" name="object 42776"/>
          <p:cNvSpPr/>
          <p:nvPr/>
        </p:nvSpPr>
        <p:spPr>
          <a:xfrm>
            <a:off x="2661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77" name="object 42777"/>
          <p:cNvSpPr/>
          <p:nvPr/>
        </p:nvSpPr>
        <p:spPr>
          <a:xfrm>
            <a:off x="2661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78" name="object 42778"/>
          <p:cNvSpPr/>
          <p:nvPr/>
        </p:nvSpPr>
        <p:spPr>
          <a:xfrm>
            <a:off x="2661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79" name="object 42779"/>
          <p:cNvSpPr/>
          <p:nvPr/>
        </p:nvSpPr>
        <p:spPr>
          <a:xfrm>
            <a:off x="2661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80" name="object 42780"/>
          <p:cNvSpPr/>
          <p:nvPr/>
        </p:nvSpPr>
        <p:spPr>
          <a:xfrm>
            <a:off x="2661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81" name="object 42781"/>
          <p:cNvSpPr/>
          <p:nvPr/>
        </p:nvSpPr>
        <p:spPr>
          <a:xfrm>
            <a:off x="2661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82" name="object 42782"/>
          <p:cNvSpPr/>
          <p:nvPr/>
        </p:nvSpPr>
        <p:spPr>
          <a:xfrm>
            <a:off x="2661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83" name="object 42783"/>
          <p:cNvSpPr/>
          <p:nvPr/>
        </p:nvSpPr>
        <p:spPr>
          <a:xfrm>
            <a:off x="2662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84" name="object 42784"/>
          <p:cNvSpPr/>
          <p:nvPr/>
        </p:nvSpPr>
        <p:spPr>
          <a:xfrm>
            <a:off x="2662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85" name="object 42785"/>
          <p:cNvSpPr/>
          <p:nvPr/>
        </p:nvSpPr>
        <p:spPr>
          <a:xfrm>
            <a:off x="2662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86" name="object 42786"/>
          <p:cNvSpPr/>
          <p:nvPr/>
        </p:nvSpPr>
        <p:spPr>
          <a:xfrm>
            <a:off x="2662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87" name="object 42787"/>
          <p:cNvSpPr/>
          <p:nvPr/>
        </p:nvSpPr>
        <p:spPr>
          <a:xfrm>
            <a:off x="2662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88" name="object 42788"/>
          <p:cNvSpPr/>
          <p:nvPr/>
        </p:nvSpPr>
        <p:spPr>
          <a:xfrm>
            <a:off x="2662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89" name="object 42789"/>
          <p:cNvSpPr/>
          <p:nvPr/>
        </p:nvSpPr>
        <p:spPr>
          <a:xfrm>
            <a:off x="2662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90" name="object 42790"/>
          <p:cNvSpPr/>
          <p:nvPr/>
        </p:nvSpPr>
        <p:spPr>
          <a:xfrm>
            <a:off x="2662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91" name="object 42791"/>
          <p:cNvSpPr/>
          <p:nvPr/>
        </p:nvSpPr>
        <p:spPr>
          <a:xfrm>
            <a:off x="2662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92" name="object 42792"/>
          <p:cNvSpPr/>
          <p:nvPr/>
        </p:nvSpPr>
        <p:spPr>
          <a:xfrm>
            <a:off x="2662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93" name="object 42793"/>
          <p:cNvSpPr/>
          <p:nvPr/>
        </p:nvSpPr>
        <p:spPr>
          <a:xfrm>
            <a:off x="2663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94" name="object 42794"/>
          <p:cNvSpPr/>
          <p:nvPr/>
        </p:nvSpPr>
        <p:spPr>
          <a:xfrm>
            <a:off x="2663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95" name="object 42795"/>
          <p:cNvSpPr/>
          <p:nvPr/>
        </p:nvSpPr>
        <p:spPr>
          <a:xfrm>
            <a:off x="2663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96" name="object 42796"/>
          <p:cNvSpPr/>
          <p:nvPr/>
        </p:nvSpPr>
        <p:spPr>
          <a:xfrm>
            <a:off x="2663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97" name="object 42797"/>
          <p:cNvSpPr/>
          <p:nvPr/>
        </p:nvSpPr>
        <p:spPr>
          <a:xfrm>
            <a:off x="2663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98" name="object 42798"/>
          <p:cNvSpPr/>
          <p:nvPr/>
        </p:nvSpPr>
        <p:spPr>
          <a:xfrm>
            <a:off x="2663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99" name="object 42799"/>
          <p:cNvSpPr/>
          <p:nvPr/>
        </p:nvSpPr>
        <p:spPr>
          <a:xfrm>
            <a:off x="2663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00" name="object 42800"/>
          <p:cNvSpPr/>
          <p:nvPr/>
        </p:nvSpPr>
        <p:spPr>
          <a:xfrm>
            <a:off x="2663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01" name="object 42801"/>
          <p:cNvSpPr/>
          <p:nvPr/>
        </p:nvSpPr>
        <p:spPr>
          <a:xfrm>
            <a:off x="2663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02" name="object 42802"/>
          <p:cNvSpPr/>
          <p:nvPr/>
        </p:nvSpPr>
        <p:spPr>
          <a:xfrm>
            <a:off x="2663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03" name="object 42803"/>
          <p:cNvSpPr/>
          <p:nvPr/>
        </p:nvSpPr>
        <p:spPr>
          <a:xfrm>
            <a:off x="2664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04" name="object 42804"/>
          <p:cNvSpPr/>
          <p:nvPr/>
        </p:nvSpPr>
        <p:spPr>
          <a:xfrm>
            <a:off x="2664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05" name="object 42805"/>
          <p:cNvSpPr/>
          <p:nvPr/>
        </p:nvSpPr>
        <p:spPr>
          <a:xfrm>
            <a:off x="2664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06" name="object 42806"/>
          <p:cNvSpPr/>
          <p:nvPr/>
        </p:nvSpPr>
        <p:spPr>
          <a:xfrm>
            <a:off x="2664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07" name="object 42807"/>
          <p:cNvSpPr/>
          <p:nvPr/>
        </p:nvSpPr>
        <p:spPr>
          <a:xfrm>
            <a:off x="2664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08" name="object 42808"/>
          <p:cNvSpPr/>
          <p:nvPr/>
        </p:nvSpPr>
        <p:spPr>
          <a:xfrm>
            <a:off x="2664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09" name="object 42809"/>
          <p:cNvSpPr/>
          <p:nvPr/>
        </p:nvSpPr>
        <p:spPr>
          <a:xfrm>
            <a:off x="2664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10" name="object 42810"/>
          <p:cNvSpPr/>
          <p:nvPr/>
        </p:nvSpPr>
        <p:spPr>
          <a:xfrm>
            <a:off x="2664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11" name="object 42811"/>
          <p:cNvSpPr/>
          <p:nvPr/>
        </p:nvSpPr>
        <p:spPr>
          <a:xfrm>
            <a:off x="2664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12" name="object 42812"/>
          <p:cNvSpPr/>
          <p:nvPr/>
        </p:nvSpPr>
        <p:spPr>
          <a:xfrm>
            <a:off x="2664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13" name="object 42813"/>
          <p:cNvSpPr/>
          <p:nvPr/>
        </p:nvSpPr>
        <p:spPr>
          <a:xfrm>
            <a:off x="2664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14" name="object 42814"/>
          <p:cNvSpPr/>
          <p:nvPr/>
        </p:nvSpPr>
        <p:spPr>
          <a:xfrm>
            <a:off x="2664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15" name="object 42815"/>
          <p:cNvSpPr/>
          <p:nvPr/>
        </p:nvSpPr>
        <p:spPr>
          <a:xfrm>
            <a:off x="2665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16" name="object 42816"/>
          <p:cNvSpPr/>
          <p:nvPr/>
        </p:nvSpPr>
        <p:spPr>
          <a:xfrm>
            <a:off x="2665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17" name="object 42817"/>
          <p:cNvSpPr/>
          <p:nvPr/>
        </p:nvSpPr>
        <p:spPr>
          <a:xfrm>
            <a:off x="2665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18" name="object 42818"/>
          <p:cNvSpPr/>
          <p:nvPr/>
        </p:nvSpPr>
        <p:spPr>
          <a:xfrm>
            <a:off x="2665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19" name="object 42819"/>
          <p:cNvSpPr/>
          <p:nvPr/>
        </p:nvSpPr>
        <p:spPr>
          <a:xfrm>
            <a:off x="2665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20" name="object 42820"/>
          <p:cNvSpPr/>
          <p:nvPr/>
        </p:nvSpPr>
        <p:spPr>
          <a:xfrm>
            <a:off x="2665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21" name="object 42821"/>
          <p:cNvSpPr/>
          <p:nvPr/>
        </p:nvSpPr>
        <p:spPr>
          <a:xfrm>
            <a:off x="2665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22" name="object 42822"/>
          <p:cNvSpPr/>
          <p:nvPr/>
        </p:nvSpPr>
        <p:spPr>
          <a:xfrm>
            <a:off x="2665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23" name="object 42823"/>
          <p:cNvSpPr/>
          <p:nvPr/>
        </p:nvSpPr>
        <p:spPr>
          <a:xfrm>
            <a:off x="2665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24" name="object 42824"/>
          <p:cNvSpPr/>
          <p:nvPr/>
        </p:nvSpPr>
        <p:spPr>
          <a:xfrm>
            <a:off x="2665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69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25" name="object 42825"/>
          <p:cNvSpPr/>
          <p:nvPr/>
        </p:nvSpPr>
        <p:spPr>
          <a:xfrm>
            <a:off x="2666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26" name="object 42826"/>
          <p:cNvSpPr/>
          <p:nvPr/>
        </p:nvSpPr>
        <p:spPr>
          <a:xfrm>
            <a:off x="2666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27" name="object 42827"/>
          <p:cNvSpPr/>
          <p:nvPr/>
        </p:nvSpPr>
        <p:spPr>
          <a:xfrm>
            <a:off x="2666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28" name="object 42828"/>
          <p:cNvSpPr/>
          <p:nvPr/>
        </p:nvSpPr>
        <p:spPr>
          <a:xfrm>
            <a:off x="2666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29" name="object 42829"/>
          <p:cNvSpPr/>
          <p:nvPr/>
        </p:nvSpPr>
        <p:spPr>
          <a:xfrm>
            <a:off x="2666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30" name="object 42830"/>
          <p:cNvSpPr/>
          <p:nvPr/>
        </p:nvSpPr>
        <p:spPr>
          <a:xfrm>
            <a:off x="2666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31" name="object 42831"/>
          <p:cNvSpPr/>
          <p:nvPr/>
        </p:nvSpPr>
        <p:spPr>
          <a:xfrm>
            <a:off x="2666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32" name="object 42832"/>
          <p:cNvSpPr/>
          <p:nvPr/>
        </p:nvSpPr>
        <p:spPr>
          <a:xfrm>
            <a:off x="2666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33" name="object 42833"/>
          <p:cNvSpPr/>
          <p:nvPr/>
        </p:nvSpPr>
        <p:spPr>
          <a:xfrm>
            <a:off x="2666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34" name="object 42834"/>
          <p:cNvSpPr/>
          <p:nvPr/>
        </p:nvSpPr>
        <p:spPr>
          <a:xfrm>
            <a:off x="2666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35" name="object 42835"/>
          <p:cNvSpPr/>
          <p:nvPr/>
        </p:nvSpPr>
        <p:spPr>
          <a:xfrm>
            <a:off x="2667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36" name="object 42836"/>
          <p:cNvSpPr/>
          <p:nvPr/>
        </p:nvSpPr>
        <p:spPr>
          <a:xfrm>
            <a:off x="2667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37" name="object 42837"/>
          <p:cNvSpPr/>
          <p:nvPr/>
        </p:nvSpPr>
        <p:spPr>
          <a:xfrm>
            <a:off x="2667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38" name="object 42838"/>
          <p:cNvSpPr/>
          <p:nvPr/>
        </p:nvSpPr>
        <p:spPr>
          <a:xfrm>
            <a:off x="2667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39" name="object 42839"/>
          <p:cNvSpPr/>
          <p:nvPr/>
        </p:nvSpPr>
        <p:spPr>
          <a:xfrm>
            <a:off x="2667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40" name="object 42840"/>
          <p:cNvSpPr/>
          <p:nvPr/>
        </p:nvSpPr>
        <p:spPr>
          <a:xfrm>
            <a:off x="2667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41" name="object 42841"/>
          <p:cNvSpPr/>
          <p:nvPr/>
        </p:nvSpPr>
        <p:spPr>
          <a:xfrm>
            <a:off x="2667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42" name="object 42842"/>
          <p:cNvSpPr/>
          <p:nvPr/>
        </p:nvSpPr>
        <p:spPr>
          <a:xfrm>
            <a:off x="2667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43" name="object 42843"/>
          <p:cNvSpPr/>
          <p:nvPr/>
        </p:nvSpPr>
        <p:spPr>
          <a:xfrm>
            <a:off x="2667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44" name="object 42844"/>
          <p:cNvSpPr/>
          <p:nvPr/>
        </p:nvSpPr>
        <p:spPr>
          <a:xfrm>
            <a:off x="2667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45" name="object 42845"/>
          <p:cNvSpPr/>
          <p:nvPr/>
        </p:nvSpPr>
        <p:spPr>
          <a:xfrm>
            <a:off x="2668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46" name="object 42846"/>
          <p:cNvSpPr/>
          <p:nvPr/>
        </p:nvSpPr>
        <p:spPr>
          <a:xfrm>
            <a:off x="2668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47" name="object 42847"/>
          <p:cNvSpPr/>
          <p:nvPr/>
        </p:nvSpPr>
        <p:spPr>
          <a:xfrm>
            <a:off x="2668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48" name="object 42848"/>
          <p:cNvSpPr/>
          <p:nvPr/>
        </p:nvSpPr>
        <p:spPr>
          <a:xfrm>
            <a:off x="2668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49" name="object 42849"/>
          <p:cNvSpPr/>
          <p:nvPr/>
        </p:nvSpPr>
        <p:spPr>
          <a:xfrm>
            <a:off x="2668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50" name="object 42850"/>
          <p:cNvSpPr/>
          <p:nvPr/>
        </p:nvSpPr>
        <p:spPr>
          <a:xfrm>
            <a:off x="2668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51" name="object 42851"/>
          <p:cNvSpPr/>
          <p:nvPr/>
        </p:nvSpPr>
        <p:spPr>
          <a:xfrm>
            <a:off x="2668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52" name="object 42852"/>
          <p:cNvSpPr/>
          <p:nvPr/>
        </p:nvSpPr>
        <p:spPr>
          <a:xfrm>
            <a:off x="2668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53" name="object 42853"/>
          <p:cNvSpPr/>
          <p:nvPr/>
        </p:nvSpPr>
        <p:spPr>
          <a:xfrm>
            <a:off x="2668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54" name="object 42854"/>
          <p:cNvSpPr/>
          <p:nvPr/>
        </p:nvSpPr>
        <p:spPr>
          <a:xfrm>
            <a:off x="2668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55" name="object 42855"/>
          <p:cNvSpPr/>
          <p:nvPr/>
        </p:nvSpPr>
        <p:spPr>
          <a:xfrm>
            <a:off x="2669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56" name="object 42856"/>
          <p:cNvSpPr/>
          <p:nvPr/>
        </p:nvSpPr>
        <p:spPr>
          <a:xfrm>
            <a:off x="2669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57" name="object 42857"/>
          <p:cNvSpPr/>
          <p:nvPr/>
        </p:nvSpPr>
        <p:spPr>
          <a:xfrm>
            <a:off x="26692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58" name="object 42858"/>
          <p:cNvSpPr/>
          <p:nvPr/>
        </p:nvSpPr>
        <p:spPr>
          <a:xfrm>
            <a:off x="26692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59" name="object 42859"/>
          <p:cNvSpPr/>
          <p:nvPr/>
        </p:nvSpPr>
        <p:spPr>
          <a:xfrm>
            <a:off x="2669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60" name="object 42860"/>
          <p:cNvSpPr/>
          <p:nvPr/>
        </p:nvSpPr>
        <p:spPr>
          <a:xfrm>
            <a:off x="2669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61" name="object 42861"/>
          <p:cNvSpPr/>
          <p:nvPr/>
        </p:nvSpPr>
        <p:spPr>
          <a:xfrm>
            <a:off x="2669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62" name="object 42862"/>
          <p:cNvSpPr/>
          <p:nvPr/>
        </p:nvSpPr>
        <p:spPr>
          <a:xfrm>
            <a:off x="2669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63" name="object 42863"/>
          <p:cNvSpPr/>
          <p:nvPr/>
        </p:nvSpPr>
        <p:spPr>
          <a:xfrm>
            <a:off x="2669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64" name="object 42864"/>
          <p:cNvSpPr/>
          <p:nvPr/>
        </p:nvSpPr>
        <p:spPr>
          <a:xfrm>
            <a:off x="2669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65" name="object 42865"/>
          <p:cNvSpPr/>
          <p:nvPr/>
        </p:nvSpPr>
        <p:spPr>
          <a:xfrm>
            <a:off x="2670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66" name="object 42866"/>
          <p:cNvSpPr/>
          <p:nvPr/>
        </p:nvSpPr>
        <p:spPr>
          <a:xfrm>
            <a:off x="2670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67" name="object 42867"/>
          <p:cNvSpPr/>
          <p:nvPr/>
        </p:nvSpPr>
        <p:spPr>
          <a:xfrm>
            <a:off x="2670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68" name="object 42868"/>
          <p:cNvSpPr/>
          <p:nvPr/>
        </p:nvSpPr>
        <p:spPr>
          <a:xfrm>
            <a:off x="2670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69" name="object 42869"/>
          <p:cNvSpPr/>
          <p:nvPr/>
        </p:nvSpPr>
        <p:spPr>
          <a:xfrm>
            <a:off x="2670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70" name="object 42870"/>
          <p:cNvSpPr/>
          <p:nvPr/>
        </p:nvSpPr>
        <p:spPr>
          <a:xfrm>
            <a:off x="2670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71" name="object 42871"/>
          <p:cNvSpPr/>
          <p:nvPr/>
        </p:nvSpPr>
        <p:spPr>
          <a:xfrm>
            <a:off x="2670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72" name="object 42872"/>
          <p:cNvSpPr/>
          <p:nvPr/>
        </p:nvSpPr>
        <p:spPr>
          <a:xfrm>
            <a:off x="2670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73" name="object 42873"/>
          <p:cNvSpPr/>
          <p:nvPr/>
        </p:nvSpPr>
        <p:spPr>
          <a:xfrm>
            <a:off x="26708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74" name="object 42874"/>
          <p:cNvSpPr/>
          <p:nvPr/>
        </p:nvSpPr>
        <p:spPr>
          <a:xfrm>
            <a:off x="26708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75" name="object 42875"/>
          <p:cNvSpPr/>
          <p:nvPr/>
        </p:nvSpPr>
        <p:spPr>
          <a:xfrm>
            <a:off x="2670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76" name="object 42876"/>
          <p:cNvSpPr/>
          <p:nvPr/>
        </p:nvSpPr>
        <p:spPr>
          <a:xfrm>
            <a:off x="2670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77" name="object 42877"/>
          <p:cNvSpPr/>
          <p:nvPr/>
        </p:nvSpPr>
        <p:spPr>
          <a:xfrm>
            <a:off x="26711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78" name="object 42878"/>
          <p:cNvSpPr/>
          <p:nvPr/>
        </p:nvSpPr>
        <p:spPr>
          <a:xfrm>
            <a:off x="26711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79" name="object 42879"/>
          <p:cNvSpPr/>
          <p:nvPr/>
        </p:nvSpPr>
        <p:spPr>
          <a:xfrm>
            <a:off x="2671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80" name="object 42880"/>
          <p:cNvSpPr/>
          <p:nvPr/>
        </p:nvSpPr>
        <p:spPr>
          <a:xfrm>
            <a:off x="2671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81" name="object 42881"/>
          <p:cNvSpPr/>
          <p:nvPr/>
        </p:nvSpPr>
        <p:spPr>
          <a:xfrm>
            <a:off x="26715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82" name="object 42882"/>
          <p:cNvSpPr/>
          <p:nvPr/>
        </p:nvSpPr>
        <p:spPr>
          <a:xfrm>
            <a:off x="26715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83" name="object 42883"/>
          <p:cNvSpPr/>
          <p:nvPr/>
        </p:nvSpPr>
        <p:spPr>
          <a:xfrm>
            <a:off x="2671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84" name="object 42884"/>
          <p:cNvSpPr/>
          <p:nvPr/>
        </p:nvSpPr>
        <p:spPr>
          <a:xfrm>
            <a:off x="2671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85" name="object 42885"/>
          <p:cNvSpPr/>
          <p:nvPr/>
        </p:nvSpPr>
        <p:spPr>
          <a:xfrm>
            <a:off x="26719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86" name="object 42886"/>
          <p:cNvSpPr/>
          <p:nvPr/>
        </p:nvSpPr>
        <p:spPr>
          <a:xfrm>
            <a:off x="26719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87" name="object 42887"/>
          <p:cNvSpPr/>
          <p:nvPr/>
        </p:nvSpPr>
        <p:spPr>
          <a:xfrm>
            <a:off x="2672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88" name="object 42888"/>
          <p:cNvSpPr/>
          <p:nvPr/>
        </p:nvSpPr>
        <p:spPr>
          <a:xfrm>
            <a:off x="2672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89" name="object 42889"/>
          <p:cNvSpPr/>
          <p:nvPr/>
        </p:nvSpPr>
        <p:spPr>
          <a:xfrm>
            <a:off x="26723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90" name="object 42890"/>
          <p:cNvSpPr/>
          <p:nvPr/>
        </p:nvSpPr>
        <p:spPr>
          <a:xfrm>
            <a:off x="26723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91" name="object 42891"/>
          <p:cNvSpPr/>
          <p:nvPr/>
        </p:nvSpPr>
        <p:spPr>
          <a:xfrm>
            <a:off x="2672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92" name="object 42892"/>
          <p:cNvSpPr/>
          <p:nvPr/>
        </p:nvSpPr>
        <p:spPr>
          <a:xfrm>
            <a:off x="2672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93" name="object 42893"/>
          <p:cNvSpPr/>
          <p:nvPr/>
        </p:nvSpPr>
        <p:spPr>
          <a:xfrm>
            <a:off x="2672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94" name="object 42894"/>
          <p:cNvSpPr/>
          <p:nvPr/>
        </p:nvSpPr>
        <p:spPr>
          <a:xfrm>
            <a:off x="2672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95" name="object 42895"/>
          <p:cNvSpPr/>
          <p:nvPr/>
        </p:nvSpPr>
        <p:spPr>
          <a:xfrm>
            <a:off x="2672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96" name="object 42896"/>
          <p:cNvSpPr/>
          <p:nvPr/>
        </p:nvSpPr>
        <p:spPr>
          <a:xfrm>
            <a:off x="2672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97" name="object 42897"/>
          <p:cNvSpPr/>
          <p:nvPr/>
        </p:nvSpPr>
        <p:spPr>
          <a:xfrm>
            <a:off x="2673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98" name="object 42898"/>
          <p:cNvSpPr/>
          <p:nvPr/>
        </p:nvSpPr>
        <p:spPr>
          <a:xfrm>
            <a:off x="2673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99" name="object 42899"/>
          <p:cNvSpPr/>
          <p:nvPr/>
        </p:nvSpPr>
        <p:spPr>
          <a:xfrm>
            <a:off x="2673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00" name="object 42900"/>
          <p:cNvSpPr/>
          <p:nvPr/>
        </p:nvSpPr>
        <p:spPr>
          <a:xfrm>
            <a:off x="2673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01" name="object 42901"/>
          <p:cNvSpPr/>
          <p:nvPr/>
        </p:nvSpPr>
        <p:spPr>
          <a:xfrm>
            <a:off x="2673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02" name="object 42902"/>
          <p:cNvSpPr/>
          <p:nvPr/>
        </p:nvSpPr>
        <p:spPr>
          <a:xfrm>
            <a:off x="2673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03" name="object 42903"/>
          <p:cNvSpPr/>
          <p:nvPr/>
        </p:nvSpPr>
        <p:spPr>
          <a:xfrm>
            <a:off x="2673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04" name="object 42904"/>
          <p:cNvSpPr/>
          <p:nvPr/>
        </p:nvSpPr>
        <p:spPr>
          <a:xfrm>
            <a:off x="2673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05" name="object 42905"/>
          <p:cNvSpPr/>
          <p:nvPr/>
        </p:nvSpPr>
        <p:spPr>
          <a:xfrm>
            <a:off x="2673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06" name="object 42906"/>
          <p:cNvSpPr/>
          <p:nvPr/>
        </p:nvSpPr>
        <p:spPr>
          <a:xfrm>
            <a:off x="2673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07" name="object 42907"/>
          <p:cNvSpPr/>
          <p:nvPr/>
        </p:nvSpPr>
        <p:spPr>
          <a:xfrm>
            <a:off x="2673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08" name="object 42908"/>
          <p:cNvSpPr/>
          <p:nvPr/>
        </p:nvSpPr>
        <p:spPr>
          <a:xfrm>
            <a:off x="2673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09" name="object 42909"/>
          <p:cNvSpPr/>
          <p:nvPr/>
        </p:nvSpPr>
        <p:spPr>
          <a:xfrm>
            <a:off x="2674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10" name="object 42910"/>
          <p:cNvSpPr/>
          <p:nvPr/>
        </p:nvSpPr>
        <p:spPr>
          <a:xfrm>
            <a:off x="2674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11" name="object 42911"/>
          <p:cNvSpPr/>
          <p:nvPr/>
        </p:nvSpPr>
        <p:spPr>
          <a:xfrm>
            <a:off x="2674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12" name="object 42912"/>
          <p:cNvSpPr/>
          <p:nvPr/>
        </p:nvSpPr>
        <p:spPr>
          <a:xfrm>
            <a:off x="2674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13" name="object 42913"/>
          <p:cNvSpPr/>
          <p:nvPr/>
        </p:nvSpPr>
        <p:spPr>
          <a:xfrm>
            <a:off x="2674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14" name="object 42914"/>
          <p:cNvSpPr/>
          <p:nvPr/>
        </p:nvSpPr>
        <p:spPr>
          <a:xfrm>
            <a:off x="2674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15" name="object 42915"/>
          <p:cNvSpPr/>
          <p:nvPr/>
        </p:nvSpPr>
        <p:spPr>
          <a:xfrm>
            <a:off x="2674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16" name="object 42916"/>
          <p:cNvSpPr/>
          <p:nvPr/>
        </p:nvSpPr>
        <p:spPr>
          <a:xfrm>
            <a:off x="2674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17" name="object 42917"/>
          <p:cNvSpPr/>
          <p:nvPr/>
        </p:nvSpPr>
        <p:spPr>
          <a:xfrm>
            <a:off x="2675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18" name="object 42918"/>
          <p:cNvSpPr/>
          <p:nvPr/>
        </p:nvSpPr>
        <p:spPr>
          <a:xfrm>
            <a:off x="2675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19" name="object 42919"/>
          <p:cNvSpPr/>
          <p:nvPr/>
        </p:nvSpPr>
        <p:spPr>
          <a:xfrm>
            <a:off x="2675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20" name="object 42920"/>
          <p:cNvSpPr/>
          <p:nvPr/>
        </p:nvSpPr>
        <p:spPr>
          <a:xfrm>
            <a:off x="2675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21" name="object 42921"/>
          <p:cNvSpPr/>
          <p:nvPr/>
        </p:nvSpPr>
        <p:spPr>
          <a:xfrm>
            <a:off x="2675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22" name="object 42922"/>
          <p:cNvSpPr/>
          <p:nvPr/>
        </p:nvSpPr>
        <p:spPr>
          <a:xfrm>
            <a:off x="2675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23" name="object 42923"/>
          <p:cNvSpPr/>
          <p:nvPr/>
        </p:nvSpPr>
        <p:spPr>
          <a:xfrm>
            <a:off x="2675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24" name="object 42924"/>
          <p:cNvSpPr/>
          <p:nvPr/>
        </p:nvSpPr>
        <p:spPr>
          <a:xfrm>
            <a:off x="2675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25" name="object 42925"/>
          <p:cNvSpPr/>
          <p:nvPr/>
        </p:nvSpPr>
        <p:spPr>
          <a:xfrm>
            <a:off x="26757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26" name="object 42926"/>
          <p:cNvSpPr/>
          <p:nvPr/>
        </p:nvSpPr>
        <p:spPr>
          <a:xfrm>
            <a:off x="26757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27" name="object 42927"/>
          <p:cNvSpPr/>
          <p:nvPr/>
        </p:nvSpPr>
        <p:spPr>
          <a:xfrm>
            <a:off x="2675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28" name="object 42928"/>
          <p:cNvSpPr/>
          <p:nvPr/>
        </p:nvSpPr>
        <p:spPr>
          <a:xfrm>
            <a:off x="2675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29" name="object 42929"/>
          <p:cNvSpPr/>
          <p:nvPr/>
        </p:nvSpPr>
        <p:spPr>
          <a:xfrm>
            <a:off x="26761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30" name="object 42930"/>
          <p:cNvSpPr/>
          <p:nvPr/>
        </p:nvSpPr>
        <p:spPr>
          <a:xfrm>
            <a:off x="26761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31" name="object 42931"/>
          <p:cNvSpPr/>
          <p:nvPr/>
        </p:nvSpPr>
        <p:spPr>
          <a:xfrm>
            <a:off x="2676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32" name="object 42932"/>
          <p:cNvSpPr/>
          <p:nvPr/>
        </p:nvSpPr>
        <p:spPr>
          <a:xfrm>
            <a:off x="2676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33" name="object 42933"/>
          <p:cNvSpPr/>
          <p:nvPr/>
        </p:nvSpPr>
        <p:spPr>
          <a:xfrm>
            <a:off x="26765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34" name="object 42934"/>
          <p:cNvSpPr/>
          <p:nvPr/>
        </p:nvSpPr>
        <p:spPr>
          <a:xfrm>
            <a:off x="26765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35" name="object 42935"/>
          <p:cNvSpPr/>
          <p:nvPr/>
        </p:nvSpPr>
        <p:spPr>
          <a:xfrm>
            <a:off x="2676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36" name="object 42936"/>
          <p:cNvSpPr/>
          <p:nvPr/>
        </p:nvSpPr>
        <p:spPr>
          <a:xfrm>
            <a:off x="2676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37" name="object 42937"/>
          <p:cNvSpPr/>
          <p:nvPr/>
        </p:nvSpPr>
        <p:spPr>
          <a:xfrm>
            <a:off x="26769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38" name="object 42938"/>
          <p:cNvSpPr/>
          <p:nvPr/>
        </p:nvSpPr>
        <p:spPr>
          <a:xfrm>
            <a:off x="26769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39" name="object 42939"/>
          <p:cNvSpPr/>
          <p:nvPr/>
        </p:nvSpPr>
        <p:spPr>
          <a:xfrm>
            <a:off x="2677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40" name="object 42940"/>
          <p:cNvSpPr/>
          <p:nvPr/>
        </p:nvSpPr>
        <p:spPr>
          <a:xfrm>
            <a:off x="2677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41" name="object 42941"/>
          <p:cNvSpPr/>
          <p:nvPr/>
        </p:nvSpPr>
        <p:spPr>
          <a:xfrm>
            <a:off x="2677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42" name="object 42942"/>
          <p:cNvSpPr/>
          <p:nvPr/>
        </p:nvSpPr>
        <p:spPr>
          <a:xfrm>
            <a:off x="2677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43" name="object 42943"/>
          <p:cNvSpPr/>
          <p:nvPr/>
        </p:nvSpPr>
        <p:spPr>
          <a:xfrm>
            <a:off x="2677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44" name="object 42944"/>
          <p:cNvSpPr/>
          <p:nvPr/>
        </p:nvSpPr>
        <p:spPr>
          <a:xfrm>
            <a:off x="2677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45" name="object 42945"/>
          <p:cNvSpPr/>
          <p:nvPr/>
        </p:nvSpPr>
        <p:spPr>
          <a:xfrm>
            <a:off x="2677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46" name="object 42946"/>
          <p:cNvSpPr/>
          <p:nvPr/>
        </p:nvSpPr>
        <p:spPr>
          <a:xfrm>
            <a:off x="2677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47" name="object 42947"/>
          <p:cNvSpPr/>
          <p:nvPr/>
        </p:nvSpPr>
        <p:spPr>
          <a:xfrm>
            <a:off x="2677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48" name="object 42948"/>
          <p:cNvSpPr/>
          <p:nvPr/>
        </p:nvSpPr>
        <p:spPr>
          <a:xfrm>
            <a:off x="2677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49" name="object 42949"/>
          <p:cNvSpPr/>
          <p:nvPr/>
        </p:nvSpPr>
        <p:spPr>
          <a:xfrm>
            <a:off x="2678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50" name="object 42950"/>
          <p:cNvSpPr/>
          <p:nvPr/>
        </p:nvSpPr>
        <p:spPr>
          <a:xfrm>
            <a:off x="2678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51" name="object 42951"/>
          <p:cNvSpPr/>
          <p:nvPr/>
        </p:nvSpPr>
        <p:spPr>
          <a:xfrm>
            <a:off x="2678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52" name="object 42952"/>
          <p:cNvSpPr/>
          <p:nvPr/>
        </p:nvSpPr>
        <p:spPr>
          <a:xfrm>
            <a:off x="2678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53" name="object 42953"/>
          <p:cNvSpPr/>
          <p:nvPr/>
        </p:nvSpPr>
        <p:spPr>
          <a:xfrm>
            <a:off x="2678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54" name="object 42954"/>
          <p:cNvSpPr/>
          <p:nvPr/>
        </p:nvSpPr>
        <p:spPr>
          <a:xfrm>
            <a:off x="2678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55" name="object 42955"/>
          <p:cNvSpPr/>
          <p:nvPr/>
        </p:nvSpPr>
        <p:spPr>
          <a:xfrm>
            <a:off x="2678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56" name="object 42956"/>
          <p:cNvSpPr/>
          <p:nvPr/>
        </p:nvSpPr>
        <p:spPr>
          <a:xfrm>
            <a:off x="2678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57" name="object 42957"/>
          <p:cNvSpPr/>
          <p:nvPr/>
        </p:nvSpPr>
        <p:spPr>
          <a:xfrm>
            <a:off x="26788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58" name="object 42958"/>
          <p:cNvSpPr/>
          <p:nvPr/>
        </p:nvSpPr>
        <p:spPr>
          <a:xfrm>
            <a:off x="26788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59" name="object 42959"/>
          <p:cNvSpPr/>
          <p:nvPr/>
        </p:nvSpPr>
        <p:spPr>
          <a:xfrm>
            <a:off x="2678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60" name="object 42960"/>
          <p:cNvSpPr/>
          <p:nvPr/>
        </p:nvSpPr>
        <p:spPr>
          <a:xfrm>
            <a:off x="2678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61" name="object 42961"/>
          <p:cNvSpPr/>
          <p:nvPr/>
        </p:nvSpPr>
        <p:spPr>
          <a:xfrm>
            <a:off x="2679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62" name="object 42962"/>
          <p:cNvSpPr/>
          <p:nvPr/>
        </p:nvSpPr>
        <p:spPr>
          <a:xfrm>
            <a:off x="2679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63" name="object 42963"/>
          <p:cNvSpPr/>
          <p:nvPr/>
        </p:nvSpPr>
        <p:spPr>
          <a:xfrm>
            <a:off x="2679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64" name="object 42964"/>
          <p:cNvSpPr/>
          <p:nvPr/>
        </p:nvSpPr>
        <p:spPr>
          <a:xfrm>
            <a:off x="2679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65" name="object 42965"/>
          <p:cNvSpPr/>
          <p:nvPr/>
        </p:nvSpPr>
        <p:spPr>
          <a:xfrm>
            <a:off x="2679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66" name="object 42966"/>
          <p:cNvSpPr/>
          <p:nvPr/>
        </p:nvSpPr>
        <p:spPr>
          <a:xfrm>
            <a:off x="2679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67" name="object 42967"/>
          <p:cNvSpPr/>
          <p:nvPr/>
        </p:nvSpPr>
        <p:spPr>
          <a:xfrm>
            <a:off x="2679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68" name="object 42968"/>
          <p:cNvSpPr/>
          <p:nvPr/>
        </p:nvSpPr>
        <p:spPr>
          <a:xfrm>
            <a:off x="2679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69" name="object 42969"/>
          <p:cNvSpPr/>
          <p:nvPr/>
        </p:nvSpPr>
        <p:spPr>
          <a:xfrm>
            <a:off x="2679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70" name="object 42970"/>
          <p:cNvSpPr/>
          <p:nvPr/>
        </p:nvSpPr>
        <p:spPr>
          <a:xfrm>
            <a:off x="2679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71" name="object 42971"/>
          <p:cNvSpPr/>
          <p:nvPr/>
        </p:nvSpPr>
        <p:spPr>
          <a:xfrm>
            <a:off x="2680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72" name="object 42972"/>
          <p:cNvSpPr/>
          <p:nvPr/>
        </p:nvSpPr>
        <p:spPr>
          <a:xfrm>
            <a:off x="2680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73" name="object 42973"/>
          <p:cNvSpPr/>
          <p:nvPr/>
        </p:nvSpPr>
        <p:spPr>
          <a:xfrm>
            <a:off x="2680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74" name="object 42974"/>
          <p:cNvSpPr/>
          <p:nvPr/>
        </p:nvSpPr>
        <p:spPr>
          <a:xfrm>
            <a:off x="2680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75" name="object 42975"/>
          <p:cNvSpPr/>
          <p:nvPr/>
        </p:nvSpPr>
        <p:spPr>
          <a:xfrm>
            <a:off x="2680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76" name="object 42976"/>
          <p:cNvSpPr/>
          <p:nvPr/>
        </p:nvSpPr>
        <p:spPr>
          <a:xfrm>
            <a:off x="2680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77" name="object 42977"/>
          <p:cNvSpPr/>
          <p:nvPr/>
        </p:nvSpPr>
        <p:spPr>
          <a:xfrm>
            <a:off x="26807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78" name="object 42978"/>
          <p:cNvSpPr/>
          <p:nvPr/>
        </p:nvSpPr>
        <p:spPr>
          <a:xfrm>
            <a:off x="26807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79" name="object 42979"/>
          <p:cNvSpPr/>
          <p:nvPr/>
        </p:nvSpPr>
        <p:spPr>
          <a:xfrm>
            <a:off x="2680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80" name="object 42980"/>
          <p:cNvSpPr/>
          <p:nvPr/>
        </p:nvSpPr>
        <p:spPr>
          <a:xfrm>
            <a:off x="2680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81" name="object 42981"/>
          <p:cNvSpPr/>
          <p:nvPr/>
        </p:nvSpPr>
        <p:spPr>
          <a:xfrm>
            <a:off x="26810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82" name="object 42982"/>
          <p:cNvSpPr/>
          <p:nvPr/>
        </p:nvSpPr>
        <p:spPr>
          <a:xfrm>
            <a:off x="26810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83" name="object 42983"/>
          <p:cNvSpPr/>
          <p:nvPr/>
        </p:nvSpPr>
        <p:spPr>
          <a:xfrm>
            <a:off x="2681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84" name="object 42984"/>
          <p:cNvSpPr/>
          <p:nvPr/>
        </p:nvSpPr>
        <p:spPr>
          <a:xfrm>
            <a:off x="2681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85" name="object 42985"/>
          <p:cNvSpPr/>
          <p:nvPr/>
        </p:nvSpPr>
        <p:spPr>
          <a:xfrm>
            <a:off x="2681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86" name="object 42986"/>
          <p:cNvSpPr/>
          <p:nvPr/>
        </p:nvSpPr>
        <p:spPr>
          <a:xfrm>
            <a:off x="2681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87" name="object 42987"/>
          <p:cNvSpPr/>
          <p:nvPr/>
        </p:nvSpPr>
        <p:spPr>
          <a:xfrm>
            <a:off x="2681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88" name="object 42988"/>
          <p:cNvSpPr/>
          <p:nvPr/>
        </p:nvSpPr>
        <p:spPr>
          <a:xfrm>
            <a:off x="2681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89" name="object 42989"/>
          <p:cNvSpPr/>
          <p:nvPr/>
        </p:nvSpPr>
        <p:spPr>
          <a:xfrm>
            <a:off x="2681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90" name="object 42990"/>
          <p:cNvSpPr/>
          <p:nvPr/>
        </p:nvSpPr>
        <p:spPr>
          <a:xfrm>
            <a:off x="2681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91" name="object 42991"/>
          <p:cNvSpPr/>
          <p:nvPr/>
        </p:nvSpPr>
        <p:spPr>
          <a:xfrm>
            <a:off x="2681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92" name="object 42992"/>
          <p:cNvSpPr/>
          <p:nvPr/>
        </p:nvSpPr>
        <p:spPr>
          <a:xfrm>
            <a:off x="2681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93" name="object 42993"/>
          <p:cNvSpPr/>
          <p:nvPr/>
        </p:nvSpPr>
        <p:spPr>
          <a:xfrm>
            <a:off x="2682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94" name="object 42994"/>
          <p:cNvSpPr/>
          <p:nvPr/>
        </p:nvSpPr>
        <p:spPr>
          <a:xfrm>
            <a:off x="2682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95" name="object 42995"/>
          <p:cNvSpPr/>
          <p:nvPr/>
        </p:nvSpPr>
        <p:spPr>
          <a:xfrm>
            <a:off x="2682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96" name="object 42996"/>
          <p:cNvSpPr/>
          <p:nvPr/>
        </p:nvSpPr>
        <p:spPr>
          <a:xfrm>
            <a:off x="2682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97" name="object 42997"/>
          <p:cNvSpPr/>
          <p:nvPr/>
        </p:nvSpPr>
        <p:spPr>
          <a:xfrm>
            <a:off x="2682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98" name="object 42998"/>
          <p:cNvSpPr/>
          <p:nvPr/>
        </p:nvSpPr>
        <p:spPr>
          <a:xfrm>
            <a:off x="2682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99" name="object 42999"/>
          <p:cNvSpPr/>
          <p:nvPr/>
        </p:nvSpPr>
        <p:spPr>
          <a:xfrm>
            <a:off x="2682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00" name="object 43000"/>
          <p:cNvSpPr/>
          <p:nvPr/>
        </p:nvSpPr>
        <p:spPr>
          <a:xfrm>
            <a:off x="2682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01" name="object 43001"/>
          <p:cNvSpPr/>
          <p:nvPr/>
        </p:nvSpPr>
        <p:spPr>
          <a:xfrm>
            <a:off x="2683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02" name="object 43002"/>
          <p:cNvSpPr/>
          <p:nvPr/>
        </p:nvSpPr>
        <p:spPr>
          <a:xfrm>
            <a:off x="2683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03" name="object 43003"/>
          <p:cNvSpPr/>
          <p:nvPr/>
        </p:nvSpPr>
        <p:spPr>
          <a:xfrm>
            <a:off x="2683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04" name="object 43004"/>
          <p:cNvSpPr/>
          <p:nvPr/>
        </p:nvSpPr>
        <p:spPr>
          <a:xfrm>
            <a:off x="2683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05" name="object 43005"/>
          <p:cNvSpPr/>
          <p:nvPr/>
        </p:nvSpPr>
        <p:spPr>
          <a:xfrm>
            <a:off x="2683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06" name="object 43006"/>
          <p:cNvSpPr/>
          <p:nvPr/>
        </p:nvSpPr>
        <p:spPr>
          <a:xfrm>
            <a:off x="2683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07" name="object 43007"/>
          <p:cNvSpPr/>
          <p:nvPr/>
        </p:nvSpPr>
        <p:spPr>
          <a:xfrm>
            <a:off x="2683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08" name="object 43008"/>
          <p:cNvSpPr/>
          <p:nvPr/>
        </p:nvSpPr>
        <p:spPr>
          <a:xfrm>
            <a:off x="2683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A66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09" name="object 43009"/>
          <p:cNvSpPr/>
          <p:nvPr/>
        </p:nvSpPr>
        <p:spPr>
          <a:xfrm>
            <a:off x="2683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10" name="object 43010"/>
          <p:cNvSpPr/>
          <p:nvPr/>
        </p:nvSpPr>
        <p:spPr>
          <a:xfrm>
            <a:off x="2683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11" name="object 43011"/>
          <p:cNvSpPr/>
          <p:nvPr/>
        </p:nvSpPr>
        <p:spPr>
          <a:xfrm>
            <a:off x="2683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12" name="object 43012"/>
          <p:cNvSpPr/>
          <p:nvPr/>
        </p:nvSpPr>
        <p:spPr>
          <a:xfrm>
            <a:off x="2683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13" name="object 43013"/>
          <p:cNvSpPr/>
          <p:nvPr/>
        </p:nvSpPr>
        <p:spPr>
          <a:xfrm>
            <a:off x="2684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14" name="object 43014"/>
          <p:cNvSpPr/>
          <p:nvPr/>
        </p:nvSpPr>
        <p:spPr>
          <a:xfrm>
            <a:off x="2684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15" name="object 43015"/>
          <p:cNvSpPr/>
          <p:nvPr/>
        </p:nvSpPr>
        <p:spPr>
          <a:xfrm>
            <a:off x="2684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16" name="object 43016"/>
          <p:cNvSpPr/>
          <p:nvPr/>
        </p:nvSpPr>
        <p:spPr>
          <a:xfrm>
            <a:off x="2684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17" name="object 43017"/>
          <p:cNvSpPr/>
          <p:nvPr/>
        </p:nvSpPr>
        <p:spPr>
          <a:xfrm>
            <a:off x="2684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18" name="object 43018"/>
          <p:cNvSpPr/>
          <p:nvPr/>
        </p:nvSpPr>
        <p:spPr>
          <a:xfrm>
            <a:off x="2684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19" name="object 43019"/>
          <p:cNvSpPr/>
          <p:nvPr/>
        </p:nvSpPr>
        <p:spPr>
          <a:xfrm>
            <a:off x="2684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20" name="object 43020"/>
          <p:cNvSpPr/>
          <p:nvPr/>
        </p:nvSpPr>
        <p:spPr>
          <a:xfrm>
            <a:off x="2684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21" name="object 43021"/>
          <p:cNvSpPr/>
          <p:nvPr/>
        </p:nvSpPr>
        <p:spPr>
          <a:xfrm>
            <a:off x="2684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22" name="object 43022"/>
          <p:cNvSpPr/>
          <p:nvPr/>
        </p:nvSpPr>
        <p:spPr>
          <a:xfrm>
            <a:off x="2684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23" name="object 43023"/>
          <p:cNvSpPr/>
          <p:nvPr/>
        </p:nvSpPr>
        <p:spPr>
          <a:xfrm>
            <a:off x="2685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24" name="object 43024"/>
          <p:cNvSpPr/>
          <p:nvPr/>
        </p:nvSpPr>
        <p:spPr>
          <a:xfrm>
            <a:off x="2685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25" name="object 43025"/>
          <p:cNvSpPr/>
          <p:nvPr/>
        </p:nvSpPr>
        <p:spPr>
          <a:xfrm>
            <a:off x="2685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26" name="object 43026"/>
          <p:cNvSpPr/>
          <p:nvPr/>
        </p:nvSpPr>
        <p:spPr>
          <a:xfrm>
            <a:off x="2685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27" name="object 43027"/>
          <p:cNvSpPr/>
          <p:nvPr/>
        </p:nvSpPr>
        <p:spPr>
          <a:xfrm>
            <a:off x="2685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28" name="object 43028"/>
          <p:cNvSpPr/>
          <p:nvPr/>
        </p:nvSpPr>
        <p:spPr>
          <a:xfrm>
            <a:off x="2685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29" name="object 43029"/>
          <p:cNvSpPr/>
          <p:nvPr/>
        </p:nvSpPr>
        <p:spPr>
          <a:xfrm>
            <a:off x="2685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30" name="object 43030"/>
          <p:cNvSpPr/>
          <p:nvPr/>
        </p:nvSpPr>
        <p:spPr>
          <a:xfrm>
            <a:off x="2685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31" name="object 43031"/>
          <p:cNvSpPr/>
          <p:nvPr/>
        </p:nvSpPr>
        <p:spPr>
          <a:xfrm>
            <a:off x="2685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32" name="object 43032"/>
          <p:cNvSpPr/>
          <p:nvPr/>
        </p:nvSpPr>
        <p:spPr>
          <a:xfrm>
            <a:off x="2685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33" name="object 43033"/>
          <p:cNvSpPr/>
          <p:nvPr/>
        </p:nvSpPr>
        <p:spPr>
          <a:xfrm>
            <a:off x="2686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34" name="object 43034"/>
          <p:cNvSpPr/>
          <p:nvPr/>
        </p:nvSpPr>
        <p:spPr>
          <a:xfrm>
            <a:off x="2686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35" name="object 43035"/>
          <p:cNvSpPr/>
          <p:nvPr/>
        </p:nvSpPr>
        <p:spPr>
          <a:xfrm>
            <a:off x="2686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36" name="object 43036"/>
          <p:cNvSpPr/>
          <p:nvPr/>
        </p:nvSpPr>
        <p:spPr>
          <a:xfrm>
            <a:off x="2686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37" name="object 43037"/>
          <p:cNvSpPr/>
          <p:nvPr/>
        </p:nvSpPr>
        <p:spPr>
          <a:xfrm>
            <a:off x="26864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38" name="object 43038"/>
          <p:cNvSpPr/>
          <p:nvPr/>
        </p:nvSpPr>
        <p:spPr>
          <a:xfrm>
            <a:off x="26864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39" name="object 43039"/>
          <p:cNvSpPr/>
          <p:nvPr/>
        </p:nvSpPr>
        <p:spPr>
          <a:xfrm>
            <a:off x="2686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40" name="object 43040"/>
          <p:cNvSpPr/>
          <p:nvPr/>
        </p:nvSpPr>
        <p:spPr>
          <a:xfrm>
            <a:off x="2686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41" name="object 43041"/>
          <p:cNvSpPr/>
          <p:nvPr/>
        </p:nvSpPr>
        <p:spPr>
          <a:xfrm>
            <a:off x="2686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42" name="object 43042"/>
          <p:cNvSpPr/>
          <p:nvPr/>
        </p:nvSpPr>
        <p:spPr>
          <a:xfrm>
            <a:off x="2686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43" name="object 43043"/>
          <p:cNvSpPr/>
          <p:nvPr/>
        </p:nvSpPr>
        <p:spPr>
          <a:xfrm>
            <a:off x="2686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44" name="object 43044"/>
          <p:cNvSpPr/>
          <p:nvPr/>
        </p:nvSpPr>
        <p:spPr>
          <a:xfrm>
            <a:off x="2686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45" name="object 43045"/>
          <p:cNvSpPr/>
          <p:nvPr/>
        </p:nvSpPr>
        <p:spPr>
          <a:xfrm>
            <a:off x="2687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46" name="object 43046"/>
          <p:cNvSpPr/>
          <p:nvPr/>
        </p:nvSpPr>
        <p:spPr>
          <a:xfrm>
            <a:off x="2687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47" name="object 43047"/>
          <p:cNvSpPr/>
          <p:nvPr/>
        </p:nvSpPr>
        <p:spPr>
          <a:xfrm>
            <a:off x="2687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48" name="object 43048"/>
          <p:cNvSpPr/>
          <p:nvPr/>
        </p:nvSpPr>
        <p:spPr>
          <a:xfrm>
            <a:off x="2687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49" name="object 43049"/>
          <p:cNvSpPr/>
          <p:nvPr/>
        </p:nvSpPr>
        <p:spPr>
          <a:xfrm>
            <a:off x="2687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50" name="object 43050"/>
          <p:cNvSpPr/>
          <p:nvPr/>
        </p:nvSpPr>
        <p:spPr>
          <a:xfrm>
            <a:off x="2687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51" name="object 43051"/>
          <p:cNvSpPr/>
          <p:nvPr/>
        </p:nvSpPr>
        <p:spPr>
          <a:xfrm>
            <a:off x="2687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52" name="object 43052"/>
          <p:cNvSpPr/>
          <p:nvPr/>
        </p:nvSpPr>
        <p:spPr>
          <a:xfrm>
            <a:off x="2687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53" name="object 43053"/>
          <p:cNvSpPr/>
          <p:nvPr/>
        </p:nvSpPr>
        <p:spPr>
          <a:xfrm>
            <a:off x="2687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54" name="object 43054"/>
          <p:cNvSpPr/>
          <p:nvPr/>
        </p:nvSpPr>
        <p:spPr>
          <a:xfrm>
            <a:off x="2687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55" name="object 43055"/>
          <p:cNvSpPr/>
          <p:nvPr/>
        </p:nvSpPr>
        <p:spPr>
          <a:xfrm>
            <a:off x="2688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56" name="object 43056"/>
          <p:cNvSpPr/>
          <p:nvPr/>
        </p:nvSpPr>
        <p:spPr>
          <a:xfrm>
            <a:off x="2688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57" name="object 43057"/>
          <p:cNvSpPr/>
          <p:nvPr/>
        </p:nvSpPr>
        <p:spPr>
          <a:xfrm>
            <a:off x="2688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58" name="object 43058"/>
          <p:cNvSpPr/>
          <p:nvPr/>
        </p:nvSpPr>
        <p:spPr>
          <a:xfrm>
            <a:off x="2688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59" name="object 43059"/>
          <p:cNvSpPr/>
          <p:nvPr/>
        </p:nvSpPr>
        <p:spPr>
          <a:xfrm>
            <a:off x="2688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60" name="object 43060"/>
          <p:cNvSpPr/>
          <p:nvPr/>
        </p:nvSpPr>
        <p:spPr>
          <a:xfrm>
            <a:off x="2688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61" name="object 43061"/>
          <p:cNvSpPr/>
          <p:nvPr/>
        </p:nvSpPr>
        <p:spPr>
          <a:xfrm>
            <a:off x="2688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62" name="object 43062"/>
          <p:cNvSpPr/>
          <p:nvPr/>
        </p:nvSpPr>
        <p:spPr>
          <a:xfrm>
            <a:off x="2688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63" name="object 43063"/>
          <p:cNvSpPr/>
          <p:nvPr/>
        </p:nvSpPr>
        <p:spPr>
          <a:xfrm>
            <a:off x="2688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64" name="object 43064"/>
          <p:cNvSpPr/>
          <p:nvPr/>
        </p:nvSpPr>
        <p:spPr>
          <a:xfrm>
            <a:off x="2688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65" name="object 43065"/>
          <p:cNvSpPr/>
          <p:nvPr/>
        </p:nvSpPr>
        <p:spPr>
          <a:xfrm>
            <a:off x="2689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66" name="object 43066"/>
          <p:cNvSpPr/>
          <p:nvPr/>
        </p:nvSpPr>
        <p:spPr>
          <a:xfrm>
            <a:off x="2689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67" name="object 43067"/>
          <p:cNvSpPr/>
          <p:nvPr/>
        </p:nvSpPr>
        <p:spPr>
          <a:xfrm>
            <a:off x="2689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68" name="object 43068"/>
          <p:cNvSpPr/>
          <p:nvPr/>
        </p:nvSpPr>
        <p:spPr>
          <a:xfrm>
            <a:off x="2689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69" name="object 43069"/>
          <p:cNvSpPr/>
          <p:nvPr/>
        </p:nvSpPr>
        <p:spPr>
          <a:xfrm>
            <a:off x="2689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70" name="object 43070"/>
          <p:cNvSpPr/>
          <p:nvPr/>
        </p:nvSpPr>
        <p:spPr>
          <a:xfrm>
            <a:off x="2689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71" name="object 43071"/>
          <p:cNvSpPr/>
          <p:nvPr/>
        </p:nvSpPr>
        <p:spPr>
          <a:xfrm>
            <a:off x="2689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72" name="object 43072"/>
          <p:cNvSpPr/>
          <p:nvPr/>
        </p:nvSpPr>
        <p:spPr>
          <a:xfrm>
            <a:off x="2689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73" name="object 43073"/>
          <p:cNvSpPr/>
          <p:nvPr/>
        </p:nvSpPr>
        <p:spPr>
          <a:xfrm>
            <a:off x="2689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74" name="object 43074"/>
          <p:cNvSpPr/>
          <p:nvPr/>
        </p:nvSpPr>
        <p:spPr>
          <a:xfrm>
            <a:off x="2689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75" name="object 43075"/>
          <p:cNvSpPr/>
          <p:nvPr/>
        </p:nvSpPr>
        <p:spPr>
          <a:xfrm>
            <a:off x="2689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76" name="object 43076"/>
          <p:cNvSpPr/>
          <p:nvPr/>
        </p:nvSpPr>
        <p:spPr>
          <a:xfrm>
            <a:off x="2689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77" name="object 43077"/>
          <p:cNvSpPr/>
          <p:nvPr/>
        </p:nvSpPr>
        <p:spPr>
          <a:xfrm>
            <a:off x="2690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78" name="object 43078"/>
          <p:cNvSpPr/>
          <p:nvPr/>
        </p:nvSpPr>
        <p:spPr>
          <a:xfrm>
            <a:off x="2690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75EA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79" name="object 43079"/>
          <p:cNvSpPr/>
          <p:nvPr/>
        </p:nvSpPr>
        <p:spPr>
          <a:xfrm>
            <a:off x="2690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80" name="object 43080"/>
          <p:cNvSpPr/>
          <p:nvPr/>
        </p:nvSpPr>
        <p:spPr>
          <a:xfrm>
            <a:off x="2690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81" name="object 43081"/>
          <p:cNvSpPr/>
          <p:nvPr/>
        </p:nvSpPr>
        <p:spPr>
          <a:xfrm>
            <a:off x="26906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82" name="object 43082"/>
          <p:cNvSpPr/>
          <p:nvPr/>
        </p:nvSpPr>
        <p:spPr>
          <a:xfrm>
            <a:off x="26906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83" name="object 43083"/>
          <p:cNvSpPr/>
          <p:nvPr/>
        </p:nvSpPr>
        <p:spPr>
          <a:xfrm>
            <a:off x="2690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84" name="object 43084"/>
          <p:cNvSpPr/>
          <p:nvPr/>
        </p:nvSpPr>
        <p:spPr>
          <a:xfrm>
            <a:off x="2690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85" name="object 43085"/>
          <p:cNvSpPr/>
          <p:nvPr/>
        </p:nvSpPr>
        <p:spPr>
          <a:xfrm>
            <a:off x="2691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86" name="object 43086"/>
          <p:cNvSpPr/>
          <p:nvPr/>
        </p:nvSpPr>
        <p:spPr>
          <a:xfrm>
            <a:off x="2691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87" name="object 43087"/>
          <p:cNvSpPr/>
          <p:nvPr/>
        </p:nvSpPr>
        <p:spPr>
          <a:xfrm>
            <a:off x="2691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88" name="object 43088"/>
          <p:cNvSpPr/>
          <p:nvPr/>
        </p:nvSpPr>
        <p:spPr>
          <a:xfrm>
            <a:off x="2691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89" name="object 43089"/>
          <p:cNvSpPr/>
          <p:nvPr/>
        </p:nvSpPr>
        <p:spPr>
          <a:xfrm>
            <a:off x="2691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90" name="object 43090"/>
          <p:cNvSpPr/>
          <p:nvPr/>
        </p:nvSpPr>
        <p:spPr>
          <a:xfrm>
            <a:off x="2691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91" name="object 43091"/>
          <p:cNvSpPr/>
          <p:nvPr/>
        </p:nvSpPr>
        <p:spPr>
          <a:xfrm>
            <a:off x="2691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92" name="object 43092"/>
          <p:cNvSpPr/>
          <p:nvPr/>
        </p:nvSpPr>
        <p:spPr>
          <a:xfrm>
            <a:off x="2691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93" name="object 43093"/>
          <p:cNvSpPr/>
          <p:nvPr/>
        </p:nvSpPr>
        <p:spPr>
          <a:xfrm>
            <a:off x="2691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94" name="object 43094"/>
          <p:cNvSpPr/>
          <p:nvPr/>
        </p:nvSpPr>
        <p:spPr>
          <a:xfrm>
            <a:off x="2691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95" name="object 43095"/>
          <p:cNvSpPr/>
          <p:nvPr/>
        </p:nvSpPr>
        <p:spPr>
          <a:xfrm>
            <a:off x="2691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96" name="object 43096"/>
          <p:cNvSpPr/>
          <p:nvPr/>
        </p:nvSpPr>
        <p:spPr>
          <a:xfrm>
            <a:off x="2691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97" name="object 43097"/>
          <p:cNvSpPr/>
          <p:nvPr/>
        </p:nvSpPr>
        <p:spPr>
          <a:xfrm>
            <a:off x="2692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98" name="object 43098"/>
          <p:cNvSpPr/>
          <p:nvPr/>
        </p:nvSpPr>
        <p:spPr>
          <a:xfrm>
            <a:off x="2692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99" name="object 43099"/>
          <p:cNvSpPr/>
          <p:nvPr/>
        </p:nvSpPr>
        <p:spPr>
          <a:xfrm>
            <a:off x="2692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00" name="object 43100"/>
          <p:cNvSpPr/>
          <p:nvPr/>
        </p:nvSpPr>
        <p:spPr>
          <a:xfrm>
            <a:off x="2692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C472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01" name="object 43101"/>
          <p:cNvSpPr/>
          <p:nvPr/>
        </p:nvSpPr>
        <p:spPr>
          <a:xfrm>
            <a:off x="2692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02" name="object 43102"/>
          <p:cNvSpPr/>
          <p:nvPr/>
        </p:nvSpPr>
        <p:spPr>
          <a:xfrm>
            <a:off x="2692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03" name="object 43103"/>
          <p:cNvSpPr/>
          <p:nvPr/>
        </p:nvSpPr>
        <p:spPr>
          <a:xfrm>
            <a:off x="2692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04" name="object 43104"/>
          <p:cNvSpPr/>
          <p:nvPr/>
        </p:nvSpPr>
        <p:spPr>
          <a:xfrm>
            <a:off x="2692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05" name="object 43105"/>
          <p:cNvSpPr/>
          <p:nvPr/>
        </p:nvSpPr>
        <p:spPr>
          <a:xfrm>
            <a:off x="2692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06" name="object 43106"/>
          <p:cNvSpPr/>
          <p:nvPr/>
        </p:nvSpPr>
        <p:spPr>
          <a:xfrm>
            <a:off x="2692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6CD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07" name="object 43107"/>
          <p:cNvSpPr/>
          <p:nvPr/>
        </p:nvSpPr>
        <p:spPr>
          <a:xfrm>
            <a:off x="2693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08" name="object 43108"/>
          <p:cNvSpPr/>
          <p:nvPr/>
        </p:nvSpPr>
        <p:spPr>
          <a:xfrm>
            <a:off x="2693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09" name="object 43109"/>
          <p:cNvSpPr/>
          <p:nvPr/>
        </p:nvSpPr>
        <p:spPr>
          <a:xfrm>
            <a:off x="2693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10" name="object 43110"/>
          <p:cNvSpPr/>
          <p:nvPr/>
        </p:nvSpPr>
        <p:spPr>
          <a:xfrm>
            <a:off x="2693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11" name="object 43111"/>
          <p:cNvSpPr/>
          <p:nvPr/>
        </p:nvSpPr>
        <p:spPr>
          <a:xfrm>
            <a:off x="2693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12" name="object 43112"/>
          <p:cNvSpPr/>
          <p:nvPr/>
        </p:nvSpPr>
        <p:spPr>
          <a:xfrm>
            <a:off x="2693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13" name="object 43113"/>
          <p:cNvSpPr/>
          <p:nvPr/>
        </p:nvSpPr>
        <p:spPr>
          <a:xfrm>
            <a:off x="2693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14" name="object 43114"/>
          <p:cNvSpPr/>
          <p:nvPr/>
        </p:nvSpPr>
        <p:spPr>
          <a:xfrm>
            <a:off x="2693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15" name="object 43115"/>
          <p:cNvSpPr/>
          <p:nvPr/>
        </p:nvSpPr>
        <p:spPr>
          <a:xfrm>
            <a:off x="2693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16" name="object 43116"/>
          <p:cNvSpPr/>
          <p:nvPr/>
        </p:nvSpPr>
        <p:spPr>
          <a:xfrm>
            <a:off x="2693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17" name="object 43117"/>
          <p:cNvSpPr/>
          <p:nvPr/>
        </p:nvSpPr>
        <p:spPr>
          <a:xfrm>
            <a:off x="2694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18" name="object 43118"/>
          <p:cNvSpPr/>
          <p:nvPr/>
        </p:nvSpPr>
        <p:spPr>
          <a:xfrm>
            <a:off x="2694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19" name="object 43119"/>
          <p:cNvSpPr/>
          <p:nvPr/>
        </p:nvSpPr>
        <p:spPr>
          <a:xfrm>
            <a:off x="2694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20" name="object 43120"/>
          <p:cNvSpPr/>
          <p:nvPr/>
        </p:nvSpPr>
        <p:spPr>
          <a:xfrm>
            <a:off x="2694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21" name="object 43121"/>
          <p:cNvSpPr/>
          <p:nvPr/>
        </p:nvSpPr>
        <p:spPr>
          <a:xfrm>
            <a:off x="2694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22" name="object 43122"/>
          <p:cNvSpPr/>
          <p:nvPr/>
        </p:nvSpPr>
        <p:spPr>
          <a:xfrm>
            <a:off x="2694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23" name="object 43123"/>
          <p:cNvSpPr/>
          <p:nvPr/>
        </p:nvSpPr>
        <p:spPr>
          <a:xfrm>
            <a:off x="2694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24" name="object 43124"/>
          <p:cNvSpPr/>
          <p:nvPr/>
        </p:nvSpPr>
        <p:spPr>
          <a:xfrm>
            <a:off x="2694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25" name="object 43125"/>
          <p:cNvSpPr/>
          <p:nvPr/>
        </p:nvSpPr>
        <p:spPr>
          <a:xfrm>
            <a:off x="2694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26" name="object 43126"/>
          <p:cNvSpPr/>
          <p:nvPr/>
        </p:nvSpPr>
        <p:spPr>
          <a:xfrm>
            <a:off x="2694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27" name="object 43127"/>
          <p:cNvSpPr/>
          <p:nvPr/>
        </p:nvSpPr>
        <p:spPr>
          <a:xfrm>
            <a:off x="2694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28" name="object 43128"/>
          <p:cNvSpPr/>
          <p:nvPr/>
        </p:nvSpPr>
        <p:spPr>
          <a:xfrm>
            <a:off x="2694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29" name="object 43129"/>
          <p:cNvSpPr/>
          <p:nvPr/>
        </p:nvSpPr>
        <p:spPr>
          <a:xfrm>
            <a:off x="2695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30" name="object 43130"/>
          <p:cNvSpPr/>
          <p:nvPr/>
        </p:nvSpPr>
        <p:spPr>
          <a:xfrm>
            <a:off x="2695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31" name="object 43131"/>
          <p:cNvSpPr/>
          <p:nvPr/>
        </p:nvSpPr>
        <p:spPr>
          <a:xfrm>
            <a:off x="2695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32" name="object 43132"/>
          <p:cNvSpPr/>
          <p:nvPr/>
        </p:nvSpPr>
        <p:spPr>
          <a:xfrm>
            <a:off x="2695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33" name="object 43133"/>
          <p:cNvSpPr/>
          <p:nvPr/>
        </p:nvSpPr>
        <p:spPr>
          <a:xfrm>
            <a:off x="2695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34" name="object 43134"/>
          <p:cNvSpPr/>
          <p:nvPr/>
        </p:nvSpPr>
        <p:spPr>
          <a:xfrm>
            <a:off x="2695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35" name="object 43135"/>
          <p:cNvSpPr/>
          <p:nvPr/>
        </p:nvSpPr>
        <p:spPr>
          <a:xfrm>
            <a:off x="2695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36" name="object 43136"/>
          <p:cNvSpPr/>
          <p:nvPr/>
        </p:nvSpPr>
        <p:spPr>
          <a:xfrm>
            <a:off x="2695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37" name="object 43137"/>
          <p:cNvSpPr/>
          <p:nvPr/>
        </p:nvSpPr>
        <p:spPr>
          <a:xfrm>
            <a:off x="2695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38" name="object 43138"/>
          <p:cNvSpPr/>
          <p:nvPr/>
        </p:nvSpPr>
        <p:spPr>
          <a:xfrm>
            <a:off x="2695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39" name="object 43139"/>
          <p:cNvSpPr/>
          <p:nvPr/>
        </p:nvSpPr>
        <p:spPr>
          <a:xfrm>
            <a:off x="2696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40" name="object 43140"/>
          <p:cNvSpPr/>
          <p:nvPr/>
        </p:nvSpPr>
        <p:spPr>
          <a:xfrm>
            <a:off x="2696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41" name="object 43141"/>
          <p:cNvSpPr/>
          <p:nvPr/>
        </p:nvSpPr>
        <p:spPr>
          <a:xfrm>
            <a:off x="2696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42" name="object 43142"/>
          <p:cNvSpPr/>
          <p:nvPr/>
        </p:nvSpPr>
        <p:spPr>
          <a:xfrm>
            <a:off x="2696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43" name="object 43143"/>
          <p:cNvSpPr/>
          <p:nvPr/>
        </p:nvSpPr>
        <p:spPr>
          <a:xfrm>
            <a:off x="2696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44" name="object 43144"/>
          <p:cNvSpPr/>
          <p:nvPr/>
        </p:nvSpPr>
        <p:spPr>
          <a:xfrm>
            <a:off x="2696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45" name="object 43145"/>
          <p:cNvSpPr/>
          <p:nvPr/>
        </p:nvSpPr>
        <p:spPr>
          <a:xfrm>
            <a:off x="2696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46" name="object 43146"/>
          <p:cNvSpPr/>
          <p:nvPr/>
        </p:nvSpPr>
        <p:spPr>
          <a:xfrm>
            <a:off x="2696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47" name="object 43147"/>
          <p:cNvSpPr/>
          <p:nvPr/>
        </p:nvSpPr>
        <p:spPr>
          <a:xfrm>
            <a:off x="2696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48" name="object 43148"/>
          <p:cNvSpPr/>
          <p:nvPr/>
        </p:nvSpPr>
        <p:spPr>
          <a:xfrm>
            <a:off x="2696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6A5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49" name="object 43149"/>
          <p:cNvSpPr/>
          <p:nvPr/>
        </p:nvSpPr>
        <p:spPr>
          <a:xfrm>
            <a:off x="2697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50" name="object 43150"/>
          <p:cNvSpPr/>
          <p:nvPr/>
        </p:nvSpPr>
        <p:spPr>
          <a:xfrm>
            <a:off x="2697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51" name="object 43151"/>
          <p:cNvSpPr/>
          <p:nvPr/>
        </p:nvSpPr>
        <p:spPr>
          <a:xfrm>
            <a:off x="2697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52" name="object 43152"/>
          <p:cNvSpPr/>
          <p:nvPr/>
        </p:nvSpPr>
        <p:spPr>
          <a:xfrm>
            <a:off x="2697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53" name="object 43153"/>
          <p:cNvSpPr/>
          <p:nvPr/>
        </p:nvSpPr>
        <p:spPr>
          <a:xfrm>
            <a:off x="2697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54" name="object 43154"/>
          <p:cNvSpPr/>
          <p:nvPr/>
        </p:nvSpPr>
        <p:spPr>
          <a:xfrm>
            <a:off x="2697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55" name="object 43155"/>
          <p:cNvSpPr/>
          <p:nvPr/>
        </p:nvSpPr>
        <p:spPr>
          <a:xfrm>
            <a:off x="2697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56" name="object 43156"/>
          <p:cNvSpPr/>
          <p:nvPr/>
        </p:nvSpPr>
        <p:spPr>
          <a:xfrm>
            <a:off x="2697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57" name="object 43157"/>
          <p:cNvSpPr/>
          <p:nvPr/>
        </p:nvSpPr>
        <p:spPr>
          <a:xfrm>
            <a:off x="2697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58" name="object 43158"/>
          <p:cNvSpPr/>
          <p:nvPr/>
        </p:nvSpPr>
        <p:spPr>
          <a:xfrm>
            <a:off x="2697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59" name="object 43159"/>
          <p:cNvSpPr/>
          <p:nvPr/>
        </p:nvSpPr>
        <p:spPr>
          <a:xfrm>
            <a:off x="2697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60" name="object 43160"/>
          <p:cNvSpPr/>
          <p:nvPr/>
        </p:nvSpPr>
        <p:spPr>
          <a:xfrm>
            <a:off x="2697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61" name="object 43161"/>
          <p:cNvSpPr/>
          <p:nvPr/>
        </p:nvSpPr>
        <p:spPr>
          <a:xfrm>
            <a:off x="2698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62" name="object 43162"/>
          <p:cNvSpPr/>
          <p:nvPr/>
        </p:nvSpPr>
        <p:spPr>
          <a:xfrm>
            <a:off x="2698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63" name="object 43163"/>
          <p:cNvSpPr/>
          <p:nvPr/>
        </p:nvSpPr>
        <p:spPr>
          <a:xfrm>
            <a:off x="2698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64" name="object 43164"/>
          <p:cNvSpPr/>
          <p:nvPr/>
        </p:nvSpPr>
        <p:spPr>
          <a:xfrm>
            <a:off x="2698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65" name="object 43165"/>
          <p:cNvSpPr/>
          <p:nvPr/>
        </p:nvSpPr>
        <p:spPr>
          <a:xfrm>
            <a:off x="2698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66" name="object 43166"/>
          <p:cNvSpPr/>
          <p:nvPr/>
        </p:nvSpPr>
        <p:spPr>
          <a:xfrm>
            <a:off x="2698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67" name="object 43167"/>
          <p:cNvSpPr/>
          <p:nvPr/>
        </p:nvSpPr>
        <p:spPr>
          <a:xfrm>
            <a:off x="2698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68" name="object 43168"/>
          <p:cNvSpPr/>
          <p:nvPr/>
        </p:nvSpPr>
        <p:spPr>
          <a:xfrm>
            <a:off x="2698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69" name="object 43169"/>
          <p:cNvSpPr/>
          <p:nvPr/>
        </p:nvSpPr>
        <p:spPr>
          <a:xfrm>
            <a:off x="2699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70" name="object 43170"/>
          <p:cNvSpPr/>
          <p:nvPr/>
        </p:nvSpPr>
        <p:spPr>
          <a:xfrm>
            <a:off x="2699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71" name="object 43171"/>
          <p:cNvSpPr/>
          <p:nvPr/>
        </p:nvSpPr>
        <p:spPr>
          <a:xfrm>
            <a:off x="2699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72" name="object 43172"/>
          <p:cNvSpPr/>
          <p:nvPr/>
        </p:nvSpPr>
        <p:spPr>
          <a:xfrm>
            <a:off x="2699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73" name="object 43173"/>
          <p:cNvSpPr/>
          <p:nvPr/>
        </p:nvSpPr>
        <p:spPr>
          <a:xfrm>
            <a:off x="2699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74" name="object 43174"/>
          <p:cNvSpPr/>
          <p:nvPr/>
        </p:nvSpPr>
        <p:spPr>
          <a:xfrm>
            <a:off x="2699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75" name="object 43175"/>
          <p:cNvSpPr/>
          <p:nvPr/>
        </p:nvSpPr>
        <p:spPr>
          <a:xfrm>
            <a:off x="2699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76" name="object 43176"/>
          <p:cNvSpPr/>
          <p:nvPr/>
        </p:nvSpPr>
        <p:spPr>
          <a:xfrm>
            <a:off x="2699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77" name="object 43177"/>
          <p:cNvSpPr/>
          <p:nvPr/>
        </p:nvSpPr>
        <p:spPr>
          <a:xfrm>
            <a:off x="2699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78" name="object 43178"/>
          <p:cNvSpPr/>
          <p:nvPr/>
        </p:nvSpPr>
        <p:spPr>
          <a:xfrm>
            <a:off x="2699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79" name="object 43179"/>
          <p:cNvSpPr/>
          <p:nvPr/>
        </p:nvSpPr>
        <p:spPr>
          <a:xfrm>
            <a:off x="2699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80" name="object 43180"/>
          <p:cNvSpPr/>
          <p:nvPr/>
        </p:nvSpPr>
        <p:spPr>
          <a:xfrm>
            <a:off x="2699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81" name="object 43181"/>
          <p:cNvSpPr/>
          <p:nvPr/>
        </p:nvSpPr>
        <p:spPr>
          <a:xfrm>
            <a:off x="2700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82" name="object 43182"/>
          <p:cNvSpPr/>
          <p:nvPr/>
        </p:nvSpPr>
        <p:spPr>
          <a:xfrm>
            <a:off x="2700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83" name="object 43183"/>
          <p:cNvSpPr/>
          <p:nvPr/>
        </p:nvSpPr>
        <p:spPr>
          <a:xfrm>
            <a:off x="2700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84" name="object 43184"/>
          <p:cNvSpPr/>
          <p:nvPr/>
        </p:nvSpPr>
        <p:spPr>
          <a:xfrm>
            <a:off x="2700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85" name="object 43185"/>
          <p:cNvSpPr/>
          <p:nvPr/>
        </p:nvSpPr>
        <p:spPr>
          <a:xfrm>
            <a:off x="2700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86" name="object 43186"/>
          <p:cNvSpPr/>
          <p:nvPr/>
        </p:nvSpPr>
        <p:spPr>
          <a:xfrm>
            <a:off x="2700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B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87" name="object 43187"/>
          <p:cNvSpPr/>
          <p:nvPr/>
        </p:nvSpPr>
        <p:spPr>
          <a:xfrm>
            <a:off x="2700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88" name="object 43188"/>
          <p:cNvSpPr/>
          <p:nvPr/>
        </p:nvSpPr>
        <p:spPr>
          <a:xfrm>
            <a:off x="2700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89" name="object 43189"/>
          <p:cNvSpPr/>
          <p:nvPr/>
        </p:nvSpPr>
        <p:spPr>
          <a:xfrm>
            <a:off x="2700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90" name="object 43190"/>
          <p:cNvSpPr/>
          <p:nvPr/>
        </p:nvSpPr>
        <p:spPr>
          <a:xfrm>
            <a:off x="2700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91" name="object 43191"/>
          <p:cNvSpPr/>
          <p:nvPr/>
        </p:nvSpPr>
        <p:spPr>
          <a:xfrm>
            <a:off x="2701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92" name="object 43192"/>
          <p:cNvSpPr/>
          <p:nvPr/>
        </p:nvSpPr>
        <p:spPr>
          <a:xfrm>
            <a:off x="2701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B9529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93" name="object 43193"/>
          <p:cNvSpPr/>
          <p:nvPr/>
        </p:nvSpPr>
        <p:spPr>
          <a:xfrm>
            <a:off x="2701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94" name="object 43194"/>
          <p:cNvSpPr/>
          <p:nvPr/>
        </p:nvSpPr>
        <p:spPr>
          <a:xfrm>
            <a:off x="2701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95" name="object 43195"/>
          <p:cNvSpPr/>
          <p:nvPr/>
        </p:nvSpPr>
        <p:spPr>
          <a:xfrm>
            <a:off x="2701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96" name="object 43196"/>
          <p:cNvSpPr/>
          <p:nvPr/>
        </p:nvSpPr>
        <p:spPr>
          <a:xfrm>
            <a:off x="2701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97" name="object 43197"/>
          <p:cNvSpPr/>
          <p:nvPr/>
        </p:nvSpPr>
        <p:spPr>
          <a:xfrm>
            <a:off x="2701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98" name="object 43198"/>
          <p:cNvSpPr/>
          <p:nvPr/>
        </p:nvSpPr>
        <p:spPr>
          <a:xfrm>
            <a:off x="2701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99" name="object 43199"/>
          <p:cNvSpPr/>
          <p:nvPr/>
        </p:nvSpPr>
        <p:spPr>
          <a:xfrm>
            <a:off x="2701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00" name="object 43200"/>
          <p:cNvSpPr/>
          <p:nvPr/>
        </p:nvSpPr>
        <p:spPr>
          <a:xfrm>
            <a:off x="2701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01" name="object 43201"/>
          <p:cNvSpPr/>
          <p:nvPr/>
        </p:nvSpPr>
        <p:spPr>
          <a:xfrm>
            <a:off x="2702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02" name="object 43202"/>
          <p:cNvSpPr/>
          <p:nvPr/>
        </p:nvSpPr>
        <p:spPr>
          <a:xfrm>
            <a:off x="2702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03" name="object 43203"/>
          <p:cNvSpPr/>
          <p:nvPr/>
        </p:nvSpPr>
        <p:spPr>
          <a:xfrm>
            <a:off x="2702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04" name="object 43204"/>
          <p:cNvSpPr/>
          <p:nvPr/>
        </p:nvSpPr>
        <p:spPr>
          <a:xfrm>
            <a:off x="2702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05" name="object 43205"/>
          <p:cNvSpPr/>
          <p:nvPr/>
        </p:nvSpPr>
        <p:spPr>
          <a:xfrm>
            <a:off x="2702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06" name="object 43206"/>
          <p:cNvSpPr/>
          <p:nvPr/>
        </p:nvSpPr>
        <p:spPr>
          <a:xfrm>
            <a:off x="2702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07" name="object 43207"/>
          <p:cNvSpPr/>
          <p:nvPr/>
        </p:nvSpPr>
        <p:spPr>
          <a:xfrm>
            <a:off x="2702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08" name="object 43208"/>
          <p:cNvSpPr/>
          <p:nvPr/>
        </p:nvSpPr>
        <p:spPr>
          <a:xfrm>
            <a:off x="2702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09" name="object 43209"/>
          <p:cNvSpPr/>
          <p:nvPr/>
        </p:nvSpPr>
        <p:spPr>
          <a:xfrm>
            <a:off x="2702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10" name="object 43210"/>
          <p:cNvSpPr/>
          <p:nvPr/>
        </p:nvSpPr>
        <p:spPr>
          <a:xfrm>
            <a:off x="2702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11" name="object 43211"/>
          <p:cNvSpPr/>
          <p:nvPr/>
        </p:nvSpPr>
        <p:spPr>
          <a:xfrm>
            <a:off x="2702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12" name="object 43212"/>
          <p:cNvSpPr/>
          <p:nvPr/>
        </p:nvSpPr>
        <p:spPr>
          <a:xfrm>
            <a:off x="2702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13" name="object 43213"/>
          <p:cNvSpPr/>
          <p:nvPr/>
        </p:nvSpPr>
        <p:spPr>
          <a:xfrm>
            <a:off x="2703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14" name="object 43214"/>
          <p:cNvSpPr/>
          <p:nvPr/>
        </p:nvSpPr>
        <p:spPr>
          <a:xfrm>
            <a:off x="2703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15" name="object 43215"/>
          <p:cNvSpPr/>
          <p:nvPr/>
        </p:nvSpPr>
        <p:spPr>
          <a:xfrm>
            <a:off x="2703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16" name="object 43216"/>
          <p:cNvSpPr/>
          <p:nvPr/>
        </p:nvSpPr>
        <p:spPr>
          <a:xfrm>
            <a:off x="2703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17" name="object 43217"/>
          <p:cNvSpPr/>
          <p:nvPr/>
        </p:nvSpPr>
        <p:spPr>
          <a:xfrm>
            <a:off x="2703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18" name="object 43218"/>
          <p:cNvSpPr/>
          <p:nvPr/>
        </p:nvSpPr>
        <p:spPr>
          <a:xfrm>
            <a:off x="2703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19" name="object 43219"/>
          <p:cNvSpPr/>
          <p:nvPr/>
        </p:nvSpPr>
        <p:spPr>
          <a:xfrm>
            <a:off x="2703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20" name="object 43220"/>
          <p:cNvSpPr/>
          <p:nvPr/>
        </p:nvSpPr>
        <p:spPr>
          <a:xfrm>
            <a:off x="2703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21" name="object 43221"/>
          <p:cNvSpPr/>
          <p:nvPr/>
        </p:nvSpPr>
        <p:spPr>
          <a:xfrm>
            <a:off x="2703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22" name="object 43222"/>
          <p:cNvSpPr/>
          <p:nvPr/>
        </p:nvSpPr>
        <p:spPr>
          <a:xfrm>
            <a:off x="2703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23" name="object 43223"/>
          <p:cNvSpPr/>
          <p:nvPr/>
        </p:nvSpPr>
        <p:spPr>
          <a:xfrm>
            <a:off x="2704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24" name="object 43224"/>
          <p:cNvSpPr/>
          <p:nvPr/>
        </p:nvSpPr>
        <p:spPr>
          <a:xfrm>
            <a:off x="2704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25" name="object 43225"/>
          <p:cNvSpPr/>
          <p:nvPr/>
        </p:nvSpPr>
        <p:spPr>
          <a:xfrm>
            <a:off x="2704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26" name="object 43226"/>
          <p:cNvSpPr/>
          <p:nvPr/>
        </p:nvSpPr>
        <p:spPr>
          <a:xfrm>
            <a:off x="2704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27" name="object 43227"/>
          <p:cNvSpPr/>
          <p:nvPr/>
        </p:nvSpPr>
        <p:spPr>
          <a:xfrm>
            <a:off x="2704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28" name="object 43228"/>
          <p:cNvSpPr/>
          <p:nvPr/>
        </p:nvSpPr>
        <p:spPr>
          <a:xfrm>
            <a:off x="2704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29" name="object 43229"/>
          <p:cNvSpPr/>
          <p:nvPr/>
        </p:nvSpPr>
        <p:spPr>
          <a:xfrm>
            <a:off x="2704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30" name="object 43230"/>
          <p:cNvSpPr/>
          <p:nvPr/>
        </p:nvSpPr>
        <p:spPr>
          <a:xfrm>
            <a:off x="2704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31" name="object 43231"/>
          <p:cNvSpPr/>
          <p:nvPr/>
        </p:nvSpPr>
        <p:spPr>
          <a:xfrm>
            <a:off x="2704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32" name="object 43232"/>
          <p:cNvSpPr/>
          <p:nvPr/>
        </p:nvSpPr>
        <p:spPr>
          <a:xfrm>
            <a:off x="2704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33" name="object 43233"/>
          <p:cNvSpPr/>
          <p:nvPr/>
        </p:nvSpPr>
        <p:spPr>
          <a:xfrm>
            <a:off x="2705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34" name="object 43234"/>
          <p:cNvSpPr/>
          <p:nvPr/>
        </p:nvSpPr>
        <p:spPr>
          <a:xfrm>
            <a:off x="2705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35" name="object 43235"/>
          <p:cNvSpPr/>
          <p:nvPr/>
        </p:nvSpPr>
        <p:spPr>
          <a:xfrm>
            <a:off x="2705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36" name="object 43236"/>
          <p:cNvSpPr/>
          <p:nvPr/>
        </p:nvSpPr>
        <p:spPr>
          <a:xfrm>
            <a:off x="2705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37" name="object 43237"/>
          <p:cNvSpPr/>
          <p:nvPr/>
        </p:nvSpPr>
        <p:spPr>
          <a:xfrm>
            <a:off x="2705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38" name="object 43238"/>
          <p:cNvSpPr/>
          <p:nvPr/>
        </p:nvSpPr>
        <p:spPr>
          <a:xfrm>
            <a:off x="2705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39" name="object 43239"/>
          <p:cNvSpPr/>
          <p:nvPr/>
        </p:nvSpPr>
        <p:spPr>
          <a:xfrm>
            <a:off x="2705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40" name="object 43240"/>
          <p:cNvSpPr/>
          <p:nvPr/>
        </p:nvSpPr>
        <p:spPr>
          <a:xfrm>
            <a:off x="2705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41" name="object 43241"/>
          <p:cNvSpPr/>
          <p:nvPr/>
        </p:nvSpPr>
        <p:spPr>
          <a:xfrm>
            <a:off x="2705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42" name="object 43242"/>
          <p:cNvSpPr/>
          <p:nvPr/>
        </p:nvSpPr>
        <p:spPr>
          <a:xfrm>
            <a:off x="2705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43" name="object 43243"/>
          <p:cNvSpPr/>
          <p:nvPr/>
        </p:nvSpPr>
        <p:spPr>
          <a:xfrm>
            <a:off x="2705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44" name="object 43244"/>
          <p:cNvSpPr/>
          <p:nvPr/>
        </p:nvSpPr>
        <p:spPr>
          <a:xfrm>
            <a:off x="2705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45" name="object 43245"/>
          <p:cNvSpPr/>
          <p:nvPr/>
        </p:nvSpPr>
        <p:spPr>
          <a:xfrm>
            <a:off x="2706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46" name="object 43246"/>
          <p:cNvSpPr/>
          <p:nvPr/>
        </p:nvSpPr>
        <p:spPr>
          <a:xfrm>
            <a:off x="2706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47" name="object 43247"/>
          <p:cNvSpPr/>
          <p:nvPr/>
        </p:nvSpPr>
        <p:spPr>
          <a:xfrm>
            <a:off x="2706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48" name="object 43248"/>
          <p:cNvSpPr/>
          <p:nvPr/>
        </p:nvSpPr>
        <p:spPr>
          <a:xfrm>
            <a:off x="2706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49" name="object 43249"/>
          <p:cNvSpPr/>
          <p:nvPr/>
        </p:nvSpPr>
        <p:spPr>
          <a:xfrm>
            <a:off x="2706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50" name="object 43250"/>
          <p:cNvSpPr/>
          <p:nvPr/>
        </p:nvSpPr>
        <p:spPr>
          <a:xfrm>
            <a:off x="2706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51" name="object 43251"/>
          <p:cNvSpPr/>
          <p:nvPr/>
        </p:nvSpPr>
        <p:spPr>
          <a:xfrm>
            <a:off x="2706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52" name="object 43252"/>
          <p:cNvSpPr/>
          <p:nvPr/>
        </p:nvSpPr>
        <p:spPr>
          <a:xfrm>
            <a:off x="2706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53" name="object 43253"/>
          <p:cNvSpPr/>
          <p:nvPr/>
        </p:nvSpPr>
        <p:spPr>
          <a:xfrm>
            <a:off x="2707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54" name="object 43254"/>
          <p:cNvSpPr/>
          <p:nvPr/>
        </p:nvSpPr>
        <p:spPr>
          <a:xfrm>
            <a:off x="2707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55" name="object 43255"/>
          <p:cNvSpPr/>
          <p:nvPr/>
        </p:nvSpPr>
        <p:spPr>
          <a:xfrm>
            <a:off x="2707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56" name="object 43256"/>
          <p:cNvSpPr/>
          <p:nvPr/>
        </p:nvSpPr>
        <p:spPr>
          <a:xfrm>
            <a:off x="2707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57" name="object 43257"/>
          <p:cNvSpPr/>
          <p:nvPr/>
        </p:nvSpPr>
        <p:spPr>
          <a:xfrm>
            <a:off x="2707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58" name="object 43258"/>
          <p:cNvSpPr/>
          <p:nvPr/>
        </p:nvSpPr>
        <p:spPr>
          <a:xfrm>
            <a:off x="2707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59" name="object 43259"/>
          <p:cNvSpPr/>
          <p:nvPr/>
        </p:nvSpPr>
        <p:spPr>
          <a:xfrm>
            <a:off x="2707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60" name="object 43260"/>
          <p:cNvSpPr/>
          <p:nvPr/>
        </p:nvSpPr>
        <p:spPr>
          <a:xfrm>
            <a:off x="2707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61" name="object 43261"/>
          <p:cNvSpPr/>
          <p:nvPr/>
        </p:nvSpPr>
        <p:spPr>
          <a:xfrm>
            <a:off x="2707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62" name="object 43262"/>
          <p:cNvSpPr/>
          <p:nvPr/>
        </p:nvSpPr>
        <p:spPr>
          <a:xfrm>
            <a:off x="2707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63" name="object 43263"/>
          <p:cNvSpPr/>
          <p:nvPr/>
        </p:nvSpPr>
        <p:spPr>
          <a:xfrm>
            <a:off x="2707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64" name="object 43264"/>
          <p:cNvSpPr/>
          <p:nvPr/>
        </p:nvSpPr>
        <p:spPr>
          <a:xfrm>
            <a:off x="2707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65" name="object 43265"/>
          <p:cNvSpPr/>
          <p:nvPr/>
        </p:nvSpPr>
        <p:spPr>
          <a:xfrm>
            <a:off x="2708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66" name="object 43266"/>
          <p:cNvSpPr/>
          <p:nvPr/>
        </p:nvSpPr>
        <p:spPr>
          <a:xfrm>
            <a:off x="2708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67" name="object 43267"/>
          <p:cNvSpPr/>
          <p:nvPr/>
        </p:nvSpPr>
        <p:spPr>
          <a:xfrm>
            <a:off x="2708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68" name="object 43268"/>
          <p:cNvSpPr/>
          <p:nvPr/>
        </p:nvSpPr>
        <p:spPr>
          <a:xfrm>
            <a:off x="2708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69" name="object 43269"/>
          <p:cNvSpPr/>
          <p:nvPr/>
        </p:nvSpPr>
        <p:spPr>
          <a:xfrm>
            <a:off x="2708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70" name="object 43270"/>
          <p:cNvSpPr/>
          <p:nvPr/>
        </p:nvSpPr>
        <p:spPr>
          <a:xfrm>
            <a:off x="2708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71" name="object 43271"/>
          <p:cNvSpPr/>
          <p:nvPr/>
        </p:nvSpPr>
        <p:spPr>
          <a:xfrm>
            <a:off x="2708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72" name="object 43272"/>
          <p:cNvSpPr/>
          <p:nvPr/>
        </p:nvSpPr>
        <p:spPr>
          <a:xfrm>
            <a:off x="2708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73" name="object 43273"/>
          <p:cNvSpPr/>
          <p:nvPr/>
        </p:nvSpPr>
        <p:spPr>
          <a:xfrm>
            <a:off x="2708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74" name="object 43274"/>
          <p:cNvSpPr/>
          <p:nvPr/>
        </p:nvSpPr>
        <p:spPr>
          <a:xfrm>
            <a:off x="2708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75" name="object 43275"/>
          <p:cNvSpPr/>
          <p:nvPr/>
        </p:nvSpPr>
        <p:spPr>
          <a:xfrm>
            <a:off x="2709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76" name="object 43276"/>
          <p:cNvSpPr/>
          <p:nvPr/>
        </p:nvSpPr>
        <p:spPr>
          <a:xfrm>
            <a:off x="2709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77" name="object 43277"/>
          <p:cNvSpPr/>
          <p:nvPr/>
        </p:nvSpPr>
        <p:spPr>
          <a:xfrm>
            <a:off x="2709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78" name="object 43278"/>
          <p:cNvSpPr/>
          <p:nvPr/>
        </p:nvSpPr>
        <p:spPr>
          <a:xfrm>
            <a:off x="2709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79" name="object 43279"/>
          <p:cNvSpPr/>
          <p:nvPr/>
        </p:nvSpPr>
        <p:spPr>
          <a:xfrm>
            <a:off x="2709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80" name="object 43280"/>
          <p:cNvSpPr/>
          <p:nvPr/>
        </p:nvSpPr>
        <p:spPr>
          <a:xfrm>
            <a:off x="2709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81" name="object 43281"/>
          <p:cNvSpPr/>
          <p:nvPr/>
        </p:nvSpPr>
        <p:spPr>
          <a:xfrm>
            <a:off x="2709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82" name="object 43282"/>
          <p:cNvSpPr/>
          <p:nvPr/>
        </p:nvSpPr>
        <p:spPr>
          <a:xfrm>
            <a:off x="2709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83" name="object 43283"/>
          <p:cNvSpPr/>
          <p:nvPr/>
        </p:nvSpPr>
        <p:spPr>
          <a:xfrm>
            <a:off x="2709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84" name="object 43284"/>
          <p:cNvSpPr/>
          <p:nvPr/>
        </p:nvSpPr>
        <p:spPr>
          <a:xfrm>
            <a:off x="2709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85" name="object 43285"/>
          <p:cNvSpPr/>
          <p:nvPr/>
        </p:nvSpPr>
        <p:spPr>
          <a:xfrm>
            <a:off x="2710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86" name="object 43286"/>
          <p:cNvSpPr/>
          <p:nvPr/>
        </p:nvSpPr>
        <p:spPr>
          <a:xfrm>
            <a:off x="2710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87" name="object 43287"/>
          <p:cNvSpPr/>
          <p:nvPr/>
        </p:nvSpPr>
        <p:spPr>
          <a:xfrm>
            <a:off x="2710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88" name="object 43288"/>
          <p:cNvSpPr/>
          <p:nvPr/>
        </p:nvSpPr>
        <p:spPr>
          <a:xfrm>
            <a:off x="2710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89" name="object 43289"/>
          <p:cNvSpPr/>
          <p:nvPr/>
        </p:nvSpPr>
        <p:spPr>
          <a:xfrm>
            <a:off x="2710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90" name="object 43290"/>
          <p:cNvSpPr/>
          <p:nvPr/>
        </p:nvSpPr>
        <p:spPr>
          <a:xfrm>
            <a:off x="2710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91" name="object 43291"/>
          <p:cNvSpPr/>
          <p:nvPr/>
        </p:nvSpPr>
        <p:spPr>
          <a:xfrm>
            <a:off x="2710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92" name="object 43292"/>
          <p:cNvSpPr/>
          <p:nvPr/>
        </p:nvSpPr>
        <p:spPr>
          <a:xfrm>
            <a:off x="2710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93" name="object 43293"/>
          <p:cNvSpPr/>
          <p:nvPr/>
        </p:nvSpPr>
        <p:spPr>
          <a:xfrm>
            <a:off x="2710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94" name="object 43294"/>
          <p:cNvSpPr/>
          <p:nvPr/>
        </p:nvSpPr>
        <p:spPr>
          <a:xfrm>
            <a:off x="2710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95" name="object 43295"/>
          <p:cNvSpPr/>
          <p:nvPr/>
        </p:nvSpPr>
        <p:spPr>
          <a:xfrm>
            <a:off x="2710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96" name="object 43296"/>
          <p:cNvSpPr/>
          <p:nvPr/>
        </p:nvSpPr>
        <p:spPr>
          <a:xfrm>
            <a:off x="2710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97" name="object 43297"/>
          <p:cNvSpPr/>
          <p:nvPr/>
        </p:nvSpPr>
        <p:spPr>
          <a:xfrm>
            <a:off x="2711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98" name="object 43298"/>
          <p:cNvSpPr/>
          <p:nvPr/>
        </p:nvSpPr>
        <p:spPr>
          <a:xfrm>
            <a:off x="2711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99" name="object 43299"/>
          <p:cNvSpPr/>
          <p:nvPr/>
        </p:nvSpPr>
        <p:spPr>
          <a:xfrm>
            <a:off x="2711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00" name="object 43300"/>
          <p:cNvSpPr/>
          <p:nvPr/>
        </p:nvSpPr>
        <p:spPr>
          <a:xfrm>
            <a:off x="2711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01" name="object 43301"/>
          <p:cNvSpPr/>
          <p:nvPr/>
        </p:nvSpPr>
        <p:spPr>
          <a:xfrm>
            <a:off x="2711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02" name="object 43302"/>
          <p:cNvSpPr/>
          <p:nvPr/>
        </p:nvSpPr>
        <p:spPr>
          <a:xfrm>
            <a:off x="2711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03" name="object 43303"/>
          <p:cNvSpPr/>
          <p:nvPr/>
        </p:nvSpPr>
        <p:spPr>
          <a:xfrm>
            <a:off x="2711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04" name="object 43304"/>
          <p:cNvSpPr/>
          <p:nvPr/>
        </p:nvSpPr>
        <p:spPr>
          <a:xfrm>
            <a:off x="2711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05" name="object 43305"/>
          <p:cNvSpPr/>
          <p:nvPr/>
        </p:nvSpPr>
        <p:spPr>
          <a:xfrm>
            <a:off x="2711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06" name="object 43306"/>
          <p:cNvSpPr/>
          <p:nvPr/>
        </p:nvSpPr>
        <p:spPr>
          <a:xfrm>
            <a:off x="2711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07" name="object 43307"/>
          <p:cNvSpPr/>
          <p:nvPr/>
        </p:nvSpPr>
        <p:spPr>
          <a:xfrm>
            <a:off x="2712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08" name="object 43308"/>
          <p:cNvSpPr/>
          <p:nvPr/>
        </p:nvSpPr>
        <p:spPr>
          <a:xfrm>
            <a:off x="2712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09" name="object 43309"/>
          <p:cNvSpPr/>
          <p:nvPr/>
        </p:nvSpPr>
        <p:spPr>
          <a:xfrm>
            <a:off x="2712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10" name="object 43310"/>
          <p:cNvSpPr/>
          <p:nvPr/>
        </p:nvSpPr>
        <p:spPr>
          <a:xfrm>
            <a:off x="2712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11" name="object 43311"/>
          <p:cNvSpPr/>
          <p:nvPr/>
        </p:nvSpPr>
        <p:spPr>
          <a:xfrm>
            <a:off x="2712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12" name="object 43312"/>
          <p:cNvSpPr/>
          <p:nvPr/>
        </p:nvSpPr>
        <p:spPr>
          <a:xfrm>
            <a:off x="2712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13" name="object 43313"/>
          <p:cNvSpPr/>
          <p:nvPr/>
        </p:nvSpPr>
        <p:spPr>
          <a:xfrm>
            <a:off x="2712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14" name="object 43314"/>
          <p:cNvSpPr/>
          <p:nvPr/>
        </p:nvSpPr>
        <p:spPr>
          <a:xfrm>
            <a:off x="2712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15" name="object 43315"/>
          <p:cNvSpPr/>
          <p:nvPr/>
        </p:nvSpPr>
        <p:spPr>
          <a:xfrm>
            <a:off x="2712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16" name="object 43316"/>
          <p:cNvSpPr/>
          <p:nvPr/>
        </p:nvSpPr>
        <p:spPr>
          <a:xfrm>
            <a:off x="2712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17" name="object 43317"/>
          <p:cNvSpPr/>
          <p:nvPr/>
        </p:nvSpPr>
        <p:spPr>
          <a:xfrm>
            <a:off x="2713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18" name="object 43318"/>
          <p:cNvSpPr/>
          <p:nvPr/>
        </p:nvSpPr>
        <p:spPr>
          <a:xfrm>
            <a:off x="2713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19" name="object 43319"/>
          <p:cNvSpPr/>
          <p:nvPr/>
        </p:nvSpPr>
        <p:spPr>
          <a:xfrm>
            <a:off x="2713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20" name="object 43320"/>
          <p:cNvSpPr/>
          <p:nvPr/>
        </p:nvSpPr>
        <p:spPr>
          <a:xfrm>
            <a:off x="2713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21" name="object 43321"/>
          <p:cNvSpPr/>
          <p:nvPr/>
        </p:nvSpPr>
        <p:spPr>
          <a:xfrm>
            <a:off x="2713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22" name="object 43322"/>
          <p:cNvSpPr/>
          <p:nvPr/>
        </p:nvSpPr>
        <p:spPr>
          <a:xfrm>
            <a:off x="2713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23" name="object 43323"/>
          <p:cNvSpPr/>
          <p:nvPr/>
        </p:nvSpPr>
        <p:spPr>
          <a:xfrm>
            <a:off x="2713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24" name="object 43324"/>
          <p:cNvSpPr/>
          <p:nvPr/>
        </p:nvSpPr>
        <p:spPr>
          <a:xfrm>
            <a:off x="2713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25" name="object 43325"/>
          <p:cNvSpPr/>
          <p:nvPr/>
        </p:nvSpPr>
        <p:spPr>
          <a:xfrm>
            <a:off x="2713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26" name="object 43326"/>
          <p:cNvSpPr/>
          <p:nvPr/>
        </p:nvSpPr>
        <p:spPr>
          <a:xfrm>
            <a:off x="2713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27" name="object 43327"/>
          <p:cNvSpPr/>
          <p:nvPr/>
        </p:nvSpPr>
        <p:spPr>
          <a:xfrm>
            <a:off x="2713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28" name="object 43328"/>
          <p:cNvSpPr/>
          <p:nvPr/>
        </p:nvSpPr>
        <p:spPr>
          <a:xfrm>
            <a:off x="2713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29" name="object 43329"/>
          <p:cNvSpPr/>
          <p:nvPr/>
        </p:nvSpPr>
        <p:spPr>
          <a:xfrm>
            <a:off x="2714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30" name="object 43330"/>
          <p:cNvSpPr/>
          <p:nvPr/>
        </p:nvSpPr>
        <p:spPr>
          <a:xfrm>
            <a:off x="2714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31" name="object 43331"/>
          <p:cNvSpPr/>
          <p:nvPr/>
        </p:nvSpPr>
        <p:spPr>
          <a:xfrm>
            <a:off x="2714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32" name="object 43332"/>
          <p:cNvSpPr/>
          <p:nvPr/>
        </p:nvSpPr>
        <p:spPr>
          <a:xfrm>
            <a:off x="2714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33" name="object 43333"/>
          <p:cNvSpPr/>
          <p:nvPr/>
        </p:nvSpPr>
        <p:spPr>
          <a:xfrm>
            <a:off x="2714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34" name="object 43334"/>
          <p:cNvSpPr/>
          <p:nvPr/>
        </p:nvSpPr>
        <p:spPr>
          <a:xfrm>
            <a:off x="2714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35" name="object 43335"/>
          <p:cNvSpPr/>
          <p:nvPr/>
        </p:nvSpPr>
        <p:spPr>
          <a:xfrm>
            <a:off x="2714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36" name="object 43336"/>
          <p:cNvSpPr/>
          <p:nvPr/>
        </p:nvSpPr>
        <p:spPr>
          <a:xfrm>
            <a:off x="2714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37" name="object 43337"/>
          <p:cNvSpPr/>
          <p:nvPr/>
        </p:nvSpPr>
        <p:spPr>
          <a:xfrm>
            <a:off x="2715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38" name="object 43338"/>
          <p:cNvSpPr/>
          <p:nvPr/>
        </p:nvSpPr>
        <p:spPr>
          <a:xfrm>
            <a:off x="2715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39" name="object 43339"/>
          <p:cNvSpPr/>
          <p:nvPr/>
        </p:nvSpPr>
        <p:spPr>
          <a:xfrm>
            <a:off x="2715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40" name="object 43340"/>
          <p:cNvSpPr/>
          <p:nvPr/>
        </p:nvSpPr>
        <p:spPr>
          <a:xfrm>
            <a:off x="2715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41" name="object 43341"/>
          <p:cNvSpPr/>
          <p:nvPr/>
        </p:nvSpPr>
        <p:spPr>
          <a:xfrm>
            <a:off x="2715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42" name="object 43342"/>
          <p:cNvSpPr/>
          <p:nvPr/>
        </p:nvSpPr>
        <p:spPr>
          <a:xfrm>
            <a:off x="2715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43" name="object 43343"/>
          <p:cNvSpPr/>
          <p:nvPr/>
        </p:nvSpPr>
        <p:spPr>
          <a:xfrm>
            <a:off x="2715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44" name="object 43344"/>
          <p:cNvSpPr/>
          <p:nvPr/>
        </p:nvSpPr>
        <p:spPr>
          <a:xfrm>
            <a:off x="2715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45" name="object 43345"/>
          <p:cNvSpPr/>
          <p:nvPr/>
        </p:nvSpPr>
        <p:spPr>
          <a:xfrm>
            <a:off x="2715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46" name="object 43346"/>
          <p:cNvSpPr/>
          <p:nvPr/>
        </p:nvSpPr>
        <p:spPr>
          <a:xfrm>
            <a:off x="2715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47" name="object 43347"/>
          <p:cNvSpPr/>
          <p:nvPr/>
        </p:nvSpPr>
        <p:spPr>
          <a:xfrm>
            <a:off x="2715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48" name="object 43348"/>
          <p:cNvSpPr/>
          <p:nvPr/>
        </p:nvSpPr>
        <p:spPr>
          <a:xfrm>
            <a:off x="2715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49" name="object 43349"/>
          <p:cNvSpPr/>
          <p:nvPr/>
        </p:nvSpPr>
        <p:spPr>
          <a:xfrm>
            <a:off x="2716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50" name="object 43350"/>
          <p:cNvSpPr/>
          <p:nvPr/>
        </p:nvSpPr>
        <p:spPr>
          <a:xfrm>
            <a:off x="2716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51" name="object 43351"/>
          <p:cNvSpPr/>
          <p:nvPr/>
        </p:nvSpPr>
        <p:spPr>
          <a:xfrm>
            <a:off x="2716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52" name="object 43352"/>
          <p:cNvSpPr/>
          <p:nvPr/>
        </p:nvSpPr>
        <p:spPr>
          <a:xfrm>
            <a:off x="2716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53" name="object 43353"/>
          <p:cNvSpPr/>
          <p:nvPr/>
        </p:nvSpPr>
        <p:spPr>
          <a:xfrm>
            <a:off x="2716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54" name="object 43354"/>
          <p:cNvSpPr/>
          <p:nvPr/>
        </p:nvSpPr>
        <p:spPr>
          <a:xfrm>
            <a:off x="2716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55" name="object 43355"/>
          <p:cNvSpPr/>
          <p:nvPr/>
        </p:nvSpPr>
        <p:spPr>
          <a:xfrm>
            <a:off x="2716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56" name="object 43356"/>
          <p:cNvSpPr/>
          <p:nvPr/>
        </p:nvSpPr>
        <p:spPr>
          <a:xfrm>
            <a:off x="2716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57" name="object 43357"/>
          <p:cNvSpPr/>
          <p:nvPr/>
        </p:nvSpPr>
        <p:spPr>
          <a:xfrm>
            <a:off x="2716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58" name="object 43358"/>
          <p:cNvSpPr/>
          <p:nvPr/>
        </p:nvSpPr>
        <p:spPr>
          <a:xfrm>
            <a:off x="2716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59" name="object 43359"/>
          <p:cNvSpPr/>
          <p:nvPr/>
        </p:nvSpPr>
        <p:spPr>
          <a:xfrm>
            <a:off x="2717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60" name="object 43360"/>
          <p:cNvSpPr/>
          <p:nvPr/>
        </p:nvSpPr>
        <p:spPr>
          <a:xfrm>
            <a:off x="2717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61" name="object 43361"/>
          <p:cNvSpPr/>
          <p:nvPr/>
        </p:nvSpPr>
        <p:spPr>
          <a:xfrm>
            <a:off x="2717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62" name="object 43362"/>
          <p:cNvSpPr/>
          <p:nvPr/>
        </p:nvSpPr>
        <p:spPr>
          <a:xfrm>
            <a:off x="2717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63" name="object 43363"/>
          <p:cNvSpPr/>
          <p:nvPr/>
        </p:nvSpPr>
        <p:spPr>
          <a:xfrm>
            <a:off x="2717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64" name="object 43364"/>
          <p:cNvSpPr/>
          <p:nvPr/>
        </p:nvSpPr>
        <p:spPr>
          <a:xfrm>
            <a:off x="2717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65" name="object 43365"/>
          <p:cNvSpPr/>
          <p:nvPr/>
        </p:nvSpPr>
        <p:spPr>
          <a:xfrm>
            <a:off x="2717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66" name="object 43366"/>
          <p:cNvSpPr/>
          <p:nvPr/>
        </p:nvSpPr>
        <p:spPr>
          <a:xfrm>
            <a:off x="2717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67" name="object 43367"/>
          <p:cNvSpPr/>
          <p:nvPr/>
        </p:nvSpPr>
        <p:spPr>
          <a:xfrm>
            <a:off x="2717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68" name="object 43368"/>
          <p:cNvSpPr/>
          <p:nvPr/>
        </p:nvSpPr>
        <p:spPr>
          <a:xfrm>
            <a:off x="2717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69" name="object 43369"/>
          <p:cNvSpPr/>
          <p:nvPr/>
        </p:nvSpPr>
        <p:spPr>
          <a:xfrm>
            <a:off x="2718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70" name="object 43370"/>
          <p:cNvSpPr/>
          <p:nvPr/>
        </p:nvSpPr>
        <p:spPr>
          <a:xfrm>
            <a:off x="2718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71" name="object 43371"/>
          <p:cNvSpPr/>
          <p:nvPr/>
        </p:nvSpPr>
        <p:spPr>
          <a:xfrm>
            <a:off x="2718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72" name="object 43372"/>
          <p:cNvSpPr/>
          <p:nvPr/>
        </p:nvSpPr>
        <p:spPr>
          <a:xfrm>
            <a:off x="2718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73" name="object 43373"/>
          <p:cNvSpPr/>
          <p:nvPr/>
        </p:nvSpPr>
        <p:spPr>
          <a:xfrm>
            <a:off x="2718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74" name="object 43374"/>
          <p:cNvSpPr/>
          <p:nvPr/>
        </p:nvSpPr>
        <p:spPr>
          <a:xfrm>
            <a:off x="2718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75" name="object 43375"/>
          <p:cNvSpPr/>
          <p:nvPr/>
        </p:nvSpPr>
        <p:spPr>
          <a:xfrm>
            <a:off x="2718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76" name="object 43376"/>
          <p:cNvSpPr/>
          <p:nvPr/>
        </p:nvSpPr>
        <p:spPr>
          <a:xfrm>
            <a:off x="2718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77" name="object 43377"/>
          <p:cNvSpPr/>
          <p:nvPr/>
        </p:nvSpPr>
        <p:spPr>
          <a:xfrm>
            <a:off x="2718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78" name="object 43378"/>
          <p:cNvSpPr/>
          <p:nvPr/>
        </p:nvSpPr>
        <p:spPr>
          <a:xfrm>
            <a:off x="2718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79" name="object 43379"/>
          <p:cNvSpPr/>
          <p:nvPr/>
        </p:nvSpPr>
        <p:spPr>
          <a:xfrm>
            <a:off x="2718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80" name="object 43380"/>
          <p:cNvSpPr/>
          <p:nvPr/>
        </p:nvSpPr>
        <p:spPr>
          <a:xfrm>
            <a:off x="2718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81" name="object 43381"/>
          <p:cNvSpPr/>
          <p:nvPr/>
        </p:nvSpPr>
        <p:spPr>
          <a:xfrm>
            <a:off x="2719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82" name="object 43382"/>
          <p:cNvSpPr/>
          <p:nvPr/>
        </p:nvSpPr>
        <p:spPr>
          <a:xfrm>
            <a:off x="2719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83" name="object 43383"/>
          <p:cNvSpPr/>
          <p:nvPr/>
        </p:nvSpPr>
        <p:spPr>
          <a:xfrm>
            <a:off x="2719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84" name="object 43384"/>
          <p:cNvSpPr/>
          <p:nvPr/>
        </p:nvSpPr>
        <p:spPr>
          <a:xfrm>
            <a:off x="2719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85" name="object 43385"/>
          <p:cNvSpPr/>
          <p:nvPr/>
        </p:nvSpPr>
        <p:spPr>
          <a:xfrm>
            <a:off x="2719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86" name="object 43386"/>
          <p:cNvSpPr/>
          <p:nvPr/>
        </p:nvSpPr>
        <p:spPr>
          <a:xfrm>
            <a:off x="2719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87" name="object 43387"/>
          <p:cNvSpPr/>
          <p:nvPr/>
        </p:nvSpPr>
        <p:spPr>
          <a:xfrm>
            <a:off x="2719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88" name="object 43388"/>
          <p:cNvSpPr/>
          <p:nvPr/>
        </p:nvSpPr>
        <p:spPr>
          <a:xfrm>
            <a:off x="2719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89" name="object 43389"/>
          <p:cNvSpPr/>
          <p:nvPr/>
        </p:nvSpPr>
        <p:spPr>
          <a:xfrm>
            <a:off x="2719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90" name="object 43390"/>
          <p:cNvSpPr/>
          <p:nvPr/>
        </p:nvSpPr>
        <p:spPr>
          <a:xfrm>
            <a:off x="2719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91" name="object 43391"/>
          <p:cNvSpPr/>
          <p:nvPr/>
        </p:nvSpPr>
        <p:spPr>
          <a:xfrm>
            <a:off x="2720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92" name="object 43392"/>
          <p:cNvSpPr/>
          <p:nvPr/>
        </p:nvSpPr>
        <p:spPr>
          <a:xfrm>
            <a:off x="2720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93" name="object 43393"/>
          <p:cNvSpPr/>
          <p:nvPr/>
        </p:nvSpPr>
        <p:spPr>
          <a:xfrm>
            <a:off x="2720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94" name="object 43394"/>
          <p:cNvSpPr/>
          <p:nvPr/>
        </p:nvSpPr>
        <p:spPr>
          <a:xfrm>
            <a:off x="2720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95" name="object 43395"/>
          <p:cNvSpPr/>
          <p:nvPr/>
        </p:nvSpPr>
        <p:spPr>
          <a:xfrm>
            <a:off x="2720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96" name="object 43396"/>
          <p:cNvSpPr/>
          <p:nvPr/>
        </p:nvSpPr>
        <p:spPr>
          <a:xfrm>
            <a:off x="2720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97" name="object 43397"/>
          <p:cNvSpPr/>
          <p:nvPr/>
        </p:nvSpPr>
        <p:spPr>
          <a:xfrm>
            <a:off x="2720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98" name="object 43398"/>
          <p:cNvSpPr/>
          <p:nvPr/>
        </p:nvSpPr>
        <p:spPr>
          <a:xfrm>
            <a:off x="2720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99" name="object 43399"/>
          <p:cNvSpPr/>
          <p:nvPr/>
        </p:nvSpPr>
        <p:spPr>
          <a:xfrm>
            <a:off x="2720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00" name="object 43400"/>
          <p:cNvSpPr/>
          <p:nvPr/>
        </p:nvSpPr>
        <p:spPr>
          <a:xfrm>
            <a:off x="2720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01" name="object 43401"/>
          <p:cNvSpPr/>
          <p:nvPr/>
        </p:nvSpPr>
        <p:spPr>
          <a:xfrm>
            <a:off x="2721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02" name="object 43402"/>
          <p:cNvSpPr/>
          <p:nvPr/>
        </p:nvSpPr>
        <p:spPr>
          <a:xfrm>
            <a:off x="2721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03" name="object 43403"/>
          <p:cNvSpPr/>
          <p:nvPr/>
        </p:nvSpPr>
        <p:spPr>
          <a:xfrm>
            <a:off x="2721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04" name="object 43404"/>
          <p:cNvSpPr/>
          <p:nvPr/>
        </p:nvSpPr>
        <p:spPr>
          <a:xfrm>
            <a:off x="2721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05" name="object 43405"/>
          <p:cNvSpPr/>
          <p:nvPr/>
        </p:nvSpPr>
        <p:spPr>
          <a:xfrm>
            <a:off x="2721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06" name="object 43406"/>
          <p:cNvSpPr/>
          <p:nvPr/>
        </p:nvSpPr>
        <p:spPr>
          <a:xfrm>
            <a:off x="2721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07" name="object 43407"/>
          <p:cNvSpPr/>
          <p:nvPr/>
        </p:nvSpPr>
        <p:spPr>
          <a:xfrm>
            <a:off x="2721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08" name="object 43408"/>
          <p:cNvSpPr/>
          <p:nvPr/>
        </p:nvSpPr>
        <p:spPr>
          <a:xfrm>
            <a:off x="2721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09" name="object 43409"/>
          <p:cNvSpPr/>
          <p:nvPr/>
        </p:nvSpPr>
        <p:spPr>
          <a:xfrm>
            <a:off x="2721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10" name="object 43410"/>
          <p:cNvSpPr/>
          <p:nvPr/>
        </p:nvSpPr>
        <p:spPr>
          <a:xfrm>
            <a:off x="2721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11" name="object 43411"/>
          <p:cNvSpPr/>
          <p:nvPr/>
        </p:nvSpPr>
        <p:spPr>
          <a:xfrm>
            <a:off x="2721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12" name="object 43412"/>
          <p:cNvSpPr/>
          <p:nvPr/>
        </p:nvSpPr>
        <p:spPr>
          <a:xfrm>
            <a:off x="2721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13" name="object 43413"/>
          <p:cNvSpPr/>
          <p:nvPr/>
        </p:nvSpPr>
        <p:spPr>
          <a:xfrm>
            <a:off x="2722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14" name="object 43414"/>
          <p:cNvSpPr/>
          <p:nvPr/>
        </p:nvSpPr>
        <p:spPr>
          <a:xfrm>
            <a:off x="2722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15" name="object 43415"/>
          <p:cNvSpPr/>
          <p:nvPr/>
        </p:nvSpPr>
        <p:spPr>
          <a:xfrm>
            <a:off x="2722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16" name="object 43416"/>
          <p:cNvSpPr/>
          <p:nvPr/>
        </p:nvSpPr>
        <p:spPr>
          <a:xfrm>
            <a:off x="2722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17" name="object 43417"/>
          <p:cNvSpPr/>
          <p:nvPr/>
        </p:nvSpPr>
        <p:spPr>
          <a:xfrm>
            <a:off x="2722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18" name="object 43418"/>
          <p:cNvSpPr/>
          <p:nvPr/>
        </p:nvSpPr>
        <p:spPr>
          <a:xfrm>
            <a:off x="2722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19" name="object 43419"/>
          <p:cNvSpPr/>
          <p:nvPr/>
        </p:nvSpPr>
        <p:spPr>
          <a:xfrm>
            <a:off x="2722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20" name="object 43420"/>
          <p:cNvSpPr/>
          <p:nvPr/>
        </p:nvSpPr>
        <p:spPr>
          <a:xfrm>
            <a:off x="2722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21" name="object 43421"/>
          <p:cNvSpPr/>
          <p:nvPr/>
        </p:nvSpPr>
        <p:spPr>
          <a:xfrm>
            <a:off x="2723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22" name="object 43422"/>
          <p:cNvSpPr/>
          <p:nvPr/>
        </p:nvSpPr>
        <p:spPr>
          <a:xfrm>
            <a:off x="2723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23" name="object 43423"/>
          <p:cNvSpPr/>
          <p:nvPr/>
        </p:nvSpPr>
        <p:spPr>
          <a:xfrm>
            <a:off x="2723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24" name="object 43424"/>
          <p:cNvSpPr/>
          <p:nvPr/>
        </p:nvSpPr>
        <p:spPr>
          <a:xfrm>
            <a:off x="2723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25" name="object 43425"/>
          <p:cNvSpPr/>
          <p:nvPr/>
        </p:nvSpPr>
        <p:spPr>
          <a:xfrm>
            <a:off x="2723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26" name="object 43426"/>
          <p:cNvSpPr/>
          <p:nvPr/>
        </p:nvSpPr>
        <p:spPr>
          <a:xfrm>
            <a:off x="2723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27" name="object 43427"/>
          <p:cNvSpPr/>
          <p:nvPr/>
        </p:nvSpPr>
        <p:spPr>
          <a:xfrm>
            <a:off x="2723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28" name="object 43428"/>
          <p:cNvSpPr/>
          <p:nvPr/>
        </p:nvSpPr>
        <p:spPr>
          <a:xfrm>
            <a:off x="2723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29" name="object 43429"/>
          <p:cNvSpPr/>
          <p:nvPr/>
        </p:nvSpPr>
        <p:spPr>
          <a:xfrm>
            <a:off x="2723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30" name="object 43430"/>
          <p:cNvSpPr/>
          <p:nvPr/>
        </p:nvSpPr>
        <p:spPr>
          <a:xfrm>
            <a:off x="2723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31" name="object 43431"/>
          <p:cNvSpPr/>
          <p:nvPr/>
        </p:nvSpPr>
        <p:spPr>
          <a:xfrm>
            <a:off x="2723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32" name="object 43432"/>
          <p:cNvSpPr/>
          <p:nvPr/>
        </p:nvSpPr>
        <p:spPr>
          <a:xfrm>
            <a:off x="2723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33" name="object 43433"/>
          <p:cNvSpPr/>
          <p:nvPr/>
        </p:nvSpPr>
        <p:spPr>
          <a:xfrm>
            <a:off x="2724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34" name="object 43434"/>
          <p:cNvSpPr/>
          <p:nvPr/>
        </p:nvSpPr>
        <p:spPr>
          <a:xfrm>
            <a:off x="2724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35" name="object 43435"/>
          <p:cNvSpPr/>
          <p:nvPr/>
        </p:nvSpPr>
        <p:spPr>
          <a:xfrm>
            <a:off x="2724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36" name="object 43436"/>
          <p:cNvSpPr/>
          <p:nvPr/>
        </p:nvSpPr>
        <p:spPr>
          <a:xfrm>
            <a:off x="2724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37" name="object 43437"/>
          <p:cNvSpPr/>
          <p:nvPr/>
        </p:nvSpPr>
        <p:spPr>
          <a:xfrm>
            <a:off x="2724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38" name="object 43438"/>
          <p:cNvSpPr/>
          <p:nvPr/>
        </p:nvSpPr>
        <p:spPr>
          <a:xfrm>
            <a:off x="2724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39" name="object 43439"/>
          <p:cNvSpPr/>
          <p:nvPr/>
        </p:nvSpPr>
        <p:spPr>
          <a:xfrm>
            <a:off x="2724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40" name="object 43440"/>
          <p:cNvSpPr/>
          <p:nvPr/>
        </p:nvSpPr>
        <p:spPr>
          <a:xfrm>
            <a:off x="2724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41" name="object 43441"/>
          <p:cNvSpPr/>
          <p:nvPr/>
        </p:nvSpPr>
        <p:spPr>
          <a:xfrm>
            <a:off x="2724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42" name="object 43442"/>
          <p:cNvSpPr/>
          <p:nvPr/>
        </p:nvSpPr>
        <p:spPr>
          <a:xfrm>
            <a:off x="2724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43" name="object 43443"/>
          <p:cNvSpPr/>
          <p:nvPr/>
        </p:nvSpPr>
        <p:spPr>
          <a:xfrm>
            <a:off x="2725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44" name="object 43444"/>
          <p:cNvSpPr/>
          <p:nvPr/>
        </p:nvSpPr>
        <p:spPr>
          <a:xfrm>
            <a:off x="2725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45" name="object 43445"/>
          <p:cNvSpPr/>
          <p:nvPr/>
        </p:nvSpPr>
        <p:spPr>
          <a:xfrm>
            <a:off x="2725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46" name="object 43446"/>
          <p:cNvSpPr/>
          <p:nvPr/>
        </p:nvSpPr>
        <p:spPr>
          <a:xfrm>
            <a:off x="2725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47" name="object 43447"/>
          <p:cNvSpPr/>
          <p:nvPr/>
        </p:nvSpPr>
        <p:spPr>
          <a:xfrm>
            <a:off x="2725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48" name="object 43448"/>
          <p:cNvSpPr/>
          <p:nvPr/>
        </p:nvSpPr>
        <p:spPr>
          <a:xfrm>
            <a:off x="2725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49" name="object 43449"/>
          <p:cNvSpPr/>
          <p:nvPr/>
        </p:nvSpPr>
        <p:spPr>
          <a:xfrm>
            <a:off x="2725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50" name="object 43450"/>
          <p:cNvSpPr/>
          <p:nvPr/>
        </p:nvSpPr>
        <p:spPr>
          <a:xfrm>
            <a:off x="2725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51" name="object 43451"/>
          <p:cNvSpPr/>
          <p:nvPr/>
        </p:nvSpPr>
        <p:spPr>
          <a:xfrm>
            <a:off x="2725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52" name="object 43452"/>
          <p:cNvSpPr/>
          <p:nvPr/>
        </p:nvSpPr>
        <p:spPr>
          <a:xfrm>
            <a:off x="2725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53" name="object 43453"/>
          <p:cNvSpPr/>
          <p:nvPr/>
        </p:nvSpPr>
        <p:spPr>
          <a:xfrm>
            <a:off x="2726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54" name="object 43454"/>
          <p:cNvSpPr/>
          <p:nvPr/>
        </p:nvSpPr>
        <p:spPr>
          <a:xfrm>
            <a:off x="2726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55" name="object 43455"/>
          <p:cNvSpPr/>
          <p:nvPr/>
        </p:nvSpPr>
        <p:spPr>
          <a:xfrm>
            <a:off x="2726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56" name="object 43456"/>
          <p:cNvSpPr/>
          <p:nvPr/>
        </p:nvSpPr>
        <p:spPr>
          <a:xfrm>
            <a:off x="2726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57" name="object 43457"/>
          <p:cNvSpPr/>
          <p:nvPr/>
        </p:nvSpPr>
        <p:spPr>
          <a:xfrm>
            <a:off x="2726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58" name="object 43458"/>
          <p:cNvSpPr/>
          <p:nvPr/>
        </p:nvSpPr>
        <p:spPr>
          <a:xfrm>
            <a:off x="2726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59" name="object 43459"/>
          <p:cNvSpPr/>
          <p:nvPr/>
        </p:nvSpPr>
        <p:spPr>
          <a:xfrm>
            <a:off x="2726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60" name="object 43460"/>
          <p:cNvSpPr/>
          <p:nvPr/>
        </p:nvSpPr>
        <p:spPr>
          <a:xfrm>
            <a:off x="2726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61" name="object 43461"/>
          <p:cNvSpPr/>
          <p:nvPr/>
        </p:nvSpPr>
        <p:spPr>
          <a:xfrm>
            <a:off x="2726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62" name="object 43462"/>
          <p:cNvSpPr/>
          <p:nvPr/>
        </p:nvSpPr>
        <p:spPr>
          <a:xfrm>
            <a:off x="2726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63" name="object 43463"/>
          <p:cNvSpPr/>
          <p:nvPr/>
        </p:nvSpPr>
        <p:spPr>
          <a:xfrm>
            <a:off x="2726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64" name="object 43464"/>
          <p:cNvSpPr/>
          <p:nvPr/>
        </p:nvSpPr>
        <p:spPr>
          <a:xfrm>
            <a:off x="2726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65" name="object 43465"/>
          <p:cNvSpPr/>
          <p:nvPr/>
        </p:nvSpPr>
        <p:spPr>
          <a:xfrm>
            <a:off x="2727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66" name="object 43466"/>
          <p:cNvSpPr/>
          <p:nvPr/>
        </p:nvSpPr>
        <p:spPr>
          <a:xfrm>
            <a:off x="2727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67" name="object 43467"/>
          <p:cNvSpPr/>
          <p:nvPr/>
        </p:nvSpPr>
        <p:spPr>
          <a:xfrm>
            <a:off x="2727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68" name="object 43468"/>
          <p:cNvSpPr/>
          <p:nvPr/>
        </p:nvSpPr>
        <p:spPr>
          <a:xfrm>
            <a:off x="2727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69" name="object 43469"/>
          <p:cNvSpPr/>
          <p:nvPr/>
        </p:nvSpPr>
        <p:spPr>
          <a:xfrm>
            <a:off x="2727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70" name="object 43470"/>
          <p:cNvSpPr/>
          <p:nvPr/>
        </p:nvSpPr>
        <p:spPr>
          <a:xfrm>
            <a:off x="2727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71" name="object 43471"/>
          <p:cNvSpPr/>
          <p:nvPr/>
        </p:nvSpPr>
        <p:spPr>
          <a:xfrm>
            <a:off x="2727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72" name="object 43472"/>
          <p:cNvSpPr/>
          <p:nvPr/>
        </p:nvSpPr>
        <p:spPr>
          <a:xfrm>
            <a:off x="2727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73" name="object 43473"/>
          <p:cNvSpPr/>
          <p:nvPr/>
        </p:nvSpPr>
        <p:spPr>
          <a:xfrm>
            <a:off x="2727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74" name="object 43474"/>
          <p:cNvSpPr/>
          <p:nvPr/>
        </p:nvSpPr>
        <p:spPr>
          <a:xfrm>
            <a:off x="2727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75" name="object 43475"/>
          <p:cNvSpPr/>
          <p:nvPr/>
        </p:nvSpPr>
        <p:spPr>
          <a:xfrm>
            <a:off x="2728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76" name="object 43476"/>
          <p:cNvSpPr/>
          <p:nvPr/>
        </p:nvSpPr>
        <p:spPr>
          <a:xfrm>
            <a:off x="2728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77" name="object 43477"/>
          <p:cNvSpPr/>
          <p:nvPr/>
        </p:nvSpPr>
        <p:spPr>
          <a:xfrm>
            <a:off x="2728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78" name="object 43478"/>
          <p:cNvSpPr/>
          <p:nvPr/>
        </p:nvSpPr>
        <p:spPr>
          <a:xfrm>
            <a:off x="2728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79" name="object 43479"/>
          <p:cNvSpPr/>
          <p:nvPr/>
        </p:nvSpPr>
        <p:spPr>
          <a:xfrm>
            <a:off x="2728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80" name="object 43480"/>
          <p:cNvSpPr/>
          <p:nvPr/>
        </p:nvSpPr>
        <p:spPr>
          <a:xfrm>
            <a:off x="2728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81" name="object 43481"/>
          <p:cNvSpPr/>
          <p:nvPr/>
        </p:nvSpPr>
        <p:spPr>
          <a:xfrm>
            <a:off x="2728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82" name="object 43482"/>
          <p:cNvSpPr/>
          <p:nvPr/>
        </p:nvSpPr>
        <p:spPr>
          <a:xfrm>
            <a:off x="2728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83" name="object 43483"/>
          <p:cNvSpPr/>
          <p:nvPr/>
        </p:nvSpPr>
        <p:spPr>
          <a:xfrm>
            <a:off x="2728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84" name="object 43484"/>
          <p:cNvSpPr/>
          <p:nvPr/>
        </p:nvSpPr>
        <p:spPr>
          <a:xfrm>
            <a:off x="2728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85" name="object 43485"/>
          <p:cNvSpPr/>
          <p:nvPr/>
        </p:nvSpPr>
        <p:spPr>
          <a:xfrm>
            <a:off x="2729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86" name="object 43486"/>
          <p:cNvSpPr/>
          <p:nvPr/>
        </p:nvSpPr>
        <p:spPr>
          <a:xfrm>
            <a:off x="2729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87" name="object 43487"/>
          <p:cNvSpPr/>
          <p:nvPr/>
        </p:nvSpPr>
        <p:spPr>
          <a:xfrm>
            <a:off x="2729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88" name="object 43488"/>
          <p:cNvSpPr/>
          <p:nvPr/>
        </p:nvSpPr>
        <p:spPr>
          <a:xfrm>
            <a:off x="2729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89" name="object 43489"/>
          <p:cNvSpPr/>
          <p:nvPr/>
        </p:nvSpPr>
        <p:spPr>
          <a:xfrm>
            <a:off x="2729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90" name="object 43490"/>
          <p:cNvSpPr/>
          <p:nvPr/>
        </p:nvSpPr>
        <p:spPr>
          <a:xfrm>
            <a:off x="2729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91" name="object 43491"/>
          <p:cNvSpPr/>
          <p:nvPr/>
        </p:nvSpPr>
        <p:spPr>
          <a:xfrm>
            <a:off x="2729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92" name="object 43492"/>
          <p:cNvSpPr/>
          <p:nvPr/>
        </p:nvSpPr>
        <p:spPr>
          <a:xfrm>
            <a:off x="2729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93" name="object 43493"/>
          <p:cNvSpPr/>
          <p:nvPr/>
        </p:nvSpPr>
        <p:spPr>
          <a:xfrm>
            <a:off x="2729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94" name="object 43494"/>
          <p:cNvSpPr/>
          <p:nvPr/>
        </p:nvSpPr>
        <p:spPr>
          <a:xfrm>
            <a:off x="2729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95" name="object 43495"/>
          <p:cNvSpPr/>
          <p:nvPr/>
        </p:nvSpPr>
        <p:spPr>
          <a:xfrm>
            <a:off x="2729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96" name="object 43496"/>
          <p:cNvSpPr/>
          <p:nvPr/>
        </p:nvSpPr>
        <p:spPr>
          <a:xfrm>
            <a:off x="2729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97" name="object 43497"/>
          <p:cNvSpPr/>
          <p:nvPr/>
        </p:nvSpPr>
        <p:spPr>
          <a:xfrm>
            <a:off x="2730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98" name="object 43498"/>
          <p:cNvSpPr/>
          <p:nvPr/>
        </p:nvSpPr>
        <p:spPr>
          <a:xfrm>
            <a:off x="2730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99" name="object 43499"/>
          <p:cNvSpPr/>
          <p:nvPr/>
        </p:nvSpPr>
        <p:spPr>
          <a:xfrm>
            <a:off x="2730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00" name="object 43500"/>
          <p:cNvSpPr/>
          <p:nvPr/>
        </p:nvSpPr>
        <p:spPr>
          <a:xfrm>
            <a:off x="2730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01" name="object 43501"/>
          <p:cNvSpPr/>
          <p:nvPr/>
        </p:nvSpPr>
        <p:spPr>
          <a:xfrm>
            <a:off x="2730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02" name="object 43502"/>
          <p:cNvSpPr/>
          <p:nvPr/>
        </p:nvSpPr>
        <p:spPr>
          <a:xfrm>
            <a:off x="2730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03" name="object 43503"/>
          <p:cNvSpPr/>
          <p:nvPr/>
        </p:nvSpPr>
        <p:spPr>
          <a:xfrm>
            <a:off x="27308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04" name="object 43504"/>
          <p:cNvSpPr/>
          <p:nvPr/>
        </p:nvSpPr>
        <p:spPr>
          <a:xfrm>
            <a:off x="27308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05" name="object 43505"/>
          <p:cNvSpPr/>
          <p:nvPr/>
        </p:nvSpPr>
        <p:spPr>
          <a:xfrm>
            <a:off x="2731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06" name="object 43506"/>
          <p:cNvSpPr/>
          <p:nvPr/>
        </p:nvSpPr>
        <p:spPr>
          <a:xfrm>
            <a:off x="2731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07" name="object 43507"/>
          <p:cNvSpPr/>
          <p:nvPr/>
        </p:nvSpPr>
        <p:spPr>
          <a:xfrm>
            <a:off x="2731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08" name="object 43508"/>
          <p:cNvSpPr/>
          <p:nvPr/>
        </p:nvSpPr>
        <p:spPr>
          <a:xfrm>
            <a:off x="2731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09" name="object 43509"/>
          <p:cNvSpPr/>
          <p:nvPr/>
        </p:nvSpPr>
        <p:spPr>
          <a:xfrm>
            <a:off x="2731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10" name="object 43510"/>
          <p:cNvSpPr/>
          <p:nvPr/>
        </p:nvSpPr>
        <p:spPr>
          <a:xfrm>
            <a:off x="2731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11" name="object 43511"/>
          <p:cNvSpPr/>
          <p:nvPr/>
        </p:nvSpPr>
        <p:spPr>
          <a:xfrm>
            <a:off x="2731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12" name="object 43512"/>
          <p:cNvSpPr/>
          <p:nvPr/>
        </p:nvSpPr>
        <p:spPr>
          <a:xfrm>
            <a:off x="2731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13" name="object 43513"/>
          <p:cNvSpPr/>
          <p:nvPr/>
        </p:nvSpPr>
        <p:spPr>
          <a:xfrm>
            <a:off x="2731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14" name="object 43514"/>
          <p:cNvSpPr/>
          <p:nvPr/>
        </p:nvSpPr>
        <p:spPr>
          <a:xfrm>
            <a:off x="2731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15" name="object 43515"/>
          <p:cNvSpPr/>
          <p:nvPr/>
        </p:nvSpPr>
        <p:spPr>
          <a:xfrm>
            <a:off x="2732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16" name="object 43516"/>
          <p:cNvSpPr/>
          <p:nvPr/>
        </p:nvSpPr>
        <p:spPr>
          <a:xfrm>
            <a:off x="2732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17" name="object 43517"/>
          <p:cNvSpPr/>
          <p:nvPr/>
        </p:nvSpPr>
        <p:spPr>
          <a:xfrm>
            <a:off x="2732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18" name="object 43518"/>
          <p:cNvSpPr/>
          <p:nvPr/>
        </p:nvSpPr>
        <p:spPr>
          <a:xfrm>
            <a:off x="2732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19" name="object 43519"/>
          <p:cNvSpPr/>
          <p:nvPr/>
        </p:nvSpPr>
        <p:spPr>
          <a:xfrm>
            <a:off x="27324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20" name="object 43520"/>
          <p:cNvSpPr/>
          <p:nvPr/>
        </p:nvSpPr>
        <p:spPr>
          <a:xfrm>
            <a:off x="27324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21" name="object 43521"/>
          <p:cNvSpPr/>
          <p:nvPr/>
        </p:nvSpPr>
        <p:spPr>
          <a:xfrm>
            <a:off x="2732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22" name="object 43522"/>
          <p:cNvSpPr/>
          <p:nvPr/>
        </p:nvSpPr>
        <p:spPr>
          <a:xfrm>
            <a:off x="2732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23" name="object 43523"/>
          <p:cNvSpPr/>
          <p:nvPr/>
        </p:nvSpPr>
        <p:spPr>
          <a:xfrm>
            <a:off x="27327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24" name="object 43524"/>
          <p:cNvSpPr/>
          <p:nvPr/>
        </p:nvSpPr>
        <p:spPr>
          <a:xfrm>
            <a:off x="27327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25" name="object 43525"/>
          <p:cNvSpPr/>
          <p:nvPr/>
        </p:nvSpPr>
        <p:spPr>
          <a:xfrm>
            <a:off x="2732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26" name="object 43526"/>
          <p:cNvSpPr/>
          <p:nvPr/>
        </p:nvSpPr>
        <p:spPr>
          <a:xfrm>
            <a:off x="2732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27" name="object 43527"/>
          <p:cNvSpPr/>
          <p:nvPr/>
        </p:nvSpPr>
        <p:spPr>
          <a:xfrm>
            <a:off x="2733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28" name="object 43528"/>
          <p:cNvSpPr/>
          <p:nvPr/>
        </p:nvSpPr>
        <p:spPr>
          <a:xfrm>
            <a:off x="2733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29" name="object 43529"/>
          <p:cNvSpPr/>
          <p:nvPr/>
        </p:nvSpPr>
        <p:spPr>
          <a:xfrm>
            <a:off x="2733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30" name="object 43530"/>
          <p:cNvSpPr/>
          <p:nvPr/>
        </p:nvSpPr>
        <p:spPr>
          <a:xfrm>
            <a:off x="2733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31" name="object 43531"/>
          <p:cNvSpPr/>
          <p:nvPr/>
        </p:nvSpPr>
        <p:spPr>
          <a:xfrm>
            <a:off x="2733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32" name="object 43532"/>
          <p:cNvSpPr/>
          <p:nvPr/>
        </p:nvSpPr>
        <p:spPr>
          <a:xfrm>
            <a:off x="2733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33" name="object 43533"/>
          <p:cNvSpPr/>
          <p:nvPr/>
        </p:nvSpPr>
        <p:spPr>
          <a:xfrm>
            <a:off x="2733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34" name="object 43534"/>
          <p:cNvSpPr/>
          <p:nvPr/>
        </p:nvSpPr>
        <p:spPr>
          <a:xfrm>
            <a:off x="2733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35" name="object 43535"/>
          <p:cNvSpPr/>
          <p:nvPr/>
        </p:nvSpPr>
        <p:spPr>
          <a:xfrm>
            <a:off x="2733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36" name="object 43536"/>
          <p:cNvSpPr/>
          <p:nvPr/>
        </p:nvSpPr>
        <p:spPr>
          <a:xfrm>
            <a:off x="2733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37" name="object 43537"/>
          <p:cNvSpPr/>
          <p:nvPr/>
        </p:nvSpPr>
        <p:spPr>
          <a:xfrm>
            <a:off x="2734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38" name="object 43538"/>
          <p:cNvSpPr/>
          <p:nvPr/>
        </p:nvSpPr>
        <p:spPr>
          <a:xfrm>
            <a:off x="2734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39" name="object 43539"/>
          <p:cNvSpPr/>
          <p:nvPr/>
        </p:nvSpPr>
        <p:spPr>
          <a:xfrm>
            <a:off x="27343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40" name="object 43540"/>
          <p:cNvSpPr/>
          <p:nvPr/>
        </p:nvSpPr>
        <p:spPr>
          <a:xfrm>
            <a:off x="27343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41" name="object 43541"/>
          <p:cNvSpPr/>
          <p:nvPr/>
        </p:nvSpPr>
        <p:spPr>
          <a:xfrm>
            <a:off x="2734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42" name="object 43542"/>
          <p:cNvSpPr/>
          <p:nvPr/>
        </p:nvSpPr>
        <p:spPr>
          <a:xfrm>
            <a:off x="2734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43" name="object 43543"/>
          <p:cNvSpPr/>
          <p:nvPr/>
        </p:nvSpPr>
        <p:spPr>
          <a:xfrm>
            <a:off x="27346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44" name="object 43544"/>
          <p:cNvSpPr/>
          <p:nvPr/>
        </p:nvSpPr>
        <p:spPr>
          <a:xfrm>
            <a:off x="27346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45" name="object 43545"/>
          <p:cNvSpPr/>
          <p:nvPr/>
        </p:nvSpPr>
        <p:spPr>
          <a:xfrm>
            <a:off x="2734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46" name="object 43546"/>
          <p:cNvSpPr/>
          <p:nvPr/>
        </p:nvSpPr>
        <p:spPr>
          <a:xfrm>
            <a:off x="2734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47" name="object 43547"/>
          <p:cNvSpPr/>
          <p:nvPr/>
        </p:nvSpPr>
        <p:spPr>
          <a:xfrm>
            <a:off x="27350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48" name="object 43548"/>
          <p:cNvSpPr/>
          <p:nvPr/>
        </p:nvSpPr>
        <p:spPr>
          <a:xfrm>
            <a:off x="27350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49" name="object 43549"/>
          <p:cNvSpPr/>
          <p:nvPr/>
        </p:nvSpPr>
        <p:spPr>
          <a:xfrm>
            <a:off x="2735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50" name="object 43550"/>
          <p:cNvSpPr/>
          <p:nvPr/>
        </p:nvSpPr>
        <p:spPr>
          <a:xfrm>
            <a:off x="2735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51" name="object 43551"/>
          <p:cNvSpPr/>
          <p:nvPr/>
        </p:nvSpPr>
        <p:spPr>
          <a:xfrm>
            <a:off x="27354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52" name="object 43552"/>
          <p:cNvSpPr/>
          <p:nvPr/>
        </p:nvSpPr>
        <p:spPr>
          <a:xfrm>
            <a:off x="27354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53" name="object 43553"/>
          <p:cNvSpPr/>
          <p:nvPr/>
        </p:nvSpPr>
        <p:spPr>
          <a:xfrm>
            <a:off x="2735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54" name="object 43554"/>
          <p:cNvSpPr/>
          <p:nvPr/>
        </p:nvSpPr>
        <p:spPr>
          <a:xfrm>
            <a:off x="2735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55" name="object 43555"/>
          <p:cNvSpPr/>
          <p:nvPr/>
        </p:nvSpPr>
        <p:spPr>
          <a:xfrm>
            <a:off x="27358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56" name="object 43556"/>
          <p:cNvSpPr/>
          <p:nvPr/>
        </p:nvSpPr>
        <p:spPr>
          <a:xfrm>
            <a:off x="27358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57" name="object 43557"/>
          <p:cNvSpPr/>
          <p:nvPr/>
        </p:nvSpPr>
        <p:spPr>
          <a:xfrm>
            <a:off x="2735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58" name="object 43558"/>
          <p:cNvSpPr/>
          <p:nvPr/>
        </p:nvSpPr>
        <p:spPr>
          <a:xfrm>
            <a:off x="2735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59" name="object 43559"/>
          <p:cNvSpPr/>
          <p:nvPr/>
        </p:nvSpPr>
        <p:spPr>
          <a:xfrm>
            <a:off x="2736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60" name="object 43560"/>
          <p:cNvSpPr/>
          <p:nvPr/>
        </p:nvSpPr>
        <p:spPr>
          <a:xfrm>
            <a:off x="2736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61" name="object 43561"/>
          <p:cNvSpPr/>
          <p:nvPr/>
        </p:nvSpPr>
        <p:spPr>
          <a:xfrm>
            <a:off x="2736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62" name="object 43562"/>
          <p:cNvSpPr/>
          <p:nvPr/>
        </p:nvSpPr>
        <p:spPr>
          <a:xfrm>
            <a:off x="2736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63" name="object 43563"/>
          <p:cNvSpPr/>
          <p:nvPr/>
        </p:nvSpPr>
        <p:spPr>
          <a:xfrm>
            <a:off x="2736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64" name="object 43564"/>
          <p:cNvSpPr/>
          <p:nvPr/>
        </p:nvSpPr>
        <p:spPr>
          <a:xfrm>
            <a:off x="2736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65" name="object 43565"/>
          <p:cNvSpPr/>
          <p:nvPr/>
        </p:nvSpPr>
        <p:spPr>
          <a:xfrm>
            <a:off x="2736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66" name="object 43566"/>
          <p:cNvSpPr/>
          <p:nvPr/>
        </p:nvSpPr>
        <p:spPr>
          <a:xfrm>
            <a:off x="2736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67" name="object 43567"/>
          <p:cNvSpPr/>
          <p:nvPr/>
        </p:nvSpPr>
        <p:spPr>
          <a:xfrm>
            <a:off x="2736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68" name="object 43568"/>
          <p:cNvSpPr/>
          <p:nvPr/>
        </p:nvSpPr>
        <p:spPr>
          <a:xfrm>
            <a:off x="2736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69" name="object 43569"/>
          <p:cNvSpPr/>
          <p:nvPr/>
        </p:nvSpPr>
        <p:spPr>
          <a:xfrm>
            <a:off x="2737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70" name="object 43570"/>
          <p:cNvSpPr/>
          <p:nvPr/>
        </p:nvSpPr>
        <p:spPr>
          <a:xfrm>
            <a:off x="2737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71" name="object 43571"/>
          <p:cNvSpPr/>
          <p:nvPr/>
        </p:nvSpPr>
        <p:spPr>
          <a:xfrm>
            <a:off x="2737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72" name="object 43572"/>
          <p:cNvSpPr/>
          <p:nvPr/>
        </p:nvSpPr>
        <p:spPr>
          <a:xfrm>
            <a:off x="2737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73" name="object 43573"/>
          <p:cNvSpPr/>
          <p:nvPr/>
        </p:nvSpPr>
        <p:spPr>
          <a:xfrm>
            <a:off x="2737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74" name="object 43574"/>
          <p:cNvSpPr/>
          <p:nvPr/>
        </p:nvSpPr>
        <p:spPr>
          <a:xfrm>
            <a:off x="2737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75" name="object 43575"/>
          <p:cNvSpPr/>
          <p:nvPr/>
        </p:nvSpPr>
        <p:spPr>
          <a:xfrm>
            <a:off x="2737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76" name="object 43576"/>
          <p:cNvSpPr/>
          <p:nvPr/>
        </p:nvSpPr>
        <p:spPr>
          <a:xfrm>
            <a:off x="2737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77" name="object 43577"/>
          <p:cNvSpPr/>
          <p:nvPr/>
        </p:nvSpPr>
        <p:spPr>
          <a:xfrm>
            <a:off x="2737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78" name="object 43578"/>
          <p:cNvSpPr/>
          <p:nvPr/>
        </p:nvSpPr>
        <p:spPr>
          <a:xfrm>
            <a:off x="2737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79" name="object 43579"/>
          <p:cNvSpPr/>
          <p:nvPr/>
        </p:nvSpPr>
        <p:spPr>
          <a:xfrm>
            <a:off x="2738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80" name="object 43580"/>
          <p:cNvSpPr/>
          <p:nvPr/>
        </p:nvSpPr>
        <p:spPr>
          <a:xfrm>
            <a:off x="2738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81" name="object 43581"/>
          <p:cNvSpPr/>
          <p:nvPr/>
        </p:nvSpPr>
        <p:spPr>
          <a:xfrm>
            <a:off x="2738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82" name="object 43582"/>
          <p:cNvSpPr/>
          <p:nvPr/>
        </p:nvSpPr>
        <p:spPr>
          <a:xfrm>
            <a:off x="2738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83" name="object 43583"/>
          <p:cNvSpPr/>
          <p:nvPr/>
        </p:nvSpPr>
        <p:spPr>
          <a:xfrm>
            <a:off x="2738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84" name="object 43584"/>
          <p:cNvSpPr/>
          <p:nvPr/>
        </p:nvSpPr>
        <p:spPr>
          <a:xfrm>
            <a:off x="2738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85" name="object 43585"/>
          <p:cNvSpPr/>
          <p:nvPr/>
        </p:nvSpPr>
        <p:spPr>
          <a:xfrm>
            <a:off x="2738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86" name="object 43586"/>
          <p:cNvSpPr/>
          <p:nvPr/>
        </p:nvSpPr>
        <p:spPr>
          <a:xfrm>
            <a:off x="2738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87" name="object 43587"/>
          <p:cNvSpPr/>
          <p:nvPr/>
        </p:nvSpPr>
        <p:spPr>
          <a:xfrm>
            <a:off x="2738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88" name="object 43588"/>
          <p:cNvSpPr/>
          <p:nvPr/>
        </p:nvSpPr>
        <p:spPr>
          <a:xfrm>
            <a:off x="2738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89" name="object 43589"/>
          <p:cNvSpPr/>
          <p:nvPr/>
        </p:nvSpPr>
        <p:spPr>
          <a:xfrm>
            <a:off x="2739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90" name="object 43590"/>
          <p:cNvSpPr/>
          <p:nvPr/>
        </p:nvSpPr>
        <p:spPr>
          <a:xfrm>
            <a:off x="2739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91" name="object 43591"/>
          <p:cNvSpPr/>
          <p:nvPr/>
        </p:nvSpPr>
        <p:spPr>
          <a:xfrm>
            <a:off x="27392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92" name="object 43592"/>
          <p:cNvSpPr/>
          <p:nvPr/>
        </p:nvSpPr>
        <p:spPr>
          <a:xfrm>
            <a:off x="27392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93" name="object 43593"/>
          <p:cNvSpPr/>
          <p:nvPr/>
        </p:nvSpPr>
        <p:spPr>
          <a:xfrm>
            <a:off x="2739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94" name="object 43594"/>
          <p:cNvSpPr/>
          <p:nvPr/>
        </p:nvSpPr>
        <p:spPr>
          <a:xfrm>
            <a:off x="2739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95" name="object 43595"/>
          <p:cNvSpPr/>
          <p:nvPr/>
        </p:nvSpPr>
        <p:spPr>
          <a:xfrm>
            <a:off x="27396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96" name="object 43596"/>
          <p:cNvSpPr/>
          <p:nvPr/>
        </p:nvSpPr>
        <p:spPr>
          <a:xfrm>
            <a:off x="27396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97" name="object 43597"/>
          <p:cNvSpPr/>
          <p:nvPr/>
        </p:nvSpPr>
        <p:spPr>
          <a:xfrm>
            <a:off x="2739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98" name="object 43598"/>
          <p:cNvSpPr/>
          <p:nvPr/>
        </p:nvSpPr>
        <p:spPr>
          <a:xfrm>
            <a:off x="2739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99" name="object 43599"/>
          <p:cNvSpPr/>
          <p:nvPr/>
        </p:nvSpPr>
        <p:spPr>
          <a:xfrm>
            <a:off x="27400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00" name="object 43600"/>
          <p:cNvSpPr/>
          <p:nvPr/>
        </p:nvSpPr>
        <p:spPr>
          <a:xfrm>
            <a:off x="27400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01" name="object 43601"/>
          <p:cNvSpPr/>
          <p:nvPr/>
        </p:nvSpPr>
        <p:spPr>
          <a:xfrm>
            <a:off x="2740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02" name="object 43602"/>
          <p:cNvSpPr/>
          <p:nvPr/>
        </p:nvSpPr>
        <p:spPr>
          <a:xfrm>
            <a:off x="2740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03" name="object 43603"/>
          <p:cNvSpPr/>
          <p:nvPr/>
        </p:nvSpPr>
        <p:spPr>
          <a:xfrm>
            <a:off x="27404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04" name="object 43604"/>
          <p:cNvSpPr/>
          <p:nvPr/>
        </p:nvSpPr>
        <p:spPr>
          <a:xfrm>
            <a:off x="27404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05" name="object 43605"/>
          <p:cNvSpPr/>
          <p:nvPr/>
        </p:nvSpPr>
        <p:spPr>
          <a:xfrm>
            <a:off x="2740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06" name="object 43606"/>
          <p:cNvSpPr/>
          <p:nvPr/>
        </p:nvSpPr>
        <p:spPr>
          <a:xfrm>
            <a:off x="2740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07" name="object 43607"/>
          <p:cNvSpPr/>
          <p:nvPr/>
        </p:nvSpPr>
        <p:spPr>
          <a:xfrm>
            <a:off x="2740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08" name="object 43608"/>
          <p:cNvSpPr/>
          <p:nvPr/>
        </p:nvSpPr>
        <p:spPr>
          <a:xfrm>
            <a:off x="2740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09" name="object 43609"/>
          <p:cNvSpPr/>
          <p:nvPr/>
        </p:nvSpPr>
        <p:spPr>
          <a:xfrm>
            <a:off x="2740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10" name="object 43610"/>
          <p:cNvSpPr/>
          <p:nvPr/>
        </p:nvSpPr>
        <p:spPr>
          <a:xfrm>
            <a:off x="2740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11" name="object 43611"/>
          <p:cNvSpPr/>
          <p:nvPr/>
        </p:nvSpPr>
        <p:spPr>
          <a:xfrm>
            <a:off x="2741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12" name="object 43612"/>
          <p:cNvSpPr/>
          <p:nvPr/>
        </p:nvSpPr>
        <p:spPr>
          <a:xfrm>
            <a:off x="2741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13" name="object 43613"/>
          <p:cNvSpPr/>
          <p:nvPr/>
        </p:nvSpPr>
        <p:spPr>
          <a:xfrm>
            <a:off x="2741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14" name="object 43614"/>
          <p:cNvSpPr/>
          <p:nvPr/>
        </p:nvSpPr>
        <p:spPr>
          <a:xfrm>
            <a:off x="2741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15" name="object 43615"/>
          <p:cNvSpPr/>
          <p:nvPr/>
        </p:nvSpPr>
        <p:spPr>
          <a:xfrm>
            <a:off x="2741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16" name="object 43616"/>
          <p:cNvSpPr/>
          <p:nvPr/>
        </p:nvSpPr>
        <p:spPr>
          <a:xfrm>
            <a:off x="2741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17" name="object 43617"/>
          <p:cNvSpPr/>
          <p:nvPr/>
        </p:nvSpPr>
        <p:spPr>
          <a:xfrm>
            <a:off x="2741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18" name="object 43618"/>
          <p:cNvSpPr/>
          <p:nvPr/>
        </p:nvSpPr>
        <p:spPr>
          <a:xfrm>
            <a:off x="2741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19" name="object 43619"/>
          <p:cNvSpPr/>
          <p:nvPr/>
        </p:nvSpPr>
        <p:spPr>
          <a:xfrm>
            <a:off x="2741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20" name="object 43620"/>
          <p:cNvSpPr/>
          <p:nvPr/>
        </p:nvSpPr>
        <p:spPr>
          <a:xfrm>
            <a:off x="2741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21" name="object 43621"/>
          <p:cNvSpPr/>
          <p:nvPr/>
        </p:nvSpPr>
        <p:spPr>
          <a:xfrm>
            <a:off x="2742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22" name="object 43622"/>
          <p:cNvSpPr/>
          <p:nvPr/>
        </p:nvSpPr>
        <p:spPr>
          <a:xfrm>
            <a:off x="2742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23" name="object 43623"/>
          <p:cNvSpPr/>
          <p:nvPr/>
        </p:nvSpPr>
        <p:spPr>
          <a:xfrm>
            <a:off x="27423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24" name="object 43624"/>
          <p:cNvSpPr/>
          <p:nvPr/>
        </p:nvSpPr>
        <p:spPr>
          <a:xfrm>
            <a:off x="27423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25" name="object 43625"/>
          <p:cNvSpPr/>
          <p:nvPr/>
        </p:nvSpPr>
        <p:spPr>
          <a:xfrm>
            <a:off x="2742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26" name="object 43626"/>
          <p:cNvSpPr/>
          <p:nvPr/>
        </p:nvSpPr>
        <p:spPr>
          <a:xfrm>
            <a:off x="2742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27" name="object 43627"/>
          <p:cNvSpPr/>
          <p:nvPr/>
        </p:nvSpPr>
        <p:spPr>
          <a:xfrm>
            <a:off x="2742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28" name="object 43628"/>
          <p:cNvSpPr/>
          <p:nvPr/>
        </p:nvSpPr>
        <p:spPr>
          <a:xfrm>
            <a:off x="2742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29" name="object 43629"/>
          <p:cNvSpPr/>
          <p:nvPr/>
        </p:nvSpPr>
        <p:spPr>
          <a:xfrm>
            <a:off x="2742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30" name="object 43630"/>
          <p:cNvSpPr/>
          <p:nvPr/>
        </p:nvSpPr>
        <p:spPr>
          <a:xfrm>
            <a:off x="2742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31" name="object 43631"/>
          <p:cNvSpPr/>
          <p:nvPr/>
        </p:nvSpPr>
        <p:spPr>
          <a:xfrm>
            <a:off x="2743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32" name="object 43632"/>
          <p:cNvSpPr/>
          <p:nvPr/>
        </p:nvSpPr>
        <p:spPr>
          <a:xfrm>
            <a:off x="2743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33" name="object 43633"/>
          <p:cNvSpPr/>
          <p:nvPr/>
        </p:nvSpPr>
        <p:spPr>
          <a:xfrm>
            <a:off x="2743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34" name="object 43634"/>
          <p:cNvSpPr/>
          <p:nvPr/>
        </p:nvSpPr>
        <p:spPr>
          <a:xfrm>
            <a:off x="2743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35" name="object 43635"/>
          <p:cNvSpPr/>
          <p:nvPr/>
        </p:nvSpPr>
        <p:spPr>
          <a:xfrm>
            <a:off x="2743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36" name="object 43636"/>
          <p:cNvSpPr/>
          <p:nvPr/>
        </p:nvSpPr>
        <p:spPr>
          <a:xfrm>
            <a:off x="2743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37" name="object 43637"/>
          <p:cNvSpPr/>
          <p:nvPr/>
        </p:nvSpPr>
        <p:spPr>
          <a:xfrm>
            <a:off x="2743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38" name="object 43638"/>
          <p:cNvSpPr/>
          <p:nvPr/>
        </p:nvSpPr>
        <p:spPr>
          <a:xfrm>
            <a:off x="2743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39" name="object 43639"/>
          <p:cNvSpPr/>
          <p:nvPr/>
        </p:nvSpPr>
        <p:spPr>
          <a:xfrm>
            <a:off x="2743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40" name="object 43640"/>
          <p:cNvSpPr/>
          <p:nvPr/>
        </p:nvSpPr>
        <p:spPr>
          <a:xfrm>
            <a:off x="2743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41" name="object 43641"/>
          <p:cNvSpPr/>
          <p:nvPr/>
        </p:nvSpPr>
        <p:spPr>
          <a:xfrm>
            <a:off x="2743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42" name="object 43642"/>
          <p:cNvSpPr/>
          <p:nvPr/>
        </p:nvSpPr>
        <p:spPr>
          <a:xfrm>
            <a:off x="2743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43" name="object 43643"/>
          <p:cNvSpPr/>
          <p:nvPr/>
        </p:nvSpPr>
        <p:spPr>
          <a:xfrm>
            <a:off x="27442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44" name="object 43644"/>
          <p:cNvSpPr/>
          <p:nvPr/>
        </p:nvSpPr>
        <p:spPr>
          <a:xfrm>
            <a:off x="27442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45" name="object 43645"/>
          <p:cNvSpPr/>
          <p:nvPr/>
        </p:nvSpPr>
        <p:spPr>
          <a:xfrm>
            <a:off x="2744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46" name="object 43646"/>
          <p:cNvSpPr/>
          <p:nvPr/>
        </p:nvSpPr>
        <p:spPr>
          <a:xfrm>
            <a:off x="2744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47" name="object 43647"/>
          <p:cNvSpPr/>
          <p:nvPr/>
        </p:nvSpPr>
        <p:spPr>
          <a:xfrm>
            <a:off x="27445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48" name="object 43648"/>
          <p:cNvSpPr/>
          <p:nvPr/>
        </p:nvSpPr>
        <p:spPr>
          <a:xfrm>
            <a:off x="27445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49" name="object 43649"/>
          <p:cNvSpPr/>
          <p:nvPr/>
        </p:nvSpPr>
        <p:spPr>
          <a:xfrm>
            <a:off x="2744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50" name="object 43650"/>
          <p:cNvSpPr/>
          <p:nvPr/>
        </p:nvSpPr>
        <p:spPr>
          <a:xfrm>
            <a:off x="2744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51" name="object 43651"/>
          <p:cNvSpPr/>
          <p:nvPr/>
        </p:nvSpPr>
        <p:spPr>
          <a:xfrm>
            <a:off x="27449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52" name="object 43652"/>
          <p:cNvSpPr/>
          <p:nvPr/>
        </p:nvSpPr>
        <p:spPr>
          <a:xfrm>
            <a:off x="27449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53" name="object 43653"/>
          <p:cNvSpPr/>
          <p:nvPr/>
        </p:nvSpPr>
        <p:spPr>
          <a:xfrm>
            <a:off x="2745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54" name="object 43654"/>
          <p:cNvSpPr/>
          <p:nvPr/>
        </p:nvSpPr>
        <p:spPr>
          <a:xfrm>
            <a:off x="2745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55" name="object 43655"/>
          <p:cNvSpPr/>
          <p:nvPr/>
        </p:nvSpPr>
        <p:spPr>
          <a:xfrm>
            <a:off x="27453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56" name="object 43656"/>
          <p:cNvSpPr/>
          <p:nvPr/>
        </p:nvSpPr>
        <p:spPr>
          <a:xfrm>
            <a:off x="27453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57" name="object 43657"/>
          <p:cNvSpPr/>
          <p:nvPr/>
        </p:nvSpPr>
        <p:spPr>
          <a:xfrm>
            <a:off x="2745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58" name="object 43658"/>
          <p:cNvSpPr/>
          <p:nvPr/>
        </p:nvSpPr>
        <p:spPr>
          <a:xfrm>
            <a:off x="2745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59" name="object 43659"/>
          <p:cNvSpPr/>
          <p:nvPr/>
        </p:nvSpPr>
        <p:spPr>
          <a:xfrm>
            <a:off x="2745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60" name="object 43660"/>
          <p:cNvSpPr/>
          <p:nvPr/>
        </p:nvSpPr>
        <p:spPr>
          <a:xfrm>
            <a:off x="2745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61" name="object 43661"/>
          <p:cNvSpPr/>
          <p:nvPr/>
        </p:nvSpPr>
        <p:spPr>
          <a:xfrm>
            <a:off x="2745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62" name="object 43662"/>
          <p:cNvSpPr/>
          <p:nvPr/>
        </p:nvSpPr>
        <p:spPr>
          <a:xfrm>
            <a:off x="2745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63" name="object 43663"/>
          <p:cNvSpPr/>
          <p:nvPr/>
        </p:nvSpPr>
        <p:spPr>
          <a:xfrm>
            <a:off x="2746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64" name="object 43664"/>
          <p:cNvSpPr/>
          <p:nvPr/>
        </p:nvSpPr>
        <p:spPr>
          <a:xfrm>
            <a:off x="2746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65" name="object 43665"/>
          <p:cNvSpPr/>
          <p:nvPr/>
        </p:nvSpPr>
        <p:spPr>
          <a:xfrm>
            <a:off x="2746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66" name="object 43666"/>
          <p:cNvSpPr/>
          <p:nvPr/>
        </p:nvSpPr>
        <p:spPr>
          <a:xfrm>
            <a:off x="2746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67" name="object 43667"/>
          <p:cNvSpPr/>
          <p:nvPr/>
        </p:nvSpPr>
        <p:spPr>
          <a:xfrm>
            <a:off x="2746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68" name="object 43668"/>
          <p:cNvSpPr/>
          <p:nvPr/>
        </p:nvSpPr>
        <p:spPr>
          <a:xfrm>
            <a:off x="2746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69" name="object 43669"/>
          <p:cNvSpPr/>
          <p:nvPr/>
        </p:nvSpPr>
        <p:spPr>
          <a:xfrm>
            <a:off x="2746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70" name="object 43670"/>
          <p:cNvSpPr/>
          <p:nvPr/>
        </p:nvSpPr>
        <p:spPr>
          <a:xfrm>
            <a:off x="2746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71" name="object 43671"/>
          <p:cNvSpPr/>
          <p:nvPr/>
        </p:nvSpPr>
        <p:spPr>
          <a:xfrm>
            <a:off x="2746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72" name="object 43672"/>
          <p:cNvSpPr/>
          <p:nvPr/>
        </p:nvSpPr>
        <p:spPr>
          <a:xfrm>
            <a:off x="2746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73" name="object 43673"/>
          <p:cNvSpPr/>
          <p:nvPr/>
        </p:nvSpPr>
        <p:spPr>
          <a:xfrm>
            <a:off x="2747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74" name="object 43674"/>
          <p:cNvSpPr/>
          <p:nvPr/>
        </p:nvSpPr>
        <p:spPr>
          <a:xfrm>
            <a:off x="2747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75" name="object 43675"/>
          <p:cNvSpPr/>
          <p:nvPr/>
        </p:nvSpPr>
        <p:spPr>
          <a:xfrm>
            <a:off x="2747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76" name="object 43676"/>
          <p:cNvSpPr/>
          <p:nvPr/>
        </p:nvSpPr>
        <p:spPr>
          <a:xfrm>
            <a:off x="2747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77" name="object 43677"/>
          <p:cNvSpPr/>
          <p:nvPr/>
        </p:nvSpPr>
        <p:spPr>
          <a:xfrm>
            <a:off x="2747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78" name="object 43678"/>
          <p:cNvSpPr/>
          <p:nvPr/>
        </p:nvSpPr>
        <p:spPr>
          <a:xfrm>
            <a:off x="2747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79" name="object 43679"/>
          <p:cNvSpPr/>
          <p:nvPr/>
        </p:nvSpPr>
        <p:spPr>
          <a:xfrm>
            <a:off x="2747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80" name="object 43680"/>
          <p:cNvSpPr/>
          <p:nvPr/>
        </p:nvSpPr>
        <p:spPr>
          <a:xfrm>
            <a:off x="2747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81" name="object 43681"/>
          <p:cNvSpPr/>
          <p:nvPr/>
        </p:nvSpPr>
        <p:spPr>
          <a:xfrm>
            <a:off x="2747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82" name="object 43682"/>
          <p:cNvSpPr/>
          <p:nvPr/>
        </p:nvSpPr>
        <p:spPr>
          <a:xfrm>
            <a:off x="2747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83" name="object 43683"/>
          <p:cNvSpPr/>
          <p:nvPr/>
        </p:nvSpPr>
        <p:spPr>
          <a:xfrm>
            <a:off x="2748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84" name="object 43684"/>
          <p:cNvSpPr/>
          <p:nvPr/>
        </p:nvSpPr>
        <p:spPr>
          <a:xfrm>
            <a:off x="2748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85" name="object 43685"/>
          <p:cNvSpPr/>
          <p:nvPr/>
        </p:nvSpPr>
        <p:spPr>
          <a:xfrm>
            <a:off x="2748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86" name="object 43686"/>
          <p:cNvSpPr/>
          <p:nvPr/>
        </p:nvSpPr>
        <p:spPr>
          <a:xfrm>
            <a:off x="2748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87" name="object 43687"/>
          <p:cNvSpPr/>
          <p:nvPr/>
        </p:nvSpPr>
        <p:spPr>
          <a:xfrm>
            <a:off x="2748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88" name="object 43688"/>
          <p:cNvSpPr/>
          <p:nvPr/>
        </p:nvSpPr>
        <p:spPr>
          <a:xfrm>
            <a:off x="2748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89" name="object 43689"/>
          <p:cNvSpPr/>
          <p:nvPr/>
        </p:nvSpPr>
        <p:spPr>
          <a:xfrm>
            <a:off x="2748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90" name="object 43690"/>
          <p:cNvSpPr/>
          <p:nvPr/>
        </p:nvSpPr>
        <p:spPr>
          <a:xfrm>
            <a:off x="2748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91" name="object 43691"/>
          <p:cNvSpPr/>
          <p:nvPr/>
        </p:nvSpPr>
        <p:spPr>
          <a:xfrm>
            <a:off x="2748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92" name="object 43692"/>
          <p:cNvSpPr/>
          <p:nvPr/>
        </p:nvSpPr>
        <p:spPr>
          <a:xfrm>
            <a:off x="2748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93" name="object 43693"/>
          <p:cNvSpPr/>
          <p:nvPr/>
        </p:nvSpPr>
        <p:spPr>
          <a:xfrm>
            <a:off x="2748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94" name="object 43694"/>
          <p:cNvSpPr/>
          <p:nvPr/>
        </p:nvSpPr>
        <p:spPr>
          <a:xfrm>
            <a:off x="2748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95" name="object 43695"/>
          <p:cNvSpPr/>
          <p:nvPr/>
        </p:nvSpPr>
        <p:spPr>
          <a:xfrm>
            <a:off x="2749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96" name="object 43696"/>
          <p:cNvSpPr/>
          <p:nvPr/>
        </p:nvSpPr>
        <p:spPr>
          <a:xfrm>
            <a:off x="2749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97" name="object 43697"/>
          <p:cNvSpPr/>
          <p:nvPr/>
        </p:nvSpPr>
        <p:spPr>
          <a:xfrm>
            <a:off x="2749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98" name="object 43698"/>
          <p:cNvSpPr/>
          <p:nvPr/>
        </p:nvSpPr>
        <p:spPr>
          <a:xfrm>
            <a:off x="2749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99" name="object 43699"/>
          <p:cNvSpPr/>
          <p:nvPr/>
        </p:nvSpPr>
        <p:spPr>
          <a:xfrm>
            <a:off x="2749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00" name="object 43700"/>
          <p:cNvSpPr/>
          <p:nvPr/>
        </p:nvSpPr>
        <p:spPr>
          <a:xfrm>
            <a:off x="2749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01" name="object 43701"/>
          <p:cNvSpPr/>
          <p:nvPr/>
        </p:nvSpPr>
        <p:spPr>
          <a:xfrm>
            <a:off x="2749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02" name="object 43702"/>
          <p:cNvSpPr/>
          <p:nvPr/>
        </p:nvSpPr>
        <p:spPr>
          <a:xfrm>
            <a:off x="2749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03" name="object 43703"/>
          <p:cNvSpPr/>
          <p:nvPr/>
        </p:nvSpPr>
        <p:spPr>
          <a:xfrm>
            <a:off x="2749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04" name="object 43704"/>
          <p:cNvSpPr/>
          <p:nvPr/>
        </p:nvSpPr>
        <p:spPr>
          <a:xfrm>
            <a:off x="2749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05" name="object 43705"/>
          <p:cNvSpPr/>
          <p:nvPr/>
        </p:nvSpPr>
        <p:spPr>
          <a:xfrm>
            <a:off x="2750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06" name="object 43706"/>
          <p:cNvSpPr/>
          <p:nvPr/>
        </p:nvSpPr>
        <p:spPr>
          <a:xfrm>
            <a:off x="2750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07" name="object 43707"/>
          <p:cNvSpPr/>
          <p:nvPr/>
        </p:nvSpPr>
        <p:spPr>
          <a:xfrm>
            <a:off x="2750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08" name="object 43708"/>
          <p:cNvSpPr/>
          <p:nvPr/>
        </p:nvSpPr>
        <p:spPr>
          <a:xfrm>
            <a:off x="2750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09" name="object 43709"/>
          <p:cNvSpPr/>
          <p:nvPr/>
        </p:nvSpPr>
        <p:spPr>
          <a:xfrm>
            <a:off x="2750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10" name="object 43710"/>
          <p:cNvSpPr/>
          <p:nvPr/>
        </p:nvSpPr>
        <p:spPr>
          <a:xfrm>
            <a:off x="2750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11" name="object 43711"/>
          <p:cNvSpPr/>
          <p:nvPr/>
        </p:nvSpPr>
        <p:spPr>
          <a:xfrm>
            <a:off x="2750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12" name="object 43712"/>
          <p:cNvSpPr/>
          <p:nvPr/>
        </p:nvSpPr>
        <p:spPr>
          <a:xfrm>
            <a:off x="2750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13" name="object 43713"/>
          <p:cNvSpPr/>
          <p:nvPr/>
        </p:nvSpPr>
        <p:spPr>
          <a:xfrm>
            <a:off x="2750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14" name="object 43714"/>
          <p:cNvSpPr/>
          <p:nvPr/>
        </p:nvSpPr>
        <p:spPr>
          <a:xfrm>
            <a:off x="2750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15" name="object 43715"/>
          <p:cNvSpPr/>
          <p:nvPr/>
        </p:nvSpPr>
        <p:spPr>
          <a:xfrm>
            <a:off x="2751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16" name="object 43716"/>
          <p:cNvSpPr/>
          <p:nvPr/>
        </p:nvSpPr>
        <p:spPr>
          <a:xfrm>
            <a:off x="2751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17" name="object 43717"/>
          <p:cNvSpPr/>
          <p:nvPr/>
        </p:nvSpPr>
        <p:spPr>
          <a:xfrm>
            <a:off x="2751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18" name="object 43718"/>
          <p:cNvSpPr/>
          <p:nvPr/>
        </p:nvSpPr>
        <p:spPr>
          <a:xfrm>
            <a:off x="2751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19" name="object 43719"/>
          <p:cNvSpPr/>
          <p:nvPr/>
        </p:nvSpPr>
        <p:spPr>
          <a:xfrm>
            <a:off x="2751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20" name="object 43720"/>
          <p:cNvSpPr/>
          <p:nvPr/>
        </p:nvSpPr>
        <p:spPr>
          <a:xfrm>
            <a:off x="2751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21" name="object 43721"/>
          <p:cNvSpPr/>
          <p:nvPr/>
        </p:nvSpPr>
        <p:spPr>
          <a:xfrm>
            <a:off x="2751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22" name="object 43722"/>
          <p:cNvSpPr/>
          <p:nvPr/>
        </p:nvSpPr>
        <p:spPr>
          <a:xfrm>
            <a:off x="2751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23" name="object 43723"/>
          <p:cNvSpPr/>
          <p:nvPr/>
        </p:nvSpPr>
        <p:spPr>
          <a:xfrm>
            <a:off x="2751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24" name="object 43724"/>
          <p:cNvSpPr/>
          <p:nvPr/>
        </p:nvSpPr>
        <p:spPr>
          <a:xfrm>
            <a:off x="2751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25" name="object 43725"/>
          <p:cNvSpPr/>
          <p:nvPr/>
        </p:nvSpPr>
        <p:spPr>
          <a:xfrm>
            <a:off x="2751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26" name="object 43726"/>
          <p:cNvSpPr/>
          <p:nvPr/>
        </p:nvSpPr>
        <p:spPr>
          <a:xfrm>
            <a:off x="2751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27" name="object 43727"/>
          <p:cNvSpPr/>
          <p:nvPr/>
        </p:nvSpPr>
        <p:spPr>
          <a:xfrm>
            <a:off x="2752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28" name="object 43728"/>
          <p:cNvSpPr/>
          <p:nvPr/>
        </p:nvSpPr>
        <p:spPr>
          <a:xfrm>
            <a:off x="2752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29" name="object 43729"/>
          <p:cNvSpPr/>
          <p:nvPr/>
        </p:nvSpPr>
        <p:spPr>
          <a:xfrm>
            <a:off x="2752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30" name="object 43730"/>
          <p:cNvSpPr/>
          <p:nvPr/>
        </p:nvSpPr>
        <p:spPr>
          <a:xfrm>
            <a:off x="2752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31" name="object 43731"/>
          <p:cNvSpPr/>
          <p:nvPr/>
        </p:nvSpPr>
        <p:spPr>
          <a:xfrm>
            <a:off x="2752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32" name="object 43732"/>
          <p:cNvSpPr/>
          <p:nvPr/>
        </p:nvSpPr>
        <p:spPr>
          <a:xfrm>
            <a:off x="2752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33" name="object 43733"/>
          <p:cNvSpPr/>
          <p:nvPr/>
        </p:nvSpPr>
        <p:spPr>
          <a:xfrm>
            <a:off x="2752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34" name="object 43734"/>
          <p:cNvSpPr/>
          <p:nvPr/>
        </p:nvSpPr>
        <p:spPr>
          <a:xfrm>
            <a:off x="2752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35" name="object 43735"/>
          <p:cNvSpPr/>
          <p:nvPr/>
        </p:nvSpPr>
        <p:spPr>
          <a:xfrm>
            <a:off x="2752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36" name="object 43736"/>
          <p:cNvSpPr/>
          <p:nvPr/>
        </p:nvSpPr>
        <p:spPr>
          <a:xfrm>
            <a:off x="2752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37" name="object 43737"/>
          <p:cNvSpPr/>
          <p:nvPr/>
        </p:nvSpPr>
        <p:spPr>
          <a:xfrm>
            <a:off x="2753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38" name="object 43738"/>
          <p:cNvSpPr/>
          <p:nvPr/>
        </p:nvSpPr>
        <p:spPr>
          <a:xfrm>
            <a:off x="2753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39" name="object 43739"/>
          <p:cNvSpPr/>
          <p:nvPr/>
        </p:nvSpPr>
        <p:spPr>
          <a:xfrm>
            <a:off x="2753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40" name="object 43740"/>
          <p:cNvSpPr/>
          <p:nvPr/>
        </p:nvSpPr>
        <p:spPr>
          <a:xfrm>
            <a:off x="2753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41" name="object 43741"/>
          <p:cNvSpPr/>
          <p:nvPr/>
        </p:nvSpPr>
        <p:spPr>
          <a:xfrm>
            <a:off x="2753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42" name="object 43742"/>
          <p:cNvSpPr/>
          <p:nvPr/>
        </p:nvSpPr>
        <p:spPr>
          <a:xfrm>
            <a:off x="2753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43" name="object 43743"/>
          <p:cNvSpPr/>
          <p:nvPr/>
        </p:nvSpPr>
        <p:spPr>
          <a:xfrm>
            <a:off x="2753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44" name="object 43744"/>
          <p:cNvSpPr/>
          <p:nvPr/>
        </p:nvSpPr>
        <p:spPr>
          <a:xfrm>
            <a:off x="2753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45" name="object 43745"/>
          <p:cNvSpPr/>
          <p:nvPr/>
        </p:nvSpPr>
        <p:spPr>
          <a:xfrm>
            <a:off x="2753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46" name="object 43746"/>
          <p:cNvSpPr/>
          <p:nvPr/>
        </p:nvSpPr>
        <p:spPr>
          <a:xfrm>
            <a:off x="2753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47" name="object 43747"/>
          <p:cNvSpPr/>
          <p:nvPr/>
        </p:nvSpPr>
        <p:spPr>
          <a:xfrm>
            <a:off x="2754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48" name="object 43748"/>
          <p:cNvSpPr/>
          <p:nvPr/>
        </p:nvSpPr>
        <p:spPr>
          <a:xfrm>
            <a:off x="2754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49" name="object 43749"/>
          <p:cNvSpPr/>
          <p:nvPr/>
        </p:nvSpPr>
        <p:spPr>
          <a:xfrm>
            <a:off x="2754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50" name="object 43750"/>
          <p:cNvSpPr/>
          <p:nvPr/>
        </p:nvSpPr>
        <p:spPr>
          <a:xfrm>
            <a:off x="2754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51" name="object 43751"/>
          <p:cNvSpPr/>
          <p:nvPr/>
        </p:nvSpPr>
        <p:spPr>
          <a:xfrm>
            <a:off x="2754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52" name="object 43752"/>
          <p:cNvSpPr/>
          <p:nvPr/>
        </p:nvSpPr>
        <p:spPr>
          <a:xfrm>
            <a:off x="2754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53" name="object 43753"/>
          <p:cNvSpPr/>
          <p:nvPr/>
        </p:nvSpPr>
        <p:spPr>
          <a:xfrm>
            <a:off x="2754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54" name="object 43754"/>
          <p:cNvSpPr/>
          <p:nvPr/>
        </p:nvSpPr>
        <p:spPr>
          <a:xfrm>
            <a:off x="2754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55" name="object 43755"/>
          <p:cNvSpPr/>
          <p:nvPr/>
        </p:nvSpPr>
        <p:spPr>
          <a:xfrm>
            <a:off x="2754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56" name="object 43756"/>
          <p:cNvSpPr/>
          <p:nvPr/>
        </p:nvSpPr>
        <p:spPr>
          <a:xfrm>
            <a:off x="2754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57" name="object 43757"/>
          <p:cNvSpPr/>
          <p:nvPr/>
        </p:nvSpPr>
        <p:spPr>
          <a:xfrm>
            <a:off x="2755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58" name="object 43758"/>
          <p:cNvSpPr/>
          <p:nvPr/>
        </p:nvSpPr>
        <p:spPr>
          <a:xfrm>
            <a:off x="2755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59" name="object 43759"/>
          <p:cNvSpPr/>
          <p:nvPr/>
        </p:nvSpPr>
        <p:spPr>
          <a:xfrm>
            <a:off x="2755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60" name="object 43760"/>
          <p:cNvSpPr/>
          <p:nvPr/>
        </p:nvSpPr>
        <p:spPr>
          <a:xfrm>
            <a:off x="2755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61" name="object 43761"/>
          <p:cNvSpPr/>
          <p:nvPr/>
        </p:nvSpPr>
        <p:spPr>
          <a:xfrm>
            <a:off x="2755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62" name="object 43762"/>
          <p:cNvSpPr/>
          <p:nvPr/>
        </p:nvSpPr>
        <p:spPr>
          <a:xfrm>
            <a:off x="2755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63" name="object 43763"/>
          <p:cNvSpPr/>
          <p:nvPr/>
        </p:nvSpPr>
        <p:spPr>
          <a:xfrm>
            <a:off x="2755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64" name="object 43764"/>
          <p:cNvSpPr/>
          <p:nvPr/>
        </p:nvSpPr>
        <p:spPr>
          <a:xfrm>
            <a:off x="2755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65" name="object 43765"/>
          <p:cNvSpPr/>
          <p:nvPr/>
        </p:nvSpPr>
        <p:spPr>
          <a:xfrm>
            <a:off x="2755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66" name="object 43766"/>
          <p:cNvSpPr/>
          <p:nvPr/>
        </p:nvSpPr>
        <p:spPr>
          <a:xfrm>
            <a:off x="2755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67" name="object 43767"/>
          <p:cNvSpPr/>
          <p:nvPr/>
        </p:nvSpPr>
        <p:spPr>
          <a:xfrm>
            <a:off x="2756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68" name="object 43768"/>
          <p:cNvSpPr/>
          <p:nvPr/>
        </p:nvSpPr>
        <p:spPr>
          <a:xfrm>
            <a:off x="2756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69" name="object 43769"/>
          <p:cNvSpPr/>
          <p:nvPr/>
        </p:nvSpPr>
        <p:spPr>
          <a:xfrm>
            <a:off x="2756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70" name="object 43770"/>
          <p:cNvSpPr/>
          <p:nvPr/>
        </p:nvSpPr>
        <p:spPr>
          <a:xfrm>
            <a:off x="2756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71" name="object 43771"/>
          <p:cNvSpPr/>
          <p:nvPr/>
        </p:nvSpPr>
        <p:spPr>
          <a:xfrm>
            <a:off x="2756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72" name="object 43772"/>
          <p:cNvSpPr/>
          <p:nvPr/>
        </p:nvSpPr>
        <p:spPr>
          <a:xfrm>
            <a:off x="2756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73" name="object 43773"/>
          <p:cNvSpPr/>
          <p:nvPr/>
        </p:nvSpPr>
        <p:spPr>
          <a:xfrm>
            <a:off x="2756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74" name="object 43774"/>
          <p:cNvSpPr/>
          <p:nvPr/>
        </p:nvSpPr>
        <p:spPr>
          <a:xfrm>
            <a:off x="2756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75" name="object 43775"/>
          <p:cNvSpPr/>
          <p:nvPr/>
        </p:nvSpPr>
        <p:spPr>
          <a:xfrm>
            <a:off x="2756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76" name="object 43776"/>
          <p:cNvSpPr/>
          <p:nvPr/>
        </p:nvSpPr>
        <p:spPr>
          <a:xfrm>
            <a:off x="2756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77" name="object 43777"/>
          <p:cNvSpPr/>
          <p:nvPr/>
        </p:nvSpPr>
        <p:spPr>
          <a:xfrm>
            <a:off x="2756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78" name="object 43778"/>
          <p:cNvSpPr/>
          <p:nvPr/>
        </p:nvSpPr>
        <p:spPr>
          <a:xfrm>
            <a:off x="2756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79" name="object 43779"/>
          <p:cNvSpPr/>
          <p:nvPr/>
        </p:nvSpPr>
        <p:spPr>
          <a:xfrm>
            <a:off x="2757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80" name="object 43780"/>
          <p:cNvSpPr/>
          <p:nvPr/>
        </p:nvSpPr>
        <p:spPr>
          <a:xfrm>
            <a:off x="2757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81" name="object 43781"/>
          <p:cNvSpPr/>
          <p:nvPr/>
        </p:nvSpPr>
        <p:spPr>
          <a:xfrm>
            <a:off x="2757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82" name="object 43782"/>
          <p:cNvSpPr/>
          <p:nvPr/>
        </p:nvSpPr>
        <p:spPr>
          <a:xfrm>
            <a:off x="2757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83" name="object 43783"/>
          <p:cNvSpPr/>
          <p:nvPr/>
        </p:nvSpPr>
        <p:spPr>
          <a:xfrm>
            <a:off x="2757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84" name="object 43784"/>
          <p:cNvSpPr/>
          <p:nvPr/>
        </p:nvSpPr>
        <p:spPr>
          <a:xfrm>
            <a:off x="2757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85" name="object 43785"/>
          <p:cNvSpPr/>
          <p:nvPr/>
        </p:nvSpPr>
        <p:spPr>
          <a:xfrm>
            <a:off x="2757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86" name="object 43786"/>
          <p:cNvSpPr/>
          <p:nvPr/>
        </p:nvSpPr>
        <p:spPr>
          <a:xfrm>
            <a:off x="2757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87" name="object 43787"/>
          <p:cNvSpPr/>
          <p:nvPr/>
        </p:nvSpPr>
        <p:spPr>
          <a:xfrm>
            <a:off x="2757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88" name="object 43788"/>
          <p:cNvSpPr/>
          <p:nvPr/>
        </p:nvSpPr>
        <p:spPr>
          <a:xfrm>
            <a:off x="2757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89" name="object 43789"/>
          <p:cNvSpPr/>
          <p:nvPr/>
        </p:nvSpPr>
        <p:spPr>
          <a:xfrm>
            <a:off x="2758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90" name="object 43790"/>
          <p:cNvSpPr/>
          <p:nvPr/>
        </p:nvSpPr>
        <p:spPr>
          <a:xfrm>
            <a:off x="2758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91" name="object 43791"/>
          <p:cNvSpPr/>
          <p:nvPr/>
        </p:nvSpPr>
        <p:spPr>
          <a:xfrm>
            <a:off x="2758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92" name="object 43792"/>
          <p:cNvSpPr/>
          <p:nvPr/>
        </p:nvSpPr>
        <p:spPr>
          <a:xfrm>
            <a:off x="2758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93" name="object 43793"/>
          <p:cNvSpPr/>
          <p:nvPr/>
        </p:nvSpPr>
        <p:spPr>
          <a:xfrm>
            <a:off x="2758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94" name="object 43794"/>
          <p:cNvSpPr/>
          <p:nvPr/>
        </p:nvSpPr>
        <p:spPr>
          <a:xfrm>
            <a:off x="2758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95" name="object 43795"/>
          <p:cNvSpPr/>
          <p:nvPr/>
        </p:nvSpPr>
        <p:spPr>
          <a:xfrm>
            <a:off x="2758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96" name="object 43796"/>
          <p:cNvSpPr/>
          <p:nvPr/>
        </p:nvSpPr>
        <p:spPr>
          <a:xfrm>
            <a:off x="2758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97" name="object 43797"/>
          <p:cNvSpPr/>
          <p:nvPr/>
        </p:nvSpPr>
        <p:spPr>
          <a:xfrm>
            <a:off x="2758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98" name="object 43798"/>
          <p:cNvSpPr/>
          <p:nvPr/>
        </p:nvSpPr>
        <p:spPr>
          <a:xfrm>
            <a:off x="2758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99" name="object 43799"/>
          <p:cNvSpPr/>
          <p:nvPr/>
        </p:nvSpPr>
        <p:spPr>
          <a:xfrm>
            <a:off x="2759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00" name="object 43800"/>
          <p:cNvSpPr/>
          <p:nvPr/>
        </p:nvSpPr>
        <p:spPr>
          <a:xfrm>
            <a:off x="2759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01" name="object 43801"/>
          <p:cNvSpPr/>
          <p:nvPr/>
        </p:nvSpPr>
        <p:spPr>
          <a:xfrm>
            <a:off x="2759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02" name="object 43802"/>
          <p:cNvSpPr/>
          <p:nvPr/>
        </p:nvSpPr>
        <p:spPr>
          <a:xfrm>
            <a:off x="2759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03" name="object 43803"/>
          <p:cNvSpPr/>
          <p:nvPr/>
        </p:nvSpPr>
        <p:spPr>
          <a:xfrm>
            <a:off x="2759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04" name="object 43804"/>
          <p:cNvSpPr/>
          <p:nvPr/>
        </p:nvSpPr>
        <p:spPr>
          <a:xfrm>
            <a:off x="2759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05" name="object 43805"/>
          <p:cNvSpPr/>
          <p:nvPr/>
        </p:nvSpPr>
        <p:spPr>
          <a:xfrm>
            <a:off x="2759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06" name="object 43806"/>
          <p:cNvSpPr/>
          <p:nvPr/>
        </p:nvSpPr>
        <p:spPr>
          <a:xfrm>
            <a:off x="2759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07" name="object 43807"/>
          <p:cNvSpPr/>
          <p:nvPr/>
        </p:nvSpPr>
        <p:spPr>
          <a:xfrm>
            <a:off x="2759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08" name="object 43808"/>
          <p:cNvSpPr/>
          <p:nvPr/>
        </p:nvSpPr>
        <p:spPr>
          <a:xfrm>
            <a:off x="2759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09" name="object 43809"/>
          <p:cNvSpPr/>
          <p:nvPr/>
        </p:nvSpPr>
        <p:spPr>
          <a:xfrm>
            <a:off x="2759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10" name="object 43810"/>
          <p:cNvSpPr/>
          <p:nvPr/>
        </p:nvSpPr>
        <p:spPr>
          <a:xfrm>
            <a:off x="2759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11" name="object 43811"/>
          <p:cNvSpPr/>
          <p:nvPr/>
        </p:nvSpPr>
        <p:spPr>
          <a:xfrm>
            <a:off x="2760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12" name="object 43812"/>
          <p:cNvSpPr/>
          <p:nvPr/>
        </p:nvSpPr>
        <p:spPr>
          <a:xfrm>
            <a:off x="2760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13" name="object 43813"/>
          <p:cNvSpPr/>
          <p:nvPr/>
        </p:nvSpPr>
        <p:spPr>
          <a:xfrm>
            <a:off x="2760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14" name="object 43814"/>
          <p:cNvSpPr/>
          <p:nvPr/>
        </p:nvSpPr>
        <p:spPr>
          <a:xfrm>
            <a:off x="2760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15" name="object 43815"/>
          <p:cNvSpPr/>
          <p:nvPr/>
        </p:nvSpPr>
        <p:spPr>
          <a:xfrm>
            <a:off x="2760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16" name="object 43816"/>
          <p:cNvSpPr/>
          <p:nvPr/>
        </p:nvSpPr>
        <p:spPr>
          <a:xfrm>
            <a:off x="2760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17" name="object 43817"/>
          <p:cNvSpPr/>
          <p:nvPr/>
        </p:nvSpPr>
        <p:spPr>
          <a:xfrm>
            <a:off x="2760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18" name="object 43818"/>
          <p:cNvSpPr/>
          <p:nvPr/>
        </p:nvSpPr>
        <p:spPr>
          <a:xfrm>
            <a:off x="2760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19" name="object 43819"/>
          <p:cNvSpPr/>
          <p:nvPr/>
        </p:nvSpPr>
        <p:spPr>
          <a:xfrm>
            <a:off x="2760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20" name="object 43820"/>
          <p:cNvSpPr/>
          <p:nvPr/>
        </p:nvSpPr>
        <p:spPr>
          <a:xfrm>
            <a:off x="2760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21" name="object 43821"/>
          <p:cNvSpPr/>
          <p:nvPr/>
        </p:nvSpPr>
        <p:spPr>
          <a:xfrm>
            <a:off x="2761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22" name="object 43822"/>
          <p:cNvSpPr/>
          <p:nvPr/>
        </p:nvSpPr>
        <p:spPr>
          <a:xfrm>
            <a:off x="2761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23" name="object 43823"/>
          <p:cNvSpPr/>
          <p:nvPr/>
        </p:nvSpPr>
        <p:spPr>
          <a:xfrm>
            <a:off x="2761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24" name="object 43824"/>
          <p:cNvSpPr/>
          <p:nvPr/>
        </p:nvSpPr>
        <p:spPr>
          <a:xfrm>
            <a:off x="2761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25" name="object 43825"/>
          <p:cNvSpPr/>
          <p:nvPr/>
        </p:nvSpPr>
        <p:spPr>
          <a:xfrm>
            <a:off x="2761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26" name="object 43826"/>
          <p:cNvSpPr/>
          <p:nvPr/>
        </p:nvSpPr>
        <p:spPr>
          <a:xfrm>
            <a:off x="2761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27" name="object 43827"/>
          <p:cNvSpPr/>
          <p:nvPr/>
        </p:nvSpPr>
        <p:spPr>
          <a:xfrm>
            <a:off x="2761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28" name="object 43828"/>
          <p:cNvSpPr/>
          <p:nvPr/>
        </p:nvSpPr>
        <p:spPr>
          <a:xfrm>
            <a:off x="2761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29" name="object 43829"/>
          <p:cNvSpPr/>
          <p:nvPr/>
        </p:nvSpPr>
        <p:spPr>
          <a:xfrm>
            <a:off x="2761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30" name="object 43830"/>
          <p:cNvSpPr/>
          <p:nvPr/>
        </p:nvSpPr>
        <p:spPr>
          <a:xfrm>
            <a:off x="2761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31" name="object 43831"/>
          <p:cNvSpPr/>
          <p:nvPr/>
        </p:nvSpPr>
        <p:spPr>
          <a:xfrm>
            <a:off x="2762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32" name="object 43832"/>
          <p:cNvSpPr/>
          <p:nvPr/>
        </p:nvSpPr>
        <p:spPr>
          <a:xfrm>
            <a:off x="2762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33" name="object 43833"/>
          <p:cNvSpPr/>
          <p:nvPr/>
        </p:nvSpPr>
        <p:spPr>
          <a:xfrm>
            <a:off x="2762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34" name="object 43834"/>
          <p:cNvSpPr/>
          <p:nvPr/>
        </p:nvSpPr>
        <p:spPr>
          <a:xfrm>
            <a:off x="2762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35" name="object 43835"/>
          <p:cNvSpPr/>
          <p:nvPr/>
        </p:nvSpPr>
        <p:spPr>
          <a:xfrm>
            <a:off x="2762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36" name="object 43836"/>
          <p:cNvSpPr/>
          <p:nvPr/>
        </p:nvSpPr>
        <p:spPr>
          <a:xfrm>
            <a:off x="2762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37" name="object 43837"/>
          <p:cNvSpPr/>
          <p:nvPr/>
        </p:nvSpPr>
        <p:spPr>
          <a:xfrm>
            <a:off x="2762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38" name="object 43838"/>
          <p:cNvSpPr/>
          <p:nvPr/>
        </p:nvSpPr>
        <p:spPr>
          <a:xfrm>
            <a:off x="2762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39" name="object 43839"/>
          <p:cNvSpPr/>
          <p:nvPr/>
        </p:nvSpPr>
        <p:spPr>
          <a:xfrm>
            <a:off x="2762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40" name="object 43840"/>
          <p:cNvSpPr/>
          <p:nvPr/>
        </p:nvSpPr>
        <p:spPr>
          <a:xfrm>
            <a:off x="2762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41" name="object 43841"/>
          <p:cNvSpPr/>
          <p:nvPr/>
        </p:nvSpPr>
        <p:spPr>
          <a:xfrm>
            <a:off x="2763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42" name="object 43842"/>
          <p:cNvSpPr/>
          <p:nvPr/>
        </p:nvSpPr>
        <p:spPr>
          <a:xfrm>
            <a:off x="2763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43" name="object 43843"/>
          <p:cNvSpPr/>
          <p:nvPr/>
        </p:nvSpPr>
        <p:spPr>
          <a:xfrm>
            <a:off x="2763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44" name="object 43844"/>
          <p:cNvSpPr/>
          <p:nvPr/>
        </p:nvSpPr>
        <p:spPr>
          <a:xfrm>
            <a:off x="2763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45" name="object 43845"/>
          <p:cNvSpPr/>
          <p:nvPr/>
        </p:nvSpPr>
        <p:spPr>
          <a:xfrm>
            <a:off x="2763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46" name="object 43846"/>
          <p:cNvSpPr/>
          <p:nvPr/>
        </p:nvSpPr>
        <p:spPr>
          <a:xfrm>
            <a:off x="2763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47" name="object 43847"/>
          <p:cNvSpPr/>
          <p:nvPr/>
        </p:nvSpPr>
        <p:spPr>
          <a:xfrm>
            <a:off x="2763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48" name="object 43848"/>
          <p:cNvSpPr/>
          <p:nvPr/>
        </p:nvSpPr>
        <p:spPr>
          <a:xfrm>
            <a:off x="2763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49" name="object 43849"/>
          <p:cNvSpPr/>
          <p:nvPr/>
        </p:nvSpPr>
        <p:spPr>
          <a:xfrm>
            <a:off x="2763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50" name="object 43850"/>
          <p:cNvSpPr/>
          <p:nvPr/>
        </p:nvSpPr>
        <p:spPr>
          <a:xfrm>
            <a:off x="2763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51" name="object 43851"/>
          <p:cNvSpPr/>
          <p:nvPr/>
        </p:nvSpPr>
        <p:spPr>
          <a:xfrm>
            <a:off x="2764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52" name="object 43852"/>
          <p:cNvSpPr/>
          <p:nvPr/>
        </p:nvSpPr>
        <p:spPr>
          <a:xfrm>
            <a:off x="2764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53" name="object 43853"/>
          <p:cNvSpPr/>
          <p:nvPr/>
        </p:nvSpPr>
        <p:spPr>
          <a:xfrm>
            <a:off x="2764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54" name="object 43854"/>
          <p:cNvSpPr/>
          <p:nvPr/>
        </p:nvSpPr>
        <p:spPr>
          <a:xfrm>
            <a:off x="2764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55" name="object 43855"/>
          <p:cNvSpPr/>
          <p:nvPr/>
        </p:nvSpPr>
        <p:spPr>
          <a:xfrm>
            <a:off x="2764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56" name="object 43856"/>
          <p:cNvSpPr/>
          <p:nvPr/>
        </p:nvSpPr>
        <p:spPr>
          <a:xfrm>
            <a:off x="2764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57" name="object 43857"/>
          <p:cNvSpPr/>
          <p:nvPr/>
        </p:nvSpPr>
        <p:spPr>
          <a:xfrm>
            <a:off x="2764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58" name="object 43858"/>
          <p:cNvSpPr/>
          <p:nvPr/>
        </p:nvSpPr>
        <p:spPr>
          <a:xfrm>
            <a:off x="2764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59" name="object 43859"/>
          <p:cNvSpPr/>
          <p:nvPr/>
        </p:nvSpPr>
        <p:spPr>
          <a:xfrm>
            <a:off x="2764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60" name="object 43860"/>
          <p:cNvSpPr/>
          <p:nvPr/>
        </p:nvSpPr>
        <p:spPr>
          <a:xfrm>
            <a:off x="2764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61" name="object 43861"/>
          <p:cNvSpPr/>
          <p:nvPr/>
        </p:nvSpPr>
        <p:spPr>
          <a:xfrm>
            <a:off x="2764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62" name="object 43862"/>
          <p:cNvSpPr/>
          <p:nvPr/>
        </p:nvSpPr>
        <p:spPr>
          <a:xfrm>
            <a:off x="2764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63" name="object 43863"/>
          <p:cNvSpPr/>
          <p:nvPr/>
        </p:nvSpPr>
        <p:spPr>
          <a:xfrm>
            <a:off x="2765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64" name="object 43864"/>
          <p:cNvSpPr/>
          <p:nvPr/>
        </p:nvSpPr>
        <p:spPr>
          <a:xfrm>
            <a:off x="2765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65" name="object 43865"/>
          <p:cNvSpPr/>
          <p:nvPr/>
        </p:nvSpPr>
        <p:spPr>
          <a:xfrm>
            <a:off x="2765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66" name="object 43866"/>
          <p:cNvSpPr/>
          <p:nvPr/>
        </p:nvSpPr>
        <p:spPr>
          <a:xfrm>
            <a:off x="2765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67" name="object 43867"/>
          <p:cNvSpPr/>
          <p:nvPr/>
        </p:nvSpPr>
        <p:spPr>
          <a:xfrm>
            <a:off x="2765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68" name="object 43868"/>
          <p:cNvSpPr/>
          <p:nvPr/>
        </p:nvSpPr>
        <p:spPr>
          <a:xfrm>
            <a:off x="2765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69" name="object 43869"/>
          <p:cNvSpPr/>
          <p:nvPr/>
        </p:nvSpPr>
        <p:spPr>
          <a:xfrm>
            <a:off x="2765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70" name="object 43870"/>
          <p:cNvSpPr/>
          <p:nvPr/>
        </p:nvSpPr>
        <p:spPr>
          <a:xfrm>
            <a:off x="2765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71" name="object 43871"/>
          <p:cNvSpPr/>
          <p:nvPr/>
        </p:nvSpPr>
        <p:spPr>
          <a:xfrm>
            <a:off x="2765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72" name="object 43872"/>
          <p:cNvSpPr/>
          <p:nvPr/>
        </p:nvSpPr>
        <p:spPr>
          <a:xfrm>
            <a:off x="2765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73" name="object 43873"/>
          <p:cNvSpPr/>
          <p:nvPr/>
        </p:nvSpPr>
        <p:spPr>
          <a:xfrm>
            <a:off x="2766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74" name="object 43874"/>
          <p:cNvSpPr/>
          <p:nvPr/>
        </p:nvSpPr>
        <p:spPr>
          <a:xfrm>
            <a:off x="2766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75" name="object 43875"/>
          <p:cNvSpPr/>
          <p:nvPr/>
        </p:nvSpPr>
        <p:spPr>
          <a:xfrm>
            <a:off x="2766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76" name="object 43876"/>
          <p:cNvSpPr/>
          <p:nvPr/>
        </p:nvSpPr>
        <p:spPr>
          <a:xfrm>
            <a:off x="2766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77" name="object 43877"/>
          <p:cNvSpPr/>
          <p:nvPr/>
        </p:nvSpPr>
        <p:spPr>
          <a:xfrm>
            <a:off x="2766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78" name="object 43878"/>
          <p:cNvSpPr/>
          <p:nvPr/>
        </p:nvSpPr>
        <p:spPr>
          <a:xfrm>
            <a:off x="2766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79" name="object 43879"/>
          <p:cNvSpPr/>
          <p:nvPr/>
        </p:nvSpPr>
        <p:spPr>
          <a:xfrm>
            <a:off x="2766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80" name="object 43880"/>
          <p:cNvSpPr/>
          <p:nvPr/>
        </p:nvSpPr>
        <p:spPr>
          <a:xfrm>
            <a:off x="2766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81" name="object 43881"/>
          <p:cNvSpPr/>
          <p:nvPr/>
        </p:nvSpPr>
        <p:spPr>
          <a:xfrm>
            <a:off x="2766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82" name="object 43882"/>
          <p:cNvSpPr/>
          <p:nvPr/>
        </p:nvSpPr>
        <p:spPr>
          <a:xfrm>
            <a:off x="2766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83" name="object 43883"/>
          <p:cNvSpPr/>
          <p:nvPr/>
        </p:nvSpPr>
        <p:spPr>
          <a:xfrm>
            <a:off x="2767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84" name="object 43884"/>
          <p:cNvSpPr/>
          <p:nvPr/>
        </p:nvSpPr>
        <p:spPr>
          <a:xfrm>
            <a:off x="2767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85" name="object 43885"/>
          <p:cNvSpPr/>
          <p:nvPr/>
        </p:nvSpPr>
        <p:spPr>
          <a:xfrm>
            <a:off x="2767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86" name="object 43886"/>
          <p:cNvSpPr/>
          <p:nvPr/>
        </p:nvSpPr>
        <p:spPr>
          <a:xfrm>
            <a:off x="2767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87" name="object 43887"/>
          <p:cNvSpPr/>
          <p:nvPr/>
        </p:nvSpPr>
        <p:spPr>
          <a:xfrm>
            <a:off x="2767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88" name="object 43888"/>
          <p:cNvSpPr/>
          <p:nvPr/>
        </p:nvSpPr>
        <p:spPr>
          <a:xfrm>
            <a:off x="2767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89" name="object 43889"/>
          <p:cNvSpPr/>
          <p:nvPr/>
        </p:nvSpPr>
        <p:spPr>
          <a:xfrm>
            <a:off x="2767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90" name="object 43890"/>
          <p:cNvSpPr/>
          <p:nvPr/>
        </p:nvSpPr>
        <p:spPr>
          <a:xfrm>
            <a:off x="2767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91" name="object 43891"/>
          <p:cNvSpPr/>
          <p:nvPr/>
        </p:nvSpPr>
        <p:spPr>
          <a:xfrm>
            <a:off x="2767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92" name="object 43892"/>
          <p:cNvSpPr/>
          <p:nvPr/>
        </p:nvSpPr>
        <p:spPr>
          <a:xfrm>
            <a:off x="2767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93" name="object 43893"/>
          <p:cNvSpPr/>
          <p:nvPr/>
        </p:nvSpPr>
        <p:spPr>
          <a:xfrm>
            <a:off x="2767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94" name="object 43894"/>
          <p:cNvSpPr/>
          <p:nvPr/>
        </p:nvSpPr>
        <p:spPr>
          <a:xfrm>
            <a:off x="2767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95" name="object 43895"/>
          <p:cNvSpPr/>
          <p:nvPr/>
        </p:nvSpPr>
        <p:spPr>
          <a:xfrm>
            <a:off x="2768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96" name="object 43896"/>
          <p:cNvSpPr/>
          <p:nvPr/>
        </p:nvSpPr>
        <p:spPr>
          <a:xfrm>
            <a:off x="2768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97" name="object 43897"/>
          <p:cNvSpPr/>
          <p:nvPr/>
        </p:nvSpPr>
        <p:spPr>
          <a:xfrm>
            <a:off x="2768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98" name="object 43898"/>
          <p:cNvSpPr/>
          <p:nvPr/>
        </p:nvSpPr>
        <p:spPr>
          <a:xfrm>
            <a:off x="2768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99" name="object 43899"/>
          <p:cNvSpPr/>
          <p:nvPr/>
        </p:nvSpPr>
        <p:spPr>
          <a:xfrm>
            <a:off x="2768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00" name="object 43900"/>
          <p:cNvSpPr/>
          <p:nvPr/>
        </p:nvSpPr>
        <p:spPr>
          <a:xfrm>
            <a:off x="2768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01" name="object 43901"/>
          <p:cNvSpPr/>
          <p:nvPr/>
        </p:nvSpPr>
        <p:spPr>
          <a:xfrm>
            <a:off x="2768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02" name="object 43902"/>
          <p:cNvSpPr/>
          <p:nvPr/>
        </p:nvSpPr>
        <p:spPr>
          <a:xfrm>
            <a:off x="2768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03" name="object 43903"/>
          <p:cNvSpPr/>
          <p:nvPr/>
        </p:nvSpPr>
        <p:spPr>
          <a:xfrm>
            <a:off x="2768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04" name="object 43904"/>
          <p:cNvSpPr/>
          <p:nvPr/>
        </p:nvSpPr>
        <p:spPr>
          <a:xfrm>
            <a:off x="2768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05" name="object 43905"/>
          <p:cNvSpPr/>
          <p:nvPr/>
        </p:nvSpPr>
        <p:spPr>
          <a:xfrm>
            <a:off x="2769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06" name="object 43906"/>
          <p:cNvSpPr/>
          <p:nvPr/>
        </p:nvSpPr>
        <p:spPr>
          <a:xfrm>
            <a:off x="2769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07" name="object 43907"/>
          <p:cNvSpPr/>
          <p:nvPr/>
        </p:nvSpPr>
        <p:spPr>
          <a:xfrm>
            <a:off x="2769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08" name="object 43908"/>
          <p:cNvSpPr/>
          <p:nvPr/>
        </p:nvSpPr>
        <p:spPr>
          <a:xfrm>
            <a:off x="2769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09" name="object 43909"/>
          <p:cNvSpPr/>
          <p:nvPr/>
        </p:nvSpPr>
        <p:spPr>
          <a:xfrm>
            <a:off x="2769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10" name="object 43910"/>
          <p:cNvSpPr/>
          <p:nvPr/>
        </p:nvSpPr>
        <p:spPr>
          <a:xfrm>
            <a:off x="2769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11" name="object 43911"/>
          <p:cNvSpPr/>
          <p:nvPr/>
        </p:nvSpPr>
        <p:spPr>
          <a:xfrm>
            <a:off x="2769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12" name="object 43912"/>
          <p:cNvSpPr/>
          <p:nvPr/>
        </p:nvSpPr>
        <p:spPr>
          <a:xfrm>
            <a:off x="2769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13" name="object 43913"/>
          <p:cNvSpPr/>
          <p:nvPr/>
        </p:nvSpPr>
        <p:spPr>
          <a:xfrm>
            <a:off x="2769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14" name="object 43914"/>
          <p:cNvSpPr/>
          <p:nvPr/>
        </p:nvSpPr>
        <p:spPr>
          <a:xfrm>
            <a:off x="2769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15" name="object 43915"/>
          <p:cNvSpPr/>
          <p:nvPr/>
        </p:nvSpPr>
        <p:spPr>
          <a:xfrm>
            <a:off x="2770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16" name="object 43916"/>
          <p:cNvSpPr/>
          <p:nvPr/>
        </p:nvSpPr>
        <p:spPr>
          <a:xfrm>
            <a:off x="2770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17" name="object 43917"/>
          <p:cNvSpPr/>
          <p:nvPr/>
        </p:nvSpPr>
        <p:spPr>
          <a:xfrm>
            <a:off x="2770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18" name="object 43918"/>
          <p:cNvSpPr/>
          <p:nvPr/>
        </p:nvSpPr>
        <p:spPr>
          <a:xfrm>
            <a:off x="2770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19" name="object 43919"/>
          <p:cNvSpPr/>
          <p:nvPr/>
        </p:nvSpPr>
        <p:spPr>
          <a:xfrm>
            <a:off x="2770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20" name="object 43920"/>
          <p:cNvSpPr/>
          <p:nvPr/>
        </p:nvSpPr>
        <p:spPr>
          <a:xfrm>
            <a:off x="2770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21" name="object 43921"/>
          <p:cNvSpPr/>
          <p:nvPr/>
        </p:nvSpPr>
        <p:spPr>
          <a:xfrm>
            <a:off x="2770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22" name="object 43922"/>
          <p:cNvSpPr/>
          <p:nvPr/>
        </p:nvSpPr>
        <p:spPr>
          <a:xfrm>
            <a:off x="2770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23" name="object 43923"/>
          <p:cNvSpPr/>
          <p:nvPr/>
        </p:nvSpPr>
        <p:spPr>
          <a:xfrm>
            <a:off x="2770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24" name="object 43924"/>
          <p:cNvSpPr/>
          <p:nvPr/>
        </p:nvSpPr>
        <p:spPr>
          <a:xfrm>
            <a:off x="2770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25" name="object 43925"/>
          <p:cNvSpPr/>
          <p:nvPr/>
        </p:nvSpPr>
        <p:spPr>
          <a:xfrm>
            <a:off x="2771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26" name="object 43926"/>
          <p:cNvSpPr/>
          <p:nvPr/>
        </p:nvSpPr>
        <p:spPr>
          <a:xfrm>
            <a:off x="2771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27" name="object 43927"/>
          <p:cNvSpPr/>
          <p:nvPr/>
        </p:nvSpPr>
        <p:spPr>
          <a:xfrm>
            <a:off x="2771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28" name="object 43928"/>
          <p:cNvSpPr/>
          <p:nvPr/>
        </p:nvSpPr>
        <p:spPr>
          <a:xfrm>
            <a:off x="2771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29" name="object 43929"/>
          <p:cNvSpPr/>
          <p:nvPr/>
        </p:nvSpPr>
        <p:spPr>
          <a:xfrm>
            <a:off x="2771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30" name="object 43930"/>
          <p:cNvSpPr/>
          <p:nvPr/>
        </p:nvSpPr>
        <p:spPr>
          <a:xfrm>
            <a:off x="2771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31" name="object 43931"/>
          <p:cNvSpPr/>
          <p:nvPr/>
        </p:nvSpPr>
        <p:spPr>
          <a:xfrm>
            <a:off x="2771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32" name="object 43932"/>
          <p:cNvSpPr/>
          <p:nvPr/>
        </p:nvSpPr>
        <p:spPr>
          <a:xfrm>
            <a:off x="2771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33" name="object 43933"/>
          <p:cNvSpPr/>
          <p:nvPr/>
        </p:nvSpPr>
        <p:spPr>
          <a:xfrm>
            <a:off x="2771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34" name="object 43934"/>
          <p:cNvSpPr/>
          <p:nvPr/>
        </p:nvSpPr>
        <p:spPr>
          <a:xfrm>
            <a:off x="2771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35" name="object 43935"/>
          <p:cNvSpPr/>
          <p:nvPr/>
        </p:nvSpPr>
        <p:spPr>
          <a:xfrm>
            <a:off x="2772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36" name="object 43936"/>
          <p:cNvSpPr/>
          <p:nvPr/>
        </p:nvSpPr>
        <p:spPr>
          <a:xfrm>
            <a:off x="2772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37" name="object 43937"/>
          <p:cNvSpPr/>
          <p:nvPr/>
        </p:nvSpPr>
        <p:spPr>
          <a:xfrm>
            <a:off x="2772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38" name="object 43938"/>
          <p:cNvSpPr/>
          <p:nvPr/>
        </p:nvSpPr>
        <p:spPr>
          <a:xfrm>
            <a:off x="2772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39" name="object 43939"/>
          <p:cNvSpPr/>
          <p:nvPr/>
        </p:nvSpPr>
        <p:spPr>
          <a:xfrm>
            <a:off x="2772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40" name="object 43940"/>
          <p:cNvSpPr/>
          <p:nvPr/>
        </p:nvSpPr>
        <p:spPr>
          <a:xfrm>
            <a:off x="2772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41" name="object 43941"/>
          <p:cNvSpPr/>
          <p:nvPr/>
        </p:nvSpPr>
        <p:spPr>
          <a:xfrm>
            <a:off x="2772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42" name="object 43942"/>
          <p:cNvSpPr/>
          <p:nvPr/>
        </p:nvSpPr>
        <p:spPr>
          <a:xfrm>
            <a:off x="2772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43" name="object 43943"/>
          <p:cNvSpPr/>
          <p:nvPr/>
        </p:nvSpPr>
        <p:spPr>
          <a:xfrm>
            <a:off x="2772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44" name="object 43944"/>
          <p:cNvSpPr/>
          <p:nvPr/>
        </p:nvSpPr>
        <p:spPr>
          <a:xfrm>
            <a:off x="2772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45" name="object 43945"/>
          <p:cNvSpPr/>
          <p:nvPr/>
        </p:nvSpPr>
        <p:spPr>
          <a:xfrm>
            <a:off x="2772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46" name="object 43946"/>
          <p:cNvSpPr/>
          <p:nvPr/>
        </p:nvSpPr>
        <p:spPr>
          <a:xfrm>
            <a:off x="2772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47" name="object 43947"/>
          <p:cNvSpPr/>
          <p:nvPr/>
        </p:nvSpPr>
        <p:spPr>
          <a:xfrm>
            <a:off x="2773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48" name="object 43948"/>
          <p:cNvSpPr/>
          <p:nvPr/>
        </p:nvSpPr>
        <p:spPr>
          <a:xfrm>
            <a:off x="2773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49" name="object 43949"/>
          <p:cNvSpPr/>
          <p:nvPr/>
        </p:nvSpPr>
        <p:spPr>
          <a:xfrm>
            <a:off x="2773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50" name="object 43950"/>
          <p:cNvSpPr/>
          <p:nvPr/>
        </p:nvSpPr>
        <p:spPr>
          <a:xfrm>
            <a:off x="2773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51" name="object 43951"/>
          <p:cNvSpPr/>
          <p:nvPr/>
        </p:nvSpPr>
        <p:spPr>
          <a:xfrm>
            <a:off x="2773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52" name="object 43952"/>
          <p:cNvSpPr/>
          <p:nvPr/>
        </p:nvSpPr>
        <p:spPr>
          <a:xfrm>
            <a:off x="2773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53" name="object 43953"/>
          <p:cNvSpPr/>
          <p:nvPr/>
        </p:nvSpPr>
        <p:spPr>
          <a:xfrm>
            <a:off x="2773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54" name="object 43954"/>
          <p:cNvSpPr/>
          <p:nvPr/>
        </p:nvSpPr>
        <p:spPr>
          <a:xfrm>
            <a:off x="2773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55" name="object 43955"/>
          <p:cNvSpPr/>
          <p:nvPr/>
        </p:nvSpPr>
        <p:spPr>
          <a:xfrm>
            <a:off x="2773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56" name="object 43956"/>
          <p:cNvSpPr/>
          <p:nvPr/>
        </p:nvSpPr>
        <p:spPr>
          <a:xfrm>
            <a:off x="2773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57" name="object 43957"/>
          <p:cNvSpPr/>
          <p:nvPr/>
        </p:nvSpPr>
        <p:spPr>
          <a:xfrm>
            <a:off x="2774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58" name="object 43958"/>
          <p:cNvSpPr/>
          <p:nvPr/>
        </p:nvSpPr>
        <p:spPr>
          <a:xfrm>
            <a:off x="2774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59" name="object 43959"/>
          <p:cNvSpPr/>
          <p:nvPr/>
        </p:nvSpPr>
        <p:spPr>
          <a:xfrm>
            <a:off x="2774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60" name="object 43960"/>
          <p:cNvSpPr/>
          <p:nvPr/>
        </p:nvSpPr>
        <p:spPr>
          <a:xfrm>
            <a:off x="2774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61" name="object 43961"/>
          <p:cNvSpPr/>
          <p:nvPr/>
        </p:nvSpPr>
        <p:spPr>
          <a:xfrm>
            <a:off x="2774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62" name="object 43962"/>
          <p:cNvSpPr/>
          <p:nvPr/>
        </p:nvSpPr>
        <p:spPr>
          <a:xfrm>
            <a:off x="2774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63" name="object 43963"/>
          <p:cNvSpPr/>
          <p:nvPr/>
        </p:nvSpPr>
        <p:spPr>
          <a:xfrm>
            <a:off x="2774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64" name="object 43964"/>
          <p:cNvSpPr/>
          <p:nvPr/>
        </p:nvSpPr>
        <p:spPr>
          <a:xfrm>
            <a:off x="2774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65" name="object 43965"/>
          <p:cNvSpPr/>
          <p:nvPr/>
        </p:nvSpPr>
        <p:spPr>
          <a:xfrm>
            <a:off x="2774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66" name="object 43966"/>
          <p:cNvSpPr/>
          <p:nvPr/>
        </p:nvSpPr>
        <p:spPr>
          <a:xfrm>
            <a:off x="2774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67" name="object 43967"/>
          <p:cNvSpPr/>
          <p:nvPr/>
        </p:nvSpPr>
        <p:spPr>
          <a:xfrm>
            <a:off x="2775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68" name="object 43968"/>
          <p:cNvSpPr/>
          <p:nvPr/>
        </p:nvSpPr>
        <p:spPr>
          <a:xfrm>
            <a:off x="2775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69" name="object 43969"/>
          <p:cNvSpPr/>
          <p:nvPr/>
        </p:nvSpPr>
        <p:spPr>
          <a:xfrm>
            <a:off x="2775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70" name="object 43970"/>
          <p:cNvSpPr/>
          <p:nvPr/>
        </p:nvSpPr>
        <p:spPr>
          <a:xfrm>
            <a:off x="2775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71" name="object 43971"/>
          <p:cNvSpPr/>
          <p:nvPr/>
        </p:nvSpPr>
        <p:spPr>
          <a:xfrm>
            <a:off x="2775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72" name="object 43972"/>
          <p:cNvSpPr/>
          <p:nvPr/>
        </p:nvSpPr>
        <p:spPr>
          <a:xfrm>
            <a:off x="2775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73" name="object 43973"/>
          <p:cNvSpPr/>
          <p:nvPr/>
        </p:nvSpPr>
        <p:spPr>
          <a:xfrm>
            <a:off x="2775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74" name="object 43974"/>
          <p:cNvSpPr/>
          <p:nvPr/>
        </p:nvSpPr>
        <p:spPr>
          <a:xfrm>
            <a:off x="2775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75" name="object 43975"/>
          <p:cNvSpPr/>
          <p:nvPr/>
        </p:nvSpPr>
        <p:spPr>
          <a:xfrm>
            <a:off x="2775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76" name="object 43976"/>
          <p:cNvSpPr/>
          <p:nvPr/>
        </p:nvSpPr>
        <p:spPr>
          <a:xfrm>
            <a:off x="2775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77" name="object 43977"/>
          <p:cNvSpPr/>
          <p:nvPr/>
        </p:nvSpPr>
        <p:spPr>
          <a:xfrm>
            <a:off x="2775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78" name="object 43978"/>
          <p:cNvSpPr/>
          <p:nvPr/>
        </p:nvSpPr>
        <p:spPr>
          <a:xfrm>
            <a:off x="2775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79" name="object 43979"/>
          <p:cNvSpPr/>
          <p:nvPr/>
        </p:nvSpPr>
        <p:spPr>
          <a:xfrm>
            <a:off x="2776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80" name="object 43980"/>
          <p:cNvSpPr/>
          <p:nvPr/>
        </p:nvSpPr>
        <p:spPr>
          <a:xfrm>
            <a:off x="2776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81" name="object 43981"/>
          <p:cNvSpPr/>
          <p:nvPr/>
        </p:nvSpPr>
        <p:spPr>
          <a:xfrm>
            <a:off x="2776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82" name="object 43982"/>
          <p:cNvSpPr/>
          <p:nvPr/>
        </p:nvSpPr>
        <p:spPr>
          <a:xfrm>
            <a:off x="2776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83" name="object 43983"/>
          <p:cNvSpPr/>
          <p:nvPr/>
        </p:nvSpPr>
        <p:spPr>
          <a:xfrm>
            <a:off x="2776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84" name="object 43984"/>
          <p:cNvSpPr/>
          <p:nvPr/>
        </p:nvSpPr>
        <p:spPr>
          <a:xfrm>
            <a:off x="2776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85" name="object 43985"/>
          <p:cNvSpPr/>
          <p:nvPr/>
        </p:nvSpPr>
        <p:spPr>
          <a:xfrm>
            <a:off x="2776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86" name="object 43986"/>
          <p:cNvSpPr/>
          <p:nvPr/>
        </p:nvSpPr>
        <p:spPr>
          <a:xfrm>
            <a:off x="2776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87" name="object 43987"/>
          <p:cNvSpPr/>
          <p:nvPr/>
        </p:nvSpPr>
        <p:spPr>
          <a:xfrm>
            <a:off x="2776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88" name="object 43988"/>
          <p:cNvSpPr/>
          <p:nvPr/>
        </p:nvSpPr>
        <p:spPr>
          <a:xfrm>
            <a:off x="2776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89" name="object 43989"/>
          <p:cNvSpPr/>
          <p:nvPr/>
        </p:nvSpPr>
        <p:spPr>
          <a:xfrm>
            <a:off x="2777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90" name="object 43990"/>
          <p:cNvSpPr/>
          <p:nvPr/>
        </p:nvSpPr>
        <p:spPr>
          <a:xfrm>
            <a:off x="2777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91" name="object 43991"/>
          <p:cNvSpPr/>
          <p:nvPr/>
        </p:nvSpPr>
        <p:spPr>
          <a:xfrm>
            <a:off x="2777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92" name="object 43992"/>
          <p:cNvSpPr/>
          <p:nvPr/>
        </p:nvSpPr>
        <p:spPr>
          <a:xfrm>
            <a:off x="2777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93" name="object 43993"/>
          <p:cNvSpPr/>
          <p:nvPr/>
        </p:nvSpPr>
        <p:spPr>
          <a:xfrm>
            <a:off x="2777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94" name="object 43994"/>
          <p:cNvSpPr/>
          <p:nvPr/>
        </p:nvSpPr>
        <p:spPr>
          <a:xfrm>
            <a:off x="2777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95" name="object 43995"/>
          <p:cNvSpPr/>
          <p:nvPr/>
        </p:nvSpPr>
        <p:spPr>
          <a:xfrm>
            <a:off x="2777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96" name="object 43996"/>
          <p:cNvSpPr/>
          <p:nvPr/>
        </p:nvSpPr>
        <p:spPr>
          <a:xfrm>
            <a:off x="2777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97" name="object 43997"/>
          <p:cNvSpPr/>
          <p:nvPr/>
        </p:nvSpPr>
        <p:spPr>
          <a:xfrm>
            <a:off x="2777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98" name="object 43998"/>
          <p:cNvSpPr/>
          <p:nvPr/>
        </p:nvSpPr>
        <p:spPr>
          <a:xfrm>
            <a:off x="2777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99" name="object 43999"/>
          <p:cNvSpPr/>
          <p:nvPr/>
        </p:nvSpPr>
        <p:spPr>
          <a:xfrm>
            <a:off x="2778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00" name="object 44000"/>
          <p:cNvSpPr/>
          <p:nvPr/>
        </p:nvSpPr>
        <p:spPr>
          <a:xfrm>
            <a:off x="2778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01" name="object 44001"/>
          <p:cNvSpPr/>
          <p:nvPr/>
        </p:nvSpPr>
        <p:spPr>
          <a:xfrm>
            <a:off x="2778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02" name="object 44002"/>
          <p:cNvSpPr/>
          <p:nvPr/>
        </p:nvSpPr>
        <p:spPr>
          <a:xfrm>
            <a:off x="2778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03" name="object 44003"/>
          <p:cNvSpPr/>
          <p:nvPr/>
        </p:nvSpPr>
        <p:spPr>
          <a:xfrm>
            <a:off x="2778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04" name="object 44004"/>
          <p:cNvSpPr/>
          <p:nvPr/>
        </p:nvSpPr>
        <p:spPr>
          <a:xfrm>
            <a:off x="2778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05" name="object 44005"/>
          <p:cNvSpPr/>
          <p:nvPr/>
        </p:nvSpPr>
        <p:spPr>
          <a:xfrm>
            <a:off x="2778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06" name="object 44006"/>
          <p:cNvSpPr/>
          <p:nvPr/>
        </p:nvSpPr>
        <p:spPr>
          <a:xfrm>
            <a:off x="2778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07" name="object 44007"/>
          <p:cNvSpPr/>
          <p:nvPr/>
        </p:nvSpPr>
        <p:spPr>
          <a:xfrm>
            <a:off x="2778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08" name="object 44008"/>
          <p:cNvSpPr/>
          <p:nvPr/>
        </p:nvSpPr>
        <p:spPr>
          <a:xfrm>
            <a:off x="2778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09" name="object 44009"/>
          <p:cNvSpPr/>
          <p:nvPr/>
        </p:nvSpPr>
        <p:spPr>
          <a:xfrm>
            <a:off x="2779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10" name="object 44010"/>
          <p:cNvSpPr/>
          <p:nvPr/>
        </p:nvSpPr>
        <p:spPr>
          <a:xfrm>
            <a:off x="2779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11" name="object 44011"/>
          <p:cNvSpPr/>
          <p:nvPr/>
        </p:nvSpPr>
        <p:spPr>
          <a:xfrm>
            <a:off x="2779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12" name="object 44012"/>
          <p:cNvSpPr/>
          <p:nvPr/>
        </p:nvSpPr>
        <p:spPr>
          <a:xfrm>
            <a:off x="2779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13" name="object 44013"/>
          <p:cNvSpPr/>
          <p:nvPr/>
        </p:nvSpPr>
        <p:spPr>
          <a:xfrm>
            <a:off x="2779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14" name="object 44014"/>
          <p:cNvSpPr/>
          <p:nvPr/>
        </p:nvSpPr>
        <p:spPr>
          <a:xfrm>
            <a:off x="2779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15" name="object 44015"/>
          <p:cNvSpPr/>
          <p:nvPr/>
        </p:nvSpPr>
        <p:spPr>
          <a:xfrm>
            <a:off x="2779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16" name="object 44016"/>
          <p:cNvSpPr/>
          <p:nvPr/>
        </p:nvSpPr>
        <p:spPr>
          <a:xfrm>
            <a:off x="2779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17" name="object 44017"/>
          <p:cNvSpPr/>
          <p:nvPr/>
        </p:nvSpPr>
        <p:spPr>
          <a:xfrm>
            <a:off x="2779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18" name="object 44018"/>
          <p:cNvSpPr/>
          <p:nvPr/>
        </p:nvSpPr>
        <p:spPr>
          <a:xfrm>
            <a:off x="2779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19" name="object 44019"/>
          <p:cNvSpPr/>
          <p:nvPr/>
        </p:nvSpPr>
        <p:spPr>
          <a:xfrm>
            <a:off x="2780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20" name="object 44020"/>
          <p:cNvSpPr/>
          <p:nvPr/>
        </p:nvSpPr>
        <p:spPr>
          <a:xfrm>
            <a:off x="2780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21" name="object 44021"/>
          <p:cNvSpPr/>
          <p:nvPr/>
        </p:nvSpPr>
        <p:spPr>
          <a:xfrm>
            <a:off x="2780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22" name="object 44022"/>
          <p:cNvSpPr/>
          <p:nvPr/>
        </p:nvSpPr>
        <p:spPr>
          <a:xfrm>
            <a:off x="2780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23" name="object 44023"/>
          <p:cNvSpPr/>
          <p:nvPr/>
        </p:nvSpPr>
        <p:spPr>
          <a:xfrm>
            <a:off x="2780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24" name="object 44024"/>
          <p:cNvSpPr/>
          <p:nvPr/>
        </p:nvSpPr>
        <p:spPr>
          <a:xfrm>
            <a:off x="2780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25" name="object 44025"/>
          <p:cNvSpPr/>
          <p:nvPr/>
        </p:nvSpPr>
        <p:spPr>
          <a:xfrm>
            <a:off x="2780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26" name="object 44026"/>
          <p:cNvSpPr/>
          <p:nvPr/>
        </p:nvSpPr>
        <p:spPr>
          <a:xfrm>
            <a:off x="2780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27" name="object 44027"/>
          <p:cNvSpPr/>
          <p:nvPr/>
        </p:nvSpPr>
        <p:spPr>
          <a:xfrm>
            <a:off x="2780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28" name="object 44028"/>
          <p:cNvSpPr/>
          <p:nvPr/>
        </p:nvSpPr>
        <p:spPr>
          <a:xfrm>
            <a:off x="2780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29" name="object 44029"/>
          <p:cNvSpPr/>
          <p:nvPr/>
        </p:nvSpPr>
        <p:spPr>
          <a:xfrm>
            <a:off x="2780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30" name="object 44030"/>
          <p:cNvSpPr/>
          <p:nvPr/>
        </p:nvSpPr>
        <p:spPr>
          <a:xfrm>
            <a:off x="2780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31" name="object 44031"/>
          <p:cNvSpPr/>
          <p:nvPr/>
        </p:nvSpPr>
        <p:spPr>
          <a:xfrm>
            <a:off x="2781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32" name="object 44032"/>
          <p:cNvSpPr/>
          <p:nvPr/>
        </p:nvSpPr>
        <p:spPr>
          <a:xfrm>
            <a:off x="2781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33" name="object 44033"/>
          <p:cNvSpPr/>
          <p:nvPr/>
        </p:nvSpPr>
        <p:spPr>
          <a:xfrm>
            <a:off x="2781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34" name="object 44034"/>
          <p:cNvSpPr/>
          <p:nvPr/>
        </p:nvSpPr>
        <p:spPr>
          <a:xfrm>
            <a:off x="2781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35" name="object 44035"/>
          <p:cNvSpPr/>
          <p:nvPr/>
        </p:nvSpPr>
        <p:spPr>
          <a:xfrm>
            <a:off x="2781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36" name="object 44036"/>
          <p:cNvSpPr/>
          <p:nvPr/>
        </p:nvSpPr>
        <p:spPr>
          <a:xfrm>
            <a:off x="2781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37" name="object 44037"/>
          <p:cNvSpPr/>
          <p:nvPr/>
        </p:nvSpPr>
        <p:spPr>
          <a:xfrm>
            <a:off x="2781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38" name="object 44038"/>
          <p:cNvSpPr/>
          <p:nvPr/>
        </p:nvSpPr>
        <p:spPr>
          <a:xfrm>
            <a:off x="2781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39" name="object 44039"/>
          <p:cNvSpPr/>
          <p:nvPr/>
        </p:nvSpPr>
        <p:spPr>
          <a:xfrm>
            <a:off x="2781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40" name="object 44040"/>
          <p:cNvSpPr/>
          <p:nvPr/>
        </p:nvSpPr>
        <p:spPr>
          <a:xfrm>
            <a:off x="2781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41" name="object 44041"/>
          <p:cNvSpPr/>
          <p:nvPr/>
        </p:nvSpPr>
        <p:spPr>
          <a:xfrm>
            <a:off x="2782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42" name="object 44042"/>
          <p:cNvSpPr/>
          <p:nvPr/>
        </p:nvSpPr>
        <p:spPr>
          <a:xfrm>
            <a:off x="2782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43" name="object 44043"/>
          <p:cNvSpPr/>
          <p:nvPr/>
        </p:nvSpPr>
        <p:spPr>
          <a:xfrm>
            <a:off x="2782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44" name="object 44044"/>
          <p:cNvSpPr/>
          <p:nvPr/>
        </p:nvSpPr>
        <p:spPr>
          <a:xfrm>
            <a:off x="2782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45" name="object 44045"/>
          <p:cNvSpPr/>
          <p:nvPr/>
        </p:nvSpPr>
        <p:spPr>
          <a:xfrm>
            <a:off x="2782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46" name="object 44046"/>
          <p:cNvSpPr/>
          <p:nvPr/>
        </p:nvSpPr>
        <p:spPr>
          <a:xfrm>
            <a:off x="2782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47" name="object 44047"/>
          <p:cNvSpPr/>
          <p:nvPr/>
        </p:nvSpPr>
        <p:spPr>
          <a:xfrm>
            <a:off x="2782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48" name="object 44048"/>
          <p:cNvSpPr/>
          <p:nvPr/>
        </p:nvSpPr>
        <p:spPr>
          <a:xfrm>
            <a:off x="2782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49" name="object 44049"/>
          <p:cNvSpPr/>
          <p:nvPr/>
        </p:nvSpPr>
        <p:spPr>
          <a:xfrm>
            <a:off x="2782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50" name="object 44050"/>
          <p:cNvSpPr/>
          <p:nvPr/>
        </p:nvSpPr>
        <p:spPr>
          <a:xfrm>
            <a:off x="2782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51" name="object 44051"/>
          <p:cNvSpPr/>
          <p:nvPr/>
        </p:nvSpPr>
        <p:spPr>
          <a:xfrm>
            <a:off x="2783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52" name="object 44052"/>
          <p:cNvSpPr/>
          <p:nvPr/>
        </p:nvSpPr>
        <p:spPr>
          <a:xfrm>
            <a:off x="2783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53" name="object 44053"/>
          <p:cNvSpPr/>
          <p:nvPr/>
        </p:nvSpPr>
        <p:spPr>
          <a:xfrm>
            <a:off x="2783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54" name="object 44054"/>
          <p:cNvSpPr/>
          <p:nvPr/>
        </p:nvSpPr>
        <p:spPr>
          <a:xfrm>
            <a:off x="2783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55" name="object 44055"/>
          <p:cNvSpPr/>
          <p:nvPr/>
        </p:nvSpPr>
        <p:spPr>
          <a:xfrm>
            <a:off x="2783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56" name="object 44056"/>
          <p:cNvSpPr/>
          <p:nvPr/>
        </p:nvSpPr>
        <p:spPr>
          <a:xfrm>
            <a:off x="2783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57" name="object 44057"/>
          <p:cNvSpPr/>
          <p:nvPr/>
        </p:nvSpPr>
        <p:spPr>
          <a:xfrm>
            <a:off x="2783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58" name="object 44058"/>
          <p:cNvSpPr/>
          <p:nvPr/>
        </p:nvSpPr>
        <p:spPr>
          <a:xfrm>
            <a:off x="2783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59" name="object 44059"/>
          <p:cNvSpPr/>
          <p:nvPr/>
        </p:nvSpPr>
        <p:spPr>
          <a:xfrm>
            <a:off x="2783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60" name="object 44060"/>
          <p:cNvSpPr/>
          <p:nvPr/>
        </p:nvSpPr>
        <p:spPr>
          <a:xfrm>
            <a:off x="2783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61" name="object 44061"/>
          <p:cNvSpPr/>
          <p:nvPr/>
        </p:nvSpPr>
        <p:spPr>
          <a:xfrm>
            <a:off x="2783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62" name="object 44062"/>
          <p:cNvSpPr/>
          <p:nvPr/>
        </p:nvSpPr>
        <p:spPr>
          <a:xfrm>
            <a:off x="2783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63" name="object 44063"/>
          <p:cNvSpPr/>
          <p:nvPr/>
        </p:nvSpPr>
        <p:spPr>
          <a:xfrm>
            <a:off x="2784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64" name="object 44064"/>
          <p:cNvSpPr/>
          <p:nvPr/>
        </p:nvSpPr>
        <p:spPr>
          <a:xfrm>
            <a:off x="2784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65" name="object 44065"/>
          <p:cNvSpPr/>
          <p:nvPr/>
        </p:nvSpPr>
        <p:spPr>
          <a:xfrm>
            <a:off x="2784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66" name="object 44066"/>
          <p:cNvSpPr/>
          <p:nvPr/>
        </p:nvSpPr>
        <p:spPr>
          <a:xfrm>
            <a:off x="2784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67" name="object 44067"/>
          <p:cNvSpPr/>
          <p:nvPr/>
        </p:nvSpPr>
        <p:spPr>
          <a:xfrm>
            <a:off x="2784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68" name="object 44068"/>
          <p:cNvSpPr/>
          <p:nvPr/>
        </p:nvSpPr>
        <p:spPr>
          <a:xfrm>
            <a:off x="2784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69" name="object 44069"/>
          <p:cNvSpPr/>
          <p:nvPr/>
        </p:nvSpPr>
        <p:spPr>
          <a:xfrm>
            <a:off x="2784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70" name="object 44070"/>
          <p:cNvSpPr/>
          <p:nvPr/>
        </p:nvSpPr>
        <p:spPr>
          <a:xfrm>
            <a:off x="2784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71" name="object 44071"/>
          <p:cNvSpPr/>
          <p:nvPr/>
        </p:nvSpPr>
        <p:spPr>
          <a:xfrm>
            <a:off x="2784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72" name="object 44072"/>
          <p:cNvSpPr/>
          <p:nvPr/>
        </p:nvSpPr>
        <p:spPr>
          <a:xfrm>
            <a:off x="2784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73" name="object 44073"/>
          <p:cNvSpPr/>
          <p:nvPr/>
        </p:nvSpPr>
        <p:spPr>
          <a:xfrm>
            <a:off x="2785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74" name="object 44074"/>
          <p:cNvSpPr/>
          <p:nvPr/>
        </p:nvSpPr>
        <p:spPr>
          <a:xfrm>
            <a:off x="2785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75" name="object 44075"/>
          <p:cNvSpPr/>
          <p:nvPr/>
        </p:nvSpPr>
        <p:spPr>
          <a:xfrm>
            <a:off x="2785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76" name="object 44076"/>
          <p:cNvSpPr/>
          <p:nvPr/>
        </p:nvSpPr>
        <p:spPr>
          <a:xfrm>
            <a:off x="2785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77" name="object 44077"/>
          <p:cNvSpPr/>
          <p:nvPr/>
        </p:nvSpPr>
        <p:spPr>
          <a:xfrm>
            <a:off x="2785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78" name="object 44078"/>
          <p:cNvSpPr/>
          <p:nvPr/>
        </p:nvSpPr>
        <p:spPr>
          <a:xfrm>
            <a:off x="2785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79" name="object 44079"/>
          <p:cNvSpPr/>
          <p:nvPr/>
        </p:nvSpPr>
        <p:spPr>
          <a:xfrm>
            <a:off x="2785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80" name="object 44080"/>
          <p:cNvSpPr/>
          <p:nvPr/>
        </p:nvSpPr>
        <p:spPr>
          <a:xfrm>
            <a:off x="2785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81" name="object 44081"/>
          <p:cNvSpPr/>
          <p:nvPr/>
        </p:nvSpPr>
        <p:spPr>
          <a:xfrm>
            <a:off x="2785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82" name="object 44082"/>
          <p:cNvSpPr/>
          <p:nvPr/>
        </p:nvSpPr>
        <p:spPr>
          <a:xfrm>
            <a:off x="2785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83" name="object 44083"/>
          <p:cNvSpPr/>
          <p:nvPr/>
        </p:nvSpPr>
        <p:spPr>
          <a:xfrm>
            <a:off x="2786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84" name="object 44084"/>
          <p:cNvSpPr/>
          <p:nvPr/>
        </p:nvSpPr>
        <p:spPr>
          <a:xfrm>
            <a:off x="2786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85" name="object 44085"/>
          <p:cNvSpPr/>
          <p:nvPr/>
        </p:nvSpPr>
        <p:spPr>
          <a:xfrm>
            <a:off x="2786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86" name="object 44086"/>
          <p:cNvSpPr/>
          <p:nvPr/>
        </p:nvSpPr>
        <p:spPr>
          <a:xfrm>
            <a:off x="2786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87" name="object 44087"/>
          <p:cNvSpPr/>
          <p:nvPr/>
        </p:nvSpPr>
        <p:spPr>
          <a:xfrm>
            <a:off x="2786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88" name="object 44088"/>
          <p:cNvSpPr/>
          <p:nvPr/>
        </p:nvSpPr>
        <p:spPr>
          <a:xfrm>
            <a:off x="2786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89" name="object 44089"/>
          <p:cNvSpPr/>
          <p:nvPr/>
        </p:nvSpPr>
        <p:spPr>
          <a:xfrm>
            <a:off x="2786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90" name="object 44090"/>
          <p:cNvSpPr/>
          <p:nvPr/>
        </p:nvSpPr>
        <p:spPr>
          <a:xfrm>
            <a:off x="2786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91" name="object 44091"/>
          <p:cNvSpPr/>
          <p:nvPr/>
        </p:nvSpPr>
        <p:spPr>
          <a:xfrm>
            <a:off x="2786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92" name="object 44092"/>
          <p:cNvSpPr/>
          <p:nvPr/>
        </p:nvSpPr>
        <p:spPr>
          <a:xfrm>
            <a:off x="2786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93" name="object 44093"/>
          <p:cNvSpPr/>
          <p:nvPr/>
        </p:nvSpPr>
        <p:spPr>
          <a:xfrm>
            <a:off x="2787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94" name="object 44094"/>
          <p:cNvSpPr/>
          <p:nvPr/>
        </p:nvSpPr>
        <p:spPr>
          <a:xfrm>
            <a:off x="2787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95" name="object 44095"/>
          <p:cNvSpPr/>
          <p:nvPr/>
        </p:nvSpPr>
        <p:spPr>
          <a:xfrm>
            <a:off x="2787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96" name="object 44096"/>
          <p:cNvSpPr/>
          <p:nvPr/>
        </p:nvSpPr>
        <p:spPr>
          <a:xfrm>
            <a:off x="2787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97" name="object 44097"/>
          <p:cNvSpPr/>
          <p:nvPr/>
        </p:nvSpPr>
        <p:spPr>
          <a:xfrm>
            <a:off x="2787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98" name="object 44098"/>
          <p:cNvSpPr/>
          <p:nvPr/>
        </p:nvSpPr>
        <p:spPr>
          <a:xfrm>
            <a:off x="2787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99" name="object 44099"/>
          <p:cNvSpPr/>
          <p:nvPr/>
        </p:nvSpPr>
        <p:spPr>
          <a:xfrm>
            <a:off x="2787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00" name="object 44100"/>
          <p:cNvSpPr/>
          <p:nvPr/>
        </p:nvSpPr>
        <p:spPr>
          <a:xfrm>
            <a:off x="2787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01" name="object 44101"/>
          <p:cNvSpPr/>
          <p:nvPr/>
        </p:nvSpPr>
        <p:spPr>
          <a:xfrm>
            <a:off x="2787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02" name="object 44102"/>
          <p:cNvSpPr/>
          <p:nvPr/>
        </p:nvSpPr>
        <p:spPr>
          <a:xfrm>
            <a:off x="2787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03" name="object 44103"/>
          <p:cNvSpPr/>
          <p:nvPr/>
        </p:nvSpPr>
        <p:spPr>
          <a:xfrm>
            <a:off x="2788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04" name="object 44104"/>
          <p:cNvSpPr/>
          <p:nvPr/>
        </p:nvSpPr>
        <p:spPr>
          <a:xfrm>
            <a:off x="2788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05" name="object 44105"/>
          <p:cNvSpPr/>
          <p:nvPr/>
        </p:nvSpPr>
        <p:spPr>
          <a:xfrm>
            <a:off x="2788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06" name="object 44106"/>
          <p:cNvSpPr/>
          <p:nvPr/>
        </p:nvSpPr>
        <p:spPr>
          <a:xfrm>
            <a:off x="2788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07" name="object 44107"/>
          <p:cNvSpPr/>
          <p:nvPr/>
        </p:nvSpPr>
        <p:spPr>
          <a:xfrm>
            <a:off x="2788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08" name="object 44108"/>
          <p:cNvSpPr/>
          <p:nvPr/>
        </p:nvSpPr>
        <p:spPr>
          <a:xfrm>
            <a:off x="2788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09" name="object 44109"/>
          <p:cNvSpPr/>
          <p:nvPr/>
        </p:nvSpPr>
        <p:spPr>
          <a:xfrm>
            <a:off x="2788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10" name="object 44110"/>
          <p:cNvSpPr/>
          <p:nvPr/>
        </p:nvSpPr>
        <p:spPr>
          <a:xfrm>
            <a:off x="2788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11" name="object 44111"/>
          <p:cNvSpPr/>
          <p:nvPr/>
        </p:nvSpPr>
        <p:spPr>
          <a:xfrm>
            <a:off x="2788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12" name="object 44112"/>
          <p:cNvSpPr/>
          <p:nvPr/>
        </p:nvSpPr>
        <p:spPr>
          <a:xfrm>
            <a:off x="2788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13" name="object 44113"/>
          <p:cNvSpPr/>
          <p:nvPr/>
        </p:nvSpPr>
        <p:spPr>
          <a:xfrm>
            <a:off x="2788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14" name="object 44114"/>
          <p:cNvSpPr/>
          <p:nvPr/>
        </p:nvSpPr>
        <p:spPr>
          <a:xfrm>
            <a:off x="2788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15" name="object 44115"/>
          <p:cNvSpPr/>
          <p:nvPr/>
        </p:nvSpPr>
        <p:spPr>
          <a:xfrm>
            <a:off x="2789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16" name="object 44116"/>
          <p:cNvSpPr/>
          <p:nvPr/>
        </p:nvSpPr>
        <p:spPr>
          <a:xfrm>
            <a:off x="2789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17" name="object 44117"/>
          <p:cNvSpPr/>
          <p:nvPr/>
        </p:nvSpPr>
        <p:spPr>
          <a:xfrm>
            <a:off x="2789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18" name="object 44118"/>
          <p:cNvSpPr/>
          <p:nvPr/>
        </p:nvSpPr>
        <p:spPr>
          <a:xfrm>
            <a:off x="2789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19" name="object 44119"/>
          <p:cNvSpPr/>
          <p:nvPr/>
        </p:nvSpPr>
        <p:spPr>
          <a:xfrm>
            <a:off x="2789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20" name="object 44120"/>
          <p:cNvSpPr/>
          <p:nvPr/>
        </p:nvSpPr>
        <p:spPr>
          <a:xfrm>
            <a:off x="2789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21" name="object 44121"/>
          <p:cNvSpPr/>
          <p:nvPr/>
        </p:nvSpPr>
        <p:spPr>
          <a:xfrm>
            <a:off x="2789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22" name="object 44122"/>
          <p:cNvSpPr/>
          <p:nvPr/>
        </p:nvSpPr>
        <p:spPr>
          <a:xfrm>
            <a:off x="2789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23" name="object 44123"/>
          <p:cNvSpPr/>
          <p:nvPr/>
        </p:nvSpPr>
        <p:spPr>
          <a:xfrm>
            <a:off x="2789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24" name="object 44124"/>
          <p:cNvSpPr/>
          <p:nvPr/>
        </p:nvSpPr>
        <p:spPr>
          <a:xfrm>
            <a:off x="2789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25" name="object 44125"/>
          <p:cNvSpPr/>
          <p:nvPr/>
        </p:nvSpPr>
        <p:spPr>
          <a:xfrm>
            <a:off x="2790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26" name="object 44126"/>
          <p:cNvSpPr/>
          <p:nvPr/>
        </p:nvSpPr>
        <p:spPr>
          <a:xfrm>
            <a:off x="2790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27" name="object 44127"/>
          <p:cNvSpPr/>
          <p:nvPr/>
        </p:nvSpPr>
        <p:spPr>
          <a:xfrm>
            <a:off x="2790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28" name="object 44128"/>
          <p:cNvSpPr/>
          <p:nvPr/>
        </p:nvSpPr>
        <p:spPr>
          <a:xfrm>
            <a:off x="2790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29" name="object 44129"/>
          <p:cNvSpPr/>
          <p:nvPr/>
        </p:nvSpPr>
        <p:spPr>
          <a:xfrm>
            <a:off x="2790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30" name="object 44130"/>
          <p:cNvSpPr/>
          <p:nvPr/>
        </p:nvSpPr>
        <p:spPr>
          <a:xfrm>
            <a:off x="2790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31" name="object 44131"/>
          <p:cNvSpPr/>
          <p:nvPr/>
        </p:nvSpPr>
        <p:spPr>
          <a:xfrm>
            <a:off x="2790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32" name="object 44132"/>
          <p:cNvSpPr/>
          <p:nvPr/>
        </p:nvSpPr>
        <p:spPr>
          <a:xfrm>
            <a:off x="2790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33" name="object 44133"/>
          <p:cNvSpPr/>
          <p:nvPr/>
        </p:nvSpPr>
        <p:spPr>
          <a:xfrm>
            <a:off x="2790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34" name="object 44134"/>
          <p:cNvSpPr/>
          <p:nvPr/>
        </p:nvSpPr>
        <p:spPr>
          <a:xfrm>
            <a:off x="2790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35" name="object 44135"/>
          <p:cNvSpPr/>
          <p:nvPr/>
        </p:nvSpPr>
        <p:spPr>
          <a:xfrm>
            <a:off x="2791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36" name="object 44136"/>
          <p:cNvSpPr/>
          <p:nvPr/>
        </p:nvSpPr>
        <p:spPr>
          <a:xfrm>
            <a:off x="2791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37" name="object 44137"/>
          <p:cNvSpPr/>
          <p:nvPr/>
        </p:nvSpPr>
        <p:spPr>
          <a:xfrm>
            <a:off x="2791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38" name="object 44138"/>
          <p:cNvSpPr/>
          <p:nvPr/>
        </p:nvSpPr>
        <p:spPr>
          <a:xfrm>
            <a:off x="2791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39" name="object 44139"/>
          <p:cNvSpPr/>
          <p:nvPr/>
        </p:nvSpPr>
        <p:spPr>
          <a:xfrm>
            <a:off x="2791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40" name="object 44140"/>
          <p:cNvSpPr/>
          <p:nvPr/>
        </p:nvSpPr>
        <p:spPr>
          <a:xfrm>
            <a:off x="2791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41" name="object 44141"/>
          <p:cNvSpPr/>
          <p:nvPr/>
        </p:nvSpPr>
        <p:spPr>
          <a:xfrm>
            <a:off x="2791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42" name="object 44142"/>
          <p:cNvSpPr/>
          <p:nvPr/>
        </p:nvSpPr>
        <p:spPr>
          <a:xfrm>
            <a:off x="2791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43" name="object 44143"/>
          <p:cNvSpPr/>
          <p:nvPr/>
        </p:nvSpPr>
        <p:spPr>
          <a:xfrm>
            <a:off x="2791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44" name="object 44144"/>
          <p:cNvSpPr/>
          <p:nvPr/>
        </p:nvSpPr>
        <p:spPr>
          <a:xfrm>
            <a:off x="2791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45" name="object 44145"/>
          <p:cNvSpPr/>
          <p:nvPr/>
        </p:nvSpPr>
        <p:spPr>
          <a:xfrm>
            <a:off x="2792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46" name="object 44146"/>
          <p:cNvSpPr/>
          <p:nvPr/>
        </p:nvSpPr>
        <p:spPr>
          <a:xfrm>
            <a:off x="2792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47" name="object 44147"/>
          <p:cNvSpPr/>
          <p:nvPr/>
        </p:nvSpPr>
        <p:spPr>
          <a:xfrm>
            <a:off x="2792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48" name="object 44148"/>
          <p:cNvSpPr/>
          <p:nvPr/>
        </p:nvSpPr>
        <p:spPr>
          <a:xfrm>
            <a:off x="2792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49" name="object 44149"/>
          <p:cNvSpPr/>
          <p:nvPr/>
        </p:nvSpPr>
        <p:spPr>
          <a:xfrm>
            <a:off x="2792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50" name="object 44150"/>
          <p:cNvSpPr/>
          <p:nvPr/>
        </p:nvSpPr>
        <p:spPr>
          <a:xfrm>
            <a:off x="2792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51" name="object 44151"/>
          <p:cNvSpPr/>
          <p:nvPr/>
        </p:nvSpPr>
        <p:spPr>
          <a:xfrm>
            <a:off x="2792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52" name="object 44152"/>
          <p:cNvSpPr/>
          <p:nvPr/>
        </p:nvSpPr>
        <p:spPr>
          <a:xfrm>
            <a:off x="2792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53" name="object 44153"/>
          <p:cNvSpPr/>
          <p:nvPr/>
        </p:nvSpPr>
        <p:spPr>
          <a:xfrm>
            <a:off x="2792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54" name="object 44154"/>
          <p:cNvSpPr/>
          <p:nvPr/>
        </p:nvSpPr>
        <p:spPr>
          <a:xfrm>
            <a:off x="2792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55" name="object 44155"/>
          <p:cNvSpPr/>
          <p:nvPr/>
        </p:nvSpPr>
        <p:spPr>
          <a:xfrm>
            <a:off x="2792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56" name="object 44156"/>
          <p:cNvSpPr/>
          <p:nvPr/>
        </p:nvSpPr>
        <p:spPr>
          <a:xfrm>
            <a:off x="2792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57" name="object 44157"/>
          <p:cNvSpPr/>
          <p:nvPr/>
        </p:nvSpPr>
        <p:spPr>
          <a:xfrm>
            <a:off x="27932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58" name="object 44158"/>
          <p:cNvSpPr/>
          <p:nvPr/>
        </p:nvSpPr>
        <p:spPr>
          <a:xfrm>
            <a:off x="27932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59" name="object 44159"/>
          <p:cNvSpPr/>
          <p:nvPr/>
        </p:nvSpPr>
        <p:spPr>
          <a:xfrm>
            <a:off x="2793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60" name="object 44160"/>
          <p:cNvSpPr/>
          <p:nvPr/>
        </p:nvSpPr>
        <p:spPr>
          <a:xfrm>
            <a:off x="2793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61" name="object 44161"/>
          <p:cNvSpPr/>
          <p:nvPr/>
        </p:nvSpPr>
        <p:spPr>
          <a:xfrm>
            <a:off x="27936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62" name="object 44162"/>
          <p:cNvSpPr/>
          <p:nvPr/>
        </p:nvSpPr>
        <p:spPr>
          <a:xfrm>
            <a:off x="27936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63" name="object 44163"/>
          <p:cNvSpPr/>
          <p:nvPr/>
        </p:nvSpPr>
        <p:spPr>
          <a:xfrm>
            <a:off x="2793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64" name="object 44164"/>
          <p:cNvSpPr/>
          <p:nvPr/>
        </p:nvSpPr>
        <p:spPr>
          <a:xfrm>
            <a:off x="2793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65" name="object 44165"/>
          <p:cNvSpPr/>
          <p:nvPr/>
        </p:nvSpPr>
        <p:spPr>
          <a:xfrm>
            <a:off x="27940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66" name="object 44166"/>
          <p:cNvSpPr/>
          <p:nvPr/>
        </p:nvSpPr>
        <p:spPr>
          <a:xfrm>
            <a:off x="27940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67" name="object 44167"/>
          <p:cNvSpPr/>
          <p:nvPr/>
        </p:nvSpPr>
        <p:spPr>
          <a:xfrm>
            <a:off x="2794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68" name="object 44168"/>
          <p:cNvSpPr/>
          <p:nvPr/>
        </p:nvSpPr>
        <p:spPr>
          <a:xfrm>
            <a:off x="2794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69" name="object 44169"/>
          <p:cNvSpPr/>
          <p:nvPr/>
        </p:nvSpPr>
        <p:spPr>
          <a:xfrm>
            <a:off x="27943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70" name="object 44170"/>
          <p:cNvSpPr/>
          <p:nvPr/>
        </p:nvSpPr>
        <p:spPr>
          <a:xfrm>
            <a:off x="27943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71" name="object 44171"/>
          <p:cNvSpPr/>
          <p:nvPr/>
        </p:nvSpPr>
        <p:spPr>
          <a:xfrm>
            <a:off x="2794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72" name="object 44172"/>
          <p:cNvSpPr/>
          <p:nvPr/>
        </p:nvSpPr>
        <p:spPr>
          <a:xfrm>
            <a:off x="2794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73" name="object 44173"/>
          <p:cNvSpPr/>
          <p:nvPr/>
        </p:nvSpPr>
        <p:spPr>
          <a:xfrm>
            <a:off x="2794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74" name="object 44174"/>
          <p:cNvSpPr/>
          <p:nvPr/>
        </p:nvSpPr>
        <p:spPr>
          <a:xfrm>
            <a:off x="2794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75" name="object 44175"/>
          <p:cNvSpPr/>
          <p:nvPr/>
        </p:nvSpPr>
        <p:spPr>
          <a:xfrm>
            <a:off x="2794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76" name="object 44176"/>
          <p:cNvSpPr/>
          <p:nvPr/>
        </p:nvSpPr>
        <p:spPr>
          <a:xfrm>
            <a:off x="2794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77" name="object 44177"/>
          <p:cNvSpPr/>
          <p:nvPr/>
        </p:nvSpPr>
        <p:spPr>
          <a:xfrm>
            <a:off x="27951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78" name="object 44178"/>
          <p:cNvSpPr/>
          <p:nvPr/>
        </p:nvSpPr>
        <p:spPr>
          <a:xfrm>
            <a:off x="27951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79" name="object 44179"/>
          <p:cNvSpPr/>
          <p:nvPr/>
        </p:nvSpPr>
        <p:spPr>
          <a:xfrm>
            <a:off x="2795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80" name="object 44180"/>
          <p:cNvSpPr/>
          <p:nvPr/>
        </p:nvSpPr>
        <p:spPr>
          <a:xfrm>
            <a:off x="2795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81" name="object 44181"/>
          <p:cNvSpPr/>
          <p:nvPr/>
        </p:nvSpPr>
        <p:spPr>
          <a:xfrm>
            <a:off x="27955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82" name="object 44182"/>
          <p:cNvSpPr/>
          <p:nvPr/>
        </p:nvSpPr>
        <p:spPr>
          <a:xfrm>
            <a:off x="27955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83" name="object 44183"/>
          <p:cNvSpPr/>
          <p:nvPr/>
        </p:nvSpPr>
        <p:spPr>
          <a:xfrm>
            <a:off x="2795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84" name="object 44184"/>
          <p:cNvSpPr/>
          <p:nvPr/>
        </p:nvSpPr>
        <p:spPr>
          <a:xfrm>
            <a:off x="2795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85" name="object 44185"/>
          <p:cNvSpPr/>
          <p:nvPr/>
        </p:nvSpPr>
        <p:spPr>
          <a:xfrm>
            <a:off x="27959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86" name="object 44186"/>
          <p:cNvSpPr/>
          <p:nvPr/>
        </p:nvSpPr>
        <p:spPr>
          <a:xfrm>
            <a:off x="27959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87" name="object 44187"/>
          <p:cNvSpPr/>
          <p:nvPr/>
        </p:nvSpPr>
        <p:spPr>
          <a:xfrm>
            <a:off x="2796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88" name="object 44188"/>
          <p:cNvSpPr/>
          <p:nvPr/>
        </p:nvSpPr>
        <p:spPr>
          <a:xfrm>
            <a:off x="2796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89" name="object 44189"/>
          <p:cNvSpPr/>
          <p:nvPr/>
        </p:nvSpPr>
        <p:spPr>
          <a:xfrm>
            <a:off x="27962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90" name="object 44190"/>
          <p:cNvSpPr/>
          <p:nvPr/>
        </p:nvSpPr>
        <p:spPr>
          <a:xfrm>
            <a:off x="27962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91" name="object 44191"/>
          <p:cNvSpPr/>
          <p:nvPr/>
        </p:nvSpPr>
        <p:spPr>
          <a:xfrm>
            <a:off x="2796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92" name="object 44192"/>
          <p:cNvSpPr/>
          <p:nvPr/>
        </p:nvSpPr>
        <p:spPr>
          <a:xfrm>
            <a:off x="2796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93" name="object 44193"/>
          <p:cNvSpPr/>
          <p:nvPr/>
        </p:nvSpPr>
        <p:spPr>
          <a:xfrm>
            <a:off x="2796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94" name="object 44194"/>
          <p:cNvSpPr/>
          <p:nvPr/>
        </p:nvSpPr>
        <p:spPr>
          <a:xfrm>
            <a:off x="2796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95" name="object 44195"/>
          <p:cNvSpPr/>
          <p:nvPr/>
        </p:nvSpPr>
        <p:spPr>
          <a:xfrm>
            <a:off x="2796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96" name="object 44196"/>
          <p:cNvSpPr/>
          <p:nvPr/>
        </p:nvSpPr>
        <p:spPr>
          <a:xfrm>
            <a:off x="2796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97" name="object 44197"/>
          <p:cNvSpPr/>
          <p:nvPr/>
        </p:nvSpPr>
        <p:spPr>
          <a:xfrm>
            <a:off x="2797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98" name="object 44198"/>
          <p:cNvSpPr/>
          <p:nvPr/>
        </p:nvSpPr>
        <p:spPr>
          <a:xfrm>
            <a:off x="2797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99" name="object 44199"/>
          <p:cNvSpPr/>
          <p:nvPr/>
        </p:nvSpPr>
        <p:spPr>
          <a:xfrm>
            <a:off x="2797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00" name="object 44200"/>
          <p:cNvSpPr/>
          <p:nvPr/>
        </p:nvSpPr>
        <p:spPr>
          <a:xfrm>
            <a:off x="2797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01" name="object 44201"/>
          <p:cNvSpPr/>
          <p:nvPr/>
        </p:nvSpPr>
        <p:spPr>
          <a:xfrm>
            <a:off x="2797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02" name="object 44202"/>
          <p:cNvSpPr/>
          <p:nvPr/>
        </p:nvSpPr>
        <p:spPr>
          <a:xfrm>
            <a:off x="2797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03" name="object 44203"/>
          <p:cNvSpPr/>
          <p:nvPr/>
        </p:nvSpPr>
        <p:spPr>
          <a:xfrm>
            <a:off x="2797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04" name="object 44204"/>
          <p:cNvSpPr/>
          <p:nvPr/>
        </p:nvSpPr>
        <p:spPr>
          <a:xfrm>
            <a:off x="2797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05" name="object 44205"/>
          <p:cNvSpPr/>
          <p:nvPr/>
        </p:nvSpPr>
        <p:spPr>
          <a:xfrm>
            <a:off x="27978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06" name="object 44206"/>
          <p:cNvSpPr/>
          <p:nvPr/>
        </p:nvSpPr>
        <p:spPr>
          <a:xfrm>
            <a:off x="27978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07" name="object 44207"/>
          <p:cNvSpPr/>
          <p:nvPr/>
        </p:nvSpPr>
        <p:spPr>
          <a:xfrm>
            <a:off x="2797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08" name="object 44208"/>
          <p:cNvSpPr/>
          <p:nvPr/>
        </p:nvSpPr>
        <p:spPr>
          <a:xfrm>
            <a:off x="2797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09" name="object 44209"/>
          <p:cNvSpPr/>
          <p:nvPr/>
        </p:nvSpPr>
        <p:spPr>
          <a:xfrm>
            <a:off x="27981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10" name="object 44210"/>
          <p:cNvSpPr/>
          <p:nvPr/>
        </p:nvSpPr>
        <p:spPr>
          <a:xfrm>
            <a:off x="27981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11" name="object 44211"/>
          <p:cNvSpPr/>
          <p:nvPr/>
        </p:nvSpPr>
        <p:spPr>
          <a:xfrm>
            <a:off x="2798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12" name="object 44212"/>
          <p:cNvSpPr/>
          <p:nvPr/>
        </p:nvSpPr>
        <p:spPr>
          <a:xfrm>
            <a:off x="2798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13" name="object 44213"/>
          <p:cNvSpPr/>
          <p:nvPr/>
        </p:nvSpPr>
        <p:spPr>
          <a:xfrm>
            <a:off x="27985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14" name="object 44214"/>
          <p:cNvSpPr/>
          <p:nvPr/>
        </p:nvSpPr>
        <p:spPr>
          <a:xfrm>
            <a:off x="27985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15" name="object 44215"/>
          <p:cNvSpPr/>
          <p:nvPr/>
        </p:nvSpPr>
        <p:spPr>
          <a:xfrm>
            <a:off x="2798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16" name="object 44216"/>
          <p:cNvSpPr/>
          <p:nvPr/>
        </p:nvSpPr>
        <p:spPr>
          <a:xfrm>
            <a:off x="2798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17" name="object 44217"/>
          <p:cNvSpPr/>
          <p:nvPr/>
        </p:nvSpPr>
        <p:spPr>
          <a:xfrm>
            <a:off x="27989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18" name="object 44218"/>
          <p:cNvSpPr/>
          <p:nvPr/>
        </p:nvSpPr>
        <p:spPr>
          <a:xfrm>
            <a:off x="27989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19" name="object 44219"/>
          <p:cNvSpPr/>
          <p:nvPr/>
        </p:nvSpPr>
        <p:spPr>
          <a:xfrm>
            <a:off x="2799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20" name="object 44220"/>
          <p:cNvSpPr/>
          <p:nvPr/>
        </p:nvSpPr>
        <p:spPr>
          <a:xfrm>
            <a:off x="2799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21" name="object 44221"/>
          <p:cNvSpPr/>
          <p:nvPr/>
        </p:nvSpPr>
        <p:spPr>
          <a:xfrm>
            <a:off x="27993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22" name="object 44222"/>
          <p:cNvSpPr/>
          <p:nvPr/>
        </p:nvSpPr>
        <p:spPr>
          <a:xfrm>
            <a:off x="27993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23" name="object 44223"/>
          <p:cNvSpPr/>
          <p:nvPr/>
        </p:nvSpPr>
        <p:spPr>
          <a:xfrm>
            <a:off x="2799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24" name="object 44224"/>
          <p:cNvSpPr/>
          <p:nvPr/>
        </p:nvSpPr>
        <p:spPr>
          <a:xfrm>
            <a:off x="2799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25" name="object 44225"/>
          <p:cNvSpPr/>
          <p:nvPr/>
        </p:nvSpPr>
        <p:spPr>
          <a:xfrm>
            <a:off x="2799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26" name="object 44226"/>
          <p:cNvSpPr/>
          <p:nvPr/>
        </p:nvSpPr>
        <p:spPr>
          <a:xfrm>
            <a:off x="2799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27" name="object 44227"/>
          <p:cNvSpPr/>
          <p:nvPr/>
        </p:nvSpPr>
        <p:spPr>
          <a:xfrm>
            <a:off x="2799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28" name="object 44228"/>
          <p:cNvSpPr/>
          <p:nvPr/>
        </p:nvSpPr>
        <p:spPr>
          <a:xfrm>
            <a:off x="2799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29" name="object 44229"/>
          <p:cNvSpPr/>
          <p:nvPr/>
        </p:nvSpPr>
        <p:spPr>
          <a:xfrm>
            <a:off x="2800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30" name="object 44230"/>
          <p:cNvSpPr/>
          <p:nvPr/>
        </p:nvSpPr>
        <p:spPr>
          <a:xfrm>
            <a:off x="2800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31" name="object 44231"/>
          <p:cNvSpPr/>
          <p:nvPr/>
        </p:nvSpPr>
        <p:spPr>
          <a:xfrm>
            <a:off x="2800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32" name="object 44232"/>
          <p:cNvSpPr/>
          <p:nvPr/>
        </p:nvSpPr>
        <p:spPr>
          <a:xfrm>
            <a:off x="2800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33" name="object 44233"/>
          <p:cNvSpPr/>
          <p:nvPr/>
        </p:nvSpPr>
        <p:spPr>
          <a:xfrm>
            <a:off x="2800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34" name="object 44234"/>
          <p:cNvSpPr/>
          <p:nvPr/>
        </p:nvSpPr>
        <p:spPr>
          <a:xfrm>
            <a:off x="2800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35" name="object 44235"/>
          <p:cNvSpPr/>
          <p:nvPr/>
        </p:nvSpPr>
        <p:spPr>
          <a:xfrm>
            <a:off x="2800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36" name="object 44236"/>
          <p:cNvSpPr/>
          <p:nvPr/>
        </p:nvSpPr>
        <p:spPr>
          <a:xfrm>
            <a:off x="2800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37" name="object 44237"/>
          <p:cNvSpPr/>
          <p:nvPr/>
        </p:nvSpPr>
        <p:spPr>
          <a:xfrm>
            <a:off x="2800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38" name="object 44238"/>
          <p:cNvSpPr/>
          <p:nvPr/>
        </p:nvSpPr>
        <p:spPr>
          <a:xfrm>
            <a:off x="2800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39" name="object 44239"/>
          <p:cNvSpPr/>
          <p:nvPr/>
        </p:nvSpPr>
        <p:spPr>
          <a:xfrm>
            <a:off x="2800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40" name="object 44240"/>
          <p:cNvSpPr/>
          <p:nvPr/>
        </p:nvSpPr>
        <p:spPr>
          <a:xfrm>
            <a:off x="2800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41" name="object 44241"/>
          <p:cNvSpPr/>
          <p:nvPr/>
        </p:nvSpPr>
        <p:spPr>
          <a:xfrm>
            <a:off x="2801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42" name="object 44242"/>
          <p:cNvSpPr/>
          <p:nvPr/>
        </p:nvSpPr>
        <p:spPr>
          <a:xfrm>
            <a:off x="2801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43" name="object 44243"/>
          <p:cNvSpPr/>
          <p:nvPr/>
        </p:nvSpPr>
        <p:spPr>
          <a:xfrm>
            <a:off x="2801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44" name="object 44244"/>
          <p:cNvSpPr/>
          <p:nvPr/>
        </p:nvSpPr>
        <p:spPr>
          <a:xfrm>
            <a:off x="2801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45" name="object 44245"/>
          <p:cNvSpPr/>
          <p:nvPr/>
        </p:nvSpPr>
        <p:spPr>
          <a:xfrm>
            <a:off x="2801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46" name="object 44246"/>
          <p:cNvSpPr/>
          <p:nvPr/>
        </p:nvSpPr>
        <p:spPr>
          <a:xfrm>
            <a:off x="2801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47" name="object 44247"/>
          <p:cNvSpPr/>
          <p:nvPr/>
        </p:nvSpPr>
        <p:spPr>
          <a:xfrm>
            <a:off x="2801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48" name="object 44248"/>
          <p:cNvSpPr/>
          <p:nvPr/>
        </p:nvSpPr>
        <p:spPr>
          <a:xfrm>
            <a:off x="2801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49" name="object 44249"/>
          <p:cNvSpPr/>
          <p:nvPr/>
        </p:nvSpPr>
        <p:spPr>
          <a:xfrm>
            <a:off x="2802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50" name="object 44250"/>
          <p:cNvSpPr/>
          <p:nvPr/>
        </p:nvSpPr>
        <p:spPr>
          <a:xfrm>
            <a:off x="2802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51" name="object 44251"/>
          <p:cNvSpPr/>
          <p:nvPr/>
        </p:nvSpPr>
        <p:spPr>
          <a:xfrm>
            <a:off x="2802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52" name="object 44252"/>
          <p:cNvSpPr/>
          <p:nvPr/>
        </p:nvSpPr>
        <p:spPr>
          <a:xfrm>
            <a:off x="2802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53" name="object 44253"/>
          <p:cNvSpPr/>
          <p:nvPr/>
        </p:nvSpPr>
        <p:spPr>
          <a:xfrm>
            <a:off x="2802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54" name="object 44254"/>
          <p:cNvSpPr/>
          <p:nvPr/>
        </p:nvSpPr>
        <p:spPr>
          <a:xfrm>
            <a:off x="2802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55" name="object 44255"/>
          <p:cNvSpPr/>
          <p:nvPr/>
        </p:nvSpPr>
        <p:spPr>
          <a:xfrm>
            <a:off x="2802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56" name="object 44256"/>
          <p:cNvSpPr/>
          <p:nvPr/>
        </p:nvSpPr>
        <p:spPr>
          <a:xfrm>
            <a:off x="2802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57" name="object 44257"/>
          <p:cNvSpPr/>
          <p:nvPr/>
        </p:nvSpPr>
        <p:spPr>
          <a:xfrm>
            <a:off x="28027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58" name="object 44258"/>
          <p:cNvSpPr/>
          <p:nvPr/>
        </p:nvSpPr>
        <p:spPr>
          <a:xfrm>
            <a:off x="28027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59" name="object 44259"/>
          <p:cNvSpPr/>
          <p:nvPr/>
        </p:nvSpPr>
        <p:spPr>
          <a:xfrm>
            <a:off x="2802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60" name="object 44260"/>
          <p:cNvSpPr/>
          <p:nvPr/>
        </p:nvSpPr>
        <p:spPr>
          <a:xfrm>
            <a:off x="2802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61" name="object 44261"/>
          <p:cNvSpPr/>
          <p:nvPr/>
        </p:nvSpPr>
        <p:spPr>
          <a:xfrm>
            <a:off x="28031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62" name="object 44262"/>
          <p:cNvSpPr/>
          <p:nvPr/>
        </p:nvSpPr>
        <p:spPr>
          <a:xfrm>
            <a:off x="28031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63" name="object 44263"/>
          <p:cNvSpPr/>
          <p:nvPr/>
        </p:nvSpPr>
        <p:spPr>
          <a:xfrm>
            <a:off x="2803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64" name="object 44264"/>
          <p:cNvSpPr/>
          <p:nvPr/>
        </p:nvSpPr>
        <p:spPr>
          <a:xfrm>
            <a:off x="2803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65" name="object 44265"/>
          <p:cNvSpPr/>
          <p:nvPr/>
        </p:nvSpPr>
        <p:spPr>
          <a:xfrm>
            <a:off x="28035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66" name="object 44266"/>
          <p:cNvSpPr/>
          <p:nvPr/>
        </p:nvSpPr>
        <p:spPr>
          <a:xfrm>
            <a:off x="28035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67" name="object 44267"/>
          <p:cNvSpPr/>
          <p:nvPr/>
        </p:nvSpPr>
        <p:spPr>
          <a:xfrm>
            <a:off x="2803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68" name="object 44268"/>
          <p:cNvSpPr/>
          <p:nvPr/>
        </p:nvSpPr>
        <p:spPr>
          <a:xfrm>
            <a:off x="2803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69" name="object 44269"/>
          <p:cNvSpPr/>
          <p:nvPr/>
        </p:nvSpPr>
        <p:spPr>
          <a:xfrm>
            <a:off x="28039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70" name="object 44270"/>
          <p:cNvSpPr/>
          <p:nvPr/>
        </p:nvSpPr>
        <p:spPr>
          <a:xfrm>
            <a:off x="28039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71" name="object 44271"/>
          <p:cNvSpPr/>
          <p:nvPr/>
        </p:nvSpPr>
        <p:spPr>
          <a:xfrm>
            <a:off x="2804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72" name="object 44272"/>
          <p:cNvSpPr/>
          <p:nvPr/>
        </p:nvSpPr>
        <p:spPr>
          <a:xfrm>
            <a:off x="2804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73" name="object 44273"/>
          <p:cNvSpPr/>
          <p:nvPr/>
        </p:nvSpPr>
        <p:spPr>
          <a:xfrm>
            <a:off x="2804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74" name="object 44274"/>
          <p:cNvSpPr/>
          <p:nvPr/>
        </p:nvSpPr>
        <p:spPr>
          <a:xfrm>
            <a:off x="2804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75" name="object 44275"/>
          <p:cNvSpPr/>
          <p:nvPr/>
        </p:nvSpPr>
        <p:spPr>
          <a:xfrm>
            <a:off x="2804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76" name="object 44276"/>
          <p:cNvSpPr/>
          <p:nvPr/>
        </p:nvSpPr>
        <p:spPr>
          <a:xfrm>
            <a:off x="2804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77" name="object 44277"/>
          <p:cNvSpPr/>
          <p:nvPr/>
        </p:nvSpPr>
        <p:spPr>
          <a:xfrm>
            <a:off x="2804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78" name="object 44278"/>
          <p:cNvSpPr/>
          <p:nvPr/>
        </p:nvSpPr>
        <p:spPr>
          <a:xfrm>
            <a:off x="2804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79" name="object 44279"/>
          <p:cNvSpPr/>
          <p:nvPr/>
        </p:nvSpPr>
        <p:spPr>
          <a:xfrm>
            <a:off x="2804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80" name="object 44280"/>
          <p:cNvSpPr/>
          <p:nvPr/>
        </p:nvSpPr>
        <p:spPr>
          <a:xfrm>
            <a:off x="2804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81" name="object 44281"/>
          <p:cNvSpPr/>
          <p:nvPr/>
        </p:nvSpPr>
        <p:spPr>
          <a:xfrm>
            <a:off x="2805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82" name="object 44282"/>
          <p:cNvSpPr/>
          <p:nvPr/>
        </p:nvSpPr>
        <p:spPr>
          <a:xfrm>
            <a:off x="2805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83" name="object 44283"/>
          <p:cNvSpPr/>
          <p:nvPr/>
        </p:nvSpPr>
        <p:spPr>
          <a:xfrm>
            <a:off x="2805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84" name="object 44284"/>
          <p:cNvSpPr/>
          <p:nvPr/>
        </p:nvSpPr>
        <p:spPr>
          <a:xfrm>
            <a:off x="2805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85" name="object 44285"/>
          <p:cNvSpPr/>
          <p:nvPr/>
        </p:nvSpPr>
        <p:spPr>
          <a:xfrm>
            <a:off x="2805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86" name="object 44286"/>
          <p:cNvSpPr/>
          <p:nvPr/>
        </p:nvSpPr>
        <p:spPr>
          <a:xfrm>
            <a:off x="2805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87" name="object 44287"/>
          <p:cNvSpPr/>
          <p:nvPr/>
        </p:nvSpPr>
        <p:spPr>
          <a:xfrm>
            <a:off x="2805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88" name="object 44288"/>
          <p:cNvSpPr/>
          <p:nvPr/>
        </p:nvSpPr>
        <p:spPr>
          <a:xfrm>
            <a:off x="2805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89" name="object 44289"/>
          <p:cNvSpPr/>
          <p:nvPr/>
        </p:nvSpPr>
        <p:spPr>
          <a:xfrm>
            <a:off x="28058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90" name="object 44290"/>
          <p:cNvSpPr/>
          <p:nvPr/>
        </p:nvSpPr>
        <p:spPr>
          <a:xfrm>
            <a:off x="28058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91" name="object 44291"/>
          <p:cNvSpPr/>
          <p:nvPr/>
        </p:nvSpPr>
        <p:spPr>
          <a:xfrm>
            <a:off x="2805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92" name="object 44292"/>
          <p:cNvSpPr/>
          <p:nvPr/>
        </p:nvSpPr>
        <p:spPr>
          <a:xfrm>
            <a:off x="2805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93" name="object 44293"/>
          <p:cNvSpPr/>
          <p:nvPr/>
        </p:nvSpPr>
        <p:spPr>
          <a:xfrm>
            <a:off x="2806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94" name="object 44294"/>
          <p:cNvSpPr/>
          <p:nvPr/>
        </p:nvSpPr>
        <p:spPr>
          <a:xfrm>
            <a:off x="2806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95" name="object 44295"/>
          <p:cNvSpPr/>
          <p:nvPr/>
        </p:nvSpPr>
        <p:spPr>
          <a:xfrm>
            <a:off x="2806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96" name="object 44296"/>
          <p:cNvSpPr/>
          <p:nvPr/>
        </p:nvSpPr>
        <p:spPr>
          <a:xfrm>
            <a:off x="2806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97" name="object 44297"/>
          <p:cNvSpPr/>
          <p:nvPr/>
        </p:nvSpPr>
        <p:spPr>
          <a:xfrm>
            <a:off x="2806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98" name="object 44298"/>
          <p:cNvSpPr/>
          <p:nvPr/>
        </p:nvSpPr>
        <p:spPr>
          <a:xfrm>
            <a:off x="2806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99" name="object 44299"/>
          <p:cNvSpPr/>
          <p:nvPr/>
        </p:nvSpPr>
        <p:spPr>
          <a:xfrm>
            <a:off x="2806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00" name="object 44300"/>
          <p:cNvSpPr/>
          <p:nvPr/>
        </p:nvSpPr>
        <p:spPr>
          <a:xfrm>
            <a:off x="2806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01" name="object 44301"/>
          <p:cNvSpPr/>
          <p:nvPr/>
        </p:nvSpPr>
        <p:spPr>
          <a:xfrm>
            <a:off x="2806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02" name="object 44302"/>
          <p:cNvSpPr/>
          <p:nvPr/>
        </p:nvSpPr>
        <p:spPr>
          <a:xfrm>
            <a:off x="2806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03" name="object 44303"/>
          <p:cNvSpPr/>
          <p:nvPr/>
        </p:nvSpPr>
        <p:spPr>
          <a:xfrm>
            <a:off x="2807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04" name="object 44304"/>
          <p:cNvSpPr/>
          <p:nvPr/>
        </p:nvSpPr>
        <p:spPr>
          <a:xfrm>
            <a:off x="2807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05" name="object 44305"/>
          <p:cNvSpPr/>
          <p:nvPr/>
        </p:nvSpPr>
        <p:spPr>
          <a:xfrm>
            <a:off x="2807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06" name="object 44306"/>
          <p:cNvSpPr/>
          <p:nvPr/>
        </p:nvSpPr>
        <p:spPr>
          <a:xfrm>
            <a:off x="2807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07" name="object 44307"/>
          <p:cNvSpPr/>
          <p:nvPr/>
        </p:nvSpPr>
        <p:spPr>
          <a:xfrm>
            <a:off x="2807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08" name="object 44308"/>
          <p:cNvSpPr/>
          <p:nvPr/>
        </p:nvSpPr>
        <p:spPr>
          <a:xfrm>
            <a:off x="2807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09" name="object 44309"/>
          <p:cNvSpPr/>
          <p:nvPr/>
        </p:nvSpPr>
        <p:spPr>
          <a:xfrm>
            <a:off x="28077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10" name="object 44310"/>
          <p:cNvSpPr/>
          <p:nvPr/>
        </p:nvSpPr>
        <p:spPr>
          <a:xfrm>
            <a:off x="28077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11" name="object 44311"/>
          <p:cNvSpPr/>
          <p:nvPr/>
        </p:nvSpPr>
        <p:spPr>
          <a:xfrm>
            <a:off x="2807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12" name="object 44312"/>
          <p:cNvSpPr/>
          <p:nvPr/>
        </p:nvSpPr>
        <p:spPr>
          <a:xfrm>
            <a:off x="2807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13" name="object 44313"/>
          <p:cNvSpPr/>
          <p:nvPr/>
        </p:nvSpPr>
        <p:spPr>
          <a:xfrm>
            <a:off x="28080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14" name="object 44314"/>
          <p:cNvSpPr/>
          <p:nvPr/>
        </p:nvSpPr>
        <p:spPr>
          <a:xfrm>
            <a:off x="28080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15" name="object 44315"/>
          <p:cNvSpPr/>
          <p:nvPr/>
        </p:nvSpPr>
        <p:spPr>
          <a:xfrm>
            <a:off x="2808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16" name="object 44316"/>
          <p:cNvSpPr/>
          <p:nvPr/>
        </p:nvSpPr>
        <p:spPr>
          <a:xfrm>
            <a:off x="2808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17" name="object 44317"/>
          <p:cNvSpPr/>
          <p:nvPr/>
        </p:nvSpPr>
        <p:spPr>
          <a:xfrm>
            <a:off x="2808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18" name="object 44318"/>
          <p:cNvSpPr/>
          <p:nvPr/>
        </p:nvSpPr>
        <p:spPr>
          <a:xfrm>
            <a:off x="2808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19" name="object 44319"/>
          <p:cNvSpPr/>
          <p:nvPr/>
        </p:nvSpPr>
        <p:spPr>
          <a:xfrm>
            <a:off x="2808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20" name="object 44320"/>
          <p:cNvSpPr/>
          <p:nvPr/>
        </p:nvSpPr>
        <p:spPr>
          <a:xfrm>
            <a:off x="2808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21" name="object 44321"/>
          <p:cNvSpPr/>
          <p:nvPr/>
        </p:nvSpPr>
        <p:spPr>
          <a:xfrm>
            <a:off x="2808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22" name="object 44322"/>
          <p:cNvSpPr/>
          <p:nvPr/>
        </p:nvSpPr>
        <p:spPr>
          <a:xfrm>
            <a:off x="2808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23" name="object 44323"/>
          <p:cNvSpPr/>
          <p:nvPr/>
        </p:nvSpPr>
        <p:spPr>
          <a:xfrm>
            <a:off x="2808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24" name="object 44324"/>
          <p:cNvSpPr/>
          <p:nvPr/>
        </p:nvSpPr>
        <p:spPr>
          <a:xfrm>
            <a:off x="2808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25" name="object 44325"/>
          <p:cNvSpPr/>
          <p:nvPr/>
        </p:nvSpPr>
        <p:spPr>
          <a:xfrm>
            <a:off x="2809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26" name="object 44326"/>
          <p:cNvSpPr/>
          <p:nvPr/>
        </p:nvSpPr>
        <p:spPr>
          <a:xfrm>
            <a:off x="2809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27" name="object 44327"/>
          <p:cNvSpPr/>
          <p:nvPr/>
        </p:nvSpPr>
        <p:spPr>
          <a:xfrm>
            <a:off x="2809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28" name="object 44328"/>
          <p:cNvSpPr/>
          <p:nvPr/>
        </p:nvSpPr>
        <p:spPr>
          <a:xfrm>
            <a:off x="2809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29" name="object 44329"/>
          <p:cNvSpPr/>
          <p:nvPr/>
        </p:nvSpPr>
        <p:spPr>
          <a:xfrm>
            <a:off x="2809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30" name="object 44330"/>
          <p:cNvSpPr/>
          <p:nvPr/>
        </p:nvSpPr>
        <p:spPr>
          <a:xfrm>
            <a:off x="2809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31" name="object 44331"/>
          <p:cNvSpPr/>
          <p:nvPr/>
        </p:nvSpPr>
        <p:spPr>
          <a:xfrm>
            <a:off x="2809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32" name="object 44332"/>
          <p:cNvSpPr/>
          <p:nvPr/>
        </p:nvSpPr>
        <p:spPr>
          <a:xfrm>
            <a:off x="2809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33" name="object 44333"/>
          <p:cNvSpPr/>
          <p:nvPr/>
        </p:nvSpPr>
        <p:spPr>
          <a:xfrm>
            <a:off x="2810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34" name="object 44334"/>
          <p:cNvSpPr/>
          <p:nvPr/>
        </p:nvSpPr>
        <p:spPr>
          <a:xfrm>
            <a:off x="2810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35" name="object 44335"/>
          <p:cNvSpPr/>
          <p:nvPr/>
        </p:nvSpPr>
        <p:spPr>
          <a:xfrm>
            <a:off x="2810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36" name="object 44336"/>
          <p:cNvSpPr/>
          <p:nvPr/>
        </p:nvSpPr>
        <p:spPr>
          <a:xfrm>
            <a:off x="2810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37" name="object 44337"/>
          <p:cNvSpPr/>
          <p:nvPr/>
        </p:nvSpPr>
        <p:spPr>
          <a:xfrm>
            <a:off x="2810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38" name="object 44338"/>
          <p:cNvSpPr/>
          <p:nvPr/>
        </p:nvSpPr>
        <p:spPr>
          <a:xfrm>
            <a:off x="2810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39" name="object 44339"/>
          <p:cNvSpPr/>
          <p:nvPr/>
        </p:nvSpPr>
        <p:spPr>
          <a:xfrm>
            <a:off x="2810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40" name="object 44340"/>
          <p:cNvSpPr/>
          <p:nvPr/>
        </p:nvSpPr>
        <p:spPr>
          <a:xfrm>
            <a:off x="2810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41" name="object 44341"/>
          <p:cNvSpPr/>
          <p:nvPr/>
        </p:nvSpPr>
        <p:spPr>
          <a:xfrm>
            <a:off x="2810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42" name="object 44342"/>
          <p:cNvSpPr/>
          <p:nvPr/>
        </p:nvSpPr>
        <p:spPr>
          <a:xfrm>
            <a:off x="2810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43" name="object 44343"/>
          <p:cNvSpPr/>
          <p:nvPr/>
        </p:nvSpPr>
        <p:spPr>
          <a:xfrm>
            <a:off x="2810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44" name="object 44344"/>
          <p:cNvSpPr/>
          <p:nvPr/>
        </p:nvSpPr>
        <p:spPr>
          <a:xfrm>
            <a:off x="2810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45" name="object 44345"/>
          <p:cNvSpPr/>
          <p:nvPr/>
        </p:nvSpPr>
        <p:spPr>
          <a:xfrm>
            <a:off x="2811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46" name="object 44346"/>
          <p:cNvSpPr/>
          <p:nvPr/>
        </p:nvSpPr>
        <p:spPr>
          <a:xfrm>
            <a:off x="2811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47" name="object 44347"/>
          <p:cNvSpPr/>
          <p:nvPr/>
        </p:nvSpPr>
        <p:spPr>
          <a:xfrm>
            <a:off x="2811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48" name="object 44348"/>
          <p:cNvSpPr/>
          <p:nvPr/>
        </p:nvSpPr>
        <p:spPr>
          <a:xfrm>
            <a:off x="2811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49" name="object 44349"/>
          <p:cNvSpPr/>
          <p:nvPr/>
        </p:nvSpPr>
        <p:spPr>
          <a:xfrm>
            <a:off x="2811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50" name="object 44350"/>
          <p:cNvSpPr/>
          <p:nvPr/>
        </p:nvSpPr>
        <p:spPr>
          <a:xfrm>
            <a:off x="2811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51" name="object 44351"/>
          <p:cNvSpPr/>
          <p:nvPr/>
        </p:nvSpPr>
        <p:spPr>
          <a:xfrm>
            <a:off x="2811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52" name="object 44352"/>
          <p:cNvSpPr/>
          <p:nvPr/>
        </p:nvSpPr>
        <p:spPr>
          <a:xfrm>
            <a:off x="2811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53" name="object 44353"/>
          <p:cNvSpPr/>
          <p:nvPr/>
        </p:nvSpPr>
        <p:spPr>
          <a:xfrm>
            <a:off x="2811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54" name="object 44354"/>
          <p:cNvSpPr/>
          <p:nvPr/>
        </p:nvSpPr>
        <p:spPr>
          <a:xfrm>
            <a:off x="2811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55" name="object 44355"/>
          <p:cNvSpPr/>
          <p:nvPr/>
        </p:nvSpPr>
        <p:spPr>
          <a:xfrm>
            <a:off x="2812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56" name="object 44356"/>
          <p:cNvSpPr/>
          <p:nvPr/>
        </p:nvSpPr>
        <p:spPr>
          <a:xfrm>
            <a:off x="2812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57" name="object 44357"/>
          <p:cNvSpPr/>
          <p:nvPr/>
        </p:nvSpPr>
        <p:spPr>
          <a:xfrm>
            <a:off x="2812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58" name="object 44358"/>
          <p:cNvSpPr/>
          <p:nvPr/>
        </p:nvSpPr>
        <p:spPr>
          <a:xfrm>
            <a:off x="2812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59" name="object 44359"/>
          <p:cNvSpPr/>
          <p:nvPr/>
        </p:nvSpPr>
        <p:spPr>
          <a:xfrm>
            <a:off x="2812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60" name="object 44360"/>
          <p:cNvSpPr/>
          <p:nvPr/>
        </p:nvSpPr>
        <p:spPr>
          <a:xfrm>
            <a:off x="2812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61" name="object 44361"/>
          <p:cNvSpPr/>
          <p:nvPr/>
        </p:nvSpPr>
        <p:spPr>
          <a:xfrm>
            <a:off x="2812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62" name="object 44362"/>
          <p:cNvSpPr/>
          <p:nvPr/>
        </p:nvSpPr>
        <p:spPr>
          <a:xfrm>
            <a:off x="2812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63" name="object 44363"/>
          <p:cNvSpPr/>
          <p:nvPr/>
        </p:nvSpPr>
        <p:spPr>
          <a:xfrm>
            <a:off x="2812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64" name="object 44364"/>
          <p:cNvSpPr/>
          <p:nvPr/>
        </p:nvSpPr>
        <p:spPr>
          <a:xfrm>
            <a:off x="2812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65" name="object 44365"/>
          <p:cNvSpPr/>
          <p:nvPr/>
        </p:nvSpPr>
        <p:spPr>
          <a:xfrm>
            <a:off x="2813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66" name="object 44366"/>
          <p:cNvSpPr/>
          <p:nvPr/>
        </p:nvSpPr>
        <p:spPr>
          <a:xfrm>
            <a:off x="2813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67" name="object 44367"/>
          <p:cNvSpPr/>
          <p:nvPr/>
        </p:nvSpPr>
        <p:spPr>
          <a:xfrm>
            <a:off x="2813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68" name="object 44368"/>
          <p:cNvSpPr/>
          <p:nvPr/>
        </p:nvSpPr>
        <p:spPr>
          <a:xfrm>
            <a:off x="2813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69" name="object 44369"/>
          <p:cNvSpPr/>
          <p:nvPr/>
        </p:nvSpPr>
        <p:spPr>
          <a:xfrm>
            <a:off x="28134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70" name="object 44370"/>
          <p:cNvSpPr/>
          <p:nvPr/>
        </p:nvSpPr>
        <p:spPr>
          <a:xfrm>
            <a:off x="28134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71" name="object 44371"/>
          <p:cNvSpPr/>
          <p:nvPr/>
        </p:nvSpPr>
        <p:spPr>
          <a:xfrm>
            <a:off x="2813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72" name="object 44372"/>
          <p:cNvSpPr/>
          <p:nvPr/>
        </p:nvSpPr>
        <p:spPr>
          <a:xfrm>
            <a:off x="2813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73" name="object 44373"/>
          <p:cNvSpPr/>
          <p:nvPr/>
        </p:nvSpPr>
        <p:spPr>
          <a:xfrm>
            <a:off x="2813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74" name="object 44374"/>
          <p:cNvSpPr/>
          <p:nvPr/>
        </p:nvSpPr>
        <p:spPr>
          <a:xfrm>
            <a:off x="2813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75" name="object 44375"/>
          <p:cNvSpPr/>
          <p:nvPr/>
        </p:nvSpPr>
        <p:spPr>
          <a:xfrm>
            <a:off x="2813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76" name="object 44376"/>
          <p:cNvSpPr/>
          <p:nvPr/>
        </p:nvSpPr>
        <p:spPr>
          <a:xfrm>
            <a:off x="2813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77" name="object 44377"/>
          <p:cNvSpPr/>
          <p:nvPr/>
        </p:nvSpPr>
        <p:spPr>
          <a:xfrm>
            <a:off x="2814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78" name="object 44378"/>
          <p:cNvSpPr/>
          <p:nvPr/>
        </p:nvSpPr>
        <p:spPr>
          <a:xfrm>
            <a:off x="2814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79" name="object 44379"/>
          <p:cNvSpPr/>
          <p:nvPr/>
        </p:nvSpPr>
        <p:spPr>
          <a:xfrm>
            <a:off x="2814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80" name="object 44380"/>
          <p:cNvSpPr/>
          <p:nvPr/>
        </p:nvSpPr>
        <p:spPr>
          <a:xfrm>
            <a:off x="2814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81" name="object 44381"/>
          <p:cNvSpPr/>
          <p:nvPr/>
        </p:nvSpPr>
        <p:spPr>
          <a:xfrm>
            <a:off x="2814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82" name="object 44382"/>
          <p:cNvSpPr/>
          <p:nvPr/>
        </p:nvSpPr>
        <p:spPr>
          <a:xfrm>
            <a:off x="2814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83" name="object 44383"/>
          <p:cNvSpPr/>
          <p:nvPr/>
        </p:nvSpPr>
        <p:spPr>
          <a:xfrm>
            <a:off x="2814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84" name="object 44384"/>
          <p:cNvSpPr/>
          <p:nvPr/>
        </p:nvSpPr>
        <p:spPr>
          <a:xfrm>
            <a:off x="2814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85" name="object 44385"/>
          <p:cNvSpPr/>
          <p:nvPr/>
        </p:nvSpPr>
        <p:spPr>
          <a:xfrm>
            <a:off x="2814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86" name="object 44386"/>
          <p:cNvSpPr/>
          <p:nvPr/>
        </p:nvSpPr>
        <p:spPr>
          <a:xfrm>
            <a:off x="2814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87" name="object 44387"/>
          <p:cNvSpPr/>
          <p:nvPr/>
        </p:nvSpPr>
        <p:spPr>
          <a:xfrm>
            <a:off x="2815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88" name="object 44388"/>
          <p:cNvSpPr/>
          <p:nvPr/>
        </p:nvSpPr>
        <p:spPr>
          <a:xfrm>
            <a:off x="2815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89" name="object 44389"/>
          <p:cNvSpPr/>
          <p:nvPr/>
        </p:nvSpPr>
        <p:spPr>
          <a:xfrm>
            <a:off x="2815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90" name="object 44390"/>
          <p:cNvSpPr/>
          <p:nvPr/>
        </p:nvSpPr>
        <p:spPr>
          <a:xfrm>
            <a:off x="2815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91" name="object 44391"/>
          <p:cNvSpPr/>
          <p:nvPr/>
        </p:nvSpPr>
        <p:spPr>
          <a:xfrm>
            <a:off x="2815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92" name="object 44392"/>
          <p:cNvSpPr/>
          <p:nvPr/>
        </p:nvSpPr>
        <p:spPr>
          <a:xfrm>
            <a:off x="2815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93" name="object 44393"/>
          <p:cNvSpPr/>
          <p:nvPr/>
        </p:nvSpPr>
        <p:spPr>
          <a:xfrm>
            <a:off x="2815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94" name="object 44394"/>
          <p:cNvSpPr/>
          <p:nvPr/>
        </p:nvSpPr>
        <p:spPr>
          <a:xfrm>
            <a:off x="2815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95" name="object 44395"/>
          <p:cNvSpPr/>
          <p:nvPr/>
        </p:nvSpPr>
        <p:spPr>
          <a:xfrm>
            <a:off x="2815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96" name="object 44396"/>
          <p:cNvSpPr/>
          <p:nvPr/>
        </p:nvSpPr>
        <p:spPr>
          <a:xfrm>
            <a:off x="2815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97" name="object 44397"/>
          <p:cNvSpPr/>
          <p:nvPr/>
        </p:nvSpPr>
        <p:spPr>
          <a:xfrm>
            <a:off x="2816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98" name="object 44398"/>
          <p:cNvSpPr/>
          <p:nvPr/>
        </p:nvSpPr>
        <p:spPr>
          <a:xfrm>
            <a:off x="2816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99" name="object 44399"/>
          <p:cNvSpPr/>
          <p:nvPr/>
        </p:nvSpPr>
        <p:spPr>
          <a:xfrm>
            <a:off x="2816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00" name="object 44400"/>
          <p:cNvSpPr/>
          <p:nvPr/>
        </p:nvSpPr>
        <p:spPr>
          <a:xfrm>
            <a:off x="2816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01" name="object 44401"/>
          <p:cNvSpPr/>
          <p:nvPr/>
        </p:nvSpPr>
        <p:spPr>
          <a:xfrm>
            <a:off x="2816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02" name="object 44402"/>
          <p:cNvSpPr/>
          <p:nvPr/>
        </p:nvSpPr>
        <p:spPr>
          <a:xfrm>
            <a:off x="2816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03" name="object 44403"/>
          <p:cNvSpPr/>
          <p:nvPr/>
        </p:nvSpPr>
        <p:spPr>
          <a:xfrm>
            <a:off x="2816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04" name="object 44404"/>
          <p:cNvSpPr/>
          <p:nvPr/>
        </p:nvSpPr>
        <p:spPr>
          <a:xfrm>
            <a:off x="2816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05" name="object 44405"/>
          <p:cNvSpPr/>
          <p:nvPr/>
        </p:nvSpPr>
        <p:spPr>
          <a:xfrm>
            <a:off x="2816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06" name="object 44406"/>
          <p:cNvSpPr/>
          <p:nvPr/>
        </p:nvSpPr>
        <p:spPr>
          <a:xfrm>
            <a:off x="2816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07" name="object 44407"/>
          <p:cNvSpPr/>
          <p:nvPr/>
        </p:nvSpPr>
        <p:spPr>
          <a:xfrm>
            <a:off x="2816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08" name="object 44408"/>
          <p:cNvSpPr/>
          <p:nvPr/>
        </p:nvSpPr>
        <p:spPr>
          <a:xfrm>
            <a:off x="2816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09" name="object 44409"/>
          <p:cNvSpPr/>
          <p:nvPr/>
        </p:nvSpPr>
        <p:spPr>
          <a:xfrm>
            <a:off x="2817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10" name="object 44410"/>
          <p:cNvSpPr/>
          <p:nvPr/>
        </p:nvSpPr>
        <p:spPr>
          <a:xfrm>
            <a:off x="2817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11" name="object 44411"/>
          <p:cNvSpPr/>
          <p:nvPr/>
        </p:nvSpPr>
        <p:spPr>
          <a:xfrm>
            <a:off x="2817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12" name="object 44412"/>
          <p:cNvSpPr/>
          <p:nvPr/>
        </p:nvSpPr>
        <p:spPr>
          <a:xfrm>
            <a:off x="2817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13" name="object 44413"/>
          <p:cNvSpPr/>
          <p:nvPr/>
        </p:nvSpPr>
        <p:spPr>
          <a:xfrm>
            <a:off x="28176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14" name="object 44414"/>
          <p:cNvSpPr/>
          <p:nvPr/>
        </p:nvSpPr>
        <p:spPr>
          <a:xfrm>
            <a:off x="28176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15" name="object 44415"/>
          <p:cNvSpPr/>
          <p:nvPr/>
        </p:nvSpPr>
        <p:spPr>
          <a:xfrm>
            <a:off x="2817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16" name="object 44416"/>
          <p:cNvSpPr/>
          <p:nvPr/>
        </p:nvSpPr>
        <p:spPr>
          <a:xfrm>
            <a:off x="2817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17" name="object 44417"/>
          <p:cNvSpPr/>
          <p:nvPr/>
        </p:nvSpPr>
        <p:spPr>
          <a:xfrm>
            <a:off x="2818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18" name="object 44418"/>
          <p:cNvSpPr/>
          <p:nvPr/>
        </p:nvSpPr>
        <p:spPr>
          <a:xfrm>
            <a:off x="2818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19" name="object 44419"/>
          <p:cNvSpPr/>
          <p:nvPr/>
        </p:nvSpPr>
        <p:spPr>
          <a:xfrm>
            <a:off x="2818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20" name="object 44420"/>
          <p:cNvSpPr/>
          <p:nvPr/>
        </p:nvSpPr>
        <p:spPr>
          <a:xfrm>
            <a:off x="2818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21" name="object 44421"/>
          <p:cNvSpPr/>
          <p:nvPr/>
        </p:nvSpPr>
        <p:spPr>
          <a:xfrm>
            <a:off x="2818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22" name="object 44422"/>
          <p:cNvSpPr/>
          <p:nvPr/>
        </p:nvSpPr>
        <p:spPr>
          <a:xfrm>
            <a:off x="2818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23" name="object 44423"/>
          <p:cNvSpPr/>
          <p:nvPr/>
        </p:nvSpPr>
        <p:spPr>
          <a:xfrm>
            <a:off x="2818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24" name="object 44424"/>
          <p:cNvSpPr/>
          <p:nvPr/>
        </p:nvSpPr>
        <p:spPr>
          <a:xfrm>
            <a:off x="2818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25" name="object 44425"/>
          <p:cNvSpPr/>
          <p:nvPr/>
        </p:nvSpPr>
        <p:spPr>
          <a:xfrm>
            <a:off x="2818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26" name="object 44426"/>
          <p:cNvSpPr/>
          <p:nvPr/>
        </p:nvSpPr>
        <p:spPr>
          <a:xfrm>
            <a:off x="2818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27" name="object 44427"/>
          <p:cNvSpPr/>
          <p:nvPr/>
        </p:nvSpPr>
        <p:spPr>
          <a:xfrm>
            <a:off x="2818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28" name="object 44428"/>
          <p:cNvSpPr/>
          <p:nvPr/>
        </p:nvSpPr>
        <p:spPr>
          <a:xfrm>
            <a:off x="2818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29" name="object 44429"/>
          <p:cNvSpPr/>
          <p:nvPr/>
        </p:nvSpPr>
        <p:spPr>
          <a:xfrm>
            <a:off x="2819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30" name="object 44430"/>
          <p:cNvSpPr/>
          <p:nvPr/>
        </p:nvSpPr>
        <p:spPr>
          <a:xfrm>
            <a:off x="2819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31" name="object 44431"/>
          <p:cNvSpPr/>
          <p:nvPr/>
        </p:nvSpPr>
        <p:spPr>
          <a:xfrm>
            <a:off x="2819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32" name="object 44432"/>
          <p:cNvSpPr/>
          <p:nvPr/>
        </p:nvSpPr>
        <p:spPr>
          <a:xfrm>
            <a:off x="2819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33" name="object 44433"/>
          <p:cNvSpPr/>
          <p:nvPr/>
        </p:nvSpPr>
        <p:spPr>
          <a:xfrm>
            <a:off x="2819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34" name="object 44434"/>
          <p:cNvSpPr/>
          <p:nvPr/>
        </p:nvSpPr>
        <p:spPr>
          <a:xfrm>
            <a:off x="2819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35" name="object 44435"/>
          <p:cNvSpPr/>
          <p:nvPr/>
        </p:nvSpPr>
        <p:spPr>
          <a:xfrm>
            <a:off x="2819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36" name="object 44436"/>
          <p:cNvSpPr/>
          <p:nvPr/>
        </p:nvSpPr>
        <p:spPr>
          <a:xfrm>
            <a:off x="2819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37" name="object 44437"/>
          <p:cNvSpPr/>
          <p:nvPr/>
        </p:nvSpPr>
        <p:spPr>
          <a:xfrm>
            <a:off x="2819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38" name="object 44438"/>
          <p:cNvSpPr/>
          <p:nvPr/>
        </p:nvSpPr>
        <p:spPr>
          <a:xfrm>
            <a:off x="2819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39" name="object 44439"/>
          <p:cNvSpPr/>
          <p:nvPr/>
        </p:nvSpPr>
        <p:spPr>
          <a:xfrm>
            <a:off x="2820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40" name="object 44440"/>
          <p:cNvSpPr/>
          <p:nvPr/>
        </p:nvSpPr>
        <p:spPr>
          <a:xfrm>
            <a:off x="2820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41" name="object 44441"/>
          <p:cNvSpPr/>
          <p:nvPr/>
        </p:nvSpPr>
        <p:spPr>
          <a:xfrm>
            <a:off x="2820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42" name="object 44442"/>
          <p:cNvSpPr/>
          <p:nvPr/>
        </p:nvSpPr>
        <p:spPr>
          <a:xfrm>
            <a:off x="2820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43" name="object 44443"/>
          <p:cNvSpPr/>
          <p:nvPr/>
        </p:nvSpPr>
        <p:spPr>
          <a:xfrm>
            <a:off x="2820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44" name="object 44444"/>
          <p:cNvSpPr/>
          <p:nvPr/>
        </p:nvSpPr>
        <p:spPr>
          <a:xfrm>
            <a:off x="2820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45" name="object 44445"/>
          <p:cNvSpPr/>
          <p:nvPr/>
        </p:nvSpPr>
        <p:spPr>
          <a:xfrm>
            <a:off x="2820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46" name="object 44446"/>
          <p:cNvSpPr/>
          <p:nvPr/>
        </p:nvSpPr>
        <p:spPr>
          <a:xfrm>
            <a:off x="2820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47" name="object 44447"/>
          <p:cNvSpPr/>
          <p:nvPr/>
        </p:nvSpPr>
        <p:spPr>
          <a:xfrm>
            <a:off x="2820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48" name="object 44448"/>
          <p:cNvSpPr/>
          <p:nvPr/>
        </p:nvSpPr>
        <p:spPr>
          <a:xfrm>
            <a:off x="2820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49" name="object 44449"/>
          <p:cNvSpPr/>
          <p:nvPr/>
        </p:nvSpPr>
        <p:spPr>
          <a:xfrm>
            <a:off x="2821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50" name="object 44450"/>
          <p:cNvSpPr/>
          <p:nvPr/>
        </p:nvSpPr>
        <p:spPr>
          <a:xfrm>
            <a:off x="2821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51" name="object 44451"/>
          <p:cNvSpPr/>
          <p:nvPr/>
        </p:nvSpPr>
        <p:spPr>
          <a:xfrm>
            <a:off x="2821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52" name="object 44452"/>
          <p:cNvSpPr/>
          <p:nvPr/>
        </p:nvSpPr>
        <p:spPr>
          <a:xfrm>
            <a:off x="2821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53" name="object 44453"/>
          <p:cNvSpPr/>
          <p:nvPr/>
        </p:nvSpPr>
        <p:spPr>
          <a:xfrm>
            <a:off x="2821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54" name="object 44454"/>
          <p:cNvSpPr/>
          <p:nvPr/>
        </p:nvSpPr>
        <p:spPr>
          <a:xfrm>
            <a:off x="2821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55" name="object 44455"/>
          <p:cNvSpPr/>
          <p:nvPr/>
        </p:nvSpPr>
        <p:spPr>
          <a:xfrm>
            <a:off x="2821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56" name="object 44456"/>
          <p:cNvSpPr/>
          <p:nvPr/>
        </p:nvSpPr>
        <p:spPr>
          <a:xfrm>
            <a:off x="2821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57" name="object 44457"/>
          <p:cNvSpPr/>
          <p:nvPr/>
        </p:nvSpPr>
        <p:spPr>
          <a:xfrm>
            <a:off x="2821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58" name="object 44458"/>
          <p:cNvSpPr/>
          <p:nvPr/>
        </p:nvSpPr>
        <p:spPr>
          <a:xfrm>
            <a:off x="2821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59" name="object 44459"/>
          <p:cNvSpPr/>
          <p:nvPr/>
        </p:nvSpPr>
        <p:spPr>
          <a:xfrm>
            <a:off x="2821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60" name="object 44460"/>
          <p:cNvSpPr/>
          <p:nvPr/>
        </p:nvSpPr>
        <p:spPr>
          <a:xfrm>
            <a:off x="2821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61" name="object 44461"/>
          <p:cNvSpPr/>
          <p:nvPr/>
        </p:nvSpPr>
        <p:spPr>
          <a:xfrm>
            <a:off x="2822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62" name="object 44462"/>
          <p:cNvSpPr/>
          <p:nvPr/>
        </p:nvSpPr>
        <p:spPr>
          <a:xfrm>
            <a:off x="2822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63" name="object 44463"/>
          <p:cNvSpPr/>
          <p:nvPr/>
        </p:nvSpPr>
        <p:spPr>
          <a:xfrm>
            <a:off x="2822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64" name="object 44464"/>
          <p:cNvSpPr/>
          <p:nvPr/>
        </p:nvSpPr>
        <p:spPr>
          <a:xfrm>
            <a:off x="2822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65" name="object 44465"/>
          <p:cNvSpPr/>
          <p:nvPr/>
        </p:nvSpPr>
        <p:spPr>
          <a:xfrm>
            <a:off x="2822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66" name="object 44466"/>
          <p:cNvSpPr/>
          <p:nvPr/>
        </p:nvSpPr>
        <p:spPr>
          <a:xfrm>
            <a:off x="2822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67" name="object 44467"/>
          <p:cNvSpPr/>
          <p:nvPr/>
        </p:nvSpPr>
        <p:spPr>
          <a:xfrm>
            <a:off x="2822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68" name="object 44468"/>
          <p:cNvSpPr/>
          <p:nvPr/>
        </p:nvSpPr>
        <p:spPr>
          <a:xfrm>
            <a:off x="2822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69" name="object 44469"/>
          <p:cNvSpPr/>
          <p:nvPr/>
        </p:nvSpPr>
        <p:spPr>
          <a:xfrm>
            <a:off x="2822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70" name="object 44470"/>
          <p:cNvSpPr/>
          <p:nvPr/>
        </p:nvSpPr>
        <p:spPr>
          <a:xfrm>
            <a:off x="2822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71" name="object 44471"/>
          <p:cNvSpPr/>
          <p:nvPr/>
        </p:nvSpPr>
        <p:spPr>
          <a:xfrm>
            <a:off x="2823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72" name="object 44472"/>
          <p:cNvSpPr/>
          <p:nvPr/>
        </p:nvSpPr>
        <p:spPr>
          <a:xfrm>
            <a:off x="2823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73" name="object 44473"/>
          <p:cNvSpPr/>
          <p:nvPr/>
        </p:nvSpPr>
        <p:spPr>
          <a:xfrm>
            <a:off x="2823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74" name="object 44474"/>
          <p:cNvSpPr/>
          <p:nvPr/>
        </p:nvSpPr>
        <p:spPr>
          <a:xfrm>
            <a:off x="2823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75" name="object 44475"/>
          <p:cNvSpPr/>
          <p:nvPr/>
        </p:nvSpPr>
        <p:spPr>
          <a:xfrm>
            <a:off x="2823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76" name="object 44476"/>
          <p:cNvSpPr/>
          <p:nvPr/>
        </p:nvSpPr>
        <p:spPr>
          <a:xfrm>
            <a:off x="2823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77" name="object 44477"/>
          <p:cNvSpPr/>
          <p:nvPr/>
        </p:nvSpPr>
        <p:spPr>
          <a:xfrm>
            <a:off x="2823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78" name="object 44478"/>
          <p:cNvSpPr/>
          <p:nvPr/>
        </p:nvSpPr>
        <p:spPr>
          <a:xfrm>
            <a:off x="2823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79" name="object 44479"/>
          <p:cNvSpPr/>
          <p:nvPr/>
        </p:nvSpPr>
        <p:spPr>
          <a:xfrm>
            <a:off x="2823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80" name="object 44480"/>
          <p:cNvSpPr/>
          <p:nvPr/>
        </p:nvSpPr>
        <p:spPr>
          <a:xfrm>
            <a:off x="2823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81" name="object 44481"/>
          <p:cNvSpPr/>
          <p:nvPr/>
        </p:nvSpPr>
        <p:spPr>
          <a:xfrm>
            <a:off x="2824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82" name="object 44482"/>
          <p:cNvSpPr/>
          <p:nvPr/>
        </p:nvSpPr>
        <p:spPr>
          <a:xfrm>
            <a:off x="2824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83" name="object 44483"/>
          <p:cNvSpPr/>
          <p:nvPr/>
        </p:nvSpPr>
        <p:spPr>
          <a:xfrm>
            <a:off x="2824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84" name="object 44484"/>
          <p:cNvSpPr/>
          <p:nvPr/>
        </p:nvSpPr>
        <p:spPr>
          <a:xfrm>
            <a:off x="2824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85" name="object 44485"/>
          <p:cNvSpPr/>
          <p:nvPr/>
        </p:nvSpPr>
        <p:spPr>
          <a:xfrm>
            <a:off x="2824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86" name="object 44486"/>
          <p:cNvSpPr/>
          <p:nvPr/>
        </p:nvSpPr>
        <p:spPr>
          <a:xfrm>
            <a:off x="2824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87" name="object 44487"/>
          <p:cNvSpPr/>
          <p:nvPr/>
        </p:nvSpPr>
        <p:spPr>
          <a:xfrm>
            <a:off x="2824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88" name="object 44488"/>
          <p:cNvSpPr/>
          <p:nvPr/>
        </p:nvSpPr>
        <p:spPr>
          <a:xfrm>
            <a:off x="2824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89" name="object 44489"/>
          <p:cNvSpPr/>
          <p:nvPr/>
        </p:nvSpPr>
        <p:spPr>
          <a:xfrm>
            <a:off x="2824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90" name="object 44490"/>
          <p:cNvSpPr/>
          <p:nvPr/>
        </p:nvSpPr>
        <p:spPr>
          <a:xfrm>
            <a:off x="2824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91" name="object 44491"/>
          <p:cNvSpPr/>
          <p:nvPr/>
        </p:nvSpPr>
        <p:spPr>
          <a:xfrm>
            <a:off x="2824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92" name="object 44492"/>
          <p:cNvSpPr/>
          <p:nvPr/>
        </p:nvSpPr>
        <p:spPr>
          <a:xfrm>
            <a:off x="2824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93" name="object 44493"/>
          <p:cNvSpPr/>
          <p:nvPr/>
        </p:nvSpPr>
        <p:spPr>
          <a:xfrm>
            <a:off x="2825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94" name="object 44494"/>
          <p:cNvSpPr/>
          <p:nvPr/>
        </p:nvSpPr>
        <p:spPr>
          <a:xfrm>
            <a:off x="2825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95" name="object 44495"/>
          <p:cNvSpPr/>
          <p:nvPr/>
        </p:nvSpPr>
        <p:spPr>
          <a:xfrm>
            <a:off x="2825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96" name="object 44496"/>
          <p:cNvSpPr/>
          <p:nvPr/>
        </p:nvSpPr>
        <p:spPr>
          <a:xfrm>
            <a:off x="2825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97" name="object 44497"/>
          <p:cNvSpPr/>
          <p:nvPr/>
        </p:nvSpPr>
        <p:spPr>
          <a:xfrm>
            <a:off x="2825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98" name="object 44498"/>
          <p:cNvSpPr/>
          <p:nvPr/>
        </p:nvSpPr>
        <p:spPr>
          <a:xfrm>
            <a:off x="2825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99" name="object 44499"/>
          <p:cNvSpPr/>
          <p:nvPr/>
        </p:nvSpPr>
        <p:spPr>
          <a:xfrm>
            <a:off x="2825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00" name="object 44500"/>
          <p:cNvSpPr/>
          <p:nvPr/>
        </p:nvSpPr>
        <p:spPr>
          <a:xfrm>
            <a:off x="2825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01" name="object 44501"/>
          <p:cNvSpPr/>
          <p:nvPr/>
        </p:nvSpPr>
        <p:spPr>
          <a:xfrm>
            <a:off x="2826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02" name="object 44502"/>
          <p:cNvSpPr/>
          <p:nvPr/>
        </p:nvSpPr>
        <p:spPr>
          <a:xfrm>
            <a:off x="2826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03" name="object 44503"/>
          <p:cNvSpPr/>
          <p:nvPr/>
        </p:nvSpPr>
        <p:spPr>
          <a:xfrm>
            <a:off x="2826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04" name="object 44504"/>
          <p:cNvSpPr/>
          <p:nvPr/>
        </p:nvSpPr>
        <p:spPr>
          <a:xfrm>
            <a:off x="2826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05" name="object 44505"/>
          <p:cNvSpPr/>
          <p:nvPr/>
        </p:nvSpPr>
        <p:spPr>
          <a:xfrm>
            <a:off x="2826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06" name="object 44506"/>
          <p:cNvSpPr/>
          <p:nvPr/>
        </p:nvSpPr>
        <p:spPr>
          <a:xfrm>
            <a:off x="2826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07" name="object 44507"/>
          <p:cNvSpPr/>
          <p:nvPr/>
        </p:nvSpPr>
        <p:spPr>
          <a:xfrm>
            <a:off x="2826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08" name="object 44508"/>
          <p:cNvSpPr/>
          <p:nvPr/>
        </p:nvSpPr>
        <p:spPr>
          <a:xfrm>
            <a:off x="2826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09" name="object 44509"/>
          <p:cNvSpPr/>
          <p:nvPr/>
        </p:nvSpPr>
        <p:spPr>
          <a:xfrm>
            <a:off x="2826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10" name="object 44510"/>
          <p:cNvSpPr/>
          <p:nvPr/>
        </p:nvSpPr>
        <p:spPr>
          <a:xfrm>
            <a:off x="2826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11" name="object 44511"/>
          <p:cNvSpPr/>
          <p:nvPr/>
        </p:nvSpPr>
        <p:spPr>
          <a:xfrm>
            <a:off x="2826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12" name="object 44512"/>
          <p:cNvSpPr/>
          <p:nvPr/>
        </p:nvSpPr>
        <p:spPr>
          <a:xfrm>
            <a:off x="2826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13" name="object 44513"/>
          <p:cNvSpPr/>
          <p:nvPr/>
        </p:nvSpPr>
        <p:spPr>
          <a:xfrm>
            <a:off x="2827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14" name="object 44514"/>
          <p:cNvSpPr/>
          <p:nvPr/>
        </p:nvSpPr>
        <p:spPr>
          <a:xfrm>
            <a:off x="2827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15" name="object 44515"/>
          <p:cNvSpPr/>
          <p:nvPr/>
        </p:nvSpPr>
        <p:spPr>
          <a:xfrm>
            <a:off x="2827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16" name="object 44516"/>
          <p:cNvSpPr/>
          <p:nvPr/>
        </p:nvSpPr>
        <p:spPr>
          <a:xfrm>
            <a:off x="2827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17" name="object 44517"/>
          <p:cNvSpPr/>
          <p:nvPr/>
        </p:nvSpPr>
        <p:spPr>
          <a:xfrm>
            <a:off x="2827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18" name="object 44518"/>
          <p:cNvSpPr/>
          <p:nvPr/>
        </p:nvSpPr>
        <p:spPr>
          <a:xfrm>
            <a:off x="2827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19" name="object 44519"/>
          <p:cNvSpPr/>
          <p:nvPr/>
        </p:nvSpPr>
        <p:spPr>
          <a:xfrm>
            <a:off x="2827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20" name="object 44520"/>
          <p:cNvSpPr/>
          <p:nvPr/>
        </p:nvSpPr>
        <p:spPr>
          <a:xfrm>
            <a:off x="2827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21" name="object 44521"/>
          <p:cNvSpPr/>
          <p:nvPr/>
        </p:nvSpPr>
        <p:spPr>
          <a:xfrm>
            <a:off x="2827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22" name="object 44522"/>
          <p:cNvSpPr/>
          <p:nvPr/>
        </p:nvSpPr>
        <p:spPr>
          <a:xfrm>
            <a:off x="2827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23" name="object 44523"/>
          <p:cNvSpPr/>
          <p:nvPr/>
        </p:nvSpPr>
        <p:spPr>
          <a:xfrm>
            <a:off x="2828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24" name="object 44524"/>
          <p:cNvSpPr/>
          <p:nvPr/>
        </p:nvSpPr>
        <p:spPr>
          <a:xfrm>
            <a:off x="2828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25" name="object 44525"/>
          <p:cNvSpPr/>
          <p:nvPr/>
        </p:nvSpPr>
        <p:spPr>
          <a:xfrm>
            <a:off x="2828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26" name="object 44526"/>
          <p:cNvSpPr/>
          <p:nvPr/>
        </p:nvSpPr>
        <p:spPr>
          <a:xfrm>
            <a:off x="2828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27" name="object 44527"/>
          <p:cNvSpPr/>
          <p:nvPr/>
        </p:nvSpPr>
        <p:spPr>
          <a:xfrm>
            <a:off x="2828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28" name="object 44528"/>
          <p:cNvSpPr/>
          <p:nvPr/>
        </p:nvSpPr>
        <p:spPr>
          <a:xfrm>
            <a:off x="2828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29" name="object 44529"/>
          <p:cNvSpPr/>
          <p:nvPr/>
        </p:nvSpPr>
        <p:spPr>
          <a:xfrm>
            <a:off x="2828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30" name="object 44530"/>
          <p:cNvSpPr/>
          <p:nvPr/>
        </p:nvSpPr>
        <p:spPr>
          <a:xfrm>
            <a:off x="2828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31" name="object 44531"/>
          <p:cNvSpPr/>
          <p:nvPr/>
        </p:nvSpPr>
        <p:spPr>
          <a:xfrm>
            <a:off x="2828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32" name="object 44532"/>
          <p:cNvSpPr/>
          <p:nvPr/>
        </p:nvSpPr>
        <p:spPr>
          <a:xfrm>
            <a:off x="2828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33" name="object 44533"/>
          <p:cNvSpPr/>
          <p:nvPr/>
        </p:nvSpPr>
        <p:spPr>
          <a:xfrm>
            <a:off x="2829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34" name="object 44534"/>
          <p:cNvSpPr/>
          <p:nvPr/>
        </p:nvSpPr>
        <p:spPr>
          <a:xfrm>
            <a:off x="2829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35" name="object 44535"/>
          <p:cNvSpPr/>
          <p:nvPr/>
        </p:nvSpPr>
        <p:spPr>
          <a:xfrm>
            <a:off x="2829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36" name="object 44536"/>
          <p:cNvSpPr/>
          <p:nvPr/>
        </p:nvSpPr>
        <p:spPr>
          <a:xfrm>
            <a:off x="2829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37" name="object 44537"/>
          <p:cNvSpPr/>
          <p:nvPr/>
        </p:nvSpPr>
        <p:spPr>
          <a:xfrm>
            <a:off x="2829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38" name="object 44538"/>
          <p:cNvSpPr/>
          <p:nvPr/>
        </p:nvSpPr>
        <p:spPr>
          <a:xfrm>
            <a:off x="2829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39" name="object 44539"/>
          <p:cNvSpPr/>
          <p:nvPr/>
        </p:nvSpPr>
        <p:spPr>
          <a:xfrm>
            <a:off x="2829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40" name="object 44540"/>
          <p:cNvSpPr/>
          <p:nvPr/>
        </p:nvSpPr>
        <p:spPr>
          <a:xfrm>
            <a:off x="2829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41" name="object 44541"/>
          <p:cNvSpPr/>
          <p:nvPr/>
        </p:nvSpPr>
        <p:spPr>
          <a:xfrm>
            <a:off x="2829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42" name="object 44542"/>
          <p:cNvSpPr/>
          <p:nvPr/>
        </p:nvSpPr>
        <p:spPr>
          <a:xfrm>
            <a:off x="2829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43" name="object 44543"/>
          <p:cNvSpPr/>
          <p:nvPr/>
        </p:nvSpPr>
        <p:spPr>
          <a:xfrm>
            <a:off x="2829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44" name="object 44544"/>
          <p:cNvSpPr/>
          <p:nvPr/>
        </p:nvSpPr>
        <p:spPr>
          <a:xfrm>
            <a:off x="2829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45" name="object 44545"/>
          <p:cNvSpPr/>
          <p:nvPr/>
        </p:nvSpPr>
        <p:spPr>
          <a:xfrm>
            <a:off x="2830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46" name="object 44546"/>
          <p:cNvSpPr/>
          <p:nvPr/>
        </p:nvSpPr>
        <p:spPr>
          <a:xfrm>
            <a:off x="2830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47" name="object 44547"/>
          <p:cNvSpPr/>
          <p:nvPr/>
        </p:nvSpPr>
        <p:spPr>
          <a:xfrm>
            <a:off x="2830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48" name="object 44548"/>
          <p:cNvSpPr/>
          <p:nvPr/>
        </p:nvSpPr>
        <p:spPr>
          <a:xfrm>
            <a:off x="2830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49" name="object 44549"/>
          <p:cNvSpPr/>
          <p:nvPr/>
        </p:nvSpPr>
        <p:spPr>
          <a:xfrm>
            <a:off x="2830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50" name="object 44550"/>
          <p:cNvSpPr/>
          <p:nvPr/>
        </p:nvSpPr>
        <p:spPr>
          <a:xfrm>
            <a:off x="2830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51" name="object 44551"/>
          <p:cNvSpPr/>
          <p:nvPr/>
        </p:nvSpPr>
        <p:spPr>
          <a:xfrm>
            <a:off x="2830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52" name="object 44552"/>
          <p:cNvSpPr/>
          <p:nvPr/>
        </p:nvSpPr>
        <p:spPr>
          <a:xfrm>
            <a:off x="2830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53" name="object 44553"/>
          <p:cNvSpPr/>
          <p:nvPr/>
        </p:nvSpPr>
        <p:spPr>
          <a:xfrm>
            <a:off x="2830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54" name="object 44554"/>
          <p:cNvSpPr/>
          <p:nvPr/>
        </p:nvSpPr>
        <p:spPr>
          <a:xfrm>
            <a:off x="2830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55" name="object 44555"/>
          <p:cNvSpPr/>
          <p:nvPr/>
        </p:nvSpPr>
        <p:spPr>
          <a:xfrm>
            <a:off x="2831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56" name="object 44556"/>
          <p:cNvSpPr/>
          <p:nvPr/>
        </p:nvSpPr>
        <p:spPr>
          <a:xfrm>
            <a:off x="2831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57" name="object 44557"/>
          <p:cNvSpPr/>
          <p:nvPr/>
        </p:nvSpPr>
        <p:spPr>
          <a:xfrm>
            <a:off x="2831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58" name="object 44558"/>
          <p:cNvSpPr/>
          <p:nvPr/>
        </p:nvSpPr>
        <p:spPr>
          <a:xfrm>
            <a:off x="2831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59" name="object 44559"/>
          <p:cNvSpPr/>
          <p:nvPr/>
        </p:nvSpPr>
        <p:spPr>
          <a:xfrm>
            <a:off x="2831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60" name="object 44560"/>
          <p:cNvSpPr/>
          <p:nvPr/>
        </p:nvSpPr>
        <p:spPr>
          <a:xfrm>
            <a:off x="2831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61" name="object 44561"/>
          <p:cNvSpPr/>
          <p:nvPr/>
        </p:nvSpPr>
        <p:spPr>
          <a:xfrm>
            <a:off x="2831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62" name="object 44562"/>
          <p:cNvSpPr/>
          <p:nvPr/>
        </p:nvSpPr>
        <p:spPr>
          <a:xfrm>
            <a:off x="2831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63" name="object 44563"/>
          <p:cNvSpPr/>
          <p:nvPr/>
        </p:nvSpPr>
        <p:spPr>
          <a:xfrm>
            <a:off x="2831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64" name="object 44564"/>
          <p:cNvSpPr/>
          <p:nvPr/>
        </p:nvSpPr>
        <p:spPr>
          <a:xfrm>
            <a:off x="2831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65" name="object 44565"/>
          <p:cNvSpPr/>
          <p:nvPr/>
        </p:nvSpPr>
        <p:spPr>
          <a:xfrm>
            <a:off x="2832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66" name="object 44566"/>
          <p:cNvSpPr/>
          <p:nvPr/>
        </p:nvSpPr>
        <p:spPr>
          <a:xfrm>
            <a:off x="2832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67" name="object 44567"/>
          <p:cNvSpPr/>
          <p:nvPr/>
        </p:nvSpPr>
        <p:spPr>
          <a:xfrm>
            <a:off x="2832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68" name="object 44568"/>
          <p:cNvSpPr/>
          <p:nvPr/>
        </p:nvSpPr>
        <p:spPr>
          <a:xfrm>
            <a:off x="2832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69" name="object 44569"/>
          <p:cNvSpPr/>
          <p:nvPr/>
        </p:nvSpPr>
        <p:spPr>
          <a:xfrm>
            <a:off x="2832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70" name="object 44570"/>
          <p:cNvSpPr/>
          <p:nvPr/>
        </p:nvSpPr>
        <p:spPr>
          <a:xfrm>
            <a:off x="2832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71" name="object 44571"/>
          <p:cNvSpPr/>
          <p:nvPr/>
        </p:nvSpPr>
        <p:spPr>
          <a:xfrm>
            <a:off x="2832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72" name="object 44572"/>
          <p:cNvSpPr/>
          <p:nvPr/>
        </p:nvSpPr>
        <p:spPr>
          <a:xfrm>
            <a:off x="2832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73" name="object 44573"/>
          <p:cNvSpPr/>
          <p:nvPr/>
        </p:nvSpPr>
        <p:spPr>
          <a:xfrm>
            <a:off x="2832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74" name="object 44574"/>
          <p:cNvSpPr/>
          <p:nvPr/>
        </p:nvSpPr>
        <p:spPr>
          <a:xfrm>
            <a:off x="2832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75" name="object 44575"/>
          <p:cNvSpPr/>
          <p:nvPr/>
        </p:nvSpPr>
        <p:spPr>
          <a:xfrm>
            <a:off x="2832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76" name="object 44576"/>
          <p:cNvSpPr/>
          <p:nvPr/>
        </p:nvSpPr>
        <p:spPr>
          <a:xfrm>
            <a:off x="2832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77" name="object 44577"/>
          <p:cNvSpPr/>
          <p:nvPr/>
        </p:nvSpPr>
        <p:spPr>
          <a:xfrm>
            <a:off x="2833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78" name="object 44578"/>
          <p:cNvSpPr/>
          <p:nvPr/>
        </p:nvSpPr>
        <p:spPr>
          <a:xfrm>
            <a:off x="2833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79" name="object 44579"/>
          <p:cNvSpPr/>
          <p:nvPr/>
        </p:nvSpPr>
        <p:spPr>
          <a:xfrm>
            <a:off x="2833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80" name="object 44580"/>
          <p:cNvSpPr/>
          <p:nvPr/>
        </p:nvSpPr>
        <p:spPr>
          <a:xfrm>
            <a:off x="2833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81" name="object 44581"/>
          <p:cNvSpPr/>
          <p:nvPr/>
        </p:nvSpPr>
        <p:spPr>
          <a:xfrm>
            <a:off x="2833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82" name="object 44582"/>
          <p:cNvSpPr/>
          <p:nvPr/>
        </p:nvSpPr>
        <p:spPr>
          <a:xfrm>
            <a:off x="2833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83" name="object 44583"/>
          <p:cNvSpPr/>
          <p:nvPr/>
        </p:nvSpPr>
        <p:spPr>
          <a:xfrm>
            <a:off x="2833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84" name="object 44584"/>
          <p:cNvSpPr/>
          <p:nvPr/>
        </p:nvSpPr>
        <p:spPr>
          <a:xfrm>
            <a:off x="2833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85" name="object 44585"/>
          <p:cNvSpPr/>
          <p:nvPr/>
        </p:nvSpPr>
        <p:spPr>
          <a:xfrm>
            <a:off x="2834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86" name="object 44586"/>
          <p:cNvSpPr/>
          <p:nvPr/>
        </p:nvSpPr>
        <p:spPr>
          <a:xfrm>
            <a:off x="2834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87" name="object 44587"/>
          <p:cNvSpPr/>
          <p:nvPr/>
        </p:nvSpPr>
        <p:spPr>
          <a:xfrm>
            <a:off x="2834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88" name="object 44588"/>
          <p:cNvSpPr/>
          <p:nvPr/>
        </p:nvSpPr>
        <p:spPr>
          <a:xfrm>
            <a:off x="2834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89" name="object 44589"/>
          <p:cNvSpPr/>
          <p:nvPr/>
        </p:nvSpPr>
        <p:spPr>
          <a:xfrm>
            <a:off x="2834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90" name="object 44590"/>
          <p:cNvSpPr/>
          <p:nvPr/>
        </p:nvSpPr>
        <p:spPr>
          <a:xfrm>
            <a:off x="2834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91" name="object 44591"/>
          <p:cNvSpPr/>
          <p:nvPr/>
        </p:nvSpPr>
        <p:spPr>
          <a:xfrm>
            <a:off x="2834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92" name="object 44592"/>
          <p:cNvSpPr/>
          <p:nvPr/>
        </p:nvSpPr>
        <p:spPr>
          <a:xfrm>
            <a:off x="2834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93" name="object 44593"/>
          <p:cNvSpPr/>
          <p:nvPr/>
        </p:nvSpPr>
        <p:spPr>
          <a:xfrm>
            <a:off x="2834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94" name="object 44594"/>
          <p:cNvSpPr/>
          <p:nvPr/>
        </p:nvSpPr>
        <p:spPr>
          <a:xfrm>
            <a:off x="2834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95" name="object 44595"/>
          <p:cNvSpPr/>
          <p:nvPr/>
        </p:nvSpPr>
        <p:spPr>
          <a:xfrm>
            <a:off x="2834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96" name="object 44596"/>
          <p:cNvSpPr/>
          <p:nvPr/>
        </p:nvSpPr>
        <p:spPr>
          <a:xfrm>
            <a:off x="2834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97" name="object 44597"/>
          <p:cNvSpPr/>
          <p:nvPr/>
        </p:nvSpPr>
        <p:spPr>
          <a:xfrm>
            <a:off x="2835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98" name="object 44598"/>
          <p:cNvSpPr/>
          <p:nvPr/>
        </p:nvSpPr>
        <p:spPr>
          <a:xfrm>
            <a:off x="2835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99" name="object 44599"/>
          <p:cNvSpPr/>
          <p:nvPr/>
        </p:nvSpPr>
        <p:spPr>
          <a:xfrm>
            <a:off x="2835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00" name="object 44600"/>
          <p:cNvSpPr/>
          <p:nvPr/>
        </p:nvSpPr>
        <p:spPr>
          <a:xfrm>
            <a:off x="2835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01" name="object 44601"/>
          <p:cNvSpPr/>
          <p:nvPr/>
        </p:nvSpPr>
        <p:spPr>
          <a:xfrm>
            <a:off x="2835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02" name="object 44602"/>
          <p:cNvSpPr/>
          <p:nvPr/>
        </p:nvSpPr>
        <p:spPr>
          <a:xfrm>
            <a:off x="2835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03" name="object 44603"/>
          <p:cNvSpPr/>
          <p:nvPr/>
        </p:nvSpPr>
        <p:spPr>
          <a:xfrm>
            <a:off x="2835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04" name="object 44604"/>
          <p:cNvSpPr/>
          <p:nvPr/>
        </p:nvSpPr>
        <p:spPr>
          <a:xfrm>
            <a:off x="2835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05" name="object 44605"/>
          <p:cNvSpPr/>
          <p:nvPr/>
        </p:nvSpPr>
        <p:spPr>
          <a:xfrm>
            <a:off x="2835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06" name="object 44606"/>
          <p:cNvSpPr/>
          <p:nvPr/>
        </p:nvSpPr>
        <p:spPr>
          <a:xfrm>
            <a:off x="2835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07" name="object 44607"/>
          <p:cNvSpPr/>
          <p:nvPr/>
        </p:nvSpPr>
        <p:spPr>
          <a:xfrm>
            <a:off x="2836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08" name="object 44608"/>
          <p:cNvSpPr/>
          <p:nvPr/>
        </p:nvSpPr>
        <p:spPr>
          <a:xfrm>
            <a:off x="2836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09" name="object 44609"/>
          <p:cNvSpPr/>
          <p:nvPr/>
        </p:nvSpPr>
        <p:spPr>
          <a:xfrm>
            <a:off x="2836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10" name="object 44610"/>
          <p:cNvSpPr/>
          <p:nvPr/>
        </p:nvSpPr>
        <p:spPr>
          <a:xfrm>
            <a:off x="2836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11" name="object 44611"/>
          <p:cNvSpPr/>
          <p:nvPr/>
        </p:nvSpPr>
        <p:spPr>
          <a:xfrm>
            <a:off x="2836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12" name="object 44612"/>
          <p:cNvSpPr/>
          <p:nvPr/>
        </p:nvSpPr>
        <p:spPr>
          <a:xfrm>
            <a:off x="2836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13" name="object 44613"/>
          <p:cNvSpPr/>
          <p:nvPr/>
        </p:nvSpPr>
        <p:spPr>
          <a:xfrm>
            <a:off x="2836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14" name="object 44614"/>
          <p:cNvSpPr/>
          <p:nvPr/>
        </p:nvSpPr>
        <p:spPr>
          <a:xfrm>
            <a:off x="2836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15" name="object 44615"/>
          <p:cNvSpPr/>
          <p:nvPr/>
        </p:nvSpPr>
        <p:spPr>
          <a:xfrm>
            <a:off x="2836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16" name="object 44616"/>
          <p:cNvSpPr/>
          <p:nvPr/>
        </p:nvSpPr>
        <p:spPr>
          <a:xfrm>
            <a:off x="2836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17" name="object 44617"/>
          <p:cNvSpPr/>
          <p:nvPr/>
        </p:nvSpPr>
        <p:spPr>
          <a:xfrm>
            <a:off x="2837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18" name="object 44618"/>
          <p:cNvSpPr/>
          <p:nvPr/>
        </p:nvSpPr>
        <p:spPr>
          <a:xfrm>
            <a:off x="2837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19" name="object 44619"/>
          <p:cNvSpPr/>
          <p:nvPr/>
        </p:nvSpPr>
        <p:spPr>
          <a:xfrm>
            <a:off x="2837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20" name="object 44620"/>
          <p:cNvSpPr/>
          <p:nvPr/>
        </p:nvSpPr>
        <p:spPr>
          <a:xfrm>
            <a:off x="2837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21" name="object 44621"/>
          <p:cNvSpPr/>
          <p:nvPr/>
        </p:nvSpPr>
        <p:spPr>
          <a:xfrm>
            <a:off x="2837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22" name="object 44622"/>
          <p:cNvSpPr/>
          <p:nvPr/>
        </p:nvSpPr>
        <p:spPr>
          <a:xfrm>
            <a:off x="2837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23" name="object 44623"/>
          <p:cNvSpPr/>
          <p:nvPr/>
        </p:nvSpPr>
        <p:spPr>
          <a:xfrm>
            <a:off x="2837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24" name="object 44624"/>
          <p:cNvSpPr/>
          <p:nvPr/>
        </p:nvSpPr>
        <p:spPr>
          <a:xfrm>
            <a:off x="2837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25" name="object 44625"/>
          <p:cNvSpPr/>
          <p:nvPr/>
        </p:nvSpPr>
        <p:spPr>
          <a:xfrm>
            <a:off x="2837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26" name="object 44626"/>
          <p:cNvSpPr/>
          <p:nvPr/>
        </p:nvSpPr>
        <p:spPr>
          <a:xfrm>
            <a:off x="2837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27" name="object 44627"/>
          <p:cNvSpPr/>
          <p:nvPr/>
        </p:nvSpPr>
        <p:spPr>
          <a:xfrm>
            <a:off x="2837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28" name="object 44628"/>
          <p:cNvSpPr/>
          <p:nvPr/>
        </p:nvSpPr>
        <p:spPr>
          <a:xfrm>
            <a:off x="2837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29" name="object 44629"/>
          <p:cNvSpPr/>
          <p:nvPr/>
        </p:nvSpPr>
        <p:spPr>
          <a:xfrm>
            <a:off x="2838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30" name="object 44630"/>
          <p:cNvSpPr/>
          <p:nvPr/>
        </p:nvSpPr>
        <p:spPr>
          <a:xfrm>
            <a:off x="2838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31" name="object 44631"/>
          <p:cNvSpPr/>
          <p:nvPr/>
        </p:nvSpPr>
        <p:spPr>
          <a:xfrm>
            <a:off x="2838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32" name="object 44632"/>
          <p:cNvSpPr/>
          <p:nvPr/>
        </p:nvSpPr>
        <p:spPr>
          <a:xfrm>
            <a:off x="2838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33" name="object 44633"/>
          <p:cNvSpPr/>
          <p:nvPr/>
        </p:nvSpPr>
        <p:spPr>
          <a:xfrm>
            <a:off x="2838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34" name="object 44634"/>
          <p:cNvSpPr/>
          <p:nvPr/>
        </p:nvSpPr>
        <p:spPr>
          <a:xfrm>
            <a:off x="2838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35" name="object 44635"/>
          <p:cNvSpPr/>
          <p:nvPr/>
        </p:nvSpPr>
        <p:spPr>
          <a:xfrm>
            <a:off x="2838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36" name="object 44636"/>
          <p:cNvSpPr/>
          <p:nvPr/>
        </p:nvSpPr>
        <p:spPr>
          <a:xfrm>
            <a:off x="2838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37" name="object 44637"/>
          <p:cNvSpPr/>
          <p:nvPr/>
        </p:nvSpPr>
        <p:spPr>
          <a:xfrm>
            <a:off x="2838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38" name="object 44638"/>
          <p:cNvSpPr/>
          <p:nvPr/>
        </p:nvSpPr>
        <p:spPr>
          <a:xfrm>
            <a:off x="2838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39" name="object 44639"/>
          <p:cNvSpPr/>
          <p:nvPr/>
        </p:nvSpPr>
        <p:spPr>
          <a:xfrm>
            <a:off x="2839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40" name="object 44640"/>
          <p:cNvSpPr/>
          <p:nvPr/>
        </p:nvSpPr>
        <p:spPr>
          <a:xfrm>
            <a:off x="2839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41" name="object 44641"/>
          <p:cNvSpPr/>
          <p:nvPr/>
        </p:nvSpPr>
        <p:spPr>
          <a:xfrm>
            <a:off x="2839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42" name="object 44642"/>
          <p:cNvSpPr/>
          <p:nvPr/>
        </p:nvSpPr>
        <p:spPr>
          <a:xfrm>
            <a:off x="2839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43" name="object 44643"/>
          <p:cNvSpPr/>
          <p:nvPr/>
        </p:nvSpPr>
        <p:spPr>
          <a:xfrm>
            <a:off x="2839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44" name="object 44644"/>
          <p:cNvSpPr/>
          <p:nvPr/>
        </p:nvSpPr>
        <p:spPr>
          <a:xfrm>
            <a:off x="2839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45" name="object 44645"/>
          <p:cNvSpPr/>
          <p:nvPr/>
        </p:nvSpPr>
        <p:spPr>
          <a:xfrm>
            <a:off x="2839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46" name="object 44646"/>
          <p:cNvSpPr/>
          <p:nvPr/>
        </p:nvSpPr>
        <p:spPr>
          <a:xfrm>
            <a:off x="2839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47" name="object 44647"/>
          <p:cNvSpPr/>
          <p:nvPr/>
        </p:nvSpPr>
        <p:spPr>
          <a:xfrm>
            <a:off x="2839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48" name="object 44648"/>
          <p:cNvSpPr/>
          <p:nvPr/>
        </p:nvSpPr>
        <p:spPr>
          <a:xfrm>
            <a:off x="2839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49" name="object 44649"/>
          <p:cNvSpPr/>
          <p:nvPr/>
        </p:nvSpPr>
        <p:spPr>
          <a:xfrm>
            <a:off x="2840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50" name="object 44650"/>
          <p:cNvSpPr/>
          <p:nvPr/>
        </p:nvSpPr>
        <p:spPr>
          <a:xfrm>
            <a:off x="2840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51" name="object 44651"/>
          <p:cNvSpPr/>
          <p:nvPr/>
        </p:nvSpPr>
        <p:spPr>
          <a:xfrm>
            <a:off x="2840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52" name="object 44652"/>
          <p:cNvSpPr/>
          <p:nvPr/>
        </p:nvSpPr>
        <p:spPr>
          <a:xfrm>
            <a:off x="2840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53" name="object 44653"/>
          <p:cNvSpPr/>
          <p:nvPr/>
        </p:nvSpPr>
        <p:spPr>
          <a:xfrm>
            <a:off x="2840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54" name="object 44654"/>
          <p:cNvSpPr/>
          <p:nvPr/>
        </p:nvSpPr>
        <p:spPr>
          <a:xfrm>
            <a:off x="2840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55" name="object 44655"/>
          <p:cNvSpPr/>
          <p:nvPr/>
        </p:nvSpPr>
        <p:spPr>
          <a:xfrm>
            <a:off x="2840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56" name="object 44656"/>
          <p:cNvSpPr/>
          <p:nvPr/>
        </p:nvSpPr>
        <p:spPr>
          <a:xfrm>
            <a:off x="2840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57" name="object 44657"/>
          <p:cNvSpPr/>
          <p:nvPr/>
        </p:nvSpPr>
        <p:spPr>
          <a:xfrm>
            <a:off x="2840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58" name="object 44658"/>
          <p:cNvSpPr/>
          <p:nvPr/>
        </p:nvSpPr>
        <p:spPr>
          <a:xfrm>
            <a:off x="2840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59" name="object 44659"/>
          <p:cNvSpPr/>
          <p:nvPr/>
        </p:nvSpPr>
        <p:spPr>
          <a:xfrm>
            <a:off x="2840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60" name="object 44660"/>
          <p:cNvSpPr/>
          <p:nvPr/>
        </p:nvSpPr>
        <p:spPr>
          <a:xfrm>
            <a:off x="2840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61" name="object 44661"/>
          <p:cNvSpPr/>
          <p:nvPr/>
        </p:nvSpPr>
        <p:spPr>
          <a:xfrm>
            <a:off x="2841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62" name="object 44662"/>
          <p:cNvSpPr/>
          <p:nvPr/>
        </p:nvSpPr>
        <p:spPr>
          <a:xfrm>
            <a:off x="2841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63" name="object 44663"/>
          <p:cNvSpPr/>
          <p:nvPr/>
        </p:nvSpPr>
        <p:spPr>
          <a:xfrm>
            <a:off x="2841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64" name="object 44664"/>
          <p:cNvSpPr/>
          <p:nvPr/>
        </p:nvSpPr>
        <p:spPr>
          <a:xfrm>
            <a:off x="2841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65" name="object 44665"/>
          <p:cNvSpPr/>
          <p:nvPr/>
        </p:nvSpPr>
        <p:spPr>
          <a:xfrm>
            <a:off x="2841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66" name="object 44666"/>
          <p:cNvSpPr/>
          <p:nvPr/>
        </p:nvSpPr>
        <p:spPr>
          <a:xfrm>
            <a:off x="2841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67" name="object 44667"/>
          <p:cNvSpPr/>
          <p:nvPr/>
        </p:nvSpPr>
        <p:spPr>
          <a:xfrm>
            <a:off x="2841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68" name="object 44668"/>
          <p:cNvSpPr/>
          <p:nvPr/>
        </p:nvSpPr>
        <p:spPr>
          <a:xfrm>
            <a:off x="2841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69" name="object 44669"/>
          <p:cNvSpPr/>
          <p:nvPr/>
        </p:nvSpPr>
        <p:spPr>
          <a:xfrm>
            <a:off x="2842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70" name="object 44670"/>
          <p:cNvSpPr/>
          <p:nvPr/>
        </p:nvSpPr>
        <p:spPr>
          <a:xfrm>
            <a:off x="2842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71" name="object 44671"/>
          <p:cNvSpPr/>
          <p:nvPr/>
        </p:nvSpPr>
        <p:spPr>
          <a:xfrm>
            <a:off x="2842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72" name="object 44672"/>
          <p:cNvSpPr/>
          <p:nvPr/>
        </p:nvSpPr>
        <p:spPr>
          <a:xfrm>
            <a:off x="2842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73" name="object 44673"/>
          <p:cNvSpPr/>
          <p:nvPr/>
        </p:nvSpPr>
        <p:spPr>
          <a:xfrm>
            <a:off x="2842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74" name="object 44674"/>
          <p:cNvSpPr/>
          <p:nvPr/>
        </p:nvSpPr>
        <p:spPr>
          <a:xfrm>
            <a:off x="2842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75" name="object 44675"/>
          <p:cNvSpPr/>
          <p:nvPr/>
        </p:nvSpPr>
        <p:spPr>
          <a:xfrm>
            <a:off x="2842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76" name="object 44676"/>
          <p:cNvSpPr/>
          <p:nvPr/>
        </p:nvSpPr>
        <p:spPr>
          <a:xfrm>
            <a:off x="2842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77" name="object 44677"/>
          <p:cNvSpPr/>
          <p:nvPr/>
        </p:nvSpPr>
        <p:spPr>
          <a:xfrm>
            <a:off x="2842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78" name="object 44678"/>
          <p:cNvSpPr/>
          <p:nvPr/>
        </p:nvSpPr>
        <p:spPr>
          <a:xfrm>
            <a:off x="2842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79" name="object 44679"/>
          <p:cNvSpPr/>
          <p:nvPr/>
        </p:nvSpPr>
        <p:spPr>
          <a:xfrm>
            <a:off x="2842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80" name="object 44680"/>
          <p:cNvSpPr/>
          <p:nvPr/>
        </p:nvSpPr>
        <p:spPr>
          <a:xfrm>
            <a:off x="2842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81" name="object 44681"/>
          <p:cNvSpPr/>
          <p:nvPr/>
        </p:nvSpPr>
        <p:spPr>
          <a:xfrm>
            <a:off x="2843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82" name="object 44682"/>
          <p:cNvSpPr/>
          <p:nvPr/>
        </p:nvSpPr>
        <p:spPr>
          <a:xfrm>
            <a:off x="2843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83" name="object 44683"/>
          <p:cNvSpPr/>
          <p:nvPr/>
        </p:nvSpPr>
        <p:spPr>
          <a:xfrm>
            <a:off x="2843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84" name="object 44684"/>
          <p:cNvSpPr/>
          <p:nvPr/>
        </p:nvSpPr>
        <p:spPr>
          <a:xfrm>
            <a:off x="2843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85" name="object 44685"/>
          <p:cNvSpPr/>
          <p:nvPr/>
        </p:nvSpPr>
        <p:spPr>
          <a:xfrm>
            <a:off x="2843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86" name="object 44686"/>
          <p:cNvSpPr/>
          <p:nvPr/>
        </p:nvSpPr>
        <p:spPr>
          <a:xfrm>
            <a:off x="2843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87" name="object 44687"/>
          <p:cNvSpPr/>
          <p:nvPr/>
        </p:nvSpPr>
        <p:spPr>
          <a:xfrm>
            <a:off x="2843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88" name="object 44688"/>
          <p:cNvSpPr/>
          <p:nvPr/>
        </p:nvSpPr>
        <p:spPr>
          <a:xfrm>
            <a:off x="2843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89" name="object 44689"/>
          <p:cNvSpPr/>
          <p:nvPr/>
        </p:nvSpPr>
        <p:spPr>
          <a:xfrm>
            <a:off x="2843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90" name="object 44690"/>
          <p:cNvSpPr/>
          <p:nvPr/>
        </p:nvSpPr>
        <p:spPr>
          <a:xfrm>
            <a:off x="2843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91" name="object 44691"/>
          <p:cNvSpPr/>
          <p:nvPr/>
        </p:nvSpPr>
        <p:spPr>
          <a:xfrm>
            <a:off x="2844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92" name="object 44692"/>
          <p:cNvSpPr/>
          <p:nvPr/>
        </p:nvSpPr>
        <p:spPr>
          <a:xfrm>
            <a:off x="2844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93" name="object 44693"/>
          <p:cNvSpPr/>
          <p:nvPr/>
        </p:nvSpPr>
        <p:spPr>
          <a:xfrm>
            <a:off x="2844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94" name="object 44694"/>
          <p:cNvSpPr/>
          <p:nvPr/>
        </p:nvSpPr>
        <p:spPr>
          <a:xfrm>
            <a:off x="2844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95" name="object 44695"/>
          <p:cNvSpPr/>
          <p:nvPr/>
        </p:nvSpPr>
        <p:spPr>
          <a:xfrm>
            <a:off x="2844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96" name="object 44696"/>
          <p:cNvSpPr/>
          <p:nvPr/>
        </p:nvSpPr>
        <p:spPr>
          <a:xfrm>
            <a:off x="2844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97" name="object 44697"/>
          <p:cNvSpPr/>
          <p:nvPr/>
        </p:nvSpPr>
        <p:spPr>
          <a:xfrm>
            <a:off x="2844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98" name="object 44698"/>
          <p:cNvSpPr/>
          <p:nvPr/>
        </p:nvSpPr>
        <p:spPr>
          <a:xfrm>
            <a:off x="2844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99" name="object 44699"/>
          <p:cNvSpPr/>
          <p:nvPr/>
        </p:nvSpPr>
        <p:spPr>
          <a:xfrm>
            <a:off x="2844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00" name="object 44700"/>
          <p:cNvSpPr/>
          <p:nvPr/>
        </p:nvSpPr>
        <p:spPr>
          <a:xfrm>
            <a:off x="2844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01" name="object 44701"/>
          <p:cNvSpPr/>
          <p:nvPr/>
        </p:nvSpPr>
        <p:spPr>
          <a:xfrm>
            <a:off x="2845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02" name="object 44702"/>
          <p:cNvSpPr/>
          <p:nvPr/>
        </p:nvSpPr>
        <p:spPr>
          <a:xfrm>
            <a:off x="2845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03" name="object 44703"/>
          <p:cNvSpPr/>
          <p:nvPr/>
        </p:nvSpPr>
        <p:spPr>
          <a:xfrm>
            <a:off x="2845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04" name="object 44704"/>
          <p:cNvSpPr/>
          <p:nvPr/>
        </p:nvSpPr>
        <p:spPr>
          <a:xfrm>
            <a:off x="2845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05" name="object 44705"/>
          <p:cNvSpPr/>
          <p:nvPr/>
        </p:nvSpPr>
        <p:spPr>
          <a:xfrm>
            <a:off x="2845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06" name="object 44706"/>
          <p:cNvSpPr/>
          <p:nvPr/>
        </p:nvSpPr>
        <p:spPr>
          <a:xfrm>
            <a:off x="2845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07" name="object 44707"/>
          <p:cNvSpPr/>
          <p:nvPr/>
        </p:nvSpPr>
        <p:spPr>
          <a:xfrm>
            <a:off x="2845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08" name="object 44708"/>
          <p:cNvSpPr/>
          <p:nvPr/>
        </p:nvSpPr>
        <p:spPr>
          <a:xfrm>
            <a:off x="2845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09" name="object 44709"/>
          <p:cNvSpPr/>
          <p:nvPr/>
        </p:nvSpPr>
        <p:spPr>
          <a:xfrm>
            <a:off x="2845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10" name="object 44710"/>
          <p:cNvSpPr/>
          <p:nvPr/>
        </p:nvSpPr>
        <p:spPr>
          <a:xfrm>
            <a:off x="2845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11" name="object 44711"/>
          <p:cNvSpPr/>
          <p:nvPr/>
        </p:nvSpPr>
        <p:spPr>
          <a:xfrm>
            <a:off x="2845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12" name="object 44712"/>
          <p:cNvSpPr/>
          <p:nvPr/>
        </p:nvSpPr>
        <p:spPr>
          <a:xfrm>
            <a:off x="2845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13" name="object 44713"/>
          <p:cNvSpPr/>
          <p:nvPr/>
        </p:nvSpPr>
        <p:spPr>
          <a:xfrm>
            <a:off x="2846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14" name="object 44714"/>
          <p:cNvSpPr/>
          <p:nvPr/>
        </p:nvSpPr>
        <p:spPr>
          <a:xfrm>
            <a:off x="2846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15" name="object 44715"/>
          <p:cNvSpPr/>
          <p:nvPr/>
        </p:nvSpPr>
        <p:spPr>
          <a:xfrm>
            <a:off x="2846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16" name="object 44716"/>
          <p:cNvSpPr/>
          <p:nvPr/>
        </p:nvSpPr>
        <p:spPr>
          <a:xfrm>
            <a:off x="2846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17" name="object 44717"/>
          <p:cNvSpPr/>
          <p:nvPr/>
        </p:nvSpPr>
        <p:spPr>
          <a:xfrm>
            <a:off x="2846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18" name="object 44718"/>
          <p:cNvSpPr/>
          <p:nvPr/>
        </p:nvSpPr>
        <p:spPr>
          <a:xfrm>
            <a:off x="2846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19" name="object 44719"/>
          <p:cNvSpPr/>
          <p:nvPr/>
        </p:nvSpPr>
        <p:spPr>
          <a:xfrm>
            <a:off x="2846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20" name="object 44720"/>
          <p:cNvSpPr/>
          <p:nvPr/>
        </p:nvSpPr>
        <p:spPr>
          <a:xfrm>
            <a:off x="2846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21" name="object 44721"/>
          <p:cNvSpPr/>
          <p:nvPr/>
        </p:nvSpPr>
        <p:spPr>
          <a:xfrm>
            <a:off x="2846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22" name="object 44722"/>
          <p:cNvSpPr/>
          <p:nvPr/>
        </p:nvSpPr>
        <p:spPr>
          <a:xfrm>
            <a:off x="2846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23" name="object 44723"/>
          <p:cNvSpPr/>
          <p:nvPr/>
        </p:nvSpPr>
        <p:spPr>
          <a:xfrm>
            <a:off x="2847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24" name="object 44724"/>
          <p:cNvSpPr/>
          <p:nvPr/>
        </p:nvSpPr>
        <p:spPr>
          <a:xfrm>
            <a:off x="2847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25" name="object 44725"/>
          <p:cNvSpPr/>
          <p:nvPr/>
        </p:nvSpPr>
        <p:spPr>
          <a:xfrm>
            <a:off x="2847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26" name="object 44726"/>
          <p:cNvSpPr/>
          <p:nvPr/>
        </p:nvSpPr>
        <p:spPr>
          <a:xfrm>
            <a:off x="2847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27" name="object 44727"/>
          <p:cNvSpPr/>
          <p:nvPr/>
        </p:nvSpPr>
        <p:spPr>
          <a:xfrm>
            <a:off x="2847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28" name="object 44728"/>
          <p:cNvSpPr/>
          <p:nvPr/>
        </p:nvSpPr>
        <p:spPr>
          <a:xfrm>
            <a:off x="2847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29" name="object 44729"/>
          <p:cNvSpPr/>
          <p:nvPr/>
        </p:nvSpPr>
        <p:spPr>
          <a:xfrm>
            <a:off x="2847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30" name="object 44730"/>
          <p:cNvSpPr/>
          <p:nvPr/>
        </p:nvSpPr>
        <p:spPr>
          <a:xfrm>
            <a:off x="2847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31" name="object 44731"/>
          <p:cNvSpPr/>
          <p:nvPr/>
        </p:nvSpPr>
        <p:spPr>
          <a:xfrm>
            <a:off x="2847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32" name="object 44732"/>
          <p:cNvSpPr/>
          <p:nvPr/>
        </p:nvSpPr>
        <p:spPr>
          <a:xfrm>
            <a:off x="2847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33" name="object 44733"/>
          <p:cNvSpPr/>
          <p:nvPr/>
        </p:nvSpPr>
        <p:spPr>
          <a:xfrm>
            <a:off x="2848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34" name="object 44734"/>
          <p:cNvSpPr/>
          <p:nvPr/>
        </p:nvSpPr>
        <p:spPr>
          <a:xfrm>
            <a:off x="2848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35" name="object 44735"/>
          <p:cNvSpPr/>
          <p:nvPr/>
        </p:nvSpPr>
        <p:spPr>
          <a:xfrm>
            <a:off x="2848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36" name="object 44736"/>
          <p:cNvSpPr/>
          <p:nvPr/>
        </p:nvSpPr>
        <p:spPr>
          <a:xfrm>
            <a:off x="2848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37" name="object 44737"/>
          <p:cNvSpPr/>
          <p:nvPr/>
        </p:nvSpPr>
        <p:spPr>
          <a:xfrm>
            <a:off x="2848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38" name="object 44738"/>
          <p:cNvSpPr/>
          <p:nvPr/>
        </p:nvSpPr>
        <p:spPr>
          <a:xfrm>
            <a:off x="2848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39" name="object 44739"/>
          <p:cNvSpPr/>
          <p:nvPr/>
        </p:nvSpPr>
        <p:spPr>
          <a:xfrm>
            <a:off x="2848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40" name="object 44740"/>
          <p:cNvSpPr/>
          <p:nvPr/>
        </p:nvSpPr>
        <p:spPr>
          <a:xfrm>
            <a:off x="2848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41" name="object 44741"/>
          <p:cNvSpPr/>
          <p:nvPr/>
        </p:nvSpPr>
        <p:spPr>
          <a:xfrm>
            <a:off x="2848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42" name="object 44742"/>
          <p:cNvSpPr/>
          <p:nvPr/>
        </p:nvSpPr>
        <p:spPr>
          <a:xfrm>
            <a:off x="2848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43" name="object 44743"/>
          <p:cNvSpPr/>
          <p:nvPr/>
        </p:nvSpPr>
        <p:spPr>
          <a:xfrm>
            <a:off x="2848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44" name="object 44744"/>
          <p:cNvSpPr/>
          <p:nvPr/>
        </p:nvSpPr>
        <p:spPr>
          <a:xfrm>
            <a:off x="2848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45" name="object 44745"/>
          <p:cNvSpPr/>
          <p:nvPr/>
        </p:nvSpPr>
        <p:spPr>
          <a:xfrm>
            <a:off x="2849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46" name="object 44746"/>
          <p:cNvSpPr/>
          <p:nvPr/>
        </p:nvSpPr>
        <p:spPr>
          <a:xfrm>
            <a:off x="2849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47" name="object 44747"/>
          <p:cNvSpPr/>
          <p:nvPr/>
        </p:nvSpPr>
        <p:spPr>
          <a:xfrm>
            <a:off x="2849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48" name="object 44748"/>
          <p:cNvSpPr/>
          <p:nvPr/>
        </p:nvSpPr>
        <p:spPr>
          <a:xfrm>
            <a:off x="2849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49" name="object 44749"/>
          <p:cNvSpPr/>
          <p:nvPr/>
        </p:nvSpPr>
        <p:spPr>
          <a:xfrm>
            <a:off x="2849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50" name="object 44750"/>
          <p:cNvSpPr/>
          <p:nvPr/>
        </p:nvSpPr>
        <p:spPr>
          <a:xfrm>
            <a:off x="2849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51" name="object 44751"/>
          <p:cNvSpPr/>
          <p:nvPr/>
        </p:nvSpPr>
        <p:spPr>
          <a:xfrm>
            <a:off x="2849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52" name="object 44752"/>
          <p:cNvSpPr/>
          <p:nvPr/>
        </p:nvSpPr>
        <p:spPr>
          <a:xfrm>
            <a:off x="2849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53" name="object 44753"/>
          <p:cNvSpPr/>
          <p:nvPr/>
        </p:nvSpPr>
        <p:spPr>
          <a:xfrm>
            <a:off x="2850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54" name="object 44754"/>
          <p:cNvSpPr/>
          <p:nvPr/>
        </p:nvSpPr>
        <p:spPr>
          <a:xfrm>
            <a:off x="2850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55" name="object 44755"/>
          <p:cNvSpPr/>
          <p:nvPr/>
        </p:nvSpPr>
        <p:spPr>
          <a:xfrm>
            <a:off x="2850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56" name="object 44756"/>
          <p:cNvSpPr/>
          <p:nvPr/>
        </p:nvSpPr>
        <p:spPr>
          <a:xfrm>
            <a:off x="2850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57" name="object 44757"/>
          <p:cNvSpPr/>
          <p:nvPr/>
        </p:nvSpPr>
        <p:spPr>
          <a:xfrm>
            <a:off x="2850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58" name="object 44758"/>
          <p:cNvSpPr/>
          <p:nvPr/>
        </p:nvSpPr>
        <p:spPr>
          <a:xfrm>
            <a:off x="2850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59" name="object 44759"/>
          <p:cNvSpPr/>
          <p:nvPr/>
        </p:nvSpPr>
        <p:spPr>
          <a:xfrm>
            <a:off x="2850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60" name="object 44760"/>
          <p:cNvSpPr/>
          <p:nvPr/>
        </p:nvSpPr>
        <p:spPr>
          <a:xfrm>
            <a:off x="2850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61" name="object 44761"/>
          <p:cNvSpPr/>
          <p:nvPr/>
        </p:nvSpPr>
        <p:spPr>
          <a:xfrm>
            <a:off x="2850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62" name="object 44762"/>
          <p:cNvSpPr/>
          <p:nvPr/>
        </p:nvSpPr>
        <p:spPr>
          <a:xfrm>
            <a:off x="2850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63" name="object 44763"/>
          <p:cNvSpPr/>
          <p:nvPr/>
        </p:nvSpPr>
        <p:spPr>
          <a:xfrm>
            <a:off x="2850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64" name="object 44764"/>
          <p:cNvSpPr/>
          <p:nvPr/>
        </p:nvSpPr>
        <p:spPr>
          <a:xfrm>
            <a:off x="2850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65" name="object 44765"/>
          <p:cNvSpPr/>
          <p:nvPr/>
        </p:nvSpPr>
        <p:spPr>
          <a:xfrm>
            <a:off x="2851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66" name="object 44766"/>
          <p:cNvSpPr/>
          <p:nvPr/>
        </p:nvSpPr>
        <p:spPr>
          <a:xfrm>
            <a:off x="2851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67" name="object 44767"/>
          <p:cNvSpPr/>
          <p:nvPr/>
        </p:nvSpPr>
        <p:spPr>
          <a:xfrm>
            <a:off x="2851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68" name="object 44768"/>
          <p:cNvSpPr/>
          <p:nvPr/>
        </p:nvSpPr>
        <p:spPr>
          <a:xfrm>
            <a:off x="2851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69" name="object 44769"/>
          <p:cNvSpPr/>
          <p:nvPr/>
        </p:nvSpPr>
        <p:spPr>
          <a:xfrm>
            <a:off x="2851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70" name="object 44770"/>
          <p:cNvSpPr/>
          <p:nvPr/>
        </p:nvSpPr>
        <p:spPr>
          <a:xfrm>
            <a:off x="2851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71" name="object 44771"/>
          <p:cNvSpPr/>
          <p:nvPr/>
        </p:nvSpPr>
        <p:spPr>
          <a:xfrm>
            <a:off x="2851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72" name="object 44772"/>
          <p:cNvSpPr/>
          <p:nvPr/>
        </p:nvSpPr>
        <p:spPr>
          <a:xfrm>
            <a:off x="2851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73" name="object 44773"/>
          <p:cNvSpPr/>
          <p:nvPr/>
        </p:nvSpPr>
        <p:spPr>
          <a:xfrm>
            <a:off x="2851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74" name="object 44774"/>
          <p:cNvSpPr/>
          <p:nvPr/>
        </p:nvSpPr>
        <p:spPr>
          <a:xfrm>
            <a:off x="2851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75" name="object 44775"/>
          <p:cNvSpPr/>
          <p:nvPr/>
        </p:nvSpPr>
        <p:spPr>
          <a:xfrm>
            <a:off x="2852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76" name="object 44776"/>
          <p:cNvSpPr/>
          <p:nvPr/>
        </p:nvSpPr>
        <p:spPr>
          <a:xfrm>
            <a:off x="2852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77" name="object 44777"/>
          <p:cNvSpPr/>
          <p:nvPr/>
        </p:nvSpPr>
        <p:spPr>
          <a:xfrm>
            <a:off x="2852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78" name="object 44778"/>
          <p:cNvSpPr/>
          <p:nvPr/>
        </p:nvSpPr>
        <p:spPr>
          <a:xfrm>
            <a:off x="2852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79" name="object 44779"/>
          <p:cNvSpPr/>
          <p:nvPr/>
        </p:nvSpPr>
        <p:spPr>
          <a:xfrm>
            <a:off x="2852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80" name="object 44780"/>
          <p:cNvSpPr/>
          <p:nvPr/>
        </p:nvSpPr>
        <p:spPr>
          <a:xfrm>
            <a:off x="2852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81" name="object 44781"/>
          <p:cNvSpPr/>
          <p:nvPr/>
        </p:nvSpPr>
        <p:spPr>
          <a:xfrm>
            <a:off x="2852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82" name="object 44782"/>
          <p:cNvSpPr/>
          <p:nvPr/>
        </p:nvSpPr>
        <p:spPr>
          <a:xfrm>
            <a:off x="2852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83" name="object 44783"/>
          <p:cNvSpPr/>
          <p:nvPr/>
        </p:nvSpPr>
        <p:spPr>
          <a:xfrm>
            <a:off x="2852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84" name="object 44784"/>
          <p:cNvSpPr/>
          <p:nvPr/>
        </p:nvSpPr>
        <p:spPr>
          <a:xfrm>
            <a:off x="2852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85" name="object 44785"/>
          <p:cNvSpPr/>
          <p:nvPr/>
        </p:nvSpPr>
        <p:spPr>
          <a:xfrm>
            <a:off x="2853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86" name="object 44786"/>
          <p:cNvSpPr/>
          <p:nvPr/>
        </p:nvSpPr>
        <p:spPr>
          <a:xfrm>
            <a:off x="2853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87" name="object 44787"/>
          <p:cNvSpPr/>
          <p:nvPr/>
        </p:nvSpPr>
        <p:spPr>
          <a:xfrm>
            <a:off x="2853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88" name="object 44788"/>
          <p:cNvSpPr/>
          <p:nvPr/>
        </p:nvSpPr>
        <p:spPr>
          <a:xfrm>
            <a:off x="2853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89" name="object 44789"/>
          <p:cNvSpPr/>
          <p:nvPr/>
        </p:nvSpPr>
        <p:spPr>
          <a:xfrm>
            <a:off x="2853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90" name="object 44790"/>
          <p:cNvSpPr/>
          <p:nvPr/>
        </p:nvSpPr>
        <p:spPr>
          <a:xfrm>
            <a:off x="2853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91" name="object 44791"/>
          <p:cNvSpPr/>
          <p:nvPr/>
        </p:nvSpPr>
        <p:spPr>
          <a:xfrm>
            <a:off x="28536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92" name="object 44792"/>
          <p:cNvSpPr/>
          <p:nvPr/>
        </p:nvSpPr>
        <p:spPr>
          <a:xfrm>
            <a:off x="28536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93" name="object 44793"/>
          <p:cNvSpPr/>
          <p:nvPr/>
        </p:nvSpPr>
        <p:spPr>
          <a:xfrm>
            <a:off x="2853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94" name="object 44794"/>
          <p:cNvSpPr/>
          <p:nvPr/>
        </p:nvSpPr>
        <p:spPr>
          <a:xfrm>
            <a:off x="2853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95" name="object 44795"/>
          <p:cNvSpPr/>
          <p:nvPr/>
        </p:nvSpPr>
        <p:spPr>
          <a:xfrm>
            <a:off x="28540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96" name="object 44796"/>
          <p:cNvSpPr/>
          <p:nvPr/>
        </p:nvSpPr>
        <p:spPr>
          <a:xfrm>
            <a:off x="28540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97" name="object 44797"/>
          <p:cNvSpPr/>
          <p:nvPr/>
        </p:nvSpPr>
        <p:spPr>
          <a:xfrm>
            <a:off x="2854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98" name="object 44798"/>
          <p:cNvSpPr/>
          <p:nvPr/>
        </p:nvSpPr>
        <p:spPr>
          <a:xfrm>
            <a:off x="2854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99" name="object 44799"/>
          <p:cNvSpPr/>
          <p:nvPr/>
        </p:nvSpPr>
        <p:spPr>
          <a:xfrm>
            <a:off x="28544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00" name="object 44800"/>
          <p:cNvSpPr/>
          <p:nvPr/>
        </p:nvSpPr>
        <p:spPr>
          <a:xfrm>
            <a:off x="28544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01" name="object 44801"/>
          <p:cNvSpPr/>
          <p:nvPr/>
        </p:nvSpPr>
        <p:spPr>
          <a:xfrm>
            <a:off x="2854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02" name="object 44802"/>
          <p:cNvSpPr/>
          <p:nvPr/>
        </p:nvSpPr>
        <p:spPr>
          <a:xfrm>
            <a:off x="2854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03" name="object 44803"/>
          <p:cNvSpPr/>
          <p:nvPr/>
        </p:nvSpPr>
        <p:spPr>
          <a:xfrm>
            <a:off x="28548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04" name="object 44804"/>
          <p:cNvSpPr/>
          <p:nvPr/>
        </p:nvSpPr>
        <p:spPr>
          <a:xfrm>
            <a:off x="28548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05" name="object 44805"/>
          <p:cNvSpPr/>
          <p:nvPr/>
        </p:nvSpPr>
        <p:spPr>
          <a:xfrm>
            <a:off x="2854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06" name="object 44806"/>
          <p:cNvSpPr/>
          <p:nvPr/>
        </p:nvSpPr>
        <p:spPr>
          <a:xfrm>
            <a:off x="2854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07" name="object 44807"/>
          <p:cNvSpPr/>
          <p:nvPr/>
        </p:nvSpPr>
        <p:spPr>
          <a:xfrm>
            <a:off x="2855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08" name="object 44808"/>
          <p:cNvSpPr/>
          <p:nvPr/>
        </p:nvSpPr>
        <p:spPr>
          <a:xfrm>
            <a:off x="2855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09" name="object 44809"/>
          <p:cNvSpPr/>
          <p:nvPr/>
        </p:nvSpPr>
        <p:spPr>
          <a:xfrm>
            <a:off x="2855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10" name="object 44810"/>
          <p:cNvSpPr/>
          <p:nvPr/>
        </p:nvSpPr>
        <p:spPr>
          <a:xfrm>
            <a:off x="2855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11" name="object 44811"/>
          <p:cNvSpPr/>
          <p:nvPr/>
        </p:nvSpPr>
        <p:spPr>
          <a:xfrm>
            <a:off x="2855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12" name="object 44812"/>
          <p:cNvSpPr/>
          <p:nvPr/>
        </p:nvSpPr>
        <p:spPr>
          <a:xfrm>
            <a:off x="2855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13" name="object 44813"/>
          <p:cNvSpPr/>
          <p:nvPr/>
        </p:nvSpPr>
        <p:spPr>
          <a:xfrm>
            <a:off x="2855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14" name="object 44814"/>
          <p:cNvSpPr/>
          <p:nvPr/>
        </p:nvSpPr>
        <p:spPr>
          <a:xfrm>
            <a:off x="2855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15" name="object 44815"/>
          <p:cNvSpPr/>
          <p:nvPr/>
        </p:nvSpPr>
        <p:spPr>
          <a:xfrm>
            <a:off x="2855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16" name="object 44816"/>
          <p:cNvSpPr/>
          <p:nvPr/>
        </p:nvSpPr>
        <p:spPr>
          <a:xfrm>
            <a:off x="2855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17" name="object 44817"/>
          <p:cNvSpPr/>
          <p:nvPr/>
        </p:nvSpPr>
        <p:spPr>
          <a:xfrm>
            <a:off x="2856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18" name="object 44818"/>
          <p:cNvSpPr/>
          <p:nvPr/>
        </p:nvSpPr>
        <p:spPr>
          <a:xfrm>
            <a:off x="2856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19" name="object 44819"/>
          <p:cNvSpPr/>
          <p:nvPr/>
        </p:nvSpPr>
        <p:spPr>
          <a:xfrm>
            <a:off x="2856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20" name="object 44820"/>
          <p:cNvSpPr/>
          <p:nvPr/>
        </p:nvSpPr>
        <p:spPr>
          <a:xfrm>
            <a:off x="2856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21" name="object 44821"/>
          <p:cNvSpPr/>
          <p:nvPr/>
        </p:nvSpPr>
        <p:spPr>
          <a:xfrm>
            <a:off x="2856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22" name="object 44822"/>
          <p:cNvSpPr/>
          <p:nvPr/>
        </p:nvSpPr>
        <p:spPr>
          <a:xfrm>
            <a:off x="2856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23" name="object 44823"/>
          <p:cNvSpPr/>
          <p:nvPr/>
        </p:nvSpPr>
        <p:spPr>
          <a:xfrm>
            <a:off x="28567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24" name="object 44824"/>
          <p:cNvSpPr/>
          <p:nvPr/>
        </p:nvSpPr>
        <p:spPr>
          <a:xfrm>
            <a:off x="28567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25" name="object 44825"/>
          <p:cNvSpPr/>
          <p:nvPr/>
        </p:nvSpPr>
        <p:spPr>
          <a:xfrm>
            <a:off x="2856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26" name="object 44826"/>
          <p:cNvSpPr/>
          <p:nvPr/>
        </p:nvSpPr>
        <p:spPr>
          <a:xfrm>
            <a:off x="2856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27" name="object 44827"/>
          <p:cNvSpPr/>
          <p:nvPr/>
        </p:nvSpPr>
        <p:spPr>
          <a:xfrm>
            <a:off x="28571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28" name="object 44828"/>
          <p:cNvSpPr/>
          <p:nvPr/>
        </p:nvSpPr>
        <p:spPr>
          <a:xfrm>
            <a:off x="28571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29" name="object 44829"/>
          <p:cNvSpPr/>
          <p:nvPr/>
        </p:nvSpPr>
        <p:spPr>
          <a:xfrm>
            <a:off x="2857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30" name="object 44830"/>
          <p:cNvSpPr/>
          <p:nvPr/>
        </p:nvSpPr>
        <p:spPr>
          <a:xfrm>
            <a:off x="2857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31" name="object 44831"/>
          <p:cNvSpPr/>
          <p:nvPr/>
        </p:nvSpPr>
        <p:spPr>
          <a:xfrm>
            <a:off x="28575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32" name="object 44832"/>
          <p:cNvSpPr/>
          <p:nvPr/>
        </p:nvSpPr>
        <p:spPr>
          <a:xfrm>
            <a:off x="28575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33" name="object 44833"/>
          <p:cNvSpPr/>
          <p:nvPr/>
        </p:nvSpPr>
        <p:spPr>
          <a:xfrm>
            <a:off x="2857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34" name="object 44834"/>
          <p:cNvSpPr/>
          <p:nvPr/>
        </p:nvSpPr>
        <p:spPr>
          <a:xfrm>
            <a:off x="2857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35" name="object 44835"/>
          <p:cNvSpPr/>
          <p:nvPr/>
        </p:nvSpPr>
        <p:spPr>
          <a:xfrm>
            <a:off x="28578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36" name="object 44836"/>
          <p:cNvSpPr/>
          <p:nvPr/>
        </p:nvSpPr>
        <p:spPr>
          <a:xfrm>
            <a:off x="28578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37" name="object 44837"/>
          <p:cNvSpPr/>
          <p:nvPr/>
        </p:nvSpPr>
        <p:spPr>
          <a:xfrm>
            <a:off x="2858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38" name="object 44838"/>
          <p:cNvSpPr/>
          <p:nvPr/>
        </p:nvSpPr>
        <p:spPr>
          <a:xfrm>
            <a:off x="2858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39" name="object 44839"/>
          <p:cNvSpPr/>
          <p:nvPr/>
        </p:nvSpPr>
        <p:spPr>
          <a:xfrm>
            <a:off x="2858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40" name="object 44840"/>
          <p:cNvSpPr/>
          <p:nvPr/>
        </p:nvSpPr>
        <p:spPr>
          <a:xfrm>
            <a:off x="2858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41" name="object 44841"/>
          <p:cNvSpPr/>
          <p:nvPr/>
        </p:nvSpPr>
        <p:spPr>
          <a:xfrm>
            <a:off x="2858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42" name="object 44842"/>
          <p:cNvSpPr/>
          <p:nvPr/>
        </p:nvSpPr>
        <p:spPr>
          <a:xfrm>
            <a:off x="2858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43" name="object 44843"/>
          <p:cNvSpPr/>
          <p:nvPr/>
        </p:nvSpPr>
        <p:spPr>
          <a:xfrm>
            <a:off x="2858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44" name="object 44844"/>
          <p:cNvSpPr/>
          <p:nvPr/>
        </p:nvSpPr>
        <p:spPr>
          <a:xfrm>
            <a:off x="2858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45" name="object 44845"/>
          <p:cNvSpPr/>
          <p:nvPr/>
        </p:nvSpPr>
        <p:spPr>
          <a:xfrm>
            <a:off x="2858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46" name="object 44846"/>
          <p:cNvSpPr/>
          <p:nvPr/>
        </p:nvSpPr>
        <p:spPr>
          <a:xfrm>
            <a:off x="2858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47" name="object 44847"/>
          <p:cNvSpPr/>
          <p:nvPr/>
        </p:nvSpPr>
        <p:spPr>
          <a:xfrm>
            <a:off x="2859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48" name="object 44848"/>
          <p:cNvSpPr/>
          <p:nvPr/>
        </p:nvSpPr>
        <p:spPr>
          <a:xfrm>
            <a:off x="2859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49" name="object 44849"/>
          <p:cNvSpPr/>
          <p:nvPr/>
        </p:nvSpPr>
        <p:spPr>
          <a:xfrm>
            <a:off x="2859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50" name="object 44850"/>
          <p:cNvSpPr/>
          <p:nvPr/>
        </p:nvSpPr>
        <p:spPr>
          <a:xfrm>
            <a:off x="2859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51" name="object 44851"/>
          <p:cNvSpPr/>
          <p:nvPr/>
        </p:nvSpPr>
        <p:spPr>
          <a:xfrm>
            <a:off x="28594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52" name="object 44852"/>
          <p:cNvSpPr/>
          <p:nvPr/>
        </p:nvSpPr>
        <p:spPr>
          <a:xfrm>
            <a:off x="28594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53" name="object 44853"/>
          <p:cNvSpPr/>
          <p:nvPr/>
        </p:nvSpPr>
        <p:spPr>
          <a:xfrm>
            <a:off x="2859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54" name="object 44854"/>
          <p:cNvSpPr/>
          <p:nvPr/>
        </p:nvSpPr>
        <p:spPr>
          <a:xfrm>
            <a:off x="2859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55" name="object 44855"/>
          <p:cNvSpPr/>
          <p:nvPr/>
        </p:nvSpPr>
        <p:spPr>
          <a:xfrm>
            <a:off x="28597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56" name="object 44856"/>
          <p:cNvSpPr/>
          <p:nvPr/>
        </p:nvSpPr>
        <p:spPr>
          <a:xfrm>
            <a:off x="28597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57" name="object 44857"/>
          <p:cNvSpPr/>
          <p:nvPr/>
        </p:nvSpPr>
        <p:spPr>
          <a:xfrm>
            <a:off x="2859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58" name="object 44858"/>
          <p:cNvSpPr/>
          <p:nvPr/>
        </p:nvSpPr>
        <p:spPr>
          <a:xfrm>
            <a:off x="2859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59" name="object 44859"/>
          <p:cNvSpPr/>
          <p:nvPr/>
        </p:nvSpPr>
        <p:spPr>
          <a:xfrm>
            <a:off x="2860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60" name="object 44860"/>
          <p:cNvSpPr/>
          <p:nvPr/>
        </p:nvSpPr>
        <p:spPr>
          <a:xfrm>
            <a:off x="2860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61" name="object 44861"/>
          <p:cNvSpPr/>
          <p:nvPr/>
        </p:nvSpPr>
        <p:spPr>
          <a:xfrm>
            <a:off x="2860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62" name="object 44862"/>
          <p:cNvSpPr/>
          <p:nvPr/>
        </p:nvSpPr>
        <p:spPr>
          <a:xfrm>
            <a:off x="2860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63" name="object 44863"/>
          <p:cNvSpPr/>
          <p:nvPr/>
        </p:nvSpPr>
        <p:spPr>
          <a:xfrm>
            <a:off x="2860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64" name="object 44864"/>
          <p:cNvSpPr/>
          <p:nvPr/>
        </p:nvSpPr>
        <p:spPr>
          <a:xfrm>
            <a:off x="2860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65" name="object 44865"/>
          <p:cNvSpPr/>
          <p:nvPr/>
        </p:nvSpPr>
        <p:spPr>
          <a:xfrm>
            <a:off x="2860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66" name="object 44866"/>
          <p:cNvSpPr/>
          <p:nvPr/>
        </p:nvSpPr>
        <p:spPr>
          <a:xfrm>
            <a:off x="2860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67" name="object 44867"/>
          <p:cNvSpPr/>
          <p:nvPr/>
        </p:nvSpPr>
        <p:spPr>
          <a:xfrm>
            <a:off x="2860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68" name="object 44868"/>
          <p:cNvSpPr/>
          <p:nvPr/>
        </p:nvSpPr>
        <p:spPr>
          <a:xfrm>
            <a:off x="2860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69" name="object 44869"/>
          <p:cNvSpPr/>
          <p:nvPr/>
        </p:nvSpPr>
        <p:spPr>
          <a:xfrm>
            <a:off x="2861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70" name="object 44870"/>
          <p:cNvSpPr/>
          <p:nvPr/>
        </p:nvSpPr>
        <p:spPr>
          <a:xfrm>
            <a:off x="2861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71" name="object 44871"/>
          <p:cNvSpPr/>
          <p:nvPr/>
        </p:nvSpPr>
        <p:spPr>
          <a:xfrm>
            <a:off x="28613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72" name="object 44872"/>
          <p:cNvSpPr/>
          <p:nvPr/>
        </p:nvSpPr>
        <p:spPr>
          <a:xfrm>
            <a:off x="28613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73" name="object 44873"/>
          <p:cNvSpPr/>
          <p:nvPr/>
        </p:nvSpPr>
        <p:spPr>
          <a:xfrm>
            <a:off x="2861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74" name="object 44874"/>
          <p:cNvSpPr/>
          <p:nvPr/>
        </p:nvSpPr>
        <p:spPr>
          <a:xfrm>
            <a:off x="2861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75" name="object 44875"/>
          <p:cNvSpPr/>
          <p:nvPr/>
        </p:nvSpPr>
        <p:spPr>
          <a:xfrm>
            <a:off x="28616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76" name="object 44876"/>
          <p:cNvSpPr/>
          <p:nvPr/>
        </p:nvSpPr>
        <p:spPr>
          <a:xfrm>
            <a:off x="28616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77" name="object 44877"/>
          <p:cNvSpPr/>
          <p:nvPr/>
        </p:nvSpPr>
        <p:spPr>
          <a:xfrm>
            <a:off x="2861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78" name="object 44878"/>
          <p:cNvSpPr/>
          <p:nvPr/>
        </p:nvSpPr>
        <p:spPr>
          <a:xfrm>
            <a:off x="2861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79" name="object 44879"/>
          <p:cNvSpPr/>
          <p:nvPr/>
        </p:nvSpPr>
        <p:spPr>
          <a:xfrm>
            <a:off x="28620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80" name="object 44880"/>
          <p:cNvSpPr/>
          <p:nvPr/>
        </p:nvSpPr>
        <p:spPr>
          <a:xfrm>
            <a:off x="28620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81" name="object 44881"/>
          <p:cNvSpPr/>
          <p:nvPr/>
        </p:nvSpPr>
        <p:spPr>
          <a:xfrm>
            <a:off x="2862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82" name="object 44882"/>
          <p:cNvSpPr/>
          <p:nvPr/>
        </p:nvSpPr>
        <p:spPr>
          <a:xfrm>
            <a:off x="2862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83" name="object 44883"/>
          <p:cNvSpPr/>
          <p:nvPr/>
        </p:nvSpPr>
        <p:spPr>
          <a:xfrm>
            <a:off x="28624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84" name="object 44884"/>
          <p:cNvSpPr/>
          <p:nvPr/>
        </p:nvSpPr>
        <p:spPr>
          <a:xfrm>
            <a:off x="28624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85" name="object 44885"/>
          <p:cNvSpPr/>
          <p:nvPr/>
        </p:nvSpPr>
        <p:spPr>
          <a:xfrm>
            <a:off x="2862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86" name="object 44886"/>
          <p:cNvSpPr/>
          <p:nvPr/>
        </p:nvSpPr>
        <p:spPr>
          <a:xfrm>
            <a:off x="2862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87" name="object 44887"/>
          <p:cNvSpPr/>
          <p:nvPr/>
        </p:nvSpPr>
        <p:spPr>
          <a:xfrm>
            <a:off x="28628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88" name="object 44888"/>
          <p:cNvSpPr/>
          <p:nvPr/>
        </p:nvSpPr>
        <p:spPr>
          <a:xfrm>
            <a:off x="28628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89" name="object 44889"/>
          <p:cNvSpPr/>
          <p:nvPr/>
        </p:nvSpPr>
        <p:spPr>
          <a:xfrm>
            <a:off x="2862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90" name="object 44890"/>
          <p:cNvSpPr/>
          <p:nvPr/>
        </p:nvSpPr>
        <p:spPr>
          <a:xfrm>
            <a:off x="2862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91" name="object 44891"/>
          <p:cNvSpPr/>
          <p:nvPr/>
        </p:nvSpPr>
        <p:spPr>
          <a:xfrm>
            <a:off x="2863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92" name="object 44892"/>
          <p:cNvSpPr/>
          <p:nvPr/>
        </p:nvSpPr>
        <p:spPr>
          <a:xfrm>
            <a:off x="2863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93" name="object 44893"/>
          <p:cNvSpPr/>
          <p:nvPr/>
        </p:nvSpPr>
        <p:spPr>
          <a:xfrm>
            <a:off x="2863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94" name="object 44894"/>
          <p:cNvSpPr/>
          <p:nvPr/>
        </p:nvSpPr>
        <p:spPr>
          <a:xfrm>
            <a:off x="2863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95" name="object 44895"/>
          <p:cNvSpPr/>
          <p:nvPr/>
        </p:nvSpPr>
        <p:spPr>
          <a:xfrm>
            <a:off x="2863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96" name="object 44896"/>
          <p:cNvSpPr/>
          <p:nvPr/>
        </p:nvSpPr>
        <p:spPr>
          <a:xfrm>
            <a:off x="2863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97" name="object 44897"/>
          <p:cNvSpPr/>
          <p:nvPr/>
        </p:nvSpPr>
        <p:spPr>
          <a:xfrm>
            <a:off x="2863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98" name="object 44898"/>
          <p:cNvSpPr/>
          <p:nvPr/>
        </p:nvSpPr>
        <p:spPr>
          <a:xfrm>
            <a:off x="2863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99" name="object 44899"/>
          <p:cNvSpPr/>
          <p:nvPr/>
        </p:nvSpPr>
        <p:spPr>
          <a:xfrm>
            <a:off x="2863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00" name="object 44900"/>
          <p:cNvSpPr/>
          <p:nvPr/>
        </p:nvSpPr>
        <p:spPr>
          <a:xfrm>
            <a:off x="2863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01" name="object 44901"/>
          <p:cNvSpPr/>
          <p:nvPr/>
        </p:nvSpPr>
        <p:spPr>
          <a:xfrm>
            <a:off x="2864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02" name="object 44902"/>
          <p:cNvSpPr/>
          <p:nvPr/>
        </p:nvSpPr>
        <p:spPr>
          <a:xfrm>
            <a:off x="2864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03" name="object 44903"/>
          <p:cNvSpPr/>
          <p:nvPr/>
        </p:nvSpPr>
        <p:spPr>
          <a:xfrm>
            <a:off x="2864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04" name="object 44904"/>
          <p:cNvSpPr/>
          <p:nvPr/>
        </p:nvSpPr>
        <p:spPr>
          <a:xfrm>
            <a:off x="2864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05" name="object 44905"/>
          <p:cNvSpPr/>
          <p:nvPr/>
        </p:nvSpPr>
        <p:spPr>
          <a:xfrm>
            <a:off x="2864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06" name="object 44906"/>
          <p:cNvSpPr/>
          <p:nvPr/>
        </p:nvSpPr>
        <p:spPr>
          <a:xfrm>
            <a:off x="2864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07" name="object 44907"/>
          <p:cNvSpPr/>
          <p:nvPr/>
        </p:nvSpPr>
        <p:spPr>
          <a:xfrm>
            <a:off x="2864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08" name="object 44908"/>
          <p:cNvSpPr/>
          <p:nvPr/>
        </p:nvSpPr>
        <p:spPr>
          <a:xfrm>
            <a:off x="2864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09" name="object 44909"/>
          <p:cNvSpPr/>
          <p:nvPr/>
        </p:nvSpPr>
        <p:spPr>
          <a:xfrm>
            <a:off x="2864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10" name="object 44910"/>
          <p:cNvSpPr/>
          <p:nvPr/>
        </p:nvSpPr>
        <p:spPr>
          <a:xfrm>
            <a:off x="2864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11" name="object 44911"/>
          <p:cNvSpPr/>
          <p:nvPr/>
        </p:nvSpPr>
        <p:spPr>
          <a:xfrm>
            <a:off x="2865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12" name="object 44912"/>
          <p:cNvSpPr/>
          <p:nvPr/>
        </p:nvSpPr>
        <p:spPr>
          <a:xfrm>
            <a:off x="2865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13" name="object 44913"/>
          <p:cNvSpPr/>
          <p:nvPr/>
        </p:nvSpPr>
        <p:spPr>
          <a:xfrm>
            <a:off x="2865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14" name="object 44914"/>
          <p:cNvSpPr/>
          <p:nvPr/>
        </p:nvSpPr>
        <p:spPr>
          <a:xfrm>
            <a:off x="2865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15" name="object 44915"/>
          <p:cNvSpPr/>
          <p:nvPr/>
        </p:nvSpPr>
        <p:spPr>
          <a:xfrm>
            <a:off x="2865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16" name="object 44916"/>
          <p:cNvSpPr/>
          <p:nvPr/>
        </p:nvSpPr>
        <p:spPr>
          <a:xfrm>
            <a:off x="2865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17" name="object 44917"/>
          <p:cNvSpPr/>
          <p:nvPr/>
        </p:nvSpPr>
        <p:spPr>
          <a:xfrm>
            <a:off x="2865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18" name="object 44918"/>
          <p:cNvSpPr/>
          <p:nvPr/>
        </p:nvSpPr>
        <p:spPr>
          <a:xfrm>
            <a:off x="2865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19" name="object 44919"/>
          <p:cNvSpPr/>
          <p:nvPr/>
        </p:nvSpPr>
        <p:spPr>
          <a:xfrm>
            <a:off x="2865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20" name="object 44920"/>
          <p:cNvSpPr/>
          <p:nvPr/>
        </p:nvSpPr>
        <p:spPr>
          <a:xfrm>
            <a:off x="2865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21" name="object 44921"/>
          <p:cNvSpPr/>
          <p:nvPr/>
        </p:nvSpPr>
        <p:spPr>
          <a:xfrm>
            <a:off x="2866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22" name="object 44922"/>
          <p:cNvSpPr/>
          <p:nvPr/>
        </p:nvSpPr>
        <p:spPr>
          <a:xfrm>
            <a:off x="2866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23" name="object 44923"/>
          <p:cNvSpPr/>
          <p:nvPr/>
        </p:nvSpPr>
        <p:spPr>
          <a:xfrm>
            <a:off x="28662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24" name="object 44924"/>
          <p:cNvSpPr/>
          <p:nvPr/>
        </p:nvSpPr>
        <p:spPr>
          <a:xfrm>
            <a:off x="28662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25" name="object 44925"/>
          <p:cNvSpPr/>
          <p:nvPr/>
        </p:nvSpPr>
        <p:spPr>
          <a:xfrm>
            <a:off x="2866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26" name="object 44926"/>
          <p:cNvSpPr/>
          <p:nvPr/>
        </p:nvSpPr>
        <p:spPr>
          <a:xfrm>
            <a:off x="2866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27" name="object 44927"/>
          <p:cNvSpPr/>
          <p:nvPr/>
        </p:nvSpPr>
        <p:spPr>
          <a:xfrm>
            <a:off x="28666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28" name="object 44928"/>
          <p:cNvSpPr/>
          <p:nvPr/>
        </p:nvSpPr>
        <p:spPr>
          <a:xfrm>
            <a:off x="28666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29" name="object 44929"/>
          <p:cNvSpPr/>
          <p:nvPr/>
        </p:nvSpPr>
        <p:spPr>
          <a:xfrm>
            <a:off x="2866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30" name="object 44930"/>
          <p:cNvSpPr/>
          <p:nvPr/>
        </p:nvSpPr>
        <p:spPr>
          <a:xfrm>
            <a:off x="2866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31" name="object 44931"/>
          <p:cNvSpPr/>
          <p:nvPr/>
        </p:nvSpPr>
        <p:spPr>
          <a:xfrm>
            <a:off x="28670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32" name="object 44932"/>
          <p:cNvSpPr/>
          <p:nvPr/>
        </p:nvSpPr>
        <p:spPr>
          <a:xfrm>
            <a:off x="28670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33" name="object 44933"/>
          <p:cNvSpPr/>
          <p:nvPr/>
        </p:nvSpPr>
        <p:spPr>
          <a:xfrm>
            <a:off x="2867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34" name="object 44934"/>
          <p:cNvSpPr/>
          <p:nvPr/>
        </p:nvSpPr>
        <p:spPr>
          <a:xfrm>
            <a:off x="2867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35" name="object 44935"/>
          <p:cNvSpPr/>
          <p:nvPr/>
        </p:nvSpPr>
        <p:spPr>
          <a:xfrm>
            <a:off x="28674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36" name="object 44936"/>
          <p:cNvSpPr/>
          <p:nvPr/>
        </p:nvSpPr>
        <p:spPr>
          <a:xfrm>
            <a:off x="28674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37" name="object 44937"/>
          <p:cNvSpPr/>
          <p:nvPr/>
        </p:nvSpPr>
        <p:spPr>
          <a:xfrm>
            <a:off x="2867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38" name="object 44938"/>
          <p:cNvSpPr/>
          <p:nvPr/>
        </p:nvSpPr>
        <p:spPr>
          <a:xfrm>
            <a:off x="2867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39" name="object 44939"/>
          <p:cNvSpPr/>
          <p:nvPr/>
        </p:nvSpPr>
        <p:spPr>
          <a:xfrm>
            <a:off x="2867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40" name="object 44940"/>
          <p:cNvSpPr/>
          <p:nvPr/>
        </p:nvSpPr>
        <p:spPr>
          <a:xfrm>
            <a:off x="2867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41" name="object 44941"/>
          <p:cNvSpPr/>
          <p:nvPr/>
        </p:nvSpPr>
        <p:spPr>
          <a:xfrm>
            <a:off x="2867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42" name="object 44942"/>
          <p:cNvSpPr/>
          <p:nvPr/>
        </p:nvSpPr>
        <p:spPr>
          <a:xfrm>
            <a:off x="2867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43" name="object 44943"/>
          <p:cNvSpPr/>
          <p:nvPr/>
        </p:nvSpPr>
        <p:spPr>
          <a:xfrm>
            <a:off x="2868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44" name="object 44944"/>
          <p:cNvSpPr/>
          <p:nvPr/>
        </p:nvSpPr>
        <p:spPr>
          <a:xfrm>
            <a:off x="2868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45" name="object 44945"/>
          <p:cNvSpPr/>
          <p:nvPr/>
        </p:nvSpPr>
        <p:spPr>
          <a:xfrm>
            <a:off x="2868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46" name="object 44946"/>
          <p:cNvSpPr/>
          <p:nvPr/>
        </p:nvSpPr>
        <p:spPr>
          <a:xfrm>
            <a:off x="2868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47" name="object 44947"/>
          <p:cNvSpPr/>
          <p:nvPr/>
        </p:nvSpPr>
        <p:spPr>
          <a:xfrm>
            <a:off x="2868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48" name="object 44948"/>
          <p:cNvSpPr/>
          <p:nvPr/>
        </p:nvSpPr>
        <p:spPr>
          <a:xfrm>
            <a:off x="2868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49" name="object 44949"/>
          <p:cNvSpPr/>
          <p:nvPr/>
        </p:nvSpPr>
        <p:spPr>
          <a:xfrm>
            <a:off x="2868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50" name="object 44950"/>
          <p:cNvSpPr/>
          <p:nvPr/>
        </p:nvSpPr>
        <p:spPr>
          <a:xfrm>
            <a:off x="2868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51" name="object 44951"/>
          <p:cNvSpPr/>
          <p:nvPr/>
        </p:nvSpPr>
        <p:spPr>
          <a:xfrm>
            <a:off x="2868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52" name="object 44952"/>
          <p:cNvSpPr/>
          <p:nvPr/>
        </p:nvSpPr>
        <p:spPr>
          <a:xfrm>
            <a:off x="2868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53" name="object 44953"/>
          <p:cNvSpPr/>
          <p:nvPr/>
        </p:nvSpPr>
        <p:spPr>
          <a:xfrm>
            <a:off x="2869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54" name="object 44954"/>
          <p:cNvSpPr/>
          <p:nvPr/>
        </p:nvSpPr>
        <p:spPr>
          <a:xfrm>
            <a:off x="2869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55" name="object 44955"/>
          <p:cNvSpPr/>
          <p:nvPr/>
        </p:nvSpPr>
        <p:spPr>
          <a:xfrm>
            <a:off x="28693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56" name="object 44956"/>
          <p:cNvSpPr/>
          <p:nvPr/>
        </p:nvSpPr>
        <p:spPr>
          <a:xfrm>
            <a:off x="28693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57" name="object 44957"/>
          <p:cNvSpPr/>
          <p:nvPr/>
        </p:nvSpPr>
        <p:spPr>
          <a:xfrm>
            <a:off x="2869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58" name="object 44958"/>
          <p:cNvSpPr/>
          <p:nvPr/>
        </p:nvSpPr>
        <p:spPr>
          <a:xfrm>
            <a:off x="2869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59" name="object 44959"/>
          <p:cNvSpPr/>
          <p:nvPr/>
        </p:nvSpPr>
        <p:spPr>
          <a:xfrm>
            <a:off x="2869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60" name="object 44960"/>
          <p:cNvSpPr/>
          <p:nvPr/>
        </p:nvSpPr>
        <p:spPr>
          <a:xfrm>
            <a:off x="2869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61" name="object 44961"/>
          <p:cNvSpPr/>
          <p:nvPr/>
        </p:nvSpPr>
        <p:spPr>
          <a:xfrm>
            <a:off x="2869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62" name="object 44962"/>
          <p:cNvSpPr/>
          <p:nvPr/>
        </p:nvSpPr>
        <p:spPr>
          <a:xfrm>
            <a:off x="2869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63" name="object 44963"/>
          <p:cNvSpPr/>
          <p:nvPr/>
        </p:nvSpPr>
        <p:spPr>
          <a:xfrm>
            <a:off x="2870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64" name="object 44964"/>
          <p:cNvSpPr/>
          <p:nvPr/>
        </p:nvSpPr>
        <p:spPr>
          <a:xfrm>
            <a:off x="2870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65" name="object 44965"/>
          <p:cNvSpPr/>
          <p:nvPr/>
        </p:nvSpPr>
        <p:spPr>
          <a:xfrm>
            <a:off x="2870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66" name="object 44966"/>
          <p:cNvSpPr/>
          <p:nvPr/>
        </p:nvSpPr>
        <p:spPr>
          <a:xfrm>
            <a:off x="2870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67" name="object 44967"/>
          <p:cNvSpPr/>
          <p:nvPr/>
        </p:nvSpPr>
        <p:spPr>
          <a:xfrm>
            <a:off x="2870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68" name="object 44968"/>
          <p:cNvSpPr/>
          <p:nvPr/>
        </p:nvSpPr>
        <p:spPr>
          <a:xfrm>
            <a:off x="2870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69" name="object 44969"/>
          <p:cNvSpPr/>
          <p:nvPr/>
        </p:nvSpPr>
        <p:spPr>
          <a:xfrm>
            <a:off x="2870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70" name="object 44970"/>
          <p:cNvSpPr/>
          <p:nvPr/>
        </p:nvSpPr>
        <p:spPr>
          <a:xfrm>
            <a:off x="2870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71" name="object 44971"/>
          <p:cNvSpPr/>
          <p:nvPr/>
        </p:nvSpPr>
        <p:spPr>
          <a:xfrm>
            <a:off x="2870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72" name="object 44972"/>
          <p:cNvSpPr/>
          <p:nvPr/>
        </p:nvSpPr>
        <p:spPr>
          <a:xfrm>
            <a:off x="2870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73" name="object 44973"/>
          <p:cNvSpPr/>
          <p:nvPr/>
        </p:nvSpPr>
        <p:spPr>
          <a:xfrm>
            <a:off x="2870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74" name="object 44974"/>
          <p:cNvSpPr/>
          <p:nvPr/>
        </p:nvSpPr>
        <p:spPr>
          <a:xfrm>
            <a:off x="2870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75" name="object 44975"/>
          <p:cNvSpPr/>
          <p:nvPr/>
        </p:nvSpPr>
        <p:spPr>
          <a:xfrm>
            <a:off x="28712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76" name="object 44976"/>
          <p:cNvSpPr/>
          <p:nvPr/>
        </p:nvSpPr>
        <p:spPr>
          <a:xfrm>
            <a:off x="28712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77" name="object 44977"/>
          <p:cNvSpPr/>
          <p:nvPr/>
        </p:nvSpPr>
        <p:spPr>
          <a:xfrm>
            <a:off x="2871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78" name="object 44978"/>
          <p:cNvSpPr/>
          <p:nvPr/>
        </p:nvSpPr>
        <p:spPr>
          <a:xfrm>
            <a:off x="2871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79" name="object 44979"/>
          <p:cNvSpPr/>
          <p:nvPr/>
        </p:nvSpPr>
        <p:spPr>
          <a:xfrm>
            <a:off x="28715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80" name="object 44980"/>
          <p:cNvSpPr/>
          <p:nvPr/>
        </p:nvSpPr>
        <p:spPr>
          <a:xfrm>
            <a:off x="28715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81" name="object 44981"/>
          <p:cNvSpPr/>
          <p:nvPr/>
        </p:nvSpPr>
        <p:spPr>
          <a:xfrm>
            <a:off x="2871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82" name="object 44982"/>
          <p:cNvSpPr/>
          <p:nvPr/>
        </p:nvSpPr>
        <p:spPr>
          <a:xfrm>
            <a:off x="2871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83" name="object 44983"/>
          <p:cNvSpPr/>
          <p:nvPr/>
        </p:nvSpPr>
        <p:spPr>
          <a:xfrm>
            <a:off x="28719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84" name="object 44984"/>
          <p:cNvSpPr/>
          <p:nvPr/>
        </p:nvSpPr>
        <p:spPr>
          <a:xfrm>
            <a:off x="28719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85" name="object 44985"/>
          <p:cNvSpPr/>
          <p:nvPr/>
        </p:nvSpPr>
        <p:spPr>
          <a:xfrm>
            <a:off x="2872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86" name="object 44986"/>
          <p:cNvSpPr/>
          <p:nvPr/>
        </p:nvSpPr>
        <p:spPr>
          <a:xfrm>
            <a:off x="2872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87" name="object 44987"/>
          <p:cNvSpPr/>
          <p:nvPr/>
        </p:nvSpPr>
        <p:spPr>
          <a:xfrm>
            <a:off x="28723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88" name="object 44988"/>
          <p:cNvSpPr/>
          <p:nvPr/>
        </p:nvSpPr>
        <p:spPr>
          <a:xfrm>
            <a:off x="28723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89" name="object 44989"/>
          <p:cNvSpPr/>
          <p:nvPr/>
        </p:nvSpPr>
        <p:spPr>
          <a:xfrm>
            <a:off x="2872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90" name="object 44990"/>
          <p:cNvSpPr/>
          <p:nvPr/>
        </p:nvSpPr>
        <p:spPr>
          <a:xfrm>
            <a:off x="2872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91" name="object 44991"/>
          <p:cNvSpPr/>
          <p:nvPr/>
        </p:nvSpPr>
        <p:spPr>
          <a:xfrm>
            <a:off x="2872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92" name="object 44992"/>
          <p:cNvSpPr/>
          <p:nvPr/>
        </p:nvSpPr>
        <p:spPr>
          <a:xfrm>
            <a:off x="2872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93" name="object 44993"/>
          <p:cNvSpPr/>
          <p:nvPr/>
        </p:nvSpPr>
        <p:spPr>
          <a:xfrm>
            <a:off x="2872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94" name="object 44994"/>
          <p:cNvSpPr/>
          <p:nvPr/>
        </p:nvSpPr>
        <p:spPr>
          <a:xfrm>
            <a:off x="2872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95" name="object 44995"/>
          <p:cNvSpPr/>
          <p:nvPr/>
        </p:nvSpPr>
        <p:spPr>
          <a:xfrm>
            <a:off x="2873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96" name="object 44996"/>
          <p:cNvSpPr/>
          <p:nvPr/>
        </p:nvSpPr>
        <p:spPr>
          <a:xfrm>
            <a:off x="2873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97" name="object 44997"/>
          <p:cNvSpPr/>
          <p:nvPr/>
        </p:nvSpPr>
        <p:spPr>
          <a:xfrm>
            <a:off x="2873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98" name="object 44998"/>
          <p:cNvSpPr/>
          <p:nvPr/>
        </p:nvSpPr>
        <p:spPr>
          <a:xfrm>
            <a:off x="2873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99" name="object 44999"/>
          <p:cNvSpPr/>
          <p:nvPr/>
        </p:nvSpPr>
        <p:spPr>
          <a:xfrm>
            <a:off x="2873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00" name="object 45000"/>
          <p:cNvSpPr/>
          <p:nvPr/>
        </p:nvSpPr>
        <p:spPr>
          <a:xfrm>
            <a:off x="2873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01" name="object 45001"/>
          <p:cNvSpPr/>
          <p:nvPr/>
        </p:nvSpPr>
        <p:spPr>
          <a:xfrm>
            <a:off x="2873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02" name="object 45002"/>
          <p:cNvSpPr/>
          <p:nvPr/>
        </p:nvSpPr>
        <p:spPr>
          <a:xfrm>
            <a:off x="2873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03" name="object 45003"/>
          <p:cNvSpPr/>
          <p:nvPr/>
        </p:nvSpPr>
        <p:spPr>
          <a:xfrm>
            <a:off x="2873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04" name="object 45004"/>
          <p:cNvSpPr/>
          <p:nvPr/>
        </p:nvSpPr>
        <p:spPr>
          <a:xfrm>
            <a:off x="2873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05" name="object 45005"/>
          <p:cNvSpPr/>
          <p:nvPr/>
        </p:nvSpPr>
        <p:spPr>
          <a:xfrm>
            <a:off x="2874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06" name="object 45006"/>
          <p:cNvSpPr/>
          <p:nvPr/>
        </p:nvSpPr>
        <p:spPr>
          <a:xfrm>
            <a:off x="2874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07" name="object 45007"/>
          <p:cNvSpPr/>
          <p:nvPr/>
        </p:nvSpPr>
        <p:spPr>
          <a:xfrm>
            <a:off x="2874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08" name="object 45008"/>
          <p:cNvSpPr/>
          <p:nvPr/>
        </p:nvSpPr>
        <p:spPr>
          <a:xfrm>
            <a:off x="2874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09" name="object 45009"/>
          <p:cNvSpPr/>
          <p:nvPr/>
        </p:nvSpPr>
        <p:spPr>
          <a:xfrm>
            <a:off x="2874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10" name="object 45010"/>
          <p:cNvSpPr/>
          <p:nvPr/>
        </p:nvSpPr>
        <p:spPr>
          <a:xfrm>
            <a:off x="2874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11" name="object 45011"/>
          <p:cNvSpPr/>
          <p:nvPr/>
        </p:nvSpPr>
        <p:spPr>
          <a:xfrm>
            <a:off x="2874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12" name="object 45012"/>
          <p:cNvSpPr/>
          <p:nvPr/>
        </p:nvSpPr>
        <p:spPr>
          <a:xfrm>
            <a:off x="2874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13" name="object 45013"/>
          <p:cNvSpPr/>
          <p:nvPr/>
        </p:nvSpPr>
        <p:spPr>
          <a:xfrm>
            <a:off x="2874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14" name="object 45014"/>
          <p:cNvSpPr/>
          <p:nvPr/>
        </p:nvSpPr>
        <p:spPr>
          <a:xfrm>
            <a:off x="2874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15" name="object 45015"/>
          <p:cNvSpPr/>
          <p:nvPr/>
        </p:nvSpPr>
        <p:spPr>
          <a:xfrm>
            <a:off x="2875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16" name="object 45016"/>
          <p:cNvSpPr/>
          <p:nvPr/>
        </p:nvSpPr>
        <p:spPr>
          <a:xfrm>
            <a:off x="2875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17" name="object 45017"/>
          <p:cNvSpPr/>
          <p:nvPr/>
        </p:nvSpPr>
        <p:spPr>
          <a:xfrm>
            <a:off x="2875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18" name="object 45018"/>
          <p:cNvSpPr/>
          <p:nvPr/>
        </p:nvSpPr>
        <p:spPr>
          <a:xfrm>
            <a:off x="2875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19" name="object 45019"/>
          <p:cNvSpPr/>
          <p:nvPr/>
        </p:nvSpPr>
        <p:spPr>
          <a:xfrm>
            <a:off x="2875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20" name="object 45020"/>
          <p:cNvSpPr/>
          <p:nvPr/>
        </p:nvSpPr>
        <p:spPr>
          <a:xfrm>
            <a:off x="2875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21" name="object 45021"/>
          <p:cNvSpPr/>
          <p:nvPr/>
        </p:nvSpPr>
        <p:spPr>
          <a:xfrm>
            <a:off x="2875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22" name="object 45022"/>
          <p:cNvSpPr/>
          <p:nvPr/>
        </p:nvSpPr>
        <p:spPr>
          <a:xfrm>
            <a:off x="2875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23" name="object 45023"/>
          <p:cNvSpPr/>
          <p:nvPr/>
        </p:nvSpPr>
        <p:spPr>
          <a:xfrm>
            <a:off x="2875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24" name="object 45024"/>
          <p:cNvSpPr/>
          <p:nvPr/>
        </p:nvSpPr>
        <p:spPr>
          <a:xfrm>
            <a:off x="2875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25" name="object 45025"/>
          <p:cNvSpPr/>
          <p:nvPr/>
        </p:nvSpPr>
        <p:spPr>
          <a:xfrm>
            <a:off x="2875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26" name="object 45026"/>
          <p:cNvSpPr/>
          <p:nvPr/>
        </p:nvSpPr>
        <p:spPr>
          <a:xfrm>
            <a:off x="2875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27" name="object 45027"/>
          <p:cNvSpPr/>
          <p:nvPr/>
        </p:nvSpPr>
        <p:spPr>
          <a:xfrm>
            <a:off x="2876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28" name="object 45028"/>
          <p:cNvSpPr/>
          <p:nvPr/>
        </p:nvSpPr>
        <p:spPr>
          <a:xfrm>
            <a:off x="2876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29" name="object 45029"/>
          <p:cNvSpPr/>
          <p:nvPr/>
        </p:nvSpPr>
        <p:spPr>
          <a:xfrm>
            <a:off x="2876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30" name="object 45030"/>
          <p:cNvSpPr/>
          <p:nvPr/>
        </p:nvSpPr>
        <p:spPr>
          <a:xfrm>
            <a:off x="2876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31" name="object 45031"/>
          <p:cNvSpPr/>
          <p:nvPr/>
        </p:nvSpPr>
        <p:spPr>
          <a:xfrm>
            <a:off x="2876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32" name="object 45032"/>
          <p:cNvSpPr/>
          <p:nvPr/>
        </p:nvSpPr>
        <p:spPr>
          <a:xfrm>
            <a:off x="2876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33" name="object 45033"/>
          <p:cNvSpPr/>
          <p:nvPr/>
        </p:nvSpPr>
        <p:spPr>
          <a:xfrm>
            <a:off x="2876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34" name="object 45034"/>
          <p:cNvSpPr/>
          <p:nvPr/>
        </p:nvSpPr>
        <p:spPr>
          <a:xfrm>
            <a:off x="2876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35" name="object 45035"/>
          <p:cNvSpPr/>
          <p:nvPr/>
        </p:nvSpPr>
        <p:spPr>
          <a:xfrm>
            <a:off x="2876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36" name="object 45036"/>
          <p:cNvSpPr/>
          <p:nvPr/>
        </p:nvSpPr>
        <p:spPr>
          <a:xfrm>
            <a:off x="2876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37" name="object 45037"/>
          <p:cNvSpPr/>
          <p:nvPr/>
        </p:nvSpPr>
        <p:spPr>
          <a:xfrm>
            <a:off x="2877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38" name="object 45038"/>
          <p:cNvSpPr/>
          <p:nvPr/>
        </p:nvSpPr>
        <p:spPr>
          <a:xfrm>
            <a:off x="2877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39" name="object 45039"/>
          <p:cNvSpPr/>
          <p:nvPr/>
        </p:nvSpPr>
        <p:spPr>
          <a:xfrm>
            <a:off x="2877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40" name="object 45040"/>
          <p:cNvSpPr/>
          <p:nvPr/>
        </p:nvSpPr>
        <p:spPr>
          <a:xfrm>
            <a:off x="2877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41" name="object 45041"/>
          <p:cNvSpPr/>
          <p:nvPr/>
        </p:nvSpPr>
        <p:spPr>
          <a:xfrm>
            <a:off x="2877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42" name="object 45042"/>
          <p:cNvSpPr/>
          <p:nvPr/>
        </p:nvSpPr>
        <p:spPr>
          <a:xfrm>
            <a:off x="2877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43" name="object 45043"/>
          <p:cNvSpPr/>
          <p:nvPr/>
        </p:nvSpPr>
        <p:spPr>
          <a:xfrm>
            <a:off x="2877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44" name="object 45044"/>
          <p:cNvSpPr/>
          <p:nvPr/>
        </p:nvSpPr>
        <p:spPr>
          <a:xfrm>
            <a:off x="2877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45" name="object 45045"/>
          <p:cNvSpPr/>
          <p:nvPr/>
        </p:nvSpPr>
        <p:spPr>
          <a:xfrm>
            <a:off x="2877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46" name="object 45046"/>
          <p:cNvSpPr/>
          <p:nvPr/>
        </p:nvSpPr>
        <p:spPr>
          <a:xfrm>
            <a:off x="2877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47" name="object 45047"/>
          <p:cNvSpPr/>
          <p:nvPr/>
        </p:nvSpPr>
        <p:spPr>
          <a:xfrm>
            <a:off x="2878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48" name="object 45048"/>
          <p:cNvSpPr/>
          <p:nvPr/>
        </p:nvSpPr>
        <p:spPr>
          <a:xfrm>
            <a:off x="2878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49" name="object 45049"/>
          <p:cNvSpPr/>
          <p:nvPr/>
        </p:nvSpPr>
        <p:spPr>
          <a:xfrm>
            <a:off x="2878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50" name="object 45050"/>
          <p:cNvSpPr/>
          <p:nvPr/>
        </p:nvSpPr>
        <p:spPr>
          <a:xfrm>
            <a:off x="2878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51" name="object 45051"/>
          <p:cNvSpPr/>
          <p:nvPr/>
        </p:nvSpPr>
        <p:spPr>
          <a:xfrm>
            <a:off x="2878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52" name="object 45052"/>
          <p:cNvSpPr/>
          <p:nvPr/>
        </p:nvSpPr>
        <p:spPr>
          <a:xfrm>
            <a:off x="2878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53" name="object 45053"/>
          <p:cNvSpPr/>
          <p:nvPr/>
        </p:nvSpPr>
        <p:spPr>
          <a:xfrm>
            <a:off x="2878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54" name="object 45054"/>
          <p:cNvSpPr/>
          <p:nvPr/>
        </p:nvSpPr>
        <p:spPr>
          <a:xfrm>
            <a:off x="2878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55" name="object 45055"/>
          <p:cNvSpPr/>
          <p:nvPr/>
        </p:nvSpPr>
        <p:spPr>
          <a:xfrm>
            <a:off x="2878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56" name="object 45056"/>
          <p:cNvSpPr/>
          <p:nvPr/>
        </p:nvSpPr>
        <p:spPr>
          <a:xfrm>
            <a:off x="2878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57" name="object 45057"/>
          <p:cNvSpPr/>
          <p:nvPr/>
        </p:nvSpPr>
        <p:spPr>
          <a:xfrm>
            <a:off x="2878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58" name="object 45058"/>
          <p:cNvSpPr/>
          <p:nvPr/>
        </p:nvSpPr>
        <p:spPr>
          <a:xfrm>
            <a:off x="2878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59" name="object 45059"/>
          <p:cNvSpPr/>
          <p:nvPr/>
        </p:nvSpPr>
        <p:spPr>
          <a:xfrm>
            <a:off x="2879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60" name="object 45060"/>
          <p:cNvSpPr/>
          <p:nvPr/>
        </p:nvSpPr>
        <p:spPr>
          <a:xfrm>
            <a:off x="2879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61" name="object 45061"/>
          <p:cNvSpPr/>
          <p:nvPr/>
        </p:nvSpPr>
        <p:spPr>
          <a:xfrm>
            <a:off x="2879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62" name="object 45062"/>
          <p:cNvSpPr/>
          <p:nvPr/>
        </p:nvSpPr>
        <p:spPr>
          <a:xfrm>
            <a:off x="2879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63" name="object 45063"/>
          <p:cNvSpPr/>
          <p:nvPr/>
        </p:nvSpPr>
        <p:spPr>
          <a:xfrm>
            <a:off x="2879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64" name="object 45064"/>
          <p:cNvSpPr/>
          <p:nvPr/>
        </p:nvSpPr>
        <p:spPr>
          <a:xfrm>
            <a:off x="2879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65" name="object 45065"/>
          <p:cNvSpPr/>
          <p:nvPr/>
        </p:nvSpPr>
        <p:spPr>
          <a:xfrm>
            <a:off x="2879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66" name="object 45066"/>
          <p:cNvSpPr/>
          <p:nvPr/>
        </p:nvSpPr>
        <p:spPr>
          <a:xfrm>
            <a:off x="2879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67" name="object 45067"/>
          <p:cNvSpPr/>
          <p:nvPr/>
        </p:nvSpPr>
        <p:spPr>
          <a:xfrm>
            <a:off x="2879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68" name="object 45068"/>
          <p:cNvSpPr/>
          <p:nvPr/>
        </p:nvSpPr>
        <p:spPr>
          <a:xfrm>
            <a:off x="2879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69" name="object 45069"/>
          <p:cNvSpPr/>
          <p:nvPr/>
        </p:nvSpPr>
        <p:spPr>
          <a:xfrm>
            <a:off x="2880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70" name="object 45070"/>
          <p:cNvSpPr/>
          <p:nvPr/>
        </p:nvSpPr>
        <p:spPr>
          <a:xfrm>
            <a:off x="2880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71" name="object 45071"/>
          <p:cNvSpPr/>
          <p:nvPr/>
        </p:nvSpPr>
        <p:spPr>
          <a:xfrm>
            <a:off x="2880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72" name="object 45072"/>
          <p:cNvSpPr/>
          <p:nvPr/>
        </p:nvSpPr>
        <p:spPr>
          <a:xfrm>
            <a:off x="2880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73" name="object 45073"/>
          <p:cNvSpPr/>
          <p:nvPr/>
        </p:nvSpPr>
        <p:spPr>
          <a:xfrm>
            <a:off x="2880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74" name="object 45074"/>
          <p:cNvSpPr/>
          <p:nvPr/>
        </p:nvSpPr>
        <p:spPr>
          <a:xfrm>
            <a:off x="2880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75" name="object 45075"/>
          <p:cNvSpPr/>
          <p:nvPr/>
        </p:nvSpPr>
        <p:spPr>
          <a:xfrm>
            <a:off x="2880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76" name="object 45076"/>
          <p:cNvSpPr/>
          <p:nvPr/>
        </p:nvSpPr>
        <p:spPr>
          <a:xfrm>
            <a:off x="2880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77" name="object 45077"/>
          <p:cNvSpPr/>
          <p:nvPr/>
        </p:nvSpPr>
        <p:spPr>
          <a:xfrm>
            <a:off x="2880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78" name="object 45078"/>
          <p:cNvSpPr/>
          <p:nvPr/>
        </p:nvSpPr>
        <p:spPr>
          <a:xfrm>
            <a:off x="2880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79" name="object 45079"/>
          <p:cNvSpPr/>
          <p:nvPr/>
        </p:nvSpPr>
        <p:spPr>
          <a:xfrm>
            <a:off x="2881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80" name="object 45080"/>
          <p:cNvSpPr/>
          <p:nvPr/>
        </p:nvSpPr>
        <p:spPr>
          <a:xfrm>
            <a:off x="2881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81" name="object 45081"/>
          <p:cNvSpPr/>
          <p:nvPr/>
        </p:nvSpPr>
        <p:spPr>
          <a:xfrm>
            <a:off x="2881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82" name="object 45082"/>
          <p:cNvSpPr/>
          <p:nvPr/>
        </p:nvSpPr>
        <p:spPr>
          <a:xfrm>
            <a:off x="2881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83" name="object 45083"/>
          <p:cNvSpPr/>
          <p:nvPr/>
        </p:nvSpPr>
        <p:spPr>
          <a:xfrm>
            <a:off x="2881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84" name="object 45084"/>
          <p:cNvSpPr/>
          <p:nvPr/>
        </p:nvSpPr>
        <p:spPr>
          <a:xfrm>
            <a:off x="2881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85" name="object 45085"/>
          <p:cNvSpPr/>
          <p:nvPr/>
        </p:nvSpPr>
        <p:spPr>
          <a:xfrm>
            <a:off x="2881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86" name="object 45086"/>
          <p:cNvSpPr/>
          <p:nvPr/>
        </p:nvSpPr>
        <p:spPr>
          <a:xfrm>
            <a:off x="2881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87" name="object 45087"/>
          <p:cNvSpPr/>
          <p:nvPr/>
        </p:nvSpPr>
        <p:spPr>
          <a:xfrm>
            <a:off x="2881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88" name="object 45088"/>
          <p:cNvSpPr/>
          <p:nvPr/>
        </p:nvSpPr>
        <p:spPr>
          <a:xfrm>
            <a:off x="2881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89" name="object 45089"/>
          <p:cNvSpPr/>
          <p:nvPr/>
        </p:nvSpPr>
        <p:spPr>
          <a:xfrm>
            <a:off x="2882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90" name="object 45090"/>
          <p:cNvSpPr/>
          <p:nvPr/>
        </p:nvSpPr>
        <p:spPr>
          <a:xfrm>
            <a:off x="2882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91" name="object 45091"/>
          <p:cNvSpPr/>
          <p:nvPr/>
        </p:nvSpPr>
        <p:spPr>
          <a:xfrm>
            <a:off x="2882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92" name="object 45092"/>
          <p:cNvSpPr/>
          <p:nvPr/>
        </p:nvSpPr>
        <p:spPr>
          <a:xfrm>
            <a:off x="2882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93" name="object 45093"/>
          <p:cNvSpPr/>
          <p:nvPr/>
        </p:nvSpPr>
        <p:spPr>
          <a:xfrm>
            <a:off x="2882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94" name="object 45094"/>
          <p:cNvSpPr/>
          <p:nvPr/>
        </p:nvSpPr>
        <p:spPr>
          <a:xfrm>
            <a:off x="2882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95" name="object 45095"/>
          <p:cNvSpPr/>
          <p:nvPr/>
        </p:nvSpPr>
        <p:spPr>
          <a:xfrm>
            <a:off x="2882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96" name="object 45096"/>
          <p:cNvSpPr/>
          <p:nvPr/>
        </p:nvSpPr>
        <p:spPr>
          <a:xfrm>
            <a:off x="2882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97" name="object 45097"/>
          <p:cNvSpPr/>
          <p:nvPr/>
        </p:nvSpPr>
        <p:spPr>
          <a:xfrm>
            <a:off x="2882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98" name="object 45098"/>
          <p:cNvSpPr/>
          <p:nvPr/>
        </p:nvSpPr>
        <p:spPr>
          <a:xfrm>
            <a:off x="2882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99" name="object 45099"/>
          <p:cNvSpPr/>
          <p:nvPr/>
        </p:nvSpPr>
        <p:spPr>
          <a:xfrm>
            <a:off x="2883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00" name="object 45100"/>
          <p:cNvSpPr/>
          <p:nvPr/>
        </p:nvSpPr>
        <p:spPr>
          <a:xfrm>
            <a:off x="2883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01" name="object 45101"/>
          <p:cNvSpPr/>
          <p:nvPr/>
        </p:nvSpPr>
        <p:spPr>
          <a:xfrm>
            <a:off x="2883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02" name="object 45102"/>
          <p:cNvSpPr/>
          <p:nvPr/>
        </p:nvSpPr>
        <p:spPr>
          <a:xfrm>
            <a:off x="2883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03" name="object 45103"/>
          <p:cNvSpPr/>
          <p:nvPr/>
        </p:nvSpPr>
        <p:spPr>
          <a:xfrm>
            <a:off x="2883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04" name="object 45104"/>
          <p:cNvSpPr/>
          <p:nvPr/>
        </p:nvSpPr>
        <p:spPr>
          <a:xfrm>
            <a:off x="2883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05" name="object 45105"/>
          <p:cNvSpPr/>
          <p:nvPr/>
        </p:nvSpPr>
        <p:spPr>
          <a:xfrm>
            <a:off x="2883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06" name="object 45106"/>
          <p:cNvSpPr/>
          <p:nvPr/>
        </p:nvSpPr>
        <p:spPr>
          <a:xfrm>
            <a:off x="2883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07" name="object 45107"/>
          <p:cNvSpPr/>
          <p:nvPr/>
        </p:nvSpPr>
        <p:spPr>
          <a:xfrm>
            <a:off x="2883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08" name="object 45108"/>
          <p:cNvSpPr/>
          <p:nvPr/>
        </p:nvSpPr>
        <p:spPr>
          <a:xfrm>
            <a:off x="2883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09" name="object 45109"/>
          <p:cNvSpPr/>
          <p:nvPr/>
        </p:nvSpPr>
        <p:spPr>
          <a:xfrm>
            <a:off x="2883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10" name="object 45110"/>
          <p:cNvSpPr/>
          <p:nvPr/>
        </p:nvSpPr>
        <p:spPr>
          <a:xfrm>
            <a:off x="2883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11" name="object 45111"/>
          <p:cNvSpPr/>
          <p:nvPr/>
        </p:nvSpPr>
        <p:spPr>
          <a:xfrm>
            <a:off x="2884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12" name="object 45112"/>
          <p:cNvSpPr/>
          <p:nvPr/>
        </p:nvSpPr>
        <p:spPr>
          <a:xfrm>
            <a:off x="2884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13" name="object 45113"/>
          <p:cNvSpPr/>
          <p:nvPr/>
        </p:nvSpPr>
        <p:spPr>
          <a:xfrm>
            <a:off x="2884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14" name="object 45114"/>
          <p:cNvSpPr/>
          <p:nvPr/>
        </p:nvSpPr>
        <p:spPr>
          <a:xfrm>
            <a:off x="2884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15" name="object 45115"/>
          <p:cNvSpPr/>
          <p:nvPr/>
        </p:nvSpPr>
        <p:spPr>
          <a:xfrm>
            <a:off x="2884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16" name="object 45116"/>
          <p:cNvSpPr/>
          <p:nvPr/>
        </p:nvSpPr>
        <p:spPr>
          <a:xfrm>
            <a:off x="2884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17" name="object 45117"/>
          <p:cNvSpPr/>
          <p:nvPr/>
        </p:nvSpPr>
        <p:spPr>
          <a:xfrm>
            <a:off x="2884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18" name="object 45118"/>
          <p:cNvSpPr/>
          <p:nvPr/>
        </p:nvSpPr>
        <p:spPr>
          <a:xfrm>
            <a:off x="2884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19" name="object 45119"/>
          <p:cNvSpPr/>
          <p:nvPr/>
        </p:nvSpPr>
        <p:spPr>
          <a:xfrm>
            <a:off x="2884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20" name="object 45120"/>
          <p:cNvSpPr/>
          <p:nvPr/>
        </p:nvSpPr>
        <p:spPr>
          <a:xfrm>
            <a:off x="2884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21" name="object 45121"/>
          <p:cNvSpPr/>
          <p:nvPr/>
        </p:nvSpPr>
        <p:spPr>
          <a:xfrm>
            <a:off x="2885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22" name="object 45122"/>
          <p:cNvSpPr/>
          <p:nvPr/>
        </p:nvSpPr>
        <p:spPr>
          <a:xfrm>
            <a:off x="2885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23" name="object 45123"/>
          <p:cNvSpPr/>
          <p:nvPr/>
        </p:nvSpPr>
        <p:spPr>
          <a:xfrm>
            <a:off x="2885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24" name="object 45124"/>
          <p:cNvSpPr/>
          <p:nvPr/>
        </p:nvSpPr>
        <p:spPr>
          <a:xfrm>
            <a:off x="2885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25" name="object 45125"/>
          <p:cNvSpPr/>
          <p:nvPr/>
        </p:nvSpPr>
        <p:spPr>
          <a:xfrm>
            <a:off x="2885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26" name="object 45126"/>
          <p:cNvSpPr/>
          <p:nvPr/>
        </p:nvSpPr>
        <p:spPr>
          <a:xfrm>
            <a:off x="2885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27" name="object 45127"/>
          <p:cNvSpPr/>
          <p:nvPr/>
        </p:nvSpPr>
        <p:spPr>
          <a:xfrm>
            <a:off x="2885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28" name="object 45128"/>
          <p:cNvSpPr/>
          <p:nvPr/>
        </p:nvSpPr>
        <p:spPr>
          <a:xfrm>
            <a:off x="2885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29" name="object 45129"/>
          <p:cNvSpPr/>
          <p:nvPr/>
        </p:nvSpPr>
        <p:spPr>
          <a:xfrm>
            <a:off x="2885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30" name="object 45130"/>
          <p:cNvSpPr/>
          <p:nvPr/>
        </p:nvSpPr>
        <p:spPr>
          <a:xfrm>
            <a:off x="2885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31" name="object 45131"/>
          <p:cNvSpPr/>
          <p:nvPr/>
        </p:nvSpPr>
        <p:spPr>
          <a:xfrm>
            <a:off x="2886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32" name="object 45132"/>
          <p:cNvSpPr/>
          <p:nvPr/>
        </p:nvSpPr>
        <p:spPr>
          <a:xfrm>
            <a:off x="2886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33" name="object 45133"/>
          <p:cNvSpPr/>
          <p:nvPr/>
        </p:nvSpPr>
        <p:spPr>
          <a:xfrm>
            <a:off x="2886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34" name="object 45134"/>
          <p:cNvSpPr/>
          <p:nvPr/>
        </p:nvSpPr>
        <p:spPr>
          <a:xfrm>
            <a:off x="2886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35" name="object 45135"/>
          <p:cNvSpPr/>
          <p:nvPr/>
        </p:nvSpPr>
        <p:spPr>
          <a:xfrm>
            <a:off x="2886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36" name="object 45136"/>
          <p:cNvSpPr/>
          <p:nvPr/>
        </p:nvSpPr>
        <p:spPr>
          <a:xfrm>
            <a:off x="2886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37" name="object 45137"/>
          <p:cNvSpPr/>
          <p:nvPr/>
        </p:nvSpPr>
        <p:spPr>
          <a:xfrm>
            <a:off x="2886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38" name="object 45138"/>
          <p:cNvSpPr/>
          <p:nvPr/>
        </p:nvSpPr>
        <p:spPr>
          <a:xfrm>
            <a:off x="2886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39" name="object 45139"/>
          <p:cNvSpPr/>
          <p:nvPr/>
        </p:nvSpPr>
        <p:spPr>
          <a:xfrm>
            <a:off x="2886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40" name="object 45140"/>
          <p:cNvSpPr/>
          <p:nvPr/>
        </p:nvSpPr>
        <p:spPr>
          <a:xfrm>
            <a:off x="2886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41" name="object 45141"/>
          <p:cNvSpPr/>
          <p:nvPr/>
        </p:nvSpPr>
        <p:spPr>
          <a:xfrm>
            <a:off x="2886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42" name="object 45142"/>
          <p:cNvSpPr/>
          <p:nvPr/>
        </p:nvSpPr>
        <p:spPr>
          <a:xfrm>
            <a:off x="2886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43" name="object 45143"/>
          <p:cNvSpPr/>
          <p:nvPr/>
        </p:nvSpPr>
        <p:spPr>
          <a:xfrm>
            <a:off x="2887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44" name="object 45144"/>
          <p:cNvSpPr/>
          <p:nvPr/>
        </p:nvSpPr>
        <p:spPr>
          <a:xfrm>
            <a:off x="2887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45" name="object 45145"/>
          <p:cNvSpPr/>
          <p:nvPr/>
        </p:nvSpPr>
        <p:spPr>
          <a:xfrm>
            <a:off x="2887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46" name="object 45146"/>
          <p:cNvSpPr/>
          <p:nvPr/>
        </p:nvSpPr>
        <p:spPr>
          <a:xfrm>
            <a:off x="2887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47" name="object 45147"/>
          <p:cNvSpPr/>
          <p:nvPr/>
        </p:nvSpPr>
        <p:spPr>
          <a:xfrm>
            <a:off x="2887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48" name="object 45148"/>
          <p:cNvSpPr/>
          <p:nvPr/>
        </p:nvSpPr>
        <p:spPr>
          <a:xfrm>
            <a:off x="2887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49" name="object 45149"/>
          <p:cNvSpPr/>
          <p:nvPr/>
        </p:nvSpPr>
        <p:spPr>
          <a:xfrm>
            <a:off x="2887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50" name="object 45150"/>
          <p:cNvSpPr/>
          <p:nvPr/>
        </p:nvSpPr>
        <p:spPr>
          <a:xfrm>
            <a:off x="2887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51" name="object 45151"/>
          <p:cNvSpPr/>
          <p:nvPr/>
        </p:nvSpPr>
        <p:spPr>
          <a:xfrm>
            <a:off x="2887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52" name="object 45152"/>
          <p:cNvSpPr/>
          <p:nvPr/>
        </p:nvSpPr>
        <p:spPr>
          <a:xfrm>
            <a:off x="2887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53" name="object 45153"/>
          <p:cNvSpPr/>
          <p:nvPr/>
        </p:nvSpPr>
        <p:spPr>
          <a:xfrm>
            <a:off x="2888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54" name="object 45154"/>
          <p:cNvSpPr/>
          <p:nvPr/>
        </p:nvSpPr>
        <p:spPr>
          <a:xfrm>
            <a:off x="2888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55" name="object 45155"/>
          <p:cNvSpPr/>
          <p:nvPr/>
        </p:nvSpPr>
        <p:spPr>
          <a:xfrm>
            <a:off x="2888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56" name="object 45156"/>
          <p:cNvSpPr/>
          <p:nvPr/>
        </p:nvSpPr>
        <p:spPr>
          <a:xfrm>
            <a:off x="2888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57" name="object 45157"/>
          <p:cNvSpPr/>
          <p:nvPr/>
        </p:nvSpPr>
        <p:spPr>
          <a:xfrm>
            <a:off x="2888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58" name="object 45158"/>
          <p:cNvSpPr/>
          <p:nvPr/>
        </p:nvSpPr>
        <p:spPr>
          <a:xfrm>
            <a:off x="2888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59" name="object 45159"/>
          <p:cNvSpPr/>
          <p:nvPr/>
        </p:nvSpPr>
        <p:spPr>
          <a:xfrm>
            <a:off x="2888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60" name="object 45160"/>
          <p:cNvSpPr/>
          <p:nvPr/>
        </p:nvSpPr>
        <p:spPr>
          <a:xfrm>
            <a:off x="2888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61" name="object 45161"/>
          <p:cNvSpPr/>
          <p:nvPr/>
        </p:nvSpPr>
        <p:spPr>
          <a:xfrm>
            <a:off x="2888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62" name="object 45162"/>
          <p:cNvSpPr/>
          <p:nvPr/>
        </p:nvSpPr>
        <p:spPr>
          <a:xfrm>
            <a:off x="2888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63" name="object 45163"/>
          <p:cNvSpPr/>
          <p:nvPr/>
        </p:nvSpPr>
        <p:spPr>
          <a:xfrm>
            <a:off x="2889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64" name="object 45164"/>
          <p:cNvSpPr/>
          <p:nvPr/>
        </p:nvSpPr>
        <p:spPr>
          <a:xfrm>
            <a:off x="2889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65" name="object 45165"/>
          <p:cNvSpPr/>
          <p:nvPr/>
        </p:nvSpPr>
        <p:spPr>
          <a:xfrm>
            <a:off x="2889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66" name="object 45166"/>
          <p:cNvSpPr/>
          <p:nvPr/>
        </p:nvSpPr>
        <p:spPr>
          <a:xfrm>
            <a:off x="2889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67" name="object 45167"/>
          <p:cNvSpPr/>
          <p:nvPr/>
        </p:nvSpPr>
        <p:spPr>
          <a:xfrm>
            <a:off x="2889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68" name="object 45168"/>
          <p:cNvSpPr/>
          <p:nvPr/>
        </p:nvSpPr>
        <p:spPr>
          <a:xfrm>
            <a:off x="2889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69" name="object 45169"/>
          <p:cNvSpPr/>
          <p:nvPr/>
        </p:nvSpPr>
        <p:spPr>
          <a:xfrm>
            <a:off x="2889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70" name="object 45170"/>
          <p:cNvSpPr/>
          <p:nvPr/>
        </p:nvSpPr>
        <p:spPr>
          <a:xfrm>
            <a:off x="2889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71" name="object 45171"/>
          <p:cNvSpPr/>
          <p:nvPr/>
        </p:nvSpPr>
        <p:spPr>
          <a:xfrm>
            <a:off x="2889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72" name="object 45172"/>
          <p:cNvSpPr/>
          <p:nvPr/>
        </p:nvSpPr>
        <p:spPr>
          <a:xfrm>
            <a:off x="2889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73" name="object 45173"/>
          <p:cNvSpPr/>
          <p:nvPr/>
        </p:nvSpPr>
        <p:spPr>
          <a:xfrm>
            <a:off x="2890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74" name="object 45174"/>
          <p:cNvSpPr/>
          <p:nvPr/>
        </p:nvSpPr>
        <p:spPr>
          <a:xfrm>
            <a:off x="2890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75" name="object 45175"/>
          <p:cNvSpPr/>
          <p:nvPr/>
        </p:nvSpPr>
        <p:spPr>
          <a:xfrm>
            <a:off x="2890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76" name="object 45176"/>
          <p:cNvSpPr/>
          <p:nvPr/>
        </p:nvSpPr>
        <p:spPr>
          <a:xfrm>
            <a:off x="2890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77" name="object 45177"/>
          <p:cNvSpPr/>
          <p:nvPr/>
        </p:nvSpPr>
        <p:spPr>
          <a:xfrm>
            <a:off x="2890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78" name="object 45178"/>
          <p:cNvSpPr/>
          <p:nvPr/>
        </p:nvSpPr>
        <p:spPr>
          <a:xfrm>
            <a:off x="2890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79" name="object 45179"/>
          <p:cNvSpPr/>
          <p:nvPr/>
        </p:nvSpPr>
        <p:spPr>
          <a:xfrm>
            <a:off x="2890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80" name="object 45180"/>
          <p:cNvSpPr/>
          <p:nvPr/>
        </p:nvSpPr>
        <p:spPr>
          <a:xfrm>
            <a:off x="2890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81" name="object 45181"/>
          <p:cNvSpPr/>
          <p:nvPr/>
        </p:nvSpPr>
        <p:spPr>
          <a:xfrm>
            <a:off x="2890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82" name="object 45182"/>
          <p:cNvSpPr/>
          <p:nvPr/>
        </p:nvSpPr>
        <p:spPr>
          <a:xfrm>
            <a:off x="2890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83" name="object 45183"/>
          <p:cNvSpPr/>
          <p:nvPr/>
        </p:nvSpPr>
        <p:spPr>
          <a:xfrm>
            <a:off x="2891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84" name="object 45184"/>
          <p:cNvSpPr/>
          <p:nvPr/>
        </p:nvSpPr>
        <p:spPr>
          <a:xfrm>
            <a:off x="2891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85" name="object 45185"/>
          <p:cNvSpPr/>
          <p:nvPr/>
        </p:nvSpPr>
        <p:spPr>
          <a:xfrm>
            <a:off x="2891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86" name="object 45186"/>
          <p:cNvSpPr/>
          <p:nvPr/>
        </p:nvSpPr>
        <p:spPr>
          <a:xfrm>
            <a:off x="2891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87" name="object 45187"/>
          <p:cNvSpPr/>
          <p:nvPr/>
        </p:nvSpPr>
        <p:spPr>
          <a:xfrm>
            <a:off x="2891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88" name="object 45188"/>
          <p:cNvSpPr/>
          <p:nvPr/>
        </p:nvSpPr>
        <p:spPr>
          <a:xfrm>
            <a:off x="2891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89" name="object 45189"/>
          <p:cNvSpPr/>
          <p:nvPr/>
        </p:nvSpPr>
        <p:spPr>
          <a:xfrm>
            <a:off x="2891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90" name="object 45190"/>
          <p:cNvSpPr/>
          <p:nvPr/>
        </p:nvSpPr>
        <p:spPr>
          <a:xfrm>
            <a:off x="2891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91" name="object 45191"/>
          <p:cNvSpPr/>
          <p:nvPr/>
        </p:nvSpPr>
        <p:spPr>
          <a:xfrm>
            <a:off x="2891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92" name="object 45192"/>
          <p:cNvSpPr/>
          <p:nvPr/>
        </p:nvSpPr>
        <p:spPr>
          <a:xfrm>
            <a:off x="2891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93" name="object 45193"/>
          <p:cNvSpPr/>
          <p:nvPr/>
        </p:nvSpPr>
        <p:spPr>
          <a:xfrm>
            <a:off x="2891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94" name="object 45194"/>
          <p:cNvSpPr/>
          <p:nvPr/>
        </p:nvSpPr>
        <p:spPr>
          <a:xfrm>
            <a:off x="2891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95" name="object 45195"/>
          <p:cNvSpPr/>
          <p:nvPr/>
        </p:nvSpPr>
        <p:spPr>
          <a:xfrm>
            <a:off x="2892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96" name="object 45196"/>
          <p:cNvSpPr/>
          <p:nvPr/>
        </p:nvSpPr>
        <p:spPr>
          <a:xfrm>
            <a:off x="2892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97" name="object 45197"/>
          <p:cNvSpPr/>
          <p:nvPr/>
        </p:nvSpPr>
        <p:spPr>
          <a:xfrm>
            <a:off x="2892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98" name="object 45198"/>
          <p:cNvSpPr/>
          <p:nvPr/>
        </p:nvSpPr>
        <p:spPr>
          <a:xfrm>
            <a:off x="2892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99" name="object 45199"/>
          <p:cNvSpPr/>
          <p:nvPr/>
        </p:nvSpPr>
        <p:spPr>
          <a:xfrm>
            <a:off x="2892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00" name="object 45200"/>
          <p:cNvSpPr/>
          <p:nvPr/>
        </p:nvSpPr>
        <p:spPr>
          <a:xfrm>
            <a:off x="2892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01" name="object 45201"/>
          <p:cNvSpPr/>
          <p:nvPr/>
        </p:nvSpPr>
        <p:spPr>
          <a:xfrm>
            <a:off x="2892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02" name="object 45202"/>
          <p:cNvSpPr/>
          <p:nvPr/>
        </p:nvSpPr>
        <p:spPr>
          <a:xfrm>
            <a:off x="2892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03" name="object 45203"/>
          <p:cNvSpPr/>
          <p:nvPr/>
        </p:nvSpPr>
        <p:spPr>
          <a:xfrm>
            <a:off x="2892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04" name="object 45204"/>
          <p:cNvSpPr/>
          <p:nvPr/>
        </p:nvSpPr>
        <p:spPr>
          <a:xfrm>
            <a:off x="2892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05" name="object 45205"/>
          <p:cNvSpPr/>
          <p:nvPr/>
        </p:nvSpPr>
        <p:spPr>
          <a:xfrm>
            <a:off x="2893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06" name="object 45206"/>
          <p:cNvSpPr/>
          <p:nvPr/>
        </p:nvSpPr>
        <p:spPr>
          <a:xfrm>
            <a:off x="2893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07" name="object 45207"/>
          <p:cNvSpPr/>
          <p:nvPr/>
        </p:nvSpPr>
        <p:spPr>
          <a:xfrm>
            <a:off x="2893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08" name="object 45208"/>
          <p:cNvSpPr/>
          <p:nvPr/>
        </p:nvSpPr>
        <p:spPr>
          <a:xfrm>
            <a:off x="2893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09" name="object 45209"/>
          <p:cNvSpPr/>
          <p:nvPr/>
        </p:nvSpPr>
        <p:spPr>
          <a:xfrm>
            <a:off x="2893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10" name="object 45210"/>
          <p:cNvSpPr/>
          <p:nvPr/>
        </p:nvSpPr>
        <p:spPr>
          <a:xfrm>
            <a:off x="2893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11" name="object 45211"/>
          <p:cNvSpPr/>
          <p:nvPr/>
        </p:nvSpPr>
        <p:spPr>
          <a:xfrm>
            <a:off x="2893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12" name="object 45212"/>
          <p:cNvSpPr/>
          <p:nvPr/>
        </p:nvSpPr>
        <p:spPr>
          <a:xfrm>
            <a:off x="2893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13" name="object 45213"/>
          <p:cNvSpPr/>
          <p:nvPr/>
        </p:nvSpPr>
        <p:spPr>
          <a:xfrm>
            <a:off x="2893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14" name="object 45214"/>
          <p:cNvSpPr/>
          <p:nvPr/>
        </p:nvSpPr>
        <p:spPr>
          <a:xfrm>
            <a:off x="2893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15" name="object 45215"/>
          <p:cNvSpPr/>
          <p:nvPr/>
        </p:nvSpPr>
        <p:spPr>
          <a:xfrm>
            <a:off x="2894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16" name="object 45216"/>
          <p:cNvSpPr/>
          <p:nvPr/>
        </p:nvSpPr>
        <p:spPr>
          <a:xfrm>
            <a:off x="2894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17" name="object 45217"/>
          <p:cNvSpPr/>
          <p:nvPr/>
        </p:nvSpPr>
        <p:spPr>
          <a:xfrm>
            <a:off x="2894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18" name="object 45218"/>
          <p:cNvSpPr/>
          <p:nvPr/>
        </p:nvSpPr>
        <p:spPr>
          <a:xfrm>
            <a:off x="2894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19" name="object 45219"/>
          <p:cNvSpPr/>
          <p:nvPr/>
        </p:nvSpPr>
        <p:spPr>
          <a:xfrm>
            <a:off x="2894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20" name="object 45220"/>
          <p:cNvSpPr/>
          <p:nvPr/>
        </p:nvSpPr>
        <p:spPr>
          <a:xfrm>
            <a:off x="2894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21" name="object 45221"/>
          <p:cNvSpPr/>
          <p:nvPr/>
        </p:nvSpPr>
        <p:spPr>
          <a:xfrm>
            <a:off x="2894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22" name="object 45222"/>
          <p:cNvSpPr/>
          <p:nvPr/>
        </p:nvSpPr>
        <p:spPr>
          <a:xfrm>
            <a:off x="2894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23" name="object 45223"/>
          <p:cNvSpPr/>
          <p:nvPr/>
        </p:nvSpPr>
        <p:spPr>
          <a:xfrm>
            <a:off x="2894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24" name="object 45224"/>
          <p:cNvSpPr/>
          <p:nvPr/>
        </p:nvSpPr>
        <p:spPr>
          <a:xfrm>
            <a:off x="2894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25" name="object 45225"/>
          <p:cNvSpPr/>
          <p:nvPr/>
        </p:nvSpPr>
        <p:spPr>
          <a:xfrm>
            <a:off x="2894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26" name="object 45226"/>
          <p:cNvSpPr/>
          <p:nvPr/>
        </p:nvSpPr>
        <p:spPr>
          <a:xfrm>
            <a:off x="2894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27" name="object 45227"/>
          <p:cNvSpPr/>
          <p:nvPr/>
        </p:nvSpPr>
        <p:spPr>
          <a:xfrm>
            <a:off x="2895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28" name="object 45228"/>
          <p:cNvSpPr/>
          <p:nvPr/>
        </p:nvSpPr>
        <p:spPr>
          <a:xfrm>
            <a:off x="2895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29" name="object 45229"/>
          <p:cNvSpPr/>
          <p:nvPr/>
        </p:nvSpPr>
        <p:spPr>
          <a:xfrm>
            <a:off x="2895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30" name="object 45230"/>
          <p:cNvSpPr/>
          <p:nvPr/>
        </p:nvSpPr>
        <p:spPr>
          <a:xfrm>
            <a:off x="2895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31" name="object 45231"/>
          <p:cNvSpPr/>
          <p:nvPr/>
        </p:nvSpPr>
        <p:spPr>
          <a:xfrm>
            <a:off x="2895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32" name="object 45232"/>
          <p:cNvSpPr/>
          <p:nvPr/>
        </p:nvSpPr>
        <p:spPr>
          <a:xfrm>
            <a:off x="2895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33" name="object 45233"/>
          <p:cNvSpPr/>
          <p:nvPr/>
        </p:nvSpPr>
        <p:spPr>
          <a:xfrm>
            <a:off x="2895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34" name="object 45234"/>
          <p:cNvSpPr/>
          <p:nvPr/>
        </p:nvSpPr>
        <p:spPr>
          <a:xfrm>
            <a:off x="2895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35" name="object 45235"/>
          <p:cNvSpPr/>
          <p:nvPr/>
        </p:nvSpPr>
        <p:spPr>
          <a:xfrm>
            <a:off x="2895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36" name="object 45236"/>
          <p:cNvSpPr/>
          <p:nvPr/>
        </p:nvSpPr>
        <p:spPr>
          <a:xfrm>
            <a:off x="2895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37" name="object 45237"/>
          <p:cNvSpPr/>
          <p:nvPr/>
        </p:nvSpPr>
        <p:spPr>
          <a:xfrm>
            <a:off x="2896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38" name="object 45238"/>
          <p:cNvSpPr/>
          <p:nvPr/>
        </p:nvSpPr>
        <p:spPr>
          <a:xfrm>
            <a:off x="2896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39" name="object 45239"/>
          <p:cNvSpPr/>
          <p:nvPr/>
        </p:nvSpPr>
        <p:spPr>
          <a:xfrm>
            <a:off x="2896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40" name="object 45240"/>
          <p:cNvSpPr/>
          <p:nvPr/>
        </p:nvSpPr>
        <p:spPr>
          <a:xfrm>
            <a:off x="2896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41" name="object 45241"/>
          <p:cNvSpPr/>
          <p:nvPr/>
        </p:nvSpPr>
        <p:spPr>
          <a:xfrm>
            <a:off x="2896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42" name="object 45242"/>
          <p:cNvSpPr/>
          <p:nvPr/>
        </p:nvSpPr>
        <p:spPr>
          <a:xfrm>
            <a:off x="2896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43" name="object 45243"/>
          <p:cNvSpPr/>
          <p:nvPr/>
        </p:nvSpPr>
        <p:spPr>
          <a:xfrm>
            <a:off x="2896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44" name="object 45244"/>
          <p:cNvSpPr/>
          <p:nvPr/>
        </p:nvSpPr>
        <p:spPr>
          <a:xfrm>
            <a:off x="2896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45" name="object 45245"/>
          <p:cNvSpPr/>
          <p:nvPr/>
        </p:nvSpPr>
        <p:spPr>
          <a:xfrm>
            <a:off x="2896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46" name="object 45246"/>
          <p:cNvSpPr/>
          <p:nvPr/>
        </p:nvSpPr>
        <p:spPr>
          <a:xfrm>
            <a:off x="2896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47" name="object 45247"/>
          <p:cNvSpPr/>
          <p:nvPr/>
        </p:nvSpPr>
        <p:spPr>
          <a:xfrm>
            <a:off x="2897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48" name="object 45248"/>
          <p:cNvSpPr/>
          <p:nvPr/>
        </p:nvSpPr>
        <p:spPr>
          <a:xfrm>
            <a:off x="2897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49" name="object 45249"/>
          <p:cNvSpPr/>
          <p:nvPr/>
        </p:nvSpPr>
        <p:spPr>
          <a:xfrm>
            <a:off x="2897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50" name="object 45250"/>
          <p:cNvSpPr/>
          <p:nvPr/>
        </p:nvSpPr>
        <p:spPr>
          <a:xfrm>
            <a:off x="2897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51" name="object 45251"/>
          <p:cNvSpPr/>
          <p:nvPr/>
        </p:nvSpPr>
        <p:spPr>
          <a:xfrm>
            <a:off x="2897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52" name="object 45252"/>
          <p:cNvSpPr/>
          <p:nvPr/>
        </p:nvSpPr>
        <p:spPr>
          <a:xfrm>
            <a:off x="2897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53" name="object 45253"/>
          <p:cNvSpPr/>
          <p:nvPr/>
        </p:nvSpPr>
        <p:spPr>
          <a:xfrm>
            <a:off x="2897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54" name="object 45254"/>
          <p:cNvSpPr/>
          <p:nvPr/>
        </p:nvSpPr>
        <p:spPr>
          <a:xfrm>
            <a:off x="2897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55" name="object 45255"/>
          <p:cNvSpPr/>
          <p:nvPr/>
        </p:nvSpPr>
        <p:spPr>
          <a:xfrm>
            <a:off x="2897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56" name="object 45256"/>
          <p:cNvSpPr/>
          <p:nvPr/>
        </p:nvSpPr>
        <p:spPr>
          <a:xfrm>
            <a:off x="2897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57" name="object 45257"/>
          <p:cNvSpPr/>
          <p:nvPr/>
        </p:nvSpPr>
        <p:spPr>
          <a:xfrm>
            <a:off x="2898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58" name="object 45258"/>
          <p:cNvSpPr/>
          <p:nvPr/>
        </p:nvSpPr>
        <p:spPr>
          <a:xfrm>
            <a:off x="2898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59" name="object 45259"/>
          <p:cNvSpPr/>
          <p:nvPr/>
        </p:nvSpPr>
        <p:spPr>
          <a:xfrm>
            <a:off x="2898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60" name="object 45260"/>
          <p:cNvSpPr/>
          <p:nvPr/>
        </p:nvSpPr>
        <p:spPr>
          <a:xfrm>
            <a:off x="2898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61" name="object 45261"/>
          <p:cNvSpPr/>
          <p:nvPr/>
        </p:nvSpPr>
        <p:spPr>
          <a:xfrm>
            <a:off x="2898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62" name="object 45262"/>
          <p:cNvSpPr/>
          <p:nvPr/>
        </p:nvSpPr>
        <p:spPr>
          <a:xfrm>
            <a:off x="2898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63" name="object 45263"/>
          <p:cNvSpPr/>
          <p:nvPr/>
        </p:nvSpPr>
        <p:spPr>
          <a:xfrm>
            <a:off x="2898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64" name="object 45264"/>
          <p:cNvSpPr/>
          <p:nvPr/>
        </p:nvSpPr>
        <p:spPr>
          <a:xfrm>
            <a:off x="2898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65" name="object 45265"/>
          <p:cNvSpPr/>
          <p:nvPr/>
        </p:nvSpPr>
        <p:spPr>
          <a:xfrm>
            <a:off x="2898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66" name="object 45266"/>
          <p:cNvSpPr/>
          <p:nvPr/>
        </p:nvSpPr>
        <p:spPr>
          <a:xfrm>
            <a:off x="2898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67" name="object 45267"/>
          <p:cNvSpPr/>
          <p:nvPr/>
        </p:nvSpPr>
        <p:spPr>
          <a:xfrm>
            <a:off x="2899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68" name="object 45268"/>
          <p:cNvSpPr/>
          <p:nvPr/>
        </p:nvSpPr>
        <p:spPr>
          <a:xfrm>
            <a:off x="2899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69" name="object 45269"/>
          <p:cNvSpPr/>
          <p:nvPr/>
        </p:nvSpPr>
        <p:spPr>
          <a:xfrm>
            <a:off x="2899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70" name="object 45270"/>
          <p:cNvSpPr/>
          <p:nvPr/>
        </p:nvSpPr>
        <p:spPr>
          <a:xfrm>
            <a:off x="2899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71" name="object 45271"/>
          <p:cNvSpPr/>
          <p:nvPr/>
        </p:nvSpPr>
        <p:spPr>
          <a:xfrm>
            <a:off x="2899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72" name="object 45272"/>
          <p:cNvSpPr/>
          <p:nvPr/>
        </p:nvSpPr>
        <p:spPr>
          <a:xfrm>
            <a:off x="2899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73" name="object 45273"/>
          <p:cNvSpPr/>
          <p:nvPr/>
        </p:nvSpPr>
        <p:spPr>
          <a:xfrm>
            <a:off x="2899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74" name="object 45274"/>
          <p:cNvSpPr/>
          <p:nvPr/>
        </p:nvSpPr>
        <p:spPr>
          <a:xfrm>
            <a:off x="2899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75" name="object 45275"/>
          <p:cNvSpPr/>
          <p:nvPr/>
        </p:nvSpPr>
        <p:spPr>
          <a:xfrm>
            <a:off x="2899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76" name="object 45276"/>
          <p:cNvSpPr/>
          <p:nvPr/>
        </p:nvSpPr>
        <p:spPr>
          <a:xfrm>
            <a:off x="2899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77" name="object 45277"/>
          <p:cNvSpPr/>
          <p:nvPr/>
        </p:nvSpPr>
        <p:spPr>
          <a:xfrm>
            <a:off x="2899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78" name="object 45278"/>
          <p:cNvSpPr/>
          <p:nvPr/>
        </p:nvSpPr>
        <p:spPr>
          <a:xfrm>
            <a:off x="2899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79" name="object 45279"/>
          <p:cNvSpPr/>
          <p:nvPr/>
        </p:nvSpPr>
        <p:spPr>
          <a:xfrm>
            <a:off x="2900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80" name="object 45280"/>
          <p:cNvSpPr/>
          <p:nvPr/>
        </p:nvSpPr>
        <p:spPr>
          <a:xfrm>
            <a:off x="2900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81" name="object 45281"/>
          <p:cNvSpPr/>
          <p:nvPr/>
        </p:nvSpPr>
        <p:spPr>
          <a:xfrm>
            <a:off x="2900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82" name="object 45282"/>
          <p:cNvSpPr/>
          <p:nvPr/>
        </p:nvSpPr>
        <p:spPr>
          <a:xfrm>
            <a:off x="2900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83" name="object 45283"/>
          <p:cNvSpPr/>
          <p:nvPr/>
        </p:nvSpPr>
        <p:spPr>
          <a:xfrm>
            <a:off x="2900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84" name="object 45284"/>
          <p:cNvSpPr/>
          <p:nvPr/>
        </p:nvSpPr>
        <p:spPr>
          <a:xfrm>
            <a:off x="2900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85" name="object 45285"/>
          <p:cNvSpPr/>
          <p:nvPr/>
        </p:nvSpPr>
        <p:spPr>
          <a:xfrm>
            <a:off x="2900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86" name="object 45286"/>
          <p:cNvSpPr/>
          <p:nvPr/>
        </p:nvSpPr>
        <p:spPr>
          <a:xfrm>
            <a:off x="2900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87" name="object 45287"/>
          <p:cNvSpPr/>
          <p:nvPr/>
        </p:nvSpPr>
        <p:spPr>
          <a:xfrm>
            <a:off x="2900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88" name="object 45288"/>
          <p:cNvSpPr/>
          <p:nvPr/>
        </p:nvSpPr>
        <p:spPr>
          <a:xfrm>
            <a:off x="2900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89" name="object 45289"/>
          <p:cNvSpPr/>
          <p:nvPr/>
        </p:nvSpPr>
        <p:spPr>
          <a:xfrm>
            <a:off x="2901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90" name="object 45290"/>
          <p:cNvSpPr/>
          <p:nvPr/>
        </p:nvSpPr>
        <p:spPr>
          <a:xfrm>
            <a:off x="2901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91" name="object 45291"/>
          <p:cNvSpPr/>
          <p:nvPr/>
        </p:nvSpPr>
        <p:spPr>
          <a:xfrm>
            <a:off x="2901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92" name="object 45292"/>
          <p:cNvSpPr/>
          <p:nvPr/>
        </p:nvSpPr>
        <p:spPr>
          <a:xfrm>
            <a:off x="2901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93" name="object 45293"/>
          <p:cNvSpPr/>
          <p:nvPr/>
        </p:nvSpPr>
        <p:spPr>
          <a:xfrm>
            <a:off x="2901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94" name="object 45294"/>
          <p:cNvSpPr/>
          <p:nvPr/>
        </p:nvSpPr>
        <p:spPr>
          <a:xfrm>
            <a:off x="2901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95" name="object 45295"/>
          <p:cNvSpPr/>
          <p:nvPr/>
        </p:nvSpPr>
        <p:spPr>
          <a:xfrm>
            <a:off x="2901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96" name="object 45296"/>
          <p:cNvSpPr/>
          <p:nvPr/>
        </p:nvSpPr>
        <p:spPr>
          <a:xfrm>
            <a:off x="2901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97" name="object 45297"/>
          <p:cNvSpPr/>
          <p:nvPr/>
        </p:nvSpPr>
        <p:spPr>
          <a:xfrm>
            <a:off x="2901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98" name="object 45298"/>
          <p:cNvSpPr/>
          <p:nvPr/>
        </p:nvSpPr>
        <p:spPr>
          <a:xfrm>
            <a:off x="2901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99" name="object 45299"/>
          <p:cNvSpPr/>
          <p:nvPr/>
        </p:nvSpPr>
        <p:spPr>
          <a:xfrm>
            <a:off x="2902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00" name="object 45300"/>
          <p:cNvSpPr/>
          <p:nvPr/>
        </p:nvSpPr>
        <p:spPr>
          <a:xfrm>
            <a:off x="2902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01" name="object 45301"/>
          <p:cNvSpPr/>
          <p:nvPr/>
        </p:nvSpPr>
        <p:spPr>
          <a:xfrm>
            <a:off x="2902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02" name="object 45302"/>
          <p:cNvSpPr/>
          <p:nvPr/>
        </p:nvSpPr>
        <p:spPr>
          <a:xfrm>
            <a:off x="2902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03" name="object 45303"/>
          <p:cNvSpPr/>
          <p:nvPr/>
        </p:nvSpPr>
        <p:spPr>
          <a:xfrm>
            <a:off x="2902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04" name="object 45304"/>
          <p:cNvSpPr/>
          <p:nvPr/>
        </p:nvSpPr>
        <p:spPr>
          <a:xfrm>
            <a:off x="2902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05" name="object 45305"/>
          <p:cNvSpPr/>
          <p:nvPr/>
        </p:nvSpPr>
        <p:spPr>
          <a:xfrm>
            <a:off x="2902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06" name="object 45306"/>
          <p:cNvSpPr/>
          <p:nvPr/>
        </p:nvSpPr>
        <p:spPr>
          <a:xfrm>
            <a:off x="2902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07" name="object 45307"/>
          <p:cNvSpPr/>
          <p:nvPr/>
        </p:nvSpPr>
        <p:spPr>
          <a:xfrm>
            <a:off x="2902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08" name="object 45308"/>
          <p:cNvSpPr/>
          <p:nvPr/>
        </p:nvSpPr>
        <p:spPr>
          <a:xfrm>
            <a:off x="2902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09" name="object 45309"/>
          <p:cNvSpPr/>
          <p:nvPr/>
        </p:nvSpPr>
        <p:spPr>
          <a:xfrm>
            <a:off x="2902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10" name="object 45310"/>
          <p:cNvSpPr/>
          <p:nvPr/>
        </p:nvSpPr>
        <p:spPr>
          <a:xfrm>
            <a:off x="2902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11" name="object 45311"/>
          <p:cNvSpPr/>
          <p:nvPr/>
        </p:nvSpPr>
        <p:spPr>
          <a:xfrm>
            <a:off x="2903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12" name="object 45312"/>
          <p:cNvSpPr/>
          <p:nvPr/>
        </p:nvSpPr>
        <p:spPr>
          <a:xfrm>
            <a:off x="2903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13" name="object 45313"/>
          <p:cNvSpPr/>
          <p:nvPr/>
        </p:nvSpPr>
        <p:spPr>
          <a:xfrm>
            <a:off x="2903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14" name="object 45314"/>
          <p:cNvSpPr/>
          <p:nvPr/>
        </p:nvSpPr>
        <p:spPr>
          <a:xfrm>
            <a:off x="2903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15" name="object 45315"/>
          <p:cNvSpPr/>
          <p:nvPr/>
        </p:nvSpPr>
        <p:spPr>
          <a:xfrm>
            <a:off x="2903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16" name="object 45316"/>
          <p:cNvSpPr/>
          <p:nvPr/>
        </p:nvSpPr>
        <p:spPr>
          <a:xfrm>
            <a:off x="2903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17" name="object 45317"/>
          <p:cNvSpPr/>
          <p:nvPr/>
        </p:nvSpPr>
        <p:spPr>
          <a:xfrm>
            <a:off x="2903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18" name="object 45318"/>
          <p:cNvSpPr/>
          <p:nvPr/>
        </p:nvSpPr>
        <p:spPr>
          <a:xfrm>
            <a:off x="2903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19" name="object 45319"/>
          <p:cNvSpPr/>
          <p:nvPr/>
        </p:nvSpPr>
        <p:spPr>
          <a:xfrm>
            <a:off x="2903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20" name="object 45320"/>
          <p:cNvSpPr/>
          <p:nvPr/>
        </p:nvSpPr>
        <p:spPr>
          <a:xfrm>
            <a:off x="2903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21" name="object 45321"/>
          <p:cNvSpPr/>
          <p:nvPr/>
        </p:nvSpPr>
        <p:spPr>
          <a:xfrm>
            <a:off x="2904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22" name="object 45322"/>
          <p:cNvSpPr/>
          <p:nvPr/>
        </p:nvSpPr>
        <p:spPr>
          <a:xfrm>
            <a:off x="2904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23" name="object 45323"/>
          <p:cNvSpPr/>
          <p:nvPr/>
        </p:nvSpPr>
        <p:spPr>
          <a:xfrm>
            <a:off x="2904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24" name="object 45324"/>
          <p:cNvSpPr/>
          <p:nvPr/>
        </p:nvSpPr>
        <p:spPr>
          <a:xfrm>
            <a:off x="2904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25" name="object 45325"/>
          <p:cNvSpPr/>
          <p:nvPr/>
        </p:nvSpPr>
        <p:spPr>
          <a:xfrm>
            <a:off x="2904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26" name="object 45326"/>
          <p:cNvSpPr/>
          <p:nvPr/>
        </p:nvSpPr>
        <p:spPr>
          <a:xfrm>
            <a:off x="2904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27" name="object 45327"/>
          <p:cNvSpPr/>
          <p:nvPr/>
        </p:nvSpPr>
        <p:spPr>
          <a:xfrm>
            <a:off x="2904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28" name="object 45328"/>
          <p:cNvSpPr/>
          <p:nvPr/>
        </p:nvSpPr>
        <p:spPr>
          <a:xfrm>
            <a:off x="2904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29" name="object 45329"/>
          <p:cNvSpPr/>
          <p:nvPr/>
        </p:nvSpPr>
        <p:spPr>
          <a:xfrm>
            <a:off x="2904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30" name="object 45330"/>
          <p:cNvSpPr/>
          <p:nvPr/>
        </p:nvSpPr>
        <p:spPr>
          <a:xfrm>
            <a:off x="2904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31" name="object 45331"/>
          <p:cNvSpPr/>
          <p:nvPr/>
        </p:nvSpPr>
        <p:spPr>
          <a:xfrm>
            <a:off x="2905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32" name="object 45332"/>
          <p:cNvSpPr/>
          <p:nvPr/>
        </p:nvSpPr>
        <p:spPr>
          <a:xfrm>
            <a:off x="2905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33" name="object 45333"/>
          <p:cNvSpPr/>
          <p:nvPr/>
        </p:nvSpPr>
        <p:spPr>
          <a:xfrm>
            <a:off x="2905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34" name="object 45334"/>
          <p:cNvSpPr/>
          <p:nvPr/>
        </p:nvSpPr>
        <p:spPr>
          <a:xfrm>
            <a:off x="2905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35" name="object 45335"/>
          <p:cNvSpPr/>
          <p:nvPr/>
        </p:nvSpPr>
        <p:spPr>
          <a:xfrm>
            <a:off x="2905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36" name="object 45336"/>
          <p:cNvSpPr/>
          <p:nvPr/>
        </p:nvSpPr>
        <p:spPr>
          <a:xfrm>
            <a:off x="2905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37" name="object 45337"/>
          <p:cNvSpPr/>
          <p:nvPr/>
        </p:nvSpPr>
        <p:spPr>
          <a:xfrm>
            <a:off x="2905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38" name="object 45338"/>
          <p:cNvSpPr/>
          <p:nvPr/>
        </p:nvSpPr>
        <p:spPr>
          <a:xfrm>
            <a:off x="2905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39" name="object 45339"/>
          <p:cNvSpPr/>
          <p:nvPr/>
        </p:nvSpPr>
        <p:spPr>
          <a:xfrm>
            <a:off x="2905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40" name="object 45340"/>
          <p:cNvSpPr/>
          <p:nvPr/>
        </p:nvSpPr>
        <p:spPr>
          <a:xfrm>
            <a:off x="2905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41" name="object 45341"/>
          <p:cNvSpPr/>
          <p:nvPr/>
        </p:nvSpPr>
        <p:spPr>
          <a:xfrm>
            <a:off x="2906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42" name="object 45342"/>
          <p:cNvSpPr/>
          <p:nvPr/>
        </p:nvSpPr>
        <p:spPr>
          <a:xfrm>
            <a:off x="2906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43" name="object 45343"/>
          <p:cNvSpPr/>
          <p:nvPr/>
        </p:nvSpPr>
        <p:spPr>
          <a:xfrm>
            <a:off x="2906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44" name="object 45344"/>
          <p:cNvSpPr/>
          <p:nvPr/>
        </p:nvSpPr>
        <p:spPr>
          <a:xfrm>
            <a:off x="2906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45" name="object 45345"/>
          <p:cNvSpPr/>
          <p:nvPr/>
        </p:nvSpPr>
        <p:spPr>
          <a:xfrm>
            <a:off x="2906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46" name="object 45346"/>
          <p:cNvSpPr/>
          <p:nvPr/>
        </p:nvSpPr>
        <p:spPr>
          <a:xfrm>
            <a:off x="2906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47" name="object 45347"/>
          <p:cNvSpPr/>
          <p:nvPr/>
        </p:nvSpPr>
        <p:spPr>
          <a:xfrm>
            <a:off x="2906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48" name="object 45348"/>
          <p:cNvSpPr/>
          <p:nvPr/>
        </p:nvSpPr>
        <p:spPr>
          <a:xfrm>
            <a:off x="2906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49" name="object 45349"/>
          <p:cNvSpPr/>
          <p:nvPr/>
        </p:nvSpPr>
        <p:spPr>
          <a:xfrm>
            <a:off x="2906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50" name="object 45350"/>
          <p:cNvSpPr/>
          <p:nvPr/>
        </p:nvSpPr>
        <p:spPr>
          <a:xfrm>
            <a:off x="2906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51" name="object 45351"/>
          <p:cNvSpPr/>
          <p:nvPr/>
        </p:nvSpPr>
        <p:spPr>
          <a:xfrm>
            <a:off x="2907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52" name="object 45352"/>
          <p:cNvSpPr/>
          <p:nvPr/>
        </p:nvSpPr>
        <p:spPr>
          <a:xfrm>
            <a:off x="2907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53" name="object 45353"/>
          <p:cNvSpPr/>
          <p:nvPr/>
        </p:nvSpPr>
        <p:spPr>
          <a:xfrm>
            <a:off x="2907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54" name="object 45354"/>
          <p:cNvSpPr/>
          <p:nvPr/>
        </p:nvSpPr>
        <p:spPr>
          <a:xfrm>
            <a:off x="2907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55" name="object 45355"/>
          <p:cNvSpPr/>
          <p:nvPr/>
        </p:nvSpPr>
        <p:spPr>
          <a:xfrm>
            <a:off x="2907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56" name="object 45356"/>
          <p:cNvSpPr/>
          <p:nvPr/>
        </p:nvSpPr>
        <p:spPr>
          <a:xfrm>
            <a:off x="2907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57" name="object 45357"/>
          <p:cNvSpPr/>
          <p:nvPr/>
        </p:nvSpPr>
        <p:spPr>
          <a:xfrm>
            <a:off x="2907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58" name="object 45358"/>
          <p:cNvSpPr/>
          <p:nvPr/>
        </p:nvSpPr>
        <p:spPr>
          <a:xfrm>
            <a:off x="2907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59" name="object 45359"/>
          <p:cNvSpPr/>
          <p:nvPr/>
        </p:nvSpPr>
        <p:spPr>
          <a:xfrm>
            <a:off x="2907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60" name="object 45360"/>
          <p:cNvSpPr/>
          <p:nvPr/>
        </p:nvSpPr>
        <p:spPr>
          <a:xfrm>
            <a:off x="2907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61" name="object 45361"/>
          <p:cNvSpPr/>
          <p:nvPr/>
        </p:nvSpPr>
        <p:spPr>
          <a:xfrm>
            <a:off x="2907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62" name="object 45362"/>
          <p:cNvSpPr/>
          <p:nvPr/>
        </p:nvSpPr>
        <p:spPr>
          <a:xfrm>
            <a:off x="2907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63" name="object 45363"/>
          <p:cNvSpPr/>
          <p:nvPr/>
        </p:nvSpPr>
        <p:spPr>
          <a:xfrm>
            <a:off x="2908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64" name="object 45364"/>
          <p:cNvSpPr/>
          <p:nvPr/>
        </p:nvSpPr>
        <p:spPr>
          <a:xfrm>
            <a:off x="2908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65" name="object 45365"/>
          <p:cNvSpPr/>
          <p:nvPr/>
        </p:nvSpPr>
        <p:spPr>
          <a:xfrm>
            <a:off x="2908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66" name="object 45366"/>
          <p:cNvSpPr/>
          <p:nvPr/>
        </p:nvSpPr>
        <p:spPr>
          <a:xfrm>
            <a:off x="2908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67" name="object 45367"/>
          <p:cNvSpPr/>
          <p:nvPr/>
        </p:nvSpPr>
        <p:spPr>
          <a:xfrm>
            <a:off x="2908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68" name="object 45368"/>
          <p:cNvSpPr/>
          <p:nvPr/>
        </p:nvSpPr>
        <p:spPr>
          <a:xfrm>
            <a:off x="2908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69" name="object 45369"/>
          <p:cNvSpPr/>
          <p:nvPr/>
        </p:nvSpPr>
        <p:spPr>
          <a:xfrm>
            <a:off x="2908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70" name="object 45370"/>
          <p:cNvSpPr/>
          <p:nvPr/>
        </p:nvSpPr>
        <p:spPr>
          <a:xfrm>
            <a:off x="2908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71" name="object 45371"/>
          <p:cNvSpPr/>
          <p:nvPr/>
        </p:nvSpPr>
        <p:spPr>
          <a:xfrm>
            <a:off x="2908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72" name="object 45372"/>
          <p:cNvSpPr/>
          <p:nvPr/>
        </p:nvSpPr>
        <p:spPr>
          <a:xfrm>
            <a:off x="2908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73" name="object 45373"/>
          <p:cNvSpPr/>
          <p:nvPr/>
        </p:nvSpPr>
        <p:spPr>
          <a:xfrm>
            <a:off x="2909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74" name="object 45374"/>
          <p:cNvSpPr/>
          <p:nvPr/>
        </p:nvSpPr>
        <p:spPr>
          <a:xfrm>
            <a:off x="2909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75" name="object 45375"/>
          <p:cNvSpPr/>
          <p:nvPr/>
        </p:nvSpPr>
        <p:spPr>
          <a:xfrm>
            <a:off x="2909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76" name="object 45376"/>
          <p:cNvSpPr/>
          <p:nvPr/>
        </p:nvSpPr>
        <p:spPr>
          <a:xfrm>
            <a:off x="2909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77" name="object 45377"/>
          <p:cNvSpPr/>
          <p:nvPr/>
        </p:nvSpPr>
        <p:spPr>
          <a:xfrm>
            <a:off x="2909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78" name="object 45378"/>
          <p:cNvSpPr/>
          <p:nvPr/>
        </p:nvSpPr>
        <p:spPr>
          <a:xfrm>
            <a:off x="2909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79" name="object 45379"/>
          <p:cNvSpPr/>
          <p:nvPr/>
        </p:nvSpPr>
        <p:spPr>
          <a:xfrm>
            <a:off x="2909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80" name="object 45380"/>
          <p:cNvSpPr/>
          <p:nvPr/>
        </p:nvSpPr>
        <p:spPr>
          <a:xfrm>
            <a:off x="2909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81" name="object 45381"/>
          <p:cNvSpPr/>
          <p:nvPr/>
        </p:nvSpPr>
        <p:spPr>
          <a:xfrm>
            <a:off x="2909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82" name="object 45382"/>
          <p:cNvSpPr/>
          <p:nvPr/>
        </p:nvSpPr>
        <p:spPr>
          <a:xfrm>
            <a:off x="2909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83" name="object 45383"/>
          <p:cNvSpPr/>
          <p:nvPr/>
        </p:nvSpPr>
        <p:spPr>
          <a:xfrm>
            <a:off x="2910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84" name="object 45384"/>
          <p:cNvSpPr/>
          <p:nvPr/>
        </p:nvSpPr>
        <p:spPr>
          <a:xfrm>
            <a:off x="2910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85" name="object 45385"/>
          <p:cNvSpPr/>
          <p:nvPr/>
        </p:nvSpPr>
        <p:spPr>
          <a:xfrm>
            <a:off x="2910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86" name="object 45386"/>
          <p:cNvSpPr/>
          <p:nvPr/>
        </p:nvSpPr>
        <p:spPr>
          <a:xfrm>
            <a:off x="2910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87" name="object 45387"/>
          <p:cNvSpPr/>
          <p:nvPr/>
        </p:nvSpPr>
        <p:spPr>
          <a:xfrm>
            <a:off x="2910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88" name="object 45388"/>
          <p:cNvSpPr/>
          <p:nvPr/>
        </p:nvSpPr>
        <p:spPr>
          <a:xfrm>
            <a:off x="2910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89" name="object 45389"/>
          <p:cNvSpPr/>
          <p:nvPr/>
        </p:nvSpPr>
        <p:spPr>
          <a:xfrm>
            <a:off x="2910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90" name="object 45390"/>
          <p:cNvSpPr/>
          <p:nvPr/>
        </p:nvSpPr>
        <p:spPr>
          <a:xfrm>
            <a:off x="2910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91" name="object 45391"/>
          <p:cNvSpPr/>
          <p:nvPr/>
        </p:nvSpPr>
        <p:spPr>
          <a:xfrm>
            <a:off x="2910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92" name="object 45392"/>
          <p:cNvSpPr/>
          <p:nvPr/>
        </p:nvSpPr>
        <p:spPr>
          <a:xfrm>
            <a:off x="2910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93" name="object 45393"/>
          <p:cNvSpPr/>
          <p:nvPr/>
        </p:nvSpPr>
        <p:spPr>
          <a:xfrm>
            <a:off x="2910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94" name="object 45394"/>
          <p:cNvSpPr/>
          <p:nvPr/>
        </p:nvSpPr>
        <p:spPr>
          <a:xfrm>
            <a:off x="2910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95" name="object 45395"/>
          <p:cNvSpPr/>
          <p:nvPr/>
        </p:nvSpPr>
        <p:spPr>
          <a:xfrm>
            <a:off x="2911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96" name="object 45396"/>
          <p:cNvSpPr/>
          <p:nvPr/>
        </p:nvSpPr>
        <p:spPr>
          <a:xfrm>
            <a:off x="2911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97" name="object 45397"/>
          <p:cNvSpPr/>
          <p:nvPr/>
        </p:nvSpPr>
        <p:spPr>
          <a:xfrm>
            <a:off x="2911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98" name="object 45398"/>
          <p:cNvSpPr/>
          <p:nvPr/>
        </p:nvSpPr>
        <p:spPr>
          <a:xfrm>
            <a:off x="2911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99" name="object 45399"/>
          <p:cNvSpPr/>
          <p:nvPr/>
        </p:nvSpPr>
        <p:spPr>
          <a:xfrm>
            <a:off x="2911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00" name="object 45400"/>
          <p:cNvSpPr/>
          <p:nvPr/>
        </p:nvSpPr>
        <p:spPr>
          <a:xfrm>
            <a:off x="2911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01" name="object 45401"/>
          <p:cNvSpPr/>
          <p:nvPr/>
        </p:nvSpPr>
        <p:spPr>
          <a:xfrm>
            <a:off x="2911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02" name="object 45402"/>
          <p:cNvSpPr/>
          <p:nvPr/>
        </p:nvSpPr>
        <p:spPr>
          <a:xfrm>
            <a:off x="2911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03" name="object 45403"/>
          <p:cNvSpPr/>
          <p:nvPr/>
        </p:nvSpPr>
        <p:spPr>
          <a:xfrm>
            <a:off x="2911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04" name="object 45404"/>
          <p:cNvSpPr/>
          <p:nvPr/>
        </p:nvSpPr>
        <p:spPr>
          <a:xfrm>
            <a:off x="2911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05" name="object 45405"/>
          <p:cNvSpPr/>
          <p:nvPr/>
        </p:nvSpPr>
        <p:spPr>
          <a:xfrm>
            <a:off x="2912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06" name="object 45406"/>
          <p:cNvSpPr/>
          <p:nvPr/>
        </p:nvSpPr>
        <p:spPr>
          <a:xfrm>
            <a:off x="2912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07" name="object 45407"/>
          <p:cNvSpPr/>
          <p:nvPr/>
        </p:nvSpPr>
        <p:spPr>
          <a:xfrm>
            <a:off x="2912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08" name="object 45408"/>
          <p:cNvSpPr/>
          <p:nvPr/>
        </p:nvSpPr>
        <p:spPr>
          <a:xfrm>
            <a:off x="2912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09" name="object 45409"/>
          <p:cNvSpPr/>
          <p:nvPr/>
        </p:nvSpPr>
        <p:spPr>
          <a:xfrm>
            <a:off x="2912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10" name="object 45410"/>
          <p:cNvSpPr/>
          <p:nvPr/>
        </p:nvSpPr>
        <p:spPr>
          <a:xfrm>
            <a:off x="2912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11" name="object 45411"/>
          <p:cNvSpPr/>
          <p:nvPr/>
        </p:nvSpPr>
        <p:spPr>
          <a:xfrm>
            <a:off x="2912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12" name="object 45412"/>
          <p:cNvSpPr/>
          <p:nvPr/>
        </p:nvSpPr>
        <p:spPr>
          <a:xfrm>
            <a:off x="2912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13" name="object 45413"/>
          <p:cNvSpPr/>
          <p:nvPr/>
        </p:nvSpPr>
        <p:spPr>
          <a:xfrm>
            <a:off x="2912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14" name="object 45414"/>
          <p:cNvSpPr/>
          <p:nvPr/>
        </p:nvSpPr>
        <p:spPr>
          <a:xfrm>
            <a:off x="2912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15" name="object 45415"/>
          <p:cNvSpPr/>
          <p:nvPr/>
        </p:nvSpPr>
        <p:spPr>
          <a:xfrm>
            <a:off x="2913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16" name="object 45416"/>
          <p:cNvSpPr/>
          <p:nvPr/>
        </p:nvSpPr>
        <p:spPr>
          <a:xfrm>
            <a:off x="2913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17" name="object 45417"/>
          <p:cNvSpPr/>
          <p:nvPr/>
        </p:nvSpPr>
        <p:spPr>
          <a:xfrm>
            <a:off x="2913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18" name="object 45418"/>
          <p:cNvSpPr/>
          <p:nvPr/>
        </p:nvSpPr>
        <p:spPr>
          <a:xfrm>
            <a:off x="2913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19" name="object 45419"/>
          <p:cNvSpPr/>
          <p:nvPr/>
        </p:nvSpPr>
        <p:spPr>
          <a:xfrm>
            <a:off x="2913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20" name="object 45420"/>
          <p:cNvSpPr/>
          <p:nvPr/>
        </p:nvSpPr>
        <p:spPr>
          <a:xfrm>
            <a:off x="2913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21" name="object 45421"/>
          <p:cNvSpPr/>
          <p:nvPr/>
        </p:nvSpPr>
        <p:spPr>
          <a:xfrm>
            <a:off x="2913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22" name="object 45422"/>
          <p:cNvSpPr/>
          <p:nvPr/>
        </p:nvSpPr>
        <p:spPr>
          <a:xfrm>
            <a:off x="2913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23" name="object 45423"/>
          <p:cNvSpPr/>
          <p:nvPr/>
        </p:nvSpPr>
        <p:spPr>
          <a:xfrm>
            <a:off x="2913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24" name="object 45424"/>
          <p:cNvSpPr/>
          <p:nvPr/>
        </p:nvSpPr>
        <p:spPr>
          <a:xfrm>
            <a:off x="2913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25" name="object 45425"/>
          <p:cNvSpPr/>
          <p:nvPr/>
        </p:nvSpPr>
        <p:spPr>
          <a:xfrm>
            <a:off x="2914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26" name="object 45426"/>
          <p:cNvSpPr/>
          <p:nvPr/>
        </p:nvSpPr>
        <p:spPr>
          <a:xfrm>
            <a:off x="2914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27" name="object 45427"/>
          <p:cNvSpPr/>
          <p:nvPr/>
        </p:nvSpPr>
        <p:spPr>
          <a:xfrm>
            <a:off x="2914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28" name="object 45428"/>
          <p:cNvSpPr/>
          <p:nvPr/>
        </p:nvSpPr>
        <p:spPr>
          <a:xfrm>
            <a:off x="2914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29" name="object 45429"/>
          <p:cNvSpPr/>
          <p:nvPr/>
        </p:nvSpPr>
        <p:spPr>
          <a:xfrm>
            <a:off x="2914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30" name="object 45430"/>
          <p:cNvSpPr/>
          <p:nvPr/>
        </p:nvSpPr>
        <p:spPr>
          <a:xfrm>
            <a:off x="2914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31" name="object 45431"/>
          <p:cNvSpPr/>
          <p:nvPr/>
        </p:nvSpPr>
        <p:spPr>
          <a:xfrm>
            <a:off x="2914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32" name="object 45432"/>
          <p:cNvSpPr/>
          <p:nvPr/>
        </p:nvSpPr>
        <p:spPr>
          <a:xfrm>
            <a:off x="2914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33" name="object 45433"/>
          <p:cNvSpPr/>
          <p:nvPr/>
        </p:nvSpPr>
        <p:spPr>
          <a:xfrm>
            <a:off x="2914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34" name="object 45434"/>
          <p:cNvSpPr/>
          <p:nvPr/>
        </p:nvSpPr>
        <p:spPr>
          <a:xfrm>
            <a:off x="2914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35" name="object 45435"/>
          <p:cNvSpPr/>
          <p:nvPr/>
        </p:nvSpPr>
        <p:spPr>
          <a:xfrm>
            <a:off x="2915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36" name="object 45436"/>
          <p:cNvSpPr/>
          <p:nvPr/>
        </p:nvSpPr>
        <p:spPr>
          <a:xfrm>
            <a:off x="2915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37" name="object 45437"/>
          <p:cNvSpPr/>
          <p:nvPr/>
        </p:nvSpPr>
        <p:spPr>
          <a:xfrm>
            <a:off x="29152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38" name="object 45438"/>
          <p:cNvSpPr/>
          <p:nvPr/>
        </p:nvSpPr>
        <p:spPr>
          <a:xfrm>
            <a:off x="29152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39" name="object 45439"/>
          <p:cNvSpPr/>
          <p:nvPr/>
        </p:nvSpPr>
        <p:spPr>
          <a:xfrm>
            <a:off x="2915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40" name="object 45440"/>
          <p:cNvSpPr/>
          <p:nvPr/>
        </p:nvSpPr>
        <p:spPr>
          <a:xfrm>
            <a:off x="2915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41" name="object 45441"/>
          <p:cNvSpPr/>
          <p:nvPr/>
        </p:nvSpPr>
        <p:spPr>
          <a:xfrm>
            <a:off x="29156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42" name="object 45442"/>
          <p:cNvSpPr/>
          <p:nvPr/>
        </p:nvSpPr>
        <p:spPr>
          <a:xfrm>
            <a:off x="29156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43" name="object 45443"/>
          <p:cNvSpPr/>
          <p:nvPr/>
        </p:nvSpPr>
        <p:spPr>
          <a:xfrm>
            <a:off x="2915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44" name="object 45444"/>
          <p:cNvSpPr/>
          <p:nvPr/>
        </p:nvSpPr>
        <p:spPr>
          <a:xfrm>
            <a:off x="2915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45" name="object 45445"/>
          <p:cNvSpPr/>
          <p:nvPr/>
        </p:nvSpPr>
        <p:spPr>
          <a:xfrm>
            <a:off x="29160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46" name="object 45446"/>
          <p:cNvSpPr/>
          <p:nvPr/>
        </p:nvSpPr>
        <p:spPr>
          <a:xfrm>
            <a:off x="29160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47" name="object 45447"/>
          <p:cNvSpPr/>
          <p:nvPr/>
        </p:nvSpPr>
        <p:spPr>
          <a:xfrm>
            <a:off x="2916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48" name="object 45448"/>
          <p:cNvSpPr/>
          <p:nvPr/>
        </p:nvSpPr>
        <p:spPr>
          <a:xfrm>
            <a:off x="2916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49" name="object 45449"/>
          <p:cNvSpPr/>
          <p:nvPr/>
        </p:nvSpPr>
        <p:spPr>
          <a:xfrm>
            <a:off x="29164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50" name="object 45450"/>
          <p:cNvSpPr/>
          <p:nvPr/>
        </p:nvSpPr>
        <p:spPr>
          <a:xfrm>
            <a:off x="29164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51" name="object 45451"/>
          <p:cNvSpPr/>
          <p:nvPr/>
        </p:nvSpPr>
        <p:spPr>
          <a:xfrm>
            <a:off x="2916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52" name="object 45452"/>
          <p:cNvSpPr/>
          <p:nvPr/>
        </p:nvSpPr>
        <p:spPr>
          <a:xfrm>
            <a:off x="2916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53" name="object 45453"/>
          <p:cNvSpPr/>
          <p:nvPr/>
        </p:nvSpPr>
        <p:spPr>
          <a:xfrm>
            <a:off x="29168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54" name="object 45454"/>
          <p:cNvSpPr/>
          <p:nvPr/>
        </p:nvSpPr>
        <p:spPr>
          <a:xfrm>
            <a:off x="29168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55" name="object 45455"/>
          <p:cNvSpPr/>
          <p:nvPr/>
        </p:nvSpPr>
        <p:spPr>
          <a:xfrm>
            <a:off x="2916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56" name="object 45456"/>
          <p:cNvSpPr/>
          <p:nvPr/>
        </p:nvSpPr>
        <p:spPr>
          <a:xfrm>
            <a:off x="2916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57" name="object 45457"/>
          <p:cNvSpPr/>
          <p:nvPr/>
        </p:nvSpPr>
        <p:spPr>
          <a:xfrm>
            <a:off x="29171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58" name="object 45458"/>
          <p:cNvSpPr/>
          <p:nvPr/>
        </p:nvSpPr>
        <p:spPr>
          <a:xfrm>
            <a:off x="29171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59" name="object 45459"/>
          <p:cNvSpPr/>
          <p:nvPr/>
        </p:nvSpPr>
        <p:spPr>
          <a:xfrm>
            <a:off x="2917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60" name="object 45460"/>
          <p:cNvSpPr/>
          <p:nvPr/>
        </p:nvSpPr>
        <p:spPr>
          <a:xfrm>
            <a:off x="2917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61" name="object 45461"/>
          <p:cNvSpPr/>
          <p:nvPr/>
        </p:nvSpPr>
        <p:spPr>
          <a:xfrm>
            <a:off x="29175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62" name="object 45462"/>
          <p:cNvSpPr/>
          <p:nvPr/>
        </p:nvSpPr>
        <p:spPr>
          <a:xfrm>
            <a:off x="29175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63" name="object 45463"/>
          <p:cNvSpPr/>
          <p:nvPr/>
        </p:nvSpPr>
        <p:spPr>
          <a:xfrm>
            <a:off x="2917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64" name="object 45464"/>
          <p:cNvSpPr/>
          <p:nvPr/>
        </p:nvSpPr>
        <p:spPr>
          <a:xfrm>
            <a:off x="2917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65" name="object 45465"/>
          <p:cNvSpPr/>
          <p:nvPr/>
        </p:nvSpPr>
        <p:spPr>
          <a:xfrm>
            <a:off x="29179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66" name="object 45466"/>
          <p:cNvSpPr/>
          <p:nvPr/>
        </p:nvSpPr>
        <p:spPr>
          <a:xfrm>
            <a:off x="29179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67" name="object 45467"/>
          <p:cNvSpPr/>
          <p:nvPr/>
        </p:nvSpPr>
        <p:spPr>
          <a:xfrm>
            <a:off x="2918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68" name="object 45468"/>
          <p:cNvSpPr/>
          <p:nvPr/>
        </p:nvSpPr>
        <p:spPr>
          <a:xfrm>
            <a:off x="2918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69" name="object 45469"/>
          <p:cNvSpPr/>
          <p:nvPr/>
        </p:nvSpPr>
        <p:spPr>
          <a:xfrm>
            <a:off x="29183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70" name="object 45470"/>
          <p:cNvSpPr/>
          <p:nvPr/>
        </p:nvSpPr>
        <p:spPr>
          <a:xfrm>
            <a:off x="29183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71" name="object 45471"/>
          <p:cNvSpPr/>
          <p:nvPr/>
        </p:nvSpPr>
        <p:spPr>
          <a:xfrm>
            <a:off x="2918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72" name="object 45472"/>
          <p:cNvSpPr/>
          <p:nvPr/>
        </p:nvSpPr>
        <p:spPr>
          <a:xfrm>
            <a:off x="2918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73" name="object 45473"/>
          <p:cNvSpPr/>
          <p:nvPr/>
        </p:nvSpPr>
        <p:spPr>
          <a:xfrm>
            <a:off x="2918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74" name="object 45474"/>
          <p:cNvSpPr/>
          <p:nvPr/>
        </p:nvSpPr>
        <p:spPr>
          <a:xfrm>
            <a:off x="2918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75" name="object 45475"/>
          <p:cNvSpPr/>
          <p:nvPr/>
        </p:nvSpPr>
        <p:spPr>
          <a:xfrm>
            <a:off x="2918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76" name="object 45476"/>
          <p:cNvSpPr/>
          <p:nvPr/>
        </p:nvSpPr>
        <p:spPr>
          <a:xfrm>
            <a:off x="2918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77" name="object 45477"/>
          <p:cNvSpPr/>
          <p:nvPr/>
        </p:nvSpPr>
        <p:spPr>
          <a:xfrm>
            <a:off x="2919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78" name="object 45478"/>
          <p:cNvSpPr/>
          <p:nvPr/>
        </p:nvSpPr>
        <p:spPr>
          <a:xfrm>
            <a:off x="2919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79" name="object 45479"/>
          <p:cNvSpPr/>
          <p:nvPr/>
        </p:nvSpPr>
        <p:spPr>
          <a:xfrm>
            <a:off x="2919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80" name="object 45480"/>
          <p:cNvSpPr/>
          <p:nvPr/>
        </p:nvSpPr>
        <p:spPr>
          <a:xfrm>
            <a:off x="2919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81" name="object 45481"/>
          <p:cNvSpPr/>
          <p:nvPr/>
        </p:nvSpPr>
        <p:spPr>
          <a:xfrm>
            <a:off x="2919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82" name="object 45482"/>
          <p:cNvSpPr/>
          <p:nvPr/>
        </p:nvSpPr>
        <p:spPr>
          <a:xfrm>
            <a:off x="2919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83" name="object 45483"/>
          <p:cNvSpPr/>
          <p:nvPr/>
        </p:nvSpPr>
        <p:spPr>
          <a:xfrm>
            <a:off x="2919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84" name="object 45484"/>
          <p:cNvSpPr/>
          <p:nvPr/>
        </p:nvSpPr>
        <p:spPr>
          <a:xfrm>
            <a:off x="2919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85" name="object 45485"/>
          <p:cNvSpPr/>
          <p:nvPr/>
        </p:nvSpPr>
        <p:spPr>
          <a:xfrm>
            <a:off x="2919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86" name="object 45486"/>
          <p:cNvSpPr/>
          <p:nvPr/>
        </p:nvSpPr>
        <p:spPr>
          <a:xfrm>
            <a:off x="2919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87" name="object 45487"/>
          <p:cNvSpPr/>
          <p:nvPr/>
        </p:nvSpPr>
        <p:spPr>
          <a:xfrm>
            <a:off x="2919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88" name="object 45488"/>
          <p:cNvSpPr/>
          <p:nvPr/>
        </p:nvSpPr>
        <p:spPr>
          <a:xfrm>
            <a:off x="2919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89" name="object 45489"/>
          <p:cNvSpPr/>
          <p:nvPr/>
        </p:nvSpPr>
        <p:spPr>
          <a:xfrm>
            <a:off x="29202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90" name="object 45490"/>
          <p:cNvSpPr/>
          <p:nvPr/>
        </p:nvSpPr>
        <p:spPr>
          <a:xfrm>
            <a:off x="29202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91" name="object 45491"/>
          <p:cNvSpPr/>
          <p:nvPr/>
        </p:nvSpPr>
        <p:spPr>
          <a:xfrm>
            <a:off x="2920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92" name="object 45492"/>
          <p:cNvSpPr/>
          <p:nvPr/>
        </p:nvSpPr>
        <p:spPr>
          <a:xfrm>
            <a:off x="2920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93" name="object 45493"/>
          <p:cNvSpPr/>
          <p:nvPr/>
        </p:nvSpPr>
        <p:spPr>
          <a:xfrm>
            <a:off x="29206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94" name="object 45494"/>
          <p:cNvSpPr/>
          <p:nvPr/>
        </p:nvSpPr>
        <p:spPr>
          <a:xfrm>
            <a:off x="29206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95" name="object 45495"/>
          <p:cNvSpPr/>
          <p:nvPr/>
        </p:nvSpPr>
        <p:spPr>
          <a:xfrm>
            <a:off x="2920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96" name="object 45496"/>
          <p:cNvSpPr/>
          <p:nvPr/>
        </p:nvSpPr>
        <p:spPr>
          <a:xfrm>
            <a:off x="2920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97" name="object 45497"/>
          <p:cNvSpPr/>
          <p:nvPr/>
        </p:nvSpPr>
        <p:spPr>
          <a:xfrm>
            <a:off x="29210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98" name="object 45498"/>
          <p:cNvSpPr/>
          <p:nvPr/>
        </p:nvSpPr>
        <p:spPr>
          <a:xfrm>
            <a:off x="29210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99" name="object 45499"/>
          <p:cNvSpPr/>
          <p:nvPr/>
        </p:nvSpPr>
        <p:spPr>
          <a:xfrm>
            <a:off x="2921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00" name="object 45500"/>
          <p:cNvSpPr/>
          <p:nvPr/>
        </p:nvSpPr>
        <p:spPr>
          <a:xfrm>
            <a:off x="2921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01" name="object 45501"/>
          <p:cNvSpPr/>
          <p:nvPr/>
        </p:nvSpPr>
        <p:spPr>
          <a:xfrm>
            <a:off x="29213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02" name="object 45502"/>
          <p:cNvSpPr/>
          <p:nvPr/>
        </p:nvSpPr>
        <p:spPr>
          <a:xfrm>
            <a:off x="29213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03" name="object 45503"/>
          <p:cNvSpPr/>
          <p:nvPr/>
        </p:nvSpPr>
        <p:spPr>
          <a:xfrm>
            <a:off x="2921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04" name="object 45504"/>
          <p:cNvSpPr/>
          <p:nvPr/>
        </p:nvSpPr>
        <p:spPr>
          <a:xfrm>
            <a:off x="2921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05" name="object 45505"/>
          <p:cNvSpPr/>
          <p:nvPr/>
        </p:nvSpPr>
        <p:spPr>
          <a:xfrm>
            <a:off x="2921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06" name="object 45506"/>
          <p:cNvSpPr/>
          <p:nvPr/>
        </p:nvSpPr>
        <p:spPr>
          <a:xfrm>
            <a:off x="2921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07" name="object 45507"/>
          <p:cNvSpPr/>
          <p:nvPr/>
        </p:nvSpPr>
        <p:spPr>
          <a:xfrm>
            <a:off x="2921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08" name="object 45508"/>
          <p:cNvSpPr/>
          <p:nvPr/>
        </p:nvSpPr>
        <p:spPr>
          <a:xfrm>
            <a:off x="2921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09" name="object 45509"/>
          <p:cNvSpPr/>
          <p:nvPr/>
        </p:nvSpPr>
        <p:spPr>
          <a:xfrm>
            <a:off x="29221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10" name="object 45510"/>
          <p:cNvSpPr/>
          <p:nvPr/>
        </p:nvSpPr>
        <p:spPr>
          <a:xfrm>
            <a:off x="29221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11" name="object 45511"/>
          <p:cNvSpPr/>
          <p:nvPr/>
        </p:nvSpPr>
        <p:spPr>
          <a:xfrm>
            <a:off x="2922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12" name="object 45512"/>
          <p:cNvSpPr/>
          <p:nvPr/>
        </p:nvSpPr>
        <p:spPr>
          <a:xfrm>
            <a:off x="2922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13" name="object 45513"/>
          <p:cNvSpPr/>
          <p:nvPr/>
        </p:nvSpPr>
        <p:spPr>
          <a:xfrm>
            <a:off x="29225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14" name="object 45514"/>
          <p:cNvSpPr/>
          <p:nvPr/>
        </p:nvSpPr>
        <p:spPr>
          <a:xfrm>
            <a:off x="29225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15" name="object 45515"/>
          <p:cNvSpPr/>
          <p:nvPr/>
        </p:nvSpPr>
        <p:spPr>
          <a:xfrm>
            <a:off x="2922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16" name="object 45516"/>
          <p:cNvSpPr/>
          <p:nvPr/>
        </p:nvSpPr>
        <p:spPr>
          <a:xfrm>
            <a:off x="2922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17" name="object 45517"/>
          <p:cNvSpPr/>
          <p:nvPr/>
        </p:nvSpPr>
        <p:spPr>
          <a:xfrm>
            <a:off x="29229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18" name="object 45518"/>
          <p:cNvSpPr/>
          <p:nvPr/>
        </p:nvSpPr>
        <p:spPr>
          <a:xfrm>
            <a:off x="29229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19" name="object 45519"/>
          <p:cNvSpPr/>
          <p:nvPr/>
        </p:nvSpPr>
        <p:spPr>
          <a:xfrm>
            <a:off x="2923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20" name="object 45520"/>
          <p:cNvSpPr/>
          <p:nvPr/>
        </p:nvSpPr>
        <p:spPr>
          <a:xfrm>
            <a:off x="2923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21" name="object 45521"/>
          <p:cNvSpPr/>
          <p:nvPr/>
        </p:nvSpPr>
        <p:spPr>
          <a:xfrm>
            <a:off x="29232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22" name="object 45522"/>
          <p:cNvSpPr/>
          <p:nvPr/>
        </p:nvSpPr>
        <p:spPr>
          <a:xfrm>
            <a:off x="29232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23" name="object 45523"/>
          <p:cNvSpPr/>
          <p:nvPr/>
        </p:nvSpPr>
        <p:spPr>
          <a:xfrm>
            <a:off x="2923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24" name="object 45524"/>
          <p:cNvSpPr/>
          <p:nvPr/>
        </p:nvSpPr>
        <p:spPr>
          <a:xfrm>
            <a:off x="2923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25" name="object 45525"/>
          <p:cNvSpPr/>
          <p:nvPr/>
        </p:nvSpPr>
        <p:spPr>
          <a:xfrm>
            <a:off x="2923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26" name="object 45526"/>
          <p:cNvSpPr/>
          <p:nvPr/>
        </p:nvSpPr>
        <p:spPr>
          <a:xfrm>
            <a:off x="2923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27" name="object 45527"/>
          <p:cNvSpPr/>
          <p:nvPr/>
        </p:nvSpPr>
        <p:spPr>
          <a:xfrm>
            <a:off x="2923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28" name="object 45528"/>
          <p:cNvSpPr/>
          <p:nvPr/>
        </p:nvSpPr>
        <p:spPr>
          <a:xfrm>
            <a:off x="2923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29" name="object 45529"/>
          <p:cNvSpPr/>
          <p:nvPr/>
        </p:nvSpPr>
        <p:spPr>
          <a:xfrm>
            <a:off x="2924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30" name="object 45530"/>
          <p:cNvSpPr/>
          <p:nvPr/>
        </p:nvSpPr>
        <p:spPr>
          <a:xfrm>
            <a:off x="2924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31" name="object 45531"/>
          <p:cNvSpPr/>
          <p:nvPr/>
        </p:nvSpPr>
        <p:spPr>
          <a:xfrm>
            <a:off x="2924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32" name="object 45532"/>
          <p:cNvSpPr/>
          <p:nvPr/>
        </p:nvSpPr>
        <p:spPr>
          <a:xfrm>
            <a:off x="2924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33" name="object 45533"/>
          <p:cNvSpPr/>
          <p:nvPr/>
        </p:nvSpPr>
        <p:spPr>
          <a:xfrm>
            <a:off x="2924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34" name="object 45534"/>
          <p:cNvSpPr/>
          <p:nvPr/>
        </p:nvSpPr>
        <p:spPr>
          <a:xfrm>
            <a:off x="2924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35" name="object 45535"/>
          <p:cNvSpPr/>
          <p:nvPr/>
        </p:nvSpPr>
        <p:spPr>
          <a:xfrm>
            <a:off x="2924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36" name="object 45536"/>
          <p:cNvSpPr/>
          <p:nvPr/>
        </p:nvSpPr>
        <p:spPr>
          <a:xfrm>
            <a:off x="2924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37" name="object 45537"/>
          <p:cNvSpPr/>
          <p:nvPr/>
        </p:nvSpPr>
        <p:spPr>
          <a:xfrm>
            <a:off x="29248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38" name="object 45538"/>
          <p:cNvSpPr/>
          <p:nvPr/>
        </p:nvSpPr>
        <p:spPr>
          <a:xfrm>
            <a:off x="29248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39" name="object 45539"/>
          <p:cNvSpPr/>
          <p:nvPr/>
        </p:nvSpPr>
        <p:spPr>
          <a:xfrm>
            <a:off x="2924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40" name="object 45540"/>
          <p:cNvSpPr/>
          <p:nvPr/>
        </p:nvSpPr>
        <p:spPr>
          <a:xfrm>
            <a:off x="2924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41" name="object 45541"/>
          <p:cNvSpPr/>
          <p:nvPr/>
        </p:nvSpPr>
        <p:spPr>
          <a:xfrm>
            <a:off x="29251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42" name="object 45542"/>
          <p:cNvSpPr/>
          <p:nvPr/>
        </p:nvSpPr>
        <p:spPr>
          <a:xfrm>
            <a:off x="29251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43" name="object 45543"/>
          <p:cNvSpPr/>
          <p:nvPr/>
        </p:nvSpPr>
        <p:spPr>
          <a:xfrm>
            <a:off x="2925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44" name="object 45544"/>
          <p:cNvSpPr/>
          <p:nvPr/>
        </p:nvSpPr>
        <p:spPr>
          <a:xfrm>
            <a:off x="2925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45" name="object 45545"/>
          <p:cNvSpPr/>
          <p:nvPr/>
        </p:nvSpPr>
        <p:spPr>
          <a:xfrm>
            <a:off x="29255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46" name="object 45546"/>
          <p:cNvSpPr/>
          <p:nvPr/>
        </p:nvSpPr>
        <p:spPr>
          <a:xfrm>
            <a:off x="29255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47" name="object 45547"/>
          <p:cNvSpPr/>
          <p:nvPr/>
        </p:nvSpPr>
        <p:spPr>
          <a:xfrm>
            <a:off x="2925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48" name="object 45548"/>
          <p:cNvSpPr/>
          <p:nvPr/>
        </p:nvSpPr>
        <p:spPr>
          <a:xfrm>
            <a:off x="2925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49" name="object 45549"/>
          <p:cNvSpPr/>
          <p:nvPr/>
        </p:nvSpPr>
        <p:spPr>
          <a:xfrm>
            <a:off x="29259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50" name="object 45550"/>
          <p:cNvSpPr/>
          <p:nvPr/>
        </p:nvSpPr>
        <p:spPr>
          <a:xfrm>
            <a:off x="29259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51" name="object 45551"/>
          <p:cNvSpPr/>
          <p:nvPr/>
        </p:nvSpPr>
        <p:spPr>
          <a:xfrm>
            <a:off x="2926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52" name="object 45552"/>
          <p:cNvSpPr/>
          <p:nvPr/>
        </p:nvSpPr>
        <p:spPr>
          <a:xfrm>
            <a:off x="2926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53" name="object 45553"/>
          <p:cNvSpPr/>
          <p:nvPr/>
        </p:nvSpPr>
        <p:spPr>
          <a:xfrm>
            <a:off x="29263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54" name="object 45554"/>
          <p:cNvSpPr/>
          <p:nvPr/>
        </p:nvSpPr>
        <p:spPr>
          <a:xfrm>
            <a:off x="29263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55" name="object 45555"/>
          <p:cNvSpPr/>
          <p:nvPr/>
        </p:nvSpPr>
        <p:spPr>
          <a:xfrm>
            <a:off x="2926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56" name="object 45556"/>
          <p:cNvSpPr/>
          <p:nvPr/>
        </p:nvSpPr>
        <p:spPr>
          <a:xfrm>
            <a:off x="2926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57" name="object 45557"/>
          <p:cNvSpPr/>
          <p:nvPr/>
        </p:nvSpPr>
        <p:spPr>
          <a:xfrm>
            <a:off x="2926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58" name="object 45558"/>
          <p:cNvSpPr/>
          <p:nvPr/>
        </p:nvSpPr>
        <p:spPr>
          <a:xfrm>
            <a:off x="2926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59" name="object 45559"/>
          <p:cNvSpPr/>
          <p:nvPr/>
        </p:nvSpPr>
        <p:spPr>
          <a:xfrm>
            <a:off x="2926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60" name="object 45560"/>
          <p:cNvSpPr/>
          <p:nvPr/>
        </p:nvSpPr>
        <p:spPr>
          <a:xfrm>
            <a:off x="2926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61" name="object 45561"/>
          <p:cNvSpPr/>
          <p:nvPr/>
        </p:nvSpPr>
        <p:spPr>
          <a:xfrm>
            <a:off x="2927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62" name="object 45562"/>
          <p:cNvSpPr/>
          <p:nvPr/>
        </p:nvSpPr>
        <p:spPr>
          <a:xfrm>
            <a:off x="2927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63" name="object 45563"/>
          <p:cNvSpPr/>
          <p:nvPr/>
        </p:nvSpPr>
        <p:spPr>
          <a:xfrm>
            <a:off x="2927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64" name="object 45564"/>
          <p:cNvSpPr/>
          <p:nvPr/>
        </p:nvSpPr>
        <p:spPr>
          <a:xfrm>
            <a:off x="2927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65" name="object 45565"/>
          <p:cNvSpPr/>
          <p:nvPr/>
        </p:nvSpPr>
        <p:spPr>
          <a:xfrm>
            <a:off x="2927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66" name="object 45566"/>
          <p:cNvSpPr/>
          <p:nvPr/>
        </p:nvSpPr>
        <p:spPr>
          <a:xfrm>
            <a:off x="2927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67" name="object 45567"/>
          <p:cNvSpPr/>
          <p:nvPr/>
        </p:nvSpPr>
        <p:spPr>
          <a:xfrm>
            <a:off x="2927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68" name="object 45568"/>
          <p:cNvSpPr/>
          <p:nvPr/>
        </p:nvSpPr>
        <p:spPr>
          <a:xfrm>
            <a:off x="2927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69" name="object 45569"/>
          <p:cNvSpPr/>
          <p:nvPr/>
        </p:nvSpPr>
        <p:spPr>
          <a:xfrm>
            <a:off x="2927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70" name="object 45570"/>
          <p:cNvSpPr/>
          <p:nvPr/>
        </p:nvSpPr>
        <p:spPr>
          <a:xfrm>
            <a:off x="2927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71" name="object 45571"/>
          <p:cNvSpPr/>
          <p:nvPr/>
        </p:nvSpPr>
        <p:spPr>
          <a:xfrm>
            <a:off x="2927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72" name="object 45572"/>
          <p:cNvSpPr/>
          <p:nvPr/>
        </p:nvSpPr>
        <p:spPr>
          <a:xfrm>
            <a:off x="2927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73" name="object 45573"/>
          <p:cNvSpPr/>
          <p:nvPr/>
        </p:nvSpPr>
        <p:spPr>
          <a:xfrm>
            <a:off x="2928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74" name="object 45574"/>
          <p:cNvSpPr/>
          <p:nvPr/>
        </p:nvSpPr>
        <p:spPr>
          <a:xfrm>
            <a:off x="2928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75" name="object 45575"/>
          <p:cNvSpPr/>
          <p:nvPr/>
        </p:nvSpPr>
        <p:spPr>
          <a:xfrm>
            <a:off x="2928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76" name="object 45576"/>
          <p:cNvSpPr/>
          <p:nvPr/>
        </p:nvSpPr>
        <p:spPr>
          <a:xfrm>
            <a:off x="2928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77" name="object 45577"/>
          <p:cNvSpPr/>
          <p:nvPr/>
        </p:nvSpPr>
        <p:spPr>
          <a:xfrm>
            <a:off x="2928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78" name="object 45578"/>
          <p:cNvSpPr/>
          <p:nvPr/>
        </p:nvSpPr>
        <p:spPr>
          <a:xfrm>
            <a:off x="2928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79" name="object 45579"/>
          <p:cNvSpPr/>
          <p:nvPr/>
        </p:nvSpPr>
        <p:spPr>
          <a:xfrm>
            <a:off x="2928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80" name="object 45580"/>
          <p:cNvSpPr/>
          <p:nvPr/>
        </p:nvSpPr>
        <p:spPr>
          <a:xfrm>
            <a:off x="2928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81" name="object 45581"/>
          <p:cNvSpPr/>
          <p:nvPr/>
        </p:nvSpPr>
        <p:spPr>
          <a:xfrm>
            <a:off x="2929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82" name="object 45582"/>
          <p:cNvSpPr/>
          <p:nvPr/>
        </p:nvSpPr>
        <p:spPr>
          <a:xfrm>
            <a:off x="2929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83" name="object 45583"/>
          <p:cNvSpPr/>
          <p:nvPr/>
        </p:nvSpPr>
        <p:spPr>
          <a:xfrm>
            <a:off x="2929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84" name="object 45584"/>
          <p:cNvSpPr/>
          <p:nvPr/>
        </p:nvSpPr>
        <p:spPr>
          <a:xfrm>
            <a:off x="2929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85" name="object 45585"/>
          <p:cNvSpPr/>
          <p:nvPr/>
        </p:nvSpPr>
        <p:spPr>
          <a:xfrm>
            <a:off x="2929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86" name="object 45586"/>
          <p:cNvSpPr/>
          <p:nvPr/>
        </p:nvSpPr>
        <p:spPr>
          <a:xfrm>
            <a:off x="2929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87" name="object 45587"/>
          <p:cNvSpPr/>
          <p:nvPr/>
        </p:nvSpPr>
        <p:spPr>
          <a:xfrm>
            <a:off x="2929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88" name="object 45588"/>
          <p:cNvSpPr/>
          <p:nvPr/>
        </p:nvSpPr>
        <p:spPr>
          <a:xfrm>
            <a:off x="2929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89" name="object 45589"/>
          <p:cNvSpPr/>
          <p:nvPr/>
        </p:nvSpPr>
        <p:spPr>
          <a:xfrm>
            <a:off x="29297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90" name="object 45590"/>
          <p:cNvSpPr/>
          <p:nvPr/>
        </p:nvSpPr>
        <p:spPr>
          <a:xfrm>
            <a:off x="29297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91" name="object 45591"/>
          <p:cNvSpPr/>
          <p:nvPr/>
        </p:nvSpPr>
        <p:spPr>
          <a:xfrm>
            <a:off x="2929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92" name="object 45592"/>
          <p:cNvSpPr/>
          <p:nvPr/>
        </p:nvSpPr>
        <p:spPr>
          <a:xfrm>
            <a:off x="2929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93" name="object 45593"/>
          <p:cNvSpPr/>
          <p:nvPr/>
        </p:nvSpPr>
        <p:spPr>
          <a:xfrm>
            <a:off x="29301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94" name="object 45594"/>
          <p:cNvSpPr/>
          <p:nvPr/>
        </p:nvSpPr>
        <p:spPr>
          <a:xfrm>
            <a:off x="29301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95" name="object 45595"/>
          <p:cNvSpPr/>
          <p:nvPr/>
        </p:nvSpPr>
        <p:spPr>
          <a:xfrm>
            <a:off x="2930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96" name="object 45596"/>
          <p:cNvSpPr/>
          <p:nvPr/>
        </p:nvSpPr>
        <p:spPr>
          <a:xfrm>
            <a:off x="2930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97" name="object 45597"/>
          <p:cNvSpPr/>
          <p:nvPr/>
        </p:nvSpPr>
        <p:spPr>
          <a:xfrm>
            <a:off x="29305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98" name="object 45598"/>
          <p:cNvSpPr/>
          <p:nvPr/>
        </p:nvSpPr>
        <p:spPr>
          <a:xfrm>
            <a:off x="29305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99" name="object 45599"/>
          <p:cNvSpPr/>
          <p:nvPr/>
        </p:nvSpPr>
        <p:spPr>
          <a:xfrm>
            <a:off x="2930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00" name="object 45600"/>
          <p:cNvSpPr/>
          <p:nvPr/>
        </p:nvSpPr>
        <p:spPr>
          <a:xfrm>
            <a:off x="2930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01" name="object 45601"/>
          <p:cNvSpPr/>
          <p:nvPr/>
        </p:nvSpPr>
        <p:spPr>
          <a:xfrm>
            <a:off x="29309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02" name="object 45602"/>
          <p:cNvSpPr/>
          <p:nvPr/>
        </p:nvSpPr>
        <p:spPr>
          <a:xfrm>
            <a:off x="29309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03" name="object 45603"/>
          <p:cNvSpPr/>
          <p:nvPr/>
        </p:nvSpPr>
        <p:spPr>
          <a:xfrm>
            <a:off x="2931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04" name="object 45604"/>
          <p:cNvSpPr/>
          <p:nvPr/>
        </p:nvSpPr>
        <p:spPr>
          <a:xfrm>
            <a:off x="2931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05" name="object 45605"/>
          <p:cNvSpPr/>
          <p:nvPr/>
        </p:nvSpPr>
        <p:spPr>
          <a:xfrm>
            <a:off x="2931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06" name="object 45606"/>
          <p:cNvSpPr/>
          <p:nvPr/>
        </p:nvSpPr>
        <p:spPr>
          <a:xfrm>
            <a:off x="2931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07" name="object 45607"/>
          <p:cNvSpPr/>
          <p:nvPr/>
        </p:nvSpPr>
        <p:spPr>
          <a:xfrm>
            <a:off x="2931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08" name="object 45608"/>
          <p:cNvSpPr/>
          <p:nvPr/>
        </p:nvSpPr>
        <p:spPr>
          <a:xfrm>
            <a:off x="2931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09" name="object 45609"/>
          <p:cNvSpPr/>
          <p:nvPr/>
        </p:nvSpPr>
        <p:spPr>
          <a:xfrm>
            <a:off x="2931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10" name="object 45610"/>
          <p:cNvSpPr/>
          <p:nvPr/>
        </p:nvSpPr>
        <p:spPr>
          <a:xfrm>
            <a:off x="2931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11" name="object 45611"/>
          <p:cNvSpPr/>
          <p:nvPr/>
        </p:nvSpPr>
        <p:spPr>
          <a:xfrm>
            <a:off x="2931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12" name="object 45612"/>
          <p:cNvSpPr/>
          <p:nvPr/>
        </p:nvSpPr>
        <p:spPr>
          <a:xfrm>
            <a:off x="2931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13" name="object 45613"/>
          <p:cNvSpPr/>
          <p:nvPr/>
        </p:nvSpPr>
        <p:spPr>
          <a:xfrm>
            <a:off x="2932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14" name="object 45614"/>
          <p:cNvSpPr/>
          <p:nvPr/>
        </p:nvSpPr>
        <p:spPr>
          <a:xfrm>
            <a:off x="2932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15" name="object 45615"/>
          <p:cNvSpPr/>
          <p:nvPr/>
        </p:nvSpPr>
        <p:spPr>
          <a:xfrm>
            <a:off x="2932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16" name="object 45616"/>
          <p:cNvSpPr/>
          <p:nvPr/>
        </p:nvSpPr>
        <p:spPr>
          <a:xfrm>
            <a:off x="2932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17" name="object 45617"/>
          <p:cNvSpPr/>
          <p:nvPr/>
        </p:nvSpPr>
        <p:spPr>
          <a:xfrm>
            <a:off x="2932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18" name="object 45618"/>
          <p:cNvSpPr/>
          <p:nvPr/>
        </p:nvSpPr>
        <p:spPr>
          <a:xfrm>
            <a:off x="2932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19" name="object 45619"/>
          <p:cNvSpPr/>
          <p:nvPr/>
        </p:nvSpPr>
        <p:spPr>
          <a:xfrm>
            <a:off x="2932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20" name="object 45620"/>
          <p:cNvSpPr/>
          <p:nvPr/>
        </p:nvSpPr>
        <p:spPr>
          <a:xfrm>
            <a:off x="2932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21" name="object 45621"/>
          <p:cNvSpPr/>
          <p:nvPr/>
        </p:nvSpPr>
        <p:spPr>
          <a:xfrm>
            <a:off x="29328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22" name="object 45622"/>
          <p:cNvSpPr/>
          <p:nvPr/>
        </p:nvSpPr>
        <p:spPr>
          <a:xfrm>
            <a:off x="29328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23" name="object 45623"/>
          <p:cNvSpPr/>
          <p:nvPr/>
        </p:nvSpPr>
        <p:spPr>
          <a:xfrm>
            <a:off x="2932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24" name="object 45624"/>
          <p:cNvSpPr/>
          <p:nvPr/>
        </p:nvSpPr>
        <p:spPr>
          <a:xfrm>
            <a:off x="2932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25" name="object 45625"/>
          <p:cNvSpPr/>
          <p:nvPr/>
        </p:nvSpPr>
        <p:spPr>
          <a:xfrm>
            <a:off x="2933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26" name="object 45626"/>
          <p:cNvSpPr/>
          <p:nvPr/>
        </p:nvSpPr>
        <p:spPr>
          <a:xfrm>
            <a:off x="2933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27" name="object 45627"/>
          <p:cNvSpPr/>
          <p:nvPr/>
        </p:nvSpPr>
        <p:spPr>
          <a:xfrm>
            <a:off x="2933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28" name="object 45628"/>
          <p:cNvSpPr/>
          <p:nvPr/>
        </p:nvSpPr>
        <p:spPr>
          <a:xfrm>
            <a:off x="2933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29" name="object 45629"/>
          <p:cNvSpPr/>
          <p:nvPr/>
        </p:nvSpPr>
        <p:spPr>
          <a:xfrm>
            <a:off x="2933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30" name="object 45630"/>
          <p:cNvSpPr/>
          <p:nvPr/>
        </p:nvSpPr>
        <p:spPr>
          <a:xfrm>
            <a:off x="2933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31" name="object 45631"/>
          <p:cNvSpPr/>
          <p:nvPr/>
        </p:nvSpPr>
        <p:spPr>
          <a:xfrm>
            <a:off x="2933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32" name="object 45632"/>
          <p:cNvSpPr/>
          <p:nvPr/>
        </p:nvSpPr>
        <p:spPr>
          <a:xfrm>
            <a:off x="2933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33" name="object 45633"/>
          <p:cNvSpPr/>
          <p:nvPr/>
        </p:nvSpPr>
        <p:spPr>
          <a:xfrm>
            <a:off x="2933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34" name="object 45634"/>
          <p:cNvSpPr/>
          <p:nvPr/>
        </p:nvSpPr>
        <p:spPr>
          <a:xfrm>
            <a:off x="2933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35" name="object 45635"/>
          <p:cNvSpPr/>
          <p:nvPr/>
        </p:nvSpPr>
        <p:spPr>
          <a:xfrm>
            <a:off x="2934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36" name="object 45636"/>
          <p:cNvSpPr/>
          <p:nvPr/>
        </p:nvSpPr>
        <p:spPr>
          <a:xfrm>
            <a:off x="2934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37" name="object 45637"/>
          <p:cNvSpPr/>
          <p:nvPr/>
        </p:nvSpPr>
        <p:spPr>
          <a:xfrm>
            <a:off x="2934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38" name="object 45638"/>
          <p:cNvSpPr/>
          <p:nvPr/>
        </p:nvSpPr>
        <p:spPr>
          <a:xfrm>
            <a:off x="2934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39" name="object 45639"/>
          <p:cNvSpPr/>
          <p:nvPr/>
        </p:nvSpPr>
        <p:spPr>
          <a:xfrm>
            <a:off x="2934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40" name="object 45640"/>
          <p:cNvSpPr/>
          <p:nvPr/>
        </p:nvSpPr>
        <p:spPr>
          <a:xfrm>
            <a:off x="2934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41" name="object 45641"/>
          <p:cNvSpPr/>
          <p:nvPr/>
        </p:nvSpPr>
        <p:spPr>
          <a:xfrm>
            <a:off x="29347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42" name="object 45642"/>
          <p:cNvSpPr/>
          <p:nvPr/>
        </p:nvSpPr>
        <p:spPr>
          <a:xfrm>
            <a:off x="29347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43" name="object 45643"/>
          <p:cNvSpPr/>
          <p:nvPr/>
        </p:nvSpPr>
        <p:spPr>
          <a:xfrm>
            <a:off x="2934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44" name="object 45644"/>
          <p:cNvSpPr/>
          <p:nvPr/>
        </p:nvSpPr>
        <p:spPr>
          <a:xfrm>
            <a:off x="2934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45" name="object 45645"/>
          <p:cNvSpPr/>
          <p:nvPr/>
        </p:nvSpPr>
        <p:spPr>
          <a:xfrm>
            <a:off x="29350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46" name="object 45646"/>
          <p:cNvSpPr/>
          <p:nvPr/>
        </p:nvSpPr>
        <p:spPr>
          <a:xfrm>
            <a:off x="29350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47" name="object 45647"/>
          <p:cNvSpPr/>
          <p:nvPr/>
        </p:nvSpPr>
        <p:spPr>
          <a:xfrm>
            <a:off x="2935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48" name="object 45648"/>
          <p:cNvSpPr/>
          <p:nvPr/>
        </p:nvSpPr>
        <p:spPr>
          <a:xfrm>
            <a:off x="2935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49" name="object 45649"/>
          <p:cNvSpPr/>
          <p:nvPr/>
        </p:nvSpPr>
        <p:spPr>
          <a:xfrm>
            <a:off x="2935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50" name="object 45650"/>
          <p:cNvSpPr/>
          <p:nvPr/>
        </p:nvSpPr>
        <p:spPr>
          <a:xfrm>
            <a:off x="2935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51" name="object 45651"/>
          <p:cNvSpPr/>
          <p:nvPr/>
        </p:nvSpPr>
        <p:spPr>
          <a:xfrm>
            <a:off x="2935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52" name="object 45652"/>
          <p:cNvSpPr/>
          <p:nvPr/>
        </p:nvSpPr>
        <p:spPr>
          <a:xfrm>
            <a:off x="2935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53" name="object 45653"/>
          <p:cNvSpPr/>
          <p:nvPr/>
        </p:nvSpPr>
        <p:spPr>
          <a:xfrm>
            <a:off x="2935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54" name="object 45654"/>
          <p:cNvSpPr/>
          <p:nvPr/>
        </p:nvSpPr>
        <p:spPr>
          <a:xfrm>
            <a:off x="2935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55" name="object 45655"/>
          <p:cNvSpPr/>
          <p:nvPr/>
        </p:nvSpPr>
        <p:spPr>
          <a:xfrm>
            <a:off x="2935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56" name="object 45656"/>
          <p:cNvSpPr/>
          <p:nvPr/>
        </p:nvSpPr>
        <p:spPr>
          <a:xfrm>
            <a:off x="2935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57" name="object 45657"/>
          <p:cNvSpPr/>
          <p:nvPr/>
        </p:nvSpPr>
        <p:spPr>
          <a:xfrm>
            <a:off x="2936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58" name="object 45658"/>
          <p:cNvSpPr/>
          <p:nvPr/>
        </p:nvSpPr>
        <p:spPr>
          <a:xfrm>
            <a:off x="2936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59" name="object 45659"/>
          <p:cNvSpPr/>
          <p:nvPr/>
        </p:nvSpPr>
        <p:spPr>
          <a:xfrm>
            <a:off x="2936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60" name="object 45660"/>
          <p:cNvSpPr/>
          <p:nvPr/>
        </p:nvSpPr>
        <p:spPr>
          <a:xfrm>
            <a:off x="2936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61" name="object 45661"/>
          <p:cNvSpPr/>
          <p:nvPr/>
        </p:nvSpPr>
        <p:spPr>
          <a:xfrm>
            <a:off x="2936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62" name="object 45662"/>
          <p:cNvSpPr/>
          <p:nvPr/>
        </p:nvSpPr>
        <p:spPr>
          <a:xfrm>
            <a:off x="2936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63" name="object 45663"/>
          <p:cNvSpPr/>
          <p:nvPr/>
        </p:nvSpPr>
        <p:spPr>
          <a:xfrm>
            <a:off x="2936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64" name="object 45664"/>
          <p:cNvSpPr/>
          <p:nvPr/>
        </p:nvSpPr>
        <p:spPr>
          <a:xfrm>
            <a:off x="2936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65" name="object 45665"/>
          <p:cNvSpPr/>
          <p:nvPr/>
        </p:nvSpPr>
        <p:spPr>
          <a:xfrm>
            <a:off x="2937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66" name="object 45666"/>
          <p:cNvSpPr/>
          <p:nvPr/>
        </p:nvSpPr>
        <p:spPr>
          <a:xfrm>
            <a:off x="2937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67" name="object 45667"/>
          <p:cNvSpPr/>
          <p:nvPr/>
        </p:nvSpPr>
        <p:spPr>
          <a:xfrm>
            <a:off x="2937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68" name="object 45668"/>
          <p:cNvSpPr/>
          <p:nvPr/>
        </p:nvSpPr>
        <p:spPr>
          <a:xfrm>
            <a:off x="2937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69" name="object 45669"/>
          <p:cNvSpPr/>
          <p:nvPr/>
        </p:nvSpPr>
        <p:spPr>
          <a:xfrm>
            <a:off x="2937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70" name="object 45670"/>
          <p:cNvSpPr/>
          <p:nvPr/>
        </p:nvSpPr>
        <p:spPr>
          <a:xfrm>
            <a:off x="2937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71" name="object 45671"/>
          <p:cNvSpPr/>
          <p:nvPr/>
        </p:nvSpPr>
        <p:spPr>
          <a:xfrm>
            <a:off x="2937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72" name="object 45672"/>
          <p:cNvSpPr/>
          <p:nvPr/>
        </p:nvSpPr>
        <p:spPr>
          <a:xfrm>
            <a:off x="2937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73" name="object 45673"/>
          <p:cNvSpPr/>
          <p:nvPr/>
        </p:nvSpPr>
        <p:spPr>
          <a:xfrm>
            <a:off x="2937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74" name="object 45674"/>
          <p:cNvSpPr/>
          <p:nvPr/>
        </p:nvSpPr>
        <p:spPr>
          <a:xfrm>
            <a:off x="2937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75" name="object 45675"/>
          <p:cNvSpPr/>
          <p:nvPr/>
        </p:nvSpPr>
        <p:spPr>
          <a:xfrm>
            <a:off x="2937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76" name="object 45676"/>
          <p:cNvSpPr/>
          <p:nvPr/>
        </p:nvSpPr>
        <p:spPr>
          <a:xfrm>
            <a:off x="2937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77" name="object 45677"/>
          <p:cNvSpPr/>
          <p:nvPr/>
        </p:nvSpPr>
        <p:spPr>
          <a:xfrm>
            <a:off x="2938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78" name="object 45678"/>
          <p:cNvSpPr/>
          <p:nvPr/>
        </p:nvSpPr>
        <p:spPr>
          <a:xfrm>
            <a:off x="2938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79" name="object 45679"/>
          <p:cNvSpPr/>
          <p:nvPr/>
        </p:nvSpPr>
        <p:spPr>
          <a:xfrm>
            <a:off x="2938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80" name="object 45680"/>
          <p:cNvSpPr/>
          <p:nvPr/>
        </p:nvSpPr>
        <p:spPr>
          <a:xfrm>
            <a:off x="2938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81" name="object 45681"/>
          <p:cNvSpPr/>
          <p:nvPr/>
        </p:nvSpPr>
        <p:spPr>
          <a:xfrm>
            <a:off x="2938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82" name="object 45682"/>
          <p:cNvSpPr/>
          <p:nvPr/>
        </p:nvSpPr>
        <p:spPr>
          <a:xfrm>
            <a:off x="2938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83" name="object 45683"/>
          <p:cNvSpPr/>
          <p:nvPr/>
        </p:nvSpPr>
        <p:spPr>
          <a:xfrm>
            <a:off x="2938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84" name="object 45684"/>
          <p:cNvSpPr/>
          <p:nvPr/>
        </p:nvSpPr>
        <p:spPr>
          <a:xfrm>
            <a:off x="2938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85" name="object 45685"/>
          <p:cNvSpPr/>
          <p:nvPr/>
        </p:nvSpPr>
        <p:spPr>
          <a:xfrm>
            <a:off x="2938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86" name="object 45686"/>
          <p:cNvSpPr/>
          <p:nvPr/>
        </p:nvSpPr>
        <p:spPr>
          <a:xfrm>
            <a:off x="2938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87" name="object 45687"/>
          <p:cNvSpPr/>
          <p:nvPr/>
        </p:nvSpPr>
        <p:spPr>
          <a:xfrm>
            <a:off x="2939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88" name="object 45688"/>
          <p:cNvSpPr/>
          <p:nvPr/>
        </p:nvSpPr>
        <p:spPr>
          <a:xfrm>
            <a:off x="2939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89" name="object 45689"/>
          <p:cNvSpPr/>
          <p:nvPr/>
        </p:nvSpPr>
        <p:spPr>
          <a:xfrm>
            <a:off x="2939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90" name="object 45690"/>
          <p:cNvSpPr/>
          <p:nvPr/>
        </p:nvSpPr>
        <p:spPr>
          <a:xfrm>
            <a:off x="2939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91" name="object 45691"/>
          <p:cNvSpPr/>
          <p:nvPr/>
        </p:nvSpPr>
        <p:spPr>
          <a:xfrm>
            <a:off x="2939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92" name="object 45692"/>
          <p:cNvSpPr/>
          <p:nvPr/>
        </p:nvSpPr>
        <p:spPr>
          <a:xfrm>
            <a:off x="2939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93" name="object 45693"/>
          <p:cNvSpPr/>
          <p:nvPr/>
        </p:nvSpPr>
        <p:spPr>
          <a:xfrm>
            <a:off x="2939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94" name="object 45694"/>
          <p:cNvSpPr/>
          <p:nvPr/>
        </p:nvSpPr>
        <p:spPr>
          <a:xfrm>
            <a:off x="2939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95" name="object 45695"/>
          <p:cNvSpPr/>
          <p:nvPr/>
        </p:nvSpPr>
        <p:spPr>
          <a:xfrm>
            <a:off x="2939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96" name="object 45696"/>
          <p:cNvSpPr/>
          <p:nvPr/>
        </p:nvSpPr>
        <p:spPr>
          <a:xfrm>
            <a:off x="2939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97" name="object 45697"/>
          <p:cNvSpPr/>
          <p:nvPr/>
        </p:nvSpPr>
        <p:spPr>
          <a:xfrm>
            <a:off x="2940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98" name="object 45698"/>
          <p:cNvSpPr/>
          <p:nvPr/>
        </p:nvSpPr>
        <p:spPr>
          <a:xfrm>
            <a:off x="2940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99" name="object 45699"/>
          <p:cNvSpPr/>
          <p:nvPr/>
        </p:nvSpPr>
        <p:spPr>
          <a:xfrm>
            <a:off x="2940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00" name="object 45700"/>
          <p:cNvSpPr/>
          <p:nvPr/>
        </p:nvSpPr>
        <p:spPr>
          <a:xfrm>
            <a:off x="2940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01" name="object 45701"/>
          <p:cNvSpPr/>
          <p:nvPr/>
        </p:nvSpPr>
        <p:spPr>
          <a:xfrm>
            <a:off x="29404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02" name="object 45702"/>
          <p:cNvSpPr/>
          <p:nvPr/>
        </p:nvSpPr>
        <p:spPr>
          <a:xfrm>
            <a:off x="29404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03" name="object 45703"/>
          <p:cNvSpPr/>
          <p:nvPr/>
        </p:nvSpPr>
        <p:spPr>
          <a:xfrm>
            <a:off x="2940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04" name="object 45704"/>
          <p:cNvSpPr/>
          <p:nvPr/>
        </p:nvSpPr>
        <p:spPr>
          <a:xfrm>
            <a:off x="2940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05" name="object 45705"/>
          <p:cNvSpPr/>
          <p:nvPr/>
        </p:nvSpPr>
        <p:spPr>
          <a:xfrm>
            <a:off x="2940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06" name="object 45706"/>
          <p:cNvSpPr/>
          <p:nvPr/>
        </p:nvSpPr>
        <p:spPr>
          <a:xfrm>
            <a:off x="2940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07" name="object 45707"/>
          <p:cNvSpPr/>
          <p:nvPr/>
        </p:nvSpPr>
        <p:spPr>
          <a:xfrm>
            <a:off x="2940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08" name="object 45708"/>
          <p:cNvSpPr/>
          <p:nvPr/>
        </p:nvSpPr>
        <p:spPr>
          <a:xfrm>
            <a:off x="2940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09" name="object 45709"/>
          <p:cNvSpPr/>
          <p:nvPr/>
        </p:nvSpPr>
        <p:spPr>
          <a:xfrm>
            <a:off x="2941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10" name="object 45710"/>
          <p:cNvSpPr/>
          <p:nvPr/>
        </p:nvSpPr>
        <p:spPr>
          <a:xfrm>
            <a:off x="2941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11" name="object 45711"/>
          <p:cNvSpPr/>
          <p:nvPr/>
        </p:nvSpPr>
        <p:spPr>
          <a:xfrm>
            <a:off x="2941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12" name="object 45712"/>
          <p:cNvSpPr/>
          <p:nvPr/>
        </p:nvSpPr>
        <p:spPr>
          <a:xfrm>
            <a:off x="2941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13" name="object 45713"/>
          <p:cNvSpPr/>
          <p:nvPr/>
        </p:nvSpPr>
        <p:spPr>
          <a:xfrm>
            <a:off x="2941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14" name="object 45714"/>
          <p:cNvSpPr/>
          <p:nvPr/>
        </p:nvSpPr>
        <p:spPr>
          <a:xfrm>
            <a:off x="2941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15" name="object 45715"/>
          <p:cNvSpPr/>
          <p:nvPr/>
        </p:nvSpPr>
        <p:spPr>
          <a:xfrm>
            <a:off x="2941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16" name="object 45716"/>
          <p:cNvSpPr/>
          <p:nvPr/>
        </p:nvSpPr>
        <p:spPr>
          <a:xfrm>
            <a:off x="2941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17" name="object 45717"/>
          <p:cNvSpPr/>
          <p:nvPr/>
        </p:nvSpPr>
        <p:spPr>
          <a:xfrm>
            <a:off x="2941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18" name="object 45718"/>
          <p:cNvSpPr/>
          <p:nvPr/>
        </p:nvSpPr>
        <p:spPr>
          <a:xfrm>
            <a:off x="2941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19" name="object 45719"/>
          <p:cNvSpPr/>
          <p:nvPr/>
        </p:nvSpPr>
        <p:spPr>
          <a:xfrm>
            <a:off x="2942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20" name="object 45720"/>
          <p:cNvSpPr/>
          <p:nvPr/>
        </p:nvSpPr>
        <p:spPr>
          <a:xfrm>
            <a:off x="2942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21" name="object 45721"/>
          <p:cNvSpPr/>
          <p:nvPr/>
        </p:nvSpPr>
        <p:spPr>
          <a:xfrm>
            <a:off x="2942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22" name="object 45722"/>
          <p:cNvSpPr/>
          <p:nvPr/>
        </p:nvSpPr>
        <p:spPr>
          <a:xfrm>
            <a:off x="2942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23" name="object 45723"/>
          <p:cNvSpPr/>
          <p:nvPr/>
        </p:nvSpPr>
        <p:spPr>
          <a:xfrm>
            <a:off x="2942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24" name="object 45724"/>
          <p:cNvSpPr/>
          <p:nvPr/>
        </p:nvSpPr>
        <p:spPr>
          <a:xfrm>
            <a:off x="2942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25" name="object 45725"/>
          <p:cNvSpPr/>
          <p:nvPr/>
        </p:nvSpPr>
        <p:spPr>
          <a:xfrm>
            <a:off x="2942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26" name="object 45726"/>
          <p:cNvSpPr/>
          <p:nvPr/>
        </p:nvSpPr>
        <p:spPr>
          <a:xfrm>
            <a:off x="2942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27" name="object 45727"/>
          <p:cNvSpPr/>
          <p:nvPr/>
        </p:nvSpPr>
        <p:spPr>
          <a:xfrm>
            <a:off x="2942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28" name="object 45728"/>
          <p:cNvSpPr/>
          <p:nvPr/>
        </p:nvSpPr>
        <p:spPr>
          <a:xfrm>
            <a:off x="2942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29" name="object 45729"/>
          <p:cNvSpPr/>
          <p:nvPr/>
        </p:nvSpPr>
        <p:spPr>
          <a:xfrm>
            <a:off x="2943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30" name="object 45730"/>
          <p:cNvSpPr/>
          <p:nvPr/>
        </p:nvSpPr>
        <p:spPr>
          <a:xfrm>
            <a:off x="2943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31" name="object 45731"/>
          <p:cNvSpPr/>
          <p:nvPr/>
        </p:nvSpPr>
        <p:spPr>
          <a:xfrm>
            <a:off x="2943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32" name="object 45732"/>
          <p:cNvSpPr/>
          <p:nvPr/>
        </p:nvSpPr>
        <p:spPr>
          <a:xfrm>
            <a:off x="2943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33" name="object 45733"/>
          <p:cNvSpPr/>
          <p:nvPr/>
        </p:nvSpPr>
        <p:spPr>
          <a:xfrm>
            <a:off x="2943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34" name="object 45734"/>
          <p:cNvSpPr/>
          <p:nvPr/>
        </p:nvSpPr>
        <p:spPr>
          <a:xfrm>
            <a:off x="2943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35" name="object 45735"/>
          <p:cNvSpPr/>
          <p:nvPr/>
        </p:nvSpPr>
        <p:spPr>
          <a:xfrm>
            <a:off x="2943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36" name="object 45736"/>
          <p:cNvSpPr/>
          <p:nvPr/>
        </p:nvSpPr>
        <p:spPr>
          <a:xfrm>
            <a:off x="2943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37" name="object 45737"/>
          <p:cNvSpPr/>
          <p:nvPr/>
        </p:nvSpPr>
        <p:spPr>
          <a:xfrm>
            <a:off x="2943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38" name="object 45738"/>
          <p:cNvSpPr/>
          <p:nvPr/>
        </p:nvSpPr>
        <p:spPr>
          <a:xfrm>
            <a:off x="2943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39" name="object 45739"/>
          <p:cNvSpPr/>
          <p:nvPr/>
        </p:nvSpPr>
        <p:spPr>
          <a:xfrm>
            <a:off x="2943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40" name="object 45740"/>
          <p:cNvSpPr/>
          <p:nvPr/>
        </p:nvSpPr>
        <p:spPr>
          <a:xfrm>
            <a:off x="2943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41" name="object 45741"/>
          <p:cNvSpPr/>
          <p:nvPr/>
        </p:nvSpPr>
        <p:spPr>
          <a:xfrm>
            <a:off x="2944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42" name="object 45742"/>
          <p:cNvSpPr/>
          <p:nvPr/>
        </p:nvSpPr>
        <p:spPr>
          <a:xfrm>
            <a:off x="2944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43" name="object 45743"/>
          <p:cNvSpPr/>
          <p:nvPr/>
        </p:nvSpPr>
        <p:spPr>
          <a:xfrm>
            <a:off x="2944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44" name="object 45744"/>
          <p:cNvSpPr/>
          <p:nvPr/>
        </p:nvSpPr>
        <p:spPr>
          <a:xfrm>
            <a:off x="2944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45" name="object 45745"/>
          <p:cNvSpPr/>
          <p:nvPr/>
        </p:nvSpPr>
        <p:spPr>
          <a:xfrm>
            <a:off x="29446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46" name="object 45746"/>
          <p:cNvSpPr/>
          <p:nvPr/>
        </p:nvSpPr>
        <p:spPr>
          <a:xfrm>
            <a:off x="29446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47" name="object 45747"/>
          <p:cNvSpPr/>
          <p:nvPr/>
        </p:nvSpPr>
        <p:spPr>
          <a:xfrm>
            <a:off x="2944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48" name="object 45748"/>
          <p:cNvSpPr/>
          <p:nvPr/>
        </p:nvSpPr>
        <p:spPr>
          <a:xfrm>
            <a:off x="2944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49" name="object 45749"/>
          <p:cNvSpPr/>
          <p:nvPr/>
        </p:nvSpPr>
        <p:spPr>
          <a:xfrm>
            <a:off x="2945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50" name="object 45750"/>
          <p:cNvSpPr/>
          <p:nvPr/>
        </p:nvSpPr>
        <p:spPr>
          <a:xfrm>
            <a:off x="2945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51" name="object 45751"/>
          <p:cNvSpPr/>
          <p:nvPr/>
        </p:nvSpPr>
        <p:spPr>
          <a:xfrm>
            <a:off x="2945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52" name="object 45752"/>
          <p:cNvSpPr/>
          <p:nvPr/>
        </p:nvSpPr>
        <p:spPr>
          <a:xfrm>
            <a:off x="2945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53" name="object 45753"/>
          <p:cNvSpPr/>
          <p:nvPr/>
        </p:nvSpPr>
        <p:spPr>
          <a:xfrm>
            <a:off x="2945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54" name="object 45754"/>
          <p:cNvSpPr/>
          <p:nvPr/>
        </p:nvSpPr>
        <p:spPr>
          <a:xfrm>
            <a:off x="2945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55" name="object 45755"/>
          <p:cNvSpPr/>
          <p:nvPr/>
        </p:nvSpPr>
        <p:spPr>
          <a:xfrm>
            <a:off x="2945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56" name="object 45756"/>
          <p:cNvSpPr/>
          <p:nvPr/>
        </p:nvSpPr>
        <p:spPr>
          <a:xfrm>
            <a:off x="2945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57" name="object 45757"/>
          <p:cNvSpPr/>
          <p:nvPr/>
        </p:nvSpPr>
        <p:spPr>
          <a:xfrm>
            <a:off x="2945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58" name="object 45758"/>
          <p:cNvSpPr/>
          <p:nvPr/>
        </p:nvSpPr>
        <p:spPr>
          <a:xfrm>
            <a:off x="2945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59" name="object 45759"/>
          <p:cNvSpPr/>
          <p:nvPr/>
        </p:nvSpPr>
        <p:spPr>
          <a:xfrm>
            <a:off x="2945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60" name="object 45760"/>
          <p:cNvSpPr/>
          <p:nvPr/>
        </p:nvSpPr>
        <p:spPr>
          <a:xfrm>
            <a:off x="2945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61" name="object 45761"/>
          <p:cNvSpPr/>
          <p:nvPr/>
        </p:nvSpPr>
        <p:spPr>
          <a:xfrm>
            <a:off x="2946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62" name="object 45762"/>
          <p:cNvSpPr/>
          <p:nvPr/>
        </p:nvSpPr>
        <p:spPr>
          <a:xfrm>
            <a:off x="2946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63" name="object 45763"/>
          <p:cNvSpPr/>
          <p:nvPr/>
        </p:nvSpPr>
        <p:spPr>
          <a:xfrm>
            <a:off x="2946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64" name="object 45764"/>
          <p:cNvSpPr/>
          <p:nvPr/>
        </p:nvSpPr>
        <p:spPr>
          <a:xfrm>
            <a:off x="2946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65" name="object 45765"/>
          <p:cNvSpPr/>
          <p:nvPr/>
        </p:nvSpPr>
        <p:spPr>
          <a:xfrm>
            <a:off x="2946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66" name="object 45766"/>
          <p:cNvSpPr/>
          <p:nvPr/>
        </p:nvSpPr>
        <p:spPr>
          <a:xfrm>
            <a:off x="2946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67" name="object 45767"/>
          <p:cNvSpPr/>
          <p:nvPr/>
        </p:nvSpPr>
        <p:spPr>
          <a:xfrm>
            <a:off x="2946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68" name="object 45768"/>
          <p:cNvSpPr/>
          <p:nvPr/>
        </p:nvSpPr>
        <p:spPr>
          <a:xfrm>
            <a:off x="2946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69" name="object 45769"/>
          <p:cNvSpPr/>
          <p:nvPr/>
        </p:nvSpPr>
        <p:spPr>
          <a:xfrm>
            <a:off x="2946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70" name="object 45770"/>
          <p:cNvSpPr/>
          <p:nvPr/>
        </p:nvSpPr>
        <p:spPr>
          <a:xfrm>
            <a:off x="2946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71" name="object 45771"/>
          <p:cNvSpPr/>
          <p:nvPr/>
        </p:nvSpPr>
        <p:spPr>
          <a:xfrm>
            <a:off x="2947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72" name="object 45772"/>
          <p:cNvSpPr/>
          <p:nvPr/>
        </p:nvSpPr>
        <p:spPr>
          <a:xfrm>
            <a:off x="2947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73" name="object 45773"/>
          <p:cNvSpPr/>
          <p:nvPr/>
        </p:nvSpPr>
        <p:spPr>
          <a:xfrm>
            <a:off x="2947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74" name="object 45774"/>
          <p:cNvSpPr/>
          <p:nvPr/>
        </p:nvSpPr>
        <p:spPr>
          <a:xfrm>
            <a:off x="2947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75" name="object 45775"/>
          <p:cNvSpPr/>
          <p:nvPr/>
        </p:nvSpPr>
        <p:spPr>
          <a:xfrm>
            <a:off x="2947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76" name="object 45776"/>
          <p:cNvSpPr/>
          <p:nvPr/>
        </p:nvSpPr>
        <p:spPr>
          <a:xfrm>
            <a:off x="2947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77" name="object 45777"/>
          <p:cNvSpPr/>
          <p:nvPr/>
        </p:nvSpPr>
        <p:spPr>
          <a:xfrm>
            <a:off x="2947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78" name="object 45778"/>
          <p:cNvSpPr/>
          <p:nvPr/>
        </p:nvSpPr>
        <p:spPr>
          <a:xfrm>
            <a:off x="2947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79" name="object 45779"/>
          <p:cNvSpPr/>
          <p:nvPr/>
        </p:nvSpPr>
        <p:spPr>
          <a:xfrm>
            <a:off x="2947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80" name="object 45780"/>
          <p:cNvSpPr/>
          <p:nvPr/>
        </p:nvSpPr>
        <p:spPr>
          <a:xfrm>
            <a:off x="2947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81" name="object 45781"/>
          <p:cNvSpPr/>
          <p:nvPr/>
        </p:nvSpPr>
        <p:spPr>
          <a:xfrm>
            <a:off x="2948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82" name="object 45782"/>
          <p:cNvSpPr/>
          <p:nvPr/>
        </p:nvSpPr>
        <p:spPr>
          <a:xfrm>
            <a:off x="2948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83" name="object 45783"/>
          <p:cNvSpPr/>
          <p:nvPr/>
        </p:nvSpPr>
        <p:spPr>
          <a:xfrm>
            <a:off x="2948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84" name="object 45784"/>
          <p:cNvSpPr/>
          <p:nvPr/>
        </p:nvSpPr>
        <p:spPr>
          <a:xfrm>
            <a:off x="2948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85" name="object 45785"/>
          <p:cNvSpPr/>
          <p:nvPr/>
        </p:nvSpPr>
        <p:spPr>
          <a:xfrm>
            <a:off x="2948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86" name="object 45786"/>
          <p:cNvSpPr/>
          <p:nvPr/>
        </p:nvSpPr>
        <p:spPr>
          <a:xfrm>
            <a:off x="2948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87" name="object 45787"/>
          <p:cNvSpPr/>
          <p:nvPr/>
        </p:nvSpPr>
        <p:spPr>
          <a:xfrm>
            <a:off x="2948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88" name="object 45788"/>
          <p:cNvSpPr/>
          <p:nvPr/>
        </p:nvSpPr>
        <p:spPr>
          <a:xfrm>
            <a:off x="2948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89" name="object 45789"/>
          <p:cNvSpPr/>
          <p:nvPr/>
        </p:nvSpPr>
        <p:spPr>
          <a:xfrm>
            <a:off x="2948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90" name="object 45790"/>
          <p:cNvSpPr/>
          <p:nvPr/>
        </p:nvSpPr>
        <p:spPr>
          <a:xfrm>
            <a:off x="2948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91" name="object 45791"/>
          <p:cNvSpPr/>
          <p:nvPr/>
        </p:nvSpPr>
        <p:spPr>
          <a:xfrm>
            <a:off x="2948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92" name="object 45792"/>
          <p:cNvSpPr/>
          <p:nvPr/>
        </p:nvSpPr>
        <p:spPr>
          <a:xfrm>
            <a:off x="2948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93" name="object 45793"/>
          <p:cNvSpPr/>
          <p:nvPr/>
        </p:nvSpPr>
        <p:spPr>
          <a:xfrm>
            <a:off x="2949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94" name="object 45794"/>
          <p:cNvSpPr/>
          <p:nvPr/>
        </p:nvSpPr>
        <p:spPr>
          <a:xfrm>
            <a:off x="2949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95" name="object 45795"/>
          <p:cNvSpPr/>
          <p:nvPr/>
        </p:nvSpPr>
        <p:spPr>
          <a:xfrm>
            <a:off x="2949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96" name="object 45796"/>
          <p:cNvSpPr/>
          <p:nvPr/>
        </p:nvSpPr>
        <p:spPr>
          <a:xfrm>
            <a:off x="2949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97" name="object 45797"/>
          <p:cNvSpPr/>
          <p:nvPr/>
        </p:nvSpPr>
        <p:spPr>
          <a:xfrm>
            <a:off x="2949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98" name="object 45798"/>
          <p:cNvSpPr/>
          <p:nvPr/>
        </p:nvSpPr>
        <p:spPr>
          <a:xfrm>
            <a:off x="2949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99" name="object 45799"/>
          <p:cNvSpPr/>
          <p:nvPr/>
        </p:nvSpPr>
        <p:spPr>
          <a:xfrm>
            <a:off x="2949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00" name="object 45800"/>
          <p:cNvSpPr/>
          <p:nvPr/>
        </p:nvSpPr>
        <p:spPr>
          <a:xfrm>
            <a:off x="2949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01" name="object 45801"/>
          <p:cNvSpPr/>
          <p:nvPr/>
        </p:nvSpPr>
        <p:spPr>
          <a:xfrm>
            <a:off x="2949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02" name="object 45802"/>
          <p:cNvSpPr/>
          <p:nvPr/>
        </p:nvSpPr>
        <p:spPr>
          <a:xfrm>
            <a:off x="2949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03" name="object 45803"/>
          <p:cNvSpPr/>
          <p:nvPr/>
        </p:nvSpPr>
        <p:spPr>
          <a:xfrm>
            <a:off x="2950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04" name="object 45804"/>
          <p:cNvSpPr/>
          <p:nvPr/>
        </p:nvSpPr>
        <p:spPr>
          <a:xfrm>
            <a:off x="2950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05" name="object 45805"/>
          <p:cNvSpPr/>
          <p:nvPr/>
        </p:nvSpPr>
        <p:spPr>
          <a:xfrm>
            <a:off x="2950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06" name="object 45806"/>
          <p:cNvSpPr/>
          <p:nvPr/>
        </p:nvSpPr>
        <p:spPr>
          <a:xfrm>
            <a:off x="2950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07" name="object 45807"/>
          <p:cNvSpPr/>
          <p:nvPr/>
        </p:nvSpPr>
        <p:spPr>
          <a:xfrm>
            <a:off x="2950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08" name="object 45808"/>
          <p:cNvSpPr/>
          <p:nvPr/>
        </p:nvSpPr>
        <p:spPr>
          <a:xfrm>
            <a:off x="2950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09" name="object 45809"/>
          <p:cNvSpPr/>
          <p:nvPr/>
        </p:nvSpPr>
        <p:spPr>
          <a:xfrm>
            <a:off x="2950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10" name="object 45810"/>
          <p:cNvSpPr/>
          <p:nvPr/>
        </p:nvSpPr>
        <p:spPr>
          <a:xfrm>
            <a:off x="2950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11" name="object 45811"/>
          <p:cNvSpPr/>
          <p:nvPr/>
        </p:nvSpPr>
        <p:spPr>
          <a:xfrm>
            <a:off x="2950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12" name="object 45812"/>
          <p:cNvSpPr/>
          <p:nvPr/>
        </p:nvSpPr>
        <p:spPr>
          <a:xfrm>
            <a:off x="2950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13" name="object 45813"/>
          <p:cNvSpPr/>
          <p:nvPr/>
        </p:nvSpPr>
        <p:spPr>
          <a:xfrm>
            <a:off x="2951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14" name="object 45814"/>
          <p:cNvSpPr/>
          <p:nvPr/>
        </p:nvSpPr>
        <p:spPr>
          <a:xfrm>
            <a:off x="2951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15" name="object 45815"/>
          <p:cNvSpPr/>
          <p:nvPr/>
        </p:nvSpPr>
        <p:spPr>
          <a:xfrm>
            <a:off x="2951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16" name="object 45816"/>
          <p:cNvSpPr/>
          <p:nvPr/>
        </p:nvSpPr>
        <p:spPr>
          <a:xfrm>
            <a:off x="2951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17" name="object 45817"/>
          <p:cNvSpPr/>
          <p:nvPr/>
        </p:nvSpPr>
        <p:spPr>
          <a:xfrm>
            <a:off x="2951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18" name="object 45818"/>
          <p:cNvSpPr/>
          <p:nvPr/>
        </p:nvSpPr>
        <p:spPr>
          <a:xfrm>
            <a:off x="2951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19" name="object 45819"/>
          <p:cNvSpPr/>
          <p:nvPr/>
        </p:nvSpPr>
        <p:spPr>
          <a:xfrm>
            <a:off x="2951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20" name="object 45820"/>
          <p:cNvSpPr/>
          <p:nvPr/>
        </p:nvSpPr>
        <p:spPr>
          <a:xfrm>
            <a:off x="2951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21" name="object 45821"/>
          <p:cNvSpPr/>
          <p:nvPr/>
        </p:nvSpPr>
        <p:spPr>
          <a:xfrm>
            <a:off x="2951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22" name="object 45822"/>
          <p:cNvSpPr/>
          <p:nvPr/>
        </p:nvSpPr>
        <p:spPr>
          <a:xfrm>
            <a:off x="2951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23" name="object 45823"/>
          <p:cNvSpPr/>
          <p:nvPr/>
        </p:nvSpPr>
        <p:spPr>
          <a:xfrm>
            <a:off x="2951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24" name="object 45824"/>
          <p:cNvSpPr/>
          <p:nvPr/>
        </p:nvSpPr>
        <p:spPr>
          <a:xfrm>
            <a:off x="2951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25" name="object 45825"/>
          <p:cNvSpPr/>
          <p:nvPr/>
        </p:nvSpPr>
        <p:spPr>
          <a:xfrm>
            <a:off x="2952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26" name="object 45826"/>
          <p:cNvSpPr/>
          <p:nvPr/>
        </p:nvSpPr>
        <p:spPr>
          <a:xfrm>
            <a:off x="2952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27" name="object 45827"/>
          <p:cNvSpPr/>
          <p:nvPr/>
        </p:nvSpPr>
        <p:spPr>
          <a:xfrm>
            <a:off x="2952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28" name="object 45828"/>
          <p:cNvSpPr/>
          <p:nvPr/>
        </p:nvSpPr>
        <p:spPr>
          <a:xfrm>
            <a:off x="2952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29" name="object 45829"/>
          <p:cNvSpPr/>
          <p:nvPr/>
        </p:nvSpPr>
        <p:spPr>
          <a:xfrm>
            <a:off x="2952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30" name="object 45830"/>
          <p:cNvSpPr/>
          <p:nvPr/>
        </p:nvSpPr>
        <p:spPr>
          <a:xfrm>
            <a:off x="2952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31" name="object 45831"/>
          <p:cNvSpPr/>
          <p:nvPr/>
        </p:nvSpPr>
        <p:spPr>
          <a:xfrm>
            <a:off x="2952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32" name="object 45832"/>
          <p:cNvSpPr/>
          <p:nvPr/>
        </p:nvSpPr>
        <p:spPr>
          <a:xfrm>
            <a:off x="2952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33" name="object 45833"/>
          <p:cNvSpPr/>
          <p:nvPr/>
        </p:nvSpPr>
        <p:spPr>
          <a:xfrm>
            <a:off x="2953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34" name="object 45834"/>
          <p:cNvSpPr/>
          <p:nvPr/>
        </p:nvSpPr>
        <p:spPr>
          <a:xfrm>
            <a:off x="2953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35" name="object 45835"/>
          <p:cNvSpPr/>
          <p:nvPr/>
        </p:nvSpPr>
        <p:spPr>
          <a:xfrm>
            <a:off x="2953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36" name="object 45836"/>
          <p:cNvSpPr/>
          <p:nvPr/>
        </p:nvSpPr>
        <p:spPr>
          <a:xfrm>
            <a:off x="2953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37" name="object 45837"/>
          <p:cNvSpPr/>
          <p:nvPr/>
        </p:nvSpPr>
        <p:spPr>
          <a:xfrm>
            <a:off x="2953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38" name="object 45838"/>
          <p:cNvSpPr/>
          <p:nvPr/>
        </p:nvSpPr>
        <p:spPr>
          <a:xfrm>
            <a:off x="2953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39" name="object 45839"/>
          <p:cNvSpPr/>
          <p:nvPr/>
        </p:nvSpPr>
        <p:spPr>
          <a:xfrm>
            <a:off x="2953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40" name="object 45840"/>
          <p:cNvSpPr/>
          <p:nvPr/>
        </p:nvSpPr>
        <p:spPr>
          <a:xfrm>
            <a:off x="2953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41" name="object 45841"/>
          <p:cNvSpPr/>
          <p:nvPr/>
        </p:nvSpPr>
        <p:spPr>
          <a:xfrm>
            <a:off x="2953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42" name="object 45842"/>
          <p:cNvSpPr/>
          <p:nvPr/>
        </p:nvSpPr>
        <p:spPr>
          <a:xfrm>
            <a:off x="2953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43" name="object 45843"/>
          <p:cNvSpPr/>
          <p:nvPr/>
        </p:nvSpPr>
        <p:spPr>
          <a:xfrm>
            <a:off x="2953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44" name="object 45844"/>
          <p:cNvSpPr/>
          <p:nvPr/>
        </p:nvSpPr>
        <p:spPr>
          <a:xfrm>
            <a:off x="2953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45" name="object 45845"/>
          <p:cNvSpPr/>
          <p:nvPr/>
        </p:nvSpPr>
        <p:spPr>
          <a:xfrm>
            <a:off x="2954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46" name="object 45846"/>
          <p:cNvSpPr/>
          <p:nvPr/>
        </p:nvSpPr>
        <p:spPr>
          <a:xfrm>
            <a:off x="2954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47" name="object 45847"/>
          <p:cNvSpPr/>
          <p:nvPr/>
        </p:nvSpPr>
        <p:spPr>
          <a:xfrm>
            <a:off x="2954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48" name="object 45848"/>
          <p:cNvSpPr/>
          <p:nvPr/>
        </p:nvSpPr>
        <p:spPr>
          <a:xfrm>
            <a:off x="2954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49" name="object 45849"/>
          <p:cNvSpPr/>
          <p:nvPr/>
        </p:nvSpPr>
        <p:spPr>
          <a:xfrm>
            <a:off x="2954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50" name="object 45850"/>
          <p:cNvSpPr/>
          <p:nvPr/>
        </p:nvSpPr>
        <p:spPr>
          <a:xfrm>
            <a:off x="2954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51" name="object 45851"/>
          <p:cNvSpPr/>
          <p:nvPr/>
        </p:nvSpPr>
        <p:spPr>
          <a:xfrm>
            <a:off x="2954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52" name="object 45852"/>
          <p:cNvSpPr/>
          <p:nvPr/>
        </p:nvSpPr>
        <p:spPr>
          <a:xfrm>
            <a:off x="2954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53" name="object 45853"/>
          <p:cNvSpPr/>
          <p:nvPr/>
        </p:nvSpPr>
        <p:spPr>
          <a:xfrm>
            <a:off x="2954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54" name="object 45854"/>
          <p:cNvSpPr/>
          <p:nvPr/>
        </p:nvSpPr>
        <p:spPr>
          <a:xfrm>
            <a:off x="2954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55" name="object 45855"/>
          <p:cNvSpPr/>
          <p:nvPr/>
        </p:nvSpPr>
        <p:spPr>
          <a:xfrm>
            <a:off x="2955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56" name="object 45856"/>
          <p:cNvSpPr/>
          <p:nvPr/>
        </p:nvSpPr>
        <p:spPr>
          <a:xfrm>
            <a:off x="2955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57" name="object 45857"/>
          <p:cNvSpPr/>
          <p:nvPr/>
        </p:nvSpPr>
        <p:spPr>
          <a:xfrm>
            <a:off x="2955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58" name="object 45858"/>
          <p:cNvSpPr/>
          <p:nvPr/>
        </p:nvSpPr>
        <p:spPr>
          <a:xfrm>
            <a:off x="2955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59" name="object 45859"/>
          <p:cNvSpPr/>
          <p:nvPr/>
        </p:nvSpPr>
        <p:spPr>
          <a:xfrm>
            <a:off x="2955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60" name="object 45860"/>
          <p:cNvSpPr/>
          <p:nvPr/>
        </p:nvSpPr>
        <p:spPr>
          <a:xfrm>
            <a:off x="2955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61" name="object 45861"/>
          <p:cNvSpPr/>
          <p:nvPr/>
        </p:nvSpPr>
        <p:spPr>
          <a:xfrm>
            <a:off x="2955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62" name="object 45862"/>
          <p:cNvSpPr/>
          <p:nvPr/>
        </p:nvSpPr>
        <p:spPr>
          <a:xfrm>
            <a:off x="2955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63" name="object 45863"/>
          <p:cNvSpPr/>
          <p:nvPr/>
        </p:nvSpPr>
        <p:spPr>
          <a:xfrm>
            <a:off x="2955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64" name="object 45864"/>
          <p:cNvSpPr/>
          <p:nvPr/>
        </p:nvSpPr>
        <p:spPr>
          <a:xfrm>
            <a:off x="2955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65" name="object 45865"/>
          <p:cNvSpPr/>
          <p:nvPr/>
        </p:nvSpPr>
        <p:spPr>
          <a:xfrm>
            <a:off x="2956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66" name="object 45866"/>
          <p:cNvSpPr/>
          <p:nvPr/>
        </p:nvSpPr>
        <p:spPr>
          <a:xfrm>
            <a:off x="2956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67" name="object 45867"/>
          <p:cNvSpPr/>
          <p:nvPr/>
        </p:nvSpPr>
        <p:spPr>
          <a:xfrm>
            <a:off x="2956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68" name="object 45868"/>
          <p:cNvSpPr/>
          <p:nvPr/>
        </p:nvSpPr>
        <p:spPr>
          <a:xfrm>
            <a:off x="2956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69" name="object 45869"/>
          <p:cNvSpPr/>
          <p:nvPr/>
        </p:nvSpPr>
        <p:spPr>
          <a:xfrm>
            <a:off x="2956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70" name="object 45870"/>
          <p:cNvSpPr/>
          <p:nvPr/>
        </p:nvSpPr>
        <p:spPr>
          <a:xfrm>
            <a:off x="2956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71" name="object 45871"/>
          <p:cNvSpPr/>
          <p:nvPr/>
        </p:nvSpPr>
        <p:spPr>
          <a:xfrm>
            <a:off x="2956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72" name="object 45872"/>
          <p:cNvSpPr/>
          <p:nvPr/>
        </p:nvSpPr>
        <p:spPr>
          <a:xfrm>
            <a:off x="2956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73" name="object 45873"/>
          <p:cNvSpPr/>
          <p:nvPr/>
        </p:nvSpPr>
        <p:spPr>
          <a:xfrm>
            <a:off x="2956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74" name="object 45874"/>
          <p:cNvSpPr/>
          <p:nvPr/>
        </p:nvSpPr>
        <p:spPr>
          <a:xfrm>
            <a:off x="2956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75" name="object 45875"/>
          <p:cNvSpPr/>
          <p:nvPr/>
        </p:nvSpPr>
        <p:spPr>
          <a:xfrm>
            <a:off x="2956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76" name="object 45876"/>
          <p:cNvSpPr/>
          <p:nvPr/>
        </p:nvSpPr>
        <p:spPr>
          <a:xfrm>
            <a:off x="2956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77" name="object 45877"/>
          <p:cNvSpPr/>
          <p:nvPr/>
        </p:nvSpPr>
        <p:spPr>
          <a:xfrm>
            <a:off x="2957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78" name="object 45878"/>
          <p:cNvSpPr/>
          <p:nvPr/>
        </p:nvSpPr>
        <p:spPr>
          <a:xfrm>
            <a:off x="2957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79" name="object 45879"/>
          <p:cNvSpPr/>
          <p:nvPr/>
        </p:nvSpPr>
        <p:spPr>
          <a:xfrm>
            <a:off x="2957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80" name="object 45880"/>
          <p:cNvSpPr/>
          <p:nvPr/>
        </p:nvSpPr>
        <p:spPr>
          <a:xfrm>
            <a:off x="2957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81" name="object 45881"/>
          <p:cNvSpPr/>
          <p:nvPr/>
        </p:nvSpPr>
        <p:spPr>
          <a:xfrm>
            <a:off x="2957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82" name="object 45882"/>
          <p:cNvSpPr/>
          <p:nvPr/>
        </p:nvSpPr>
        <p:spPr>
          <a:xfrm>
            <a:off x="2957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83" name="object 45883"/>
          <p:cNvSpPr/>
          <p:nvPr/>
        </p:nvSpPr>
        <p:spPr>
          <a:xfrm>
            <a:off x="2957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84" name="object 45884"/>
          <p:cNvSpPr/>
          <p:nvPr/>
        </p:nvSpPr>
        <p:spPr>
          <a:xfrm>
            <a:off x="2957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85" name="object 45885"/>
          <p:cNvSpPr/>
          <p:nvPr/>
        </p:nvSpPr>
        <p:spPr>
          <a:xfrm>
            <a:off x="2957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86" name="object 45886"/>
          <p:cNvSpPr/>
          <p:nvPr/>
        </p:nvSpPr>
        <p:spPr>
          <a:xfrm>
            <a:off x="2957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87" name="object 45887"/>
          <p:cNvSpPr/>
          <p:nvPr/>
        </p:nvSpPr>
        <p:spPr>
          <a:xfrm>
            <a:off x="2958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88" name="object 45888"/>
          <p:cNvSpPr/>
          <p:nvPr/>
        </p:nvSpPr>
        <p:spPr>
          <a:xfrm>
            <a:off x="2958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89" name="object 45889"/>
          <p:cNvSpPr/>
          <p:nvPr/>
        </p:nvSpPr>
        <p:spPr>
          <a:xfrm>
            <a:off x="2958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90" name="object 45890"/>
          <p:cNvSpPr/>
          <p:nvPr/>
        </p:nvSpPr>
        <p:spPr>
          <a:xfrm>
            <a:off x="2958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91" name="object 45891"/>
          <p:cNvSpPr/>
          <p:nvPr/>
        </p:nvSpPr>
        <p:spPr>
          <a:xfrm>
            <a:off x="2958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92" name="object 45892"/>
          <p:cNvSpPr/>
          <p:nvPr/>
        </p:nvSpPr>
        <p:spPr>
          <a:xfrm>
            <a:off x="2958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93" name="object 45893"/>
          <p:cNvSpPr/>
          <p:nvPr/>
        </p:nvSpPr>
        <p:spPr>
          <a:xfrm>
            <a:off x="2958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94" name="object 45894"/>
          <p:cNvSpPr/>
          <p:nvPr/>
        </p:nvSpPr>
        <p:spPr>
          <a:xfrm>
            <a:off x="2958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95" name="object 45895"/>
          <p:cNvSpPr/>
          <p:nvPr/>
        </p:nvSpPr>
        <p:spPr>
          <a:xfrm>
            <a:off x="2958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96" name="object 45896"/>
          <p:cNvSpPr/>
          <p:nvPr/>
        </p:nvSpPr>
        <p:spPr>
          <a:xfrm>
            <a:off x="2958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97" name="object 45897"/>
          <p:cNvSpPr/>
          <p:nvPr/>
        </p:nvSpPr>
        <p:spPr>
          <a:xfrm>
            <a:off x="2959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98" name="object 45898"/>
          <p:cNvSpPr/>
          <p:nvPr/>
        </p:nvSpPr>
        <p:spPr>
          <a:xfrm>
            <a:off x="2959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99" name="object 45899"/>
          <p:cNvSpPr/>
          <p:nvPr/>
        </p:nvSpPr>
        <p:spPr>
          <a:xfrm>
            <a:off x="2959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00" name="object 45900"/>
          <p:cNvSpPr/>
          <p:nvPr/>
        </p:nvSpPr>
        <p:spPr>
          <a:xfrm>
            <a:off x="2959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01" name="object 45901"/>
          <p:cNvSpPr/>
          <p:nvPr/>
        </p:nvSpPr>
        <p:spPr>
          <a:xfrm>
            <a:off x="2959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02" name="object 45902"/>
          <p:cNvSpPr/>
          <p:nvPr/>
        </p:nvSpPr>
        <p:spPr>
          <a:xfrm>
            <a:off x="2959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03" name="object 45903"/>
          <p:cNvSpPr/>
          <p:nvPr/>
        </p:nvSpPr>
        <p:spPr>
          <a:xfrm>
            <a:off x="2959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04" name="object 45904"/>
          <p:cNvSpPr/>
          <p:nvPr/>
        </p:nvSpPr>
        <p:spPr>
          <a:xfrm>
            <a:off x="2959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05" name="object 45905"/>
          <p:cNvSpPr/>
          <p:nvPr/>
        </p:nvSpPr>
        <p:spPr>
          <a:xfrm>
            <a:off x="2959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06" name="object 45906"/>
          <p:cNvSpPr/>
          <p:nvPr/>
        </p:nvSpPr>
        <p:spPr>
          <a:xfrm>
            <a:off x="2959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07" name="object 45907"/>
          <p:cNvSpPr/>
          <p:nvPr/>
        </p:nvSpPr>
        <p:spPr>
          <a:xfrm>
            <a:off x="2959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08" name="object 45908"/>
          <p:cNvSpPr/>
          <p:nvPr/>
        </p:nvSpPr>
        <p:spPr>
          <a:xfrm>
            <a:off x="2959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09" name="object 45909"/>
          <p:cNvSpPr/>
          <p:nvPr/>
        </p:nvSpPr>
        <p:spPr>
          <a:xfrm>
            <a:off x="2960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10" name="object 45910"/>
          <p:cNvSpPr/>
          <p:nvPr/>
        </p:nvSpPr>
        <p:spPr>
          <a:xfrm>
            <a:off x="2960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11" name="object 45911"/>
          <p:cNvSpPr/>
          <p:nvPr/>
        </p:nvSpPr>
        <p:spPr>
          <a:xfrm>
            <a:off x="2960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12" name="object 45912"/>
          <p:cNvSpPr/>
          <p:nvPr/>
        </p:nvSpPr>
        <p:spPr>
          <a:xfrm>
            <a:off x="2960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13" name="object 45913"/>
          <p:cNvSpPr/>
          <p:nvPr/>
        </p:nvSpPr>
        <p:spPr>
          <a:xfrm>
            <a:off x="2960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14" name="object 45914"/>
          <p:cNvSpPr/>
          <p:nvPr/>
        </p:nvSpPr>
        <p:spPr>
          <a:xfrm>
            <a:off x="2960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15" name="object 45915"/>
          <p:cNvSpPr/>
          <p:nvPr/>
        </p:nvSpPr>
        <p:spPr>
          <a:xfrm>
            <a:off x="2960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16" name="object 45916"/>
          <p:cNvSpPr/>
          <p:nvPr/>
        </p:nvSpPr>
        <p:spPr>
          <a:xfrm>
            <a:off x="2960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17" name="object 45917"/>
          <p:cNvSpPr/>
          <p:nvPr/>
        </p:nvSpPr>
        <p:spPr>
          <a:xfrm>
            <a:off x="2961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18" name="object 45918"/>
          <p:cNvSpPr/>
          <p:nvPr/>
        </p:nvSpPr>
        <p:spPr>
          <a:xfrm>
            <a:off x="2961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19" name="object 45919"/>
          <p:cNvSpPr/>
          <p:nvPr/>
        </p:nvSpPr>
        <p:spPr>
          <a:xfrm>
            <a:off x="2961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20" name="object 45920"/>
          <p:cNvSpPr/>
          <p:nvPr/>
        </p:nvSpPr>
        <p:spPr>
          <a:xfrm>
            <a:off x="2961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21" name="object 45921"/>
          <p:cNvSpPr/>
          <p:nvPr/>
        </p:nvSpPr>
        <p:spPr>
          <a:xfrm>
            <a:off x="2961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22" name="object 45922"/>
          <p:cNvSpPr/>
          <p:nvPr/>
        </p:nvSpPr>
        <p:spPr>
          <a:xfrm>
            <a:off x="2961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23" name="object 45923"/>
          <p:cNvSpPr/>
          <p:nvPr/>
        </p:nvSpPr>
        <p:spPr>
          <a:xfrm>
            <a:off x="2961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24" name="object 45924"/>
          <p:cNvSpPr/>
          <p:nvPr/>
        </p:nvSpPr>
        <p:spPr>
          <a:xfrm>
            <a:off x="2961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25" name="object 45925"/>
          <p:cNvSpPr/>
          <p:nvPr/>
        </p:nvSpPr>
        <p:spPr>
          <a:xfrm>
            <a:off x="2961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26" name="object 45926"/>
          <p:cNvSpPr/>
          <p:nvPr/>
        </p:nvSpPr>
        <p:spPr>
          <a:xfrm>
            <a:off x="2961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27" name="object 45927"/>
          <p:cNvSpPr/>
          <p:nvPr/>
        </p:nvSpPr>
        <p:spPr>
          <a:xfrm>
            <a:off x="2961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28" name="object 45928"/>
          <p:cNvSpPr/>
          <p:nvPr/>
        </p:nvSpPr>
        <p:spPr>
          <a:xfrm>
            <a:off x="2961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29" name="object 45929"/>
          <p:cNvSpPr/>
          <p:nvPr/>
        </p:nvSpPr>
        <p:spPr>
          <a:xfrm>
            <a:off x="2962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30" name="object 45930"/>
          <p:cNvSpPr/>
          <p:nvPr/>
        </p:nvSpPr>
        <p:spPr>
          <a:xfrm>
            <a:off x="2962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31" name="object 45931"/>
          <p:cNvSpPr/>
          <p:nvPr/>
        </p:nvSpPr>
        <p:spPr>
          <a:xfrm>
            <a:off x="2962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32" name="object 45932"/>
          <p:cNvSpPr/>
          <p:nvPr/>
        </p:nvSpPr>
        <p:spPr>
          <a:xfrm>
            <a:off x="2962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33" name="object 45933"/>
          <p:cNvSpPr/>
          <p:nvPr/>
        </p:nvSpPr>
        <p:spPr>
          <a:xfrm>
            <a:off x="2962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34" name="object 45934"/>
          <p:cNvSpPr/>
          <p:nvPr/>
        </p:nvSpPr>
        <p:spPr>
          <a:xfrm>
            <a:off x="2962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35" name="object 45935"/>
          <p:cNvSpPr/>
          <p:nvPr/>
        </p:nvSpPr>
        <p:spPr>
          <a:xfrm>
            <a:off x="2962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36" name="object 45936"/>
          <p:cNvSpPr/>
          <p:nvPr/>
        </p:nvSpPr>
        <p:spPr>
          <a:xfrm>
            <a:off x="2962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37" name="object 45937"/>
          <p:cNvSpPr/>
          <p:nvPr/>
        </p:nvSpPr>
        <p:spPr>
          <a:xfrm>
            <a:off x="2962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38" name="object 45938"/>
          <p:cNvSpPr/>
          <p:nvPr/>
        </p:nvSpPr>
        <p:spPr>
          <a:xfrm>
            <a:off x="2962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39" name="object 45939"/>
          <p:cNvSpPr/>
          <p:nvPr/>
        </p:nvSpPr>
        <p:spPr>
          <a:xfrm>
            <a:off x="2963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40" name="object 45940"/>
          <p:cNvSpPr/>
          <p:nvPr/>
        </p:nvSpPr>
        <p:spPr>
          <a:xfrm>
            <a:off x="2963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41" name="object 45941"/>
          <p:cNvSpPr/>
          <p:nvPr/>
        </p:nvSpPr>
        <p:spPr>
          <a:xfrm>
            <a:off x="2963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42" name="object 45942"/>
          <p:cNvSpPr/>
          <p:nvPr/>
        </p:nvSpPr>
        <p:spPr>
          <a:xfrm>
            <a:off x="2963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43" name="object 45943"/>
          <p:cNvSpPr/>
          <p:nvPr/>
        </p:nvSpPr>
        <p:spPr>
          <a:xfrm>
            <a:off x="2963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44" name="object 45944"/>
          <p:cNvSpPr/>
          <p:nvPr/>
        </p:nvSpPr>
        <p:spPr>
          <a:xfrm>
            <a:off x="2963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45" name="object 45945"/>
          <p:cNvSpPr/>
          <p:nvPr/>
        </p:nvSpPr>
        <p:spPr>
          <a:xfrm>
            <a:off x="2963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46" name="object 45946"/>
          <p:cNvSpPr/>
          <p:nvPr/>
        </p:nvSpPr>
        <p:spPr>
          <a:xfrm>
            <a:off x="2963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47" name="object 45947"/>
          <p:cNvSpPr/>
          <p:nvPr/>
        </p:nvSpPr>
        <p:spPr>
          <a:xfrm>
            <a:off x="2963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48" name="object 45948"/>
          <p:cNvSpPr/>
          <p:nvPr/>
        </p:nvSpPr>
        <p:spPr>
          <a:xfrm>
            <a:off x="2963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49" name="object 45949"/>
          <p:cNvSpPr/>
          <p:nvPr/>
        </p:nvSpPr>
        <p:spPr>
          <a:xfrm>
            <a:off x="2964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50" name="object 45950"/>
          <p:cNvSpPr/>
          <p:nvPr/>
        </p:nvSpPr>
        <p:spPr>
          <a:xfrm>
            <a:off x="2964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51" name="object 45951"/>
          <p:cNvSpPr/>
          <p:nvPr/>
        </p:nvSpPr>
        <p:spPr>
          <a:xfrm>
            <a:off x="2964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52" name="object 45952"/>
          <p:cNvSpPr/>
          <p:nvPr/>
        </p:nvSpPr>
        <p:spPr>
          <a:xfrm>
            <a:off x="2964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53" name="object 45953"/>
          <p:cNvSpPr/>
          <p:nvPr/>
        </p:nvSpPr>
        <p:spPr>
          <a:xfrm>
            <a:off x="2964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54" name="object 45954"/>
          <p:cNvSpPr/>
          <p:nvPr/>
        </p:nvSpPr>
        <p:spPr>
          <a:xfrm>
            <a:off x="2964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55" name="object 45955"/>
          <p:cNvSpPr/>
          <p:nvPr/>
        </p:nvSpPr>
        <p:spPr>
          <a:xfrm>
            <a:off x="2964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56" name="object 45956"/>
          <p:cNvSpPr/>
          <p:nvPr/>
        </p:nvSpPr>
        <p:spPr>
          <a:xfrm>
            <a:off x="2964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57" name="object 45957"/>
          <p:cNvSpPr/>
          <p:nvPr/>
        </p:nvSpPr>
        <p:spPr>
          <a:xfrm>
            <a:off x="2964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58" name="object 45958"/>
          <p:cNvSpPr/>
          <p:nvPr/>
        </p:nvSpPr>
        <p:spPr>
          <a:xfrm>
            <a:off x="2964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59" name="object 45959"/>
          <p:cNvSpPr/>
          <p:nvPr/>
        </p:nvSpPr>
        <p:spPr>
          <a:xfrm>
            <a:off x="2964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60" name="object 45960"/>
          <p:cNvSpPr/>
          <p:nvPr/>
        </p:nvSpPr>
        <p:spPr>
          <a:xfrm>
            <a:off x="2964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61" name="object 45961"/>
          <p:cNvSpPr/>
          <p:nvPr/>
        </p:nvSpPr>
        <p:spPr>
          <a:xfrm>
            <a:off x="2965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62" name="object 45962"/>
          <p:cNvSpPr/>
          <p:nvPr/>
        </p:nvSpPr>
        <p:spPr>
          <a:xfrm>
            <a:off x="2965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63" name="object 45963"/>
          <p:cNvSpPr/>
          <p:nvPr/>
        </p:nvSpPr>
        <p:spPr>
          <a:xfrm>
            <a:off x="2965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64" name="object 45964"/>
          <p:cNvSpPr/>
          <p:nvPr/>
        </p:nvSpPr>
        <p:spPr>
          <a:xfrm>
            <a:off x="2965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65" name="object 45965"/>
          <p:cNvSpPr/>
          <p:nvPr/>
        </p:nvSpPr>
        <p:spPr>
          <a:xfrm>
            <a:off x="2965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66" name="object 45966"/>
          <p:cNvSpPr/>
          <p:nvPr/>
        </p:nvSpPr>
        <p:spPr>
          <a:xfrm>
            <a:off x="2965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67" name="object 45967"/>
          <p:cNvSpPr/>
          <p:nvPr/>
        </p:nvSpPr>
        <p:spPr>
          <a:xfrm>
            <a:off x="2965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68" name="object 45968"/>
          <p:cNvSpPr/>
          <p:nvPr/>
        </p:nvSpPr>
        <p:spPr>
          <a:xfrm>
            <a:off x="2965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69" name="object 45969"/>
          <p:cNvSpPr/>
          <p:nvPr/>
        </p:nvSpPr>
        <p:spPr>
          <a:xfrm>
            <a:off x="2965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70" name="object 45970"/>
          <p:cNvSpPr/>
          <p:nvPr/>
        </p:nvSpPr>
        <p:spPr>
          <a:xfrm>
            <a:off x="2965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71" name="object 45971"/>
          <p:cNvSpPr/>
          <p:nvPr/>
        </p:nvSpPr>
        <p:spPr>
          <a:xfrm>
            <a:off x="2966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72" name="object 45972"/>
          <p:cNvSpPr/>
          <p:nvPr/>
        </p:nvSpPr>
        <p:spPr>
          <a:xfrm>
            <a:off x="2966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73" name="object 45973"/>
          <p:cNvSpPr/>
          <p:nvPr/>
        </p:nvSpPr>
        <p:spPr>
          <a:xfrm>
            <a:off x="2966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74" name="object 45974"/>
          <p:cNvSpPr/>
          <p:nvPr/>
        </p:nvSpPr>
        <p:spPr>
          <a:xfrm>
            <a:off x="2966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75" name="object 45975"/>
          <p:cNvSpPr/>
          <p:nvPr/>
        </p:nvSpPr>
        <p:spPr>
          <a:xfrm>
            <a:off x="2966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76" name="object 45976"/>
          <p:cNvSpPr/>
          <p:nvPr/>
        </p:nvSpPr>
        <p:spPr>
          <a:xfrm>
            <a:off x="2966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77" name="object 45977"/>
          <p:cNvSpPr/>
          <p:nvPr/>
        </p:nvSpPr>
        <p:spPr>
          <a:xfrm>
            <a:off x="2966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78" name="object 45978"/>
          <p:cNvSpPr/>
          <p:nvPr/>
        </p:nvSpPr>
        <p:spPr>
          <a:xfrm>
            <a:off x="2966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79" name="object 45979"/>
          <p:cNvSpPr/>
          <p:nvPr/>
        </p:nvSpPr>
        <p:spPr>
          <a:xfrm>
            <a:off x="2966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80" name="object 45980"/>
          <p:cNvSpPr/>
          <p:nvPr/>
        </p:nvSpPr>
        <p:spPr>
          <a:xfrm>
            <a:off x="2966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81" name="object 45981"/>
          <p:cNvSpPr/>
          <p:nvPr/>
        </p:nvSpPr>
        <p:spPr>
          <a:xfrm>
            <a:off x="2967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82" name="object 45982"/>
          <p:cNvSpPr/>
          <p:nvPr/>
        </p:nvSpPr>
        <p:spPr>
          <a:xfrm>
            <a:off x="2967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83" name="object 45983"/>
          <p:cNvSpPr/>
          <p:nvPr/>
        </p:nvSpPr>
        <p:spPr>
          <a:xfrm>
            <a:off x="2967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84" name="object 45984"/>
          <p:cNvSpPr/>
          <p:nvPr/>
        </p:nvSpPr>
        <p:spPr>
          <a:xfrm>
            <a:off x="2967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85" name="object 45985"/>
          <p:cNvSpPr/>
          <p:nvPr/>
        </p:nvSpPr>
        <p:spPr>
          <a:xfrm>
            <a:off x="2967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86" name="object 45986"/>
          <p:cNvSpPr/>
          <p:nvPr/>
        </p:nvSpPr>
        <p:spPr>
          <a:xfrm>
            <a:off x="2967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87" name="object 45987"/>
          <p:cNvSpPr/>
          <p:nvPr/>
        </p:nvSpPr>
        <p:spPr>
          <a:xfrm>
            <a:off x="2967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88" name="object 45988"/>
          <p:cNvSpPr/>
          <p:nvPr/>
        </p:nvSpPr>
        <p:spPr>
          <a:xfrm>
            <a:off x="2967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89" name="object 45989"/>
          <p:cNvSpPr/>
          <p:nvPr/>
        </p:nvSpPr>
        <p:spPr>
          <a:xfrm>
            <a:off x="2967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90" name="object 45990"/>
          <p:cNvSpPr/>
          <p:nvPr/>
        </p:nvSpPr>
        <p:spPr>
          <a:xfrm>
            <a:off x="2967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91" name="object 45991"/>
          <p:cNvSpPr/>
          <p:nvPr/>
        </p:nvSpPr>
        <p:spPr>
          <a:xfrm>
            <a:off x="2967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92" name="object 45992"/>
          <p:cNvSpPr/>
          <p:nvPr/>
        </p:nvSpPr>
        <p:spPr>
          <a:xfrm>
            <a:off x="2967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93" name="object 45993"/>
          <p:cNvSpPr/>
          <p:nvPr/>
        </p:nvSpPr>
        <p:spPr>
          <a:xfrm>
            <a:off x="2968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94" name="object 45994"/>
          <p:cNvSpPr/>
          <p:nvPr/>
        </p:nvSpPr>
        <p:spPr>
          <a:xfrm>
            <a:off x="2968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95" name="object 45995"/>
          <p:cNvSpPr/>
          <p:nvPr/>
        </p:nvSpPr>
        <p:spPr>
          <a:xfrm>
            <a:off x="2968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96" name="object 45996"/>
          <p:cNvSpPr/>
          <p:nvPr/>
        </p:nvSpPr>
        <p:spPr>
          <a:xfrm>
            <a:off x="2968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97" name="object 45997"/>
          <p:cNvSpPr/>
          <p:nvPr/>
        </p:nvSpPr>
        <p:spPr>
          <a:xfrm>
            <a:off x="2968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98" name="object 45998"/>
          <p:cNvSpPr/>
          <p:nvPr/>
        </p:nvSpPr>
        <p:spPr>
          <a:xfrm>
            <a:off x="2968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99" name="object 45999"/>
          <p:cNvSpPr/>
          <p:nvPr/>
        </p:nvSpPr>
        <p:spPr>
          <a:xfrm>
            <a:off x="2968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00" name="object 46000"/>
          <p:cNvSpPr/>
          <p:nvPr/>
        </p:nvSpPr>
        <p:spPr>
          <a:xfrm>
            <a:off x="2968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01" name="object 46001"/>
          <p:cNvSpPr/>
          <p:nvPr/>
        </p:nvSpPr>
        <p:spPr>
          <a:xfrm>
            <a:off x="2969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02" name="object 46002"/>
          <p:cNvSpPr/>
          <p:nvPr/>
        </p:nvSpPr>
        <p:spPr>
          <a:xfrm>
            <a:off x="2969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03" name="object 46003"/>
          <p:cNvSpPr/>
          <p:nvPr/>
        </p:nvSpPr>
        <p:spPr>
          <a:xfrm>
            <a:off x="2969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04" name="object 46004"/>
          <p:cNvSpPr/>
          <p:nvPr/>
        </p:nvSpPr>
        <p:spPr>
          <a:xfrm>
            <a:off x="2969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05" name="object 46005"/>
          <p:cNvSpPr/>
          <p:nvPr/>
        </p:nvSpPr>
        <p:spPr>
          <a:xfrm>
            <a:off x="2969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06" name="object 46006"/>
          <p:cNvSpPr/>
          <p:nvPr/>
        </p:nvSpPr>
        <p:spPr>
          <a:xfrm>
            <a:off x="2969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07" name="object 46007"/>
          <p:cNvSpPr/>
          <p:nvPr/>
        </p:nvSpPr>
        <p:spPr>
          <a:xfrm>
            <a:off x="2969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08" name="object 46008"/>
          <p:cNvSpPr/>
          <p:nvPr/>
        </p:nvSpPr>
        <p:spPr>
          <a:xfrm>
            <a:off x="2969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09" name="object 46009"/>
          <p:cNvSpPr/>
          <p:nvPr/>
        </p:nvSpPr>
        <p:spPr>
          <a:xfrm>
            <a:off x="2969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10" name="object 46010"/>
          <p:cNvSpPr/>
          <p:nvPr/>
        </p:nvSpPr>
        <p:spPr>
          <a:xfrm>
            <a:off x="2969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11" name="object 46011"/>
          <p:cNvSpPr/>
          <p:nvPr/>
        </p:nvSpPr>
        <p:spPr>
          <a:xfrm>
            <a:off x="2969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12" name="object 46012"/>
          <p:cNvSpPr/>
          <p:nvPr/>
        </p:nvSpPr>
        <p:spPr>
          <a:xfrm>
            <a:off x="2969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13" name="object 46013"/>
          <p:cNvSpPr/>
          <p:nvPr/>
        </p:nvSpPr>
        <p:spPr>
          <a:xfrm>
            <a:off x="2970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14" name="object 46014"/>
          <p:cNvSpPr/>
          <p:nvPr/>
        </p:nvSpPr>
        <p:spPr>
          <a:xfrm>
            <a:off x="2970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15" name="object 46015"/>
          <p:cNvSpPr/>
          <p:nvPr/>
        </p:nvSpPr>
        <p:spPr>
          <a:xfrm>
            <a:off x="2970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16" name="object 46016"/>
          <p:cNvSpPr/>
          <p:nvPr/>
        </p:nvSpPr>
        <p:spPr>
          <a:xfrm>
            <a:off x="2970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17" name="object 46017"/>
          <p:cNvSpPr/>
          <p:nvPr/>
        </p:nvSpPr>
        <p:spPr>
          <a:xfrm>
            <a:off x="2970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18" name="object 46018"/>
          <p:cNvSpPr/>
          <p:nvPr/>
        </p:nvSpPr>
        <p:spPr>
          <a:xfrm>
            <a:off x="2970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19" name="object 46019"/>
          <p:cNvSpPr/>
          <p:nvPr/>
        </p:nvSpPr>
        <p:spPr>
          <a:xfrm>
            <a:off x="2970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20" name="object 46020"/>
          <p:cNvSpPr/>
          <p:nvPr/>
        </p:nvSpPr>
        <p:spPr>
          <a:xfrm>
            <a:off x="2970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21" name="object 46021"/>
          <p:cNvSpPr/>
          <p:nvPr/>
        </p:nvSpPr>
        <p:spPr>
          <a:xfrm>
            <a:off x="2970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22" name="object 46022"/>
          <p:cNvSpPr/>
          <p:nvPr/>
        </p:nvSpPr>
        <p:spPr>
          <a:xfrm>
            <a:off x="2970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23" name="object 46023"/>
          <p:cNvSpPr/>
          <p:nvPr/>
        </p:nvSpPr>
        <p:spPr>
          <a:xfrm>
            <a:off x="2971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24" name="object 46024"/>
          <p:cNvSpPr/>
          <p:nvPr/>
        </p:nvSpPr>
        <p:spPr>
          <a:xfrm>
            <a:off x="2971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25" name="object 46025"/>
          <p:cNvSpPr/>
          <p:nvPr/>
        </p:nvSpPr>
        <p:spPr>
          <a:xfrm>
            <a:off x="2971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26" name="object 46026"/>
          <p:cNvSpPr/>
          <p:nvPr/>
        </p:nvSpPr>
        <p:spPr>
          <a:xfrm>
            <a:off x="2971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27" name="object 46027"/>
          <p:cNvSpPr/>
          <p:nvPr/>
        </p:nvSpPr>
        <p:spPr>
          <a:xfrm>
            <a:off x="2971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28" name="object 46028"/>
          <p:cNvSpPr/>
          <p:nvPr/>
        </p:nvSpPr>
        <p:spPr>
          <a:xfrm>
            <a:off x="2971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29" name="object 46029"/>
          <p:cNvSpPr/>
          <p:nvPr/>
        </p:nvSpPr>
        <p:spPr>
          <a:xfrm>
            <a:off x="2971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30" name="object 46030"/>
          <p:cNvSpPr/>
          <p:nvPr/>
        </p:nvSpPr>
        <p:spPr>
          <a:xfrm>
            <a:off x="2971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31" name="object 46031"/>
          <p:cNvSpPr/>
          <p:nvPr/>
        </p:nvSpPr>
        <p:spPr>
          <a:xfrm>
            <a:off x="2971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32" name="object 46032"/>
          <p:cNvSpPr/>
          <p:nvPr/>
        </p:nvSpPr>
        <p:spPr>
          <a:xfrm>
            <a:off x="2971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33" name="object 46033"/>
          <p:cNvSpPr/>
          <p:nvPr/>
        </p:nvSpPr>
        <p:spPr>
          <a:xfrm>
            <a:off x="2972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34" name="object 46034"/>
          <p:cNvSpPr/>
          <p:nvPr/>
        </p:nvSpPr>
        <p:spPr>
          <a:xfrm>
            <a:off x="2972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35" name="object 46035"/>
          <p:cNvSpPr/>
          <p:nvPr/>
        </p:nvSpPr>
        <p:spPr>
          <a:xfrm>
            <a:off x="2972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36" name="object 46036"/>
          <p:cNvSpPr/>
          <p:nvPr/>
        </p:nvSpPr>
        <p:spPr>
          <a:xfrm>
            <a:off x="2972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37" name="object 46037"/>
          <p:cNvSpPr/>
          <p:nvPr/>
        </p:nvSpPr>
        <p:spPr>
          <a:xfrm>
            <a:off x="2972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38" name="object 46038"/>
          <p:cNvSpPr/>
          <p:nvPr/>
        </p:nvSpPr>
        <p:spPr>
          <a:xfrm>
            <a:off x="2972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39" name="object 46039"/>
          <p:cNvSpPr/>
          <p:nvPr/>
        </p:nvSpPr>
        <p:spPr>
          <a:xfrm>
            <a:off x="2972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40" name="object 46040"/>
          <p:cNvSpPr/>
          <p:nvPr/>
        </p:nvSpPr>
        <p:spPr>
          <a:xfrm>
            <a:off x="2972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41" name="object 46041"/>
          <p:cNvSpPr/>
          <p:nvPr/>
        </p:nvSpPr>
        <p:spPr>
          <a:xfrm>
            <a:off x="2972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42" name="object 46042"/>
          <p:cNvSpPr/>
          <p:nvPr/>
        </p:nvSpPr>
        <p:spPr>
          <a:xfrm>
            <a:off x="2972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43" name="object 46043"/>
          <p:cNvSpPr/>
          <p:nvPr/>
        </p:nvSpPr>
        <p:spPr>
          <a:xfrm>
            <a:off x="2972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44" name="object 46044"/>
          <p:cNvSpPr/>
          <p:nvPr/>
        </p:nvSpPr>
        <p:spPr>
          <a:xfrm>
            <a:off x="2972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45" name="object 46045"/>
          <p:cNvSpPr/>
          <p:nvPr/>
        </p:nvSpPr>
        <p:spPr>
          <a:xfrm>
            <a:off x="2973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46" name="object 46046"/>
          <p:cNvSpPr/>
          <p:nvPr/>
        </p:nvSpPr>
        <p:spPr>
          <a:xfrm>
            <a:off x="2973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47" name="object 46047"/>
          <p:cNvSpPr/>
          <p:nvPr/>
        </p:nvSpPr>
        <p:spPr>
          <a:xfrm>
            <a:off x="2973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48" name="object 46048"/>
          <p:cNvSpPr/>
          <p:nvPr/>
        </p:nvSpPr>
        <p:spPr>
          <a:xfrm>
            <a:off x="2973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49" name="object 46049"/>
          <p:cNvSpPr/>
          <p:nvPr/>
        </p:nvSpPr>
        <p:spPr>
          <a:xfrm>
            <a:off x="2973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50" name="object 46050"/>
          <p:cNvSpPr/>
          <p:nvPr/>
        </p:nvSpPr>
        <p:spPr>
          <a:xfrm>
            <a:off x="2973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51" name="object 46051"/>
          <p:cNvSpPr/>
          <p:nvPr/>
        </p:nvSpPr>
        <p:spPr>
          <a:xfrm>
            <a:off x="2973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52" name="object 46052"/>
          <p:cNvSpPr/>
          <p:nvPr/>
        </p:nvSpPr>
        <p:spPr>
          <a:xfrm>
            <a:off x="2973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53" name="object 46053"/>
          <p:cNvSpPr/>
          <p:nvPr/>
        </p:nvSpPr>
        <p:spPr>
          <a:xfrm>
            <a:off x="2973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54" name="object 46054"/>
          <p:cNvSpPr/>
          <p:nvPr/>
        </p:nvSpPr>
        <p:spPr>
          <a:xfrm>
            <a:off x="2973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55" name="object 46055"/>
          <p:cNvSpPr/>
          <p:nvPr/>
        </p:nvSpPr>
        <p:spPr>
          <a:xfrm>
            <a:off x="2974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56" name="object 46056"/>
          <p:cNvSpPr/>
          <p:nvPr/>
        </p:nvSpPr>
        <p:spPr>
          <a:xfrm>
            <a:off x="2974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57" name="object 46057"/>
          <p:cNvSpPr/>
          <p:nvPr/>
        </p:nvSpPr>
        <p:spPr>
          <a:xfrm>
            <a:off x="2974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58" name="object 46058"/>
          <p:cNvSpPr/>
          <p:nvPr/>
        </p:nvSpPr>
        <p:spPr>
          <a:xfrm>
            <a:off x="2974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59" name="object 46059"/>
          <p:cNvSpPr/>
          <p:nvPr/>
        </p:nvSpPr>
        <p:spPr>
          <a:xfrm>
            <a:off x="2974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60" name="object 46060"/>
          <p:cNvSpPr/>
          <p:nvPr/>
        </p:nvSpPr>
        <p:spPr>
          <a:xfrm>
            <a:off x="2974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61" name="object 46061"/>
          <p:cNvSpPr/>
          <p:nvPr/>
        </p:nvSpPr>
        <p:spPr>
          <a:xfrm>
            <a:off x="2974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62" name="object 46062"/>
          <p:cNvSpPr/>
          <p:nvPr/>
        </p:nvSpPr>
        <p:spPr>
          <a:xfrm>
            <a:off x="2974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63" name="object 46063"/>
          <p:cNvSpPr/>
          <p:nvPr/>
        </p:nvSpPr>
        <p:spPr>
          <a:xfrm>
            <a:off x="2974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64" name="object 46064"/>
          <p:cNvSpPr/>
          <p:nvPr/>
        </p:nvSpPr>
        <p:spPr>
          <a:xfrm>
            <a:off x="2974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65" name="object 46065"/>
          <p:cNvSpPr/>
          <p:nvPr/>
        </p:nvSpPr>
        <p:spPr>
          <a:xfrm>
            <a:off x="2975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66" name="object 46066"/>
          <p:cNvSpPr/>
          <p:nvPr/>
        </p:nvSpPr>
        <p:spPr>
          <a:xfrm>
            <a:off x="2975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67" name="object 46067"/>
          <p:cNvSpPr/>
          <p:nvPr/>
        </p:nvSpPr>
        <p:spPr>
          <a:xfrm>
            <a:off x="2975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68" name="object 46068"/>
          <p:cNvSpPr/>
          <p:nvPr/>
        </p:nvSpPr>
        <p:spPr>
          <a:xfrm>
            <a:off x="2975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69" name="object 46069"/>
          <p:cNvSpPr/>
          <p:nvPr/>
        </p:nvSpPr>
        <p:spPr>
          <a:xfrm>
            <a:off x="2975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70" name="object 46070"/>
          <p:cNvSpPr/>
          <p:nvPr/>
        </p:nvSpPr>
        <p:spPr>
          <a:xfrm>
            <a:off x="2975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71" name="object 46071"/>
          <p:cNvSpPr/>
          <p:nvPr/>
        </p:nvSpPr>
        <p:spPr>
          <a:xfrm>
            <a:off x="2975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72" name="object 46072"/>
          <p:cNvSpPr/>
          <p:nvPr/>
        </p:nvSpPr>
        <p:spPr>
          <a:xfrm>
            <a:off x="2975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73" name="object 46073"/>
          <p:cNvSpPr/>
          <p:nvPr/>
        </p:nvSpPr>
        <p:spPr>
          <a:xfrm>
            <a:off x="2975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74" name="object 46074"/>
          <p:cNvSpPr/>
          <p:nvPr/>
        </p:nvSpPr>
        <p:spPr>
          <a:xfrm>
            <a:off x="2975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75" name="object 46075"/>
          <p:cNvSpPr/>
          <p:nvPr/>
        </p:nvSpPr>
        <p:spPr>
          <a:xfrm>
            <a:off x="2975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76" name="object 46076"/>
          <p:cNvSpPr/>
          <p:nvPr/>
        </p:nvSpPr>
        <p:spPr>
          <a:xfrm>
            <a:off x="2975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77" name="object 46077"/>
          <p:cNvSpPr/>
          <p:nvPr/>
        </p:nvSpPr>
        <p:spPr>
          <a:xfrm>
            <a:off x="2976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78" name="object 46078"/>
          <p:cNvSpPr/>
          <p:nvPr/>
        </p:nvSpPr>
        <p:spPr>
          <a:xfrm>
            <a:off x="2976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79" name="object 46079"/>
          <p:cNvSpPr/>
          <p:nvPr/>
        </p:nvSpPr>
        <p:spPr>
          <a:xfrm>
            <a:off x="29764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80" name="object 46080"/>
          <p:cNvSpPr/>
          <p:nvPr/>
        </p:nvSpPr>
        <p:spPr>
          <a:xfrm>
            <a:off x="29764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81" name="object 46081"/>
          <p:cNvSpPr/>
          <p:nvPr/>
        </p:nvSpPr>
        <p:spPr>
          <a:xfrm>
            <a:off x="2976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82" name="object 46082"/>
          <p:cNvSpPr/>
          <p:nvPr/>
        </p:nvSpPr>
        <p:spPr>
          <a:xfrm>
            <a:off x="2976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83" name="object 46083"/>
          <p:cNvSpPr/>
          <p:nvPr/>
        </p:nvSpPr>
        <p:spPr>
          <a:xfrm>
            <a:off x="29768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84" name="object 46084"/>
          <p:cNvSpPr/>
          <p:nvPr/>
        </p:nvSpPr>
        <p:spPr>
          <a:xfrm>
            <a:off x="29768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85" name="object 46085"/>
          <p:cNvSpPr/>
          <p:nvPr/>
        </p:nvSpPr>
        <p:spPr>
          <a:xfrm>
            <a:off x="2977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86" name="object 46086"/>
          <p:cNvSpPr/>
          <p:nvPr/>
        </p:nvSpPr>
        <p:spPr>
          <a:xfrm>
            <a:off x="2977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87" name="object 46087"/>
          <p:cNvSpPr/>
          <p:nvPr/>
        </p:nvSpPr>
        <p:spPr>
          <a:xfrm>
            <a:off x="29772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88" name="object 46088"/>
          <p:cNvSpPr/>
          <p:nvPr/>
        </p:nvSpPr>
        <p:spPr>
          <a:xfrm>
            <a:off x="29772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89" name="object 46089"/>
          <p:cNvSpPr/>
          <p:nvPr/>
        </p:nvSpPr>
        <p:spPr>
          <a:xfrm>
            <a:off x="2977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90" name="object 46090"/>
          <p:cNvSpPr/>
          <p:nvPr/>
        </p:nvSpPr>
        <p:spPr>
          <a:xfrm>
            <a:off x="2977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91" name="object 46091"/>
          <p:cNvSpPr/>
          <p:nvPr/>
        </p:nvSpPr>
        <p:spPr>
          <a:xfrm>
            <a:off x="2977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92" name="object 46092"/>
          <p:cNvSpPr/>
          <p:nvPr/>
        </p:nvSpPr>
        <p:spPr>
          <a:xfrm>
            <a:off x="2977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93" name="object 46093"/>
          <p:cNvSpPr/>
          <p:nvPr/>
        </p:nvSpPr>
        <p:spPr>
          <a:xfrm>
            <a:off x="2977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94" name="object 46094"/>
          <p:cNvSpPr/>
          <p:nvPr/>
        </p:nvSpPr>
        <p:spPr>
          <a:xfrm>
            <a:off x="2977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95" name="object 46095"/>
          <p:cNvSpPr/>
          <p:nvPr/>
        </p:nvSpPr>
        <p:spPr>
          <a:xfrm>
            <a:off x="2978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96" name="object 46096"/>
          <p:cNvSpPr/>
          <p:nvPr/>
        </p:nvSpPr>
        <p:spPr>
          <a:xfrm>
            <a:off x="2978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97" name="object 46097"/>
          <p:cNvSpPr/>
          <p:nvPr/>
        </p:nvSpPr>
        <p:spPr>
          <a:xfrm>
            <a:off x="2978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98" name="object 46098"/>
          <p:cNvSpPr/>
          <p:nvPr/>
        </p:nvSpPr>
        <p:spPr>
          <a:xfrm>
            <a:off x="2978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99" name="object 46099"/>
          <p:cNvSpPr/>
          <p:nvPr/>
        </p:nvSpPr>
        <p:spPr>
          <a:xfrm>
            <a:off x="29784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00" name="object 46100"/>
          <p:cNvSpPr/>
          <p:nvPr/>
        </p:nvSpPr>
        <p:spPr>
          <a:xfrm>
            <a:off x="29784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01" name="object 46101"/>
          <p:cNvSpPr/>
          <p:nvPr/>
        </p:nvSpPr>
        <p:spPr>
          <a:xfrm>
            <a:off x="2978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02" name="object 46102"/>
          <p:cNvSpPr/>
          <p:nvPr/>
        </p:nvSpPr>
        <p:spPr>
          <a:xfrm>
            <a:off x="2978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03" name="object 46103"/>
          <p:cNvSpPr/>
          <p:nvPr/>
        </p:nvSpPr>
        <p:spPr>
          <a:xfrm>
            <a:off x="29787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04" name="object 46104"/>
          <p:cNvSpPr/>
          <p:nvPr/>
        </p:nvSpPr>
        <p:spPr>
          <a:xfrm>
            <a:off x="29787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05" name="object 46105"/>
          <p:cNvSpPr/>
          <p:nvPr/>
        </p:nvSpPr>
        <p:spPr>
          <a:xfrm>
            <a:off x="2978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06" name="object 46106"/>
          <p:cNvSpPr/>
          <p:nvPr/>
        </p:nvSpPr>
        <p:spPr>
          <a:xfrm>
            <a:off x="2978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07" name="object 46107"/>
          <p:cNvSpPr/>
          <p:nvPr/>
        </p:nvSpPr>
        <p:spPr>
          <a:xfrm>
            <a:off x="29791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08" name="object 46108"/>
          <p:cNvSpPr/>
          <p:nvPr/>
        </p:nvSpPr>
        <p:spPr>
          <a:xfrm>
            <a:off x="29791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09" name="object 46109"/>
          <p:cNvSpPr/>
          <p:nvPr/>
        </p:nvSpPr>
        <p:spPr>
          <a:xfrm>
            <a:off x="2979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10" name="object 46110"/>
          <p:cNvSpPr/>
          <p:nvPr/>
        </p:nvSpPr>
        <p:spPr>
          <a:xfrm>
            <a:off x="2979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11" name="object 46111"/>
          <p:cNvSpPr/>
          <p:nvPr/>
        </p:nvSpPr>
        <p:spPr>
          <a:xfrm>
            <a:off x="29795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12" name="object 46112"/>
          <p:cNvSpPr/>
          <p:nvPr/>
        </p:nvSpPr>
        <p:spPr>
          <a:xfrm>
            <a:off x="29795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13" name="object 46113"/>
          <p:cNvSpPr/>
          <p:nvPr/>
        </p:nvSpPr>
        <p:spPr>
          <a:xfrm>
            <a:off x="2979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14" name="object 46114"/>
          <p:cNvSpPr/>
          <p:nvPr/>
        </p:nvSpPr>
        <p:spPr>
          <a:xfrm>
            <a:off x="2979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15" name="object 46115"/>
          <p:cNvSpPr/>
          <p:nvPr/>
        </p:nvSpPr>
        <p:spPr>
          <a:xfrm>
            <a:off x="29799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16" name="object 46116"/>
          <p:cNvSpPr/>
          <p:nvPr/>
        </p:nvSpPr>
        <p:spPr>
          <a:xfrm>
            <a:off x="29799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17" name="object 46117"/>
          <p:cNvSpPr/>
          <p:nvPr/>
        </p:nvSpPr>
        <p:spPr>
          <a:xfrm>
            <a:off x="2980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18" name="object 46118"/>
          <p:cNvSpPr/>
          <p:nvPr/>
        </p:nvSpPr>
        <p:spPr>
          <a:xfrm>
            <a:off x="2980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19" name="object 46119"/>
          <p:cNvSpPr/>
          <p:nvPr/>
        </p:nvSpPr>
        <p:spPr>
          <a:xfrm>
            <a:off x="29803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20" name="object 46120"/>
          <p:cNvSpPr/>
          <p:nvPr/>
        </p:nvSpPr>
        <p:spPr>
          <a:xfrm>
            <a:off x="29803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21" name="object 46121"/>
          <p:cNvSpPr/>
          <p:nvPr/>
        </p:nvSpPr>
        <p:spPr>
          <a:xfrm>
            <a:off x="2980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22" name="object 46122"/>
          <p:cNvSpPr/>
          <p:nvPr/>
        </p:nvSpPr>
        <p:spPr>
          <a:xfrm>
            <a:off x="2980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23" name="object 46123"/>
          <p:cNvSpPr/>
          <p:nvPr/>
        </p:nvSpPr>
        <p:spPr>
          <a:xfrm>
            <a:off x="29806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24" name="object 46124"/>
          <p:cNvSpPr/>
          <p:nvPr/>
        </p:nvSpPr>
        <p:spPr>
          <a:xfrm>
            <a:off x="29806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25" name="object 46125"/>
          <p:cNvSpPr/>
          <p:nvPr/>
        </p:nvSpPr>
        <p:spPr>
          <a:xfrm>
            <a:off x="2980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26" name="object 46126"/>
          <p:cNvSpPr/>
          <p:nvPr/>
        </p:nvSpPr>
        <p:spPr>
          <a:xfrm>
            <a:off x="2980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27" name="object 46127"/>
          <p:cNvSpPr/>
          <p:nvPr/>
        </p:nvSpPr>
        <p:spPr>
          <a:xfrm>
            <a:off x="29810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28" name="object 46128"/>
          <p:cNvSpPr/>
          <p:nvPr/>
        </p:nvSpPr>
        <p:spPr>
          <a:xfrm>
            <a:off x="29810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29" name="object 46129"/>
          <p:cNvSpPr/>
          <p:nvPr/>
        </p:nvSpPr>
        <p:spPr>
          <a:xfrm>
            <a:off x="2981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30" name="object 46130"/>
          <p:cNvSpPr/>
          <p:nvPr/>
        </p:nvSpPr>
        <p:spPr>
          <a:xfrm>
            <a:off x="2981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31" name="object 46131"/>
          <p:cNvSpPr/>
          <p:nvPr/>
        </p:nvSpPr>
        <p:spPr>
          <a:xfrm>
            <a:off x="29814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32" name="object 46132"/>
          <p:cNvSpPr/>
          <p:nvPr/>
        </p:nvSpPr>
        <p:spPr>
          <a:xfrm>
            <a:off x="29814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33" name="object 46133"/>
          <p:cNvSpPr/>
          <p:nvPr/>
        </p:nvSpPr>
        <p:spPr>
          <a:xfrm>
            <a:off x="2981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34" name="object 46134"/>
          <p:cNvSpPr/>
          <p:nvPr/>
        </p:nvSpPr>
        <p:spPr>
          <a:xfrm>
            <a:off x="2981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35" name="object 46135"/>
          <p:cNvSpPr/>
          <p:nvPr/>
        </p:nvSpPr>
        <p:spPr>
          <a:xfrm>
            <a:off x="29818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36" name="object 46136"/>
          <p:cNvSpPr/>
          <p:nvPr/>
        </p:nvSpPr>
        <p:spPr>
          <a:xfrm>
            <a:off x="29818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37" name="object 46137"/>
          <p:cNvSpPr/>
          <p:nvPr/>
        </p:nvSpPr>
        <p:spPr>
          <a:xfrm>
            <a:off x="2981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38" name="object 46138"/>
          <p:cNvSpPr/>
          <p:nvPr/>
        </p:nvSpPr>
        <p:spPr>
          <a:xfrm>
            <a:off x="2981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39" name="object 46139"/>
          <p:cNvSpPr/>
          <p:nvPr/>
        </p:nvSpPr>
        <p:spPr>
          <a:xfrm>
            <a:off x="2982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40" name="object 46140"/>
          <p:cNvSpPr/>
          <p:nvPr/>
        </p:nvSpPr>
        <p:spPr>
          <a:xfrm>
            <a:off x="2982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41" name="object 46141"/>
          <p:cNvSpPr/>
          <p:nvPr/>
        </p:nvSpPr>
        <p:spPr>
          <a:xfrm>
            <a:off x="2982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42" name="object 46142"/>
          <p:cNvSpPr/>
          <p:nvPr/>
        </p:nvSpPr>
        <p:spPr>
          <a:xfrm>
            <a:off x="2982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43" name="object 46143"/>
          <p:cNvSpPr/>
          <p:nvPr/>
        </p:nvSpPr>
        <p:spPr>
          <a:xfrm>
            <a:off x="2982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44" name="object 46144"/>
          <p:cNvSpPr/>
          <p:nvPr/>
        </p:nvSpPr>
        <p:spPr>
          <a:xfrm>
            <a:off x="2982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45" name="object 46145"/>
          <p:cNvSpPr/>
          <p:nvPr/>
        </p:nvSpPr>
        <p:spPr>
          <a:xfrm>
            <a:off x="2982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46" name="object 46146"/>
          <p:cNvSpPr/>
          <p:nvPr/>
        </p:nvSpPr>
        <p:spPr>
          <a:xfrm>
            <a:off x="2982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47" name="object 46147"/>
          <p:cNvSpPr/>
          <p:nvPr/>
        </p:nvSpPr>
        <p:spPr>
          <a:xfrm>
            <a:off x="2982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48" name="object 46148"/>
          <p:cNvSpPr/>
          <p:nvPr/>
        </p:nvSpPr>
        <p:spPr>
          <a:xfrm>
            <a:off x="2982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49" name="object 46149"/>
          <p:cNvSpPr/>
          <p:nvPr/>
        </p:nvSpPr>
        <p:spPr>
          <a:xfrm>
            <a:off x="2983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50" name="object 46150"/>
          <p:cNvSpPr/>
          <p:nvPr/>
        </p:nvSpPr>
        <p:spPr>
          <a:xfrm>
            <a:off x="2983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51" name="object 46151"/>
          <p:cNvSpPr/>
          <p:nvPr/>
        </p:nvSpPr>
        <p:spPr>
          <a:xfrm>
            <a:off x="2983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52" name="object 46152"/>
          <p:cNvSpPr/>
          <p:nvPr/>
        </p:nvSpPr>
        <p:spPr>
          <a:xfrm>
            <a:off x="2983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53" name="object 46153"/>
          <p:cNvSpPr/>
          <p:nvPr/>
        </p:nvSpPr>
        <p:spPr>
          <a:xfrm>
            <a:off x="2983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54" name="object 46154"/>
          <p:cNvSpPr/>
          <p:nvPr/>
        </p:nvSpPr>
        <p:spPr>
          <a:xfrm>
            <a:off x="2983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55" name="object 46155"/>
          <p:cNvSpPr/>
          <p:nvPr/>
        </p:nvSpPr>
        <p:spPr>
          <a:xfrm>
            <a:off x="29837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56" name="object 46156"/>
          <p:cNvSpPr/>
          <p:nvPr/>
        </p:nvSpPr>
        <p:spPr>
          <a:xfrm>
            <a:off x="29837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57" name="object 46157"/>
          <p:cNvSpPr/>
          <p:nvPr/>
        </p:nvSpPr>
        <p:spPr>
          <a:xfrm>
            <a:off x="2983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58" name="object 46158"/>
          <p:cNvSpPr/>
          <p:nvPr/>
        </p:nvSpPr>
        <p:spPr>
          <a:xfrm>
            <a:off x="2983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59" name="object 46159"/>
          <p:cNvSpPr/>
          <p:nvPr/>
        </p:nvSpPr>
        <p:spPr>
          <a:xfrm>
            <a:off x="29841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60" name="object 46160"/>
          <p:cNvSpPr/>
          <p:nvPr/>
        </p:nvSpPr>
        <p:spPr>
          <a:xfrm>
            <a:off x="29841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61" name="object 46161"/>
          <p:cNvSpPr/>
          <p:nvPr/>
        </p:nvSpPr>
        <p:spPr>
          <a:xfrm>
            <a:off x="2984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62" name="object 46162"/>
          <p:cNvSpPr/>
          <p:nvPr/>
        </p:nvSpPr>
        <p:spPr>
          <a:xfrm>
            <a:off x="2984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63" name="object 46163"/>
          <p:cNvSpPr/>
          <p:nvPr/>
        </p:nvSpPr>
        <p:spPr>
          <a:xfrm>
            <a:off x="29845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64" name="object 46164"/>
          <p:cNvSpPr/>
          <p:nvPr/>
        </p:nvSpPr>
        <p:spPr>
          <a:xfrm>
            <a:off x="29845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65" name="object 46165"/>
          <p:cNvSpPr/>
          <p:nvPr/>
        </p:nvSpPr>
        <p:spPr>
          <a:xfrm>
            <a:off x="2984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66" name="object 46166"/>
          <p:cNvSpPr/>
          <p:nvPr/>
        </p:nvSpPr>
        <p:spPr>
          <a:xfrm>
            <a:off x="2984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67" name="object 46167"/>
          <p:cNvSpPr/>
          <p:nvPr/>
        </p:nvSpPr>
        <p:spPr>
          <a:xfrm>
            <a:off x="29848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68" name="object 46168"/>
          <p:cNvSpPr/>
          <p:nvPr/>
        </p:nvSpPr>
        <p:spPr>
          <a:xfrm>
            <a:off x="29848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69" name="object 46169"/>
          <p:cNvSpPr/>
          <p:nvPr/>
        </p:nvSpPr>
        <p:spPr>
          <a:xfrm>
            <a:off x="2985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70" name="object 46170"/>
          <p:cNvSpPr/>
          <p:nvPr/>
        </p:nvSpPr>
        <p:spPr>
          <a:xfrm>
            <a:off x="2985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71" name="object 46171"/>
          <p:cNvSpPr/>
          <p:nvPr/>
        </p:nvSpPr>
        <p:spPr>
          <a:xfrm>
            <a:off x="2985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72" name="object 46172"/>
          <p:cNvSpPr/>
          <p:nvPr/>
        </p:nvSpPr>
        <p:spPr>
          <a:xfrm>
            <a:off x="2985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73" name="object 46173"/>
          <p:cNvSpPr/>
          <p:nvPr/>
        </p:nvSpPr>
        <p:spPr>
          <a:xfrm>
            <a:off x="2985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74" name="object 46174"/>
          <p:cNvSpPr/>
          <p:nvPr/>
        </p:nvSpPr>
        <p:spPr>
          <a:xfrm>
            <a:off x="2985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75" name="object 46175"/>
          <p:cNvSpPr/>
          <p:nvPr/>
        </p:nvSpPr>
        <p:spPr>
          <a:xfrm>
            <a:off x="2985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76" name="object 46176"/>
          <p:cNvSpPr/>
          <p:nvPr/>
        </p:nvSpPr>
        <p:spPr>
          <a:xfrm>
            <a:off x="2985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77" name="object 46177"/>
          <p:cNvSpPr/>
          <p:nvPr/>
        </p:nvSpPr>
        <p:spPr>
          <a:xfrm>
            <a:off x="2985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78" name="object 46178"/>
          <p:cNvSpPr/>
          <p:nvPr/>
        </p:nvSpPr>
        <p:spPr>
          <a:xfrm>
            <a:off x="2985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79" name="object 46179"/>
          <p:cNvSpPr/>
          <p:nvPr/>
        </p:nvSpPr>
        <p:spPr>
          <a:xfrm>
            <a:off x="2986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80" name="object 46180"/>
          <p:cNvSpPr/>
          <p:nvPr/>
        </p:nvSpPr>
        <p:spPr>
          <a:xfrm>
            <a:off x="2986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81" name="object 46181"/>
          <p:cNvSpPr/>
          <p:nvPr/>
        </p:nvSpPr>
        <p:spPr>
          <a:xfrm>
            <a:off x="2986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82" name="object 46182"/>
          <p:cNvSpPr/>
          <p:nvPr/>
        </p:nvSpPr>
        <p:spPr>
          <a:xfrm>
            <a:off x="2986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83" name="object 46183"/>
          <p:cNvSpPr/>
          <p:nvPr/>
        </p:nvSpPr>
        <p:spPr>
          <a:xfrm>
            <a:off x="29864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84" name="object 46184"/>
          <p:cNvSpPr/>
          <p:nvPr/>
        </p:nvSpPr>
        <p:spPr>
          <a:xfrm>
            <a:off x="29864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85" name="object 46185"/>
          <p:cNvSpPr/>
          <p:nvPr/>
        </p:nvSpPr>
        <p:spPr>
          <a:xfrm>
            <a:off x="2986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86" name="object 46186"/>
          <p:cNvSpPr/>
          <p:nvPr/>
        </p:nvSpPr>
        <p:spPr>
          <a:xfrm>
            <a:off x="2986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87" name="object 46187"/>
          <p:cNvSpPr/>
          <p:nvPr/>
        </p:nvSpPr>
        <p:spPr>
          <a:xfrm>
            <a:off x="29867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88" name="object 46188"/>
          <p:cNvSpPr/>
          <p:nvPr/>
        </p:nvSpPr>
        <p:spPr>
          <a:xfrm>
            <a:off x="29867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89" name="object 46189"/>
          <p:cNvSpPr/>
          <p:nvPr/>
        </p:nvSpPr>
        <p:spPr>
          <a:xfrm>
            <a:off x="2986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90" name="object 46190"/>
          <p:cNvSpPr/>
          <p:nvPr/>
        </p:nvSpPr>
        <p:spPr>
          <a:xfrm>
            <a:off x="2986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91" name="object 46191"/>
          <p:cNvSpPr/>
          <p:nvPr/>
        </p:nvSpPr>
        <p:spPr>
          <a:xfrm>
            <a:off x="2987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92" name="object 46192"/>
          <p:cNvSpPr/>
          <p:nvPr/>
        </p:nvSpPr>
        <p:spPr>
          <a:xfrm>
            <a:off x="2987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93" name="object 46193"/>
          <p:cNvSpPr/>
          <p:nvPr/>
        </p:nvSpPr>
        <p:spPr>
          <a:xfrm>
            <a:off x="2987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94" name="object 46194"/>
          <p:cNvSpPr/>
          <p:nvPr/>
        </p:nvSpPr>
        <p:spPr>
          <a:xfrm>
            <a:off x="2987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95" name="object 46195"/>
          <p:cNvSpPr/>
          <p:nvPr/>
        </p:nvSpPr>
        <p:spPr>
          <a:xfrm>
            <a:off x="2987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96" name="object 46196"/>
          <p:cNvSpPr/>
          <p:nvPr/>
        </p:nvSpPr>
        <p:spPr>
          <a:xfrm>
            <a:off x="2987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97" name="object 46197"/>
          <p:cNvSpPr/>
          <p:nvPr/>
        </p:nvSpPr>
        <p:spPr>
          <a:xfrm>
            <a:off x="2987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98" name="object 46198"/>
          <p:cNvSpPr/>
          <p:nvPr/>
        </p:nvSpPr>
        <p:spPr>
          <a:xfrm>
            <a:off x="2987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199" name="object 46199"/>
          <p:cNvSpPr/>
          <p:nvPr/>
        </p:nvSpPr>
        <p:spPr>
          <a:xfrm>
            <a:off x="2987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00" name="object 46200"/>
          <p:cNvSpPr/>
          <p:nvPr/>
        </p:nvSpPr>
        <p:spPr>
          <a:xfrm>
            <a:off x="2987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01" name="object 46201"/>
          <p:cNvSpPr/>
          <p:nvPr/>
        </p:nvSpPr>
        <p:spPr>
          <a:xfrm>
            <a:off x="2988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02" name="object 46202"/>
          <p:cNvSpPr/>
          <p:nvPr/>
        </p:nvSpPr>
        <p:spPr>
          <a:xfrm>
            <a:off x="2988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03" name="object 46203"/>
          <p:cNvSpPr/>
          <p:nvPr/>
        </p:nvSpPr>
        <p:spPr>
          <a:xfrm>
            <a:off x="29883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04" name="object 46204"/>
          <p:cNvSpPr/>
          <p:nvPr/>
        </p:nvSpPr>
        <p:spPr>
          <a:xfrm>
            <a:off x="29883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05" name="object 46205"/>
          <p:cNvSpPr/>
          <p:nvPr/>
        </p:nvSpPr>
        <p:spPr>
          <a:xfrm>
            <a:off x="2988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06" name="object 46206"/>
          <p:cNvSpPr/>
          <p:nvPr/>
        </p:nvSpPr>
        <p:spPr>
          <a:xfrm>
            <a:off x="2988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07" name="object 46207"/>
          <p:cNvSpPr/>
          <p:nvPr/>
        </p:nvSpPr>
        <p:spPr>
          <a:xfrm>
            <a:off x="29886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08" name="object 46208"/>
          <p:cNvSpPr/>
          <p:nvPr/>
        </p:nvSpPr>
        <p:spPr>
          <a:xfrm>
            <a:off x="29886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09" name="object 46209"/>
          <p:cNvSpPr/>
          <p:nvPr/>
        </p:nvSpPr>
        <p:spPr>
          <a:xfrm>
            <a:off x="2988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10" name="object 46210"/>
          <p:cNvSpPr/>
          <p:nvPr/>
        </p:nvSpPr>
        <p:spPr>
          <a:xfrm>
            <a:off x="2988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11" name="object 46211"/>
          <p:cNvSpPr/>
          <p:nvPr/>
        </p:nvSpPr>
        <p:spPr>
          <a:xfrm>
            <a:off x="29890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12" name="object 46212"/>
          <p:cNvSpPr/>
          <p:nvPr/>
        </p:nvSpPr>
        <p:spPr>
          <a:xfrm>
            <a:off x="29890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13" name="object 46213"/>
          <p:cNvSpPr/>
          <p:nvPr/>
        </p:nvSpPr>
        <p:spPr>
          <a:xfrm>
            <a:off x="2989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14" name="object 46214"/>
          <p:cNvSpPr/>
          <p:nvPr/>
        </p:nvSpPr>
        <p:spPr>
          <a:xfrm>
            <a:off x="2989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15" name="object 46215"/>
          <p:cNvSpPr/>
          <p:nvPr/>
        </p:nvSpPr>
        <p:spPr>
          <a:xfrm>
            <a:off x="29894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16" name="object 46216"/>
          <p:cNvSpPr/>
          <p:nvPr/>
        </p:nvSpPr>
        <p:spPr>
          <a:xfrm>
            <a:off x="29894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17" name="object 46217"/>
          <p:cNvSpPr/>
          <p:nvPr/>
        </p:nvSpPr>
        <p:spPr>
          <a:xfrm>
            <a:off x="2989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18" name="object 46218"/>
          <p:cNvSpPr/>
          <p:nvPr/>
        </p:nvSpPr>
        <p:spPr>
          <a:xfrm>
            <a:off x="2989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19" name="object 46219"/>
          <p:cNvSpPr/>
          <p:nvPr/>
        </p:nvSpPr>
        <p:spPr>
          <a:xfrm>
            <a:off x="29898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20" name="object 46220"/>
          <p:cNvSpPr/>
          <p:nvPr/>
        </p:nvSpPr>
        <p:spPr>
          <a:xfrm>
            <a:off x="29898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21" name="object 46221"/>
          <p:cNvSpPr/>
          <p:nvPr/>
        </p:nvSpPr>
        <p:spPr>
          <a:xfrm>
            <a:off x="2989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22" name="object 46222"/>
          <p:cNvSpPr/>
          <p:nvPr/>
        </p:nvSpPr>
        <p:spPr>
          <a:xfrm>
            <a:off x="2989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23" name="object 46223"/>
          <p:cNvSpPr/>
          <p:nvPr/>
        </p:nvSpPr>
        <p:spPr>
          <a:xfrm>
            <a:off x="2990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24" name="object 46224"/>
          <p:cNvSpPr/>
          <p:nvPr/>
        </p:nvSpPr>
        <p:spPr>
          <a:xfrm>
            <a:off x="2990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25" name="object 46225"/>
          <p:cNvSpPr/>
          <p:nvPr/>
        </p:nvSpPr>
        <p:spPr>
          <a:xfrm>
            <a:off x="2990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26" name="object 46226"/>
          <p:cNvSpPr/>
          <p:nvPr/>
        </p:nvSpPr>
        <p:spPr>
          <a:xfrm>
            <a:off x="2990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27" name="object 46227"/>
          <p:cNvSpPr/>
          <p:nvPr/>
        </p:nvSpPr>
        <p:spPr>
          <a:xfrm>
            <a:off x="2990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28" name="object 46228"/>
          <p:cNvSpPr/>
          <p:nvPr/>
        </p:nvSpPr>
        <p:spPr>
          <a:xfrm>
            <a:off x="2990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29" name="object 46229"/>
          <p:cNvSpPr/>
          <p:nvPr/>
        </p:nvSpPr>
        <p:spPr>
          <a:xfrm>
            <a:off x="2990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30" name="object 46230"/>
          <p:cNvSpPr/>
          <p:nvPr/>
        </p:nvSpPr>
        <p:spPr>
          <a:xfrm>
            <a:off x="2990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31" name="object 46231"/>
          <p:cNvSpPr/>
          <p:nvPr/>
        </p:nvSpPr>
        <p:spPr>
          <a:xfrm>
            <a:off x="2990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32" name="object 46232"/>
          <p:cNvSpPr/>
          <p:nvPr/>
        </p:nvSpPr>
        <p:spPr>
          <a:xfrm>
            <a:off x="2990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33" name="object 46233"/>
          <p:cNvSpPr/>
          <p:nvPr/>
        </p:nvSpPr>
        <p:spPr>
          <a:xfrm>
            <a:off x="2991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34" name="object 46234"/>
          <p:cNvSpPr/>
          <p:nvPr/>
        </p:nvSpPr>
        <p:spPr>
          <a:xfrm>
            <a:off x="2991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35" name="object 46235"/>
          <p:cNvSpPr/>
          <p:nvPr/>
        </p:nvSpPr>
        <p:spPr>
          <a:xfrm>
            <a:off x="2991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36" name="object 46236"/>
          <p:cNvSpPr/>
          <p:nvPr/>
        </p:nvSpPr>
        <p:spPr>
          <a:xfrm>
            <a:off x="2991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37" name="object 46237"/>
          <p:cNvSpPr/>
          <p:nvPr/>
        </p:nvSpPr>
        <p:spPr>
          <a:xfrm>
            <a:off x="2991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38" name="object 46238"/>
          <p:cNvSpPr/>
          <p:nvPr/>
        </p:nvSpPr>
        <p:spPr>
          <a:xfrm>
            <a:off x="2991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39" name="object 46239"/>
          <p:cNvSpPr/>
          <p:nvPr/>
        </p:nvSpPr>
        <p:spPr>
          <a:xfrm>
            <a:off x="2991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40" name="object 46240"/>
          <p:cNvSpPr/>
          <p:nvPr/>
        </p:nvSpPr>
        <p:spPr>
          <a:xfrm>
            <a:off x="2991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41" name="object 46241"/>
          <p:cNvSpPr/>
          <p:nvPr/>
        </p:nvSpPr>
        <p:spPr>
          <a:xfrm>
            <a:off x="2991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42" name="object 46242"/>
          <p:cNvSpPr/>
          <p:nvPr/>
        </p:nvSpPr>
        <p:spPr>
          <a:xfrm>
            <a:off x="2991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43" name="object 46243"/>
          <p:cNvSpPr/>
          <p:nvPr/>
        </p:nvSpPr>
        <p:spPr>
          <a:xfrm>
            <a:off x="2992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44" name="object 46244"/>
          <p:cNvSpPr/>
          <p:nvPr/>
        </p:nvSpPr>
        <p:spPr>
          <a:xfrm>
            <a:off x="2992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45" name="object 46245"/>
          <p:cNvSpPr/>
          <p:nvPr/>
        </p:nvSpPr>
        <p:spPr>
          <a:xfrm>
            <a:off x="2992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46" name="object 46246"/>
          <p:cNvSpPr/>
          <p:nvPr/>
        </p:nvSpPr>
        <p:spPr>
          <a:xfrm>
            <a:off x="2992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47" name="object 46247"/>
          <p:cNvSpPr/>
          <p:nvPr/>
        </p:nvSpPr>
        <p:spPr>
          <a:xfrm>
            <a:off x="2992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48" name="object 46248"/>
          <p:cNvSpPr/>
          <p:nvPr/>
        </p:nvSpPr>
        <p:spPr>
          <a:xfrm>
            <a:off x="2992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49" name="object 46249"/>
          <p:cNvSpPr/>
          <p:nvPr/>
        </p:nvSpPr>
        <p:spPr>
          <a:xfrm>
            <a:off x="2992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50" name="object 46250"/>
          <p:cNvSpPr/>
          <p:nvPr/>
        </p:nvSpPr>
        <p:spPr>
          <a:xfrm>
            <a:off x="2992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51" name="object 46251"/>
          <p:cNvSpPr/>
          <p:nvPr/>
        </p:nvSpPr>
        <p:spPr>
          <a:xfrm>
            <a:off x="2992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52" name="object 46252"/>
          <p:cNvSpPr/>
          <p:nvPr/>
        </p:nvSpPr>
        <p:spPr>
          <a:xfrm>
            <a:off x="2992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53" name="object 46253"/>
          <p:cNvSpPr/>
          <p:nvPr/>
        </p:nvSpPr>
        <p:spPr>
          <a:xfrm>
            <a:off x="2993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54" name="object 46254"/>
          <p:cNvSpPr/>
          <p:nvPr/>
        </p:nvSpPr>
        <p:spPr>
          <a:xfrm>
            <a:off x="2993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55" name="object 46255"/>
          <p:cNvSpPr/>
          <p:nvPr/>
        </p:nvSpPr>
        <p:spPr>
          <a:xfrm>
            <a:off x="29932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56" name="object 46256"/>
          <p:cNvSpPr/>
          <p:nvPr/>
        </p:nvSpPr>
        <p:spPr>
          <a:xfrm>
            <a:off x="29932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57" name="object 46257"/>
          <p:cNvSpPr/>
          <p:nvPr/>
        </p:nvSpPr>
        <p:spPr>
          <a:xfrm>
            <a:off x="2993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58" name="object 46258"/>
          <p:cNvSpPr/>
          <p:nvPr/>
        </p:nvSpPr>
        <p:spPr>
          <a:xfrm>
            <a:off x="2993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59" name="object 46259"/>
          <p:cNvSpPr/>
          <p:nvPr/>
        </p:nvSpPr>
        <p:spPr>
          <a:xfrm>
            <a:off x="29936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60" name="object 46260"/>
          <p:cNvSpPr/>
          <p:nvPr/>
        </p:nvSpPr>
        <p:spPr>
          <a:xfrm>
            <a:off x="29936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61" name="object 46261"/>
          <p:cNvSpPr/>
          <p:nvPr/>
        </p:nvSpPr>
        <p:spPr>
          <a:xfrm>
            <a:off x="2993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62" name="object 46262"/>
          <p:cNvSpPr/>
          <p:nvPr/>
        </p:nvSpPr>
        <p:spPr>
          <a:xfrm>
            <a:off x="2993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63" name="object 46263"/>
          <p:cNvSpPr/>
          <p:nvPr/>
        </p:nvSpPr>
        <p:spPr>
          <a:xfrm>
            <a:off x="29940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64" name="object 46264"/>
          <p:cNvSpPr/>
          <p:nvPr/>
        </p:nvSpPr>
        <p:spPr>
          <a:xfrm>
            <a:off x="29940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65" name="object 46265"/>
          <p:cNvSpPr/>
          <p:nvPr/>
        </p:nvSpPr>
        <p:spPr>
          <a:xfrm>
            <a:off x="2994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66" name="object 46266"/>
          <p:cNvSpPr/>
          <p:nvPr/>
        </p:nvSpPr>
        <p:spPr>
          <a:xfrm>
            <a:off x="2994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67" name="object 46267"/>
          <p:cNvSpPr/>
          <p:nvPr/>
        </p:nvSpPr>
        <p:spPr>
          <a:xfrm>
            <a:off x="29944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68" name="object 46268"/>
          <p:cNvSpPr/>
          <p:nvPr/>
        </p:nvSpPr>
        <p:spPr>
          <a:xfrm>
            <a:off x="29944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69" name="object 46269"/>
          <p:cNvSpPr/>
          <p:nvPr/>
        </p:nvSpPr>
        <p:spPr>
          <a:xfrm>
            <a:off x="2994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70" name="object 46270"/>
          <p:cNvSpPr/>
          <p:nvPr/>
        </p:nvSpPr>
        <p:spPr>
          <a:xfrm>
            <a:off x="2994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71" name="object 46271"/>
          <p:cNvSpPr/>
          <p:nvPr/>
        </p:nvSpPr>
        <p:spPr>
          <a:xfrm>
            <a:off x="2994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72" name="object 46272"/>
          <p:cNvSpPr/>
          <p:nvPr/>
        </p:nvSpPr>
        <p:spPr>
          <a:xfrm>
            <a:off x="2994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73" name="object 46273"/>
          <p:cNvSpPr/>
          <p:nvPr/>
        </p:nvSpPr>
        <p:spPr>
          <a:xfrm>
            <a:off x="2994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74" name="object 46274"/>
          <p:cNvSpPr/>
          <p:nvPr/>
        </p:nvSpPr>
        <p:spPr>
          <a:xfrm>
            <a:off x="2994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75" name="object 46275"/>
          <p:cNvSpPr/>
          <p:nvPr/>
        </p:nvSpPr>
        <p:spPr>
          <a:xfrm>
            <a:off x="2995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76" name="object 46276"/>
          <p:cNvSpPr/>
          <p:nvPr/>
        </p:nvSpPr>
        <p:spPr>
          <a:xfrm>
            <a:off x="2995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77" name="object 46277"/>
          <p:cNvSpPr/>
          <p:nvPr/>
        </p:nvSpPr>
        <p:spPr>
          <a:xfrm>
            <a:off x="2995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78" name="object 46278"/>
          <p:cNvSpPr/>
          <p:nvPr/>
        </p:nvSpPr>
        <p:spPr>
          <a:xfrm>
            <a:off x="2995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79" name="object 46279"/>
          <p:cNvSpPr/>
          <p:nvPr/>
        </p:nvSpPr>
        <p:spPr>
          <a:xfrm>
            <a:off x="2995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80" name="object 46280"/>
          <p:cNvSpPr/>
          <p:nvPr/>
        </p:nvSpPr>
        <p:spPr>
          <a:xfrm>
            <a:off x="2995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81" name="object 46281"/>
          <p:cNvSpPr/>
          <p:nvPr/>
        </p:nvSpPr>
        <p:spPr>
          <a:xfrm>
            <a:off x="2995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82" name="object 46282"/>
          <p:cNvSpPr/>
          <p:nvPr/>
        </p:nvSpPr>
        <p:spPr>
          <a:xfrm>
            <a:off x="2995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83" name="object 46283"/>
          <p:cNvSpPr/>
          <p:nvPr/>
        </p:nvSpPr>
        <p:spPr>
          <a:xfrm>
            <a:off x="2995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84" name="object 46284"/>
          <p:cNvSpPr/>
          <p:nvPr/>
        </p:nvSpPr>
        <p:spPr>
          <a:xfrm>
            <a:off x="2995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85" name="object 46285"/>
          <p:cNvSpPr/>
          <p:nvPr/>
        </p:nvSpPr>
        <p:spPr>
          <a:xfrm>
            <a:off x="2996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86" name="object 46286"/>
          <p:cNvSpPr/>
          <p:nvPr/>
        </p:nvSpPr>
        <p:spPr>
          <a:xfrm>
            <a:off x="2996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87" name="object 46287"/>
          <p:cNvSpPr/>
          <p:nvPr/>
        </p:nvSpPr>
        <p:spPr>
          <a:xfrm>
            <a:off x="29963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88" name="object 46288"/>
          <p:cNvSpPr/>
          <p:nvPr/>
        </p:nvSpPr>
        <p:spPr>
          <a:xfrm>
            <a:off x="29963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89" name="object 46289"/>
          <p:cNvSpPr/>
          <p:nvPr/>
        </p:nvSpPr>
        <p:spPr>
          <a:xfrm>
            <a:off x="2996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90" name="object 46290"/>
          <p:cNvSpPr/>
          <p:nvPr/>
        </p:nvSpPr>
        <p:spPr>
          <a:xfrm>
            <a:off x="2996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91" name="object 46291"/>
          <p:cNvSpPr/>
          <p:nvPr/>
        </p:nvSpPr>
        <p:spPr>
          <a:xfrm>
            <a:off x="2996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92" name="object 46292"/>
          <p:cNvSpPr/>
          <p:nvPr/>
        </p:nvSpPr>
        <p:spPr>
          <a:xfrm>
            <a:off x="2996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93" name="object 46293"/>
          <p:cNvSpPr/>
          <p:nvPr/>
        </p:nvSpPr>
        <p:spPr>
          <a:xfrm>
            <a:off x="2996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94" name="object 46294"/>
          <p:cNvSpPr/>
          <p:nvPr/>
        </p:nvSpPr>
        <p:spPr>
          <a:xfrm>
            <a:off x="2996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95" name="object 46295"/>
          <p:cNvSpPr/>
          <p:nvPr/>
        </p:nvSpPr>
        <p:spPr>
          <a:xfrm>
            <a:off x="2997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96" name="object 46296"/>
          <p:cNvSpPr/>
          <p:nvPr/>
        </p:nvSpPr>
        <p:spPr>
          <a:xfrm>
            <a:off x="2997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97" name="object 46297"/>
          <p:cNvSpPr/>
          <p:nvPr/>
        </p:nvSpPr>
        <p:spPr>
          <a:xfrm>
            <a:off x="2997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98" name="object 46298"/>
          <p:cNvSpPr/>
          <p:nvPr/>
        </p:nvSpPr>
        <p:spPr>
          <a:xfrm>
            <a:off x="2997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299" name="object 46299"/>
          <p:cNvSpPr/>
          <p:nvPr/>
        </p:nvSpPr>
        <p:spPr>
          <a:xfrm>
            <a:off x="2997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00" name="object 46300"/>
          <p:cNvSpPr/>
          <p:nvPr/>
        </p:nvSpPr>
        <p:spPr>
          <a:xfrm>
            <a:off x="2997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01" name="object 46301"/>
          <p:cNvSpPr/>
          <p:nvPr/>
        </p:nvSpPr>
        <p:spPr>
          <a:xfrm>
            <a:off x="2997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02" name="object 46302"/>
          <p:cNvSpPr/>
          <p:nvPr/>
        </p:nvSpPr>
        <p:spPr>
          <a:xfrm>
            <a:off x="2997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03" name="object 46303"/>
          <p:cNvSpPr/>
          <p:nvPr/>
        </p:nvSpPr>
        <p:spPr>
          <a:xfrm>
            <a:off x="2997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04" name="object 46304"/>
          <p:cNvSpPr/>
          <p:nvPr/>
        </p:nvSpPr>
        <p:spPr>
          <a:xfrm>
            <a:off x="2997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05" name="object 46305"/>
          <p:cNvSpPr/>
          <p:nvPr/>
        </p:nvSpPr>
        <p:spPr>
          <a:xfrm>
            <a:off x="2997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06" name="object 46306"/>
          <p:cNvSpPr/>
          <p:nvPr/>
        </p:nvSpPr>
        <p:spPr>
          <a:xfrm>
            <a:off x="2997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07" name="object 46307"/>
          <p:cNvSpPr/>
          <p:nvPr/>
        </p:nvSpPr>
        <p:spPr>
          <a:xfrm>
            <a:off x="29982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08" name="object 46308"/>
          <p:cNvSpPr/>
          <p:nvPr/>
        </p:nvSpPr>
        <p:spPr>
          <a:xfrm>
            <a:off x="29982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09" name="object 46309"/>
          <p:cNvSpPr/>
          <p:nvPr/>
        </p:nvSpPr>
        <p:spPr>
          <a:xfrm>
            <a:off x="2998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10" name="object 46310"/>
          <p:cNvSpPr/>
          <p:nvPr/>
        </p:nvSpPr>
        <p:spPr>
          <a:xfrm>
            <a:off x="2998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11" name="object 46311"/>
          <p:cNvSpPr/>
          <p:nvPr/>
        </p:nvSpPr>
        <p:spPr>
          <a:xfrm>
            <a:off x="29985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12" name="object 46312"/>
          <p:cNvSpPr/>
          <p:nvPr/>
        </p:nvSpPr>
        <p:spPr>
          <a:xfrm>
            <a:off x="29985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13" name="object 46313"/>
          <p:cNvSpPr/>
          <p:nvPr/>
        </p:nvSpPr>
        <p:spPr>
          <a:xfrm>
            <a:off x="2998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14" name="object 46314"/>
          <p:cNvSpPr/>
          <p:nvPr/>
        </p:nvSpPr>
        <p:spPr>
          <a:xfrm>
            <a:off x="2998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15" name="object 46315"/>
          <p:cNvSpPr/>
          <p:nvPr/>
        </p:nvSpPr>
        <p:spPr>
          <a:xfrm>
            <a:off x="29989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16" name="object 46316"/>
          <p:cNvSpPr/>
          <p:nvPr/>
        </p:nvSpPr>
        <p:spPr>
          <a:xfrm>
            <a:off x="29989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17" name="object 46317"/>
          <p:cNvSpPr/>
          <p:nvPr/>
        </p:nvSpPr>
        <p:spPr>
          <a:xfrm>
            <a:off x="2999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18" name="object 46318"/>
          <p:cNvSpPr/>
          <p:nvPr/>
        </p:nvSpPr>
        <p:spPr>
          <a:xfrm>
            <a:off x="2999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19" name="object 46319"/>
          <p:cNvSpPr/>
          <p:nvPr/>
        </p:nvSpPr>
        <p:spPr>
          <a:xfrm>
            <a:off x="29993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20" name="object 46320"/>
          <p:cNvSpPr/>
          <p:nvPr/>
        </p:nvSpPr>
        <p:spPr>
          <a:xfrm>
            <a:off x="29993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21" name="object 46321"/>
          <p:cNvSpPr/>
          <p:nvPr/>
        </p:nvSpPr>
        <p:spPr>
          <a:xfrm>
            <a:off x="2999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22" name="object 46322"/>
          <p:cNvSpPr/>
          <p:nvPr/>
        </p:nvSpPr>
        <p:spPr>
          <a:xfrm>
            <a:off x="2999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23" name="object 46323"/>
          <p:cNvSpPr/>
          <p:nvPr/>
        </p:nvSpPr>
        <p:spPr>
          <a:xfrm>
            <a:off x="2999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24" name="object 46324"/>
          <p:cNvSpPr/>
          <p:nvPr/>
        </p:nvSpPr>
        <p:spPr>
          <a:xfrm>
            <a:off x="2999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25" name="object 46325"/>
          <p:cNvSpPr/>
          <p:nvPr/>
        </p:nvSpPr>
        <p:spPr>
          <a:xfrm>
            <a:off x="2999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26" name="object 46326"/>
          <p:cNvSpPr/>
          <p:nvPr/>
        </p:nvSpPr>
        <p:spPr>
          <a:xfrm>
            <a:off x="2999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27" name="object 46327"/>
          <p:cNvSpPr/>
          <p:nvPr/>
        </p:nvSpPr>
        <p:spPr>
          <a:xfrm>
            <a:off x="3000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28" name="object 46328"/>
          <p:cNvSpPr/>
          <p:nvPr/>
        </p:nvSpPr>
        <p:spPr>
          <a:xfrm>
            <a:off x="3000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29" name="object 46329"/>
          <p:cNvSpPr/>
          <p:nvPr/>
        </p:nvSpPr>
        <p:spPr>
          <a:xfrm>
            <a:off x="3000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30" name="object 46330"/>
          <p:cNvSpPr/>
          <p:nvPr/>
        </p:nvSpPr>
        <p:spPr>
          <a:xfrm>
            <a:off x="3000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31" name="object 46331"/>
          <p:cNvSpPr/>
          <p:nvPr/>
        </p:nvSpPr>
        <p:spPr>
          <a:xfrm>
            <a:off x="3000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32" name="object 46332"/>
          <p:cNvSpPr/>
          <p:nvPr/>
        </p:nvSpPr>
        <p:spPr>
          <a:xfrm>
            <a:off x="3000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33" name="object 46333"/>
          <p:cNvSpPr/>
          <p:nvPr/>
        </p:nvSpPr>
        <p:spPr>
          <a:xfrm>
            <a:off x="3000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34" name="object 46334"/>
          <p:cNvSpPr/>
          <p:nvPr/>
        </p:nvSpPr>
        <p:spPr>
          <a:xfrm>
            <a:off x="3000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35" name="object 46335"/>
          <p:cNvSpPr/>
          <p:nvPr/>
        </p:nvSpPr>
        <p:spPr>
          <a:xfrm>
            <a:off x="3000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36" name="object 46336"/>
          <p:cNvSpPr/>
          <p:nvPr/>
        </p:nvSpPr>
        <p:spPr>
          <a:xfrm>
            <a:off x="3000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37" name="object 46337"/>
          <p:cNvSpPr/>
          <p:nvPr/>
        </p:nvSpPr>
        <p:spPr>
          <a:xfrm>
            <a:off x="3001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38" name="object 46338"/>
          <p:cNvSpPr/>
          <p:nvPr/>
        </p:nvSpPr>
        <p:spPr>
          <a:xfrm>
            <a:off x="3001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39" name="object 46339"/>
          <p:cNvSpPr/>
          <p:nvPr/>
        </p:nvSpPr>
        <p:spPr>
          <a:xfrm>
            <a:off x="3001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40" name="object 46340"/>
          <p:cNvSpPr/>
          <p:nvPr/>
        </p:nvSpPr>
        <p:spPr>
          <a:xfrm>
            <a:off x="3001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41" name="object 46341"/>
          <p:cNvSpPr/>
          <p:nvPr/>
        </p:nvSpPr>
        <p:spPr>
          <a:xfrm>
            <a:off x="3001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42" name="object 46342"/>
          <p:cNvSpPr/>
          <p:nvPr/>
        </p:nvSpPr>
        <p:spPr>
          <a:xfrm>
            <a:off x="3001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43" name="object 46343"/>
          <p:cNvSpPr/>
          <p:nvPr/>
        </p:nvSpPr>
        <p:spPr>
          <a:xfrm>
            <a:off x="3001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44" name="object 46344"/>
          <p:cNvSpPr/>
          <p:nvPr/>
        </p:nvSpPr>
        <p:spPr>
          <a:xfrm>
            <a:off x="3001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45" name="object 46345"/>
          <p:cNvSpPr/>
          <p:nvPr/>
        </p:nvSpPr>
        <p:spPr>
          <a:xfrm>
            <a:off x="3001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46" name="object 46346"/>
          <p:cNvSpPr/>
          <p:nvPr/>
        </p:nvSpPr>
        <p:spPr>
          <a:xfrm>
            <a:off x="3001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47" name="object 46347"/>
          <p:cNvSpPr/>
          <p:nvPr/>
        </p:nvSpPr>
        <p:spPr>
          <a:xfrm>
            <a:off x="3002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48" name="object 46348"/>
          <p:cNvSpPr/>
          <p:nvPr/>
        </p:nvSpPr>
        <p:spPr>
          <a:xfrm>
            <a:off x="3002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49" name="object 46349"/>
          <p:cNvSpPr/>
          <p:nvPr/>
        </p:nvSpPr>
        <p:spPr>
          <a:xfrm>
            <a:off x="3002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50" name="object 46350"/>
          <p:cNvSpPr/>
          <p:nvPr/>
        </p:nvSpPr>
        <p:spPr>
          <a:xfrm>
            <a:off x="3002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51" name="object 46351"/>
          <p:cNvSpPr/>
          <p:nvPr/>
        </p:nvSpPr>
        <p:spPr>
          <a:xfrm>
            <a:off x="3002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52" name="object 46352"/>
          <p:cNvSpPr/>
          <p:nvPr/>
        </p:nvSpPr>
        <p:spPr>
          <a:xfrm>
            <a:off x="3002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53" name="object 46353"/>
          <p:cNvSpPr/>
          <p:nvPr/>
        </p:nvSpPr>
        <p:spPr>
          <a:xfrm>
            <a:off x="3002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54" name="object 46354"/>
          <p:cNvSpPr/>
          <p:nvPr/>
        </p:nvSpPr>
        <p:spPr>
          <a:xfrm>
            <a:off x="3002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55" name="object 46355"/>
          <p:cNvSpPr/>
          <p:nvPr/>
        </p:nvSpPr>
        <p:spPr>
          <a:xfrm>
            <a:off x="3002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56" name="object 46356"/>
          <p:cNvSpPr/>
          <p:nvPr/>
        </p:nvSpPr>
        <p:spPr>
          <a:xfrm>
            <a:off x="3002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57" name="object 46357"/>
          <p:cNvSpPr/>
          <p:nvPr/>
        </p:nvSpPr>
        <p:spPr>
          <a:xfrm>
            <a:off x="3002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58" name="object 46358"/>
          <p:cNvSpPr/>
          <p:nvPr/>
        </p:nvSpPr>
        <p:spPr>
          <a:xfrm>
            <a:off x="3002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59" name="object 46359"/>
          <p:cNvSpPr/>
          <p:nvPr/>
        </p:nvSpPr>
        <p:spPr>
          <a:xfrm>
            <a:off x="3003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60" name="object 46360"/>
          <p:cNvSpPr/>
          <p:nvPr/>
        </p:nvSpPr>
        <p:spPr>
          <a:xfrm>
            <a:off x="3003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61" name="object 46361"/>
          <p:cNvSpPr/>
          <p:nvPr/>
        </p:nvSpPr>
        <p:spPr>
          <a:xfrm>
            <a:off x="3003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62" name="object 46362"/>
          <p:cNvSpPr/>
          <p:nvPr/>
        </p:nvSpPr>
        <p:spPr>
          <a:xfrm>
            <a:off x="3003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63" name="object 46363"/>
          <p:cNvSpPr/>
          <p:nvPr/>
        </p:nvSpPr>
        <p:spPr>
          <a:xfrm>
            <a:off x="3003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64" name="object 46364"/>
          <p:cNvSpPr/>
          <p:nvPr/>
        </p:nvSpPr>
        <p:spPr>
          <a:xfrm>
            <a:off x="3003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65" name="object 46365"/>
          <p:cNvSpPr/>
          <p:nvPr/>
        </p:nvSpPr>
        <p:spPr>
          <a:xfrm>
            <a:off x="3003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66" name="object 46366"/>
          <p:cNvSpPr/>
          <p:nvPr/>
        </p:nvSpPr>
        <p:spPr>
          <a:xfrm>
            <a:off x="3003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67" name="object 46367"/>
          <p:cNvSpPr/>
          <p:nvPr/>
        </p:nvSpPr>
        <p:spPr>
          <a:xfrm>
            <a:off x="3003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68" name="object 46368"/>
          <p:cNvSpPr/>
          <p:nvPr/>
        </p:nvSpPr>
        <p:spPr>
          <a:xfrm>
            <a:off x="3003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69" name="object 46369"/>
          <p:cNvSpPr/>
          <p:nvPr/>
        </p:nvSpPr>
        <p:spPr>
          <a:xfrm>
            <a:off x="3004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70" name="object 46370"/>
          <p:cNvSpPr/>
          <p:nvPr/>
        </p:nvSpPr>
        <p:spPr>
          <a:xfrm>
            <a:off x="3004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71" name="object 46371"/>
          <p:cNvSpPr/>
          <p:nvPr/>
        </p:nvSpPr>
        <p:spPr>
          <a:xfrm>
            <a:off x="3004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72" name="object 46372"/>
          <p:cNvSpPr/>
          <p:nvPr/>
        </p:nvSpPr>
        <p:spPr>
          <a:xfrm>
            <a:off x="3004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73" name="object 46373"/>
          <p:cNvSpPr/>
          <p:nvPr/>
        </p:nvSpPr>
        <p:spPr>
          <a:xfrm>
            <a:off x="3004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74" name="object 46374"/>
          <p:cNvSpPr/>
          <p:nvPr/>
        </p:nvSpPr>
        <p:spPr>
          <a:xfrm>
            <a:off x="3004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75" name="object 46375"/>
          <p:cNvSpPr/>
          <p:nvPr/>
        </p:nvSpPr>
        <p:spPr>
          <a:xfrm>
            <a:off x="3004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76" name="object 46376"/>
          <p:cNvSpPr/>
          <p:nvPr/>
        </p:nvSpPr>
        <p:spPr>
          <a:xfrm>
            <a:off x="3004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77" name="object 46377"/>
          <p:cNvSpPr/>
          <p:nvPr/>
        </p:nvSpPr>
        <p:spPr>
          <a:xfrm>
            <a:off x="3004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78" name="object 46378"/>
          <p:cNvSpPr/>
          <p:nvPr/>
        </p:nvSpPr>
        <p:spPr>
          <a:xfrm>
            <a:off x="3004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79" name="object 46379"/>
          <p:cNvSpPr/>
          <p:nvPr/>
        </p:nvSpPr>
        <p:spPr>
          <a:xfrm>
            <a:off x="3005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80" name="object 46380"/>
          <p:cNvSpPr/>
          <p:nvPr/>
        </p:nvSpPr>
        <p:spPr>
          <a:xfrm>
            <a:off x="3005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81" name="object 46381"/>
          <p:cNvSpPr/>
          <p:nvPr/>
        </p:nvSpPr>
        <p:spPr>
          <a:xfrm>
            <a:off x="3005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82" name="object 46382"/>
          <p:cNvSpPr/>
          <p:nvPr/>
        </p:nvSpPr>
        <p:spPr>
          <a:xfrm>
            <a:off x="3005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83" name="object 46383"/>
          <p:cNvSpPr/>
          <p:nvPr/>
        </p:nvSpPr>
        <p:spPr>
          <a:xfrm>
            <a:off x="3005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84" name="object 46384"/>
          <p:cNvSpPr/>
          <p:nvPr/>
        </p:nvSpPr>
        <p:spPr>
          <a:xfrm>
            <a:off x="3005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85" name="object 46385"/>
          <p:cNvSpPr/>
          <p:nvPr/>
        </p:nvSpPr>
        <p:spPr>
          <a:xfrm>
            <a:off x="3005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86" name="object 46386"/>
          <p:cNvSpPr/>
          <p:nvPr/>
        </p:nvSpPr>
        <p:spPr>
          <a:xfrm>
            <a:off x="3005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87" name="object 46387"/>
          <p:cNvSpPr/>
          <p:nvPr/>
        </p:nvSpPr>
        <p:spPr>
          <a:xfrm>
            <a:off x="3005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88" name="object 46388"/>
          <p:cNvSpPr/>
          <p:nvPr/>
        </p:nvSpPr>
        <p:spPr>
          <a:xfrm>
            <a:off x="3005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89" name="object 46389"/>
          <p:cNvSpPr/>
          <p:nvPr/>
        </p:nvSpPr>
        <p:spPr>
          <a:xfrm>
            <a:off x="3005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90" name="object 46390"/>
          <p:cNvSpPr/>
          <p:nvPr/>
        </p:nvSpPr>
        <p:spPr>
          <a:xfrm>
            <a:off x="3005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91" name="object 46391"/>
          <p:cNvSpPr/>
          <p:nvPr/>
        </p:nvSpPr>
        <p:spPr>
          <a:xfrm>
            <a:off x="3006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92" name="object 46392"/>
          <p:cNvSpPr/>
          <p:nvPr/>
        </p:nvSpPr>
        <p:spPr>
          <a:xfrm>
            <a:off x="3006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93" name="object 46393"/>
          <p:cNvSpPr/>
          <p:nvPr/>
        </p:nvSpPr>
        <p:spPr>
          <a:xfrm>
            <a:off x="3006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94" name="object 46394"/>
          <p:cNvSpPr/>
          <p:nvPr/>
        </p:nvSpPr>
        <p:spPr>
          <a:xfrm>
            <a:off x="3006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95" name="object 46395"/>
          <p:cNvSpPr/>
          <p:nvPr/>
        </p:nvSpPr>
        <p:spPr>
          <a:xfrm>
            <a:off x="3006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96" name="object 46396"/>
          <p:cNvSpPr/>
          <p:nvPr/>
        </p:nvSpPr>
        <p:spPr>
          <a:xfrm>
            <a:off x="3006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97" name="object 46397"/>
          <p:cNvSpPr/>
          <p:nvPr/>
        </p:nvSpPr>
        <p:spPr>
          <a:xfrm>
            <a:off x="3006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98" name="object 46398"/>
          <p:cNvSpPr/>
          <p:nvPr/>
        </p:nvSpPr>
        <p:spPr>
          <a:xfrm>
            <a:off x="3006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399" name="object 46399"/>
          <p:cNvSpPr/>
          <p:nvPr/>
        </p:nvSpPr>
        <p:spPr>
          <a:xfrm>
            <a:off x="3006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00" name="object 46400"/>
          <p:cNvSpPr/>
          <p:nvPr/>
        </p:nvSpPr>
        <p:spPr>
          <a:xfrm>
            <a:off x="3006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01" name="object 46401"/>
          <p:cNvSpPr/>
          <p:nvPr/>
        </p:nvSpPr>
        <p:spPr>
          <a:xfrm>
            <a:off x="3007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02" name="object 46402"/>
          <p:cNvSpPr/>
          <p:nvPr/>
        </p:nvSpPr>
        <p:spPr>
          <a:xfrm>
            <a:off x="3007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03" name="object 46403"/>
          <p:cNvSpPr/>
          <p:nvPr/>
        </p:nvSpPr>
        <p:spPr>
          <a:xfrm>
            <a:off x="3007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04" name="object 46404"/>
          <p:cNvSpPr/>
          <p:nvPr/>
        </p:nvSpPr>
        <p:spPr>
          <a:xfrm>
            <a:off x="3007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05" name="object 46405"/>
          <p:cNvSpPr/>
          <p:nvPr/>
        </p:nvSpPr>
        <p:spPr>
          <a:xfrm>
            <a:off x="3007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06" name="object 46406"/>
          <p:cNvSpPr/>
          <p:nvPr/>
        </p:nvSpPr>
        <p:spPr>
          <a:xfrm>
            <a:off x="3007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07" name="object 46407"/>
          <p:cNvSpPr/>
          <p:nvPr/>
        </p:nvSpPr>
        <p:spPr>
          <a:xfrm>
            <a:off x="3007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08" name="object 46408"/>
          <p:cNvSpPr/>
          <p:nvPr/>
        </p:nvSpPr>
        <p:spPr>
          <a:xfrm>
            <a:off x="3007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09" name="object 46409"/>
          <p:cNvSpPr/>
          <p:nvPr/>
        </p:nvSpPr>
        <p:spPr>
          <a:xfrm>
            <a:off x="3007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10" name="object 46410"/>
          <p:cNvSpPr/>
          <p:nvPr/>
        </p:nvSpPr>
        <p:spPr>
          <a:xfrm>
            <a:off x="3007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11" name="object 46411"/>
          <p:cNvSpPr/>
          <p:nvPr/>
        </p:nvSpPr>
        <p:spPr>
          <a:xfrm>
            <a:off x="3008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12" name="object 46412"/>
          <p:cNvSpPr/>
          <p:nvPr/>
        </p:nvSpPr>
        <p:spPr>
          <a:xfrm>
            <a:off x="3008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13" name="object 46413"/>
          <p:cNvSpPr/>
          <p:nvPr/>
        </p:nvSpPr>
        <p:spPr>
          <a:xfrm>
            <a:off x="3008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14" name="object 46414"/>
          <p:cNvSpPr/>
          <p:nvPr/>
        </p:nvSpPr>
        <p:spPr>
          <a:xfrm>
            <a:off x="3008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15" name="object 46415"/>
          <p:cNvSpPr/>
          <p:nvPr/>
        </p:nvSpPr>
        <p:spPr>
          <a:xfrm>
            <a:off x="3008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16" name="object 46416"/>
          <p:cNvSpPr/>
          <p:nvPr/>
        </p:nvSpPr>
        <p:spPr>
          <a:xfrm>
            <a:off x="3008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17" name="object 46417"/>
          <p:cNvSpPr/>
          <p:nvPr/>
        </p:nvSpPr>
        <p:spPr>
          <a:xfrm>
            <a:off x="3008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18" name="object 46418"/>
          <p:cNvSpPr/>
          <p:nvPr/>
        </p:nvSpPr>
        <p:spPr>
          <a:xfrm>
            <a:off x="3008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19" name="object 46419"/>
          <p:cNvSpPr/>
          <p:nvPr/>
        </p:nvSpPr>
        <p:spPr>
          <a:xfrm>
            <a:off x="3008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20" name="object 46420"/>
          <p:cNvSpPr/>
          <p:nvPr/>
        </p:nvSpPr>
        <p:spPr>
          <a:xfrm>
            <a:off x="3008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21" name="object 46421"/>
          <p:cNvSpPr/>
          <p:nvPr/>
        </p:nvSpPr>
        <p:spPr>
          <a:xfrm>
            <a:off x="3009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22" name="object 46422"/>
          <p:cNvSpPr/>
          <p:nvPr/>
        </p:nvSpPr>
        <p:spPr>
          <a:xfrm>
            <a:off x="3009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23" name="object 46423"/>
          <p:cNvSpPr/>
          <p:nvPr/>
        </p:nvSpPr>
        <p:spPr>
          <a:xfrm>
            <a:off x="3009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24" name="object 46424"/>
          <p:cNvSpPr/>
          <p:nvPr/>
        </p:nvSpPr>
        <p:spPr>
          <a:xfrm>
            <a:off x="3009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25" name="object 46425"/>
          <p:cNvSpPr/>
          <p:nvPr/>
        </p:nvSpPr>
        <p:spPr>
          <a:xfrm>
            <a:off x="3009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26" name="object 46426"/>
          <p:cNvSpPr/>
          <p:nvPr/>
        </p:nvSpPr>
        <p:spPr>
          <a:xfrm>
            <a:off x="3009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27" name="object 46427"/>
          <p:cNvSpPr/>
          <p:nvPr/>
        </p:nvSpPr>
        <p:spPr>
          <a:xfrm>
            <a:off x="3009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28" name="object 46428"/>
          <p:cNvSpPr/>
          <p:nvPr/>
        </p:nvSpPr>
        <p:spPr>
          <a:xfrm>
            <a:off x="3009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29" name="object 46429"/>
          <p:cNvSpPr/>
          <p:nvPr/>
        </p:nvSpPr>
        <p:spPr>
          <a:xfrm>
            <a:off x="3009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30" name="object 46430"/>
          <p:cNvSpPr/>
          <p:nvPr/>
        </p:nvSpPr>
        <p:spPr>
          <a:xfrm>
            <a:off x="3009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31" name="object 46431"/>
          <p:cNvSpPr/>
          <p:nvPr/>
        </p:nvSpPr>
        <p:spPr>
          <a:xfrm>
            <a:off x="3010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32" name="object 46432"/>
          <p:cNvSpPr/>
          <p:nvPr/>
        </p:nvSpPr>
        <p:spPr>
          <a:xfrm>
            <a:off x="3010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33" name="object 46433"/>
          <p:cNvSpPr/>
          <p:nvPr/>
        </p:nvSpPr>
        <p:spPr>
          <a:xfrm>
            <a:off x="3010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34" name="object 46434"/>
          <p:cNvSpPr/>
          <p:nvPr/>
        </p:nvSpPr>
        <p:spPr>
          <a:xfrm>
            <a:off x="3010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35" name="object 46435"/>
          <p:cNvSpPr/>
          <p:nvPr/>
        </p:nvSpPr>
        <p:spPr>
          <a:xfrm>
            <a:off x="3010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36" name="object 46436"/>
          <p:cNvSpPr/>
          <p:nvPr/>
        </p:nvSpPr>
        <p:spPr>
          <a:xfrm>
            <a:off x="3010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37" name="object 46437"/>
          <p:cNvSpPr/>
          <p:nvPr/>
        </p:nvSpPr>
        <p:spPr>
          <a:xfrm>
            <a:off x="3010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38" name="object 46438"/>
          <p:cNvSpPr/>
          <p:nvPr/>
        </p:nvSpPr>
        <p:spPr>
          <a:xfrm>
            <a:off x="3010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39" name="object 46439"/>
          <p:cNvSpPr/>
          <p:nvPr/>
        </p:nvSpPr>
        <p:spPr>
          <a:xfrm>
            <a:off x="3010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40" name="object 46440"/>
          <p:cNvSpPr/>
          <p:nvPr/>
        </p:nvSpPr>
        <p:spPr>
          <a:xfrm>
            <a:off x="3010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41" name="object 46441"/>
          <p:cNvSpPr/>
          <p:nvPr/>
        </p:nvSpPr>
        <p:spPr>
          <a:xfrm>
            <a:off x="3010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42" name="object 46442"/>
          <p:cNvSpPr/>
          <p:nvPr/>
        </p:nvSpPr>
        <p:spPr>
          <a:xfrm>
            <a:off x="3010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43" name="object 46443"/>
          <p:cNvSpPr/>
          <p:nvPr/>
        </p:nvSpPr>
        <p:spPr>
          <a:xfrm>
            <a:off x="3011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44" name="object 46444"/>
          <p:cNvSpPr/>
          <p:nvPr/>
        </p:nvSpPr>
        <p:spPr>
          <a:xfrm>
            <a:off x="3011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45" name="object 46445"/>
          <p:cNvSpPr/>
          <p:nvPr/>
        </p:nvSpPr>
        <p:spPr>
          <a:xfrm>
            <a:off x="3011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46" name="object 46446"/>
          <p:cNvSpPr/>
          <p:nvPr/>
        </p:nvSpPr>
        <p:spPr>
          <a:xfrm>
            <a:off x="3011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47" name="object 46447"/>
          <p:cNvSpPr/>
          <p:nvPr/>
        </p:nvSpPr>
        <p:spPr>
          <a:xfrm>
            <a:off x="3011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48" name="object 46448"/>
          <p:cNvSpPr/>
          <p:nvPr/>
        </p:nvSpPr>
        <p:spPr>
          <a:xfrm>
            <a:off x="3011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49" name="object 46449"/>
          <p:cNvSpPr/>
          <p:nvPr/>
        </p:nvSpPr>
        <p:spPr>
          <a:xfrm>
            <a:off x="3011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50" name="object 46450"/>
          <p:cNvSpPr/>
          <p:nvPr/>
        </p:nvSpPr>
        <p:spPr>
          <a:xfrm>
            <a:off x="3011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51" name="object 46451"/>
          <p:cNvSpPr/>
          <p:nvPr/>
        </p:nvSpPr>
        <p:spPr>
          <a:xfrm>
            <a:off x="3011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52" name="object 46452"/>
          <p:cNvSpPr/>
          <p:nvPr/>
        </p:nvSpPr>
        <p:spPr>
          <a:xfrm>
            <a:off x="3011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53" name="object 46453"/>
          <p:cNvSpPr/>
          <p:nvPr/>
        </p:nvSpPr>
        <p:spPr>
          <a:xfrm>
            <a:off x="3012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54" name="object 46454"/>
          <p:cNvSpPr/>
          <p:nvPr/>
        </p:nvSpPr>
        <p:spPr>
          <a:xfrm>
            <a:off x="3012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55" name="object 46455"/>
          <p:cNvSpPr/>
          <p:nvPr/>
        </p:nvSpPr>
        <p:spPr>
          <a:xfrm>
            <a:off x="3012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56" name="object 46456"/>
          <p:cNvSpPr/>
          <p:nvPr/>
        </p:nvSpPr>
        <p:spPr>
          <a:xfrm>
            <a:off x="3012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57" name="object 46457"/>
          <p:cNvSpPr/>
          <p:nvPr/>
        </p:nvSpPr>
        <p:spPr>
          <a:xfrm>
            <a:off x="3012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58" name="object 46458"/>
          <p:cNvSpPr/>
          <p:nvPr/>
        </p:nvSpPr>
        <p:spPr>
          <a:xfrm>
            <a:off x="3012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59" name="object 46459"/>
          <p:cNvSpPr/>
          <p:nvPr/>
        </p:nvSpPr>
        <p:spPr>
          <a:xfrm>
            <a:off x="3012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60" name="object 46460"/>
          <p:cNvSpPr/>
          <p:nvPr/>
        </p:nvSpPr>
        <p:spPr>
          <a:xfrm>
            <a:off x="3012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61" name="object 46461"/>
          <p:cNvSpPr/>
          <p:nvPr/>
        </p:nvSpPr>
        <p:spPr>
          <a:xfrm>
            <a:off x="3012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62" name="object 46462"/>
          <p:cNvSpPr/>
          <p:nvPr/>
        </p:nvSpPr>
        <p:spPr>
          <a:xfrm>
            <a:off x="3012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63" name="object 46463"/>
          <p:cNvSpPr/>
          <p:nvPr/>
        </p:nvSpPr>
        <p:spPr>
          <a:xfrm>
            <a:off x="3013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64" name="object 46464"/>
          <p:cNvSpPr/>
          <p:nvPr/>
        </p:nvSpPr>
        <p:spPr>
          <a:xfrm>
            <a:off x="3013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65" name="object 46465"/>
          <p:cNvSpPr/>
          <p:nvPr/>
        </p:nvSpPr>
        <p:spPr>
          <a:xfrm>
            <a:off x="3013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66" name="object 46466"/>
          <p:cNvSpPr/>
          <p:nvPr/>
        </p:nvSpPr>
        <p:spPr>
          <a:xfrm>
            <a:off x="3013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67" name="object 46467"/>
          <p:cNvSpPr/>
          <p:nvPr/>
        </p:nvSpPr>
        <p:spPr>
          <a:xfrm>
            <a:off x="3013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68" name="object 46468"/>
          <p:cNvSpPr/>
          <p:nvPr/>
        </p:nvSpPr>
        <p:spPr>
          <a:xfrm>
            <a:off x="3013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69" name="object 46469"/>
          <p:cNvSpPr/>
          <p:nvPr/>
        </p:nvSpPr>
        <p:spPr>
          <a:xfrm>
            <a:off x="3013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70" name="object 46470"/>
          <p:cNvSpPr/>
          <p:nvPr/>
        </p:nvSpPr>
        <p:spPr>
          <a:xfrm>
            <a:off x="3013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71" name="object 46471"/>
          <p:cNvSpPr/>
          <p:nvPr/>
        </p:nvSpPr>
        <p:spPr>
          <a:xfrm>
            <a:off x="3013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72" name="object 46472"/>
          <p:cNvSpPr/>
          <p:nvPr/>
        </p:nvSpPr>
        <p:spPr>
          <a:xfrm>
            <a:off x="3013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73" name="object 46473"/>
          <p:cNvSpPr/>
          <p:nvPr/>
        </p:nvSpPr>
        <p:spPr>
          <a:xfrm>
            <a:off x="3013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74" name="object 46474"/>
          <p:cNvSpPr/>
          <p:nvPr/>
        </p:nvSpPr>
        <p:spPr>
          <a:xfrm>
            <a:off x="3013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75" name="object 46475"/>
          <p:cNvSpPr/>
          <p:nvPr/>
        </p:nvSpPr>
        <p:spPr>
          <a:xfrm>
            <a:off x="3014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76" name="object 46476"/>
          <p:cNvSpPr/>
          <p:nvPr/>
        </p:nvSpPr>
        <p:spPr>
          <a:xfrm>
            <a:off x="3014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77" name="object 46477"/>
          <p:cNvSpPr/>
          <p:nvPr/>
        </p:nvSpPr>
        <p:spPr>
          <a:xfrm>
            <a:off x="3014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78" name="object 46478"/>
          <p:cNvSpPr/>
          <p:nvPr/>
        </p:nvSpPr>
        <p:spPr>
          <a:xfrm>
            <a:off x="3014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79" name="object 46479"/>
          <p:cNvSpPr/>
          <p:nvPr/>
        </p:nvSpPr>
        <p:spPr>
          <a:xfrm>
            <a:off x="3014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80" name="object 46480"/>
          <p:cNvSpPr/>
          <p:nvPr/>
        </p:nvSpPr>
        <p:spPr>
          <a:xfrm>
            <a:off x="3014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81" name="object 46481"/>
          <p:cNvSpPr/>
          <p:nvPr/>
        </p:nvSpPr>
        <p:spPr>
          <a:xfrm>
            <a:off x="3014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82" name="object 46482"/>
          <p:cNvSpPr/>
          <p:nvPr/>
        </p:nvSpPr>
        <p:spPr>
          <a:xfrm>
            <a:off x="3014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83" name="object 46483"/>
          <p:cNvSpPr/>
          <p:nvPr/>
        </p:nvSpPr>
        <p:spPr>
          <a:xfrm>
            <a:off x="3014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84" name="object 46484"/>
          <p:cNvSpPr/>
          <p:nvPr/>
        </p:nvSpPr>
        <p:spPr>
          <a:xfrm>
            <a:off x="3014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85" name="object 46485"/>
          <p:cNvSpPr/>
          <p:nvPr/>
        </p:nvSpPr>
        <p:spPr>
          <a:xfrm>
            <a:off x="3015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86" name="object 46486"/>
          <p:cNvSpPr/>
          <p:nvPr/>
        </p:nvSpPr>
        <p:spPr>
          <a:xfrm>
            <a:off x="3015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87" name="object 46487"/>
          <p:cNvSpPr/>
          <p:nvPr/>
        </p:nvSpPr>
        <p:spPr>
          <a:xfrm>
            <a:off x="3015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88" name="object 46488"/>
          <p:cNvSpPr/>
          <p:nvPr/>
        </p:nvSpPr>
        <p:spPr>
          <a:xfrm>
            <a:off x="3015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89" name="object 46489"/>
          <p:cNvSpPr/>
          <p:nvPr/>
        </p:nvSpPr>
        <p:spPr>
          <a:xfrm>
            <a:off x="3015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90" name="object 46490"/>
          <p:cNvSpPr/>
          <p:nvPr/>
        </p:nvSpPr>
        <p:spPr>
          <a:xfrm>
            <a:off x="3015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91" name="object 46491"/>
          <p:cNvSpPr/>
          <p:nvPr/>
        </p:nvSpPr>
        <p:spPr>
          <a:xfrm>
            <a:off x="3015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92" name="object 46492"/>
          <p:cNvSpPr/>
          <p:nvPr/>
        </p:nvSpPr>
        <p:spPr>
          <a:xfrm>
            <a:off x="3015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93" name="object 46493"/>
          <p:cNvSpPr/>
          <p:nvPr/>
        </p:nvSpPr>
        <p:spPr>
          <a:xfrm>
            <a:off x="3015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94" name="object 46494"/>
          <p:cNvSpPr/>
          <p:nvPr/>
        </p:nvSpPr>
        <p:spPr>
          <a:xfrm>
            <a:off x="3015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95" name="object 46495"/>
          <p:cNvSpPr/>
          <p:nvPr/>
        </p:nvSpPr>
        <p:spPr>
          <a:xfrm>
            <a:off x="3016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96" name="object 46496"/>
          <p:cNvSpPr/>
          <p:nvPr/>
        </p:nvSpPr>
        <p:spPr>
          <a:xfrm>
            <a:off x="3016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97" name="object 46497"/>
          <p:cNvSpPr/>
          <p:nvPr/>
        </p:nvSpPr>
        <p:spPr>
          <a:xfrm>
            <a:off x="3016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98" name="object 46498"/>
          <p:cNvSpPr/>
          <p:nvPr/>
        </p:nvSpPr>
        <p:spPr>
          <a:xfrm>
            <a:off x="3016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499" name="object 46499"/>
          <p:cNvSpPr/>
          <p:nvPr/>
        </p:nvSpPr>
        <p:spPr>
          <a:xfrm>
            <a:off x="3016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00" name="object 46500"/>
          <p:cNvSpPr/>
          <p:nvPr/>
        </p:nvSpPr>
        <p:spPr>
          <a:xfrm>
            <a:off x="3016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01" name="object 46501"/>
          <p:cNvSpPr/>
          <p:nvPr/>
        </p:nvSpPr>
        <p:spPr>
          <a:xfrm>
            <a:off x="3016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02" name="object 46502"/>
          <p:cNvSpPr/>
          <p:nvPr/>
        </p:nvSpPr>
        <p:spPr>
          <a:xfrm>
            <a:off x="3016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03" name="object 46503"/>
          <p:cNvSpPr/>
          <p:nvPr/>
        </p:nvSpPr>
        <p:spPr>
          <a:xfrm>
            <a:off x="3016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04" name="object 46504"/>
          <p:cNvSpPr/>
          <p:nvPr/>
        </p:nvSpPr>
        <p:spPr>
          <a:xfrm>
            <a:off x="3016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05" name="object 46505"/>
          <p:cNvSpPr/>
          <p:nvPr/>
        </p:nvSpPr>
        <p:spPr>
          <a:xfrm>
            <a:off x="3017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06" name="object 46506"/>
          <p:cNvSpPr/>
          <p:nvPr/>
        </p:nvSpPr>
        <p:spPr>
          <a:xfrm>
            <a:off x="3017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07" name="object 46507"/>
          <p:cNvSpPr/>
          <p:nvPr/>
        </p:nvSpPr>
        <p:spPr>
          <a:xfrm>
            <a:off x="3017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08" name="object 46508"/>
          <p:cNvSpPr/>
          <p:nvPr/>
        </p:nvSpPr>
        <p:spPr>
          <a:xfrm>
            <a:off x="3017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09" name="object 46509"/>
          <p:cNvSpPr/>
          <p:nvPr/>
        </p:nvSpPr>
        <p:spPr>
          <a:xfrm>
            <a:off x="3017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10" name="object 46510"/>
          <p:cNvSpPr/>
          <p:nvPr/>
        </p:nvSpPr>
        <p:spPr>
          <a:xfrm>
            <a:off x="3017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11" name="object 46511"/>
          <p:cNvSpPr/>
          <p:nvPr/>
        </p:nvSpPr>
        <p:spPr>
          <a:xfrm>
            <a:off x="3017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12" name="object 46512"/>
          <p:cNvSpPr/>
          <p:nvPr/>
        </p:nvSpPr>
        <p:spPr>
          <a:xfrm>
            <a:off x="3017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13" name="object 46513"/>
          <p:cNvSpPr/>
          <p:nvPr/>
        </p:nvSpPr>
        <p:spPr>
          <a:xfrm>
            <a:off x="3017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14" name="object 46514"/>
          <p:cNvSpPr/>
          <p:nvPr/>
        </p:nvSpPr>
        <p:spPr>
          <a:xfrm>
            <a:off x="3017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15" name="object 46515"/>
          <p:cNvSpPr/>
          <p:nvPr/>
        </p:nvSpPr>
        <p:spPr>
          <a:xfrm>
            <a:off x="3018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16" name="object 46516"/>
          <p:cNvSpPr/>
          <p:nvPr/>
        </p:nvSpPr>
        <p:spPr>
          <a:xfrm>
            <a:off x="3018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17" name="object 46517"/>
          <p:cNvSpPr/>
          <p:nvPr/>
        </p:nvSpPr>
        <p:spPr>
          <a:xfrm>
            <a:off x="3018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18" name="object 46518"/>
          <p:cNvSpPr/>
          <p:nvPr/>
        </p:nvSpPr>
        <p:spPr>
          <a:xfrm>
            <a:off x="3018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19" name="object 46519"/>
          <p:cNvSpPr/>
          <p:nvPr/>
        </p:nvSpPr>
        <p:spPr>
          <a:xfrm>
            <a:off x="3018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20" name="object 46520"/>
          <p:cNvSpPr/>
          <p:nvPr/>
        </p:nvSpPr>
        <p:spPr>
          <a:xfrm>
            <a:off x="3018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21" name="object 46521"/>
          <p:cNvSpPr/>
          <p:nvPr/>
        </p:nvSpPr>
        <p:spPr>
          <a:xfrm>
            <a:off x="3018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22" name="object 46522"/>
          <p:cNvSpPr/>
          <p:nvPr/>
        </p:nvSpPr>
        <p:spPr>
          <a:xfrm>
            <a:off x="3018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23" name="object 46523"/>
          <p:cNvSpPr/>
          <p:nvPr/>
        </p:nvSpPr>
        <p:spPr>
          <a:xfrm>
            <a:off x="3018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24" name="object 46524"/>
          <p:cNvSpPr/>
          <p:nvPr/>
        </p:nvSpPr>
        <p:spPr>
          <a:xfrm>
            <a:off x="3018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25" name="object 46525"/>
          <p:cNvSpPr/>
          <p:nvPr/>
        </p:nvSpPr>
        <p:spPr>
          <a:xfrm>
            <a:off x="3018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26" name="object 46526"/>
          <p:cNvSpPr/>
          <p:nvPr/>
        </p:nvSpPr>
        <p:spPr>
          <a:xfrm>
            <a:off x="3018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27" name="object 46527"/>
          <p:cNvSpPr/>
          <p:nvPr/>
        </p:nvSpPr>
        <p:spPr>
          <a:xfrm>
            <a:off x="3019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28" name="object 46528"/>
          <p:cNvSpPr/>
          <p:nvPr/>
        </p:nvSpPr>
        <p:spPr>
          <a:xfrm>
            <a:off x="3019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29" name="object 46529"/>
          <p:cNvSpPr/>
          <p:nvPr/>
        </p:nvSpPr>
        <p:spPr>
          <a:xfrm>
            <a:off x="3019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30" name="object 46530"/>
          <p:cNvSpPr/>
          <p:nvPr/>
        </p:nvSpPr>
        <p:spPr>
          <a:xfrm>
            <a:off x="3019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31" name="object 46531"/>
          <p:cNvSpPr/>
          <p:nvPr/>
        </p:nvSpPr>
        <p:spPr>
          <a:xfrm>
            <a:off x="3019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32" name="object 46532"/>
          <p:cNvSpPr/>
          <p:nvPr/>
        </p:nvSpPr>
        <p:spPr>
          <a:xfrm>
            <a:off x="3019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33" name="object 46533"/>
          <p:cNvSpPr/>
          <p:nvPr/>
        </p:nvSpPr>
        <p:spPr>
          <a:xfrm>
            <a:off x="3019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34" name="object 46534"/>
          <p:cNvSpPr/>
          <p:nvPr/>
        </p:nvSpPr>
        <p:spPr>
          <a:xfrm>
            <a:off x="3019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35" name="object 46535"/>
          <p:cNvSpPr/>
          <p:nvPr/>
        </p:nvSpPr>
        <p:spPr>
          <a:xfrm>
            <a:off x="3019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36" name="object 46536"/>
          <p:cNvSpPr/>
          <p:nvPr/>
        </p:nvSpPr>
        <p:spPr>
          <a:xfrm>
            <a:off x="3019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37" name="object 46537"/>
          <p:cNvSpPr/>
          <p:nvPr/>
        </p:nvSpPr>
        <p:spPr>
          <a:xfrm>
            <a:off x="3020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38" name="object 46538"/>
          <p:cNvSpPr/>
          <p:nvPr/>
        </p:nvSpPr>
        <p:spPr>
          <a:xfrm>
            <a:off x="3020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39" name="object 46539"/>
          <p:cNvSpPr/>
          <p:nvPr/>
        </p:nvSpPr>
        <p:spPr>
          <a:xfrm>
            <a:off x="3020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40" name="object 46540"/>
          <p:cNvSpPr/>
          <p:nvPr/>
        </p:nvSpPr>
        <p:spPr>
          <a:xfrm>
            <a:off x="3020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41" name="object 46541"/>
          <p:cNvSpPr/>
          <p:nvPr/>
        </p:nvSpPr>
        <p:spPr>
          <a:xfrm>
            <a:off x="3020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42" name="object 46542"/>
          <p:cNvSpPr/>
          <p:nvPr/>
        </p:nvSpPr>
        <p:spPr>
          <a:xfrm>
            <a:off x="3020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43" name="object 46543"/>
          <p:cNvSpPr/>
          <p:nvPr/>
        </p:nvSpPr>
        <p:spPr>
          <a:xfrm>
            <a:off x="3020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44" name="object 46544"/>
          <p:cNvSpPr/>
          <p:nvPr/>
        </p:nvSpPr>
        <p:spPr>
          <a:xfrm>
            <a:off x="3020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45" name="object 46545"/>
          <p:cNvSpPr/>
          <p:nvPr/>
        </p:nvSpPr>
        <p:spPr>
          <a:xfrm>
            <a:off x="3020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46" name="object 46546"/>
          <p:cNvSpPr/>
          <p:nvPr/>
        </p:nvSpPr>
        <p:spPr>
          <a:xfrm>
            <a:off x="3020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47" name="object 46547"/>
          <p:cNvSpPr/>
          <p:nvPr/>
        </p:nvSpPr>
        <p:spPr>
          <a:xfrm>
            <a:off x="3021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48" name="object 46548"/>
          <p:cNvSpPr/>
          <p:nvPr/>
        </p:nvSpPr>
        <p:spPr>
          <a:xfrm>
            <a:off x="3021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49" name="object 46549"/>
          <p:cNvSpPr/>
          <p:nvPr/>
        </p:nvSpPr>
        <p:spPr>
          <a:xfrm>
            <a:off x="3021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50" name="object 46550"/>
          <p:cNvSpPr/>
          <p:nvPr/>
        </p:nvSpPr>
        <p:spPr>
          <a:xfrm>
            <a:off x="3021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51" name="object 46551"/>
          <p:cNvSpPr/>
          <p:nvPr/>
        </p:nvSpPr>
        <p:spPr>
          <a:xfrm>
            <a:off x="3021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52" name="object 46552"/>
          <p:cNvSpPr/>
          <p:nvPr/>
        </p:nvSpPr>
        <p:spPr>
          <a:xfrm>
            <a:off x="3021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53" name="object 46553"/>
          <p:cNvSpPr/>
          <p:nvPr/>
        </p:nvSpPr>
        <p:spPr>
          <a:xfrm>
            <a:off x="3021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54" name="object 46554"/>
          <p:cNvSpPr/>
          <p:nvPr/>
        </p:nvSpPr>
        <p:spPr>
          <a:xfrm>
            <a:off x="3021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55" name="object 46555"/>
          <p:cNvSpPr/>
          <p:nvPr/>
        </p:nvSpPr>
        <p:spPr>
          <a:xfrm>
            <a:off x="3021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56" name="object 46556"/>
          <p:cNvSpPr/>
          <p:nvPr/>
        </p:nvSpPr>
        <p:spPr>
          <a:xfrm>
            <a:off x="3021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57" name="object 46557"/>
          <p:cNvSpPr/>
          <p:nvPr/>
        </p:nvSpPr>
        <p:spPr>
          <a:xfrm>
            <a:off x="3021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58" name="object 46558"/>
          <p:cNvSpPr/>
          <p:nvPr/>
        </p:nvSpPr>
        <p:spPr>
          <a:xfrm>
            <a:off x="3021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59" name="object 46559"/>
          <p:cNvSpPr/>
          <p:nvPr/>
        </p:nvSpPr>
        <p:spPr>
          <a:xfrm>
            <a:off x="3022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60" name="object 46560"/>
          <p:cNvSpPr/>
          <p:nvPr/>
        </p:nvSpPr>
        <p:spPr>
          <a:xfrm>
            <a:off x="3022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61" name="object 46561"/>
          <p:cNvSpPr/>
          <p:nvPr/>
        </p:nvSpPr>
        <p:spPr>
          <a:xfrm>
            <a:off x="3022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62" name="object 46562"/>
          <p:cNvSpPr/>
          <p:nvPr/>
        </p:nvSpPr>
        <p:spPr>
          <a:xfrm>
            <a:off x="3022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63" name="object 46563"/>
          <p:cNvSpPr/>
          <p:nvPr/>
        </p:nvSpPr>
        <p:spPr>
          <a:xfrm>
            <a:off x="3022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64" name="object 46564"/>
          <p:cNvSpPr/>
          <p:nvPr/>
        </p:nvSpPr>
        <p:spPr>
          <a:xfrm>
            <a:off x="3022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65" name="object 46565"/>
          <p:cNvSpPr/>
          <p:nvPr/>
        </p:nvSpPr>
        <p:spPr>
          <a:xfrm>
            <a:off x="3022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66" name="object 46566"/>
          <p:cNvSpPr/>
          <p:nvPr/>
        </p:nvSpPr>
        <p:spPr>
          <a:xfrm>
            <a:off x="3022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67" name="object 46567"/>
          <p:cNvSpPr/>
          <p:nvPr/>
        </p:nvSpPr>
        <p:spPr>
          <a:xfrm>
            <a:off x="3022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68" name="object 46568"/>
          <p:cNvSpPr/>
          <p:nvPr/>
        </p:nvSpPr>
        <p:spPr>
          <a:xfrm>
            <a:off x="3022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69" name="object 46569"/>
          <p:cNvSpPr/>
          <p:nvPr/>
        </p:nvSpPr>
        <p:spPr>
          <a:xfrm>
            <a:off x="3023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70" name="object 46570"/>
          <p:cNvSpPr/>
          <p:nvPr/>
        </p:nvSpPr>
        <p:spPr>
          <a:xfrm>
            <a:off x="3023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71" name="object 46571"/>
          <p:cNvSpPr/>
          <p:nvPr/>
        </p:nvSpPr>
        <p:spPr>
          <a:xfrm>
            <a:off x="3023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72" name="object 46572"/>
          <p:cNvSpPr/>
          <p:nvPr/>
        </p:nvSpPr>
        <p:spPr>
          <a:xfrm>
            <a:off x="3023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73" name="object 46573"/>
          <p:cNvSpPr/>
          <p:nvPr/>
        </p:nvSpPr>
        <p:spPr>
          <a:xfrm>
            <a:off x="3023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74" name="object 46574"/>
          <p:cNvSpPr/>
          <p:nvPr/>
        </p:nvSpPr>
        <p:spPr>
          <a:xfrm>
            <a:off x="3023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75" name="object 46575"/>
          <p:cNvSpPr/>
          <p:nvPr/>
        </p:nvSpPr>
        <p:spPr>
          <a:xfrm>
            <a:off x="3023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76" name="object 46576"/>
          <p:cNvSpPr/>
          <p:nvPr/>
        </p:nvSpPr>
        <p:spPr>
          <a:xfrm>
            <a:off x="3023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77" name="object 46577"/>
          <p:cNvSpPr/>
          <p:nvPr/>
        </p:nvSpPr>
        <p:spPr>
          <a:xfrm>
            <a:off x="3023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78" name="object 46578"/>
          <p:cNvSpPr/>
          <p:nvPr/>
        </p:nvSpPr>
        <p:spPr>
          <a:xfrm>
            <a:off x="3023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79" name="object 46579"/>
          <p:cNvSpPr/>
          <p:nvPr/>
        </p:nvSpPr>
        <p:spPr>
          <a:xfrm>
            <a:off x="3024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80" name="object 46580"/>
          <p:cNvSpPr/>
          <p:nvPr/>
        </p:nvSpPr>
        <p:spPr>
          <a:xfrm>
            <a:off x="3024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81" name="object 46581"/>
          <p:cNvSpPr/>
          <p:nvPr/>
        </p:nvSpPr>
        <p:spPr>
          <a:xfrm>
            <a:off x="3024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82" name="object 46582"/>
          <p:cNvSpPr/>
          <p:nvPr/>
        </p:nvSpPr>
        <p:spPr>
          <a:xfrm>
            <a:off x="3024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83" name="object 46583"/>
          <p:cNvSpPr/>
          <p:nvPr/>
        </p:nvSpPr>
        <p:spPr>
          <a:xfrm>
            <a:off x="3024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84" name="object 46584"/>
          <p:cNvSpPr/>
          <p:nvPr/>
        </p:nvSpPr>
        <p:spPr>
          <a:xfrm>
            <a:off x="3024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85" name="object 46585"/>
          <p:cNvSpPr/>
          <p:nvPr/>
        </p:nvSpPr>
        <p:spPr>
          <a:xfrm>
            <a:off x="3024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86" name="object 46586"/>
          <p:cNvSpPr/>
          <p:nvPr/>
        </p:nvSpPr>
        <p:spPr>
          <a:xfrm>
            <a:off x="3024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87" name="object 46587"/>
          <p:cNvSpPr/>
          <p:nvPr/>
        </p:nvSpPr>
        <p:spPr>
          <a:xfrm>
            <a:off x="3024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88" name="object 46588"/>
          <p:cNvSpPr/>
          <p:nvPr/>
        </p:nvSpPr>
        <p:spPr>
          <a:xfrm>
            <a:off x="3024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89" name="object 46589"/>
          <p:cNvSpPr/>
          <p:nvPr/>
        </p:nvSpPr>
        <p:spPr>
          <a:xfrm>
            <a:off x="3025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90" name="object 46590"/>
          <p:cNvSpPr/>
          <p:nvPr/>
        </p:nvSpPr>
        <p:spPr>
          <a:xfrm>
            <a:off x="3025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91" name="object 46591"/>
          <p:cNvSpPr/>
          <p:nvPr/>
        </p:nvSpPr>
        <p:spPr>
          <a:xfrm>
            <a:off x="3025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92" name="object 46592"/>
          <p:cNvSpPr/>
          <p:nvPr/>
        </p:nvSpPr>
        <p:spPr>
          <a:xfrm>
            <a:off x="3025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93" name="object 46593"/>
          <p:cNvSpPr/>
          <p:nvPr/>
        </p:nvSpPr>
        <p:spPr>
          <a:xfrm>
            <a:off x="3025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94" name="object 46594"/>
          <p:cNvSpPr/>
          <p:nvPr/>
        </p:nvSpPr>
        <p:spPr>
          <a:xfrm>
            <a:off x="3025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95" name="object 46595"/>
          <p:cNvSpPr/>
          <p:nvPr/>
        </p:nvSpPr>
        <p:spPr>
          <a:xfrm>
            <a:off x="3025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96" name="object 46596"/>
          <p:cNvSpPr/>
          <p:nvPr/>
        </p:nvSpPr>
        <p:spPr>
          <a:xfrm>
            <a:off x="3025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97" name="object 46597"/>
          <p:cNvSpPr/>
          <p:nvPr/>
        </p:nvSpPr>
        <p:spPr>
          <a:xfrm>
            <a:off x="3025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98" name="object 46598"/>
          <p:cNvSpPr/>
          <p:nvPr/>
        </p:nvSpPr>
        <p:spPr>
          <a:xfrm>
            <a:off x="3025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599" name="object 46599"/>
          <p:cNvSpPr/>
          <p:nvPr/>
        </p:nvSpPr>
        <p:spPr>
          <a:xfrm>
            <a:off x="3026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00" name="object 46600"/>
          <p:cNvSpPr/>
          <p:nvPr/>
        </p:nvSpPr>
        <p:spPr>
          <a:xfrm>
            <a:off x="3026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01" name="object 46601"/>
          <p:cNvSpPr/>
          <p:nvPr/>
        </p:nvSpPr>
        <p:spPr>
          <a:xfrm>
            <a:off x="3026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02" name="object 46602"/>
          <p:cNvSpPr/>
          <p:nvPr/>
        </p:nvSpPr>
        <p:spPr>
          <a:xfrm>
            <a:off x="3026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03" name="object 46603"/>
          <p:cNvSpPr/>
          <p:nvPr/>
        </p:nvSpPr>
        <p:spPr>
          <a:xfrm>
            <a:off x="3026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04" name="object 46604"/>
          <p:cNvSpPr/>
          <p:nvPr/>
        </p:nvSpPr>
        <p:spPr>
          <a:xfrm>
            <a:off x="3026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05" name="object 46605"/>
          <p:cNvSpPr/>
          <p:nvPr/>
        </p:nvSpPr>
        <p:spPr>
          <a:xfrm>
            <a:off x="3026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06" name="object 46606"/>
          <p:cNvSpPr/>
          <p:nvPr/>
        </p:nvSpPr>
        <p:spPr>
          <a:xfrm>
            <a:off x="3026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07" name="object 46607"/>
          <p:cNvSpPr/>
          <p:nvPr/>
        </p:nvSpPr>
        <p:spPr>
          <a:xfrm>
            <a:off x="3026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08" name="object 46608"/>
          <p:cNvSpPr/>
          <p:nvPr/>
        </p:nvSpPr>
        <p:spPr>
          <a:xfrm>
            <a:off x="3026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09" name="object 46609"/>
          <p:cNvSpPr/>
          <p:nvPr/>
        </p:nvSpPr>
        <p:spPr>
          <a:xfrm>
            <a:off x="3026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10" name="object 46610"/>
          <p:cNvSpPr/>
          <p:nvPr/>
        </p:nvSpPr>
        <p:spPr>
          <a:xfrm>
            <a:off x="3026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11" name="object 46611"/>
          <p:cNvSpPr/>
          <p:nvPr/>
        </p:nvSpPr>
        <p:spPr>
          <a:xfrm>
            <a:off x="3027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12" name="object 46612"/>
          <p:cNvSpPr/>
          <p:nvPr/>
        </p:nvSpPr>
        <p:spPr>
          <a:xfrm>
            <a:off x="3027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13" name="object 46613"/>
          <p:cNvSpPr/>
          <p:nvPr/>
        </p:nvSpPr>
        <p:spPr>
          <a:xfrm>
            <a:off x="3027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14" name="object 46614"/>
          <p:cNvSpPr/>
          <p:nvPr/>
        </p:nvSpPr>
        <p:spPr>
          <a:xfrm>
            <a:off x="3027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15" name="object 46615"/>
          <p:cNvSpPr/>
          <p:nvPr/>
        </p:nvSpPr>
        <p:spPr>
          <a:xfrm>
            <a:off x="3027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16" name="object 46616"/>
          <p:cNvSpPr/>
          <p:nvPr/>
        </p:nvSpPr>
        <p:spPr>
          <a:xfrm>
            <a:off x="3027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17" name="object 46617"/>
          <p:cNvSpPr/>
          <p:nvPr/>
        </p:nvSpPr>
        <p:spPr>
          <a:xfrm>
            <a:off x="3027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18" name="object 46618"/>
          <p:cNvSpPr/>
          <p:nvPr/>
        </p:nvSpPr>
        <p:spPr>
          <a:xfrm>
            <a:off x="3027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19" name="object 46619"/>
          <p:cNvSpPr/>
          <p:nvPr/>
        </p:nvSpPr>
        <p:spPr>
          <a:xfrm>
            <a:off x="3027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20" name="object 46620"/>
          <p:cNvSpPr/>
          <p:nvPr/>
        </p:nvSpPr>
        <p:spPr>
          <a:xfrm>
            <a:off x="3027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21" name="object 46621"/>
          <p:cNvSpPr/>
          <p:nvPr/>
        </p:nvSpPr>
        <p:spPr>
          <a:xfrm>
            <a:off x="3028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22" name="object 46622"/>
          <p:cNvSpPr/>
          <p:nvPr/>
        </p:nvSpPr>
        <p:spPr>
          <a:xfrm>
            <a:off x="3028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23" name="object 46623"/>
          <p:cNvSpPr/>
          <p:nvPr/>
        </p:nvSpPr>
        <p:spPr>
          <a:xfrm>
            <a:off x="3028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24" name="object 46624"/>
          <p:cNvSpPr/>
          <p:nvPr/>
        </p:nvSpPr>
        <p:spPr>
          <a:xfrm>
            <a:off x="3028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25" name="object 46625"/>
          <p:cNvSpPr/>
          <p:nvPr/>
        </p:nvSpPr>
        <p:spPr>
          <a:xfrm>
            <a:off x="3028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26" name="object 46626"/>
          <p:cNvSpPr/>
          <p:nvPr/>
        </p:nvSpPr>
        <p:spPr>
          <a:xfrm>
            <a:off x="3028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27" name="object 46627"/>
          <p:cNvSpPr/>
          <p:nvPr/>
        </p:nvSpPr>
        <p:spPr>
          <a:xfrm>
            <a:off x="3028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28" name="object 46628"/>
          <p:cNvSpPr/>
          <p:nvPr/>
        </p:nvSpPr>
        <p:spPr>
          <a:xfrm>
            <a:off x="3028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29" name="object 46629"/>
          <p:cNvSpPr/>
          <p:nvPr/>
        </p:nvSpPr>
        <p:spPr>
          <a:xfrm>
            <a:off x="3028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30" name="object 46630"/>
          <p:cNvSpPr/>
          <p:nvPr/>
        </p:nvSpPr>
        <p:spPr>
          <a:xfrm>
            <a:off x="3028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31" name="object 46631"/>
          <p:cNvSpPr/>
          <p:nvPr/>
        </p:nvSpPr>
        <p:spPr>
          <a:xfrm>
            <a:off x="3029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32" name="object 46632"/>
          <p:cNvSpPr/>
          <p:nvPr/>
        </p:nvSpPr>
        <p:spPr>
          <a:xfrm>
            <a:off x="3029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33" name="object 46633"/>
          <p:cNvSpPr/>
          <p:nvPr/>
        </p:nvSpPr>
        <p:spPr>
          <a:xfrm>
            <a:off x="3029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34" name="object 46634"/>
          <p:cNvSpPr/>
          <p:nvPr/>
        </p:nvSpPr>
        <p:spPr>
          <a:xfrm>
            <a:off x="3029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35" name="object 46635"/>
          <p:cNvSpPr/>
          <p:nvPr/>
        </p:nvSpPr>
        <p:spPr>
          <a:xfrm>
            <a:off x="3029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36" name="object 46636"/>
          <p:cNvSpPr/>
          <p:nvPr/>
        </p:nvSpPr>
        <p:spPr>
          <a:xfrm>
            <a:off x="3029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37" name="object 46637"/>
          <p:cNvSpPr/>
          <p:nvPr/>
        </p:nvSpPr>
        <p:spPr>
          <a:xfrm>
            <a:off x="3029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38" name="object 46638"/>
          <p:cNvSpPr/>
          <p:nvPr/>
        </p:nvSpPr>
        <p:spPr>
          <a:xfrm>
            <a:off x="3029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39" name="object 46639"/>
          <p:cNvSpPr/>
          <p:nvPr/>
        </p:nvSpPr>
        <p:spPr>
          <a:xfrm>
            <a:off x="3029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40" name="object 46640"/>
          <p:cNvSpPr/>
          <p:nvPr/>
        </p:nvSpPr>
        <p:spPr>
          <a:xfrm>
            <a:off x="3029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41" name="object 46641"/>
          <p:cNvSpPr/>
          <p:nvPr/>
        </p:nvSpPr>
        <p:spPr>
          <a:xfrm>
            <a:off x="3029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42" name="object 46642"/>
          <p:cNvSpPr/>
          <p:nvPr/>
        </p:nvSpPr>
        <p:spPr>
          <a:xfrm>
            <a:off x="3029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43" name="object 46643"/>
          <p:cNvSpPr/>
          <p:nvPr/>
        </p:nvSpPr>
        <p:spPr>
          <a:xfrm>
            <a:off x="3030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44" name="object 46644"/>
          <p:cNvSpPr/>
          <p:nvPr/>
        </p:nvSpPr>
        <p:spPr>
          <a:xfrm>
            <a:off x="3030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45" name="object 46645"/>
          <p:cNvSpPr/>
          <p:nvPr/>
        </p:nvSpPr>
        <p:spPr>
          <a:xfrm>
            <a:off x="3030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46" name="object 46646"/>
          <p:cNvSpPr/>
          <p:nvPr/>
        </p:nvSpPr>
        <p:spPr>
          <a:xfrm>
            <a:off x="3030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47" name="object 46647"/>
          <p:cNvSpPr/>
          <p:nvPr/>
        </p:nvSpPr>
        <p:spPr>
          <a:xfrm>
            <a:off x="3030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48" name="object 46648"/>
          <p:cNvSpPr/>
          <p:nvPr/>
        </p:nvSpPr>
        <p:spPr>
          <a:xfrm>
            <a:off x="3030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49" name="object 46649"/>
          <p:cNvSpPr/>
          <p:nvPr/>
        </p:nvSpPr>
        <p:spPr>
          <a:xfrm>
            <a:off x="3030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50" name="object 46650"/>
          <p:cNvSpPr/>
          <p:nvPr/>
        </p:nvSpPr>
        <p:spPr>
          <a:xfrm>
            <a:off x="3030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51" name="object 46651"/>
          <p:cNvSpPr/>
          <p:nvPr/>
        </p:nvSpPr>
        <p:spPr>
          <a:xfrm>
            <a:off x="3030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52" name="object 46652"/>
          <p:cNvSpPr/>
          <p:nvPr/>
        </p:nvSpPr>
        <p:spPr>
          <a:xfrm>
            <a:off x="3030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53" name="object 46653"/>
          <p:cNvSpPr/>
          <p:nvPr/>
        </p:nvSpPr>
        <p:spPr>
          <a:xfrm>
            <a:off x="3031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54" name="object 46654"/>
          <p:cNvSpPr/>
          <p:nvPr/>
        </p:nvSpPr>
        <p:spPr>
          <a:xfrm>
            <a:off x="3031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55" name="object 46655"/>
          <p:cNvSpPr/>
          <p:nvPr/>
        </p:nvSpPr>
        <p:spPr>
          <a:xfrm>
            <a:off x="3031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56" name="object 46656"/>
          <p:cNvSpPr/>
          <p:nvPr/>
        </p:nvSpPr>
        <p:spPr>
          <a:xfrm>
            <a:off x="3031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57" name="object 46657"/>
          <p:cNvSpPr/>
          <p:nvPr/>
        </p:nvSpPr>
        <p:spPr>
          <a:xfrm>
            <a:off x="3031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58" name="object 46658"/>
          <p:cNvSpPr/>
          <p:nvPr/>
        </p:nvSpPr>
        <p:spPr>
          <a:xfrm>
            <a:off x="3031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59" name="object 46659"/>
          <p:cNvSpPr/>
          <p:nvPr/>
        </p:nvSpPr>
        <p:spPr>
          <a:xfrm>
            <a:off x="3031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60" name="object 46660"/>
          <p:cNvSpPr/>
          <p:nvPr/>
        </p:nvSpPr>
        <p:spPr>
          <a:xfrm>
            <a:off x="3031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61" name="object 46661"/>
          <p:cNvSpPr/>
          <p:nvPr/>
        </p:nvSpPr>
        <p:spPr>
          <a:xfrm>
            <a:off x="3031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62" name="object 46662"/>
          <p:cNvSpPr/>
          <p:nvPr/>
        </p:nvSpPr>
        <p:spPr>
          <a:xfrm>
            <a:off x="3031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63" name="object 46663"/>
          <p:cNvSpPr/>
          <p:nvPr/>
        </p:nvSpPr>
        <p:spPr>
          <a:xfrm>
            <a:off x="3032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64" name="object 46664"/>
          <p:cNvSpPr/>
          <p:nvPr/>
        </p:nvSpPr>
        <p:spPr>
          <a:xfrm>
            <a:off x="3032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65" name="object 46665"/>
          <p:cNvSpPr/>
          <p:nvPr/>
        </p:nvSpPr>
        <p:spPr>
          <a:xfrm>
            <a:off x="3032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66" name="object 46666"/>
          <p:cNvSpPr/>
          <p:nvPr/>
        </p:nvSpPr>
        <p:spPr>
          <a:xfrm>
            <a:off x="3032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67" name="object 46667"/>
          <p:cNvSpPr/>
          <p:nvPr/>
        </p:nvSpPr>
        <p:spPr>
          <a:xfrm>
            <a:off x="3032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68" name="object 46668"/>
          <p:cNvSpPr/>
          <p:nvPr/>
        </p:nvSpPr>
        <p:spPr>
          <a:xfrm>
            <a:off x="3032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69" name="object 46669"/>
          <p:cNvSpPr/>
          <p:nvPr/>
        </p:nvSpPr>
        <p:spPr>
          <a:xfrm>
            <a:off x="3032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70" name="object 46670"/>
          <p:cNvSpPr/>
          <p:nvPr/>
        </p:nvSpPr>
        <p:spPr>
          <a:xfrm>
            <a:off x="3032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71" name="object 46671"/>
          <p:cNvSpPr/>
          <p:nvPr/>
        </p:nvSpPr>
        <p:spPr>
          <a:xfrm>
            <a:off x="3032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72" name="object 46672"/>
          <p:cNvSpPr/>
          <p:nvPr/>
        </p:nvSpPr>
        <p:spPr>
          <a:xfrm>
            <a:off x="3032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73" name="object 46673"/>
          <p:cNvSpPr/>
          <p:nvPr/>
        </p:nvSpPr>
        <p:spPr>
          <a:xfrm>
            <a:off x="3033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74" name="object 46674"/>
          <p:cNvSpPr/>
          <p:nvPr/>
        </p:nvSpPr>
        <p:spPr>
          <a:xfrm>
            <a:off x="3033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75" name="object 46675"/>
          <p:cNvSpPr/>
          <p:nvPr/>
        </p:nvSpPr>
        <p:spPr>
          <a:xfrm>
            <a:off x="3033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76" name="object 46676"/>
          <p:cNvSpPr/>
          <p:nvPr/>
        </p:nvSpPr>
        <p:spPr>
          <a:xfrm>
            <a:off x="3033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77" name="object 46677"/>
          <p:cNvSpPr/>
          <p:nvPr/>
        </p:nvSpPr>
        <p:spPr>
          <a:xfrm>
            <a:off x="3033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78" name="object 46678"/>
          <p:cNvSpPr/>
          <p:nvPr/>
        </p:nvSpPr>
        <p:spPr>
          <a:xfrm>
            <a:off x="3033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79" name="object 46679"/>
          <p:cNvSpPr/>
          <p:nvPr/>
        </p:nvSpPr>
        <p:spPr>
          <a:xfrm>
            <a:off x="3033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80" name="object 46680"/>
          <p:cNvSpPr/>
          <p:nvPr/>
        </p:nvSpPr>
        <p:spPr>
          <a:xfrm>
            <a:off x="3033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81" name="object 46681"/>
          <p:cNvSpPr/>
          <p:nvPr/>
        </p:nvSpPr>
        <p:spPr>
          <a:xfrm>
            <a:off x="3033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82" name="object 46682"/>
          <p:cNvSpPr/>
          <p:nvPr/>
        </p:nvSpPr>
        <p:spPr>
          <a:xfrm>
            <a:off x="3033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83" name="object 46683"/>
          <p:cNvSpPr/>
          <p:nvPr/>
        </p:nvSpPr>
        <p:spPr>
          <a:xfrm>
            <a:off x="3034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84" name="object 46684"/>
          <p:cNvSpPr/>
          <p:nvPr/>
        </p:nvSpPr>
        <p:spPr>
          <a:xfrm>
            <a:off x="3034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85" name="object 46685"/>
          <p:cNvSpPr/>
          <p:nvPr/>
        </p:nvSpPr>
        <p:spPr>
          <a:xfrm>
            <a:off x="3034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86" name="object 46686"/>
          <p:cNvSpPr/>
          <p:nvPr/>
        </p:nvSpPr>
        <p:spPr>
          <a:xfrm>
            <a:off x="3034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87" name="object 46687"/>
          <p:cNvSpPr/>
          <p:nvPr/>
        </p:nvSpPr>
        <p:spPr>
          <a:xfrm>
            <a:off x="3034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88" name="object 46688"/>
          <p:cNvSpPr/>
          <p:nvPr/>
        </p:nvSpPr>
        <p:spPr>
          <a:xfrm>
            <a:off x="3034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89" name="object 46689"/>
          <p:cNvSpPr/>
          <p:nvPr/>
        </p:nvSpPr>
        <p:spPr>
          <a:xfrm>
            <a:off x="3034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90" name="object 46690"/>
          <p:cNvSpPr/>
          <p:nvPr/>
        </p:nvSpPr>
        <p:spPr>
          <a:xfrm>
            <a:off x="3034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91" name="object 46691"/>
          <p:cNvSpPr/>
          <p:nvPr/>
        </p:nvSpPr>
        <p:spPr>
          <a:xfrm>
            <a:off x="3034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92" name="object 46692"/>
          <p:cNvSpPr/>
          <p:nvPr/>
        </p:nvSpPr>
        <p:spPr>
          <a:xfrm>
            <a:off x="3034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93" name="object 46693"/>
          <p:cNvSpPr/>
          <p:nvPr/>
        </p:nvSpPr>
        <p:spPr>
          <a:xfrm>
            <a:off x="3034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94" name="object 46694"/>
          <p:cNvSpPr/>
          <p:nvPr/>
        </p:nvSpPr>
        <p:spPr>
          <a:xfrm>
            <a:off x="3034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95" name="object 46695"/>
          <p:cNvSpPr/>
          <p:nvPr/>
        </p:nvSpPr>
        <p:spPr>
          <a:xfrm>
            <a:off x="3035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96" name="object 46696"/>
          <p:cNvSpPr/>
          <p:nvPr/>
        </p:nvSpPr>
        <p:spPr>
          <a:xfrm>
            <a:off x="3035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97" name="object 46697"/>
          <p:cNvSpPr/>
          <p:nvPr/>
        </p:nvSpPr>
        <p:spPr>
          <a:xfrm>
            <a:off x="3035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98" name="object 46698"/>
          <p:cNvSpPr/>
          <p:nvPr/>
        </p:nvSpPr>
        <p:spPr>
          <a:xfrm>
            <a:off x="3035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699" name="object 46699"/>
          <p:cNvSpPr/>
          <p:nvPr/>
        </p:nvSpPr>
        <p:spPr>
          <a:xfrm>
            <a:off x="3035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00" name="object 46700"/>
          <p:cNvSpPr/>
          <p:nvPr/>
        </p:nvSpPr>
        <p:spPr>
          <a:xfrm>
            <a:off x="3035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01" name="object 46701"/>
          <p:cNvSpPr/>
          <p:nvPr/>
        </p:nvSpPr>
        <p:spPr>
          <a:xfrm>
            <a:off x="3035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02" name="object 46702"/>
          <p:cNvSpPr/>
          <p:nvPr/>
        </p:nvSpPr>
        <p:spPr>
          <a:xfrm>
            <a:off x="3035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03" name="object 46703"/>
          <p:cNvSpPr/>
          <p:nvPr/>
        </p:nvSpPr>
        <p:spPr>
          <a:xfrm>
            <a:off x="3035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04" name="object 46704"/>
          <p:cNvSpPr/>
          <p:nvPr/>
        </p:nvSpPr>
        <p:spPr>
          <a:xfrm>
            <a:off x="3035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05" name="object 46705"/>
          <p:cNvSpPr/>
          <p:nvPr/>
        </p:nvSpPr>
        <p:spPr>
          <a:xfrm>
            <a:off x="3036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06" name="object 46706"/>
          <p:cNvSpPr/>
          <p:nvPr/>
        </p:nvSpPr>
        <p:spPr>
          <a:xfrm>
            <a:off x="3036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07" name="object 46707"/>
          <p:cNvSpPr/>
          <p:nvPr/>
        </p:nvSpPr>
        <p:spPr>
          <a:xfrm>
            <a:off x="3036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08" name="object 46708"/>
          <p:cNvSpPr/>
          <p:nvPr/>
        </p:nvSpPr>
        <p:spPr>
          <a:xfrm>
            <a:off x="3036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09" name="object 46709"/>
          <p:cNvSpPr/>
          <p:nvPr/>
        </p:nvSpPr>
        <p:spPr>
          <a:xfrm>
            <a:off x="3036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10" name="object 46710"/>
          <p:cNvSpPr/>
          <p:nvPr/>
        </p:nvSpPr>
        <p:spPr>
          <a:xfrm>
            <a:off x="3036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11" name="object 46711"/>
          <p:cNvSpPr/>
          <p:nvPr/>
        </p:nvSpPr>
        <p:spPr>
          <a:xfrm>
            <a:off x="3036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12" name="object 46712"/>
          <p:cNvSpPr/>
          <p:nvPr/>
        </p:nvSpPr>
        <p:spPr>
          <a:xfrm>
            <a:off x="3036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13" name="object 46713"/>
          <p:cNvSpPr/>
          <p:nvPr/>
        </p:nvSpPr>
        <p:spPr>
          <a:xfrm>
            <a:off x="3036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14" name="object 46714"/>
          <p:cNvSpPr/>
          <p:nvPr/>
        </p:nvSpPr>
        <p:spPr>
          <a:xfrm>
            <a:off x="3036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15" name="object 46715"/>
          <p:cNvSpPr/>
          <p:nvPr/>
        </p:nvSpPr>
        <p:spPr>
          <a:xfrm>
            <a:off x="3037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16" name="object 46716"/>
          <p:cNvSpPr/>
          <p:nvPr/>
        </p:nvSpPr>
        <p:spPr>
          <a:xfrm>
            <a:off x="3037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17" name="object 46717"/>
          <p:cNvSpPr/>
          <p:nvPr/>
        </p:nvSpPr>
        <p:spPr>
          <a:xfrm>
            <a:off x="3037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18" name="object 46718"/>
          <p:cNvSpPr/>
          <p:nvPr/>
        </p:nvSpPr>
        <p:spPr>
          <a:xfrm>
            <a:off x="3037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19" name="object 46719"/>
          <p:cNvSpPr/>
          <p:nvPr/>
        </p:nvSpPr>
        <p:spPr>
          <a:xfrm>
            <a:off x="3037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20" name="object 46720"/>
          <p:cNvSpPr/>
          <p:nvPr/>
        </p:nvSpPr>
        <p:spPr>
          <a:xfrm>
            <a:off x="3037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21" name="object 46721"/>
          <p:cNvSpPr/>
          <p:nvPr/>
        </p:nvSpPr>
        <p:spPr>
          <a:xfrm>
            <a:off x="3037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22" name="object 46722"/>
          <p:cNvSpPr/>
          <p:nvPr/>
        </p:nvSpPr>
        <p:spPr>
          <a:xfrm>
            <a:off x="3037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23" name="object 46723"/>
          <p:cNvSpPr/>
          <p:nvPr/>
        </p:nvSpPr>
        <p:spPr>
          <a:xfrm>
            <a:off x="3037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24" name="object 46724"/>
          <p:cNvSpPr/>
          <p:nvPr/>
        </p:nvSpPr>
        <p:spPr>
          <a:xfrm>
            <a:off x="3037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25" name="object 46725"/>
          <p:cNvSpPr/>
          <p:nvPr/>
        </p:nvSpPr>
        <p:spPr>
          <a:xfrm>
            <a:off x="30380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26" name="object 46726"/>
          <p:cNvSpPr/>
          <p:nvPr/>
        </p:nvSpPr>
        <p:spPr>
          <a:xfrm>
            <a:off x="30380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27" name="object 46727"/>
          <p:cNvSpPr/>
          <p:nvPr/>
        </p:nvSpPr>
        <p:spPr>
          <a:xfrm>
            <a:off x="3038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28" name="object 46728"/>
          <p:cNvSpPr/>
          <p:nvPr/>
        </p:nvSpPr>
        <p:spPr>
          <a:xfrm>
            <a:off x="3038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29" name="object 46729"/>
          <p:cNvSpPr/>
          <p:nvPr/>
        </p:nvSpPr>
        <p:spPr>
          <a:xfrm>
            <a:off x="30384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30" name="object 46730"/>
          <p:cNvSpPr/>
          <p:nvPr/>
        </p:nvSpPr>
        <p:spPr>
          <a:xfrm>
            <a:off x="30384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31" name="object 46731"/>
          <p:cNvSpPr/>
          <p:nvPr/>
        </p:nvSpPr>
        <p:spPr>
          <a:xfrm>
            <a:off x="3038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32" name="object 46732"/>
          <p:cNvSpPr/>
          <p:nvPr/>
        </p:nvSpPr>
        <p:spPr>
          <a:xfrm>
            <a:off x="3038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33" name="object 46733"/>
          <p:cNvSpPr/>
          <p:nvPr/>
        </p:nvSpPr>
        <p:spPr>
          <a:xfrm>
            <a:off x="30388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34" name="object 46734"/>
          <p:cNvSpPr/>
          <p:nvPr/>
        </p:nvSpPr>
        <p:spPr>
          <a:xfrm>
            <a:off x="30388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35" name="object 46735"/>
          <p:cNvSpPr/>
          <p:nvPr/>
        </p:nvSpPr>
        <p:spPr>
          <a:xfrm>
            <a:off x="3038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36" name="object 46736"/>
          <p:cNvSpPr/>
          <p:nvPr/>
        </p:nvSpPr>
        <p:spPr>
          <a:xfrm>
            <a:off x="3038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37" name="object 46737"/>
          <p:cNvSpPr/>
          <p:nvPr/>
        </p:nvSpPr>
        <p:spPr>
          <a:xfrm>
            <a:off x="30392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38" name="object 46738"/>
          <p:cNvSpPr/>
          <p:nvPr/>
        </p:nvSpPr>
        <p:spPr>
          <a:xfrm>
            <a:off x="30392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39" name="object 46739"/>
          <p:cNvSpPr/>
          <p:nvPr/>
        </p:nvSpPr>
        <p:spPr>
          <a:xfrm>
            <a:off x="3039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40" name="object 46740"/>
          <p:cNvSpPr/>
          <p:nvPr/>
        </p:nvSpPr>
        <p:spPr>
          <a:xfrm>
            <a:off x="3039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41" name="object 46741"/>
          <p:cNvSpPr/>
          <p:nvPr/>
        </p:nvSpPr>
        <p:spPr>
          <a:xfrm>
            <a:off x="30396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42" name="object 46742"/>
          <p:cNvSpPr/>
          <p:nvPr/>
        </p:nvSpPr>
        <p:spPr>
          <a:xfrm>
            <a:off x="30396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43" name="object 46743"/>
          <p:cNvSpPr/>
          <p:nvPr/>
        </p:nvSpPr>
        <p:spPr>
          <a:xfrm>
            <a:off x="3039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44" name="object 46744"/>
          <p:cNvSpPr/>
          <p:nvPr/>
        </p:nvSpPr>
        <p:spPr>
          <a:xfrm>
            <a:off x="3039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45" name="object 46745"/>
          <p:cNvSpPr/>
          <p:nvPr/>
        </p:nvSpPr>
        <p:spPr>
          <a:xfrm>
            <a:off x="30399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46" name="object 46746"/>
          <p:cNvSpPr/>
          <p:nvPr/>
        </p:nvSpPr>
        <p:spPr>
          <a:xfrm>
            <a:off x="30399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47" name="object 46747"/>
          <p:cNvSpPr/>
          <p:nvPr/>
        </p:nvSpPr>
        <p:spPr>
          <a:xfrm>
            <a:off x="3040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48" name="object 46748"/>
          <p:cNvSpPr/>
          <p:nvPr/>
        </p:nvSpPr>
        <p:spPr>
          <a:xfrm>
            <a:off x="3040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49" name="object 46749"/>
          <p:cNvSpPr/>
          <p:nvPr/>
        </p:nvSpPr>
        <p:spPr>
          <a:xfrm>
            <a:off x="30403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50" name="object 46750"/>
          <p:cNvSpPr/>
          <p:nvPr/>
        </p:nvSpPr>
        <p:spPr>
          <a:xfrm>
            <a:off x="30403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51" name="object 46751"/>
          <p:cNvSpPr/>
          <p:nvPr/>
        </p:nvSpPr>
        <p:spPr>
          <a:xfrm>
            <a:off x="3040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52" name="object 46752"/>
          <p:cNvSpPr/>
          <p:nvPr/>
        </p:nvSpPr>
        <p:spPr>
          <a:xfrm>
            <a:off x="3040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53" name="object 46753"/>
          <p:cNvSpPr/>
          <p:nvPr/>
        </p:nvSpPr>
        <p:spPr>
          <a:xfrm>
            <a:off x="30407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54" name="object 46754"/>
          <p:cNvSpPr/>
          <p:nvPr/>
        </p:nvSpPr>
        <p:spPr>
          <a:xfrm>
            <a:off x="30407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55" name="object 46755"/>
          <p:cNvSpPr/>
          <p:nvPr/>
        </p:nvSpPr>
        <p:spPr>
          <a:xfrm>
            <a:off x="3040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56" name="object 46756"/>
          <p:cNvSpPr/>
          <p:nvPr/>
        </p:nvSpPr>
        <p:spPr>
          <a:xfrm>
            <a:off x="3040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57" name="object 46757"/>
          <p:cNvSpPr/>
          <p:nvPr/>
        </p:nvSpPr>
        <p:spPr>
          <a:xfrm>
            <a:off x="30411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58" name="object 46758"/>
          <p:cNvSpPr/>
          <p:nvPr/>
        </p:nvSpPr>
        <p:spPr>
          <a:xfrm>
            <a:off x="30411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59" name="object 46759"/>
          <p:cNvSpPr/>
          <p:nvPr/>
        </p:nvSpPr>
        <p:spPr>
          <a:xfrm>
            <a:off x="3041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60" name="object 46760"/>
          <p:cNvSpPr/>
          <p:nvPr/>
        </p:nvSpPr>
        <p:spPr>
          <a:xfrm>
            <a:off x="3041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61" name="object 46761"/>
          <p:cNvSpPr/>
          <p:nvPr/>
        </p:nvSpPr>
        <p:spPr>
          <a:xfrm>
            <a:off x="30415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62" name="object 46762"/>
          <p:cNvSpPr/>
          <p:nvPr/>
        </p:nvSpPr>
        <p:spPr>
          <a:xfrm>
            <a:off x="30415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63" name="object 46763"/>
          <p:cNvSpPr/>
          <p:nvPr/>
        </p:nvSpPr>
        <p:spPr>
          <a:xfrm>
            <a:off x="3041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64" name="object 46764"/>
          <p:cNvSpPr/>
          <p:nvPr/>
        </p:nvSpPr>
        <p:spPr>
          <a:xfrm>
            <a:off x="3041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65" name="object 46765"/>
          <p:cNvSpPr/>
          <p:nvPr/>
        </p:nvSpPr>
        <p:spPr>
          <a:xfrm>
            <a:off x="30419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66" name="object 46766"/>
          <p:cNvSpPr/>
          <p:nvPr/>
        </p:nvSpPr>
        <p:spPr>
          <a:xfrm>
            <a:off x="30419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67" name="object 46767"/>
          <p:cNvSpPr/>
          <p:nvPr/>
        </p:nvSpPr>
        <p:spPr>
          <a:xfrm>
            <a:off x="3042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68" name="object 46768"/>
          <p:cNvSpPr/>
          <p:nvPr/>
        </p:nvSpPr>
        <p:spPr>
          <a:xfrm>
            <a:off x="3042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69" name="object 46769"/>
          <p:cNvSpPr/>
          <p:nvPr/>
        </p:nvSpPr>
        <p:spPr>
          <a:xfrm>
            <a:off x="30422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70" name="object 46770"/>
          <p:cNvSpPr/>
          <p:nvPr/>
        </p:nvSpPr>
        <p:spPr>
          <a:xfrm>
            <a:off x="30422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71" name="object 46771"/>
          <p:cNvSpPr/>
          <p:nvPr/>
        </p:nvSpPr>
        <p:spPr>
          <a:xfrm>
            <a:off x="3042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72" name="object 46772"/>
          <p:cNvSpPr/>
          <p:nvPr/>
        </p:nvSpPr>
        <p:spPr>
          <a:xfrm>
            <a:off x="3042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73" name="object 46773"/>
          <p:cNvSpPr/>
          <p:nvPr/>
        </p:nvSpPr>
        <p:spPr>
          <a:xfrm>
            <a:off x="30426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74" name="object 46774"/>
          <p:cNvSpPr/>
          <p:nvPr/>
        </p:nvSpPr>
        <p:spPr>
          <a:xfrm>
            <a:off x="30426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75" name="object 46775"/>
          <p:cNvSpPr/>
          <p:nvPr/>
        </p:nvSpPr>
        <p:spPr>
          <a:xfrm>
            <a:off x="3042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76" name="object 46776"/>
          <p:cNvSpPr/>
          <p:nvPr/>
        </p:nvSpPr>
        <p:spPr>
          <a:xfrm>
            <a:off x="3042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77" name="object 46777"/>
          <p:cNvSpPr/>
          <p:nvPr/>
        </p:nvSpPr>
        <p:spPr>
          <a:xfrm>
            <a:off x="30430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78" name="object 46778"/>
          <p:cNvSpPr/>
          <p:nvPr/>
        </p:nvSpPr>
        <p:spPr>
          <a:xfrm>
            <a:off x="30430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79" name="object 46779"/>
          <p:cNvSpPr/>
          <p:nvPr/>
        </p:nvSpPr>
        <p:spPr>
          <a:xfrm>
            <a:off x="3043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80" name="object 46780"/>
          <p:cNvSpPr/>
          <p:nvPr/>
        </p:nvSpPr>
        <p:spPr>
          <a:xfrm>
            <a:off x="3043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81" name="object 46781"/>
          <p:cNvSpPr/>
          <p:nvPr/>
        </p:nvSpPr>
        <p:spPr>
          <a:xfrm>
            <a:off x="30434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82" name="object 46782"/>
          <p:cNvSpPr/>
          <p:nvPr/>
        </p:nvSpPr>
        <p:spPr>
          <a:xfrm>
            <a:off x="30434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83" name="object 46783"/>
          <p:cNvSpPr/>
          <p:nvPr/>
        </p:nvSpPr>
        <p:spPr>
          <a:xfrm>
            <a:off x="3043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84" name="object 46784"/>
          <p:cNvSpPr/>
          <p:nvPr/>
        </p:nvSpPr>
        <p:spPr>
          <a:xfrm>
            <a:off x="3043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85" name="object 46785"/>
          <p:cNvSpPr/>
          <p:nvPr/>
        </p:nvSpPr>
        <p:spPr>
          <a:xfrm>
            <a:off x="30438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86" name="object 46786"/>
          <p:cNvSpPr/>
          <p:nvPr/>
        </p:nvSpPr>
        <p:spPr>
          <a:xfrm>
            <a:off x="30438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87" name="object 46787"/>
          <p:cNvSpPr/>
          <p:nvPr/>
        </p:nvSpPr>
        <p:spPr>
          <a:xfrm>
            <a:off x="3043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88" name="object 46788"/>
          <p:cNvSpPr/>
          <p:nvPr/>
        </p:nvSpPr>
        <p:spPr>
          <a:xfrm>
            <a:off x="3043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89" name="object 46789"/>
          <p:cNvSpPr/>
          <p:nvPr/>
        </p:nvSpPr>
        <p:spPr>
          <a:xfrm>
            <a:off x="30441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90" name="object 46790"/>
          <p:cNvSpPr/>
          <p:nvPr/>
        </p:nvSpPr>
        <p:spPr>
          <a:xfrm>
            <a:off x="30441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91" name="object 46791"/>
          <p:cNvSpPr/>
          <p:nvPr/>
        </p:nvSpPr>
        <p:spPr>
          <a:xfrm>
            <a:off x="3044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92" name="object 46792"/>
          <p:cNvSpPr/>
          <p:nvPr/>
        </p:nvSpPr>
        <p:spPr>
          <a:xfrm>
            <a:off x="3044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93" name="object 46793"/>
          <p:cNvSpPr/>
          <p:nvPr/>
        </p:nvSpPr>
        <p:spPr>
          <a:xfrm>
            <a:off x="30445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94" name="object 46794"/>
          <p:cNvSpPr/>
          <p:nvPr/>
        </p:nvSpPr>
        <p:spPr>
          <a:xfrm>
            <a:off x="30445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95" name="object 46795"/>
          <p:cNvSpPr/>
          <p:nvPr/>
        </p:nvSpPr>
        <p:spPr>
          <a:xfrm>
            <a:off x="3044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96" name="object 46796"/>
          <p:cNvSpPr/>
          <p:nvPr/>
        </p:nvSpPr>
        <p:spPr>
          <a:xfrm>
            <a:off x="3044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97" name="object 46797"/>
          <p:cNvSpPr/>
          <p:nvPr/>
        </p:nvSpPr>
        <p:spPr>
          <a:xfrm>
            <a:off x="30449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98" name="object 46798"/>
          <p:cNvSpPr/>
          <p:nvPr/>
        </p:nvSpPr>
        <p:spPr>
          <a:xfrm>
            <a:off x="30449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799" name="object 46799"/>
          <p:cNvSpPr/>
          <p:nvPr/>
        </p:nvSpPr>
        <p:spPr>
          <a:xfrm>
            <a:off x="3045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00" name="object 46800"/>
          <p:cNvSpPr/>
          <p:nvPr/>
        </p:nvSpPr>
        <p:spPr>
          <a:xfrm>
            <a:off x="3045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01" name="object 46801"/>
          <p:cNvSpPr/>
          <p:nvPr/>
        </p:nvSpPr>
        <p:spPr>
          <a:xfrm>
            <a:off x="30453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02" name="object 46802"/>
          <p:cNvSpPr/>
          <p:nvPr/>
        </p:nvSpPr>
        <p:spPr>
          <a:xfrm>
            <a:off x="30453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03" name="object 46803"/>
          <p:cNvSpPr/>
          <p:nvPr/>
        </p:nvSpPr>
        <p:spPr>
          <a:xfrm>
            <a:off x="3045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04" name="object 46804"/>
          <p:cNvSpPr/>
          <p:nvPr/>
        </p:nvSpPr>
        <p:spPr>
          <a:xfrm>
            <a:off x="3045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05" name="object 46805"/>
          <p:cNvSpPr/>
          <p:nvPr/>
        </p:nvSpPr>
        <p:spPr>
          <a:xfrm>
            <a:off x="3045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06" name="object 46806"/>
          <p:cNvSpPr/>
          <p:nvPr/>
        </p:nvSpPr>
        <p:spPr>
          <a:xfrm>
            <a:off x="3045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07" name="object 46807"/>
          <p:cNvSpPr/>
          <p:nvPr/>
        </p:nvSpPr>
        <p:spPr>
          <a:xfrm>
            <a:off x="3045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08" name="object 46808"/>
          <p:cNvSpPr/>
          <p:nvPr/>
        </p:nvSpPr>
        <p:spPr>
          <a:xfrm>
            <a:off x="3045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09" name="object 46809"/>
          <p:cNvSpPr/>
          <p:nvPr/>
        </p:nvSpPr>
        <p:spPr>
          <a:xfrm>
            <a:off x="3046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10" name="object 46810"/>
          <p:cNvSpPr/>
          <p:nvPr/>
        </p:nvSpPr>
        <p:spPr>
          <a:xfrm>
            <a:off x="3046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11" name="object 46811"/>
          <p:cNvSpPr/>
          <p:nvPr/>
        </p:nvSpPr>
        <p:spPr>
          <a:xfrm>
            <a:off x="3046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12" name="object 46812"/>
          <p:cNvSpPr/>
          <p:nvPr/>
        </p:nvSpPr>
        <p:spPr>
          <a:xfrm>
            <a:off x="3046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13" name="object 46813"/>
          <p:cNvSpPr/>
          <p:nvPr/>
        </p:nvSpPr>
        <p:spPr>
          <a:xfrm>
            <a:off x="3046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14" name="object 46814"/>
          <p:cNvSpPr/>
          <p:nvPr/>
        </p:nvSpPr>
        <p:spPr>
          <a:xfrm>
            <a:off x="3046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15" name="object 46815"/>
          <p:cNvSpPr/>
          <p:nvPr/>
        </p:nvSpPr>
        <p:spPr>
          <a:xfrm>
            <a:off x="3046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16" name="object 46816"/>
          <p:cNvSpPr/>
          <p:nvPr/>
        </p:nvSpPr>
        <p:spPr>
          <a:xfrm>
            <a:off x="3046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17" name="object 46817"/>
          <p:cNvSpPr/>
          <p:nvPr/>
        </p:nvSpPr>
        <p:spPr>
          <a:xfrm>
            <a:off x="3046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18" name="object 46818"/>
          <p:cNvSpPr/>
          <p:nvPr/>
        </p:nvSpPr>
        <p:spPr>
          <a:xfrm>
            <a:off x="3046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19" name="object 46819"/>
          <p:cNvSpPr/>
          <p:nvPr/>
        </p:nvSpPr>
        <p:spPr>
          <a:xfrm>
            <a:off x="3046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20" name="object 46820"/>
          <p:cNvSpPr/>
          <p:nvPr/>
        </p:nvSpPr>
        <p:spPr>
          <a:xfrm>
            <a:off x="3046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21" name="object 46821"/>
          <p:cNvSpPr/>
          <p:nvPr/>
        </p:nvSpPr>
        <p:spPr>
          <a:xfrm>
            <a:off x="30472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22" name="object 46822"/>
          <p:cNvSpPr/>
          <p:nvPr/>
        </p:nvSpPr>
        <p:spPr>
          <a:xfrm>
            <a:off x="30472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23" name="object 46823"/>
          <p:cNvSpPr/>
          <p:nvPr/>
        </p:nvSpPr>
        <p:spPr>
          <a:xfrm>
            <a:off x="3047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24" name="object 46824"/>
          <p:cNvSpPr/>
          <p:nvPr/>
        </p:nvSpPr>
        <p:spPr>
          <a:xfrm>
            <a:off x="3047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25" name="object 46825"/>
          <p:cNvSpPr/>
          <p:nvPr/>
        </p:nvSpPr>
        <p:spPr>
          <a:xfrm>
            <a:off x="30476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26" name="object 46826"/>
          <p:cNvSpPr/>
          <p:nvPr/>
        </p:nvSpPr>
        <p:spPr>
          <a:xfrm>
            <a:off x="30476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27" name="object 46827"/>
          <p:cNvSpPr/>
          <p:nvPr/>
        </p:nvSpPr>
        <p:spPr>
          <a:xfrm>
            <a:off x="3047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28" name="object 46828"/>
          <p:cNvSpPr/>
          <p:nvPr/>
        </p:nvSpPr>
        <p:spPr>
          <a:xfrm>
            <a:off x="3047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29" name="object 46829"/>
          <p:cNvSpPr/>
          <p:nvPr/>
        </p:nvSpPr>
        <p:spPr>
          <a:xfrm>
            <a:off x="30480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30" name="object 46830"/>
          <p:cNvSpPr/>
          <p:nvPr/>
        </p:nvSpPr>
        <p:spPr>
          <a:xfrm>
            <a:off x="30480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31" name="object 46831"/>
          <p:cNvSpPr/>
          <p:nvPr/>
        </p:nvSpPr>
        <p:spPr>
          <a:xfrm>
            <a:off x="3048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32" name="object 46832"/>
          <p:cNvSpPr/>
          <p:nvPr/>
        </p:nvSpPr>
        <p:spPr>
          <a:xfrm>
            <a:off x="3048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33" name="object 46833"/>
          <p:cNvSpPr/>
          <p:nvPr/>
        </p:nvSpPr>
        <p:spPr>
          <a:xfrm>
            <a:off x="30483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34" name="object 46834"/>
          <p:cNvSpPr/>
          <p:nvPr/>
        </p:nvSpPr>
        <p:spPr>
          <a:xfrm>
            <a:off x="30483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35" name="object 46835"/>
          <p:cNvSpPr/>
          <p:nvPr/>
        </p:nvSpPr>
        <p:spPr>
          <a:xfrm>
            <a:off x="3048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36" name="object 46836"/>
          <p:cNvSpPr/>
          <p:nvPr/>
        </p:nvSpPr>
        <p:spPr>
          <a:xfrm>
            <a:off x="3048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37" name="object 46837"/>
          <p:cNvSpPr/>
          <p:nvPr/>
        </p:nvSpPr>
        <p:spPr>
          <a:xfrm>
            <a:off x="3048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38" name="object 46838"/>
          <p:cNvSpPr/>
          <p:nvPr/>
        </p:nvSpPr>
        <p:spPr>
          <a:xfrm>
            <a:off x="3048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39" name="object 46839"/>
          <p:cNvSpPr/>
          <p:nvPr/>
        </p:nvSpPr>
        <p:spPr>
          <a:xfrm>
            <a:off x="3048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40" name="object 46840"/>
          <p:cNvSpPr/>
          <p:nvPr/>
        </p:nvSpPr>
        <p:spPr>
          <a:xfrm>
            <a:off x="3048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41" name="object 46841"/>
          <p:cNvSpPr/>
          <p:nvPr/>
        </p:nvSpPr>
        <p:spPr>
          <a:xfrm>
            <a:off x="30491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42" name="object 46842"/>
          <p:cNvSpPr/>
          <p:nvPr/>
        </p:nvSpPr>
        <p:spPr>
          <a:xfrm>
            <a:off x="30491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43" name="object 46843"/>
          <p:cNvSpPr/>
          <p:nvPr/>
        </p:nvSpPr>
        <p:spPr>
          <a:xfrm>
            <a:off x="3049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44" name="object 46844"/>
          <p:cNvSpPr/>
          <p:nvPr/>
        </p:nvSpPr>
        <p:spPr>
          <a:xfrm>
            <a:off x="3049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45" name="object 46845"/>
          <p:cNvSpPr/>
          <p:nvPr/>
        </p:nvSpPr>
        <p:spPr>
          <a:xfrm>
            <a:off x="30495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46" name="object 46846"/>
          <p:cNvSpPr/>
          <p:nvPr/>
        </p:nvSpPr>
        <p:spPr>
          <a:xfrm>
            <a:off x="30495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47" name="object 46847"/>
          <p:cNvSpPr/>
          <p:nvPr/>
        </p:nvSpPr>
        <p:spPr>
          <a:xfrm>
            <a:off x="3049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48" name="object 46848"/>
          <p:cNvSpPr/>
          <p:nvPr/>
        </p:nvSpPr>
        <p:spPr>
          <a:xfrm>
            <a:off x="3049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49" name="object 46849"/>
          <p:cNvSpPr/>
          <p:nvPr/>
        </p:nvSpPr>
        <p:spPr>
          <a:xfrm>
            <a:off x="30499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50" name="object 46850"/>
          <p:cNvSpPr/>
          <p:nvPr/>
        </p:nvSpPr>
        <p:spPr>
          <a:xfrm>
            <a:off x="30499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51" name="object 46851"/>
          <p:cNvSpPr/>
          <p:nvPr/>
        </p:nvSpPr>
        <p:spPr>
          <a:xfrm>
            <a:off x="3050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52" name="object 46852"/>
          <p:cNvSpPr/>
          <p:nvPr/>
        </p:nvSpPr>
        <p:spPr>
          <a:xfrm>
            <a:off x="3050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53" name="object 46853"/>
          <p:cNvSpPr/>
          <p:nvPr/>
        </p:nvSpPr>
        <p:spPr>
          <a:xfrm>
            <a:off x="30502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54" name="object 46854"/>
          <p:cNvSpPr/>
          <p:nvPr/>
        </p:nvSpPr>
        <p:spPr>
          <a:xfrm>
            <a:off x="30502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55" name="object 46855"/>
          <p:cNvSpPr/>
          <p:nvPr/>
        </p:nvSpPr>
        <p:spPr>
          <a:xfrm>
            <a:off x="3050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56" name="object 46856"/>
          <p:cNvSpPr/>
          <p:nvPr/>
        </p:nvSpPr>
        <p:spPr>
          <a:xfrm>
            <a:off x="3050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57" name="object 46857"/>
          <p:cNvSpPr/>
          <p:nvPr/>
        </p:nvSpPr>
        <p:spPr>
          <a:xfrm>
            <a:off x="3050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58" name="object 46858"/>
          <p:cNvSpPr/>
          <p:nvPr/>
        </p:nvSpPr>
        <p:spPr>
          <a:xfrm>
            <a:off x="3050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59" name="object 46859"/>
          <p:cNvSpPr/>
          <p:nvPr/>
        </p:nvSpPr>
        <p:spPr>
          <a:xfrm>
            <a:off x="3050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60" name="object 46860"/>
          <p:cNvSpPr/>
          <p:nvPr/>
        </p:nvSpPr>
        <p:spPr>
          <a:xfrm>
            <a:off x="3050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61" name="object 46861"/>
          <p:cNvSpPr/>
          <p:nvPr/>
        </p:nvSpPr>
        <p:spPr>
          <a:xfrm>
            <a:off x="3051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62" name="object 46862"/>
          <p:cNvSpPr/>
          <p:nvPr/>
        </p:nvSpPr>
        <p:spPr>
          <a:xfrm>
            <a:off x="3051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63" name="object 46863"/>
          <p:cNvSpPr/>
          <p:nvPr/>
        </p:nvSpPr>
        <p:spPr>
          <a:xfrm>
            <a:off x="3051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64" name="object 46864"/>
          <p:cNvSpPr/>
          <p:nvPr/>
        </p:nvSpPr>
        <p:spPr>
          <a:xfrm>
            <a:off x="3051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65" name="object 46865"/>
          <p:cNvSpPr/>
          <p:nvPr/>
        </p:nvSpPr>
        <p:spPr>
          <a:xfrm>
            <a:off x="3051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66" name="object 46866"/>
          <p:cNvSpPr/>
          <p:nvPr/>
        </p:nvSpPr>
        <p:spPr>
          <a:xfrm>
            <a:off x="3051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67" name="object 46867"/>
          <p:cNvSpPr/>
          <p:nvPr/>
        </p:nvSpPr>
        <p:spPr>
          <a:xfrm>
            <a:off x="3051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68" name="object 46868"/>
          <p:cNvSpPr/>
          <p:nvPr/>
        </p:nvSpPr>
        <p:spPr>
          <a:xfrm>
            <a:off x="3051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69" name="object 46869"/>
          <p:cNvSpPr/>
          <p:nvPr/>
        </p:nvSpPr>
        <p:spPr>
          <a:xfrm>
            <a:off x="30518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70" name="object 46870"/>
          <p:cNvSpPr/>
          <p:nvPr/>
        </p:nvSpPr>
        <p:spPr>
          <a:xfrm>
            <a:off x="30518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71" name="object 46871"/>
          <p:cNvSpPr/>
          <p:nvPr/>
        </p:nvSpPr>
        <p:spPr>
          <a:xfrm>
            <a:off x="3051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72" name="object 46872"/>
          <p:cNvSpPr/>
          <p:nvPr/>
        </p:nvSpPr>
        <p:spPr>
          <a:xfrm>
            <a:off x="3051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73" name="object 46873"/>
          <p:cNvSpPr/>
          <p:nvPr/>
        </p:nvSpPr>
        <p:spPr>
          <a:xfrm>
            <a:off x="30521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74" name="object 46874"/>
          <p:cNvSpPr/>
          <p:nvPr/>
        </p:nvSpPr>
        <p:spPr>
          <a:xfrm>
            <a:off x="30521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75" name="object 46875"/>
          <p:cNvSpPr/>
          <p:nvPr/>
        </p:nvSpPr>
        <p:spPr>
          <a:xfrm>
            <a:off x="3052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76" name="object 46876"/>
          <p:cNvSpPr/>
          <p:nvPr/>
        </p:nvSpPr>
        <p:spPr>
          <a:xfrm>
            <a:off x="3052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77" name="object 46877"/>
          <p:cNvSpPr/>
          <p:nvPr/>
        </p:nvSpPr>
        <p:spPr>
          <a:xfrm>
            <a:off x="30525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78" name="object 46878"/>
          <p:cNvSpPr/>
          <p:nvPr/>
        </p:nvSpPr>
        <p:spPr>
          <a:xfrm>
            <a:off x="30525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79" name="object 46879"/>
          <p:cNvSpPr/>
          <p:nvPr/>
        </p:nvSpPr>
        <p:spPr>
          <a:xfrm>
            <a:off x="3052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80" name="object 46880"/>
          <p:cNvSpPr/>
          <p:nvPr/>
        </p:nvSpPr>
        <p:spPr>
          <a:xfrm>
            <a:off x="3052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81" name="object 46881"/>
          <p:cNvSpPr/>
          <p:nvPr/>
        </p:nvSpPr>
        <p:spPr>
          <a:xfrm>
            <a:off x="30529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82" name="object 46882"/>
          <p:cNvSpPr/>
          <p:nvPr/>
        </p:nvSpPr>
        <p:spPr>
          <a:xfrm>
            <a:off x="30529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83" name="object 46883"/>
          <p:cNvSpPr/>
          <p:nvPr/>
        </p:nvSpPr>
        <p:spPr>
          <a:xfrm>
            <a:off x="3053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84" name="object 46884"/>
          <p:cNvSpPr/>
          <p:nvPr/>
        </p:nvSpPr>
        <p:spPr>
          <a:xfrm>
            <a:off x="3053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85" name="object 46885"/>
          <p:cNvSpPr/>
          <p:nvPr/>
        </p:nvSpPr>
        <p:spPr>
          <a:xfrm>
            <a:off x="30533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86" name="object 46886"/>
          <p:cNvSpPr/>
          <p:nvPr/>
        </p:nvSpPr>
        <p:spPr>
          <a:xfrm>
            <a:off x="30533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87" name="object 46887"/>
          <p:cNvSpPr/>
          <p:nvPr/>
        </p:nvSpPr>
        <p:spPr>
          <a:xfrm>
            <a:off x="3053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88" name="object 46888"/>
          <p:cNvSpPr/>
          <p:nvPr/>
        </p:nvSpPr>
        <p:spPr>
          <a:xfrm>
            <a:off x="3053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89" name="object 46889"/>
          <p:cNvSpPr/>
          <p:nvPr/>
        </p:nvSpPr>
        <p:spPr>
          <a:xfrm>
            <a:off x="3053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90" name="object 46890"/>
          <p:cNvSpPr/>
          <p:nvPr/>
        </p:nvSpPr>
        <p:spPr>
          <a:xfrm>
            <a:off x="3053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91" name="object 46891"/>
          <p:cNvSpPr/>
          <p:nvPr/>
        </p:nvSpPr>
        <p:spPr>
          <a:xfrm>
            <a:off x="3053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92" name="object 46892"/>
          <p:cNvSpPr/>
          <p:nvPr/>
        </p:nvSpPr>
        <p:spPr>
          <a:xfrm>
            <a:off x="3053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93" name="object 46893"/>
          <p:cNvSpPr/>
          <p:nvPr/>
        </p:nvSpPr>
        <p:spPr>
          <a:xfrm>
            <a:off x="3054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94" name="object 46894"/>
          <p:cNvSpPr/>
          <p:nvPr/>
        </p:nvSpPr>
        <p:spPr>
          <a:xfrm>
            <a:off x="3054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95" name="object 46895"/>
          <p:cNvSpPr/>
          <p:nvPr/>
        </p:nvSpPr>
        <p:spPr>
          <a:xfrm>
            <a:off x="3054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96" name="object 46896"/>
          <p:cNvSpPr/>
          <p:nvPr/>
        </p:nvSpPr>
        <p:spPr>
          <a:xfrm>
            <a:off x="3054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97" name="object 46897"/>
          <p:cNvSpPr/>
          <p:nvPr/>
        </p:nvSpPr>
        <p:spPr>
          <a:xfrm>
            <a:off x="3054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98" name="object 46898"/>
          <p:cNvSpPr/>
          <p:nvPr/>
        </p:nvSpPr>
        <p:spPr>
          <a:xfrm>
            <a:off x="3054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899" name="object 46899"/>
          <p:cNvSpPr/>
          <p:nvPr/>
        </p:nvSpPr>
        <p:spPr>
          <a:xfrm>
            <a:off x="3054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00" name="object 46900"/>
          <p:cNvSpPr/>
          <p:nvPr/>
        </p:nvSpPr>
        <p:spPr>
          <a:xfrm>
            <a:off x="3054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01" name="object 46901"/>
          <p:cNvSpPr/>
          <p:nvPr/>
        </p:nvSpPr>
        <p:spPr>
          <a:xfrm>
            <a:off x="3054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02" name="object 46902"/>
          <p:cNvSpPr/>
          <p:nvPr/>
        </p:nvSpPr>
        <p:spPr>
          <a:xfrm>
            <a:off x="3054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03" name="object 46903"/>
          <p:cNvSpPr/>
          <p:nvPr/>
        </p:nvSpPr>
        <p:spPr>
          <a:xfrm>
            <a:off x="3054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04" name="object 46904"/>
          <p:cNvSpPr/>
          <p:nvPr/>
        </p:nvSpPr>
        <p:spPr>
          <a:xfrm>
            <a:off x="3054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05" name="object 46905"/>
          <p:cNvSpPr/>
          <p:nvPr/>
        </p:nvSpPr>
        <p:spPr>
          <a:xfrm>
            <a:off x="3055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06" name="object 46906"/>
          <p:cNvSpPr/>
          <p:nvPr/>
        </p:nvSpPr>
        <p:spPr>
          <a:xfrm>
            <a:off x="3055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07" name="object 46907"/>
          <p:cNvSpPr/>
          <p:nvPr/>
        </p:nvSpPr>
        <p:spPr>
          <a:xfrm>
            <a:off x="3055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08" name="object 46908"/>
          <p:cNvSpPr/>
          <p:nvPr/>
        </p:nvSpPr>
        <p:spPr>
          <a:xfrm>
            <a:off x="3055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09" name="object 46909"/>
          <p:cNvSpPr/>
          <p:nvPr/>
        </p:nvSpPr>
        <p:spPr>
          <a:xfrm>
            <a:off x="3055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10" name="object 46910"/>
          <p:cNvSpPr/>
          <p:nvPr/>
        </p:nvSpPr>
        <p:spPr>
          <a:xfrm>
            <a:off x="3055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11" name="object 46911"/>
          <p:cNvSpPr/>
          <p:nvPr/>
        </p:nvSpPr>
        <p:spPr>
          <a:xfrm>
            <a:off x="3055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12" name="object 46912"/>
          <p:cNvSpPr/>
          <p:nvPr/>
        </p:nvSpPr>
        <p:spPr>
          <a:xfrm>
            <a:off x="3055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13" name="object 46913"/>
          <p:cNvSpPr/>
          <p:nvPr/>
        </p:nvSpPr>
        <p:spPr>
          <a:xfrm>
            <a:off x="3056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14" name="object 46914"/>
          <p:cNvSpPr/>
          <p:nvPr/>
        </p:nvSpPr>
        <p:spPr>
          <a:xfrm>
            <a:off x="3056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15" name="object 46915"/>
          <p:cNvSpPr/>
          <p:nvPr/>
        </p:nvSpPr>
        <p:spPr>
          <a:xfrm>
            <a:off x="3056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16" name="object 46916"/>
          <p:cNvSpPr/>
          <p:nvPr/>
        </p:nvSpPr>
        <p:spPr>
          <a:xfrm>
            <a:off x="3056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17" name="object 46917"/>
          <p:cNvSpPr/>
          <p:nvPr/>
        </p:nvSpPr>
        <p:spPr>
          <a:xfrm>
            <a:off x="3056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18" name="object 46918"/>
          <p:cNvSpPr/>
          <p:nvPr/>
        </p:nvSpPr>
        <p:spPr>
          <a:xfrm>
            <a:off x="3056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19" name="object 46919"/>
          <p:cNvSpPr/>
          <p:nvPr/>
        </p:nvSpPr>
        <p:spPr>
          <a:xfrm>
            <a:off x="3056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20" name="object 46920"/>
          <p:cNvSpPr/>
          <p:nvPr/>
        </p:nvSpPr>
        <p:spPr>
          <a:xfrm>
            <a:off x="3056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21" name="object 46921"/>
          <p:cNvSpPr/>
          <p:nvPr/>
        </p:nvSpPr>
        <p:spPr>
          <a:xfrm>
            <a:off x="30567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22" name="object 46922"/>
          <p:cNvSpPr/>
          <p:nvPr/>
        </p:nvSpPr>
        <p:spPr>
          <a:xfrm>
            <a:off x="30567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23" name="object 46923"/>
          <p:cNvSpPr/>
          <p:nvPr/>
        </p:nvSpPr>
        <p:spPr>
          <a:xfrm>
            <a:off x="3056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24" name="object 46924"/>
          <p:cNvSpPr/>
          <p:nvPr/>
        </p:nvSpPr>
        <p:spPr>
          <a:xfrm>
            <a:off x="3056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25" name="object 46925"/>
          <p:cNvSpPr/>
          <p:nvPr/>
        </p:nvSpPr>
        <p:spPr>
          <a:xfrm>
            <a:off x="30571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26" name="object 46926"/>
          <p:cNvSpPr/>
          <p:nvPr/>
        </p:nvSpPr>
        <p:spPr>
          <a:xfrm>
            <a:off x="30571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27" name="object 46927"/>
          <p:cNvSpPr/>
          <p:nvPr/>
        </p:nvSpPr>
        <p:spPr>
          <a:xfrm>
            <a:off x="3057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28" name="object 46928"/>
          <p:cNvSpPr/>
          <p:nvPr/>
        </p:nvSpPr>
        <p:spPr>
          <a:xfrm>
            <a:off x="3057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29" name="object 46929"/>
          <p:cNvSpPr/>
          <p:nvPr/>
        </p:nvSpPr>
        <p:spPr>
          <a:xfrm>
            <a:off x="30575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30" name="object 46930"/>
          <p:cNvSpPr/>
          <p:nvPr/>
        </p:nvSpPr>
        <p:spPr>
          <a:xfrm>
            <a:off x="30575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31" name="object 46931"/>
          <p:cNvSpPr/>
          <p:nvPr/>
        </p:nvSpPr>
        <p:spPr>
          <a:xfrm>
            <a:off x="3057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32" name="object 46932"/>
          <p:cNvSpPr/>
          <p:nvPr/>
        </p:nvSpPr>
        <p:spPr>
          <a:xfrm>
            <a:off x="3057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33" name="object 46933"/>
          <p:cNvSpPr/>
          <p:nvPr/>
        </p:nvSpPr>
        <p:spPr>
          <a:xfrm>
            <a:off x="30579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34" name="object 46934"/>
          <p:cNvSpPr/>
          <p:nvPr/>
        </p:nvSpPr>
        <p:spPr>
          <a:xfrm>
            <a:off x="30579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35" name="object 46935"/>
          <p:cNvSpPr/>
          <p:nvPr/>
        </p:nvSpPr>
        <p:spPr>
          <a:xfrm>
            <a:off x="3058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36" name="object 46936"/>
          <p:cNvSpPr/>
          <p:nvPr/>
        </p:nvSpPr>
        <p:spPr>
          <a:xfrm>
            <a:off x="3058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37" name="object 46937"/>
          <p:cNvSpPr/>
          <p:nvPr/>
        </p:nvSpPr>
        <p:spPr>
          <a:xfrm>
            <a:off x="3058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38" name="object 46938"/>
          <p:cNvSpPr/>
          <p:nvPr/>
        </p:nvSpPr>
        <p:spPr>
          <a:xfrm>
            <a:off x="3058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39" name="object 46939"/>
          <p:cNvSpPr/>
          <p:nvPr/>
        </p:nvSpPr>
        <p:spPr>
          <a:xfrm>
            <a:off x="3058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40" name="object 46940"/>
          <p:cNvSpPr/>
          <p:nvPr/>
        </p:nvSpPr>
        <p:spPr>
          <a:xfrm>
            <a:off x="3058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41" name="object 46941"/>
          <p:cNvSpPr/>
          <p:nvPr/>
        </p:nvSpPr>
        <p:spPr>
          <a:xfrm>
            <a:off x="3058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42" name="object 46942"/>
          <p:cNvSpPr/>
          <p:nvPr/>
        </p:nvSpPr>
        <p:spPr>
          <a:xfrm>
            <a:off x="3058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43" name="object 46943"/>
          <p:cNvSpPr/>
          <p:nvPr/>
        </p:nvSpPr>
        <p:spPr>
          <a:xfrm>
            <a:off x="3058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44" name="object 46944"/>
          <p:cNvSpPr/>
          <p:nvPr/>
        </p:nvSpPr>
        <p:spPr>
          <a:xfrm>
            <a:off x="3058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45" name="object 46945"/>
          <p:cNvSpPr/>
          <p:nvPr/>
        </p:nvSpPr>
        <p:spPr>
          <a:xfrm>
            <a:off x="3059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46" name="object 46946"/>
          <p:cNvSpPr/>
          <p:nvPr/>
        </p:nvSpPr>
        <p:spPr>
          <a:xfrm>
            <a:off x="3059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47" name="object 46947"/>
          <p:cNvSpPr/>
          <p:nvPr/>
        </p:nvSpPr>
        <p:spPr>
          <a:xfrm>
            <a:off x="3059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48" name="object 46948"/>
          <p:cNvSpPr/>
          <p:nvPr/>
        </p:nvSpPr>
        <p:spPr>
          <a:xfrm>
            <a:off x="3059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49" name="object 46949"/>
          <p:cNvSpPr/>
          <p:nvPr/>
        </p:nvSpPr>
        <p:spPr>
          <a:xfrm>
            <a:off x="3059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50" name="object 46950"/>
          <p:cNvSpPr/>
          <p:nvPr/>
        </p:nvSpPr>
        <p:spPr>
          <a:xfrm>
            <a:off x="3059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51" name="object 46951"/>
          <p:cNvSpPr/>
          <p:nvPr/>
        </p:nvSpPr>
        <p:spPr>
          <a:xfrm>
            <a:off x="3059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52" name="object 46952"/>
          <p:cNvSpPr/>
          <p:nvPr/>
        </p:nvSpPr>
        <p:spPr>
          <a:xfrm>
            <a:off x="3059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53" name="object 46953"/>
          <p:cNvSpPr/>
          <p:nvPr/>
        </p:nvSpPr>
        <p:spPr>
          <a:xfrm>
            <a:off x="30598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54" name="object 46954"/>
          <p:cNvSpPr/>
          <p:nvPr/>
        </p:nvSpPr>
        <p:spPr>
          <a:xfrm>
            <a:off x="30598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55" name="object 46955"/>
          <p:cNvSpPr/>
          <p:nvPr/>
        </p:nvSpPr>
        <p:spPr>
          <a:xfrm>
            <a:off x="3059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56" name="object 46956"/>
          <p:cNvSpPr/>
          <p:nvPr/>
        </p:nvSpPr>
        <p:spPr>
          <a:xfrm>
            <a:off x="3059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57" name="object 46957"/>
          <p:cNvSpPr/>
          <p:nvPr/>
        </p:nvSpPr>
        <p:spPr>
          <a:xfrm>
            <a:off x="3060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58" name="object 46958"/>
          <p:cNvSpPr/>
          <p:nvPr/>
        </p:nvSpPr>
        <p:spPr>
          <a:xfrm>
            <a:off x="3060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59" name="object 46959"/>
          <p:cNvSpPr/>
          <p:nvPr/>
        </p:nvSpPr>
        <p:spPr>
          <a:xfrm>
            <a:off x="3060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60" name="object 46960"/>
          <p:cNvSpPr/>
          <p:nvPr/>
        </p:nvSpPr>
        <p:spPr>
          <a:xfrm>
            <a:off x="3060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61" name="object 46961"/>
          <p:cNvSpPr/>
          <p:nvPr/>
        </p:nvSpPr>
        <p:spPr>
          <a:xfrm>
            <a:off x="3060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62" name="object 46962"/>
          <p:cNvSpPr/>
          <p:nvPr/>
        </p:nvSpPr>
        <p:spPr>
          <a:xfrm>
            <a:off x="3060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63" name="object 46963"/>
          <p:cNvSpPr/>
          <p:nvPr/>
        </p:nvSpPr>
        <p:spPr>
          <a:xfrm>
            <a:off x="3060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64" name="object 46964"/>
          <p:cNvSpPr/>
          <p:nvPr/>
        </p:nvSpPr>
        <p:spPr>
          <a:xfrm>
            <a:off x="3060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65" name="object 46965"/>
          <p:cNvSpPr/>
          <p:nvPr/>
        </p:nvSpPr>
        <p:spPr>
          <a:xfrm>
            <a:off x="3060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66" name="object 46966"/>
          <p:cNvSpPr/>
          <p:nvPr/>
        </p:nvSpPr>
        <p:spPr>
          <a:xfrm>
            <a:off x="3060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67" name="object 46967"/>
          <p:cNvSpPr/>
          <p:nvPr/>
        </p:nvSpPr>
        <p:spPr>
          <a:xfrm>
            <a:off x="3061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68" name="object 46968"/>
          <p:cNvSpPr/>
          <p:nvPr/>
        </p:nvSpPr>
        <p:spPr>
          <a:xfrm>
            <a:off x="3061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69" name="object 46969"/>
          <p:cNvSpPr/>
          <p:nvPr/>
        </p:nvSpPr>
        <p:spPr>
          <a:xfrm>
            <a:off x="3061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70" name="object 46970"/>
          <p:cNvSpPr/>
          <p:nvPr/>
        </p:nvSpPr>
        <p:spPr>
          <a:xfrm>
            <a:off x="3061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71" name="object 46971"/>
          <p:cNvSpPr/>
          <p:nvPr/>
        </p:nvSpPr>
        <p:spPr>
          <a:xfrm>
            <a:off x="3061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72" name="object 46972"/>
          <p:cNvSpPr/>
          <p:nvPr/>
        </p:nvSpPr>
        <p:spPr>
          <a:xfrm>
            <a:off x="3061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73" name="object 46973"/>
          <p:cNvSpPr/>
          <p:nvPr/>
        </p:nvSpPr>
        <p:spPr>
          <a:xfrm>
            <a:off x="30617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74" name="object 46974"/>
          <p:cNvSpPr/>
          <p:nvPr/>
        </p:nvSpPr>
        <p:spPr>
          <a:xfrm>
            <a:off x="30617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75" name="object 46975"/>
          <p:cNvSpPr/>
          <p:nvPr/>
        </p:nvSpPr>
        <p:spPr>
          <a:xfrm>
            <a:off x="3061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76" name="object 46976"/>
          <p:cNvSpPr/>
          <p:nvPr/>
        </p:nvSpPr>
        <p:spPr>
          <a:xfrm>
            <a:off x="3061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77" name="object 46977"/>
          <p:cNvSpPr/>
          <p:nvPr/>
        </p:nvSpPr>
        <p:spPr>
          <a:xfrm>
            <a:off x="30620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78" name="object 46978"/>
          <p:cNvSpPr/>
          <p:nvPr/>
        </p:nvSpPr>
        <p:spPr>
          <a:xfrm>
            <a:off x="30620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79" name="object 46979"/>
          <p:cNvSpPr/>
          <p:nvPr/>
        </p:nvSpPr>
        <p:spPr>
          <a:xfrm>
            <a:off x="3062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80" name="object 46980"/>
          <p:cNvSpPr/>
          <p:nvPr/>
        </p:nvSpPr>
        <p:spPr>
          <a:xfrm>
            <a:off x="3062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81" name="object 46981"/>
          <p:cNvSpPr/>
          <p:nvPr/>
        </p:nvSpPr>
        <p:spPr>
          <a:xfrm>
            <a:off x="3062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82" name="object 46982"/>
          <p:cNvSpPr/>
          <p:nvPr/>
        </p:nvSpPr>
        <p:spPr>
          <a:xfrm>
            <a:off x="3062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83" name="object 46983"/>
          <p:cNvSpPr/>
          <p:nvPr/>
        </p:nvSpPr>
        <p:spPr>
          <a:xfrm>
            <a:off x="3062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84" name="object 46984"/>
          <p:cNvSpPr/>
          <p:nvPr/>
        </p:nvSpPr>
        <p:spPr>
          <a:xfrm>
            <a:off x="3062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85" name="object 46985"/>
          <p:cNvSpPr/>
          <p:nvPr/>
        </p:nvSpPr>
        <p:spPr>
          <a:xfrm>
            <a:off x="3062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86" name="object 46986"/>
          <p:cNvSpPr/>
          <p:nvPr/>
        </p:nvSpPr>
        <p:spPr>
          <a:xfrm>
            <a:off x="3062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87" name="object 46987"/>
          <p:cNvSpPr/>
          <p:nvPr/>
        </p:nvSpPr>
        <p:spPr>
          <a:xfrm>
            <a:off x="3062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88" name="object 46988"/>
          <p:cNvSpPr/>
          <p:nvPr/>
        </p:nvSpPr>
        <p:spPr>
          <a:xfrm>
            <a:off x="3062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89" name="object 46989"/>
          <p:cNvSpPr/>
          <p:nvPr/>
        </p:nvSpPr>
        <p:spPr>
          <a:xfrm>
            <a:off x="3063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90" name="object 46990"/>
          <p:cNvSpPr/>
          <p:nvPr/>
        </p:nvSpPr>
        <p:spPr>
          <a:xfrm>
            <a:off x="3063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91" name="object 46991"/>
          <p:cNvSpPr/>
          <p:nvPr/>
        </p:nvSpPr>
        <p:spPr>
          <a:xfrm>
            <a:off x="3063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92" name="object 46992"/>
          <p:cNvSpPr/>
          <p:nvPr/>
        </p:nvSpPr>
        <p:spPr>
          <a:xfrm>
            <a:off x="3063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93" name="object 46993"/>
          <p:cNvSpPr/>
          <p:nvPr/>
        </p:nvSpPr>
        <p:spPr>
          <a:xfrm>
            <a:off x="3063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94" name="object 46994"/>
          <p:cNvSpPr/>
          <p:nvPr/>
        </p:nvSpPr>
        <p:spPr>
          <a:xfrm>
            <a:off x="3063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95" name="object 46995"/>
          <p:cNvSpPr/>
          <p:nvPr/>
        </p:nvSpPr>
        <p:spPr>
          <a:xfrm>
            <a:off x="3063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96" name="object 46996"/>
          <p:cNvSpPr/>
          <p:nvPr/>
        </p:nvSpPr>
        <p:spPr>
          <a:xfrm>
            <a:off x="3063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97" name="object 46997"/>
          <p:cNvSpPr/>
          <p:nvPr/>
        </p:nvSpPr>
        <p:spPr>
          <a:xfrm>
            <a:off x="3064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98" name="object 46998"/>
          <p:cNvSpPr/>
          <p:nvPr/>
        </p:nvSpPr>
        <p:spPr>
          <a:xfrm>
            <a:off x="3064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999" name="object 46999"/>
          <p:cNvSpPr/>
          <p:nvPr/>
        </p:nvSpPr>
        <p:spPr>
          <a:xfrm>
            <a:off x="3064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00" name="object 47000"/>
          <p:cNvSpPr/>
          <p:nvPr/>
        </p:nvSpPr>
        <p:spPr>
          <a:xfrm>
            <a:off x="3064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01" name="object 47001"/>
          <p:cNvSpPr/>
          <p:nvPr/>
        </p:nvSpPr>
        <p:spPr>
          <a:xfrm>
            <a:off x="3064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02" name="object 47002"/>
          <p:cNvSpPr/>
          <p:nvPr/>
        </p:nvSpPr>
        <p:spPr>
          <a:xfrm>
            <a:off x="3064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03" name="object 47003"/>
          <p:cNvSpPr/>
          <p:nvPr/>
        </p:nvSpPr>
        <p:spPr>
          <a:xfrm>
            <a:off x="3064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04" name="object 47004"/>
          <p:cNvSpPr/>
          <p:nvPr/>
        </p:nvSpPr>
        <p:spPr>
          <a:xfrm>
            <a:off x="3064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05" name="object 47005"/>
          <p:cNvSpPr/>
          <p:nvPr/>
        </p:nvSpPr>
        <p:spPr>
          <a:xfrm>
            <a:off x="3064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06" name="object 47006"/>
          <p:cNvSpPr/>
          <p:nvPr/>
        </p:nvSpPr>
        <p:spPr>
          <a:xfrm>
            <a:off x="3064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07" name="object 47007"/>
          <p:cNvSpPr/>
          <p:nvPr/>
        </p:nvSpPr>
        <p:spPr>
          <a:xfrm>
            <a:off x="3064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08" name="object 47008"/>
          <p:cNvSpPr/>
          <p:nvPr/>
        </p:nvSpPr>
        <p:spPr>
          <a:xfrm>
            <a:off x="3064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09" name="object 47009"/>
          <p:cNvSpPr/>
          <p:nvPr/>
        </p:nvSpPr>
        <p:spPr>
          <a:xfrm>
            <a:off x="3065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10" name="object 47010"/>
          <p:cNvSpPr/>
          <p:nvPr/>
        </p:nvSpPr>
        <p:spPr>
          <a:xfrm>
            <a:off x="3065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11" name="object 47011"/>
          <p:cNvSpPr/>
          <p:nvPr/>
        </p:nvSpPr>
        <p:spPr>
          <a:xfrm>
            <a:off x="3065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12" name="object 47012"/>
          <p:cNvSpPr/>
          <p:nvPr/>
        </p:nvSpPr>
        <p:spPr>
          <a:xfrm>
            <a:off x="3065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13" name="object 47013"/>
          <p:cNvSpPr/>
          <p:nvPr/>
        </p:nvSpPr>
        <p:spPr>
          <a:xfrm>
            <a:off x="3065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14" name="object 47014"/>
          <p:cNvSpPr/>
          <p:nvPr/>
        </p:nvSpPr>
        <p:spPr>
          <a:xfrm>
            <a:off x="3065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15" name="object 47015"/>
          <p:cNvSpPr/>
          <p:nvPr/>
        </p:nvSpPr>
        <p:spPr>
          <a:xfrm>
            <a:off x="3065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16" name="object 47016"/>
          <p:cNvSpPr/>
          <p:nvPr/>
        </p:nvSpPr>
        <p:spPr>
          <a:xfrm>
            <a:off x="3065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17" name="object 47017"/>
          <p:cNvSpPr/>
          <p:nvPr/>
        </p:nvSpPr>
        <p:spPr>
          <a:xfrm>
            <a:off x="3065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18" name="object 47018"/>
          <p:cNvSpPr/>
          <p:nvPr/>
        </p:nvSpPr>
        <p:spPr>
          <a:xfrm>
            <a:off x="3065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19" name="object 47019"/>
          <p:cNvSpPr/>
          <p:nvPr/>
        </p:nvSpPr>
        <p:spPr>
          <a:xfrm>
            <a:off x="3066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20" name="object 47020"/>
          <p:cNvSpPr/>
          <p:nvPr/>
        </p:nvSpPr>
        <p:spPr>
          <a:xfrm>
            <a:off x="3066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21" name="object 47021"/>
          <p:cNvSpPr/>
          <p:nvPr/>
        </p:nvSpPr>
        <p:spPr>
          <a:xfrm>
            <a:off x="3066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22" name="object 47022"/>
          <p:cNvSpPr/>
          <p:nvPr/>
        </p:nvSpPr>
        <p:spPr>
          <a:xfrm>
            <a:off x="3066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23" name="object 47023"/>
          <p:cNvSpPr/>
          <p:nvPr/>
        </p:nvSpPr>
        <p:spPr>
          <a:xfrm>
            <a:off x="3066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24" name="object 47024"/>
          <p:cNvSpPr/>
          <p:nvPr/>
        </p:nvSpPr>
        <p:spPr>
          <a:xfrm>
            <a:off x="3066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25" name="object 47025"/>
          <p:cNvSpPr/>
          <p:nvPr/>
        </p:nvSpPr>
        <p:spPr>
          <a:xfrm>
            <a:off x="3066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26" name="object 47026"/>
          <p:cNvSpPr/>
          <p:nvPr/>
        </p:nvSpPr>
        <p:spPr>
          <a:xfrm>
            <a:off x="3066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27" name="object 47027"/>
          <p:cNvSpPr/>
          <p:nvPr/>
        </p:nvSpPr>
        <p:spPr>
          <a:xfrm>
            <a:off x="3066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28" name="object 47028"/>
          <p:cNvSpPr/>
          <p:nvPr/>
        </p:nvSpPr>
        <p:spPr>
          <a:xfrm>
            <a:off x="3066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29" name="object 47029"/>
          <p:cNvSpPr/>
          <p:nvPr/>
        </p:nvSpPr>
        <p:spPr>
          <a:xfrm>
            <a:off x="3067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30" name="object 47030"/>
          <p:cNvSpPr/>
          <p:nvPr/>
        </p:nvSpPr>
        <p:spPr>
          <a:xfrm>
            <a:off x="3067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31" name="object 47031"/>
          <p:cNvSpPr/>
          <p:nvPr/>
        </p:nvSpPr>
        <p:spPr>
          <a:xfrm>
            <a:off x="3067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32" name="object 47032"/>
          <p:cNvSpPr/>
          <p:nvPr/>
        </p:nvSpPr>
        <p:spPr>
          <a:xfrm>
            <a:off x="3067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33" name="object 47033"/>
          <p:cNvSpPr/>
          <p:nvPr/>
        </p:nvSpPr>
        <p:spPr>
          <a:xfrm>
            <a:off x="30674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34" name="object 47034"/>
          <p:cNvSpPr/>
          <p:nvPr/>
        </p:nvSpPr>
        <p:spPr>
          <a:xfrm>
            <a:off x="30674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35" name="object 47035"/>
          <p:cNvSpPr/>
          <p:nvPr/>
        </p:nvSpPr>
        <p:spPr>
          <a:xfrm>
            <a:off x="3067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36" name="object 47036"/>
          <p:cNvSpPr/>
          <p:nvPr/>
        </p:nvSpPr>
        <p:spPr>
          <a:xfrm>
            <a:off x="3067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37" name="object 47037"/>
          <p:cNvSpPr/>
          <p:nvPr/>
        </p:nvSpPr>
        <p:spPr>
          <a:xfrm>
            <a:off x="3067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38" name="object 47038"/>
          <p:cNvSpPr/>
          <p:nvPr/>
        </p:nvSpPr>
        <p:spPr>
          <a:xfrm>
            <a:off x="3067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39" name="object 47039"/>
          <p:cNvSpPr/>
          <p:nvPr/>
        </p:nvSpPr>
        <p:spPr>
          <a:xfrm>
            <a:off x="3067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40" name="object 47040"/>
          <p:cNvSpPr/>
          <p:nvPr/>
        </p:nvSpPr>
        <p:spPr>
          <a:xfrm>
            <a:off x="3067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41" name="object 47041"/>
          <p:cNvSpPr/>
          <p:nvPr/>
        </p:nvSpPr>
        <p:spPr>
          <a:xfrm>
            <a:off x="3068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42" name="object 47042"/>
          <p:cNvSpPr/>
          <p:nvPr/>
        </p:nvSpPr>
        <p:spPr>
          <a:xfrm>
            <a:off x="3068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43" name="object 47043"/>
          <p:cNvSpPr/>
          <p:nvPr/>
        </p:nvSpPr>
        <p:spPr>
          <a:xfrm>
            <a:off x="3068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44" name="object 47044"/>
          <p:cNvSpPr/>
          <p:nvPr/>
        </p:nvSpPr>
        <p:spPr>
          <a:xfrm>
            <a:off x="3068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45" name="object 47045"/>
          <p:cNvSpPr/>
          <p:nvPr/>
        </p:nvSpPr>
        <p:spPr>
          <a:xfrm>
            <a:off x="3068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46" name="object 47046"/>
          <p:cNvSpPr/>
          <p:nvPr/>
        </p:nvSpPr>
        <p:spPr>
          <a:xfrm>
            <a:off x="3068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47" name="object 47047"/>
          <p:cNvSpPr/>
          <p:nvPr/>
        </p:nvSpPr>
        <p:spPr>
          <a:xfrm>
            <a:off x="3068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48" name="object 47048"/>
          <p:cNvSpPr/>
          <p:nvPr/>
        </p:nvSpPr>
        <p:spPr>
          <a:xfrm>
            <a:off x="3068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49" name="object 47049"/>
          <p:cNvSpPr/>
          <p:nvPr/>
        </p:nvSpPr>
        <p:spPr>
          <a:xfrm>
            <a:off x="3068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50" name="object 47050"/>
          <p:cNvSpPr/>
          <p:nvPr/>
        </p:nvSpPr>
        <p:spPr>
          <a:xfrm>
            <a:off x="3068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51" name="object 47051"/>
          <p:cNvSpPr/>
          <p:nvPr/>
        </p:nvSpPr>
        <p:spPr>
          <a:xfrm>
            <a:off x="3069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52" name="object 47052"/>
          <p:cNvSpPr/>
          <p:nvPr/>
        </p:nvSpPr>
        <p:spPr>
          <a:xfrm>
            <a:off x="3069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53" name="object 47053"/>
          <p:cNvSpPr/>
          <p:nvPr/>
        </p:nvSpPr>
        <p:spPr>
          <a:xfrm>
            <a:off x="3069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54" name="object 47054"/>
          <p:cNvSpPr/>
          <p:nvPr/>
        </p:nvSpPr>
        <p:spPr>
          <a:xfrm>
            <a:off x="3069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55" name="object 47055"/>
          <p:cNvSpPr/>
          <p:nvPr/>
        </p:nvSpPr>
        <p:spPr>
          <a:xfrm>
            <a:off x="3069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56" name="object 47056"/>
          <p:cNvSpPr/>
          <p:nvPr/>
        </p:nvSpPr>
        <p:spPr>
          <a:xfrm>
            <a:off x="3069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57" name="object 47057"/>
          <p:cNvSpPr/>
          <p:nvPr/>
        </p:nvSpPr>
        <p:spPr>
          <a:xfrm>
            <a:off x="3069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58" name="object 47058"/>
          <p:cNvSpPr/>
          <p:nvPr/>
        </p:nvSpPr>
        <p:spPr>
          <a:xfrm>
            <a:off x="3069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59" name="object 47059"/>
          <p:cNvSpPr/>
          <p:nvPr/>
        </p:nvSpPr>
        <p:spPr>
          <a:xfrm>
            <a:off x="3069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60" name="object 47060"/>
          <p:cNvSpPr/>
          <p:nvPr/>
        </p:nvSpPr>
        <p:spPr>
          <a:xfrm>
            <a:off x="3069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61" name="object 47061"/>
          <p:cNvSpPr/>
          <p:nvPr/>
        </p:nvSpPr>
        <p:spPr>
          <a:xfrm>
            <a:off x="3070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62" name="object 47062"/>
          <p:cNvSpPr/>
          <p:nvPr/>
        </p:nvSpPr>
        <p:spPr>
          <a:xfrm>
            <a:off x="3070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63" name="object 47063"/>
          <p:cNvSpPr/>
          <p:nvPr/>
        </p:nvSpPr>
        <p:spPr>
          <a:xfrm>
            <a:off x="3070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64" name="object 47064"/>
          <p:cNvSpPr/>
          <p:nvPr/>
        </p:nvSpPr>
        <p:spPr>
          <a:xfrm>
            <a:off x="3070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65" name="object 47065"/>
          <p:cNvSpPr/>
          <p:nvPr/>
        </p:nvSpPr>
        <p:spPr>
          <a:xfrm>
            <a:off x="3070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66" name="object 47066"/>
          <p:cNvSpPr/>
          <p:nvPr/>
        </p:nvSpPr>
        <p:spPr>
          <a:xfrm>
            <a:off x="3070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67" name="object 47067"/>
          <p:cNvSpPr/>
          <p:nvPr/>
        </p:nvSpPr>
        <p:spPr>
          <a:xfrm>
            <a:off x="3070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68" name="object 47068"/>
          <p:cNvSpPr/>
          <p:nvPr/>
        </p:nvSpPr>
        <p:spPr>
          <a:xfrm>
            <a:off x="3070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69" name="object 47069"/>
          <p:cNvSpPr/>
          <p:nvPr/>
        </p:nvSpPr>
        <p:spPr>
          <a:xfrm>
            <a:off x="3070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70" name="object 47070"/>
          <p:cNvSpPr/>
          <p:nvPr/>
        </p:nvSpPr>
        <p:spPr>
          <a:xfrm>
            <a:off x="3070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71" name="object 47071"/>
          <p:cNvSpPr/>
          <p:nvPr/>
        </p:nvSpPr>
        <p:spPr>
          <a:xfrm>
            <a:off x="3070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72" name="object 47072"/>
          <p:cNvSpPr/>
          <p:nvPr/>
        </p:nvSpPr>
        <p:spPr>
          <a:xfrm>
            <a:off x="3070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73" name="object 47073"/>
          <p:cNvSpPr/>
          <p:nvPr/>
        </p:nvSpPr>
        <p:spPr>
          <a:xfrm>
            <a:off x="3071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74" name="object 47074"/>
          <p:cNvSpPr/>
          <p:nvPr/>
        </p:nvSpPr>
        <p:spPr>
          <a:xfrm>
            <a:off x="3071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75" name="object 47075"/>
          <p:cNvSpPr/>
          <p:nvPr/>
        </p:nvSpPr>
        <p:spPr>
          <a:xfrm>
            <a:off x="3071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76" name="object 47076"/>
          <p:cNvSpPr/>
          <p:nvPr/>
        </p:nvSpPr>
        <p:spPr>
          <a:xfrm>
            <a:off x="3071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77" name="object 47077"/>
          <p:cNvSpPr/>
          <p:nvPr/>
        </p:nvSpPr>
        <p:spPr>
          <a:xfrm>
            <a:off x="30716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78" name="object 47078"/>
          <p:cNvSpPr/>
          <p:nvPr/>
        </p:nvSpPr>
        <p:spPr>
          <a:xfrm>
            <a:off x="30716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79" name="object 47079"/>
          <p:cNvSpPr/>
          <p:nvPr/>
        </p:nvSpPr>
        <p:spPr>
          <a:xfrm>
            <a:off x="3071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80" name="object 47080"/>
          <p:cNvSpPr/>
          <p:nvPr/>
        </p:nvSpPr>
        <p:spPr>
          <a:xfrm>
            <a:off x="3071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81" name="object 47081"/>
          <p:cNvSpPr/>
          <p:nvPr/>
        </p:nvSpPr>
        <p:spPr>
          <a:xfrm>
            <a:off x="3072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82" name="object 47082"/>
          <p:cNvSpPr/>
          <p:nvPr/>
        </p:nvSpPr>
        <p:spPr>
          <a:xfrm>
            <a:off x="3072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83" name="object 47083"/>
          <p:cNvSpPr/>
          <p:nvPr/>
        </p:nvSpPr>
        <p:spPr>
          <a:xfrm>
            <a:off x="3072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84" name="object 47084"/>
          <p:cNvSpPr/>
          <p:nvPr/>
        </p:nvSpPr>
        <p:spPr>
          <a:xfrm>
            <a:off x="3072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85" name="object 47085"/>
          <p:cNvSpPr/>
          <p:nvPr/>
        </p:nvSpPr>
        <p:spPr>
          <a:xfrm>
            <a:off x="3072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86" name="object 47086"/>
          <p:cNvSpPr/>
          <p:nvPr/>
        </p:nvSpPr>
        <p:spPr>
          <a:xfrm>
            <a:off x="3072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87" name="object 47087"/>
          <p:cNvSpPr/>
          <p:nvPr/>
        </p:nvSpPr>
        <p:spPr>
          <a:xfrm>
            <a:off x="3072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88" name="object 47088"/>
          <p:cNvSpPr/>
          <p:nvPr/>
        </p:nvSpPr>
        <p:spPr>
          <a:xfrm>
            <a:off x="3072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89" name="object 47089"/>
          <p:cNvSpPr/>
          <p:nvPr/>
        </p:nvSpPr>
        <p:spPr>
          <a:xfrm>
            <a:off x="3072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90" name="object 47090"/>
          <p:cNvSpPr/>
          <p:nvPr/>
        </p:nvSpPr>
        <p:spPr>
          <a:xfrm>
            <a:off x="3072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91" name="object 47091"/>
          <p:cNvSpPr/>
          <p:nvPr/>
        </p:nvSpPr>
        <p:spPr>
          <a:xfrm>
            <a:off x="3072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92" name="object 47092"/>
          <p:cNvSpPr/>
          <p:nvPr/>
        </p:nvSpPr>
        <p:spPr>
          <a:xfrm>
            <a:off x="3072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93" name="object 47093"/>
          <p:cNvSpPr/>
          <p:nvPr/>
        </p:nvSpPr>
        <p:spPr>
          <a:xfrm>
            <a:off x="3073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94" name="object 47094"/>
          <p:cNvSpPr/>
          <p:nvPr/>
        </p:nvSpPr>
        <p:spPr>
          <a:xfrm>
            <a:off x="3073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95" name="object 47095"/>
          <p:cNvSpPr/>
          <p:nvPr/>
        </p:nvSpPr>
        <p:spPr>
          <a:xfrm>
            <a:off x="3073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96" name="object 47096"/>
          <p:cNvSpPr/>
          <p:nvPr/>
        </p:nvSpPr>
        <p:spPr>
          <a:xfrm>
            <a:off x="3073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97" name="object 47097"/>
          <p:cNvSpPr/>
          <p:nvPr/>
        </p:nvSpPr>
        <p:spPr>
          <a:xfrm>
            <a:off x="3073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98" name="object 47098"/>
          <p:cNvSpPr/>
          <p:nvPr/>
        </p:nvSpPr>
        <p:spPr>
          <a:xfrm>
            <a:off x="3073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099" name="object 47099"/>
          <p:cNvSpPr/>
          <p:nvPr/>
        </p:nvSpPr>
        <p:spPr>
          <a:xfrm>
            <a:off x="3073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00" name="object 47100"/>
          <p:cNvSpPr/>
          <p:nvPr/>
        </p:nvSpPr>
        <p:spPr>
          <a:xfrm>
            <a:off x="3073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01" name="object 47101"/>
          <p:cNvSpPr/>
          <p:nvPr/>
        </p:nvSpPr>
        <p:spPr>
          <a:xfrm>
            <a:off x="3073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02" name="object 47102"/>
          <p:cNvSpPr/>
          <p:nvPr/>
        </p:nvSpPr>
        <p:spPr>
          <a:xfrm>
            <a:off x="3073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03" name="object 47103"/>
          <p:cNvSpPr/>
          <p:nvPr/>
        </p:nvSpPr>
        <p:spPr>
          <a:xfrm>
            <a:off x="3074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04" name="object 47104"/>
          <p:cNvSpPr/>
          <p:nvPr/>
        </p:nvSpPr>
        <p:spPr>
          <a:xfrm>
            <a:off x="3074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05" name="object 47105"/>
          <p:cNvSpPr/>
          <p:nvPr/>
        </p:nvSpPr>
        <p:spPr>
          <a:xfrm>
            <a:off x="3074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06" name="object 47106"/>
          <p:cNvSpPr/>
          <p:nvPr/>
        </p:nvSpPr>
        <p:spPr>
          <a:xfrm>
            <a:off x="3074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07" name="object 47107"/>
          <p:cNvSpPr/>
          <p:nvPr/>
        </p:nvSpPr>
        <p:spPr>
          <a:xfrm>
            <a:off x="3074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08" name="object 47108"/>
          <p:cNvSpPr/>
          <p:nvPr/>
        </p:nvSpPr>
        <p:spPr>
          <a:xfrm>
            <a:off x="3074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09" name="object 47109"/>
          <p:cNvSpPr/>
          <p:nvPr/>
        </p:nvSpPr>
        <p:spPr>
          <a:xfrm>
            <a:off x="3074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10" name="object 47110"/>
          <p:cNvSpPr/>
          <p:nvPr/>
        </p:nvSpPr>
        <p:spPr>
          <a:xfrm>
            <a:off x="3074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11" name="object 47111"/>
          <p:cNvSpPr/>
          <p:nvPr/>
        </p:nvSpPr>
        <p:spPr>
          <a:xfrm>
            <a:off x="3074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12" name="object 47112"/>
          <p:cNvSpPr/>
          <p:nvPr/>
        </p:nvSpPr>
        <p:spPr>
          <a:xfrm>
            <a:off x="3074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13" name="object 47113"/>
          <p:cNvSpPr/>
          <p:nvPr/>
        </p:nvSpPr>
        <p:spPr>
          <a:xfrm>
            <a:off x="3075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14" name="object 47114"/>
          <p:cNvSpPr/>
          <p:nvPr/>
        </p:nvSpPr>
        <p:spPr>
          <a:xfrm>
            <a:off x="3075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15" name="object 47115"/>
          <p:cNvSpPr/>
          <p:nvPr/>
        </p:nvSpPr>
        <p:spPr>
          <a:xfrm>
            <a:off x="3075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16" name="object 47116"/>
          <p:cNvSpPr/>
          <p:nvPr/>
        </p:nvSpPr>
        <p:spPr>
          <a:xfrm>
            <a:off x="3075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17" name="object 47117"/>
          <p:cNvSpPr/>
          <p:nvPr/>
        </p:nvSpPr>
        <p:spPr>
          <a:xfrm>
            <a:off x="3075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18" name="object 47118"/>
          <p:cNvSpPr/>
          <p:nvPr/>
        </p:nvSpPr>
        <p:spPr>
          <a:xfrm>
            <a:off x="3075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19" name="object 47119"/>
          <p:cNvSpPr/>
          <p:nvPr/>
        </p:nvSpPr>
        <p:spPr>
          <a:xfrm>
            <a:off x="3075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20" name="object 47120"/>
          <p:cNvSpPr/>
          <p:nvPr/>
        </p:nvSpPr>
        <p:spPr>
          <a:xfrm>
            <a:off x="3075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21" name="object 47121"/>
          <p:cNvSpPr/>
          <p:nvPr/>
        </p:nvSpPr>
        <p:spPr>
          <a:xfrm>
            <a:off x="3075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22" name="object 47122"/>
          <p:cNvSpPr/>
          <p:nvPr/>
        </p:nvSpPr>
        <p:spPr>
          <a:xfrm>
            <a:off x="3075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23" name="object 47123"/>
          <p:cNvSpPr/>
          <p:nvPr/>
        </p:nvSpPr>
        <p:spPr>
          <a:xfrm>
            <a:off x="3075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24" name="object 47124"/>
          <p:cNvSpPr/>
          <p:nvPr/>
        </p:nvSpPr>
        <p:spPr>
          <a:xfrm>
            <a:off x="3075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25" name="object 47125"/>
          <p:cNvSpPr/>
          <p:nvPr/>
        </p:nvSpPr>
        <p:spPr>
          <a:xfrm>
            <a:off x="3076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26" name="object 47126"/>
          <p:cNvSpPr/>
          <p:nvPr/>
        </p:nvSpPr>
        <p:spPr>
          <a:xfrm>
            <a:off x="3076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27" name="object 47127"/>
          <p:cNvSpPr/>
          <p:nvPr/>
        </p:nvSpPr>
        <p:spPr>
          <a:xfrm>
            <a:off x="3076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28" name="object 47128"/>
          <p:cNvSpPr/>
          <p:nvPr/>
        </p:nvSpPr>
        <p:spPr>
          <a:xfrm>
            <a:off x="3076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29" name="object 47129"/>
          <p:cNvSpPr/>
          <p:nvPr/>
        </p:nvSpPr>
        <p:spPr>
          <a:xfrm>
            <a:off x="3076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30" name="object 47130"/>
          <p:cNvSpPr/>
          <p:nvPr/>
        </p:nvSpPr>
        <p:spPr>
          <a:xfrm>
            <a:off x="3076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31" name="object 47131"/>
          <p:cNvSpPr/>
          <p:nvPr/>
        </p:nvSpPr>
        <p:spPr>
          <a:xfrm>
            <a:off x="3076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32" name="object 47132"/>
          <p:cNvSpPr/>
          <p:nvPr/>
        </p:nvSpPr>
        <p:spPr>
          <a:xfrm>
            <a:off x="3076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33" name="object 47133"/>
          <p:cNvSpPr/>
          <p:nvPr/>
        </p:nvSpPr>
        <p:spPr>
          <a:xfrm>
            <a:off x="3076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34" name="object 47134"/>
          <p:cNvSpPr/>
          <p:nvPr/>
        </p:nvSpPr>
        <p:spPr>
          <a:xfrm>
            <a:off x="3076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35" name="object 47135"/>
          <p:cNvSpPr/>
          <p:nvPr/>
        </p:nvSpPr>
        <p:spPr>
          <a:xfrm>
            <a:off x="3077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36" name="object 47136"/>
          <p:cNvSpPr/>
          <p:nvPr/>
        </p:nvSpPr>
        <p:spPr>
          <a:xfrm>
            <a:off x="3077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37" name="object 47137"/>
          <p:cNvSpPr/>
          <p:nvPr/>
        </p:nvSpPr>
        <p:spPr>
          <a:xfrm>
            <a:off x="3077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38" name="object 47138"/>
          <p:cNvSpPr/>
          <p:nvPr/>
        </p:nvSpPr>
        <p:spPr>
          <a:xfrm>
            <a:off x="3077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39" name="object 47139"/>
          <p:cNvSpPr/>
          <p:nvPr/>
        </p:nvSpPr>
        <p:spPr>
          <a:xfrm>
            <a:off x="3077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40" name="object 47140"/>
          <p:cNvSpPr/>
          <p:nvPr/>
        </p:nvSpPr>
        <p:spPr>
          <a:xfrm>
            <a:off x="3077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41" name="object 47141"/>
          <p:cNvSpPr/>
          <p:nvPr/>
        </p:nvSpPr>
        <p:spPr>
          <a:xfrm>
            <a:off x="3077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42" name="object 47142"/>
          <p:cNvSpPr/>
          <p:nvPr/>
        </p:nvSpPr>
        <p:spPr>
          <a:xfrm>
            <a:off x="3077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43" name="object 47143"/>
          <p:cNvSpPr/>
          <p:nvPr/>
        </p:nvSpPr>
        <p:spPr>
          <a:xfrm>
            <a:off x="3077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44" name="object 47144"/>
          <p:cNvSpPr/>
          <p:nvPr/>
        </p:nvSpPr>
        <p:spPr>
          <a:xfrm>
            <a:off x="3077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45" name="object 47145"/>
          <p:cNvSpPr/>
          <p:nvPr/>
        </p:nvSpPr>
        <p:spPr>
          <a:xfrm>
            <a:off x="3078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46" name="object 47146"/>
          <p:cNvSpPr/>
          <p:nvPr/>
        </p:nvSpPr>
        <p:spPr>
          <a:xfrm>
            <a:off x="3078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47" name="object 47147"/>
          <p:cNvSpPr/>
          <p:nvPr/>
        </p:nvSpPr>
        <p:spPr>
          <a:xfrm>
            <a:off x="3078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48" name="object 47148"/>
          <p:cNvSpPr/>
          <p:nvPr/>
        </p:nvSpPr>
        <p:spPr>
          <a:xfrm>
            <a:off x="3078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49" name="object 47149"/>
          <p:cNvSpPr/>
          <p:nvPr/>
        </p:nvSpPr>
        <p:spPr>
          <a:xfrm>
            <a:off x="3078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50" name="object 47150"/>
          <p:cNvSpPr/>
          <p:nvPr/>
        </p:nvSpPr>
        <p:spPr>
          <a:xfrm>
            <a:off x="3078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51" name="object 47151"/>
          <p:cNvSpPr/>
          <p:nvPr/>
        </p:nvSpPr>
        <p:spPr>
          <a:xfrm>
            <a:off x="3078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52" name="object 47152"/>
          <p:cNvSpPr/>
          <p:nvPr/>
        </p:nvSpPr>
        <p:spPr>
          <a:xfrm>
            <a:off x="3078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53" name="object 47153"/>
          <p:cNvSpPr/>
          <p:nvPr/>
        </p:nvSpPr>
        <p:spPr>
          <a:xfrm>
            <a:off x="3078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54" name="object 47154"/>
          <p:cNvSpPr/>
          <p:nvPr/>
        </p:nvSpPr>
        <p:spPr>
          <a:xfrm>
            <a:off x="3078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55" name="object 47155"/>
          <p:cNvSpPr/>
          <p:nvPr/>
        </p:nvSpPr>
        <p:spPr>
          <a:xfrm>
            <a:off x="3078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56" name="object 47156"/>
          <p:cNvSpPr/>
          <p:nvPr/>
        </p:nvSpPr>
        <p:spPr>
          <a:xfrm>
            <a:off x="3078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57" name="object 47157"/>
          <p:cNvSpPr/>
          <p:nvPr/>
        </p:nvSpPr>
        <p:spPr>
          <a:xfrm>
            <a:off x="3079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58" name="object 47158"/>
          <p:cNvSpPr/>
          <p:nvPr/>
        </p:nvSpPr>
        <p:spPr>
          <a:xfrm>
            <a:off x="3079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59" name="object 47159"/>
          <p:cNvSpPr/>
          <p:nvPr/>
        </p:nvSpPr>
        <p:spPr>
          <a:xfrm>
            <a:off x="3079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60" name="object 47160"/>
          <p:cNvSpPr/>
          <p:nvPr/>
        </p:nvSpPr>
        <p:spPr>
          <a:xfrm>
            <a:off x="3079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61" name="object 47161"/>
          <p:cNvSpPr/>
          <p:nvPr/>
        </p:nvSpPr>
        <p:spPr>
          <a:xfrm>
            <a:off x="3079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62" name="object 47162"/>
          <p:cNvSpPr/>
          <p:nvPr/>
        </p:nvSpPr>
        <p:spPr>
          <a:xfrm>
            <a:off x="3079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63" name="object 47163"/>
          <p:cNvSpPr/>
          <p:nvPr/>
        </p:nvSpPr>
        <p:spPr>
          <a:xfrm>
            <a:off x="3079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64" name="object 47164"/>
          <p:cNvSpPr/>
          <p:nvPr/>
        </p:nvSpPr>
        <p:spPr>
          <a:xfrm>
            <a:off x="3079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65" name="object 47165"/>
          <p:cNvSpPr/>
          <p:nvPr/>
        </p:nvSpPr>
        <p:spPr>
          <a:xfrm>
            <a:off x="3080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66" name="object 47166"/>
          <p:cNvSpPr/>
          <p:nvPr/>
        </p:nvSpPr>
        <p:spPr>
          <a:xfrm>
            <a:off x="3080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67" name="object 47167"/>
          <p:cNvSpPr/>
          <p:nvPr/>
        </p:nvSpPr>
        <p:spPr>
          <a:xfrm>
            <a:off x="3080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68" name="object 47168"/>
          <p:cNvSpPr/>
          <p:nvPr/>
        </p:nvSpPr>
        <p:spPr>
          <a:xfrm>
            <a:off x="3080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69" name="object 47169"/>
          <p:cNvSpPr/>
          <p:nvPr/>
        </p:nvSpPr>
        <p:spPr>
          <a:xfrm>
            <a:off x="3080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70" name="object 47170"/>
          <p:cNvSpPr/>
          <p:nvPr/>
        </p:nvSpPr>
        <p:spPr>
          <a:xfrm>
            <a:off x="3080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71" name="object 47171"/>
          <p:cNvSpPr/>
          <p:nvPr/>
        </p:nvSpPr>
        <p:spPr>
          <a:xfrm>
            <a:off x="3080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72" name="object 47172"/>
          <p:cNvSpPr/>
          <p:nvPr/>
        </p:nvSpPr>
        <p:spPr>
          <a:xfrm>
            <a:off x="3080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73" name="object 47173"/>
          <p:cNvSpPr/>
          <p:nvPr/>
        </p:nvSpPr>
        <p:spPr>
          <a:xfrm>
            <a:off x="3080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74" name="object 47174"/>
          <p:cNvSpPr/>
          <p:nvPr/>
        </p:nvSpPr>
        <p:spPr>
          <a:xfrm>
            <a:off x="3080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75" name="object 47175"/>
          <p:cNvSpPr/>
          <p:nvPr/>
        </p:nvSpPr>
        <p:spPr>
          <a:xfrm>
            <a:off x="3080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76" name="object 47176"/>
          <p:cNvSpPr/>
          <p:nvPr/>
        </p:nvSpPr>
        <p:spPr>
          <a:xfrm>
            <a:off x="3080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77" name="object 47177"/>
          <p:cNvSpPr/>
          <p:nvPr/>
        </p:nvSpPr>
        <p:spPr>
          <a:xfrm>
            <a:off x="3081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78" name="object 47178"/>
          <p:cNvSpPr/>
          <p:nvPr/>
        </p:nvSpPr>
        <p:spPr>
          <a:xfrm>
            <a:off x="3081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79" name="object 47179"/>
          <p:cNvSpPr/>
          <p:nvPr/>
        </p:nvSpPr>
        <p:spPr>
          <a:xfrm>
            <a:off x="3081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80" name="object 47180"/>
          <p:cNvSpPr/>
          <p:nvPr/>
        </p:nvSpPr>
        <p:spPr>
          <a:xfrm>
            <a:off x="3081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81" name="object 47181"/>
          <p:cNvSpPr/>
          <p:nvPr/>
        </p:nvSpPr>
        <p:spPr>
          <a:xfrm>
            <a:off x="3081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82" name="object 47182"/>
          <p:cNvSpPr/>
          <p:nvPr/>
        </p:nvSpPr>
        <p:spPr>
          <a:xfrm>
            <a:off x="3081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83" name="object 47183"/>
          <p:cNvSpPr/>
          <p:nvPr/>
        </p:nvSpPr>
        <p:spPr>
          <a:xfrm>
            <a:off x="3081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84" name="object 47184"/>
          <p:cNvSpPr/>
          <p:nvPr/>
        </p:nvSpPr>
        <p:spPr>
          <a:xfrm>
            <a:off x="3081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85" name="object 47185"/>
          <p:cNvSpPr/>
          <p:nvPr/>
        </p:nvSpPr>
        <p:spPr>
          <a:xfrm>
            <a:off x="3081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86" name="object 47186"/>
          <p:cNvSpPr/>
          <p:nvPr/>
        </p:nvSpPr>
        <p:spPr>
          <a:xfrm>
            <a:off x="3081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87" name="object 47187"/>
          <p:cNvSpPr/>
          <p:nvPr/>
        </p:nvSpPr>
        <p:spPr>
          <a:xfrm>
            <a:off x="3082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88" name="object 47188"/>
          <p:cNvSpPr/>
          <p:nvPr/>
        </p:nvSpPr>
        <p:spPr>
          <a:xfrm>
            <a:off x="3082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89" name="object 47189"/>
          <p:cNvSpPr/>
          <p:nvPr/>
        </p:nvSpPr>
        <p:spPr>
          <a:xfrm>
            <a:off x="3082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90" name="object 47190"/>
          <p:cNvSpPr/>
          <p:nvPr/>
        </p:nvSpPr>
        <p:spPr>
          <a:xfrm>
            <a:off x="3082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91" name="object 47191"/>
          <p:cNvSpPr/>
          <p:nvPr/>
        </p:nvSpPr>
        <p:spPr>
          <a:xfrm>
            <a:off x="3082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92" name="object 47192"/>
          <p:cNvSpPr/>
          <p:nvPr/>
        </p:nvSpPr>
        <p:spPr>
          <a:xfrm>
            <a:off x="3082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93" name="object 47193"/>
          <p:cNvSpPr/>
          <p:nvPr/>
        </p:nvSpPr>
        <p:spPr>
          <a:xfrm>
            <a:off x="3082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94" name="object 47194"/>
          <p:cNvSpPr/>
          <p:nvPr/>
        </p:nvSpPr>
        <p:spPr>
          <a:xfrm>
            <a:off x="3082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95" name="object 47195"/>
          <p:cNvSpPr/>
          <p:nvPr/>
        </p:nvSpPr>
        <p:spPr>
          <a:xfrm>
            <a:off x="3082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96" name="object 47196"/>
          <p:cNvSpPr/>
          <p:nvPr/>
        </p:nvSpPr>
        <p:spPr>
          <a:xfrm>
            <a:off x="3082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97" name="object 47197"/>
          <p:cNvSpPr/>
          <p:nvPr/>
        </p:nvSpPr>
        <p:spPr>
          <a:xfrm>
            <a:off x="3083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98" name="object 47198"/>
          <p:cNvSpPr/>
          <p:nvPr/>
        </p:nvSpPr>
        <p:spPr>
          <a:xfrm>
            <a:off x="3083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199" name="object 47199"/>
          <p:cNvSpPr/>
          <p:nvPr/>
        </p:nvSpPr>
        <p:spPr>
          <a:xfrm>
            <a:off x="3083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00" name="object 47200"/>
          <p:cNvSpPr/>
          <p:nvPr/>
        </p:nvSpPr>
        <p:spPr>
          <a:xfrm>
            <a:off x="3083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01" name="object 47201"/>
          <p:cNvSpPr/>
          <p:nvPr/>
        </p:nvSpPr>
        <p:spPr>
          <a:xfrm>
            <a:off x="3083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02" name="object 47202"/>
          <p:cNvSpPr/>
          <p:nvPr/>
        </p:nvSpPr>
        <p:spPr>
          <a:xfrm>
            <a:off x="3083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03" name="object 47203"/>
          <p:cNvSpPr/>
          <p:nvPr/>
        </p:nvSpPr>
        <p:spPr>
          <a:xfrm>
            <a:off x="3083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04" name="object 47204"/>
          <p:cNvSpPr/>
          <p:nvPr/>
        </p:nvSpPr>
        <p:spPr>
          <a:xfrm>
            <a:off x="3083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05" name="object 47205"/>
          <p:cNvSpPr/>
          <p:nvPr/>
        </p:nvSpPr>
        <p:spPr>
          <a:xfrm>
            <a:off x="3083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06" name="object 47206"/>
          <p:cNvSpPr/>
          <p:nvPr/>
        </p:nvSpPr>
        <p:spPr>
          <a:xfrm>
            <a:off x="3083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07" name="object 47207"/>
          <p:cNvSpPr/>
          <p:nvPr/>
        </p:nvSpPr>
        <p:spPr>
          <a:xfrm>
            <a:off x="3083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08" name="object 47208"/>
          <p:cNvSpPr/>
          <p:nvPr/>
        </p:nvSpPr>
        <p:spPr>
          <a:xfrm>
            <a:off x="3083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09" name="object 47209"/>
          <p:cNvSpPr/>
          <p:nvPr/>
        </p:nvSpPr>
        <p:spPr>
          <a:xfrm>
            <a:off x="3084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10" name="object 47210"/>
          <p:cNvSpPr/>
          <p:nvPr/>
        </p:nvSpPr>
        <p:spPr>
          <a:xfrm>
            <a:off x="3084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11" name="object 47211"/>
          <p:cNvSpPr/>
          <p:nvPr/>
        </p:nvSpPr>
        <p:spPr>
          <a:xfrm>
            <a:off x="3084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12" name="object 47212"/>
          <p:cNvSpPr/>
          <p:nvPr/>
        </p:nvSpPr>
        <p:spPr>
          <a:xfrm>
            <a:off x="3084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13" name="object 47213"/>
          <p:cNvSpPr/>
          <p:nvPr/>
        </p:nvSpPr>
        <p:spPr>
          <a:xfrm>
            <a:off x="3084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14" name="object 47214"/>
          <p:cNvSpPr/>
          <p:nvPr/>
        </p:nvSpPr>
        <p:spPr>
          <a:xfrm>
            <a:off x="3084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15" name="object 47215"/>
          <p:cNvSpPr/>
          <p:nvPr/>
        </p:nvSpPr>
        <p:spPr>
          <a:xfrm>
            <a:off x="3084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16" name="object 47216"/>
          <p:cNvSpPr/>
          <p:nvPr/>
        </p:nvSpPr>
        <p:spPr>
          <a:xfrm>
            <a:off x="3084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17" name="object 47217"/>
          <p:cNvSpPr/>
          <p:nvPr/>
        </p:nvSpPr>
        <p:spPr>
          <a:xfrm>
            <a:off x="3084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18" name="object 47218"/>
          <p:cNvSpPr/>
          <p:nvPr/>
        </p:nvSpPr>
        <p:spPr>
          <a:xfrm>
            <a:off x="3084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19" name="object 47219"/>
          <p:cNvSpPr/>
          <p:nvPr/>
        </p:nvSpPr>
        <p:spPr>
          <a:xfrm>
            <a:off x="3085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20" name="object 47220"/>
          <p:cNvSpPr/>
          <p:nvPr/>
        </p:nvSpPr>
        <p:spPr>
          <a:xfrm>
            <a:off x="3085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21" name="object 47221"/>
          <p:cNvSpPr/>
          <p:nvPr/>
        </p:nvSpPr>
        <p:spPr>
          <a:xfrm>
            <a:off x="3085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22" name="object 47222"/>
          <p:cNvSpPr/>
          <p:nvPr/>
        </p:nvSpPr>
        <p:spPr>
          <a:xfrm>
            <a:off x="3085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23" name="object 47223"/>
          <p:cNvSpPr/>
          <p:nvPr/>
        </p:nvSpPr>
        <p:spPr>
          <a:xfrm>
            <a:off x="3085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24" name="object 47224"/>
          <p:cNvSpPr/>
          <p:nvPr/>
        </p:nvSpPr>
        <p:spPr>
          <a:xfrm>
            <a:off x="3085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25" name="object 47225"/>
          <p:cNvSpPr/>
          <p:nvPr/>
        </p:nvSpPr>
        <p:spPr>
          <a:xfrm>
            <a:off x="3085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26" name="object 47226"/>
          <p:cNvSpPr/>
          <p:nvPr/>
        </p:nvSpPr>
        <p:spPr>
          <a:xfrm>
            <a:off x="3085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27" name="object 47227"/>
          <p:cNvSpPr/>
          <p:nvPr/>
        </p:nvSpPr>
        <p:spPr>
          <a:xfrm>
            <a:off x="3085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28" name="object 47228"/>
          <p:cNvSpPr/>
          <p:nvPr/>
        </p:nvSpPr>
        <p:spPr>
          <a:xfrm>
            <a:off x="3085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29" name="object 47229"/>
          <p:cNvSpPr/>
          <p:nvPr/>
        </p:nvSpPr>
        <p:spPr>
          <a:xfrm>
            <a:off x="3086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30" name="object 47230"/>
          <p:cNvSpPr/>
          <p:nvPr/>
        </p:nvSpPr>
        <p:spPr>
          <a:xfrm>
            <a:off x="3086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31" name="object 47231"/>
          <p:cNvSpPr/>
          <p:nvPr/>
        </p:nvSpPr>
        <p:spPr>
          <a:xfrm>
            <a:off x="3086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32" name="object 47232"/>
          <p:cNvSpPr/>
          <p:nvPr/>
        </p:nvSpPr>
        <p:spPr>
          <a:xfrm>
            <a:off x="3086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33" name="object 47233"/>
          <p:cNvSpPr/>
          <p:nvPr/>
        </p:nvSpPr>
        <p:spPr>
          <a:xfrm>
            <a:off x="3086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34" name="object 47234"/>
          <p:cNvSpPr/>
          <p:nvPr/>
        </p:nvSpPr>
        <p:spPr>
          <a:xfrm>
            <a:off x="3086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35" name="object 47235"/>
          <p:cNvSpPr/>
          <p:nvPr/>
        </p:nvSpPr>
        <p:spPr>
          <a:xfrm>
            <a:off x="3086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36" name="object 47236"/>
          <p:cNvSpPr/>
          <p:nvPr/>
        </p:nvSpPr>
        <p:spPr>
          <a:xfrm>
            <a:off x="3086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37" name="object 47237"/>
          <p:cNvSpPr/>
          <p:nvPr/>
        </p:nvSpPr>
        <p:spPr>
          <a:xfrm>
            <a:off x="3086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38" name="object 47238"/>
          <p:cNvSpPr/>
          <p:nvPr/>
        </p:nvSpPr>
        <p:spPr>
          <a:xfrm>
            <a:off x="3086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39" name="object 47239"/>
          <p:cNvSpPr/>
          <p:nvPr/>
        </p:nvSpPr>
        <p:spPr>
          <a:xfrm>
            <a:off x="3086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40" name="object 47240"/>
          <p:cNvSpPr/>
          <p:nvPr/>
        </p:nvSpPr>
        <p:spPr>
          <a:xfrm>
            <a:off x="3086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41" name="object 47241"/>
          <p:cNvSpPr/>
          <p:nvPr/>
        </p:nvSpPr>
        <p:spPr>
          <a:xfrm>
            <a:off x="3087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42" name="object 47242"/>
          <p:cNvSpPr/>
          <p:nvPr/>
        </p:nvSpPr>
        <p:spPr>
          <a:xfrm>
            <a:off x="3087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43" name="object 47243"/>
          <p:cNvSpPr/>
          <p:nvPr/>
        </p:nvSpPr>
        <p:spPr>
          <a:xfrm>
            <a:off x="3087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44" name="object 47244"/>
          <p:cNvSpPr/>
          <p:nvPr/>
        </p:nvSpPr>
        <p:spPr>
          <a:xfrm>
            <a:off x="3087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45" name="object 47245"/>
          <p:cNvSpPr/>
          <p:nvPr/>
        </p:nvSpPr>
        <p:spPr>
          <a:xfrm>
            <a:off x="3087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46" name="object 47246"/>
          <p:cNvSpPr/>
          <p:nvPr/>
        </p:nvSpPr>
        <p:spPr>
          <a:xfrm>
            <a:off x="3087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47" name="object 47247"/>
          <p:cNvSpPr/>
          <p:nvPr/>
        </p:nvSpPr>
        <p:spPr>
          <a:xfrm>
            <a:off x="3087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48" name="object 47248"/>
          <p:cNvSpPr/>
          <p:nvPr/>
        </p:nvSpPr>
        <p:spPr>
          <a:xfrm>
            <a:off x="3087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49" name="object 47249"/>
          <p:cNvSpPr/>
          <p:nvPr/>
        </p:nvSpPr>
        <p:spPr>
          <a:xfrm>
            <a:off x="3088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50" name="object 47250"/>
          <p:cNvSpPr/>
          <p:nvPr/>
        </p:nvSpPr>
        <p:spPr>
          <a:xfrm>
            <a:off x="3088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51" name="object 47251"/>
          <p:cNvSpPr/>
          <p:nvPr/>
        </p:nvSpPr>
        <p:spPr>
          <a:xfrm>
            <a:off x="3088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52" name="object 47252"/>
          <p:cNvSpPr/>
          <p:nvPr/>
        </p:nvSpPr>
        <p:spPr>
          <a:xfrm>
            <a:off x="3088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53" name="object 47253"/>
          <p:cNvSpPr/>
          <p:nvPr/>
        </p:nvSpPr>
        <p:spPr>
          <a:xfrm>
            <a:off x="3088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54" name="object 47254"/>
          <p:cNvSpPr/>
          <p:nvPr/>
        </p:nvSpPr>
        <p:spPr>
          <a:xfrm>
            <a:off x="3088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55" name="object 47255"/>
          <p:cNvSpPr/>
          <p:nvPr/>
        </p:nvSpPr>
        <p:spPr>
          <a:xfrm>
            <a:off x="3088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56" name="object 47256"/>
          <p:cNvSpPr/>
          <p:nvPr/>
        </p:nvSpPr>
        <p:spPr>
          <a:xfrm>
            <a:off x="3088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57" name="object 47257"/>
          <p:cNvSpPr/>
          <p:nvPr/>
        </p:nvSpPr>
        <p:spPr>
          <a:xfrm>
            <a:off x="3088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58" name="object 47258"/>
          <p:cNvSpPr/>
          <p:nvPr/>
        </p:nvSpPr>
        <p:spPr>
          <a:xfrm>
            <a:off x="3088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59" name="object 47259"/>
          <p:cNvSpPr/>
          <p:nvPr/>
        </p:nvSpPr>
        <p:spPr>
          <a:xfrm>
            <a:off x="3088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60" name="object 47260"/>
          <p:cNvSpPr/>
          <p:nvPr/>
        </p:nvSpPr>
        <p:spPr>
          <a:xfrm>
            <a:off x="3088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61" name="object 47261"/>
          <p:cNvSpPr/>
          <p:nvPr/>
        </p:nvSpPr>
        <p:spPr>
          <a:xfrm>
            <a:off x="3089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62" name="object 47262"/>
          <p:cNvSpPr/>
          <p:nvPr/>
        </p:nvSpPr>
        <p:spPr>
          <a:xfrm>
            <a:off x="3089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63" name="object 47263"/>
          <p:cNvSpPr/>
          <p:nvPr/>
        </p:nvSpPr>
        <p:spPr>
          <a:xfrm>
            <a:off x="3089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64" name="object 47264"/>
          <p:cNvSpPr/>
          <p:nvPr/>
        </p:nvSpPr>
        <p:spPr>
          <a:xfrm>
            <a:off x="3089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65" name="object 47265"/>
          <p:cNvSpPr/>
          <p:nvPr/>
        </p:nvSpPr>
        <p:spPr>
          <a:xfrm>
            <a:off x="3089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66" name="object 47266"/>
          <p:cNvSpPr/>
          <p:nvPr/>
        </p:nvSpPr>
        <p:spPr>
          <a:xfrm>
            <a:off x="3089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67" name="object 47267"/>
          <p:cNvSpPr/>
          <p:nvPr/>
        </p:nvSpPr>
        <p:spPr>
          <a:xfrm>
            <a:off x="3089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68" name="object 47268"/>
          <p:cNvSpPr/>
          <p:nvPr/>
        </p:nvSpPr>
        <p:spPr>
          <a:xfrm>
            <a:off x="3089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69" name="object 47269"/>
          <p:cNvSpPr/>
          <p:nvPr/>
        </p:nvSpPr>
        <p:spPr>
          <a:xfrm>
            <a:off x="3089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70" name="object 47270"/>
          <p:cNvSpPr/>
          <p:nvPr/>
        </p:nvSpPr>
        <p:spPr>
          <a:xfrm>
            <a:off x="3089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71" name="object 47271"/>
          <p:cNvSpPr/>
          <p:nvPr/>
        </p:nvSpPr>
        <p:spPr>
          <a:xfrm>
            <a:off x="3090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72" name="object 47272"/>
          <p:cNvSpPr/>
          <p:nvPr/>
        </p:nvSpPr>
        <p:spPr>
          <a:xfrm>
            <a:off x="3090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73" name="object 47273"/>
          <p:cNvSpPr/>
          <p:nvPr/>
        </p:nvSpPr>
        <p:spPr>
          <a:xfrm>
            <a:off x="3090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74" name="object 47274"/>
          <p:cNvSpPr/>
          <p:nvPr/>
        </p:nvSpPr>
        <p:spPr>
          <a:xfrm>
            <a:off x="3090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75" name="object 47275"/>
          <p:cNvSpPr/>
          <p:nvPr/>
        </p:nvSpPr>
        <p:spPr>
          <a:xfrm>
            <a:off x="3090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76" name="object 47276"/>
          <p:cNvSpPr/>
          <p:nvPr/>
        </p:nvSpPr>
        <p:spPr>
          <a:xfrm>
            <a:off x="3090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77" name="object 47277"/>
          <p:cNvSpPr/>
          <p:nvPr/>
        </p:nvSpPr>
        <p:spPr>
          <a:xfrm>
            <a:off x="3090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78" name="object 47278"/>
          <p:cNvSpPr/>
          <p:nvPr/>
        </p:nvSpPr>
        <p:spPr>
          <a:xfrm>
            <a:off x="3090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79" name="object 47279"/>
          <p:cNvSpPr/>
          <p:nvPr/>
        </p:nvSpPr>
        <p:spPr>
          <a:xfrm>
            <a:off x="3090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80" name="object 47280"/>
          <p:cNvSpPr/>
          <p:nvPr/>
        </p:nvSpPr>
        <p:spPr>
          <a:xfrm>
            <a:off x="3090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81" name="object 47281"/>
          <p:cNvSpPr/>
          <p:nvPr/>
        </p:nvSpPr>
        <p:spPr>
          <a:xfrm>
            <a:off x="3091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82" name="object 47282"/>
          <p:cNvSpPr/>
          <p:nvPr/>
        </p:nvSpPr>
        <p:spPr>
          <a:xfrm>
            <a:off x="3091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83" name="object 47283"/>
          <p:cNvSpPr/>
          <p:nvPr/>
        </p:nvSpPr>
        <p:spPr>
          <a:xfrm>
            <a:off x="3091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84" name="object 47284"/>
          <p:cNvSpPr/>
          <p:nvPr/>
        </p:nvSpPr>
        <p:spPr>
          <a:xfrm>
            <a:off x="3091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85" name="object 47285"/>
          <p:cNvSpPr/>
          <p:nvPr/>
        </p:nvSpPr>
        <p:spPr>
          <a:xfrm>
            <a:off x="3091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86" name="object 47286"/>
          <p:cNvSpPr/>
          <p:nvPr/>
        </p:nvSpPr>
        <p:spPr>
          <a:xfrm>
            <a:off x="3091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87" name="object 47287"/>
          <p:cNvSpPr/>
          <p:nvPr/>
        </p:nvSpPr>
        <p:spPr>
          <a:xfrm>
            <a:off x="3091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88" name="object 47288"/>
          <p:cNvSpPr/>
          <p:nvPr/>
        </p:nvSpPr>
        <p:spPr>
          <a:xfrm>
            <a:off x="3091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89" name="object 47289"/>
          <p:cNvSpPr/>
          <p:nvPr/>
        </p:nvSpPr>
        <p:spPr>
          <a:xfrm>
            <a:off x="3091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90" name="object 47290"/>
          <p:cNvSpPr/>
          <p:nvPr/>
        </p:nvSpPr>
        <p:spPr>
          <a:xfrm>
            <a:off x="3091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91" name="object 47291"/>
          <p:cNvSpPr/>
          <p:nvPr/>
        </p:nvSpPr>
        <p:spPr>
          <a:xfrm>
            <a:off x="3091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92" name="object 47292"/>
          <p:cNvSpPr/>
          <p:nvPr/>
        </p:nvSpPr>
        <p:spPr>
          <a:xfrm>
            <a:off x="3091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93" name="object 47293"/>
          <p:cNvSpPr/>
          <p:nvPr/>
        </p:nvSpPr>
        <p:spPr>
          <a:xfrm>
            <a:off x="3092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94" name="object 47294"/>
          <p:cNvSpPr/>
          <p:nvPr/>
        </p:nvSpPr>
        <p:spPr>
          <a:xfrm>
            <a:off x="3092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95" name="object 47295"/>
          <p:cNvSpPr/>
          <p:nvPr/>
        </p:nvSpPr>
        <p:spPr>
          <a:xfrm>
            <a:off x="3092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96" name="object 47296"/>
          <p:cNvSpPr/>
          <p:nvPr/>
        </p:nvSpPr>
        <p:spPr>
          <a:xfrm>
            <a:off x="3092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97" name="object 47297"/>
          <p:cNvSpPr/>
          <p:nvPr/>
        </p:nvSpPr>
        <p:spPr>
          <a:xfrm>
            <a:off x="3092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98" name="object 47298"/>
          <p:cNvSpPr/>
          <p:nvPr/>
        </p:nvSpPr>
        <p:spPr>
          <a:xfrm>
            <a:off x="3092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299" name="object 47299"/>
          <p:cNvSpPr/>
          <p:nvPr/>
        </p:nvSpPr>
        <p:spPr>
          <a:xfrm>
            <a:off x="3092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00" name="object 47300"/>
          <p:cNvSpPr/>
          <p:nvPr/>
        </p:nvSpPr>
        <p:spPr>
          <a:xfrm>
            <a:off x="3092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01" name="object 47301"/>
          <p:cNvSpPr/>
          <p:nvPr/>
        </p:nvSpPr>
        <p:spPr>
          <a:xfrm>
            <a:off x="3092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02" name="object 47302"/>
          <p:cNvSpPr/>
          <p:nvPr/>
        </p:nvSpPr>
        <p:spPr>
          <a:xfrm>
            <a:off x="3092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03" name="object 47303"/>
          <p:cNvSpPr/>
          <p:nvPr/>
        </p:nvSpPr>
        <p:spPr>
          <a:xfrm>
            <a:off x="3093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04" name="object 47304"/>
          <p:cNvSpPr/>
          <p:nvPr/>
        </p:nvSpPr>
        <p:spPr>
          <a:xfrm>
            <a:off x="3093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05" name="object 47305"/>
          <p:cNvSpPr/>
          <p:nvPr/>
        </p:nvSpPr>
        <p:spPr>
          <a:xfrm>
            <a:off x="3093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06" name="object 47306"/>
          <p:cNvSpPr/>
          <p:nvPr/>
        </p:nvSpPr>
        <p:spPr>
          <a:xfrm>
            <a:off x="3093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07" name="object 47307"/>
          <p:cNvSpPr/>
          <p:nvPr/>
        </p:nvSpPr>
        <p:spPr>
          <a:xfrm>
            <a:off x="3093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08" name="object 47308"/>
          <p:cNvSpPr/>
          <p:nvPr/>
        </p:nvSpPr>
        <p:spPr>
          <a:xfrm>
            <a:off x="3093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09" name="object 47309"/>
          <p:cNvSpPr/>
          <p:nvPr/>
        </p:nvSpPr>
        <p:spPr>
          <a:xfrm>
            <a:off x="3093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10" name="object 47310"/>
          <p:cNvSpPr/>
          <p:nvPr/>
        </p:nvSpPr>
        <p:spPr>
          <a:xfrm>
            <a:off x="3093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11" name="object 47311"/>
          <p:cNvSpPr/>
          <p:nvPr/>
        </p:nvSpPr>
        <p:spPr>
          <a:xfrm>
            <a:off x="3093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12" name="object 47312"/>
          <p:cNvSpPr/>
          <p:nvPr/>
        </p:nvSpPr>
        <p:spPr>
          <a:xfrm>
            <a:off x="3093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13" name="object 47313"/>
          <p:cNvSpPr/>
          <p:nvPr/>
        </p:nvSpPr>
        <p:spPr>
          <a:xfrm>
            <a:off x="3094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14" name="object 47314"/>
          <p:cNvSpPr/>
          <p:nvPr/>
        </p:nvSpPr>
        <p:spPr>
          <a:xfrm>
            <a:off x="3094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15" name="object 47315"/>
          <p:cNvSpPr/>
          <p:nvPr/>
        </p:nvSpPr>
        <p:spPr>
          <a:xfrm>
            <a:off x="3094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16" name="object 47316"/>
          <p:cNvSpPr/>
          <p:nvPr/>
        </p:nvSpPr>
        <p:spPr>
          <a:xfrm>
            <a:off x="3094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17" name="object 47317"/>
          <p:cNvSpPr/>
          <p:nvPr/>
        </p:nvSpPr>
        <p:spPr>
          <a:xfrm>
            <a:off x="3094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18" name="object 47318"/>
          <p:cNvSpPr/>
          <p:nvPr/>
        </p:nvSpPr>
        <p:spPr>
          <a:xfrm>
            <a:off x="3094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19" name="object 47319"/>
          <p:cNvSpPr/>
          <p:nvPr/>
        </p:nvSpPr>
        <p:spPr>
          <a:xfrm>
            <a:off x="3094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20" name="object 47320"/>
          <p:cNvSpPr/>
          <p:nvPr/>
        </p:nvSpPr>
        <p:spPr>
          <a:xfrm>
            <a:off x="3094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21" name="object 47321"/>
          <p:cNvSpPr/>
          <p:nvPr/>
        </p:nvSpPr>
        <p:spPr>
          <a:xfrm>
            <a:off x="3094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22" name="object 47322"/>
          <p:cNvSpPr/>
          <p:nvPr/>
        </p:nvSpPr>
        <p:spPr>
          <a:xfrm>
            <a:off x="3094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23" name="object 47323"/>
          <p:cNvSpPr/>
          <p:nvPr/>
        </p:nvSpPr>
        <p:spPr>
          <a:xfrm>
            <a:off x="3094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24" name="object 47324"/>
          <p:cNvSpPr/>
          <p:nvPr/>
        </p:nvSpPr>
        <p:spPr>
          <a:xfrm>
            <a:off x="3094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25" name="object 47325"/>
          <p:cNvSpPr/>
          <p:nvPr/>
        </p:nvSpPr>
        <p:spPr>
          <a:xfrm>
            <a:off x="3095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26" name="object 47326"/>
          <p:cNvSpPr/>
          <p:nvPr/>
        </p:nvSpPr>
        <p:spPr>
          <a:xfrm>
            <a:off x="3095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27" name="object 47327"/>
          <p:cNvSpPr/>
          <p:nvPr/>
        </p:nvSpPr>
        <p:spPr>
          <a:xfrm>
            <a:off x="3095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28" name="object 47328"/>
          <p:cNvSpPr/>
          <p:nvPr/>
        </p:nvSpPr>
        <p:spPr>
          <a:xfrm>
            <a:off x="3095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29" name="object 47329"/>
          <p:cNvSpPr/>
          <p:nvPr/>
        </p:nvSpPr>
        <p:spPr>
          <a:xfrm>
            <a:off x="3095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30" name="object 47330"/>
          <p:cNvSpPr/>
          <p:nvPr/>
        </p:nvSpPr>
        <p:spPr>
          <a:xfrm>
            <a:off x="3095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31" name="object 47331"/>
          <p:cNvSpPr/>
          <p:nvPr/>
        </p:nvSpPr>
        <p:spPr>
          <a:xfrm>
            <a:off x="3095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32" name="object 47332"/>
          <p:cNvSpPr/>
          <p:nvPr/>
        </p:nvSpPr>
        <p:spPr>
          <a:xfrm>
            <a:off x="3095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33" name="object 47333"/>
          <p:cNvSpPr/>
          <p:nvPr/>
        </p:nvSpPr>
        <p:spPr>
          <a:xfrm>
            <a:off x="3096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34" name="object 47334"/>
          <p:cNvSpPr/>
          <p:nvPr/>
        </p:nvSpPr>
        <p:spPr>
          <a:xfrm>
            <a:off x="3096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35" name="object 47335"/>
          <p:cNvSpPr/>
          <p:nvPr/>
        </p:nvSpPr>
        <p:spPr>
          <a:xfrm>
            <a:off x="3096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36" name="object 47336"/>
          <p:cNvSpPr/>
          <p:nvPr/>
        </p:nvSpPr>
        <p:spPr>
          <a:xfrm>
            <a:off x="3096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37" name="object 47337"/>
          <p:cNvSpPr/>
          <p:nvPr/>
        </p:nvSpPr>
        <p:spPr>
          <a:xfrm>
            <a:off x="3096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38" name="object 47338"/>
          <p:cNvSpPr/>
          <p:nvPr/>
        </p:nvSpPr>
        <p:spPr>
          <a:xfrm>
            <a:off x="3096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39" name="object 47339"/>
          <p:cNvSpPr/>
          <p:nvPr/>
        </p:nvSpPr>
        <p:spPr>
          <a:xfrm>
            <a:off x="3096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40" name="object 47340"/>
          <p:cNvSpPr/>
          <p:nvPr/>
        </p:nvSpPr>
        <p:spPr>
          <a:xfrm>
            <a:off x="3096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41" name="object 47341"/>
          <p:cNvSpPr/>
          <p:nvPr/>
        </p:nvSpPr>
        <p:spPr>
          <a:xfrm>
            <a:off x="3096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42" name="object 47342"/>
          <p:cNvSpPr/>
          <p:nvPr/>
        </p:nvSpPr>
        <p:spPr>
          <a:xfrm>
            <a:off x="3096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43" name="object 47343"/>
          <p:cNvSpPr/>
          <p:nvPr/>
        </p:nvSpPr>
        <p:spPr>
          <a:xfrm>
            <a:off x="3096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44" name="object 47344"/>
          <p:cNvSpPr/>
          <p:nvPr/>
        </p:nvSpPr>
        <p:spPr>
          <a:xfrm>
            <a:off x="3096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45" name="object 47345"/>
          <p:cNvSpPr/>
          <p:nvPr/>
        </p:nvSpPr>
        <p:spPr>
          <a:xfrm>
            <a:off x="3097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46" name="object 47346"/>
          <p:cNvSpPr/>
          <p:nvPr/>
        </p:nvSpPr>
        <p:spPr>
          <a:xfrm>
            <a:off x="3097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47" name="object 47347"/>
          <p:cNvSpPr/>
          <p:nvPr/>
        </p:nvSpPr>
        <p:spPr>
          <a:xfrm>
            <a:off x="3097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48" name="object 47348"/>
          <p:cNvSpPr/>
          <p:nvPr/>
        </p:nvSpPr>
        <p:spPr>
          <a:xfrm>
            <a:off x="3097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49" name="object 47349"/>
          <p:cNvSpPr/>
          <p:nvPr/>
        </p:nvSpPr>
        <p:spPr>
          <a:xfrm>
            <a:off x="3097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50" name="object 47350"/>
          <p:cNvSpPr/>
          <p:nvPr/>
        </p:nvSpPr>
        <p:spPr>
          <a:xfrm>
            <a:off x="3097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51" name="object 47351"/>
          <p:cNvSpPr/>
          <p:nvPr/>
        </p:nvSpPr>
        <p:spPr>
          <a:xfrm>
            <a:off x="3097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52" name="object 47352"/>
          <p:cNvSpPr/>
          <p:nvPr/>
        </p:nvSpPr>
        <p:spPr>
          <a:xfrm>
            <a:off x="3097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53" name="object 47353"/>
          <p:cNvSpPr/>
          <p:nvPr/>
        </p:nvSpPr>
        <p:spPr>
          <a:xfrm>
            <a:off x="3097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54" name="object 47354"/>
          <p:cNvSpPr/>
          <p:nvPr/>
        </p:nvSpPr>
        <p:spPr>
          <a:xfrm>
            <a:off x="3097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55" name="object 47355"/>
          <p:cNvSpPr/>
          <p:nvPr/>
        </p:nvSpPr>
        <p:spPr>
          <a:xfrm>
            <a:off x="3098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56" name="object 47356"/>
          <p:cNvSpPr/>
          <p:nvPr/>
        </p:nvSpPr>
        <p:spPr>
          <a:xfrm>
            <a:off x="3098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57" name="object 47357"/>
          <p:cNvSpPr/>
          <p:nvPr/>
        </p:nvSpPr>
        <p:spPr>
          <a:xfrm>
            <a:off x="3098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58" name="object 47358"/>
          <p:cNvSpPr/>
          <p:nvPr/>
        </p:nvSpPr>
        <p:spPr>
          <a:xfrm>
            <a:off x="3098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59" name="object 47359"/>
          <p:cNvSpPr/>
          <p:nvPr/>
        </p:nvSpPr>
        <p:spPr>
          <a:xfrm>
            <a:off x="3098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60" name="object 47360"/>
          <p:cNvSpPr/>
          <p:nvPr/>
        </p:nvSpPr>
        <p:spPr>
          <a:xfrm>
            <a:off x="3098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61" name="object 47361"/>
          <p:cNvSpPr/>
          <p:nvPr/>
        </p:nvSpPr>
        <p:spPr>
          <a:xfrm>
            <a:off x="3098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62" name="object 47362"/>
          <p:cNvSpPr/>
          <p:nvPr/>
        </p:nvSpPr>
        <p:spPr>
          <a:xfrm>
            <a:off x="3098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63" name="object 47363"/>
          <p:cNvSpPr/>
          <p:nvPr/>
        </p:nvSpPr>
        <p:spPr>
          <a:xfrm>
            <a:off x="3098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64" name="object 47364"/>
          <p:cNvSpPr/>
          <p:nvPr/>
        </p:nvSpPr>
        <p:spPr>
          <a:xfrm>
            <a:off x="3098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65" name="object 47365"/>
          <p:cNvSpPr/>
          <p:nvPr/>
        </p:nvSpPr>
        <p:spPr>
          <a:xfrm>
            <a:off x="3099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66" name="object 47366"/>
          <p:cNvSpPr/>
          <p:nvPr/>
        </p:nvSpPr>
        <p:spPr>
          <a:xfrm>
            <a:off x="3099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67" name="object 47367"/>
          <p:cNvSpPr/>
          <p:nvPr/>
        </p:nvSpPr>
        <p:spPr>
          <a:xfrm>
            <a:off x="3099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68" name="object 47368"/>
          <p:cNvSpPr/>
          <p:nvPr/>
        </p:nvSpPr>
        <p:spPr>
          <a:xfrm>
            <a:off x="3099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69" name="object 47369"/>
          <p:cNvSpPr/>
          <p:nvPr/>
        </p:nvSpPr>
        <p:spPr>
          <a:xfrm>
            <a:off x="3099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70" name="object 47370"/>
          <p:cNvSpPr/>
          <p:nvPr/>
        </p:nvSpPr>
        <p:spPr>
          <a:xfrm>
            <a:off x="3099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71" name="object 47371"/>
          <p:cNvSpPr/>
          <p:nvPr/>
        </p:nvSpPr>
        <p:spPr>
          <a:xfrm>
            <a:off x="30996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72" name="object 47372"/>
          <p:cNvSpPr/>
          <p:nvPr/>
        </p:nvSpPr>
        <p:spPr>
          <a:xfrm>
            <a:off x="30996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73" name="object 47373"/>
          <p:cNvSpPr/>
          <p:nvPr/>
        </p:nvSpPr>
        <p:spPr>
          <a:xfrm>
            <a:off x="3099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74" name="object 47374"/>
          <p:cNvSpPr/>
          <p:nvPr/>
        </p:nvSpPr>
        <p:spPr>
          <a:xfrm>
            <a:off x="3099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75" name="object 47375"/>
          <p:cNvSpPr/>
          <p:nvPr/>
        </p:nvSpPr>
        <p:spPr>
          <a:xfrm>
            <a:off x="31000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76" name="object 47376"/>
          <p:cNvSpPr/>
          <p:nvPr/>
        </p:nvSpPr>
        <p:spPr>
          <a:xfrm>
            <a:off x="31000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77" name="object 47377"/>
          <p:cNvSpPr/>
          <p:nvPr/>
        </p:nvSpPr>
        <p:spPr>
          <a:xfrm>
            <a:off x="3100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78" name="object 47378"/>
          <p:cNvSpPr/>
          <p:nvPr/>
        </p:nvSpPr>
        <p:spPr>
          <a:xfrm>
            <a:off x="3100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79" name="object 47379"/>
          <p:cNvSpPr/>
          <p:nvPr/>
        </p:nvSpPr>
        <p:spPr>
          <a:xfrm>
            <a:off x="31004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80" name="object 47380"/>
          <p:cNvSpPr/>
          <p:nvPr/>
        </p:nvSpPr>
        <p:spPr>
          <a:xfrm>
            <a:off x="31004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81" name="object 47381"/>
          <p:cNvSpPr/>
          <p:nvPr/>
        </p:nvSpPr>
        <p:spPr>
          <a:xfrm>
            <a:off x="3100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82" name="object 47382"/>
          <p:cNvSpPr/>
          <p:nvPr/>
        </p:nvSpPr>
        <p:spPr>
          <a:xfrm>
            <a:off x="3100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83" name="object 47383"/>
          <p:cNvSpPr/>
          <p:nvPr/>
        </p:nvSpPr>
        <p:spPr>
          <a:xfrm>
            <a:off x="31008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84" name="object 47384"/>
          <p:cNvSpPr/>
          <p:nvPr/>
        </p:nvSpPr>
        <p:spPr>
          <a:xfrm>
            <a:off x="31008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85" name="object 47385"/>
          <p:cNvSpPr/>
          <p:nvPr/>
        </p:nvSpPr>
        <p:spPr>
          <a:xfrm>
            <a:off x="3100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86" name="object 47386"/>
          <p:cNvSpPr/>
          <p:nvPr/>
        </p:nvSpPr>
        <p:spPr>
          <a:xfrm>
            <a:off x="3100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87" name="object 47387"/>
          <p:cNvSpPr/>
          <p:nvPr/>
        </p:nvSpPr>
        <p:spPr>
          <a:xfrm>
            <a:off x="31012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88" name="object 47388"/>
          <p:cNvSpPr/>
          <p:nvPr/>
        </p:nvSpPr>
        <p:spPr>
          <a:xfrm>
            <a:off x="31012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89" name="object 47389"/>
          <p:cNvSpPr/>
          <p:nvPr/>
        </p:nvSpPr>
        <p:spPr>
          <a:xfrm>
            <a:off x="3101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90" name="object 47390"/>
          <p:cNvSpPr/>
          <p:nvPr/>
        </p:nvSpPr>
        <p:spPr>
          <a:xfrm>
            <a:off x="3101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91" name="object 47391"/>
          <p:cNvSpPr/>
          <p:nvPr/>
        </p:nvSpPr>
        <p:spPr>
          <a:xfrm>
            <a:off x="31015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92" name="object 47392"/>
          <p:cNvSpPr/>
          <p:nvPr/>
        </p:nvSpPr>
        <p:spPr>
          <a:xfrm>
            <a:off x="31015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93" name="object 47393"/>
          <p:cNvSpPr/>
          <p:nvPr/>
        </p:nvSpPr>
        <p:spPr>
          <a:xfrm>
            <a:off x="3101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94" name="object 47394"/>
          <p:cNvSpPr/>
          <p:nvPr/>
        </p:nvSpPr>
        <p:spPr>
          <a:xfrm>
            <a:off x="3101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95" name="object 47395"/>
          <p:cNvSpPr/>
          <p:nvPr/>
        </p:nvSpPr>
        <p:spPr>
          <a:xfrm>
            <a:off x="31019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96" name="object 47396"/>
          <p:cNvSpPr/>
          <p:nvPr/>
        </p:nvSpPr>
        <p:spPr>
          <a:xfrm>
            <a:off x="31019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97" name="object 47397"/>
          <p:cNvSpPr/>
          <p:nvPr/>
        </p:nvSpPr>
        <p:spPr>
          <a:xfrm>
            <a:off x="3102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98" name="object 47398"/>
          <p:cNvSpPr/>
          <p:nvPr/>
        </p:nvSpPr>
        <p:spPr>
          <a:xfrm>
            <a:off x="3102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399" name="object 47399"/>
          <p:cNvSpPr/>
          <p:nvPr/>
        </p:nvSpPr>
        <p:spPr>
          <a:xfrm>
            <a:off x="31023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00" name="object 47400"/>
          <p:cNvSpPr/>
          <p:nvPr/>
        </p:nvSpPr>
        <p:spPr>
          <a:xfrm>
            <a:off x="31023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01" name="object 47401"/>
          <p:cNvSpPr/>
          <p:nvPr/>
        </p:nvSpPr>
        <p:spPr>
          <a:xfrm>
            <a:off x="3102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02" name="object 47402"/>
          <p:cNvSpPr/>
          <p:nvPr/>
        </p:nvSpPr>
        <p:spPr>
          <a:xfrm>
            <a:off x="3102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03" name="object 47403"/>
          <p:cNvSpPr/>
          <p:nvPr/>
        </p:nvSpPr>
        <p:spPr>
          <a:xfrm>
            <a:off x="31027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04" name="object 47404"/>
          <p:cNvSpPr/>
          <p:nvPr/>
        </p:nvSpPr>
        <p:spPr>
          <a:xfrm>
            <a:off x="31027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05" name="object 47405"/>
          <p:cNvSpPr/>
          <p:nvPr/>
        </p:nvSpPr>
        <p:spPr>
          <a:xfrm>
            <a:off x="3102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06" name="object 47406"/>
          <p:cNvSpPr/>
          <p:nvPr/>
        </p:nvSpPr>
        <p:spPr>
          <a:xfrm>
            <a:off x="3102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07" name="object 47407"/>
          <p:cNvSpPr/>
          <p:nvPr/>
        </p:nvSpPr>
        <p:spPr>
          <a:xfrm>
            <a:off x="31031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08" name="object 47408"/>
          <p:cNvSpPr/>
          <p:nvPr/>
        </p:nvSpPr>
        <p:spPr>
          <a:xfrm>
            <a:off x="31031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09" name="object 47409"/>
          <p:cNvSpPr/>
          <p:nvPr/>
        </p:nvSpPr>
        <p:spPr>
          <a:xfrm>
            <a:off x="3103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10" name="object 47410"/>
          <p:cNvSpPr/>
          <p:nvPr/>
        </p:nvSpPr>
        <p:spPr>
          <a:xfrm>
            <a:off x="3103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11" name="object 47411"/>
          <p:cNvSpPr/>
          <p:nvPr/>
        </p:nvSpPr>
        <p:spPr>
          <a:xfrm>
            <a:off x="31034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12" name="object 47412"/>
          <p:cNvSpPr/>
          <p:nvPr/>
        </p:nvSpPr>
        <p:spPr>
          <a:xfrm>
            <a:off x="31034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13" name="object 47413"/>
          <p:cNvSpPr/>
          <p:nvPr/>
        </p:nvSpPr>
        <p:spPr>
          <a:xfrm>
            <a:off x="3103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14" name="object 47414"/>
          <p:cNvSpPr/>
          <p:nvPr/>
        </p:nvSpPr>
        <p:spPr>
          <a:xfrm>
            <a:off x="3103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15" name="object 47415"/>
          <p:cNvSpPr/>
          <p:nvPr/>
        </p:nvSpPr>
        <p:spPr>
          <a:xfrm>
            <a:off x="31038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16" name="object 47416"/>
          <p:cNvSpPr/>
          <p:nvPr/>
        </p:nvSpPr>
        <p:spPr>
          <a:xfrm>
            <a:off x="31038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17" name="object 47417"/>
          <p:cNvSpPr/>
          <p:nvPr/>
        </p:nvSpPr>
        <p:spPr>
          <a:xfrm>
            <a:off x="3104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18" name="object 47418"/>
          <p:cNvSpPr/>
          <p:nvPr/>
        </p:nvSpPr>
        <p:spPr>
          <a:xfrm>
            <a:off x="3104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19" name="object 47419"/>
          <p:cNvSpPr/>
          <p:nvPr/>
        </p:nvSpPr>
        <p:spPr>
          <a:xfrm>
            <a:off x="31042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20" name="object 47420"/>
          <p:cNvSpPr/>
          <p:nvPr/>
        </p:nvSpPr>
        <p:spPr>
          <a:xfrm>
            <a:off x="31042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21" name="object 47421"/>
          <p:cNvSpPr/>
          <p:nvPr/>
        </p:nvSpPr>
        <p:spPr>
          <a:xfrm>
            <a:off x="3104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22" name="object 47422"/>
          <p:cNvSpPr/>
          <p:nvPr/>
        </p:nvSpPr>
        <p:spPr>
          <a:xfrm>
            <a:off x="3104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23" name="object 47423"/>
          <p:cNvSpPr/>
          <p:nvPr/>
        </p:nvSpPr>
        <p:spPr>
          <a:xfrm>
            <a:off x="3104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24" name="object 47424"/>
          <p:cNvSpPr/>
          <p:nvPr/>
        </p:nvSpPr>
        <p:spPr>
          <a:xfrm>
            <a:off x="3104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25" name="object 47425"/>
          <p:cNvSpPr/>
          <p:nvPr/>
        </p:nvSpPr>
        <p:spPr>
          <a:xfrm>
            <a:off x="3104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26" name="object 47426"/>
          <p:cNvSpPr/>
          <p:nvPr/>
        </p:nvSpPr>
        <p:spPr>
          <a:xfrm>
            <a:off x="3104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27" name="object 47427"/>
          <p:cNvSpPr/>
          <p:nvPr/>
        </p:nvSpPr>
        <p:spPr>
          <a:xfrm>
            <a:off x="3105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28" name="object 47428"/>
          <p:cNvSpPr/>
          <p:nvPr/>
        </p:nvSpPr>
        <p:spPr>
          <a:xfrm>
            <a:off x="3105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29" name="object 47429"/>
          <p:cNvSpPr/>
          <p:nvPr/>
        </p:nvSpPr>
        <p:spPr>
          <a:xfrm>
            <a:off x="3105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30" name="object 47430"/>
          <p:cNvSpPr/>
          <p:nvPr/>
        </p:nvSpPr>
        <p:spPr>
          <a:xfrm>
            <a:off x="3105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31" name="object 47431"/>
          <p:cNvSpPr/>
          <p:nvPr/>
        </p:nvSpPr>
        <p:spPr>
          <a:xfrm>
            <a:off x="31054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32" name="object 47432"/>
          <p:cNvSpPr/>
          <p:nvPr/>
        </p:nvSpPr>
        <p:spPr>
          <a:xfrm>
            <a:off x="31054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33" name="object 47433"/>
          <p:cNvSpPr/>
          <p:nvPr/>
        </p:nvSpPr>
        <p:spPr>
          <a:xfrm>
            <a:off x="3105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34" name="object 47434"/>
          <p:cNvSpPr/>
          <p:nvPr/>
        </p:nvSpPr>
        <p:spPr>
          <a:xfrm>
            <a:off x="3105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35" name="object 47435"/>
          <p:cNvSpPr/>
          <p:nvPr/>
        </p:nvSpPr>
        <p:spPr>
          <a:xfrm>
            <a:off x="31057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36" name="object 47436"/>
          <p:cNvSpPr/>
          <p:nvPr/>
        </p:nvSpPr>
        <p:spPr>
          <a:xfrm>
            <a:off x="31057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37" name="object 47437"/>
          <p:cNvSpPr/>
          <p:nvPr/>
        </p:nvSpPr>
        <p:spPr>
          <a:xfrm>
            <a:off x="3105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38" name="object 47438"/>
          <p:cNvSpPr/>
          <p:nvPr/>
        </p:nvSpPr>
        <p:spPr>
          <a:xfrm>
            <a:off x="3105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39" name="object 47439"/>
          <p:cNvSpPr/>
          <p:nvPr/>
        </p:nvSpPr>
        <p:spPr>
          <a:xfrm>
            <a:off x="31061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40" name="object 47440"/>
          <p:cNvSpPr/>
          <p:nvPr/>
        </p:nvSpPr>
        <p:spPr>
          <a:xfrm>
            <a:off x="31061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41" name="object 47441"/>
          <p:cNvSpPr/>
          <p:nvPr/>
        </p:nvSpPr>
        <p:spPr>
          <a:xfrm>
            <a:off x="3106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42" name="object 47442"/>
          <p:cNvSpPr/>
          <p:nvPr/>
        </p:nvSpPr>
        <p:spPr>
          <a:xfrm>
            <a:off x="3106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43" name="object 47443"/>
          <p:cNvSpPr/>
          <p:nvPr/>
        </p:nvSpPr>
        <p:spPr>
          <a:xfrm>
            <a:off x="31065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44" name="object 47444"/>
          <p:cNvSpPr/>
          <p:nvPr/>
        </p:nvSpPr>
        <p:spPr>
          <a:xfrm>
            <a:off x="31065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45" name="object 47445"/>
          <p:cNvSpPr/>
          <p:nvPr/>
        </p:nvSpPr>
        <p:spPr>
          <a:xfrm>
            <a:off x="3106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46" name="object 47446"/>
          <p:cNvSpPr/>
          <p:nvPr/>
        </p:nvSpPr>
        <p:spPr>
          <a:xfrm>
            <a:off x="3106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47" name="object 47447"/>
          <p:cNvSpPr/>
          <p:nvPr/>
        </p:nvSpPr>
        <p:spPr>
          <a:xfrm>
            <a:off x="31069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48" name="object 47448"/>
          <p:cNvSpPr/>
          <p:nvPr/>
        </p:nvSpPr>
        <p:spPr>
          <a:xfrm>
            <a:off x="31069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49" name="object 47449"/>
          <p:cNvSpPr/>
          <p:nvPr/>
        </p:nvSpPr>
        <p:spPr>
          <a:xfrm>
            <a:off x="3107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50" name="object 47450"/>
          <p:cNvSpPr/>
          <p:nvPr/>
        </p:nvSpPr>
        <p:spPr>
          <a:xfrm>
            <a:off x="3107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51" name="object 47451"/>
          <p:cNvSpPr/>
          <p:nvPr/>
        </p:nvSpPr>
        <p:spPr>
          <a:xfrm>
            <a:off x="31073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52" name="object 47452"/>
          <p:cNvSpPr/>
          <p:nvPr/>
        </p:nvSpPr>
        <p:spPr>
          <a:xfrm>
            <a:off x="31073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53" name="object 47453"/>
          <p:cNvSpPr/>
          <p:nvPr/>
        </p:nvSpPr>
        <p:spPr>
          <a:xfrm>
            <a:off x="3107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54" name="object 47454"/>
          <p:cNvSpPr/>
          <p:nvPr/>
        </p:nvSpPr>
        <p:spPr>
          <a:xfrm>
            <a:off x="3107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55" name="object 47455"/>
          <p:cNvSpPr/>
          <p:nvPr/>
        </p:nvSpPr>
        <p:spPr>
          <a:xfrm>
            <a:off x="31076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56" name="object 47456"/>
          <p:cNvSpPr/>
          <p:nvPr/>
        </p:nvSpPr>
        <p:spPr>
          <a:xfrm>
            <a:off x="31076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57" name="object 47457"/>
          <p:cNvSpPr/>
          <p:nvPr/>
        </p:nvSpPr>
        <p:spPr>
          <a:xfrm>
            <a:off x="3107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58" name="object 47458"/>
          <p:cNvSpPr/>
          <p:nvPr/>
        </p:nvSpPr>
        <p:spPr>
          <a:xfrm>
            <a:off x="3107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59" name="object 47459"/>
          <p:cNvSpPr/>
          <p:nvPr/>
        </p:nvSpPr>
        <p:spPr>
          <a:xfrm>
            <a:off x="31080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60" name="object 47460"/>
          <p:cNvSpPr/>
          <p:nvPr/>
        </p:nvSpPr>
        <p:spPr>
          <a:xfrm>
            <a:off x="31080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61" name="object 47461"/>
          <p:cNvSpPr/>
          <p:nvPr/>
        </p:nvSpPr>
        <p:spPr>
          <a:xfrm>
            <a:off x="3108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62" name="object 47462"/>
          <p:cNvSpPr/>
          <p:nvPr/>
        </p:nvSpPr>
        <p:spPr>
          <a:xfrm>
            <a:off x="3108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63" name="object 47463"/>
          <p:cNvSpPr/>
          <p:nvPr/>
        </p:nvSpPr>
        <p:spPr>
          <a:xfrm>
            <a:off x="31084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64" name="object 47464"/>
          <p:cNvSpPr/>
          <p:nvPr/>
        </p:nvSpPr>
        <p:spPr>
          <a:xfrm>
            <a:off x="31084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65" name="object 47465"/>
          <p:cNvSpPr/>
          <p:nvPr/>
        </p:nvSpPr>
        <p:spPr>
          <a:xfrm>
            <a:off x="3108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66" name="object 47466"/>
          <p:cNvSpPr/>
          <p:nvPr/>
        </p:nvSpPr>
        <p:spPr>
          <a:xfrm>
            <a:off x="3108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67" name="object 47467"/>
          <p:cNvSpPr/>
          <p:nvPr/>
        </p:nvSpPr>
        <p:spPr>
          <a:xfrm>
            <a:off x="31088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68" name="object 47468"/>
          <p:cNvSpPr/>
          <p:nvPr/>
        </p:nvSpPr>
        <p:spPr>
          <a:xfrm>
            <a:off x="31088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69" name="object 47469"/>
          <p:cNvSpPr/>
          <p:nvPr/>
        </p:nvSpPr>
        <p:spPr>
          <a:xfrm>
            <a:off x="3108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70" name="object 47470"/>
          <p:cNvSpPr/>
          <p:nvPr/>
        </p:nvSpPr>
        <p:spPr>
          <a:xfrm>
            <a:off x="3108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71" name="object 47471"/>
          <p:cNvSpPr/>
          <p:nvPr/>
        </p:nvSpPr>
        <p:spPr>
          <a:xfrm>
            <a:off x="3109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72" name="object 47472"/>
          <p:cNvSpPr/>
          <p:nvPr/>
        </p:nvSpPr>
        <p:spPr>
          <a:xfrm>
            <a:off x="3109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73" name="object 47473"/>
          <p:cNvSpPr/>
          <p:nvPr/>
        </p:nvSpPr>
        <p:spPr>
          <a:xfrm>
            <a:off x="3109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74" name="object 47474"/>
          <p:cNvSpPr/>
          <p:nvPr/>
        </p:nvSpPr>
        <p:spPr>
          <a:xfrm>
            <a:off x="3109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75" name="object 47475"/>
          <p:cNvSpPr/>
          <p:nvPr/>
        </p:nvSpPr>
        <p:spPr>
          <a:xfrm>
            <a:off x="3109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76" name="object 47476"/>
          <p:cNvSpPr/>
          <p:nvPr/>
        </p:nvSpPr>
        <p:spPr>
          <a:xfrm>
            <a:off x="3109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77" name="object 47477"/>
          <p:cNvSpPr/>
          <p:nvPr/>
        </p:nvSpPr>
        <p:spPr>
          <a:xfrm>
            <a:off x="3109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78" name="object 47478"/>
          <p:cNvSpPr/>
          <p:nvPr/>
        </p:nvSpPr>
        <p:spPr>
          <a:xfrm>
            <a:off x="3109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79" name="object 47479"/>
          <p:cNvSpPr/>
          <p:nvPr/>
        </p:nvSpPr>
        <p:spPr>
          <a:xfrm>
            <a:off x="3109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80" name="object 47480"/>
          <p:cNvSpPr/>
          <p:nvPr/>
        </p:nvSpPr>
        <p:spPr>
          <a:xfrm>
            <a:off x="3109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81" name="object 47481"/>
          <p:cNvSpPr/>
          <p:nvPr/>
        </p:nvSpPr>
        <p:spPr>
          <a:xfrm>
            <a:off x="3110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82" name="object 47482"/>
          <p:cNvSpPr/>
          <p:nvPr/>
        </p:nvSpPr>
        <p:spPr>
          <a:xfrm>
            <a:off x="3110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83" name="object 47483"/>
          <p:cNvSpPr/>
          <p:nvPr/>
        </p:nvSpPr>
        <p:spPr>
          <a:xfrm>
            <a:off x="3110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84" name="object 47484"/>
          <p:cNvSpPr/>
          <p:nvPr/>
        </p:nvSpPr>
        <p:spPr>
          <a:xfrm>
            <a:off x="3110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85" name="object 47485"/>
          <p:cNvSpPr/>
          <p:nvPr/>
        </p:nvSpPr>
        <p:spPr>
          <a:xfrm>
            <a:off x="3110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86" name="object 47486"/>
          <p:cNvSpPr/>
          <p:nvPr/>
        </p:nvSpPr>
        <p:spPr>
          <a:xfrm>
            <a:off x="3110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87" name="object 47487"/>
          <p:cNvSpPr/>
          <p:nvPr/>
        </p:nvSpPr>
        <p:spPr>
          <a:xfrm>
            <a:off x="31107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88" name="object 47488"/>
          <p:cNvSpPr/>
          <p:nvPr/>
        </p:nvSpPr>
        <p:spPr>
          <a:xfrm>
            <a:off x="31107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89" name="object 47489"/>
          <p:cNvSpPr/>
          <p:nvPr/>
        </p:nvSpPr>
        <p:spPr>
          <a:xfrm>
            <a:off x="3110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90" name="object 47490"/>
          <p:cNvSpPr/>
          <p:nvPr/>
        </p:nvSpPr>
        <p:spPr>
          <a:xfrm>
            <a:off x="3110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91" name="object 47491"/>
          <p:cNvSpPr/>
          <p:nvPr/>
        </p:nvSpPr>
        <p:spPr>
          <a:xfrm>
            <a:off x="31111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92" name="object 47492"/>
          <p:cNvSpPr/>
          <p:nvPr/>
        </p:nvSpPr>
        <p:spPr>
          <a:xfrm>
            <a:off x="31111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93" name="object 47493"/>
          <p:cNvSpPr/>
          <p:nvPr/>
        </p:nvSpPr>
        <p:spPr>
          <a:xfrm>
            <a:off x="3111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94" name="object 47494"/>
          <p:cNvSpPr/>
          <p:nvPr/>
        </p:nvSpPr>
        <p:spPr>
          <a:xfrm>
            <a:off x="3111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95" name="object 47495"/>
          <p:cNvSpPr/>
          <p:nvPr/>
        </p:nvSpPr>
        <p:spPr>
          <a:xfrm>
            <a:off x="31115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96" name="object 47496"/>
          <p:cNvSpPr/>
          <p:nvPr/>
        </p:nvSpPr>
        <p:spPr>
          <a:xfrm>
            <a:off x="31115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97" name="object 47497"/>
          <p:cNvSpPr/>
          <p:nvPr/>
        </p:nvSpPr>
        <p:spPr>
          <a:xfrm>
            <a:off x="3111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98" name="object 47498"/>
          <p:cNvSpPr/>
          <p:nvPr/>
        </p:nvSpPr>
        <p:spPr>
          <a:xfrm>
            <a:off x="3111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499" name="object 47499"/>
          <p:cNvSpPr/>
          <p:nvPr/>
        </p:nvSpPr>
        <p:spPr>
          <a:xfrm>
            <a:off x="31118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00" name="object 47500"/>
          <p:cNvSpPr/>
          <p:nvPr/>
        </p:nvSpPr>
        <p:spPr>
          <a:xfrm>
            <a:off x="31118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01" name="object 47501"/>
          <p:cNvSpPr/>
          <p:nvPr/>
        </p:nvSpPr>
        <p:spPr>
          <a:xfrm>
            <a:off x="3112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02" name="object 47502"/>
          <p:cNvSpPr/>
          <p:nvPr/>
        </p:nvSpPr>
        <p:spPr>
          <a:xfrm>
            <a:off x="3112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03" name="object 47503"/>
          <p:cNvSpPr/>
          <p:nvPr/>
        </p:nvSpPr>
        <p:spPr>
          <a:xfrm>
            <a:off x="3112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04" name="object 47504"/>
          <p:cNvSpPr/>
          <p:nvPr/>
        </p:nvSpPr>
        <p:spPr>
          <a:xfrm>
            <a:off x="3112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05" name="object 47505"/>
          <p:cNvSpPr/>
          <p:nvPr/>
        </p:nvSpPr>
        <p:spPr>
          <a:xfrm>
            <a:off x="3112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06" name="object 47506"/>
          <p:cNvSpPr/>
          <p:nvPr/>
        </p:nvSpPr>
        <p:spPr>
          <a:xfrm>
            <a:off x="3112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07" name="object 47507"/>
          <p:cNvSpPr/>
          <p:nvPr/>
        </p:nvSpPr>
        <p:spPr>
          <a:xfrm>
            <a:off x="3112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08" name="object 47508"/>
          <p:cNvSpPr/>
          <p:nvPr/>
        </p:nvSpPr>
        <p:spPr>
          <a:xfrm>
            <a:off x="3112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09" name="object 47509"/>
          <p:cNvSpPr/>
          <p:nvPr/>
        </p:nvSpPr>
        <p:spPr>
          <a:xfrm>
            <a:off x="3112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10" name="object 47510"/>
          <p:cNvSpPr/>
          <p:nvPr/>
        </p:nvSpPr>
        <p:spPr>
          <a:xfrm>
            <a:off x="3112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11" name="object 47511"/>
          <p:cNvSpPr/>
          <p:nvPr/>
        </p:nvSpPr>
        <p:spPr>
          <a:xfrm>
            <a:off x="3113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12" name="object 47512"/>
          <p:cNvSpPr/>
          <p:nvPr/>
        </p:nvSpPr>
        <p:spPr>
          <a:xfrm>
            <a:off x="3113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13" name="object 47513"/>
          <p:cNvSpPr/>
          <p:nvPr/>
        </p:nvSpPr>
        <p:spPr>
          <a:xfrm>
            <a:off x="3113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14" name="object 47514"/>
          <p:cNvSpPr/>
          <p:nvPr/>
        </p:nvSpPr>
        <p:spPr>
          <a:xfrm>
            <a:off x="3113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15" name="object 47515"/>
          <p:cNvSpPr/>
          <p:nvPr/>
        </p:nvSpPr>
        <p:spPr>
          <a:xfrm>
            <a:off x="31134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16" name="object 47516"/>
          <p:cNvSpPr/>
          <p:nvPr/>
        </p:nvSpPr>
        <p:spPr>
          <a:xfrm>
            <a:off x="31134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17" name="object 47517"/>
          <p:cNvSpPr/>
          <p:nvPr/>
        </p:nvSpPr>
        <p:spPr>
          <a:xfrm>
            <a:off x="3113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18" name="object 47518"/>
          <p:cNvSpPr/>
          <p:nvPr/>
        </p:nvSpPr>
        <p:spPr>
          <a:xfrm>
            <a:off x="3113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19" name="object 47519"/>
          <p:cNvSpPr/>
          <p:nvPr/>
        </p:nvSpPr>
        <p:spPr>
          <a:xfrm>
            <a:off x="31137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20" name="object 47520"/>
          <p:cNvSpPr/>
          <p:nvPr/>
        </p:nvSpPr>
        <p:spPr>
          <a:xfrm>
            <a:off x="31137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21" name="object 47521"/>
          <p:cNvSpPr/>
          <p:nvPr/>
        </p:nvSpPr>
        <p:spPr>
          <a:xfrm>
            <a:off x="3113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22" name="object 47522"/>
          <p:cNvSpPr/>
          <p:nvPr/>
        </p:nvSpPr>
        <p:spPr>
          <a:xfrm>
            <a:off x="3113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23" name="object 47523"/>
          <p:cNvSpPr/>
          <p:nvPr/>
        </p:nvSpPr>
        <p:spPr>
          <a:xfrm>
            <a:off x="3114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24" name="object 47524"/>
          <p:cNvSpPr/>
          <p:nvPr/>
        </p:nvSpPr>
        <p:spPr>
          <a:xfrm>
            <a:off x="3114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25" name="object 47525"/>
          <p:cNvSpPr/>
          <p:nvPr/>
        </p:nvSpPr>
        <p:spPr>
          <a:xfrm>
            <a:off x="3114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26" name="object 47526"/>
          <p:cNvSpPr/>
          <p:nvPr/>
        </p:nvSpPr>
        <p:spPr>
          <a:xfrm>
            <a:off x="3114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27" name="object 47527"/>
          <p:cNvSpPr/>
          <p:nvPr/>
        </p:nvSpPr>
        <p:spPr>
          <a:xfrm>
            <a:off x="3114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28" name="object 47528"/>
          <p:cNvSpPr/>
          <p:nvPr/>
        </p:nvSpPr>
        <p:spPr>
          <a:xfrm>
            <a:off x="3114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29" name="object 47529"/>
          <p:cNvSpPr/>
          <p:nvPr/>
        </p:nvSpPr>
        <p:spPr>
          <a:xfrm>
            <a:off x="3114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30" name="object 47530"/>
          <p:cNvSpPr/>
          <p:nvPr/>
        </p:nvSpPr>
        <p:spPr>
          <a:xfrm>
            <a:off x="3114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31" name="object 47531"/>
          <p:cNvSpPr/>
          <p:nvPr/>
        </p:nvSpPr>
        <p:spPr>
          <a:xfrm>
            <a:off x="3114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32" name="object 47532"/>
          <p:cNvSpPr/>
          <p:nvPr/>
        </p:nvSpPr>
        <p:spPr>
          <a:xfrm>
            <a:off x="3114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33" name="object 47533"/>
          <p:cNvSpPr/>
          <p:nvPr/>
        </p:nvSpPr>
        <p:spPr>
          <a:xfrm>
            <a:off x="3115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34" name="object 47534"/>
          <p:cNvSpPr/>
          <p:nvPr/>
        </p:nvSpPr>
        <p:spPr>
          <a:xfrm>
            <a:off x="3115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35" name="object 47535"/>
          <p:cNvSpPr/>
          <p:nvPr/>
        </p:nvSpPr>
        <p:spPr>
          <a:xfrm>
            <a:off x="31153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36" name="object 47536"/>
          <p:cNvSpPr/>
          <p:nvPr/>
        </p:nvSpPr>
        <p:spPr>
          <a:xfrm>
            <a:off x="31153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37" name="object 47537"/>
          <p:cNvSpPr/>
          <p:nvPr/>
        </p:nvSpPr>
        <p:spPr>
          <a:xfrm>
            <a:off x="3115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38" name="object 47538"/>
          <p:cNvSpPr/>
          <p:nvPr/>
        </p:nvSpPr>
        <p:spPr>
          <a:xfrm>
            <a:off x="3115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39" name="object 47539"/>
          <p:cNvSpPr/>
          <p:nvPr/>
        </p:nvSpPr>
        <p:spPr>
          <a:xfrm>
            <a:off x="31156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40" name="object 47540"/>
          <p:cNvSpPr/>
          <p:nvPr/>
        </p:nvSpPr>
        <p:spPr>
          <a:xfrm>
            <a:off x="31156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41" name="object 47541"/>
          <p:cNvSpPr/>
          <p:nvPr/>
        </p:nvSpPr>
        <p:spPr>
          <a:xfrm>
            <a:off x="3115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42" name="object 47542"/>
          <p:cNvSpPr/>
          <p:nvPr/>
        </p:nvSpPr>
        <p:spPr>
          <a:xfrm>
            <a:off x="3115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43" name="object 47543"/>
          <p:cNvSpPr/>
          <p:nvPr/>
        </p:nvSpPr>
        <p:spPr>
          <a:xfrm>
            <a:off x="31160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44" name="object 47544"/>
          <p:cNvSpPr/>
          <p:nvPr/>
        </p:nvSpPr>
        <p:spPr>
          <a:xfrm>
            <a:off x="31160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45" name="object 47545"/>
          <p:cNvSpPr/>
          <p:nvPr/>
        </p:nvSpPr>
        <p:spPr>
          <a:xfrm>
            <a:off x="3116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46" name="object 47546"/>
          <p:cNvSpPr/>
          <p:nvPr/>
        </p:nvSpPr>
        <p:spPr>
          <a:xfrm>
            <a:off x="3116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47" name="object 47547"/>
          <p:cNvSpPr/>
          <p:nvPr/>
        </p:nvSpPr>
        <p:spPr>
          <a:xfrm>
            <a:off x="31164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48" name="object 47548"/>
          <p:cNvSpPr/>
          <p:nvPr/>
        </p:nvSpPr>
        <p:spPr>
          <a:xfrm>
            <a:off x="31164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49" name="object 47549"/>
          <p:cNvSpPr/>
          <p:nvPr/>
        </p:nvSpPr>
        <p:spPr>
          <a:xfrm>
            <a:off x="3116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50" name="object 47550"/>
          <p:cNvSpPr/>
          <p:nvPr/>
        </p:nvSpPr>
        <p:spPr>
          <a:xfrm>
            <a:off x="3116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51" name="object 47551"/>
          <p:cNvSpPr/>
          <p:nvPr/>
        </p:nvSpPr>
        <p:spPr>
          <a:xfrm>
            <a:off x="31168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52" name="object 47552"/>
          <p:cNvSpPr/>
          <p:nvPr/>
        </p:nvSpPr>
        <p:spPr>
          <a:xfrm>
            <a:off x="31168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53" name="object 47553"/>
          <p:cNvSpPr/>
          <p:nvPr/>
        </p:nvSpPr>
        <p:spPr>
          <a:xfrm>
            <a:off x="3116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54" name="object 47554"/>
          <p:cNvSpPr/>
          <p:nvPr/>
        </p:nvSpPr>
        <p:spPr>
          <a:xfrm>
            <a:off x="3116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55" name="object 47555"/>
          <p:cNvSpPr/>
          <p:nvPr/>
        </p:nvSpPr>
        <p:spPr>
          <a:xfrm>
            <a:off x="3117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56" name="object 47556"/>
          <p:cNvSpPr/>
          <p:nvPr/>
        </p:nvSpPr>
        <p:spPr>
          <a:xfrm>
            <a:off x="3117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57" name="object 47557"/>
          <p:cNvSpPr/>
          <p:nvPr/>
        </p:nvSpPr>
        <p:spPr>
          <a:xfrm>
            <a:off x="3117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58" name="object 47558"/>
          <p:cNvSpPr/>
          <p:nvPr/>
        </p:nvSpPr>
        <p:spPr>
          <a:xfrm>
            <a:off x="3117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59" name="object 47559"/>
          <p:cNvSpPr/>
          <p:nvPr/>
        </p:nvSpPr>
        <p:spPr>
          <a:xfrm>
            <a:off x="3117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60" name="object 47560"/>
          <p:cNvSpPr/>
          <p:nvPr/>
        </p:nvSpPr>
        <p:spPr>
          <a:xfrm>
            <a:off x="3117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61" name="object 47561"/>
          <p:cNvSpPr/>
          <p:nvPr/>
        </p:nvSpPr>
        <p:spPr>
          <a:xfrm>
            <a:off x="3117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62" name="object 47562"/>
          <p:cNvSpPr/>
          <p:nvPr/>
        </p:nvSpPr>
        <p:spPr>
          <a:xfrm>
            <a:off x="3117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63" name="object 47563"/>
          <p:cNvSpPr/>
          <p:nvPr/>
        </p:nvSpPr>
        <p:spPr>
          <a:xfrm>
            <a:off x="3117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64" name="object 47564"/>
          <p:cNvSpPr/>
          <p:nvPr/>
        </p:nvSpPr>
        <p:spPr>
          <a:xfrm>
            <a:off x="3117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65" name="object 47565"/>
          <p:cNvSpPr/>
          <p:nvPr/>
        </p:nvSpPr>
        <p:spPr>
          <a:xfrm>
            <a:off x="3118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66" name="object 47566"/>
          <p:cNvSpPr/>
          <p:nvPr/>
        </p:nvSpPr>
        <p:spPr>
          <a:xfrm>
            <a:off x="3118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67" name="object 47567"/>
          <p:cNvSpPr/>
          <p:nvPr/>
        </p:nvSpPr>
        <p:spPr>
          <a:xfrm>
            <a:off x="3118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68" name="object 47568"/>
          <p:cNvSpPr/>
          <p:nvPr/>
        </p:nvSpPr>
        <p:spPr>
          <a:xfrm>
            <a:off x="3118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69" name="object 47569"/>
          <p:cNvSpPr/>
          <p:nvPr/>
        </p:nvSpPr>
        <p:spPr>
          <a:xfrm>
            <a:off x="3118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70" name="object 47570"/>
          <p:cNvSpPr/>
          <p:nvPr/>
        </p:nvSpPr>
        <p:spPr>
          <a:xfrm>
            <a:off x="3118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71" name="object 47571"/>
          <p:cNvSpPr/>
          <p:nvPr/>
        </p:nvSpPr>
        <p:spPr>
          <a:xfrm>
            <a:off x="3118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72" name="object 47572"/>
          <p:cNvSpPr/>
          <p:nvPr/>
        </p:nvSpPr>
        <p:spPr>
          <a:xfrm>
            <a:off x="3118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73" name="object 47573"/>
          <p:cNvSpPr/>
          <p:nvPr/>
        </p:nvSpPr>
        <p:spPr>
          <a:xfrm>
            <a:off x="3118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74" name="object 47574"/>
          <p:cNvSpPr/>
          <p:nvPr/>
        </p:nvSpPr>
        <p:spPr>
          <a:xfrm>
            <a:off x="3118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75" name="object 47575"/>
          <p:cNvSpPr/>
          <p:nvPr/>
        </p:nvSpPr>
        <p:spPr>
          <a:xfrm>
            <a:off x="3119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76" name="object 47576"/>
          <p:cNvSpPr/>
          <p:nvPr/>
        </p:nvSpPr>
        <p:spPr>
          <a:xfrm>
            <a:off x="3119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77" name="object 47577"/>
          <p:cNvSpPr/>
          <p:nvPr/>
        </p:nvSpPr>
        <p:spPr>
          <a:xfrm>
            <a:off x="3119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78" name="object 47578"/>
          <p:cNvSpPr/>
          <p:nvPr/>
        </p:nvSpPr>
        <p:spPr>
          <a:xfrm>
            <a:off x="3119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79" name="object 47579"/>
          <p:cNvSpPr/>
          <p:nvPr/>
        </p:nvSpPr>
        <p:spPr>
          <a:xfrm>
            <a:off x="3119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80" name="object 47580"/>
          <p:cNvSpPr/>
          <p:nvPr/>
        </p:nvSpPr>
        <p:spPr>
          <a:xfrm>
            <a:off x="3119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81" name="object 47581"/>
          <p:cNvSpPr/>
          <p:nvPr/>
        </p:nvSpPr>
        <p:spPr>
          <a:xfrm>
            <a:off x="3119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82" name="object 47582"/>
          <p:cNvSpPr/>
          <p:nvPr/>
        </p:nvSpPr>
        <p:spPr>
          <a:xfrm>
            <a:off x="3119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83" name="object 47583"/>
          <p:cNvSpPr/>
          <p:nvPr/>
        </p:nvSpPr>
        <p:spPr>
          <a:xfrm>
            <a:off x="3119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84" name="object 47584"/>
          <p:cNvSpPr/>
          <p:nvPr/>
        </p:nvSpPr>
        <p:spPr>
          <a:xfrm>
            <a:off x="3119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85" name="object 47585"/>
          <p:cNvSpPr/>
          <p:nvPr/>
        </p:nvSpPr>
        <p:spPr>
          <a:xfrm>
            <a:off x="3120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86" name="object 47586"/>
          <p:cNvSpPr/>
          <p:nvPr/>
        </p:nvSpPr>
        <p:spPr>
          <a:xfrm>
            <a:off x="3120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87" name="object 47587"/>
          <p:cNvSpPr/>
          <p:nvPr/>
        </p:nvSpPr>
        <p:spPr>
          <a:xfrm>
            <a:off x="31202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88" name="object 47588"/>
          <p:cNvSpPr/>
          <p:nvPr/>
        </p:nvSpPr>
        <p:spPr>
          <a:xfrm>
            <a:off x="31202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89" name="object 47589"/>
          <p:cNvSpPr/>
          <p:nvPr/>
        </p:nvSpPr>
        <p:spPr>
          <a:xfrm>
            <a:off x="3120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90" name="object 47590"/>
          <p:cNvSpPr/>
          <p:nvPr/>
        </p:nvSpPr>
        <p:spPr>
          <a:xfrm>
            <a:off x="3120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91" name="object 47591"/>
          <p:cNvSpPr/>
          <p:nvPr/>
        </p:nvSpPr>
        <p:spPr>
          <a:xfrm>
            <a:off x="31206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92" name="object 47592"/>
          <p:cNvSpPr/>
          <p:nvPr/>
        </p:nvSpPr>
        <p:spPr>
          <a:xfrm>
            <a:off x="31206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93" name="object 47593"/>
          <p:cNvSpPr/>
          <p:nvPr/>
        </p:nvSpPr>
        <p:spPr>
          <a:xfrm>
            <a:off x="3120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94" name="object 47594"/>
          <p:cNvSpPr/>
          <p:nvPr/>
        </p:nvSpPr>
        <p:spPr>
          <a:xfrm>
            <a:off x="3120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95" name="object 47595"/>
          <p:cNvSpPr/>
          <p:nvPr/>
        </p:nvSpPr>
        <p:spPr>
          <a:xfrm>
            <a:off x="31210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96" name="object 47596"/>
          <p:cNvSpPr/>
          <p:nvPr/>
        </p:nvSpPr>
        <p:spPr>
          <a:xfrm>
            <a:off x="31210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97" name="object 47597"/>
          <p:cNvSpPr/>
          <p:nvPr/>
        </p:nvSpPr>
        <p:spPr>
          <a:xfrm>
            <a:off x="3121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98" name="object 47598"/>
          <p:cNvSpPr/>
          <p:nvPr/>
        </p:nvSpPr>
        <p:spPr>
          <a:xfrm>
            <a:off x="3121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599" name="object 47599"/>
          <p:cNvSpPr/>
          <p:nvPr/>
        </p:nvSpPr>
        <p:spPr>
          <a:xfrm>
            <a:off x="31214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00" name="object 47600"/>
          <p:cNvSpPr/>
          <p:nvPr/>
        </p:nvSpPr>
        <p:spPr>
          <a:xfrm>
            <a:off x="31214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01" name="object 47601"/>
          <p:cNvSpPr/>
          <p:nvPr/>
        </p:nvSpPr>
        <p:spPr>
          <a:xfrm>
            <a:off x="3121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02" name="object 47602"/>
          <p:cNvSpPr/>
          <p:nvPr/>
        </p:nvSpPr>
        <p:spPr>
          <a:xfrm>
            <a:off x="3121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03" name="object 47603"/>
          <p:cNvSpPr/>
          <p:nvPr/>
        </p:nvSpPr>
        <p:spPr>
          <a:xfrm>
            <a:off x="3121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04" name="object 47604"/>
          <p:cNvSpPr/>
          <p:nvPr/>
        </p:nvSpPr>
        <p:spPr>
          <a:xfrm>
            <a:off x="3121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05" name="object 47605"/>
          <p:cNvSpPr/>
          <p:nvPr/>
        </p:nvSpPr>
        <p:spPr>
          <a:xfrm>
            <a:off x="3121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06" name="object 47606"/>
          <p:cNvSpPr/>
          <p:nvPr/>
        </p:nvSpPr>
        <p:spPr>
          <a:xfrm>
            <a:off x="3121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07" name="object 47607"/>
          <p:cNvSpPr/>
          <p:nvPr/>
        </p:nvSpPr>
        <p:spPr>
          <a:xfrm>
            <a:off x="3122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08" name="object 47608"/>
          <p:cNvSpPr/>
          <p:nvPr/>
        </p:nvSpPr>
        <p:spPr>
          <a:xfrm>
            <a:off x="3122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09" name="object 47609"/>
          <p:cNvSpPr/>
          <p:nvPr/>
        </p:nvSpPr>
        <p:spPr>
          <a:xfrm>
            <a:off x="3122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10" name="object 47610"/>
          <p:cNvSpPr/>
          <p:nvPr/>
        </p:nvSpPr>
        <p:spPr>
          <a:xfrm>
            <a:off x="3122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11" name="object 47611"/>
          <p:cNvSpPr/>
          <p:nvPr/>
        </p:nvSpPr>
        <p:spPr>
          <a:xfrm>
            <a:off x="3122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12" name="object 47612"/>
          <p:cNvSpPr/>
          <p:nvPr/>
        </p:nvSpPr>
        <p:spPr>
          <a:xfrm>
            <a:off x="3122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13" name="object 47613"/>
          <p:cNvSpPr/>
          <p:nvPr/>
        </p:nvSpPr>
        <p:spPr>
          <a:xfrm>
            <a:off x="3122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14" name="object 47614"/>
          <p:cNvSpPr/>
          <p:nvPr/>
        </p:nvSpPr>
        <p:spPr>
          <a:xfrm>
            <a:off x="3122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15" name="object 47615"/>
          <p:cNvSpPr/>
          <p:nvPr/>
        </p:nvSpPr>
        <p:spPr>
          <a:xfrm>
            <a:off x="3122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16" name="object 47616"/>
          <p:cNvSpPr/>
          <p:nvPr/>
        </p:nvSpPr>
        <p:spPr>
          <a:xfrm>
            <a:off x="3122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17" name="object 47617"/>
          <p:cNvSpPr/>
          <p:nvPr/>
        </p:nvSpPr>
        <p:spPr>
          <a:xfrm>
            <a:off x="3123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18" name="object 47618"/>
          <p:cNvSpPr/>
          <p:nvPr/>
        </p:nvSpPr>
        <p:spPr>
          <a:xfrm>
            <a:off x="3123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19" name="object 47619"/>
          <p:cNvSpPr/>
          <p:nvPr/>
        </p:nvSpPr>
        <p:spPr>
          <a:xfrm>
            <a:off x="31233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20" name="object 47620"/>
          <p:cNvSpPr/>
          <p:nvPr/>
        </p:nvSpPr>
        <p:spPr>
          <a:xfrm>
            <a:off x="31233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21" name="object 47621"/>
          <p:cNvSpPr/>
          <p:nvPr/>
        </p:nvSpPr>
        <p:spPr>
          <a:xfrm>
            <a:off x="3123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22" name="object 47622"/>
          <p:cNvSpPr/>
          <p:nvPr/>
        </p:nvSpPr>
        <p:spPr>
          <a:xfrm>
            <a:off x="3123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23" name="object 47623"/>
          <p:cNvSpPr/>
          <p:nvPr/>
        </p:nvSpPr>
        <p:spPr>
          <a:xfrm>
            <a:off x="3123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24" name="object 47624"/>
          <p:cNvSpPr/>
          <p:nvPr/>
        </p:nvSpPr>
        <p:spPr>
          <a:xfrm>
            <a:off x="3123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25" name="object 47625"/>
          <p:cNvSpPr/>
          <p:nvPr/>
        </p:nvSpPr>
        <p:spPr>
          <a:xfrm>
            <a:off x="3123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26" name="object 47626"/>
          <p:cNvSpPr/>
          <p:nvPr/>
        </p:nvSpPr>
        <p:spPr>
          <a:xfrm>
            <a:off x="3123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27" name="object 47627"/>
          <p:cNvSpPr/>
          <p:nvPr/>
        </p:nvSpPr>
        <p:spPr>
          <a:xfrm>
            <a:off x="3124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28" name="object 47628"/>
          <p:cNvSpPr/>
          <p:nvPr/>
        </p:nvSpPr>
        <p:spPr>
          <a:xfrm>
            <a:off x="3124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29" name="object 47629"/>
          <p:cNvSpPr/>
          <p:nvPr/>
        </p:nvSpPr>
        <p:spPr>
          <a:xfrm>
            <a:off x="3124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30" name="object 47630"/>
          <p:cNvSpPr/>
          <p:nvPr/>
        </p:nvSpPr>
        <p:spPr>
          <a:xfrm>
            <a:off x="3124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31" name="object 47631"/>
          <p:cNvSpPr/>
          <p:nvPr/>
        </p:nvSpPr>
        <p:spPr>
          <a:xfrm>
            <a:off x="3124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32" name="object 47632"/>
          <p:cNvSpPr/>
          <p:nvPr/>
        </p:nvSpPr>
        <p:spPr>
          <a:xfrm>
            <a:off x="3124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33" name="object 47633"/>
          <p:cNvSpPr/>
          <p:nvPr/>
        </p:nvSpPr>
        <p:spPr>
          <a:xfrm>
            <a:off x="3124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34" name="object 47634"/>
          <p:cNvSpPr/>
          <p:nvPr/>
        </p:nvSpPr>
        <p:spPr>
          <a:xfrm>
            <a:off x="3124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35" name="object 47635"/>
          <p:cNvSpPr/>
          <p:nvPr/>
        </p:nvSpPr>
        <p:spPr>
          <a:xfrm>
            <a:off x="3124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36" name="object 47636"/>
          <p:cNvSpPr/>
          <p:nvPr/>
        </p:nvSpPr>
        <p:spPr>
          <a:xfrm>
            <a:off x="3124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37" name="object 47637"/>
          <p:cNvSpPr/>
          <p:nvPr/>
        </p:nvSpPr>
        <p:spPr>
          <a:xfrm>
            <a:off x="3124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38" name="object 47638"/>
          <p:cNvSpPr/>
          <p:nvPr/>
        </p:nvSpPr>
        <p:spPr>
          <a:xfrm>
            <a:off x="3124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39" name="object 47639"/>
          <p:cNvSpPr/>
          <p:nvPr/>
        </p:nvSpPr>
        <p:spPr>
          <a:xfrm>
            <a:off x="31252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40" name="object 47640"/>
          <p:cNvSpPr/>
          <p:nvPr/>
        </p:nvSpPr>
        <p:spPr>
          <a:xfrm>
            <a:off x="31252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41" name="object 47641"/>
          <p:cNvSpPr/>
          <p:nvPr/>
        </p:nvSpPr>
        <p:spPr>
          <a:xfrm>
            <a:off x="3125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42" name="object 47642"/>
          <p:cNvSpPr/>
          <p:nvPr/>
        </p:nvSpPr>
        <p:spPr>
          <a:xfrm>
            <a:off x="3125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43" name="object 47643"/>
          <p:cNvSpPr/>
          <p:nvPr/>
        </p:nvSpPr>
        <p:spPr>
          <a:xfrm>
            <a:off x="31255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44" name="object 47644"/>
          <p:cNvSpPr/>
          <p:nvPr/>
        </p:nvSpPr>
        <p:spPr>
          <a:xfrm>
            <a:off x="31255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45" name="object 47645"/>
          <p:cNvSpPr/>
          <p:nvPr/>
        </p:nvSpPr>
        <p:spPr>
          <a:xfrm>
            <a:off x="3125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46" name="object 47646"/>
          <p:cNvSpPr/>
          <p:nvPr/>
        </p:nvSpPr>
        <p:spPr>
          <a:xfrm>
            <a:off x="3125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47" name="object 47647"/>
          <p:cNvSpPr/>
          <p:nvPr/>
        </p:nvSpPr>
        <p:spPr>
          <a:xfrm>
            <a:off x="31259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48" name="object 47648"/>
          <p:cNvSpPr/>
          <p:nvPr/>
        </p:nvSpPr>
        <p:spPr>
          <a:xfrm>
            <a:off x="31259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49" name="object 47649"/>
          <p:cNvSpPr/>
          <p:nvPr/>
        </p:nvSpPr>
        <p:spPr>
          <a:xfrm>
            <a:off x="3126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50" name="object 47650"/>
          <p:cNvSpPr/>
          <p:nvPr/>
        </p:nvSpPr>
        <p:spPr>
          <a:xfrm>
            <a:off x="3126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51" name="object 47651"/>
          <p:cNvSpPr/>
          <p:nvPr/>
        </p:nvSpPr>
        <p:spPr>
          <a:xfrm>
            <a:off x="31263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52" name="object 47652"/>
          <p:cNvSpPr/>
          <p:nvPr/>
        </p:nvSpPr>
        <p:spPr>
          <a:xfrm>
            <a:off x="31263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53" name="object 47653"/>
          <p:cNvSpPr/>
          <p:nvPr/>
        </p:nvSpPr>
        <p:spPr>
          <a:xfrm>
            <a:off x="3126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54" name="object 47654"/>
          <p:cNvSpPr/>
          <p:nvPr/>
        </p:nvSpPr>
        <p:spPr>
          <a:xfrm>
            <a:off x="3126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55" name="object 47655"/>
          <p:cNvSpPr/>
          <p:nvPr/>
        </p:nvSpPr>
        <p:spPr>
          <a:xfrm>
            <a:off x="3126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56" name="object 47656"/>
          <p:cNvSpPr/>
          <p:nvPr/>
        </p:nvSpPr>
        <p:spPr>
          <a:xfrm>
            <a:off x="3126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57" name="object 47657"/>
          <p:cNvSpPr/>
          <p:nvPr/>
        </p:nvSpPr>
        <p:spPr>
          <a:xfrm>
            <a:off x="3126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58" name="object 47658"/>
          <p:cNvSpPr/>
          <p:nvPr/>
        </p:nvSpPr>
        <p:spPr>
          <a:xfrm>
            <a:off x="3126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59" name="object 47659"/>
          <p:cNvSpPr/>
          <p:nvPr/>
        </p:nvSpPr>
        <p:spPr>
          <a:xfrm>
            <a:off x="3127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60" name="object 47660"/>
          <p:cNvSpPr/>
          <p:nvPr/>
        </p:nvSpPr>
        <p:spPr>
          <a:xfrm>
            <a:off x="3127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61" name="object 47661"/>
          <p:cNvSpPr/>
          <p:nvPr/>
        </p:nvSpPr>
        <p:spPr>
          <a:xfrm>
            <a:off x="3127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62" name="object 47662"/>
          <p:cNvSpPr/>
          <p:nvPr/>
        </p:nvSpPr>
        <p:spPr>
          <a:xfrm>
            <a:off x="3127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63" name="object 47663"/>
          <p:cNvSpPr/>
          <p:nvPr/>
        </p:nvSpPr>
        <p:spPr>
          <a:xfrm>
            <a:off x="3127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64" name="object 47664"/>
          <p:cNvSpPr/>
          <p:nvPr/>
        </p:nvSpPr>
        <p:spPr>
          <a:xfrm>
            <a:off x="3127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65" name="object 47665"/>
          <p:cNvSpPr/>
          <p:nvPr/>
        </p:nvSpPr>
        <p:spPr>
          <a:xfrm>
            <a:off x="3127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66" name="object 47666"/>
          <p:cNvSpPr/>
          <p:nvPr/>
        </p:nvSpPr>
        <p:spPr>
          <a:xfrm>
            <a:off x="3127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67" name="object 47667"/>
          <p:cNvSpPr/>
          <p:nvPr/>
        </p:nvSpPr>
        <p:spPr>
          <a:xfrm>
            <a:off x="3127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68" name="object 47668"/>
          <p:cNvSpPr/>
          <p:nvPr/>
        </p:nvSpPr>
        <p:spPr>
          <a:xfrm>
            <a:off x="3127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69" name="object 47669"/>
          <p:cNvSpPr/>
          <p:nvPr/>
        </p:nvSpPr>
        <p:spPr>
          <a:xfrm>
            <a:off x="3128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70" name="object 47670"/>
          <p:cNvSpPr/>
          <p:nvPr/>
        </p:nvSpPr>
        <p:spPr>
          <a:xfrm>
            <a:off x="3128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71" name="object 47671"/>
          <p:cNvSpPr/>
          <p:nvPr/>
        </p:nvSpPr>
        <p:spPr>
          <a:xfrm>
            <a:off x="3128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72" name="object 47672"/>
          <p:cNvSpPr/>
          <p:nvPr/>
        </p:nvSpPr>
        <p:spPr>
          <a:xfrm>
            <a:off x="3128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73" name="object 47673"/>
          <p:cNvSpPr/>
          <p:nvPr/>
        </p:nvSpPr>
        <p:spPr>
          <a:xfrm>
            <a:off x="3128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74" name="object 47674"/>
          <p:cNvSpPr/>
          <p:nvPr/>
        </p:nvSpPr>
        <p:spPr>
          <a:xfrm>
            <a:off x="3128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75" name="object 47675"/>
          <p:cNvSpPr/>
          <p:nvPr/>
        </p:nvSpPr>
        <p:spPr>
          <a:xfrm>
            <a:off x="3128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76" name="object 47676"/>
          <p:cNvSpPr/>
          <p:nvPr/>
        </p:nvSpPr>
        <p:spPr>
          <a:xfrm>
            <a:off x="3128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77" name="object 47677"/>
          <p:cNvSpPr/>
          <p:nvPr/>
        </p:nvSpPr>
        <p:spPr>
          <a:xfrm>
            <a:off x="3128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78" name="object 47678"/>
          <p:cNvSpPr/>
          <p:nvPr/>
        </p:nvSpPr>
        <p:spPr>
          <a:xfrm>
            <a:off x="3128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79" name="object 47679"/>
          <p:cNvSpPr/>
          <p:nvPr/>
        </p:nvSpPr>
        <p:spPr>
          <a:xfrm>
            <a:off x="3129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80" name="object 47680"/>
          <p:cNvSpPr/>
          <p:nvPr/>
        </p:nvSpPr>
        <p:spPr>
          <a:xfrm>
            <a:off x="3129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81" name="object 47681"/>
          <p:cNvSpPr/>
          <p:nvPr/>
        </p:nvSpPr>
        <p:spPr>
          <a:xfrm>
            <a:off x="3129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82" name="object 47682"/>
          <p:cNvSpPr/>
          <p:nvPr/>
        </p:nvSpPr>
        <p:spPr>
          <a:xfrm>
            <a:off x="3129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83" name="object 47683"/>
          <p:cNvSpPr/>
          <p:nvPr/>
        </p:nvSpPr>
        <p:spPr>
          <a:xfrm>
            <a:off x="3129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84" name="object 47684"/>
          <p:cNvSpPr/>
          <p:nvPr/>
        </p:nvSpPr>
        <p:spPr>
          <a:xfrm>
            <a:off x="3129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85" name="object 47685"/>
          <p:cNvSpPr/>
          <p:nvPr/>
        </p:nvSpPr>
        <p:spPr>
          <a:xfrm>
            <a:off x="3129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86" name="object 47686"/>
          <p:cNvSpPr/>
          <p:nvPr/>
        </p:nvSpPr>
        <p:spPr>
          <a:xfrm>
            <a:off x="3129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87" name="object 47687"/>
          <p:cNvSpPr/>
          <p:nvPr/>
        </p:nvSpPr>
        <p:spPr>
          <a:xfrm>
            <a:off x="3129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88" name="object 47688"/>
          <p:cNvSpPr/>
          <p:nvPr/>
        </p:nvSpPr>
        <p:spPr>
          <a:xfrm>
            <a:off x="3129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89" name="object 47689"/>
          <p:cNvSpPr/>
          <p:nvPr/>
        </p:nvSpPr>
        <p:spPr>
          <a:xfrm>
            <a:off x="3129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90" name="object 47690"/>
          <p:cNvSpPr/>
          <p:nvPr/>
        </p:nvSpPr>
        <p:spPr>
          <a:xfrm>
            <a:off x="3129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91" name="object 47691"/>
          <p:cNvSpPr/>
          <p:nvPr/>
        </p:nvSpPr>
        <p:spPr>
          <a:xfrm>
            <a:off x="3130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92" name="object 47692"/>
          <p:cNvSpPr/>
          <p:nvPr/>
        </p:nvSpPr>
        <p:spPr>
          <a:xfrm>
            <a:off x="3130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93" name="object 47693"/>
          <p:cNvSpPr/>
          <p:nvPr/>
        </p:nvSpPr>
        <p:spPr>
          <a:xfrm>
            <a:off x="3130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94" name="object 47694"/>
          <p:cNvSpPr/>
          <p:nvPr/>
        </p:nvSpPr>
        <p:spPr>
          <a:xfrm>
            <a:off x="3130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95" name="object 47695"/>
          <p:cNvSpPr/>
          <p:nvPr/>
        </p:nvSpPr>
        <p:spPr>
          <a:xfrm>
            <a:off x="3130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96" name="object 47696"/>
          <p:cNvSpPr/>
          <p:nvPr/>
        </p:nvSpPr>
        <p:spPr>
          <a:xfrm>
            <a:off x="3130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97" name="object 47697"/>
          <p:cNvSpPr/>
          <p:nvPr/>
        </p:nvSpPr>
        <p:spPr>
          <a:xfrm>
            <a:off x="3130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98" name="object 47698"/>
          <p:cNvSpPr/>
          <p:nvPr/>
        </p:nvSpPr>
        <p:spPr>
          <a:xfrm>
            <a:off x="3130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699" name="object 47699"/>
          <p:cNvSpPr/>
          <p:nvPr/>
        </p:nvSpPr>
        <p:spPr>
          <a:xfrm>
            <a:off x="3130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00" name="object 47700"/>
          <p:cNvSpPr/>
          <p:nvPr/>
        </p:nvSpPr>
        <p:spPr>
          <a:xfrm>
            <a:off x="3130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01" name="object 47701"/>
          <p:cNvSpPr/>
          <p:nvPr/>
        </p:nvSpPr>
        <p:spPr>
          <a:xfrm>
            <a:off x="3131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02" name="object 47702"/>
          <p:cNvSpPr/>
          <p:nvPr/>
        </p:nvSpPr>
        <p:spPr>
          <a:xfrm>
            <a:off x="3131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03" name="object 47703"/>
          <p:cNvSpPr/>
          <p:nvPr/>
        </p:nvSpPr>
        <p:spPr>
          <a:xfrm>
            <a:off x="3131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04" name="object 47704"/>
          <p:cNvSpPr/>
          <p:nvPr/>
        </p:nvSpPr>
        <p:spPr>
          <a:xfrm>
            <a:off x="3131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05" name="object 47705"/>
          <p:cNvSpPr/>
          <p:nvPr/>
        </p:nvSpPr>
        <p:spPr>
          <a:xfrm>
            <a:off x="3131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06" name="object 47706"/>
          <p:cNvSpPr/>
          <p:nvPr/>
        </p:nvSpPr>
        <p:spPr>
          <a:xfrm>
            <a:off x="3131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07" name="object 47707"/>
          <p:cNvSpPr/>
          <p:nvPr/>
        </p:nvSpPr>
        <p:spPr>
          <a:xfrm>
            <a:off x="3131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08" name="object 47708"/>
          <p:cNvSpPr/>
          <p:nvPr/>
        </p:nvSpPr>
        <p:spPr>
          <a:xfrm>
            <a:off x="3131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09" name="object 47709"/>
          <p:cNvSpPr/>
          <p:nvPr/>
        </p:nvSpPr>
        <p:spPr>
          <a:xfrm>
            <a:off x="3131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10" name="object 47710"/>
          <p:cNvSpPr/>
          <p:nvPr/>
        </p:nvSpPr>
        <p:spPr>
          <a:xfrm>
            <a:off x="3131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11" name="object 47711"/>
          <p:cNvSpPr/>
          <p:nvPr/>
        </p:nvSpPr>
        <p:spPr>
          <a:xfrm>
            <a:off x="3132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12" name="object 47712"/>
          <p:cNvSpPr/>
          <p:nvPr/>
        </p:nvSpPr>
        <p:spPr>
          <a:xfrm>
            <a:off x="3132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13" name="object 47713"/>
          <p:cNvSpPr/>
          <p:nvPr/>
        </p:nvSpPr>
        <p:spPr>
          <a:xfrm>
            <a:off x="3132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14" name="object 47714"/>
          <p:cNvSpPr/>
          <p:nvPr/>
        </p:nvSpPr>
        <p:spPr>
          <a:xfrm>
            <a:off x="3132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15" name="object 47715"/>
          <p:cNvSpPr/>
          <p:nvPr/>
        </p:nvSpPr>
        <p:spPr>
          <a:xfrm>
            <a:off x="3132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16" name="object 47716"/>
          <p:cNvSpPr/>
          <p:nvPr/>
        </p:nvSpPr>
        <p:spPr>
          <a:xfrm>
            <a:off x="3132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17" name="object 47717"/>
          <p:cNvSpPr/>
          <p:nvPr/>
        </p:nvSpPr>
        <p:spPr>
          <a:xfrm>
            <a:off x="3132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18" name="object 47718"/>
          <p:cNvSpPr/>
          <p:nvPr/>
        </p:nvSpPr>
        <p:spPr>
          <a:xfrm>
            <a:off x="3132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19" name="object 47719"/>
          <p:cNvSpPr/>
          <p:nvPr/>
        </p:nvSpPr>
        <p:spPr>
          <a:xfrm>
            <a:off x="3132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20" name="object 47720"/>
          <p:cNvSpPr/>
          <p:nvPr/>
        </p:nvSpPr>
        <p:spPr>
          <a:xfrm>
            <a:off x="3132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21" name="object 47721"/>
          <p:cNvSpPr/>
          <p:nvPr/>
        </p:nvSpPr>
        <p:spPr>
          <a:xfrm>
            <a:off x="3132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22" name="object 47722"/>
          <p:cNvSpPr/>
          <p:nvPr/>
        </p:nvSpPr>
        <p:spPr>
          <a:xfrm>
            <a:off x="3132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23" name="object 47723"/>
          <p:cNvSpPr/>
          <p:nvPr/>
        </p:nvSpPr>
        <p:spPr>
          <a:xfrm>
            <a:off x="3133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24" name="object 47724"/>
          <p:cNvSpPr/>
          <p:nvPr/>
        </p:nvSpPr>
        <p:spPr>
          <a:xfrm>
            <a:off x="3133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25" name="object 47725"/>
          <p:cNvSpPr/>
          <p:nvPr/>
        </p:nvSpPr>
        <p:spPr>
          <a:xfrm>
            <a:off x="3133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26" name="object 47726"/>
          <p:cNvSpPr/>
          <p:nvPr/>
        </p:nvSpPr>
        <p:spPr>
          <a:xfrm>
            <a:off x="3133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27" name="object 47727"/>
          <p:cNvSpPr/>
          <p:nvPr/>
        </p:nvSpPr>
        <p:spPr>
          <a:xfrm>
            <a:off x="3133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28" name="object 47728"/>
          <p:cNvSpPr/>
          <p:nvPr/>
        </p:nvSpPr>
        <p:spPr>
          <a:xfrm>
            <a:off x="3133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29" name="object 47729"/>
          <p:cNvSpPr/>
          <p:nvPr/>
        </p:nvSpPr>
        <p:spPr>
          <a:xfrm>
            <a:off x="3133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30" name="object 47730"/>
          <p:cNvSpPr/>
          <p:nvPr/>
        </p:nvSpPr>
        <p:spPr>
          <a:xfrm>
            <a:off x="3133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31" name="object 47731"/>
          <p:cNvSpPr/>
          <p:nvPr/>
        </p:nvSpPr>
        <p:spPr>
          <a:xfrm>
            <a:off x="3133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32" name="object 47732"/>
          <p:cNvSpPr/>
          <p:nvPr/>
        </p:nvSpPr>
        <p:spPr>
          <a:xfrm>
            <a:off x="3133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33" name="object 47733"/>
          <p:cNvSpPr/>
          <p:nvPr/>
        </p:nvSpPr>
        <p:spPr>
          <a:xfrm>
            <a:off x="3134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34" name="object 47734"/>
          <p:cNvSpPr/>
          <p:nvPr/>
        </p:nvSpPr>
        <p:spPr>
          <a:xfrm>
            <a:off x="3134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35" name="object 47735"/>
          <p:cNvSpPr/>
          <p:nvPr/>
        </p:nvSpPr>
        <p:spPr>
          <a:xfrm>
            <a:off x="3134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36" name="object 47736"/>
          <p:cNvSpPr/>
          <p:nvPr/>
        </p:nvSpPr>
        <p:spPr>
          <a:xfrm>
            <a:off x="3134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37" name="object 47737"/>
          <p:cNvSpPr/>
          <p:nvPr/>
        </p:nvSpPr>
        <p:spPr>
          <a:xfrm>
            <a:off x="3134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38" name="object 47738"/>
          <p:cNvSpPr/>
          <p:nvPr/>
        </p:nvSpPr>
        <p:spPr>
          <a:xfrm>
            <a:off x="3134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39" name="object 47739"/>
          <p:cNvSpPr/>
          <p:nvPr/>
        </p:nvSpPr>
        <p:spPr>
          <a:xfrm>
            <a:off x="3134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40" name="object 47740"/>
          <p:cNvSpPr/>
          <p:nvPr/>
        </p:nvSpPr>
        <p:spPr>
          <a:xfrm>
            <a:off x="3134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41" name="object 47741"/>
          <p:cNvSpPr/>
          <p:nvPr/>
        </p:nvSpPr>
        <p:spPr>
          <a:xfrm>
            <a:off x="3134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42" name="object 47742"/>
          <p:cNvSpPr/>
          <p:nvPr/>
        </p:nvSpPr>
        <p:spPr>
          <a:xfrm>
            <a:off x="3134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43" name="object 47743"/>
          <p:cNvSpPr/>
          <p:nvPr/>
        </p:nvSpPr>
        <p:spPr>
          <a:xfrm>
            <a:off x="3135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44" name="object 47744"/>
          <p:cNvSpPr/>
          <p:nvPr/>
        </p:nvSpPr>
        <p:spPr>
          <a:xfrm>
            <a:off x="3135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45" name="object 47745"/>
          <p:cNvSpPr/>
          <p:nvPr/>
        </p:nvSpPr>
        <p:spPr>
          <a:xfrm>
            <a:off x="3135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46" name="object 47746"/>
          <p:cNvSpPr/>
          <p:nvPr/>
        </p:nvSpPr>
        <p:spPr>
          <a:xfrm>
            <a:off x="3135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47" name="object 47747"/>
          <p:cNvSpPr/>
          <p:nvPr/>
        </p:nvSpPr>
        <p:spPr>
          <a:xfrm>
            <a:off x="3135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48" name="object 47748"/>
          <p:cNvSpPr/>
          <p:nvPr/>
        </p:nvSpPr>
        <p:spPr>
          <a:xfrm>
            <a:off x="3135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49" name="object 47749"/>
          <p:cNvSpPr/>
          <p:nvPr/>
        </p:nvSpPr>
        <p:spPr>
          <a:xfrm>
            <a:off x="3135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50" name="object 47750"/>
          <p:cNvSpPr/>
          <p:nvPr/>
        </p:nvSpPr>
        <p:spPr>
          <a:xfrm>
            <a:off x="3135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51" name="object 47751"/>
          <p:cNvSpPr/>
          <p:nvPr/>
        </p:nvSpPr>
        <p:spPr>
          <a:xfrm>
            <a:off x="3135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52" name="object 47752"/>
          <p:cNvSpPr/>
          <p:nvPr/>
        </p:nvSpPr>
        <p:spPr>
          <a:xfrm>
            <a:off x="3135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53" name="object 47753"/>
          <p:cNvSpPr/>
          <p:nvPr/>
        </p:nvSpPr>
        <p:spPr>
          <a:xfrm>
            <a:off x="3136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54" name="object 47754"/>
          <p:cNvSpPr/>
          <p:nvPr/>
        </p:nvSpPr>
        <p:spPr>
          <a:xfrm>
            <a:off x="3136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55" name="object 47755"/>
          <p:cNvSpPr/>
          <p:nvPr/>
        </p:nvSpPr>
        <p:spPr>
          <a:xfrm>
            <a:off x="3136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56" name="object 47756"/>
          <p:cNvSpPr/>
          <p:nvPr/>
        </p:nvSpPr>
        <p:spPr>
          <a:xfrm>
            <a:off x="3136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57" name="object 47757"/>
          <p:cNvSpPr/>
          <p:nvPr/>
        </p:nvSpPr>
        <p:spPr>
          <a:xfrm>
            <a:off x="3136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58" name="object 47758"/>
          <p:cNvSpPr/>
          <p:nvPr/>
        </p:nvSpPr>
        <p:spPr>
          <a:xfrm>
            <a:off x="3136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59" name="object 47759"/>
          <p:cNvSpPr/>
          <p:nvPr/>
        </p:nvSpPr>
        <p:spPr>
          <a:xfrm>
            <a:off x="3136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60" name="object 47760"/>
          <p:cNvSpPr/>
          <p:nvPr/>
        </p:nvSpPr>
        <p:spPr>
          <a:xfrm>
            <a:off x="3136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61" name="object 47761"/>
          <p:cNvSpPr/>
          <p:nvPr/>
        </p:nvSpPr>
        <p:spPr>
          <a:xfrm>
            <a:off x="3136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62" name="object 47762"/>
          <p:cNvSpPr/>
          <p:nvPr/>
        </p:nvSpPr>
        <p:spPr>
          <a:xfrm>
            <a:off x="3136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63" name="object 47763"/>
          <p:cNvSpPr/>
          <p:nvPr/>
        </p:nvSpPr>
        <p:spPr>
          <a:xfrm>
            <a:off x="3137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64" name="object 47764"/>
          <p:cNvSpPr/>
          <p:nvPr/>
        </p:nvSpPr>
        <p:spPr>
          <a:xfrm>
            <a:off x="3137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65" name="object 47765"/>
          <p:cNvSpPr/>
          <p:nvPr/>
        </p:nvSpPr>
        <p:spPr>
          <a:xfrm>
            <a:off x="3137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66" name="object 47766"/>
          <p:cNvSpPr/>
          <p:nvPr/>
        </p:nvSpPr>
        <p:spPr>
          <a:xfrm>
            <a:off x="3137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67" name="object 47767"/>
          <p:cNvSpPr/>
          <p:nvPr/>
        </p:nvSpPr>
        <p:spPr>
          <a:xfrm>
            <a:off x="3137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68" name="object 47768"/>
          <p:cNvSpPr/>
          <p:nvPr/>
        </p:nvSpPr>
        <p:spPr>
          <a:xfrm>
            <a:off x="3137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69" name="object 47769"/>
          <p:cNvSpPr/>
          <p:nvPr/>
        </p:nvSpPr>
        <p:spPr>
          <a:xfrm>
            <a:off x="3137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70" name="object 47770"/>
          <p:cNvSpPr/>
          <p:nvPr/>
        </p:nvSpPr>
        <p:spPr>
          <a:xfrm>
            <a:off x="3137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71" name="object 47771"/>
          <p:cNvSpPr/>
          <p:nvPr/>
        </p:nvSpPr>
        <p:spPr>
          <a:xfrm>
            <a:off x="3137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72" name="object 47772"/>
          <p:cNvSpPr/>
          <p:nvPr/>
        </p:nvSpPr>
        <p:spPr>
          <a:xfrm>
            <a:off x="3137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73" name="object 47773"/>
          <p:cNvSpPr/>
          <p:nvPr/>
        </p:nvSpPr>
        <p:spPr>
          <a:xfrm>
            <a:off x="3137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74" name="object 47774"/>
          <p:cNvSpPr/>
          <p:nvPr/>
        </p:nvSpPr>
        <p:spPr>
          <a:xfrm>
            <a:off x="3137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75" name="object 47775"/>
          <p:cNvSpPr/>
          <p:nvPr/>
        </p:nvSpPr>
        <p:spPr>
          <a:xfrm>
            <a:off x="3138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76" name="object 47776"/>
          <p:cNvSpPr/>
          <p:nvPr/>
        </p:nvSpPr>
        <p:spPr>
          <a:xfrm>
            <a:off x="3138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77" name="object 47777"/>
          <p:cNvSpPr/>
          <p:nvPr/>
        </p:nvSpPr>
        <p:spPr>
          <a:xfrm>
            <a:off x="3138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78" name="object 47778"/>
          <p:cNvSpPr/>
          <p:nvPr/>
        </p:nvSpPr>
        <p:spPr>
          <a:xfrm>
            <a:off x="3138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79" name="object 47779"/>
          <p:cNvSpPr/>
          <p:nvPr/>
        </p:nvSpPr>
        <p:spPr>
          <a:xfrm>
            <a:off x="3138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80" name="object 47780"/>
          <p:cNvSpPr/>
          <p:nvPr/>
        </p:nvSpPr>
        <p:spPr>
          <a:xfrm>
            <a:off x="3138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81" name="object 47781"/>
          <p:cNvSpPr/>
          <p:nvPr/>
        </p:nvSpPr>
        <p:spPr>
          <a:xfrm>
            <a:off x="3138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82" name="object 47782"/>
          <p:cNvSpPr/>
          <p:nvPr/>
        </p:nvSpPr>
        <p:spPr>
          <a:xfrm>
            <a:off x="3138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83" name="object 47783"/>
          <p:cNvSpPr/>
          <p:nvPr/>
        </p:nvSpPr>
        <p:spPr>
          <a:xfrm>
            <a:off x="3138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84" name="object 47784"/>
          <p:cNvSpPr/>
          <p:nvPr/>
        </p:nvSpPr>
        <p:spPr>
          <a:xfrm>
            <a:off x="3138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85" name="object 47785"/>
          <p:cNvSpPr/>
          <p:nvPr/>
        </p:nvSpPr>
        <p:spPr>
          <a:xfrm>
            <a:off x="3139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86" name="object 47786"/>
          <p:cNvSpPr/>
          <p:nvPr/>
        </p:nvSpPr>
        <p:spPr>
          <a:xfrm>
            <a:off x="3139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87" name="object 47787"/>
          <p:cNvSpPr/>
          <p:nvPr/>
        </p:nvSpPr>
        <p:spPr>
          <a:xfrm>
            <a:off x="3139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88" name="object 47788"/>
          <p:cNvSpPr/>
          <p:nvPr/>
        </p:nvSpPr>
        <p:spPr>
          <a:xfrm>
            <a:off x="3139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89" name="object 47789"/>
          <p:cNvSpPr/>
          <p:nvPr/>
        </p:nvSpPr>
        <p:spPr>
          <a:xfrm>
            <a:off x="3139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90" name="object 47790"/>
          <p:cNvSpPr/>
          <p:nvPr/>
        </p:nvSpPr>
        <p:spPr>
          <a:xfrm>
            <a:off x="3139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91" name="object 47791"/>
          <p:cNvSpPr/>
          <p:nvPr/>
        </p:nvSpPr>
        <p:spPr>
          <a:xfrm>
            <a:off x="3139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92" name="object 47792"/>
          <p:cNvSpPr/>
          <p:nvPr/>
        </p:nvSpPr>
        <p:spPr>
          <a:xfrm>
            <a:off x="3139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93" name="object 47793"/>
          <p:cNvSpPr/>
          <p:nvPr/>
        </p:nvSpPr>
        <p:spPr>
          <a:xfrm>
            <a:off x="3139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94" name="object 47794"/>
          <p:cNvSpPr/>
          <p:nvPr/>
        </p:nvSpPr>
        <p:spPr>
          <a:xfrm>
            <a:off x="3139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95" name="object 47795"/>
          <p:cNvSpPr/>
          <p:nvPr/>
        </p:nvSpPr>
        <p:spPr>
          <a:xfrm>
            <a:off x="3140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96" name="object 47796"/>
          <p:cNvSpPr/>
          <p:nvPr/>
        </p:nvSpPr>
        <p:spPr>
          <a:xfrm>
            <a:off x="3140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97" name="object 47797"/>
          <p:cNvSpPr/>
          <p:nvPr/>
        </p:nvSpPr>
        <p:spPr>
          <a:xfrm>
            <a:off x="3140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98" name="object 47798"/>
          <p:cNvSpPr/>
          <p:nvPr/>
        </p:nvSpPr>
        <p:spPr>
          <a:xfrm>
            <a:off x="3140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799" name="object 47799"/>
          <p:cNvSpPr/>
          <p:nvPr/>
        </p:nvSpPr>
        <p:spPr>
          <a:xfrm>
            <a:off x="3140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00" name="object 47800"/>
          <p:cNvSpPr/>
          <p:nvPr/>
        </p:nvSpPr>
        <p:spPr>
          <a:xfrm>
            <a:off x="3140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01" name="object 47801"/>
          <p:cNvSpPr/>
          <p:nvPr/>
        </p:nvSpPr>
        <p:spPr>
          <a:xfrm>
            <a:off x="3140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02" name="object 47802"/>
          <p:cNvSpPr/>
          <p:nvPr/>
        </p:nvSpPr>
        <p:spPr>
          <a:xfrm>
            <a:off x="3140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03" name="object 47803"/>
          <p:cNvSpPr/>
          <p:nvPr/>
        </p:nvSpPr>
        <p:spPr>
          <a:xfrm>
            <a:off x="3140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04" name="object 47804"/>
          <p:cNvSpPr/>
          <p:nvPr/>
        </p:nvSpPr>
        <p:spPr>
          <a:xfrm>
            <a:off x="3140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05" name="object 47805"/>
          <p:cNvSpPr/>
          <p:nvPr/>
        </p:nvSpPr>
        <p:spPr>
          <a:xfrm>
            <a:off x="3140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06" name="object 47806"/>
          <p:cNvSpPr/>
          <p:nvPr/>
        </p:nvSpPr>
        <p:spPr>
          <a:xfrm>
            <a:off x="3140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07" name="object 47807"/>
          <p:cNvSpPr/>
          <p:nvPr/>
        </p:nvSpPr>
        <p:spPr>
          <a:xfrm>
            <a:off x="3141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08" name="object 47808"/>
          <p:cNvSpPr/>
          <p:nvPr/>
        </p:nvSpPr>
        <p:spPr>
          <a:xfrm>
            <a:off x="3141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09" name="object 47809"/>
          <p:cNvSpPr/>
          <p:nvPr/>
        </p:nvSpPr>
        <p:spPr>
          <a:xfrm>
            <a:off x="3141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10" name="object 47810"/>
          <p:cNvSpPr/>
          <p:nvPr/>
        </p:nvSpPr>
        <p:spPr>
          <a:xfrm>
            <a:off x="3141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11" name="object 47811"/>
          <p:cNvSpPr/>
          <p:nvPr/>
        </p:nvSpPr>
        <p:spPr>
          <a:xfrm>
            <a:off x="3141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12" name="object 47812"/>
          <p:cNvSpPr/>
          <p:nvPr/>
        </p:nvSpPr>
        <p:spPr>
          <a:xfrm>
            <a:off x="3141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13" name="object 47813"/>
          <p:cNvSpPr/>
          <p:nvPr/>
        </p:nvSpPr>
        <p:spPr>
          <a:xfrm>
            <a:off x="3141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14" name="object 47814"/>
          <p:cNvSpPr/>
          <p:nvPr/>
        </p:nvSpPr>
        <p:spPr>
          <a:xfrm>
            <a:off x="3141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15" name="object 47815"/>
          <p:cNvSpPr/>
          <p:nvPr/>
        </p:nvSpPr>
        <p:spPr>
          <a:xfrm>
            <a:off x="3141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16" name="object 47816"/>
          <p:cNvSpPr/>
          <p:nvPr/>
        </p:nvSpPr>
        <p:spPr>
          <a:xfrm>
            <a:off x="3141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17" name="object 47817"/>
          <p:cNvSpPr/>
          <p:nvPr/>
        </p:nvSpPr>
        <p:spPr>
          <a:xfrm>
            <a:off x="3142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18" name="object 47818"/>
          <p:cNvSpPr/>
          <p:nvPr/>
        </p:nvSpPr>
        <p:spPr>
          <a:xfrm>
            <a:off x="3142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19" name="object 47819"/>
          <p:cNvSpPr/>
          <p:nvPr/>
        </p:nvSpPr>
        <p:spPr>
          <a:xfrm>
            <a:off x="3142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20" name="object 47820"/>
          <p:cNvSpPr/>
          <p:nvPr/>
        </p:nvSpPr>
        <p:spPr>
          <a:xfrm>
            <a:off x="3142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21" name="object 47821"/>
          <p:cNvSpPr/>
          <p:nvPr/>
        </p:nvSpPr>
        <p:spPr>
          <a:xfrm>
            <a:off x="3142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22" name="object 47822"/>
          <p:cNvSpPr/>
          <p:nvPr/>
        </p:nvSpPr>
        <p:spPr>
          <a:xfrm>
            <a:off x="3142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23" name="object 47823"/>
          <p:cNvSpPr/>
          <p:nvPr/>
        </p:nvSpPr>
        <p:spPr>
          <a:xfrm>
            <a:off x="3142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24" name="object 47824"/>
          <p:cNvSpPr/>
          <p:nvPr/>
        </p:nvSpPr>
        <p:spPr>
          <a:xfrm>
            <a:off x="3142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25" name="object 47825"/>
          <p:cNvSpPr/>
          <p:nvPr/>
        </p:nvSpPr>
        <p:spPr>
          <a:xfrm>
            <a:off x="3142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26" name="object 47826"/>
          <p:cNvSpPr/>
          <p:nvPr/>
        </p:nvSpPr>
        <p:spPr>
          <a:xfrm>
            <a:off x="3142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27" name="object 47827"/>
          <p:cNvSpPr/>
          <p:nvPr/>
        </p:nvSpPr>
        <p:spPr>
          <a:xfrm>
            <a:off x="3143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28" name="object 47828"/>
          <p:cNvSpPr/>
          <p:nvPr/>
        </p:nvSpPr>
        <p:spPr>
          <a:xfrm>
            <a:off x="3143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29" name="object 47829"/>
          <p:cNvSpPr/>
          <p:nvPr/>
        </p:nvSpPr>
        <p:spPr>
          <a:xfrm>
            <a:off x="3143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30" name="object 47830"/>
          <p:cNvSpPr/>
          <p:nvPr/>
        </p:nvSpPr>
        <p:spPr>
          <a:xfrm>
            <a:off x="3143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31" name="object 47831"/>
          <p:cNvSpPr/>
          <p:nvPr/>
        </p:nvSpPr>
        <p:spPr>
          <a:xfrm>
            <a:off x="3143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32" name="object 47832"/>
          <p:cNvSpPr/>
          <p:nvPr/>
        </p:nvSpPr>
        <p:spPr>
          <a:xfrm>
            <a:off x="3143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33" name="object 47833"/>
          <p:cNvSpPr/>
          <p:nvPr/>
        </p:nvSpPr>
        <p:spPr>
          <a:xfrm>
            <a:off x="3143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34" name="object 47834"/>
          <p:cNvSpPr/>
          <p:nvPr/>
        </p:nvSpPr>
        <p:spPr>
          <a:xfrm>
            <a:off x="3143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35" name="object 47835"/>
          <p:cNvSpPr/>
          <p:nvPr/>
        </p:nvSpPr>
        <p:spPr>
          <a:xfrm>
            <a:off x="3143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36" name="object 47836"/>
          <p:cNvSpPr/>
          <p:nvPr/>
        </p:nvSpPr>
        <p:spPr>
          <a:xfrm>
            <a:off x="3143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37" name="object 47837"/>
          <p:cNvSpPr/>
          <p:nvPr/>
        </p:nvSpPr>
        <p:spPr>
          <a:xfrm>
            <a:off x="3144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38" name="object 47838"/>
          <p:cNvSpPr/>
          <p:nvPr/>
        </p:nvSpPr>
        <p:spPr>
          <a:xfrm>
            <a:off x="3144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39" name="object 47839"/>
          <p:cNvSpPr/>
          <p:nvPr/>
        </p:nvSpPr>
        <p:spPr>
          <a:xfrm>
            <a:off x="3144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40" name="object 47840"/>
          <p:cNvSpPr/>
          <p:nvPr/>
        </p:nvSpPr>
        <p:spPr>
          <a:xfrm>
            <a:off x="3144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41" name="object 47841"/>
          <p:cNvSpPr/>
          <p:nvPr/>
        </p:nvSpPr>
        <p:spPr>
          <a:xfrm>
            <a:off x="3144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42" name="object 47842"/>
          <p:cNvSpPr/>
          <p:nvPr/>
        </p:nvSpPr>
        <p:spPr>
          <a:xfrm>
            <a:off x="3144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43" name="object 47843"/>
          <p:cNvSpPr/>
          <p:nvPr/>
        </p:nvSpPr>
        <p:spPr>
          <a:xfrm>
            <a:off x="3144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44" name="object 47844"/>
          <p:cNvSpPr/>
          <p:nvPr/>
        </p:nvSpPr>
        <p:spPr>
          <a:xfrm>
            <a:off x="3144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45" name="object 47845"/>
          <p:cNvSpPr/>
          <p:nvPr/>
        </p:nvSpPr>
        <p:spPr>
          <a:xfrm>
            <a:off x="3144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46" name="object 47846"/>
          <p:cNvSpPr/>
          <p:nvPr/>
        </p:nvSpPr>
        <p:spPr>
          <a:xfrm>
            <a:off x="3144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47" name="object 47847"/>
          <p:cNvSpPr/>
          <p:nvPr/>
        </p:nvSpPr>
        <p:spPr>
          <a:xfrm>
            <a:off x="3145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48" name="object 47848"/>
          <p:cNvSpPr/>
          <p:nvPr/>
        </p:nvSpPr>
        <p:spPr>
          <a:xfrm>
            <a:off x="3145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49" name="object 47849"/>
          <p:cNvSpPr/>
          <p:nvPr/>
        </p:nvSpPr>
        <p:spPr>
          <a:xfrm>
            <a:off x="3145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50" name="object 47850"/>
          <p:cNvSpPr/>
          <p:nvPr/>
        </p:nvSpPr>
        <p:spPr>
          <a:xfrm>
            <a:off x="3145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51" name="object 47851"/>
          <p:cNvSpPr/>
          <p:nvPr/>
        </p:nvSpPr>
        <p:spPr>
          <a:xfrm>
            <a:off x="3145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52" name="object 47852"/>
          <p:cNvSpPr/>
          <p:nvPr/>
        </p:nvSpPr>
        <p:spPr>
          <a:xfrm>
            <a:off x="3145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53" name="object 47853"/>
          <p:cNvSpPr/>
          <p:nvPr/>
        </p:nvSpPr>
        <p:spPr>
          <a:xfrm>
            <a:off x="3145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54" name="object 47854"/>
          <p:cNvSpPr/>
          <p:nvPr/>
        </p:nvSpPr>
        <p:spPr>
          <a:xfrm>
            <a:off x="3145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55" name="object 47855"/>
          <p:cNvSpPr/>
          <p:nvPr/>
        </p:nvSpPr>
        <p:spPr>
          <a:xfrm>
            <a:off x="3145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56" name="object 47856"/>
          <p:cNvSpPr/>
          <p:nvPr/>
        </p:nvSpPr>
        <p:spPr>
          <a:xfrm>
            <a:off x="3145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57" name="object 47857"/>
          <p:cNvSpPr/>
          <p:nvPr/>
        </p:nvSpPr>
        <p:spPr>
          <a:xfrm>
            <a:off x="3145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58" name="object 47858"/>
          <p:cNvSpPr/>
          <p:nvPr/>
        </p:nvSpPr>
        <p:spPr>
          <a:xfrm>
            <a:off x="3145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59" name="object 47859"/>
          <p:cNvSpPr/>
          <p:nvPr/>
        </p:nvSpPr>
        <p:spPr>
          <a:xfrm>
            <a:off x="3146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60" name="object 47860"/>
          <p:cNvSpPr/>
          <p:nvPr/>
        </p:nvSpPr>
        <p:spPr>
          <a:xfrm>
            <a:off x="3146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61" name="object 47861"/>
          <p:cNvSpPr/>
          <p:nvPr/>
        </p:nvSpPr>
        <p:spPr>
          <a:xfrm>
            <a:off x="3146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62" name="object 47862"/>
          <p:cNvSpPr/>
          <p:nvPr/>
        </p:nvSpPr>
        <p:spPr>
          <a:xfrm>
            <a:off x="3146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63" name="object 47863"/>
          <p:cNvSpPr/>
          <p:nvPr/>
        </p:nvSpPr>
        <p:spPr>
          <a:xfrm>
            <a:off x="3146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64" name="object 47864"/>
          <p:cNvSpPr/>
          <p:nvPr/>
        </p:nvSpPr>
        <p:spPr>
          <a:xfrm>
            <a:off x="3146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65" name="object 47865"/>
          <p:cNvSpPr/>
          <p:nvPr/>
        </p:nvSpPr>
        <p:spPr>
          <a:xfrm>
            <a:off x="3146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66" name="object 47866"/>
          <p:cNvSpPr/>
          <p:nvPr/>
        </p:nvSpPr>
        <p:spPr>
          <a:xfrm>
            <a:off x="3146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67" name="object 47867"/>
          <p:cNvSpPr/>
          <p:nvPr/>
        </p:nvSpPr>
        <p:spPr>
          <a:xfrm>
            <a:off x="3146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68" name="object 47868"/>
          <p:cNvSpPr/>
          <p:nvPr/>
        </p:nvSpPr>
        <p:spPr>
          <a:xfrm>
            <a:off x="3146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69" name="object 47869"/>
          <p:cNvSpPr/>
          <p:nvPr/>
        </p:nvSpPr>
        <p:spPr>
          <a:xfrm>
            <a:off x="3147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70" name="object 47870"/>
          <p:cNvSpPr/>
          <p:nvPr/>
        </p:nvSpPr>
        <p:spPr>
          <a:xfrm>
            <a:off x="3147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71" name="object 47871"/>
          <p:cNvSpPr/>
          <p:nvPr/>
        </p:nvSpPr>
        <p:spPr>
          <a:xfrm>
            <a:off x="3147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72" name="object 47872"/>
          <p:cNvSpPr/>
          <p:nvPr/>
        </p:nvSpPr>
        <p:spPr>
          <a:xfrm>
            <a:off x="3147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73" name="object 47873"/>
          <p:cNvSpPr/>
          <p:nvPr/>
        </p:nvSpPr>
        <p:spPr>
          <a:xfrm>
            <a:off x="3147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74" name="object 47874"/>
          <p:cNvSpPr/>
          <p:nvPr/>
        </p:nvSpPr>
        <p:spPr>
          <a:xfrm>
            <a:off x="3147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75" name="object 47875"/>
          <p:cNvSpPr/>
          <p:nvPr/>
        </p:nvSpPr>
        <p:spPr>
          <a:xfrm>
            <a:off x="3147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76" name="object 47876"/>
          <p:cNvSpPr/>
          <p:nvPr/>
        </p:nvSpPr>
        <p:spPr>
          <a:xfrm>
            <a:off x="3147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77" name="object 47877"/>
          <p:cNvSpPr/>
          <p:nvPr/>
        </p:nvSpPr>
        <p:spPr>
          <a:xfrm>
            <a:off x="3147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78" name="object 47878"/>
          <p:cNvSpPr/>
          <p:nvPr/>
        </p:nvSpPr>
        <p:spPr>
          <a:xfrm>
            <a:off x="3147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79" name="object 47879"/>
          <p:cNvSpPr/>
          <p:nvPr/>
        </p:nvSpPr>
        <p:spPr>
          <a:xfrm>
            <a:off x="3148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80" name="object 47880"/>
          <p:cNvSpPr/>
          <p:nvPr/>
        </p:nvSpPr>
        <p:spPr>
          <a:xfrm>
            <a:off x="3148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81" name="object 47881"/>
          <p:cNvSpPr/>
          <p:nvPr/>
        </p:nvSpPr>
        <p:spPr>
          <a:xfrm>
            <a:off x="3148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82" name="object 47882"/>
          <p:cNvSpPr/>
          <p:nvPr/>
        </p:nvSpPr>
        <p:spPr>
          <a:xfrm>
            <a:off x="3148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83" name="object 47883"/>
          <p:cNvSpPr/>
          <p:nvPr/>
        </p:nvSpPr>
        <p:spPr>
          <a:xfrm>
            <a:off x="3148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84" name="object 47884"/>
          <p:cNvSpPr/>
          <p:nvPr/>
        </p:nvSpPr>
        <p:spPr>
          <a:xfrm>
            <a:off x="3148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85" name="object 47885"/>
          <p:cNvSpPr/>
          <p:nvPr/>
        </p:nvSpPr>
        <p:spPr>
          <a:xfrm>
            <a:off x="3148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86" name="object 47886"/>
          <p:cNvSpPr/>
          <p:nvPr/>
        </p:nvSpPr>
        <p:spPr>
          <a:xfrm>
            <a:off x="3148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87" name="object 47887"/>
          <p:cNvSpPr/>
          <p:nvPr/>
        </p:nvSpPr>
        <p:spPr>
          <a:xfrm>
            <a:off x="3148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88" name="object 47888"/>
          <p:cNvSpPr/>
          <p:nvPr/>
        </p:nvSpPr>
        <p:spPr>
          <a:xfrm>
            <a:off x="3148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89" name="object 47889"/>
          <p:cNvSpPr/>
          <p:nvPr/>
        </p:nvSpPr>
        <p:spPr>
          <a:xfrm>
            <a:off x="3148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90" name="object 47890"/>
          <p:cNvSpPr/>
          <p:nvPr/>
        </p:nvSpPr>
        <p:spPr>
          <a:xfrm>
            <a:off x="3148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91" name="object 47891"/>
          <p:cNvSpPr/>
          <p:nvPr/>
        </p:nvSpPr>
        <p:spPr>
          <a:xfrm>
            <a:off x="3149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92" name="object 47892"/>
          <p:cNvSpPr/>
          <p:nvPr/>
        </p:nvSpPr>
        <p:spPr>
          <a:xfrm>
            <a:off x="3149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93" name="object 47893"/>
          <p:cNvSpPr/>
          <p:nvPr/>
        </p:nvSpPr>
        <p:spPr>
          <a:xfrm>
            <a:off x="3149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94" name="object 47894"/>
          <p:cNvSpPr/>
          <p:nvPr/>
        </p:nvSpPr>
        <p:spPr>
          <a:xfrm>
            <a:off x="3149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95" name="object 47895"/>
          <p:cNvSpPr/>
          <p:nvPr/>
        </p:nvSpPr>
        <p:spPr>
          <a:xfrm>
            <a:off x="3149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96" name="object 47896"/>
          <p:cNvSpPr/>
          <p:nvPr/>
        </p:nvSpPr>
        <p:spPr>
          <a:xfrm>
            <a:off x="3149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97" name="object 47897"/>
          <p:cNvSpPr/>
          <p:nvPr/>
        </p:nvSpPr>
        <p:spPr>
          <a:xfrm>
            <a:off x="3149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98" name="object 47898"/>
          <p:cNvSpPr/>
          <p:nvPr/>
        </p:nvSpPr>
        <p:spPr>
          <a:xfrm>
            <a:off x="3149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899" name="object 47899"/>
          <p:cNvSpPr/>
          <p:nvPr/>
        </p:nvSpPr>
        <p:spPr>
          <a:xfrm>
            <a:off x="3149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00" name="object 47900"/>
          <p:cNvSpPr/>
          <p:nvPr/>
        </p:nvSpPr>
        <p:spPr>
          <a:xfrm>
            <a:off x="3149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01" name="object 47901"/>
          <p:cNvSpPr/>
          <p:nvPr/>
        </p:nvSpPr>
        <p:spPr>
          <a:xfrm>
            <a:off x="3150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02" name="object 47902"/>
          <p:cNvSpPr/>
          <p:nvPr/>
        </p:nvSpPr>
        <p:spPr>
          <a:xfrm>
            <a:off x="3150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03" name="object 47903"/>
          <p:cNvSpPr/>
          <p:nvPr/>
        </p:nvSpPr>
        <p:spPr>
          <a:xfrm>
            <a:off x="3150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04" name="object 47904"/>
          <p:cNvSpPr/>
          <p:nvPr/>
        </p:nvSpPr>
        <p:spPr>
          <a:xfrm>
            <a:off x="3150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05" name="object 47905"/>
          <p:cNvSpPr/>
          <p:nvPr/>
        </p:nvSpPr>
        <p:spPr>
          <a:xfrm>
            <a:off x="3150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06" name="object 47906"/>
          <p:cNvSpPr/>
          <p:nvPr/>
        </p:nvSpPr>
        <p:spPr>
          <a:xfrm>
            <a:off x="3150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07" name="object 47907"/>
          <p:cNvSpPr/>
          <p:nvPr/>
        </p:nvSpPr>
        <p:spPr>
          <a:xfrm>
            <a:off x="3150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08" name="object 47908"/>
          <p:cNvSpPr/>
          <p:nvPr/>
        </p:nvSpPr>
        <p:spPr>
          <a:xfrm>
            <a:off x="3150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09" name="object 47909"/>
          <p:cNvSpPr/>
          <p:nvPr/>
        </p:nvSpPr>
        <p:spPr>
          <a:xfrm>
            <a:off x="3150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10" name="object 47910"/>
          <p:cNvSpPr/>
          <p:nvPr/>
        </p:nvSpPr>
        <p:spPr>
          <a:xfrm>
            <a:off x="3150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11" name="object 47911"/>
          <p:cNvSpPr/>
          <p:nvPr/>
        </p:nvSpPr>
        <p:spPr>
          <a:xfrm>
            <a:off x="3151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12" name="object 47912"/>
          <p:cNvSpPr/>
          <p:nvPr/>
        </p:nvSpPr>
        <p:spPr>
          <a:xfrm>
            <a:off x="3151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13" name="object 47913"/>
          <p:cNvSpPr/>
          <p:nvPr/>
        </p:nvSpPr>
        <p:spPr>
          <a:xfrm>
            <a:off x="3151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14" name="object 47914"/>
          <p:cNvSpPr/>
          <p:nvPr/>
        </p:nvSpPr>
        <p:spPr>
          <a:xfrm>
            <a:off x="3151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15" name="object 47915"/>
          <p:cNvSpPr/>
          <p:nvPr/>
        </p:nvSpPr>
        <p:spPr>
          <a:xfrm>
            <a:off x="3151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16" name="object 47916"/>
          <p:cNvSpPr/>
          <p:nvPr/>
        </p:nvSpPr>
        <p:spPr>
          <a:xfrm>
            <a:off x="3151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17" name="object 47917"/>
          <p:cNvSpPr/>
          <p:nvPr/>
        </p:nvSpPr>
        <p:spPr>
          <a:xfrm>
            <a:off x="3151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18" name="object 47918"/>
          <p:cNvSpPr/>
          <p:nvPr/>
        </p:nvSpPr>
        <p:spPr>
          <a:xfrm>
            <a:off x="3151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19" name="object 47919"/>
          <p:cNvSpPr/>
          <p:nvPr/>
        </p:nvSpPr>
        <p:spPr>
          <a:xfrm>
            <a:off x="3151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20" name="object 47920"/>
          <p:cNvSpPr/>
          <p:nvPr/>
        </p:nvSpPr>
        <p:spPr>
          <a:xfrm>
            <a:off x="3151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21" name="object 47921"/>
          <p:cNvSpPr/>
          <p:nvPr/>
        </p:nvSpPr>
        <p:spPr>
          <a:xfrm>
            <a:off x="3152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22" name="object 47922"/>
          <p:cNvSpPr/>
          <p:nvPr/>
        </p:nvSpPr>
        <p:spPr>
          <a:xfrm>
            <a:off x="3152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23" name="object 47923"/>
          <p:cNvSpPr/>
          <p:nvPr/>
        </p:nvSpPr>
        <p:spPr>
          <a:xfrm>
            <a:off x="3152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24" name="object 47924"/>
          <p:cNvSpPr/>
          <p:nvPr/>
        </p:nvSpPr>
        <p:spPr>
          <a:xfrm>
            <a:off x="3152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25" name="object 47925"/>
          <p:cNvSpPr/>
          <p:nvPr/>
        </p:nvSpPr>
        <p:spPr>
          <a:xfrm>
            <a:off x="3152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26" name="object 47926"/>
          <p:cNvSpPr/>
          <p:nvPr/>
        </p:nvSpPr>
        <p:spPr>
          <a:xfrm>
            <a:off x="3152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27" name="object 47927"/>
          <p:cNvSpPr/>
          <p:nvPr/>
        </p:nvSpPr>
        <p:spPr>
          <a:xfrm>
            <a:off x="3152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28" name="object 47928"/>
          <p:cNvSpPr/>
          <p:nvPr/>
        </p:nvSpPr>
        <p:spPr>
          <a:xfrm>
            <a:off x="3152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29" name="object 47929"/>
          <p:cNvSpPr/>
          <p:nvPr/>
        </p:nvSpPr>
        <p:spPr>
          <a:xfrm>
            <a:off x="3152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30" name="object 47930"/>
          <p:cNvSpPr/>
          <p:nvPr/>
        </p:nvSpPr>
        <p:spPr>
          <a:xfrm>
            <a:off x="3152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31" name="object 47931"/>
          <p:cNvSpPr/>
          <p:nvPr/>
        </p:nvSpPr>
        <p:spPr>
          <a:xfrm>
            <a:off x="3153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32" name="object 47932"/>
          <p:cNvSpPr/>
          <p:nvPr/>
        </p:nvSpPr>
        <p:spPr>
          <a:xfrm>
            <a:off x="3153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33" name="object 47933"/>
          <p:cNvSpPr/>
          <p:nvPr/>
        </p:nvSpPr>
        <p:spPr>
          <a:xfrm>
            <a:off x="3153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34" name="object 47934"/>
          <p:cNvSpPr/>
          <p:nvPr/>
        </p:nvSpPr>
        <p:spPr>
          <a:xfrm>
            <a:off x="3153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35" name="object 47935"/>
          <p:cNvSpPr/>
          <p:nvPr/>
        </p:nvSpPr>
        <p:spPr>
          <a:xfrm>
            <a:off x="3153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36" name="object 47936"/>
          <p:cNvSpPr/>
          <p:nvPr/>
        </p:nvSpPr>
        <p:spPr>
          <a:xfrm>
            <a:off x="3153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37" name="object 47937"/>
          <p:cNvSpPr/>
          <p:nvPr/>
        </p:nvSpPr>
        <p:spPr>
          <a:xfrm>
            <a:off x="3153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38" name="object 47938"/>
          <p:cNvSpPr/>
          <p:nvPr/>
        </p:nvSpPr>
        <p:spPr>
          <a:xfrm>
            <a:off x="3153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39" name="object 47939"/>
          <p:cNvSpPr/>
          <p:nvPr/>
        </p:nvSpPr>
        <p:spPr>
          <a:xfrm>
            <a:off x="3153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40" name="object 47940"/>
          <p:cNvSpPr/>
          <p:nvPr/>
        </p:nvSpPr>
        <p:spPr>
          <a:xfrm>
            <a:off x="3153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41" name="object 47941"/>
          <p:cNvSpPr/>
          <p:nvPr/>
        </p:nvSpPr>
        <p:spPr>
          <a:xfrm>
            <a:off x="3153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42" name="object 47942"/>
          <p:cNvSpPr/>
          <p:nvPr/>
        </p:nvSpPr>
        <p:spPr>
          <a:xfrm>
            <a:off x="3153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43" name="object 47943"/>
          <p:cNvSpPr/>
          <p:nvPr/>
        </p:nvSpPr>
        <p:spPr>
          <a:xfrm>
            <a:off x="3154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44" name="object 47944"/>
          <p:cNvSpPr/>
          <p:nvPr/>
        </p:nvSpPr>
        <p:spPr>
          <a:xfrm>
            <a:off x="3154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45" name="object 47945"/>
          <p:cNvSpPr/>
          <p:nvPr/>
        </p:nvSpPr>
        <p:spPr>
          <a:xfrm>
            <a:off x="3154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46" name="object 47946"/>
          <p:cNvSpPr/>
          <p:nvPr/>
        </p:nvSpPr>
        <p:spPr>
          <a:xfrm>
            <a:off x="3154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47" name="object 47947"/>
          <p:cNvSpPr/>
          <p:nvPr/>
        </p:nvSpPr>
        <p:spPr>
          <a:xfrm>
            <a:off x="3154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48" name="object 47948"/>
          <p:cNvSpPr/>
          <p:nvPr/>
        </p:nvSpPr>
        <p:spPr>
          <a:xfrm>
            <a:off x="3154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49" name="object 47949"/>
          <p:cNvSpPr/>
          <p:nvPr/>
        </p:nvSpPr>
        <p:spPr>
          <a:xfrm>
            <a:off x="3154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50" name="object 47950"/>
          <p:cNvSpPr/>
          <p:nvPr/>
        </p:nvSpPr>
        <p:spPr>
          <a:xfrm>
            <a:off x="3154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51" name="object 47951"/>
          <p:cNvSpPr/>
          <p:nvPr/>
        </p:nvSpPr>
        <p:spPr>
          <a:xfrm>
            <a:off x="3154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52" name="object 47952"/>
          <p:cNvSpPr/>
          <p:nvPr/>
        </p:nvSpPr>
        <p:spPr>
          <a:xfrm>
            <a:off x="3154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53" name="object 47953"/>
          <p:cNvSpPr/>
          <p:nvPr/>
        </p:nvSpPr>
        <p:spPr>
          <a:xfrm>
            <a:off x="3155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54" name="object 47954"/>
          <p:cNvSpPr/>
          <p:nvPr/>
        </p:nvSpPr>
        <p:spPr>
          <a:xfrm>
            <a:off x="3155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55" name="object 47955"/>
          <p:cNvSpPr/>
          <p:nvPr/>
        </p:nvSpPr>
        <p:spPr>
          <a:xfrm>
            <a:off x="3155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56" name="object 47956"/>
          <p:cNvSpPr/>
          <p:nvPr/>
        </p:nvSpPr>
        <p:spPr>
          <a:xfrm>
            <a:off x="3155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57" name="object 47957"/>
          <p:cNvSpPr/>
          <p:nvPr/>
        </p:nvSpPr>
        <p:spPr>
          <a:xfrm>
            <a:off x="3155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58" name="object 47958"/>
          <p:cNvSpPr/>
          <p:nvPr/>
        </p:nvSpPr>
        <p:spPr>
          <a:xfrm>
            <a:off x="3155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59" name="object 47959"/>
          <p:cNvSpPr/>
          <p:nvPr/>
        </p:nvSpPr>
        <p:spPr>
          <a:xfrm>
            <a:off x="3155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60" name="object 47960"/>
          <p:cNvSpPr/>
          <p:nvPr/>
        </p:nvSpPr>
        <p:spPr>
          <a:xfrm>
            <a:off x="3155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61" name="object 47961"/>
          <p:cNvSpPr/>
          <p:nvPr/>
        </p:nvSpPr>
        <p:spPr>
          <a:xfrm>
            <a:off x="3155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62" name="object 47962"/>
          <p:cNvSpPr/>
          <p:nvPr/>
        </p:nvSpPr>
        <p:spPr>
          <a:xfrm>
            <a:off x="3155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63" name="object 47963"/>
          <p:cNvSpPr/>
          <p:nvPr/>
        </p:nvSpPr>
        <p:spPr>
          <a:xfrm>
            <a:off x="3156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64" name="object 47964"/>
          <p:cNvSpPr/>
          <p:nvPr/>
        </p:nvSpPr>
        <p:spPr>
          <a:xfrm>
            <a:off x="3156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65" name="object 47965"/>
          <p:cNvSpPr/>
          <p:nvPr/>
        </p:nvSpPr>
        <p:spPr>
          <a:xfrm>
            <a:off x="3156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66" name="object 47966"/>
          <p:cNvSpPr/>
          <p:nvPr/>
        </p:nvSpPr>
        <p:spPr>
          <a:xfrm>
            <a:off x="3156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67" name="object 47967"/>
          <p:cNvSpPr/>
          <p:nvPr/>
        </p:nvSpPr>
        <p:spPr>
          <a:xfrm>
            <a:off x="3156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68" name="object 47968"/>
          <p:cNvSpPr/>
          <p:nvPr/>
        </p:nvSpPr>
        <p:spPr>
          <a:xfrm>
            <a:off x="3156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69" name="object 47969"/>
          <p:cNvSpPr/>
          <p:nvPr/>
        </p:nvSpPr>
        <p:spPr>
          <a:xfrm>
            <a:off x="3156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70" name="object 47970"/>
          <p:cNvSpPr/>
          <p:nvPr/>
        </p:nvSpPr>
        <p:spPr>
          <a:xfrm>
            <a:off x="3156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71" name="object 47971"/>
          <p:cNvSpPr/>
          <p:nvPr/>
        </p:nvSpPr>
        <p:spPr>
          <a:xfrm>
            <a:off x="3156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72" name="object 47972"/>
          <p:cNvSpPr/>
          <p:nvPr/>
        </p:nvSpPr>
        <p:spPr>
          <a:xfrm>
            <a:off x="3156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73" name="object 47973"/>
          <p:cNvSpPr/>
          <p:nvPr/>
        </p:nvSpPr>
        <p:spPr>
          <a:xfrm>
            <a:off x="3156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74" name="object 47974"/>
          <p:cNvSpPr/>
          <p:nvPr/>
        </p:nvSpPr>
        <p:spPr>
          <a:xfrm>
            <a:off x="3156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75" name="object 47975"/>
          <p:cNvSpPr/>
          <p:nvPr/>
        </p:nvSpPr>
        <p:spPr>
          <a:xfrm>
            <a:off x="3157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76" name="object 47976"/>
          <p:cNvSpPr/>
          <p:nvPr/>
        </p:nvSpPr>
        <p:spPr>
          <a:xfrm>
            <a:off x="3157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77" name="object 47977"/>
          <p:cNvSpPr/>
          <p:nvPr/>
        </p:nvSpPr>
        <p:spPr>
          <a:xfrm>
            <a:off x="3157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78" name="object 47978"/>
          <p:cNvSpPr/>
          <p:nvPr/>
        </p:nvSpPr>
        <p:spPr>
          <a:xfrm>
            <a:off x="3157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79" name="object 47979"/>
          <p:cNvSpPr/>
          <p:nvPr/>
        </p:nvSpPr>
        <p:spPr>
          <a:xfrm>
            <a:off x="3157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80" name="object 47980"/>
          <p:cNvSpPr/>
          <p:nvPr/>
        </p:nvSpPr>
        <p:spPr>
          <a:xfrm>
            <a:off x="3157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81" name="object 47981"/>
          <p:cNvSpPr/>
          <p:nvPr/>
        </p:nvSpPr>
        <p:spPr>
          <a:xfrm>
            <a:off x="3157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82" name="object 47982"/>
          <p:cNvSpPr/>
          <p:nvPr/>
        </p:nvSpPr>
        <p:spPr>
          <a:xfrm>
            <a:off x="3157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83" name="object 47983"/>
          <p:cNvSpPr/>
          <p:nvPr/>
        </p:nvSpPr>
        <p:spPr>
          <a:xfrm>
            <a:off x="3157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84" name="object 47984"/>
          <p:cNvSpPr/>
          <p:nvPr/>
        </p:nvSpPr>
        <p:spPr>
          <a:xfrm>
            <a:off x="3157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85" name="object 47985"/>
          <p:cNvSpPr/>
          <p:nvPr/>
        </p:nvSpPr>
        <p:spPr>
          <a:xfrm>
            <a:off x="3158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86" name="object 47986"/>
          <p:cNvSpPr/>
          <p:nvPr/>
        </p:nvSpPr>
        <p:spPr>
          <a:xfrm>
            <a:off x="3158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87" name="object 47987"/>
          <p:cNvSpPr/>
          <p:nvPr/>
        </p:nvSpPr>
        <p:spPr>
          <a:xfrm>
            <a:off x="3158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88" name="object 47988"/>
          <p:cNvSpPr/>
          <p:nvPr/>
        </p:nvSpPr>
        <p:spPr>
          <a:xfrm>
            <a:off x="3158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89" name="object 47989"/>
          <p:cNvSpPr/>
          <p:nvPr/>
        </p:nvSpPr>
        <p:spPr>
          <a:xfrm>
            <a:off x="3158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90" name="object 47990"/>
          <p:cNvSpPr/>
          <p:nvPr/>
        </p:nvSpPr>
        <p:spPr>
          <a:xfrm>
            <a:off x="3158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91" name="object 47991"/>
          <p:cNvSpPr/>
          <p:nvPr/>
        </p:nvSpPr>
        <p:spPr>
          <a:xfrm>
            <a:off x="3158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92" name="object 47992"/>
          <p:cNvSpPr/>
          <p:nvPr/>
        </p:nvSpPr>
        <p:spPr>
          <a:xfrm>
            <a:off x="3158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93" name="object 47993"/>
          <p:cNvSpPr/>
          <p:nvPr/>
        </p:nvSpPr>
        <p:spPr>
          <a:xfrm>
            <a:off x="3158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94" name="object 47994"/>
          <p:cNvSpPr/>
          <p:nvPr/>
        </p:nvSpPr>
        <p:spPr>
          <a:xfrm>
            <a:off x="3158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95" name="object 47995"/>
          <p:cNvSpPr/>
          <p:nvPr/>
        </p:nvSpPr>
        <p:spPr>
          <a:xfrm>
            <a:off x="3159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96" name="object 47996"/>
          <p:cNvSpPr/>
          <p:nvPr/>
        </p:nvSpPr>
        <p:spPr>
          <a:xfrm>
            <a:off x="3159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97" name="object 47997"/>
          <p:cNvSpPr/>
          <p:nvPr/>
        </p:nvSpPr>
        <p:spPr>
          <a:xfrm>
            <a:off x="3159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98" name="object 47998"/>
          <p:cNvSpPr/>
          <p:nvPr/>
        </p:nvSpPr>
        <p:spPr>
          <a:xfrm>
            <a:off x="3159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99" name="object 47999"/>
          <p:cNvSpPr/>
          <p:nvPr/>
        </p:nvSpPr>
        <p:spPr>
          <a:xfrm>
            <a:off x="3159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00" name="object 48000"/>
          <p:cNvSpPr/>
          <p:nvPr/>
        </p:nvSpPr>
        <p:spPr>
          <a:xfrm>
            <a:off x="3159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01" name="object 48001"/>
          <p:cNvSpPr/>
          <p:nvPr/>
        </p:nvSpPr>
        <p:spPr>
          <a:xfrm>
            <a:off x="3159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02" name="object 48002"/>
          <p:cNvSpPr/>
          <p:nvPr/>
        </p:nvSpPr>
        <p:spPr>
          <a:xfrm>
            <a:off x="3159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03" name="object 48003"/>
          <p:cNvSpPr/>
          <p:nvPr/>
        </p:nvSpPr>
        <p:spPr>
          <a:xfrm>
            <a:off x="3159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04" name="object 48004"/>
          <p:cNvSpPr/>
          <p:nvPr/>
        </p:nvSpPr>
        <p:spPr>
          <a:xfrm>
            <a:off x="3159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05" name="object 48005"/>
          <p:cNvSpPr/>
          <p:nvPr/>
        </p:nvSpPr>
        <p:spPr>
          <a:xfrm>
            <a:off x="3160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06" name="object 48006"/>
          <p:cNvSpPr/>
          <p:nvPr/>
        </p:nvSpPr>
        <p:spPr>
          <a:xfrm>
            <a:off x="3160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07" name="object 48007"/>
          <p:cNvSpPr/>
          <p:nvPr/>
        </p:nvSpPr>
        <p:spPr>
          <a:xfrm>
            <a:off x="3160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08" name="object 48008"/>
          <p:cNvSpPr/>
          <p:nvPr/>
        </p:nvSpPr>
        <p:spPr>
          <a:xfrm>
            <a:off x="3160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09" name="object 48009"/>
          <p:cNvSpPr/>
          <p:nvPr/>
        </p:nvSpPr>
        <p:spPr>
          <a:xfrm>
            <a:off x="3160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10" name="object 48010"/>
          <p:cNvSpPr/>
          <p:nvPr/>
        </p:nvSpPr>
        <p:spPr>
          <a:xfrm>
            <a:off x="3160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11" name="object 48011"/>
          <p:cNvSpPr/>
          <p:nvPr/>
        </p:nvSpPr>
        <p:spPr>
          <a:xfrm>
            <a:off x="3160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12" name="object 48012"/>
          <p:cNvSpPr/>
          <p:nvPr/>
        </p:nvSpPr>
        <p:spPr>
          <a:xfrm>
            <a:off x="3160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13" name="object 48013"/>
          <p:cNvSpPr/>
          <p:nvPr/>
        </p:nvSpPr>
        <p:spPr>
          <a:xfrm>
            <a:off x="31609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14" name="object 48014"/>
          <p:cNvSpPr/>
          <p:nvPr/>
        </p:nvSpPr>
        <p:spPr>
          <a:xfrm>
            <a:off x="31609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15" name="object 48015"/>
          <p:cNvSpPr/>
          <p:nvPr/>
        </p:nvSpPr>
        <p:spPr>
          <a:xfrm>
            <a:off x="3161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16" name="object 48016"/>
          <p:cNvSpPr/>
          <p:nvPr/>
        </p:nvSpPr>
        <p:spPr>
          <a:xfrm>
            <a:off x="3161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17" name="object 48017"/>
          <p:cNvSpPr/>
          <p:nvPr/>
        </p:nvSpPr>
        <p:spPr>
          <a:xfrm>
            <a:off x="31612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18" name="object 48018"/>
          <p:cNvSpPr/>
          <p:nvPr/>
        </p:nvSpPr>
        <p:spPr>
          <a:xfrm>
            <a:off x="31612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19" name="object 48019"/>
          <p:cNvSpPr/>
          <p:nvPr/>
        </p:nvSpPr>
        <p:spPr>
          <a:xfrm>
            <a:off x="3161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20" name="object 48020"/>
          <p:cNvSpPr/>
          <p:nvPr/>
        </p:nvSpPr>
        <p:spPr>
          <a:xfrm>
            <a:off x="3161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21" name="object 48021"/>
          <p:cNvSpPr/>
          <p:nvPr/>
        </p:nvSpPr>
        <p:spPr>
          <a:xfrm>
            <a:off x="31616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22" name="object 48022"/>
          <p:cNvSpPr/>
          <p:nvPr/>
        </p:nvSpPr>
        <p:spPr>
          <a:xfrm>
            <a:off x="31616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23" name="object 48023"/>
          <p:cNvSpPr/>
          <p:nvPr/>
        </p:nvSpPr>
        <p:spPr>
          <a:xfrm>
            <a:off x="3161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24" name="object 48024"/>
          <p:cNvSpPr/>
          <p:nvPr/>
        </p:nvSpPr>
        <p:spPr>
          <a:xfrm>
            <a:off x="3161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25" name="object 48025"/>
          <p:cNvSpPr/>
          <p:nvPr/>
        </p:nvSpPr>
        <p:spPr>
          <a:xfrm>
            <a:off x="31620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26" name="object 48026"/>
          <p:cNvSpPr/>
          <p:nvPr/>
        </p:nvSpPr>
        <p:spPr>
          <a:xfrm>
            <a:off x="31620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27" name="object 48027"/>
          <p:cNvSpPr/>
          <p:nvPr/>
        </p:nvSpPr>
        <p:spPr>
          <a:xfrm>
            <a:off x="3162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28" name="object 48028"/>
          <p:cNvSpPr/>
          <p:nvPr/>
        </p:nvSpPr>
        <p:spPr>
          <a:xfrm>
            <a:off x="3162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29" name="object 48029"/>
          <p:cNvSpPr/>
          <p:nvPr/>
        </p:nvSpPr>
        <p:spPr>
          <a:xfrm>
            <a:off x="31624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30" name="object 48030"/>
          <p:cNvSpPr/>
          <p:nvPr/>
        </p:nvSpPr>
        <p:spPr>
          <a:xfrm>
            <a:off x="31624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31" name="object 48031"/>
          <p:cNvSpPr/>
          <p:nvPr/>
        </p:nvSpPr>
        <p:spPr>
          <a:xfrm>
            <a:off x="3162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32" name="object 48032"/>
          <p:cNvSpPr/>
          <p:nvPr/>
        </p:nvSpPr>
        <p:spPr>
          <a:xfrm>
            <a:off x="3162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33" name="object 48033"/>
          <p:cNvSpPr/>
          <p:nvPr/>
        </p:nvSpPr>
        <p:spPr>
          <a:xfrm>
            <a:off x="31628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34" name="object 48034"/>
          <p:cNvSpPr/>
          <p:nvPr/>
        </p:nvSpPr>
        <p:spPr>
          <a:xfrm>
            <a:off x="31628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35" name="object 48035"/>
          <p:cNvSpPr/>
          <p:nvPr/>
        </p:nvSpPr>
        <p:spPr>
          <a:xfrm>
            <a:off x="3162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36" name="object 48036"/>
          <p:cNvSpPr/>
          <p:nvPr/>
        </p:nvSpPr>
        <p:spPr>
          <a:xfrm>
            <a:off x="3162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37" name="object 48037"/>
          <p:cNvSpPr/>
          <p:nvPr/>
        </p:nvSpPr>
        <p:spPr>
          <a:xfrm>
            <a:off x="31631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38" name="object 48038"/>
          <p:cNvSpPr/>
          <p:nvPr/>
        </p:nvSpPr>
        <p:spPr>
          <a:xfrm>
            <a:off x="31631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39" name="object 48039"/>
          <p:cNvSpPr/>
          <p:nvPr/>
        </p:nvSpPr>
        <p:spPr>
          <a:xfrm>
            <a:off x="3163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40" name="object 48040"/>
          <p:cNvSpPr/>
          <p:nvPr/>
        </p:nvSpPr>
        <p:spPr>
          <a:xfrm>
            <a:off x="3163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41" name="object 48041"/>
          <p:cNvSpPr/>
          <p:nvPr/>
        </p:nvSpPr>
        <p:spPr>
          <a:xfrm>
            <a:off x="31635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42" name="object 48042"/>
          <p:cNvSpPr/>
          <p:nvPr/>
        </p:nvSpPr>
        <p:spPr>
          <a:xfrm>
            <a:off x="31635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43" name="object 48043"/>
          <p:cNvSpPr/>
          <p:nvPr/>
        </p:nvSpPr>
        <p:spPr>
          <a:xfrm>
            <a:off x="3163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44" name="object 48044"/>
          <p:cNvSpPr/>
          <p:nvPr/>
        </p:nvSpPr>
        <p:spPr>
          <a:xfrm>
            <a:off x="3163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45" name="object 48045"/>
          <p:cNvSpPr/>
          <p:nvPr/>
        </p:nvSpPr>
        <p:spPr>
          <a:xfrm>
            <a:off x="31639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46" name="object 48046"/>
          <p:cNvSpPr/>
          <p:nvPr/>
        </p:nvSpPr>
        <p:spPr>
          <a:xfrm>
            <a:off x="31639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47" name="object 48047"/>
          <p:cNvSpPr/>
          <p:nvPr/>
        </p:nvSpPr>
        <p:spPr>
          <a:xfrm>
            <a:off x="3164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48" name="object 48048"/>
          <p:cNvSpPr/>
          <p:nvPr/>
        </p:nvSpPr>
        <p:spPr>
          <a:xfrm>
            <a:off x="3164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49" name="object 48049"/>
          <p:cNvSpPr/>
          <p:nvPr/>
        </p:nvSpPr>
        <p:spPr>
          <a:xfrm>
            <a:off x="31643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50" name="object 48050"/>
          <p:cNvSpPr/>
          <p:nvPr/>
        </p:nvSpPr>
        <p:spPr>
          <a:xfrm>
            <a:off x="31643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51" name="object 48051"/>
          <p:cNvSpPr/>
          <p:nvPr/>
        </p:nvSpPr>
        <p:spPr>
          <a:xfrm>
            <a:off x="3164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52" name="object 48052"/>
          <p:cNvSpPr/>
          <p:nvPr/>
        </p:nvSpPr>
        <p:spPr>
          <a:xfrm>
            <a:off x="3164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53" name="object 48053"/>
          <p:cNvSpPr/>
          <p:nvPr/>
        </p:nvSpPr>
        <p:spPr>
          <a:xfrm>
            <a:off x="31647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54" name="object 48054"/>
          <p:cNvSpPr/>
          <p:nvPr/>
        </p:nvSpPr>
        <p:spPr>
          <a:xfrm>
            <a:off x="31647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55" name="object 48055"/>
          <p:cNvSpPr/>
          <p:nvPr/>
        </p:nvSpPr>
        <p:spPr>
          <a:xfrm>
            <a:off x="3164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56" name="object 48056"/>
          <p:cNvSpPr/>
          <p:nvPr/>
        </p:nvSpPr>
        <p:spPr>
          <a:xfrm>
            <a:off x="3164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57" name="object 48057"/>
          <p:cNvSpPr/>
          <p:nvPr/>
        </p:nvSpPr>
        <p:spPr>
          <a:xfrm>
            <a:off x="31650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58" name="object 48058"/>
          <p:cNvSpPr/>
          <p:nvPr/>
        </p:nvSpPr>
        <p:spPr>
          <a:xfrm>
            <a:off x="31650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59" name="object 48059"/>
          <p:cNvSpPr/>
          <p:nvPr/>
        </p:nvSpPr>
        <p:spPr>
          <a:xfrm>
            <a:off x="3165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60" name="object 48060"/>
          <p:cNvSpPr/>
          <p:nvPr/>
        </p:nvSpPr>
        <p:spPr>
          <a:xfrm>
            <a:off x="3165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61" name="object 48061"/>
          <p:cNvSpPr/>
          <p:nvPr/>
        </p:nvSpPr>
        <p:spPr>
          <a:xfrm>
            <a:off x="31654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62" name="object 48062"/>
          <p:cNvSpPr/>
          <p:nvPr/>
        </p:nvSpPr>
        <p:spPr>
          <a:xfrm>
            <a:off x="31654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63" name="object 48063"/>
          <p:cNvSpPr/>
          <p:nvPr/>
        </p:nvSpPr>
        <p:spPr>
          <a:xfrm>
            <a:off x="3165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64" name="object 48064"/>
          <p:cNvSpPr/>
          <p:nvPr/>
        </p:nvSpPr>
        <p:spPr>
          <a:xfrm>
            <a:off x="3165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65" name="object 48065"/>
          <p:cNvSpPr/>
          <p:nvPr/>
        </p:nvSpPr>
        <p:spPr>
          <a:xfrm>
            <a:off x="31658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66" name="object 48066"/>
          <p:cNvSpPr/>
          <p:nvPr/>
        </p:nvSpPr>
        <p:spPr>
          <a:xfrm>
            <a:off x="31658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67" name="object 48067"/>
          <p:cNvSpPr/>
          <p:nvPr/>
        </p:nvSpPr>
        <p:spPr>
          <a:xfrm>
            <a:off x="3165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68" name="object 48068"/>
          <p:cNvSpPr/>
          <p:nvPr/>
        </p:nvSpPr>
        <p:spPr>
          <a:xfrm>
            <a:off x="3165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69" name="object 48069"/>
          <p:cNvSpPr/>
          <p:nvPr/>
        </p:nvSpPr>
        <p:spPr>
          <a:xfrm>
            <a:off x="31662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70" name="object 48070"/>
          <p:cNvSpPr/>
          <p:nvPr/>
        </p:nvSpPr>
        <p:spPr>
          <a:xfrm>
            <a:off x="31662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71" name="object 48071"/>
          <p:cNvSpPr/>
          <p:nvPr/>
        </p:nvSpPr>
        <p:spPr>
          <a:xfrm>
            <a:off x="3166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72" name="object 48072"/>
          <p:cNvSpPr/>
          <p:nvPr/>
        </p:nvSpPr>
        <p:spPr>
          <a:xfrm>
            <a:off x="3166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73" name="object 48073"/>
          <p:cNvSpPr/>
          <p:nvPr/>
        </p:nvSpPr>
        <p:spPr>
          <a:xfrm>
            <a:off x="31666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74" name="object 48074"/>
          <p:cNvSpPr/>
          <p:nvPr/>
        </p:nvSpPr>
        <p:spPr>
          <a:xfrm>
            <a:off x="31666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75" name="object 48075"/>
          <p:cNvSpPr/>
          <p:nvPr/>
        </p:nvSpPr>
        <p:spPr>
          <a:xfrm>
            <a:off x="3166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76" name="object 48076"/>
          <p:cNvSpPr/>
          <p:nvPr/>
        </p:nvSpPr>
        <p:spPr>
          <a:xfrm>
            <a:off x="3166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77" name="object 48077"/>
          <p:cNvSpPr/>
          <p:nvPr/>
        </p:nvSpPr>
        <p:spPr>
          <a:xfrm>
            <a:off x="31669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78" name="object 48078"/>
          <p:cNvSpPr/>
          <p:nvPr/>
        </p:nvSpPr>
        <p:spPr>
          <a:xfrm>
            <a:off x="31669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79" name="object 48079"/>
          <p:cNvSpPr/>
          <p:nvPr/>
        </p:nvSpPr>
        <p:spPr>
          <a:xfrm>
            <a:off x="3167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80" name="object 48080"/>
          <p:cNvSpPr/>
          <p:nvPr/>
        </p:nvSpPr>
        <p:spPr>
          <a:xfrm>
            <a:off x="3167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81" name="object 48081"/>
          <p:cNvSpPr/>
          <p:nvPr/>
        </p:nvSpPr>
        <p:spPr>
          <a:xfrm>
            <a:off x="31673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82" name="object 48082"/>
          <p:cNvSpPr/>
          <p:nvPr/>
        </p:nvSpPr>
        <p:spPr>
          <a:xfrm>
            <a:off x="31673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83" name="object 48083"/>
          <p:cNvSpPr/>
          <p:nvPr/>
        </p:nvSpPr>
        <p:spPr>
          <a:xfrm>
            <a:off x="3167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84" name="object 48084"/>
          <p:cNvSpPr/>
          <p:nvPr/>
        </p:nvSpPr>
        <p:spPr>
          <a:xfrm>
            <a:off x="3167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85" name="object 48085"/>
          <p:cNvSpPr/>
          <p:nvPr/>
        </p:nvSpPr>
        <p:spPr>
          <a:xfrm>
            <a:off x="31677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86" name="object 48086"/>
          <p:cNvSpPr/>
          <p:nvPr/>
        </p:nvSpPr>
        <p:spPr>
          <a:xfrm>
            <a:off x="31677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87" name="object 48087"/>
          <p:cNvSpPr/>
          <p:nvPr/>
        </p:nvSpPr>
        <p:spPr>
          <a:xfrm>
            <a:off x="3167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88" name="object 48088"/>
          <p:cNvSpPr/>
          <p:nvPr/>
        </p:nvSpPr>
        <p:spPr>
          <a:xfrm>
            <a:off x="3167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89" name="object 48089"/>
          <p:cNvSpPr/>
          <p:nvPr/>
        </p:nvSpPr>
        <p:spPr>
          <a:xfrm>
            <a:off x="31681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90" name="object 48090"/>
          <p:cNvSpPr/>
          <p:nvPr/>
        </p:nvSpPr>
        <p:spPr>
          <a:xfrm>
            <a:off x="31681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91" name="object 48091"/>
          <p:cNvSpPr/>
          <p:nvPr/>
        </p:nvSpPr>
        <p:spPr>
          <a:xfrm>
            <a:off x="3168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92" name="object 48092"/>
          <p:cNvSpPr/>
          <p:nvPr/>
        </p:nvSpPr>
        <p:spPr>
          <a:xfrm>
            <a:off x="3168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93" name="object 48093"/>
          <p:cNvSpPr/>
          <p:nvPr/>
        </p:nvSpPr>
        <p:spPr>
          <a:xfrm>
            <a:off x="31685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94" name="object 48094"/>
          <p:cNvSpPr/>
          <p:nvPr/>
        </p:nvSpPr>
        <p:spPr>
          <a:xfrm>
            <a:off x="31685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95" name="object 48095"/>
          <p:cNvSpPr/>
          <p:nvPr/>
        </p:nvSpPr>
        <p:spPr>
          <a:xfrm>
            <a:off x="3168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96" name="object 48096"/>
          <p:cNvSpPr/>
          <p:nvPr/>
        </p:nvSpPr>
        <p:spPr>
          <a:xfrm>
            <a:off x="3168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97" name="object 48097"/>
          <p:cNvSpPr/>
          <p:nvPr/>
        </p:nvSpPr>
        <p:spPr>
          <a:xfrm>
            <a:off x="31689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98" name="object 48098"/>
          <p:cNvSpPr/>
          <p:nvPr/>
        </p:nvSpPr>
        <p:spPr>
          <a:xfrm>
            <a:off x="31689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99" name="object 48099"/>
          <p:cNvSpPr/>
          <p:nvPr/>
        </p:nvSpPr>
        <p:spPr>
          <a:xfrm>
            <a:off x="3169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00" name="object 48100"/>
          <p:cNvSpPr/>
          <p:nvPr/>
        </p:nvSpPr>
        <p:spPr>
          <a:xfrm>
            <a:off x="3169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01" name="object 48101"/>
          <p:cNvSpPr/>
          <p:nvPr/>
        </p:nvSpPr>
        <p:spPr>
          <a:xfrm>
            <a:off x="31692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02" name="object 48102"/>
          <p:cNvSpPr/>
          <p:nvPr/>
        </p:nvSpPr>
        <p:spPr>
          <a:xfrm>
            <a:off x="31692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03" name="object 48103"/>
          <p:cNvSpPr/>
          <p:nvPr/>
        </p:nvSpPr>
        <p:spPr>
          <a:xfrm>
            <a:off x="3169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04" name="object 48104"/>
          <p:cNvSpPr/>
          <p:nvPr/>
        </p:nvSpPr>
        <p:spPr>
          <a:xfrm>
            <a:off x="3169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05" name="object 48105"/>
          <p:cNvSpPr/>
          <p:nvPr/>
        </p:nvSpPr>
        <p:spPr>
          <a:xfrm>
            <a:off x="31696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06" name="object 48106"/>
          <p:cNvSpPr/>
          <p:nvPr/>
        </p:nvSpPr>
        <p:spPr>
          <a:xfrm>
            <a:off x="31696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07" name="object 48107"/>
          <p:cNvSpPr/>
          <p:nvPr/>
        </p:nvSpPr>
        <p:spPr>
          <a:xfrm>
            <a:off x="3169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08" name="object 48108"/>
          <p:cNvSpPr/>
          <p:nvPr/>
        </p:nvSpPr>
        <p:spPr>
          <a:xfrm>
            <a:off x="3169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09" name="object 48109"/>
          <p:cNvSpPr/>
          <p:nvPr/>
        </p:nvSpPr>
        <p:spPr>
          <a:xfrm>
            <a:off x="31700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10" name="object 48110"/>
          <p:cNvSpPr/>
          <p:nvPr/>
        </p:nvSpPr>
        <p:spPr>
          <a:xfrm>
            <a:off x="31700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11" name="object 48111"/>
          <p:cNvSpPr/>
          <p:nvPr/>
        </p:nvSpPr>
        <p:spPr>
          <a:xfrm>
            <a:off x="3170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12" name="object 48112"/>
          <p:cNvSpPr/>
          <p:nvPr/>
        </p:nvSpPr>
        <p:spPr>
          <a:xfrm>
            <a:off x="3170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13" name="object 48113"/>
          <p:cNvSpPr/>
          <p:nvPr/>
        </p:nvSpPr>
        <p:spPr>
          <a:xfrm>
            <a:off x="31704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14" name="object 48114"/>
          <p:cNvSpPr/>
          <p:nvPr/>
        </p:nvSpPr>
        <p:spPr>
          <a:xfrm>
            <a:off x="31704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15" name="object 48115"/>
          <p:cNvSpPr/>
          <p:nvPr/>
        </p:nvSpPr>
        <p:spPr>
          <a:xfrm>
            <a:off x="3170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16" name="object 48116"/>
          <p:cNvSpPr/>
          <p:nvPr/>
        </p:nvSpPr>
        <p:spPr>
          <a:xfrm>
            <a:off x="3170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17" name="object 48117"/>
          <p:cNvSpPr/>
          <p:nvPr/>
        </p:nvSpPr>
        <p:spPr>
          <a:xfrm>
            <a:off x="31708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18" name="object 48118"/>
          <p:cNvSpPr/>
          <p:nvPr/>
        </p:nvSpPr>
        <p:spPr>
          <a:xfrm>
            <a:off x="31708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19" name="object 48119"/>
          <p:cNvSpPr/>
          <p:nvPr/>
        </p:nvSpPr>
        <p:spPr>
          <a:xfrm>
            <a:off x="31709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20" name="object 48120"/>
          <p:cNvSpPr/>
          <p:nvPr/>
        </p:nvSpPr>
        <p:spPr>
          <a:xfrm>
            <a:off x="31709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21" name="object 48121"/>
          <p:cNvSpPr/>
          <p:nvPr/>
        </p:nvSpPr>
        <p:spPr>
          <a:xfrm>
            <a:off x="31711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22" name="object 48122"/>
          <p:cNvSpPr/>
          <p:nvPr/>
        </p:nvSpPr>
        <p:spPr>
          <a:xfrm>
            <a:off x="31711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23" name="object 48123"/>
          <p:cNvSpPr/>
          <p:nvPr/>
        </p:nvSpPr>
        <p:spPr>
          <a:xfrm>
            <a:off x="3171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24" name="object 48124"/>
          <p:cNvSpPr/>
          <p:nvPr/>
        </p:nvSpPr>
        <p:spPr>
          <a:xfrm>
            <a:off x="3171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25" name="object 48125"/>
          <p:cNvSpPr/>
          <p:nvPr/>
        </p:nvSpPr>
        <p:spPr>
          <a:xfrm>
            <a:off x="31715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26" name="object 48126"/>
          <p:cNvSpPr/>
          <p:nvPr/>
        </p:nvSpPr>
        <p:spPr>
          <a:xfrm>
            <a:off x="31715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27" name="object 48127"/>
          <p:cNvSpPr/>
          <p:nvPr/>
        </p:nvSpPr>
        <p:spPr>
          <a:xfrm>
            <a:off x="3171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28" name="object 48128"/>
          <p:cNvSpPr/>
          <p:nvPr/>
        </p:nvSpPr>
        <p:spPr>
          <a:xfrm>
            <a:off x="3171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29" name="object 48129"/>
          <p:cNvSpPr/>
          <p:nvPr/>
        </p:nvSpPr>
        <p:spPr>
          <a:xfrm>
            <a:off x="31719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30" name="object 48130"/>
          <p:cNvSpPr/>
          <p:nvPr/>
        </p:nvSpPr>
        <p:spPr>
          <a:xfrm>
            <a:off x="31719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31" name="object 48131"/>
          <p:cNvSpPr/>
          <p:nvPr/>
        </p:nvSpPr>
        <p:spPr>
          <a:xfrm>
            <a:off x="3172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32" name="object 48132"/>
          <p:cNvSpPr/>
          <p:nvPr/>
        </p:nvSpPr>
        <p:spPr>
          <a:xfrm>
            <a:off x="3172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33" name="object 48133"/>
          <p:cNvSpPr/>
          <p:nvPr/>
        </p:nvSpPr>
        <p:spPr>
          <a:xfrm>
            <a:off x="31723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34" name="object 48134"/>
          <p:cNvSpPr/>
          <p:nvPr/>
        </p:nvSpPr>
        <p:spPr>
          <a:xfrm>
            <a:off x="31723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35" name="object 48135"/>
          <p:cNvSpPr/>
          <p:nvPr/>
        </p:nvSpPr>
        <p:spPr>
          <a:xfrm>
            <a:off x="3172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36" name="object 48136"/>
          <p:cNvSpPr/>
          <p:nvPr/>
        </p:nvSpPr>
        <p:spPr>
          <a:xfrm>
            <a:off x="3172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37" name="object 48137"/>
          <p:cNvSpPr/>
          <p:nvPr/>
        </p:nvSpPr>
        <p:spPr>
          <a:xfrm>
            <a:off x="3172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38" name="object 48138"/>
          <p:cNvSpPr/>
          <p:nvPr/>
        </p:nvSpPr>
        <p:spPr>
          <a:xfrm>
            <a:off x="3172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39" name="object 48139"/>
          <p:cNvSpPr/>
          <p:nvPr/>
        </p:nvSpPr>
        <p:spPr>
          <a:xfrm>
            <a:off x="3172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40" name="object 48140"/>
          <p:cNvSpPr/>
          <p:nvPr/>
        </p:nvSpPr>
        <p:spPr>
          <a:xfrm>
            <a:off x="3172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41" name="object 48141"/>
          <p:cNvSpPr/>
          <p:nvPr/>
        </p:nvSpPr>
        <p:spPr>
          <a:xfrm>
            <a:off x="3173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42" name="object 48142"/>
          <p:cNvSpPr/>
          <p:nvPr/>
        </p:nvSpPr>
        <p:spPr>
          <a:xfrm>
            <a:off x="3173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43" name="object 48143"/>
          <p:cNvSpPr/>
          <p:nvPr/>
        </p:nvSpPr>
        <p:spPr>
          <a:xfrm>
            <a:off x="3173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44" name="object 48144"/>
          <p:cNvSpPr/>
          <p:nvPr/>
        </p:nvSpPr>
        <p:spPr>
          <a:xfrm>
            <a:off x="3173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45" name="object 48145"/>
          <p:cNvSpPr/>
          <p:nvPr/>
        </p:nvSpPr>
        <p:spPr>
          <a:xfrm>
            <a:off x="3173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46" name="object 48146"/>
          <p:cNvSpPr/>
          <p:nvPr/>
        </p:nvSpPr>
        <p:spPr>
          <a:xfrm>
            <a:off x="3173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47" name="object 48147"/>
          <p:cNvSpPr/>
          <p:nvPr/>
        </p:nvSpPr>
        <p:spPr>
          <a:xfrm>
            <a:off x="3173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48" name="object 48148"/>
          <p:cNvSpPr/>
          <p:nvPr/>
        </p:nvSpPr>
        <p:spPr>
          <a:xfrm>
            <a:off x="3173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49" name="object 48149"/>
          <p:cNvSpPr/>
          <p:nvPr/>
        </p:nvSpPr>
        <p:spPr>
          <a:xfrm>
            <a:off x="3173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50" name="object 48150"/>
          <p:cNvSpPr/>
          <p:nvPr/>
        </p:nvSpPr>
        <p:spPr>
          <a:xfrm>
            <a:off x="3173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51" name="object 48151"/>
          <p:cNvSpPr/>
          <p:nvPr/>
        </p:nvSpPr>
        <p:spPr>
          <a:xfrm>
            <a:off x="3173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52" name="object 48152"/>
          <p:cNvSpPr/>
          <p:nvPr/>
        </p:nvSpPr>
        <p:spPr>
          <a:xfrm>
            <a:off x="3173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53" name="object 48153"/>
          <p:cNvSpPr/>
          <p:nvPr/>
        </p:nvSpPr>
        <p:spPr>
          <a:xfrm>
            <a:off x="31742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54" name="object 48154"/>
          <p:cNvSpPr/>
          <p:nvPr/>
        </p:nvSpPr>
        <p:spPr>
          <a:xfrm>
            <a:off x="31742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55" name="object 48155"/>
          <p:cNvSpPr/>
          <p:nvPr/>
        </p:nvSpPr>
        <p:spPr>
          <a:xfrm>
            <a:off x="3174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56" name="object 48156"/>
          <p:cNvSpPr/>
          <p:nvPr/>
        </p:nvSpPr>
        <p:spPr>
          <a:xfrm>
            <a:off x="3174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57" name="object 48157"/>
          <p:cNvSpPr/>
          <p:nvPr/>
        </p:nvSpPr>
        <p:spPr>
          <a:xfrm>
            <a:off x="3174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58" name="object 48158"/>
          <p:cNvSpPr/>
          <p:nvPr/>
        </p:nvSpPr>
        <p:spPr>
          <a:xfrm>
            <a:off x="3174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59" name="object 48159"/>
          <p:cNvSpPr/>
          <p:nvPr/>
        </p:nvSpPr>
        <p:spPr>
          <a:xfrm>
            <a:off x="3174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60" name="object 48160"/>
          <p:cNvSpPr/>
          <p:nvPr/>
        </p:nvSpPr>
        <p:spPr>
          <a:xfrm>
            <a:off x="3174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61" name="object 48161"/>
          <p:cNvSpPr/>
          <p:nvPr/>
        </p:nvSpPr>
        <p:spPr>
          <a:xfrm>
            <a:off x="31750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62" name="object 48162"/>
          <p:cNvSpPr/>
          <p:nvPr/>
        </p:nvSpPr>
        <p:spPr>
          <a:xfrm>
            <a:off x="31750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63" name="object 48163"/>
          <p:cNvSpPr/>
          <p:nvPr/>
        </p:nvSpPr>
        <p:spPr>
          <a:xfrm>
            <a:off x="3175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64" name="object 48164"/>
          <p:cNvSpPr/>
          <p:nvPr/>
        </p:nvSpPr>
        <p:spPr>
          <a:xfrm>
            <a:off x="3175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65" name="object 48165"/>
          <p:cNvSpPr/>
          <p:nvPr/>
        </p:nvSpPr>
        <p:spPr>
          <a:xfrm>
            <a:off x="31753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66" name="object 48166"/>
          <p:cNvSpPr/>
          <p:nvPr/>
        </p:nvSpPr>
        <p:spPr>
          <a:xfrm>
            <a:off x="31753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67" name="object 48167"/>
          <p:cNvSpPr/>
          <p:nvPr/>
        </p:nvSpPr>
        <p:spPr>
          <a:xfrm>
            <a:off x="3175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68" name="object 48168"/>
          <p:cNvSpPr/>
          <p:nvPr/>
        </p:nvSpPr>
        <p:spPr>
          <a:xfrm>
            <a:off x="3175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69" name="object 48169"/>
          <p:cNvSpPr/>
          <p:nvPr/>
        </p:nvSpPr>
        <p:spPr>
          <a:xfrm>
            <a:off x="3175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70" name="object 48170"/>
          <p:cNvSpPr/>
          <p:nvPr/>
        </p:nvSpPr>
        <p:spPr>
          <a:xfrm>
            <a:off x="3175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71" name="object 48171"/>
          <p:cNvSpPr/>
          <p:nvPr/>
        </p:nvSpPr>
        <p:spPr>
          <a:xfrm>
            <a:off x="3175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72" name="object 48172"/>
          <p:cNvSpPr/>
          <p:nvPr/>
        </p:nvSpPr>
        <p:spPr>
          <a:xfrm>
            <a:off x="3175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73" name="object 48173"/>
          <p:cNvSpPr/>
          <p:nvPr/>
        </p:nvSpPr>
        <p:spPr>
          <a:xfrm>
            <a:off x="31761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74" name="object 48174"/>
          <p:cNvSpPr/>
          <p:nvPr/>
        </p:nvSpPr>
        <p:spPr>
          <a:xfrm>
            <a:off x="31761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75" name="object 48175"/>
          <p:cNvSpPr/>
          <p:nvPr/>
        </p:nvSpPr>
        <p:spPr>
          <a:xfrm>
            <a:off x="3176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76" name="object 48176"/>
          <p:cNvSpPr/>
          <p:nvPr/>
        </p:nvSpPr>
        <p:spPr>
          <a:xfrm>
            <a:off x="3176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77" name="object 48177"/>
          <p:cNvSpPr/>
          <p:nvPr/>
        </p:nvSpPr>
        <p:spPr>
          <a:xfrm>
            <a:off x="31765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78" name="object 48178"/>
          <p:cNvSpPr/>
          <p:nvPr/>
        </p:nvSpPr>
        <p:spPr>
          <a:xfrm>
            <a:off x="31765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79" name="object 48179"/>
          <p:cNvSpPr/>
          <p:nvPr/>
        </p:nvSpPr>
        <p:spPr>
          <a:xfrm>
            <a:off x="3176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80" name="object 48180"/>
          <p:cNvSpPr/>
          <p:nvPr/>
        </p:nvSpPr>
        <p:spPr>
          <a:xfrm>
            <a:off x="3176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81" name="object 48181"/>
          <p:cNvSpPr/>
          <p:nvPr/>
        </p:nvSpPr>
        <p:spPr>
          <a:xfrm>
            <a:off x="31769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82" name="object 48182"/>
          <p:cNvSpPr/>
          <p:nvPr/>
        </p:nvSpPr>
        <p:spPr>
          <a:xfrm>
            <a:off x="31769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83" name="object 48183"/>
          <p:cNvSpPr/>
          <p:nvPr/>
        </p:nvSpPr>
        <p:spPr>
          <a:xfrm>
            <a:off x="3177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84" name="object 48184"/>
          <p:cNvSpPr/>
          <p:nvPr/>
        </p:nvSpPr>
        <p:spPr>
          <a:xfrm>
            <a:off x="3177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85" name="object 48185"/>
          <p:cNvSpPr/>
          <p:nvPr/>
        </p:nvSpPr>
        <p:spPr>
          <a:xfrm>
            <a:off x="31772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86" name="object 48186"/>
          <p:cNvSpPr/>
          <p:nvPr/>
        </p:nvSpPr>
        <p:spPr>
          <a:xfrm>
            <a:off x="31772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87" name="object 48187"/>
          <p:cNvSpPr/>
          <p:nvPr/>
        </p:nvSpPr>
        <p:spPr>
          <a:xfrm>
            <a:off x="3177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88" name="object 48188"/>
          <p:cNvSpPr/>
          <p:nvPr/>
        </p:nvSpPr>
        <p:spPr>
          <a:xfrm>
            <a:off x="3177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89" name="object 48189"/>
          <p:cNvSpPr/>
          <p:nvPr/>
        </p:nvSpPr>
        <p:spPr>
          <a:xfrm>
            <a:off x="3177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90" name="object 48190"/>
          <p:cNvSpPr/>
          <p:nvPr/>
        </p:nvSpPr>
        <p:spPr>
          <a:xfrm>
            <a:off x="3177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91" name="object 48191"/>
          <p:cNvSpPr/>
          <p:nvPr/>
        </p:nvSpPr>
        <p:spPr>
          <a:xfrm>
            <a:off x="3177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92" name="object 48192"/>
          <p:cNvSpPr/>
          <p:nvPr/>
        </p:nvSpPr>
        <p:spPr>
          <a:xfrm>
            <a:off x="3177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93" name="object 48193"/>
          <p:cNvSpPr/>
          <p:nvPr/>
        </p:nvSpPr>
        <p:spPr>
          <a:xfrm>
            <a:off x="3178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94" name="object 48194"/>
          <p:cNvSpPr/>
          <p:nvPr/>
        </p:nvSpPr>
        <p:spPr>
          <a:xfrm>
            <a:off x="3178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95" name="object 48195"/>
          <p:cNvSpPr/>
          <p:nvPr/>
        </p:nvSpPr>
        <p:spPr>
          <a:xfrm>
            <a:off x="3178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96" name="object 48196"/>
          <p:cNvSpPr/>
          <p:nvPr/>
        </p:nvSpPr>
        <p:spPr>
          <a:xfrm>
            <a:off x="3178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97" name="object 48197"/>
          <p:cNvSpPr/>
          <p:nvPr/>
        </p:nvSpPr>
        <p:spPr>
          <a:xfrm>
            <a:off x="3178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98" name="object 48198"/>
          <p:cNvSpPr/>
          <p:nvPr/>
        </p:nvSpPr>
        <p:spPr>
          <a:xfrm>
            <a:off x="3178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199" name="object 48199"/>
          <p:cNvSpPr/>
          <p:nvPr/>
        </p:nvSpPr>
        <p:spPr>
          <a:xfrm>
            <a:off x="3178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00" name="object 48200"/>
          <p:cNvSpPr/>
          <p:nvPr/>
        </p:nvSpPr>
        <p:spPr>
          <a:xfrm>
            <a:off x="3178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01" name="object 48201"/>
          <p:cNvSpPr/>
          <p:nvPr/>
        </p:nvSpPr>
        <p:spPr>
          <a:xfrm>
            <a:off x="31788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02" name="object 48202"/>
          <p:cNvSpPr/>
          <p:nvPr/>
        </p:nvSpPr>
        <p:spPr>
          <a:xfrm>
            <a:off x="31788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03" name="object 48203"/>
          <p:cNvSpPr/>
          <p:nvPr/>
        </p:nvSpPr>
        <p:spPr>
          <a:xfrm>
            <a:off x="3178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04" name="object 48204"/>
          <p:cNvSpPr/>
          <p:nvPr/>
        </p:nvSpPr>
        <p:spPr>
          <a:xfrm>
            <a:off x="3178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05" name="object 48205"/>
          <p:cNvSpPr/>
          <p:nvPr/>
        </p:nvSpPr>
        <p:spPr>
          <a:xfrm>
            <a:off x="31791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06" name="object 48206"/>
          <p:cNvSpPr/>
          <p:nvPr/>
        </p:nvSpPr>
        <p:spPr>
          <a:xfrm>
            <a:off x="31791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07" name="object 48207"/>
          <p:cNvSpPr/>
          <p:nvPr/>
        </p:nvSpPr>
        <p:spPr>
          <a:xfrm>
            <a:off x="3179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08" name="object 48208"/>
          <p:cNvSpPr/>
          <p:nvPr/>
        </p:nvSpPr>
        <p:spPr>
          <a:xfrm>
            <a:off x="3179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09" name="object 48209"/>
          <p:cNvSpPr/>
          <p:nvPr/>
        </p:nvSpPr>
        <p:spPr>
          <a:xfrm>
            <a:off x="31795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10" name="object 48210"/>
          <p:cNvSpPr/>
          <p:nvPr/>
        </p:nvSpPr>
        <p:spPr>
          <a:xfrm>
            <a:off x="31795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11" name="object 48211"/>
          <p:cNvSpPr/>
          <p:nvPr/>
        </p:nvSpPr>
        <p:spPr>
          <a:xfrm>
            <a:off x="3179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12" name="object 48212"/>
          <p:cNvSpPr/>
          <p:nvPr/>
        </p:nvSpPr>
        <p:spPr>
          <a:xfrm>
            <a:off x="3179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13" name="object 48213"/>
          <p:cNvSpPr/>
          <p:nvPr/>
        </p:nvSpPr>
        <p:spPr>
          <a:xfrm>
            <a:off x="31799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14" name="object 48214"/>
          <p:cNvSpPr/>
          <p:nvPr/>
        </p:nvSpPr>
        <p:spPr>
          <a:xfrm>
            <a:off x="31799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15" name="object 48215"/>
          <p:cNvSpPr/>
          <p:nvPr/>
        </p:nvSpPr>
        <p:spPr>
          <a:xfrm>
            <a:off x="3180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16" name="object 48216"/>
          <p:cNvSpPr/>
          <p:nvPr/>
        </p:nvSpPr>
        <p:spPr>
          <a:xfrm>
            <a:off x="3180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17" name="object 48217"/>
          <p:cNvSpPr/>
          <p:nvPr/>
        </p:nvSpPr>
        <p:spPr>
          <a:xfrm>
            <a:off x="31803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18" name="object 48218"/>
          <p:cNvSpPr/>
          <p:nvPr/>
        </p:nvSpPr>
        <p:spPr>
          <a:xfrm>
            <a:off x="31803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19" name="object 48219"/>
          <p:cNvSpPr/>
          <p:nvPr/>
        </p:nvSpPr>
        <p:spPr>
          <a:xfrm>
            <a:off x="31804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20" name="object 48220"/>
          <p:cNvSpPr/>
          <p:nvPr/>
        </p:nvSpPr>
        <p:spPr>
          <a:xfrm>
            <a:off x="31804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21" name="object 48221"/>
          <p:cNvSpPr/>
          <p:nvPr/>
        </p:nvSpPr>
        <p:spPr>
          <a:xfrm>
            <a:off x="3180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22" name="object 48222"/>
          <p:cNvSpPr/>
          <p:nvPr/>
        </p:nvSpPr>
        <p:spPr>
          <a:xfrm>
            <a:off x="3180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23" name="object 48223"/>
          <p:cNvSpPr/>
          <p:nvPr/>
        </p:nvSpPr>
        <p:spPr>
          <a:xfrm>
            <a:off x="31808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24" name="object 48224"/>
          <p:cNvSpPr/>
          <p:nvPr/>
        </p:nvSpPr>
        <p:spPr>
          <a:xfrm>
            <a:off x="31808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25" name="object 48225"/>
          <p:cNvSpPr/>
          <p:nvPr/>
        </p:nvSpPr>
        <p:spPr>
          <a:xfrm>
            <a:off x="3181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26" name="object 48226"/>
          <p:cNvSpPr/>
          <p:nvPr/>
        </p:nvSpPr>
        <p:spPr>
          <a:xfrm>
            <a:off x="3181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27" name="object 48227"/>
          <p:cNvSpPr/>
          <p:nvPr/>
        </p:nvSpPr>
        <p:spPr>
          <a:xfrm>
            <a:off x="3181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28" name="object 48228"/>
          <p:cNvSpPr/>
          <p:nvPr/>
        </p:nvSpPr>
        <p:spPr>
          <a:xfrm>
            <a:off x="3181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29" name="object 48229"/>
          <p:cNvSpPr/>
          <p:nvPr/>
        </p:nvSpPr>
        <p:spPr>
          <a:xfrm>
            <a:off x="3181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30" name="object 48230"/>
          <p:cNvSpPr/>
          <p:nvPr/>
        </p:nvSpPr>
        <p:spPr>
          <a:xfrm>
            <a:off x="3181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31" name="object 48231"/>
          <p:cNvSpPr/>
          <p:nvPr/>
        </p:nvSpPr>
        <p:spPr>
          <a:xfrm>
            <a:off x="3181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32" name="object 48232"/>
          <p:cNvSpPr/>
          <p:nvPr/>
        </p:nvSpPr>
        <p:spPr>
          <a:xfrm>
            <a:off x="3181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33" name="object 48233"/>
          <p:cNvSpPr/>
          <p:nvPr/>
        </p:nvSpPr>
        <p:spPr>
          <a:xfrm>
            <a:off x="3181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34" name="object 48234"/>
          <p:cNvSpPr/>
          <p:nvPr/>
        </p:nvSpPr>
        <p:spPr>
          <a:xfrm>
            <a:off x="3181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35" name="object 48235"/>
          <p:cNvSpPr/>
          <p:nvPr/>
        </p:nvSpPr>
        <p:spPr>
          <a:xfrm>
            <a:off x="3181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36" name="object 48236"/>
          <p:cNvSpPr/>
          <p:nvPr/>
        </p:nvSpPr>
        <p:spPr>
          <a:xfrm>
            <a:off x="3181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37" name="object 48237"/>
          <p:cNvSpPr/>
          <p:nvPr/>
        </p:nvSpPr>
        <p:spPr>
          <a:xfrm>
            <a:off x="3182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38" name="object 48238"/>
          <p:cNvSpPr/>
          <p:nvPr/>
        </p:nvSpPr>
        <p:spPr>
          <a:xfrm>
            <a:off x="3182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39" name="object 48239"/>
          <p:cNvSpPr/>
          <p:nvPr/>
        </p:nvSpPr>
        <p:spPr>
          <a:xfrm>
            <a:off x="3182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40" name="object 48240"/>
          <p:cNvSpPr/>
          <p:nvPr/>
        </p:nvSpPr>
        <p:spPr>
          <a:xfrm>
            <a:off x="3182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41" name="object 48241"/>
          <p:cNvSpPr/>
          <p:nvPr/>
        </p:nvSpPr>
        <p:spPr>
          <a:xfrm>
            <a:off x="3182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42" name="object 48242"/>
          <p:cNvSpPr/>
          <p:nvPr/>
        </p:nvSpPr>
        <p:spPr>
          <a:xfrm>
            <a:off x="3182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43" name="object 48243"/>
          <p:cNvSpPr/>
          <p:nvPr/>
        </p:nvSpPr>
        <p:spPr>
          <a:xfrm>
            <a:off x="3182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44" name="object 48244"/>
          <p:cNvSpPr/>
          <p:nvPr/>
        </p:nvSpPr>
        <p:spPr>
          <a:xfrm>
            <a:off x="3182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45" name="object 48245"/>
          <p:cNvSpPr/>
          <p:nvPr/>
        </p:nvSpPr>
        <p:spPr>
          <a:xfrm>
            <a:off x="3183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46" name="object 48246"/>
          <p:cNvSpPr/>
          <p:nvPr/>
        </p:nvSpPr>
        <p:spPr>
          <a:xfrm>
            <a:off x="3183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47" name="object 48247"/>
          <p:cNvSpPr/>
          <p:nvPr/>
        </p:nvSpPr>
        <p:spPr>
          <a:xfrm>
            <a:off x="3183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48" name="object 48248"/>
          <p:cNvSpPr/>
          <p:nvPr/>
        </p:nvSpPr>
        <p:spPr>
          <a:xfrm>
            <a:off x="3183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49" name="object 48249"/>
          <p:cNvSpPr/>
          <p:nvPr/>
        </p:nvSpPr>
        <p:spPr>
          <a:xfrm>
            <a:off x="3183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50" name="object 48250"/>
          <p:cNvSpPr/>
          <p:nvPr/>
        </p:nvSpPr>
        <p:spPr>
          <a:xfrm>
            <a:off x="3183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51" name="object 48251"/>
          <p:cNvSpPr/>
          <p:nvPr/>
        </p:nvSpPr>
        <p:spPr>
          <a:xfrm>
            <a:off x="3183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52" name="object 48252"/>
          <p:cNvSpPr/>
          <p:nvPr/>
        </p:nvSpPr>
        <p:spPr>
          <a:xfrm>
            <a:off x="3183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53" name="object 48253"/>
          <p:cNvSpPr/>
          <p:nvPr/>
        </p:nvSpPr>
        <p:spPr>
          <a:xfrm>
            <a:off x="31837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54" name="object 48254"/>
          <p:cNvSpPr/>
          <p:nvPr/>
        </p:nvSpPr>
        <p:spPr>
          <a:xfrm>
            <a:off x="31837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55" name="object 48255"/>
          <p:cNvSpPr/>
          <p:nvPr/>
        </p:nvSpPr>
        <p:spPr>
          <a:xfrm>
            <a:off x="3183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56" name="object 48256"/>
          <p:cNvSpPr/>
          <p:nvPr/>
        </p:nvSpPr>
        <p:spPr>
          <a:xfrm>
            <a:off x="3183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57" name="object 48257"/>
          <p:cNvSpPr/>
          <p:nvPr/>
        </p:nvSpPr>
        <p:spPr>
          <a:xfrm>
            <a:off x="3184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58" name="object 48258"/>
          <p:cNvSpPr/>
          <p:nvPr/>
        </p:nvSpPr>
        <p:spPr>
          <a:xfrm>
            <a:off x="3184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59" name="object 48259"/>
          <p:cNvSpPr/>
          <p:nvPr/>
        </p:nvSpPr>
        <p:spPr>
          <a:xfrm>
            <a:off x="3184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60" name="object 48260"/>
          <p:cNvSpPr/>
          <p:nvPr/>
        </p:nvSpPr>
        <p:spPr>
          <a:xfrm>
            <a:off x="3184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61" name="object 48261"/>
          <p:cNvSpPr/>
          <p:nvPr/>
        </p:nvSpPr>
        <p:spPr>
          <a:xfrm>
            <a:off x="3184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62" name="object 48262"/>
          <p:cNvSpPr/>
          <p:nvPr/>
        </p:nvSpPr>
        <p:spPr>
          <a:xfrm>
            <a:off x="3184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63" name="object 48263"/>
          <p:cNvSpPr/>
          <p:nvPr/>
        </p:nvSpPr>
        <p:spPr>
          <a:xfrm>
            <a:off x="3184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64" name="object 48264"/>
          <p:cNvSpPr/>
          <p:nvPr/>
        </p:nvSpPr>
        <p:spPr>
          <a:xfrm>
            <a:off x="3184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65" name="object 48265"/>
          <p:cNvSpPr/>
          <p:nvPr/>
        </p:nvSpPr>
        <p:spPr>
          <a:xfrm>
            <a:off x="31849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66" name="object 48266"/>
          <p:cNvSpPr/>
          <p:nvPr/>
        </p:nvSpPr>
        <p:spPr>
          <a:xfrm>
            <a:off x="31849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67" name="object 48267"/>
          <p:cNvSpPr/>
          <p:nvPr/>
        </p:nvSpPr>
        <p:spPr>
          <a:xfrm>
            <a:off x="3185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68" name="object 48268"/>
          <p:cNvSpPr/>
          <p:nvPr/>
        </p:nvSpPr>
        <p:spPr>
          <a:xfrm>
            <a:off x="3185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69" name="object 48269"/>
          <p:cNvSpPr/>
          <p:nvPr/>
        </p:nvSpPr>
        <p:spPr>
          <a:xfrm>
            <a:off x="3185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70" name="object 48270"/>
          <p:cNvSpPr/>
          <p:nvPr/>
        </p:nvSpPr>
        <p:spPr>
          <a:xfrm>
            <a:off x="3185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71" name="object 48271"/>
          <p:cNvSpPr/>
          <p:nvPr/>
        </p:nvSpPr>
        <p:spPr>
          <a:xfrm>
            <a:off x="3185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72" name="object 48272"/>
          <p:cNvSpPr/>
          <p:nvPr/>
        </p:nvSpPr>
        <p:spPr>
          <a:xfrm>
            <a:off x="3185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73" name="object 48273"/>
          <p:cNvSpPr/>
          <p:nvPr/>
        </p:nvSpPr>
        <p:spPr>
          <a:xfrm>
            <a:off x="3185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74" name="object 48274"/>
          <p:cNvSpPr/>
          <p:nvPr/>
        </p:nvSpPr>
        <p:spPr>
          <a:xfrm>
            <a:off x="3185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75" name="object 48275"/>
          <p:cNvSpPr/>
          <p:nvPr/>
        </p:nvSpPr>
        <p:spPr>
          <a:xfrm>
            <a:off x="3185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76" name="object 48276"/>
          <p:cNvSpPr/>
          <p:nvPr/>
        </p:nvSpPr>
        <p:spPr>
          <a:xfrm>
            <a:off x="3185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77" name="object 48277"/>
          <p:cNvSpPr/>
          <p:nvPr/>
        </p:nvSpPr>
        <p:spPr>
          <a:xfrm>
            <a:off x="3186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78" name="object 48278"/>
          <p:cNvSpPr/>
          <p:nvPr/>
        </p:nvSpPr>
        <p:spPr>
          <a:xfrm>
            <a:off x="3186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79" name="object 48279"/>
          <p:cNvSpPr/>
          <p:nvPr/>
        </p:nvSpPr>
        <p:spPr>
          <a:xfrm>
            <a:off x="3186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80" name="object 48280"/>
          <p:cNvSpPr/>
          <p:nvPr/>
        </p:nvSpPr>
        <p:spPr>
          <a:xfrm>
            <a:off x="3186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81" name="object 48281"/>
          <p:cNvSpPr/>
          <p:nvPr/>
        </p:nvSpPr>
        <p:spPr>
          <a:xfrm>
            <a:off x="3186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82" name="object 48282"/>
          <p:cNvSpPr/>
          <p:nvPr/>
        </p:nvSpPr>
        <p:spPr>
          <a:xfrm>
            <a:off x="3186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83" name="object 48283"/>
          <p:cNvSpPr/>
          <p:nvPr/>
        </p:nvSpPr>
        <p:spPr>
          <a:xfrm>
            <a:off x="3186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84" name="object 48284"/>
          <p:cNvSpPr/>
          <p:nvPr/>
        </p:nvSpPr>
        <p:spPr>
          <a:xfrm>
            <a:off x="3186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85" name="object 48285"/>
          <p:cNvSpPr/>
          <p:nvPr/>
        </p:nvSpPr>
        <p:spPr>
          <a:xfrm>
            <a:off x="31868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86" name="object 48286"/>
          <p:cNvSpPr/>
          <p:nvPr/>
        </p:nvSpPr>
        <p:spPr>
          <a:xfrm>
            <a:off x="31868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87" name="object 48287"/>
          <p:cNvSpPr/>
          <p:nvPr/>
        </p:nvSpPr>
        <p:spPr>
          <a:xfrm>
            <a:off x="3186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88" name="object 48288"/>
          <p:cNvSpPr/>
          <p:nvPr/>
        </p:nvSpPr>
        <p:spPr>
          <a:xfrm>
            <a:off x="3186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89" name="object 48289"/>
          <p:cNvSpPr/>
          <p:nvPr/>
        </p:nvSpPr>
        <p:spPr>
          <a:xfrm>
            <a:off x="3187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90" name="object 48290"/>
          <p:cNvSpPr/>
          <p:nvPr/>
        </p:nvSpPr>
        <p:spPr>
          <a:xfrm>
            <a:off x="3187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91" name="object 48291"/>
          <p:cNvSpPr/>
          <p:nvPr/>
        </p:nvSpPr>
        <p:spPr>
          <a:xfrm>
            <a:off x="3187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92" name="object 48292"/>
          <p:cNvSpPr/>
          <p:nvPr/>
        </p:nvSpPr>
        <p:spPr>
          <a:xfrm>
            <a:off x="3187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93" name="object 48293"/>
          <p:cNvSpPr/>
          <p:nvPr/>
        </p:nvSpPr>
        <p:spPr>
          <a:xfrm>
            <a:off x="3187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94" name="object 48294"/>
          <p:cNvSpPr/>
          <p:nvPr/>
        </p:nvSpPr>
        <p:spPr>
          <a:xfrm>
            <a:off x="3187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95" name="object 48295"/>
          <p:cNvSpPr/>
          <p:nvPr/>
        </p:nvSpPr>
        <p:spPr>
          <a:xfrm>
            <a:off x="3187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96" name="object 48296"/>
          <p:cNvSpPr/>
          <p:nvPr/>
        </p:nvSpPr>
        <p:spPr>
          <a:xfrm>
            <a:off x="3187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97" name="object 48297"/>
          <p:cNvSpPr/>
          <p:nvPr/>
        </p:nvSpPr>
        <p:spPr>
          <a:xfrm>
            <a:off x="3187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98" name="object 48298"/>
          <p:cNvSpPr/>
          <p:nvPr/>
        </p:nvSpPr>
        <p:spPr>
          <a:xfrm>
            <a:off x="3187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299" name="object 48299"/>
          <p:cNvSpPr/>
          <p:nvPr/>
        </p:nvSpPr>
        <p:spPr>
          <a:xfrm>
            <a:off x="3188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00" name="object 48300"/>
          <p:cNvSpPr/>
          <p:nvPr/>
        </p:nvSpPr>
        <p:spPr>
          <a:xfrm>
            <a:off x="3188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01" name="object 48301"/>
          <p:cNvSpPr/>
          <p:nvPr/>
        </p:nvSpPr>
        <p:spPr>
          <a:xfrm>
            <a:off x="3188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02" name="object 48302"/>
          <p:cNvSpPr/>
          <p:nvPr/>
        </p:nvSpPr>
        <p:spPr>
          <a:xfrm>
            <a:off x="3188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03" name="object 48303"/>
          <p:cNvSpPr/>
          <p:nvPr/>
        </p:nvSpPr>
        <p:spPr>
          <a:xfrm>
            <a:off x="3188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04" name="object 48304"/>
          <p:cNvSpPr/>
          <p:nvPr/>
        </p:nvSpPr>
        <p:spPr>
          <a:xfrm>
            <a:off x="3188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05" name="object 48305"/>
          <p:cNvSpPr/>
          <p:nvPr/>
        </p:nvSpPr>
        <p:spPr>
          <a:xfrm>
            <a:off x="31887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06" name="object 48306"/>
          <p:cNvSpPr/>
          <p:nvPr/>
        </p:nvSpPr>
        <p:spPr>
          <a:xfrm>
            <a:off x="31887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07" name="object 48307"/>
          <p:cNvSpPr/>
          <p:nvPr/>
        </p:nvSpPr>
        <p:spPr>
          <a:xfrm>
            <a:off x="3188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08" name="object 48308"/>
          <p:cNvSpPr/>
          <p:nvPr/>
        </p:nvSpPr>
        <p:spPr>
          <a:xfrm>
            <a:off x="3188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09" name="object 48309"/>
          <p:cNvSpPr/>
          <p:nvPr/>
        </p:nvSpPr>
        <p:spPr>
          <a:xfrm>
            <a:off x="31890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10" name="object 48310"/>
          <p:cNvSpPr/>
          <p:nvPr/>
        </p:nvSpPr>
        <p:spPr>
          <a:xfrm>
            <a:off x="31890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11" name="object 48311"/>
          <p:cNvSpPr/>
          <p:nvPr/>
        </p:nvSpPr>
        <p:spPr>
          <a:xfrm>
            <a:off x="3189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12" name="object 48312"/>
          <p:cNvSpPr/>
          <p:nvPr/>
        </p:nvSpPr>
        <p:spPr>
          <a:xfrm>
            <a:off x="3189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13" name="object 48313"/>
          <p:cNvSpPr/>
          <p:nvPr/>
        </p:nvSpPr>
        <p:spPr>
          <a:xfrm>
            <a:off x="3189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14" name="object 48314"/>
          <p:cNvSpPr/>
          <p:nvPr/>
        </p:nvSpPr>
        <p:spPr>
          <a:xfrm>
            <a:off x="3189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15" name="object 48315"/>
          <p:cNvSpPr/>
          <p:nvPr/>
        </p:nvSpPr>
        <p:spPr>
          <a:xfrm>
            <a:off x="3189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16" name="object 48316"/>
          <p:cNvSpPr/>
          <p:nvPr/>
        </p:nvSpPr>
        <p:spPr>
          <a:xfrm>
            <a:off x="3189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17" name="object 48317"/>
          <p:cNvSpPr/>
          <p:nvPr/>
        </p:nvSpPr>
        <p:spPr>
          <a:xfrm>
            <a:off x="3189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18" name="object 48318"/>
          <p:cNvSpPr/>
          <p:nvPr/>
        </p:nvSpPr>
        <p:spPr>
          <a:xfrm>
            <a:off x="3189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19" name="object 48319"/>
          <p:cNvSpPr/>
          <p:nvPr/>
        </p:nvSpPr>
        <p:spPr>
          <a:xfrm>
            <a:off x="31899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20" name="object 48320"/>
          <p:cNvSpPr/>
          <p:nvPr/>
        </p:nvSpPr>
        <p:spPr>
          <a:xfrm>
            <a:off x="31899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21" name="object 48321"/>
          <p:cNvSpPr/>
          <p:nvPr/>
        </p:nvSpPr>
        <p:spPr>
          <a:xfrm>
            <a:off x="3190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22" name="object 48322"/>
          <p:cNvSpPr/>
          <p:nvPr/>
        </p:nvSpPr>
        <p:spPr>
          <a:xfrm>
            <a:off x="3190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23" name="object 48323"/>
          <p:cNvSpPr/>
          <p:nvPr/>
        </p:nvSpPr>
        <p:spPr>
          <a:xfrm>
            <a:off x="31903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24" name="object 48324"/>
          <p:cNvSpPr/>
          <p:nvPr/>
        </p:nvSpPr>
        <p:spPr>
          <a:xfrm>
            <a:off x="31903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25" name="object 48325"/>
          <p:cNvSpPr/>
          <p:nvPr/>
        </p:nvSpPr>
        <p:spPr>
          <a:xfrm>
            <a:off x="3190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26" name="object 48326"/>
          <p:cNvSpPr/>
          <p:nvPr/>
        </p:nvSpPr>
        <p:spPr>
          <a:xfrm>
            <a:off x="3190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27" name="object 48327"/>
          <p:cNvSpPr/>
          <p:nvPr/>
        </p:nvSpPr>
        <p:spPr>
          <a:xfrm>
            <a:off x="3190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28" name="object 48328"/>
          <p:cNvSpPr/>
          <p:nvPr/>
        </p:nvSpPr>
        <p:spPr>
          <a:xfrm>
            <a:off x="3190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29" name="object 48329"/>
          <p:cNvSpPr/>
          <p:nvPr/>
        </p:nvSpPr>
        <p:spPr>
          <a:xfrm>
            <a:off x="3191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30" name="object 48330"/>
          <p:cNvSpPr/>
          <p:nvPr/>
        </p:nvSpPr>
        <p:spPr>
          <a:xfrm>
            <a:off x="3191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31" name="object 48331"/>
          <p:cNvSpPr/>
          <p:nvPr/>
        </p:nvSpPr>
        <p:spPr>
          <a:xfrm>
            <a:off x="3191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32" name="object 48332"/>
          <p:cNvSpPr/>
          <p:nvPr/>
        </p:nvSpPr>
        <p:spPr>
          <a:xfrm>
            <a:off x="3191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33" name="object 48333"/>
          <p:cNvSpPr/>
          <p:nvPr/>
        </p:nvSpPr>
        <p:spPr>
          <a:xfrm>
            <a:off x="3191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34" name="object 48334"/>
          <p:cNvSpPr/>
          <p:nvPr/>
        </p:nvSpPr>
        <p:spPr>
          <a:xfrm>
            <a:off x="3191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35" name="object 48335"/>
          <p:cNvSpPr/>
          <p:nvPr/>
        </p:nvSpPr>
        <p:spPr>
          <a:xfrm>
            <a:off x="3191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36" name="object 48336"/>
          <p:cNvSpPr/>
          <p:nvPr/>
        </p:nvSpPr>
        <p:spPr>
          <a:xfrm>
            <a:off x="3191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37" name="object 48337"/>
          <p:cNvSpPr/>
          <p:nvPr/>
        </p:nvSpPr>
        <p:spPr>
          <a:xfrm>
            <a:off x="3191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38" name="object 48338"/>
          <p:cNvSpPr/>
          <p:nvPr/>
        </p:nvSpPr>
        <p:spPr>
          <a:xfrm>
            <a:off x="3191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39" name="object 48339"/>
          <p:cNvSpPr/>
          <p:nvPr/>
        </p:nvSpPr>
        <p:spPr>
          <a:xfrm>
            <a:off x="3191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40" name="object 48340"/>
          <p:cNvSpPr/>
          <p:nvPr/>
        </p:nvSpPr>
        <p:spPr>
          <a:xfrm>
            <a:off x="3191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41" name="object 48341"/>
          <p:cNvSpPr/>
          <p:nvPr/>
        </p:nvSpPr>
        <p:spPr>
          <a:xfrm>
            <a:off x="3192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42" name="object 48342"/>
          <p:cNvSpPr/>
          <p:nvPr/>
        </p:nvSpPr>
        <p:spPr>
          <a:xfrm>
            <a:off x="3192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43" name="object 48343"/>
          <p:cNvSpPr/>
          <p:nvPr/>
        </p:nvSpPr>
        <p:spPr>
          <a:xfrm>
            <a:off x="3192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44" name="object 48344"/>
          <p:cNvSpPr/>
          <p:nvPr/>
        </p:nvSpPr>
        <p:spPr>
          <a:xfrm>
            <a:off x="3192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45" name="object 48345"/>
          <p:cNvSpPr/>
          <p:nvPr/>
        </p:nvSpPr>
        <p:spPr>
          <a:xfrm>
            <a:off x="3192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46" name="object 48346"/>
          <p:cNvSpPr/>
          <p:nvPr/>
        </p:nvSpPr>
        <p:spPr>
          <a:xfrm>
            <a:off x="3192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47" name="object 48347"/>
          <p:cNvSpPr/>
          <p:nvPr/>
        </p:nvSpPr>
        <p:spPr>
          <a:xfrm>
            <a:off x="3192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48" name="object 48348"/>
          <p:cNvSpPr/>
          <p:nvPr/>
        </p:nvSpPr>
        <p:spPr>
          <a:xfrm>
            <a:off x="3192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49" name="object 48349"/>
          <p:cNvSpPr/>
          <p:nvPr/>
        </p:nvSpPr>
        <p:spPr>
          <a:xfrm>
            <a:off x="3192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50" name="object 48350"/>
          <p:cNvSpPr/>
          <p:nvPr/>
        </p:nvSpPr>
        <p:spPr>
          <a:xfrm>
            <a:off x="3192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51" name="object 48351"/>
          <p:cNvSpPr/>
          <p:nvPr/>
        </p:nvSpPr>
        <p:spPr>
          <a:xfrm>
            <a:off x="3193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52" name="object 48352"/>
          <p:cNvSpPr/>
          <p:nvPr/>
        </p:nvSpPr>
        <p:spPr>
          <a:xfrm>
            <a:off x="3193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53" name="object 48353"/>
          <p:cNvSpPr/>
          <p:nvPr/>
        </p:nvSpPr>
        <p:spPr>
          <a:xfrm>
            <a:off x="3193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54" name="object 48354"/>
          <p:cNvSpPr/>
          <p:nvPr/>
        </p:nvSpPr>
        <p:spPr>
          <a:xfrm>
            <a:off x="3193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55" name="object 48355"/>
          <p:cNvSpPr/>
          <p:nvPr/>
        </p:nvSpPr>
        <p:spPr>
          <a:xfrm>
            <a:off x="3193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56" name="object 48356"/>
          <p:cNvSpPr/>
          <p:nvPr/>
        </p:nvSpPr>
        <p:spPr>
          <a:xfrm>
            <a:off x="3193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57" name="object 48357"/>
          <p:cNvSpPr/>
          <p:nvPr/>
        </p:nvSpPr>
        <p:spPr>
          <a:xfrm>
            <a:off x="31936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58" name="object 48358"/>
          <p:cNvSpPr/>
          <p:nvPr/>
        </p:nvSpPr>
        <p:spPr>
          <a:xfrm>
            <a:off x="31936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59" name="object 48359"/>
          <p:cNvSpPr/>
          <p:nvPr/>
        </p:nvSpPr>
        <p:spPr>
          <a:xfrm>
            <a:off x="3193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60" name="object 48360"/>
          <p:cNvSpPr/>
          <p:nvPr/>
        </p:nvSpPr>
        <p:spPr>
          <a:xfrm>
            <a:off x="3193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61" name="object 48361"/>
          <p:cNvSpPr/>
          <p:nvPr/>
        </p:nvSpPr>
        <p:spPr>
          <a:xfrm>
            <a:off x="31940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62" name="object 48362"/>
          <p:cNvSpPr/>
          <p:nvPr/>
        </p:nvSpPr>
        <p:spPr>
          <a:xfrm>
            <a:off x="31940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63" name="object 48363"/>
          <p:cNvSpPr/>
          <p:nvPr/>
        </p:nvSpPr>
        <p:spPr>
          <a:xfrm>
            <a:off x="3194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64" name="object 48364"/>
          <p:cNvSpPr/>
          <p:nvPr/>
        </p:nvSpPr>
        <p:spPr>
          <a:xfrm>
            <a:off x="3194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65" name="object 48365"/>
          <p:cNvSpPr/>
          <p:nvPr/>
        </p:nvSpPr>
        <p:spPr>
          <a:xfrm>
            <a:off x="31944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66" name="object 48366"/>
          <p:cNvSpPr/>
          <p:nvPr/>
        </p:nvSpPr>
        <p:spPr>
          <a:xfrm>
            <a:off x="31944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67" name="object 48367"/>
          <p:cNvSpPr/>
          <p:nvPr/>
        </p:nvSpPr>
        <p:spPr>
          <a:xfrm>
            <a:off x="3194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68" name="object 48368"/>
          <p:cNvSpPr/>
          <p:nvPr/>
        </p:nvSpPr>
        <p:spPr>
          <a:xfrm>
            <a:off x="3194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69" name="object 48369"/>
          <p:cNvSpPr/>
          <p:nvPr/>
        </p:nvSpPr>
        <p:spPr>
          <a:xfrm>
            <a:off x="3194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70" name="object 48370"/>
          <p:cNvSpPr/>
          <p:nvPr/>
        </p:nvSpPr>
        <p:spPr>
          <a:xfrm>
            <a:off x="3194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71" name="object 48371"/>
          <p:cNvSpPr/>
          <p:nvPr/>
        </p:nvSpPr>
        <p:spPr>
          <a:xfrm>
            <a:off x="3194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72" name="object 48372"/>
          <p:cNvSpPr/>
          <p:nvPr/>
        </p:nvSpPr>
        <p:spPr>
          <a:xfrm>
            <a:off x="3194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73" name="object 48373"/>
          <p:cNvSpPr/>
          <p:nvPr/>
        </p:nvSpPr>
        <p:spPr>
          <a:xfrm>
            <a:off x="3195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74" name="object 48374"/>
          <p:cNvSpPr/>
          <p:nvPr/>
        </p:nvSpPr>
        <p:spPr>
          <a:xfrm>
            <a:off x="3195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75" name="object 48375"/>
          <p:cNvSpPr/>
          <p:nvPr/>
        </p:nvSpPr>
        <p:spPr>
          <a:xfrm>
            <a:off x="3195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76" name="object 48376"/>
          <p:cNvSpPr/>
          <p:nvPr/>
        </p:nvSpPr>
        <p:spPr>
          <a:xfrm>
            <a:off x="3195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77" name="object 48377"/>
          <p:cNvSpPr/>
          <p:nvPr/>
        </p:nvSpPr>
        <p:spPr>
          <a:xfrm>
            <a:off x="3195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78" name="object 48378"/>
          <p:cNvSpPr/>
          <p:nvPr/>
        </p:nvSpPr>
        <p:spPr>
          <a:xfrm>
            <a:off x="3195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79" name="object 48379"/>
          <p:cNvSpPr/>
          <p:nvPr/>
        </p:nvSpPr>
        <p:spPr>
          <a:xfrm>
            <a:off x="3195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80" name="object 48380"/>
          <p:cNvSpPr/>
          <p:nvPr/>
        </p:nvSpPr>
        <p:spPr>
          <a:xfrm>
            <a:off x="3195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81" name="object 48381"/>
          <p:cNvSpPr/>
          <p:nvPr/>
        </p:nvSpPr>
        <p:spPr>
          <a:xfrm>
            <a:off x="3195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82" name="object 48382"/>
          <p:cNvSpPr/>
          <p:nvPr/>
        </p:nvSpPr>
        <p:spPr>
          <a:xfrm>
            <a:off x="3195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83" name="object 48383"/>
          <p:cNvSpPr/>
          <p:nvPr/>
        </p:nvSpPr>
        <p:spPr>
          <a:xfrm>
            <a:off x="3196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84" name="object 48384"/>
          <p:cNvSpPr/>
          <p:nvPr/>
        </p:nvSpPr>
        <p:spPr>
          <a:xfrm>
            <a:off x="3196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85" name="object 48385"/>
          <p:cNvSpPr/>
          <p:nvPr/>
        </p:nvSpPr>
        <p:spPr>
          <a:xfrm>
            <a:off x="3196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86" name="object 48386"/>
          <p:cNvSpPr/>
          <p:nvPr/>
        </p:nvSpPr>
        <p:spPr>
          <a:xfrm>
            <a:off x="3196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87" name="object 48387"/>
          <p:cNvSpPr/>
          <p:nvPr/>
        </p:nvSpPr>
        <p:spPr>
          <a:xfrm>
            <a:off x="3196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88" name="object 48388"/>
          <p:cNvSpPr/>
          <p:nvPr/>
        </p:nvSpPr>
        <p:spPr>
          <a:xfrm>
            <a:off x="3196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89" name="object 48389"/>
          <p:cNvSpPr/>
          <p:nvPr/>
        </p:nvSpPr>
        <p:spPr>
          <a:xfrm>
            <a:off x="3196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90" name="object 48390"/>
          <p:cNvSpPr/>
          <p:nvPr/>
        </p:nvSpPr>
        <p:spPr>
          <a:xfrm>
            <a:off x="3196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91" name="object 48391"/>
          <p:cNvSpPr/>
          <p:nvPr/>
        </p:nvSpPr>
        <p:spPr>
          <a:xfrm>
            <a:off x="3196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92" name="object 48392"/>
          <p:cNvSpPr/>
          <p:nvPr/>
        </p:nvSpPr>
        <p:spPr>
          <a:xfrm>
            <a:off x="3196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93" name="object 48393"/>
          <p:cNvSpPr/>
          <p:nvPr/>
        </p:nvSpPr>
        <p:spPr>
          <a:xfrm>
            <a:off x="3197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94" name="object 48394"/>
          <p:cNvSpPr/>
          <p:nvPr/>
        </p:nvSpPr>
        <p:spPr>
          <a:xfrm>
            <a:off x="3197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95" name="object 48395"/>
          <p:cNvSpPr/>
          <p:nvPr/>
        </p:nvSpPr>
        <p:spPr>
          <a:xfrm>
            <a:off x="3197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96" name="object 48396"/>
          <p:cNvSpPr/>
          <p:nvPr/>
        </p:nvSpPr>
        <p:spPr>
          <a:xfrm>
            <a:off x="3197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97" name="object 48397"/>
          <p:cNvSpPr/>
          <p:nvPr/>
        </p:nvSpPr>
        <p:spPr>
          <a:xfrm>
            <a:off x="3197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98" name="object 48398"/>
          <p:cNvSpPr/>
          <p:nvPr/>
        </p:nvSpPr>
        <p:spPr>
          <a:xfrm>
            <a:off x="3197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399" name="object 48399"/>
          <p:cNvSpPr/>
          <p:nvPr/>
        </p:nvSpPr>
        <p:spPr>
          <a:xfrm>
            <a:off x="3197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00" name="object 48400"/>
          <p:cNvSpPr/>
          <p:nvPr/>
        </p:nvSpPr>
        <p:spPr>
          <a:xfrm>
            <a:off x="3197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01" name="object 48401"/>
          <p:cNvSpPr/>
          <p:nvPr/>
        </p:nvSpPr>
        <p:spPr>
          <a:xfrm>
            <a:off x="3197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02" name="object 48402"/>
          <p:cNvSpPr/>
          <p:nvPr/>
        </p:nvSpPr>
        <p:spPr>
          <a:xfrm>
            <a:off x="3197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03" name="object 48403"/>
          <p:cNvSpPr/>
          <p:nvPr/>
        </p:nvSpPr>
        <p:spPr>
          <a:xfrm>
            <a:off x="3197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04" name="object 48404"/>
          <p:cNvSpPr/>
          <p:nvPr/>
        </p:nvSpPr>
        <p:spPr>
          <a:xfrm>
            <a:off x="3197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05" name="object 48405"/>
          <p:cNvSpPr/>
          <p:nvPr/>
        </p:nvSpPr>
        <p:spPr>
          <a:xfrm>
            <a:off x="3198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06" name="object 48406"/>
          <p:cNvSpPr/>
          <p:nvPr/>
        </p:nvSpPr>
        <p:spPr>
          <a:xfrm>
            <a:off x="3198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07" name="object 48407"/>
          <p:cNvSpPr/>
          <p:nvPr/>
        </p:nvSpPr>
        <p:spPr>
          <a:xfrm>
            <a:off x="3198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08" name="object 48408"/>
          <p:cNvSpPr/>
          <p:nvPr/>
        </p:nvSpPr>
        <p:spPr>
          <a:xfrm>
            <a:off x="3198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09" name="object 48409"/>
          <p:cNvSpPr/>
          <p:nvPr/>
        </p:nvSpPr>
        <p:spPr>
          <a:xfrm>
            <a:off x="31986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10" name="object 48410"/>
          <p:cNvSpPr/>
          <p:nvPr/>
        </p:nvSpPr>
        <p:spPr>
          <a:xfrm>
            <a:off x="31986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11" name="object 48411"/>
          <p:cNvSpPr/>
          <p:nvPr/>
        </p:nvSpPr>
        <p:spPr>
          <a:xfrm>
            <a:off x="3198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12" name="object 48412"/>
          <p:cNvSpPr/>
          <p:nvPr/>
        </p:nvSpPr>
        <p:spPr>
          <a:xfrm>
            <a:off x="3198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13" name="object 48413"/>
          <p:cNvSpPr/>
          <p:nvPr/>
        </p:nvSpPr>
        <p:spPr>
          <a:xfrm>
            <a:off x="3199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14" name="object 48414"/>
          <p:cNvSpPr/>
          <p:nvPr/>
        </p:nvSpPr>
        <p:spPr>
          <a:xfrm>
            <a:off x="3199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15" name="object 48415"/>
          <p:cNvSpPr/>
          <p:nvPr/>
        </p:nvSpPr>
        <p:spPr>
          <a:xfrm>
            <a:off x="3199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16" name="object 48416"/>
          <p:cNvSpPr/>
          <p:nvPr/>
        </p:nvSpPr>
        <p:spPr>
          <a:xfrm>
            <a:off x="3199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17" name="object 48417"/>
          <p:cNvSpPr/>
          <p:nvPr/>
        </p:nvSpPr>
        <p:spPr>
          <a:xfrm>
            <a:off x="3199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18" name="object 48418"/>
          <p:cNvSpPr/>
          <p:nvPr/>
        </p:nvSpPr>
        <p:spPr>
          <a:xfrm>
            <a:off x="3199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19" name="object 48419"/>
          <p:cNvSpPr/>
          <p:nvPr/>
        </p:nvSpPr>
        <p:spPr>
          <a:xfrm>
            <a:off x="31995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20" name="object 48420"/>
          <p:cNvSpPr/>
          <p:nvPr/>
        </p:nvSpPr>
        <p:spPr>
          <a:xfrm>
            <a:off x="31995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21" name="object 48421"/>
          <p:cNvSpPr/>
          <p:nvPr/>
        </p:nvSpPr>
        <p:spPr>
          <a:xfrm>
            <a:off x="3199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22" name="object 48422"/>
          <p:cNvSpPr/>
          <p:nvPr/>
        </p:nvSpPr>
        <p:spPr>
          <a:xfrm>
            <a:off x="3199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23" name="object 48423"/>
          <p:cNvSpPr/>
          <p:nvPr/>
        </p:nvSpPr>
        <p:spPr>
          <a:xfrm>
            <a:off x="31999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24" name="object 48424"/>
          <p:cNvSpPr/>
          <p:nvPr/>
        </p:nvSpPr>
        <p:spPr>
          <a:xfrm>
            <a:off x="31999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25" name="object 48425"/>
          <p:cNvSpPr/>
          <p:nvPr/>
        </p:nvSpPr>
        <p:spPr>
          <a:xfrm>
            <a:off x="3200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26" name="object 48426"/>
          <p:cNvSpPr/>
          <p:nvPr/>
        </p:nvSpPr>
        <p:spPr>
          <a:xfrm>
            <a:off x="3200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27" name="object 48427"/>
          <p:cNvSpPr/>
          <p:nvPr/>
        </p:nvSpPr>
        <p:spPr>
          <a:xfrm>
            <a:off x="3200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28" name="object 48428"/>
          <p:cNvSpPr/>
          <p:nvPr/>
        </p:nvSpPr>
        <p:spPr>
          <a:xfrm>
            <a:off x="3200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29" name="object 48429"/>
          <p:cNvSpPr/>
          <p:nvPr/>
        </p:nvSpPr>
        <p:spPr>
          <a:xfrm>
            <a:off x="3200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30" name="object 48430"/>
          <p:cNvSpPr/>
          <p:nvPr/>
        </p:nvSpPr>
        <p:spPr>
          <a:xfrm>
            <a:off x="3200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31" name="object 48431"/>
          <p:cNvSpPr/>
          <p:nvPr/>
        </p:nvSpPr>
        <p:spPr>
          <a:xfrm>
            <a:off x="3200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32" name="object 48432"/>
          <p:cNvSpPr/>
          <p:nvPr/>
        </p:nvSpPr>
        <p:spPr>
          <a:xfrm>
            <a:off x="3200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33" name="object 48433"/>
          <p:cNvSpPr/>
          <p:nvPr/>
        </p:nvSpPr>
        <p:spPr>
          <a:xfrm>
            <a:off x="3200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34" name="object 48434"/>
          <p:cNvSpPr/>
          <p:nvPr/>
        </p:nvSpPr>
        <p:spPr>
          <a:xfrm>
            <a:off x="3200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35" name="object 48435"/>
          <p:cNvSpPr/>
          <p:nvPr/>
        </p:nvSpPr>
        <p:spPr>
          <a:xfrm>
            <a:off x="3201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36" name="object 48436"/>
          <p:cNvSpPr/>
          <p:nvPr/>
        </p:nvSpPr>
        <p:spPr>
          <a:xfrm>
            <a:off x="3201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37" name="object 48437"/>
          <p:cNvSpPr/>
          <p:nvPr/>
        </p:nvSpPr>
        <p:spPr>
          <a:xfrm>
            <a:off x="3201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38" name="object 48438"/>
          <p:cNvSpPr/>
          <p:nvPr/>
        </p:nvSpPr>
        <p:spPr>
          <a:xfrm>
            <a:off x="3201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39" name="object 48439"/>
          <p:cNvSpPr/>
          <p:nvPr/>
        </p:nvSpPr>
        <p:spPr>
          <a:xfrm>
            <a:off x="3201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40" name="object 48440"/>
          <p:cNvSpPr/>
          <p:nvPr/>
        </p:nvSpPr>
        <p:spPr>
          <a:xfrm>
            <a:off x="3201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41" name="object 48441"/>
          <p:cNvSpPr/>
          <p:nvPr/>
        </p:nvSpPr>
        <p:spPr>
          <a:xfrm>
            <a:off x="3201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42" name="object 48442"/>
          <p:cNvSpPr/>
          <p:nvPr/>
        </p:nvSpPr>
        <p:spPr>
          <a:xfrm>
            <a:off x="3201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43" name="object 48443"/>
          <p:cNvSpPr/>
          <p:nvPr/>
        </p:nvSpPr>
        <p:spPr>
          <a:xfrm>
            <a:off x="3201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44" name="object 48444"/>
          <p:cNvSpPr/>
          <p:nvPr/>
        </p:nvSpPr>
        <p:spPr>
          <a:xfrm>
            <a:off x="3201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45" name="object 48445"/>
          <p:cNvSpPr/>
          <p:nvPr/>
        </p:nvSpPr>
        <p:spPr>
          <a:xfrm>
            <a:off x="3202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46" name="object 48446"/>
          <p:cNvSpPr/>
          <p:nvPr/>
        </p:nvSpPr>
        <p:spPr>
          <a:xfrm>
            <a:off x="3202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47" name="object 48447"/>
          <p:cNvSpPr/>
          <p:nvPr/>
        </p:nvSpPr>
        <p:spPr>
          <a:xfrm>
            <a:off x="3202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48" name="object 48448"/>
          <p:cNvSpPr/>
          <p:nvPr/>
        </p:nvSpPr>
        <p:spPr>
          <a:xfrm>
            <a:off x="3202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49" name="object 48449"/>
          <p:cNvSpPr/>
          <p:nvPr/>
        </p:nvSpPr>
        <p:spPr>
          <a:xfrm>
            <a:off x="3202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50" name="object 48450"/>
          <p:cNvSpPr/>
          <p:nvPr/>
        </p:nvSpPr>
        <p:spPr>
          <a:xfrm>
            <a:off x="3202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51" name="object 48451"/>
          <p:cNvSpPr/>
          <p:nvPr/>
        </p:nvSpPr>
        <p:spPr>
          <a:xfrm>
            <a:off x="3202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52" name="object 48452"/>
          <p:cNvSpPr/>
          <p:nvPr/>
        </p:nvSpPr>
        <p:spPr>
          <a:xfrm>
            <a:off x="3202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53" name="object 48453"/>
          <p:cNvSpPr/>
          <p:nvPr/>
        </p:nvSpPr>
        <p:spPr>
          <a:xfrm>
            <a:off x="3202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54" name="object 48454"/>
          <p:cNvSpPr/>
          <p:nvPr/>
        </p:nvSpPr>
        <p:spPr>
          <a:xfrm>
            <a:off x="3202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55" name="object 48455"/>
          <p:cNvSpPr/>
          <p:nvPr/>
        </p:nvSpPr>
        <p:spPr>
          <a:xfrm>
            <a:off x="3202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56" name="object 48456"/>
          <p:cNvSpPr/>
          <p:nvPr/>
        </p:nvSpPr>
        <p:spPr>
          <a:xfrm>
            <a:off x="3202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57" name="object 48457"/>
          <p:cNvSpPr/>
          <p:nvPr/>
        </p:nvSpPr>
        <p:spPr>
          <a:xfrm>
            <a:off x="32032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58" name="object 48458"/>
          <p:cNvSpPr/>
          <p:nvPr/>
        </p:nvSpPr>
        <p:spPr>
          <a:xfrm>
            <a:off x="32032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59" name="object 48459"/>
          <p:cNvSpPr/>
          <p:nvPr/>
        </p:nvSpPr>
        <p:spPr>
          <a:xfrm>
            <a:off x="3203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60" name="object 48460"/>
          <p:cNvSpPr/>
          <p:nvPr/>
        </p:nvSpPr>
        <p:spPr>
          <a:xfrm>
            <a:off x="3203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61" name="object 48461"/>
          <p:cNvSpPr/>
          <p:nvPr/>
        </p:nvSpPr>
        <p:spPr>
          <a:xfrm>
            <a:off x="32035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62" name="object 48462"/>
          <p:cNvSpPr/>
          <p:nvPr/>
        </p:nvSpPr>
        <p:spPr>
          <a:xfrm>
            <a:off x="32035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63" name="object 48463"/>
          <p:cNvSpPr/>
          <p:nvPr/>
        </p:nvSpPr>
        <p:spPr>
          <a:xfrm>
            <a:off x="3203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64" name="object 48464"/>
          <p:cNvSpPr/>
          <p:nvPr/>
        </p:nvSpPr>
        <p:spPr>
          <a:xfrm>
            <a:off x="3203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65" name="object 48465"/>
          <p:cNvSpPr/>
          <p:nvPr/>
        </p:nvSpPr>
        <p:spPr>
          <a:xfrm>
            <a:off x="32039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66" name="object 48466"/>
          <p:cNvSpPr/>
          <p:nvPr/>
        </p:nvSpPr>
        <p:spPr>
          <a:xfrm>
            <a:off x="32039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67" name="object 48467"/>
          <p:cNvSpPr/>
          <p:nvPr/>
        </p:nvSpPr>
        <p:spPr>
          <a:xfrm>
            <a:off x="3204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68" name="object 48468"/>
          <p:cNvSpPr/>
          <p:nvPr/>
        </p:nvSpPr>
        <p:spPr>
          <a:xfrm>
            <a:off x="3204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69" name="object 48469"/>
          <p:cNvSpPr/>
          <p:nvPr/>
        </p:nvSpPr>
        <p:spPr>
          <a:xfrm>
            <a:off x="32043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70" name="object 48470"/>
          <p:cNvSpPr/>
          <p:nvPr/>
        </p:nvSpPr>
        <p:spPr>
          <a:xfrm>
            <a:off x="32043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71" name="object 48471"/>
          <p:cNvSpPr/>
          <p:nvPr/>
        </p:nvSpPr>
        <p:spPr>
          <a:xfrm>
            <a:off x="3204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72" name="object 48472"/>
          <p:cNvSpPr/>
          <p:nvPr/>
        </p:nvSpPr>
        <p:spPr>
          <a:xfrm>
            <a:off x="3204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73" name="object 48473"/>
          <p:cNvSpPr/>
          <p:nvPr/>
        </p:nvSpPr>
        <p:spPr>
          <a:xfrm>
            <a:off x="3204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74" name="object 48474"/>
          <p:cNvSpPr/>
          <p:nvPr/>
        </p:nvSpPr>
        <p:spPr>
          <a:xfrm>
            <a:off x="3204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75" name="object 48475"/>
          <p:cNvSpPr/>
          <p:nvPr/>
        </p:nvSpPr>
        <p:spPr>
          <a:xfrm>
            <a:off x="3204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76" name="object 48476"/>
          <p:cNvSpPr/>
          <p:nvPr/>
        </p:nvSpPr>
        <p:spPr>
          <a:xfrm>
            <a:off x="3204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77" name="object 48477"/>
          <p:cNvSpPr/>
          <p:nvPr/>
        </p:nvSpPr>
        <p:spPr>
          <a:xfrm>
            <a:off x="3205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78" name="object 48478"/>
          <p:cNvSpPr/>
          <p:nvPr/>
        </p:nvSpPr>
        <p:spPr>
          <a:xfrm>
            <a:off x="3205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79" name="object 48479"/>
          <p:cNvSpPr/>
          <p:nvPr/>
        </p:nvSpPr>
        <p:spPr>
          <a:xfrm>
            <a:off x="3205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80" name="object 48480"/>
          <p:cNvSpPr/>
          <p:nvPr/>
        </p:nvSpPr>
        <p:spPr>
          <a:xfrm>
            <a:off x="3205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81" name="object 48481"/>
          <p:cNvSpPr/>
          <p:nvPr/>
        </p:nvSpPr>
        <p:spPr>
          <a:xfrm>
            <a:off x="3205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82" name="object 48482"/>
          <p:cNvSpPr/>
          <p:nvPr/>
        </p:nvSpPr>
        <p:spPr>
          <a:xfrm>
            <a:off x="3205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83" name="object 48483"/>
          <p:cNvSpPr/>
          <p:nvPr/>
        </p:nvSpPr>
        <p:spPr>
          <a:xfrm>
            <a:off x="3205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84" name="object 48484"/>
          <p:cNvSpPr/>
          <p:nvPr/>
        </p:nvSpPr>
        <p:spPr>
          <a:xfrm>
            <a:off x="3205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85" name="object 48485"/>
          <p:cNvSpPr/>
          <p:nvPr/>
        </p:nvSpPr>
        <p:spPr>
          <a:xfrm>
            <a:off x="3205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86" name="object 48486"/>
          <p:cNvSpPr/>
          <p:nvPr/>
        </p:nvSpPr>
        <p:spPr>
          <a:xfrm>
            <a:off x="3205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87" name="object 48487"/>
          <p:cNvSpPr/>
          <p:nvPr/>
        </p:nvSpPr>
        <p:spPr>
          <a:xfrm>
            <a:off x="3205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88" name="object 48488"/>
          <p:cNvSpPr/>
          <p:nvPr/>
        </p:nvSpPr>
        <p:spPr>
          <a:xfrm>
            <a:off x="3205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89" name="object 48489"/>
          <p:cNvSpPr/>
          <p:nvPr/>
        </p:nvSpPr>
        <p:spPr>
          <a:xfrm>
            <a:off x="3206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90" name="object 48490"/>
          <p:cNvSpPr/>
          <p:nvPr/>
        </p:nvSpPr>
        <p:spPr>
          <a:xfrm>
            <a:off x="3206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91" name="object 48491"/>
          <p:cNvSpPr/>
          <p:nvPr/>
        </p:nvSpPr>
        <p:spPr>
          <a:xfrm>
            <a:off x="3206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92" name="object 48492"/>
          <p:cNvSpPr/>
          <p:nvPr/>
        </p:nvSpPr>
        <p:spPr>
          <a:xfrm>
            <a:off x="3206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93" name="object 48493"/>
          <p:cNvSpPr/>
          <p:nvPr/>
        </p:nvSpPr>
        <p:spPr>
          <a:xfrm>
            <a:off x="3206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94" name="object 48494"/>
          <p:cNvSpPr/>
          <p:nvPr/>
        </p:nvSpPr>
        <p:spPr>
          <a:xfrm>
            <a:off x="3206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95" name="object 48495"/>
          <p:cNvSpPr/>
          <p:nvPr/>
        </p:nvSpPr>
        <p:spPr>
          <a:xfrm>
            <a:off x="3206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96" name="object 48496"/>
          <p:cNvSpPr/>
          <p:nvPr/>
        </p:nvSpPr>
        <p:spPr>
          <a:xfrm>
            <a:off x="3206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97" name="object 48497"/>
          <p:cNvSpPr/>
          <p:nvPr/>
        </p:nvSpPr>
        <p:spPr>
          <a:xfrm>
            <a:off x="3207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98" name="object 48498"/>
          <p:cNvSpPr/>
          <p:nvPr/>
        </p:nvSpPr>
        <p:spPr>
          <a:xfrm>
            <a:off x="3207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499" name="object 48499"/>
          <p:cNvSpPr/>
          <p:nvPr/>
        </p:nvSpPr>
        <p:spPr>
          <a:xfrm>
            <a:off x="3207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00" name="object 48500"/>
          <p:cNvSpPr/>
          <p:nvPr/>
        </p:nvSpPr>
        <p:spPr>
          <a:xfrm>
            <a:off x="3207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01" name="object 48501"/>
          <p:cNvSpPr/>
          <p:nvPr/>
        </p:nvSpPr>
        <p:spPr>
          <a:xfrm>
            <a:off x="3207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02" name="object 48502"/>
          <p:cNvSpPr/>
          <p:nvPr/>
        </p:nvSpPr>
        <p:spPr>
          <a:xfrm>
            <a:off x="3207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03" name="object 48503"/>
          <p:cNvSpPr/>
          <p:nvPr/>
        </p:nvSpPr>
        <p:spPr>
          <a:xfrm>
            <a:off x="3207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04" name="object 48504"/>
          <p:cNvSpPr/>
          <p:nvPr/>
        </p:nvSpPr>
        <p:spPr>
          <a:xfrm>
            <a:off x="3207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05" name="object 48505"/>
          <p:cNvSpPr/>
          <p:nvPr/>
        </p:nvSpPr>
        <p:spPr>
          <a:xfrm>
            <a:off x="3207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06" name="object 48506"/>
          <p:cNvSpPr/>
          <p:nvPr/>
        </p:nvSpPr>
        <p:spPr>
          <a:xfrm>
            <a:off x="3207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07" name="object 48507"/>
          <p:cNvSpPr/>
          <p:nvPr/>
        </p:nvSpPr>
        <p:spPr>
          <a:xfrm>
            <a:off x="3207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08" name="object 48508"/>
          <p:cNvSpPr/>
          <p:nvPr/>
        </p:nvSpPr>
        <p:spPr>
          <a:xfrm>
            <a:off x="3207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09" name="object 48509"/>
          <p:cNvSpPr/>
          <p:nvPr/>
        </p:nvSpPr>
        <p:spPr>
          <a:xfrm>
            <a:off x="3208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10" name="object 48510"/>
          <p:cNvSpPr/>
          <p:nvPr/>
        </p:nvSpPr>
        <p:spPr>
          <a:xfrm>
            <a:off x="3208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11" name="object 48511"/>
          <p:cNvSpPr/>
          <p:nvPr/>
        </p:nvSpPr>
        <p:spPr>
          <a:xfrm>
            <a:off x="3208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12" name="object 48512"/>
          <p:cNvSpPr/>
          <p:nvPr/>
        </p:nvSpPr>
        <p:spPr>
          <a:xfrm>
            <a:off x="3208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13" name="object 48513"/>
          <p:cNvSpPr/>
          <p:nvPr/>
        </p:nvSpPr>
        <p:spPr>
          <a:xfrm>
            <a:off x="3208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14" name="object 48514"/>
          <p:cNvSpPr/>
          <p:nvPr/>
        </p:nvSpPr>
        <p:spPr>
          <a:xfrm>
            <a:off x="3208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15" name="object 48515"/>
          <p:cNvSpPr/>
          <p:nvPr/>
        </p:nvSpPr>
        <p:spPr>
          <a:xfrm>
            <a:off x="3208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16" name="object 48516"/>
          <p:cNvSpPr/>
          <p:nvPr/>
        </p:nvSpPr>
        <p:spPr>
          <a:xfrm>
            <a:off x="3208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17" name="object 48517"/>
          <p:cNvSpPr/>
          <p:nvPr/>
        </p:nvSpPr>
        <p:spPr>
          <a:xfrm>
            <a:off x="32089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18" name="object 48518"/>
          <p:cNvSpPr/>
          <p:nvPr/>
        </p:nvSpPr>
        <p:spPr>
          <a:xfrm>
            <a:off x="32089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19" name="object 48519"/>
          <p:cNvSpPr/>
          <p:nvPr/>
        </p:nvSpPr>
        <p:spPr>
          <a:xfrm>
            <a:off x="3209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20" name="object 48520"/>
          <p:cNvSpPr/>
          <p:nvPr/>
        </p:nvSpPr>
        <p:spPr>
          <a:xfrm>
            <a:off x="3209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21" name="object 48521"/>
          <p:cNvSpPr/>
          <p:nvPr/>
        </p:nvSpPr>
        <p:spPr>
          <a:xfrm>
            <a:off x="3209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22" name="object 48522"/>
          <p:cNvSpPr/>
          <p:nvPr/>
        </p:nvSpPr>
        <p:spPr>
          <a:xfrm>
            <a:off x="3209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23" name="object 48523"/>
          <p:cNvSpPr/>
          <p:nvPr/>
        </p:nvSpPr>
        <p:spPr>
          <a:xfrm>
            <a:off x="3209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24" name="object 48524"/>
          <p:cNvSpPr/>
          <p:nvPr/>
        </p:nvSpPr>
        <p:spPr>
          <a:xfrm>
            <a:off x="3209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25" name="object 48525"/>
          <p:cNvSpPr/>
          <p:nvPr/>
        </p:nvSpPr>
        <p:spPr>
          <a:xfrm>
            <a:off x="3209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26" name="object 48526"/>
          <p:cNvSpPr/>
          <p:nvPr/>
        </p:nvSpPr>
        <p:spPr>
          <a:xfrm>
            <a:off x="3209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27" name="object 48527"/>
          <p:cNvSpPr/>
          <p:nvPr/>
        </p:nvSpPr>
        <p:spPr>
          <a:xfrm>
            <a:off x="3209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28" name="object 48528"/>
          <p:cNvSpPr/>
          <p:nvPr/>
        </p:nvSpPr>
        <p:spPr>
          <a:xfrm>
            <a:off x="3209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29" name="object 48529"/>
          <p:cNvSpPr/>
          <p:nvPr/>
        </p:nvSpPr>
        <p:spPr>
          <a:xfrm>
            <a:off x="3210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30" name="object 48530"/>
          <p:cNvSpPr/>
          <p:nvPr/>
        </p:nvSpPr>
        <p:spPr>
          <a:xfrm>
            <a:off x="3210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31" name="object 48531"/>
          <p:cNvSpPr/>
          <p:nvPr/>
        </p:nvSpPr>
        <p:spPr>
          <a:xfrm>
            <a:off x="3210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32" name="object 48532"/>
          <p:cNvSpPr/>
          <p:nvPr/>
        </p:nvSpPr>
        <p:spPr>
          <a:xfrm>
            <a:off x="3210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33" name="object 48533"/>
          <p:cNvSpPr/>
          <p:nvPr/>
        </p:nvSpPr>
        <p:spPr>
          <a:xfrm>
            <a:off x="3210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34" name="object 48534"/>
          <p:cNvSpPr/>
          <p:nvPr/>
        </p:nvSpPr>
        <p:spPr>
          <a:xfrm>
            <a:off x="3210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35" name="object 48535"/>
          <p:cNvSpPr/>
          <p:nvPr/>
        </p:nvSpPr>
        <p:spPr>
          <a:xfrm>
            <a:off x="3210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36" name="object 48536"/>
          <p:cNvSpPr/>
          <p:nvPr/>
        </p:nvSpPr>
        <p:spPr>
          <a:xfrm>
            <a:off x="3210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37" name="object 48537"/>
          <p:cNvSpPr/>
          <p:nvPr/>
        </p:nvSpPr>
        <p:spPr>
          <a:xfrm>
            <a:off x="3210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38" name="object 48538"/>
          <p:cNvSpPr/>
          <p:nvPr/>
        </p:nvSpPr>
        <p:spPr>
          <a:xfrm>
            <a:off x="3210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39" name="object 48539"/>
          <p:cNvSpPr/>
          <p:nvPr/>
        </p:nvSpPr>
        <p:spPr>
          <a:xfrm>
            <a:off x="3210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40" name="object 48540"/>
          <p:cNvSpPr/>
          <p:nvPr/>
        </p:nvSpPr>
        <p:spPr>
          <a:xfrm>
            <a:off x="3210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41" name="object 48541"/>
          <p:cNvSpPr/>
          <p:nvPr/>
        </p:nvSpPr>
        <p:spPr>
          <a:xfrm>
            <a:off x="3211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42" name="object 48542"/>
          <p:cNvSpPr/>
          <p:nvPr/>
        </p:nvSpPr>
        <p:spPr>
          <a:xfrm>
            <a:off x="3211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43" name="object 48543"/>
          <p:cNvSpPr/>
          <p:nvPr/>
        </p:nvSpPr>
        <p:spPr>
          <a:xfrm>
            <a:off x="3211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44" name="object 48544"/>
          <p:cNvSpPr/>
          <p:nvPr/>
        </p:nvSpPr>
        <p:spPr>
          <a:xfrm>
            <a:off x="3211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45" name="object 48545"/>
          <p:cNvSpPr/>
          <p:nvPr/>
        </p:nvSpPr>
        <p:spPr>
          <a:xfrm>
            <a:off x="3211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46" name="object 48546"/>
          <p:cNvSpPr/>
          <p:nvPr/>
        </p:nvSpPr>
        <p:spPr>
          <a:xfrm>
            <a:off x="3211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47" name="object 48547"/>
          <p:cNvSpPr/>
          <p:nvPr/>
        </p:nvSpPr>
        <p:spPr>
          <a:xfrm>
            <a:off x="3211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48" name="object 48548"/>
          <p:cNvSpPr/>
          <p:nvPr/>
        </p:nvSpPr>
        <p:spPr>
          <a:xfrm>
            <a:off x="3211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49" name="object 48549"/>
          <p:cNvSpPr/>
          <p:nvPr/>
        </p:nvSpPr>
        <p:spPr>
          <a:xfrm>
            <a:off x="3211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50" name="object 48550"/>
          <p:cNvSpPr/>
          <p:nvPr/>
        </p:nvSpPr>
        <p:spPr>
          <a:xfrm>
            <a:off x="3211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51" name="object 48551"/>
          <p:cNvSpPr/>
          <p:nvPr/>
        </p:nvSpPr>
        <p:spPr>
          <a:xfrm>
            <a:off x="3212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52" name="object 48552"/>
          <p:cNvSpPr/>
          <p:nvPr/>
        </p:nvSpPr>
        <p:spPr>
          <a:xfrm>
            <a:off x="3212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53" name="object 48553"/>
          <p:cNvSpPr/>
          <p:nvPr/>
        </p:nvSpPr>
        <p:spPr>
          <a:xfrm>
            <a:off x="3212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54" name="object 48554"/>
          <p:cNvSpPr/>
          <p:nvPr/>
        </p:nvSpPr>
        <p:spPr>
          <a:xfrm>
            <a:off x="3212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55" name="object 48555"/>
          <p:cNvSpPr/>
          <p:nvPr/>
        </p:nvSpPr>
        <p:spPr>
          <a:xfrm>
            <a:off x="3212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56" name="object 48556"/>
          <p:cNvSpPr/>
          <p:nvPr/>
        </p:nvSpPr>
        <p:spPr>
          <a:xfrm>
            <a:off x="3212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57" name="object 48557"/>
          <p:cNvSpPr/>
          <p:nvPr/>
        </p:nvSpPr>
        <p:spPr>
          <a:xfrm>
            <a:off x="32127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58" name="object 48558"/>
          <p:cNvSpPr/>
          <p:nvPr/>
        </p:nvSpPr>
        <p:spPr>
          <a:xfrm>
            <a:off x="32127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59" name="object 48559"/>
          <p:cNvSpPr/>
          <p:nvPr/>
        </p:nvSpPr>
        <p:spPr>
          <a:xfrm>
            <a:off x="3212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60" name="object 48560"/>
          <p:cNvSpPr/>
          <p:nvPr/>
        </p:nvSpPr>
        <p:spPr>
          <a:xfrm>
            <a:off x="3212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61" name="object 48561"/>
          <p:cNvSpPr/>
          <p:nvPr/>
        </p:nvSpPr>
        <p:spPr>
          <a:xfrm>
            <a:off x="32131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62" name="object 48562"/>
          <p:cNvSpPr/>
          <p:nvPr/>
        </p:nvSpPr>
        <p:spPr>
          <a:xfrm>
            <a:off x="32131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63" name="object 48563"/>
          <p:cNvSpPr/>
          <p:nvPr/>
        </p:nvSpPr>
        <p:spPr>
          <a:xfrm>
            <a:off x="3213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64" name="object 48564"/>
          <p:cNvSpPr/>
          <p:nvPr/>
        </p:nvSpPr>
        <p:spPr>
          <a:xfrm>
            <a:off x="3213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65" name="object 48565"/>
          <p:cNvSpPr/>
          <p:nvPr/>
        </p:nvSpPr>
        <p:spPr>
          <a:xfrm>
            <a:off x="32134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66" name="object 48566"/>
          <p:cNvSpPr/>
          <p:nvPr/>
        </p:nvSpPr>
        <p:spPr>
          <a:xfrm>
            <a:off x="32134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67" name="object 48567"/>
          <p:cNvSpPr/>
          <p:nvPr/>
        </p:nvSpPr>
        <p:spPr>
          <a:xfrm>
            <a:off x="3213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68" name="object 48568"/>
          <p:cNvSpPr/>
          <p:nvPr/>
        </p:nvSpPr>
        <p:spPr>
          <a:xfrm>
            <a:off x="3213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69" name="object 48569"/>
          <p:cNvSpPr/>
          <p:nvPr/>
        </p:nvSpPr>
        <p:spPr>
          <a:xfrm>
            <a:off x="32138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70" name="object 48570"/>
          <p:cNvSpPr/>
          <p:nvPr/>
        </p:nvSpPr>
        <p:spPr>
          <a:xfrm>
            <a:off x="32138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71" name="object 48571"/>
          <p:cNvSpPr/>
          <p:nvPr/>
        </p:nvSpPr>
        <p:spPr>
          <a:xfrm>
            <a:off x="3213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72" name="object 48572"/>
          <p:cNvSpPr/>
          <p:nvPr/>
        </p:nvSpPr>
        <p:spPr>
          <a:xfrm>
            <a:off x="3213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73" name="object 48573"/>
          <p:cNvSpPr/>
          <p:nvPr/>
        </p:nvSpPr>
        <p:spPr>
          <a:xfrm>
            <a:off x="3214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74" name="object 48574"/>
          <p:cNvSpPr/>
          <p:nvPr/>
        </p:nvSpPr>
        <p:spPr>
          <a:xfrm>
            <a:off x="3214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75" name="object 48575"/>
          <p:cNvSpPr/>
          <p:nvPr/>
        </p:nvSpPr>
        <p:spPr>
          <a:xfrm>
            <a:off x="3214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76" name="object 48576"/>
          <p:cNvSpPr/>
          <p:nvPr/>
        </p:nvSpPr>
        <p:spPr>
          <a:xfrm>
            <a:off x="3214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77" name="object 48577"/>
          <p:cNvSpPr/>
          <p:nvPr/>
        </p:nvSpPr>
        <p:spPr>
          <a:xfrm>
            <a:off x="3214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78" name="object 48578"/>
          <p:cNvSpPr/>
          <p:nvPr/>
        </p:nvSpPr>
        <p:spPr>
          <a:xfrm>
            <a:off x="3214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79" name="object 48579"/>
          <p:cNvSpPr/>
          <p:nvPr/>
        </p:nvSpPr>
        <p:spPr>
          <a:xfrm>
            <a:off x="3214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80" name="object 48580"/>
          <p:cNvSpPr/>
          <p:nvPr/>
        </p:nvSpPr>
        <p:spPr>
          <a:xfrm>
            <a:off x="3214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81" name="object 48581"/>
          <p:cNvSpPr/>
          <p:nvPr/>
        </p:nvSpPr>
        <p:spPr>
          <a:xfrm>
            <a:off x="3215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82" name="object 48582"/>
          <p:cNvSpPr/>
          <p:nvPr/>
        </p:nvSpPr>
        <p:spPr>
          <a:xfrm>
            <a:off x="3215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2634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83" name="object 48583"/>
          <p:cNvSpPr/>
          <p:nvPr/>
        </p:nvSpPr>
        <p:spPr>
          <a:xfrm>
            <a:off x="3215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84" name="object 48584"/>
          <p:cNvSpPr/>
          <p:nvPr/>
        </p:nvSpPr>
        <p:spPr>
          <a:xfrm>
            <a:off x="3215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85" name="object 48585"/>
          <p:cNvSpPr/>
          <p:nvPr/>
        </p:nvSpPr>
        <p:spPr>
          <a:xfrm>
            <a:off x="3215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86" name="object 48586"/>
          <p:cNvSpPr/>
          <p:nvPr/>
        </p:nvSpPr>
        <p:spPr>
          <a:xfrm>
            <a:off x="3215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87" name="object 48587"/>
          <p:cNvSpPr/>
          <p:nvPr/>
        </p:nvSpPr>
        <p:spPr>
          <a:xfrm>
            <a:off x="3215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88" name="object 48588"/>
          <p:cNvSpPr/>
          <p:nvPr/>
        </p:nvSpPr>
        <p:spPr>
          <a:xfrm>
            <a:off x="3215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89" name="object 48589"/>
          <p:cNvSpPr/>
          <p:nvPr/>
        </p:nvSpPr>
        <p:spPr>
          <a:xfrm>
            <a:off x="3215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90" name="object 48590"/>
          <p:cNvSpPr/>
          <p:nvPr/>
        </p:nvSpPr>
        <p:spPr>
          <a:xfrm>
            <a:off x="3215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91" name="object 48591"/>
          <p:cNvSpPr/>
          <p:nvPr/>
        </p:nvSpPr>
        <p:spPr>
          <a:xfrm>
            <a:off x="3215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92" name="object 48592"/>
          <p:cNvSpPr/>
          <p:nvPr/>
        </p:nvSpPr>
        <p:spPr>
          <a:xfrm>
            <a:off x="3215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93" name="object 48593"/>
          <p:cNvSpPr/>
          <p:nvPr/>
        </p:nvSpPr>
        <p:spPr>
          <a:xfrm>
            <a:off x="3216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94" name="object 48594"/>
          <p:cNvSpPr/>
          <p:nvPr/>
        </p:nvSpPr>
        <p:spPr>
          <a:xfrm>
            <a:off x="3216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95" name="object 48595"/>
          <p:cNvSpPr/>
          <p:nvPr/>
        </p:nvSpPr>
        <p:spPr>
          <a:xfrm>
            <a:off x="3216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96" name="object 48596"/>
          <p:cNvSpPr/>
          <p:nvPr/>
        </p:nvSpPr>
        <p:spPr>
          <a:xfrm>
            <a:off x="3216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97" name="object 48597"/>
          <p:cNvSpPr/>
          <p:nvPr/>
        </p:nvSpPr>
        <p:spPr>
          <a:xfrm>
            <a:off x="3216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98" name="object 48598"/>
          <p:cNvSpPr/>
          <p:nvPr/>
        </p:nvSpPr>
        <p:spPr>
          <a:xfrm>
            <a:off x="3216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599" name="object 48599"/>
          <p:cNvSpPr/>
          <p:nvPr/>
        </p:nvSpPr>
        <p:spPr>
          <a:xfrm>
            <a:off x="3216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00" name="object 48600"/>
          <p:cNvSpPr/>
          <p:nvPr/>
        </p:nvSpPr>
        <p:spPr>
          <a:xfrm>
            <a:off x="3216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01" name="object 48601"/>
          <p:cNvSpPr/>
          <p:nvPr/>
        </p:nvSpPr>
        <p:spPr>
          <a:xfrm>
            <a:off x="3216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02" name="object 48602"/>
          <p:cNvSpPr/>
          <p:nvPr/>
        </p:nvSpPr>
        <p:spPr>
          <a:xfrm>
            <a:off x="3216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03" name="object 48603"/>
          <p:cNvSpPr/>
          <p:nvPr/>
        </p:nvSpPr>
        <p:spPr>
          <a:xfrm>
            <a:off x="3217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04" name="object 48604"/>
          <p:cNvSpPr/>
          <p:nvPr/>
        </p:nvSpPr>
        <p:spPr>
          <a:xfrm>
            <a:off x="3217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05" name="object 48605"/>
          <p:cNvSpPr/>
          <p:nvPr/>
        </p:nvSpPr>
        <p:spPr>
          <a:xfrm>
            <a:off x="3217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06" name="object 48606"/>
          <p:cNvSpPr/>
          <p:nvPr/>
        </p:nvSpPr>
        <p:spPr>
          <a:xfrm>
            <a:off x="3217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07" name="object 48607"/>
          <p:cNvSpPr/>
          <p:nvPr/>
        </p:nvSpPr>
        <p:spPr>
          <a:xfrm>
            <a:off x="3217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08" name="object 48608"/>
          <p:cNvSpPr/>
          <p:nvPr/>
        </p:nvSpPr>
        <p:spPr>
          <a:xfrm>
            <a:off x="3217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09" name="object 48609"/>
          <p:cNvSpPr/>
          <p:nvPr/>
        </p:nvSpPr>
        <p:spPr>
          <a:xfrm>
            <a:off x="3217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10" name="object 48610"/>
          <p:cNvSpPr/>
          <p:nvPr/>
        </p:nvSpPr>
        <p:spPr>
          <a:xfrm>
            <a:off x="3217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11" name="object 48611"/>
          <p:cNvSpPr/>
          <p:nvPr/>
        </p:nvSpPr>
        <p:spPr>
          <a:xfrm>
            <a:off x="3217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12" name="object 48612"/>
          <p:cNvSpPr/>
          <p:nvPr/>
        </p:nvSpPr>
        <p:spPr>
          <a:xfrm>
            <a:off x="3217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13" name="object 48613"/>
          <p:cNvSpPr/>
          <p:nvPr/>
        </p:nvSpPr>
        <p:spPr>
          <a:xfrm>
            <a:off x="3218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14" name="object 48614"/>
          <p:cNvSpPr/>
          <p:nvPr/>
        </p:nvSpPr>
        <p:spPr>
          <a:xfrm>
            <a:off x="3218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15" name="object 48615"/>
          <p:cNvSpPr/>
          <p:nvPr/>
        </p:nvSpPr>
        <p:spPr>
          <a:xfrm>
            <a:off x="3218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16" name="object 48616"/>
          <p:cNvSpPr/>
          <p:nvPr/>
        </p:nvSpPr>
        <p:spPr>
          <a:xfrm>
            <a:off x="3218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17" name="object 48617"/>
          <p:cNvSpPr/>
          <p:nvPr/>
        </p:nvSpPr>
        <p:spPr>
          <a:xfrm>
            <a:off x="32184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18" name="object 48618"/>
          <p:cNvSpPr/>
          <p:nvPr/>
        </p:nvSpPr>
        <p:spPr>
          <a:xfrm>
            <a:off x="32184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19" name="object 48619"/>
          <p:cNvSpPr/>
          <p:nvPr/>
        </p:nvSpPr>
        <p:spPr>
          <a:xfrm>
            <a:off x="3218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20" name="object 48620"/>
          <p:cNvSpPr/>
          <p:nvPr/>
        </p:nvSpPr>
        <p:spPr>
          <a:xfrm>
            <a:off x="3218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21" name="object 48621"/>
          <p:cNvSpPr/>
          <p:nvPr/>
        </p:nvSpPr>
        <p:spPr>
          <a:xfrm>
            <a:off x="3218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22" name="object 48622"/>
          <p:cNvSpPr/>
          <p:nvPr/>
        </p:nvSpPr>
        <p:spPr>
          <a:xfrm>
            <a:off x="3218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23" name="object 48623"/>
          <p:cNvSpPr/>
          <p:nvPr/>
        </p:nvSpPr>
        <p:spPr>
          <a:xfrm>
            <a:off x="3218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24" name="object 48624"/>
          <p:cNvSpPr/>
          <p:nvPr/>
        </p:nvSpPr>
        <p:spPr>
          <a:xfrm>
            <a:off x="3218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25" name="object 48625"/>
          <p:cNvSpPr/>
          <p:nvPr/>
        </p:nvSpPr>
        <p:spPr>
          <a:xfrm>
            <a:off x="3219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26" name="object 48626"/>
          <p:cNvSpPr/>
          <p:nvPr/>
        </p:nvSpPr>
        <p:spPr>
          <a:xfrm>
            <a:off x="3219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27" name="object 48627"/>
          <p:cNvSpPr/>
          <p:nvPr/>
        </p:nvSpPr>
        <p:spPr>
          <a:xfrm>
            <a:off x="3219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28" name="object 48628"/>
          <p:cNvSpPr/>
          <p:nvPr/>
        </p:nvSpPr>
        <p:spPr>
          <a:xfrm>
            <a:off x="3219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29" name="object 48629"/>
          <p:cNvSpPr/>
          <p:nvPr/>
        </p:nvSpPr>
        <p:spPr>
          <a:xfrm>
            <a:off x="3219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30" name="object 48630"/>
          <p:cNvSpPr/>
          <p:nvPr/>
        </p:nvSpPr>
        <p:spPr>
          <a:xfrm>
            <a:off x="3219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31" name="object 48631"/>
          <p:cNvSpPr/>
          <p:nvPr/>
        </p:nvSpPr>
        <p:spPr>
          <a:xfrm>
            <a:off x="3219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32" name="object 48632"/>
          <p:cNvSpPr/>
          <p:nvPr/>
        </p:nvSpPr>
        <p:spPr>
          <a:xfrm>
            <a:off x="3219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33" name="object 48633"/>
          <p:cNvSpPr/>
          <p:nvPr/>
        </p:nvSpPr>
        <p:spPr>
          <a:xfrm>
            <a:off x="3219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34" name="object 48634"/>
          <p:cNvSpPr/>
          <p:nvPr/>
        </p:nvSpPr>
        <p:spPr>
          <a:xfrm>
            <a:off x="3219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35" name="object 48635"/>
          <p:cNvSpPr/>
          <p:nvPr/>
        </p:nvSpPr>
        <p:spPr>
          <a:xfrm>
            <a:off x="3220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36" name="object 48636"/>
          <p:cNvSpPr/>
          <p:nvPr/>
        </p:nvSpPr>
        <p:spPr>
          <a:xfrm>
            <a:off x="3220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37" name="object 48637"/>
          <p:cNvSpPr/>
          <p:nvPr/>
        </p:nvSpPr>
        <p:spPr>
          <a:xfrm>
            <a:off x="3220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38" name="object 48638"/>
          <p:cNvSpPr/>
          <p:nvPr/>
        </p:nvSpPr>
        <p:spPr>
          <a:xfrm>
            <a:off x="3220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39" name="object 48639"/>
          <p:cNvSpPr/>
          <p:nvPr/>
        </p:nvSpPr>
        <p:spPr>
          <a:xfrm>
            <a:off x="3220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40" name="object 48640"/>
          <p:cNvSpPr/>
          <p:nvPr/>
        </p:nvSpPr>
        <p:spPr>
          <a:xfrm>
            <a:off x="3220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41" name="object 48641"/>
          <p:cNvSpPr/>
          <p:nvPr/>
        </p:nvSpPr>
        <p:spPr>
          <a:xfrm>
            <a:off x="3220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42" name="object 48642"/>
          <p:cNvSpPr/>
          <p:nvPr/>
        </p:nvSpPr>
        <p:spPr>
          <a:xfrm>
            <a:off x="3220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43" name="object 48643"/>
          <p:cNvSpPr/>
          <p:nvPr/>
        </p:nvSpPr>
        <p:spPr>
          <a:xfrm>
            <a:off x="3220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44" name="object 48644"/>
          <p:cNvSpPr/>
          <p:nvPr/>
        </p:nvSpPr>
        <p:spPr>
          <a:xfrm>
            <a:off x="3220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45" name="object 48645"/>
          <p:cNvSpPr/>
          <p:nvPr/>
        </p:nvSpPr>
        <p:spPr>
          <a:xfrm>
            <a:off x="3221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46" name="object 48646"/>
          <p:cNvSpPr/>
          <p:nvPr/>
        </p:nvSpPr>
        <p:spPr>
          <a:xfrm>
            <a:off x="3221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47" name="object 48647"/>
          <p:cNvSpPr/>
          <p:nvPr/>
        </p:nvSpPr>
        <p:spPr>
          <a:xfrm>
            <a:off x="3221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48" name="object 48648"/>
          <p:cNvSpPr/>
          <p:nvPr/>
        </p:nvSpPr>
        <p:spPr>
          <a:xfrm>
            <a:off x="3221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49" name="object 48649"/>
          <p:cNvSpPr/>
          <p:nvPr/>
        </p:nvSpPr>
        <p:spPr>
          <a:xfrm>
            <a:off x="3221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50" name="object 48650"/>
          <p:cNvSpPr/>
          <p:nvPr/>
        </p:nvSpPr>
        <p:spPr>
          <a:xfrm>
            <a:off x="3221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51" name="object 48651"/>
          <p:cNvSpPr/>
          <p:nvPr/>
        </p:nvSpPr>
        <p:spPr>
          <a:xfrm>
            <a:off x="3221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52" name="object 48652"/>
          <p:cNvSpPr/>
          <p:nvPr/>
        </p:nvSpPr>
        <p:spPr>
          <a:xfrm>
            <a:off x="3221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53" name="object 48653"/>
          <p:cNvSpPr/>
          <p:nvPr/>
        </p:nvSpPr>
        <p:spPr>
          <a:xfrm>
            <a:off x="3221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54" name="object 48654"/>
          <p:cNvSpPr/>
          <p:nvPr/>
        </p:nvSpPr>
        <p:spPr>
          <a:xfrm>
            <a:off x="3221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55" name="object 48655"/>
          <p:cNvSpPr/>
          <p:nvPr/>
        </p:nvSpPr>
        <p:spPr>
          <a:xfrm>
            <a:off x="3221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56" name="object 48656"/>
          <p:cNvSpPr/>
          <p:nvPr/>
        </p:nvSpPr>
        <p:spPr>
          <a:xfrm>
            <a:off x="3221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57" name="object 48657"/>
          <p:cNvSpPr/>
          <p:nvPr/>
        </p:nvSpPr>
        <p:spPr>
          <a:xfrm>
            <a:off x="32222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58" name="object 48658"/>
          <p:cNvSpPr/>
          <p:nvPr/>
        </p:nvSpPr>
        <p:spPr>
          <a:xfrm>
            <a:off x="32222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59" name="object 48659"/>
          <p:cNvSpPr/>
          <p:nvPr/>
        </p:nvSpPr>
        <p:spPr>
          <a:xfrm>
            <a:off x="32224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60" name="object 48660"/>
          <p:cNvSpPr/>
          <p:nvPr/>
        </p:nvSpPr>
        <p:spPr>
          <a:xfrm>
            <a:off x="32224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61" name="object 48661"/>
          <p:cNvSpPr/>
          <p:nvPr/>
        </p:nvSpPr>
        <p:spPr>
          <a:xfrm>
            <a:off x="32226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62" name="object 48662"/>
          <p:cNvSpPr/>
          <p:nvPr/>
        </p:nvSpPr>
        <p:spPr>
          <a:xfrm>
            <a:off x="32226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63" name="object 48663"/>
          <p:cNvSpPr/>
          <p:nvPr/>
        </p:nvSpPr>
        <p:spPr>
          <a:xfrm>
            <a:off x="32228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64" name="object 48664"/>
          <p:cNvSpPr/>
          <p:nvPr/>
        </p:nvSpPr>
        <p:spPr>
          <a:xfrm>
            <a:off x="32228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65" name="object 48665"/>
          <p:cNvSpPr/>
          <p:nvPr/>
        </p:nvSpPr>
        <p:spPr>
          <a:xfrm>
            <a:off x="32230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66" name="object 48666"/>
          <p:cNvSpPr/>
          <p:nvPr/>
        </p:nvSpPr>
        <p:spPr>
          <a:xfrm>
            <a:off x="32230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67" name="object 48667"/>
          <p:cNvSpPr/>
          <p:nvPr/>
        </p:nvSpPr>
        <p:spPr>
          <a:xfrm>
            <a:off x="32232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68" name="object 48668"/>
          <p:cNvSpPr/>
          <p:nvPr/>
        </p:nvSpPr>
        <p:spPr>
          <a:xfrm>
            <a:off x="32232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69" name="object 48669"/>
          <p:cNvSpPr/>
          <p:nvPr/>
        </p:nvSpPr>
        <p:spPr>
          <a:xfrm>
            <a:off x="32233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70" name="object 48670"/>
          <p:cNvSpPr/>
          <p:nvPr/>
        </p:nvSpPr>
        <p:spPr>
          <a:xfrm>
            <a:off x="32233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71" name="object 48671"/>
          <p:cNvSpPr/>
          <p:nvPr/>
        </p:nvSpPr>
        <p:spPr>
          <a:xfrm>
            <a:off x="32236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72" name="object 48672"/>
          <p:cNvSpPr/>
          <p:nvPr/>
        </p:nvSpPr>
        <p:spPr>
          <a:xfrm>
            <a:off x="32236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73" name="object 48673"/>
          <p:cNvSpPr/>
          <p:nvPr/>
        </p:nvSpPr>
        <p:spPr>
          <a:xfrm>
            <a:off x="3223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74" name="object 48674"/>
          <p:cNvSpPr/>
          <p:nvPr/>
        </p:nvSpPr>
        <p:spPr>
          <a:xfrm>
            <a:off x="3223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75" name="object 48675"/>
          <p:cNvSpPr/>
          <p:nvPr/>
        </p:nvSpPr>
        <p:spPr>
          <a:xfrm>
            <a:off x="32240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76" name="object 48676"/>
          <p:cNvSpPr/>
          <p:nvPr/>
        </p:nvSpPr>
        <p:spPr>
          <a:xfrm>
            <a:off x="32240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77" name="object 48677"/>
          <p:cNvSpPr/>
          <p:nvPr/>
        </p:nvSpPr>
        <p:spPr>
          <a:xfrm>
            <a:off x="3224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78" name="object 48678"/>
          <p:cNvSpPr/>
          <p:nvPr/>
        </p:nvSpPr>
        <p:spPr>
          <a:xfrm>
            <a:off x="3224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79" name="object 48679"/>
          <p:cNvSpPr/>
          <p:nvPr/>
        </p:nvSpPr>
        <p:spPr>
          <a:xfrm>
            <a:off x="32244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80" name="object 48680"/>
          <p:cNvSpPr/>
          <p:nvPr/>
        </p:nvSpPr>
        <p:spPr>
          <a:xfrm>
            <a:off x="32244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81" name="object 48681"/>
          <p:cNvSpPr/>
          <p:nvPr/>
        </p:nvSpPr>
        <p:spPr>
          <a:xfrm>
            <a:off x="3224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82" name="object 48682"/>
          <p:cNvSpPr/>
          <p:nvPr/>
        </p:nvSpPr>
        <p:spPr>
          <a:xfrm>
            <a:off x="3224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83" name="object 48683"/>
          <p:cNvSpPr/>
          <p:nvPr/>
        </p:nvSpPr>
        <p:spPr>
          <a:xfrm>
            <a:off x="32247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84" name="object 48684"/>
          <p:cNvSpPr/>
          <p:nvPr/>
        </p:nvSpPr>
        <p:spPr>
          <a:xfrm>
            <a:off x="32247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85" name="object 48685"/>
          <p:cNvSpPr/>
          <p:nvPr/>
        </p:nvSpPr>
        <p:spPr>
          <a:xfrm>
            <a:off x="3224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86" name="object 48686"/>
          <p:cNvSpPr/>
          <p:nvPr/>
        </p:nvSpPr>
        <p:spPr>
          <a:xfrm>
            <a:off x="3224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87" name="object 48687"/>
          <p:cNvSpPr/>
          <p:nvPr/>
        </p:nvSpPr>
        <p:spPr>
          <a:xfrm>
            <a:off x="32251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88" name="object 48688"/>
          <p:cNvSpPr/>
          <p:nvPr/>
        </p:nvSpPr>
        <p:spPr>
          <a:xfrm>
            <a:off x="32251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89" name="object 48689"/>
          <p:cNvSpPr/>
          <p:nvPr/>
        </p:nvSpPr>
        <p:spPr>
          <a:xfrm>
            <a:off x="3225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90" name="object 48690"/>
          <p:cNvSpPr/>
          <p:nvPr/>
        </p:nvSpPr>
        <p:spPr>
          <a:xfrm>
            <a:off x="3225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91" name="object 48691"/>
          <p:cNvSpPr/>
          <p:nvPr/>
        </p:nvSpPr>
        <p:spPr>
          <a:xfrm>
            <a:off x="32255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92" name="object 48692"/>
          <p:cNvSpPr/>
          <p:nvPr/>
        </p:nvSpPr>
        <p:spPr>
          <a:xfrm>
            <a:off x="32255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93" name="object 48693"/>
          <p:cNvSpPr/>
          <p:nvPr/>
        </p:nvSpPr>
        <p:spPr>
          <a:xfrm>
            <a:off x="3225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94" name="object 48694"/>
          <p:cNvSpPr/>
          <p:nvPr/>
        </p:nvSpPr>
        <p:spPr>
          <a:xfrm>
            <a:off x="3225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95" name="object 48695"/>
          <p:cNvSpPr/>
          <p:nvPr/>
        </p:nvSpPr>
        <p:spPr>
          <a:xfrm>
            <a:off x="32259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96" name="object 48696"/>
          <p:cNvSpPr/>
          <p:nvPr/>
        </p:nvSpPr>
        <p:spPr>
          <a:xfrm>
            <a:off x="32259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97" name="object 48697"/>
          <p:cNvSpPr/>
          <p:nvPr/>
        </p:nvSpPr>
        <p:spPr>
          <a:xfrm>
            <a:off x="3226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98" name="object 48698"/>
          <p:cNvSpPr/>
          <p:nvPr/>
        </p:nvSpPr>
        <p:spPr>
          <a:xfrm>
            <a:off x="3226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699" name="object 48699"/>
          <p:cNvSpPr/>
          <p:nvPr/>
        </p:nvSpPr>
        <p:spPr>
          <a:xfrm>
            <a:off x="32263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00" name="object 48700"/>
          <p:cNvSpPr/>
          <p:nvPr/>
        </p:nvSpPr>
        <p:spPr>
          <a:xfrm>
            <a:off x="32263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01" name="object 48701"/>
          <p:cNvSpPr/>
          <p:nvPr/>
        </p:nvSpPr>
        <p:spPr>
          <a:xfrm>
            <a:off x="3226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02" name="object 48702"/>
          <p:cNvSpPr/>
          <p:nvPr/>
        </p:nvSpPr>
        <p:spPr>
          <a:xfrm>
            <a:off x="3226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03" name="object 48703"/>
          <p:cNvSpPr/>
          <p:nvPr/>
        </p:nvSpPr>
        <p:spPr>
          <a:xfrm>
            <a:off x="32266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04" name="object 48704"/>
          <p:cNvSpPr/>
          <p:nvPr/>
        </p:nvSpPr>
        <p:spPr>
          <a:xfrm>
            <a:off x="32266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05" name="object 48705"/>
          <p:cNvSpPr/>
          <p:nvPr/>
        </p:nvSpPr>
        <p:spPr>
          <a:xfrm>
            <a:off x="3226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06" name="object 48706"/>
          <p:cNvSpPr/>
          <p:nvPr/>
        </p:nvSpPr>
        <p:spPr>
          <a:xfrm>
            <a:off x="3226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07" name="object 48707"/>
          <p:cNvSpPr/>
          <p:nvPr/>
        </p:nvSpPr>
        <p:spPr>
          <a:xfrm>
            <a:off x="32270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08" name="object 48708"/>
          <p:cNvSpPr/>
          <p:nvPr/>
        </p:nvSpPr>
        <p:spPr>
          <a:xfrm>
            <a:off x="32270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09" name="object 48709"/>
          <p:cNvSpPr/>
          <p:nvPr/>
        </p:nvSpPr>
        <p:spPr>
          <a:xfrm>
            <a:off x="3227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10" name="object 48710"/>
          <p:cNvSpPr/>
          <p:nvPr/>
        </p:nvSpPr>
        <p:spPr>
          <a:xfrm>
            <a:off x="3227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11" name="object 48711"/>
          <p:cNvSpPr/>
          <p:nvPr/>
        </p:nvSpPr>
        <p:spPr>
          <a:xfrm>
            <a:off x="32274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12" name="object 48712"/>
          <p:cNvSpPr/>
          <p:nvPr/>
        </p:nvSpPr>
        <p:spPr>
          <a:xfrm>
            <a:off x="32274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13" name="object 48713"/>
          <p:cNvSpPr/>
          <p:nvPr/>
        </p:nvSpPr>
        <p:spPr>
          <a:xfrm>
            <a:off x="3227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14" name="object 48714"/>
          <p:cNvSpPr/>
          <p:nvPr/>
        </p:nvSpPr>
        <p:spPr>
          <a:xfrm>
            <a:off x="3227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15" name="object 48715"/>
          <p:cNvSpPr/>
          <p:nvPr/>
        </p:nvSpPr>
        <p:spPr>
          <a:xfrm>
            <a:off x="32278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16" name="object 48716"/>
          <p:cNvSpPr/>
          <p:nvPr/>
        </p:nvSpPr>
        <p:spPr>
          <a:xfrm>
            <a:off x="32278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17" name="object 48717"/>
          <p:cNvSpPr/>
          <p:nvPr/>
        </p:nvSpPr>
        <p:spPr>
          <a:xfrm>
            <a:off x="32279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18" name="object 48718"/>
          <p:cNvSpPr/>
          <p:nvPr/>
        </p:nvSpPr>
        <p:spPr>
          <a:xfrm>
            <a:off x="32279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19" name="object 48719"/>
          <p:cNvSpPr/>
          <p:nvPr/>
        </p:nvSpPr>
        <p:spPr>
          <a:xfrm>
            <a:off x="32282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20" name="object 48720"/>
          <p:cNvSpPr/>
          <p:nvPr/>
        </p:nvSpPr>
        <p:spPr>
          <a:xfrm>
            <a:off x="32282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21" name="object 48721"/>
          <p:cNvSpPr/>
          <p:nvPr/>
        </p:nvSpPr>
        <p:spPr>
          <a:xfrm>
            <a:off x="3228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22" name="object 48722"/>
          <p:cNvSpPr/>
          <p:nvPr/>
        </p:nvSpPr>
        <p:spPr>
          <a:xfrm>
            <a:off x="3228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23" name="object 48723"/>
          <p:cNvSpPr/>
          <p:nvPr/>
        </p:nvSpPr>
        <p:spPr>
          <a:xfrm>
            <a:off x="32285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24" name="object 48724"/>
          <p:cNvSpPr/>
          <p:nvPr/>
        </p:nvSpPr>
        <p:spPr>
          <a:xfrm>
            <a:off x="32285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25" name="object 48725"/>
          <p:cNvSpPr/>
          <p:nvPr/>
        </p:nvSpPr>
        <p:spPr>
          <a:xfrm>
            <a:off x="32287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26" name="object 48726"/>
          <p:cNvSpPr/>
          <p:nvPr/>
        </p:nvSpPr>
        <p:spPr>
          <a:xfrm>
            <a:off x="32287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27" name="object 48727"/>
          <p:cNvSpPr/>
          <p:nvPr/>
        </p:nvSpPr>
        <p:spPr>
          <a:xfrm>
            <a:off x="32289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28" name="object 48728"/>
          <p:cNvSpPr/>
          <p:nvPr/>
        </p:nvSpPr>
        <p:spPr>
          <a:xfrm>
            <a:off x="32289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29" name="object 48729"/>
          <p:cNvSpPr/>
          <p:nvPr/>
        </p:nvSpPr>
        <p:spPr>
          <a:xfrm>
            <a:off x="32291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30" name="object 48730"/>
          <p:cNvSpPr/>
          <p:nvPr/>
        </p:nvSpPr>
        <p:spPr>
          <a:xfrm>
            <a:off x="32291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31" name="object 48731"/>
          <p:cNvSpPr/>
          <p:nvPr/>
        </p:nvSpPr>
        <p:spPr>
          <a:xfrm>
            <a:off x="32293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32" name="object 48732"/>
          <p:cNvSpPr/>
          <p:nvPr/>
        </p:nvSpPr>
        <p:spPr>
          <a:xfrm>
            <a:off x="32293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33" name="object 48733"/>
          <p:cNvSpPr/>
          <p:nvPr/>
        </p:nvSpPr>
        <p:spPr>
          <a:xfrm>
            <a:off x="32294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34" name="object 48734"/>
          <p:cNvSpPr/>
          <p:nvPr/>
        </p:nvSpPr>
        <p:spPr>
          <a:xfrm>
            <a:off x="32294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35" name="object 48735"/>
          <p:cNvSpPr/>
          <p:nvPr/>
        </p:nvSpPr>
        <p:spPr>
          <a:xfrm>
            <a:off x="32297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36" name="object 48736"/>
          <p:cNvSpPr/>
          <p:nvPr/>
        </p:nvSpPr>
        <p:spPr>
          <a:xfrm>
            <a:off x="32297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37" name="object 48737"/>
          <p:cNvSpPr/>
          <p:nvPr/>
        </p:nvSpPr>
        <p:spPr>
          <a:xfrm>
            <a:off x="3229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38" name="object 48738"/>
          <p:cNvSpPr/>
          <p:nvPr/>
        </p:nvSpPr>
        <p:spPr>
          <a:xfrm>
            <a:off x="3229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39" name="object 48739"/>
          <p:cNvSpPr/>
          <p:nvPr/>
        </p:nvSpPr>
        <p:spPr>
          <a:xfrm>
            <a:off x="32301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40" name="object 48740"/>
          <p:cNvSpPr/>
          <p:nvPr/>
        </p:nvSpPr>
        <p:spPr>
          <a:xfrm>
            <a:off x="32301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41" name="object 48741"/>
          <p:cNvSpPr/>
          <p:nvPr/>
        </p:nvSpPr>
        <p:spPr>
          <a:xfrm>
            <a:off x="3230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42" name="object 48742"/>
          <p:cNvSpPr/>
          <p:nvPr/>
        </p:nvSpPr>
        <p:spPr>
          <a:xfrm>
            <a:off x="3230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43" name="object 48743"/>
          <p:cNvSpPr/>
          <p:nvPr/>
        </p:nvSpPr>
        <p:spPr>
          <a:xfrm>
            <a:off x="32304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44" name="object 48744"/>
          <p:cNvSpPr/>
          <p:nvPr/>
        </p:nvSpPr>
        <p:spPr>
          <a:xfrm>
            <a:off x="32304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45" name="object 48745"/>
          <p:cNvSpPr/>
          <p:nvPr/>
        </p:nvSpPr>
        <p:spPr>
          <a:xfrm>
            <a:off x="3230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46" name="object 48746"/>
          <p:cNvSpPr/>
          <p:nvPr/>
        </p:nvSpPr>
        <p:spPr>
          <a:xfrm>
            <a:off x="3230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47" name="object 48747"/>
          <p:cNvSpPr/>
          <p:nvPr/>
        </p:nvSpPr>
        <p:spPr>
          <a:xfrm>
            <a:off x="32308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48" name="object 48748"/>
          <p:cNvSpPr/>
          <p:nvPr/>
        </p:nvSpPr>
        <p:spPr>
          <a:xfrm>
            <a:off x="32308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49" name="object 48749"/>
          <p:cNvSpPr/>
          <p:nvPr/>
        </p:nvSpPr>
        <p:spPr>
          <a:xfrm>
            <a:off x="3231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50" name="object 48750"/>
          <p:cNvSpPr/>
          <p:nvPr/>
        </p:nvSpPr>
        <p:spPr>
          <a:xfrm>
            <a:off x="3231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51" name="object 48751"/>
          <p:cNvSpPr/>
          <p:nvPr/>
        </p:nvSpPr>
        <p:spPr>
          <a:xfrm>
            <a:off x="32312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52" name="object 48752"/>
          <p:cNvSpPr/>
          <p:nvPr/>
        </p:nvSpPr>
        <p:spPr>
          <a:xfrm>
            <a:off x="32312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53" name="object 48753"/>
          <p:cNvSpPr/>
          <p:nvPr/>
        </p:nvSpPr>
        <p:spPr>
          <a:xfrm>
            <a:off x="3231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54" name="object 48754"/>
          <p:cNvSpPr/>
          <p:nvPr/>
        </p:nvSpPr>
        <p:spPr>
          <a:xfrm>
            <a:off x="3231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55" name="object 48755"/>
          <p:cNvSpPr/>
          <p:nvPr/>
        </p:nvSpPr>
        <p:spPr>
          <a:xfrm>
            <a:off x="3231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56" name="object 48756"/>
          <p:cNvSpPr/>
          <p:nvPr/>
        </p:nvSpPr>
        <p:spPr>
          <a:xfrm>
            <a:off x="3231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57" name="object 48757"/>
          <p:cNvSpPr/>
          <p:nvPr/>
        </p:nvSpPr>
        <p:spPr>
          <a:xfrm>
            <a:off x="32317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58" name="object 48758"/>
          <p:cNvSpPr/>
          <p:nvPr/>
        </p:nvSpPr>
        <p:spPr>
          <a:xfrm>
            <a:off x="32317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59" name="object 48759"/>
          <p:cNvSpPr/>
          <p:nvPr/>
        </p:nvSpPr>
        <p:spPr>
          <a:xfrm>
            <a:off x="3232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60" name="object 48760"/>
          <p:cNvSpPr/>
          <p:nvPr/>
        </p:nvSpPr>
        <p:spPr>
          <a:xfrm>
            <a:off x="3232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61" name="object 48761"/>
          <p:cNvSpPr/>
          <p:nvPr/>
        </p:nvSpPr>
        <p:spPr>
          <a:xfrm>
            <a:off x="32321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62" name="object 48762"/>
          <p:cNvSpPr/>
          <p:nvPr/>
        </p:nvSpPr>
        <p:spPr>
          <a:xfrm>
            <a:off x="32321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63" name="object 48763"/>
          <p:cNvSpPr/>
          <p:nvPr/>
        </p:nvSpPr>
        <p:spPr>
          <a:xfrm>
            <a:off x="32324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64" name="object 48764"/>
          <p:cNvSpPr/>
          <p:nvPr/>
        </p:nvSpPr>
        <p:spPr>
          <a:xfrm>
            <a:off x="32324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65" name="object 48765"/>
          <p:cNvSpPr/>
          <p:nvPr/>
        </p:nvSpPr>
        <p:spPr>
          <a:xfrm>
            <a:off x="32325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66" name="object 48766"/>
          <p:cNvSpPr/>
          <p:nvPr/>
        </p:nvSpPr>
        <p:spPr>
          <a:xfrm>
            <a:off x="32325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67" name="object 48767"/>
          <p:cNvSpPr/>
          <p:nvPr/>
        </p:nvSpPr>
        <p:spPr>
          <a:xfrm>
            <a:off x="32327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68" name="object 48768"/>
          <p:cNvSpPr/>
          <p:nvPr/>
        </p:nvSpPr>
        <p:spPr>
          <a:xfrm>
            <a:off x="32327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69" name="object 48769"/>
          <p:cNvSpPr/>
          <p:nvPr/>
        </p:nvSpPr>
        <p:spPr>
          <a:xfrm>
            <a:off x="32329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70" name="object 48770"/>
          <p:cNvSpPr/>
          <p:nvPr/>
        </p:nvSpPr>
        <p:spPr>
          <a:xfrm>
            <a:off x="32329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71" name="object 48771"/>
          <p:cNvSpPr/>
          <p:nvPr/>
        </p:nvSpPr>
        <p:spPr>
          <a:xfrm>
            <a:off x="32331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72" name="object 48772"/>
          <p:cNvSpPr/>
          <p:nvPr/>
        </p:nvSpPr>
        <p:spPr>
          <a:xfrm>
            <a:off x="32331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73" name="object 48773"/>
          <p:cNvSpPr/>
          <p:nvPr/>
        </p:nvSpPr>
        <p:spPr>
          <a:xfrm>
            <a:off x="32333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74" name="object 48774"/>
          <p:cNvSpPr/>
          <p:nvPr/>
        </p:nvSpPr>
        <p:spPr>
          <a:xfrm>
            <a:off x="32333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75" name="object 48775"/>
          <p:cNvSpPr/>
          <p:nvPr/>
        </p:nvSpPr>
        <p:spPr>
          <a:xfrm>
            <a:off x="32335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76" name="object 48776"/>
          <p:cNvSpPr/>
          <p:nvPr/>
        </p:nvSpPr>
        <p:spPr>
          <a:xfrm>
            <a:off x="32335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77" name="object 48777"/>
          <p:cNvSpPr/>
          <p:nvPr/>
        </p:nvSpPr>
        <p:spPr>
          <a:xfrm>
            <a:off x="32336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78" name="object 48778"/>
          <p:cNvSpPr/>
          <p:nvPr/>
        </p:nvSpPr>
        <p:spPr>
          <a:xfrm>
            <a:off x="32336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79" name="object 48779"/>
          <p:cNvSpPr/>
          <p:nvPr/>
        </p:nvSpPr>
        <p:spPr>
          <a:xfrm>
            <a:off x="32339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80" name="object 48780"/>
          <p:cNvSpPr/>
          <p:nvPr/>
        </p:nvSpPr>
        <p:spPr>
          <a:xfrm>
            <a:off x="32339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81" name="object 48781"/>
          <p:cNvSpPr/>
          <p:nvPr/>
        </p:nvSpPr>
        <p:spPr>
          <a:xfrm>
            <a:off x="32340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82" name="object 48782"/>
          <p:cNvSpPr/>
          <p:nvPr/>
        </p:nvSpPr>
        <p:spPr>
          <a:xfrm>
            <a:off x="32340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83" name="object 48783"/>
          <p:cNvSpPr/>
          <p:nvPr/>
        </p:nvSpPr>
        <p:spPr>
          <a:xfrm>
            <a:off x="32343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84" name="object 48784"/>
          <p:cNvSpPr/>
          <p:nvPr/>
        </p:nvSpPr>
        <p:spPr>
          <a:xfrm>
            <a:off x="32343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85" name="object 48785"/>
          <p:cNvSpPr/>
          <p:nvPr/>
        </p:nvSpPr>
        <p:spPr>
          <a:xfrm>
            <a:off x="32344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86" name="object 48786"/>
          <p:cNvSpPr/>
          <p:nvPr/>
        </p:nvSpPr>
        <p:spPr>
          <a:xfrm>
            <a:off x="32344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87" name="object 48787"/>
          <p:cNvSpPr/>
          <p:nvPr/>
        </p:nvSpPr>
        <p:spPr>
          <a:xfrm>
            <a:off x="32346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88" name="object 48788"/>
          <p:cNvSpPr/>
          <p:nvPr/>
        </p:nvSpPr>
        <p:spPr>
          <a:xfrm>
            <a:off x="32346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89" name="object 48789"/>
          <p:cNvSpPr/>
          <p:nvPr/>
        </p:nvSpPr>
        <p:spPr>
          <a:xfrm>
            <a:off x="3234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90" name="object 48790"/>
          <p:cNvSpPr/>
          <p:nvPr/>
        </p:nvSpPr>
        <p:spPr>
          <a:xfrm>
            <a:off x="3234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91" name="object 48791"/>
          <p:cNvSpPr/>
          <p:nvPr/>
        </p:nvSpPr>
        <p:spPr>
          <a:xfrm>
            <a:off x="32350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92" name="object 48792"/>
          <p:cNvSpPr/>
          <p:nvPr/>
        </p:nvSpPr>
        <p:spPr>
          <a:xfrm>
            <a:off x="32350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93" name="object 48793"/>
          <p:cNvSpPr/>
          <p:nvPr/>
        </p:nvSpPr>
        <p:spPr>
          <a:xfrm>
            <a:off x="3235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94" name="object 48794"/>
          <p:cNvSpPr/>
          <p:nvPr/>
        </p:nvSpPr>
        <p:spPr>
          <a:xfrm>
            <a:off x="3235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95" name="object 48795"/>
          <p:cNvSpPr/>
          <p:nvPr/>
        </p:nvSpPr>
        <p:spPr>
          <a:xfrm>
            <a:off x="32354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96" name="object 48796"/>
          <p:cNvSpPr/>
          <p:nvPr/>
        </p:nvSpPr>
        <p:spPr>
          <a:xfrm>
            <a:off x="32354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97" name="object 48797"/>
          <p:cNvSpPr/>
          <p:nvPr/>
        </p:nvSpPr>
        <p:spPr>
          <a:xfrm>
            <a:off x="3235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98" name="object 48798"/>
          <p:cNvSpPr/>
          <p:nvPr/>
        </p:nvSpPr>
        <p:spPr>
          <a:xfrm>
            <a:off x="3235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799" name="object 48799"/>
          <p:cNvSpPr/>
          <p:nvPr/>
        </p:nvSpPr>
        <p:spPr>
          <a:xfrm>
            <a:off x="32358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00" name="object 48800"/>
          <p:cNvSpPr/>
          <p:nvPr/>
        </p:nvSpPr>
        <p:spPr>
          <a:xfrm>
            <a:off x="32358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01" name="object 48801"/>
          <p:cNvSpPr/>
          <p:nvPr/>
        </p:nvSpPr>
        <p:spPr>
          <a:xfrm>
            <a:off x="3235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02" name="object 48802"/>
          <p:cNvSpPr/>
          <p:nvPr/>
        </p:nvSpPr>
        <p:spPr>
          <a:xfrm>
            <a:off x="3235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03" name="object 48803"/>
          <p:cNvSpPr/>
          <p:nvPr/>
        </p:nvSpPr>
        <p:spPr>
          <a:xfrm>
            <a:off x="3236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04" name="object 48804"/>
          <p:cNvSpPr/>
          <p:nvPr/>
        </p:nvSpPr>
        <p:spPr>
          <a:xfrm>
            <a:off x="3236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05" name="object 48805"/>
          <p:cNvSpPr/>
          <p:nvPr/>
        </p:nvSpPr>
        <p:spPr>
          <a:xfrm>
            <a:off x="3236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06" name="object 48806"/>
          <p:cNvSpPr/>
          <p:nvPr/>
        </p:nvSpPr>
        <p:spPr>
          <a:xfrm>
            <a:off x="3236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07" name="object 48807"/>
          <p:cNvSpPr/>
          <p:nvPr/>
        </p:nvSpPr>
        <p:spPr>
          <a:xfrm>
            <a:off x="3236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08" name="object 48808"/>
          <p:cNvSpPr/>
          <p:nvPr/>
        </p:nvSpPr>
        <p:spPr>
          <a:xfrm>
            <a:off x="3236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09" name="object 48809"/>
          <p:cNvSpPr/>
          <p:nvPr/>
        </p:nvSpPr>
        <p:spPr>
          <a:xfrm>
            <a:off x="3236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10" name="object 48810"/>
          <p:cNvSpPr/>
          <p:nvPr/>
        </p:nvSpPr>
        <p:spPr>
          <a:xfrm>
            <a:off x="3236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11" name="object 48811"/>
          <p:cNvSpPr/>
          <p:nvPr/>
        </p:nvSpPr>
        <p:spPr>
          <a:xfrm>
            <a:off x="3236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12" name="object 48812"/>
          <p:cNvSpPr/>
          <p:nvPr/>
        </p:nvSpPr>
        <p:spPr>
          <a:xfrm>
            <a:off x="3236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13" name="object 48813"/>
          <p:cNvSpPr/>
          <p:nvPr/>
        </p:nvSpPr>
        <p:spPr>
          <a:xfrm>
            <a:off x="3237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14" name="object 48814"/>
          <p:cNvSpPr/>
          <p:nvPr/>
        </p:nvSpPr>
        <p:spPr>
          <a:xfrm>
            <a:off x="3237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15" name="object 48815"/>
          <p:cNvSpPr/>
          <p:nvPr/>
        </p:nvSpPr>
        <p:spPr>
          <a:xfrm>
            <a:off x="3237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16" name="object 48816"/>
          <p:cNvSpPr/>
          <p:nvPr/>
        </p:nvSpPr>
        <p:spPr>
          <a:xfrm>
            <a:off x="3237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17" name="object 48817"/>
          <p:cNvSpPr/>
          <p:nvPr/>
        </p:nvSpPr>
        <p:spPr>
          <a:xfrm>
            <a:off x="32374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18" name="object 48818"/>
          <p:cNvSpPr/>
          <p:nvPr/>
        </p:nvSpPr>
        <p:spPr>
          <a:xfrm>
            <a:off x="32374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19" name="object 48819"/>
          <p:cNvSpPr/>
          <p:nvPr/>
        </p:nvSpPr>
        <p:spPr>
          <a:xfrm>
            <a:off x="32377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20" name="object 48820"/>
          <p:cNvSpPr/>
          <p:nvPr/>
        </p:nvSpPr>
        <p:spPr>
          <a:xfrm>
            <a:off x="32377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21" name="object 48821"/>
          <p:cNvSpPr/>
          <p:nvPr/>
        </p:nvSpPr>
        <p:spPr>
          <a:xfrm>
            <a:off x="32378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22" name="object 48822"/>
          <p:cNvSpPr/>
          <p:nvPr/>
        </p:nvSpPr>
        <p:spPr>
          <a:xfrm>
            <a:off x="32378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23" name="object 48823"/>
          <p:cNvSpPr/>
          <p:nvPr/>
        </p:nvSpPr>
        <p:spPr>
          <a:xfrm>
            <a:off x="32381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24" name="object 48824"/>
          <p:cNvSpPr/>
          <p:nvPr/>
        </p:nvSpPr>
        <p:spPr>
          <a:xfrm>
            <a:off x="32381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25" name="object 48825"/>
          <p:cNvSpPr/>
          <p:nvPr/>
        </p:nvSpPr>
        <p:spPr>
          <a:xfrm>
            <a:off x="32382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26" name="object 48826"/>
          <p:cNvSpPr/>
          <p:nvPr/>
        </p:nvSpPr>
        <p:spPr>
          <a:xfrm>
            <a:off x="32382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27" name="object 48827"/>
          <p:cNvSpPr/>
          <p:nvPr/>
        </p:nvSpPr>
        <p:spPr>
          <a:xfrm>
            <a:off x="32385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28" name="object 48828"/>
          <p:cNvSpPr/>
          <p:nvPr/>
        </p:nvSpPr>
        <p:spPr>
          <a:xfrm>
            <a:off x="32385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29" name="object 48829"/>
          <p:cNvSpPr/>
          <p:nvPr/>
        </p:nvSpPr>
        <p:spPr>
          <a:xfrm>
            <a:off x="32386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30" name="object 48830"/>
          <p:cNvSpPr/>
          <p:nvPr/>
        </p:nvSpPr>
        <p:spPr>
          <a:xfrm>
            <a:off x="32386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31" name="object 48831"/>
          <p:cNvSpPr/>
          <p:nvPr/>
        </p:nvSpPr>
        <p:spPr>
          <a:xfrm>
            <a:off x="32388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32" name="object 48832"/>
          <p:cNvSpPr/>
          <p:nvPr/>
        </p:nvSpPr>
        <p:spPr>
          <a:xfrm>
            <a:off x="32388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33" name="object 48833"/>
          <p:cNvSpPr/>
          <p:nvPr/>
        </p:nvSpPr>
        <p:spPr>
          <a:xfrm>
            <a:off x="32390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34" name="object 48834"/>
          <p:cNvSpPr/>
          <p:nvPr/>
        </p:nvSpPr>
        <p:spPr>
          <a:xfrm>
            <a:off x="32390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35" name="object 48835"/>
          <p:cNvSpPr/>
          <p:nvPr/>
        </p:nvSpPr>
        <p:spPr>
          <a:xfrm>
            <a:off x="3239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36" name="object 48836"/>
          <p:cNvSpPr/>
          <p:nvPr/>
        </p:nvSpPr>
        <p:spPr>
          <a:xfrm>
            <a:off x="3239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37" name="object 48837"/>
          <p:cNvSpPr/>
          <p:nvPr/>
        </p:nvSpPr>
        <p:spPr>
          <a:xfrm>
            <a:off x="32394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38" name="object 48838"/>
          <p:cNvSpPr/>
          <p:nvPr/>
        </p:nvSpPr>
        <p:spPr>
          <a:xfrm>
            <a:off x="32394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39" name="object 48839"/>
          <p:cNvSpPr/>
          <p:nvPr/>
        </p:nvSpPr>
        <p:spPr>
          <a:xfrm>
            <a:off x="3239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40" name="object 48840"/>
          <p:cNvSpPr/>
          <p:nvPr/>
        </p:nvSpPr>
        <p:spPr>
          <a:xfrm>
            <a:off x="3239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41" name="object 48841"/>
          <p:cNvSpPr/>
          <p:nvPr/>
        </p:nvSpPr>
        <p:spPr>
          <a:xfrm>
            <a:off x="3239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42" name="object 48842"/>
          <p:cNvSpPr/>
          <p:nvPr/>
        </p:nvSpPr>
        <p:spPr>
          <a:xfrm>
            <a:off x="3239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43" name="object 48843"/>
          <p:cNvSpPr/>
          <p:nvPr/>
        </p:nvSpPr>
        <p:spPr>
          <a:xfrm>
            <a:off x="3240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44" name="object 48844"/>
          <p:cNvSpPr/>
          <p:nvPr/>
        </p:nvSpPr>
        <p:spPr>
          <a:xfrm>
            <a:off x="3240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45" name="object 48845"/>
          <p:cNvSpPr/>
          <p:nvPr/>
        </p:nvSpPr>
        <p:spPr>
          <a:xfrm>
            <a:off x="3240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46" name="object 48846"/>
          <p:cNvSpPr/>
          <p:nvPr/>
        </p:nvSpPr>
        <p:spPr>
          <a:xfrm>
            <a:off x="3240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47" name="object 48847"/>
          <p:cNvSpPr/>
          <p:nvPr/>
        </p:nvSpPr>
        <p:spPr>
          <a:xfrm>
            <a:off x="32404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48" name="object 48848"/>
          <p:cNvSpPr/>
          <p:nvPr/>
        </p:nvSpPr>
        <p:spPr>
          <a:xfrm>
            <a:off x="32404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49" name="object 48849"/>
          <p:cNvSpPr/>
          <p:nvPr/>
        </p:nvSpPr>
        <p:spPr>
          <a:xfrm>
            <a:off x="3240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50" name="object 48850"/>
          <p:cNvSpPr/>
          <p:nvPr/>
        </p:nvSpPr>
        <p:spPr>
          <a:xfrm>
            <a:off x="3240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51" name="object 48851"/>
          <p:cNvSpPr/>
          <p:nvPr/>
        </p:nvSpPr>
        <p:spPr>
          <a:xfrm>
            <a:off x="32407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52" name="object 48852"/>
          <p:cNvSpPr/>
          <p:nvPr/>
        </p:nvSpPr>
        <p:spPr>
          <a:xfrm>
            <a:off x="32407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53" name="object 48853"/>
          <p:cNvSpPr/>
          <p:nvPr/>
        </p:nvSpPr>
        <p:spPr>
          <a:xfrm>
            <a:off x="3240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54" name="object 48854"/>
          <p:cNvSpPr/>
          <p:nvPr/>
        </p:nvSpPr>
        <p:spPr>
          <a:xfrm>
            <a:off x="3240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55" name="object 48855"/>
          <p:cNvSpPr/>
          <p:nvPr/>
        </p:nvSpPr>
        <p:spPr>
          <a:xfrm>
            <a:off x="3241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56" name="object 48856"/>
          <p:cNvSpPr/>
          <p:nvPr/>
        </p:nvSpPr>
        <p:spPr>
          <a:xfrm>
            <a:off x="3241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57" name="object 48857"/>
          <p:cNvSpPr/>
          <p:nvPr/>
        </p:nvSpPr>
        <p:spPr>
          <a:xfrm>
            <a:off x="32413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58" name="object 48858"/>
          <p:cNvSpPr/>
          <p:nvPr/>
        </p:nvSpPr>
        <p:spPr>
          <a:xfrm>
            <a:off x="32413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59" name="object 48859"/>
          <p:cNvSpPr/>
          <p:nvPr/>
        </p:nvSpPr>
        <p:spPr>
          <a:xfrm>
            <a:off x="3241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60" name="object 48860"/>
          <p:cNvSpPr/>
          <p:nvPr/>
        </p:nvSpPr>
        <p:spPr>
          <a:xfrm>
            <a:off x="3241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61" name="object 48861"/>
          <p:cNvSpPr/>
          <p:nvPr/>
        </p:nvSpPr>
        <p:spPr>
          <a:xfrm>
            <a:off x="32416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62" name="object 48862"/>
          <p:cNvSpPr/>
          <p:nvPr/>
        </p:nvSpPr>
        <p:spPr>
          <a:xfrm>
            <a:off x="32416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63" name="object 48863"/>
          <p:cNvSpPr/>
          <p:nvPr/>
        </p:nvSpPr>
        <p:spPr>
          <a:xfrm>
            <a:off x="3241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64" name="object 48864"/>
          <p:cNvSpPr/>
          <p:nvPr/>
        </p:nvSpPr>
        <p:spPr>
          <a:xfrm>
            <a:off x="3241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65" name="object 48865"/>
          <p:cNvSpPr/>
          <p:nvPr/>
        </p:nvSpPr>
        <p:spPr>
          <a:xfrm>
            <a:off x="32420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66" name="object 48866"/>
          <p:cNvSpPr/>
          <p:nvPr/>
        </p:nvSpPr>
        <p:spPr>
          <a:xfrm>
            <a:off x="32420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67" name="object 48867"/>
          <p:cNvSpPr/>
          <p:nvPr/>
        </p:nvSpPr>
        <p:spPr>
          <a:xfrm>
            <a:off x="32423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68" name="object 48868"/>
          <p:cNvSpPr/>
          <p:nvPr/>
        </p:nvSpPr>
        <p:spPr>
          <a:xfrm>
            <a:off x="32423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69" name="object 48869"/>
          <p:cNvSpPr/>
          <p:nvPr/>
        </p:nvSpPr>
        <p:spPr>
          <a:xfrm>
            <a:off x="32424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70" name="object 48870"/>
          <p:cNvSpPr/>
          <p:nvPr/>
        </p:nvSpPr>
        <p:spPr>
          <a:xfrm>
            <a:off x="32424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71" name="object 48871"/>
          <p:cNvSpPr/>
          <p:nvPr/>
        </p:nvSpPr>
        <p:spPr>
          <a:xfrm>
            <a:off x="3242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72" name="object 48872"/>
          <p:cNvSpPr/>
          <p:nvPr/>
        </p:nvSpPr>
        <p:spPr>
          <a:xfrm>
            <a:off x="3242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73" name="object 48873"/>
          <p:cNvSpPr/>
          <p:nvPr/>
        </p:nvSpPr>
        <p:spPr>
          <a:xfrm>
            <a:off x="32428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74" name="object 48874"/>
          <p:cNvSpPr/>
          <p:nvPr/>
        </p:nvSpPr>
        <p:spPr>
          <a:xfrm>
            <a:off x="32428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75" name="object 48875"/>
          <p:cNvSpPr/>
          <p:nvPr/>
        </p:nvSpPr>
        <p:spPr>
          <a:xfrm>
            <a:off x="32430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76" name="object 48876"/>
          <p:cNvSpPr/>
          <p:nvPr/>
        </p:nvSpPr>
        <p:spPr>
          <a:xfrm>
            <a:off x="32430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77" name="object 48877"/>
          <p:cNvSpPr/>
          <p:nvPr/>
        </p:nvSpPr>
        <p:spPr>
          <a:xfrm>
            <a:off x="32432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78" name="object 48878"/>
          <p:cNvSpPr/>
          <p:nvPr/>
        </p:nvSpPr>
        <p:spPr>
          <a:xfrm>
            <a:off x="32432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79" name="object 48879"/>
          <p:cNvSpPr/>
          <p:nvPr/>
        </p:nvSpPr>
        <p:spPr>
          <a:xfrm>
            <a:off x="32434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80" name="object 48880"/>
          <p:cNvSpPr/>
          <p:nvPr/>
        </p:nvSpPr>
        <p:spPr>
          <a:xfrm>
            <a:off x="32434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81" name="object 48881"/>
          <p:cNvSpPr/>
          <p:nvPr/>
        </p:nvSpPr>
        <p:spPr>
          <a:xfrm>
            <a:off x="32435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82" name="object 48882"/>
          <p:cNvSpPr/>
          <p:nvPr/>
        </p:nvSpPr>
        <p:spPr>
          <a:xfrm>
            <a:off x="32435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83" name="object 48883"/>
          <p:cNvSpPr/>
          <p:nvPr/>
        </p:nvSpPr>
        <p:spPr>
          <a:xfrm>
            <a:off x="32438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84" name="object 48884"/>
          <p:cNvSpPr/>
          <p:nvPr/>
        </p:nvSpPr>
        <p:spPr>
          <a:xfrm>
            <a:off x="32438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85" name="object 48885"/>
          <p:cNvSpPr/>
          <p:nvPr/>
        </p:nvSpPr>
        <p:spPr>
          <a:xfrm>
            <a:off x="32439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86" name="object 48886"/>
          <p:cNvSpPr/>
          <p:nvPr/>
        </p:nvSpPr>
        <p:spPr>
          <a:xfrm>
            <a:off x="32439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87" name="object 48887"/>
          <p:cNvSpPr/>
          <p:nvPr/>
        </p:nvSpPr>
        <p:spPr>
          <a:xfrm>
            <a:off x="3244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88" name="object 48888"/>
          <p:cNvSpPr/>
          <p:nvPr/>
        </p:nvSpPr>
        <p:spPr>
          <a:xfrm>
            <a:off x="3244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89" name="object 48889"/>
          <p:cNvSpPr/>
          <p:nvPr/>
        </p:nvSpPr>
        <p:spPr>
          <a:xfrm>
            <a:off x="32443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90" name="object 48890"/>
          <p:cNvSpPr/>
          <p:nvPr/>
        </p:nvSpPr>
        <p:spPr>
          <a:xfrm>
            <a:off x="32443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91" name="object 48891"/>
          <p:cNvSpPr/>
          <p:nvPr/>
        </p:nvSpPr>
        <p:spPr>
          <a:xfrm>
            <a:off x="3244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92" name="object 48892"/>
          <p:cNvSpPr/>
          <p:nvPr/>
        </p:nvSpPr>
        <p:spPr>
          <a:xfrm>
            <a:off x="3244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93" name="object 48893"/>
          <p:cNvSpPr/>
          <p:nvPr/>
        </p:nvSpPr>
        <p:spPr>
          <a:xfrm>
            <a:off x="3244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94" name="object 48894"/>
          <p:cNvSpPr/>
          <p:nvPr/>
        </p:nvSpPr>
        <p:spPr>
          <a:xfrm>
            <a:off x="3244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95" name="object 48895"/>
          <p:cNvSpPr/>
          <p:nvPr/>
        </p:nvSpPr>
        <p:spPr>
          <a:xfrm>
            <a:off x="3244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96" name="object 48896"/>
          <p:cNvSpPr/>
          <p:nvPr/>
        </p:nvSpPr>
        <p:spPr>
          <a:xfrm>
            <a:off x="3244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97" name="object 48897"/>
          <p:cNvSpPr/>
          <p:nvPr/>
        </p:nvSpPr>
        <p:spPr>
          <a:xfrm>
            <a:off x="3245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98" name="object 48898"/>
          <p:cNvSpPr/>
          <p:nvPr/>
        </p:nvSpPr>
        <p:spPr>
          <a:xfrm>
            <a:off x="3245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899" name="object 48899"/>
          <p:cNvSpPr/>
          <p:nvPr/>
        </p:nvSpPr>
        <p:spPr>
          <a:xfrm>
            <a:off x="3245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00" name="object 48900"/>
          <p:cNvSpPr/>
          <p:nvPr/>
        </p:nvSpPr>
        <p:spPr>
          <a:xfrm>
            <a:off x="3245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01" name="object 48901"/>
          <p:cNvSpPr/>
          <p:nvPr/>
        </p:nvSpPr>
        <p:spPr>
          <a:xfrm>
            <a:off x="3245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02" name="object 48902"/>
          <p:cNvSpPr/>
          <p:nvPr/>
        </p:nvSpPr>
        <p:spPr>
          <a:xfrm>
            <a:off x="3245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03" name="object 48903"/>
          <p:cNvSpPr/>
          <p:nvPr/>
        </p:nvSpPr>
        <p:spPr>
          <a:xfrm>
            <a:off x="3245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04" name="object 48904"/>
          <p:cNvSpPr/>
          <p:nvPr/>
        </p:nvSpPr>
        <p:spPr>
          <a:xfrm>
            <a:off x="3245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05" name="object 48905"/>
          <p:cNvSpPr/>
          <p:nvPr/>
        </p:nvSpPr>
        <p:spPr>
          <a:xfrm>
            <a:off x="3245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06" name="object 48906"/>
          <p:cNvSpPr/>
          <p:nvPr/>
        </p:nvSpPr>
        <p:spPr>
          <a:xfrm>
            <a:off x="3245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07" name="object 48907"/>
          <p:cNvSpPr/>
          <p:nvPr/>
        </p:nvSpPr>
        <p:spPr>
          <a:xfrm>
            <a:off x="3246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08" name="object 48908"/>
          <p:cNvSpPr/>
          <p:nvPr/>
        </p:nvSpPr>
        <p:spPr>
          <a:xfrm>
            <a:off x="3246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09" name="object 48909"/>
          <p:cNvSpPr/>
          <p:nvPr/>
        </p:nvSpPr>
        <p:spPr>
          <a:xfrm>
            <a:off x="3246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10" name="object 48910"/>
          <p:cNvSpPr/>
          <p:nvPr/>
        </p:nvSpPr>
        <p:spPr>
          <a:xfrm>
            <a:off x="3246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11" name="object 48911"/>
          <p:cNvSpPr/>
          <p:nvPr/>
        </p:nvSpPr>
        <p:spPr>
          <a:xfrm>
            <a:off x="3246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12" name="object 48912"/>
          <p:cNvSpPr/>
          <p:nvPr/>
        </p:nvSpPr>
        <p:spPr>
          <a:xfrm>
            <a:off x="3246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13" name="object 48913"/>
          <p:cNvSpPr/>
          <p:nvPr/>
        </p:nvSpPr>
        <p:spPr>
          <a:xfrm>
            <a:off x="3246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14" name="object 48914"/>
          <p:cNvSpPr/>
          <p:nvPr/>
        </p:nvSpPr>
        <p:spPr>
          <a:xfrm>
            <a:off x="3246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15" name="object 48915"/>
          <p:cNvSpPr/>
          <p:nvPr/>
        </p:nvSpPr>
        <p:spPr>
          <a:xfrm>
            <a:off x="3246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16" name="object 48916"/>
          <p:cNvSpPr/>
          <p:nvPr/>
        </p:nvSpPr>
        <p:spPr>
          <a:xfrm>
            <a:off x="3246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17" name="object 48917"/>
          <p:cNvSpPr/>
          <p:nvPr/>
        </p:nvSpPr>
        <p:spPr>
          <a:xfrm>
            <a:off x="32470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18" name="object 48918"/>
          <p:cNvSpPr/>
          <p:nvPr/>
        </p:nvSpPr>
        <p:spPr>
          <a:xfrm>
            <a:off x="32470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19" name="object 48919"/>
          <p:cNvSpPr/>
          <p:nvPr/>
        </p:nvSpPr>
        <p:spPr>
          <a:xfrm>
            <a:off x="32472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20" name="object 48920"/>
          <p:cNvSpPr/>
          <p:nvPr/>
        </p:nvSpPr>
        <p:spPr>
          <a:xfrm>
            <a:off x="32472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21" name="object 48921"/>
          <p:cNvSpPr/>
          <p:nvPr/>
        </p:nvSpPr>
        <p:spPr>
          <a:xfrm>
            <a:off x="32474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22" name="object 48922"/>
          <p:cNvSpPr/>
          <p:nvPr/>
        </p:nvSpPr>
        <p:spPr>
          <a:xfrm>
            <a:off x="32474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23" name="object 48923"/>
          <p:cNvSpPr/>
          <p:nvPr/>
        </p:nvSpPr>
        <p:spPr>
          <a:xfrm>
            <a:off x="3247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24" name="object 48924"/>
          <p:cNvSpPr/>
          <p:nvPr/>
        </p:nvSpPr>
        <p:spPr>
          <a:xfrm>
            <a:off x="3247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25" name="object 48925"/>
          <p:cNvSpPr/>
          <p:nvPr/>
        </p:nvSpPr>
        <p:spPr>
          <a:xfrm>
            <a:off x="32477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26" name="object 48926"/>
          <p:cNvSpPr/>
          <p:nvPr/>
        </p:nvSpPr>
        <p:spPr>
          <a:xfrm>
            <a:off x="32477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27" name="object 48927"/>
          <p:cNvSpPr/>
          <p:nvPr/>
        </p:nvSpPr>
        <p:spPr>
          <a:xfrm>
            <a:off x="3248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28" name="object 48928"/>
          <p:cNvSpPr/>
          <p:nvPr/>
        </p:nvSpPr>
        <p:spPr>
          <a:xfrm>
            <a:off x="3248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29" name="object 48929"/>
          <p:cNvSpPr/>
          <p:nvPr/>
        </p:nvSpPr>
        <p:spPr>
          <a:xfrm>
            <a:off x="32481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30" name="object 48930"/>
          <p:cNvSpPr/>
          <p:nvPr/>
        </p:nvSpPr>
        <p:spPr>
          <a:xfrm>
            <a:off x="32481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31" name="object 48931"/>
          <p:cNvSpPr/>
          <p:nvPr/>
        </p:nvSpPr>
        <p:spPr>
          <a:xfrm>
            <a:off x="32484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32" name="object 48932"/>
          <p:cNvSpPr/>
          <p:nvPr/>
        </p:nvSpPr>
        <p:spPr>
          <a:xfrm>
            <a:off x="32484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33" name="object 48933"/>
          <p:cNvSpPr/>
          <p:nvPr/>
        </p:nvSpPr>
        <p:spPr>
          <a:xfrm>
            <a:off x="32485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34" name="object 48934"/>
          <p:cNvSpPr/>
          <p:nvPr/>
        </p:nvSpPr>
        <p:spPr>
          <a:xfrm>
            <a:off x="32485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35" name="object 48935"/>
          <p:cNvSpPr/>
          <p:nvPr/>
        </p:nvSpPr>
        <p:spPr>
          <a:xfrm>
            <a:off x="3248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36" name="object 48936"/>
          <p:cNvSpPr/>
          <p:nvPr/>
        </p:nvSpPr>
        <p:spPr>
          <a:xfrm>
            <a:off x="3248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37" name="object 48937"/>
          <p:cNvSpPr/>
          <p:nvPr/>
        </p:nvSpPr>
        <p:spPr>
          <a:xfrm>
            <a:off x="32489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38" name="object 48938"/>
          <p:cNvSpPr/>
          <p:nvPr/>
        </p:nvSpPr>
        <p:spPr>
          <a:xfrm>
            <a:off x="32489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39" name="object 48939"/>
          <p:cNvSpPr/>
          <p:nvPr/>
        </p:nvSpPr>
        <p:spPr>
          <a:xfrm>
            <a:off x="3249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40" name="object 48940"/>
          <p:cNvSpPr/>
          <p:nvPr/>
        </p:nvSpPr>
        <p:spPr>
          <a:xfrm>
            <a:off x="3249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41" name="object 48941"/>
          <p:cNvSpPr/>
          <p:nvPr/>
        </p:nvSpPr>
        <p:spPr>
          <a:xfrm>
            <a:off x="3249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42" name="object 48942"/>
          <p:cNvSpPr/>
          <p:nvPr/>
        </p:nvSpPr>
        <p:spPr>
          <a:xfrm>
            <a:off x="3249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43" name="object 48943"/>
          <p:cNvSpPr/>
          <p:nvPr/>
        </p:nvSpPr>
        <p:spPr>
          <a:xfrm>
            <a:off x="3249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44" name="object 48944"/>
          <p:cNvSpPr/>
          <p:nvPr/>
        </p:nvSpPr>
        <p:spPr>
          <a:xfrm>
            <a:off x="3249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45" name="object 48945"/>
          <p:cNvSpPr/>
          <p:nvPr/>
        </p:nvSpPr>
        <p:spPr>
          <a:xfrm>
            <a:off x="3249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46" name="object 48946"/>
          <p:cNvSpPr/>
          <p:nvPr/>
        </p:nvSpPr>
        <p:spPr>
          <a:xfrm>
            <a:off x="3249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47" name="object 48947"/>
          <p:cNvSpPr/>
          <p:nvPr/>
        </p:nvSpPr>
        <p:spPr>
          <a:xfrm>
            <a:off x="3249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48" name="object 48948"/>
          <p:cNvSpPr/>
          <p:nvPr/>
        </p:nvSpPr>
        <p:spPr>
          <a:xfrm>
            <a:off x="3249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49" name="object 48949"/>
          <p:cNvSpPr/>
          <p:nvPr/>
        </p:nvSpPr>
        <p:spPr>
          <a:xfrm>
            <a:off x="3250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50" name="object 48950"/>
          <p:cNvSpPr/>
          <p:nvPr/>
        </p:nvSpPr>
        <p:spPr>
          <a:xfrm>
            <a:off x="3250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51" name="object 48951"/>
          <p:cNvSpPr/>
          <p:nvPr/>
        </p:nvSpPr>
        <p:spPr>
          <a:xfrm>
            <a:off x="32503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52" name="object 48952"/>
          <p:cNvSpPr/>
          <p:nvPr/>
        </p:nvSpPr>
        <p:spPr>
          <a:xfrm>
            <a:off x="32503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53" name="object 48953"/>
          <p:cNvSpPr/>
          <p:nvPr/>
        </p:nvSpPr>
        <p:spPr>
          <a:xfrm>
            <a:off x="3250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54" name="object 48954"/>
          <p:cNvSpPr/>
          <p:nvPr/>
        </p:nvSpPr>
        <p:spPr>
          <a:xfrm>
            <a:off x="3250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55" name="object 48955"/>
          <p:cNvSpPr/>
          <p:nvPr/>
        </p:nvSpPr>
        <p:spPr>
          <a:xfrm>
            <a:off x="3250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56" name="object 48956"/>
          <p:cNvSpPr/>
          <p:nvPr/>
        </p:nvSpPr>
        <p:spPr>
          <a:xfrm>
            <a:off x="3250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57" name="object 48957"/>
          <p:cNvSpPr/>
          <p:nvPr/>
        </p:nvSpPr>
        <p:spPr>
          <a:xfrm>
            <a:off x="32508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58" name="object 48958"/>
          <p:cNvSpPr/>
          <p:nvPr/>
        </p:nvSpPr>
        <p:spPr>
          <a:xfrm>
            <a:off x="32508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59" name="object 48959"/>
          <p:cNvSpPr/>
          <p:nvPr/>
        </p:nvSpPr>
        <p:spPr>
          <a:xfrm>
            <a:off x="3251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60" name="object 48960"/>
          <p:cNvSpPr/>
          <p:nvPr/>
        </p:nvSpPr>
        <p:spPr>
          <a:xfrm>
            <a:off x="3251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61" name="object 48961"/>
          <p:cNvSpPr/>
          <p:nvPr/>
        </p:nvSpPr>
        <p:spPr>
          <a:xfrm>
            <a:off x="32512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62" name="object 48962"/>
          <p:cNvSpPr/>
          <p:nvPr/>
        </p:nvSpPr>
        <p:spPr>
          <a:xfrm>
            <a:off x="32512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63" name="object 48963"/>
          <p:cNvSpPr/>
          <p:nvPr/>
        </p:nvSpPr>
        <p:spPr>
          <a:xfrm>
            <a:off x="32514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64" name="object 48964"/>
          <p:cNvSpPr/>
          <p:nvPr/>
        </p:nvSpPr>
        <p:spPr>
          <a:xfrm>
            <a:off x="32514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65" name="object 48965"/>
          <p:cNvSpPr/>
          <p:nvPr/>
        </p:nvSpPr>
        <p:spPr>
          <a:xfrm>
            <a:off x="3251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66" name="object 48966"/>
          <p:cNvSpPr/>
          <p:nvPr/>
        </p:nvSpPr>
        <p:spPr>
          <a:xfrm>
            <a:off x="3251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67" name="object 48967"/>
          <p:cNvSpPr/>
          <p:nvPr/>
        </p:nvSpPr>
        <p:spPr>
          <a:xfrm>
            <a:off x="3251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68" name="object 48968"/>
          <p:cNvSpPr/>
          <p:nvPr/>
        </p:nvSpPr>
        <p:spPr>
          <a:xfrm>
            <a:off x="3251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69" name="object 48969"/>
          <p:cNvSpPr/>
          <p:nvPr/>
        </p:nvSpPr>
        <p:spPr>
          <a:xfrm>
            <a:off x="3251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70" name="object 48970"/>
          <p:cNvSpPr/>
          <p:nvPr/>
        </p:nvSpPr>
        <p:spPr>
          <a:xfrm>
            <a:off x="3251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E3E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71" name="object 48971"/>
          <p:cNvSpPr/>
          <p:nvPr/>
        </p:nvSpPr>
        <p:spPr>
          <a:xfrm>
            <a:off x="32522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72" name="object 48972"/>
          <p:cNvSpPr/>
          <p:nvPr/>
        </p:nvSpPr>
        <p:spPr>
          <a:xfrm>
            <a:off x="32522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73" name="object 48973"/>
          <p:cNvSpPr/>
          <p:nvPr/>
        </p:nvSpPr>
        <p:spPr>
          <a:xfrm>
            <a:off x="3252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74" name="object 48974"/>
          <p:cNvSpPr/>
          <p:nvPr/>
        </p:nvSpPr>
        <p:spPr>
          <a:xfrm>
            <a:off x="3252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75" name="object 48975"/>
          <p:cNvSpPr/>
          <p:nvPr/>
        </p:nvSpPr>
        <p:spPr>
          <a:xfrm>
            <a:off x="3252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76" name="object 48976"/>
          <p:cNvSpPr/>
          <p:nvPr/>
        </p:nvSpPr>
        <p:spPr>
          <a:xfrm>
            <a:off x="3252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77" name="object 48977"/>
          <p:cNvSpPr/>
          <p:nvPr/>
        </p:nvSpPr>
        <p:spPr>
          <a:xfrm>
            <a:off x="3252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78" name="object 48978"/>
          <p:cNvSpPr/>
          <p:nvPr/>
        </p:nvSpPr>
        <p:spPr>
          <a:xfrm>
            <a:off x="3252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79" name="object 48979"/>
          <p:cNvSpPr/>
          <p:nvPr/>
        </p:nvSpPr>
        <p:spPr>
          <a:xfrm>
            <a:off x="32529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80" name="object 48980"/>
          <p:cNvSpPr/>
          <p:nvPr/>
        </p:nvSpPr>
        <p:spPr>
          <a:xfrm>
            <a:off x="32529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81" name="object 48981"/>
          <p:cNvSpPr/>
          <p:nvPr/>
        </p:nvSpPr>
        <p:spPr>
          <a:xfrm>
            <a:off x="32531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82" name="object 48982"/>
          <p:cNvSpPr/>
          <p:nvPr/>
        </p:nvSpPr>
        <p:spPr>
          <a:xfrm>
            <a:off x="32531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83" name="object 48983"/>
          <p:cNvSpPr/>
          <p:nvPr/>
        </p:nvSpPr>
        <p:spPr>
          <a:xfrm>
            <a:off x="32533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84" name="object 48984"/>
          <p:cNvSpPr/>
          <p:nvPr/>
        </p:nvSpPr>
        <p:spPr>
          <a:xfrm>
            <a:off x="32533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85" name="object 48985"/>
          <p:cNvSpPr/>
          <p:nvPr/>
        </p:nvSpPr>
        <p:spPr>
          <a:xfrm>
            <a:off x="32534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86" name="object 48986"/>
          <p:cNvSpPr/>
          <p:nvPr/>
        </p:nvSpPr>
        <p:spPr>
          <a:xfrm>
            <a:off x="32534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87" name="object 48987"/>
          <p:cNvSpPr/>
          <p:nvPr/>
        </p:nvSpPr>
        <p:spPr>
          <a:xfrm>
            <a:off x="32537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88" name="object 48988"/>
          <p:cNvSpPr/>
          <p:nvPr/>
        </p:nvSpPr>
        <p:spPr>
          <a:xfrm>
            <a:off x="32537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89" name="object 48989"/>
          <p:cNvSpPr/>
          <p:nvPr/>
        </p:nvSpPr>
        <p:spPr>
          <a:xfrm>
            <a:off x="32538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90" name="object 48990"/>
          <p:cNvSpPr/>
          <p:nvPr/>
        </p:nvSpPr>
        <p:spPr>
          <a:xfrm>
            <a:off x="32538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91" name="object 48991"/>
          <p:cNvSpPr/>
          <p:nvPr/>
        </p:nvSpPr>
        <p:spPr>
          <a:xfrm>
            <a:off x="32541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92" name="object 48992"/>
          <p:cNvSpPr/>
          <p:nvPr/>
        </p:nvSpPr>
        <p:spPr>
          <a:xfrm>
            <a:off x="32541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93" name="object 48993"/>
          <p:cNvSpPr/>
          <p:nvPr/>
        </p:nvSpPr>
        <p:spPr>
          <a:xfrm>
            <a:off x="3254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94" name="object 48994"/>
          <p:cNvSpPr/>
          <p:nvPr/>
        </p:nvSpPr>
        <p:spPr>
          <a:xfrm>
            <a:off x="3254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95" name="object 48995"/>
          <p:cNvSpPr/>
          <p:nvPr/>
        </p:nvSpPr>
        <p:spPr>
          <a:xfrm>
            <a:off x="3254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96" name="object 48996"/>
          <p:cNvSpPr/>
          <p:nvPr/>
        </p:nvSpPr>
        <p:spPr>
          <a:xfrm>
            <a:off x="3254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97" name="object 48997"/>
          <p:cNvSpPr/>
          <p:nvPr/>
        </p:nvSpPr>
        <p:spPr>
          <a:xfrm>
            <a:off x="3254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98" name="object 48998"/>
          <p:cNvSpPr/>
          <p:nvPr/>
        </p:nvSpPr>
        <p:spPr>
          <a:xfrm>
            <a:off x="3254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999" name="object 48999"/>
          <p:cNvSpPr/>
          <p:nvPr/>
        </p:nvSpPr>
        <p:spPr>
          <a:xfrm>
            <a:off x="3254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00" name="object 49000"/>
          <p:cNvSpPr/>
          <p:nvPr/>
        </p:nvSpPr>
        <p:spPr>
          <a:xfrm>
            <a:off x="3254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01" name="object 49001"/>
          <p:cNvSpPr/>
          <p:nvPr/>
        </p:nvSpPr>
        <p:spPr>
          <a:xfrm>
            <a:off x="3255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02" name="object 49002"/>
          <p:cNvSpPr/>
          <p:nvPr/>
        </p:nvSpPr>
        <p:spPr>
          <a:xfrm>
            <a:off x="3255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03" name="object 49003"/>
          <p:cNvSpPr/>
          <p:nvPr/>
        </p:nvSpPr>
        <p:spPr>
          <a:xfrm>
            <a:off x="3255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04" name="object 49004"/>
          <p:cNvSpPr/>
          <p:nvPr/>
        </p:nvSpPr>
        <p:spPr>
          <a:xfrm>
            <a:off x="3255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05" name="object 49005"/>
          <p:cNvSpPr/>
          <p:nvPr/>
        </p:nvSpPr>
        <p:spPr>
          <a:xfrm>
            <a:off x="3255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06" name="object 49006"/>
          <p:cNvSpPr/>
          <p:nvPr/>
        </p:nvSpPr>
        <p:spPr>
          <a:xfrm>
            <a:off x="3255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07" name="object 49007"/>
          <p:cNvSpPr/>
          <p:nvPr/>
        </p:nvSpPr>
        <p:spPr>
          <a:xfrm>
            <a:off x="3255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08" name="object 49008"/>
          <p:cNvSpPr/>
          <p:nvPr/>
        </p:nvSpPr>
        <p:spPr>
          <a:xfrm>
            <a:off x="3255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09" name="object 49009"/>
          <p:cNvSpPr/>
          <p:nvPr/>
        </p:nvSpPr>
        <p:spPr>
          <a:xfrm>
            <a:off x="3255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10" name="object 49010"/>
          <p:cNvSpPr/>
          <p:nvPr/>
        </p:nvSpPr>
        <p:spPr>
          <a:xfrm>
            <a:off x="3255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11" name="object 49011"/>
          <p:cNvSpPr/>
          <p:nvPr/>
        </p:nvSpPr>
        <p:spPr>
          <a:xfrm>
            <a:off x="3256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12" name="object 49012"/>
          <p:cNvSpPr/>
          <p:nvPr/>
        </p:nvSpPr>
        <p:spPr>
          <a:xfrm>
            <a:off x="3256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13" name="object 49013"/>
          <p:cNvSpPr/>
          <p:nvPr/>
        </p:nvSpPr>
        <p:spPr>
          <a:xfrm>
            <a:off x="3256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14" name="object 49014"/>
          <p:cNvSpPr/>
          <p:nvPr/>
        </p:nvSpPr>
        <p:spPr>
          <a:xfrm>
            <a:off x="3256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15" name="object 49015"/>
          <p:cNvSpPr/>
          <p:nvPr/>
        </p:nvSpPr>
        <p:spPr>
          <a:xfrm>
            <a:off x="3256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16" name="object 49016"/>
          <p:cNvSpPr/>
          <p:nvPr/>
        </p:nvSpPr>
        <p:spPr>
          <a:xfrm>
            <a:off x="3256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17" name="object 49017"/>
          <p:cNvSpPr/>
          <p:nvPr/>
        </p:nvSpPr>
        <p:spPr>
          <a:xfrm>
            <a:off x="3256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18" name="object 49018"/>
          <p:cNvSpPr/>
          <p:nvPr/>
        </p:nvSpPr>
        <p:spPr>
          <a:xfrm>
            <a:off x="3256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19" name="object 49019"/>
          <p:cNvSpPr/>
          <p:nvPr/>
        </p:nvSpPr>
        <p:spPr>
          <a:xfrm>
            <a:off x="3256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20" name="object 49020"/>
          <p:cNvSpPr/>
          <p:nvPr/>
        </p:nvSpPr>
        <p:spPr>
          <a:xfrm>
            <a:off x="3256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21" name="object 49021"/>
          <p:cNvSpPr/>
          <p:nvPr/>
        </p:nvSpPr>
        <p:spPr>
          <a:xfrm>
            <a:off x="3256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22" name="object 49022"/>
          <p:cNvSpPr/>
          <p:nvPr/>
        </p:nvSpPr>
        <p:spPr>
          <a:xfrm>
            <a:off x="3256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23" name="object 49023"/>
          <p:cNvSpPr/>
          <p:nvPr/>
        </p:nvSpPr>
        <p:spPr>
          <a:xfrm>
            <a:off x="3257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24" name="object 49024"/>
          <p:cNvSpPr/>
          <p:nvPr/>
        </p:nvSpPr>
        <p:spPr>
          <a:xfrm>
            <a:off x="3257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25" name="object 49025"/>
          <p:cNvSpPr/>
          <p:nvPr/>
        </p:nvSpPr>
        <p:spPr>
          <a:xfrm>
            <a:off x="3257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26" name="object 49026"/>
          <p:cNvSpPr/>
          <p:nvPr/>
        </p:nvSpPr>
        <p:spPr>
          <a:xfrm>
            <a:off x="3257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27" name="object 49027"/>
          <p:cNvSpPr/>
          <p:nvPr/>
        </p:nvSpPr>
        <p:spPr>
          <a:xfrm>
            <a:off x="3257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28" name="object 49028"/>
          <p:cNvSpPr/>
          <p:nvPr/>
        </p:nvSpPr>
        <p:spPr>
          <a:xfrm>
            <a:off x="3257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29" name="object 49029"/>
          <p:cNvSpPr/>
          <p:nvPr/>
        </p:nvSpPr>
        <p:spPr>
          <a:xfrm>
            <a:off x="3257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30" name="object 49030"/>
          <p:cNvSpPr/>
          <p:nvPr/>
        </p:nvSpPr>
        <p:spPr>
          <a:xfrm>
            <a:off x="3257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31" name="object 49031"/>
          <p:cNvSpPr/>
          <p:nvPr/>
        </p:nvSpPr>
        <p:spPr>
          <a:xfrm>
            <a:off x="3257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32" name="object 49032"/>
          <p:cNvSpPr/>
          <p:nvPr/>
        </p:nvSpPr>
        <p:spPr>
          <a:xfrm>
            <a:off x="3257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33" name="object 49033"/>
          <p:cNvSpPr/>
          <p:nvPr/>
        </p:nvSpPr>
        <p:spPr>
          <a:xfrm>
            <a:off x="32580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34" name="object 49034"/>
          <p:cNvSpPr/>
          <p:nvPr/>
        </p:nvSpPr>
        <p:spPr>
          <a:xfrm>
            <a:off x="32580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35" name="object 49035"/>
          <p:cNvSpPr/>
          <p:nvPr/>
        </p:nvSpPr>
        <p:spPr>
          <a:xfrm>
            <a:off x="3258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36" name="object 49036"/>
          <p:cNvSpPr/>
          <p:nvPr/>
        </p:nvSpPr>
        <p:spPr>
          <a:xfrm>
            <a:off x="3258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37" name="object 49037"/>
          <p:cNvSpPr/>
          <p:nvPr/>
        </p:nvSpPr>
        <p:spPr>
          <a:xfrm>
            <a:off x="3258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38" name="object 49038"/>
          <p:cNvSpPr/>
          <p:nvPr/>
        </p:nvSpPr>
        <p:spPr>
          <a:xfrm>
            <a:off x="3258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39" name="object 49039"/>
          <p:cNvSpPr/>
          <p:nvPr/>
        </p:nvSpPr>
        <p:spPr>
          <a:xfrm>
            <a:off x="3258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40" name="object 49040"/>
          <p:cNvSpPr/>
          <p:nvPr/>
        </p:nvSpPr>
        <p:spPr>
          <a:xfrm>
            <a:off x="3258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41" name="object 49041"/>
          <p:cNvSpPr/>
          <p:nvPr/>
        </p:nvSpPr>
        <p:spPr>
          <a:xfrm>
            <a:off x="32588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42" name="object 49042"/>
          <p:cNvSpPr/>
          <p:nvPr/>
        </p:nvSpPr>
        <p:spPr>
          <a:xfrm>
            <a:off x="32588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43" name="object 49043"/>
          <p:cNvSpPr/>
          <p:nvPr/>
        </p:nvSpPr>
        <p:spPr>
          <a:xfrm>
            <a:off x="3259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44" name="object 49044"/>
          <p:cNvSpPr/>
          <p:nvPr/>
        </p:nvSpPr>
        <p:spPr>
          <a:xfrm>
            <a:off x="3259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45" name="object 49045"/>
          <p:cNvSpPr/>
          <p:nvPr/>
        </p:nvSpPr>
        <p:spPr>
          <a:xfrm>
            <a:off x="32592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46" name="object 49046"/>
          <p:cNvSpPr/>
          <p:nvPr/>
        </p:nvSpPr>
        <p:spPr>
          <a:xfrm>
            <a:off x="32592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47" name="object 49047"/>
          <p:cNvSpPr/>
          <p:nvPr/>
        </p:nvSpPr>
        <p:spPr>
          <a:xfrm>
            <a:off x="3259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48" name="object 49048"/>
          <p:cNvSpPr/>
          <p:nvPr/>
        </p:nvSpPr>
        <p:spPr>
          <a:xfrm>
            <a:off x="3259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49" name="object 49049"/>
          <p:cNvSpPr/>
          <p:nvPr/>
        </p:nvSpPr>
        <p:spPr>
          <a:xfrm>
            <a:off x="32595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50" name="object 49050"/>
          <p:cNvSpPr/>
          <p:nvPr/>
        </p:nvSpPr>
        <p:spPr>
          <a:xfrm>
            <a:off x="32595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51" name="object 49051"/>
          <p:cNvSpPr/>
          <p:nvPr/>
        </p:nvSpPr>
        <p:spPr>
          <a:xfrm>
            <a:off x="3259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52" name="object 49052"/>
          <p:cNvSpPr/>
          <p:nvPr/>
        </p:nvSpPr>
        <p:spPr>
          <a:xfrm>
            <a:off x="3259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53" name="object 49053"/>
          <p:cNvSpPr/>
          <p:nvPr/>
        </p:nvSpPr>
        <p:spPr>
          <a:xfrm>
            <a:off x="3259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54" name="object 49054"/>
          <p:cNvSpPr/>
          <p:nvPr/>
        </p:nvSpPr>
        <p:spPr>
          <a:xfrm>
            <a:off x="3259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55" name="object 49055"/>
          <p:cNvSpPr/>
          <p:nvPr/>
        </p:nvSpPr>
        <p:spPr>
          <a:xfrm>
            <a:off x="3260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56" name="object 49056"/>
          <p:cNvSpPr/>
          <p:nvPr/>
        </p:nvSpPr>
        <p:spPr>
          <a:xfrm>
            <a:off x="3260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57" name="object 49057"/>
          <p:cNvSpPr/>
          <p:nvPr/>
        </p:nvSpPr>
        <p:spPr>
          <a:xfrm>
            <a:off x="3260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58" name="object 49058"/>
          <p:cNvSpPr/>
          <p:nvPr/>
        </p:nvSpPr>
        <p:spPr>
          <a:xfrm>
            <a:off x="3260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59" name="object 49059"/>
          <p:cNvSpPr/>
          <p:nvPr/>
        </p:nvSpPr>
        <p:spPr>
          <a:xfrm>
            <a:off x="32605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60" name="object 49060"/>
          <p:cNvSpPr/>
          <p:nvPr/>
        </p:nvSpPr>
        <p:spPr>
          <a:xfrm>
            <a:off x="32605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61" name="object 49061"/>
          <p:cNvSpPr/>
          <p:nvPr/>
        </p:nvSpPr>
        <p:spPr>
          <a:xfrm>
            <a:off x="3260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62" name="object 49062"/>
          <p:cNvSpPr/>
          <p:nvPr/>
        </p:nvSpPr>
        <p:spPr>
          <a:xfrm>
            <a:off x="3260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63" name="object 49063"/>
          <p:cNvSpPr/>
          <p:nvPr/>
        </p:nvSpPr>
        <p:spPr>
          <a:xfrm>
            <a:off x="32609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64" name="object 49064"/>
          <p:cNvSpPr/>
          <p:nvPr/>
        </p:nvSpPr>
        <p:spPr>
          <a:xfrm>
            <a:off x="32609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65" name="object 49065"/>
          <p:cNvSpPr/>
          <p:nvPr/>
        </p:nvSpPr>
        <p:spPr>
          <a:xfrm>
            <a:off x="3261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66" name="object 49066"/>
          <p:cNvSpPr/>
          <p:nvPr/>
        </p:nvSpPr>
        <p:spPr>
          <a:xfrm>
            <a:off x="3261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67" name="object 49067"/>
          <p:cNvSpPr/>
          <p:nvPr/>
        </p:nvSpPr>
        <p:spPr>
          <a:xfrm>
            <a:off x="3261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68" name="object 49068"/>
          <p:cNvSpPr/>
          <p:nvPr/>
        </p:nvSpPr>
        <p:spPr>
          <a:xfrm>
            <a:off x="3261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69" name="object 49069"/>
          <p:cNvSpPr/>
          <p:nvPr/>
        </p:nvSpPr>
        <p:spPr>
          <a:xfrm>
            <a:off x="3261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70" name="object 49070"/>
          <p:cNvSpPr/>
          <p:nvPr/>
        </p:nvSpPr>
        <p:spPr>
          <a:xfrm>
            <a:off x="3261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71" name="object 49071"/>
          <p:cNvSpPr/>
          <p:nvPr/>
        </p:nvSpPr>
        <p:spPr>
          <a:xfrm>
            <a:off x="32617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72" name="object 49072"/>
          <p:cNvSpPr/>
          <p:nvPr/>
        </p:nvSpPr>
        <p:spPr>
          <a:xfrm>
            <a:off x="32617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73" name="object 49073"/>
          <p:cNvSpPr/>
          <p:nvPr/>
        </p:nvSpPr>
        <p:spPr>
          <a:xfrm>
            <a:off x="3261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74" name="object 49074"/>
          <p:cNvSpPr/>
          <p:nvPr/>
        </p:nvSpPr>
        <p:spPr>
          <a:xfrm>
            <a:off x="3261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75" name="object 49075"/>
          <p:cNvSpPr/>
          <p:nvPr/>
        </p:nvSpPr>
        <p:spPr>
          <a:xfrm>
            <a:off x="32621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76" name="object 49076"/>
          <p:cNvSpPr/>
          <p:nvPr/>
        </p:nvSpPr>
        <p:spPr>
          <a:xfrm>
            <a:off x="32621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77" name="object 49077"/>
          <p:cNvSpPr/>
          <p:nvPr/>
        </p:nvSpPr>
        <p:spPr>
          <a:xfrm>
            <a:off x="3262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78" name="object 49078"/>
          <p:cNvSpPr/>
          <p:nvPr/>
        </p:nvSpPr>
        <p:spPr>
          <a:xfrm>
            <a:off x="3262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79" name="object 49079"/>
          <p:cNvSpPr/>
          <p:nvPr/>
        </p:nvSpPr>
        <p:spPr>
          <a:xfrm>
            <a:off x="32625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80" name="object 49080"/>
          <p:cNvSpPr/>
          <p:nvPr/>
        </p:nvSpPr>
        <p:spPr>
          <a:xfrm>
            <a:off x="32625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81" name="object 49081"/>
          <p:cNvSpPr/>
          <p:nvPr/>
        </p:nvSpPr>
        <p:spPr>
          <a:xfrm>
            <a:off x="3262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82" name="object 49082"/>
          <p:cNvSpPr/>
          <p:nvPr/>
        </p:nvSpPr>
        <p:spPr>
          <a:xfrm>
            <a:off x="3262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83" name="object 49083"/>
          <p:cNvSpPr/>
          <p:nvPr/>
        </p:nvSpPr>
        <p:spPr>
          <a:xfrm>
            <a:off x="3262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84" name="object 49084"/>
          <p:cNvSpPr/>
          <p:nvPr/>
        </p:nvSpPr>
        <p:spPr>
          <a:xfrm>
            <a:off x="3262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85" name="object 49085"/>
          <p:cNvSpPr/>
          <p:nvPr/>
        </p:nvSpPr>
        <p:spPr>
          <a:xfrm>
            <a:off x="3263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86" name="object 49086"/>
          <p:cNvSpPr/>
          <p:nvPr/>
        </p:nvSpPr>
        <p:spPr>
          <a:xfrm>
            <a:off x="3263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87" name="object 49087"/>
          <p:cNvSpPr/>
          <p:nvPr/>
        </p:nvSpPr>
        <p:spPr>
          <a:xfrm>
            <a:off x="32632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88" name="object 49088"/>
          <p:cNvSpPr/>
          <p:nvPr/>
        </p:nvSpPr>
        <p:spPr>
          <a:xfrm>
            <a:off x="32632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89" name="object 49089"/>
          <p:cNvSpPr/>
          <p:nvPr/>
        </p:nvSpPr>
        <p:spPr>
          <a:xfrm>
            <a:off x="32634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90" name="object 49090"/>
          <p:cNvSpPr/>
          <p:nvPr/>
        </p:nvSpPr>
        <p:spPr>
          <a:xfrm>
            <a:off x="32634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91" name="object 49091"/>
          <p:cNvSpPr/>
          <p:nvPr/>
        </p:nvSpPr>
        <p:spPr>
          <a:xfrm>
            <a:off x="32636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92" name="object 49092"/>
          <p:cNvSpPr/>
          <p:nvPr/>
        </p:nvSpPr>
        <p:spPr>
          <a:xfrm>
            <a:off x="32636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93" name="object 49093"/>
          <p:cNvSpPr/>
          <p:nvPr/>
        </p:nvSpPr>
        <p:spPr>
          <a:xfrm>
            <a:off x="3263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94" name="object 49094"/>
          <p:cNvSpPr/>
          <p:nvPr/>
        </p:nvSpPr>
        <p:spPr>
          <a:xfrm>
            <a:off x="3263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95" name="object 49095"/>
          <p:cNvSpPr/>
          <p:nvPr/>
        </p:nvSpPr>
        <p:spPr>
          <a:xfrm>
            <a:off x="3264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96" name="object 49096"/>
          <p:cNvSpPr/>
          <p:nvPr/>
        </p:nvSpPr>
        <p:spPr>
          <a:xfrm>
            <a:off x="3264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97" name="object 49097"/>
          <p:cNvSpPr/>
          <p:nvPr/>
        </p:nvSpPr>
        <p:spPr>
          <a:xfrm>
            <a:off x="3264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98" name="object 49098"/>
          <p:cNvSpPr/>
          <p:nvPr/>
        </p:nvSpPr>
        <p:spPr>
          <a:xfrm>
            <a:off x="3264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099" name="object 49099"/>
          <p:cNvSpPr/>
          <p:nvPr/>
        </p:nvSpPr>
        <p:spPr>
          <a:xfrm>
            <a:off x="3264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00" name="object 49100"/>
          <p:cNvSpPr/>
          <p:nvPr/>
        </p:nvSpPr>
        <p:spPr>
          <a:xfrm>
            <a:off x="3264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01" name="object 49101"/>
          <p:cNvSpPr/>
          <p:nvPr/>
        </p:nvSpPr>
        <p:spPr>
          <a:xfrm>
            <a:off x="3264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02" name="object 49102"/>
          <p:cNvSpPr/>
          <p:nvPr/>
        </p:nvSpPr>
        <p:spPr>
          <a:xfrm>
            <a:off x="3264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03" name="object 49103"/>
          <p:cNvSpPr/>
          <p:nvPr/>
        </p:nvSpPr>
        <p:spPr>
          <a:xfrm>
            <a:off x="3264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04" name="object 49104"/>
          <p:cNvSpPr/>
          <p:nvPr/>
        </p:nvSpPr>
        <p:spPr>
          <a:xfrm>
            <a:off x="3264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05" name="object 49105"/>
          <p:cNvSpPr/>
          <p:nvPr/>
        </p:nvSpPr>
        <p:spPr>
          <a:xfrm>
            <a:off x="3264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06" name="object 49106"/>
          <p:cNvSpPr/>
          <p:nvPr/>
        </p:nvSpPr>
        <p:spPr>
          <a:xfrm>
            <a:off x="3264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07" name="object 49107"/>
          <p:cNvSpPr/>
          <p:nvPr/>
        </p:nvSpPr>
        <p:spPr>
          <a:xfrm>
            <a:off x="3265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08" name="object 49108"/>
          <p:cNvSpPr/>
          <p:nvPr/>
        </p:nvSpPr>
        <p:spPr>
          <a:xfrm>
            <a:off x="3265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09" name="object 49109"/>
          <p:cNvSpPr/>
          <p:nvPr/>
        </p:nvSpPr>
        <p:spPr>
          <a:xfrm>
            <a:off x="3265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10" name="object 49110"/>
          <p:cNvSpPr/>
          <p:nvPr/>
        </p:nvSpPr>
        <p:spPr>
          <a:xfrm>
            <a:off x="3265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11" name="object 49111"/>
          <p:cNvSpPr/>
          <p:nvPr/>
        </p:nvSpPr>
        <p:spPr>
          <a:xfrm>
            <a:off x="3265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12" name="object 49112"/>
          <p:cNvSpPr/>
          <p:nvPr/>
        </p:nvSpPr>
        <p:spPr>
          <a:xfrm>
            <a:off x="3265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13" name="object 49113"/>
          <p:cNvSpPr/>
          <p:nvPr/>
        </p:nvSpPr>
        <p:spPr>
          <a:xfrm>
            <a:off x="3265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14" name="object 49114"/>
          <p:cNvSpPr/>
          <p:nvPr/>
        </p:nvSpPr>
        <p:spPr>
          <a:xfrm>
            <a:off x="3265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15" name="object 49115"/>
          <p:cNvSpPr/>
          <p:nvPr/>
        </p:nvSpPr>
        <p:spPr>
          <a:xfrm>
            <a:off x="3265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16" name="object 49116"/>
          <p:cNvSpPr/>
          <p:nvPr/>
        </p:nvSpPr>
        <p:spPr>
          <a:xfrm>
            <a:off x="3265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17" name="object 49117"/>
          <p:cNvSpPr/>
          <p:nvPr/>
        </p:nvSpPr>
        <p:spPr>
          <a:xfrm>
            <a:off x="3266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18" name="object 49118"/>
          <p:cNvSpPr/>
          <p:nvPr/>
        </p:nvSpPr>
        <p:spPr>
          <a:xfrm>
            <a:off x="3266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19" name="object 49119"/>
          <p:cNvSpPr/>
          <p:nvPr/>
        </p:nvSpPr>
        <p:spPr>
          <a:xfrm>
            <a:off x="3266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20" name="object 49120"/>
          <p:cNvSpPr/>
          <p:nvPr/>
        </p:nvSpPr>
        <p:spPr>
          <a:xfrm>
            <a:off x="3266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21" name="object 49121"/>
          <p:cNvSpPr/>
          <p:nvPr/>
        </p:nvSpPr>
        <p:spPr>
          <a:xfrm>
            <a:off x="3266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22" name="object 49122"/>
          <p:cNvSpPr/>
          <p:nvPr/>
        </p:nvSpPr>
        <p:spPr>
          <a:xfrm>
            <a:off x="3266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23" name="object 49123"/>
          <p:cNvSpPr/>
          <p:nvPr/>
        </p:nvSpPr>
        <p:spPr>
          <a:xfrm>
            <a:off x="3266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24" name="object 49124"/>
          <p:cNvSpPr/>
          <p:nvPr/>
        </p:nvSpPr>
        <p:spPr>
          <a:xfrm>
            <a:off x="3266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25" name="object 49125"/>
          <p:cNvSpPr/>
          <p:nvPr/>
        </p:nvSpPr>
        <p:spPr>
          <a:xfrm>
            <a:off x="3266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26" name="object 49126"/>
          <p:cNvSpPr/>
          <p:nvPr/>
        </p:nvSpPr>
        <p:spPr>
          <a:xfrm>
            <a:off x="3266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27" name="object 49127"/>
          <p:cNvSpPr/>
          <p:nvPr/>
        </p:nvSpPr>
        <p:spPr>
          <a:xfrm>
            <a:off x="3267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28" name="object 49128"/>
          <p:cNvSpPr/>
          <p:nvPr/>
        </p:nvSpPr>
        <p:spPr>
          <a:xfrm>
            <a:off x="3267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29" name="object 49129"/>
          <p:cNvSpPr/>
          <p:nvPr/>
        </p:nvSpPr>
        <p:spPr>
          <a:xfrm>
            <a:off x="3267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30" name="object 49130"/>
          <p:cNvSpPr/>
          <p:nvPr/>
        </p:nvSpPr>
        <p:spPr>
          <a:xfrm>
            <a:off x="3267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31" name="object 49131"/>
          <p:cNvSpPr/>
          <p:nvPr/>
        </p:nvSpPr>
        <p:spPr>
          <a:xfrm>
            <a:off x="3267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32" name="object 49132"/>
          <p:cNvSpPr/>
          <p:nvPr/>
        </p:nvSpPr>
        <p:spPr>
          <a:xfrm>
            <a:off x="3267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33" name="object 49133"/>
          <p:cNvSpPr/>
          <p:nvPr/>
        </p:nvSpPr>
        <p:spPr>
          <a:xfrm>
            <a:off x="3267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34" name="object 49134"/>
          <p:cNvSpPr/>
          <p:nvPr/>
        </p:nvSpPr>
        <p:spPr>
          <a:xfrm>
            <a:off x="3267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35" name="object 49135"/>
          <p:cNvSpPr/>
          <p:nvPr/>
        </p:nvSpPr>
        <p:spPr>
          <a:xfrm>
            <a:off x="3267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36" name="object 49136"/>
          <p:cNvSpPr/>
          <p:nvPr/>
        </p:nvSpPr>
        <p:spPr>
          <a:xfrm>
            <a:off x="3267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37" name="object 49137"/>
          <p:cNvSpPr/>
          <p:nvPr/>
        </p:nvSpPr>
        <p:spPr>
          <a:xfrm>
            <a:off x="3267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38" name="object 49138"/>
          <p:cNvSpPr/>
          <p:nvPr/>
        </p:nvSpPr>
        <p:spPr>
          <a:xfrm>
            <a:off x="3267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39" name="object 49139"/>
          <p:cNvSpPr/>
          <p:nvPr/>
        </p:nvSpPr>
        <p:spPr>
          <a:xfrm>
            <a:off x="3268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40" name="object 49140"/>
          <p:cNvSpPr/>
          <p:nvPr/>
        </p:nvSpPr>
        <p:spPr>
          <a:xfrm>
            <a:off x="3268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41" name="object 49141"/>
          <p:cNvSpPr/>
          <p:nvPr/>
        </p:nvSpPr>
        <p:spPr>
          <a:xfrm>
            <a:off x="3268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42" name="object 49142"/>
          <p:cNvSpPr/>
          <p:nvPr/>
        </p:nvSpPr>
        <p:spPr>
          <a:xfrm>
            <a:off x="3268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43" name="object 49143"/>
          <p:cNvSpPr/>
          <p:nvPr/>
        </p:nvSpPr>
        <p:spPr>
          <a:xfrm>
            <a:off x="3268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44" name="object 49144"/>
          <p:cNvSpPr/>
          <p:nvPr/>
        </p:nvSpPr>
        <p:spPr>
          <a:xfrm>
            <a:off x="3268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45" name="object 49145"/>
          <p:cNvSpPr/>
          <p:nvPr/>
        </p:nvSpPr>
        <p:spPr>
          <a:xfrm>
            <a:off x="32687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46" name="object 49146"/>
          <p:cNvSpPr/>
          <p:nvPr/>
        </p:nvSpPr>
        <p:spPr>
          <a:xfrm>
            <a:off x="32687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47" name="object 49147"/>
          <p:cNvSpPr/>
          <p:nvPr/>
        </p:nvSpPr>
        <p:spPr>
          <a:xfrm>
            <a:off x="3268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48" name="object 49148"/>
          <p:cNvSpPr/>
          <p:nvPr/>
        </p:nvSpPr>
        <p:spPr>
          <a:xfrm>
            <a:off x="3268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49" name="object 49149"/>
          <p:cNvSpPr/>
          <p:nvPr/>
        </p:nvSpPr>
        <p:spPr>
          <a:xfrm>
            <a:off x="32691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50" name="object 49150"/>
          <p:cNvSpPr/>
          <p:nvPr/>
        </p:nvSpPr>
        <p:spPr>
          <a:xfrm>
            <a:off x="32691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51" name="object 49151"/>
          <p:cNvSpPr/>
          <p:nvPr/>
        </p:nvSpPr>
        <p:spPr>
          <a:xfrm>
            <a:off x="3269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52" name="object 49152"/>
          <p:cNvSpPr/>
          <p:nvPr/>
        </p:nvSpPr>
        <p:spPr>
          <a:xfrm>
            <a:off x="3269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53" name="object 49153"/>
          <p:cNvSpPr/>
          <p:nvPr/>
        </p:nvSpPr>
        <p:spPr>
          <a:xfrm>
            <a:off x="32695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54" name="object 49154"/>
          <p:cNvSpPr/>
          <p:nvPr/>
        </p:nvSpPr>
        <p:spPr>
          <a:xfrm>
            <a:off x="32695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55" name="object 49155"/>
          <p:cNvSpPr/>
          <p:nvPr/>
        </p:nvSpPr>
        <p:spPr>
          <a:xfrm>
            <a:off x="3269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56" name="object 49156"/>
          <p:cNvSpPr/>
          <p:nvPr/>
        </p:nvSpPr>
        <p:spPr>
          <a:xfrm>
            <a:off x="3269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57" name="object 49157"/>
          <p:cNvSpPr/>
          <p:nvPr/>
        </p:nvSpPr>
        <p:spPr>
          <a:xfrm>
            <a:off x="3269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58" name="object 49158"/>
          <p:cNvSpPr/>
          <p:nvPr/>
        </p:nvSpPr>
        <p:spPr>
          <a:xfrm>
            <a:off x="3269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59" name="object 49159"/>
          <p:cNvSpPr/>
          <p:nvPr/>
        </p:nvSpPr>
        <p:spPr>
          <a:xfrm>
            <a:off x="3270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60" name="object 49160"/>
          <p:cNvSpPr/>
          <p:nvPr/>
        </p:nvSpPr>
        <p:spPr>
          <a:xfrm>
            <a:off x="3270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61" name="object 49161"/>
          <p:cNvSpPr/>
          <p:nvPr/>
        </p:nvSpPr>
        <p:spPr>
          <a:xfrm>
            <a:off x="3270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62" name="object 49162"/>
          <p:cNvSpPr/>
          <p:nvPr/>
        </p:nvSpPr>
        <p:spPr>
          <a:xfrm>
            <a:off x="3270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63" name="object 49163"/>
          <p:cNvSpPr/>
          <p:nvPr/>
        </p:nvSpPr>
        <p:spPr>
          <a:xfrm>
            <a:off x="32705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64" name="object 49164"/>
          <p:cNvSpPr/>
          <p:nvPr/>
        </p:nvSpPr>
        <p:spPr>
          <a:xfrm>
            <a:off x="32705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65" name="object 49165"/>
          <p:cNvSpPr/>
          <p:nvPr/>
        </p:nvSpPr>
        <p:spPr>
          <a:xfrm>
            <a:off x="3270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66" name="object 49166"/>
          <p:cNvSpPr/>
          <p:nvPr/>
        </p:nvSpPr>
        <p:spPr>
          <a:xfrm>
            <a:off x="3270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67" name="object 49167"/>
          <p:cNvSpPr/>
          <p:nvPr/>
        </p:nvSpPr>
        <p:spPr>
          <a:xfrm>
            <a:off x="3270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68" name="object 49168"/>
          <p:cNvSpPr/>
          <p:nvPr/>
        </p:nvSpPr>
        <p:spPr>
          <a:xfrm>
            <a:off x="3270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69" name="object 49169"/>
          <p:cNvSpPr/>
          <p:nvPr/>
        </p:nvSpPr>
        <p:spPr>
          <a:xfrm>
            <a:off x="3271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70" name="object 49170"/>
          <p:cNvSpPr/>
          <p:nvPr/>
        </p:nvSpPr>
        <p:spPr>
          <a:xfrm>
            <a:off x="3271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71" name="object 49171"/>
          <p:cNvSpPr/>
          <p:nvPr/>
        </p:nvSpPr>
        <p:spPr>
          <a:xfrm>
            <a:off x="32712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72" name="object 49172"/>
          <p:cNvSpPr/>
          <p:nvPr/>
        </p:nvSpPr>
        <p:spPr>
          <a:xfrm>
            <a:off x="32712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73" name="object 49173"/>
          <p:cNvSpPr/>
          <p:nvPr/>
        </p:nvSpPr>
        <p:spPr>
          <a:xfrm>
            <a:off x="3271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74" name="object 49174"/>
          <p:cNvSpPr/>
          <p:nvPr/>
        </p:nvSpPr>
        <p:spPr>
          <a:xfrm>
            <a:off x="3271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75" name="object 49175"/>
          <p:cNvSpPr/>
          <p:nvPr/>
        </p:nvSpPr>
        <p:spPr>
          <a:xfrm>
            <a:off x="32716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76" name="object 49176"/>
          <p:cNvSpPr/>
          <p:nvPr/>
        </p:nvSpPr>
        <p:spPr>
          <a:xfrm>
            <a:off x="32716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77" name="object 49177"/>
          <p:cNvSpPr/>
          <p:nvPr/>
        </p:nvSpPr>
        <p:spPr>
          <a:xfrm>
            <a:off x="3271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78" name="object 49178"/>
          <p:cNvSpPr/>
          <p:nvPr/>
        </p:nvSpPr>
        <p:spPr>
          <a:xfrm>
            <a:off x="3271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79" name="object 49179"/>
          <p:cNvSpPr/>
          <p:nvPr/>
        </p:nvSpPr>
        <p:spPr>
          <a:xfrm>
            <a:off x="32720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80" name="object 49180"/>
          <p:cNvSpPr/>
          <p:nvPr/>
        </p:nvSpPr>
        <p:spPr>
          <a:xfrm>
            <a:off x="32720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81" name="object 49181"/>
          <p:cNvSpPr/>
          <p:nvPr/>
        </p:nvSpPr>
        <p:spPr>
          <a:xfrm>
            <a:off x="3272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82" name="object 49182"/>
          <p:cNvSpPr/>
          <p:nvPr/>
        </p:nvSpPr>
        <p:spPr>
          <a:xfrm>
            <a:off x="3272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83" name="object 49183"/>
          <p:cNvSpPr/>
          <p:nvPr/>
        </p:nvSpPr>
        <p:spPr>
          <a:xfrm>
            <a:off x="32724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84" name="object 49184"/>
          <p:cNvSpPr/>
          <p:nvPr/>
        </p:nvSpPr>
        <p:spPr>
          <a:xfrm>
            <a:off x="32724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85" name="object 49185"/>
          <p:cNvSpPr/>
          <p:nvPr/>
        </p:nvSpPr>
        <p:spPr>
          <a:xfrm>
            <a:off x="3272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86" name="object 49186"/>
          <p:cNvSpPr/>
          <p:nvPr/>
        </p:nvSpPr>
        <p:spPr>
          <a:xfrm>
            <a:off x="3272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87" name="object 49187"/>
          <p:cNvSpPr/>
          <p:nvPr/>
        </p:nvSpPr>
        <p:spPr>
          <a:xfrm>
            <a:off x="3272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88" name="object 49188"/>
          <p:cNvSpPr/>
          <p:nvPr/>
        </p:nvSpPr>
        <p:spPr>
          <a:xfrm>
            <a:off x="3272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89" name="object 49189"/>
          <p:cNvSpPr/>
          <p:nvPr/>
        </p:nvSpPr>
        <p:spPr>
          <a:xfrm>
            <a:off x="3272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90" name="object 49190"/>
          <p:cNvSpPr/>
          <p:nvPr/>
        </p:nvSpPr>
        <p:spPr>
          <a:xfrm>
            <a:off x="3272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91" name="object 49191"/>
          <p:cNvSpPr/>
          <p:nvPr/>
        </p:nvSpPr>
        <p:spPr>
          <a:xfrm>
            <a:off x="32731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92" name="object 49192"/>
          <p:cNvSpPr/>
          <p:nvPr/>
        </p:nvSpPr>
        <p:spPr>
          <a:xfrm>
            <a:off x="32731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93" name="object 49193"/>
          <p:cNvSpPr/>
          <p:nvPr/>
        </p:nvSpPr>
        <p:spPr>
          <a:xfrm>
            <a:off x="3273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94" name="object 49194"/>
          <p:cNvSpPr/>
          <p:nvPr/>
        </p:nvSpPr>
        <p:spPr>
          <a:xfrm>
            <a:off x="3273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95" name="object 49195"/>
          <p:cNvSpPr/>
          <p:nvPr/>
        </p:nvSpPr>
        <p:spPr>
          <a:xfrm>
            <a:off x="3273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96" name="object 49196"/>
          <p:cNvSpPr/>
          <p:nvPr/>
        </p:nvSpPr>
        <p:spPr>
          <a:xfrm>
            <a:off x="3273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97" name="object 49197"/>
          <p:cNvSpPr/>
          <p:nvPr/>
        </p:nvSpPr>
        <p:spPr>
          <a:xfrm>
            <a:off x="3273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98" name="object 49198"/>
          <p:cNvSpPr/>
          <p:nvPr/>
        </p:nvSpPr>
        <p:spPr>
          <a:xfrm>
            <a:off x="3273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199" name="object 49199"/>
          <p:cNvSpPr/>
          <p:nvPr/>
        </p:nvSpPr>
        <p:spPr>
          <a:xfrm>
            <a:off x="3273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00" name="object 49200"/>
          <p:cNvSpPr/>
          <p:nvPr/>
        </p:nvSpPr>
        <p:spPr>
          <a:xfrm>
            <a:off x="3273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01" name="object 49201"/>
          <p:cNvSpPr/>
          <p:nvPr/>
        </p:nvSpPr>
        <p:spPr>
          <a:xfrm>
            <a:off x="3274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02" name="object 49202"/>
          <p:cNvSpPr/>
          <p:nvPr/>
        </p:nvSpPr>
        <p:spPr>
          <a:xfrm>
            <a:off x="3274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03" name="object 49203"/>
          <p:cNvSpPr/>
          <p:nvPr/>
        </p:nvSpPr>
        <p:spPr>
          <a:xfrm>
            <a:off x="3274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04" name="object 49204"/>
          <p:cNvSpPr/>
          <p:nvPr/>
        </p:nvSpPr>
        <p:spPr>
          <a:xfrm>
            <a:off x="3274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05" name="object 49205"/>
          <p:cNvSpPr/>
          <p:nvPr/>
        </p:nvSpPr>
        <p:spPr>
          <a:xfrm>
            <a:off x="3274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06" name="object 49206"/>
          <p:cNvSpPr/>
          <p:nvPr/>
        </p:nvSpPr>
        <p:spPr>
          <a:xfrm>
            <a:off x="3274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07" name="object 49207"/>
          <p:cNvSpPr/>
          <p:nvPr/>
        </p:nvSpPr>
        <p:spPr>
          <a:xfrm>
            <a:off x="3274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08" name="object 49208"/>
          <p:cNvSpPr/>
          <p:nvPr/>
        </p:nvSpPr>
        <p:spPr>
          <a:xfrm>
            <a:off x="3274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09" name="object 49209"/>
          <p:cNvSpPr/>
          <p:nvPr/>
        </p:nvSpPr>
        <p:spPr>
          <a:xfrm>
            <a:off x="3274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10" name="object 49210"/>
          <p:cNvSpPr/>
          <p:nvPr/>
        </p:nvSpPr>
        <p:spPr>
          <a:xfrm>
            <a:off x="3274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11" name="object 49211"/>
          <p:cNvSpPr/>
          <p:nvPr/>
        </p:nvSpPr>
        <p:spPr>
          <a:xfrm>
            <a:off x="3275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12" name="object 49212"/>
          <p:cNvSpPr/>
          <p:nvPr/>
        </p:nvSpPr>
        <p:spPr>
          <a:xfrm>
            <a:off x="3275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13" name="object 49213"/>
          <p:cNvSpPr/>
          <p:nvPr/>
        </p:nvSpPr>
        <p:spPr>
          <a:xfrm>
            <a:off x="3275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14" name="object 49214"/>
          <p:cNvSpPr/>
          <p:nvPr/>
        </p:nvSpPr>
        <p:spPr>
          <a:xfrm>
            <a:off x="3275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15" name="object 49215"/>
          <p:cNvSpPr/>
          <p:nvPr/>
        </p:nvSpPr>
        <p:spPr>
          <a:xfrm>
            <a:off x="3275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16" name="object 49216"/>
          <p:cNvSpPr/>
          <p:nvPr/>
        </p:nvSpPr>
        <p:spPr>
          <a:xfrm>
            <a:off x="3275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17" name="object 49217"/>
          <p:cNvSpPr/>
          <p:nvPr/>
        </p:nvSpPr>
        <p:spPr>
          <a:xfrm>
            <a:off x="3275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18" name="object 49218"/>
          <p:cNvSpPr/>
          <p:nvPr/>
        </p:nvSpPr>
        <p:spPr>
          <a:xfrm>
            <a:off x="3275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19" name="object 49219"/>
          <p:cNvSpPr/>
          <p:nvPr/>
        </p:nvSpPr>
        <p:spPr>
          <a:xfrm>
            <a:off x="3275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20" name="object 49220"/>
          <p:cNvSpPr/>
          <p:nvPr/>
        </p:nvSpPr>
        <p:spPr>
          <a:xfrm>
            <a:off x="3275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21" name="object 49221"/>
          <p:cNvSpPr/>
          <p:nvPr/>
        </p:nvSpPr>
        <p:spPr>
          <a:xfrm>
            <a:off x="3275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22" name="object 49222"/>
          <p:cNvSpPr/>
          <p:nvPr/>
        </p:nvSpPr>
        <p:spPr>
          <a:xfrm>
            <a:off x="3275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23" name="object 49223"/>
          <p:cNvSpPr/>
          <p:nvPr/>
        </p:nvSpPr>
        <p:spPr>
          <a:xfrm>
            <a:off x="3276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24" name="object 49224"/>
          <p:cNvSpPr/>
          <p:nvPr/>
        </p:nvSpPr>
        <p:spPr>
          <a:xfrm>
            <a:off x="3276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25" name="object 49225"/>
          <p:cNvSpPr/>
          <p:nvPr/>
        </p:nvSpPr>
        <p:spPr>
          <a:xfrm>
            <a:off x="3276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26" name="object 49226"/>
          <p:cNvSpPr/>
          <p:nvPr/>
        </p:nvSpPr>
        <p:spPr>
          <a:xfrm>
            <a:off x="3276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27" name="object 49227"/>
          <p:cNvSpPr/>
          <p:nvPr/>
        </p:nvSpPr>
        <p:spPr>
          <a:xfrm>
            <a:off x="3276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28" name="object 49228"/>
          <p:cNvSpPr/>
          <p:nvPr/>
        </p:nvSpPr>
        <p:spPr>
          <a:xfrm>
            <a:off x="3276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29" name="object 49229"/>
          <p:cNvSpPr/>
          <p:nvPr/>
        </p:nvSpPr>
        <p:spPr>
          <a:xfrm>
            <a:off x="3276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30" name="object 49230"/>
          <p:cNvSpPr/>
          <p:nvPr/>
        </p:nvSpPr>
        <p:spPr>
          <a:xfrm>
            <a:off x="3276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31" name="object 49231"/>
          <p:cNvSpPr/>
          <p:nvPr/>
        </p:nvSpPr>
        <p:spPr>
          <a:xfrm>
            <a:off x="3276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32" name="object 49232"/>
          <p:cNvSpPr/>
          <p:nvPr/>
        </p:nvSpPr>
        <p:spPr>
          <a:xfrm>
            <a:off x="3276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33" name="object 49233"/>
          <p:cNvSpPr/>
          <p:nvPr/>
        </p:nvSpPr>
        <p:spPr>
          <a:xfrm>
            <a:off x="3277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34" name="object 49234"/>
          <p:cNvSpPr/>
          <p:nvPr/>
        </p:nvSpPr>
        <p:spPr>
          <a:xfrm>
            <a:off x="3277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35" name="object 49235"/>
          <p:cNvSpPr/>
          <p:nvPr/>
        </p:nvSpPr>
        <p:spPr>
          <a:xfrm>
            <a:off x="3277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36" name="object 49236"/>
          <p:cNvSpPr/>
          <p:nvPr/>
        </p:nvSpPr>
        <p:spPr>
          <a:xfrm>
            <a:off x="3277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37" name="object 49237"/>
          <p:cNvSpPr/>
          <p:nvPr/>
        </p:nvSpPr>
        <p:spPr>
          <a:xfrm>
            <a:off x="3277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38" name="object 49238"/>
          <p:cNvSpPr/>
          <p:nvPr/>
        </p:nvSpPr>
        <p:spPr>
          <a:xfrm>
            <a:off x="3277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39" name="object 49239"/>
          <p:cNvSpPr/>
          <p:nvPr/>
        </p:nvSpPr>
        <p:spPr>
          <a:xfrm>
            <a:off x="3277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40" name="object 49240"/>
          <p:cNvSpPr/>
          <p:nvPr/>
        </p:nvSpPr>
        <p:spPr>
          <a:xfrm>
            <a:off x="3277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41" name="object 49241"/>
          <p:cNvSpPr/>
          <p:nvPr/>
        </p:nvSpPr>
        <p:spPr>
          <a:xfrm>
            <a:off x="3277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42" name="object 49242"/>
          <p:cNvSpPr/>
          <p:nvPr/>
        </p:nvSpPr>
        <p:spPr>
          <a:xfrm>
            <a:off x="3277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43" name="object 49243"/>
          <p:cNvSpPr/>
          <p:nvPr/>
        </p:nvSpPr>
        <p:spPr>
          <a:xfrm>
            <a:off x="3278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44" name="object 49244"/>
          <p:cNvSpPr/>
          <p:nvPr/>
        </p:nvSpPr>
        <p:spPr>
          <a:xfrm>
            <a:off x="3278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45" name="object 49245"/>
          <p:cNvSpPr/>
          <p:nvPr/>
        </p:nvSpPr>
        <p:spPr>
          <a:xfrm>
            <a:off x="32782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46" name="object 49246"/>
          <p:cNvSpPr/>
          <p:nvPr/>
        </p:nvSpPr>
        <p:spPr>
          <a:xfrm>
            <a:off x="32782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47" name="object 49247"/>
          <p:cNvSpPr/>
          <p:nvPr/>
        </p:nvSpPr>
        <p:spPr>
          <a:xfrm>
            <a:off x="3278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48" name="object 49248"/>
          <p:cNvSpPr/>
          <p:nvPr/>
        </p:nvSpPr>
        <p:spPr>
          <a:xfrm>
            <a:off x="3278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49" name="object 49249"/>
          <p:cNvSpPr/>
          <p:nvPr/>
        </p:nvSpPr>
        <p:spPr>
          <a:xfrm>
            <a:off x="32786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50" name="object 49250"/>
          <p:cNvSpPr/>
          <p:nvPr/>
        </p:nvSpPr>
        <p:spPr>
          <a:xfrm>
            <a:off x="32786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51" name="object 49251"/>
          <p:cNvSpPr/>
          <p:nvPr/>
        </p:nvSpPr>
        <p:spPr>
          <a:xfrm>
            <a:off x="3278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52" name="object 49252"/>
          <p:cNvSpPr/>
          <p:nvPr/>
        </p:nvSpPr>
        <p:spPr>
          <a:xfrm>
            <a:off x="3278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53" name="object 49253"/>
          <p:cNvSpPr/>
          <p:nvPr/>
        </p:nvSpPr>
        <p:spPr>
          <a:xfrm>
            <a:off x="32790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54" name="object 49254"/>
          <p:cNvSpPr/>
          <p:nvPr/>
        </p:nvSpPr>
        <p:spPr>
          <a:xfrm>
            <a:off x="32790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55" name="object 49255"/>
          <p:cNvSpPr/>
          <p:nvPr/>
        </p:nvSpPr>
        <p:spPr>
          <a:xfrm>
            <a:off x="3279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56" name="object 49256"/>
          <p:cNvSpPr/>
          <p:nvPr/>
        </p:nvSpPr>
        <p:spPr>
          <a:xfrm>
            <a:off x="3279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57" name="object 49257"/>
          <p:cNvSpPr/>
          <p:nvPr/>
        </p:nvSpPr>
        <p:spPr>
          <a:xfrm>
            <a:off x="32794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58" name="object 49258"/>
          <p:cNvSpPr/>
          <p:nvPr/>
        </p:nvSpPr>
        <p:spPr>
          <a:xfrm>
            <a:off x="32794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59" name="object 49259"/>
          <p:cNvSpPr/>
          <p:nvPr/>
        </p:nvSpPr>
        <p:spPr>
          <a:xfrm>
            <a:off x="3279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60" name="object 49260"/>
          <p:cNvSpPr/>
          <p:nvPr/>
        </p:nvSpPr>
        <p:spPr>
          <a:xfrm>
            <a:off x="3279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61" name="object 49261"/>
          <p:cNvSpPr/>
          <p:nvPr/>
        </p:nvSpPr>
        <p:spPr>
          <a:xfrm>
            <a:off x="3279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62" name="object 49262"/>
          <p:cNvSpPr/>
          <p:nvPr/>
        </p:nvSpPr>
        <p:spPr>
          <a:xfrm>
            <a:off x="3279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63" name="object 49263"/>
          <p:cNvSpPr/>
          <p:nvPr/>
        </p:nvSpPr>
        <p:spPr>
          <a:xfrm>
            <a:off x="32800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64" name="object 49264"/>
          <p:cNvSpPr/>
          <p:nvPr/>
        </p:nvSpPr>
        <p:spPr>
          <a:xfrm>
            <a:off x="32800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65" name="object 49265"/>
          <p:cNvSpPr/>
          <p:nvPr/>
        </p:nvSpPr>
        <p:spPr>
          <a:xfrm>
            <a:off x="3280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66" name="object 49266"/>
          <p:cNvSpPr/>
          <p:nvPr/>
        </p:nvSpPr>
        <p:spPr>
          <a:xfrm>
            <a:off x="3280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67" name="object 49267"/>
          <p:cNvSpPr/>
          <p:nvPr/>
        </p:nvSpPr>
        <p:spPr>
          <a:xfrm>
            <a:off x="3280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68" name="object 49268"/>
          <p:cNvSpPr/>
          <p:nvPr/>
        </p:nvSpPr>
        <p:spPr>
          <a:xfrm>
            <a:off x="3280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69" name="object 49269"/>
          <p:cNvSpPr/>
          <p:nvPr/>
        </p:nvSpPr>
        <p:spPr>
          <a:xfrm>
            <a:off x="3280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70" name="object 49270"/>
          <p:cNvSpPr/>
          <p:nvPr/>
        </p:nvSpPr>
        <p:spPr>
          <a:xfrm>
            <a:off x="3280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71" name="object 49271"/>
          <p:cNvSpPr/>
          <p:nvPr/>
        </p:nvSpPr>
        <p:spPr>
          <a:xfrm>
            <a:off x="32807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72" name="object 49272"/>
          <p:cNvSpPr/>
          <p:nvPr/>
        </p:nvSpPr>
        <p:spPr>
          <a:xfrm>
            <a:off x="32807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73" name="object 49273"/>
          <p:cNvSpPr/>
          <p:nvPr/>
        </p:nvSpPr>
        <p:spPr>
          <a:xfrm>
            <a:off x="3280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74" name="object 49274"/>
          <p:cNvSpPr/>
          <p:nvPr/>
        </p:nvSpPr>
        <p:spPr>
          <a:xfrm>
            <a:off x="3280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75" name="object 49275"/>
          <p:cNvSpPr/>
          <p:nvPr/>
        </p:nvSpPr>
        <p:spPr>
          <a:xfrm>
            <a:off x="32811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76" name="object 49276"/>
          <p:cNvSpPr/>
          <p:nvPr/>
        </p:nvSpPr>
        <p:spPr>
          <a:xfrm>
            <a:off x="32811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77" name="object 49277"/>
          <p:cNvSpPr/>
          <p:nvPr/>
        </p:nvSpPr>
        <p:spPr>
          <a:xfrm>
            <a:off x="3281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78" name="object 49278"/>
          <p:cNvSpPr/>
          <p:nvPr/>
        </p:nvSpPr>
        <p:spPr>
          <a:xfrm>
            <a:off x="3281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79" name="object 49279"/>
          <p:cNvSpPr/>
          <p:nvPr/>
        </p:nvSpPr>
        <p:spPr>
          <a:xfrm>
            <a:off x="32815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80" name="object 49280"/>
          <p:cNvSpPr/>
          <p:nvPr/>
        </p:nvSpPr>
        <p:spPr>
          <a:xfrm>
            <a:off x="32815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81" name="object 49281"/>
          <p:cNvSpPr/>
          <p:nvPr/>
        </p:nvSpPr>
        <p:spPr>
          <a:xfrm>
            <a:off x="3281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82" name="object 49282"/>
          <p:cNvSpPr/>
          <p:nvPr/>
        </p:nvSpPr>
        <p:spPr>
          <a:xfrm>
            <a:off x="3281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83" name="object 49283"/>
          <p:cNvSpPr/>
          <p:nvPr/>
        </p:nvSpPr>
        <p:spPr>
          <a:xfrm>
            <a:off x="32819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84" name="object 49284"/>
          <p:cNvSpPr/>
          <p:nvPr/>
        </p:nvSpPr>
        <p:spPr>
          <a:xfrm>
            <a:off x="32819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85" name="object 49285"/>
          <p:cNvSpPr/>
          <p:nvPr/>
        </p:nvSpPr>
        <p:spPr>
          <a:xfrm>
            <a:off x="3282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86" name="object 49286"/>
          <p:cNvSpPr/>
          <p:nvPr/>
        </p:nvSpPr>
        <p:spPr>
          <a:xfrm>
            <a:off x="3282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87" name="object 49287"/>
          <p:cNvSpPr/>
          <p:nvPr/>
        </p:nvSpPr>
        <p:spPr>
          <a:xfrm>
            <a:off x="3282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88" name="object 49288"/>
          <p:cNvSpPr/>
          <p:nvPr/>
        </p:nvSpPr>
        <p:spPr>
          <a:xfrm>
            <a:off x="3282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89" name="object 49289"/>
          <p:cNvSpPr/>
          <p:nvPr/>
        </p:nvSpPr>
        <p:spPr>
          <a:xfrm>
            <a:off x="3282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90" name="object 49290"/>
          <p:cNvSpPr/>
          <p:nvPr/>
        </p:nvSpPr>
        <p:spPr>
          <a:xfrm>
            <a:off x="3282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91" name="object 49291"/>
          <p:cNvSpPr/>
          <p:nvPr/>
        </p:nvSpPr>
        <p:spPr>
          <a:xfrm>
            <a:off x="3282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92" name="object 49292"/>
          <p:cNvSpPr/>
          <p:nvPr/>
        </p:nvSpPr>
        <p:spPr>
          <a:xfrm>
            <a:off x="3282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93" name="object 49293"/>
          <p:cNvSpPr/>
          <p:nvPr/>
        </p:nvSpPr>
        <p:spPr>
          <a:xfrm>
            <a:off x="3282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94" name="object 49294"/>
          <p:cNvSpPr/>
          <p:nvPr/>
        </p:nvSpPr>
        <p:spPr>
          <a:xfrm>
            <a:off x="3282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95" name="object 49295"/>
          <p:cNvSpPr/>
          <p:nvPr/>
        </p:nvSpPr>
        <p:spPr>
          <a:xfrm>
            <a:off x="3283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96" name="object 49296"/>
          <p:cNvSpPr/>
          <p:nvPr/>
        </p:nvSpPr>
        <p:spPr>
          <a:xfrm>
            <a:off x="3283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97" name="object 49297"/>
          <p:cNvSpPr/>
          <p:nvPr/>
        </p:nvSpPr>
        <p:spPr>
          <a:xfrm>
            <a:off x="3283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98" name="object 49298"/>
          <p:cNvSpPr/>
          <p:nvPr/>
        </p:nvSpPr>
        <p:spPr>
          <a:xfrm>
            <a:off x="3283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299" name="object 49299"/>
          <p:cNvSpPr/>
          <p:nvPr/>
        </p:nvSpPr>
        <p:spPr>
          <a:xfrm>
            <a:off x="3283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00" name="object 49300"/>
          <p:cNvSpPr/>
          <p:nvPr/>
        </p:nvSpPr>
        <p:spPr>
          <a:xfrm>
            <a:off x="3283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01" name="object 49301"/>
          <p:cNvSpPr/>
          <p:nvPr/>
        </p:nvSpPr>
        <p:spPr>
          <a:xfrm>
            <a:off x="3283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02" name="object 49302"/>
          <p:cNvSpPr/>
          <p:nvPr/>
        </p:nvSpPr>
        <p:spPr>
          <a:xfrm>
            <a:off x="3283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03" name="object 49303"/>
          <p:cNvSpPr/>
          <p:nvPr/>
        </p:nvSpPr>
        <p:spPr>
          <a:xfrm>
            <a:off x="3283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04" name="object 49304"/>
          <p:cNvSpPr/>
          <p:nvPr/>
        </p:nvSpPr>
        <p:spPr>
          <a:xfrm>
            <a:off x="3283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05" name="object 49305"/>
          <p:cNvSpPr/>
          <p:nvPr/>
        </p:nvSpPr>
        <p:spPr>
          <a:xfrm>
            <a:off x="3284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06" name="object 49306"/>
          <p:cNvSpPr/>
          <p:nvPr/>
        </p:nvSpPr>
        <p:spPr>
          <a:xfrm>
            <a:off x="3284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07" name="object 49307"/>
          <p:cNvSpPr/>
          <p:nvPr/>
        </p:nvSpPr>
        <p:spPr>
          <a:xfrm>
            <a:off x="3284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08" name="object 49308"/>
          <p:cNvSpPr/>
          <p:nvPr/>
        </p:nvSpPr>
        <p:spPr>
          <a:xfrm>
            <a:off x="3284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09" name="object 49309"/>
          <p:cNvSpPr/>
          <p:nvPr/>
        </p:nvSpPr>
        <p:spPr>
          <a:xfrm>
            <a:off x="3284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10" name="object 49310"/>
          <p:cNvSpPr/>
          <p:nvPr/>
        </p:nvSpPr>
        <p:spPr>
          <a:xfrm>
            <a:off x="3284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11" name="object 49311"/>
          <p:cNvSpPr/>
          <p:nvPr/>
        </p:nvSpPr>
        <p:spPr>
          <a:xfrm>
            <a:off x="3284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12" name="object 49312"/>
          <p:cNvSpPr/>
          <p:nvPr/>
        </p:nvSpPr>
        <p:spPr>
          <a:xfrm>
            <a:off x="3284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13" name="object 49313"/>
          <p:cNvSpPr/>
          <p:nvPr/>
        </p:nvSpPr>
        <p:spPr>
          <a:xfrm>
            <a:off x="3284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14" name="object 49314"/>
          <p:cNvSpPr/>
          <p:nvPr/>
        </p:nvSpPr>
        <p:spPr>
          <a:xfrm>
            <a:off x="3284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15" name="object 49315"/>
          <p:cNvSpPr/>
          <p:nvPr/>
        </p:nvSpPr>
        <p:spPr>
          <a:xfrm>
            <a:off x="3284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16" name="object 49316"/>
          <p:cNvSpPr/>
          <p:nvPr/>
        </p:nvSpPr>
        <p:spPr>
          <a:xfrm>
            <a:off x="3284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17" name="object 49317"/>
          <p:cNvSpPr/>
          <p:nvPr/>
        </p:nvSpPr>
        <p:spPr>
          <a:xfrm>
            <a:off x="3285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18" name="object 49318"/>
          <p:cNvSpPr/>
          <p:nvPr/>
        </p:nvSpPr>
        <p:spPr>
          <a:xfrm>
            <a:off x="3285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19" name="object 49319"/>
          <p:cNvSpPr/>
          <p:nvPr/>
        </p:nvSpPr>
        <p:spPr>
          <a:xfrm>
            <a:off x="3285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20" name="object 49320"/>
          <p:cNvSpPr/>
          <p:nvPr/>
        </p:nvSpPr>
        <p:spPr>
          <a:xfrm>
            <a:off x="3285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21" name="object 49321"/>
          <p:cNvSpPr/>
          <p:nvPr/>
        </p:nvSpPr>
        <p:spPr>
          <a:xfrm>
            <a:off x="3285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22" name="object 49322"/>
          <p:cNvSpPr/>
          <p:nvPr/>
        </p:nvSpPr>
        <p:spPr>
          <a:xfrm>
            <a:off x="3285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23" name="object 49323"/>
          <p:cNvSpPr/>
          <p:nvPr/>
        </p:nvSpPr>
        <p:spPr>
          <a:xfrm>
            <a:off x="3285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24" name="object 49324"/>
          <p:cNvSpPr/>
          <p:nvPr/>
        </p:nvSpPr>
        <p:spPr>
          <a:xfrm>
            <a:off x="3285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25" name="object 49325"/>
          <p:cNvSpPr/>
          <p:nvPr/>
        </p:nvSpPr>
        <p:spPr>
          <a:xfrm>
            <a:off x="3286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26" name="object 49326"/>
          <p:cNvSpPr/>
          <p:nvPr/>
        </p:nvSpPr>
        <p:spPr>
          <a:xfrm>
            <a:off x="3286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27" name="object 49327"/>
          <p:cNvSpPr/>
          <p:nvPr/>
        </p:nvSpPr>
        <p:spPr>
          <a:xfrm>
            <a:off x="3286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28" name="object 49328"/>
          <p:cNvSpPr/>
          <p:nvPr/>
        </p:nvSpPr>
        <p:spPr>
          <a:xfrm>
            <a:off x="3286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29" name="object 49329"/>
          <p:cNvSpPr/>
          <p:nvPr/>
        </p:nvSpPr>
        <p:spPr>
          <a:xfrm>
            <a:off x="3286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30" name="object 49330"/>
          <p:cNvSpPr/>
          <p:nvPr/>
        </p:nvSpPr>
        <p:spPr>
          <a:xfrm>
            <a:off x="3286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31" name="object 49331"/>
          <p:cNvSpPr/>
          <p:nvPr/>
        </p:nvSpPr>
        <p:spPr>
          <a:xfrm>
            <a:off x="3286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32" name="object 49332"/>
          <p:cNvSpPr/>
          <p:nvPr/>
        </p:nvSpPr>
        <p:spPr>
          <a:xfrm>
            <a:off x="3286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33" name="object 49333"/>
          <p:cNvSpPr/>
          <p:nvPr/>
        </p:nvSpPr>
        <p:spPr>
          <a:xfrm>
            <a:off x="32867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34" name="object 49334"/>
          <p:cNvSpPr/>
          <p:nvPr/>
        </p:nvSpPr>
        <p:spPr>
          <a:xfrm>
            <a:off x="32867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35" name="object 49335"/>
          <p:cNvSpPr/>
          <p:nvPr/>
        </p:nvSpPr>
        <p:spPr>
          <a:xfrm>
            <a:off x="3286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36" name="object 49336"/>
          <p:cNvSpPr/>
          <p:nvPr/>
        </p:nvSpPr>
        <p:spPr>
          <a:xfrm>
            <a:off x="3286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37" name="object 49337"/>
          <p:cNvSpPr/>
          <p:nvPr/>
        </p:nvSpPr>
        <p:spPr>
          <a:xfrm>
            <a:off x="32871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38" name="object 49338"/>
          <p:cNvSpPr/>
          <p:nvPr/>
        </p:nvSpPr>
        <p:spPr>
          <a:xfrm>
            <a:off x="32871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39" name="object 49339"/>
          <p:cNvSpPr/>
          <p:nvPr/>
        </p:nvSpPr>
        <p:spPr>
          <a:xfrm>
            <a:off x="3287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40" name="object 49340"/>
          <p:cNvSpPr/>
          <p:nvPr/>
        </p:nvSpPr>
        <p:spPr>
          <a:xfrm>
            <a:off x="3287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41" name="object 49341"/>
          <p:cNvSpPr/>
          <p:nvPr/>
        </p:nvSpPr>
        <p:spPr>
          <a:xfrm>
            <a:off x="32875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42" name="object 49342"/>
          <p:cNvSpPr/>
          <p:nvPr/>
        </p:nvSpPr>
        <p:spPr>
          <a:xfrm>
            <a:off x="32875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43" name="object 49343"/>
          <p:cNvSpPr/>
          <p:nvPr/>
        </p:nvSpPr>
        <p:spPr>
          <a:xfrm>
            <a:off x="3287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44" name="object 49344"/>
          <p:cNvSpPr/>
          <p:nvPr/>
        </p:nvSpPr>
        <p:spPr>
          <a:xfrm>
            <a:off x="3287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45" name="object 49345"/>
          <p:cNvSpPr/>
          <p:nvPr/>
        </p:nvSpPr>
        <p:spPr>
          <a:xfrm>
            <a:off x="32879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46" name="object 49346"/>
          <p:cNvSpPr/>
          <p:nvPr/>
        </p:nvSpPr>
        <p:spPr>
          <a:xfrm>
            <a:off x="32879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47" name="object 49347"/>
          <p:cNvSpPr/>
          <p:nvPr/>
        </p:nvSpPr>
        <p:spPr>
          <a:xfrm>
            <a:off x="3288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48" name="object 49348"/>
          <p:cNvSpPr/>
          <p:nvPr/>
        </p:nvSpPr>
        <p:spPr>
          <a:xfrm>
            <a:off x="3288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49" name="object 49349"/>
          <p:cNvSpPr/>
          <p:nvPr/>
        </p:nvSpPr>
        <p:spPr>
          <a:xfrm>
            <a:off x="32882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50" name="object 49350"/>
          <p:cNvSpPr/>
          <p:nvPr/>
        </p:nvSpPr>
        <p:spPr>
          <a:xfrm>
            <a:off x="32882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51" name="object 49351"/>
          <p:cNvSpPr/>
          <p:nvPr/>
        </p:nvSpPr>
        <p:spPr>
          <a:xfrm>
            <a:off x="32884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52" name="object 49352"/>
          <p:cNvSpPr/>
          <p:nvPr/>
        </p:nvSpPr>
        <p:spPr>
          <a:xfrm>
            <a:off x="32884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53" name="object 49353"/>
          <p:cNvSpPr/>
          <p:nvPr/>
        </p:nvSpPr>
        <p:spPr>
          <a:xfrm>
            <a:off x="32886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54" name="object 49354"/>
          <p:cNvSpPr/>
          <p:nvPr/>
        </p:nvSpPr>
        <p:spPr>
          <a:xfrm>
            <a:off x="32886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55" name="object 49355"/>
          <p:cNvSpPr/>
          <p:nvPr/>
        </p:nvSpPr>
        <p:spPr>
          <a:xfrm>
            <a:off x="32888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56" name="object 49356"/>
          <p:cNvSpPr/>
          <p:nvPr/>
        </p:nvSpPr>
        <p:spPr>
          <a:xfrm>
            <a:off x="32888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57" name="object 49357"/>
          <p:cNvSpPr/>
          <p:nvPr/>
        </p:nvSpPr>
        <p:spPr>
          <a:xfrm>
            <a:off x="32890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58" name="object 49358"/>
          <p:cNvSpPr/>
          <p:nvPr/>
        </p:nvSpPr>
        <p:spPr>
          <a:xfrm>
            <a:off x="32890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59" name="object 49359"/>
          <p:cNvSpPr/>
          <p:nvPr/>
        </p:nvSpPr>
        <p:spPr>
          <a:xfrm>
            <a:off x="3289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60" name="object 49360"/>
          <p:cNvSpPr/>
          <p:nvPr/>
        </p:nvSpPr>
        <p:spPr>
          <a:xfrm>
            <a:off x="3289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61" name="object 49361"/>
          <p:cNvSpPr/>
          <p:nvPr/>
        </p:nvSpPr>
        <p:spPr>
          <a:xfrm>
            <a:off x="32894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62" name="object 49362"/>
          <p:cNvSpPr/>
          <p:nvPr/>
        </p:nvSpPr>
        <p:spPr>
          <a:xfrm>
            <a:off x="32894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63" name="object 49363"/>
          <p:cNvSpPr/>
          <p:nvPr/>
        </p:nvSpPr>
        <p:spPr>
          <a:xfrm>
            <a:off x="3289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64" name="object 49364"/>
          <p:cNvSpPr/>
          <p:nvPr/>
        </p:nvSpPr>
        <p:spPr>
          <a:xfrm>
            <a:off x="3289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65" name="object 49365"/>
          <p:cNvSpPr/>
          <p:nvPr/>
        </p:nvSpPr>
        <p:spPr>
          <a:xfrm>
            <a:off x="32898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66" name="object 49366"/>
          <p:cNvSpPr/>
          <p:nvPr/>
        </p:nvSpPr>
        <p:spPr>
          <a:xfrm>
            <a:off x="32898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67" name="object 49367"/>
          <p:cNvSpPr/>
          <p:nvPr/>
        </p:nvSpPr>
        <p:spPr>
          <a:xfrm>
            <a:off x="3289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68" name="object 49368"/>
          <p:cNvSpPr/>
          <p:nvPr/>
        </p:nvSpPr>
        <p:spPr>
          <a:xfrm>
            <a:off x="3289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69" name="object 49369"/>
          <p:cNvSpPr/>
          <p:nvPr/>
        </p:nvSpPr>
        <p:spPr>
          <a:xfrm>
            <a:off x="32901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70" name="object 49370"/>
          <p:cNvSpPr/>
          <p:nvPr/>
        </p:nvSpPr>
        <p:spPr>
          <a:xfrm>
            <a:off x="32901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71" name="object 49371"/>
          <p:cNvSpPr/>
          <p:nvPr/>
        </p:nvSpPr>
        <p:spPr>
          <a:xfrm>
            <a:off x="3290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72" name="object 49372"/>
          <p:cNvSpPr/>
          <p:nvPr/>
        </p:nvSpPr>
        <p:spPr>
          <a:xfrm>
            <a:off x="3290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73" name="object 49373"/>
          <p:cNvSpPr/>
          <p:nvPr/>
        </p:nvSpPr>
        <p:spPr>
          <a:xfrm>
            <a:off x="32905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74" name="object 49374"/>
          <p:cNvSpPr/>
          <p:nvPr/>
        </p:nvSpPr>
        <p:spPr>
          <a:xfrm>
            <a:off x="32905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75" name="object 49375"/>
          <p:cNvSpPr/>
          <p:nvPr/>
        </p:nvSpPr>
        <p:spPr>
          <a:xfrm>
            <a:off x="32907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76" name="object 49376"/>
          <p:cNvSpPr/>
          <p:nvPr/>
        </p:nvSpPr>
        <p:spPr>
          <a:xfrm>
            <a:off x="32907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77" name="object 49377"/>
          <p:cNvSpPr/>
          <p:nvPr/>
        </p:nvSpPr>
        <p:spPr>
          <a:xfrm>
            <a:off x="32909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78" name="object 49378"/>
          <p:cNvSpPr/>
          <p:nvPr/>
        </p:nvSpPr>
        <p:spPr>
          <a:xfrm>
            <a:off x="32909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79" name="object 49379"/>
          <p:cNvSpPr/>
          <p:nvPr/>
        </p:nvSpPr>
        <p:spPr>
          <a:xfrm>
            <a:off x="32910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80" name="object 49380"/>
          <p:cNvSpPr/>
          <p:nvPr/>
        </p:nvSpPr>
        <p:spPr>
          <a:xfrm>
            <a:off x="32910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81" name="object 49381"/>
          <p:cNvSpPr/>
          <p:nvPr/>
        </p:nvSpPr>
        <p:spPr>
          <a:xfrm>
            <a:off x="32913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82" name="object 49382"/>
          <p:cNvSpPr/>
          <p:nvPr/>
        </p:nvSpPr>
        <p:spPr>
          <a:xfrm>
            <a:off x="32913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83" name="object 49383"/>
          <p:cNvSpPr/>
          <p:nvPr/>
        </p:nvSpPr>
        <p:spPr>
          <a:xfrm>
            <a:off x="32914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84" name="object 49384"/>
          <p:cNvSpPr/>
          <p:nvPr/>
        </p:nvSpPr>
        <p:spPr>
          <a:xfrm>
            <a:off x="32914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85" name="object 49385"/>
          <p:cNvSpPr/>
          <p:nvPr/>
        </p:nvSpPr>
        <p:spPr>
          <a:xfrm>
            <a:off x="32917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86" name="object 49386"/>
          <p:cNvSpPr/>
          <p:nvPr/>
        </p:nvSpPr>
        <p:spPr>
          <a:xfrm>
            <a:off x="32917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87" name="object 49387"/>
          <p:cNvSpPr/>
          <p:nvPr/>
        </p:nvSpPr>
        <p:spPr>
          <a:xfrm>
            <a:off x="32918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88" name="object 49388"/>
          <p:cNvSpPr/>
          <p:nvPr/>
        </p:nvSpPr>
        <p:spPr>
          <a:xfrm>
            <a:off x="32918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89" name="object 49389"/>
          <p:cNvSpPr/>
          <p:nvPr/>
        </p:nvSpPr>
        <p:spPr>
          <a:xfrm>
            <a:off x="32920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90" name="object 49390"/>
          <p:cNvSpPr/>
          <p:nvPr/>
        </p:nvSpPr>
        <p:spPr>
          <a:xfrm>
            <a:off x="32920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91" name="object 49391"/>
          <p:cNvSpPr/>
          <p:nvPr/>
        </p:nvSpPr>
        <p:spPr>
          <a:xfrm>
            <a:off x="32922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92" name="object 49392"/>
          <p:cNvSpPr/>
          <p:nvPr/>
        </p:nvSpPr>
        <p:spPr>
          <a:xfrm>
            <a:off x="32922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93" name="object 49393"/>
          <p:cNvSpPr/>
          <p:nvPr/>
        </p:nvSpPr>
        <p:spPr>
          <a:xfrm>
            <a:off x="32924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94" name="object 49394"/>
          <p:cNvSpPr/>
          <p:nvPr/>
        </p:nvSpPr>
        <p:spPr>
          <a:xfrm>
            <a:off x="32924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95" name="object 49395"/>
          <p:cNvSpPr/>
          <p:nvPr/>
        </p:nvSpPr>
        <p:spPr>
          <a:xfrm>
            <a:off x="32926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96" name="object 49396"/>
          <p:cNvSpPr/>
          <p:nvPr/>
        </p:nvSpPr>
        <p:spPr>
          <a:xfrm>
            <a:off x="32926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97" name="object 49397"/>
          <p:cNvSpPr/>
          <p:nvPr/>
        </p:nvSpPr>
        <p:spPr>
          <a:xfrm>
            <a:off x="3292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98" name="object 49398"/>
          <p:cNvSpPr/>
          <p:nvPr/>
        </p:nvSpPr>
        <p:spPr>
          <a:xfrm>
            <a:off x="3292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399" name="object 49399"/>
          <p:cNvSpPr/>
          <p:nvPr/>
        </p:nvSpPr>
        <p:spPr>
          <a:xfrm>
            <a:off x="32929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00" name="object 49400"/>
          <p:cNvSpPr/>
          <p:nvPr/>
        </p:nvSpPr>
        <p:spPr>
          <a:xfrm>
            <a:off x="32929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01" name="object 49401"/>
          <p:cNvSpPr/>
          <p:nvPr/>
        </p:nvSpPr>
        <p:spPr>
          <a:xfrm>
            <a:off x="32932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02" name="object 49402"/>
          <p:cNvSpPr/>
          <p:nvPr/>
        </p:nvSpPr>
        <p:spPr>
          <a:xfrm>
            <a:off x="32932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03" name="object 49403"/>
          <p:cNvSpPr/>
          <p:nvPr/>
        </p:nvSpPr>
        <p:spPr>
          <a:xfrm>
            <a:off x="3293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04" name="object 49404"/>
          <p:cNvSpPr/>
          <p:nvPr/>
        </p:nvSpPr>
        <p:spPr>
          <a:xfrm>
            <a:off x="3293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05" name="object 49405"/>
          <p:cNvSpPr/>
          <p:nvPr/>
        </p:nvSpPr>
        <p:spPr>
          <a:xfrm>
            <a:off x="3293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06" name="object 49406"/>
          <p:cNvSpPr/>
          <p:nvPr/>
        </p:nvSpPr>
        <p:spPr>
          <a:xfrm>
            <a:off x="3293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07" name="object 49407"/>
          <p:cNvSpPr/>
          <p:nvPr/>
        </p:nvSpPr>
        <p:spPr>
          <a:xfrm>
            <a:off x="3293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08" name="object 49408"/>
          <p:cNvSpPr/>
          <p:nvPr/>
        </p:nvSpPr>
        <p:spPr>
          <a:xfrm>
            <a:off x="3293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09" name="object 49409"/>
          <p:cNvSpPr/>
          <p:nvPr/>
        </p:nvSpPr>
        <p:spPr>
          <a:xfrm>
            <a:off x="3294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10" name="object 49410"/>
          <p:cNvSpPr/>
          <p:nvPr/>
        </p:nvSpPr>
        <p:spPr>
          <a:xfrm>
            <a:off x="3294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11" name="object 49411"/>
          <p:cNvSpPr/>
          <p:nvPr/>
        </p:nvSpPr>
        <p:spPr>
          <a:xfrm>
            <a:off x="3294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12" name="object 49412"/>
          <p:cNvSpPr/>
          <p:nvPr/>
        </p:nvSpPr>
        <p:spPr>
          <a:xfrm>
            <a:off x="3294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13" name="object 49413"/>
          <p:cNvSpPr/>
          <p:nvPr/>
        </p:nvSpPr>
        <p:spPr>
          <a:xfrm>
            <a:off x="3294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14" name="object 49414"/>
          <p:cNvSpPr/>
          <p:nvPr/>
        </p:nvSpPr>
        <p:spPr>
          <a:xfrm>
            <a:off x="3294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15" name="object 49415"/>
          <p:cNvSpPr/>
          <p:nvPr/>
        </p:nvSpPr>
        <p:spPr>
          <a:xfrm>
            <a:off x="3294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16" name="object 49416"/>
          <p:cNvSpPr/>
          <p:nvPr/>
        </p:nvSpPr>
        <p:spPr>
          <a:xfrm>
            <a:off x="3294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17" name="object 49417"/>
          <p:cNvSpPr/>
          <p:nvPr/>
        </p:nvSpPr>
        <p:spPr>
          <a:xfrm>
            <a:off x="3294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18" name="object 49418"/>
          <p:cNvSpPr/>
          <p:nvPr/>
        </p:nvSpPr>
        <p:spPr>
          <a:xfrm>
            <a:off x="3294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19" name="object 49419"/>
          <p:cNvSpPr/>
          <p:nvPr/>
        </p:nvSpPr>
        <p:spPr>
          <a:xfrm>
            <a:off x="3294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20" name="object 49420"/>
          <p:cNvSpPr/>
          <p:nvPr/>
        </p:nvSpPr>
        <p:spPr>
          <a:xfrm>
            <a:off x="3294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21" name="object 49421"/>
          <p:cNvSpPr/>
          <p:nvPr/>
        </p:nvSpPr>
        <p:spPr>
          <a:xfrm>
            <a:off x="3295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22" name="object 49422"/>
          <p:cNvSpPr/>
          <p:nvPr/>
        </p:nvSpPr>
        <p:spPr>
          <a:xfrm>
            <a:off x="3295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23" name="object 49423"/>
          <p:cNvSpPr/>
          <p:nvPr/>
        </p:nvSpPr>
        <p:spPr>
          <a:xfrm>
            <a:off x="3295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24" name="object 49424"/>
          <p:cNvSpPr/>
          <p:nvPr/>
        </p:nvSpPr>
        <p:spPr>
          <a:xfrm>
            <a:off x="3295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25" name="object 49425"/>
          <p:cNvSpPr/>
          <p:nvPr/>
        </p:nvSpPr>
        <p:spPr>
          <a:xfrm>
            <a:off x="3295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26" name="object 49426"/>
          <p:cNvSpPr/>
          <p:nvPr/>
        </p:nvSpPr>
        <p:spPr>
          <a:xfrm>
            <a:off x="3295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27" name="object 49427"/>
          <p:cNvSpPr/>
          <p:nvPr/>
        </p:nvSpPr>
        <p:spPr>
          <a:xfrm>
            <a:off x="3295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28" name="object 49428"/>
          <p:cNvSpPr/>
          <p:nvPr/>
        </p:nvSpPr>
        <p:spPr>
          <a:xfrm>
            <a:off x="3295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29" name="object 49429"/>
          <p:cNvSpPr/>
          <p:nvPr/>
        </p:nvSpPr>
        <p:spPr>
          <a:xfrm>
            <a:off x="3295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30" name="object 49430"/>
          <p:cNvSpPr/>
          <p:nvPr/>
        </p:nvSpPr>
        <p:spPr>
          <a:xfrm>
            <a:off x="3295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31" name="object 49431"/>
          <p:cNvSpPr/>
          <p:nvPr/>
        </p:nvSpPr>
        <p:spPr>
          <a:xfrm>
            <a:off x="3296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32" name="object 49432"/>
          <p:cNvSpPr/>
          <p:nvPr/>
        </p:nvSpPr>
        <p:spPr>
          <a:xfrm>
            <a:off x="3296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33" name="object 49433"/>
          <p:cNvSpPr/>
          <p:nvPr/>
        </p:nvSpPr>
        <p:spPr>
          <a:xfrm>
            <a:off x="3296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34" name="object 49434"/>
          <p:cNvSpPr/>
          <p:nvPr/>
        </p:nvSpPr>
        <p:spPr>
          <a:xfrm>
            <a:off x="3296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35" name="object 49435"/>
          <p:cNvSpPr/>
          <p:nvPr/>
        </p:nvSpPr>
        <p:spPr>
          <a:xfrm>
            <a:off x="3296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36" name="object 49436"/>
          <p:cNvSpPr/>
          <p:nvPr/>
        </p:nvSpPr>
        <p:spPr>
          <a:xfrm>
            <a:off x="3296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37" name="object 49437"/>
          <p:cNvSpPr/>
          <p:nvPr/>
        </p:nvSpPr>
        <p:spPr>
          <a:xfrm>
            <a:off x="32966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38" name="object 49438"/>
          <p:cNvSpPr/>
          <p:nvPr/>
        </p:nvSpPr>
        <p:spPr>
          <a:xfrm>
            <a:off x="32966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39" name="object 49439"/>
          <p:cNvSpPr/>
          <p:nvPr/>
        </p:nvSpPr>
        <p:spPr>
          <a:xfrm>
            <a:off x="3296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40" name="object 49440"/>
          <p:cNvSpPr/>
          <p:nvPr/>
        </p:nvSpPr>
        <p:spPr>
          <a:xfrm>
            <a:off x="3296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41" name="object 49441"/>
          <p:cNvSpPr/>
          <p:nvPr/>
        </p:nvSpPr>
        <p:spPr>
          <a:xfrm>
            <a:off x="32970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42" name="object 49442"/>
          <p:cNvSpPr/>
          <p:nvPr/>
        </p:nvSpPr>
        <p:spPr>
          <a:xfrm>
            <a:off x="32970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43" name="object 49443"/>
          <p:cNvSpPr/>
          <p:nvPr/>
        </p:nvSpPr>
        <p:spPr>
          <a:xfrm>
            <a:off x="3297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44" name="object 49444"/>
          <p:cNvSpPr/>
          <p:nvPr/>
        </p:nvSpPr>
        <p:spPr>
          <a:xfrm>
            <a:off x="3297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45" name="object 49445"/>
          <p:cNvSpPr/>
          <p:nvPr/>
        </p:nvSpPr>
        <p:spPr>
          <a:xfrm>
            <a:off x="32974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46" name="object 49446"/>
          <p:cNvSpPr/>
          <p:nvPr/>
        </p:nvSpPr>
        <p:spPr>
          <a:xfrm>
            <a:off x="32974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47" name="object 49447"/>
          <p:cNvSpPr/>
          <p:nvPr/>
        </p:nvSpPr>
        <p:spPr>
          <a:xfrm>
            <a:off x="32975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48" name="object 49448"/>
          <p:cNvSpPr/>
          <p:nvPr/>
        </p:nvSpPr>
        <p:spPr>
          <a:xfrm>
            <a:off x="32975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49" name="object 49449"/>
          <p:cNvSpPr/>
          <p:nvPr/>
        </p:nvSpPr>
        <p:spPr>
          <a:xfrm>
            <a:off x="32978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50" name="object 49450"/>
          <p:cNvSpPr/>
          <p:nvPr/>
        </p:nvSpPr>
        <p:spPr>
          <a:xfrm>
            <a:off x="32978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51" name="object 49451"/>
          <p:cNvSpPr/>
          <p:nvPr/>
        </p:nvSpPr>
        <p:spPr>
          <a:xfrm>
            <a:off x="32979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52" name="object 49452"/>
          <p:cNvSpPr/>
          <p:nvPr/>
        </p:nvSpPr>
        <p:spPr>
          <a:xfrm>
            <a:off x="32979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53" name="object 49453"/>
          <p:cNvSpPr/>
          <p:nvPr/>
        </p:nvSpPr>
        <p:spPr>
          <a:xfrm>
            <a:off x="32981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54" name="object 49454"/>
          <p:cNvSpPr/>
          <p:nvPr/>
        </p:nvSpPr>
        <p:spPr>
          <a:xfrm>
            <a:off x="32981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55" name="object 49455"/>
          <p:cNvSpPr/>
          <p:nvPr/>
        </p:nvSpPr>
        <p:spPr>
          <a:xfrm>
            <a:off x="32983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56" name="object 49456"/>
          <p:cNvSpPr/>
          <p:nvPr/>
        </p:nvSpPr>
        <p:spPr>
          <a:xfrm>
            <a:off x="32983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57" name="object 49457"/>
          <p:cNvSpPr/>
          <p:nvPr/>
        </p:nvSpPr>
        <p:spPr>
          <a:xfrm>
            <a:off x="32985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58" name="object 49458"/>
          <p:cNvSpPr/>
          <p:nvPr/>
        </p:nvSpPr>
        <p:spPr>
          <a:xfrm>
            <a:off x="32985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59" name="object 49459"/>
          <p:cNvSpPr/>
          <p:nvPr/>
        </p:nvSpPr>
        <p:spPr>
          <a:xfrm>
            <a:off x="3298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60" name="object 49460"/>
          <p:cNvSpPr/>
          <p:nvPr/>
        </p:nvSpPr>
        <p:spPr>
          <a:xfrm>
            <a:off x="3298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61" name="object 49461"/>
          <p:cNvSpPr/>
          <p:nvPr/>
        </p:nvSpPr>
        <p:spPr>
          <a:xfrm>
            <a:off x="32989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62" name="object 49462"/>
          <p:cNvSpPr/>
          <p:nvPr/>
        </p:nvSpPr>
        <p:spPr>
          <a:xfrm>
            <a:off x="32989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63" name="object 49463"/>
          <p:cNvSpPr/>
          <p:nvPr/>
        </p:nvSpPr>
        <p:spPr>
          <a:xfrm>
            <a:off x="3299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64" name="object 49464"/>
          <p:cNvSpPr/>
          <p:nvPr/>
        </p:nvSpPr>
        <p:spPr>
          <a:xfrm>
            <a:off x="3299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65" name="object 49465"/>
          <p:cNvSpPr/>
          <p:nvPr/>
        </p:nvSpPr>
        <p:spPr>
          <a:xfrm>
            <a:off x="32993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66" name="object 49466"/>
          <p:cNvSpPr/>
          <p:nvPr/>
        </p:nvSpPr>
        <p:spPr>
          <a:xfrm>
            <a:off x="32993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67" name="object 49467"/>
          <p:cNvSpPr/>
          <p:nvPr/>
        </p:nvSpPr>
        <p:spPr>
          <a:xfrm>
            <a:off x="32994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68" name="object 49468"/>
          <p:cNvSpPr/>
          <p:nvPr/>
        </p:nvSpPr>
        <p:spPr>
          <a:xfrm>
            <a:off x="32994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69" name="object 49469"/>
          <p:cNvSpPr/>
          <p:nvPr/>
        </p:nvSpPr>
        <p:spPr>
          <a:xfrm>
            <a:off x="3299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70" name="object 49470"/>
          <p:cNvSpPr/>
          <p:nvPr/>
        </p:nvSpPr>
        <p:spPr>
          <a:xfrm>
            <a:off x="3299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71" name="object 49471"/>
          <p:cNvSpPr/>
          <p:nvPr/>
        </p:nvSpPr>
        <p:spPr>
          <a:xfrm>
            <a:off x="3299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72" name="object 49472"/>
          <p:cNvSpPr/>
          <p:nvPr/>
        </p:nvSpPr>
        <p:spPr>
          <a:xfrm>
            <a:off x="3299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73" name="object 49473"/>
          <p:cNvSpPr/>
          <p:nvPr/>
        </p:nvSpPr>
        <p:spPr>
          <a:xfrm>
            <a:off x="3300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74" name="object 49474"/>
          <p:cNvSpPr/>
          <p:nvPr/>
        </p:nvSpPr>
        <p:spPr>
          <a:xfrm>
            <a:off x="3300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75" name="object 49475"/>
          <p:cNvSpPr/>
          <p:nvPr/>
        </p:nvSpPr>
        <p:spPr>
          <a:xfrm>
            <a:off x="33002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76" name="object 49476"/>
          <p:cNvSpPr/>
          <p:nvPr/>
        </p:nvSpPr>
        <p:spPr>
          <a:xfrm>
            <a:off x="33002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77" name="object 49477"/>
          <p:cNvSpPr/>
          <p:nvPr/>
        </p:nvSpPr>
        <p:spPr>
          <a:xfrm>
            <a:off x="3300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78" name="object 49478"/>
          <p:cNvSpPr/>
          <p:nvPr/>
        </p:nvSpPr>
        <p:spPr>
          <a:xfrm>
            <a:off x="3300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79" name="object 49479"/>
          <p:cNvSpPr/>
          <p:nvPr/>
        </p:nvSpPr>
        <p:spPr>
          <a:xfrm>
            <a:off x="33006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80" name="object 49480"/>
          <p:cNvSpPr/>
          <p:nvPr/>
        </p:nvSpPr>
        <p:spPr>
          <a:xfrm>
            <a:off x="33006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81" name="object 49481"/>
          <p:cNvSpPr/>
          <p:nvPr/>
        </p:nvSpPr>
        <p:spPr>
          <a:xfrm>
            <a:off x="3300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82" name="object 49482"/>
          <p:cNvSpPr/>
          <p:nvPr/>
        </p:nvSpPr>
        <p:spPr>
          <a:xfrm>
            <a:off x="3300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83" name="object 49483"/>
          <p:cNvSpPr/>
          <p:nvPr/>
        </p:nvSpPr>
        <p:spPr>
          <a:xfrm>
            <a:off x="33009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84" name="object 49484"/>
          <p:cNvSpPr/>
          <p:nvPr/>
        </p:nvSpPr>
        <p:spPr>
          <a:xfrm>
            <a:off x="33009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85" name="object 49485"/>
          <p:cNvSpPr/>
          <p:nvPr/>
        </p:nvSpPr>
        <p:spPr>
          <a:xfrm>
            <a:off x="33012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86" name="object 49486"/>
          <p:cNvSpPr/>
          <p:nvPr/>
        </p:nvSpPr>
        <p:spPr>
          <a:xfrm>
            <a:off x="33012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87" name="object 49487"/>
          <p:cNvSpPr/>
          <p:nvPr/>
        </p:nvSpPr>
        <p:spPr>
          <a:xfrm>
            <a:off x="33013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88" name="object 49488"/>
          <p:cNvSpPr/>
          <p:nvPr/>
        </p:nvSpPr>
        <p:spPr>
          <a:xfrm>
            <a:off x="33013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89" name="object 49489"/>
          <p:cNvSpPr/>
          <p:nvPr/>
        </p:nvSpPr>
        <p:spPr>
          <a:xfrm>
            <a:off x="33016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90" name="object 49490"/>
          <p:cNvSpPr/>
          <p:nvPr/>
        </p:nvSpPr>
        <p:spPr>
          <a:xfrm>
            <a:off x="33016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91" name="object 49491"/>
          <p:cNvSpPr/>
          <p:nvPr/>
        </p:nvSpPr>
        <p:spPr>
          <a:xfrm>
            <a:off x="33017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92" name="object 49492"/>
          <p:cNvSpPr/>
          <p:nvPr/>
        </p:nvSpPr>
        <p:spPr>
          <a:xfrm>
            <a:off x="33017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93" name="object 49493"/>
          <p:cNvSpPr/>
          <p:nvPr/>
        </p:nvSpPr>
        <p:spPr>
          <a:xfrm>
            <a:off x="33020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94" name="object 49494"/>
          <p:cNvSpPr/>
          <p:nvPr/>
        </p:nvSpPr>
        <p:spPr>
          <a:xfrm>
            <a:off x="33020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95" name="object 49495"/>
          <p:cNvSpPr/>
          <p:nvPr/>
        </p:nvSpPr>
        <p:spPr>
          <a:xfrm>
            <a:off x="33021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96" name="object 49496"/>
          <p:cNvSpPr/>
          <p:nvPr/>
        </p:nvSpPr>
        <p:spPr>
          <a:xfrm>
            <a:off x="33021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97" name="object 49497"/>
          <p:cNvSpPr/>
          <p:nvPr/>
        </p:nvSpPr>
        <p:spPr>
          <a:xfrm>
            <a:off x="3302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98" name="object 49498"/>
          <p:cNvSpPr/>
          <p:nvPr/>
        </p:nvSpPr>
        <p:spPr>
          <a:xfrm>
            <a:off x="3302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499" name="object 49499"/>
          <p:cNvSpPr/>
          <p:nvPr/>
        </p:nvSpPr>
        <p:spPr>
          <a:xfrm>
            <a:off x="33025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00" name="object 49500"/>
          <p:cNvSpPr/>
          <p:nvPr/>
        </p:nvSpPr>
        <p:spPr>
          <a:xfrm>
            <a:off x="33025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01" name="object 49501"/>
          <p:cNvSpPr/>
          <p:nvPr/>
        </p:nvSpPr>
        <p:spPr>
          <a:xfrm>
            <a:off x="3302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02" name="object 49502"/>
          <p:cNvSpPr/>
          <p:nvPr/>
        </p:nvSpPr>
        <p:spPr>
          <a:xfrm>
            <a:off x="3302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03" name="object 49503"/>
          <p:cNvSpPr/>
          <p:nvPr/>
        </p:nvSpPr>
        <p:spPr>
          <a:xfrm>
            <a:off x="33029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04" name="object 49504"/>
          <p:cNvSpPr/>
          <p:nvPr/>
        </p:nvSpPr>
        <p:spPr>
          <a:xfrm>
            <a:off x="33029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05" name="object 49505"/>
          <p:cNvSpPr/>
          <p:nvPr/>
        </p:nvSpPr>
        <p:spPr>
          <a:xfrm>
            <a:off x="3303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06" name="object 49506"/>
          <p:cNvSpPr/>
          <p:nvPr/>
        </p:nvSpPr>
        <p:spPr>
          <a:xfrm>
            <a:off x="3303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D91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07" name="object 49507"/>
          <p:cNvSpPr/>
          <p:nvPr/>
        </p:nvSpPr>
        <p:spPr>
          <a:xfrm>
            <a:off x="3303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08" name="object 49508"/>
          <p:cNvSpPr/>
          <p:nvPr/>
        </p:nvSpPr>
        <p:spPr>
          <a:xfrm>
            <a:off x="3303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09" name="object 49509"/>
          <p:cNvSpPr/>
          <p:nvPr/>
        </p:nvSpPr>
        <p:spPr>
          <a:xfrm>
            <a:off x="3303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10" name="object 49510"/>
          <p:cNvSpPr/>
          <p:nvPr/>
        </p:nvSpPr>
        <p:spPr>
          <a:xfrm>
            <a:off x="3303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11" name="object 49511"/>
          <p:cNvSpPr/>
          <p:nvPr/>
        </p:nvSpPr>
        <p:spPr>
          <a:xfrm>
            <a:off x="3303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12" name="object 49512"/>
          <p:cNvSpPr/>
          <p:nvPr/>
        </p:nvSpPr>
        <p:spPr>
          <a:xfrm>
            <a:off x="3303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13" name="object 49513"/>
          <p:cNvSpPr/>
          <p:nvPr/>
        </p:nvSpPr>
        <p:spPr>
          <a:xfrm>
            <a:off x="3303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14" name="object 49514"/>
          <p:cNvSpPr/>
          <p:nvPr/>
        </p:nvSpPr>
        <p:spPr>
          <a:xfrm>
            <a:off x="3303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15" name="object 49515"/>
          <p:cNvSpPr/>
          <p:nvPr/>
        </p:nvSpPr>
        <p:spPr>
          <a:xfrm>
            <a:off x="3304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16" name="object 49516"/>
          <p:cNvSpPr/>
          <p:nvPr/>
        </p:nvSpPr>
        <p:spPr>
          <a:xfrm>
            <a:off x="3304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17" name="object 49517"/>
          <p:cNvSpPr/>
          <p:nvPr/>
        </p:nvSpPr>
        <p:spPr>
          <a:xfrm>
            <a:off x="3304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18" name="object 49518"/>
          <p:cNvSpPr/>
          <p:nvPr/>
        </p:nvSpPr>
        <p:spPr>
          <a:xfrm>
            <a:off x="3304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19" name="object 49519"/>
          <p:cNvSpPr/>
          <p:nvPr/>
        </p:nvSpPr>
        <p:spPr>
          <a:xfrm>
            <a:off x="3304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20" name="object 49520"/>
          <p:cNvSpPr/>
          <p:nvPr/>
        </p:nvSpPr>
        <p:spPr>
          <a:xfrm>
            <a:off x="3304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21" name="object 49521"/>
          <p:cNvSpPr/>
          <p:nvPr/>
        </p:nvSpPr>
        <p:spPr>
          <a:xfrm>
            <a:off x="3304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22" name="object 49522"/>
          <p:cNvSpPr/>
          <p:nvPr/>
        </p:nvSpPr>
        <p:spPr>
          <a:xfrm>
            <a:off x="3304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23" name="object 49523"/>
          <p:cNvSpPr/>
          <p:nvPr/>
        </p:nvSpPr>
        <p:spPr>
          <a:xfrm>
            <a:off x="3304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24" name="object 49524"/>
          <p:cNvSpPr/>
          <p:nvPr/>
        </p:nvSpPr>
        <p:spPr>
          <a:xfrm>
            <a:off x="3304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25" name="object 49525"/>
          <p:cNvSpPr/>
          <p:nvPr/>
        </p:nvSpPr>
        <p:spPr>
          <a:xfrm>
            <a:off x="3305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26" name="object 49526"/>
          <p:cNvSpPr/>
          <p:nvPr/>
        </p:nvSpPr>
        <p:spPr>
          <a:xfrm>
            <a:off x="3305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27" name="object 49527"/>
          <p:cNvSpPr/>
          <p:nvPr/>
        </p:nvSpPr>
        <p:spPr>
          <a:xfrm>
            <a:off x="3305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28" name="object 49528"/>
          <p:cNvSpPr/>
          <p:nvPr/>
        </p:nvSpPr>
        <p:spPr>
          <a:xfrm>
            <a:off x="3305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29" name="object 49529"/>
          <p:cNvSpPr/>
          <p:nvPr/>
        </p:nvSpPr>
        <p:spPr>
          <a:xfrm>
            <a:off x="3305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30" name="object 49530"/>
          <p:cNvSpPr/>
          <p:nvPr/>
        </p:nvSpPr>
        <p:spPr>
          <a:xfrm>
            <a:off x="3305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31" name="object 49531"/>
          <p:cNvSpPr/>
          <p:nvPr/>
        </p:nvSpPr>
        <p:spPr>
          <a:xfrm>
            <a:off x="3305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32" name="object 49532"/>
          <p:cNvSpPr/>
          <p:nvPr/>
        </p:nvSpPr>
        <p:spPr>
          <a:xfrm>
            <a:off x="3305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33" name="object 49533"/>
          <p:cNvSpPr/>
          <p:nvPr/>
        </p:nvSpPr>
        <p:spPr>
          <a:xfrm>
            <a:off x="3305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34" name="object 49534"/>
          <p:cNvSpPr/>
          <p:nvPr/>
        </p:nvSpPr>
        <p:spPr>
          <a:xfrm>
            <a:off x="3305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35" name="object 49535"/>
          <p:cNvSpPr/>
          <p:nvPr/>
        </p:nvSpPr>
        <p:spPr>
          <a:xfrm>
            <a:off x="3305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36" name="object 49536"/>
          <p:cNvSpPr/>
          <p:nvPr/>
        </p:nvSpPr>
        <p:spPr>
          <a:xfrm>
            <a:off x="3305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37" name="object 49537"/>
          <p:cNvSpPr/>
          <p:nvPr/>
        </p:nvSpPr>
        <p:spPr>
          <a:xfrm>
            <a:off x="3306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38" name="object 49538"/>
          <p:cNvSpPr/>
          <p:nvPr/>
        </p:nvSpPr>
        <p:spPr>
          <a:xfrm>
            <a:off x="3306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39" name="object 49539"/>
          <p:cNvSpPr/>
          <p:nvPr/>
        </p:nvSpPr>
        <p:spPr>
          <a:xfrm>
            <a:off x="3306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40" name="object 49540"/>
          <p:cNvSpPr/>
          <p:nvPr/>
        </p:nvSpPr>
        <p:spPr>
          <a:xfrm>
            <a:off x="3306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41" name="object 49541"/>
          <p:cNvSpPr/>
          <p:nvPr/>
        </p:nvSpPr>
        <p:spPr>
          <a:xfrm>
            <a:off x="33065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42" name="object 49542"/>
          <p:cNvSpPr/>
          <p:nvPr/>
        </p:nvSpPr>
        <p:spPr>
          <a:xfrm>
            <a:off x="33065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43" name="object 49543"/>
          <p:cNvSpPr/>
          <p:nvPr/>
        </p:nvSpPr>
        <p:spPr>
          <a:xfrm>
            <a:off x="3306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44" name="object 49544"/>
          <p:cNvSpPr/>
          <p:nvPr/>
        </p:nvSpPr>
        <p:spPr>
          <a:xfrm>
            <a:off x="3306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45" name="object 49545"/>
          <p:cNvSpPr/>
          <p:nvPr/>
        </p:nvSpPr>
        <p:spPr>
          <a:xfrm>
            <a:off x="33069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46" name="object 49546"/>
          <p:cNvSpPr/>
          <p:nvPr/>
        </p:nvSpPr>
        <p:spPr>
          <a:xfrm>
            <a:off x="33069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47" name="object 49547"/>
          <p:cNvSpPr/>
          <p:nvPr/>
        </p:nvSpPr>
        <p:spPr>
          <a:xfrm>
            <a:off x="33070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48" name="object 49548"/>
          <p:cNvSpPr/>
          <p:nvPr/>
        </p:nvSpPr>
        <p:spPr>
          <a:xfrm>
            <a:off x="33070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49" name="object 49549"/>
          <p:cNvSpPr/>
          <p:nvPr/>
        </p:nvSpPr>
        <p:spPr>
          <a:xfrm>
            <a:off x="33073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50" name="object 49550"/>
          <p:cNvSpPr/>
          <p:nvPr/>
        </p:nvSpPr>
        <p:spPr>
          <a:xfrm>
            <a:off x="33073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51" name="object 49551"/>
          <p:cNvSpPr/>
          <p:nvPr/>
        </p:nvSpPr>
        <p:spPr>
          <a:xfrm>
            <a:off x="33074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52" name="object 49552"/>
          <p:cNvSpPr/>
          <p:nvPr/>
        </p:nvSpPr>
        <p:spPr>
          <a:xfrm>
            <a:off x="33074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53" name="object 49553"/>
          <p:cNvSpPr/>
          <p:nvPr/>
        </p:nvSpPr>
        <p:spPr>
          <a:xfrm>
            <a:off x="33077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54" name="object 49554"/>
          <p:cNvSpPr/>
          <p:nvPr/>
        </p:nvSpPr>
        <p:spPr>
          <a:xfrm>
            <a:off x="33077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55" name="object 49555"/>
          <p:cNvSpPr/>
          <p:nvPr/>
        </p:nvSpPr>
        <p:spPr>
          <a:xfrm>
            <a:off x="33078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56" name="object 49556"/>
          <p:cNvSpPr/>
          <p:nvPr/>
        </p:nvSpPr>
        <p:spPr>
          <a:xfrm>
            <a:off x="33078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57" name="object 49557"/>
          <p:cNvSpPr/>
          <p:nvPr/>
        </p:nvSpPr>
        <p:spPr>
          <a:xfrm>
            <a:off x="33080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58" name="object 49558"/>
          <p:cNvSpPr/>
          <p:nvPr/>
        </p:nvSpPr>
        <p:spPr>
          <a:xfrm>
            <a:off x="33080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59" name="object 49559"/>
          <p:cNvSpPr/>
          <p:nvPr/>
        </p:nvSpPr>
        <p:spPr>
          <a:xfrm>
            <a:off x="3308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60" name="object 49560"/>
          <p:cNvSpPr/>
          <p:nvPr/>
        </p:nvSpPr>
        <p:spPr>
          <a:xfrm>
            <a:off x="3308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61" name="object 49561"/>
          <p:cNvSpPr/>
          <p:nvPr/>
        </p:nvSpPr>
        <p:spPr>
          <a:xfrm>
            <a:off x="3308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62" name="object 49562"/>
          <p:cNvSpPr/>
          <p:nvPr/>
        </p:nvSpPr>
        <p:spPr>
          <a:xfrm>
            <a:off x="3308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63" name="object 49563"/>
          <p:cNvSpPr/>
          <p:nvPr/>
        </p:nvSpPr>
        <p:spPr>
          <a:xfrm>
            <a:off x="3308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64" name="object 49564"/>
          <p:cNvSpPr/>
          <p:nvPr/>
        </p:nvSpPr>
        <p:spPr>
          <a:xfrm>
            <a:off x="3308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65" name="object 49565"/>
          <p:cNvSpPr/>
          <p:nvPr/>
        </p:nvSpPr>
        <p:spPr>
          <a:xfrm>
            <a:off x="3308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66" name="object 49566"/>
          <p:cNvSpPr/>
          <p:nvPr/>
        </p:nvSpPr>
        <p:spPr>
          <a:xfrm>
            <a:off x="3308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67" name="object 49567"/>
          <p:cNvSpPr/>
          <p:nvPr/>
        </p:nvSpPr>
        <p:spPr>
          <a:xfrm>
            <a:off x="33089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68" name="object 49568"/>
          <p:cNvSpPr/>
          <p:nvPr/>
        </p:nvSpPr>
        <p:spPr>
          <a:xfrm>
            <a:off x="33089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69" name="object 49569"/>
          <p:cNvSpPr/>
          <p:nvPr/>
        </p:nvSpPr>
        <p:spPr>
          <a:xfrm>
            <a:off x="3309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70" name="object 49570"/>
          <p:cNvSpPr/>
          <p:nvPr/>
        </p:nvSpPr>
        <p:spPr>
          <a:xfrm>
            <a:off x="3309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71" name="object 49571"/>
          <p:cNvSpPr/>
          <p:nvPr/>
        </p:nvSpPr>
        <p:spPr>
          <a:xfrm>
            <a:off x="3309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72" name="object 49572"/>
          <p:cNvSpPr/>
          <p:nvPr/>
        </p:nvSpPr>
        <p:spPr>
          <a:xfrm>
            <a:off x="3309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73" name="object 49573"/>
          <p:cNvSpPr/>
          <p:nvPr/>
        </p:nvSpPr>
        <p:spPr>
          <a:xfrm>
            <a:off x="3309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74" name="object 49574"/>
          <p:cNvSpPr/>
          <p:nvPr/>
        </p:nvSpPr>
        <p:spPr>
          <a:xfrm>
            <a:off x="3309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75" name="object 49575"/>
          <p:cNvSpPr/>
          <p:nvPr/>
        </p:nvSpPr>
        <p:spPr>
          <a:xfrm>
            <a:off x="33097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76" name="object 49576"/>
          <p:cNvSpPr/>
          <p:nvPr/>
        </p:nvSpPr>
        <p:spPr>
          <a:xfrm>
            <a:off x="33097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77" name="object 49577"/>
          <p:cNvSpPr/>
          <p:nvPr/>
        </p:nvSpPr>
        <p:spPr>
          <a:xfrm>
            <a:off x="3310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78" name="object 49578"/>
          <p:cNvSpPr/>
          <p:nvPr/>
        </p:nvSpPr>
        <p:spPr>
          <a:xfrm>
            <a:off x="3310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79" name="object 49579"/>
          <p:cNvSpPr/>
          <p:nvPr/>
        </p:nvSpPr>
        <p:spPr>
          <a:xfrm>
            <a:off x="33101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80" name="object 49580"/>
          <p:cNvSpPr/>
          <p:nvPr/>
        </p:nvSpPr>
        <p:spPr>
          <a:xfrm>
            <a:off x="33101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81" name="object 49581"/>
          <p:cNvSpPr/>
          <p:nvPr/>
        </p:nvSpPr>
        <p:spPr>
          <a:xfrm>
            <a:off x="3310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82" name="object 49582"/>
          <p:cNvSpPr/>
          <p:nvPr/>
        </p:nvSpPr>
        <p:spPr>
          <a:xfrm>
            <a:off x="3310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83" name="object 49583"/>
          <p:cNvSpPr/>
          <p:nvPr/>
        </p:nvSpPr>
        <p:spPr>
          <a:xfrm>
            <a:off x="33105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84" name="object 49584"/>
          <p:cNvSpPr/>
          <p:nvPr/>
        </p:nvSpPr>
        <p:spPr>
          <a:xfrm>
            <a:off x="33105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85" name="object 49585"/>
          <p:cNvSpPr/>
          <p:nvPr/>
        </p:nvSpPr>
        <p:spPr>
          <a:xfrm>
            <a:off x="33107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86" name="object 49586"/>
          <p:cNvSpPr/>
          <p:nvPr/>
        </p:nvSpPr>
        <p:spPr>
          <a:xfrm>
            <a:off x="33107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87" name="object 49587"/>
          <p:cNvSpPr/>
          <p:nvPr/>
        </p:nvSpPr>
        <p:spPr>
          <a:xfrm>
            <a:off x="33109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88" name="object 49588"/>
          <p:cNvSpPr/>
          <p:nvPr/>
        </p:nvSpPr>
        <p:spPr>
          <a:xfrm>
            <a:off x="33109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89" name="object 49589"/>
          <p:cNvSpPr/>
          <p:nvPr/>
        </p:nvSpPr>
        <p:spPr>
          <a:xfrm>
            <a:off x="33111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90" name="object 49590"/>
          <p:cNvSpPr/>
          <p:nvPr/>
        </p:nvSpPr>
        <p:spPr>
          <a:xfrm>
            <a:off x="33111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91" name="object 49591"/>
          <p:cNvSpPr/>
          <p:nvPr/>
        </p:nvSpPr>
        <p:spPr>
          <a:xfrm>
            <a:off x="33112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92" name="object 49592"/>
          <p:cNvSpPr/>
          <p:nvPr/>
        </p:nvSpPr>
        <p:spPr>
          <a:xfrm>
            <a:off x="33112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93" name="object 49593"/>
          <p:cNvSpPr/>
          <p:nvPr/>
        </p:nvSpPr>
        <p:spPr>
          <a:xfrm>
            <a:off x="33115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94" name="object 49594"/>
          <p:cNvSpPr/>
          <p:nvPr/>
        </p:nvSpPr>
        <p:spPr>
          <a:xfrm>
            <a:off x="33115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95" name="object 49595"/>
          <p:cNvSpPr/>
          <p:nvPr/>
        </p:nvSpPr>
        <p:spPr>
          <a:xfrm>
            <a:off x="33116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96" name="object 49596"/>
          <p:cNvSpPr/>
          <p:nvPr/>
        </p:nvSpPr>
        <p:spPr>
          <a:xfrm>
            <a:off x="33116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97" name="object 49597"/>
          <p:cNvSpPr/>
          <p:nvPr/>
        </p:nvSpPr>
        <p:spPr>
          <a:xfrm>
            <a:off x="3311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98" name="object 49598"/>
          <p:cNvSpPr/>
          <p:nvPr/>
        </p:nvSpPr>
        <p:spPr>
          <a:xfrm>
            <a:off x="3311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599" name="object 49599"/>
          <p:cNvSpPr/>
          <p:nvPr/>
        </p:nvSpPr>
        <p:spPr>
          <a:xfrm>
            <a:off x="33120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00" name="object 49600"/>
          <p:cNvSpPr/>
          <p:nvPr/>
        </p:nvSpPr>
        <p:spPr>
          <a:xfrm>
            <a:off x="33120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01" name="object 49601"/>
          <p:cNvSpPr/>
          <p:nvPr/>
        </p:nvSpPr>
        <p:spPr>
          <a:xfrm>
            <a:off x="3312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02" name="object 49602"/>
          <p:cNvSpPr/>
          <p:nvPr/>
        </p:nvSpPr>
        <p:spPr>
          <a:xfrm>
            <a:off x="3312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03" name="object 49603"/>
          <p:cNvSpPr/>
          <p:nvPr/>
        </p:nvSpPr>
        <p:spPr>
          <a:xfrm>
            <a:off x="33124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04" name="object 49604"/>
          <p:cNvSpPr/>
          <p:nvPr/>
        </p:nvSpPr>
        <p:spPr>
          <a:xfrm>
            <a:off x="33124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05" name="object 49605"/>
          <p:cNvSpPr/>
          <p:nvPr/>
        </p:nvSpPr>
        <p:spPr>
          <a:xfrm>
            <a:off x="3312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06" name="object 49606"/>
          <p:cNvSpPr/>
          <p:nvPr/>
        </p:nvSpPr>
        <p:spPr>
          <a:xfrm>
            <a:off x="3312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07" name="object 49607"/>
          <p:cNvSpPr/>
          <p:nvPr/>
        </p:nvSpPr>
        <p:spPr>
          <a:xfrm>
            <a:off x="33128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08" name="object 49608"/>
          <p:cNvSpPr/>
          <p:nvPr/>
        </p:nvSpPr>
        <p:spPr>
          <a:xfrm>
            <a:off x="33128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09" name="object 49609"/>
          <p:cNvSpPr/>
          <p:nvPr/>
        </p:nvSpPr>
        <p:spPr>
          <a:xfrm>
            <a:off x="3313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10" name="object 49610"/>
          <p:cNvSpPr/>
          <p:nvPr/>
        </p:nvSpPr>
        <p:spPr>
          <a:xfrm>
            <a:off x="3313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11" name="object 49611"/>
          <p:cNvSpPr/>
          <p:nvPr/>
        </p:nvSpPr>
        <p:spPr>
          <a:xfrm>
            <a:off x="3313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12" name="object 49612"/>
          <p:cNvSpPr/>
          <p:nvPr/>
        </p:nvSpPr>
        <p:spPr>
          <a:xfrm>
            <a:off x="3313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13" name="object 49613"/>
          <p:cNvSpPr/>
          <p:nvPr/>
        </p:nvSpPr>
        <p:spPr>
          <a:xfrm>
            <a:off x="3313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14" name="object 49614"/>
          <p:cNvSpPr/>
          <p:nvPr/>
        </p:nvSpPr>
        <p:spPr>
          <a:xfrm>
            <a:off x="3313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15" name="object 49615"/>
          <p:cNvSpPr/>
          <p:nvPr/>
        </p:nvSpPr>
        <p:spPr>
          <a:xfrm>
            <a:off x="3313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16" name="object 49616"/>
          <p:cNvSpPr/>
          <p:nvPr/>
        </p:nvSpPr>
        <p:spPr>
          <a:xfrm>
            <a:off x="3313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17" name="object 49617"/>
          <p:cNvSpPr/>
          <p:nvPr/>
        </p:nvSpPr>
        <p:spPr>
          <a:xfrm>
            <a:off x="3313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18" name="object 49618"/>
          <p:cNvSpPr/>
          <p:nvPr/>
        </p:nvSpPr>
        <p:spPr>
          <a:xfrm>
            <a:off x="3313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19" name="object 49619"/>
          <p:cNvSpPr/>
          <p:nvPr/>
        </p:nvSpPr>
        <p:spPr>
          <a:xfrm>
            <a:off x="3313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20" name="object 49620"/>
          <p:cNvSpPr/>
          <p:nvPr/>
        </p:nvSpPr>
        <p:spPr>
          <a:xfrm>
            <a:off x="3313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21" name="object 49621"/>
          <p:cNvSpPr/>
          <p:nvPr/>
        </p:nvSpPr>
        <p:spPr>
          <a:xfrm>
            <a:off x="3314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22" name="object 49622"/>
          <p:cNvSpPr/>
          <p:nvPr/>
        </p:nvSpPr>
        <p:spPr>
          <a:xfrm>
            <a:off x="3314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23" name="object 49623"/>
          <p:cNvSpPr/>
          <p:nvPr/>
        </p:nvSpPr>
        <p:spPr>
          <a:xfrm>
            <a:off x="3314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24" name="object 49624"/>
          <p:cNvSpPr/>
          <p:nvPr/>
        </p:nvSpPr>
        <p:spPr>
          <a:xfrm>
            <a:off x="3314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25" name="object 49625"/>
          <p:cNvSpPr/>
          <p:nvPr/>
        </p:nvSpPr>
        <p:spPr>
          <a:xfrm>
            <a:off x="3314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26" name="object 49626"/>
          <p:cNvSpPr/>
          <p:nvPr/>
        </p:nvSpPr>
        <p:spPr>
          <a:xfrm>
            <a:off x="3314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27" name="object 49627"/>
          <p:cNvSpPr/>
          <p:nvPr/>
        </p:nvSpPr>
        <p:spPr>
          <a:xfrm>
            <a:off x="3314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28" name="object 49628"/>
          <p:cNvSpPr/>
          <p:nvPr/>
        </p:nvSpPr>
        <p:spPr>
          <a:xfrm>
            <a:off x="3314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29" name="object 49629"/>
          <p:cNvSpPr/>
          <p:nvPr/>
        </p:nvSpPr>
        <p:spPr>
          <a:xfrm>
            <a:off x="3314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30" name="object 49630"/>
          <p:cNvSpPr/>
          <p:nvPr/>
        </p:nvSpPr>
        <p:spPr>
          <a:xfrm>
            <a:off x="3314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31" name="object 49631"/>
          <p:cNvSpPr/>
          <p:nvPr/>
        </p:nvSpPr>
        <p:spPr>
          <a:xfrm>
            <a:off x="3315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32" name="object 49632"/>
          <p:cNvSpPr/>
          <p:nvPr/>
        </p:nvSpPr>
        <p:spPr>
          <a:xfrm>
            <a:off x="3315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33" name="object 49633"/>
          <p:cNvSpPr/>
          <p:nvPr/>
        </p:nvSpPr>
        <p:spPr>
          <a:xfrm>
            <a:off x="3315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34" name="object 49634"/>
          <p:cNvSpPr/>
          <p:nvPr/>
        </p:nvSpPr>
        <p:spPr>
          <a:xfrm>
            <a:off x="3315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35" name="object 49635"/>
          <p:cNvSpPr/>
          <p:nvPr/>
        </p:nvSpPr>
        <p:spPr>
          <a:xfrm>
            <a:off x="3315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36" name="object 49636"/>
          <p:cNvSpPr/>
          <p:nvPr/>
        </p:nvSpPr>
        <p:spPr>
          <a:xfrm>
            <a:off x="3315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37" name="object 49637"/>
          <p:cNvSpPr/>
          <p:nvPr/>
        </p:nvSpPr>
        <p:spPr>
          <a:xfrm>
            <a:off x="3315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38" name="object 49638"/>
          <p:cNvSpPr/>
          <p:nvPr/>
        </p:nvSpPr>
        <p:spPr>
          <a:xfrm>
            <a:off x="3315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39" name="object 49639"/>
          <p:cNvSpPr/>
          <p:nvPr/>
        </p:nvSpPr>
        <p:spPr>
          <a:xfrm>
            <a:off x="3315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40" name="object 49640"/>
          <p:cNvSpPr/>
          <p:nvPr/>
        </p:nvSpPr>
        <p:spPr>
          <a:xfrm>
            <a:off x="3315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41" name="object 49641"/>
          <p:cNvSpPr/>
          <p:nvPr/>
        </p:nvSpPr>
        <p:spPr>
          <a:xfrm>
            <a:off x="3316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42" name="object 49642"/>
          <p:cNvSpPr/>
          <p:nvPr/>
        </p:nvSpPr>
        <p:spPr>
          <a:xfrm>
            <a:off x="3316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43" name="object 49643"/>
          <p:cNvSpPr/>
          <p:nvPr/>
        </p:nvSpPr>
        <p:spPr>
          <a:xfrm>
            <a:off x="3316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44" name="object 49644"/>
          <p:cNvSpPr/>
          <p:nvPr/>
        </p:nvSpPr>
        <p:spPr>
          <a:xfrm>
            <a:off x="3316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45" name="object 49645"/>
          <p:cNvSpPr/>
          <p:nvPr/>
        </p:nvSpPr>
        <p:spPr>
          <a:xfrm>
            <a:off x="3316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46" name="object 49646"/>
          <p:cNvSpPr/>
          <p:nvPr/>
        </p:nvSpPr>
        <p:spPr>
          <a:xfrm>
            <a:off x="3316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47" name="object 49647"/>
          <p:cNvSpPr/>
          <p:nvPr/>
        </p:nvSpPr>
        <p:spPr>
          <a:xfrm>
            <a:off x="33166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48" name="object 49648"/>
          <p:cNvSpPr/>
          <p:nvPr/>
        </p:nvSpPr>
        <p:spPr>
          <a:xfrm>
            <a:off x="33166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49" name="object 49649"/>
          <p:cNvSpPr/>
          <p:nvPr/>
        </p:nvSpPr>
        <p:spPr>
          <a:xfrm>
            <a:off x="33168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50" name="object 49650"/>
          <p:cNvSpPr/>
          <p:nvPr/>
        </p:nvSpPr>
        <p:spPr>
          <a:xfrm>
            <a:off x="33168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51" name="object 49651"/>
          <p:cNvSpPr/>
          <p:nvPr/>
        </p:nvSpPr>
        <p:spPr>
          <a:xfrm>
            <a:off x="33169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52" name="object 49652"/>
          <p:cNvSpPr/>
          <p:nvPr/>
        </p:nvSpPr>
        <p:spPr>
          <a:xfrm>
            <a:off x="33169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53" name="object 49653"/>
          <p:cNvSpPr/>
          <p:nvPr/>
        </p:nvSpPr>
        <p:spPr>
          <a:xfrm>
            <a:off x="33172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54" name="object 49654"/>
          <p:cNvSpPr/>
          <p:nvPr/>
        </p:nvSpPr>
        <p:spPr>
          <a:xfrm>
            <a:off x="33172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55" name="object 49655"/>
          <p:cNvSpPr/>
          <p:nvPr/>
        </p:nvSpPr>
        <p:spPr>
          <a:xfrm>
            <a:off x="33173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56" name="object 49656"/>
          <p:cNvSpPr/>
          <p:nvPr/>
        </p:nvSpPr>
        <p:spPr>
          <a:xfrm>
            <a:off x="33173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57" name="object 49657"/>
          <p:cNvSpPr/>
          <p:nvPr/>
        </p:nvSpPr>
        <p:spPr>
          <a:xfrm>
            <a:off x="33176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58" name="object 49658"/>
          <p:cNvSpPr/>
          <p:nvPr/>
        </p:nvSpPr>
        <p:spPr>
          <a:xfrm>
            <a:off x="33176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59" name="object 49659"/>
          <p:cNvSpPr/>
          <p:nvPr/>
        </p:nvSpPr>
        <p:spPr>
          <a:xfrm>
            <a:off x="3317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60" name="object 49660"/>
          <p:cNvSpPr/>
          <p:nvPr/>
        </p:nvSpPr>
        <p:spPr>
          <a:xfrm>
            <a:off x="3317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61" name="object 49661"/>
          <p:cNvSpPr/>
          <p:nvPr/>
        </p:nvSpPr>
        <p:spPr>
          <a:xfrm>
            <a:off x="3318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62" name="object 49662"/>
          <p:cNvSpPr/>
          <p:nvPr/>
        </p:nvSpPr>
        <p:spPr>
          <a:xfrm>
            <a:off x="3318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63" name="object 49663"/>
          <p:cNvSpPr/>
          <p:nvPr/>
        </p:nvSpPr>
        <p:spPr>
          <a:xfrm>
            <a:off x="3318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64" name="object 49664"/>
          <p:cNvSpPr/>
          <p:nvPr/>
        </p:nvSpPr>
        <p:spPr>
          <a:xfrm>
            <a:off x="3318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65" name="object 49665"/>
          <p:cNvSpPr/>
          <p:nvPr/>
        </p:nvSpPr>
        <p:spPr>
          <a:xfrm>
            <a:off x="3318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66" name="object 49666"/>
          <p:cNvSpPr/>
          <p:nvPr/>
        </p:nvSpPr>
        <p:spPr>
          <a:xfrm>
            <a:off x="3318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67" name="object 49667"/>
          <p:cNvSpPr/>
          <p:nvPr/>
        </p:nvSpPr>
        <p:spPr>
          <a:xfrm>
            <a:off x="33185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68" name="object 49668"/>
          <p:cNvSpPr/>
          <p:nvPr/>
        </p:nvSpPr>
        <p:spPr>
          <a:xfrm>
            <a:off x="33185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69" name="object 49669"/>
          <p:cNvSpPr/>
          <p:nvPr/>
        </p:nvSpPr>
        <p:spPr>
          <a:xfrm>
            <a:off x="3318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70" name="object 49670"/>
          <p:cNvSpPr/>
          <p:nvPr/>
        </p:nvSpPr>
        <p:spPr>
          <a:xfrm>
            <a:off x="3318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71" name="object 49671"/>
          <p:cNvSpPr/>
          <p:nvPr/>
        </p:nvSpPr>
        <p:spPr>
          <a:xfrm>
            <a:off x="3318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72" name="object 49672"/>
          <p:cNvSpPr/>
          <p:nvPr/>
        </p:nvSpPr>
        <p:spPr>
          <a:xfrm>
            <a:off x="3318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73" name="object 49673"/>
          <p:cNvSpPr/>
          <p:nvPr/>
        </p:nvSpPr>
        <p:spPr>
          <a:xfrm>
            <a:off x="3319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74" name="object 49674"/>
          <p:cNvSpPr/>
          <p:nvPr/>
        </p:nvSpPr>
        <p:spPr>
          <a:xfrm>
            <a:off x="3319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75" name="object 49675"/>
          <p:cNvSpPr/>
          <p:nvPr/>
        </p:nvSpPr>
        <p:spPr>
          <a:xfrm>
            <a:off x="33192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76" name="object 49676"/>
          <p:cNvSpPr/>
          <p:nvPr/>
        </p:nvSpPr>
        <p:spPr>
          <a:xfrm>
            <a:off x="33192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77" name="object 49677"/>
          <p:cNvSpPr/>
          <p:nvPr/>
        </p:nvSpPr>
        <p:spPr>
          <a:xfrm>
            <a:off x="3319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78" name="object 49678"/>
          <p:cNvSpPr/>
          <p:nvPr/>
        </p:nvSpPr>
        <p:spPr>
          <a:xfrm>
            <a:off x="3319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79" name="object 49679"/>
          <p:cNvSpPr/>
          <p:nvPr/>
        </p:nvSpPr>
        <p:spPr>
          <a:xfrm>
            <a:off x="33196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80" name="object 49680"/>
          <p:cNvSpPr/>
          <p:nvPr/>
        </p:nvSpPr>
        <p:spPr>
          <a:xfrm>
            <a:off x="33196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81" name="object 49681"/>
          <p:cNvSpPr/>
          <p:nvPr/>
        </p:nvSpPr>
        <p:spPr>
          <a:xfrm>
            <a:off x="3319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82" name="object 49682"/>
          <p:cNvSpPr/>
          <p:nvPr/>
        </p:nvSpPr>
        <p:spPr>
          <a:xfrm>
            <a:off x="3319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83" name="object 49683"/>
          <p:cNvSpPr/>
          <p:nvPr/>
        </p:nvSpPr>
        <p:spPr>
          <a:xfrm>
            <a:off x="33200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84" name="object 49684"/>
          <p:cNvSpPr/>
          <p:nvPr/>
        </p:nvSpPr>
        <p:spPr>
          <a:xfrm>
            <a:off x="33200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85" name="object 49685"/>
          <p:cNvSpPr/>
          <p:nvPr/>
        </p:nvSpPr>
        <p:spPr>
          <a:xfrm>
            <a:off x="3320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86" name="object 49686"/>
          <p:cNvSpPr/>
          <p:nvPr/>
        </p:nvSpPr>
        <p:spPr>
          <a:xfrm>
            <a:off x="3320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87" name="object 49687"/>
          <p:cNvSpPr/>
          <p:nvPr/>
        </p:nvSpPr>
        <p:spPr>
          <a:xfrm>
            <a:off x="33204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88" name="object 49688"/>
          <p:cNvSpPr/>
          <p:nvPr/>
        </p:nvSpPr>
        <p:spPr>
          <a:xfrm>
            <a:off x="33204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89" name="object 49689"/>
          <p:cNvSpPr/>
          <p:nvPr/>
        </p:nvSpPr>
        <p:spPr>
          <a:xfrm>
            <a:off x="3320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90" name="object 49690"/>
          <p:cNvSpPr/>
          <p:nvPr/>
        </p:nvSpPr>
        <p:spPr>
          <a:xfrm>
            <a:off x="3320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91" name="object 49691"/>
          <p:cNvSpPr/>
          <p:nvPr/>
        </p:nvSpPr>
        <p:spPr>
          <a:xfrm>
            <a:off x="33208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92" name="object 49692"/>
          <p:cNvSpPr/>
          <p:nvPr/>
        </p:nvSpPr>
        <p:spPr>
          <a:xfrm>
            <a:off x="33208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93" name="object 49693"/>
          <p:cNvSpPr/>
          <p:nvPr/>
        </p:nvSpPr>
        <p:spPr>
          <a:xfrm>
            <a:off x="3321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94" name="object 49694"/>
          <p:cNvSpPr/>
          <p:nvPr/>
        </p:nvSpPr>
        <p:spPr>
          <a:xfrm>
            <a:off x="3321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95" name="object 49695"/>
          <p:cNvSpPr/>
          <p:nvPr/>
        </p:nvSpPr>
        <p:spPr>
          <a:xfrm>
            <a:off x="33211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96" name="object 49696"/>
          <p:cNvSpPr/>
          <p:nvPr/>
        </p:nvSpPr>
        <p:spPr>
          <a:xfrm>
            <a:off x="33211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97" name="object 49697"/>
          <p:cNvSpPr/>
          <p:nvPr/>
        </p:nvSpPr>
        <p:spPr>
          <a:xfrm>
            <a:off x="33214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98" name="object 49698"/>
          <p:cNvSpPr/>
          <p:nvPr/>
        </p:nvSpPr>
        <p:spPr>
          <a:xfrm>
            <a:off x="33214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699" name="object 49699"/>
          <p:cNvSpPr/>
          <p:nvPr/>
        </p:nvSpPr>
        <p:spPr>
          <a:xfrm>
            <a:off x="33215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00" name="object 49700"/>
          <p:cNvSpPr/>
          <p:nvPr/>
        </p:nvSpPr>
        <p:spPr>
          <a:xfrm>
            <a:off x="33215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01" name="object 49701"/>
          <p:cNvSpPr/>
          <p:nvPr/>
        </p:nvSpPr>
        <p:spPr>
          <a:xfrm>
            <a:off x="3321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02" name="object 49702"/>
          <p:cNvSpPr/>
          <p:nvPr/>
        </p:nvSpPr>
        <p:spPr>
          <a:xfrm>
            <a:off x="3321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03" name="object 49703"/>
          <p:cNvSpPr/>
          <p:nvPr/>
        </p:nvSpPr>
        <p:spPr>
          <a:xfrm>
            <a:off x="33219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04" name="object 49704"/>
          <p:cNvSpPr/>
          <p:nvPr/>
        </p:nvSpPr>
        <p:spPr>
          <a:xfrm>
            <a:off x="33219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05" name="object 49705"/>
          <p:cNvSpPr/>
          <p:nvPr/>
        </p:nvSpPr>
        <p:spPr>
          <a:xfrm>
            <a:off x="3322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06" name="object 49706"/>
          <p:cNvSpPr/>
          <p:nvPr/>
        </p:nvSpPr>
        <p:spPr>
          <a:xfrm>
            <a:off x="3322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07" name="object 49707"/>
          <p:cNvSpPr/>
          <p:nvPr/>
        </p:nvSpPr>
        <p:spPr>
          <a:xfrm>
            <a:off x="33223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08" name="object 49708"/>
          <p:cNvSpPr/>
          <p:nvPr/>
        </p:nvSpPr>
        <p:spPr>
          <a:xfrm>
            <a:off x="33223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09" name="object 49709"/>
          <p:cNvSpPr/>
          <p:nvPr/>
        </p:nvSpPr>
        <p:spPr>
          <a:xfrm>
            <a:off x="3322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10" name="object 49710"/>
          <p:cNvSpPr/>
          <p:nvPr/>
        </p:nvSpPr>
        <p:spPr>
          <a:xfrm>
            <a:off x="3322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11" name="object 49711"/>
          <p:cNvSpPr/>
          <p:nvPr/>
        </p:nvSpPr>
        <p:spPr>
          <a:xfrm>
            <a:off x="33227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12" name="object 49712"/>
          <p:cNvSpPr/>
          <p:nvPr/>
        </p:nvSpPr>
        <p:spPr>
          <a:xfrm>
            <a:off x="33227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13" name="object 49713"/>
          <p:cNvSpPr/>
          <p:nvPr/>
        </p:nvSpPr>
        <p:spPr>
          <a:xfrm>
            <a:off x="3322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14" name="object 49714"/>
          <p:cNvSpPr/>
          <p:nvPr/>
        </p:nvSpPr>
        <p:spPr>
          <a:xfrm>
            <a:off x="3322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15" name="object 49715"/>
          <p:cNvSpPr/>
          <p:nvPr/>
        </p:nvSpPr>
        <p:spPr>
          <a:xfrm>
            <a:off x="3323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16" name="object 49716"/>
          <p:cNvSpPr/>
          <p:nvPr/>
        </p:nvSpPr>
        <p:spPr>
          <a:xfrm>
            <a:off x="3323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17" name="object 49717"/>
          <p:cNvSpPr/>
          <p:nvPr/>
        </p:nvSpPr>
        <p:spPr>
          <a:xfrm>
            <a:off x="3323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18" name="object 49718"/>
          <p:cNvSpPr/>
          <p:nvPr/>
        </p:nvSpPr>
        <p:spPr>
          <a:xfrm>
            <a:off x="3323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19" name="object 49719"/>
          <p:cNvSpPr/>
          <p:nvPr/>
        </p:nvSpPr>
        <p:spPr>
          <a:xfrm>
            <a:off x="3323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20" name="object 49720"/>
          <p:cNvSpPr/>
          <p:nvPr/>
        </p:nvSpPr>
        <p:spPr>
          <a:xfrm>
            <a:off x="3323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21" name="object 49721"/>
          <p:cNvSpPr/>
          <p:nvPr/>
        </p:nvSpPr>
        <p:spPr>
          <a:xfrm>
            <a:off x="3323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22" name="object 49722"/>
          <p:cNvSpPr/>
          <p:nvPr/>
        </p:nvSpPr>
        <p:spPr>
          <a:xfrm>
            <a:off x="3323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23" name="object 49723"/>
          <p:cNvSpPr/>
          <p:nvPr/>
        </p:nvSpPr>
        <p:spPr>
          <a:xfrm>
            <a:off x="3323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24" name="object 49724"/>
          <p:cNvSpPr/>
          <p:nvPr/>
        </p:nvSpPr>
        <p:spPr>
          <a:xfrm>
            <a:off x="3323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25" name="object 49725"/>
          <p:cNvSpPr/>
          <p:nvPr/>
        </p:nvSpPr>
        <p:spPr>
          <a:xfrm>
            <a:off x="3324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26" name="object 49726"/>
          <p:cNvSpPr/>
          <p:nvPr/>
        </p:nvSpPr>
        <p:spPr>
          <a:xfrm>
            <a:off x="3324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27" name="object 49727"/>
          <p:cNvSpPr/>
          <p:nvPr/>
        </p:nvSpPr>
        <p:spPr>
          <a:xfrm>
            <a:off x="3324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28" name="object 49728"/>
          <p:cNvSpPr/>
          <p:nvPr/>
        </p:nvSpPr>
        <p:spPr>
          <a:xfrm>
            <a:off x="3324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29" name="object 49729"/>
          <p:cNvSpPr/>
          <p:nvPr/>
        </p:nvSpPr>
        <p:spPr>
          <a:xfrm>
            <a:off x="3324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30" name="object 49730"/>
          <p:cNvSpPr/>
          <p:nvPr/>
        </p:nvSpPr>
        <p:spPr>
          <a:xfrm>
            <a:off x="3324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31" name="object 49731"/>
          <p:cNvSpPr/>
          <p:nvPr/>
        </p:nvSpPr>
        <p:spPr>
          <a:xfrm>
            <a:off x="3324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32" name="object 49732"/>
          <p:cNvSpPr/>
          <p:nvPr/>
        </p:nvSpPr>
        <p:spPr>
          <a:xfrm>
            <a:off x="3324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33" name="object 49733"/>
          <p:cNvSpPr/>
          <p:nvPr/>
        </p:nvSpPr>
        <p:spPr>
          <a:xfrm>
            <a:off x="3324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34" name="object 49734"/>
          <p:cNvSpPr/>
          <p:nvPr/>
        </p:nvSpPr>
        <p:spPr>
          <a:xfrm>
            <a:off x="3324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35" name="object 49735"/>
          <p:cNvSpPr/>
          <p:nvPr/>
        </p:nvSpPr>
        <p:spPr>
          <a:xfrm>
            <a:off x="3324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36" name="object 49736"/>
          <p:cNvSpPr/>
          <p:nvPr/>
        </p:nvSpPr>
        <p:spPr>
          <a:xfrm>
            <a:off x="3324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37" name="object 49737"/>
          <p:cNvSpPr/>
          <p:nvPr/>
        </p:nvSpPr>
        <p:spPr>
          <a:xfrm>
            <a:off x="3325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38" name="object 49738"/>
          <p:cNvSpPr/>
          <p:nvPr/>
        </p:nvSpPr>
        <p:spPr>
          <a:xfrm>
            <a:off x="3325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39" name="object 49739"/>
          <p:cNvSpPr/>
          <p:nvPr/>
        </p:nvSpPr>
        <p:spPr>
          <a:xfrm>
            <a:off x="3325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40" name="object 49740"/>
          <p:cNvSpPr/>
          <p:nvPr/>
        </p:nvSpPr>
        <p:spPr>
          <a:xfrm>
            <a:off x="3325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41" name="object 49741"/>
          <p:cNvSpPr/>
          <p:nvPr/>
        </p:nvSpPr>
        <p:spPr>
          <a:xfrm>
            <a:off x="33256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42" name="object 49742"/>
          <p:cNvSpPr/>
          <p:nvPr/>
        </p:nvSpPr>
        <p:spPr>
          <a:xfrm>
            <a:off x="33256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43" name="object 49743"/>
          <p:cNvSpPr/>
          <p:nvPr/>
        </p:nvSpPr>
        <p:spPr>
          <a:xfrm>
            <a:off x="3325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44" name="object 49744"/>
          <p:cNvSpPr/>
          <p:nvPr/>
        </p:nvSpPr>
        <p:spPr>
          <a:xfrm>
            <a:off x="3325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45" name="object 49745"/>
          <p:cNvSpPr/>
          <p:nvPr/>
        </p:nvSpPr>
        <p:spPr>
          <a:xfrm>
            <a:off x="33260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46" name="object 49746"/>
          <p:cNvSpPr/>
          <p:nvPr/>
        </p:nvSpPr>
        <p:spPr>
          <a:xfrm>
            <a:off x="33260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47" name="object 49747"/>
          <p:cNvSpPr/>
          <p:nvPr/>
        </p:nvSpPr>
        <p:spPr>
          <a:xfrm>
            <a:off x="33261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48" name="object 49748"/>
          <p:cNvSpPr/>
          <p:nvPr/>
        </p:nvSpPr>
        <p:spPr>
          <a:xfrm>
            <a:off x="33261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49" name="object 49749"/>
          <p:cNvSpPr/>
          <p:nvPr/>
        </p:nvSpPr>
        <p:spPr>
          <a:xfrm>
            <a:off x="3326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50" name="object 49750"/>
          <p:cNvSpPr/>
          <p:nvPr/>
        </p:nvSpPr>
        <p:spPr>
          <a:xfrm>
            <a:off x="3326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51" name="object 49751"/>
          <p:cNvSpPr/>
          <p:nvPr/>
        </p:nvSpPr>
        <p:spPr>
          <a:xfrm>
            <a:off x="33265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52" name="object 49752"/>
          <p:cNvSpPr/>
          <p:nvPr/>
        </p:nvSpPr>
        <p:spPr>
          <a:xfrm>
            <a:off x="33265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53" name="object 49753"/>
          <p:cNvSpPr/>
          <p:nvPr/>
        </p:nvSpPr>
        <p:spPr>
          <a:xfrm>
            <a:off x="33267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54" name="object 49754"/>
          <p:cNvSpPr/>
          <p:nvPr/>
        </p:nvSpPr>
        <p:spPr>
          <a:xfrm>
            <a:off x="33267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55" name="object 49755"/>
          <p:cNvSpPr/>
          <p:nvPr/>
        </p:nvSpPr>
        <p:spPr>
          <a:xfrm>
            <a:off x="33269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56" name="object 49756"/>
          <p:cNvSpPr/>
          <p:nvPr/>
        </p:nvSpPr>
        <p:spPr>
          <a:xfrm>
            <a:off x="33269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57" name="object 49757"/>
          <p:cNvSpPr/>
          <p:nvPr/>
        </p:nvSpPr>
        <p:spPr>
          <a:xfrm>
            <a:off x="33271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58" name="object 49758"/>
          <p:cNvSpPr/>
          <p:nvPr/>
        </p:nvSpPr>
        <p:spPr>
          <a:xfrm>
            <a:off x="33271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59" name="object 49759"/>
          <p:cNvSpPr/>
          <p:nvPr/>
        </p:nvSpPr>
        <p:spPr>
          <a:xfrm>
            <a:off x="3327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60" name="object 49760"/>
          <p:cNvSpPr/>
          <p:nvPr/>
        </p:nvSpPr>
        <p:spPr>
          <a:xfrm>
            <a:off x="3327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61" name="object 49761"/>
          <p:cNvSpPr/>
          <p:nvPr/>
        </p:nvSpPr>
        <p:spPr>
          <a:xfrm>
            <a:off x="3327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62" name="object 49762"/>
          <p:cNvSpPr/>
          <p:nvPr/>
        </p:nvSpPr>
        <p:spPr>
          <a:xfrm>
            <a:off x="3327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63" name="object 49763"/>
          <p:cNvSpPr/>
          <p:nvPr/>
        </p:nvSpPr>
        <p:spPr>
          <a:xfrm>
            <a:off x="3327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64" name="object 49764"/>
          <p:cNvSpPr/>
          <p:nvPr/>
        </p:nvSpPr>
        <p:spPr>
          <a:xfrm>
            <a:off x="3327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65" name="object 49765"/>
          <p:cNvSpPr/>
          <p:nvPr/>
        </p:nvSpPr>
        <p:spPr>
          <a:xfrm>
            <a:off x="3327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66" name="object 49766"/>
          <p:cNvSpPr/>
          <p:nvPr/>
        </p:nvSpPr>
        <p:spPr>
          <a:xfrm>
            <a:off x="3327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67" name="object 49767"/>
          <p:cNvSpPr/>
          <p:nvPr/>
        </p:nvSpPr>
        <p:spPr>
          <a:xfrm>
            <a:off x="33280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68" name="object 49768"/>
          <p:cNvSpPr/>
          <p:nvPr/>
        </p:nvSpPr>
        <p:spPr>
          <a:xfrm>
            <a:off x="33280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69" name="object 49769"/>
          <p:cNvSpPr/>
          <p:nvPr/>
        </p:nvSpPr>
        <p:spPr>
          <a:xfrm>
            <a:off x="3328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70" name="object 49770"/>
          <p:cNvSpPr/>
          <p:nvPr/>
        </p:nvSpPr>
        <p:spPr>
          <a:xfrm>
            <a:off x="3328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71" name="object 49771"/>
          <p:cNvSpPr/>
          <p:nvPr/>
        </p:nvSpPr>
        <p:spPr>
          <a:xfrm>
            <a:off x="3328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72" name="object 49772"/>
          <p:cNvSpPr/>
          <p:nvPr/>
        </p:nvSpPr>
        <p:spPr>
          <a:xfrm>
            <a:off x="3328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73" name="object 49773"/>
          <p:cNvSpPr/>
          <p:nvPr/>
        </p:nvSpPr>
        <p:spPr>
          <a:xfrm>
            <a:off x="3328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74" name="object 49774"/>
          <p:cNvSpPr/>
          <p:nvPr/>
        </p:nvSpPr>
        <p:spPr>
          <a:xfrm>
            <a:off x="3328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75" name="object 49775"/>
          <p:cNvSpPr/>
          <p:nvPr/>
        </p:nvSpPr>
        <p:spPr>
          <a:xfrm>
            <a:off x="33288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76" name="object 49776"/>
          <p:cNvSpPr/>
          <p:nvPr/>
        </p:nvSpPr>
        <p:spPr>
          <a:xfrm>
            <a:off x="33288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77" name="object 49777"/>
          <p:cNvSpPr/>
          <p:nvPr/>
        </p:nvSpPr>
        <p:spPr>
          <a:xfrm>
            <a:off x="3329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78" name="object 49778"/>
          <p:cNvSpPr/>
          <p:nvPr/>
        </p:nvSpPr>
        <p:spPr>
          <a:xfrm>
            <a:off x="3329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79" name="object 49779"/>
          <p:cNvSpPr/>
          <p:nvPr/>
        </p:nvSpPr>
        <p:spPr>
          <a:xfrm>
            <a:off x="33291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80" name="object 49780"/>
          <p:cNvSpPr/>
          <p:nvPr/>
        </p:nvSpPr>
        <p:spPr>
          <a:xfrm>
            <a:off x="33291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81" name="object 49781"/>
          <p:cNvSpPr/>
          <p:nvPr/>
        </p:nvSpPr>
        <p:spPr>
          <a:xfrm>
            <a:off x="3329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82" name="object 49782"/>
          <p:cNvSpPr/>
          <p:nvPr/>
        </p:nvSpPr>
        <p:spPr>
          <a:xfrm>
            <a:off x="3329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83" name="object 49783"/>
          <p:cNvSpPr/>
          <p:nvPr/>
        </p:nvSpPr>
        <p:spPr>
          <a:xfrm>
            <a:off x="33295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84" name="object 49784"/>
          <p:cNvSpPr/>
          <p:nvPr/>
        </p:nvSpPr>
        <p:spPr>
          <a:xfrm>
            <a:off x="33295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85" name="object 49785"/>
          <p:cNvSpPr/>
          <p:nvPr/>
        </p:nvSpPr>
        <p:spPr>
          <a:xfrm>
            <a:off x="3329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86" name="object 49786"/>
          <p:cNvSpPr/>
          <p:nvPr/>
        </p:nvSpPr>
        <p:spPr>
          <a:xfrm>
            <a:off x="3329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87" name="object 49787"/>
          <p:cNvSpPr/>
          <p:nvPr/>
        </p:nvSpPr>
        <p:spPr>
          <a:xfrm>
            <a:off x="33299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88" name="object 49788"/>
          <p:cNvSpPr/>
          <p:nvPr/>
        </p:nvSpPr>
        <p:spPr>
          <a:xfrm>
            <a:off x="33299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89" name="object 49789"/>
          <p:cNvSpPr/>
          <p:nvPr/>
        </p:nvSpPr>
        <p:spPr>
          <a:xfrm>
            <a:off x="3330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90" name="object 49790"/>
          <p:cNvSpPr/>
          <p:nvPr/>
        </p:nvSpPr>
        <p:spPr>
          <a:xfrm>
            <a:off x="3330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91" name="object 49791"/>
          <p:cNvSpPr/>
          <p:nvPr/>
        </p:nvSpPr>
        <p:spPr>
          <a:xfrm>
            <a:off x="33303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92" name="object 49792"/>
          <p:cNvSpPr/>
          <p:nvPr/>
        </p:nvSpPr>
        <p:spPr>
          <a:xfrm>
            <a:off x="33303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93" name="object 49793"/>
          <p:cNvSpPr/>
          <p:nvPr/>
        </p:nvSpPr>
        <p:spPr>
          <a:xfrm>
            <a:off x="3330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94" name="object 49794"/>
          <p:cNvSpPr/>
          <p:nvPr/>
        </p:nvSpPr>
        <p:spPr>
          <a:xfrm>
            <a:off x="3330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95" name="object 49795"/>
          <p:cNvSpPr/>
          <p:nvPr/>
        </p:nvSpPr>
        <p:spPr>
          <a:xfrm>
            <a:off x="3330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96" name="object 49796"/>
          <p:cNvSpPr/>
          <p:nvPr/>
        </p:nvSpPr>
        <p:spPr>
          <a:xfrm>
            <a:off x="3330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97" name="object 49797"/>
          <p:cNvSpPr/>
          <p:nvPr/>
        </p:nvSpPr>
        <p:spPr>
          <a:xfrm>
            <a:off x="33309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98" name="object 49798"/>
          <p:cNvSpPr/>
          <p:nvPr/>
        </p:nvSpPr>
        <p:spPr>
          <a:xfrm>
            <a:off x="33309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799" name="object 49799"/>
          <p:cNvSpPr/>
          <p:nvPr/>
        </p:nvSpPr>
        <p:spPr>
          <a:xfrm>
            <a:off x="3331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00" name="object 49800"/>
          <p:cNvSpPr/>
          <p:nvPr/>
        </p:nvSpPr>
        <p:spPr>
          <a:xfrm>
            <a:off x="3331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01" name="object 49801"/>
          <p:cNvSpPr/>
          <p:nvPr/>
        </p:nvSpPr>
        <p:spPr>
          <a:xfrm>
            <a:off x="3331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02" name="object 49802"/>
          <p:cNvSpPr/>
          <p:nvPr/>
        </p:nvSpPr>
        <p:spPr>
          <a:xfrm>
            <a:off x="3331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636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03" name="object 49803"/>
          <p:cNvSpPr/>
          <p:nvPr/>
        </p:nvSpPr>
        <p:spPr>
          <a:xfrm>
            <a:off x="3331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04" name="object 49804"/>
          <p:cNvSpPr/>
          <p:nvPr/>
        </p:nvSpPr>
        <p:spPr>
          <a:xfrm>
            <a:off x="3331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7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05" name="object 49805"/>
          <p:cNvSpPr/>
          <p:nvPr/>
        </p:nvSpPr>
        <p:spPr>
          <a:xfrm>
            <a:off x="3331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06" name="object 49806"/>
          <p:cNvSpPr/>
          <p:nvPr/>
        </p:nvSpPr>
        <p:spPr>
          <a:xfrm>
            <a:off x="3331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07" name="object 49807"/>
          <p:cNvSpPr/>
          <p:nvPr/>
        </p:nvSpPr>
        <p:spPr>
          <a:xfrm>
            <a:off x="3331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08" name="object 49808"/>
          <p:cNvSpPr/>
          <p:nvPr/>
        </p:nvSpPr>
        <p:spPr>
          <a:xfrm>
            <a:off x="3331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09" name="object 49809"/>
          <p:cNvSpPr/>
          <p:nvPr/>
        </p:nvSpPr>
        <p:spPr>
          <a:xfrm>
            <a:off x="3332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10" name="object 49810"/>
          <p:cNvSpPr/>
          <p:nvPr/>
        </p:nvSpPr>
        <p:spPr>
          <a:xfrm>
            <a:off x="3332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11" name="object 49811"/>
          <p:cNvSpPr/>
          <p:nvPr/>
        </p:nvSpPr>
        <p:spPr>
          <a:xfrm>
            <a:off x="33322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12" name="object 49812"/>
          <p:cNvSpPr/>
          <p:nvPr/>
        </p:nvSpPr>
        <p:spPr>
          <a:xfrm>
            <a:off x="33322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13" name="object 49813"/>
          <p:cNvSpPr/>
          <p:nvPr/>
        </p:nvSpPr>
        <p:spPr>
          <a:xfrm>
            <a:off x="3332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14" name="object 49814"/>
          <p:cNvSpPr/>
          <p:nvPr/>
        </p:nvSpPr>
        <p:spPr>
          <a:xfrm>
            <a:off x="3332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15" name="object 49815"/>
          <p:cNvSpPr/>
          <p:nvPr/>
        </p:nvSpPr>
        <p:spPr>
          <a:xfrm>
            <a:off x="33326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16" name="object 49816"/>
          <p:cNvSpPr/>
          <p:nvPr/>
        </p:nvSpPr>
        <p:spPr>
          <a:xfrm>
            <a:off x="33326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17" name="object 49817"/>
          <p:cNvSpPr/>
          <p:nvPr/>
        </p:nvSpPr>
        <p:spPr>
          <a:xfrm>
            <a:off x="3332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18" name="object 49818"/>
          <p:cNvSpPr/>
          <p:nvPr/>
        </p:nvSpPr>
        <p:spPr>
          <a:xfrm>
            <a:off x="3332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19" name="object 49819"/>
          <p:cNvSpPr/>
          <p:nvPr/>
        </p:nvSpPr>
        <p:spPr>
          <a:xfrm>
            <a:off x="33330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20" name="object 49820"/>
          <p:cNvSpPr/>
          <p:nvPr/>
        </p:nvSpPr>
        <p:spPr>
          <a:xfrm>
            <a:off x="33330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21" name="object 49821"/>
          <p:cNvSpPr/>
          <p:nvPr/>
        </p:nvSpPr>
        <p:spPr>
          <a:xfrm>
            <a:off x="3333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22" name="object 49822"/>
          <p:cNvSpPr/>
          <p:nvPr/>
        </p:nvSpPr>
        <p:spPr>
          <a:xfrm>
            <a:off x="3333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23" name="object 49823"/>
          <p:cNvSpPr/>
          <p:nvPr/>
        </p:nvSpPr>
        <p:spPr>
          <a:xfrm>
            <a:off x="3333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24" name="object 49824"/>
          <p:cNvSpPr/>
          <p:nvPr/>
        </p:nvSpPr>
        <p:spPr>
          <a:xfrm>
            <a:off x="3333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25" name="object 49825"/>
          <p:cNvSpPr/>
          <p:nvPr/>
        </p:nvSpPr>
        <p:spPr>
          <a:xfrm>
            <a:off x="3333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26" name="object 49826"/>
          <p:cNvSpPr/>
          <p:nvPr/>
        </p:nvSpPr>
        <p:spPr>
          <a:xfrm>
            <a:off x="3333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27" name="object 49827"/>
          <p:cNvSpPr/>
          <p:nvPr/>
        </p:nvSpPr>
        <p:spPr>
          <a:xfrm>
            <a:off x="3333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28" name="object 49828"/>
          <p:cNvSpPr/>
          <p:nvPr/>
        </p:nvSpPr>
        <p:spPr>
          <a:xfrm>
            <a:off x="3333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29" name="object 49829"/>
          <p:cNvSpPr/>
          <p:nvPr/>
        </p:nvSpPr>
        <p:spPr>
          <a:xfrm>
            <a:off x="3334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30" name="object 49830"/>
          <p:cNvSpPr/>
          <p:nvPr/>
        </p:nvSpPr>
        <p:spPr>
          <a:xfrm>
            <a:off x="3334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31" name="object 49831"/>
          <p:cNvSpPr/>
          <p:nvPr/>
        </p:nvSpPr>
        <p:spPr>
          <a:xfrm>
            <a:off x="3334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32" name="object 49832"/>
          <p:cNvSpPr/>
          <p:nvPr/>
        </p:nvSpPr>
        <p:spPr>
          <a:xfrm>
            <a:off x="3334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33" name="object 49833"/>
          <p:cNvSpPr/>
          <p:nvPr/>
        </p:nvSpPr>
        <p:spPr>
          <a:xfrm>
            <a:off x="3334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34" name="object 49834"/>
          <p:cNvSpPr/>
          <p:nvPr/>
        </p:nvSpPr>
        <p:spPr>
          <a:xfrm>
            <a:off x="3334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35" name="object 49835"/>
          <p:cNvSpPr/>
          <p:nvPr/>
        </p:nvSpPr>
        <p:spPr>
          <a:xfrm>
            <a:off x="3334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36" name="object 49836"/>
          <p:cNvSpPr/>
          <p:nvPr/>
        </p:nvSpPr>
        <p:spPr>
          <a:xfrm>
            <a:off x="3334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37" name="object 49837"/>
          <p:cNvSpPr/>
          <p:nvPr/>
        </p:nvSpPr>
        <p:spPr>
          <a:xfrm>
            <a:off x="33347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38" name="object 49838"/>
          <p:cNvSpPr/>
          <p:nvPr/>
        </p:nvSpPr>
        <p:spPr>
          <a:xfrm>
            <a:off x="33347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39" name="object 49839"/>
          <p:cNvSpPr/>
          <p:nvPr/>
        </p:nvSpPr>
        <p:spPr>
          <a:xfrm>
            <a:off x="3334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40" name="object 49840"/>
          <p:cNvSpPr/>
          <p:nvPr/>
        </p:nvSpPr>
        <p:spPr>
          <a:xfrm>
            <a:off x="3334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41" name="object 49841"/>
          <p:cNvSpPr/>
          <p:nvPr/>
        </p:nvSpPr>
        <p:spPr>
          <a:xfrm>
            <a:off x="33351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42" name="object 49842"/>
          <p:cNvSpPr/>
          <p:nvPr/>
        </p:nvSpPr>
        <p:spPr>
          <a:xfrm>
            <a:off x="33351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43" name="object 49843"/>
          <p:cNvSpPr/>
          <p:nvPr/>
        </p:nvSpPr>
        <p:spPr>
          <a:xfrm>
            <a:off x="3335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44" name="object 49844"/>
          <p:cNvSpPr/>
          <p:nvPr/>
        </p:nvSpPr>
        <p:spPr>
          <a:xfrm>
            <a:off x="3335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45" name="object 49845"/>
          <p:cNvSpPr/>
          <p:nvPr/>
        </p:nvSpPr>
        <p:spPr>
          <a:xfrm>
            <a:off x="33355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46" name="object 49846"/>
          <p:cNvSpPr/>
          <p:nvPr/>
        </p:nvSpPr>
        <p:spPr>
          <a:xfrm>
            <a:off x="33355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47" name="object 49847"/>
          <p:cNvSpPr/>
          <p:nvPr/>
        </p:nvSpPr>
        <p:spPr>
          <a:xfrm>
            <a:off x="3335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48" name="object 49848"/>
          <p:cNvSpPr/>
          <p:nvPr/>
        </p:nvSpPr>
        <p:spPr>
          <a:xfrm>
            <a:off x="3335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49" name="object 49849"/>
          <p:cNvSpPr/>
          <p:nvPr/>
        </p:nvSpPr>
        <p:spPr>
          <a:xfrm>
            <a:off x="33359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50" name="object 49850"/>
          <p:cNvSpPr/>
          <p:nvPr/>
        </p:nvSpPr>
        <p:spPr>
          <a:xfrm>
            <a:off x="33359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51" name="object 49851"/>
          <p:cNvSpPr/>
          <p:nvPr/>
        </p:nvSpPr>
        <p:spPr>
          <a:xfrm>
            <a:off x="3336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52" name="object 49852"/>
          <p:cNvSpPr/>
          <p:nvPr/>
        </p:nvSpPr>
        <p:spPr>
          <a:xfrm>
            <a:off x="3336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53" name="object 49853"/>
          <p:cNvSpPr/>
          <p:nvPr/>
        </p:nvSpPr>
        <p:spPr>
          <a:xfrm>
            <a:off x="3336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54" name="object 49854"/>
          <p:cNvSpPr/>
          <p:nvPr/>
        </p:nvSpPr>
        <p:spPr>
          <a:xfrm>
            <a:off x="3336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55" name="object 49855"/>
          <p:cNvSpPr/>
          <p:nvPr/>
        </p:nvSpPr>
        <p:spPr>
          <a:xfrm>
            <a:off x="3336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56" name="object 49856"/>
          <p:cNvSpPr/>
          <p:nvPr/>
        </p:nvSpPr>
        <p:spPr>
          <a:xfrm>
            <a:off x="3336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57" name="object 49857"/>
          <p:cNvSpPr/>
          <p:nvPr/>
        </p:nvSpPr>
        <p:spPr>
          <a:xfrm>
            <a:off x="33366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58" name="object 49858"/>
          <p:cNvSpPr/>
          <p:nvPr/>
        </p:nvSpPr>
        <p:spPr>
          <a:xfrm>
            <a:off x="33366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59" name="object 49859"/>
          <p:cNvSpPr/>
          <p:nvPr/>
        </p:nvSpPr>
        <p:spPr>
          <a:xfrm>
            <a:off x="3336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60" name="object 49860"/>
          <p:cNvSpPr/>
          <p:nvPr/>
        </p:nvSpPr>
        <p:spPr>
          <a:xfrm>
            <a:off x="3336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61" name="object 49861"/>
          <p:cNvSpPr/>
          <p:nvPr/>
        </p:nvSpPr>
        <p:spPr>
          <a:xfrm>
            <a:off x="3337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62" name="object 49862"/>
          <p:cNvSpPr/>
          <p:nvPr/>
        </p:nvSpPr>
        <p:spPr>
          <a:xfrm>
            <a:off x="3337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63" name="object 49863"/>
          <p:cNvSpPr/>
          <p:nvPr/>
        </p:nvSpPr>
        <p:spPr>
          <a:xfrm>
            <a:off x="3337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64" name="object 49864"/>
          <p:cNvSpPr/>
          <p:nvPr/>
        </p:nvSpPr>
        <p:spPr>
          <a:xfrm>
            <a:off x="3337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65" name="object 49865"/>
          <p:cNvSpPr/>
          <p:nvPr/>
        </p:nvSpPr>
        <p:spPr>
          <a:xfrm>
            <a:off x="3337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66" name="object 49866"/>
          <p:cNvSpPr/>
          <p:nvPr/>
        </p:nvSpPr>
        <p:spPr>
          <a:xfrm>
            <a:off x="3337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67" name="object 49867"/>
          <p:cNvSpPr/>
          <p:nvPr/>
        </p:nvSpPr>
        <p:spPr>
          <a:xfrm>
            <a:off x="33375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68" name="object 49868"/>
          <p:cNvSpPr/>
          <p:nvPr/>
        </p:nvSpPr>
        <p:spPr>
          <a:xfrm>
            <a:off x="33375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69" name="object 49869"/>
          <p:cNvSpPr/>
          <p:nvPr/>
        </p:nvSpPr>
        <p:spPr>
          <a:xfrm>
            <a:off x="3337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70" name="object 49870"/>
          <p:cNvSpPr/>
          <p:nvPr/>
        </p:nvSpPr>
        <p:spPr>
          <a:xfrm>
            <a:off x="3337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71" name="object 49871"/>
          <p:cNvSpPr/>
          <p:nvPr/>
        </p:nvSpPr>
        <p:spPr>
          <a:xfrm>
            <a:off x="3337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72" name="object 49872"/>
          <p:cNvSpPr/>
          <p:nvPr/>
        </p:nvSpPr>
        <p:spPr>
          <a:xfrm>
            <a:off x="3337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73" name="object 49873"/>
          <p:cNvSpPr/>
          <p:nvPr/>
        </p:nvSpPr>
        <p:spPr>
          <a:xfrm>
            <a:off x="3338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74" name="object 49874"/>
          <p:cNvSpPr/>
          <p:nvPr/>
        </p:nvSpPr>
        <p:spPr>
          <a:xfrm>
            <a:off x="3338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75" name="object 49875"/>
          <p:cNvSpPr/>
          <p:nvPr/>
        </p:nvSpPr>
        <p:spPr>
          <a:xfrm>
            <a:off x="33383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76" name="object 49876"/>
          <p:cNvSpPr/>
          <p:nvPr/>
        </p:nvSpPr>
        <p:spPr>
          <a:xfrm>
            <a:off x="33383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77" name="object 49877"/>
          <p:cNvSpPr/>
          <p:nvPr/>
        </p:nvSpPr>
        <p:spPr>
          <a:xfrm>
            <a:off x="3338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78" name="object 49878"/>
          <p:cNvSpPr/>
          <p:nvPr/>
        </p:nvSpPr>
        <p:spPr>
          <a:xfrm>
            <a:off x="3338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79" name="object 49879"/>
          <p:cNvSpPr/>
          <p:nvPr/>
        </p:nvSpPr>
        <p:spPr>
          <a:xfrm>
            <a:off x="33387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80" name="object 49880"/>
          <p:cNvSpPr/>
          <p:nvPr/>
        </p:nvSpPr>
        <p:spPr>
          <a:xfrm>
            <a:off x="33387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81" name="object 49881"/>
          <p:cNvSpPr/>
          <p:nvPr/>
        </p:nvSpPr>
        <p:spPr>
          <a:xfrm>
            <a:off x="3338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82" name="object 49882"/>
          <p:cNvSpPr/>
          <p:nvPr/>
        </p:nvSpPr>
        <p:spPr>
          <a:xfrm>
            <a:off x="3338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83" name="object 49883"/>
          <p:cNvSpPr/>
          <p:nvPr/>
        </p:nvSpPr>
        <p:spPr>
          <a:xfrm>
            <a:off x="33390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84" name="object 49884"/>
          <p:cNvSpPr/>
          <p:nvPr/>
        </p:nvSpPr>
        <p:spPr>
          <a:xfrm>
            <a:off x="33390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85" name="object 49885"/>
          <p:cNvSpPr/>
          <p:nvPr/>
        </p:nvSpPr>
        <p:spPr>
          <a:xfrm>
            <a:off x="3339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86" name="object 49886"/>
          <p:cNvSpPr/>
          <p:nvPr/>
        </p:nvSpPr>
        <p:spPr>
          <a:xfrm>
            <a:off x="3339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87" name="object 49887"/>
          <p:cNvSpPr/>
          <p:nvPr/>
        </p:nvSpPr>
        <p:spPr>
          <a:xfrm>
            <a:off x="3339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88" name="object 49888"/>
          <p:cNvSpPr/>
          <p:nvPr/>
        </p:nvSpPr>
        <p:spPr>
          <a:xfrm>
            <a:off x="3339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89" name="object 49889"/>
          <p:cNvSpPr/>
          <p:nvPr/>
        </p:nvSpPr>
        <p:spPr>
          <a:xfrm>
            <a:off x="3339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90" name="object 49890"/>
          <p:cNvSpPr/>
          <p:nvPr/>
        </p:nvSpPr>
        <p:spPr>
          <a:xfrm>
            <a:off x="3339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91" name="object 49891"/>
          <p:cNvSpPr/>
          <p:nvPr/>
        </p:nvSpPr>
        <p:spPr>
          <a:xfrm>
            <a:off x="3339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92" name="object 49892"/>
          <p:cNvSpPr/>
          <p:nvPr/>
        </p:nvSpPr>
        <p:spPr>
          <a:xfrm>
            <a:off x="3339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93" name="object 49893"/>
          <p:cNvSpPr/>
          <p:nvPr/>
        </p:nvSpPr>
        <p:spPr>
          <a:xfrm>
            <a:off x="3340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94" name="object 49894"/>
          <p:cNvSpPr/>
          <p:nvPr/>
        </p:nvSpPr>
        <p:spPr>
          <a:xfrm>
            <a:off x="3340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95" name="object 49895"/>
          <p:cNvSpPr/>
          <p:nvPr/>
        </p:nvSpPr>
        <p:spPr>
          <a:xfrm>
            <a:off x="3340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96" name="object 49896"/>
          <p:cNvSpPr/>
          <p:nvPr/>
        </p:nvSpPr>
        <p:spPr>
          <a:xfrm>
            <a:off x="3340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97" name="object 49897"/>
          <p:cNvSpPr/>
          <p:nvPr/>
        </p:nvSpPr>
        <p:spPr>
          <a:xfrm>
            <a:off x="33404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98" name="object 49898"/>
          <p:cNvSpPr/>
          <p:nvPr/>
        </p:nvSpPr>
        <p:spPr>
          <a:xfrm>
            <a:off x="33404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899" name="object 49899"/>
          <p:cNvSpPr/>
          <p:nvPr/>
        </p:nvSpPr>
        <p:spPr>
          <a:xfrm>
            <a:off x="3340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00" name="object 49900"/>
          <p:cNvSpPr/>
          <p:nvPr/>
        </p:nvSpPr>
        <p:spPr>
          <a:xfrm>
            <a:off x="3340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01" name="object 49901"/>
          <p:cNvSpPr/>
          <p:nvPr/>
        </p:nvSpPr>
        <p:spPr>
          <a:xfrm>
            <a:off x="3340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02" name="object 49902"/>
          <p:cNvSpPr/>
          <p:nvPr/>
        </p:nvSpPr>
        <p:spPr>
          <a:xfrm>
            <a:off x="3340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03" name="object 49903"/>
          <p:cNvSpPr/>
          <p:nvPr/>
        </p:nvSpPr>
        <p:spPr>
          <a:xfrm>
            <a:off x="3341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04" name="object 49904"/>
          <p:cNvSpPr/>
          <p:nvPr/>
        </p:nvSpPr>
        <p:spPr>
          <a:xfrm>
            <a:off x="3341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05" name="object 49905"/>
          <p:cNvSpPr/>
          <p:nvPr/>
        </p:nvSpPr>
        <p:spPr>
          <a:xfrm>
            <a:off x="3341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06" name="object 49906"/>
          <p:cNvSpPr/>
          <p:nvPr/>
        </p:nvSpPr>
        <p:spPr>
          <a:xfrm>
            <a:off x="3341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07" name="object 49907"/>
          <p:cNvSpPr/>
          <p:nvPr/>
        </p:nvSpPr>
        <p:spPr>
          <a:xfrm>
            <a:off x="3341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08" name="object 49908"/>
          <p:cNvSpPr/>
          <p:nvPr/>
        </p:nvSpPr>
        <p:spPr>
          <a:xfrm>
            <a:off x="3341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09" name="object 49909"/>
          <p:cNvSpPr/>
          <p:nvPr/>
        </p:nvSpPr>
        <p:spPr>
          <a:xfrm>
            <a:off x="3341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10" name="object 49910"/>
          <p:cNvSpPr/>
          <p:nvPr/>
        </p:nvSpPr>
        <p:spPr>
          <a:xfrm>
            <a:off x="3341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11" name="object 49911"/>
          <p:cNvSpPr/>
          <p:nvPr/>
        </p:nvSpPr>
        <p:spPr>
          <a:xfrm>
            <a:off x="33417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12" name="object 49912"/>
          <p:cNvSpPr/>
          <p:nvPr/>
        </p:nvSpPr>
        <p:spPr>
          <a:xfrm>
            <a:off x="33417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13" name="object 49913"/>
          <p:cNvSpPr/>
          <p:nvPr/>
        </p:nvSpPr>
        <p:spPr>
          <a:xfrm>
            <a:off x="3342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14" name="object 49914"/>
          <p:cNvSpPr/>
          <p:nvPr/>
        </p:nvSpPr>
        <p:spPr>
          <a:xfrm>
            <a:off x="3342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15" name="object 49915"/>
          <p:cNvSpPr/>
          <p:nvPr/>
        </p:nvSpPr>
        <p:spPr>
          <a:xfrm>
            <a:off x="33421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16" name="object 49916"/>
          <p:cNvSpPr/>
          <p:nvPr/>
        </p:nvSpPr>
        <p:spPr>
          <a:xfrm>
            <a:off x="33421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17" name="object 49917"/>
          <p:cNvSpPr/>
          <p:nvPr/>
        </p:nvSpPr>
        <p:spPr>
          <a:xfrm>
            <a:off x="3342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18" name="object 49918"/>
          <p:cNvSpPr/>
          <p:nvPr/>
        </p:nvSpPr>
        <p:spPr>
          <a:xfrm>
            <a:off x="3342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19" name="object 49919"/>
          <p:cNvSpPr/>
          <p:nvPr/>
        </p:nvSpPr>
        <p:spPr>
          <a:xfrm>
            <a:off x="33425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20" name="object 49920"/>
          <p:cNvSpPr/>
          <p:nvPr/>
        </p:nvSpPr>
        <p:spPr>
          <a:xfrm>
            <a:off x="33425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21" name="object 49921"/>
          <p:cNvSpPr/>
          <p:nvPr/>
        </p:nvSpPr>
        <p:spPr>
          <a:xfrm>
            <a:off x="3342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22" name="object 49922"/>
          <p:cNvSpPr/>
          <p:nvPr/>
        </p:nvSpPr>
        <p:spPr>
          <a:xfrm>
            <a:off x="3342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23" name="object 49923"/>
          <p:cNvSpPr/>
          <p:nvPr/>
        </p:nvSpPr>
        <p:spPr>
          <a:xfrm>
            <a:off x="33429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24" name="object 49924"/>
          <p:cNvSpPr/>
          <p:nvPr/>
        </p:nvSpPr>
        <p:spPr>
          <a:xfrm>
            <a:off x="33429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25" name="object 49925"/>
          <p:cNvSpPr/>
          <p:nvPr/>
        </p:nvSpPr>
        <p:spPr>
          <a:xfrm>
            <a:off x="3343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26" name="object 49926"/>
          <p:cNvSpPr/>
          <p:nvPr/>
        </p:nvSpPr>
        <p:spPr>
          <a:xfrm>
            <a:off x="3343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27" name="object 49927"/>
          <p:cNvSpPr/>
          <p:nvPr/>
        </p:nvSpPr>
        <p:spPr>
          <a:xfrm>
            <a:off x="3343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28" name="object 49928"/>
          <p:cNvSpPr/>
          <p:nvPr/>
        </p:nvSpPr>
        <p:spPr>
          <a:xfrm>
            <a:off x="3343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29" name="object 49929"/>
          <p:cNvSpPr/>
          <p:nvPr/>
        </p:nvSpPr>
        <p:spPr>
          <a:xfrm>
            <a:off x="3343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30" name="object 49930"/>
          <p:cNvSpPr/>
          <p:nvPr/>
        </p:nvSpPr>
        <p:spPr>
          <a:xfrm>
            <a:off x="3343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31" name="object 49931"/>
          <p:cNvSpPr/>
          <p:nvPr/>
        </p:nvSpPr>
        <p:spPr>
          <a:xfrm>
            <a:off x="3343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32" name="object 49932"/>
          <p:cNvSpPr/>
          <p:nvPr/>
        </p:nvSpPr>
        <p:spPr>
          <a:xfrm>
            <a:off x="3343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33" name="object 49933"/>
          <p:cNvSpPr/>
          <p:nvPr/>
        </p:nvSpPr>
        <p:spPr>
          <a:xfrm>
            <a:off x="3343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34" name="object 49934"/>
          <p:cNvSpPr/>
          <p:nvPr/>
        </p:nvSpPr>
        <p:spPr>
          <a:xfrm>
            <a:off x="3343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35" name="object 49935"/>
          <p:cNvSpPr/>
          <p:nvPr/>
        </p:nvSpPr>
        <p:spPr>
          <a:xfrm>
            <a:off x="3344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36" name="object 49936"/>
          <p:cNvSpPr/>
          <p:nvPr/>
        </p:nvSpPr>
        <p:spPr>
          <a:xfrm>
            <a:off x="3344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37" name="object 49937"/>
          <p:cNvSpPr/>
          <p:nvPr/>
        </p:nvSpPr>
        <p:spPr>
          <a:xfrm>
            <a:off x="33443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38" name="object 49938"/>
          <p:cNvSpPr/>
          <p:nvPr/>
        </p:nvSpPr>
        <p:spPr>
          <a:xfrm>
            <a:off x="33443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39" name="object 49939"/>
          <p:cNvSpPr/>
          <p:nvPr/>
        </p:nvSpPr>
        <p:spPr>
          <a:xfrm>
            <a:off x="3344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40" name="object 49940"/>
          <p:cNvSpPr/>
          <p:nvPr/>
        </p:nvSpPr>
        <p:spPr>
          <a:xfrm>
            <a:off x="3344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41" name="object 49941"/>
          <p:cNvSpPr/>
          <p:nvPr/>
        </p:nvSpPr>
        <p:spPr>
          <a:xfrm>
            <a:off x="33446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42" name="object 49942"/>
          <p:cNvSpPr/>
          <p:nvPr/>
        </p:nvSpPr>
        <p:spPr>
          <a:xfrm>
            <a:off x="33446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43" name="object 49943"/>
          <p:cNvSpPr/>
          <p:nvPr/>
        </p:nvSpPr>
        <p:spPr>
          <a:xfrm>
            <a:off x="3344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44" name="object 49944"/>
          <p:cNvSpPr/>
          <p:nvPr/>
        </p:nvSpPr>
        <p:spPr>
          <a:xfrm>
            <a:off x="3344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45" name="object 49945"/>
          <p:cNvSpPr/>
          <p:nvPr/>
        </p:nvSpPr>
        <p:spPr>
          <a:xfrm>
            <a:off x="33450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46" name="object 49946"/>
          <p:cNvSpPr/>
          <p:nvPr/>
        </p:nvSpPr>
        <p:spPr>
          <a:xfrm>
            <a:off x="33450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47" name="object 49947"/>
          <p:cNvSpPr/>
          <p:nvPr/>
        </p:nvSpPr>
        <p:spPr>
          <a:xfrm>
            <a:off x="3345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48" name="object 49948"/>
          <p:cNvSpPr/>
          <p:nvPr/>
        </p:nvSpPr>
        <p:spPr>
          <a:xfrm>
            <a:off x="3345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49" name="object 49949"/>
          <p:cNvSpPr/>
          <p:nvPr/>
        </p:nvSpPr>
        <p:spPr>
          <a:xfrm>
            <a:off x="33454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50" name="object 49950"/>
          <p:cNvSpPr/>
          <p:nvPr/>
        </p:nvSpPr>
        <p:spPr>
          <a:xfrm>
            <a:off x="33454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51" name="object 49951"/>
          <p:cNvSpPr/>
          <p:nvPr/>
        </p:nvSpPr>
        <p:spPr>
          <a:xfrm>
            <a:off x="3345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52" name="object 49952"/>
          <p:cNvSpPr/>
          <p:nvPr/>
        </p:nvSpPr>
        <p:spPr>
          <a:xfrm>
            <a:off x="3345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53" name="object 49953"/>
          <p:cNvSpPr/>
          <p:nvPr/>
        </p:nvSpPr>
        <p:spPr>
          <a:xfrm>
            <a:off x="3345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54" name="object 49954"/>
          <p:cNvSpPr/>
          <p:nvPr/>
        </p:nvSpPr>
        <p:spPr>
          <a:xfrm>
            <a:off x="3345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55" name="object 49955"/>
          <p:cNvSpPr/>
          <p:nvPr/>
        </p:nvSpPr>
        <p:spPr>
          <a:xfrm>
            <a:off x="3346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56" name="object 49956"/>
          <p:cNvSpPr/>
          <p:nvPr/>
        </p:nvSpPr>
        <p:spPr>
          <a:xfrm>
            <a:off x="3346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57" name="object 49957"/>
          <p:cNvSpPr/>
          <p:nvPr/>
        </p:nvSpPr>
        <p:spPr>
          <a:xfrm>
            <a:off x="3346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58" name="object 49958"/>
          <p:cNvSpPr/>
          <p:nvPr/>
        </p:nvSpPr>
        <p:spPr>
          <a:xfrm>
            <a:off x="3346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59" name="object 49959"/>
          <p:cNvSpPr/>
          <p:nvPr/>
        </p:nvSpPr>
        <p:spPr>
          <a:xfrm>
            <a:off x="3346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60" name="object 49960"/>
          <p:cNvSpPr/>
          <p:nvPr/>
        </p:nvSpPr>
        <p:spPr>
          <a:xfrm>
            <a:off x="3346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61" name="object 49961"/>
          <p:cNvSpPr/>
          <p:nvPr/>
        </p:nvSpPr>
        <p:spPr>
          <a:xfrm>
            <a:off x="3346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62" name="object 49962"/>
          <p:cNvSpPr/>
          <p:nvPr/>
        </p:nvSpPr>
        <p:spPr>
          <a:xfrm>
            <a:off x="3346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63" name="object 49963"/>
          <p:cNvSpPr/>
          <p:nvPr/>
        </p:nvSpPr>
        <p:spPr>
          <a:xfrm>
            <a:off x="3346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64" name="object 49964"/>
          <p:cNvSpPr/>
          <p:nvPr/>
        </p:nvSpPr>
        <p:spPr>
          <a:xfrm>
            <a:off x="3346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65" name="object 49965"/>
          <p:cNvSpPr/>
          <p:nvPr/>
        </p:nvSpPr>
        <p:spPr>
          <a:xfrm>
            <a:off x="3346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66" name="object 49966"/>
          <p:cNvSpPr/>
          <p:nvPr/>
        </p:nvSpPr>
        <p:spPr>
          <a:xfrm>
            <a:off x="3346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67" name="object 49967"/>
          <p:cNvSpPr/>
          <p:nvPr/>
        </p:nvSpPr>
        <p:spPr>
          <a:xfrm>
            <a:off x="3347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68" name="object 49968"/>
          <p:cNvSpPr/>
          <p:nvPr/>
        </p:nvSpPr>
        <p:spPr>
          <a:xfrm>
            <a:off x="3347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69" name="object 49969"/>
          <p:cNvSpPr/>
          <p:nvPr/>
        </p:nvSpPr>
        <p:spPr>
          <a:xfrm>
            <a:off x="3347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70" name="object 49970"/>
          <p:cNvSpPr/>
          <p:nvPr/>
        </p:nvSpPr>
        <p:spPr>
          <a:xfrm>
            <a:off x="3347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71" name="object 49971"/>
          <p:cNvSpPr/>
          <p:nvPr/>
        </p:nvSpPr>
        <p:spPr>
          <a:xfrm>
            <a:off x="3347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72" name="object 49972"/>
          <p:cNvSpPr/>
          <p:nvPr/>
        </p:nvSpPr>
        <p:spPr>
          <a:xfrm>
            <a:off x="3347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73" name="object 49973"/>
          <p:cNvSpPr/>
          <p:nvPr/>
        </p:nvSpPr>
        <p:spPr>
          <a:xfrm>
            <a:off x="3347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74" name="object 49974"/>
          <p:cNvSpPr/>
          <p:nvPr/>
        </p:nvSpPr>
        <p:spPr>
          <a:xfrm>
            <a:off x="3347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75" name="object 49975"/>
          <p:cNvSpPr/>
          <p:nvPr/>
        </p:nvSpPr>
        <p:spPr>
          <a:xfrm>
            <a:off x="3347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76" name="object 49976"/>
          <p:cNvSpPr/>
          <p:nvPr/>
        </p:nvSpPr>
        <p:spPr>
          <a:xfrm>
            <a:off x="3347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77" name="object 49977"/>
          <p:cNvSpPr/>
          <p:nvPr/>
        </p:nvSpPr>
        <p:spPr>
          <a:xfrm>
            <a:off x="3348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78" name="object 49978"/>
          <p:cNvSpPr/>
          <p:nvPr/>
        </p:nvSpPr>
        <p:spPr>
          <a:xfrm>
            <a:off x="3348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79" name="object 49979"/>
          <p:cNvSpPr/>
          <p:nvPr/>
        </p:nvSpPr>
        <p:spPr>
          <a:xfrm>
            <a:off x="3348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80" name="object 49980"/>
          <p:cNvSpPr/>
          <p:nvPr/>
        </p:nvSpPr>
        <p:spPr>
          <a:xfrm>
            <a:off x="3348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81" name="object 49981"/>
          <p:cNvSpPr/>
          <p:nvPr/>
        </p:nvSpPr>
        <p:spPr>
          <a:xfrm>
            <a:off x="3348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82" name="object 49982"/>
          <p:cNvSpPr/>
          <p:nvPr/>
        </p:nvSpPr>
        <p:spPr>
          <a:xfrm>
            <a:off x="3348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83" name="object 49983"/>
          <p:cNvSpPr/>
          <p:nvPr/>
        </p:nvSpPr>
        <p:spPr>
          <a:xfrm>
            <a:off x="3348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84" name="object 49984"/>
          <p:cNvSpPr/>
          <p:nvPr/>
        </p:nvSpPr>
        <p:spPr>
          <a:xfrm>
            <a:off x="3348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85" name="object 49985"/>
          <p:cNvSpPr/>
          <p:nvPr/>
        </p:nvSpPr>
        <p:spPr>
          <a:xfrm>
            <a:off x="3348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86" name="object 49986"/>
          <p:cNvSpPr/>
          <p:nvPr/>
        </p:nvSpPr>
        <p:spPr>
          <a:xfrm>
            <a:off x="3348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87" name="object 49987"/>
          <p:cNvSpPr/>
          <p:nvPr/>
        </p:nvSpPr>
        <p:spPr>
          <a:xfrm>
            <a:off x="3349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88" name="object 49988"/>
          <p:cNvSpPr/>
          <p:nvPr/>
        </p:nvSpPr>
        <p:spPr>
          <a:xfrm>
            <a:off x="3349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89" name="object 49989"/>
          <p:cNvSpPr/>
          <p:nvPr/>
        </p:nvSpPr>
        <p:spPr>
          <a:xfrm>
            <a:off x="3349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90" name="object 49990"/>
          <p:cNvSpPr/>
          <p:nvPr/>
        </p:nvSpPr>
        <p:spPr>
          <a:xfrm>
            <a:off x="3349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91" name="object 49991"/>
          <p:cNvSpPr/>
          <p:nvPr/>
        </p:nvSpPr>
        <p:spPr>
          <a:xfrm>
            <a:off x="3349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92" name="object 49992"/>
          <p:cNvSpPr/>
          <p:nvPr/>
        </p:nvSpPr>
        <p:spPr>
          <a:xfrm>
            <a:off x="3349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93" name="object 49993"/>
          <p:cNvSpPr/>
          <p:nvPr/>
        </p:nvSpPr>
        <p:spPr>
          <a:xfrm>
            <a:off x="3349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94" name="object 49994"/>
          <p:cNvSpPr/>
          <p:nvPr/>
        </p:nvSpPr>
        <p:spPr>
          <a:xfrm>
            <a:off x="3349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95" name="object 49995"/>
          <p:cNvSpPr/>
          <p:nvPr/>
        </p:nvSpPr>
        <p:spPr>
          <a:xfrm>
            <a:off x="3349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96" name="object 49996"/>
          <p:cNvSpPr/>
          <p:nvPr/>
        </p:nvSpPr>
        <p:spPr>
          <a:xfrm>
            <a:off x="3349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97" name="object 49997"/>
          <p:cNvSpPr/>
          <p:nvPr/>
        </p:nvSpPr>
        <p:spPr>
          <a:xfrm>
            <a:off x="33500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98" name="object 49998"/>
          <p:cNvSpPr/>
          <p:nvPr/>
        </p:nvSpPr>
        <p:spPr>
          <a:xfrm>
            <a:off x="33500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999" name="object 49999"/>
          <p:cNvSpPr/>
          <p:nvPr/>
        </p:nvSpPr>
        <p:spPr>
          <a:xfrm>
            <a:off x="33502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00" name="object 50000"/>
          <p:cNvSpPr/>
          <p:nvPr/>
        </p:nvSpPr>
        <p:spPr>
          <a:xfrm>
            <a:off x="33502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01" name="object 50001"/>
          <p:cNvSpPr/>
          <p:nvPr/>
        </p:nvSpPr>
        <p:spPr>
          <a:xfrm>
            <a:off x="3350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02" name="object 50002"/>
          <p:cNvSpPr/>
          <p:nvPr/>
        </p:nvSpPr>
        <p:spPr>
          <a:xfrm>
            <a:off x="3350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03" name="object 50003"/>
          <p:cNvSpPr/>
          <p:nvPr/>
        </p:nvSpPr>
        <p:spPr>
          <a:xfrm>
            <a:off x="33506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04" name="object 50004"/>
          <p:cNvSpPr/>
          <p:nvPr/>
        </p:nvSpPr>
        <p:spPr>
          <a:xfrm>
            <a:off x="33506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05" name="object 50005"/>
          <p:cNvSpPr/>
          <p:nvPr/>
        </p:nvSpPr>
        <p:spPr>
          <a:xfrm>
            <a:off x="3350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06" name="object 50006"/>
          <p:cNvSpPr/>
          <p:nvPr/>
        </p:nvSpPr>
        <p:spPr>
          <a:xfrm>
            <a:off x="3350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07" name="object 50007"/>
          <p:cNvSpPr/>
          <p:nvPr/>
        </p:nvSpPr>
        <p:spPr>
          <a:xfrm>
            <a:off x="33510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08" name="object 50008"/>
          <p:cNvSpPr/>
          <p:nvPr/>
        </p:nvSpPr>
        <p:spPr>
          <a:xfrm>
            <a:off x="33510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09" name="object 50009"/>
          <p:cNvSpPr/>
          <p:nvPr/>
        </p:nvSpPr>
        <p:spPr>
          <a:xfrm>
            <a:off x="3351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10" name="object 50010"/>
          <p:cNvSpPr/>
          <p:nvPr/>
        </p:nvSpPr>
        <p:spPr>
          <a:xfrm>
            <a:off x="3351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11" name="object 50011"/>
          <p:cNvSpPr/>
          <p:nvPr/>
        </p:nvSpPr>
        <p:spPr>
          <a:xfrm>
            <a:off x="33514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12" name="object 50012"/>
          <p:cNvSpPr/>
          <p:nvPr/>
        </p:nvSpPr>
        <p:spPr>
          <a:xfrm>
            <a:off x="33514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13" name="object 50013"/>
          <p:cNvSpPr/>
          <p:nvPr/>
        </p:nvSpPr>
        <p:spPr>
          <a:xfrm>
            <a:off x="3351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14" name="object 50014"/>
          <p:cNvSpPr/>
          <p:nvPr/>
        </p:nvSpPr>
        <p:spPr>
          <a:xfrm>
            <a:off x="3351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15" name="object 50015"/>
          <p:cNvSpPr/>
          <p:nvPr/>
        </p:nvSpPr>
        <p:spPr>
          <a:xfrm>
            <a:off x="33517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16" name="object 50016"/>
          <p:cNvSpPr/>
          <p:nvPr/>
        </p:nvSpPr>
        <p:spPr>
          <a:xfrm>
            <a:off x="33517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17" name="object 50017"/>
          <p:cNvSpPr/>
          <p:nvPr/>
        </p:nvSpPr>
        <p:spPr>
          <a:xfrm>
            <a:off x="33519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18" name="object 50018"/>
          <p:cNvSpPr/>
          <p:nvPr/>
        </p:nvSpPr>
        <p:spPr>
          <a:xfrm>
            <a:off x="33519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19" name="object 50019"/>
          <p:cNvSpPr/>
          <p:nvPr/>
        </p:nvSpPr>
        <p:spPr>
          <a:xfrm>
            <a:off x="33521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20" name="object 50020"/>
          <p:cNvSpPr/>
          <p:nvPr/>
        </p:nvSpPr>
        <p:spPr>
          <a:xfrm>
            <a:off x="33521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21" name="object 50021"/>
          <p:cNvSpPr/>
          <p:nvPr/>
        </p:nvSpPr>
        <p:spPr>
          <a:xfrm>
            <a:off x="33523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22" name="object 50022"/>
          <p:cNvSpPr/>
          <p:nvPr/>
        </p:nvSpPr>
        <p:spPr>
          <a:xfrm>
            <a:off x="33523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23" name="object 50023"/>
          <p:cNvSpPr/>
          <p:nvPr/>
        </p:nvSpPr>
        <p:spPr>
          <a:xfrm>
            <a:off x="33525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24" name="object 50024"/>
          <p:cNvSpPr/>
          <p:nvPr/>
        </p:nvSpPr>
        <p:spPr>
          <a:xfrm>
            <a:off x="33525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25" name="object 50025"/>
          <p:cNvSpPr/>
          <p:nvPr/>
        </p:nvSpPr>
        <p:spPr>
          <a:xfrm>
            <a:off x="3352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26" name="object 50026"/>
          <p:cNvSpPr/>
          <p:nvPr/>
        </p:nvSpPr>
        <p:spPr>
          <a:xfrm>
            <a:off x="3352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27" name="object 50027"/>
          <p:cNvSpPr/>
          <p:nvPr/>
        </p:nvSpPr>
        <p:spPr>
          <a:xfrm>
            <a:off x="33529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28" name="object 50028"/>
          <p:cNvSpPr/>
          <p:nvPr/>
        </p:nvSpPr>
        <p:spPr>
          <a:xfrm>
            <a:off x="33529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29" name="object 50029"/>
          <p:cNvSpPr/>
          <p:nvPr/>
        </p:nvSpPr>
        <p:spPr>
          <a:xfrm>
            <a:off x="3353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30" name="object 50030"/>
          <p:cNvSpPr/>
          <p:nvPr/>
        </p:nvSpPr>
        <p:spPr>
          <a:xfrm>
            <a:off x="3353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31" name="object 50031"/>
          <p:cNvSpPr/>
          <p:nvPr/>
        </p:nvSpPr>
        <p:spPr>
          <a:xfrm>
            <a:off x="3353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32" name="object 50032"/>
          <p:cNvSpPr/>
          <p:nvPr/>
        </p:nvSpPr>
        <p:spPr>
          <a:xfrm>
            <a:off x="3353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33" name="object 50033"/>
          <p:cNvSpPr/>
          <p:nvPr/>
        </p:nvSpPr>
        <p:spPr>
          <a:xfrm>
            <a:off x="3353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34" name="object 50034"/>
          <p:cNvSpPr/>
          <p:nvPr/>
        </p:nvSpPr>
        <p:spPr>
          <a:xfrm>
            <a:off x="3353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35" name="object 50035"/>
          <p:cNvSpPr/>
          <p:nvPr/>
        </p:nvSpPr>
        <p:spPr>
          <a:xfrm>
            <a:off x="33536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36" name="object 50036"/>
          <p:cNvSpPr/>
          <p:nvPr/>
        </p:nvSpPr>
        <p:spPr>
          <a:xfrm>
            <a:off x="33536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37" name="object 50037"/>
          <p:cNvSpPr/>
          <p:nvPr/>
        </p:nvSpPr>
        <p:spPr>
          <a:xfrm>
            <a:off x="33538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38" name="object 50038"/>
          <p:cNvSpPr/>
          <p:nvPr/>
        </p:nvSpPr>
        <p:spPr>
          <a:xfrm>
            <a:off x="33538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39" name="object 50039"/>
          <p:cNvSpPr/>
          <p:nvPr/>
        </p:nvSpPr>
        <p:spPr>
          <a:xfrm>
            <a:off x="3354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40" name="object 50040"/>
          <p:cNvSpPr/>
          <p:nvPr/>
        </p:nvSpPr>
        <p:spPr>
          <a:xfrm>
            <a:off x="3354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41" name="object 50041"/>
          <p:cNvSpPr/>
          <p:nvPr/>
        </p:nvSpPr>
        <p:spPr>
          <a:xfrm>
            <a:off x="33542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42" name="object 50042"/>
          <p:cNvSpPr/>
          <p:nvPr/>
        </p:nvSpPr>
        <p:spPr>
          <a:xfrm>
            <a:off x="33542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7F8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43" name="object 50043"/>
          <p:cNvSpPr/>
          <p:nvPr/>
        </p:nvSpPr>
        <p:spPr>
          <a:xfrm>
            <a:off x="3354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44" name="object 50044"/>
          <p:cNvSpPr/>
          <p:nvPr/>
        </p:nvSpPr>
        <p:spPr>
          <a:xfrm>
            <a:off x="3354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45" name="object 50045"/>
          <p:cNvSpPr/>
          <p:nvPr/>
        </p:nvSpPr>
        <p:spPr>
          <a:xfrm>
            <a:off x="33545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46" name="object 50046"/>
          <p:cNvSpPr/>
          <p:nvPr/>
        </p:nvSpPr>
        <p:spPr>
          <a:xfrm>
            <a:off x="33545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47" name="object 50047"/>
          <p:cNvSpPr/>
          <p:nvPr/>
        </p:nvSpPr>
        <p:spPr>
          <a:xfrm>
            <a:off x="3354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48" name="object 50048"/>
          <p:cNvSpPr/>
          <p:nvPr/>
        </p:nvSpPr>
        <p:spPr>
          <a:xfrm>
            <a:off x="3354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49" name="object 50049"/>
          <p:cNvSpPr/>
          <p:nvPr/>
        </p:nvSpPr>
        <p:spPr>
          <a:xfrm>
            <a:off x="33549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50" name="object 50050"/>
          <p:cNvSpPr/>
          <p:nvPr/>
        </p:nvSpPr>
        <p:spPr>
          <a:xfrm>
            <a:off x="33549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51" name="object 50051"/>
          <p:cNvSpPr/>
          <p:nvPr/>
        </p:nvSpPr>
        <p:spPr>
          <a:xfrm>
            <a:off x="3355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52" name="object 50052"/>
          <p:cNvSpPr/>
          <p:nvPr/>
        </p:nvSpPr>
        <p:spPr>
          <a:xfrm>
            <a:off x="3355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53" name="object 50053"/>
          <p:cNvSpPr/>
          <p:nvPr/>
        </p:nvSpPr>
        <p:spPr>
          <a:xfrm>
            <a:off x="3355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54" name="object 50054"/>
          <p:cNvSpPr/>
          <p:nvPr/>
        </p:nvSpPr>
        <p:spPr>
          <a:xfrm>
            <a:off x="3355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55" name="object 50055"/>
          <p:cNvSpPr/>
          <p:nvPr/>
        </p:nvSpPr>
        <p:spPr>
          <a:xfrm>
            <a:off x="3355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56" name="object 50056"/>
          <p:cNvSpPr/>
          <p:nvPr/>
        </p:nvSpPr>
        <p:spPr>
          <a:xfrm>
            <a:off x="3355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57" name="object 50057"/>
          <p:cNvSpPr/>
          <p:nvPr/>
        </p:nvSpPr>
        <p:spPr>
          <a:xfrm>
            <a:off x="33557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58" name="object 50058"/>
          <p:cNvSpPr/>
          <p:nvPr/>
        </p:nvSpPr>
        <p:spPr>
          <a:xfrm>
            <a:off x="33557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59" name="object 50059"/>
          <p:cNvSpPr/>
          <p:nvPr/>
        </p:nvSpPr>
        <p:spPr>
          <a:xfrm>
            <a:off x="3355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60" name="object 50060"/>
          <p:cNvSpPr/>
          <p:nvPr/>
        </p:nvSpPr>
        <p:spPr>
          <a:xfrm>
            <a:off x="3355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61" name="object 50061"/>
          <p:cNvSpPr/>
          <p:nvPr/>
        </p:nvSpPr>
        <p:spPr>
          <a:xfrm>
            <a:off x="33561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62" name="object 50062"/>
          <p:cNvSpPr/>
          <p:nvPr/>
        </p:nvSpPr>
        <p:spPr>
          <a:xfrm>
            <a:off x="33561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63" name="object 50063"/>
          <p:cNvSpPr/>
          <p:nvPr/>
        </p:nvSpPr>
        <p:spPr>
          <a:xfrm>
            <a:off x="3356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64" name="object 50064"/>
          <p:cNvSpPr/>
          <p:nvPr/>
        </p:nvSpPr>
        <p:spPr>
          <a:xfrm>
            <a:off x="3356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65" name="object 50065"/>
          <p:cNvSpPr/>
          <p:nvPr/>
        </p:nvSpPr>
        <p:spPr>
          <a:xfrm>
            <a:off x="3356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66" name="object 50066"/>
          <p:cNvSpPr/>
          <p:nvPr/>
        </p:nvSpPr>
        <p:spPr>
          <a:xfrm>
            <a:off x="3356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67" name="object 50067"/>
          <p:cNvSpPr/>
          <p:nvPr/>
        </p:nvSpPr>
        <p:spPr>
          <a:xfrm>
            <a:off x="3356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68" name="object 50068"/>
          <p:cNvSpPr/>
          <p:nvPr/>
        </p:nvSpPr>
        <p:spPr>
          <a:xfrm>
            <a:off x="3356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69" name="object 50069"/>
          <p:cNvSpPr/>
          <p:nvPr/>
        </p:nvSpPr>
        <p:spPr>
          <a:xfrm>
            <a:off x="3356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70" name="object 50070"/>
          <p:cNvSpPr/>
          <p:nvPr/>
        </p:nvSpPr>
        <p:spPr>
          <a:xfrm>
            <a:off x="3356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71" name="object 50071"/>
          <p:cNvSpPr/>
          <p:nvPr/>
        </p:nvSpPr>
        <p:spPr>
          <a:xfrm>
            <a:off x="3357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72" name="object 50072"/>
          <p:cNvSpPr/>
          <p:nvPr/>
        </p:nvSpPr>
        <p:spPr>
          <a:xfrm>
            <a:off x="3357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73" name="object 50073"/>
          <p:cNvSpPr/>
          <p:nvPr/>
        </p:nvSpPr>
        <p:spPr>
          <a:xfrm>
            <a:off x="3357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74" name="object 50074"/>
          <p:cNvSpPr/>
          <p:nvPr/>
        </p:nvSpPr>
        <p:spPr>
          <a:xfrm>
            <a:off x="3357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75" name="object 50075"/>
          <p:cNvSpPr/>
          <p:nvPr/>
        </p:nvSpPr>
        <p:spPr>
          <a:xfrm>
            <a:off x="3357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76" name="object 50076"/>
          <p:cNvSpPr/>
          <p:nvPr/>
        </p:nvSpPr>
        <p:spPr>
          <a:xfrm>
            <a:off x="3357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77" name="object 50077"/>
          <p:cNvSpPr/>
          <p:nvPr/>
        </p:nvSpPr>
        <p:spPr>
          <a:xfrm>
            <a:off x="3357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78" name="object 50078"/>
          <p:cNvSpPr/>
          <p:nvPr/>
        </p:nvSpPr>
        <p:spPr>
          <a:xfrm>
            <a:off x="3357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79" name="object 50079"/>
          <p:cNvSpPr/>
          <p:nvPr/>
        </p:nvSpPr>
        <p:spPr>
          <a:xfrm>
            <a:off x="3357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80" name="object 50080"/>
          <p:cNvSpPr/>
          <p:nvPr/>
        </p:nvSpPr>
        <p:spPr>
          <a:xfrm>
            <a:off x="3357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81" name="object 50081"/>
          <p:cNvSpPr/>
          <p:nvPr/>
        </p:nvSpPr>
        <p:spPr>
          <a:xfrm>
            <a:off x="3358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82" name="object 50082"/>
          <p:cNvSpPr/>
          <p:nvPr/>
        </p:nvSpPr>
        <p:spPr>
          <a:xfrm>
            <a:off x="3358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83" name="object 50083"/>
          <p:cNvSpPr/>
          <p:nvPr/>
        </p:nvSpPr>
        <p:spPr>
          <a:xfrm>
            <a:off x="3358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84" name="object 50084"/>
          <p:cNvSpPr/>
          <p:nvPr/>
        </p:nvSpPr>
        <p:spPr>
          <a:xfrm>
            <a:off x="3358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85" name="object 50085"/>
          <p:cNvSpPr/>
          <p:nvPr/>
        </p:nvSpPr>
        <p:spPr>
          <a:xfrm>
            <a:off x="3358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86" name="object 50086"/>
          <p:cNvSpPr/>
          <p:nvPr/>
        </p:nvSpPr>
        <p:spPr>
          <a:xfrm>
            <a:off x="3358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87" name="object 50087"/>
          <p:cNvSpPr/>
          <p:nvPr/>
        </p:nvSpPr>
        <p:spPr>
          <a:xfrm>
            <a:off x="3358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88" name="object 50088"/>
          <p:cNvSpPr/>
          <p:nvPr/>
        </p:nvSpPr>
        <p:spPr>
          <a:xfrm>
            <a:off x="3358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89" name="object 50089"/>
          <p:cNvSpPr/>
          <p:nvPr/>
        </p:nvSpPr>
        <p:spPr>
          <a:xfrm>
            <a:off x="3358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90" name="object 50090"/>
          <p:cNvSpPr/>
          <p:nvPr/>
        </p:nvSpPr>
        <p:spPr>
          <a:xfrm>
            <a:off x="3358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91" name="object 50091"/>
          <p:cNvSpPr/>
          <p:nvPr/>
        </p:nvSpPr>
        <p:spPr>
          <a:xfrm>
            <a:off x="3359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92" name="object 50092"/>
          <p:cNvSpPr/>
          <p:nvPr/>
        </p:nvSpPr>
        <p:spPr>
          <a:xfrm>
            <a:off x="3359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93" name="object 50093"/>
          <p:cNvSpPr/>
          <p:nvPr/>
        </p:nvSpPr>
        <p:spPr>
          <a:xfrm>
            <a:off x="3359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94" name="object 50094"/>
          <p:cNvSpPr/>
          <p:nvPr/>
        </p:nvSpPr>
        <p:spPr>
          <a:xfrm>
            <a:off x="3359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95" name="object 50095"/>
          <p:cNvSpPr/>
          <p:nvPr/>
        </p:nvSpPr>
        <p:spPr>
          <a:xfrm>
            <a:off x="3359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96" name="object 50096"/>
          <p:cNvSpPr/>
          <p:nvPr/>
        </p:nvSpPr>
        <p:spPr>
          <a:xfrm>
            <a:off x="3359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97" name="object 50097"/>
          <p:cNvSpPr/>
          <p:nvPr/>
        </p:nvSpPr>
        <p:spPr>
          <a:xfrm>
            <a:off x="33595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98" name="object 50098"/>
          <p:cNvSpPr/>
          <p:nvPr/>
        </p:nvSpPr>
        <p:spPr>
          <a:xfrm>
            <a:off x="33595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099" name="object 50099"/>
          <p:cNvSpPr/>
          <p:nvPr/>
        </p:nvSpPr>
        <p:spPr>
          <a:xfrm>
            <a:off x="3359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00" name="object 50100"/>
          <p:cNvSpPr/>
          <p:nvPr/>
        </p:nvSpPr>
        <p:spPr>
          <a:xfrm>
            <a:off x="3359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01" name="object 50101"/>
          <p:cNvSpPr/>
          <p:nvPr/>
        </p:nvSpPr>
        <p:spPr>
          <a:xfrm>
            <a:off x="3359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02" name="object 50102"/>
          <p:cNvSpPr/>
          <p:nvPr/>
        </p:nvSpPr>
        <p:spPr>
          <a:xfrm>
            <a:off x="3359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03" name="object 50103"/>
          <p:cNvSpPr/>
          <p:nvPr/>
        </p:nvSpPr>
        <p:spPr>
          <a:xfrm>
            <a:off x="33601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04" name="object 50104"/>
          <p:cNvSpPr/>
          <p:nvPr/>
        </p:nvSpPr>
        <p:spPr>
          <a:xfrm>
            <a:off x="33601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05" name="object 50105"/>
          <p:cNvSpPr/>
          <p:nvPr/>
        </p:nvSpPr>
        <p:spPr>
          <a:xfrm>
            <a:off x="33603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06" name="object 50106"/>
          <p:cNvSpPr/>
          <p:nvPr/>
        </p:nvSpPr>
        <p:spPr>
          <a:xfrm>
            <a:off x="33603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07" name="object 50107"/>
          <p:cNvSpPr/>
          <p:nvPr/>
        </p:nvSpPr>
        <p:spPr>
          <a:xfrm>
            <a:off x="33605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08" name="object 50108"/>
          <p:cNvSpPr/>
          <p:nvPr/>
        </p:nvSpPr>
        <p:spPr>
          <a:xfrm>
            <a:off x="33605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09" name="object 50109"/>
          <p:cNvSpPr/>
          <p:nvPr/>
        </p:nvSpPr>
        <p:spPr>
          <a:xfrm>
            <a:off x="33606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10" name="object 50110"/>
          <p:cNvSpPr/>
          <p:nvPr/>
        </p:nvSpPr>
        <p:spPr>
          <a:xfrm>
            <a:off x="33606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11" name="object 50111"/>
          <p:cNvSpPr/>
          <p:nvPr/>
        </p:nvSpPr>
        <p:spPr>
          <a:xfrm>
            <a:off x="33609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12" name="object 50112"/>
          <p:cNvSpPr/>
          <p:nvPr/>
        </p:nvSpPr>
        <p:spPr>
          <a:xfrm>
            <a:off x="33609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13" name="object 50113"/>
          <p:cNvSpPr/>
          <p:nvPr/>
        </p:nvSpPr>
        <p:spPr>
          <a:xfrm>
            <a:off x="33610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14" name="object 50114"/>
          <p:cNvSpPr/>
          <p:nvPr/>
        </p:nvSpPr>
        <p:spPr>
          <a:xfrm>
            <a:off x="33610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15" name="object 50115"/>
          <p:cNvSpPr/>
          <p:nvPr/>
        </p:nvSpPr>
        <p:spPr>
          <a:xfrm>
            <a:off x="33613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16" name="object 50116"/>
          <p:cNvSpPr/>
          <p:nvPr/>
        </p:nvSpPr>
        <p:spPr>
          <a:xfrm>
            <a:off x="33613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17" name="object 50117"/>
          <p:cNvSpPr/>
          <p:nvPr/>
        </p:nvSpPr>
        <p:spPr>
          <a:xfrm>
            <a:off x="33614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18" name="object 50118"/>
          <p:cNvSpPr/>
          <p:nvPr/>
        </p:nvSpPr>
        <p:spPr>
          <a:xfrm>
            <a:off x="33614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19" name="object 50119"/>
          <p:cNvSpPr/>
          <p:nvPr/>
        </p:nvSpPr>
        <p:spPr>
          <a:xfrm>
            <a:off x="33616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20" name="object 50120"/>
          <p:cNvSpPr/>
          <p:nvPr/>
        </p:nvSpPr>
        <p:spPr>
          <a:xfrm>
            <a:off x="33616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21" name="object 50121"/>
          <p:cNvSpPr/>
          <p:nvPr/>
        </p:nvSpPr>
        <p:spPr>
          <a:xfrm>
            <a:off x="33618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22" name="object 50122"/>
          <p:cNvSpPr/>
          <p:nvPr/>
        </p:nvSpPr>
        <p:spPr>
          <a:xfrm>
            <a:off x="33618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23" name="object 50123"/>
          <p:cNvSpPr/>
          <p:nvPr/>
        </p:nvSpPr>
        <p:spPr>
          <a:xfrm>
            <a:off x="33620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24" name="object 50124"/>
          <p:cNvSpPr/>
          <p:nvPr/>
        </p:nvSpPr>
        <p:spPr>
          <a:xfrm>
            <a:off x="33620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25" name="object 50125"/>
          <p:cNvSpPr/>
          <p:nvPr/>
        </p:nvSpPr>
        <p:spPr>
          <a:xfrm>
            <a:off x="33622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26" name="object 50126"/>
          <p:cNvSpPr/>
          <p:nvPr/>
        </p:nvSpPr>
        <p:spPr>
          <a:xfrm>
            <a:off x="33622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27" name="object 50127"/>
          <p:cNvSpPr/>
          <p:nvPr/>
        </p:nvSpPr>
        <p:spPr>
          <a:xfrm>
            <a:off x="33624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28" name="object 50128"/>
          <p:cNvSpPr/>
          <p:nvPr/>
        </p:nvSpPr>
        <p:spPr>
          <a:xfrm>
            <a:off x="33624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29" name="object 50129"/>
          <p:cNvSpPr/>
          <p:nvPr/>
        </p:nvSpPr>
        <p:spPr>
          <a:xfrm>
            <a:off x="33625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30" name="object 50130"/>
          <p:cNvSpPr/>
          <p:nvPr/>
        </p:nvSpPr>
        <p:spPr>
          <a:xfrm>
            <a:off x="33625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31" name="object 50131"/>
          <p:cNvSpPr/>
          <p:nvPr/>
        </p:nvSpPr>
        <p:spPr>
          <a:xfrm>
            <a:off x="3362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32" name="object 50132"/>
          <p:cNvSpPr/>
          <p:nvPr/>
        </p:nvSpPr>
        <p:spPr>
          <a:xfrm>
            <a:off x="3362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33" name="object 50133"/>
          <p:cNvSpPr/>
          <p:nvPr/>
        </p:nvSpPr>
        <p:spPr>
          <a:xfrm>
            <a:off x="33629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34" name="object 50134"/>
          <p:cNvSpPr/>
          <p:nvPr/>
        </p:nvSpPr>
        <p:spPr>
          <a:xfrm>
            <a:off x="33629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35" name="object 50135"/>
          <p:cNvSpPr/>
          <p:nvPr/>
        </p:nvSpPr>
        <p:spPr>
          <a:xfrm>
            <a:off x="3363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36" name="object 50136"/>
          <p:cNvSpPr/>
          <p:nvPr/>
        </p:nvSpPr>
        <p:spPr>
          <a:xfrm>
            <a:off x="3363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37" name="object 50137"/>
          <p:cNvSpPr/>
          <p:nvPr/>
        </p:nvSpPr>
        <p:spPr>
          <a:xfrm>
            <a:off x="33633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38" name="object 50138"/>
          <p:cNvSpPr/>
          <p:nvPr/>
        </p:nvSpPr>
        <p:spPr>
          <a:xfrm>
            <a:off x="33633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39" name="object 50139"/>
          <p:cNvSpPr/>
          <p:nvPr/>
        </p:nvSpPr>
        <p:spPr>
          <a:xfrm>
            <a:off x="3363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40" name="object 50140"/>
          <p:cNvSpPr/>
          <p:nvPr/>
        </p:nvSpPr>
        <p:spPr>
          <a:xfrm>
            <a:off x="3363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41" name="object 50141"/>
          <p:cNvSpPr/>
          <p:nvPr/>
        </p:nvSpPr>
        <p:spPr>
          <a:xfrm>
            <a:off x="33637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42" name="object 50142"/>
          <p:cNvSpPr/>
          <p:nvPr/>
        </p:nvSpPr>
        <p:spPr>
          <a:xfrm>
            <a:off x="33637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43" name="object 50143"/>
          <p:cNvSpPr/>
          <p:nvPr/>
        </p:nvSpPr>
        <p:spPr>
          <a:xfrm>
            <a:off x="3363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44" name="object 50144"/>
          <p:cNvSpPr/>
          <p:nvPr/>
        </p:nvSpPr>
        <p:spPr>
          <a:xfrm>
            <a:off x="3363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45" name="object 50145"/>
          <p:cNvSpPr/>
          <p:nvPr/>
        </p:nvSpPr>
        <p:spPr>
          <a:xfrm>
            <a:off x="33641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46" name="object 50146"/>
          <p:cNvSpPr/>
          <p:nvPr/>
        </p:nvSpPr>
        <p:spPr>
          <a:xfrm>
            <a:off x="33641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47" name="object 50147"/>
          <p:cNvSpPr/>
          <p:nvPr/>
        </p:nvSpPr>
        <p:spPr>
          <a:xfrm>
            <a:off x="3364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48" name="object 50148"/>
          <p:cNvSpPr/>
          <p:nvPr/>
        </p:nvSpPr>
        <p:spPr>
          <a:xfrm>
            <a:off x="3364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49" name="object 50149"/>
          <p:cNvSpPr/>
          <p:nvPr/>
        </p:nvSpPr>
        <p:spPr>
          <a:xfrm>
            <a:off x="33644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50" name="object 50150"/>
          <p:cNvSpPr/>
          <p:nvPr/>
        </p:nvSpPr>
        <p:spPr>
          <a:xfrm>
            <a:off x="33644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51" name="object 50151"/>
          <p:cNvSpPr/>
          <p:nvPr/>
        </p:nvSpPr>
        <p:spPr>
          <a:xfrm>
            <a:off x="3364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52" name="object 50152"/>
          <p:cNvSpPr/>
          <p:nvPr/>
        </p:nvSpPr>
        <p:spPr>
          <a:xfrm>
            <a:off x="3364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53" name="object 50153"/>
          <p:cNvSpPr/>
          <p:nvPr/>
        </p:nvSpPr>
        <p:spPr>
          <a:xfrm>
            <a:off x="33648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54" name="object 50154"/>
          <p:cNvSpPr/>
          <p:nvPr/>
        </p:nvSpPr>
        <p:spPr>
          <a:xfrm>
            <a:off x="33648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55" name="object 50155"/>
          <p:cNvSpPr/>
          <p:nvPr/>
        </p:nvSpPr>
        <p:spPr>
          <a:xfrm>
            <a:off x="3365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56" name="object 50156"/>
          <p:cNvSpPr/>
          <p:nvPr/>
        </p:nvSpPr>
        <p:spPr>
          <a:xfrm>
            <a:off x="3365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57" name="object 50157"/>
          <p:cNvSpPr/>
          <p:nvPr/>
        </p:nvSpPr>
        <p:spPr>
          <a:xfrm>
            <a:off x="33652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58" name="object 50158"/>
          <p:cNvSpPr/>
          <p:nvPr/>
        </p:nvSpPr>
        <p:spPr>
          <a:xfrm>
            <a:off x="33652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59" name="object 50159"/>
          <p:cNvSpPr/>
          <p:nvPr/>
        </p:nvSpPr>
        <p:spPr>
          <a:xfrm>
            <a:off x="3365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60" name="object 50160"/>
          <p:cNvSpPr/>
          <p:nvPr/>
        </p:nvSpPr>
        <p:spPr>
          <a:xfrm>
            <a:off x="3365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61" name="object 50161"/>
          <p:cNvSpPr/>
          <p:nvPr/>
        </p:nvSpPr>
        <p:spPr>
          <a:xfrm>
            <a:off x="33656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62" name="object 50162"/>
          <p:cNvSpPr/>
          <p:nvPr/>
        </p:nvSpPr>
        <p:spPr>
          <a:xfrm>
            <a:off x="33656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63" name="object 50163"/>
          <p:cNvSpPr/>
          <p:nvPr/>
        </p:nvSpPr>
        <p:spPr>
          <a:xfrm>
            <a:off x="3365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64" name="object 50164"/>
          <p:cNvSpPr/>
          <p:nvPr/>
        </p:nvSpPr>
        <p:spPr>
          <a:xfrm>
            <a:off x="3365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65" name="object 50165"/>
          <p:cNvSpPr/>
          <p:nvPr/>
        </p:nvSpPr>
        <p:spPr>
          <a:xfrm>
            <a:off x="33660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66" name="object 50166"/>
          <p:cNvSpPr/>
          <p:nvPr/>
        </p:nvSpPr>
        <p:spPr>
          <a:xfrm>
            <a:off x="33660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67" name="object 50167"/>
          <p:cNvSpPr/>
          <p:nvPr/>
        </p:nvSpPr>
        <p:spPr>
          <a:xfrm>
            <a:off x="3366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68" name="object 50168"/>
          <p:cNvSpPr/>
          <p:nvPr/>
        </p:nvSpPr>
        <p:spPr>
          <a:xfrm>
            <a:off x="3366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69" name="object 50169"/>
          <p:cNvSpPr/>
          <p:nvPr/>
        </p:nvSpPr>
        <p:spPr>
          <a:xfrm>
            <a:off x="33664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70" name="object 50170"/>
          <p:cNvSpPr/>
          <p:nvPr/>
        </p:nvSpPr>
        <p:spPr>
          <a:xfrm>
            <a:off x="33664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71" name="object 50171"/>
          <p:cNvSpPr/>
          <p:nvPr/>
        </p:nvSpPr>
        <p:spPr>
          <a:xfrm>
            <a:off x="3366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72" name="object 50172"/>
          <p:cNvSpPr/>
          <p:nvPr/>
        </p:nvSpPr>
        <p:spPr>
          <a:xfrm>
            <a:off x="3366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73" name="object 50173"/>
          <p:cNvSpPr/>
          <p:nvPr/>
        </p:nvSpPr>
        <p:spPr>
          <a:xfrm>
            <a:off x="3366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74" name="object 50174"/>
          <p:cNvSpPr/>
          <p:nvPr/>
        </p:nvSpPr>
        <p:spPr>
          <a:xfrm>
            <a:off x="3366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75" name="object 50175"/>
          <p:cNvSpPr/>
          <p:nvPr/>
        </p:nvSpPr>
        <p:spPr>
          <a:xfrm>
            <a:off x="3367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76" name="object 50176"/>
          <p:cNvSpPr/>
          <p:nvPr/>
        </p:nvSpPr>
        <p:spPr>
          <a:xfrm>
            <a:off x="3367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77" name="object 50177"/>
          <p:cNvSpPr/>
          <p:nvPr/>
        </p:nvSpPr>
        <p:spPr>
          <a:xfrm>
            <a:off x="3367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78" name="object 50178"/>
          <p:cNvSpPr/>
          <p:nvPr/>
        </p:nvSpPr>
        <p:spPr>
          <a:xfrm>
            <a:off x="3367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79" name="object 50179"/>
          <p:cNvSpPr/>
          <p:nvPr/>
        </p:nvSpPr>
        <p:spPr>
          <a:xfrm>
            <a:off x="3367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80" name="object 50180"/>
          <p:cNvSpPr/>
          <p:nvPr/>
        </p:nvSpPr>
        <p:spPr>
          <a:xfrm>
            <a:off x="3367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81" name="object 50181"/>
          <p:cNvSpPr/>
          <p:nvPr/>
        </p:nvSpPr>
        <p:spPr>
          <a:xfrm>
            <a:off x="3367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82" name="object 50182"/>
          <p:cNvSpPr/>
          <p:nvPr/>
        </p:nvSpPr>
        <p:spPr>
          <a:xfrm>
            <a:off x="3367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83" name="object 50183"/>
          <p:cNvSpPr/>
          <p:nvPr/>
        </p:nvSpPr>
        <p:spPr>
          <a:xfrm>
            <a:off x="3367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84" name="object 50184"/>
          <p:cNvSpPr/>
          <p:nvPr/>
        </p:nvSpPr>
        <p:spPr>
          <a:xfrm>
            <a:off x="3367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85" name="object 50185"/>
          <p:cNvSpPr/>
          <p:nvPr/>
        </p:nvSpPr>
        <p:spPr>
          <a:xfrm>
            <a:off x="3367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86" name="object 50186"/>
          <p:cNvSpPr/>
          <p:nvPr/>
        </p:nvSpPr>
        <p:spPr>
          <a:xfrm>
            <a:off x="3367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87" name="object 50187"/>
          <p:cNvSpPr/>
          <p:nvPr/>
        </p:nvSpPr>
        <p:spPr>
          <a:xfrm>
            <a:off x="3368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88" name="object 50188"/>
          <p:cNvSpPr/>
          <p:nvPr/>
        </p:nvSpPr>
        <p:spPr>
          <a:xfrm>
            <a:off x="3368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89" name="object 50189"/>
          <p:cNvSpPr/>
          <p:nvPr/>
        </p:nvSpPr>
        <p:spPr>
          <a:xfrm>
            <a:off x="33683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90" name="object 50190"/>
          <p:cNvSpPr/>
          <p:nvPr/>
        </p:nvSpPr>
        <p:spPr>
          <a:xfrm>
            <a:off x="33683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91" name="object 50191"/>
          <p:cNvSpPr/>
          <p:nvPr/>
        </p:nvSpPr>
        <p:spPr>
          <a:xfrm>
            <a:off x="3368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92" name="object 50192"/>
          <p:cNvSpPr/>
          <p:nvPr/>
        </p:nvSpPr>
        <p:spPr>
          <a:xfrm>
            <a:off x="3368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93" name="object 50193"/>
          <p:cNvSpPr/>
          <p:nvPr/>
        </p:nvSpPr>
        <p:spPr>
          <a:xfrm>
            <a:off x="3368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94" name="object 50194"/>
          <p:cNvSpPr/>
          <p:nvPr/>
        </p:nvSpPr>
        <p:spPr>
          <a:xfrm>
            <a:off x="3368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95" name="object 50195"/>
          <p:cNvSpPr/>
          <p:nvPr/>
        </p:nvSpPr>
        <p:spPr>
          <a:xfrm>
            <a:off x="3368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96" name="object 50196"/>
          <p:cNvSpPr/>
          <p:nvPr/>
        </p:nvSpPr>
        <p:spPr>
          <a:xfrm>
            <a:off x="3368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97" name="object 50197"/>
          <p:cNvSpPr/>
          <p:nvPr/>
        </p:nvSpPr>
        <p:spPr>
          <a:xfrm>
            <a:off x="33690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98" name="object 50198"/>
          <p:cNvSpPr/>
          <p:nvPr/>
        </p:nvSpPr>
        <p:spPr>
          <a:xfrm>
            <a:off x="33690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199" name="object 50199"/>
          <p:cNvSpPr/>
          <p:nvPr/>
        </p:nvSpPr>
        <p:spPr>
          <a:xfrm>
            <a:off x="3369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00" name="object 50200"/>
          <p:cNvSpPr/>
          <p:nvPr/>
        </p:nvSpPr>
        <p:spPr>
          <a:xfrm>
            <a:off x="3369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01" name="object 50201"/>
          <p:cNvSpPr/>
          <p:nvPr/>
        </p:nvSpPr>
        <p:spPr>
          <a:xfrm>
            <a:off x="3369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02" name="object 50202"/>
          <p:cNvSpPr/>
          <p:nvPr/>
        </p:nvSpPr>
        <p:spPr>
          <a:xfrm>
            <a:off x="3369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03" name="object 50203"/>
          <p:cNvSpPr/>
          <p:nvPr/>
        </p:nvSpPr>
        <p:spPr>
          <a:xfrm>
            <a:off x="3369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04" name="object 50204"/>
          <p:cNvSpPr/>
          <p:nvPr/>
        </p:nvSpPr>
        <p:spPr>
          <a:xfrm>
            <a:off x="3369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05" name="object 50205"/>
          <p:cNvSpPr/>
          <p:nvPr/>
        </p:nvSpPr>
        <p:spPr>
          <a:xfrm>
            <a:off x="33698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06" name="object 50206"/>
          <p:cNvSpPr/>
          <p:nvPr/>
        </p:nvSpPr>
        <p:spPr>
          <a:xfrm>
            <a:off x="33698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07" name="object 50207"/>
          <p:cNvSpPr/>
          <p:nvPr/>
        </p:nvSpPr>
        <p:spPr>
          <a:xfrm>
            <a:off x="33700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08" name="object 50208"/>
          <p:cNvSpPr/>
          <p:nvPr/>
        </p:nvSpPr>
        <p:spPr>
          <a:xfrm>
            <a:off x="33700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09" name="object 50209"/>
          <p:cNvSpPr/>
          <p:nvPr/>
        </p:nvSpPr>
        <p:spPr>
          <a:xfrm>
            <a:off x="33702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10" name="object 50210"/>
          <p:cNvSpPr/>
          <p:nvPr/>
        </p:nvSpPr>
        <p:spPr>
          <a:xfrm>
            <a:off x="33702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11" name="object 50211"/>
          <p:cNvSpPr/>
          <p:nvPr/>
        </p:nvSpPr>
        <p:spPr>
          <a:xfrm>
            <a:off x="33704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12" name="object 50212"/>
          <p:cNvSpPr/>
          <p:nvPr/>
        </p:nvSpPr>
        <p:spPr>
          <a:xfrm>
            <a:off x="33704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13" name="object 50213"/>
          <p:cNvSpPr/>
          <p:nvPr/>
        </p:nvSpPr>
        <p:spPr>
          <a:xfrm>
            <a:off x="33705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14" name="object 50214"/>
          <p:cNvSpPr/>
          <p:nvPr/>
        </p:nvSpPr>
        <p:spPr>
          <a:xfrm>
            <a:off x="33705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15" name="object 50215"/>
          <p:cNvSpPr/>
          <p:nvPr/>
        </p:nvSpPr>
        <p:spPr>
          <a:xfrm>
            <a:off x="33708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16" name="object 50216"/>
          <p:cNvSpPr/>
          <p:nvPr/>
        </p:nvSpPr>
        <p:spPr>
          <a:xfrm>
            <a:off x="33708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17" name="object 50217"/>
          <p:cNvSpPr/>
          <p:nvPr/>
        </p:nvSpPr>
        <p:spPr>
          <a:xfrm>
            <a:off x="33709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18" name="object 50218"/>
          <p:cNvSpPr/>
          <p:nvPr/>
        </p:nvSpPr>
        <p:spPr>
          <a:xfrm>
            <a:off x="33709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19" name="object 50219"/>
          <p:cNvSpPr/>
          <p:nvPr/>
        </p:nvSpPr>
        <p:spPr>
          <a:xfrm>
            <a:off x="33712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20" name="object 50220"/>
          <p:cNvSpPr/>
          <p:nvPr/>
        </p:nvSpPr>
        <p:spPr>
          <a:xfrm>
            <a:off x="33712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21" name="object 50221"/>
          <p:cNvSpPr/>
          <p:nvPr/>
        </p:nvSpPr>
        <p:spPr>
          <a:xfrm>
            <a:off x="33713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22" name="object 50222"/>
          <p:cNvSpPr/>
          <p:nvPr/>
        </p:nvSpPr>
        <p:spPr>
          <a:xfrm>
            <a:off x="33713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23" name="object 50223"/>
          <p:cNvSpPr/>
          <p:nvPr/>
        </p:nvSpPr>
        <p:spPr>
          <a:xfrm>
            <a:off x="3371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24" name="object 50224"/>
          <p:cNvSpPr/>
          <p:nvPr/>
        </p:nvSpPr>
        <p:spPr>
          <a:xfrm>
            <a:off x="3371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25" name="object 50225"/>
          <p:cNvSpPr/>
          <p:nvPr/>
        </p:nvSpPr>
        <p:spPr>
          <a:xfrm>
            <a:off x="33717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26" name="object 50226"/>
          <p:cNvSpPr/>
          <p:nvPr/>
        </p:nvSpPr>
        <p:spPr>
          <a:xfrm>
            <a:off x="33717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27" name="object 50227"/>
          <p:cNvSpPr/>
          <p:nvPr/>
        </p:nvSpPr>
        <p:spPr>
          <a:xfrm>
            <a:off x="33719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28" name="object 50228"/>
          <p:cNvSpPr/>
          <p:nvPr/>
        </p:nvSpPr>
        <p:spPr>
          <a:xfrm>
            <a:off x="33719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29" name="object 50229"/>
          <p:cNvSpPr/>
          <p:nvPr/>
        </p:nvSpPr>
        <p:spPr>
          <a:xfrm>
            <a:off x="33721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30" name="object 50230"/>
          <p:cNvSpPr/>
          <p:nvPr/>
        </p:nvSpPr>
        <p:spPr>
          <a:xfrm>
            <a:off x="33721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31" name="object 50231"/>
          <p:cNvSpPr/>
          <p:nvPr/>
        </p:nvSpPr>
        <p:spPr>
          <a:xfrm>
            <a:off x="3372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32" name="object 50232"/>
          <p:cNvSpPr/>
          <p:nvPr/>
        </p:nvSpPr>
        <p:spPr>
          <a:xfrm>
            <a:off x="3372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33" name="object 50233"/>
          <p:cNvSpPr/>
          <p:nvPr/>
        </p:nvSpPr>
        <p:spPr>
          <a:xfrm>
            <a:off x="33724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34" name="object 50234"/>
          <p:cNvSpPr/>
          <p:nvPr/>
        </p:nvSpPr>
        <p:spPr>
          <a:xfrm>
            <a:off x="33724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35" name="object 50235"/>
          <p:cNvSpPr/>
          <p:nvPr/>
        </p:nvSpPr>
        <p:spPr>
          <a:xfrm>
            <a:off x="3372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36" name="object 50236"/>
          <p:cNvSpPr/>
          <p:nvPr/>
        </p:nvSpPr>
        <p:spPr>
          <a:xfrm>
            <a:off x="3372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37" name="object 50237"/>
          <p:cNvSpPr/>
          <p:nvPr/>
        </p:nvSpPr>
        <p:spPr>
          <a:xfrm>
            <a:off x="33728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38" name="object 50238"/>
          <p:cNvSpPr/>
          <p:nvPr/>
        </p:nvSpPr>
        <p:spPr>
          <a:xfrm>
            <a:off x="33728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39" name="object 50239"/>
          <p:cNvSpPr/>
          <p:nvPr/>
        </p:nvSpPr>
        <p:spPr>
          <a:xfrm>
            <a:off x="3373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40" name="object 50240"/>
          <p:cNvSpPr/>
          <p:nvPr/>
        </p:nvSpPr>
        <p:spPr>
          <a:xfrm>
            <a:off x="3373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41" name="object 50241"/>
          <p:cNvSpPr/>
          <p:nvPr/>
        </p:nvSpPr>
        <p:spPr>
          <a:xfrm>
            <a:off x="33732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42" name="object 50242"/>
          <p:cNvSpPr/>
          <p:nvPr/>
        </p:nvSpPr>
        <p:spPr>
          <a:xfrm>
            <a:off x="33732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43" name="object 50243"/>
          <p:cNvSpPr/>
          <p:nvPr/>
        </p:nvSpPr>
        <p:spPr>
          <a:xfrm>
            <a:off x="3373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44" name="object 50244"/>
          <p:cNvSpPr/>
          <p:nvPr/>
        </p:nvSpPr>
        <p:spPr>
          <a:xfrm>
            <a:off x="3373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45" name="object 50245"/>
          <p:cNvSpPr/>
          <p:nvPr/>
        </p:nvSpPr>
        <p:spPr>
          <a:xfrm>
            <a:off x="33736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46" name="object 50246"/>
          <p:cNvSpPr/>
          <p:nvPr/>
        </p:nvSpPr>
        <p:spPr>
          <a:xfrm>
            <a:off x="33736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47" name="object 50247"/>
          <p:cNvSpPr/>
          <p:nvPr/>
        </p:nvSpPr>
        <p:spPr>
          <a:xfrm>
            <a:off x="3373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48" name="object 50248"/>
          <p:cNvSpPr/>
          <p:nvPr/>
        </p:nvSpPr>
        <p:spPr>
          <a:xfrm>
            <a:off x="3373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49" name="object 50249"/>
          <p:cNvSpPr/>
          <p:nvPr/>
        </p:nvSpPr>
        <p:spPr>
          <a:xfrm>
            <a:off x="33740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50" name="object 50250"/>
          <p:cNvSpPr/>
          <p:nvPr/>
        </p:nvSpPr>
        <p:spPr>
          <a:xfrm>
            <a:off x="33740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51" name="object 50251"/>
          <p:cNvSpPr/>
          <p:nvPr/>
        </p:nvSpPr>
        <p:spPr>
          <a:xfrm>
            <a:off x="3374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52" name="object 50252"/>
          <p:cNvSpPr/>
          <p:nvPr/>
        </p:nvSpPr>
        <p:spPr>
          <a:xfrm>
            <a:off x="3374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53" name="object 50253"/>
          <p:cNvSpPr/>
          <p:nvPr/>
        </p:nvSpPr>
        <p:spPr>
          <a:xfrm>
            <a:off x="33744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54" name="object 50254"/>
          <p:cNvSpPr/>
          <p:nvPr/>
        </p:nvSpPr>
        <p:spPr>
          <a:xfrm>
            <a:off x="33744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55" name="object 50255"/>
          <p:cNvSpPr/>
          <p:nvPr/>
        </p:nvSpPr>
        <p:spPr>
          <a:xfrm>
            <a:off x="3374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56" name="object 50256"/>
          <p:cNvSpPr/>
          <p:nvPr/>
        </p:nvSpPr>
        <p:spPr>
          <a:xfrm>
            <a:off x="3374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57" name="object 50257"/>
          <p:cNvSpPr/>
          <p:nvPr/>
        </p:nvSpPr>
        <p:spPr>
          <a:xfrm>
            <a:off x="33747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58" name="object 50258"/>
          <p:cNvSpPr/>
          <p:nvPr/>
        </p:nvSpPr>
        <p:spPr>
          <a:xfrm>
            <a:off x="33747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59" name="object 50259"/>
          <p:cNvSpPr/>
          <p:nvPr/>
        </p:nvSpPr>
        <p:spPr>
          <a:xfrm>
            <a:off x="3375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60" name="object 50260"/>
          <p:cNvSpPr/>
          <p:nvPr/>
        </p:nvSpPr>
        <p:spPr>
          <a:xfrm>
            <a:off x="3375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61" name="object 50261"/>
          <p:cNvSpPr/>
          <p:nvPr/>
        </p:nvSpPr>
        <p:spPr>
          <a:xfrm>
            <a:off x="33751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62" name="object 50262"/>
          <p:cNvSpPr/>
          <p:nvPr/>
        </p:nvSpPr>
        <p:spPr>
          <a:xfrm>
            <a:off x="33751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63" name="object 50263"/>
          <p:cNvSpPr/>
          <p:nvPr/>
        </p:nvSpPr>
        <p:spPr>
          <a:xfrm>
            <a:off x="3375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64" name="object 50264"/>
          <p:cNvSpPr/>
          <p:nvPr/>
        </p:nvSpPr>
        <p:spPr>
          <a:xfrm>
            <a:off x="3375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65" name="object 50265"/>
          <p:cNvSpPr/>
          <p:nvPr/>
        </p:nvSpPr>
        <p:spPr>
          <a:xfrm>
            <a:off x="33755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66" name="object 50266"/>
          <p:cNvSpPr/>
          <p:nvPr/>
        </p:nvSpPr>
        <p:spPr>
          <a:xfrm>
            <a:off x="33755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67" name="object 50267"/>
          <p:cNvSpPr/>
          <p:nvPr/>
        </p:nvSpPr>
        <p:spPr>
          <a:xfrm>
            <a:off x="3375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68" name="object 50268"/>
          <p:cNvSpPr/>
          <p:nvPr/>
        </p:nvSpPr>
        <p:spPr>
          <a:xfrm>
            <a:off x="3375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69" name="object 50269"/>
          <p:cNvSpPr/>
          <p:nvPr/>
        </p:nvSpPr>
        <p:spPr>
          <a:xfrm>
            <a:off x="33759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70" name="object 50270"/>
          <p:cNvSpPr/>
          <p:nvPr/>
        </p:nvSpPr>
        <p:spPr>
          <a:xfrm>
            <a:off x="33759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71" name="object 50271"/>
          <p:cNvSpPr/>
          <p:nvPr/>
        </p:nvSpPr>
        <p:spPr>
          <a:xfrm>
            <a:off x="3376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72" name="object 50272"/>
          <p:cNvSpPr/>
          <p:nvPr/>
        </p:nvSpPr>
        <p:spPr>
          <a:xfrm>
            <a:off x="3376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73" name="object 50273"/>
          <p:cNvSpPr/>
          <p:nvPr/>
        </p:nvSpPr>
        <p:spPr>
          <a:xfrm>
            <a:off x="33763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74" name="object 50274"/>
          <p:cNvSpPr/>
          <p:nvPr/>
        </p:nvSpPr>
        <p:spPr>
          <a:xfrm>
            <a:off x="33763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75" name="object 50275"/>
          <p:cNvSpPr/>
          <p:nvPr/>
        </p:nvSpPr>
        <p:spPr>
          <a:xfrm>
            <a:off x="3376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76" name="object 50276"/>
          <p:cNvSpPr/>
          <p:nvPr/>
        </p:nvSpPr>
        <p:spPr>
          <a:xfrm>
            <a:off x="3376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77" name="object 50277"/>
          <p:cNvSpPr/>
          <p:nvPr/>
        </p:nvSpPr>
        <p:spPr>
          <a:xfrm>
            <a:off x="3376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78" name="object 50278"/>
          <p:cNvSpPr/>
          <p:nvPr/>
        </p:nvSpPr>
        <p:spPr>
          <a:xfrm>
            <a:off x="3376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79" name="object 50279"/>
          <p:cNvSpPr/>
          <p:nvPr/>
        </p:nvSpPr>
        <p:spPr>
          <a:xfrm>
            <a:off x="3376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80" name="object 50280"/>
          <p:cNvSpPr/>
          <p:nvPr/>
        </p:nvSpPr>
        <p:spPr>
          <a:xfrm>
            <a:off x="3376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81" name="object 50281"/>
          <p:cNvSpPr/>
          <p:nvPr/>
        </p:nvSpPr>
        <p:spPr>
          <a:xfrm>
            <a:off x="3377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82" name="object 50282"/>
          <p:cNvSpPr/>
          <p:nvPr/>
        </p:nvSpPr>
        <p:spPr>
          <a:xfrm>
            <a:off x="3377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83" name="object 50283"/>
          <p:cNvSpPr/>
          <p:nvPr/>
        </p:nvSpPr>
        <p:spPr>
          <a:xfrm>
            <a:off x="3377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84" name="object 50284"/>
          <p:cNvSpPr/>
          <p:nvPr/>
        </p:nvSpPr>
        <p:spPr>
          <a:xfrm>
            <a:off x="3377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85" name="object 50285"/>
          <p:cNvSpPr/>
          <p:nvPr/>
        </p:nvSpPr>
        <p:spPr>
          <a:xfrm>
            <a:off x="3377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86" name="object 50286"/>
          <p:cNvSpPr/>
          <p:nvPr/>
        </p:nvSpPr>
        <p:spPr>
          <a:xfrm>
            <a:off x="3377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87" name="object 50287"/>
          <p:cNvSpPr/>
          <p:nvPr/>
        </p:nvSpPr>
        <p:spPr>
          <a:xfrm>
            <a:off x="3377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88" name="object 50288"/>
          <p:cNvSpPr/>
          <p:nvPr/>
        </p:nvSpPr>
        <p:spPr>
          <a:xfrm>
            <a:off x="3377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89" name="object 50289"/>
          <p:cNvSpPr/>
          <p:nvPr/>
        </p:nvSpPr>
        <p:spPr>
          <a:xfrm>
            <a:off x="3377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90" name="object 50290"/>
          <p:cNvSpPr/>
          <p:nvPr/>
        </p:nvSpPr>
        <p:spPr>
          <a:xfrm>
            <a:off x="3377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91" name="object 50291"/>
          <p:cNvSpPr/>
          <p:nvPr/>
        </p:nvSpPr>
        <p:spPr>
          <a:xfrm>
            <a:off x="3378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92" name="object 50292"/>
          <p:cNvSpPr/>
          <p:nvPr/>
        </p:nvSpPr>
        <p:spPr>
          <a:xfrm>
            <a:off x="3378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93" name="object 50293"/>
          <p:cNvSpPr/>
          <p:nvPr/>
        </p:nvSpPr>
        <p:spPr>
          <a:xfrm>
            <a:off x="3378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94" name="object 50294"/>
          <p:cNvSpPr/>
          <p:nvPr/>
        </p:nvSpPr>
        <p:spPr>
          <a:xfrm>
            <a:off x="3378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95" name="object 50295"/>
          <p:cNvSpPr/>
          <p:nvPr/>
        </p:nvSpPr>
        <p:spPr>
          <a:xfrm>
            <a:off x="3378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96" name="object 50296"/>
          <p:cNvSpPr/>
          <p:nvPr/>
        </p:nvSpPr>
        <p:spPr>
          <a:xfrm>
            <a:off x="3378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97" name="object 50297"/>
          <p:cNvSpPr/>
          <p:nvPr/>
        </p:nvSpPr>
        <p:spPr>
          <a:xfrm>
            <a:off x="33785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98" name="object 50298"/>
          <p:cNvSpPr/>
          <p:nvPr/>
        </p:nvSpPr>
        <p:spPr>
          <a:xfrm>
            <a:off x="33785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299" name="object 50299"/>
          <p:cNvSpPr/>
          <p:nvPr/>
        </p:nvSpPr>
        <p:spPr>
          <a:xfrm>
            <a:off x="3378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00" name="object 50300"/>
          <p:cNvSpPr/>
          <p:nvPr/>
        </p:nvSpPr>
        <p:spPr>
          <a:xfrm>
            <a:off x="3378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01" name="object 50301"/>
          <p:cNvSpPr/>
          <p:nvPr/>
        </p:nvSpPr>
        <p:spPr>
          <a:xfrm>
            <a:off x="33789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02" name="object 50302"/>
          <p:cNvSpPr/>
          <p:nvPr/>
        </p:nvSpPr>
        <p:spPr>
          <a:xfrm>
            <a:off x="33789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03" name="object 50303"/>
          <p:cNvSpPr/>
          <p:nvPr/>
        </p:nvSpPr>
        <p:spPr>
          <a:xfrm>
            <a:off x="3379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04" name="object 50304"/>
          <p:cNvSpPr/>
          <p:nvPr/>
        </p:nvSpPr>
        <p:spPr>
          <a:xfrm>
            <a:off x="3379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05" name="object 50305"/>
          <p:cNvSpPr/>
          <p:nvPr/>
        </p:nvSpPr>
        <p:spPr>
          <a:xfrm>
            <a:off x="33793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06" name="object 50306"/>
          <p:cNvSpPr/>
          <p:nvPr/>
        </p:nvSpPr>
        <p:spPr>
          <a:xfrm>
            <a:off x="33793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07" name="object 50307"/>
          <p:cNvSpPr/>
          <p:nvPr/>
        </p:nvSpPr>
        <p:spPr>
          <a:xfrm>
            <a:off x="3379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08" name="object 50308"/>
          <p:cNvSpPr/>
          <p:nvPr/>
        </p:nvSpPr>
        <p:spPr>
          <a:xfrm>
            <a:off x="3379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09" name="object 50309"/>
          <p:cNvSpPr/>
          <p:nvPr/>
        </p:nvSpPr>
        <p:spPr>
          <a:xfrm>
            <a:off x="33797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10" name="object 50310"/>
          <p:cNvSpPr/>
          <p:nvPr/>
        </p:nvSpPr>
        <p:spPr>
          <a:xfrm>
            <a:off x="33797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11" name="object 50311"/>
          <p:cNvSpPr/>
          <p:nvPr/>
        </p:nvSpPr>
        <p:spPr>
          <a:xfrm>
            <a:off x="33799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12" name="object 50312"/>
          <p:cNvSpPr/>
          <p:nvPr/>
        </p:nvSpPr>
        <p:spPr>
          <a:xfrm>
            <a:off x="33799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13" name="object 50313"/>
          <p:cNvSpPr/>
          <p:nvPr/>
        </p:nvSpPr>
        <p:spPr>
          <a:xfrm>
            <a:off x="33801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14" name="object 50314"/>
          <p:cNvSpPr/>
          <p:nvPr/>
        </p:nvSpPr>
        <p:spPr>
          <a:xfrm>
            <a:off x="33801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15" name="object 50315"/>
          <p:cNvSpPr/>
          <p:nvPr/>
        </p:nvSpPr>
        <p:spPr>
          <a:xfrm>
            <a:off x="33803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16" name="object 50316"/>
          <p:cNvSpPr/>
          <p:nvPr/>
        </p:nvSpPr>
        <p:spPr>
          <a:xfrm>
            <a:off x="33803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17" name="object 50317"/>
          <p:cNvSpPr/>
          <p:nvPr/>
        </p:nvSpPr>
        <p:spPr>
          <a:xfrm>
            <a:off x="33804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18" name="object 50318"/>
          <p:cNvSpPr/>
          <p:nvPr/>
        </p:nvSpPr>
        <p:spPr>
          <a:xfrm>
            <a:off x="33804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19" name="object 50319"/>
          <p:cNvSpPr/>
          <p:nvPr/>
        </p:nvSpPr>
        <p:spPr>
          <a:xfrm>
            <a:off x="33807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20" name="object 50320"/>
          <p:cNvSpPr/>
          <p:nvPr/>
        </p:nvSpPr>
        <p:spPr>
          <a:xfrm>
            <a:off x="33807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21" name="object 50321"/>
          <p:cNvSpPr/>
          <p:nvPr/>
        </p:nvSpPr>
        <p:spPr>
          <a:xfrm>
            <a:off x="33808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22" name="object 50322"/>
          <p:cNvSpPr/>
          <p:nvPr/>
        </p:nvSpPr>
        <p:spPr>
          <a:xfrm>
            <a:off x="33808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23" name="object 50323"/>
          <p:cNvSpPr/>
          <p:nvPr/>
        </p:nvSpPr>
        <p:spPr>
          <a:xfrm>
            <a:off x="33811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24" name="object 50324"/>
          <p:cNvSpPr/>
          <p:nvPr/>
        </p:nvSpPr>
        <p:spPr>
          <a:xfrm>
            <a:off x="33811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25" name="object 50325"/>
          <p:cNvSpPr/>
          <p:nvPr/>
        </p:nvSpPr>
        <p:spPr>
          <a:xfrm>
            <a:off x="33812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26" name="object 50326"/>
          <p:cNvSpPr/>
          <p:nvPr/>
        </p:nvSpPr>
        <p:spPr>
          <a:xfrm>
            <a:off x="33812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27" name="object 50327"/>
          <p:cNvSpPr/>
          <p:nvPr/>
        </p:nvSpPr>
        <p:spPr>
          <a:xfrm>
            <a:off x="3381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28" name="object 50328"/>
          <p:cNvSpPr/>
          <p:nvPr/>
        </p:nvSpPr>
        <p:spPr>
          <a:xfrm>
            <a:off x="3381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29" name="object 50329"/>
          <p:cNvSpPr/>
          <p:nvPr/>
        </p:nvSpPr>
        <p:spPr>
          <a:xfrm>
            <a:off x="33816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30" name="object 50330"/>
          <p:cNvSpPr/>
          <p:nvPr/>
        </p:nvSpPr>
        <p:spPr>
          <a:xfrm>
            <a:off x="33816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31" name="object 50331"/>
          <p:cNvSpPr/>
          <p:nvPr/>
        </p:nvSpPr>
        <p:spPr>
          <a:xfrm>
            <a:off x="3381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32" name="object 50332"/>
          <p:cNvSpPr/>
          <p:nvPr/>
        </p:nvSpPr>
        <p:spPr>
          <a:xfrm>
            <a:off x="3381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33" name="object 50333"/>
          <p:cNvSpPr/>
          <p:nvPr/>
        </p:nvSpPr>
        <p:spPr>
          <a:xfrm>
            <a:off x="33820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34" name="object 50334"/>
          <p:cNvSpPr/>
          <p:nvPr/>
        </p:nvSpPr>
        <p:spPr>
          <a:xfrm>
            <a:off x="33820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35" name="object 50335"/>
          <p:cNvSpPr/>
          <p:nvPr/>
        </p:nvSpPr>
        <p:spPr>
          <a:xfrm>
            <a:off x="3382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36" name="object 50336"/>
          <p:cNvSpPr/>
          <p:nvPr/>
        </p:nvSpPr>
        <p:spPr>
          <a:xfrm>
            <a:off x="3382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37" name="object 50337"/>
          <p:cNvSpPr/>
          <p:nvPr/>
        </p:nvSpPr>
        <p:spPr>
          <a:xfrm>
            <a:off x="33824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38" name="object 50338"/>
          <p:cNvSpPr/>
          <p:nvPr/>
        </p:nvSpPr>
        <p:spPr>
          <a:xfrm>
            <a:off x="33824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39" name="object 50339"/>
          <p:cNvSpPr/>
          <p:nvPr/>
        </p:nvSpPr>
        <p:spPr>
          <a:xfrm>
            <a:off x="3382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40" name="object 50340"/>
          <p:cNvSpPr/>
          <p:nvPr/>
        </p:nvSpPr>
        <p:spPr>
          <a:xfrm>
            <a:off x="3382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41" name="object 50341"/>
          <p:cNvSpPr/>
          <p:nvPr/>
        </p:nvSpPr>
        <p:spPr>
          <a:xfrm>
            <a:off x="33827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42" name="object 50342"/>
          <p:cNvSpPr/>
          <p:nvPr/>
        </p:nvSpPr>
        <p:spPr>
          <a:xfrm>
            <a:off x="33827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43" name="object 50343"/>
          <p:cNvSpPr/>
          <p:nvPr/>
        </p:nvSpPr>
        <p:spPr>
          <a:xfrm>
            <a:off x="3383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44" name="object 50344"/>
          <p:cNvSpPr/>
          <p:nvPr/>
        </p:nvSpPr>
        <p:spPr>
          <a:xfrm>
            <a:off x="3383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45" name="object 50345"/>
          <p:cNvSpPr/>
          <p:nvPr/>
        </p:nvSpPr>
        <p:spPr>
          <a:xfrm>
            <a:off x="33831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46" name="object 50346"/>
          <p:cNvSpPr/>
          <p:nvPr/>
        </p:nvSpPr>
        <p:spPr>
          <a:xfrm>
            <a:off x="33831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47" name="object 50347"/>
          <p:cNvSpPr/>
          <p:nvPr/>
        </p:nvSpPr>
        <p:spPr>
          <a:xfrm>
            <a:off x="3383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48" name="object 50348"/>
          <p:cNvSpPr/>
          <p:nvPr/>
        </p:nvSpPr>
        <p:spPr>
          <a:xfrm>
            <a:off x="3383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49" name="object 50349"/>
          <p:cNvSpPr/>
          <p:nvPr/>
        </p:nvSpPr>
        <p:spPr>
          <a:xfrm>
            <a:off x="33835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50" name="object 50350"/>
          <p:cNvSpPr/>
          <p:nvPr/>
        </p:nvSpPr>
        <p:spPr>
          <a:xfrm>
            <a:off x="33835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51" name="object 50351"/>
          <p:cNvSpPr/>
          <p:nvPr/>
        </p:nvSpPr>
        <p:spPr>
          <a:xfrm>
            <a:off x="3383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52" name="object 50352"/>
          <p:cNvSpPr/>
          <p:nvPr/>
        </p:nvSpPr>
        <p:spPr>
          <a:xfrm>
            <a:off x="3383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53" name="object 50353"/>
          <p:cNvSpPr/>
          <p:nvPr/>
        </p:nvSpPr>
        <p:spPr>
          <a:xfrm>
            <a:off x="33839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54" name="object 50354"/>
          <p:cNvSpPr/>
          <p:nvPr/>
        </p:nvSpPr>
        <p:spPr>
          <a:xfrm>
            <a:off x="33839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55" name="object 50355"/>
          <p:cNvSpPr/>
          <p:nvPr/>
        </p:nvSpPr>
        <p:spPr>
          <a:xfrm>
            <a:off x="33841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56" name="object 50356"/>
          <p:cNvSpPr/>
          <p:nvPr/>
        </p:nvSpPr>
        <p:spPr>
          <a:xfrm>
            <a:off x="33841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57" name="object 50357"/>
          <p:cNvSpPr/>
          <p:nvPr/>
        </p:nvSpPr>
        <p:spPr>
          <a:xfrm>
            <a:off x="33843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58" name="object 50358"/>
          <p:cNvSpPr/>
          <p:nvPr/>
        </p:nvSpPr>
        <p:spPr>
          <a:xfrm>
            <a:off x="33843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59" name="object 50359"/>
          <p:cNvSpPr/>
          <p:nvPr/>
        </p:nvSpPr>
        <p:spPr>
          <a:xfrm>
            <a:off x="33845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60" name="object 50360"/>
          <p:cNvSpPr/>
          <p:nvPr/>
        </p:nvSpPr>
        <p:spPr>
          <a:xfrm>
            <a:off x="33845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61" name="object 50361"/>
          <p:cNvSpPr/>
          <p:nvPr/>
        </p:nvSpPr>
        <p:spPr>
          <a:xfrm>
            <a:off x="33846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62" name="object 50362"/>
          <p:cNvSpPr/>
          <p:nvPr/>
        </p:nvSpPr>
        <p:spPr>
          <a:xfrm>
            <a:off x="33846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63" name="object 50363"/>
          <p:cNvSpPr/>
          <p:nvPr/>
        </p:nvSpPr>
        <p:spPr>
          <a:xfrm>
            <a:off x="33849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64" name="object 50364"/>
          <p:cNvSpPr/>
          <p:nvPr/>
        </p:nvSpPr>
        <p:spPr>
          <a:xfrm>
            <a:off x="33849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65" name="object 50365"/>
          <p:cNvSpPr/>
          <p:nvPr/>
        </p:nvSpPr>
        <p:spPr>
          <a:xfrm>
            <a:off x="33850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66" name="object 50366"/>
          <p:cNvSpPr/>
          <p:nvPr/>
        </p:nvSpPr>
        <p:spPr>
          <a:xfrm>
            <a:off x="33850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67" name="object 50367"/>
          <p:cNvSpPr/>
          <p:nvPr/>
        </p:nvSpPr>
        <p:spPr>
          <a:xfrm>
            <a:off x="3385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68" name="object 50368"/>
          <p:cNvSpPr/>
          <p:nvPr/>
        </p:nvSpPr>
        <p:spPr>
          <a:xfrm>
            <a:off x="3385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69" name="object 50369"/>
          <p:cNvSpPr/>
          <p:nvPr/>
        </p:nvSpPr>
        <p:spPr>
          <a:xfrm>
            <a:off x="33854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70" name="object 50370"/>
          <p:cNvSpPr/>
          <p:nvPr/>
        </p:nvSpPr>
        <p:spPr>
          <a:xfrm>
            <a:off x="33854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71" name="object 50371"/>
          <p:cNvSpPr/>
          <p:nvPr/>
        </p:nvSpPr>
        <p:spPr>
          <a:xfrm>
            <a:off x="3385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72" name="object 50372"/>
          <p:cNvSpPr/>
          <p:nvPr/>
        </p:nvSpPr>
        <p:spPr>
          <a:xfrm>
            <a:off x="3385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73" name="object 50373"/>
          <p:cNvSpPr/>
          <p:nvPr/>
        </p:nvSpPr>
        <p:spPr>
          <a:xfrm>
            <a:off x="33858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74" name="object 50374"/>
          <p:cNvSpPr/>
          <p:nvPr/>
        </p:nvSpPr>
        <p:spPr>
          <a:xfrm>
            <a:off x="33858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75" name="object 50375"/>
          <p:cNvSpPr/>
          <p:nvPr/>
        </p:nvSpPr>
        <p:spPr>
          <a:xfrm>
            <a:off x="3386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76" name="object 50376"/>
          <p:cNvSpPr/>
          <p:nvPr/>
        </p:nvSpPr>
        <p:spPr>
          <a:xfrm>
            <a:off x="3386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77" name="object 50377"/>
          <p:cNvSpPr/>
          <p:nvPr/>
        </p:nvSpPr>
        <p:spPr>
          <a:xfrm>
            <a:off x="33862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78" name="object 50378"/>
          <p:cNvSpPr/>
          <p:nvPr/>
        </p:nvSpPr>
        <p:spPr>
          <a:xfrm>
            <a:off x="33862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79" name="object 50379"/>
          <p:cNvSpPr/>
          <p:nvPr/>
        </p:nvSpPr>
        <p:spPr>
          <a:xfrm>
            <a:off x="3386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80" name="object 50380"/>
          <p:cNvSpPr/>
          <p:nvPr/>
        </p:nvSpPr>
        <p:spPr>
          <a:xfrm>
            <a:off x="3386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81" name="object 50381"/>
          <p:cNvSpPr/>
          <p:nvPr/>
        </p:nvSpPr>
        <p:spPr>
          <a:xfrm>
            <a:off x="3386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82" name="object 50382"/>
          <p:cNvSpPr/>
          <p:nvPr/>
        </p:nvSpPr>
        <p:spPr>
          <a:xfrm>
            <a:off x="3386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83" name="object 50383"/>
          <p:cNvSpPr/>
          <p:nvPr/>
        </p:nvSpPr>
        <p:spPr>
          <a:xfrm>
            <a:off x="3386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84" name="object 50384"/>
          <p:cNvSpPr/>
          <p:nvPr/>
        </p:nvSpPr>
        <p:spPr>
          <a:xfrm>
            <a:off x="3386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85" name="object 50385"/>
          <p:cNvSpPr/>
          <p:nvPr/>
        </p:nvSpPr>
        <p:spPr>
          <a:xfrm>
            <a:off x="3386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86" name="object 50386"/>
          <p:cNvSpPr/>
          <p:nvPr/>
        </p:nvSpPr>
        <p:spPr>
          <a:xfrm>
            <a:off x="3386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87" name="object 50387"/>
          <p:cNvSpPr/>
          <p:nvPr/>
        </p:nvSpPr>
        <p:spPr>
          <a:xfrm>
            <a:off x="3387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88" name="object 50388"/>
          <p:cNvSpPr/>
          <p:nvPr/>
        </p:nvSpPr>
        <p:spPr>
          <a:xfrm>
            <a:off x="3387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89" name="object 50389"/>
          <p:cNvSpPr/>
          <p:nvPr/>
        </p:nvSpPr>
        <p:spPr>
          <a:xfrm>
            <a:off x="3387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90" name="object 50390"/>
          <p:cNvSpPr/>
          <p:nvPr/>
        </p:nvSpPr>
        <p:spPr>
          <a:xfrm>
            <a:off x="3387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91" name="object 50391"/>
          <p:cNvSpPr/>
          <p:nvPr/>
        </p:nvSpPr>
        <p:spPr>
          <a:xfrm>
            <a:off x="3387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92" name="object 50392"/>
          <p:cNvSpPr/>
          <p:nvPr/>
        </p:nvSpPr>
        <p:spPr>
          <a:xfrm>
            <a:off x="3387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93" name="object 50393"/>
          <p:cNvSpPr/>
          <p:nvPr/>
        </p:nvSpPr>
        <p:spPr>
          <a:xfrm>
            <a:off x="3387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94" name="object 50394"/>
          <p:cNvSpPr/>
          <p:nvPr/>
        </p:nvSpPr>
        <p:spPr>
          <a:xfrm>
            <a:off x="3387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95" name="object 50395"/>
          <p:cNvSpPr/>
          <p:nvPr/>
        </p:nvSpPr>
        <p:spPr>
          <a:xfrm>
            <a:off x="3387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96" name="object 50396"/>
          <p:cNvSpPr/>
          <p:nvPr/>
        </p:nvSpPr>
        <p:spPr>
          <a:xfrm>
            <a:off x="3387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97" name="object 50397"/>
          <p:cNvSpPr/>
          <p:nvPr/>
        </p:nvSpPr>
        <p:spPr>
          <a:xfrm>
            <a:off x="33881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98" name="object 50398"/>
          <p:cNvSpPr/>
          <p:nvPr/>
        </p:nvSpPr>
        <p:spPr>
          <a:xfrm>
            <a:off x="33881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399" name="object 50399"/>
          <p:cNvSpPr/>
          <p:nvPr/>
        </p:nvSpPr>
        <p:spPr>
          <a:xfrm>
            <a:off x="3388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00" name="object 50400"/>
          <p:cNvSpPr/>
          <p:nvPr/>
        </p:nvSpPr>
        <p:spPr>
          <a:xfrm>
            <a:off x="3388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01" name="object 50401"/>
          <p:cNvSpPr/>
          <p:nvPr/>
        </p:nvSpPr>
        <p:spPr>
          <a:xfrm>
            <a:off x="33884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02" name="object 50402"/>
          <p:cNvSpPr/>
          <p:nvPr/>
        </p:nvSpPr>
        <p:spPr>
          <a:xfrm>
            <a:off x="33884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03" name="object 50403"/>
          <p:cNvSpPr/>
          <p:nvPr/>
        </p:nvSpPr>
        <p:spPr>
          <a:xfrm>
            <a:off x="3388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04" name="object 50404"/>
          <p:cNvSpPr/>
          <p:nvPr/>
        </p:nvSpPr>
        <p:spPr>
          <a:xfrm>
            <a:off x="3388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05" name="object 50405"/>
          <p:cNvSpPr/>
          <p:nvPr/>
        </p:nvSpPr>
        <p:spPr>
          <a:xfrm>
            <a:off x="33888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06" name="object 50406"/>
          <p:cNvSpPr/>
          <p:nvPr/>
        </p:nvSpPr>
        <p:spPr>
          <a:xfrm>
            <a:off x="33888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07" name="object 50407"/>
          <p:cNvSpPr/>
          <p:nvPr/>
        </p:nvSpPr>
        <p:spPr>
          <a:xfrm>
            <a:off x="33891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08" name="object 50408"/>
          <p:cNvSpPr/>
          <p:nvPr/>
        </p:nvSpPr>
        <p:spPr>
          <a:xfrm>
            <a:off x="33891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09" name="object 50409"/>
          <p:cNvSpPr/>
          <p:nvPr/>
        </p:nvSpPr>
        <p:spPr>
          <a:xfrm>
            <a:off x="3389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10" name="object 50410"/>
          <p:cNvSpPr/>
          <p:nvPr/>
        </p:nvSpPr>
        <p:spPr>
          <a:xfrm>
            <a:off x="3389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11" name="object 50411"/>
          <p:cNvSpPr/>
          <p:nvPr/>
        </p:nvSpPr>
        <p:spPr>
          <a:xfrm>
            <a:off x="33895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12" name="object 50412"/>
          <p:cNvSpPr/>
          <p:nvPr/>
        </p:nvSpPr>
        <p:spPr>
          <a:xfrm>
            <a:off x="33895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13" name="object 50413"/>
          <p:cNvSpPr/>
          <p:nvPr/>
        </p:nvSpPr>
        <p:spPr>
          <a:xfrm>
            <a:off x="3389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14" name="object 50414"/>
          <p:cNvSpPr/>
          <p:nvPr/>
        </p:nvSpPr>
        <p:spPr>
          <a:xfrm>
            <a:off x="3389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15" name="object 50415"/>
          <p:cNvSpPr/>
          <p:nvPr/>
        </p:nvSpPr>
        <p:spPr>
          <a:xfrm>
            <a:off x="3389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16" name="object 50416"/>
          <p:cNvSpPr/>
          <p:nvPr/>
        </p:nvSpPr>
        <p:spPr>
          <a:xfrm>
            <a:off x="3389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17" name="object 50417"/>
          <p:cNvSpPr/>
          <p:nvPr/>
        </p:nvSpPr>
        <p:spPr>
          <a:xfrm>
            <a:off x="3390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18" name="object 50418"/>
          <p:cNvSpPr/>
          <p:nvPr/>
        </p:nvSpPr>
        <p:spPr>
          <a:xfrm>
            <a:off x="3390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19" name="object 50419"/>
          <p:cNvSpPr/>
          <p:nvPr/>
        </p:nvSpPr>
        <p:spPr>
          <a:xfrm>
            <a:off x="33902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20" name="object 50420"/>
          <p:cNvSpPr/>
          <p:nvPr/>
        </p:nvSpPr>
        <p:spPr>
          <a:xfrm>
            <a:off x="33902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21" name="object 50421"/>
          <p:cNvSpPr/>
          <p:nvPr/>
        </p:nvSpPr>
        <p:spPr>
          <a:xfrm>
            <a:off x="33904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22" name="object 50422"/>
          <p:cNvSpPr/>
          <p:nvPr/>
        </p:nvSpPr>
        <p:spPr>
          <a:xfrm>
            <a:off x="33904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23" name="object 50423"/>
          <p:cNvSpPr/>
          <p:nvPr/>
        </p:nvSpPr>
        <p:spPr>
          <a:xfrm>
            <a:off x="33906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24" name="object 50424"/>
          <p:cNvSpPr/>
          <p:nvPr/>
        </p:nvSpPr>
        <p:spPr>
          <a:xfrm>
            <a:off x="33906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25" name="object 50425"/>
          <p:cNvSpPr/>
          <p:nvPr/>
        </p:nvSpPr>
        <p:spPr>
          <a:xfrm>
            <a:off x="33907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26" name="object 50426"/>
          <p:cNvSpPr/>
          <p:nvPr/>
        </p:nvSpPr>
        <p:spPr>
          <a:xfrm>
            <a:off x="33907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27" name="object 50427"/>
          <p:cNvSpPr/>
          <p:nvPr/>
        </p:nvSpPr>
        <p:spPr>
          <a:xfrm>
            <a:off x="3391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28" name="object 50428"/>
          <p:cNvSpPr/>
          <p:nvPr/>
        </p:nvSpPr>
        <p:spPr>
          <a:xfrm>
            <a:off x="3391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29" name="object 50429"/>
          <p:cNvSpPr/>
          <p:nvPr/>
        </p:nvSpPr>
        <p:spPr>
          <a:xfrm>
            <a:off x="33911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30" name="object 50430"/>
          <p:cNvSpPr/>
          <p:nvPr/>
        </p:nvSpPr>
        <p:spPr>
          <a:xfrm>
            <a:off x="33911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31" name="object 50431"/>
          <p:cNvSpPr/>
          <p:nvPr/>
        </p:nvSpPr>
        <p:spPr>
          <a:xfrm>
            <a:off x="3391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32" name="object 50432"/>
          <p:cNvSpPr/>
          <p:nvPr/>
        </p:nvSpPr>
        <p:spPr>
          <a:xfrm>
            <a:off x="3391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33" name="object 50433"/>
          <p:cNvSpPr/>
          <p:nvPr/>
        </p:nvSpPr>
        <p:spPr>
          <a:xfrm>
            <a:off x="33915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34" name="object 50434"/>
          <p:cNvSpPr/>
          <p:nvPr/>
        </p:nvSpPr>
        <p:spPr>
          <a:xfrm>
            <a:off x="33915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35" name="object 50435"/>
          <p:cNvSpPr/>
          <p:nvPr/>
        </p:nvSpPr>
        <p:spPr>
          <a:xfrm>
            <a:off x="3391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36" name="object 50436"/>
          <p:cNvSpPr/>
          <p:nvPr/>
        </p:nvSpPr>
        <p:spPr>
          <a:xfrm>
            <a:off x="3391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37" name="object 50437"/>
          <p:cNvSpPr/>
          <p:nvPr/>
        </p:nvSpPr>
        <p:spPr>
          <a:xfrm>
            <a:off x="33919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38" name="object 50438"/>
          <p:cNvSpPr/>
          <p:nvPr/>
        </p:nvSpPr>
        <p:spPr>
          <a:xfrm>
            <a:off x="33919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39" name="object 50439"/>
          <p:cNvSpPr/>
          <p:nvPr/>
        </p:nvSpPr>
        <p:spPr>
          <a:xfrm>
            <a:off x="3392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40" name="object 50440"/>
          <p:cNvSpPr/>
          <p:nvPr/>
        </p:nvSpPr>
        <p:spPr>
          <a:xfrm>
            <a:off x="3392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2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41" name="object 50441"/>
          <p:cNvSpPr/>
          <p:nvPr/>
        </p:nvSpPr>
        <p:spPr>
          <a:xfrm>
            <a:off x="33923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42" name="object 50442"/>
          <p:cNvSpPr/>
          <p:nvPr/>
        </p:nvSpPr>
        <p:spPr>
          <a:xfrm>
            <a:off x="33923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43" name="object 50443"/>
          <p:cNvSpPr/>
          <p:nvPr/>
        </p:nvSpPr>
        <p:spPr>
          <a:xfrm>
            <a:off x="3392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44" name="object 50444"/>
          <p:cNvSpPr/>
          <p:nvPr/>
        </p:nvSpPr>
        <p:spPr>
          <a:xfrm>
            <a:off x="3392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45" name="object 50445"/>
          <p:cNvSpPr/>
          <p:nvPr/>
        </p:nvSpPr>
        <p:spPr>
          <a:xfrm>
            <a:off x="33926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46" name="object 50446"/>
          <p:cNvSpPr/>
          <p:nvPr/>
        </p:nvSpPr>
        <p:spPr>
          <a:xfrm>
            <a:off x="33926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47" name="object 50447"/>
          <p:cNvSpPr/>
          <p:nvPr/>
        </p:nvSpPr>
        <p:spPr>
          <a:xfrm>
            <a:off x="3392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48" name="object 50448"/>
          <p:cNvSpPr/>
          <p:nvPr/>
        </p:nvSpPr>
        <p:spPr>
          <a:xfrm>
            <a:off x="3392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49" name="object 50449"/>
          <p:cNvSpPr/>
          <p:nvPr/>
        </p:nvSpPr>
        <p:spPr>
          <a:xfrm>
            <a:off x="33930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50" name="object 50450"/>
          <p:cNvSpPr/>
          <p:nvPr/>
        </p:nvSpPr>
        <p:spPr>
          <a:xfrm>
            <a:off x="33930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51" name="object 50451"/>
          <p:cNvSpPr/>
          <p:nvPr/>
        </p:nvSpPr>
        <p:spPr>
          <a:xfrm>
            <a:off x="3393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52" name="object 50452"/>
          <p:cNvSpPr/>
          <p:nvPr/>
        </p:nvSpPr>
        <p:spPr>
          <a:xfrm>
            <a:off x="3393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53" name="object 50453"/>
          <p:cNvSpPr/>
          <p:nvPr/>
        </p:nvSpPr>
        <p:spPr>
          <a:xfrm>
            <a:off x="33934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54" name="object 50454"/>
          <p:cNvSpPr/>
          <p:nvPr/>
        </p:nvSpPr>
        <p:spPr>
          <a:xfrm>
            <a:off x="33934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55" name="object 50455"/>
          <p:cNvSpPr/>
          <p:nvPr/>
        </p:nvSpPr>
        <p:spPr>
          <a:xfrm>
            <a:off x="33937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56" name="object 50456"/>
          <p:cNvSpPr/>
          <p:nvPr/>
        </p:nvSpPr>
        <p:spPr>
          <a:xfrm>
            <a:off x="33937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57" name="object 50457"/>
          <p:cNvSpPr/>
          <p:nvPr/>
        </p:nvSpPr>
        <p:spPr>
          <a:xfrm>
            <a:off x="33938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58" name="object 50458"/>
          <p:cNvSpPr/>
          <p:nvPr/>
        </p:nvSpPr>
        <p:spPr>
          <a:xfrm>
            <a:off x="33938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59" name="object 50459"/>
          <p:cNvSpPr/>
          <p:nvPr/>
        </p:nvSpPr>
        <p:spPr>
          <a:xfrm>
            <a:off x="33940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60" name="object 50460"/>
          <p:cNvSpPr/>
          <p:nvPr/>
        </p:nvSpPr>
        <p:spPr>
          <a:xfrm>
            <a:off x="33940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61" name="object 50461"/>
          <p:cNvSpPr/>
          <p:nvPr/>
        </p:nvSpPr>
        <p:spPr>
          <a:xfrm>
            <a:off x="3394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62" name="object 50462"/>
          <p:cNvSpPr/>
          <p:nvPr/>
        </p:nvSpPr>
        <p:spPr>
          <a:xfrm>
            <a:off x="3394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63" name="object 50463"/>
          <p:cNvSpPr/>
          <p:nvPr/>
        </p:nvSpPr>
        <p:spPr>
          <a:xfrm>
            <a:off x="33944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64" name="object 50464"/>
          <p:cNvSpPr/>
          <p:nvPr/>
        </p:nvSpPr>
        <p:spPr>
          <a:xfrm>
            <a:off x="33944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65" name="object 50465"/>
          <p:cNvSpPr/>
          <p:nvPr/>
        </p:nvSpPr>
        <p:spPr>
          <a:xfrm>
            <a:off x="3394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66" name="object 50466"/>
          <p:cNvSpPr/>
          <p:nvPr/>
        </p:nvSpPr>
        <p:spPr>
          <a:xfrm>
            <a:off x="3394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67" name="object 50467"/>
          <p:cNvSpPr/>
          <p:nvPr/>
        </p:nvSpPr>
        <p:spPr>
          <a:xfrm>
            <a:off x="33948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68" name="object 50468"/>
          <p:cNvSpPr/>
          <p:nvPr/>
        </p:nvSpPr>
        <p:spPr>
          <a:xfrm>
            <a:off x="33948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69" name="object 50469"/>
          <p:cNvSpPr/>
          <p:nvPr/>
        </p:nvSpPr>
        <p:spPr>
          <a:xfrm>
            <a:off x="3394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70" name="object 50470"/>
          <p:cNvSpPr/>
          <p:nvPr/>
        </p:nvSpPr>
        <p:spPr>
          <a:xfrm>
            <a:off x="3394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71" name="object 50471"/>
          <p:cNvSpPr/>
          <p:nvPr/>
        </p:nvSpPr>
        <p:spPr>
          <a:xfrm>
            <a:off x="3395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72" name="object 50472"/>
          <p:cNvSpPr/>
          <p:nvPr/>
        </p:nvSpPr>
        <p:spPr>
          <a:xfrm>
            <a:off x="3395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73" name="object 50473"/>
          <p:cNvSpPr/>
          <p:nvPr/>
        </p:nvSpPr>
        <p:spPr>
          <a:xfrm>
            <a:off x="3395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74" name="object 50474"/>
          <p:cNvSpPr/>
          <p:nvPr/>
        </p:nvSpPr>
        <p:spPr>
          <a:xfrm>
            <a:off x="3395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75" name="object 50475"/>
          <p:cNvSpPr/>
          <p:nvPr/>
        </p:nvSpPr>
        <p:spPr>
          <a:xfrm>
            <a:off x="3395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76" name="object 50476"/>
          <p:cNvSpPr/>
          <p:nvPr/>
        </p:nvSpPr>
        <p:spPr>
          <a:xfrm>
            <a:off x="3395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77" name="object 50477"/>
          <p:cNvSpPr/>
          <p:nvPr/>
        </p:nvSpPr>
        <p:spPr>
          <a:xfrm>
            <a:off x="33957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78" name="object 50478"/>
          <p:cNvSpPr/>
          <p:nvPr/>
        </p:nvSpPr>
        <p:spPr>
          <a:xfrm>
            <a:off x="33957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79" name="object 50479"/>
          <p:cNvSpPr/>
          <p:nvPr/>
        </p:nvSpPr>
        <p:spPr>
          <a:xfrm>
            <a:off x="3395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80" name="object 50480"/>
          <p:cNvSpPr/>
          <p:nvPr/>
        </p:nvSpPr>
        <p:spPr>
          <a:xfrm>
            <a:off x="3395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81" name="object 50481"/>
          <p:cNvSpPr/>
          <p:nvPr/>
        </p:nvSpPr>
        <p:spPr>
          <a:xfrm>
            <a:off x="33961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82" name="object 50482"/>
          <p:cNvSpPr/>
          <p:nvPr/>
        </p:nvSpPr>
        <p:spPr>
          <a:xfrm>
            <a:off x="33961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83" name="object 50483"/>
          <p:cNvSpPr/>
          <p:nvPr/>
        </p:nvSpPr>
        <p:spPr>
          <a:xfrm>
            <a:off x="3396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84" name="object 50484"/>
          <p:cNvSpPr/>
          <p:nvPr/>
        </p:nvSpPr>
        <p:spPr>
          <a:xfrm>
            <a:off x="3396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85" name="object 50485"/>
          <p:cNvSpPr/>
          <p:nvPr/>
        </p:nvSpPr>
        <p:spPr>
          <a:xfrm>
            <a:off x="3396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86" name="object 50486"/>
          <p:cNvSpPr/>
          <p:nvPr/>
        </p:nvSpPr>
        <p:spPr>
          <a:xfrm>
            <a:off x="3396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87" name="object 50487"/>
          <p:cNvSpPr/>
          <p:nvPr/>
        </p:nvSpPr>
        <p:spPr>
          <a:xfrm>
            <a:off x="3396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88" name="object 50488"/>
          <p:cNvSpPr/>
          <p:nvPr/>
        </p:nvSpPr>
        <p:spPr>
          <a:xfrm>
            <a:off x="3396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89" name="object 50489"/>
          <p:cNvSpPr/>
          <p:nvPr/>
        </p:nvSpPr>
        <p:spPr>
          <a:xfrm>
            <a:off x="3396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90" name="object 50490"/>
          <p:cNvSpPr/>
          <p:nvPr/>
        </p:nvSpPr>
        <p:spPr>
          <a:xfrm>
            <a:off x="3396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91" name="object 50491"/>
          <p:cNvSpPr/>
          <p:nvPr/>
        </p:nvSpPr>
        <p:spPr>
          <a:xfrm>
            <a:off x="3397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92" name="object 50492"/>
          <p:cNvSpPr/>
          <p:nvPr/>
        </p:nvSpPr>
        <p:spPr>
          <a:xfrm>
            <a:off x="3397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93" name="object 50493"/>
          <p:cNvSpPr/>
          <p:nvPr/>
        </p:nvSpPr>
        <p:spPr>
          <a:xfrm>
            <a:off x="3397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94" name="object 50494"/>
          <p:cNvSpPr/>
          <p:nvPr/>
        </p:nvSpPr>
        <p:spPr>
          <a:xfrm>
            <a:off x="3397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95" name="object 50495"/>
          <p:cNvSpPr/>
          <p:nvPr/>
        </p:nvSpPr>
        <p:spPr>
          <a:xfrm>
            <a:off x="3397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96" name="object 50496"/>
          <p:cNvSpPr/>
          <p:nvPr/>
        </p:nvSpPr>
        <p:spPr>
          <a:xfrm>
            <a:off x="3397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97" name="object 50497"/>
          <p:cNvSpPr/>
          <p:nvPr/>
        </p:nvSpPr>
        <p:spPr>
          <a:xfrm>
            <a:off x="33976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98" name="object 50498"/>
          <p:cNvSpPr/>
          <p:nvPr/>
        </p:nvSpPr>
        <p:spPr>
          <a:xfrm>
            <a:off x="33976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499" name="object 50499"/>
          <p:cNvSpPr/>
          <p:nvPr/>
        </p:nvSpPr>
        <p:spPr>
          <a:xfrm>
            <a:off x="3397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00" name="object 50500"/>
          <p:cNvSpPr/>
          <p:nvPr/>
        </p:nvSpPr>
        <p:spPr>
          <a:xfrm>
            <a:off x="3397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01" name="object 50501"/>
          <p:cNvSpPr/>
          <p:nvPr/>
        </p:nvSpPr>
        <p:spPr>
          <a:xfrm>
            <a:off x="33980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02" name="object 50502"/>
          <p:cNvSpPr/>
          <p:nvPr/>
        </p:nvSpPr>
        <p:spPr>
          <a:xfrm>
            <a:off x="33980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03" name="object 50503"/>
          <p:cNvSpPr/>
          <p:nvPr/>
        </p:nvSpPr>
        <p:spPr>
          <a:xfrm>
            <a:off x="33982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04" name="object 50504"/>
          <p:cNvSpPr/>
          <p:nvPr/>
        </p:nvSpPr>
        <p:spPr>
          <a:xfrm>
            <a:off x="33982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05" name="object 50505"/>
          <p:cNvSpPr/>
          <p:nvPr/>
        </p:nvSpPr>
        <p:spPr>
          <a:xfrm>
            <a:off x="33984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06" name="object 50506"/>
          <p:cNvSpPr/>
          <p:nvPr/>
        </p:nvSpPr>
        <p:spPr>
          <a:xfrm>
            <a:off x="33984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07" name="object 50507"/>
          <p:cNvSpPr/>
          <p:nvPr/>
        </p:nvSpPr>
        <p:spPr>
          <a:xfrm>
            <a:off x="33986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08" name="object 50508"/>
          <p:cNvSpPr/>
          <p:nvPr/>
        </p:nvSpPr>
        <p:spPr>
          <a:xfrm>
            <a:off x="33986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09" name="object 50509"/>
          <p:cNvSpPr/>
          <p:nvPr/>
        </p:nvSpPr>
        <p:spPr>
          <a:xfrm>
            <a:off x="3398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10" name="object 50510"/>
          <p:cNvSpPr/>
          <p:nvPr/>
        </p:nvSpPr>
        <p:spPr>
          <a:xfrm>
            <a:off x="3398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11" name="object 50511"/>
          <p:cNvSpPr/>
          <p:nvPr/>
        </p:nvSpPr>
        <p:spPr>
          <a:xfrm>
            <a:off x="33990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12" name="object 50512"/>
          <p:cNvSpPr/>
          <p:nvPr/>
        </p:nvSpPr>
        <p:spPr>
          <a:xfrm>
            <a:off x="33990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13" name="object 50513"/>
          <p:cNvSpPr/>
          <p:nvPr/>
        </p:nvSpPr>
        <p:spPr>
          <a:xfrm>
            <a:off x="3399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14" name="object 50514"/>
          <p:cNvSpPr/>
          <p:nvPr/>
        </p:nvSpPr>
        <p:spPr>
          <a:xfrm>
            <a:off x="3399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15" name="object 50515"/>
          <p:cNvSpPr/>
          <p:nvPr/>
        </p:nvSpPr>
        <p:spPr>
          <a:xfrm>
            <a:off x="33994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16" name="object 50516"/>
          <p:cNvSpPr/>
          <p:nvPr/>
        </p:nvSpPr>
        <p:spPr>
          <a:xfrm>
            <a:off x="33994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17" name="object 50517"/>
          <p:cNvSpPr/>
          <p:nvPr/>
        </p:nvSpPr>
        <p:spPr>
          <a:xfrm>
            <a:off x="3399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18" name="object 50518"/>
          <p:cNvSpPr/>
          <p:nvPr/>
        </p:nvSpPr>
        <p:spPr>
          <a:xfrm>
            <a:off x="3399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19" name="object 50519"/>
          <p:cNvSpPr/>
          <p:nvPr/>
        </p:nvSpPr>
        <p:spPr>
          <a:xfrm>
            <a:off x="3399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20" name="object 50520"/>
          <p:cNvSpPr/>
          <p:nvPr/>
        </p:nvSpPr>
        <p:spPr>
          <a:xfrm>
            <a:off x="3399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21" name="object 50521"/>
          <p:cNvSpPr/>
          <p:nvPr/>
        </p:nvSpPr>
        <p:spPr>
          <a:xfrm>
            <a:off x="3399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22" name="object 50522"/>
          <p:cNvSpPr/>
          <p:nvPr/>
        </p:nvSpPr>
        <p:spPr>
          <a:xfrm>
            <a:off x="3399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23" name="object 50523"/>
          <p:cNvSpPr/>
          <p:nvPr/>
        </p:nvSpPr>
        <p:spPr>
          <a:xfrm>
            <a:off x="34001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24" name="object 50524"/>
          <p:cNvSpPr/>
          <p:nvPr/>
        </p:nvSpPr>
        <p:spPr>
          <a:xfrm>
            <a:off x="34001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25" name="object 50525"/>
          <p:cNvSpPr/>
          <p:nvPr/>
        </p:nvSpPr>
        <p:spPr>
          <a:xfrm>
            <a:off x="34003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26" name="object 50526"/>
          <p:cNvSpPr/>
          <p:nvPr/>
        </p:nvSpPr>
        <p:spPr>
          <a:xfrm>
            <a:off x="34003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27" name="object 50527"/>
          <p:cNvSpPr/>
          <p:nvPr/>
        </p:nvSpPr>
        <p:spPr>
          <a:xfrm>
            <a:off x="3400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28" name="object 50528"/>
          <p:cNvSpPr/>
          <p:nvPr/>
        </p:nvSpPr>
        <p:spPr>
          <a:xfrm>
            <a:off x="3400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29" name="object 50529"/>
          <p:cNvSpPr/>
          <p:nvPr/>
        </p:nvSpPr>
        <p:spPr>
          <a:xfrm>
            <a:off x="34006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30" name="object 50530"/>
          <p:cNvSpPr/>
          <p:nvPr/>
        </p:nvSpPr>
        <p:spPr>
          <a:xfrm>
            <a:off x="34006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31" name="object 50531"/>
          <p:cNvSpPr/>
          <p:nvPr/>
        </p:nvSpPr>
        <p:spPr>
          <a:xfrm>
            <a:off x="3400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32" name="object 50532"/>
          <p:cNvSpPr/>
          <p:nvPr/>
        </p:nvSpPr>
        <p:spPr>
          <a:xfrm>
            <a:off x="3400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33" name="object 50533"/>
          <p:cNvSpPr/>
          <p:nvPr/>
        </p:nvSpPr>
        <p:spPr>
          <a:xfrm>
            <a:off x="34010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34" name="object 50534"/>
          <p:cNvSpPr/>
          <p:nvPr/>
        </p:nvSpPr>
        <p:spPr>
          <a:xfrm>
            <a:off x="34010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35" name="object 50535"/>
          <p:cNvSpPr/>
          <p:nvPr/>
        </p:nvSpPr>
        <p:spPr>
          <a:xfrm>
            <a:off x="3401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36" name="object 50536"/>
          <p:cNvSpPr/>
          <p:nvPr/>
        </p:nvSpPr>
        <p:spPr>
          <a:xfrm>
            <a:off x="3401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37" name="object 50537"/>
          <p:cNvSpPr/>
          <p:nvPr/>
        </p:nvSpPr>
        <p:spPr>
          <a:xfrm>
            <a:off x="34014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38" name="object 50538"/>
          <p:cNvSpPr/>
          <p:nvPr/>
        </p:nvSpPr>
        <p:spPr>
          <a:xfrm>
            <a:off x="34014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39" name="object 50539"/>
          <p:cNvSpPr/>
          <p:nvPr/>
        </p:nvSpPr>
        <p:spPr>
          <a:xfrm>
            <a:off x="3401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40" name="object 50540"/>
          <p:cNvSpPr/>
          <p:nvPr/>
        </p:nvSpPr>
        <p:spPr>
          <a:xfrm>
            <a:off x="3401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41" name="object 50541"/>
          <p:cNvSpPr/>
          <p:nvPr/>
        </p:nvSpPr>
        <p:spPr>
          <a:xfrm>
            <a:off x="34018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42" name="object 50542"/>
          <p:cNvSpPr/>
          <p:nvPr/>
        </p:nvSpPr>
        <p:spPr>
          <a:xfrm>
            <a:off x="34018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43" name="object 50543"/>
          <p:cNvSpPr/>
          <p:nvPr/>
        </p:nvSpPr>
        <p:spPr>
          <a:xfrm>
            <a:off x="3402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44" name="object 50544"/>
          <p:cNvSpPr/>
          <p:nvPr/>
        </p:nvSpPr>
        <p:spPr>
          <a:xfrm>
            <a:off x="3402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45" name="object 50545"/>
          <p:cNvSpPr/>
          <p:nvPr/>
        </p:nvSpPr>
        <p:spPr>
          <a:xfrm>
            <a:off x="34022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46" name="object 50546"/>
          <p:cNvSpPr/>
          <p:nvPr/>
        </p:nvSpPr>
        <p:spPr>
          <a:xfrm>
            <a:off x="34022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47" name="object 50547"/>
          <p:cNvSpPr/>
          <p:nvPr/>
        </p:nvSpPr>
        <p:spPr>
          <a:xfrm>
            <a:off x="3402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48" name="object 50548"/>
          <p:cNvSpPr/>
          <p:nvPr/>
        </p:nvSpPr>
        <p:spPr>
          <a:xfrm>
            <a:off x="3402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49" name="object 50549"/>
          <p:cNvSpPr/>
          <p:nvPr/>
        </p:nvSpPr>
        <p:spPr>
          <a:xfrm>
            <a:off x="34025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50" name="object 50550"/>
          <p:cNvSpPr/>
          <p:nvPr/>
        </p:nvSpPr>
        <p:spPr>
          <a:xfrm>
            <a:off x="34025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51" name="object 50551"/>
          <p:cNvSpPr/>
          <p:nvPr/>
        </p:nvSpPr>
        <p:spPr>
          <a:xfrm>
            <a:off x="3402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52" name="object 50552"/>
          <p:cNvSpPr/>
          <p:nvPr/>
        </p:nvSpPr>
        <p:spPr>
          <a:xfrm>
            <a:off x="3402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53" name="object 50553"/>
          <p:cNvSpPr/>
          <p:nvPr/>
        </p:nvSpPr>
        <p:spPr>
          <a:xfrm>
            <a:off x="34029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54" name="object 50554"/>
          <p:cNvSpPr/>
          <p:nvPr/>
        </p:nvSpPr>
        <p:spPr>
          <a:xfrm>
            <a:off x="34029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55" name="object 50555"/>
          <p:cNvSpPr/>
          <p:nvPr/>
        </p:nvSpPr>
        <p:spPr>
          <a:xfrm>
            <a:off x="34032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56" name="object 50556"/>
          <p:cNvSpPr/>
          <p:nvPr/>
        </p:nvSpPr>
        <p:spPr>
          <a:xfrm>
            <a:off x="34032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57" name="object 50557"/>
          <p:cNvSpPr/>
          <p:nvPr/>
        </p:nvSpPr>
        <p:spPr>
          <a:xfrm>
            <a:off x="34033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58" name="object 50558"/>
          <p:cNvSpPr/>
          <p:nvPr/>
        </p:nvSpPr>
        <p:spPr>
          <a:xfrm>
            <a:off x="34033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59" name="object 50559"/>
          <p:cNvSpPr/>
          <p:nvPr/>
        </p:nvSpPr>
        <p:spPr>
          <a:xfrm>
            <a:off x="34036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60" name="object 50560"/>
          <p:cNvSpPr/>
          <p:nvPr/>
        </p:nvSpPr>
        <p:spPr>
          <a:xfrm>
            <a:off x="34036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61" name="object 50561"/>
          <p:cNvSpPr/>
          <p:nvPr/>
        </p:nvSpPr>
        <p:spPr>
          <a:xfrm>
            <a:off x="3403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62" name="object 50562"/>
          <p:cNvSpPr/>
          <p:nvPr/>
        </p:nvSpPr>
        <p:spPr>
          <a:xfrm>
            <a:off x="3403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63" name="object 50563"/>
          <p:cNvSpPr/>
          <p:nvPr/>
        </p:nvSpPr>
        <p:spPr>
          <a:xfrm>
            <a:off x="34039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64" name="object 50564"/>
          <p:cNvSpPr/>
          <p:nvPr/>
        </p:nvSpPr>
        <p:spPr>
          <a:xfrm>
            <a:off x="34039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65" name="object 50565"/>
          <p:cNvSpPr/>
          <p:nvPr/>
        </p:nvSpPr>
        <p:spPr>
          <a:xfrm>
            <a:off x="3404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66" name="object 50566"/>
          <p:cNvSpPr/>
          <p:nvPr/>
        </p:nvSpPr>
        <p:spPr>
          <a:xfrm>
            <a:off x="3404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67" name="object 50567"/>
          <p:cNvSpPr/>
          <p:nvPr/>
        </p:nvSpPr>
        <p:spPr>
          <a:xfrm>
            <a:off x="34043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68" name="object 50568"/>
          <p:cNvSpPr/>
          <p:nvPr/>
        </p:nvSpPr>
        <p:spPr>
          <a:xfrm>
            <a:off x="34043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69" name="object 50569"/>
          <p:cNvSpPr/>
          <p:nvPr/>
        </p:nvSpPr>
        <p:spPr>
          <a:xfrm>
            <a:off x="3404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70" name="object 50570"/>
          <p:cNvSpPr/>
          <p:nvPr/>
        </p:nvSpPr>
        <p:spPr>
          <a:xfrm>
            <a:off x="3404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71" name="object 50571"/>
          <p:cNvSpPr/>
          <p:nvPr/>
        </p:nvSpPr>
        <p:spPr>
          <a:xfrm>
            <a:off x="3404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72" name="object 50572"/>
          <p:cNvSpPr/>
          <p:nvPr/>
        </p:nvSpPr>
        <p:spPr>
          <a:xfrm>
            <a:off x="3404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73" name="object 50573"/>
          <p:cNvSpPr/>
          <p:nvPr/>
        </p:nvSpPr>
        <p:spPr>
          <a:xfrm>
            <a:off x="3404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74" name="object 50574"/>
          <p:cNvSpPr/>
          <p:nvPr/>
        </p:nvSpPr>
        <p:spPr>
          <a:xfrm>
            <a:off x="3404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75" name="object 50575"/>
          <p:cNvSpPr/>
          <p:nvPr/>
        </p:nvSpPr>
        <p:spPr>
          <a:xfrm>
            <a:off x="3405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76" name="object 50576"/>
          <p:cNvSpPr/>
          <p:nvPr/>
        </p:nvSpPr>
        <p:spPr>
          <a:xfrm>
            <a:off x="3405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77" name="object 50577"/>
          <p:cNvSpPr/>
          <p:nvPr/>
        </p:nvSpPr>
        <p:spPr>
          <a:xfrm>
            <a:off x="34052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78" name="object 50578"/>
          <p:cNvSpPr/>
          <p:nvPr/>
        </p:nvSpPr>
        <p:spPr>
          <a:xfrm>
            <a:off x="34052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79" name="object 50579"/>
          <p:cNvSpPr/>
          <p:nvPr/>
        </p:nvSpPr>
        <p:spPr>
          <a:xfrm>
            <a:off x="3405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80" name="object 50580"/>
          <p:cNvSpPr/>
          <p:nvPr/>
        </p:nvSpPr>
        <p:spPr>
          <a:xfrm>
            <a:off x="3405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81" name="object 50581"/>
          <p:cNvSpPr/>
          <p:nvPr/>
        </p:nvSpPr>
        <p:spPr>
          <a:xfrm>
            <a:off x="34056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82" name="object 50582"/>
          <p:cNvSpPr/>
          <p:nvPr/>
        </p:nvSpPr>
        <p:spPr>
          <a:xfrm>
            <a:off x="34056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83" name="object 50583"/>
          <p:cNvSpPr/>
          <p:nvPr/>
        </p:nvSpPr>
        <p:spPr>
          <a:xfrm>
            <a:off x="3405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84" name="object 50584"/>
          <p:cNvSpPr/>
          <p:nvPr/>
        </p:nvSpPr>
        <p:spPr>
          <a:xfrm>
            <a:off x="3405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85" name="object 50585"/>
          <p:cNvSpPr/>
          <p:nvPr/>
        </p:nvSpPr>
        <p:spPr>
          <a:xfrm>
            <a:off x="34060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86" name="object 50586"/>
          <p:cNvSpPr/>
          <p:nvPr/>
        </p:nvSpPr>
        <p:spPr>
          <a:xfrm>
            <a:off x="34060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87" name="object 50587"/>
          <p:cNvSpPr/>
          <p:nvPr/>
        </p:nvSpPr>
        <p:spPr>
          <a:xfrm>
            <a:off x="3406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88" name="object 50588"/>
          <p:cNvSpPr/>
          <p:nvPr/>
        </p:nvSpPr>
        <p:spPr>
          <a:xfrm>
            <a:off x="3406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89" name="object 50589"/>
          <p:cNvSpPr/>
          <p:nvPr/>
        </p:nvSpPr>
        <p:spPr>
          <a:xfrm>
            <a:off x="34064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90" name="object 50590"/>
          <p:cNvSpPr/>
          <p:nvPr/>
        </p:nvSpPr>
        <p:spPr>
          <a:xfrm>
            <a:off x="34064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91" name="object 50591"/>
          <p:cNvSpPr/>
          <p:nvPr/>
        </p:nvSpPr>
        <p:spPr>
          <a:xfrm>
            <a:off x="3406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92" name="object 50592"/>
          <p:cNvSpPr/>
          <p:nvPr/>
        </p:nvSpPr>
        <p:spPr>
          <a:xfrm>
            <a:off x="3406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93" name="object 50593"/>
          <p:cNvSpPr/>
          <p:nvPr/>
        </p:nvSpPr>
        <p:spPr>
          <a:xfrm>
            <a:off x="3406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94" name="object 50594"/>
          <p:cNvSpPr/>
          <p:nvPr/>
        </p:nvSpPr>
        <p:spPr>
          <a:xfrm>
            <a:off x="3406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95" name="object 50595"/>
          <p:cNvSpPr/>
          <p:nvPr/>
        </p:nvSpPr>
        <p:spPr>
          <a:xfrm>
            <a:off x="3407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96" name="object 50596"/>
          <p:cNvSpPr/>
          <p:nvPr/>
        </p:nvSpPr>
        <p:spPr>
          <a:xfrm>
            <a:off x="3407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97" name="object 50597"/>
          <p:cNvSpPr/>
          <p:nvPr/>
        </p:nvSpPr>
        <p:spPr>
          <a:xfrm>
            <a:off x="3407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98" name="object 50598"/>
          <p:cNvSpPr/>
          <p:nvPr/>
        </p:nvSpPr>
        <p:spPr>
          <a:xfrm>
            <a:off x="3407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599" name="object 50599"/>
          <p:cNvSpPr/>
          <p:nvPr/>
        </p:nvSpPr>
        <p:spPr>
          <a:xfrm>
            <a:off x="3407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00" name="object 50600"/>
          <p:cNvSpPr/>
          <p:nvPr/>
        </p:nvSpPr>
        <p:spPr>
          <a:xfrm>
            <a:off x="3407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01" name="object 50601"/>
          <p:cNvSpPr/>
          <p:nvPr/>
        </p:nvSpPr>
        <p:spPr>
          <a:xfrm>
            <a:off x="3407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02" name="object 50602"/>
          <p:cNvSpPr/>
          <p:nvPr/>
        </p:nvSpPr>
        <p:spPr>
          <a:xfrm>
            <a:off x="3407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03" name="object 50603"/>
          <p:cNvSpPr/>
          <p:nvPr/>
        </p:nvSpPr>
        <p:spPr>
          <a:xfrm>
            <a:off x="34078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04" name="object 50604"/>
          <p:cNvSpPr/>
          <p:nvPr/>
        </p:nvSpPr>
        <p:spPr>
          <a:xfrm>
            <a:off x="34078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05" name="object 50605"/>
          <p:cNvSpPr/>
          <p:nvPr/>
        </p:nvSpPr>
        <p:spPr>
          <a:xfrm>
            <a:off x="3408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06" name="object 50606"/>
          <p:cNvSpPr/>
          <p:nvPr/>
        </p:nvSpPr>
        <p:spPr>
          <a:xfrm>
            <a:off x="3408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07" name="object 50607"/>
          <p:cNvSpPr/>
          <p:nvPr/>
        </p:nvSpPr>
        <p:spPr>
          <a:xfrm>
            <a:off x="34081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08" name="object 50608"/>
          <p:cNvSpPr/>
          <p:nvPr/>
        </p:nvSpPr>
        <p:spPr>
          <a:xfrm>
            <a:off x="34081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09" name="object 50609"/>
          <p:cNvSpPr/>
          <p:nvPr/>
        </p:nvSpPr>
        <p:spPr>
          <a:xfrm>
            <a:off x="3408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10" name="object 50610"/>
          <p:cNvSpPr/>
          <p:nvPr/>
        </p:nvSpPr>
        <p:spPr>
          <a:xfrm>
            <a:off x="3408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11" name="object 50611"/>
          <p:cNvSpPr/>
          <p:nvPr/>
        </p:nvSpPr>
        <p:spPr>
          <a:xfrm>
            <a:off x="34085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12" name="object 50612"/>
          <p:cNvSpPr/>
          <p:nvPr/>
        </p:nvSpPr>
        <p:spPr>
          <a:xfrm>
            <a:off x="34085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13" name="object 50613"/>
          <p:cNvSpPr/>
          <p:nvPr/>
        </p:nvSpPr>
        <p:spPr>
          <a:xfrm>
            <a:off x="3408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14" name="object 50614"/>
          <p:cNvSpPr/>
          <p:nvPr/>
        </p:nvSpPr>
        <p:spPr>
          <a:xfrm>
            <a:off x="3408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15" name="object 50615"/>
          <p:cNvSpPr/>
          <p:nvPr/>
        </p:nvSpPr>
        <p:spPr>
          <a:xfrm>
            <a:off x="34089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16" name="object 50616"/>
          <p:cNvSpPr/>
          <p:nvPr/>
        </p:nvSpPr>
        <p:spPr>
          <a:xfrm>
            <a:off x="34089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17" name="object 50617"/>
          <p:cNvSpPr/>
          <p:nvPr/>
        </p:nvSpPr>
        <p:spPr>
          <a:xfrm>
            <a:off x="3409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18" name="object 50618"/>
          <p:cNvSpPr/>
          <p:nvPr/>
        </p:nvSpPr>
        <p:spPr>
          <a:xfrm>
            <a:off x="3409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19" name="object 50619"/>
          <p:cNvSpPr/>
          <p:nvPr/>
        </p:nvSpPr>
        <p:spPr>
          <a:xfrm>
            <a:off x="3409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20" name="object 50620"/>
          <p:cNvSpPr/>
          <p:nvPr/>
        </p:nvSpPr>
        <p:spPr>
          <a:xfrm>
            <a:off x="3409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21" name="object 50621"/>
          <p:cNvSpPr/>
          <p:nvPr/>
        </p:nvSpPr>
        <p:spPr>
          <a:xfrm>
            <a:off x="3409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22" name="object 50622"/>
          <p:cNvSpPr/>
          <p:nvPr/>
        </p:nvSpPr>
        <p:spPr>
          <a:xfrm>
            <a:off x="3409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23" name="object 50623"/>
          <p:cNvSpPr/>
          <p:nvPr/>
        </p:nvSpPr>
        <p:spPr>
          <a:xfrm>
            <a:off x="3409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24" name="object 50624"/>
          <p:cNvSpPr/>
          <p:nvPr/>
        </p:nvSpPr>
        <p:spPr>
          <a:xfrm>
            <a:off x="3409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25" name="object 50625"/>
          <p:cNvSpPr/>
          <p:nvPr/>
        </p:nvSpPr>
        <p:spPr>
          <a:xfrm>
            <a:off x="3409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26" name="object 50626"/>
          <p:cNvSpPr/>
          <p:nvPr/>
        </p:nvSpPr>
        <p:spPr>
          <a:xfrm>
            <a:off x="3409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27" name="object 50627"/>
          <p:cNvSpPr/>
          <p:nvPr/>
        </p:nvSpPr>
        <p:spPr>
          <a:xfrm>
            <a:off x="3410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28" name="object 50628"/>
          <p:cNvSpPr/>
          <p:nvPr/>
        </p:nvSpPr>
        <p:spPr>
          <a:xfrm>
            <a:off x="3410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29" name="object 50629"/>
          <p:cNvSpPr/>
          <p:nvPr/>
        </p:nvSpPr>
        <p:spPr>
          <a:xfrm>
            <a:off x="3410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30" name="object 50630"/>
          <p:cNvSpPr/>
          <p:nvPr/>
        </p:nvSpPr>
        <p:spPr>
          <a:xfrm>
            <a:off x="3410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31" name="object 50631"/>
          <p:cNvSpPr/>
          <p:nvPr/>
        </p:nvSpPr>
        <p:spPr>
          <a:xfrm>
            <a:off x="3410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32" name="object 50632"/>
          <p:cNvSpPr/>
          <p:nvPr/>
        </p:nvSpPr>
        <p:spPr>
          <a:xfrm>
            <a:off x="3410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33" name="object 50633"/>
          <p:cNvSpPr/>
          <p:nvPr/>
        </p:nvSpPr>
        <p:spPr>
          <a:xfrm>
            <a:off x="3410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34" name="object 50634"/>
          <p:cNvSpPr/>
          <p:nvPr/>
        </p:nvSpPr>
        <p:spPr>
          <a:xfrm>
            <a:off x="3410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35" name="object 50635"/>
          <p:cNvSpPr/>
          <p:nvPr/>
        </p:nvSpPr>
        <p:spPr>
          <a:xfrm>
            <a:off x="3410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36" name="object 50636"/>
          <p:cNvSpPr/>
          <p:nvPr/>
        </p:nvSpPr>
        <p:spPr>
          <a:xfrm>
            <a:off x="3410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37" name="object 50637"/>
          <p:cNvSpPr/>
          <p:nvPr/>
        </p:nvSpPr>
        <p:spPr>
          <a:xfrm>
            <a:off x="3411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38" name="object 50638"/>
          <p:cNvSpPr/>
          <p:nvPr/>
        </p:nvSpPr>
        <p:spPr>
          <a:xfrm>
            <a:off x="3411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39" name="object 50639"/>
          <p:cNvSpPr/>
          <p:nvPr/>
        </p:nvSpPr>
        <p:spPr>
          <a:xfrm>
            <a:off x="3411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40" name="object 50640"/>
          <p:cNvSpPr/>
          <p:nvPr/>
        </p:nvSpPr>
        <p:spPr>
          <a:xfrm>
            <a:off x="3411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41" name="object 50641"/>
          <p:cNvSpPr/>
          <p:nvPr/>
        </p:nvSpPr>
        <p:spPr>
          <a:xfrm>
            <a:off x="3411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42" name="object 50642"/>
          <p:cNvSpPr/>
          <p:nvPr/>
        </p:nvSpPr>
        <p:spPr>
          <a:xfrm>
            <a:off x="3411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43" name="object 50643"/>
          <p:cNvSpPr/>
          <p:nvPr/>
        </p:nvSpPr>
        <p:spPr>
          <a:xfrm>
            <a:off x="3411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44" name="object 50644"/>
          <p:cNvSpPr/>
          <p:nvPr/>
        </p:nvSpPr>
        <p:spPr>
          <a:xfrm>
            <a:off x="3411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45" name="object 50645"/>
          <p:cNvSpPr/>
          <p:nvPr/>
        </p:nvSpPr>
        <p:spPr>
          <a:xfrm>
            <a:off x="3411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46" name="object 50646"/>
          <p:cNvSpPr/>
          <p:nvPr/>
        </p:nvSpPr>
        <p:spPr>
          <a:xfrm>
            <a:off x="3411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47" name="object 50647"/>
          <p:cNvSpPr/>
          <p:nvPr/>
        </p:nvSpPr>
        <p:spPr>
          <a:xfrm>
            <a:off x="3411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48" name="object 50648"/>
          <p:cNvSpPr/>
          <p:nvPr/>
        </p:nvSpPr>
        <p:spPr>
          <a:xfrm>
            <a:off x="3411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49" name="object 50649"/>
          <p:cNvSpPr/>
          <p:nvPr/>
        </p:nvSpPr>
        <p:spPr>
          <a:xfrm>
            <a:off x="3412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50" name="object 50650"/>
          <p:cNvSpPr/>
          <p:nvPr/>
        </p:nvSpPr>
        <p:spPr>
          <a:xfrm>
            <a:off x="3412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51" name="object 50651"/>
          <p:cNvSpPr/>
          <p:nvPr/>
        </p:nvSpPr>
        <p:spPr>
          <a:xfrm>
            <a:off x="3412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52" name="object 50652"/>
          <p:cNvSpPr/>
          <p:nvPr/>
        </p:nvSpPr>
        <p:spPr>
          <a:xfrm>
            <a:off x="3412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53" name="object 50653"/>
          <p:cNvSpPr/>
          <p:nvPr/>
        </p:nvSpPr>
        <p:spPr>
          <a:xfrm>
            <a:off x="3412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54" name="object 50654"/>
          <p:cNvSpPr/>
          <p:nvPr/>
        </p:nvSpPr>
        <p:spPr>
          <a:xfrm>
            <a:off x="3412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55" name="object 50655"/>
          <p:cNvSpPr/>
          <p:nvPr/>
        </p:nvSpPr>
        <p:spPr>
          <a:xfrm>
            <a:off x="34127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56" name="object 50656"/>
          <p:cNvSpPr/>
          <p:nvPr/>
        </p:nvSpPr>
        <p:spPr>
          <a:xfrm>
            <a:off x="34127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57" name="object 50657"/>
          <p:cNvSpPr/>
          <p:nvPr/>
        </p:nvSpPr>
        <p:spPr>
          <a:xfrm>
            <a:off x="3413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58" name="object 50658"/>
          <p:cNvSpPr/>
          <p:nvPr/>
        </p:nvSpPr>
        <p:spPr>
          <a:xfrm>
            <a:off x="3413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59" name="object 50659"/>
          <p:cNvSpPr/>
          <p:nvPr/>
        </p:nvSpPr>
        <p:spPr>
          <a:xfrm>
            <a:off x="34131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60" name="object 50660"/>
          <p:cNvSpPr/>
          <p:nvPr/>
        </p:nvSpPr>
        <p:spPr>
          <a:xfrm>
            <a:off x="34131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61" name="object 50661"/>
          <p:cNvSpPr/>
          <p:nvPr/>
        </p:nvSpPr>
        <p:spPr>
          <a:xfrm>
            <a:off x="34133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62" name="object 50662"/>
          <p:cNvSpPr/>
          <p:nvPr/>
        </p:nvSpPr>
        <p:spPr>
          <a:xfrm>
            <a:off x="34133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63" name="object 50663"/>
          <p:cNvSpPr/>
          <p:nvPr/>
        </p:nvSpPr>
        <p:spPr>
          <a:xfrm>
            <a:off x="34135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64" name="object 50664"/>
          <p:cNvSpPr/>
          <p:nvPr/>
        </p:nvSpPr>
        <p:spPr>
          <a:xfrm>
            <a:off x="34135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65" name="object 50665"/>
          <p:cNvSpPr/>
          <p:nvPr/>
        </p:nvSpPr>
        <p:spPr>
          <a:xfrm>
            <a:off x="3413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66" name="object 50666"/>
          <p:cNvSpPr/>
          <p:nvPr/>
        </p:nvSpPr>
        <p:spPr>
          <a:xfrm>
            <a:off x="3413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67" name="object 50667"/>
          <p:cNvSpPr/>
          <p:nvPr/>
        </p:nvSpPr>
        <p:spPr>
          <a:xfrm>
            <a:off x="34138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68" name="object 50668"/>
          <p:cNvSpPr/>
          <p:nvPr/>
        </p:nvSpPr>
        <p:spPr>
          <a:xfrm>
            <a:off x="34138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69" name="object 50669"/>
          <p:cNvSpPr/>
          <p:nvPr/>
        </p:nvSpPr>
        <p:spPr>
          <a:xfrm>
            <a:off x="3414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70" name="object 50670"/>
          <p:cNvSpPr/>
          <p:nvPr/>
        </p:nvSpPr>
        <p:spPr>
          <a:xfrm>
            <a:off x="3414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71" name="object 50671"/>
          <p:cNvSpPr/>
          <p:nvPr/>
        </p:nvSpPr>
        <p:spPr>
          <a:xfrm>
            <a:off x="34142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72" name="object 50672"/>
          <p:cNvSpPr/>
          <p:nvPr/>
        </p:nvSpPr>
        <p:spPr>
          <a:xfrm>
            <a:off x="34142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73" name="object 50673"/>
          <p:cNvSpPr/>
          <p:nvPr/>
        </p:nvSpPr>
        <p:spPr>
          <a:xfrm>
            <a:off x="3414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74" name="object 50674"/>
          <p:cNvSpPr/>
          <p:nvPr/>
        </p:nvSpPr>
        <p:spPr>
          <a:xfrm>
            <a:off x="3414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75" name="object 50675"/>
          <p:cNvSpPr/>
          <p:nvPr/>
        </p:nvSpPr>
        <p:spPr>
          <a:xfrm>
            <a:off x="34146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76" name="object 50676"/>
          <p:cNvSpPr/>
          <p:nvPr/>
        </p:nvSpPr>
        <p:spPr>
          <a:xfrm>
            <a:off x="34146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77" name="object 50677"/>
          <p:cNvSpPr/>
          <p:nvPr/>
        </p:nvSpPr>
        <p:spPr>
          <a:xfrm>
            <a:off x="3414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78" name="object 50678"/>
          <p:cNvSpPr/>
          <p:nvPr/>
        </p:nvSpPr>
        <p:spPr>
          <a:xfrm>
            <a:off x="3414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79" name="object 50679"/>
          <p:cNvSpPr/>
          <p:nvPr/>
        </p:nvSpPr>
        <p:spPr>
          <a:xfrm>
            <a:off x="3415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80" name="object 50680"/>
          <p:cNvSpPr/>
          <p:nvPr/>
        </p:nvSpPr>
        <p:spPr>
          <a:xfrm>
            <a:off x="3415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81" name="object 50681"/>
          <p:cNvSpPr/>
          <p:nvPr/>
        </p:nvSpPr>
        <p:spPr>
          <a:xfrm>
            <a:off x="3415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82" name="object 50682"/>
          <p:cNvSpPr/>
          <p:nvPr/>
        </p:nvSpPr>
        <p:spPr>
          <a:xfrm>
            <a:off x="3415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83" name="object 50683"/>
          <p:cNvSpPr/>
          <p:nvPr/>
        </p:nvSpPr>
        <p:spPr>
          <a:xfrm>
            <a:off x="34154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84" name="object 50684"/>
          <p:cNvSpPr/>
          <p:nvPr/>
        </p:nvSpPr>
        <p:spPr>
          <a:xfrm>
            <a:off x="34154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85" name="object 50685"/>
          <p:cNvSpPr/>
          <p:nvPr/>
        </p:nvSpPr>
        <p:spPr>
          <a:xfrm>
            <a:off x="3415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86" name="object 50686"/>
          <p:cNvSpPr/>
          <p:nvPr/>
        </p:nvSpPr>
        <p:spPr>
          <a:xfrm>
            <a:off x="3415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87" name="object 50687"/>
          <p:cNvSpPr/>
          <p:nvPr/>
        </p:nvSpPr>
        <p:spPr>
          <a:xfrm>
            <a:off x="34158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88" name="object 50688"/>
          <p:cNvSpPr/>
          <p:nvPr/>
        </p:nvSpPr>
        <p:spPr>
          <a:xfrm>
            <a:off x="34158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89" name="object 50689"/>
          <p:cNvSpPr/>
          <p:nvPr/>
        </p:nvSpPr>
        <p:spPr>
          <a:xfrm>
            <a:off x="3416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90" name="object 50690"/>
          <p:cNvSpPr/>
          <p:nvPr/>
        </p:nvSpPr>
        <p:spPr>
          <a:xfrm>
            <a:off x="3416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91" name="object 50691"/>
          <p:cNvSpPr/>
          <p:nvPr/>
        </p:nvSpPr>
        <p:spPr>
          <a:xfrm>
            <a:off x="34161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92" name="object 50692"/>
          <p:cNvSpPr/>
          <p:nvPr/>
        </p:nvSpPr>
        <p:spPr>
          <a:xfrm>
            <a:off x="34161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93" name="object 50693"/>
          <p:cNvSpPr/>
          <p:nvPr/>
        </p:nvSpPr>
        <p:spPr>
          <a:xfrm>
            <a:off x="3416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94" name="object 50694"/>
          <p:cNvSpPr/>
          <p:nvPr/>
        </p:nvSpPr>
        <p:spPr>
          <a:xfrm>
            <a:off x="3416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95" name="object 50695"/>
          <p:cNvSpPr/>
          <p:nvPr/>
        </p:nvSpPr>
        <p:spPr>
          <a:xfrm>
            <a:off x="3416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96" name="object 50696"/>
          <p:cNvSpPr/>
          <p:nvPr/>
        </p:nvSpPr>
        <p:spPr>
          <a:xfrm>
            <a:off x="3416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97" name="object 50697"/>
          <p:cNvSpPr/>
          <p:nvPr/>
        </p:nvSpPr>
        <p:spPr>
          <a:xfrm>
            <a:off x="3416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98" name="object 50698"/>
          <p:cNvSpPr/>
          <p:nvPr/>
        </p:nvSpPr>
        <p:spPr>
          <a:xfrm>
            <a:off x="3416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699" name="object 50699"/>
          <p:cNvSpPr/>
          <p:nvPr/>
        </p:nvSpPr>
        <p:spPr>
          <a:xfrm>
            <a:off x="3416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00" name="object 50700"/>
          <p:cNvSpPr/>
          <p:nvPr/>
        </p:nvSpPr>
        <p:spPr>
          <a:xfrm>
            <a:off x="3416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01" name="object 50701"/>
          <p:cNvSpPr/>
          <p:nvPr/>
        </p:nvSpPr>
        <p:spPr>
          <a:xfrm>
            <a:off x="3417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02" name="object 50702"/>
          <p:cNvSpPr/>
          <p:nvPr/>
        </p:nvSpPr>
        <p:spPr>
          <a:xfrm>
            <a:off x="3417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03" name="object 50703"/>
          <p:cNvSpPr/>
          <p:nvPr/>
        </p:nvSpPr>
        <p:spPr>
          <a:xfrm>
            <a:off x="34173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04" name="object 50704"/>
          <p:cNvSpPr/>
          <p:nvPr/>
        </p:nvSpPr>
        <p:spPr>
          <a:xfrm>
            <a:off x="34173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05" name="object 50705"/>
          <p:cNvSpPr/>
          <p:nvPr/>
        </p:nvSpPr>
        <p:spPr>
          <a:xfrm>
            <a:off x="3417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06" name="object 50706"/>
          <p:cNvSpPr/>
          <p:nvPr/>
        </p:nvSpPr>
        <p:spPr>
          <a:xfrm>
            <a:off x="3417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07" name="object 50707"/>
          <p:cNvSpPr/>
          <p:nvPr/>
        </p:nvSpPr>
        <p:spPr>
          <a:xfrm>
            <a:off x="34177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08" name="object 50708"/>
          <p:cNvSpPr/>
          <p:nvPr/>
        </p:nvSpPr>
        <p:spPr>
          <a:xfrm>
            <a:off x="34177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09" name="object 50709"/>
          <p:cNvSpPr/>
          <p:nvPr/>
        </p:nvSpPr>
        <p:spPr>
          <a:xfrm>
            <a:off x="3417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10" name="object 50710"/>
          <p:cNvSpPr/>
          <p:nvPr/>
        </p:nvSpPr>
        <p:spPr>
          <a:xfrm>
            <a:off x="3417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11" name="object 50711"/>
          <p:cNvSpPr/>
          <p:nvPr/>
        </p:nvSpPr>
        <p:spPr>
          <a:xfrm>
            <a:off x="34180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12" name="object 50712"/>
          <p:cNvSpPr/>
          <p:nvPr/>
        </p:nvSpPr>
        <p:spPr>
          <a:xfrm>
            <a:off x="34180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13" name="object 50713"/>
          <p:cNvSpPr/>
          <p:nvPr/>
        </p:nvSpPr>
        <p:spPr>
          <a:xfrm>
            <a:off x="3418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14" name="object 50714"/>
          <p:cNvSpPr/>
          <p:nvPr/>
        </p:nvSpPr>
        <p:spPr>
          <a:xfrm>
            <a:off x="3418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15" name="object 50715"/>
          <p:cNvSpPr/>
          <p:nvPr/>
        </p:nvSpPr>
        <p:spPr>
          <a:xfrm>
            <a:off x="34184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16" name="object 50716"/>
          <p:cNvSpPr/>
          <p:nvPr/>
        </p:nvSpPr>
        <p:spPr>
          <a:xfrm>
            <a:off x="34184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17" name="object 50717"/>
          <p:cNvSpPr/>
          <p:nvPr/>
        </p:nvSpPr>
        <p:spPr>
          <a:xfrm>
            <a:off x="3418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18" name="object 50718"/>
          <p:cNvSpPr/>
          <p:nvPr/>
        </p:nvSpPr>
        <p:spPr>
          <a:xfrm>
            <a:off x="3418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19" name="object 50719"/>
          <p:cNvSpPr/>
          <p:nvPr/>
        </p:nvSpPr>
        <p:spPr>
          <a:xfrm>
            <a:off x="34188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20" name="object 50720"/>
          <p:cNvSpPr/>
          <p:nvPr/>
        </p:nvSpPr>
        <p:spPr>
          <a:xfrm>
            <a:off x="34188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21" name="object 50721"/>
          <p:cNvSpPr/>
          <p:nvPr/>
        </p:nvSpPr>
        <p:spPr>
          <a:xfrm>
            <a:off x="3419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22" name="object 50722"/>
          <p:cNvSpPr/>
          <p:nvPr/>
        </p:nvSpPr>
        <p:spPr>
          <a:xfrm>
            <a:off x="3419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23" name="object 50723"/>
          <p:cNvSpPr/>
          <p:nvPr/>
        </p:nvSpPr>
        <p:spPr>
          <a:xfrm>
            <a:off x="34192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24" name="object 50724"/>
          <p:cNvSpPr/>
          <p:nvPr/>
        </p:nvSpPr>
        <p:spPr>
          <a:xfrm>
            <a:off x="34192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25" name="object 50725"/>
          <p:cNvSpPr/>
          <p:nvPr/>
        </p:nvSpPr>
        <p:spPr>
          <a:xfrm>
            <a:off x="3419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26" name="object 50726"/>
          <p:cNvSpPr/>
          <p:nvPr/>
        </p:nvSpPr>
        <p:spPr>
          <a:xfrm>
            <a:off x="3419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27" name="object 50727"/>
          <p:cNvSpPr/>
          <p:nvPr/>
        </p:nvSpPr>
        <p:spPr>
          <a:xfrm>
            <a:off x="34196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28" name="object 50728"/>
          <p:cNvSpPr/>
          <p:nvPr/>
        </p:nvSpPr>
        <p:spPr>
          <a:xfrm>
            <a:off x="34196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29" name="object 50729"/>
          <p:cNvSpPr/>
          <p:nvPr/>
        </p:nvSpPr>
        <p:spPr>
          <a:xfrm>
            <a:off x="3419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30" name="object 50730"/>
          <p:cNvSpPr/>
          <p:nvPr/>
        </p:nvSpPr>
        <p:spPr>
          <a:xfrm>
            <a:off x="3419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31" name="object 50731"/>
          <p:cNvSpPr/>
          <p:nvPr/>
        </p:nvSpPr>
        <p:spPr>
          <a:xfrm>
            <a:off x="34199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32" name="object 50732"/>
          <p:cNvSpPr/>
          <p:nvPr/>
        </p:nvSpPr>
        <p:spPr>
          <a:xfrm>
            <a:off x="34199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33" name="object 50733"/>
          <p:cNvSpPr/>
          <p:nvPr/>
        </p:nvSpPr>
        <p:spPr>
          <a:xfrm>
            <a:off x="3420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34" name="object 50734"/>
          <p:cNvSpPr/>
          <p:nvPr/>
        </p:nvSpPr>
        <p:spPr>
          <a:xfrm>
            <a:off x="3420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35" name="object 50735"/>
          <p:cNvSpPr/>
          <p:nvPr/>
        </p:nvSpPr>
        <p:spPr>
          <a:xfrm>
            <a:off x="34203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36" name="object 50736"/>
          <p:cNvSpPr/>
          <p:nvPr/>
        </p:nvSpPr>
        <p:spPr>
          <a:xfrm>
            <a:off x="34203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37" name="object 50737"/>
          <p:cNvSpPr/>
          <p:nvPr/>
        </p:nvSpPr>
        <p:spPr>
          <a:xfrm>
            <a:off x="3420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38" name="object 50738"/>
          <p:cNvSpPr/>
          <p:nvPr/>
        </p:nvSpPr>
        <p:spPr>
          <a:xfrm>
            <a:off x="3420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39" name="object 50739"/>
          <p:cNvSpPr/>
          <p:nvPr/>
        </p:nvSpPr>
        <p:spPr>
          <a:xfrm>
            <a:off x="34207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40" name="object 50740"/>
          <p:cNvSpPr/>
          <p:nvPr/>
        </p:nvSpPr>
        <p:spPr>
          <a:xfrm>
            <a:off x="34207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41" name="object 50741"/>
          <p:cNvSpPr/>
          <p:nvPr/>
        </p:nvSpPr>
        <p:spPr>
          <a:xfrm>
            <a:off x="3421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42" name="object 50742"/>
          <p:cNvSpPr/>
          <p:nvPr/>
        </p:nvSpPr>
        <p:spPr>
          <a:xfrm>
            <a:off x="3421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43" name="object 50743"/>
          <p:cNvSpPr/>
          <p:nvPr/>
        </p:nvSpPr>
        <p:spPr>
          <a:xfrm>
            <a:off x="34211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44" name="object 50744"/>
          <p:cNvSpPr/>
          <p:nvPr/>
        </p:nvSpPr>
        <p:spPr>
          <a:xfrm>
            <a:off x="34211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45" name="object 50745"/>
          <p:cNvSpPr/>
          <p:nvPr/>
        </p:nvSpPr>
        <p:spPr>
          <a:xfrm>
            <a:off x="3421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46" name="object 50746"/>
          <p:cNvSpPr/>
          <p:nvPr/>
        </p:nvSpPr>
        <p:spPr>
          <a:xfrm>
            <a:off x="3421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47" name="object 50747"/>
          <p:cNvSpPr/>
          <p:nvPr/>
        </p:nvSpPr>
        <p:spPr>
          <a:xfrm>
            <a:off x="34215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48" name="object 50748"/>
          <p:cNvSpPr/>
          <p:nvPr/>
        </p:nvSpPr>
        <p:spPr>
          <a:xfrm>
            <a:off x="34215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49" name="object 50749"/>
          <p:cNvSpPr/>
          <p:nvPr/>
        </p:nvSpPr>
        <p:spPr>
          <a:xfrm>
            <a:off x="3421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50" name="object 50750"/>
          <p:cNvSpPr/>
          <p:nvPr/>
        </p:nvSpPr>
        <p:spPr>
          <a:xfrm>
            <a:off x="3421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51" name="object 50751"/>
          <p:cNvSpPr/>
          <p:nvPr/>
        </p:nvSpPr>
        <p:spPr>
          <a:xfrm>
            <a:off x="34219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52" name="object 50752"/>
          <p:cNvSpPr/>
          <p:nvPr/>
        </p:nvSpPr>
        <p:spPr>
          <a:xfrm>
            <a:off x="34219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53" name="object 50753"/>
          <p:cNvSpPr/>
          <p:nvPr/>
        </p:nvSpPr>
        <p:spPr>
          <a:xfrm>
            <a:off x="3422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54" name="object 50754"/>
          <p:cNvSpPr/>
          <p:nvPr/>
        </p:nvSpPr>
        <p:spPr>
          <a:xfrm>
            <a:off x="3422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55" name="object 50755"/>
          <p:cNvSpPr/>
          <p:nvPr/>
        </p:nvSpPr>
        <p:spPr>
          <a:xfrm>
            <a:off x="34222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56" name="object 50756"/>
          <p:cNvSpPr/>
          <p:nvPr/>
        </p:nvSpPr>
        <p:spPr>
          <a:xfrm>
            <a:off x="34222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57" name="object 50757"/>
          <p:cNvSpPr/>
          <p:nvPr/>
        </p:nvSpPr>
        <p:spPr>
          <a:xfrm>
            <a:off x="3422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58" name="object 50758"/>
          <p:cNvSpPr/>
          <p:nvPr/>
        </p:nvSpPr>
        <p:spPr>
          <a:xfrm>
            <a:off x="3422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59" name="object 50759"/>
          <p:cNvSpPr/>
          <p:nvPr/>
        </p:nvSpPr>
        <p:spPr>
          <a:xfrm>
            <a:off x="34226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60" name="object 50760"/>
          <p:cNvSpPr/>
          <p:nvPr/>
        </p:nvSpPr>
        <p:spPr>
          <a:xfrm>
            <a:off x="34226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61" name="object 50761"/>
          <p:cNvSpPr/>
          <p:nvPr/>
        </p:nvSpPr>
        <p:spPr>
          <a:xfrm>
            <a:off x="3422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62" name="object 50762"/>
          <p:cNvSpPr/>
          <p:nvPr/>
        </p:nvSpPr>
        <p:spPr>
          <a:xfrm>
            <a:off x="3422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63" name="object 50763"/>
          <p:cNvSpPr/>
          <p:nvPr/>
        </p:nvSpPr>
        <p:spPr>
          <a:xfrm>
            <a:off x="34230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64" name="object 50764"/>
          <p:cNvSpPr/>
          <p:nvPr/>
        </p:nvSpPr>
        <p:spPr>
          <a:xfrm>
            <a:off x="34230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65" name="object 50765"/>
          <p:cNvSpPr/>
          <p:nvPr/>
        </p:nvSpPr>
        <p:spPr>
          <a:xfrm>
            <a:off x="3423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66" name="object 50766"/>
          <p:cNvSpPr/>
          <p:nvPr/>
        </p:nvSpPr>
        <p:spPr>
          <a:xfrm>
            <a:off x="3423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67" name="object 50767"/>
          <p:cNvSpPr/>
          <p:nvPr/>
        </p:nvSpPr>
        <p:spPr>
          <a:xfrm>
            <a:off x="34234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68" name="object 50768"/>
          <p:cNvSpPr/>
          <p:nvPr/>
        </p:nvSpPr>
        <p:spPr>
          <a:xfrm>
            <a:off x="34234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69" name="object 50769"/>
          <p:cNvSpPr/>
          <p:nvPr/>
        </p:nvSpPr>
        <p:spPr>
          <a:xfrm>
            <a:off x="3423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70" name="object 50770"/>
          <p:cNvSpPr/>
          <p:nvPr/>
        </p:nvSpPr>
        <p:spPr>
          <a:xfrm>
            <a:off x="3423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71" name="object 50771"/>
          <p:cNvSpPr/>
          <p:nvPr/>
        </p:nvSpPr>
        <p:spPr>
          <a:xfrm>
            <a:off x="34238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72" name="object 50772"/>
          <p:cNvSpPr/>
          <p:nvPr/>
        </p:nvSpPr>
        <p:spPr>
          <a:xfrm>
            <a:off x="34238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73" name="object 50773"/>
          <p:cNvSpPr/>
          <p:nvPr/>
        </p:nvSpPr>
        <p:spPr>
          <a:xfrm>
            <a:off x="3424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74" name="object 50774"/>
          <p:cNvSpPr/>
          <p:nvPr/>
        </p:nvSpPr>
        <p:spPr>
          <a:xfrm>
            <a:off x="3424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75" name="object 50775"/>
          <p:cNvSpPr/>
          <p:nvPr/>
        </p:nvSpPr>
        <p:spPr>
          <a:xfrm>
            <a:off x="34241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76" name="object 50776"/>
          <p:cNvSpPr/>
          <p:nvPr/>
        </p:nvSpPr>
        <p:spPr>
          <a:xfrm>
            <a:off x="34241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77" name="object 50777"/>
          <p:cNvSpPr/>
          <p:nvPr/>
        </p:nvSpPr>
        <p:spPr>
          <a:xfrm>
            <a:off x="3424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78" name="object 50778"/>
          <p:cNvSpPr/>
          <p:nvPr/>
        </p:nvSpPr>
        <p:spPr>
          <a:xfrm>
            <a:off x="3424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79" name="object 50779"/>
          <p:cNvSpPr/>
          <p:nvPr/>
        </p:nvSpPr>
        <p:spPr>
          <a:xfrm>
            <a:off x="34245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80" name="object 50780"/>
          <p:cNvSpPr/>
          <p:nvPr/>
        </p:nvSpPr>
        <p:spPr>
          <a:xfrm>
            <a:off x="34245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81" name="object 50781"/>
          <p:cNvSpPr/>
          <p:nvPr/>
        </p:nvSpPr>
        <p:spPr>
          <a:xfrm>
            <a:off x="3424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82" name="object 50782"/>
          <p:cNvSpPr/>
          <p:nvPr/>
        </p:nvSpPr>
        <p:spPr>
          <a:xfrm>
            <a:off x="3424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83" name="object 50783"/>
          <p:cNvSpPr/>
          <p:nvPr/>
        </p:nvSpPr>
        <p:spPr>
          <a:xfrm>
            <a:off x="34249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84" name="object 50784"/>
          <p:cNvSpPr/>
          <p:nvPr/>
        </p:nvSpPr>
        <p:spPr>
          <a:xfrm>
            <a:off x="34249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85" name="object 50785"/>
          <p:cNvSpPr/>
          <p:nvPr/>
        </p:nvSpPr>
        <p:spPr>
          <a:xfrm>
            <a:off x="3425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86" name="object 50786"/>
          <p:cNvSpPr/>
          <p:nvPr/>
        </p:nvSpPr>
        <p:spPr>
          <a:xfrm>
            <a:off x="3425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87" name="object 50787"/>
          <p:cNvSpPr/>
          <p:nvPr/>
        </p:nvSpPr>
        <p:spPr>
          <a:xfrm>
            <a:off x="34253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88" name="object 50788"/>
          <p:cNvSpPr/>
          <p:nvPr/>
        </p:nvSpPr>
        <p:spPr>
          <a:xfrm>
            <a:off x="34253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89" name="object 50789"/>
          <p:cNvSpPr/>
          <p:nvPr/>
        </p:nvSpPr>
        <p:spPr>
          <a:xfrm>
            <a:off x="3425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90" name="object 50790"/>
          <p:cNvSpPr/>
          <p:nvPr/>
        </p:nvSpPr>
        <p:spPr>
          <a:xfrm>
            <a:off x="3425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91" name="object 50791"/>
          <p:cNvSpPr/>
          <p:nvPr/>
        </p:nvSpPr>
        <p:spPr>
          <a:xfrm>
            <a:off x="34257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92" name="object 50792"/>
          <p:cNvSpPr/>
          <p:nvPr/>
        </p:nvSpPr>
        <p:spPr>
          <a:xfrm>
            <a:off x="34257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93" name="object 50793"/>
          <p:cNvSpPr/>
          <p:nvPr/>
        </p:nvSpPr>
        <p:spPr>
          <a:xfrm>
            <a:off x="3425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94" name="object 50794"/>
          <p:cNvSpPr/>
          <p:nvPr/>
        </p:nvSpPr>
        <p:spPr>
          <a:xfrm>
            <a:off x="3425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95" name="object 50795"/>
          <p:cNvSpPr/>
          <p:nvPr/>
        </p:nvSpPr>
        <p:spPr>
          <a:xfrm>
            <a:off x="34260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96" name="object 50796"/>
          <p:cNvSpPr/>
          <p:nvPr/>
        </p:nvSpPr>
        <p:spPr>
          <a:xfrm>
            <a:off x="34260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97" name="object 50797"/>
          <p:cNvSpPr/>
          <p:nvPr/>
        </p:nvSpPr>
        <p:spPr>
          <a:xfrm>
            <a:off x="3426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98" name="object 50798"/>
          <p:cNvSpPr/>
          <p:nvPr/>
        </p:nvSpPr>
        <p:spPr>
          <a:xfrm>
            <a:off x="3426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799" name="object 50799"/>
          <p:cNvSpPr/>
          <p:nvPr/>
        </p:nvSpPr>
        <p:spPr>
          <a:xfrm>
            <a:off x="34264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00" name="object 50800"/>
          <p:cNvSpPr/>
          <p:nvPr/>
        </p:nvSpPr>
        <p:spPr>
          <a:xfrm>
            <a:off x="34264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01" name="object 50801"/>
          <p:cNvSpPr/>
          <p:nvPr/>
        </p:nvSpPr>
        <p:spPr>
          <a:xfrm>
            <a:off x="3426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02" name="object 50802"/>
          <p:cNvSpPr/>
          <p:nvPr/>
        </p:nvSpPr>
        <p:spPr>
          <a:xfrm>
            <a:off x="3426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03" name="object 50803"/>
          <p:cNvSpPr/>
          <p:nvPr/>
        </p:nvSpPr>
        <p:spPr>
          <a:xfrm>
            <a:off x="34268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04" name="object 50804"/>
          <p:cNvSpPr/>
          <p:nvPr/>
        </p:nvSpPr>
        <p:spPr>
          <a:xfrm>
            <a:off x="34268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05" name="object 50805"/>
          <p:cNvSpPr/>
          <p:nvPr/>
        </p:nvSpPr>
        <p:spPr>
          <a:xfrm>
            <a:off x="3427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06" name="object 50806"/>
          <p:cNvSpPr/>
          <p:nvPr/>
        </p:nvSpPr>
        <p:spPr>
          <a:xfrm>
            <a:off x="3427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07" name="object 50807"/>
          <p:cNvSpPr/>
          <p:nvPr/>
        </p:nvSpPr>
        <p:spPr>
          <a:xfrm>
            <a:off x="34272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08" name="object 50808"/>
          <p:cNvSpPr/>
          <p:nvPr/>
        </p:nvSpPr>
        <p:spPr>
          <a:xfrm>
            <a:off x="34272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09" name="object 50809"/>
          <p:cNvSpPr/>
          <p:nvPr/>
        </p:nvSpPr>
        <p:spPr>
          <a:xfrm>
            <a:off x="3427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10" name="object 50810"/>
          <p:cNvSpPr/>
          <p:nvPr/>
        </p:nvSpPr>
        <p:spPr>
          <a:xfrm>
            <a:off x="3427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11" name="object 50811"/>
          <p:cNvSpPr/>
          <p:nvPr/>
        </p:nvSpPr>
        <p:spPr>
          <a:xfrm>
            <a:off x="34276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12" name="object 50812"/>
          <p:cNvSpPr/>
          <p:nvPr/>
        </p:nvSpPr>
        <p:spPr>
          <a:xfrm>
            <a:off x="34276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13" name="object 50813"/>
          <p:cNvSpPr/>
          <p:nvPr/>
        </p:nvSpPr>
        <p:spPr>
          <a:xfrm>
            <a:off x="3427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14" name="object 50814"/>
          <p:cNvSpPr/>
          <p:nvPr/>
        </p:nvSpPr>
        <p:spPr>
          <a:xfrm>
            <a:off x="3427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15" name="object 50815"/>
          <p:cNvSpPr/>
          <p:nvPr/>
        </p:nvSpPr>
        <p:spPr>
          <a:xfrm>
            <a:off x="34279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16" name="object 50816"/>
          <p:cNvSpPr/>
          <p:nvPr/>
        </p:nvSpPr>
        <p:spPr>
          <a:xfrm>
            <a:off x="34279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17" name="object 50817"/>
          <p:cNvSpPr/>
          <p:nvPr/>
        </p:nvSpPr>
        <p:spPr>
          <a:xfrm>
            <a:off x="3428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18" name="object 50818"/>
          <p:cNvSpPr/>
          <p:nvPr/>
        </p:nvSpPr>
        <p:spPr>
          <a:xfrm>
            <a:off x="3428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19" name="object 50819"/>
          <p:cNvSpPr/>
          <p:nvPr/>
        </p:nvSpPr>
        <p:spPr>
          <a:xfrm>
            <a:off x="34283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20" name="object 50820"/>
          <p:cNvSpPr/>
          <p:nvPr/>
        </p:nvSpPr>
        <p:spPr>
          <a:xfrm>
            <a:off x="34283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21" name="object 50821"/>
          <p:cNvSpPr/>
          <p:nvPr/>
        </p:nvSpPr>
        <p:spPr>
          <a:xfrm>
            <a:off x="3428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22" name="object 50822"/>
          <p:cNvSpPr/>
          <p:nvPr/>
        </p:nvSpPr>
        <p:spPr>
          <a:xfrm>
            <a:off x="3428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23" name="object 50823"/>
          <p:cNvSpPr/>
          <p:nvPr/>
        </p:nvSpPr>
        <p:spPr>
          <a:xfrm>
            <a:off x="34287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24" name="object 50824"/>
          <p:cNvSpPr/>
          <p:nvPr/>
        </p:nvSpPr>
        <p:spPr>
          <a:xfrm>
            <a:off x="34287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25" name="object 50825"/>
          <p:cNvSpPr/>
          <p:nvPr/>
        </p:nvSpPr>
        <p:spPr>
          <a:xfrm>
            <a:off x="3429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26" name="object 50826"/>
          <p:cNvSpPr/>
          <p:nvPr/>
        </p:nvSpPr>
        <p:spPr>
          <a:xfrm>
            <a:off x="3429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27" name="object 50827"/>
          <p:cNvSpPr/>
          <p:nvPr/>
        </p:nvSpPr>
        <p:spPr>
          <a:xfrm>
            <a:off x="34291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28" name="object 50828"/>
          <p:cNvSpPr/>
          <p:nvPr/>
        </p:nvSpPr>
        <p:spPr>
          <a:xfrm>
            <a:off x="34291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29" name="object 50829"/>
          <p:cNvSpPr/>
          <p:nvPr/>
        </p:nvSpPr>
        <p:spPr>
          <a:xfrm>
            <a:off x="3429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30" name="object 50830"/>
          <p:cNvSpPr/>
          <p:nvPr/>
        </p:nvSpPr>
        <p:spPr>
          <a:xfrm>
            <a:off x="3429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31" name="object 50831"/>
          <p:cNvSpPr/>
          <p:nvPr/>
        </p:nvSpPr>
        <p:spPr>
          <a:xfrm>
            <a:off x="34295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32" name="object 50832"/>
          <p:cNvSpPr/>
          <p:nvPr/>
        </p:nvSpPr>
        <p:spPr>
          <a:xfrm>
            <a:off x="34295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33" name="object 50833"/>
          <p:cNvSpPr/>
          <p:nvPr/>
        </p:nvSpPr>
        <p:spPr>
          <a:xfrm>
            <a:off x="3429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34" name="object 50834"/>
          <p:cNvSpPr/>
          <p:nvPr/>
        </p:nvSpPr>
        <p:spPr>
          <a:xfrm>
            <a:off x="3429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35" name="object 50835"/>
          <p:cNvSpPr/>
          <p:nvPr/>
        </p:nvSpPr>
        <p:spPr>
          <a:xfrm>
            <a:off x="34299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36" name="object 50836"/>
          <p:cNvSpPr/>
          <p:nvPr/>
        </p:nvSpPr>
        <p:spPr>
          <a:xfrm>
            <a:off x="34299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37" name="object 50837"/>
          <p:cNvSpPr/>
          <p:nvPr/>
        </p:nvSpPr>
        <p:spPr>
          <a:xfrm>
            <a:off x="3430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38" name="object 50838"/>
          <p:cNvSpPr/>
          <p:nvPr/>
        </p:nvSpPr>
        <p:spPr>
          <a:xfrm>
            <a:off x="3430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39" name="object 50839"/>
          <p:cNvSpPr/>
          <p:nvPr/>
        </p:nvSpPr>
        <p:spPr>
          <a:xfrm>
            <a:off x="34302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40" name="object 50840"/>
          <p:cNvSpPr/>
          <p:nvPr/>
        </p:nvSpPr>
        <p:spPr>
          <a:xfrm>
            <a:off x="34302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41" name="object 50841"/>
          <p:cNvSpPr/>
          <p:nvPr/>
        </p:nvSpPr>
        <p:spPr>
          <a:xfrm>
            <a:off x="3430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42" name="object 50842"/>
          <p:cNvSpPr/>
          <p:nvPr/>
        </p:nvSpPr>
        <p:spPr>
          <a:xfrm>
            <a:off x="3430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43" name="object 50843"/>
          <p:cNvSpPr/>
          <p:nvPr/>
        </p:nvSpPr>
        <p:spPr>
          <a:xfrm>
            <a:off x="34306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44" name="object 50844"/>
          <p:cNvSpPr/>
          <p:nvPr/>
        </p:nvSpPr>
        <p:spPr>
          <a:xfrm>
            <a:off x="34306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45" name="object 50845"/>
          <p:cNvSpPr/>
          <p:nvPr/>
        </p:nvSpPr>
        <p:spPr>
          <a:xfrm>
            <a:off x="3430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46" name="object 50846"/>
          <p:cNvSpPr/>
          <p:nvPr/>
        </p:nvSpPr>
        <p:spPr>
          <a:xfrm>
            <a:off x="3430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47" name="object 50847"/>
          <p:cNvSpPr/>
          <p:nvPr/>
        </p:nvSpPr>
        <p:spPr>
          <a:xfrm>
            <a:off x="34310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48" name="object 50848"/>
          <p:cNvSpPr/>
          <p:nvPr/>
        </p:nvSpPr>
        <p:spPr>
          <a:xfrm>
            <a:off x="34310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49" name="object 50849"/>
          <p:cNvSpPr/>
          <p:nvPr/>
        </p:nvSpPr>
        <p:spPr>
          <a:xfrm>
            <a:off x="3431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50" name="object 50850"/>
          <p:cNvSpPr/>
          <p:nvPr/>
        </p:nvSpPr>
        <p:spPr>
          <a:xfrm>
            <a:off x="3431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51" name="object 50851"/>
          <p:cNvSpPr/>
          <p:nvPr/>
        </p:nvSpPr>
        <p:spPr>
          <a:xfrm>
            <a:off x="34314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52" name="object 50852"/>
          <p:cNvSpPr/>
          <p:nvPr/>
        </p:nvSpPr>
        <p:spPr>
          <a:xfrm>
            <a:off x="34314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53" name="object 50853"/>
          <p:cNvSpPr/>
          <p:nvPr/>
        </p:nvSpPr>
        <p:spPr>
          <a:xfrm>
            <a:off x="3431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54" name="object 50854"/>
          <p:cNvSpPr/>
          <p:nvPr/>
        </p:nvSpPr>
        <p:spPr>
          <a:xfrm>
            <a:off x="3431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55" name="object 50855"/>
          <p:cNvSpPr/>
          <p:nvPr/>
        </p:nvSpPr>
        <p:spPr>
          <a:xfrm>
            <a:off x="34318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56" name="object 50856"/>
          <p:cNvSpPr/>
          <p:nvPr/>
        </p:nvSpPr>
        <p:spPr>
          <a:xfrm>
            <a:off x="34318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57" name="object 50857"/>
          <p:cNvSpPr/>
          <p:nvPr/>
        </p:nvSpPr>
        <p:spPr>
          <a:xfrm>
            <a:off x="3432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58" name="object 50858"/>
          <p:cNvSpPr/>
          <p:nvPr/>
        </p:nvSpPr>
        <p:spPr>
          <a:xfrm>
            <a:off x="3432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59" name="object 50859"/>
          <p:cNvSpPr/>
          <p:nvPr/>
        </p:nvSpPr>
        <p:spPr>
          <a:xfrm>
            <a:off x="34321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60" name="object 50860"/>
          <p:cNvSpPr/>
          <p:nvPr/>
        </p:nvSpPr>
        <p:spPr>
          <a:xfrm>
            <a:off x="34321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61" name="object 50861"/>
          <p:cNvSpPr/>
          <p:nvPr/>
        </p:nvSpPr>
        <p:spPr>
          <a:xfrm>
            <a:off x="3432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62" name="object 50862"/>
          <p:cNvSpPr/>
          <p:nvPr/>
        </p:nvSpPr>
        <p:spPr>
          <a:xfrm>
            <a:off x="3432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63" name="object 50863"/>
          <p:cNvSpPr/>
          <p:nvPr/>
        </p:nvSpPr>
        <p:spPr>
          <a:xfrm>
            <a:off x="34325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64" name="object 50864"/>
          <p:cNvSpPr/>
          <p:nvPr/>
        </p:nvSpPr>
        <p:spPr>
          <a:xfrm>
            <a:off x="34325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65" name="object 50865"/>
          <p:cNvSpPr/>
          <p:nvPr/>
        </p:nvSpPr>
        <p:spPr>
          <a:xfrm>
            <a:off x="3432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66" name="object 50866"/>
          <p:cNvSpPr/>
          <p:nvPr/>
        </p:nvSpPr>
        <p:spPr>
          <a:xfrm>
            <a:off x="3432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67" name="object 50867"/>
          <p:cNvSpPr/>
          <p:nvPr/>
        </p:nvSpPr>
        <p:spPr>
          <a:xfrm>
            <a:off x="34329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68" name="object 50868"/>
          <p:cNvSpPr/>
          <p:nvPr/>
        </p:nvSpPr>
        <p:spPr>
          <a:xfrm>
            <a:off x="34329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69" name="object 50869"/>
          <p:cNvSpPr/>
          <p:nvPr/>
        </p:nvSpPr>
        <p:spPr>
          <a:xfrm>
            <a:off x="3433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70" name="object 50870"/>
          <p:cNvSpPr/>
          <p:nvPr/>
        </p:nvSpPr>
        <p:spPr>
          <a:xfrm>
            <a:off x="3433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71" name="object 50871"/>
          <p:cNvSpPr/>
          <p:nvPr/>
        </p:nvSpPr>
        <p:spPr>
          <a:xfrm>
            <a:off x="34333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72" name="object 50872"/>
          <p:cNvSpPr/>
          <p:nvPr/>
        </p:nvSpPr>
        <p:spPr>
          <a:xfrm>
            <a:off x="34333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73" name="object 50873"/>
          <p:cNvSpPr/>
          <p:nvPr/>
        </p:nvSpPr>
        <p:spPr>
          <a:xfrm>
            <a:off x="3433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74" name="object 50874"/>
          <p:cNvSpPr/>
          <p:nvPr/>
        </p:nvSpPr>
        <p:spPr>
          <a:xfrm>
            <a:off x="3433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75" name="object 50875"/>
          <p:cNvSpPr/>
          <p:nvPr/>
        </p:nvSpPr>
        <p:spPr>
          <a:xfrm>
            <a:off x="34337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76" name="object 50876"/>
          <p:cNvSpPr/>
          <p:nvPr/>
        </p:nvSpPr>
        <p:spPr>
          <a:xfrm>
            <a:off x="34337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77" name="object 50877"/>
          <p:cNvSpPr/>
          <p:nvPr/>
        </p:nvSpPr>
        <p:spPr>
          <a:xfrm>
            <a:off x="3433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78" name="object 50878"/>
          <p:cNvSpPr/>
          <p:nvPr/>
        </p:nvSpPr>
        <p:spPr>
          <a:xfrm>
            <a:off x="3433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79" name="object 50879"/>
          <p:cNvSpPr/>
          <p:nvPr/>
        </p:nvSpPr>
        <p:spPr>
          <a:xfrm>
            <a:off x="34340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80" name="object 50880"/>
          <p:cNvSpPr/>
          <p:nvPr/>
        </p:nvSpPr>
        <p:spPr>
          <a:xfrm>
            <a:off x="34340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81" name="object 50881"/>
          <p:cNvSpPr/>
          <p:nvPr/>
        </p:nvSpPr>
        <p:spPr>
          <a:xfrm>
            <a:off x="3434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82" name="object 50882"/>
          <p:cNvSpPr/>
          <p:nvPr/>
        </p:nvSpPr>
        <p:spPr>
          <a:xfrm>
            <a:off x="3434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83" name="object 50883"/>
          <p:cNvSpPr/>
          <p:nvPr/>
        </p:nvSpPr>
        <p:spPr>
          <a:xfrm>
            <a:off x="34344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84" name="object 50884"/>
          <p:cNvSpPr/>
          <p:nvPr/>
        </p:nvSpPr>
        <p:spPr>
          <a:xfrm>
            <a:off x="34344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85" name="object 50885"/>
          <p:cNvSpPr/>
          <p:nvPr/>
        </p:nvSpPr>
        <p:spPr>
          <a:xfrm>
            <a:off x="3434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86" name="object 50886"/>
          <p:cNvSpPr/>
          <p:nvPr/>
        </p:nvSpPr>
        <p:spPr>
          <a:xfrm>
            <a:off x="3434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87" name="object 50887"/>
          <p:cNvSpPr/>
          <p:nvPr/>
        </p:nvSpPr>
        <p:spPr>
          <a:xfrm>
            <a:off x="34348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88" name="object 50888"/>
          <p:cNvSpPr/>
          <p:nvPr/>
        </p:nvSpPr>
        <p:spPr>
          <a:xfrm>
            <a:off x="34348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89" name="object 50889"/>
          <p:cNvSpPr/>
          <p:nvPr/>
        </p:nvSpPr>
        <p:spPr>
          <a:xfrm>
            <a:off x="3435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90" name="object 50890"/>
          <p:cNvSpPr/>
          <p:nvPr/>
        </p:nvSpPr>
        <p:spPr>
          <a:xfrm>
            <a:off x="3435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91" name="object 50891"/>
          <p:cNvSpPr/>
          <p:nvPr/>
        </p:nvSpPr>
        <p:spPr>
          <a:xfrm>
            <a:off x="34352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92" name="object 50892"/>
          <p:cNvSpPr/>
          <p:nvPr/>
        </p:nvSpPr>
        <p:spPr>
          <a:xfrm>
            <a:off x="34352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93" name="object 50893"/>
          <p:cNvSpPr/>
          <p:nvPr/>
        </p:nvSpPr>
        <p:spPr>
          <a:xfrm>
            <a:off x="3435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94" name="object 50894"/>
          <p:cNvSpPr/>
          <p:nvPr/>
        </p:nvSpPr>
        <p:spPr>
          <a:xfrm>
            <a:off x="3435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95" name="object 50895"/>
          <p:cNvSpPr/>
          <p:nvPr/>
        </p:nvSpPr>
        <p:spPr>
          <a:xfrm>
            <a:off x="34356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96" name="object 50896"/>
          <p:cNvSpPr/>
          <p:nvPr/>
        </p:nvSpPr>
        <p:spPr>
          <a:xfrm>
            <a:off x="34356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97" name="object 50897"/>
          <p:cNvSpPr/>
          <p:nvPr/>
        </p:nvSpPr>
        <p:spPr>
          <a:xfrm>
            <a:off x="3435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98" name="object 50898"/>
          <p:cNvSpPr/>
          <p:nvPr/>
        </p:nvSpPr>
        <p:spPr>
          <a:xfrm>
            <a:off x="3435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899" name="object 50899"/>
          <p:cNvSpPr/>
          <p:nvPr/>
        </p:nvSpPr>
        <p:spPr>
          <a:xfrm>
            <a:off x="34359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00" name="object 50900"/>
          <p:cNvSpPr/>
          <p:nvPr/>
        </p:nvSpPr>
        <p:spPr>
          <a:xfrm>
            <a:off x="34359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01" name="object 50901"/>
          <p:cNvSpPr/>
          <p:nvPr/>
        </p:nvSpPr>
        <p:spPr>
          <a:xfrm>
            <a:off x="3436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02" name="object 50902"/>
          <p:cNvSpPr/>
          <p:nvPr/>
        </p:nvSpPr>
        <p:spPr>
          <a:xfrm>
            <a:off x="3436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03" name="object 50903"/>
          <p:cNvSpPr/>
          <p:nvPr/>
        </p:nvSpPr>
        <p:spPr>
          <a:xfrm>
            <a:off x="34363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04" name="object 50904"/>
          <p:cNvSpPr/>
          <p:nvPr/>
        </p:nvSpPr>
        <p:spPr>
          <a:xfrm>
            <a:off x="34363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05" name="object 50905"/>
          <p:cNvSpPr/>
          <p:nvPr/>
        </p:nvSpPr>
        <p:spPr>
          <a:xfrm>
            <a:off x="3436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06" name="object 50906"/>
          <p:cNvSpPr/>
          <p:nvPr/>
        </p:nvSpPr>
        <p:spPr>
          <a:xfrm>
            <a:off x="3436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07" name="object 50907"/>
          <p:cNvSpPr/>
          <p:nvPr/>
        </p:nvSpPr>
        <p:spPr>
          <a:xfrm>
            <a:off x="34367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08" name="object 50908"/>
          <p:cNvSpPr/>
          <p:nvPr/>
        </p:nvSpPr>
        <p:spPr>
          <a:xfrm>
            <a:off x="34367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09" name="object 50909"/>
          <p:cNvSpPr/>
          <p:nvPr/>
        </p:nvSpPr>
        <p:spPr>
          <a:xfrm>
            <a:off x="3437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10" name="object 50910"/>
          <p:cNvSpPr/>
          <p:nvPr/>
        </p:nvSpPr>
        <p:spPr>
          <a:xfrm>
            <a:off x="3437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11" name="object 50911"/>
          <p:cNvSpPr/>
          <p:nvPr/>
        </p:nvSpPr>
        <p:spPr>
          <a:xfrm>
            <a:off x="34371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12" name="object 50912"/>
          <p:cNvSpPr/>
          <p:nvPr/>
        </p:nvSpPr>
        <p:spPr>
          <a:xfrm>
            <a:off x="34371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13" name="object 50913"/>
          <p:cNvSpPr/>
          <p:nvPr/>
        </p:nvSpPr>
        <p:spPr>
          <a:xfrm>
            <a:off x="3437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14" name="object 50914"/>
          <p:cNvSpPr/>
          <p:nvPr/>
        </p:nvSpPr>
        <p:spPr>
          <a:xfrm>
            <a:off x="3437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15" name="object 50915"/>
          <p:cNvSpPr/>
          <p:nvPr/>
        </p:nvSpPr>
        <p:spPr>
          <a:xfrm>
            <a:off x="34375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16" name="object 50916"/>
          <p:cNvSpPr/>
          <p:nvPr/>
        </p:nvSpPr>
        <p:spPr>
          <a:xfrm>
            <a:off x="34375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17" name="object 50917"/>
          <p:cNvSpPr/>
          <p:nvPr/>
        </p:nvSpPr>
        <p:spPr>
          <a:xfrm>
            <a:off x="3437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18" name="object 50918"/>
          <p:cNvSpPr/>
          <p:nvPr/>
        </p:nvSpPr>
        <p:spPr>
          <a:xfrm>
            <a:off x="3437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19" name="object 50919"/>
          <p:cNvSpPr/>
          <p:nvPr/>
        </p:nvSpPr>
        <p:spPr>
          <a:xfrm>
            <a:off x="34379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20" name="object 50920"/>
          <p:cNvSpPr/>
          <p:nvPr/>
        </p:nvSpPr>
        <p:spPr>
          <a:xfrm>
            <a:off x="34379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21" name="object 50921"/>
          <p:cNvSpPr/>
          <p:nvPr/>
        </p:nvSpPr>
        <p:spPr>
          <a:xfrm>
            <a:off x="3438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22" name="object 50922"/>
          <p:cNvSpPr/>
          <p:nvPr/>
        </p:nvSpPr>
        <p:spPr>
          <a:xfrm>
            <a:off x="3438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23" name="object 50923"/>
          <p:cNvSpPr/>
          <p:nvPr/>
        </p:nvSpPr>
        <p:spPr>
          <a:xfrm>
            <a:off x="34382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24" name="object 50924"/>
          <p:cNvSpPr/>
          <p:nvPr/>
        </p:nvSpPr>
        <p:spPr>
          <a:xfrm>
            <a:off x="34382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25" name="object 50925"/>
          <p:cNvSpPr/>
          <p:nvPr/>
        </p:nvSpPr>
        <p:spPr>
          <a:xfrm>
            <a:off x="3438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26" name="object 50926"/>
          <p:cNvSpPr/>
          <p:nvPr/>
        </p:nvSpPr>
        <p:spPr>
          <a:xfrm>
            <a:off x="3438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27" name="object 50927"/>
          <p:cNvSpPr/>
          <p:nvPr/>
        </p:nvSpPr>
        <p:spPr>
          <a:xfrm>
            <a:off x="34386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28" name="object 50928"/>
          <p:cNvSpPr/>
          <p:nvPr/>
        </p:nvSpPr>
        <p:spPr>
          <a:xfrm>
            <a:off x="34386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29" name="object 50929"/>
          <p:cNvSpPr/>
          <p:nvPr/>
        </p:nvSpPr>
        <p:spPr>
          <a:xfrm>
            <a:off x="3438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30" name="object 50930"/>
          <p:cNvSpPr/>
          <p:nvPr/>
        </p:nvSpPr>
        <p:spPr>
          <a:xfrm>
            <a:off x="3438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31" name="object 50931"/>
          <p:cNvSpPr/>
          <p:nvPr/>
        </p:nvSpPr>
        <p:spPr>
          <a:xfrm>
            <a:off x="34390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32" name="object 50932"/>
          <p:cNvSpPr/>
          <p:nvPr/>
        </p:nvSpPr>
        <p:spPr>
          <a:xfrm>
            <a:off x="34390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33" name="object 50933"/>
          <p:cNvSpPr/>
          <p:nvPr/>
        </p:nvSpPr>
        <p:spPr>
          <a:xfrm>
            <a:off x="3439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34" name="object 50934"/>
          <p:cNvSpPr/>
          <p:nvPr/>
        </p:nvSpPr>
        <p:spPr>
          <a:xfrm>
            <a:off x="3439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35" name="object 50935"/>
          <p:cNvSpPr/>
          <p:nvPr/>
        </p:nvSpPr>
        <p:spPr>
          <a:xfrm>
            <a:off x="34394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36" name="object 50936"/>
          <p:cNvSpPr/>
          <p:nvPr/>
        </p:nvSpPr>
        <p:spPr>
          <a:xfrm>
            <a:off x="34394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37" name="object 50937"/>
          <p:cNvSpPr/>
          <p:nvPr/>
        </p:nvSpPr>
        <p:spPr>
          <a:xfrm>
            <a:off x="3439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38" name="object 50938"/>
          <p:cNvSpPr/>
          <p:nvPr/>
        </p:nvSpPr>
        <p:spPr>
          <a:xfrm>
            <a:off x="3439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39" name="object 50939"/>
          <p:cNvSpPr/>
          <p:nvPr/>
        </p:nvSpPr>
        <p:spPr>
          <a:xfrm>
            <a:off x="34398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40" name="object 50940"/>
          <p:cNvSpPr/>
          <p:nvPr/>
        </p:nvSpPr>
        <p:spPr>
          <a:xfrm>
            <a:off x="34398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41" name="object 50941"/>
          <p:cNvSpPr/>
          <p:nvPr/>
        </p:nvSpPr>
        <p:spPr>
          <a:xfrm>
            <a:off x="3440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42" name="object 50942"/>
          <p:cNvSpPr/>
          <p:nvPr/>
        </p:nvSpPr>
        <p:spPr>
          <a:xfrm>
            <a:off x="3440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43" name="object 50943"/>
          <p:cNvSpPr/>
          <p:nvPr/>
        </p:nvSpPr>
        <p:spPr>
          <a:xfrm>
            <a:off x="34401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44" name="object 50944"/>
          <p:cNvSpPr/>
          <p:nvPr/>
        </p:nvSpPr>
        <p:spPr>
          <a:xfrm>
            <a:off x="34401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45" name="object 50945"/>
          <p:cNvSpPr/>
          <p:nvPr/>
        </p:nvSpPr>
        <p:spPr>
          <a:xfrm>
            <a:off x="3440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46" name="object 50946"/>
          <p:cNvSpPr/>
          <p:nvPr/>
        </p:nvSpPr>
        <p:spPr>
          <a:xfrm>
            <a:off x="3440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47" name="object 50947"/>
          <p:cNvSpPr/>
          <p:nvPr/>
        </p:nvSpPr>
        <p:spPr>
          <a:xfrm>
            <a:off x="34405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48" name="object 50948"/>
          <p:cNvSpPr/>
          <p:nvPr/>
        </p:nvSpPr>
        <p:spPr>
          <a:xfrm>
            <a:off x="34405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49" name="object 50949"/>
          <p:cNvSpPr/>
          <p:nvPr/>
        </p:nvSpPr>
        <p:spPr>
          <a:xfrm>
            <a:off x="3440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50" name="object 50950"/>
          <p:cNvSpPr/>
          <p:nvPr/>
        </p:nvSpPr>
        <p:spPr>
          <a:xfrm>
            <a:off x="3440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51" name="object 50951"/>
          <p:cNvSpPr/>
          <p:nvPr/>
        </p:nvSpPr>
        <p:spPr>
          <a:xfrm>
            <a:off x="34409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52" name="object 50952"/>
          <p:cNvSpPr/>
          <p:nvPr/>
        </p:nvSpPr>
        <p:spPr>
          <a:xfrm>
            <a:off x="34409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53" name="object 50953"/>
          <p:cNvSpPr/>
          <p:nvPr/>
        </p:nvSpPr>
        <p:spPr>
          <a:xfrm>
            <a:off x="3441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54" name="object 50954"/>
          <p:cNvSpPr/>
          <p:nvPr/>
        </p:nvSpPr>
        <p:spPr>
          <a:xfrm>
            <a:off x="3441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55" name="object 50955"/>
          <p:cNvSpPr/>
          <p:nvPr/>
        </p:nvSpPr>
        <p:spPr>
          <a:xfrm>
            <a:off x="34413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56" name="object 50956"/>
          <p:cNvSpPr/>
          <p:nvPr/>
        </p:nvSpPr>
        <p:spPr>
          <a:xfrm>
            <a:off x="34413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57" name="object 50957"/>
          <p:cNvSpPr/>
          <p:nvPr/>
        </p:nvSpPr>
        <p:spPr>
          <a:xfrm>
            <a:off x="3441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58" name="object 50958"/>
          <p:cNvSpPr/>
          <p:nvPr/>
        </p:nvSpPr>
        <p:spPr>
          <a:xfrm>
            <a:off x="3441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59" name="object 50959"/>
          <p:cNvSpPr/>
          <p:nvPr/>
        </p:nvSpPr>
        <p:spPr>
          <a:xfrm>
            <a:off x="34417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60" name="object 50960"/>
          <p:cNvSpPr/>
          <p:nvPr/>
        </p:nvSpPr>
        <p:spPr>
          <a:xfrm>
            <a:off x="34417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61" name="object 50961"/>
          <p:cNvSpPr/>
          <p:nvPr/>
        </p:nvSpPr>
        <p:spPr>
          <a:xfrm>
            <a:off x="3441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62" name="object 50962"/>
          <p:cNvSpPr/>
          <p:nvPr/>
        </p:nvSpPr>
        <p:spPr>
          <a:xfrm>
            <a:off x="3441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63" name="object 50963"/>
          <p:cNvSpPr/>
          <p:nvPr/>
        </p:nvSpPr>
        <p:spPr>
          <a:xfrm>
            <a:off x="34420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64" name="object 50964"/>
          <p:cNvSpPr/>
          <p:nvPr/>
        </p:nvSpPr>
        <p:spPr>
          <a:xfrm>
            <a:off x="34420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65" name="object 50965"/>
          <p:cNvSpPr/>
          <p:nvPr/>
        </p:nvSpPr>
        <p:spPr>
          <a:xfrm>
            <a:off x="3442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66" name="object 50966"/>
          <p:cNvSpPr/>
          <p:nvPr/>
        </p:nvSpPr>
        <p:spPr>
          <a:xfrm>
            <a:off x="3442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67" name="object 50967"/>
          <p:cNvSpPr/>
          <p:nvPr/>
        </p:nvSpPr>
        <p:spPr>
          <a:xfrm>
            <a:off x="34424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68" name="object 50968"/>
          <p:cNvSpPr/>
          <p:nvPr/>
        </p:nvSpPr>
        <p:spPr>
          <a:xfrm>
            <a:off x="34424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69" name="object 50969"/>
          <p:cNvSpPr/>
          <p:nvPr/>
        </p:nvSpPr>
        <p:spPr>
          <a:xfrm>
            <a:off x="3442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70" name="object 50970"/>
          <p:cNvSpPr/>
          <p:nvPr/>
        </p:nvSpPr>
        <p:spPr>
          <a:xfrm>
            <a:off x="3442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71" name="object 50971"/>
          <p:cNvSpPr/>
          <p:nvPr/>
        </p:nvSpPr>
        <p:spPr>
          <a:xfrm>
            <a:off x="34428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72" name="object 50972"/>
          <p:cNvSpPr/>
          <p:nvPr/>
        </p:nvSpPr>
        <p:spPr>
          <a:xfrm>
            <a:off x="34428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73" name="object 50973"/>
          <p:cNvSpPr/>
          <p:nvPr/>
        </p:nvSpPr>
        <p:spPr>
          <a:xfrm>
            <a:off x="3443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74" name="object 50974"/>
          <p:cNvSpPr/>
          <p:nvPr/>
        </p:nvSpPr>
        <p:spPr>
          <a:xfrm>
            <a:off x="3443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75" name="object 50975"/>
          <p:cNvSpPr/>
          <p:nvPr/>
        </p:nvSpPr>
        <p:spPr>
          <a:xfrm>
            <a:off x="34432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76" name="object 50976"/>
          <p:cNvSpPr/>
          <p:nvPr/>
        </p:nvSpPr>
        <p:spPr>
          <a:xfrm>
            <a:off x="34432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77" name="object 50977"/>
          <p:cNvSpPr/>
          <p:nvPr/>
        </p:nvSpPr>
        <p:spPr>
          <a:xfrm>
            <a:off x="3443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78" name="object 50978"/>
          <p:cNvSpPr/>
          <p:nvPr/>
        </p:nvSpPr>
        <p:spPr>
          <a:xfrm>
            <a:off x="3443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79" name="object 50979"/>
          <p:cNvSpPr/>
          <p:nvPr/>
        </p:nvSpPr>
        <p:spPr>
          <a:xfrm>
            <a:off x="34436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80" name="object 50980"/>
          <p:cNvSpPr/>
          <p:nvPr/>
        </p:nvSpPr>
        <p:spPr>
          <a:xfrm>
            <a:off x="34436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81" name="object 50981"/>
          <p:cNvSpPr/>
          <p:nvPr/>
        </p:nvSpPr>
        <p:spPr>
          <a:xfrm>
            <a:off x="3443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82" name="object 50982"/>
          <p:cNvSpPr/>
          <p:nvPr/>
        </p:nvSpPr>
        <p:spPr>
          <a:xfrm>
            <a:off x="3443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83" name="object 50983"/>
          <p:cNvSpPr/>
          <p:nvPr/>
        </p:nvSpPr>
        <p:spPr>
          <a:xfrm>
            <a:off x="34439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84" name="object 50984"/>
          <p:cNvSpPr/>
          <p:nvPr/>
        </p:nvSpPr>
        <p:spPr>
          <a:xfrm>
            <a:off x="34439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85" name="object 50985"/>
          <p:cNvSpPr/>
          <p:nvPr/>
        </p:nvSpPr>
        <p:spPr>
          <a:xfrm>
            <a:off x="3444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86" name="object 50986"/>
          <p:cNvSpPr/>
          <p:nvPr/>
        </p:nvSpPr>
        <p:spPr>
          <a:xfrm>
            <a:off x="3444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87" name="object 50987"/>
          <p:cNvSpPr/>
          <p:nvPr/>
        </p:nvSpPr>
        <p:spPr>
          <a:xfrm>
            <a:off x="34443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88" name="object 50988"/>
          <p:cNvSpPr/>
          <p:nvPr/>
        </p:nvSpPr>
        <p:spPr>
          <a:xfrm>
            <a:off x="34443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89" name="object 50989"/>
          <p:cNvSpPr/>
          <p:nvPr/>
        </p:nvSpPr>
        <p:spPr>
          <a:xfrm>
            <a:off x="3444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90" name="object 50990"/>
          <p:cNvSpPr/>
          <p:nvPr/>
        </p:nvSpPr>
        <p:spPr>
          <a:xfrm>
            <a:off x="3444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91" name="object 50991"/>
          <p:cNvSpPr/>
          <p:nvPr/>
        </p:nvSpPr>
        <p:spPr>
          <a:xfrm>
            <a:off x="34447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92" name="object 50992"/>
          <p:cNvSpPr/>
          <p:nvPr/>
        </p:nvSpPr>
        <p:spPr>
          <a:xfrm>
            <a:off x="34447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93" name="object 50993"/>
          <p:cNvSpPr/>
          <p:nvPr/>
        </p:nvSpPr>
        <p:spPr>
          <a:xfrm>
            <a:off x="3445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94" name="object 50994"/>
          <p:cNvSpPr/>
          <p:nvPr/>
        </p:nvSpPr>
        <p:spPr>
          <a:xfrm>
            <a:off x="3445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95" name="object 50995"/>
          <p:cNvSpPr/>
          <p:nvPr/>
        </p:nvSpPr>
        <p:spPr>
          <a:xfrm>
            <a:off x="34451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96" name="object 50996"/>
          <p:cNvSpPr/>
          <p:nvPr/>
        </p:nvSpPr>
        <p:spPr>
          <a:xfrm>
            <a:off x="34451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97" name="object 50997"/>
          <p:cNvSpPr/>
          <p:nvPr/>
        </p:nvSpPr>
        <p:spPr>
          <a:xfrm>
            <a:off x="3445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98" name="object 50998"/>
          <p:cNvSpPr/>
          <p:nvPr/>
        </p:nvSpPr>
        <p:spPr>
          <a:xfrm>
            <a:off x="3445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999" name="object 50999"/>
          <p:cNvSpPr/>
          <p:nvPr/>
        </p:nvSpPr>
        <p:spPr>
          <a:xfrm>
            <a:off x="34455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00" name="object 51000"/>
          <p:cNvSpPr/>
          <p:nvPr/>
        </p:nvSpPr>
        <p:spPr>
          <a:xfrm>
            <a:off x="34455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01" name="object 51001"/>
          <p:cNvSpPr/>
          <p:nvPr/>
        </p:nvSpPr>
        <p:spPr>
          <a:xfrm>
            <a:off x="3445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02" name="object 51002"/>
          <p:cNvSpPr/>
          <p:nvPr/>
        </p:nvSpPr>
        <p:spPr>
          <a:xfrm>
            <a:off x="3445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03" name="object 51003"/>
          <p:cNvSpPr/>
          <p:nvPr/>
        </p:nvSpPr>
        <p:spPr>
          <a:xfrm>
            <a:off x="34459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04" name="object 51004"/>
          <p:cNvSpPr/>
          <p:nvPr/>
        </p:nvSpPr>
        <p:spPr>
          <a:xfrm>
            <a:off x="34459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05" name="object 51005"/>
          <p:cNvSpPr/>
          <p:nvPr/>
        </p:nvSpPr>
        <p:spPr>
          <a:xfrm>
            <a:off x="3446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06" name="object 51006"/>
          <p:cNvSpPr/>
          <p:nvPr/>
        </p:nvSpPr>
        <p:spPr>
          <a:xfrm>
            <a:off x="3446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07" name="object 51007"/>
          <p:cNvSpPr/>
          <p:nvPr/>
        </p:nvSpPr>
        <p:spPr>
          <a:xfrm>
            <a:off x="34462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08" name="object 51008"/>
          <p:cNvSpPr/>
          <p:nvPr/>
        </p:nvSpPr>
        <p:spPr>
          <a:xfrm>
            <a:off x="34462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09" name="object 51009"/>
          <p:cNvSpPr/>
          <p:nvPr/>
        </p:nvSpPr>
        <p:spPr>
          <a:xfrm>
            <a:off x="3446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10" name="object 51010"/>
          <p:cNvSpPr/>
          <p:nvPr/>
        </p:nvSpPr>
        <p:spPr>
          <a:xfrm>
            <a:off x="3446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11" name="object 51011"/>
          <p:cNvSpPr/>
          <p:nvPr/>
        </p:nvSpPr>
        <p:spPr>
          <a:xfrm>
            <a:off x="34466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12" name="object 51012"/>
          <p:cNvSpPr/>
          <p:nvPr/>
        </p:nvSpPr>
        <p:spPr>
          <a:xfrm>
            <a:off x="34466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13" name="object 51013"/>
          <p:cNvSpPr/>
          <p:nvPr/>
        </p:nvSpPr>
        <p:spPr>
          <a:xfrm>
            <a:off x="3446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14" name="object 51014"/>
          <p:cNvSpPr/>
          <p:nvPr/>
        </p:nvSpPr>
        <p:spPr>
          <a:xfrm>
            <a:off x="3446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15" name="object 51015"/>
          <p:cNvSpPr/>
          <p:nvPr/>
        </p:nvSpPr>
        <p:spPr>
          <a:xfrm>
            <a:off x="34470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16" name="object 51016"/>
          <p:cNvSpPr/>
          <p:nvPr/>
        </p:nvSpPr>
        <p:spPr>
          <a:xfrm>
            <a:off x="34470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17" name="object 51017"/>
          <p:cNvSpPr/>
          <p:nvPr/>
        </p:nvSpPr>
        <p:spPr>
          <a:xfrm>
            <a:off x="3447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18" name="object 51018"/>
          <p:cNvSpPr/>
          <p:nvPr/>
        </p:nvSpPr>
        <p:spPr>
          <a:xfrm>
            <a:off x="3447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19" name="object 51019"/>
          <p:cNvSpPr/>
          <p:nvPr/>
        </p:nvSpPr>
        <p:spPr>
          <a:xfrm>
            <a:off x="34474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20" name="object 51020"/>
          <p:cNvSpPr/>
          <p:nvPr/>
        </p:nvSpPr>
        <p:spPr>
          <a:xfrm>
            <a:off x="34474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21" name="object 51021"/>
          <p:cNvSpPr/>
          <p:nvPr/>
        </p:nvSpPr>
        <p:spPr>
          <a:xfrm>
            <a:off x="34476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22" name="object 51022"/>
          <p:cNvSpPr/>
          <p:nvPr/>
        </p:nvSpPr>
        <p:spPr>
          <a:xfrm>
            <a:off x="34476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23" name="object 51023"/>
          <p:cNvSpPr/>
          <p:nvPr/>
        </p:nvSpPr>
        <p:spPr>
          <a:xfrm>
            <a:off x="34478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24" name="object 51024"/>
          <p:cNvSpPr/>
          <p:nvPr/>
        </p:nvSpPr>
        <p:spPr>
          <a:xfrm>
            <a:off x="34478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25" name="object 51025"/>
          <p:cNvSpPr/>
          <p:nvPr/>
        </p:nvSpPr>
        <p:spPr>
          <a:xfrm>
            <a:off x="34480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26" name="object 51026"/>
          <p:cNvSpPr/>
          <p:nvPr/>
        </p:nvSpPr>
        <p:spPr>
          <a:xfrm>
            <a:off x="34480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27" name="object 51027"/>
          <p:cNvSpPr/>
          <p:nvPr/>
        </p:nvSpPr>
        <p:spPr>
          <a:xfrm>
            <a:off x="34481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28" name="object 51028"/>
          <p:cNvSpPr/>
          <p:nvPr/>
        </p:nvSpPr>
        <p:spPr>
          <a:xfrm>
            <a:off x="34481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29" name="object 51029"/>
          <p:cNvSpPr/>
          <p:nvPr/>
        </p:nvSpPr>
        <p:spPr>
          <a:xfrm>
            <a:off x="34484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30" name="object 51030"/>
          <p:cNvSpPr/>
          <p:nvPr/>
        </p:nvSpPr>
        <p:spPr>
          <a:xfrm>
            <a:off x="34484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31" name="object 51031"/>
          <p:cNvSpPr/>
          <p:nvPr/>
        </p:nvSpPr>
        <p:spPr>
          <a:xfrm>
            <a:off x="34485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32" name="object 51032"/>
          <p:cNvSpPr/>
          <p:nvPr/>
        </p:nvSpPr>
        <p:spPr>
          <a:xfrm>
            <a:off x="34485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33" name="object 51033"/>
          <p:cNvSpPr/>
          <p:nvPr/>
        </p:nvSpPr>
        <p:spPr>
          <a:xfrm>
            <a:off x="34488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34" name="object 51034"/>
          <p:cNvSpPr/>
          <p:nvPr/>
        </p:nvSpPr>
        <p:spPr>
          <a:xfrm>
            <a:off x="34488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35" name="object 51035"/>
          <p:cNvSpPr/>
          <p:nvPr/>
        </p:nvSpPr>
        <p:spPr>
          <a:xfrm>
            <a:off x="34489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36" name="object 51036"/>
          <p:cNvSpPr/>
          <p:nvPr/>
        </p:nvSpPr>
        <p:spPr>
          <a:xfrm>
            <a:off x="34489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37" name="object 51037"/>
          <p:cNvSpPr/>
          <p:nvPr/>
        </p:nvSpPr>
        <p:spPr>
          <a:xfrm>
            <a:off x="3449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38" name="object 51038"/>
          <p:cNvSpPr/>
          <p:nvPr/>
        </p:nvSpPr>
        <p:spPr>
          <a:xfrm>
            <a:off x="3449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39" name="object 51039"/>
          <p:cNvSpPr/>
          <p:nvPr/>
        </p:nvSpPr>
        <p:spPr>
          <a:xfrm>
            <a:off x="34493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40" name="object 51040"/>
          <p:cNvSpPr/>
          <p:nvPr/>
        </p:nvSpPr>
        <p:spPr>
          <a:xfrm>
            <a:off x="34493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41" name="object 51041"/>
          <p:cNvSpPr/>
          <p:nvPr/>
        </p:nvSpPr>
        <p:spPr>
          <a:xfrm>
            <a:off x="3449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42" name="object 51042"/>
          <p:cNvSpPr/>
          <p:nvPr/>
        </p:nvSpPr>
        <p:spPr>
          <a:xfrm>
            <a:off x="3449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43" name="object 51043"/>
          <p:cNvSpPr/>
          <p:nvPr/>
        </p:nvSpPr>
        <p:spPr>
          <a:xfrm>
            <a:off x="34497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44" name="object 51044"/>
          <p:cNvSpPr/>
          <p:nvPr/>
        </p:nvSpPr>
        <p:spPr>
          <a:xfrm>
            <a:off x="34497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45" name="object 51045"/>
          <p:cNvSpPr/>
          <p:nvPr/>
        </p:nvSpPr>
        <p:spPr>
          <a:xfrm>
            <a:off x="3449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46" name="object 51046"/>
          <p:cNvSpPr/>
          <p:nvPr/>
        </p:nvSpPr>
        <p:spPr>
          <a:xfrm>
            <a:off x="3449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47" name="object 51047"/>
          <p:cNvSpPr/>
          <p:nvPr/>
        </p:nvSpPr>
        <p:spPr>
          <a:xfrm>
            <a:off x="34500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48" name="object 51048"/>
          <p:cNvSpPr/>
          <p:nvPr/>
        </p:nvSpPr>
        <p:spPr>
          <a:xfrm>
            <a:off x="34500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49" name="object 51049"/>
          <p:cNvSpPr/>
          <p:nvPr/>
        </p:nvSpPr>
        <p:spPr>
          <a:xfrm>
            <a:off x="3450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50" name="object 51050"/>
          <p:cNvSpPr/>
          <p:nvPr/>
        </p:nvSpPr>
        <p:spPr>
          <a:xfrm>
            <a:off x="3450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51" name="object 51051"/>
          <p:cNvSpPr/>
          <p:nvPr/>
        </p:nvSpPr>
        <p:spPr>
          <a:xfrm>
            <a:off x="34504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52" name="object 51052"/>
          <p:cNvSpPr/>
          <p:nvPr/>
        </p:nvSpPr>
        <p:spPr>
          <a:xfrm>
            <a:off x="34504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53" name="object 51053"/>
          <p:cNvSpPr/>
          <p:nvPr/>
        </p:nvSpPr>
        <p:spPr>
          <a:xfrm>
            <a:off x="3450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54" name="object 51054"/>
          <p:cNvSpPr/>
          <p:nvPr/>
        </p:nvSpPr>
        <p:spPr>
          <a:xfrm>
            <a:off x="3450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55" name="object 51055"/>
          <p:cNvSpPr/>
          <p:nvPr/>
        </p:nvSpPr>
        <p:spPr>
          <a:xfrm>
            <a:off x="34508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56" name="object 51056"/>
          <p:cNvSpPr/>
          <p:nvPr/>
        </p:nvSpPr>
        <p:spPr>
          <a:xfrm>
            <a:off x="34508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57" name="object 51057"/>
          <p:cNvSpPr/>
          <p:nvPr/>
        </p:nvSpPr>
        <p:spPr>
          <a:xfrm>
            <a:off x="3451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58" name="object 51058"/>
          <p:cNvSpPr/>
          <p:nvPr/>
        </p:nvSpPr>
        <p:spPr>
          <a:xfrm>
            <a:off x="3451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59" name="object 51059"/>
          <p:cNvSpPr/>
          <p:nvPr/>
        </p:nvSpPr>
        <p:spPr>
          <a:xfrm>
            <a:off x="34512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60" name="object 51060"/>
          <p:cNvSpPr/>
          <p:nvPr/>
        </p:nvSpPr>
        <p:spPr>
          <a:xfrm>
            <a:off x="34512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61" name="object 51061"/>
          <p:cNvSpPr/>
          <p:nvPr/>
        </p:nvSpPr>
        <p:spPr>
          <a:xfrm>
            <a:off x="3451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62" name="object 51062"/>
          <p:cNvSpPr/>
          <p:nvPr/>
        </p:nvSpPr>
        <p:spPr>
          <a:xfrm>
            <a:off x="3451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63" name="object 51063"/>
          <p:cNvSpPr/>
          <p:nvPr/>
        </p:nvSpPr>
        <p:spPr>
          <a:xfrm>
            <a:off x="34516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64" name="object 51064"/>
          <p:cNvSpPr/>
          <p:nvPr/>
        </p:nvSpPr>
        <p:spPr>
          <a:xfrm>
            <a:off x="34516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65" name="object 51065"/>
          <p:cNvSpPr/>
          <p:nvPr/>
        </p:nvSpPr>
        <p:spPr>
          <a:xfrm>
            <a:off x="3451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66" name="object 51066"/>
          <p:cNvSpPr/>
          <p:nvPr/>
        </p:nvSpPr>
        <p:spPr>
          <a:xfrm>
            <a:off x="3451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67" name="object 51067"/>
          <p:cNvSpPr/>
          <p:nvPr/>
        </p:nvSpPr>
        <p:spPr>
          <a:xfrm>
            <a:off x="34519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68" name="object 51068"/>
          <p:cNvSpPr/>
          <p:nvPr/>
        </p:nvSpPr>
        <p:spPr>
          <a:xfrm>
            <a:off x="34519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69" name="object 51069"/>
          <p:cNvSpPr/>
          <p:nvPr/>
        </p:nvSpPr>
        <p:spPr>
          <a:xfrm>
            <a:off x="3452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70" name="object 51070"/>
          <p:cNvSpPr/>
          <p:nvPr/>
        </p:nvSpPr>
        <p:spPr>
          <a:xfrm>
            <a:off x="3452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71" name="object 51071"/>
          <p:cNvSpPr/>
          <p:nvPr/>
        </p:nvSpPr>
        <p:spPr>
          <a:xfrm>
            <a:off x="34523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72" name="object 51072"/>
          <p:cNvSpPr/>
          <p:nvPr/>
        </p:nvSpPr>
        <p:spPr>
          <a:xfrm>
            <a:off x="34523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73" name="object 51073"/>
          <p:cNvSpPr/>
          <p:nvPr/>
        </p:nvSpPr>
        <p:spPr>
          <a:xfrm>
            <a:off x="34526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74" name="object 51074"/>
          <p:cNvSpPr/>
          <p:nvPr/>
        </p:nvSpPr>
        <p:spPr>
          <a:xfrm>
            <a:off x="34526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75" name="object 51075"/>
          <p:cNvSpPr/>
          <p:nvPr/>
        </p:nvSpPr>
        <p:spPr>
          <a:xfrm>
            <a:off x="3452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76" name="object 51076"/>
          <p:cNvSpPr/>
          <p:nvPr/>
        </p:nvSpPr>
        <p:spPr>
          <a:xfrm>
            <a:off x="3452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77" name="object 51077"/>
          <p:cNvSpPr/>
          <p:nvPr/>
        </p:nvSpPr>
        <p:spPr>
          <a:xfrm>
            <a:off x="34530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78" name="object 51078"/>
          <p:cNvSpPr/>
          <p:nvPr/>
        </p:nvSpPr>
        <p:spPr>
          <a:xfrm>
            <a:off x="34530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79" name="object 51079"/>
          <p:cNvSpPr/>
          <p:nvPr/>
        </p:nvSpPr>
        <p:spPr>
          <a:xfrm>
            <a:off x="34531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80" name="object 51080"/>
          <p:cNvSpPr/>
          <p:nvPr/>
        </p:nvSpPr>
        <p:spPr>
          <a:xfrm>
            <a:off x="34531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81" name="object 51081"/>
          <p:cNvSpPr/>
          <p:nvPr/>
        </p:nvSpPr>
        <p:spPr>
          <a:xfrm>
            <a:off x="3453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82" name="object 51082"/>
          <p:cNvSpPr/>
          <p:nvPr/>
        </p:nvSpPr>
        <p:spPr>
          <a:xfrm>
            <a:off x="3453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83" name="object 51083"/>
          <p:cNvSpPr/>
          <p:nvPr/>
        </p:nvSpPr>
        <p:spPr>
          <a:xfrm>
            <a:off x="34535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84" name="object 51084"/>
          <p:cNvSpPr/>
          <p:nvPr/>
        </p:nvSpPr>
        <p:spPr>
          <a:xfrm>
            <a:off x="34535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85" name="object 51085"/>
          <p:cNvSpPr/>
          <p:nvPr/>
        </p:nvSpPr>
        <p:spPr>
          <a:xfrm>
            <a:off x="3453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86" name="object 51086"/>
          <p:cNvSpPr/>
          <p:nvPr/>
        </p:nvSpPr>
        <p:spPr>
          <a:xfrm>
            <a:off x="3453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87" name="object 51087"/>
          <p:cNvSpPr/>
          <p:nvPr/>
        </p:nvSpPr>
        <p:spPr>
          <a:xfrm>
            <a:off x="34539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88" name="object 51088"/>
          <p:cNvSpPr/>
          <p:nvPr/>
        </p:nvSpPr>
        <p:spPr>
          <a:xfrm>
            <a:off x="34539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89" name="object 51089"/>
          <p:cNvSpPr/>
          <p:nvPr/>
        </p:nvSpPr>
        <p:spPr>
          <a:xfrm>
            <a:off x="3454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90" name="object 51090"/>
          <p:cNvSpPr/>
          <p:nvPr/>
        </p:nvSpPr>
        <p:spPr>
          <a:xfrm>
            <a:off x="3454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91" name="object 51091"/>
          <p:cNvSpPr/>
          <p:nvPr/>
        </p:nvSpPr>
        <p:spPr>
          <a:xfrm>
            <a:off x="34542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92" name="object 51092"/>
          <p:cNvSpPr/>
          <p:nvPr/>
        </p:nvSpPr>
        <p:spPr>
          <a:xfrm>
            <a:off x="34542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93" name="object 51093"/>
          <p:cNvSpPr/>
          <p:nvPr/>
        </p:nvSpPr>
        <p:spPr>
          <a:xfrm>
            <a:off x="3454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94" name="object 51094"/>
          <p:cNvSpPr/>
          <p:nvPr/>
        </p:nvSpPr>
        <p:spPr>
          <a:xfrm>
            <a:off x="3454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95" name="object 51095"/>
          <p:cNvSpPr/>
          <p:nvPr/>
        </p:nvSpPr>
        <p:spPr>
          <a:xfrm>
            <a:off x="34546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96" name="object 51096"/>
          <p:cNvSpPr/>
          <p:nvPr/>
        </p:nvSpPr>
        <p:spPr>
          <a:xfrm>
            <a:off x="34546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97" name="object 51097"/>
          <p:cNvSpPr/>
          <p:nvPr/>
        </p:nvSpPr>
        <p:spPr>
          <a:xfrm>
            <a:off x="3454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98" name="object 51098"/>
          <p:cNvSpPr/>
          <p:nvPr/>
        </p:nvSpPr>
        <p:spPr>
          <a:xfrm>
            <a:off x="3454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099" name="object 51099"/>
          <p:cNvSpPr/>
          <p:nvPr/>
        </p:nvSpPr>
        <p:spPr>
          <a:xfrm>
            <a:off x="34550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00" name="object 51100"/>
          <p:cNvSpPr/>
          <p:nvPr/>
        </p:nvSpPr>
        <p:spPr>
          <a:xfrm>
            <a:off x="34550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01" name="object 51101"/>
          <p:cNvSpPr/>
          <p:nvPr/>
        </p:nvSpPr>
        <p:spPr>
          <a:xfrm>
            <a:off x="3455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02" name="object 51102"/>
          <p:cNvSpPr/>
          <p:nvPr/>
        </p:nvSpPr>
        <p:spPr>
          <a:xfrm>
            <a:off x="3455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BC8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03" name="object 51103"/>
          <p:cNvSpPr/>
          <p:nvPr/>
        </p:nvSpPr>
        <p:spPr>
          <a:xfrm>
            <a:off x="34554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04" name="object 51104"/>
          <p:cNvSpPr/>
          <p:nvPr/>
        </p:nvSpPr>
        <p:spPr>
          <a:xfrm>
            <a:off x="34554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05" name="object 51105"/>
          <p:cNvSpPr/>
          <p:nvPr/>
        </p:nvSpPr>
        <p:spPr>
          <a:xfrm>
            <a:off x="3455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06" name="object 51106"/>
          <p:cNvSpPr/>
          <p:nvPr/>
        </p:nvSpPr>
        <p:spPr>
          <a:xfrm>
            <a:off x="3455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07" name="object 51107"/>
          <p:cNvSpPr/>
          <p:nvPr/>
        </p:nvSpPr>
        <p:spPr>
          <a:xfrm>
            <a:off x="34558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08" name="object 51108"/>
          <p:cNvSpPr/>
          <p:nvPr/>
        </p:nvSpPr>
        <p:spPr>
          <a:xfrm>
            <a:off x="34558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09" name="object 51109"/>
          <p:cNvSpPr/>
          <p:nvPr/>
        </p:nvSpPr>
        <p:spPr>
          <a:xfrm>
            <a:off x="3456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10" name="object 51110"/>
          <p:cNvSpPr/>
          <p:nvPr/>
        </p:nvSpPr>
        <p:spPr>
          <a:xfrm>
            <a:off x="3456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11" name="object 51111"/>
          <p:cNvSpPr/>
          <p:nvPr/>
        </p:nvSpPr>
        <p:spPr>
          <a:xfrm>
            <a:off x="34561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12" name="object 51112"/>
          <p:cNvSpPr/>
          <p:nvPr/>
        </p:nvSpPr>
        <p:spPr>
          <a:xfrm>
            <a:off x="34561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13" name="object 51113"/>
          <p:cNvSpPr/>
          <p:nvPr/>
        </p:nvSpPr>
        <p:spPr>
          <a:xfrm>
            <a:off x="3456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14" name="object 51114"/>
          <p:cNvSpPr/>
          <p:nvPr/>
        </p:nvSpPr>
        <p:spPr>
          <a:xfrm>
            <a:off x="3456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15" name="object 51115"/>
          <p:cNvSpPr/>
          <p:nvPr/>
        </p:nvSpPr>
        <p:spPr>
          <a:xfrm>
            <a:off x="34565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16" name="object 51116"/>
          <p:cNvSpPr/>
          <p:nvPr/>
        </p:nvSpPr>
        <p:spPr>
          <a:xfrm>
            <a:off x="34565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17" name="object 51117"/>
          <p:cNvSpPr/>
          <p:nvPr/>
        </p:nvSpPr>
        <p:spPr>
          <a:xfrm>
            <a:off x="3456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18" name="object 51118"/>
          <p:cNvSpPr/>
          <p:nvPr/>
        </p:nvSpPr>
        <p:spPr>
          <a:xfrm>
            <a:off x="3456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19" name="object 51119"/>
          <p:cNvSpPr/>
          <p:nvPr/>
        </p:nvSpPr>
        <p:spPr>
          <a:xfrm>
            <a:off x="34569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20" name="object 51120"/>
          <p:cNvSpPr/>
          <p:nvPr/>
        </p:nvSpPr>
        <p:spPr>
          <a:xfrm>
            <a:off x="34569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21" name="object 51121"/>
          <p:cNvSpPr/>
          <p:nvPr/>
        </p:nvSpPr>
        <p:spPr>
          <a:xfrm>
            <a:off x="34572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22" name="object 51122"/>
          <p:cNvSpPr/>
          <p:nvPr/>
        </p:nvSpPr>
        <p:spPr>
          <a:xfrm>
            <a:off x="34572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23" name="object 51123"/>
          <p:cNvSpPr/>
          <p:nvPr/>
        </p:nvSpPr>
        <p:spPr>
          <a:xfrm>
            <a:off x="34573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24" name="object 51124"/>
          <p:cNvSpPr/>
          <p:nvPr/>
        </p:nvSpPr>
        <p:spPr>
          <a:xfrm>
            <a:off x="34573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25" name="object 51125"/>
          <p:cNvSpPr/>
          <p:nvPr/>
        </p:nvSpPr>
        <p:spPr>
          <a:xfrm>
            <a:off x="34575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26" name="object 51126"/>
          <p:cNvSpPr/>
          <p:nvPr/>
        </p:nvSpPr>
        <p:spPr>
          <a:xfrm>
            <a:off x="34575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27" name="object 51127"/>
          <p:cNvSpPr/>
          <p:nvPr/>
        </p:nvSpPr>
        <p:spPr>
          <a:xfrm>
            <a:off x="3457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28" name="object 51128"/>
          <p:cNvSpPr/>
          <p:nvPr/>
        </p:nvSpPr>
        <p:spPr>
          <a:xfrm>
            <a:off x="3457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29" name="object 51129"/>
          <p:cNvSpPr/>
          <p:nvPr/>
        </p:nvSpPr>
        <p:spPr>
          <a:xfrm>
            <a:off x="34579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30" name="object 51130"/>
          <p:cNvSpPr/>
          <p:nvPr/>
        </p:nvSpPr>
        <p:spPr>
          <a:xfrm>
            <a:off x="34579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31" name="object 51131"/>
          <p:cNvSpPr/>
          <p:nvPr/>
        </p:nvSpPr>
        <p:spPr>
          <a:xfrm>
            <a:off x="3458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32" name="object 51132"/>
          <p:cNvSpPr/>
          <p:nvPr/>
        </p:nvSpPr>
        <p:spPr>
          <a:xfrm>
            <a:off x="3458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33" name="object 51133"/>
          <p:cNvSpPr/>
          <p:nvPr/>
        </p:nvSpPr>
        <p:spPr>
          <a:xfrm>
            <a:off x="34583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34" name="object 51134"/>
          <p:cNvSpPr/>
          <p:nvPr/>
        </p:nvSpPr>
        <p:spPr>
          <a:xfrm>
            <a:off x="34583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35" name="object 51135"/>
          <p:cNvSpPr/>
          <p:nvPr/>
        </p:nvSpPr>
        <p:spPr>
          <a:xfrm>
            <a:off x="3458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36" name="object 51136"/>
          <p:cNvSpPr/>
          <p:nvPr/>
        </p:nvSpPr>
        <p:spPr>
          <a:xfrm>
            <a:off x="3458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37" name="object 51137"/>
          <p:cNvSpPr/>
          <p:nvPr/>
        </p:nvSpPr>
        <p:spPr>
          <a:xfrm>
            <a:off x="3458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38" name="object 51138"/>
          <p:cNvSpPr/>
          <p:nvPr/>
        </p:nvSpPr>
        <p:spPr>
          <a:xfrm>
            <a:off x="3458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39" name="object 51139"/>
          <p:cNvSpPr/>
          <p:nvPr/>
        </p:nvSpPr>
        <p:spPr>
          <a:xfrm>
            <a:off x="3458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40" name="object 51140"/>
          <p:cNvSpPr/>
          <p:nvPr/>
        </p:nvSpPr>
        <p:spPr>
          <a:xfrm>
            <a:off x="3458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41" name="object 51141"/>
          <p:cNvSpPr/>
          <p:nvPr/>
        </p:nvSpPr>
        <p:spPr>
          <a:xfrm>
            <a:off x="3459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42" name="object 51142"/>
          <p:cNvSpPr/>
          <p:nvPr/>
        </p:nvSpPr>
        <p:spPr>
          <a:xfrm>
            <a:off x="3459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43" name="object 51143"/>
          <p:cNvSpPr/>
          <p:nvPr/>
        </p:nvSpPr>
        <p:spPr>
          <a:xfrm>
            <a:off x="34592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44" name="object 51144"/>
          <p:cNvSpPr/>
          <p:nvPr/>
        </p:nvSpPr>
        <p:spPr>
          <a:xfrm>
            <a:off x="34592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45" name="object 51145"/>
          <p:cNvSpPr/>
          <p:nvPr/>
        </p:nvSpPr>
        <p:spPr>
          <a:xfrm>
            <a:off x="3459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46" name="object 51146"/>
          <p:cNvSpPr/>
          <p:nvPr/>
        </p:nvSpPr>
        <p:spPr>
          <a:xfrm>
            <a:off x="3459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47" name="object 51147"/>
          <p:cNvSpPr/>
          <p:nvPr/>
        </p:nvSpPr>
        <p:spPr>
          <a:xfrm>
            <a:off x="34596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48" name="object 51148"/>
          <p:cNvSpPr/>
          <p:nvPr/>
        </p:nvSpPr>
        <p:spPr>
          <a:xfrm>
            <a:off x="34596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49" name="object 51149"/>
          <p:cNvSpPr/>
          <p:nvPr/>
        </p:nvSpPr>
        <p:spPr>
          <a:xfrm>
            <a:off x="3459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50" name="object 51150"/>
          <p:cNvSpPr/>
          <p:nvPr/>
        </p:nvSpPr>
        <p:spPr>
          <a:xfrm>
            <a:off x="3459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51" name="object 51151"/>
          <p:cNvSpPr/>
          <p:nvPr/>
        </p:nvSpPr>
        <p:spPr>
          <a:xfrm>
            <a:off x="34600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52" name="object 51152"/>
          <p:cNvSpPr/>
          <p:nvPr/>
        </p:nvSpPr>
        <p:spPr>
          <a:xfrm>
            <a:off x="34600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53" name="object 51153"/>
          <p:cNvSpPr/>
          <p:nvPr/>
        </p:nvSpPr>
        <p:spPr>
          <a:xfrm>
            <a:off x="3460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54" name="object 51154"/>
          <p:cNvSpPr/>
          <p:nvPr/>
        </p:nvSpPr>
        <p:spPr>
          <a:xfrm>
            <a:off x="3460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55" name="object 51155"/>
          <p:cNvSpPr/>
          <p:nvPr/>
        </p:nvSpPr>
        <p:spPr>
          <a:xfrm>
            <a:off x="34603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56" name="object 51156"/>
          <p:cNvSpPr/>
          <p:nvPr/>
        </p:nvSpPr>
        <p:spPr>
          <a:xfrm>
            <a:off x="34603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57" name="object 51157"/>
          <p:cNvSpPr/>
          <p:nvPr/>
        </p:nvSpPr>
        <p:spPr>
          <a:xfrm>
            <a:off x="3460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58" name="object 51158"/>
          <p:cNvSpPr/>
          <p:nvPr/>
        </p:nvSpPr>
        <p:spPr>
          <a:xfrm>
            <a:off x="3460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59" name="object 51159"/>
          <p:cNvSpPr/>
          <p:nvPr/>
        </p:nvSpPr>
        <p:spPr>
          <a:xfrm>
            <a:off x="34607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60" name="object 51160"/>
          <p:cNvSpPr/>
          <p:nvPr/>
        </p:nvSpPr>
        <p:spPr>
          <a:xfrm>
            <a:off x="34607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61" name="object 51161"/>
          <p:cNvSpPr/>
          <p:nvPr/>
        </p:nvSpPr>
        <p:spPr>
          <a:xfrm>
            <a:off x="3461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62" name="object 51162"/>
          <p:cNvSpPr/>
          <p:nvPr/>
        </p:nvSpPr>
        <p:spPr>
          <a:xfrm>
            <a:off x="3461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63" name="object 51163"/>
          <p:cNvSpPr/>
          <p:nvPr/>
        </p:nvSpPr>
        <p:spPr>
          <a:xfrm>
            <a:off x="34611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64" name="object 51164"/>
          <p:cNvSpPr/>
          <p:nvPr/>
        </p:nvSpPr>
        <p:spPr>
          <a:xfrm>
            <a:off x="34611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65" name="object 51165"/>
          <p:cNvSpPr/>
          <p:nvPr/>
        </p:nvSpPr>
        <p:spPr>
          <a:xfrm>
            <a:off x="3461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66" name="object 51166"/>
          <p:cNvSpPr/>
          <p:nvPr/>
        </p:nvSpPr>
        <p:spPr>
          <a:xfrm>
            <a:off x="3461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67" name="object 51167"/>
          <p:cNvSpPr/>
          <p:nvPr/>
        </p:nvSpPr>
        <p:spPr>
          <a:xfrm>
            <a:off x="34615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68" name="object 51168"/>
          <p:cNvSpPr/>
          <p:nvPr/>
        </p:nvSpPr>
        <p:spPr>
          <a:xfrm>
            <a:off x="34615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69" name="object 51169"/>
          <p:cNvSpPr/>
          <p:nvPr/>
        </p:nvSpPr>
        <p:spPr>
          <a:xfrm>
            <a:off x="34617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70" name="object 51170"/>
          <p:cNvSpPr/>
          <p:nvPr/>
        </p:nvSpPr>
        <p:spPr>
          <a:xfrm>
            <a:off x="34617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71" name="object 51171"/>
          <p:cNvSpPr/>
          <p:nvPr/>
        </p:nvSpPr>
        <p:spPr>
          <a:xfrm>
            <a:off x="34619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72" name="object 51172"/>
          <p:cNvSpPr/>
          <p:nvPr/>
        </p:nvSpPr>
        <p:spPr>
          <a:xfrm>
            <a:off x="34619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73" name="object 51173"/>
          <p:cNvSpPr/>
          <p:nvPr/>
        </p:nvSpPr>
        <p:spPr>
          <a:xfrm>
            <a:off x="34621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74" name="object 51174"/>
          <p:cNvSpPr/>
          <p:nvPr/>
        </p:nvSpPr>
        <p:spPr>
          <a:xfrm>
            <a:off x="34621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75" name="object 51175"/>
          <p:cNvSpPr/>
          <p:nvPr/>
        </p:nvSpPr>
        <p:spPr>
          <a:xfrm>
            <a:off x="3462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76" name="object 51176"/>
          <p:cNvSpPr/>
          <p:nvPr/>
        </p:nvSpPr>
        <p:spPr>
          <a:xfrm>
            <a:off x="3462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77" name="object 51177"/>
          <p:cNvSpPr/>
          <p:nvPr/>
        </p:nvSpPr>
        <p:spPr>
          <a:xfrm>
            <a:off x="34625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78" name="object 51178"/>
          <p:cNvSpPr/>
          <p:nvPr/>
        </p:nvSpPr>
        <p:spPr>
          <a:xfrm>
            <a:off x="34625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79" name="object 51179"/>
          <p:cNvSpPr/>
          <p:nvPr/>
        </p:nvSpPr>
        <p:spPr>
          <a:xfrm>
            <a:off x="3462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80" name="object 51180"/>
          <p:cNvSpPr/>
          <p:nvPr/>
        </p:nvSpPr>
        <p:spPr>
          <a:xfrm>
            <a:off x="3462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81" name="object 51181"/>
          <p:cNvSpPr/>
          <p:nvPr/>
        </p:nvSpPr>
        <p:spPr>
          <a:xfrm>
            <a:off x="34629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82" name="object 51182"/>
          <p:cNvSpPr/>
          <p:nvPr/>
        </p:nvSpPr>
        <p:spPr>
          <a:xfrm>
            <a:off x="34629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83" name="object 51183"/>
          <p:cNvSpPr/>
          <p:nvPr/>
        </p:nvSpPr>
        <p:spPr>
          <a:xfrm>
            <a:off x="3463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84" name="object 51184"/>
          <p:cNvSpPr/>
          <p:nvPr/>
        </p:nvSpPr>
        <p:spPr>
          <a:xfrm>
            <a:off x="3463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85" name="object 51185"/>
          <p:cNvSpPr/>
          <p:nvPr/>
        </p:nvSpPr>
        <p:spPr>
          <a:xfrm>
            <a:off x="3463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86" name="object 51186"/>
          <p:cNvSpPr/>
          <p:nvPr/>
        </p:nvSpPr>
        <p:spPr>
          <a:xfrm>
            <a:off x="3463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87" name="object 51187"/>
          <p:cNvSpPr/>
          <p:nvPr/>
        </p:nvSpPr>
        <p:spPr>
          <a:xfrm>
            <a:off x="3463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88" name="object 51188"/>
          <p:cNvSpPr/>
          <p:nvPr/>
        </p:nvSpPr>
        <p:spPr>
          <a:xfrm>
            <a:off x="3463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89" name="object 51189"/>
          <p:cNvSpPr/>
          <p:nvPr/>
        </p:nvSpPr>
        <p:spPr>
          <a:xfrm>
            <a:off x="3463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90" name="object 51190"/>
          <p:cNvSpPr/>
          <p:nvPr/>
        </p:nvSpPr>
        <p:spPr>
          <a:xfrm>
            <a:off x="3463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91" name="object 51191"/>
          <p:cNvSpPr/>
          <p:nvPr/>
        </p:nvSpPr>
        <p:spPr>
          <a:xfrm>
            <a:off x="34638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92" name="object 51192"/>
          <p:cNvSpPr/>
          <p:nvPr/>
        </p:nvSpPr>
        <p:spPr>
          <a:xfrm>
            <a:off x="34638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93" name="object 51193"/>
          <p:cNvSpPr/>
          <p:nvPr/>
        </p:nvSpPr>
        <p:spPr>
          <a:xfrm>
            <a:off x="3464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94" name="object 51194"/>
          <p:cNvSpPr/>
          <p:nvPr/>
        </p:nvSpPr>
        <p:spPr>
          <a:xfrm>
            <a:off x="3464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95" name="object 51195"/>
          <p:cNvSpPr/>
          <p:nvPr/>
        </p:nvSpPr>
        <p:spPr>
          <a:xfrm>
            <a:off x="34641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96" name="object 51196"/>
          <p:cNvSpPr/>
          <p:nvPr/>
        </p:nvSpPr>
        <p:spPr>
          <a:xfrm>
            <a:off x="34641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97" name="object 51197"/>
          <p:cNvSpPr/>
          <p:nvPr/>
        </p:nvSpPr>
        <p:spPr>
          <a:xfrm>
            <a:off x="3464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98" name="object 51198"/>
          <p:cNvSpPr/>
          <p:nvPr/>
        </p:nvSpPr>
        <p:spPr>
          <a:xfrm>
            <a:off x="3464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199" name="object 51199"/>
          <p:cNvSpPr/>
          <p:nvPr/>
        </p:nvSpPr>
        <p:spPr>
          <a:xfrm>
            <a:off x="34645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00" name="object 51200"/>
          <p:cNvSpPr/>
          <p:nvPr/>
        </p:nvSpPr>
        <p:spPr>
          <a:xfrm>
            <a:off x="34645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01" name="object 51201"/>
          <p:cNvSpPr/>
          <p:nvPr/>
        </p:nvSpPr>
        <p:spPr>
          <a:xfrm>
            <a:off x="3464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02" name="object 51202"/>
          <p:cNvSpPr/>
          <p:nvPr/>
        </p:nvSpPr>
        <p:spPr>
          <a:xfrm>
            <a:off x="3464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03" name="object 51203"/>
          <p:cNvSpPr/>
          <p:nvPr/>
        </p:nvSpPr>
        <p:spPr>
          <a:xfrm>
            <a:off x="34649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04" name="object 51204"/>
          <p:cNvSpPr/>
          <p:nvPr/>
        </p:nvSpPr>
        <p:spPr>
          <a:xfrm>
            <a:off x="34649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05" name="object 51205"/>
          <p:cNvSpPr/>
          <p:nvPr/>
        </p:nvSpPr>
        <p:spPr>
          <a:xfrm>
            <a:off x="3465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06" name="object 51206"/>
          <p:cNvSpPr/>
          <p:nvPr/>
        </p:nvSpPr>
        <p:spPr>
          <a:xfrm>
            <a:off x="3465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07" name="object 51207"/>
          <p:cNvSpPr/>
          <p:nvPr/>
        </p:nvSpPr>
        <p:spPr>
          <a:xfrm>
            <a:off x="34653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08" name="object 51208"/>
          <p:cNvSpPr/>
          <p:nvPr/>
        </p:nvSpPr>
        <p:spPr>
          <a:xfrm>
            <a:off x="34653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09" name="object 51209"/>
          <p:cNvSpPr/>
          <p:nvPr/>
        </p:nvSpPr>
        <p:spPr>
          <a:xfrm>
            <a:off x="3465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10" name="object 51210"/>
          <p:cNvSpPr/>
          <p:nvPr/>
        </p:nvSpPr>
        <p:spPr>
          <a:xfrm>
            <a:off x="3465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11" name="object 51211"/>
          <p:cNvSpPr/>
          <p:nvPr/>
        </p:nvSpPr>
        <p:spPr>
          <a:xfrm>
            <a:off x="34657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12" name="object 51212"/>
          <p:cNvSpPr/>
          <p:nvPr/>
        </p:nvSpPr>
        <p:spPr>
          <a:xfrm>
            <a:off x="34657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13" name="object 51213"/>
          <p:cNvSpPr/>
          <p:nvPr/>
        </p:nvSpPr>
        <p:spPr>
          <a:xfrm>
            <a:off x="3465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14" name="object 51214"/>
          <p:cNvSpPr/>
          <p:nvPr/>
        </p:nvSpPr>
        <p:spPr>
          <a:xfrm>
            <a:off x="3465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15" name="object 51215"/>
          <p:cNvSpPr/>
          <p:nvPr/>
        </p:nvSpPr>
        <p:spPr>
          <a:xfrm>
            <a:off x="34660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16" name="object 51216"/>
          <p:cNvSpPr/>
          <p:nvPr/>
        </p:nvSpPr>
        <p:spPr>
          <a:xfrm>
            <a:off x="34660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17" name="object 51217"/>
          <p:cNvSpPr/>
          <p:nvPr/>
        </p:nvSpPr>
        <p:spPr>
          <a:xfrm>
            <a:off x="3466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18" name="object 51218"/>
          <p:cNvSpPr/>
          <p:nvPr/>
        </p:nvSpPr>
        <p:spPr>
          <a:xfrm>
            <a:off x="3466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19" name="object 51219"/>
          <p:cNvSpPr/>
          <p:nvPr/>
        </p:nvSpPr>
        <p:spPr>
          <a:xfrm>
            <a:off x="3466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20" name="object 51220"/>
          <p:cNvSpPr/>
          <p:nvPr/>
        </p:nvSpPr>
        <p:spPr>
          <a:xfrm>
            <a:off x="3466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21" name="object 51221"/>
          <p:cNvSpPr/>
          <p:nvPr/>
        </p:nvSpPr>
        <p:spPr>
          <a:xfrm>
            <a:off x="34667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22" name="object 51222"/>
          <p:cNvSpPr/>
          <p:nvPr/>
        </p:nvSpPr>
        <p:spPr>
          <a:xfrm>
            <a:off x="34667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23" name="object 51223"/>
          <p:cNvSpPr/>
          <p:nvPr/>
        </p:nvSpPr>
        <p:spPr>
          <a:xfrm>
            <a:off x="3466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24" name="object 51224"/>
          <p:cNvSpPr/>
          <p:nvPr/>
        </p:nvSpPr>
        <p:spPr>
          <a:xfrm>
            <a:off x="3466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25" name="object 51225"/>
          <p:cNvSpPr/>
          <p:nvPr/>
        </p:nvSpPr>
        <p:spPr>
          <a:xfrm>
            <a:off x="34671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26" name="object 51226"/>
          <p:cNvSpPr/>
          <p:nvPr/>
        </p:nvSpPr>
        <p:spPr>
          <a:xfrm>
            <a:off x="34671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27" name="object 51227"/>
          <p:cNvSpPr/>
          <p:nvPr/>
        </p:nvSpPr>
        <p:spPr>
          <a:xfrm>
            <a:off x="3467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28" name="object 51228"/>
          <p:cNvSpPr/>
          <p:nvPr/>
        </p:nvSpPr>
        <p:spPr>
          <a:xfrm>
            <a:off x="3467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29" name="object 51229"/>
          <p:cNvSpPr/>
          <p:nvPr/>
        </p:nvSpPr>
        <p:spPr>
          <a:xfrm>
            <a:off x="34674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30" name="object 51230"/>
          <p:cNvSpPr/>
          <p:nvPr/>
        </p:nvSpPr>
        <p:spPr>
          <a:xfrm>
            <a:off x="34674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31" name="object 51231"/>
          <p:cNvSpPr/>
          <p:nvPr/>
        </p:nvSpPr>
        <p:spPr>
          <a:xfrm>
            <a:off x="3467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32" name="object 51232"/>
          <p:cNvSpPr/>
          <p:nvPr/>
        </p:nvSpPr>
        <p:spPr>
          <a:xfrm>
            <a:off x="3467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33" name="object 51233"/>
          <p:cNvSpPr/>
          <p:nvPr/>
        </p:nvSpPr>
        <p:spPr>
          <a:xfrm>
            <a:off x="34678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34" name="object 51234"/>
          <p:cNvSpPr/>
          <p:nvPr/>
        </p:nvSpPr>
        <p:spPr>
          <a:xfrm>
            <a:off x="34678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35" name="object 51235"/>
          <p:cNvSpPr/>
          <p:nvPr/>
        </p:nvSpPr>
        <p:spPr>
          <a:xfrm>
            <a:off x="3468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36" name="object 51236"/>
          <p:cNvSpPr/>
          <p:nvPr/>
        </p:nvSpPr>
        <p:spPr>
          <a:xfrm>
            <a:off x="3468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37" name="object 51237"/>
          <p:cNvSpPr/>
          <p:nvPr/>
        </p:nvSpPr>
        <p:spPr>
          <a:xfrm>
            <a:off x="3468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38" name="object 51238"/>
          <p:cNvSpPr/>
          <p:nvPr/>
        </p:nvSpPr>
        <p:spPr>
          <a:xfrm>
            <a:off x="3468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39" name="object 51239"/>
          <p:cNvSpPr/>
          <p:nvPr/>
        </p:nvSpPr>
        <p:spPr>
          <a:xfrm>
            <a:off x="3468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40" name="object 51240"/>
          <p:cNvSpPr/>
          <p:nvPr/>
        </p:nvSpPr>
        <p:spPr>
          <a:xfrm>
            <a:off x="3468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41" name="object 51241"/>
          <p:cNvSpPr/>
          <p:nvPr/>
        </p:nvSpPr>
        <p:spPr>
          <a:xfrm>
            <a:off x="3468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42" name="object 51242"/>
          <p:cNvSpPr/>
          <p:nvPr/>
        </p:nvSpPr>
        <p:spPr>
          <a:xfrm>
            <a:off x="3468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43" name="object 51243"/>
          <p:cNvSpPr/>
          <p:nvPr/>
        </p:nvSpPr>
        <p:spPr>
          <a:xfrm>
            <a:off x="3468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44" name="object 51244"/>
          <p:cNvSpPr/>
          <p:nvPr/>
        </p:nvSpPr>
        <p:spPr>
          <a:xfrm>
            <a:off x="3468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45" name="object 51245"/>
          <p:cNvSpPr/>
          <p:nvPr/>
        </p:nvSpPr>
        <p:spPr>
          <a:xfrm>
            <a:off x="3469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46" name="object 51246"/>
          <p:cNvSpPr/>
          <p:nvPr/>
        </p:nvSpPr>
        <p:spPr>
          <a:xfrm>
            <a:off x="3469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47" name="object 51247"/>
          <p:cNvSpPr/>
          <p:nvPr/>
        </p:nvSpPr>
        <p:spPr>
          <a:xfrm>
            <a:off x="3469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48" name="object 51248"/>
          <p:cNvSpPr/>
          <p:nvPr/>
        </p:nvSpPr>
        <p:spPr>
          <a:xfrm>
            <a:off x="3469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49" name="object 51249"/>
          <p:cNvSpPr/>
          <p:nvPr/>
        </p:nvSpPr>
        <p:spPr>
          <a:xfrm>
            <a:off x="3469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50" name="object 51250"/>
          <p:cNvSpPr/>
          <p:nvPr/>
        </p:nvSpPr>
        <p:spPr>
          <a:xfrm>
            <a:off x="3469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51" name="object 51251"/>
          <p:cNvSpPr/>
          <p:nvPr/>
        </p:nvSpPr>
        <p:spPr>
          <a:xfrm>
            <a:off x="3469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52" name="object 51252"/>
          <p:cNvSpPr/>
          <p:nvPr/>
        </p:nvSpPr>
        <p:spPr>
          <a:xfrm>
            <a:off x="3469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53" name="object 51253"/>
          <p:cNvSpPr/>
          <p:nvPr/>
        </p:nvSpPr>
        <p:spPr>
          <a:xfrm>
            <a:off x="3469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54" name="object 51254"/>
          <p:cNvSpPr/>
          <p:nvPr/>
        </p:nvSpPr>
        <p:spPr>
          <a:xfrm>
            <a:off x="3469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55" name="object 51255"/>
          <p:cNvSpPr/>
          <p:nvPr/>
        </p:nvSpPr>
        <p:spPr>
          <a:xfrm>
            <a:off x="3470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56" name="object 51256"/>
          <p:cNvSpPr/>
          <p:nvPr/>
        </p:nvSpPr>
        <p:spPr>
          <a:xfrm>
            <a:off x="3470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57" name="object 51257"/>
          <p:cNvSpPr/>
          <p:nvPr/>
        </p:nvSpPr>
        <p:spPr>
          <a:xfrm>
            <a:off x="3470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58" name="object 51258"/>
          <p:cNvSpPr/>
          <p:nvPr/>
        </p:nvSpPr>
        <p:spPr>
          <a:xfrm>
            <a:off x="3470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59" name="object 51259"/>
          <p:cNvSpPr/>
          <p:nvPr/>
        </p:nvSpPr>
        <p:spPr>
          <a:xfrm>
            <a:off x="3470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60" name="object 51260"/>
          <p:cNvSpPr/>
          <p:nvPr/>
        </p:nvSpPr>
        <p:spPr>
          <a:xfrm>
            <a:off x="3470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61" name="object 51261"/>
          <p:cNvSpPr/>
          <p:nvPr/>
        </p:nvSpPr>
        <p:spPr>
          <a:xfrm>
            <a:off x="3470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62" name="object 51262"/>
          <p:cNvSpPr/>
          <p:nvPr/>
        </p:nvSpPr>
        <p:spPr>
          <a:xfrm>
            <a:off x="3470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63" name="object 51263"/>
          <p:cNvSpPr/>
          <p:nvPr/>
        </p:nvSpPr>
        <p:spPr>
          <a:xfrm>
            <a:off x="3470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64" name="object 51264"/>
          <p:cNvSpPr/>
          <p:nvPr/>
        </p:nvSpPr>
        <p:spPr>
          <a:xfrm>
            <a:off x="3470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65" name="object 51265"/>
          <p:cNvSpPr/>
          <p:nvPr/>
        </p:nvSpPr>
        <p:spPr>
          <a:xfrm>
            <a:off x="3470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66" name="object 51266"/>
          <p:cNvSpPr/>
          <p:nvPr/>
        </p:nvSpPr>
        <p:spPr>
          <a:xfrm>
            <a:off x="3470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67" name="object 51267"/>
          <p:cNvSpPr/>
          <p:nvPr/>
        </p:nvSpPr>
        <p:spPr>
          <a:xfrm>
            <a:off x="3471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68" name="object 51268"/>
          <p:cNvSpPr/>
          <p:nvPr/>
        </p:nvSpPr>
        <p:spPr>
          <a:xfrm>
            <a:off x="3471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69" name="object 51269"/>
          <p:cNvSpPr/>
          <p:nvPr/>
        </p:nvSpPr>
        <p:spPr>
          <a:xfrm>
            <a:off x="34713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70" name="object 51270"/>
          <p:cNvSpPr/>
          <p:nvPr/>
        </p:nvSpPr>
        <p:spPr>
          <a:xfrm>
            <a:off x="34713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71" name="object 51271"/>
          <p:cNvSpPr/>
          <p:nvPr/>
        </p:nvSpPr>
        <p:spPr>
          <a:xfrm>
            <a:off x="3471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72" name="object 51272"/>
          <p:cNvSpPr/>
          <p:nvPr/>
        </p:nvSpPr>
        <p:spPr>
          <a:xfrm>
            <a:off x="3471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73" name="object 51273"/>
          <p:cNvSpPr/>
          <p:nvPr/>
        </p:nvSpPr>
        <p:spPr>
          <a:xfrm>
            <a:off x="34716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74" name="object 51274"/>
          <p:cNvSpPr/>
          <p:nvPr/>
        </p:nvSpPr>
        <p:spPr>
          <a:xfrm>
            <a:off x="34716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75" name="object 51275"/>
          <p:cNvSpPr/>
          <p:nvPr/>
        </p:nvSpPr>
        <p:spPr>
          <a:xfrm>
            <a:off x="3471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76" name="object 51276"/>
          <p:cNvSpPr/>
          <p:nvPr/>
        </p:nvSpPr>
        <p:spPr>
          <a:xfrm>
            <a:off x="3471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77" name="object 51277"/>
          <p:cNvSpPr/>
          <p:nvPr/>
        </p:nvSpPr>
        <p:spPr>
          <a:xfrm>
            <a:off x="34720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78" name="object 51278"/>
          <p:cNvSpPr/>
          <p:nvPr/>
        </p:nvSpPr>
        <p:spPr>
          <a:xfrm>
            <a:off x="34720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79" name="object 51279"/>
          <p:cNvSpPr/>
          <p:nvPr/>
        </p:nvSpPr>
        <p:spPr>
          <a:xfrm>
            <a:off x="3472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80" name="object 51280"/>
          <p:cNvSpPr/>
          <p:nvPr/>
        </p:nvSpPr>
        <p:spPr>
          <a:xfrm>
            <a:off x="3472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81" name="object 51281"/>
          <p:cNvSpPr/>
          <p:nvPr/>
        </p:nvSpPr>
        <p:spPr>
          <a:xfrm>
            <a:off x="34724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82" name="object 51282"/>
          <p:cNvSpPr/>
          <p:nvPr/>
        </p:nvSpPr>
        <p:spPr>
          <a:xfrm>
            <a:off x="34724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83" name="object 51283"/>
          <p:cNvSpPr/>
          <p:nvPr/>
        </p:nvSpPr>
        <p:spPr>
          <a:xfrm>
            <a:off x="3472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84" name="object 51284"/>
          <p:cNvSpPr/>
          <p:nvPr/>
        </p:nvSpPr>
        <p:spPr>
          <a:xfrm>
            <a:off x="3472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85" name="object 51285"/>
          <p:cNvSpPr/>
          <p:nvPr/>
        </p:nvSpPr>
        <p:spPr>
          <a:xfrm>
            <a:off x="3472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86" name="object 51286"/>
          <p:cNvSpPr/>
          <p:nvPr/>
        </p:nvSpPr>
        <p:spPr>
          <a:xfrm>
            <a:off x="3472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87" name="object 51287"/>
          <p:cNvSpPr/>
          <p:nvPr/>
        </p:nvSpPr>
        <p:spPr>
          <a:xfrm>
            <a:off x="3473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88" name="object 51288"/>
          <p:cNvSpPr/>
          <p:nvPr/>
        </p:nvSpPr>
        <p:spPr>
          <a:xfrm>
            <a:off x="3473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89" name="object 51289"/>
          <p:cNvSpPr/>
          <p:nvPr/>
        </p:nvSpPr>
        <p:spPr>
          <a:xfrm>
            <a:off x="3473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90" name="object 51290"/>
          <p:cNvSpPr/>
          <p:nvPr/>
        </p:nvSpPr>
        <p:spPr>
          <a:xfrm>
            <a:off x="3473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91" name="object 51291"/>
          <p:cNvSpPr/>
          <p:nvPr/>
        </p:nvSpPr>
        <p:spPr>
          <a:xfrm>
            <a:off x="3473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92" name="object 51292"/>
          <p:cNvSpPr/>
          <p:nvPr/>
        </p:nvSpPr>
        <p:spPr>
          <a:xfrm>
            <a:off x="3473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93" name="object 51293"/>
          <p:cNvSpPr/>
          <p:nvPr/>
        </p:nvSpPr>
        <p:spPr>
          <a:xfrm>
            <a:off x="3473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94" name="object 51294"/>
          <p:cNvSpPr/>
          <p:nvPr/>
        </p:nvSpPr>
        <p:spPr>
          <a:xfrm>
            <a:off x="3473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95" name="object 51295"/>
          <p:cNvSpPr/>
          <p:nvPr/>
        </p:nvSpPr>
        <p:spPr>
          <a:xfrm>
            <a:off x="3473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96" name="object 51296"/>
          <p:cNvSpPr/>
          <p:nvPr/>
        </p:nvSpPr>
        <p:spPr>
          <a:xfrm>
            <a:off x="3473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97" name="object 51297"/>
          <p:cNvSpPr/>
          <p:nvPr/>
        </p:nvSpPr>
        <p:spPr>
          <a:xfrm>
            <a:off x="3473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98" name="object 51298"/>
          <p:cNvSpPr/>
          <p:nvPr/>
        </p:nvSpPr>
        <p:spPr>
          <a:xfrm>
            <a:off x="3473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299" name="object 51299"/>
          <p:cNvSpPr/>
          <p:nvPr/>
        </p:nvSpPr>
        <p:spPr>
          <a:xfrm>
            <a:off x="3474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00" name="object 51300"/>
          <p:cNvSpPr/>
          <p:nvPr/>
        </p:nvSpPr>
        <p:spPr>
          <a:xfrm>
            <a:off x="3474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01" name="object 51301"/>
          <p:cNvSpPr/>
          <p:nvPr/>
        </p:nvSpPr>
        <p:spPr>
          <a:xfrm>
            <a:off x="34743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02" name="object 51302"/>
          <p:cNvSpPr/>
          <p:nvPr/>
        </p:nvSpPr>
        <p:spPr>
          <a:xfrm>
            <a:off x="34743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03" name="object 51303"/>
          <p:cNvSpPr/>
          <p:nvPr/>
        </p:nvSpPr>
        <p:spPr>
          <a:xfrm>
            <a:off x="3474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04" name="object 51304"/>
          <p:cNvSpPr/>
          <p:nvPr/>
        </p:nvSpPr>
        <p:spPr>
          <a:xfrm>
            <a:off x="3474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05" name="object 51305"/>
          <p:cNvSpPr/>
          <p:nvPr/>
        </p:nvSpPr>
        <p:spPr>
          <a:xfrm>
            <a:off x="3474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06" name="object 51306"/>
          <p:cNvSpPr/>
          <p:nvPr/>
        </p:nvSpPr>
        <p:spPr>
          <a:xfrm>
            <a:off x="3474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07" name="object 51307"/>
          <p:cNvSpPr/>
          <p:nvPr/>
        </p:nvSpPr>
        <p:spPr>
          <a:xfrm>
            <a:off x="3474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08" name="object 51308"/>
          <p:cNvSpPr/>
          <p:nvPr/>
        </p:nvSpPr>
        <p:spPr>
          <a:xfrm>
            <a:off x="3474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09" name="object 51309"/>
          <p:cNvSpPr/>
          <p:nvPr/>
        </p:nvSpPr>
        <p:spPr>
          <a:xfrm>
            <a:off x="3475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10" name="object 51310"/>
          <p:cNvSpPr/>
          <p:nvPr/>
        </p:nvSpPr>
        <p:spPr>
          <a:xfrm>
            <a:off x="3475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11" name="object 51311"/>
          <p:cNvSpPr/>
          <p:nvPr/>
        </p:nvSpPr>
        <p:spPr>
          <a:xfrm>
            <a:off x="3475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12" name="object 51312"/>
          <p:cNvSpPr/>
          <p:nvPr/>
        </p:nvSpPr>
        <p:spPr>
          <a:xfrm>
            <a:off x="3475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13" name="object 51313"/>
          <p:cNvSpPr/>
          <p:nvPr/>
        </p:nvSpPr>
        <p:spPr>
          <a:xfrm>
            <a:off x="3475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14" name="object 51314"/>
          <p:cNvSpPr/>
          <p:nvPr/>
        </p:nvSpPr>
        <p:spPr>
          <a:xfrm>
            <a:off x="3475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15" name="object 51315"/>
          <p:cNvSpPr/>
          <p:nvPr/>
        </p:nvSpPr>
        <p:spPr>
          <a:xfrm>
            <a:off x="3475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16" name="object 51316"/>
          <p:cNvSpPr/>
          <p:nvPr/>
        </p:nvSpPr>
        <p:spPr>
          <a:xfrm>
            <a:off x="3475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17" name="object 51317"/>
          <p:cNvSpPr/>
          <p:nvPr/>
        </p:nvSpPr>
        <p:spPr>
          <a:xfrm>
            <a:off x="3475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18" name="object 51318"/>
          <p:cNvSpPr/>
          <p:nvPr/>
        </p:nvSpPr>
        <p:spPr>
          <a:xfrm>
            <a:off x="3475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19" name="object 51319"/>
          <p:cNvSpPr/>
          <p:nvPr/>
        </p:nvSpPr>
        <p:spPr>
          <a:xfrm>
            <a:off x="3476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20" name="object 51320"/>
          <p:cNvSpPr/>
          <p:nvPr/>
        </p:nvSpPr>
        <p:spPr>
          <a:xfrm>
            <a:off x="3476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21" name="object 51321"/>
          <p:cNvSpPr/>
          <p:nvPr/>
        </p:nvSpPr>
        <p:spPr>
          <a:xfrm>
            <a:off x="34762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22" name="object 51322"/>
          <p:cNvSpPr/>
          <p:nvPr/>
        </p:nvSpPr>
        <p:spPr>
          <a:xfrm>
            <a:off x="34762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23" name="object 51323"/>
          <p:cNvSpPr/>
          <p:nvPr/>
        </p:nvSpPr>
        <p:spPr>
          <a:xfrm>
            <a:off x="3476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24" name="object 51324"/>
          <p:cNvSpPr/>
          <p:nvPr/>
        </p:nvSpPr>
        <p:spPr>
          <a:xfrm>
            <a:off x="3476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25" name="object 51325"/>
          <p:cNvSpPr/>
          <p:nvPr/>
        </p:nvSpPr>
        <p:spPr>
          <a:xfrm>
            <a:off x="34766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26" name="object 51326"/>
          <p:cNvSpPr/>
          <p:nvPr/>
        </p:nvSpPr>
        <p:spPr>
          <a:xfrm>
            <a:off x="34766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27" name="object 51327"/>
          <p:cNvSpPr/>
          <p:nvPr/>
        </p:nvSpPr>
        <p:spPr>
          <a:xfrm>
            <a:off x="3476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28" name="object 51328"/>
          <p:cNvSpPr/>
          <p:nvPr/>
        </p:nvSpPr>
        <p:spPr>
          <a:xfrm>
            <a:off x="3476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29" name="object 51329"/>
          <p:cNvSpPr/>
          <p:nvPr/>
        </p:nvSpPr>
        <p:spPr>
          <a:xfrm>
            <a:off x="34770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30" name="object 51330"/>
          <p:cNvSpPr/>
          <p:nvPr/>
        </p:nvSpPr>
        <p:spPr>
          <a:xfrm>
            <a:off x="34770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31" name="object 51331"/>
          <p:cNvSpPr/>
          <p:nvPr/>
        </p:nvSpPr>
        <p:spPr>
          <a:xfrm>
            <a:off x="3477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32" name="object 51332"/>
          <p:cNvSpPr/>
          <p:nvPr/>
        </p:nvSpPr>
        <p:spPr>
          <a:xfrm>
            <a:off x="3477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33" name="object 51333"/>
          <p:cNvSpPr/>
          <p:nvPr/>
        </p:nvSpPr>
        <p:spPr>
          <a:xfrm>
            <a:off x="34773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34" name="object 51334"/>
          <p:cNvSpPr/>
          <p:nvPr/>
        </p:nvSpPr>
        <p:spPr>
          <a:xfrm>
            <a:off x="34773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35" name="object 51335"/>
          <p:cNvSpPr/>
          <p:nvPr/>
        </p:nvSpPr>
        <p:spPr>
          <a:xfrm>
            <a:off x="3477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36" name="object 51336"/>
          <p:cNvSpPr/>
          <p:nvPr/>
        </p:nvSpPr>
        <p:spPr>
          <a:xfrm>
            <a:off x="3477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37" name="object 51337"/>
          <p:cNvSpPr/>
          <p:nvPr/>
        </p:nvSpPr>
        <p:spPr>
          <a:xfrm>
            <a:off x="3477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38" name="object 51338"/>
          <p:cNvSpPr/>
          <p:nvPr/>
        </p:nvSpPr>
        <p:spPr>
          <a:xfrm>
            <a:off x="3477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39" name="object 51339"/>
          <p:cNvSpPr/>
          <p:nvPr/>
        </p:nvSpPr>
        <p:spPr>
          <a:xfrm>
            <a:off x="3478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40" name="object 51340"/>
          <p:cNvSpPr/>
          <p:nvPr/>
        </p:nvSpPr>
        <p:spPr>
          <a:xfrm>
            <a:off x="3478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41" name="object 51341"/>
          <p:cNvSpPr/>
          <p:nvPr/>
        </p:nvSpPr>
        <p:spPr>
          <a:xfrm>
            <a:off x="3478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42" name="object 51342"/>
          <p:cNvSpPr/>
          <p:nvPr/>
        </p:nvSpPr>
        <p:spPr>
          <a:xfrm>
            <a:off x="3478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43" name="object 51343"/>
          <p:cNvSpPr/>
          <p:nvPr/>
        </p:nvSpPr>
        <p:spPr>
          <a:xfrm>
            <a:off x="3478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44" name="object 51344"/>
          <p:cNvSpPr/>
          <p:nvPr/>
        </p:nvSpPr>
        <p:spPr>
          <a:xfrm>
            <a:off x="3478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45" name="object 51345"/>
          <p:cNvSpPr/>
          <p:nvPr/>
        </p:nvSpPr>
        <p:spPr>
          <a:xfrm>
            <a:off x="3478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46" name="object 51346"/>
          <p:cNvSpPr/>
          <p:nvPr/>
        </p:nvSpPr>
        <p:spPr>
          <a:xfrm>
            <a:off x="3478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47" name="object 51347"/>
          <p:cNvSpPr/>
          <p:nvPr/>
        </p:nvSpPr>
        <p:spPr>
          <a:xfrm>
            <a:off x="3478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48" name="object 51348"/>
          <p:cNvSpPr/>
          <p:nvPr/>
        </p:nvSpPr>
        <p:spPr>
          <a:xfrm>
            <a:off x="3478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49" name="object 51349"/>
          <p:cNvSpPr/>
          <p:nvPr/>
        </p:nvSpPr>
        <p:spPr>
          <a:xfrm>
            <a:off x="34789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50" name="object 51350"/>
          <p:cNvSpPr/>
          <p:nvPr/>
        </p:nvSpPr>
        <p:spPr>
          <a:xfrm>
            <a:off x="34789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51" name="object 51351"/>
          <p:cNvSpPr/>
          <p:nvPr/>
        </p:nvSpPr>
        <p:spPr>
          <a:xfrm>
            <a:off x="3479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52" name="object 51352"/>
          <p:cNvSpPr/>
          <p:nvPr/>
        </p:nvSpPr>
        <p:spPr>
          <a:xfrm>
            <a:off x="3479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53" name="object 51353"/>
          <p:cNvSpPr/>
          <p:nvPr/>
        </p:nvSpPr>
        <p:spPr>
          <a:xfrm>
            <a:off x="34793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54" name="object 51354"/>
          <p:cNvSpPr/>
          <p:nvPr/>
        </p:nvSpPr>
        <p:spPr>
          <a:xfrm>
            <a:off x="34793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55" name="object 51355"/>
          <p:cNvSpPr/>
          <p:nvPr/>
        </p:nvSpPr>
        <p:spPr>
          <a:xfrm>
            <a:off x="3479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56" name="object 51356"/>
          <p:cNvSpPr/>
          <p:nvPr/>
        </p:nvSpPr>
        <p:spPr>
          <a:xfrm>
            <a:off x="3479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57" name="object 51357"/>
          <p:cNvSpPr/>
          <p:nvPr/>
        </p:nvSpPr>
        <p:spPr>
          <a:xfrm>
            <a:off x="3479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58" name="object 51358"/>
          <p:cNvSpPr/>
          <p:nvPr/>
        </p:nvSpPr>
        <p:spPr>
          <a:xfrm>
            <a:off x="3479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59" name="object 51359"/>
          <p:cNvSpPr/>
          <p:nvPr/>
        </p:nvSpPr>
        <p:spPr>
          <a:xfrm>
            <a:off x="3479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60" name="object 51360"/>
          <p:cNvSpPr/>
          <p:nvPr/>
        </p:nvSpPr>
        <p:spPr>
          <a:xfrm>
            <a:off x="3479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61" name="object 51361"/>
          <p:cNvSpPr/>
          <p:nvPr/>
        </p:nvSpPr>
        <p:spPr>
          <a:xfrm>
            <a:off x="3480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62" name="object 51362"/>
          <p:cNvSpPr/>
          <p:nvPr/>
        </p:nvSpPr>
        <p:spPr>
          <a:xfrm>
            <a:off x="3480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63" name="object 51363"/>
          <p:cNvSpPr/>
          <p:nvPr/>
        </p:nvSpPr>
        <p:spPr>
          <a:xfrm>
            <a:off x="3480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64" name="object 51364"/>
          <p:cNvSpPr/>
          <p:nvPr/>
        </p:nvSpPr>
        <p:spPr>
          <a:xfrm>
            <a:off x="3480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65" name="object 51365"/>
          <p:cNvSpPr/>
          <p:nvPr/>
        </p:nvSpPr>
        <p:spPr>
          <a:xfrm>
            <a:off x="3480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66" name="object 51366"/>
          <p:cNvSpPr/>
          <p:nvPr/>
        </p:nvSpPr>
        <p:spPr>
          <a:xfrm>
            <a:off x="3480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67" name="object 51367"/>
          <p:cNvSpPr/>
          <p:nvPr/>
        </p:nvSpPr>
        <p:spPr>
          <a:xfrm>
            <a:off x="3480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68" name="object 51368"/>
          <p:cNvSpPr/>
          <p:nvPr/>
        </p:nvSpPr>
        <p:spPr>
          <a:xfrm>
            <a:off x="3480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69" name="object 51369"/>
          <p:cNvSpPr/>
          <p:nvPr/>
        </p:nvSpPr>
        <p:spPr>
          <a:xfrm>
            <a:off x="34808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70" name="object 51370"/>
          <p:cNvSpPr/>
          <p:nvPr/>
        </p:nvSpPr>
        <p:spPr>
          <a:xfrm>
            <a:off x="34808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71" name="object 51371"/>
          <p:cNvSpPr/>
          <p:nvPr/>
        </p:nvSpPr>
        <p:spPr>
          <a:xfrm>
            <a:off x="3481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72" name="object 51372"/>
          <p:cNvSpPr/>
          <p:nvPr/>
        </p:nvSpPr>
        <p:spPr>
          <a:xfrm>
            <a:off x="3481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73" name="object 51373"/>
          <p:cNvSpPr/>
          <p:nvPr/>
        </p:nvSpPr>
        <p:spPr>
          <a:xfrm>
            <a:off x="34812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74" name="object 51374"/>
          <p:cNvSpPr/>
          <p:nvPr/>
        </p:nvSpPr>
        <p:spPr>
          <a:xfrm>
            <a:off x="34812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75" name="object 51375"/>
          <p:cNvSpPr/>
          <p:nvPr/>
        </p:nvSpPr>
        <p:spPr>
          <a:xfrm>
            <a:off x="3481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76" name="object 51376"/>
          <p:cNvSpPr/>
          <p:nvPr/>
        </p:nvSpPr>
        <p:spPr>
          <a:xfrm>
            <a:off x="3481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77" name="object 51377"/>
          <p:cNvSpPr/>
          <p:nvPr/>
        </p:nvSpPr>
        <p:spPr>
          <a:xfrm>
            <a:off x="34815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78" name="object 51378"/>
          <p:cNvSpPr/>
          <p:nvPr/>
        </p:nvSpPr>
        <p:spPr>
          <a:xfrm>
            <a:off x="34815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79" name="object 51379"/>
          <p:cNvSpPr/>
          <p:nvPr/>
        </p:nvSpPr>
        <p:spPr>
          <a:xfrm>
            <a:off x="3481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80" name="object 51380"/>
          <p:cNvSpPr/>
          <p:nvPr/>
        </p:nvSpPr>
        <p:spPr>
          <a:xfrm>
            <a:off x="3481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81" name="object 51381"/>
          <p:cNvSpPr/>
          <p:nvPr/>
        </p:nvSpPr>
        <p:spPr>
          <a:xfrm>
            <a:off x="34819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82" name="object 51382"/>
          <p:cNvSpPr/>
          <p:nvPr/>
        </p:nvSpPr>
        <p:spPr>
          <a:xfrm>
            <a:off x="34819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83" name="object 51383"/>
          <p:cNvSpPr/>
          <p:nvPr/>
        </p:nvSpPr>
        <p:spPr>
          <a:xfrm>
            <a:off x="3482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84" name="object 51384"/>
          <p:cNvSpPr/>
          <p:nvPr/>
        </p:nvSpPr>
        <p:spPr>
          <a:xfrm>
            <a:off x="3482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85" name="object 51385"/>
          <p:cNvSpPr/>
          <p:nvPr/>
        </p:nvSpPr>
        <p:spPr>
          <a:xfrm>
            <a:off x="3482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86" name="object 51386"/>
          <p:cNvSpPr/>
          <p:nvPr/>
        </p:nvSpPr>
        <p:spPr>
          <a:xfrm>
            <a:off x="3482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87" name="object 51387"/>
          <p:cNvSpPr/>
          <p:nvPr/>
        </p:nvSpPr>
        <p:spPr>
          <a:xfrm>
            <a:off x="3482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88" name="object 51388"/>
          <p:cNvSpPr/>
          <p:nvPr/>
        </p:nvSpPr>
        <p:spPr>
          <a:xfrm>
            <a:off x="3482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89" name="object 51389"/>
          <p:cNvSpPr/>
          <p:nvPr/>
        </p:nvSpPr>
        <p:spPr>
          <a:xfrm>
            <a:off x="34827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90" name="object 51390"/>
          <p:cNvSpPr/>
          <p:nvPr/>
        </p:nvSpPr>
        <p:spPr>
          <a:xfrm>
            <a:off x="34827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91" name="object 51391"/>
          <p:cNvSpPr/>
          <p:nvPr/>
        </p:nvSpPr>
        <p:spPr>
          <a:xfrm>
            <a:off x="3482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92" name="object 51392"/>
          <p:cNvSpPr/>
          <p:nvPr/>
        </p:nvSpPr>
        <p:spPr>
          <a:xfrm>
            <a:off x="3482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93" name="object 51393"/>
          <p:cNvSpPr/>
          <p:nvPr/>
        </p:nvSpPr>
        <p:spPr>
          <a:xfrm>
            <a:off x="34831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94" name="object 51394"/>
          <p:cNvSpPr/>
          <p:nvPr/>
        </p:nvSpPr>
        <p:spPr>
          <a:xfrm>
            <a:off x="34831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95" name="object 51395"/>
          <p:cNvSpPr/>
          <p:nvPr/>
        </p:nvSpPr>
        <p:spPr>
          <a:xfrm>
            <a:off x="3483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96" name="object 51396"/>
          <p:cNvSpPr/>
          <p:nvPr/>
        </p:nvSpPr>
        <p:spPr>
          <a:xfrm>
            <a:off x="3483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97" name="object 51397"/>
          <p:cNvSpPr/>
          <p:nvPr/>
        </p:nvSpPr>
        <p:spPr>
          <a:xfrm>
            <a:off x="34834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98" name="object 51398"/>
          <p:cNvSpPr/>
          <p:nvPr/>
        </p:nvSpPr>
        <p:spPr>
          <a:xfrm>
            <a:off x="34834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399" name="object 51399"/>
          <p:cNvSpPr/>
          <p:nvPr/>
        </p:nvSpPr>
        <p:spPr>
          <a:xfrm>
            <a:off x="3483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00" name="object 51400"/>
          <p:cNvSpPr/>
          <p:nvPr/>
        </p:nvSpPr>
        <p:spPr>
          <a:xfrm>
            <a:off x="3483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01" name="object 51401"/>
          <p:cNvSpPr/>
          <p:nvPr/>
        </p:nvSpPr>
        <p:spPr>
          <a:xfrm>
            <a:off x="34838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02" name="object 51402"/>
          <p:cNvSpPr/>
          <p:nvPr/>
        </p:nvSpPr>
        <p:spPr>
          <a:xfrm>
            <a:off x="34838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03" name="object 51403"/>
          <p:cNvSpPr/>
          <p:nvPr/>
        </p:nvSpPr>
        <p:spPr>
          <a:xfrm>
            <a:off x="3484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04" name="object 51404"/>
          <p:cNvSpPr/>
          <p:nvPr/>
        </p:nvSpPr>
        <p:spPr>
          <a:xfrm>
            <a:off x="3484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05" name="object 51405"/>
          <p:cNvSpPr/>
          <p:nvPr/>
        </p:nvSpPr>
        <p:spPr>
          <a:xfrm>
            <a:off x="34842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06" name="object 51406"/>
          <p:cNvSpPr/>
          <p:nvPr/>
        </p:nvSpPr>
        <p:spPr>
          <a:xfrm>
            <a:off x="34842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07" name="object 51407"/>
          <p:cNvSpPr/>
          <p:nvPr/>
        </p:nvSpPr>
        <p:spPr>
          <a:xfrm>
            <a:off x="3484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08" name="object 51408"/>
          <p:cNvSpPr/>
          <p:nvPr/>
        </p:nvSpPr>
        <p:spPr>
          <a:xfrm>
            <a:off x="3484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09" name="object 51409"/>
          <p:cNvSpPr/>
          <p:nvPr/>
        </p:nvSpPr>
        <p:spPr>
          <a:xfrm>
            <a:off x="34846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10" name="object 51410"/>
          <p:cNvSpPr/>
          <p:nvPr/>
        </p:nvSpPr>
        <p:spPr>
          <a:xfrm>
            <a:off x="34846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11" name="object 51411"/>
          <p:cNvSpPr/>
          <p:nvPr/>
        </p:nvSpPr>
        <p:spPr>
          <a:xfrm>
            <a:off x="3484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12" name="object 51412"/>
          <p:cNvSpPr/>
          <p:nvPr/>
        </p:nvSpPr>
        <p:spPr>
          <a:xfrm>
            <a:off x="3484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13" name="object 51413"/>
          <p:cNvSpPr/>
          <p:nvPr/>
        </p:nvSpPr>
        <p:spPr>
          <a:xfrm>
            <a:off x="34850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14" name="object 51414"/>
          <p:cNvSpPr/>
          <p:nvPr/>
        </p:nvSpPr>
        <p:spPr>
          <a:xfrm>
            <a:off x="34850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15" name="object 51415"/>
          <p:cNvSpPr/>
          <p:nvPr/>
        </p:nvSpPr>
        <p:spPr>
          <a:xfrm>
            <a:off x="3485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16" name="object 51416"/>
          <p:cNvSpPr/>
          <p:nvPr/>
        </p:nvSpPr>
        <p:spPr>
          <a:xfrm>
            <a:off x="3485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17" name="object 51417"/>
          <p:cNvSpPr/>
          <p:nvPr/>
        </p:nvSpPr>
        <p:spPr>
          <a:xfrm>
            <a:off x="34854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18" name="object 51418"/>
          <p:cNvSpPr/>
          <p:nvPr/>
        </p:nvSpPr>
        <p:spPr>
          <a:xfrm>
            <a:off x="34854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19" name="object 51419"/>
          <p:cNvSpPr/>
          <p:nvPr/>
        </p:nvSpPr>
        <p:spPr>
          <a:xfrm>
            <a:off x="3485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20" name="object 51420"/>
          <p:cNvSpPr/>
          <p:nvPr/>
        </p:nvSpPr>
        <p:spPr>
          <a:xfrm>
            <a:off x="3485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21" name="object 51421"/>
          <p:cNvSpPr/>
          <p:nvPr/>
        </p:nvSpPr>
        <p:spPr>
          <a:xfrm>
            <a:off x="34857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22" name="object 51422"/>
          <p:cNvSpPr/>
          <p:nvPr/>
        </p:nvSpPr>
        <p:spPr>
          <a:xfrm>
            <a:off x="34857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23" name="object 51423"/>
          <p:cNvSpPr/>
          <p:nvPr/>
        </p:nvSpPr>
        <p:spPr>
          <a:xfrm>
            <a:off x="3486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24" name="object 51424"/>
          <p:cNvSpPr/>
          <p:nvPr/>
        </p:nvSpPr>
        <p:spPr>
          <a:xfrm>
            <a:off x="3486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25" name="object 51425"/>
          <p:cNvSpPr/>
          <p:nvPr/>
        </p:nvSpPr>
        <p:spPr>
          <a:xfrm>
            <a:off x="34861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26" name="object 51426"/>
          <p:cNvSpPr/>
          <p:nvPr/>
        </p:nvSpPr>
        <p:spPr>
          <a:xfrm>
            <a:off x="34861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27" name="object 51427"/>
          <p:cNvSpPr/>
          <p:nvPr/>
        </p:nvSpPr>
        <p:spPr>
          <a:xfrm>
            <a:off x="3486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28" name="object 51428"/>
          <p:cNvSpPr/>
          <p:nvPr/>
        </p:nvSpPr>
        <p:spPr>
          <a:xfrm>
            <a:off x="3486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29" name="object 51429"/>
          <p:cNvSpPr/>
          <p:nvPr/>
        </p:nvSpPr>
        <p:spPr>
          <a:xfrm>
            <a:off x="34865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30" name="object 51430"/>
          <p:cNvSpPr/>
          <p:nvPr/>
        </p:nvSpPr>
        <p:spPr>
          <a:xfrm>
            <a:off x="34865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31" name="object 51431"/>
          <p:cNvSpPr/>
          <p:nvPr/>
        </p:nvSpPr>
        <p:spPr>
          <a:xfrm>
            <a:off x="3486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32" name="object 51432"/>
          <p:cNvSpPr/>
          <p:nvPr/>
        </p:nvSpPr>
        <p:spPr>
          <a:xfrm>
            <a:off x="3486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33" name="object 51433"/>
          <p:cNvSpPr/>
          <p:nvPr/>
        </p:nvSpPr>
        <p:spPr>
          <a:xfrm>
            <a:off x="34869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34" name="object 51434"/>
          <p:cNvSpPr/>
          <p:nvPr/>
        </p:nvSpPr>
        <p:spPr>
          <a:xfrm>
            <a:off x="34869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35" name="object 51435"/>
          <p:cNvSpPr/>
          <p:nvPr/>
        </p:nvSpPr>
        <p:spPr>
          <a:xfrm>
            <a:off x="3487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36" name="object 51436"/>
          <p:cNvSpPr/>
          <p:nvPr/>
        </p:nvSpPr>
        <p:spPr>
          <a:xfrm>
            <a:off x="3487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37" name="object 51437"/>
          <p:cNvSpPr/>
          <p:nvPr/>
        </p:nvSpPr>
        <p:spPr>
          <a:xfrm>
            <a:off x="34873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38" name="object 51438"/>
          <p:cNvSpPr/>
          <p:nvPr/>
        </p:nvSpPr>
        <p:spPr>
          <a:xfrm>
            <a:off x="34873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39" name="object 51439"/>
          <p:cNvSpPr/>
          <p:nvPr/>
        </p:nvSpPr>
        <p:spPr>
          <a:xfrm>
            <a:off x="3487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40" name="object 51440"/>
          <p:cNvSpPr/>
          <p:nvPr/>
        </p:nvSpPr>
        <p:spPr>
          <a:xfrm>
            <a:off x="3487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41" name="object 51441"/>
          <p:cNvSpPr/>
          <p:nvPr/>
        </p:nvSpPr>
        <p:spPr>
          <a:xfrm>
            <a:off x="34876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42" name="object 51442"/>
          <p:cNvSpPr/>
          <p:nvPr/>
        </p:nvSpPr>
        <p:spPr>
          <a:xfrm>
            <a:off x="34876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43" name="object 51443"/>
          <p:cNvSpPr/>
          <p:nvPr/>
        </p:nvSpPr>
        <p:spPr>
          <a:xfrm>
            <a:off x="3487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44" name="object 51444"/>
          <p:cNvSpPr/>
          <p:nvPr/>
        </p:nvSpPr>
        <p:spPr>
          <a:xfrm>
            <a:off x="3487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45" name="object 51445"/>
          <p:cNvSpPr/>
          <p:nvPr/>
        </p:nvSpPr>
        <p:spPr>
          <a:xfrm>
            <a:off x="34880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46" name="object 51446"/>
          <p:cNvSpPr/>
          <p:nvPr/>
        </p:nvSpPr>
        <p:spPr>
          <a:xfrm>
            <a:off x="34880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47" name="object 51447"/>
          <p:cNvSpPr/>
          <p:nvPr/>
        </p:nvSpPr>
        <p:spPr>
          <a:xfrm>
            <a:off x="3488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48" name="object 51448"/>
          <p:cNvSpPr/>
          <p:nvPr/>
        </p:nvSpPr>
        <p:spPr>
          <a:xfrm>
            <a:off x="3488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49" name="object 51449"/>
          <p:cNvSpPr/>
          <p:nvPr/>
        </p:nvSpPr>
        <p:spPr>
          <a:xfrm>
            <a:off x="34884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50" name="object 51450"/>
          <p:cNvSpPr/>
          <p:nvPr/>
        </p:nvSpPr>
        <p:spPr>
          <a:xfrm>
            <a:off x="34884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51" name="object 51451"/>
          <p:cNvSpPr/>
          <p:nvPr/>
        </p:nvSpPr>
        <p:spPr>
          <a:xfrm>
            <a:off x="3488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52" name="object 51452"/>
          <p:cNvSpPr/>
          <p:nvPr/>
        </p:nvSpPr>
        <p:spPr>
          <a:xfrm>
            <a:off x="3488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53" name="object 51453"/>
          <p:cNvSpPr/>
          <p:nvPr/>
        </p:nvSpPr>
        <p:spPr>
          <a:xfrm>
            <a:off x="34888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54" name="object 51454"/>
          <p:cNvSpPr/>
          <p:nvPr/>
        </p:nvSpPr>
        <p:spPr>
          <a:xfrm>
            <a:off x="34888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55" name="object 51455"/>
          <p:cNvSpPr/>
          <p:nvPr/>
        </p:nvSpPr>
        <p:spPr>
          <a:xfrm>
            <a:off x="3489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56" name="object 51456"/>
          <p:cNvSpPr/>
          <p:nvPr/>
        </p:nvSpPr>
        <p:spPr>
          <a:xfrm>
            <a:off x="3489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57" name="object 51457"/>
          <p:cNvSpPr/>
          <p:nvPr/>
        </p:nvSpPr>
        <p:spPr>
          <a:xfrm>
            <a:off x="34892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58" name="object 51458"/>
          <p:cNvSpPr/>
          <p:nvPr/>
        </p:nvSpPr>
        <p:spPr>
          <a:xfrm>
            <a:off x="34892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59" name="object 51459"/>
          <p:cNvSpPr/>
          <p:nvPr/>
        </p:nvSpPr>
        <p:spPr>
          <a:xfrm>
            <a:off x="3489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60" name="object 51460"/>
          <p:cNvSpPr/>
          <p:nvPr/>
        </p:nvSpPr>
        <p:spPr>
          <a:xfrm>
            <a:off x="3489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61" name="object 51461"/>
          <p:cNvSpPr/>
          <p:nvPr/>
        </p:nvSpPr>
        <p:spPr>
          <a:xfrm>
            <a:off x="34895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62" name="object 51462"/>
          <p:cNvSpPr/>
          <p:nvPr/>
        </p:nvSpPr>
        <p:spPr>
          <a:xfrm>
            <a:off x="34895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63" name="object 51463"/>
          <p:cNvSpPr/>
          <p:nvPr/>
        </p:nvSpPr>
        <p:spPr>
          <a:xfrm>
            <a:off x="3489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64" name="object 51464"/>
          <p:cNvSpPr/>
          <p:nvPr/>
        </p:nvSpPr>
        <p:spPr>
          <a:xfrm>
            <a:off x="3489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65" name="object 51465"/>
          <p:cNvSpPr/>
          <p:nvPr/>
        </p:nvSpPr>
        <p:spPr>
          <a:xfrm>
            <a:off x="34899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66" name="object 51466"/>
          <p:cNvSpPr/>
          <p:nvPr/>
        </p:nvSpPr>
        <p:spPr>
          <a:xfrm>
            <a:off x="34899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67" name="object 51467"/>
          <p:cNvSpPr/>
          <p:nvPr/>
        </p:nvSpPr>
        <p:spPr>
          <a:xfrm>
            <a:off x="3490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68" name="object 51468"/>
          <p:cNvSpPr/>
          <p:nvPr/>
        </p:nvSpPr>
        <p:spPr>
          <a:xfrm>
            <a:off x="3490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69" name="object 51469"/>
          <p:cNvSpPr/>
          <p:nvPr/>
        </p:nvSpPr>
        <p:spPr>
          <a:xfrm>
            <a:off x="34903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70" name="object 51470"/>
          <p:cNvSpPr/>
          <p:nvPr/>
        </p:nvSpPr>
        <p:spPr>
          <a:xfrm>
            <a:off x="34903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71" name="object 51471"/>
          <p:cNvSpPr/>
          <p:nvPr/>
        </p:nvSpPr>
        <p:spPr>
          <a:xfrm>
            <a:off x="3490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72" name="object 51472"/>
          <p:cNvSpPr/>
          <p:nvPr/>
        </p:nvSpPr>
        <p:spPr>
          <a:xfrm>
            <a:off x="3490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73" name="object 51473"/>
          <p:cNvSpPr/>
          <p:nvPr/>
        </p:nvSpPr>
        <p:spPr>
          <a:xfrm>
            <a:off x="34907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74" name="object 51474"/>
          <p:cNvSpPr/>
          <p:nvPr/>
        </p:nvSpPr>
        <p:spPr>
          <a:xfrm>
            <a:off x="34907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75" name="object 51475"/>
          <p:cNvSpPr/>
          <p:nvPr/>
        </p:nvSpPr>
        <p:spPr>
          <a:xfrm>
            <a:off x="3490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76" name="object 51476"/>
          <p:cNvSpPr/>
          <p:nvPr/>
        </p:nvSpPr>
        <p:spPr>
          <a:xfrm>
            <a:off x="3490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77" name="object 51477"/>
          <p:cNvSpPr/>
          <p:nvPr/>
        </p:nvSpPr>
        <p:spPr>
          <a:xfrm>
            <a:off x="34911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78" name="object 51478"/>
          <p:cNvSpPr/>
          <p:nvPr/>
        </p:nvSpPr>
        <p:spPr>
          <a:xfrm>
            <a:off x="34911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79" name="object 51479"/>
          <p:cNvSpPr/>
          <p:nvPr/>
        </p:nvSpPr>
        <p:spPr>
          <a:xfrm>
            <a:off x="3491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80" name="object 51480"/>
          <p:cNvSpPr/>
          <p:nvPr/>
        </p:nvSpPr>
        <p:spPr>
          <a:xfrm>
            <a:off x="3491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81" name="object 51481"/>
          <p:cNvSpPr/>
          <p:nvPr/>
        </p:nvSpPr>
        <p:spPr>
          <a:xfrm>
            <a:off x="34914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82" name="object 51482"/>
          <p:cNvSpPr/>
          <p:nvPr/>
        </p:nvSpPr>
        <p:spPr>
          <a:xfrm>
            <a:off x="34914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83" name="object 51483"/>
          <p:cNvSpPr/>
          <p:nvPr/>
        </p:nvSpPr>
        <p:spPr>
          <a:xfrm>
            <a:off x="3491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84" name="object 51484"/>
          <p:cNvSpPr/>
          <p:nvPr/>
        </p:nvSpPr>
        <p:spPr>
          <a:xfrm>
            <a:off x="3491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85" name="object 51485"/>
          <p:cNvSpPr/>
          <p:nvPr/>
        </p:nvSpPr>
        <p:spPr>
          <a:xfrm>
            <a:off x="34918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86" name="object 51486"/>
          <p:cNvSpPr/>
          <p:nvPr/>
        </p:nvSpPr>
        <p:spPr>
          <a:xfrm>
            <a:off x="34918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87" name="object 51487"/>
          <p:cNvSpPr/>
          <p:nvPr/>
        </p:nvSpPr>
        <p:spPr>
          <a:xfrm>
            <a:off x="3492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88" name="object 51488"/>
          <p:cNvSpPr/>
          <p:nvPr/>
        </p:nvSpPr>
        <p:spPr>
          <a:xfrm>
            <a:off x="3492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89" name="object 51489"/>
          <p:cNvSpPr/>
          <p:nvPr/>
        </p:nvSpPr>
        <p:spPr>
          <a:xfrm>
            <a:off x="34922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90" name="object 51490"/>
          <p:cNvSpPr/>
          <p:nvPr/>
        </p:nvSpPr>
        <p:spPr>
          <a:xfrm>
            <a:off x="34922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91" name="object 51491"/>
          <p:cNvSpPr/>
          <p:nvPr/>
        </p:nvSpPr>
        <p:spPr>
          <a:xfrm>
            <a:off x="3492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92" name="object 51492"/>
          <p:cNvSpPr/>
          <p:nvPr/>
        </p:nvSpPr>
        <p:spPr>
          <a:xfrm>
            <a:off x="3492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93" name="object 51493"/>
          <p:cNvSpPr/>
          <p:nvPr/>
        </p:nvSpPr>
        <p:spPr>
          <a:xfrm>
            <a:off x="34926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94" name="object 51494"/>
          <p:cNvSpPr/>
          <p:nvPr/>
        </p:nvSpPr>
        <p:spPr>
          <a:xfrm>
            <a:off x="34926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95" name="object 51495"/>
          <p:cNvSpPr/>
          <p:nvPr/>
        </p:nvSpPr>
        <p:spPr>
          <a:xfrm>
            <a:off x="3492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96" name="object 51496"/>
          <p:cNvSpPr/>
          <p:nvPr/>
        </p:nvSpPr>
        <p:spPr>
          <a:xfrm>
            <a:off x="3492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97" name="object 51497"/>
          <p:cNvSpPr/>
          <p:nvPr/>
        </p:nvSpPr>
        <p:spPr>
          <a:xfrm>
            <a:off x="34930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98" name="object 51498"/>
          <p:cNvSpPr/>
          <p:nvPr/>
        </p:nvSpPr>
        <p:spPr>
          <a:xfrm>
            <a:off x="34930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499" name="object 51499"/>
          <p:cNvSpPr/>
          <p:nvPr/>
        </p:nvSpPr>
        <p:spPr>
          <a:xfrm>
            <a:off x="3493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00" name="object 51500"/>
          <p:cNvSpPr/>
          <p:nvPr/>
        </p:nvSpPr>
        <p:spPr>
          <a:xfrm>
            <a:off x="3493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01" name="object 51501"/>
          <p:cNvSpPr/>
          <p:nvPr/>
        </p:nvSpPr>
        <p:spPr>
          <a:xfrm>
            <a:off x="34934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02" name="object 51502"/>
          <p:cNvSpPr/>
          <p:nvPr/>
        </p:nvSpPr>
        <p:spPr>
          <a:xfrm>
            <a:off x="34934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03" name="object 51503"/>
          <p:cNvSpPr/>
          <p:nvPr/>
        </p:nvSpPr>
        <p:spPr>
          <a:xfrm>
            <a:off x="3493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04" name="object 51504"/>
          <p:cNvSpPr/>
          <p:nvPr/>
        </p:nvSpPr>
        <p:spPr>
          <a:xfrm>
            <a:off x="3493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05" name="object 51505"/>
          <p:cNvSpPr/>
          <p:nvPr/>
        </p:nvSpPr>
        <p:spPr>
          <a:xfrm>
            <a:off x="34937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06" name="object 51506"/>
          <p:cNvSpPr/>
          <p:nvPr/>
        </p:nvSpPr>
        <p:spPr>
          <a:xfrm>
            <a:off x="34937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07" name="object 51507"/>
          <p:cNvSpPr/>
          <p:nvPr/>
        </p:nvSpPr>
        <p:spPr>
          <a:xfrm>
            <a:off x="3494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08" name="object 51508"/>
          <p:cNvSpPr/>
          <p:nvPr/>
        </p:nvSpPr>
        <p:spPr>
          <a:xfrm>
            <a:off x="3494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09" name="object 51509"/>
          <p:cNvSpPr/>
          <p:nvPr/>
        </p:nvSpPr>
        <p:spPr>
          <a:xfrm>
            <a:off x="34941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10" name="object 51510"/>
          <p:cNvSpPr/>
          <p:nvPr/>
        </p:nvSpPr>
        <p:spPr>
          <a:xfrm>
            <a:off x="34941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11" name="object 51511"/>
          <p:cNvSpPr/>
          <p:nvPr/>
        </p:nvSpPr>
        <p:spPr>
          <a:xfrm>
            <a:off x="3494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12" name="object 51512"/>
          <p:cNvSpPr/>
          <p:nvPr/>
        </p:nvSpPr>
        <p:spPr>
          <a:xfrm>
            <a:off x="3494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13" name="object 51513"/>
          <p:cNvSpPr/>
          <p:nvPr/>
        </p:nvSpPr>
        <p:spPr>
          <a:xfrm>
            <a:off x="34945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14" name="object 51514"/>
          <p:cNvSpPr/>
          <p:nvPr/>
        </p:nvSpPr>
        <p:spPr>
          <a:xfrm>
            <a:off x="34945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15" name="object 51515"/>
          <p:cNvSpPr/>
          <p:nvPr/>
        </p:nvSpPr>
        <p:spPr>
          <a:xfrm>
            <a:off x="3494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16" name="object 51516"/>
          <p:cNvSpPr/>
          <p:nvPr/>
        </p:nvSpPr>
        <p:spPr>
          <a:xfrm>
            <a:off x="3494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17" name="object 51517"/>
          <p:cNvSpPr/>
          <p:nvPr/>
        </p:nvSpPr>
        <p:spPr>
          <a:xfrm>
            <a:off x="34949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18" name="object 51518"/>
          <p:cNvSpPr/>
          <p:nvPr/>
        </p:nvSpPr>
        <p:spPr>
          <a:xfrm>
            <a:off x="34949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19" name="object 51519"/>
          <p:cNvSpPr/>
          <p:nvPr/>
        </p:nvSpPr>
        <p:spPr>
          <a:xfrm>
            <a:off x="3495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20" name="object 51520"/>
          <p:cNvSpPr/>
          <p:nvPr/>
        </p:nvSpPr>
        <p:spPr>
          <a:xfrm>
            <a:off x="3495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21" name="object 51521"/>
          <p:cNvSpPr/>
          <p:nvPr/>
        </p:nvSpPr>
        <p:spPr>
          <a:xfrm>
            <a:off x="34953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22" name="object 51522"/>
          <p:cNvSpPr/>
          <p:nvPr/>
        </p:nvSpPr>
        <p:spPr>
          <a:xfrm>
            <a:off x="34953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23" name="object 51523"/>
          <p:cNvSpPr/>
          <p:nvPr/>
        </p:nvSpPr>
        <p:spPr>
          <a:xfrm>
            <a:off x="3495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24" name="object 51524"/>
          <p:cNvSpPr/>
          <p:nvPr/>
        </p:nvSpPr>
        <p:spPr>
          <a:xfrm>
            <a:off x="3495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25" name="object 51525"/>
          <p:cNvSpPr/>
          <p:nvPr/>
        </p:nvSpPr>
        <p:spPr>
          <a:xfrm>
            <a:off x="34956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26" name="object 51526"/>
          <p:cNvSpPr/>
          <p:nvPr/>
        </p:nvSpPr>
        <p:spPr>
          <a:xfrm>
            <a:off x="34956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27" name="object 51527"/>
          <p:cNvSpPr/>
          <p:nvPr/>
        </p:nvSpPr>
        <p:spPr>
          <a:xfrm>
            <a:off x="3495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28" name="object 51528"/>
          <p:cNvSpPr/>
          <p:nvPr/>
        </p:nvSpPr>
        <p:spPr>
          <a:xfrm>
            <a:off x="3495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29" name="object 51529"/>
          <p:cNvSpPr/>
          <p:nvPr/>
        </p:nvSpPr>
        <p:spPr>
          <a:xfrm>
            <a:off x="34960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30" name="object 51530"/>
          <p:cNvSpPr/>
          <p:nvPr/>
        </p:nvSpPr>
        <p:spPr>
          <a:xfrm>
            <a:off x="34960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31" name="object 51531"/>
          <p:cNvSpPr/>
          <p:nvPr/>
        </p:nvSpPr>
        <p:spPr>
          <a:xfrm>
            <a:off x="3496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32" name="object 51532"/>
          <p:cNvSpPr/>
          <p:nvPr/>
        </p:nvSpPr>
        <p:spPr>
          <a:xfrm>
            <a:off x="3496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33" name="object 51533"/>
          <p:cNvSpPr/>
          <p:nvPr/>
        </p:nvSpPr>
        <p:spPr>
          <a:xfrm>
            <a:off x="34964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34" name="object 51534"/>
          <p:cNvSpPr/>
          <p:nvPr/>
        </p:nvSpPr>
        <p:spPr>
          <a:xfrm>
            <a:off x="34964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35" name="object 51535"/>
          <p:cNvSpPr/>
          <p:nvPr/>
        </p:nvSpPr>
        <p:spPr>
          <a:xfrm>
            <a:off x="3496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36" name="object 51536"/>
          <p:cNvSpPr/>
          <p:nvPr/>
        </p:nvSpPr>
        <p:spPr>
          <a:xfrm>
            <a:off x="3496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37" name="object 51537"/>
          <p:cNvSpPr/>
          <p:nvPr/>
        </p:nvSpPr>
        <p:spPr>
          <a:xfrm>
            <a:off x="34968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38" name="object 51538"/>
          <p:cNvSpPr/>
          <p:nvPr/>
        </p:nvSpPr>
        <p:spPr>
          <a:xfrm>
            <a:off x="34968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39" name="object 51539"/>
          <p:cNvSpPr/>
          <p:nvPr/>
        </p:nvSpPr>
        <p:spPr>
          <a:xfrm>
            <a:off x="3497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40" name="object 51540"/>
          <p:cNvSpPr/>
          <p:nvPr/>
        </p:nvSpPr>
        <p:spPr>
          <a:xfrm>
            <a:off x="3497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41" name="object 51541"/>
          <p:cNvSpPr/>
          <p:nvPr/>
        </p:nvSpPr>
        <p:spPr>
          <a:xfrm>
            <a:off x="34972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42" name="object 51542"/>
          <p:cNvSpPr/>
          <p:nvPr/>
        </p:nvSpPr>
        <p:spPr>
          <a:xfrm>
            <a:off x="34972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43" name="object 51543"/>
          <p:cNvSpPr/>
          <p:nvPr/>
        </p:nvSpPr>
        <p:spPr>
          <a:xfrm>
            <a:off x="3497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44" name="object 51544"/>
          <p:cNvSpPr/>
          <p:nvPr/>
        </p:nvSpPr>
        <p:spPr>
          <a:xfrm>
            <a:off x="3497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45" name="object 51545"/>
          <p:cNvSpPr/>
          <p:nvPr/>
        </p:nvSpPr>
        <p:spPr>
          <a:xfrm>
            <a:off x="34975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46" name="object 51546"/>
          <p:cNvSpPr/>
          <p:nvPr/>
        </p:nvSpPr>
        <p:spPr>
          <a:xfrm>
            <a:off x="34975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47" name="object 51547"/>
          <p:cNvSpPr/>
          <p:nvPr/>
        </p:nvSpPr>
        <p:spPr>
          <a:xfrm>
            <a:off x="3497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48" name="object 51548"/>
          <p:cNvSpPr/>
          <p:nvPr/>
        </p:nvSpPr>
        <p:spPr>
          <a:xfrm>
            <a:off x="3497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49" name="object 51549"/>
          <p:cNvSpPr/>
          <p:nvPr/>
        </p:nvSpPr>
        <p:spPr>
          <a:xfrm>
            <a:off x="34979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50" name="object 51550"/>
          <p:cNvSpPr/>
          <p:nvPr/>
        </p:nvSpPr>
        <p:spPr>
          <a:xfrm>
            <a:off x="34979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51" name="object 51551"/>
          <p:cNvSpPr/>
          <p:nvPr/>
        </p:nvSpPr>
        <p:spPr>
          <a:xfrm>
            <a:off x="3498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52" name="object 51552"/>
          <p:cNvSpPr/>
          <p:nvPr/>
        </p:nvSpPr>
        <p:spPr>
          <a:xfrm>
            <a:off x="3498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53" name="object 51553"/>
          <p:cNvSpPr/>
          <p:nvPr/>
        </p:nvSpPr>
        <p:spPr>
          <a:xfrm>
            <a:off x="34983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54" name="object 51554"/>
          <p:cNvSpPr/>
          <p:nvPr/>
        </p:nvSpPr>
        <p:spPr>
          <a:xfrm>
            <a:off x="34983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55" name="object 51555"/>
          <p:cNvSpPr/>
          <p:nvPr/>
        </p:nvSpPr>
        <p:spPr>
          <a:xfrm>
            <a:off x="3498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56" name="object 51556"/>
          <p:cNvSpPr/>
          <p:nvPr/>
        </p:nvSpPr>
        <p:spPr>
          <a:xfrm>
            <a:off x="3498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57" name="object 51557"/>
          <p:cNvSpPr/>
          <p:nvPr/>
        </p:nvSpPr>
        <p:spPr>
          <a:xfrm>
            <a:off x="34987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58" name="object 51558"/>
          <p:cNvSpPr/>
          <p:nvPr/>
        </p:nvSpPr>
        <p:spPr>
          <a:xfrm>
            <a:off x="34987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59" name="object 51559"/>
          <p:cNvSpPr/>
          <p:nvPr/>
        </p:nvSpPr>
        <p:spPr>
          <a:xfrm>
            <a:off x="3498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60" name="object 51560"/>
          <p:cNvSpPr/>
          <p:nvPr/>
        </p:nvSpPr>
        <p:spPr>
          <a:xfrm>
            <a:off x="3498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61" name="object 51561"/>
          <p:cNvSpPr/>
          <p:nvPr/>
        </p:nvSpPr>
        <p:spPr>
          <a:xfrm>
            <a:off x="34991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62" name="object 51562"/>
          <p:cNvSpPr/>
          <p:nvPr/>
        </p:nvSpPr>
        <p:spPr>
          <a:xfrm>
            <a:off x="34991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63" name="object 51563"/>
          <p:cNvSpPr/>
          <p:nvPr/>
        </p:nvSpPr>
        <p:spPr>
          <a:xfrm>
            <a:off x="3499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64" name="object 51564"/>
          <p:cNvSpPr/>
          <p:nvPr/>
        </p:nvSpPr>
        <p:spPr>
          <a:xfrm>
            <a:off x="3499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65" name="object 51565"/>
          <p:cNvSpPr/>
          <p:nvPr/>
        </p:nvSpPr>
        <p:spPr>
          <a:xfrm>
            <a:off x="34994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66" name="object 51566"/>
          <p:cNvSpPr/>
          <p:nvPr/>
        </p:nvSpPr>
        <p:spPr>
          <a:xfrm>
            <a:off x="34994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67" name="object 51567"/>
          <p:cNvSpPr/>
          <p:nvPr/>
        </p:nvSpPr>
        <p:spPr>
          <a:xfrm>
            <a:off x="3499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68" name="object 51568"/>
          <p:cNvSpPr/>
          <p:nvPr/>
        </p:nvSpPr>
        <p:spPr>
          <a:xfrm>
            <a:off x="3499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69" name="object 51569"/>
          <p:cNvSpPr/>
          <p:nvPr/>
        </p:nvSpPr>
        <p:spPr>
          <a:xfrm>
            <a:off x="34998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70" name="object 51570"/>
          <p:cNvSpPr/>
          <p:nvPr/>
        </p:nvSpPr>
        <p:spPr>
          <a:xfrm>
            <a:off x="34998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71" name="object 51571"/>
          <p:cNvSpPr/>
          <p:nvPr/>
        </p:nvSpPr>
        <p:spPr>
          <a:xfrm>
            <a:off x="3500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72" name="object 51572"/>
          <p:cNvSpPr/>
          <p:nvPr/>
        </p:nvSpPr>
        <p:spPr>
          <a:xfrm>
            <a:off x="3500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73" name="object 51573"/>
          <p:cNvSpPr/>
          <p:nvPr/>
        </p:nvSpPr>
        <p:spPr>
          <a:xfrm>
            <a:off x="35002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74" name="object 51574"/>
          <p:cNvSpPr/>
          <p:nvPr/>
        </p:nvSpPr>
        <p:spPr>
          <a:xfrm>
            <a:off x="35002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75" name="object 51575"/>
          <p:cNvSpPr/>
          <p:nvPr/>
        </p:nvSpPr>
        <p:spPr>
          <a:xfrm>
            <a:off x="3500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76" name="object 51576"/>
          <p:cNvSpPr/>
          <p:nvPr/>
        </p:nvSpPr>
        <p:spPr>
          <a:xfrm>
            <a:off x="3500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77" name="object 51577"/>
          <p:cNvSpPr/>
          <p:nvPr/>
        </p:nvSpPr>
        <p:spPr>
          <a:xfrm>
            <a:off x="35006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78" name="object 51578"/>
          <p:cNvSpPr/>
          <p:nvPr/>
        </p:nvSpPr>
        <p:spPr>
          <a:xfrm>
            <a:off x="35006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79" name="object 51579"/>
          <p:cNvSpPr/>
          <p:nvPr/>
        </p:nvSpPr>
        <p:spPr>
          <a:xfrm>
            <a:off x="3500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80" name="object 51580"/>
          <p:cNvSpPr/>
          <p:nvPr/>
        </p:nvSpPr>
        <p:spPr>
          <a:xfrm>
            <a:off x="3500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81" name="object 51581"/>
          <p:cNvSpPr/>
          <p:nvPr/>
        </p:nvSpPr>
        <p:spPr>
          <a:xfrm>
            <a:off x="35010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82" name="object 51582"/>
          <p:cNvSpPr/>
          <p:nvPr/>
        </p:nvSpPr>
        <p:spPr>
          <a:xfrm>
            <a:off x="35010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83" name="object 51583"/>
          <p:cNvSpPr/>
          <p:nvPr/>
        </p:nvSpPr>
        <p:spPr>
          <a:xfrm>
            <a:off x="3501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84" name="object 51584"/>
          <p:cNvSpPr/>
          <p:nvPr/>
        </p:nvSpPr>
        <p:spPr>
          <a:xfrm>
            <a:off x="3501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85" name="object 51585"/>
          <p:cNvSpPr/>
          <p:nvPr/>
        </p:nvSpPr>
        <p:spPr>
          <a:xfrm>
            <a:off x="35014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86" name="object 51586"/>
          <p:cNvSpPr/>
          <p:nvPr/>
        </p:nvSpPr>
        <p:spPr>
          <a:xfrm>
            <a:off x="35014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87" name="object 51587"/>
          <p:cNvSpPr/>
          <p:nvPr/>
        </p:nvSpPr>
        <p:spPr>
          <a:xfrm>
            <a:off x="3501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88" name="object 51588"/>
          <p:cNvSpPr/>
          <p:nvPr/>
        </p:nvSpPr>
        <p:spPr>
          <a:xfrm>
            <a:off x="3501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89" name="object 51589"/>
          <p:cNvSpPr/>
          <p:nvPr/>
        </p:nvSpPr>
        <p:spPr>
          <a:xfrm>
            <a:off x="35017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90" name="object 51590"/>
          <p:cNvSpPr/>
          <p:nvPr/>
        </p:nvSpPr>
        <p:spPr>
          <a:xfrm>
            <a:off x="35017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91" name="object 51591"/>
          <p:cNvSpPr/>
          <p:nvPr/>
        </p:nvSpPr>
        <p:spPr>
          <a:xfrm>
            <a:off x="3502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92" name="object 51592"/>
          <p:cNvSpPr/>
          <p:nvPr/>
        </p:nvSpPr>
        <p:spPr>
          <a:xfrm>
            <a:off x="3502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93" name="object 51593"/>
          <p:cNvSpPr/>
          <p:nvPr/>
        </p:nvSpPr>
        <p:spPr>
          <a:xfrm>
            <a:off x="35021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94" name="object 51594"/>
          <p:cNvSpPr/>
          <p:nvPr/>
        </p:nvSpPr>
        <p:spPr>
          <a:xfrm>
            <a:off x="35021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95" name="object 51595"/>
          <p:cNvSpPr/>
          <p:nvPr/>
        </p:nvSpPr>
        <p:spPr>
          <a:xfrm>
            <a:off x="3502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96" name="object 51596"/>
          <p:cNvSpPr/>
          <p:nvPr/>
        </p:nvSpPr>
        <p:spPr>
          <a:xfrm>
            <a:off x="3502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97" name="object 51597"/>
          <p:cNvSpPr/>
          <p:nvPr/>
        </p:nvSpPr>
        <p:spPr>
          <a:xfrm>
            <a:off x="35025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98" name="object 51598"/>
          <p:cNvSpPr/>
          <p:nvPr/>
        </p:nvSpPr>
        <p:spPr>
          <a:xfrm>
            <a:off x="35025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599" name="object 51599"/>
          <p:cNvSpPr/>
          <p:nvPr/>
        </p:nvSpPr>
        <p:spPr>
          <a:xfrm>
            <a:off x="3502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00" name="object 51600"/>
          <p:cNvSpPr/>
          <p:nvPr/>
        </p:nvSpPr>
        <p:spPr>
          <a:xfrm>
            <a:off x="3502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01" name="object 51601"/>
          <p:cNvSpPr/>
          <p:nvPr/>
        </p:nvSpPr>
        <p:spPr>
          <a:xfrm>
            <a:off x="35029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02" name="object 51602"/>
          <p:cNvSpPr/>
          <p:nvPr/>
        </p:nvSpPr>
        <p:spPr>
          <a:xfrm>
            <a:off x="35029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03" name="object 51603"/>
          <p:cNvSpPr/>
          <p:nvPr/>
        </p:nvSpPr>
        <p:spPr>
          <a:xfrm>
            <a:off x="3503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04" name="object 51604"/>
          <p:cNvSpPr/>
          <p:nvPr/>
        </p:nvSpPr>
        <p:spPr>
          <a:xfrm>
            <a:off x="3503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05" name="object 51605"/>
          <p:cNvSpPr/>
          <p:nvPr/>
        </p:nvSpPr>
        <p:spPr>
          <a:xfrm>
            <a:off x="35033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06" name="object 51606"/>
          <p:cNvSpPr/>
          <p:nvPr/>
        </p:nvSpPr>
        <p:spPr>
          <a:xfrm>
            <a:off x="35033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07" name="object 51607"/>
          <p:cNvSpPr/>
          <p:nvPr/>
        </p:nvSpPr>
        <p:spPr>
          <a:xfrm>
            <a:off x="3503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08" name="object 51608"/>
          <p:cNvSpPr/>
          <p:nvPr/>
        </p:nvSpPr>
        <p:spPr>
          <a:xfrm>
            <a:off x="3503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09" name="object 51609"/>
          <p:cNvSpPr/>
          <p:nvPr/>
        </p:nvSpPr>
        <p:spPr>
          <a:xfrm>
            <a:off x="35036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10" name="object 51610"/>
          <p:cNvSpPr/>
          <p:nvPr/>
        </p:nvSpPr>
        <p:spPr>
          <a:xfrm>
            <a:off x="35036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11" name="object 51611"/>
          <p:cNvSpPr/>
          <p:nvPr/>
        </p:nvSpPr>
        <p:spPr>
          <a:xfrm>
            <a:off x="3503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12" name="object 51612"/>
          <p:cNvSpPr/>
          <p:nvPr/>
        </p:nvSpPr>
        <p:spPr>
          <a:xfrm>
            <a:off x="3503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13" name="object 51613"/>
          <p:cNvSpPr/>
          <p:nvPr/>
        </p:nvSpPr>
        <p:spPr>
          <a:xfrm>
            <a:off x="35040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14" name="object 51614"/>
          <p:cNvSpPr/>
          <p:nvPr/>
        </p:nvSpPr>
        <p:spPr>
          <a:xfrm>
            <a:off x="35040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15" name="object 51615"/>
          <p:cNvSpPr/>
          <p:nvPr/>
        </p:nvSpPr>
        <p:spPr>
          <a:xfrm>
            <a:off x="3504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16" name="object 51616"/>
          <p:cNvSpPr/>
          <p:nvPr/>
        </p:nvSpPr>
        <p:spPr>
          <a:xfrm>
            <a:off x="3504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17" name="object 51617"/>
          <p:cNvSpPr/>
          <p:nvPr/>
        </p:nvSpPr>
        <p:spPr>
          <a:xfrm>
            <a:off x="35044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18" name="object 51618"/>
          <p:cNvSpPr/>
          <p:nvPr/>
        </p:nvSpPr>
        <p:spPr>
          <a:xfrm>
            <a:off x="35044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19" name="object 51619"/>
          <p:cNvSpPr/>
          <p:nvPr/>
        </p:nvSpPr>
        <p:spPr>
          <a:xfrm>
            <a:off x="3504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20" name="object 51620"/>
          <p:cNvSpPr/>
          <p:nvPr/>
        </p:nvSpPr>
        <p:spPr>
          <a:xfrm>
            <a:off x="3504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21" name="object 51621"/>
          <p:cNvSpPr/>
          <p:nvPr/>
        </p:nvSpPr>
        <p:spPr>
          <a:xfrm>
            <a:off x="35048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22" name="object 51622"/>
          <p:cNvSpPr/>
          <p:nvPr/>
        </p:nvSpPr>
        <p:spPr>
          <a:xfrm>
            <a:off x="35048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23" name="object 51623"/>
          <p:cNvSpPr/>
          <p:nvPr/>
        </p:nvSpPr>
        <p:spPr>
          <a:xfrm>
            <a:off x="3505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24" name="object 51624"/>
          <p:cNvSpPr/>
          <p:nvPr/>
        </p:nvSpPr>
        <p:spPr>
          <a:xfrm>
            <a:off x="3505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25" name="object 51625"/>
          <p:cNvSpPr/>
          <p:nvPr/>
        </p:nvSpPr>
        <p:spPr>
          <a:xfrm>
            <a:off x="35052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26" name="object 51626"/>
          <p:cNvSpPr/>
          <p:nvPr/>
        </p:nvSpPr>
        <p:spPr>
          <a:xfrm>
            <a:off x="35052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27" name="object 51627"/>
          <p:cNvSpPr/>
          <p:nvPr/>
        </p:nvSpPr>
        <p:spPr>
          <a:xfrm>
            <a:off x="3505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28" name="object 51628"/>
          <p:cNvSpPr/>
          <p:nvPr/>
        </p:nvSpPr>
        <p:spPr>
          <a:xfrm>
            <a:off x="3505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29" name="object 51629"/>
          <p:cNvSpPr/>
          <p:nvPr/>
        </p:nvSpPr>
        <p:spPr>
          <a:xfrm>
            <a:off x="35055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30" name="object 51630"/>
          <p:cNvSpPr/>
          <p:nvPr/>
        </p:nvSpPr>
        <p:spPr>
          <a:xfrm>
            <a:off x="35055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31" name="object 51631"/>
          <p:cNvSpPr/>
          <p:nvPr/>
        </p:nvSpPr>
        <p:spPr>
          <a:xfrm>
            <a:off x="3505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32" name="object 51632"/>
          <p:cNvSpPr/>
          <p:nvPr/>
        </p:nvSpPr>
        <p:spPr>
          <a:xfrm>
            <a:off x="3505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33" name="object 51633"/>
          <p:cNvSpPr/>
          <p:nvPr/>
        </p:nvSpPr>
        <p:spPr>
          <a:xfrm>
            <a:off x="35059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34" name="object 51634"/>
          <p:cNvSpPr/>
          <p:nvPr/>
        </p:nvSpPr>
        <p:spPr>
          <a:xfrm>
            <a:off x="35059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35" name="object 51635"/>
          <p:cNvSpPr/>
          <p:nvPr/>
        </p:nvSpPr>
        <p:spPr>
          <a:xfrm>
            <a:off x="3506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36" name="object 51636"/>
          <p:cNvSpPr/>
          <p:nvPr/>
        </p:nvSpPr>
        <p:spPr>
          <a:xfrm>
            <a:off x="3506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37" name="object 51637"/>
          <p:cNvSpPr/>
          <p:nvPr/>
        </p:nvSpPr>
        <p:spPr>
          <a:xfrm>
            <a:off x="35063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38" name="object 51638"/>
          <p:cNvSpPr/>
          <p:nvPr/>
        </p:nvSpPr>
        <p:spPr>
          <a:xfrm>
            <a:off x="35063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39" name="object 51639"/>
          <p:cNvSpPr/>
          <p:nvPr/>
        </p:nvSpPr>
        <p:spPr>
          <a:xfrm>
            <a:off x="3506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40" name="object 51640"/>
          <p:cNvSpPr/>
          <p:nvPr/>
        </p:nvSpPr>
        <p:spPr>
          <a:xfrm>
            <a:off x="3506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41" name="object 51641"/>
          <p:cNvSpPr/>
          <p:nvPr/>
        </p:nvSpPr>
        <p:spPr>
          <a:xfrm>
            <a:off x="35067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42" name="object 51642"/>
          <p:cNvSpPr/>
          <p:nvPr/>
        </p:nvSpPr>
        <p:spPr>
          <a:xfrm>
            <a:off x="35067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43" name="object 51643"/>
          <p:cNvSpPr/>
          <p:nvPr/>
        </p:nvSpPr>
        <p:spPr>
          <a:xfrm>
            <a:off x="35069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44" name="object 51644"/>
          <p:cNvSpPr/>
          <p:nvPr/>
        </p:nvSpPr>
        <p:spPr>
          <a:xfrm>
            <a:off x="35069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45" name="object 51645"/>
          <p:cNvSpPr/>
          <p:nvPr/>
        </p:nvSpPr>
        <p:spPr>
          <a:xfrm>
            <a:off x="35071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46" name="object 51646"/>
          <p:cNvSpPr/>
          <p:nvPr/>
        </p:nvSpPr>
        <p:spPr>
          <a:xfrm>
            <a:off x="35071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47" name="object 51647"/>
          <p:cNvSpPr/>
          <p:nvPr/>
        </p:nvSpPr>
        <p:spPr>
          <a:xfrm>
            <a:off x="3507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48" name="object 51648"/>
          <p:cNvSpPr/>
          <p:nvPr/>
        </p:nvSpPr>
        <p:spPr>
          <a:xfrm>
            <a:off x="3507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49" name="object 51649"/>
          <p:cNvSpPr/>
          <p:nvPr/>
        </p:nvSpPr>
        <p:spPr>
          <a:xfrm>
            <a:off x="35074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50" name="object 51650"/>
          <p:cNvSpPr/>
          <p:nvPr/>
        </p:nvSpPr>
        <p:spPr>
          <a:xfrm>
            <a:off x="35074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51" name="object 51651"/>
          <p:cNvSpPr/>
          <p:nvPr/>
        </p:nvSpPr>
        <p:spPr>
          <a:xfrm>
            <a:off x="3507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52" name="object 51652"/>
          <p:cNvSpPr/>
          <p:nvPr/>
        </p:nvSpPr>
        <p:spPr>
          <a:xfrm>
            <a:off x="3507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53" name="object 51653"/>
          <p:cNvSpPr/>
          <p:nvPr/>
        </p:nvSpPr>
        <p:spPr>
          <a:xfrm>
            <a:off x="35078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54" name="object 51654"/>
          <p:cNvSpPr/>
          <p:nvPr/>
        </p:nvSpPr>
        <p:spPr>
          <a:xfrm>
            <a:off x="35078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55" name="object 51655"/>
          <p:cNvSpPr/>
          <p:nvPr/>
        </p:nvSpPr>
        <p:spPr>
          <a:xfrm>
            <a:off x="3508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56" name="object 51656"/>
          <p:cNvSpPr/>
          <p:nvPr/>
        </p:nvSpPr>
        <p:spPr>
          <a:xfrm>
            <a:off x="3508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57" name="object 51657"/>
          <p:cNvSpPr/>
          <p:nvPr/>
        </p:nvSpPr>
        <p:spPr>
          <a:xfrm>
            <a:off x="35082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58" name="object 51658"/>
          <p:cNvSpPr/>
          <p:nvPr/>
        </p:nvSpPr>
        <p:spPr>
          <a:xfrm>
            <a:off x="35082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59" name="object 51659"/>
          <p:cNvSpPr/>
          <p:nvPr/>
        </p:nvSpPr>
        <p:spPr>
          <a:xfrm>
            <a:off x="3508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60" name="object 51660"/>
          <p:cNvSpPr/>
          <p:nvPr/>
        </p:nvSpPr>
        <p:spPr>
          <a:xfrm>
            <a:off x="3508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61" name="object 51661"/>
          <p:cNvSpPr/>
          <p:nvPr/>
        </p:nvSpPr>
        <p:spPr>
          <a:xfrm>
            <a:off x="35086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62" name="object 51662"/>
          <p:cNvSpPr/>
          <p:nvPr/>
        </p:nvSpPr>
        <p:spPr>
          <a:xfrm>
            <a:off x="35086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63" name="object 51663"/>
          <p:cNvSpPr/>
          <p:nvPr/>
        </p:nvSpPr>
        <p:spPr>
          <a:xfrm>
            <a:off x="3508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64" name="object 51664"/>
          <p:cNvSpPr/>
          <p:nvPr/>
        </p:nvSpPr>
        <p:spPr>
          <a:xfrm>
            <a:off x="3508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65" name="object 51665"/>
          <p:cNvSpPr/>
          <p:nvPr/>
        </p:nvSpPr>
        <p:spPr>
          <a:xfrm>
            <a:off x="35090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66" name="object 51666"/>
          <p:cNvSpPr/>
          <p:nvPr/>
        </p:nvSpPr>
        <p:spPr>
          <a:xfrm>
            <a:off x="35090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67" name="object 51667"/>
          <p:cNvSpPr/>
          <p:nvPr/>
        </p:nvSpPr>
        <p:spPr>
          <a:xfrm>
            <a:off x="3509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68" name="object 51668"/>
          <p:cNvSpPr/>
          <p:nvPr/>
        </p:nvSpPr>
        <p:spPr>
          <a:xfrm>
            <a:off x="3509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69" name="object 51669"/>
          <p:cNvSpPr/>
          <p:nvPr/>
        </p:nvSpPr>
        <p:spPr>
          <a:xfrm>
            <a:off x="35094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70" name="object 51670"/>
          <p:cNvSpPr/>
          <p:nvPr/>
        </p:nvSpPr>
        <p:spPr>
          <a:xfrm>
            <a:off x="35094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71" name="object 51671"/>
          <p:cNvSpPr/>
          <p:nvPr/>
        </p:nvSpPr>
        <p:spPr>
          <a:xfrm>
            <a:off x="3509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72" name="object 51672"/>
          <p:cNvSpPr/>
          <p:nvPr/>
        </p:nvSpPr>
        <p:spPr>
          <a:xfrm>
            <a:off x="3509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73" name="object 51673"/>
          <p:cNvSpPr/>
          <p:nvPr/>
        </p:nvSpPr>
        <p:spPr>
          <a:xfrm>
            <a:off x="35097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74" name="object 51674"/>
          <p:cNvSpPr/>
          <p:nvPr/>
        </p:nvSpPr>
        <p:spPr>
          <a:xfrm>
            <a:off x="35097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75" name="object 51675"/>
          <p:cNvSpPr/>
          <p:nvPr/>
        </p:nvSpPr>
        <p:spPr>
          <a:xfrm>
            <a:off x="3510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76" name="object 51676"/>
          <p:cNvSpPr/>
          <p:nvPr/>
        </p:nvSpPr>
        <p:spPr>
          <a:xfrm>
            <a:off x="3510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77" name="object 51677"/>
          <p:cNvSpPr/>
          <p:nvPr/>
        </p:nvSpPr>
        <p:spPr>
          <a:xfrm>
            <a:off x="35101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78" name="object 51678"/>
          <p:cNvSpPr/>
          <p:nvPr/>
        </p:nvSpPr>
        <p:spPr>
          <a:xfrm>
            <a:off x="35101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79" name="object 51679"/>
          <p:cNvSpPr/>
          <p:nvPr/>
        </p:nvSpPr>
        <p:spPr>
          <a:xfrm>
            <a:off x="3510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80" name="object 51680"/>
          <p:cNvSpPr/>
          <p:nvPr/>
        </p:nvSpPr>
        <p:spPr>
          <a:xfrm>
            <a:off x="3510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81" name="object 51681"/>
          <p:cNvSpPr/>
          <p:nvPr/>
        </p:nvSpPr>
        <p:spPr>
          <a:xfrm>
            <a:off x="35105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82" name="object 51682"/>
          <p:cNvSpPr/>
          <p:nvPr/>
        </p:nvSpPr>
        <p:spPr>
          <a:xfrm>
            <a:off x="35105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83" name="object 51683"/>
          <p:cNvSpPr/>
          <p:nvPr/>
        </p:nvSpPr>
        <p:spPr>
          <a:xfrm>
            <a:off x="3510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84" name="object 51684"/>
          <p:cNvSpPr/>
          <p:nvPr/>
        </p:nvSpPr>
        <p:spPr>
          <a:xfrm>
            <a:off x="3510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85" name="object 51685"/>
          <p:cNvSpPr/>
          <p:nvPr/>
        </p:nvSpPr>
        <p:spPr>
          <a:xfrm>
            <a:off x="35109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86" name="object 51686"/>
          <p:cNvSpPr/>
          <p:nvPr/>
        </p:nvSpPr>
        <p:spPr>
          <a:xfrm>
            <a:off x="35109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87" name="object 51687"/>
          <p:cNvSpPr/>
          <p:nvPr/>
        </p:nvSpPr>
        <p:spPr>
          <a:xfrm>
            <a:off x="35111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88" name="object 51688"/>
          <p:cNvSpPr/>
          <p:nvPr/>
        </p:nvSpPr>
        <p:spPr>
          <a:xfrm>
            <a:off x="35111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89" name="object 51689"/>
          <p:cNvSpPr/>
          <p:nvPr/>
        </p:nvSpPr>
        <p:spPr>
          <a:xfrm>
            <a:off x="35113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90" name="object 51690"/>
          <p:cNvSpPr/>
          <p:nvPr/>
        </p:nvSpPr>
        <p:spPr>
          <a:xfrm>
            <a:off x="35113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91" name="object 51691"/>
          <p:cNvSpPr/>
          <p:nvPr/>
        </p:nvSpPr>
        <p:spPr>
          <a:xfrm>
            <a:off x="35115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92" name="object 51692"/>
          <p:cNvSpPr/>
          <p:nvPr/>
        </p:nvSpPr>
        <p:spPr>
          <a:xfrm>
            <a:off x="35115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93" name="object 51693"/>
          <p:cNvSpPr/>
          <p:nvPr/>
        </p:nvSpPr>
        <p:spPr>
          <a:xfrm>
            <a:off x="35116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94" name="object 51694"/>
          <p:cNvSpPr/>
          <p:nvPr/>
        </p:nvSpPr>
        <p:spPr>
          <a:xfrm>
            <a:off x="35116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95" name="object 51695"/>
          <p:cNvSpPr/>
          <p:nvPr/>
        </p:nvSpPr>
        <p:spPr>
          <a:xfrm>
            <a:off x="35119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96" name="object 51696"/>
          <p:cNvSpPr/>
          <p:nvPr/>
        </p:nvSpPr>
        <p:spPr>
          <a:xfrm>
            <a:off x="35119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97" name="object 51697"/>
          <p:cNvSpPr/>
          <p:nvPr/>
        </p:nvSpPr>
        <p:spPr>
          <a:xfrm>
            <a:off x="35120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98" name="object 51698"/>
          <p:cNvSpPr/>
          <p:nvPr/>
        </p:nvSpPr>
        <p:spPr>
          <a:xfrm>
            <a:off x="35120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699" name="object 51699"/>
          <p:cNvSpPr/>
          <p:nvPr/>
        </p:nvSpPr>
        <p:spPr>
          <a:xfrm>
            <a:off x="3512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00" name="object 51700"/>
          <p:cNvSpPr/>
          <p:nvPr/>
        </p:nvSpPr>
        <p:spPr>
          <a:xfrm>
            <a:off x="3512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01" name="object 51701"/>
          <p:cNvSpPr/>
          <p:nvPr/>
        </p:nvSpPr>
        <p:spPr>
          <a:xfrm>
            <a:off x="35124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02" name="object 51702"/>
          <p:cNvSpPr/>
          <p:nvPr/>
        </p:nvSpPr>
        <p:spPr>
          <a:xfrm>
            <a:off x="35124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03" name="object 51703"/>
          <p:cNvSpPr/>
          <p:nvPr/>
        </p:nvSpPr>
        <p:spPr>
          <a:xfrm>
            <a:off x="3512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04" name="object 51704"/>
          <p:cNvSpPr/>
          <p:nvPr/>
        </p:nvSpPr>
        <p:spPr>
          <a:xfrm>
            <a:off x="3512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05" name="object 51705"/>
          <p:cNvSpPr/>
          <p:nvPr/>
        </p:nvSpPr>
        <p:spPr>
          <a:xfrm>
            <a:off x="35128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06" name="object 51706"/>
          <p:cNvSpPr/>
          <p:nvPr/>
        </p:nvSpPr>
        <p:spPr>
          <a:xfrm>
            <a:off x="35128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07" name="object 51707"/>
          <p:cNvSpPr/>
          <p:nvPr/>
        </p:nvSpPr>
        <p:spPr>
          <a:xfrm>
            <a:off x="3513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08" name="object 51708"/>
          <p:cNvSpPr/>
          <p:nvPr/>
        </p:nvSpPr>
        <p:spPr>
          <a:xfrm>
            <a:off x="3513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09" name="object 51709"/>
          <p:cNvSpPr/>
          <p:nvPr/>
        </p:nvSpPr>
        <p:spPr>
          <a:xfrm>
            <a:off x="35132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10" name="object 51710"/>
          <p:cNvSpPr/>
          <p:nvPr/>
        </p:nvSpPr>
        <p:spPr>
          <a:xfrm>
            <a:off x="35132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11" name="object 51711"/>
          <p:cNvSpPr/>
          <p:nvPr/>
        </p:nvSpPr>
        <p:spPr>
          <a:xfrm>
            <a:off x="3513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12" name="object 51712"/>
          <p:cNvSpPr/>
          <p:nvPr/>
        </p:nvSpPr>
        <p:spPr>
          <a:xfrm>
            <a:off x="3513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13" name="object 51713"/>
          <p:cNvSpPr/>
          <p:nvPr/>
        </p:nvSpPr>
        <p:spPr>
          <a:xfrm>
            <a:off x="35135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14" name="object 51714"/>
          <p:cNvSpPr/>
          <p:nvPr/>
        </p:nvSpPr>
        <p:spPr>
          <a:xfrm>
            <a:off x="35135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15" name="object 51715"/>
          <p:cNvSpPr/>
          <p:nvPr/>
        </p:nvSpPr>
        <p:spPr>
          <a:xfrm>
            <a:off x="3513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16" name="object 51716"/>
          <p:cNvSpPr/>
          <p:nvPr/>
        </p:nvSpPr>
        <p:spPr>
          <a:xfrm>
            <a:off x="3513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17" name="object 51717"/>
          <p:cNvSpPr/>
          <p:nvPr/>
        </p:nvSpPr>
        <p:spPr>
          <a:xfrm>
            <a:off x="35139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18" name="object 51718"/>
          <p:cNvSpPr/>
          <p:nvPr/>
        </p:nvSpPr>
        <p:spPr>
          <a:xfrm>
            <a:off x="35139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19" name="object 51719"/>
          <p:cNvSpPr/>
          <p:nvPr/>
        </p:nvSpPr>
        <p:spPr>
          <a:xfrm>
            <a:off x="3514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20" name="object 51720"/>
          <p:cNvSpPr/>
          <p:nvPr/>
        </p:nvSpPr>
        <p:spPr>
          <a:xfrm>
            <a:off x="3514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21" name="object 51721"/>
          <p:cNvSpPr/>
          <p:nvPr/>
        </p:nvSpPr>
        <p:spPr>
          <a:xfrm>
            <a:off x="35143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22" name="object 51722"/>
          <p:cNvSpPr/>
          <p:nvPr/>
        </p:nvSpPr>
        <p:spPr>
          <a:xfrm>
            <a:off x="35143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23" name="object 51723"/>
          <p:cNvSpPr/>
          <p:nvPr/>
        </p:nvSpPr>
        <p:spPr>
          <a:xfrm>
            <a:off x="3514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24" name="object 51724"/>
          <p:cNvSpPr/>
          <p:nvPr/>
        </p:nvSpPr>
        <p:spPr>
          <a:xfrm>
            <a:off x="3514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25" name="object 51725"/>
          <p:cNvSpPr/>
          <p:nvPr/>
        </p:nvSpPr>
        <p:spPr>
          <a:xfrm>
            <a:off x="35147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26" name="object 51726"/>
          <p:cNvSpPr/>
          <p:nvPr/>
        </p:nvSpPr>
        <p:spPr>
          <a:xfrm>
            <a:off x="35147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27" name="object 51727"/>
          <p:cNvSpPr/>
          <p:nvPr/>
        </p:nvSpPr>
        <p:spPr>
          <a:xfrm>
            <a:off x="3514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28" name="object 51728"/>
          <p:cNvSpPr/>
          <p:nvPr/>
        </p:nvSpPr>
        <p:spPr>
          <a:xfrm>
            <a:off x="3514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29" name="object 51729"/>
          <p:cNvSpPr/>
          <p:nvPr/>
        </p:nvSpPr>
        <p:spPr>
          <a:xfrm>
            <a:off x="35151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30" name="object 51730"/>
          <p:cNvSpPr/>
          <p:nvPr/>
        </p:nvSpPr>
        <p:spPr>
          <a:xfrm>
            <a:off x="35151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31" name="object 51731"/>
          <p:cNvSpPr/>
          <p:nvPr/>
        </p:nvSpPr>
        <p:spPr>
          <a:xfrm>
            <a:off x="3515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32" name="object 51732"/>
          <p:cNvSpPr/>
          <p:nvPr/>
        </p:nvSpPr>
        <p:spPr>
          <a:xfrm>
            <a:off x="3515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33" name="object 51733"/>
          <p:cNvSpPr/>
          <p:nvPr/>
        </p:nvSpPr>
        <p:spPr>
          <a:xfrm>
            <a:off x="35154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34" name="object 51734"/>
          <p:cNvSpPr/>
          <p:nvPr/>
        </p:nvSpPr>
        <p:spPr>
          <a:xfrm>
            <a:off x="35154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35" name="object 51735"/>
          <p:cNvSpPr/>
          <p:nvPr/>
        </p:nvSpPr>
        <p:spPr>
          <a:xfrm>
            <a:off x="3515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36" name="object 51736"/>
          <p:cNvSpPr/>
          <p:nvPr/>
        </p:nvSpPr>
        <p:spPr>
          <a:xfrm>
            <a:off x="3515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37" name="object 51737"/>
          <p:cNvSpPr/>
          <p:nvPr/>
        </p:nvSpPr>
        <p:spPr>
          <a:xfrm>
            <a:off x="35158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38" name="object 51738"/>
          <p:cNvSpPr/>
          <p:nvPr/>
        </p:nvSpPr>
        <p:spPr>
          <a:xfrm>
            <a:off x="35158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4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39" name="object 51739"/>
          <p:cNvSpPr/>
          <p:nvPr/>
        </p:nvSpPr>
        <p:spPr>
          <a:xfrm>
            <a:off x="35161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40" name="object 51740"/>
          <p:cNvSpPr/>
          <p:nvPr/>
        </p:nvSpPr>
        <p:spPr>
          <a:xfrm>
            <a:off x="35161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41" name="object 51741"/>
          <p:cNvSpPr/>
          <p:nvPr/>
        </p:nvSpPr>
        <p:spPr>
          <a:xfrm>
            <a:off x="3516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42" name="object 51742"/>
          <p:cNvSpPr/>
          <p:nvPr/>
        </p:nvSpPr>
        <p:spPr>
          <a:xfrm>
            <a:off x="3516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43" name="object 51743"/>
          <p:cNvSpPr/>
          <p:nvPr/>
        </p:nvSpPr>
        <p:spPr>
          <a:xfrm>
            <a:off x="35165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44" name="object 51744"/>
          <p:cNvSpPr/>
          <p:nvPr/>
        </p:nvSpPr>
        <p:spPr>
          <a:xfrm>
            <a:off x="35165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45" name="object 51745"/>
          <p:cNvSpPr/>
          <p:nvPr/>
        </p:nvSpPr>
        <p:spPr>
          <a:xfrm>
            <a:off x="3516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46" name="object 51746"/>
          <p:cNvSpPr/>
          <p:nvPr/>
        </p:nvSpPr>
        <p:spPr>
          <a:xfrm>
            <a:off x="3516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47" name="object 51747"/>
          <p:cNvSpPr/>
          <p:nvPr/>
        </p:nvSpPr>
        <p:spPr>
          <a:xfrm>
            <a:off x="3516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48" name="object 51748"/>
          <p:cNvSpPr/>
          <p:nvPr/>
        </p:nvSpPr>
        <p:spPr>
          <a:xfrm>
            <a:off x="3516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49" name="object 51749"/>
          <p:cNvSpPr/>
          <p:nvPr/>
        </p:nvSpPr>
        <p:spPr>
          <a:xfrm>
            <a:off x="3517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50" name="object 51750"/>
          <p:cNvSpPr/>
          <p:nvPr/>
        </p:nvSpPr>
        <p:spPr>
          <a:xfrm>
            <a:off x="3517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51" name="object 51751"/>
          <p:cNvSpPr/>
          <p:nvPr/>
        </p:nvSpPr>
        <p:spPr>
          <a:xfrm>
            <a:off x="3517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52" name="object 51752"/>
          <p:cNvSpPr/>
          <p:nvPr/>
        </p:nvSpPr>
        <p:spPr>
          <a:xfrm>
            <a:off x="3517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53" name="object 51753"/>
          <p:cNvSpPr/>
          <p:nvPr/>
        </p:nvSpPr>
        <p:spPr>
          <a:xfrm>
            <a:off x="35174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54" name="object 51754"/>
          <p:cNvSpPr/>
          <p:nvPr/>
        </p:nvSpPr>
        <p:spPr>
          <a:xfrm>
            <a:off x="35174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55" name="object 51755"/>
          <p:cNvSpPr/>
          <p:nvPr/>
        </p:nvSpPr>
        <p:spPr>
          <a:xfrm>
            <a:off x="3517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56" name="object 51756"/>
          <p:cNvSpPr/>
          <p:nvPr/>
        </p:nvSpPr>
        <p:spPr>
          <a:xfrm>
            <a:off x="3517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57" name="object 51757"/>
          <p:cNvSpPr/>
          <p:nvPr/>
        </p:nvSpPr>
        <p:spPr>
          <a:xfrm>
            <a:off x="35177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58" name="object 51758"/>
          <p:cNvSpPr/>
          <p:nvPr/>
        </p:nvSpPr>
        <p:spPr>
          <a:xfrm>
            <a:off x="35177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59" name="object 51759"/>
          <p:cNvSpPr/>
          <p:nvPr/>
        </p:nvSpPr>
        <p:spPr>
          <a:xfrm>
            <a:off x="3518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60" name="object 51760"/>
          <p:cNvSpPr/>
          <p:nvPr/>
        </p:nvSpPr>
        <p:spPr>
          <a:xfrm>
            <a:off x="3518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61" name="object 51761"/>
          <p:cNvSpPr/>
          <p:nvPr/>
        </p:nvSpPr>
        <p:spPr>
          <a:xfrm>
            <a:off x="35181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62" name="object 51762"/>
          <p:cNvSpPr/>
          <p:nvPr/>
        </p:nvSpPr>
        <p:spPr>
          <a:xfrm>
            <a:off x="35181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63" name="object 51763"/>
          <p:cNvSpPr/>
          <p:nvPr/>
        </p:nvSpPr>
        <p:spPr>
          <a:xfrm>
            <a:off x="3518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64" name="object 51764"/>
          <p:cNvSpPr/>
          <p:nvPr/>
        </p:nvSpPr>
        <p:spPr>
          <a:xfrm>
            <a:off x="3518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65" name="object 51765"/>
          <p:cNvSpPr/>
          <p:nvPr/>
        </p:nvSpPr>
        <p:spPr>
          <a:xfrm>
            <a:off x="35185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66" name="object 51766"/>
          <p:cNvSpPr/>
          <p:nvPr/>
        </p:nvSpPr>
        <p:spPr>
          <a:xfrm>
            <a:off x="35185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67" name="object 51767"/>
          <p:cNvSpPr/>
          <p:nvPr/>
        </p:nvSpPr>
        <p:spPr>
          <a:xfrm>
            <a:off x="3518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68" name="object 51768"/>
          <p:cNvSpPr/>
          <p:nvPr/>
        </p:nvSpPr>
        <p:spPr>
          <a:xfrm>
            <a:off x="3518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69" name="object 51769"/>
          <p:cNvSpPr/>
          <p:nvPr/>
        </p:nvSpPr>
        <p:spPr>
          <a:xfrm>
            <a:off x="35189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70" name="object 51770"/>
          <p:cNvSpPr/>
          <p:nvPr/>
        </p:nvSpPr>
        <p:spPr>
          <a:xfrm>
            <a:off x="35189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71" name="object 51771"/>
          <p:cNvSpPr/>
          <p:nvPr/>
        </p:nvSpPr>
        <p:spPr>
          <a:xfrm>
            <a:off x="3519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72" name="object 51772"/>
          <p:cNvSpPr/>
          <p:nvPr/>
        </p:nvSpPr>
        <p:spPr>
          <a:xfrm>
            <a:off x="3519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73" name="object 51773"/>
          <p:cNvSpPr/>
          <p:nvPr/>
        </p:nvSpPr>
        <p:spPr>
          <a:xfrm>
            <a:off x="35193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74" name="object 51774"/>
          <p:cNvSpPr/>
          <p:nvPr/>
        </p:nvSpPr>
        <p:spPr>
          <a:xfrm>
            <a:off x="35193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75" name="object 51775"/>
          <p:cNvSpPr/>
          <p:nvPr/>
        </p:nvSpPr>
        <p:spPr>
          <a:xfrm>
            <a:off x="3519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76" name="object 51776"/>
          <p:cNvSpPr/>
          <p:nvPr/>
        </p:nvSpPr>
        <p:spPr>
          <a:xfrm>
            <a:off x="3519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77" name="object 51777"/>
          <p:cNvSpPr/>
          <p:nvPr/>
        </p:nvSpPr>
        <p:spPr>
          <a:xfrm>
            <a:off x="35196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78" name="object 51778"/>
          <p:cNvSpPr/>
          <p:nvPr/>
        </p:nvSpPr>
        <p:spPr>
          <a:xfrm>
            <a:off x="35196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79" name="object 51779"/>
          <p:cNvSpPr/>
          <p:nvPr/>
        </p:nvSpPr>
        <p:spPr>
          <a:xfrm>
            <a:off x="3519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80" name="object 51780"/>
          <p:cNvSpPr/>
          <p:nvPr/>
        </p:nvSpPr>
        <p:spPr>
          <a:xfrm>
            <a:off x="3519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81" name="object 51781"/>
          <p:cNvSpPr/>
          <p:nvPr/>
        </p:nvSpPr>
        <p:spPr>
          <a:xfrm>
            <a:off x="35200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82" name="object 51782"/>
          <p:cNvSpPr/>
          <p:nvPr/>
        </p:nvSpPr>
        <p:spPr>
          <a:xfrm>
            <a:off x="35200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83" name="object 51783"/>
          <p:cNvSpPr/>
          <p:nvPr/>
        </p:nvSpPr>
        <p:spPr>
          <a:xfrm>
            <a:off x="3520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84" name="object 51784"/>
          <p:cNvSpPr/>
          <p:nvPr/>
        </p:nvSpPr>
        <p:spPr>
          <a:xfrm>
            <a:off x="3520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85" name="object 51785"/>
          <p:cNvSpPr/>
          <p:nvPr/>
        </p:nvSpPr>
        <p:spPr>
          <a:xfrm>
            <a:off x="35204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86" name="object 51786"/>
          <p:cNvSpPr/>
          <p:nvPr/>
        </p:nvSpPr>
        <p:spPr>
          <a:xfrm>
            <a:off x="35204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87" name="object 51787"/>
          <p:cNvSpPr/>
          <p:nvPr/>
        </p:nvSpPr>
        <p:spPr>
          <a:xfrm>
            <a:off x="35207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88" name="object 51788"/>
          <p:cNvSpPr/>
          <p:nvPr/>
        </p:nvSpPr>
        <p:spPr>
          <a:xfrm>
            <a:off x="35207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89" name="object 51789"/>
          <p:cNvSpPr/>
          <p:nvPr/>
        </p:nvSpPr>
        <p:spPr>
          <a:xfrm>
            <a:off x="35208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90" name="object 51790"/>
          <p:cNvSpPr/>
          <p:nvPr/>
        </p:nvSpPr>
        <p:spPr>
          <a:xfrm>
            <a:off x="35208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91" name="object 51791"/>
          <p:cNvSpPr/>
          <p:nvPr/>
        </p:nvSpPr>
        <p:spPr>
          <a:xfrm>
            <a:off x="35210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92" name="object 51792"/>
          <p:cNvSpPr/>
          <p:nvPr/>
        </p:nvSpPr>
        <p:spPr>
          <a:xfrm>
            <a:off x="35210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93" name="object 51793"/>
          <p:cNvSpPr/>
          <p:nvPr/>
        </p:nvSpPr>
        <p:spPr>
          <a:xfrm>
            <a:off x="3521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94" name="object 51794"/>
          <p:cNvSpPr/>
          <p:nvPr/>
        </p:nvSpPr>
        <p:spPr>
          <a:xfrm>
            <a:off x="3521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95" name="object 51795"/>
          <p:cNvSpPr/>
          <p:nvPr/>
        </p:nvSpPr>
        <p:spPr>
          <a:xfrm>
            <a:off x="35214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96" name="object 51796"/>
          <p:cNvSpPr/>
          <p:nvPr/>
        </p:nvSpPr>
        <p:spPr>
          <a:xfrm>
            <a:off x="35214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97" name="object 51797"/>
          <p:cNvSpPr/>
          <p:nvPr/>
        </p:nvSpPr>
        <p:spPr>
          <a:xfrm>
            <a:off x="3521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98" name="object 51798"/>
          <p:cNvSpPr/>
          <p:nvPr/>
        </p:nvSpPr>
        <p:spPr>
          <a:xfrm>
            <a:off x="3521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799" name="object 51799"/>
          <p:cNvSpPr/>
          <p:nvPr/>
        </p:nvSpPr>
        <p:spPr>
          <a:xfrm>
            <a:off x="35218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00" name="object 51800"/>
          <p:cNvSpPr/>
          <p:nvPr/>
        </p:nvSpPr>
        <p:spPr>
          <a:xfrm>
            <a:off x="35218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01" name="object 51801"/>
          <p:cNvSpPr/>
          <p:nvPr/>
        </p:nvSpPr>
        <p:spPr>
          <a:xfrm>
            <a:off x="3521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02" name="object 51802"/>
          <p:cNvSpPr/>
          <p:nvPr/>
        </p:nvSpPr>
        <p:spPr>
          <a:xfrm>
            <a:off x="3521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03" name="object 51803"/>
          <p:cNvSpPr/>
          <p:nvPr/>
        </p:nvSpPr>
        <p:spPr>
          <a:xfrm>
            <a:off x="3522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04" name="object 51804"/>
          <p:cNvSpPr/>
          <p:nvPr/>
        </p:nvSpPr>
        <p:spPr>
          <a:xfrm>
            <a:off x="3522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05" name="object 51805"/>
          <p:cNvSpPr/>
          <p:nvPr/>
        </p:nvSpPr>
        <p:spPr>
          <a:xfrm>
            <a:off x="3522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06" name="object 51806"/>
          <p:cNvSpPr/>
          <p:nvPr/>
        </p:nvSpPr>
        <p:spPr>
          <a:xfrm>
            <a:off x="3522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07" name="object 51807"/>
          <p:cNvSpPr/>
          <p:nvPr/>
        </p:nvSpPr>
        <p:spPr>
          <a:xfrm>
            <a:off x="3522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08" name="object 51808"/>
          <p:cNvSpPr/>
          <p:nvPr/>
        </p:nvSpPr>
        <p:spPr>
          <a:xfrm>
            <a:off x="3522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09" name="object 51809"/>
          <p:cNvSpPr/>
          <p:nvPr/>
        </p:nvSpPr>
        <p:spPr>
          <a:xfrm>
            <a:off x="35227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10" name="object 51810"/>
          <p:cNvSpPr/>
          <p:nvPr/>
        </p:nvSpPr>
        <p:spPr>
          <a:xfrm>
            <a:off x="35227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11" name="object 51811"/>
          <p:cNvSpPr/>
          <p:nvPr/>
        </p:nvSpPr>
        <p:spPr>
          <a:xfrm>
            <a:off x="3522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12" name="object 51812"/>
          <p:cNvSpPr/>
          <p:nvPr/>
        </p:nvSpPr>
        <p:spPr>
          <a:xfrm>
            <a:off x="3522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13" name="object 51813"/>
          <p:cNvSpPr/>
          <p:nvPr/>
        </p:nvSpPr>
        <p:spPr>
          <a:xfrm>
            <a:off x="35231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14" name="object 51814"/>
          <p:cNvSpPr/>
          <p:nvPr/>
        </p:nvSpPr>
        <p:spPr>
          <a:xfrm>
            <a:off x="35231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15" name="object 51815"/>
          <p:cNvSpPr/>
          <p:nvPr/>
        </p:nvSpPr>
        <p:spPr>
          <a:xfrm>
            <a:off x="3523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16" name="object 51816"/>
          <p:cNvSpPr/>
          <p:nvPr/>
        </p:nvSpPr>
        <p:spPr>
          <a:xfrm>
            <a:off x="3523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17" name="object 51817"/>
          <p:cNvSpPr/>
          <p:nvPr/>
        </p:nvSpPr>
        <p:spPr>
          <a:xfrm>
            <a:off x="35235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18" name="object 51818"/>
          <p:cNvSpPr/>
          <p:nvPr/>
        </p:nvSpPr>
        <p:spPr>
          <a:xfrm>
            <a:off x="35235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19" name="object 51819"/>
          <p:cNvSpPr/>
          <p:nvPr/>
        </p:nvSpPr>
        <p:spPr>
          <a:xfrm>
            <a:off x="3523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20" name="object 51820"/>
          <p:cNvSpPr/>
          <p:nvPr/>
        </p:nvSpPr>
        <p:spPr>
          <a:xfrm>
            <a:off x="3523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21" name="object 51821"/>
          <p:cNvSpPr/>
          <p:nvPr/>
        </p:nvSpPr>
        <p:spPr>
          <a:xfrm>
            <a:off x="35238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22" name="object 51822"/>
          <p:cNvSpPr/>
          <p:nvPr/>
        </p:nvSpPr>
        <p:spPr>
          <a:xfrm>
            <a:off x="35238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23" name="object 51823"/>
          <p:cNvSpPr/>
          <p:nvPr/>
        </p:nvSpPr>
        <p:spPr>
          <a:xfrm>
            <a:off x="3524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24" name="object 51824"/>
          <p:cNvSpPr/>
          <p:nvPr/>
        </p:nvSpPr>
        <p:spPr>
          <a:xfrm>
            <a:off x="3524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25" name="object 51825"/>
          <p:cNvSpPr/>
          <p:nvPr/>
        </p:nvSpPr>
        <p:spPr>
          <a:xfrm>
            <a:off x="35242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26" name="object 51826"/>
          <p:cNvSpPr/>
          <p:nvPr/>
        </p:nvSpPr>
        <p:spPr>
          <a:xfrm>
            <a:off x="35242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27" name="object 51827"/>
          <p:cNvSpPr/>
          <p:nvPr/>
        </p:nvSpPr>
        <p:spPr>
          <a:xfrm>
            <a:off x="3524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28" name="object 51828"/>
          <p:cNvSpPr/>
          <p:nvPr/>
        </p:nvSpPr>
        <p:spPr>
          <a:xfrm>
            <a:off x="3524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29" name="object 51829"/>
          <p:cNvSpPr/>
          <p:nvPr/>
        </p:nvSpPr>
        <p:spPr>
          <a:xfrm>
            <a:off x="35246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30" name="object 51830"/>
          <p:cNvSpPr/>
          <p:nvPr/>
        </p:nvSpPr>
        <p:spPr>
          <a:xfrm>
            <a:off x="35246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31" name="object 51831"/>
          <p:cNvSpPr/>
          <p:nvPr/>
        </p:nvSpPr>
        <p:spPr>
          <a:xfrm>
            <a:off x="3524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32" name="object 51832"/>
          <p:cNvSpPr/>
          <p:nvPr/>
        </p:nvSpPr>
        <p:spPr>
          <a:xfrm>
            <a:off x="3524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33" name="object 51833"/>
          <p:cNvSpPr/>
          <p:nvPr/>
        </p:nvSpPr>
        <p:spPr>
          <a:xfrm>
            <a:off x="35250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34" name="object 51834"/>
          <p:cNvSpPr/>
          <p:nvPr/>
        </p:nvSpPr>
        <p:spPr>
          <a:xfrm>
            <a:off x="35250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35" name="object 51835"/>
          <p:cNvSpPr/>
          <p:nvPr/>
        </p:nvSpPr>
        <p:spPr>
          <a:xfrm>
            <a:off x="35252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36" name="object 51836"/>
          <p:cNvSpPr/>
          <p:nvPr/>
        </p:nvSpPr>
        <p:spPr>
          <a:xfrm>
            <a:off x="35252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37" name="object 51837"/>
          <p:cNvSpPr/>
          <p:nvPr/>
        </p:nvSpPr>
        <p:spPr>
          <a:xfrm>
            <a:off x="35254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38" name="object 51838"/>
          <p:cNvSpPr/>
          <p:nvPr/>
        </p:nvSpPr>
        <p:spPr>
          <a:xfrm>
            <a:off x="35254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39" name="object 51839"/>
          <p:cNvSpPr/>
          <p:nvPr/>
        </p:nvSpPr>
        <p:spPr>
          <a:xfrm>
            <a:off x="35256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40" name="object 51840"/>
          <p:cNvSpPr/>
          <p:nvPr/>
        </p:nvSpPr>
        <p:spPr>
          <a:xfrm>
            <a:off x="35256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41" name="object 51841"/>
          <p:cNvSpPr/>
          <p:nvPr/>
        </p:nvSpPr>
        <p:spPr>
          <a:xfrm>
            <a:off x="3525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42" name="object 51842"/>
          <p:cNvSpPr/>
          <p:nvPr/>
        </p:nvSpPr>
        <p:spPr>
          <a:xfrm>
            <a:off x="3525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43" name="object 51843"/>
          <p:cNvSpPr/>
          <p:nvPr/>
        </p:nvSpPr>
        <p:spPr>
          <a:xfrm>
            <a:off x="35260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44" name="object 51844"/>
          <p:cNvSpPr/>
          <p:nvPr/>
        </p:nvSpPr>
        <p:spPr>
          <a:xfrm>
            <a:off x="35260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45" name="object 51845"/>
          <p:cNvSpPr/>
          <p:nvPr/>
        </p:nvSpPr>
        <p:spPr>
          <a:xfrm>
            <a:off x="3526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46" name="object 51846"/>
          <p:cNvSpPr/>
          <p:nvPr/>
        </p:nvSpPr>
        <p:spPr>
          <a:xfrm>
            <a:off x="3526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47" name="object 51847"/>
          <p:cNvSpPr/>
          <p:nvPr/>
        </p:nvSpPr>
        <p:spPr>
          <a:xfrm>
            <a:off x="35264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48" name="object 51848"/>
          <p:cNvSpPr/>
          <p:nvPr/>
        </p:nvSpPr>
        <p:spPr>
          <a:xfrm>
            <a:off x="35264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49" name="object 51849"/>
          <p:cNvSpPr/>
          <p:nvPr/>
        </p:nvSpPr>
        <p:spPr>
          <a:xfrm>
            <a:off x="3526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50" name="object 51850"/>
          <p:cNvSpPr/>
          <p:nvPr/>
        </p:nvSpPr>
        <p:spPr>
          <a:xfrm>
            <a:off x="3526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51" name="object 51851"/>
          <p:cNvSpPr/>
          <p:nvPr/>
        </p:nvSpPr>
        <p:spPr>
          <a:xfrm>
            <a:off x="3526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52" name="object 51852"/>
          <p:cNvSpPr/>
          <p:nvPr/>
        </p:nvSpPr>
        <p:spPr>
          <a:xfrm>
            <a:off x="3526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53" name="object 51853"/>
          <p:cNvSpPr/>
          <p:nvPr/>
        </p:nvSpPr>
        <p:spPr>
          <a:xfrm>
            <a:off x="3526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54" name="object 51854"/>
          <p:cNvSpPr/>
          <p:nvPr/>
        </p:nvSpPr>
        <p:spPr>
          <a:xfrm>
            <a:off x="3526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55" name="object 51855"/>
          <p:cNvSpPr/>
          <p:nvPr/>
        </p:nvSpPr>
        <p:spPr>
          <a:xfrm>
            <a:off x="3527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56" name="object 51856"/>
          <p:cNvSpPr/>
          <p:nvPr/>
        </p:nvSpPr>
        <p:spPr>
          <a:xfrm>
            <a:off x="3527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57" name="object 51857"/>
          <p:cNvSpPr/>
          <p:nvPr/>
        </p:nvSpPr>
        <p:spPr>
          <a:xfrm>
            <a:off x="35273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58" name="object 51858"/>
          <p:cNvSpPr/>
          <p:nvPr/>
        </p:nvSpPr>
        <p:spPr>
          <a:xfrm>
            <a:off x="35273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59" name="object 51859"/>
          <p:cNvSpPr/>
          <p:nvPr/>
        </p:nvSpPr>
        <p:spPr>
          <a:xfrm>
            <a:off x="3527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60" name="object 51860"/>
          <p:cNvSpPr/>
          <p:nvPr/>
        </p:nvSpPr>
        <p:spPr>
          <a:xfrm>
            <a:off x="3527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61" name="object 51861"/>
          <p:cNvSpPr/>
          <p:nvPr/>
        </p:nvSpPr>
        <p:spPr>
          <a:xfrm>
            <a:off x="35276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62" name="object 51862"/>
          <p:cNvSpPr/>
          <p:nvPr/>
        </p:nvSpPr>
        <p:spPr>
          <a:xfrm>
            <a:off x="35276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63" name="object 51863"/>
          <p:cNvSpPr/>
          <p:nvPr/>
        </p:nvSpPr>
        <p:spPr>
          <a:xfrm>
            <a:off x="3527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64" name="object 51864"/>
          <p:cNvSpPr/>
          <p:nvPr/>
        </p:nvSpPr>
        <p:spPr>
          <a:xfrm>
            <a:off x="3527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65" name="object 51865"/>
          <p:cNvSpPr/>
          <p:nvPr/>
        </p:nvSpPr>
        <p:spPr>
          <a:xfrm>
            <a:off x="35280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66" name="object 51866"/>
          <p:cNvSpPr/>
          <p:nvPr/>
        </p:nvSpPr>
        <p:spPr>
          <a:xfrm>
            <a:off x="35280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67" name="object 51867"/>
          <p:cNvSpPr/>
          <p:nvPr/>
        </p:nvSpPr>
        <p:spPr>
          <a:xfrm>
            <a:off x="3528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68" name="object 51868"/>
          <p:cNvSpPr/>
          <p:nvPr/>
        </p:nvSpPr>
        <p:spPr>
          <a:xfrm>
            <a:off x="3528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69" name="object 51869"/>
          <p:cNvSpPr/>
          <p:nvPr/>
        </p:nvSpPr>
        <p:spPr>
          <a:xfrm>
            <a:off x="35284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70" name="object 51870"/>
          <p:cNvSpPr/>
          <p:nvPr/>
        </p:nvSpPr>
        <p:spPr>
          <a:xfrm>
            <a:off x="35284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71" name="object 51871"/>
          <p:cNvSpPr/>
          <p:nvPr/>
        </p:nvSpPr>
        <p:spPr>
          <a:xfrm>
            <a:off x="3528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72" name="object 51872"/>
          <p:cNvSpPr/>
          <p:nvPr/>
        </p:nvSpPr>
        <p:spPr>
          <a:xfrm>
            <a:off x="3528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73" name="object 51873"/>
          <p:cNvSpPr/>
          <p:nvPr/>
        </p:nvSpPr>
        <p:spPr>
          <a:xfrm>
            <a:off x="35288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74" name="object 51874"/>
          <p:cNvSpPr/>
          <p:nvPr/>
        </p:nvSpPr>
        <p:spPr>
          <a:xfrm>
            <a:off x="35288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75" name="object 51875"/>
          <p:cNvSpPr/>
          <p:nvPr/>
        </p:nvSpPr>
        <p:spPr>
          <a:xfrm>
            <a:off x="3529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76" name="object 51876"/>
          <p:cNvSpPr/>
          <p:nvPr/>
        </p:nvSpPr>
        <p:spPr>
          <a:xfrm>
            <a:off x="3529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77" name="object 51877"/>
          <p:cNvSpPr/>
          <p:nvPr/>
        </p:nvSpPr>
        <p:spPr>
          <a:xfrm>
            <a:off x="35292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78" name="object 51878"/>
          <p:cNvSpPr/>
          <p:nvPr/>
        </p:nvSpPr>
        <p:spPr>
          <a:xfrm>
            <a:off x="35292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79" name="object 51879"/>
          <p:cNvSpPr/>
          <p:nvPr/>
        </p:nvSpPr>
        <p:spPr>
          <a:xfrm>
            <a:off x="3529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80" name="object 51880"/>
          <p:cNvSpPr/>
          <p:nvPr/>
        </p:nvSpPr>
        <p:spPr>
          <a:xfrm>
            <a:off x="3529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81" name="object 51881"/>
          <p:cNvSpPr/>
          <p:nvPr/>
        </p:nvSpPr>
        <p:spPr>
          <a:xfrm>
            <a:off x="3529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82" name="object 51882"/>
          <p:cNvSpPr/>
          <p:nvPr/>
        </p:nvSpPr>
        <p:spPr>
          <a:xfrm>
            <a:off x="3529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83" name="object 51883"/>
          <p:cNvSpPr/>
          <p:nvPr/>
        </p:nvSpPr>
        <p:spPr>
          <a:xfrm>
            <a:off x="3529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84" name="object 51884"/>
          <p:cNvSpPr/>
          <p:nvPr/>
        </p:nvSpPr>
        <p:spPr>
          <a:xfrm>
            <a:off x="3529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85" name="object 51885"/>
          <p:cNvSpPr/>
          <p:nvPr/>
        </p:nvSpPr>
        <p:spPr>
          <a:xfrm>
            <a:off x="3530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86" name="object 51886"/>
          <p:cNvSpPr/>
          <p:nvPr/>
        </p:nvSpPr>
        <p:spPr>
          <a:xfrm>
            <a:off x="3530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87" name="object 51887"/>
          <p:cNvSpPr/>
          <p:nvPr/>
        </p:nvSpPr>
        <p:spPr>
          <a:xfrm>
            <a:off x="35302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88" name="object 51888"/>
          <p:cNvSpPr/>
          <p:nvPr/>
        </p:nvSpPr>
        <p:spPr>
          <a:xfrm>
            <a:off x="35302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89" name="object 51889"/>
          <p:cNvSpPr/>
          <p:nvPr/>
        </p:nvSpPr>
        <p:spPr>
          <a:xfrm>
            <a:off x="3530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90" name="object 51890"/>
          <p:cNvSpPr/>
          <p:nvPr/>
        </p:nvSpPr>
        <p:spPr>
          <a:xfrm>
            <a:off x="3530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91" name="object 51891"/>
          <p:cNvSpPr/>
          <p:nvPr/>
        </p:nvSpPr>
        <p:spPr>
          <a:xfrm>
            <a:off x="35306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92" name="object 51892"/>
          <p:cNvSpPr/>
          <p:nvPr/>
        </p:nvSpPr>
        <p:spPr>
          <a:xfrm>
            <a:off x="35306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93" name="object 51893"/>
          <p:cNvSpPr/>
          <p:nvPr/>
        </p:nvSpPr>
        <p:spPr>
          <a:xfrm>
            <a:off x="3530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94" name="object 51894"/>
          <p:cNvSpPr/>
          <p:nvPr/>
        </p:nvSpPr>
        <p:spPr>
          <a:xfrm>
            <a:off x="3530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95" name="object 51895"/>
          <p:cNvSpPr/>
          <p:nvPr/>
        </p:nvSpPr>
        <p:spPr>
          <a:xfrm>
            <a:off x="35309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96" name="object 51896"/>
          <p:cNvSpPr/>
          <p:nvPr/>
        </p:nvSpPr>
        <p:spPr>
          <a:xfrm>
            <a:off x="35309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97" name="object 51897"/>
          <p:cNvSpPr/>
          <p:nvPr/>
        </p:nvSpPr>
        <p:spPr>
          <a:xfrm>
            <a:off x="3531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98" name="object 51898"/>
          <p:cNvSpPr/>
          <p:nvPr/>
        </p:nvSpPr>
        <p:spPr>
          <a:xfrm>
            <a:off x="3531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899" name="object 51899"/>
          <p:cNvSpPr/>
          <p:nvPr/>
        </p:nvSpPr>
        <p:spPr>
          <a:xfrm>
            <a:off x="35313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00" name="object 51900"/>
          <p:cNvSpPr/>
          <p:nvPr/>
        </p:nvSpPr>
        <p:spPr>
          <a:xfrm>
            <a:off x="35313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01" name="object 51901"/>
          <p:cNvSpPr/>
          <p:nvPr/>
        </p:nvSpPr>
        <p:spPr>
          <a:xfrm>
            <a:off x="3531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02" name="object 51902"/>
          <p:cNvSpPr/>
          <p:nvPr/>
        </p:nvSpPr>
        <p:spPr>
          <a:xfrm>
            <a:off x="3531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03" name="object 51903"/>
          <p:cNvSpPr/>
          <p:nvPr/>
        </p:nvSpPr>
        <p:spPr>
          <a:xfrm>
            <a:off x="3531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04" name="object 51904"/>
          <p:cNvSpPr/>
          <p:nvPr/>
        </p:nvSpPr>
        <p:spPr>
          <a:xfrm>
            <a:off x="3531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05" name="object 51905"/>
          <p:cNvSpPr/>
          <p:nvPr/>
        </p:nvSpPr>
        <p:spPr>
          <a:xfrm>
            <a:off x="3532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06" name="object 51906"/>
          <p:cNvSpPr/>
          <p:nvPr/>
        </p:nvSpPr>
        <p:spPr>
          <a:xfrm>
            <a:off x="3532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07" name="object 51907"/>
          <p:cNvSpPr/>
          <p:nvPr/>
        </p:nvSpPr>
        <p:spPr>
          <a:xfrm>
            <a:off x="3532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08" name="object 51908"/>
          <p:cNvSpPr/>
          <p:nvPr/>
        </p:nvSpPr>
        <p:spPr>
          <a:xfrm>
            <a:off x="3532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09" name="object 51909"/>
          <p:cNvSpPr/>
          <p:nvPr/>
        </p:nvSpPr>
        <p:spPr>
          <a:xfrm>
            <a:off x="3532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10" name="object 51910"/>
          <p:cNvSpPr/>
          <p:nvPr/>
        </p:nvSpPr>
        <p:spPr>
          <a:xfrm>
            <a:off x="3532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11" name="object 51911"/>
          <p:cNvSpPr/>
          <p:nvPr/>
        </p:nvSpPr>
        <p:spPr>
          <a:xfrm>
            <a:off x="3532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12" name="object 51912"/>
          <p:cNvSpPr/>
          <p:nvPr/>
        </p:nvSpPr>
        <p:spPr>
          <a:xfrm>
            <a:off x="3532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13" name="object 51913"/>
          <p:cNvSpPr/>
          <p:nvPr/>
        </p:nvSpPr>
        <p:spPr>
          <a:xfrm>
            <a:off x="3532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14" name="object 51914"/>
          <p:cNvSpPr/>
          <p:nvPr/>
        </p:nvSpPr>
        <p:spPr>
          <a:xfrm>
            <a:off x="3532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15" name="object 51915"/>
          <p:cNvSpPr/>
          <p:nvPr/>
        </p:nvSpPr>
        <p:spPr>
          <a:xfrm>
            <a:off x="3532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16" name="object 51916"/>
          <p:cNvSpPr/>
          <p:nvPr/>
        </p:nvSpPr>
        <p:spPr>
          <a:xfrm>
            <a:off x="3532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17" name="object 51917"/>
          <p:cNvSpPr/>
          <p:nvPr/>
        </p:nvSpPr>
        <p:spPr>
          <a:xfrm>
            <a:off x="3533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18" name="object 51918"/>
          <p:cNvSpPr/>
          <p:nvPr/>
        </p:nvSpPr>
        <p:spPr>
          <a:xfrm>
            <a:off x="3533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19" name="object 51919"/>
          <p:cNvSpPr/>
          <p:nvPr/>
        </p:nvSpPr>
        <p:spPr>
          <a:xfrm>
            <a:off x="3533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20" name="object 51920"/>
          <p:cNvSpPr/>
          <p:nvPr/>
        </p:nvSpPr>
        <p:spPr>
          <a:xfrm>
            <a:off x="3533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21" name="object 51921"/>
          <p:cNvSpPr/>
          <p:nvPr/>
        </p:nvSpPr>
        <p:spPr>
          <a:xfrm>
            <a:off x="3533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22" name="object 51922"/>
          <p:cNvSpPr/>
          <p:nvPr/>
        </p:nvSpPr>
        <p:spPr>
          <a:xfrm>
            <a:off x="3533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23" name="object 51923"/>
          <p:cNvSpPr/>
          <p:nvPr/>
        </p:nvSpPr>
        <p:spPr>
          <a:xfrm>
            <a:off x="3533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24" name="object 51924"/>
          <p:cNvSpPr/>
          <p:nvPr/>
        </p:nvSpPr>
        <p:spPr>
          <a:xfrm>
            <a:off x="3533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25" name="object 51925"/>
          <p:cNvSpPr/>
          <p:nvPr/>
        </p:nvSpPr>
        <p:spPr>
          <a:xfrm>
            <a:off x="3533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26" name="object 51926"/>
          <p:cNvSpPr/>
          <p:nvPr/>
        </p:nvSpPr>
        <p:spPr>
          <a:xfrm>
            <a:off x="3533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27" name="object 51927"/>
          <p:cNvSpPr/>
          <p:nvPr/>
        </p:nvSpPr>
        <p:spPr>
          <a:xfrm>
            <a:off x="3534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28" name="object 51928"/>
          <p:cNvSpPr/>
          <p:nvPr/>
        </p:nvSpPr>
        <p:spPr>
          <a:xfrm>
            <a:off x="3534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29" name="object 51929"/>
          <p:cNvSpPr/>
          <p:nvPr/>
        </p:nvSpPr>
        <p:spPr>
          <a:xfrm>
            <a:off x="3534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30" name="object 51930"/>
          <p:cNvSpPr/>
          <p:nvPr/>
        </p:nvSpPr>
        <p:spPr>
          <a:xfrm>
            <a:off x="3534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31" name="object 51931"/>
          <p:cNvSpPr/>
          <p:nvPr/>
        </p:nvSpPr>
        <p:spPr>
          <a:xfrm>
            <a:off x="3534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32" name="object 51932"/>
          <p:cNvSpPr/>
          <p:nvPr/>
        </p:nvSpPr>
        <p:spPr>
          <a:xfrm>
            <a:off x="3534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33" name="object 51933"/>
          <p:cNvSpPr/>
          <p:nvPr/>
        </p:nvSpPr>
        <p:spPr>
          <a:xfrm>
            <a:off x="3534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34" name="object 51934"/>
          <p:cNvSpPr/>
          <p:nvPr/>
        </p:nvSpPr>
        <p:spPr>
          <a:xfrm>
            <a:off x="3534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35" name="object 51935"/>
          <p:cNvSpPr/>
          <p:nvPr/>
        </p:nvSpPr>
        <p:spPr>
          <a:xfrm>
            <a:off x="35348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36" name="object 51936"/>
          <p:cNvSpPr/>
          <p:nvPr/>
        </p:nvSpPr>
        <p:spPr>
          <a:xfrm>
            <a:off x="35348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37" name="object 51937"/>
          <p:cNvSpPr/>
          <p:nvPr/>
        </p:nvSpPr>
        <p:spPr>
          <a:xfrm>
            <a:off x="3535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38" name="object 51938"/>
          <p:cNvSpPr/>
          <p:nvPr/>
        </p:nvSpPr>
        <p:spPr>
          <a:xfrm>
            <a:off x="3535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39" name="object 51939"/>
          <p:cNvSpPr/>
          <p:nvPr/>
        </p:nvSpPr>
        <p:spPr>
          <a:xfrm>
            <a:off x="35351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40" name="object 51940"/>
          <p:cNvSpPr/>
          <p:nvPr/>
        </p:nvSpPr>
        <p:spPr>
          <a:xfrm>
            <a:off x="35351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41" name="object 51941"/>
          <p:cNvSpPr/>
          <p:nvPr/>
        </p:nvSpPr>
        <p:spPr>
          <a:xfrm>
            <a:off x="3535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42" name="object 51942"/>
          <p:cNvSpPr/>
          <p:nvPr/>
        </p:nvSpPr>
        <p:spPr>
          <a:xfrm>
            <a:off x="3535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43" name="object 51943"/>
          <p:cNvSpPr/>
          <p:nvPr/>
        </p:nvSpPr>
        <p:spPr>
          <a:xfrm>
            <a:off x="35355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44" name="object 51944"/>
          <p:cNvSpPr/>
          <p:nvPr/>
        </p:nvSpPr>
        <p:spPr>
          <a:xfrm>
            <a:off x="35355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45" name="object 51945"/>
          <p:cNvSpPr/>
          <p:nvPr/>
        </p:nvSpPr>
        <p:spPr>
          <a:xfrm>
            <a:off x="3535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46" name="object 51946"/>
          <p:cNvSpPr/>
          <p:nvPr/>
        </p:nvSpPr>
        <p:spPr>
          <a:xfrm>
            <a:off x="3535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47" name="object 51947"/>
          <p:cNvSpPr/>
          <p:nvPr/>
        </p:nvSpPr>
        <p:spPr>
          <a:xfrm>
            <a:off x="35359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48" name="object 51948"/>
          <p:cNvSpPr/>
          <p:nvPr/>
        </p:nvSpPr>
        <p:spPr>
          <a:xfrm>
            <a:off x="35359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49" name="object 51949"/>
          <p:cNvSpPr/>
          <p:nvPr/>
        </p:nvSpPr>
        <p:spPr>
          <a:xfrm>
            <a:off x="3536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50" name="object 51950"/>
          <p:cNvSpPr/>
          <p:nvPr/>
        </p:nvSpPr>
        <p:spPr>
          <a:xfrm>
            <a:off x="3536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51" name="object 51951"/>
          <p:cNvSpPr/>
          <p:nvPr/>
        </p:nvSpPr>
        <p:spPr>
          <a:xfrm>
            <a:off x="3536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52" name="object 51952"/>
          <p:cNvSpPr/>
          <p:nvPr/>
        </p:nvSpPr>
        <p:spPr>
          <a:xfrm>
            <a:off x="3536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53" name="object 51953"/>
          <p:cNvSpPr/>
          <p:nvPr/>
        </p:nvSpPr>
        <p:spPr>
          <a:xfrm>
            <a:off x="3536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54" name="object 51954"/>
          <p:cNvSpPr/>
          <p:nvPr/>
        </p:nvSpPr>
        <p:spPr>
          <a:xfrm>
            <a:off x="3536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55" name="object 51955"/>
          <p:cNvSpPr/>
          <p:nvPr/>
        </p:nvSpPr>
        <p:spPr>
          <a:xfrm>
            <a:off x="3536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56" name="object 51956"/>
          <p:cNvSpPr/>
          <p:nvPr/>
        </p:nvSpPr>
        <p:spPr>
          <a:xfrm>
            <a:off x="3536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57" name="object 51957"/>
          <p:cNvSpPr/>
          <p:nvPr/>
        </p:nvSpPr>
        <p:spPr>
          <a:xfrm>
            <a:off x="3536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58" name="object 51958"/>
          <p:cNvSpPr/>
          <p:nvPr/>
        </p:nvSpPr>
        <p:spPr>
          <a:xfrm>
            <a:off x="3536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59" name="object 51959"/>
          <p:cNvSpPr/>
          <p:nvPr/>
        </p:nvSpPr>
        <p:spPr>
          <a:xfrm>
            <a:off x="3537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60" name="object 51960"/>
          <p:cNvSpPr/>
          <p:nvPr/>
        </p:nvSpPr>
        <p:spPr>
          <a:xfrm>
            <a:off x="3537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61" name="object 51961"/>
          <p:cNvSpPr/>
          <p:nvPr/>
        </p:nvSpPr>
        <p:spPr>
          <a:xfrm>
            <a:off x="3537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62" name="object 51962"/>
          <p:cNvSpPr/>
          <p:nvPr/>
        </p:nvSpPr>
        <p:spPr>
          <a:xfrm>
            <a:off x="3537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63" name="object 51963"/>
          <p:cNvSpPr/>
          <p:nvPr/>
        </p:nvSpPr>
        <p:spPr>
          <a:xfrm>
            <a:off x="3537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64" name="object 51964"/>
          <p:cNvSpPr/>
          <p:nvPr/>
        </p:nvSpPr>
        <p:spPr>
          <a:xfrm>
            <a:off x="3537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65" name="object 51965"/>
          <p:cNvSpPr/>
          <p:nvPr/>
        </p:nvSpPr>
        <p:spPr>
          <a:xfrm>
            <a:off x="3537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66" name="object 51966"/>
          <p:cNvSpPr/>
          <p:nvPr/>
        </p:nvSpPr>
        <p:spPr>
          <a:xfrm>
            <a:off x="3537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67" name="object 51967"/>
          <p:cNvSpPr/>
          <p:nvPr/>
        </p:nvSpPr>
        <p:spPr>
          <a:xfrm>
            <a:off x="3537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68" name="object 51968"/>
          <p:cNvSpPr/>
          <p:nvPr/>
        </p:nvSpPr>
        <p:spPr>
          <a:xfrm>
            <a:off x="3537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69" name="object 51969"/>
          <p:cNvSpPr/>
          <p:nvPr/>
        </p:nvSpPr>
        <p:spPr>
          <a:xfrm>
            <a:off x="3538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70" name="object 51970"/>
          <p:cNvSpPr/>
          <p:nvPr/>
        </p:nvSpPr>
        <p:spPr>
          <a:xfrm>
            <a:off x="3538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71" name="object 51971"/>
          <p:cNvSpPr/>
          <p:nvPr/>
        </p:nvSpPr>
        <p:spPr>
          <a:xfrm>
            <a:off x="3538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72" name="object 51972"/>
          <p:cNvSpPr/>
          <p:nvPr/>
        </p:nvSpPr>
        <p:spPr>
          <a:xfrm>
            <a:off x="3538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73" name="object 51973"/>
          <p:cNvSpPr/>
          <p:nvPr/>
        </p:nvSpPr>
        <p:spPr>
          <a:xfrm>
            <a:off x="3538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74" name="object 51974"/>
          <p:cNvSpPr/>
          <p:nvPr/>
        </p:nvSpPr>
        <p:spPr>
          <a:xfrm>
            <a:off x="3538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75" name="object 51975"/>
          <p:cNvSpPr/>
          <p:nvPr/>
        </p:nvSpPr>
        <p:spPr>
          <a:xfrm>
            <a:off x="3538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76" name="object 51976"/>
          <p:cNvSpPr/>
          <p:nvPr/>
        </p:nvSpPr>
        <p:spPr>
          <a:xfrm>
            <a:off x="3538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77" name="object 51977"/>
          <p:cNvSpPr/>
          <p:nvPr/>
        </p:nvSpPr>
        <p:spPr>
          <a:xfrm>
            <a:off x="3538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78" name="object 51978"/>
          <p:cNvSpPr/>
          <p:nvPr/>
        </p:nvSpPr>
        <p:spPr>
          <a:xfrm>
            <a:off x="3538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79" name="object 51979"/>
          <p:cNvSpPr/>
          <p:nvPr/>
        </p:nvSpPr>
        <p:spPr>
          <a:xfrm>
            <a:off x="3538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80" name="object 51980"/>
          <p:cNvSpPr/>
          <p:nvPr/>
        </p:nvSpPr>
        <p:spPr>
          <a:xfrm>
            <a:off x="3538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81" name="object 51981"/>
          <p:cNvSpPr/>
          <p:nvPr/>
        </p:nvSpPr>
        <p:spPr>
          <a:xfrm>
            <a:off x="3539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82" name="object 51982"/>
          <p:cNvSpPr/>
          <p:nvPr/>
        </p:nvSpPr>
        <p:spPr>
          <a:xfrm>
            <a:off x="3539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83" name="object 51983"/>
          <p:cNvSpPr/>
          <p:nvPr/>
        </p:nvSpPr>
        <p:spPr>
          <a:xfrm>
            <a:off x="3539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84" name="object 51984"/>
          <p:cNvSpPr/>
          <p:nvPr/>
        </p:nvSpPr>
        <p:spPr>
          <a:xfrm>
            <a:off x="3539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85" name="object 51985"/>
          <p:cNvSpPr/>
          <p:nvPr/>
        </p:nvSpPr>
        <p:spPr>
          <a:xfrm>
            <a:off x="3539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86" name="object 51986"/>
          <p:cNvSpPr/>
          <p:nvPr/>
        </p:nvSpPr>
        <p:spPr>
          <a:xfrm>
            <a:off x="3539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87" name="object 51987"/>
          <p:cNvSpPr/>
          <p:nvPr/>
        </p:nvSpPr>
        <p:spPr>
          <a:xfrm>
            <a:off x="35397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88" name="object 51988"/>
          <p:cNvSpPr/>
          <p:nvPr/>
        </p:nvSpPr>
        <p:spPr>
          <a:xfrm>
            <a:off x="35397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89" name="object 51989"/>
          <p:cNvSpPr/>
          <p:nvPr/>
        </p:nvSpPr>
        <p:spPr>
          <a:xfrm>
            <a:off x="3540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90" name="object 51990"/>
          <p:cNvSpPr/>
          <p:nvPr/>
        </p:nvSpPr>
        <p:spPr>
          <a:xfrm>
            <a:off x="3540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91" name="object 51991"/>
          <p:cNvSpPr/>
          <p:nvPr/>
        </p:nvSpPr>
        <p:spPr>
          <a:xfrm>
            <a:off x="35401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92" name="object 51992"/>
          <p:cNvSpPr/>
          <p:nvPr/>
        </p:nvSpPr>
        <p:spPr>
          <a:xfrm>
            <a:off x="35401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93" name="object 51993"/>
          <p:cNvSpPr/>
          <p:nvPr/>
        </p:nvSpPr>
        <p:spPr>
          <a:xfrm>
            <a:off x="3540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94" name="object 51994"/>
          <p:cNvSpPr/>
          <p:nvPr/>
        </p:nvSpPr>
        <p:spPr>
          <a:xfrm>
            <a:off x="3540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95" name="object 51995"/>
          <p:cNvSpPr/>
          <p:nvPr/>
        </p:nvSpPr>
        <p:spPr>
          <a:xfrm>
            <a:off x="35405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96" name="object 51996"/>
          <p:cNvSpPr/>
          <p:nvPr/>
        </p:nvSpPr>
        <p:spPr>
          <a:xfrm>
            <a:off x="35405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97" name="object 51997"/>
          <p:cNvSpPr/>
          <p:nvPr/>
        </p:nvSpPr>
        <p:spPr>
          <a:xfrm>
            <a:off x="3540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98" name="object 51998"/>
          <p:cNvSpPr/>
          <p:nvPr/>
        </p:nvSpPr>
        <p:spPr>
          <a:xfrm>
            <a:off x="3540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999" name="object 51999"/>
          <p:cNvSpPr/>
          <p:nvPr/>
        </p:nvSpPr>
        <p:spPr>
          <a:xfrm>
            <a:off x="35408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00" name="object 52000"/>
          <p:cNvSpPr/>
          <p:nvPr/>
        </p:nvSpPr>
        <p:spPr>
          <a:xfrm>
            <a:off x="35408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01" name="object 52001"/>
          <p:cNvSpPr/>
          <p:nvPr/>
        </p:nvSpPr>
        <p:spPr>
          <a:xfrm>
            <a:off x="3541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02" name="object 52002"/>
          <p:cNvSpPr/>
          <p:nvPr/>
        </p:nvSpPr>
        <p:spPr>
          <a:xfrm>
            <a:off x="3541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03" name="object 52003"/>
          <p:cNvSpPr/>
          <p:nvPr/>
        </p:nvSpPr>
        <p:spPr>
          <a:xfrm>
            <a:off x="35412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04" name="object 52004"/>
          <p:cNvSpPr/>
          <p:nvPr/>
        </p:nvSpPr>
        <p:spPr>
          <a:xfrm>
            <a:off x="35412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05" name="object 52005"/>
          <p:cNvSpPr/>
          <p:nvPr/>
        </p:nvSpPr>
        <p:spPr>
          <a:xfrm>
            <a:off x="3541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06" name="object 52006"/>
          <p:cNvSpPr/>
          <p:nvPr/>
        </p:nvSpPr>
        <p:spPr>
          <a:xfrm>
            <a:off x="3541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07" name="object 52007"/>
          <p:cNvSpPr/>
          <p:nvPr/>
        </p:nvSpPr>
        <p:spPr>
          <a:xfrm>
            <a:off x="35416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08" name="object 52008"/>
          <p:cNvSpPr/>
          <p:nvPr/>
        </p:nvSpPr>
        <p:spPr>
          <a:xfrm>
            <a:off x="35416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09" name="object 52009"/>
          <p:cNvSpPr/>
          <p:nvPr/>
        </p:nvSpPr>
        <p:spPr>
          <a:xfrm>
            <a:off x="3541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10" name="object 52010"/>
          <p:cNvSpPr/>
          <p:nvPr/>
        </p:nvSpPr>
        <p:spPr>
          <a:xfrm>
            <a:off x="3541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11" name="object 52011"/>
          <p:cNvSpPr/>
          <p:nvPr/>
        </p:nvSpPr>
        <p:spPr>
          <a:xfrm>
            <a:off x="3542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12" name="object 52012"/>
          <p:cNvSpPr/>
          <p:nvPr/>
        </p:nvSpPr>
        <p:spPr>
          <a:xfrm>
            <a:off x="3542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13" name="object 52013"/>
          <p:cNvSpPr/>
          <p:nvPr/>
        </p:nvSpPr>
        <p:spPr>
          <a:xfrm>
            <a:off x="3542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14" name="object 52014"/>
          <p:cNvSpPr/>
          <p:nvPr/>
        </p:nvSpPr>
        <p:spPr>
          <a:xfrm>
            <a:off x="3542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15" name="object 52015"/>
          <p:cNvSpPr/>
          <p:nvPr/>
        </p:nvSpPr>
        <p:spPr>
          <a:xfrm>
            <a:off x="35424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16" name="object 52016"/>
          <p:cNvSpPr/>
          <p:nvPr/>
        </p:nvSpPr>
        <p:spPr>
          <a:xfrm>
            <a:off x="35424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17" name="object 52017"/>
          <p:cNvSpPr/>
          <p:nvPr/>
        </p:nvSpPr>
        <p:spPr>
          <a:xfrm>
            <a:off x="3542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18" name="object 52018"/>
          <p:cNvSpPr/>
          <p:nvPr/>
        </p:nvSpPr>
        <p:spPr>
          <a:xfrm>
            <a:off x="3542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19" name="object 52019"/>
          <p:cNvSpPr/>
          <p:nvPr/>
        </p:nvSpPr>
        <p:spPr>
          <a:xfrm>
            <a:off x="35428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20" name="object 52020"/>
          <p:cNvSpPr/>
          <p:nvPr/>
        </p:nvSpPr>
        <p:spPr>
          <a:xfrm>
            <a:off x="35428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21" name="object 52021"/>
          <p:cNvSpPr/>
          <p:nvPr/>
        </p:nvSpPr>
        <p:spPr>
          <a:xfrm>
            <a:off x="3543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22" name="object 52022"/>
          <p:cNvSpPr/>
          <p:nvPr/>
        </p:nvSpPr>
        <p:spPr>
          <a:xfrm>
            <a:off x="3543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23" name="object 52023"/>
          <p:cNvSpPr/>
          <p:nvPr/>
        </p:nvSpPr>
        <p:spPr>
          <a:xfrm>
            <a:off x="35431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24" name="object 52024"/>
          <p:cNvSpPr/>
          <p:nvPr/>
        </p:nvSpPr>
        <p:spPr>
          <a:xfrm>
            <a:off x="35431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25" name="object 52025"/>
          <p:cNvSpPr/>
          <p:nvPr/>
        </p:nvSpPr>
        <p:spPr>
          <a:xfrm>
            <a:off x="3543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26" name="object 52026"/>
          <p:cNvSpPr/>
          <p:nvPr/>
        </p:nvSpPr>
        <p:spPr>
          <a:xfrm>
            <a:off x="3543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27" name="object 52027"/>
          <p:cNvSpPr/>
          <p:nvPr/>
        </p:nvSpPr>
        <p:spPr>
          <a:xfrm>
            <a:off x="3543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28" name="object 52028"/>
          <p:cNvSpPr/>
          <p:nvPr/>
        </p:nvSpPr>
        <p:spPr>
          <a:xfrm>
            <a:off x="3543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29" name="object 52029"/>
          <p:cNvSpPr/>
          <p:nvPr/>
        </p:nvSpPr>
        <p:spPr>
          <a:xfrm>
            <a:off x="3543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30" name="object 52030"/>
          <p:cNvSpPr/>
          <p:nvPr/>
        </p:nvSpPr>
        <p:spPr>
          <a:xfrm>
            <a:off x="3543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31" name="object 52031"/>
          <p:cNvSpPr/>
          <p:nvPr/>
        </p:nvSpPr>
        <p:spPr>
          <a:xfrm>
            <a:off x="3543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32" name="object 52032"/>
          <p:cNvSpPr/>
          <p:nvPr/>
        </p:nvSpPr>
        <p:spPr>
          <a:xfrm>
            <a:off x="3543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33" name="object 52033"/>
          <p:cNvSpPr/>
          <p:nvPr/>
        </p:nvSpPr>
        <p:spPr>
          <a:xfrm>
            <a:off x="3544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34" name="object 52034"/>
          <p:cNvSpPr/>
          <p:nvPr/>
        </p:nvSpPr>
        <p:spPr>
          <a:xfrm>
            <a:off x="3544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35" name="object 52035"/>
          <p:cNvSpPr/>
          <p:nvPr/>
        </p:nvSpPr>
        <p:spPr>
          <a:xfrm>
            <a:off x="35443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36" name="object 52036"/>
          <p:cNvSpPr/>
          <p:nvPr/>
        </p:nvSpPr>
        <p:spPr>
          <a:xfrm>
            <a:off x="35443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37" name="object 52037"/>
          <p:cNvSpPr/>
          <p:nvPr/>
        </p:nvSpPr>
        <p:spPr>
          <a:xfrm>
            <a:off x="3544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38" name="object 52038"/>
          <p:cNvSpPr/>
          <p:nvPr/>
        </p:nvSpPr>
        <p:spPr>
          <a:xfrm>
            <a:off x="3544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39" name="object 52039"/>
          <p:cNvSpPr/>
          <p:nvPr/>
        </p:nvSpPr>
        <p:spPr>
          <a:xfrm>
            <a:off x="35447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40" name="object 52040"/>
          <p:cNvSpPr/>
          <p:nvPr/>
        </p:nvSpPr>
        <p:spPr>
          <a:xfrm>
            <a:off x="35447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41" name="object 52041"/>
          <p:cNvSpPr/>
          <p:nvPr/>
        </p:nvSpPr>
        <p:spPr>
          <a:xfrm>
            <a:off x="3544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42" name="object 52042"/>
          <p:cNvSpPr/>
          <p:nvPr/>
        </p:nvSpPr>
        <p:spPr>
          <a:xfrm>
            <a:off x="3544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43" name="object 52043"/>
          <p:cNvSpPr/>
          <p:nvPr/>
        </p:nvSpPr>
        <p:spPr>
          <a:xfrm>
            <a:off x="35450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44" name="object 52044"/>
          <p:cNvSpPr/>
          <p:nvPr/>
        </p:nvSpPr>
        <p:spPr>
          <a:xfrm>
            <a:off x="35450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45" name="object 52045"/>
          <p:cNvSpPr/>
          <p:nvPr/>
        </p:nvSpPr>
        <p:spPr>
          <a:xfrm>
            <a:off x="3545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46" name="object 52046"/>
          <p:cNvSpPr/>
          <p:nvPr/>
        </p:nvSpPr>
        <p:spPr>
          <a:xfrm>
            <a:off x="3545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47" name="object 52047"/>
          <p:cNvSpPr/>
          <p:nvPr/>
        </p:nvSpPr>
        <p:spPr>
          <a:xfrm>
            <a:off x="35454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48" name="object 52048"/>
          <p:cNvSpPr/>
          <p:nvPr/>
        </p:nvSpPr>
        <p:spPr>
          <a:xfrm>
            <a:off x="35454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49" name="object 52049"/>
          <p:cNvSpPr/>
          <p:nvPr/>
        </p:nvSpPr>
        <p:spPr>
          <a:xfrm>
            <a:off x="3545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50" name="object 52050"/>
          <p:cNvSpPr/>
          <p:nvPr/>
        </p:nvSpPr>
        <p:spPr>
          <a:xfrm>
            <a:off x="3545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51" name="object 52051"/>
          <p:cNvSpPr/>
          <p:nvPr/>
        </p:nvSpPr>
        <p:spPr>
          <a:xfrm>
            <a:off x="35458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52" name="object 52052"/>
          <p:cNvSpPr/>
          <p:nvPr/>
        </p:nvSpPr>
        <p:spPr>
          <a:xfrm>
            <a:off x="35458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53" name="object 52053"/>
          <p:cNvSpPr/>
          <p:nvPr/>
        </p:nvSpPr>
        <p:spPr>
          <a:xfrm>
            <a:off x="3546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54" name="object 52054"/>
          <p:cNvSpPr/>
          <p:nvPr/>
        </p:nvSpPr>
        <p:spPr>
          <a:xfrm>
            <a:off x="3546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55" name="object 52055"/>
          <p:cNvSpPr/>
          <p:nvPr/>
        </p:nvSpPr>
        <p:spPr>
          <a:xfrm>
            <a:off x="35462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56" name="object 52056"/>
          <p:cNvSpPr/>
          <p:nvPr/>
        </p:nvSpPr>
        <p:spPr>
          <a:xfrm>
            <a:off x="35462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57" name="object 52057"/>
          <p:cNvSpPr/>
          <p:nvPr/>
        </p:nvSpPr>
        <p:spPr>
          <a:xfrm>
            <a:off x="3546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58" name="object 52058"/>
          <p:cNvSpPr/>
          <p:nvPr/>
        </p:nvSpPr>
        <p:spPr>
          <a:xfrm>
            <a:off x="3546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59" name="object 52059"/>
          <p:cNvSpPr/>
          <p:nvPr/>
        </p:nvSpPr>
        <p:spPr>
          <a:xfrm>
            <a:off x="35466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60" name="object 52060"/>
          <p:cNvSpPr/>
          <p:nvPr/>
        </p:nvSpPr>
        <p:spPr>
          <a:xfrm>
            <a:off x="35466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61" name="object 52061"/>
          <p:cNvSpPr/>
          <p:nvPr/>
        </p:nvSpPr>
        <p:spPr>
          <a:xfrm>
            <a:off x="3546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62" name="object 52062"/>
          <p:cNvSpPr/>
          <p:nvPr/>
        </p:nvSpPr>
        <p:spPr>
          <a:xfrm>
            <a:off x="3546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63" name="object 52063"/>
          <p:cNvSpPr/>
          <p:nvPr/>
        </p:nvSpPr>
        <p:spPr>
          <a:xfrm>
            <a:off x="35469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64" name="object 52064"/>
          <p:cNvSpPr/>
          <p:nvPr/>
        </p:nvSpPr>
        <p:spPr>
          <a:xfrm>
            <a:off x="35469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65" name="object 52065"/>
          <p:cNvSpPr/>
          <p:nvPr/>
        </p:nvSpPr>
        <p:spPr>
          <a:xfrm>
            <a:off x="3547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66" name="object 52066"/>
          <p:cNvSpPr/>
          <p:nvPr/>
        </p:nvSpPr>
        <p:spPr>
          <a:xfrm>
            <a:off x="3547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67" name="object 52067"/>
          <p:cNvSpPr/>
          <p:nvPr/>
        </p:nvSpPr>
        <p:spPr>
          <a:xfrm>
            <a:off x="35473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68" name="object 52068"/>
          <p:cNvSpPr/>
          <p:nvPr/>
        </p:nvSpPr>
        <p:spPr>
          <a:xfrm>
            <a:off x="35473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69" name="object 52069"/>
          <p:cNvSpPr/>
          <p:nvPr/>
        </p:nvSpPr>
        <p:spPr>
          <a:xfrm>
            <a:off x="3547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70" name="object 52070"/>
          <p:cNvSpPr/>
          <p:nvPr/>
        </p:nvSpPr>
        <p:spPr>
          <a:xfrm>
            <a:off x="3547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71" name="object 52071"/>
          <p:cNvSpPr/>
          <p:nvPr/>
        </p:nvSpPr>
        <p:spPr>
          <a:xfrm>
            <a:off x="35477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72" name="object 52072"/>
          <p:cNvSpPr/>
          <p:nvPr/>
        </p:nvSpPr>
        <p:spPr>
          <a:xfrm>
            <a:off x="35477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73" name="object 52073"/>
          <p:cNvSpPr/>
          <p:nvPr/>
        </p:nvSpPr>
        <p:spPr>
          <a:xfrm>
            <a:off x="3548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74" name="object 52074"/>
          <p:cNvSpPr/>
          <p:nvPr/>
        </p:nvSpPr>
        <p:spPr>
          <a:xfrm>
            <a:off x="3548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75" name="object 52075"/>
          <p:cNvSpPr/>
          <p:nvPr/>
        </p:nvSpPr>
        <p:spPr>
          <a:xfrm>
            <a:off x="35481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76" name="object 52076"/>
          <p:cNvSpPr/>
          <p:nvPr/>
        </p:nvSpPr>
        <p:spPr>
          <a:xfrm>
            <a:off x="35481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77" name="object 52077"/>
          <p:cNvSpPr/>
          <p:nvPr/>
        </p:nvSpPr>
        <p:spPr>
          <a:xfrm>
            <a:off x="3548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78" name="object 52078"/>
          <p:cNvSpPr/>
          <p:nvPr/>
        </p:nvSpPr>
        <p:spPr>
          <a:xfrm>
            <a:off x="3548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79" name="object 52079"/>
          <p:cNvSpPr/>
          <p:nvPr/>
        </p:nvSpPr>
        <p:spPr>
          <a:xfrm>
            <a:off x="35485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80" name="object 52080"/>
          <p:cNvSpPr/>
          <p:nvPr/>
        </p:nvSpPr>
        <p:spPr>
          <a:xfrm>
            <a:off x="35485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81" name="object 52081"/>
          <p:cNvSpPr/>
          <p:nvPr/>
        </p:nvSpPr>
        <p:spPr>
          <a:xfrm>
            <a:off x="3548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82" name="object 52082"/>
          <p:cNvSpPr/>
          <p:nvPr/>
        </p:nvSpPr>
        <p:spPr>
          <a:xfrm>
            <a:off x="3548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83" name="object 52083"/>
          <p:cNvSpPr/>
          <p:nvPr/>
        </p:nvSpPr>
        <p:spPr>
          <a:xfrm>
            <a:off x="35489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84" name="object 52084"/>
          <p:cNvSpPr/>
          <p:nvPr/>
        </p:nvSpPr>
        <p:spPr>
          <a:xfrm>
            <a:off x="35489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85" name="object 52085"/>
          <p:cNvSpPr/>
          <p:nvPr/>
        </p:nvSpPr>
        <p:spPr>
          <a:xfrm>
            <a:off x="3549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86" name="object 52086"/>
          <p:cNvSpPr/>
          <p:nvPr/>
        </p:nvSpPr>
        <p:spPr>
          <a:xfrm>
            <a:off x="3549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87" name="object 52087"/>
          <p:cNvSpPr/>
          <p:nvPr/>
        </p:nvSpPr>
        <p:spPr>
          <a:xfrm>
            <a:off x="35492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88" name="object 52088"/>
          <p:cNvSpPr/>
          <p:nvPr/>
        </p:nvSpPr>
        <p:spPr>
          <a:xfrm>
            <a:off x="35492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89" name="object 52089"/>
          <p:cNvSpPr/>
          <p:nvPr/>
        </p:nvSpPr>
        <p:spPr>
          <a:xfrm>
            <a:off x="3549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90" name="object 52090"/>
          <p:cNvSpPr/>
          <p:nvPr/>
        </p:nvSpPr>
        <p:spPr>
          <a:xfrm>
            <a:off x="3549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91" name="object 52091"/>
          <p:cNvSpPr/>
          <p:nvPr/>
        </p:nvSpPr>
        <p:spPr>
          <a:xfrm>
            <a:off x="35496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92" name="object 52092"/>
          <p:cNvSpPr/>
          <p:nvPr/>
        </p:nvSpPr>
        <p:spPr>
          <a:xfrm>
            <a:off x="35496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93" name="object 52093"/>
          <p:cNvSpPr/>
          <p:nvPr/>
        </p:nvSpPr>
        <p:spPr>
          <a:xfrm>
            <a:off x="3549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94" name="object 52094"/>
          <p:cNvSpPr/>
          <p:nvPr/>
        </p:nvSpPr>
        <p:spPr>
          <a:xfrm>
            <a:off x="3549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95" name="object 52095"/>
          <p:cNvSpPr/>
          <p:nvPr/>
        </p:nvSpPr>
        <p:spPr>
          <a:xfrm>
            <a:off x="35500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96" name="object 52096"/>
          <p:cNvSpPr/>
          <p:nvPr/>
        </p:nvSpPr>
        <p:spPr>
          <a:xfrm>
            <a:off x="35500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97" name="object 52097"/>
          <p:cNvSpPr/>
          <p:nvPr/>
        </p:nvSpPr>
        <p:spPr>
          <a:xfrm>
            <a:off x="3550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98" name="object 52098"/>
          <p:cNvSpPr/>
          <p:nvPr/>
        </p:nvSpPr>
        <p:spPr>
          <a:xfrm>
            <a:off x="3550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099" name="object 52099"/>
          <p:cNvSpPr/>
          <p:nvPr/>
        </p:nvSpPr>
        <p:spPr>
          <a:xfrm>
            <a:off x="35504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00" name="object 52100"/>
          <p:cNvSpPr/>
          <p:nvPr/>
        </p:nvSpPr>
        <p:spPr>
          <a:xfrm>
            <a:off x="35504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01" name="object 52101"/>
          <p:cNvSpPr/>
          <p:nvPr/>
        </p:nvSpPr>
        <p:spPr>
          <a:xfrm>
            <a:off x="3550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02" name="object 52102"/>
          <p:cNvSpPr/>
          <p:nvPr/>
        </p:nvSpPr>
        <p:spPr>
          <a:xfrm>
            <a:off x="3550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03" name="object 52103"/>
          <p:cNvSpPr/>
          <p:nvPr/>
        </p:nvSpPr>
        <p:spPr>
          <a:xfrm>
            <a:off x="35508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04" name="object 52104"/>
          <p:cNvSpPr/>
          <p:nvPr/>
        </p:nvSpPr>
        <p:spPr>
          <a:xfrm>
            <a:off x="35508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05" name="object 52105"/>
          <p:cNvSpPr/>
          <p:nvPr/>
        </p:nvSpPr>
        <p:spPr>
          <a:xfrm>
            <a:off x="3551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06" name="object 52106"/>
          <p:cNvSpPr/>
          <p:nvPr/>
        </p:nvSpPr>
        <p:spPr>
          <a:xfrm>
            <a:off x="3551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07" name="object 52107"/>
          <p:cNvSpPr/>
          <p:nvPr/>
        </p:nvSpPr>
        <p:spPr>
          <a:xfrm>
            <a:off x="35511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08" name="object 52108"/>
          <p:cNvSpPr/>
          <p:nvPr/>
        </p:nvSpPr>
        <p:spPr>
          <a:xfrm>
            <a:off x="35511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09" name="object 52109"/>
          <p:cNvSpPr/>
          <p:nvPr/>
        </p:nvSpPr>
        <p:spPr>
          <a:xfrm>
            <a:off x="3551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10" name="object 52110"/>
          <p:cNvSpPr/>
          <p:nvPr/>
        </p:nvSpPr>
        <p:spPr>
          <a:xfrm>
            <a:off x="3551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11" name="object 52111"/>
          <p:cNvSpPr/>
          <p:nvPr/>
        </p:nvSpPr>
        <p:spPr>
          <a:xfrm>
            <a:off x="35515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12" name="object 52112"/>
          <p:cNvSpPr/>
          <p:nvPr/>
        </p:nvSpPr>
        <p:spPr>
          <a:xfrm>
            <a:off x="35515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13" name="object 52113"/>
          <p:cNvSpPr/>
          <p:nvPr/>
        </p:nvSpPr>
        <p:spPr>
          <a:xfrm>
            <a:off x="3551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14" name="object 52114"/>
          <p:cNvSpPr/>
          <p:nvPr/>
        </p:nvSpPr>
        <p:spPr>
          <a:xfrm>
            <a:off x="3551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15" name="object 52115"/>
          <p:cNvSpPr/>
          <p:nvPr/>
        </p:nvSpPr>
        <p:spPr>
          <a:xfrm>
            <a:off x="35519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16" name="object 52116"/>
          <p:cNvSpPr/>
          <p:nvPr/>
        </p:nvSpPr>
        <p:spPr>
          <a:xfrm>
            <a:off x="35519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17" name="object 52117"/>
          <p:cNvSpPr/>
          <p:nvPr/>
        </p:nvSpPr>
        <p:spPr>
          <a:xfrm>
            <a:off x="3552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18" name="object 52118"/>
          <p:cNvSpPr/>
          <p:nvPr/>
        </p:nvSpPr>
        <p:spPr>
          <a:xfrm>
            <a:off x="3552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19" name="object 52119"/>
          <p:cNvSpPr/>
          <p:nvPr/>
        </p:nvSpPr>
        <p:spPr>
          <a:xfrm>
            <a:off x="35523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20" name="object 52120"/>
          <p:cNvSpPr/>
          <p:nvPr/>
        </p:nvSpPr>
        <p:spPr>
          <a:xfrm>
            <a:off x="35523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21" name="object 52121"/>
          <p:cNvSpPr/>
          <p:nvPr/>
        </p:nvSpPr>
        <p:spPr>
          <a:xfrm>
            <a:off x="3552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22" name="object 52122"/>
          <p:cNvSpPr/>
          <p:nvPr/>
        </p:nvSpPr>
        <p:spPr>
          <a:xfrm>
            <a:off x="3552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23" name="object 52123"/>
          <p:cNvSpPr/>
          <p:nvPr/>
        </p:nvSpPr>
        <p:spPr>
          <a:xfrm>
            <a:off x="35527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24" name="object 52124"/>
          <p:cNvSpPr/>
          <p:nvPr/>
        </p:nvSpPr>
        <p:spPr>
          <a:xfrm>
            <a:off x="35527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25" name="object 52125"/>
          <p:cNvSpPr/>
          <p:nvPr/>
        </p:nvSpPr>
        <p:spPr>
          <a:xfrm>
            <a:off x="3552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26" name="object 52126"/>
          <p:cNvSpPr/>
          <p:nvPr/>
        </p:nvSpPr>
        <p:spPr>
          <a:xfrm>
            <a:off x="3552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27" name="object 52127"/>
          <p:cNvSpPr/>
          <p:nvPr/>
        </p:nvSpPr>
        <p:spPr>
          <a:xfrm>
            <a:off x="35530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28" name="object 52128"/>
          <p:cNvSpPr/>
          <p:nvPr/>
        </p:nvSpPr>
        <p:spPr>
          <a:xfrm>
            <a:off x="35530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29" name="object 52129"/>
          <p:cNvSpPr/>
          <p:nvPr/>
        </p:nvSpPr>
        <p:spPr>
          <a:xfrm>
            <a:off x="3553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30" name="object 52130"/>
          <p:cNvSpPr/>
          <p:nvPr/>
        </p:nvSpPr>
        <p:spPr>
          <a:xfrm>
            <a:off x="3553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31" name="object 52131"/>
          <p:cNvSpPr/>
          <p:nvPr/>
        </p:nvSpPr>
        <p:spPr>
          <a:xfrm>
            <a:off x="35534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32" name="object 52132"/>
          <p:cNvSpPr/>
          <p:nvPr/>
        </p:nvSpPr>
        <p:spPr>
          <a:xfrm>
            <a:off x="35534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33" name="object 52133"/>
          <p:cNvSpPr/>
          <p:nvPr/>
        </p:nvSpPr>
        <p:spPr>
          <a:xfrm>
            <a:off x="3553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34" name="object 52134"/>
          <p:cNvSpPr/>
          <p:nvPr/>
        </p:nvSpPr>
        <p:spPr>
          <a:xfrm>
            <a:off x="3553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35" name="object 52135"/>
          <p:cNvSpPr/>
          <p:nvPr/>
        </p:nvSpPr>
        <p:spPr>
          <a:xfrm>
            <a:off x="35538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36" name="object 52136"/>
          <p:cNvSpPr/>
          <p:nvPr/>
        </p:nvSpPr>
        <p:spPr>
          <a:xfrm>
            <a:off x="35538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37" name="object 52137"/>
          <p:cNvSpPr/>
          <p:nvPr/>
        </p:nvSpPr>
        <p:spPr>
          <a:xfrm>
            <a:off x="3554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38" name="object 52138"/>
          <p:cNvSpPr/>
          <p:nvPr/>
        </p:nvSpPr>
        <p:spPr>
          <a:xfrm>
            <a:off x="3554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39" name="object 52139"/>
          <p:cNvSpPr/>
          <p:nvPr/>
        </p:nvSpPr>
        <p:spPr>
          <a:xfrm>
            <a:off x="35542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40" name="object 52140"/>
          <p:cNvSpPr/>
          <p:nvPr/>
        </p:nvSpPr>
        <p:spPr>
          <a:xfrm>
            <a:off x="35542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41" name="object 52141"/>
          <p:cNvSpPr/>
          <p:nvPr/>
        </p:nvSpPr>
        <p:spPr>
          <a:xfrm>
            <a:off x="3554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42" name="object 52142"/>
          <p:cNvSpPr/>
          <p:nvPr/>
        </p:nvSpPr>
        <p:spPr>
          <a:xfrm>
            <a:off x="3554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43" name="object 52143"/>
          <p:cNvSpPr/>
          <p:nvPr/>
        </p:nvSpPr>
        <p:spPr>
          <a:xfrm>
            <a:off x="35546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44" name="object 52144"/>
          <p:cNvSpPr/>
          <p:nvPr/>
        </p:nvSpPr>
        <p:spPr>
          <a:xfrm>
            <a:off x="35546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45" name="object 52145"/>
          <p:cNvSpPr/>
          <p:nvPr/>
        </p:nvSpPr>
        <p:spPr>
          <a:xfrm>
            <a:off x="3554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46" name="object 52146"/>
          <p:cNvSpPr/>
          <p:nvPr/>
        </p:nvSpPr>
        <p:spPr>
          <a:xfrm>
            <a:off x="3554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47" name="object 52147"/>
          <p:cNvSpPr/>
          <p:nvPr/>
        </p:nvSpPr>
        <p:spPr>
          <a:xfrm>
            <a:off x="35549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48" name="object 52148"/>
          <p:cNvSpPr/>
          <p:nvPr/>
        </p:nvSpPr>
        <p:spPr>
          <a:xfrm>
            <a:off x="35549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49" name="object 52149"/>
          <p:cNvSpPr/>
          <p:nvPr/>
        </p:nvSpPr>
        <p:spPr>
          <a:xfrm>
            <a:off x="3555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50" name="object 52150"/>
          <p:cNvSpPr/>
          <p:nvPr/>
        </p:nvSpPr>
        <p:spPr>
          <a:xfrm>
            <a:off x="3555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51" name="object 52151"/>
          <p:cNvSpPr/>
          <p:nvPr/>
        </p:nvSpPr>
        <p:spPr>
          <a:xfrm>
            <a:off x="35553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52" name="object 52152"/>
          <p:cNvSpPr/>
          <p:nvPr/>
        </p:nvSpPr>
        <p:spPr>
          <a:xfrm>
            <a:off x="35553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53" name="object 52153"/>
          <p:cNvSpPr/>
          <p:nvPr/>
        </p:nvSpPr>
        <p:spPr>
          <a:xfrm>
            <a:off x="3555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54" name="object 52154"/>
          <p:cNvSpPr/>
          <p:nvPr/>
        </p:nvSpPr>
        <p:spPr>
          <a:xfrm>
            <a:off x="3555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55" name="object 52155"/>
          <p:cNvSpPr/>
          <p:nvPr/>
        </p:nvSpPr>
        <p:spPr>
          <a:xfrm>
            <a:off x="35557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56" name="object 52156"/>
          <p:cNvSpPr/>
          <p:nvPr/>
        </p:nvSpPr>
        <p:spPr>
          <a:xfrm>
            <a:off x="35557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57" name="object 52157"/>
          <p:cNvSpPr/>
          <p:nvPr/>
        </p:nvSpPr>
        <p:spPr>
          <a:xfrm>
            <a:off x="3556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58" name="object 52158"/>
          <p:cNvSpPr/>
          <p:nvPr/>
        </p:nvSpPr>
        <p:spPr>
          <a:xfrm>
            <a:off x="3556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59" name="object 52159"/>
          <p:cNvSpPr/>
          <p:nvPr/>
        </p:nvSpPr>
        <p:spPr>
          <a:xfrm>
            <a:off x="35561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60" name="object 52160"/>
          <p:cNvSpPr/>
          <p:nvPr/>
        </p:nvSpPr>
        <p:spPr>
          <a:xfrm>
            <a:off x="35561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61" name="object 52161"/>
          <p:cNvSpPr/>
          <p:nvPr/>
        </p:nvSpPr>
        <p:spPr>
          <a:xfrm>
            <a:off x="3556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62" name="object 52162"/>
          <p:cNvSpPr/>
          <p:nvPr/>
        </p:nvSpPr>
        <p:spPr>
          <a:xfrm>
            <a:off x="3556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63" name="object 52163"/>
          <p:cNvSpPr/>
          <p:nvPr/>
        </p:nvSpPr>
        <p:spPr>
          <a:xfrm>
            <a:off x="35565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64" name="object 52164"/>
          <p:cNvSpPr/>
          <p:nvPr/>
        </p:nvSpPr>
        <p:spPr>
          <a:xfrm>
            <a:off x="35565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65" name="object 52165"/>
          <p:cNvSpPr/>
          <p:nvPr/>
        </p:nvSpPr>
        <p:spPr>
          <a:xfrm>
            <a:off x="3556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66" name="object 52166"/>
          <p:cNvSpPr/>
          <p:nvPr/>
        </p:nvSpPr>
        <p:spPr>
          <a:xfrm>
            <a:off x="3556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67" name="object 52167"/>
          <p:cNvSpPr/>
          <p:nvPr/>
        </p:nvSpPr>
        <p:spPr>
          <a:xfrm>
            <a:off x="35569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68" name="object 52168"/>
          <p:cNvSpPr/>
          <p:nvPr/>
        </p:nvSpPr>
        <p:spPr>
          <a:xfrm>
            <a:off x="35569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69" name="object 52169"/>
          <p:cNvSpPr/>
          <p:nvPr/>
        </p:nvSpPr>
        <p:spPr>
          <a:xfrm>
            <a:off x="3557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70" name="object 52170"/>
          <p:cNvSpPr/>
          <p:nvPr/>
        </p:nvSpPr>
        <p:spPr>
          <a:xfrm>
            <a:off x="3557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71" name="object 52171"/>
          <p:cNvSpPr/>
          <p:nvPr/>
        </p:nvSpPr>
        <p:spPr>
          <a:xfrm>
            <a:off x="35572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72" name="object 52172"/>
          <p:cNvSpPr/>
          <p:nvPr/>
        </p:nvSpPr>
        <p:spPr>
          <a:xfrm>
            <a:off x="35572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73" name="object 52173"/>
          <p:cNvSpPr/>
          <p:nvPr/>
        </p:nvSpPr>
        <p:spPr>
          <a:xfrm>
            <a:off x="3557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74" name="object 52174"/>
          <p:cNvSpPr/>
          <p:nvPr/>
        </p:nvSpPr>
        <p:spPr>
          <a:xfrm>
            <a:off x="3557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75" name="object 52175"/>
          <p:cNvSpPr/>
          <p:nvPr/>
        </p:nvSpPr>
        <p:spPr>
          <a:xfrm>
            <a:off x="35576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76" name="object 52176"/>
          <p:cNvSpPr/>
          <p:nvPr/>
        </p:nvSpPr>
        <p:spPr>
          <a:xfrm>
            <a:off x="35576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77" name="object 52177"/>
          <p:cNvSpPr/>
          <p:nvPr/>
        </p:nvSpPr>
        <p:spPr>
          <a:xfrm>
            <a:off x="3557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78" name="object 52178"/>
          <p:cNvSpPr/>
          <p:nvPr/>
        </p:nvSpPr>
        <p:spPr>
          <a:xfrm>
            <a:off x="3557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79" name="object 52179"/>
          <p:cNvSpPr/>
          <p:nvPr/>
        </p:nvSpPr>
        <p:spPr>
          <a:xfrm>
            <a:off x="35580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80" name="object 52180"/>
          <p:cNvSpPr/>
          <p:nvPr/>
        </p:nvSpPr>
        <p:spPr>
          <a:xfrm>
            <a:off x="35580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81" name="object 52181"/>
          <p:cNvSpPr/>
          <p:nvPr/>
        </p:nvSpPr>
        <p:spPr>
          <a:xfrm>
            <a:off x="3558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82" name="object 52182"/>
          <p:cNvSpPr/>
          <p:nvPr/>
        </p:nvSpPr>
        <p:spPr>
          <a:xfrm>
            <a:off x="3558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83" name="object 52183"/>
          <p:cNvSpPr/>
          <p:nvPr/>
        </p:nvSpPr>
        <p:spPr>
          <a:xfrm>
            <a:off x="35584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84" name="object 52184"/>
          <p:cNvSpPr/>
          <p:nvPr/>
        </p:nvSpPr>
        <p:spPr>
          <a:xfrm>
            <a:off x="35584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85" name="object 52185"/>
          <p:cNvSpPr/>
          <p:nvPr/>
        </p:nvSpPr>
        <p:spPr>
          <a:xfrm>
            <a:off x="3558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86" name="object 52186"/>
          <p:cNvSpPr/>
          <p:nvPr/>
        </p:nvSpPr>
        <p:spPr>
          <a:xfrm>
            <a:off x="3558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87" name="object 52187"/>
          <p:cNvSpPr/>
          <p:nvPr/>
        </p:nvSpPr>
        <p:spPr>
          <a:xfrm>
            <a:off x="35588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88" name="object 52188"/>
          <p:cNvSpPr/>
          <p:nvPr/>
        </p:nvSpPr>
        <p:spPr>
          <a:xfrm>
            <a:off x="35588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89" name="object 52189"/>
          <p:cNvSpPr/>
          <p:nvPr/>
        </p:nvSpPr>
        <p:spPr>
          <a:xfrm>
            <a:off x="3559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90" name="object 52190"/>
          <p:cNvSpPr/>
          <p:nvPr/>
        </p:nvSpPr>
        <p:spPr>
          <a:xfrm>
            <a:off x="3559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91" name="object 52191"/>
          <p:cNvSpPr/>
          <p:nvPr/>
        </p:nvSpPr>
        <p:spPr>
          <a:xfrm>
            <a:off x="35591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92" name="object 52192"/>
          <p:cNvSpPr/>
          <p:nvPr/>
        </p:nvSpPr>
        <p:spPr>
          <a:xfrm>
            <a:off x="35591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93" name="object 52193"/>
          <p:cNvSpPr/>
          <p:nvPr/>
        </p:nvSpPr>
        <p:spPr>
          <a:xfrm>
            <a:off x="3559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94" name="object 52194"/>
          <p:cNvSpPr/>
          <p:nvPr/>
        </p:nvSpPr>
        <p:spPr>
          <a:xfrm>
            <a:off x="3559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95" name="object 52195"/>
          <p:cNvSpPr/>
          <p:nvPr/>
        </p:nvSpPr>
        <p:spPr>
          <a:xfrm>
            <a:off x="35595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96" name="object 52196"/>
          <p:cNvSpPr/>
          <p:nvPr/>
        </p:nvSpPr>
        <p:spPr>
          <a:xfrm>
            <a:off x="35595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97" name="object 52197"/>
          <p:cNvSpPr/>
          <p:nvPr/>
        </p:nvSpPr>
        <p:spPr>
          <a:xfrm>
            <a:off x="3559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98" name="object 52198"/>
          <p:cNvSpPr/>
          <p:nvPr/>
        </p:nvSpPr>
        <p:spPr>
          <a:xfrm>
            <a:off x="3559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199" name="object 52199"/>
          <p:cNvSpPr/>
          <p:nvPr/>
        </p:nvSpPr>
        <p:spPr>
          <a:xfrm>
            <a:off x="35599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00" name="object 52200"/>
          <p:cNvSpPr/>
          <p:nvPr/>
        </p:nvSpPr>
        <p:spPr>
          <a:xfrm>
            <a:off x="35599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01" name="object 52201"/>
          <p:cNvSpPr/>
          <p:nvPr/>
        </p:nvSpPr>
        <p:spPr>
          <a:xfrm>
            <a:off x="3560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02" name="object 52202"/>
          <p:cNvSpPr/>
          <p:nvPr/>
        </p:nvSpPr>
        <p:spPr>
          <a:xfrm>
            <a:off x="3560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03" name="object 52203"/>
          <p:cNvSpPr/>
          <p:nvPr/>
        </p:nvSpPr>
        <p:spPr>
          <a:xfrm>
            <a:off x="35603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04" name="object 52204"/>
          <p:cNvSpPr/>
          <p:nvPr/>
        </p:nvSpPr>
        <p:spPr>
          <a:xfrm>
            <a:off x="35603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05" name="object 52205"/>
          <p:cNvSpPr/>
          <p:nvPr/>
        </p:nvSpPr>
        <p:spPr>
          <a:xfrm>
            <a:off x="3560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06" name="object 52206"/>
          <p:cNvSpPr/>
          <p:nvPr/>
        </p:nvSpPr>
        <p:spPr>
          <a:xfrm>
            <a:off x="3560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07" name="object 52207"/>
          <p:cNvSpPr/>
          <p:nvPr/>
        </p:nvSpPr>
        <p:spPr>
          <a:xfrm>
            <a:off x="35607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08" name="object 52208"/>
          <p:cNvSpPr/>
          <p:nvPr/>
        </p:nvSpPr>
        <p:spPr>
          <a:xfrm>
            <a:off x="35607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09" name="object 52209"/>
          <p:cNvSpPr/>
          <p:nvPr/>
        </p:nvSpPr>
        <p:spPr>
          <a:xfrm>
            <a:off x="3560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10" name="object 52210"/>
          <p:cNvSpPr/>
          <p:nvPr/>
        </p:nvSpPr>
        <p:spPr>
          <a:xfrm>
            <a:off x="3560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11" name="object 52211"/>
          <p:cNvSpPr/>
          <p:nvPr/>
        </p:nvSpPr>
        <p:spPr>
          <a:xfrm>
            <a:off x="35610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12" name="object 52212"/>
          <p:cNvSpPr/>
          <p:nvPr/>
        </p:nvSpPr>
        <p:spPr>
          <a:xfrm>
            <a:off x="35610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13" name="object 52213"/>
          <p:cNvSpPr/>
          <p:nvPr/>
        </p:nvSpPr>
        <p:spPr>
          <a:xfrm>
            <a:off x="3561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14" name="object 52214"/>
          <p:cNvSpPr/>
          <p:nvPr/>
        </p:nvSpPr>
        <p:spPr>
          <a:xfrm>
            <a:off x="3561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15" name="object 52215"/>
          <p:cNvSpPr/>
          <p:nvPr/>
        </p:nvSpPr>
        <p:spPr>
          <a:xfrm>
            <a:off x="35614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16" name="object 52216"/>
          <p:cNvSpPr/>
          <p:nvPr/>
        </p:nvSpPr>
        <p:spPr>
          <a:xfrm>
            <a:off x="35614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17" name="object 52217"/>
          <p:cNvSpPr/>
          <p:nvPr/>
        </p:nvSpPr>
        <p:spPr>
          <a:xfrm>
            <a:off x="3561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18" name="object 52218"/>
          <p:cNvSpPr/>
          <p:nvPr/>
        </p:nvSpPr>
        <p:spPr>
          <a:xfrm>
            <a:off x="3561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19" name="object 52219"/>
          <p:cNvSpPr/>
          <p:nvPr/>
        </p:nvSpPr>
        <p:spPr>
          <a:xfrm>
            <a:off x="35618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20" name="object 52220"/>
          <p:cNvSpPr/>
          <p:nvPr/>
        </p:nvSpPr>
        <p:spPr>
          <a:xfrm>
            <a:off x="35618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21" name="object 52221"/>
          <p:cNvSpPr/>
          <p:nvPr/>
        </p:nvSpPr>
        <p:spPr>
          <a:xfrm>
            <a:off x="3562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22" name="object 52222"/>
          <p:cNvSpPr/>
          <p:nvPr/>
        </p:nvSpPr>
        <p:spPr>
          <a:xfrm>
            <a:off x="3562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23" name="object 52223"/>
          <p:cNvSpPr/>
          <p:nvPr/>
        </p:nvSpPr>
        <p:spPr>
          <a:xfrm>
            <a:off x="35622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24" name="object 52224"/>
          <p:cNvSpPr/>
          <p:nvPr/>
        </p:nvSpPr>
        <p:spPr>
          <a:xfrm>
            <a:off x="35622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25" name="object 52225"/>
          <p:cNvSpPr/>
          <p:nvPr/>
        </p:nvSpPr>
        <p:spPr>
          <a:xfrm>
            <a:off x="3562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26" name="object 52226"/>
          <p:cNvSpPr/>
          <p:nvPr/>
        </p:nvSpPr>
        <p:spPr>
          <a:xfrm>
            <a:off x="3562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27" name="object 52227"/>
          <p:cNvSpPr/>
          <p:nvPr/>
        </p:nvSpPr>
        <p:spPr>
          <a:xfrm>
            <a:off x="35626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28" name="object 52228"/>
          <p:cNvSpPr/>
          <p:nvPr/>
        </p:nvSpPr>
        <p:spPr>
          <a:xfrm>
            <a:off x="35626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29" name="object 52229"/>
          <p:cNvSpPr/>
          <p:nvPr/>
        </p:nvSpPr>
        <p:spPr>
          <a:xfrm>
            <a:off x="3562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30" name="object 52230"/>
          <p:cNvSpPr/>
          <p:nvPr/>
        </p:nvSpPr>
        <p:spPr>
          <a:xfrm>
            <a:off x="3562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31" name="object 52231"/>
          <p:cNvSpPr/>
          <p:nvPr/>
        </p:nvSpPr>
        <p:spPr>
          <a:xfrm>
            <a:off x="35629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32" name="object 52232"/>
          <p:cNvSpPr/>
          <p:nvPr/>
        </p:nvSpPr>
        <p:spPr>
          <a:xfrm>
            <a:off x="35629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33" name="object 52233"/>
          <p:cNvSpPr/>
          <p:nvPr/>
        </p:nvSpPr>
        <p:spPr>
          <a:xfrm>
            <a:off x="3563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34" name="object 52234"/>
          <p:cNvSpPr/>
          <p:nvPr/>
        </p:nvSpPr>
        <p:spPr>
          <a:xfrm>
            <a:off x="3563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35" name="object 52235"/>
          <p:cNvSpPr/>
          <p:nvPr/>
        </p:nvSpPr>
        <p:spPr>
          <a:xfrm>
            <a:off x="35633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36" name="object 52236"/>
          <p:cNvSpPr/>
          <p:nvPr/>
        </p:nvSpPr>
        <p:spPr>
          <a:xfrm>
            <a:off x="35633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37" name="object 52237"/>
          <p:cNvSpPr/>
          <p:nvPr/>
        </p:nvSpPr>
        <p:spPr>
          <a:xfrm>
            <a:off x="3563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38" name="object 52238"/>
          <p:cNvSpPr/>
          <p:nvPr/>
        </p:nvSpPr>
        <p:spPr>
          <a:xfrm>
            <a:off x="3563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39" name="object 52239"/>
          <p:cNvSpPr/>
          <p:nvPr/>
        </p:nvSpPr>
        <p:spPr>
          <a:xfrm>
            <a:off x="35637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40" name="object 52240"/>
          <p:cNvSpPr/>
          <p:nvPr/>
        </p:nvSpPr>
        <p:spPr>
          <a:xfrm>
            <a:off x="35637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41" name="object 52241"/>
          <p:cNvSpPr/>
          <p:nvPr/>
        </p:nvSpPr>
        <p:spPr>
          <a:xfrm>
            <a:off x="3564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42" name="object 52242"/>
          <p:cNvSpPr/>
          <p:nvPr/>
        </p:nvSpPr>
        <p:spPr>
          <a:xfrm>
            <a:off x="3564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43" name="object 52243"/>
          <p:cNvSpPr/>
          <p:nvPr/>
        </p:nvSpPr>
        <p:spPr>
          <a:xfrm>
            <a:off x="35641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44" name="object 52244"/>
          <p:cNvSpPr/>
          <p:nvPr/>
        </p:nvSpPr>
        <p:spPr>
          <a:xfrm>
            <a:off x="35641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45" name="object 52245"/>
          <p:cNvSpPr/>
          <p:nvPr/>
        </p:nvSpPr>
        <p:spPr>
          <a:xfrm>
            <a:off x="3564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46" name="object 52246"/>
          <p:cNvSpPr/>
          <p:nvPr/>
        </p:nvSpPr>
        <p:spPr>
          <a:xfrm>
            <a:off x="3564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47" name="object 52247"/>
          <p:cNvSpPr/>
          <p:nvPr/>
        </p:nvSpPr>
        <p:spPr>
          <a:xfrm>
            <a:off x="35645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48" name="object 52248"/>
          <p:cNvSpPr/>
          <p:nvPr/>
        </p:nvSpPr>
        <p:spPr>
          <a:xfrm>
            <a:off x="35645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49" name="object 52249"/>
          <p:cNvSpPr/>
          <p:nvPr/>
        </p:nvSpPr>
        <p:spPr>
          <a:xfrm>
            <a:off x="3564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50" name="object 52250"/>
          <p:cNvSpPr/>
          <p:nvPr/>
        </p:nvSpPr>
        <p:spPr>
          <a:xfrm>
            <a:off x="3564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51" name="object 52251"/>
          <p:cNvSpPr/>
          <p:nvPr/>
        </p:nvSpPr>
        <p:spPr>
          <a:xfrm>
            <a:off x="35649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52" name="object 52252"/>
          <p:cNvSpPr/>
          <p:nvPr/>
        </p:nvSpPr>
        <p:spPr>
          <a:xfrm>
            <a:off x="35649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53" name="object 52253"/>
          <p:cNvSpPr/>
          <p:nvPr/>
        </p:nvSpPr>
        <p:spPr>
          <a:xfrm>
            <a:off x="3565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54" name="object 52254"/>
          <p:cNvSpPr/>
          <p:nvPr/>
        </p:nvSpPr>
        <p:spPr>
          <a:xfrm>
            <a:off x="3565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55" name="object 52255"/>
          <p:cNvSpPr/>
          <p:nvPr/>
        </p:nvSpPr>
        <p:spPr>
          <a:xfrm>
            <a:off x="35652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56" name="object 52256"/>
          <p:cNvSpPr/>
          <p:nvPr/>
        </p:nvSpPr>
        <p:spPr>
          <a:xfrm>
            <a:off x="35652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57" name="object 52257"/>
          <p:cNvSpPr/>
          <p:nvPr/>
        </p:nvSpPr>
        <p:spPr>
          <a:xfrm>
            <a:off x="3565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58" name="object 52258"/>
          <p:cNvSpPr/>
          <p:nvPr/>
        </p:nvSpPr>
        <p:spPr>
          <a:xfrm>
            <a:off x="3565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59" name="object 52259"/>
          <p:cNvSpPr/>
          <p:nvPr/>
        </p:nvSpPr>
        <p:spPr>
          <a:xfrm>
            <a:off x="35656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60" name="object 52260"/>
          <p:cNvSpPr/>
          <p:nvPr/>
        </p:nvSpPr>
        <p:spPr>
          <a:xfrm>
            <a:off x="35656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61" name="object 52261"/>
          <p:cNvSpPr/>
          <p:nvPr/>
        </p:nvSpPr>
        <p:spPr>
          <a:xfrm>
            <a:off x="3565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62" name="object 52262"/>
          <p:cNvSpPr/>
          <p:nvPr/>
        </p:nvSpPr>
        <p:spPr>
          <a:xfrm>
            <a:off x="3565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63" name="object 52263"/>
          <p:cNvSpPr/>
          <p:nvPr/>
        </p:nvSpPr>
        <p:spPr>
          <a:xfrm>
            <a:off x="35660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64" name="object 52264"/>
          <p:cNvSpPr/>
          <p:nvPr/>
        </p:nvSpPr>
        <p:spPr>
          <a:xfrm>
            <a:off x="35660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65" name="object 52265"/>
          <p:cNvSpPr/>
          <p:nvPr/>
        </p:nvSpPr>
        <p:spPr>
          <a:xfrm>
            <a:off x="3566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66" name="object 52266"/>
          <p:cNvSpPr/>
          <p:nvPr/>
        </p:nvSpPr>
        <p:spPr>
          <a:xfrm>
            <a:off x="3566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67" name="object 52267"/>
          <p:cNvSpPr/>
          <p:nvPr/>
        </p:nvSpPr>
        <p:spPr>
          <a:xfrm>
            <a:off x="35664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68" name="object 52268"/>
          <p:cNvSpPr/>
          <p:nvPr/>
        </p:nvSpPr>
        <p:spPr>
          <a:xfrm>
            <a:off x="35664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69" name="object 52269"/>
          <p:cNvSpPr/>
          <p:nvPr/>
        </p:nvSpPr>
        <p:spPr>
          <a:xfrm>
            <a:off x="3566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70" name="object 52270"/>
          <p:cNvSpPr/>
          <p:nvPr/>
        </p:nvSpPr>
        <p:spPr>
          <a:xfrm>
            <a:off x="3566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71" name="object 52271"/>
          <p:cNvSpPr/>
          <p:nvPr/>
        </p:nvSpPr>
        <p:spPr>
          <a:xfrm>
            <a:off x="35668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72" name="object 52272"/>
          <p:cNvSpPr/>
          <p:nvPr/>
        </p:nvSpPr>
        <p:spPr>
          <a:xfrm>
            <a:off x="35668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73" name="object 52273"/>
          <p:cNvSpPr/>
          <p:nvPr/>
        </p:nvSpPr>
        <p:spPr>
          <a:xfrm>
            <a:off x="3567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74" name="object 52274"/>
          <p:cNvSpPr/>
          <p:nvPr/>
        </p:nvSpPr>
        <p:spPr>
          <a:xfrm>
            <a:off x="3567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75" name="object 52275"/>
          <p:cNvSpPr/>
          <p:nvPr/>
        </p:nvSpPr>
        <p:spPr>
          <a:xfrm>
            <a:off x="35671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76" name="object 52276"/>
          <p:cNvSpPr/>
          <p:nvPr/>
        </p:nvSpPr>
        <p:spPr>
          <a:xfrm>
            <a:off x="35671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77" name="object 52277"/>
          <p:cNvSpPr/>
          <p:nvPr/>
        </p:nvSpPr>
        <p:spPr>
          <a:xfrm>
            <a:off x="3567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78" name="object 52278"/>
          <p:cNvSpPr/>
          <p:nvPr/>
        </p:nvSpPr>
        <p:spPr>
          <a:xfrm>
            <a:off x="3567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79" name="object 52279"/>
          <p:cNvSpPr/>
          <p:nvPr/>
        </p:nvSpPr>
        <p:spPr>
          <a:xfrm>
            <a:off x="35675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80" name="object 52280"/>
          <p:cNvSpPr/>
          <p:nvPr/>
        </p:nvSpPr>
        <p:spPr>
          <a:xfrm>
            <a:off x="35675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81" name="object 52281"/>
          <p:cNvSpPr/>
          <p:nvPr/>
        </p:nvSpPr>
        <p:spPr>
          <a:xfrm>
            <a:off x="3567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82" name="object 52282"/>
          <p:cNvSpPr/>
          <p:nvPr/>
        </p:nvSpPr>
        <p:spPr>
          <a:xfrm>
            <a:off x="3567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83" name="object 52283"/>
          <p:cNvSpPr/>
          <p:nvPr/>
        </p:nvSpPr>
        <p:spPr>
          <a:xfrm>
            <a:off x="35679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84" name="object 52284"/>
          <p:cNvSpPr/>
          <p:nvPr/>
        </p:nvSpPr>
        <p:spPr>
          <a:xfrm>
            <a:off x="35679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85" name="object 52285"/>
          <p:cNvSpPr/>
          <p:nvPr/>
        </p:nvSpPr>
        <p:spPr>
          <a:xfrm>
            <a:off x="3568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86" name="object 52286"/>
          <p:cNvSpPr/>
          <p:nvPr/>
        </p:nvSpPr>
        <p:spPr>
          <a:xfrm>
            <a:off x="3568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87" name="object 52287"/>
          <p:cNvSpPr/>
          <p:nvPr/>
        </p:nvSpPr>
        <p:spPr>
          <a:xfrm>
            <a:off x="35683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88" name="object 52288"/>
          <p:cNvSpPr/>
          <p:nvPr/>
        </p:nvSpPr>
        <p:spPr>
          <a:xfrm>
            <a:off x="35683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89" name="object 52289"/>
          <p:cNvSpPr/>
          <p:nvPr/>
        </p:nvSpPr>
        <p:spPr>
          <a:xfrm>
            <a:off x="3568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90" name="object 52290"/>
          <p:cNvSpPr/>
          <p:nvPr/>
        </p:nvSpPr>
        <p:spPr>
          <a:xfrm>
            <a:off x="3568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91" name="object 52291"/>
          <p:cNvSpPr/>
          <p:nvPr/>
        </p:nvSpPr>
        <p:spPr>
          <a:xfrm>
            <a:off x="35687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92" name="object 52292"/>
          <p:cNvSpPr/>
          <p:nvPr/>
        </p:nvSpPr>
        <p:spPr>
          <a:xfrm>
            <a:off x="35687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93" name="object 52293"/>
          <p:cNvSpPr/>
          <p:nvPr/>
        </p:nvSpPr>
        <p:spPr>
          <a:xfrm>
            <a:off x="3568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94" name="object 52294"/>
          <p:cNvSpPr/>
          <p:nvPr/>
        </p:nvSpPr>
        <p:spPr>
          <a:xfrm>
            <a:off x="3568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95" name="object 52295"/>
          <p:cNvSpPr/>
          <p:nvPr/>
        </p:nvSpPr>
        <p:spPr>
          <a:xfrm>
            <a:off x="35690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96" name="object 52296"/>
          <p:cNvSpPr/>
          <p:nvPr/>
        </p:nvSpPr>
        <p:spPr>
          <a:xfrm>
            <a:off x="35690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97" name="object 52297"/>
          <p:cNvSpPr/>
          <p:nvPr/>
        </p:nvSpPr>
        <p:spPr>
          <a:xfrm>
            <a:off x="3569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98" name="object 52298"/>
          <p:cNvSpPr/>
          <p:nvPr/>
        </p:nvSpPr>
        <p:spPr>
          <a:xfrm>
            <a:off x="3569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299" name="object 52299"/>
          <p:cNvSpPr/>
          <p:nvPr/>
        </p:nvSpPr>
        <p:spPr>
          <a:xfrm>
            <a:off x="35694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00" name="object 52300"/>
          <p:cNvSpPr/>
          <p:nvPr/>
        </p:nvSpPr>
        <p:spPr>
          <a:xfrm>
            <a:off x="35694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01" name="object 52301"/>
          <p:cNvSpPr/>
          <p:nvPr/>
        </p:nvSpPr>
        <p:spPr>
          <a:xfrm>
            <a:off x="3569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02" name="object 52302"/>
          <p:cNvSpPr/>
          <p:nvPr/>
        </p:nvSpPr>
        <p:spPr>
          <a:xfrm>
            <a:off x="3569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03" name="object 52303"/>
          <p:cNvSpPr/>
          <p:nvPr/>
        </p:nvSpPr>
        <p:spPr>
          <a:xfrm>
            <a:off x="35698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04" name="object 52304"/>
          <p:cNvSpPr/>
          <p:nvPr/>
        </p:nvSpPr>
        <p:spPr>
          <a:xfrm>
            <a:off x="35698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05" name="object 52305"/>
          <p:cNvSpPr/>
          <p:nvPr/>
        </p:nvSpPr>
        <p:spPr>
          <a:xfrm>
            <a:off x="3570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06" name="object 52306"/>
          <p:cNvSpPr/>
          <p:nvPr/>
        </p:nvSpPr>
        <p:spPr>
          <a:xfrm>
            <a:off x="3570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07" name="object 52307"/>
          <p:cNvSpPr/>
          <p:nvPr/>
        </p:nvSpPr>
        <p:spPr>
          <a:xfrm>
            <a:off x="35702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08" name="object 52308"/>
          <p:cNvSpPr/>
          <p:nvPr/>
        </p:nvSpPr>
        <p:spPr>
          <a:xfrm>
            <a:off x="35702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09" name="object 52309"/>
          <p:cNvSpPr/>
          <p:nvPr/>
        </p:nvSpPr>
        <p:spPr>
          <a:xfrm>
            <a:off x="3570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10" name="object 52310"/>
          <p:cNvSpPr/>
          <p:nvPr/>
        </p:nvSpPr>
        <p:spPr>
          <a:xfrm>
            <a:off x="3570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11" name="object 52311"/>
          <p:cNvSpPr/>
          <p:nvPr/>
        </p:nvSpPr>
        <p:spPr>
          <a:xfrm>
            <a:off x="35706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12" name="object 52312"/>
          <p:cNvSpPr/>
          <p:nvPr/>
        </p:nvSpPr>
        <p:spPr>
          <a:xfrm>
            <a:off x="35706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13" name="object 52313"/>
          <p:cNvSpPr/>
          <p:nvPr/>
        </p:nvSpPr>
        <p:spPr>
          <a:xfrm>
            <a:off x="3570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14" name="object 52314"/>
          <p:cNvSpPr/>
          <p:nvPr/>
        </p:nvSpPr>
        <p:spPr>
          <a:xfrm>
            <a:off x="3570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15" name="object 52315"/>
          <p:cNvSpPr/>
          <p:nvPr/>
        </p:nvSpPr>
        <p:spPr>
          <a:xfrm>
            <a:off x="35709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16" name="object 52316"/>
          <p:cNvSpPr/>
          <p:nvPr/>
        </p:nvSpPr>
        <p:spPr>
          <a:xfrm>
            <a:off x="35709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17" name="object 52317"/>
          <p:cNvSpPr/>
          <p:nvPr/>
        </p:nvSpPr>
        <p:spPr>
          <a:xfrm>
            <a:off x="3571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18" name="object 52318"/>
          <p:cNvSpPr/>
          <p:nvPr/>
        </p:nvSpPr>
        <p:spPr>
          <a:xfrm>
            <a:off x="3571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19" name="object 52319"/>
          <p:cNvSpPr/>
          <p:nvPr/>
        </p:nvSpPr>
        <p:spPr>
          <a:xfrm>
            <a:off x="35713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20" name="object 52320"/>
          <p:cNvSpPr/>
          <p:nvPr/>
        </p:nvSpPr>
        <p:spPr>
          <a:xfrm>
            <a:off x="35713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21" name="object 52321"/>
          <p:cNvSpPr/>
          <p:nvPr/>
        </p:nvSpPr>
        <p:spPr>
          <a:xfrm>
            <a:off x="3571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22" name="object 52322"/>
          <p:cNvSpPr/>
          <p:nvPr/>
        </p:nvSpPr>
        <p:spPr>
          <a:xfrm>
            <a:off x="3571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23" name="object 52323"/>
          <p:cNvSpPr/>
          <p:nvPr/>
        </p:nvSpPr>
        <p:spPr>
          <a:xfrm>
            <a:off x="35717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24" name="object 52324"/>
          <p:cNvSpPr/>
          <p:nvPr/>
        </p:nvSpPr>
        <p:spPr>
          <a:xfrm>
            <a:off x="35717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25" name="object 52325"/>
          <p:cNvSpPr/>
          <p:nvPr/>
        </p:nvSpPr>
        <p:spPr>
          <a:xfrm>
            <a:off x="3572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26" name="object 52326"/>
          <p:cNvSpPr/>
          <p:nvPr/>
        </p:nvSpPr>
        <p:spPr>
          <a:xfrm>
            <a:off x="3572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27" name="object 52327"/>
          <p:cNvSpPr/>
          <p:nvPr/>
        </p:nvSpPr>
        <p:spPr>
          <a:xfrm>
            <a:off x="35721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28" name="object 52328"/>
          <p:cNvSpPr/>
          <p:nvPr/>
        </p:nvSpPr>
        <p:spPr>
          <a:xfrm>
            <a:off x="35721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29" name="object 52329"/>
          <p:cNvSpPr/>
          <p:nvPr/>
        </p:nvSpPr>
        <p:spPr>
          <a:xfrm>
            <a:off x="3572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30" name="object 52330"/>
          <p:cNvSpPr/>
          <p:nvPr/>
        </p:nvSpPr>
        <p:spPr>
          <a:xfrm>
            <a:off x="3572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31" name="object 52331"/>
          <p:cNvSpPr/>
          <p:nvPr/>
        </p:nvSpPr>
        <p:spPr>
          <a:xfrm>
            <a:off x="35725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32" name="object 52332"/>
          <p:cNvSpPr/>
          <p:nvPr/>
        </p:nvSpPr>
        <p:spPr>
          <a:xfrm>
            <a:off x="35725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33" name="object 52333"/>
          <p:cNvSpPr/>
          <p:nvPr/>
        </p:nvSpPr>
        <p:spPr>
          <a:xfrm>
            <a:off x="3572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34" name="object 52334"/>
          <p:cNvSpPr/>
          <p:nvPr/>
        </p:nvSpPr>
        <p:spPr>
          <a:xfrm>
            <a:off x="3572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35" name="object 52335"/>
          <p:cNvSpPr/>
          <p:nvPr/>
        </p:nvSpPr>
        <p:spPr>
          <a:xfrm>
            <a:off x="35729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36" name="object 52336"/>
          <p:cNvSpPr/>
          <p:nvPr/>
        </p:nvSpPr>
        <p:spPr>
          <a:xfrm>
            <a:off x="35729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37" name="object 52337"/>
          <p:cNvSpPr/>
          <p:nvPr/>
        </p:nvSpPr>
        <p:spPr>
          <a:xfrm>
            <a:off x="3573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38" name="object 52338"/>
          <p:cNvSpPr/>
          <p:nvPr/>
        </p:nvSpPr>
        <p:spPr>
          <a:xfrm>
            <a:off x="3573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39" name="object 52339"/>
          <p:cNvSpPr/>
          <p:nvPr/>
        </p:nvSpPr>
        <p:spPr>
          <a:xfrm>
            <a:off x="35732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40" name="object 52340"/>
          <p:cNvSpPr/>
          <p:nvPr/>
        </p:nvSpPr>
        <p:spPr>
          <a:xfrm>
            <a:off x="35732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41" name="object 52341"/>
          <p:cNvSpPr/>
          <p:nvPr/>
        </p:nvSpPr>
        <p:spPr>
          <a:xfrm>
            <a:off x="3573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42" name="object 52342"/>
          <p:cNvSpPr/>
          <p:nvPr/>
        </p:nvSpPr>
        <p:spPr>
          <a:xfrm>
            <a:off x="3573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43" name="object 52343"/>
          <p:cNvSpPr/>
          <p:nvPr/>
        </p:nvSpPr>
        <p:spPr>
          <a:xfrm>
            <a:off x="35736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44" name="object 52344"/>
          <p:cNvSpPr/>
          <p:nvPr/>
        </p:nvSpPr>
        <p:spPr>
          <a:xfrm>
            <a:off x="35736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45" name="object 52345"/>
          <p:cNvSpPr/>
          <p:nvPr/>
        </p:nvSpPr>
        <p:spPr>
          <a:xfrm>
            <a:off x="3573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46" name="object 52346"/>
          <p:cNvSpPr/>
          <p:nvPr/>
        </p:nvSpPr>
        <p:spPr>
          <a:xfrm>
            <a:off x="3573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47" name="object 52347"/>
          <p:cNvSpPr/>
          <p:nvPr/>
        </p:nvSpPr>
        <p:spPr>
          <a:xfrm>
            <a:off x="35740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48" name="object 52348"/>
          <p:cNvSpPr/>
          <p:nvPr/>
        </p:nvSpPr>
        <p:spPr>
          <a:xfrm>
            <a:off x="35740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49" name="object 52349"/>
          <p:cNvSpPr/>
          <p:nvPr/>
        </p:nvSpPr>
        <p:spPr>
          <a:xfrm>
            <a:off x="3574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50" name="object 52350"/>
          <p:cNvSpPr/>
          <p:nvPr/>
        </p:nvSpPr>
        <p:spPr>
          <a:xfrm>
            <a:off x="3574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51" name="object 52351"/>
          <p:cNvSpPr/>
          <p:nvPr/>
        </p:nvSpPr>
        <p:spPr>
          <a:xfrm>
            <a:off x="35744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52" name="object 52352"/>
          <p:cNvSpPr/>
          <p:nvPr/>
        </p:nvSpPr>
        <p:spPr>
          <a:xfrm>
            <a:off x="35744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53" name="object 52353"/>
          <p:cNvSpPr/>
          <p:nvPr/>
        </p:nvSpPr>
        <p:spPr>
          <a:xfrm>
            <a:off x="35746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54" name="object 52354"/>
          <p:cNvSpPr/>
          <p:nvPr/>
        </p:nvSpPr>
        <p:spPr>
          <a:xfrm>
            <a:off x="35746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55" name="object 52355"/>
          <p:cNvSpPr/>
          <p:nvPr/>
        </p:nvSpPr>
        <p:spPr>
          <a:xfrm>
            <a:off x="35748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56" name="object 52356"/>
          <p:cNvSpPr/>
          <p:nvPr/>
        </p:nvSpPr>
        <p:spPr>
          <a:xfrm>
            <a:off x="35748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57" name="object 52357"/>
          <p:cNvSpPr/>
          <p:nvPr/>
        </p:nvSpPr>
        <p:spPr>
          <a:xfrm>
            <a:off x="35750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58" name="object 52358"/>
          <p:cNvSpPr/>
          <p:nvPr/>
        </p:nvSpPr>
        <p:spPr>
          <a:xfrm>
            <a:off x="35750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59" name="object 52359"/>
          <p:cNvSpPr/>
          <p:nvPr/>
        </p:nvSpPr>
        <p:spPr>
          <a:xfrm>
            <a:off x="35751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60" name="object 52360"/>
          <p:cNvSpPr/>
          <p:nvPr/>
        </p:nvSpPr>
        <p:spPr>
          <a:xfrm>
            <a:off x="35751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61" name="object 52361"/>
          <p:cNvSpPr/>
          <p:nvPr/>
        </p:nvSpPr>
        <p:spPr>
          <a:xfrm>
            <a:off x="35754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62" name="object 52362"/>
          <p:cNvSpPr/>
          <p:nvPr/>
        </p:nvSpPr>
        <p:spPr>
          <a:xfrm>
            <a:off x="35754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63" name="object 52363"/>
          <p:cNvSpPr/>
          <p:nvPr/>
        </p:nvSpPr>
        <p:spPr>
          <a:xfrm>
            <a:off x="35755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64" name="object 52364"/>
          <p:cNvSpPr/>
          <p:nvPr/>
        </p:nvSpPr>
        <p:spPr>
          <a:xfrm>
            <a:off x="35755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65" name="object 52365"/>
          <p:cNvSpPr/>
          <p:nvPr/>
        </p:nvSpPr>
        <p:spPr>
          <a:xfrm>
            <a:off x="35758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66" name="object 52366"/>
          <p:cNvSpPr/>
          <p:nvPr/>
        </p:nvSpPr>
        <p:spPr>
          <a:xfrm>
            <a:off x="35758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67" name="object 52367"/>
          <p:cNvSpPr/>
          <p:nvPr/>
        </p:nvSpPr>
        <p:spPr>
          <a:xfrm>
            <a:off x="35759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68" name="object 52368"/>
          <p:cNvSpPr/>
          <p:nvPr/>
        </p:nvSpPr>
        <p:spPr>
          <a:xfrm>
            <a:off x="35759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69" name="object 52369"/>
          <p:cNvSpPr/>
          <p:nvPr/>
        </p:nvSpPr>
        <p:spPr>
          <a:xfrm>
            <a:off x="3576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70" name="object 52370"/>
          <p:cNvSpPr/>
          <p:nvPr/>
        </p:nvSpPr>
        <p:spPr>
          <a:xfrm>
            <a:off x="3576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71" name="object 52371"/>
          <p:cNvSpPr/>
          <p:nvPr/>
        </p:nvSpPr>
        <p:spPr>
          <a:xfrm>
            <a:off x="35763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72" name="object 52372"/>
          <p:cNvSpPr/>
          <p:nvPr/>
        </p:nvSpPr>
        <p:spPr>
          <a:xfrm>
            <a:off x="35763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73" name="object 52373"/>
          <p:cNvSpPr/>
          <p:nvPr/>
        </p:nvSpPr>
        <p:spPr>
          <a:xfrm>
            <a:off x="3576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74" name="object 52374"/>
          <p:cNvSpPr/>
          <p:nvPr/>
        </p:nvSpPr>
        <p:spPr>
          <a:xfrm>
            <a:off x="3576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75" name="object 52375"/>
          <p:cNvSpPr/>
          <p:nvPr/>
        </p:nvSpPr>
        <p:spPr>
          <a:xfrm>
            <a:off x="35767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76" name="object 52376"/>
          <p:cNvSpPr/>
          <p:nvPr/>
        </p:nvSpPr>
        <p:spPr>
          <a:xfrm>
            <a:off x="35767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77" name="object 52377"/>
          <p:cNvSpPr/>
          <p:nvPr/>
        </p:nvSpPr>
        <p:spPr>
          <a:xfrm>
            <a:off x="3576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78" name="object 52378"/>
          <p:cNvSpPr/>
          <p:nvPr/>
        </p:nvSpPr>
        <p:spPr>
          <a:xfrm>
            <a:off x="3576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79" name="object 52379"/>
          <p:cNvSpPr/>
          <p:nvPr/>
        </p:nvSpPr>
        <p:spPr>
          <a:xfrm>
            <a:off x="35770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80" name="object 52380"/>
          <p:cNvSpPr/>
          <p:nvPr/>
        </p:nvSpPr>
        <p:spPr>
          <a:xfrm>
            <a:off x="35770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81" name="object 52381"/>
          <p:cNvSpPr/>
          <p:nvPr/>
        </p:nvSpPr>
        <p:spPr>
          <a:xfrm>
            <a:off x="3577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82" name="object 52382"/>
          <p:cNvSpPr/>
          <p:nvPr/>
        </p:nvSpPr>
        <p:spPr>
          <a:xfrm>
            <a:off x="3577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83" name="object 52383"/>
          <p:cNvSpPr/>
          <p:nvPr/>
        </p:nvSpPr>
        <p:spPr>
          <a:xfrm>
            <a:off x="35774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84" name="object 52384"/>
          <p:cNvSpPr/>
          <p:nvPr/>
        </p:nvSpPr>
        <p:spPr>
          <a:xfrm>
            <a:off x="35774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85" name="object 52385"/>
          <p:cNvSpPr/>
          <p:nvPr/>
        </p:nvSpPr>
        <p:spPr>
          <a:xfrm>
            <a:off x="3577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86" name="object 52386"/>
          <p:cNvSpPr/>
          <p:nvPr/>
        </p:nvSpPr>
        <p:spPr>
          <a:xfrm>
            <a:off x="3577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87" name="object 52387"/>
          <p:cNvSpPr/>
          <p:nvPr/>
        </p:nvSpPr>
        <p:spPr>
          <a:xfrm>
            <a:off x="35778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88" name="object 52388"/>
          <p:cNvSpPr/>
          <p:nvPr/>
        </p:nvSpPr>
        <p:spPr>
          <a:xfrm>
            <a:off x="35778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89" name="object 52389"/>
          <p:cNvSpPr/>
          <p:nvPr/>
        </p:nvSpPr>
        <p:spPr>
          <a:xfrm>
            <a:off x="3578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90" name="object 52390"/>
          <p:cNvSpPr/>
          <p:nvPr/>
        </p:nvSpPr>
        <p:spPr>
          <a:xfrm>
            <a:off x="3578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91" name="object 52391"/>
          <p:cNvSpPr/>
          <p:nvPr/>
        </p:nvSpPr>
        <p:spPr>
          <a:xfrm>
            <a:off x="35782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92" name="object 52392"/>
          <p:cNvSpPr/>
          <p:nvPr/>
        </p:nvSpPr>
        <p:spPr>
          <a:xfrm>
            <a:off x="35782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93" name="object 52393"/>
          <p:cNvSpPr/>
          <p:nvPr/>
        </p:nvSpPr>
        <p:spPr>
          <a:xfrm>
            <a:off x="3578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94" name="object 52394"/>
          <p:cNvSpPr/>
          <p:nvPr/>
        </p:nvSpPr>
        <p:spPr>
          <a:xfrm>
            <a:off x="3578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95" name="object 52395"/>
          <p:cNvSpPr/>
          <p:nvPr/>
        </p:nvSpPr>
        <p:spPr>
          <a:xfrm>
            <a:off x="35786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96" name="object 52396"/>
          <p:cNvSpPr/>
          <p:nvPr/>
        </p:nvSpPr>
        <p:spPr>
          <a:xfrm>
            <a:off x="35786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97" name="object 52397"/>
          <p:cNvSpPr/>
          <p:nvPr/>
        </p:nvSpPr>
        <p:spPr>
          <a:xfrm>
            <a:off x="3578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98" name="object 52398"/>
          <p:cNvSpPr/>
          <p:nvPr/>
        </p:nvSpPr>
        <p:spPr>
          <a:xfrm>
            <a:off x="3578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399" name="object 52399"/>
          <p:cNvSpPr/>
          <p:nvPr/>
        </p:nvSpPr>
        <p:spPr>
          <a:xfrm>
            <a:off x="35789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00" name="object 52400"/>
          <p:cNvSpPr/>
          <p:nvPr/>
        </p:nvSpPr>
        <p:spPr>
          <a:xfrm>
            <a:off x="35789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01" name="object 52401"/>
          <p:cNvSpPr/>
          <p:nvPr/>
        </p:nvSpPr>
        <p:spPr>
          <a:xfrm>
            <a:off x="3579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02" name="object 52402"/>
          <p:cNvSpPr/>
          <p:nvPr/>
        </p:nvSpPr>
        <p:spPr>
          <a:xfrm>
            <a:off x="3579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03" name="object 52403"/>
          <p:cNvSpPr/>
          <p:nvPr/>
        </p:nvSpPr>
        <p:spPr>
          <a:xfrm>
            <a:off x="35793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04" name="object 52404"/>
          <p:cNvSpPr/>
          <p:nvPr/>
        </p:nvSpPr>
        <p:spPr>
          <a:xfrm>
            <a:off x="35793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05" name="object 52405"/>
          <p:cNvSpPr/>
          <p:nvPr/>
        </p:nvSpPr>
        <p:spPr>
          <a:xfrm>
            <a:off x="35796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06" name="object 52406"/>
          <p:cNvSpPr/>
          <p:nvPr/>
        </p:nvSpPr>
        <p:spPr>
          <a:xfrm>
            <a:off x="35796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07" name="object 52407"/>
          <p:cNvSpPr/>
          <p:nvPr/>
        </p:nvSpPr>
        <p:spPr>
          <a:xfrm>
            <a:off x="3579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08" name="object 52408"/>
          <p:cNvSpPr/>
          <p:nvPr/>
        </p:nvSpPr>
        <p:spPr>
          <a:xfrm>
            <a:off x="3579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09" name="object 52409"/>
          <p:cNvSpPr/>
          <p:nvPr/>
        </p:nvSpPr>
        <p:spPr>
          <a:xfrm>
            <a:off x="35800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10" name="object 52410"/>
          <p:cNvSpPr/>
          <p:nvPr/>
        </p:nvSpPr>
        <p:spPr>
          <a:xfrm>
            <a:off x="35800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11" name="object 52411"/>
          <p:cNvSpPr/>
          <p:nvPr/>
        </p:nvSpPr>
        <p:spPr>
          <a:xfrm>
            <a:off x="35801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12" name="object 52412"/>
          <p:cNvSpPr/>
          <p:nvPr/>
        </p:nvSpPr>
        <p:spPr>
          <a:xfrm>
            <a:off x="35801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13" name="object 52413"/>
          <p:cNvSpPr/>
          <p:nvPr/>
        </p:nvSpPr>
        <p:spPr>
          <a:xfrm>
            <a:off x="3580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14" name="object 52414"/>
          <p:cNvSpPr/>
          <p:nvPr/>
        </p:nvSpPr>
        <p:spPr>
          <a:xfrm>
            <a:off x="3580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15" name="object 52415"/>
          <p:cNvSpPr/>
          <p:nvPr/>
        </p:nvSpPr>
        <p:spPr>
          <a:xfrm>
            <a:off x="35805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16" name="object 52416"/>
          <p:cNvSpPr/>
          <p:nvPr/>
        </p:nvSpPr>
        <p:spPr>
          <a:xfrm>
            <a:off x="35805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17" name="object 52417"/>
          <p:cNvSpPr/>
          <p:nvPr/>
        </p:nvSpPr>
        <p:spPr>
          <a:xfrm>
            <a:off x="3580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18" name="object 52418"/>
          <p:cNvSpPr/>
          <p:nvPr/>
        </p:nvSpPr>
        <p:spPr>
          <a:xfrm>
            <a:off x="3580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19" name="object 52419"/>
          <p:cNvSpPr/>
          <p:nvPr/>
        </p:nvSpPr>
        <p:spPr>
          <a:xfrm>
            <a:off x="35809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20" name="object 52420"/>
          <p:cNvSpPr/>
          <p:nvPr/>
        </p:nvSpPr>
        <p:spPr>
          <a:xfrm>
            <a:off x="35809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21" name="object 52421"/>
          <p:cNvSpPr/>
          <p:nvPr/>
        </p:nvSpPr>
        <p:spPr>
          <a:xfrm>
            <a:off x="3581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22" name="object 52422"/>
          <p:cNvSpPr/>
          <p:nvPr/>
        </p:nvSpPr>
        <p:spPr>
          <a:xfrm>
            <a:off x="3581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23" name="object 52423"/>
          <p:cNvSpPr/>
          <p:nvPr/>
        </p:nvSpPr>
        <p:spPr>
          <a:xfrm>
            <a:off x="35812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24" name="object 52424"/>
          <p:cNvSpPr/>
          <p:nvPr/>
        </p:nvSpPr>
        <p:spPr>
          <a:xfrm>
            <a:off x="35812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25" name="object 52425"/>
          <p:cNvSpPr/>
          <p:nvPr/>
        </p:nvSpPr>
        <p:spPr>
          <a:xfrm>
            <a:off x="3581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26" name="object 52426"/>
          <p:cNvSpPr/>
          <p:nvPr/>
        </p:nvSpPr>
        <p:spPr>
          <a:xfrm>
            <a:off x="3581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27" name="object 52427"/>
          <p:cNvSpPr/>
          <p:nvPr/>
        </p:nvSpPr>
        <p:spPr>
          <a:xfrm>
            <a:off x="35816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28" name="object 52428"/>
          <p:cNvSpPr/>
          <p:nvPr/>
        </p:nvSpPr>
        <p:spPr>
          <a:xfrm>
            <a:off x="35816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29" name="object 52429"/>
          <p:cNvSpPr/>
          <p:nvPr/>
        </p:nvSpPr>
        <p:spPr>
          <a:xfrm>
            <a:off x="3581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30" name="object 52430"/>
          <p:cNvSpPr/>
          <p:nvPr/>
        </p:nvSpPr>
        <p:spPr>
          <a:xfrm>
            <a:off x="3581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31" name="object 52431"/>
          <p:cNvSpPr/>
          <p:nvPr/>
        </p:nvSpPr>
        <p:spPr>
          <a:xfrm>
            <a:off x="35820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32" name="object 52432"/>
          <p:cNvSpPr/>
          <p:nvPr/>
        </p:nvSpPr>
        <p:spPr>
          <a:xfrm>
            <a:off x="35820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33" name="object 52433"/>
          <p:cNvSpPr/>
          <p:nvPr/>
        </p:nvSpPr>
        <p:spPr>
          <a:xfrm>
            <a:off x="3582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34" name="object 52434"/>
          <p:cNvSpPr/>
          <p:nvPr/>
        </p:nvSpPr>
        <p:spPr>
          <a:xfrm>
            <a:off x="3582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35" name="object 52435"/>
          <p:cNvSpPr/>
          <p:nvPr/>
        </p:nvSpPr>
        <p:spPr>
          <a:xfrm>
            <a:off x="35824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36" name="object 52436"/>
          <p:cNvSpPr/>
          <p:nvPr/>
        </p:nvSpPr>
        <p:spPr>
          <a:xfrm>
            <a:off x="35824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37" name="object 52437"/>
          <p:cNvSpPr/>
          <p:nvPr/>
        </p:nvSpPr>
        <p:spPr>
          <a:xfrm>
            <a:off x="3582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38" name="object 52438"/>
          <p:cNvSpPr/>
          <p:nvPr/>
        </p:nvSpPr>
        <p:spPr>
          <a:xfrm>
            <a:off x="3582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39" name="object 52439"/>
          <p:cNvSpPr/>
          <p:nvPr/>
        </p:nvSpPr>
        <p:spPr>
          <a:xfrm>
            <a:off x="35828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40" name="object 52440"/>
          <p:cNvSpPr/>
          <p:nvPr/>
        </p:nvSpPr>
        <p:spPr>
          <a:xfrm>
            <a:off x="35828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41" name="object 52441"/>
          <p:cNvSpPr/>
          <p:nvPr/>
        </p:nvSpPr>
        <p:spPr>
          <a:xfrm>
            <a:off x="3583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42" name="object 52442"/>
          <p:cNvSpPr/>
          <p:nvPr/>
        </p:nvSpPr>
        <p:spPr>
          <a:xfrm>
            <a:off x="3583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43" name="object 52443"/>
          <p:cNvSpPr/>
          <p:nvPr/>
        </p:nvSpPr>
        <p:spPr>
          <a:xfrm>
            <a:off x="35831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44" name="object 52444"/>
          <p:cNvSpPr/>
          <p:nvPr/>
        </p:nvSpPr>
        <p:spPr>
          <a:xfrm>
            <a:off x="35831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45" name="object 52445"/>
          <p:cNvSpPr/>
          <p:nvPr/>
        </p:nvSpPr>
        <p:spPr>
          <a:xfrm>
            <a:off x="3583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46" name="object 52446"/>
          <p:cNvSpPr/>
          <p:nvPr/>
        </p:nvSpPr>
        <p:spPr>
          <a:xfrm>
            <a:off x="3583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47" name="object 52447"/>
          <p:cNvSpPr/>
          <p:nvPr/>
        </p:nvSpPr>
        <p:spPr>
          <a:xfrm>
            <a:off x="35835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48" name="object 52448"/>
          <p:cNvSpPr/>
          <p:nvPr/>
        </p:nvSpPr>
        <p:spPr>
          <a:xfrm>
            <a:off x="35835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49" name="object 52449"/>
          <p:cNvSpPr/>
          <p:nvPr/>
        </p:nvSpPr>
        <p:spPr>
          <a:xfrm>
            <a:off x="3583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50" name="object 52450"/>
          <p:cNvSpPr/>
          <p:nvPr/>
        </p:nvSpPr>
        <p:spPr>
          <a:xfrm>
            <a:off x="3583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51" name="object 52451"/>
          <p:cNvSpPr/>
          <p:nvPr/>
        </p:nvSpPr>
        <p:spPr>
          <a:xfrm>
            <a:off x="35839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52" name="object 52452"/>
          <p:cNvSpPr/>
          <p:nvPr/>
        </p:nvSpPr>
        <p:spPr>
          <a:xfrm>
            <a:off x="35839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53" name="object 52453"/>
          <p:cNvSpPr/>
          <p:nvPr/>
        </p:nvSpPr>
        <p:spPr>
          <a:xfrm>
            <a:off x="35842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54" name="object 52454"/>
          <p:cNvSpPr/>
          <p:nvPr/>
        </p:nvSpPr>
        <p:spPr>
          <a:xfrm>
            <a:off x="35842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55" name="object 52455"/>
          <p:cNvSpPr/>
          <p:nvPr/>
        </p:nvSpPr>
        <p:spPr>
          <a:xfrm>
            <a:off x="35843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56" name="object 52456"/>
          <p:cNvSpPr/>
          <p:nvPr/>
        </p:nvSpPr>
        <p:spPr>
          <a:xfrm>
            <a:off x="35843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57" name="object 52457"/>
          <p:cNvSpPr/>
          <p:nvPr/>
        </p:nvSpPr>
        <p:spPr>
          <a:xfrm>
            <a:off x="35845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58" name="object 52458"/>
          <p:cNvSpPr/>
          <p:nvPr/>
        </p:nvSpPr>
        <p:spPr>
          <a:xfrm>
            <a:off x="35845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59" name="object 52459"/>
          <p:cNvSpPr/>
          <p:nvPr/>
        </p:nvSpPr>
        <p:spPr>
          <a:xfrm>
            <a:off x="3584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60" name="object 52460"/>
          <p:cNvSpPr/>
          <p:nvPr/>
        </p:nvSpPr>
        <p:spPr>
          <a:xfrm>
            <a:off x="3584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61" name="object 52461"/>
          <p:cNvSpPr/>
          <p:nvPr/>
        </p:nvSpPr>
        <p:spPr>
          <a:xfrm>
            <a:off x="35849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62" name="object 52462"/>
          <p:cNvSpPr/>
          <p:nvPr/>
        </p:nvSpPr>
        <p:spPr>
          <a:xfrm>
            <a:off x="35849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63" name="object 52463"/>
          <p:cNvSpPr/>
          <p:nvPr/>
        </p:nvSpPr>
        <p:spPr>
          <a:xfrm>
            <a:off x="3585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64" name="object 52464"/>
          <p:cNvSpPr/>
          <p:nvPr/>
        </p:nvSpPr>
        <p:spPr>
          <a:xfrm>
            <a:off x="3585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65" name="object 52465"/>
          <p:cNvSpPr/>
          <p:nvPr/>
        </p:nvSpPr>
        <p:spPr>
          <a:xfrm>
            <a:off x="35853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66" name="object 52466"/>
          <p:cNvSpPr/>
          <p:nvPr/>
        </p:nvSpPr>
        <p:spPr>
          <a:xfrm>
            <a:off x="35853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67" name="object 52467"/>
          <p:cNvSpPr/>
          <p:nvPr/>
        </p:nvSpPr>
        <p:spPr>
          <a:xfrm>
            <a:off x="3585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68" name="object 52468"/>
          <p:cNvSpPr/>
          <p:nvPr/>
        </p:nvSpPr>
        <p:spPr>
          <a:xfrm>
            <a:off x="3585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69" name="object 52469"/>
          <p:cNvSpPr/>
          <p:nvPr/>
        </p:nvSpPr>
        <p:spPr>
          <a:xfrm>
            <a:off x="3585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70" name="object 52470"/>
          <p:cNvSpPr/>
          <p:nvPr/>
        </p:nvSpPr>
        <p:spPr>
          <a:xfrm>
            <a:off x="3585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71" name="object 52471"/>
          <p:cNvSpPr/>
          <p:nvPr/>
        </p:nvSpPr>
        <p:spPr>
          <a:xfrm>
            <a:off x="3585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72" name="object 52472"/>
          <p:cNvSpPr/>
          <p:nvPr/>
        </p:nvSpPr>
        <p:spPr>
          <a:xfrm>
            <a:off x="3585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73" name="object 52473"/>
          <p:cNvSpPr/>
          <p:nvPr/>
        </p:nvSpPr>
        <p:spPr>
          <a:xfrm>
            <a:off x="3586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74" name="object 52474"/>
          <p:cNvSpPr/>
          <p:nvPr/>
        </p:nvSpPr>
        <p:spPr>
          <a:xfrm>
            <a:off x="3586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75" name="object 52475"/>
          <p:cNvSpPr/>
          <p:nvPr/>
        </p:nvSpPr>
        <p:spPr>
          <a:xfrm>
            <a:off x="35862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76" name="object 52476"/>
          <p:cNvSpPr/>
          <p:nvPr/>
        </p:nvSpPr>
        <p:spPr>
          <a:xfrm>
            <a:off x="35862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77" name="object 52477"/>
          <p:cNvSpPr/>
          <p:nvPr/>
        </p:nvSpPr>
        <p:spPr>
          <a:xfrm>
            <a:off x="3586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78" name="object 52478"/>
          <p:cNvSpPr/>
          <p:nvPr/>
        </p:nvSpPr>
        <p:spPr>
          <a:xfrm>
            <a:off x="3586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79" name="object 52479"/>
          <p:cNvSpPr/>
          <p:nvPr/>
        </p:nvSpPr>
        <p:spPr>
          <a:xfrm>
            <a:off x="35866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80" name="object 52480"/>
          <p:cNvSpPr/>
          <p:nvPr/>
        </p:nvSpPr>
        <p:spPr>
          <a:xfrm>
            <a:off x="35866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81" name="object 52481"/>
          <p:cNvSpPr/>
          <p:nvPr/>
        </p:nvSpPr>
        <p:spPr>
          <a:xfrm>
            <a:off x="3586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82" name="object 52482"/>
          <p:cNvSpPr/>
          <p:nvPr/>
        </p:nvSpPr>
        <p:spPr>
          <a:xfrm>
            <a:off x="3586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83" name="object 52483"/>
          <p:cNvSpPr/>
          <p:nvPr/>
        </p:nvSpPr>
        <p:spPr>
          <a:xfrm>
            <a:off x="35870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84" name="object 52484"/>
          <p:cNvSpPr/>
          <p:nvPr/>
        </p:nvSpPr>
        <p:spPr>
          <a:xfrm>
            <a:off x="35870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85" name="object 52485"/>
          <p:cNvSpPr/>
          <p:nvPr/>
        </p:nvSpPr>
        <p:spPr>
          <a:xfrm>
            <a:off x="3587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86" name="object 52486"/>
          <p:cNvSpPr/>
          <p:nvPr/>
        </p:nvSpPr>
        <p:spPr>
          <a:xfrm>
            <a:off x="3587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87" name="object 52487"/>
          <p:cNvSpPr/>
          <p:nvPr/>
        </p:nvSpPr>
        <p:spPr>
          <a:xfrm>
            <a:off x="35873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88" name="object 52488"/>
          <p:cNvSpPr/>
          <p:nvPr/>
        </p:nvSpPr>
        <p:spPr>
          <a:xfrm>
            <a:off x="35873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89" name="object 52489"/>
          <p:cNvSpPr/>
          <p:nvPr/>
        </p:nvSpPr>
        <p:spPr>
          <a:xfrm>
            <a:off x="3587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90" name="object 52490"/>
          <p:cNvSpPr/>
          <p:nvPr/>
        </p:nvSpPr>
        <p:spPr>
          <a:xfrm>
            <a:off x="3587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91" name="object 52491"/>
          <p:cNvSpPr/>
          <p:nvPr/>
        </p:nvSpPr>
        <p:spPr>
          <a:xfrm>
            <a:off x="35877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92" name="object 52492"/>
          <p:cNvSpPr/>
          <p:nvPr/>
        </p:nvSpPr>
        <p:spPr>
          <a:xfrm>
            <a:off x="35877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93" name="object 52493"/>
          <p:cNvSpPr/>
          <p:nvPr/>
        </p:nvSpPr>
        <p:spPr>
          <a:xfrm>
            <a:off x="3588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94" name="object 52494"/>
          <p:cNvSpPr/>
          <p:nvPr/>
        </p:nvSpPr>
        <p:spPr>
          <a:xfrm>
            <a:off x="3588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95" name="object 52495"/>
          <p:cNvSpPr/>
          <p:nvPr/>
        </p:nvSpPr>
        <p:spPr>
          <a:xfrm>
            <a:off x="35881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96" name="object 52496"/>
          <p:cNvSpPr/>
          <p:nvPr/>
        </p:nvSpPr>
        <p:spPr>
          <a:xfrm>
            <a:off x="35881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97" name="object 52497"/>
          <p:cNvSpPr/>
          <p:nvPr/>
        </p:nvSpPr>
        <p:spPr>
          <a:xfrm>
            <a:off x="3588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98" name="object 52498"/>
          <p:cNvSpPr/>
          <p:nvPr/>
        </p:nvSpPr>
        <p:spPr>
          <a:xfrm>
            <a:off x="3588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499" name="object 52499"/>
          <p:cNvSpPr/>
          <p:nvPr/>
        </p:nvSpPr>
        <p:spPr>
          <a:xfrm>
            <a:off x="35885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00" name="object 52500"/>
          <p:cNvSpPr/>
          <p:nvPr/>
        </p:nvSpPr>
        <p:spPr>
          <a:xfrm>
            <a:off x="35885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01" name="object 52501"/>
          <p:cNvSpPr/>
          <p:nvPr/>
        </p:nvSpPr>
        <p:spPr>
          <a:xfrm>
            <a:off x="35887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02" name="object 52502"/>
          <p:cNvSpPr/>
          <p:nvPr/>
        </p:nvSpPr>
        <p:spPr>
          <a:xfrm>
            <a:off x="35887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03" name="object 52503"/>
          <p:cNvSpPr/>
          <p:nvPr/>
        </p:nvSpPr>
        <p:spPr>
          <a:xfrm>
            <a:off x="35889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04" name="object 52504"/>
          <p:cNvSpPr/>
          <p:nvPr/>
        </p:nvSpPr>
        <p:spPr>
          <a:xfrm>
            <a:off x="35889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05" name="object 52505"/>
          <p:cNvSpPr/>
          <p:nvPr/>
        </p:nvSpPr>
        <p:spPr>
          <a:xfrm>
            <a:off x="35891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06" name="object 52506"/>
          <p:cNvSpPr/>
          <p:nvPr/>
        </p:nvSpPr>
        <p:spPr>
          <a:xfrm>
            <a:off x="35891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07" name="object 52507"/>
          <p:cNvSpPr/>
          <p:nvPr/>
        </p:nvSpPr>
        <p:spPr>
          <a:xfrm>
            <a:off x="3589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08" name="object 52508"/>
          <p:cNvSpPr/>
          <p:nvPr/>
        </p:nvSpPr>
        <p:spPr>
          <a:xfrm>
            <a:off x="3589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09" name="object 52509"/>
          <p:cNvSpPr/>
          <p:nvPr/>
        </p:nvSpPr>
        <p:spPr>
          <a:xfrm>
            <a:off x="35895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10" name="object 52510"/>
          <p:cNvSpPr/>
          <p:nvPr/>
        </p:nvSpPr>
        <p:spPr>
          <a:xfrm>
            <a:off x="35895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11" name="object 52511"/>
          <p:cNvSpPr/>
          <p:nvPr/>
        </p:nvSpPr>
        <p:spPr>
          <a:xfrm>
            <a:off x="3589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12" name="object 52512"/>
          <p:cNvSpPr/>
          <p:nvPr/>
        </p:nvSpPr>
        <p:spPr>
          <a:xfrm>
            <a:off x="3589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13" name="object 52513"/>
          <p:cNvSpPr/>
          <p:nvPr/>
        </p:nvSpPr>
        <p:spPr>
          <a:xfrm>
            <a:off x="35899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14" name="object 52514"/>
          <p:cNvSpPr/>
          <p:nvPr/>
        </p:nvSpPr>
        <p:spPr>
          <a:xfrm>
            <a:off x="35899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15" name="object 52515"/>
          <p:cNvSpPr/>
          <p:nvPr/>
        </p:nvSpPr>
        <p:spPr>
          <a:xfrm>
            <a:off x="3590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16" name="object 52516"/>
          <p:cNvSpPr/>
          <p:nvPr/>
        </p:nvSpPr>
        <p:spPr>
          <a:xfrm>
            <a:off x="3590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17" name="object 52517"/>
          <p:cNvSpPr/>
          <p:nvPr/>
        </p:nvSpPr>
        <p:spPr>
          <a:xfrm>
            <a:off x="3590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18" name="object 52518"/>
          <p:cNvSpPr/>
          <p:nvPr/>
        </p:nvSpPr>
        <p:spPr>
          <a:xfrm>
            <a:off x="3590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19" name="object 52519"/>
          <p:cNvSpPr/>
          <p:nvPr/>
        </p:nvSpPr>
        <p:spPr>
          <a:xfrm>
            <a:off x="3590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20" name="object 52520"/>
          <p:cNvSpPr/>
          <p:nvPr/>
        </p:nvSpPr>
        <p:spPr>
          <a:xfrm>
            <a:off x="3590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21" name="object 52521"/>
          <p:cNvSpPr/>
          <p:nvPr/>
        </p:nvSpPr>
        <p:spPr>
          <a:xfrm>
            <a:off x="3590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22" name="object 52522"/>
          <p:cNvSpPr/>
          <p:nvPr/>
        </p:nvSpPr>
        <p:spPr>
          <a:xfrm>
            <a:off x="3590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23" name="object 52523"/>
          <p:cNvSpPr/>
          <p:nvPr/>
        </p:nvSpPr>
        <p:spPr>
          <a:xfrm>
            <a:off x="35908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24" name="object 52524"/>
          <p:cNvSpPr/>
          <p:nvPr/>
        </p:nvSpPr>
        <p:spPr>
          <a:xfrm>
            <a:off x="35908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25" name="object 52525"/>
          <p:cNvSpPr/>
          <p:nvPr/>
        </p:nvSpPr>
        <p:spPr>
          <a:xfrm>
            <a:off x="3591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26" name="object 52526"/>
          <p:cNvSpPr/>
          <p:nvPr/>
        </p:nvSpPr>
        <p:spPr>
          <a:xfrm>
            <a:off x="3591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27" name="object 52527"/>
          <p:cNvSpPr/>
          <p:nvPr/>
        </p:nvSpPr>
        <p:spPr>
          <a:xfrm>
            <a:off x="3591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28" name="object 52528"/>
          <p:cNvSpPr/>
          <p:nvPr/>
        </p:nvSpPr>
        <p:spPr>
          <a:xfrm>
            <a:off x="3591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29" name="object 52529"/>
          <p:cNvSpPr/>
          <p:nvPr/>
        </p:nvSpPr>
        <p:spPr>
          <a:xfrm>
            <a:off x="3591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30" name="object 52530"/>
          <p:cNvSpPr/>
          <p:nvPr/>
        </p:nvSpPr>
        <p:spPr>
          <a:xfrm>
            <a:off x="3591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31" name="object 52531"/>
          <p:cNvSpPr/>
          <p:nvPr/>
        </p:nvSpPr>
        <p:spPr>
          <a:xfrm>
            <a:off x="3591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32" name="object 52532"/>
          <p:cNvSpPr/>
          <p:nvPr/>
        </p:nvSpPr>
        <p:spPr>
          <a:xfrm>
            <a:off x="3591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33" name="object 52533"/>
          <p:cNvSpPr/>
          <p:nvPr/>
        </p:nvSpPr>
        <p:spPr>
          <a:xfrm>
            <a:off x="3591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34" name="object 52534"/>
          <p:cNvSpPr/>
          <p:nvPr/>
        </p:nvSpPr>
        <p:spPr>
          <a:xfrm>
            <a:off x="3591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35" name="object 52535"/>
          <p:cNvSpPr/>
          <p:nvPr/>
        </p:nvSpPr>
        <p:spPr>
          <a:xfrm>
            <a:off x="3592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36" name="object 52536"/>
          <p:cNvSpPr/>
          <p:nvPr/>
        </p:nvSpPr>
        <p:spPr>
          <a:xfrm>
            <a:off x="3592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37" name="object 52537"/>
          <p:cNvSpPr/>
          <p:nvPr/>
        </p:nvSpPr>
        <p:spPr>
          <a:xfrm>
            <a:off x="3592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38" name="object 52538"/>
          <p:cNvSpPr/>
          <p:nvPr/>
        </p:nvSpPr>
        <p:spPr>
          <a:xfrm>
            <a:off x="3592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39" name="object 52539"/>
          <p:cNvSpPr/>
          <p:nvPr/>
        </p:nvSpPr>
        <p:spPr>
          <a:xfrm>
            <a:off x="3592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40" name="object 52540"/>
          <p:cNvSpPr/>
          <p:nvPr/>
        </p:nvSpPr>
        <p:spPr>
          <a:xfrm>
            <a:off x="3592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41" name="object 52541"/>
          <p:cNvSpPr/>
          <p:nvPr/>
        </p:nvSpPr>
        <p:spPr>
          <a:xfrm>
            <a:off x="3592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42" name="object 52542"/>
          <p:cNvSpPr/>
          <p:nvPr/>
        </p:nvSpPr>
        <p:spPr>
          <a:xfrm>
            <a:off x="3592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43" name="object 52543"/>
          <p:cNvSpPr/>
          <p:nvPr/>
        </p:nvSpPr>
        <p:spPr>
          <a:xfrm>
            <a:off x="3592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44" name="object 52544"/>
          <p:cNvSpPr/>
          <p:nvPr/>
        </p:nvSpPr>
        <p:spPr>
          <a:xfrm>
            <a:off x="3592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45" name="object 52545"/>
          <p:cNvSpPr/>
          <p:nvPr/>
        </p:nvSpPr>
        <p:spPr>
          <a:xfrm>
            <a:off x="3592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46" name="object 52546"/>
          <p:cNvSpPr/>
          <p:nvPr/>
        </p:nvSpPr>
        <p:spPr>
          <a:xfrm>
            <a:off x="3592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47" name="object 52547"/>
          <p:cNvSpPr/>
          <p:nvPr/>
        </p:nvSpPr>
        <p:spPr>
          <a:xfrm>
            <a:off x="3593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48" name="object 52548"/>
          <p:cNvSpPr/>
          <p:nvPr/>
        </p:nvSpPr>
        <p:spPr>
          <a:xfrm>
            <a:off x="3593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49" name="object 52549"/>
          <p:cNvSpPr/>
          <p:nvPr/>
        </p:nvSpPr>
        <p:spPr>
          <a:xfrm>
            <a:off x="3593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50" name="object 52550"/>
          <p:cNvSpPr/>
          <p:nvPr/>
        </p:nvSpPr>
        <p:spPr>
          <a:xfrm>
            <a:off x="3593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51" name="object 52551"/>
          <p:cNvSpPr/>
          <p:nvPr/>
        </p:nvSpPr>
        <p:spPr>
          <a:xfrm>
            <a:off x="3593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52" name="object 52552"/>
          <p:cNvSpPr/>
          <p:nvPr/>
        </p:nvSpPr>
        <p:spPr>
          <a:xfrm>
            <a:off x="3593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53" name="object 52553"/>
          <p:cNvSpPr/>
          <p:nvPr/>
        </p:nvSpPr>
        <p:spPr>
          <a:xfrm>
            <a:off x="35937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54" name="object 52554"/>
          <p:cNvSpPr/>
          <p:nvPr/>
        </p:nvSpPr>
        <p:spPr>
          <a:xfrm>
            <a:off x="35937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55" name="object 52555"/>
          <p:cNvSpPr/>
          <p:nvPr/>
        </p:nvSpPr>
        <p:spPr>
          <a:xfrm>
            <a:off x="3593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56" name="object 52556"/>
          <p:cNvSpPr/>
          <p:nvPr/>
        </p:nvSpPr>
        <p:spPr>
          <a:xfrm>
            <a:off x="3593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57" name="object 52557"/>
          <p:cNvSpPr/>
          <p:nvPr/>
        </p:nvSpPr>
        <p:spPr>
          <a:xfrm>
            <a:off x="35941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58" name="object 52558"/>
          <p:cNvSpPr/>
          <p:nvPr/>
        </p:nvSpPr>
        <p:spPr>
          <a:xfrm>
            <a:off x="35941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59" name="object 52559"/>
          <p:cNvSpPr/>
          <p:nvPr/>
        </p:nvSpPr>
        <p:spPr>
          <a:xfrm>
            <a:off x="3594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60" name="object 52560"/>
          <p:cNvSpPr/>
          <p:nvPr/>
        </p:nvSpPr>
        <p:spPr>
          <a:xfrm>
            <a:off x="3594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61" name="object 52561"/>
          <p:cNvSpPr/>
          <p:nvPr/>
        </p:nvSpPr>
        <p:spPr>
          <a:xfrm>
            <a:off x="35944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62" name="object 52562"/>
          <p:cNvSpPr/>
          <p:nvPr/>
        </p:nvSpPr>
        <p:spPr>
          <a:xfrm>
            <a:off x="35944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63" name="object 52563"/>
          <p:cNvSpPr/>
          <p:nvPr/>
        </p:nvSpPr>
        <p:spPr>
          <a:xfrm>
            <a:off x="3594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64" name="object 52564"/>
          <p:cNvSpPr/>
          <p:nvPr/>
        </p:nvSpPr>
        <p:spPr>
          <a:xfrm>
            <a:off x="3594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65" name="object 52565"/>
          <p:cNvSpPr/>
          <p:nvPr/>
        </p:nvSpPr>
        <p:spPr>
          <a:xfrm>
            <a:off x="35948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66" name="object 52566"/>
          <p:cNvSpPr/>
          <p:nvPr/>
        </p:nvSpPr>
        <p:spPr>
          <a:xfrm>
            <a:off x="35948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67" name="object 52567"/>
          <p:cNvSpPr/>
          <p:nvPr/>
        </p:nvSpPr>
        <p:spPr>
          <a:xfrm>
            <a:off x="3595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68" name="object 52568"/>
          <p:cNvSpPr/>
          <p:nvPr/>
        </p:nvSpPr>
        <p:spPr>
          <a:xfrm>
            <a:off x="3595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69" name="object 52569"/>
          <p:cNvSpPr/>
          <p:nvPr/>
        </p:nvSpPr>
        <p:spPr>
          <a:xfrm>
            <a:off x="3595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70" name="object 52570"/>
          <p:cNvSpPr/>
          <p:nvPr/>
        </p:nvSpPr>
        <p:spPr>
          <a:xfrm>
            <a:off x="3595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71" name="object 52571"/>
          <p:cNvSpPr/>
          <p:nvPr/>
        </p:nvSpPr>
        <p:spPr>
          <a:xfrm>
            <a:off x="3595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72" name="object 52572"/>
          <p:cNvSpPr/>
          <p:nvPr/>
        </p:nvSpPr>
        <p:spPr>
          <a:xfrm>
            <a:off x="3595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73" name="object 52573"/>
          <p:cNvSpPr/>
          <p:nvPr/>
        </p:nvSpPr>
        <p:spPr>
          <a:xfrm>
            <a:off x="3595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74" name="object 52574"/>
          <p:cNvSpPr/>
          <p:nvPr/>
        </p:nvSpPr>
        <p:spPr>
          <a:xfrm>
            <a:off x="3595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75" name="object 52575"/>
          <p:cNvSpPr/>
          <p:nvPr/>
        </p:nvSpPr>
        <p:spPr>
          <a:xfrm>
            <a:off x="3595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76" name="object 52576"/>
          <p:cNvSpPr/>
          <p:nvPr/>
        </p:nvSpPr>
        <p:spPr>
          <a:xfrm>
            <a:off x="3595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77" name="object 52577"/>
          <p:cNvSpPr/>
          <p:nvPr/>
        </p:nvSpPr>
        <p:spPr>
          <a:xfrm>
            <a:off x="3596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78" name="object 52578"/>
          <p:cNvSpPr/>
          <p:nvPr/>
        </p:nvSpPr>
        <p:spPr>
          <a:xfrm>
            <a:off x="3596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79" name="object 52579"/>
          <p:cNvSpPr/>
          <p:nvPr/>
        </p:nvSpPr>
        <p:spPr>
          <a:xfrm>
            <a:off x="3596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80" name="object 52580"/>
          <p:cNvSpPr/>
          <p:nvPr/>
        </p:nvSpPr>
        <p:spPr>
          <a:xfrm>
            <a:off x="3596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81" name="object 52581"/>
          <p:cNvSpPr/>
          <p:nvPr/>
        </p:nvSpPr>
        <p:spPr>
          <a:xfrm>
            <a:off x="3596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82" name="object 52582"/>
          <p:cNvSpPr/>
          <p:nvPr/>
        </p:nvSpPr>
        <p:spPr>
          <a:xfrm>
            <a:off x="3596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83" name="object 52583"/>
          <p:cNvSpPr/>
          <p:nvPr/>
        </p:nvSpPr>
        <p:spPr>
          <a:xfrm>
            <a:off x="3596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84" name="object 52584"/>
          <p:cNvSpPr/>
          <p:nvPr/>
        </p:nvSpPr>
        <p:spPr>
          <a:xfrm>
            <a:off x="3596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85" name="object 52585"/>
          <p:cNvSpPr/>
          <p:nvPr/>
        </p:nvSpPr>
        <p:spPr>
          <a:xfrm>
            <a:off x="3596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86" name="object 52586"/>
          <p:cNvSpPr/>
          <p:nvPr/>
        </p:nvSpPr>
        <p:spPr>
          <a:xfrm>
            <a:off x="3596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87" name="object 52587"/>
          <p:cNvSpPr/>
          <p:nvPr/>
        </p:nvSpPr>
        <p:spPr>
          <a:xfrm>
            <a:off x="3597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88" name="object 52588"/>
          <p:cNvSpPr/>
          <p:nvPr/>
        </p:nvSpPr>
        <p:spPr>
          <a:xfrm>
            <a:off x="3597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89" name="object 52589"/>
          <p:cNvSpPr/>
          <p:nvPr/>
        </p:nvSpPr>
        <p:spPr>
          <a:xfrm>
            <a:off x="3597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90" name="object 52590"/>
          <p:cNvSpPr/>
          <p:nvPr/>
        </p:nvSpPr>
        <p:spPr>
          <a:xfrm>
            <a:off x="3597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91" name="object 52591"/>
          <p:cNvSpPr/>
          <p:nvPr/>
        </p:nvSpPr>
        <p:spPr>
          <a:xfrm>
            <a:off x="3597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92" name="object 52592"/>
          <p:cNvSpPr/>
          <p:nvPr/>
        </p:nvSpPr>
        <p:spPr>
          <a:xfrm>
            <a:off x="3597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93" name="object 52593"/>
          <p:cNvSpPr/>
          <p:nvPr/>
        </p:nvSpPr>
        <p:spPr>
          <a:xfrm>
            <a:off x="3597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94" name="object 52594"/>
          <p:cNvSpPr/>
          <p:nvPr/>
        </p:nvSpPr>
        <p:spPr>
          <a:xfrm>
            <a:off x="3597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95" name="object 52595"/>
          <p:cNvSpPr/>
          <p:nvPr/>
        </p:nvSpPr>
        <p:spPr>
          <a:xfrm>
            <a:off x="3597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96" name="object 52596"/>
          <p:cNvSpPr/>
          <p:nvPr/>
        </p:nvSpPr>
        <p:spPr>
          <a:xfrm>
            <a:off x="3597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97" name="object 52597"/>
          <p:cNvSpPr/>
          <p:nvPr/>
        </p:nvSpPr>
        <p:spPr>
          <a:xfrm>
            <a:off x="3597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98" name="object 52598"/>
          <p:cNvSpPr/>
          <p:nvPr/>
        </p:nvSpPr>
        <p:spPr>
          <a:xfrm>
            <a:off x="3597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599" name="object 52599"/>
          <p:cNvSpPr/>
          <p:nvPr/>
        </p:nvSpPr>
        <p:spPr>
          <a:xfrm>
            <a:off x="3598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00" name="object 52600"/>
          <p:cNvSpPr/>
          <p:nvPr/>
        </p:nvSpPr>
        <p:spPr>
          <a:xfrm>
            <a:off x="3598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01" name="object 52601"/>
          <p:cNvSpPr/>
          <p:nvPr/>
        </p:nvSpPr>
        <p:spPr>
          <a:xfrm>
            <a:off x="35983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02" name="object 52602"/>
          <p:cNvSpPr/>
          <p:nvPr/>
        </p:nvSpPr>
        <p:spPr>
          <a:xfrm>
            <a:off x="35983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03" name="object 52603"/>
          <p:cNvSpPr/>
          <p:nvPr/>
        </p:nvSpPr>
        <p:spPr>
          <a:xfrm>
            <a:off x="3598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04" name="object 52604"/>
          <p:cNvSpPr/>
          <p:nvPr/>
        </p:nvSpPr>
        <p:spPr>
          <a:xfrm>
            <a:off x="3598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05" name="object 52605"/>
          <p:cNvSpPr/>
          <p:nvPr/>
        </p:nvSpPr>
        <p:spPr>
          <a:xfrm>
            <a:off x="35986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06" name="object 52606"/>
          <p:cNvSpPr/>
          <p:nvPr/>
        </p:nvSpPr>
        <p:spPr>
          <a:xfrm>
            <a:off x="35986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07" name="object 52607"/>
          <p:cNvSpPr/>
          <p:nvPr/>
        </p:nvSpPr>
        <p:spPr>
          <a:xfrm>
            <a:off x="3598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08" name="object 52608"/>
          <p:cNvSpPr/>
          <p:nvPr/>
        </p:nvSpPr>
        <p:spPr>
          <a:xfrm>
            <a:off x="3598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09" name="object 52609"/>
          <p:cNvSpPr/>
          <p:nvPr/>
        </p:nvSpPr>
        <p:spPr>
          <a:xfrm>
            <a:off x="35990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10" name="object 52610"/>
          <p:cNvSpPr/>
          <p:nvPr/>
        </p:nvSpPr>
        <p:spPr>
          <a:xfrm>
            <a:off x="35990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11" name="object 52611"/>
          <p:cNvSpPr/>
          <p:nvPr/>
        </p:nvSpPr>
        <p:spPr>
          <a:xfrm>
            <a:off x="3599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12" name="object 52612"/>
          <p:cNvSpPr/>
          <p:nvPr/>
        </p:nvSpPr>
        <p:spPr>
          <a:xfrm>
            <a:off x="3599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13" name="object 52613"/>
          <p:cNvSpPr/>
          <p:nvPr/>
        </p:nvSpPr>
        <p:spPr>
          <a:xfrm>
            <a:off x="35994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14" name="object 52614"/>
          <p:cNvSpPr/>
          <p:nvPr/>
        </p:nvSpPr>
        <p:spPr>
          <a:xfrm>
            <a:off x="35994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15" name="object 52615"/>
          <p:cNvSpPr/>
          <p:nvPr/>
        </p:nvSpPr>
        <p:spPr>
          <a:xfrm>
            <a:off x="3599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16" name="object 52616"/>
          <p:cNvSpPr/>
          <p:nvPr/>
        </p:nvSpPr>
        <p:spPr>
          <a:xfrm>
            <a:off x="3599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17" name="object 52617"/>
          <p:cNvSpPr/>
          <p:nvPr/>
        </p:nvSpPr>
        <p:spPr>
          <a:xfrm>
            <a:off x="3599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18" name="object 52618"/>
          <p:cNvSpPr/>
          <p:nvPr/>
        </p:nvSpPr>
        <p:spPr>
          <a:xfrm>
            <a:off x="3599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19" name="object 52619"/>
          <p:cNvSpPr/>
          <p:nvPr/>
        </p:nvSpPr>
        <p:spPr>
          <a:xfrm>
            <a:off x="3600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20" name="object 52620"/>
          <p:cNvSpPr/>
          <p:nvPr/>
        </p:nvSpPr>
        <p:spPr>
          <a:xfrm>
            <a:off x="3600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21" name="object 52621"/>
          <p:cNvSpPr/>
          <p:nvPr/>
        </p:nvSpPr>
        <p:spPr>
          <a:xfrm>
            <a:off x="3600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22" name="object 52622"/>
          <p:cNvSpPr/>
          <p:nvPr/>
        </p:nvSpPr>
        <p:spPr>
          <a:xfrm>
            <a:off x="3600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23" name="object 52623"/>
          <p:cNvSpPr/>
          <p:nvPr/>
        </p:nvSpPr>
        <p:spPr>
          <a:xfrm>
            <a:off x="3600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24" name="object 52624"/>
          <p:cNvSpPr/>
          <p:nvPr/>
        </p:nvSpPr>
        <p:spPr>
          <a:xfrm>
            <a:off x="3600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25" name="object 52625"/>
          <p:cNvSpPr/>
          <p:nvPr/>
        </p:nvSpPr>
        <p:spPr>
          <a:xfrm>
            <a:off x="3600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26" name="object 52626"/>
          <p:cNvSpPr/>
          <p:nvPr/>
        </p:nvSpPr>
        <p:spPr>
          <a:xfrm>
            <a:off x="3600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27" name="object 52627"/>
          <p:cNvSpPr/>
          <p:nvPr/>
        </p:nvSpPr>
        <p:spPr>
          <a:xfrm>
            <a:off x="3600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28" name="object 52628"/>
          <p:cNvSpPr/>
          <p:nvPr/>
        </p:nvSpPr>
        <p:spPr>
          <a:xfrm>
            <a:off x="3600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29" name="object 52629"/>
          <p:cNvSpPr/>
          <p:nvPr/>
        </p:nvSpPr>
        <p:spPr>
          <a:xfrm>
            <a:off x="3600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30" name="object 52630"/>
          <p:cNvSpPr/>
          <p:nvPr/>
        </p:nvSpPr>
        <p:spPr>
          <a:xfrm>
            <a:off x="3600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31" name="object 52631"/>
          <p:cNvSpPr/>
          <p:nvPr/>
        </p:nvSpPr>
        <p:spPr>
          <a:xfrm>
            <a:off x="3601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32" name="object 52632"/>
          <p:cNvSpPr/>
          <p:nvPr/>
        </p:nvSpPr>
        <p:spPr>
          <a:xfrm>
            <a:off x="3601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33" name="object 52633"/>
          <p:cNvSpPr/>
          <p:nvPr/>
        </p:nvSpPr>
        <p:spPr>
          <a:xfrm>
            <a:off x="36013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34" name="object 52634"/>
          <p:cNvSpPr/>
          <p:nvPr/>
        </p:nvSpPr>
        <p:spPr>
          <a:xfrm>
            <a:off x="36013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35" name="object 52635"/>
          <p:cNvSpPr/>
          <p:nvPr/>
        </p:nvSpPr>
        <p:spPr>
          <a:xfrm>
            <a:off x="3601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36" name="object 52636"/>
          <p:cNvSpPr/>
          <p:nvPr/>
        </p:nvSpPr>
        <p:spPr>
          <a:xfrm>
            <a:off x="3601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37" name="object 52637"/>
          <p:cNvSpPr/>
          <p:nvPr/>
        </p:nvSpPr>
        <p:spPr>
          <a:xfrm>
            <a:off x="3601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38" name="object 52638"/>
          <p:cNvSpPr/>
          <p:nvPr/>
        </p:nvSpPr>
        <p:spPr>
          <a:xfrm>
            <a:off x="3601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39" name="object 52639"/>
          <p:cNvSpPr/>
          <p:nvPr/>
        </p:nvSpPr>
        <p:spPr>
          <a:xfrm>
            <a:off x="3601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40" name="object 52640"/>
          <p:cNvSpPr/>
          <p:nvPr/>
        </p:nvSpPr>
        <p:spPr>
          <a:xfrm>
            <a:off x="3601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41" name="object 52641"/>
          <p:cNvSpPr/>
          <p:nvPr/>
        </p:nvSpPr>
        <p:spPr>
          <a:xfrm>
            <a:off x="3602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42" name="object 52642"/>
          <p:cNvSpPr/>
          <p:nvPr/>
        </p:nvSpPr>
        <p:spPr>
          <a:xfrm>
            <a:off x="3602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43" name="object 52643"/>
          <p:cNvSpPr/>
          <p:nvPr/>
        </p:nvSpPr>
        <p:spPr>
          <a:xfrm>
            <a:off x="3602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44" name="object 52644"/>
          <p:cNvSpPr/>
          <p:nvPr/>
        </p:nvSpPr>
        <p:spPr>
          <a:xfrm>
            <a:off x="3602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45" name="object 52645"/>
          <p:cNvSpPr/>
          <p:nvPr/>
        </p:nvSpPr>
        <p:spPr>
          <a:xfrm>
            <a:off x="3602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46" name="object 52646"/>
          <p:cNvSpPr/>
          <p:nvPr/>
        </p:nvSpPr>
        <p:spPr>
          <a:xfrm>
            <a:off x="3602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47" name="object 52647"/>
          <p:cNvSpPr/>
          <p:nvPr/>
        </p:nvSpPr>
        <p:spPr>
          <a:xfrm>
            <a:off x="3602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48" name="object 52648"/>
          <p:cNvSpPr/>
          <p:nvPr/>
        </p:nvSpPr>
        <p:spPr>
          <a:xfrm>
            <a:off x="3602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49" name="object 52649"/>
          <p:cNvSpPr/>
          <p:nvPr/>
        </p:nvSpPr>
        <p:spPr>
          <a:xfrm>
            <a:off x="3602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50" name="object 52650"/>
          <p:cNvSpPr/>
          <p:nvPr/>
        </p:nvSpPr>
        <p:spPr>
          <a:xfrm>
            <a:off x="3602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51" name="object 52651"/>
          <p:cNvSpPr/>
          <p:nvPr/>
        </p:nvSpPr>
        <p:spPr>
          <a:xfrm>
            <a:off x="3603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52" name="object 52652"/>
          <p:cNvSpPr/>
          <p:nvPr/>
        </p:nvSpPr>
        <p:spPr>
          <a:xfrm>
            <a:off x="3603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53" name="object 52653"/>
          <p:cNvSpPr/>
          <p:nvPr/>
        </p:nvSpPr>
        <p:spPr>
          <a:xfrm>
            <a:off x="36032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54" name="object 52654"/>
          <p:cNvSpPr/>
          <p:nvPr/>
        </p:nvSpPr>
        <p:spPr>
          <a:xfrm>
            <a:off x="36032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55" name="object 52655"/>
          <p:cNvSpPr/>
          <p:nvPr/>
        </p:nvSpPr>
        <p:spPr>
          <a:xfrm>
            <a:off x="3603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56" name="object 52656"/>
          <p:cNvSpPr/>
          <p:nvPr/>
        </p:nvSpPr>
        <p:spPr>
          <a:xfrm>
            <a:off x="3603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57" name="object 52657"/>
          <p:cNvSpPr/>
          <p:nvPr/>
        </p:nvSpPr>
        <p:spPr>
          <a:xfrm>
            <a:off x="36036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58" name="object 52658"/>
          <p:cNvSpPr/>
          <p:nvPr/>
        </p:nvSpPr>
        <p:spPr>
          <a:xfrm>
            <a:off x="36036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59" name="object 52659"/>
          <p:cNvSpPr/>
          <p:nvPr/>
        </p:nvSpPr>
        <p:spPr>
          <a:xfrm>
            <a:off x="3603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60" name="object 52660"/>
          <p:cNvSpPr/>
          <p:nvPr/>
        </p:nvSpPr>
        <p:spPr>
          <a:xfrm>
            <a:off x="3603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61" name="object 52661"/>
          <p:cNvSpPr/>
          <p:nvPr/>
        </p:nvSpPr>
        <p:spPr>
          <a:xfrm>
            <a:off x="36040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62" name="object 52662"/>
          <p:cNvSpPr/>
          <p:nvPr/>
        </p:nvSpPr>
        <p:spPr>
          <a:xfrm>
            <a:off x="36040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63" name="object 52663"/>
          <p:cNvSpPr/>
          <p:nvPr/>
        </p:nvSpPr>
        <p:spPr>
          <a:xfrm>
            <a:off x="3604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64" name="object 52664"/>
          <p:cNvSpPr/>
          <p:nvPr/>
        </p:nvSpPr>
        <p:spPr>
          <a:xfrm>
            <a:off x="3604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65" name="object 52665"/>
          <p:cNvSpPr/>
          <p:nvPr/>
        </p:nvSpPr>
        <p:spPr>
          <a:xfrm>
            <a:off x="36043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66" name="object 52666"/>
          <p:cNvSpPr/>
          <p:nvPr/>
        </p:nvSpPr>
        <p:spPr>
          <a:xfrm>
            <a:off x="36043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67" name="object 52667"/>
          <p:cNvSpPr/>
          <p:nvPr/>
        </p:nvSpPr>
        <p:spPr>
          <a:xfrm>
            <a:off x="3604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68" name="object 52668"/>
          <p:cNvSpPr/>
          <p:nvPr/>
        </p:nvSpPr>
        <p:spPr>
          <a:xfrm>
            <a:off x="3604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69" name="object 52669"/>
          <p:cNvSpPr/>
          <p:nvPr/>
        </p:nvSpPr>
        <p:spPr>
          <a:xfrm>
            <a:off x="3604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70" name="object 52670"/>
          <p:cNvSpPr/>
          <p:nvPr/>
        </p:nvSpPr>
        <p:spPr>
          <a:xfrm>
            <a:off x="3604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71" name="object 52671"/>
          <p:cNvSpPr/>
          <p:nvPr/>
        </p:nvSpPr>
        <p:spPr>
          <a:xfrm>
            <a:off x="3605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72" name="object 52672"/>
          <p:cNvSpPr/>
          <p:nvPr/>
        </p:nvSpPr>
        <p:spPr>
          <a:xfrm>
            <a:off x="3605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73" name="object 52673"/>
          <p:cNvSpPr/>
          <p:nvPr/>
        </p:nvSpPr>
        <p:spPr>
          <a:xfrm>
            <a:off x="3605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74" name="object 52674"/>
          <p:cNvSpPr/>
          <p:nvPr/>
        </p:nvSpPr>
        <p:spPr>
          <a:xfrm>
            <a:off x="3605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75" name="object 52675"/>
          <p:cNvSpPr/>
          <p:nvPr/>
        </p:nvSpPr>
        <p:spPr>
          <a:xfrm>
            <a:off x="3605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76" name="object 52676"/>
          <p:cNvSpPr/>
          <p:nvPr/>
        </p:nvSpPr>
        <p:spPr>
          <a:xfrm>
            <a:off x="3605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77" name="object 52677"/>
          <p:cNvSpPr/>
          <p:nvPr/>
        </p:nvSpPr>
        <p:spPr>
          <a:xfrm>
            <a:off x="3605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78" name="object 52678"/>
          <p:cNvSpPr/>
          <p:nvPr/>
        </p:nvSpPr>
        <p:spPr>
          <a:xfrm>
            <a:off x="3605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79" name="object 52679"/>
          <p:cNvSpPr/>
          <p:nvPr/>
        </p:nvSpPr>
        <p:spPr>
          <a:xfrm>
            <a:off x="3605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80" name="object 52680"/>
          <p:cNvSpPr/>
          <p:nvPr/>
        </p:nvSpPr>
        <p:spPr>
          <a:xfrm>
            <a:off x="3605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81" name="object 52681"/>
          <p:cNvSpPr/>
          <p:nvPr/>
        </p:nvSpPr>
        <p:spPr>
          <a:xfrm>
            <a:off x="36059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82" name="object 52682"/>
          <p:cNvSpPr/>
          <p:nvPr/>
        </p:nvSpPr>
        <p:spPr>
          <a:xfrm>
            <a:off x="36059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83" name="object 52683"/>
          <p:cNvSpPr/>
          <p:nvPr/>
        </p:nvSpPr>
        <p:spPr>
          <a:xfrm>
            <a:off x="3606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84" name="object 52684"/>
          <p:cNvSpPr/>
          <p:nvPr/>
        </p:nvSpPr>
        <p:spPr>
          <a:xfrm>
            <a:off x="3606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85" name="object 52685"/>
          <p:cNvSpPr/>
          <p:nvPr/>
        </p:nvSpPr>
        <p:spPr>
          <a:xfrm>
            <a:off x="36063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86" name="object 52686"/>
          <p:cNvSpPr/>
          <p:nvPr/>
        </p:nvSpPr>
        <p:spPr>
          <a:xfrm>
            <a:off x="36063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87" name="object 52687"/>
          <p:cNvSpPr/>
          <p:nvPr/>
        </p:nvSpPr>
        <p:spPr>
          <a:xfrm>
            <a:off x="3606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88" name="object 52688"/>
          <p:cNvSpPr/>
          <p:nvPr/>
        </p:nvSpPr>
        <p:spPr>
          <a:xfrm>
            <a:off x="3606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89" name="object 52689"/>
          <p:cNvSpPr/>
          <p:nvPr/>
        </p:nvSpPr>
        <p:spPr>
          <a:xfrm>
            <a:off x="3606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90" name="object 52690"/>
          <p:cNvSpPr/>
          <p:nvPr/>
        </p:nvSpPr>
        <p:spPr>
          <a:xfrm>
            <a:off x="3606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91" name="object 52691"/>
          <p:cNvSpPr/>
          <p:nvPr/>
        </p:nvSpPr>
        <p:spPr>
          <a:xfrm>
            <a:off x="3606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92" name="object 52692"/>
          <p:cNvSpPr/>
          <p:nvPr/>
        </p:nvSpPr>
        <p:spPr>
          <a:xfrm>
            <a:off x="3606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93" name="object 52693"/>
          <p:cNvSpPr/>
          <p:nvPr/>
        </p:nvSpPr>
        <p:spPr>
          <a:xfrm>
            <a:off x="3607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94" name="object 52694"/>
          <p:cNvSpPr/>
          <p:nvPr/>
        </p:nvSpPr>
        <p:spPr>
          <a:xfrm>
            <a:off x="3607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95" name="object 52695"/>
          <p:cNvSpPr/>
          <p:nvPr/>
        </p:nvSpPr>
        <p:spPr>
          <a:xfrm>
            <a:off x="3607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96" name="object 52696"/>
          <p:cNvSpPr/>
          <p:nvPr/>
        </p:nvSpPr>
        <p:spPr>
          <a:xfrm>
            <a:off x="3607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97" name="object 52697"/>
          <p:cNvSpPr/>
          <p:nvPr/>
        </p:nvSpPr>
        <p:spPr>
          <a:xfrm>
            <a:off x="3607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98" name="object 52698"/>
          <p:cNvSpPr/>
          <p:nvPr/>
        </p:nvSpPr>
        <p:spPr>
          <a:xfrm>
            <a:off x="3607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699" name="object 52699"/>
          <p:cNvSpPr/>
          <p:nvPr/>
        </p:nvSpPr>
        <p:spPr>
          <a:xfrm>
            <a:off x="3607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00" name="object 52700"/>
          <p:cNvSpPr/>
          <p:nvPr/>
        </p:nvSpPr>
        <p:spPr>
          <a:xfrm>
            <a:off x="3607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01" name="object 52701"/>
          <p:cNvSpPr/>
          <p:nvPr/>
        </p:nvSpPr>
        <p:spPr>
          <a:xfrm>
            <a:off x="36078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02" name="object 52702"/>
          <p:cNvSpPr/>
          <p:nvPr/>
        </p:nvSpPr>
        <p:spPr>
          <a:xfrm>
            <a:off x="36078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03" name="object 52703"/>
          <p:cNvSpPr/>
          <p:nvPr/>
        </p:nvSpPr>
        <p:spPr>
          <a:xfrm>
            <a:off x="3608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04" name="object 52704"/>
          <p:cNvSpPr/>
          <p:nvPr/>
        </p:nvSpPr>
        <p:spPr>
          <a:xfrm>
            <a:off x="3608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05" name="object 52705"/>
          <p:cNvSpPr/>
          <p:nvPr/>
        </p:nvSpPr>
        <p:spPr>
          <a:xfrm>
            <a:off x="36082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06" name="object 52706"/>
          <p:cNvSpPr/>
          <p:nvPr/>
        </p:nvSpPr>
        <p:spPr>
          <a:xfrm>
            <a:off x="36082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07" name="object 52707"/>
          <p:cNvSpPr/>
          <p:nvPr/>
        </p:nvSpPr>
        <p:spPr>
          <a:xfrm>
            <a:off x="3608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08" name="object 52708"/>
          <p:cNvSpPr/>
          <p:nvPr/>
        </p:nvSpPr>
        <p:spPr>
          <a:xfrm>
            <a:off x="3608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09" name="object 52709"/>
          <p:cNvSpPr/>
          <p:nvPr/>
        </p:nvSpPr>
        <p:spPr>
          <a:xfrm>
            <a:off x="36085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10" name="object 52710"/>
          <p:cNvSpPr/>
          <p:nvPr/>
        </p:nvSpPr>
        <p:spPr>
          <a:xfrm>
            <a:off x="36085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11" name="object 52711"/>
          <p:cNvSpPr/>
          <p:nvPr/>
        </p:nvSpPr>
        <p:spPr>
          <a:xfrm>
            <a:off x="3608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12" name="object 52712"/>
          <p:cNvSpPr/>
          <p:nvPr/>
        </p:nvSpPr>
        <p:spPr>
          <a:xfrm>
            <a:off x="3608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13" name="object 52713"/>
          <p:cNvSpPr/>
          <p:nvPr/>
        </p:nvSpPr>
        <p:spPr>
          <a:xfrm>
            <a:off x="36089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14" name="object 52714"/>
          <p:cNvSpPr/>
          <p:nvPr/>
        </p:nvSpPr>
        <p:spPr>
          <a:xfrm>
            <a:off x="36089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15" name="object 52715"/>
          <p:cNvSpPr/>
          <p:nvPr/>
        </p:nvSpPr>
        <p:spPr>
          <a:xfrm>
            <a:off x="3609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16" name="object 52716"/>
          <p:cNvSpPr/>
          <p:nvPr/>
        </p:nvSpPr>
        <p:spPr>
          <a:xfrm>
            <a:off x="3609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17" name="object 52717"/>
          <p:cNvSpPr/>
          <p:nvPr/>
        </p:nvSpPr>
        <p:spPr>
          <a:xfrm>
            <a:off x="3609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18" name="object 52718"/>
          <p:cNvSpPr/>
          <p:nvPr/>
        </p:nvSpPr>
        <p:spPr>
          <a:xfrm>
            <a:off x="3609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19" name="object 52719"/>
          <p:cNvSpPr/>
          <p:nvPr/>
        </p:nvSpPr>
        <p:spPr>
          <a:xfrm>
            <a:off x="3609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20" name="object 52720"/>
          <p:cNvSpPr/>
          <p:nvPr/>
        </p:nvSpPr>
        <p:spPr>
          <a:xfrm>
            <a:off x="3609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21" name="object 52721"/>
          <p:cNvSpPr/>
          <p:nvPr/>
        </p:nvSpPr>
        <p:spPr>
          <a:xfrm>
            <a:off x="36097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22" name="object 52722"/>
          <p:cNvSpPr/>
          <p:nvPr/>
        </p:nvSpPr>
        <p:spPr>
          <a:xfrm>
            <a:off x="36097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23" name="object 52723"/>
          <p:cNvSpPr/>
          <p:nvPr/>
        </p:nvSpPr>
        <p:spPr>
          <a:xfrm>
            <a:off x="3609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24" name="object 52724"/>
          <p:cNvSpPr/>
          <p:nvPr/>
        </p:nvSpPr>
        <p:spPr>
          <a:xfrm>
            <a:off x="3609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25" name="object 52725"/>
          <p:cNvSpPr/>
          <p:nvPr/>
        </p:nvSpPr>
        <p:spPr>
          <a:xfrm>
            <a:off x="36101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26" name="object 52726"/>
          <p:cNvSpPr/>
          <p:nvPr/>
        </p:nvSpPr>
        <p:spPr>
          <a:xfrm>
            <a:off x="36101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27" name="object 52727"/>
          <p:cNvSpPr/>
          <p:nvPr/>
        </p:nvSpPr>
        <p:spPr>
          <a:xfrm>
            <a:off x="3610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28" name="object 52728"/>
          <p:cNvSpPr/>
          <p:nvPr/>
        </p:nvSpPr>
        <p:spPr>
          <a:xfrm>
            <a:off x="3610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29" name="object 52729"/>
          <p:cNvSpPr/>
          <p:nvPr/>
        </p:nvSpPr>
        <p:spPr>
          <a:xfrm>
            <a:off x="36104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30" name="object 52730"/>
          <p:cNvSpPr/>
          <p:nvPr/>
        </p:nvSpPr>
        <p:spPr>
          <a:xfrm>
            <a:off x="36104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31" name="object 52731"/>
          <p:cNvSpPr/>
          <p:nvPr/>
        </p:nvSpPr>
        <p:spPr>
          <a:xfrm>
            <a:off x="3610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32" name="object 52732"/>
          <p:cNvSpPr/>
          <p:nvPr/>
        </p:nvSpPr>
        <p:spPr>
          <a:xfrm>
            <a:off x="3610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33" name="object 52733"/>
          <p:cNvSpPr/>
          <p:nvPr/>
        </p:nvSpPr>
        <p:spPr>
          <a:xfrm>
            <a:off x="36108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34" name="object 52734"/>
          <p:cNvSpPr/>
          <p:nvPr/>
        </p:nvSpPr>
        <p:spPr>
          <a:xfrm>
            <a:off x="36108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35" name="object 52735"/>
          <p:cNvSpPr/>
          <p:nvPr/>
        </p:nvSpPr>
        <p:spPr>
          <a:xfrm>
            <a:off x="3611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36" name="object 52736"/>
          <p:cNvSpPr/>
          <p:nvPr/>
        </p:nvSpPr>
        <p:spPr>
          <a:xfrm>
            <a:off x="3611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37" name="object 52737"/>
          <p:cNvSpPr/>
          <p:nvPr/>
        </p:nvSpPr>
        <p:spPr>
          <a:xfrm>
            <a:off x="36112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38" name="object 52738"/>
          <p:cNvSpPr/>
          <p:nvPr/>
        </p:nvSpPr>
        <p:spPr>
          <a:xfrm>
            <a:off x="36112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39" name="object 52739"/>
          <p:cNvSpPr/>
          <p:nvPr/>
        </p:nvSpPr>
        <p:spPr>
          <a:xfrm>
            <a:off x="3611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40" name="object 52740"/>
          <p:cNvSpPr/>
          <p:nvPr/>
        </p:nvSpPr>
        <p:spPr>
          <a:xfrm>
            <a:off x="3611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41" name="object 52741"/>
          <p:cNvSpPr/>
          <p:nvPr/>
        </p:nvSpPr>
        <p:spPr>
          <a:xfrm>
            <a:off x="36116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42" name="object 52742"/>
          <p:cNvSpPr/>
          <p:nvPr/>
        </p:nvSpPr>
        <p:spPr>
          <a:xfrm>
            <a:off x="36116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43" name="object 52743"/>
          <p:cNvSpPr/>
          <p:nvPr/>
        </p:nvSpPr>
        <p:spPr>
          <a:xfrm>
            <a:off x="3611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44" name="object 52744"/>
          <p:cNvSpPr/>
          <p:nvPr/>
        </p:nvSpPr>
        <p:spPr>
          <a:xfrm>
            <a:off x="3611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45" name="object 52745"/>
          <p:cNvSpPr/>
          <p:nvPr/>
        </p:nvSpPr>
        <p:spPr>
          <a:xfrm>
            <a:off x="36120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46" name="object 52746"/>
          <p:cNvSpPr/>
          <p:nvPr/>
        </p:nvSpPr>
        <p:spPr>
          <a:xfrm>
            <a:off x="36120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47" name="object 52747"/>
          <p:cNvSpPr/>
          <p:nvPr/>
        </p:nvSpPr>
        <p:spPr>
          <a:xfrm>
            <a:off x="3612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48" name="object 52748"/>
          <p:cNvSpPr/>
          <p:nvPr/>
        </p:nvSpPr>
        <p:spPr>
          <a:xfrm>
            <a:off x="3612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49" name="object 52749"/>
          <p:cNvSpPr/>
          <p:nvPr/>
        </p:nvSpPr>
        <p:spPr>
          <a:xfrm>
            <a:off x="36124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50" name="object 52750"/>
          <p:cNvSpPr/>
          <p:nvPr/>
        </p:nvSpPr>
        <p:spPr>
          <a:xfrm>
            <a:off x="36124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51" name="object 52751"/>
          <p:cNvSpPr/>
          <p:nvPr/>
        </p:nvSpPr>
        <p:spPr>
          <a:xfrm>
            <a:off x="3612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52" name="object 52752"/>
          <p:cNvSpPr/>
          <p:nvPr/>
        </p:nvSpPr>
        <p:spPr>
          <a:xfrm>
            <a:off x="3612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53" name="object 52753"/>
          <p:cNvSpPr/>
          <p:nvPr/>
        </p:nvSpPr>
        <p:spPr>
          <a:xfrm>
            <a:off x="36127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54" name="object 52754"/>
          <p:cNvSpPr/>
          <p:nvPr/>
        </p:nvSpPr>
        <p:spPr>
          <a:xfrm>
            <a:off x="36127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55" name="object 52755"/>
          <p:cNvSpPr/>
          <p:nvPr/>
        </p:nvSpPr>
        <p:spPr>
          <a:xfrm>
            <a:off x="3613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56" name="object 52756"/>
          <p:cNvSpPr/>
          <p:nvPr/>
        </p:nvSpPr>
        <p:spPr>
          <a:xfrm>
            <a:off x="3613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57" name="object 52757"/>
          <p:cNvSpPr/>
          <p:nvPr/>
        </p:nvSpPr>
        <p:spPr>
          <a:xfrm>
            <a:off x="36131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58" name="object 52758"/>
          <p:cNvSpPr/>
          <p:nvPr/>
        </p:nvSpPr>
        <p:spPr>
          <a:xfrm>
            <a:off x="36131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59" name="object 52759"/>
          <p:cNvSpPr/>
          <p:nvPr/>
        </p:nvSpPr>
        <p:spPr>
          <a:xfrm>
            <a:off x="3613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60" name="object 52760"/>
          <p:cNvSpPr/>
          <p:nvPr/>
        </p:nvSpPr>
        <p:spPr>
          <a:xfrm>
            <a:off x="3613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61" name="object 52761"/>
          <p:cNvSpPr/>
          <p:nvPr/>
        </p:nvSpPr>
        <p:spPr>
          <a:xfrm>
            <a:off x="36135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62" name="object 52762"/>
          <p:cNvSpPr/>
          <p:nvPr/>
        </p:nvSpPr>
        <p:spPr>
          <a:xfrm>
            <a:off x="36135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63" name="object 52763"/>
          <p:cNvSpPr/>
          <p:nvPr/>
        </p:nvSpPr>
        <p:spPr>
          <a:xfrm>
            <a:off x="3613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64" name="object 52764"/>
          <p:cNvSpPr/>
          <p:nvPr/>
        </p:nvSpPr>
        <p:spPr>
          <a:xfrm>
            <a:off x="3613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65" name="object 52765"/>
          <p:cNvSpPr/>
          <p:nvPr/>
        </p:nvSpPr>
        <p:spPr>
          <a:xfrm>
            <a:off x="36139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66" name="object 52766"/>
          <p:cNvSpPr/>
          <p:nvPr/>
        </p:nvSpPr>
        <p:spPr>
          <a:xfrm>
            <a:off x="36139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67" name="object 52767"/>
          <p:cNvSpPr/>
          <p:nvPr/>
        </p:nvSpPr>
        <p:spPr>
          <a:xfrm>
            <a:off x="3614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68" name="object 52768"/>
          <p:cNvSpPr/>
          <p:nvPr/>
        </p:nvSpPr>
        <p:spPr>
          <a:xfrm>
            <a:off x="3614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69" name="object 52769"/>
          <p:cNvSpPr/>
          <p:nvPr/>
        </p:nvSpPr>
        <p:spPr>
          <a:xfrm>
            <a:off x="36143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70" name="object 52770"/>
          <p:cNvSpPr/>
          <p:nvPr/>
        </p:nvSpPr>
        <p:spPr>
          <a:xfrm>
            <a:off x="36143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71" name="object 52771"/>
          <p:cNvSpPr/>
          <p:nvPr/>
        </p:nvSpPr>
        <p:spPr>
          <a:xfrm>
            <a:off x="3614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72" name="object 52772"/>
          <p:cNvSpPr/>
          <p:nvPr/>
        </p:nvSpPr>
        <p:spPr>
          <a:xfrm>
            <a:off x="3614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73" name="object 52773"/>
          <p:cNvSpPr/>
          <p:nvPr/>
        </p:nvSpPr>
        <p:spPr>
          <a:xfrm>
            <a:off x="36146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74" name="object 52774"/>
          <p:cNvSpPr/>
          <p:nvPr/>
        </p:nvSpPr>
        <p:spPr>
          <a:xfrm>
            <a:off x="36146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75" name="object 52775"/>
          <p:cNvSpPr/>
          <p:nvPr/>
        </p:nvSpPr>
        <p:spPr>
          <a:xfrm>
            <a:off x="3614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76" name="object 52776"/>
          <p:cNvSpPr/>
          <p:nvPr/>
        </p:nvSpPr>
        <p:spPr>
          <a:xfrm>
            <a:off x="3614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77" name="object 52777"/>
          <p:cNvSpPr/>
          <p:nvPr/>
        </p:nvSpPr>
        <p:spPr>
          <a:xfrm>
            <a:off x="36150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78" name="object 52778"/>
          <p:cNvSpPr/>
          <p:nvPr/>
        </p:nvSpPr>
        <p:spPr>
          <a:xfrm>
            <a:off x="36150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79" name="object 52779"/>
          <p:cNvSpPr/>
          <p:nvPr/>
        </p:nvSpPr>
        <p:spPr>
          <a:xfrm>
            <a:off x="3615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80" name="object 52780"/>
          <p:cNvSpPr/>
          <p:nvPr/>
        </p:nvSpPr>
        <p:spPr>
          <a:xfrm>
            <a:off x="3615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81" name="object 52781"/>
          <p:cNvSpPr/>
          <p:nvPr/>
        </p:nvSpPr>
        <p:spPr>
          <a:xfrm>
            <a:off x="36154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82" name="object 52782"/>
          <p:cNvSpPr/>
          <p:nvPr/>
        </p:nvSpPr>
        <p:spPr>
          <a:xfrm>
            <a:off x="36154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83" name="object 52783"/>
          <p:cNvSpPr/>
          <p:nvPr/>
        </p:nvSpPr>
        <p:spPr>
          <a:xfrm>
            <a:off x="3615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84" name="object 52784"/>
          <p:cNvSpPr/>
          <p:nvPr/>
        </p:nvSpPr>
        <p:spPr>
          <a:xfrm>
            <a:off x="3615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85" name="object 52785"/>
          <p:cNvSpPr/>
          <p:nvPr/>
        </p:nvSpPr>
        <p:spPr>
          <a:xfrm>
            <a:off x="36158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86" name="object 52786"/>
          <p:cNvSpPr/>
          <p:nvPr/>
        </p:nvSpPr>
        <p:spPr>
          <a:xfrm>
            <a:off x="36158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87" name="object 52787"/>
          <p:cNvSpPr/>
          <p:nvPr/>
        </p:nvSpPr>
        <p:spPr>
          <a:xfrm>
            <a:off x="3616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88" name="object 52788"/>
          <p:cNvSpPr/>
          <p:nvPr/>
        </p:nvSpPr>
        <p:spPr>
          <a:xfrm>
            <a:off x="3616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89" name="object 52789"/>
          <p:cNvSpPr/>
          <p:nvPr/>
        </p:nvSpPr>
        <p:spPr>
          <a:xfrm>
            <a:off x="36162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90" name="object 52790"/>
          <p:cNvSpPr/>
          <p:nvPr/>
        </p:nvSpPr>
        <p:spPr>
          <a:xfrm>
            <a:off x="36162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91" name="object 52791"/>
          <p:cNvSpPr/>
          <p:nvPr/>
        </p:nvSpPr>
        <p:spPr>
          <a:xfrm>
            <a:off x="3616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92" name="object 52792"/>
          <p:cNvSpPr/>
          <p:nvPr/>
        </p:nvSpPr>
        <p:spPr>
          <a:xfrm>
            <a:off x="3616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93" name="object 52793"/>
          <p:cNvSpPr/>
          <p:nvPr/>
        </p:nvSpPr>
        <p:spPr>
          <a:xfrm>
            <a:off x="36165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94" name="object 52794"/>
          <p:cNvSpPr/>
          <p:nvPr/>
        </p:nvSpPr>
        <p:spPr>
          <a:xfrm>
            <a:off x="36165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95" name="object 52795"/>
          <p:cNvSpPr/>
          <p:nvPr/>
        </p:nvSpPr>
        <p:spPr>
          <a:xfrm>
            <a:off x="3616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96" name="object 52796"/>
          <p:cNvSpPr/>
          <p:nvPr/>
        </p:nvSpPr>
        <p:spPr>
          <a:xfrm>
            <a:off x="3616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97" name="object 52797"/>
          <p:cNvSpPr/>
          <p:nvPr/>
        </p:nvSpPr>
        <p:spPr>
          <a:xfrm>
            <a:off x="36169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98" name="object 52798"/>
          <p:cNvSpPr/>
          <p:nvPr/>
        </p:nvSpPr>
        <p:spPr>
          <a:xfrm>
            <a:off x="36169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799" name="object 52799"/>
          <p:cNvSpPr/>
          <p:nvPr/>
        </p:nvSpPr>
        <p:spPr>
          <a:xfrm>
            <a:off x="3617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00" name="object 52800"/>
          <p:cNvSpPr/>
          <p:nvPr/>
        </p:nvSpPr>
        <p:spPr>
          <a:xfrm>
            <a:off x="3617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01" name="object 52801"/>
          <p:cNvSpPr/>
          <p:nvPr/>
        </p:nvSpPr>
        <p:spPr>
          <a:xfrm>
            <a:off x="36173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02" name="object 52802"/>
          <p:cNvSpPr/>
          <p:nvPr/>
        </p:nvSpPr>
        <p:spPr>
          <a:xfrm>
            <a:off x="36173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03" name="object 52803"/>
          <p:cNvSpPr/>
          <p:nvPr/>
        </p:nvSpPr>
        <p:spPr>
          <a:xfrm>
            <a:off x="3617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04" name="object 52804"/>
          <p:cNvSpPr/>
          <p:nvPr/>
        </p:nvSpPr>
        <p:spPr>
          <a:xfrm>
            <a:off x="3617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05" name="object 52805"/>
          <p:cNvSpPr/>
          <p:nvPr/>
        </p:nvSpPr>
        <p:spPr>
          <a:xfrm>
            <a:off x="36177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06" name="object 52806"/>
          <p:cNvSpPr/>
          <p:nvPr/>
        </p:nvSpPr>
        <p:spPr>
          <a:xfrm>
            <a:off x="36177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07" name="object 52807"/>
          <p:cNvSpPr/>
          <p:nvPr/>
        </p:nvSpPr>
        <p:spPr>
          <a:xfrm>
            <a:off x="3617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08" name="object 52808"/>
          <p:cNvSpPr/>
          <p:nvPr/>
        </p:nvSpPr>
        <p:spPr>
          <a:xfrm>
            <a:off x="3617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09" name="object 52809"/>
          <p:cNvSpPr/>
          <p:nvPr/>
        </p:nvSpPr>
        <p:spPr>
          <a:xfrm>
            <a:off x="36181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10" name="object 52810"/>
          <p:cNvSpPr/>
          <p:nvPr/>
        </p:nvSpPr>
        <p:spPr>
          <a:xfrm>
            <a:off x="36181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11" name="object 52811"/>
          <p:cNvSpPr/>
          <p:nvPr/>
        </p:nvSpPr>
        <p:spPr>
          <a:xfrm>
            <a:off x="3618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12" name="object 52812"/>
          <p:cNvSpPr/>
          <p:nvPr/>
        </p:nvSpPr>
        <p:spPr>
          <a:xfrm>
            <a:off x="3618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13" name="object 52813"/>
          <p:cNvSpPr/>
          <p:nvPr/>
        </p:nvSpPr>
        <p:spPr>
          <a:xfrm>
            <a:off x="36184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14" name="object 52814"/>
          <p:cNvSpPr/>
          <p:nvPr/>
        </p:nvSpPr>
        <p:spPr>
          <a:xfrm>
            <a:off x="36184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15" name="object 52815"/>
          <p:cNvSpPr/>
          <p:nvPr/>
        </p:nvSpPr>
        <p:spPr>
          <a:xfrm>
            <a:off x="3618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16" name="object 52816"/>
          <p:cNvSpPr/>
          <p:nvPr/>
        </p:nvSpPr>
        <p:spPr>
          <a:xfrm>
            <a:off x="3618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17" name="object 52817"/>
          <p:cNvSpPr/>
          <p:nvPr/>
        </p:nvSpPr>
        <p:spPr>
          <a:xfrm>
            <a:off x="36188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18" name="object 52818"/>
          <p:cNvSpPr/>
          <p:nvPr/>
        </p:nvSpPr>
        <p:spPr>
          <a:xfrm>
            <a:off x="36188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19" name="object 52819"/>
          <p:cNvSpPr/>
          <p:nvPr/>
        </p:nvSpPr>
        <p:spPr>
          <a:xfrm>
            <a:off x="3619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20" name="object 52820"/>
          <p:cNvSpPr/>
          <p:nvPr/>
        </p:nvSpPr>
        <p:spPr>
          <a:xfrm>
            <a:off x="3619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21" name="object 52821"/>
          <p:cNvSpPr/>
          <p:nvPr/>
        </p:nvSpPr>
        <p:spPr>
          <a:xfrm>
            <a:off x="36192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22" name="object 52822"/>
          <p:cNvSpPr/>
          <p:nvPr/>
        </p:nvSpPr>
        <p:spPr>
          <a:xfrm>
            <a:off x="36192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23" name="object 52823"/>
          <p:cNvSpPr/>
          <p:nvPr/>
        </p:nvSpPr>
        <p:spPr>
          <a:xfrm>
            <a:off x="3619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24" name="object 52824"/>
          <p:cNvSpPr/>
          <p:nvPr/>
        </p:nvSpPr>
        <p:spPr>
          <a:xfrm>
            <a:off x="3619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25" name="object 52825"/>
          <p:cNvSpPr/>
          <p:nvPr/>
        </p:nvSpPr>
        <p:spPr>
          <a:xfrm>
            <a:off x="36196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26" name="object 52826"/>
          <p:cNvSpPr/>
          <p:nvPr/>
        </p:nvSpPr>
        <p:spPr>
          <a:xfrm>
            <a:off x="36196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27" name="object 52827"/>
          <p:cNvSpPr/>
          <p:nvPr/>
        </p:nvSpPr>
        <p:spPr>
          <a:xfrm>
            <a:off x="3619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28" name="object 52828"/>
          <p:cNvSpPr/>
          <p:nvPr/>
        </p:nvSpPr>
        <p:spPr>
          <a:xfrm>
            <a:off x="3619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29" name="object 52829"/>
          <p:cNvSpPr/>
          <p:nvPr/>
        </p:nvSpPr>
        <p:spPr>
          <a:xfrm>
            <a:off x="36200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30" name="object 52830"/>
          <p:cNvSpPr/>
          <p:nvPr/>
        </p:nvSpPr>
        <p:spPr>
          <a:xfrm>
            <a:off x="36200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31" name="object 52831"/>
          <p:cNvSpPr/>
          <p:nvPr/>
        </p:nvSpPr>
        <p:spPr>
          <a:xfrm>
            <a:off x="3620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32" name="object 52832"/>
          <p:cNvSpPr/>
          <p:nvPr/>
        </p:nvSpPr>
        <p:spPr>
          <a:xfrm>
            <a:off x="3620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33" name="object 52833"/>
          <p:cNvSpPr/>
          <p:nvPr/>
        </p:nvSpPr>
        <p:spPr>
          <a:xfrm>
            <a:off x="36204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34" name="object 52834"/>
          <p:cNvSpPr/>
          <p:nvPr/>
        </p:nvSpPr>
        <p:spPr>
          <a:xfrm>
            <a:off x="36204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35" name="object 52835"/>
          <p:cNvSpPr/>
          <p:nvPr/>
        </p:nvSpPr>
        <p:spPr>
          <a:xfrm>
            <a:off x="3620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36" name="object 52836"/>
          <p:cNvSpPr/>
          <p:nvPr/>
        </p:nvSpPr>
        <p:spPr>
          <a:xfrm>
            <a:off x="3620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37" name="object 52837"/>
          <p:cNvSpPr/>
          <p:nvPr/>
        </p:nvSpPr>
        <p:spPr>
          <a:xfrm>
            <a:off x="36207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38" name="object 52838"/>
          <p:cNvSpPr/>
          <p:nvPr/>
        </p:nvSpPr>
        <p:spPr>
          <a:xfrm>
            <a:off x="36207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39" name="object 52839"/>
          <p:cNvSpPr/>
          <p:nvPr/>
        </p:nvSpPr>
        <p:spPr>
          <a:xfrm>
            <a:off x="3621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40" name="object 52840"/>
          <p:cNvSpPr/>
          <p:nvPr/>
        </p:nvSpPr>
        <p:spPr>
          <a:xfrm>
            <a:off x="3621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41" name="object 52841"/>
          <p:cNvSpPr/>
          <p:nvPr/>
        </p:nvSpPr>
        <p:spPr>
          <a:xfrm>
            <a:off x="36211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42" name="object 52842"/>
          <p:cNvSpPr/>
          <p:nvPr/>
        </p:nvSpPr>
        <p:spPr>
          <a:xfrm>
            <a:off x="36211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43" name="object 52843"/>
          <p:cNvSpPr/>
          <p:nvPr/>
        </p:nvSpPr>
        <p:spPr>
          <a:xfrm>
            <a:off x="3621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44" name="object 52844"/>
          <p:cNvSpPr/>
          <p:nvPr/>
        </p:nvSpPr>
        <p:spPr>
          <a:xfrm>
            <a:off x="3621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45" name="object 52845"/>
          <p:cNvSpPr/>
          <p:nvPr/>
        </p:nvSpPr>
        <p:spPr>
          <a:xfrm>
            <a:off x="36215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46" name="object 52846"/>
          <p:cNvSpPr/>
          <p:nvPr/>
        </p:nvSpPr>
        <p:spPr>
          <a:xfrm>
            <a:off x="36215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47" name="object 52847"/>
          <p:cNvSpPr/>
          <p:nvPr/>
        </p:nvSpPr>
        <p:spPr>
          <a:xfrm>
            <a:off x="3621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48" name="object 52848"/>
          <p:cNvSpPr/>
          <p:nvPr/>
        </p:nvSpPr>
        <p:spPr>
          <a:xfrm>
            <a:off x="3621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49" name="object 52849"/>
          <p:cNvSpPr/>
          <p:nvPr/>
        </p:nvSpPr>
        <p:spPr>
          <a:xfrm>
            <a:off x="36219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50" name="object 52850"/>
          <p:cNvSpPr/>
          <p:nvPr/>
        </p:nvSpPr>
        <p:spPr>
          <a:xfrm>
            <a:off x="36219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51" name="object 52851"/>
          <p:cNvSpPr/>
          <p:nvPr/>
        </p:nvSpPr>
        <p:spPr>
          <a:xfrm>
            <a:off x="3622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52" name="object 52852"/>
          <p:cNvSpPr/>
          <p:nvPr/>
        </p:nvSpPr>
        <p:spPr>
          <a:xfrm>
            <a:off x="3622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53" name="object 52853"/>
          <p:cNvSpPr/>
          <p:nvPr/>
        </p:nvSpPr>
        <p:spPr>
          <a:xfrm>
            <a:off x="36223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54" name="object 52854"/>
          <p:cNvSpPr/>
          <p:nvPr/>
        </p:nvSpPr>
        <p:spPr>
          <a:xfrm>
            <a:off x="36223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55" name="object 52855"/>
          <p:cNvSpPr/>
          <p:nvPr/>
        </p:nvSpPr>
        <p:spPr>
          <a:xfrm>
            <a:off x="3622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56" name="object 52856"/>
          <p:cNvSpPr/>
          <p:nvPr/>
        </p:nvSpPr>
        <p:spPr>
          <a:xfrm>
            <a:off x="3622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57" name="object 52857"/>
          <p:cNvSpPr/>
          <p:nvPr/>
        </p:nvSpPr>
        <p:spPr>
          <a:xfrm>
            <a:off x="36226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58" name="object 52858"/>
          <p:cNvSpPr/>
          <p:nvPr/>
        </p:nvSpPr>
        <p:spPr>
          <a:xfrm>
            <a:off x="36226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59" name="object 52859"/>
          <p:cNvSpPr/>
          <p:nvPr/>
        </p:nvSpPr>
        <p:spPr>
          <a:xfrm>
            <a:off x="3622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60" name="object 52860"/>
          <p:cNvSpPr/>
          <p:nvPr/>
        </p:nvSpPr>
        <p:spPr>
          <a:xfrm>
            <a:off x="3622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61" name="object 52861"/>
          <p:cNvSpPr/>
          <p:nvPr/>
        </p:nvSpPr>
        <p:spPr>
          <a:xfrm>
            <a:off x="36230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62" name="object 52862"/>
          <p:cNvSpPr/>
          <p:nvPr/>
        </p:nvSpPr>
        <p:spPr>
          <a:xfrm>
            <a:off x="36230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63" name="object 52863"/>
          <p:cNvSpPr/>
          <p:nvPr/>
        </p:nvSpPr>
        <p:spPr>
          <a:xfrm>
            <a:off x="3623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64" name="object 52864"/>
          <p:cNvSpPr/>
          <p:nvPr/>
        </p:nvSpPr>
        <p:spPr>
          <a:xfrm>
            <a:off x="3623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65" name="object 52865"/>
          <p:cNvSpPr/>
          <p:nvPr/>
        </p:nvSpPr>
        <p:spPr>
          <a:xfrm>
            <a:off x="36234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66" name="object 52866"/>
          <p:cNvSpPr/>
          <p:nvPr/>
        </p:nvSpPr>
        <p:spPr>
          <a:xfrm>
            <a:off x="36234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67" name="object 52867"/>
          <p:cNvSpPr/>
          <p:nvPr/>
        </p:nvSpPr>
        <p:spPr>
          <a:xfrm>
            <a:off x="3623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68" name="object 52868"/>
          <p:cNvSpPr/>
          <p:nvPr/>
        </p:nvSpPr>
        <p:spPr>
          <a:xfrm>
            <a:off x="3623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69" name="object 52869"/>
          <p:cNvSpPr/>
          <p:nvPr/>
        </p:nvSpPr>
        <p:spPr>
          <a:xfrm>
            <a:off x="36238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70" name="object 52870"/>
          <p:cNvSpPr/>
          <p:nvPr/>
        </p:nvSpPr>
        <p:spPr>
          <a:xfrm>
            <a:off x="36238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71" name="object 52871"/>
          <p:cNvSpPr/>
          <p:nvPr/>
        </p:nvSpPr>
        <p:spPr>
          <a:xfrm>
            <a:off x="3624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72" name="object 52872"/>
          <p:cNvSpPr/>
          <p:nvPr/>
        </p:nvSpPr>
        <p:spPr>
          <a:xfrm>
            <a:off x="3624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73" name="object 52873"/>
          <p:cNvSpPr/>
          <p:nvPr/>
        </p:nvSpPr>
        <p:spPr>
          <a:xfrm>
            <a:off x="36242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74" name="object 52874"/>
          <p:cNvSpPr/>
          <p:nvPr/>
        </p:nvSpPr>
        <p:spPr>
          <a:xfrm>
            <a:off x="36242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75" name="object 52875"/>
          <p:cNvSpPr/>
          <p:nvPr/>
        </p:nvSpPr>
        <p:spPr>
          <a:xfrm>
            <a:off x="3624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76" name="object 52876"/>
          <p:cNvSpPr/>
          <p:nvPr/>
        </p:nvSpPr>
        <p:spPr>
          <a:xfrm>
            <a:off x="3624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77" name="object 52877"/>
          <p:cNvSpPr/>
          <p:nvPr/>
        </p:nvSpPr>
        <p:spPr>
          <a:xfrm>
            <a:off x="36245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78" name="object 52878"/>
          <p:cNvSpPr/>
          <p:nvPr/>
        </p:nvSpPr>
        <p:spPr>
          <a:xfrm>
            <a:off x="36245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79" name="object 52879"/>
          <p:cNvSpPr/>
          <p:nvPr/>
        </p:nvSpPr>
        <p:spPr>
          <a:xfrm>
            <a:off x="3624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80" name="object 52880"/>
          <p:cNvSpPr/>
          <p:nvPr/>
        </p:nvSpPr>
        <p:spPr>
          <a:xfrm>
            <a:off x="3624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81" name="object 52881"/>
          <p:cNvSpPr/>
          <p:nvPr/>
        </p:nvSpPr>
        <p:spPr>
          <a:xfrm>
            <a:off x="36249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82" name="object 52882"/>
          <p:cNvSpPr/>
          <p:nvPr/>
        </p:nvSpPr>
        <p:spPr>
          <a:xfrm>
            <a:off x="36249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83" name="object 52883"/>
          <p:cNvSpPr/>
          <p:nvPr/>
        </p:nvSpPr>
        <p:spPr>
          <a:xfrm>
            <a:off x="3625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84" name="object 52884"/>
          <p:cNvSpPr/>
          <p:nvPr/>
        </p:nvSpPr>
        <p:spPr>
          <a:xfrm>
            <a:off x="3625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85" name="object 52885"/>
          <p:cNvSpPr/>
          <p:nvPr/>
        </p:nvSpPr>
        <p:spPr>
          <a:xfrm>
            <a:off x="36253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86" name="object 52886"/>
          <p:cNvSpPr/>
          <p:nvPr/>
        </p:nvSpPr>
        <p:spPr>
          <a:xfrm>
            <a:off x="36253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87" name="object 52887"/>
          <p:cNvSpPr/>
          <p:nvPr/>
        </p:nvSpPr>
        <p:spPr>
          <a:xfrm>
            <a:off x="3625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88" name="object 52888"/>
          <p:cNvSpPr/>
          <p:nvPr/>
        </p:nvSpPr>
        <p:spPr>
          <a:xfrm>
            <a:off x="3625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89" name="object 52889"/>
          <p:cNvSpPr/>
          <p:nvPr/>
        </p:nvSpPr>
        <p:spPr>
          <a:xfrm>
            <a:off x="36257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90" name="object 52890"/>
          <p:cNvSpPr/>
          <p:nvPr/>
        </p:nvSpPr>
        <p:spPr>
          <a:xfrm>
            <a:off x="36257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91" name="object 52891"/>
          <p:cNvSpPr/>
          <p:nvPr/>
        </p:nvSpPr>
        <p:spPr>
          <a:xfrm>
            <a:off x="3625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92" name="object 52892"/>
          <p:cNvSpPr/>
          <p:nvPr/>
        </p:nvSpPr>
        <p:spPr>
          <a:xfrm>
            <a:off x="3625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93" name="object 52893"/>
          <p:cNvSpPr/>
          <p:nvPr/>
        </p:nvSpPr>
        <p:spPr>
          <a:xfrm>
            <a:off x="36261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94" name="object 52894"/>
          <p:cNvSpPr/>
          <p:nvPr/>
        </p:nvSpPr>
        <p:spPr>
          <a:xfrm>
            <a:off x="36261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95" name="object 52895"/>
          <p:cNvSpPr/>
          <p:nvPr/>
        </p:nvSpPr>
        <p:spPr>
          <a:xfrm>
            <a:off x="3626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96" name="object 52896"/>
          <p:cNvSpPr/>
          <p:nvPr/>
        </p:nvSpPr>
        <p:spPr>
          <a:xfrm>
            <a:off x="3626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97" name="object 52897"/>
          <p:cNvSpPr/>
          <p:nvPr/>
        </p:nvSpPr>
        <p:spPr>
          <a:xfrm>
            <a:off x="36264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98" name="object 52898"/>
          <p:cNvSpPr/>
          <p:nvPr/>
        </p:nvSpPr>
        <p:spPr>
          <a:xfrm>
            <a:off x="36264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899" name="object 52899"/>
          <p:cNvSpPr/>
          <p:nvPr/>
        </p:nvSpPr>
        <p:spPr>
          <a:xfrm>
            <a:off x="3626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00" name="object 52900"/>
          <p:cNvSpPr/>
          <p:nvPr/>
        </p:nvSpPr>
        <p:spPr>
          <a:xfrm>
            <a:off x="3626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01" name="object 52901"/>
          <p:cNvSpPr/>
          <p:nvPr/>
        </p:nvSpPr>
        <p:spPr>
          <a:xfrm>
            <a:off x="36268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02" name="object 52902"/>
          <p:cNvSpPr/>
          <p:nvPr/>
        </p:nvSpPr>
        <p:spPr>
          <a:xfrm>
            <a:off x="36268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03" name="object 52903"/>
          <p:cNvSpPr/>
          <p:nvPr/>
        </p:nvSpPr>
        <p:spPr>
          <a:xfrm>
            <a:off x="3627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04" name="object 52904"/>
          <p:cNvSpPr/>
          <p:nvPr/>
        </p:nvSpPr>
        <p:spPr>
          <a:xfrm>
            <a:off x="3627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05" name="object 52905"/>
          <p:cNvSpPr/>
          <p:nvPr/>
        </p:nvSpPr>
        <p:spPr>
          <a:xfrm>
            <a:off x="36272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06" name="object 52906"/>
          <p:cNvSpPr/>
          <p:nvPr/>
        </p:nvSpPr>
        <p:spPr>
          <a:xfrm>
            <a:off x="36272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07" name="object 52907"/>
          <p:cNvSpPr/>
          <p:nvPr/>
        </p:nvSpPr>
        <p:spPr>
          <a:xfrm>
            <a:off x="3627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08" name="object 52908"/>
          <p:cNvSpPr/>
          <p:nvPr/>
        </p:nvSpPr>
        <p:spPr>
          <a:xfrm>
            <a:off x="3627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09" name="object 52909"/>
          <p:cNvSpPr/>
          <p:nvPr/>
        </p:nvSpPr>
        <p:spPr>
          <a:xfrm>
            <a:off x="36276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10" name="object 52910"/>
          <p:cNvSpPr/>
          <p:nvPr/>
        </p:nvSpPr>
        <p:spPr>
          <a:xfrm>
            <a:off x="36276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11" name="object 52911"/>
          <p:cNvSpPr/>
          <p:nvPr/>
        </p:nvSpPr>
        <p:spPr>
          <a:xfrm>
            <a:off x="3627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12" name="object 52912"/>
          <p:cNvSpPr/>
          <p:nvPr/>
        </p:nvSpPr>
        <p:spPr>
          <a:xfrm>
            <a:off x="3627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13" name="object 52913"/>
          <p:cNvSpPr/>
          <p:nvPr/>
        </p:nvSpPr>
        <p:spPr>
          <a:xfrm>
            <a:off x="36280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14" name="object 52914"/>
          <p:cNvSpPr/>
          <p:nvPr/>
        </p:nvSpPr>
        <p:spPr>
          <a:xfrm>
            <a:off x="36280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15" name="object 52915"/>
          <p:cNvSpPr/>
          <p:nvPr/>
        </p:nvSpPr>
        <p:spPr>
          <a:xfrm>
            <a:off x="3628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16" name="object 52916"/>
          <p:cNvSpPr/>
          <p:nvPr/>
        </p:nvSpPr>
        <p:spPr>
          <a:xfrm>
            <a:off x="3628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17" name="object 52917"/>
          <p:cNvSpPr/>
          <p:nvPr/>
        </p:nvSpPr>
        <p:spPr>
          <a:xfrm>
            <a:off x="36284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18" name="object 52918"/>
          <p:cNvSpPr/>
          <p:nvPr/>
        </p:nvSpPr>
        <p:spPr>
          <a:xfrm>
            <a:off x="36284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19" name="object 52919"/>
          <p:cNvSpPr/>
          <p:nvPr/>
        </p:nvSpPr>
        <p:spPr>
          <a:xfrm>
            <a:off x="3628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20" name="object 52920"/>
          <p:cNvSpPr/>
          <p:nvPr/>
        </p:nvSpPr>
        <p:spPr>
          <a:xfrm>
            <a:off x="3628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21" name="object 52921"/>
          <p:cNvSpPr/>
          <p:nvPr/>
        </p:nvSpPr>
        <p:spPr>
          <a:xfrm>
            <a:off x="36287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22" name="object 52922"/>
          <p:cNvSpPr/>
          <p:nvPr/>
        </p:nvSpPr>
        <p:spPr>
          <a:xfrm>
            <a:off x="36287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23" name="object 52923"/>
          <p:cNvSpPr/>
          <p:nvPr/>
        </p:nvSpPr>
        <p:spPr>
          <a:xfrm>
            <a:off x="3629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24" name="object 52924"/>
          <p:cNvSpPr/>
          <p:nvPr/>
        </p:nvSpPr>
        <p:spPr>
          <a:xfrm>
            <a:off x="3629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25" name="object 52925"/>
          <p:cNvSpPr/>
          <p:nvPr/>
        </p:nvSpPr>
        <p:spPr>
          <a:xfrm>
            <a:off x="36291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26" name="object 52926"/>
          <p:cNvSpPr/>
          <p:nvPr/>
        </p:nvSpPr>
        <p:spPr>
          <a:xfrm>
            <a:off x="36291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27" name="object 52927"/>
          <p:cNvSpPr/>
          <p:nvPr/>
        </p:nvSpPr>
        <p:spPr>
          <a:xfrm>
            <a:off x="3629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28" name="object 52928"/>
          <p:cNvSpPr/>
          <p:nvPr/>
        </p:nvSpPr>
        <p:spPr>
          <a:xfrm>
            <a:off x="3629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29" name="object 52929"/>
          <p:cNvSpPr/>
          <p:nvPr/>
        </p:nvSpPr>
        <p:spPr>
          <a:xfrm>
            <a:off x="36295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30" name="object 52930"/>
          <p:cNvSpPr/>
          <p:nvPr/>
        </p:nvSpPr>
        <p:spPr>
          <a:xfrm>
            <a:off x="36295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31" name="object 52931"/>
          <p:cNvSpPr/>
          <p:nvPr/>
        </p:nvSpPr>
        <p:spPr>
          <a:xfrm>
            <a:off x="3629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32" name="object 52932"/>
          <p:cNvSpPr/>
          <p:nvPr/>
        </p:nvSpPr>
        <p:spPr>
          <a:xfrm>
            <a:off x="3629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33" name="object 52933"/>
          <p:cNvSpPr/>
          <p:nvPr/>
        </p:nvSpPr>
        <p:spPr>
          <a:xfrm>
            <a:off x="36299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34" name="object 52934"/>
          <p:cNvSpPr/>
          <p:nvPr/>
        </p:nvSpPr>
        <p:spPr>
          <a:xfrm>
            <a:off x="36299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35" name="object 52935"/>
          <p:cNvSpPr/>
          <p:nvPr/>
        </p:nvSpPr>
        <p:spPr>
          <a:xfrm>
            <a:off x="3630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36" name="object 52936"/>
          <p:cNvSpPr/>
          <p:nvPr/>
        </p:nvSpPr>
        <p:spPr>
          <a:xfrm>
            <a:off x="3630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37" name="object 52937"/>
          <p:cNvSpPr/>
          <p:nvPr/>
        </p:nvSpPr>
        <p:spPr>
          <a:xfrm>
            <a:off x="36303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38" name="object 52938"/>
          <p:cNvSpPr/>
          <p:nvPr/>
        </p:nvSpPr>
        <p:spPr>
          <a:xfrm>
            <a:off x="36303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39" name="object 52939"/>
          <p:cNvSpPr/>
          <p:nvPr/>
        </p:nvSpPr>
        <p:spPr>
          <a:xfrm>
            <a:off x="3630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40" name="object 52940"/>
          <p:cNvSpPr/>
          <p:nvPr/>
        </p:nvSpPr>
        <p:spPr>
          <a:xfrm>
            <a:off x="3630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41" name="object 52941"/>
          <p:cNvSpPr/>
          <p:nvPr/>
        </p:nvSpPr>
        <p:spPr>
          <a:xfrm>
            <a:off x="36306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42" name="object 52942"/>
          <p:cNvSpPr/>
          <p:nvPr/>
        </p:nvSpPr>
        <p:spPr>
          <a:xfrm>
            <a:off x="36306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43" name="object 52943"/>
          <p:cNvSpPr/>
          <p:nvPr/>
        </p:nvSpPr>
        <p:spPr>
          <a:xfrm>
            <a:off x="3630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44" name="object 52944"/>
          <p:cNvSpPr/>
          <p:nvPr/>
        </p:nvSpPr>
        <p:spPr>
          <a:xfrm>
            <a:off x="3630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45" name="object 52945"/>
          <p:cNvSpPr/>
          <p:nvPr/>
        </p:nvSpPr>
        <p:spPr>
          <a:xfrm>
            <a:off x="36310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46" name="object 52946"/>
          <p:cNvSpPr/>
          <p:nvPr/>
        </p:nvSpPr>
        <p:spPr>
          <a:xfrm>
            <a:off x="36310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47" name="object 52947"/>
          <p:cNvSpPr/>
          <p:nvPr/>
        </p:nvSpPr>
        <p:spPr>
          <a:xfrm>
            <a:off x="3631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48" name="object 52948"/>
          <p:cNvSpPr/>
          <p:nvPr/>
        </p:nvSpPr>
        <p:spPr>
          <a:xfrm>
            <a:off x="3631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49" name="object 52949"/>
          <p:cNvSpPr/>
          <p:nvPr/>
        </p:nvSpPr>
        <p:spPr>
          <a:xfrm>
            <a:off x="36314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50" name="object 52950"/>
          <p:cNvSpPr/>
          <p:nvPr/>
        </p:nvSpPr>
        <p:spPr>
          <a:xfrm>
            <a:off x="36314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51" name="object 52951"/>
          <p:cNvSpPr/>
          <p:nvPr/>
        </p:nvSpPr>
        <p:spPr>
          <a:xfrm>
            <a:off x="3631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52" name="object 52952"/>
          <p:cNvSpPr/>
          <p:nvPr/>
        </p:nvSpPr>
        <p:spPr>
          <a:xfrm>
            <a:off x="3631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53" name="object 52953"/>
          <p:cNvSpPr/>
          <p:nvPr/>
        </p:nvSpPr>
        <p:spPr>
          <a:xfrm>
            <a:off x="36318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54" name="object 52954"/>
          <p:cNvSpPr/>
          <p:nvPr/>
        </p:nvSpPr>
        <p:spPr>
          <a:xfrm>
            <a:off x="36318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55" name="object 52955"/>
          <p:cNvSpPr/>
          <p:nvPr/>
        </p:nvSpPr>
        <p:spPr>
          <a:xfrm>
            <a:off x="3632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56" name="object 52956"/>
          <p:cNvSpPr/>
          <p:nvPr/>
        </p:nvSpPr>
        <p:spPr>
          <a:xfrm>
            <a:off x="3632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57" name="object 52957"/>
          <p:cNvSpPr/>
          <p:nvPr/>
        </p:nvSpPr>
        <p:spPr>
          <a:xfrm>
            <a:off x="36322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58" name="object 52958"/>
          <p:cNvSpPr/>
          <p:nvPr/>
        </p:nvSpPr>
        <p:spPr>
          <a:xfrm>
            <a:off x="36322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59" name="object 52959"/>
          <p:cNvSpPr/>
          <p:nvPr/>
        </p:nvSpPr>
        <p:spPr>
          <a:xfrm>
            <a:off x="3632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60" name="object 52960"/>
          <p:cNvSpPr/>
          <p:nvPr/>
        </p:nvSpPr>
        <p:spPr>
          <a:xfrm>
            <a:off x="3632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61" name="object 52961"/>
          <p:cNvSpPr/>
          <p:nvPr/>
        </p:nvSpPr>
        <p:spPr>
          <a:xfrm>
            <a:off x="36325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62" name="object 52962"/>
          <p:cNvSpPr/>
          <p:nvPr/>
        </p:nvSpPr>
        <p:spPr>
          <a:xfrm>
            <a:off x="36325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63" name="object 52963"/>
          <p:cNvSpPr/>
          <p:nvPr/>
        </p:nvSpPr>
        <p:spPr>
          <a:xfrm>
            <a:off x="3632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64" name="object 52964"/>
          <p:cNvSpPr/>
          <p:nvPr/>
        </p:nvSpPr>
        <p:spPr>
          <a:xfrm>
            <a:off x="3632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65" name="object 52965"/>
          <p:cNvSpPr/>
          <p:nvPr/>
        </p:nvSpPr>
        <p:spPr>
          <a:xfrm>
            <a:off x="36329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66" name="object 52966"/>
          <p:cNvSpPr/>
          <p:nvPr/>
        </p:nvSpPr>
        <p:spPr>
          <a:xfrm>
            <a:off x="36329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67" name="object 52967"/>
          <p:cNvSpPr/>
          <p:nvPr/>
        </p:nvSpPr>
        <p:spPr>
          <a:xfrm>
            <a:off x="3633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68" name="object 52968"/>
          <p:cNvSpPr/>
          <p:nvPr/>
        </p:nvSpPr>
        <p:spPr>
          <a:xfrm>
            <a:off x="3633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69" name="object 52969"/>
          <p:cNvSpPr/>
          <p:nvPr/>
        </p:nvSpPr>
        <p:spPr>
          <a:xfrm>
            <a:off x="36333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70" name="object 52970"/>
          <p:cNvSpPr/>
          <p:nvPr/>
        </p:nvSpPr>
        <p:spPr>
          <a:xfrm>
            <a:off x="36333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71" name="object 52971"/>
          <p:cNvSpPr/>
          <p:nvPr/>
        </p:nvSpPr>
        <p:spPr>
          <a:xfrm>
            <a:off x="3633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72" name="object 52972"/>
          <p:cNvSpPr/>
          <p:nvPr/>
        </p:nvSpPr>
        <p:spPr>
          <a:xfrm>
            <a:off x="3633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73" name="object 52973"/>
          <p:cNvSpPr/>
          <p:nvPr/>
        </p:nvSpPr>
        <p:spPr>
          <a:xfrm>
            <a:off x="36337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74" name="object 52974"/>
          <p:cNvSpPr/>
          <p:nvPr/>
        </p:nvSpPr>
        <p:spPr>
          <a:xfrm>
            <a:off x="36337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75" name="object 52975"/>
          <p:cNvSpPr/>
          <p:nvPr/>
        </p:nvSpPr>
        <p:spPr>
          <a:xfrm>
            <a:off x="36339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76" name="object 52976"/>
          <p:cNvSpPr/>
          <p:nvPr/>
        </p:nvSpPr>
        <p:spPr>
          <a:xfrm>
            <a:off x="36339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77" name="object 52977"/>
          <p:cNvSpPr/>
          <p:nvPr/>
        </p:nvSpPr>
        <p:spPr>
          <a:xfrm>
            <a:off x="36341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78" name="object 52978"/>
          <p:cNvSpPr/>
          <p:nvPr/>
        </p:nvSpPr>
        <p:spPr>
          <a:xfrm>
            <a:off x="36341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79" name="object 52979"/>
          <p:cNvSpPr/>
          <p:nvPr/>
        </p:nvSpPr>
        <p:spPr>
          <a:xfrm>
            <a:off x="3634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80" name="object 52980"/>
          <p:cNvSpPr/>
          <p:nvPr/>
        </p:nvSpPr>
        <p:spPr>
          <a:xfrm>
            <a:off x="3634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81" name="object 52981"/>
          <p:cNvSpPr/>
          <p:nvPr/>
        </p:nvSpPr>
        <p:spPr>
          <a:xfrm>
            <a:off x="36344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82" name="object 52982"/>
          <p:cNvSpPr/>
          <p:nvPr/>
        </p:nvSpPr>
        <p:spPr>
          <a:xfrm>
            <a:off x="36344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83" name="object 52983"/>
          <p:cNvSpPr/>
          <p:nvPr/>
        </p:nvSpPr>
        <p:spPr>
          <a:xfrm>
            <a:off x="3634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84" name="object 52984"/>
          <p:cNvSpPr/>
          <p:nvPr/>
        </p:nvSpPr>
        <p:spPr>
          <a:xfrm>
            <a:off x="3634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85" name="object 52985"/>
          <p:cNvSpPr/>
          <p:nvPr/>
        </p:nvSpPr>
        <p:spPr>
          <a:xfrm>
            <a:off x="36348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86" name="object 52986"/>
          <p:cNvSpPr/>
          <p:nvPr/>
        </p:nvSpPr>
        <p:spPr>
          <a:xfrm>
            <a:off x="36348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87" name="object 52987"/>
          <p:cNvSpPr/>
          <p:nvPr/>
        </p:nvSpPr>
        <p:spPr>
          <a:xfrm>
            <a:off x="3635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88" name="object 52988"/>
          <p:cNvSpPr/>
          <p:nvPr/>
        </p:nvSpPr>
        <p:spPr>
          <a:xfrm>
            <a:off x="3635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89" name="object 52989"/>
          <p:cNvSpPr/>
          <p:nvPr/>
        </p:nvSpPr>
        <p:spPr>
          <a:xfrm>
            <a:off x="36352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90" name="object 52990"/>
          <p:cNvSpPr/>
          <p:nvPr/>
        </p:nvSpPr>
        <p:spPr>
          <a:xfrm>
            <a:off x="36352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91" name="object 52991"/>
          <p:cNvSpPr/>
          <p:nvPr/>
        </p:nvSpPr>
        <p:spPr>
          <a:xfrm>
            <a:off x="3635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92" name="object 52992"/>
          <p:cNvSpPr/>
          <p:nvPr/>
        </p:nvSpPr>
        <p:spPr>
          <a:xfrm>
            <a:off x="3635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93" name="object 52993"/>
          <p:cNvSpPr/>
          <p:nvPr/>
        </p:nvSpPr>
        <p:spPr>
          <a:xfrm>
            <a:off x="36356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94" name="object 52994"/>
          <p:cNvSpPr/>
          <p:nvPr/>
        </p:nvSpPr>
        <p:spPr>
          <a:xfrm>
            <a:off x="36356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95" name="object 52995"/>
          <p:cNvSpPr/>
          <p:nvPr/>
        </p:nvSpPr>
        <p:spPr>
          <a:xfrm>
            <a:off x="3635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96" name="object 52996"/>
          <p:cNvSpPr/>
          <p:nvPr/>
        </p:nvSpPr>
        <p:spPr>
          <a:xfrm>
            <a:off x="3635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97" name="object 52997"/>
          <p:cNvSpPr/>
          <p:nvPr/>
        </p:nvSpPr>
        <p:spPr>
          <a:xfrm>
            <a:off x="36360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98" name="object 52998"/>
          <p:cNvSpPr/>
          <p:nvPr/>
        </p:nvSpPr>
        <p:spPr>
          <a:xfrm>
            <a:off x="36360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999" name="object 52999"/>
          <p:cNvSpPr/>
          <p:nvPr/>
        </p:nvSpPr>
        <p:spPr>
          <a:xfrm>
            <a:off x="3636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00" name="object 53000"/>
          <p:cNvSpPr/>
          <p:nvPr/>
        </p:nvSpPr>
        <p:spPr>
          <a:xfrm>
            <a:off x="3636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01" name="object 53001"/>
          <p:cNvSpPr/>
          <p:nvPr/>
        </p:nvSpPr>
        <p:spPr>
          <a:xfrm>
            <a:off x="36364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02" name="object 53002"/>
          <p:cNvSpPr/>
          <p:nvPr/>
        </p:nvSpPr>
        <p:spPr>
          <a:xfrm>
            <a:off x="36364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03" name="object 53003"/>
          <p:cNvSpPr/>
          <p:nvPr/>
        </p:nvSpPr>
        <p:spPr>
          <a:xfrm>
            <a:off x="3636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04" name="object 53004"/>
          <p:cNvSpPr/>
          <p:nvPr/>
        </p:nvSpPr>
        <p:spPr>
          <a:xfrm>
            <a:off x="3636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05" name="object 53005"/>
          <p:cNvSpPr/>
          <p:nvPr/>
        </p:nvSpPr>
        <p:spPr>
          <a:xfrm>
            <a:off x="36367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06" name="object 53006"/>
          <p:cNvSpPr/>
          <p:nvPr/>
        </p:nvSpPr>
        <p:spPr>
          <a:xfrm>
            <a:off x="36367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07" name="object 53007"/>
          <p:cNvSpPr/>
          <p:nvPr/>
        </p:nvSpPr>
        <p:spPr>
          <a:xfrm>
            <a:off x="3637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08" name="object 53008"/>
          <p:cNvSpPr/>
          <p:nvPr/>
        </p:nvSpPr>
        <p:spPr>
          <a:xfrm>
            <a:off x="3637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09" name="object 53009"/>
          <p:cNvSpPr/>
          <p:nvPr/>
        </p:nvSpPr>
        <p:spPr>
          <a:xfrm>
            <a:off x="36371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10" name="object 53010"/>
          <p:cNvSpPr/>
          <p:nvPr/>
        </p:nvSpPr>
        <p:spPr>
          <a:xfrm>
            <a:off x="36371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11" name="object 53011"/>
          <p:cNvSpPr/>
          <p:nvPr/>
        </p:nvSpPr>
        <p:spPr>
          <a:xfrm>
            <a:off x="3637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12" name="object 53012"/>
          <p:cNvSpPr/>
          <p:nvPr/>
        </p:nvSpPr>
        <p:spPr>
          <a:xfrm>
            <a:off x="3637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13" name="object 53013"/>
          <p:cNvSpPr/>
          <p:nvPr/>
        </p:nvSpPr>
        <p:spPr>
          <a:xfrm>
            <a:off x="36375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14" name="object 53014"/>
          <p:cNvSpPr/>
          <p:nvPr/>
        </p:nvSpPr>
        <p:spPr>
          <a:xfrm>
            <a:off x="36375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15" name="object 53015"/>
          <p:cNvSpPr/>
          <p:nvPr/>
        </p:nvSpPr>
        <p:spPr>
          <a:xfrm>
            <a:off x="3637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16" name="object 53016"/>
          <p:cNvSpPr/>
          <p:nvPr/>
        </p:nvSpPr>
        <p:spPr>
          <a:xfrm>
            <a:off x="3637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17" name="object 53017"/>
          <p:cNvSpPr/>
          <p:nvPr/>
        </p:nvSpPr>
        <p:spPr>
          <a:xfrm>
            <a:off x="36379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18" name="object 53018"/>
          <p:cNvSpPr/>
          <p:nvPr/>
        </p:nvSpPr>
        <p:spPr>
          <a:xfrm>
            <a:off x="36379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19" name="object 53019"/>
          <p:cNvSpPr/>
          <p:nvPr/>
        </p:nvSpPr>
        <p:spPr>
          <a:xfrm>
            <a:off x="36381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20" name="object 53020"/>
          <p:cNvSpPr/>
          <p:nvPr/>
        </p:nvSpPr>
        <p:spPr>
          <a:xfrm>
            <a:off x="36381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21" name="object 53021"/>
          <p:cNvSpPr/>
          <p:nvPr/>
        </p:nvSpPr>
        <p:spPr>
          <a:xfrm>
            <a:off x="36383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22" name="object 53022"/>
          <p:cNvSpPr/>
          <p:nvPr/>
        </p:nvSpPr>
        <p:spPr>
          <a:xfrm>
            <a:off x="36383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23" name="object 53023"/>
          <p:cNvSpPr/>
          <p:nvPr/>
        </p:nvSpPr>
        <p:spPr>
          <a:xfrm>
            <a:off x="36385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24" name="object 53024"/>
          <p:cNvSpPr/>
          <p:nvPr/>
        </p:nvSpPr>
        <p:spPr>
          <a:xfrm>
            <a:off x="36385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25" name="object 53025"/>
          <p:cNvSpPr/>
          <p:nvPr/>
        </p:nvSpPr>
        <p:spPr>
          <a:xfrm>
            <a:off x="36386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26" name="object 53026"/>
          <p:cNvSpPr/>
          <p:nvPr/>
        </p:nvSpPr>
        <p:spPr>
          <a:xfrm>
            <a:off x="36386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27" name="object 53027"/>
          <p:cNvSpPr/>
          <p:nvPr/>
        </p:nvSpPr>
        <p:spPr>
          <a:xfrm>
            <a:off x="36389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28" name="object 53028"/>
          <p:cNvSpPr/>
          <p:nvPr/>
        </p:nvSpPr>
        <p:spPr>
          <a:xfrm>
            <a:off x="36389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29" name="object 53029"/>
          <p:cNvSpPr/>
          <p:nvPr/>
        </p:nvSpPr>
        <p:spPr>
          <a:xfrm>
            <a:off x="36390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30" name="object 53030"/>
          <p:cNvSpPr/>
          <p:nvPr/>
        </p:nvSpPr>
        <p:spPr>
          <a:xfrm>
            <a:off x="36390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31" name="object 53031"/>
          <p:cNvSpPr/>
          <p:nvPr/>
        </p:nvSpPr>
        <p:spPr>
          <a:xfrm>
            <a:off x="3639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32" name="object 53032"/>
          <p:cNvSpPr/>
          <p:nvPr/>
        </p:nvSpPr>
        <p:spPr>
          <a:xfrm>
            <a:off x="3639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33" name="object 53033"/>
          <p:cNvSpPr/>
          <p:nvPr/>
        </p:nvSpPr>
        <p:spPr>
          <a:xfrm>
            <a:off x="36394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34" name="object 53034"/>
          <p:cNvSpPr/>
          <p:nvPr/>
        </p:nvSpPr>
        <p:spPr>
          <a:xfrm>
            <a:off x="36394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35" name="object 53035"/>
          <p:cNvSpPr/>
          <p:nvPr/>
        </p:nvSpPr>
        <p:spPr>
          <a:xfrm>
            <a:off x="3639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36" name="object 53036"/>
          <p:cNvSpPr/>
          <p:nvPr/>
        </p:nvSpPr>
        <p:spPr>
          <a:xfrm>
            <a:off x="3639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37" name="object 53037"/>
          <p:cNvSpPr/>
          <p:nvPr/>
        </p:nvSpPr>
        <p:spPr>
          <a:xfrm>
            <a:off x="36398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38" name="object 53038"/>
          <p:cNvSpPr/>
          <p:nvPr/>
        </p:nvSpPr>
        <p:spPr>
          <a:xfrm>
            <a:off x="36398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39" name="object 53039"/>
          <p:cNvSpPr/>
          <p:nvPr/>
        </p:nvSpPr>
        <p:spPr>
          <a:xfrm>
            <a:off x="3640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40" name="object 53040"/>
          <p:cNvSpPr/>
          <p:nvPr/>
        </p:nvSpPr>
        <p:spPr>
          <a:xfrm>
            <a:off x="3640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41" name="object 53041"/>
          <p:cNvSpPr/>
          <p:nvPr/>
        </p:nvSpPr>
        <p:spPr>
          <a:xfrm>
            <a:off x="36402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42" name="object 53042"/>
          <p:cNvSpPr/>
          <p:nvPr/>
        </p:nvSpPr>
        <p:spPr>
          <a:xfrm>
            <a:off x="36402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43" name="object 53043"/>
          <p:cNvSpPr/>
          <p:nvPr/>
        </p:nvSpPr>
        <p:spPr>
          <a:xfrm>
            <a:off x="3640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44" name="object 53044"/>
          <p:cNvSpPr/>
          <p:nvPr/>
        </p:nvSpPr>
        <p:spPr>
          <a:xfrm>
            <a:off x="3640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45" name="object 53045"/>
          <p:cNvSpPr/>
          <p:nvPr/>
        </p:nvSpPr>
        <p:spPr>
          <a:xfrm>
            <a:off x="36405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46" name="object 53046"/>
          <p:cNvSpPr/>
          <p:nvPr/>
        </p:nvSpPr>
        <p:spPr>
          <a:xfrm>
            <a:off x="36405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47" name="object 53047"/>
          <p:cNvSpPr/>
          <p:nvPr/>
        </p:nvSpPr>
        <p:spPr>
          <a:xfrm>
            <a:off x="3640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48" name="object 53048"/>
          <p:cNvSpPr/>
          <p:nvPr/>
        </p:nvSpPr>
        <p:spPr>
          <a:xfrm>
            <a:off x="3640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49" name="object 53049"/>
          <p:cNvSpPr/>
          <p:nvPr/>
        </p:nvSpPr>
        <p:spPr>
          <a:xfrm>
            <a:off x="36409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50" name="object 53050"/>
          <p:cNvSpPr/>
          <p:nvPr/>
        </p:nvSpPr>
        <p:spPr>
          <a:xfrm>
            <a:off x="36409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51" name="object 53051"/>
          <p:cNvSpPr/>
          <p:nvPr/>
        </p:nvSpPr>
        <p:spPr>
          <a:xfrm>
            <a:off x="3641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52" name="object 53052"/>
          <p:cNvSpPr/>
          <p:nvPr/>
        </p:nvSpPr>
        <p:spPr>
          <a:xfrm>
            <a:off x="3641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53" name="object 53053"/>
          <p:cNvSpPr/>
          <p:nvPr/>
        </p:nvSpPr>
        <p:spPr>
          <a:xfrm>
            <a:off x="36413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54" name="object 53054"/>
          <p:cNvSpPr/>
          <p:nvPr/>
        </p:nvSpPr>
        <p:spPr>
          <a:xfrm>
            <a:off x="36413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55" name="object 53055"/>
          <p:cNvSpPr/>
          <p:nvPr/>
        </p:nvSpPr>
        <p:spPr>
          <a:xfrm>
            <a:off x="3641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56" name="object 53056"/>
          <p:cNvSpPr/>
          <p:nvPr/>
        </p:nvSpPr>
        <p:spPr>
          <a:xfrm>
            <a:off x="3641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57" name="object 53057"/>
          <p:cNvSpPr/>
          <p:nvPr/>
        </p:nvSpPr>
        <p:spPr>
          <a:xfrm>
            <a:off x="36417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58" name="object 53058"/>
          <p:cNvSpPr/>
          <p:nvPr/>
        </p:nvSpPr>
        <p:spPr>
          <a:xfrm>
            <a:off x="36417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59" name="object 53059"/>
          <p:cNvSpPr/>
          <p:nvPr/>
        </p:nvSpPr>
        <p:spPr>
          <a:xfrm>
            <a:off x="3641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60" name="object 53060"/>
          <p:cNvSpPr/>
          <p:nvPr/>
        </p:nvSpPr>
        <p:spPr>
          <a:xfrm>
            <a:off x="3641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61" name="object 53061"/>
          <p:cNvSpPr/>
          <p:nvPr/>
        </p:nvSpPr>
        <p:spPr>
          <a:xfrm>
            <a:off x="36421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62" name="object 53062"/>
          <p:cNvSpPr/>
          <p:nvPr/>
        </p:nvSpPr>
        <p:spPr>
          <a:xfrm>
            <a:off x="36421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63" name="object 53063"/>
          <p:cNvSpPr/>
          <p:nvPr/>
        </p:nvSpPr>
        <p:spPr>
          <a:xfrm>
            <a:off x="3642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64" name="object 53064"/>
          <p:cNvSpPr/>
          <p:nvPr/>
        </p:nvSpPr>
        <p:spPr>
          <a:xfrm>
            <a:off x="3642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65" name="object 53065"/>
          <p:cNvSpPr/>
          <p:nvPr/>
        </p:nvSpPr>
        <p:spPr>
          <a:xfrm>
            <a:off x="36424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66" name="object 53066"/>
          <p:cNvSpPr/>
          <p:nvPr/>
        </p:nvSpPr>
        <p:spPr>
          <a:xfrm>
            <a:off x="36424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67" name="object 53067"/>
          <p:cNvSpPr/>
          <p:nvPr/>
        </p:nvSpPr>
        <p:spPr>
          <a:xfrm>
            <a:off x="3642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68" name="object 53068"/>
          <p:cNvSpPr/>
          <p:nvPr/>
        </p:nvSpPr>
        <p:spPr>
          <a:xfrm>
            <a:off x="3642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69" name="object 53069"/>
          <p:cNvSpPr/>
          <p:nvPr/>
        </p:nvSpPr>
        <p:spPr>
          <a:xfrm>
            <a:off x="36428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70" name="object 53070"/>
          <p:cNvSpPr/>
          <p:nvPr/>
        </p:nvSpPr>
        <p:spPr>
          <a:xfrm>
            <a:off x="36428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71" name="object 53071"/>
          <p:cNvSpPr/>
          <p:nvPr/>
        </p:nvSpPr>
        <p:spPr>
          <a:xfrm>
            <a:off x="36431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72" name="object 53072"/>
          <p:cNvSpPr/>
          <p:nvPr/>
        </p:nvSpPr>
        <p:spPr>
          <a:xfrm>
            <a:off x="36431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73" name="object 53073"/>
          <p:cNvSpPr/>
          <p:nvPr/>
        </p:nvSpPr>
        <p:spPr>
          <a:xfrm>
            <a:off x="3643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74" name="object 53074"/>
          <p:cNvSpPr/>
          <p:nvPr/>
        </p:nvSpPr>
        <p:spPr>
          <a:xfrm>
            <a:off x="3643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75" name="object 53075"/>
          <p:cNvSpPr/>
          <p:nvPr/>
        </p:nvSpPr>
        <p:spPr>
          <a:xfrm>
            <a:off x="36435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76" name="object 53076"/>
          <p:cNvSpPr/>
          <p:nvPr/>
        </p:nvSpPr>
        <p:spPr>
          <a:xfrm>
            <a:off x="36435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77" name="object 53077"/>
          <p:cNvSpPr/>
          <p:nvPr/>
        </p:nvSpPr>
        <p:spPr>
          <a:xfrm>
            <a:off x="3643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78" name="object 53078"/>
          <p:cNvSpPr/>
          <p:nvPr/>
        </p:nvSpPr>
        <p:spPr>
          <a:xfrm>
            <a:off x="3643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79" name="object 53079"/>
          <p:cNvSpPr/>
          <p:nvPr/>
        </p:nvSpPr>
        <p:spPr>
          <a:xfrm>
            <a:off x="3643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80" name="object 53080"/>
          <p:cNvSpPr/>
          <p:nvPr/>
        </p:nvSpPr>
        <p:spPr>
          <a:xfrm>
            <a:off x="3643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81" name="object 53081"/>
          <p:cNvSpPr/>
          <p:nvPr/>
        </p:nvSpPr>
        <p:spPr>
          <a:xfrm>
            <a:off x="3644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82" name="object 53082"/>
          <p:cNvSpPr/>
          <p:nvPr/>
        </p:nvSpPr>
        <p:spPr>
          <a:xfrm>
            <a:off x="3644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83" name="object 53083"/>
          <p:cNvSpPr/>
          <p:nvPr/>
        </p:nvSpPr>
        <p:spPr>
          <a:xfrm>
            <a:off x="3644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84" name="object 53084"/>
          <p:cNvSpPr/>
          <p:nvPr/>
        </p:nvSpPr>
        <p:spPr>
          <a:xfrm>
            <a:off x="3644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85" name="object 53085"/>
          <p:cNvSpPr/>
          <p:nvPr/>
        </p:nvSpPr>
        <p:spPr>
          <a:xfrm>
            <a:off x="36444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86" name="object 53086"/>
          <p:cNvSpPr/>
          <p:nvPr/>
        </p:nvSpPr>
        <p:spPr>
          <a:xfrm>
            <a:off x="36444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87" name="object 53087"/>
          <p:cNvSpPr/>
          <p:nvPr/>
        </p:nvSpPr>
        <p:spPr>
          <a:xfrm>
            <a:off x="3644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88" name="object 53088"/>
          <p:cNvSpPr/>
          <p:nvPr/>
        </p:nvSpPr>
        <p:spPr>
          <a:xfrm>
            <a:off x="3644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89" name="object 53089"/>
          <p:cNvSpPr/>
          <p:nvPr/>
        </p:nvSpPr>
        <p:spPr>
          <a:xfrm>
            <a:off x="36447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90" name="object 53090"/>
          <p:cNvSpPr/>
          <p:nvPr/>
        </p:nvSpPr>
        <p:spPr>
          <a:xfrm>
            <a:off x="36447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91" name="object 53091"/>
          <p:cNvSpPr/>
          <p:nvPr/>
        </p:nvSpPr>
        <p:spPr>
          <a:xfrm>
            <a:off x="3645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92" name="object 53092"/>
          <p:cNvSpPr/>
          <p:nvPr/>
        </p:nvSpPr>
        <p:spPr>
          <a:xfrm>
            <a:off x="3645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93" name="object 53093"/>
          <p:cNvSpPr/>
          <p:nvPr/>
        </p:nvSpPr>
        <p:spPr>
          <a:xfrm>
            <a:off x="36451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94" name="object 53094"/>
          <p:cNvSpPr/>
          <p:nvPr/>
        </p:nvSpPr>
        <p:spPr>
          <a:xfrm>
            <a:off x="36451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95" name="object 53095"/>
          <p:cNvSpPr/>
          <p:nvPr/>
        </p:nvSpPr>
        <p:spPr>
          <a:xfrm>
            <a:off x="3645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96" name="object 53096"/>
          <p:cNvSpPr/>
          <p:nvPr/>
        </p:nvSpPr>
        <p:spPr>
          <a:xfrm>
            <a:off x="3645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97" name="object 53097"/>
          <p:cNvSpPr/>
          <p:nvPr/>
        </p:nvSpPr>
        <p:spPr>
          <a:xfrm>
            <a:off x="36455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98" name="object 53098"/>
          <p:cNvSpPr/>
          <p:nvPr/>
        </p:nvSpPr>
        <p:spPr>
          <a:xfrm>
            <a:off x="36455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099" name="object 53099"/>
          <p:cNvSpPr/>
          <p:nvPr/>
        </p:nvSpPr>
        <p:spPr>
          <a:xfrm>
            <a:off x="3645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00" name="object 53100"/>
          <p:cNvSpPr/>
          <p:nvPr/>
        </p:nvSpPr>
        <p:spPr>
          <a:xfrm>
            <a:off x="3645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01" name="object 53101"/>
          <p:cNvSpPr/>
          <p:nvPr/>
        </p:nvSpPr>
        <p:spPr>
          <a:xfrm>
            <a:off x="36459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02" name="object 53102"/>
          <p:cNvSpPr/>
          <p:nvPr/>
        </p:nvSpPr>
        <p:spPr>
          <a:xfrm>
            <a:off x="36459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03" name="object 53103"/>
          <p:cNvSpPr/>
          <p:nvPr/>
        </p:nvSpPr>
        <p:spPr>
          <a:xfrm>
            <a:off x="3646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04" name="object 53104"/>
          <p:cNvSpPr/>
          <p:nvPr/>
        </p:nvSpPr>
        <p:spPr>
          <a:xfrm>
            <a:off x="3646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05" name="object 53105"/>
          <p:cNvSpPr/>
          <p:nvPr/>
        </p:nvSpPr>
        <p:spPr>
          <a:xfrm>
            <a:off x="36463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06" name="object 53106"/>
          <p:cNvSpPr/>
          <p:nvPr/>
        </p:nvSpPr>
        <p:spPr>
          <a:xfrm>
            <a:off x="36463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07" name="object 53107"/>
          <p:cNvSpPr/>
          <p:nvPr/>
        </p:nvSpPr>
        <p:spPr>
          <a:xfrm>
            <a:off x="3646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08" name="object 53108"/>
          <p:cNvSpPr/>
          <p:nvPr/>
        </p:nvSpPr>
        <p:spPr>
          <a:xfrm>
            <a:off x="3646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09" name="object 53109"/>
          <p:cNvSpPr/>
          <p:nvPr/>
        </p:nvSpPr>
        <p:spPr>
          <a:xfrm>
            <a:off x="36466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10" name="object 53110"/>
          <p:cNvSpPr/>
          <p:nvPr/>
        </p:nvSpPr>
        <p:spPr>
          <a:xfrm>
            <a:off x="36466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11" name="object 53111"/>
          <p:cNvSpPr/>
          <p:nvPr/>
        </p:nvSpPr>
        <p:spPr>
          <a:xfrm>
            <a:off x="3646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12" name="object 53112"/>
          <p:cNvSpPr/>
          <p:nvPr/>
        </p:nvSpPr>
        <p:spPr>
          <a:xfrm>
            <a:off x="3646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13" name="object 53113"/>
          <p:cNvSpPr/>
          <p:nvPr/>
        </p:nvSpPr>
        <p:spPr>
          <a:xfrm>
            <a:off x="36470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14" name="object 53114"/>
          <p:cNvSpPr/>
          <p:nvPr/>
        </p:nvSpPr>
        <p:spPr>
          <a:xfrm>
            <a:off x="36470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15" name="object 53115"/>
          <p:cNvSpPr/>
          <p:nvPr/>
        </p:nvSpPr>
        <p:spPr>
          <a:xfrm>
            <a:off x="3647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16" name="object 53116"/>
          <p:cNvSpPr/>
          <p:nvPr/>
        </p:nvSpPr>
        <p:spPr>
          <a:xfrm>
            <a:off x="3647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17" name="object 53117"/>
          <p:cNvSpPr/>
          <p:nvPr/>
        </p:nvSpPr>
        <p:spPr>
          <a:xfrm>
            <a:off x="36474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18" name="object 53118"/>
          <p:cNvSpPr/>
          <p:nvPr/>
        </p:nvSpPr>
        <p:spPr>
          <a:xfrm>
            <a:off x="36474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19" name="object 53119"/>
          <p:cNvSpPr/>
          <p:nvPr/>
        </p:nvSpPr>
        <p:spPr>
          <a:xfrm>
            <a:off x="36477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20" name="object 53120"/>
          <p:cNvSpPr/>
          <p:nvPr/>
        </p:nvSpPr>
        <p:spPr>
          <a:xfrm>
            <a:off x="36477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21" name="object 53121"/>
          <p:cNvSpPr/>
          <p:nvPr/>
        </p:nvSpPr>
        <p:spPr>
          <a:xfrm>
            <a:off x="36478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22" name="object 53122"/>
          <p:cNvSpPr/>
          <p:nvPr/>
        </p:nvSpPr>
        <p:spPr>
          <a:xfrm>
            <a:off x="36478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23" name="object 53123"/>
          <p:cNvSpPr/>
          <p:nvPr/>
        </p:nvSpPr>
        <p:spPr>
          <a:xfrm>
            <a:off x="36480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24" name="object 53124"/>
          <p:cNvSpPr/>
          <p:nvPr/>
        </p:nvSpPr>
        <p:spPr>
          <a:xfrm>
            <a:off x="36480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25" name="object 53125"/>
          <p:cNvSpPr/>
          <p:nvPr/>
        </p:nvSpPr>
        <p:spPr>
          <a:xfrm>
            <a:off x="3648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26" name="object 53126"/>
          <p:cNvSpPr/>
          <p:nvPr/>
        </p:nvSpPr>
        <p:spPr>
          <a:xfrm>
            <a:off x="3648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27" name="object 53127"/>
          <p:cNvSpPr/>
          <p:nvPr/>
        </p:nvSpPr>
        <p:spPr>
          <a:xfrm>
            <a:off x="36484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28" name="object 53128"/>
          <p:cNvSpPr/>
          <p:nvPr/>
        </p:nvSpPr>
        <p:spPr>
          <a:xfrm>
            <a:off x="36484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29" name="object 53129"/>
          <p:cNvSpPr/>
          <p:nvPr/>
        </p:nvSpPr>
        <p:spPr>
          <a:xfrm>
            <a:off x="3648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30" name="object 53130"/>
          <p:cNvSpPr/>
          <p:nvPr/>
        </p:nvSpPr>
        <p:spPr>
          <a:xfrm>
            <a:off x="3648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31" name="object 53131"/>
          <p:cNvSpPr/>
          <p:nvPr/>
        </p:nvSpPr>
        <p:spPr>
          <a:xfrm>
            <a:off x="36488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32" name="object 53132"/>
          <p:cNvSpPr/>
          <p:nvPr/>
        </p:nvSpPr>
        <p:spPr>
          <a:xfrm>
            <a:off x="36488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33" name="object 53133"/>
          <p:cNvSpPr/>
          <p:nvPr/>
        </p:nvSpPr>
        <p:spPr>
          <a:xfrm>
            <a:off x="3648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34" name="object 53134"/>
          <p:cNvSpPr/>
          <p:nvPr/>
        </p:nvSpPr>
        <p:spPr>
          <a:xfrm>
            <a:off x="3648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35" name="object 53135"/>
          <p:cNvSpPr/>
          <p:nvPr/>
        </p:nvSpPr>
        <p:spPr>
          <a:xfrm>
            <a:off x="3649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36" name="object 53136"/>
          <p:cNvSpPr/>
          <p:nvPr/>
        </p:nvSpPr>
        <p:spPr>
          <a:xfrm>
            <a:off x="3649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37" name="object 53137"/>
          <p:cNvSpPr/>
          <p:nvPr/>
        </p:nvSpPr>
        <p:spPr>
          <a:xfrm>
            <a:off x="3649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38" name="object 53138"/>
          <p:cNvSpPr/>
          <p:nvPr/>
        </p:nvSpPr>
        <p:spPr>
          <a:xfrm>
            <a:off x="3649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39" name="object 53139"/>
          <p:cNvSpPr/>
          <p:nvPr/>
        </p:nvSpPr>
        <p:spPr>
          <a:xfrm>
            <a:off x="3649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40" name="object 53140"/>
          <p:cNvSpPr/>
          <p:nvPr/>
        </p:nvSpPr>
        <p:spPr>
          <a:xfrm>
            <a:off x="3649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41" name="object 53141"/>
          <p:cNvSpPr/>
          <p:nvPr/>
        </p:nvSpPr>
        <p:spPr>
          <a:xfrm>
            <a:off x="36497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42" name="object 53142"/>
          <p:cNvSpPr/>
          <p:nvPr/>
        </p:nvSpPr>
        <p:spPr>
          <a:xfrm>
            <a:off x="36497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43" name="object 53143"/>
          <p:cNvSpPr/>
          <p:nvPr/>
        </p:nvSpPr>
        <p:spPr>
          <a:xfrm>
            <a:off x="3649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44" name="object 53144"/>
          <p:cNvSpPr/>
          <p:nvPr/>
        </p:nvSpPr>
        <p:spPr>
          <a:xfrm>
            <a:off x="3649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45" name="object 53145"/>
          <p:cNvSpPr/>
          <p:nvPr/>
        </p:nvSpPr>
        <p:spPr>
          <a:xfrm>
            <a:off x="36501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46" name="object 53146"/>
          <p:cNvSpPr/>
          <p:nvPr/>
        </p:nvSpPr>
        <p:spPr>
          <a:xfrm>
            <a:off x="36501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47" name="object 53147"/>
          <p:cNvSpPr/>
          <p:nvPr/>
        </p:nvSpPr>
        <p:spPr>
          <a:xfrm>
            <a:off x="3650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48" name="object 53148"/>
          <p:cNvSpPr/>
          <p:nvPr/>
        </p:nvSpPr>
        <p:spPr>
          <a:xfrm>
            <a:off x="3650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49" name="object 53149"/>
          <p:cNvSpPr/>
          <p:nvPr/>
        </p:nvSpPr>
        <p:spPr>
          <a:xfrm>
            <a:off x="36505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50" name="object 53150"/>
          <p:cNvSpPr/>
          <p:nvPr/>
        </p:nvSpPr>
        <p:spPr>
          <a:xfrm>
            <a:off x="36505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51" name="object 53151"/>
          <p:cNvSpPr/>
          <p:nvPr/>
        </p:nvSpPr>
        <p:spPr>
          <a:xfrm>
            <a:off x="3650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52" name="object 53152"/>
          <p:cNvSpPr/>
          <p:nvPr/>
        </p:nvSpPr>
        <p:spPr>
          <a:xfrm>
            <a:off x="3650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53" name="object 53153"/>
          <p:cNvSpPr/>
          <p:nvPr/>
        </p:nvSpPr>
        <p:spPr>
          <a:xfrm>
            <a:off x="36508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54" name="object 53154"/>
          <p:cNvSpPr/>
          <p:nvPr/>
        </p:nvSpPr>
        <p:spPr>
          <a:xfrm>
            <a:off x="36508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55" name="object 53155"/>
          <p:cNvSpPr/>
          <p:nvPr/>
        </p:nvSpPr>
        <p:spPr>
          <a:xfrm>
            <a:off x="3651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56" name="object 53156"/>
          <p:cNvSpPr/>
          <p:nvPr/>
        </p:nvSpPr>
        <p:spPr>
          <a:xfrm>
            <a:off x="3651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57" name="object 53157"/>
          <p:cNvSpPr/>
          <p:nvPr/>
        </p:nvSpPr>
        <p:spPr>
          <a:xfrm>
            <a:off x="36512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58" name="object 53158"/>
          <p:cNvSpPr/>
          <p:nvPr/>
        </p:nvSpPr>
        <p:spPr>
          <a:xfrm>
            <a:off x="36512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59" name="object 53159"/>
          <p:cNvSpPr/>
          <p:nvPr/>
        </p:nvSpPr>
        <p:spPr>
          <a:xfrm>
            <a:off x="3651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60" name="object 53160"/>
          <p:cNvSpPr/>
          <p:nvPr/>
        </p:nvSpPr>
        <p:spPr>
          <a:xfrm>
            <a:off x="3651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61" name="object 53161"/>
          <p:cNvSpPr/>
          <p:nvPr/>
        </p:nvSpPr>
        <p:spPr>
          <a:xfrm>
            <a:off x="36516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62" name="object 53162"/>
          <p:cNvSpPr/>
          <p:nvPr/>
        </p:nvSpPr>
        <p:spPr>
          <a:xfrm>
            <a:off x="36516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63" name="object 53163"/>
          <p:cNvSpPr/>
          <p:nvPr/>
        </p:nvSpPr>
        <p:spPr>
          <a:xfrm>
            <a:off x="3651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64" name="object 53164"/>
          <p:cNvSpPr/>
          <p:nvPr/>
        </p:nvSpPr>
        <p:spPr>
          <a:xfrm>
            <a:off x="3651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65" name="object 53165"/>
          <p:cNvSpPr/>
          <p:nvPr/>
        </p:nvSpPr>
        <p:spPr>
          <a:xfrm>
            <a:off x="36520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66" name="object 53166"/>
          <p:cNvSpPr/>
          <p:nvPr/>
        </p:nvSpPr>
        <p:spPr>
          <a:xfrm>
            <a:off x="36520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67" name="object 53167"/>
          <p:cNvSpPr/>
          <p:nvPr/>
        </p:nvSpPr>
        <p:spPr>
          <a:xfrm>
            <a:off x="36522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68" name="object 53168"/>
          <p:cNvSpPr/>
          <p:nvPr/>
        </p:nvSpPr>
        <p:spPr>
          <a:xfrm>
            <a:off x="36522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69" name="object 53169"/>
          <p:cNvSpPr/>
          <p:nvPr/>
        </p:nvSpPr>
        <p:spPr>
          <a:xfrm>
            <a:off x="36524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70" name="object 53170"/>
          <p:cNvSpPr/>
          <p:nvPr/>
        </p:nvSpPr>
        <p:spPr>
          <a:xfrm>
            <a:off x="36524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71" name="object 53171"/>
          <p:cNvSpPr/>
          <p:nvPr/>
        </p:nvSpPr>
        <p:spPr>
          <a:xfrm>
            <a:off x="36526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72" name="object 53172"/>
          <p:cNvSpPr/>
          <p:nvPr/>
        </p:nvSpPr>
        <p:spPr>
          <a:xfrm>
            <a:off x="36526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73" name="object 53173"/>
          <p:cNvSpPr/>
          <p:nvPr/>
        </p:nvSpPr>
        <p:spPr>
          <a:xfrm>
            <a:off x="3652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74" name="object 53174"/>
          <p:cNvSpPr/>
          <p:nvPr/>
        </p:nvSpPr>
        <p:spPr>
          <a:xfrm>
            <a:off x="3652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75" name="object 53175"/>
          <p:cNvSpPr/>
          <p:nvPr/>
        </p:nvSpPr>
        <p:spPr>
          <a:xfrm>
            <a:off x="36530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76" name="object 53176"/>
          <p:cNvSpPr/>
          <p:nvPr/>
        </p:nvSpPr>
        <p:spPr>
          <a:xfrm>
            <a:off x="36530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77" name="object 53177"/>
          <p:cNvSpPr/>
          <p:nvPr/>
        </p:nvSpPr>
        <p:spPr>
          <a:xfrm>
            <a:off x="3653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78" name="object 53178"/>
          <p:cNvSpPr/>
          <p:nvPr/>
        </p:nvSpPr>
        <p:spPr>
          <a:xfrm>
            <a:off x="3653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79" name="object 53179"/>
          <p:cNvSpPr/>
          <p:nvPr/>
        </p:nvSpPr>
        <p:spPr>
          <a:xfrm>
            <a:off x="36534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80" name="object 53180"/>
          <p:cNvSpPr/>
          <p:nvPr/>
        </p:nvSpPr>
        <p:spPr>
          <a:xfrm>
            <a:off x="36534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81" name="object 53181"/>
          <p:cNvSpPr/>
          <p:nvPr/>
        </p:nvSpPr>
        <p:spPr>
          <a:xfrm>
            <a:off x="3653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82" name="object 53182"/>
          <p:cNvSpPr/>
          <p:nvPr/>
        </p:nvSpPr>
        <p:spPr>
          <a:xfrm>
            <a:off x="3653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83" name="object 53183"/>
          <p:cNvSpPr/>
          <p:nvPr/>
        </p:nvSpPr>
        <p:spPr>
          <a:xfrm>
            <a:off x="3653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84" name="object 53184"/>
          <p:cNvSpPr/>
          <p:nvPr/>
        </p:nvSpPr>
        <p:spPr>
          <a:xfrm>
            <a:off x="3653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85" name="object 53185"/>
          <p:cNvSpPr/>
          <p:nvPr/>
        </p:nvSpPr>
        <p:spPr>
          <a:xfrm>
            <a:off x="3654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86" name="object 53186"/>
          <p:cNvSpPr/>
          <p:nvPr/>
        </p:nvSpPr>
        <p:spPr>
          <a:xfrm>
            <a:off x="3654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87" name="object 53187"/>
          <p:cNvSpPr/>
          <p:nvPr/>
        </p:nvSpPr>
        <p:spPr>
          <a:xfrm>
            <a:off x="3654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88" name="object 53188"/>
          <p:cNvSpPr/>
          <p:nvPr/>
        </p:nvSpPr>
        <p:spPr>
          <a:xfrm>
            <a:off x="3654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89" name="object 53189"/>
          <p:cNvSpPr/>
          <p:nvPr/>
        </p:nvSpPr>
        <p:spPr>
          <a:xfrm>
            <a:off x="3654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90" name="object 53190"/>
          <p:cNvSpPr/>
          <p:nvPr/>
        </p:nvSpPr>
        <p:spPr>
          <a:xfrm>
            <a:off x="3654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91" name="object 53191"/>
          <p:cNvSpPr/>
          <p:nvPr/>
        </p:nvSpPr>
        <p:spPr>
          <a:xfrm>
            <a:off x="3654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92" name="object 53192"/>
          <p:cNvSpPr/>
          <p:nvPr/>
        </p:nvSpPr>
        <p:spPr>
          <a:xfrm>
            <a:off x="3654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93" name="object 53193"/>
          <p:cNvSpPr/>
          <p:nvPr/>
        </p:nvSpPr>
        <p:spPr>
          <a:xfrm>
            <a:off x="3654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94" name="object 53194"/>
          <p:cNvSpPr/>
          <p:nvPr/>
        </p:nvSpPr>
        <p:spPr>
          <a:xfrm>
            <a:off x="3654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95" name="object 53195"/>
          <p:cNvSpPr/>
          <p:nvPr/>
        </p:nvSpPr>
        <p:spPr>
          <a:xfrm>
            <a:off x="3654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96" name="object 53196"/>
          <p:cNvSpPr/>
          <p:nvPr/>
        </p:nvSpPr>
        <p:spPr>
          <a:xfrm>
            <a:off x="3654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97" name="object 53197"/>
          <p:cNvSpPr/>
          <p:nvPr/>
        </p:nvSpPr>
        <p:spPr>
          <a:xfrm>
            <a:off x="3655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98" name="object 53198"/>
          <p:cNvSpPr/>
          <p:nvPr/>
        </p:nvSpPr>
        <p:spPr>
          <a:xfrm>
            <a:off x="3655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199" name="object 53199"/>
          <p:cNvSpPr/>
          <p:nvPr/>
        </p:nvSpPr>
        <p:spPr>
          <a:xfrm>
            <a:off x="3655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00" name="object 53200"/>
          <p:cNvSpPr/>
          <p:nvPr/>
        </p:nvSpPr>
        <p:spPr>
          <a:xfrm>
            <a:off x="3655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01" name="object 53201"/>
          <p:cNvSpPr/>
          <p:nvPr/>
        </p:nvSpPr>
        <p:spPr>
          <a:xfrm>
            <a:off x="3655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02" name="object 53202"/>
          <p:cNvSpPr/>
          <p:nvPr/>
        </p:nvSpPr>
        <p:spPr>
          <a:xfrm>
            <a:off x="3655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03" name="object 53203"/>
          <p:cNvSpPr/>
          <p:nvPr/>
        </p:nvSpPr>
        <p:spPr>
          <a:xfrm>
            <a:off x="3655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04" name="object 53204"/>
          <p:cNvSpPr/>
          <p:nvPr/>
        </p:nvSpPr>
        <p:spPr>
          <a:xfrm>
            <a:off x="3655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05" name="object 53205"/>
          <p:cNvSpPr/>
          <p:nvPr/>
        </p:nvSpPr>
        <p:spPr>
          <a:xfrm>
            <a:off x="3655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06" name="object 53206"/>
          <p:cNvSpPr/>
          <p:nvPr/>
        </p:nvSpPr>
        <p:spPr>
          <a:xfrm>
            <a:off x="3655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07" name="object 53207"/>
          <p:cNvSpPr/>
          <p:nvPr/>
        </p:nvSpPr>
        <p:spPr>
          <a:xfrm>
            <a:off x="3656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08" name="object 53208"/>
          <p:cNvSpPr/>
          <p:nvPr/>
        </p:nvSpPr>
        <p:spPr>
          <a:xfrm>
            <a:off x="3656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09" name="object 53209"/>
          <p:cNvSpPr/>
          <p:nvPr/>
        </p:nvSpPr>
        <p:spPr>
          <a:xfrm>
            <a:off x="3656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10" name="object 53210"/>
          <p:cNvSpPr/>
          <p:nvPr/>
        </p:nvSpPr>
        <p:spPr>
          <a:xfrm>
            <a:off x="3656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11" name="object 53211"/>
          <p:cNvSpPr/>
          <p:nvPr/>
        </p:nvSpPr>
        <p:spPr>
          <a:xfrm>
            <a:off x="3656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12" name="object 53212"/>
          <p:cNvSpPr/>
          <p:nvPr/>
        </p:nvSpPr>
        <p:spPr>
          <a:xfrm>
            <a:off x="3656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13" name="object 53213"/>
          <p:cNvSpPr/>
          <p:nvPr/>
        </p:nvSpPr>
        <p:spPr>
          <a:xfrm>
            <a:off x="3656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14" name="object 53214"/>
          <p:cNvSpPr/>
          <p:nvPr/>
        </p:nvSpPr>
        <p:spPr>
          <a:xfrm>
            <a:off x="3656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15" name="object 53215"/>
          <p:cNvSpPr/>
          <p:nvPr/>
        </p:nvSpPr>
        <p:spPr>
          <a:xfrm>
            <a:off x="3656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16" name="object 53216"/>
          <p:cNvSpPr/>
          <p:nvPr/>
        </p:nvSpPr>
        <p:spPr>
          <a:xfrm>
            <a:off x="3656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17" name="object 53217"/>
          <p:cNvSpPr/>
          <p:nvPr/>
        </p:nvSpPr>
        <p:spPr>
          <a:xfrm>
            <a:off x="3657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18" name="object 53218"/>
          <p:cNvSpPr/>
          <p:nvPr/>
        </p:nvSpPr>
        <p:spPr>
          <a:xfrm>
            <a:off x="3657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19" name="object 53219"/>
          <p:cNvSpPr/>
          <p:nvPr/>
        </p:nvSpPr>
        <p:spPr>
          <a:xfrm>
            <a:off x="36572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20" name="object 53220"/>
          <p:cNvSpPr/>
          <p:nvPr/>
        </p:nvSpPr>
        <p:spPr>
          <a:xfrm>
            <a:off x="36572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21" name="object 53221"/>
          <p:cNvSpPr/>
          <p:nvPr/>
        </p:nvSpPr>
        <p:spPr>
          <a:xfrm>
            <a:off x="3657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22" name="object 53222"/>
          <p:cNvSpPr/>
          <p:nvPr/>
        </p:nvSpPr>
        <p:spPr>
          <a:xfrm>
            <a:off x="3657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23" name="object 53223"/>
          <p:cNvSpPr/>
          <p:nvPr/>
        </p:nvSpPr>
        <p:spPr>
          <a:xfrm>
            <a:off x="36576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24" name="object 53224"/>
          <p:cNvSpPr/>
          <p:nvPr/>
        </p:nvSpPr>
        <p:spPr>
          <a:xfrm>
            <a:off x="36576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25" name="object 53225"/>
          <p:cNvSpPr/>
          <p:nvPr/>
        </p:nvSpPr>
        <p:spPr>
          <a:xfrm>
            <a:off x="3657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26" name="object 53226"/>
          <p:cNvSpPr/>
          <p:nvPr/>
        </p:nvSpPr>
        <p:spPr>
          <a:xfrm>
            <a:off x="3657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27" name="object 53227"/>
          <p:cNvSpPr/>
          <p:nvPr/>
        </p:nvSpPr>
        <p:spPr>
          <a:xfrm>
            <a:off x="36579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28" name="object 53228"/>
          <p:cNvSpPr/>
          <p:nvPr/>
        </p:nvSpPr>
        <p:spPr>
          <a:xfrm>
            <a:off x="36579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29" name="object 53229"/>
          <p:cNvSpPr/>
          <p:nvPr/>
        </p:nvSpPr>
        <p:spPr>
          <a:xfrm>
            <a:off x="3658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30" name="object 53230"/>
          <p:cNvSpPr/>
          <p:nvPr/>
        </p:nvSpPr>
        <p:spPr>
          <a:xfrm>
            <a:off x="3658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31" name="object 53231"/>
          <p:cNvSpPr/>
          <p:nvPr/>
        </p:nvSpPr>
        <p:spPr>
          <a:xfrm>
            <a:off x="36583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32" name="object 53232"/>
          <p:cNvSpPr/>
          <p:nvPr/>
        </p:nvSpPr>
        <p:spPr>
          <a:xfrm>
            <a:off x="36583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33" name="object 53233"/>
          <p:cNvSpPr/>
          <p:nvPr/>
        </p:nvSpPr>
        <p:spPr>
          <a:xfrm>
            <a:off x="3658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34" name="object 53234"/>
          <p:cNvSpPr/>
          <p:nvPr/>
        </p:nvSpPr>
        <p:spPr>
          <a:xfrm>
            <a:off x="3658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35" name="object 53235"/>
          <p:cNvSpPr/>
          <p:nvPr/>
        </p:nvSpPr>
        <p:spPr>
          <a:xfrm>
            <a:off x="3658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36" name="object 53236"/>
          <p:cNvSpPr/>
          <p:nvPr/>
        </p:nvSpPr>
        <p:spPr>
          <a:xfrm>
            <a:off x="3658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37" name="object 53237"/>
          <p:cNvSpPr/>
          <p:nvPr/>
        </p:nvSpPr>
        <p:spPr>
          <a:xfrm>
            <a:off x="3659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38" name="object 53238"/>
          <p:cNvSpPr/>
          <p:nvPr/>
        </p:nvSpPr>
        <p:spPr>
          <a:xfrm>
            <a:off x="3659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39" name="object 53239"/>
          <p:cNvSpPr/>
          <p:nvPr/>
        </p:nvSpPr>
        <p:spPr>
          <a:xfrm>
            <a:off x="3659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40" name="object 53240"/>
          <p:cNvSpPr/>
          <p:nvPr/>
        </p:nvSpPr>
        <p:spPr>
          <a:xfrm>
            <a:off x="3659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41" name="object 53241"/>
          <p:cNvSpPr/>
          <p:nvPr/>
        </p:nvSpPr>
        <p:spPr>
          <a:xfrm>
            <a:off x="3659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42" name="object 53242"/>
          <p:cNvSpPr/>
          <p:nvPr/>
        </p:nvSpPr>
        <p:spPr>
          <a:xfrm>
            <a:off x="3659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43" name="object 53243"/>
          <p:cNvSpPr/>
          <p:nvPr/>
        </p:nvSpPr>
        <p:spPr>
          <a:xfrm>
            <a:off x="3659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44" name="object 53244"/>
          <p:cNvSpPr/>
          <p:nvPr/>
        </p:nvSpPr>
        <p:spPr>
          <a:xfrm>
            <a:off x="3659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45" name="object 53245"/>
          <p:cNvSpPr/>
          <p:nvPr/>
        </p:nvSpPr>
        <p:spPr>
          <a:xfrm>
            <a:off x="3659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46" name="object 53246"/>
          <p:cNvSpPr/>
          <p:nvPr/>
        </p:nvSpPr>
        <p:spPr>
          <a:xfrm>
            <a:off x="3659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47" name="object 53247"/>
          <p:cNvSpPr/>
          <p:nvPr/>
        </p:nvSpPr>
        <p:spPr>
          <a:xfrm>
            <a:off x="3659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48" name="object 53248"/>
          <p:cNvSpPr/>
          <p:nvPr/>
        </p:nvSpPr>
        <p:spPr>
          <a:xfrm>
            <a:off x="3659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49" name="object 53249"/>
          <p:cNvSpPr/>
          <p:nvPr/>
        </p:nvSpPr>
        <p:spPr>
          <a:xfrm>
            <a:off x="3660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50" name="object 53250"/>
          <p:cNvSpPr/>
          <p:nvPr/>
        </p:nvSpPr>
        <p:spPr>
          <a:xfrm>
            <a:off x="3660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51" name="object 53251"/>
          <p:cNvSpPr/>
          <p:nvPr/>
        </p:nvSpPr>
        <p:spPr>
          <a:xfrm>
            <a:off x="3660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52" name="object 53252"/>
          <p:cNvSpPr/>
          <p:nvPr/>
        </p:nvSpPr>
        <p:spPr>
          <a:xfrm>
            <a:off x="3660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53" name="object 53253"/>
          <p:cNvSpPr/>
          <p:nvPr/>
        </p:nvSpPr>
        <p:spPr>
          <a:xfrm>
            <a:off x="3660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54" name="object 53254"/>
          <p:cNvSpPr/>
          <p:nvPr/>
        </p:nvSpPr>
        <p:spPr>
          <a:xfrm>
            <a:off x="3660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55" name="object 53255"/>
          <p:cNvSpPr/>
          <p:nvPr/>
        </p:nvSpPr>
        <p:spPr>
          <a:xfrm>
            <a:off x="3660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56" name="object 53256"/>
          <p:cNvSpPr/>
          <p:nvPr/>
        </p:nvSpPr>
        <p:spPr>
          <a:xfrm>
            <a:off x="3660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57" name="object 53257"/>
          <p:cNvSpPr/>
          <p:nvPr/>
        </p:nvSpPr>
        <p:spPr>
          <a:xfrm>
            <a:off x="3660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58" name="object 53258"/>
          <p:cNvSpPr/>
          <p:nvPr/>
        </p:nvSpPr>
        <p:spPr>
          <a:xfrm>
            <a:off x="3660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59" name="object 53259"/>
          <p:cNvSpPr/>
          <p:nvPr/>
        </p:nvSpPr>
        <p:spPr>
          <a:xfrm>
            <a:off x="3661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60" name="object 53260"/>
          <p:cNvSpPr/>
          <p:nvPr/>
        </p:nvSpPr>
        <p:spPr>
          <a:xfrm>
            <a:off x="3661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61" name="object 53261"/>
          <p:cNvSpPr/>
          <p:nvPr/>
        </p:nvSpPr>
        <p:spPr>
          <a:xfrm>
            <a:off x="3661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62" name="object 53262"/>
          <p:cNvSpPr/>
          <p:nvPr/>
        </p:nvSpPr>
        <p:spPr>
          <a:xfrm>
            <a:off x="3661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63" name="object 53263"/>
          <p:cNvSpPr/>
          <p:nvPr/>
        </p:nvSpPr>
        <p:spPr>
          <a:xfrm>
            <a:off x="3661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64" name="object 53264"/>
          <p:cNvSpPr/>
          <p:nvPr/>
        </p:nvSpPr>
        <p:spPr>
          <a:xfrm>
            <a:off x="3661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65" name="object 53265"/>
          <p:cNvSpPr/>
          <p:nvPr/>
        </p:nvSpPr>
        <p:spPr>
          <a:xfrm>
            <a:off x="3661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66" name="object 53266"/>
          <p:cNvSpPr/>
          <p:nvPr/>
        </p:nvSpPr>
        <p:spPr>
          <a:xfrm>
            <a:off x="3661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67" name="object 53267"/>
          <p:cNvSpPr/>
          <p:nvPr/>
        </p:nvSpPr>
        <p:spPr>
          <a:xfrm>
            <a:off x="36618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68" name="object 53268"/>
          <p:cNvSpPr/>
          <p:nvPr/>
        </p:nvSpPr>
        <p:spPr>
          <a:xfrm>
            <a:off x="36618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69" name="object 53269"/>
          <p:cNvSpPr/>
          <p:nvPr/>
        </p:nvSpPr>
        <p:spPr>
          <a:xfrm>
            <a:off x="3662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70" name="object 53270"/>
          <p:cNvSpPr/>
          <p:nvPr/>
        </p:nvSpPr>
        <p:spPr>
          <a:xfrm>
            <a:off x="3662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71" name="object 53271"/>
          <p:cNvSpPr/>
          <p:nvPr/>
        </p:nvSpPr>
        <p:spPr>
          <a:xfrm>
            <a:off x="36621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72" name="object 53272"/>
          <p:cNvSpPr/>
          <p:nvPr/>
        </p:nvSpPr>
        <p:spPr>
          <a:xfrm>
            <a:off x="36621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73" name="object 53273"/>
          <p:cNvSpPr/>
          <p:nvPr/>
        </p:nvSpPr>
        <p:spPr>
          <a:xfrm>
            <a:off x="3662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74" name="object 53274"/>
          <p:cNvSpPr/>
          <p:nvPr/>
        </p:nvSpPr>
        <p:spPr>
          <a:xfrm>
            <a:off x="3662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75" name="object 53275"/>
          <p:cNvSpPr/>
          <p:nvPr/>
        </p:nvSpPr>
        <p:spPr>
          <a:xfrm>
            <a:off x="36625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76" name="object 53276"/>
          <p:cNvSpPr/>
          <p:nvPr/>
        </p:nvSpPr>
        <p:spPr>
          <a:xfrm>
            <a:off x="36625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77" name="object 53277"/>
          <p:cNvSpPr/>
          <p:nvPr/>
        </p:nvSpPr>
        <p:spPr>
          <a:xfrm>
            <a:off x="3662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78" name="object 53278"/>
          <p:cNvSpPr/>
          <p:nvPr/>
        </p:nvSpPr>
        <p:spPr>
          <a:xfrm>
            <a:off x="3662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79" name="object 53279"/>
          <p:cNvSpPr/>
          <p:nvPr/>
        </p:nvSpPr>
        <p:spPr>
          <a:xfrm>
            <a:off x="36629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80" name="object 53280"/>
          <p:cNvSpPr/>
          <p:nvPr/>
        </p:nvSpPr>
        <p:spPr>
          <a:xfrm>
            <a:off x="36629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81" name="object 53281"/>
          <p:cNvSpPr/>
          <p:nvPr/>
        </p:nvSpPr>
        <p:spPr>
          <a:xfrm>
            <a:off x="3663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82" name="object 53282"/>
          <p:cNvSpPr/>
          <p:nvPr/>
        </p:nvSpPr>
        <p:spPr>
          <a:xfrm>
            <a:off x="3663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83" name="object 53283"/>
          <p:cNvSpPr/>
          <p:nvPr/>
        </p:nvSpPr>
        <p:spPr>
          <a:xfrm>
            <a:off x="3663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84" name="object 53284"/>
          <p:cNvSpPr/>
          <p:nvPr/>
        </p:nvSpPr>
        <p:spPr>
          <a:xfrm>
            <a:off x="3663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85" name="object 53285"/>
          <p:cNvSpPr/>
          <p:nvPr/>
        </p:nvSpPr>
        <p:spPr>
          <a:xfrm>
            <a:off x="3663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86" name="object 53286"/>
          <p:cNvSpPr/>
          <p:nvPr/>
        </p:nvSpPr>
        <p:spPr>
          <a:xfrm>
            <a:off x="3663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87" name="object 53287"/>
          <p:cNvSpPr/>
          <p:nvPr/>
        </p:nvSpPr>
        <p:spPr>
          <a:xfrm>
            <a:off x="3663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88" name="object 53288"/>
          <p:cNvSpPr/>
          <p:nvPr/>
        </p:nvSpPr>
        <p:spPr>
          <a:xfrm>
            <a:off x="3663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89" name="object 53289"/>
          <p:cNvSpPr/>
          <p:nvPr/>
        </p:nvSpPr>
        <p:spPr>
          <a:xfrm>
            <a:off x="3663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90" name="object 53290"/>
          <p:cNvSpPr/>
          <p:nvPr/>
        </p:nvSpPr>
        <p:spPr>
          <a:xfrm>
            <a:off x="3663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91" name="object 53291"/>
          <p:cNvSpPr/>
          <p:nvPr/>
        </p:nvSpPr>
        <p:spPr>
          <a:xfrm>
            <a:off x="3664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92" name="object 53292"/>
          <p:cNvSpPr/>
          <p:nvPr/>
        </p:nvSpPr>
        <p:spPr>
          <a:xfrm>
            <a:off x="3664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93" name="object 53293"/>
          <p:cNvSpPr/>
          <p:nvPr/>
        </p:nvSpPr>
        <p:spPr>
          <a:xfrm>
            <a:off x="3664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94" name="object 53294"/>
          <p:cNvSpPr/>
          <p:nvPr/>
        </p:nvSpPr>
        <p:spPr>
          <a:xfrm>
            <a:off x="3664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95" name="object 53295"/>
          <p:cNvSpPr/>
          <p:nvPr/>
        </p:nvSpPr>
        <p:spPr>
          <a:xfrm>
            <a:off x="3664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96" name="object 53296"/>
          <p:cNvSpPr/>
          <p:nvPr/>
        </p:nvSpPr>
        <p:spPr>
          <a:xfrm>
            <a:off x="3664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97" name="object 53297"/>
          <p:cNvSpPr/>
          <p:nvPr/>
        </p:nvSpPr>
        <p:spPr>
          <a:xfrm>
            <a:off x="3664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98" name="object 53298"/>
          <p:cNvSpPr/>
          <p:nvPr/>
        </p:nvSpPr>
        <p:spPr>
          <a:xfrm>
            <a:off x="3664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299" name="object 53299"/>
          <p:cNvSpPr/>
          <p:nvPr/>
        </p:nvSpPr>
        <p:spPr>
          <a:xfrm>
            <a:off x="3664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00" name="object 53300"/>
          <p:cNvSpPr/>
          <p:nvPr/>
        </p:nvSpPr>
        <p:spPr>
          <a:xfrm>
            <a:off x="3664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01" name="object 53301"/>
          <p:cNvSpPr/>
          <p:nvPr/>
        </p:nvSpPr>
        <p:spPr>
          <a:xfrm>
            <a:off x="3665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02" name="object 53302"/>
          <p:cNvSpPr/>
          <p:nvPr/>
        </p:nvSpPr>
        <p:spPr>
          <a:xfrm>
            <a:off x="3665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03" name="object 53303"/>
          <p:cNvSpPr/>
          <p:nvPr/>
        </p:nvSpPr>
        <p:spPr>
          <a:xfrm>
            <a:off x="3665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04" name="object 53304"/>
          <p:cNvSpPr/>
          <p:nvPr/>
        </p:nvSpPr>
        <p:spPr>
          <a:xfrm>
            <a:off x="3665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05" name="object 53305"/>
          <p:cNvSpPr/>
          <p:nvPr/>
        </p:nvSpPr>
        <p:spPr>
          <a:xfrm>
            <a:off x="3665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06" name="object 53306"/>
          <p:cNvSpPr/>
          <p:nvPr/>
        </p:nvSpPr>
        <p:spPr>
          <a:xfrm>
            <a:off x="3665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07" name="object 53307"/>
          <p:cNvSpPr/>
          <p:nvPr/>
        </p:nvSpPr>
        <p:spPr>
          <a:xfrm>
            <a:off x="3665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08" name="object 53308"/>
          <p:cNvSpPr/>
          <p:nvPr/>
        </p:nvSpPr>
        <p:spPr>
          <a:xfrm>
            <a:off x="3665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09" name="object 53309"/>
          <p:cNvSpPr/>
          <p:nvPr/>
        </p:nvSpPr>
        <p:spPr>
          <a:xfrm>
            <a:off x="3665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10" name="object 53310"/>
          <p:cNvSpPr/>
          <p:nvPr/>
        </p:nvSpPr>
        <p:spPr>
          <a:xfrm>
            <a:off x="3665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11" name="object 53311"/>
          <p:cNvSpPr/>
          <p:nvPr/>
        </p:nvSpPr>
        <p:spPr>
          <a:xfrm>
            <a:off x="3665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12" name="object 53312"/>
          <p:cNvSpPr/>
          <p:nvPr/>
        </p:nvSpPr>
        <p:spPr>
          <a:xfrm>
            <a:off x="3665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13" name="object 53313"/>
          <p:cNvSpPr/>
          <p:nvPr/>
        </p:nvSpPr>
        <p:spPr>
          <a:xfrm>
            <a:off x="3666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14" name="object 53314"/>
          <p:cNvSpPr/>
          <p:nvPr/>
        </p:nvSpPr>
        <p:spPr>
          <a:xfrm>
            <a:off x="3666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15" name="object 53315"/>
          <p:cNvSpPr/>
          <p:nvPr/>
        </p:nvSpPr>
        <p:spPr>
          <a:xfrm>
            <a:off x="3666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16" name="object 53316"/>
          <p:cNvSpPr/>
          <p:nvPr/>
        </p:nvSpPr>
        <p:spPr>
          <a:xfrm>
            <a:off x="3666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17" name="object 53317"/>
          <p:cNvSpPr/>
          <p:nvPr/>
        </p:nvSpPr>
        <p:spPr>
          <a:xfrm>
            <a:off x="3666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18" name="object 53318"/>
          <p:cNvSpPr/>
          <p:nvPr/>
        </p:nvSpPr>
        <p:spPr>
          <a:xfrm>
            <a:off x="3666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19" name="object 53319"/>
          <p:cNvSpPr/>
          <p:nvPr/>
        </p:nvSpPr>
        <p:spPr>
          <a:xfrm>
            <a:off x="36667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20" name="object 53320"/>
          <p:cNvSpPr/>
          <p:nvPr/>
        </p:nvSpPr>
        <p:spPr>
          <a:xfrm>
            <a:off x="36667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21" name="object 53321"/>
          <p:cNvSpPr/>
          <p:nvPr/>
        </p:nvSpPr>
        <p:spPr>
          <a:xfrm>
            <a:off x="3667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22" name="object 53322"/>
          <p:cNvSpPr/>
          <p:nvPr/>
        </p:nvSpPr>
        <p:spPr>
          <a:xfrm>
            <a:off x="3667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23" name="object 53323"/>
          <p:cNvSpPr/>
          <p:nvPr/>
        </p:nvSpPr>
        <p:spPr>
          <a:xfrm>
            <a:off x="36671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24" name="object 53324"/>
          <p:cNvSpPr/>
          <p:nvPr/>
        </p:nvSpPr>
        <p:spPr>
          <a:xfrm>
            <a:off x="36671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25" name="object 53325"/>
          <p:cNvSpPr/>
          <p:nvPr/>
        </p:nvSpPr>
        <p:spPr>
          <a:xfrm>
            <a:off x="3667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26" name="object 53326"/>
          <p:cNvSpPr/>
          <p:nvPr/>
        </p:nvSpPr>
        <p:spPr>
          <a:xfrm>
            <a:off x="3667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27" name="object 53327"/>
          <p:cNvSpPr/>
          <p:nvPr/>
        </p:nvSpPr>
        <p:spPr>
          <a:xfrm>
            <a:off x="36675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28" name="object 53328"/>
          <p:cNvSpPr/>
          <p:nvPr/>
        </p:nvSpPr>
        <p:spPr>
          <a:xfrm>
            <a:off x="36675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29" name="object 53329"/>
          <p:cNvSpPr/>
          <p:nvPr/>
        </p:nvSpPr>
        <p:spPr>
          <a:xfrm>
            <a:off x="3667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30" name="object 53330"/>
          <p:cNvSpPr/>
          <p:nvPr/>
        </p:nvSpPr>
        <p:spPr>
          <a:xfrm>
            <a:off x="3667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31" name="object 53331"/>
          <p:cNvSpPr/>
          <p:nvPr/>
        </p:nvSpPr>
        <p:spPr>
          <a:xfrm>
            <a:off x="36678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32" name="object 53332"/>
          <p:cNvSpPr/>
          <p:nvPr/>
        </p:nvSpPr>
        <p:spPr>
          <a:xfrm>
            <a:off x="36678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33" name="object 53333"/>
          <p:cNvSpPr/>
          <p:nvPr/>
        </p:nvSpPr>
        <p:spPr>
          <a:xfrm>
            <a:off x="3668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34" name="object 53334"/>
          <p:cNvSpPr/>
          <p:nvPr/>
        </p:nvSpPr>
        <p:spPr>
          <a:xfrm>
            <a:off x="3668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35" name="object 53335"/>
          <p:cNvSpPr/>
          <p:nvPr/>
        </p:nvSpPr>
        <p:spPr>
          <a:xfrm>
            <a:off x="36682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36" name="object 53336"/>
          <p:cNvSpPr/>
          <p:nvPr/>
        </p:nvSpPr>
        <p:spPr>
          <a:xfrm>
            <a:off x="36682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37" name="object 53337"/>
          <p:cNvSpPr/>
          <p:nvPr/>
        </p:nvSpPr>
        <p:spPr>
          <a:xfrm>
            <a:off x="3668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38" name="object 53338"/>
          <p:cNvSpPr/>
          <p:nvPr/>
        </p:nvSpPr>
        <p:spPr>
          <a:xfrm>
            <a:off x="3668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39" name="object 53339"/>
          <p:cNvSpPr/>
          <p:nvPr/>
        </p:nvSpPr>
        <p:spPr>
          <a:xfrm>
            <a:off x="36686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40" name="object 53340"/>
          <p:cNvSpPr/>
          <p:nvPr/>
        </p:nvSpPr>
        <p:spPr>
          <a:xfrm>
            <a:off x="36686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41" name="object 53341"/>
          <p:cNvSpPr/>
          <p:nvPr/>
        </p:nvSpPr>
        <p:spPr>
          <a:xfrm>
            <a:off x="3668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42" name="object 53342"/>
          <p:cNvSpPr/>
          <p:nvPr/>
        </p:nvSpPr>
        <p:spPr>
          <a:xfrm>
            <a:off x="3668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43" name="object 53343"/>
          <p:cNvSpPr/>
          <p:nvPr/>
        </p:nvSpPr>
        <p:spPr>
          <a:xfrm>
            <a:off x="3669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44" name="object 53344"/>
          <p:cNvSpPr/>
          <p:nvPr/>
        </p:nvSpPr>
        <p:spPr>
          <a:xfrm>
            <a:off x="3669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45" name="object 53345"/>
          <p:cNvSpPr/>
          <p:nvPr/>
        </p:nvSpPr>
        <p:spPr>
          <a:xfrm>
            <a:off x="3669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46" name="object 53346"/>
          <p:cNvSpPr/>
          <p:nvPr/>
        </p:nvSpPr>
        <p:spPr>
          <a:xfrm>
            <a:off x="3669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47" name="object 53347"/>
          <p:cNvSpPr/>
          <p:nvPr/>
        </p:nvSpPr>
        <p:spPr>
          <a:xfrm>
            <a:off x="36694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48" name="object 53348"/>
          <p:cNvSpPr/>
          <p:nvPr/>
        </p:nvSpPr>
        <p:spPr>
          <a:xfrm>
            <a:off x="36694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49" name="object 53349"/>
          <p:cNvSpPr/>
          <p:nvPr/>
        </p:nvSpPr>
        <p:spPr>
          <a:xfrm>
            <a:off x="3669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50" name="object 53350"/>
          <p:cNvSpPr/>
          <p:nvPr/>
        </p:nvSpPr>
        <p:spPr>
          <a:xfrm>
            <a:off x="3669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51" name="object 53351"/>
          <p:cNvSpPr/>
          <p:nvPr/>
        </p:nvSpPr>
        <p:spPr>
          <a:xfrm>
            <a:off x="36698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52" name="object 53352"/>
          <p:cNvSpPr/>
          <p:nvPr/>
        </p:nvSpPr>
        <p:spPr>
          <a:xfrm>
            <a:off x="36698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53" name="object 53353"/>
          <p:cNvSpPr/>
          <p:nvPr/>
        </p:nvSpPr>
        <p:spPr>
          <a:xfrm>
            <a:off x="3670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54" name="object 53354"/>
          <p:cNvSpPr/>
          <p:nvPr/>
        </p:nvSpPr>
        <p:spPr>
          <a:xfrm>
            <a:off x="3670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55" name="object 53355"/>
          <p:cNvSpPr/>
          <p:nvPr/>
        </p:nvSpPr>
        <p:spPr>
          <a:xfrm>
            <a:off x="36701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56" name="object 53356"/>
          <p:cNvSpPr/>
          <p:nvPr/>
        </p:nvSpPr>
        <p:spPr>
          <a:xfrm>
            <a:off x="36701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57" name="object 53357"/>
          <p:cNvSpPr/>
          <p:nvPr/>
        </p:nvSpPr>
        <p:spPr>
          <a:xfrm>
            <a:off x="3670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58" name="object 53358"/>
          <p:cNvSpPr/>
          <p:nvPr/>
        </p:nvSpPr>
        <p:spPr>
          <a:xfrm>
            <a:off x="3670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59" name="object 53359"/>
          <p:cNvSpPr/>
          <p:nvPr/>
        </p:nvSpPr>
        <p:spPr>
          <a:xfrm>
            <a:off x="3670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60" name="object 53360"/>
          <p:cNvSpPr/>
          <p:nvPr/>
        </p:nvSpPr>
        <p:spPr>
          <a:xfrm>
            <a:off x="3670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61" name="object 53361"/>
          <p:cNvSpPr/>
          <p:nvPr/>
        </p:nvSpPr>
        <p:spPr>
          <a:xfrm>
            <a:off x="3670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62" name="object 53362"/>
          <p:cNvSpPr/>
          <p:nvPr/>
        </p:nvSpPr>
        <p:spPr>
          <a:xfrm>
            <a:off x="3670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63" name="object 53363"/>
          <p:cNvSpPr/>
          <p:nvPr/>
        </p:nvSpPr>
        <p:spPr>
          <a:xfrm>
            <a:off x="3670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64" name="object 53364"/>
          <p:cNvSpPr/>
          <p:nvPr/>
        </p:nvSpPr>
        <p:spPr>
          <a:xfrm>
            <a:off x="3670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65" name="object 53365"/>
          <p:cNvSpPr/>
          <p:nvPr/>
        </p:nvSpPr>
        <p:spPr>
          <a:xfrm>
            <a:off x="3671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66" name="object 53366"/>
          <p:cNvSpPr/>
          <p:nvPr/>
        </p:nvSpPr>
        <p:spPr>
          <a:xfrm>
            <a:off x="3671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67" name="object 53367"/>
          <p:cNvSpPr/>
          <p:nvPr/>
        </p:nvSpPr>
        <p:spPr>
          <a:xfrm>
            <a:off x="36713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68" name="object 53368"/>
          <p:cNvSpPr/>
          <p:nvPr/>
        </p:nvSpPr>
        <p:spPr>
          <a:xfrm>
            <a:off x="36713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69" name="object 53369"/>
          <p:cNvSpPr/>
          <p:nvPr/>
        </p:nvSpPr>
        <p:spPr>
          <a:xfrm>
            <a:off x="3671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70" name="object 53370"/>
          <p:cNvSpPr/>
          <p:nvPr/>
        </p:nvSpPr>
        <p:spPr>
          <a:xfrm>
            <a:off x="3671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71" name="object 53371"/>
          <p:cNvSpPr/>
          <p:nvPr/>
        </p:nvSpPr>
        <p:spPr>
          <a:xfrm>
            <a:off x="36717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72" name="object 53372"/>
          <p:cNvSpPr/>
          <p:nvPr/>
        </p:nvSpPr>
        <p:spPr>
          <a:xfrm>
            <a:off x="36717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73" name="object 53373"/>
          <p:cNvSpPr/>
          <p:nvPr/>
        </p:nvSpPr>
        <p:spPr>
          <a:xfrm>
            <a:off x="3671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74" name="object 53374"/>
          <p:cNvSpPr/>
          <p:nvPr/>
        </p:nvSpPr>
        <p:spPr>
          <a:xfrm>
            <a:off x="3671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75" name="object 53375"/>
          <p:cNvSpPr/>
          <p:nvPr/>
        </p:nvSpPr>
        <p:spPr>
          <a:xfrm>
            <a:off x="36720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76" name="object 53376"/>
          <p:cNvSpPr/>
          <p:nvPr/>
        </p:nvSpPr>
        <p:spPr>
          <a:xfrm>
            <a:off x="36720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77" name="object 53377"/>
          <p:cNvSpPr/>
          <p:nvPr/>
        </p:nvSpPr>
        <p:spPr>
          <a:xfrm>
            <a:off x="3672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78" name="object 53378"/>
          <p:cNvSpPr/>
          <p:nvPr/>
        </p:nvSpPr>
        <p:spPr>
          <a:xfrm>
            <a:off x="3672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79" name="object 53379"/>
          <p:cNvSpPr/>
          <p:nvPr/>
        </p:nvSpPr>
        <p:spPr>
          <a:xfrm>
            <a:off x="36724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80" name="object 53380"/>
          <p:cNvSpPr/>
          <p:nvPr/>
        </p:nvSpPr>
        <p:spPr>
          <a:xfrm>
            <a:off x="36724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81" name="object 53381"/>
          <p:cNvSpPr/>
          <p:nvPr/>
        </p:nvSpPr>
        <p:spPr>
          <a:xfrm>
            <a:off x="3672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82" name="object 53382"/>
          <p:cNvSpPr/>
          <p:nvPr/>
        </p:nvSpPr>
        <p:spPr>
          <a:xfrm>
            <a:off x="3672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83" name="object 53383"/>
          <p:cNvSpPr/>
          <p:nvPr/>
        </p:nvSpPr>
        <p:spPr>
          <a:xfrm>
            <a:off x="36728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84" name="object 53384"/>
          <p:cNvSpPr/>
          <p:nvPr/>
        </p:nvSpPr>
        <p:spPr>
          <a:xfrm>
            <a:off x="36728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85" name="object 53385"/>
          <p:cNvSpPr/>
          <p:nvPr/>
        </p:nvSpPr>
        <p:spPr>
          <a:xfrm>
            <a:off x="3673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86" name="object 53386"/>
          <p:cNvSpPr/>
          <p:nvPr/>
        </p:nvSpPr>
        <p:spPr>
          <a:xfrm>
            <a:off x="3673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87" name="object 53387"/>
          <p:cNvSpPr/>
          <p:nvPr/>
        </p:nvSpPr>
        <p:spPr>
          <a:xfrm>
            <a:off x="36732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88" name="object 53388"/>
          <p:cNvSpPr/>
          <p:nvPr/>
        </p:nvSpPr>
        <p:spPr>
          <a:xfrm>
            <a:off x="36732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89" name="object 53389"/>
          <p:cNvSpPr/>
          <p:nvPr/>
        </p:nvSpPr>
        <p:spPr>
          <a:xfrm>
            <a:off x="3673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90" name="object 53390"/>
          <p:cNvSpPr/>
          <p:nvPr/>
        </p:nvSpPr>
        <p:spPr>
          <a:xfrm>
            <a:off x="3673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91" name="object 53391"/>
          <p:cNvSpPr/>
          <p:nvPr/>
        </p:nvSpPr>
        <p:spPr>
          <a:xfrm>
            <a:off x="36736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92" name="object 53392"/>
          <p:cNvSpPr/>
          <p:nvPr/>
        </p:nvSpPr>
        <p:spPr>
          <a:xfrm>
            <a:off x="36736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93" name="object 53393"/>
          <p:cNvSpPr/>
          <p:nvPr/>
        </p:nvSpPr>
        <p:spPr>
          <a:xfrm>
            <a:off x="3673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94" name="object 53394"/>
          <p:cNvSpPr/>
          <p:nvPr/>
        </p:nvSpPr>
        <p:spPr>
          <a:xfrm>
            <a:off x="3673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95" name="object 53395"/>
          <p:cNvSpPr/>
          <p:nvPr/>
        </p:nvSpPr>
        <p:spPr>
          <a:xfrm>
            <a:off x="36739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96" name="object 53396"/>
          <p:cNvSpPr/>
          <p:nvPr/>
        </p:nvSpPr>
        <p:spPr>
          <a:xfrm>
            <a:off x="36739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97" name="object 53397"/>
          <p:cNvSpPr/>
          <p:nvPr/>
        </p:nvSpPr>
        <p:spPr>
          <a:xfrm>
            <a:off x="3674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98" name="object 53398"/>
          <p:cNvSpPr/>
          <p:nvPr/>
        </p:nvSpPr>
        <p:spPr>
          <a:xfrm>
            <a:off x="3674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399" name="object 53399"/>
          <p:cNvSpPr/>
          <p:nvPr/>
        </p:nvSpPr>
        <p:spPr>
          <a:xfrm>
            <a:off x="36743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00" name="object 53400"/>
          <p:cNvSpPr/>
          <p:nvPr/>
        </p:nvSpPr>
        <p:spPr>
          <a:xfrm>
            <a:off x="36743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01" name="object 53401"/>
          <p:cNvSpPr/>
          <p:nvPr/>
        </p:nvSpPr>
        <p:spPr>
          <a:xfrm>
            <a:off x="3674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02" name="object 53402"/>
          <p:cNvSpPr/>
          <p:nvPr/>
        </p:nvSpPr>
        <p:spPr>
          <a:xfrm>
            <a:off x="3674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03" name="object 53403"/>
          <p:cNvSpPr/>
          <p:nvPr/>
        </p:nvSpPr>
        <p:spPr>
          <a:xfrm>
            <a:off x="36747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04" name="object 53404"/>
          <p:cNvSpPr/>
          <p:nvPr/>
        </p:nvSpPr>
        <p:spPr>
          <a:xfrm>
            <a:off x="36747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05" name="object 53405"/>
          <p:cNvSpPr/>
          <p:nvPr/>
        </p:nvSpPr>
        <p:spPr>
          <a:xfrm>
            <a:off x="3675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06" name="object 53406"/>
          <p:cNvSpPr/>
          <p:nvPr/>
        </p:nvSpPr>
        <p:spPr>
          <a:xfrm>
            <a:off x="3675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07" name="object 53407"/>
          <p:cNvSpPr/>
          <p:nvPr/>
        </p:nvSpPr>
        <p:spPr>
          <a:xfrm>
            <a:off x="36751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08" name="object 53408"/>
          <p:cNvSpPr/>
          <p:nvPr/>
        </p:nvSpPr>
        <p:spPr>
          <a:xfrm>
            <a:off x="36751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09" name="object 53409"/>
          <p:cNvSpPr/>
          <p:nvPr/>
        </p:nvSpPr>
        <p:spPr>
          <a:xfrm>
            <a:off x="3675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10" name="object 53410"/>
          <p:cNvSpPr/>
          <p:nvPr/>
        </p:nvSpPr>
        <p:spPr>
          <a:xfrm>
            <a:off x="3675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11" name="object 53411"/>
          <p:cNvSpPr/>
          <p:nvPr/>
        </p:nvSpPr>
        <p:spPr>
          <a:xfrm>
            <a:off x="36755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12" name="object 53412"/>
          <p:cNvSpPr/>
          <p:nvPr/>
        </p:nvSpPr>
        <p:spPr>
          <a:xfrm>
            <a:off x="36755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13" name="object 53413"/>
          <p:cNvSpPr/>
          <p:nvPr/>
        </p:nvSpPr>
        <p:spPr>
          <a:xfrm>
            <a:off x="3675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14" name="object 53414"/>
          <p:cNvSpPr/>
          <p:nvPr/>
        </p:nvSpPr>
        <p:spPr>
          <a:xfrm>
            <a:off x="3675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15" name="object 53415"/>
          <p:cNvSpPr/>
          <p:nvPr/>
        </p:nvSpPr>
        <p:spPr>
          <a:xfrm>
            <a:off x="36759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16" name="object 53416"/>
          <p:cNvSpPr/>
          <p:nvPr/>
        </p:nvSpPr>
        <p:spPr>
          <a:xfrm>
            <a:off x="36759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17" name="object 53417"/>
          <p:cNvSpPr/>
          <p:nvPr/>
        </p:nvSpPr>
        <p:spPr>
          <a:xfrm>
            <a:off x="3676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18" name="object 53418"/>
          <p:cNvSpPr/>
          <p:nvPr/>
        </p:nvSpPr>
        <p:spPr>
          <a:xfrm>
            <a:off x="3676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19" name="object 53419"/>
          <p:cNvSpPr/>
          <p:nvPr/>
        </p:nvSpPr>
        <p:spPr>
          <a:xfrm>
            <a:off x="36762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20" name="object 53420"/>
          <p:cNvSpPr/>
          <p:nvPr/>
        </p:nvSpPr>
        <p:spPr>
          <a:xfrm>
            <a:off x="36762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21" name="object 53421"/>
          <p:cNvSpPr/>
          <p:nvPr/>
        </p:nvSpPr>
        <p:spPr>
          <a:xfrm>
            <a:off x="3676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22" name="object 53422"/>
          <p:cNvSpPr/>
          <p:nvPr/>
        </p:nvSpPr>
        <p:spPr>
          <a:xfrm>
            <a:off x="3676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23" name="object 53423"/>
          <p:cNvSpPr/>
          <p:nvPr/>
        </p:nvSpPr>
        <p:spPr>
          <a:xfrm>
            <a:off x="36766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24" name="object 53424"/>
          <p:cNvSpPr/>
          <p:nvPr/>
        </p:nvSpPr>
        <p:spPr>
          <a:xfrm>
            <a:off x="36766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25" name="object 53425"/>
          <p:cNvSpPr/>
          <p:nvPr/>
        </p:nvSpPr>
        <p:spPr>
          <a:xfrm>
            <a:off x="3676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26" name="object 53426"/>
          <p:cNvSpPr/>
          <p:nvPr/>
        </p:nvSpPr>
        <p:spPr>
          <a:xfrm>
            <a:off x="3676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27" name="object 53427"/>
          <p:cNvSpPr/>
          <p:nvPr/>
        </p:nvSpPr>
        <p:spPr>
          <a:xfrm>
            <a:off x="36770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28" name="object 53428"/>
          <p:cNvSpPr/>
          <p:nvPr/>
        </p:nvSpPr>
        <p:spPr>
          <a:xfrm>
            <a:off x="36770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29" name="object 53429"/>
          <p:cNvSpPr/>
          <p:nvPr/>
        </p:nvSpPr>
        <p:spPr>
          <a:xfrm>
            <a:off x="3677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30" name="object 53430"/>
          <p:cNvSpPr/>
          <p:nvPr/>
        </p:nvSpPr>
        <p:spPr>
          <a:xfrm>
            <a:off x="3677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31" name="object 53431"/>
          <p:cNvSpPr/>
          <p:nvPr/>
        </p:nvSpPr>
        <p:spPr>
          <a:xfrm>
            <a:off x="36774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32" name="object 53432"/>
          <p:cNvSpPr/>
          <p:nvPr/>
        </p:nvSpPr>
        <p:spPr>
          <a:xfrm>
            <a:off x="36774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33" name="object 53433"/>
          <p:cNvSpPr/>
          <p:nvPr/>
        </p:nvSpPr>
        <p:spPr>
          <a:xfrm>
            <a:off x="3677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34" name="object 53434"/>
          <p:cNvSpPr/>
          <p:nvPr/>
        </p:nvSpPr>
        <p:spPr>
          <a:xfrm>
            <a:off x="3677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35" name="object 53435"/>
          <p:cNvSpPr/>
          <p:nvPr/>
        </p:nvSpPr>
        <p:spPr>
          <a:xfrm>
            <a:off x="36778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36" name="object 53436"/>
          <p:cNvSpPr/>
          <p:nvPr/>
        </p:nvSpPr>
        <p:spPr>
          <a:xfrm>
            <a:off x="36778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37" name="object 53437"/>
          <p:cNvSpPr/>
          <p:nvPr/>
        </p:nvSpPr>
        <p:spPr>
          <a:xfrm>
            <a:off x="3678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38" name="object 53438"/>
          <p:cNvSpPr/>
          <p:nvPr/>
        </p:nvSpPr>
        <p:spPr>
          <a:xfrm>
            <a:off x="3678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39" name="object 53439"/>
          <p:cNvSpPr/>
          <p:nvPr/>
        </p:nvSpPr>
        <p:spPr>
          <a:xfrm>
            <a:off x="36781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40" name="object 53440"/>
          <p:cNvSpPr/>
          <p:nvPr/>
        </p:nvSpPr>
        <p:spPr>
          <a:xfrm>
            <a:off x="36781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41" name="object 53441"/>
          <p:cNvSpPr/>
          <p:nvPr/>
        </p:nvSpPr>
        <p:spPr>
          <a:xfrm>
            <a:off x="3678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42" name="object 53442"/>
          <p:cNvSpPr/>
          <p:nvPr/>
        </p:nvSpPr>
        <p:spPr>
          <a:xfrm>
            <a:off x="3678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43" name="object 53443"/>
          <p:cNvSpPr/>
          <p:nvPr/>
        </p:nvSpPr>
        <p:spPr>
          <a:xfrm>
            <a:off x="36785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44" name="object 53444"/>
          <p:cNvSpPr/>
          <p:nvPr/>
        </p:nvSpPr>
        <p:spPr>
          <a:xfrm>
            <a:off x="36785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45" name="object 53445"/>
          <p:cNvSpPr/>
          <p:nvPr/>
        </p:nvSpPr>
        <p:spPr>
          <a:xfrm>
            <a:off x="3678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46" name="object 53446"/>
          <p:cNvSpPr/>
          <p:nvPr/>
        </p:nvSpPr>
        <p:spPr>
          <a:xfrm>
            <a:off x="3678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47" name="object 53447"/>
          <p:cNvSpPr/>
          <p:nvPr/>
        </p:nvSpPr>
        <p:spPr>
          <a:xfrm>
            <a:off x="36789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48" name="object 53448"/>
          <p:cNvSpPr/>
          <p:nvPr/>
        </p:nvSpPr>
        <p:spPr>
          <a:xfrm>
            <a:off x="36789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49" name="object 53449"/>
          <p:cNvSpPr/>
          <p:nvPr/>
        </p:nvSpPr>
        <p:spPr>
          <a:xfrm>
            <a:off x="3679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50" name="object 53450"/>
          <p:cNvSpPr/>
          <p:nvPr/>
        </p:nvSpPr>
        <p:spPr>
          <a:xfrm>
            <a:off x="3679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51" name="object 53451"/>
          <p:cNvSpPr/>
          <p:nvPr/>
        </p:nvSpPr>
        <p:spPr>
          <a:xfrm>
            <a:off x="36793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52" name="object 53452"/>
          <p:cNvSpPr/>
          <p:nvPr/>
        </p:nvSpPr>
        <p:spPr>
          <a:xfrm>
            <a:off x="36793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53" name="object 53453"/>
          <p:cNvSpPr/>
          <p:nvPr/>
        </p:nvSpPr>
        <p:spPr>
          <a:xfrm>
            <a:off x="3679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54" name="object 53454"/>
          <p:cNvSpPr/>
          <p:nvPr/>
        </p:nvSpPr>
        <p:spPr>
          <a:xfrm>
            <a:off x="3679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55" name="object 53455"/>
          <p:cNvSpPr/>
          <p:nvPr/>
        </p:nvSpPr>
        <p:spPr>
          <a:xfrm>
            <a:off x="36797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56" name="object 53456"/>
          <p:cNvSpPr/>
          <p:nvPr/>
        </p:nvSpPr>
        <p:spPr>
          <a:xfrm>
            <a:off x="36797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57" name="object 53457"/>
          <p:cNvSpPr/>
          <p:nvPr/>
        </p:nvSpPr>
        <p:spPr>
          <a:xfrm>
            <a:off x="3679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58" name="object 53458"/>
          <p:cNvSpPr/>
          <p:nvPr/>
        </p:nvSpPr>
        <p:spPr>
          <a:xfrm>
            <a:off x="3679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59" name="object 53459"/>
          <p:cNvSpPr/>
          <p:nvPr/>
        </p:nvSpPr>
        <p:spPr>
          <a:xfrm>
            <a:off x="36800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60" name="object 53460"/>
          <p:cNvSpPr/>
          <p:nvPr/>
        </p:nvSpPr>
        <p:spPr>
          <a:xfrm>
            <a:off x="36800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61" name="object 53461"/>
          <p:cNvSpPr/>
          <p:nvPr/>
        </p:nvSpPr>
        <p:spPr>
          <a:xfrm>
            <a:off x="3680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62" name="object 53462"/>
          <p:cNvSpPr/>
          <p:nvPr/>
        </p:nvSpPr>
        <p:spPr>
          <a:xfrm>
            <a:off x="3680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63" name="object 53463"/>
          <p:cNvSpPr/>
          <p:nvPr/>
        </p:nvSpPr>
        <p:spPr>
          <a:xfrm>
            <a:off x="36804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64" name="object 53464"/>
          <p:cNvSpPr/>
          <p:nvPr/>
        </p:nvSpPr>
        <p:spPr>
          <a:xfrm>
            <a:off x="36804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65" name="object 53465"/>
          <p:cNvSpPr/>
          <p:nvPr/>
        </p:nvSpPr>
        <p:spPr>
          <a:xfrm>
            <a:off x="3680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66" name="object 53466"/>
          <p:cNvSpPr/>
          <p:nvPr/>
        </p:nvSpPr>
        <p:spPr>
          <a:xfrm>
            <a:off x="3680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67" name="object 53467"/>
          <p:cNvSpPr/>
          <p:nvPr/>
        </p:nvSpPr>
        <p:spPr>
          <a:xfrm>
            <a:off x="36808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68" name="object 53468"/>
          <p:cNvSpPr/>
          <p:nvPr/>
        </p:nvSpPr>
        <p:spPr>
          <a:xfrm>
            <a:off x="36808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69" name="object 53469"/>
          <p:cNvSpPr/>
          <p:nvPr/>
        </p:nvSpPr>
        <p:spPr>
          <a:xfrm>
            <a:off x="3681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70" name="object 53470"/>
          <p:cNvSpPr/>
          <p:nvPr/>
        </p:nvSpPr>
        <p:spPr>
          <a:xfrm>
            <a:off x="3681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71" name="object 53471"/>
          <p:cNvSpPr/>
          <p:nvPr/>
        </p:nvSpPr>
        <p:spPr>
          <a:xfrm>
            <a:off x="36812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72" name="object 53472"/>
          <p:cNvSpPr/>
          <p:nvPr/>
        </p:nvSpPr>
        <p:spPr>
          <a:xfrm>
            <a:off x="36812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73" name="object 53473"/>
          <p:cNvSpPr/>
          <p:nvPr/>
        </p:nvSpPr>
        <p:spPr>
          <a:xfrm>
            <a:off x="3681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74" name="object 53474"/>
          <p:cNvSpPr/>
          <p:nvPr/>
        </p:nvSpPr>
        <p:spPr>
          <a:xfrm>
            <a:off x="3681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75" name="object 53475"/>
          <p:cNvSpPr/>
          <p:nvPr/>
        </p:nvSpPr>
        <p:spPr>
          <a:xfrm>
            <a:off x="36816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76" name="object 53476"/>
          <p:cNvSpPr/>
          <p:nvPr/>
        </p:nvSpPr>
        <p:spPr>
          <a:xfrm>
            <a:off x="36816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77" name="object 53477"/>
          <p:cNvSpPr/>
          <p:nvPr/>
        </p:nvSpPr>
        <p:spPr>
          <a:xfrm>
            <a:off x="3681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78" name="object 53478"/>
          <p:cNvSpPr/>
          <p:nvPr/>
        </p:nvSpPr>
        <p:spPr>
          <a:xfrm>
            <a:off x="3681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79" name="object 53479"/>
          <p:cNvSpPr/>
          <p:nvPr/>
        </p:nvSpPr>
        <p:spPr>
          <a:xfrm>
            <a:off x="36819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80" name="object 53480"/>
          <p:cNvSpPr/>
          <p:nvPr/>
        </p:nvSpPr>
        <p:spPr>
          <a:xfrm>
            <a:off x="36819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81" name="object 53481"/>
          <p:cNvSpPr/>
          <p:nvPr/>
        </p:nvSpPr>
        <p:spPr>
          <a:xfrm>
            <a:off x="3682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82" name="object 53482"/>
          <p:cNvSpPr/>
          <p:nvPr/>
        </p:nvSpPr>
        <p:spPr>
          <a:xfrm>
            <a:off x="3682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83" name="object 53483"/>
          <p:cNvSpPr/>
          <p:nvPr/>
        </p:nvSpPr>
        <p:spPr>
          <a:xfrm>
            <a:off x="36823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84" name="object 53484"/>
          <p:cNvSpPr/>
          <p:nvPr/>
        </p:nvSpPr>
        <p:spPr>
          <a:xfrm>
            <a:off x="36823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85" name="object 53485"/>
          <p:cNvSpPr/>
          <p:nvPr/>
        </p:nvSpPr>
        <p:spPr>
          <a:xfrm>
            <a:off x="3682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86" name="object 53486"/>
          <p:cNvSpPr/>
          <p:nvPr/>
        </p:nvSpPr>
        <p:spPr>
          <a:xfrm>
            <a:off x="3682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87" name="object 53487"/>
          <p:cNvSpPr/>
          <p:nvPr/>
        </p:nvSpPr>
        <p:spPr>
          <a:xfrm>
            <a:off x="36827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88" name="object 53488"/>
          <p:cNvSpPr/>
          <p:nvPr/>
        </p:nvSpPr>
        <p:spPr>
          <a:xfrm>
            <a:off x="36827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89" name="object 53489"/>
          <p:cNvSpPr/>
          <p:nvPr/>
        </p:nvSpPr>
        <p:spPr>
          <a:xfrm>
            <a:off x="3683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90" name="object 53490"/>
          <p:cNvSpPr/>
          <p:nvPr/>
        </p:nvSpPr>
        <p:spPr>
          <a:xfrm>
            <a:off x="3683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91" name="object 53491"/>
          <p:cNvSpPr/>
          <p:nvPr/>
        </p:nvSpPr>
        <p:spPr>
          <a:xfrm>
            <a:off x="36831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92" name="object 53492"/>
          <p:cNvSpPr/>
          <p:nvPr/>
        </p:nvSpPr>
        <p:spPr>
          <a:xfrm>
            <a:off x="36831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93" name="object 53493"/>
          <p:cNvSpPr/>
          <p:nvPr/>
        </p:nvSpPr>
        <p:spPr>
          <a:xfrm>
            <a:off x="3683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94" name="object 53494"/>
          <p:cNvSpPr/>
          <p:nvPr/>
        </p:nvSpPr>
        <p:spPr>
          <a:xfrm>
            <a:off x="3683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95" name="object 53495"/>
          <p:cNvSpPr/>
          <p:nvPr/>
        </p:nvSpPr>
        <p:spPr>
          <a:xfrm>
            <a:off x="36835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96" name="object 53496"/>
          <p:cNvSpPr/>
          <p:nvPr/>
        </p:nvSpPr>
        <p:spPr>
          <a:xfrm>
            <a:off x="36835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97" name="object 53497"/>
          <p:cNvSpPr/>
          <p:nvPr/>
        </p:nvSpPr>
        <p:spPr>
          <a:xfrm>
            <a:off x="3683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98" name="object 53498"/>
          <p:cNvSpPr/>
          <p:nvPr/>
        </p:nvSpPr>
        <p:spPr>
          <a:xfrm>
            <a:off x="3683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499" name="object 53499"/>
          <p:cNvSpPr/>
          <p:nvPr/>
        </p:nvSpPr>
        <p:spPr>
          <a:xfrm>
            <a:off x="36839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00" name="object 53500"/>
          <p:cNvSpPr/>
          <p:nvPr/>
        </p:nvSpPr>
        <p:spPr>
          <a:xfrm>
            <a:off x="36839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01" name="object 53501"/>
          <p:cNvSpPr/>
          <p:nvPr/>
        </p:nvSpPr>
        <p:spPr>
          <a:xfrm>
            <a:off x="3684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02" name="object 53502"/>
          <p:cNvSpPr/>
          <p:nvPr/>
        </p:nvSpPr>
        <p:spPr>
          <a:xfrm>
            <a:off x="3684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03" name="object 53503"/>
          <p:cNvSpPr/>
          <p:nvPr/>
        </p:nvSpPr>
        <p:spPr>
          <a:xfrm>
            <a:off x="36842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04" name="object 53504"/>
          <p:cNvSpPr/>
          <p:nvPr/>
        </p:nvSpPr>
        <p:spPr>
          <a:xfrm>
            <a:off x="36842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05" name="object 53505"/>
          <p:cNvSpPr/>
          <p:nvPr/>
        </p:nvSpPr>
        <p:spPr>
          <a:xfrm>
            <a:off x="3684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06" name="object 53506"/>
          <p:cNvSpPr/>
          <p:nvPr/>
        </p:nvSpPr>
        <p:spPr>
          <a:xfrm>
            <a:off x="3684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07" name="object 53507"/>
          <p:cNvSpPr/>
          <p:nvPr/>
        </p:nvSpPr>
        <p:spPr>
          <a:xfrm>
            <a:off x="36846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08" name="object 53508"/>
          <p:cNvSpPr/>
          <p:nvPr/>
        </p:nvSpPr>
        <p:spPr>
          <a:xfrm>
            <a:off x="36846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09" name="object 53509"/>
          <p:cNvSpPr/>
          <p:nvPr/>
        </p:nvSpPr>
        <p:spPr>
          <a:xfrm>
            <a:off x="3684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10" name="object 53510"/>
          <p:cNvSpPr/>
          <p:nvPr/>
        </p:nvSpPr>
        <p:spPr>
          <a:xfrm>
            <a:off x="3684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11" name="object 53511"/>
          <p:cNvSpPr/>
          <p:nvPr/>
        </p:nvSpPr>
        <p:spPr>
          <a:xfrm>
            <a:off x="36850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12" name="object 53512"/>
          <p:cNvSpPr/>
          <p:nvPr/>
        </p:nvSpPr>
        <p:spPr>
          <a:xfrm>
            <a:off x="36850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13" name="object 53513"/>
          <p:cNvSpPr/>
          <p:nvPr/>
        </p:nvSpPr>
        <p:spPr>
          <a:xfrm>
            <a:off x="3685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14" name="object 53514"/>
          <p:cNvSpPr/>
          <p:nvPr/>
        </p:nvSpPr>
        <p:spPr>
          <a:xfrm>
            <a:off x="3685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15" name="object 53515"/>
          <p:cNvSpPr/>
          <p:nvPr/>
        </p:nvSpPr>
        <p:spPr>
          <a:xfrm>
            <a:off x="36854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16" name="object 53516"/>
          <p:cNvSpPr/>
          <p:nvPr/>
        </p:nvSpPr>
        <p:spPr>
          <a:xfrm>
            <a:off x="36854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17" name="object 53517"/>
          <p:cNvSpPr/>
          <p:nvPr/>
        </p:nvSpPr>
        <p:spPr>
          <a:xfrm>
            <a:off x="3685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18" name="object 53518"/>
          <p:cNvSpPr/>
          <p:nvPr/>
        </p:nvSpPr>
        <p:spPr>
          <a:xfrm>
            <a:off x="3685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19" name="object 53519"/>
          <p:cNvSpPr/>
          <p:nvPr/>
        </p:nvSpPr>
        <p:spPr>
          <a:xfrm>
            <a:off x="36858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20" name="object 53520"/>
          <p:cNvSpPr/>
          <p:nvPr/>
        </p:nvSpPr>
        <p:spPr>
          <a:xfrm>
            <a:off x="36858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21" name="object 53521"/>
          <p:cNvSpPr/>
          <p:nvPr/>
        </p:nvSpPr>
        <p:spPr>
          <a:xfrm>
            <a:off x="3686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22" name="object 53522"/>
          <p:cNvSpPr/>
          <p:nvPr/>
        </p:nvSpPr>
        <p:spPr>
          <a:xfrm>
            <a:off x="3686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23" name="object 53523"/>
          <p:cNvSpPr/>
          <p:nvPr/>
        </p:nvSpPr>
        <p:spPr>
          <a:xfrm>
            <a:off x="36861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24" name="object 53524"/>
          <p:cNvSpPr/>
          <p:nvPr/>
        </p:nvSpPr>
        <p:spPr>
          <a:xfrm>
            <a:off x="36861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25" name="object 53525"/>
          <p:cNvSpPr/>
          <p:nvPr/>
        </p:nvSpPr>
        <p:spPr>
          <a:xfrm>
            <a:off x="3686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26" name="object 53526"/>
          <p:cNvSpPr/>
          <p:nvPr/>
        </p:nvSpPr>
        <p:spPr>
          <a:xfrm>
            <a:off x="3686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27" name="object 53527"/>
          <p:cNvSpPr/>
          <p:nvPr/>
        </p:nvSpPr>
        <p:spPr>
          <a:xfrm>
            <a:off x="36865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28" name="object 53528"/>
          <p:cNvSpPr/>
          <p:nvPr/>
        </p:nvSpPr>
        <p:spPr>
          <a:xfrm>
            <a:off x="36865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29" name="object 53529"/>
          <p:cNvSpPr/>
          <p:nvPr/>
        </p:nvSpPr>
        <p:spPr>
          <a:xfrm>
            <a:off x="3686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30" name="object 53530"/>
          <p:cNvSpPr/>
          <p:nvPr/>
        </p:nvSpPr>
        <p:spPr>
          <a:xfrm>
            <a:off x="3686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31" name="object 53531"/>
          <p:cNvSpPr/>
          <p:nvPr/>
        </p:nvSpPr>
        <p:spPr>
          <a:xfrm>
            <a:off x="36869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32" name="object 53532"/>
          <p:cNvSpPr/>
          <p:nvPr/>
        </p:nvSpPr>
        <p:spPr>
          <a:xfrm>
            <a:off x="36869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33" name="object 53533"/>
          <p:cNvSpPr/>
          <p:nvPr/>
        </p:nvSpPr>
        <p:spPr>
          <a:xfrm>
            <a:off x="3687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34" name="object 53534"/>
          <p:cNvSpPr/>
          <p:nvPr/>
        </p:nvSpPr>
        <p:spPr>
          <a:xfrm>
            <a:off x="3687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35" name="object 53535"/>
          <p:cNvSpPr/>
          <p:nvPr/>
        </p:nvSpPr>
        <p:spPr>
          <a:xfrm>
            <a:off x="36873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36" name="object 53536"/>
          <p:cNvSpPr/>
          <p:nvPr/>
        </p:nvSpPr>
        <p:spPr>
          <a:xfrm>
            <a:off x="36873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37" name="object 53537"/>
          <p:cNvSpPr/>
          <p:nvPr/>
        </p:nvSpPr>
        <p:spPr>
          <a:xfrm>
            <a:off x="3687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38" name="object 53538"/>
          <p:cNvSpPr/>
          <p:nvPr/>
        </p:nvSpPr>
        <p:spPr>
          <a:xfrm>
            <a:off x="3687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39" name="object 53539"/>
          <p:cNvSpPr/>
          <p:nvPr/>
        </p:nvSpPr>
        <p:spPr>
          <a:xfrm>
            <a:off x="36877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40" name="object 53540"/>
          <p:cNvSpPr/>
          <p:nvPr/>
        </p:nvSpPr>
        <p:spPr>
          <a:xfrm>
            <a:off x="36877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41" name="object 53541"/>
          <p:cNvSpPr/>
          <p:nvPr/>
        </p:nvSpPr>
        <p:spPr>
          <a:xfrm>
            <a:off x="3687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42" name="object 53542"/>
          <p:cNvSpPr/>
          <p:nvPr/>
        </p:nvSpPr>
        <p:spPr>
          <a:xfrm>
            <a:off x="3687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43" name="object 53543"/>
          <p:cNvSpPr/>
          <p:nvPr/>
        </p:nvSpPr>
        <p:spPr>
          <a:xfrm>
            <a:off x="36880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44" name="object 53544"/>
          <p:cNvSpPr/>
          <p:nvPr/>
        </p:nvSpPr>
        <p:spPr>
          <a:xfrm>
            <a:off x="36880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45" name="object 53545"/>
          <p:cNvSpPr/>
          <p:nvPr/>
        </p:nvSpPr>
        <p:spPr>
          <a:xfrm>
            <a:off x="3688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46" name="object 53546"/>
          <p:cNvSpPr/>
          <p:nvPr/>
        </p:nvSpPr>
        <p:spPr>
          <a:xfrm>
            <a:off x="3688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47" name="object 53547"/>
          <p:cNvSpPr/>
          <p:nvPr/>
        </p:nvSpPr>
        <p:spPr>
          <a:xfrm>
            <a:off x="36884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48" name="object 53548"/>
          <p:cNvSpPr/>
          <p:nvPr/>
        </p:nvSpPr>
        <p:spPr>
          <a:xfrm>
            <a:off x="36884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49" name="object 53549"/>
          <p:cNvSpPr/>
          <p:nvPr/>
        </p:nvSpPr>
        <p:spPr>
          <a:xfrm>
            <a:off x="3688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50" name="object 53550"/>
          <p:cNvSpPr/>
          <p:nvPr/>
        </p:nvSpPr>
        <p:spPr>
          <a:xfrm>
            <a:off x="3688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51" name="object 53551"/>
          <p:cNvSpPr/>
          <p:nvPr/>
        </p:nvSpPr>
        <p:spPr>
          <a:xfrm>
            <a:off x="36888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52" name="object 53552"/>
          <p:cNvSpPr/>
          <p:nvPr/>
        </p:nvSpPr>
        <p:spPr>
          <a:xfrm>
            <a:off x="36888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53" name="object 53553"/>
          <p:cNvSpPr/>
          <p:nvPr/>
        </p:nvSpPr>
        <p:spPr>
          <a:xfrm>
            <a:off x="3689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54" name="object 53554"/>
          <p:cNvSpPr/>
          <p:nvPr/>
        </p:nvSpPr>
        <p:spPr>
          <a:xfrm>
            <a:off x="3689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55" name="object 53555"/>
          <p:cNvSpPr/>
          <p:nvPr/>
        </p:nvSpPr>
        <p:spPr>
          <a:xfrm>
            <a:off x="36892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56" name="object 53556"/>
          <p:cNvSpPr/>
          <p:nvPr/>
        </p:nvSpPr>
        <p:spPr>
          <a:xfrm>
            <a:off x="36892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57" name="object 53557"/>
          <p:cNvSpPr/>
          <p:nvPr/>
        </p:nvSpPr>
        <p:spPr>
          <a:xfrm>
            <a:off x="3689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58" name="object 53558"/>
          <p:cNvSpPr/>
          <p:nvPr/>
        </p:nvSpPr>
        <p:spPr>
          <a:xfrm>
            <a:off x="3689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59" name="object 53559"/>
          <p:cNvSpPr/>
          <p:nvPr/>
        </p:nvSpPr>
        <p:spPr>
          <a:xfrm>
            <a:off x="36896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60" name="object 53560"/>
          <p:cNvSpPr/>
          <p:nvPr/>
        </p:nvSpPr>
        <p:spPr>
          <a:xfrm>
            <a:off x="36896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61" name="object 53561"/>
          <p:cNvSpPr/>
          <p:nvPr/>
        </p:nvSpPr>
        <p:spPr>
          <a:xfrm>
            <a:off x="3689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62" name="object 53562"/>
          <p:cNvSpPr/>
          <p:nvPr/>
        </p:nvSpPr>
        <p:spPr>
          <a:xfrm>
            <a:off x="3689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63" name="object 53563"/>
          <p:cNvSpPr/>
          <p:nvPr/>
        </p:nvSpPr>
        <p:spPr>
          <a:xfrm>
            <a:off x="36899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64" name="object 53564"/>
          <p:cNvSpPr/>
          <p:nvPr/>
        </p:nvSpPr>
        <p:spPr>
          <a:xfrm>
            <a:off x="36899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65" name="object 53565"/>
          <p:cNvSpPr/>
          <p:nvPr/>
        </p:nvSpPr>
        <p:spPr>
          <a:xfrm>
            <a:off x="3690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66" name="object 53566"/>
          <p:cNvSpPr/>
          <p:nvPr/>
        </p:nvSpPr>
        <p:spPr>
          <a:xfrm>
            <a:off x="3690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67" name="object 53567"/>
          <p:cNvSpPr/>
          <p:nvPr/>
        </p:nvSpPr>
        <p:spPr>
          <a:xfrm>
            <a:off x="36903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68" name="object 53568"/>
          <p:cNvSpPr/>
          <p:nvPr/>
        </p:nvSpPr>
        <p:spPr>
          <a:xfrm>
            <a:off x="36903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69" name="object 53569"/>
          <p:cNvSpPr/>
          <p:nvPr/>
        </p:nvSpPr>
        <p:spPr>
          <a:xfrm>
            <a:off x="3690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70" name="object 53570"/>
          <p:cNvSpPr/>
          <p:nvPr/>
        </p:nvSpPr>
        <p:spPr>
          <a:xfrm>
            <a:off x="3690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71" name="object 53571"/>
          <p:cNvSpPr/>
          <p:nvPr/>
        </p:nvSpPr>
        <p:spPr>
          <a:xfrm>
            <a:off x="36907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72" name="object 53572"/>
          <p:cNvSpPr/>
          <p:nvPr/>
        </p:nvSpPr>
        <p:spPr>
          <a:xfrm>
            <a:off x="36907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73" name="object 53573"/>
          <p:cNvSpPr/>
          <p:nvPr/>
        </p:nvSpPr>
        <p:spPr>
          <a:xfrm>
            <a:off x="3691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74" name="object 53574"/>
          <p:cNvSpPr/>
          <p:nvPr/>
        </p:nvSpPr>
        <p:spPr>
          <a:xfrm>
            <a:off x="3691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75" name="object 53575"/>
          <p:cNvSpPr/>
          <p:nvPr/>
        </p:nvSpPr>
        <p:spPr>
          <a:xfrm>
            <a:off x="36911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76" name="object 53576"/>
          <p:cNvSpPr/>
          <p:nvPr/>
        </p:nvSpPr>
        <p:spPr>
          <a:xfrm>
            <a:off x="36911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77" name="object 53577"/>
          <p:cNvSpPr/>
          <p:nvPr/>
        </p:nvSpPr>
        <p:spPr>
          <a:xfrm>
            <a:off x="3691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78" name="object 53578"/>
          <p:cNvSpPr/>
          <p:nvPr/>
        </p:nvSpPr>
        <p:spPr>
          <a:xfrm>
            <a:off x="3691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79" name="object 53579"/>
          <p:cNvSpPr/>
          <p:nvPr/>
        </p:nvSpPr>
        <p:spPr>
          <a:xfrm>
            <a:off x="36915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80" name="object 53580"/>
          <p:cNvSpPr/>
          <p:nvPr/>
        </p:nvSpPr>
        <p:spPr>
          <a:xfrm>
            <a:off x="36915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81" name="object 53581"/>
          <p:cNvSpPr/>
          <p:nvPr/>
        </p:nvSpPr>
        <p:spPr>
          <a:xfrm>
            <a:off x="3691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82" name="object 53582"/>
          <p:cNvSpPr/>
          <p:nvPr/>
        </p:nvSpPr>
        <p:spPr>
          <a:xfrm>
            <a:off x="3691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83" name="object 53583"/>
          <p:cNvSpPr/>
          <p:nvPr/>
        </p:nvSpPr>
        <p:spPr>
          <a:xfrm>
            <a:off x="36919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84" name="object 53584"/>
          <p:cNvSpPr/>
          <p:nvPr/>
        </p:nvSpPr>
        <p:spPr>
          <a:xfrm>
            <a:off x="36919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85" name="object 53585"/>
          <p:cNvSpPr/>
          <p:nvPr/>
        </p:nvSpPr>
        <p:spPr>
          <a:xfrm>
            <a:off x="3692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86" name="object 53586"/>
          <p:cNvSpPr/>
          <p:nvPr/>
        </p:nvSpPr>
        <p:spPr>
          <a:xfrm>
            <a:off x="3692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87" name="object 53587"/>
          <p:cNvSpPr/>
          <p:nvPr/>
        </p:nvSpPr>
        <p:spPr>
          <a:xfrm>
            <a:off x="36922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88" name="object 53588"/>
          <p:cNvSpPr/>
          <p:nvPr/>
        </p:nvSpPr>
        <p:spPr>
          <a:xfrm>
            <a:off x="36922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89" name="object 53589"/>
          <p:cNvSpPr/>
          <p:nvPr/>
        </p:nvSpPr>
        <p:spPr>
          <a:xfrm>
            <a:off x="3692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90" name="object 53590"/>
          <p:cNvSpPr/>
          <p:nvPr/>
        </p:nvSpPr>
        <p:spPr>
          <a:xfrm>
            <a:off x="3692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91" name="object 53591"/>
          <p:cNvSpPr/>
          <p:nvPr/>
        </p:nvSpPr>
        <p:spPr>
          <a:xfrm>
            <a:off x="36926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92" name="object 53592"/>
          <p:cNvSpPr/>
          <p:nvPr/>
        </p:nvSpPr>
        <p:spPr>
          <a:xfrm>
            <a:off x="36926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93" name="object 53593"/>
          <p:cNvSpPr/>
          <p:nvPr/>
        </p:nvSpPr>
        <p:spPr>
          <a:xfrm>
            <a:off x="3692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94" name="object 53594"/>
          <p:cNvSpPr/>
          <p:nvPr/>
        </p:nvSpPr>
        <p:spPr>
          <a:xfrm>
            <a:off x="3692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95" name="object 53595"/>
          <p:cNvSpPr/>
          <p:nvPr/>
        </p:nvSpPr>
        <p:spPr>
          <a:xfrm>
            <a:off x="36930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96" name="object 53596"/>
          <p:cNvSpPr/>
          <p:nvPr/>
        </p:nvSpPr>
        <p:spPr>
          <a:xfrm>
            <a:off x="36930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97" name="object 53597"/>
          <p:cNvSpPr/>
          <p:nvPr/>
        </p:nvSpPr>
        <p:spPr>
          <a:xfrm>
            <a:off x="3693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98" name="object 53598"/>
          <p:cNvSpPr/>
          <p:nvPr/>
        </p:nvSpPr>
        <p:spPr>
          <a:xfrm>
            <a:off x="3693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599" name="object 53599"/>
          <p:cNvSpPr/>
          <p:nvPr/>
        </p:nvSpPr>
        <p:spPr>
          <a:xfrm>
            <a:off x="36934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00" name="object 53600"/>
          <p:cNvSpPr/>
          <p:nvPr/>
        </p:nvSpPr>
        <p:spPr>
          <a:xfrm>
            <a:off x="36934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01" name="object 53601"/>
          <p:cNvSpPr/>
          <p:nvPr/>
        </p:nvSpPr>
        <p:spPr>
          <a:xfrm>
            <a:off x="3693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02" name="object 53602"/>
          <p:cNvSpPr/>
          <p:nvPr/>
        </p:nvSpPr>
        <p:spPr>
          <a:xfrm>
            <a:off x="3693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03" name="object 53603"/>
          <p:cNvSpPr/>
          <p:nvPr/>
        </p:nvSpPr>
        <p:spPr>
          <a:xfrm>
            <a:off x="36938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04" name="object 53604"/>
          <p:cNvSpPr/>
          <p:nvPr/>
        </p:nvSpPr>
        <p:spPr>
          <a:xfrm>
            <a:off x="36938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05" name="object 53605"/>
          <p:cNvSpPr/>
          <p:nvPr/>
        </p:nvSpPr>
        <p:spPr>
          <a:xfrm>
            <a:off x="3694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06" name="object 53606"/>
          <p:cNvSpPr/>
          <p:nvPr/>
        </p:nvSpPr>
        <p:spPr>
          <a:xfrm>
            <a:off x="3694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07" name="object 53607"/>
          <p:cNvSpPr/>
          <p:nvPr/>
        </p:nvSpPr>
        <p:spPr>
          <a:xfrm>
            <a:off x="36941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08" name="object 53608"/>
          <p:cNvSpPr/>
          <p:nvPr/>
        </p:nvSpPr>
        <p:spPr>
          <a:xfrm>
            <a:off x="36941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09" name="object 53609"/>
          <p:cNvSpPr/>
          <p:nvPr/>
        </p:nvSpPr>
        <p:spPr>
          <a:xfrm>
            <a:off x="3694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10" name="object 53610"/>
          <p:cNvSpPr/>
          <p:nvPr/>
        </p:nvSpPr>
        <p:spPr>
          <a:xfrm>
            <a:off x="3694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11" name="object 53611"/>
          <p:cNvSpPr/>
          <p:nvPr/>
        </p:nvSpPr>
        <p:spPr>
          <a:xfrm>
            <a:off x="36945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12" name="object 53612"/>
          <p:cNvSpPr/>
          <p:nvPr/>
        </p:nvSpPr>
        <p:spPr>
          <a:xfrm>
            <a:off x="36945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13" name="object 53613"/>
          <p:cNvSpPr/>
          <p:nvPr/>
        </p:nvSpPr>
        <p:spPr>
          <a:xfrm>
            <a:off x="3694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14" name="object 53614"/>
          <p:cNvSpPr/>
          <p:nvPr/>
        </p:nvSpPr>
        <p:spPr>
          <a:xfrm>
            <a:off x="3694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15" name="object 53615"/>
          <p:cNvSpPr/>
          <p:nvPr/>
        </p:nvSpPr>
        <p:spPr>
          <a:xfrm>
            <a:off x="36949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16" name="object 53616"/>
          <p:cNvSpPr/>
          <p:nvPr/>
        </p:nvSpPr>
        <p:spPr>
          <a:xfrm>
            <a:off x="36949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17" name="object 53617"/>
          <p:cNvSpPr/>
          <p:nvPr/>
        </p:nvSpPr>
        <p:spPr>
          <a:xfrm>
            <a:off x="3695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18" name="object 53618"/>
          <p:cNvSpPr/>
          <p:nvPr/>
        </p:nvSpPr>
        <p:spPr>
          <a:xfrm>
            <a:off x="3695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19" name="object 53619"/>
          <p:cNvSpPr/>
          <p:nvPr/>
        </p:nvSpPr>
        <p:spPr>
          <a:xfrm>
            <a:off x="36953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20" name="object 53620"/>
          <p:cNvSpPr/>
          <p:nvPr/>
        </p:nvSpPr>
        <p:spPr>
          <a:xfrm>
            <a:off x="36953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21" name="object 53621"/>
          <p:cNvSpPr/>
          <p:nvPr/>
        </p:nvSpPr>
        <p:spPr>
          <a:xfrm>
            <a:off x="3695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22" name="object 53622"/>
          <p:cNvSpPr/>
          <p:nvPr/>
        </p:nvSpPr>
        <p:spPr>
          <a:xfrm>
            <a:off x="3695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23" name="object 53623"/>
          <p:cNvSpPr/>
          <p:nvPr/>
        </p:nvSpPr>
        <p:spPr>
          <a:xfrm>
            <a:off x="36957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24" name="object 53624"/>
          <p:cNvSpPr/>
          <p:nvPr/>
        </p:nvSpPr>
        <p:spPr>
          <a:xfrm>
            <a:off x="36957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25" name="object 53625"/>
          <p:cNvSpPr/>
          <p:nvPr/>
        </p:nvSpPr>
        <p:spPr>
          <a:xfrm>
            <a:off x="3695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26" name="object 53626"/>
          <p:cNvSpPr/>
          <p:nvPr/>
        </p:nvSpPr>
        <p:spPr>
          <a:xfrm>
            <a:off x="3695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27" name="object 53627"/>
          <p:cNvSpPr/>
          <p:nvPr/>
        </p:nvSpPr>
        <p:spPr>
          <a:xfrm>
            <a:off x="36960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28" name="object 53628"/>
          <p:cNvSpPr/>
          <p:nvPr/>
        </p:nvSpPr>
        <p:spPr>
          <a:xfrm>
            <a:off x="36960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29" name="object 53629"/>
          <p:cNvSpPr/>
          <p:nvPr/>
        </p:nvSpPr>
        <p:spPr>
          <a:xfrm>
            <a:off x="3696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30" name="object 53630"/>
          <p:cNvSpPr/>
          <p:nvPr/>
        </p:nvSpPr>
        <p:spPr>
          <a:xfrm>
            <a:off x="3696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31" name="object 53631"/>
          <p:cNvSpPr/>
          <p:nvPr/>
        </p:nvSpPr>
        <p:spPr>
          <a:xfrm>
            <a:off x="36964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32" name="object 53632"/>
          <p:cNvSpPr/>
          <p:nvPr/>
        </p:nvSpPr>
        <p:spPr>
          <a:xfrm>
            <a:off x="36964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33" name="object 53633"/>
          <p:cNvSpPr/>
          <p:nvPr/>
        </p:nvSpPr>
        <p:spPr>
          <a:xfrm>
            <a:off x="3696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34" name="object 53634"/>
          <p:cNvSpPr/>
          <p:nvPr/>
        </p:nvSpPr>
        <p:spPr>
          <a:xfrm>
            <a:off x="3696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35" name="object 53635"/>
          <p:cNvSpPr/>
          <p:nvPr/>
        </p:nvSpPr>
        <p:spPr>
          <a:xfrm>
            <a:off x="36968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36" name="object 53636"/>
          <p:cNvSpPr/>
          <p:nvPr/>
        </p:nvSpPr>
        <p:spPr>
          <a:xfrm>
            <a:off x="36968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37" name="object 53637"/>
          <p:cNvSpPr/>
          <p:nvPr/>
        </p:nvSpPr>
        <p:spPr>
          <a:xfrm>
            <a:off x="3697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38" name="object 53638"/>
          <p:cNvSpPr/>
          <p:nvPr/>
        </p:nvSpPr>
        <p:spPr>
          <a:xfrm>
            <a:off x="3697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39" name="object 53639"/>
          <p:cNvSpPr/>
          <p:nvPr/>
        </p:nvSpPr>
        <p:spPr>
          <a:xfrm>
            <a:off x="36972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40" name="object 53640"/>
          <p:cNvSpPr/>
          <p:nvPr/>
        </p:nvSpPr>
        <p:spPr>
          <a:xfrm>
            <a:off x="36972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41" name="object 53641"/>
          <p:cNvSpPr/>
          <p:nvPr/>
        </p:nvSpPr>
        <p:spPr>
          <a:xfrm>
            <a:off x="3697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42" name="object 53642"/>
          <p:cNvSpPr/>
          <p:nvPr/>
        </p:nvSpPr>
        <p:spPr>
          <a:xfrm>
            <a:off x="3697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43" name="object 53643"/>
          <p:cNvSpPr/>
          <p:nvPr/>
        </p:nvSpPr>
        <p:spPr>
          <a:xfrm>
            <a:off x="36976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44" name="object 53644"/>
          <p:cNvSpPr/>
          <p:nvPr/>
        </p:nvSpPr>
        <p:spPr>
          <a:xfrm>
            <a:off x="36976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45" name="object 53645"/>
          <p:cNvSpPr/>
          <p:nvPr/>
        </p:nvSpPr>
        <p:spPr>
          <a:xfrm>
            <a:off x="3697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46" name="object 53646"/>
          <p:cNvSpPr/>
          <p:nvPr/>
        </p:nvSpPr>
        <p:spPr>
          <a:xfrm>
            <a:off x="3697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47" name="object 53647"/>
          <p:cNvSpPr/>
          <p:nvPr/>
        </p:nvSpPr>
        <p:spPr>
          <a:xfrm>
            <a:off x="36979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48" name="object 53648"/>
          <p:cNvSpPr/>
          <p:nvPr/>
        </p:nvSpPr>
        <p:spPr>
          <a:xfrm>
            <a:off x="36979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49" name="object 53649"/>
          <p:cNvSpPr/>
          <p:nvPr/>
        </p:nvSpPr>
        <p:spPr>
          <a:xfrm>
            <a:off x="3698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50" name="object 53650"/>
          <p:cNvSpPr/>
          <p:nvPr/>
        </p:nvSpPr>
        <p:spPr>
          <a:xfrm>
            <a:off x="3698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51" name="object 53651"/>
          <p:cNvSpPr/>
          <p:nvPr/>
        </p:nvSpPr>
        <p:spPr>
          <a:xfrm>
            <a:off x="36983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52" name="object 53652"/>
          <p:cNvSpPr/>
          <p:nvPr/>
        </p:nvSpPr>
        <p:spPr>
          <a:xfrm>
            <a:off x="36983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53" name="object 53653"/>
          <p:cNvSpPr/>
          <p:nvPr/>
        </p:nvSpPr>
        <p:spPr>
          <a:xfrm>
            <a:off x="3698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54" name="object 53654"/>
          <p:cNvSpPr/>
          <p:nvPr/>
        </p:nvSpPr>
        <p:spPr>
          <a:xfrm>
            <a:off x="3698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55" name="object 53655"/>
          <p:cNvSpPr/>
          <p:nvPr/>
        </p:nvSpPr>
        <p:spPr>
          <a:xfrm>
            <a:off x="36987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56" name="object 53656"/>
          <p:cNvSpPr/>
          <p:nvPr/>
        </p:nvSpPr>
        <p:spPr>
          <a:xfrm>
            <a:off x="36987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57" name="object 53657"/>
          <p:cNvSpPr/>
          <p:nvPr/>
        </p:nvSpPr>
        <p:spPr>
          <a:xfrm>
            <a:off x="3699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58" name="object 53658"/>
          <p:cNvSpPr/>
          <p:nvPr/>
        </p:nvSpPr>
        <p:spPr>
          <a:xfrm>
            <a:off x="3699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59" name="object 53659"/>
          <p:cNvSpPr/>
          <p:nvPr/>
        </p:nvSpPr>
        <p:spPr>
          <a:xfrm>
            <a:off x="36991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60" name="object 53660"/>
          <p:cNvSpPr/>
          <p:nvPr/>
        </p:nvSpPr>
        <p:spPr>
          <a:xfrm>
            <a:off x="36991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61" name="object 53661"/>
          <p:cNvSpPr/>
          <p:nvPr/>
        </p:nvSpPr>
        <p:spPr>
          <a:xfrm>
            <a:off x="3699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62" name="object 53662"/>
          <p:cNvSpPr/>
          <p:nvPr/>
        </p:nvSpPr>
        <p:spPr>
          <a:xfrm>
            <a:off x="3699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63" name="object 53663"/>
          <p:cNvSpPr/>
          <p:nvPr/>
        </p:nvSpPr>
        <p:spPr>
          <a:xfrm>
            <a:off x="36995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64" name="object 53664"/>
          <p:cNvSpPr/>
          <p:nvPr/>
        </p:nvSpPr>
        <p:spPr>
          <a:xfrm>
            <a:off x="36995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65" name="object 53665"/>
          <p:cNvSpPr/>
          <p:nvPr/>
        </p:nvSpPr>
        <p:spPr>
          <a:xfrm>
            <a:off x="3699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66" name="object 53666"/>
          <p:cNvSpPr/>
          <p:nvPr/>
        </p:nvSpPr>
        <p:spPr>
          <a:xfrm>
            <a:off x="3699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67" name="object 53667"/>
          <p:cNvSpPr/>
          <p:nvPr/>
        </p:nvSpPr>
        <p:spPr>
          <a:xfrm>
            <a:off x="36999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68" name="object 53668"/>
          <p:cNvSpPr/>
          <p:nvPr/>
        </p:nvSpPr>
        <p:spPr>
          <a:xfrm>
            <a:off x="36999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69" name="object 53669"/>
          <p:cNvSpPr/>
          <p:nvPr/>
        </p:nvSpPr>
        <p:spPr>
          <a:xfrm>
            <a:off x="3700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70" name="object 53670"/>
          <p:cNvSpPr/>
          <p:nvPr/>
        </p:nvSpPr>
        <p:spPr>
          <a:xfrm>
            <a:off x="3700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71" name="object 53671"/>
          <p:cNvSpPr/>
          <p:nvPr/>
        </p:nvSpPr>
        <p:spPr>
          <a:xfrm>
            <a:off x="37002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72" name="object 53672"/>
          <p:cNvSpPr/>
          <p:nvPr/>
        </p:nvSpPr>
        <p:spPr>
          <a:xfrm>
            <a:off x="37002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73" name="object 53673"/>
          <p:cNvSpPr/>
          <p:nvPr/>
        </p:nvSpPr>
        <p:spPr>
          <a:xfrm>
            <a:off x="3700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74" name="object 53674"/>
          <p:cNvSpPr/>
          <p:nvPr/>
        </p:nvSpPr>
        <p:spPr>
          <a:xfrm>
            <a:off x="3700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75" name="object 53675"/>
          <p:cNvSpPr/>
          <p:nvPr/>
        </p:nvSpPr>
        <p:spPr>
          <a:xfrm>
            <a:off x="37006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76" name="object 53676"/>
          <p:cNvSpPr/>
          <p:nvPr/>
        </p:nvSpPr>
        <p:spPr>
          <a:xfrm>
            <a:off x="37006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77" name="object 53677"/>
          <p:cNvSpPr/>
          <p:nvPr/>
        </p:nvSpPr>
        <p:spPr>
          <a:xfrm>
            <a:off x="3700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78" name="object 53678"/>
          <p:cNvSpPr/>
          <p:nvPr/>
        </p:nvSpPr>
        <p:spPr>
          <a:xfrm>
            <a:off x="3700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79" name="object 53679"/>
          <p:cNvSpPr/>
          <p:nvPr/>
        </p:nvSpPr>
        <p:spPr>
          <a:xfrm>
            <a:off x="37010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80" name="object 53680"/>
          <p:cNvSpPr/>
          <p:nvPr/>
        </p:nvSpPr>
        <p:spPr>
          <a:xfrm>
            <a:off x="37010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E0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81" name="object 53681"/>
          <p:cNvSpPr/>
          <p:nvPr/>
        </p:nvSpPr>
        <p:spPr>
          <a:xfrm>
            <a:off x="3701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82" name="object 53682"/>
          <p:cNvSpPr/>
          <p:nvPr/>
        </p:nvSpPr>
        <p:spPr>
          <a:xfrm>
            <a:off x="3701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83" name="object 53683"/>
          <p:cNvSpPr/>
          <p:nvPr/>
        </p:nvSpPr>
        <p:spPr>
          <a:xfrm>
            <a:off x="37014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84" name="object 53684"/>
          <p:cNvSpPr/>
          <p:nvPr/>
        </p:nvSpPr>
        <p:spPr>
          <a:xfrm>
            <a:off x="37014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85" name="object 53685"/>
          <p:cNvSpPr/>
          <p:nvPr/>
        </p:nvSpPr>
        <p:spPr>
          <a:xfrm>
            <a:off x="37016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86" name="object 53686"/>
          <p:cNvSpPr/>
          <p:nvPr/>
        </p:nvSpPr>
        <p:spPr>
          <a:xfrm>
            <a:off x="37016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87" name="object 53687"/>
          <p:cNvSpPr/>
          <p:nvPr/>
        </p:nvSpPr>
        <p:spPr>
          <a:xfrm>
            <a:off x="37018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88" name="object 53688"/>
          <p:cNvSpPr/>
          <p:nvPr/>
        </p:nvSpPr>
        <p:spPr>
          <a:xfrm>
            <a:off x="37018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89" name="object 53689"/>
          <p:cNvSpPr/>
          <p:nvPr/>
        </p:nvSpPr>
        <p:spPr>
          <a:xfrm>
            <a:off x="37020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90" name="object 53690"/>
          <p:cNvSpPr/>
          <p:nvPr/>
        </p:nvSpPr>
        <p:spPr>
          <a:xfrm>
            <a:off x="37020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91" name="object 53691"/>
          <p:cNvSpPr/>
          <p:nvPr/>
        </p:nvSpPr>
        <p:spPr>
          <a:xfrm>
            <a:off x="37021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92" name="object 53692"/>
          <p:cNvSpPr/>
          <p:nvPr/>
        </p:nvSpPr>
        <p:spPr>
          <a:xfrm>
            <a:off x="37021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93" name="object 53693"/>
          <p:cNvSpPr/>
          <p:nvPr/>
        </p:nvSpPr>
        <p:spPr>
          <a:xfrm>
            <a:off x="37024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94" name="object 53694"/>
          <p:cNvSpPr/>
          <p:nvPr/>
        </p:nvSpPr>
        <p:spPr>
          <a:xfrm>
            <a:off x="37024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95" name="object 53695"/>
          <p:cNvSpPr/>
          <p:nvPr/>
        </p:nvSpPr>
        <p:spPr>
          <a:xfrm>
            <a:off x="37025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96" name="object 53696"/>
          <p:cNvSpPr/>
          <p:nvPr/>
        </p:nvSpPr>
        <p:spPr>
          <a:xfrm>
            <a:off x="37025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97" name="object 53697"/>
          <p:cNvSpPr/>
          <p:nvPr/>
        </p:nvSpPr>
        <p:spPr>
          <a:xfrm>
            <a:off x="37028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98" name="object 53698"/>
          <p:cNvSpPr/>
          <p:nvPr/>
        </p:nvSpPr>
        <p:spPr>
          <a:xfrm>
            <a:off x="37028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699" name="object 53699"/>
          <p:cNvSpPr/>
          <p:nvPr/>
        </p:nvSpPr>
        <p:spPr>
          <a:xfrm>
            <a:off x="37029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00" name="object 53700"/>
          <p:cNvSpPr/>
          <p:nvPr/>
        </p:nvSpPr>
        <p:spPr>
          <a:xfrm>
            <a:off x="37029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01" name="object 53701"/>
          <p:cNvSpPr/>
          <p:nvPr/>
        </p:nvSpPr>
        <p:spPr>
          <a:xfrm>
            <a:off x="3703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02" name="object 53702"/>
          <p:cNvSpPr/>
          <p:nvPr/>
        </p:nvSpPr>
        <p:spPr>
          <a:xfrm>
            <a:off x="3703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03" name="object 53703"/>
          <p:cNvSpPr/>
          <p:nvPr/>
        </p:nvSpPr>
        <p:spPr>
          <a:xfrm>
            <a:off x="37033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04" name="object 53704"/>
          <p:cNvSpPr/>
          <p:nvPr/>
        </p:nvSpPr>
        <p:spPr>
          <a:xfrm>
            <a:off x="37033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05" name="object 53705"/>
          <p:cNvSpPr/>
          <p:nvPr/>
        </p:nvSpPr>
        <p:spPr>
          <a:xfrm>
            <a:off x="3703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06" name="object 53706"/>
          <p:cNvSpPr/>
          <p:nvPr/>
        </p:nvSpPr>
        <p:spPr>
          <a:xfrm>
            <a:off x="3703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07" name="object 53707"/>
          <p:cNvSpPr/>
          <p:nvPr/>
        </p:nvSpPr>
        <p:spPr>
          <a:xfrm>
            <a:off x="37037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08" name="object 53708"/>
          <p:cNvSpPr/>
          <p:nvPr/>
        </p:nvSpPr>
        <p:spPr>
          <a:xfrm>
            <a:off x="37037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09" name="object 53709"/>
          <p:cNvSpPr/>
          <p:nvPr/>
        </p:nvSpPr>
        <p:spPr>
          <a:xfrm>
            <a:off x="3703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10" name="object 53710"/>
          <p:cNvSpPr/>
          <p:nvPr/>
        </p:nvSpPr>
        <p:spPr>
          <a:xfrm>
            <a:off x="3703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11" name="object 53711"/>
          <p:cNvSpPr/>
          <p:nvPr/>
        </p:nvSpPr>
        <p:spPr>
          <a:xfrm>
            <a:off x="37040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12" name="object 53712"/>
          <p:cNvSpPr/>
          <p:nvPr/>
        </p:nvSpPr>
        <p:spPr>
          <a:xfrm>
            <a:off x="37040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13" name="object 53713"/>
          <p:cNvSpPr/>
          <p:nvPr/>
        </p:nvSpPr>
        <p:spPr>
          <a:xfrm>
            <a:off x="3704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14" name="object 53714"/>
          <p:cNvSpPr/>
          <p:nvPr/>
        </p:nvSpPr>
        <p:spPr>
          <a:xfrm>
            <a:off x="3704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15" name="object 53715"/>
          <p:cNvSpPr/>
          <p:nvPr/>
        </p:nvSpPr>
        <p:spPr>
          <a:xfrm>
            <a:off x="37044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16" name="object 53716"/>
          <p:cNvSpPr/>
          <p:nvPr/>
        </p:nvSpPr>
        <p:spPr>
          <a:xfrm>
            <a:off x="37044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17" name="object 53717"/>
          <p:cNvSpPr/>
          <p:nvPr/>
        </p:nvSpPr>
        <p:spPr>
          <a:xfrm>
            <a:off x="3704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18" name="object 53718"/>
          <p:cNvSpPr/>
          <p:nvPr/>
        </p:nvSpPr>
        <p:spPr>
          <a:xfrm>
            <a:off x="3704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19" name="object 53719"/>
          <p:cNvSpPr/>
          <p:nvPr/>
        </p:nvSpPr>
        <p:spPr>
          <a:xfrm>
            <a:off x="37048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20" name="object 53720"/>
          <p:cNvSpPr/>
          <p:nvPr/>
        </p:nvSpPr>
        <p:spPr>
          <a:xfrm>
            <a:off x="37048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21" name="object 53721"/>
          <p:cNvSpPr/>
          <p:nvPr/>
        </p:nvSpPr>
        <p:spPr>
          <a:xfrm>
            <a:off x="3705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22" name="object 53722"/>
          <p:cNvSpPr/>
          <p:nvPr/>
        </p:nvSpPr>
        <p:spPr>
          <a:xfrm>
            <a:off x="3705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23" name="object 53723"/>
          <p:cNvSpPr/>
          <p:nvPr/>
        </p:nvSpPr>
        <p:spPr>
          <a:xfrm>
            <a:off x="37052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24" name="object 53724"/>
          <p:cNvSpPr/>
          <p:nvPr/>
        </p:nvSpPr>
        <p:spPr>
          <a:xfrm>
            <a:off x="37052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25" name="object 53725"/>
          <p:cNvSpPr/>
          <p:nvPr/>
        </p:nvSpPr>
        <p:spPr>
          <a:xfrm>
            <a:off x="3705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26" name="object 53726"/>
          <p:cNvSpPr/>
          <p:nvPr/>
        </p:nvSpPr>
        <p:spPr>
          <a:xfrm>
            <a:off x="3705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27" name="object 53727"/>
          <p:cNvSpPr/>
          <p:nvPr/>
        </p:nvSpPr>
        <p:spPr>
          <a:xfrm>
            <a:off x="37056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28" name="object 53728"/>
          <p:cNvSpPr/>
          <p:nvPr/>
        </p:nvSpPr>
        <p:spPr>
          <a:xfrm>
            <a:off x="37056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29" name="object 53729"/>
          <p:cNvSpPr/>
          <p:nvPr/>
        </p:nvSpPr>
        <p:spPr>
          <a:xfrm>
            <a:off x="3705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30" name="object 53730"/>
          <p:cNvSpPr/>
          <p:nvPr/>
        </p:nvSpPr>
        <p:spPr>
          <a:xfrm>
            <a:off x="3705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31" name="object 53731"/>
          <p:cNvSpPr/>
          <p:nvPr/>
        </p:nvSpPr>
        <p:spPr>
          <a:xfrm>
            <a:off x="37059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32" name="object 53732"/>
          <p:cNvSpPr/>
          <p:nvPr/>
        </p:nvSpPr>
        <p:spPr>
          <a:xfrm>
            <a:off x="37059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33" name="object 53733"/>
          <p:cNvSpPr/>
          <p:nvPr/>
        </p:nvSpPr>
        <p:spPr>
          <a:xfrm>
            <a:off x="3706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34" name="object 53734"/>
          <p:cNvSpPr/>
          <p:nvPr/>
        </p:nvSpPr>
        <p:spPr>
          <a:xfrm>
            <a:off x="3706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35" name="object 53735"/>
          <p:cNvSpPr/>
          <p:nvPr/>
        </p:nvSpPr>
        <p:spPr>
          <a:xfrm>
            <a:off x="37063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36" name="object 53736"/>
          <p:cNvSpPr/>
          <p:nvPr/>
        </p:nvSpPr>
        <p:spPr>
          <a:xfrm>
            <a:off x="37063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37" name="object 53737"/>
          <p:cNvSpPr/>
          <p:nvPr/>
        </p:nvSpPr>
        <p:spPr>
          <a:xfrm>
            <a:off x="37066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38" name="object 53738"/>
          <p:cNvSpPr/>
          <p:nvPr/>
        </p:nvSpPr>
        <p:spPr>
          <a:xfrm>
            <a:off x="37066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39" name="object 53739"/>
          <p:cNvSpPr/>
          <p:nvPr/>
        </p:nvSpPr>
        <p:spPr>
          <a:xfrm>
            <a:off x="3706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40" name="object 53740"/>
          <p:cNvSpPr/>
          <p:nvPr/>
        </p:nvSpPr>
        <p:spPr>
          <a:xfrm>
            <a:off x="3706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41" name="object 53741"/>
          <p:cNvSpPr/>
          <p:nvPr/>
        </p:nvSpPr>
        <p:spPr>
          <a:xfrm>
            <a:off x="37070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42" name="object 53742"/>
          <p:cNvSpPr/>
          <p:nvPr/>
        </p:nvSpPr>
        <p:spPr>
          <a:xfrm>
            <a:off x="37070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43" name="object 53743"/>
          <p:cNvSpPr/>
          <p:nvPr/>
        </p:nvSpPr>
        <p:spPr>
          <a:xfrm>
            <a:off x="37071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44" name="object 53744"/>
          <p:cNvSpPr/>
          <p:nvPr/>
        </p:nvSpPr>
        <p:spPr>
          <a:xfrm>
            <a:off x="37071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45" name="object 53745"/>
          <p:cNvSpPr/>
          <p:nvPr/>
        </p:nvSpPr>
        <p:spPr>
          <a:xfrm>
            <a:off x="3707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46" name="object 53746"/>
          <p:cNvSpPr/>
          <p:nvPr/>
        </p:nvSpPr>
        <p:spPr>
          <a:xfrm>
            <a:off x="3707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47" name="object 53747"/>
          <p:cNvSpPr/>
          <p:nvPr/>
        </p:nvSpPr>
        <p:spPr>
          <a:xfrm>
            <a:off x="37075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48" name="object 53748"/>
          <p:cNvSpPr/>
          <p:nvPr/>
        </p:nvSpPr>
        <p:spPr>
          <a:xfrm>
            <a:off x="37075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49" name="object 53749"/>
          <p:cNvSpPr/>
          <p:nvPr/>
        </p:nvSpPr>
        <p:spPr>
          <a:xfrm>
            <a:off x="3707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50" name="object 53750"/>
          <p:cNvSpPr/>
          <p:nvPr/>
        </p:nvSpPr>
        <p:spPr>
          <a:xfrm>
            <a:off x="3707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51" name="object 53751"/>
          <p:cNvSpPr/>
          <p:nvPr/>
        </p:nvSpPr>
        <p:spPr>
          <a:xfrm>
            <a:off x="37079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52" name="object 53752"/>
          <p:cNvSpPr/>
          <p:nvPr/>
        </p:nvSpPr>
        <p:spPr>
          <a:xfrm>
            <a:off x="37079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53" name="object 53753"/>
          <p:cNvSpPr/>
          <p:nvPr/>
        </p:nvSpPr>
        <p:spPr>
          <a:xfrm>
            <a:off x="3708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54" name="object 53754"/>
          <p:cNvSpPr/>
          <p:nvPr/>
        </p:nvSpPr>
        <p:spPr>
          <a:xfrm>
            <a:off x="3708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55" name="object 53755"/>
          <p:cNvSpPr/>
          <p:nvPr/>
        </p:nvSpPr>
        <p:spPr>
          <a:xfrm>
            <a:off x="37082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56" name="object 53756"/>
          <p:cNvSpPr/>
          <p:nvPr/>
        </p:nvSpPr>
        <p:spPr>
          <a:xfrm>
            <a:off x="37082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57" name="object 53757"/>
          <p:cNvSpPr/>
          <p:nvPr/>
        </p:nvSpPr>
        <p:spPr>
          <a:xfrm>
            <a:off x="3708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58" name="object 53758"/>
          <p:cNvSpPr/>
          <p:nvPr/>
        </p:nvSpPr>
        <p:spPr>
          <a:xfrm>
            <a:off x="3708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59" name="object 53759"/>
          <p:cNvSpPr/>
          <p:nvPr/>
        </p:nvSpPr>
        <p:spPr>
          <a:xfrm>
            <a:off x="37086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60" name="object 53760"/>
          <p:cNvSpPr/>
          <p:nvPr/>
        </p:nvSpPr>
        <p:spPr>
          <a:xfrm>
            <a:off x="37086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61" name="object 53761"/>
          <p:cNvSpPr/>
          <p:nvPr/>
        </p:nvSpPr>
        <p:spPr>
          <a:xfrm>
            <a:off x="3708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62" name="object 53762"/>
          <p:cNvSpPr/>
          <p:nvPr/>
        </p:nvSpPr>
        <p:spPr>
          <a:xfrm>
            <a:off x="3708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63" name="object 53763"/>
          <p:cNvSpPr/>
          <p:nvPr/>
        </p:nvSpPr>
        <p:spPr>
          <a:xfrm>
            <a:off x="37090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64" name="object 53764"/>
          <p:cNvSpPr/>
          <p:nvPr/>
        </p:nvSpPr>
        <p:spPr>
          <a:xfrm>
            <a:off x="37090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65" name="object 53765"/>
          <p:cNvSpPr/>
          <p:nvPr/>
        </p:nvSpPr>
        <p:spPr>
          <a:xfrm>
            <a:off x="3709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66" name="object 53766"/>
          <p:cNvSpPr/>
          <p:nvPr/>
        </p:nvSpPr>
        <p:spPr>
          <a:xfrm>
            <a:off x="3709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67" name="object 53767"/>
          <p:cNvSpPr/>
          <p:nvPr/>
        </p:nvSpPr>
        <p:spPr>
          <a:xfrm>
            <a:off x="37094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68" name="object 53768"/>
          <p:cNvSpPr/>
          <p:nvPr/>
        </p:nvSpPr>
        <p:spPr>
          <a:xfrm>
            <a:off x="37094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69" name="object 53769"/>
          <p:cNvSpPr/>
          <p:nvPr/>
        </p:nvSpPr>
        <p:spPr>
          <a:xfrm>
            <a:off x="3709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70" name="object 53770"/>
          <p:cNvSpPr/>
          <p:nvPr/>
        </p:nvSpPr>
        <p:spPr>
          <a:xfrm>
            <a:off x="3709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71" name="object 53771"/>
          <p:cNvSpPr/>
          <p:nvPr/>
        </p:nvSpPr>
        <p:spPr>
          <a:xfrm>
            <a:off x="37098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72" name="object 53772"/>
          <p:cNvSpPr/>
          <p:nvPr/>
        </p:nvSpPr>
        <p:spPr>
          <a:xfrm>
            <a:off x="37098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73" name="object 53773"/>
          <p:cNvSpPr/>
          <p:nvPr/>
        </p:nvSpPr>
        <p:spPr>
          <a:xfrm>
            <a:off x="3710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74" name="object 53774"/>
          <p:cNvSpPr/>
          <p:nvPr/>
        </p:nvSpPr>
        <p:spPr>
          <a:xfrm>
            <a:off x="3710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75" name="object 53775"/>
          <p:cNvSpPr/>
          <p:nvPr/>
        </p:nvSpPr>
        <p:spPr>
          <a:xfrm>
            <a:off x="37101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76" name="object 53776"/>
          <p:cNvSpPr/>
          <p:nvPr/>
        </p:nvSpPr>
        <p:spPr>
          <a:xfrm>
            <a:off x="37101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77" name="object 53777"/>
          <p:cNvSpPr/>
          <p:nvPr/>
        </p:nvSpPr>
        <p:spPr>
          <a:xfrm>
            <a:off x="3710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78" name="object 53778"/>
          <p:cNvSpPr/>
          <p:nvPr/>
        </p:nvSpPr>
        <p:spPr>
          <a:xfrm>
            <a:off x="3710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79" name="object 53779"/>
          <p:cNvSpPr/>
          <p:nvPr/>
        </p:nvSpPr>
        <p:spPr>
          <a:xfrm>
            <a:off x="37105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80" name="object 53780"/>
          <p:cNvSpPr/>
          <p:nvPr/>
        </p:nvSpPr>
        <p:spPr>
          <a:xfrm>
            <a:off x="37105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81" name="object 53781"/>
          <p:cNvSpPr/>
          <p:nvPr/>
        </p:nvSpPr>
        <p:spPr>
          <a:xfrm>
            <a:off x="3710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82" name="object 53782"/>
          <p:cNvSpPr/>
          <p:nvPr/>
        </p:nvSpPr>
        <p:spPr>
          <a:xfrm>
            <a:off x="3710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83" name="object 53783"/>
          <p:cNvSpPr/>
          <p:nvPr/>
        </p:nvSpPr>
        <p:spPr>
          <a:xfrm>
            <a:off x="37109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84" name="object 53784"/>
          <p:cNvSpPr/>
          <p:nvPr/>
        </p:nvSpPr>
        <p:spPr>
          <a:xfrm>
            <a:off x="37109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85" name="object 53785"/>
          <p:cNvSpPr/>
          <p:nvPr/>
        </p:nvSpPr>
        <p:spPr>
          <a:xfrm>
            <a:off x="37112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86" name="object 53786"/>
          <p:cNvSpPr/>
          <p:nvPr/>
        </p:nvSpPr>
        <p:spPr>
          <a:xfrm>
            <a:off x="37112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87" name="object 53787"/>
          <p:cNvSpPr/>
          <p:nvPr/>
        </p:nvSpPr>
        <p:spPr>
          <a:xfrm>
            <a:off x="37113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88" name="object 53788"/>
          <p:cNvSpPr/>
          <p:nvPr/>
        </p:nvSpPr>
        <p:spPr>
          <a:xfrm>
            <a:off x="37113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89" name="object 53789"/>
          <p:cNvSpPr/>
          <p:nvPr/>
        </p:nvSpPr>
        <p:spPr>
          <a:xfrm>
            <a:off x="37115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90" name="object 53790"/>
          <p:cNvSpPr/>
          <p:nvPr/>
        </p:nvSpPr>
        <p:spPr>
          <a:xfrm>
            <a:off x="37115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91" name="object 53791"/>
          <p:cNvSpPr/>
          <p:nvPr/>
        </p:nvSpPr>
        <p:spPr>
          <a:xfrm>
            <a:off x="3711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92" name="object 53792"/>
          <p:cNvSpPr/>
          <p:nvPr/>
        </p:nvSpPr>
        <p:spPr>
          <a:xfrm>
            <a:off x="3711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93" name="object 53793"/>
          <p:cNvSpPr/>
          <p:nvPr/>
        </p:nvSpPr>
        <p:spPr>
          <a:xfrm>
            <a:off x="37119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94" name="object 53794"/>
          <p:cNvSpPr/>
          <p:nvPr/>
        </p:nvSpPr>
        <p:spPr>
          <a:xfrm>
            <a:off x="37119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95" name="object 53795"/>
          <p:cNvSpPr/>
          <p:nvPr/>
        </p:nvSpPr>
        <p:spPr>
          <a:xfrm>
            <a:off x="3712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96" name="object 53796"/>
          <p:cNvSpPr/>
          <p:nvPr/>
        </p:nvSpPr>
        <p:spPr>
          <a:xfrm>
            <a:off x="3712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97" name="object 53797"/>
          <p:cNvSpPr/>
          <p:nvPr/>
        </p:nvSpPr>
        <p:spPr>
          <a:xfrm>
            <a:off x="37123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98" name="object 53798"/>
          <p:cNvSpPr/>
          <p:nvPr/>
        </p:nvSpPr>
        <p:spPr>
          <a:xfrm>
            <a:off x="37123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799" name="object 53799"/>
          <p:cNvSpPr/>
          <p:nvPr/>
        </p:nvSpPr>
        <p:spPr>
          <a:xfrm>
            <a:off x="3712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00" name="object 53800"/>
          <p:cNvSpPr/>
          <p:nvPr/>
        </p:nvSpPr>
        <p:spPr>
          <a:xfrm>
            <a:off x="3712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01" name="object 53801"/>
          <p:cNvSpPr/>
          <p:nvPr/>
        </p:nvSpPr>
        <p:spPr>
          <a:xfrm>
            <a:off x="3712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02" name="object 53802"/>
          <p:cNvSpPr/>
          <p:nvPr/>
        </p:nvSpPr>
        <p:spPr>
          <a:xfrm>
            <a:off x="3712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03" name="object 53803"/>
          <p:cNvSpPr/>
          <p:nvPr/>
        </p:nvSpPr>
        <p:spPr>
          <a:xfrm>
            <a:off x="3712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04" name="object 53804"/>
          <p:cNvSpPr/>
          <p:nvPr/>
        </p:nvSpPr>
        <p:spPr>
          <a:xfrm>
            <a:off x="3712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05" name="object 53805"/>
          <p:cNvSpPr/>
          <p:nvPr/>
        </p:nvSpPr>
        <p:spPr>
          <a:xfrm>
            <a:off x="3713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06" name="object 53806"/>
          <p:cNvSpPr/>
          <p:nvPr/>
        </p:nvSpPr>
        <p:spPr>
          <a:xfrm>
            <a:off x="3713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07" name="object 53807"/>
          <p:cNvSpPr/>
          <p:nvPr/>
        </p:nvSpPr>
        <p:spPr>
          <a:xfrm>
            <a:off x="37132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08" name="object 53808"/>
          <p:cNvSpPr/>
          <p:nvPr/>
        </p:nvSpPr>
        <p:spPr>
          <a:xfrm>
            <a:off x="37132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09" name="object 53809"/>
          <p:cNvSpPr/>
          <p:nvPr/>
        </p:nvSpPr>
        <p:spPr>
          <a:xfrm>
            <a:off x="3713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10" name="object 53810"/>
          <p:cNvSpPr/>
          <p:nvPr/>
        </p:nvSpPr>
        <p:spPr>
          <a:xfrm>
            <a:off x="3713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11" name="object 53811"/>
          <p:cNvSpPr/>
          <p:nvPr/>
        </p:nvSpPr>
        <p:spPr>
          <a:xfrm>
            <a:off x="37136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12" name="object 53812"/>
          <p:cNvSpPr/>
          <p:nvPr/>
        </p:nvSpPr>
        <p:spPr>
          <a:xfrm>
            <a:off x="37136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13" name="object 53813"/>
          <p:cNvSpPr/>
          <p:nvPr/>
        </p:nvSpPr>
        <p:spPr>
          <a:xfrm>
            <a:off x="3713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14" name="object 53814"/>
          <p:cNvSpPr/>
          <p:nvPr/>
        </p:nvSpPr>
        <p:spPr>
          <a:xfrm>
            <a:off x="3713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15" name="object 53815"/>
          <p:cNvSpPr/>
          <p:nvPr/>
        </p:nvSpPr>
        <p:spPr>
          <a:xfrm>
            <a:off x="3714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16" name="object 53816"/>
          <p:cNvSpPr/>
          <p:nvPr/>
        </p:nvSpPr>
        <p:spPr>
          <a:xfrm>
            <a:off x="3714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17" name="object 53817"/>
          <p:cNvSpPr/>
          <p:nvPr/>
        </p:nvSpPr>
        <p:spPr>
          <a:xfrm>
            <a:off x="3714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18" name="object 53818"/>
          <p:cNvSpPr/>
          <p:nvPr/>
        </p:nvSpPr>
        <p:spPr>
          <a:xfrm>
            <a:off x="3714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19" name="object 53819"/>
          <p:cNvSpPr/>
          <p:nvPr/>
        </p:nvSpPr>
        <p:spPr>
          <a:xfrm>
            <a:off x="3714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20" name="object 53820"/>
          <p:cNvSpPr/>
          <p:nvPr/>
        </p:nvSpPr>
        <p:spPr>
          <a:xfrm>
            <a:off x="3714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21" name="object 53821"/>
          <p:cNvSpPr/>
          <p:nvPr/>
        </p:nvSpPr>
        <p:spPr>
          <a:xfrm>
            <a:off x="3714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22" name="object 53822"/>
          <p:cNvSpPr/>
          <p:nvPr/>
        </p:nvSpPr>
        <p:spPr>
          <a:xfrm>
            <a:off x="3714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23" name="object 53823"/>
          <p:cNvSpPr/>
          <p:nvPr/>
        </p:nvSpPr>
        <p:spPr>
          <a:xfrm>
            <a:off x="3714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24" name="object 53824"/>
          <p:cNvSpPr/>
          <p:nvPr/>
        </p:nvSpPr>
        <p:spPr>
          <a:xfrm>
            <a:off x="3714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25" name="object 53825"/>
          <p:cNvSpPr/>
          <p:nvPr/>
        </p:nvSpPr>
        <p:spPr>
          <a:xfrm>
            <a:off x="3715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26" name="object 53826"/>
          <p:cNvSpPr/>
          <p:nvPr/>
        </p:nvSpPr>
        <p:spPr>
          <a:xfrm>
            <a:off x="3715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27" name="object 53827"/>
          <p:cNvSpPr/>
          <p:nvPr/>
        </p:nvSpPr>
        <p:spPr>
          <a:xfrm>
            <a:off x="3715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28" name="object 53828"/>
          <p:cNvSpPr/>
          <p:nvPr/>
        </p:nvSpPr>
        <p:spPr>
          <a:xfrm>
            <a:off x="3715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29" name="object 53829"/>
          <p:cNvSpPr/>
          <p:nvPr/>
        </p:nvSpPr>
        <p:spPr>
          <a:xfrm>
            <a:off x="3715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30" name="object 53830"/>
          <p:cNvSpPr/>
          <p:nvPr/>
        </p:nvSpPr>
        <p:spPr>
          <a:xfrm>
            <a:off x="3715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31" name="object 53831"/>
          <p:cNvSpPr/>
          <p:nvPr/>
        </p:nvSpPr>
        <p:spPr>
          <a:xfrm>
            <a:off x="3715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32" name="object 53832"/>
          <p:cNvSpPr/>
          <p:nvPr/>
        </p:nvSpPr>
        <p:spPr>
          <a:xfrm>
            <a:off x="3715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33" name="object 53833"/>
          <p:cNvSpPr/>
          <p:nvPr/>
        </p:nvSpPr>
        <p:spPr>
          <a:xfrm>
            <a:off x="37157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34" name="object 53834"/>
          <p:cNvSpPr/>
          <p:nvPr/>
        </p:nvSpPr>
        <p:spPr>
          <a:xfrm>
            <a:off x="37157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35" name="object 53835"/>
          <p:cNvSpPr/>
          <p:nvPr/>
        </p:nvSpPr>
        <p:spPr>
          <a:xfrm>
            <a:off x="3716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36" name="object 53836"/>
          <p:cNvSpPr/>
          <p:nvPr/>
        </p:nvSpPr>
        <p:spPr>
          <a:xfrm>
            <a:off x="3716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37" name="object 53837"/>
          <p:cNvSpPr/>
          <p:nvPr/>
        </p:nvSpPr>
        <p:spPr>
          <a:xfrm>
            <a:off x="37161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38" name="object 53838"/>
          <p:cNvSpPr/>
          <p:nvPr/>
        </p:nvSpPr>
        <p:spPr>
          <a:xfrm>
            <a:off x="37161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39" name="object 53839"/>
          <p:cNvSpPr/>
          <p:nvPr/>
        </p:nvSpPr>
        <p:spPr>
          <a:xfrm>
            <a:off x="3716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40" name="object 53840"/>
          <p:cNvSpPr/>
          <p:nvPr/>
        </p:nvSpPr>
        <p:spPr>
          <a:xfrm>
            <a:off x="3716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41" name="object 53841"/>
          <p:cNvSpPr/>
          <p:nvPr/>
        </p:nvSpPr>
        <p:spPr>
          <a:xfrm>
            <a:off x="37165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42" name="object 53842"/>
          <p:cNvSpPr/>
          <p:nvPr/>
        </p:nvSpPr>
        <p:spPr>
          <a:xfrm>
            <a:off x="37165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43" name="object 53843"/>
          <p:cNvSpPr/>
          <p:nvPr/>
        </p:nvSpPr>
        <p:spPr>
          <a:xfrm>
            <a:off x="3716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44" name="object 53844"/>
          <p:cNvSpPr/>
          <p:nvPr/>
        </p:nvSpPr>
        <p:spPr>
          <a:xfrm>
            <a:off x="3716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45" name="object 53845"/>
          <p:cNvSpPr/>
          <p:nvPr/>
        </p:nvSpPr>
        <p:spPr>
          <a:xfrm>
            <a:off x="37169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46" name="object 53846"/>
          <p:cNvSpPr/>
          <p:nvPr/>
        </p:nvSpPr>
        <p:spPr>
          <a:xfrm>
            <a:off x="37169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47" name="object 53847"/>
          <p:cNvSpPr/>
          <p:nvPr/>
        </p:nvSpPr>
        <p:spPr>
          <a:xfrm>
            <a:off x="3717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48" name="object 53848"/>
          <p:cNvSpPr/>
          <p:nvPr/>
        </p:nvSpPr>
        <p:spPr>
          <a:xfrm>
            <a:off x="3717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49" name="object 53849"/>
          <p:cNvSpPr/>
          <p:nvPr/>
        </p:nvSpPr>
        <p:spPr>
          <a:xfrm>
            <a:off x="3717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50" name="object 53850"/>
          <p:cNvSpPr/>
          <p:nvPr/>
        </p:nvSpPr>
        <p:spPr>
          <a:xfrm>
            <a:off x="3717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51" name="object 53851"/>
          <p:cNvSpPr/>
          <p:nvPr/>
        </p:nvSpPr>
        <p:spPr>
          <a:xfrm>
            <a:off x="3717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52" name="object 53852"/>
          <p:cNvSpPr/>
          <p:nvPr/>
        </p:nvSpPr>
        <p:spPr>
          <a:xfrm>
            <a:off x="3717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53" name="object 53853"/>
          <p:cNvSpPr/>
          <p:nvPr/>
        </p:nvSpPr>
        <p:spPr>
          <a:xfrm>
            <a:off x="3717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54" name="object 53854"/>
          <p:cNvSpPr/>
          <p:nvPr/>
        </p:nvSpPr>
        <p:spPr>
          <a:xfrm>
            <a:off x="3717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55" name="object 53855"/>
          <p:cNvSpPr/>
          <p:nvPr/>
        </p:nvSpPr>
        <p:spPr>
          <a:xfrm>
            <a:off x="3717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56" name="object 53856"/>
          <p:cNvSpPr/>
          <p:nvPr/>
        </p:nvSpPr>
        <p:spPr>
          <a:xfrm>
            <a:off x="3717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57" name="object 53857"/>
          <p:cNvSpPr/>
          <p:nvPr/>
        </p:nvSpPr>
        <p:spPr>
          <a:xfrm>
            <a:off x="3718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58" name="object 53858"/>
          <p:cNvSpPr/>
          <p:nvPr/>
        </p:nvSpPr>
        <p:spPr>
          <a:xfrm>
            <a:off x="3718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59" name="object 53859"/>
          <p:cNvSpPr/>
          <p:nvPr/>
        </p:nvSpPr>
        <p:spPr>
          <a:xfrm>
            <a:off x="3718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60" name="object 53860"/>
          <p:cNvSpPr/>
          <p:nvPr/>
        </p:nvSpPr>
        <p:spPr>
          <a:xfrm>
            <a:off x="3718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61" name="object 53861"/>
          <p:cNvSpPr/>
          <p:nvPr/>
        </p:nvSpPr>
        <p:spPr>
          <a:xfrm>
            <a:off x="3718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62" name="object 53862"/>
          <p:cNvSpPr/>
          <p:nvPr/>
        </p:nvSpPr>
        <p:spPr>
          <a:xfrm>
            <a:off x="3718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63" name="object 53863"/>
          <p:cNvSpPr/>
          <p:nvPr/>
        </p:nvSpPr>
        <p:spPr>
          <a:xfrm>
            <a:off x="3718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64" name="object 53864"/>
          <p:cNvSpPr/>
          <p:nvPr/>
        </p:nvSpPr>
        <p:spPr>
          <a:xfrm>
            <a:off x="3718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65" name="object 53865"/>
          <p:cNvSpPr/>
          <p:nvPr/>
        </p:nvSpPr>
        <p:spPr>
          <a:xfrm>
            <a:off x="3718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66" name="object 53866"/>
          <p:cNvSpPr/>
          <p:nvPr/>
        </p:nvSpPr>
        <p:spPr>
          <a:xfrm>
            <a:off x="3718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67" name="object 53867"/>
          <p:cNvSpPr/>
          <p:nvPr/>
        </p:nvSpPr>
        <p:spPr>
          <a:xfrm>
            <a:off x="3719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68" name="object 53868"/>
          <p:cNvSpPr/>
          <p:nvPr/>
        </p:nvSpPr>
        <p:spPr>
          <a:xfrm>
            <a:off x="3719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69" name="object 53869"/>
          <p:cNvSpPr/>
          <p:nvPr/>
        </p:nvSpPr>
        <p:spPr>
          <a:xfrm>
            <a:off x="3719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70" name="object 53870"/>
          <p:cNvSpPr/>
          <p:nvPr/>
        </p:nvSpPr>
        <p:spPr>
          <a:xfrm>
            <a:off x="3719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71" name="object 53871"/>
          <p:cNvSpPr/>
          <p:nvPr/>
        </p:nvSpPr>
        <p:spPr>
          <a:xfrm>
            <a:off x="3719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72" name="object 53872"/>
          <p:cNvSpPr/>
          <p:nvPr/>
        </p:nvSpPr>
        <p:spPr>
          <a:xfrm>
            <a:off x="3719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73" name="object 53873"/>
          <p:cNvSpPr/>
          <p:nvPr/>
        </p:nvSpPr>
        <p:spPr>
          <a:xfrm>
            <a:off x="3719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74" name="object 53874"/>
          <p:cNvSpPr/>
          <p:nvPr/>
        </p:nvSpPr>
        <p:spPr>
          <a:xfrm>
            <a:off x="3719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75" name="object 53875"/>
          <p:cNvSpPr/>
          <p:nvPr/>
        </p:nvSpPr>
        <p:spPr>
          <a:xfrm>
            <a:off x="3719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76" name="object 53876"/>
          <p:cNvSpPr/>
          <p:nvPr/>
        </p:nvSpPr>
        <p:spPr>
          <a:xfrm>
            <a:off x="3719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77" name="object 53877"/>
          <p:cNvSpPr/>
          <p:nvPr/>
        </p:nvSpPr>
        <p:spPr>
          <a:xfrm>
            <a:off x="3719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78" name="object 53878"/>
          <p:cNvSpPr/>
          <p:nvPr/>
        </p:nvSpPr>
        <p:spPr>
          <a:xfrm>
            <a:off x="3719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79" name="object 53879"/>
          <p:cNvSpPr/>
          <p:nvPr/>
        </p:nvSpPr>
        <p:spPr>
          <a:xfrm>
            <a:off x="3720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80" name="object 53880"/>
          <p:cNvSpPr/>
          <p:nvPr/>
        </p:nvSpPr>
        <p:spPr>
          <a:xfrm>
            <a:off x="3720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81" name="object 53881"/>
          <p:cNvSpPr/>
          <p:nvPr/>
        </p:nvSpPr>
        <p:spPr>
          <a:xfrm>
            <a:off x="3720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82" name="object 53882"/>
          <p:cNvSpPr/>
          <p:nvPr/>
        </p:nvSpPr>
        <p:spPr>
          <a:xfrm>
            <a:off x="3720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83" name="object 53883"/>
          <p:cNvSpPr/>
          <p:nvPr/>
        </p:nvSpPr>
        <p:spPr>
          <a:xfrm>
            <a:off x="3720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84" name="object 53884"/>
          <p:cNvSpPr/>
          <p:nvPr/>
        </p:nvSpPr>
        <p:spPr>
          <a:xfrm>
            <a:off x="3720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85" name="object 53885"/>
          <p:cNvSpPr/>
          <p:nvPr/>
        </p:nvSpPr>
        <p:spPr>
          <a:xfrm>
            <a:off x="37207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86" name="object 53886"/>
          <p:cNvSpPr/>
          <p:nvPr/>
        </p:nvSpPr>
        <p:spPr>
          <a:xfrm>
            <a:off x="37207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87" name="object 53887"/>
          <p:cNvSpPr/>
          <p:nvPr/>
        </p:nvSpPr>
        <p:spPr>
          <a:xfrm>
            <a:off x="3720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88" name="object 53888"/>
          <p:cNvSpPr/>
          <p:nvPr/>
        </p:nvSpPr>
        <p:spPr>
          <a:xfrm>
            <a:off x="3720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89" name="object 53889"/>
          <p:cNvSpPr/>
          <p:nvPr/>
        </p:nvSpPr>
        <p:spPr>
          <a:xfrm>
            <a:off x="37211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90" name="object 53890"/>
          <p:cNvSpPr/>
          <p:nvPr/>
        </p:nvSpPr>
        <p:spPr>
          <a:xfrm>
            <a:off x="37211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91" name="object 53891"/>
          <p:cNvSpPr/>
          <p:nvPr/>
        </p:nvSpPr>
        <p:spPr>
          <a:xfrm>
            <a:off x="3721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92" name="object 53892"/>
          <p:cNvSpPr/>
          <p:nvPr/>
        </p:nvSpPr>
        <p:spPr>
          <a:xfrm>
            <a:off x="3721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93" name="object 53893"/>
          <p:cNvSpPr/>
          <p:nvPr/>
        </p:nvSpPr>
        <p:spPr>
          <a:xfrm>
            <a:off x="37214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94" name="object 53894"/>
          <p:cNvSpPr/>
          <p:nvPr/>
        </p:nvSpPr>
        <p:spPr>
          <a:xfrm>
            <a:off x="37214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95" name="object 53895"/>
          <p:cNvSpPr/>
          <p:nvPr/>
        </p:nvSpPr>
        <p:spPr>
          <a:xfrm>
            <a:off x="3721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96" name="object 53896"/>
          <p:cNvSpPr/>
          <p:nvPr/>
        </p:nvSpPr>
        <p:spPr>
          <a:xfrm>
            <a:off x="3721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97" name="object 53897"/>
          <p:cNvSpPr/>
          <p:nvPr/>
        </p:nvSpPr>
        <p:spPr>
          <a:xfrm>
            <a:off x="37218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98" name="object 53898"/>
          <p:cNvSpPr/>
          <p:nvPr/>
        </p:nvSpPr>
        <p:spPr>
          <a:xfrm>
            <a:off x="37218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899" name="object 53899"/>
          <p:cNvSpPr/>
          <p:nvPr/>
        </p:nvSpPr>
        <p:spPr>
          <a:xfrm>
            <a:off x="3722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00" name="object 53900"/>
          <p:cNvSpPr/>
          <p:nvPr/>
        </p:nvSpPr>
        <p:spPr>
          <a:xfrm>
            <a:off x="3722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01" name="object 53901"/>
          <p:cNvSpPr/>
          <p:nvPr/>
        </p:nvSpPr>
        <p:spPr>
          <a:xfrm>
            <a:off x="3722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02" name="object 53902"/>
          <p:cNvSpPr/>
          <p:nvPr/>
        </p:nvSpPr>
        <p:spPr>
          <a:xfrm>
            <a:off x="3722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03" name="object 53903"/>
          <p:cNvSpPr/>
          <p:nvPr/>
        </p:nvSpPr>
        <p:spPr>
          <a:xfrm>
            <a:off x="3722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04" name="object 53904"/>
          <p:cNvSpPr/>
          <p:nvPr/>
        </p:nvSpPr>
        <p:spPr>
          <a:xfrm>
            <a:off x="3722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05" name="object 53905"/>
          <p:cNvSpPr/>
          <p:nvPr/>
        </p:nvSpPr>
        <p:spPr>
          <a:xfrm>
            <a:off x="3722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06" name="object 53906"/>
          <p:cNvSpPr/>
          <p:nvPr/>
        </p:nvSpPr>
        <p:spPr>
          <a:xfrm>
            <a:off x="3722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07" name="object 53907"/>
          <p:cNvSpPr/>
          <p:nvPr/>
        </p:nvSpPr>
        <p:spPr>
          <a:xfrm>
            <a:off x="3722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08" name="object 53908"/>
          <p:cNvSpPr/>
          <p:nvPr/>
        </p:nvSpPr>
        <p:spPr>
          <a:xfrm>
            <a:off x="3722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09" name="object 53909"/>
          <p:cNvSpPr/>
          <p:nvPr/>
        </p:nvSpPr>
        <p:spPr>
          <a:xfrm>
            <a:off x="3723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10" name="object 53910"/>
          <p:cNvSpPr/>
          <p:nvPr/>
        </p:nvSpPr>
        <p:spPr>
          <a:xfrm>
            <a:off x="3723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11" name="object 53911"/>
          <p:cNvSpPr/>
          <p:nvPr/>
        </p:nvSpPr>
        <p:spPr>
          <a:xfrm>
            <a:off x="3723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12" name="object 53912"/>
          <p:cNvSpPr/>
          <p:nvPr/>
        </p:nvSpPr>
        <p:spPr>
          <a:xfrm>
            <a:off x="3723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13" name="object 53913"/>
          <p:cNvSpPr/>
          <p:nvPr/>
        </p:nvSpPr>
        <p:spPr>
          <a:xfrm>
            <a:off x="3723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14" name="object 53914"/>
          <p:cNvSpPr/>
          <p:nvPr/>
        </p:nvSpPr>
        <p:spPr>
          <a:xfrm>
            <a:off x="3723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15" name="object 53915"/>
          <p:cNvSpPr/>
          <p:nvPr/>
        </p:nvSpPr>
        <p:spPr>
          <a:xfrm>
            <a:off x="3723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16" name="object 53916"/>
          <p:cNvSpPr/>
          <p:nvPr/>
        </p:nvSpPr>
        <p:spPr>
          <a:xfrm>
            <a:off x="3723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17" name="object 53917"/>
          <p:cNvSpPr/>
          <p:nvPr/>
        </p:nvSpPr>
        <p:spPr>
          <a:xfrm>
            <a:off x="3723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18" name="object 53918"/>
          <p:cNvSpPr/>
          <p:nvPr/>
        </p:nvSpPr>
        <p:spPr>
          <a:xfrm>
            <a:off x="3723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19" name="object 53919"/>
          <p:cNvSpPr/>
          <p:nvPr/>
        </p:nvSpPr>
        <p:spPr>
          <a:xfrm>
            <a:off x="3724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20" name="object 53920"/>
          <p:cNvSpPr/>
          <p:nvPr/>
        </p:nvSpPr>
        <p:spPr>
          <a:xfrm>
            <a:off x="3724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21" name="object 53921"/>
          <p:cNvSpPr/>
          <p:nvPr/>
        </p:nvSpPr>
        <p:spPr>
          <a:xfrm>
            <a:off x="3724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22" name="object 53922"/>
          <p:cNvSpPr/>
          <p:nvPr/>
        </p:nvSpPr>
        <p:spPr>
          <a:xfrm>
            <a:off x="3724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23" name="object 53923"/>
          <p:cNvSpPr/>
          <p:nvPr/>
        </p:nvSpPr>
        <p:spPr>
          <a:xfrm>
            <a:off x="3724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24" name="object 53924"/>
          <p:cNvSpPr/>
          <p:nvPr/>
        </p:nvSpPr>
        <p:spPr>
          <a:xfrm>
            <a:off x="3724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25" name="object 53925"/>
          <p:cNvSpPr/>
          <p:nvPr/>
        </p:nvSpPr>
        <p:spPr>
          <a:xfrm>
            <a:off x="3724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26" name="object 53926"/>
          <p:cNvSpPr/>
          <p:nvPr/>
        </p:nvSpPr>
        <p:spPr>
          <a:xfrm>
            <a:off x="3724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27" name="object 53927"/>
          <p:cNvSpPr/>
          <p:nvPr/>
        </p:nvSpPr>
        <p:spPr>
          <a:xfrm>
            <a:off x="3724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28" name="object 53928"/>
          <p:cNvSpPr/>
          <p:nvPr/>
        </p:nvSpPr>
        <p:spPr>
          <a:xfrm>
            <a:off x="3724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29" name="object 53929"/>
          <p:cNvSpPr/>
          <p:nvPr/>
        </p:nvSpPr>
        <p:spPr>
          <a:xfrm>
            <a:off x="3724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30" name="object 53930"/>
          <p:cNvSpPr/>
          <p:nvPr/>
        </p:nvSpPr>
        <p:spPr>
          <a:xfrm>
            <a:off x="3724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31" name="object 53931"/>
          <p:cNvSpPr/>
          <p:nvPr/>
        </p:nvSpPr>
        <p:spPr>
          <a:xfrm>
            <a:off x="3725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32" name="object 53932"/>
          <p:cNvSpPr/>
          <p:nvPr/>
        </p:nvSpPr>
        <p:spPr>
          <a:xfrm>
            <a:off x="3725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33" name="object 53933"/>
          <p:cNvSpPr/>
          <p:nvPr/>
        </p:nvSpPr>
        <p:spPr>
          <a:xfrm>
            <a:off x="37253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34" name="object 53934"/>
          <p:cNvSpPr/>
          <p:nvPr/>
        </p:nvSpPr>
        <p:spPr>
          <a:xfrm>
            <a:off x="37253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35" name="object 53935"/>
          <p:cNvSpPr/>
          <p:nvPr/>
        </p:nvSpPr>
        <p:spPr>
          <a:xfrm>
            <a:off x="3725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36" name="object 53936"/>
          <p:cNvSpPr/>
          <p:nvPr/>
        </p:nvSpPr>
        <p:spPr>
          <a:xfrm>
            <a:off x="3725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37" name="object 53937"/>
          <p:cNvSpPr/>
          <p:nvPr/>
        </p:nvSpPr>
        <p:spPr>
          <a:xfrm>
            <a:off x="37256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38" name="object 53938"/>
          <p:cNvSpPr/>
          <p:nvPr/>
        </p:nvSpPr>
        <p:spPr>
          <a:xfrm>
            <a:off x="37256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39" name="object 53939"/>
          <p:cNvSpPr/>
          <p:nvPr/>
        </p:nvSpPr>
        <p:spPr>
          <a:xfrm>
            <a:off x="3725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40" name="object 53940"/>
          <p:cNvSpPr/>
          <p:nvPr/>
        </p:nvSpPr>
        <p:spPr>
          <a:xfrm>
            <a:off x="3725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41" name="object 53941"/>
          <p:cNvSpPr/>
          <p:nvPr/>
        </p:nvSpPr>
        <p:spPr>
          <a:xfrm>
            <a:off x="37260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42" name="object 53942"/>
          <p:cNvSpPr/>
          <p:nvPr/>
        </p:nvSpPr>
        <p:spPr>
          <a:xfrm>
            <a:off x="37260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43" name="object 53943"/>
          <p:cNvSpPr/>
          <p:nvPr/>
        </p:nvSpPr>
        <p:spPr>
          <a:xfrm>
            <a:off x="3726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44" name="object 53944"/>
          <p:cNvSpPr/>
          <p:nvPr/>
        </p:nvSpPr>
        <p:spPr>
          <a:xfrm>
            <a:off x="3726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45" name="object 53945"/>
          <p:cNvSpPr/>
          <p:nvPr/>
        </p:nvSpPr>
        <p:spPr>
          <a:xfrm>
            <a:off x="37264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46" name="object 53946"/>
          <p:cNvSpPr/>
          <p:nvPr/>
        </p:nvSpPr>
        <p:spPr>
          <a:xfrm>
            <a:off x="37264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47" name="object 53947"/>
          <p:cNvSpPr/>
          <p:nvPr/>
        </p:nvSpPr>
        <p:spPr>
          <a:xfrm>
            <a:off x="3726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48" name="object 53948"/>
          <p:cNvSpPr/>
          <p:nvPr/>
        </p:nvSpPr>
        <p:spPr>
          <a:xfrm>
            <a:off x="3726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49" name="object 53949"/>
          <p:cNvSpPr/>
          <p:nvPr/>
        </p:nvSpPr>
        <p:spPr>
          <a:xfrm>
            <a:off x="3726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50" name="object 53950"/>
          <p:cNvSpPr/>
          <p:nvPr/>
        </p:nvSpPr>
        <p:spPr>
          <a:xfrm>
            <a:off x="3726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51" name="object 53951"/>
          <p:cNvSpPr/>
          <p:nvPr/>
        </p:nvSpPr>
        <p:spPr>
          <a:xfrm>
            <a:off x="3727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52" name="object 53952"/>
          <p:cNvSpPr/>
          <p:nvPr/>
        </p:nvSpPr>
        <p:spPr>
          <a:xfrm>
            <a:off x="3727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53" name="object 53953"/>
          <p:cNvSpPr/>
          <p:nvPr/>
        </p:nvSpPr>
        <p:spPr>
          <a:xfrm>
            <a:off x="3727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54" name="object 53954"/>
          <p:cNvSpPr/>
          <p:nvPr/>
        </p:nvSpPr>
        <p:spPr>
          <a:xfrm>
            <a:off x="3727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55" name="object 53955"/>
          <p:cNvSpPr/>
          <p:nvPr/>
        </p:nvSpPr>
        <p:spPr>
          <a:xfrm>
            <a:off x="3727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56" name="object 53956"/>
          <p:cNvSpPr/>
          <p:nvPr/>
        </p:nvSpPr>
        <p:spPr>
          <a:xfrm>
            <a:off x="3727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57" name="object 53957"/>
          <p:cNvSpPr/>
          <p:nvPr/>
        </p:nvSpPr>
        <p:spPr>
          <a:xfrm>
            <a:off x="3727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58" name="object 53958"/>
          <p:cNvSpPr/>
          <p:nvPr/>
        </p:nvSpPr>
        <p:spPr>
          <a:xfrm>
            <a:off x="3727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59" name="object 53959"/>
          <p:cNvSpPr/>
          <p:nvPr/>
        </p:nvSpPr>
        <p:spPr>
          <a:xfrm>
            <a:off x="3727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60" name="object 53960"/>
          <p:cNvSpPr/>
          <p:nvPr/>
        </p:nvSpPr>
        <p:spPr>
          <a:xfrm>
            <a:off x="3727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61" name="object 53961"/>
          <p:cNvSpPr/>
          <p:nvPr/>
        </p:nvSpPr>
        <p:spPr>
          <a:xfrm>
            <a:off x="3727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62" name="object 53962"/>
          <p:cNvSpPr/>
          <p:nvPr/>
        </p:nvSpPr>
        <p:spPr>
          <a:xfrm>
            <a:off x="3727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63" name="object 53963"/>
          <p:cNvSpPr/>
          <p:nvPr/>
        </p:nvSpPr>
        <p:spPr>
          <a:xfrm>
            <a:off x="3728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64" name="object 53964"/>
          <p:cNvSpPr/>
          <p:nvPr/>
        </p:nvSpPr>
        <p:spPr>
          <a:xfrm>
            <a:off x="3728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65" name="object 53965"/>
          <p:cNvSpPr/>
          <p:nvPr/>
        </p:nvSpPr>
        <p:spPr>
          <a:xfrm>
            <a:off x="37283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66" name="object 53966"/>
          <p:cNvSpPr/>
          <p:nvPr/>
        </p:nvSpPr>
        <p:spPr>
          <a:xfrm>
            <a:off x="37283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67" name="object 53967"/>
          <p:cNvSpPr/>
          <p:nvPr/>
        </p:nvSpPr>
        <p:spPr>
          <a:xfrm>
            <a:off x="3728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68" name="object 53968"/>
          <p:cNvSpPr/>
          <p:nvPr/>
        </p:nvSpPr>
        <p:spPr>
          <a:xfrm>
            <a:off x="3728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69" name="object 53969"/>
          <p:cNvSpPr/>
          <p:nvPr/>
        </p:nvSpPr>
        <p:spPr>
          <a:xfrm>
            <a:off x="3728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70" name="object 53970"/>
          <p:cNvSpPr/>
          <p:nvPr/>
        </p:nvSpPr>
        <p:spPr>
          <a:xfrm>
            <a:off x="3728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71" name="object 53971"/>
          <p:cNvSpPr/>
          <p:nvPr/>
        </p:nvSpPr>
        <p:spPr>
          <a:xfrm>
            <a:off x="3728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72" name="object 53972"/>
          <p:cNvSpPr/>
          <p:nvPr/>
        </p:nvSpPr>
        <p:spPr>
          <a:xfrm>
            <a:off x="3728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73" name="object 53973"/>
          <p:cNvSpPr/>
          <p:nvPr/>
        </p:nvSpPr>
        <p:spPr>
          <a:xfrm>
            <a:off x="3729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74" name="object 53974"/>
          <p:cNvSpPr/>
          <p:nvPr/>
        </p:nvSpPr>
        <p:spPr>
          <a:xfrm>
            <a:off x="3729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75" name="object 53975"/>
          <p:cNvSpPr/>
          <p:nvPr/>
        </p:nvSpPr>
        <p:spPr>
          <a:xfrm>
            <a:off x="3729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76" name="object 53976"/>
          <p:cNvSpPr/>
          <p:nvPr/>
        </p:nvSpPr>
        <p:spPr>
          <a:xfrm>
            <a:off x="3729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77" name="object 53977"/>
          <p:cNvSpPr/>
          <p:nvPr/>
        </p:nvSpPr>
        <p:spPr>
          <a:xfrm>
            <a:off x="3729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78" name="object 53978"/>
          <p:cNvSpPr/>
          <p:nvPr/>
        </p:nvSpPr>
        <p:spPr>
          <a:xfrm>
            <a:off x="3729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79" name="object 53979"/>
          <p:cNvSpPr/>
          <p:nvPr/>
        </p:nvSpPr>
        <p:spPr>
          <a:xfrm>
            <a:off x="3729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80" name="object 53980"/>
          <p:cNvSpPr/>
          <p:nvPr/>
        </p:nvSpPr>
        <p:spPr>
          <a:xfrm>
            <a:off x="3729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81" name="object 53981"/>
          <p:cNvSpPr/>
          <p:nvPr/>
        </p:nvSpPr>
        <p:spPr>
          <a:xfrm>
            <a:off x="3729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82" name="object 53982"/>
          <p:cNvSpPr/>
          <p:nvPr/>
        </p:nvSpPr>
        <p:spPr>
          <a:xfrm>
            <a:off x="3729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83" name="object 53983"/>
          <p:cNvSpPr/>
          <p:nvPr/>
        </p:nvSpPr>
        <p:spPr>
          <a:xfrm>
            <a:off x="3730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84" name="object 53984"/>
          <p:cNvSpPr/>
          <p:nvPr/>
        </p:nvSpPr>
        <p:spPr>
          <a:xfrm>
            <a:off x="3730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85" name="object 53985"/>
          <p:cNvSpPr/>
          <p:nvPr/>
        </p:nvSpPr>
        <p:spPr>
          <a:xfrm>
            <a:off x="37302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86" name="object 53986"/>
          <p:cNvSpPr/>
          <p:nvPr/>
        </p:nvSpPr>
        <p:spPr>
          <a:xfrm>
            <a:off x="37302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87" name="object 53987"/>
          <p:cNvSpPr/>
          <p:nvPr/>
        </p:nvSpPr>
        <p:spPr>
          <a:xfrm>
            <a:off x="3730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88" name="object 53988"/>
          <p:cNvSpPr/>
          <p:nvPr/>
        </p:nvSpPr>
        <p:spPr>
          <a:xfrm>
            <a:off x="3730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89" name="object 53989"/>
          <p:cNvSpPr/>
          <p:nvPr/>
        </p:nvSpPr>
        <p:spPr>
          <a:xfrm>
            <a:off x="37306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90" name="object 53990"/>
          <p:cNvSpPr/>
          <p:nvPr/>
        </p:nvSpPr>
        <p:spPr>
          <a:xfrm>
            <a:off x="37306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91" name="object 53991"/>
          <p:cNvSpPr/>
          <p:nvPr/>
        </p:nvSpPr>
        <p:spPr>
          <a:xfrm>
            <a:off x="3730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92" name="object 53992"/>
          <p:cNvSpPr/>
          <p:nvPr/>
        </p:nvSpPr>
        <p:spPr>
          <a:xfrm>
            <a:off x="3730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93" name="object 53993"/>
          <p:cNvSpPr/>
          <p:nvPr/>
        </p:nvSpPr>
        <p:spPr>
          <a:xfrm>
            <a:off x="37310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94" name="object 53994"/>
          <p:cNvSpPr/>
          <p:nvPr/>
        </p:nvSpPr>
        <p:spPr>
          <a:xfrm>
            <a:off x="37310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95" name="object 53995"/>
          <p:cNvSpPr/>
          <p:nvPr/>
        </p:nvSpPr>
        <p:spPr>
          <a:xfrm>
            <a:off x="3731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96" name="object 53996"/>
          <p:cNvSpPr/>
          <p:nvPr/>
        </p:nvSpPr>
        <p:spPr>
          <a:xfrm>
            <a:off x="3731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97" name="object 53997"/>
          <p:cNvSpPr/>
          <p:nvPr/>
        </p:nvSpPr>
        <p:spPr>
          <a:xfrm>
            <a:off x="37313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98" name="object 53998"/>
          <p:cNvSpPr/>
          <p:nvPr/>
        </p:nvSpPr>
        <p:spPr>
          <a:xfrm>
            <a:off x="37313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999" name="object 53999"/>
          <p:cNvSpPr/>
          <p:nvPr/>
        </p:nvSpPr>
        <p:spPr>
          <a:xfrm>
            <a:off x="3731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00" name="object 54000"/>
          <p:cNvSpPr/>
          <p:nvPr/>
        </p:nvSpPr>
        <p:spPr>
          <a:xfrm>
            <a:off x="3731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01" name="object 54001"/>
          <p:cNvSpPr/>
          <p:nvPr/>
        </p:nvSpPr>
        <p:spPr>
          <a:xfrm>
            <a:off x="3731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02" name="object 54002"/>
          <p:cNvSpPr/>
          <p:nvPr/>
        </p:nvSpPr>
        <p:spPr>
          <a:xfrm>
            <a:off x="3731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03" name="object 54003"/>
          <p:cNvSpPr/>
          <p:nvPr/>
        </p:nvSpPr>
        <p:spPr>
          <a:xfrm>
            <a:off x="3732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04" name="object 54004"/>
          <p:cNvSpPr/>
          <p:nvPr/>
        </p:nvSpPr>
        <p:spPr>
          <a:xfrm>
            <a:off x="3732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05" name="object 54005"/>
          <p:cNvSpPr/>
          <p:nvPr/>
        </p:nvSpPr>
        <p:spPr>
          <a:xfrm>
            <a:off x="3732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06" name="object 54006"/>
          <p:cNvSpPr/>
          <p:nvPr/>
        </p:nvSpPr>
        <p:spPr>
          <a:xfrm>
            <a:off x="3732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07" name="object 54007"/>
          <p:cNvSpPr/>
          <p:nvPr/>
        </p:nvSpPr>
        <p:spPr>
          <a:xfrm>
            <a:off x="3732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08" name="object 54008"/>
          <p:cNvSpPr/>
          <p:nvPr/>
        </p:nvSpPr>
        <p:spPr>
          <a:xfrm>
            <a:off x="3732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09" name="object 54009"/>
          <p:cNvSpPr/>
          <p:nvPr/>
        </p:nvSpPr>
        <p:spPr>
          <a:xfrm>
            <a:off x="3732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10" name="object 54010"/>
          <p:cNvSpPr/>
          <p:nvPr/>
        </p:nvSpPr>
        <p:spPr>
          <a:xfrm>
            <a:off x="3732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11" name="object 54011"/>
          <p:cNvSpPr/>
          <p:nvPr/>
        </p:nvSpPr>
        <p:spPr>
          <a:xfrm>
            <a:off x="3732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12" name="object 54012"/>
          <p:cNvSpPr/>
          <p:nvPr/>
        </p:nvSpPr>
        <p:spPr>
          <a:xfrm>
            <a:off x="3732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13" name="object 54013"/>
          <p:cNvSpPr/>
          <p:nvPr/>
        </p:nvSpPr>
        <p:spPr>
          <a:xfrm>
            <a:off x="37329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14" name="object 54014"/>
          <p:cNvSpPr/>
          <p:nvPr/>
        </p:nvSpPr>
        <p:spPr>
          <a:xfrm>
            <a:off x="37329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15" name="object 54015"/>
          <p:cNvSpPr/>
          <p:nvPr/>
        </p:nvSpPr>
        <p:spPr>
          <a:xfrm>
            <a:off x="3733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16" name="object 54016"/>
          <p:cNvSpPr/>
          <p:nvPr/>
        </p:nvSpPr>
        <p:spPr>
          <a:xfrm>
            <a:off x="3733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17" name="object 54017"/>
          <p:cNvSpPr/>
          <p:nvPr/>
        </p:nvSpPr>
        <p:spPr>
          <a:xfrm>
            <a:off x="37333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18" name="object 54018"/>
          <p:cNvSpPr/>
          <p:nvPr/>
        </p:nvSpPr>
        <p:spPr>
          <a:xfrm>
            <a:off x="37333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19" name="object 54019"/>
          <p:cNvSpPr/>
          <p:nvPr/>
        </p:nvSpPr>
        <p:spPr>
          <a:xfrm>
            <a:off x="3733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20" name="object 54020"/>
          <p:cNvSpPr/>
          <p:nvPr/>
        </p:nvSpPr>
        <p:spPr>
          <a:xfrm>
            <a:off x="3733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21" name="object 54021"/>
          <p:cNvSpPr/>
          <p:nvPr/>
        </p:nvSpPr>
        <p:spPr>
          <a:xfrm>
            <a:off x="3733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22" name="object 54022"/>
          <p:cNvSpPr/>
          <p:nvPr/>
        </p:nvSpPr>
        <p:spPr>
          <a:xfrm>
            <a:off x="3733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23" name="object 54023"/>
          <p:cNvSpPr/>
          <p:nvPr/>
        </p:nvSpPr>
        <p:spPr>
          <a:xfrm>
            <a:off x="3733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24" name="object 54024"/>
          <p:cNvSpPr/>
          <p:nvPr/>
        </p:nvSpPr>
        <p:spPr>
          <a:xfrm>
            <a:off x="3733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25" name="object 54025"/>
          <p:cNvSpPr/>
          <p:nvPr/>
        </p:nvSpPr>
        <p:spPr>
          <a:xfrm>
            <a:off x="3734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26" name="object 54026"/>
          <p:cNvSpPr/>
          <p:nvPr/>
        </p:nvSpPr>
        <p:spPr>
          <a:xfrm>
            <a:off x="3734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27" name="object 54027"/>
          <p:cNvSpPr/>
          <p:nvPr/>
        </p:nvSpPr>
        <p:spPr>
          <a:xfrm>
            <a:off x="3734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28" name="object 54028"/>
          <p:cNvSpPr/>
          <p:nvPr/>
        </p:nvSpPr>
        <p:spPr>
          <a:xfrm>
            <a:off x="3734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29" name="object 54029"/>
          <p:cNvSpPr/>
          <p:nvPr/>
        </p:nvSpPr>
        <p:spPr>
          <a:xfrm>
            <a:off x="3734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30" name="object 54030"/>
          <p:cNvSpPr/>
          <p:nvPr/>
        </p:nvSpPr>
        <p:spPr>
          <a:xfrm>
            <a:off x="3734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31" name="object 54031"/>
          <p:cNvSpPr/>
          <p:nvPr/>
        </p:nvSpPr>
        <p:spPr>
          <a:xfrm>
            <a:off x="3734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32" name="object 54032"/>
          <p:cNvSpPr/>
          <p:nvPr/>
        </p:nvSpPr>
        <p:spPr>
          <a:xfrm>
            <a:off x="3734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33" name="object 54033"/>
          <p:cNvSpPr/>
          <p:nvPr/>
        </p:nvSpPr>
        <p:spPr>
          <a:xfrm>
            <a:off x="37348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34" name="object 54034"/>
          <p:cNvSpPr/>
          <p:nvPr/>
        </p:nvSpPr>
        <p:spPr>
          <a:xfrm>
            <a:off x="37348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35" name="object 54035"/>
          <p:cNvSpPr/>
          <p:nvPr/>
        </p:nvSpPr>
        <p:spPr>
          <a:xfrm>
            <a:off x="3735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36" name="object 54036"/>
          <p:cNvSpPr/>
          <p:nvPr/>
        </p:nvSpPr>
        <p:spPr>
          <a:xfrm>
            <a:off x="3735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37" name="object 54037"/>
          <p:cNvSpPr/>
          <p:nvPr/>
        </p:nvSpPr>
        <p:spPr>
          <a:xfrm>
            <a:off x="37352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38" name="object 54038"/>
          <p:cNvSpPr/>
          <p:nvPr/>
        </p:nvSpPr>
        <p:spPr>
          <a:xfrm>
            <a:off x="37352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39" name="object 54039"/>
          <p:cNvSpPr/>
          <p:nvPr/>
        </p:nvSpPr>
        <p:spPr>
          <a:xfrm>
            <a:off x="3735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40" name="object 54040"/>
          <p:cNvSpPr/>
          <p:nvPr/>
        </p:nvSpPr>
        <p:spPr>
          <a:xfrm>
            <a:off x="3735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41" name="object 54041"/>
          <p:cNvSpPr/>
          <p:nvPr/>
        </p:nvSpPr>
        <p:spPr>
          <a:xfrm>
            <a:off x="37355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42" name="object 54042"/>
          <p:cNvSpPr/>
          <p:nvPr/>
        </p:nvSpPr>
        <p:spPr>
          <a:xfrm>
            <a:off x="37355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43" name="object 54043"/>
          <p:cNvSpPr/>
          <p:nvPr/>
        </p:nvSpPr>
        <p:spPr>
          <a:xfrm>
            <a:off x="3735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44" name="object 54044"/>
          <p:cNvSpPr/>
          <p:nvPr/>
        </p:nvSpPr>
        <p:spPr>
          <a:xfrm>
            <a:off x="3735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45" name="object 54045"/>
          <p:cNvSpPr/>
          <p:nvPr/>
        </p:nvSpPr>
        <p:spPr>
          <a:xfrm>
            <a:off x="37359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46" name="object 54046"/>
          <p:cNvSpPr/>
          <p:nvPr/>
        </p:nvSpPr>
        <p:spPr>
          <a:xfrm>
            <a:off x="37359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47" name="object 54047"/>
          <p:cNvSpPr/>
          <p:nvPr/>
        </p:nvSpPr>
        <p:spPr>
          <a:xfrm>
            <a:off x="3736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48" name="object 54048"/>
          <p:cNvSpPr/>
          <p:nvPr/>
        </p:nvSpPr>
        <p:spPr>
          <a:xfrm>
            <a:off x="3736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49" name="object 54049"/>
          <p:cNvSpPr/>
          <p:nvPr/>
        </p:nvSpPr>
        <p:spPr>
          <a:xfrm>
            <a:off x="3736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50" name="object 54050"/>
          <p:cNvSpPr/>
          <p:nvPr/>
        </p:nvSpPr>
        <p:spPr>
          <a:xfrm>
            <a:off x="3736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51" name="object 54051"/>
          <p:cNvSpPr/>
          <p:nvPr/>
        </p:nvSpPr>
        <p:spPr>
          <a:xfrm>
            <a:off x="3736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52" name="object 54052"/>
          <p:cNvSpPr/>
          <p:nvPr/>
        </p:nvSpPr>
        <p:spPr>
          <a:xfrm>
            <a:off x="3736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53" name="object 54053"/>
          <p:cNvSpPr/>
          <p:nvPr/>
        </p:nvSpPr>
        <p:spPr>
          <a:xfrm>
            <a:off x="37367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54" name="object 54054"/>
          <p:cNvSpPr/>
          <p:nvPr/>
        </p:nvSpPr>
        <p:spPr>
          <a:xfrm>
            <a:off x="37367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55" name="object 54055"/>
          <p:cNvSpPr/>
          <p:nvPr/>
        </p:nvSpPr>
        <p:spPr>
          <a:xfrm>
            <a:off x="3736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56" name="object 54056"/>
          <p:cNvSpPr/>
          <p:nvPr/>
        </p:nvSpPr>
        <p:spPr>
          <a:xfrm>
            <a:off x="3736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57" name="object 54057"/>
          <p:cNvSpPr/>
          <p:nvPr/>
        </p:nvSpPr>
        <p:spPr>
          <a:xfrm>
            <a:off x="37371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58" name="object 54058"/>
          <p:cNvSpPr/>
          <p:nvPr/>
        </p:nvSpPr>
        <p:spPr>
          <a:xfrm>
            <a:off x="37371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59" name="object 54059"/>
          <p:cNvSpPr/>
          <p:nvPr/>
        </p:nvSpPr>
        <p:spPr>
          <a:xfrm>
            <a:off x="3737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60" name="object 54060"/>
          <p:cNvSpPr/>
          <p:nvPr/>
        </p:nvSpPr>
        <p:spPr>
          <a:xfrm>
            <a:off x="3737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61" name="object 54061"/>
          <p:cNvSpPr/>
          <p:nvPr/>
        </p:nvSpPr>
        <p:spPr>
          <a:xfrm>
            <a:off x="37374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62" name="object 54062"/>
          <p:cNvSpPr/>
          <p:nvPr/>
        </p:nvSpPr>
        <p:spPr>
          <a:xfrm>
            <a:off x="37374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63" name="object 54063"/>
          <p:cNvSpPr/>
          <p:nvPr/>
        </p:nvSpPr>
        <p:spPr>
          <a:xfrm>
            <a:off x="3737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64" name="object 54064"/>
          <p:cNvSpPr/>
          <p:nvPr/>
        </p:nvSpPr>
        <p:spPr>
          <a:xfrm>
            <a:off x="3737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65" name="object 54065"/>
          <p:cNvSpPr/>
          <p:nvPr/>
        </p:nvSpPr>
        <p:spPr>
          <a:xfrm>
            <a:off x="37378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66" name="object 54066"/>
          <p:cNvSpPr/>
          <p:nvPr/>
        </p:nvSpPr>
        <p:spPr>
          <a:xfrm>
            <a:off x="37378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67" name="object 54067"/>
          <p:cNvSpPr/>
          <p:nvPr/>
        </p:nvSpPr>
        <p:spPr>
          <a:xfrm>
            <a:off x="3738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68" name="object 54068"/>
          <p:cNvSpPr/>
          <p:nvPr/>
        </p:nvSpPr>
        <p:spPr>
          <a:xfrm>
            <a:off x="3738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69" name="object 54069"/>
          <p:cNvSpPr/>
          <p:nvPr/>
        </p:nvSpPr>
        <p:spPr>
          <a:xfrm>
            <a:off x="37382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70" name="object 54070"/>
          <p:cNvSpPr/>
          <p:nvPr/>
        </p:nvSpPr>
        <p:spPr>
          <a:xfrm>
            <a:off x="37382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71" name="object 54071"/>
          <p:cNvSpPr/>
          <p:nvPr/>
        </p:nvSpPr>
        <p:spPr>
          <a:xfrm>
            <a:off x="3738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72" name="object 54072"/>
          <p:cNvSpPr/>
          <p:nvPr/>
        </p:nvSpPr>
        <p:spPr>
          <a:xfrm>
            <a:off x="3738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73" name="object 54073"/>
          <p:cNvSpPr/>
          <p:nvPr/>
        </p:nvSpPr>
        <p:spPr>
          <a:xfrm>
            <a:off x="37386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74" name="object 54074"/>
          <p:cNvSpPr/>
          <p:nvPr/>
        </p:nvSpPr>
        <p:spPr>
          <a:xfrm>
            <a:off x="37386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75" name="object 54075"/>
          <p:cNvSpPr/>
          <p:nvPr/>
        </p:nvSpPr>
        <p:spPr>
          <a:xfrm>
            <a:off x="3738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76" name="object 54076"/>
          <p:cNvSpPr/>
          <p:nvPr/>
        </p:nvSpPr>
        <p:spPr>
          <a:xfrm>
            <a:off x="3738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77" name="object 54077"/>
          <p:cNvSpPr/>
          <p:nvPr/>
        </p:nvSpPr>
        <p:spPr>
          <a:xfrm>
            <a:off x="37390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78" name="object 54078"/>
          <p:cNvSpPr/>
          <p:nvPr/>
        </p:nvSpPr>
        <p:spPr>
          <a:xfrm>
            <a:off x="37390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79" name="object 54079"/>
          <p:cNvSpPr/>
          <p:nvPr/>
        </p:nvSpPr>
        <p:spPr>
          <a:xfrm>
            <a:off x="3739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80" name="object 54080"/>
          <p:cNvSpPr/>
          <p:nvPr/>
        </p:nvSpPr>
        <p:spPr>
          <a:xfrm>
            <a:off x="3739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81" name="object 54081"/>
          <p:cNvSpPr/>
          <p:nvPr/>
        </p:nvSpPr>
        <p:spPr>
          <a:xfrm>
            <a:off x="37394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82" name="object 54082"/>
          <p:cNvSpPr/>
          <p:nvPr/>
        </p:nvSpPr>
        <p:spPr>
          <a:xfrm>
            <a:off x="37394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83" name="object 54083"/>
          <p:cNvSpPr/>
          <p:nvPr/>
        </p:nvSpPr>
        <p:spPr>
          <a:xfrm>
            <a:off x="3739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84" name="object 54084"/>
          <p:cNvSpPr/>
          <p:nvPr/>
        </p:nvSpPr>
        <p:spPr>
          <a:xfrm>
            <a:off x="3739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85" name="object 54085"/>
          <p:cNvSpPr/>
          <p:nvPr/>
        </p:nvSpPr>
        <p:spPr>
          <a:xfrm>
            <a:off x="37397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86" name="object 54086"/>
          <p:cNvSpPr/>
          <p:nvPr/>
        </p:nvSpPr>
        <p:spPr>
          <a:xfrm>
            <a:off x="37397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87" name="object 54087"/>
          <p:cNvSpPr/>
          <p:nvPr/>
        </p:nvSpPr>
        <p:spPr>
          <a:xfrm>
            <a:off x="3740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88" name="object 54088"/>
          <p:cNvSpPr/>
          <p:nvPr/>
        </p:nvSpPr>
        <p:spPr>
          <a:xfrm>
            <a:off x="3740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89" name="object 54089"/>
          <p:cNvSpPr/>
          <p:nvPr/>
        </p:nvSpPr>
        <p:spPr>
          <a:xfrm>
            <a:off x="37401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90" name="object 54090"/>
          <p:cNvSpPr/>
          <p:nvPr/>
        </p:nvSpPr>
        <p:spPr>
          <a:xfrm>
            <a:off x="37401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91" name="object 54091"/>
          <p:cNvSpPr/>
          <p:nvPr/>
        </p:nvSpPr>
        <p:spPr>
          <a:xfrm>
            <a:off x="3740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92" name="object 54092"/>
          <p:cNvSpPr/>
          <p:nvPr/>
        </p:nvSpPr>
        <p:spPr>
          <a:xfrm>
            <a:off x="3740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93" name="object 54093"/>
          <p:cNvSpPr/>
          <p:nvPr/>
        </p:nvSpPr>
        <p:spPr>
          <a:xfrm>
            <a:off x="37405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94" name="object 54094"/>
          <p:cNvSpPr/>
          <p:nvPr/>
        </p:nvSpPr>
        <p:spPr>
          <a:xfrm>
            <a:off x="37405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95" name="object 54095"/>
          <p:cNvSpPr/>
          <p:nvPr/>
        </p:nvSpPr>
        <p:spPr>
          <a:xfrm>
            <a:off x="3740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96" name="object 54096"/>
          <p:cNvSpPr/>
          <p:nvPr/>
        </p:nvSpPr>
        <p:spPr>
          <a:xfrm>
            <a:off x="3740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97" name="object 54097"/>
          <p:cNvSpPr/>
          <p:nvPr/>
        </p:nvSpPr>
        <p:spPr>
          <a:xfrm>
            <a:off x="37409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98" name="object 54098"/>
          <p:cNvSpPr/>
          <p:nvPr/>
        </p:nvSpPr>
        <p:spPr>
          <a:xfrm>
            <a:off x="37409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099" name="object 54099"/>
          <p:cNvSpPr/>
          <p:nvPr/>
        </p:nvSpPr>
        <p:spPr>
          <a:xfrm>
            <a:off x="3741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00" name="object 54100"/>
          <p:cNvSpPr/>
          <p:nvPr/>
        </p:nvSpPr>
        <p:spPr>
          <a:xfrm>
            <a:off x="3741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01" name="object 54101"/>
          <p:cNvSpPr/>
          <p:nvPr/>
        </p:nvSpPr>
        <p:spPr>
          <a:xfrm>
            <a:off x="37413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02" name="object 54102"/>
          <p:cNvSpPr/>
          <p:nvPr/>
        </p:nvSpPr>
        <p:spPr>
          <a:xfrm>
            <a:off x="37413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03" name="object 54103"/>
          <p:cNvSpPr/>
          <p:nvPr/>
        </p:nvSpPr>
        <p:spPr>
          <a:xfrm>
            <a:off x="3741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04" name="object 54104"/>
          <p:cNvSpPr/>
          <p:nvPr/>
        </p:nvSpPr>
        <p:spPr>
          <a:xfrm>
            <a:off x="3741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05" name="object 54105"/>
          <p:cNvSpPr/>
          <p:nvPr/>
        </p:nvSpPr>
        <p:spPr>
          <a:xfrm>
            <a:off x="37416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06" name="object 54106"/>
          <p:cNvSpPr/>
          <p:nvPr/>
        </p:nvSpPr>
        <p:spPr>
          <a:xfrm>
            <a:off x="37416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07" name="object 54107"/>
          <p:cNvSpPr/>
          <p:nvPr/>
        </p:nvSpPr>
        <p:spPr>
          <a:xfrm>
            <a:off x="3741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08" name="object 54108"/>
          <p:cNvSpPr/>
          <p:nvPr/>
        </p:nvSpPr>
        <p:spPr>
          <a:xfrm>
            <a:off x="3741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09" name="object 54109"/>
          <p:cNvSpPr/>
          <p:nvPr/>
        </p:nvSpPr>
        <p:spPr>
          <a:xfrm>
            <a:off x="37420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10" name="object 54110"/>
          <p:cNvSpPr/>
          <p:nvPr/>
        </p:nvSpPr>
        <p:spPr>
          <a:xfrm>
            <a:off x="37420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11" name="object 54111"/>
          <p:cNvSpPr/>
          <p:nvPr/>
        </p:nvSpPr>
        <p:spPr>
          <a:xfrm>
            <a:off x="3742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12" name="object 54112"/>
          <p:cNvSpPr/>
          <p:nvPr/>
        </p:nvSpPr>
        <p:spPr>
          <a:xfrm>
            <a:off x="3742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13" name="object 54113"/>
          <p:cNvSpPr/>
          <p:nvPr/>
        </p:nvSpPr>
        <p:spPr>
          <a:xfrm>
            <a:off x="37424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14" name="object 54114"/>
          <p:cNvSpPr/>
          <p:nvPr/>
        </p:nvSpPr>
        <p:spPr>
          <a:xfrm>
            <a:off x="37424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15" name="object 54115"/>
          <p:cNvSpPr/>
          <p:nvPr/>
        </p:nvSpPr>
        <p:spPr>
          <a:xfrm>
            <a:off x="3742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16" name="object 54116"/>
          <p:cNvSpPr/>
          <p:nvPr/>
        </p:nvSpPr>
        <p:spPr>
          <a:xfrm>
            <a:off x="3742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17" name="object 54117"/>
          <p:cNvSpPr/>
          <p:nvPr/>
        </p:nvSpPr>
        <p:spPr>
          <a:xfrm>
            <a:off x="37428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18" name="object 54118"/>
          <p:cNvSpPr/>
          <p:nvPr/>
        </p:nvSpPr>
        <p:spPr>
          <a:xfrm>
            <a:off x="37428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19" name="object 54119"/>
          <p:cNvSpPr/>
          <p:nvPr/>
        </p:nvSpPr>
        <p:spPr>
          <a:xfrm>
            <a:off x="3743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20" name="object 54120"/>
          <p:cNvSpPr/>
          <p:nvPr/>
        </p:nvSpPr>
        <p:spPr>
          <a:xfrm>
            <a:off x="3743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21" name="object 54121"/>
          <p:cNvSpPr/>
          <p:nvPr/>
        </p:nvSpPr>
        <p:spPr>
          <a:xfrm>
            <a:off x="37432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22" name="object 54122"/>
          <p:cNvSpPr/>
          <p:nvPr/>
        </p:nvSpPr>
        <p:spPr>
          <a:xfrm>
            <a:off x="37432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23" name="object 54123"/>
          <p:cNvSpPr/>
          <p:nvPr/>
        </p:nvSpPr>
        <p:spPr>
          <a:xfrm>
            <a:off x="3743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24" name="object 54124"/>
          <p:cNvSpPr/>
          <p:nvPr/>
        </p:nvSpPr>
        <p:spPr>
          <a:xfrm>
            <a:off x="3743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25" name="object 54125"/>
          <p:cNvSpPr/>
          <p:nvPr/>
        </p:nvSpPr>
        <p:spPr>
          <a:xfrm>
            <a:off x="37435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26" name="object 54126"/>
          <p:cNvSpPr/>
          <p:nvPr/>
        </p:nvSpPr>
        <p:spPr>
          <a:xfrm>
            <a:off x="37435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27" name="object 54127"/>
          <p:cNvSpPr/>
          <p:nvPr/>
        </p:nvSpPr>
        <p:spPr>
          <a:xfrm>
            <a:off x="3743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28" name="object 54128"/>
          <p:cNvSpPr/>
          <p:nvPr/>
        </p:nvSpPr>
        <p:spPr>
          <a:xfrm>
            <a:off x="3743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29" name="object 54129"/>
          <p:cNvSpPr/>
          <p:nvPr/>
        </p:nvSpPr>
        <p:spPr>
          <a:xfrm>
            <a:off x="37439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30" name="object 54130"/>
          <p:cNvSpPr/>
          <p:nvPr/>
        </p:nvSpPr>
        <p:spPr>
          <a:xfrm>
            <a:off x="37439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31" name="object 54131"/>
          <p:cNvSpPr/>
          <p:nvPr/>
        </p:nvSpPr>
        <p:spPr>
          <a:xfrm>
            <a:off x="3744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32" name="object 54132"/>
          <p:cNvSpPr/>
          <p:nvPr/>
        </p:nvSpPr>
        <p:spPr>
          <a:xfrm>
            <a:off x="3744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33" name="object 54133"/>
          <p:cNvSpPr/>
          <p:nvPr/>
        </p:nvSpPr>
        <p:spPr>
          <a:xfrm>
            <a:off x="37443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34" name="object 54134"/>
          <p:cNvSpPr/>
          <p:nvPr/>
        </p:nvSpPr>
        <p:spPr>
          <a:xfrm>
            <a:off x="37443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35" name="object 54135"/>
          <p:cNvSpPr/>
          <p:nvPr/>
        </p:nvSpPr>
        <p:spPr>
          <a:xfrm>
            <a:off x="3744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36" name="object 54136"/>
          <p:cNvSpPr/>
          <p:nvPr/>
        </p:nvSpPr>
        <p:spPr>
          <a:xfrm>
            <a:off x="3744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37" name="object 54137"/>
          <p:cNvSpPr/>
          <p:nvPr/>
        </p:nvSpPr>
        <p:spPr>
          <a:xfrm>
            <a:off x="37447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38" name="object 54138"/>
          <p:cNvSpPr/>
          <p:nvPr/>
        </p:nvSpPr>
        <p:spPr>
          <a:xfrm>
            <a:off x="37447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39" name="object 54139"/>
          <p:cNvSpPr/>
          <p:nvPr/>
        </p:nvSpPr>
        <p:spPr>
          <a:xfrm>
            <a:off x="3744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40" name="object 54140"/>
          <p:cNvSpPr/>
          <p:nvPr/>
        </p:nvSpPr>
        <p:spPr>
          <a:xfrm>
            <a:off x="3744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41" name="object 54141"/>
          <p:cNvSpPr/>
          <p:nvPr/>
        </p:nvSpPr>
        <p:spPr>
          <a:xfrm>
            <a:off x="37451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42" name="object 54142"/>
          <p:cNvSpPr/>
          <p:nvPr/>
        </p:nvSpPr>
        <p:spPr>
          <a:xfrm>
            <a:off x="37451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43" name="object 54143"/>
          <p:cNvSpPr/>
          <p:nvPr/>
        </p:nvSpPr>
        <p:spPr>
          <a:xfrm>
            <a:off x="3745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44" name="object 54144"/>
          <p:cNvSpPr/>
          <p:nvPr/>
        </p:nvSpPr>
        <p:spPr>
          <a:xfrm>
            <a:off x="3745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45" name="object 54145"/>
          <p:cNvSpPr/>
          <p:nvPr/>
        </p:nvSpPr>
        <p:spPr>
          <a:xfrm>
            <a:off x="37454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46" name="object 54146"/>
          <p:cNvSpPr/>
          <p:nvPr/>
        </p:nvSpPr>
        <p:spPr>
          <a:xfrm>
            <a:off x="37454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47" name="object 54147"/>
          <p:cNvSpPr/>
          <p:nvPr/>
        </p:nvSpPr>
        <p:spPr>
          <a:xfrm>
            <a:off x="3745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48" name="object 54148"/>
          <p:cNvSpPr/>
          <p:nvPr/>
        </p:nvSpPr>
        <p:spPr>
          <a:xfrm>
            <a:off x="3745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49" name="object 54149"/>
          <p:cNvSpPr/>
          <p:nvPr/>
        </p:nvSpPr>
        <p:spPr>
          <a:xfrm>
            <a:off x="37458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50" name="object 54150"/>
          <p:cNvSpPr/>
          <p:nvPr/>
        </p:nvSpPr>
        <p:spPr>
          <a:xfrm>
            <a:off x="37458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51" name="object 54151"/>
          <p:cNvSpPr/>
          <p:nvPr/>
        </p:nvSpPr>
        <p:spPr>
          <a:xfrm>
            <a:off x="3746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52" name="object 54152"/>
          <p:cNvSpPr/>
          <p:nvPr/>
        </p:nvSpPr>
        <p:spPr>
          <a:xfrm>
            <a:off x="3746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53" name="object 54153"/>
          <p:cNvSpPr/>
          <p:nvPr/>
        </p:nvSpPr>
        <p:spPr>
          <a:xfrm>
            <a:off x="37462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54" name="object 54154"/>
          <p:cNvSpPr/>
          <p:nvPr/>
        </p:nvSpPr>
        <p:spPr>
          <a:xfrm>
            <a:off x="37462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55" name="object 54155"/>
          <p:cNvSpPr/>
          <p:nvPr/>
        </p:nvSpPr>
        <p:spPr>
          <a:xfrm>
            <a:off x="3746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56" name="object 54156"/>
          <p:cNvSpPr/>
          <p:nvPr/>
        </p:nvSpPr>
        <p:spPr>
          <a:xfrm>
            <a:off x="3746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57" name="object 54157"/>
          <p:cNvSpPr/>
          <p:nvPr/>
        </p:nvSpPr>
        <p:spPr>
          <a:xfrm>
            <a:off x="37466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58" name="object 54158"/>
          <p:cNvSpPr/>
          <p:nvPr/>
        </p:nvSpPr>
        <p:spPr>
          <a:xfrm>
            <a:off x="37466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59" name="object 54159"/>
          <p:cNvSpPr/>
          <p:nvPr/>
        </p:nvSpPr>
        <p:spPr>
          <a:xfrm>
            <a:off x="3746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60" name="object 54160"/>
          <p:cNvSpPr/>
          <p:nvPr/>
        </p:nvSpPr>
        <p:spPr>
          <a:xfrm>
            <a:off x="3746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61" name="object 54161"/>
          <p:cNvSpPr/>
          <p:nvPr/>
        </p:nvSpPr>
        <p:spPr>
          <a:xfrm>
            <a:off x="37470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62" name="object 54162"/>
          <p:cNvSpPr/>
          <p:nvPr/>
        </p:nvSpPr>
        <p:spPr>
          <a:xfrm>
            <a:off x="37470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63" name="object 54163"/>
          <p:cNvSpPr/>
          <p:nvPr/>
        </p:nvSpPr>
        <p:spPr>
          <a:xfrm>
            <a:off x="3747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64" name="object 54164"/>
          <p:cNvSpPr/>
          <p:nvPr/>
        </p:nvSpPr>
        <p:spPr>
          <a:xfrm>
            <a:off x="3747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65" name="object 54165"/>
          <p:cNvSpPr/>
          <p:nvPr/>
        </p:nvSpPr>
        <p:spPr>
          <a:xfrm>
            <a:off x="37474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66" name="object 54166"/>
          <p:cNvSpPr/>
          <p:nvPr/>
        </p:nvSpPr>
        <p:spPr>
          <a:xfrm>
            <a:off x="37474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67" name="object 54167"/>
          <p:cNvSpPr/>
          <p:nvPr/>
        </p:nvSpPr>
        <p:spPr>
          <a:xfrm>
            <a:off x="3747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68" name="object 54168"/>
          <p:cNvSpPr/>
          <p:nvPr/>
        </p:nvSpPr>
        <p:spPr>
          <a:xfrm>
            <a:off x="3747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69" name="object 54169"/>
          <p:cNvSpPr/>
          <p:nvPr/>
        </p:nvSpPr>
        <p:spPr>
          <a:xfrm>
            <a:off x="37477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70" name="object 54170"/>
          <p:cNvSpPr/>
          <p:nvPr/>
        </p:nvSpPr>
        <p:spPr>
          <a:xfrm>
            <a:off x="37477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71" name="object 54171"/>
          <p:cNvSpPr/>
          <p:nvPr/>
        </p:nvSpPr>
        <p:spPr>
          <a:xfrm>
            <a:off x="3748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72" name="object 54172"/>
          <p:cNvSpPr/>
          <p:nvPr/>
        </p:nvSpPr>
        <p:spPr>
          <a:xfrm>
            <a:off x="3748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73" name="object 54173"/>
          <p:cNvSpPr/>
          <p:nvPr/>
        </p:nvSpPr>
        <p:spPr>
          <a:xfrm>
            <a:off x="37481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74" name="object 54174"/>
          <p:cNvSpPr/>
          <p:nvPr/>
        </p:nvSpPr>
        <p:spPr>
          <a:xfrm>
            <a:off x="37481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75" name="object 54175"/>
          <p:cNvSpPr/>
          <p:nvPr/>
        </p:nvSpPr>
        <p:spPr>
          <a:xfrm>
            <a:off x="3748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76" name="object 54176"/>
          <p:cNvSpPr/>
          <p:nvPr/>
        </p:nvSpPr>
        <p:spPr>
          <a:xfrm>
            <a:off x="3748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77" name="object 54177"/>
          <p:cNvSpPr/>
          <p:nvPr/>
        </p:nvSpPr>
        <p:spPr>
          <a:xfrm>
            <a:off x="37485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78" name="object 54178"/>
          <p:cNvSpPr/>
          <p:nvPr/>
        </p:nvSpPr>
        <p:spPr>
          <a:xfrm>
            <a:off x="37485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79" name="object 54179"/>
          <p:cNvSpPr/>
          <p:nvPr/>
        </p:nvSpPr>
        <p:spPr>
          <a:xfrm>
            <a:off x="3748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80" name="object 54180"/>
          <p:cNvSpPr/>
          <p:nvPr/>
        </p:nvSpPr>
        <p:spPr>
          <a:xfrm>
            <a:off x="3748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81" name="object 54181"/>
          <p:cNvSpPr/>
          <p:nvPr/>
        </p:nvSpPr>
        <p:spPr>
          <a:xfrm>
            <a:off x="37489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82" name="object 54182"/>
          <p:cNvSpPr/>
          <p:nvPr/>
        </p:nvSpPr>
        <p:spPr>
          <a:xfrm>
            <a:off x="37489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83" name="object 54183"/>
          <p:cNvSpPr/>
          <p:nvPr/>
        </p:nvSpPr>
        <p:spPr>
          <a:xfrm>
            <a:off x="3749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84" name="object 54184"/>
          <p:cNvSpPr/>
          <p:nvPr/>
        </p:nvSpPr>
        <p:spPr>
          <a:xfrm>
            <a:off x="3749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85" name="object 54185"/>
          <p:cNvSpPr/>
          <p:nvPr/>
        </p:nvSpPr>
        <p:spPr>
          <a:xfrm>
            <a:off x="37493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86" name="object 54186"/>
          <p:cNvSpPr/>
          <p:nvPr/>
        </p:nvSpPr>
        <p:spPr>
          <a:xfrm>
            <a:off x="37493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87" name="object 54187"/>
          <p:cNvSpPr/>
          <p:nvPr/>
        </p:nvSpPr>
        <p:spPr>
          <a:xfrm>
            <a:off x="3749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88" name="object 54188"/>
          <p:cNvSpPr/>
          <p:nvPr/>
        </p:nvSpPr>
        <p:spPr>
          <a:xfrm>
            <a:off x="3749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89" name="object 54189"/>
          <p:cNvSpPr/>
          <p:nvPr/>
        </p:nvSpPr>
        <p:spPr>
          <a:xfrm>
            <a:off x="37496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90" name="object 54190"/>
          <p:cNvSpPr/>
          <p:nvPr/>
        </p:nvSpPr>
        <p:spPr>
          <a:xfrm>
            <a:off x="37496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91" name="object 54191"/>
          <p:cNvSpPr/>
          <p:nvPr/>
        </p:nvSpPr>
        <p:spPr>
          <a:xfrm>
            <a:off x="3749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92" name="object 54192"/>
          <p:cNvSpPr/>
          <p:nvPr/>
        </p:nvSpPr>
        <p:spPr>
          <a:xfrm>
            <a:off x="3749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93" name="object 54193"/>
          <p:cNvSpPr/>
          <p:nvPr/>
        </p:nvSpPr>
        <p:spPr>
          <a:xfrm>
            <a:off x="37500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94" name="object 54194"/>
          <p:cNvSpPr/>
          <p:nvPr/>
        </p:nvSpPr>
        <p:spPr>
          <a:xfrm>
            <a:off x="37500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95" name="object 54195"/>
          <p:cNvSpPr/>
          <p:nvPr/>
        </p:nvSpPr>
        <p:spPr>
          <a:xfrm>
            <a:off x="3750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96" name="object 54196"/>
          <p:cNvSpPr/>
          <p:nvPr/>
        </p:nvSpPr>
        <p:spPr>
          <a:xfrm>
            <a:off x="3750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97" name="object 54197"/>
          <p:cNvSpPr/>
          <p:nvPr/>
        </p:nvSpPr>
        <p:spPr>
          <a:xfrm>
            <a:off x="37504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98" name="object 54198"/>
          <p:cNvSpPr/>
          <p:nvPr/>
        </p:nvSpPr>
        <p:spPr>
          <a:xfrm>
            <a:off x="37504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199" name="object 54199"/>
          <p:cNvSpPr/>
          <p:nvPr/>
        </p:nvSpPr>
        <p:spPr>
          <a:xfrm>
            <a:off x="3750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00" name="object 54200"/>
          <p:cNvSpPr/>
          <p:nvPr/>
        </p:nvSpPr>
        <p:spPr>
          <a:xfrm>
            <a:off x="3750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01" name="object 54201"/>
          <p:cNvSpPr/>
          <p:nvPr/>
        </p:nvSpPr>
        <p:spPr>
          <a:xfrm>
            <a:off x="37508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02" name="object 54202"/>
          <p:cNvSpPr/>
          <p:nvPr/>
        </p:nvSpPr>
        <p:spPr>
          <a:xfrm>
            <a:off x="37508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03" name="object 54203"/>
          <p:cNvSpPr/>
          <p:nvPr/>
        </p:nvSpPr>
        <p:spPr>
          <a:xfrm>
            <a:off x="3751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04" name="object 54204"/>
          <p:cNvSpPr/>
          <p:nvPr/>
        </p:nvSpPr>
        <p:spPr>
          <a:xfrm>
            <a:off x="3751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05" name="object 54205"/>
          <p:cNvSpPr/>
          <p:nvPr/>
        </p:nvSpPr>
        <p:spPr>
          <a:xfrm>
            <a:off x="37512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06" name="object 54206"/>
          <p:cNvSpPr/>
          <p:nvPr/>
        </p:nvSpPr>
        <p:spPr>
          <a:xfrm>
            <a:off x="37512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07" name="object 54207"/>
          <p:cNvSpPr/>
          <p:nvPr/>
        </p:nvSpPr>
        <p:spPr>
          <a:xfrm>
            <a:off x="3751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08" name="object 54208"/>
          <p:cNvSpPr/>
          <p:nvPr/>
        </p:nvSpPr>
        <p:spPr>
          <a:xfrm>
            <a:off x="3751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09" name="object 54209"/>
          <p:cNvSpPr/>
          <p:nvPr/>
        </p:nvSpPr>
        <p:spPr>
          <a:xfrm>
            <a:off x="37515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10" name="object 54210"/>
          <p:cNvSpPr/>
          <p:nvPr/>
        </p:nvSpPr>
        <p:spPr>
          <a:xfrm>
            <a:off x="37515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11" name="object 54211"/>
          <p:cNvSpPr/>
          <p:nvPr/>
        </p:nvSpPr>
        <p:spPr>
          <a:xfrm>
            <a:off x="3751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12" name="object 54212"/>
          <p:cNvSpPr/>
          <p:nvPr/>
        </p:nvSpPr>
        <p:spPr>
          <a:xfrm>
            <a:off x="3751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13" name="object 54213"/>
          <p:cNvSpPr/>
          <p:nvPr/>
        </p:nvSpPr>
        <p:spPr>
          <a:xfrm>
            <a:off x="37519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14" name="object 54214"/>
          <p:cNvSpPr/>
          <p:nvPr/>
        </p:nvSpPr>
        <p:spPr>
          <a:xfrm>
            <a:off x="37519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15" name="object 54215"/>
          <p:cNvSpPr/>
          <p:nvPr/>
        </p:nvSpPr>
        <p:spPr>
          <a:xfrm>
            <a:off x="3752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16" name="object 54216"/>
          <p:cNvSpPr/>
          <p:nvPr/>
        </p:nvSpPr>
        <p:spPr>
          <a:xfrm>
            <a:off x="3752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17" name="object 54217"/>
          <p:cNvSpPr/>
          <p:nvPr/>
        </p:nvSpPr>
        <p:spPr>
          <a:xfrm>
            <a:off x="37523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18" name="object 54218"/>
          <p:cNvSpPr/>
          <p:nvPr/>
        </p:nvSpPr>
        <p:spPr>
          <a:xfrm>
            <a:off x="37523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19" name="object 54219"/>
          <p:cNvSpPr/>
          <p:nvPr/>
        </p:nvSpPr>
        <p:spPr>
          <a:xfrm>
            <a:off x="3752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20" name="object 54220"/>
          <p:cNvSpPr/>
          <p:nvPr/>
        </p:nvSpPr>
        <p:spPr>
          <a:xfrm>
            <a:off x="3752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21" name="object 54221"/>
          <p:cNvSpPr/>
          <p:nvPr/>
        </p:nvSpPr>
        <p:spPr>
          <a:xfrm>
            <a:off x="37527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22" name="object 54222"/>
          <p:cNvSpPr/>
          <p:nvPr/>
        </p:nvSpPr>
        <p:spPr>
          <a:xfrm>
            <a:off x="37527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23" name="object 54223"/>
          <p:cNvSpPr/>
          <p:nvPr/>
        </p:nvSpPr>
        <p:spPr>
          <a:xfrm>
            <a:off x="3752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24" name="object 54224"/>
          <p:cNvSpPr/>
          <p:nvPr/>
        </p:nvSpPr>
        <p:spPr>
          <a:xfrm>
            <a:off x="3752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25" name="object 54225"/>
          <p:cNvSpPr/>
          <p:nvPr/>
        </p:nvSpPr>
        <p:spPr>
          <a:xfrm>
            <a:off x="37531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26" name="object 54226"/>
          <p:cNvSpPr/>
          <p:nvPr/>
        </p:nvSpPr>
        <p:spPr>
          <a:xfrm>
            <a:off x="37531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27" name="object 54227"/>
          <p:cNvSpPr/>
          <p:nvPr/>
        </p:nvSpPr>
        <p:spPr>
          <a:xfrm>
            <a:off x="3753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28" name="object 54228"/>
          <p:cNvSpPr/>
          <p:nvPr/>
        </p:nvSpPr>
        <p:spPr>
          <a:xfrm>
            <a:off x="3753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29" name="object 54229"/>
          <p:cNvSpPr/>
          <p:nvPr/>
        </p:nvSpPr>
        <p:spPr>
          <a:xfrm>
            <a:off x="37534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30" name="object 54230"/>
          <p:cNvSpPr/>
          <p:nvPr/>
        </p:nvSpPr>
        <p:spPr>
          <a:xfrm>
            <a:off x="37534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31" name="object 54231"/>
          <p:cNvSpPr/>
          <p:nvPr/>
        </p:nvSpPr>
        <p:spPr>
          <a:xfrm>
            <a:off x="3753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32" name="object 54232"/>
          <p:cNvSpPr/>
          <p:nvPr/>
        </p:nvSpPr>
        <p:spPr>
          <a:xfrm>
            <a:off x="3753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33" name="object 54233"/>
          <p:cNvSpPr/>
          <p:nvPr/>
        </p:nvSpPr>
        <p:spPr>
          <a:xfrm>
            <a:off x="37538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34" name="object 54234"/>
          <p:cNvSpPr/>
          <p:nvPr/>
        </p:nvSpPr>
        <p:spPr>
          <a:xfrm>
            <a:off x="37538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35" name="object 54235"/>
          <p:cNvSpPr/>
          <p:nvPr/>
        </p:nvSpPr>
        <p:spPr>
          <a:xfrm>
            <a:off x="3754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36" name="object 54236"/>
          <p:cNvSpPr/>
          <p:nvPr/>
        </p:nvSpPr>
        <p:spPr>
          <a:xfrm>
            <a:off x="3754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37" name="object 54237"/>
          <p:cNvSpPr/>
          <p:nvPr/>
        </p:nvSpPr>
        <p:spPr>
          <a:xfrm>
            <a:off x="37542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38" name="object 54238"/>
          <p:cNvSpPr/>
          <p:nvPr/>
        </p:nvSpPr>
        <p:spPr>
          <a:xfrm>
            <a:off x="37542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39" name="object 54239"/>
          <p:cNvSpPr/>
          <p:nvPr/>
        </p:nvSpPr>
        <p:spPr>
          <a:xfrm>
            <a:off x="3754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40" name="object 54240"/>
          <p:cNvSpPr/>
          <p:nvPr/>
        </p:nvSpPr>
        <p:spPr>
          <a:xfrm>
            <a:off x="3754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41" name="object 54241"/>
          <p:cNvSpPr/>
          <p:nvPr/>
        </p:nvSpPr>
        <p:spPr>
          <a:xfrm>
            <a:off x="37546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42" name="object 54242"/>
          <p:cNvSpPr/>
          <p:nvPr/>
        </p:nvSpPr>
        <p:spPr>
          <a:xfrm>
            <a:off x="37546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43" name="object 54243"/>
          <p:cNvSpPr/>
          <p:nvPr/>
        </p:nvSpPr>
        <p:spPr>
          <a:xfrm>
            <a:off x="3754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44" name="object 54244"/>
          <p:cNvSpPr/>
          <p:nvPr/>
        </p:nvSpPr>
        <p:spPr>
          <a:xfrm>
            <a:off x="3754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45" name="object 54245"/>
          <p:cNvSpPr/>
          <p:nvPr/>
        </p:nvSpPr>
        <p:spPr>
          <a:xfrm>
            <a:off x="37550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46" name="object 54246"/>
          <p:cNvSpPr/>
          <p:nvPr/>
        </p:nvSpPr>
        <p:spPr>
          <a:xfrm>
            <a:off x="37550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47" name="object 54247"/>
          <p:cNvSpPr/>
          <p:nvPr/>
        </p:nvSpPr>
        <p:spPr>
          <a:xfrm>
            <a:off x="3755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48" name="object 54248"/>
          <p:cNvSpPr/>
          <p:nvPr/>
        </p:nvSpPr>
        <p:spPr>
          <a:xfrm>
            <a:off x="3755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49" name="object 54249"/>
          <p:cNvSpPr/>
          <p:nvPr/>
        </p:nvSpPr>
        <p:spPr>
          <a:xfrm>
            <a:off x="37554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50" name="object 54250"/>
          <p:cNvSpPr/>
          <p:nvPr/>
        </p:nvSpPr>
        <p:spPr>
          <a:xfrm>
            <a:off x="37554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51" name="object 54251"/>
          <p:cNvSpPr/>
          <p:nvPr/>
        </p:nvSpPr>
        <p:spPr>
          <a:xfrm>
            <a:off x="3755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52" name="object 54252"/>
          <p:cNvSpPr/>
          <p:nvPr/>
        </p:nvSpPr>
        <p:spPr>
          <a:xfrm>
            <a:off x="3755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53" name="object 54253"/>
          <p:cNvSpPr/>
          <p:nvPr/>
        </p:nvSpPr>
        <p:spPr>
          <a:xfrm>
            <a:off x="37557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54" name="object 54254"/>
          <p:cNvSpPr/>
          <p:nvPr/>
        </p:nvSpPr>
        <p:spPr>
          <a:xfrm>
            <a:off x="37557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55" name="object 54255"/>
          <p:cNvSpPr/>
          <p:nvPr/>
        </p:nvSpPr>
        <p:spPr>
          <a:xfrm>
            <a:off x="3756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56" name="object 54256"/>
          <p:cNvSpPr/>
          <p:nvPr/>
        </p:nvSpPr>
        <p:spPr>
          <a:xfrm>
            <a:off x="3756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57" name="object 54257"/>
          <p:cNvSpPr/>
          <p:nvPr/>
        </p:nvSpPr>
        <p:spPr>
          <a:xfrm>
            <a:off x="37561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58" name="object 54258"/>
          <p:cNvSpPr/>
          <p:nvPr/>
        </p:nvSpPr>
        <p:spPr>
          <a:xfrm>
            <a:off x="37561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59" name="object 54259"/>
          <p:cNvSpPr/>
          <p:nvPr/>
        </p:nvSpPr>
        <p:spPr>
          <a:xfrm>
            <a:off x="3756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60" name="object 54260"/>
          <p:cNvSpPr/>
          <p:nvPr/>
        </p:nvSpPr>
        <p:spPr>
          <a:xfrm>
            <a:off x="3756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61" name="object 54261"/>
          <p:cNvSpPr/>
          <p:nvPr/>
        </p:nvSpPr>
        <p:spPr>
          <a:xfrm>
            <a:off x="37565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62" name="object 54262"/>
          <p:cNvSpPr/>
          <p:nvPr/>
        </p:nvSpPr>
        <p:spPr>
          <a:xfrm>
            <a:off x="37565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63" name="object 54263"/>
          <p:cNvSpPr/>
          <p:nvPr/>
        </p:nvSpPr>
        <p:spPr>
          <a:xfrm>
            <a:off x="3756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64" name="object 54264"/>
          <p:cNvSpPr/>
          <p:nvPr/>
        </p:nvSpPr>
        <p:spPr>
          <a:xfrm>
            <a:off x="3756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65" name="object 54265"/>
          <p:cNvSpPr/>
          <p:nvPr/>
        </p:nvSpPr>
        <p:spPr>
          <a:xfrm>
            <a:off x="37569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66" name="object 54266"/>
          <p:cNvSpPr/>
          <p:nvPr/>
        </p:nvSpPr>
        <p:spPr>
          <a:xfrm>
            <a:off x="37569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67" name="object 54267"/>
          <p:cNvSpPr/>
          <p:nvPr/>
        </p:nvSpPr>
        <p:spPr>
          <a:xfrm>
            <a:off x="3757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68" name="object 54268"/>
          <p:cNvSpPr/>
          <p:nvPr/>
        </p:nvSpPr>
        <p:spPr>
          <a:xfrm>
            <a:off x="3757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69" name="object 54269"/>
          <p:cNvSpPr/>
          <p:nvPr/>
        </p:nvSpPr>
        <p:spPr>
          <a:xfrm>
            <a:off x="37573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70" name="object 54270"/>
          <p:cNvSpPr/>
          <p:nvPr/>
        </p:nvSpPr>
        <p:spPr>
          <a:xfrm>
            <a:off x="37573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71" name="object 54271"/>
          <p:cNvSpPr/>
          <p:nvPr/>
        </p:nvSpPr>
        <p:spPr>
          <a:xfrm>
            <a:off x="3757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72" name="object 54272"/>
          <p:cNvSpPr/>
          <p:nvPr/>
        </p:nvSpPr>
        <p:spPr>
          <a:xfrm>
            <a:off x="3757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73" name="object 54273"/>
          <p:cNvSpPr/>
          <p:nvPr/>
        </p:nvSpPr>
        <p:spPr>
          <a:xfrm>
            <a:off x="37576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74" name="object 54274"/>
          <p:cNvSpPr/>
          <p:nvPr/>
        </p:nvSpPr>
        <p:spPr>
          <a:xfrm>
            <a:off x="37576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75" name="object 54275"/>
          <p:cNvSpPr/>
          <p:nvPr/>
        </p:nvSpPr>
        <p:spPr>
          <a:xfrm>
            <a:off x="3757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76" name="object 54276"/>
          <p:cNvSpPr/>
          <p:nvPr/>
        </p:nvSpPr>
        <p:spPr>
          <a:xfrm>
            <a:off x="3757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77" name="object 54277"/>
          <p:cNvSpPr/>
          <p:nvPr/>
        </p:nvSpPr>
        <p:spPr>
          <a:xfrm>
            <a:off x="37580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78" name="object 54278"/>
          <p:cNvSpPr/>
          <p:nvPr/>
        </p:nvSpPr>
        <p:spPr>
          <a:xfrm>
            <a:off x="37580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79" name="object 54279"/>
          <p:cNvSpPr/>
          <p:nvPr/>
        </p:nvSpPr>
        <p:spPr>
          <a:xfrm>
            <a:off x="3758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80" name="object 54280"/>
          <p:cNvSpPr/>
          <p:nvPr/>
        </p:nvSpPr>
        <p:spPr>
          <a:xfrm>
            <a:off x="3758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81" name="object 54281"/>
          <p:cNvSpPr/>
          <p:nvPr/>
        </p:nvSpPr>
        <p:spPr>
          <a:xfrm>
            <a:off x="37584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82" name="object 54282"/>
          <p:cNvSpPr/>
          <p:nvPr/>
        </p:nvSpPr>
        <p:spPr>
          <a:xfrm>
            <a:off x="37584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83" name="object 54283"/>
          <p:cNvSpPr/>
          <p:nvPr/>
        </p:nvSpPr>
        <p:spPr>
          <a:xfrm>
            <a:off x="3758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84" name="object 54284"/>
          <p:cNvSpPr/>
          <p:nvPr/>
        </p:nvSpPr>
        <p:spPr>
          <a:xfrm>
            <a:off x="3758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85" name="object 54285"/>
          <p:cNvSpPr/>
          <p:nvPr/>
        </p:nvSpPr>
        <p:spPr>
          <a:xfrm>
            <a:off x="37588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86" name="object 54286"/>
          <p:cNvSpPr/>
          <p:nvPr/>
        </p:nvSpPr>
        <p:spPr>
          <a:xfrm>
            <a:off x="37588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87" name="object 54287"/>
          <p:cNvSpPr/>
          <p:nvPr/>
        </p:nvSpPr>
        <p:spPr>
          <a:xfrm>
            <a:off x="3759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88" name="object 54288"/>
          <p:cNvSpPr/>
          <p:nvPr/>
        </p:nvSpPr>
        <p:spPr>
          <a:xfrm>
            <a:off x="3759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89" name="object 54289"/>
          <p:cNvSpPr/>
          <p:nvPr/>
        </p:nvSpPr>
        <p:spPr>
          <a:xfrm>
            <a:off x="37592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90" name="object 54290"/>
          <p:cNvSpPr/>
          <p:nvPr/>
        </p:nvSpPr>
        <p:spPr>
          <a:xfrm>
            <a:off x="37592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91" name="object 54291"/>
          <p:cNvSpPr/>
          <p:nvPr/>
        </p:nvSpPr>
        <p:spPr>
          <a:xfrm>
            <a:off x="3759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92" name="object 54292"/>
          <p:cNvSpPr/>
          <p:nvPr/>
        </p:nvSpPr>
        <p:spPr>
          <a:xfrm>
            <a:off x="3759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93" name="object 54293"/>
          <p:cNvSpPr/>
          <p:nvPr/>
        </p:nvSpPr>
        <p:spPr>
          <a:xfrm>
            <a:off x="37595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94" name="object 54294"/>
          <p:cNvSpPr/>
          <p:nvPr/>
        </p:nvSpPr>
        <p:spPr>
          <a:xfrm>
            <a:off x="37595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95" name="object 54295"/>
          <p:cNvSpPr/>
          <p:nvPr/>
        </p:nvSpPr>
        <p:spPr>
          <a:xfrm>
            <a:off x="3759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96" name="object 54296"/>
          <p:cNvSpPr/>
          <p:nvPr/>
        </p:nvSpPr>
        <p:spPr>
          <a:xfrm>
            <a:off x="3759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97" name="object 54297"/>
          <p:cNvSpPr/>
          <p:nvPr/>
        </p:nvSpPr>
        <p:spPr>
          <a:xfrm>
            <a:off x="37599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98" name="object 54298"/>
          <p:cNvSpPr/>
          <p:nvPr/>
        </p:nvSpPr>
        <p:spPr>
          <a:xfrm>
            <a:off x="37599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299" name="object 54299"/>
          <p:cNvSpPr/>
          <p:nvPr/>
        </p:nvSpPr>
        <p:spPr>
          <a:xfrm>
            <a:off x="3760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00" name="object 54300"/>
          <p:cNvSpPr/>
          <p:nvPr/>
        </p:nvSpPr>
        <p:spPr>
          <a:xfrm>
            <a:off x="3760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01" name="object 54301"/>
          <p:cNvSpPr/>
          <p:nvPr/>
        </p:nvSpPr>
        <p:spPr>
          <a:xfrm>
            <a:off x="37603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02" name="object 54302"/>
          <p:cNvSpPr/>
          <p:nvPr/>
        </p:nvSpPr>
        <p:spPr>
          <a:xfrm>
            <a:off x="37603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03" name="object 54303"/>
          <p:cNvSpPr/>
          <p:nvPr/>
        </p:nvSpPr>
        <p:spPr>
          <a:xfrm>
            <a:off x="3760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04" name="object 54304"/>
          <p:cNvSpPr/>
          <p:nvPr/>
        </p:nvSpPr>
        <p:spPr>
          <a:xfrm>
            <a:off x="3760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05" name="object 54305"/>
          <p:cNvSpPr/>
          <p:nvPr/>
        </p:nvSpPr>
        <p:spPr>
          <a:xfrm>
            <a:off x="37607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06" name="object 54306"/>
          <p:cNvSpPr/>
          <p:nvPr/>
        </p:nvSpPr>
        <p:spPr>
          <a:xfrm>
            <a:off x="37607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07" name="object 54307"/>
          <p:cNvSpPr/>
          <p:nvPr/>
        </p:nvSpPr>
        <p:spPr>
          <a:xfrm>
            <a:off x="37609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08" name="object 54308"/>
          <p:cNvSpPr/>
          <p:nvPr/>
        </p:nvSpPr>
        <p:spPr>
          <a:xfrm>
            <a:off x="37609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09" name="object 54309"/>
          <p:cNvSpPr/>
          <p:nvPr/>
        </p:nvSpPr>
        <p:spPr>
          <a:xfrm>
            <a:off x="37611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10" name="object 54310"/>
          <p:cNvSpPr/>
          <p:nvPr/>
        </p:nvSpPr>
        <p:spPr>
          <a:xfrm>
            <a:off x="37611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11" name="object 54311"/>
          <p:cNvSpPr/>
          <p:nvPr/>
        </p:nvSpPr>
        <p:spPr>
          <a:xfrm>
            <a:off x="3761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12" name="object 54312"/>
          <p:cNvSpPr/>
          <p:nvPr/>
        </p:nvSpPr>
        <p:spPr>
          <a:xfrm>
            <a:off x="3761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13" name="object 54313"/>
          <p:cNvSpPr/>
          <p:nvPr/>
        </p:nvSpPr>
        <p:spPr>
          <a:xfrm>
            <a:off x="37614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14" name="object 54314"/>
          <p:cNvSpPr/>
          <p:nvPr/>
        </p:nvSpPr>
        <p:spPr>
          <a:xfrm>
            <a:off x="37614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15" name="object 54315"/>
          <p:cNvSpPr/>
          <p:nvPr/>
        </p:nvSpPr>
        <p:spPr>
          <a:xfrm>
            <a:off x="3761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16" name="object 54316"/>
          <p:cNvSpPr/>
          <p:nvPr/>
        </p:nvSpPr>
        <p:spPr>
          <a:xfrm>
            <a:off x="3761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17" name="object 54317"/>
          <p:cNvSpPr/>
          <p:nvPr/>
        </p:nvSpPr>
        <p:spPr>
          <a:xfrm>
            <a:off x="37618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18" name="object 54318"/>
          <p:cNvSpPr/>
          <p:nvPr/>
        </p:nvSpPr>
        <p:spPr>
          <a:xfrm>
            <a:off x="37618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19" name="object 54319"/>
          <p:cNvSpPr/>
          <p:nvPr/>
        </p:nvSpPr>
        <p:spPr>
          <a:xfrm>
            <a:off x="3762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20" name="object 54320"/>
          <p:cNvSpPr/>
          <p:nvPr/>
        </p:nvSpPr>
        <p:spPr>
          <a:xfrm>
            <a:off x="3762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21" name="object 54321"/>
          <p:cNvSpPr/>
          <p:nvPr/>
        </p:nvSpPr>
        <p:spPr>
          <a:xfrm>
            <a:off x="37622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22" name="object 54322"/>
          <p:cNvSpPr/>
          <p:nvPr/>
        </p:nvSpPr>
        <p:spPr>
          <a:xfrm>
            <a:off x="37622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23" name="object 54323"/>
          <p:cNvSpPr/>
          <p:nvPr/>
        </p:nvSpPr>
        <p:spPr>
          <a:xfrm>
            <a:off x="3762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24" name="object 54324"/>
          <p:cNvSpPr/>
          <p:nvPr/>
        </p:nvSpPr>
        <p:spPr>
          <a:xfrm>
            <a:off x="3762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25" name="object 54325"/>
          <p:cNvSpPr/>
          <p:nvPr/>
        </p:nvSpPr>
        <p:spPr>
          <a:xfrm>
            <a:off x="37626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26" name="object 54326"/>
          <p:cNvSpPr/>
          <p:nvPr/>
        </p:nvSpPr>
        <p:spPr>
          <a:xfrm>
            <a:off x="37626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27" name="object 54327"/>
          <p:cNvSpPr/>
          <p:nvPr/>
        </p:nvSpPr>
        <p:spPr>
          <a:xfrm>
            <a:off x="3762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28" name="object 54328"/>
          <p:cNvSpPr/>
          <p:nvPr/>
        </p:nvSpPr>
        <p:spPr>
          <a:xfrm>
            <a:off x="3762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29" name="object 54329"/>
          <p:cNvSpPr/>
          <p:nvPr/>
        </p:nvSpPr>
        <p:spPr>
          <a:xfrm>
            <a:off x="37630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30" name="object 54330"/>
          <p:cNvSpPr/>
          <p:nvPr/>
        </p:nvSpPr>
        <p:spPr>
          <a:xfrm>
            <a:off x="37630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31" name="object 54331"/>
          <p:cNvSpPr/>
          <p:nvPr/>
        </p:nvSpPr>
        <p:spPr>
          <a:xfrm>
            <a:off x="3763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32" name="object 54332"/>
          <p:cNvSpPr/>
          <p:nvPr/>
        </p:nvSpPr>
        <p:spPr>
          <a:xfrm>
            <a:off x="3763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33" name="object 54333"/>
          <p:cNvSpPr/>
          <p:nvPr/>
        </p:nvSpPr>
        <p:spPr>
          <a:xfrm>
            <a:off x="37634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34" name="object 54334"/>
          <p:cNvSpPr/>
          <p:nvPr/>
        </p:nvSpPr>
        <p:spPr>
          <a:xfrm>
            <a:off x="37634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35" name="object 54335"/>
          <p:cNvSpPr/>
          <p:nvPr/>
        </p:nvSpPr>
        <p:spPr>
          <a:xfrm>
            <a:off x="3763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36" name="object 54336"/>
          <p:cNvSpPr/>
          <p:nvPr/>
        </p:nvSpPr>
        <p:spPr>
          <a:xfrm>
            <a:off x="3763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37" name="object 54337"/>
          <p:cNvSpPr/>
          <p:nvPr/>
        </p:nvSpPr>
        <p:spPr>
          <a:xfrm>
            <a:off x="37637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38" name="object 54338"/>
          <p:cNvSpPr/>
          <p:nvPr/>
        </p:nvSpPr>
        <p:spPr>
          <a:xfrm>
            <a:off x="37637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39" name="object 54339"/>
          <p:cNvSpPr/>
          <p:nvPr/>
        </p:nvSpPr>
        <p:spPr>
          <a:xfrm>
            <a:off x="3764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40" name="object 54340"/>
          <p:cNvSpPr/>
          <p:nvPr/>
        </p:nvSpPr>
        <p:spPr>
          <a:xfrm>
            <a:off x="3764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41" name="object 54341"/>
          <p:cNvSpPr/>
          <p:nvPr/>
        </p:nvSpPr>
        <p:spPr>
          <a:xfrm>
            <a:off x="37641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42" name="object 54342"/>
          <p:cNvSpPr/>
          <p:nvPr/>
        </p:nvSpPr>
        <p:spPr>
          <a:xfrm>
            <a:off x="37641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43" name="object 54343"/>
          <p:cNvSpPr/>
          <p:nvPr/>
        </p:nvSpPr>
        <p:spPr>
          <a:xfrm>
            <a:off x="3764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44" name="object 54344"/>
          <p:cNvSpPr/>
          <p:nvPr/>
        </p:nvSpPr>
        <p:spPr>
          <a:xfrm>
            <a:off x="3764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45" name="object 54345"/>
          <p:cNvSpPr/>
          <p:nvPr/>
        </p:nvSpPr>
        <p:spPr>
          <a:xfrm>
            <a:off x="37645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46" name="object 54346"/>
          <p:cNvSpPr/>
          <p:nvPr/>
        </p:nvSpPr>
        <p:spPr>
          <a:xfrm>
            <a:off x="37645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47" name="object 54347"/>
          <p:cNvSpPr/>
          <p:nvPr/>
        </p:nvSpPr>
        <p:spPr>
          <a:xfrm>
            <a:off x="3764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48" name="object 54348"/>
          <p:cNvSpPr/>
          <p:nvPr/>
        </p:nvSpPr>
        <p:spPr>
          <a:xfrm>
            <a:off x="3764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49" name="object 54349"/>
          <p:cNvSpPr/>
          <p:nvPr/>
        </p:nvSpPr>
        <p:spPr>
          <a:xfrm>
            <a:off x="37649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50" name="object 54350"/>
          <p:cNvSpPr/>
          <p:nvPr/>
        </p:nvSpPr>
        <p:spPr>
          <a:xfrm>
            <a:off x="37649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51" name="object 54351"/>
          <p:cNvSpPr/>
          <p:nvPr/>
        </p:nvSpPr>
        <p:spPr>
          <a:xfrm>
            <a:off x="37651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52" name="object 54352"/>
          <p:cNvSpPr/>
          <p:nvPr/>
        </p:nvSpPr>
        <p:spPr>
          <a:xfrm>
            <a:off x="37651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53" name="object 54353"/>
          <p:cNvSpPr/>
          <p:nvPr/>
        </p:nvSpPr>
        <p:spPr>
          <a:xfrm>
            <a:off x="37653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54" name="object 54354"/>
          <p:cNvSpPr/>
          <p:nvPr/>
        </p:nvSpPr>
        <p:spPr>
          <a:xfrm>
            <a:off x="37653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55" name="object 54355"/>
          <p:cNvSpPr/>
          <p:nvPr/>
        </p:nvSpPr>
        <p:spPr>
          <a:xfrm>
            <a:off x="37655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56" name="object 54356"/>
          <p:cNvSpPr/>
          <p:nvPr/>
        </p:nvSpPr>
        <p:spPr>
          <a:xfrm>
            <a:off x="37655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57" name="object 54357"/>
          <p:cNvSpPr/>
          <p:nvPr/>
        </p:nvSpPr>
        <p:spPr>
          <a:xfrm>
            <a:off x="37656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58" name="object 54358"/>
          <p:cNvSpPr/>
          <p:nvPr/>
        </p:nvSpPr>
        <p:spPr>
          <a:xfrm>
            <a:off x="37656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59" name="object 54359"/>
          <p:cNvSpPr/>
          <p:nvPr/>
        </p:nvSpPr>
        <p:spPr>
          <a:xfrm>
            <a:off x="37659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60" name="object 54360"/>
          <p:cNvSpPr/>
          <p:nvPr/>
        </p:nvSpPr>
        <p:spPr>
          <a:xfrm>
            <a:off x="37659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61" name="object 54361"/>
          <p:cNvSpPr/>
          <p:nvPr/>
        </p:nvSpPr>
        <p:spPr>
          <a:xfrm>
            <a:off x="37660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62" name="object 54362"/>
          <p:cNvSpPr/>
          <p:nvPr/>
        </p:nvSpPr>
        <p:spPr>
          <a:xfrm>
            <a:off x="37660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63" name="object 54363"/>
          <p:cNvSpPr/>
          <p:nvPr/>
        </p:nvSpPr>
        <p:spPr>
          <a:xfrm>
            <a:off x="3766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64" name="object 54364"/>
          <p:cNvSpPr/>
          <p:nvPr/>
        </p:nvSpPr>
        <p:spPr>
          <a:xfrm>
            <a:off x="3766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65" name="object 54365"/>
          <p:cNvSpPr/>
          <p:nvPr/>
        </p:nvSpPr>
        <p:spPr>
          <a:xfrm>
            <a:off x="37664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66" name="object 54366"/>
          <p:cNvSpPr/>
          <p:nvPr/>
        </p:nvSpPr>
        <p:spPr>
          <a:xfrm>
            <a:off x="37664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67" name="object 54367"/>
          <p:cNvSpPr/>
          <p:nvPr/>
        </p:nvSpPr>
        <p:spPr>
          <a:xfrm>
            <a:off x="3766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68" name="object 54368"/>
          <p:cNvSpPr/>
          <p:nvPr/>
        </p:nvSpPr>
        <p:spPr>
          <a:xfrm>
            <a:off x="3766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69" name="object 54369"/>
          <p:cNvSpPr/>
          <p:nvPr/>
        </p:nvSpPr>
        <p:spPr>
          <a:xfrm>
            <a:off x="37668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70" name="object 54370"/>
          <p:cNvSpPr/>
          <p:nvPr/>
        </p:nvSpPr>
        <p:spPr>
          <a:xfrm>
            <a:off x="37668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71" name="object 54371"/>
          <p:cNvSpPr/>
          <p:nvPr/>
        </p:nvSpPr>
        <p:spPr>
          <a:xfrm>
            <a:off x="3767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72" name="object 54372"/>
          <p:cNvSpPr/>
          <p:nvPr/>
        </p:nvSpPr>
        <p:spPr>
          <a:xfrm>
            <a:off x="3767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73" name="object 54373"/>
          <p:cNvSpPr/>
          <p:nvPr/>
        </p:nvSpPr>
        <p:spPr>
          <a:xfrm>
            <a:off x="37672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74" name="object 54374"/>
          <p:cNvSpPr/>
          <p:nvPr/>
        </p:nvSpPr>
        <p:spPr>
          <a:xfrm>
            <a:off x="37672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75" name="object 54375"/>
          <p:cNvSpPr/>
          <p:nvPr/>
        </p:nvSpPr>
        <p:spPr>
          <a:xfrm>
            <a:off x="3767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76" name="object 54376"/>
          <p:cNvSpPr/>
          <p:nvPr/>
        </p:nvSpPr>
        <p:spPr>
          <a:xfrm>
            <a:off x="3767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77" name="object 54377"/>
          <p:cNvSpPr/>
          <p:nvPr/>
        </p:nvSpPr>
        <p:spPr>
          <a:xfrm>
            <a:off x="37675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78" name="object 54378"/>
          <p:cNvSpPr/>
          <p:nvPr/>
        </p:nvSpPr>
        <p:spPr>
          <a:xfrm>
            <a:off x="37675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79" name="object 54379"/>
          <p:cNvSpPr/>
          <p:nvPr/>
        </p:nvSpPr>
        <p:spPr>
          <a:xfrm>
            <a:off x="3767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80" name="object 54380"/>
          <p:cNvSpPr/>
          <p:nvPr/>
        </p:nvSpPr>
        <p:spPr>
          <a:xfrm>
            <a:off x="3767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81" name="object 54381"/>
          <p:cNvSpPr/>
          <p:nvPr/>
        </p:nvSpPr>
        <p:spPr>
          <a:xfrm>
            <a:off x="37679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82" name="object 54382"/>
          <p:cNvSpPr/>
          <p:nvPr/>
        </p:nvSpPr>
        <p:spPr>
          <a:xfrm>
            <a:off x="37679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83" name="object 54383"/>
          <p:cNvSpPr/>
          <p:nvPr/>
        </p:nvSpPr>
        <p:spPr>
          <a:xfrm>
            <a:off x="3768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84" name="object 54384"/>
          <p:cNvSpPr/>
          <p:nvPr/>
        </p:nvSpPr>
        <p:spPr>
          <a:xfrm>
            <a:off x="3768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85" name="object 54385"/>
          <p:cNvSpPr/>
          <p:nvPr/>
        </p:nvSpPr>
        <p:spPr>
          <a:xfrm>
            <a:off x="37683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86" name="object 54386"/>
          <p:cNvSpPr/>
          <p:nvPr/>
        </p:nvSpPr>
        <p:spPr>
          <a:xfrm>
            <a:off x="37683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87" name="object 54387"/>
          <p:cNvSpPr/>
          <p:nvPr/>
        </p:nvSpPr>
        <p:spPr>
          <a:xfrm>
            <a:off x="3768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88" name="object 54388"/>
          <p:cNvSpPr/>
          <p:nvPr/>
        </p:nvSpPr>
        <p:spPr>
          <a:xfrm>
            <a:off x="3768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89" name="object 54389"/>
          <p:cNvSpPr/>
          <p:nvPr/>
        </p:nvSpPr>
        <p:spPr>
          <a:xfrm>
            <a:off x="37687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90" name="object 54390"/>
          <p:cNvSpPr/>
          <p:nvPr/>
        </p:nvSpPr>
        <p:spPr>
          <a:xfrm>
            <a:off x="37687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91" name="object 54391"/>
          <p:cNvSpPr/>
          <p:nvPr/>
        </p:nvSpPr>
        <p:spPr>
          <a:xfrm>
            <a:off x="3768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92" name="object 54392"/>
          <p:cNvSpPr/>
          <p:nvPr/>
        </p:nvSpPr>
        <p:spPr>
          <a:xfrm>
            <a:off x="3768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93" name="object 54393"/>
          <p:cNvSpPr/>
          <p:nvPr/>
        </p:nvSpPr>
        <p:spPr>
          <a:xfrm>
            <a:off x="37691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94" name="object 54394"/>
          <p:cNvSpPr/>
          <p:nvPr/>
        </p:nvSpPr>
        <p:spPr>
          <a:xfrm>
            <a:off x="37691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95" name="object 54395"/>
          <p:cNvSpPr/>
          <p:nvPr/>
        </p:nvSpPr>
        <p:spPr>
          <a:xfrm>
            <a:off x="3769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96" name="object 54396"/>
          <p:cNvSpPr/>
          <p:nvPr/>
        </p:nvSpPr>
        <p:spPr>
          <a:xfrm>
            <a:off x="3769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97" name="object 54397"/>
          <p:cNvSpPr/>
          <p:nvPr/>
        </p:nvSpPr>
        <p:spPr>
          <a:xfrm>
            <a:off x="37694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98" name="object 54398"/>
          <p:cNvSpPr/>
          <p:nvPr/>
        </p:nvSpPr>
        <p:spPr>
          <a:xfrm>
            <a:off x="37694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399" name="object 54399"/>
          <p:cNvSpPr/>
          <p:nvPr/>
        </p:nvSpPr>
        <p:spPr>
          <a:xfrm>
            <a:off x="3769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00" name="object 54400"/>
          <p:cNvSpPr/>
          <p:nvPr/>
        </p:nvSpPr>
        <p:spPr>
          <a:xfrm>
            <a:off x="3769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01" name="object 54401"/>
          <p:cNvSpPr/>
          <p:nvPr/>
        </p:nvSpPr>
        <p:spPr>
          <a:xfrm>
            <a:off x="37698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02" name="object 54402"/>
          <p:cNvSpPr/>
          <p:nvPr/>
        </p:nvSpPr>
        <p:spPr>
          <a:xfrm>
            <a:off x="37698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03" name="object 54403"/>
          <p:cNvSpPr/>
          <p:nvPr/>
        </p:nvSpPr>
        <p:spPr>
          <a:xfrm>
            <a:off x="37701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04" name="object 54404"/>
          <p:cNvSpPr/>
          <p:nvPr/>
        </p:nvSpPr>
        <p:spPr>
          <a:xfrm>
            <a:off x="37701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05" name="object 54405"/>
          <p:cNvSpPr/>
          <p:nvPr/>
        </p:nvSpPr>
        <p:spPr>
          <a:xfrm>
            <a:off x="3770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06" name="object 54406"/>
          <p:cNvSpPr/>
          <p:nvPr/>
        </p:nvSpPr>
        <p:spPr>
          <a:xfrm>
            <a:off x="3770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07" name="object 54407"/>
          <p:cNvSpPr/>
          <p:nvPr/>
        </p:nvSpPr>
        <p:spPr>
          <a:xfrm>
            <a:off x="37705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08" name="object 54408"/>
          <p:cNvSpPr/>
          <p:nvPr/>
        </p:nvSpPr>
        <p:spPr>
          <a:xfrm>
            <a:off x="37705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09" name="object 54409"/>
          <p:cNvSpPr/>
          <p:nvPr/>
        </p:nvSpPr>
        <p:spPr>
          <a:xfrm>
            <a:off x="3770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10" name="object 54410"/>
          <p:cNvSpPr/>
          <p:nvPr/>
        </p:nvSpPr>
        <p:spPr>
          <a:xfrm>
            <a:off x="3770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11" name="object 54411"/>
          <p:cNvSpPr/>
          <p:nvPr/>
        </p:nvSpPr>
        <p:spPr>
          <a:xfrm>
            <a:off x="3770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12" name="object 54412"/>
          <p:cNvSpPr/>
          <p:nvPr/>
        </p:nvSpPr>
        <p:spPr>
          <a:xfrm>
            <a:off x="3770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13" name="object 54413"/>
          <p:cNvSpPr/>
          <p:nvPr/>
        </p:nvSpPr>
        <p:spPr>
          <a:xfrm>
            <a:off x="3771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14" name="object 54414"/>
          <p:cNvSpPr/>
          <p:nvPr/>
        </p:nvSpPr>
        <p:spPr>
          <a:xfrm>
            <a:off x="3771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15" name="object 54415"/>
          <p:cNvSpPr/>
          <p:nvPr/>
        </p:nvSpPr>
        <p:spPr>
          <a:xfrm>
            <a:off x="3771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16" name="object 54416"/>
          <p:cNvSpPr/>
          <p:nvPr/>
        </p:nvSpPr>
        <p:spPr>
          <a:xfrm>
            <a:off x="3771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17" name="object 54417"/>
          <p:cNvSpPr/>
          <p:nvPr/>
        </p:nvSpPr>
        <p:spPr>
          <a:xfrm>
            <a:off x="37714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18" name="object 54418"/>
          <p:cNvSpPr/>
          <p:nvPr/>
        </p:nvSpPr>
        <p:spPr>
          <a:xfrm>
            <a:off x="37714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19" name="object 54419"/>
          <p:cNvSpPr/>
          <p:nvPr/>
        </p:nvSpPr>
        <p:spPr>
          <a:xfrm>
            <a:off x="3771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20" name="object 54420"/>
          <p:cNvSpPr/>
          <p:nvPr/>
        </p:nvSpPr>
        <p:spPr>
          <a:xfrm>
            <a:off x="3771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21" name="object 54421"/>
          <p:cNvSpPr/>
          <p:nvPr/>
        </p:nvSpPr>
        <p:spPr>
          <a:xfrm>
            <a:off x="37717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22" name="object 54422"/>
          <p:cNvSpPr/>
          <p:nvPr/>
        </p:nvSpPr>
        <p:spPr>
          <a:xfrm>
            <a:off x="37717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23" name="object 54423"/>
          <p:cNvSpPr/>
          <p:nvPr/>
        </p:nvSpPr>
        <p:spPr>
          <a:xfrm>
            <a:off x="3772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24" name="object 54424"/>
          <p:cNvSpPr/>
          <p:nvPr/>
        </p:nvSpPr>
        <p:spPr>
          <a:xfrm>
            <a:off x="3772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25" name="object 54425"/>
          <p:cNvSpPr/>
          <p:nvPr/>
        </p:nvSpPr>
        <p:spPr>
          <a:xfrm>
            <a:off x="37721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26" name="object 54426"/>
          <p:cNvSpPr/>
          <p:nvPr/>
        </p:nvSpPr>
        <p:spPr>
          <a:xfrm>
            <a:off x="37721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27" name="object 54427"/>
          <p:cNvSpPr/>
          <p:nvPr/>
        </p:nvSpPr>
        <p:spPr>
          <a:xfrm>
            <a:off x="3772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28" name="object 54428"/>
          <p:cNvSpPr/>
          <p:nvPr/>
        </p:nvSpPr>
        <p:spPr>
          <a:xfrm>
            <a:off x="3772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29" name="object 54429"/>
          <p:cNvSpPr/>
          <p:nvPr/>
        </p:nvSpPr>
        <p:spPr>
          <a:xfrm>
            <a:off x="37725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30" name="object 54430"/>
          <p:cNvSpPr/>
          <p:nvPr/>
        </p:nvSpPr>
        <p:spPr>
          <a:xfrm>
            <a:off x="37725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31" name="object 54431"/>
          <p:cNvSpPr/>
          <p:nvPr/>
        </p:nvSpPr>
        <p:spPr>
          <a:xfrm>
            <a:off x="3772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32" name="object 54432"/>
          <p:cNvSpPr/>
          <p:nvPr/>
        </p:nvSpPr>
        <p:spPr>
          <a:xfrm>
            <a:off x="3772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33" name="object 54433"/>
          <p:cNvSpPr/>
          <p:nvPr/>
        </p:nvSpPr>
        <p:spPr>
          <a:xfrm>
            <a:off x="37729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34" name="object 54434"/>
          <p:cNvSpPr/>
          <p:nvPr/>
        </p:nvSpPr>
        <p:spPr>
          <a:xfrm>
            <a:off x="37729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35" name="object 54435"/>
          <p:cNvSpPr/>
          <p:nvPr/>
        </p:nvSpPr>
        <p:spPr>
          <a:xfrm>
            <a:off x="3773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36" name="object 54436"/>
          <p:cNvSpPr/>
          <p:nvPr/>
        </p:nvSpPr>
        <p:spPr>
          <a:xfrm>
            <a:off x="3773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37" name="object 54437"/>
          <p:cNvSpPr/>
          <p:nvPr/>
        </p:nvSpPr>
        <p:spPr>
          <a:xfrm>
            <a:off x="37733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38" name="object 54438"/>
          <p:cNvSpPr/>
          <p:nvPr/>
        </p:nvSpPr>
        <p:spPr>
          <a:xfrm>
            <a:off x="37733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39" name="object 54439"/>
          <p:cNvSpPr/>
          <p:nvPr/>
        </p:nvSpPr>
        <p:spPr>
          <a:xfrm>
            <a:off x="3773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40" name="object 54440"/>
          <p:cNvSpPr/>
          <p:nvPr/>
        </p:nvSpPr>
        <p:spPr>
          <a:xfrm>
            <a:off x="3773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41" name="object 54441"/>
          <p:cNvSpPr/>
          <p:nvPr/>
        </p:nvSpPr>
        <p:spPr>
          <a:xfrm>
            <a:off x="37736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42" name="object 54442"/>
          <p:cNvSpPr/>
          <p:nvPr/>
        </p:nvSpPr>
        <p:spPr>
          <a:xfrm>
            <a:off x="37736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43" name="object 54443"/>
          <p:cNvSpPr/>
          <p:nvPr/>
        </p:nvSpPr>
        <p:spPr>
          <a:xfrm>
            <a:off x="3773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44" name="object 54444"/>
          <p:cNvSpPr/>
          <p:nvPr/>
        </p:nvSpPr>
        <p:spPr>
          <a:xfrm>
            <a:off x="3773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45" name="object 54445"/>
          <p:cNvSpPr/>
          <p:nvPr/>
        </p:nvSpPr>
        <p:spPr>
          <a:xfrm>
            <a:off x="37740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46" name="object 54446"/>
          <p:cNvSpPr/>
          <p:nvPr/>
        </p:nvSpPr>
        <p:spPr>
          <a:xfrm>
            <a:off x="37740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47" name="object 54447"/>
          <p:cNvSpPr/>
          <p:nvPr/>
        </p:nvSpPr>
        <p:spPr>
          <a:xfrm>
            <a:off x="3774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48" name="object 54448"/>
          <p:cNvSpPr/>
          <p:nvPr/>
        </p:nvSpPr>
        <p:spPr>
          <a:xfrm>
            <a:off x="3774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49" name="object 54449"/>
          <p:cNvSpPr/>
          <p:nvPr/>
        </p:nvSpPr>
        <p:spPr>
          <a:xfrm>
            <a:off x="37744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50" name="object 54450"/>
          <p:cNvSpPr/>
          <p:nvPr/>
        </p:nvSpPr>
        <p:spPr>
          <a:xfrm>
            <a:off x="37744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51" name="object 54451"/>
          <p:cNvSpPr/>
          <p:nvPr/>
        </p:nvSpPr>
        <p:spPr>
          <a:xfrm>
            <a:off x="37747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52" name="object 54452"/>
          <p:cNvSpPr/>
          <p:nvPr/>
        </p:nvSpPr>
        <p:spPr>
          <a:xfrm>
            <a:off x="37747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53" name="object 54453"/>
          <p:cNvSpPr/>
          <p:nvPr/>
        </p:nvSpPr>
        <p:spPr>
          <a:xfrm>
            <a:off x="37748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54" name="object 54454"/>
          <p:cNvSpPr/>
          <p:nvPr/>
        </p:nvSpPr>
        <p:spPr>
          <a:xfrm>
            <a:off x="37748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55" name="object 54455"/>
          <p:cNvSpPr/>
          <p:nvPr/>
        </p:nvSpPr>
        <p:spPr>
          <a:xfrm>
            <a:off x="37750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56" name="object 54456"/>
          <p:cNvSpPr/>
          <p:nvPr/>
        </p:nvSpPr>
        <p:spPr>
          <a:xfrm>
            <a:off x="37750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57" name="object 54457"/>
          <p:cNvSpPr/>
          <p:nvPr/>
        </p:nvSpPr>
        <p:spPr>
          <a:xfrm>
            <a:off x="3775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58" name="object 54458"/>
          <p:cNvSpPr/>
          <p:nvPr/>
        </p:nvSpPr>
        <p:spPr>
          <a:xfrm>
            <a:off x="3775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59" name="object 54459"/>
          <p:cNvSpPr/>
          <p:nvPr/>
        </p:nvSpPr>
        <p:spPr>
          <a:xfrm>
            <a:off x="37754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60" name="object 54460"/>
          <p:cNvSpPr/>
          <p:nvPr/>
        </p:nvSpPr>
        <p:spPr>
          <a:xfrm>
            <a:off x="37754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61" name="object 54461"/>
          <p:cNvSpPr/>
          <p:nvPr/>
        </p:nvSpPr>
        <p:spPr>
          <a:xfrm>
            <a:off x="3775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62" name="object 54462"/>
          <p:cNvSpPr/>
          <p:nvPr/>
        </p:nvSpPr>
        <p:spPr>
          <a:xfrm>
            <a:off x="3775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63" name="object 54463"/>
          <p:cNvSpPr/>
          <p:nvPr/>
        </p:nvSpPr>
        <p:spPr>
          <a:xfrm>
            <a:off x="37758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64" name="object 54464"/>
          <p:cNvSpPr/>
          <p:nvPr/>
        </p:nvSpPr>
        <p:spPr>
          <a:xfrm>
            <a:off x="37758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65" name="object 54465"/>
          <p:cNvSpPr/>
          <p:nvPr/>
        </p:nvSpPr>
        <p:spPr>
          <a:xfrm>
            <a:off x="3776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66" name="object 54466"/>
          <p:cNvSpPr/>
          <p:nvPr/>
        </p:nvSpPr>
        <p:spPr>
          <a:xfrm>
            <a:off x="3776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67" name="object 54467"/>
          <p:cNvSpPr/>
          <p:nvPr/>
        </p:nvSpPr>
        <p:spPr>
          <a:xfrm>
            <a:off x="3776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68" name="object 54468"/>
          <p:cNvSpPr/>
          <p:nvPr/>
        </p:nvSpPr>
        <p:spPr>
          <a:xfrm>
            <a:off x="3776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69" name="object 54469"/>
          <p:cNvSpPr/>
          <p:nvPr/>
        </p:nvSpPr>
        <p:spPr>
          <a:xfrm>
            <a:off x="3776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70" name="object 54470"/>
          <p:cNvSpPr/>
          <p:nvPr/>
        </p:nvSpPr>
        <p:spPr>
          <a:xfrm>
            <a:off x="3776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71" name="object 54471"/>
          <p:cNvSpPr/>
          <p:nvPr/>
        </p:nvSpPr>
        <p:spPr>
          <a:xfrm>
            <a:off x="3776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72" name="object 54472"/>
          <p:cNvSpPr/>
          <p:nvPr/>
        </p:nvSpPr>
        <p:spPr>
          <a:xfrm>
            <a:off x="3776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73" name="object 54473"/>
          <p:cNvSpPr/>
          <p:nvPr/>
        </p:nvSpPr>
        <p:spPr>
          <a:xfrm>
            <a:off x="3776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74" name="object 54474"/>
          <p:cNvSpPr/>
          <p:nvPr/>
        </p:nvSpPr>
        <p:spPr>
          <a:xfrm>
            <a:off x="3776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75" name="object 54475"/>
          <p:cNvSpPr/>
          <p:nvPr/>
        </p:nvSpPr>
        <p:spPr>
          <a:xfrm>
            <a:off x="3776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76" name="object 54476"/>
          <p:cNvSpPr/>
          <p:nvPr/>
        </p:nvSpPr>
        <p:spPr>
          <a:xfrm>
            <a:off x="3776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77" name="object 54477"/>
          <p:cNvSpPr/>
          <p:nvPr/>
        </p:nvSpPr>
        <p:spPr>
          <a:xfrm>
            <a:off x="3777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78" name="object 54478"/>
          <p:cNvSpPr/>
          <p:nvPr/>
        </p:nvSpPr>
        <p:spPr>
          <a:xfrm>
            <a:off x="3777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79" name="object 54479"/>
          <p:cNvSpPr/>
          <p:nvPr/>
        </p:nvSpPr>
        <p:spPr>
          <a:xfrm>
            <a:off x="3777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80" name="object 54480"/>
          <p:cNvSpPr/>
          <p:nvPr/>
        </p:nvSpPr>
        <p:spPr>
          <a:xfrm>
            <a:off x="3777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81" name="object 54481"/>
          <p:cNvSpPr/>
          <p:nvPr/>
        </p:nvSpPr>
        <p:spPr>
          <a:xfrm>
            <a:off x="3777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82" name="object 54482"/>
          <p:cNvSpPr/>
          <p:nvPr/>
        </p:nvSpPr>
        <p:spPr>
          <a:xfrm>
            <a:off x="3777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83" name="object 54483"/>
          <p:cNvSpPr/>
          <p:nvPr/>
        </p:nvSpPr>
        <p:spPr>
          <a:xfrm>
            <a:off x="3777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84" name="object 54484"/>
          <p:cNvSpPr/>
          <p:nvPr/>
        </p:nvSpPr>
        <p:spPr>
          <a:xfrm>
            <a:off x="3777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85" name="object 54485"/>
          <p:cNvSpPr/>
          <p:nvPr/>
        </p:nvSpPr>
        <p:spPr>
          <a:xfrm>
            <a:off x="3778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86" name="object 54486"/>
          <p:cNvSpPr/>
          <p:nvPr/>
        </p:nvSpPr>
        <p:spPr>
          <a:xfrm>
            <a:off x="3778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87" name="object 54487"/>
          <p:cNvSpPr/>
          <p:nvPr/>
        </p:nvSpPr>
        <p:spPr>
          <a:xfrm>
            <a:off x="3778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88" name="object 54488"/>
          <p:cNvSpPr/>
          <p:nvPr/>
        </p:nvSpPr>
        <p:spPr>
          <a:xfrm>
            <a:off x="3778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89" name="object 54489"/>
          <p:cNvSpPr/>
          <p:nvPr/>
        </p:nvSpPr>
        <p:spPr>
          <a:xfrm>
            <a:off x="3778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90" name="object 54490"/>
          <p:cNvSpPr/>
          <p:nvPr/>
        </p:nvSpPr>
        <p:spPr>
          <a:xfrm>
            <a:off x="3778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91" name="object 54491"/>
          <p:cNvSpPr/>
          <p:nvPr/>
        </p:nvSpPr>
        <p:spPr>
          <a:xfrm>
            <a:off x="3778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92" name="object 54492"/>
          <p:cNvSpPr/>
          <p:nvPr/>
        </p:nvSpPr>
        <p:spPr>
          <a:xfrm>
            <a:off x="3778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93" name="object 54493"/>
          <p:cNvSpPr/>
          <p:nvPr/>
        </p:nvSpPr>
        <p:spPr>
          <a:xfrm>
            <a:off x="3778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94" name="object 54494"/>
          <p:cNvSpPr/>
          <p:nvPr/>
        </p:nvSpPr>
        <p:spPr>
          <a:xfrm>
            <a:off x="3778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95" name="object 54495"/>
          <p:cNvSpPr/>
          <p:nvPr/>
        </p:nvSpPr>
        <p:spPr>
          <a:xfrm>
            <a:off x="3778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96" name="object 54496"/>
          <p:cNvSpPr/>
          <p:nvPr/>
        </p:nvSpPr>
        <p:spPr>
          <a:xfrm>
            <a:off x="3778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97" name="object 54497"/>
          <p:cNvSpPr/>
          <p:nvPr/>
        </p:nvSpPr>
        <p:spPr>
          <a:xfrm>
            <a:off x="3779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98" name="object 54498"/>
          <p:cNvSpPr/>
          <p:nvPr/>
        </p:nvSpPr>
        <p:spPr>
          <a:xfrm>
            <a:off x="3779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499" name="object 54499"/>
          <p:cNvSpPr/>
          <p:nvPr/>
        </p:nvSpPr>
        <p:spPr>
          <a:xfrm>
            <a:off x="37792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00" name="object 54500"/>
          <p:cNvSpPr/>
          <p:nvPr/>
        </p:nvSpPr>
        <p:spPr>
          <a:xfrm>
            <a:off x="37792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01" name="object 54501"/>
          <p:cNvSpPr/>
          <p:nvPr/>
        </p:nvSpPr>
        <p:spPr>
          <a:xfrm>
            <a:off x="3779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02" name="object 54502"/>
          <p:cNvSpPr/>
          <p:nvPr/>
        </p:nvSpPr>
        <p:spPr>
          <a:xfrm>
            <a:off x="3779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03" name="object 54503"/>
          <p:cNvSpPr/>
          <p:nvPr/>
        </p:nvSpPr>
        <p:spPr>
          <a:xfrm>
            <a:off x="37796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04" name="object 54504"/>
          <p:cNvSpPr/>
          <p:nvPr/>
        </p:nvSpPr>
        <p:spPr>
          <a:xfrm>
            <a:off x="37796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05" name="object 54505"/>
          <p:cNvSpPr/>
          <p:nvPr/>
        </p:nvSpPr>
        <p:spPr>
          <a:xfrm>
            <a:off x="3779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06" name="object 54506"/>
          <p:cNvSpPr/>
          <p:nvPr/>
        </p:nvSpPr>
        <p:spPr>
          <a:xfrm>
            <a:off x="3779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07" name="object 54507"/>
          <p:cNvSpPr/>
          <p:nvPr/>
        </p:nvSpPr>
        <p:spPr>
          <a:xfrm>
            <a:off x="37800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08" name="object 54508"/>
          <p:cNvSpPr/>
          <p:nvPr/>
        </p:nvSpPr>
        <p:spPr>
          <a:xfrm>
            <a:off x="37800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09" name="object 54509"/>
          <p:cNvSpPr/>
          <p:nvPr/>
        </p:nvSpPr>
        <p:spPr>
          <a:xfrm>
            <a:off x="3780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10" name="object 54510"/>
          <p:cNvSpPr/>
          <p:nvPr/>
        </p:nvSpPr>
        <p:spPr>
          <a:xfrm>
            <a:off x="3780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11" name="object 54511"/>
          <p:cNvSpPr/>
          <p:nvPr/>
        </p:nvSpPr>
        <p:spPr>
          <a:xfrm>
            <a:off x="37804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12" name="object 54512"/>
          <p:cNvSpPr/>
          <p:nvPr/>
        </p:nvSpPr>
        <p:spPr>
          <a:xfrm>
            <a:off x="37804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13" name="object 54513"/>
          <p:cNvSpPr/>
          <p:nvPr/>
        </p:nvSpPr>
        <p:spPr>
          <a:xfrm>
            <a:off x="3780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14" name="object 54514"/>
          <p:cNvSpPr/>
          <p:nvPr/>
        </p:nvSpPr>
        <p:spPr>
          <a:xfrm>
            <a:off x="3780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15" name="object 54515"/>
          <p:cNvSpPr/>
          <p:nvPr/>
        </p:nvSpPr>
        <p:spPr>
          <a:xfrm>
            <a:off x="3780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16" name="object 54516"/>
          <p:cNvSpPr/>
          <p:nvPr/>
        </p:nvSpPr>
        <p:spPr>
          <a:xfrm>
            <a:off x="3780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17" name="object 54517"/>
          <p:cNvSpPr/>
          <p:nvPr/>
        </p:nvSpPr>
        <p:spPr>
          <a:xfrm>
            <a:off x="3781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18" name="object 54518"/>
          <p:cNvSpPr/>
          <p:nvPr/>
        </p:nvSpPr>
        <p:spPr>
          <a:xfrm>
            <a:off x="3781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19" name="object 54519"/>
          <p:cNvSpPr/>
          <p:nvPr/>
        </p:nvSpPr>
        <p:spPr>
          <a:xfrm>
            <a:off x="3781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20" name="object 54520"/>
          <p:cNvSpPr/>
          <p:nvPr/>
        </p:nvSpPr>
        <p:spPr>
          <a:xfrm>
            <a:off x="3781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21" name="object 54521"/>
          <p:cNvSpPr/>
          <p:nvPr/>
        </p:nvSpPr>
        <p:spPr>
          <a:xfrm>
            <a:off x="3781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22" name="object 54522"/>
          <p:cNvSpPr/>
          <p:nvPr/>
        </p:nvSpPr>
        <p:spPr>
          <a:xfrm>
            <a:off x="3781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23" name="object 54523"/>
          <p:cNvSpPr/>
          <p:nvPr/>
        </p:nvSpPr>
        <p:spPr>
          <a:xfrm>
            <a:off x="3781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24" name="object 54524"/>
          <p:cNvSpPr/>
          <p:nvPr/>
        </p:nvSpPr>
        <p:spPr>
          <a:xfrm>
            <a:off x="3781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25" name="object 54525"/>
          <p:cNvSpPr/>
          <p:nvPr/>
        </p:nvSpPr>
        <p:spPr>
          <a:xfrm>
            <a:off x="3781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26" name="object 54526"/>
          <p:cNvSpPr/>
          <p:nvPr/>
        </p:nvSpPr>
        <p:spPr>
          <a:xfrm>
            <a:off x="3781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27" name="object 54527"/>
          <p:cNvSpPr/>
          <p:nvPr/>
        </p:nvSpPr>
        <p:spPr>
          <a:xfrm>
            <a:off x="3781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28" name="object 54528"/>
          <p:cNvSpPr/>
          <p:nvPr/>
        </p:nvSpPr>
        <p:spPr>
          <a:xfrm>
            <a:off x="3781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29" name="object 54529"/>
          <p:cNvSpPr/>
          <p:nvPr/>
        </p:nvSpPr>
        <p:spPr>
          <a:xfrm>
            <a:off x="3782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30" name="object 54530"/>
          <p:cNvSpPr/>
          <p:nvPr/>
        </p:nvSpPr>
        <p:spPr>
          <a:xfrm>
            <a:off x="3782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31" name="object 54531"/>
          <p:cNvSpPr/>
          <p:nvPr/>
        </p:nvSpPr>
        <p:spPr>
          <a:xfrm>
            <a:off x="3782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32" name="object 54532"/>
          <p:cNvSpPr/>
          <p:nvPr/>
        </p:nvSpPr>
        <p:spPr>
          <a:xfrm>
            <a:off x="3782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33" name="object 54533"/>
          <p:cNvSpPr/>
          <p:nvPr/>
        </p:nvSpPr>
        <p:spPr>
          <a:xfrm>
            <a:off x="3782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34" name="object 54534"/>
          <p:cNvSpPr/>
          <p:nvPr/>
        </p:nvSpPr>
        <p:spPr>
          <a:xfrm>
            <a:off x="3782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35" name="object 54535"/>
          <p:cNvSpPr/>
          <p:nvPr/>
        </p:nvSpPr>
        <p:spPr>
          <a:xfrm>
            <a:off x="3782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36" name="object 54536"/>
          <p:cNvSpPr/>
          <p:nvPr/>
        </p:nvSpPr>
        <p:spPr>
          <a:xfrm>
            <a:off x="3782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37" name="object 54537"/>
          <p:cNvSpPr/>
          <p:nvPr/>
        </p:nvSpPr>
        <p:spPr>
          <a:xfrm>
            <a:off x="3782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38" name="object 54538"/>
          <p:cNvSpPr/>
          <p:nvPr/>
        </p:nvSpPr>
        <p:spPr>
          <a:xfrm>
            <a:off x="3782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39" name="object 54539"/>
          <p:cNvSpPr/>
          <p:nvPr/>
        </p:nvSpPr>
        <p:spPr>
          <a:xfrm>
            <a:off x="3783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40" name="object 54540"/>
          <p:cNvSpPr/>
          <p:nvPr/>
        </p:nvSpPr>
        <p:spPr>
          <a:xfrm>
            <a:off x="3783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41" name="object 54541"/>
          <p:cNvSpPr/>
          <p:nvPr/>
        </p:nvSpPr>
        <p:spPr>
          <a:xfrm>
            <a:off x="3783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42" name="object 54542"/>
          <p:cNvSpPr/>
          <p:nvPr/>
        </p:nvSpPr>
        <p:spPr>
          <a:xfrm>
            <a:off x="3783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43" name="object 54543"/>
          <p:cNvSpPr/>
          <p:nvPr/>
        </p:nvSpPr>
        <p:spPr>
          <a:xfrm>
            <a:off x="3783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44" name="object 54544"/>
          <p:cNvSpPr/>
          <p:nvPr/>
        </p:nvSpPr>
        <p:spPr>
          <a:xfrm>
            <a:off x="3783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45" name="object 54545"/>
          <p:cNvSpPr/>
          <p:nvPr/>
        </p:nvSpPr>
        <p:spPr>
          <a:xfrm>
            <a:off x="3783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46" name="object 54546"/>
          <p:cNvSpPr/>
          <p:nvPr/>
        </p:nvSpPr>
        <p:spPr>
          <a:xfrm>
            <a:off x="3783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47" name="object 54547"/>
          <p:cNvSpPr/>
          <p:nvPr/>
        </p:nvSpPr>
        <p:spPr>
          <a:xfrm>
            <a:off x="3783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48" name="object 54548"/>
          <p:cNvSpPr/>
          <p:nvPr/>
        </p:nvSpPr>
        <p:spPr>
          <a:xfrm>
            <a:off x="3783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49" name="object 54549"/>
          <p:cNvSpPr/>
          <p:nvPr/>
        </p:nvSpPr>
        <p:spPr>
          <a:xfrm>
            <a:off x="3784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50" name="object 54550"/>
          <p:cNvSpPr/>
          <p:nvPr/>
        </p:nvSpPr>
        <p:spPr>
          <a:xfrm>
            <a:off x="3784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51" name="object 54551"/>
          <p:cNvSpPr/>
          <p:nvPr/>
        </p:nvSpPr>
        <p:spPr>
          <a:xfrm>
            <a:off x="37842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52" name="object 54552"/>
          <p:cNvSpPr/>
          <p:nvPr/>
        </p:nvSpPr>
        <p:spPr>
          <a:xfrm>
            <a:off x="37842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53" name="object 54553"/>
          <p:cNvSpPr/>
          <p:nvPr/>
        </p:nvSpPr>
        <p:spPr>
          <a:xfrm>
            <a:off x="3784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54" name="object 54554"/>
          <p:cNvSpPr/>
          <p:nvPr/>
        </p:nvSpPr>
        <p:spPr>
          <a:xfrm>
            <a:off x="3784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55" name="object 54555"/>
          <p:cNvSpPr/>
          <p:nvPr/>
        </p:nvSpPr>
        <p:spPr>
          <a:xfrm>
            <a:off x="37846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56" name="object 54556"/>
          <p:cNvSpPr/>
          <p:nvPr/>
        </p:nvSpPr>
        <p:spPr>
          <a:xfrm>
            <a:off x="37846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57" name="object 54557"/>
          <p:cNvSpPr/>
          <p:nvPr/>
        </p:nvSpPr>
        <p:spPr>
          <a:xfrm>
            <a:off x="3784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58" name="object 54558"/>
          <p:cNvSpPr/>
          <p:nvPr/>
        </p:nvSpPr>
        <p:spPr>
          <a:xfrm>
            <a:off x="3784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59" name="object 54559"/>
          <p:cNvSpPr/>
          <p:nvPr/>
        </p:nvSpPr>
        <p:spPr>
          <a:xfrm>
            <a:off x="37849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60" name="object 54560"/>
          <p:cNvSpPr/>
          <p:nvPr/>
        </p:nvSpPr>
        <p:spPr>
          <a:xfrm>
            <a:off x="37849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61" name="object 54561"/>
          <p:cNvSpPr/>
          <p:nvPr/>
        </p:nvSpPr>
        <p:spPr>
          <a:xfrm>
            <a:off x="3785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62" name="object 54562"/>
          <p:cNvSpPr/>
          <p:nvPr/>
        </p:nvSpPr>
        <p:spPr>
          <a:xfrm>
            <a:off x="3785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63" name="object 54563"/>
          <p:cNvSpPr/>
          <p:nvPr/>
        </p:nvSpPr>
        <p:spPr>
          <a:xfrm>
            <a:off x="37853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64" name="object 54564"/>
          <p:cNvSpPr/>
          <p:nvPr/>
        </p:nvSpPr>
        <p:spPr>
          <a:xfrm>
            <a:off x="37853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65" name="object 54565"/>
          <p:cNvSpPr/>
          <p:nvPr/>
        </p:nvSpPr>
        <p:spPr>
          <a:xfrm>
            <a:off x="3785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66" name="object 54566"/>
          <p:cNvSpPr/>
          <p:nvPr/>
        </p:nvSpPr>
        <p:spPr>
          <a:xfrm>
            <a:off x="3785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67" name="object 54567"/>
          <p:cNvSpPr/>
          <p:nvPr/>
        </p:nvSpPr>
        <p:spPr>
          <a:xfrm>
            <a:off x="3785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68" name="object 54568"/>
          <p:cNvSpPr/>
          <p:nvPr/>
        </p:nvSpPr>
        <p:spPr>
          <a:xfrm>
            <a:off x="3785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69" name="object 54569"/>
          <p:cNvSpPr/>
          <p:nvPr/>
        </p:nvSpPr>
        <p:spPr>
          <a:xfrm>
            <a:off x="3786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70" name="object 54570"/>
          <p:cNvSpPr/>
          <p:nvPr/>
        </p:nvSpPr>
        <p:spPr>
          <a:xfrm>
            <a:off x="3786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71" name="object 54571"/>
          <p:cNvSpPr/>
          <p:nvPr/>
        </p:nvSpPr>
        <p:spPr>
          <a:xfrm>
            <a:off x="3786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72" name="object 54572"/>
          <p:cNvSpPr/>
          <p:nvPr/>
        </p:nvSpPr>
        <p:spPr>
          <a:xfrm>
            <a:off x="3786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73" name="object 54573"/>
          <p:cNvSpPr/>
          <p:nvPr/>
        </p:nvSpPr>
        <p:spPr>
          <a:xfrm>
            <a:off x="3786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74" name="object 54574"/>
          <p:cNvSpPr/>
          <p:nvPr/>
        </p:nvSpPr>
        <p:spPr>
          <a:xfrm>
            <a:off x="3786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75" name="object 54575"/>
          <p:cNvSpPr/>
          <p:nvPr/>
        </p:nvSpPr>
        <p:spPr>
          <a:xfrm>
            <a:off x="3786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76" name="object 54576"/>
          <p:cNvSpPr/>
          <p:nvPr/>
        </p:nvSpPr>
        <p:spPr>
          <a:xfrm>
            <a:off x="3786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77" name="object 54577"/>
          <p:cNvSpPr/>
          <p:nvPr/>
        </p:nvSpPr>
        <p:spPr>
          <a:xfrm>
            <a:off x="3786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78" name="object 54578"/>
          <p:cNvSpPr/>
          <p:nvPr/>
        </p:nvSpPr>
        <p:spPr>
          <a:xfrm>
            <a:off x="3786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79" name="object 54579"/>
          <p:cNvSpPr/>
          <p:nvPr/>
        </p:nvSpPr>
        <p:spPr>
          <a:xfrm>
            <a:off x="3786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80" name="object 54580"/>
          <p:cNvSpPr/>
          <p:nvPr/>
        </p:nvSpPr>
        <p:spPr>
          <a:xfrm>
            <a:off x="3786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81" name="object 54581"/>
          <p:cNvSpPr/>
          <p:nvPr/>
        </p:nvSpPr>
        <p:spPr>
          <a:xfrm>
            <a:off x="3787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82" name="object 54582"/>
          <p:cNvSpPr/>
          <p:nvPr/>
        </p:nvSpPr>
        <p:spPr>
          <a:xfrm>
            <a:off x="3787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83" name="object 54583"/>
          <p:cNvSpPr/>
          <p:nvPr/>
        </p:nvSpPr>
        <p:spPr>
          <a:xfrm>
            <a:off x="3787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84" name="object 54584"/>
          <p:cNvSpPr/>
          <p:nvPr/>
        </p:nvSpPr>
        <p:spPr>
          <a:xfrm>
            <a:off x="3787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85" name="object 54585"/>
          <p:cNvSpPr/>
          <p:nvPr/>
        </p:nvSpPr>
        <p:spPr>
          <a:xfrm>
            <a:off x="3787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86" name="object 54586"/>
          <p:cNvSpPr/>
          <p:nvPr/>
        </p:nvSpPr>
        <p:spPr>
          <a:xfrm>
            <a:off x="3787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87" name="object 54587"/>
          <p:cNvSpPr/>
          <p:nvPr/>
        </p:nvSpPr>
        <p:spPr>
          <a:xfrm>
            <a:off x="3787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88" name="object 54588"/>
          <p:cNvSpPr/>
          <p:nvPr/>
        </p:nvSpPr>
        <p:spPr>
          <a:xfrm>
            <a:off x="3787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89" name="object 54589"/>
          <p:cNvSpPr/>
          <p:nvPr/>
        </p:nvSpPr>
        <p:spPr>
          <a:xfrm>
            <a:off x="3787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90" name="object 54590"/>
          <p:cNvSpPr/>
          <p:nvPr/>
        </p:nvSpPr>
        <p:spPr>
          <a:xfrm>
            <a:off x="3787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91" name="object 54591"/>
          <p:cNvSpPr/>
          <p:nvPr/>
        </p:nvSpPr>
        <p:spPr>
          <a:xfrm>
            <a:off x="3788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92" name="object 54592"/>
          <p:cNvSpPr/>
          <p:nvPr/>
        </p:nvSpPr>
        <p:spPr>
          <a:xfrm>
            <a:off x="3788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93" name="object 54593"/>
          <p:cNvSpPr/>
          <p:nvPr/>
        </p:nvSpPr>
        <p:spPr>
          <a:xfrm>
            <a:off x="3788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94" name="object 54594"/>
          <p:cNvSpPr/>
          <p:nvPr/>
        </p:nvSpPr>
        <p:spPr>
          <a:xfrm>
            <a:off x="3788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95" name="object 54595"/>
          <p:cNvSpPr/>
          <p:nvPr/>
        </p:nvSpPr>
        <p:spPr>
          <a:xfrm>
            <a:off x="3788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96" name="object 54596"/>
          <p:cNvSpPr/>
          <p:nvPr/>
        </p:nvSpPr>
        <p:spPr>
          <a:xfrm>
            <a:off x="3788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97" name="object 54597"/>
          <p:cNvSpPr/>
          <p:nvPr/>
        </p:nvSpPr>
        <p:spPr>
          <a:xfrm>
            <a:off x="3788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98" name="object 54598"/>
          <p:cNvSpPr/>
          <p:nvPr/>
        </p:nvSpPr>
        <p:spPr>
          <a:xfrm>
            <a:off x="3788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599" name="object 54599"/>
          <p:cNvSpPr/>
          <p:nvPr/>
        </p:nvSpPr>
        <p:spPr>
          <a:xfrm>
            <a:off x="37888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00" name="object 54600"/>
          <p:cNvSpPr/>
          <p:nvPr/>
        </p:nvSpPr>
        <p:spPr>
          <a:xfrm>
            <a:off x="37888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01" name="object 54601"/>
          <p:cNvSpPr/>
          <p:nvPr/>
        </p:nvSpPr>
        <p:spPr>
          <a:xfrm>
            <a:off x="3789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02" name="object 54602"/>
          <p:cNvSpPr/>
          <p:nvPr/>
        </p:nvSpPr>
        <p:spPr>
          <a:xfrm>
            <a:off x="3789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03" name="object 54603"/>
          <p:cNvSpPr/>
          <p:nvPr/>
        </p:nvSpPr>
        <p:spPr>
          <a:xfrm>
            <a:off x="37891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04" name="object 54604"/>
          <p:cNvSpPr/>
          <p:nvPr/>
        </p:nvSpPr>
        <p:spPr>
          <a:xfrm>
            <a:off x="37891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05" name="object 54605"/>
          <p:cNvSpPr/>
          <p:nvPr/>
        </p:nvSpPr>
        <p:spPr>
          <a:xfrm>
            <a:off x="3789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06" name="object 54606"/>
          <p:cNvSpPr/>
          <p:nvPr/>
        </p:nvSpPr>
        <p:spPr>
          <a:xfrm>
            <a:off x="3789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07" name="object 54607"/>
          <p:cNvSpPr/>
          <p:nvPr/>
        </p:nvSpPr>
        <p:spPr>
          <a:xfrm>
            <a:off x="37895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08" name="object 54608"/>
          <p:cNvSpPr/>
          <p:nvPr/>
        </p:nvSpPr>
        <p:spPr>
          <a:xfrm>
            <a:off x="37895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09" name="object 54609"/>
          <p:cNvSpPr/>
          <p:nvPr/>
        </p:nvSpPr>
        <p:spPr>
          <a:xfrm>
            <a:off x="3789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10" name="object 54610"/>
          <p:cNvSpPr/>
          <p:nvPr/>
        </p:nvSpPr>
        <p:spPr>
          <a:xfrm>
            <a:off x="3789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11" name="object 54611"/>
          <p:cNvSpPr/>
          <p:nvPr/>
        </p:nvSpPr>
        <p:spPr>
          <a:xfrm>
            <a:off x="37899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12" name="object 54612"/>
          <p:cNvSpPr/>
          <p:nvPr/>
        </p:nvSpPr>
        <p:spPr>
          <a:xfrm>
            <a:off x="37899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13" name="object 54613"/>
          <p:cNvSpPr/>
          <p:nvPr/>
        </p:nvSpPr>
        <p:spPr>
          <a:xfrm>
            <a:off x="3790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14" name="object 54614"/>
          <p:cNvSpPr/>
          <p:nvPr/>
        </p:nvSpPr>
        <p:spPr>
          <a:xfrm>
            <a:off x="3790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15" name="object 54615"/>
          <p:cNvSpPr/>
          <p:nvPr/>
        </p:nvSpPr>
        <p:spPr>
          <a:xfrm>
            <a:off x="3790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16" name="object 54616"/>
          <p:cNvSpPr/>
          <p:nvPr/>
        </p:nvSpPr>
        <p:spPr>
          <a:xfrm>
            <a:off x="3790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17" name="object 54617"/>
          <p:cNvSpPr/>
          <p:nvPr/>
        </p:nvSpPr>
        <p:spPr>
          <a:xfrm>
            <a:off x="3790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18" name="object 54618"/>
          <p:cNvSpPr/>
          <p:nvPr/>
        </p:nvSpPr>
        <p:spPr>
          <a:xfrm>
            <a:off x="3790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19" name="object 54619"/>
          <p:cNvSpPr/>
          <p:nvPr/>
        </p:nvSpPr>
        <p:spPr>
          <a:xfrm>
            <a:off x="3790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20" name="object 54620"/>
          <p:cNvSpPr/>
          <p:nvPr/>
        </p:nvSpPr>
        <p:spPr>
          <a:xfrm>
            <a:off x="3790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21" name="object 54621"/>
          <p:cNvSpPr/>
          <p:nvPr/>
        </p:nvSpPr>
        <p:spPr>
          <a:xfrm>
            <a:off x="3790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22" name="object 54622"/>
          <p:cNvSpPr/>
          <p:nvPr/>
        </p:nvSpPr>
        <p:spPr>
          <a:xfrm>
            <a:off x="3790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23" name="object 54623"/>
          <p:cNvSpPr/>
          <p:nvPr/>
        </p:nvSpPr>
        <p:spPr>
          <a:xfrm>
            <a:off x="3791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24" name="object 54624"/>
          <p:cNvSpPr/>
          <p:nvPr/>
        </p:nvSpPr>
        <p:spPr>
          <a:xfrm>
            <a:off x="3791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25" name="object 54625"/>
          <p:cNvSpPr/>
          <p:nvPr/>
        </p:nvSpPr>
        <p:spPr>
          <a:xfrm>
            <a:off x="3791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26" name="object 54626"/>
          <p:cNvSpPr/>
          <p:nvPr/>
        </p:nvSpPr>
        <p:spPr>
          <a:xfrm>
            <a:off x="3791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27" name="object 54627"/>
          <p:cNvSpPr/>
          <p:nvPr/>
        </p:nvSpPr>
        <p:spPr>
          <a:xfrm>
            <a:off x="3791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28" name="object 54628"/>
          <p:cNvSpPr/>
          <p:nvPr/>
        </p:nvSpPr>
        <p:spPr>
          <a:xfrm>
            <a:off x="3791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29" name="object 54629"/>
          <p:cNvSpPr/>
          <p:nvPr/>
        </p:nvSpPr>
        <p:spPr>
          <a:xfrm>
            <a:off x="3791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30" name="object 54630"/>
          <p:cNvSpPr/>
          <p:nvPr/>
        </p:nvSpPr>
        <p:spPr>
          <a:xfrm>
            <a:off x="3791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31" name="object 54631"/>
          <p:cNvSpPr/>
          <p:nvPr/>
        </p:nvSpPr>
        <p:spPr>
          <a:xfrm>
            <a:off x="3791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32" name="object 54632"/>
          <p:cNvSpPr/>
          <p:nvPr/>
        </p:nvSpPr>
        <p:spPr>
          <a:xfrm>
            <a:off x="3791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33" name="object 54633"/>
          <p:cNvSpPr/>
          <p:nvPr/>
        </p:nvSpPr>
        <p:spPr>
          <a:xfrm>
            <a:off x="3792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34" name="object 54634"/>
          <p:cNvSpPr/>
          <p:nvPr/>
        </p:nvSpPr>
        <p:spPr>
          <a:xfrm>
            <a:off x="3792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35" name="object 54635"/>
          <p:cNvSpPr/>
          <p:nvPr/>
        </p:nvSpPr>
        <p:spPr>
          <a:xfrm>
            <a:off x="3792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36" name="object 54636"/>
          <p:cNvSpPr/>
          <p:nvPr/>
        </p:nvSpPr>
        <p:spPr>
          <a:xfrm>
            <a:off x="3792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37" name="object 54637"/>
          <p:cNvSpPr/>
          <p:nvPr/>
        </p:nvSpPr>
        <p:spPr>
          <a:xfrm>
            <a:off x="3792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38" name="object 54638"/>
          <p:cNvSpPr/>
          <p:nvPr/>
        </p:nvSpPr>
        <p:spPr>
          <a:xfrm>
            <a:off x="3792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39" name="object 54639"/>
          <p:cNvSpPr/>
          <p:nvPr/>
        </p:nvSpPr>
        <p:spPr>
          <a:xfrm>
            <a:off x="3792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40" name="object 54640"/>
          <p:cNvSpPr/>
          <p:nvPr/>
        </p:nvSpPr>
        <p:spPr>
          <a:xfrm>
            <a:off x="3792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41" name="object 54641"/>
          <p:cNvSpPr/>
          <p:nvPr/>
        </p:nvSpPr>
        <p:spPr>
          <a:xfrm>
            <a:off x="3792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42" name="object 54642"/>
          <p:cNvSpPr/>
          <p:nvPr/>
        </p:nvSpPr>
        <p:spPr>
          <a:xfrm>
            <a:off x="3792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43" name="object 54643"/>
          <p:cNvSpPr/>
          <p:nvPr/>
        </p:nvSpPr>
        <p:spPr>
          <a:xfrm>
            <a:off x="3792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44" name="object 54644"/>
          <p:cNvSpPr/>
          <p:nvPr/>
        </p:nvSpPr>
        <p:spPr>
          <a:xfrm>
            <a:off x="3792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45" name="object 54645"/>
          <p:cNvSpPr/>
          <p:nvPr/>
        </p:nvSpPr>
        <p:spPr>
          <a:xfrm>
            <a:off x="3793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46" name="object 54646"/>
          <p:cNvSpPr/>
          <p:nvPr/>
        </p:nvSpPr>
        <p:spPr>
          <a:xfrm>
            <a:off x="3793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47" name="object 54647"/>
          <p:cNvSpPr/>
          <p:nvPr/>
        </p:nvSpPr>
        <p:spPr>
          <a:xfrm>
            <a:off x="3793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48" name="object 54648"/>
          <p:cNvSpPr/>
          <p:nvPr/>
        </p:nvSpPr>
        <p:spPr>
          <a:xfrm>
            <a:off x="3793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49" name="object 54649"/>
          <p:cNvSpPr/>
          <p:nvPr/>
        </p:nvSpPr>
        <p:spPr>
          <a:xfrm>
            <a:off x="3793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50" name="object 54650"/>
          <p:cNvSpPr/>
          <p:nvPr/>
        </p:nvSpPr>
        <p:spPr>
          <a:xfrm>
            <a:off x="3793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51" name="object 54651"/>
          <p:cNvSpPr/>
          <p:nvPr/>
        </p:nvSpPr>
        <p:spPr>
          <a:xfrm>
            <a:off x="37937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52" name="object 54652"/>
          <p:cNvSpPr/>
          <p:nvPr/>
        </p:nvSpPr>
        <p:spPr>
          <a:xfrm>
            <a:off x="37937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53" name="object 54653"/>
          <p:cNvSpPr/>
          <p:nvPr/>
        </p:nvSpPr>
        <p:spPr>
          <a:xfrm>
            <a:off x="3794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54" name="object 54654"/>
          <p:cNvSpPr/>
          <p:nvPr/>
        </p:nvSpPr>
        <p:spPr>
          <a:xfrm>
            <a:off x="3794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55" name="object 54655"/>
          <p:cNvSpPr/>
          <p:nvPr/>
        </p:nvSpPr>
        <p:spPr>
          <a:xfrm>
            <a:off x="37941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56" name="object 54656"/>
          <p:cNvSpPr/>
          <p:nvPr/>
        </p:nvSpPr>
        <p:spPr>
          <a:xfrm>
            <a:off x="37941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57" name="object 54657"/>
          <p:cNvSpPr/>
          <p:nvPr/>
        </p:nvSpPr>
        <p:spPr>
          <a:xfrm>
            <a:off x="3794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58" name="object 54658"/>
          <p:cNvSpPr/>
          <p:nvPr/>
        </p:nvSpPr>
        <p:spPr>
          <a:xfrm>
            <a:off x="3794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59" name="object 54659"/>
          <p:cNvSpPr/>
          <p:nvPr/>
        </p:nvSpPr>
        <p:spPr>
          <a:xfrm>
            <a:off x="37945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60" name="object 54660"/>
          <p:cNvSpPr/>
          <p:nvPr/>
        </p:nvSpPr>
        <p:spPr>
          <a:xfrm>
            <a:off x="37945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61" name="object 54661"/>
          <p:cNvSpPr/>
          <p:nvPr/>
        </p:nvSpPr>
        <p:spPr>
          <a:xfrm>
            <a:off x="3794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62" name="object 54662"/>
          <p:cNvSpPr/>
          <p:nvPr/>
        </p:nvSpPr>
        <p:spPr>
          <a:xfrm>
            <a:off x="3794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63" name="object 54663"/>
          <p:cNvSpPr/>
          <p:nvPr/>
        </p:nvSpPr>
        <p:spPr>
          <a:xfrm>
            <a:off x="37948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64" name="object 54664"/>
          <p:cNvSpPr/>
          <p:nvPr/>
        </p:nvSpPr>
        <p:spPr>
          <a:xfrm>
            <a:off x="37948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65" name="object 54665"/>
          <p:cNvSpPr/>
          <p:nvPr/>
        </p:nvSpPr>
        <p:spPr>
          <a:xfrm>
            <a:off x="3795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66" name="object 54666"/>
          <p:cNvSpPr/>
          <p:nvPr/>
        </p:nvSpPr>
        <p:spPr>
          <a:xfrm>
            <a:off x="3795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67" name="object 54667"/>
          <p:cNvSpPr/>
          <p:nvPr/>
        </p:nvSpPr>
        <p:spPr>
          <a:xfrm>
            <a:off x="37952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68" name="object 54668"/>
          <p:cNvSpPr/>
          <p:nvPr/>
        </p:nvSpPr>
        <p:spPr>
          <a:xfrm>
            <a:off x="37952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69" name="object 54669"/>
          <p:cNvSpPr/>
          <p:nvPr/>
        </p:nvSpPr>
        <p:spPr>
          <a:xfrm>
            <a:off x="3795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70" name="object 54670"/>
          <p:cNvSpPr/>
          <p:nvPr/>
        </p:nvSpPr>
        <p:spPr>
          <a:xfrm>
            <a:off x="3795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71" name="object 54671"/>
          <p:cNvSpPr/>
          <p:nvPr/>
        </p:nvSpPr>
        <p:spPr>
          <a:xfrm>
            <a:off x="37956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72" name="object 54672"/>
          <p:cNvSpPr/>
          <p:nvPr/>
        </p:nvSpPr>
        <p:spPr>
          <a:xfrm>
            <a:off x="37956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73" name="object 54673"/>
          <p:cNvSpPr/>
          <p:nvPr/>
        </p:nvSpPr>
        <p:spPr>
          <a:xfrm>
            <a:off x="3795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74" name="object 54674"/>
          <p:cNvSpPr/>
          <p:nvPr/>
        </p:nvSpPr>
        <p:spPr>
          <a:xfrm>
            <a:off x="3795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75" name="object 54675"/>
          <p:cNvSpPr/>
          <p:nvPr/>
        </p:nvSpPr>
        <p:spPr>
          <a:xfrm>
            <a:off x="3796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76" name="object 54676"/>
          <p:cNvSpPr/>
          <p:nvPr/>
        </p:nvSpPr>
        <p:spPr>
          <a:xfrm>
            <a:off x="3796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77" name="object 54677"/>
          <p:cNvSpPr/>
          <p:nvPr/>
        </p:nvSpPr>
        <p:spPr>
          <a:xfrm>
            <a:off x="3796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78" name="object 54678"/>
          <p:cNvSpPr/>
          <p:nvPr/>
        </p:nvSpPr>
        <p:spPr>
          <a:xfrm>
            <a:off x="3796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79" name="object 54679"/>
          <p:cNvSpPr/>
          <p:nvPr/>
        </p:nvSpPr>
        <p:spPr>
          <a:xfrm>
            <a:off x="37964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80" name="object 54680"/>
          <p:cNvSpPr/>
          <p:nvPr/>
        </p:nvSpPr>
        <p:spPr>
          <a:xfrm>
            <a:off x="37964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81" name="object 54681"/>
          <p:cNvSpPr/>
          <p:nvPr/>
        </p:nvSpPr>
        <p:spPr>
          <a:xfrm>
            <a:off x="3796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82" name="object 54682"/>
          <p:cNvSpPr/>
          <p:nvPr/>
        </p:nvSpPr>
        <p:spPr>
          <a:xfrm>
            <a:off x="3796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83" name="object 54683"/>
          <p:cNvSpPr/>
          <p:nvPr/>
        </p:nvSpPr>
        <p:spPr>
          <a:xfrm>
            <a:off x="37968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84" name="object 54684"/>
          <p:cNvSpPr/>
          <p:nvPr/>
        </p:nvSpPr>
        <p:spPr>
          <a:xfrm>
            <a:off x="37968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85" name="object 54685"/>
          <p:cNvSpPr/>
          <p:nvPr/>
        </p:nvSpPr>
        <p:spPr>
          <a:xfrm>
            <a:off x="3797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86" name="object 54686"/>
          <p:cNvSpPr/>
          <p:nvPr/>
        </p:nvSpPr>
        <p:spPr>
          <a:xfrm>
            <a:off x="3797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87" name="object 54687"/>
          <p:cNvSpPr/>
          <p:nvPr/>
        </p:nvSpPr>
        <p:spPr>
          <a:xfrm>
            <a:off x="37971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88" name="object 54688"/>
          <p:cNvSpPr/>
          <p:nvPr/>
        </p:nvSpPr>
        <p:spPr>
          <a:xfrm>
            <a:off x="37971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89" name="object 54689"/>
          <p:cNvSpPr/>
          <p:nvPr/>
        </p:nvSpPr>
        <p:spPr>
          <a:xfrm>
            <a:off x="3797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90" name="object 54690"/>
          <p:cNvSpPr/>
          <p:nvPr/>
        </p:nvSpPr>
        <p:spPr>
          <a:xfrm>
            <a:off x="3797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91" name="object 54691"/>
          <p:cNvSpPr/>
          <p:nvPr/>
        </p:nvSpPr>
        <p:spPr>
          <a:xfrm>
            <a:off x="3797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92" name="object 54692"/>
          <p:cNvSpPr/>
          <p:nvPr/>
        </p:nvSpPr>
        <p:spPr>
          <a:xfrm>
            <a:off x="3797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93" name="object 54693"/>
          <p:cNvSpPr/>
          <p:nvPr/>
        </p:nvSpPr>
        <p:spPr>
          <a:xfrm>
            <a:off x="3797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94" name="object 54694"/>
          <p:cNvSpPr/>
          <p:nvPr/>
        </p:nvSpPr>
        <p:spPr>
          <a:xfrm>
            <a:off x="3797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95" name="object 54695"/>
          <p:cNvSpPr/>
          <p:nvPr/>
        </p:nvSpPr>
        <p:spPr>
          <a:xfrm>
            <a:off x="3797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96" name="object 54696"/>
          <p:cNvSpPr/>
          <p:nvPr/>
        </p:nvSpPr>
        <p:spPr>
          <a:xfrm>
            <a:off x="3797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97" name="object 54697"/>
          <p:cNvSpPr/>
          <p:nvPr/>
        </p:nvSpPr>
        <p:spPr>
          <a:xfrm>
            <a:off x="3798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98" name="object 54698"/>
          <p:cNvSpPr/>
          <p:nvPr/>
        </p:nvSpPr>
        <p:spPr>
          <a:xfrm>
            <a:off x="3798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699" name="object 54699"/>
          <p:cNvSpPr/>
          <p:nvPr/>
        </p:nvSpPr>
        <p:spPr>
          <a:xfrm>
            <a:off x="37983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00" name="object 54700"/>
          <p:cNvSpPr/>
          <p:nvPr/>
        </p:nvSpPr>
        <p:spPr>
          <a:xfrm>
            <a:off x="37983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01" name="object 54701"/>
          <p:cNvSpPr/>
          <p:nvPr/>
        </p:nvSpPr>
        <p:spPr>
          <a:xfrm>
            <a:off x="3798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02" name="object 54702"/>
          <p:cNvSpPr/>
          <p:nvPr/>
        </p:nvSpPr>
        <p:spPr>
          <a:xfrm>
            <a:off x="3798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03" name="object 54703"/>
          <p:cNvSpPr/>
          <p:nvPr/>
        </p:nvSpPr>
        <p:spPr>
          <a:xfrm>
            <a:off x="37987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04" name="object 54704"/>
          <p:cNvSpPr/>
          <p:nvPr/>
        </p:nvSpPr>
        <p:spPr>
          <a:xfrm>
            <a:off x="37987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05" name="object 54705"/>
          <p:cNvSpPr/>
          <p:nvPr/>
        </p:nvSpPr>
        <p:spPr>
          <a:xfrm>
            <a:off x="3798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06" name="object 54706"/>
          <p:cNvSpPr/>
          <p:nvPr/>
        </p:nvSpPr>
        <p:spPr>
          <a:xfrm>
            <a:off x="3798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07" name="object 54707"/>
          <p:cNvSpPr/>
          <p:nvPr/>
        </p:nvSpPr>
        <p:spPr>
          <a:xfrm>
            <a:off x="37990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08" name="object 54708"/>
          <p:cNvSpPr/>
          <p:nvPr/>
        </p:nvSpPr>
        <p:spPr>
          <a:xfrm>
            <a:off x="37990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09" name="object 54709"/>
          <p:cNvSpPr/>
          <p:nvPr/>
        </p:nvSpPr>
        <p:spPr>
          <a:xfrm>
            <a:off x="3799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10" name="object 54710"/>
          <p:cNvSpPr/>
          <p:nvPr/>
        </p:nvSpPr>
        <p:spPr>
          <a:xfrm>
            <a:off x="3799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11" name="object 54711"/>
          <p:cNvSpPr/>
          <p:nvPr/>
        </p:nvSpPr>
        <p:spPr>
          <a:xfrm>
            <a:off x="37994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12" name="object 54712"/>
          <p:cNvSpPr/>
          <p:nvPr/>
        </p:nvSpPr>
        <p:spPr>
          <a:xfrm>
            <a:off x="37994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13" name="object 54713"/>
          <p:cNvSpPr/>
          <p:nvPr/>
        </p:nvSpPr>
        <p:spPr>
          <a:xfrm>
            <a:off x="3799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14" name="object 54714"/>
          <p:cNvSpPr/>
          <p:nvPr/>
        </p:nvSpPr>
        <p:spPr>
          <a:xfrm>
            <a:off x="3799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15" name="object 54715"/>
          <p:cNvSpPr/>
          <p:nvPr/>
        </p:nvSpPr>
        <p:spPr>
          <a:xfrm>
            <a:off x="37998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16" name="object 54716"/>
          <p:cNvSpPr/>
          <p:nvPr/>
        </p:nvSpPr>
        <p:spPr>
          <a:xfrm>
            <a:off x="37998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17" name="object 54717"/>
          <p:cNvSpPr/>
          <p:nvPr/>
        </p:nvSpPr>
        <p:spPr>
          <a:xfrm>
            <a:off x="3800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18" name="object 54718"/>
          <p:cNvSpPr/>
          <p:nvPr/>
        </p:nvSpPr>
        <p:spPr>
          <a:xfrm>
            <a:off x="3800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19" name="object 54719"/>
          <p:cNvSpPr/>
          <p:nvPr/>
        </p:nvSpPr>
        <p:spPr>
          <a:xfrm>
            <a:off x="38002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20" name="object 54720"/>
          <p:cNvSpPr/>
          <p:nvPr/>
        </p:nvSpPr>
        <p:spPr>
          <a:xfrm>
            <a:off x="38002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21" name="object 54721"/>
          <p:cNvSpPr/>
          <p:nvPr/>
        </p:nvSpPr>
        <p:spPr>
          <a:xfrm>
            <a:off x="3800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22" name="object 54722"/>
          <p:cNvSpPr/>
          <p:nvPr/>
        </p:nvSpPr>
        <p:spPr>
          <a:xfrm>
            <a:off x="3800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23" name="object 54723"/>
          <p:cNvSpPr/>
          <p:nvPr/>
        </p:nvSpPr>
        <p:spPr>
          <a:xfrm>
            <a:off x="38006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24" name="object 54724"/>
          <p:cNvSpPr/>
          <p:nvPr/>
        </p:nvSpPr>
        <p:spPr>
          <a:xfrm>
            <a:off x="38006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25" name="object 54725"/>
          <p:cNvSpPr/>
          <p:nvPr/>
        </p:nvSpPr>
        <p:spPr>
          <a:xfrm>
            <a:off x="3800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26" name="object 54726"/>
          <p:cNvSpPr/>
          <p:nvPr/>
        </p:nvSpPr>
        <p:spPr>
          <a:xfrm>
            <a:off x="3800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27" name="object 54727"/>
          <p:cNvSpPr/>
          <p:nvPr/>
        </p:nvSpPr>
        <p:spPr>
          <a:xfrm>
            <a:off x="38009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28" name="object 54728"/>
          <p:cNvSpPr/>
          <p:nvPr/>
        </p:nvSpPr>
        <p:spPr>
          <a:xfrm>
            <a:off x="38009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29" name="object 54729"/>
          <p:cNvSpPr/>
          <p:nvPr/>
        </p:nvSpPr>
        <p:spPr>
          <a:xfrm>
            <a:off x="3801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30" name="object 54730"/>
          <p:cNvSpPr/>
          <p:nvPr/>
        </p:nvSpPr>
        <p:spPr>
          <a:xfrm>
            <a:off x="3801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31" name="object 54731"/>
          <p:cNvSpPr/>
          <p:nvPr/>
        </p:nvSpPr>
        <p:spPr>
          <a:xfrm>
            <a:off x="38013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32" name="object 54732"/>
          <p:cNvSpPr/>
          <p:nvPr/>
        </p:nvSpPr>
        <p:spPr>
          <a:xfrm>
            <a:off x="38013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33" name="object 54733"/>
          <p:cNvSpPr/>
          <p:nvPr/>
        </p:nvSpPr>
        <p:spPr>
          <a:xfrm>
            <a:off x="3801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34" name="object 54734"/>
          <p:cNvSpPr/>
          <p:nvPr/>
        </p:nvSpPr>
        <p:spPr>
          <a:xfrm>
            <a:off x="3801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35" name="object 54735"/>
          <p:cNvSpPr/>
          <p:nvPr/>
        </p:nvSpPr>
        <p:spPr>
          <a:xfrm>
            <a:off x="38017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36" name="object 54736"/>
          <p:cNvSpPr/>
          <p:nvPr/>
        </p:nvSpPr>
        <p:spPr>
          <a:xfrm>
            <a:off x="38017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37" name="object 54737"/>
          <p:cNvSpPr/>
          <p:nvPr/>
        </p:nvSpPr>
        <p:spPr>
          <a:xfrm>
            <a:off x="3802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38" name="object 54738"/>
          <p:cNvSpPr/>
          <p:nvPr/>
        </p:nvSpPr>
        <p:spPr>
          <a:xfrm>
            <a:off x="3802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39" name="object 54739"/>
          <p:cNvSpPr/>
          <p:nvPr/>
        </p:nvSpPr>
        <p:spPr>
          <a:xfrm>
            <a:off x="38021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40" name="object 54740"/>
          <p:cNvSpPr/>
          <p:nvPr/>
        </p:nvSpPr>
        <p:spPr>
          <a:xfrm>
            <a:off x="38021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41" name="object 54741"/>
          <p:cNvSpPr/>
          <p:nvPr/>
        </p:nvSpPr>
        <p:spPr>
          <a:xfrm>
            <a:off x="3802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42" name="object 54742"/>
          <p:cNvSpPr/>
          <p:nvPr/>
        </p:nvSpPr>
        <p:spPr>
          <a:xfrm>
            <a:off x="3802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43" name="object 54743"/>
          <p:cNvSpPr/>
          <p:nvPr/>
        </p:nvSpPr>
        <p:spPr>
          <a:xfrm>
            <a:off x="38025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44" name="object 54744"/>
          <p:cNvSpPr/>
          <p:nvPr/>
        </p:nvSpPr>
        <p:spPr>
          <a:xfrm>
            <a:off x="38025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45" name="object 54745"/>
          <p:cNvSpPr/>
          <p:nvPr/>
        </p:nvSpPr>
        <p:spPr>
          <a:xfrm>
            <a:off x="3802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46" name="object 54746"/>
          <p:cNvSpPr/>
          <p:nvPr/>
        </p:nvSpPr>
        <p:spPr>
          <a:xfrm>
            <a:off x="3802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47" name="object 54747"/>
          <p:cNvSpPr/>
          <p:nvPr/>
        </p:nvSpPr>
        <p:spPr>
          <a:xfrm>
            <a:off x="38029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48" name="object 54748"/>
          <p:cNvSpPr/>
          <p:nvPr/>
        </p:nvSpPr>
        <p:spPr>
          <a:xfrm>
            <a:off x="38029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49" name="object 54749"/>
          <p:cNvSpPr/>
          <p:nvPr/>
        </p:nvSpPr>
        <p:spPr>
          <a:xfrm>
            <a:off x="3803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50" name="object 54750"/>
          <p:cNvSpPr/>
          <p:nvPr/>
        </p:nvSpPr>
        <p:spPr>
          <a:xfrm>
            <a:off x="3803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51" name="object 54751"/>
          <p:cNvSpPr/>
          <p:nvPr/>
        </p:nvSpPr>
        <p:spPr>
          <a:xfrm>
            <a:off x="38032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52" name="object 54752"/>
          <p:cNvSpPr/>
          <p:nvPr/>
        </p:nvSpPr>
        <p:spPr>
          <a:xfrm>
            <a:off x="38032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53" name="object 54753"/>
          <p:cNvSpPr/>
          <p:nvPr/>
        </p:nvSpPr>
        <p:spPr>
          <a:xfrm>
            <a:off x="3803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54" name="object 54754"/>
          <p:cNvSpPr/>
          <p:nvPr/>
        </p:nvSpPr>
        <p:spPr>
          <a:xfrm>
            <a:off x="3803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55" name="object 54755"/>
          <p:cNvSpPr/>
          <p:nvPr/>
        </p:nvSpPr>
        <p:spPr>
          <a:xfrm>
            <a:off x="38036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56" name="object 54756"/>
          <p:cNvSpPr/>
          <p:nvPr/>
        </p:nvSpPr>
        <p:spPr>
          <a:xfrm>
            <a:off x="38036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57" name="object 54757"/>
          <p:cNvSpPr/>
          <p:nvPr/>
        </p:nvSpPr>
        <p:spPr>
          <a:xfrm>
            <a:off x="3803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58" name="object 54758"/>
          <p:cNvSpPr/>
          <p:nvPr/>
        </p:nvSpPr>
        <p:spPr>
          <a:xfrm>
            <a:off x="3803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59" name="object 54759"/>
          <p:cNvSpPr/>
          <p:nvPr/>
        </p:nvSpPr>
        <p:spPr>
          <a:xfrm>
            <a:off x="38040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60" name="object 54760"/>
          <p:cNvSpPr/>
          <p:nvPr/>
        </p:nvSpPr>
        <p:spPr>
          <a:xfrm>
            <a:off x="38040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61" name="object 54761"/>
          <p:cNvSpPr/>
          <p:nvPr/>
        </p:nvSpPr>
        <p:spPr>
          <a:xfrm>
            <a:off x="3804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62" name="object 54762"/>
          <p:cNvSpPr/>
          <p:nvPr/>
        </p:nvSpPr>
        <p:spPr>
          <a:xfrm>
            <a:off x="3804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63" name="object 54763"/>
          <p:cNvSpPr/>
          <p:nvPr/>
        </p:nvSpPr>
        <p:spPr>
          <a:xfrm>
            <a:off x="38044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64" name="object 54764"/>
          <p:cNvSpPr/>
          <p:nvPr/>
        </p:nvSpPr>
        <p:spPr>
          <a:xfrm>
            <a:off x="38044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65" name="object 54765"/>
          <p:cNvSpPr/>
          <p:nvPr/>
        </p:nvSpPr>
        <p:spPr>
          <a:xfrm>
            <a:off x="3804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66" name="object 54766"/>
          <p:cNvSpPr/>
          <p:nvPr/>
        </p:nvSpPr>
        <p:spPr>
          <a:xfrm>
            <a:off x="3804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67" name="object 54767"/>
          <p:cNvSpPr/>
          <p:nvPr/>
        </p:nvSpPr>
        <p:spPr>
          <a:xfrm>
            <a:off x="38048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68" name="object 54768"/>
          <p:cNvSpPr/>
          <p:nvPr/>
        </p:nvSpPr>
        <p:spPr>
          <a:xfrm>
            <a:off x="38048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69" name="object 54769"/>
          <p:cNvSpPr/>
          <p:nvPr/>
        </p:nvSpPr>
        <p:spPr>
          <a:xfrm>
            <a:off x="3805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70" name="object 54770"/>
          <p:cNvSpPr/>
          <p:nvPr/>
        </p:nvSpPr>
        <p:spPr>
          <a:xfrm>
            <a:off x="3805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71" name="object 54771"/>
          <p:cNvSpPr/>
          <p:nvPr/>
        </p:nvSpPr>
        <p:spPr>
          <a:xfrm>
            <a:off x="38051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72" name="object 54772"/>
          <p:cNvSpPr/>
          <p:nvPr/>
        </p:nvSpPr>
        <p:spPr>
          <a:xfrm>
            <a:off x="38051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73" name="object 54773"/>
          <p:cNvSpPr/>
          <p:nvPr/>
        </p:nvSpPr>
        <p:spPr>
          <a:xfrm>
            <a:off x="3805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74" name="object 54774"/>
          <p:cNvSpPr/>
          <p:nvPr/>
        </p:nvSpPr>
        <p:spPr>
          <a:xfrm>
            <a:off x="3805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75" name="object 54775"/>
          <p:cNvSpPr/>
          <p:nvPr/>
        </p:nvSpPr>
        <p:spPr>
          <a:xfrm>
            <a:off x="38055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76" name="object 54776"/>
          <p:cNvSpPr/>
          <p:nvPr/>
        </p:nvSpPr>
        <p:spPr>
          <a:xfrm>
            <a:off x="38055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77" name="object 54777"/>
          <p:cNvSpPr/>
          <p:nvPr/>
        </p:nvSpPr>
        <p:spPr>
          <a:xfrm>
            <a:off x="3805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78" name="object 54778"/>
          <p:cNvSpPr/>
          <p:nvPr/>
        </p:nvSpPr>
        <p:spPr>
          <a:xfrm>
            <a:off x="3805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79" name="object 54779"/>
          <p:cNvSpPr/>
          <p:nvPr/>
        </p:nvSpPr>
        <p:spPr>
          <a:xfrm>
            <a:off x="38059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80" name="object 54780"/>
          <p:cNvSpPr/>
          <p:nvPr/>
        </p:nvSpPr>
        <p:spPr>
          <a:xfrm>
            <a:off x="38059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81" name="object 54781"/>
          <p:cNvSpPr/>
          <p:nvPr/>
        </p:nvSpPr>
        <p:spPr>
          <a:xfrm>
            <a:off x="3806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82" name="object 54782"/>
          <p:cNvSpPr/>
          <p:nvPr/>
        </p:nvSpPr>
        <p:spPr>
          <a:xfrm>
            <a:off x="3806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83" name="object 54783"/>
          <p:cNvSpPr/>
          <p:nvPr/>
        </p:nvSpPr>
        <p:spPr>
          <a:xfrm>
            <a:off x="38063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84" name="object 54784"/>
          <p:cNvSpPr/>
          <p:nvPr/>
        </p:nvSpPr>
        <p:spPr>
          <a:xfrm>
            <a:off x="38063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85" name="object 54785"/>
          <p:cNvSpPr/>
          <p:nvPr/>
        </p:nvSpPr>
        <p:spPr>
          <a:xfrm>
            <a:off x="3806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86" name="object 54786"/>
          <p:cNvSpPr/>
          <p:nvPr/>
        </p:nvSpPr>
        <p:spPr>
          <a:xfrm>
            <a:off x="3806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87" name="object 54787"/>
          <p:cNvSpPr/>
          <p:nvPr/>
        </p:nvSpPr>
        <p:spPr>
          <a:xfrm>
            <a:off x="38067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88" name="object 54788"/>
          <p:cNvSpPr/>
          <p:nvPr/>
        </p:nvSpPr>
        <p:spPr>
          <a:xfrm>
            <a:off x="38067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89" name="object 54789"/>
          <p:cNvSpPr/>
          <p:nvPr/>
        </p:nvSpPr>
        <p:spPr>
          <a:xfrm>
            <a:off x="3806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90" name="object 54790"/>
          <p:cNvSpPr/>
          <p:nvPr/>
        </p:nvSpPr>
        <p:spPr>
          <a:xfrm>
            <a:off x="3806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91" name="object 54791"/>
          <p:cNvSpPr/>
          <p:nvPr/>
        </p:nvSpPr>
        <p:spPr>
          <a:xfrm>
            <a:off x="38070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92" name="object 54792"/>
          <p:cNvSpPr/>
          <p:nvPr/>
        </p:nvSpPr>
        <p:spPr>
          <a:xfrm>
            <a:off x="38070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93" name="object 54793"/>
          <p:cNvSpPr/>
          <p:nvPr/>
        </p:nvSpPr>
        <p:spPr>
          <a:xfrm>
            <a:off x="3807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94" name="object 54794"/>
          <p:cNvSpPr/>
          <p:nvPr/>
        </p:nvSpPr>
        <p:spPr>
          <a:xfrm>
            <a:off x="3807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95" name="object 54795"/>
          <p:cNvSpPr/>
          <p:nvPr/>
        </p:nvSpPr>
        <p:spPr>
          <a:xfrm>
            <a:off x="38074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96" name="object 54796"/>
          <p:cNvSpPr/>
          <p:nvPr/>
        </p:nvSpPr>
        <p:spPr>
          <a:xfrm>
            <a:off x="38074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97" name="object 54797"/>
          <p:cNvSpPr/>
          <p:nvPr/>
        </p:nvSpPr>
        <p:spPr>
          <a:xfrm>
            <a:off x="3807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98" name="object 54798"/>
          <p:cNvSpPr/>
          <p:nvPr/>
        </p:nvSpPr>
        <p:spPr>
          <a:xfrm>
            <a:off x="3807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799" name="object 54799"/>
          <p:cNvSpPr/>
          <p:nvPr/>
        </p:nvSpPr>
        <p:spPr>
          <a:xfrm>
            <a:off x="38078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00" name="object 54800"/>
          <p:cNvSpPr/>
          <p:nvPr/>
        </p:nvSpPr>
        <p:spPr>
          <a:xfrm>
            <a:off x="38078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01" name="object 54801"/>
          <p:cNvSpPr/>
          <p:nvPr/>
        </p:nvSpPr>
        <p:spPr>
          <a:xfrm>
            <a:off x="3808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02" name="object 54802"/>
          <p:cNvSpPr/>
          <p:nvPr/>
        </p:nvSpPr>
        <p:spPr>
          <a:xfrm>
            <a:off x="3808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03" name="object 54803"/>
          <p:cNvSpPr/>
          <p:nvPr/>
        </p:nvSpPr>
        <p:spPr>
          <a:xfrm>
            <a:off x="38082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04" name="object 54804"/>
          <p:cNvSpPr/>
          <p:nvPr/>
        </p:nvSpPr>
        <p:spPr>
          <a:xfrm>
            <a:off x="38082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05" name="object 54805"/>
          <p:cNvSpPr/>
          <p:nvPr/>
        </p:nvSpPr>
        <p:spPr>
          <a:xfrm>
            <a:off x="3808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06" name="object 54806"/>
          <p:cNvSpPr/>
          <p:nvPr/>
        </p:nvSpPr>
        <p:spPr>
          <a:xfrm>
            <a:off x="3808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07" name="object 54807"/>
          <p:cNvSpPr/>
          <p:nvPr/>
        </p:nvSpPr>
        <p:spPr>
          <a:xfrm>
            <a:off x="38086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08" name="object 54808"/>
          <p:cNvSpPr/>
          <p:nvPr/>
        </p:nvSpPr>
        <p:spPr>
          <a:xfrm>
            <a:off x="38086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09" name="object 54809"/>
          <p:cNvSpPr/>
          <p:nvPr/>
        </p:nvSpPr>
        <p:spPr>
          <a:xfrm>
            <a:off x="3808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10" name="object 54810"/>
          <p:cNvSpPr/>
          <p:nvPr/>
        </p:nvSpPr>
        <p:spPr>
          <a:xfrm>
            <a:off x="3808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11" name="object 54811"/>
          <p:cNvSpPr/>
          <p:nvPr/>
        </p:nvSpPr>
        <p:spPr>
          <a:xfrm>
            <a:off x="38089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12" name="object 54812"/>
          <p:cNvSpPr/>
          <p:nvPr/>
        </p:nvSpPr>
        <p:spPr>
          <a:xfrm>
            <a:off x="38089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13" name="object 54813"/>
          <p:cNvSpPr/>
          <p:nvPr/>
        </p:nvSpPr>
        <p:spPr>
          <a:xfrm>
            <a:off x="3809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14" name="object 54814"/>
          <p:cNvSpPr/>
          <p:nvPr/>
        </p:nvSpPr>
        <p:spPr>
          <a:xfrm>
            <a:off x="3809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15" name="object 54815"/>
          <p:cNvSpPr/>
          <p:nvPr/>
        </p:nvSpPr>
        <p:spPr>
          <a:xfrm>
            <a:off x="38093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16" name="object 54816"/>
          <p:cNvSpPr/>
          <p:nvPr/>
        </p:nvSpPr>
        <p:spPr>
          <a:xfrm>
            <a:off x="38093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17" name="object 54817"/>
          <p:cNvSpPr/>
          <p:nvPr/>
        </p:nvSpPr>
        <p:spPr>
          <a:xfrm>
            <a:off x="3809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18" name="object 54818"/>
          <p:cNvSpPr/>
          <p:nvPr/>
        </p:nvSpPr>
        <p:spPr>
          <a:xfrm>
            <a:off x="3809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19" name="object 54819"/>
          <p:cNvSpPr/>
          <p:nvPr/>
        </p:nvSpPr>
        <p:spPr>
          <a:xfrm>
            <a:off x="38097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20" name="object 54820"/>
          <p:cNvSpPr/>
          <p:nvPr/>
        </p:nvSpPr>
        <p:spPr>
          <a:xfrm>
            <a:off x="38097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21" name="object 54821"/>
          <p:cNvSpPr/>
          <p:nvPr/>
        </p:nvSpPr>
        <p:spPr>
          <a:xfrm>
            <a:off x="3810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22" name="object 54822"/>
          <p:cNvSpPr/>
          <p:nvPr/>
        </p:nvSpPr>
        <p:spPr>
          <a:xfrm>
            <a:off x="3810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23" name="object 54823"/>
          <p:cNvSpPr/>
          <p:nvPr/>
        </p:nvSpPr>
        <p:spPr>
          <a:xfrm>
            <a:off x="38101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24" name="object 54824"/>
          <p:cNvSpPr/>
          <p:nvPr/>
        </p:nvSpPr>
        <p:spPr>
          <a:xfrm>
            <a:off x="38101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25" name="object 54825"/>
          <p:cNvSpPr/>
          <p:nvPr/>
        </p:nvSpPr>
        <p:spPr>
          <a:xfrm>
            <a:off x="3810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26" name="object 54826"/>
          <p:cNvSpPr/>
          <p:nvPr/>
        </p:nvSpPr>
        <p:spPr>
          <a:xfrm>
            <a:off x="3810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27" name="object 54827"/>
          <p:cNvSpPr/>
          <p:nvPr/>
        </p:nvSpPr>
        <p:spPr>
          <a:xfrm>
            <a:off x="38105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28" name="object 54828"/>
          <p:cNvSpPr/>
          <p:nvPr/>
        </p:nvSpPr>
        <p:spPr>
          <a:xfrm>
            <a:off x="38105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29" name="object 54829"/>
          <p:cNvSpPr/>
          <p:nvPr/>
        </p:nvSpPr>
        <p:spPr>
          <a:xfrm>
            <a:off x="3810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30" name="object 54830"/>
          <p:cNvSpPr/>
          <p:nvPr/>
        </p:nvSpPr>
        <p:spPr>
          <a:xfrm>
            <a:off x="3810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31" name="object 54831"/>
          <p:cNvSpPr/>
          <p:nvPr/>
        </p:nvSpPr>
        <p:spPr>
          <a:xfrm>
            <a:off x="38109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32" name="object 54832"/>
          <p:cNvSpPr/>
          <p:nvPr/>
        </p:nvSpPr>
        <p:spPr>
          <a:xfrm>
            <a:off x="38109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33" name="object 54833"/>
          <p:cNvSpPr/>
          <p:nvPr/>
        </p:nvSpPr>
        <p:spPr>
          <a:xfrm>
            <a:off x="3811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34" name="object 54834"/>
          <p:cNvSpPr/>
          <p:nvPr/>
        </p:nvSpPr>
        <p:spPr>
          <a:xfrm>
            <a:off x="3811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35" name="object 54835"/>
          <p:cNvSpPr/>
          <p:nvPr/>
        </p:nvSpPr>
        <p:spPr>
          <a:xfrm>
            <a:off x="38112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36" name="object 54836"/>
          <p:cNvSpPr/>
          <p:nvPr/>
        </p:nvSpPr>
        <p:spPr>
          <a:xfrm>
            <a:off x="38112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37" name="object 54837"/>
          <p:cNvSpPr/>
          <p:nvPr/>
        </p:nvSpPr>
        <p:spPr>
          <a:xfrm>
            <a:off x="3811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38" name="object 54838"/>
          <p:cNvSpPr/>
          <p:nvPr/>
        </p:nvSpPr>
        <p:spPr>
          <a:xfrm>
            <a:off x="3811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39" name="object 54839"/>
          <p:cNvSpPr/>
          <p:nvPr/>
        </p:nvSpPr>
        <p:spPr>
          <a:xfrm>
            <a:off x="38116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40" name="object 54840"/>
          <p:cNvSpPr/>
          <p:nvPr/>
        </p:nvSpPr>
        <p:spPr>
          <a:xfrm>
            <a:off x="38116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41" name="object 54841"/>
          <p:cNvSpPr/>
          <p:nvPr/>
        </p:nvSpPr>
        <p:spPr>
          <a:xfrm>
            <a:off x="3811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42" name="object 54842"/>
          <p:cNvSpPr/>
          <p:nvPr/>
        </p:nvSpPr>
        <p:spPr>
          <a:xfrm>
            <a:off x="3811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43" name="object 54843"/>
          <p:cNvSpPr/>
          <p:nvPr/>
        </p:nvSpPr>
        <p:spPr>
          <a:xfrm>
            <a:off x="38120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44" name="object 54844"/>
          <p:cNvSpPr/>
          <p:nvPr/>
        </p:nvSpPr>
        <p:spPr>
          <a:xfrm>
            <a:off x="38120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45" name="object 54845"/>
          <p:cNvSpPr/>
          <p:nvPr/>
        </p:nvSpPr>
        <p:spPr>
          <a:xfrm>
            <a:off x="3812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46" name="object 54846"/>
          <p:cNvSpPr/>
          <p:nvPr/>
        </p:nvSpPr>
        <p:spPr>
          <a:xfrm>
            <a:off x="3812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47" name="object 54847"/>
          <p:cNvSpPr/>
          <p:nvPr/>
        </p:nvSpPr>
        <p:spPr>
          <a:xfrm>
            <a:off x="38124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48" name="object 54848"/>
          <p:cNvSpPr/>
          <p:nvPr/>
        </p:nvSpPr>
        <p:spPr>
          <a:xfrm>
            <a:off x="38124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49" name="object 54849"/>
          <p:cNvSpPr/>
          <p:nvPr/>
        </p:nvSpPr>
        <p:spPr>
          <a:xfrm>
            <a:off x="3812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50" name="object 54850"/>
          <p:cNvSpPr/>
          <p:nvPr/>
        </p:nvSpPr>
        <p:spPr>
          <a:xfrm>
            <a:off x="3812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51" name="object 54851"/>
          <p:cNvSpPr/>
          <p:nvPr/>
        </p:nvSpPr>
        <p:spPr>
          <a:xfrm>
            <a:off x="38128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52" name="object 54852"/>
          <p:cNvSpPr/>
          <p:nvPr/>
        </p:nvSpPr>
        <p:spPr>
          <a:xfrm>
            <a:off x="38128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53" name="object 54853"/>
          <p:cNvSpPr/>
          <p:nvPr/>
        </p:nvSpPr>
        <p:spPr>
          <a:xfrm>
            <a:off x="3813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54" name="object 54854"/>
          <p:cNvSpPr/>
          <p:nvPr/>
        </p:nvSpPr>
        <p:spPr>
          <a:xfrm>
            <a:off x="3813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55" name="object 54855"/>
          <p:cNvSpPr/>
          <p:nvPr/>
        </p:nvSpPr>
        <p:spPr>
          <a:xfrm>
            <a:off x="38131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56" name="object 54856"/>
          <p:cNvSpPr/>
          <p:nvPr/>
        </p:nvSpPr>
        <p:spPr>
          <a:xfrm>
            <a:off x="38131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57" name="object 54857"/>
          <p:cNvSpPr/>
          <p:nvPr/>
        </p:nvSpPr>
        <p:spPr>
          <a:xfrm>
            <a:off x="3813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58" name="object 54858"/>
          <p:cNvSpPr/>
          <p:nvPr/>
        </p:nvSpPr>
        <p:spPr>
          <a:xfrm>
            <a:off x="3813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59" name="object 54859"/>
          <p:cNvSpPr/>
          <p:nvPr/>
        </p:nvSpPr>
        <p:spPr>
          <a:xfrm>
            <a:off x="38135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60" name="object 54860"/>
          <p:cNvSpPr/>
          <p:nvPr/>
        </p:nvSpPr>
        <p:spPr>
          <a:xfrm>
            <a:off x="38135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61" name="object 54861"/>
          <p:cNvSpPr/>
          <p:nvPr/>
        </p:nvSpPr>
        <p:spPr>
          <a:xfrm>
            <a:off x="3813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62" name="object 54862"/>
          <p:cNvSpPr/>
          <p:nvPr/>
        </p:nvSpPr>
        <p:spPr>
          <a:xfrm>
            <a:off x="3813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63" name="object 54863"/>
          <p:cNvSpPr/>
          <p:nvPr/>
        </p:nvSpPr>
        <p:spPr>
          <a:xfrm>
            <a:off x="38139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64" name="object 54864"/>
          <p:cNvSpPr/>
          <p:nvPr/>
        </p:nvSpPr>
        <p:spPr>
          <a:xfrm>
            <a:off x="38139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65" name="object 54865"/>
          <p:cNvSpPr/>
          <p:nvPr/>
        </p:nvSpPr>
        <p:spPr>
          <a:xfrm>
            <a:off x="3814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66" name="object 54866"/>
          <p:cNvSpPr/>
          <p:nvPr/>
        </p:nvSpPr>
        <p:spPr>
          <a:xfrm>
            <a:off x="3814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67" name="object 54867"/>
          <p:cNvSpPr/>
          <p:nvPr/>
        </p:nvSpPr>
        <p:spPr>
          <a:xfrm>
            <a:off x="38143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68" name="object 54868"/>
          <p:cNvSpPr/>
          <p:nvPr/>
        </p:nvSpPr>
        <p:spPr>
          <a:xfrm>
            <a:off x="38143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69" name="object 54869"/>
          <p:cNvSpPr/>
          <p:nvPr/>
        </p:nvSpPr>
        <p:spPr>
          <a:xfrm>
            <a:off x="3814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70" name="object 54870"/>
          <p:cNvSpPr/>
          <p:nvPr/>
        </p:nvSpPr>
        <p:spPr>
          <a:xfrm>
            <a:off x="3814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71" name="object 54871"/>
          <p:cNvSpPr/>
          <p:nvPr/>
        </p:nvSpPr>
        <p:spPr>
          <a:xfrm>
            <a:off x="38147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72" name="object 54872"/>
          <p:cNvSpPr/>
          <p:nvPr/>
        </p:nvSpPr>
        <p:spPr>
          <a:xfrm>
            <a:off x="38147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73" name="object 54873"/>
          <p:cNvSpPr/>
          <p:nvPr/>
        </p:nvSpPr>
        <p:spPr>
          <a:xfrm>
            <a:off x="3814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74" name="object 54874"/>
          <p:cNvSpPr/>
          <p:nvPr/>
        </p:nvSpPr>
        <p:spPr>
          <a:xfrm>
            <a:off x="3814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75" name="object 54875"/>
          <p:cNvSpPr/>
          <p:nvPr/>
        </p:nvSpPr>
        <p:spPr>
          <a:xfrm>
            <a:off x="38150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76" name="object 54876"/>
          <p:cNvSpPr/>
          <p:nvPr/>
        </p:nvSpPr>
        <p:spPr>
          <a:xfrm>
            <a:off x="38150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77" name="object 54877"/>
          <p:cNvSpPr/>
          <p:nvPr/>
        </p:nvSpPr>
        <p:spPr>
          <a:xfrm>
            <a:off x="3815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78" name="object 54878"/>
          <p:cNvSpPr/>
          <p:nvPr/>
        </p:nvSpPr>
        <p:spPr>
          <a:xfrm>
            <a:off x="3815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79" name="object 54879"/>
          <p:cNvSpPr/>
          <p:nvPr/>
        </p:nvSpPr>
        <p:spPr>
          <a:xfrm>
            <a:off x="38154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80" name="object 54880"/>
          <p:cNvSpPr/>
          <p:nvPr/>
        </p:nvSpPr>
        <p:spPr>
          <a:xfrm>
            <a:off x="38154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81" name="object 54881"/>
          <p:cNvSpPr/>
          <p:nvPr/>
        </p:nvSpPr>
        <p:spPr>
          <a:xfrm>
            <a:off x="3815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82" name="object 54882"/>
          <p:cNvSpPr/>
          <p:nvPr/>
        </p:nvSpPr>
        <p:spPr>
          <a:xfrm>
            <a:off x="3815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83" name="object 54883"/>
          <p:cNvSpPr/>
          <p:nvPr/>
        </p:nvSpPr>
        <p:spPr>
          <a:xfrm>
            <a:off x="38158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84" name="object 54884"/>
          <p:cNvSpPr/>
          <p:nvPr/>
        </p:nvSpPr>
        <p:spPr>
          <a:xfrm>
            <a:off x="38158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85" name="object 54885"/>
          <p:cNvSpPr/>
          <p:nvPr/>
        </p:nvSpPr>
        <p:spPr>
          <a:xfrm>
            <a:off x="3816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86" name="object 54886"/>
          <p:cNvSpPr/>
          <p:nvPr/>
        </p:nvSpPr>
        <p:spPr>
          <a:xfrm>
            <a:off x="3816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87" name="object 54887"/>
          <p:cNvSpPr/>
          <p:nvPr/>
        </p:nvSpPr>
        <p:spPr>
          <a:xfrm>
            <a:off x="38162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88" name="object 54888"/>
          <p:cNvSpPr/>
          <p:nvPr/>
        </p:nvSpPr>
        <p:spPr>
          <a:xfrm>
            <a:off x="38162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89" name="object 54889"/>
          <p:cNvSpPr/>
          <p:nvPr/>
        </p:nvSpPr>
        <p:spPr>
          <a:xfrm>
            <a:off x="3816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90" name="object 54890"/>
          <p:cNvSpPr/>
          <p:nvPr/>
        </p:nvSpPr>
        <p:spPr>
          <a:xfrm>
            <a:off x="3816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91" name="object 54891"/>
          <p:cNvSpPr/>
          <p:nvPr/>
        </p:nvSpPr>
        <p:spPr>
          <a:xfrm>
            <a:off x="38166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92" name="object 54892"/>
          <p:cNvSpPr/>
          <p:nvPr/>
        </p:nvSpPr>
        <p:spPr>
          <a:xfrm>
            <a:off x="38166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93" name="object 54893"/>
          <p:cNvSpPr/>
          <p:nvPr/>
        </p:nvSpPr>
        <p:spPr>
          <a:xfrm>
            <a:off x="3816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94" name="object 54894"/>
          <p:cNvSpPr/>
          <p:nvPr/>
        </p:nvSpPr>
        <p:spPr>
          <a:xfrm>
            <a:off x="3816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95" name="object 54895"/>
          <p:cNvSpPr/>
          <p:nvPr/>
        </p:nvSpPr>
        <p:spPr>
          <a:xfrm>
            <a:off x="38169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96" name="object 54896"/>
          <p:cNvSpPr/>
          <p:nvPr/>
        </p:nvSpPr>
        <p:spPr>
          <a:xfrm>
            <a:off x="38169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97" name="object 54897"/>
          <p:cNvSpPr/>
          <p:nvPr/>
        </p:nvSpPr>
        <p:spPr>
          <a:xfrm>
            <a:off x="3817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98" name="object 54898"/>
          <p:cNvSpPr/>
          <p:nvPr/>
        </p:nvSpPr>
        <p:spPr>
          <a:xfrm>
            <a:off x="3817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899" name="object 54899"/>
          <p:cNvSpPr/>
          <p:nvPr/>
        </p:nvSpPr>
        <p:spPr>
          <a:xfrm>
            <a:off x="38173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00" name="object 54900"/>
          <p:cNvSpPr/>
          <p:nvPr/>
        </p:nvSpPr>
        <p:spPr>
          <a:xfrm>
            <a:off x="38173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01" name="object 54901"/>
          <p:cNvSpPr/>
          <p:nvPr/>
        </p:nvSpPr>
        <p:spPr>
          <a:xfrm>
            <a:off x="3817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02" name="object 54902"/>
          <p:cNvSpPr/>
          <p:nvPr/>
        </p:nvSpPr>
        <p:spPr>
          <a:xfrm>
            <a:off x="3817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03" name="object 54903"/>
          <p:cNvSpPr/>
          <p:nvPr/>
        </p:nvSpPr>
        <p:spPr>
          <a:xfrm>
            <a:off x="38177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04" name="object 54904"/>
          <p:cNvSpPr/>
          <p:nvPr/>
        </p:nvSpPr>
        <p:spPr>
          <a:xfrm>
            <a:off x="38177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05" name="object 54905"/>
          <p:cNvSpPr/>
          <p:nvPr/>
        </p:nvSpPr>
        <p:spPr>
          <a:xfrm>
            <a:off x="3818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06" name="object 54906"/>
          <p:cNvSpPr/>
          <p:nvPr/>
        </p:nvSpPr>
        <p:spPr>
          <a:xfrm>
            <a:off x="3818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07" name="object 54907"/>
          <p:cNvSpPr/>
          <p:nvPr/>
        </p:nvSpPr>
        <p:spPr>
          <a:xfrm>
            <a:off x="38181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08" name="object 54908"/>
          <p:cNvSpPr/>
          <p:nvPr/>
        </p:nvSpPr>
        <p:spPr>
          <a:xfrm>
            <a:off x="38181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09" name="object 54909"/>
          <p:cNvSpPr/>
          <p:nvPr/>
        </p:nvSpPr>
        <p:spPr>
          <a:xfrm>
            <a:off x="3818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10" name="object 54910"/>
          <p:cNvSpPr/>
          <p:nvPr/>
        </p:nvSpPr>
        <p:spPr>
          <a:xfrm>
            <a:off x="3818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11" name="object 54911"/>
          <p:cNvSpPr/>
          <p:nvPr/>
        </p:nvSpPr>
        <p:spPr>
          <a:xfrm>
            <a:off x="38185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12" name="object 54912"/>
          <p:cNvSpPr/>
          <p:nvPr/>
        </p:nvSpPr>
        <p:spPr>
          <a:xfrm>
            <a:off x="38185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13" name="object 54913"/>
          <p:cNvSpPr/>
          <p:nvPr/>
        </p:nvSpPr>
        <p:spPr>
          <a:xfrm>
            <a:off x="3818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14" name="object 54914"/>
          <p:cNvSpPr/>
          <p:nvPr/>
        </p:nvSpPr>
        <p:spPr>
          <a:xfrm>
            <a:off x="3818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15" name="object 54915"/>
          <p:cNvSpPr/>
          <p:nvPr/>
        </p:nvSpPr>
        <p:spPr>
          <a:xfrm>
            <a:off x="38189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16" name="object 54916"/>
          <p:cNvSpPr/>
          <p:nvPr/>
        </p:nvSpPr>
        <p:spPr>
          <a:xfrm>
            <a:off x="38189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17" name="object 54917"/>
          <p:cNvSpPr/>
          <p:nvPr/>
        </p:nvSpPr>
        <p:spPr>
          <a:xfrm>
            <a:off x="3819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18" name="object 54918"/>
          <p:cNvSpPr/>
          <p:nvPr/>
        </p:nvSpPr>
        <p:spPr>
          <a:xfrm>
            <a:off x="3819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19" name="object 54919"/>
          <p:cNvSpPr/>
          <p:nvPr/>
        </p:nvSpPr>
        <p:spPr>
          <a:xfrm>
            <a:off x="38192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20" name="object 54920"/>
          <p:cNvSpPr/>
          <p:nvPr/>
        </p:nvSpPr>
        <p:spPr>
          <a:xfrm>
            <a:off x="38192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21" name="object 54921"/>
          <p:cNvSpPr/>
          <p:nvPr/>
        </p:nvSpPr>
        <p:spPr>
          <a:xfrm>
            <a:off x="3819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22" name="object 54922"/>
          <p:cNvSpPr/>
          <p:nvPr/>
        </p:nvSpPr>
        <p:spPr>
          <a:xfrm>
            <a:off x="3819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23" name="object 54923"/>
          <p:cNvSpPr/>
          <p:nvPr/>
        </p:nvSpPr>
        <p:spPr>
          <a:xfrm>
            <a:off x="38196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24" name="object 54924"/>
          <p:cNvSpPr/>
          <p:nvPr/>
        </p:nvSpPr>
        <p:spPr>
          <a:xfrm>
            <a:off x="38196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25" name="object 54925"/>
          <p:cNvSpPr/>
          <p:nvPr/>
        </p:nvSpPr>
        <p:spPr>
          <a:xfrm>
            <a:off x="3819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26" name="object 54926"/>
          <p:cNvSpPr/>
          <p:nvPr/>
        </p:nvSpPr>
        <p:spPr>
          <a:xfrm>
            <a:off x="3819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27" name="object 54927"/>
          <p:cNvSpPr/>
          <p:nvPr/>
        </p:nvSpPr>
        <p:spPr>
          <a:xfrm>
            <a:off x="38200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28" name="object 54928"/>
          <p:cNvSpPr/>
          <p:nvPr/>
        </p:nvSpPr>
        <p:spPr>
          <a:xfrm>
            <a:off x="38200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29" name="object 54929"/>
          <p:cNvSpPr/>
          <p:nvPr/>
        </p:nvSpPr>
        <p:spPr>
          <a:xfrm>
            <a:off x="3820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30" name="object 54930"/>
          <p:cNvSpPr/>
          <p:nvPr/>
        </p:nvSpPr>
        <p:spPr>
          <a:xfrm>
            <a:off x="3820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31" name="object 54931"/>
          <p:cNvSpPr/>
          <p:nvPr/>
        </p:nvSpPr>
        <p:spPr>
          <a:xfrm>
            <a:off x="38204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32" name="object 54932"/>
          <p:cNvSpPr/>
          <p:nvPr/>
        </p:nvSpPr>
        <p:spPr>
          <a:xfrm>
            <a:off x="38204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33" name="object 54933"/>
          <p:cNvSpPr/>
          <p:nvPr/>
        </p:nvSpPr>
        <p:spPr>
          <a:xfrm>
            <a:off x="3820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34" name="object 54934"/>
          <p:cNvSpPr/>
          <p:nvPr/>
        </p:nvSpPr>
        <p:spPr>
          <a:xfrm>
            <a:off x="3820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35" name="object 54935"/>
          <p:cNvSpPr/>
          <p:nvPr/>
        </p:nvSpPr>
        <p:spPr>
          <a:xfrm>
            <a:off x="38208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36" name="object 54936"/>
          <p:cNvSpPr/>
          <p:nvPr/>
        </p:nvSpPr>
        <p:spPr>
          <a:xfrm>
            <a:off x="38208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37" name="object 54937"/>
          <p:cNvSpPr/>
          <p:nvPr/>
        </p:nvSpPr>
        <p:spPr>
          <a:xfrm>
            <a:off x="3821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38" name="object 54938"/>
          <p:cNvSpPr/>
          <p:nvPr/>
        </p:nvSpPr>
        <p:spPr>
          <a:xfrm>
            <a:off x="3821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39" name="object 54939"/>
          <p:cNvSpPr/>
          <p:nvPr/>
        </p:nvSpPr>
        <p:spPr>
          <a:xfrm>
            <a:off x="38211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40" name="object 54940"/>
          <p:cNvSpPr/>
          <p:nvPr/>
        </p:nvSpPr>
        <p:spPr>
          <a:xfrm>
            <a:off x="38211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41" name="object 54941"/>
          <p:cNvSpPr/>
          <p:nvPr/>
        </p:nvSpPr>
        <p:spPr>
          <a:xfrm>
            <a:off x="3821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42" name="object 54942"/>
          <p:cNvSpPr/>
          <p:nvPr/>
        </p:nvSpPr>
        <p:spPr>
          <a:xfrm>
            <a:off x="3821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43" name="object 54943"/>
          <p:cNvSpPr/>
          <p:nvPr/>
        </p:nvSpPr>
        <p:spPr>
          <a:xfrm>
            <a:off x="38215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44" name="object 54944"/>
          <p:cNvSpPr/>
          <p:nvPr/>
        </p:nvSpPr>
        <p:spPr>
          <a:xfrm>
            <a:off x="38215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45" name="object 54945"/>
          <p:cNvSpPr/>
          <p:nvPr/>
        </p:nvSpPr>
        <p:spPr>
          <a:xfrm>
            <a:off x="3821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46" name="object 54946"/>
          <p:cNvSpPr/>
          <p:nvPr/>
        </p:nvSpPr>
        <p:spPr>
          <a:xfrm>
            <a:off x="3821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47" name="object 54947"/>
          <p:cNvSpPr/>
          <p:nvPr/>
        </p:nvSpPr>
        <p:spPr>
          <a:xfrm>
            <a:off x="38219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48" name="object 54948"/>
          <p:cNvSpPr/>
          <p:nvPr/>
        </p:nvSpPr>
        <p:spPr>
          <a:xfrm>
            <a:off x="38219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49" name="object 54949"/>
          <p:cNvSpPr/>
          <p:nvPr/>
        </p:nvSpPr>
        <p:spPr>
          <a:xfrm>
            <a:off x="3822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50" name="object 54950"/>
          <p:cNvSpPr/>
          <p:nvPr/>
        </p:nvSpPr>
        <p:spPr>
          <a:xfrm>
            <a:off x="3822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51" name="object 54951"/>
          <p:cNvSpPr/>
          <p:nvPr/>
        </p:nvSpPr>
        <p:spPr>
          <a:xfrm>
            <a:off x="38223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52" name="object 54952"/>
          <p:cNvSpPr/>
          <p:nvPr/>
        </p:nvSpPr>
        <p:spPr>
          <a:xfrm>
            <a:off x="38223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53" name="object 54953"/>
          <p:cNvSpPr/>
          <p:nvPr/>
        </p:nvSpPr>
        <p:spPr>
          <a:xfrm>
            <a:off x="3822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54" name="object 54954"/>
          <p:cNvSpPr/>
          <p:nvPr/>
        </p:nvSpPr>
        <p:spPr>
          <a:xfrm>
            <a:off x="3822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55" name="object 54955"/>
          <p:cNvSpPr/>
          <p:nvPr/>
        </p:nvSpPr>
        <p:spPr>
          <a:xfrm>
            <a:off x="38227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56" name="object 54956"/>
          <p:cNvSpPr/>
          <p:nvPr/>
        </p:nvSpPr>
        <p:spPr>
          <a:xfrm>
            <a:off x="38227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57" name="object 54957"/>
          <p:cNvSpPr/>
          <p:nvPr/>
        </p:nvSpPr>
        <p:spPr>
          <a:xfrm>
            <a:off x="3822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58" name="object 54958"/>
          <p:cNvSpPr/>
          <p:nvPr/>
        </p:nvSpPr>
        <p:spPr>
          <a:xfrm>
            <a:off x="3822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59" name="object 54959"/>
          <p:cNvSpPr/>
          <p:nvPr/>
        </p:nvSpPr>
        <p:spPr>
          <a:xfrm>
            <a:off x="38230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60" name="object 54960"/>
          <p:cNvSpPr/>
          <p:nvPr/>
        </p:nvSpPr>
        <p:spPr>
          <a:xfrm>
            <a:off x="38230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61" name="object 54961"/>
          <p:cNvSpPr/>
          <p:nvPr/>
        </p:nvSpPr>
        <p:spPr>
          <a:xfrm>
            <a:off x="3823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62" name="object 54962"/>
          <p:cNvSpPr/>
          <p:nvPr/>
        </p:nvSpPr>
        <p:spPr>
          <a:xfrm>
            <a:off x="3823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63" name="object 54963"/>
          <p:cNvSpPr/>
          <p:nvPr/>
        </p:nvSpPr>
        <p:spPr>
          <a:xfrm>
            <a:off x="38234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64" name="object 54964"/>
          <p:cNvSpPr/>
          <p:nvPr/>
        </p:nvSpPr>
        <p:spPr>
          <a:xfrm>
            <a:off x="38234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65" name="object 54965"/>
          <p:cNvSpPr/>
          <p:nvPr/>
        </p:nvSpPr>
        <p:spPr>
          <a:xfrm>
            <a:off x="3823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66" name="object 54966"/>
          <p:cNvSpPr/>
          <p:nvPr/>
        </p:nvSpPr>
        <p:spPr>
          <a:xfrm>
            <a:off x="3823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67" name="object 54967"/>
          <p:cNvSpPr/>
          <p:nvPr/>
        </p:nvSpPr>
        <p:spPr>
          <a:xfrm>
            <a:off x="38238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68" name="object 54968"/>
          <p:cNvSpPr/>
          <p:nvPr/>
        </p:nvSpPr>
        <p:spPr>
          <a:xfrm>
            <a:off x="38238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69" name="object 54969"/>
          <p:cNvSpPr/>
          <p:nvPr/>
        </p:nvSpPr>
        <p:spPr>
          <a:xfrm>
            <a:off x="3824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70" name="object 54970"/>
          <p:cNvSpPr/>
          <p:nvPr/>
        </p:nvSpPr>
        <p:spPr>
          <a:xfrm>
            <a:off x="3824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71" name="object 54971"/>
          <p:cNvSpPr/>
          <p:nvPr/>
        </p:nvSpPr>
        <p:spPr>
          <a:xfrm>
            <a:off x="38242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72" name="object 54972"/>
          <p:cNvSpPr/>
          <p:nvPr/>
        </p:nvSpPr>
        <p:spPr>
          <a:xfrm>
            <a:off x="38242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73" name="object 54973"/>
          <p:cNvSpPr/>
          <p:nvPr/>
        </p:nvSpPr>
        <p:spPr>
          <a:xfrm>
            <a:off x="3824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74" name="object 54974"/>
          <p:cNvSpPr/>
          <p:nvPr/>
        </p:nvSpPr>
        <p:spPr>
          <a:xfrm>
            <a:off x="3824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75" name="object 54975"/>
          <p:cNvSpPr/>
          <p:nvPr/>
        </p:nvSpPr>
        <p:spPr>
          <a:xfrm>
            <a:off x="38246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76" name="object 54976"/>
          <p:cNvSpPr/>
          <p:nvPr/>
        </p:nvSpPr>
        <p:spPr>
          <a:xfrm>
            <a:off x="38246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77" name="object 54977"/>
          <p:cNvSpPr/>
          <p:nvPr/>
        </p:nvSpPr>
        <p:spPr>
          <a:xfrm>
            <a:off x="3824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78" name="object 54978"/>
          <p:cNvSpPr/>
          <p:nvPr/>
        </p:nvSpPr>
        <p:spPr>
          <a:xfrm>
            <a:off x="3824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79" name="object 54979"/>
          <p:cNvSpPr/>
          <p:nvPr/>
        </p:nvSpPr>
        <p:spPr>
          <a:xfrm>
            <a:off x="38249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80" name="object 54980"/>
          <p:cNvSpPr/>
          <p:nvPr/>
        </p:nvSpPr>
        <p:spPr>
          <a:xfrm>
            <a:off x="38249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81" name="object 54981"/>
          <p:cNvSpPr/>
          <p:nvPr/>
        </p:nvSpPr>
        <p:spPr>
          <a:xfrm>
            <a:off x="3825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82" name="object 54982"/>
          <p:cNvSpPr/>
          <p:nvPr/>
        </p:nvSpPr>
        <p:spPr>
          <a:xfrm>
            <a:off x="3825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83" name="object 54983"/>
          <p:cNvSpPr/>
          <p:nvPr/>
        </p:nvSpPr>
        <p:spPr>
          <a:xfrm>
            <a:off x="38253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84" name="object 54984"/>
          <p:cNvSpPr/>
          <p:nvPr/>
        </p:nvSpPr>
        <p:spPr>
          <a:xfrm>
            <a:off x="38253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85" name="object 54985"/>
          <p:cNvSpPr/>
          <p:nvPr/>
        </p:nvSpPr>
        <p:spPr>
          <a:xfrm>
            <a:off x="3825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86" name="object 54986"/>
          <p:cNvSpPr/>
          <p:nvPr/>
        </p:nvSpPr>
        <p:spPr>
          <a:xfrm>
            <a:off x="3825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87" name="object 54987"/>
          <p:cNvSpPr/>
          <p:nvPr/>
        </p:nvSpPr>
        <p:spPr>
          <a:xfrm>
            <a:off x="38257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88" name="object 54988"/>
          <p:cNvSpPr/>
          <p:nvPr/>
        </p:nvSpPr>
        <p:spPr>
          <a:xfrm>
            <a:off x="38257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89" name="object 54989"/>
          <p:cNvSpPr/>
          <p:nvPr/>
        </p:nvSpPr>
        <p:spPr>
          <a:xfrm>
            <a:off x="3826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90" name="object 54990"/>
          <p:cNvSpPr/>
          <p:nvPr/>
        </p:nvSpPr>
        <p:spPr>
          <a:xfrm>
            <a:off x="3826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91" name="object 54991"/>
          <p:cNvSpPr/>
          <p:nvPr/>
        </p:nvSpPr>
        <p:spPr>
          <a:xfrm>
            <a:off x="38261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92" name="object 54992"/>
          <p:cNvSpPr/>
          <p:nvPr/>
        </p:nvSpPr>
        <p:spPr>
          <a:xfrm>
            <a:off x="38261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93" name="object 54993"/>
          <p:cNvSpPr/>
          <p:nvPr/>
        </p:nvSpPr>
        <p:spPr>
          <a:xfrm>
            <a:off x="3826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94" name="object 54994"/>
          <p:cNvSpPr/>
          <p:nvPr/>
        </p:nvSpPr>
        <p:spPr>
          <a:xfrm>
            <a:off x="3826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95" name="object 54995"/>
          <p:cNvSpPr/>
          <p:nvPr/>
        </p:nvSpPr>
        <p:spPr>
          <a:xfrm>
            <a:off x="38265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96" name="object 54996"/>
          <p:cNvSpPr/>
          <p:nvPr/>
        </p:nvSpPr>
        <p:spPr>
          <a:xfrm>
            <a:off x="38265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97" name="object 54997"/>
          <p:cNvSpPr/>
          <p:nvPr/>
        </p:nvSpPr>
        <p:spPr>
          <a:xfrm>
            <a:off x="3826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98" name="object 54998"/>
          <p:cNvSpPr/>
          <p:nvPr/>
        </p:nvSpPr>
        <p:spPr>
          <a:xfrm>
            <a:off x="3826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999" name="object 54999"/>
          <p:cNvSpPr/>
          <p:nvPr/>
        </p:nvSpPr>
        <p:spPr>
          <a:xfrm>
            <a:off x="38269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00" name="object 55000"/>
          <p:cNvSpPr/>
          <p:nvPr/>
        </p:nvSpPr>
        <p:spPr>
          <a:xfrm>
            <a:off x="38269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01" name="object 55001"/>
          <p:cNvSpPr/>
          <p:nvPr/>
        </p:nvSpPr>
        <p:spPr>
          <a:xfrm>
            <a:off x="3827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02" name="object 55002"/>
          <p:cNvSpPr/>
          <p:nvPr/>
        </p:nvSpPr>
        <p:spPr>
          <a:xfrm>
            <a:off x="3827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03" name="object 55003"/>
          <p:cNvSpPr/>
          <p:nvPr/>
        </p:nvSpPr>
        <p:spPr>
          <a:xfrm>
            <a:off x="38272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04" name="object 55004"/>
          <p:cNvSpPr/>
          <p:nvPr/>
        </p:nvSpPr>
        <p:spPr>
          <a:xfrm>
            <a:off x="38272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05" name="object 55005"/>
          <p:cNvSpPr/>
          <p:nvPr/>
        </p:nvSpPr>
        <p:spPr>
          <a:xfrm>
            <a:off x="3827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06" name="object 55006"/>
          <p:cNvSpPr/>
          <p:nvPr/>
        </p:nvSpPr>
        <p:spPr>
          <a:xfrm>
            <a:off x="3827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07" name="object 55007"/>
          <p:cNvSpPr/>
          <p:nvPr/>
        </p:nvSpPr>
        <p:spPr>
          <a:xfrm>
            <a:off x="38276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08" name="object 55008"/>
          <p:cNvSpPr/>
          <p:nvPr/>
        </p:nvSpPr>
        <p:spPr>
          <a:xfrm>
            <a:off x="38276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09" name="object 55009"/>
          <p:cNvSpPr/>
          <p:nvPr/>
        </p:nvSpPr>
        <p:spPr>
          <a:xfrm>
            <a:off x="3827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10" name="object 55010"/>
          <p:cNvSpPr/>
          <p:nvPr/>
        </p:nvSpPr>
        <p:spPr>
          <a:xfrm>
            <a:off x="3827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11" name="object 55011"/>
          <p:cNvSpPr/>
          <p:nvPr/>
        </p:nvSpPr>
        <p:spPr>
          <a:xfrm>
            <a:off x="38280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12" name="object 55012"/>
          <p:cNvSpPr/>
          <p:nvPr/>
        </p:nvSpPr>
        <p:spPr>
          <a:xfrm>
            <a:off x="38280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13" name="object 55013"/>
          <p:cNvSpPr/>
          <p:nvPr/>
        </p:nvSpPr>
        <p:spPr>
          <a:xfrm>
            <a:off x="3828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14" name="object 55014"/>
          <p:cNvSpPr/>
          <p:nvPr/>
        </p:nvSpPr>
        <p:spPr>
          <a:xfrm>
            <a:off x="3828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15" name="object 55015"/>
          <p:cNvSpPr/>
          <p:nvPr/>
        </p:nvSpPr>
        <p:spPr>
          <a:xfrm>
            <a:off x="38284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16" name="object 55016"/>
          <p:cNvSpPr/>
          <p:nvPr/>
        </p:nvSpPr>
        <p:spPr>
          <a:xfrm>
            <a:off x="38284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17" name="object 55017"/>
          <p:cNvSpPr/>
          <p:nvPr/>
        </p:nvSpPr>
        <p:spPr>
          <a:xfrm>
            <a:off x="38286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18" name="object 55018"/>
          <p:cNvSpPr/>
          <p:nvPr/>
        </p:nvSpPr>
        <p:spPr>
          <a:xfrm>
            <a:off x="38286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19" name="object 55019"/>
          <p:cNvSpPr/>
          <p:nvPr/>
        </p:nvSpPr>
        <p:spPr>
          <a:xfrm>
            <a:off x="38288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20" name="object 55020"/>
          <p:cNvSpPr/>
          <p:nvPr/>
        </p:nvSpPr>
        <p:spPr>
          <a:xfrm>
            <a:off x="38288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21" name="object 55021"/>
          <p:cNvSpPr/>
          <p:nvPr/>
        </p:nvSpPr>
        <p:spPr>
          <a:xfrm>
            <a:off x="38290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22" name="object 55022"/>
          <p:cNvSpPr/>
          <p:nvPr/>
        </p:nvSpPr>
        <p:spPr>
          <a:xfrm>
            <a:off x="38290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23" name="object 55023"/>
          <p:cNvSpPr/>
          <p:nvPr/>
        </p:nvSpPr>
        <p:spPr>
          <a:xfrm>
            <a:off x="38291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24" name="object 55024"/>
          <p:cNvSpPr/>
          <p:nvPr/>
        </p:nvSpPr>
        <p:spPr>
          <a:xfrm>
            <a:off x="38291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25" name="object 55025"/>
          <p:cNvSpPr/>
          <p:nvPr/>
        </p:nvSpPr>
        <p:spPr>
          <a:xfrm>
            <a:off x="38294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26" name="object 55026"/>
          <p:cNvSpPr/>
          <p:nvPr/>
        </p:nvSpPr>
        <p:spPr>
          <a:xfrm>
            <a:off x="38294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27" name="object 55027"/>
          <p:cNvSpPr/>
          <p:nvPr/>
        </p:nvSpPr>
        <p:spPr>
          <a:xfrm>
            <a:off x="38295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28" name="object 55028"/>
          <p:cNvSpPr/>
          <p:nvPr/>
        </p:nvSpPr>
        <p:spPr>
          <a:xfrm>
            <a:off x="38295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29" name="object 55029"/>
          <p:cNvSpPr/>
          <p:nvPr/>
        </p:nvSpPr>
        <p:spPr>
          <a:xfrm>
            <a:off x="38298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30" name="object 55030"/>
          <p:cNvSpPr/>
          <p:nvPr/>
        </p:nvSpPr>
        <p:spPr>
          <a:xfrm>
            <a:off x="38298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31" name="object 55031"/>
          <p:cNvSpPr/>
          <p:nvPr/>
        </p:nvSpPr>
        <p:spPr>
          <a:xfrm>
            <a:off x="38299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32" name="object 55032"/>
          <p:cNvSpPr/>
          <p:nvPr/>
        </p:nvSpPr>
        <p:spPr>
          <a:xfrm>
            <a:off x="38299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33" name="object 55033"/>
          <p:cNvSpPr/>
          <p:nvPr/>
        </p:nvSpPr>
        <p:spPr>
          <a:xfrm>
            <a:off x="3830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34" name="object 55034"/>
          <p:cNvSpPr/>
          <p:nvPr/>
        </p:nvSpPr>
        <p:spPr>
          <a:xfrm>
            <a:off x="3830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35" name="object 55035"/>
          <p:cNvSpPr/>
          <p:nvPr/>
        </p:nvSpPr>
        <p:spPr>
          <a:xfrm>
            <a:off x="38303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36" name="object 55036"/>
          <p:cNvSpPr/>
          <p:nvPr/>
        </p:nvSpPr>
        <p:spPr>
          <a:xfrm>
            <a:off x="38303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37" name="object 55037"/>
          <p:cNvSpPr/>
          <p:nvPr/>
        </p:nvSpPr>
        <p:spPr>
          <a:xfrm>
            <a:off x="3830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38" name="object 55038"/>
          <p:cNvSpPr/>
          <p:nvPr/>
        </p:nvSpPr>
        <p:spPr>
          <a:xfrm>
            <a:off x="3830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39" name="object 55039"/>
          <p:cNvSpPr/>
          <p:nvPr/>
        </p:nvSpPr>
        <p:spPr>
          <a:xfrm>
            <a:off x="38307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40" name="object 55040"/>
          <p:cNvSpPr/>
          <p:nvPr/>
        </p:nvSpPr>
        <p:spPr>
          <a:xfrm>
            <a:off x="38307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41" name="object 55041"/>
          <p:cNvSpPr/>
          <p:nvPr/>
        </p:nvSpPr>
        <p:spPr>
          <a:xfrm>
            <a:off x="3830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42" name="object 55042"/>
          <p:cNvSpPr/>
          <p:nvPr/>
        </p:nvSpPr>
        <p:spPr>
          <a:xfrm>
            <a:off x="3830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43" name="object 55043"/>
          <p:cNvSpPr/>
          <p:nvPr/>
        </p:nvSpPr>
        <p:spPr>
          <a:xfrm>
            <a:off x="38310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44" name="object 55044"/>
          <p:cNvSpPr/>
          <p:nvPr/>
        </p:nvSpPr>
        <p:spPr>
          <a:xfrm>
            <a:off x="38310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45" name="object 55045"/>
          <p:cNvSpPr/>
          <p:nvPr/>
        </p:nvSpPr>
        <p:spPr>
          <a:xfrm>
            <a:off x="3831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46" name="object 55046"/>
          <p:cNvSpPr/>
          <p:nvPr/>
        </p:nvSpPr>
        <p:spPr>
          <a:xfrm>
            <a:off x="3831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47" name="object 55047"/>
          <p:cNvSpPr/>
          <p:nvPr/>
        </p:nvSpPr>
        <p:spPr>
          <a:xfrm>
            <a:off x="38314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48" name="object 55048"/>
          <p:cNvSpPr/>
          <p:nvPr/>
        </p:nvSpPr>
        <p:spPr>
          <a:xfrm>
            <a:off x="38314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49" name="object 55049"/>
          <p:cNvSpPr/>
          <p:nvPr/>
        </p:nvSpPr>
        <p:spPr>
          <a:xfrm>
            <a:off x="3831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50" name="object 55050"/>
          <p:cNvSpPr/>
          <p:nvPr/>
        </p:nvSpPr>
        <p:spPr>
          <a:xfrm>
            <a:off x="3831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51" name="object 55051"/>
          <p:cNvSpPr/>
          <p:nvPr/>
        </p:nvSpPr>
        <p:spPr>
          <a:xfrm>
            <a:off x="38318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52" name="object 55052"/>
          <p:cNvSpPr/>
          <p:nvPr/>
        </p:nvSpPr>
        <p:spPr>
          <a:xfrm>
            <a:off x="38318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53" name="object 55053"/>
          <p:cNvSpPr/>
          <p:nvPr/>
        </p:nvSpPr>
        <p:spPr>
          <a:xfrm>
            <a:off x="3832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54" name="object 55054"/>
          <p:cNvSpPr/>
          <p:nvPr/>
        </p:nvSpPr>
        <p:spPr>
          <a:xfrm>
            <a:off x="3832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55" name="object 55055"/>
          <p:cNvSpPr/>
          <p:nvPr/>
        </p:nvSpPr>
        <p:spPr>
          <a:xfrm>
            <a:off x="38322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56" name="object 55056"/>
          <p:cNvSpPr/>
          <p:nvPr/>
        </p:nvSpPr>
        <p:spPr>
          <a:xfrm>
            <a:off x="38322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57" name="object 55057"/>
          <p:cNvSpPr/>
          <p:nvPr/>
        </p:nvSpPr>
        <p:spPr>
          <a:xfrm>
            <a:off x="3832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58" name="object 55058"/>
          <p:cNvSpPr/>
          <p:nvPr/>
        </p:nvSpPr>
        <p:spPr>
          <a:xfrm>
            <a:off x="3832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59" name="object 55059"/>
          <p:cNvSpPr/>
          <p:nvPr/>
        </p:nvSpPr>
        <p:spPr>
          <a:xfrm>
            <a:off x="38326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60" name="object 55060"/>
          <p:cNvSpPr/>
          <p:nvPr/>
        </p:nvSpPr>
        <p:spPr>
          <a:xfrm>
            <a:off x="38326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61" name="object 55061"/>
          <p:cNvSpPr/>
          <p:nvPr/>
        </p:nvSpPr>
        <p:spPr>
          <a:xfrm>
            <a:off x="3832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62" name="object 55062"/>
          <p:cNvSpPr/>
          <p:nvPr/>
        </p:nvSpPr>
        <p:spPr>
          <a:xfrm>
            <a:off x="3832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63" name="object 55063"/>
          <p:cNvSpPr/>
          <p:nvPr/>
        </p:nvSpPr>
        <p:spPr>
          <a:xfrm>
            <a:off x="38329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64" name="object 55064"/>
          <p:cNvSpPr/>
          <p:nvPr/>
        </p:nvSpPr>
        <p:spPr>
          <a:xfrm>
            <a:off x="38329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65" name="object 55065"/>
          <p:cNvSpPr/>
          <p:nvPr/>
        </p:nvSpPr>
        <p:spPr>
          <a:xfrm>
            <a:off x="3833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66" name="object 55066"/>
          <p:cNvSpPr/>
          <p:nvPr/>
        </p:nvSpPr>
        <p:spPr>
          <a:xfrm>
            <a:off x="3833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67" name="object 55067"/>
          <p:cNvSpPr/>
          <p:nvPr/>
        </p:nvSpPr>
        <p:spPr>
          <a:xfrm>
            <a:off x="38333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68" name="object 55068"/>
          <p:cNvSpPr/>
          <p:nvPr/>
        </p:nvSpPr>
        <p:spPr>
          <a:xfrm>
            <a:off x="38333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69" name="object 55069"/>
          <p:cNvSpPr/>
          <p:nvPr/>
        </p:nvSpPr>
        <p:spPr>
          <a:xfrm>
            <a:off x="38336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70" name="object 55070"/>
          <p:cNvSpPr/>
          <p:nvPr/>
        </p:nvSpPr>
        <p:spPr>
          <a:xfrm>
            <a:off x="38336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71" name="object 55071"/>
          <p:cNvSpPr/>
          <p:nvPr/>
        </p:nvSpPr>
        <p:spPr>
          <a:xfrm>
            <a:off x="3833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72" name="object 55072"/>
          <p:cNvSpPr/>
          <p:nvPr/>
        </p:nvSpPr>
        <p:spPr>
          <a:xfrm>
            <a:off x="3833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73" name="object 55073"/>
          <p:cNvSpPr/>
          <p:nvPr/>
        </p:nvSpPr>
        <p:spPr>
          <a:xfrm>
            <a:off x="38340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74" name="object 55074"/>
          <p:cNvSpPr/>
          <p:nvPr/>
        </p:nvSpPr>
        <p:spPr>
          <a:xfrm>
            <a:off x="38340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75" name="object 55075"/>
          <p:cNvSpPr/>
          <p:nvPr/>
        </p:nvSpPr>
        <p:spPr>
          <a:xfrm>
            <a:off x="38341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76" name="object 55076"/>
          <p:cNvSpPr/>
          <p:nvPr/>
        </p:nvSpPr>
        <p:spPr>
          <a:xfrm>
            <a:off x="38341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77" name="object 55077"/>
          <p:cNvSpPr/>
          <p:nvPr/>
        </p:nvSpPr>
        <p:spPr>
          <a:xfrm>
            <a:off x="3834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78" name="object 55078"/>
          <p:cNvSpPr/>
          <p:nvPr/>
        </p:nvSpPr>
        <p:spPr>
          <a:xfrm>
            <a:off x="3834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79" name="object 55079"/>
          <p:cNvSpPr/>
          <p:nvPr/>
        </p:nvSpPr>
        <p:spPr>
          <a:xfrm>
            <a:off x="38345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80" name="object 55080"/>
          <p:cNvSpPr/>
          <p:nvPr/>
        </p:nvSpPr>
        <p:spPr>
          <a:xfrm>
            <a:off x="38345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81" name="object 55081"/>
          <p:cNvSpPr/>
          <p:nvPr/>
        </p:nvSpPr>
        <p:spPr>
          <a:xfrm>
            <a:off x="3834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82" name="object 55082"/>
          <p:cNvSpPr/>
          <p:nvPr/>
        </p:nvSpPr>
        <p:spPr>
          <a:xfrm>
            <a:off x="3834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83" name="object 55083"/>
          <p:cNvSpPr/>
          <p:nvPr/>
        </p:nvSpPr>
        <p:spPr>
          <a:xfrm>
            <a:off x="38349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84" name="object 55084"/>
          <p:cNvSpPr/>
          <p:nvPr/>
        </p:nvSpPr>
        <p:spPr>
          <a:xfrm>
            <a:off x="38349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85" name="object 55085"/>
          <p:cNvSpPr/>
          <p:nvPr/>
        </p:nvSpPr>
        <p:spPr>
          <a:xfrm>
            <a:off x="3835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86" name="object 55086"/>
          <p:cNvSpPr/>
          <p:nvPr/>
        </p:nvSpPr>
        <p:spPr>
          <a:xfrm>
            <a:off x="3835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87" name="object 55087"/>
          <p:cNvSpPr/>
          <p:nvPr/>
        </p:nvSpPr>
        <p:spPr>
          <a:xfrm>
            <a:off x="38352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88" name="object 55088"/>
          <p:cNvSpPr/>
          <p:nvPr/>
        </p:nvSpPr>
        <p:spPr>
          <a:xfrm>
            <a:off x="38352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89" name="object 55089"/>
          <p:cNvSpPr/>
          <p:nvPr/>
        </p:nvSpPr>
        <p:spPr>
          <a:xfrm>
            <a:off x="3835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90" name="object 55090"/>
          <p:cNvSpPr/>
          <p:nvPr/>
        </p:nvSpPr>
        <p:spPr>
          <a:xfrm>
            <a:off x="3835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91" name="object 55091"/>
          <p:cNvSpPr/>
          <p:nvPr/>
        </p:nvSpPr>
        <p:spPr>
          <a:xfrm>
            <a:off x="38356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92" name="object 55092"/>
          <p:cNvSpPr/>
          <p:nvPr/>
        </p:nvSpPr>
        <p:spPr>
          <a:xfrm>
            <a:off x="38356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93" name="object 55093"/>
          <p:cNvSpPr/>
          <p:nvPr/>
        </p:nvSpPr>
        <p:spPr>
          <a:xfrm>
            <a:off x="3835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94" name="object 55094"/>
          <p:cNvSpPr/>
          <p:nvPr/>
        </p:nvSpPr>
        <p:spPr>
          <a:xfrm>
            <a:off x="3835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95" name="object 55095"/>
          <p:cNvSpPr/>
          <p:nvPr/>
        </p:nvSpPr>
        <p:spPr>
          <a:xfrm>
            <a:off x="38360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96" name="object 55096"/>
          <p:cNvSpPr/>
          <p:nvPr/>
        </p:nvSpPr>
        <p:spPr>
          <a:xfrm>
            <a:off x="38360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97" name="object 55097"/>
          <p:cNvSpPr/>
          <p:nvPr/>
        </p:nvSpPr>
        <p:spPr>
          <a:xfrm>
            <a:off x="3836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98" name="object 55098"/>
          <p:cNvSpPr/>
          <p:nvPr/>
        </p:nvSpPr>
        <p:spPr>
          <a:xfrm>
            <a:off x="3836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099" name="object 55099"/>
          <p:cNvSpPr/>
          <p:nvPr/>
        </p:nvSpPr>
        <p:spPr>
          <a:xfrm>
            <a:off x="38364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00" name="object 55100"/>
          <p:cNvSpPr/>
          <p:nvPr/>
        </p:nvSpPr>
        <p:spPr>
          <a:xfrm>
            <a:off x="38364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01" name="object 55101"/>
          <p:cNvSpPr/>
          <p:nvPr/>
        </p:nvSpPr>
        <p:spPr>
          <a:xfrm>
            <a:off x="3836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02" name="object 55102"/>
          <p:cNvSpPr/>
          <p:nvPr/>
        </p:nvSpPr>
        <p:spPr>
          <a:xfrm>
            <a:off x="3836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03" name="object 55103"/>
          <p:cNvSpPr/>
          <p:nvPr/>
        </p:nvSpPr>
        <p:spPr>
          <a:xfrm>
            <a:off x="38368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04" name="object 55104"/>
          <p:cNvSpPr/>
          <p:nvPr/>
        </p:nvSpPr>
        <p:spPr>
          <a:xfrm>
            <a:off x="38368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05" name="object 55105"/>
          <p:cNvSpPr/>
          <p:nvPr/>
        </p:nvSpPr>
        <p:spPr>
          <a:xfrm>
            <a:off x="3837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06" name="object 55106"/>
          <p:cNvSpPr/>
          <p:nvPr/>
        </p:nvSpPr>
        <p:spPr>
          <a:xfrm>
            <a:off x="3837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07" name="object 55107"/>
          <p:cNvSpPr/>
          <p:nvPr/>
        </p:nvSpPr>
        <p:spPr>
          <a:xfrm>
            <a:off x="3837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08" name="object 55108"/>
          <p:cNvSpPr/>
          <p:nvPr/>
        </p:nvSpPr>
        <p:spPr>
          <a:xfrm>
            <a:off x="3837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09" name="object 55109"/>
          <p:cNvSpPr/>
          <p:nvPr/>
        </p:nvSpPr>
        <p:spPr>
          <a:xfrm>
            <a:off x="3837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10" name="object 55110"/>
          <p:cNvSpPr/>
          <p:nvPr/>
        </p:nvSpPr>
        <p:spPr>
          <a:xfrm>
            <a:off x="3837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11" name="object 55111"/>
          <p:cNvSpPr/>
          <p:nvPr/>
        </p:nvSpPr>
        <p:spPr>
          <a:xfrm>
            <a:off x="3837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12" name="object 55112"/>
          <p:cNvSpPr/>
          <p:nvPr/>
        </p:nvSpPr>
        <p:spPr>
          <a:xfrm>
            <a:off x="3837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13" name="object 55113"/>
          <p:cNvSpPr/>
          <p:nvPr/>
        </p:nvSpPr>
        <p:spPr>
          <a:xfrm>
            <a:off x="3837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14" name="object 55114"/>
          <p:cNvSpPr/>
          <p:nvPr/>
        </p:nvSpPr>
        <p:spPr>
          <a:xfrm>
            <a:off x="3837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15" name="object 55115"/>
          <p:cNvSpPr/>
          <p:nvPr/>
        </p:nvSpPr>
        <p:spPr>
          <a:xfrm>
            <a:off x="3838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16" name="object 55116"/>
          <p:cNvSpPr/>
          <p:nvPr/>
        </p:nvSpPr>
        <p:spPr>
          <a:xfrm>
            <a:off x="3838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17" name="object 55117"/>
          <p:cNvSpPr/>
          <p:nvPr/>
        </p:nvSpPr>
        <p:spPr>
          <a:xfrm>
            <a:off x="38382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18" name="object 55118"/>
          <p:cNvSpPr/>
          <p:nvPr/>
        </p:nvSpPr>
        <p:spPr>
          <a:xfrm>
            <a:off x="38382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19" name="object 55119"/>
          <p:cNvSpPr/>
          <p:nvPr/>
        </p:nvSpPr>
        <p:spPr>
          <a:xfrm>
            <a:off x="3838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20" name="object 55120"/>
          <p:cNvSpPr/>
          <p:nvPr/>
        </p:nvSpPr>
        <p:spPr>
          <a:xfrm>
            <a:off x="3838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21" name="object 55121"/>
          <p:cNvSpPr/>
          <p:nvPr/>
        </p:nvSpPr>
        <p:spPr>
          <a:xfrm>
            <a:off x="38385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22" name="object 55122"/>
          <p:cNvSpPr/>
          <p:nvPr/>
        </p:nvSpPr>
        <p:spPr>
          <a:xfrm>
            <a:off x="38385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23" name="object 55123"/>
          <p:cNvSpPr/>
          <p:nvPr/>
        </p:nvSpPr>
        <p:spPr>
          <a:xfrm>
            <a:off x="3838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24" name="object 55124"/>
          <p:cNvSpPr/>
          <p:nvPr/>
        </p:nvSpPr>
        <p:spPr>
          <a:xfrm>
            <a:off x="3838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25" name="object 55125"/>
          <p:cNvSpPr/>
          <p:nvPr/>
        </p:nvSpPr>
        <p:spPr>
          <a:xfrm>
            <a:off x="38389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26" name="object 55126"/>
          <p:cNvSpPr/>
          <p:nvPr/>
        </p:nvSpPr>
        <p:spPr>
          <a:xfrm>
            <a:off x="38389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27" name="object 55127"/>
          <p:cNvSpPr/>
          <p:nvPr/>
        </p:nvSpPr>
        <p:spPr>
          <a:xfrm>
            <a:off x="3839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28" name="object 55128"/>
          <p:cNvSpPr/>
          <p:nvPr/>
        </p:nvSpPr>
        <p:spPr>
          <a:xfrm>
            <a:off x="3839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29" name="object 55129"/>
          <p:cNvSpPr/>
          <p:nvPr/>
        </p:nvSpPr>
        <p:spPr>
          <a:xfrm>
            <a:off x="38393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30" name="object 55130"/>
          <p:cNvSpPr/>
          <p:nvPr/>
        </p:nvSpPr>
        <p:spPr>
          <a:xfrm>
            <a:off x="38393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31" name="object 55131"/>
          <p:cNvSpPr/>
          <p:nvPr/>
        </p:nvSpPr>
        <p:spPr>
          <a:xfrm>
            <a:off x="3839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32" name="object 55132"/>
          <p:cNvSpPr/>
          <p:nvPr/>
        </p:nvSpPr>
        <p:spPr>
          <a:xfrm>
            <a:off x="3839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33" name="object 55133"/>
          <p:cNvSpPr/>
          <p:nvPr/>
        </p:nvSpPr>
        <p:spPr>
          <a:xfrm>
            <a:off x="3839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34" name="object 55134"/>
          <p:cNvSpPr/>
          <p:nvPr/>
        </p:nvSpPr>
        <p:spPr>
          <a:xfrm>
            <a:off x="3839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35" name="object 55135"/>
          <p:cNvSpPr/>
          <p:nvPr/>
        </p:nvSpPr>
        <p:spPr>
          <a:xfrm>
            <a:off x="3839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36" name="object 55136"/>
          <p:cNvSpPr/>
          <p:nvPr/>
        </p:nvSpPr>
        <p:spPr>
          <a:xfrm>
            <a:off x="3839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37" name="object 55137"/>
          <p:cNvSpPr/>
          <p:nvPr/>
        </p:nvSpPr>
        <p:spPr>
          <a:xfrm>
            <a:off x="3840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38" name="object 55138"/>
          <p:cNvSpPr/>
          <p:nvPr/>
        </p:nvSpPr>
        <p:spPr>
          <a:xfrm>
            <a:off x="3840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39" name="object 55139"/>
          <p:cNvSpPr/>
          <p:nvPr/>
        </p:nvSpPr>
        <p:spPr>
          <a:xfrm>
            <a:off x="3840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40" name="object 55140"/>
          <p:cNvSpPr/>
          <p:nvPr/>
        </p:nvSpPr>
        <p:spPr>
          <a:xfrm>
            <a:off x="3840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41" name="object 55141"/>
          <p:cNvSpPr/>
          <p:nvPr/>
        </p:nvSpPr>
        <p:spPr>
          <a:xfrm>
            <a:off x="3840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42" name="object 55142"/>
          <p:cNvSpPr/>
          <p:nvPr/>
        </p:nvSpPr>
        <p:spPr>
          <a:xfrm>
            <a:off x="3840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43" name="object 55143"/>
          <p:cNvSpPr/>
          <p:nvPr/>
        </p:nvSpPr>
        <p:spPr>
          <a:xfrm>
            <a:off x="3840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44" name="object 55144"/>
          <p:cNvSpPr/>
          <p:nvPr/>
        </p:nvSpPr>
        <p:spPr>
          <a:xfrm>
            <a:off x="3840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45" name="object 55145"/>
          <p:cNvSpPr/>
          <p:nvPr/>
        </p:nvSpPr>
        <p:spPr>
          <a:xfrm>
            <a:off x="3840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46" name="object 55146"/>
          <p:cNvSpPr/>
          <p:nvPr/>
        </p:nvSpPr>
        <p:spPr>
          <a:xfrm>
            <a:off x="3840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47" name="object 55147"/>
          <p:cNvSpPr/>
          <p:nvPr/>
        </p:nvSpPr>
        <p:spPr>
          <a:xfrm>
            <a:off x="3841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48" name="object 55148"/>
          <p:cNvSpPr/>
          <p:nvPr/>
        </p:nvSpPr>
        <p:spPr>
          <a:xfrm>
            <a:off x="3841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49" name="object 55149"/>
          <p:cNvSpPr/>
          <p:nvPr/>
        </p:nvSpPr>
        <p:spPr>
          <a:xfrm>
            <a:off x="3841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50" name="object 55150"/>
          <p:cNvSpPr/>
          <p:nvPr/>
        </p:nvSpPr>
        <p:spPr>
          <a:xfrm>
            <a:off x="3841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51" name="object 55151"/>
          <p:cNvSpPr/>
          <p:nvPr/>
        </p:nvSpPr>
        <p:spPr>
          <a:xfrm>
            <a:off x="3841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52" name="object 55152"/>
          <p:cNvSpPr/>
          <p:nvPr/>
        </p:nvSpPr>
        <p:spPr>
          <a:xfrm>
            <a:off x="3841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53" name="object 55153"/>
          <p:cNvSpPr/>
          <p:nvPr/>
        </p:nvSpPr>
        <p:spPr>
          <a:xfrm>
            <a:off x="3841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54" name="object 55154"/>
          <p:cNvSpPr/>
          <p:nvPr/>
        </p:nvSpPr>
        <p:spPr>
          <a:xfrm>
            <a:off x="3841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55" name="object 55155"/>
          <p:cNvSpPr/>
          <p:nvPr/>
        </p:nvSpPr>
        <p:spPr>
          <a:xfrm>
            <a:off x="3841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56" name="object 55156"/>
          <p:cNvSpPr/>
          <p:nvPr/>
        </p:nvSpPr>
        <p:spPr>
          <a:xfrm>
            <a:off x="3841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57" name="object 55157"/>
          <p:cNvSpPr/>
          <p:nvPr/>
        </p:nvSpPr>
        <p:spPr>
          <a:xfrm>
            <a:off x="3842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58" name="object 55158"/>
          <p:cNvSpPr/>
          <p:nvPr/>
        </p:nvSpPr>
        <p:spPr>
          <a:xfrm>
            <a:off x="3842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59" name="object 55159"/>
          <p:cNvSpPr/>
          <p:nvPr/>
        </p:nvSpPr>
        <p:spPr>
          <a:xfrm>
            <a:off x="3842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60" name="object 55160"/>
          <p:cNvSpPr/>
          <p:nvPr/>
        </p:nvSpPr>
        <p:spPr>
          <a:xfrm>
            <a:off x="3842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61" name="object 55161"/>
          <p:cNvSpPr/>
          <p:nvPr/>
        </p:nvSpPr>
        <p:spPr>
          <a:xfrm>
            <a:off x="3842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62" name="object 55162"/>
          <p:cNvSpPr/>
          <p:nvPr/>
        </p:nvSpPr>
        <p:spPr>
          <a:xfrm>
            <a:off x="3842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63" name="object 55163"/>
          <p:cNvSpPr/>
          <p:nvPr/>
        </p:nvSpPr>
        <p:spPr>
          <a:xfrm>
            <a:off x="3842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64" name="object 55164"/>
          <p:cNvSpPr/>
          <p:nvPr/>
        </p:nvSpPr>
        <p:spPr>
          <a:xfrm>
            <a:off x="3842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65" name="object 55165"/>
          <p:cNvSpPr/>
          <p:nvPr/>
        </p:nvSpPr>
        <p:spPr>
          <a:xfrm>
            <a:off x="38427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66" name="object 55166"/>
          <p:cNvSpPr/>
          <p:nvPr/>
        </p:nvSpPr>
        <p:spPr>
          <a:xfrm>
            <a:off x="38427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67" name="object 55167"/>
          <p:cNvSpPr/>
          <p:nvPr/>
        </p:nvSpPr>
        <p:spPr>
          <a:xfrm>
            <a:off x="3843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68" name="object 55168"/>
          <p:cNvSpPr/>
          <p:nvPr/>
        </p:nvSpPr>
        <p:spPr>
          <a:xfrm>
            <a:off x="3843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69" name="object 55169"/>
          <p:cNvSpPr/>
          <p:nvPr/>
        </p:nvSpPr>
        <p:spPr>
          <a:xfrm>
            <a:off x="38431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70" name="object 55170"/>
          <p:cNvSpPr/>
          <p:nvPr/>
        </p:nvSpPr>
        <p:spPr>
          <a:xfrm>
            <a:off x="38431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71" name="object 55171"/>
          <p:cNvSpPr/>
          <p:nvPr/>
        </p:nvSpPr>
        <p:spPr>
          <a:xfrm>
            <a:off x="3843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72" name="object 55172"/>
          <p:cNvSpPr/>
          <p:nvPr/>
        </p:nvSpPr>
        <p:spPr>
          <a:xfrm>
            <a:off x="3843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73" name="object 55173"/>
          <p:cNvSpPr/>
          <p:nvPr/>
        </p:nvSpPr>
        <p:spPr>
          <a:xfrm>
            <a:off x="38435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74" name="object 55174"/>
          <p:cNvSpPr/>
          <p:nvPr/>
        </p:nvSpPr>
        <p:spPr>
          <a:xfrm>
            <a:off x="38435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75" name="object 55175"/>
          <p:cNvSpPr/>
          <p:nvPr/>
        </p:nvSpPr>
        <p:spPr>
          <a:xfrm>
            <a:off x="3843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76" name="object 55176"/>
          <p:cNvSpPr/>
          <p:nvPr/>
        </p:nvSpPr>
        <p:spPr>
          <a:xfrm>
            <a:off x="3843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77" name="object 55177"/>
          <p:cNvSpPr/>
          <p:nvPr/>
        </p:nvSpPr>
        <p:spPr>
          <a:xfrm>
            <a:off x="38439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78" name="object 55178"/>
          <p:cNvSpPr/>
          <p:nvPr/>
        </p:nvSpPr>
        <p:spPr>
          <a:xfrm>
            <a:off x="38439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79" name="object 55179"/>
          <p:cNvSpPr/>
          <p:nvPr/>
        </p:nvSpPr>
        <p:spPr>
          <a:xfrm>
            <a:off x="3844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80" name="object 55180"/>
          <p:cNvSpPr/>
          <p:nvPr/>
        </p:nvSpPr>
        <p:spPr>
          <a:xfrm>
            <a:off x="3844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81" name="object 55181"/>
          <p:cNvSpPr/>
          <p:nvPr/>
        </p:nvSpPr>
        <p:spPr>
          <a:xfrm>
            <a:off x="3844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82" name="object 55182"/>
          <p:cNvSpPr/>
          <p:nvPr/>
        </p:nvSpPr>
        <p:spPr>
          <a:xfrm>
            <a:off x="3844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83" name="object 55183"/>
          <p:cNvSpPr/>
          <p:nvPr/>
        </p:nvSpPr>
        <p:spPr>
          <a:xfrm>
            <a:off x="3844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84" name="object 55184"/>
          <p:cNvSpPr/>
          <p:nvPr/>
        </p:nvSpPr>
        <p:spPr>
          <a:xfrm>
            <a:off x="3844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85" name="object 55185"/>
          <p:cNvSpPr/>
          <p:nvPr/>
        </p:nvSpPr>
        <p:spPr>
          <a:xfrm>
            <a:off x="3844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86" name="object 55186"/>
          <p:cNvSpPr/>
          <p:nvPr/>
        </p:nvSpPr>
        <p:spPr>
          <a:xfrm>
            <a:off x="3844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87" name="object 55187"/>
          <p:cNvSpPr/>
          <p:nvPr/>
        </p:nvSpPr>
        <p:spPr>
          <a:xfrm>
            <a:off x="3844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88" name="object 55188"/>
          <p:cNvSpPr/>
          <p:nvPr/>
        </p:nvSpPr>
        <p:spPr>
          <a:xfrm>
            <a:off x="3844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89" name="object 55189"/>
          <p:cNvSpPr/>
          <p:nvPr/>
        </p:nvSpPr>
        <p:spPr>
          <a:xfrm>
            <a:off x="3845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90" name="object 55190"/>
          <p:cNvSpPr/>
          <p:nvPr/>
        </p:nvSpPr>
        <p:spPr>
          <a:xfrm>
            <a:off x="3845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91" name="object 55191"/>
          <p:cNvSpPr/>
          <p:nvPr/>
        </p:nvSpPr>
        <p:spPr>
          <a:xfrm>
            <a:off x="3845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92" name="object 55192"/>
          <p:cNvSpPr/>
          <p:nvPr/>
        </p:nvSpPr>
        <p:spPr>
          <a:xfrm>
            <a:off x="3845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93" name="object 55193"/>
          <p:cNvSpPr/>
          <p:nvPr/>
        </p:nvSpPr>
        <p:spPr>
          <a:xfrm>
            <a:off x="3845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94" name="object 55194"/>
          <p:cNvSpPr/>
          <p:nvPr/>
        </p:nvSpPr>
        <p:spPr>
          <a:xfrm>
            <a:off x="3845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95" name="object 55195"/>
          <p:cNvSpPr/>
          <p:nvPr/>
        </p:nvSpPr>
        <p:spPr>
          <a:xfrm>
            <a:off x="3845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96" name="object 55196"/>
          <p:cNvSpPr/>
          <p:nvPr/>
        </p:nvSpPr>
        <p:spPr>
          <a:xfrm>
            <a:off x="3845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97" name="object 55197"/>
          <p:cNvSpPr/>
          <p:nvPr/>
        </p:nvSpPr>
        <p:spPr>
          <a:xfrm>
            <a:off x="3845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98" name="object 55198"/>
          <p:cNvSpPr/>
          <p:nvPr/>
        </p:nvSpPr>
        <p:spPr>
          <a:xfrm>
            <a:off x="3845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199" name="object 55199"/>
          <p:cNvSpPr/>
          <p:nvPr/>
        </p:nvSpPr>
        <p:spPr>
          <a:xfrm>
            <a:off x="3846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00" name="object 55200"/>
          <p:cNvSpPr/>
          <p:nvPr/>
        </p:nvSpPr>
        <p:spPr>
          <a:xfrm>
            <a:off x="3846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01" name="object 55201"/>
          <p:cNvSpPr/>
          <p:nvPr/>
        </p:nvSpPr>
        <p:spPr>
          <a:xfrm>
            <a:off x="3846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02" name="object 55202"/>
          <p:cNvSpPr/>
          <p:nvPr/>
        </p:nvSpPr>
        <p:spPr>
          <a:xfrm>
            <a:off x="3846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03" name="object 55203"/>
          <p:cNvSpPr/>
          <p:nvPr/>
        </p:nvSpPr>
        <p:spPr>
          <a:xfrm>
            <a:off x="3846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04" name="object 55204"/>
          <p:cNvSpPr/>
          <p:nvPr/>
        </p:nvSpPr>
        <p:spPr>
          <a:xfrm>
            <a:off x="3846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05" name="object 55205"/>
          <p:cNvSpPr/>
          <p:nvPr/>
        </p:nvSpPr>
        <p:spPr>
          <a:xfrm>
            <a:off x="3846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06" name="object 55206"/>
          <p:cNvSpPr/>
          <p:nvPr/>
        </p:nvSpPr>
        <p:spPr>
          <a:xfrm>
            <a:off x="3846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07" name="object 55207"/>
          <p:cNvSpPr/>
          <p:nvPr/>
        </p:nvSpPr>
        <p:spPr>
          <a:xfrm>
            <a:off x="3846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08" name="object 55208"/>
          <p:cNvSpPr/>
          <p:nvPr/>
        </p:nvSpPr>
        <p:spPr>
          <a:xfrm>
            <a:off x="3846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09" name="object 55209"/>
          <p:cNvSpPr/>
          <p:nvPr/>
        </p:nvSpPr>
        <p:spPr>
          <a:xfrm>
            <a:off x="3846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10" name="object 55210"/>
          <p:cNvSpPr/>
          <p:nvPr/>
        </p:nvSpPr>
        <p:spPr>
          <a:xfrm>
            <a:off x="3846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11" name="object 55211"/>
          <p:cNvSpPr/>
          <p:nvPr/>
        </p:nvSpPr>
        <p:spPr>
          <a:xfrm>
            <a:off x="3847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12" name="object 55212"/>
          <p:cNvSpPr/>
          <p:nvPr/>
        </p:nvSpPr>
        <p:spPr>
          <a:xfrm>
            <a:off x="3847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13" name="object 55213"/>
          <p:cNvSpPr/>
          <p:nvPr/>
        </p:nvSpPr>
        <p:spPr>
          <a:xfrm>
            <a:off x="3847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14" name="object 55214"/>
          <p:cNvSpPr/>
          <p:nvPr/>
        </p:nvSpPr>
        <p:spPr>
          <a:xfrm>
            <a:off x="3847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15" name="object 55215"/>
          <p:cNvSpPr/>
          <p:nvPr/>
        </p:nvSpPr>
        <p:spPr>
          <a:xfrm>
            <a:off x="3847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16" name="object 55216"/>
          <p:cNvSpPr/>
          <p:nvPr/>
        </p:nvSpPr>
        <p:spPr>
          <a:xfrm>
            <a:off x="3847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17" name="object 55217"/>
          <p:cNvSpPr/>
          <p:nvPr/>
        </p:nvSpPr>
        <p:spPr>
          <a:xfrm>
            <a:off x="38477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18" name="object 55218"/>
          <p:cNvSpPr/>
          <p:nvPr/>
        </p:nvSpPr>
        <p:spPr>
          <a:xfrm>
            <a:off x="38477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19" name="object 55219"/>
          <p:cNvSpPr/>
          <p:nvPr/>
        </p:nvSpPr>
        <p:spPr>
          <a:xfrm>
            <a:off x="3847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20" name="object 55220"/>
          <p:cNvSpPr/>
          <p:nvPr/>
        </p:nvSpPr>
        <p:spPr>
          <a:xfrm>
            <a:off x="3847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21" name="object 55221"/>
          <p:cNvSpPr/>
          <p:nvPr/>
        </p:nvSpPr>
        <p:spPr>
          <a:xfrm>
            <a:off x="38481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22" name="object 55222"/>
          <p:cNvSpPr/>
          <p:nvPr/>
        </p:nvSpPr>
        <p:spPr>
          <a:xfrm>
            <a:off x="38481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23" name="object 55223"/>
          <p:cNvSpPr/>
          <p:nvPr/>
        </p:nvSpPr>
        <p:spPr>
          <a:xfrm>
            <a:off x="3848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24" name="object 55224"/>
          <p:cNvSpPr/>
          <p:nvPr/>
        </p:nvSpPr>
        <p:spPr>
          <a:xfrm>
            <a:off x="3848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25" name="object 55225"/>
          <p:cNvSpPr/>
          <p:nvPr/>
        </p:nvSpPr>
        <p:spPr>
          <a:xfrm>
            <a:off x="38484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26" name="object 55226"/>
          <p:cNvSpPr/>
          <p:nvPr/>
        </p:nvSpPr>
        <p:spPr>
          <a:xfrm>
            <a:off x="38484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27" name="object 55227"/>
          <p:cNvSpPr/>
          <p:nvPr/>
        </p:nvSpPr>
        <p:spPr>
          <a:xfrm>
            <a:off x="3848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28" name="object 55228"/>
          <p:cNvSpPr/>
          <p:nvPr/>
        </p:nvSpPr>
        <p:spPr>
          <a:xfrm>
            <a:off x="3848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29" name="object 55229"/>
          <p:cNvSpPr/>
          <p:nvPr/>
        </p:nvSpPr>
        <p:spPr>
          <a:xfrm>
            <a:off x="38488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30" name="object 55230"/>
          <p:cNvSpPr/>
          <p:nvPr/>
        </p:nvSpPr>
        <p:spPr>
          <a:xfrm>
            <a:off x="38488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31" name="object 55231"/>
          <p:cNvSpPr/>
          <p:nvPr/>
        </p:nvSpPr>
        <p:spPr>
          <a:xfrm>
            <a:off x="3849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32" name="object 55232"/>
          <p:cNvSpPr/>
          <p:nvPr/>
        </p:nvSpPr>
        <p:spPr>
          <a:xfrm>
            <a:off x="3849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33" name="object 55233"/>
          <p:cNvSpPr/>
          <p:nvPr/>
        </p:nvSpPr>
        <p:spPr>
          <a:xfrm>
            <a:off x="3849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34" name="object 55234"/>
          <p:cNvSpPr/>
          <p:nvPr/>
        </p:nvSpPr>
        <p:spPr>
          <a:xfrm>
            <a:off x="3849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35" name="object 55235"/>
          <p:cNvSpPr/>
          <p:nvPr/>
        </p:nvSpPr>
        <p:spPr>
          <a:xfrm>
            <a:off x="3849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36" name="object 55236"/>
          <p:cNvSpPr/>
          <p:nvPr/>
        </p:nvSpPr>
        <p:spPr>
          <a:xfrm>
            <a:off x="3849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37" name="object 55237"/>
          <p:cNvSpPr/>
          <p:nvPr/>
        </p:nvSpPr>
        <p:spPr>
          <a:xfrm>
            <a:off x="3849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38" name="object 55238"/>
          <p:cNvSpPr/>
          <p:nvPr/>
        </p:nvSpPr>
        <p:spPr>
          <a:xfrm>
            <a:off x="3849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39" name="object 55239"/>
          <p:cNvSpPr/>
          <p:nvPr/>
        </p:nvSpPr>
        <p:spPr>
          <a:xfrm>
            <a:off x="3849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40" name="object 55240"/>
          <p:cNvSpPr/>
          <p:nvPr/>
        </p:nvSpPr>
        <p:spPr>
          <a:xfrm>
            <a:off x="3849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41" name="object 55241"/>
          <p:cNvSpPr/>
          <p:nvPr/>
        </p:nvSpPr>
        <p:spPr>
          <a:xfrm>
            <a:off x="3850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42" name="object 55242"/>
          <p:cNvSpPr/>
          <p:nvPr/>
        </p:nvSpPr>
        <p:spPr>
          <a:xfrm>
            <a:off x="3850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43" name="object 55243"/>
          <p:cNvSpPr/>
          <p:nvPr/>
        </p:nvSpPr>
        <p:spPr>
          <a:xfrm>
            <a:off x="3850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44" name="object 55244"/>
          <p:cNvSpPr/>
          <p:nvPr/>
        </p:nvSpPr>
        <p:spPr>
          <a:xfrm>
            <a:off x="3850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45" name="object 55245"/>
          <p:cNvSpPr/>
          <p:nvPr/>
        </p:nvSpPr>
        <p:spPr>
          <a:xfrm>
            <a:off x="3850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46" name="object 55246"/>
          <p:cNvSpPr/>
          <p:nvPr/>
        </p:nvSpPr>
        <p:spPr>
          <a:xfrm>
            <a:off x="3850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47" name="object 55247"/>
          <p:cNvSpPr/>
          <p:nvPr/>
        </p:nvSpPr>
        <p:spPr>
          <a:xfrm>
            <a:off x="3850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48" name="object 55248"/>
          <p:cNvSpPr/>
          <p:nvPr/>
        </p:nvSpPr>
        <p:spPr>
          <a:xfrm>
            <a:off x="3850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49" name="object 55249"/>
          <p:cNvSpPr/>
          <p:nvPr/>
        </p:nvSpPr>
        <p:spPr>
          <a:xfrm>
            <a:off x="3850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50" name="object 55250"/>
          <p:cNvSpPr/>
          <p:nvPr/>
        </p:nvSpPr>
        <p:spPr>
          <a:xfrm>
            <a:off x="3850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51" name="object 55251"/>
          <p:cNvSpPr/>
          <p:nvPr/>
        </p:nvSpPr>
        <p:spPr>
          <a:xfrm>
            <a:off x="3851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52" name="object 55252"/>
          <p:cNvSpPr/>
          <p:nvPr/>
        </p:nvSpPr>
        <p:spPr>
          <a:xfrm>
            <a:off x="3851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53" name="object 55253"/>
          <p:cNvSpPr/>
          <p:nvPr/>
        </p:nvSpPr>
        <p:spPr>
          <a:xfrm>
            <a:off x="3851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54" name="object 55254"/>
          <p:cNvSpPr/>
          <p:nvPr/>
        </p:nvSpPr>
        <p:spPr>
          <a:xfrm>
            <a:off x="3851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55" name="object 55255"/>
          <p:cNvSpPr/>
          <p:nvPr/>
        </p:nvSpPr>
        <p:spPr>
          <a:xfrm>
            <a:off x="3851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56" name="object 55256"/>
          <p:cNvSpPr/>
          <p:nvPr/>
        </p:nvSpPr>
        <p:spPr>
          <a:xfrm>
            <a:off x="3851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57" name="object 55257"/>
          <p:cNvSpPr/>
          <p:nvPr/>
        </p:nvSpPr>
        <p:spPr>
          <a:xfrm>
            <a:off x="3851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58" name="object 55258"/>
          <p:cNvSpPr/>
          <p:nvPr/>
        </p:nvSpPr>
        <p:spPr>
          <a:xfrm>
            <a:off x="3851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59" name="object 55259"/>
          <p:cNvSpPr/>
          <p:nvPr/>
        </p:nvSpPr>
        <p:spPr>
          <a:xfrm>
            <a:off x="3851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60" name="object 55260"/>
          <p:cNvSpPr/>
          <p:nvPr/>
        </p:nvSpPr>
        <p:spPr>
          <a:xfrm>
            <a:off x="3851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61" name="object 55261"/>
          <p:cNvSpPr/>
          <p:nvPr/>
        </p:nvSpPr>
        <p:spPr>
          <a:xfrm>
            <a:off x="3851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62" name="object 55262"/>
          <p:cNvSpPr/>
          <p:nvPr/>
        </p:nvSpPr>
        <p:spPr>
          <a:xfrm>
            <a:off x="3851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63" name="object 55263"/>
          <p:cNvSpPr/>
          <p:nvPr/>
        </p:nvSpPr>
        <p:spPr>
          <a:xfrm>
            <a:off x="3852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64" name="object 55264"/>
          <p:cNvSpPr/>
          <p:nvPr/>
        </p:nvSpPr>
        <p:spPr>
          <a:xfrm>
            <a:off x="3852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65" name="object 55265"/>
          <p:cNvSpPr/>
          <p:nvPr/>
        </p:nvSpPr>
        <p:spPr>
          <a:xfrm>
            <a:off x="38523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66" name="object 55266"/>
          <p:cNvSpPr/>
          <p:nvPr/>
        </p:nvSpPr>
        <p:spPr>
          <a:xfrm>
            <a:off x="38523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67" name="object 55267"/>
          <p:cNvSpPr/>
          <p:nvPr/>
        </p:nvSpPr>
        <p:spPr>
          <a:xfrm>
            <a:off x="3852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68" name="object 55268"/>
          <p:cNvSpPr/>
          <p:nvPr/>
        </p:nvSpPr>
        <p:spPr>
          <a:xfrm>
            <a:off x="3852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69" name="object 55269"/>
          <p:cNvSpPr/>
          <p:nvPr/>
        </p:nvSpPr>
        <p:spPr>
          <a:xfrm>
            <a:off x="38526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70" name="object 55270"/>
          <p:cNvSpPr/>
          <p:nvPr/>
        </p:nvSpPr>
        <p:spPr>
          <a:xfrm>
            <a:off x="38526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71" name="object 55271"/>
          <p:cNvSpPr/>
          <p:nvPr/>
        </p:nvSpPr>
        <p:spPr>
          <a:xfrm>
            <a:off x="3852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72" name="object 55272"/>
          <p:cNvSpPr/>
          <p:nvPr/>
        </p:nvSpPr>
        <p:spPr>
          <a:xfrm>
            <a:off x="3852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73" name="object 55273"/>
          <p:cNvSpPr/>
          <p:nvPr/>
        </p:nvSpPr>
        <p:spPr>
          <a:xfrm>
            <a:off x="38530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74" name="object 55274"/>
          <p:cNvSpPr/>
          <p:nvPr/>
        </p:nvSpPr>
        <p:spPr>
          <a:xfrm>
            <a:off x="38530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75" name="object 55275"/>
          <p:cNvSpPr/>
          <p:nvPr/>
        </p:nvSpPr>
        <p:spPr>
          <a:xfrm>
            <a:off x="3853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76" name="object 55276"/>
          <p:cNvSpPr/>
          <p:nvPr/>
        </p:nvSpPr>
        <p:spPr>
          <a:xfrm>
            <a:off x="3853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77" name="object 55277"/>
          <p:cNvSpPr/>
          <p:nvPr/>
        </p:nvSpPr>
        <p:spPr>
          <a:xfrm>
            <a:off x="38534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78" name="object 55278"/>
          <p:cNvSpPr/>
          <p:nvPr/>
        </p:nvSpPr>
        <p:spPr>
          <a:xfrm>
            <a:off x="38534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79" name="object 55279"/>
          <p:cNvSpPr/>
          <p:nvPr/>
        </p:nvSpPr>
        <p:spPr>
          <a:xfrm>
            <a:off x="3853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80" name="object 55280"/>
          <p:cNvSpPr/>
          <p:nvPr/>
        </p:nvSpPr>
        <p:spPr>
          <a:xfrm>
            <a:off x="3853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81" name="object 55281"/>
          <p:cNvSpPr/>
          <p:nvPr/>
        </p:nvSpPr>
        <p:spPr>
          <a:xfrm>
            <a:off x="3853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82" name="object 55282"/>
          <p:cNvSpPr/>
          <p:nvPr/>
        </p:nvSpPr>
        <p:spPr>
          <a:xfrm>
            <a:off x="3853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83" name="object 55283"/>
          <p:cNvSpPr/>
          <p:nvPr/>
        </p:nvSpPr>
        <p:spPr>
          <a:xfrm>
            <a:off x="3854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84" name="object 55284"/>
          <p:cNvSpPr/>
          <p:nvPr/>
        </p:nvSpPr>
        <p:spPr>
          <a:xfrm>
            <a:off x="3854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85" name="object 55285"/>
          <p:cNvSpPr/>
          <p:nvPr/>
        </p:nvSpPr>
        <p:spPr>
          <a:xfrm>
            <a:off x="3854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86" name="object 55286"/>
          <p:cNvSpPr/>
          <p:nvPr/>
        </p:nvSpPr>
        <p:spPr>
          <a:xfrm>
            <a:off x="3854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87" name="object 55287"/>
          <p:cNvSpPr/>
          <p:nvPr/>
        </p:nvSpPr>
        <p:spPr>
          <a:xfrm>
            <a:off x="3854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88" name="object 55288"/>
          <p:cNvSpPr/>
          <p:nvPr/>
        </p:nvSpPr>
        <p:spPr>
          <a:xfrm>
            <a:off x="3854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89" name="object 55289"/>
          <p:cNvSpPr/>
          <p:nvPr/>
        </p:nvSpPr>
        <p:spPr>
          <a:xfrm>
            <a:off x="3854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90" name="object 55290"/>
          <p:cNvSpPr/>
          <p:nvPr/>
        </p:nvSpPr>
        <p:spPr>
          <a:xfrm>
            <a:off x="3854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91" name="object 55291"/>
          <p:cNvSpPr/>
          <p:nvPr/>
        </p:nvSpPr>
        <p:spPr>
          <a:xfrm>
            <a:off x="3854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92" name="object 55292"/>
          <p:cNvSpPr/>
          <p:nvPr/>
        </p:nvSpPr>
        <p:spPr>
          <a:xfrm>
            <a:off x="3854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93" name="object 55293"/>
          <p:cNvSpPr/>
          <p:nvPr/>
        </p:nvSpPr>
        <p:spPr>
          <a:xfrm>
            <a:off x="3854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94" name="object 55294"/>
          <p:cNvSpPr/>
          <p:nvPr/>
        </p:nvSpPr>
        <p:spPr>
          <a:xfrm>
            <a:off x="3854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95" name="object 55295"/>
          <p:cNvSpPr/>
          <p:nvPr/>
        </p:nvSpPr>
        <p:spPr>
          <a:xfrm>
            <a:off x="3855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96" name="object 55296"/>
          <p:cNvSpPr/>
          <p:nvPr/>
        </p:nvSpPr>
        <p:spPr>
          <a:xfrm>
            <a:off x="3855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97" name="object 55297"/>
          <p:cNvSpPr/>
          <p:nvPr/>
        </p:nvSpPr>
        <p:spPr>
          <a:xfrm>
            <a:off x="38553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98" name="object 55298"/>
          <p:cNvSpPr/>
          <p:nvPr/>
        </p:nvSpPr>
        <p:spPr>
          <a:xfrm>
            <a:off x="38553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299" name="object 55299"/>
          <p:cNvSpPr/>
          <p:nvPr/>
        </p:nvSpPr>
        <p:spPr>
          <a:xfrm>
            <a:off x="3855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00" name="object 55300"/>
          <p:cNvSpPr/>
          <p:nvPr/>
        </p:nvSpPr>
        <p:spPr>
          <a:xfrm>
            <a:off x="3855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01" name="object 55301"/>
          <p:cNvSpPr/>
          <p:nvPr/>
        </p:nvSpPr>
        <p:spPr>
          <a:xfrm>
            <a:off x="3855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02" name="object 55302"/>
          <p:cNvSpPr/>
          <p:nvPr/>
        </p:nvSpPr>
        <p:spPr>
          <a:xfrm>
            <a:off x="3855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03" name="object 55303"/>
          <p:cNvSpPr/>
          <p:nvPr/>
        </p:nvSpPr>
        <p:spPr>
          <a:xfrm>
            <a:off x="3855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04" name="object 55304"/>
          <p:cNvSpPr/>
          <p:nvPr/>
        </p:nvSpPr>
        <p:spPr>
          <a:xfrm>
            <a:off x="3855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05" name="object 55305"/>
          <p:cNvSpPr/>
          <p:nvPr/>
        </p:nvSpPr>
        <p:spPr>
          <a:xfrm>
            <a:off x="3856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06" name="object 55306"/>
          <p:cNvSpPr/>
          <p:nvPr/>
        </p:nvSpPr>
        <p:spPr>
          <a:xfrm>
            <a:off x="3856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07" name="object 55307"/>
          <p:cNvSpPr/>
          <p:nvPr/>
        </p:nvSpPr>
        <p:spPr>
          <a:xfrm>
            <a:off x="3856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08" name="object 55308"/>
          <p:cNvSpPr/>
          <p:nvPr/>
        </p:nvSpPr>
        <p:spPr>
          <a:xfrm>
            <a:off x="3856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09" name="object 55309"/>
          <p:cNvSpPr/>
          <p:nvPr/>
        </p:nvSpPr>
        <p:spPr>
          <a:xfrm>
            <a:off x="3856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10" name="object 55310"/>
          <p:cNvSpPr/>
          <p:nvPr/>
        </p:nvSpPr>
        <p:spPr>
          <a:xfrm>
            <a:off x="3856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11" name="object 55311"/>
          <p:cNvSpPr/>
          <p:nvPr/>
        </p:nvSpPr>
        <p:spPr>
          <a:xfrm>
            <a:off x="3856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12" name="object 55312"/>
          <p:cNvSpPr/>
          <p:nvPr/>
        </p:nvSpPr>
        <p:spPr>
          <a:xfrm>
            <a:off x="3856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13" name="object 55313"/>
          <p:cNvSpPr/>
          <p:nvPr/>
        </p:nvSpPr>
        <p:spPr>
          <a:xfrm>
            <a:off x="3856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14" name="object 55314"/>
          <p:cNvSpPr/>
          <p:nvPr/>
        </p:nvSpPr>
        <p:spPr>
          <a:xfrm>
            <a:off x="3856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15" name="object 55315"/>
          <p:cNvSpPr/>
          <p:nvPr/>
        </p:nvSpPr>
        <p:spPr>
          <a:xfrm>
            <a:off x="3857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16" name="object 55316"/>
          <p:cNvSpPr/>
          <p:nvPr/>
        </p:nvSpPr>
        <p:spPr>
          <a:xfrm>
            <a:off x="3857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17" name="object 55317"/>
          <p:cNvSpPr/>
          <p:nvPr/>
        </p:nvSpPr>
        <p:spPr>
          <a:xfrm>
            <a:off x="38572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18" name="object 55318"/>
          <p:cNvSpPr/>
          <p:nvPr/>
        </p:nvSpPr>
        <p:spPr>
          <a:xfrm>
            <a:off x="38572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19" name="object 55319"/>
          <p:cNvSpPr/>
          <p:nvPr/>
        </p:nvSpPr>
        <p:spPr>
          <a:xfrm>
            <a:off x="3857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20" name="object 55320"/>
          <p:cNvSpPr/>
          <p:nvPr/>
        </p:nvSpPr>
        <p:spPr>
          <a:xfrm>
            <a:off x="3857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21" name="object 55321"/>
          <p:cNvSpPr/>
          <p:nvPr/>
        </p:nvSpPr>
        <p:spPr>
          <a:xfrm>
            <a:off x="38576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22" name="object 55322"/>
          <p:cNvSpPr/>
          <p:nvPr/>
        </p:nvSpPr>
        <p:spPr>
          <a:xfrm>
            <a:off x="38576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23" name="object 55323"/>
          <p:cNvSpPr/>
          <p:nvPr/>
        </p:nvSpPr>
        <p:spPr>
          <a:xfrm>
            <a:off x="3857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24" name="object 55324"/>
          <p:cNvSpPr/>
          <p:nvPr/>
        </p:nvSpPr>
        <p:spPr>
          <a:xfrm>
            <a:off x="3857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25" name="object 55325"/>
          <p:cNvSpPr/>
          <p:nvPr/>
        </p:nvSpPr>
        <p:spPr>
          <a:xfrm>
            <a:off x="38580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26" name="object 55326"/>
          <p:cNvSpPr/>
          <p:nvPr/>
        </p:nvSpPr>
        <p:spPr>
          <a:xfrm>
            <a:off x="38580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27" name="object 55327"/>
          <p:cNvSpPr/>
          <p:nvPr/>
        </p:nvSpPr>
        <p:spPr>
          <a:xfrm>
            <a:off x="3858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28" name="object 55328"/>
          <p:cNvSpPr/>
          <p:nvPr/>
        </p:nvSpPr>
        <p:spPr>
          <a:xfrm>
            <a:off x="3858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29" name="object 55329"/>
          <p:cNvSpPr/>
          <p:nvPr/>
        </p:nvSpPr>
        <p:spPr>
          <a:xfrm>
            <a:off x="38583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30" name="object 55330"/>
          <p:cNvSpPr/>
          <p:nvPr/>
        </p:nvSpPr>
        <p:spPr>
          <a:xfrm>
            <a:off x="38583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31" name="object 55331"/>
          <p:cNvSpPr/>
          <p:nvPr/>
        </p:nvSpPr>
        <p:spPr>
          <a:xfrm>
            <a:off x="3858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32" name="object 55332"/>
          <p:cNvSpPr/>
          <p:nvPr/>
        </p:nvSpPr>
        <p:spPr>
          <a:xfrm>
            <a:off x="3858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33" name="object 55333"/>
          <p:cNvSpPr/>
          <p:nvPr/>
        </p:nvSpPr>
        <p:spPr>
          <a:xfrm>
            <a:off x="3858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34" name="object 55334"/>
          <p:cNvSpPr/>
          <p:nvPr/>
        </p:nvSpPr>
        <p:spPr>
          <a:xfrm>
            <a:off x="3858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35" name="object 55335"/>
          <p:cNvSpPr/>
          <p:nvPr/>
        </p:nvSpPr>
        <p:spPr>
          <a:xfrm>
            <a:off x="3859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36" name="object 55336"/>
          <p:cNvSpPr/>
          <p:nvPr/>
        </p:nvSpPr>
        <p:spPr>
          <a:xfrm>
            <a:off x="3859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37" name="object 55337"/>
          <p:cNvSpPr/>
          <p:nvPr/>
        </p:nvSpPr>
        <p:spPr>
          <a:xfrm>
            <a:off x="3859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38" name="object 55338"/>
          <p:cNvSpPr/>
          <p:nvPr/>
        </p:nvSpPr>
        <p:spPr>
          <a:xfrm>
            <a:off x="3859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39" name="object 55339"/>
          <p:cNvSpPr/>
          <p:nvPr/>
        </p:nvSpPr>
        <p:spPr>
          <a:xfrm>
            <a:off x="3859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40" name="object 55340"/>
          <p:cNvSpPr/>
          <p:nvPr/>
        </p:nvSpPr>
        <p:spPr>
          <a:xfrm>
            <a:off x="3859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41" name="object 55341"/>
          <p:cNvSpPr/>
          <p:nvPr/>
        </p:nvSpPr>
        <p:spPr>
          <a:xfrm>
            <a:off x="3859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42" name="object 55342"/>
          <p:cNvSpPr/>
          <p:nvPr/>
        </p:nvSpPr>
        <p:spPr>
          <a:xfrm>
            <a:off x="3859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43" name="object 55343"/>
          <p:cNvSpPr/>
          <p:nvPr/>
        </p:nvSpPr>
        <p:spPr>
          <a:xfrm>
            <a:off x="3859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44" name="object 55344"/>
          <p:cNvSpPr/>
          <p:nvPr/>
        </p:nvSpPr>
        <p:spPr>
          <a:xfrm>
            <a:off x="3859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45" name="object 55345"/>
          <p:cNvSpPr/>
          <p:nvPr/>
        </p:nvSpPr>
        <p:spPr>
          <a:xfrm>
            <a:off x="38599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46" name="object 55346"/>
          <p:cNvSpPr/>
          <p:nvPr/>
        </p:nvSpPr>
        <p:spPr>
          <a:xfrm>
            <a:off x="38599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47" name="object 55347"/>
          <p:cNvSpPr/>
          <p:nvPr/>
        </p:nvSpPr>
        <p:spPr>
          <a:xfrm>
            <a:off x="3860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48" name="object 55348"/>
          <p:cNvSpPr/>
          <p:nvPr/>
        </p:nvSpPr>
        <p:spPr>
          <a:xfrm>
            <a:off x="3860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49" name="object 55349"/>
          <p:cNvSpPr/>
          <p:nvPr/>
        </p:nvSpPr>
        <p:spPr>
          <a:xfrm>
            <a:off x="38603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50" name="object 55350"/>
          <p:cNvSpPr/>
          <p:nvPr/>
        </p:nvSpPr>
        <p:spPr>
          <a:xfrm>
            <a:off x="38603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51" name="object 55351"/>
          <p:cNvSpPr/>
          <p:nvPr/>
        </p:nvSpPr>
        <p:spPr>
          <a:xfrm>
            <a:off x="3860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52" name="object 55352"/>
          <p:cNvSpPr/>
          <p:nvPr/>
        </p:nvSpPr>
        <p:spPr>
          <a:xfrm>
            <a:off x="3860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53" name="object 55353"/>
          <p:cNvSpPr/>
          <p:nvPr/>
        </p:nvSpPr>
        <p:spPr>
          <a:xfrm>
            <a:off x="3860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54" name="object 55354"/>
          <p:cNvSpPr/>
          <p:nvPr/>
        </p:nvSpPr>
        <p:spPr>
          <a:xfrm>
            <a:off x="3860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55" name="object 55355"/>
          <p:cNvSpPr/>
          <p:nvPr/>
        </p:nvSpPr>
        <p:spPr>
          <a:xfrm>
            <a:off x="3860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56" name="object 55356"/>
          <p:cNvSpPr/>
          <p:nvPr/>
        </p:nvSpPr>
        <p:spPr>
          <a:xfrm>
            <a:off x="3860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57" name="object 55357"/>
          <p:cNvSpPr/>
          <p:nvPr/>
        </p:nvSpPr>
        <p:spPr>
          <a:xfrm>
            <a:off x="3861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58" name="object 55358"/>
          <p:cNvSpPr/>
          <p:nvPr/>
        </p:nvSpPr>
        <p:spPr>
          <a:xfrm>
            <a:off x="3861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59" name="object 55359"/>
          <p:cNvSpPr/>
          <p:nvPr/>
        </p:nvSpPr>
        <p:spPr>
          <a:xfrm>
            <a:off x="3861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60" name="object 55360"/>
          <p:cNvSpPr/>
          <p:nvPr/>
        </p:nvSpPr>
        <p:spPr>
          <a:xfrm>
            <a:off x="3861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61" name="object 55361"/>
          <p:cNvSpPr/>
          <p:nvPr/>
        </p:nvSpPr>
        <p:spPr>
          <a:xfrm>
            <a:off x="3861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62" name="object 55362"/>
          <p:cNvSpPr/>
          <p:nvPr/>
        </p:nvSpPr>
        <p:spPr>
          <a:xfrm>
            <a:off x="3861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63" name="object 55363"/>
          <p:cNvSpPr/>
          <p:nvPr/>
        </p:nvSpPr>
        <p:spPr>
          <a:xfrm>
            <a:off x="3861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64" name="object 55364"/>
          <p:cNvSpPr/>
          <p:nvPr/>
        </p:nvSpPr>
        <p:spPr>
          <a:xfrm>
            <a:off x="3861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65" name="object 55365"/>
          <p:cNvSpPr/>
          <p:nvPr/>
        </p:nvSpPr>
        <p:spPr>
          <a:xfrm>
            <a:off x="38618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66" name="object 55366"/>
          <p:cNvSpPr/>
          <p:nvPr/>
        </p:nvSpPr>
        <p:spPr>
          <a:xfrm>
            <a:off x="38618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67" name="object 55367"/>
          <p:cNvSpPr/>
          <p:nvPr/>
        </p:nvSpPr>
        <p:spPr>
          <a:xfrm>
            <a:off x="3862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68" name="object 55368"/>
          <p:cNvSpPr/>
          <p:nvPr/>
        </p:nvSpPr>
        <p:spPr>
          <a:xfrm>
            <a:off x="3862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69" name="object 55369"/>
          <p:cNvSpPr/>
          <p:nvPr/>
        </p:nvSpPr>
        <p:spPr>
          <a:xfrm>
            <a:off x="38622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70" name="object 55370"/>
          <p:cNvSpPr/>
          <p:nvPr/>
        </p:nvSpPr>
        <p:spPr>
          <a:xfrm>
            <a:off x="38622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71" name="object 55371"/>
          <p:cNvSpPr/>
          <p:nvPr/>
        </p:nvSpPr>
        <p:spPr>
          <a:xfrm>
            <a:off x="3862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72" name="object 55372"/>
          <p:cNvSpPr/>
          <p:nvPr/>
        </p:nvSpPr>
        <p:spPr>
          <a:xfrm>
            <a:off x="3862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73" name="object 55373"/>
          <p:cNvSpPr/>
          <p:nvPr/>
        </p:nvSpPr>
        <p:spPr>
          <a:xfrm>
            <a:off x="38625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74" name="object 55374"/>
          <p:cNvSpPr/>
          <p:nvPr/>
        </p:nvSpPr>
        <p:spPr>
          <a:xfrm>
            <a:off x="38625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75" name="object 55375"/>
          <p:cNvSpPr/>
          <p:nvPr/>
        </p:nvSpPr>
        <p:spPr>
          <a:xfrm>
            <a:off x="3862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76" name="object 55376"/>
          <p:cNvSpPr/>
          <p:nvPr/>
        </p:nvSpPr>
        <p:spPr>
          <a:xfrm>
            <a:off x="3862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77" name="object 55377"/>
          <p:cNvSpPr/>
          <p:nvPr/>
        </p:nvSpPr>
        <p:spPr>
          <a:xfrm>
            <a:off x="38629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78" name="object 55378"/>
          <p:cNvSpPr/>
          <p:nvPr/>
        </p:nvSpPr>
        <p:spPr>
          <a:xfrm>
            <a:off x="38629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79" name="object 55379"/>
          <p:cNvSpPr/>
          <p:nvPr/>
        </p:nvSpPr>
        <p:spPr>
          <a:xfrm>
            <a:off x="3863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80" name="object 55380"/>
          <p:cNvSpPr/>
          <p:nvPr/>
        </p:nvSpPr>
        <p:spPr>
          <a:xfrm>
            <a:off x="3863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81" name="object 55381"/>
          <p:cNvSpPr/>
          <p:nvPr/>
        </p:nvSpPr>
        <p:spPr>
          <a:xfrm>
            <a:off x="3863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82" name="object 55382"/>
          <p:cNvSpPr/>
          <p:nvPr/>
        </p:nvSpPr>
        <p:spPr>
          <a:xfrm>
            <a:off x="3863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83" name="object 55383"/>
          <p:cNvSpPr/>
          <p:nvPr/>
        </p:nvSpPr>
        <p:spPr>
          <a:xfrm>
            <a:off x="3863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84" name="object 55384"/>
          <p:cNvSpPr/>
          <p:nvPr/>
        </p:nvSpPr>
        <p:spPr>
          <a:xfrm>
            <a:off x="3863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85" name="object 55385"/>
          <p:cNvSpPr/>
          <p:nvPr/>
        </p:nvSpPr>
        <p:spPr>
          <a:xfrm>
            <a:off x="38637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86" name="object 55386"/>
          <p:cNvSpPr/>
          <p:nvPr/>
        </p:nvSpPr>
        <p:spPr>
          <a:xfrm>
            <a:off x="38637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87" name="object 55387"/>
          <p:cNvSpPr/>
          <p:nvPr/>
        </p:nvSpPr>
        <p:spPr>
          <a:xfrm>
            <a:off x="3863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88" name="object 55388"/>
          <p:cNvSpPr/>
          <p:nvPr/>
        </p:nvSpPr>
        <p:spPr>
          <a:xfrm>
            <a:off x="3863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89" name="object 55389"/>
          <p:cNvSpPr/>
          <p:nvPr/>
        </p:nvSpPr>
        <p:spPr>
          <a:xfrm>
            <a:off x="38641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90" name="object 55390"/>
          <p:cNvSpPr/>
          <p:nvPr/>
        </p:nvSpPr>
        <p:spPr>
          <a:xfrm>
            <a:off x="38641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91" name="object 55391"/>
          <p:cNvSpPr/>
          <p:nvPr/>
        </p:nvSpPr>
        <p:spPr>
          <a:xfrm>
            <a:off x="3864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92" name="object 55392"/>
          <p:cNvSpPr/>
          <p:nvPr/>
        </p:nvSpPr>
        <p:spPr>
          <a:xfrm>
            <a:off x="3864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93" name="object 55393"/>
          <p:cNvSpPr/>
          <p:nvPr/>
        </p:nvSpPr>
        <p:spPr>
          <a:xfrm>
            <a:off x="38644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94" name="object 55394"/>
          <p:cNvSpPr/>
          <p:nvPr/>
        </p:nvSpPr>
        <p:spPr>
          <a:xfrm>
            <a:off x="38644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95" name="object 55395"/>
          <p:cNvSpPr/>
          <p:nvPr/>
        </p:nvSpPr>
        <p:spPr>
          <a:xfrm>
            <a:off x="3864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96" name="object 55396"/>
          <p:cNvSpPr/>
          <p:nvPr/>
        </p:nvSpPr>
        <p:spPr>
          <a:xfrm>
            <a:off x="3864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97" name="object 55397"/>
          <p:cNvSpPr/>
          <p:nvPr/>
        </p:nvSpPr>
        <p:spPr>
          <a:xfrm>
            <a:off x="38648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98" name="object 55398"/>
          <p:cNvSpPr/>
          <p:nvPr/>
        </p:nvSpPr>
        <p:spPr>
          <a:xfrm>
            <a:off x="38648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399" name="object 55399"/>
          <p:cNvSpPr/>
          <p:nvPr/>
        </p:nvSpPr>
        <p:spPr>
          <a:xfrm>
            <a:off x="3865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00" name="object 55400"/>
          <p:cNvSpPr/>
          <p:nvPr/>
        </p:nvSpPr>
        <p:spPr>
          <a:xfrm>
            <a:off x="3865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01" name="object 55401"/>
          <p:cNvSpPr/>
          <p:nvPr/>
        </p:nvSpPr>
        <p:spPr>
          <a:xfrm>
            <a:off x="38652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02" name="object 55402"/>
          <p:cNvSpPr/>
          <p:nvPr/>
        </p:nvSpPr>
        <p:spPr>
          <a:xfrm>
            <a:off x="38652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03" name="object 55403"/>
          <p:cNvSpPr/>
          <p:nvPr/>
        </p:nvSpPr>
        <p:spPr>
          <a:xfrm>
            <a:off x="3865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04" name="object 55404"/>
          <p:cNvSpPr/>
          <p:nvPr/>
        </p:nvSpPr>
        <p:spPr>
          <a:xfrm>
            <a:off x="3865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05" name="object 55405"/>
          <p:cNvSpPr/>
          <p:nvPr/>
        </p:nvSpPr>
        <p:spPr>
          <a:xfrm>
            <a:off x="38656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06" name="object 55406"/>
          <p:cNvSpPr/>
          <p:nvPr/>
        </p:nvSpPr>
        <p:spPr>
          <a:xfrm>
            <a:off x="38656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07" name="object 55407"/>
          <p:cNvSpPr/>
          <p:nvPr/>
        </p:nvSpPr>
        <p:spPr>
          <a:xfrm>
            <a:off x="3865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08" name="object 55408"/>
          <p:cNvSpPr/>
          <p:nvPr/>
        </p:nvSpPr>
        <p:spPr>
          <a:xfrm>
            <a:off x="3865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09" name="object 55409"/>
          <p:cNvSpPr/>
          <p:nvPr/>
        </p:nvSpPr>
        <p:spPr>
          <a:xfrm>
            <a:off x="38660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10" name="object 55410"/>
          <p:cNvSpPr/>
          <p:nvPr/>
        </p:nvSpPr>
        <p:spPr>
          <a:xfrm>
            <a:off x="38660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11" name="object 55411"/>
          <p:cNvSpPr/>
          <p:nvPr/>
        </p:nvSpPr>
        <p:spPr>
          <a:xfrm>
            <a:off x="3866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12" name="object 55412"/>
          <p:cNvSpPr/>
          <p:nvPr/>
        </p:nvSpPr>
        <p:spPr>
          <a:xfrm>
            <a:off x="3866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13" name="object 55413"/>
          <p:cNvSpPr/>
          <p:nvPr/>
        </p:nvSpPr>
        <p:spPr>
          <a:xfrm>
            <a:off x="38664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14" name="object 55414"/>
          <p:cNvSpPr/>
          <p:nvPr/>
        </p:nvSpPr>
        <p:spPr>
          <a:xfrm>
            <a:off x="38664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15" name="object 55415"/>
          <p:cNvSpPr/>
          <p:nvPr/>
        </p:nvSpPr>
        <p:spPr>
          <a:xfrm>
            <a:off x="3866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16" name="object 55416"/>
          <p:cNvSpPr/>
          <p:nvPr/>
        </p:nvSpPr>
        <p:spPr>
          <a:xfrm>
            <a:off x="3866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17" name="object 55417"/>
          <p:cNvSpPr/>
          <p:nvPr/>
        </p:nvSpPr>
        <p:spPr>
          <a:xfrm>
            <a:off x="38667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18" name="object 55418"/>
          <p:cNvSpPr/>
          <p:nvPr/>
        </p:nvSpPr>
        <p:spPr>
          <a:xfrm>
            <a:off x="38667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19" name="object 55419"/>
          <p:cNvSpPr/>
          <p:nvPr/>
        </p:nvSpPr>
        <p:spPr>
          <a:xfrm>
            <a:off x="3867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20" name="object 55420"/>
          <p:cNvSpPr/>
          <p:nvPr/>
        </p:nvSpPr>
        <p:spPr>
          <a:xfrm>
            <a:off x="3867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21" name="object 55421"/>
          <p:cNvSpPr/>
          <p:nvPr/>
        </p:nvSpPr>
        <p:spPr>
          <a:xfrm>
            <a:off x="38671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22" name="object 55422"/>
          <p:cNvSpPr/>
          <p:nvPr/>
        </p:nvSpPr>
        <p:spPr>
          <a:xfrm>
            <a:off x="38671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23" name="object 55423"/>
          <p:cNvSpPr/>
          <p:nvPr/>
        </p:nvSpPr>
        <p:spPr>
          <a:xfrm>
            <a:off x="3867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24" name="object 55424"/>
          <p:cNvSpPr/>
          <p:nvPr/>
        </p:nvSpPr>
        <p:spPr>
          <a:xfrm>
            <a:off x="3867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25" name="object 55425"/>
          <p:cNvSpPr/>
          <p:nvPr/>
        </p:nvSpPr>
        <p:spPr>
          <a:xfrm>
            <a:off x="38675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26" name="object 55426"/>
          <p:cNvSpPr/>
          <p:nvPr/>
        </p:nvSpPr>
        <p:spPr>
          <a:xfrm>
            <a:off x="38675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27" name="object 55427"/>
          <p:cNvSpPr/>
          <p:nvPr/>
        </p:nvSpPr>
        <p:spPr>
          <a:xfrm>
            <a:off x="3867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28" name="object 55428"/>
          <p:cNvSpPr/>
          <p:nvPr/>
        </p:nvSpPr>
        <p:spPr>
          <a:xfrm>
            <a:off x="3867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29" name="object 55429"/>
          <p:cNvSpPr/>
          <p:nvPr/>
        </p:nvSpPr>
        <p:spPr>
          <a:xfrm>
            <a:off x="38679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30" name="object 55430"/>
          <p:cNvSpPr/>
          <p:nvPr/>
        </p:nvSpPr>
        <p:spPr>
          <a:xfrm>
            <a:off x="38679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31" name="object 55431"/>
          <p:cNvSpPr/>
          <p:nvPr/>
        </p:nvSpPr>
        <p:spPr>
          <a:xfrm>
            <a:off x="3868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32" name="object 55432"/>
          <p:cNvSpPr/>
          <p:nvPr/>
        </p:nvSpPr>
        <p:spPr>
          <a:xfrm>
            <a:off x="3868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33" name="object 55433"/>
          <p:cNvSpPr/>
          <p:nvPr/>
        </p:nvSpPr>
        <p:spPr>
          <a:xfrm>
            <a:off x="38683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34" name="object 55434"/>
          <p:cNvSpPr/>
          <p:nvPr/>
        </p:nvSpPr>
        <p:spPr>
          <a:xfrm>
            <a:off x="38683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35" name="object 55435"/>
          <p:cNvSpPr/>
          <p:nvPr/>
        </p:nvSpPr>
        <p:spPr>
          <a:xfrm>
            <a:off x="3868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36" name="object 55436"/>
          <p:cNvSpPr/>
          <p:nvPr/>
        </p:nvSpPr>
        <p:spPr>
          <a:xfrm>
            <a:off x="3868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37" name="object 55437"/>
          <p:cNvSpPr/>
          <p:nvPr/>
        </p:nvSpPr>
        <p:spPr>
          <a:xfrm>
            <a:off x="38686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38" name="object 55438"/>
          <p:cNvSpPr/>
          <p:nvPr/>
        </p:nvSpPr>
        <p:spPr>
          <a:xfrm>
            <a:off x="38686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39" name="object 55439"/>
          <p:cNvSpPr/>
          <p:nvPr/>
        </p:nvSpPr>
        <p:spPr>
          <a:xfrm>
            <a:off x="3868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40" name="object 55440"/>
          <p:cNvSpPr/>
          <p:nvPr/>
        </p:nvSpPr>
        <p:spPr>
          <a:xfrm>
            <a:off x="3868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41" name="object 55441"/>
          <p:cNvSpPr/>
          <p:nvPr/>
        </p:nvSpPr>
        <p:spPr>
          <a:xfrm>
            <a:off x="38690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42" name="object 55442"/>
          <p:cNvSpPr/>
          <p:nvPr/>
        </p:nvSpPr>
        <p:spPr>
          <a:xfrm>
            <a:off x="38690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43" name="object 55443"/>
          <p:cNvSpPr/>
          <p:nvPr/>
        </p:nvSpPr>
        <p:spPr>
          <a:xfrm>
            <a:off x="3869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44" name="object 55444"/>
          <p:cNvSpPr/>
          <p:nvPr/>
        </p:nvSpPr>
        <p:spPr>
          <a:xfrm>
            <a:off x="3869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45" name="object 55445"/>
          <p:cNvSpPr/>
          <p:nvPr/>
        </p:nvSpPr>
        <p:spPr>
          <a:xfrm>
            <a:off x="38694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46" name="object 55446"/>
          <p:cNvSpPr/>
          <p:nvPr/>
        </p:nvSpPr>
        <p:spPr>
          <a:xfrm>
            <a:off x="38694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47" name="object 55447"/>
          <p:cNvSpPr/>
          <p:nvPr/>
        </p:nvSpPr>
        <p:spPr>
          <a:xfrm>
            <a:off x="3869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48" name="object 55448"/>
          <p:cNvSpPr/>
          <p:nvPr/>
        </p:nvSpPr>
        <p:spPr>
          <a:xfrm>
            <a:off x="3869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49" name="object 55449"/>
          <p:cNvSpPr/>
          <p:nvPr/>
        </p:nvSpPr>
        <p:spPr>
          <a:xfrm>
            <a:off x="38698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50" name="object 55450"/>
          <p:cNvSpPr/>
          <p:nvPr/>
        </p:nvSpPr>
        <p:spPr>
          <a:xfrm>
            <a:off x="38698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51" name="object 55451"/>
          <p:cNvSpPr/>
          <p:nvPr/>
        </p:nvSpPr>
        <p:spPr>
          <a:xfrm>
            <a:off x="3870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52" name="object 55452"/>
          <p:cNvSpPr/>
          <p:nvPr/>
        </p:nvSpPr>
        <p:spPr>
          <a:xfrm>
            <a:off x="3870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53" name="object 55453"/>
          <p:cNvSpPr/>
          <p:nvPr/>
        </p:nvSpPr>
        <p:spPr>
          <a:xfrm>
            <a:off x="38702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54" name="object 55454"/>
          <p:cNvSpPr/>
          <p:nvPr/>
        </p:nvSpPr>
        <p:spPr>
          <a:xfrm>
            <a:off x="38702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55" name="object 55455"/>
          <p:cNvSpPr/>
          <p:nvPr/>
        </p:nvSpPr>
        <p:spPr>
          <a:xfrm>
            <a:off x="3870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56" name="object 55456"/>
          <p:cNvSpPr/>
          <p:nvPr/>
        </p:nvSpPr>
        <p:spPr>
          <a:xfrm>
            <a:off x="3870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57" name="object 55457"/>
          <p:cNvSpPr/>
          <p:nvPr/>
        </p:nvSpPr>
        <p:spPr>
          <a:xfrm>
            <a:off x="38705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58" name="object 55458"/>
          <p:cNvSpPr/>
          <p:nvPr/>
        </p:nvSpPr>
        <p:spPr>
          <a:xfrm>
            <a:off x="38705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59" name="object 55459"/>
          <p:cNvSpPr/>
          <p:nvPr/>
        </p:nvSpPr>
        <p:spPr>
          <a:xfrm>
            <a:off x="3870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60" name="object 55460"/>
          <p:cNvSpPr/>
          <p:nvPr/>
        </p:nvSpPr>
        <p:spPr>
          <a:xfrm>
            <a:off x="3870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61" name="object 55461"/>
          <p:cNvSpPr/>
          <p:nvPr/>
        </p:nvSpPr>
        <p:spPr>
          <a:xfrm>
            <a:off x="38709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62" name="object 55462"/>
          <p:cNvSpPr/>
          <p:nvPr/>
        </p:nvSpPr>
        <p:spPr>
          <a:xfrm>
            <a:off x="38709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63" name="object 55463"/>
          <p:cNvSpPr/>
          <p:nvPr/>
        </p:nvSpPr>
        <p:spPr>
          <a:xfrm>
            <a:off x="3871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64" name="object 55464"/>
          <p:cNvSpPr/>
          <p:nvPr/>
        </p:nvSpPr>
        <p:spPr>
          <a:xfrm>
            <a:off x="3871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65" name="object 55465"/>
          <p:cNvSpPr/>
          <p:nvPr/>
        </p:nvSpPr>
        <p:spPr>
          <a:xfrm>
            <a:off x="38713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66" name="object 55466"/>
          <p:cNvSpPr/>
          <p:nvPr/>
        </p:nvSpPr>
        <p:spPr>
          <a:xfrm>
            <a:off x="38713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67" name="object 55467"/>
          <p:cNvSpPr/>
          <p:nvPr/>
        </p:nvSpPr>
        <p:spPr>
          <a:xfrm>
            <a:off x="3871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68" name="object 55468"/>
          <p:cNvSpPr/>
          <p:nvPr/>
        </p:nvSpPr>
        <p:spPr>
          <a:xfrm>
            <a:off x="3871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69" name="object 55469"/>
          <p:cNvSpPr/>
          <p:nvPr/>
        </p:nvSpPr>
        <p:spPr>
          <a:xfrm>
            <a:off x="38717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70" name="object 55470"/>
          <p:cNvSpPr/>
          <p:nvPr/>
        </p:nvSpPr>
        <p:spPr>
          <a:xfrm>
            <a:off x="38717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71" name="object 55471"/>
          <p:cNvSpPr/>
          <p:nvPr/>
        </p:nvSpPr>
        <p:spPr>
          <a:xfrm>
            <a:off x="3871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72" name="object 55472"/>
          <p:cNvSpPr/>
          <p:nvPr/>
        </p:nvSpPr>
        <p:spPr>
          <a:xfrm>
            <a:off x="3871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73" name="object 55473"/>
          <p:cNvSpPr/>
          <p:nvPr/>
        </p:nvSpPr>
        <p:spPr>
          <a:xfrm>
            <a:off x="38721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74" name="object 55474"/>
          <p:cNvSpPr/>
          <p:nvPr/>
        </p:nvSpPr>
        <p:spPr>
          <a:xfrm>
            <a:off x="38721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75" name="object 55475"/>
          <p:cNvSpPr/>
          <p:nvPr/>
        </p:nvSpPr>
        <p:spPr>
          <a:xfrm>
            <a:off x="3872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76" name="object 55476"/>
          <p:cNvSpPr/>
          <p:nvPr/>
        </p:nvSpPr>
        <p:spPr>
          <a:xfrm>
            <a:off x="3872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77" name="object 55477"/>
          <p:cNvSpPr/>
          <p:nvPr/>
        </p:nvSpPr>
        <p:spPr>
          <a:xfrm>
            <a:off x="38724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78" name="object 55478"/>
          <p:cNvSpPr/>
          <p:nvPr/>
        </p:nvSpPr>
        <p:spPr>
          <a:xfrm>
            <a:off x="38724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79" name="object 55479"/>
          <p:cNvSpPr/>
          <p:nvPr/>
        </p:nvSpPr>
        <p:spPr>
          <a:xfrm>
            <a:off x="3872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80" name="object 55480"/>
          <p:cNvSpPr/>
          <p:nvPr/>
        </p:nvSpPr>
        <p:spPr>
          <a:xfrm>
            <a:off x="3872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81" name="object 55481"/>
          <p:cNvSpPr/>
          <p:nvPr/>
        </p:nvSpPr>
        <p:spPr>
          <a:xfrm>
            <a:off x="38728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82" name="object 55482"/>
          <p:cNvSpPr/>
          <p:nvPr/>
        </p:nvSpPr>
        <p:spPr>
          <a:xfrm>
            <a:off x="38728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83" name="object 55483"/>
          <p:cNvSpPr/>
          <p:nvPr/>
        </p:nvSpPr>
        <p:spPr>
          <a:xfrm>
            <a:off x="3873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84" name="object 55484"/>
          <p:cNvSpPr/>
          <p:nvPr/>
        </p:nvSpPr>
        <p:spPr>
          <a:xfrm>
            <a:off x="3873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85" name="object 55485"/>
          <p:cNvSpPr/>
          <p:nvPr/>
        </p:nvSpPr>
        <p:spPr>
          <a:xfrm>
            <a:off x="38732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86" name="object 55486"/>
          <p:cNvSpPr/>
          <p:nvPr/>
        </p:nvSpPr>
        <p:spPr>
          <a:xfrm>
            <a:off x="38732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87" name="object 55487"/>
          <p:cNvSpPr/>
          <p:nvPr/>
        </p:nvSpPr>
        <p:spPr>
          <a:xfrm>
            <a:off x="3873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88" name="object 55488"/>
          <p:cNvSpPr/>
          <p:nvPr/>
        </p:nvSpPr>
        <p:spPr>
          <a:xfrm>
            <a:off x="3873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89" name="object 55489"/>
          <p:cNvSpPr/>
          <p:nvPr/>
        </p:nvSpPr>
        <p:spPr>
          <a:xfrm>
            <a:off x="38736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90" name="object 55490"/>
          <p:cNvSpPr/>
          <p:nvPr/>
        </p:nvSpPr>
        <p:spPr>
          <a:xfrm>
            <a:off x="38736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91" name="object 55491"/>
          <p:cNvSpPr/>
          <p:nvPr/>
        </p:nvSpPr>
        <p:spPr>
          <a:xfrm>
            <a:off x="3873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92" name="object 55492"/>
          <p:cNvSpPr/>
          <p:nvPr/>
        </p:nvSpPr>
        <p:spPr>
          <a:xfrm>
            <a:off x="3873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93" name="object 55493"/>
          <p:cNvSpPr/>
          <p:nvPr/>
        </p:nvSpPr>
        <p:spPr>
          <a:xfrm>
            <a:off x="38740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94" name="object 55494"/>
          <p:cNvSpPr/>
          <p:nvPr/>
        </p:nvSpPr>
        <p:spPr>
          <a:xfrm>
            <a:off x="38740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95" name="object 55495"/>
          <p:cNvSpPr/>
          <p:nvPr/>
        </p:nvSpPr>
        <p:spPr>
          <a:xfrm>
            <a:off x="3874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96" name="object 55496"/>
          <p:cNvSpPr/>
          <p:nvPr/>
        </p:nvSpPr>
        <p:spPr>
          <a:xfrm>
            <a:off x="3874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97" name="object 55497"/>
          <p:cNvSpPr/>
          <p:nvPr/>
        </p:nvSpPr>
        <p:spPr>
          <a:xfrm>
            <a:off x="38744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98" name="object 55498"/>
          <p:cNvSpPr/>
          <p:nvPr/>
        </p:nvSpPr>
        <p:spPr>
          <a:xfrm>
            <a:off x="38744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499" name="object 55499"/>
          <p:cNvSpPr/>
          <p:nvPr/>
        </p:nvSpPr>
        <p:spPr>
          <a:xfrm>
            <a:off x="3874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00" name="object 55500"/>
          <p:cNvSpPr/>
          <p:nvPr/>
        </p:nvSpPr>
        <p:spPr>
          <a:xfrm>
            <a:off x="3874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01" name="object 55501"/>
          <p:cNvSpPr/>
          <p:nvPr/>
        </p:nvSpPr>
        <p:spPr>
          <a:xfrm>
            <a:off x="38747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02" name="object 55502"/>
          <p:cNvSpPr/>
          <p:nvPr/>
        </p:nvSpPr>
        <p:spPr>
          <a:xfrm>
            <a:off x="38747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03" name="object 55503"/>
          <p:cNvSpPr/>
          <p:nvPr/>
        </p:nvSpPr>
        <p:spPr>
          <a:xfrm>
            <a:off x="3875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04" name="object 55504"/>
          <p:cNvSpPr/>
          <p:nvPr/>
        </p:nvSpPr>
        <p:spPr>
          <a:xfrm>
            <a:off x="3875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05" name="object 55505"/>
          <p:cNvSpPr/>
          <p:nvPr/>
        </p:nvSpPr>
        <p:spPr>
          <a:xfrm>
            <a:off x="38751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06" name="object 55506"/>
          <p:cNvSpPr/>
          <p:nvPr/>
        </p:nvSpPr>
        <p:spPr>
          <a:xfrm>
            <a:off x="38751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07" name="object 55507"/>
          <p:cNvSpPr/>
          <p:nvPr/>
        </p:nvSpPr>
        <p:spPr>
          <a:xfrm>
            <a:off x="3875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08" name="object 55508"/>
          <p:cNvSpPr/>
          <p:nvPr/>
        </p:nvSpPr>
        <p:spPr>
          <a:xfrm>
            <a:off x="3875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09" name="object 55509"/>
          <p:cNvSpPr/>
          <p:nvPr/>
        </p:nvSpPr>
        <p:spPr>
          <a:xfrm>
            <a:off x="38755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10" name="object 55510"/>
          <p:cNvSpPr/>
          <p:nvPr/>
        </p:nvSpPr>
        <p:spPr>
          <a:xfrm>
            <a:off x="38755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11" name="object 55511"/>
          <p:cNvSpPr/>
          <p:nvPr/>
        </p:nvSpPr>
        <p:spPr>
          <a:xfrm>
            <a:off x="3875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12" name="object 55512"/>
          <p:cNvSpPr/>
          <p:nvPr/>
        </p:nvSpPr>
        <p:spPr>
          <a:xfrm>
            <a:off x="3875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13" name="object 55513"/>
          <p:cNvSpPr/>
          <p:nvPr/>
        </p:nvSpPr>
        <p:spPr>
          <a:xfrm>
            <a:off x="38759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14" name="object 55514"/>
          <p:cNvSpPr/>
          <p:nvPr/>
        </p:nvSpPr>
        <p:spPr>
          <a:xfrm>
            <a:off x="38759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15" name="object 55515"/>
          <p:cNvSpPr/>
          <p:nvPr/>
        </p:nvSpPr>
        <p:spPr>
          <a:xfrm>
            <a:off x="3876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16" name="object 55516"/>
          <p:cNvSpPr/>
          <p:nvPr/>
        </p:nvSpPr>
        <p:spPr>
          <a:xfrm>
            <a:off x="3876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17" name="object 55517"/>
          <p:cNvSpPr/>
          <p:nvPr/>
        </p:nvSpPr>
        <p:spPr>
          <a:xfrm>
            <a:off x="38763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18" name="object 55518"/>
          <p:cNvSpPr/>
          <p:nvPr/>
        </p:nvSpPr>
        <p:spPr>
          <a:xfrm>
            <a:off x="38763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19" name="object 55519"/>
          <p:cNvSpPr/>
          <p:nvPr/>
        </p:nvSpPr>
        <p:spPr>
          <a:xfrm>
            <a:off x="3876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20" name="object 55520"/>
          <p:cNvSpPr/>
          <p:nvPr/>
        </p:nvSpPr>
        <p:spPr>
          <a:xfrm>
            <a:off x="3876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21" name="object 55521"/>
          <p:cNvSpPr/>
          <p:nvPr/>
        </p:nvSpPr>
        <p:spPr>
          <a:xfrm>
            <a:off x="38766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22" name="object 55522"/>
          <p:cNvSpPr/>
          <p:nvPr/>
        </p:nvSpPr>
        <p:spPr>
          <a:xfrm>
            <a:off x="38766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23" name="object 55523"/>
          <p:cNvSpPr/>
          <p:nvPr/>
        </p:nvSpPr>
        <p:spPr>
          <a:xfrm>
            <a:off x="3876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24" name="object 55524"/>
          <p:cNvSpPr/>
          <p:nvPr/>
        </p:nvSpPr>
        <p:spPr>
          <a:xfrm>
            <a:off x="3876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25" name="object 55525"/>
          <p:cNvSpPr/>
          <p:nvPr/>
        </p:nvSpPr>
        <p:spPr>
          <a:xfrm>
            <a:off x="38770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26" name="object 55526"/>
          <p:cNvSpPr/>
          <p:nvPr/>
        </p:nvSpPr>
        <p:spPr>
          <a:xfrm>
            <a:off x="38770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27" name="object 55527"/>
          <p:cNvSpPr/>
          <p:nvPr/>
        </p:nvSpPr>
        <p:spPr>
          <a:xfrm>
            <a:off x="3877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28" name="object 55528"/>
          <p:cNvSpPr/>
          <p:nvPr/>
        </p:nvSpPr>
        <p:spPr>
          <a:xfrm>
            <a:off x="3877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29" name="object 55529"/>
          <p:cNvSpPr/>
          <p:nvPr/>
        </p:nvSpPr>
        <p:spPr>
          <a:xfrm>
            <a:off x="38774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30" name="object 55530"/>
          <p:cNvSpPr/>
          <p:nvPr/>
        </p:nvSpPr>
        <p:spPr>
          <a:xfrm>
            <a:off x="38774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31" name="object 55531"/>
          <p:cNvSpPr/>
          <p:nvPr/>
        </p:nvSpPr>
        <p:spPr>
          <a:xfrm>
            <a:off x="3877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32" name="object 55532"/>
          <p:cNvSpPr/>
          <p:nvPr/>
        </p:nvSpPr>
        <p:spPr>
          <a:xfrm>
            <a:off x="3877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33" name="object 55533"/>
          <p:cNvSpPr/>
          <p:nvPr/>
        </p:nvSpPr>
        <p:spPr>
          <a:xfrm>
            <a:off x="38778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34" name="object 55534"/>
          <p:cNvSpPr/>
          <p:nvPr/>
        </p:nvSpPr>
        <p:spPr>
          <a:xfrm>
            <a:off x="38778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35" name="object 55535"/>
          <p:cNvSpPr/>
          <p:nvPr/>
        </p:nvSpPr>
        <p:spPr>
          <a:xfrm>
            <a:off x="3878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36" name="object 55536"/>
          <p:cNvSpPr/>
          <p:nvPr/>
        </p:nvSpPr>
        <p:spPr>
          <a:xfrm>
            <a:off x="3878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37" name="object 55537"/>
          <p:cNvSpPr/>
          <p:nvPr/>
        </p:nvSpPr>
        <p:spPr>
          <a:xfrm>
            <a:off x="38782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38" name="object 55538"/>
          <p:cNvSpPr/>
          <p:nvPr/>
        </p:nvSpPr>
        <p:spPr>
          <a:xfrm>
            <a:off x="38782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39" name="object 55539"/>
          <p:cNvSpPr/>
          <p:nvPr/>
        </p:nvSpPr>
        <p:spPr>
          <a:xfrm>
            <a:off x="3878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40" name="object 55540"/>
          <p:cNvSpPr/>
          <p:nvPr/>
        </p:nvSpPr>
        <p:spPr>
          <a:xfrm>
            <a:off x="3878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41" name="object 55541"/>
          <p:cNvSpPr/>
          <p:nvPr/>
        </p:nvSpPr>
        <p:spPr>
          <a:xfrm>
            <a:off x="38785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42" name="object 55542"/>
          <p:cNvSpPr/>
          <p:nvPr/>
        </p:nvSpPr>
        <p:spPr>
          <a:xfrm>
            <a:off x="38785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43" name="object 55543"/>
          <p:cNvSpPr/>
          <p:nvPr/>
        </p:nvSpPr>
        <p:spPr>
          <a:xfrm>
            <a:off x="3878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44" name="object 55544"/>
          <p:cNvSpPr/>
          <p:nvPr/>
        </p:nvSpPr>
        <p:spPr>
          <a:xfrm>
            <a:off x="3878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45" name="object 55545"/>
          <p:cNvSpPr/>
          <p:nvPr/>
        </p:nvSpPr>
        <p:spPr>
          <a:xfrm>
            <a:off x="38789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46" name="object 55546"/>
          <p:cNvSpPr/>
          <p:nvPr/>
        </p:nvSpPr>
        <p:spPr>
          <a:xfrm>
            <a:off x="38789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47" name="object 55547"/>
          <p:cNvSpPr/>
          <p:nvPr/>
        </p:nvSpPr>
        <p:spPr>
          <a:xfrm>
            <a:off x="3879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48" name="object 55548"/>
          <p:cNvSpPr/>
          <p:nvPr/>
        </p:nvSpPr>
        <p:spPr>
          <a:xfrm>
            <a:off x="3879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49" name="object 55549"/>
          <p:cNvSpPr/>
          <p:nvPr/>
        </p:nvSpPr>
        <p:spPr>
          <a:xfrm>
            <a:off x="38793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50" name="object 55550"/>
          <p:cNvSpPr/>
          <p:nvPr/>
        </p:nvSpPr>
        <p:spPr>
          <a:xfrm>
            <a:off x="38793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51" name="object 55551"/>
          <p:cNvSpPr/>
          <p:nvPr/>
        </p:nvSpPr>
        <p:spPr>
          <a:xfrm>
            <a:off x="3879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52" name="object 55552"/>
          <p:cNvSpPr/>
          <p:nvPr/>
        </p:nvSpPr>
        <p:spPr>
          <a:xfrm>
            <a:off x="3879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53" name="object 55553"/>
          <p:cNvSpPr/>
          <p:nvPr/>
        </p:nvSpPr>
        <p:spPr>
          <a:xfrm>
            <a:off x="38797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54" name="object 55554"/>
          <p:cNvSpPr/>
          <p:nvPr/>
        </p:nvSpPr>
        <p:spPr>
          <a:xfrm>
            <a:off x="38797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55" name="object 55555"/>
          <p:cNvSpPr/>
          <p:nvPr/>
        </p:nvSpPr>
        <p:spPr>
          <a:xfrm>
            <a:off x="3879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56" name="object 55556"/>
          <p:cNvSpPr/>
          <p:nvPr/>
        </p:nvSpPr>
        <p:spPr>
          <a:xfrm>
            <a:off x="3879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57" name="object 55557"/>
          <p:cNvSpPr/>
          <p:nvPr/>
        </p:nvSpPr>
        <p:spPr>
          <a:xfrm>
            <a:off x="38801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58" name="object 55558"/>
          <p:cNvSpPr/>
          <p:nvPr/>
        </p:nvSpPr>
        <p:spPr>
          <a:xfrm>
            <a:off x="38801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59" name="object 55559"/>
          <p:cNvSpPr/>
          <p:nvPr/>
        </p:nvSpPr>
        <p:spPr>
          <a:xfrm>
            <a:off x="3880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60" name="object 55560"/>
          <p:cNvSpPr/>
          <p:nvPr/>
        </p:nvSpPr>
        <p:spPr>
          <a:xfrm>
            <a:off x="3880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61" name="object 55561"/>
          <p:cNvSpPr/>
          <p:nvPr/>
        </p:nvSpPr>
        <p:spPr>
          <a:xfrm>
            <a:off x="38804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62" name="object 55562"/>
          <p:cNvSpPr/>
          <p:nvPr/>
        </p:nvSpPr>
        <p:spPr>
          <a:xfrm>
            <a:off x="38804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63" name="object 55563"/>
          <p:cNvSpPr/>
          <p:nvPr/>
        </p:nvSpPr>
        <p:spPr>
          <a:xfrm>
            <a:off x="3880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64" name="object 55564"/>
          <p:cNvSpPr/>
          <p:nvPr/>
        </p:nvSpPr>
        <p:spPr>
          <a:xfrm>
            <a:off x="3880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65" name="object 55565"/>
          <p:cNvSpPr/>
          <p:nvPr/>
        </p:nvSpPr>
        <p:spPr>
          <a:xfrm>
            <a:off x="38808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66" name="object 55566"/>
          <p:cNvSpPr/>
          <p:nvPr/>
        </p:nvSpPr>
        <p:spPr>
          <a:xfrm>
            <a:off x="38808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67" name="object 55567"/>
          <p:cNvSpPr/>
          <p:nvPr/>
        </p:nvSpPr>
        <p:spPr>
          <a:xfrm>
            <a:off x="3881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68" name="object 55568"/>
          <p:cNvSpPr/>
          <p:nvPr/>
        </p:nvSpPr>
        <p:spPr>
          <a:xfrm>
            <a:off x="3881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69" name="object 55569"/>
          <p:cNvSpPr/>
          <p:nvPr/>
        </p:nvSpPr>
        <p:spPr>
          <a:xfrm>
            <a:off x="38812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70" name="object 55570"/>
          <p:cNvSpPr/>
          <p:nvPr/>
        </p:nvSpPr>
        <p:spPr>
          <a:xfrm>
            <a:off x="38812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71" name="object 55571"/>
          <p:cNvSpPr/>
          <p:nvPr/>
        </p:nvSpPr>
        <p:spPr>
          <a:xfrm>
            <a:off x="3881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72" name="object 55572"/>
          <p:cNvSpPr/>
          <p:nvPr/>
        </p:nvSpPr>
        <p:spPr>
          <a:xfrm>
            <a:off x="3881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73" name="object 55573"/>
          <p:cNvSpPr/>
          <p:nvPr/>
        </p:nvSpPr>
        <p:spPr>
          <a:xfrm>
            <a:off x="38816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74" name="object 55574"/>
          <p:cNvSpPr/>
          <p:nvPr/>
        </p:nvSpPr>
        <p:spPr>
          <a:xfrm>
            <a:off x="38816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75" name="object 55575"/>
          <p:cNvSpPr/>
          <p:nvPr/>
        </p:nvSpPr>
        <p:spPr>
          <a:xfrm>
            <a:off x="3881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76" name="object 55576"/>
          <p:cNvSpPr/>
          <p:nvPr/>
        </p:nvSpPr>
        <p:spPr>
          <a:xfrm>
            <a:off x="3881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77" name="object 55577"/>
          <p:cNvSpPr/>
          <p:nvPr/>
        </p:nvSpPr>
        <p:spPr>
          <a:xfrm>
            <a:off x="38820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78" name="object 55578"/>
          <p:cNvSpPr/>
          <p:nvPr/>
        </p:nvSpPr>
        <p:spPr>
          <a:xfrm>
            <a:off x="38820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79" name="object 55579"/>
          <p:cNvSpPr/>
          <p:nvPr/>
        </p:nvSpPr>
        <p:spPr>
          <a:xfrm>
            <a:off x="3882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80" name="object 55580"/>
          <p:cNvSpPr/>
          <p:nvPr/>
        </p:nvSpPr>
        <p:spPr>
          <a:xfrm>
            <a:off x="3882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81" name="object 55581"/>
          <p:cNvSpPr/>
          <p:nvPr/>
        </p:nvSpPr>
        <p:spPr>
          <a:xfrm>
            <a:off x="38824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82" name="object 55582"/>
          <p:cNvSpPr/>
          <p:nvPr/>
        </p:nvSpPr>
        <p:spPr>
          <a:xfrm>
            <a:off x="38824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83" name="object 55583"/>
          <p:cNvSpPr/>
          <p:nvPr/>
        </p:nvSpPr>
        <p:spPr>
          <a:xfrm>
            <a:off x="3882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84" name="object 55584"/>
          <p:cNvSpPr/>
          <p:nvPr/>
        </p:nvSpPr>
        <p:spPr>
          <a:xfrm>
            <a:off x="3882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85" name="object 55585"/>
          <p:cNvSpPr/>
          <p:nvPr/>
        </p:nvSpPr>
        <p:spPr>
          <a:xfrm>
            <a:off x="38827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86" name="object 55586"/>
          <p:cNvSpPr/>
          <p:nvPr/>
        </p:nvSpPr>
        <p:spPr>
          <a:xfrm>
            <a:off x="38827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87" name="object 55587"/>
          <p:cNvSpPr/>
          <p:nvPr/>
        </p:nvSpPr>
        <p:spPr>
          <a:xfrm>
            <a:off x="3883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88" name="object 55588"/>
          <p:cNvSpPr/>
          <p:nvPr/>
        </p:nvSpPr>
        <p:spPr>
          <a:xfrm>
            <a:off x="3883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89" name="object 55589"/>
          <p:cNvSpPr/>
          <p:nvPr/>
        </p:nvSpPr>
        <p:spPr>
          <a:xfrm>
            <a:off x="38831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90" name="object 55590"/>
          <p:cNvSpPr/>
          <p:nvPr/>
        </p:nvSpPr>
        <p:spPr>
          <a:xfrm>
            <a:off x="38831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91" name="object 55591"/>
          <p:cNvSpPr/>
          <p:nvPr/>
        </p:nvSpPr>
        <p:spPr>
          <a:xfrm>
            <a:off x="3883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92" name="object 55592"/>
          <p:cNvSpPr/>
          <p:nvPr/>
        </p:nvSpPr>
        <p:spPr>
          <a:xfrm>
            <a:off x="3883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93" name="object 55593"/>
          <p:cNvSpPr/>
          <p:nvPr/>
        </p:nvSpPr>
        <p:spPr>
          <a:xfrm>
            <a:off x="38835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94" name="object 55594"/>
          <p:cNvSpPr/>
          <p:nvPr/>
        </p:nvSpPr>
        <p:spPr>
          <a:xfrm>
            <a:off x="38835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95" name="object 55595"/>
          <p:cNvSpPr/>
          <p:nvPr/>
        </p:nvSpPr>
        <p:spPr>
          <a:xfrm>
            <a:off x="3883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96" name="object 55596"/>
          <p:cNvSpPr/>
          <p:nvPr/>
        </p:nvSpPr>
        <p:spPr>
          <a:xfrm>
            <a:off x="3883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97" name="object 55597"/>
          <p:cNvSpPr/>
          <p:nvPr/>
        </p:nvSpPr>
        <p:spPr>
          <a:xfrm>
            <a:off x="38839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98" name="object 55598"/>
          <p:cNvSpPr/>
          <p:nvPr/>
        </p:nvSpPr>
        <p:spPr>
          <a:xfrm>
            <a:off x="38839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599" name="object 55599"/>
          <p:cNvSpPr/>
          <p:nvPr/>
        </p:nvSpPr>
        <p:spPr>
          <a:xfrm>
            <a:off x="3884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00" name="object 55600"/>
          <p:cNvSpPr/>
          <p:nvPr/>
        </p:nvSpPr>
        <p:spPr>
          <a:xfrm>
            <a:off x="3884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01" name="object 55601"/>
          <p:cNvSpPr/>
          <p:nvPr/>
        </p:nvSpPr>
        <p:spPr>
          <a:xfrm>
            <a:off x="38843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02" name="object 55602"/>
          <p:cNvSpPr/>
          <p:nvPr/>
        </p:nvSpPr>
        <p:spPr>
          <a:xfrm>
            <a:off x="38843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03" name="object 55603"/>
          <p:cNvSpPr/>
          <p:nvPr/>
        </p:nvSpPr>
        <p:spPr>
          <a:xfrm>
            <a:off x="3884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04" name="object 55604"/>
          <p:cNvSpPr/>
          <p:nvPr/>
        </p:nvSpPr>
        <p:spPr>
          <a:xfrm>
            <a:off x="3884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05" name="object 55605"/>
          <p:cNvSpPr/>
          <p:nvPr/>
        </p:nvSpPr>
        <p:spPr>
          <a:xfrm>
            <a:off x="38846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06" name="object 55606"/>
          <p:cNvSpPr/>
          <p:nvPr/>
        </p:nvSpPr>
        <p:spPr>
          <a:xfrm>
            <a:off x="38846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07" name="object 55607"/>
          <p:cNvSpPr/>
          <p:nvPr/>
        </p:nvSpPr>
        <p:spPr>
          <a:xfrm>
            <a:off x="3884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08" name="object 55608"/>
          <p:cNvSpPr/>
          <p:nvPr/>
        </p:nvSpPr>
        <p:spPr>
          <a:xfrm>
            <a:off x="3884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09" name="object 55609"/>
          <p:cNvSpPr/>
          <p:nvPr/>
        </p:nvSpPr>
        <p:spPr>
          <a:xfrm>
            <a:off x="38850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10" name="object 55610"/>
          <p:cNvSpPr/>
          <p:nvPr/>
        </p:nvSpPr>
        <p:spPr>
          <a:xfrm>
            <a:off x="38850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11" name="object 55611"/>
          <p:cNvSpPr/>
          <p:nvPr/>
        </p:nvSpPr>
        <p:spPr>
          <a:xfrm>
            <a:off x="3885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12" name="object 55612"/>
          <p:cNvSpPr/>
          <p:nvPr/>
        </p:nvSpPr>
        <p:spPr>
          <a:xfrm>
            <a:off x="3885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13" name="object 55613"/>
          <p:cNvSpPr/>
          <p:nvPr/>
        </p:nvSpPr>
        <p:spPr>
          <a:xfrm>
            <a:off x="38854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14" name="object 55614"/>
          <p:cNvSpPr/>
          <p:nvPr/>
        </p:nvSpPr>
        <p:spPr>
          <a:xfrm>
            <a:off x="38854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15" name="object 55615"/>
          <p:cNvSpPr/>
          <p:nvPr/>
        </p:nvSpPr>
        <p:spPr>
          <a:xfrm>
            <a:off x="3885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16" name="object 55616"/>
          <p:cNvSpPr/>
          <p:nvPr/>
        </p:nvSpPr>
        <p:spPr>
          <a:xfrm>
            <a:off x="3885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17" name="object 55617"/>
          <p:cNvSpPr/>
          <p:nvPr/>
        </p:nvSpPr>
        <p:spPr>
          <a:xfrm>
            <a:off x="38858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18" name="object 55618"/>
          <p:cNvSpPr/>
          <p:nvPr/>
        </p:nvSpPr>
        <p:spPr>
          <a:xfrm>
            <a:off x="38858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19" name="object 55619"/>
          <p:cNvSpPr/>
          <p:nvPr/>
        </p:nvSpPr>
        <p:spPr>
          <a:xfrm>
            <a:off x="3886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20" name="object 55620"/>
          <p:cNvSpPr/>
          <p:nvPr/>
        </p:nvSpPr>
        <p:spPr>
          <a:xfrm>
            <a:off x="3886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21" name="object 55621"/>
          <p:cNvSpPr/>
          <p:nvPr/>
        </p:nvSpPr>
        <p:spPr>
          <a:xfrm>
            <a:off x="38862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22" name="object 55622"/>
          <p:cNvSpPr/>
          <p:nvPr/>
        </p:nvSpPr>
        <p:spPr>
          <a:xfrm>
            <a:off x="38862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23" name="object 55623"/>
          <p:cNvSpPr/>
          <p:nvPr/>
        </p:nvSpPr>
        <p:spPr>
          <a:xfrm>
            <a:off x="3886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24" name="object 55624"/>
          <p:cNvSpPr/>
          <p:nvPr/>
        </p:nvSpPr>
        <p:spPr>
          <a:xfrm>
            <a:off x="3886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25" name="object 55625"/>
          <p:cNvSpPr/>
          <p:nvPr/>
        </p:nvSpPr>
        <p:spPr>
          <a:xfrm>
            <a:off x="38865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26" name="object 55626"/>
          <p:cNvSpPr/>
          <p:nvPr/>
        </p:nvSpPr>
        <p:spPr>
          <a:xfrm>
            <a:off x="38865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27" name="object 55627"/>
          <p:cNvSpPr/>
          <p:nvPr/>
        </p:nvSpPr>
        <p:spPr>
          <a:xfrm>
            <a:off x="3886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28" name="object 55628"/>
          <p:cNvSpPr/>
          <p:nvPr/>
        </p:nvSpPr>
        <p:spPr>
          <a:xfrm>
            <a:off x="3886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29" name="object 55629"/>
          <p:cNvSpPr/>
          <p:nvPr/>
        </p:nvSpPr>
        <p:spPr>
          <a:xfrm>
            <a:off x="38869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30" name="object 55630"/>
          <p:cNvSpPr/>
          <p:nvPr/>
        </p:nvSpPr>
        <p:spPr>
          <a:xfrm>
            <a:off x="38869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31" name="object 55631"/>
          <p:cNvSpPr/>
          <p:nvPr/>
        </p:nvSpPr>
        <p:spPr>
          <a:xfrm>
            <a:off x="3887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32" name="object 55632"/>
          <p:cNvSpPr/>
          <p:nvPr/>
        </p:nvSpPr>
        <p:spPr>
          <a:xfrm>
            <a:off x="3887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33" name="object 55633"/>
          <p:cNvSpPr/>
          <p:nvPr/>
        </p:nvSpPr>
        <p:spPr>
          <a:xfrm>
            <a:off x="38873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34" name="object 55634"/>
          <p:cNvSpPr/>
          <p:nvPr/>
        </p:nvSpPr>
        <p:spPr>
          <a:xfrm>
            <a:off x="38873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35" name="object 55635"/>
          <p:cNvSpPr/>
          <p:nvPr/>
        </p:nvSpPr>
        <p:spPr>
          <a:xfrm>
            <a:off x="3887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36" name="object 55636"/>
          <p:cNvSpPr/>
          <p:nvPr/>
        </p:nvSpPr>
        <p:spPr>
          <a:xfrm>
            <a:off x="3887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37" name="object 55637"/>
          <p:cNvSpPr/>
          <p:nvPr/>
        </p:nvSpPr>
        <p:spPr>
          <a:xfrm>
            <a:off x="38877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38" name="object 55638"/>
          <p:cNvSpPr/>
          <p:nvPr/>
        </p:nvSpPr>
        <p:spPr>
          <a:xfrm>
            <a:off x="38877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39" name="object 55639"/>
          <p:cNvSpPr/>
          <p:nvPr/>
        </p:nvSpPr>
        <p:spPr>
          <a:xfrm>
            <a:off x="38879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40" name="object 55640"/>
          <p:cNvSpPr/>
          <p:nvPr/>
        </p:nvSpPr>
        <p:spPr>
          <a:xfrm>
            <a:off x="38879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41" name="object 55641"/>
          <p:cNvSpPr/>
          <p:nvPr/>
        </p:nvSpPr>
        <p:spPr>
          <a:xfrm>
            <a:off x="38881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42" name="object 55642"/>
          <p:cNvSpPr/>
          <p:nvPr/>
        </p:nvSpPr>
        <p:spPr>
          <a:xfrm>
            <a:off x="38881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43" name="object 55643"/>
          <p:cNvSpPr/>
          <p:nvPr/>
        </p:nvSpPr>
        <p:spPr>
          <a:xfrm>
            <a:off x="3888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44" name="object 55644"/>
          <p:cNvSpPr/>
          <p:nvPr/>
        </p:nvSpPr>
        <p:spPr>
          <a:xfrm>
            <a:off x="3888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45" name="object 55645"/>
          <p:cNvSpPr/>
          <p:nvPr/>
        </p:nvSpPr>
        <p:spPr>
          <a:xfrm>
            <a:off x="38884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46" name="object 55646"/>
          <p:cNvSpPr/>
          <p:nvPr/>
        </p:nvSpPr>
        <p:spPr>
          <a:xfrm>
            <a:off x="38884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47" name="object 55647"/>
          <p:cNvSpPr/>
          <p:nvPr/>
        </p:nvSpPr>
        <p:spPr>
          <a:xfrm>
            <a:off x="3888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48" name="object 55648"/>
          <p:cNvSpPr/>
          <p:nvPr/>
        </p:nvSpPr>
        <p:spPr>
          <a:xfrm>
            <a:off x="3888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49" name="object 55649"/>
          <p:cNvSpPr/>
          <p:nvPr/>
        </p:nvSpPr>
        <p:spPr>
          <a:xfrm>
            <a:off x="38888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50" name="object 55650"/>
          <p:cNvSpPr/>
          <p:nvPr/>
        </p:nvSpPr>
        <p:spPr>
          <a:xfrm>
            <a:off x="38888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51" name="object 55651"/>
          <p:cNvSpPr/>
          <p:nvPr/>
        </p:nvSpPr>
        <p:spPr>
          <a:xfrm>
            <a:off x="3889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52" name="object 55652"/>
          <p:cNvSpPr/>
          <p:nvPr/>
        </p:nvSpPr>
        <p:spPr>
          <a:xfrm>
            <a:off x="3889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53" name="object 55653"/>
          <p:cNvSpPr/>
          <p:nvPr/>
        </p:nvSpPr>
        <p:spPr>
          <a:xfrm>
            <a:off x="38892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54" name="object 55654"/>
          <p:cNvSpPr/>
          <p:nvPr/>
        </p:nvSpPr>
        <p:spPr>
          <a:xfrm>
            <a:off x="38892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55" name="object 55655"/>
          <p:cNvSpPr/>
          <p:nvPr/>
        </p:nvSpPr>
        <p:spPr>
          <a:xfrm>
            <a:off x="3889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56" name="object 55656"/>
          <p:cNvSpPr/>
          <p:nvPr/>
        </p:nvSpPr>
        <p:spPr>
          <a:xfrm>
            <a:off x="3889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57" name="object 55657"/>
          <p:cNvSpPr/>
          <p:nvPr/>
        </p:nvSpPr>
        <p:spPr>
          <a:xfrm>
            <a:off x="38896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58" name="object 55658"/>
          <p:cNvSpPr/>
          <p:nvPr/>
        </p:nvSpPr>
        <p:spPr>
          <a:xfrm>
            <a:off x="38896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59" name="object 55659"/>
          <p:cNvSpPr/>
          <p:nvPr/>
        </p:nvSpPr>
        <p:spPr>
          <a:xfrm>
            <a:off x="3889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60" name="object 55660"/>
          <p:cNvSpPr/>
          <p:nvPr/>
        </p:nvSpPr>
        <p:spPr>
          <a:xfrm>
            <a:off x="3889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61" name="object 55661"/>
          <p:cNvSpPr/>
          <p:nvPr/>
        </p:nvSpPr>
        <p:spPr>
          <a:xfrm>
            <a:off x="38900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62" name="object 55662"/>
          <p:cNvSpPr/>
          <p:nvPr/>
        </p:nvSpPr>
        <p:spPr>
          <a:xfrm>
            <a:off x="38900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63" name="object 55663"/>
          <p:cNvSpPr/>
          <p:nvPr/>
        </p:nvSpPr>
        <p:spPr>
          <a:xfrm>
            <a:off x="3890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64" name="object 55664"/>
          <p:cNvSpPr/>
          <p:nvPr/>
        </p:nvSpPr>
        <p:spPr>
          <a:xfrm>
            <a:off x="3890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65" name="object 55665"/>
          <p:cNvSpPr/>
          <p:nvPr/>
        </p:nvSpPr>
        <p:spPr>
          <a:xfrm>
            <a:off x="38904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66" name="object 55666"/>
          <p:cNvSpPr/>
          <p:nvPr/>
        </p:nvSpPr>
        <p:spPr>
          <a:xfrm>
            <a:off x="38904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67" name="object 55667"/>
          <p:cNvSpPr/>
          <p:nvPr/>
        </p:nvSpPr>
        <p:spPr>
          <a:xfrm>
            <a:off x="3890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68" name="object 55668"/>
          <p:cNvSpPr/>
          <p:nvPr/>
        </p:nvSpPr>
        <p:spPr>
          <a:xfrm>
            <a:off x="3890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69" name="object 55669"/>
          <p:cNvSpPr/>
          <p:nvPr/>
        </p:nvSpPr>
        <p:spPr>
          <a:xfrm>
            <a:off x="38907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70" name="object 55670"/>
          <p:cNvSpPr/>
          <p:nvPr/>
        </p:nvSpPr>
        <p:spPr>
          <a:xfrm>
            <a:off x="38907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71" name="object 55671"/>
          <p:cNvSpPr/>
          <p:nvPr/>
        </p:nvSpPr>
        <p:spPr>
          <a:xfrm>
            <a:off x="3891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72" name="object 55672"/>
          <p:cNvSpPr/>
          <p:nvPr/>
        </p:nvSpPr>
        <p:spPr>
          <a:xfrm>
            <a:off x="3891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73" name="object 55673"/>
          <p:cNvSpPr/>
          <p:nvPr/>
        </p:nvSpPr>
        <p:spPr>
          <a:xfrm>
            <a:off x="38911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74" name="object 55674"/>
          <p:cNvSpPr/>
          <p:nvPr/>
        </p:nvSpPr>
        <p:spPr>
          <a:xfrm>
            <a:off x="38911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75" name="object 55675"/>
          <p:cNvSpPr/>
          <p:nvPr/>
        </p:nvSpPr>
        <p:spPr>
          <a:xfrm>
            <a:off x="3891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76" name="object 55676"/>
          <p:cNvSpPr/>
          <p:nvPr/>
        </p:nvSpPr>
        <p:spPr>
          <a:xfrm>
            <a:off x="3891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77" name="object 55677"/>
          <p:cNvSpPr/>
          <p:nvPr/>
        </p:nvSpPr>
        <p:spPr>
          <a:xfrm>
            <a:off x="38915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78" name="object 55678"/>
          <p:cNvSpPr/>
          <p:nvPr/>
        </p:nvSpPr>
        <p:spPr>
          <a:xfrm>
            <a:off x="38915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79" name="object 55679"/>
          <p:cNvSpPr/>
          <p:nvPr/>
        </p:nvSpPr>
        <p:spPr>
          <a:xfrm>
            <a:off x="3891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80" name="object 55680"/>
          <p:cNvSpPr/>
          <p:nvPr/>
        </p:nvSpPr>
        <p:spPr>
          <a:xfrm>
            <a:off x="3891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81" name="object 55681"/>
          <p:cNvSpPr/>
          <p:nvPr/>
        </p:nvSpPr>
        <p:spPr>
          <a:xfrm>
            <a:off x="38919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82" name="object 55682"/>
          <p:cNvSpPr/>
          <p:nvPr/>
        </p:nvSpPr>
        <p:spPr>
          <a:xfrm>
            <a:off x="38919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83" name="object 55683"/>
          <p:cNvSpPr/>
          <p:nvPr/>
        </p:nvSpPr>
        <p:spPr>
          <a:xfrm>
            <a:off x="38921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84" name="object 55684"/>
          <p:cNvSpPr/>
          <p:nvPr/>
        </p:nvSpPr>
        <p:spPr>
          <a:xfrm>
            <a:off x="38921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85" name="object 55685"/>
          <p:cNvSpPr/>
          <p:nvPr/>
        </p:nvSpPr>
        <p:spPr>
          <a:xfrm>
            <a:off x="38923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86" name="object 55686"/>
          <p:cNvSpPr/>
          <p:nvPr/>
        </p:nvSpPr>
        <p:spPr>
          <a:xfrm>
            <a:off x="38923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87" name="object 55687"/>
          <p:cNvSpPr/>
          <p:nvPr/>
        </p:nvSpPr>
        <p:spPr>
          <a:xfrm>
            <a:off x="38925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88" name="object 55688"/>
          <p:cNvSpPr/>
          <p:nvPr/>
        </p:nvSpPr>
        <p:spPr>
          <a:xfrm>
            <a:off x="38925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89" name="object 55689"/>
          <p:cNvSpPr/>
          <p:nvPr/>
        </p:nvSpPr>
        <p:spPr>
          <a:xfrm>
            <a:off x="38926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90" name="object 55690"/>
          <p:cNvSpPr/>
          <p:nvPr/>
        </p:nvSpPr>
        <p:spPr>
          <a:xfrm>
            <a:off x="38926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91" name="object 55691"/>
          <p:cNvSpPr/>
          <p:nvPr/>
        </p:nvSpPr>
        <p:spPr>
          <a:xfrm>
            <a:off x="38929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92" name="object 55692"/>
          <p:cNvSpPr/>
          <p:nvPr/>
        </p:nvSpPr>
        <p:spPr>
          <a:xfrm>
            <a:off x="38929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93" name="object 55693"/>
          <p:cNvSpPr/>
          <p:nvPr/>
        </p:nvSpPr>
        <p:spPr>
          <a:xfrm>
            <a:off x="38930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94" name="object 55694"/>
          <p:cNvSpPr/>
          <p:nvPr/>
        </p:nvSpPr>
        <p:spPr>
          <a:xfrm>
            <a:off x="38930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95" name="object 55695"/>
          <p:cNvSpPr/>
          <p:nvPr/>
        </p:nvSpPr>
        <p:spPr>
          <a:xfrm>
            <a:off x="3893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96" name="object 55696"/>
          <p:cNvSpPr/>
          <p:nvPr/>
        </p:nvSpPr>
        <p:spPr>
          <a:xfrm>
            <a:off x="3893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97" name="object 55697"/>
          <p:cNvSpPr/>
          <p:nvPr/>
        </p:nvSpPr>
        <p:spPr>
          <a:xfrm>
            <a:off x="38934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98" name="object 55698"/>
          <p:cNvSpPr/>
          <p:nvPr/>
        </p:nvSpPr>
        <p:spPr>
          <a:xfrm>
            <a:off x="38934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699" name="object 55699"/>
          <p:cNvSpPr/>
          <p:nvPr/>
        </p:nvSpPr>
        <p:spPr>
          <a:xfrm>
            <a:off x="3893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00" name="object 55700"/>
          <p:cNvSpPr/>
          <p:nvPr/>
        </p:nvSpPr>
        <p:spPr>
          <a:xfrm>
            <a:off x="3893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01" name="object 55701"/>
          <p:cNvSpPr/>
          <p:nvPr/>
        </p:nvSpPr>
        <p:spPr>
          <a:xfrm>
            <a:off x="38938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02" name="object 55702"/>
          <p:cNvSpPr/>
          <p:nvPr/>
        </p:nvSpPr>
        <p:spPr>
          <a:xfrm>
            <a:off x="38938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03" name="object 55703"/>
          <p:cNvSpPr/>
          <p:nvPr/>
        </p:nvSpPr>
        <p:spPr>
          <a:xfrm>
            <a:off x="3894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04" name="object 55704"/>
          <p:cNvSpPr/>
          <p:nvPr/>
        </p:nvSpPr>
        <p:spPr>
          <a:xfrm>
            <a:off x="3894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05" name="object 55705"/>
          <p:cNvSpPr/>
          <p:nvPr/>
        </p:nvSpPr>
        <p:spPr>
          <a:xfrm>
            <a:off x="38942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06" name="object 55706"/>
          <p:cNvSpPr/>
          <p:nvPr/>
        </p:nvSpPr>
        <p:spPr>
          <a:xfrm>
            <a:off x="38942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07" name="object 55707"/>
          <p:cNvSpPr/>
          <p:nvPr/>
        </p:nvSpPr>
        <p:spPr>
          <a:xfrm>
            <a:off x="3894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08" name="object 55708"/>
          <p:cNvSpPr/>
          <p:nvPr/>
        </p:nvSpPr>
        <p:spPr>
          <a:xfrm>
            <a:off x="3894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09" name="object 55709"/>
          <p:cNvSpPr/>
          <p:nvPr/>
        </p:nvSpPr>
        <p:spPr>
          <a:xfrm>
            <a:off x="38945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10" name="object 55710"/>
          <p:cNvSpPr/>
          <p:nvPr/>
        </p:nvSpPr>
        <p:spPr>
          <a:xfrm>
            <a:off x="38945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11" name="object 55711"/>
          <p:cNvSpPr/>
          <p:nvPr/>
        </p:nvSpPr>
        <p:spPr>
          <a:xfrm>
            <a:off x="3894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12" name="object 55712"/>
          <p:cNvSpPr/>
          <p:nvPr/>
        </p:nvSpPr>
        <p:spPr>
          <a:xfrm>
            <a:off x="3894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13" name="object 55713"/>
          <p:cNvSpPr/>
          <p:nvPr/>
        </p:nvSpPr>
        <p:spPr>
          <a:xfrm>
            <a:off x="38949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14" name="object 55714"/>
          <p:cNvSpPr/>
          <p:nvPr/>
        </p:nvSpPr>
        <p:spPr>
          <a:xfrm>
            <a:off x="38949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15" name="object 55715"/>
          <p:cNvSpPr/>
          <p:nvPr/>
        </p:nvSpPr>
        <p:spPr>
          <a:xfrm>
            <a:off x="3895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16" name="object 55716"/>
          <p:cNvSpPr/>
          <p:nvPr/>
        </p:nvSpPr>
        <p:spPr>
          <a:xfrm>
            <a:off x="3895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17" name="object 55717"/>
          <p:cNvSpPr/>
          <p:nvPr/>
        </p:nvSpPr>
        <p:spPr>
          <a:xfrm>
            <a:off x="38953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18" name="object 55718"/>
          <p:cNvSpPr/>
          <p:nvPr/>
        </p:nvSpPr>
        <p:spPr>
          <a:xfrm>
            <a:off x="38953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19" name="object 55719"/>
          <p:cNvSpPr/>
          <p:nvPr/>
        </p:nvSpPr>
        <p:spPr>
          <a:xfrm>
            <a:off x="3895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20" name="object 55720"/>
          <p:cNvSpPr/>
          <p:nvPr/>
        </p:nvSpPr>
        <p:spPr>
          <a:xfrm>
            <a:off x="3895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21" name="object 55721"/>
          <p:cNvSpPr/>
          <p:nvPr/>
        </p:nvSpPr>
        <p:spPr>
          <a:xfrm>
            <a:off x="38957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22" name="object 55722"/>
          <p:cNvSpPr/>
          <p:nvPr/>
        </p:nvSpPr>
        <p:spPr>
          <a:xfrm>
            <a:off x="38957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23" name="object 55723"/>
          <p:cNvSpPr/>
          <p:nvPr/>
        </p:nvSpPr>
        <p:spPr>
          <a:xfrm>
            <a:off x="3895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24" name="object 55724"/>
          <p:cNvSpPr/>
          <p:nvPr/>
        </p:nvSpPr>
        <p:spPr>
          <a:xfrm>
            <a:off x="3895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25" name="object 55725"/>
          <p:cNvSpPr/>
          <p:nvPr/>
        </p:nvSpPr>
        <p:spPr>
          <a:xfrm>
            <a:off x="38961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26" name="object 55726"/>
          <p:cNvSpPr/>
          <p:nvPr/>
        </p:nvSpPr>
        <p:spPr>
          <a:xfrm>
            <a:off x="38961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27" name="object 55727"/>
          <p:cNvSpPr/>
          <p:nvPr/>
        </p:nvSpPr>
        <p:spPr>
          <a:xfrm>
            <a:off x="3896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28" name="object 55728"/>
          <p:cNvSpPr/>
          <p:nvPr/>
        </p:nvSpPr>
        <p:spPr>
          <a:xfrm>
            <a:off x="3896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29" name="object 55729"/>
          <p:cNvSpPr/>
          <p:nvPr/>
        </p:nvSpPr>
        <p:spPr>
          <a:xfrm>
            <a:off x="38964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30" name="object 55730"/>
          <p:cNvSpPr/>
          <p:nvPr/>
        </p:nvSpPr>
        <p:spPr>
          <a:xfrm>
            <a:off x="38964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31" name="object 55731"/>
          <p:cNvSpPr/>
          <p:nvPr/>
        </p:nvSpPr>
        <p:spPr>
          <a:xfrm>
            <a:off x="3896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32" name="object 55732"/>
          <p:cNvSpPr/>
          <p:nvPr/>
        </p:nvSpPr>
        <p:spPr>
          <a:xfrm>
            <a:off x="3896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33" name="object 55733"/>
          <p:cNvSpPr/>
          <p:nvPr/>
        </p:nvSpPr>
        <p:spPr>
          <a:xfrm>
            <a:off x="38968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34" name="object 55734"/>
          <p:cNvSpPr/>
          <p:nvPr/>
        </p:nvSpPr>
        <p:spPr>
          <a:xfrm>
            <a:off x="38968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35" name="object 55735"/>
          <p:cNvSpPr/>
          <p:nvPr/>
        </p:nvSpPr>
        <p:spPr>
          <a:xfrm>
            <a:off x="38971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36" name="object 55736"/>
          <p:cNvSpPr/>
          <p:nvPr/>
        </p:nvSpPr>
        <p:spPr>
          <a:xfrm>
            <a:off x="38971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37" name="object 55737"/>
          <p:cNvSpPr/>
          <p:nvPr/>
        </p:nvSpPr>
        <p:spPr>
          <a:xfrm>
            <a:off x="3897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38" name="object 55738"/>
          <p:cNvSpPr/>
          <p:nvPr/>
        </p:nvSpPr>
        <p:spPr>
          <a:xfrm>
            <a:off x="3897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39" name="object 55739"/>
          <p:cNvSpPr/>
          <p:nvPr/>
        </p:nvSpPr>
        <p:spPr>
          <a:xfrm>
            <a:off x="38975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40" name="object 55740"/>
          <p:cNvSpPr/>
          <p:nvPr/>
        </p:nvSpPr>
        <p:spPr>
          <a:xfrm>
            <a:off x="38975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41" name="object 55741"/>
          <p:cNvSpPr/>
          <p:nvPr/>
        </p:nvSpPr>
        <p:spPr>
          <a:xfrm>
            <a:off x="3897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42" name="object 55742"/>
          <p:cNvSpPr/>
          <p:nvPr/>
        </p:nvSpPr>
        <p:spPr>
          <a:xfrm>
            <a:off x="3897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43" name="object 55743"/>
          <p:cNvSpPr/>
          <p:nvPr/>
        </p:nvSpPr>
        <p:spPr>
          <a:xfrm>
            <a:off x="3897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44" name="object 55744"/>
          <p:cNvSpPr/>
          <p:nvPr/>
        </p:nvSpPr>
        <p:spPr>
          <a:xfrm>
            <a:off x="3897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45" name="object 55745"/>
          <p:cNvSpPr/>
          <p:nvPr/>
        </p:nvSpPr>
        <p:spPr>
          <a:xfrm>
            <a:off x="3898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46" name="object 55746"/>
          <p:cNvSpPr/>
          <p:nvPr/>
        </p:nvSpPr>
        <p:spPr>
          <a:xfrm>
            <a:off x="3898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47" name="object 55747"/>
          <p:cNvSpPr/>
          <p:nvPr/>
        </p:nvSpPr>
        <p:spPr>
          <a:xfrm>
            <a:off x="3898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48" name="object 55748"/>
          <p:cNvSpPr/>
          <p:nvPr/>
        </p:nvSpPr>
        <p:spPr>
          <a:xfrm>
            <a:off x="3898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49" name="object 55749"/>
          <p:cNvSpPr/>
          <p:nvPr/>
        </p:nvSpPr>
        <p:spPr>
          <a:xfrm>
            <a:off x="3898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50" name="object 55750"/>
          <p:cNvSpPr/>
          <p:nvPr/>
        </p:nvSpPr>
        <p:spPr>
          <a:xfrm>
            <a:off x="3898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51" name="object 55751"/>
          <p:cNvSpPr/>
          <p:nvPr/>
        </p:nvSpPr>
        <p:spPr>
          <a:xfrm>
            <a:off x="3898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52" name="object 55752"/>
          <p:cNvSpPr/>
          <p:nvPr/>
        </p:nvSpPr>
        <p:spPr>
          <a:xfrm>
            <a:off x="3898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53" name="object 55753"/>
          <p:cNvSpPr/>
          <p:nvPr/>
        </p:nvSpPr>
        <p:spPr>
          <a:xfrm>
            <a:off x="3898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54" name="object 55754"/>
          <p:cNvSpPr/>
          <p:nvPr/>
        </p:nvSpPr>
        <p:spPr>
          <a:xfrm>
            <a:off x="3898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55" name="object 55755"/>
          <p:cNvSpPr/>
          <p:nvPr/>
        </p:nvSpPr>
        <p:spPr>
          <a:xfrm>
            <a:off x="3899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56" name="object 55756"/>
          <p:cNvSpPr/>
          <p:nvPr/>
        </p:nvSpPr>
        <p:spPr>
          <a:xfrm>
            <a:off x="3899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57" name="object 55757"/>
          <p:cNvSpPr/>
          <p:nvPr/>
        </p:nvSpPr>
        <p:spPr>
          <a:xfrm>
            <a:off x="3899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58" name="object 55758"/>
          <p:cNvSpPr/>
          <p:nvPr/>
        </p:nvSpPr>
        <p:spPr>
          <a:xfrm>
            <a:off x="3899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59" name="object 55759"/>
          <p:cNvSpPr/>
          <p:nvPr/>
        </p:nvSpPr>
        <p:spPr>
          <a:xfrm>
            <a:off x="3899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60" name="object 55760"/>
          <p:cNvSpPr/>
          <p:nvPr/>
        </p:nvSpPr>
        <p:spPr>
          <a:xfrm>
            <a:off x="3899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61" name="object 55761"/>
          <p:cNvSpPr/>
          <p:nvPr/>
        </p:nvSpPr>
        <p:spPr>
          <a:xfrm>
            <a:off x="3899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62" name="object 55762"/>
          <p:cNvSpPr/>
          <p:nvPr/>
        </p:nvSpPr>
        <p:spPr>
          <a:xfrm>
            <a:off x="3899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63" name="object 55763"/>
          <p:cNvSpPr/>
          <p:nvPr/>
        </p:nvSpPr>
        <p:spPr>
          <a:xfrm>
            <a:off x="3899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64" name="object 55764"/>
          <p:cNvSpPr/>
          <p:nvPr/>
        </p:nvSpPr>
        <p:spPr>
          <a:xfrm>
            <a:off x="3899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65" name="object 55765"/>
          <p:cNvSpPr/>
          <p:nvPr/>
        </p:nvSpPr>
        <p:spPr>
          <a:xfrm>
            <a:off x="3900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66" name="object 55766"/>
          <p:cNvSpPr/>
          <p:nvPr/>
        </p:nvSpPr>
        <p:spPr>
          <a:xfrm>
            <a:off x="3900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67" name="object 55767"/>
          <p:cNvSpPr/>
          <p:nvPr/>
        </p:nvSpPr>
        <p:spPr>
          <a:xfrm>
            <a:off x="3900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68" name="object 55768"/>
          <p:cNvSpPr/>
          <p:nvPr/>
        </p:nvSpPr>
        <p:spPr>
          <a:xfrm>
            <a:off x="3900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69" name="object 55769"/>
          <p:cNvSpPr/>
          <p:nvPr/>
        </p:nvSpPr>
        <p:spPr>
          <a:xfrm>
            <a:off x="3900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70" name="object 55770"/>
          <p:cNvSpPr/>
          <p:nvPr/>
        </p:nvSpPr>
        <p:spPr>
          <a:xfrm>
            <a:off x="3900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71" name="object 55771"/>
          <p:cNvSpPr/>
          <p:nvPr/>
        </p:nvSpPr>
        <p:spPr>
          <a:xfrm>
            <a:off x="3900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72" name="object 55772"/>
          <p:cNvSpPr/>
          <p:nvPr/>
        </p:nvSpPr>
        <p:spPr>
          <a:xfrm>
            <a:off x="3900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73" name="object 55773"/>
          <p:cNvSpPr/>
          <p:nvPr/>
        </p:nvSpPr>
        <p:spPr>
          <a:xfrm>
            <a:off x="3900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74" name="object 55774"/>
          <p:cNvSpPr/>
          <p:nvPr/>
        </p:nvSpPr>
        <p:spPr>
          <a:xfrm>
            <a:off x="3900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75" name="object 55775"/>
          <p:cNvSpPr/>
          <p:nvPr/>
        </p:nvSpPr>
        <p:spPr>
          <a:xfrm>
            <a:off x="3900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76" name="object 55776"/>
          <p:cNvSpPr/>
          <p:nvPr/>
        </p:nvSpPr>
        <p:spPr>
          <a:xfrm>
            <a:off x="3900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77" name="object 55777"/>
          <p:cNvSpPr/>
          <p:nvPr/>
        </p:nvSpPr>
        <p:spPr>
          <a:xfrm>
            <a:off x="3901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78" name="object 55778"/>
          <p:cNvSpPr/>
          <p:nvPr/>
        </p:nvSpPr>
        <p:spPr>
          <a:xfrm>
            <a:off x="3901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79" name="object 55779"/>
          <p:cNvSpPr/>
          <p:nvPr/>
        </p:nvSpPr>
        <p:spPr>
          <a:xfrm>
            <a:off x="3901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80" name="object 55780"/>
          <p:cNvSpPr/>
          <p:nvPr/>
        </p:nvSpPr>
        <p:spPr>
          <a:xfrm>
            <a:off x="3901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81" name="object 55781"/>
          <p:cNvSpPr/>
          <p:nvPr/>
        </p:nvSpPr>
        <p:spPr>
          <a:xfrm>
            <a:off x="3901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82" name="object 55782"/>
          <p:cNvSpPr/>
          <p:nvPr/>
        </p:nvSpPr>
        <p:spPr>
          <a:xfrm>
            <a:off x="3901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83" name="object 55783"/>
          <p:cNvSpPr/>
          <p:nvPr/>
        </p:nvSpPr>
        <p:spPr>
          <a:xfrm>
            <a:off x="39017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84" name="object 55784"/>
          <p:cNvSpPr/>
          <p:nvPr/>
        </p:nvSpPr>
        <p:spPr>
          <a:xfrm>
            <a:off x="39017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85" name="object 55785"/>
          <p:cNvSpPr/>
          <p:nvPr/>
        </p:nvSpPr>
        <p:spPr>
          <a:xfrm>
            <a:off x="3901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86" name="object 55786"/>
          <p:cNvSpPr/>
          <p:nvPr/>
        </p:nvSpPr>
        <p:spPr>
          <a:xfrm>
            <a:off x="3901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87" name="object 55787"/>
          <p:cNvSpPr/>
          <p:nvPr/>
        </p:nvSpPr>
        <p:spPr>
          <a:xfrm>
            <a:off x="39020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88" name="object 55788"/>
          <p:cNvSpPr/>
          <p:nvPr/>
        </p:nvSpPr>
        <p:spPr>
          <a:xfrm>
            <a:off x="39020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89" name="object 55789"/>
          <p:cNvSpPr/>
          <p:nvPr/>
        </p:nvSpPr>
        <p:spPr>
          <a:xfrm>
            <a:off x="3902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90" name="object 55790"/>
          <p:cNvSpPr/>
          <p:nvPr/>
        </p:nvSpPr>
        <p:spPr>
          <a:xfrm>
            <a:off x="3902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91" name="object 55791"/>
          <p:cNvSpPr/>
          <p:nvPr/>
        </p:nvSpPr>
        <p:spPr>
          <a:xfrm>
            <a:off x="39024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92" name="object 55792"/>
          <p:cNvSpPr/>
          <p:nvPr/>
        </p:nvSpPr>
        <p:spPr>
          <a:xfrm>
            <a:off x="39024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93" name="object 55793"/>
          <p:cNvSpPr/>
          <p:nvPr/>
        </p:nvSpPr>
        <p:spPr>
          <a:xfrm>
            <a:off x="3902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94" name="object 55794"/>
          <p:cNvSpPr/>
          <p:nvPr/>
        </p:nvSpPr>
        <p:spPr>
          <a:xfrm>
            <a:off x="3902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95" name="object 55795"/>
          <p:cNvSpPr/>
          <p:nvPr/>
        </p:nvSpPr>
        <p:spPr>
          <a:xfrm>
            <a:off x="39028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96" name="object 55796"/>
          <p:cNvSpPr/>
          <p:nvPr/>
        </p:nvSpPr>
        <p:spPr>
          <a:xfrm>
            <a:off x="39028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97" name="object 55797"/>
          <p:cNvSpPr/>
          <p:nvPr/>
        </p:nvSpPr>
        <p:spPr>
          <a:xfrm>
            <a:off x="3903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98" name="object 55798"/>
          <p:cNvSpPr/>
          <p:nvPr/>
        </p:nvSpPr>
        <p:spPr>
          <a:xfrm>
            <a:off x="3903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799" name="object 55799"/>
          <p:cNvSpPr/>
          <p:nvPr/>
        </p:nvSpPr>
        <p:spPr>
          <a:xfrm>
            <a:off x="3903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00" name="object 55800"/>
          <p:cNvSpPr/>
          <p:nvPr/>
        </p:nvSpPr>
        <p:spPr>
          <a:xfrm>
            <a:off x="3903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01" name="object 55801"/>
          <p:cNvSpPr/>
          <p:nvPr/>
        </p:nvSpPr>
        <p:spPr>
          <a:xfrm>
            <a:off x="3903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02" name="object 55802"/>
          <p:cNvSpPr/>
          <p:nvPr/>
        </p:nvSpPr>
        <p:spPr>
          <a:xfrm>
            <a:off x="3903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03" name="object 55803"/>
          <p:cNvSpPr/>
          <p:nvPr/>
        </p:nvSpPr>
        <p:spPr>
          <a:xfrm>
            <a:off x="3903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04" name="object 55804"/>
          <p:cNvSpPr/>
          <p:nvPr/>
        </p:nvSpPr>
        <p:spPr>
          <a:xfrm>
            <a:off x="3903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05" name="object 55805"/>
          <p:cNvSpPr/>
          <p:nvPr/>
        </p:nvSpPr>
        <p:spPr>
          <a:xfrm>
            <a:off x="3903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06" name="object 55806"/>
          <p:cNvSpPr/>
          <p:nvPr/>
        </p:nvSpPr>
        <p:spPr>
          <a:xfrm>
            <a:off x="3903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07" name="object 55807"/>
          <p:cNvSpPr/>
          <p:nvPr/>
        </p:nvSpPr>
        <p:spPr>
          <a:xfrm>
            <a:off x="3903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08" name="object 55808"/>
          <p:cNvSpPr/>
          <p:nvPr/>
        </p:nvSpPr>
        <p:spPr>
          <a:xfrm>
            <a:off x="3903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09" name="object 55809"/>
          <p:cNvSpPr/>
          <p:nvPr/>
        </p:nvSpPr>
        <p:spPr>
          <a:xfrm>
            <a:off x="3904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10" name="object 55810"/>
          <p:cNvSpPr/>
          <p:nvPr/>
        </p:nvSpPr>
        <p:spPr>
          <a:xfrm>
            <a:off x="3904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11" name="object 55811"/>
          <p:cNvSpPr/>
          <p:nvPr/>
        </p:nvSpPr>
        <p:spPr>
          <a:xfrm>
            <a:off x="3904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12" name="object 55812"/>
          <p:cNvSpPr/>
          <p:nvPr/>
        </p:nvSpPr>
        <p:spPr>
          <a:xfrm>
            <a:off x="3904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13" name="object 55813"/>
          <p:cNvSpPr/>
          <p:nvPr/>
        </p:nvSpPr>
        <p:spPr>
          <a:xfrm>
            <a:off x="3904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14" name="object 55814"/>
          <p:cNvSpPr/>
          <p:nvPr/>
        </p:nvSpPr>
        <p:spPr>
          <a:xfrm>
            <a:off x="3904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15" name="object 55815"/>
          <p:cNvSpPr/>
          <p:nvPr/>
        </p:nvSpPr>
        <p:spPr>
          <a:xfrm>
            <a:off x="3904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16" name="object 55816"/>
          <p:cNvSpPr/>
          <p:nvPr/>
        </p:nvSpPr>
        <p:spPr>
          <a:xfrm>
            <a:off x="3904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17" name="object 55817"/>
          <p:cNvSpPr/>
          <p:nvPr/>
        </p:nvSpPr>
        <p:spPr>
          <a:xfrm>
            <a:off x="3905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18" name="object 55818"/>
          <p:cNvSpPr/>
          <p:nvPr/>
        </p:nvSpPr>
        <p:spPr>
          <a:xfrm>
            <a:off x="3905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19" name="object 55819"/>
          <p:cNvSpPr/>
          <p:nvPr/>
        </p:nvSpPr>
        <p:spPr>
          <a:xfrm>
            <a:off x="3905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20" name="object 55820"/>
          <p:cNvSpPr/>
          <p:nvPr/>
        </p:nvSpPr>
        <p:spPr>
          <a:xfrm>
            <a:off x="3905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21" name="object 55821"/>
          <p:cNvSpPr/>
          <p:nvPr/>
        </p:nvSpPr>
        <p:spPr>
          <a:xfrm>
            <a:off x="3905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22" name="object 55822"/>
          <p:cNvSpPr/>
          <p:nvPr/>
        </p:nvSpPr>
        <p:spPr>
          <a:xfrm>
            <a:off x="3905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23" name="object 55823"/>
          <p:cNvSpPr/>
          <p:nvPr/>
        </p:nvSpPr>
        <p:spPr>
          <a:xfrm>
            <a:off x="3905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24" name="object 55824"/>
          <p:cNvSpPr/>
          <p:nvPr/>
        </p:nvSpPr>
        <p:spPr>
          <a:xfrm>
            <a:off x="3905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25" name="object 55825"/>
          <p:cNvSpPr/>
          <p:nvPr/>
        </p:nvSpPr>
        <p:spPr>
          <a:xfrm>
            <a:off x="3905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26" name="object 55826"/>
          <p:cNvSpPr/>
          <p:nvPr/>
        </p:nvSpPr>
        <p:spPr>
          <a:xfrm>
            <a:off x="3905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27" name="object 55827"/>
          <p:cNvSpPr/>
          <p:nvPr/>
        </p:nvSpPr>
        <p:spPr>
          <a:xfrm>
            <a:off x="3905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28" name="object 55828"/>
          <p:cNvSpPr/>
          <p:nvPr/>
        </p:nvSpPr>
        <p:spPr>
          <a:xfrm>
            <a:off x="3905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29" name="object 55829"/>
          <p:cNvSpPr/>
          <p:nvPr/>
        </p:nvSpPr>
        <p:spPr>
          <a:xfrm>
            <a:off x="3906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30" name="object 55830"/>
          <p:cNvSpPr/>
          <p:nvPr/>
        </p:nvSpPr>
        <p:spPr>
          <a:xfrm>
            <a:off x="3906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31" name="object 55831"/>
          <p:cNvSpPr/>
          <p:nvPr/>
        </p:nvSpPr>
        <p:spPr>
          <a:xfrm>
            <a:off x="39062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32" name="object 55832"/>
          <p:cNvSpPr/>
          <p:nvPr/>
        </p:nvSpPr>
        <p:spPr>
          <a:xfrm>
            <a:off x="39062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33" name="object 55833"/>
          <p:cNvSpPr/>
          <p:nvPr/>
        </p:nvSpPr>
        <p:spPr>
          <a:xfrm>
            <a:off x="3906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34" name="object 55834"/>
          <p:cNvSpPr/>
          <p:nvPr/>
        </p:nvSpPr>
        <p:spPr>
          <a:xfrm>
            <a:off x="3906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35" name="object 55835"/>
          <p:cNvSpPr/>
          <p:nvPr/>
        </p:nvSpPr>
        <p:spPr>
          <a:xfrm>
            <a:off x="39066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36" name="object 55836"/>
          <p:cNvSpPr/>
          <p:nvPr/>
        </p:nvSpPr>
        <p:spPr>
          <a:xfrm>
            <a:off x="39066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37" name="object 55837"/>
          <p:cNvSpPr/>
          <p:nvPr/>
        </p:nvSpPr>
        <p:spPr>
          <a:xfrm>
            <a:off x="3906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38" name="object 55838"/>
          <p:cNvSpPr/>
          <p:nvPr/>
        </p:nvSpPr>
        <p:spPr>
          <a:xfrm>
            <a:off x="3906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39" name="object 55839"/>
          <p:cNvSpPr/>
          <p:nvPr/>
        </p:nvSpPr>
        <p:spPr>
          <a:xfrm>
            <a:off x="39070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40" name="object 55840"/>
          <p:cNvSpPr/>
          <p:nvPr/>
        </p:nvSpPr>
        <p:spPr>
          <a:xfrm>
            <a:off x="39070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41" name="object 55841"/>
          <p:cNvSpPr/>
          <p:nvPr/>
        </p:nvSpPr>
        <p:spPr>
          <a:xfrm>
            <a:off x="3907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42" name="object 55842"/>
          <p:cNvSpPr/>
          <p:nvPr/>
        </p:nvSpPr>
        <p:spPr>
          <a:xfrm>
            <a:off x="3907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43" name="object 55843"/>
          <p:cNvSpPr/>
          <p:nvPr/>
        </p:nvSpPr>
        <p:spPr>
          <a:xfrm>
            <a:off x="39074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44" name="object 55844"/>
          <p:cNvSpPr/>
          <p:nvPr/>
        </p:nvSpPr>
        <p:spPr>
          <a:xfrm>
            <a:off x="39074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45" name="object 55845"/>
          <p:cNvSpPr/>
          <p:nvPr/>
        </p:nvSpPr>
        <p:spPr>
          <a:xfrm>
            <a:off x="3907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46" name="object 55846"/>
          <p:cNvSpPr/>
          <p:nvPr/>
        </p:nvSpPr>
        <p:spPr>
          <a:xfrm>
            <a:off x="3907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47" name="object 55847"/>
          <p:cNvSpPr/>
          <p:nvPr/>
        </p:nvSpPr>
        <p:spPr>
          <a:xfrm>
            <a:off x="3907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48" name="object 55848"/>
          <p:cNvSpPr/>
          <p:nvPr/>
        </p:nvSpPr>
        <p:spPr>
          <a:xfrm>
            <a:off x="3907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49" name="object 55849"/>
          <p:cNvSpPr/>
          <p:nvPr/>
        </p:nvSpPr>
        <p:spPr>
          <a:xfrm>
            <a:off x="3908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50" name="object 55850"/>
          <p:cNvSpPr/>
          <p:nvPr/>
        </p:nvSpPr>
        <p:spPr>
          <a:xfrm>
            <a:off x="3908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51" name="object 55851"/>
          <p:cNvSpPr/>
          <p:nvPr/>
        </p:nvSpPr>
        <p:spPr>
          <a:xfrm>
            <a:off x="3908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52" name="object 55852"/>
          <p:cNvSpPr/>
          <p:nvPr/>
        </p:nvSpPr>
        <p:spPr>
          <a:xfrm>
            <a:off x="3908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53" name="object 55853"/>
          <p:cNvSpPr/>
          <p:nvPr/>
        </p:nvSpPr>
        <p:spPr>
          <a:xfrm>
            <a:off x="3908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54" name="object 55854"/>
          <p:cNvSpPr/>
          <p:nvPr/>
        </p:nvSpPr>
        <p:spPr>
          <a:xfrm>
            <a:off x="3908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55" name="object 55855"/>
          <p:cNvSpPr/>
          <p:nvPr/>
        </p:nvSpPr>
        <p:spPr>
          <a:xfrm>
            <a:off x="3908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56" name="object 55856"/>
          <p:cNvSpPr/>
          <p:nvPr/>
        </p:nvSpPr>
        <p:spPr>
          <a:xfrm>
            <a:off x="3908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57" name="object 55857"/>
          <p:cNvSpPr/>
          <p:nvPr/>
        </p:nvSpPr>
        <p:spPr>
          <a:xfrm>
            <a:off x="3908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58" name="object 55858"/>
          <p:cNvSpPr/>
          <p:nvPr/>
        </p:nvSpPr>
        <p:spPr>
          <a:xfrm>
            <a:off x="3908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59" name="object 55859"/>
          <p:cNvSpPr/>
          <p:nvPr/>
        </p:nvSpPr>
        <p:spPr>
          <a:xfrm>
            <a:off x="3908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60" name="object 55860"/>
          <p:cNvSpPr/>
          <p:nvPr/>
        </p:nvSpPr>
        <p:spPr>
          <a:xfrm>
            <a:off x="3908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61" name="object 55861"/>
          <p:cNvSpPr/>
          <p:nvPr/>
        </p:nvSpPr>
        <p:spPr>
          <a:xfrm>
            <a:off x="3909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62" name="object 55862"/>
          <p:cNvSpPr/>
          <p:nvPr/>
        </p:nvSpPr>
        <p:spPr>
          <a:xfrm>
            <a:off x="3909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63" name="object 55863"/>
          <p:cNvSpPr/>
          <p:nvPr/>
        </p:nvSpPr>
        <p:spPr>
          <a:xfrm>
            <a:off x="3909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64" name="object 55864"/>
          <p:cNvSpPr/>
          <p:nvPr/>
        </p:nvSpPr>
        <p:spPr>
          <a:xfrm>
            <a:off x="3909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65" name="object 55865"/>
          <p:cNvSpPr/>
          <p:nvPr/>
        </p:nvSpPr>
        <p:spPr>
          <a:xfrm>
            <a:off x="3909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66" name="object 55866"/>
          <p:cNvSpPr/>
          <p:nvPr/>
        </p:nvSpPr>
        <p:spPr>
          <a:xfrm>
            <a:off x="3909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67" name="object 55867"/>
          <p:cNvSpPr/>
          <p:nvPr/>
        </p:nvSpPr>
        <p:spPr>
          <a:xfrm>
            <a:off x="3909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68" name="object 55868"/>
          <p:cNvSpPr/>
          <p:nvPr/>
        </p:nvSpPr>
        <p:spPr>
          <a:xfrm>
            <a:off x="3909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69" name="object 55869"/>
          <p:cNvSpPr/>
          <p:nvPr/>
        </p:nvSpPr>
        <p:spPr>
          <a:xfrm>
            <a:off x="3909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70" name="object 55870"/>
          <p:cNvSpPr/>
          <p:nvPr/>
        </p:nvSpPr>
        <p:spPr>
          <a:xfrm>
            <a:off x="3909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71" name="object 55871"/>
          <p:cNvSpPr/>
          <p:nvPr/>
        </p:nvSpPr>
        <p:spPr>
          <a:xfrm>
            <a:off x="3910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72" name="object 55872"/>
          <p:cNvSpPr/>
          <p:nvPr/>
        </p:nvSpPr>
        <p:spPr>
          <a:xfrm>
            <a:off x="3910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73" name="object 55873"/>
          <p:cNvSpPr/>
          <p:nvPr/>
        </p:nvSpPr>
        <p:spPr>
          <a:xfrm>
            <a:off x="3910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74" name="object 55874"/>
          <p:cNvSpPr/>
          <p:nvPr/>
        </p:nvSpPr>
        <p:spPr>
          <a:xfrm>
            <a:off x="3910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75" name="object 55875"/>
          <p:cNvSpPr/>
          <p:nvPr/>
        </p:nvSpPr>
        <p:spPr>
          <a:xfrm>
            <a:off x="3910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76" name="object 55876"/>
          <p:cNvSpPr/>
          <p:nvPr/>
        </p:nvSpPr>
        <p:spPr>
          <a:xfrm>
            <a:off x="3910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77" name="object 55877"/>
          <p:cNvSpPr/>
          <p:nvPr/>
        </p:nvSpPr>
        <p:spPr>
          <a:xfrm>
            <a:off x="3910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78" name="object 55878"/>
          <p:cNvSpPr/>
          <p:nvPr/>
        </p:nvSpPr>
        <p:spPr>
          <a:xfrm>
            <a:off x="3910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79" name="object 55879"/>
          <p:cNvSpPr/>
          <p:nvPr/>
        </p:nvSpPr>
        <p:spPr>
          <a:xfrm>
            <a:off x="3910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80" name="object 55880"/>
          <p:cNvSpPr/>
          <p:nvPr/>
        </p:nvSpPr>
        <p:spPr>
          <a:xfrm>
            <a:off x="3910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81" name="object 55881"/>
          <p:cNvSpPr/>
          <p:nvPr/>
        </p:nvSpPr>
        <p:spPr>
          <a:xfrm>
            <a:off x="3911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82" name="object 55882"/>
          <p:cNvSpPr/>
          <p:nvPr/>
        </p:nvSpPr>
        <p:spPr>
          <a:xfrm>
            <a:off x="3911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83" name="object 55883"/>
          <p:cNvSpPr/>
          <p:nvPr/>
        </p:nvSpPr>
        <p:spPr>
          <a:xfrm>
            <a:off x="39112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84" name="object 55884"/>
          <p:cNvSpPr/>
          <p:nvPr/>
        </p:nvSpPr>
        <p:spPr>
          <a:xfrm>
            <a:off x="39112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85" name="object 55885"/>
          <p:cNvSpPr/>
          <p:nvPr/>
        </p:nvSpPr>
        <p:spPr>
          <a:xfrm>
            <a:off x="3911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86" name="object 55886"/>
          <p:cNvSpPr/>
          <p:nvPr/>
        </p:nvSpPr>
        <p:spPr>
          <a:xfrm>
            <a:off x="3911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87" name="object 55887"/>
          <p:cNvSpPr/>
          <p:nvPr/>
        </p:nvSpPr>
        <p:spPr>
          <a:xfrm>
            <a:off x="39116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88" name="object 55888"/>
          <p:cNvSpPr/>
          <p:nvPr/>
        </p:nvSpPr>
        <p:spPr>
          <a:xfrm>
            <a:off x="39116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89" name="object 55889"/>
          <p:cNvSpPr/>
          <p:nvPr/>
        </p:nvSpPr>
        <p:spPr>
          <a:xfrm>
            <a:off x="3911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90" name="object 55890"/>
          <p:cNvSpPr/>
          <p:nvPr/>
        </p:nvSpPr>
        <p:spPr>
          <a:xfrm>
            <a:off x="3911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91" name="object 55891"/>
          <p:cNvSpPr/>
          <p:nvPr/>
        </p:nvSpPr>
        <p:spPr>
          <a:xfrm>
            <a:off x="39119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92" name="object 55892"/>
          <p:cNvSpPr/>
          <p:nvPr/>
        </p:nvSpPr>
        <p:spPr>
          <a:xfrm>
            <a:off x="39119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93" name="object 55893"/>
          <p:cNvSpPr/>
          <p:nvPr/>
        </p:nvSpPr>
        <p:spPr>
          <a:xfrm>
            <a:off x="3912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94" name="object 55894"/>
          <p:cNvSpPr/>
          <p:nvPr/>
        </p:nvSpPr>
        <p:spPr>
          <a:xfrm>
            <a:off x="3912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95" name="object 55895"/>
          <p:cNvSpPr/>
          <p:nvPr/>
        </p:nvSpPr>
        <p:spPr>
          <a:xfrm>
            <a:off x="39123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96" name="object 55896"/>
          <p:cNvSpPr/>
          <p:nvPr/>
        </p:nvSpPr>
        <p:spPr>
          <a:xfrm>
            <a:off x="39123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97" name="object 55897"/>
          <p:cNvSpPr/>
          <p:nvPr/>
        </p:nvSpPr>
        <p:spPr>
          <a:xfrm>
            <a:off x="3912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98" name="object 55898"/>
          <p:cNvSpPr/>
          <p:nvPr/>
        </p:nvSpPr>
        <p:spPr>
          <a:xfrm>
            <a:off x="3912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899" name="object 55899"/>
          <p:cNvSpPr/>
          <p:nvPr/>
        </p:nvSpPr>
        <p:spPr>
          <a:xfrm>
            <a:off x="3912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00" name="object 55900"/>
          <p:cNvSpPr/>
          <p:nvPr/>
        </p:nvSpPr>
        <p:spPr>
          <a:xfrm>
            <a:off x="3912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01" name="object 55901"/>
          <p:cNvSpPr/>
          <p:nvPr/>
        </p:nvSpPr>
        <p:spPr>
          <a:xfrm>
            <a:off x="3913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02" name="object 55902"/>
          <p:cNvSpPr/>
          <p:nvPr/>
        </p:nvSpPr>
        <p:spPr>
          <a:xfrm>
            <a:off x="3913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03" name="object 55903"/>
          <p:cNvSpPr/>
          <p:nvPr/>
        </p:nvSpPr>
        <p:spPr>
          <a:xfrm>
            <a:off x="3913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04" name="object 55904"/>
          <p:cNvSpPr/>
          <p:nvPr/>
        </p:nvSpPr>
        <p:spPr>
          <a:xfrm>
            <a:off x="3913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05" name="object 55905"/>
          <p:cNvSpPr/>
          <p:nvPr/>
        </p:nvSpPr>
        <p:spPr>
          <a:xfrm>
            <a:off x="3913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06" name="object 55906"/>
          <p:cNvSpPr/>
          <p:nvPr/>
        </p:nvSpPr>
        <p:spPr>
          <a:xfrm>
            <a:off x="3913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07" name="object 55907"/>
          <p:cNvSpPr/>
          <p:nvPr/>
        </p:nvSpPr>
        <p:spPr>
          <a:xfrm>
            <a:off x="3913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08" name="object 55908"/>
          <p:cNvSpPr/>
          <p:nvPr/>
        </p:nvSpPr>
        <p:spPr>
          <a:xfrm>
            <a:off x="3913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09" name="object 55909"/>
          <p:cNvSpPr/>
          <p:nvPr/>
        </p:nvSpPr>
        <p:spPr>
          <a:xfrm>
            <a:off x="3913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10" name="object 55910"/>
          <p:cNvSpPr/>
          <p:nvPr/>
        </p:nvSpPr>
        <p:spPr>
          <a:xfrm>
            <a:off x="3913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11" name="object 55911"/>
          <p:cNvSpPr/>
          <p:nvPr/>
        </p:nvSpPr>
        <p:spPr>
          <a:xfrm>
            <a:off x="3913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12" name="object 55912"/>
          <p:cNvSpPr/>
          <p:nvPr/>
        </p:nvSpPr>
        <p:spPr>
          <a:xfrm>
            <a:off x="3913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13" name="object 55913"/>
          <p:cNvSpPr/>
          <p:nvPr/>
        </p:nvSpPr>
        <p:spPr>
          <a:xfrm>
            <a:off x="3914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14" name="object 55914"/>
          <p:cNvSpPr/>
          <p:nvPr/>
        </p:nvSpPr>
        <p:spPr>
          <a:xfrm>
            <a:off x="3914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15" name="object 55915"/>
          <p:cNvSpPr/>
          <p:nvPr/>
        </p:nvSpPr>
        <p:spPr>
          <a:xfrm>
            <a:off x="3914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16" name="object 55916"/>
          <p:cNvSpPr/>
          <p:nvPr/>
        </p:nvSpPr>
        <p:spPr>
          <a:xfrm>
            <a:off x="3914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17" name="object 55917"/>
          <p:cNvSpPr/>
          <p:nvPr/>
        </p:nvSpPr>
        <p:spPr>
          <a:xfrm>
            <a:off x="3914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18" name="object 55918"/>
          <p:cNvSpPr/>
          <p:nvPr/>
        </p:nvSpPr>
        <p:spPr>
          <a:xfrm>
            <a:off x="3914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19" name="object 55919"/>
          <p:cNvSpPr/>
          <p:nvPr/>
        </p:nvSpPr>
        <p:spPr>
          <a:xfrm>
            <a:off x="3914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20" name="object 55920"/>
          <p:cNvSpPr/>
          <p:nvPr/>
        </p:nvSpPr>
        <p:spPr>
          <a:xfrm>
            <a:off x="3914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21" name="object 55921"/>
          <p:cNvSpPr/>
          <p:nvPr/>
        </p:nvSpPr>
        <p:spPr>
          <a:xfrm>
            <a:off x="3914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22" name="object 55922"/>
          <p:cNvSpPr/>
          <p:nvPr/>
        </p:nvSpPr>
        <p:spPr>
          <a:xfrm>
            <a:off x="3914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23" name="object 55923"/>
          <p:cNvSpPr/>
          <p:nvPr/>
        </p:nvSpPr>
        <p:spPr>
          <a:xfrm>
            <a:off x="3915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24" name="object 55924"/>
          <p:cNvSpPr/>
          <p:nvPr/>
        </p:nvSpPr>
        <p:spPr>
          <a:xfrm>
            <a:off x="3915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25" name="object 55925"/>
          <p:cNvSpPr/>
          <p:nvPr/>
        </p:nvSpPr>
        <p:spPr>
          <a:xfrm>
            <a:off x="3915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26" name="object 55926"/>
          <p:cNvSpPr/>
          <p:nvPr/>
        </p:nvSpPr>
        <p:spPr>
          <a:xfrm>
            <a:off x="3915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27" name="object 55927"/>
          <p:cNvSpPr/>
          <p:nvPr/>
        </p:nvSpPr>
        <p:spPr>
          <a:xfrm>
            <a:off x="3915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28" name="object 55928"/>
          <p:cNvSpPr/>
          <p:nvPr/>
        </p:nvSpPr>
        <p:spPr>
          <a:xfrm>
            <a:off x="3915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29" name="object 55929"/>
          <p:cNvSpPr/>
          <p:nvPr/>
        </p:nvSpPr>
        <p:spPr>
          <a:xfrm>
            <a:off x="3915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30" name="object 55930"/>
          <p:cNvSpPr/>
          <p:nvPr/>
        </p:nvSpPr>
        <p:spPr>
          <a:xfrm>
            <a:off x="3915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31" name="object 55931"/>
          <p:cNvSpPr/>
          <p:nvPr/>
        </p:nvSpPr>
        <p:spPr>
          <a:xfrm>
            <a:off x="39158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32" name="object 55932"/>
          <p:cNvSpPr/>
          <p:nvPr/>
        </p:nvSpPr>
        <p:spPr>
          <a:xfrm>
            <a:off x="39158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33" name="object 55933"/>
          <p:cNvSpPr/>
          <p:nvPr/>
        </p:nvSpPr>
        <p:spPr>
          <a:xfrm>
            <a:off x="3916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34" name="object 55934"/>
          <p:cNvSpPr/>
          <p:nvPr/>
        </p:nvSpPr>
        <p:spPr>
          <a:xfrm>
            <a:off x="3916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35" name="object 55935"/>
          <p:cNvSpPr/>
          <p:nvPr/>
        </p:nvSpPr>
        <p:spPr>
          <a:xfrm>
            <a:off x="39161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36" name="object 55936"/>
          <p:cNvSpPr/>
          <p:nvPr/>
        </p:nvSpPr>
        <p:spPr>
          <a:xfrm>
            <a:off x="39161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37" name="object 55937"/>
          <p:cNvSpPr/>
          <p:nvPr/>
        </p:nvSpPr>
        <p:spPr>
          <a:xfrm>
            <a:off x="3916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38" name="object 55938"/>
          <p:cNvSpPr/>
          <p:nvPr/>
        </p:nvSpPr>
        <p:spPr>
          <a:xfrm>
            <a:off x="3916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39" name="object 55939"/>
          <p:cNvSpPr/>
          <p:nvPr/>
        </p:nvSpPr>
        <p:spPr>
          <a:xfrm>
            <a:off x="39165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40" name="object 55940"/>
          <p:cNvSpPr/>
          <p:nvPr/>
        </p:nvSpPr>
        <p:spPr>
          <a:xfrm>
            <a:off x="39165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41" name="object 55941"/>
          <p:cNvSpPr/>
          <p:nvPr/>
        </p:nvSpPr>
        <p:spPr>
          <a:xfrm>
            <a:off x="3916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42" name="object 55942"/>
          <p:cNvSpPr/>
          <p:nvPr/>
        </p:nvSpPr>
        <p:spPr>
          <a:xfrm>
            <a:off x="3916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43" name="object 55943"/>
          <p:cNvSpPr/>
          <p:nvPr/>
        </p:nvSpPr>
        <p:spPr>
          <a:xfrm>
            <a:off x="39169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44" name="object 55944"/>
          <p:cNvSpPr/>
          <p:nvPr/>
        </p:nvSpPr>
        <p:spPr>
          <a:xfrm>
            <a:off x="39169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45" name="object 55945"/>
          <p:cNvSpPr/>
          <p:nvPr/>
        </p:nvSpPr>
        <p:spPr>
          <a:xfrm>
            <a:off x="3917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46" name="object 55946"/>
          <p:cNvSpPr/>
          <p:nvPr/>
        </p:nvSpPr>
        <p:spPr>
          <a:xfrm>
            <a:off x="3917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47" name="object 55947"/>
          <p:cNvSpPr/>
          <p:nvPr/>
        </p:nvSpPr>
        <p:spPr>
          <a:xfrm>
            <a:off x="3917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48" name="object 55948"/>
          <p:cNvSpPr/>
          <p:nvPr/>
        </p:nvSpPr>
        <p:spPr>
          <a:xfrm>
            <a:off x="3917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49" name="object 55949"/>
          <p:cNvSpPr/>
          <p:nvPr/>
        </p:nvSpPr>
        <p:spPr>
          <a:xfrm>
            <a:off x="3917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50" name="object 55950"/>
          <p:cNvSpPr/>
          <p:nvPr/>
        </p:nvSpPr>
        <p:spPr>
          <a:xfrm>
            <a:off x="3917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51" name="object 55951"/>
          <p:cNvSpPr/>
          <p:nvPr/>
        </p:nvSpPr>
        <p:spPr>
          <a:xfrm>
            <a:off x="3917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52" name="object 55952"/>
          <p:cNvSpPr/>
          <p:nvPr/>
        </p:nvSpPr>
        <p:spPr>
          <a:xfrm>
            <a:off x="3917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53" name="object 55953"/>
          <p:cNvSpPr/>
          <p:nvPr/>
        </p:nvSpPr>
        <p:spPr>
          <a:xfrm>
            <a:off x="3917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54" name="object 55954"/>
          <p:cNvSpPr/>
          <p:nvPr/>
        </p:nvSpPr>
        <p:spPr>
          <a:xfrm>
            <a:off x="3917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55" name="object 55955"/>
          <p:cNvSpPr/>
          <p:nvPr/>
        </p:nvSpPr>
        <p:spPr>
          <a:xfrm>
            <a:off x="3918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56" name="object 55956"/>
          <p:cNvSpPr/>
          <p:nvPr/>
        </p:nvSpPr>
        <p:spPr>
          <a:xfrm>
            <a:off x="3918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57" name="object 55957"/>
          <p:cNvSpPr/>
          <p:nvPr/>
        </p:nvSpPr>
        <p:spPr>
          <a:xfrm>
            <a:off x="3918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58" name="object 55958"/>
          <p:cNvSpPr/>
          <p:nvPr/>
        </p:nvSpPr>
        <p:spPr>
          <a:xfrm>
            <a:off x="3918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59" name="object 55959"/>
          <p:cNvSpPr/>
          <p:nvPr/>
        </p:nvSpPr>
        <p:spPr>
          <a:xfrm>
            <a:off x="3918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60" name="object 55960"/>
          <p:cNvSpPr/>
          <p:nvPr/>
        </p:nvSpPr>
        <p:spPr>
          <a:xfrm>
            <a:off x="3918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61" name="object 55961"/>
          <p:cNvSpPr/>
          <p:nvPr/>
        </p:nvSpPr>
        <p:spPr>
          <a:xfrm>
            <a:off x="3918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62" name="object 55962"/>
          <p:cNvSpPr/>
          <p:nvPr/>
        </p:nvSpPr>
        <p:spPr>
          <a:xfrm>
            <a:off x="3918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63" name="object 55963"/>
          <p:cNvSpPr/>
          <p:nvPr/>
        </p:nvSpPr>
        <p:spPr>
          <a:xfrm>
            <a:off x="3918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64" name="object 55964"/>
          <p:cNvSpPr/>
          <p:nvPr/>
        </p:nvSpPr>
        <p:spPr>
          <a:xfrm>
            <a:off x="3918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65" name="object 55965"/>
          <p:cNvSpPr/>
          <p:nvPr/>
        </p:nvSpPr>
        <p:spPr>
          <a:xfrm>
            <a:off x="3919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66" name="object 55966"/>
          <p:cNvSpPr/>
          <p:nvPr/>
        </p:nvSpPr>
        <p:spPr>
          <a:xfrm>
            <a:off x="3919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67" name="object 55967"/>
          <p:cNvSpPr/>
          <p:nvPr/>
        </p:nvSpPr>
        <p:spPr>
          <a:xfrm>
            <a:off x="3919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68" name="object 55968"/>
          <p:cNvSpPr/>
          <p:nvPr/>
        </p:nvSpPr>
        <p:spPr>
          <a:xfrm>
            <a:off x="3919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69" name="object 55969"/>
          <p:cNvSpPr/>
          <p:nvPr/>
        </p:nvSpPr>
        <p:spPr>
          <a:xfrm>
            <a:off x="3919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70" name="object 55970"/>
          <p:cNvSpPr/>
          <p:nvPr/>
        </p:nvSpPr>
        <p:spPr>
          <a:xfrm>
            <a:off x="3919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71" name="object 55971"/>
          <p:cNvSpPr/>
          <p:nvPr/>
        </p:nvSpPr>
        <p:spPr>
          <a:xfrm>
            <a:off x="3919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72" name="object 55972"/>
          <p:cNvSpPr/>
          <p:nvPr/>
        </p:nvSpPr>
        <p:spPr>
          <a:xfrm>
            <a:off x="3919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73" name="object 55973"/>
          <p:cNvSpPr/>
          <p:nvPr/>
        </p:nvSpPr>
        <p:spPr>
          <a:xfrm>
            <a:off x="3919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74" name="object 55974"/>
          <p:cNvSpPr/>
          <p:nvPr/>
        </p:nvSpPr>
        <p:spPr>
          <a:xfrm>
            <a:off x="3919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75" name="object 55975"/>
          <p:cNvSpPr/>
          <p:nvPr/>
        </p:nvSpPr>
        <p:spPr>
          <a:xfrm>
            <a:off x="3919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76" name="object 55976"/>
          <p:cNvSpPr/>
          <p:nvPr/>
        </p:nvSpPr>
        <p:spPr>
          <a:xfrm>
            <a:off x="3919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77" name="object 55977"/>
          <p:cNvSpPr/>
          <p:nvPr/>
        </p:nvSpPr>
        <p:spPr>
          <a:xfrm>
            <a:off x="3920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78" name="object 55978"/>
          <p:cNvSpPr/>
          <p:nvPr/>
        </p:nvSpPr>
        <p:spPr>
          <a:xfrm>
            <a:off x="3920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79" name="object 55979"/>
          <p:cNvSpPr/>
          <p:nvPr/>
        </p:nvSpPr>
        <p:spPr>
          <a:xfrm>
            <a:off x="3920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80" name="object 55980"/>
          <p:cNvSpPr/>
          <p:nvPr/>
        </p:nvSpPr>
        <p:spPr>
          <a:xfrm>
            <a:off x="3920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81" name="object 55981"/>
          <p:cNvSpPr/>
          <p:nvPr/>
        </p:nvSpPr>
        <p:spPr>
          <a:xfrm>
            <a:off x="3920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82" name="object 55982"/>
          <p:cNvSpPr/>
          <p:nvPr/>
        </p:nvSpPr>
        <p:spPr>
          <a:xfrm>
            <a:off x="3920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83" name="object 55983"/>
          <p:cNvSpPr/>
          <p:nvPr/>
        </p:nvSpPr>
        <p:spPr>
          <a:xfrm>
            <a:off x="39207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84" name="object 55984"/>
          <p:cNvSpPr/>
          <p:nvPr/>
        </p:nvSpPr>
        <p:spPr>
          <a:xfrm>
            <a:off x="39207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85" name="object 55985"/>
          <p:cNvSpPr/>
          <p:nvPr/>
        </p:nvSpPr>
        <p:spPr>
          <a:xfrm>
            <a:off x="3921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86" name="object 55986"/>
          <p:cNvSpPr/>
          <p:nvPr/>
        </p:nvSpPr>
        <p:spPr>
          <a:xfrm>
            <a:off x="3921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87" name="object 55987"/>
          <p:cNvSpPr/>
          <p:nvPr/>
        </p:nvSpPr>
        <p:spPr>
          <a:xfrm>
            <a:off x="39211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88" name="object 55988"/>
          <p:cNvSpPr/>
          <p:nvPr/>
        </p:nvSpPr>
        <p:spPr>
          <a:xfrm>
            <a:off x="39211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89" name="object 55989"/>
          <p:cNvSpPr/>
          <p:nvPr/>
        </p:nvSpPr>
        <p:spPr>
          <a:xfrm>
            <a:off x="3921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90" name="object 55990"/>
          <p:cNvSpPr/>
          <p:nvPr/>
        </p:nvSpPr>
        <p:spPr>
          <a:xfrm>
            <a:off x="3921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91" name="object 55991"/>
          <p:cNvSpPr/>
          <p:nvPr/>
        </p:nvSpPr>
        <p:spPr>
          <a:xfrm>
            <a:off x="39215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92" name="object 55992"/>
          <p:cNvSpPr/>
          <p:nvPr/>
        </p:nvSpPr>
        <p:spPr>
          <a:xfrm>
            <a:off x="39215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93" name="object 55993"/>
          <p:cNvSpPr/>
          <p:nvPr/>
        </p:nvSpPr>
        <p:spPr>
          <a:xfrm>
            <a:off x="3921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94" name="object 55994"/>
          <p:cNvSpPr/>
          <p:nvPr/>
        </p:nvSpPr>
        <p:spPr>
          <a:xfrm>
            <a:off x="3921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95" name="object 55995"/>
          <p:cNvSpPr/>
          <p:nvPr/>
        </p:nvSpPr>
        <p:spPr>
          <a:xfrm>
            <a:off x="39218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96" name="object 55996"/>
          <p:cNvSpPr/>
          <p:nvPr/>
        </p:nvSpPr>
        <p:spPr>
          <a:xfrm>
            <a:off x="39218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97" name="object 55997"/>
          <p:cNvSpPr/>
          <p:nvPr/>
        </p:nvSpPr>
        <p:spPr>
          <a:xfrm>
            <a:off x="3922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98" name="object 55998"/>
          <p:cNvSpPr/>
          <p:nvPr/>
        </p:nvSpPr>
        <p:spPr>
          <a:xfrm>
            <a:off x="3922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999" name="object 55999"/>
          <p:cNvSpPr/>
          <p:nvPr/>
        </p:nvSpPr>
        <p:spPr>
          <a:xfrm>
            <a:off x="39222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00" name="object 56000"/>
          <p:cNvSpPr/>
          <p:nvPr/>
        </p:nvSpPr>
        <p:spPr>
          <a:xfrm>
            <a:off x="39222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01" name="object 56001"/>
          <p:cNvSpPr/>
          <p:nvPr/>
        </p:nvSpPr>
        <p:spPr>
          <a:xfrm>
            <a:off x="3922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02" name="object 56002"/>
          <p:cNvSpPr/>
          <p:nvPr/>
        </p:nvSpPr>
        <p:spPr>
          <a:xfrm>
            <a:off x="3922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03" name="object 56003"/>
          <p:cNvSpPr/>
          <p:nvPr/>
        </p:nvSpPr>
        <p:spPr>
          <a:xfrm>
            <a:off x="39226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04" name="object 56004"/>
          <p:cNvSpPr/>
          <p:nvPr/>
        </p:nvSpPr>
        <p:spPr>
          <a:xfrm>
            <a:off x="39226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05" name="object 56005"/>
          <p:cNvSpPr/>
          <p:nvPr/>
        </p:nvSpPr>
        <p:spPr>
          <a:xfrm>
            <a:off x="3922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06" name="object 56006"/>
          <p:cNvSpPr/>
          <p:nvPr/>
        </p:nvSpPr>
        <p:spPr>
          <a:xfrm>
            <a:off x="3922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07" name="object 56007"/>
          <p:cNvSpPr/>
          <p:nvPr/>
        </p:nvSpPr>
        <p:spPr>
          <a:xfrm>
            <a:off x="3923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08" name="object 56008"/>
          <p:cNvSpPr/>
          <p:nvPr/>
        </p:nvSpPr>
        <p:spPr>
          <a:xfrm>
            <a:off x="3923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09" name="object 56009"/>
          <p:cNvSpPr/>
          <p:nvPr/>
        </p:nvSpPr>
        <p:spPr>
          <a:xfrm>
            <a:off x="3923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10" name="object 56010"/>
          <p:cNvSpPr/>
          <p:nvPr/>
        </p:nvSpPr>
        <p:spPr>
          <a:xfrm>
            <a:off x="3923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11" name="object 56011"/>
          <p:cNvSpPr/>
          <p:nvPr/>
        </p:nvSpPr>
        <p:spPr>
          <a:xfrm>
            <a:off x="39234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12" name="object 56012"/>
          <p:cNvSpPr/>
          <p:nvPr/>
        </p:nvSpPr>
        <p:spPr>
          <a:xfrm>
            <a:off x="39234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13" name="object 56013"/>
          <p:cNvSpPr/>
          <p:nvPr/>
        </p:nvSpPr>
        <p:spPr>
          <a:xfrm>
            <a:off x="3923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14" name="object 56014"/>
          <p:cNvSpPr/>
          <p:nvPr/>
        </p:nvSpPr>
        <p:spPr>
          <a:xfrm>
            <a:off x="3923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15" name="object 56015"/>
          <p:cNvSpPr/>
          <p:nvPr/>
        </p:nvSpPr>
        <p:spPr>
          <a:xfrm>
            <a:off x="39238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16" name="object 56016"/>
          <p:cNvSpPr/>
          <p:nvPr/>
        </p:nvSpPr>
        <p:spPr>
          <a:xfrm>
            <a:off x="39238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17" name="object 56017"/>
          <p:cNvSpPr/>
          <p:nvPr/>
        </p:nvSpPr>
        <p:spPr>
          <a:xfrm>
            <a:off x="3924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18" name="object 56018"/>
          <p:cNvSpPr/>
          <p:nvPr/>
        </p:nvSpPr>
        <p:spPr>
          <a:xfrm>
            <a:off x="3924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19" name="object 56019"/>
          <p:cNvSpPr/>
          <p:nvPr/>
        </p:nvSpPr>
        <p:spPr>
          <a:xfrm>
            <a:off x="39241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20" name="object 56020"/>
          <p:cNvSpPr/>
          <p:nvPr/>
        </p:nvSpPr>
        <p:spPr>
          <a:xfrm>
            <a:off x="39241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21" name="object 56021"/>
          <p:cNvSpPr/>
          <p:nvPr/>
        </p:nvSpPr>
        <p:spPr>
          <a:xfrm>
            <a:off x="3924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22" name="object 56022"/>
          <p:cNvSpPr/>
          <p:nvPr/>
        </p:nvSpPr>
        <p:spPr>
          <a:xfrm>
            <a:off x="3924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23" name="object 56023"/>
          <p:cNvSpPr/>
          <p:nvPr/>
        </p:nvSpPr>
        <p:spPr>
          <a:xfrm>
            <a:off x="3924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24" name="object 56024"/>
          <p:cNvSpPr/>
          <p:nvPr/>
        </p:nvSpPr>
        <p:spPr>
          <a:xfrm>
            <a:off x="3924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25" name="object 56025"/>
          <p:cNvSpPr/>
          <p:nvPr/>
        </p:nvSpPr>
        <p:spPr>
          <a:xfrm>
            <a:off x="3924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26" name="object 56026"/>
          <p:cNvSpPr/>
          <p:nvPr/>
        </p:nvSpPr>
        <p:spPr>
          <a:xfrm>
            <a:off x="3924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27" name="object 56027"/>
          <p:cNvSpPr/>
          <p:nvPr/>
        </p:nvSpPr>
        <p:spPr>
          <a:xfrm>
            <a:off x="3924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28" name="object 56028"/>
          <p:cNvSpPr/>
          <p:nvPr/>
        </p:nvSpPr>
        <p:spPr>
          <a:xfrm>
            <a:off x="3924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29" name="object 56029"/>
          <p:cNvSpPr/>
          <p:nvPr/>
        </p:nvSpPr>
        <p:spPr>
          <a:xfrm>
            <a:off x="3925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30" name="object 56030"/>
          <p:cNvSpPr/>
          <p:nvPr/>
        </p:nvSpPr>
        <p:spPr>
          <a:xfrm>
            <a:off x="3925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31" name="object 56031"/>
          <p:cNvSpPr/>
          <p:nvPr/>
        </p:nvSpPr>
        <p:spPr>
          <a:xfrm>
            <a:off x="39253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32" name="object 56032"/>
          <p:cNvSpPr/>
          <p:nvPr/>
        </p:nvSpPr>
        <p:spPr>
          <a:xfrm>
            <a:off x="39253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33" name="object 56033"/>
          <p:cNvSpPr/>
          <p:nvPr/>
        </p:nvSpPr>
        <p:spPr>
          <a:xfrm>
            <a:off x="3925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34" name="object 56034"/>
          <p:cNvSpPr/>
          <p:nvPr/>
        </p:nvSpPr>
        <p:spPr>
          <a:xfrm>
            <a:off x="3925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35" name="object 56035"/>
          <p:cNvSpPr/>
          <p:nvPr/>
        </p:nvSpPr>
        <p:spPr>
          <a:xfrm>
            <a:off x="39257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36" name="object 56036"/>
          <p:cNvSpPr/>
          <p:nvPr/>
        </p:nvSpPr>
        <p:spPr>
          <a:xfrm>
            <a:off x="39257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37" name="object 56037"/>
          <p:cNvSpPr/>
          <p:nvPr/>
        </p:nvSpPr>
        <p:spPr>
          <a:xfrm>
            <a:off x="3925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38" name="object 56038"/>
          <p:cNvSpPr/>
          <p:nvPr/>
        </p:nvSpPr>
        <p:spPr>
          <a:xfrm>
            <a:off x="3925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39" name="object 56039"/>
          <p:cNvSpPr/>
          <p:nvPr/>
        </p:nvSpPr>
        <p:spPr>
          <a:xfrm>
            <a:off x="39260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40" name="object 56040"/>
          <p:cNvSpPr/>
          <p:nvPr/>
        </p:nvSpPr>
        <p:spPr>
          <a:xfrm>
            <a:off x="39260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41" name="object 56041"/>
          <p:cNvSpPr/>
          <p:nvPr/>
        </p:nvSpPr>
        <p:spPr>
          <a:xfrm>
            <a:off x="3926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42" name="object 56042"/>
          <p:cNvSpPr/>
          <p:nvPr/>
        </p:nvSpPr>
        <p:spPr>
          <a:xfrm>
            <a:off x="3926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43" name="object 56043"/>
          <p:cNvSpPr/>
          <p:nvPr/>
        </p:nvSpPr>
        <p:spPr>
          <a:xfrm>
            <a:off x="39264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44" name="object 56044"/>
          <p:cNvSpPr/>
          <p:nvPr/>
        </p:nvSpPr>
        <p:spPr>
          <a:xfrm>
            <a:off x="39264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45" name="object 56045"/>
          <p:cNvSpPr/>
          <p:nvPr/>
        </p:nvSpPr>
        <p:spPr>
          <a:xfrm>
            <a:off x="3926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46" name="object 56046"/>
          <p:cNvSpPr/>
          <p:nvPr/>
        </p:nvSpPr>
        <p:spPr>
          <a:xfrm>
            <a:off x="3926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47" name="object 56047"/>
          <p:cNvSpPr/>
          <p:nvPr/>
        </p:nvSpPr>
        <p:spPr>
          <a:xfrm>
            <a:off x="39268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48" name="object 56048"/>
          <p:cNvSpPr/>
          <p:nvPr/>
        </p:nvSpPr>
        <p:spPr>
          <a:xfrm>
            <a:off x="39268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49" name="object 56049"/>
          <p:cNvSpPr/>
          <p:nvPr/>
        </p:nvSpPr>
        <p:spPr>
          <a:xfrm>
            <a:off x="3927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50" name="object 56050"/>
          <p:cNvSpPr/>
          <p:nvPr/>
        </p:nvSpPr>
        <p:spPr>
          <a:xfrm>
            <a:off x="3927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51" name="object 56051"/>
          <p:cNvSpPr/>
          <p:nvPr/>
        </p:nvSpPr>
        <p:spPr>
          <a:xfrm>
            <a:off x="39272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52" name="object 56052"/>
          <p:cNvSpPr/>
          <p:nvPr/>
        </p:nvSpPr>
        <p:spPr>
          <a:xfrm>
            <a:off x="39272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53" name="object 56053"/>
          <p:cNvSpPr/>
          <p:nvPr/>
        </p:nvSpPr>
        <p:spPr>
          <a:xfrm>
            <a:off x="3927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54" name="object 56054"/>
          <p:cNvSpPr/>
          <p:nvPr/>
        </p:nvSpPr>
        <p:spPr>
          <a:xfrm>
            <a:off x="3927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55" name="object 56055"/>
          <p:cNvSpPr/>
          <p:nvPr/>
        </p:nvSpPr>
        <p:spPr>
          <a:xfrm>
            <a:off x="39276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56" name="object 56056"/>
          <p:cNvSpPr/>
          <p:nvPr/>
        </p:nvSpPr>
        <p:spPr>
          <a:xfrm>
            <a:off x="39276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57" name="object 56057"/>
          <p:cNvSpPr/>
          <p:nvPr/>
        </p:nvSpPr>
        <p:spPr>
          <a:xfrm>
            <a:off x="3927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58" name="object 56058"/>
          <p:cNvSpPr/>
          <p:nvPr/>
        </p:nvSpPr>
        <p:spPr>
          <a:xfrm>
            <a:off x="3927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59" name="object 56059"/>
          <p:cNvSpPr/>
          <p:nvPr/>
        </p:nvSpPr>
        <p:spPr>
          <a:xfrm>
            <a:off x="39279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60" name="object 56060"/>
          <p:cNvSpPr/>
          <p:nvPr/>
        </p:nvSpPr>
        <p:spPr>
          <a:xfrm>
            <a:off x="39279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61" name="object 56061"/>
          <p:cNvSpPr/>
          <p:nvPr/>
        </p:nvSpPr>
        <p:spPr>
          <a:xfrm>
            <a:off x="3928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62" name="object 56062"/>
          <p:cNvSpPr/>
          <p:nvPr/>
        </p:nvSpPr>
        <p:spPr>
          <a:xfrm>
            <a:off x="3928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63" name="object 56063"/>
          <p:cNvSpPr/>
          <p:nvPr/>
        </p:nvSpPr>
        <p:spPr>
          <a:xfrm>
            <a:off x="39283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64" name="object 56064"/>
          <p:cNvSpPr/>
          <p:nvPr/>
        </p:nvSpPr>
        <p:spPr>
          <a:xfrm>
            <a:off x="39283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65" name="object 56065"/>
          <p:cNvSpPr/>
          <p:nvPr/>
        </p:nvSpPr>
        <p:spPr>
          <a:xfrm>
            <a:off x="3928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66" name="object 56066"/>
          <p:cNvSpPr/>
          <p:nvPr/>
        </p:nvSpPr>
        <p:spPr>
          <a:xfrm>
            <a:off x="3928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67" name="object 56067"/>
          <p:cNvSpPr/>
          <p:nvPr/>
        </p:nvSpPr>
        <p:spPr>
          <a:xfrm>
            <a:off x="39287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68" name="object 56068"/>
          <p:cNvSpPr/>
          <p:nvPr/>
        </p:nvSpPr>
        <p:spPr>
          <a:xfrm>
            <a:off x="39287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69" name="object 56069"/>
          <p:cNvSpPr/>
          <p:nvPr/>
        </p:nvSpPr>
        <p:spPr>
          <a:xfrm>
            <a:off x="3929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70" name="object 56070"/>
          <p:cNvSpPr/>
          <p:nvPr/>
        </p:nvSpPr>
        <p:spPr>
          <a:xfrm>
            <a:off x="3929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71" name="object 56071"/>
          <p:cNvSpPr/>
          <p:nvPr/>
        </p:nvSpPr>
        <p:spPr>
          <a:xfrm>
            <a:off x="39291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72" name="object 56072"/>
          <p:cNvSpPr/>
          <p:nvPr/>
        </p:nvSpPr>
        <p:spPr>
          <a:xfrm>
            <a:off x="39291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73" name="object 56073"/>
          <p:cNvSpPr/>
          <p:nvPr/>
        </p:nvSpPr>
        <p:spPr>
          <a:xfrm>
            <a:off x="3929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74" name="object 56074"/>
          <p:cNvSpPr/>
          <p:nvPr/>
        </p:nvSpPr>
        <p:spPr>
          <a:xfrm>
            <a:off x="3929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75" name="object 56075"/>
          <p:cNvSpPr/>
          <p:nvPr/>
        </p:nvSpPr>
        <p:spPr>
          <a:xfrm>
            <a:off x="39295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76" name="object 56076"/>
          <p:cNvSpPr/>
          <p:nvPr/>
        </p:nvSpPr>
        <p:spPr>
          <a:xfrm>
            <a:off x="39295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77" name="object 56077"/>
          <p:cNvSpPr/>
          <p:nvPr/>
        </p:nvSpPr>
        <p:spPr>
          <a:xfrm>
            <a:off x="3929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78" name="object 56078"/>
          <p:cNvSpPr/>
          <p:nvPr/>
        </p:nvSpPr>
        <p:spPr>
          <a:xfrm>
            <a:off x="3929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79" name="object 56079"/>
          <p:cNvSpPr/>
          <p:nvPr/>
        </p:nvSpPr>
        <p:spPr>
          <a:xfrm>
            <a:off x="39299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80" name="object 56080"/>
          <p:cNvSpPr/>
          <p:nvPr/>
        </p:nvSpPr>
        <p:spPr>
          <a:xfrm>
            <a:off x="39299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81" name="object 56081"/>
          <p:cNvSpPr/>
          <p:nvPr/>
        </p:nvSpPr>
        <p:spPr>
          <a:xfrm>
            <a:off x="3930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82" name="object 56082"/>
          <p:cNvSpPr/>
          <p:nvPr/>
        </p:nvSpPr>
        <p:spPr>
          <a:xfrm>
            <a:off x="3930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83" name="object 56083"/>
          <p:cNvSpPr/>
          <p:nvPr/>
        </p:nvSpPr>
        <p:spPr>
          <a:xfrm>
            <a:off x="39302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84" name="object 56084"/>
          <p:cNvSpPr/>
          <p:nvPr/>
        </p:nvSpPr>
        <p:spPr>
          <a:xfrm>
            <a:off x="39302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85" name="object 56085"/>
          <p:cNvSpPr/>
          <p:nvPr/>
        </p:nvSpPr>
        <p:spPr>
          <a:xfrm>
            <a:off x="3930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86" name="object 56086"/>
          <p:cNvSpPr/>
          <p:nvPr/>
        </p:nvSpPr>
        <p:spPr>
          <a:xfrm>
            <a:off x="3930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87" name="object 56087"/>
          <p:cNvSpPr/>
          <p:nvPr/>
        </p:nvSpPr>
        <p:spPr>
          <a:xfrm>
            <a:off x="39306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88" name="object 56088"/>
          <p:cNvSpPr/>
          <p:nvPr/>
        </p:nvSpPr>
        <p:spPr>
          <a:xfrm>
            <a:off x="39306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89" name="object 56089"/>
          <p:cNvSpPr/>
          <p:nvPr/>
        </p:nvSpPr>
        <p:spPr>
          <a:xfrm>
            <a:off x="3930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90" name="object 56090"/>
          <p:cNvSpPr/>
          <p:nvPr/>
        </p:nvSpPr>
        <p:spPr>
          <a:xfrm>
            <a:off x="3930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91" name="object 56091"/>
          <p:cNvSpPr/>
          <p:nvPr/>
        </p:nvSpPr>
        <p:spPr>
          <a:xfrm>
            <a:off x="39310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92" name="object 56092"/>
          <p:cNvSpPr/>
          <p:nvPr/>
        </p:nvSpPr>
        <p:spPr>
          <a:xfrm>
            <a:off x="39310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93" name="object 56093"/>
          <p:cNvSpPr/>
          <p:nvPr/>
        </p:nvSpPr>
        <p:spPr>
          <a:xfrm>
            <a:off x="3931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94" name="object 56094"/>
          <p:cNvSpPr/>
          <p:nvPr/>
        </p:nvSpPr>
        <p:spPr>
          <a:xfrm>
            <a:off x="3931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95" name="object 56095"/>
          <p:cNvSpPr/>
          <p:nvPr/>
        </p:nvSpPr>
        <p:spPr>
          <a:xfrm>
            <a:off x="39314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96" name="object 56096"/>
          <p:cNvSpPr/>
          <p:nvPr/>
        </p:nvSpPr>
        <p:spPr>
          <a:xfrm>
            <a:off x="39314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97" name="object 56097"/>
          <p:cNvSpPr/>
          <p:nvPr/>
        </p:nvSpPr>
        <p:spPr>
          <a:xfrm>
            <a:off x="3931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98" name="object 56098"/>
          <p:cNvSpPr/>
          <p:nvPr/>
        </p:nvSpPr>
        <p:spPr>
          <a:xfrm>
            <a:off x="3931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099" name="object 56099"/>
          <p:cNvSpPr/>
          <p:nvPr/>
        </p:nvSpPr>
        <p:spPr>
          <a:xfrm>
            <a:off x="39318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00" name="object 56100"/>
          <p:cNvSpPr/>
          <p:nvPr/>
        </p:nvSpPr>
        <p:spPr>
          <a:xfrm>
            <a:off x="39318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01" name="object 56101"/>
          <p:cNvSpPr/>
          <p:nvPr/>
        </p:nvSpPr>
        <p:spPr>
          <a:xfrm>
            <a:off x="3932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02" name="object 56102"/>
          <p:cNvSpPr/>
          <p:nvPr/>
        </p:nvSpPr>
        <p:spPr>
          <a:xfrm>
            <a:off x="3932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03" name="object 56103"/>
          <p:cNvSpPr/>
          <p:nvPr/>
        </p:nvSpPr>
        <p:spPr>
          <a:xfrm>
            <a:off x="39321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04" name="object 56104"/>
          <p:cNvSpPr/>
          <p:nvPr/>
        </p:nvSpPr>
        <p:spPr>
          <a:xfrm>
            <a:off x="39321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05" name="object 56105"/>
          <p:cNvSpPr/>
          <p:nvPr/>
        </p:nvSpPr>
        <p:spPr>
          <a:xfrm>
            <a:off x="3932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06" name="object 56106"/>
          <p:cNvSpPr/>
          <p:nvPr/>
        </p:nvSpPr>
        <p:spPr>
          <a:xfrm>
            <a:off x="3932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07" name="object 56107"/>
          <p:cNvSpPr/>
          <p:nvPr/>
        </p:nvSpPr>
        <p:spPr>
          <a:xfrm>
            <a:off x="39325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08" name="object 56108"/>
          <p:cNvSpPr/>
          <p:nvPr/>
        </p:nvSpPr>
        <p:spPr>
          <a:xfrm>
            <a:off x="39325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09" name="object 56109"/>
          <p:cNvSpPr/>
          <p:nvPr/>
        </p:nvSpPr>
        <p:spPr>
          <a:xfrm>
            <a:off x="3932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10" name="object 56110"/>
          <p:cNvSpPr/>
          <p:nvPr/>
        </p:nvSpPr>
        <p:spPr>
          <a:xfrm>
            <a:off x="3932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11" name="object 56111"/>
          <p:cNvSpPr/>
          <p:nvPr/>
        </p:nvSpPr>
        <p:spPr>
          <a:xfrm>
            <a:off x="39329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12" name="object 56112"/>
          <p:cNvSpPr/>
          <p:nvPr/>
        </p:nvSpPr>
        <p:spPr>
          <a:xfrm>
            <a:off x="39329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13" name="object 56113"/>
          <p:cNvSpPr/>
          <p:nvPr/>
        </p:nvSpPr>
        <p:spPr>
          <a:xfrm>
            <a:off x="3933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14" name="object 56114"/>
          <p:cNvSpPr/>
          <p:nvPr/>
        </p:nvSpPr>
        <p:spPr>
          <a:xfrm>
            <a:off x="3933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15" name="object 56115"/>
          <p:cNvSpPr/>
          <p:nvPr/>
        </p:nvSpPr>
        <p:spPr>
          <a:xfrm>
            <a:off x="39333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16" name="object 56116"/>
          <p:cNvSpPr/>
          <p:nvPr/>
        </p:nvSpPr>
        <p:spPr>
          <a:xfrm>
            <a:off x="39333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17" name="object 56117"/>
          <p:cNvSpPr/>
          <p:nvPr/>
        </p:nvSpPr>
        <p:spPr>
          <a:xfrm>
            <a:off x="3933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18" name="object 56118"/>
          <p:cNvSpPr/>
          <p:nvPr/>
        </p:nvSpPr>
        <p:spPr>
          <a:xfrm>
            <a:off x="3933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19" name="object 56119"/>
          <p:cNvSpPr/>
          <p:nvPr/>
        </p:nvSpPr>
        <p:spPr>
          <a:xfrm>
            <a:off x="39337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20" name="object 56120"/>
          <p:cNvSpPr/>
          <p:nvPr/>
        </p:nvSpPr>
        <p:spPr>
          <a:xfrm>
            <a:off x="39337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21" name="object 56121"/>
          <p:cNvSpPr/>
          <p:nvPr/>
        </p:nvSpPr>
        <p:spPr>
          <a:xfrm>
            <a:off x="3933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22" name="object 56122"/>
          <p:cNvSpPr/>
          <p:nvPr/>
        </p:nvSpPr>
        <p:spPr>
          <a:xfrm>
            <a:off x="3933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23" name="object 56123"/>
          <p:cNvSpPr/>
          <p:nvPr/>
        </p:nvSpPr>
        <p:spPr>
          <a:xfrm>
            <a:off x="39340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24" name="object 56124"/>
          <p:cNvSpPr/>
          <p:nvPr/>
        </p:nvSpPr>
        <p:spPr>
          <a:xfrm>
            <a:off x="39340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25" name="object 56125"/>
          <p:cNvSpPr/>
          <p:nvPr/>
        </p:nvSpPr>
        <p:spPr>
          <a:xfrm>
            <a:off x="3934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26" name="object 56126"/>
          <p:cNvSpPr/>
          <p:nvPr/>
        </p:nvSpPr>
        <p:spPr>
          <a:xfrm>
            <a:off x="3934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27" name="object 56127"/>
          <p:cNvSpPr/>
          <p:nvPr/>
        </p:nvSpPr>
        <p:spPr>
          <a:xfrm>
            <a:off x="39344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28" name="object 56128"/>
          <p:cNvSpPr/>
          <p:nvPr/>
        </p:nvSpPr>
        <p:spPr>
          <a:xfrm>
            <a:off x="39344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29" name="object 56129"/>
          <p:cNvSpPr/>
          <p:nvPr/>
        </p:nvSpPr>
        <p:spPr>
          <a:xfrm>
            <a:off x="3934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30" name="object 56130"/>
          <p:cNvSpPr/>
          <p:nvPr/>
        </p:nvSpPr>
        <p:spPr>
          <a:xfrm>
            <a:off x="3934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31" name="object 56131"/>
          <p:cNvSpPr/>
          <p:nvPr/>
        </p:nvSpPr>
        <p:spPr>
          <a:xfrm>
            <a:off x="39348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32" name="object 56132"/>
          <p:cNvSpPr/>
          <p:nvPr/>
        </p:nvSpPr>
        <p:spPr>
          <a:xfrm>
            <a:off x="39348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33" name="object 56133"/>
          <p:cNvSpPr/>
          <p:nvPr/>
        </p:nvSpPr>
        <p:spPr>
          <a:xfrm>
            <a:off x="3935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34" name="object 56134"/>
          <p:cNvSpPr/>
          <p:nvPr/>
        </p:nvSpPr>
        <p:spPr>
          <a:xfrm>
            <a:off x="3935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35" name="object 56135"/>
          <p:cNvSpPr/>
          <p:nvPr/>
        </p:nvSpPr>
        <p:spPr>
          <a:xfrm>
            <a:off x="39352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36" name="object 56136"/>
          <p:cNvSpPr/>
          <p:nvPr/>
        </p:nvSpPr>
        <p:spPr>
          <a:xfrm>
            <a:off x="39352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37" name="object 56137"/>
          <p:cNvSpPr/>
          <p:nvPr/>
        </p:nvSpPr>
        <p:spPr>
          <a:xfrm>
            <a:off x="3935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38" name="object 56138"/>
          <p:cNvSpPr/>
          <p:nvPr/>
        </p:nvSpPr>
        <p:spPr>
          <a:xfrm>
            <a:off x="3935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39" name="object 56139"/>
          <p:cNvSpPr/>
          <p:nvPr/>
        </p:nvSpPr>
        <p:spPr>
          <a:xfrm>
            <a:off x="39356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40" name="object 56140"/>
          <p:cNvSpPr/>
          <p:nvPr/>
        </p:nvSpPr>
        <p:spPr>
          <a:xfrm>
            <a:off x="39356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41" name="object 56141"/>
          <p:cNvSpPr/>
          <p:nvPr/>
        </p:nvSpPr>
        <p:spPr>
          <a:xfrm>
            <a:off x="3935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42" name="object 56142"/>
          <p:cNvSpPr/>
          <p:nvPr/>
        </p:nvSpPr>
        <p:spPr>
          <a:xfrm>
            <a:off x="3935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43" name="object 56143"/>
          <p:cNvSpPr/>
          <p:nvPr/>
        </p:nvSpPr>
        <p:spPr>
          <a:xfrm>
            <a:off x="39359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44" name="object 56144"/>
          <p:cNvSpPr/>
          <p:nvPr/>
        </p:nvSpPr>
        <p:spPr>
          <a:xfrm>
            <a:off x="39359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45" name="object 56145"/>
          <p:cNvSpPr/>
          <p:nvPr/>
        </p:nvSpPr>
        <p:spPr>
          <a:xfrm>
            <a:off x="3936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46" name="object 56146"/>
          <p:cNvSpPr/>
          <p:nvPr/>
        </p:nvSpPr>
        <p:spPr>
          <a:xfrm>
            <a:off x="3936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47" name="object 56147"/>
          <p:cNvSpPr/>
          <p:nvPr/>
        </p:nvSpPr>
        <p:spPr>
          <a:xfrm>
            <a:off x="39363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48" name="object 56148"/>
          <p:cNvSpPr/>
          <p:nvPr/>
        </p:nvSpPr>
        <p:spPr>
          <a:xfrm>
            <a:off x="39363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49" name="object 56149"/>
          <p:cNvSpPr/>
          <p:nvPr/>
        </p:nvSpPr>
        <p:spPr>
          <a:xfrm>
            <a:off x="3936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50" name="object 56150"/>
          <p:cNvSpPr/>
          <p:nvPr/>
        </p:nvSpPr>
        <p:spPr>
          <a:xfrm>
            <a:off x="3936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51" name="object 56151"/>
          <p:cNvSpPr/>
          <p:nvPr/>
        </p:nvSpPr>
        <p:spPr>
          <a:xfrm>
            <a:off x="39367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52" name="object 56152"/>
          <p:cNvSpPr/>
          <p:nvPr/>
        </p:nvSpPr>
        <p:spPr>
          <a:xfrm>
            <a:off x="39367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53" name="object 56153"/>
          <p:cNvSpPr/>
          <p:nvPr/>
        </p:nvSpPr>
        <p:spPr>
          <a:xfrm>
            <a:off x="3937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54" name="object 56154"/>
          <p:cNvSpPr/>
          <p:nvPr/>
        </p:nvSpPr>
        <p:spPr>
          <a:xfrm>
            <a:off x="3937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55" name="object 56155"/>
          <p:cNvSpPr/>
          <p:nvPr/>
        </p:nvSpPr>
        <p:spPr>
          <a:xfrm>
            <a:off x="39371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56" name="object 56156"/>
          <p:cNvSpPr/>
          <p:nvPr/>
        </p:nvSpPr>
        <p:spPr>
          <a:xfrm>
            <a:off x="39371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57" name="object 56157"/>
          <p:cNvSpPr/>
          <p:nvPr/>
        </p:nvSpPr>
        <p:spPr>
          <a:xfrm>
            <a:off x="3937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58" name="object 56158"/>
          <p:cNvSpPr/>
          <p:nvPr/>
        </p:nvSpPr>
        <p:spPr>
          <a:xfrm>
            <a:off x="3937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59" name="object 56159"/>
          <p:cNvSpPr/>
          <p:nvPr/>
        </p:nvSpPr>
        <p:spPr>
          <a:xfrm>
            <a:off x="39375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60" name="object 56160"/>
          <p:cNvSpPr/>
          <p:nvPr/>
        </p:nvSpPr>
        <p:spPr>
          <a:xfrm>
            <a:off x="39375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61" name="object 56161"/>
          <p:cNvSpPr/>
          <p:nvPr/>
        </p:nvSpPr>
        <p:spPr>
          <a:xfrm>
            <a:off x="3937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62" name="object 56162"/>
          <p:cNvSpPr/>
          <p:nvPr/>
        </p:nvSpPr>
        <p:spPr>
          <a:xfrm>
            <a:off x="3937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63" name="object 56163"/>
          <p:cNvSpPr/>
          <p:nvPr/>
        </p:nvSpPr>
        <p:spPr>
          <a:xfrm>
            <a:off x="39379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64" name="object 56164"/>
          <p:cNvSpPr/>
          <p:nvPr/>
        </p:nvSpPr>
        <p:spPr>
          <a:xfrm>
            <a:off x="39379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65" name="object 56165"/>
          <p:cNvSpPr/>
          <p:nvPr/>
        </p:nvSpPr>
        <p:spPr>
          <a:xfrm>
            <a:off x="3938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66" name="object 56166"/>
          <p:cNvSpPr/>
          <p:nvPr/>
        </p:nvSpPr>
        <p:spPr>
          <a:xfrm>
            <a:off x="3938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67" name="object 56167"/>
          <p:cNvSpPr/>
          <p:nvPr/>
        </p:nvSpPr>
        <p:spPr>
          <a:xfrm>
            <a:off x="39382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68" name="object 56168"/>
          <p:cNvSpPr/>
          <p:nvPr/>
        </p:nvSpPr>
        <p:spPr>
          <a:xfrm>
            <a:off x="39382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69" name="object 56169"/>
          <p:cNvSpPr/>
          <p:nvPr/>
        </p:nvSpPr>
        <p:spPr>
          <a:xfrm>
            <a:off x="3938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70" name="object 56170"/>
          <p:cNvSpPr/>
          <p:nvPr/>
        </p:nvSpPr>
        <p:spPr>
          <a:xfrm>
            <a:off x="3938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71" name="object 56171"/>
          <p:cNvSpPr/>
          <p:nvPr/>
        </p:nvSpPr>
        <p:spPr>
          <a:xfrm>
            <a:off x="39386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72" name="object 56172"/>
          <p:cNvSpPr/>
          <p:nvPr/>
        </p:nvSpPr>
        <p:spPr>
          <a:xfrm>
            <a:off x="39386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73" name="object 56173"/>
          <p:cNvSpPr/>
          <p:nvPr/>
        </p:nvSpPr>
        <p:spPr>
          <a:xfrm>
            <a:off x="3938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74" name="object 56174"/>
          <p:cNvSpPr/>
          <p:nvPr/>
        </p:nvSpPr>
        <p:spPr>
          <a:xfrm>
            <a:off x="3938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75" name="object 56175"/>
          <p:cNvSpPr/>
          <p:nvPr/>
        </p:nvSpPr>
        <p:spPr>
          <a:xfrm>
            <a:off x="39390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76" name="object 56176"/>
          <p:cNvSpPr/>
          <p:nvPr/>
        </p:nvSpPr>
        <p:spPr>
          <a:xfrm>
            <a:off x="39390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77" name="object 56177"/>
          <p:cNvSpPr/>
          <p:nvPr/>
        </p:nvSpPr>
        <p:spPr>
          <a:xfrm>
            <a:off x="3939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78" name="object 56178"/>
          <p:cNvSpPr/>
          <p:nvPr/>
        </p:nvSpPr>
        <p:spPr>
          <a:xfrm>
            <a:off x="3939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79" name="object 56179"/>
          <p:cNvSpPr/>
          <p:nvPr/>
        </p:nvSpPr>
        <p:spPr>
          <a:xfrm>
            <a:off x="39394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80" name="object 56180"/>
          <p:cNvSpPr/>
          <p:nvPr/>
        </p:nvSpPr>
        <p:spPr>
          <a:xfrm>
            <a:off x="39394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81" name="object 56181"/>
          <p:cNvSpPr/>
          <p:nvPr/>
        </p:nvSpPr>
        <p:spPr>
          <a:xfrm>
            <a:off x="3939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82" name="object 56182"/>
          <p:cNvSpPr/>
          <p:nvPr/>
        </p:nvSpPr>
        <p:spPr>
          <a:xfrm>
            <a:off x="3939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83" name="object 56183"/>
          <p:cNvSpPr/>
          <p:nvPr/>
        </p:nvSpPr>
        <p:spPr>
          <a:xfrm>
            <a:off x="39398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84" name="object 56184"/>
          <p:cNvSpPr/>
          <p:nvPr/>
        </p:nvSpPr>
        <p:spPr>
          <a:xfrm>
            <a:off x="39398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85" name="object 56185"/>
          <p:cNvSpPr/>
          <p:nvPr/>
        </p:nvSpPr>
        <p:spPr>
          <a:xfrm>
            <a:off x="3940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86" name="object 56186"/>
          <p:cNvSpPr/>
          <p:nvPr/>
        </p:nvSpPr>
        <p:spPr>
          <a:xfrm>
            <a:off x="3940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87" name="object 56187"/>
          <p:cNvSpPr/>
          <p:nvPr/>
        </p:nvSpPr>
        <p:spPr>
          <a:xfrm>
            <a:off x="39401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88" name="object 56188"/>
          <p:cNvSpPr/>
          <p:nvPr/>
        </p:nvSpPr>
        <p:spPr>
          <a:xfrm>
            <a:off x="39401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89" name="object 56189"/>
          <p:cNvSpPr/>
          <p:nvPr/>
        </p:nvSpPr>
        <p:spPr>
          <a:xfrm>
            <a:off x="3940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90" name="object 56190"/>
          <p:cNvSpPr/>
          <p:nvPr/>
        </p:nvSpPr>
        <p:spPr>
          <a:xfrm>
            <a:off x="3940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91" name="object 56191"/>
          <p:cNvSpPr/>
          <p:nvPr/>
        </p:nvSpPr>
        <p:spPr>
          <a:xfrm>
            <a:off x="39405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92" name="object 56192"/>
          <p:cNvSpPr/>
          <p:nvPr/>
        </p:nvSpPr>
        <p:spPr>
          <a:xfrm>
            <a:off x="39405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93" name="object 56193"/>
          <p:cNvSpPr/>
          <p:nvPr/>
        </p:nvSpPr>
        <p:spPr>
          <a:xfrm>
            <a:off x="3940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94" name="object 56194"/>
          <p:cNvSpPr/>
          <p:nvPr/>
        </p:nvSpPr>
        <p:spPr>
          <a:xfrm>
            <a:off x="3940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95" name="object 56195"/>
          <p:cNvSpPr/>
          <p:nvPr/>
        </p:nvSpPr>
        <p:spPr>
          <a:xfrm>
            <a:off x="39409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96" name="object 56196"/>
          <p:cNvSpPr/>
          <p:nvPr/>
        </p:nvSpPr>
        <p:spPr>
          <a:xfrm>
            <a:off x="39409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97" name="object 56197"/>
          <p:cNvSpPr/>
          <p:nvPr/>
        </p:nvSpPr>
        <p:spPr>
          <a:xfrm>
            <a:off x="3941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98" name="object 56198"/>
          <p:cNvSpPr/>
          <p:nvPr/>
        </p:nvSpPr>
        <p:spPr>
          <a:xfrm>
            <a:off x="3941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199" name="object 56199"/>
          <p:cNvSpPr/>
          <p:nvPr/>
        </p:nvSpPr>
        <p:spPr>
          <a:xfrm>
            <a:off x="39413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00" name="object 56200"/>
          <p:cNvSpPr/>
          <p:nvPr/>
        </p:nvSpPr>
        <p:spPr>
          <a:xfrm>
            <a:off x="39413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01" name="object 56201"/>
          <p:cNvSpPr/>
          <p:nvPr/>
        </p:nvSpPr>
        <p:spPr>
          <a:xfrm>
            <a:off x="3941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02" name="object 56202"/>
          <p:cNvSpPr/>
          <p:nvPr/>
        </p:nvSpPr>
        <p:spPr>
          <a:xfrm>
            <a:off x="3941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03" name="object 56203"/>
          <p:cNvSpPr/>
          <p:nvPr/>
        </p:nvSpPr>
        <p:spPr>
          <a:xfrm>
            <a:off x="39417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04" name="object 56204"/>
          <p:cNvSpPr/>
          <p:nvPr/>
        </p:nvSpPr>
        <p:spPr>
          <a:xfrm>
            <a:off x="39417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05" name="object 56205"/>
          <p:cNvSpPr/>
          <p:nvPr/>
        </p:nvSpPr>
        <p:spPr>
          <a:xfrm>
            <a:off x="3941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06" name="object 56206"/>
          <p:cNvSpPr/>
          <p:nvPr/>
        </p:nvSpPr>
        <p:spPr>
          <a:xfrm>
            <a:off x="3941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07" name="object 56207"/>
          <p:cNvSpPr/>
          <p:nvPr/>
        </p:nvSpPr>
        <p:spPr>
          <a:xfrm>
            <a:off x="39420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08" name="object 56208"/>
          <p:cNvSpPr/>
          <p:nvPr/>
        </p:nvSpPr>
        <p:spPr>
          <a:xfrm>
            <a:off x="39420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09" name="object 56209"/>
          <p:cNvSpPr/>
          <p:nvPr/>
        </p:nvSpPr>
        <p:spPr>
          <a:xfrm>
            <a:off x="3942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10" name="object 56210"/>
          <p:cNvSpPr/>
          <p:nvPr/>
        </p:nvSpPr>
        <p:spPr>
          <a:xfrm>
            <a:off x="3942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11" name="object 56211"/>
          <p:cNvSpPr/>
          <p:nvPr/>
        </p:nvSpPr>
        <p:spPr>
          <a:xfrm>
            <a:off x="39424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12" name="object 56212"/>
          <p:cNvSpPr/>
          <p:nvPr/>
        </p:nvSpPr>
        <p:spPr>
          <a:xfrm>
            <a:off x="39424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13" name="object 56213"/>
          <p:cNvSpPr/>
          <p:nvPr/>
        </p:nvSpPr>
        <p:spPr>
          <a:xfrm>
            <a:off x="3942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14" name="object 56214"/>
          <p:cNvSpPr/>
          <p:nvPr/>
        </p:nvSpPr>
        <p:spPr>
          <a:xfrm>
            <a:off x="3942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15" name="object 56215"/>
          <p:cNvSpPr/>
          <p:nvPr/>
        </p:nvSpPr>
        <p:spPr>
          <a:xfrm>
            <a:off x="39428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16" name="object 56216"/>
          <p:cNvSpPr/>
          <p:nvPr/>
        </p:nvSpPr>
        <p:spPr>
          <a:xfrm>
            <a:off x="39428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17" name="object 56217"/>
          <p:cNvSpPr/>
          <p:nvPr/>
        </p:nvSpPr>
        <p:spPr>
          <a:xfrm>
            <a:off x="3943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18" name="object 56218"/>
          <p:cNvSpPr/>
          <p:nvPr/>
        </p:nvSpPr>
        <p:spPr>
          <a:xfrm>
            <a:off x="3943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19" name="object 56219"/>
          <p:cNvSpPr/>
          <p:nvPr/>
        </p:nvSpPr>
        <p:spPr>
          <a:xfrm>
            <a:off x="39432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20" name="object 56220"/>
          <p:cNvSpPr/>
          <p:nvPr/>
        </p:nvSpPr>
        <p:spPr>
          <a:xfrm>
            <a:off x="39432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21" name="object 56221"/>
          <p:cNvSpPr/>
          <p:nvPr/>
        </p:nvSpPr>
        <p:spPr>
          <a:xfrm>
            <a:off x="3943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22" name="object 56222"/>
          <p:cNvSpPr/>
          <p:nvPr/>
        </p:nvSpPr>
        <p:spPr>
          <a:xfrm>
            <a:off x="3943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23" name="object 56223"/>
          <p:cNvSpPr/>
          <p:nvPr/>
        </p:nvSpPr>
        <p:spPr>
          <a:xfrm>
            <a:off x="39436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24" name="object 56224"/>
          <p:cNvSpPr/>
          <p:nvPr/>
        </p:nvSpPr>
        <p:spPr>
          <a:xfrm>
            <a:off x="39436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25" name="object 56225"/>
          <p:cNvSpPr/>
          <p:nvPr/>
        </p:nvSpPr>
        <p:spPr>
          <a:xfrm>
            <a:off x="3943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26" name="object 56226"/>
          <p:cNvSpPr/>
          <p:nvPr/>
        </p:nvSpPr>
        <p:spPr>
          <a:xfrm>
            <a:off x="3943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27" name="object 56227"/>
          <p:cNvSpPr/>
          <p:nvPr/>
        </p:nvSpPr>
        <p:spPr>
          <a:xfrm>
            <a:off x="39439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28" name="object 56228"/>
          <p:cNvSpPr/>
          <p:nvPr/>
        </p:nvSpPr>
        <p:spPr>
          <a:xfrm>
            <a:off x="39439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29" name="object 56229"/>
          <p:cNvSpPr/>
          <p:nvPr/>
        </p:nvSpPr>
        <p:spPr>
          <a:xfrm>
            <a:off x="3944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30" name="object 56230"/>
          <p:cNvSpPr/>
          <p:nvPr/>
        </p:nvSpPr>
        <p:spPr>
          <a:xfrm>
            <a:off x="3944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31" name="object 56231"/>
          <p:cNvSpPr/>
          <p:nvPr/>
        </p:nvSpPr>
        <p:spPr>
          <a:xfrm>
            <a:off x="39443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32" name="object 56232"/>
          <p:cNvSpPr/>
          <p:nvPr/>
        </p:nvSpPr>
        <p:spPr>
          <a:xfrm>
            <a:off x="39443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33" name="object 56233"/>
          <p:cNvSpPr/>
          <p:nvPr/>
        </p:nvSpPr>
        <p:spPr>
          <a:xfrm>
            <a:off x="3944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34" name="object 56234"/>
          <p:cNvSpPr/>
          <p:nvPr/>
        </p:nvSpPr>
        <p:spPr>
          <a:xfrm>
            <a:off x="3944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35" name="object 56235"/>
          <p:cNvSpPr/>
          <p:nvPr/>
        </p:nvSpPr>
        <p:spPr>
          <a:xfrm>
            <a:off x="39447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36" name="object 56236"/>
          <p:cNvSpPr/>
          <p:nvPr/>
        </p:nvSpPr>
        <p:spPr>
          <a:xfrm>
            <a:off x="39447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37" name="object 56237"/>
          <p:cNvSpPr/>
          <p:nvPr/>
        </p:nvSpPr>
        <p:spPr>
          <a:xfrm>
            <a:off x="3945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38" name="object 56238"/>
          <p:cNvSpPr/>
          <p:nvPr/>
        </p:nvSpPr>
        <p:spPr>
          <a:xfrm>
            <a:off x="3945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39" name="object 56239"/>
          <p:cNvSpPr/>
          <p:nvPr/>
        </p:nvSpPr>
        <p:spPr>
          <a:xfrm>
            <a:off x="39451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40" name="object 56240"/>
          <p:cNvSpPr/>
          <p:nvPr/>
        </p:nvSpPr>
        <p:spPr>
          <a:xfrm>
            <a:off x="39451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41" name="object 56241"/>
          <p:cNvSpPr/>
          <p:nvPr/>
        </p:nvSpPr>
        <p:spPr>
          <a:xfrm>
            <a:off x="3945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42" name="object 56242"/>
          <p:cNvSpPr/>
          <p:nvPr/>
        </p:nvSpPr>
        <p:spPr>
          <a:xfrm>
            <a:off x="3945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43" name="object 56243"/>
          <p:cNvSpPr/>
          <p:nvPr/>
        </p:nvSpPr>
        <p:spPr>
          <a:xfrm>
            <a:off x="39455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44" name="object 56244"/>
          <p:cNvSpPr/>
          <p:nvPr/>
        </p:nvSpPr>
        <p:spPr>
          <a:xfrm>
            <a:off x="39455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45" name="object 56245"/>
          <p:cNvSpPr/>
          <p:nvPr/>
        </p:nvSpPr>
        <p:spPr>
          <a:xfrm>
            <a:off x="3945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46" name="object 56246"/>
          <p:cNvSpPr/>
          <p:nvPr/>
        </p:nvSpPr>
        <p:spPr>
          <a:xfrm>
            <a:off x="3945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47" name="object 56247"/>
          <p:cNvSpPr/>
          <p:nvPr/>
        </p:nvSpPr>
        <p:spPr>
          <a:xfrm>
            <a:off x="39459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48" name="object 56248"/>
          <p:cNvSpPr/>
          <p:nvPr/>
        </p:nvSpPr>
        <p:spPr>
          <a:xfrm>
            <a:off x="39459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49" name="object 56249"/>
          <p:cNvSpPr/>
          <p:nvPr/>
        </p:nvSpPr>
        <p:spPr>
          <a:xfrm>
            <a:off x="3946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50" name="object 56250"/>
          <p:cNvSpPr/>
          <p:nvPr/>
        </p:nvSpPr>
        <p:spPr>
          <a:xfrm>
            <a:off x="3946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51" name="object 56251"/>
          <p:cNvSpPr/>
          <p:nvPr/>
        </p:nvSpPr>
        <p:spPr>
          <a:xfrm>
            <a:off x="39462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52" name="object 56252"/>
          <p:cNvSpPr/>
          <p:nvPr/>
        </p:nvSpPr>
        <p:spPr>
          <a:xfrm>
            <a:off x="39462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53" name="object 56253"/>
          <p:cNvSpPr/>
          <p:nvPr/>
        </p:nvSpPr>
        <p:spPr>
          <a:xfrm>
            <a:off x="3946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54" name="object 56254"/>
          <p:cNvSpPr/>
          <p:nvPr/>
        </p:nvSpPr>
        <p:spPr>
          <a:xfrm>
            <a:off x="3946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55" name="object 56255"/>
          <p:cNvSpPr/>
          <p:nvPr/>
        </p:nvSpPr>
        <p:spPr>
          <a:xfrm>
            <a:off x="39466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56" name="object 56256"/>
          <p:cNvSpPr/>
          <p:nvPr/>
        </p:nvSpPr>
        <p:spPr>
          <a:xfrm>
            <a:off x="39466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57" name="object 56257"/>
          <p:cNvSpPr/>
          <p:nvPr/>
        </p:nvSpPr>
        <p:spPr>
          <a:xfrm>
            <a:off x="3946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58" name="object 56258"/>
          <p:cNvSpPr/>
          <p:nvPr/>
        </p:nvSpPr>
        <p:spPr>
          <a:xfrm>
            <a:off x="3946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59" name="object 56259"/>
          <p:cNvSpPr/>
          <p:nvPr/>
        </p:nvSpPr>
        <p:spPr>
          <a:xfrm>
            <a:off x="39470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60" name="object 56260"/>
          <p:cNvSpPr/>
          <p:nvPr/>
        </p:nvSpPr>
        <p:spPr>
          <a:xfrm>
            <a:off x="39470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61" name="object 56261"/>
          <p:cNvSpPr/>
          <p:nvPr/>
        </p:nvSpPr>
        <p:spPr>
          <a:xfrm>
            <a:off x="3947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62" name="object 56262"/>
          <p:cNvSpPr/>
          <p:nvPr/>
        </p:nvSpPr>
        <p:spPr>
          <a:xfrm>
            <a:off x="3947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63" name="object 56263"/>
          <p:cNvSpPr/>
          <p:nvPr/>
        </p:nvSpPr>
        <p:spPr>
          <a:xfrm>
            <a:off x="39474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64" name="object 56264"/>
          <p:cNvSpPr/>
          <p:nvPr/>
        </p:nvSpPr>
        <p:spPr>
          <a:xfrm>
            <a:off x="39474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65" name="object 56265"/>
          <p:cNvSpPr/>
          <p:nvPr/>
        </p:nvSpPr>
        <p:spPr>
          <a:xfrm>
            <a:off x="3947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66" name="object 56266"/>
          <p:cNvSpPr/>
          <p:nvPr/>
        </p:nvSpPr>
        <p:spPr>
          <a:xfrm>
            <a:off x="3947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67" name="object 56267"/>
          <p:cNvSpPr/>
          <p:nvPr/>
        </p:nvSpPr>
        <p:spPr>
          <a:xfrm>
            <a:off x="39478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68" name="object 56268"/>
          <p:cNvSpPr/>
          <p:nvPr/>
        </p:nvSpPr>
        <p:spPr>
          <a:xfrm>
            <a:off x="39478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69" name="object 56269"/>
          <p:cNvSpPr/>
          <p:nvPr/>
        </p:nvSpPr>
        <p:spPr>
          <a:xfrm>
            <a:off x="3948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70" name="object 56270"/>
          <p:cNvSpPr/>
          <p:nvPr/>
        </p:nvSpPr>
        <p:spPr>
          <a:xfrm>
            <a:off x="3948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71" name="object 56271"/>
          <p:cNvSpPr/>
          <p:nvPr/>
        </p:nvSpPr>
        <p:spPr>
          <a:xfrm>
            <a:off x="39481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72" name="object 56272"/>
          <p:cNvSpPr/>
          <p:nvPr/>
        </p:nvSpPr>
        <p:spPr>
          <a:xfrm>
            <a:off x="39481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73" name="object 56273"/>
          <p:cNvSpPr/>
          <p:nvPr/>
        </p:nvSpPr>
        <p:spPr>
          <a:xfrm>
            <a:off x="3948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74" name="object 56274"/>
          <p:cNvSpPr/>
          <p:nvPr/>
        </p:nvSpPr>
        <p:spPr>
          <a:xfrm>
            <a:off x="3948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75" name="object 56275"/>
          <p:cNvSpPr/>
          <p:nvPr/>
        </p:nvSpPr>
        <p:spPr>
          <a:xfrm>
            <a:off x="39485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76" name="object 56276"/>
          <p:cNvSpPr/>
          <p:nvPr/>
        </p:nvSpPr>
        <p:spPr>
          <a:xfrm>
            <a:off x="39485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77" name="object 56277"/>
          <p:cNvSpPr/>
          <p:nvPr/>
        </p:nvSpPr>
        <p:spPr>
          <a:xfrm>
            <a:off x="3948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78" name="object 56278"/>
          <p:cNvSpPr/>
          <p:nvPr/>
        </p:nvSpPr>
        <p:spPr>
          <a:xfrm>
            <a:off x="3948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79" name="object 56279"/>
          <p:cNvSpPr/>
          <p:nvPr/>
        </p:nvSpPr>
        <p:spPr>
          <a:xfrm>
            <a:off x="39489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80" name="object 56280"/>
          <p:cNvSpPr/>
          <p:nvPr/>
        </p:nvSpPr>
        <p:spPr>
          <a:xfrm>
            <a:off x="39489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81" name="object 56281"/>
          <p:cNvSpPr/>
          <p:nvPr/>
        </p:nvSpPr>
        <p:spPr>
          <a:xfrm>
            <a:off x="3949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82" name="object 56282"/>
          <p:cNvSpPr/>
          <p:nvPr/>
        </p:nvSpPr>
        <p:spPr>
          <a:xfrm>
            <a:off x="3949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83" name="object 56283"/>
          <p:cNvSpPr/>
          <p:nvPr/>
        </p:nvSpPr>
        <p:spPr>
          <a:xfrm>
            <a:off x="39493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84" name="object 56284"/>
          <p:cNvSpPr/>
          <p:nvPr/>
        </p:nvSpPr>
        <p:spPr>
          <a:xfrm>
            <a:off x="39493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85" name="object 56285"/>
          <p:cNvSpPr/>
          <p:nvPr/>
        </p:nvSpPr>
        <p:spPr>
          <a:xfrm>
            <a:off x="3949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86" name="object 56286"/>
          <p:cNvSpPr/>
          <p:nvPr/>
        </p:nvSpPr>
        <p:spPr>
          <a:xfrm>
            <a:off x="3949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87" name="object 56287"/>
          <p:cNvSpPr/>
          <p:nvPr/>
        </p:nvSpPr>
        <p:spPr>
          <a:xfrm>
            <a:off x="39497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88" name="object 56288"/>
          <p:cNvSpPr/>
          <p:nvPr/>
        </p:nvSpPr>
        <p:spPr>
          <a:xfrm>
            <a:off x="39497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89" name="object 56289"/>
          <p:cNvSpPr/>
          <p:nvPr/>
        </p:nvSpPr>
        <p:spPr>
          <a:xfrm>
            <a:off x="3949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90" name="object 56290"/>
          <p:cNvSpPr/>
          <p:nvPr/>
        </p:nvSpPr>
        <p:spPr>
          <a:xfrm>
            <a:off x="3949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91" name="object 56291"/>
          <p:cNvSpPr/>
          <p:nvPr/>
        </p:nvSpPr>
        <p:spPr>
          <a:xfrm>
            <a:off x="39500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92" name="object 56292"/>
          <p:cNvSpPr/>
          <p:nvPr/>
        </p:nvSpPr>
        <p:spPr>
          <a:xfrm>
            <a:off x="39500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93" name="object 56293"/>
          <p:cNvSpPr/>
          <p:nvPr/>
        </p:nvSpPr>
        <p:spPr>
          <a:xfrm>
            <a:off x="3950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94" name="object 56294"/>
          <p:cNvSpPr/>
          <p:nvPr/>
        </p:nvSpPr>
        <p:spPr>
          <a:xfrm>
            <a:off x="3950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95" name="object 56295"/>
          <p:cNvSpPr/>
          <p:nvPr/>
        </p:nvSpPr>
        <p:spPr>
          <a:xfrm>
            <a:off x="39504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96" name="object 56296"/>
          <p:cNvSpPr/>
          <p:nvPr/>
        </p:nvSpPr>
        <p:spPr>
          <a:xfrm>
            <a:off x="39504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97" name="object 56297"/>
          <p:cNvSpPr/>
          <p:nvPr/>
        </p:nvSpPr>
        <p:spPr>
          <a:xfrm>
            <a:off x="3950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98" name="object 56298"/>
          <p:cNvSpPr/>
          <p:nvPr/>
        </p:nvSpPr>
        <p:spPr>
          <a:xfrm>
            <a:off x="3950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299" name="object 56299"/>
          <p:cNvSpPr/>
          <p:nvPr/>
        </p:nvSpPr>
        <p:spPr>
          <a:xfrm>
            <a:off x="39508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00" name="object 56300"/>
          <p:cNvSpPr/>
          <p:nvPr/>
        </p:nvSpPr>
        <p:spPr>
          <a:xfrm>
            <a:off x="39508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01" name="object 56301"/>
          <p:cNvSpPr/>
          <p:nvPr/>
        </p:nvSpPr>
        <p:spPr>
          <a:xfrm>
            <a:off x="3951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02" name="object 56302"/>
          <p:cNvSpPr/>
          <p:nvPr/>
        </p:nvSpPr>
        <p:spPr>
          <a:xfrm>
            <a:off x="3951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03" name="object 56303"/>
          <p:cNvSpPr/>
          <p:nvPr/>
        </p:nvSpPr>
        <p:spPr>
          <a:xfrm>
            <a:off x="39512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04" name="object 56304"/>
          <p:cNvSpPr/>
          <p:nvPr/>
        </p:nvSpPr>
        <p:spPr>
          <a:xfrm>
            <a:off x="39512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05" name="object 56305"/>
          <p:cNvSpPr/>
          <p:nvPr/>
        </p:nvSpPr>
        <p:spPr>
          <a:xfrm>
            <a:off x="3951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06" name="object 56306"/>
          <p:cNvSpPr/>
          <p:nvPr/>
        </p:nvSpPr>
        <p:spPr>
          <a:xfrm>
            <a:off x="3951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07" name="object 56307"/>
          <p:cNvSpPr/>
          <p:nvPr/>
        </p:nvSpPr>
        <p:spPr>
          <a:xfrm>
            <a:off x="39516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08" name="object 56308"/>
          <p:cNvSpPr/>
          <p:nvPr/>
        </p:nvSpPr>
        <p:spPr>
          <a:xfrm>
            <a:off x="39516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09" name="object 56309"/>
          <p:cNvSpPr/>
          <p:nvPr/>
        </p:nvSpPr>
        <p:spPr>
          <a:xfrm>
            <a:off x="3951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10" name="object 56310"/>
          <p:cNvSpPr/>
          <p:nvPr/>
        </p:nvSpPr>
        <p:spPr>
          <a:xfrm>
            <a:off x="3951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11" name="object 56311"/>
          <p:cNvSpPr/>
          <p:nvPr/>
        </p:nvSpPr>
        <p:spPr>
          <a:xfrm>
            <a:off x="39519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12" name="object 56312"/>
          <p:cNvSpPr/>
          <p:nvPr/>
        </p:nvSpPr>
        <p:spPr>
          <a:xfrm>
            <a:off x="39519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13" name="object 56313"/>
          <p:cNvSpPr/>
          <p:nvPr/>
        </p:nvSpPr>
        <p:spPr>
          <a:xfrm>
            <a:off x="3952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14" name="object 56314"/>
          <p:cNvSpPr/>
          <p:nvPr/>
        </p:nvSpPr>
        <p:spPr>
          <a:xfrm>
            <a:off x="3952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15" name="object 56315"/>
          <p:cNvSpPr/>
          <p:nvPr/>
        </p:nvSpPr>
        <p:spPr>
          <a:xfrm>
            <a:off x="39523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16" name="object 56316"/>
          <p:cNvSpPr/>
          <p:nvPr/>
        </p:nvSpPr>
        <p:spPr>
          <a:xfrm>
            <a:off x="39523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17" name="object 56317"/>
          <p:cNvSpPr/>
          <p:nvPr/>
        </p:nvSpPr>
        <p:spPr>
          <a:xfrm>
            <a:off x="3952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18" name="object 56318"/>
          <p:cNvSpPr/>
          <p:nvPr/>
        </p:nvSpPr>
        <p:spPr>
          <a:xfrm>
            <a:off x="3952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19" name="object 56319"/>
          <p:cNvSpPr/>
          <p:nvPr/>
        </p:nvSpPr>
        <p:spPr>
          <a:xfrm>
            <a:off x="39527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20" name="object 56320"/>
          <p:cNvSpPr/>
          <p:nvPr/>
        </p:nvSpPr>
        <p:spPr>
          <a:xfrm>
            <a:off x="39527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21" name="object 56321"/>
          <p:cNvSpPr/>
          <p:nvPr/>
        </p:nvSpPr>
        <p:spPr>
          <a:xfrm>
            <a:off x="3953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22" name="object 56322"/>
          <p:cNvSpPr/>
          <p:nvPr/>
        </p:nvSpPr>
        <p:spPr>
          <a:xfrm>
            <a:off x="3953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23" name="object 56323"/>
          <p:cNvSpPr/>
          <p:nvPr/>
        </p:nvSpPr>
        <p:spPr>
          <a:xfrm>
            <a:off x="39531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24" name="object 56324"/>
          <p:cNvSpPr/>
          <p:nvPr/>
        </p:nvSpPr>
        <p:spPr>
          <a:xfrm>
            <a:off x="39531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25" name="object 56325"/>
          <p:cNvSpPr/>
          <p:nvPr/>
        </p:nvSpPr>
        <p:spPr>
          <a:xfrm>
            <a:off x="3953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26" name="object 56326"/>
          <p:cNvSpPr/>
          <p:nvPr/>
        </p:nvSpPr>
        <p:spPr>
          <a:xfrm>
            <a:off x="3953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27" name="object 56327"/>
          <p:cNvSpPr/>
          <p:nvPr/>
        </p:nvSpPr>
        <p:spPr>
          <a:xfrm>
            <a:off x="39535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28" name="object 56328"/>
          <p:cNvSpPr/>
          <p:nvPr/>
        </p:nvSpPr>
        <p:spPr>
          <a:xfrm>
            <a:off x="39535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29" name="object 56329"/>
          <p:cNvSpPr/>
          <p:nvPr/>
        </p:nvSpPr>
        <p:spPr>
          <a:xfrm>
            <a:off x="3953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30" name="object 56330"/>
          <p:cNvSpPr/>
          <p:nvPr/>
        </p:nvSpPr>
        <p:spPr>
          <a:xfrm>
            <a:off x="3953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31" name="object 56331"/>
          <p:cNvSpPr/>
          <p:nvPr/>
        </p:nvSpPr>
        <p:spPr>
          <a:xfrm>
            <a:off x="39539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32" name="object 56332"/>
          <p:cNvSpPr/>
          <p:nvPr/>
        </p:nvSpPr>
        <p:spPr>
          <a:xfrm>
            <a:off x="39539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33" name="object 56333"/>
          <p:cNvSpPr/>
          <p:nvPr/>
        </p:nvSpPr>
        <p:spPr>
          <a:xfrm>
            <a:off x="3954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34" name="object 56334"/>
          <p:cNvSpPr/>
          <p:nvPr/>
        </p:nvSpPr>
        <p:spPr>
          <a:xfrm>
            <a:off x="3954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35" name="object 56335"/>
          <p:cNvSpPr/>
          <p:nvPr/>
        </p:nvSpPr>
        <p:spPr>
          <a:xfrm>
            <a:off x="39542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36" name="object 56336"/>
          <p:cNvSpPr/>
          <p:nvPr/>
        </p:nvSpPr>
        <p:spPr>
          <a:xfrm>
            <a:off x="39542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37" name="object 56337"/>
          <p:cNvSpPr/>
          <p:nvPr/>
        </p:nvSpPr>
        <p:spPr>
          <a:xfrm>
            <a:off x="3954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38" name="object 56338"/>
          <p:cNvSpPr/>
          <p:nvPr/>
        </p:nvSpPr>
        <p:spPr>
          <a:xfrm>
            <a:off x="3954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39" name="object 56339"/>
          <p:cNvSpPr/>
          <p:nvPr/>
        </p:nvSpPr>
        <p:spPr>
          <a:xfrm>
            <a:off x="39546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40" name="object 56340"/>
          <p:cNvSpPr/>
          <p:nvPr/>
        </p:nvSpPr>
        <p:spPr>
          <a:xfrm>
            <a:off x="39546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41" name="object 56341"/>
          <p:cNvSpPr/>
          <p:nvPr/>
        </p:nvSpPr>
        <p:spPr>
          <a:xfrm>
            <a:off x="3954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42" name="object 56342"/>
          <p:cNvSpPr/>
          <p:nvPr/>
        </p:nvSpPr>
        <p:spPr>
          <a:xfrm>
            <a:off x="3954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43" name="object 56343"/>
          <p:cNvSpPr/>
          <p:nvPr/>
        </p:nvSpPr>
        <p:spPr>
          <a:xfrm>
            <a:off x="39550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44" name="object 56344"/>
          <p:cNvSpPr/>
          <p:nvPr/>
        </p:nvSpPr>
        <p:spPr>
          <a:xfrm>
            <a:off x="39550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45" name="object 56345"/>
          <p:cNvSpPr/>
          <p:nvPr/>
        </p:nvSpPr>
        <p:spPr>
          <a:xfrm>
            <a:off x="3955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46" name="object 56346"/>
          <p:cNvSpPr/>
          <p:nvPr/>
        </p:nvSpPr>
        <p:spPr>
          <a:xfrm>
            <a:off x="3955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47" name="object 56347"/>
          <p:cNvSpPr/>
          <p:nvPr/>
        </p:nvSpPr>
        <p:spPr>
          <a:xfrm>
            <a:off x="39554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48" name="object 56348"/>
          <p:cNvSpPr/>
          <p:nvPr/>
        </p:nvSpPr>
        <p:spPr>
          <a:xfrm>
            <a:off x="39554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49" name="object 56349"/>
          <p:cNvSpPr/>
          <p:nvPr/>
        </p:nvSpPr>
        <p:spPr>
          <a:xfrm>
            <a:off x="39556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50" name="object 56350"/>
          <p:cNvSpPr/>
          <p:nvPr/>
        </p:nvSpPr>
        <p:spPr>
          <a:xfrm>
            <a:off x="39556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51" name="object 56351"/>
          <p:cNvSpPr/>
          <p:nvPr/>
        </p:nvSpPr>
        <p:spPr>
          <a:xfrm>
            <a:off x="39558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52" name="object 56352"/>
          <p:cNvSpPr/>
          <p:nvPr/>
        </p:nvSpPr>
        <p:spPr>
          <a:xfrm>
            <a:off x="39558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53" name="object 56353"/>
          <p:cNvSpPr/>
          <p:nvPr/>
        </p:nvSpPr>
        <p:spPr>
          <a:xfrm>
            <a:off x="39560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54" name="object 56354"/>
          <p:cNvSpPr/>
          <p:nvPr/>
        </p:nvSpPr>
        <p:spPr>
          <a:xfrm>
            <a:off x="39560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55" name="object 56355"/>
          <p:cNvSpPr/>
          <p:nvPr/>
        </p:nvSpPr>
        <p:spPr>
          <a:xfrm>
            <a:off x="39561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56" name="object 56356"/>
          <p:cNvSpPr/>
          <p:nvPr/>
        </p:nvSpPr>
        <p:spPr>
          <a:xfrm>
            <a:off x="39561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57" name="object 56357"/>
          <p:cNvSpPr/>
          <p:nvPr/>
        </p:nvSpPr>
        <p:spPr>
          <a:xfrm>
            <a:off x="39564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58" name="object 56358"/>
          <p:cNvSpPr/>
          <p:nvPr/>
        </p:nvSpPr>
        <p:spPr>
          <a:xfrm>
            <a:off x="39564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59" name="object 56359"/>
          <p:cNvSpPr/>
          <p:nvPr/>
        </p:nvSpPr>
        <p:spPr>
          <a:xfrm>
            <a:off x="39565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60" name="object 56360"/>
          <p:cNvSpPr/>
          <p:nvPr/>
        </p:nvSpPr>
        <p:spPr>
          <a:xfrm>
            <a:off x="39565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61" name="object 56361"/>
          <p:cNvSpPr/>
          <p:nvPr/>
        </p:nvSpPr>
        <p:spPr>
          <a:xfrm>
            <a:off x="39568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62" name="object 56362"/>
          <p:cNvSpPr/>
          <p:nvPr/>
        </p:nvSpPr>
        <p:spPr>
          <a:xfrm>
            <a:off x="39568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63" name="object 56363"/>
          <p:cNvSpPr/>
          <p:nvPr/>
        </p:nvSpPr>
        <p:spPr>
          <a:xfrm>
            <a:off x="39569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64" name="object 56364"/>
          <p:cNvSpPr/>
          <p:nvPr/>
        </p:nvSpPr>
        <p:spPr>
          <a:xfrm>
            <a:off x="39569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65" name="object 56365"/>
          <p:cNvSpPr/>
          <p:nvPr/>
        </p:nvSpPr>
        <p:spPr>
          <a:xfrm>
            <a:off x="3957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66" name="object 56366"/>
          <p:cNvSpPr/>
          <p:nvPr/>
        </p:nvSpPr>
        <p:spPr>
          <a:xfrm>
            <a:off x="3957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67" name="object 56367"/>
          <p:cNvSpPr/>
          <p:nvPr/>
        </p:nvSpPr>
        <p:spPr>
          <a:xfrm>
            <a:off x="39573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68" name="object 56368"/>
          <p:cNvSpPr/>
          <p:nvPr/>
        </p:nvSpPr>
        <p:spPr>
          <a:xfrm>
            <a:off x="39573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69" name="object 56369"/>
          <p:cNvSpPr/>
          <p:nvPr/>
        </p:nvSpPr>
        <p:spPr>
          <a:xfrm>
            <a:off x="3957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70" name="object 56370"/>
          <p:cNvSpPr/>
          <p:nvPr/>
        </p:nvSpPr>
        <p:spPr>
          <a:xfrm>
            <a:off x="3957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71" name="object 56371"/>
          <p:cNvSpPr/>
          <p:nvPr/>
        </p:nvSpPr>
        <p:spPr>
          <a:xfrm>
            <a:off x="39577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72" name="object 56372"/>
          <p:cNvSpPr/>
          <p:nvPr/>
        </p:nvSpPr>
        <p:spPr>
          <a:xfrm>
            <a:off x="39577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73" name="object 56373"/>
          <p:cNvSpPr/>
          <p:nvPr/>
        </p:nvSpPr>
        <p:spPr>
          <a:xfrm>
            <a:off x="3957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74" name="object 56374"/>
          <p:cNvSpPr/>
          <p:nvPr/>
        </p:nvSpPr>
        <p:spPr>
          <a:xfrm>
            <a:off x="3957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75" name="object 56375"/>
          <p:cNvSpPr/>
          <p:nvPr/>
        </p:nvSpPr>
        <p:spPr>
          <a:xfrm>
            <a:off x="39580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76" name="object 56376"/>
          <p:cNvSpPr/>
          <p:nvPr/>
        </p:nvSpPr>
        <p:spPr>
          <a:xfrm>
            <a:off x="39580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77" name="object 56377"/>
          <p:cNvSpPr/>
          <p:nvPr/>
        </p:nvSpPr>
        <p:spPr>
          <a:xfrm>
            <a:off x="3958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78" name="object 56378"/>
          <p:cNvSpPr/>
          <p:nvPr/>
        </p:nvSpPr>
        <p:spPr>
          <a:xfrm>
            <a:off x="3958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79" name="object 56379"/>
          <p:cNvSpPr/>
          <p:nvPr/>
        </p:nvSpPr>
        <p:spPr>
          <a:xfrm>
            <a:off x="39584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80" name="object 56380"/>
          <p:cNvSpPr/>
          <p:nvPr/>
        </p:nvSpPr>
        <p:spPr>
          <a:xfrm>
            <a:off x="39584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81" name="object 56381"/>
          <p:cNvSpPr/>
          <p:nvPr/>
        </p:nvSpPr>
        <p:spPr>
          <a:xfrm>
            <a:off x="3958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82" name="object 56382"/>
          <p:cNvSpPr/>
          <p:nvPr/>
        </p:nvSpPr>
        <p:spPr>
          <a:xfrm>
            <a:off x="3958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83" name="object 56383"/>
          <p:cNvSpPr/>
          <p:nvPr/>
        </p:nvSpPr>
        <p:spPr>
          <a:xfrm>
            <a:off x="39588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84" name="object 56384"/>
          <p:cNvSpPr/>
          <p:nvPr/>
        </p:nvSpPr>
        <p:spPr>
          <a:xfrm>
            <a:off x="39588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85" name="object 56385"/>
          <p:cNvSpPr/>
          <p:nvPr/>
        </p:nvSpPr>
        <p:spPr>
          <a:xfrm>
            <a:off x="3959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86" name="object 56386"/>
          <p:cNvSpPr/>
          <p:nvPr/>
        </p:nvSpPr>
        <p:spPr>
          <a:xfrm>
            <a:off x="3959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87" name="object 56387"/>
          <p:cNvSpPr/>
          <p:nvPr/>
        </p:nvSpPr>
        <p:spPr>
          <a:xfrm>
            <a:off x="39592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88" name="object 56388"/>
          <p:cNvSpPr/>
          <p:nvPr/>
        </p:nvSpPr>
        <p:spPr>
          <a:xfrm>
            <a:off x="39592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89" name="object 56389"/>
          <p:cNvSpPr/>
          <p:nvPr/>
        </p:nvSpPr>
        <p:spPr>
          <a:xfrm>
            <a:off x="3959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90" name="object 56390"/>
          <p:cNvSpPr/>
          <p:nvPr/>
        </p:nvSpPr>
        <p:spPr>
          <a:xfrm>
            <a:off x="3959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91" name="object 56391"/>
          <p:cNvSpPr/>
          <p:nvPr/>
        </p:nvSpPr>
        <p:spPr>
          <a:xfrm>
            <a:off x="39596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92" name="object 56392"/>
          <p:cNvSpPr/>
          <p:nvPr/>
        </p:nvSpPr>
        <p:spPr>
          <a:xfrm>
            <a:off x="39596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93" name="object 56393"/>
          <p:cNvSpPr/>
          <p:nvPr/>
        </p:nvSpPr>
        <p:spPr>
          <a:xfrm>
            <a:off x="3959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94" name="object 56394"/>
          <p:cNvSpPr/>
          <p:nvPr/>
        </p:nvSpPr>
        <p:spPr>
          <a:xfrm>
            <a:off x="3959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95" name="object 56395"/>
          <p:cNvSpPr/>
          <p:nvPr/>
        </p:nvSpPr>
        <p:spPr>
          <a:xfrm>
            <a:off x="3960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96" name="object 56396"/>
          <p:cNvSpPr/>
          <p:nvPr/>
        </p:nvSpPr>
        <p:spPr>
          <a:xfrm>
            <a:off x="3960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97" name="object 56397"/>
          <p:cNvSpPr/>
          <p:nvPr/>
        </p:nvSpPr>
        <p:spPr>
          <a:xfrm>
            <a:off x="3960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98" name="object 56398"/>
          <p:cNvSpPr/>
          <p:nvPr/>
        </p:nvSpPr>
        <p:spPr>
          <a:xfrm>
            <a:off x="3960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399" name="object 56399"/>
          <p:cNvSpPr/>
          <p:nvPr/>
        </p:nvSpPr>
        <p:spPr>
          <a:xfrm>
            <a:off x="3960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00" name="object 56400"/>
          <p:cNvSpPr/>
          <p:nvPr/>
        </p:nvSpPr>
        <p:spPr>
          <a:xfrm>
            <a:off x="3960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01" name="object 56401"/>
          <p:cNvSpPr/>
          <p:nvPr/>
        </p:nvSpPr>
        <p:spPr>
          <a:xfrm>
            <a:off x="39606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02" name="object 56402"/>
          <p:cNvSpPr/>
          <p:nvPr/>
        </p:nvSpPr>
        <p:spPr>
          <a:xfrm>
            <a:off x="39606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03" name="object 56403"/>
          <p:cNvSpPr/>
          <p:nvPr/>
        </p:nvSpPr>
        <p:spPr>
          <a:xfrm>
            <a:off x="3960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04" name="object 56404"/>
          <p:cNvSpPr/>
          <p:nvPr/>
        </p:nvSpPr>
        <p:spPr>
          <a:xfrm>
            <a:off x="3960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05" name="object 56405"/>
          <p:cNvSpPr/>
          <p:nvPr/>
        </p:nvSpPr>
        <p:spPr>
          <a:xfrm>
            <a:off x="39610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06" name="object 56406"/>
          <p:cNvSpPr/>
          <p:nvPr/>
        </p:nvSpPr>
        <p:spPr>
          <a:xfrm>
            <a:off x="39610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07" name="object 56407"/>
          <p:cNvSpPr/>
          <p:nvPr/>
        </p:nvSpPr>
        <p:spPr>
          <a:xfrm>
            <a:off x="3961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08" name="object 56408"/>
          <p:cNvSpPr/>
          <p:nvPr/>
        </p:nvSpPr>
        <p:spPr>
          <a:xfrm>
            <a:off x="3961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09" name="object 56409"/>
          <p:cNvSpPr/>
          <p:nvPr/>
        </p:nvSpPr>
        <p:spPr>
          <a:xfrm>
            <a:off x="3961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10" name="object 56410"/>
          <p:cNvSpPr/>
          <p:nvPr/>
        </p:nvSpPr>
        <p:spPr>
          <a:xfrm>
            <a:off x="3961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11" name="object 56411"/>
          <p:cNvSpPr/>
          <p:nvPr/>
        </p:nvSpPr>
        <p:spPr>
          <a:xfrm>
            <a:off x="3961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12" name="object 56412"/>
          <p:cNvSpPr/>
          <p:nvPr/>
        </p:nvSpPr>
        <p:spPr>
          <a:xfrm>
            <a:off x="3961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13" name="object 56413"/>
          <p:cNvSpPr/>
          <p:nvPr/>
        </p:nvSpPr>
        <p:spPr>
          <a:xfrm>
            <a:off x="3961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14" name="object 56414"/>
          <p:cNvSpPr/>
          <p:nvPr/>
        </p:nvSpPr>
        <p:spPr>
          <a:xfrm>
            <a:off x="3961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15" name="object 56415"/>
          <p:cNvSpPr/>
          <p:nvPr/>
        </p:nvSpPr>
        <p:spPr>
          <a:xfrm>
            <a:off x="3962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16" name="object 56416"/>
          <p:cNvSpPr/>
          <p:nvPr/>
        </p:nvSpPr>
        <p:spPr>
          <a:xfrm>
            <a:off x="3962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17" name="object 56417"/>
          <p:cNvSpPr/>
          <p:nvPr/>
        </p:nvSpPr>
        <p:spPr>
          <a:xfrm>
            <a:off x="3962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18" name="object 56418"/>
          <p:cNvSpPr/>
          <p:nvPr/>
        </p:nvSpPr>
        <p:spPr>
          <a:xfrm>
            <a:off x="3962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19" name="object 56419"/>
          <p:cNvSpPr/>
          <p:nvPr/>
        </p:nvSpPr>
        <p:spPr>
          <a:xfrm>
            <a:off x="3962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20" name="object 56420"/>
          <p:cNvSpPr/>
          <p:nvPr/>
        </p:nvSpPr>
        <p:spPr>
          <a:xfrm>
            <a:off x="3962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21" name="object 56421"/>
          <p:cNvSpPr/>
          <p:nvPr/>
        </p:nvSpPr>
        <p:spPr>
          <a:xfrm>
            <a:off x="3962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22" name="object 56422"/>
          <p:cNvSpPr/>
          <p:nvPr/>
        </p:nvSpPr>
        <p:spPr>
          <a:xfrm>
            <a:off x="3962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23" name="object 56423"/>
          <p:cNvSpPr/>
          <p:nvPr/>
        </p:nvSpPr>
        <p:spPr>
          <a:xfrm>
            <a:off x="3962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24" name="object 56424"/>
          <p:cNvSpPr/>
          <p:nvPr/>
        </p:nvSpPr>
        <p:spPr>
          <a:xfrm>
            <a:off x="3962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25" name="object 56425"/>
          <p:cNvSpPr/>
          <p:nvPr/>
        </p:nvSpPr>
        <p:spPr>
          <a:xfrm>
            <a:off x="3962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26" name="object 56426"/>
          <p:cNvSpPr/>
          <p:nvPr/>
        </p:nvSpPr>
        <p:spPr>
          <a:xfrm>
            <a:off x="3962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27" name="object 56427"/>
          <p:cNvSpPr/>
          <p:nvPr/>
        </p:nvSpPr>
        <p:spPr>
          <a:xfrm>
            <a:off x="3963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28" name="object 56428"/>
          <p:cNvSpPr/>
          <p:nvPr/>
        </p:nvSpPr>
        <p:spPr>
          <a:xfrm>
            <a:off x="3963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29" name="object 56429"/>
          <p:cNvSpPr/>
          <p:nvPr/>
        </p:nvSpPr>
        <p:spPr>
          <a:xfrm>
            <a:off x="3963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30" name="object 56430"/>
          <p:cNvSpPr/>
          <p:nvPr/>
        </p:nvSpPr>
        <p:spPr>
          <a:xfrm>
            <a:off x="3963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31" name="object 56431"/>
          <p:cNvSpPr/>
          <p:nvPr/>
        </p:nvSpPr>
        <p:spPr>
          <a:xfrm>
            <a:off x="3963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32" name="object 56432"/>
          <p:cNvSpPr/>
          <p:nvPr/>
        </p:nvSpPr>
        <p:spPr>
          <a:xfrm>
            <a:off x="3963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33" name="object 56433"/>
          <p:cNvSpPr/>
          <p:nvPr/>
        </p:nvSpPr>
        <p:spPr>
          <a:xfrm>
            <a:off x="3963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34" name="object 56434"/>
          <p:cNvSpPr/>
          <p:nvPr/>
        </p:nvSpPr>
        <p:spPr>
          <a:xfrm>
            <a:off x="3963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35" name="object 56435"/>
          <p:cNvSpPr/>
          <p:nvPr/>
        </p:nvSpPr>
        <p:spPr>
          <a:xfrm>
            <a:off x="3963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36" name="object 56436"/>
          <p:cNvSpPr/>
          <p:nvPr/>
        </p:nvSpPr>
        <p:spPr>
          <a:xfrm>
            <a:off x="3963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37" name="object 56437"/>
          <p:cNvSpPr/>
          <p:nvPr/>
        </p:nvSpPr>
        <p:spPr>
          <a:xfrm>
            <a:off x="3964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38" name="object 56438"/>
          <p:cNvSpPr/>
          <p:nvPr/>
        </p:nvSpPr>
        <p:spPr>
          <a:xfrm>
            <a:off x="3964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39" name="object 56439"/>
          <p:cNvSpPr/>
          <p:nvPr/>
        </p:nvSpPr>
        <p:spPr>
          <a:xfrm>
            <a:off x="3964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40" name="object 56440"/>
          <p:cNvSpPr/>
          <p:nvPr/>
        </p:nvSpPr>
        <p:spPr>
          <a:xfrm>
            <a:off x="3964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41" name="object 56441"/>
          <p:cNvSpPr/>
          <p:nvPr/>
        </p:nvSpPr>
        <p:spPr>
          <a:xfrm>
            <a:off x="3964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42" name="object 56442"/>
          <p:cNvSpPr/>
          <p:nvPr/>
        </p:nvSpPr>
        <p:spPr>
          <a:xfrm>
            <a:off x="3964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43" name="object 56443"/>
          <p:cNvSpPr/>
          <p:nvPr/>
        </p:nvSpPr>
        <p:spPr>
          <a:xfrm>
            <a:off x="3964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44" name="object 56444"/>
          <p:cNvSpPr/>
          <p:nvPr/>
        </p:nvSpPr>
        <p:spPr>
          <a:xfrm>
            <a:off x="3964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45" name="object 56445"/>
          <p:cNvSpPr/>
          <p:nvPr/>
        </p:nvSpPr>
        <p:spPr>
          <a:xfrm>
            <a:off x="3964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46" name="object 56446"/>
          <p:cNvSpPr/>
          <p:nvPr/>
        </p:nvSpPr>
        <p:spPr>
          <a:xfrm>
            <a:off x="3964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47" name="object 56447"/>
          <p:cNvSpPr/>
          <p:nvPr/>
        </p:nvSpPr>
        <p:spPr>
          <a:xfrm>
            <a:off x="3965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48" name="object 56448"/>
          <p:cNvSpPr/>
          <p:nvPr/>
        </p:nvSpPr>
        <p:spPr>
          <a:xfrm>
            <a:off x="3965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49" name="object 56449"/>
          <p:cNvSpPr/>
          <p:nvPr/>
        </p:nvSpPr>
        <p:spPr>
          <a:xfrm>
            <a:off x="39652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50" name="object 56450"/>
          <p:cNvSpPr/>
          <p:nvPr/>
        </p:nvSpPr>
        <p:spPr>
          <a:xfrm>
            <a:off x="39652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51" name="object 56451"/>
          <p:cNvSpPr/>
          <p:nvPr/>
        </p:nvSpPr>
        <p:spPr>
          <a:xfrm>
            <a:off x="3965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52" name="object 56452"/>
          <p:cNvSpPr/>
          <p:nvPr/>
        </p:nvSpPr>
        <p:spPr>
          <a:xfrm>
            <a:off x="3965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53" name="object 56453"/>
          <p:cNvSpPr/>
          <p:nvPr/>
        </p:nvSpPr>
        <p:spPr>
          <a:xfrm>
            <a:off x="39655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54" name="object 56454"/>
          <p:cNvSpPr/>
          <p:nvPr/>
        </p:nvSpPr>
        <p:spPr>
          <a:xfrm>
            <a:off x="39655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55" name="object 56455"/>
          <p:cNvSpPr/>
          <p:nvPr/>
        </p:nvSpPr>
        <p:spPr>
          <a:xfrm>
            <a:off x="3965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56" name="object 56456"/>
          <p:cNvSpPr/>
          <p:nvPr/>
        </p:nvSpPr>
        <p:spPr>
          <a:xfrm>
            <a:off x="3965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57" name="object 56457"/>
          <p:cNvSpPr/>
          <p:nvPr/>
        </p:nvSpPr>
        <p:spPr>
          <a:xfrm>
            <a:off x="39659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58" name="object 56458"/>
          <p:cNvSpPr/>
          <p:nvPr/>
        </p:nvSpPr>
        <p:spPr>
          <a:xfrm>
            <a:off x="39659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59" name="object 56459"/>
          <p:cNvSpPr/>
          <p:nvPr/>
        </p:nvSpPr>
        <p:spPr>
          <a:xfrm>
            <a:off x="3966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60" name="object 56460"/>
          <p:cNvSpPr/>
          <p:nvPr/>
        </p:nvSpPr>
        <p:spPr>
          <a:xfrm>
            <a:off x="3966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61" name="object 56461"/>
          <p:cNvSpPr/>
          <p:nvPr/>
        </p:nvSpPr>
        <p:spPr>
          <a:xfrm>
            <a:off x="39663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62" name="object 56462"/>
          <p:cNvSpPr/>
          <p:nvPr/>
        </p:nvSpPr>
        <p:spPr>
          <a:xfrm>
            <a:off x="39663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63" name="object 56463"/>
          <p:cNvSpPr/>
          <p:nvPr/>
        </p:nvSpPr>
        <p:spPr>
          <a:xfrm>
            <a:off x="3966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64" name="object 56464"/>
          <p:cNvSpPr/>
          <p:nvPr/>
        </p:nvSpPr>
        <p:spPr>
          <a:xfrm>
            <a:off x="3966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65" name="object 56465"/>
          <p:cNvSpPr/>
          <p:nvPr/>
        </p:nvSpPr>
        <p:spPr>
          <a:xfrm>
            <a:off x="3966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66" name="object 56466"/>
          <p:cNvSpPr/>
          <p:nvPr/>
        </p:nvSpPr>
        <p:spPr>
          <a:xfrm>
            <a:off x="3966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67" name="object 56467"/>
          <p:cNvSpPr/>
          <p:nvPr/>
        </p:nvSpPr>
        <p:spPr>
          <a:xfrm>
            <a:off x="3966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68" name="object 56468"/>
          <p:cNvSpPr/>
          <p:nvPr/>
        </p:nvSpPr>
        <p:spPr>
          <a:xfrm>
            <a:off x="3966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69" name="object 56469"/>
          <p:cNvSpPr/>
          <p:nvPr/>
        </p:nvSpPr>
        <p:spPr>
          <a:xfrm>
            <a:off x="3967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70" name="object 56470"/>
          <p:cNvSpPr/>
          <p:nvPr/>
        </p:nvSpPr>
        <p:spPr>
          <a:xfrm>
            <a:off x="3967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71" name="object 56471"/>
          <p:cNvSpPr/>
          <p:nvPr/>
        </p:nvSpPr>
        <p:spPr>
          <a:xfrm>
            <a:off x="3967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72" name="object 56472"/>
          <p:cNvSpPr/>
          <p:nvPr/>
        </p:nvSpPr>
        <p:spPr>
          <a:xfrm>
            <a:off x="3967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73" name="object 56473"/>
          <p:cNvSpPr/>
          <p:nvPr/>
        </p:nvSpPr>
        <p:spPr>
          <a:xfrm>
            <a:off x="3967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74" name="object 56474"/>
          <p:cNvSpPr/>
          <p:nvPr/>
        </p:nvSpPr>
        <p:spPr>
          <a:xfrm>
            <a:off x="3967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75" name="object 56475"/>
          <p:cNvSpPr/>
          <p:nvPr/>
        </p:nvSpPr>
        <p:spPr>
          <a:xfrm>
            <a:off x="3967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76" name="object 56476"/>
          <p:cNvSpPr/>
          <p:nvPr/>
        </p:nvSpPr>
        <p:spPr>
          <a:xfrm>
            <a:off x="3967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77" name="object 56477"/>
          <p:cNvSpPr/>
          <p:nvPr/>
        </p:nvSpPr>
        <p:spPr>
          <a:xfrm>
            <a:off x="3967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78" name="object 56478"/>
          <p:cNvSpPr/>
          <p:nvPr/>
        </p:nvSpPr>
        <p:spPr>
          <a:xfrm>
            <a:off x="3967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79" name="object 56479"/>
          <p:cNvSpPr/>
          <p:nvPr/>
        </p:nvSpPr>
        <p:spPr>
          <a:xfrm>
            <a:off x="3968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80" name="object 56480"/>
          <p:cNvSpPr/>
          <p:nvPr/>
        </p:nvSpPr>
        <p:spPr>
          <a:xfrm>
            <a:off x="3968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81" name="object 56481"/>
          <p:cNvSpPr/>
          <p:nvPr/>
        </p:nvSpPr>
        <p:spPr>
          <a:xfrm>
            <a:off x="3968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82" name="object 56482"/>
          <p:cNvSpPr/>
          <p:nvPr/>
        </p:nvSpPr>
        <p:spPr>
          <a:xfrm>
            <a:off x="3968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83" name="object 56483"/>
          <p:cNvSpPr/>
          <p:nvPr/>
        </p:nvSpPr>
        <p:spPr>
          <a:xfrm>
            <a:off x="3968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84" name="object 56484"/>
          <p:cNvSpPr/>
          <p:nvPr/>
        </p:nvSpPr>
        <p:spPr>
          <a:xfrm>
            <a:off x="3968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85" name="object 56485"/>
          <p:cNvSpPr/>
          <p:nvPr/>
        </p:nvSpPr>
        <p:spPr>
          <a:xfrm>
            <a:off x="3968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86" name="object 56486"/>
          <p:cNvSpPr/>
          <p:nvPr/>
        </p:nvSpPr>
        <p:spPr>
          <a:xfrm>
            <a:off x="3968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87" name="object 56487"/>
          <p:cNvSpPr/>
          <p:nvPr/>
        </p:nvSpPr>
        <p:spPr>
          <a:xfrm>
            <a:off x="3968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88" name="object 56488"/>
          <p:cNvSpPr/>
          <p:nvPr/>
        </p:nvSpPr>
        <p:spPr>
          <a:xfrm>
            <a:off x="3968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89" name="object 56489"/>
          <p:cNvSpPr/>
          <p:nvPr/>
        </p:nvSpPr>
        <p:spPr>
          <a:xfrm>
            <a:off x="3969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90" name="object 56490"/>
          <p:cNvSpPr/>
          <p:nvPr/>
        </p:nvSpPr>
        <p:spPr>
          <a:xfrm>
            <a:off x="3969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91" name="object 56491"/>
          <p:cNvSpPr/>
          <p:nvPr/>
        </p:nvSpPr>
        <p:spPr>
          <a:xfrm>
            <a:off x="3969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92" name="object 56492"/>
          <p:cNvSpPr/>
          <p:nvPr/>
        </p:nvSpPr>
        <p:spPr>
          <a:xfrm>
            <a:off x="3969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93" name="object 56493"/>
          <p:cNvSpPr/>
          <p:nvPr/>
        </p:nvSpPr>
        <p:spPr>
          <a:xfrm>
            <a:off x="3969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94" name="object 56494"/>
          <p:cNvSpPr/>
          <p:nvPr/>
        </p:nvSpPr>
        <p:spPr>
          <a:xfrm>
            <a:off x="3969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95" name="object 56495"/>
          <p:cNvSpPr/>
          <p:nvPr/>
        </p:nvSpPr>
        <p:spPr>
          <a:xfrm>
            <a:off x="3969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96" name="object 56496"/>
          <p:cNvSpPr/>
          <p:nvPr/>
        </p:nvSpPr>
        <p:spPr>
          <a:xfrm>
            <a:off x="3969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97" name="object 56497"/>
          <p:cNvSpPr/>
          <p:nvPr/>
        </p:nvSpPr>
        <p:spPr>
          <a:xfrm>
            <a:off x="39697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98" name="object 56498"/>
          <p:cNvSpPr/>
          <p:nvPr/>
        </p:nvSpPr>
        <p:spPr>
          <a:xfrm>
            <a:off x="39697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499" name="object 56499"/>
          <p:cNvSpPr/>
          <p:nvPr/>
        </p:nvSpPr>
        <p:spPr>
          <a:xfrm>
            <a:off x="3970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00" name="object 56500"/>
          <p:cNvSpPr/>
          <p:nvPr/>
        </p:nvSpPr>
        <p:spPr>
          <a:xfrm>
            <a:off x="3970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01" name="object 56501"/>
          <p:cNvSpPr/>
          <p:nvPr/>
        </p:nvSpPr>
        <p:spPr>
          <a:xfrm>
            <a:off x="39701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02" name="object 56502"/>
          <p:cNvSpPr/>
          <p:nvPr/>
        </p:nvSpPr>
        <p:spPr>
          <a:xfrm>
            <a:off x="39701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03" name="object 56503"/>
          <p:cNvSpPr/>
          <p:nvPr/>
        </p:nvSpPr>
        <p:spPr>
          <a:xfrm>
            <a:off x="3970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04" name="object 56504"/>
          <p:cNvSpPr/>
          <p:nvPr/>
        </p:nvSpPr>
        <p:spPr>
          <a:xfrm>
            <a:off x="3970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05" name="object 56505"/>
          <p:cNvSpPr/>
          <p:nvPr/>
        </p:nvSpPr>
        <p:spPr>
          <a:xfrm>
            <a:off x="39705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06" name="object 56506"/>
          <p:cNvSpPr/>
          <p:nvPr/>
        </p:nvSpPr>
        <p:spPr>
          <a:xfrm>
            <a:off x="39705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07" name="object 56507"/>
          <p:cNvSpPr/>
          <p:nvPr/>
        </p:nvSpPr>
        <p:spPr>
          <a:xfrm>
            <a:off x="3970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08" name="object 56508"/>
          <p:cNvSpPr/>
          <p:nvPr/>
        </p:nvSpPr>
        <p:spPr>
          <a:xfrm>
            <a:off x="3970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09" name="object 56509"/>
          <p:cNvSpPr/>
          <p:nvPr/>
        </p:nvSpPr>
        <p:spPr>
          <a:xfrm>
            <a:off x="39709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10" name="object 56510"/>
          <p:cNvSpPr/>
          <p:nvPr/>
        </p:nvSpPr>
        <p:spPr>
          <a:xfrm>
            <a:off x="39709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11" name="object 56511"/>
          <p:cNvSpPr/>
          <p:nvPr/>
        </p:nvSpPr>
        <p:spPr>
          <a:xfrm>
            <a:off x="3971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12" name="object 56512"/>
          <p:cNvSpPr/>
          <p:nvPr/>
        </p:nvSpPr>
        <p:spPr>
          <a:xfrm>
            <a:off x="3971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13" name="object 56513"/>
          <p:cNvSpPr/>
          <p:nvPr/>
        </p:nvSpPr>
        <p:spPr>
          <a:xfrm>
            <a:off x="3971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14" name="object 56514"/>
          <p:cNvSpPr/>
          <p:nvPr/>
        </p:nvSpPr>
        <p:spPr>
          <a:xfrm>
            <a:off x="3971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15" name="object 56515"/>
          <p:cNvSpPr/>
          <p:nvPr/>
        </p:nvSpPr>
        <p:spPr>
          <a:xfrm>
            <a:off x="3971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16" name="object 56516"/>
          <p:cNvSpPr/>
          <p:nvPr/>
        </p:nvSpPr>
        <p:spPr>
          <a:xfrm>
            <a:off x="3971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17" name="object 56517"/>
          <p:cNvSpPr/>
          <p:nvPr/>
        </p:nvSpPr>
        <p:spPr>
          <a:xfrm>
            <a:off x="3971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18" name="object 56518"/>
          <p:cNvSpPr/>
          <p:nvPr/>
        </p:nvSpPr>
        <p:spPr>
          <a:xfrm>
            <a:off x="3971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19" name="object 56519"/>
          <p:cNvSpPr/>
          <p:nvPr/>
        </p:nvSpPr>
        <p:spPr>
          <a:xfrm>
            <a:off x="3971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20" name="object 56520"/>
          <p:cNvSpPr/>
          <p:nvPr/>
        </p:nvSpPr>
        <p:spPr>
          <a:xfrm>
            <a:off x="3971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21" name="object 56521"/>
          <p:cNvSpPr/>
          <p:nvPr/>
        </p:nvSpPr>
        <p:spPr>
          <a:xfrm>
            <a:off x="3972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22" name="object 56522"/>
          <p:cNvSpPr/>
          <p:nvPr/>
        </p:nvSpPr>
        <p:spPr>
          <a:xfrm>
            <a:off x="3972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23" name="object 56523"/>
          <p:cNvSpPr/>
          <p:nvPr/>
        </p:nvSpPr>
        <p:spPr>
          <a:xfrm>
            <a:off x="3972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24" name="object 56524"/>
          <p:cNvSpPr/>
          <p:nvPr/>
        </p:nvSpPr>
        <p:spPr>
          <a:xfrm>
            <a:off x="3972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25" name="object 56525"/>
          <p:cNvSpPr/>
          <p:nvPr/>
        </p:nvSpPr>
        <p:spPr>
          <a:xfrm>
            <a:off x="3972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26" name="object 56526"/>
          <p:cNvSpPr/>
          <p:nvPr/>
        </p:nvSpPr>
        <p:spPr>
          <a:xfrm>
            <a:off x="3972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27" name="object 56527"/>
          <p:cNvSpPr/>
          <p:nvPr/>
        </p:nvSpPr>
        <p:spPr>
          <a:xfrm>
            <a:off x="3972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28" name="object 56528"/>
          <p:cNvSpPr/>
          <p:nvPr/>
        </p:nvSpPr>
        <p:spPr>
          <a:xfrm>
            <a:off x="3972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29" name="object 56529"/>
          <p:cNvSpPr/>
          <p:nvPr/>
        </p:nvSpPr>
        <p:spPr>
          <a:xfrm>
            <a:off x="3972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30" name="object 56530"/>
          <p:cNvSpPr/>
          <p:nvPr/>
        </p:nvSpPr>
        <p:spPr>
          <a:xfrm>
            <a:off x="3972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31" name="object 56531"/>
          <p:cNvSpPr/>
          <p:nvPr/>
        </p:nvSpPr>
        <p:spPr>
          <a:xfrm>
            <a:off x="3973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32" name="object 56532"/>
          <p:cNvSpPr/>
          <p:nvPr/>
        </p:nvSpPr>
        <p:spPr>
          <a:xfrm>
            <a:off x="3973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33" name="object 56533"/>
          <p:cNvSpPr/>
          <p:nvPr/>
        </p:nvSpPr>
        <p:spPr>
          <a:xfrm>
            <a:off x="3973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34" name="object 56534"/>
          <p:cNvSpPr/>
          <p:nvPr/>
        </p:nvSpPr>
        <p:spPr>
          <a:xfrm>
            <a:off x="3973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35" name="object 56535"/>
          <p:cNvSpPr/>
          <p:nvPr/>
        </p:nvSpPr>
        <p:spPr>
          <a:xfrm>
            <a:off x="3973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36" name="object 56536"/>
          <p:cNvSpPr/>
          <p:nvPr/>
        </p:nvSpPr>
        <p:spPr>
          <a:xfrm>
            <a:off x="3973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37" name="object 56537"/>
          <p:cNvSpPr/>
          <p:nvPr/>
        </p:nvSpPr>
        <p:spPr>
          <a:xfrm>
            <a:off x="3973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38" name="object 56538"/>
          <p:cNvSpPr/>
          <p:nvPr/>
        </p:nvSpPr>
        <p:spPr>
          <a:xfrm>
            <a:off x="3973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39" name="object 56539"/>
          <p:cNvSpPr/>
          <p:nvPr/>
        </p:nvSpPr>
        <p:spPr>
          <a:xfrm>
            <a:off x="3973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40" name="object 56540"/>
          <p:cNvSpPr/>
          <p:nvPr/>
        </p:nvSpPr>
        <p:spPr>
          <a:xfrm>
            <a:off x="3973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41" name="object 56541"/>
          <p:cNvSpPr/>
          <p:nvPr/>
        </p:nvSpPr>
        <p:spPr>
          <a:xfrm>
            <a:off x="3973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42" name="object 56542"/>
          <p:cNvSpPr/>
          <p:nvPr/>
        </p:nvSpPr>
        <p:spPr>
          <a:xfrm>
            <a:off x="3973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43" name="object 56543"/>
          <p:cNvSpPr/>
          <p:nvPr/>
        </p:nvSpPr>
        <p:spPr>
          <a:xfrm>
            <a:off x="3974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44" name="object 56544"/>
          <p:cNvSpPr/>
          <p:nvPr/>
        </p:nvSpPr>
        <p:spPr>
          <a:xfrm>
            <a:off x="3974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45" name="object 56545"/>
          <p:cNvSpPr/>
          <p:nvPr/>
        </p:nvSpPr>
        <p:spPr>
          <a:xfrm>
            <a:off x="3974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46" name="object 56546"/>
          <p:cNvSpPr/>
          <p:nvPr/>
        </p:nvSpPr>
        <p:spPr>
          <a:xfrm>
            <a:off x="3974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47" name="object 56547"/>
          <p:cNvSpPr/>
          <p:nvPr/>
        </p:nvSpPr>
        <p:spPr>
          <a:xfrm>
            <a:off x="3974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48" name="object 56548"/>
          <p:cNvSpPr/>
          <p:nvPr/>
        </p:nvSpPr>
        <p:spPr>
          <a:xfrm>
            <a:off x="3974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49" name="object 56549"/>
          <p:cNvSpPr/>
          <p:nvPr/>
        </p:nvSpPr>
        <p:spPr>
          <a:xfrm>
            <a:off x="39747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50" name="object 56550"/>
          <p:cNvSpPr/>
          <p:nvPr/>
        </p:nvSpPr>
        <p:spPr>
          <a:xfrm>
            <a:off x="39747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51" name="object 56551"/>
          <p:cNvSpPr/>
          <p:nvPr/>
        </p:nvSpPr>
        <p:spPr>
          <a:xfrm>
            <a:off x="3974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52" name="object 56552"/>
          <p:cNvSpPr/>
          <p:nvPr/>
        </p:nvSpPr>
        <p:spPr>
          <a:xfrm>
            <a:off x="3974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53" name="object 56553"/>
          <p:cNvSpPr/>
          <p:nvPr/>
        </p:nvSpPr>
        <p:spPr>
          <a:xfrm>
            <a:off x="39751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54" name="object 56554"/>
          <p:cNvSpPr/>
          <p:nvPr/>
        </p:nvSpPr>
        <p:spPr>
          <a:xfrm>
            <a:off x="39751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55" name="object 56555"/>
          <p:cNvSpPr/>
          <p:nvPr/>
        </p:nvSpPr>
        <p:spPr>
          <a:xfrm>
            <a:off x="3975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56" name="object 56556"/>
          <p:cNvSpPr/>
          <p:nvPr/>
        </p:nvSpPr>
        <p:spPr>
          <a:xfrm>
            <a:off x="3975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57" name="object 56557"/>
          <p:cNvSpPr/>
          <p:nvPr/>
        </p:nvSpPr>
        <p:spPr>
          <a:xfrm>
            <a:off x="39754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58" name="object 56558"/>
          <p:cNvSpPr/>
          <p:nvPr/>
        </p:nvSpPr>
        <p:spPr>
          <a:xfrm>
            <a:off x="39754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59" name="object 56559"/>
          <p:cNvSpPr/>
          <p:nvPr/>
        </p:nvSpPr>
        <p:spPr>
          <a:xfrm>
            <a:off x="3975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60" name="object 56560"/>
          <p:cNvSpPr/>
          <p:nvPr/>
        </p:nvSpPr>
        <p:spPr>
          <a:xfrm>
            <a:off x="3975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61" name="object 56561"/>
          <p:cNvSpPr/>
          <p:nvPr/>
        </p:nvSpPr>
        <p:spPr>
          <a:xfrm>
            <a:off x="39758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62" name="object 56562"/>
          <p:cNvSpPr/>
          <p:nvPr/>
        </p:nvSpPr>
        <p:spPr>
          <a:xfrm>
            <a:off x="39758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63" name="object 56563"/>
          <p:cNvSpPr/>
          <p:nvPr/>
        </p:nvSpPr>
        <p:spPr>
          <a:xfrm>
            <a:off x="3976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64" name="object 56564"/>
          <p:cNvSpPr/>
          <p:nvPr/>
        </p:nvSpPr>
        <p:spPr>
          <a:xfrm>
            <a:off x="3976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65" name="object 56565"/>
          <p:cNvSpPr/>
          <p:nvPr/>
        </p:nvSpPr>
        <p:spPr>
          <a:xfrm>
            <a:off x="3976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66" name="object 56566"/>
          <p:cNvSpPr/>
          <p:nvPr/>
        </p:nvSpPr>
        <p:spPr>
          <a:xfrm>
            <a:off x="3976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67" name="object 56567"/>
          <p:cNvSpPr/>
          <p:nvPr/>
        </p:nvSpPr>
        <p:spPr>
          <a:xfrm>
            <a:off x="3976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68" name="object 56568"/>
          <p:cNvSpPr/>
          <p:nvPr/>
        </p:nvSpPr>
        <p:spPr>
          <a:xfrm>
            <a:off x="3976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69" name="object 56569"/>
          <p:cNvSpPr/>
          <p:nvPr/>
        </p:nvSpPr>
        <p:spPr>
          <a:xfrm>
            <a:off x="3976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70" name="object 56570"/>
          <p:cNvSpPr/>
          <p:nvPr/>
        </p:nvSpPr>
        <p:spPr>
          <a:xfrm>
            <a:off x="3976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71" name="object 56571"/>
          <p:cNvSpPr/>
          <p:nvPr/>
        </p:nvSpPr>
        <p:spPr>
          <a:xfrm>
            <a:off x="3976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72" name="object 56572"/>
          <p:cNvSpPr/>
          <p:nvPr/>
        </p:nvSpPr>
        <p:spPr>
          <a:xfrm>
            <a:off x="3976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73" name="object 56573"/>
          <p:cNvSpPr/>
          <p:nvPr/>
        </p:nvSpPr>
        <p:spPr>
          <a:xfrm>
            <a:off x="3977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74" name="object 56574"/>
          <p:cNvSpPr/>
          <p:nvPr/>
        </p:nvSpPr>
        <p:spPr>
          <a:xfrm>
            <a:off x="3977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75" name="object 56575"/>
          <p:cNvSpPr/>
          <p:nvPr/>
        </p:nvSpPr>
        <p:spPr>
          <a:xfrm>
            <a:off x="3977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76" name="object 56576"/>
          <p:cNvSpPr/>
          <p:nvPr/>
        </p:nvSpPr>
        <p:spPr>
          <a:xfrm>
            <a:off x="3977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77" name="object 56577"/>
          <p:cNvSpPr/>
          <p:nvPr/>
        </p:nvSpPr>
        <p:spPr>
          <a:xfrm>
            <a:off x="3977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78" name="object 56578"/>
          <p:cNvSpPr/>
          <p:nvPr/>
        </p:nvSpPr>
        <p:spPr>
          <a:xfrm>
            <a:off x="3977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79" name="object 56579"/>
          <p:cNvSpPr/>
          <p:nvPr/>
        </p:nvSpPr>
        <p:spPr>
          <a:xfrm>
            <a:off x="3977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80" name="object 56580"/>
          <p:cNvSpPr/>
          <p:nvPr/>
        </p:nvSpPr>
        <p:spPr>
          <a:xfrm>
            <a:off x="3977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81" name="object 56581"/>
          <p:cNvSpPr/>
          <p:nvPr/>
        </p:nvSpPr>
        <p:spPr>
          <a:xfrm>
            <a:off x="3977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82" name="object 56582"/>
          <p:cNvSpPr/>
          <p:nvPr/>
        </p:nvSpPr>
        <p:spPr>
          <a:xfrm>
            <a:off x="3977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83" name="object 56583"/>
          <p:cNvSpPr/>
          <p:nvPr/>
        </p:nvSpPr>
        <p:spPr>
          <a:xfrm>
            <a:off x="3978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84" name="object 56584"/>
          <p:cNvSpPr/>
          <p:nvPr/>
        </p:nvSpPr>
        <p:spPr>
          <a:xfrm>
            <a:off x="3978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85" name="object 56585"/>
          <p:cNvSpPr/>
          <p:nvPr/>
        </p:nvSpPr>
        <p:spPr>
          <a:xfrm>
            <a:off x="3978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86" name="object 56586"/>
          <p:cNvSpPr/>
          <p:nvPr/>
        </p:nvSpPr>
        <p:spPr>
          <a:xfrm>
            <a:off x="3978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87" name="object 56587"/>
          <p:cNvSpPr/>
          <p:nvPr/>
        </p:nvSpPr>
        <p:spPr>
          <a:xfrm>
            <a:off x="3978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88" name="object 56588"/>
          <p:cNvSpPr/>
          <p:nvPr/>
        </p:nvSpPr>
        <p:spPr>
          <a:xfrm>
            <a:off x="3978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89" name="object 56589"/>
          <p:cNvSpPr/>
          <p:nvPr/>
        </p:nvSpPr>
        <p:spPr>
          <a:xfrm>
            <a:off x="3978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90" name="object 56590"/>
          <p:cNvSpPr/>
          <p:nvPr/>
        </p:nvSpPr>
        <p:spPr>
          <a:xfrm>
            <a:off x="3978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91" name="object 56591"/>
          <p:cNvSpPr/>
          <p:nvPr/>
        </p:nvSpPr>
        <p:spPr>
          <a:xfrm>
            <a:off x="3978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92" name="object 56592"/>
          <p:cNvSpPr/>
          <p:nvPr/>
        </p:nvSpPr>
        <p:spPr>
          <a:xfrm>
            <a:off x="3978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93" name="object 56593"/>
          <p:cNvSpPr/>
          <p:nvPr/>
        </p:nvSpPr>
        <p:spPr>
          <a:xfrm>
            <a:off x="3978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94" name="object 56594"/>
          <p:cNvSpPr/>
          <p:nvPr/>
        </p:nvSpPr>
        <p:spPr>
          <a:xfrm>
            <a:off x="3978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95" name="object 56595"/>
          <p:cNvSpPr/>
          <p:nvPr/>
        </p:nvSpPr>
        <p:spPr>
          <a:xfrm>
            <a:off x="3979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96" name="object 56596"/>
          <p:cNvSpPr/>
          <p:nvPr/>
        </p:nvSpPr>
        <p:spPr>
          <a:xfrm>
            <a:off x="3979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97" name="object 56597"/>
          <p:cNvSpPr/>
          <p:nvPr/>
        </p:nvSpPr>
        <p:spPr>
          <a:xfrm>
            <a:off x="39793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98" name="object 56598"/>
          <p:cNvSpPr/>
          <p:nvPr/>
        </p:nvSpPr>
        <p:spPr>
          <a:xfrm>
            <a:off x="39793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DFC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599" name="object 56599"/>
          <p:cNvSpPr/>
          <p:nvPr/>
        </p:nvSpPr>
        <p:spPr>
          <a:xfrm>
            <a:off x="3979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00" name="object 56600"/>
          <p:cNvSpPr/>
          <p:nvPr/>
        </p:nvSpPr>
        <p:spPr>
          <a:xfrm>
            <a:off x="3979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01" name="object 56601"/>
          <p:cNvSpPr/>
          <p:nvPr/>
        </p:nvSpPr>
        <p:spPr>
          <a:xfrm>
            <a:off x="39796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02" name="object 56602"/>
          <p:cNvSpPr/>
          <p:nvPr/>
        </p:nvSpPr>
        <p:spPr>
          <a:xfrm>
            <a:off x="39796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03" name="object 56603"/>
          <p:cNvSpPr/>
          <p:nvPr/>
        </p:nvSpPr>
        <p:spPr>
          <a:xfrm>
            <a:off x="3979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04" name="object 56604"/>
          <p:cNvSpPr/>
          <p:nvPr/>
        </p:nvSpPr>
        <p:spPr>
          <a:xfrm>
            <a:off x="3979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05" name="object 56605"/>
          <p:cNvSpPr/>
          <p:nvPr/>
        </p:nvSpPr>
        <p:spPr>
          <a:xfrm>
            <a:off x="39800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06" name="object 56606"/>
          <p:cNvSpPr/>
          <p:nvPr/>
        </p:nvSpPr>
        <p:spPr>
          <a:xfrm>
            <a:off x="39800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07" name="object 56607"/>
          <p:cNvSpPr/>
          <p:nvPr/>
        </p:nvSpPr>
        <p:spPr>
          <a:xfrm>
            <a:off x="3980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08" name="object 56608"/>
          <p:cNvSpPr/>
          <p:nvPr/>
        </p:nvSpPr>
        <p:spPr>
          <a:xfrm>
            <a:off x="3980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09" name="object 56609"/>
          <p:cNvSpPr/>
          <p:nvPr/>
        </p:nvSpPr>
        <p:spPr>
          <a:xfrm>
            <a:off x="39804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10" name="object 56610"/>
          <p:cNvSpPr/>
          <p:nvPr/>
        </p:nvSpPr>
        <p:spPr>
          <a:xfrm>
            <a:off x="39804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E1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11" name="object 56611"/>
          <p:cNvSpPr/>
          <p:nvPr/>
        </p:nvSpPr>
        <p:spPr>
          <a:xfrm>
            <a:off x="3980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12" name="object 56612"/>
          <p:cNvSpPr/>
          <p:nvPr/>
        </p:nvSpPr>
        <p:spPr>
          <a:xfrm>
            <a:off x="3980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13" name="object 56613"/>
          <p:cNvSpPr/>
          <p:nvPr/>
        </p:nvSpPr>
        <p:spPr>
          <a:xfrm>
            <a:off x="3980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14" name="object 56614"/>
          <p:cNvSpPr/>
          <p:nvPr/>
        </p:nvSpPr>
        <p:spPr>
          <a:xfrm>
            <a:off x="3980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15" name="object 56615"/>
          <p:cNvSpPr/>
          <p:nvPr/>
        </p:nvSpPr>
        <p:spPr>
          <a:xfrm>
            <a:off x="3981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16" name="object 56616"/>
          <p:cNvSpPr/>
          <p:nvPr/>
        </p:nvSpPr>
        <p:spPr>
          <a:xfrm>
            <a:off x="3981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17" name="object 56617"/>
          <p:cNvSpPr/>
          <p:nvPr/>
        </p:nvSpPr>
        <p:spPr>
          <a:xfrm>
            <a:off x="3981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18" name="object 56618"/>
          <p:cNvSpPr/>
          <p:nvPr/>
        </p:nvSpPr>
        <p:spPr>
          <a:xfrm>
            <a:off x="3981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19" name="object 56619"/>
          <p:cNvSpPr/>
          <p:nvPr/>
        </p:nvSpPr>
        <p:spPr>
          <a:xfrm>
            <a:off x="3981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20" name="object 56620"/>
          <p:cNvSpPr/>
          <p:nvPr/>
        </p:nvSpPr>
        <p:spPr>
          <a:xfrm>
            <a:off x="3981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21" name="object 56621"/>
          <p:cNvSpPr/>
          <p:nvPr/>
        </p:nvSpPr>
        <p:spPr>
          <a:xfrm>
            <a:off x="3981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22" name="object 56622"/>
          <p:cNvSpPr/>
          <p:nvPr/>
        </p:nvSpPr>
        <p:spPr>
          <a:xfrm>
            <a:off x="3981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23" name="object 56623"/>
          <p:cNvSpPr/>
          <p:nvPr/>
        </p:nvSpPr>
        <p:spPr>
          <a:xfrm>
            <a:off x="3981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24" name="object 56624"/>
          <p:cNvSpPr/>
          <p:nvPr/>
        </p:nvSpPr>
        <p:spPr>
          <a:xfrm>
            <a:off x="3981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25" name="object 56625"/>
          <p:cNvSpPr/>
          <p:nvPr/>
        </p:nvSpPr>
        <p:spPr>
          <a:xfrm>
            <a:off x="3981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26" name="object 56626"/>
          <p:cNvSpPr/>
          <p:nvPr/>
        </p:nvSpPr>
        <p:spPr>
          <a:xfrm>
            <a:off x="3981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27" name="object 56627"/>
          <p:cNvSpPr/>
          <p:nvPr/>
        </p:nvSpPr>
        <p:spPr>
          <a:xfrm>
            <a:off x="3982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28" name="object 56628"/>
          <p:cNvSpPr/>
          <p:nvPr/>
        </p:nvSpPr>
        <p:spPr>
          <a:xfrm>
            <a:off x="3982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29" name="object 56629"/>
          <p:cNvSpPr/>
          <p:nvPr/>
        </p:nvSpPr>
        <p:spPr>
          <a:xfrm>
            <a:off x="39823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30" name="object 56630"/>
          <p:cNvSpPr/>
          <p:nvPr/>
        </p:nvSpPr>
        <p:spPr>
          <a:xfrm>
            <a:off x="39823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31" name="object 56631"/>
          <p:cNvSpPr/>
          <p:nvPr/>
        </p:nvSpPr>
        <p:spPr>
          <a:xfrm>
            <a:off x="3982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32" name="object 56632"/>
          <p:cNvSpPr/>
          <p:nvPr/>
        </p:nvSpPr>
        <p:spPr>
          <a:xfrm>
            <a:off x="3982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33" name="object 56633"/>
          <p:cNvSpPr/>
          <p:nvPr/>
        </p:nvSpPr>
        <p:spPr>
          <a:xfrm>
            <a:off x="3982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34" name="object 56634"/>
          <p:cNvSpPr/>
          <p:nvPr/>
        </p:nvSpPr>
        <p:spPr>
          <a:xfrm>
            <a:off x="3982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35" name="object 56635"/>
          <p:cNvSpPr/>
          <p:nvPr/>
        </p:nvSpPr>
        <p:spPr>
          <a:xfrm>
            <a:off x="3982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36" name="object 56636"/>
          <p:cNvSpPr/>
          <p:nvPr/>
        </p:nvSpPr>
        <p:spPr>
          <a:xfrm>
            <a:off x="3982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37" name="object 56637"/>
          <p:cNvSpPr/>
          <p:nvPr/>
        </p:nvSpPr>
        <p:spPr>
          <a:xfrm>
            <a:off x="3983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38" name="object 56638"/>
          <p:cNvSpPr/>
          <p:nvPr/>
        </p:nvSpPr>
        <p:spPr>
          <a:xfrm>
            <a:off x="3983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39" name="object 56639"/>
          <p:cNvSpPr/>
          <p:nvPr/>
        </p:nvSpPr>
        <p:spPr>
          <a:xfrm>
            <a:off x="3983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40" name="object 56640"/>
          <p:cNvSpPr/>
          <p:nvPr/>
        </p:nvSpPr>
        <p:spPr>
          <a:xfrm>
            <a:off x="3983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41" name="object 56641"/>
          <p:cNvSpPr/>
          <p:nvPr/>
        </p:nvSpPr>
        <p:spPr>
          <a:xfrm>
            <a:off x="3983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42" name="object 56642"/>
          <p:cNvSpPr/>
          <p:nvPr/>
        </p:nvSpPr>
        <p:spPr>
          <a:xfrm>
            <a:off x="3983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43" name="object 56643"/>
          <p:cNvSpPr/>
          <p:nvPr/>
        </p:nvSpPr>
        <p:spPr>
          <a:xfrm>
            <a:off x="3983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44" name="object 56644"/>
          <p:cNvSpPr/>
          <p:nvPr/>
        </p:nvSpPr>
        <p:spPr>
          <a:xfrm>
            <a:off x="3983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45" name="object 56645"/>
          <p:cNvSpPr/>
          <p:nvPr/>
        </p:nvSpPr>
        <p:spPr>
          <a:xfrm>
            <a:off x="3983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46" name="object 56646"/>
          <p:cNvSpPr/>
          <p:nvPr/>
        </p:nvSpPr>
        <p:spPr>
          <a:xfrm>
            <a:off x="3983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47" name="object 56647"/>
          <p:cNvSpPr/>
          <p:nvPr/>
        </p:nvSpPr>
        <p:spPr>
          <a:xfrm>
            <a:off x="3984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48" name="object 56648"/>
          <p:cNvSpPr/>
          <p:nvPr/>
        </p:nvSpPr>
        <p:spPr>
          <a:xfrm>
            <a:off x="3984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49" name="object 56649"/>
          <p:cNvSpPr/>
          <p:nvPr/>
        </p:nvSpPr>
        <p:spPr>
          <a:xfrm>
            <a:off x="39842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50" name="object 56650"/>
          <p:cNvSpPr/>
          <p:nvPr/>
        </p:nvSpPr>
        <p:spPr>
          <a:xfrm>
            <a:off x="39842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51" name="object 56651"/>
          <p:cNvSpPr/>
          <p:nvPr/>
        </p:nvSpPr>
        <p:spPr>
          <a:xfrm>
            <a:off x="3984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52" name="object 56652"/>
          <p:cNvSpPr/>
          <p:nvPr/>
        </p:nvSpPr>
        <p:spPr>
          <a:xfrm>
            <a:off x="3984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53" name="object 56653"/>
          <p:cNvSpPr/>
          <p:nvPr/>
        </p:nvSpPr>
        <p:spPr>
          <a:xfrm>
            <a:off x="39846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54" name="object 56654"/>
          <p:cNvSpPr/>
          <p:nvPr/>
        </p:nvSpPr>
        <p:spPr>
          <a:xfrm>
            <a:off x="39846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55" name="object 56655"/>
          <p:cNvSpPr/>
          <p:nvPr/>
        </p:nvSpPr>
        <p:spPr>
          <a:xfrm>
            <a:off x="3984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56" name="object 56656"/>
          <p:cNvSpPr/>
          <p:nvPr/>
        </p:nvSpPr>
        <p:spPr>
          <a:xfrm>
            <a:off x="3984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57" name="object 56657"/>
          <p:cNvSpPr/>
          <p:nvPr/>
        </p:nvSpPr>
        <p:spPr>
          <a:xfrm>
            <a:off x="39850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58" name="object 56658"/>
          <p:cNvSpPr/>
          <p:nvPr/>
        </p:nvSpPr>
        <p:spPr>
          <a:xfrm>
            <a:off x="39850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59" name="object 56659"/>
          <p:cNvSpPr/>
          <p:nvPr/>
        </p:nvSpPr>
        <p:spPr>
          <a:xfrm>
            <a:off x="3985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60" name="object 56660"/>
          <p:cNvSpPr/>
          <p:nvPr/>
        </p:nvSpPr>
        <p:spPr>
          <a:xfrm>
            <a:off x="3985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61" name="object 56661"/>
          <p:cNvSpPr/>
          <p:nvPr/>
        </p:nvSpPr>
        <p:spPr>
          <a:xfrm>
            <a:off x="39853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62" name="object 56662"/>
          <p:cNvSpPr/>
          <p:nvPr/>
        </p:nvSpPr>
        <p:spPr>
          <a:xfrm>
            <a:off x="39853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63" name="object 56663"/>
          <p:cNvSpPr/>
          <p:nvPr/>
        </p:nvSpPr>
        <p:spPr>
          <a:xfrm>
            <a:off x="3985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64" name="object 56664"/>
          <p:cNvSpPr/>
          <p:nvPr/>
        </p:nvSpPr>
        <p:spPr>
          <a:xfrm>
            <a:off x="3985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65" name="object 56665"/>
          <p:cNvSpPr/>
          <p:nvPr/>
        </p:nvSpPr>
        <p:spPr>
          <a:xfrm>
            <a:off x="3985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66" name="object 56666"/>
          <p:cNvSpPr/>
          <p:nvPr/>
        </p:nvSpPr>
        <p:spPr>
          <a:xfrm>
            <a:off x="3985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67" name="object 56667"/>
          <p:cNvSpPr/>
          <p:nvPr/>
        </p:nvSpPr>
        <p:spPr>
          <a:xfrm>
            <a:off x="3986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68" name="object 56668"/>
          <p:cNvSpPr/>
          <p:nvPr/>
        </p:nvSpPr>
        <p:spPr>
          <a:xfrm>
            <a:off x="3986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69" name="object 56669"/>
          <p:cNvSpPr/>
          <p:nvPr/>
        </p:nvSpPr>
        <p:spPr>
          <a:xfrm>
            <a:off x="3986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70" name="object 56670"/>
          <p:cNvSpPr/>
          <p:nvPr/>
        </p:nvSpPr>
        <p:spPr>
          <a:xfrm>
            <a:off x="3986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71" name="object 56671"/>
          <p:cNvSpPr/>
          <p:nvPr/>
        </p:nvSpPr>
        <p:spPr>
          <a:xfrm>
            <a:off x="3986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72" name="object 56672"/>
          <p:cNvSpPr/>
          <p:nvPr/>
        </p:nvSpPr>
        <p:spPr>
          <a:xfrm>
            <a:off x="3986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73" name="object 56673"/>
          <p:cNvSpPr/>
          <p:nvPr/>
        </p:nvSpPr>
        <p:spPr>
          <a:xfrm>
            <a:off x="3986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74" name="object 56674"/>
          <p:cNvSpPr/>
          <p:nvPr/>
        </p:nvSpPr>
        <p:spPr>
          <a:xfrm>
            <a:off x="3986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75" name="object 56675"/>
          <p:cNvSpPr/>
          <p:nvPr/>
        </p:nvSpPr>
        <p:spPr>
          <a:xfrm>
            <a:off x="3986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76" name="object 56676"/>
          <p:cNvSpPr/>
          <p:nvPr/>
        </p:nvSpPr>
        <p:spPr>
          <a:xfrm>
            <a:off x="3986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77" name="object 56677"/>
          <p:cNvSpPr/>
          <p:nvPr/>
        </p:nvSpPr>
        <p:spPr>
          <a:xfrm>
            <a:off x="39869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78" name="object 56678"/>
          <p:cNvSpPr/>
          <p:nvPr/>
        </p:nvSpPr>
        <p:spPr>
          <a:xfrm>
            <a:off x="39869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79" name="object 56679"/>
          <p:cNvSpPr/>
          <p:nvPr/>
        </p:nvSpPr>
        <p:spPr>
          <a:xfrm>
            <a:off x="3987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80" name="object 56680"/>
          <p:cNvSpPr/>
          <p:nvPr/>
        </p:nvSpPr>
        <p:spPr>
          <a:xfrm>
            <a:off x="3987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81" name="object 56681"/>
          <p:cNvSpPr/>
          <p:nvPr/>
        </p:nvSpPr>
        <p:spPr>
          <a:xfrm>
            <a:off x="39873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82" name="object 56682"/>
          <p:cNvSpPr/>
          <p:nvPr/>
        </p:nvSpPr>
        <p:spPr>
          <a:xfrm>
            <a:off x="39873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83" name="object 56683"/>
          <p:cNvSpPr/>
          <p:nvPr/>
        </p:nvSpPr>
        <p:spPr>
          <a:xfrm>
            <a:off x="3987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84" name="object 56684"/>
          <p:cNvSpPr/>
          <p:nvPr/>
        </p:nvSpPr>
        <p:spPr>
          <a:xfrm>
            <a:off x="3987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85" name="object 56685"/>
          <p:cNvSpPr/>
          <p:nvPr/>
        </p:nvSpPr>
        <p:spPr>
          <a:xfrm>
            <a:off x="3987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86" name="object 56686"/>
          <p:cNvSpPr/>
          <p:nvPr/>
        </p:nvSpPr>
        <p:spPr>
          <a:xfrm>
            <a:off x="3987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87" name="object 56687"/>
          <p:cNvSpPr/>
          <p:nvPr/>
        </p:nvSpPr>
        <p:spPr>
          <a:xfrm>
            <a:off x="3987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88" name="object 56688"/>
          <p:cNvSpPr/>
          <p:nvPr/>
        </p:nvSpPr>
        <p:spPr>
          <a:xfrm>
            <a:off x="3987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89" name="object 56689"/>
          <p:cNvSpPr/>
          <p:nvPr/>
        </p:nvSpPr>
        <p:spPr>
          <a:xfrm>
            <a:off x="3988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90" name="object 56690"/>
          <p:cNvSpPr/>
          <p:nvPr/>
        </p:nvSpPr>
        <p:spPr>
          <a:xfrm>
            <a:off x="3988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91" name="object 56691"/>
          <p:cNvSpPr/>
          <p:nvPr/>
        </p:nvSpPr>
        <p:spPr>
          <a:xfrm>
            <a:off x="3988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92" name="object 56692"/>
          <p:cNvSpPr/>
          <p:nvPr/>
        </p:nvSpPr>
        <p:spPr>
          <a:xfrm>
            <a:off x="3988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93" name="object 56693"/>
          <p:cNvSpPr/>
          <p:nvPr/>
        </p:nvSpPr>
        <p:spPr>
          <a:xfrm>
            <a:off x="3988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94" name="object 56694"/>
          <p:cNvSpPr/>
          <p:nvPr/>
        </p:nvSpPr>
        <p:spPr>
          <a:xfrm>
            <a:off x="3988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95" name="object 56695"/>
          <p:cNvSpPr/>
          <p:nvPr/>
        </p:nvSpPr>
        <p:spPr>
          <a:xfrm>
            <a:off x="3988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96" name="object 56696"/>
          <p:cNvSpPr/>
          <p:nvPr/>
        </p:nvSpPr>
        <p:spPr>
          <a:xfrm>
            <a:off x="3988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97" name="object 56697"/>
          <p:cNvSpPr/>
          <p:nvPr/>
        </p:nvSpPr>
        <p:spPr>
          <a:xfrm>
            <a:off x="39888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98" name="object 56698"/>
          <p:cNvSpPr/>
          <p:nvPr/>
        </p:nvSpPr>
        <p:spPr>
          <a:xfrm>
            <a:off x="39888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699" name="object 56699"/>
          <p:cNvSpPr/>
          <p:nvPr/>
        </p:nvSpPr>
        <p:spPr>
          <a:xfrm>
            <a:off x="3989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00" name="object 56700"/>
          <p:cNvSpPr/>
          <p:nvPr/>
        </p:nvSpPr>
        <p:spPr>
          <a:xfrm>
            <a:off x="3989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01" name="object 56701"/>
          <p:cNvSpPr/>
          <p:nvPr/>
        </p:nvSpPr>
        <p:spPr>
          <a:xfrm>
            <a:off x="39892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02" name="object 56702"/>
          <p:cNvSpPr/>
          <p:nvPr/>
        </p:nvSpPr>
        <p:spPr>
          <a:xfrm>
            <a:off x="39892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BC7D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03" name="object 56703"/>
          <p:cNvSpPr/>
          <p:nvPr/>
        </p:nvSpPr>
        <p:spPr>
          <a:xfrm>
            <a:off x="3989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04" name="object 56704"/>
          <p:cNvSpPr/>
          <p:nvPr/>
        </p:nvSpPr>
        <p:spPr>
          <a:xfrm>
            <a:off x="3989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05" name="object 56705"/>
          <p:cNvSpPr/>
          <p:nvPr/>
        </p:nvSpPr>
        <p:spPr>
          <a:xfrm>
            <a:off x="39895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06" name="object 56706"/>
          <p:cNvSpPr/>
          <p:nvPr/>
        </p:nvSpPr>
        <p:spPr>
          <a:xfrm>
            <a:off x="39895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07" name="object 56707"/>
          <p:cNvSpPr/>
          <p:nvPr/>
        </p:nvSpPr>
        <p:spPr>
          <a:xfrm>
            <a:off x="3989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08" name="object 56708"/>
          <p:cNvSpPr/>
          <p:nvPr/>
        </p:nvSpPr>
        <p:spPr>
          <a:xfrm>
            <a:off x="3989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09" name="object 56709"/>
          <p:cNvSpPr/>
          <p:nvPr/>
        </p:nvSpPr>
        <p:spPr>
          <a:xfrm>
            <a:off x="39899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10" name="object 56710"/>
          <p:cNvSpPr/>
          <p:nvPr/>
        </p:nvSpPr>
        <p:spPr>
          <a:xfrm>
            <a:off x="39899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11" name="object 56711"/>
          <p:cNvSpPr/>
          <p:nvPr/>
        </p:nvSpPr>
        <p:spPr>
          <a:xfrm>
            <a:off x="3990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12" name="object 56712"/>
          <p:cNvSpPr/>
          <p:nvPr/>
        </p:nvSpPr>
        <p:spPr>
          <a:xfrm>
            <a:off x="3990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13" name="object 56713"/>
          <p:cNvSpPr/>
          <p:nvPr/>
        </p:nvSpPr>
        <p:spPr>
          <a:xfrm>
            <a:off x="3990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14" name="object 56714"/>
          <p:cNvSpPr/>
          <p:nvPr/>
        </p:nvSpPr>
        <p:spPr>
          <a:xfrm>
            <a:off x="3990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15" name="object 56715"/>
          <p:cNvSpPr/>
          <p:nvPr/>
        </p:nvSpPr>
        <p:spPr>
          <a:xfrm>
            <a:off x="3990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16" name="object 56716"/>
          <p:cNvSpPr/>
          <p:nvPr/>
        </p:nvSpPr>
        <p:spPr>
          <a:xfrm>
            <a:off x="3990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17" name="object 56717"/>
          <p:cNvSpPr/>
          <p:nvPr/>
        </p:nvSpPr>
        <p:spPr>
          <a:xfrm>
            <a:off x="39907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18" name="object 56718"/>
          <p:cNvSpPr/>
          <p:nvPr/>
        </p:nvSpPr>
        <p:spPr>
          <a:xfrm>
            <a:off x="39907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19" name="object 56719"/>
          <p:cNvSpPr/>
          <p:nvPr/>
        </p:nvSpPr>
        <p:spPr>
          <a:xfrm>
            <a:off x="3990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20" name="object 56720"/>
          <p:cNvSpPr/>
          <p:nvPr/>
        </p:nvSpPr>
        <p:spPr>
          <a:xfrm>
            <a:off x="3990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21" name="object 56721"/>
          <p:cNvSpPr/>
          <p:nvPr/>
        </p:nvSpPr>
        <p:spPr>
          <a:xfrm>
            <a:off x="39911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22" name="object 56722"/>
          <p:cNvSpPr/>
          <p:nvPr/>
        </p:nvSpPr>
        <p:spPr>
          <a:xfrm>
            <a:off x="39911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23" name="object 56723"/>
          <p:cNvSpPr/>
          <p:nvPr/>
        </p:nvSpPr>
        <p:spPr>
          <a:xfrm>
            <a:off x="3991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24" name="object 56724"/>
          <p:cNvSpPr/>
          <p:nvPr/>
        </p:nvSpPr>
        <p:spPr>
          <a:xfrm>
            <a:off x="3991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25" name="object 56725"/>
          <p:cNvSpPr/>
          <p:nvPr/>
        </p:nvSpPr>
        <p:spPr>
          <a:xfrm>
            <a:off x="39914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26" name="object 56726"/>
          <p:cNvSpPr/>
          <p:nvPr/>
        </p:nvSpPr>
        <p:spPr>
          <a:xfrm>
            <a:off x="39914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27" name="object 56727"/>
          <p:cNvSpPr/>
          <p:nvPr/>
        </p:nvSpPr>
        <p:spPr>
          <a:xfrm>
            <a:off x="3991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28" name="object 56728"/>
          <p:cNvSpPr/>
          <p:nvPr/>
        </p:nvSpPr>
        <p:spPr>
          <a:xfrm>
            <a:off x="3991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29" name="object 56729"/>
          <p:cNvSpPr/>
          <p:nvPr/>
        </p:nvSpPr>
        <p:spPr>
          <a:xfrm>
            <a:off x="39918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30" name="object 56730"/>
          <p:cNvSpPr/>
          <p:nvPr/>
        </p:nvSpPr>
        <p:spPr>
          <a:xfrm>
            <a:off x="39918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31" name="object 56731"/>
          <p:cNvSpPr/>
          <p:nvPr/>
        </p:nvSpPr>
        <p:spPr>
          <a:xfrm>
            <a:off x="3992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32" name="object 56732"/>
          <p:cNvSpPr/>
          <p:nvPr/>
        </p:nvSpPr>
        <p:spPr>
          <a:xfrm>
            <a:off x="3992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33" name="object 56733"/>
          <p:cNvSpPr/>
          <p:nvPr/>
        </p:nvSpPr>
        <p:spPr>
          <a:xfrm>
            <a:off x="39922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34" name="object 56734"/>
          <p:cNvSpPr/>
          <p:nvPr/>
        </p:nvSpPr>
        <p:spPr>
          <a:xfrm>
            <a:off x="39922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35" name="object 56735"/>
          <p:cNvSpPr/>
          <p:nvPr/>
        </p:nvSpPr>
        <p:spPr>
          <a:xfrm>
            <a:off x="3992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36" name="object 56736"/>
          <p:cNvSpPr/>
          <p:nvPr/>
        </p:nvSpPr>
        <p:spPr>
          <a:xfrm>
            <a:off x="3992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37" name="object 56737"/>
          <p:cNvSpPr/>
          <p:nvPr/>
        </p:nvSpPr>
        <p:spPr>
          <a:xfrm>
            <a:off x="39926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38" name="object 56738"/>
          <p:cNvSpPr/>
          <p:nvPr/>
        </p:nvSpPr>
        <p:spPr>
          <a:xfrm>
            <a:off x="39926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39" name="object 56739"/>
          <p:cNvSpPr/>
          <p:nvPr/>
        </p:nvSpPr>
        <p:spPr>
          <a:xfrm>
            <a:off x="3992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40" name="object 56740"/>
          <p:cNvSpPr/>
          <p:nvPr/>
        </p:nvSpPr>
        <p:spPr>
          <a:xfrm>
            <a:off x="3992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41" name="object 56741"/>
          <p:cNvSpPr/>
          <p:nvPr/>
        </p:nvSpPr>
        <p:spPr>
          <a:xfrm>
            <a:off x="39930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42" name="object 56742"/>
          <p:cNvSpPr/>
          <p:nvPr/>
        </p:nvSpPr>
        <p:spPr>
          <a:xfrm>
            <a:off x="39930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43" name="object 56743"/>
          <p:cNvSpPr/>
          <p:nvPr/>
        </p:nvSpPr>
        <p:spPr>
          <a:xfrm>
            <a:off x="3993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44" name="object 56744"/>
          <p:cNvSpPr/>
          <p:nvPr/>
        </p:nvSpPr>
        <p:spPr>
          <a:xfrm>
            <a:off x="3993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45" name="object 56745"/>
          <p:cNvSpPr/>
          <p:nvPr/>
        </p:nvSpPr>
        <p:spPr>
          <a:xfrm>
            <a:off x="39934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46" name="object 56746"/>
          <p:cNvSpPr/>
          <p:nvPr/>
        </p:nvSpPr>
        <p:spPr>
          <a:xfrm>
            <a:off x="39934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47" name="object 56747"/>
          <p:cNvSpPr/>
          <p:nvPr/>
        </p:nvSpPr>
        <p:spPr>
          <a:xfrm>
            <a:off x="3993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48" name="object 56748"/>
          <p:cNvSpPr/>
          <p:nvPr/>
        </p:nvSpPr>
        <p:spPr>
          <a:xfrm>
            <a:off x="3993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49" name="object 56749"/>
          <p:cNvSpPr/>
          <p:nvPr/>
        </p:nvSpPr>
        <p:spPr>
          <a:xfrm>
            <a:off x="39937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50" name="object 56750"/>
          <p:cNvSpPr/>
          <p:nvPr/>
        </p:nvSpPr>
        <p:spPr>
          <a:xfrm>
            <a:off x="39937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51" name="object 56751"/>
          <p:cNvSpPr/>
          <p:nvPr/>
        </p:nvSpPr>
        <p:spPr>
          <a:xfrm>
            <a:off x="3994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52" name="object 56752"/>
          <p:cNvSpPr/>
          <p:nvPr/>
        </p:nvSpPr>
        <p:spPr>
          <a:xfrm>
            <a:off x="3994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53" name="object 56753"/>
          <p:cNvSpPr/>
          <p:nvPr/>
        </p:nvSpPr>
        <p:spPr>
          <a:xfrm>
            <a:off x="39941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54" name="object 56754"/>
          <p:cNvSpPr/>
          <p:nvPr/>
        </p:nvSpPr>
        <p:spPr>
          <a:xfrm>
            <a:off x="39941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55" name="object 56755"/>
          <p:cNvSpPr/>
          <p:nvPr/>
        </p:nvSpPr>
        <p:spPr>
          <a:xfrm>
            <a:off x="3994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56" name="object 56756"/>
          <p:cNvSpPr/>
          <p:nvPr/>
        </p:nvSpPr>
        <p:spPr>
          <a:xfrm>
            <a:off x="3994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57" name="object 56757"/>
          <p:cNvSpPr/>
          <p:nvPr/>
        </p:nvSpPr>
        <p:spPr>
          <a:xfrm>
            <a:off x="39945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58" name="object 56758"/>
          <p:cNvSpPr/>
          <p:nvPr/>
        </p:nvSpPr>
        <p:spPr>
          <a:xfrm>
            <a:off x="39945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59" name="object 56759"/>
          <p:cNvSpPr/>
          <p:nvPr/>
        </p:nvSpPr>
        <p:spPr>
          <a:xfrm>
            <a:off x="3994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60" name="object 56760"/>
          <p:cNvSpPr/>
          <p:nvPr/>
        </p:nvSpPr>
        <p:spPr>
          <a:xfrm>
            <a:off x="3994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61" name="object 56761"/>
          <p:cNvSpPr/>
          <p:nvPr/>
        </p:nvSpPr>
        <p:spPr>
          <a:xfrm>
            <a:off x="39949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62" name="object 56762"/>
          <p:cNvSpPr/>
          <p:nvPr/>
        </p:nvSpPr>
        <p:spPr>
          <a:xfrm>
            <a:off x="39949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63" name="object 56763"/>
          <p:cNvSpPr/>
          <p:nvPr/>
        </p:nvSpPr>
        <p:spPr>
          <a:xfrm>
            <a:off x="3995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64" name="object 56764"/>
          <p:cNvSpPr/>
          <p:nvPr/>
        </p:nvSpPr>
        <p:spPr>
          <a:xfrm>
            <a:off x="3995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65" name="object 56765"/>
          <p:cNvSpPr/>
          <p:nvPr/>
        </p:nvSpPr>
        <p:spPr>
          <a:xfrm>
            <a:off x="39953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66" name="object 56766"/>
          <p:cNvSpPr/>
          <p:nvPr/>
        </p:nvSpPr>
        <p:spPr>
          <a:xfrm>
            <a:off x="39953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67" name="object 56767"/>
          <p:cNvSpPr/>
          <p:nvPr/>
        </p:nvSpPr>
        <p:spPr>
          <a:xfrm>
            <a:off x="3995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68" name="object 56768"/>
          <p:cNvSpPr/>
          <p:nvPr/>
        </p:nvSpPr>
        <p:spPr>
          <a:xfrm>
            <a:off x="3995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69" name="object 56769"/>
          <p:cNvSpPr/>
          <p:nvPr/>
        </p:nvSpPr>
        <p:spPr>
          <a:xfrm>
            <a:off x="39956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70" name="object 56770"/>
          <p:cNvSpPr/>
          <p:nvPr/>
        </p:nvSpPr>
        <p:spPr>
          <a:xfrm>
            <a:off x="39956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71" name="object 56771"/>
          <p:cNvSpPr/>
          <p:nvPr/>
        </p:nvSpPr>
        <p:spPr>
          <a:xfrm>
            <a:off x="3995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72" name="object 56772"/>
          <p:cNvSpPr/>
          <p:nvPr/>
        </p:nvSpPr>
        <p:spPr>
          <a:xfrm>
            <a:off x="3995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73" name="object 56773"/>
          <p:cNvSpPr/>
          <p:nvPr/>
        </p:nvSpPr>
        <p:spPr>
          <a:xfrm>
            <a:off x="39960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74" name="object 56774"/>
          <p:cNvSpPr/>
          <p:nvPr/>
        </p:nvSpPr>
        <p:spPr>
          <a:xfrm>
            <a:off x="39960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75" name="object 56775"/>
          <p:cNvSpPr/>
          <p:nvPr/>
        </p:nvSpPr>
        <p:spPr>
          <a:xfrm>
            <a:off x="3996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76" name="object 56776"/>
          <p:cNvSpPr/>
          <p:nvPr/>
        </p:nvSpPr>
        <p:spPr>
          <a:xfrm>
            <a:off x="3996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77" name="object 56777"/>
          <p:cNvSpPr/>
          <p:nvPr/>
        </p:nvSpPr>
        <p:spPr>
          <a:xfrm>
            <a:off x="39964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78" name="object 56778"/>
          <p:cNvSpPr/>
          <p:nvPr/>
        </p:nvSpPr>
        <p:spPr>
          <a:xfrm>
            <a:off x="39964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79" name="object 56779"/>
          <p:cNvSpPr/>
          <p:nvPr/>
        </p:nvSpPr>
        <p:spPr>
          <a:xfrm>
            <a:off x="3996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80" name="object 56780"/>
          <p:cNvSpPr/>
          <p:nvPr/>
        </p:nvSpPr>
        <p:spPr>
          <a:xfrm>
            <a:off x="3996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81" name="object 56781"/>
          <p:cNvSpPr/>
          <p:nvPr/>
        </p:nvSpPr>
        <p:spPr>
          <a:xfrm>
            <a:off x="39968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82" name="object 56782"/>
          <p:cNvSpPr/>
          <p:nvPr/>
        </p:nvSpPr>
        <p:spPr>
          <a:xfrm>
            <a:off x="39968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83" name="object 56783"/>
          <p:cNvSpPr/>
          <p:nvPr/>
        </p:nvSpPr>
        <p:spPr>
          <a:xfrm>
            <a:off x="3997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84" name="object 56784"/>
          <p:cNvSpPr/>
          <p:nvPr/>
        </p:nvSpPr>
        <p:spPr>
          <a:xfrm>
            <a:off x="3997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85" name="object 56785"/>
          <p:cNvSpPr/>
          <p:nvPr/>
        </p:nvSpPr>
        <p:spPr>
          <a:xfrm>
            <a:off x="39972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86" name="object 56786"/>
          <p:cNvSpPr/>
          <p:nvPr/>
        </p:nvSpPr>
        <p:spPr>
          <a:xfrm>
            <a:off x="39972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87" name="object 56787"/>
          <p:cNvSpPr/>
          <p:nvPr/>
        </p:nvSpPr>
        <p:spPr>
          <a:xfrm>
            <a:off x="3997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88" name="object 56788"/>
          <p:cNvSpPr/>
          <p:nvPr/>
        </p:nvSpPr>
        <p:spPr>
          <a:xfrm>
            <a:off x="3997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89" name="object 56789"/>
          <p:cNvSpPr/>
          <p:nvPr/>
        </p:nvSpPr>
        <p:spPr>
          <a:xfrm>
            <a:off x="39975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90" name="object 56790"/>
          <p:cNvSpPr/>
          <p:nvPr/>
        </p:nvSpPr>
        <p:spPr>
          <a:xfrm>
            <a:off x="39975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91" name="object 56791"/>
          <p:cNvSpPr/>
          <p:nvPr/>
        </p:nvSpPr>
        <p:spPr>
          <a:xfrm>
            <a:off x="3997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92" name="object 56792"/>
          <p:cNvSpPr/>
          <p:nvPr/>
        </p:nvSpPr>
        <p:spPr>
          <a:xfrm>
            <a:off x="3997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93" name="object 56793"/>
          <p:cNvSpPr/>
          <p:nvPr/>
        </p:nvSpPr>
        <p:spPr>
          <a:xfrm>
            <a:off x="39979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94" name="object 56794"/>
          <p:cNvSpPr/>
          <p:nvPr/>
        </p:nvSpPr>
        <p:spPr>
          <a:xfrm>
            <a:off x="39979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95" name="object 56795"/>
          <p:cNvSpPr/>
          <p:nvPr/>
        </p:nvSpPr>
        <p:spPr>
          <a:xfrm>
            <a:off x="3998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96" name="object 56796"/>
          <p:cNvSpPr/>
          <p:nvPr/>
        </p:nvSpPr>
        <p:spPr>
          <a:xfrm>
            <a:off x="3998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97" name="object 56797"/>
          <p:cNvSpPr/>
          <p:nvPr/>
        </p:nvSpPr>
        <p:spPr>
          <a:xfrm>
            <a:off x="39983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98" name="object 56798"/>
          <p:cNvSpPr/>
          <p:nvPr/>
        </p:nvSpPr>
        <p:spPr>
          <a:xfrm>
            <a:off x="39983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799" name="object 56799"/>
          <p:cNvSpPr/>
          <p:nvPr/>
        </p:nvSpPr>
        <p:spPr>
          <a:xfrm>
            <a:off x="3998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00" name="object 56800"/>
          <p:cNvSpPr/>
          <p:nvPr/>
        </p:nvSpPr>
        <p:spPr>
          <a:xfrm>
            <a:off x="3998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01" name="object 56801"/>
          <p:cNvSpPr/>
          <p:nvPr/>
        </p:nvSpPr>
        <p:spPr>
          <a:xfrm>
            <a:off x="39987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02" name="object 56802"/>
          <p:cNvSpPr/>
          <p:nvPr/>
        </p:nvSpPr>
        <p:spPr>
          <a:xfrm>
            <a:off x="39987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03" name="object 56803"/>
          <p:cNvSpPr/>
          <p:nvPr/>
        </p:nvSpPr>
        <p:spPr>
          <a:xfrm>
            <a:off x="3998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04" name="object 56804"/>
          <p:cNvSpPr/>
          <p:nvPr/>
        </p:nvSpPr>
        <p:spPr>
          <a:xfrm>
            <a:off x="3998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05" name="object 56805"/>
          <p:cNvSpPr/>
          <p:nvPr/>
        </p:nvSpPr>
        <p:spPr>
          <a:xfrm>
            <a:off x="39991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06" name="object 56806"/>
          <p:cNvSpPr/>
          <p:nvPr/>
        </p:nvSpPr>
        <p:spPr>
          <a:xfrm>
            <a:off x="39991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07" name="object 56807"/>
          <p:cNvSpPr/>
          <p:nvPr/>
        </p:nvSpPr>
        <p:spPr>
          <a:xfrm>
            <a:off x="3999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08" name="object 56808"/>
          <p:cNvSpPr/>
          <p:nvPr/>
        </p:nvSpPr>
        <p:spPr>
          <a:xfrm>
            <a:off x="3999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09" name="object 56809"/>
          <p:cNvSpPr/>
          <p:nvPr/>
        </p:nvSpPr>
        <p:spPr>
          <a:xfrm>
            <a:off x="39994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10" name="object 56810"/>
          <p:cNvSpPr/>
          <p:nvPr/>
        </p:nvSpPr>
        <p:spPr>
          <a:xfrm>
            <a:off x="39994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11" name="object 56811"/>
          <p:cNvSpPr/>
          <p:nvPr/>
        </p:nvSpPr>
        <p:spPr>
          <a:xfrm>
            <a:off x="3999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12" name="object 56812"/>
          <p:cNvSpPr/>
          <p:nvPr/>
        </p:nvSpPr>
        <p:spPr>
          <a:xfrm>
            <a:off x="3999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13" name="object 56813"/>
          <p:cNvSpPr/>
          <p:nvPr/>
        </p:nvSpPr>
        <p:spPr>
          <a:xfrm>
            <a:off x="39998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14" name="object 56814"/>
          <p:cNvSpPr/>
          <p:nvPr/>
        </p:nvSpPr>
        <p:spPr>
          <a:xfrm>
            <a:off x="39998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15" name="object 56815"/>
          <p:cNvSpPr/>
          <p:nvPr/>
        </p:nvSpPr>
        <p:spPr>
          <a:xfrm>
            <a:off x="4000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16" name="object 56816"/>
          <p:cNvSpPr/>
          <p:nvPr/>
        </p:nvSpPr>
        <p:spPr>
          <a:xfrm>
            <a:off x="4000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17" name="object 56817"/>
          <p:cNvSpPr/>
          <p:nvPr/>
        </p:nvSpPr>
        <p:spPr>
          <a:xfrm>
            <a:off x="40002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18" name="object 56818"/>
          <p:cNvSpPr/>
          <p:nvPr/>
        </p:nvSpPr>
        <p:spPr>
          <a:xfrm>
            <a:off x="40002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19" name="object 56819"/>
          <p:cNvSpPr/>
          <p:nvPr/>
        </p:nvSpPr>
        <p:spPr>
          <a:xfrm>
            <a:off x="4000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20" name="object 56820"/>
          <p:cNvSpPr/>
          <p:nvPr/>
        </p:nvSpPr>
        <p:spPr>
          <a:xfrm>
            <a:off x="4000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21" name="object 56821"/>
          <p:cNvSpPr/>
          <p:nvPr/>
        </p:nvSpPr>
        <p:spPr>
          <a:xfrm>
            <a:off x="40006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22" name="object 56822"/>
          <p:cNvSpPr/>
          <p:nvPr/>
        </p:nvSpPr>
        <p:spPr>
          <a:xfrm>
            <a:off x="40006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23" name="object 56823"/>
          <p:cNvSpPr/>
          <p:nvPr/>
        </p:nvSpPr>
        <p:spPr>
          <a:xfrm>
            <a:off x="4000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24" name="object 56824"/>
          <p:cNvSpPr/>
          <p:nvPr/>
        </p:nvSpPr>
        <p:spPr>
          <a:xfrm>
            <a:off x="4000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25" name="object 56825"/>
          <p:cNvSpPr/>
          <p:nvPr/>
        </p:nvSpPr>
        <p:spPr>
          <a:xfrm>
            <a:off x="40010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26" name="object 56826"/>
          <p:cNvSpPr/>
          <p:nvPr/>
        </p:nvSpPr>
        <p:spPr>
          <a:xfrm>
            <a:off x="40010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27" name="object 56827"/>
          <p:cNvSpPr/>
          <p:nvPr/>
        </p:nvSpPr>
        <p:spPr>
          <a:xfrm>
            <a:off x="4001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28" name="object 56828"/>
          <p:cNvSpPr/>
          <p:nvPr/>
        </p:nvSpPr>
        <p:spPr>
          <a:xfrm>
            <a:off x="4001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29" name="object 56829"/>
          <p:cNvSpPr/>
          <p:nvPr/>
        </p:nvSpPr>
        <p:spPr>
          <a:xfrm>
            <a:off x="40014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30" name="object 56830"/>
          <p:cNvSpPr/>
          <p:nvPr/>
        </p:nvSpPr>
        <p:spPr>
          <a:xfrm>
            <a:off x="40014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31" name="object 56831"/>
          <p:cNvSpPr/>
          <p:nvPr/>
        </p:nvSpPr>
        <p:spPr>
          <a:xfrm>
            <a:off x="4001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32" name="object 56832"/>
          <p:cNvSpPr/>
          <p:nvPr/>
        </p:nvSpPr>
        <p:spPr>
          <a:xfrm>
            <a:off x="4001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33" name="object 56833"/>
          <p:cNvSpPr/>
          <p:nvPr/>
        </p:nvSpPr>
        <p:spPr>
          <a:xfrm>
            <a:off x="40017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34" name="object 56834"/>
          <p:cNvSpPr/>
          <p:nvPr/>
        </p:nvSpPr>
        <p:spPr>
          <a:xfrm>
            <a:off x="40017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35" name="object 56835"/>
          <p:cNvSpPr/>
          <p:nvPr/>
        </p:nvSpPr>
        <p:spPr>
          <a:xfrm>
            <a:off x="4002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36" name="object 56836"/>
          <p:cNvSpPr/>
          <p:nvPr/>
        </p:nvSpPr>
        <p:spPr>
          <a:xfrm>
            <a:off x="4002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37" name="object 56837"/>
          <p:cNvSpPr/>
          <p:nvPr/>
        </p:nvSpPr>
        <p:spPr>
          <a:xfrm>
            <a:off x="40021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38" name="object 56838"/>
          <p:cNvSpPr/>
          <p:nvPr/>
        </p:nvSpPr>
        <p:spPr>
          <a:xfrm>
            <a:off x="40021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39" name="object 56839"/>
          <p:cNvSpPr/>
          <p:nvPr/>
        </p:nvSpPr>
        <p:spPr>
          <a:xfrm>
            <a:off x="4002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40" name="object 56840"/>
          <p:cNvSpPr/>
          <p:nvPr/>
        </p:nvSpPr>
        <p:spPr>
          <a:xfrm>
            <a:off x="4002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41" name="object 56841"/>
          <p:cNvSpPr/>
          <p:nvPr/>
        </p:nvSpPr>
        <p:spPr>
          <a:xfrm>
            <a:off x="40025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42" name="object 56842"/>
          <p:cNvSpPr/>
          <p:nvPr/>
        </p:nvSpPr>
        <p:spPr>
          <a:xfrm>
            <a:off x="40025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43" name="object 56843"/>
          <p:cNvSpPr/>
          <p:nvPr/>
        </p:nvSpPr>
        <p:spPr>
          <a:xfrm>
            <a:off x="4002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44" name="object 56844"/>
          <p:cNvSpPr/>
          <p:nvPr/>
        </p:nvSpPr>
        <p:spPr>
          <a:xfrm>
            <a:off x="4002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45" name="object 56845"/>
          <p:cNvSpPr/>
          <p:nvPr/>
        </p:nvSpPr>
        <p:spPr>
          <a:xfrm>
            <a:off x="40029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46" name="object 56846"/>
          <p:cNvSpPr/>
          <p:nvPr/>
        </p:nvSpPr>
        <p:spPr>
          <a:xfrm>
            <a:off x="40029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47" name="object 56847"/>
          <p:cNvSpPr/>
          <p:nvPr/>
        </p:nvSpPr>
        <p:spPr>
          <a:xfrm>
            <a:off x="4003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48" name="object 56848"/>
          <p:cNvSpPr/>
          <p:nvPr/>
        </p:nvSpPr>
        <p:spPr>
          <a:xfrm>
            <a:off x="4003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49" name="object 56849"/>
          <p:cNvSpPr/>
          <p:nvPr/>
        </p:nvSpPr>
        <p:spPr>
          <a:xfrm>
            <a:off x="40033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50" name="object 56850"/>
          <p:cNvSpPr/>
          <p:nvPr/>
        </p:nvSpPr>
        <p:spPr>
          <a:xfrm>
            <a:off x="40033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51" name="object 56851"/>
          <p:cNvSpPr/>
          <p:nvPr/>
        </p:nvSpPr>
        <p:spPr>
          <a:xfrm>
            <a:off x="4003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52" name="object 56852"/>
          <p:cNvSpPr/>
          <p:nvPr/>
        </p:nvSpPr>
        <p:spPr>
          <a:xfrm>
            <a:off x="4003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53" name="object 56853"/>
          <p:cNvSpPr/>
          <p:nvPr/>
        </p:nvSpPr>
        <p:spPr>
          <a:xfrm>
            <a:off x="40036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54" name="object 56854"/>
          <p:cNvSpPr/>
          <p:nvPr/>
        </p:nvSpPr>
        <p:spPr>
          <a:xfrm>
            <a:off x="40036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55" name="object 56855"/>
          <p:cNvSpPr/>
          <p:nvPr/>
        </p:nvSpPr>
        <p:spPr>
          <a:xfrm>
            <a:off x="4003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56" name="object 56856"/>
          <p:cNvSpPr/>
          <p:nvPr/>
        </p:nvSpPr>
        <p:spPr>
          <a:xfrm>
            <a:off x="4003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57" name="object 56857"/>
          <p:cNvSpPr/>
          <p:nvPr/>
        </p:nvSpPr>
        <p:spPr>
          <a:xfrm>
            <a:off x="40040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58" name="object 56858"/>
          <p:cNvSpPr/>
          <p:nvPr/>
        </p:nvSpPr>
        <p:spPr>
          <a:xfrm>
            <a:off x="40040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59" name="object 56859"/>
          <p:cNvSpPr/>
          <p:nvPr/>
        </p:nvSpPr>
        <p:spPr>
          <a:xfrm>
            <a:off x="4004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60" name="object 56860"/>
          <p:cNvSpPr/>
          <p:nvPr/>
        </p:nvSpPr>
        <p:spPr>
          <a:xfrm>
            <a:off x="4004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61" name="object 56861"/>
          <p:cNvSpPr/>
          <p:nvPr/>
        </p:nvSpPr>
        <p:spPr>
          <a:xfrm>
            <a:off x="40044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62" name="object 56862"/>
          <p:cNvSpPr/>
          <p:nvPr/>
        </p:nvSpPr>
        <p:spPr>
          <a:xfrm>
            <a:off x="40044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63" name="object 56863"/>
          <p:cNvSpPr/>
          <p:nvPr/>
        </p:nvSpPr>
        <p:spPr>
          <a:xfrm>
            <a:off x="4004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64" name="object 56864"/>
          <p:cNvSpPr/>
          <p:nvPr/>
        </p:nvSpPr>
        <p:spPr>
          <a:xfrm>
            <a:off x="4004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65" name="object 56865"/>
          <p:cNvSpPr/>
          <p:nvPr/>
        </p:nvSpPr>
        <p:spPr>
          <a:xfrm>
            <a:off x="40048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66" name="object 56866"/>
          <p:cNvSpPr/>
          <p:nvPr/>
        </p:nvSpPr>
        <p:spPr>
          <a:xfrm>
            <a:off x="40048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67" name="object 56867"/>
          <p:cNvSpPr/>
          <p:nvPr/>
        </p:nvSpPr>
        <p:spPr>
          <a:xfrm>
            <a:off x="4005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68" name="object 56868"/>
          <p:cNvSpPr/>
          <p:nvPr/>
        </p:nvSpPr>
        <p:spPr>
          <a:xfrm>
            <a:off x="4005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69" name="object 56869"/>
          <p:cNvSpPr/>
          <p:nvPr/>
        </p:nvSpPr>
        <p:spPr>
          <a:xfrm>
            <a:off x="40052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70" name="object 56870"/>
          <p:cNvSpPr/>
          <p:nvPr/>
        </p:nvSpPr>
        <p:spPr>
          <a:xfrm>
            <a:off x="40052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71" name="object 56871"/>
          <p:cNvSpPr/>
          <p:nvPr/>
        </p:nvSpPr>
        <p:spPr>
          <a:xfrm>
            <a:off x="4005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72" name="object 56872"/>
          <p:cNvSpPr/>
          <p:nvPr/>
        </p:nvSpPr>
        <p:spPr>
          <a:xfrm>
            <a:off x="4005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73" name="object 56873"/>
          <p:cNvSpPr/>
          <p:nvPr/>
        </p:nvSpPr>
        <p:spPr>
          <a:xfrm>
            <a:off x="40055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74" name="object 56874"/>
          <p:cNvSpPr/>
          <p:nvPr/>
        </p:nvSpPr>
        <p:spPr>
          <a:xfrm>
            <a:off x="40055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75" name="object 56875"/>
          <p:cNvSpPr/>
          <p:nvPr/>
        </p:nvSpPr>
        <p:spPr>
          <a:xfrm>
            <a:off x="4005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76" name="object 56876"/>
          <p:cNvSpPr/>
          <p:nvPr/>
        </p:nvSpPr>
        <p:spPr>
          <a:xfrm>
            <a:off x="4005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77" name="object 56877"/>
          <p:cNvSpPr/>
          <p:nvPr/>
        </p:nvSpPr>
        <p:spPr>
          <a:xfrm>
            <a:off x="40059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78" name="object 56878"/>
          <p:cNvSpPr/>
          <p:nvPr/>
        </p:nvSpPr>
        <p:spPr>
          <a:xfrm>
            <a:off x="40059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79" name="object 56879"/>
          <p:cNvSpPr/>
          <p:nvPr/>
        </p:nvSpPr>
        <p:spPr>
          <a:xfrm>
            <a:off x="4006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80" name="object 56880"/>
          <p:cNvSpPr/>
          <p:nvPr/>
        </p:nvSpPr>
        <p:spPr>
          <a:xfrm>
            <a:off x="4006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81" name="object 56881"/>
          <p:cNvSpPr/>
          <p:nvPr/>
        </p:nvSpPr>
        <p:spPr>
          <a:xfrm>
            <a:off x="40063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82" name="object 56882"/>
          <p:cNvSpPr/>
          <p:nvPr/>
        </p:nvSpPr>
        <p:spPr>
          <a:xfrm>
            <a:off x="40063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83" name="object 56883"/>
          <p:cNvSpPr/>
          <p:nvPr/>
        </p:nvSpPr>
        <p:spPr>
          <a:xfrm>
            <a:off x="4006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84" name="object 56884"/>
          <p:cNvSpPr/>
          <p:nvPr/>
        </p:nvSpPr>
        <p:spPr>
          <a:xfrm>
            <a:off x="4006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85" name="object 56885"/>
          <p:cNvSpPr/>
          <p:nvPr/>
        </p:nvSpPr>
        <p:spPr>
          <a:xfrm>
            <a:off x="40067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86" name="object 56886"/>
          <p:cNvSpPr/>
          <p:nvPr/>
        </p:nvSpPr>
        <p:spPr>
          <a:xfrm>
            <a:off x="40067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87" name="object 56887"/>
          <p:cNvSpPr/>
          <p:nvPr/>
        </p:nvSpPr>
        <p:spPr>
          <a:xfrm>
            <a:off x="4006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88" name="object 56888"/>
          <p:cNvSpPr/>
          <p:nvPr/>
        </p:nvSpPr>
        <p:spPr>
          <a:xfrm>
            <a:off x="4006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89" name="object 56889"/>
          <p:cNvSpPr/>
          <p:nvPr/>
        </p:nvSpPr>
        <p:spPr>
          <a:xfrm>
            <a:off x="40071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90" name="object 56890"/>
          <p:cNvSpPr/>
          <p:nvPr/>
        </p:nvSpPr>
        <p:spPr>
          <a:xfrm>
            <a:off x="40071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91" name="object 56891"/>
          <p:cNvSpPr/>
          <p:nvPr/>
        </p:nvSpPr>
        <p:spPr>
          <a:xfrm>
            <a:off x="4007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92" name="object 56892"/>
          <p:cNvSpPr/>
          <p:nvPr/>
        </p:nvSpPr>
        <p:spPr>
          <a:xfrm>
            <a:off x="4007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93" name="object 56893"/>
          <p:cNvSpPr/>
          <p:nvPr/>
        </p:nvSpPr>
        <p:spPr>
          <a:xfrm>
            <a:off x="40074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94" name="object 56894"/>
          <p:cNvSpPr/>
          <p:nvPr/>
        </p:nvSpPr>
        <p:spPr>
          <a:xfrm>
            <a:off x="40074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95" name="object 56895"/>
          <p:cNvSpPr/>
          <p:nvPr/>
        </p:nvSpPr>
        <p:spPr>
          <a:xfrm>
            <a:off x="4007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96" name="object 56896"/>
          <p:cNvSpPr/>
          <p:nvPr/>
        </p:nvSpPr>
        <p:spPr>
          <a:xfrm>
            <a:off x="4007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97" name="object 56897"/>
          <p:cNvSpPr/>
          <p:nvPr/>
        </p:nvSpPr>
        <p:spPr>
          <a:xfrm>
            <a:off x="40078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98" name="object 56898"/>
          <p:cNvSpPr/>
          <p:nvPr/>
        </p:nvSpPr>
        <p:spPr>
          <a:xfrm>
            <a:off x="40078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899" name="object 56899"/>
          <p:cNvSpPr/>
          <p:nvPr/>
        </p:nvSpPr>
        <p:spPr>
          <a:xfrm>
            <a:off x="4008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00" name="object 56900"/>
          <p:cNvSpPr/>
          <p:nvPr/>
        </p:nvSpPr>
        <p:spPr>
          <a:xfrm>
            <a:off x="4008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01" name="object 56901"/>
          <p:cNvSpPr/>
          <p:nvPr/>
        </p:nvSpPr>
        <p:spPr>
          <a:xfrm>
            <a:off x="40082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02" name="object 56902"/>
          <p:cNvSpPr/>
          <p:nvPr/>
        </p:nvSpPr>
        <p:spPr>
          <a:xfrm>
            <a:off x="40082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03" name="object 56903"/>
          <p:cNvSpPr/>
          <p:nvPr/>
        </p:nvSpPr>
        <p:spPr>
          <a:xfrm>
            <a:off x="4008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04" name="object 56904"/>
          <p:cNvSpPr/>
          <p:nvPr/>
        </p:nvSpPr>
        <p:spPr>
          <a:xfrm>
            <a:off x="4008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05" name="object 56905"/>
          <p:cNvSpPr/>
          <p:nvPr/>
        </p:nvSpPr>
        <p:spPr>
          <a:xfrm>
            <a:off x="40086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06" name="object 56906"/>
          <p:cNvSpPr/>
          <p:nvPr/>
        </p:nvSpPr>
        <p:spPr>
          <a:xfrm>
            <a:off x="40086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07" name="object 56907"/>
          <p:cNvSpPr/>
          <p:nvPr/>
        </p:nvSpPr>
        <p:spPr>
          <a:xfrm>
            <a:off x="4008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08" name="object 56908"/>
          <p:cNvSpPr/>
          <p:nvPr/>
        </p:nvSpPr>
        <p:spPr>
          <a:xfrm>
            <a:off x="4008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09" name="object 56909"/>
          <p:cNvSpPr/>
          <p:nvPr/>
        </p:nvSpPr>
        <p:spPr>
          <a:xfrm>
            <a:off x="40090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10" name="object 56910"/>
          <p:cNvSpPr/>
          <p:nvPr/>
        </p:nvSpPr>
        <p:spPr>
          <a:xfrm>
            <a:off x="40090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11" name="object 56911"/>
          <p:cNvSpPr/>
          <p:nvPr/>
        </p:nvSpPr>
        <p:spPr>
          <a:xfrm>
            <a:off x="4009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12" name="object 56912"/>
          <p:cNvSpPr/>
          <p:nvPr/>
        </p:nvSpPr>
        <p:spPr>
          <a:xfrm>
            <a:off x="4009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13" name="object 56913"/>
          <p:cNvSpPr/>
          <p:nvPr/>
        </p:nvSpPr>
        <p:spPr>
          <a:xfrm>
            <a:off x="40094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14" name="object 56914"/>
          <p:cNvSpPr/>
          <p:nvPr/>
        </p:nvSpPr>
        <p:spPr>
          <a:xfrm>
            <a:off x="40094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15" name="object 56915"/>
          <p:cNvSpPr/>
          <p:nvPr/>
        </p:nvSpPr>
        <p:spPr>
          <a:xfrm>
            <a:off x="4009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16" name="object 56916"/>
          <p:cNvSpPr/>
          <p:nvPr/>
        </p:nvSpPr>
        <p:spPr>
          <a:xfrm>
            <a:off x="4009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17" name="object 56917"/>
          <p:cNvSpPr/>
          <p:nvPr/>
        </p:nvSpPr>
        <p:spPr>
          <a:xfrm>
            <a:off x="40097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18" name="object 56918"/>
          <p:cNvSpPr/>
          <p:nvPr/>
        </p:nvSpPr>
        <p:spPr>
          <a:xfrm>
            <a:off x="40097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19" name="object 56919"/>
          <p:cNvSpPr/>
          <p:nvPr/>
        </p:nvSpPr>
        <p:spPr>
          <a:xfrm>
            <a:off x="4010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20" name="object 56920"/>
          <p:cNvSpPr/>
          <p:nvPr/>
        </p:nvSpPr>
        <p:spPr>
          <a:xfrm>
            <a:off x="4010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21" name="object 56921"/>
          <p:cNvSpPr/>
          <p:nvPr/>
        </p:nvSpPr>
        <p:spPr>
          <a:xfrm>
            <a:off x="40101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22" name="object 56922"/>
          <p:cNvSpPr/>
          <p:nvPr/>
        </p:nvSpPr>
        <p:spPr>
          <a:xfrm>
            <a:off x="40101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23" name="object 56923"/>
          <p:cNvSpPr/>
          <p:nvPr/>
        </p:nvSpPr>
        <p:spPr>
          <a:xfrm>
            <a:off x="4010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24" name="object 56924"/>
          <p:cNvSpPr/>
          <p:nvPr/>
        </p:nvSpPr>
        <p:spPr>
          <a:xfrm>
            <a:off x="4010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25" name="object 56925"/>
          <p:cNvSpPr/>
          <p:nvPr/>
        </p:nvSpPr>
        <p:spPr>
          <a:xfrm>
            <a:off x="40105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26" name="object 56926"/>
          <p:cNvSpPr/>
          <p:nvPr/>
        </p:nvSpPr>
        <p:spPr>
          <a:xfrm>
            <a:off x="40105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27" name="object 56927"/>
          <p:cNvSpPr/>
          <p:nvPr/>
        </p:nvSpPr>
        <p:spPr>
          <a:xfrm>
            <a:off x="4010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28" name="object 56928"/>
          <p:cNvSpPr/>
          <p:nvPr/>
        </p:nvSpPr>
        <p:spPr>
          <a:xfrm>
            <a:off x="4010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83B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29" name="object 56929"/>
          <p:cNvSpPr/>
          <p:nvPr/>
        </p:nvSpPr>
        <p:spPr>
          <a:xfrm>
            <a:off x="40109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30" name="object 56930"/>
          <p:cNvSpPr/>
          <p:nvPr/>
        </p:nvSpPr>
        <p:spPr>
          <a:xfrm>
            <a:off x="40109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31" name="object 56931"/>
          <p:cNvSpPr/>
          <p:nvPr/>
        </p:nvSpPr>
        <p:spPr>
          <a:xfrm>
            <a:off x="4011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32" name="object 56932"/>
          <p:cNvSpPr/>
          <p:nvPr/>
        </p:nvSpPr>
        <p:spPr>
          <a:xfrm>
            <a:off x="4011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33" name="object 56933"/>
          <p:cNvSpPr/>
          <p:nvPr/>
        </p:nvSpPr>
        <p:spPr>
          <a:xfrm>
            <a:off x="40113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34" name="object 56934"/>
          <p:cNvSpPr/>
          <p:nvPr/>
        </p:nvSpPr>
        <p:spPr>
          <a:xfrm>
            <a:off x="40113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35" name="object 56935"/>
          <p:cNvSpPr/>
          <p:nvPr/>
        </p:nvSpPr>
        <p:spPr>
          <a:xfrm>
            <a:off x="4011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36" name="object 56936"/>
          <p:cNvSpPr/>
          <p:nvPr/>
        </p:nvSpPr>
        <p:spPr>
          <a:xfrm>
            <a:off x="4011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37" name="object 56937"/>
          <p:cNvSpPr/>
          <p:nvPr/>
        </p:nvSpPr>
        <p:spPr>
          <a:xfrm>
            <a:off x="40116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38" name="object 56938"/>
          <p:cNvSpPr/>
          <p:nvPr/>
        </p:nvSpPr>
        <p:spPr>
          <a:xfrm>
            <a:off x="40116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39" name="object 56939"/>
          <p:cNvSpPr/>
          <p:nvPr/>
        </p:nvSpPr>
        <p:spPr>
          <a:xfrm>
            <a:off x="4011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40" name="object 56940"/>
          <p:cNvSpPr/>
          <p:nvPr/>
        </p:nvSpPr>
        <p:spPr>
          <a:xfrm>
            <a:off x="4011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41" name="object 56941"/>
          <p:cNvSpPr/>
          <p:nvPr/>
        </p:nvSpPr>
        <p:spPr>
          <a:xfrm>
            <a:off x="40120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42" name="object 56942"/>
          <p:cNvSpPr/>
          <p:nvPr/>
        </p:nvSpPr>
        <p:spPr>
          <a:xfrm>
            <a:off x="40120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43" name="object 56943"/>
          <p:cNvSpPr/>
          <p:nvPr/>
        </p:nvSpPr>
        <p:spPr>
          <a:xfrm>
            <a:off x="4012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44" name="object 56944"/>
          <p:cNvSpPr/>
          <p:nvPr/>
        </p:nvSpPr>
        <p:spPr>
          <a:xfrm>
            <a:off x="4012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45" name="object 56945"/>
          <p:cNvSpPr/>
          <p:nvPr/>
        </p:nvSpPr>
        <p:spPr>
          <a:xfrm>
            <a:off x="40124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46" name="object 56946"/>
          <p:cNvSpPr/>
          <p:nvPr/>
        </p:nvSpPr>
        <p:spPr>
          <a:xfrm>
            <a:off x="40124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47" name="object 56947"/>
          <p:cNvSpPr/>
          <p:nvPr/>
        </p:nvSpPr>
        <p:spPr>
          <a:xfrm>
            <a:off x="4012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48" name="object 56948"/>
          <p:cNvSpPr/>
          <p:nvPr/>
        </p:nvSpPr>
        <p:spPr>
          <a:xfrm>
            <a:off x="4012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49" name="object 56949"/>
          <p:cNvSpPr/>
          <p:nvPr/>
        </p:nvSpPr>
        <p:spPr>
          <a:xfrm>
            <a:off x="40128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50" name="object 56950"/>
          <p:cNvSpPr/>
          <p:nvPr/>
        </p:nvSpPr>
        <p:spPr>
          <a:xfrm>
            <a:off x="40128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51" name="object 56951"/>
          <p:cNvSpPr/>
          <p:nvPr/>
        </p:nvSpPr>
        <p:spPr>
          <a:xfrm>
            <a:off x="4013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52" name="object 56952"/>
          <p:cNvSpPr/>
          <p:nvPr/>
        </p:nvSpPr>
        <p:spPr>
          <a:xfrm>
            <a:off x="4013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53" name="object 56953"/>
          <p:cNvSpPr/>
          <p:nvPr/>
        </p:nvSpPr>
        <p:spPr>
          <a:xfrm>
            <a:off x="40132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54" name="object 56954"/>
          <p:cNvSpPr/>
          <p:nvPr/>
        </p:nvSpPr>
        <p:spPr>
          <a:xfrm>
            <a:off x="40132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55" name="object 56955"/>
          <p:cNvSpPr/>
          <p:nvPr/>
        </p:nvSpPr>
        <p:spPr>
          <a:xfrm>
            <a:off x="4013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56" name="object 56956"/>
          <p:cNvSpPr/>
          <p:nvPr/>
        </p:nvSpPr>
        <p:spPr>
          <a:xfrm>
            <a:off x="4013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57" name="object 56957"/>
          <p:cNvSpPr/>
          <p:nvPr/>
        </p:nvSpPr>
        <p:spPr>
          <a:xfrm>
            <a:off x="40135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58" name="object 56958"/>
          <p:cNvSpPr/>
          <p:nvPr/>
        </p:nvSpPr>
        <p:spPr>
          <a:xfrm>
            <a:off x="40135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59" name="object 56959"/>
          <p:cNvSpPr/>
          <p:nvPr/>
        </p:nvSpPr>
        <p:spPr>
          <a:xfrm>
            <a:off x="4013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60" name="object 56960"/>
          <p:cNvSpPr/>
          <p:nvPr/>
        </p:nvSpPr>
        <p:spPr>
          <a:xfrm>
            <a:off x="4013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61" name="object 56961"/>
          <p:cNvSpPr/>
          <p:nvPr/>
        </p:nvSpPr>
        <p:spPr>
          <a:xfrm>
            <a:off x="40139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62" name="object 56962"/>
          <p:cNvSpPr/>
          <p:nvPr/>
        </p:nvSpPr>
        <p:spPr>
          <a:xfrm>
            <a:off x="40139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63" name="object 56963"/>
          <p:cNvSpPr/>
          <p:nvPr/>
        </p:nvSpPr>
        <p:spPr>
          <a:xfrm>
            <a:off x="4014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64" name="object 56964"/>
          <p:cNvSpPr/>
          <p:nvPr/>
        </p:nvSpPr>
        <p:spPr>
          <a:xfrm>
            <a:off x="4014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65" name="object 56965"/>
          <p:cNvSpPr/>
          <p:nvPr/>
        </p:nvSpPr>
        <p:spPr>
          <a:xfrm>
            <a:off x="40143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66" name="object 56966"/>
          <p:cNvSpPr/>
          <p:nvPr/>
        </p:nvSpPr>
        <p:spPr>
          <a:xfrm>
            <a:off x="40143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67" name="object 56967"/>
          <p:cNvSpPr/>
          <p:nvPr/>
        </p:nvSpPr>
        <p:spPr>
          <a:xfrm>
            <a:off x="4014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68" name="object 56968"/>
          <p:cNvSpPr/>
          <p:nvPr/>
        </p:nvSpPr>
        <p:spPr>
          <a:xfrm>
            <a:off x="4014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69" name="object 56969"/>
          <p:cNvSpPr/>
          <p:nvPr/>
        </p:nvSpPr>
        <p:spPr>
          <a:xfrm>
            <a:off x="40147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70" name="object 56970"/>
          <p:cNvSpPr/>
          <p:nvPr/>
        </p:nvSpPr>
        <p:spPr>
          <a:xfrm>
            <a:off x="40147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71" name="object 56971"/>
          <p:cNvSpPr/>
          <p:nvPr/>
        </p:nvSpPr>
        <p:spPr>
          <a:xfrm>
            <a:off x="40149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72" name="object 56972"/>
          <p:cNvSpPr/>
          <p:nvPr/>
        </p:nvSpPr>
        <p:spPr>
          <a:xfrm>
            <a:off x="40149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73" name="object 56973"/>
          <p:cNvSpPr/>
          <p:nvPr/>
        </p:nvSpPr>
        <p:spPr>
          <a:xfrm>
            <a:off x="40151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74" name="object 56974"/>
          <p:cNvSpPr/>
          <p:nvPr/>
        </p:nvSpPr>
        <p:spPr>
          <a:xfrm>
            <a:off x="40151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75" name="object 56975"/>
          <p:cNvSpPr/>
          <p:nvPr/>
        </p:nvSpPr>
        <p:spPr>
          <a:xfrm>
            <a:off x="4015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76" name="object 56976"/>
          <p:cNvSpPr/>
          <p:nvPr/>
        </p:nvSpPr>
        <p:spPr>
          <a:xfrm>
            <a:off x="4015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77" name="object 56977"/>
          <p:cNvSpPr/>
          <p:nvPr/>
        </p:nvSpPr>
        <p:spPr>
          <a:xfrm>
            <a:off x="40154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78" name="object 56978"/>
          <p:cNvSpPr/>
          <p:nvPr/>
        </p:nvSpPr>
        <p:spPr>
          <a:xfrm>
            <a:off x="40154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79" name="object 56979"/>
          <p:cNvSpPr/>
          <p:nvPr/>
        </p:nvSpPr>
        <p:spPr>
          <a:xfrm>
            <a:off x="4015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80" name="object 56980"/>
          <p:cNvSpPr/>
          <p:nvPr/>
        </p:nvSpPr>
        <p:spPr>
          <a:xfrm>
            <a:off x="4015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81" name="object 56981"/>
          <p:cNvSpPr/>
          <p:nvPr/>
        </p:nvSpPr>
        <p:spPr>
          <a:xfrm>
            <a:off x="40158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82" name="object 56982"/>
          <p:cNvSpPr/>
          <p:nvPr/>
        </p:nvSpPr>
        <p:spPr>
          <a:xfrm>
            <a:off x="40158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83" name="object 56983"/>
          <p:cNvSpPr/>
          <p:nvPr/>
        </p:nvSpPr>
        <p:spPr>
          <a:xfrm>
            <a:off x="4016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84" name="object 56984"/>
          <p:cNvSpPr/>
          <p:nvPr/>
        </p:nvSpPr>
        <p:spPr>
          <a:xfrm>
            <a:off x="4016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85" name="object 56985"/>
          <p:cNvSpPr/>
          <p:nvPr/>
        </p:nvSpPr>
        <p:spPr>
          <a:xfrm>
            <a:off x="40162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86" name="object 56986"/>
          <p:cNvSpPr/>
          <p:nvPr/>
        </p:nvSpPr>
        <p:spPr>
          <a:xfrm>
            <a:off x="40162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87" name="object 56987"/>
          <p:cNvSpPr/>
          <p:nvPr/>
        </p:nvSpPr>
        <p:spPr>
          <a:xfrm>
            <a:off x="4016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88" name="object 56988"/>
          <p:cNvSpPr/>
          <p:nvPr/>
        </p:nvSpPr>
        <p:spPr>
          <a:xfrm>
            <a:off x="4016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89" name="object 56989"/>
          <p:cNvSpPr/>
          <p:nvPr/>
        </p:nvSpPr>
        <p:spPr>
          <a:xfrm>
            <a:off x="40166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90" name="object 56990"/>
          <p:cNvSpPr/>
          <p:nvPr/>
        </p:nvSpPr>
        <p:spPr>
          <a:xfrm>
            <a:off x="40166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91" name="object 56991"/>
          <p:cNvSpPr/>
          <p:nvPr/>
        </p:nvSpPr>
        <p:spPr>
          <a:xfrm>
            <a:off x="4016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92" name="object 56992"/>
          <p:cNvSpPr/>
          <p:nvPr/>
        </p:nvSpPr>
        <p:spPr>
          <a:xfrm>
            <a:off x="4016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93" name="object 56993"/>
          <p:cNvSpPr/>
          <p:nvPr/>
        </p:nvSpPr>
        <p:spPr>
          <a:xfrm>
            <a:off x="40170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94" name="object 56994"/>
          <p:cNvSpPr/>
          <p:nvPr/>
        </p:nvSpPr>
        <p:spPr>
          <a:xfrm>
            <a:off x="40170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95" name="object 56995"/>
          <p:cNvSpPr/>
          <p:nvPr/>
        </p:nvSpPr>
        <p:spPr>
          <a:xfrm>
            <a:off x="4017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96" name="object 56996"/>
          <p:cNvSpPr/>
          <p:nvPr/>
        </p:nvSpPr>
        <p:spPr>
          <a:xfrm>
            <a:off x="4017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97" name="object 56997"/>
          <p:cNvSpPr/>
          <p:nvPr/>
        </p:nvSpPr>
        <p:spPr>
          <a:xfrm>
            <a:off x="40174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98" name="object 56998"/>
          <p:cNvSpPr/>
          <p:nvPr/>
        </p:nvSpPr>
        <p:spPr>
          <a:xfrm>
            <a:off x="40174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999" name="object 56999"/>
          <p:cNvSpPr/>
          <p:nvPr/>
        </p:nvSpPr>
        <p:spPr>
          <a:xfrm>
            <a:off x="4017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00" name="object 57000"/>
          <p:cNvSpPr/>
          <p:nvPr/>
        </p:nvSpPr>
        <p:spPr>
          <a:xfrm>
            <a:off x="4017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01" name="object 57001"/>
          <p:cNvSpPr/>
          <p:nvPr/>
        </p:nvSpPr>
        <p:spPr>
          <a:xfrm>
            <a:off x="40177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02" name="object 57002"/>
          <p:cNvSpPr/>
          <p:nvPr/>
        </p:nvSpPr>
        <p:spPr>
          <a:xfrm>
            <a:off x="40177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03" name="object 57003"/>
          <p:cNvSpPr/>
          <p:nvPr/>
        </p:nvSpPr>
        <p:spPr>
          <a:xfrm>
            <a:off x="4018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04" name="object 57004"/>
          <p:cNvSpPr/>
          <p:nvPr/>
        </p:nvSpPr>
        <p:spPr>
          <a:xfrm>
            <a:off x="4018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05" name="object 57005"/>
          <p:cNvSpPr/>
          <p:nvPr/>
        </p:nvSpPr>
        <p:spPr>
          <a:xfrm>
            <a:off x="40181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06" name="object 57006"/>
          <p:cNvSpPr/>
          <p:nvPr/>
        </p:nvSpPr>
        <p:spPr>
          <a:xfrm>
            <a:off x="40181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07" name="object 57007"/>
          <p:cNvSpPr/>
          <p:nvPr/>
        </p:nvSpPr>
        <p:spPr>
          <a:xfrm>
            <a:off x="4018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08" name="object 57008"/>
          <p:cNvSpPr/>
          <p:nvPr/>
        </p:nvSpPr>
        <p:spPr>
          <a:xfrm>
            <a:off x="4018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09" name="object 57009"/>
          <p:cNvSpPr/>
          <p:nvPr/>
        </p:nvSpPr>
        <p:spPr>
          <a:xfrm>
            <a:off x="40185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10" name="object 57010"/>
          <p:cNvSpPr/>
          <p:nvPr/>
        </p:nvSpPr>
        <p:spPr>
          <a:xfrm>
            <a:off x="40185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11" name="object 57011"/>
          <p:cNvSpPr/>
          <p:nvPr/>
        </p:nvSpPr>
        <p:spPr>
          <a:xfrm>
            <a:off x="4018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12" name="object 57012"/>
          <p:cNvSpPr/>
          <p:nvPr/>
        </p:nvSpPr>
        <p:spPr>
          <a:xfrm>
            <a:off x="4018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13" name="object 57013"/>
          <p:cNvSpPr/>
          <p:nvPr/>
        </p:nvSpPr>
        <p:spPr>
          <a:xfrm>
            <a:off x="40189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14" name="object 57014"/>
          <p:cNvSpPr/>
          <p:nvPr/>
        </p:nvSpPr>
        <p:spPr>
          <a:xfrm>
            <a:off x="40189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15" name="object 57015"/>
          <p:cNvSpPr/>
          <p:nvPr/>
        </p:nvSpPr>
        <p:spPr>
          <a:xfrm>
            <a:off x="40191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16" name="object 57016"/>
          <p:cNvSpPr/>
          <p:nvPr/>
        </p:nvSpPr>
        <p:spPr>
          <a:xfrm>
            <a:off x="40191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17" name="object 57017"/>
          <p:cNvSpPr/>
          <p:nvPr/>
        </p:nvSpPr>
        <p:spPr>
          <a:xfrm>
            <a:off x="40193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18" name="object 57018"/>
          <p:cNvSpPr/>
          <p:nvPr/>
        </p:nvSpPr>
        <p:spPr>
          <a:xfrm>
            <a:off x="40193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19" name="object 57019"/>
          <p:cNvSpPr/>
          <p:nvPr/>
        </p:nvSpPr>
        <p:spPr>
          <a:xfrm>
            <a:off x="40195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20" name="object 57020"/>
          <p:cNvSpPr/>
          <p:nvPr/>
        </p:nvSpPr>
        <p:spPr>
          <a:xfrm>
            <a:off x="40195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21" name="object 57021"/>
          <p:cNvSpPr/>
          <p:nvPr/>
        </p:nvSpPr>
        <p:spPr>
          <a:xfrm>
            <a:off x="40196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22" name="object 57022"/>
          <p:cNvSpPr/>
          <p:nvPr/>
        </p:nvSpPr>
        <p:spPr>
          <a:xfrm>
            <a:off x="40196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23" name="object 57023"/>
          <p:cNvSpPr/>
          <p:nvPr/>
        </p:nvSpPr>
        <p:spPr>
          <a:xfrm>
            <a:off x="40199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24" name="object 57024"/>
          <p:cNvSpPr/>
          <p:nvPr/>
        </p:nvSpPr>
        <p:spPr>
          <a:xfrm>
            <a:off x="40199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25" name="object 57025"/>
          <p:cNvSpPr/>
          <p:nvPr/>
        </p:nvSpPr>
        <p:spPr>
          <a:xfrm>
            <a:off x="40200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26" name="object 57026"/>
          <p:cNvSpPr/>
          <p:nvPr/>
        </p:nvSpPr>
        <p:spPr>
          <a:xfrm>
            <a:off x="40200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27" name="object 57027"/>
          <p:cNvSpPr/>
          <p:nvPr/>
        </p:nvSpPr>
        <p:spPr>
          <a:xfrm>
            <a:off x="4020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28" name="object 57028"/>
          <p:cNvSpPr/>
          <p:nvPr/>
        </p:nvSpPr>
        <p:spPr>
          <a:xfrm>
            <a:off x="4020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29" name="object 57029"/>
          <p:cNvSpPr/>
          <p:nvPr/>
        </p:nvSpPr>
        <p:spPr>
          <a:xfrm>
            <a:off x="40204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30" name="object 57030"/>
          <p:cNvSpPr/>
          <p:nvPr/>
        </p:nvSpPr>
        <p:spPr>
          <a:xfrm>
            <a:off x="40204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31" name="object 57031"/>
          <p:cNvSpPr/>
          <p:nvPr/>
        </p:nvSpPr>
        <p:spPr>
          <a:xfrm>
            <a:off x="4020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32" name="object 57032"/>
          <p:cNvSpPr/>
          <p:nvPr/>
        </p:nvSpPr>
        <p:spPr>
          <a:xfrm>
            <a:off x="4020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33" name="object 57033"/>
          <p:cNvSpPr/>
          <p:nvPr/>
        </p:nvSpPr>
        <p:spPr>
          <a:xfrm>
            <a:off x="40208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34" name="object 57034"/>
          <p:cNvSpPr/>
          <p:nvPr/>
        </p:nvSpPr>
        <p:spPr>
          <a:xfrm>
            <a:off x="40208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35" name="object 57035"/>
          <p:cNvSpPr/>
          <p:nvPr/>
        </p:nvSpPr>
        <p:spPr>
          <a:xfrm>
            <a:off x="4021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36" name="object 57036"/>
          <p:cNvSpPr/>
          <p:nvPr/>
        </p:nvSpPr>
        <p:spPr>
          <a:xfrm>
            <a:off x="4021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37" name="object 57037"/>
          <p:cNvSpPr/>
          <p:nvPr/>
        </p:nvSpPr>
        <p:spPr>
          <a:xfrm>
            <a:off x="40212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38" name="object 57038"/>
          <p:cNvSpPr/>
          <p:nvPr/>
        </p:nvSpPr>
        <p:spPr>
          <a:xfrm>
            <a:off x="40212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39" name="object 57039"/>
          <p:cNvSpPr/>
          <p:nvPr/>
        </p:nvSpPr>
        <p:spPr>
          <a:xfrm>
            <a:off x="4021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40" name="object 57040"/>
          <p:cNvSpPr/>
          <p:nvPr/>
        </p:nvSpPr>
        <p:spPr>
          <a:xfrm>
            <a:off x="4021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41" name="object 57041"/>
          <p:cNvSpPr/>
          <p:nvPr/>
        </p:nvSpPr>
        <p:spPr>
          <a:xfrm>
            <a:off x="4021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42" name="object 57042"/>
          <p:cNvSpPr/>
          <p:nvPr/>
        </p:nvSpPr>
        <p:spPr>
          <a:xfrm>
            <a:off x="4021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43" name="object 57043"/>
          <p:cNvSpPr/>
          <p:nvPr/>
        </p:nvSpPr>
        <p:spPr>
          <a:xfrm>
            <a:off x="4021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44" name="object 57044"/>
          <p:cNvSpPr/>
          <p:nvPr/>
        </p:nvSpPr>
        <p:spPr>
          <a:xfrm>
            <a:off x="4021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45" name="object 57045"/>
          <p:cNvSpPr/>
          <p:nvPr/>
        </p:nvSpPr>
        <p:spPr>
          <a:xfrm>
            <a:off x="4022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46" name="object 57046"/>
          <p:cNvSpPr/>
          <p:nvPr/>
        </p:nvSpPr>
        <p:spPr>
          <a:xfrm>
            <a:off x="4022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47" name="object 57047"/>
          <p:cNvSpPr/>
          <p:nvPr/>
        </p:nvSpPr>
        <p:spPr>
          <a:xfrm>
            <a:off x="4022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48" name="object 57048"/>
          <p:cNvSpPr/>
          <p:nvPr/>
        </p:nvSpPr>
        <p:spPr>
          <a:xfrm>
            <a:off x="4022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49" name="object 57049"/>
          <p:cNvSpPr/>
          <p:nvPr/>
        </p:nvSpPr>
        <p:spPr>
          <a:xfrm>
            <a:off x="4022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50" name="object 57050"/>
          <p:cNvSpPr/>
          <p:nvPr/>
        </p:nvSpPr>
        <p:spPr>
          <a:xfrm>
            <a:off x="4022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51" name="object 57051"/>
          <p:cNvSpPr/>
          <p:nvPr/>
        </p:nvSpPr>
        <p:spPr>
          <a:xfrm>
            <a:off x="4022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52" name="object 57052"/>
          <p:cNvSpPr/>
          <p:nvPr/>
        </p:nvSpPr>
        <p:spPr>
          <a:xfrm>
            <a:off x="4022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53" name="object 57053"/>
          <p:cNvSpPr/>
          <p:nvPr/>
        </p:nvSpPr>
        <p:spPr>
          <a:xfrm>
            <a:off x="4022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54" name="object 57054"/>
          <p:cNvSpPr/>
          <p:nvPr/>
        </p:nvSpPr>
        <p:spPr>
          <a:xfrm>
            <a:off x="4022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55" name="object 57055"/>
          <p:cNvSpPr/>
          <p:nvPr/>
        </p:nvSpPr>
        <p:spPr>
          <a:xfrm>
            <a:off x="4022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56" name="object 57056"/>
          <p:cNvSpPr/>
          <p:nvPr/>
        </p:nvSpPr>
        <p:spPr>
          <a:xfrm>
            <a:off x="4022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57" name="object 57057"/>
          <p:cNvSpPr/>
          <p:nvPr/>
        </p:nvSpPr>
        <p:spPr>
          <a:xfrm>
            <a:off x="4023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58" name="object 57058"/>
          <p:cNvSpPr/>
          <p:nvPr/>
        </p:nvSpPr>
        <p:spPr>
          <a:xfrm>
            <a:off x="4023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59" name="object 57059"/>
          <p:cNvSpPr/>
          <p:nvPr/>
        </p:nvSpPr>
        <p:spPr>
          <a:xfrm>
            <a:off x="4023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60" name="object 57060"/>
          <p:cNvSpPr/>
          <p:nvPr/>
        </p:nvSpPr>
        <p:spPr>
          <a:xfrm>
            <a:off x="4023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61" name="object 57061"/>
          <p:cNvSpPr/>
          <p:nvPr/>
        </p:nvSpPr>
        <p:spPr>
          <a:xfrm>
            <a:off x="4023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62" name="object 57062"/>
          <p:cNvSpPr/>
          <p:nvPr/>
        </p:nvSpPr>
        <p:spPr>
          <a:xfrm>
            <a:off x="4023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63" name="object 57063"/>
          <p:cNvSpPr/>
          <p:nvPr/>
        </p:nvSpPr>
        <p:spPr>
          <a:xfrm>
            <a:off x="4023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64" name="object 57064"/>
          <p:cNvSpPr/>
          <p:nvPr/>
        </p:nvSpPr>
        <p:spPr>
          <a:xfrm>
            <a:off x="4023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65" name="object 57065"/>
          <p:cNvSpPr/>
          <p:nvPr/>
        </p:nvSpPr>
        <p:spPr>
          <a:xfrm>
            <a:off x="4024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66" name="object 57066"/>
          <p:cNvSpPr/>
          <p:nvPr/>
        </p:nvSpPr>
        <p:spPr>
          <a:xfrm>
            <a:off x="4024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67" name="object 57067"/>
          <p:cNvSpPr/>
          <p:nvPr/>
        </p:nvSpPr>
        <p:spPr>
          <a:xfrm>
            <a:off x="40241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68" name="object 57068"/>
          <p:cNvSpPr/>
          <p:nvPr/>
        </p:nvSpPr>
        <p:spPr>
          <a:xfrm>
            <a:off x="40241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69" name="object 57069"/>
          <p:cNvSpPr/>
          <p:nvPr/>
        </p:nvSpPr>
        <p:spPr>
          <a:xfrm>
            <a:off x="4024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70" name="object 57070"/>
          <p:cNvSpPr/>
          <p:nvPr/>
        </p:nvSpPr>
        <p:spPr>
          <a:xfrm>
            <a:off x="4024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71" name="object 57071"/>
          <p:cNvSpPr/>
          <p:nvPr/>
        </p:nvSpPr>
        <p:spPr>
          <a:xfrm>
            <a:off x="40245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72" name="object 57072"/>
          <p:cNvSpPr/>
          <p:nvPr/>
        </p:nvSpPr>
        <p:spPr>
          <a:xfrm>
            <a:off x="40245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73" name="object 57073"/>
          <p:cNvSpPr/>
          <p:nvPr/>
        </p:nvSpPr>
        <p:spPr>
          <a:xfrm>
            <a:off x="4024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74" name="object 57074"/>
          <p:cNvSpPr/>
          <p:nvPr/>
        </p:nvSpPr>
        <p:spPr>
          <a:xfrm>
            <a:off x="4024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75" name="object 57075"/>
          <p:cNvSpPr/>
          <p:nvPr/>
        </p:nvSpPr>
        <p:spPr>
          <a:xfrm>
            <a:off x="4024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76" name="object 57076"/>
          <p:cNvSpPr/>
          <p:nvPr/>
        </p:nvSpPr>
        <p:spPr>
          <a:xfrm>
            <a:off x="4024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77" name="object 57077"/>
          <p:cNvSpPr/>
          <p:nvPr/>
        </p:nvSpPr>
        <p:spPr>
          <a:xfrm>
            <a:off x="4025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78" name="object 57078"/>
          <p:cNvSpPr/>
          <p:nvPr/>
        </p:nvSpPr>
        <p:spPr>
          <a:xfrm>
            <a:off x="4025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79" name="object 57079"/>
          <p:cNvSpPr/>
          <p:nvPr/>
        </p:nvSpPr>
        <p:spPr>
          <a:xfrm>
            <a:off x="4025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80" name="object 57080"/>
          <p:cNvSpPr/>
          <p:nvPr/>
        </p:nvSpPr>
        <p:spPr>
          <a:xfrm>
            <a:off x="4025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81" name="object 57081"/>
          <p:cNvSpPr/>
          <p:nvPr/>
        </p:nvSpPr>
        <p:spPr>
          <a:xfrm>
            <a:off x="4025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82" name="object 57082"/>
          <p:cNvSpPr/>
          <p:nvPr/>
        </p:nvSpPr>
        <p:spPr>
          <a:xfrm>
            <a:off x="4025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83" name="object 57083"/>
          <p:cNvSpPr/>
          <p:nvPr/>
        </p:nvSpPr>
        <p:spPr>
          <a:xfrm>
            <a:off x="4025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84" name="object 57084"/>
          <p:cNvSpPr/>
          <p:nvPr/>
        </p:nvSpPr>
        <p:spPr>
          <a:xfrm>
            <a:off x="4025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85" name="object 57085"/>
          <p:cNvSpPr/>
          <p:nvPr/>
        </p:nvSpPr>
        <p:spPr>
          <a:xfrm>
            <a:off x="4025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86" name="object 57086"/>
          <p:cNvSpPr/>
          <p:nvPr/>
        </p:nvSpPr>
        <p:spPr>
          <a:xfrm>
            <a:off x="4025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87" name="object 57087"/>
          <p:cNvSpPr/>
          <p:nvPr/>
        </p:nvSpPr>
        <p:spPr>
          <a:xfrm>
            <a:off x="4026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88" name="object 57088"/>
          <p:cNvSpPr/>
          <p:nvPr/>
        </p:nvSpPr>
        <p:spPr>
          <a:xfrm>
            <a:off x="4026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89" name="object 57089"/>
          <p:cNvSpPr/>
          <p:nvPr/>
        </p:nvSpPr>
        <p:spPr>
          <a:xfrm>
            <a:off x="4026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90" name="object 57090"/>
          <p:cNvSpPr/>
          <p:nvPr/>
        </p:nvSpPr>
        <p:spPr>
          <a:xfrm>
            <a:off x="4026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91" name="object 57091"/>
          <p:cNvSpPr/>
          <p:nvPr/>
        </p:nvSpPr>
        <p:spPr>
          <a:xfrm>
            <a:off x="4026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92" name="object 57092"/>
          <p:cNvSpPr/>
          <p:nvPr/>
        </p:nvSpPr>
        <p:spPr>
          <a:xfrm>
            <a:off x="4026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93" name="object 57093"/>
          <p:cNvSpPr/>
          <p:nvPr/>
        </p:nvSpPr>
        <p:spPr>
          <a:xfrm>
            <a:off x="4026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94" name="object 57094"/>
          <p:cNvSpPr/>
          <p:nvPr/>
        </p:nvSpPr>
        <p:spPr>
          <a:xfrm>
            <a:off x="4026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95" name="object 57095"/>
          <p:cNvSpPr/>
          <p:nvPr/>
        </p:nvSpPr>
        <p:spPr>
          <a:xfrm>
            <a:off x="4026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96" name="object 57096"/>
          <p:cNvSpPr/>
          <p:nvPr/>
        </p:nvSpPr>
        <p:spPr>
          <a:xfrm>
            <a:off x="4026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97" name="object 57097"/>
          <p:cNvSpPr/>
          <p:nvPr/>
        </p:nvSpPr>
        <p:spPr>
          <a:xfrm>
            <a:off x="4027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98" name="object 57098"/>
          <p:cNvSpPr/>
          <p:nvPr/>
        </p:nvSpPr>
        <p:spPr>
          <a:xfrm>
            <a:off x="4027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099" name="object 57099"/>
          <p:cNvSpPr/>
          <p:nvPr/>
        </p:nvSpPr>
        <p:spPr>
          <a:xfrm>
            <a:off x="4027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00" name="object 57100"/>
          <p:cNvSpPr/>
          <p:nvPr/>
        </p:nvSpPr>
        <p:spPr>
          <a:xfrm>
            <a:off x="4027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01" name="object 57101"/>
          <p:cNvSpPr/>
          <p:nvPr/>
        </p:nvSpPr>
        <p:spPr>
          <a:xfrm>
            <a:off x="4027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02" name="object 57102"/>
          <p:cNvSpPr/>
          <p:nvPr/>
        </p:nvSpPr>
        <p:spPr>
          <a:xfrm>
            <a:off x="4027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03" name="object 57103"/>
          <p:cNvSpPr/>
          <p:nvPr/>
        </p:nvSpPr>
        <p:spPr>
          <a:xfrm>
            <a:off x="4027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04" name="object 57104"/>
          <p:cNvSpPr/>
          <p:nvPr/>
        </p:nvSpPr>
        <p:spPr>
          <a:xfrm>
            <a:off x="4027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449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05" name="object 57105"/>
          <p:cNvSpPr/>
          <p:nvPr/>
        </p:nvSpPr>
        <p:spPr>
          <a:xfrm>
            <a:off x="4027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06" name="object 57106"/>
          <p:cNvSpPr/>
          <p:nvPr/>
        </p:nvSpPr>
        <p:spPr>
          <a:xfrm>
            <a:off x="4027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07" name="object 57107"/>
          <p:cNvSpPr/>
          <p:nvPr/>
        </p:nvSpPr>
        <p:spPr>
          <a:xfrm>
            <a:off x="4027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08" name="object 57108"/>
          <p:cNvSpPr/>
          <p:nvPr/>
        </p:nvSpPr>
        <p:spPr>
          <a:xfrm>
            <a:off x="4027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09" name="object 57109"/>
          <p:cNvSpPr/>
          <p:nvPr/>
        </p:nvSpPr>
        <p:spPr>
          <a:xfrm>
            <a:off x="4028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10" name="object 57110"/>
          <p:cNvSpPr/>
          <p:nvPr/>
        </p:nvSpPr>
        <p:spPr>
          <a:xfrm>
            <a:off x="4028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11" name="object 57111"/>
          <p:cNvSpPr/>
          <p:nvPr/>
        </p:nvSpPr>
        <p:spPr>
          <a:xfrm>
            <a:off x="4028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12" name="object 57112"/>
          <p:cNvSpPr/>
          <p:nvPr/>
        </p:nvSpPr>
        <p:spPr>
          <a:xfrm>
            <a:off x="4028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13" name="object 57113"/>
          <p:cNvSpPr/>
          <p:nvPr/>
        </p:nvSpPr>
        <p:spPr>
          <a:xfrm>
            <a:off x="4028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14" name="object 57114"/>
          <p:cNvSpPr/>
          <p:nvPr/>
        </p:nvSpPr>
        <p:spPr>
          <a:xfrm>
            <a:off x="4028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15" name="object 57115"/>
          <p:cNvSpPr/>
          <p:nvPr/>
        </p:nvSpPr>
        <p:spPr>
          <a:xfrm>
            <a:off x="40287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16" name="object 57116"/>
          <p:cNvSpPr/>
          <p:nvPr/>
        </p:nvSpPr>
        <p:spPr>
          <a:xfrm>
            <a:off x="40287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17" name="object 57117"/>
          <p:cNvSpPr/>
          <p:nvPr/>
        </p:nvSpPr>
        <p:spPr>
          <a:xfrm>
            <a:off x="4028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18" name="object 57118"/>
          <p:cNvSpPr/>
          <p:nvPr/>
        </p:nvSpPr>
        <p:spPr>
          <a:xfrm>
            <a:off x="4028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19" name="object 57119"/>
          <p:cNvSpPr/>
          <p:nvPr/>
        </p:nvSpPr>
        <p:spPr>
          <a:xfrm>
            <a:off x="40290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20" name="object 57120"/>
          <p:cNvSpPr/>
          <p:nvPr/>
        </p:nvSpPr>
        <p:spPr>
          <a:xfrm>
            <a:off x="40290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21" name="object 57121"/>
          <p:cNvSpPr/>
          <p:nvPr/>
        </p:nvSpPr>
        <p:spPr>
          <a:xfrm>
            <a:off x="4029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22" name="object 57122"/>
          <p:cNvSpPr/>
          <p:nvPr/>
        </p:nvSpPr>
        <p:spPr>
          <a:xfrm>
            <a:off x="4029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23" name="object 57123"/>
          <p:cNvSpPr/>
          <p:nvPr/>
        </p:nvSpPr>
        <p:spPr>
          <a:xfrm>
            <a:off x="40294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24" name="object 57124"/>
          <p:cNvSpPr/>
          <p:nvPr/>
        </p:nvSpPr>
        <p:spPr>
          <a:xfrm>
            <a:off x="40294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25" name="object 57125"/>
          <p:cNvSpPr/>
          <p:nvPr/>
        </p:nvSpPr>
        <p:spPr>
          <a:xfrm>
            <a:off x="4029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26" name="object 57126"/>
          <p:cNvSpPr/>
          <p:nvPr/>
        </p:nvSpPr>
        <p:spPr>
          <a:xfrm>
            <a:off x="4029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27" name="object 57127"/>
          <p:cNvSpPr/>
          <p:nvPr/>
        </p:nvSpPr>
        <p:spPr>
          <a:xfrm>
            <a:off x="40298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28" name="object 57128"/>
          <p:cNvSpPr/>
          <p:nvPr/>
        </p:nvSpPr>
        <p:spPr>
          <a:xfrm>
            <a:off x="40298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29" name="object 57129"/>
          <p:cNvSpPr/>
          <p:nvPr/>
        </p:nvSpPr>
        <p:spPr>
          <a:xfrm>
            <a:off x="4030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30" name="object 57130"/>
          <p:cNvSpPr/>
          <p:nvPr/>
        </p:nvSpPr>
        <p:spPr>
          <a:xfrm>
            <a:off x="4030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31" name="object 57131"/>
          <p:cNvSpPr/>
          <p:nvPr/>
        </p:nvSpPr>
        <p:spPr>
          <a:xfrm>
            <a:off x="4030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32" name="object 57132"/>
          <p:cNvSpPr/>
          <p:nvPr/>
        </p:nvSpPr>
        <p:spPr>
          <a:xfrm>
            <a:off x="4030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33" name="object 57133"/>
          <p:cNvSpPr/>
          <p:nvPr/>
        </p:nvSpPr>
        <p:spPr>
          <a:xfrm>
            <a:off x="4030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34" name="object 57134"/>
          <p:cNvSpPr/>
          <p:nvPr/>
        </p:nvSpPr>
        <p:spPr>
          <a:xfrm>
            <a:off x="4030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35" name="object 57135"/>
          <p:cNvSpPr/>
          <p:nvPr/>
        </p:nvSpPr>
        <p:spPr>
          <a:xfrm>
            <a:off x="4030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36" name="object 57136"/>
          <p:cNvSpPr/>
          <p:nvPr/>
        </p:nvSpPr>
        <p:spPr>
          <a:xfrm>
            <a:off x="4030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37" name="object 57137"/>
          <p:cNvSpPr/>
          <p:nvPr/>
        </p:nvSpPr>
        <p:spPr>
          <a:xfrm>
            <a:off x="4030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38" name="object 57138"/>
          <p:cNvSpPr/>
          <p:nvPr/>
        </p:nvSpPr>
        <p:spPr>
          <a:xfrm>
            <a:off x="4030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39" name="object 57139"/>
          <p:cNvSpPr/>
          <p:nvPr/>
        </p:nvSpPr>
        <p:spPr>
          <a:xfrm>
            <a:off x="4030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40" name="object 57140"/>
          <p:cNvSpPr/>
          <p:nvPr/>
        </p:nvSpPr>
        <p:spPr>
          <a:xfrm>
            <a:off x="4030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41" name="object 57141"/>
          <p:cNvSpPr/>
          <p:nvPr/>
        </p:nvSpPr>
        <p:spPr>
          <a:xfrm>
            <a:off x="4031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42" name="object 57142"/>
          <p:cNvSpPr/>
          <p:nvPr/>
        </p:nvSpPr>
        <p:spPr>
          <a:xfrm>
            <a:off x="4031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43" name="object 57143"/>
          <p:cNvSpPr/>
          <p:nvPr/>
        </p:nvSpPr>
        <p:spPr>
          <a:xfrm>
            <a:off x="4031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44" name="object 57144"/>
          <p:cNvSpPr/>
          <p:nvPr/>
        </p:nvSpPr>
        <p:spPr>
          <a:xfrm>
            <a:off x="4031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45" name="object 57145"/>
          <p:cNvSpPr/>
          <p:nvPr/>
        </p:nvSpPr>
        <p:spPr>
          <a:xfrm>
            <a:off x="4031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46" name="object 57146"/>
          <p:cNvSpPr/>
          <p:nvPr/>
        </p:nvSpPr>
        <p:spPr>
          <a:xfrm>
            <a:off x="4031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47" name="object 57147"/>
          <p:cNvSpPr/>
          <p:nvPr/>
        </p:nvSpPr>
        <p:spPr>
          <a:xfrm>
            <a:off x="4031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48" name="object 57148"/>
          <p:cNvSpPr/>
          <p:nvPr/>
        </p:nvSpPr>
        <p:spPr>
          <a:xfrm>
            <a:off x="4031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49" name="object 57149"/>
          <p:cNvSpPr/>
          <p:nvPr/>
        </p:nvSpPr>
        <p:spPr>
          <a:xfrm>
            <a:off x="4032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50" name="object 57150"/>
          <p:cNvSpPr/>
          <p:nvPr/>
        </p:nvSpPr>
        <p:spPr>
          <a:xfrm>
            <a:off x="4032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51" name="object 57151"/>
          <p:cNvSpPr/>
          <p:nvPr/>
        </p:nvSpPr>
        <p:spPr>
          <a:xfrm>
            <a:off x="4032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52" name="object 57152"/>
          <p:cNvSpPr/>
          <p:nvPr/>
        </p:nvSpPr>
        <p:spPr>
          <a:xfrm>
            <a:off x="4032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53" name="object 57153"/>
          <p:cNvSpPr/>
          <p:nvPr/>
        </p:nvSpPr>
        <p:spPr>
          <a:xfrm>
            <a:off x="4032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54" name="object 57154"/>
          <p:cNvSpPr/>
          <p:nvPr/>
        </p:nvSpPr>
        <p:spPr>
          <a:xfrm>
            <a:off x="4032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55" name="object 57155"/>
          <p:cNvSpPr/>
          <p:nvPr/>
        </p:nvSpPr>
        <p:spPr>
          <a:xfrm>
            <a:off x="4032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56" name="object 57156"/>
          <p:cNvSpPr/>
          <p:nvPr/>
        </p:nvSpPr>
        <p:spPr>
          <a:xfrm>
            <a:off x="4032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57" name="object 57157"/>
          <p:cNvSpPr/>
          <p:nvPr/>
        </p:nvSpPr>
        <p:spPr>
          <a:xfrm>
            <a:off x="4032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58" name="object 57158"/>
          <p:cNvSpPr/>
          <p:nvPr/>
        </p:nvSpPr>
        <p:spPr>
          <a:xfrm>
            <a:off x="4032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59" name="object 57159"/>
          <p:cNvSpPr/>
          <p:nvPr/>
        </p:nvSpPr>
        <p:spPr>
          <a:xfrm>
            <a:off x="4032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60" name="object 57160"/>
          <p:cNvSpPr/>
          <p:nvPr/>
        </p:nvSpPr>
        <p:spPr>
          <a:xfrm>
            <a:off x="4032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61" name="object 57161"/>
          <p:cNvSpPr/>
          <p:nvPr/>
        </p:nvSpPr>
        <p:spPr>
          <a:xfrm>
            <a:off x="4033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62" name="object 57162"/>
          <p:cNvSpPr/>
          <p:nvPr/>
        </p:nvSpPr>
        <p:spPr>
          <a:xfrm>
            <a:off x="4033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63" name="object 57163"/>
          <p:cNvSpPr/>
          <p:nvPr/>
        </p:nvSpPr>
        <p:spPr>
          <a:xfrm>
            <a:off x="40332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64" name="object 57164"/>
          <p:cNvSpPr/>
          <p:nvPr/>
        </p:nvSpPr>
        <p:spPr>
          <a:xfrm>
            <a:off x="40332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65" name="object 57165"/>
          <p:cNvSpPr/>
          <p:nvPr/>
        </p:nvSpPr>
        <p:spPr>
          <a:xfrm>
            <a:off x="4033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66" name="object 57166"/>
          <p:cNvSpPr/>
          <p:nvPr/>
        </p:nvSpPr>
        <p:spPr>
          <a:xfrm>
            <a:off x="4033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67" name="object 57167"/>
          <p:cNvSpPr/>
          <p:nvPr/>
        </p:nvSpPr>
        <p:spPr>
          <a:xfrm>
            <a:off x="40336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68" name="object 57168"/>
          <p:cNvSpPr/>
          <p:nvPr/>
        </p:nvSpPr>
        <p:spPr>
          <a:xfrm>
            <a:off x="40336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69" name="object 57169"/>
          <p:cNvSpPr/>
          <p:nvPr/>
        </p:nvSpPr>
        <p:spPr>
          <a:xfrm>
            <a:off x="4033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70" name="object 57170"/>
          <p:cNvSpPr/>
          <p:nvPr/>
        </p:nvSpPr>
        <p:spPr>
          <a:xfrm>
            <a:off x="4033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71" name="object 57171"/>
          <p:cNvSpPr/>
          <p:nvPr/>
        </p:nvSpPr>
        <p:spPr>
          <a:xfrm>
            <a:off x="40340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72" name="object 57172"/>
          <p:cNvSpPr/>
          <p:nvPr/>
        </p:nvSpPr>
        <p:spPr>
          <a:xfrm>
            <a:off x="40340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73" name="object 57173"/>
          <p:cNvSpPr/>
          <p:nvPr/>
        </p:nvSpPr>
        <p:spPr>
          <a:xfrm>
            <a:off x="4034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74" name="object 57174"/>
          <p:cNvSpPr/>
          <p:nvPr/>
        </p:nvSpPr>
        <p:spPr>
          <a:xfrm>
            <a:off x="4034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75" name="object 57175"/>
          <p:cNvSpPr/>
          <p:nvPr/>
        </p:nvSpPr>
        <p:spPr>
          <a:xfrm>
            <a:off x="40344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76" name="object 57176"/>
          <p:cNvSpPr/>
          <p:nvPr/>
        </p:nvSpPr>
        <p:spPr>
          <a:xfrm>
            <a:off x="40344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77" name="object 57177"/>
          <p:cNvSpPr/>
          <p:nvPr/>
        </p:nvSpPr>
        <p:spPr>
          <a:xfrm>
            <a:off x="4034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78" name="object 57178"/>
          <p:cNvSpPr/>
          <p:nvPr/>
        </p:nvSpPr>
        <p:spPr>
          <a:xfrm>
            <a:off x="4034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79" name="object 57179"/>
          <p:cNvSpPr/>
          <p:nvPr/>
        </p:nvSpPr>
        <p:spPr>
          <a:xfrm>
            <a:off x="4034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80" name="object 57180"/>
          <p:cNvSpPr/>
          <p:nvPr/>
        </p:nvSpPr>
        <p:spPr>
          <a:xfrm>
            <a:off x="4034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81" name="object 57181"/>
          <p:cNvSpPr/>
          <p:nvPr/>
        </p:nvSpPr>
        <p:spPr>
          <a:xfrm>
            <a:off x="4035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82" name="object 57182"/>
          <p:cNvSpPr/>
          <p:nvPr/>
        </p:nvSpPr>
        <p:spPr>
          <a:xfrm>
            <a:off x="4035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83" name="object 57183"/>
          <p:cNvSpPr/>
          <p:nvPr/>
        </p:nvSpPr>
        <p:spPr>
          <a:xfrm>
            <a:off x="4035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84" name="object 57184"/>
          <p:cNvSpPr/>
          <p:nvPr/>
        </p:nvSpPr>
        <p:spPr>
          <a:xfrm>
            <a:off x="4035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85" name="object 57185"/>
          <p:cNvSpPr/>
          <p:nvPr/>
        </p:nvSpPr>
        <p:spPr>
          <a:xfrm>
            <a:off x="4035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86" name="object 57186"/>
          <p:cNvSpPr/>
          <p:nvPr/>
        </p:nvSpPr>
        <p:spPr>
          <a:xfrm>
            <a:off x="4035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87" name="object 57187"/>
          <p:cNvSpPr/>
          <p:nvPr/>
        </p:nvSpPr>
        <p:spPr>
          <a:xfrm>
            <a:off x="4035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88" name="object 57188"/>
          <p:cNvSpPr/>
          <p:nvPr/>
        </p:nvSpPr>
        <p:spPr>
          <a:xfrm>
            <a:off x="4035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89" name="object 57189"/>
          <p:cNvSpPr/>
          <p:nvPr/>
        </p:nvSpPr>
        <p:spPr>
          <a:xfrm>
            <a:off x="4035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90" name="object 57190"/>
          <p:cNvSpPr/>
          <p:nvPr/>
        </p:nvSpPr>
        <p:spPr>
          <a:xfrm>
            <a:off x="4035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91" name="object 57191"/>
          <p:cNvSpPr/>
          <p:nvPr/>
        </p:nvSpPr>
        <p:spPr>
          <a:xfrm>
            <a:off x="4035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92" name="object 57192"/>
          <p:cNvSpPr/>
          <p:nvPr/>
        </p:nvSpPr>
        <p:spPr>
          <a:xfrm>
            <a:off x="4035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93" name="object 57193"/>
          <p:cNvSpPr/>
          <p:nvPr/>
        </p:nvSpPr>
        <p:spPr>
          <a:xfrm>
            <a:off x="4036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94" name="object 57194"/>
          <p:cNvSpPr/>
          <p:nvPr/>
        </p:nvSpPr>
        <p:spPr>
          <a:xfrm>
            <a:off x="4036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95" name="object 57195"/>
          <p:cNvSpPr/>
          <p:nvPr/>
        </p:nvSpPr>
        <p:spPr>
          <a:xfrm>
            <a:off x="4036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96" name="object 57196"/>
          <p:cNvSpPr/>
          <p:nvPr/>
        </p:nvSpPr>
        <p:spPr>
          <a:xfrm>
            <a:off x="4036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97" name="object 57197"/>
          <p:cNvSpPr/>
          <p:nvPr/>
        </p:nvSpPr>
        <p:spPr>
          <a:xfrm>
            <a:off x="4036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98" name="object 57198"/>
          <p:cNvSpPr/>
          <p:nvPr/>
        </p:nvSpPr>
        <p:spPr>
          <a:xfrm>
            <a:off x="4036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199" name="object 57199"/>
          <p:cNvSpPr/>
          <p:nvPr/>
        </p:nvSpPr>
        <p:spPr>
          <a:xfrm>
            <a:off x="4036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00" name="object 57200"/>
          <p:cNvSpPr/>
          <p:nvPr/>
        </p:nvSpPr>
        <p:spPr>
          <a:xfrm>
            <a:off x="4036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01" name="object 57201"/>
          <p:cNvSpPr/>
          <p:nvPr/>
        </p:nvSpPr>
        <p:spPr>
          <a:xfrm>
            <a:off x="4036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02" name="object 57202"/>
          <p:cNvSpPr/>
          <p:nvPr/>
        </p:nvSpPr>
        <p:spPr>
          <a:xfrm>
            <a:off x="4036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03" name="object 57203"/>
          <p:cNvSpPr/>
          <p:nvPr/>
        </p:nvSpPr>
        <p:spPr>
          <a:xfrm>
            <a:off x="4037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04" name="object 57204"/>
          <p:cNvSpPr/>
          <p:nvPr/>
        </p:nvSpPr>
        <p:spPr>
          <a:xfrm>
            <a:off x="4037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05" name="object 57205"/>
          <p:cNvSpPr/>
          <p:nvPr/>
        </p:nvSpPr>
        <p:spPr>
          <a:xfrm>
            <a:off x="4037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06" name="object 57206"/>
          <p:cNvSpPr/>
          <p:nvPr/>
        </p:nvSpPr>
        <p:spPr>
          <a:xfrm>
            <a:off x="4037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07" name="object 57207"/>
          <p:cNvSpPr/>
          <p:nvPr/>
        </p:nvSpPr>
        <p:spPr>
          <a:xfrm>
            <a:off x="4037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08" name="object 57208"/>
          <p:cNvSpPr/>
          <p:nvPr/>
        </p:nvSpPr>
        <p:spPr>
          <a:xfrm>
            <a:off x="4037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09" name="object 57209"/>
          <p:cNvSpPr/>
          <p:nvPr/>
        </p:nvSpPr>
        <p:spPr>
          <a:xfrm>
            <a:off x="4037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10" name="object 57210"/>
          <p:cNvSpPr/>
          <p:nvPr/>
        </p:nvSpPr>
        <p:spPr>
          <a:xfrm>
            <a:off x="4037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11" name="object 57211"/>
          <p:cNvSpPr/>
          <p:nvPr/>
        </p:nvSpPr>
        <p:spPr>
          <a:xfrm>
            <a:off x="4037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12" name="object 57212"/>
          <p:cNvSpPr/>
          <p:nvPr/>
        </p:nvSpPr>
        <p:spPr>
          <a:xfrm>
            <a:off x="4037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13" name="object 57213"/>
          <p:cNvSpPr/>
          <p:nvPr/>
        </p:nvSpPr>
        <p:spPr>
          <a:xfrm>
            <a:off x="4038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14" name="object 57214"/>
          <p:cNvSpPr/>
          <p:nvPr/>
        </p:nvSpPr>
        <p:spPr>
          <a:xfrm>
            <a:off x="4038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15" name="object 57215"/>
          <p:cNvSpPr/>
          <p:nvPr/>
        </p:nvSpPr>
        <p:spPr>
          <a:xfrm>
            <a:off x="40382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16" name="object 57216"/>
          <p:cNvSpPr/>
          <p:nvPr/>
        </p:nvSpPr>
        <p:spPr>
          <a:xfrm>
            <a:off x="40382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17" name="object 57217"/>
          <p:cNvSpPr/>
          <p:nvPr/>
        </p:nvSpPr>
        <p:spPr>
          <a:xfrm>
            <a:off x="4038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18" name="object 57218"/>
          <p:cNvSpPr/>
          <p:nvPr/>
        </p:nvSpPr>
        <p:spPr>
          <a:xfrm>
            <a:off x="4038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19" name="object 57219"/>
          <p:cNvSpPr/>
          <p:nvPr/>
        </p:nvSpPr>
        <p:spPr>
          <a:xfrm>
            <a:off x="40386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20" name="object 57220"/>
          <p:cNvSpPr/>
          <p:nvPr/>
        </p:nvSpPr>
        <p:spPr>
          <a:xfrm>
            <a:off x="40386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21" name="object 57221"/>
          <p:cNvSpPr/>
          <p:nvPr/>
        </p:nvSpPr>
        <p:spPr>
          <a:xfrm>
            <a:off x="4038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22" name="object 57222"/>
          <p:cNvSpPr/>
          <p:nvPr/>
        </p:nvSpPr>
        <p:spPr>
          <a:xfrm>
            <a:off x="4038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23" name="object 57223"/>
          <p:cNvSpPr/>
          <p:nvPr/>
        </p:nvSpPr>
        <p:spPr>
          <a:xfrm>
            <a:off x="40389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24" name="object 57224"/>
          <p:cNvSpPr/>
          <p:nvPr/>
        </p:nvSpPr>
        <p:spPr>
          <a:xfrm>
            <a:off x="40389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25" name="object 57225"/>
          <p:cNvSpPr/>
          <p:nvPr/>
        </p:nvSpPr>
        <p:spPr>
          <a:xfrm>
            <a:off x="4039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26" name="object 57226"/>
          <p:cNvSpPr/>
          <p:nvPr/>
        </p:nvSpPr>
        <p:spPr>
          <a:xfrm>
            <a:off x="4039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27" name="object 57227"/>
          <p:cNvSpPr/>
          <p:nvPr/>
        </p:nvSpPr>
        <p:spPr>
          <a:xfrm>
            <a:off x="40393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28" name="object 57228"/>
          <p:cNvSpPr/>
          <p:nvPr/>
        </p:nvSpPr>
        <p:spPr>
          <a:xfrm>
            <a:off x="40393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29" name="object 57229"/>
          <p:cNvSpPr/>
          <p:nvPr/>
        </p:nvSpPr>
        <p:spPr>
          <a:xfrm>
            <a:off x="4039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30" name="object 57230"/>
          <p:cNvSpPr/>
          <p:nvPr/>
        </p:nvSpPr>
        <p:spPr>
          <a:xfrm>
            <a:off x="4039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31" name="object 57231"/>
          <p:cNvSpPr/>
          <p:nvPr/>
        </p:nvSpPr>
        <p:spPr>
          <a:xfrm>
            <a:off x="4039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32" name="object 57232"/>
          <p:cNvSpPr/>
          <p:nvPr/>
        </p:nvSpPr>
        <p:spPr>
          <a:xfrm>
            <a:off x="4039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33" name="object 57233"/>
          <p:cNvSpPr/>
          <p:nvPr/>
        </p:nvSpPr>
        <p:spPr>
          <a:xfrm>
            <a:off x="4040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34" name="object 57234"/>
          <p:cNvSpPr/>
          <p:nvPr/>
        </p:nvSpPr>
        <p:spPr>
          <a:xfrm>
            <a:off x="4040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35" name="object 57235"/>
          <p:cNvSpPr/>
          <p:nvPr/>
        </p:nvSpPr>
        <p:spPr>
          <a:xfrm>
            <a:off x="4040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36" name="object 57236"/>
          <p:cNvSpPr/>
          <p:nvPr/>
        </p:nvSpPr>
        <p:spPr>
          <a:xfrm>
            <a:off x="4040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37" name="object 57237"/>
          <p:cNvSpPr/>
          <p:nvPr/>
        </p:nvSpPr>
        <p:spPr>
          <a:xfrm>
            <a:off x="4040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38" name="object 57238"/>
          <p:cNvSpPr/>
          <p:nvPr/>
        </p:nvSpPr>
        <p:spPr>
          <a:xfrm>
            <a:off x="4040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39" name="object 57239"/>
          <p:cNvSpPr/>
          <p:nvPr/>
        </p:nvSpPr>
        <p:spPr>
          <a:xfrm>
            <a:off x="4040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40" name="object 57240"/>
          <p:cNvSpPr/>
          <p:nvPr/>
        </p:nvSpPr>
        <p:spPr>
          <a:xfrm>
            <a:off x="4040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41" name="object 57241"/>
          <p:cNvSpPr/>
          <p:nvPr/>
        </p:nvSpPr>
        <p:spPr>
          <a:xfrm>
            <a:off x="4040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42" name="object 57242"/>
          <p:cNvSpPr/>
          <p:nvPr/>
        </p:nvSpPr>
        <p:spPr>
          <a:xfrm>
            <a:off x="4040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43" name="object 57243"/>
          <p:cNvSpPr/>
          <p:nvPr/>
        </p:nvSpPr>
        <p:spPr>
          <a:xfrm>
            <a:off x="4040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44" name="object 57244"/>
          <p:cNvSpPr/>
          <p:nvPr/>
        </p:nvSpPr>
        <p:spPr>
          <a:xfrm>
            <a:off x="4040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45" name="object 57245"/>
          <p:cNvSpPr/>
          <p:nvPr/>
        </p:nvSpPr>
        <p:spPr>
          <a:xfrm>
            <a:off x="4041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46" name="object 57246"/>
          <p:cNvSpPr/>
          <p:nvPr/>
        </p:nvSpPr>
        <p:spPr>
          <a:xfrm>
            <a:off x="4041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47" name="object 57247"/>
          <p:cNvSpPr/>
          <p:nvPr/>
        </p:nvSpPr>
        <p:spPr>
          <a:xfrm>
            <a:off x="4041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48" name="object 57248"/>
          <p:cNvSpPr/>
          <p:nvPr/>
        </p:nvSpPr>
        <p:spPr>
          <a:xfrm>
            <a:off x="4041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49" name="object 57249"/>
          <p:cNvSpPr/>
          <p:nvPr/>
        </p:nvSpPr>
        <p:spPr>
          <a:xfrm>
            <a:off x="4041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50" name="object 57250"/>
          <p:cNvSpPr/>
          <p:nvPr/>
        </p:nvSpPr>
        <p:spPr>
          <a:xfrm>
            <a:off x="4041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51" name="object 57251"/>
          <p:cNvSpPr/>
          <p:nvPr/>
        </p:nvSpPr>
        <p:spPr>
          <a:xfrm>
            <a:off x="4041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52" name="object 57252"/>
          <p:cNvSpPr/>
          <p:nvPr/>
        </p:nvSpPr>
        <p:spPr>
          <a:xfrm>
            <a:off x="4041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53" name="object 57253"/>
          <p:cNvSpPr/>
          <p:nvPr/>
        </p:nvSpPr>
        <p:spPr>
          <a:xfrm>
            <a:off x="4041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54" name="object 57254"/>
          <p:cNvSpPr/>
          <p:nvPr/>
        </p:nvSpPr>
        <p:spPr>
          <a:xfrm>
            <a:off x="4041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55" name="object 57255"/>
          <p:cNvSpPr/>
          <p:nvPr/>
        </p:nvSpPr>
        <p:spPr>
          <a:xfrm>
            <a:off x="4042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56" name="object 57256"/>
          <p:cNvSpPr/>
          <p:nvPr/>
        </p:nvSpPr>
        <p:spPr>
          <a:xfrm>
            <a:off x="4042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57" name="object 57257"/>
          <p:cNvSpPr/>
          <p:nvPr/>
        </p:nvSpPr>
        <p:spPr>
          <a:xfrm>
            <a:off x="4042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58" name="object 57258"/>
          <p:cNvSpPr/>
          <p:nvPr/>
        </p:nvSpPr>
        <p:spPr>
          <a:xfrm>
            <a:off x="4042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59" name="object 57259"/>
          <p:cNvSpPr/>
          <p:nvPr/>
        </p:nvSpPr>
        <p:spPr>
          <a:xfrm>
            <a:off x="4042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60" name="object 57260"/>
          <p:cNvSpPr/>
          <p:nvPr/>
        </p:nvSpPr>
        <p:spPr>
          <a:xfrm>
            <a:off x="4042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61" name="object 57261"/>
          <p:cNvSpPr/>
          <p:nvPr/>
        </p:nvSpPr>
        <p:spPr>
          <a:xfrm>
            <a:off x="4042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62" name="object 57262"/>
          <p:cNvSpPr/>
          <p:nvPr/>
        </p:nvSpPr>
        <p:spPr>
          <a:xfrm>
            <a:off x="4042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63" name="object 57263"/>
          <p:cNvSpPr/>
          <p:nvPr/>
        </p:nvSpPr>
        <p:spPr>
          <a:xfrm>
            <a:off x="40428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64" name="object 57264"/>
          <p:cNvSpPr/>
          <p:nvPr/>
        </p:nvSpPr>
        <p:spPr>
          <a:xfrm>
            <a:off x="40428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65" name="object 57265"/>
          <p:cNvSpPr/>
          <p:nvPr/>
        </p:nvSpPr>
        <p:spPr>
          <a:xfrm>
            <a:off x="4043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66" name="object 57266"/>
          <p:cNvSpPr/>
          <p:nvPr/>
        </p:nvSpPr>
        <p:spPr>
          <a:xfrm>
            <a:off x="4043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67" name="object 57267"/>
          <p:cNvSpPr/>
          <p:nvPr/>
        </p:nvSpPr>
        <p:spPr>
          <a:xfrm>
            <a:off x="40431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68" name="object 57268"/>
          <p:cNvSpPr/>
          <p:nvPr/>
        </p:nvSpPr>
        <p:spPr>
          <a:xfrm>
            <a:off x="40431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69" name="object 57269"/>
          <p:cNvSpPr/>
          <p:nvPr/>
        </p:nvSpPr>
        <p:spPr>
          <a:xfrm>
            <a:off x="4043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70" name="object 57270"/>
          <p:cNvSpPr/>
          <p:nvPr/>
        </p:nvSpPr>
        <p:spPr>
          <a:xfrm>
            <a:off x="4043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71" name="object 57271"/>
          <p:cNvSpPr/>
          <p:nvPr/>
        </p:nvSpPr>
        <p:spPr>
          <a:xfrm>
            <a:off x="40435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72" name="object 57272"/>
          <p:cNvSpPr/>
          <p:nvPr/>
        </p:nvSpPr>
        <p:spPr>
          <a:xfrm>
            <a:off x="40435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73" name="object 57273"/>
          <p:cNvSpPr/>
          <p:nvPr/>
        </p:nvSpPr>
        <p:spPr>
          <a:xfrm>
            <a:off x="4043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74" name="object 57274"/>
          <p:cNvSpPr/>
          <p:nvPr/>
        </p:nvSpPr>
        <p:spPr>
          <a:xfrm>
            <a:off x="4043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75" name="object 57275"/>
          <p:cNvSpPr/>
          <p:nvPr/>
        </p:nvSpPr>
        <p:spPr>
          <a:xfrm>
            <a:off x="40439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76" name="object 57276"/>
          <p:cNvSpPr/>
          <p:nvPr/>
        </p:nvSpPr>
        <p:spPr>
          <a:xfrm>
            <a:off x="40439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77" name="object 57277"/>
          <p:cNvSpPr/>
          <p:nvPr/>
        </p:nvSpPr>
        <p:spPr>
          <a:xfrm>
            <a:off x="4044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78" name="object 57278"/>
          <p:cNvSpPr/>
          <p:nvPr/>
        </p:nvSpPr>
        <p:spPr>
          <a:xfrm>
            <a:off x="4044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79" name="object 57279"/>
          <p:cNvSpPr/>
          <p:nvPr/>
        </p:nvSpPr>
        <p:spPr>
          <a:xfrm>
            <a:off x="4044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80" name="object 57280"/>
          <p:cNvSpPr/>
          <p:nvPr/>
        </p:nvSpPr>
        <p:spPr>
          <a:xfrm>
            <a:off x="4044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81" name="object 57281"/>
          <p:cNvSpPr/>
          <p:nvPr/>
        </p:nvSpPr>
        <p:spPr>
          <a:xfrm>
            <a:off x="4044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82" name="object 57282"/>
          <p:cNvSpPr/>
          <p:nvPr/>
        </p:nvSpPr>
        <p:spPr>
          <a:xfrm>
            <a:off x="4044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83" name="object 57283"/>
          <p:cNvSpPr/>
          <p:nvPr/>
        </p:nvSpPr>
        <p:spPr>
          <a:xfrm>
            <a:off x="4044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84" name="object 57284"/>
          <p:cNvSpPr/>
          <p:nvPr/>
        </p:nvSpPr>
        <p:spPr>
          <a:xfrm>
            <a:off x="4044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85" name="object 57285"/>
          <p:cNvSpPr/>
          <p:nvPr/>
        </p:nvSpPr>
        <p:spPr>
          <a:xfrm>
            <a:off x="4044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86" name="object 57286"/>
          <p:cNvSpPr/>
          <p:nvPr/>
        </p:nvSpPr>
        <p:spPr>
          <a:xfrm>
            <a:off x="4044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87" name="object 57287"/>
          <p:cNvSpPr/>
          <p:nvPr/>
        </p:nvSpPr>
        <p:spPr>
          <a:xfrm>
            <a:off x="4045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88" name="object 57288"/>
          <p:cNvSpPr/>
          <p:nvPr/>
        </p:nvSpPr>
        <p:spPr>
          <a:xfrm>
            <a:off x="4045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89" name="object 57289"/>
          <p:cNvSpPr/>
          <p:nvPr/>
        </p:nvSpPr>
        <p:spPr>
          <a:xfrm>
            <a:off x="4045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90" name="object 57290"/>
          <p:cNvSpPr/>
          <p:nvPr/>
        </p:nvSpPr>
        <p:spPr>
          <a:xfrm>
            <a:off x="4045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91" name="object 57291"/>
          <p:cNvSpPr/>
          <p:nvPr/>
        </p:nvSpPr>
        <p:spPr>
          <a:xfrm>
            <a:off x="4045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92" name="object 57292"/>
          <p:cNvSpPr/>
          <p:nvPr/>
        </p:nvSpPr>
        <p:spPr>
          <a:xfrm>
            <a:off x="4045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93" name="object 57293"/>
          <p:cNvSpPr/>
          <p:nvPr/>
        </p:nvSpPr>
        <p:spPr>
          <a:xfrm>
            <a:off x="4045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94" name="object 57294"/>
          <p:cNvSpPr/>
          <p:nvPr/>
        </p:nvSpPr>
        <p:spPr>
          <a:xfrm>
            <a:off x="4045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95" name="object 57295"/>
          <p:cNvSpPr/>
          <p:nvPr/>
        </p:nvSpPr>
        <p:spPr>
          <a:xfrm>
            <a:off x="4045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96" name="object 57296"/>
          <p:cNvSpPr/>
          <p:nvPr/>
        </p:nvSpPr>
        <p:spPr>
          <a:xfrm>
            <a:off x="4045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97" name="object 57297"/>
          <p:cNvSpPr/>
          <p:nvPr/>
        </p:nvSpPr>
        <p:spPr>
          <a:xfrm>
            <a:off x="4046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98" name="object 57298"/>
          <p:cNvSpPr/>
          <p:nvPr/>
        </p:nvSpPr>
        <p:spPr>
          <a:xfrm>
            <a:off x="4046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299" name="object 57299"/>
          <p:cNvSpPr/>
          <p:nvPr/>
        </p:nvSpPr>
        <p:spPr>
          <a:xfrm>
            <a:off x="4046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00" name="object 57300"/>
          <p:cNvSpPr/>
          <p:nvPr/>
        </p:nvSpPr>
        <p:spPr>
          <a:xfrm>
            <a:off x="4046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01" name="object 57301"/>
          <p:cNvSpPr/>
          <p:nvPr/>
        </p:nvSpPr>
        <p:spPr>
          <a:xfrm>
            <a:off x="4046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02" name="object 57302"/>
          <p:cNvSpPr/>
          <p:nvPr/>
        </p:nvSpPr>
        <p:spPr>
          <a:xfrm>
            <a:off x="4046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03" name="object 57303"/>
          <p:cNvSpPr/>
          <p:nvPr/>
        </p:nvSpPr>
        <p:spPr>
          <a:xfrm>
            <a:off x="4046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04" name="object 57304"/>
          <p:cNvSpPr/>
          <p:nvPr/>
        </p:nvSpPr>
        <p:spPr>
          <a:xfrm>
            <a:off x="4046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05" name="object 57305"/>
          <p:cNvSpPr/>
          <p:nvPr/>
        </p:nvSpPr>
        <p:spPr>
          <a:xfrm>
            <a:off x="4046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06" name="object 57306"/>
          <p:cNvSpPr/>
          <p:nvPr/>
        </p:nvSpPr>
        <p:spPr>
          <a:xfrm>
            <a:off x="4046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07" name="object 57307"/>
          <p:cNvSpPr/>
          <p:nvPr/>
        </p:nvSpPr>
        <p:spPr>
          <a:xfrm>
            <a:off x="4046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08" name="object 57308"/>
          <p:cNvSpPr/>
          <p:nvPr/>
        </p:nvSpPr>
        <p:spPr>
          <a:xfrm>
            <a:off x="4046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09" name="object 57309"/>
          <p:cNvSpPr/>
          <p:nvPr/>
        </p:nvSpPr>
        <p:spPr>
          <a:xfrm>
            <a:off x="4047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10" name="object 57310"/>
          <p:cNvSpPr/>
          <p:nvPr/>
        </p:nvSpPr>
        <p:spPr>
          <a:xfrm>
            <a:off x="4047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11" name="object 57311"/>
          <p:cNvSpPr/>
          <p:nvPr/>
        </p:nvSpPr>
        <p:spPr>
          <a:xfrm>
            <a:off x="4047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12" name="object 57312"/>
          <p:cNvSpPr/>
          <p:nvPr/>
        </p:nvSpPr>
        <p:spPr>
          <a:xfrm>
            <a:off x="4047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13" name="object 57313"/>
          <p:cNvSpPr/>
          <p:nvPr/>
        </p:nvSpPr>
        <p:spPr>
          <a:xfrm>
            <a:off x="4047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14" name="object 57314"/>
          <p:cNvSpPr/>
          <p:nvPr/>
        </p:nvSpPr>
        <p:spPr>
          <a:xfrm>
            <a:off x="4047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15" name="object 57315"/>
          <p:cNvSpPr/>
          <p:nvPr/>
        </p:nvSpPr>
        <p:spPr>
          <a:xfrm>
            <a:off x="40477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16" name="object 57316"/>
          <p:cNvSpPr/>
          <p:nvPr/>
        </p:nvSpPr>
        <p:spPr>
          <a:xfrm>
            <a:off x="40477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17" name="object 57317"/>
          <p:cNvSpPr/>
          <p:nvPr/>
        </p:nvSpPr>
        <p:spPr>
          <a:xfrm>
            <a:off x="4048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18" name="object 57318"/>
          <p:cNvSpPr/>
          <p:nvPr/>
        </p:nvSpPr>
        <p:spPr>
          <a:xfrm>
            <a:off x="4048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19" name="object 57319"/>
          <p:cNvSpPr/>
          <p:nvPr/>
        </p:nvSpPr>
        <p:spPr>
          <a:xfrm>
            <a:off x="40481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20" name="object 57320"/>
          <p:cNvSpPr/>
          <p:nvPr/>
        </p:nvSpPr>
        <p:spPr>
          <a:xfrm>
            <a:off x="40481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21" name="object 57321"/>
          <p:cNvSpPr/>
          <p:nvPr/>
        </p:nvSpPr>
        <p:spPr>
          <a:xfrm>
            <a:off x="4048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22" name="object 57322"/>
          <p:cNvSpPr/>
          <p:nvPr/>
        </p:nvSpPr>
        <p:spPr>
          <a:xfrm>
            <a:off x="4048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23" name="object 57323"/>
          <p:cNvSpPr/>
          <p:nvPr/>
        </p:nvSpPr>
        <p:spPr>
          <a:xfrm>
            <a:off x="40485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24" name="object 57324"/>
          <p:cNvSpPr/>
          <p:nvPr/>
        </p:nvSpPr>
        <p:spPr>
          <a:xfrm>
            <a:off x="40485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25" name="object 57325"/>
          <p:cNvSpPr/>
          <p:nvPr/>
        </p:nvSpPr>
        <p:spPr>
          <a:xfrm>
            <a:off x="4048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26" name="object 57326"/>
          <p:cNvSpPr/>
          <p:nvPr/>
        </p:nvSpPr>
        <p:spPr>
          <a:xfrm>
            <a:off x="4048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27" name="object 57327"/>
          <p:cNvSpPr/>
          <p:nvPr/>
        </p:nvSpPr>
        <p:spPr>
          <a:xfrm>
            <a:off x="40488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28" name="object 57328"/>
          <p:cNvSpPr/>
          <p:nvPr/>
        </p:nvSpPr>
        <p:spPr>
          <a:xfrm>
            <a:off x="40488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29" name="object 57329"/>
          <p:cNvSpPr/>
          <p:nvPr/>
        </p:nvSpPr>
        <p:spPr>
          <a:xfrm>
            <a:off x="4049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30" name="object 57330"/>
          <p:cNvSpPr/>
          <p:nvPr/>
        </p:nvSpPr>
        <p:spPr>
          <a:xfrm>
            <a:off x="4049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31" name="object 57331"/>
          <p:cNvSpPr/>
          <p:nvPr/>
        </p:nvSpPr>
        <p:spPr>
          <a:xfrm>
            <a:off x="40492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32" name="object 57332"/>
          <p:cNvSpPr/>
          <p:nvPr/>
        </p:nvSpPr>
        <p:spPr>
          <a:xfrm>
            <a:off x="40492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33" name="object 57333"/>
          <p:cNvSpPr/>
          <p:nvPr/>
        </p:nvSpPr>
        <p:spPr>
          <a:xfrm>
            <a:off x="4049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34" name="object 57334"/>
          <p:cNvSpPr/>
          <p:nvPr/>
        </p:nvSpPr>
        <p:spPr>
          <a:xfrm>
            <a:off x="4049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35" name="object 57335"/>
          <p:cNvSpPr/>
          <p:nvPr/>
        </p:nvSpPr>
        <p:spPr>
          <a:xfrm>
            <a:off x="40496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36" name="object 57336"/>
          <p:cNvSpPr/>
          <p:nvPr/>
        </p:nvSpPr>
        <p:spPr>
          <a:xfrm>
            <a:off x="40496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37" name="object 57337"/>
          <p:cNvSpPr/>
          <p:nvPr/>
        </p:nvSpPr>
        <p:spPr>
          <a:xfrm>
            <a:off x="4049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38" name="object 57338"/>
          <p:cNvSpPr/>
          <p:nvPr/>
        </p:nvSpPr>
        <p:spPr>
          <a:xfrm>
            <a:off x="4049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39" name="object 57339"/>
          <p:cNvSpPr/>
          <p:nvPr/>
        </p:nvSpPr>
        <p:spPr>
          <a:xfrm>
            <a:off x="4050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40" name="object 57340"/>
          <p:cNvSpPr/>
          <p:nvPr/>
        </p:nvSpPr>
        <p:spPr>
          <a:xfrm>
            <a:off x="4050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41" name="object 57341"/>
          <p:cNvSpPr/>
          <p:nvPr/>
        </p:nvSpPr>
        <p:spPr>
          <a:xfrm>
            <a:off x="4050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42" name="object 57342"/>
          <p:cNvSpPr/>
          <p:nvPr/>
        </p:nvSpPr>
        <p:spPr>
          <a:xfrm>
            <a:off x="4050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43" name="object 57343"/>
          <p:cNvSpPr/>
          <p:nvPr/>
        </p:nvSpPr>
        <p:spPr>
          <a:xfrm>
            <a:off x="40504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44" name="object 57344"/>
          <p:cNvSpPr/>
          <p:nvPr/>
        </p:nvSpPr>
        <p:spPr>
          <a:xfrm>
            <a:off x="40504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45" name="object 57345"/>
          <p:cNvSpPr/>
          <p:nvPr/>
        </p:nvSpPr>
        <p:spPr>
          <a:xfrm>
            <a:off x="4050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46" name="object 57346"/>
          <p:cNvSpPr/>
          <p:nvPr/>
        </p:nvSpPr>
        <p:spPr>
          <a:xfrm>
            <a:off x="4050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47" name="object 57347"/>
          <p:cNvSpPr/>
          <p:nvPr/>
        </p:nvSpPr>
        <p:spPr>
          <a:xfrm>
            <a:off x="40508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48" name="object 57348"/>
          <p:cNvSpPr/>
          <p:nvPr/>
        </p:nvSpPr>
        <p:spPr>
          <a:xfrm>
            <a:off x="40508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49" name="object 57349"/>
          <p:cNvSpPr/>
          <p:nvPr/>
        </p:nvSpPr>
        <p:spPr>
          <a:xfrm>
            <a:off x="4051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50" name="object 57350"/>
          <p:cNvSpPr/>
          <p:nvPr/>
        </p:nvSpPr>
        <p:spPr>
          <a:xfrm>
            <a:off x="4051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51" name="object 57351"/>
          <p:cNvSpPr/>
          <p:nvPr/>
        </p:nvSpPr>
        <p:spPr>
          <a:xfrm>
            <a:off x="40511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52" name="object 57352"/>
          <p:cNvSpPr/>
          <p:nvPr/>
        </p:nvSpPr>
        <p:spPr>
          <a:xfrm>
            <a:off x="40511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53" name="object 57353"/>
          <p:cNvSpPr/>
          <p:nvPr/>
        </p:nvSpPr>
        <p:spPr>
          <a:xfrm>
            <a:off x="4051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54" name="object 57354"/>
          <p:cNvSpPr/>
          <p:nvPr/>
        </p:nvSpPr>
        <p:spPr>
          <a:xfrm>
            <a:off x="4051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55" name="object 57355"/>
          <p:cNvSpPr/>
          <p:nvPr/>
        </p:nvSpPr>
        <p:spPr>
          <a:xfrm>
            <a:off x="4051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56" name="object 57356"/>
          <p:cNvSpPr/>
          <p:nvPr/>
        </p:nvSpPr>
        <p:spPr>
          <a:xfrm>
            <a:off x="4051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57" name="object 57357"/>
          <p:cNvSpPr/>
          <p:nvPr/>
        </p:nvSpPr>
        <p:spPr>
          <a:xfrm>
            <a:off x="4051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58" name="object 57358"/>
          <p:cNvSpPr/>
          <p:nvPr/>
        </p:nvSpPr>
        <p:spPr>
          <a:xfrm>
            <a:off x="4051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59" name="object 57359"/>
          <p:cNvSpPr/>
          <p:nvPr/>
        </p:nvSpPr>
        <p:spPr>
          <a:xfrm>
            <a:off x="4051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60" name="object 57360"/>
          <p:cNvSpPr/>
          <p:nvPr/>
        </p:nvSpPr>
        <p:spPr>
          <a:xfrm>
            <a:off x="4051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61" name="object 57361"/>
          <p:cNvSpPr/>
          <p:nvPr/>
        </p:nvSpPr>
        <p:spPr>
          <a:xfrm>
            <a:off x="4052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62" name="object 57362"/>
          <p:cNvSpPr/>
          <p:nvPr/>
        </p:nvSpPr>
        <p:spPr>
          <a:xfrm>
            <a:off x="4052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63" name="object 57363"/>
          <p:cNvSpPr/>
          <p:nvPr/>
        </p:nvSpPr>
        <p:spPr>
          <a:xfrm>
            <a:off x="40523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64" name="object 57364"/>
          <p:cNvSpPr/>
          <p:nvPr/>
        </p:nvSpPr>
        <p:spPr>
          <a:xfrm>
            <a:off x="40523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65" name="object 57365"/>
          <p:cNvSpPr/>
          <p:nvPr/>
        </p:nvSpPr>
        <p:spPr>
          <a:xfrm>
            <a:off x="4052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66" name="object 57366"/>
          <p:cNvSpPr/>
          <p:nvPr/>
        </p:nvSpPr>
        <p:spPr>
          <a:xfrm>
            <a:off x="4052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67" name="object 57367"/>
          <p:cNvSpPr/>
          <p:nvPr/>
        </p:nvSpPr>
        <p:spPr>
          <a:xfrm>
            <a:off x="40527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68" name="object 57368"/>
          <p:cNvSpPr/>
          <p:nvPr/>
        </p:nvSpPr>
        <p:spPr>
          <a:xfrm>
            <a:off x="40527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69" name="object 57369"/>
          <p:cNvSpPr/>
          <p:nvPr/>
        </p:nvSpPr>
        <p:spPr>
          <a:xfrm>
            <a:off x="4052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70" name="object 57370"/>
          <p:cNvSpPr/>
          <p:nvPr/>
        </p:nvSpPr>
        <p:spPr>
          <a:xfrm>
            <a:off x="4052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71" name="object 57371"/>
          <p:cNvSpPr/>
          <p:nvPr/>
        </p:nvSpPr>
        <p:spPr>
          <a:xfrm>
            <a:off x="40530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72" name="object 57372"/>
          <p:cNvSpPr/>
          <p:nvPr/>
        </p:nvSpPr>
        <p:spPr>
          <a:xfrm>
            <a:off x="40530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73" name="object 57373"/>
          <p:cNvSpPr/>
          <p:nvPr/>
        </p:nvSpPr>
        <p:spPr>
          <a:xfrm>
            <a:off x="4053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74" name="object 57374"/>
          <p:cNvSpPr/>
          <p:nvPr/>
        </p:nvSpPr>
        <p:spPr>
          <a:xfrm>
            <a:off x="4053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75" name="object 57375"/>
          <p:cNvSpPr/>
          <p:nvPr/>
        </p:nvSpPr>
        <p:spPr>
          <a:xfrm>
            <a:off x="40534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76" name="object 57376"/>
          <p:cNvSpPr/>
          <p:nvPr/>
        </p:nvSpPr>
        <p:spPr>
          <a:xfrm>
            <a:off x="40534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77" name="object 57377"/>
          <p:cNvSpPr/>
          <p:nvPr/>
        </p:nvSpPr>
        <p:spPr>
          <a:xfrm>
            <a:off x="4053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78" name="object 57378"/>
          <p:cNvSpPr/>
          <p:nvPr/>
        </p:nvSpPr>
        <p:spPr>
          <a:xfrm>
            <a:off x="4053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79" name="object 57379"/>
          <p:cNvSpPr/>
          <p:nvPr/>
        </p:nvSpPr>
        <p:spPr>
          <a:xfrm>
            <a:off x="40538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80" name="object 57380"/>
          <p:cNvSpPr/>
          <p:nvPr/>
        </p:nvSpPr>
        <p:spPr>
          <a:xfrm>
            <a:off x="40538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81" name="object 57381"/>
          <p:cNvSpPr/>
          <p:nvPr/>
        </p:nvSpPr>
        <p:spPr>
          <a:xfrm>
            <a:off x="4054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82" name="object 57382"/>
          <p:cNvSpPr/>
          <p:nvPr/>
        </p:nvSpPr>
        <p:spPr>
          <a:xfrm>
            <a:off x="4054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83" name="object 57383"/>
          <p:cNvSpPr/>
          <p:nvPr/>
        </p:nvSpPr>
        <p:spPr>
          <a:xfrm>
            <a:off x="40542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84" name="object 57384"/>
          <p:cNvSpPr/>
          <p:nvPr/>
        </p:nvSpPr>
        <p:spPr>
          <a:xfrm>
            <a:off x="40542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85" name="object 57385"/>
          <p:cNvSpPr/>
          <p:nvPr/>
        </p:nvSpPr>
        <p:spPr>
          <a:xfrm>
            <a:off x="4054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86" name="object 57386"/>
          <p:cNvSpPr/>
          <p:nvPr/>
        </p:nvSpPr>
        <p:spPr>
          <a:xfrm>
            <a:off x="4054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87" name="object 57387"/>
          <p:cNvSpPr/>
          <p:nvPr/>
        </p:nvSpPr>
        <p:spPr>
          <a:xfrm>
            <a:off x="40546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88" name="object 57388"/>
          <p:cNvSpPr/>
          <p:nvPr/>
        </p:nvSpPr>
        <p:spPr>
          <a:xfrm>
            <a:off x="40546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89" name="object 57389"/>
          <p:cNvSpPr/>
          <p:nvPr/>
        </p:nvSpPr>
        <p:spPr>
          <a:xfrm>
            <a:off x="4054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90" name="object 57390"/>
          <p:cNvSpPr/>
          <p:nvPr/>
        </p:nvSpPr>
        <p:spPr>
          <a:xfrm>
            <a:off x="4054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91" name="object 57391"/>
          <p:cNvSpPr/>
          <p:nvPr/>
        </p:nvSpPr>
        <p:spPr>
          <a:xfrm>
            <a:off x="40549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92" name="object 57392"/>
          <p:cNvSpPr/>
          <p:nvPr/>
        </p:nvSpPr>
        <p:spPr>
          <a:xfrm>
            <a:off x="40549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93" name="object 57393"/>
          <p:cNvSpPr/>
          <p:nvPr/>
        </p:nvSpPr>
        <p:spPr>
          <a:xfrm>
            <a:off x="4055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94" name="object 57394"/>
          <p:cNvSpPr/>
          <p:nvPr/>
        </p:nvSpPr>
        <p:spPr>
          <a:xfrm>
            <a:off x="4055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95" name="object 57395"/>
          <p:cNvSpPr/>
          <p:nvPr/>
        </p:nvSpPr>
        <p:spPr>
          <a:xfrm>
            <a:off x="40553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96" name="object 57396"/>
          <p:cNvSpPr/>
          <p:nvPr/>
        </p:nvSpPr>
        <p:spPr>
          <a:xfrm>
            <a:off x="40553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97" name="object 57397"/>
          <p:cNvSpPr/>
          <p:nvPr/>
        </p:nvSpPr>
        <p:spPr>
          <a:xfrm>
            <a:off x="4055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98" name="object 57398"/>
          <p:cNvSpPr/>
          <p:nvPr/>
        </p:nvSpPr>
        <p:spPr>
          <a:xfrm>
            <a:off x="4055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399" name="object 57399"/>
          <p:cNvSpPr/>
          <p:nvPr/>
        </p:nvSpPr>
        <p:spPr>
          <a:xfrm>
            <a:off x="40557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00" name="object 57400"/>
          <p:cNvSpPr/>
          <p:nvPr/>
        </p:nvSpPr>
        <p:spPr>
          <a:xfrm>
            <a:off x="40557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01" name="object 57401"/>
          <p:cNvSpPr/>
          <p:nvPr/>
        </p:nvSpPr>
        <p:spPr>
          <a:xfrm>
            <a:off x="4056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02" name="object 57402"/>
          <p:cNvSpPr/>
          <p:nvPr/>
        </p:nvSpPr>
        <p:spPr>
          <a:xfrm>
            <a:off x="4056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03" name="object 57403"/>
          <p:cNvSpPr/>
          <p:nvPr/>
        </p:nvSpPr>
        <p:spPr>
          <a:xfrm>
            <a:off x="40561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04" name="object 57404"/>
          <p:cNvSpPr/>
          <p:nvPr/>
        </p:nvSpPr>
        <p:spPr>
          <a:xfrm>
            <a:off x="40561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05" name="object 57405"/>
          <p:cNvSpPr/>
          <p:nvPr/>
        </p:nvSpPr>
        <p:spPr>
          <a:xfrm>
            <a:off x="4056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06" name="object 57406"/>
          <p:cNvSpPr/>
          <p:nvPr/>
        </p:nvSpPr>
        <p:spPr>
          <a:xfrm>
            <a:off x="4056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07" name="object 57407"/>
          <p:cNvSpPr/>
          <p:nvPr/>
        </p:nvSpPr>
        <p:spPr>
          <a:xfrm>
            <a:off x="40565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08" name="object 57408"/>
          <p:cNvSpPr/>
          <p:nvPr/>
        </p:nvSpPr>
        <p:spPr>
          <a:xfrm>
            <a:off x="40565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09" name="object 57409"/>
          <p:cNvSpPr/>
          <p:nvPr/>
        </p:nvSpPr>
        <p:spPr>
          <a:xfrm>
            <a:off x="4056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10" name="object 57410"/>
          <p:cNvSpPr/>
          <p:nvPr/>
        </p:nvSpPr>
        <p:spPr>
          <a:xfrm>
            <a:off x="4056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11" name="object 57411"/>
          <p:cNvSpPr/>
          <p:nvPr/>
        </p:nvSpPr>
        <p:spPr>
          <a:xfrm>
            <a:off x="40569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12" name="object 57412"/>
          <p:cNvSpPr/>
          <p:nvPr/>
        </p:nvSpPr>
        <p:spPr>
          <a:xfrm>
            <a:off x="40569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13" name="object 57413"/>
          <p:cNvSpPr/>
          <p:nvPr/>
        </p:nvSpPr>
        <p:spPr>
          <a:xfrm>
            <a:off x="4057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14" name="object 57414"/>
          <p:cNvSpPr/>
          <p:nvPr/>
        </p:nvSpPr>
        <p:spPr>
          <a:xfrm>
            <a:off x="4057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15" name="object 57415"/>
          <p:cNvSpPr/>
          <p:nvPr/>
        </p:nvSpPr>
        <p:spPr>
          <a:xfrm>
            <a:off x="40572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16" name="object 57416"/>
          <p:cNvSpPr/>
          <p:nvPr/>
        </p:nvSpPr>
        <p:spPr>
          <a:xfrm>
            <a:off x="40572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17" name="object 57417"/>
          <p:cNvSpPr/>
          <p:nvPr/>
        </p:nvSpPr>
        <p:spPr>
          <a:xfrm>
            <a:off x="4057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18" name="object 57418"/>
          <p:cNvSpPr/>
          <p:nvPr/>
        </p:nvSpPr>
        <p:spPr>
          <a:xfrm>
            <a:off x="4057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19" name="object 57419"/>
          <p:cNvSpPr/>
          <p:nvPr/>
        </p:nvSpPr>
        <p:spPr>
          <a:xfrm>
            <a:off x="40576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20" name="object 57420"/>
          <p:cNvSpPr/>
          <p:nvPr/>
        </p:nvSpPr>
        <p:spPr>
          <a:xfrm>
            <a:off x="40576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21" name="object 57421"/>
          <p:cNvSpPr/>
          <p:nvPr/>
        </p:nvSpPr>
        <p:spPr>
          <a:xfrm>
            <a:off x="4057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22" name="object 57422"/>
          <p:cNvSpPr/>
          <p:nvPr/>
        </p:nvSpPr>
        <p:spPr>
          <a:xfrm>
            <a:off x="4057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23" name="object 57423"/>
          <p:cNvSpPr/>
          <p:nvPr/>
        </p:nvSpPr>
        <p:spPr>
          <a:xfrm>
            <a:off x="40580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24" name="object 57424"/>
          <p:cNvSpPr/>
          <p:nvPr/>
        </p:nvSpPr>
        <p:spPr>
          <a:xfrm>
            <a:off x="40580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25" name="object 57425"/>
          <p:cNvSpPr/>
          <p:nvPr/>
        </p:nvSpPr>
        <p:spPr>
          <a:xfrm>
            <a:off x="4058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26" name="object 57426"/>
          <p:cNvSpPr/>
          <p:nvPr/>
        </p:nvSpPr>
        <p:spPr>
          <a:xfrm>
            <a:off x="4058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27" name="object 57427"/>
          <p:cNvSpPr/>
          <p:nvPr/>
        </p:nvSpPr>
        <p:spPr>
          <a:xfrm>
            <a:off x="40584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28" name="object 57428"/>
          <p:cNvSpPr/>
          <p:nvPr/>
        </p:nvSpPr>
        <p:spPr>
          <a:xfrm>
            <a:off x="40584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29" name="object 57429"/>
          <p:cNvSpPr/>
          <p:nvPr/>
        </p:nvSpPr>
        <p:spPr>
          <a:xfrm>
            <a:off x="4058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30" name="object 57430"/>
          <p:cNvSpPr/>
          <p:nvPr/>
        </p:nvSpPr>
        <p:spPr>
          <a:xfrm>
            <a:off x="4058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31" name="object 57431"/>
          <p:cNvSpPr/>
          <p:nvPr/>
        </p:nvSpPr>
        <p:spPr>
          <a:xfrm>
            <a:off x="40588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32" name="object 57432"/>
          <p:cNvSpPr/>
          <p:nvPr/>
        </p:nvSpPr>
        <p:spPr>
          <a:xfrm>
            <a:off x="40588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33" name="object 57433"/>
          <p:cNvSpPr/>
          <p:nvPr/>
        </p:nvSpPr>
        <p:spPr>
          <a:xfrm>
            <a:off x="4059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34" name="object 57434"/>
          <p:cNvSpPr/>
          <p:nvPr/>
        </p:nvSpPr>
        <p:spPr>
          <a:xfrm>
            <a:off x="4059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35" name="object 57435"/>
          <p:cNvSpPr/>
          <p:nvPr/>
        </p:nvSpPr>
        <p:spPr>
          <a:xfrm>
            <a:off x="40591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36" name="object 57436"/>
          <p:cNvSpPr/>
          <p:nvPr/>
        </p:nvSpPr>
        <p:spPr>
          <a:xfrm>
            <a:off x="40591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37" name="object 57437"/>
          <p:cNvSpPr/>
          <p:nvPr/>
        </p:nvSpPr>
        <p:spPr>
          <a:xfrm>
            <a:off x="4059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38" name="object 57438"/>
          <p:cNvSpPr/>
          <p:nvPr/>
        </p:nvSpPr>
        <p:spPr>
          <a:xfrm>
            <a:off x="4059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39" name="object 57439"/>
          <p:cNvSpPr/>
          <p:nvPr/>
        </p:nvSpPr>
        <p:spPr>
          <a:xfrm>
            <a:off x="40595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40" name="object 57440"/>
          <p:cNvSpPr/>
          <p:nvPr/>
        </p:nvSpPr>
        <p:spPr>
          <a:xfrm>
            <a:off x="40595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41" name="object 57441"/>
          <p:cNvSpPr/>
          <p:nvPr/>
        </p:nvSpPr>
        <p:spPr>
          <a:xfrm>
            <a:off x="4059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42" name="object 57442"/>
          <p:cNvSpPr/>
          <p:nvPr/>
        </p:nvSpPr>
        <p:spPr>
          <a:xfrm>
            <a:off x="4059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43" name="object 57443"/>
          <p:cNvSpPr/>
          <p:nvPr/>
        </p:nvSpPr>
        <p:spPr>
          <a:xfrm>
            <a:off x="40599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44" name="object 57444"/>
          <p:cNvSpPr/>
          <p:nvPr/>
        </p:nvSpPr>
        <p:spPr>
          <a:xfrm>
            <a:off x="40599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45" name="object 57445"/>
          <p:cNvSpPr/>
          <p:nvPr/>
        </p:nvSpPr>
        <p:spPr>
          <a:xfrm>
            <a:off x="4060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46" name="object 57446"/>
          <p:cNvSpPr/>
          <p:nvPr/>
        </p:nvSpPr>
        <p:spPr>
          <a:xfrm>
            <a:off x="4060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47" name="object 57447"/>
          <p:cNvSpPr/>
          <p:nvPr/>
        </p:nvSpPr>
        <p:spPr>
          <a:xfrm>
            <a:off x="40603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48" name="object 57448"/>
          <p:cNvSpPr/>
          <p:nvPr/>
        </p:nvSpPr>
        <p:spPr>
          <a:xfrm>
            <a:off x="40603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49" name="object 57449"/>
          <p:cNvSpPr/>
          <p:nvPr/>
        </p:nvSpPr>
        <p:spPr>
          <a:xfrm>
            <a:off x="4060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50" name="object 57450"/>
          <p:cNvSpPr/>
          <p:nvPr/>
        </p:nvSpPr>
        <p:spPr>
          <a:xfrm>
            <a:off x="4060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51" name="object 57451"/>
          <p:cNvSpPr/>
          <p:nvPr/>
        </p:nvSpPr>
        <p:spPr>
          <a:xfrm>
            <a:off x="40607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52" name="object 57452"/>
          <p:cNvSpPr/>
          <p:nvPr/>
        </p:nvSpPr>
        <p:spPr>
          <a:xfrm>
            <a:off x="40607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53" name="object 57453"/>
          <p:cNvSpPr/>
          <p:nvPr/>
        </p:nvSpPr>
        <p:spPr>
          <a:xfrm>
            <a:off x="4060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54" name="object 57454"/>
          <p:cNvSpPr/>
          <p:nvPr/>
        </p:nvSpPr>
        <p:spPr>
          <a:xfrm>
            <a:off x="4060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55" name="object 57455"/>
          <p:cNvSpPr/>
          <p:nvPr/>
        </p:nvSpPr>
        <p:spPr>
          <a:xfrm>
            <a:off x="40610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56" name="object 57456"/>
          <p:cNvSpPr/>
          <p:nvPr/>
        </p:nvSpPr>
        <p:spPr>
          <a:xfrm>
            <a:off x="40610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57" name="object 57457"/>
          <p:cNvSpPr/>
          <p:nvPr/>
        </p:nvSpPr>
        <p:spPr>
          <a:xfrm>
            <a:off x="4061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58" name="object 57458"/>
          <p:cNvSpPr/>
          <p:nvPr/>
        </p:nvSpPr>
        <p:spPr>
          <a:xfrm>
            <a:off x="4061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59" name="object 57459"/>
          <p:cNvSpPr/>
          <p:nvPr/>
        </p:nvSpPr>
        <p:spPr>
          <a:xfrm>
            <a:off x="40614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60" name="object 57460"/>
          <p:cNvSpPr/>
          <p:nvPr/>
        </p:nvSpPr>
        <p:spPr>
          <a:xfrm>
            <a:off x="40614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61" name="object 57461"/>
          <p:cNvSpPr/>
          <p:nvPr/>
        </p:nvSpPr>
        <p:spPr>
          <a:xfrm>
            <a:off x="4061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62" name="object 57462"/>
          <p:cNvSpPr/>
          <p:nvPr/>
        </p:nvSpPr>
        <p:spPr>
          <a:xfrm>
            <a:off x="4061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63" name="object 57463"/>
          <p:cNvSpPr/>
          <p:nvPr/>
        </p:nvSpPr>
        <p:spPr>
          <a:xfrm>
            <a:off x="40618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64" name="object 57464"/>
          <p:cNvSpPr/>
          <p:nvPr/>
        </p:nvSpPr>
        <p:spPr>
          <a:xfrm>
            <a:off x="40618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65" name="object 57465"/>
          <p:cNvSpPr/>
          <p:nvPr/>
        </p:nvSpPr>
        <p:spPr>
          <a:xfrm>
            <a:off x="4062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66" name="object 57466"/>
          <p:cNvSpPr/>
          <p:nvPr/>
        </p:nvSpPr>
        <p:spPr>
          <a:xfrm>
            <a:off x="4062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67" name="object 57467"/>
          <p:cNvSpPr/>
          <p:nvPr/>
        </p:nvSpPr>
        <p:spPr>
          <a:xfrm>
            <a:off x="40622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68" name="object 57468"/>
          <p:cNvSpPr/>
          <p:nvPr/>
        </p:nvSpPr>
        <p:spPr>
          <a:xfrm>
            <a:off x="40622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69" name="object 57469"/>
          <p:cNvSpPr/>
          <p:nvPr/>
        </p:nvSpPr>
        <p:spPr>
          <a:xfrm>
            <a:off x="4062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70" name="object 57470"/>
          <p:cNvSpPr/>
          <p:nvPr/>
        </p:nvSpPr>
        <p:spPr>
          <a:xfrm>
            <a:off x="4062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71" name="object 57471"/>
          <p:cNvSpPr/>
          <p:nvPr/>
        </p:nvSpPr>
        <p:spPr>
          <a:xfrm>
            <a:off x="40626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72" name="object 57472"/>
          <p:cNvSpPr/>
          <p:nvPr/>
        </p:nvSpPr>
        <p:spPr>
          <a:xfrm>
            <a:off x="40626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73" name="object 57473"/>
          <p:cNvSpPr/>
          <p:nvPr/>
        </p:nvSpPr>
        <p:spPr>
          <a:xfrm>
            <a:off x="4062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74" name="object 57474"/>
          <p:cNvSpPr/>
          <p:nvPr/>
        </p:nvSpPr>
        <p:spPr>
          <a:xfrm>
            <a:off x="4062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75" name="object 57475"/>
          <p:cNvSpPr/>
          <p:nvPr/>
        </p:nvSpPr>
        <p:spPr>
          <a:xfrm>
            <a:off x="40629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76" name="object 57476"/>
          <p:cNvSpPr/>
          <p:nvPr/>
        </p:nvSpPr>
        <p:spPr>
          <a:xfrm>
            <a:off x="40629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77" name="object 57477"/>
          <p:cNvSpPr/>
          <p:nvPr/>
        </p:nvSpPr>
        <p:spPr>
          <a:xfrm>
            <a:off x="4063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78" name="object 57478"/>
          <p:cNvSpPr/>
          <p:nvPr/>
        </p:nvSpPr>
        <p:spPr>
          <a:xfrm>
            <a:off x="4063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79" name="object 57479"/>
          <p:cNvSpPr/>
          <p:nvPr/>
        </p:nvSpPr>
        <p:spPr>
          <a:xfrm>
            <a:off x="40633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80" name="object 57480"/>
          <p:cNvSpPr/>
          <p:nvPr/>
        </p:nvSpPr>
        <p:spPr>
          <a:xfrm>
            <a:off x="40633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81" name="object 57481"/>
          <p:cNvSpPr/>
          <p:nvPr/>
        </p:nvSpPr>
        <p:spPr>
          <a:xfrm>
            <a:off x="4063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82" name="object 57482"/>
          <p:cNvSpPr/>
          <p:nvPr/>
        </p:nvSpPr>
        <p:spPr>
          <a:xfrm>
            <a:off x="4063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83" name="object 57483"/>
          <p:cNvSpPr/>
          <p:nvPr/>
        </p:nvSpPr>
        <p:spPr>
          <a:xfrm>
            <a:off x="40637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84" name="object 57484"/>
          <p:cNvSpPr/>
          <p:nvPr/>
        </p:nvSpPr>
        <p:spPr>
          <a:xfrm>
            <a:off x="40637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85" name="object 57485"/>
          <p:cNvSpPr/>
          <p:nvPr/>
        </p:nvSpPr>
        <p:spPr>
          <a:xfrm>
            <a:off x="4064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86" name="object 57486"/>
          <p:cNvSpPr/>
          <p:nvPr/>
        </p:nvSpPr>
        <p:spPr>
          <a:xfrm>
            <a:off x="4064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87" name="object 57487"/>
          <p:cNvSpPr/>
          <p:nvPr/>
        </p:nvSpPr>
        <p:spPr>
          <a:xfrm>
            <a:off x="40641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88" name="object 57488"/>
          <p:cNvSpPr/>
          <p:nvPr/>
        </p:nvSpPr>
        <p:spPr>
          <a:xfrm>
            <a:off x="40641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89" name="object 57489"/>
          <p:cNvSpPr/>
          <p:nvPr/>
        </p:nvSpPr>
        <p:spPr>
          <a:xfrm>
            <a:off x="4064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90" name="object 57490"/>
          <p:cNvSpPr/>
          <p:nvPr/>
        </p:nvSpPr>
        <p:spPr>
          <a:xfrm>
            <a:off x="4064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91" name="object 57491"/>
          <p:cNvSpPr/>
          <p:nvPr/>
        </p:nvSpPr>
        <p:spPr>
          <a:xfrm>
            <a:off x="40645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92" name="object 57492"/>
          <p:cNvSpPr/>
          <p:nvPr/>
        </p:nvSpPr>
        <p:spPr>
          <a:xfrm>
            <a:off x="40645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93" name="object 57493"/>
          <p:cNvSpPr/>
          <p:nvPr/>
        </p:nvSpPr>
        <p:spPr>
          <a:xfrm>
            <a:off x="4064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94" name="object 57494"/>
          <p:cNvSpPr/>
          <p:nvPr/>
        </p:nvSpPr>
        <p:spPr>
          <a:xfrm>
            <a:off x="4064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95" name="object 57495"/>
          <p:cNvSpPr/>
          <p:nvPr/>
        </p:nvSpPr>
        <p:spPr>
          <a:xfrm>
            <a:off x="40649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96" name="object 57496"/>
          <p:cNvSpPr/>
          <p:nvPr/>
        </p:nvSpPr>
        <p:spPr>
          <a:xfrm>
            <a:off x="40649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97" name="object 57497"/>
          <p:cNvSpPr/>
          <p:nvPr/>
        </p:nvSpPr>
        <p:spPr>
          <a:xfrm>
            <a:off x="4065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98" name="object 57498"/>
          <p:cNvSpPr/>
          <p:nvPr/>
        </p:nvSpPr>
        <p:spPr>
          <a:xfrm>
            <a:off x="4065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499" name="object 57499"/>
          <p:cNvSpPr/>
          <p:nvPr/>
        </p:nvSpPr>
        <p:spPr>
          <a:xfrm>
            <a:off x="40652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00" name="object 57500"/>
          <p:cNvSpPr/>
          <p:nvPr/>
        </p:nvSpPr>
        <p:spPr>
          <a:xfrm>
            <a:off x="40652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01" name="object 57501"/>
          <p:cNvSpPr/>
          <p:nvPr/>
        </p:nvSpPr>
        <p:spPr>
          <a:xfrm>
            <a:off x="4065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02" name="object 57502"/>
          <p:cNvSpPr/>
          <p:nvPr/>
        </p:nvSpPr>
        <p:spPr>
          <a:xfrm>
            <a:off x="4065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03" name="object 57503"/>
          <p:cNvSpPr/>
          <p:nvPr/>
        </p:nvSpPr>
        <p:spPr>
          <a:xfrm>
            <a:off x="40656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04" name="object 57504"/>
          <p:cNvSpPr/>
          <p:nvPr/>
        </p:nvSpPr>
        <p:spPr>
          <a:xfrm>
            <a:off x="40656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05" name="object 57505"/>
          <p:cNvSpPr/>
          <p:nvPr/>
        </p:nvSpPr>
        <p:spPr>
          <a:xfrm>
            <a:off x="4065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06" name="object 57506"/>
          <p:cNvSpPr/>
          <p:nvPr/>
        </p:nvSpPr>
        <p:spPr>
          <a:xfrm>
            <a:off x="4065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07" name="object 57507"/>
          <p:cNvSpPr/>
          <p:nvPr/>
        </p:nvSpPr>
        <p:spPr>
          <a:xfrm>
            <a:off x="40660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08" name="object 57508"/>
          <p:cNvSpPr/>
          <p:nvPr/>
        </p:nvSpPr>
        <p:spPr>
          <a:xfrm>
            <a:off x="40660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09" name="object 57509"/>
          <p:cNvSpPr/>
          <p:nvPr/>
        </p:nvSpPr>
        <p:spPr>
          <a:xfrm>
            <a:off x="4066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10" name="object 57510"/>
          <p:cNvSpPr/>
          <p:nvPr/>
        </p:nvSpPr>
        <p:spPr>
          <a:xfrm>
            <a:off x="4066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11" name="object 57511"/>
          <p:cNvSpPr/>
          <p:nvPr/>
        </p:nvSpPr>
        <p:spPr>
          <a:xfrm>
            <a:off x="40664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12" name="object 57512"/>
          <p:cNvSpPr/>
          <p:nvPr/>
        </p:nvSpPr>
        <p:spPr>
          <a:xfrm>
            <a:off x="40664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13" name="object 57513"/>
          <p:cNvSpPr/>
          <p:nvPr/>
        </p:nvSpPr>
        <p:spPr>
          <a:xfrm>
            <a:off x="4066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14" name="object 57514"/>
          <p:cNvSpPr/>
          <p:nvPr/>
        </p:nvSpPr>
        <p:spPr>
          <a:xfrm>
            <a:off x="4066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15" name="object 57515"/>
          <p:cNvSpPr/>
          <p:nvPr/>
        </p:nvSpPr>
        <p:spPr>
          <a:xfrm>
            <a:off x="40668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16" name="object 57516"/>
          <p:cNvSpPr/>
          <p:nvPr/>
        </p:nvSpPr>
        <p:spPr>
          <a:xfrm>
            <a:off x="40668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17" name="object 57517"/>
          <p:cNvSpPr/>
          <p:nvPr/>
        </p:nvSpPr>
        <p:spPr>
          <a:xfrm>
            <a:off x="4067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18" name="object 57518"/>
          <p:cNvSpPr/>
          <p:nvPr/>
        </p:nvSpPr>
        <p:spPr>
          <a:xfrm>
            <a:off x="4067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19" name="object 57519"/>
          <p:cNvSpPr/>
          <p:nvPr/>
        </p:nvSpPr>
        <p:spPr>
          <a:xfrm>
            <a:off x="40671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20" name="object 57520"/>
          <p:cNvSpPr/>
          <p:nvPr/>
        </p:nvSpPr>
        <p:spPr>
          <a:xfrm>
            <a:off x="40671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21" name="object 57521"/>
          <p:cNvSpPr/>
          <p:nvPr/>
        </p:nvSpPr>
        <p:spPr>
          <a:xfrm>
            <a:off x="4067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22" name="object 57522"/>
          <p:cNvSpPr/>
          <p:nvPr/>
        </p:nvSpPr>
        <p:spPr>
          <a:xfrm>
            <a:off x="4067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23" name="object 57523"/>
          <p:cNvSpPr/>
          <p:nvPr/>
        </p:nvSpPr>
        <p:spPr>
          <a:xfrm>
            <a:off x="40675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24" name="object 57524"/>
          <p:cNvSpPr/>
          <p:nvPr/>
        </p:nvSpPr>
        <p:spPr>
          <a:xfrm>
            <a:off x="40675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25" name="object 57525"/>
          <p:cNvSpPr/>
          <p:nvPr/>
        </p:nvSpPr>
        <p:spPr>
          <a:xfrm>
            <a:off x="4067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26" name="object 57526"/>
          <p:cNvSpPr/>
          <p:nvPr/>
        </p:nvSpPr>
        <p:spPr>
          <a:xfrm>
            <a:off x="4067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27" name="object 57527"/>
          <p:cNvSpPr/>
          <p:nvPr/>
        </p:nvSpPr>
        <p:spPr>
          <a:xfrm>
            <a:off x="40679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28" name="object 57528"/>
          <p:cNvSpPr/>
          <p:nvPr/>
        </p:nvSpPr>
        <p:spPr>
          <a:xfrm>
            <a:off x="40679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29" name="object 57529"/>
          <p:cNvSpPr/>
          <p:nvPr/>
        </p:nvSpPr>
        <p:spPr>
          <a:xfrm>
            <a:off x="4068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30" name="object 57530"/>
          <p:cNvSpPr/>
          <p:nvPr/>
        </p:nvSpPr>
        <p:spPr>
          <a:xfrm>
            <a:off x="4068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31" name="object 57531"/>
          <p:cNvSpPr/>
          <p:nvPr/>
        </p:nvSpPr>
        <p:spPr>
          <a:xfrm>
            <a:off x="40683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32" name="object 57532"/>
          <p:cNvSpPr/>
          <p:nvPr/>
        </p:nvSpPr>
        <p:spPr>
          <a:xfrm>
            <a:off x="40683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33" name="object 57533"/>
          <p:cNvSpPr/>
          <p:nvPr/>
        </p:nvSpPr>
        <p:spPr>
          <a:xfrm>
            <a:off x="4068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34" name="object 57534"/>
          <p:cNvSpPr/>
          <p:nvPr/>
        </p:nvSpPr>
        <p:spPr>
          <a:xfrm>
            <a:off x="4068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35" name="object 57535"/>
          <p:cNvSpPr/>
          <p:nvPr/>
        </p:nvSpPr>
        <p:spPr>
          <a:xfrm>
            <a:off x="40687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36" name="object 57536"/>
          <p:cNvSpPr/>
          <p:nvPr/>
        </p:nvSpPr>
        <p:spPr>
          <a:xfrm>
            <a:off x="40687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37" name="object 57537"/>
          <p:cNvSpPr/>
          <p:nvPr/>
        </p:nvSpPr>
        <p:spPr>
          <a:xfrm>
            <a:off x="4068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38" name="object 57538"/>
          <p:cNvSpPr/>
          <p:nvPr/>
        </p:nvSpPr>
        <p:spPr>
          <a:xfrm>
            <a:off x="4068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39" name="object 57539"/>
          <p:cNvSpPr/>
          <p:nvPr/>
        </p:nvSpPr>
        <p:spPr>
          <a:xfrm>
            <a:off x="40690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40" name="object 57540"/>
          <p:cNvSpPr/>
          <p:nvPr/>
        </p:nvSpPr>
        <p:spPr>
          <a:xfrm>
            <a:off x="40690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41" name="object 57541"/>
          <p:cNvSpPr/>
          <p:nvPr/>
        </p:nvSpPr>
        <p:spPr>
          <a:xfrm>
            <a:off x="4069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42" name="object 57542"/>
          <p:cNvSpPr/>
          <p:nvPr/>
        </p:nvSpPr>
        <p:spPr>
          <a:xfrm>
            <a:off x="4069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43" name="object 57543"/>
          <p:cNvSpPr/>
          <p:nvPr/>
        </p:nvSpPr>
        <p:spPr>
          <a:xfrm>
            <a:off x="40694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44" name="object 57544"/>
          <p:cNvSpPr/>
          <p:nvPr/>
        </p:nvSpPr>
        <p:spPr>
          <a:xfrm>
            <a:off x="40694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45" name="object 57545"/>
          <p:cNvSpPr/>
          <p:nvPr/>
        </p:nvSpPr>
        <p:spPr>
          <a:xfrm>
            <a:off x="4069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46" name="object 57546"/>
          <p:cNvSpPr/>
          <p:nvPr/>
        </p:nvSpPr>
        <p:spPr>
          <a:xfrm>
            <a:off x="4069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47" name="object 57547"/>
          <p:cNvSpPr/>
          <p:nvPr/>
        </p:nvSpPr>
        <p:spPr>
          <a:xfrm>
            <a:off x="40698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48" name="object 57548"/>
          <p:cNvSpPr/>
          <p:nvPr/>
        </p:nvSpPr>
        <p:spPr>
          <a:xfrm>
            <a:off x="40698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49" name="object 57549"/>
          <p:cNvSpPr/>
          <p:nvPr/>
        </p:nvSpPr>
        <p:spPr>
          <a:xfrm>
            <a:off x="4070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50" name="object 57550"/>
          <p:cNvSpPr/>
          <p:nvPr/>
        </p:nvSpPr>
        <p:spPr>
          <a:xfrm>
            <a:off x="4070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51" name="object 57551"/>
          <p:cNvSpPr/>
          <p:nvPr/>
        </p:nvSpPr>
        <p:spPr>
          <a:xfrm>
            <a:off x="40702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52" name="object 57552"/>
          <p:cNvSpPr/>
          <p:nvPr/>
        </p:nvSpPr>
        <p:spPr>
          <a:xfrm>
            <a:off x="40702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53" name="object 57553"/>
          <p:cNvSpPr/>
          <p:nvPr/>
        </p:nvSpPr>
        <p:spPr>
          <a:xfrm>
            <a:off x="4070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54" name="object 57554"/>
          <p:cNvSpPr/>
          <p:nvPr/>
        </p:nvSpPr>
        <p:spPr>
          <a:xfrm>
            <a:off x="4070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55" name="object 57555"/>
          <p:cNvSpPr/>
          <p:nvPr/>
        </p:nvSpPr>
        <p:spPr>
          <a:xfrm>
            <a:off x="40706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56" name="object 57556"/>
          <p:cNvSpPr/>
          <p:nvPr/>
        </p:nvSpPr>
        <p:spPr>
          <a:xfrm>
            <a:off x="40706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57" name="object 57557"/>
          <p:cNvSpPr/>
          <p:nvPr/>
        </p:nvSpPr>
        <p:spPr>
          <a:xfrm>
            <a:off x="4070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58" name="object 57558"/>
          <p:cNvSpPr/>
          <p:nvPr/>
        </p:nvSpPr>
        <p:spPr>
          <a:xfrm>
            <a:off x="4070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59" name="object 57559"/>
          <p:cNvSpPr/>
          <p:nvPr/>
        </p:nvSpPr>
        <p:spPr>
          <a:xfrm>
            <a:off x="40709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60" name="object 57560"/>
          <p:cNvSpPr/>
          <p:nvPr/>
        </p:nvSpPr>
        <p:spPr>
          <a:xfrm>
            <a:off x="40709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61" name="object 57561"/>
          <p:cNvSpPr/>
          <p:nvPr/>
        </p:nvSpPr>
        <p:spPr>
          <a:xfrm>
            <a:off x="4071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62" name="object 57562"/>
          <p:cNvSpPr/>
          <p:nvPr/>
        </p:nvSpPr>
        <p:spPr>
          <a:xfrm>
            <a:off x="4071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63" name="object 57563"/>
          <p:cNvSpPr/>
          <p:nvPr/>
        </p:nvSpPr>
        <p:spPr>
          <a:xfrm>
            <a:off x="40713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64" name="object 57564"/>
          <p:cNvSpPr/>
          <p:nvPr/>
        </p:nvSpPr>
        <p:spPr>
          <a:xfrm>
            <a:off x="40713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65" name="object 57565"/>
          <p:cNvSpPr/>
          <p:nvPr/>
        </p:nvSpPr>
        <p:spPr>
          <a:xfrm>
            <a:off x="4071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66" name="object 57566"/>
          <p:cNvSpPr/>
          <p:nvPr/>
        </p:nvSpPr>
        <p:spPr>
          <a:xfrm>
            <a:off x="4071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67" name="object 57567"/>
          <p:cNvSpPr/>
          <p:nvPr/>
        </p:nvSpPr>
        <p:spPr>
          <a:xfrm>
            <a:off x="40717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68" name="object 57568"/>
          <p:cNvSpPr/>
          <p:nvPr/>
        </p:nvSpPr>
        <p:spPr>
          <a:xfrm>
            <a:off x="40717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69" name="object 57569"/>
          <p:cNvSpPr/>
          <p:nvPr/>
        </p:nvSpPr>
        <p:spPr>
          <a:xfrm>
            <a:off x="4072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70" name="object 57570"/>
          <p:cNvSpPr/>
          <p:nvPr/>
        </p:nvSpPr>
        <p:spPr>
          <a:xfrm>
            <a:off x="4072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71" name="object 57571"/>
          <p:cNvSpPr/>
          <p:nvPr/>
        </p:nvSpPr>
        <p:spPr>
          <a:xfrm>
            <a:off x="40721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72" name="object 57572"/>
          <p:cNvSpPr/>
          <p:nvPr/>
        </p:nvSpPr>
        <p:spPr>
          <a:xfrm>
            <a:off x="40721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73" name="object 57573"/>
          <p:cNvSpPr/>
          <p:nvPr/>
        </p:nvSpPr>
        <p:spPr>
          <a:xfrm>
            <a:off x="4072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74" name="object 57574"/>
          <p:cNvSpPr/>
          <p:nvPr/>
        </p:nvSpPr>
        <p:spPr>
          <a:xfrm>
            <a:off x="4072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75" name="object 57575"/>
          <p:cNvSpPr/>
          <p:nvPr/>
        </p:nvSpPr>
        <p:spPr>
          <a:xfrm>
            <a:off x="40725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76" name="object 57576"/>
          <p:cNvSpPr/>
          <p:nvPr/>
        </p:nvSpPr>
        <p:spPr>
          <a:xfrm>
            <a:off x="40725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77" name="object 57577"/>
          <p:cNvSpPr/>
          <p:nvPr/>
        </p:nvSpPr>
        <p:spPr>
          <a:xfrm>
            <a:off x="4072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78" name="object 57578"/>
          <p:cNvSpPr/>
          <p:nvPr/>
        </p:nvSpPr>
        <p:spPr>
          <a:xfrm>
            <a:off x="4072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79" name="object 57579"/>
          <p:cNvSpPr/>
          <p:nvPr/>
        </p:nvSpPr>
        <p:spPr>
          <a:xfrm>
            <a:off x="40729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80" name="object 57580"/>
          <p:cNvSpPr/>
          <p:nvPr/>
        </p:nvSpPr>
        <p:spPr>
          <a:xfrm>
            <a:off x="40729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81" name="object 57581"/>
          <p:cNvSpPr/>
          <p:nvPr/>
        </p:nvSpPr>
        <p:spPr>
          <a:xfrm>
            <a:off x="4073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82" name="object 57582"/>
          <p:cNvSpPr/>
          <p:nvPr/>
        </p:nvSpPr>
        <p:spPr>
          <a:xfrm>
            <a:off x="4073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83" name="object 57583"/>
          <p:cNvSpPr/>
          <p:nvPr/>
        </p:nvSpPr>
        <p:spPr>
          <a:xfrm>
            <a:off x="40732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84" name="object 57584"/>
          <p:cNvSpPr/>
          <p:nvPr/>
        </p:nvSpPr>
        <p:spPr>
          <a:xfrm>
            <a:off x="40732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85" name="object 57585"/>
          <p:cNvSpPr/>
          <p:nvPr/>
        </p:nvSpPr>
        <p:spPr>
          <a:xfrm>
            <a:off x="4073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86" name="object 57586"/>
          <p:cNvSpPr/>
          <p:nvPr/>
        </p:nvSpPr>
        <p:spPr>
          <a:xfrm>
            <a:off x="4073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87" name="object 57587"/>
          <p:cNvSpPr/>
          <p:nvPr/>
        </p:nvSpPr>
        <p:spPr>
          <a:xfrm>
            <a:off x="40736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88" name="object 57588"/>
          <p:cNvSpPr/>
          <p:nvPr/>
        </p:nvSpPr>
        <p:spPr>
          <a:xfrm>
            <a:off x="40736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89" name="object 57589"/>
          <p:cNvSpPr/>
          <p:nvPr/>
        </p:nvSpPr>
        <p:spPr>
          <a:xfrm>
            <a:off x="4073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90" name="object 57590"/>
          <p:cNvSpPr/>
          <p:nvPr/>
        </p:nvSpPr>
        <p:spPr>
          <a:xfrm>
            <a:off x="4073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91" name="object 57591"/>
          <p:cNvSpPr/>
          <p:nvPr/>
        </p:nvSpPr>
        <p:spPr>
          <a:xfrm>
            <a:off x="40740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92" name="object 57592"/>
          <p:cNvSpPr/>
          <p:nvPr/>
        </p:nvSpPr>
        <p:spPr>
          <a:xfrm>
            <a:off x="40740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93" name="object 57593"/>
          <p:cNvSpPr/>
          <p:nvPr/>
        </p:nvSpPr>
        <p:spPr>
          <a:xfrm>
            <a:off x="4074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94" name="object 57594"/>
          <p:cNvSpPr/>
          <p:nvPr/>
        </p:nvSpPr>
        <p:spPr>
          <a:xfrm>
            <a:off x="4074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95" name="object 57595"/>
          <p:cNvSpPr/>
          <p:nvPr/>
        </p:nvSpPr>
        <p:spPr>
          <a:xfrm>
            <a:off x="40744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96" name="object 57596"/>
          <p:cNvSpPr/>
          <p:nvPr/>
        </p:nvSpPr>
        <p:spPr>
          <a:xfrm>
            <a:off x="40744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97" name="object 57597"/>
          <p:cNvSpPr/>
          <p:nvPr/>
        </p:nvSpPr>
        <p:spPr>
          <a:xfrm>
            <a:off x="4074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98" name="object 57598"/>
          <p:cNvSpPr/>
          <p:nvPr/>
        </p:nvSpPr>
        <p:spPr>
          <a:xfrm>
            <a:off x="4074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599" name="object 57599"/>
          <p:cNvSpPr/>
          <p:nvPr/>
        </p:nvSpPr>
        <p:spPr>
          <a:xfrm>
            <a:off x="40748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00" name="object 57600"/>
          <p:cNvSpPr/>
          <p:nvPr/>
        </p:nvSpPr>
        <p:spPr>
          <a:xfrm>
            <a:off x="40748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01" name="object 57601"/>
          <p:cNvSpPr/>
          <p:nvPr/>
        </p:nvSpPr>
        <p:spPr>
          <a:xfrm>
            <a:off x="4075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02" name="object 57602"/>
          <p:cNvSpPr/>
          <p:nvPr/>
        </p:nvSpPr>
        <p:spPr>
          <a:xfrm>
            <a:off x="4075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03" name="object 57603"/>
          <p:cNvSpPr/>
          <p:nvPr/>
        </p:nvSpPr>
        <p:spPr>
          <a:xfrm>
            <a:off x="40751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04" name="object 57604"/>
          <p:cNvSpPr/>
          <p:nvPr/>
        </p:nvSpPr>
        <p:spPr>
          <a:xfrm>
            <a:off x="40751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05" name="object 57605"/>
          <p:cNvSpPr/>
          <p:nvPr/>
        </p:nvSpPr>
        <p:spPr>
          <a:xfrm>
            <a:off x="4075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06" name="object 57606"/>
          <p:cNvSpPr/>
          <p:nvPr/>
        </p:nvSpPr>
        <p:spPr>
          <a:xfrm>
            <a:off x="4075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07" name="object 57607"/>
          <p:cNvSpPr/>
          <p:nvPr/>
        </p:nvSpPr>
        <p:spPr>
          <a:xfrm>
            <a:off x="40755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08" name="object 57608"/>
          <p:cNvSpPr/>
          <p:nvPr/>
        </p:nvSpPr>
        <p:spPr>
          <a:xfrm>
            <a:off x="40755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09" name="object 57609"/>
          <p:cNvSpPr/>
          <p:nvPr/>
        </p:nvSpPr>
        <p:spPr>
          <a:xfrm>
            <a:off x="4075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10" name="object 57610"/>
          <p:cNvSpPr/>
          <p:nvPr/>
        </p:nvSpPr>
        <p:spPr>
          <a:xfrm>
            <a:off x="4075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11" name="object 57611"/>
          <p:cNvSpPr/>
          <p:nvPr/>
        </p:nvSpPr>
        <p:spPr>
          <a:xfrm>
            <a:off x="40759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12" name="object 57612"/>
          <p:cNvSpPr/>
          <p:nvPr/>
        </p:nvSpPr>
        <p:spPr>
          <a:xfrm>
            <a:off x="40759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13" name="object 57613"/>
          <p:cNvSpPr/>
          <p:nvPr/>
        </p:nvSpPr>
        <p:spPr>
          <a:xfrm>
            <a:off x="4076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14" name="object 57614"/>
          <p:cNvSpPr/>
          <p:nvPr/>
        </p:nvSpPr>
        <p:spPr>
          <a:xfrm>
            <a:off x="4076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15" name="object 57615"/>
          <p:cNvSpPr/>
          <p:nvPr/>
        </p:nvSpPr>
        <p:spPr>
          <a:xfrm>
            <a:off x="40763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16" name="object 57616"/>
          <p:cNvSpPr/>
          <p:nvPr/>
        </p:nvSpPr>
        <p:spPr>
          <a:xfrm>
            <a:off x="40763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17" name="object 57617"/>
          <p:cNvSpPr/>
          <p:nvPr/>
        </p:nvSpPr>
        <p:spPr>
          <a:xfrm>
            <a:off x="4076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18" name="object 57618"/>
          <p:cNvSpPr/>
          <p:nvPr/>
        </p:nvSpPr>
        <p:spPr>
          <a:xfrm>
            <a:off x="4076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19" name="object 57619"/>
          <p:cNvSpPr/>
          <p:nvPr/>
        </p:nvSpPr>
        <p:spPr>
          <a:xfrm>
            <a:off x="40767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20" name="object 57620"/>
          <p:cNvSpPr/>
          <p:nvPr/>
        </p:nvSpPr>
        <p:spPr>
          <a:xfrm>
            <a:off x="40767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21" name="object 57621"/>
          <p:cNvSpPr/>
          <p:nvPr/>
        </p:nvSpPr>
        <p:spPr>
          <a:xfrm>
            <a:off x="4076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22" name="object 57622"/>
          <p:cNvSpPr/>
          <p:nvPr/>
        </p:nvSpPr>
        <p:spPr>
          <a:xfrm>
            <a:off x="4076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23" name="object 57623"/>
          <p:cNvSpPr/>
          <p:nvPr/>
        </p:nvSpPr>
        <p:spPr>
          <a:xfrm>
            <a:off x="40770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24" name="object 57624"/>
          <p:cNvSpPr/>
          <p:nvPr/>
        </p:nvSpPr>
        <p:spPr>
          <a:xfrm>
            <a:off x="40770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25" name="object 57625"/>
          <p:cNvSpPr/>
          <p:nvPr/>
        </p:nvSpPr>
        <p:spPr>
          <a:xfrm>
            <a:off x="4077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26" name="object 57626"/>
          <p:cNvSpPr/>
          <p:nvPr/>
        </p:nvSpPr>
        <p:spPr>
          <a:xfrm>
            <a:off x="4077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27" name="object 57627"/>
          <p:cNvSpPr/>
          <p:nvPr/>
        </p:nvSpPr>
        <p:spPr>
          <a:xfrm>
            <a:off x="40774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28" name="object 57628"/>
          <p:cNvSpPr/>
          <p:nvPr/>
        </p:nvSpPr>
        <p:spPr>
          <a:xfrm>
            <a:off x="40774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29" name="object 57629"/>
          <p:cNvSpPr/>
          <p:nvPr/>
        </p:nvSpPr>
        <p:spPr>
          <a:xfrm>
            <a:off x="4077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30" name="object 57630"/>
          <p:cNvSpPr/>
          <p:nvPr/>
        </p:nvSpPr>
        <p:spPr>
          <a:xfrm>
            <a:off x="4077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31" name="object 57631"/>
          <p:cNvSpPr/>
          <p:nvPr/>
        </p:nvSpPr>
        <p:spPr>
          <a:xfrm>
            <a:off x="40778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32" name="object 57632"/>
          <p:cNvSpPr/>
          <p:nvPr/>
        </p:nvSpPr>
        <p:spPr>
          <a:xfrm>
            <a:off x="40778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33" name="object 57633"/>
          <p:cNvSpPr/>
          <p:nvPr/>
        </p:nvSpPr>
        <p:spPr>
          <a:xfrm>
            <a:off x="4078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34" name="object 57634"/>
          <p:cNvSpPr/>
          <p:nvPr/>
        </p:nvSpPr>
        <p:spPr>
          <a:xfrm>
            <a:off x="4078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35" name="object 57635"/>
          <p:cNvSpPr/>
          <p:nvPr/>
        </p:nvSpPr>
        <p:spPr>
          <a:xfrm>
            <a:off x="40782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36" name="object 57636"/>
          <p:cNvSpPr/>
          <p:nvPr/>
        </p:nvSpPr>
        <p:spPr>
          <a:xfrm>
            <a:off x="40782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37" name="object 57637"/>
          <p:cNvSpPr/>
          <p:nvPr/>
        </p:nvSpPr>
        <p:spPr>
          <a:xfrm>
            <a:off x="4078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38" name="object 57638"/>
          <p:cNvSpPr/>
          <p:nvPr/>
        </p:nvSpPr>
        <p:spPr>
          <a:xfrm>
            <a:off x="4078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39" name="object 57639"/>
          <p:cNvSpPr/>
          <p:nvPr/>
        </p:nvSpPr>
        <p:spPr>
          <a:xfrm>
            <a:off x="40786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40" name="object 57640"/>
          <p:cNvSpPr/>
          <p:nvPr/>
        </p:nvSpPr>
        <p:spPr>
          <a:xfrm>
            <a:off x="40786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41" name="object 57641"/>
          <p:cNvSpPr/>
          <p:nvPr/>
        </p:nvSpPr>
        <p:spPr>
          <a:xfrm>
            <a:off x="4078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42" name="object 57642"/>
          <p:cNvSpPr/>
          <p:nvPr/>
        </p:nvSpPr>
        <p:spPr>
          <a:xfrm>
            <a:off x="4078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43" name="object 57643"/>
          <p:cNvSpPr/>
          <p:nvPr/>
        </p:nvSpPr>
        <p:spPr>
          <a:xfrm>
            <a:off x="40789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44" name="object 57644"/>
          <p:cNvSpPr/>
          <p:nvPr/>
        </p:nvSpPr>
        <p:spPr>
          <a:xfrm>
            <a:off x="40789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45" name="object 57645"/>
          <p:cNvSpPr/>
          <p:nvPr/>
        </p:nvSpPr>
        <p:spPr>
          <a:xfrm>
            <a:off x="4079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46" name="object 57646"/>
          <p:cNvSpPr/>
          <p:nvPr/>
        </p:nvSpPr>
        <p:spPr>
          <a:xfrm>
            <a:off x="4079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47" name="object 57647"/>
          <p:cNvSpPr/>
          <p:nvPr/>
        </p:nvSpPr>
        <p:spPr>
          <a:xfrm>
            <a:off x="40793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48" name="object 57648"/>
          <p:cNvSpPr/>
          <p:nvPr/>
        </p:nvSpPr>
        <p:spPr>
          <a:xfrm>
            <a:off x="40793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49" name="object 57649"/>
          <p:cNvSpPr/>
          <p:nvPr/>
        </p:nvSpPr>
        <p:spPr>
          <a:xfrm>
            <a:off x="4079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50" name="object 57650"/>
          <p:cNvSpPr/>
          <p:nvPr/>
        </p:nvSpPr>
        <p:spPr>
          <a:xfrm>
            <a:off x="4079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51" name="object 57651"/>
          <p:cNvSpPr/>
          <p:nvPr/>
        </p:nvSpPr>
        <p:spPr>
          <a:xfrm>
            <a:off x="40797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52" name="object 57652"/>
          <p:cNvSpPr/>
          <p:nvPr/>
        </p:nvSpPr>
        <p:spPr>
          <a:xfrm>
            <a:off x="40797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53" name="object 57653"/>
          <p:cNvSpPr/>
          <p:nvPr/>
        </p:nvSpPr>
        <p:spPr>
          <a:xfrm>
            <a:off x="4080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54" name="object 57654"/>
          <p:cNvSpPr/>
          <p:nvPr/>
        </p:nvSpPr>
        <p:spPr>
          <a:xfrm>
            <a:off x="4080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55" name="object 57655"/>
          <p:cNvSpPr/>
          <p:nvPr/>
        </p:nvSpPr>
        <p:spPr>
          <a:xfrm>
            <a:off x="40801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56" name="object 57656"/>
          <p:cNvSpPr/>
          <p:nvPr/>
        </p:nvSpPr>
        <p:spPr>
          <a:xfrm>
            <a:off x="40801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57" name="object 57657"/>
          <p:cNvSpPr/>
          <p:nvPr/>
        </p:nvSpPr>
        <p:spPr>
          <a:xfrm>
            <a:off x="4080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58" name="object 57658"/>
          <p:cNvSpPr/>
          <p:nvPr/>
        </p:nvSpPr>
        <p:spPr>
          <a:xfrm>
            <a:off x="4080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59" name="object 57659"/>
          <p:cNvSpPr/>
          <p:nvPr/>
        </p:nvSpPr>
        <p:spPr>
          <a:xfrm>
            <a:off x="40805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60" name="object 57660"/>
          <p:cNvSpPr/>
          <p:nvPr/>
        </p:nvSpPr>
        <p:spPr>
          <a:xfrm>
            <a:off x="40805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61" name="object 57661"/>
          <p:cNvSpPr/>
          <p:nvPr/>
        </p:nvSpPr>
        <p:spPr>
          <a:xfrm>
            <a:off x="4080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62" name="object 57662"/>
          <p:cNvSpPr/>
          <p:nvPr/>
        </p:nvSpPr>
        <p:spPr>
          <a:xfrm>
            <a:off x="4080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63" name="object 57663"/>
          <p:cNvSpPr/>
          <p:nvPr/>
        </p:nvSpPr>
        <p:spPr>
          <a:xfrm>
            <a:off x="40809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64" name="object 57664"/>
          <p:cNvSpPr/>
          <p:nvPr/>
        </p:nvSpPr>
        <p:spPr>
          <a:xfrm>
            <a:off x="40809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65" name="object 57665"/>
          <p:cNvSpPr/>
          <p:nvPr/>
        </p:nvSpPr>
        <p:spPr>
          <a:xfrm>
            <a:off x="4081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66" name="object 57666"/>
          <p:cNvSpPr/>
          <p:nvPr/>
        </p:nvSpPr>
        <p:spPr>
          <a:xfrm>
            <a:off x="4081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67" name="object 57667"/>
          <p:cNvSpPr/>
          <p:nvPr/>
        </p:nvSpPr>
        <p:spPr>
          <a:xfrm>
            <a:off x="40812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68" name="object 57668"/>
          <p:cNvSpPr/>
          <p:nvPr/>
        </p:nvSpPr>
        <p:spPr>
          <a:xfrm>
            <a:off x="40812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69" name="object 57669"/>
          <p:cNvSpPr/>
          <p:nvPr/>
        </p:nvSpPr>
        <p:spPr>
          <a:xfrm>
            <a:off x="4081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70" name="object 57670"/>
          <p:cNvSpPr/>
          <p:nvPr/>
        </p:nvSpPr>
        <p:spPr>
          <a:xfrm>
            <a:off x="4081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71" name="object 57671"/>
          <p:cNvSpPr/>
          <p:nvPr/>
        </p:nvSpPr>
        <p:spPr>
          <a:xfrm>
            <a:off x="40816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72" name="object 57672"/>
          <p:cNvSpPr/>
          <p:nvPr/>
        </p:nvSpPr>
        <p:spPr>
          <a:xfrm>
            <a:off x="40816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73" name="object 57673"/>
          <p:cNvSpPr/>
          <p:nvPr/>
        </p:nvSpPr>
        <p:spPr>
          <a:xfrm>
            <a:off x="4081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74" name="object 57674"/>
          <p:cNvSpPr/>
          <p:nvPr/>
        </p:nvSpPr>
        <p:spPr>
          <a:xfrm>
            <a:off x="4081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75" name="object 57675"/>
          <p:cNvSpPr/>
          <p:nvPr/>
        </p:nvSpPr>
        <p:spPr>
          <a:xfrm>
            <a:off x="40820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76" name="object 57676"/>
          <p:cNvSpPr/>
          <p:nvPr/>
        </p:nvSpPr>
        <p:spPr>
          <a:xfrm>
            <a:off x="40820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77" name="object 57677"/>
          <p:cNvSpPr/>
          <p:nvPr/>
        </p:nvSpPr>
        <p:spPr>
          <a:xfrm>
            <a:off x="4082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78" name="object 57678"/>
          <p:cNvSpPr/>
          <p:nvPr/>
        </p:nvSpPr>
        <p:spPr>
          <a:xfrm>
            <a:off x="4082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79" name="object 57679"/>
          <p:cNvSpPr/>
          <p:nvPr/>
        </p:nvSpPr>
        <p:spPr>
          <a:xfrm>
            <a:off x="40824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80" name="object 57680"/>
          <p:cNvSpPr/>
          <p:nvPr/>
        </p:nvSpPr>
        <p:spPr>
          <a:xfrm>
            <a:off x="40824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81" name="object 57681"/>
          <p:cNvSpPr/>
          <p:nvPr/>
        </p:nvSpPr>
        <p:spPr>
          <a:xfrm>
            <a:off x="40826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82" name="object 57682"/>
          <p:cNvSpPr/>
          <p:nvPr/>
        </p:nvSpPr>
        <p:spPr>
          <a:xfrm>
            <a:off x="40826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83" name="object 57683"/>
          <p:cNvSpPr/>
          <p:nvPr/>
        </p:nvSpPr>
        <p:spPr>
          <a:xfrm>
            <a:off x="4082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84" name="object 57684"/>
          <p:cNvSpPr/>
          <p:nvPr/>
        </p:nvSpPr>
        <p:spPr>
          <a:xfrm>
            <a:off x="4082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85" name="object 57685"/>
          <p:cNvSpPr/>
          <p:nvPr/>
        </p:nvSpPr>
        <p:spPr>
          <a:xfrm>
            <a:off x="40830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86" name="object 57686"/>
          <p:cNvSpPr/>
          <p:nvPr/>
        </p:nvSpPr>
        <p:spPr>
          <a:xfrm>
            <a:off x="40830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87" name="object 57687"/>
          <p:cNvSpPr/>
          <p:nvPr/>
        </p:nvSpPr>
        <p:spPr>
          <a:xfrm>
            <a:off x="4083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88" name="object 57688"/>
          <p:cNvSpPr/>
          <p:nvPr/>
        </p:nvSpPr>
        <p:spPr>
          <a:xfrm>
            <a:off x="4083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89" name="object 57689"/>
          <p:cNvSpPr/>
          <p:nvPr/>
        </p:nvSpPr>
        <p:spPr>
          <a:xfrm>
            <a:off x="40834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90" name="object 57690"/>
          <p:cNvSpPr/>
          <p:nvPr/>
        </p:nvSpPr>
        <p:spPr>
          <a:xfrm>
            <a:off x="40834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91" name="object 57691"/>
          <p:cNvSpPr/>
          <p:nvPr/>
        </p:nvSpPr>
        <p:spPr>
          <a:xfrm>
            <a:off x="4083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92" name="object 57692"/>
          <p:cNvSpPr/>
          <p:nvPr/>
        </p:nvSpPr>
        <p:spPr>
          <a:xfrm>
            <a:off x="4083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93" name="object 57693"/>
          <p:cNvSpPr/>
          <p:nvPr/>
        </p:nvSpPr>
        <p:spPr>
          <a:xfrm>
            <a:off x="40838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94" name="object 57694"/>
          <p:cNvSpPr/>
          <p:nvPr/>
        </p:nvSpPr>
        <p:spPr>
          <a:xfrm>
            <a:off x="40838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95" name="object 57695"/>
          <p:cNvSpPr/>
          <p:nvPr/>
        </p:nvSpPr>
        <p:spPr>
          <a:xfrm>
            <a:off x="4084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96" name="object 57696"/>
          <p:cNvSpPr/>
          <p:nvPr/>
        </p:nvSpPr>
        <p:spPr>
          <a:xfrm>
            <a:off x="4084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E1E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97" name="object 57697"/>
          <p:cNvSpPr/>
          <p:nvPr/>
        </p:nvSpPr>
        <p:spPr>
          <a:xfrm>
            <a:off x="4084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98" name="object 57698"/>
          <p:cNvSpPr/>
          <p:nvPr/>
        </p:nvSpPr>
        <p:spPr>
          <a:xfrm>
            <a:off x="4084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699" name="object 57699"/>
          <p:cNvSpPr/>
          <p:nvPr/>
        </p:nvSpPr>
        <p:spPr>
          <a:xfrm>
            <a:off x="4084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00" name="object 57700"/>
          <p:cNvSpPr/>
          <p:nvPr/>
        </p:nvSpPr>
        <p:spPr>
          <a:xfrm>
            <a:off x="4084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01" name="object 57701"/>
          <p:cNvSpPr/>
          <p:nvPr/>
        </p:nvSpPr>
        <p:spPr>
          <a:xfrm>
            <a:off x="4084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02" name="object 57702"/>
          <p:cNvSpPr/>
          <p:nvPr/>
        </p:nvSpPr>
        <p:spPr>
          <a:xfrm>
            <a:off x="4084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03" name="object 57703"/>
          <p:cNvSpPr/>
          <p:nvPr/>
        </p:nvSpPr>
        <p:spPr>
          <a:xfrm>
            <a:off x="4084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04" name="object 57704"/>
          <p:cNvSpPr/>
          <p:nvPr/>
        </p:nvSpPr>
        <p:spPr>
          <a:xfrm>
            <a:off x="4084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05" name="object 57705"/>
          <p:cNvSpPr/>
          <p:nvPr/>
        </p:nvSpPr>
        <p:spPr>
          <a:xfrm>
            <a:off x="4084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06" name="object 57706"/>
          <p:cNvSpPr/>
          <p:nvPr/>
        </p:nvSpPr>
        <p:spPr>
          <a:xfrm>
            <a:off x="4084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07" name="object 57707"/>
          <p:cNvSpPr/>
          <p:nvPr/>
        </p:nvSpPr>
        <p:spPr>
          <a:xfrm>
            <a:off x="4085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08" name="object 57708"/>
          <p:cNvSpPr/>
          <p:nvPr/>
        </p:nvSpPr>
        <p:spPr>
          <a:xfrm>
            <a:off x="4085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09" name="object 57709"/>
          <p:cNvSpPr/>
          <p:nvPr/>
        </p:nvSpPr>
        <p:spPr>
          <a:xfrm>
            <a:off x="4085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10" name="object 57710"/>
          <p:cNvSpPr/>
          <p:nvPr/>
        </p:nvSpPr>
        <p:spPr>
          <a:xfrm>
            <a:off x="4085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11" name="object 57711"/>
          <p:cNvSpPr/>
          <p:nvPr/>
        </p:nvSpPr>
        <p:spPr>
          <a:xfrm>
            <a:off x="4085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12" name="object 57712"/>
          <p:cNvSpPr/>
          <p:nvPr/>
        </p:nvSpPr>
        <p:spPr>
          <a:xfrm>
            <a:off x="4085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13" name="object 57713"/>
          <p:cNvSpPr/>
          <p:nvPr/>
        </p:nvSpPr>
        <p:spPr>
          <a:xfrm>
            <a:off x="4085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14" name="object 57714"/>
          <p:cNvSpPr/>
          <p:nvPr/>
        </p:nvSpPr>
        <p:spPr>
          <a:xfrm>
            <a:off x="4085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15" name="object 57715"/>
          <p:cNvSpPr/>
          <p:nvPr/>
        </p:nvSpPr>
        <p:spPr>
          <a:xfrm>
            <a:off x="4085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16" name="object 57716"/>
          <p:cNvSpPr/>
          <p:nvPr/>
        </p:nvSpPr>
        <p:spPr>
          <a:xfrm>
            <a:off x="4085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17" name="object 57717"/>
          <p:cNvSpPr/>
          <p:nvPr/>
        </p:nvSpPr>
        <p:spPr>
          <a:xfrm>
            <a:off x="4086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18" name="object 57718"/>
          <p:cNvSpPr/>
          <p:nvPr/>
        </p:nvSpPr>
        <p:spPr>
          <a:xfrm>
            <a:off x="4086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19" name="object 57719"/>
          <p:cNvSpPr/>
          <p:nvPr/>
        </p:nvSpPr>
        <p:spPr>
          <a:xfrm>
            <a:off x="4086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20" name="object 57720"/>
          <p:cNvSpPr/>
          <p:nvPr/>
        </p:nvSpPr>
        <p:spPr>
          <a:xfrm>
            <a:off x="4086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21" name="object 57721"/>
          <p:cNvSpPr/>
          <p:nvPr/>
        </p:nvSpPr>
        <p:spPr>
          <a:xfrm>
            <a:off x="4086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22" name="object 57722"/>
          <p:cNvSpPr/>
          <p:nvPr/>
        </p:nvSpPr>
        <p:spPr>
          <a:xfrm>
            <a:off x="4086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23" name="object 57723"/>
          <p:cNvSpPr/>
          <p:nvPr/>
        </p:nvSpPr>
        <p:spPr>
          <a:xfrm>
            <a:off x="4086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24" name="object 57724"/>
          <p:cNvSpPr/>
          <p:nvPr/>
        </p:nvSpPr>
        <p:spPr>
          <a:xfrm>
            <a:off x="4086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25" name="object 57725"/>
          <p:cNvSpPr/>
          <p:nvPr/>
        </p:nvSpPr>
        <p:spPr>
          <a:xfrm>
            <a:off x="4086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26" name="object 57726"/>
          <p:cNvSpPr/>
          <p:nvPr/>
        </p:nvSpPr>
        <p:spPr>
          <a:xfrm>
            <a:off x="4086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27" name="object 57727"/>
          <p:cNvSpPr/>
          <p:nvPr/>
        </p:nvSpPr>
        <p:spPr>
          <a:xfrm>
            <a:off x="4087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28" name="object 57728"/>
          <p:cNvSpPr/>
          <p:nvPr/>
        </p:nvSpPr>
        <p:spPr>
          <a:xfrm>
            <a:off x="4087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29" name="object 57729"/>
          <p:cNvSpPr/>
          <p:nvPr/>
        </p:nvSpPr>
        <p:spPr>
          <a:xfrm>
            <a:off x="4087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30" name="object 57730"/>
          <p:cNvSpPr/>
          <p:nvPr/>
        </p:nvSpPr>
        <p:spPr>
          <a:xfrm>
            <a:off x="4087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31" name="object 57731"/>
          <p:cNvSpPr/>
          <p:nvPr/>
        </p:nvSpPr>
        <p:spPr>
          <a:xfrm>
            <a:off x="4087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32" name="object 57732"/>
          <p:cNvSpPr/>
          <p:nvPr/>
        </p:nvSpPr>
        <p:spPr>
          <a:xfrm>
            <a:off x="4087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33" name="object 57733"/>
          <p:cNvSpPr/>
          <p:nvPr/>
        </p:nvSpPr>
        <p:spPr>
          <a:xfrm>
            <a:off x="40876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34" name="object 57734"/>
          <p:cNvSpPr/>
          <p:nvPr/>
        </p:nvSpPr>
        <p:spPr>
          <a:xfrm>
            <a:off x="40876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35" name="object 57735"/>
          <p:cNvSpPr/>
          <p:nvPr/>
        </p:nvSpPr>
        <p:spPr>
          <a:xfrm>
            <a:off x="4087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36" name="object 57736"/>
          <p:cNvSpPr/>
          <p:nvPr/>
        </p:nvSpPr>
        <p:spPr>
          <a:xfrm>
            <a:off x="4087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37" name="object 57737"/>
          <p:cNvSpPr/>
          <p:nvPr/>
        </p:nvSpPr>
        <p:spPr>
          <a:xfrm>
            <a:off x="40880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38" name="object 57738"/>
          <p:cNvSpPr/>
          <p:nvPr/>
        </p:nvSpPr>
        <p:spPr>
          <a:xfrm>
            <a:off x="40880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39" name="object 57739"/>
          <p:cNvSpPr/>
          <p:nvPr/>
        </p:nvSpPr>
        <p:spPr>
          <a:xfrm>
            <a:off x="4088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40" name="object 57740"/>
          <p:cNvSpPr/>
          <p:nvPr/>
        </p:nvSpPr>
        <p:spPr>
          <a:xfrm>
            <a:off x="4088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41" name="object 57741"/>
          <p:cNvSpPr/>
          <p:nvPr/>
        </p:nvSpPr>
        <p:spPr>
          <a:xfrm>
            <a:off x="4088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42" name="object 57742"/>
          <p:cNvSpPr/>
          <p:nvPr/>
        </p:nvSpPr>
        <p:spPr>
          <a:xfrm>
            <a:off x="4088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43" name="object 57743"/>
          <p:cNvSpPr/>
          <p:nvPr/>
        </p:nvSpPr>
        <p:spPr>
          <a:xfrm>
            <a:off x="4088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44" name="object 57744"/>
          <p:cNvSpPr/>
          <p:nvPr/>
        </p:nvSpPr>
        <p:spPr>
          <a:xfrm>
            <a:off x="4088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45" name="object 57745"/>
          <p:cNvSpPr/>
          <p:nvPr/>
        </p:nvSpPr>
        <p:spPr>
          <a:xfrm>
            <a:off x="4088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46" name="object 57746"/>
          <p:cNvSpPr/>
          <p:nvPr/>
        </p:nvSpPr>
        <p:spPr>
          <a:xfrm>
            <a:off x="4088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47" name="object 57747"/>
          <p:cNvSpPr/>
          <p:nvPr/>
        </p:nvSpPr>
        <p:spPr>
          <a:xfrm>
            <a:off x="4089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48" name="object 57748"/>
          <p:cNvSpPr/>
          <p:nvPr/>
        </p:nvSpPr>
        <p:spPr>
          <a:xfrm>
            <a:off x="4089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49" name="object 57749"/>
          <p:cNvSpPr/>
          <p:nvPr/>
        </p:nvSpPr>
        <p:spPr>
          <a:xfrm>
            <a:off x="4089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50" name="object 57750"/>
          <p:cNvSpPr/>
          <p:nvPr/>
        </p:nvSpPr>
        <p:spPr>
          <a:xfrm>
            <a:off x="4089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51" name="object 57751"/>
          <p:cNvSpPr/>
          <p:nvPr/>
        </p:nvSpPr>
        <p:spPr>
          <a:xfrm>
            <a:off x="4089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52" name="object 57752"/>
          <p:cNvSpPr/>
          <p:nvPr/>
        </p:nvSpPr>
        <p:spPr>
          <a:xfrm>
            <a:off x="4089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53" name="object 57753"/>
          <p:cNvSpPr/>
          <p:nvPr/>
        </p:nvSpPr>
        <p:spPr>
          <a:xfrm>
            <a:off x="4089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54" name="object 57754"/>
          <p:cNvSpPr/>
          <p:nvPr/>
        </p:nvSpPr>
        <p:spPr>
          <a:xfrm>
            <a:off x="4089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55" name="object 57755"/>
          <p:cNvSpPr/>
          <p:nvPr/>
        </p:nvSpPr>
        <p:spPr>
          <a:xfrm>
            <a:off x="4089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56" name="object 57756"/>
          <p:cNvSpPr/>
          <p:nvPr/>
        </p:nvSpPr>
        <p:spPr>
          <a:xfrm>
            <a:off x="4089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57" name="object 57757"/>
          <p:cNvSpPr/>
          <p:nvPr/>
        </p:nvSpPr>
        <p:spPr>
          <a:xfrm>
            <a:off x="4089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58" name="object 57758"/>
          <p:cNvSpPr/>
          <p:nvPr/>
        </p:nvSpPr>
        <p:spPr>
          <a:xfrm>
            <a:off x="4089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59" name="object 57759"/>
          <p:cNvSpPr/>
          <p:nvPr/>
        </p:nvSpPr>
        <p:spPr>
          <a:xfrm>
            <a:off x="4090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60" name="object 57760"/>
          <p:cNvSpPr/>
          <p:nvPr/>
        </p:nvSpPr>
        <p:spPr>
          <a:xfrm>
            <a:off x="4090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61" name="object 57761"/>
          <p:cNvSpPr/>
          <p:nvPr/>
        </p:nvSpPr>
        <p:spPr>
          <a:xfrm>
            <a:off x="4090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62" name="object 57762"/>
          <p:cNvSpPr/>
          <p:nvPr/>
        </p:nvSpPr>
        <p:spPr>
          <a:xfrm>
            <a:off x="4090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63" name="object 57763"/>
          <p:cNvSpPr/>
          <p:nvPr/>
        </p:nvSpPr>
        <p:spPr>
          <a:xfrm>
            <a:off x="4090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64" name="object 57764"/>
          <p:cNvSpPr/>
          <p:nvPr/>
        </p:nvSpPr>
        <p:spPr>
          <a:xfrm>
            <a:off x="4090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65" name="object 57765"/>
          <p:cNvSpPr/>
          <p:nvPr/>
        </p:nvSpPr>
        <p:spPr>
          <a:xfrm>
            <a:off x="4090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66" name="object 57766"/>
          <p:cNvSpPr/>
          <p:nvPr/>
        </p:nvSpPr>
        <p:spPr>
          <a:xfrm>
            <a:off x="4090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67" name="object 57767"/>
          <p:cNvSpPr/>
          <p:nvPr/>
        </p:nvSpPr>
        <p:spPr>
          <a:xfrm>
            <a:off x="4090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68" name="object 57768"/>
          <p:cNvSpPr/>
          <p:nvPr/>
        </p:nvSpPr>
        <p:spPr>
          <a:xfrm>
            <a:off x="4090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69" name="object 57769"/>
          <p:cNvSpPr/>
          <p:nvPr/>
        </p:nvSpPr>
        <p:spPr>
          <a:xfrm>
            <a:off x="4091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70" name="object 57770"/>
          <p:cNvSpPr/>
          <p:nvPr/>
        </p:nvSpPr>
        <p:spPr>
          <a:xfrm>
            <a:off x="4091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71" name="object 57771"/>
          <p:cNvSpPr/>
          <p:nvPr/>
        </p:nvSpPr>
        <p:spPr>
          <a:xfrm>
            <a:off x="4091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72" name="object 57772"/>
          <p:cNvSpPr/>
          <p:nvPr/>
        </p:nvSpPr>
        <p:spPr>
          <a:xfrm>
            <a:off x="4091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73" name="object 57773"/>
          <p:cNvSpPr/>
          <p:nvPr/>
        </p:nvSpPr>
        <p:spPr>
          <a:xfrm>
            <a:off x="4091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74" name="object 57774"/>
          <p:cNvSpPr/>
          <p:nvPr/>
        </p:nvSpPr>
        <p:spPr>
          <a:xfrm>
            <a:off x="4091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75" name="object 57775"/>
          <p:cNvSpPr/>
          <p:nvPr/>
        </p:nvSpPr>
        <p:spPr>
          <a:xfrm>
            <a:off x="4091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76" name="object 57776"/>
          <p:cNvSpPr/>
          <p:nvPr/>
        </p:nvSpPr>
        <p:spPr>
          <a:xfrm>
            <a:off x="4091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77" name="object 57777"/>
          <p:cNvSpPr/>
          <p:nvPr/>
        </p:nvSpPr>
        <p:spPr>
          <a:xfrm>
            <a:off x="4091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78" name="object 57778"/>
          <p:cNvSpPr/>
          <p:nvPr/>
        </p:nvSpPr>
        <p:spPr>
          <a:xfrm>
            <a:off x="4091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79" name="object 57779"/>
          <p:cNvSpPr/>
          <p:nvPr/>
        </p:nvSpPr>
        <p:spPr>
          <a:xfrm>
            <a:off x="4092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80" name="object 57780"/>
          <p:cNvSpPr/>
          <p:nvPr/>
        </p:nvSpPr>
        <p:spPr>
          <a:xfrm>
            <a:off x="4092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81" name="object 57781"/>
          <p:cNvSpPr/>
          <p:nvPr/>
        </p:nvSpPr>
        <p:spPr>
          <a:xfrm>
            <a:off x="40922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82" name="object 57782"/>
          <p:cNvSpPr/>
          <p:nvPr/>
        </p:nvSpPr>
        <p:spPr>
          <a:xfrm>
            <a:off x="40922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83" name="object 57783"/>
          <p:cNvSpPr/>
          <p:nvPr/>
        </p:nvSpPr>
        <p:spPr>
          <a:xfrm>
            <a:off x="4092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84" name="object 57784"/>
          <p:cNvSpPr/>
          <p:nvPr/>
        </p:nvSpPr>
        <p:spPr>
          <a:xfrm>
            <a:off x="4092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85" name="object 57785"/>
          <p:cNvSpPr/>
          <p:nvPr/>
        </p:nvSpPr>
        <p:spPr>
          <a:xfrm>
            <a:off x="40925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86" name="object 57786"/>
          <p:cNvSpPr/>
          <p:nvPr/>
        </p:nvSpPr>
        <p:spPr>
          <a:xfrm>
            <a:off x="40925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87" name="object 57787"/>
          <p:cNvSpPr/>
          <p:nvPr/>
        </p:nvSpPr>
        <p:spPr>
          <a:xfrm>
            <a:off x="4092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88" name="object 57788"/>
          <p:cNvSpPr/>
          <p:nvPr/>
        </p:nvSpPr>
        <p:spPr>
          <a:xfrm>
            <a:off x="4092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89" name="object 57789"/>
          <p:cNvSpPr/>
          <p:nvPr/>
        </p:nvSpPr>
        <p:spPr>
          <a:xfrm>
            <a:off x="40929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90" name="object 57790"/>
          <p:cNvSpPr/>
          <p:nvPr/>
        </p:nvSpPr>
        <p:spPr>
          <a:xfrm>
            <a:off x="40929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91" name="object 57791"/>
          <p:cNvSpPr/>
          <p:nvPr/>
        </p:nvSpPr>
        <p:spPr>
          <a:xfrm>
            <a:off x="4093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92" name="object 57792"/>
          <p:cNvSpPr/>
          <p:nvPr/>
        </p:nvSpPr>
        <p:spPr>
          <a:xfrm>
            <a:off x="4093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93" name="object 57793"/>
          <p:cNvSpPr/>
          <p:nvPr/>
        </p:nvSpPr>
        <p:spPr>
          <a:xfrm>
            <a:off x="40933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94" name="object 57794"/>
          <p:cNvSpPr/>
          <p:nvPr/>
        </p:nvSpPr>
        <p:spPr>
          <a:xfrm>
            <a:off x="40933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95" name="object 57795"/>
          <p:cNvSpPr/>
          <p:nvPr/>
        </p:nvSpPr>
        <p:spPr>
          <a:xfrm>
            <a:off x="4093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96" name="object 57796"/>
          <p:cNvSpPr/>
          <p:nvPr/>
        </p:nvSpPr>
        <p:spPr>
          <a:xfrm>
            <a:off x="4093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97" name="object 57797"/>
          <p:cNvSpPr/>
          <p:nvPr/>
        </p:nvSpPr>
        <p:spPr>
          <a:xfrm>
            <a:off x="4093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98" name="object 57798"/>
          <p:cNvSpPr/>
          <p:nvPr/>
        </p:nvSpPr>
        <p:spPr>
          <a:xfrm>
            <a:off x="4093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799" name="object 57799"/>
          <p:cNvSpPr/>
          <p:nvPr/>
        </p:nvSpPr>
        <p:spPr>
          <a:xfrm>
            <a:off x="4093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00" name="object 57800"/>
          <p:cNvSpPr/>
          <p:nvPr/>
        </p:nvSpPr>
        <p:spPr>
          <a:xfrm>
            <a:off x="4093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01" name="object 57801"/>
          <p:cNvSpPr/>
          <p:nvPr/>
        </p:nvSpPr>
        <p:spPr>
          <a:xfrm>
            <a:off x="4094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02" name="object 57802"/>
          <p:cNvSpPr/>
          <p:nvPr/>
        </p:nvSpPr>
        <p:spPr>
          <a:xfrm>
            <a:off x="4094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03" name="object 57803"/>
          <p:cNvSpPr/>
          <p:nvPr/>
        </p:nvSpPr>
        <p:spPr>
          <a:xfrm>
            <a:off x="4094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04" name="object 57804"/>
          <p:cNvSpPr/>
          <p:nvPr/>
        </p:nvSpPr>
        <p:spPr>
          <a:xfrm>
            <a:off x="4094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05" name="object 57805"/>
          <p:cNvSpPr/>
          <p:nvPr/>
        </p:nvSpPr>
        <p:spPr>
          <a:xfrm>
            <a:off x="4094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06" name="object 57806"/>
          <p:cNvSpPr/>
          <p:nvPr/>
        </p:nvSpPr>
        <p:spPr>
          <a:xfrm>
            <a:off x="4094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07" name="object 57807"/>
          <p:cNvSpPr/>
          <p:nvPr/>
        </p:nvSpPr>
        <p:spPr>
          <a:xfrm>
            <a:off x="4094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08" name="object 57808"/>
          <p:cNvSpPr/>
          <p:nvPr/>
        </p:nvSpPr>
        <p:spPr>
          <a:xfrm>
            <a:off x="4094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09" name="object 57809"/>
          <p:cNvSpPr/>
          <p:nvPr/>
        </p:nvSpPr>
        <p:spPr>
          <a:xfrm>
            <a:off x="4094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10" name="object 57810"/>
          <p:cNvSpPr/>
          <p:nvPr/>
        </p:nvSpPr>
        <p:spPr>
          <a:xfrm>
            <a:off x="4094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11" name="object 57811"/>
          <p:cNvSpPr/>
          <p:nvPr/>
        </p:nvSpPr>
        <p:spPr>
          <a:xfrm>
            <a:off x="4095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12" name="object 57812"/>
          <p:cNvSpPr/>
          <p:nvPr/>
        </p:nvSpPr>
        <p:spPr>
          <a:xfrm>
            <a:off x="4095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13" name="object 57813"/>
          <p:cNvSpPr/>
          <p:nvPr/>
        </p:nvSpPr>
        <p:spPr>
          <a:xfrm>
            <a:off x="4095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14" name="object 57814"/>
          <p:cNvSpPr/>
          <p:nvPr/>
        </p:nvSpPr>
        <p:spPr>
          <a:xfrm>
            <a:off x="4095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15" name="object 57815"/>
          <p:cNvSpPr/>
          <p:nvPr/>
        </p:nvSpPr>
        <p:spPr>
          <a:xfrm>
            <a:off x="4095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16" name="object 57816"/>
          <p:cNvSpPr/>
          <p:nvPr/>
        </p:nvSpPr>
        <p:spPr>
          <a:xfrm>
            <a:off x="4095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17" name="object 57817"/>
          <p:cNvSpPr/>
          <p:nvPr/>
        </p:nvSpPr>
        <p:spPr>
          <a:xfrm>
            <a:off x="4095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18" name="object 57818"/>
          <p:cNvSpPr/>
          <p:nvPr/>
        </p:nvSpPr>
        <p:spPr>
          <a:xfrm>
            <a:off x="4095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19" name="object 57819"/>
          <p:cNvSpPr/>
          <p:nvPr/>
        </p:nvSpPr>
        <p:spPr>
          <a:xfrm>
            <a:off x="4095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20" name="object 57820"/>
          <p:cNvSpPr/>
          <p:nvPr/>
        </p:nvSpPr>
        <p:spPr>
          <a:xfrm>
            <a:off x="4095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21" name="object 57821"/>
          <p:cNvSpPr/>
          <p:nvPr/>
        </p:nvSpPr>
        <p:spPr>
          <a:xfrm>
            <a:off x="4096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22" name="object 57822"/>
          <p:cNvSpPr/>
          <p:nvPr/>
        </p:nvSpPr>
        <p:spPr>
          <a:xfrm>
            <a:off x="4096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23" name="object 57823"/>
          <p:cNvSpPr/>
          <p:nvPr/>
        </p:nvSpPr>
        <p:spPr>
          <a:xfrm>
            <a:off x="4096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24" name="object 57824"/>
          <p:cNvSpPr/>
          <p:nvPr/>
        </p:nvSpPr>
        <p:spPr>
          <a:xfrm>
            <a:off x="4096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25" name="object 57825"/>
          <p:cNvSpPr/>
          <p:nvPr/>
        </p:nvSpPr>
        <p:spPr>
          <a:xfrm>
            <a:off x="4096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26" name="object 57826"/>
          <p:cNvSpPr/>
          <p:nvPr/>
        </p:nvSpPr>
        <p:spPr>
          <a:xfrm>
            <a:off x="4096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27" name="object 57827"/>
          <p:cNvSpPr/>
          <p:nvPr/>
        </p:nvSpPr>
        <p:spPr>
          <a:xfrm>
            <a:off x="4096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28" name="object 57828"/>
          <p:cNvSpPr/>
          <p:nvPr/>
        </p:nvSpPr>
        <p:spPr>
          <a:xfrm>
            <a:off x="4096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29" name="object 57829"/>
          <p:cNvSpPr/>
          <p:nvPr/>
        </p:nvSpPr>
        <p:spPr>
          <a:xfrm>
            <a:off x="40967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30" name="object 57830"/>
          <p:cNvSpPr/>
          <p:nvPr/>
        </p:nvSpPr>
        <p:spPr>
          <a:xfrm>
            <a:off x="40967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31" name="object 57831"/>
          <p:cNvSpPr/>
          <p:nvPr/>
        </p:nvSpPr>
        <p:spPr>
          <a:xfrm>
            <a:off x="4097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32" name="object 57832"/>
          <p:cNvSpPr/>
          <p:nvPr/>
        </p:nvSpPr>
        <p:spPr>
          <a:xfrm>
            <a:off x="4097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33" name="object 57833"/>
          <p:cNvSpPr/>
          <p:nvPr/>
        </p:nvSpPr>
        <p:spPr>
          <a:xfrm>
            <a:off x="40971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34" name="object 57834"/>
          <p:cNvSpPr/>
          <p:nvPr/>
        </p:nvSpPr>
        <p:spPr>
          <a:xfrm>
            <a:off x="40971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35" name="object 57835"/>
          <p:cNvSpPr/>
          <p:nvPr/>
        </p:nvSpPr>
        <p:spPr>
          <a:xfrm>
            <a:off x="4097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36" name="object 57836"/>
          <p:cNvSpPr/>
          <p:nvPr/>
        </p:nvSpPr>
        <p:spPr>
          <a:xfrm>
            <a:off x="4097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37" name="object 57837"/>
          <p:cNvSpPr/>
          <p:nvPr/>
        </p:nvSpPr>
        <p:spPr>
          <a:xfrm>
            <a:off x="40975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38" name="object 57838"/>
          <p:cNvSpPr/>
          <p:nvPr/>
        </p:nvSpPr>
        <p:spPr>
          <a:xfrm>
            <a:off x="40975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39" name="object 57839"/>
          <p:cNvSpPr/>
          <p:nvPr/>
        </p:nvSpPr>
        <p:spPr>
          <a:xfrm>
            <a:off x="4097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40" name="object 57840"/>
          <p:cNvSpPr/>
          <p:nvPr/>
        </p:nvSpPr>
        <p:spPr>
          <a:xfrm>
            <a:off x="4097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41" name="object 57841"/>
          <p:cNvSpPr/>
          <p:nvPr/>
        </p:nvSpPr>
        <p:spPr>
          <a:xfrm>
            <a:off x="40979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42" name="object 57842"/>
          <p:cNvSpPr/>
          <p:nvPr/>
        </p:nvSpPr>
        <p:spPr>
          <a:xfrm>
            <a:off x="40979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43" name="object 57843"/>
          <p:cNvSpPr/>
          <p:nvPr/>
        </p:nvSpPr>
        <p:spPr>
          <a:xfrm>
            <a:off x="4098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44" name="object 57844"/>
          <p:cNvSpPr/>
          <p:nvPr/>
        </p:nvSpPr>
        <p:spPr>
          <a:xfrm>
            <a:off x="4098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45" name="object 57845"/>
          <p:cNvSpPr/>
          <p:nvPr/>
        </p:nvSpPr>
        <p:spPr>
          <a:xfrm>
            <a:off x="4098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46" name="object 57846"/>
          <p:cNvSpPr/>
          <p:nvPr/>
        </p:nvSpPr>
        <p:spPr>
          <a:xfrm>
            <a:off x="4098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47" name="object 57847"/>
          <p:cNvSpPr/>
          <p:nvPr/>
        </p:nvSpPr>
        <p:spPr>
          <a:xfrm>
            <a:off x="4098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48" name="object 57848"/>
          <p:cNvSpPr/>
          <p:nvPr/>
        </p:nvSpPr>
        <p:spPr>
          <a:xfrm>
            <a:off x="4098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49" name="object 57849"/>
          <p:cNvSpPr/>
          <p:nvPr/>
        </p:nvSpPr>
        <p:spPr>
          <a:xfrm>
            <a:off x="4098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50" name="object 57850"/>
          <p:cNvSpPr/>
          <p:nvPr/>
        </p:nvSpPr>
        <p:spPr>
          <a:xfrm>
            <a:off x="4098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51" name="object 57851"/>
          <p:cNvSpPr/>
          <p:nvPr/>
        </p:nvSpPr>
        <p:spPr>
          <a:xfrm>
            <a:off x="4098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52" name="object 57852"/>
          <p:cNvSpPr/>
          <p:nvPr/>
        </p:nvSpPr>
        <p:spPr>
          <a:xfrm>
            <a:off x="4098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53" name="object 57853"/>
          <p:cNvSpPr/>
          <p:nvPr/>
        </p:nvSpPr>
        <p:spPr>
          <a:xfrm>
            <a:off x="4099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54" name="object 57854"/>
          <p:cNvSpPr/>
          <p:nvPr/>
        </p:nvSpPr>
        <p:spPr>
          <a:xfrm>
            <a:off x="4099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55" name="object 57855"/>
          <p:cNvSpPr/>
          <p:nvPr/>
        </p:nvSpPr>
        <p:spPr>
          <a:xfrm>
            <a:off x="4099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56" name="object 57856"/>
          <p:cNvSpPr/>
          <p:nvPr/>
        </p:nvSpPr>
        <p:spPr>
          <a:xfrm>
            <a:off x="4099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57" name="object 57857"/>
          <p:cNvSpPr/>
          <p:nvPr/>
        </p:nvSpPr>
        <p:spPr>
          <a:xfrm>
            <a:off x="4099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58" name="object 57858"/>
          <p:cNvSpPr/>
          <p:nvPr/>
        </p:nvSpPr>
        <p:spPr>
          <a:xfrm>
            <a:off x="4099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59" name="object 57859"/>
          <p:cNvSpPr/>
          <p:nvPr/>
        </p:nvSpPr>
        <p:spPr>
          <a:xfrm>
            <a:off x="4099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60" name="object 57860"/>
          <p:cNvSpPr/>
          <p:nvPr/>
        </p:nvSpPr>
        <p:spPr>
          <a:xfrm>
            <a:off x="4099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61" name="object 57861"/>
          <p:cNvSpPr/>
          <p:nvPr/>
        </p:nvSpPr>
        <p:spPr>
          <a:xfrm>
            <a:off x="4099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62" name="object 57862"/>
          <p:cNvSpPr/>
          <p:nvPr/>
        </p:nvSpPr>
        <p:spPr>
          <a:xfrm>
            <a:off x="4099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63" name="object 57863"/>
          <p:cNvSpPr/>
          <p:nvPr/>
        </p:nvSpPr>
        <p:spPr>
          <a:xfrm>
            <a:off x="4100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64" name="object 57864"/>
          <p:cNvSpPr/>
          <p:nvPr/>
        </p:nvSpPr>
        <p:spPr>
          <a:xfrm>
            <a:off x="4100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65" name="object 57865"/>
          <p:cNvSpPr/>
          <p:nvPr/>
        </p:nvSpPr>
        <p:spPr>
          <a:xfrm>
            <a:off x="4100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66" name="object 57866"/>
          <p:cNvSpPr/>
          <p:nvPr/>
        </p:nvSpPr>
        <p:spPr>
          <a:xfrm>
            <a:off x="4100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67" name="object 57867"/>
          <p:cNvSpPr/>
          <p:nvPr/>
        </p:nvSpPr>
        <p:spPr>
          <a:xfrm>
            <a:off x="4100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68" name="object 57868"/>
          <p:cNvSpPr/>
          <p:nvPr/>
        </p:nvSpPr>
        <p:spPr>
          <a:xfrm>
            <a:off x="4100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69" name="object 57869"/>
          <p:cNvSpPr/>
          <p:nvPr/>
        </p:nvSpPr>
        <p:spPr>
          <a:xfrm>
            <a:off x="4100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70" name="object 57870"/>
          <p:cNvSpPr/>
          <p:nvPr/>
        </p:nvSpPr>
        <p:spPr>
          <a:xfrm>
            <a:off x="4100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71" name="object 57871"/>
          <p:cNvSpPr/>
          <p:nvPr/>
        </p:nvSpPr>
        <p:spPr>
          <a:xfrm>
            <a:off x="4100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72" name="object 57872"/>
          <p:cNvSpPr/>
          <p:nvPr/>
        </p:nvSpPr>
        <p:spPr>
          <a:xfrm>
            <a:off x="4100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73" name="object 57873"/>
          <p:cNvSpPr/>
          <p:nvPr/>
        </p:nvSpPr>
        <p:spPr>
          <a:xfrm>
            <a:off x="4100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74" name="object 57874"/>
          <p:cNvSpPr/>
          <p:nvPr/>
        </p:nvSpPr>
        <p:spPr>
          <a:xfrm>
            <a:off x="4100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75" name="object 57875"/>
          <p:cNvSpPr/>
          <p:nvPr/>
        </p:nvSpPr>
        <p:spPr>
          <a:xfrm>
            <a:off x="4101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76" name="object 57876"/>
          <p:cNvSpPr/>
          <p:nvPr/>
        </p:nvSpPr>
        <p:spPr>
          <a:xfrm>
            <a:off x="4101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77" name="object 57877"/>
          <p:cNvSpPr/>
          <p:nvPr/>
        </p:nvSpPr>
        <p:spPr>
          <a:xfrm>
            <a:off x="4101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78" name="object 57878"/>
          <p:cNvSpPr/>
          <p:nvPr/>
        </p:nvSpPr>
        <p:spPr>
          <a:xfrm>
            <a:off x="4101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79" name="object 57879"/>
          <p:cNvSpPr/>
          <p:nvPr/>
        </p:nvSpPr>
        <p:spPr>
          <a:xfrm>
            <a:off x="4101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80" name="object 57880"/>
          <p:cNvSpPr/>
          <p:nvPr/>
        </p:nvSpPr>
        <p:spPr>
          <a:xfrm>
            <a:off x="4101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81" name="object 57881"/>
          <p:cNvSpPr/>
          <p:nvPr/>
        </p:nvSpPr>
        <p:spPr>
          <a:xfrm>
            <a:off x="41017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82" name="object 57882"/>
          <p:cNvSpPr/>
          <p:nvPr/>
        </p:nvSpPr>
        <p:spPr>
          <a:xfrm>
            <a:off x="41017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83" name="object 57883"/>
          <p:cNvSpPr/>
          <p:nvPr/>
        </p:nvSpPr>
        <p:spPr>
          <a:xfrm>
            <a:off x="4101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84" name="object 57884"/>
          <p:cNvSpPr/>
          <p:nvPr/>
        </p:nvSpPr>
        <p:spPr>
          <a:xfrm>
            <a:off x="4101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85" name="object 57885"/>
          <p:cNvSpPr/>
          <p:nvPr/>
        </p:nvSpPr>
        <p:spPr>
          <a:xfrm>
            <a:off x="41021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86" name="object 57886"/>
          <p:cNvSpPr/>
          <p:nvPr/>
        </p:nvSpPr>
        <p:spPr>
          <a:xfrm>
            <a:off x="41021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87" name="object 57887"/>
          <p:cNvSpPr/>
          <p:nvPr/>
        </p:nvSpPr>
        <p:spPr>
          <a:xfrm>
            <a:off x="4102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88" name="object 57888"/>
          <p:cNvSpPr/>
          <p:nvPr/>
        </p:nvSpPr>
        <p:spPr>
          <a:xfrm>
            <a:off x="4102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89" name="object 57889"/>
          <p:cNvSpPr/>
          <p:nvPr/>
        </p:nvSpPr>
        <p:spPr>
          <a:xfrm>
            <a:off x="41024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90" name="object 57890"/>
          <p:cNvSpPr/>
          <p:nvPr/>
        </p:nvSpPr>
        <p:spPr>
          <a:xfrm>
            <a:off x="41024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91" name="object 57891"/>
          <p:cNvSpPr/>
          <p:nvPr/>
        </p:nvSpPr>
        <p:spPr>
          <a:xfrm>
            <a:off x="4102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92" name="object 57892"/>
          <p:cNvSpPr/>
          <p:nvPr/>
        </p:nvSpPr>
        <p:spPr>
          <a:xfrm>
            <a:off x="4102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93" name="object 57893"/>
          <p:cNvSpPr/>
          <p:nvPr/>
        </p:nvSpPr>
        <p:spPr>
          <a:xfrm>
            <a:off x="41028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94" name="object 57894"/>
          <p:cNvSpPr/>
          <p:nvPr/>
        </p:nvSpPr>
        <p:spPr>
          <a:xfrm>
            <a:off x="41028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95" name="object 57895"/>
          <p:cNvSpPr/>
          <p:nvPr/>
        </p:nvSpPr>
        <p:spPr>
          <a:xfrm>
            <a:off x="4103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96" name="object 57896"/>
          <p:cNvSpPr/>
          <p:nvPr/>
        </p:nvSpPr>
        <p:spPr>
          <a:xfrm>
            <a:off x="4103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97" name="object 57897"/>
          <p:cNvSpPr/>
          <p:nvPr/>
        </p:nvSpPr>
        <p:spPr>
          <a:xfrm>
            <a:off x="4103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98" name="object 57898"/>
          <p:cNvSpPr/>
          <p:nvPr/>
        </p:nvSpPr>
        <p:spPr>
          <a:xfrm>
            <a:off x="4103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899" name="object 57899"/>
          <p:cNvSpPr/>
          <p:nvPr/>
        </p:nvSpPr>
        <p:spPr>
          <a:xfrm>
            <a:off x="4103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00" name="object 57900"/>
          <p:cNvSpPr/>
          <p:nvPr/>
        </p:nvSpPr>
        <p:spPr>
          <a:xfrm>
            <a:off x="4103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01" name="object 57901"/>
          <p:cNvSpPr/>
          <p:nvPr/>
        </p:nvSpPr>
        <p:spPr>
          <a:xfrm>
            <a:off x="4103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02" name="object 57902"/>
          <p:cNvSpPr/>
          <p:nvPr/>
        </p:nvSpPr>
        <p:spPr>
          <a:xfrm>
            <a:off x="4103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03" name="object 57903"/>
          <p:cNvSpPr/>
          <p:nvPr/>
        </p:nvSpPr>
        <p:spPr>
          <a:xfrm>
            <a:off x="4103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04" name="object 57904"/>
          <p:cNvSpPr/>
          <p:nvPr/>
        </p:nvSpPr>
        <p:spPr>
          <a:xfrm>
            <a:off x="4103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05" name="object 57905"/>
          <p:cNvSpPr/>
          <p:nvPr/>
        </p:nvSpPr>
        <p:spPr>
          <a:xfrm>
            <a:off x="4104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06" name="object 57906"/>
          <p:cNvSpPr/>
          <p:nvPr/>
        </p:nvSpPr>
        <p:spPr>
          <a:xfrm>
            <a:off x="4104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07" name="object 57907"/>
          <p:cNvSpPr/>
          <p:nvPr/>
        </p:nvSpPr>
        <p:spPr>
          <a:xfrm>
            <a:off x="4104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08" name="object 57908"/>
          <p:cNvSpPr/>
          <p:nvPr/>
        </p:nvSpPr>
        <p:spPr>
          <a:xfrm>
            <a:off x="4104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09" name="object 57909"/>
          <p:cNvSpPr/>
          <p:nvPr/>
        </p:nvSpPr>
        <p:spPr>
          <a:xfrm>
            <a:off x="4104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10" name="object 57910"/>
          <p:cNvSpPr/>
          <p:nvPr/>
        </p:nvSpPr>
        <p:spPr>
          <a:xfrm>
            <a:off x="4104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11" name="object 57911"/>
          <p:cNvSpPr/>
          <p:nvPr/>
        </p:nvSpPr>
        <p:spPr>
          <a:xfrm>
            <a:off x="4104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12" name="object 57912"/>
          <p:cNvSpPr/>
          <p:nvPr/>
        </p:nvSpPr>
        <p:spPr>
          <a:xfrm>
            <a:off x="4104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13" name="object 57913"/>
          <p:cNvSpPr/>
          <p:nvPr/>
        </p:nvSpPr>
        <p:spPr>
          <a:xfrm>
            <a:off x="4104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14" name="object 57914"/>
          <p:cNvSpPr/>
          <p:nvPr/>
        </p:nvSpPr>
        <p:spPr>
          <a:xfrm>
            <a:off x="4104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15" name="object 57915"/>
          <p:cNvSpPr/>
          <p:nvPr/>
        </p:nvSpPr>
        <p:spPr>
          <a:xfrm>
            <a:off x="4105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16" name="object 57916"/>
          <p:cNvSpPr/>
          <p:nvPr/>
        </p:nvSpPr>
        <p:spPr>
          <a:xfrm>
            <a:off x="4105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17" name="object 57917"/>
          <p:cNvSpPr/>
          <p:nvPr/>
        </p:nvSpPr>
        <p:spPr>
          <a:xfrm>
            <a:off x="4105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18" name="object 57918"/>
          <p:cNvSpPr/>
          <p:nvPr/>
        </p:nvSpPr>
        <p:spPr>
          <a:xfrm>
            <a:off x="4105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19" name="object 57919"/>
          <p:cNvSpPr/>
          <p:nvPr/>
        </p:nvSpPr>
        <p:spPr>
          <a:xfrm>
            <a:off x="4105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20" name="object 57920"/>
          <p:cNvSpPr/>
          <p:nvPr/>
        </p:nvSpPr>
        <p:spPr>
          <a:xfrm>
            <a:off x="4105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21" name="object 57921"/>
          <p:cNvSpPr/>
          <p:nvPr/>
        </p:nvSpPr>
        <p:spPr>
          <a:xfrm>
            <a:off x="4105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22" name="object 57922"/>
          <p:cNvSpPr/>
          <p:nvPr/>
        </p:nvSpPr>
        <p:spPr>
          <a:xfrm>
            <a:off x="4105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23" name="object 57923"/>
          <p:cNvSpPr/>
          <p:nvPr/>
        </p:nvSpPr>
        <p:spPr>
          <a:xfrm>
            <a:off x="4105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24" name="object 57924"/>
          <p:cNvSpPr/>
          <p:nvPr/>
        </p:nvSpPr>
        <p:spPr>
          <a:xfrm>
            <a:off x="4105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25" name="object 57925"/>
          <p:cNvSpPr/>
          <p:nvPr/>
        </p:nvSpPr>
        <p:spPr>
          <a:xfrm>
            <a:off x="4105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26" name="object 57926"/>
          <p:cNvSpPr/>
          <p:nvPr/>
        </p:nvSpPr>
        <p:spPr>
          <a:xfrm>
            <a:off x="4105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27" name="object 57927"/>
          <p:cNvSpPr/>
          <p:nvPr/>
        </p:nvSpPr>
        <p:spPr>
          <a:xfrm>
            <a:off x="4106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28" name="object 57928"/>
          <p:cNvSpPr/>
          <p:nvPr/>
        </p:nvSpPr>
        <p:spPr>
          <a:xfrm>
            <a:off x="4106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29" name="object 57929"/>
          <p:cNvSpPr/>
          <p:nvPr/>
        </p:nvSpPr>
        <p:spPr>
          <a:xfrm>
            <a:off x="41063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30" name="object 57930"/>
          <p:cNvSpPr/>
          <p:nvPr/>
        </p:nvSpPr>
        <p:spPr>
          <a:xfrm>
            <a:off x="41063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31" name="object 57931"/>
          <p:cNvSpPr/>
          <p:nvPr/>
        </p:nvSpPr>
        <p:spPr>
          <a:xfrm>
            <a:off x="4106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32" name="object 57932"/>
          <p:cNvSpPr/>
          <p:nvPr/>
        </p:nvSpPr>
        <p:spPr>
          <a:xfrm>
            <a:off x="4106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33" name="object 57933"/>
          <p:cNvSpPr/>
          <p:nvPr/>
        </p:nvSpPr>
        <p:spPr>
          <a:xfrm>
            <a:off x="41066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34" name="object 57934"/>
          <p:cNvSpPr/>
          <p:nvPr/>
        </p:nvSpPr>
        <p:spPr>
          <a:xfrm>
            <a:off x="41066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35" name="object 57935"/>
          <p:cNvSpPr/>
          <p:nvPr/>
        </p:nvSpPr>
        <p:spPr>
          <a:xfrm>
            <a:off x="4106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36" name="object 57936"/>
          <p:cNvSpPr/>
          <p:nvPr/>
        </p:nvSpPr>
        <p:spPr>
          <a:xfrm>
            <a:off x="4106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37" name="object 57937"/>
          <p:cNvSpPr/>
          <p:nvPr/>
        </p:nvSpPr>
        <p:spPr>
          <a:xfrm>
            <a:off x="41070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38" name="object 57938"/>
          <p:cNvSpPr/>
          <p:nvPr/>
        </p:nvSpPr>
        <p:spPr>
          <a:xfrm>
            <a:off x="41070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39" name="object 57939"/>
          <p:cNvSpPr/>
          <p:nvPr/>
        </p:nvSpPr>
        <p:spPr>
          <a:xfrm>
            <a:off x="4107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40" name="object 57940"/>
          <p:cNvSpPr/>
          <p:nvPr/>
        </p:nvSpPr>
        <p:spPr>
          <a:xfrm>
            <a:off x="4107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41" name="object 57941"/>
          <p:cNvSpPr/>
          <p:nvPr/>
        </p:nvSpPr>
        <p:spPr>
          <a:xfrm>
            <a:off x="41074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42" name="object 57942"/>
          <p:cNvSpPr/>
          <p:nvPr/>
        </p:nvSpPr>
        <p:spPr>
          <a:xfrm>
            <a:off x="41074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43" name="object 57943"/>
          <p:cNvSpPr/>
          <p:nvPr/>
        </p:nvSpPr>
        <p:spPr>
          <a:xfrm>
            <a:off x="4107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44" name="object 57944"/>
          <p:cNvSpPr/>
          <p:nvPr/>
        </p:nvSpPr>
        <p:spPr>
          <a:xfrm>
            <a:off x="4107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45" name="object 57945"/>
          <p:cNvSpPr/>
          <p:nvPr/>
        </p:nvSpPr>
        <p:spPr>
          <a:xfrm>
            <a:off x="4107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46" name="object 57946"/>
          <p:cNvSpPr/>
          <p:nvPr/>
        </p:nvSpPr>
        <p:spPr>
          <a:xfrm>
            <a:off x="4107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47" name="object 57947"/>
          <p:cNvSpPr/>
          <p:nvPr/>
        </p:nvSpPr>
        <p:spPr>
          <a:xfrm>
            <a:off x="4108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48" name="object 57948"/>
          <p:cNvSpPr/>
          <p:nvPr/>
        </p:nvSpPr>
        <p:spPr>
          <a:xfrm>
            <a:off x="4108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49" name="object 57949"/>
          <p:cNvSpPr/>
          <p:nvPr/>
        </p:nvSpPr>
        <p:spPr>
          <a:xfrm>
            <a:off x="4108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50" name="object 57950"/>
          <p:cNvSpPr/>
          <p:nvPr/>
        </p:nvSpPr>
        <p:spPr>
          <a:xfrm>
            <a:off x="4108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51" name="object 57951"/>
          <p:cNvSpPr/>
          <p:nvPr/>
        </p:nvSpPr>
        <p:spPr>
          <a:xfrm>
            <a:off x="4108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52" name="object 57952"/>
          <p:cNvSpPr/>
          <p:nvPr/>
        </p:nvSpPr>
        <p:spPr>
          <a:xfrm>
            <a:off x="4108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53" name="object 57953"/>
          <p:cNvSpPr/>
          <p:nvPr/>
        </p:nvSpPr>
        <p:spPr>
          <a:xfrm>
            <a:off x="4108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54" name="object 57954"/>
          <p:cNvSpPr/>
          <p:nvPr/>
        </p:nvSpPr>
        <p:spPr>
          <a:xfrm>
            <a:off x="4108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55" name="object 57955"/>
          <p:cNvSpPr/>
          <p:nvPr/>
        </p:nvSpPr>
        <p:spPr>
          <a:xfrm>
            <a:off x="4108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56" name="object 57956"/>
          <p:cNvSpPr/>
          <p:nvPr/>
        </p:nvSpPr>
        <p:spPr>
          <a:xfrm>
            <a:off x="4108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57" name="object 57957"/>
          <p:cNvSpPr/>
          <p:nvPr/>
        </p:nvSpPr>
        <p:spPr>
          <a:xfrm>
            <a:off x="4108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58" name="object 57958"/>
          <p:cNvSpPr/>
          <p:nvPr/>
        </p:nvSpPr>
        <p:spPr>
          <a:xfrm>
            <a:off x="4108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59" name="object 57959"/>
          <p:cNvSpPr/>
          <p:nvPr/>
        </p:nvSpPr>
        <p:spPr>
          <a:xfrm>
            <a:off x="4109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60" name="object 57960"/>
          <p:cNvSpPr/>
          <p:nvPr/>
        </p:nvSpPr>
        <p:spPr>
          <a:xfrm>
            <a:off x="4109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61" name="object 57961"/>
          <p:cNvSpPr/>
          <p:nvPr/>
        </p:nvSpPr>
        <p:spPr>
          <a:xfrm>
            <a:off x="41093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62" name="object 57962"/>
          <p:cNvSpPr/>
          <p:nvPr/>
        </p:nvSpPr>
        <p:spPr>
          <a:xfrm>
            <a:off x="41093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63" name="object 57963"/>
          <p:cNvSpPr/>
          <p:nvPr/>
        </p:nvSpPr>
        <p:spPr>
          <a:xfrm>
            <a:off x="4109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64" name="object 57964"/>
          <p:cNvSpPr/>
          <p:nvPr/>
        </p:nvSpPr>
        <p:spPr>
          <a:xfrm>
            <a:off x="4109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65" name="object 57965"/>
          <p:cNvSpPr/>
          <p:nvPr/>
        </p:nvSpPr>
        <p:spPr>
          <a:xfrm>
            <a:off x="4109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66" name="object 57966"/>
          <p:cNvSpPr/>
          <p:nvPr/>
        </p:nvSpPr>
        <p:spPr>
          <a:xfrm>
            <a:off x="4109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67" name="object 57967"/>
          <p:cNvSpPr/>
          <p:nvPr/>
        </p:nvSpPr>
        <p:spPr>
          <a:xfrm>
            <a:off x="4109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68" name="object 57968"/>
          <p:cNvSpPr/>
          <p:nvPr/>
        </p:nvSpPr>
        <p:spPr>
          <a:xfrm>
            <a:off x="4109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69" name="object 57969"/>
          <p:cNvSpPr/>
          <p:nvPr/>
        </p:nvSpPr>
        <p:spPr>
          <a:xfrm>
            <a:off x="4110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70" name="object 57970"/>
          <p:cNvSpPr/>
          <p:nvPr/>
        </p:nvSpPr>
        <p:spPr>
          <a:xfrm>
            <a:off x="4110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71" name="object 57971"/>
          <p:cNvSpPr/>
          <p:nvPr/>
        </p:nvSpPr>
        <p:spPr>
          <a:xfrm>
            <a:off x="4110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72" name="object 57972"/>
          <p:cNvSpPr/>
          <p:nvPr/>
        </p:nvSpPr>
        <p:spPr>
          <a:xfrm>
            <a:off x="4110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73" name="object 57973"/>
          <p:cNvSpPr/>
          <p:nvPr/>
        </p:nvSpPr>
        <p:spPr>
          <a:xfrm>
            <a:off x="4110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74" name="object 57974"/>
          <p:cNvSpPr/>
          <p:nvPr/>
        </p:nvSpPr>
        <p:spPr>
          <a:xfrm>
            <a:off x="4110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75" name="object 57975"/>
          <p:cNvSpPr/>
          <p:nvPr/>
        </p:nvSpPr>
        <p:spPr>
          <a:xfrm>
            <a:off x="4110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76" name="object 57976"/>
          <p:cNvSpPr/>
          <p:nvPr/>
        </p:nvSpPr>
        <p:spPr>
          <a:xfrm>
            <a:off x="4110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77" name="object 57977"/>
          <p:cNvSpPr/>
          <p:nvPr/>
        </p:nvSpPr>
        <p:spPr>
          <a:xfrm>
            <a:off x="4110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78" name="object 57978"/>
          <p:cNvSpPr/>
          <p:nvPr/>
        </p:nvSpPr>
        <p:spPr>
          <a:xfrm>
            <a:off x="4110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79" name="object 57979"/>
          <p:cNvSpPr/>
          <p:nvPr/>
        </p:nvSpPr>
        <p:spPr>
          <a:xfrm>
            <a:off x="4111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80" name="object 57980"/>
          <p:cNvSpPr/>
          <p:nvPr/>
        </p:nvSpPr>
        <p:spPr>
          <a:xfrm>
            <a:off x="4111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81" name="object 57981"/>
          <p:cNvSpPr/>
          <p:nvPr/>
        </p:nvSpPr>
        <p:spPr>
          <a:xfrm>
            <a:off x="41112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82" name="object 57982"/>
          <p:cNvSpPr/>
          <p:nvPr/>
        </p:nvSpPr>
        <p:spPr>
          <a:xfrm>
            <a:off x="41112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83" name="object 57983"/>
          <p:cNvSpPr/>
          <p:nvPr/>
        </p:nvSpPr>
        <p:spPr>
          <a:xfrm>
            <a:off x="4111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84" name="object 57984"/>
          <p:cNvSpPr/>
          <p:nvPr/>
        </p:nvSpPr>
        <p:spPr>
          <a:xfrm>
            <a:off x="4111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85" name="object 57985"/>
          <p:cNvSpPr/>
          <p:nvPr/>
        </p:nvSpPr>
        <p:spPr>
          <a:xfrm>
            <a:off x="41116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86" name="object 57986"/>
          <p:cNvSpPr/>
          <p:nvPr/>
        </p:nvSpPr>
        <p:spPr>
          <a:xfrm>
            <a:off x="41116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87" name="object 57987"/>
          <p:cNvSpPr/>
          <p:nvPr/>
        </p:nvSpPr>
        <p:spPr>
          <a:xfrm>
            <a:off x="4111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88" name="object 57988"/>
          <p:cNvSpPr/>
          <p:nvPr/>
        </p:nvSpPr>
        <p:spPr>
          <a:xfrm>
            <a:off x="4111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89" name="object 57989"/>
          <p:cNvSpPr/>
          <p:nvPr/>
        </p:nvSpPr>
        <p:spPr>
          <a:xfrm>
            <a:off x="41120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90" name="object 57990"/>
          <p:cNvSpPr/>
          <p:nvPr/>
        </p:nvSpPr>
        <p:spPr>
          <a:xfrm>
            <a:off x="41120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91" name="object 57991"/>
          <p:cNvSpPr/>
          <p:nvPr/>
        </p:nvSpPr>
        <p:spPr>
          <a:xfrm>
            <a:off x="4112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92" name="object 57992"/>
          <p:cNvSpPr/>
          <p:nvPr/>
        </p:nvSpPr>
        <p:spPr>
          <a:xfrm>
            <a:off x="4112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93" name="object 57993"/>
          <p:cNvSpPr/>
          <p:nvPr/>
        </p:nvSpPr>
        <p:spPr>
          <a:xfrm>
            <a:off x="41123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94" name="object 57994"/>
          <p:cNvSpPr/>
          <p:nvPr/>
        </p:nvSpPr>
        <p:spPr>
          <a:xfrm>
            <a:off x="41123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95" name="object 57995"/>
          <p:cNvSpPr/>
          <p:nvPr/>
        </p:nvSpPr>
        <p:spPr>
          <a:xfrm>
            <a:off x="4112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96" name="object 57996"/>
          <p:cNvSpPr/>
          <p:nvPr/>
        </p:nvSpPr>
        <p:spPr>
          <a:xfrm>
            <a:off x="4112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97" name="object 57997"/>
          <p:cNvSpPr/>
          <p:nvPr/>
        </p:nvSpPr>
        <p:spPr>
          <a:xfrm>
            <a:off x="4112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98" name="object 57998"/>
          <p:cNvSpPr/>
          <p:nvPr/>
        </p:nvSpPr>
        <p:spPr>
          <a:xfrm>
            <a:off x="4112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999" name="object 57999"/>
          <p:cNvSpPr/>
          <p:nvPr/>
        </p:nvSpPr>
        <p:spPr>
          <a:xfrm>
            <a:off x="4113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00" name="object 58000"/>
          <p:cNvSpPr/>
          <p:nvPr/>
        </p:nvSpPr>
        <p:spPr>
          <a:xfrm>
            <a:off x="4113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01" name="object 58001"/>
          <p:cNvSpPr/>
          <p:nvPr/>
        </p:nvSpPr>
        <p:spPr>
          <a:xfrm>
            <a:off x="4113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02" name="object 58002"/>
          <p:cNvSpPr/>
          <p:nvPr/>
        </p:nvSpPr>
        <p:spPr>
          <a:xfrm>
            <a:off x="4113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03" name="object 58003"/>
          <p:cNvSpPr/>
          <p:nvPr/>
        </p:nvSpPr>
        <p:spPr>
          <a:xfrm>
            <a:off x="4113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04" name="object 58004"/>
          <p:cNvSpPr/>
          <p:nvPr/>
        </p:nvSpPr>
        <p:spPr>
          <a:xfrm>
            <a:off x="4113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05" name="object 58005"/>
          <p:cNvSpPr/>
          <p:nvPr/>
        </p:nvSpPr>
        <p:spPr>
          <a:xfrm>
            <a:off x="4113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06" name="object 58006"/>
          <p:cNvSpPr/>
          <p:nvPr/>
        </p:nvSpPr>
        <p:spPr>
          <a:xfrm>
            <a:off x="4113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07" name="object 58007"/>
          <p:cNvSpPr/>
          <p:nvPr/>
        </p:nvSpPr>
        <p:spPr>
          <a:xfrm>
            <a:off x="4113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08" name="object 58008"/>
          <p:cNvSpPr/>
          <p:nvPr/>
        </p:nvSpPr>
        <p:spPr>
          <a:xfrm>
            <a:off x="4113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09" name="object 58009"/>
          <p:cNvSpPr/>
          <p:nvPr/>
        </p:nvSpPr>
        <p:spPr>
          <a:xfrm>
            <a:off x="41139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10" name="object 58010"/>
          <p:cNvSpPr/>
          <p:nvPr/>
        </p:nvSpPr>
        <p:spPr>
          <a:xfrm>
            <a:off x="41139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11" name="object 58011"/>
          <p:cNvSpPr/>
          <p:nvPr/>
        </p:nvSpPr>
        <p:spPr>
          <a:xfrm>
            <a:off x="4114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12" name="object 58012"/>
          <p:cNvSpPr/>
          <p:nvPr/>
        </p:nvSpPr>
        <p:spPr>
          <a:xfrm>
            <a:off x="4114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13" name="object 58013"/>
          <p:cNvSpPr/>
          <p:nvPr/>
        </p:nvSpPr>
        <p:spPr>
          <a:xfrm>
            <a:off x="41143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14" name="object 58014"/>
          <p:cNvSpPr/>
          <p:nvPr/>
        </p:nvSpPr>
        <p:spPr>
          <a:xfrm>
            <a:off x="41143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15" name="object 58015"/>
          <p:cNvSpPr/>
          <p:nvPr/>
        </p:nvSpPr>
        <p:spPr>
          <a:xfrm>
            <a:off x="4114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16" name="object 58016"/>
          <p:cNvSpPr/>
          <p:nvPr/>
        </p:nvSpPr>
        <p:spPr>
          <a:xfrm>
            <a:off x="4114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17" name="object 58017"/>
          <p:cNvSpPr/>
          <p:nvPr/>
        </p:nvSpPr>
        <p:spPr>
          <a:xfrm>
            <a:off x="4114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18" name="object 58018"/>
          <p:cNvSpPr/>
          <p:nvPr/>
        </p:nvSpPr>
        <p:spPr>
          <a:xfrm>
            <a:off x="4114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19" name="object 58019"/>
          <p:cNvSpPr/>
          <p:nvPr/>
        </p:nvSpPr>
        <p:spPr>
          <a:xfrm>
            <a:off x="4114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20" name="object 58020"/>
          <p:cNvSpPr/>
          <p:nvPr/>
        </p:nvSpPr>
        <p:spPr>
          <a:xfrm>
            <a:off x="4114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21" name="object 58021"/>
          <p:cNvSpPr/>
          <p:nvPr/>
        </p:nvSpPr>
        <p:spPr>
          <a:xfrm>
            <a:off x="4115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22" name="object 58022"/>
          <p:cNvSpPr/>
          <p:nvPr/>
        </p:nvSpPr>
        <p:spPr>
          <a:xfrm>
            <a:off x="4115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23" name="object 58023"/>
          <p:cNvSpPr/>
          <p:nvPr/>
        </p:nvSpPr>
        <p:spPr>
          <a:xfrm>
            <a:off x="4115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24" name="object 58024"/>
          <p:cNvSpPr/>
          <p:nvPr/>
        </p:nvSpPr>
        <p:spPr>
          <a:xfrm>
            <a:off x="4115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25" name="object 58025"/>
          <p:cNvSpPr/>
          <p:nvPr/>
        </p:nvSpPr>
        <p:spPr>
          <a:xfrm>
            <a:off x="4115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26" name="object 58026"/>
          <p:cNvSpPr/>
          <p:nvPr/>
        </p:nvSpPr>
        <p:spPr>
          <a:xfrm>
            <a:off x="4115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27" name="object 58027"/>
          <p:cNvSpPr/>
          <p:nvPr/>
        </p:nvSpPr>
        <p:spPr>
          <a:xfrm>
            <a:off x="4115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28" name="object 58028"/>
          <p:cNvSpPr/>
          <p:nvPr/>
        </p:nvSpPr>
        <p:spPr>
          <a:xfrm>
            <a:off x="4115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29" name="object 58029"/>
          <p:cNvSpPr/>
          <p:nvPr/>
        </p:nvSpPr>
        <p:spPr>
          <a:xfrm>
            <a:off x="41158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30" name="object 58030"/>
          <p:cNvSpPr/>
          <p:nvPr/>
        </p:nvSpPr>
        <p:spPr>
          <a:xfrm>
            <a:off x="41158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31" name="object 58031"/>
          <p:cNvSpPr/>
          <p:nvPr/>
        </p:nvSpPr>
        <p:spPr>
          <a:xfrm>
            <a:off x="4116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32" name="object 58032"/>
          <p:cNvSpPr/>
          <p:nvPr/>
        </p:nvSpPr>
        <p:spPr>
          <a:xfrm>
            <a:off x="4116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33" name="object 58033"/>
          <p:cNvSpPr/>
          <p:nvPr/>
        </p:nvSpPr>
        <p:spPr>
          <a:xfrm>
            <a:off x="41162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34" name="object 58034"/>
          <p:cNvSpPr/>
          <p:nvPr/>
        </p:nvSpPr>
        <p:spPr>
          <a:xfrm>
            <a:off x="41162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35" name="object 58035"/>
          <p:cNvSpPr/>
          <p:nvPr/>
        </p:nvSpPr>
        <p:spPr>
          <a:xfrm>
            <a:off x="4116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36" name="object 58036"/>
          <p:cNvSpPr/>
          <p:nvPr/>
        </p:nvSpPr>
        <p:spPr>
          <a:xfrm>
            <a:off x="4116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37" name="object 58037"/>
          <p:cNvSpPr/>
          <p:nvPr/>
        </p:nvSpPr>
        <p:spPr>
          <a:xfrm>
            <a:off x="41165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38" name="object 58038"/>
          <p:cNvSpPr/>
          <p:nvPr/>
        </p:nvSpPr>
        <p:spPr>
          <a:xfrm>
            <a:off x="41165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39" name="object 58039"/>
          <p:cNvSpPr/>
          <p:nvPr/>
        </p:nvSpPr>
        <p:spPr>
          <a:xfrm>
            <a:off x="4116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40" name="object 58040"/>
          <p:cNvSpPr/>
          <p:nvPr/>
        </p:nvSpPr>
        <p:spPr>
          <a:xfrm>
            <a:off x="4116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41" name="object 58041"/>
          <p:cNvSpPr/>
          <p:nvPr/>
        </p:nvSpPr>
        <p:spPr>
          <a:xfrm>
            <a:off x="41169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42" name="object 58042"/>
          <p:cNvSpPr/>
          <p:nvPr/>
        </p:nvSpPr>
        <p:spPr>
          <a:xfrm>
            <a:off x="41169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43" name="object 58043"/>
          <p:cNvSpPr/>
          <p:nvPr/>
        </p:nvSpPr>
        <p:spPr>
          <a:xfrm>
            <a:off x="4117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44" name="object 58044"/>
          <p:cNvSpPr/>
          <p:nvPr/>
        </p:nvSpPr>
        <p:spPr>
          <a:xfrm>
            <a:off x="4117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45" name="object 58045"/>
          <p:cNvSpPr/>
          <p:nvPr/>
        </p:nvSpPr>
        <p:spPr>
          <a:xfrm>
            <a:off x="4117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46" name="object 58046"/>
          <p:cNvSpPr/>
          <p:nvPr/>
        </p:nvSpPr>
        <p:spPr>
          <a:xfrm>
            <a:off x="4117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47" name="object 58047"/>
          <p:cNvSpPr/>
          <p:nvPr/>
        </p:nvSpPr>
        <p:spPr>
          <a:xfrm>
            <a:off x="4117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48" name="object 58048"/>
          <p:cNvSpPr/>
          <p:nvPr/>
        </p:nvSpPr>
        <p:spPr>
          <a:xfrm>
            <a:off x="4117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49" name="object 58049"/>
          <p:cNvSpPr/>
          <p:nvPr/>
        </p:nvSpPr>
        <p:spPr>
          <a:xfrm>
            <a:off x="41177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50" name="object 58050"/>
          <p:cNvSpPr/>
          <p:nvPr/>
        </p:nvSpPr>
        <p:spPr>
          <a:xfrm>
            <a:off x="41177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51" name="object 58051"/>
          <p:cNvSpPr/>
          <p:nvPr/>
        </p:nvSpPr>
        <p:spPr>
          <a:xfrm>
            <a:off x="4117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52" name="object 58052"/>
          <p:cNvSpPr/>
          <p:nvPr/>
        </p:nvSpPr>
        <p:spPr>
          <a:xfrm>
            <a:off x="4117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53" name="object 58053"/>
          <p:cNvSpPr/>
          <p:nvPr/>
        </p:nvSpPr>
        <p:spPr>
          <a:xfrm>
            <a:off x="41181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54" name="object 58054"/>
          <p:cNvSpPr/>
          <p:nvPr/>
        </p:nvSpPr>
        <p:spPr>
          <a:xfrm>
            <a:off x="41181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55" name="object 58055"/>
          <p:cNvSpPr/>
          <p:nvPr/>
        </p:nvSpPr>
        <p:spPr>
          <a:xfrm>
            <a:off x="4118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56" name="object 58056"/>
          <p:cNvSpPr/>
          <p:nvPr/>
        </p:nvSpPr>
        <p:spPr>
          <a:xfrm>
            <a:off x="4118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57" name="object 58057"/>
          <p:cNvSpPr/>
          <p:nvPr/>
        </p:nvSpPr>
        <p:spPr>
          <a:xfrm>
            <a:off x="41184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58" name="object 58058"/>
          <p:cNvSpPr/>
          <p:nvPr/>
        </p:nvSpPr>
        <p:spPr>
          <a:xfrm>
            <a:off x="41184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59" name="object 58059"/>
          <p:cNvSpPr/>
          <p:nvPr/>
        </p:nvSpPr>
        <p:spPr>
          <a:xfrm>
            <a:off x="4118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60" name="object 58060"/>
          <p:cNvSpPr/>
          <p:nvPr/>
        </p:nvSpPr>
        <p:spPr>
          <a:xfrm>
            <a:off x="4118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61" name="object 58061"/>
          <p:cNvSpPr/>
          <p:nvPr/>
        </p:nvSpPr>
        <p:spPr>
          <a:xfrm>
            <a:off x="41188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62" name="object 58062"/>
          <p:cNvSpPr/>
          <p:nvPr/>
        </p:nvSpPr>
        <p:spPr>
          <a:xfrm>
            <a:off x="41188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63" name="object 58063"/>
          <p:cNvSpPr/>
          <p:nvPr/>
        </p:nvSpPr>
        <p:spPr>
          <a:xfrm>
            <a:off x="4119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64" name="object 58064"/>
          <p:cNvSpPr/>
          <p:nvPr/>
        </p:nvSpPr>
        <p:spPr>
          <a:xfrm>
            <a:off x="4119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65" name="object 58065"/>
          <p:cNvSpPr/>
          <p:nvPr/>
        </p:nvSpPr>
        <p:spPr>
          <a:xfrm>
            <a:off x="41192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66" name="object 58066"/>
          <p:cNvSpPr/>
          <p:nvPr/>
        </p:nvSpPr>
        <p:spPr>
          <a:xfrm>
            <a:off x="41192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67" name="object 58067"/>
          <p:cNvSpPr/>
          <p:nvPr/>
        </p:nvSpPr>
        <p:spPr>
          <a:xfrm>
            <a:off x="4119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68" name="object 58068"/>
          <p:cNvSpPr/>
          <p:nvPr/>
        </p:nvSpPr>
        <p:spPr>
          <a:xfrm>
            <a:off x="4119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69" name="object 58069"/>
          <p:cNvSpPr/>
          <p:nvPr/>
        </p:nvSpPr>
        <p:spPr>
          <a:xfrm>
            <a:off x="41196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70" name="object 58070"/>
          <p:cNvSpPr/>
          <p:nvPr/>
        </p:nvSpPr>
        <p:spPr>
          <a:xfrm>
            <a:off x="41196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71" name="object 58071"/>
          <p:cNvSpPr/>
          <p:nvPr/>
        </p:nvSpPr>
        <p:spPr>
          <a:xfrm>
            <a:off x="4119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72" name="object 58072"/>
          <p:cNvSpPr/>
          <p:nvPr/>
        </p:nvSpPr>
        <p:spPr>
          <a:xfrm>
            <a:off x="4119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73" name="object 58073"/>
          <p:cNvSpPr/>
          <p:nvPr/>
        </p:nvSpPr>
        <p:spPr>
          <a:xfrm>
            <a:off x="41200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74" name="object 58074"/>
          <p:cNvSpPr/>
          <p:nvPr/>
        </p:nvSpPr>
        <p:spPr>
          <a:xfrm>
            <a:off x="41200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75" name="object 58075"/>
          <p:cNvSpPr/>
          <p:nvPr/>
        </p:nvSpPr>
        <p:spPr>
          <a:xfrm>
            <a:off x="4120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76" name="object 58076"/>
          <p:cNvSpPr/>
          <p:nvPr/>
        </p:nvSpPr>
        <p:spPr>
          <a:xfrm>
            <a:off x="4120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77" name="object 58077"/>
          <p:cNvSpPr/>
          <p:nvPr/>
        </p:nvSpPr>
        <p:spPr>
          <a:xfrm>
            <a:off x="41204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78" name="object 58078"/>
          <p:cNvSpPr/>
          <p:nvPr/>
        </p:nvSpPr>
        <p:spPr>
          <a:xfrm>
            <a:off x="41204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79" name="object 58079"/>
          <p:cNvSpPr/>
          <p:nvPr/>
        </p:nvSpPr>
        <p:spPr>
          <a:xfrm>
            <a:off x="4120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80" name="object 58080"/>
          <p:cNvSpPr/>
          <p:nvPr/>
        </p:nvSpPr>
        <p:spPr>
          <a:xfrm>
            <a:off x="4120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81" name="object 58081"/>
          <p:cNvSpPr/>
          <p:nvPr/>
        </p:nvSpPr>
        <p:spPr>
          <a:xfrm>
            <a:off x="41207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82" name="object 58082"/>
          <p:cNvSpPr/>
          <p:nvPr/>
        </p:nvSpPr>
        <p:spPr>
          <a:xfrm>
            <a:off x="41207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83" name="object 58083"/>
          <p:cNvSpPr/>
          <p:nvPr/>
        </p:nvSpPr>
        <p:spPr>
          <a:xfrm>
            <a:off x="4121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84" name="object 58084"/>
          <p:cNvSpPr/>
          <p:nvPr/>
        </p:nvSpPr>
        <p:spPr>
          <a:xfrm>
            <a:off x="4121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85" name="object 58085"/>
          <p:cNvSpPr/>
          <p:nvPr/>
        </p:nvSpPr>
        <p:spPr>
          <a:xfrm>
            <a:off x="41211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86" name="object 58086"/>
          <p:cNvSpPr/>
          <p:nvPr/>
        </p:nvSpPr>
        <p:spPr>
          <a:xfrm>
            <a:off x="41211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87" name="object 58087"/>
          <p:cNvSpPr/>
          <p:nvPr/>
        </p:nvSpPr>
        <p:spPr>
          <a:xfrm>
            <a:off x="4121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88" name="object 58088"/>
          <p:cNvSpPr/>
          <p:nvPr/>
        </p:nvSpPr>
        <p:spPr>
          <a:xfrm>
            <a:off x="4121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89" name="object 58089"/>
          <p:cNvSpPr/>
          <p:nvPr/>
        </p:nvSpPr>
        <p:spPr>
          <a:xfrm>
            <a:off x="41215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90" name="object 58090"/>
          <p:cNvSpPr/>
          <p:nvPr/>
        </p:nvSpPr>
        <p:spPr>
          <a:xfrm>
            <a:off x="41215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91" name="object 58091"/>
          <p:cNvSpPr/>
          <p:nvPr/>
        </p:nvSpPr>
        <p:spPr>
          <a:xfrm>
            <a:off x="4121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92" name="object 58092"/>
          <p:cNvSpPr/>
          <p:nvPr/>
        </p:nvSpPr>
        <p:spPr>
          <a:xfrm>
            <a:off x="4121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93" name="object 58093"/>
          <p:cNvSpPr/>
          <p:nvPr/>
        </p:nvSpPr>
        <p:spPr>
          <a:xfrm>
            <a:off x="41219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94" name="object 58094"/>
          <p:cNvSpPr/>
          <p:nvPr/>
        </p:nvSpPr>
        <p:spPr>
          <a:xfrm>
            <a:off x="41219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95" name="object 58095"/>
          <p:cNvSpPr/>
          <p:nvPr/>
        </p:nvSpPr>
        <p:spPr>
          <a:xfrm>
            <a:off x="4122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96" name="object 58096"/>
          <p:cNvSpPr/>
          <p:nvPr/>
        </p:nvSpPr>
        <p:spPr>
          <a:xfrm>
            <a:off x="4122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97" name="object 58097"/>
          <p:cNvSpPr/>
          <p:nvPr/>
        </p:nvSpPr>
        <p:spPr>
          <a:xfrm>
            <a:off x="41223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98" name="object 58098"/>
          <p:cNvSpPr/>
          <p:nvPr/>
        </p:nvSpPr>
        <p:spPr>
          <a:xfrm>
            <a:off x="41223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099" name="object 58099"/>
          <p:cNvSpPr/>
          <p:nvPr/>
        </p:nvSpPr>
        <p:spPr>
          <a:xfrm>
            <a:off x="4122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00" name="object 58100"/>
          <p:cNvSpPr/>
          <p:nvPr/>
        </p:nvSpPr>
        <p:spPr>
          <a:xfrm>
            <a:off x="4122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01" name="object 58101"/>
          <p:cNvSpPr/>
          <p:nvPr/>
        </p:nvSpPr>
        <p:spPr>
          <a:xfrm>
            <a:off x="41226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02" name="object 58102"/>
          <p:cNvSpPr/>
          <p:nvPr/>
        </p:nvSpPr>
        <p:spPr>
          <a:xfrm>
            <a:off x="41226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03" name="object 58103"/>
          <p:cNvSpPr/>
          <p:nvPr/>
        </p:nvSpPr>
        <p:spPr>
          <a:xfrm>
            <a:off x="4122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04" name="object 58104"/>
          <p:cNvSpPr/>
          <p:nvPr/>
        </p:nvSpPr>
        <p:spPr>
          <a:xfrm>
            <a:off x="4122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05" name="object 58105"/>
          <p:cNvSpPr/>
          <p:nvPr/>
        </p:nvSpPr>
        <p:spPr>
          <a:xfrm>
            <a:off x="41230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06" name="object 58106"/>
          <p:cNvSpPr/>
          <p:nvPr/>
        </p:nvSpPr>
        <p:spPr>
          <a:xfrm>
            <a:off x="41230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07" name="object 58107"/>
          <p:cNvSpPr/>
          <p:nvPr/>
        </p:nvSpPr>
        <p:spPr>
          <a:xfrm>
            <a:off x="4123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08" name="object 58108"/>
          <p:cNvSpPr/>
          <p:nvPr/>
        </p:nvSpPr>
        <p:spPr>
          <a:xfrm>
            <a:off x="4123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09" name="object 58109"/>
          <p:cNvSpPr/>
          <p:nvPr/>
        </p:nvSpPr>
        <p:spPr>
          <a:xfrm>
            <a:off x="41234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10" name="object 58110"/>
          <p:cNvSpPr/>
          <p:nvPr/>
        </p:nvSpPr>
        <p:spPr>
          <a:xfrm>
            <a:off x="41234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11" name="object 58111"/>
          <p:cNvSpPr/>
          <p:nvPr/>
        </p:nvSpPr>
        <p:spPr>
          <a:xfrm>
            <a:off x="4123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12" name="object 58112"/>
          <p:cNvSpPr/>
          <p:nvPr/>
        </p:nvSpPr>
        <p:spPr>
          <a:xfrm>
            <a:off x="4123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13" name="object 58113"/>
          <p:cNvSpPr/>
          <p:nvPr/>
        </p:nvSpPr>
        <p:spPr>
          <a:xfrm>
            <a:off x="41238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14" name="object 58114"/>
          <p:cNvSpPr/>
          <p:nvPr/>
        </p:nvSpPr>
        <p:spPr>
          <a:xfrm>
            <a:off x="41238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15" name="object 58115"/>
          <p:cNvSpPr/>
          <p:nvPr/>
        </p:nvSpPr>
        <p:spPr>
          <a:xfrm>
            <a:off x="4124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16" name="object 58116"/>
          <p:cNvSpPr/>
          <p:nvPr/>
        </p:nvSpPr>
        <p:spPr>
          <a:xfrm>
            <a:off x="4124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17" name="object 58117"/>
          <p:cNvSpPr/>
          <p:nvPr/>
        </p:nvSpPr>
        <p:spPr>
          <a:xfrm>
            <a:off x="41242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18" name="object 58118"/>
          <p:cNvSpPr/>
          <p:nvPr/>
        </p:nvSpPr>
        <p:spPr>
          <a:xfrm>
            <a:off x="41242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19" name="object 58119"/>
          <p:cNvSpPr/>
          <p:nvPr/>
        </p:nvSpPr>
        <p:spPr>
          <a:xfrm>
            <a:off x="4124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20" name="object 58120"/>
          <p:cNvSpPr/>
          <p:nvPr/>
        </p:nvSpPr>
        <p:spPr>
          <a:xfrm>
            <a:off x="4124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21" name="object 58121"/>
          <p:cNvSpPr/>
          <p:nvPr/>
        </p:nvSpPr>
        <p:spPr>
          <a:xfrm>
            <a:off x="41245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22" name="object 58122"/>
          <p:cNvSpPr/>
          <p:nvPr/>
        </p:nvSpPr>
        <p:spPr>
          <a:xfrm>
            <a:off x="41245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23" name="object 58123"/>
          <p:cNvSpPr/>
          <p:nvPr/>
        </p:nvSpPr>
        <p:spPr>
          <a:xfrm>
            <a:off x="4124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24" name="object 58124"/>
          <p:cNvSpPr/>
          <p:nvPr/>
        </p:nvSpPr>
        <p:spPr>
          <a:xfrm>
            <a:off x="4124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25" name="object 58125"/>
          <p:cNvSpPr/>
          <p:nvPr/>
        </p:nvSpPr>
        <p:spPr>
          <a:xfrm>
            <a:off x="41249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26" name="object 58126"/>
          <p:cNvSpPr/>
          <p:nvPr/>
        </p:nvSpPr>
        <p:spPr>
          <a:xfrm>
            <a:off x="41249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27" name="object 58127"/>
          <p:cNvSpPr/>
          <p:nvPr/>
        </p:nvSpPr>
        <p:spPr>
          <a:xfrm>
            <a:off x="4125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28" name="object 58128"/>
          <p:cNvSpPr/>
          <p:nvPr/>
        </p:nvSpPr>
        <p:spPr>
          <a:xfrm>
            <a:off x="4125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29" name="object 58129"/>
          <p:cNvSpPr/>
          <p:nvPr/>
        </p:nvSpPr>
        <p:spPr>
          <a:xfrm>
            <a:off x="41253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30" name="object 58130"/>
          <p:cNvSpPr/>
          <p:nvPr/>
        </p:nvSpPr>
        <p:spPr>
          <a:xfrm>
            <a:off x="41253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31" name="object 58131"/>
          <p:cNvSpPr/>
          <p:nvPr/>
        </p:nvSpPr>
        <p:spPr>
          <a:xfrm>
            <a:off x="4125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32" name="object 58132"/>
          <p:cNvSpPr/>
          <p:nvPr/>
        </p:nvSpPr>
        <p:spPr>
          <a:xfrm>
            <a:off x="4125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33" name="object 58133"/>
          <p:cNvSpPr/>
          <p:nvPr/>
        </p:nvSpPr>
        <p:spPr>
          <a:xfrm>
            <a:off x="41257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34" name="object 58134"/>
          <p:cNvSpPr/>
          <p:nvPr/>
        </p:nvSpPr>
        <p:spPr>
          <a:xfrm>
            <a:off x="41257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35" name="object 58135"/>
          <p:cNvSpPr/>
          <p:nvPr/>
        </p:nvSpPr>
        <p:spPr>
          <a:xfrm>
            <a:off x="4125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36" name="object 58136"/>
          <p:cNvSpPr/>
          <p:nvPr/>
        </p:nvSpPr>
        <p:spPr>
          <a:xfrm>
            <a:off x="4125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37" name="object 58137"/>
          <p:cNvSpPr/>
          <p:nvPr/>
        </p:nvSpPr>
        <p:spPr>
          <a:xfrm>
            <a:off x="41261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38" name="object 58138"/>
          <p:cNvSpPr/>
          <p:nvPr/>
        </p:nvSpPr>
        <p:spPr>
          <a:xfrm>
            <a:off x="41261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39" name="object 58139"/>
          <p:cNvSpPr/>
          <p:nvPr/>
        </p:nvSpPr>
        <p:spPr>
          <a:xfrm>
            <a:off x="4126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40" name="object 58140"/>
          <p:cNvSpPr/>
          <p:nvPr/>
        </p:nvSpPr>
        <p:spPr>
          <a:xfrm>
            <a:off x="4126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41" name="object 58141"/>
          <p:cNvSpPr/>
          <p:nvPr/>
        </p:nvSpPr>
        <p:spPr>
          <a:xfrm>
            <a:off x="41264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42" name="object 58142"/>
          <p:cNvSpPr/>
          <p:nvPr/>
        </p:nvSpPr>
        <p:spPr>
          <a:xfrm>
            <a:off x="41264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43" name="object 58143"/>
          <p:cNvSpPr/>
          <p:nvPr/>
        </p:nvSpPr>
        <p:spPr>
          <a:xfrm>
            <a:off x="4126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44" name="object 58144"/>
          <p:cNvSpPr/>
          <p:nvPr/>
        </p:nvSpPr>
        <p:spPr>
          <a:xfrm>
            <a:off x="4126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45" name="object 58145"/>
          <p:cNvSpPr/>
          <p:nvPr/>
        </p:nvSpPr>
        <p:spPr>
          <a:xfrm>
            <a:off x="41268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46" name="object 58146"/>
          <p:cNvSpPr/>
          <p:nvPr/>
        </p:nvSpPr>
        <p:spPr>
          <a:xfrm>
            <a:off x="41268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47" name="object 58147"/>
          <p:cNvSpPr/>
          <p:nvPr/>
        </p:nvSpPr>
        <p:spPr>
          <a:xfrm>
            <a:off x="4127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48" name="object 58148"/>
          <p:cNvSpPr/>
          <p:nvPr/>
        </p:nvSpPr>
        <p:spPr>
          <a:xfrm>
            <a:off x="4127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49" name="object 58149"/>
          <p:cNvSpPr/>
          <p:nvPr/>
        </p:nvSpPr>
        <p:spPr>
          <a:xfrm>
            <a:off x="41272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50" name="object 58150"/>
          <p:cNvSpPr/>
          <p:nvPr/>
        </p:nvSpPr>
        <p:spPr>
          <a:xfrm>
            <a:off x="41272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51" name="object 58151"/>
          <p:cNvSpPr/>
          <p:nvPr/>
        </p:nvSpPr>
        <p:spPr>
          <a:xfrm>
            <a:off x="4127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52" name="object 58152"/>
          <p:cNvSpPr/>
          <p:nvPr/>
        </p:nvSpPr>
        <p:spPr>
          <a:xfrm>
            <a:off x="4127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53" name="object 58153"/>
          <p:cNvSpPr/>
          <p:nvPr/>
        </p:nvSpPr>
        <p:spPr>
          <a:xfrm>
            <a:off x="41276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54" name="object 58154"/>
          <p:cNvSpPr/>
          <p:nvPr/>
        </p:nvSpPr>
        <p:spPr>
          <a:xfrm>
            <a:off x="41276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55" name="object 58155"/>
          <p:cNvSpPr/>
          <p:nvPr/>
        </p:nvSpPr>
        <p:spPr>
          <a:xfrm>
            <a:off x="4127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56" name="object 58156"/>
          <p:cNvSpPr/>
          <p:nvPr/>
        </p:nvSpPr>
        <p:spPr>
          <a:xfrm>
            <a:off x="4127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57" name="object 58157"/>
          <p:cNvSpPr/>
          <p:nvPr/>
        </p:nvSpPr>
        <p:spPr>
          <a:xfrm>
            <a:off x="41280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58" name="object 58158"/>
          <p:cNvSpPr/>
          <p:nvPr/>
        </p:nvSpPr>
        <p:spPr>
          <a:xfrm>
            <a:off x="41280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59" name="object 58159"/>
          <p:cNvSpPr/>
          <p:nvPr/>
        </p:nvSpPr>
        <p:spPr>
          <a:xfrm>
            <a:off x="4128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60" name="object 58160"/>
          <p:cNvSpPr/>
          <p:nvPr/>
        </p:nvSpPr>
        <p:spPr>
          <a:xfrm>
            <a:off x="4128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61" name="object 58161"/>
          <p:cNvSpPr/>
          <p:nvPr/>
        </p:nvSpPr>
        <p:spPr>
          <a:xfrm>
            <a:off x="41284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62" name="object 58162"/>
          <p:cNvSpPr/>
          <p:nvPr/>
        </p:nvSpPr>
        <p:spPr>
          <a:xfrm>
            <a:off x="41284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63" name="object 58163"/>
          <p:cNvSpPr/>
          <p:nvPr/>
        </p:nvSpPr>
        <p:spPr>
          <a:xfrm>
            <a:off x="4128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64" name="object 58164"/>
          <p:cNvSpPr/>
          <p:nvPr/>
        </p:nvSpPr>
        <p:spPr>
          <a:xfrm>
            <a:off x="4128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65" name="object 58165"/>
          <p:cNvSpPr/>
          <p:nvPr/>
        </p:nvSpPr>
        <p:spPr>
          <a:xfrm>
            <a:off x="41287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66" name="object 58166"/>
          <p:cNvSpPr/>
          <p:nvPr/>
        </p:nvSpPr>
        <p:spPr>
          <a:xfrm>
            <a:off x="41287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67" name="object 58167"/>
          <p:cNvSpPr/>
          <p:nvPr/>
        </p:nvSpPr>
        <p:spPr>
          <a:xfrm>
            <a:off x="4129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68" name="object 58168"/>
          <p:cNvSpPr/>
          <p:nvPr/>
        </p:nvSpPr>
        <p:spPr>
          <a:xfrm>
            <a:off x="4129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69" name="object 58169"/>
          <p:cNvSpPr/>
          <p:nvPr/>
        </p:nvSpPr>
        <p:spPr>
          <a:xfrm>
            <a:off x="41291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70" name="object 58170"/>
          <p:cNvSpPr/>
          <p:nvPr/>
        </p:nvSpPr>
        <p:spPr>
          <a:xfrm>
            <a:off x="41291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71" name="object 58171"/>
          <p:cNvSpPr/>
          <p:nvPr/>
        </p:nvSpPr>
        <p:spPr>
          <a:xfrm>
            <a:off x="4129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72" name="object 58172"/>
          <p:cNvSpPr/>
          <p:nvPr/>
        </p:nvSpPr>
        <p:spPr>
          <a:xfrm>
            <a:off x="4129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73" name="object 58173"/>
          <p:cNvSpPr/>
          <p:nvPr/>
        </p:nvSpPr>
        <p:spPr>
          <a:xfrm>
            <a:off x="41295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74" name="object 58174"/>
          <p:cNvSpPr/>
          <p:nvPr/>
        </p:nvSpPr>
        <p:spPr>
          <a:xfrm>
            <a:off x="41295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75" name="object 58175"/>
          <p:cNvSpPr/>
          <p:nvPr/>
        </p:nvSpPr>
        <p:spPr>
          <a:xfrm>
            <a:off x="4129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76" name="object 58176"/>
          <p:cNvSpPr/>
          <p:nvPr/>
        </p:nvSpPr>
        <p:spPr>
          <a:xfrm>
            <a:off x="4129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77" name="object 58177"/>
          <p:cNvSpPr/>
          <p:nvPr/>
        </p:nvSpPr>
        <p:spPr>
          <a:xfrm>
            <a:off x="41299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78" name="object 58178"/>
          <p:cNvSpPr/>
          <p:nvPr/>
        </p:nvSpPr>
        <p:spPr>
          <a:xfrm>
            <a:off x="41299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79" name="object 58179"/>
          <p:cNvSpPr/>
          <p:nvPr/>
        </p:nvSpPr>
        <p:spPr>
          <a:xfrm>
            <a:off x="4130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80" name="object 58180"/>
          <p:cNvSpPr/>
          <p:nvPr/>
        </p:nvSpPr>
        <p:spPr>
          <a:xfrm>
            <a:off x="4130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81" name="object 58181"/>
          <p:cNvSpPr/>
          <p:nvPr/>
        </p:nvSpPr>
        <p:spPr>
          <a:xfrm>
            <a:off x="41303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82" name="object 58182"/>
          <p:cNvSpPr/>
          <p:nvPr/>
        </p:nvSpPr>
        <p:spPr>
          <a:xfrm>
            <a:off x="41303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83" name="object 58183"/>
          <p:cNvSpPr/>
          <p:nvPr/>
        </p:nvSpPr>
        <p:spPr>
          <a:xfrm>
            <a:off x="4130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84" name="object 58184"/>
          <p:cNvSpPr/>
          <p:nvPr/>
        </p:nvSpPr>
        <p:spPr>
          <a:xfrm>
            <a:off x="4130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85" name="object 58185"/>
          <p:cNvSpPr/>
          <p:nvPr/>
        </p:nvSpPr>
        <p:spPr>
          <a:xfrm>
            <a:off x="41306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86" name="object 58186"/>
          <p:cNvSpPr/>
          <p:nvPr/>
        </p:nvSpPr>
        <p:spPr>
          <a:xfrm>
            <a:off x="41306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87" name="object 58187"/>
          <p:cNvSpPr/>
          <p:nvPr/>
        </p:nvSpPr>
        <p:spPr>
          <a:xfrm>
            <a:off x="4130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88" name="object 58188"/>
          <p:cNvSpPr/>
          <p:nvPr/>
        </p:nvSpPr>
        <p:spPr>
          <a:xfrm>
            <a:off x="4130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89" name="object 58189"/>
          <p:cNvSpPr/>
          <p:nvPr/>
        </p:nvSpPr>
        <p:spPr>
          <a:xfrm>
            <a:off x="41310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90" name="object 58190"/>
          <p:cNvSpPr/>
          <p:nvPr/>
        </p:nvSpPr>
        <p:spPr>
          <a:xfrm>
            <a:off x="41310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91" name="object 58191"/>
          <p:cNvSpPr/>
          <p:nvPr/>
        </p:nvSpPr>
        <p:spPr>
          <a:xfrm>
            <a:off x="4131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92" name="object 58192"/>
          <p:cNvSpPr/>
          <p:nvPr/>
        </p:nvSpPr>
        <p:spPr>
          <a:xfrm>
            <a:off x="4131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93" name="object 58193"/>
          <p:cNvSpPr/>
          <p:nvPr/>
        </p:nvSpPr>
        <p:spPr>
          <a:xfrm>
            <a:off x="41314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94" name="object 58194"/>
          <p:cNvSpPr/>
          <p:nvPr/>
        </p:nvSpPr>
        <p:spPr>
          <a:xfrm>
            <a:off x="41314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95" name="object 58195"/>
          <p:cNvSpPr/>
          <p:nvPr/>
        </p:nvSpPr>
        <p:spPr>
          <a:xfrm>
            <a:off x="4131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96" name="object 58196"/>
          <p:cNvSpPr/>
          <p:nvPr/>
        </p:nvSpPr>
        <p:spPr>
          <a:xfrm>
            <a:off x="4131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97" name="object 58197"/>
          <p:cNvSpPr/>
          <p:nvPr/>
        </p:nvSpPr>
        <p:spPr>
          <a:xfrm>
            <a:off x="41318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98" name="object 58198"/>
          <p:cNvSpPr/>
          <p:nvPr/>
        </p:nvSpPr>
        <p:spPr>
          <a:xfrm>
            <a:off x="41318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199" name="object 58199"/>
          <p:cNvSpPr/>
          <p:nvPr/>
        </p:nvSpPr>
        <p:spPr>
          <a:xfrm>
            <a:off x="4132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00" name="object 58200"/>
          <p:cNvSpPr/>
          <p:nvPr/>
        </p:nvSpPr>
        <p:spPr>
          <a:xfrm>
            <a:off x="4132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01" name="object 58201"/>
          <p:cNvSpPr/>
          <p:nvPr/>
        </p:nvSpPr>
        <p:spPr>
          <a:xfrm>
            <a:off x="41322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02" name="object 58202"/>
          <p:cNvSpPr/>
          <p:nvPr/>
        </p:nvSpPr>
        <p:spPr>
          <a:xfrm>
            <a:off x="41322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03" name="object 58203"/>
          <p:cNvSpPr/>
          <p:nvPr/>
        </p:nvSpPr>
        <p:spPr>
          <a:xfrm>
            <a:off x="4132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04" name="object 58204"/>
          <p:cNvSpPr/>
          <p:nvPr/>
        </p:nvSpPr>
        <p:spPr>
          <a:xfrm>
            <a:off x="4132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05" name="object 58205"/>
          <p:cNvSpPr/>
          <p:nvPr/>
        </p:nvSpPr>
        <p:spPr>
          <a:xfrm>
            <a:off x="41325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06" name="object 58206"/>
          <p:cNvSpPr/>
          <p:nvPr/>
        </p:nvSpPr>
        <p:spPr>
          <a:xfrm>
            <a:off x="41325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07" name="object 58207"/>
          <p:cNvSpPr/>
          <p:nvPr/>
        </p:nvSpPr>
        <p:spPr>
          <a:xfrm>
            <a:off x="4132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08" name="object 58208"/>
          <p:cNvSpPr/>
          <p:nvPr/>
        </p:nvSpPr>
        <p:spPr>
          <a:xfrm>
            <a:off x="4132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09" name="object 58209"/>
          <p:cNvSpPr/>
          <p:nvPr/>
        </p:nvSpPr>
        <p:spPr>
          <a:xfrm>
            <a:off x="41329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10" name="object 58210"/>
          <p:cNvSpPr/>
          <p:nvPr/>
        </p:nvSpPr>
        <p:spPr>
          <a:xfrm>
            <a:off x="41329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11" name="object 58211"/>
          <p:cNvSpPr/>
          <p:nvPr/>
        </p:nvSpPr>
        <p:spPr>
          <a:xfrm>
            <a:off x="4133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12" name="object 58212"/>
          <p:cNvSpPr/>
          <p:nvPr/>
        </p:nvSpPr>
        <p:spPr>
          <a:xfrm>
            <a:off x="4133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13" name="object 58213"/>
          <p:cNvSpPr/>
          <p:nvPr/>
        </p:nvSpPr>
        <p:spPr>
          <a:xfrm>
            <a:off x="41333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14" name="object 58214"/>
          <p:cNvSpPr/>
          <p:nvPr/>
        </p:nvSpPr>
        <p:spPr>
          <a:xfrm>
            <a:off x="41333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15" name="object 58215"/>
          <p:cNvSpPr/>
          <p:nvPr/>
        </p:nvSpPr>
        <p:spPr>
          <a:xfrm>
            <a:off x="4133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16" name="object 58216"/>
          <p:cNvSpPr/>
          <p:nvPr/>
        </p:nvSpPr>
        <p:spPr>
          <a:xfrm>
            <a:off x="4133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17" name="object 58217"/>
          <p:cNvSpPr/>
          <p:nvPr/>
        </p:nvSpPr>
        <p:spPr>
          <a:xfrm>
            <a:off x="41337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18" name="object 58218"/>
          <p:cNvSpPr/>
          <p:nvPr/>
        </p:nvSpPr>
        <p:spPr>
          <a:xfrm>
            <a:off x="41337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19" name="object 58219"/>
          <p:cNvSpPr/>
          <p:nvPr/>
        </p:nvSpPr>
        <p:spPr>
          <a:xfrm>
            <a:off x="4133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20" name="object 58220"/>
          <p:cNvSpPr/>
          <p:nvPr/>
        </p:nvSpPr>
        <p:spPr>
          <a:xfrm>
            <a:off x="4133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21" name="object 58221"/>
          <p:cNvSpPr/>
          <p:nvPr/>
        </p:nvSpPr>
        <p:spPr>
          <a:xfrm>
            <a:off x="41341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22" name="object 58222"/>
          <p:cNvSpPr/>
          <p:nvPr/>
        </p:nvSpPr>
        <p:spPr>
          <a:xfrm>
            <a:off x="41341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23" name="object 58223"/>
          <p:cNvSpPr/>
          <p:nvPr/>
        </p:nvSpPr>
        <p:spPr>
          <a:xfrm>
            <a:off x="4134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24" name="object 58224"/>
          <p:cNvSpPr/>
          <p:nvPr/>
        </p:nvSpPr>
        <p:spPr>
          <a:xfrm>
            <a:off x="4134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25" name="object 58225"/>
          <p:cNvSpPr/>
          <p:nvPr/>
        </p:nvSpPr>
        <p:spPr>
          <a:xfrm>
            <a:off x="41344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26" name="object 58226"/>
          <p:cNvSpPr/>
          <p:nvPr/>
        </p:nvSpPr>
        <p:spPr>
          <a:xfrm>
            <a:off x="41344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27" name="object 58227"/>
          <p:cNvSpPr/>
          <p:nvPr/>
        </p:nvSpPr>
        <p:spPr>
          <a:xfrm>
            <a:off x="4134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28" name="object 58228"/>
          <p:cNvSpPr/>
          <p:nvPr/>
        </p:nvSpPr>
        <p:spPr>
          <a:xfrm>
            <a:off x="4134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29" name="object 58229"/>
          <p:cNvSpPr/>
          <p:nvPr/>
        </p:nvSpPr>
        <p:spPr>
          <a:xfrm>
            <a:off x="41348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30" name="object 58230"/>
          <p:cNvSpPr/>
          <p:nvPr/>
        </p:nvSpPr>
        <p:spPr>
          <a:xfrm>
            <a:off x="41348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31" name="object 58231"/>
          <p:cNvSpPr/>
          <p:nvPr/>
        </p:nvSpPr>
        <p:spPr>
          <a:xfrm>
            <a:off x="4135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32" name="object 58232"/>
          <p:cNvSpPr/>
          <p:nvPr/>
        </p:nvSpPr>
        <p:spPr>
          <a:xfrm>
            <a:off x="4135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33" name="object 58233"/>
          <p:cNvSpPr/>
          <p:nvPr/>
        </p:nvSpPr>
        <p:spPr>
          <a:xfrm>
            <a:off x="41352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34" name="object 58234"/>
          <p:cNvSpPr/>
          <p:nvPr/>
        </p:nvSpPr>
        <p:spPr>
          <a:xfrm>
            <a:off x="41352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35" name="object 58235"/>
          <p:cNvSpPr/>
          <p:nvPr/>
        </p:nvSpPr>
        <p:spPr>
          <a:xfrm>
            <a:off x="4135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36" name="object 58236"/>
          <p:cNvSpPr/>
          <p:nvPr/>
        </p:nvSpPr>
        <p:spPr>
          <a:xfrm>
            <a:off x="4135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37" name="object 58237"/>
          <p:cNvSpPr/>
          <p:nvPr/>
        </p:nvSpPr>
        <p:spPr>
          <a:xfrm>
            <a:off x="41356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38" name="object 58238"/>
          <p:cNvSpPr/>
          <p:nvPr/>
        </p:nvSpPr>
        <p:spPr>
          <a:xfrm>
            <a:off x="41356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39" name="object 58239"/>
          <p:cNvSpPr/>
          <p:nvPr/>
        </p:nvSpPr>
        <p:spPr>
          <a:xfrm>
            <a:off x="4135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40" name="object 58240"/>
          <p:cNvSpPr/>
          <p:nvPr/>
        </p:nvSpPr>
        <p:spPr>
          <a:xfrm>
            <a:off x="4135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41" name="object 58241"/>
          <p:cNvSpPr/>
          <p:nvPr/>
        </p:nvSpPr>
        <p:spPr>
          <a:xfrm>
            <a:off x="41360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42" name="object 58242"/>
          <p:cNvSpPr/>
          <p:nvPr/>
        </p:nvSpPr>
        <p:spPr>
          <a:xfrm>
            <a:off x="41360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43" name="object 58243"/>
          <p:cNvSpPr/>
          <p:nvPr/>
        </p:nvSpPr>
        <p:spPr>
          <a:xfrm>
            <a:off x="4136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44" name="object 58244"/>
          <p:cNvSpPr/>
          <p:nvPr/>
        </p:nvSpPr>
        <p:spPr>
          <a:xfrm>
            <a:off x="4136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45" name="object 58245"/>
          <p:cNvSpPr/>
          <p:nvPr/>
        </p:nvSpPr>
        <p:spPr>
          <a:xfrm>
            <a:off x="41364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46" name="object 58246"/>
          <p:cNvSpPr/>
          <p:nvPr/>
        </p:nvSpPr>
        <p:spPr>
          <a:xfrm>
            <a:off x="41364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47" name="object 58247"/>
          <p:cNvSpPr/>
          <p:nvPr/>
        </p:nvSpPr>
        <p:spPr>
          <a:xfrm>
            <a:off x="4136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48" name="object 58248"/>
          <p:cNvSpPr/>
          <p:nvPr/>
        </p:nvSpPr>
        <p:spPr>
          <a:xfrm>
            <a:off x="4136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49" name="object 58249"/>
          <p:cNvSpPr/>
          <p:nvPr/>
        </p:nvSpPr>
        <p:spPr>
          <a:xfrm>
            <a:off x="41367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50" name="object 58250"/>
          <p:cNvSpPr/>
          <p:nvPr/>
        </p:nvSpPr>
        <p:spPr>
          <a:xfrm>
            <a:off x="41367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51" name="object 58251"/>
          <p:cNvSpPr/>
          <p:nvPr/>
        </p:nvSpPr>
        <p:spPr>
          <a:xfrm>
            <a:off x="4137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52" name="object 58252"/>
          <p:cNvSpPr/>
          <p:nvPr/>
        </p:nvSpPr>
        <p:spPr>
          <a:xfrm>
            <a:off x="4137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53" name="object 58253"/>
          <p:cNvSpPr/>
          <p:nvPr/>
        </p:nvSpPr>
        <p:spPr>
          <a:xfrm>
            <a:off x="41371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54" name="object 58254"/>
          <p:cNvSpPr/>
          <p:nvPr/>
        </p:nvSpPr>
        <p:spPr>
          <a:xfrm>
            <a:off x="41371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55" name="object 58255"/>
          <p:cNvSpPr/>
          <p:nvPr/>
        </p:nvSpPr>
        <p:spPr>
          <a:xfrm>
            <a:off x="4137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56" name="object 58256"/>
          <p:cNvSpPr/>
          <p:nvPr/>
        </p:nvSpPr>
        <p:spPr>
          <a:xfrm>
            <a:off x="4137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57" name="object 58257"/>
          <p:cNvSpPr/>
          <p:nvPr/>
        </p:nvSpPr>
        <p:spPr>
          <a:xfrm>
            <a:off x="41375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58" name="object 58258"/>
          <p:cNvSpPr/>
          <p:nvPr/>
        </p:nvSpPr>
        <p:spPr>
          <a:xfrm>
            <a:off x="41375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59" name="object 58259"/>
          <p:cNvSpPr/>
          <p:nvPr/>
        </p:nvSpPr>
        <p:spPr>
          <a:xfrm>
            <a:off x="4137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60" name="object 58260"/>
          <p:cNvSpPr/>
          <p:nvPr/>
        </p:nvSpPr>
        <p:spPr>
          <a:xfrm>
            <a:off x="4137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61" name="object 58261"/>
          <p:cNvSpPr/>
          <p:nvPr/>
        </p:nvSpPr>
        <p:spPr>
          <a:xfrm>
            <a:off x="41379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62" name="object 58262"/>
          <p:cNvSpPr/>
          <p:nvPr/>
        </p:nvSpPr>
        <p:spPr>
          <a:xfrm>
            <a:off x="41379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63" name="object 58263"/>
          <p:cNvSpPr/>
          <p:nvPr/>
        </p:nvSpPr>
        <p:spPr>
          <a:xfrm>
            <a:off x="4138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64" name="object 58264"/>
          <p:cNvSpPr/>
          <p:nvPr/>
        </p:nvSpPr>
        <p:spPr>
          <a:xfrm>
            <a:off x="4138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65" name="object 58265"/>
          <p:cNvSpPr/>
          <p:nvPr/>
        </p:nvSpPr>
        <p:spPr>
          <a:xfrm>
            <a:off x="41383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66" name="object 58266"/>
          <p:cNvSpPr/>
          <p:nvPr/>
        </p:nvSpPr>
        <p:spPr>
          <a:xfrm>
            <a:off x="41383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67" name="object 58267"/>
          <p:cNvSpPr/>
          <p:nvPr/>
        </p:nvSpPr>
        <p:spPr>
          <a:xfrm>
            <a:off x="4138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68" name="object 58268"/>
          <p:cNvSpPr/>
          <p:nvPr/>
        </p:nvSpPr>
        <p:spPr>
          <a:xfrm>
            <a:off x="4138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69" name="object 58269"/>
          <p:cNvSpPr/>
          <p:nvPr/>
        </p:nvSpPr>
        <p:spPr>
          <a:xfrm>
            <a:off x="41386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70" name="object 58270"/>
          <p:cNvSpPr/>
          <p:nvPr/>
        </p:nvSpPr>
        <p:spPr>
          <a:xfrm>
            <a:off x="41386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71" name="object 58271"/>
          <p:cNvSpPr/>
          <p:nvPr/>
        </p:nvSpPr>
        <p:spPr>
          <a:xfrm>
            <a:off x="4138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72" name="object 58272"/>
          <p:cNvSpPr/>
          <p:nvPr/>
        </p:nvSpPr>
        <p:spPr>
          <a:xfrm>
            <a:off x="4138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73" name="object 58273"/>
          <p:cNvSpPr/>
          <p:nvPr/>
        </p:nvSpPr>
        <p:spPr>
          <a:xfrm>
            <a:off x="41390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74" name="object 58274"/>
          <p:cNvSpPr/>
          <p:nvPr/>
        </p:nvSpPr>
        <p:spPr>
          <a:xfrm>
            <a:off x="41390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75" name="object 58275"/>
          <p:cNvSpPr/>
          <p:nvPr/>
        </p:nvSpPr>
        <p:spPr>
          <a:xfrm>
            <a:off x="4139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76" name="object 58276"/>
          <p:cNvSpPr/>
          <p:nvPr/>
        </p:nvSpPr>
        <p:spPr>
          <a:xfrm>
            <a:off x="4139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77" name="object 58277"/>
          <p:cNvSpPr/>
          <p:nvPr/>
        </p:nvSpPr>
        <p:spPr>
          <a:xfrm>
            <a:off x="41394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78" name="object 58278"/>
          <p:cNvSpPr/>
          <p:nvPr/>
        </p:nvSpPr>
        <p:spPr>
          <a:xfrm>
            <a:off x="41394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79" name="object 58279"/>
          <p:cNvSpPr/>
          <p:nvPr/>
        </p:nvSpPr>
        <p:spPr>
          <a:xfrm>
            <a:off x="4139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80" name="object 58280"/>
          <p:cNvSpPr/>
          <p:nvPr/>
        </p:nvSpPr>
        <p:spPr>
          <a:xfrm>
            <a:off x="4139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81" name="object 58281"/>
          <p:cNvSpPr/>
          <p:nvPr/>
        </p:nvSpPr>
        <p:spPr>
          <a:xfrm>
            <a:off x="41398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82" name="object 58282"/>
          <p:cNvSpPr/>
          <p:nvPr/>
        </p:nvSpPr>
        <p:spPr>
          <a:xfrm>
            <a:off x="41398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83" name="object 58283"/>
          <p:cNvSpPr/>
          <p:nvPr/>
        </p:nvSpPr>
        <p:spPr>
          <a:xfrm>
            <a:off x="4140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84" name="object 58284"/>
          <p:cNvSpPr/>
          <p:nvPr/>
        </p:nvSpPr>
        <p:spPr>
          <a:xfrm>
            <a:off x="4140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85" name="object 58285"/>
          <p:cNvSpPr/>
          <p:nvPr/>
        </p:nvSpPr>
        <p:spPr>
          <a:xfrm>
            <a:off x="41402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86" name="object 58286"/>
          <p:cNvSpPr/>
          <p:nvPr/>
        </p:nvSpPr>
        <p:spPr>
          <a:xfrm>
            <a:off x="41402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87" name="object 58287"/>
          <p:cNvSpPr/>
          <p:nvPr/>
        </p:nvSpPr>
        <p:spPr>
          <a:xfrm>
            <a:off x="4140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88" name="object 58288"/>
          <p:cNvSpPr/>
          <p:nvPr/>
        </p:nvSpPr>
        <p:spPr>
          <a:xfrm>
            <a:off x="4140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89" name="object 58289"/>
          <p:cNvSpPr/>
          <p:nvPr/>
        </p:nvSpPr>
        <p:spPr>
          <a:xfrm>
            <a:off x="41405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90" name="object 58290"/>
          <p:cNvSpPr/>
          <p:nvPr/>
        </p:nvSpPr>
        <p:spPr>
          <a:xfrm>
            <a:off x="41405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91" name="object 58291"/>
          <p:cNvSpPr/>
          <p:nvPr/>
        </p:nvSpPr>
        <p:spPr>
          <a:xfrm>
            <a:off x="4140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92" name="object 58292"/>
          <p:cNvSpPr/>
          <p:nvPr/>
        </p:nvSpPr>
        <p:spPr>
          <a:xfrm>
            <a:off x="4140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93" name="object 58293"/>
          <p:cNvSpPr/>
          <p:nvPr/>
        </p:nvSpPr>
        <p:spPr>
          <a:xfrm>
            <a:off x="41409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94" name="object 58294"/>
          <p:cNvSpPr/>
          <p:nvPr/>
        </p:nvSpPr>
        <p:spPr>
          <a:xfrm>
            <a:off x="41409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95" name="object 58295"/>
          <p:cNvSpPr/>
          <p:nvPr/>
        </p:nvSpPr>
        <p:spPr>
          <a:xfrm>
            <a:off x="4141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96" name="object 58296"/>
          <p:cNvSpPr/>
          <p:nvPr/>
        </p:nvSpPr>
        <p:spPr>
          <a:xfrm>
            <a:off x="4141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97" name="object 58297"/>
          <p:cNvSpPr/>
          <p:nvPr/>
        </p:nvSpPr>
        <p:spPr>
          <a:xfrm>
            <a:off x="41413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98" name="object 58298"/>
          <p:cNvSpPr/>
          <p:nvPr/>
        </p:nvSpPr>
        <p:spPr>
          <a:xfrm>
            <a:off x="41413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CA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299" name="object 58299"/>
          <p:cNvSpPr/>
          <p:nvPr/>
        </p:nvSpPr>
        <p:spPr>
          <a:xfrm>
            <a:off x="4141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00" name="object 58300"/>
          <p:cNvSpPr/>
          <p:nvPr/>
        </p:nvSpPr>
        <p:spPr>
          <a:xfrm>
            <a:off x="4141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01" name="object 58301"/>
          <p:cNvSpPr/>
          <p:nvPr/>
        </p:nvSpPr>
        <p:spPr>
          <a:xfrm>
            <a:off x="41417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02" name="object 58302"/>
          <p:cNvSpPr/>
          <p:nvPr/>
        </p:nvSpPr>
        <p:spPr>
          <a:xfrm>
            <a:off x="41417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03" name="object 58303"/>
          <p:cNvSpPr/>
          <p:nvPr/>
        </p:nvSpPr>
        <p:spPr>
          <a:xfrm>
            <a:off x="41419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04" name="object 58304"/>
          <p:cNvSpPr/>
          <p:nvPr/>
        </p:nvSpPr>
        <p:spPr>
          <a:xfrm>
            <a:off x="41419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05" name="object 58305"/>
          <p:cNvSpPr/>
          <p:nvPr/>
        </p:nvSpPr>
        <p:spPr>
          <a:xfrm>
            <a:off x="41421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06" name="object 58306"/>
          <p:cNvSpPr/>
          <p:nvPr/>
        </p:nvSpPr>
        <p:spPr>
          <a:xfrm>
            <a:off x="41421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07" name="object 58307"/>
          <p:cNvSpPr/>
          <p:nvPr/>
        </p:nvSpPr>
        <p:spPr>
          <a:xfrm>
            <a:off x="4142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08" name="object 58308"/>
          <p:cNvSpPr/>
          <p:nvPr/>
        </p:nvSpPr>
        <p:spPr>
          <a:xfrm>
            <a:off x="4142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09" name="object 58309"/>
          <p:cNvSpPr/>
          <p:nvPr/>
        </p:nvSpPr>
        <p:spPr>
          <a:xfrm>
            <a:off x="41424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10" name="object 58310"/>
          <p:cNvSpPr/>
          <p:nvPr/>
        </p:nvSpPr>
        <p:spPr>
          <a:xfrm>
            <a:off x="41424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11" name="object 58311"/>
          <p:cNvSpPr/>
          <p:nvPr/>
        </p:nvSpPr>
        <p:spPr>
          <a:xfrm>
            <a:off x="4142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12" name="object 58312"/>
          <p:cNvSpPr/>
          <p:nvPr/>
        </p:nvSpPr>
        <p:spPr>
          <a:xfrm>
            <a:off x="4142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13" name="object 58313"/>
          <p:cNvSpPr/>
          <p:nvPr/>
        </p:nvSpPr>
        <p:spPr>
          <a:xfrm>
            <a:off x="41428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14" name="object 58314"/>
          <p:cNvSpPr/>
          <p:nvPr/>
        </p:nvSpPr>
        <p:spPr>
          <a:xfrm>
            <a:off x="41428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15" name="object 58315"/>
          <p:cNvSpPr/>
          <p:nvPr/>
        </p:nvSpPr>
        <p:spPr>
          <a:xfrm>
            <a:off x="4143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16" name="object 58316"/>
          <p:cNvSpPr/>
          <p:nvPr/>
        </p:nvSpPr>
        <p:spPr>
          <a:xfrm>
            <a:off x="4143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17" name="object 58317"/>
          <p:cNvSpPr/>
          <p:nvPr/>
        </p:nvSpPr>
        <p:spPr>
          <a:xfrm>
            <a:off x="41432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18" name="object 58318"/>
          <p:cNvSpPr/>
          <p:nvPr/>
        </p:nvSpPr>
        <p:spPr>
          <a:xfrm>
            <a:off x="41432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19" name="object 58319"/>
          <p:cNvSpPr/>
          <p:nvPr/>
        </p:nvSpPr>
        <p:spPr>
          <a:xfrm>
            <a:off x="4143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20" name="object 58320"/>
          <p:cNvSpPr/>
          <p:nvPr/>
        </p:nvSpPr>
        <p:spPr>
          <a:xfrm>
            <a:off x="4143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21" name="object 58321"/>
          <p:cNvSpPr/>
          <p:nvPr/>
        </p:nvSpPr>
        <p:spPr>
          <a:xfrm>
            <a:off x="41436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22" name="object 58322"/>
          <p:cNvSpPr/>
          <p:nvPr/>
        </p:nvSpPr>
        <p:spPr>
          <a:xfrm>
            <a:off x="41436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23" name="object 58323"/>
          <p:cNvSpPr/>
          <p:nvPr/>
        </p:nvSpPr>
        <p:spPr>
          <a:xfrm>
            <a:off x="4143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24" name="object 58324"/>
          <p:cNvSpPr/>
          <p:nvPr/>
        </p:nvSpPr>
        <p:spPr>
          <a:xfrm>
            <a:off x="4143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25" name="object 58325"/>
          <p:cNvSpPr/>
          <p:nvPr/>
        </p:nvSpPr>
        <p:spPr>
          <a:xfrm>
            <a:off x="41440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26" name="object 58326"/>
          <p:cNvSpPr/>
          <p:nvPr/>
        </p:nvSpPr>
        <p:spPr>
          <a:xfrm>
            <a:off x="41440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27" name="object 58327"/>
          <p:cNvSpPr/>
          <p:nvPr/>
        </p:nvSpPr>
        <p:spPr>
          <a:xfrm>
            <a:off x="4144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28" name="object 58328"/>
          <p:cNvSpPr/>
          <p:nvPr/>
        </p:nvSpPr>
        <p:spPr>
          <a:xfrm>
            <a:off x="4144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29" name="object 58329"/>
          <p:cNvSpPr/>
          <p:nvPr/>
        </p:nvSpPr>
        <p:spPr>
          <a:xfrm>
            <a:off x="4144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30" name="object 58330"/>
          <p:cNvSpPr/>
          <p:nvPr/>
        </p:nvSpPr>
        <p:spPr>
          <a:xfrm>
            <a:off x="4144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31" name="object 58331"/>
          <p:cNvSpPr/>
          <p:nvPr/>
        </p:nvSpPr>
        <p:spPr>
          <a:xfrm>
            <a:off x="4144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32" name="object 58332"/>
          <p:cNvSpPr/>
          <p:nvPr/>
        </p:nvSpPr>
        <p:spPr>
          <a:xfrm>
            <a:off x="4144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33" name="object 58333"/>
          <p:cNvSpPr/>
          <p:nvPr/>
        </p:nvSpPr>
        <p:spPr>
          <a:xfrm>
            <a:off x="4144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34" name="object 58334"/>
          <p:cNvSpPr/>
          <p:nvPr/>
        </p:nvSpPr>
        <p:spPr>
          <a:xfrm>
            <a:off x="4144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35" name="object 58335"/>
          <p:cNvSpPr/>
          <p:nvPr/>
        </p:nvSpPr>
        <p:spPr>
          <a:xfrm>
            <a:off x="4145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36" name="object 58336"/>
          <p:cNvSpPr/>
          <p:nvPr/>
        </p:nvSpPr>
        <p:spPr>
          <a:xfrm>
            <a:off x="4145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37" name="object 58337"/>
          <p:cNvSpPr/>
          <p:nvPr/>
        </p:nvSpPr>
        <p:spPr>
          <a:xfrm>
            <a:off x="4145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38" name="object 58338"/>
          <p:cNvSpPr/>
          <p:nvPr/>
        </p:nvSpPr>
        <p:spPr>
          <a:xfrm>
            <a:off x="4145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39" name="object 58339"/>
          <p:cNvSpPr/>
          <p:nvPr/>
        </p:nvSpPr>
        <p:spPr>
          <a:xfrm>
            <a:off x="4145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40" name="object 58340"/>
          <p:cNvSpPr/>
          <p:nvPr/>
        </p:nvSpPr>
        <p:spPr>
          <a:xfrm>
            <a:off x="4145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41" name="object 58341"/>
          <p:cNvSpPr/>
          <p:nvPr/>
        </p:nvSpPr>
        <p:spPr>
          <a:xfrm>
            <a:off x="4145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42" name="object 58342"/>
          <p:cNvSpPr/>
          <p:nvPr/>
        </p:nvSpPr>
        <p:spPr>
          <a:xfrm>
            <a:off x="4145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43" name="object 58343"/>
          <p:cNvSpPr/>
          <p:nvPr/>
        </p:nvSpPr>
        <p:spPr>
          <a:xfrm>
            <a:off x="4145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44" name="object 58344"/>
          <p:cNvSpPr/>
          <p:nvPr/>
        </p:nvSpPr>
        <p:spPr>
          <a:xfrm>
            <a:off x="4145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45" name="object 58345"/>
          <p:cNvSpPr/>
          <p:nvPr/>
        </p:nvSpPr>
        <p:spPr>
          <a:xfrm>
            <a:off x="4146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46" name="object 58346"/>
          <p:cNvSpPr/>
          <p:nvPr/>
        </p:nvSpPr>
        <p:spPr>
          <a:xfrm>
            <a:off x="4146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47" name="object 58347"/>
          <p:cNvSpPr/>
          <p:nvPr/>
        </p:nvSpPr>
        <p:spPr>
          <a:xfrm>
            <a:off x="41461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48" name="object 58348"/>
          <p:cNvSpPr/>
          <p:nvPr/>
        </p:nvSpPr>
        <p:spPr>
          <a:xfrm>
            <a:off x="41461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49" name="object 58349"/>
          <p:cNvSpPr/>
          <p:nvPr/>
        </p:nvSpPr>
        <p:spPr>
          <a:xfrm>
            <a:off x="4146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50" name="object 58350"/>
          <p:cNvSpPr/>
          <p:nvPr/>
        </p:nvSpPr>
        <p:spPr>
          <a:xfrm>
            <a:off x="4146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51" name="object 58351"/>
          <p:cNvSpPr/>
          <p:nvPr/>
        </p:nvSpPr>
        <p:spPr>
          <a:xfrm>
            <a:off x="41465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52" name="object 58352"/>
          <p:cNvSpPr/>
          <p:nvPr/>
        </p:nvSpPr>
        <p:spPr>
          <a:xfrm>
            <a:off x="41465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53" name="object 58353"/>
          <p:cNvSpPr/>
          <p:nvPr/>
        </p:nvSpPr>
        <p:spPr>
          <a:xfrm>
            <a:off x="4146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54" name="object 58354"/>
          <p:cNvSpPr/>
          <p:nvPr/>
        </p:nvSpPr>
        <p:spPr>
          <a:xfrm>
            <a:off x="4146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55" name="object 58355"/>
          <p:cNvSpPr/>
          <p:nvPr/>
        </p:nvSpPr>
        <p:spPr>
          <a:xfrm>
            <a:off x="41469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56" name="object 58356"/>
          <p:cNvSpPr/>
          <p:nvPr/>
        </p:nvSpPr>
        <p:spPr>
          <a:xfrm>
            <a:off x="41469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57" name="object 58357"/>
          <p:cNvSpPr/>
          <p:nvPr/>
        </p:nvSpPr>
        <p:spPr>
          <a:xfrm>
            <a:off x="4147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58" name="object 58358"/>
          <p:cNvSpPr/>
          <p:nvPr/>
        </p:nvSpPr>
        <p:spPr>
          <a:xfrm>
            <a:off x="4147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59" name="object 58359"/>
          <p:cNvSpPr/>
          <p:nvPr/>
        </p:nvSpPr>
        <p:spPr>
          <a:xfrm>
            <a:off x="4147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60" name="object 58360"/>
          <p:cNvSpPr/>
          <p:nvPr/>
        </p:nvSpPr>
        <p:spPr>
          <a:xfrm>
            <a:off x="4147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61" name="object 58361"/>
          <p:cNvSpPr/>
          <p:nvPr/>
        </p:nvSpPr>
        <p:spPr>
          <a:xfrm>
            <a:off x="4147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62" name="object 58362"/>
          <p:cNvSpPr/>
          <p:nvPr/>
        </p:nvSpPr>
        <p:spPr>
          <a:xfrm>
            <a:off x="4147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63" name="object 58363"/>
          <p:cNvSpPr/>
          <p:nvPr/>
        </p:nvSpPr>
        <p:spPr>
          <a:xfrm>
            <a:off x="4147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64" name="object 58364"/>
          <p:cNvSpPr/>
          <p:nvPr/>
        </p:nvSpPr>
        <p:spPr>
          <a:xfrm>
            <a:off x="4147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65" name="object 58365"/>
          <p:cNvSpPr/>
          <p:nvPr/>
        </p:nvSpPr>
        <p:spPr>
          <a:xfrm>
            <a:off x="4147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66" name="object 58366"/>
          <p:cNvSpPr/>
          <p:nvPr/>
        </p:nvSpPr>
        <p:spPr>
          <a:xfrm>
            <a:off x="4147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67" name="object 58367"/>
          <p:cNvSpPr/>
          <p:nvPr/>
        </p:nvSpPr>
        <p:spPr>
          <a:xfrm>
            <a:off x="4148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68" name="object 58368"/>
          <p:cNvSpPr/>
          <p:nvPr/>
        </p:nvSpPr>
        <p:spPr>
          <a:xfrm>
            <a:off x="4148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69" name="object 58369"/>
          <p:cNvSpPr/>
          <p:nvPr/>
        </p:nvSpPr>
        <p:spPr>
          <a:xfrm>
            <a:off x="4148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70" name="object 58370"/>
          <p:cNvSpPr/>
          <p:nvPr/>
        </p:nvSpPr>
        <p:spPr>
          <a:xfrm>
            <a:off x="4148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71" name="object 58371"/>
          <p:cNvSpPr/>
          <p:nvPr/>
        </p:nvSpPr>
        <p:spPr>
          <a:xfrm>
            <a:off x="4148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72" name="object 58372"/>
          <p:cNvSpPr/>
          <p:nvPr/>
        </p:nvSpPr>
        <p:spPr>
          <a:xfrm>
            <a:off x="4148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73" name="object 58373"/>
          <p:cNvSpPr/>
          <p:nvPr/>
        </p:nvSpPr>
        <p:spPr>
          <a:xfrm>
            <a:off x="4148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74" name="object 58374"/>
          <p:cNvSpPr/>
          <p:nvPr/>
        </p:nvSpPr>
        <p:spPr>
          <a:xfrm>
            <a:off x="4148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75" name="object 58375"/>
          <p:cNvSpPr/>
          <p:nvPr/>
        </p:nvSpPr>
        <p:spPr>
          <a:xfrm>
            <a:off x="4148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76" name="object 58376"/>
          <p:cNvSpPr/>
          <p:nvPr/>
        </p:nvSpPr>
        <p:spPr>
          <a:xfrm>
            <a:off x="4148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77" name="object 58377"/>
          <p:cNvSpPr/>
          <p:nvPr/>
        </p:nvSpPr>
        <p:spPr>
          <a:xfrm>
            <a:off x="4149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78" name="object 58378"/>
          <p:cNvSpPr/>
          <p:nvPr/>
        </p:nvSpPr>
        <p:spPr>
          <a:xfrm>
            <a:off x="4149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79" name="object 58379"/>
          <p:cNvSpPr/>
          <p:nvPr/>
        </p:nvSpPr>
        <p:spPr>
          <a:xfrm>
            <a:off x="4149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80" name="object 58380"/>
          <p:cNvSpPr/>
          <p:nvPr/>
        </p:nvSpPr>
        <p:spPr>
          <a:xfrm>
            <a:off x="4149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81" name="object 58381"/>
          <p:cNvSpPr/>
          <p:nvPr/>
        </p:nvSpPr>
        <p:spPr>
          <a:xfrm>
            <a:off x="4149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82" name="object 58382"/>
          <p:cNvSpPr/>
          <p:nvPr/>
        </p:nvSpPr>
        <p:spPr>
          <a:xfrm>
            <a:off x="4149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83" name="object 58383"/>
          <p:cNvSpPr/>
          <p:nvPr/>
        </p:nvSpPr>
        <p:spPr>
          <a:xfrm>
            <a:off x="4149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84" name="object 58384"/>
          <p:cNvSpPr/>
          <p:nvPr/>
        </p:nvSpPr>
        <p:spPr>
          <a:xfrm>
            <a:off x="4149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85" name="object 58385"/>
          <p:cNvSpPr/>
          <p:nvPr/>
        </p:nvSpPr>
        <p:spPr>
          <a:xfrm>
            <a:off x="4149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86" name="object 58386"/>
          <p:cNvSpPr/>
          <p:nvPr/>
        </p:nvSpPr>
        <p:spPr>
          <a:xfrm>
            <a:off x="4149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87" name="object 58387"/>
          <p:cNvSpPr/>
          <p:nvPr/>
        </p:nvSpPr>
        <p:spPr>
          <a:xfrm>
            <a:off x="4149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88" name="object 58388"/>
          <p:cNvSpPr/>
          <p:nvPr/>
        </p:nvSpPr>
        <p:spPr>
          <a:xfrm>
            <a:off x="4149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89" name="object 58389"/>
          <p:cNvSpPr/>
          <p:nvPr/>
        </p:nvSpPr>
        <p:spPr>
          <a:xfrm>
            <a:off x="4150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90" name="object 58390"/>
          <p:cNvSpPr/>
          <p:nvPr/>
        </p:nvSpPr>
        <p:spPr>
          <a:xfrm>
            <a:off x="4150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91" name="object 58391"/>
          <p:cNvSpPr/>
          <p:nvPr/>
        </p:nvSpPr>
        <p:spPr>
          <a:xfrm>
            <a:off x="4150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92" name="object 58392"/>
          <p:cNvSpPr/>
          <p:nvPr/>
        </p:nvSpPr>
        <p:spPr>
          <a:xfrm>
            <a:off x="4150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93" name="object 58393"/>
          <p:cNvSpPr/>
          <p:nvPr/>
        </p:nvSpPr>
        <p:spPr>
          <a:xfrm>
            <a:off x="4150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94" name="object 58394"/>
          <p:cNvSpPr/>
          <p:nvPr/>
        </p:nvSpPr>
        <p:spPr>
          <a:xfrm>
            <a:off x="4150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95" name="object 58395"/>
          <p:cNvSpPr/>
          <p:nvPr/>
        </p:nvSpPr>
        <p:spPr>
          <a:xfrm>
            <a:off x="4150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96" name="object 58396"/>
          <p:cNvSpPr/>
          <p:nvPr/>
        </p:nvSpPr>
        <p:spPr>
          <a:xfrm>
            <a:off x="4150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97" name="object 58397"/>
          <p:cNvSpPr/>
          <p:nvPr/>
        </p:nvSpPr>
        <p:spPr>
          <a:xfrm>
            <a:off x="4151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98" name="object 58398"/>
          <p:cNvSpPr/>
          <p:nvPr/>
        </p:nvSpPr>
        <p:spPr>
          <a:xfrm>
            <a:off x="4151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399" name="object 58399"/>
          <p:cNvSpPr/>
          <p:nvPr/>
        </p:nvSpPr>
        <p:spPr>
          <a:xfrm>
            <a:off x="41511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00" name="object 58400"/>
          <p:cNvSpPr/>
          <p:nvPr/>
        </p:nvSpPr>
        <p:spPr>
          <a:xfrm>
            <a:off x="41511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01" name="object 58401"/>
          <p:cNvSpPr/>
          <p:nvPr/>
        </p:nvSpPr>
        <p:spPr>
          <a:xfrm>
            <a:off x="4151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02" name="object 58402"/>
          <p:cNvSpPr/>
          <p:nvPr/>
        </p:nvSpPr>
        <p:spPr>
          <a:xfrm>
            <a:off x="4151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03" name="object 58403"/>
          <p:cNvSpPr/>
          <p:nvPr/>
        </p:nvSpPr>
        <p:spPr>
          <a:xfrm>
            <a:off x="41515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04" name="object 58404"/>
          <p:cNvSpPr/>
          <p:nvPr/>
        </p:nvSpPr>
        <p:spPr>
          <a:xfrm>
            <a:off x="41515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05" name="object 58405"/>
          <p:cNvSpPr/>
          <p:nvPr/>
        </p:nvSpPr>
        <p:spPr>
          <a:xfrm>
            <a:off x="4151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06" name="object 58406"/>
          <p:cNvSpPr/>
          <p:nvPr/>
        </p:nvSpPr>
        <p:spPr>
          <a:xfrm>
            <a:off x="4151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07" name="object 58407"/>
          <p:cNvSpPr/>
          <p:nvPr/>
        </p:nvSpPr>
        <p:spPr>
          <a:xfrm>
            <a:off x="4151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08" name="object 58408"/>
          <p:cNvSpPr/>
          <p:nvPr/>
        </p:nvSpPr>
        <p:spPr>
          <a:xfrm>
            <a:off x="4151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09" name="object 58409"/>
          <p:cNvSpPr/>
          <p:nvPr/>
        </p:nvSpPr>
        <p:spPr>
          <a:xfrm>
            <a:off x="4152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10" name="object 58410"/>
          <p:cNvSpPr/>
          <p:nvPr/>
        </p:nvSpPr>
        <p:spPr>
          <a:xfrm>
            <a:off x="4152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11" name="object 58411"/>
          <p:cNvSpPr/>
          <p:nvPr/>
        </p:nvSpPr>
        <p:spPr>
          <a:xfrm>
            <a:off x="4152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12" name="object 58412"/>
          <p:cNvSpPr/>
          <p:nvPr/>
        </p:nvSpPr>
        <p:spPr>
          <a:xfrm>
            <a:off x="4152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13" name="object 58413"/>
          <p:cNvSpPr/>
          <p:nvPr/>
        </p:nvSpPr>
        <p:spPr>
          <a:xfrm>
            <a:off x="4152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14" name="object 58414"/>
          <p:cNvSpPr/>
          <p:nvPr/>
        </p:nvSpPr>
        <p:spPr>
          <a:xfrm>
            <a:off x="4152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15" name="object 58415"/>
          <p:cNvSpPr/>
          <p:nvPr/>
        </p:nvSpPr>
        <p:spPr>
          <a:xfrm>
            <a:off x="4152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16" name="object 58416"/>
          <p:cNvSpPr/>
          <p:nvPr/>
        </p:nvSpPr>
        <p:spPr>
          <a:xfrm>
            <a:off x="4152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17" name="object 58417"/>
          <p:cNvSpPr/>
          <p:nvPr/>
        </p:nvSpPr>
        <p:spPr>
          <a:xfrm>
            <a:off x="4152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18" name="object 58418"/>
          <p:cNvSpPr/>
          <p:nvPr/>
        </p:nvSpPr>
        <p:spPr>
          <a:xfrm>
            <a:off x="4152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19" name="object 58419"/>
          <p:cNvSpPr/>
          <p:nvPr/>
        </p:nvSpPr>
        <p:spPr>
          <a:xfrm>
            <a:off x="4153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20" name="object 58420"/>
          <p:cNvSpPr/>
          <p:nvPr/>
        </p:nvSpPr>
        <p:spPr>
          <a:xfrm>
            <a:off x="4153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21" name="object 58421"/>
          <p:cNvSpPr/>
          <p:nvPr/>
        </p:nvSpPr>
        <p:spPr>
          <a:xfrm>
            <a:off x="4153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22" name="object 58422"/>
          <p:cNvSpPr/>
          <p:nvPr/>
        </p:nvSpPr>
        <p:spPr>
          <a:xfrm>
            <a:off x="4153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23" name="object 58423"/>
          <p:cNvSpPr/>
          <p:nvPr/>
        </p:nvSpPr>
        <p:spPr>
          <a:xfrm>
            <a:off x="4153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24" name="object 58424"/>
          <p:cNvSpPr/>
          <p:nvPr/>
        </p:nvSpPr>
        <p:spPr>
          <a:xfrm>
            <a:off x="4153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25" name="object 58425"/>
          <p:cNvSpPr/>
          <p:nvPr/>
        </p:nvSpPr>
        <p:spPr>
          <a:xfrm>
            <a:off x="4153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26" name="object 58426"/>
          <p:cNvSpPr/>
          <p:nvPr/>
        </p:nvSpPr>
        <p:spPr>
          <a:xfrm>
            <a:off x="4153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27" name="object 58427"/>
          <p:cNvSpPr/>
          <p:nvPr/>
        </p:nvSpPr>
        <p:spPr>
          <a:xfrm>
            <a:off x="4153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28" name="object 58428"/>
          <p:cNvSpPr/>
          <p:nvPr/>
        </p:nvSpPr>
        <p:spPr>
          <a:xfrm>
            <a:off x="4153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29" name="object 58429"/>
          <p:cNvSpPr/>
          <p:nvPr/>
        </p:nvSpPr>
        <p:spPr>
          <a:xfrm>
            <a:off x="4154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30" name="object 58430"/>
          <p:cNvSpPr/>
          <p:nvPr/>
        </p:nvSpPr>
        <p:spPr>
          <a:xfrm>
            <a:off x="4154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31" name="object 58431"/>
          <p:cNvSpPr/>
          <p:nvPr/>
        </p:nvSpPr>
        <p:spPr>
          <a:xfrm>
            <a:off x="4154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32" name="object 58432"/>
          <p:cNvSpPr/>
          <p:nvPr/>
        </p:nvSpPr>
        <p:spPr>
          <a:xfrm>
            <a:off x="4154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33" name="object 58433"/>
          <p:cNvSpPr/>
          <p:nvPr/>
        </p:nvSpPr>
        <p:spPr>
          <a:xfrm>
            <a:off x="4154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34" name="object 58434"/>
          <p:cNvSpPr/>
          <p:nvPr/>
        </p:nvSpPr>
        <p:spPr>
          <a:xfrm>
            <a:off x="4154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35" name="object 58435"/>
          <p:cNvSpPr/>
          <p:nvPr/>
        </p:nvSpPr>
        <p:spPr>
          <a:xfrm>
            <a:off x="4154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36" name="object 58436"/>
          <p:cNvSpPr/>
          <p:nvPr/>
        </p:nvSpPr>
        <p:spPr>
          <a:xfrm>
            <a:off x="4154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37" name="object 58437"/>
          <p:cNvSpPr/>
          <p:nvPr/>
        </p:nvSpPr>
        <p:spPr>
          <a:xfrm>
            <a:off x="4154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38" name="object 58438"/>
          <p:cNvSpPr/>
          <p:nvPr/>
        </p:nvSpPr>
        <p:spPr>
          <a:xfrm>
            <a:off x="4154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39" name="object 58439"/>
          <p:cNvSpPr/>
          <p:nvPr/>
        </p:nvSpPr>
        <p:spPr>
          <a:xfrm>
            <a:off x="4154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40" name="object 58440"/>
          <p:cNvSpPr/>
          <p:nvPr/>
        </p:nvSpPr>
        <p:spPr>
          <a:xfrm>
            <a:off x="4154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41" name="object 58441"/>
          <p:cNvSpPr/>
          <p:nvPr/>
        </p:nvSpPr>
        <p:spPr>
          <a:xfrm>
            <a:off x="4155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42" name="object 58442"/>
          <p:cNvSpPr/>
          <p:nvPr/>
        </p:nvSpPr>
        <p:spPr>
          <a:xfrm>
            <a:off x="4155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43" name="object 58443"/>
          <p:cNvSpPr/>
          <p:nvPr/>
        </p:nvSpPr>
        <p:spPr>
          <a:xfrm>
            <a:off x="4155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44" name="object 58444"/>
          <p:cNvSpPr/>
          <p:nvPr/>
        </p:nvSpPr>
        <p:spPr>
          <a:xfrm>
            <a:off x="4155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45" name="object 58445"/>
          <p:cNvSpPr/>
          <p:nvPr/>
        </p:nvSpPr>
        <p:spPr>
          <a:xfrm>
            <a:off x="4155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46" name="object 58446"/>
          <p:cNvSpPr/>
          <p:nvPr/>
        </p:nvSpPr>
        <p:spPr>
          <a:xfrm>
            <a:off x="4155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47" name="object 58447"/>
          <p:cNvSpPr/>
          <p:nvPr/>
        </p:nvSpPr>
        <p:spPr>
          <a:xfrm>
            <a:off x="41557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48" name="object 58448"/>
          <p:cNvSpPr/>
          <p:nvPr/>
        </p:nvSpPr>
        <p:spPr>
          <a:xfrm>
            <a:off x="41557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49" name="object 58449"/>
          <p:cNvSpPr/>
          <p:nvPr/>
        </p:nvSpPr>
        <p:spPr>
          <a:xfrm>
            <a:off x="4155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50" name="object 58450"/>
          <p:cNvSpPr/>
          <p:nvPr/>
        </p:nvSpPr>
        <p:spPr>
          <a:xfrm>
            <a:off x="4155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51" name="object 58451"/>
          <p:cNvSpPr/>
          <p:nvPr/>
        </p:nvSpPr>
        <p:spPr>
          <a:xfrm>
            <a:off x="41560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52" name="object 58452"/>
          <p:cNvSpPr/>
          <p:nvPr/>
        </p:nvSpPr>
        <p:spPr>
          <a:xfrm>
            <a:off x="41560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53" name="object 58453"/>
          <p:cNvSpPr/>
          <p:nvPr/>
        </p:nvSpPr>
        <p:spPr>
          <a:xfrm>
            <a:off x="4156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54" name="object 58454"/>
          <p:cNvSpPr/>
          <p:nvPr/>
        </p:nvSpPr>
        <p:spPr>
          <a:xfrm>
            <a:off x="4156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55" name="object 58455"/>
          <p:cNvSpPr/>
          <p:nvPr/>
        </p:nvSpPr>
        <p:spPr>
          <a:xfrm>
            <a:off x="41564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56" name="object 58456"/>
          <p:cNvSpPr/>
          <p:nvPr/>
        </p:nvSpPr>
        <p:spPr>
          <a:xfrm>
            <a:off x="41564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57" name="object 58457"/>
          <p:cNvSpPr/>
          <p:nvPr/>
        </p:nvSpPr>
        <p:spPr>
          <a:xfrm>
            <a:off x="4156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58" name="object 58458"/>
          <p:cNvSpPr/>
          <p:nvPr/>
        </p:nvSpPr>
        <p:spPr>
          <a:xfrm>
            <a:off x="4156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59" name="object 58459"/>
          <p:cNvSpPr/>
          <p:nvPr/>
        </p:nvSpPr>
        <p:spPr>
          <a:xfrm>
            <a:off x="41568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60" name="object 58460"/>
          <p:cNvSpPr/>
          <p:nvPr/>
        </p:nvSpPr>
        <p:spPr>
          <a:xfrm>
            <a:off x="41568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61" name="object 58461"/>
          <p:cNvSpPr/>
          <p:nvPr/>
        </p:nvSpPr>
        <p:spPr>
          <a:xfrm>
            <a:off x="4157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62" name="object 58462"/>
          <p:cNvSpPr/>
          <p:nvPr/>
        </p:nvSpPr>
        <p:spPr>
          <a:xfrm>
            <a:off x="4157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63" name="object 58463"/>
          <p:cNvSpPr/>
          <p:nvPr/>
        </p:nvSpPr>
        <p:spPr>
          <a:xfrm>
            <a:off x="4157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64" name="object 58464"/>
          <p:cNvSpPr/>
          <p:nvPr/>
        </p:nvSpPr>
        <p:spPr>
          <a:xfrm>
            <a:off x="4157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65" name="object 58465"/>
          <p:cNvSpPr/>
          <p:nvPr/>
        </p:nvSpPr>
        <p:spPr>
          <a:xfrm>
            <a:off x="4157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66" name="object 58466"/>
          <p:cNvSpPr/>
          <p:nvPr/>
        </p:nvSpPr>
        <p:spPr>
          <a:xfrm>
            <a:off x="4157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67" name="object 58467"/>
          <p:cNvSpPr/>
          <p:nvPr/>
        </p:nvSpPr>
        <p:spPr>
          <a:xfrm>
            <a:off x="4157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68" name="object 58468"/>
          <p:cNvSpPr/>
          <p:nvPr/>
        </p:nvSpPr>
        <p:spPr>
          <a:xfrm>
            <a:off x="4157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69" name="object 58469"/>
          <p:cNvSpPr/>
          <p:nvPr/>
        </p:nvSpPr>
        <p:spPr>
          <a:xfrm>
            <a:off x="4157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70" name="object 58470"/>
          <p:cNvSpPr/>
          <p:nvPr/>
        </p:nvSpPr>
        <p:spPr>
          <a:xfrm>
            <a:off x="4157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71" name="object 58471"/>
          <p:cNvSpPr/>
          <p:nvPr/>
        </p:nvSpPr>
        <p:spPr>
          <a:xfrm>
            <a:off x="4157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72" name="object 58472"/>
          <p:cNvSpPr/>
          <p:nvPr/>
        </p:nvSpPr>
        <p:spPr>
          <a:xfrm>
            <a:off x="4157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73" name="object 58473"/>
          <p:cNvSpPr/>
          <p:nvPr/>
        </p:nvSpPr>
        <p:spPr>
          <a:xfrm>
            <a:off x="4158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74" name="object 58474"/>
          <p:cNvSpPr/>
          <p:nvPr/>
        </p:nvSpPr>
        <p:spPr>
          <a:xfrm>
            <a:off x="4158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75" name="object 58475"/>
          <p:cNvSpPr/>
          <p:nvPr/>
        </p:nvSpPr>
        <p:spPr>
          <a:xfrm>
            <a:off x="4158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76" name="object 58476"/>
          <p:cNvSpPr/>
          <p:nvPr/>
        </p:nvSpPr>
        <p:spPr>
          <a:xfrm>
            <a:off x="4158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77" name="object 58477"/>
          <p:cNvSpPr/>
          <p:nvPr/>
        </p:nvSpPr>
        <p:spPr>
          <a:xfrm>
            <a:off x="4158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78" name="object 58478"/>
          <p:cNvSpPr/>
          <p:nvPr/>
        </p:nvSpPr>
        <p:spPr>
          <a:xfrm>
            <a:off x="4158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79" name="object 58479"/>
          <p:cNvSpPr/>
          <p:nvPr/>
        </p:nvSpPr>
        <p:spPr>
          <a:xfrm>
            <a:off x="4158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80" name="object 58480"/>
          <p:cNvSpPr/>
          <p:nvPr/>
        </p:nvSpPr>
        <p:spPr>
          <a:xfrm>
            <a:off x="4158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81" name="object 58481"/>
          <p:cNvSpPr/>
          <p:nvPr/>
        </p:nvSpPr>
        <p:spPr>
          <a:xfrm>
            <a:off x="4159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82" name="object 58482"/>
          <p:cNvSpPr/>
          <p:nvPr/>
        </p:nvSpPr>
        <p:spPr>
          <a:xfrm>
            <a:off x="4159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83" name="object 58483"/>
          <p:cNvSpPr/>
          <p:nvPr/>
        </p:nvSpPr>
        <p:spPr>
          <a:xfrm>
            <a:off x="4159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84" name="object 58484"/>
          <p:cNvSpPr/>
          <p:nvPr/>
        </p:nvSpPr>
        <p:spPr>
          <a:xfrm>
            <a:off x="4159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85" name="object 58485"/>
          <p:cNvSpPr/>
          <p:nvPr/>
        </p:nvSpPr>
        <p:spPr>
          <a:xfrm>
            <a:off x="4159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86" name="object 58486"/>
          <p:cNvSpPr/>
          <p:nvPr/>
        </p:nvSpPr>
        <p:spPr>
          <a:xfrm>
            <a:off x="4159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87" name="object 58487"/>
          <p:cNvSpPr/>
          <p:nvPr/>
        </p:nvSpPr>
        <p:spPr>
          <a:xfrm>
            <a:off x="4159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88" name="object 58488"/>
          <p:cNvSpPr/>
          <p:nvPr/>
        </p:nvSpPr>
        <p:spPr>
          <a:xfrm>
            <a:off x="4159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89" name="object 58489"/>
          <p:cNvSpPr/>
          <p:nvPr/>
        </p:nvSpPr>
        <p:spPr>
          <a:xfrm>
            <a:off x="4159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90" name="object 58490"/>
          <p:cNvSpPr/>
          <p:nvPr/>
        </p:nvSpPr>
        <p:spPr>
          <a:xfrm>
            <a:off x="4159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91" name="object 58491"/>
          <p:cNvSpPr/>
          <p:nvPr/>
        </p:nvSpPr>
        <p:spPr>
          <a:xfrm>
            <a:off x="4159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92" name="object 58492"/>
          <p:cNvSpPr/>
          <p:nvPr/>
        </p:nvSpPr>
        <p:spPr>
          <a:xfrm>
            <a:off x="4159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93" name="object 58493"/>
          <p:cNvSpPr/>
          <p:nvPr/>
        </p:nvSpPr>
        <p:spPr>
          <a:xfrm>
            <a:off x="4160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94" name="object 58494"/>
          <p:cNvSpPr/>
          <p:nvPr/>
        </p:nvSpPr>
        <p:spPr>
          <a:xfrm>
            <a:off x="4160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95" name="object 58495"/>
          <p:cNvSpPr/>
          <p:nvPr/>
        </p:nvSpPr>
        <p:spPr>
          <a:xfrm>
            <a:off x="41602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96" name="object 58496"/>
          <p:cNvSpPr/>
          <p:nvPr/>
        </p:nvSpPr>
        <p:spPr>
          <a:xfrm>
            <a:off x="41602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97" name="object 58497"/>
          <p:cNvSpPr/>
          <p:nvPr/>
        </p:nvSpPr>
        <p:spPr>
          <a:xfrm>
            <a:off x="4160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98" name="object 58498"/>
          <p:cNvSpPr/>
          <p:nvPr/>
        </p:nvSpPr>
        <p:spPr>
          <a:xfrm>
            <a:off x="4160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499" name="object 58499"/>
          <p:cNvSpPr/>
          <p:nvPr/>
        </p:nvSpPr>
        <p:spPr>
          <a:xfrm>
            <a:off x="41606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00" name="object 58500"/>
          <p:cNvSpPr/>
          <p:nvPr/>
        </p:nvSpPr>
        <p:spPr>
          <a:xfrm>
            <a:off x="41606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01" name="object 58501"/>
          <p:cNvSpPr/>
          <p:nvPr/>
        </p:nvSpPr>
        <p:spPr>
          <a:xfrm>
            <a:off x="4160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02" name="object 58502"/>
          <p:cNvSpPr/>
          <p:nvPr/>
        </p:nvSpPr>
        <p:spPr>
          <a:xfrm>
            <a:off x="4160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03" name="object 58503"/>
          <p:cNvSpPr/>
          <p:nvPr/>
        </p:nvSpPr>
        <p:spPr>
          <a:xfrm>
            <a:off x="41610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04" name="object 58504"/>
          <p:cNvSpPr/>
          <p:nvPr/>
        </p:nvSpPr>
        <p:spPr>
          <a:xfrm>
            <a:off x="41610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05" name="object 58505"/>
          <p:cNvSpPr/>
          <p:nvPr/>
        </p:nvSpPr>
        <p:spPr>
          <a:xfrm>
            <a:off x="4161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06" name="object 58506"/>
          <p:cNvSpPr/>
          <p:nvPr/>
        </p:nvSpPr>
        <p:spPr>
          <a:xfrm>
            <a:off x="4161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07" name="object 58507"/>
          <p:cNvSpPr/>
          <p:nvPr/>
        </p:nvSpPr>
        <p:spPr>
          <a:xfrm>
            <a:off x="41614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08" name="object 58508"/>
          <p:cNvSpPr/>
          <p:nvPr/>
        </p:nvSpPr>
        <p:spPr>
          <a:xfrm>
            <a:off x="41614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09" name="object 58509"/>
          <p:cNvSpPr/>
          <p:nvPr/>
        </p:nvSpPr>
        <p:spPr>
          <a:xfrm>
            <a:off x="4161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10" name="object 58510"/>
          <p:cNvSpPr/>
          <p:nvPr/>
        </p:nvSpPr>
        <p:spPr>
          <a:xfrm>
            <a:off x="4161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11" name="object 58511"/>
          <p:cNvSpPr/>
          <p:nvPr/>
        </p:nvSpPr>
        <p:spPr>
          <a:xfrm>
            <a:off x="4161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12" name="object 58512"/>
          <p:cNvSpPr/>
          <p:nvPr/>
        </p:nvSpPr>
        <p:spPr>
          <a:xfrm>
            <a:off x="4161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13" name="object 58513"/>
          <p:cNvSpPr/>
          <p:nvPr/>
        </p:nvSpPr>
        <p:spPr>
          <a:xfrm>
            <a:off x="4162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14" name="object 58514"/>
          <p:cNvSpPr/>
          <p:nvPr/>
        </p:nvSpPr>
        <p:spPr>
          <a:xfrm>
            <a:off x="4162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15" name="object 58515"/>
          <p:cNvSpPr/>
          <p:nvPr/>
        </p:nvSpPr>
        <p:spPr>
          <a:xfrm>
            <a:off x="4162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16" name="object 58516"/>
          <p:cNvSpPr/>
          <p:nvPr/>
        </p:nvSpPr>
        <p:spPr>
          <a:xfrm>
            <a:off x="4162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17" name="object 58517"/>
          <p:cNvSpPr/>
          <p:nvPr/>
        </p:nvSpPr>
        <p:spPr>
          <a:xfrm>
            <a:off x="4162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18" name="object 58518"/>
          <p:cNvSpPr/>
          <p:nvPr/>
        </p:nvSpPr>
        <p:spPr>
          <a:xfrm>
            <a:off x="4162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19" name="object 58519"/>
          <p:cNvSpPr/>
          <p:nvPr/>
        </p:nvSpPr>
        <p:spPr>
          <a:xfrm>
            <a:off x="4162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20" name="object 58520"/>
          <p:cNvSpPr/>
          <p:nvPr/>
        </p:nvSpPr>
        <p:spPr>
          <a:xfrm>
            <a:off x="4162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21" name="object 58521"/>
          <p:cNvSpPr/>
          <p:nvPr/>
        </p:nvSpPr>
        <p:spPr>
          <a:xfrm>
            <a:off x="4162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22" name="object 58522"/>
          <p:cNvSpPr/>
          <p:nvPr/>
        </p:nvSpPr>
        <p:spPr>
          <a:xfrm>
            <a:off x="4162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23" name="object 58523"/>
          <p:cNvSpPr/>
          <p:nvPr/>
        </p:nvSpPr>
        <p:spPr>
          <a:xfrm>
            <a:off x="4162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24" name="object 58524"/>
          <p:cNvSpPr/>
          <p:nvPr/>
        </p:nvSpPr>
        <p:spPr>
          <a:xfrm>
            <a:off x="4162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25" name="object 58525"/>
          <p:cNvSpPr/>
          <p:nvPr/>
        </p:nvSpPr>
        <p:spPr>
          <a:xfrm>
            <a:off x="4163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26" name="object 58526"/>
          <p:cNvSpPr/>
          <p:nvPr/>
        </p:nvSpPr>
        <p:spPr>
          <a:xfrm>
            <a:off x="4163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27" name="object 58527"/>
          <p:cNvSpPr/>
          <p:nvPr/>
        </p:nvSpPr>
        <p:spPr>
          <a:xfrm>
            <a:off x="4163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28" name="object 58528"/>
          <p:cNvSpPr/>
          <p:nvPr/>
        </p:nvSpPr>
        <p:spPr>
          <a:xfrm>
            <a:off x="4163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29" name="object 58529"/>
          <p:cNvSpPr/>
          <p:nvPr/>
        </p:nvSpPr>
        <p:spPr>
          <a:xfrm>
            <a:off x="4163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30" name="object 58530"/>
          <p:cNvSpPr/>
          <p:nvPr/>
        </p:nvSpPr>
        <p:spPr>
          <a:xfrm>
            <a:off x="4163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31" name="object 58531"/>
          <p:cNvSpPr/>
          <p:nvPr/>
        </p:nvSpPr>
        <p:spPr>
          <a:xfrm>
            <a:off x="4163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32" name="object 58532"/>
          <p:cNvSpPr/>
          <p:nvPr/>
        </p:nvSpPr>
        <p:spPr>
          <a:xfrm>
            <a:off x="4163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33" name="object 58533"/>
          <p:cNvSpPr/>
          <p:nvPr/>
        </p:nvSpPr>
        <p:spPr>
          <a:xfrm>
            <a:off x="4163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34" name="object 58534"/>
          <p:cNvSpPr/>
          <p:nvPr/>
        </p:nvSpPr>
        <p:spPr>
          <a:xfrm>
            <a:off x="4163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35" name="object 58535"/>
          <p:cNvSpPr/>
          <p:nvPr/>
        </p:nvSpPr>
        <p:spPr>
          <a:xfrm>
            <a:off x="4164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36" name="object 58536"/>
          <p:cNvSpPr/>
          <p:nvPr/>
        </p:nvSpPr>
        <p:spPr>
          <a:xfrm>
            <a:off x="4164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37" name="object 58537"/>
          <p:cNvSpPr/>
          <p:nvPr/>
        </p:nvSpPr>
        <p:spPr>
          <a:xfrm>
            <a:off x="4164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38" name="object 58538"/>
          <p:cNvSpPr/>
          <p:nvPr/>
        </p:nvSpPr>
        <p:spPr>
          <a:xfrm>
            <a:off x="4164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39" name="object 58539"/>
          <p:cNvSpPr/>
          <p:nvPr/>
        </p:nvSpPr>
        <p:spPr>
          <a:xfrm>
            <a:off x="4164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40" name="object 58540"/>
          <p:cNvSpPr/>
          <p:nvPr/>
        </p:nvSpPr>
        <p:spPr>
          <a:xfrm>
            <a:off x="4164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41" name="object 58541"/>
          <p:cNvSpPr/>
          <p:nvPr/>
        </p:nvSpPr>
        <p:spPr>
          <a:xfrm>
            <a:off x="4164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42" name="object 58542"/>
          <p:cNvSpPr/>
          <p:nvPr/>
        </p:nvSpPr>
        <p:spPr>
          <a:xfrm>
            <a:off x="4164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43" name="object 58543"/>
          <p:cNvSpPr/>
          <p:nvPr/>
        </p:nvSpPr>
        <p:spPr>
          <a:xfrm>
            <a:off x="4164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44" name="object 58544"/>
          <p:cNvSpPr/>
          <p:nvPr/>
        </p:nvSpPr>
        <p:spPr>
          <a:xfrm>
            <a:off x="4164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45" name="object 58545"/>
          <p:cNvSpPr/>
          <p:nvPr/>
        </p:nvSpPr>
        <p:spPr>
          <a:xfrm>
            <a:off x="4165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46" name="object 58546"/>
          <p:cNvSpPr/>
          <p:nvPr/>
        </p:nvSpPr>
        <p:spPr>
          <a:xfrm>
            <a:off x="4165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47" name="object 58547"/>
          <p:cNvSpPr/>
          <p:nvPr/>
        </p:nvSpPr>
        <p:spPr>
          <a:xfrm>
            <a:off x="41652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48" name="object 58548"/>
          <p:cNvSpPr/>
          <p:nvPr/>
        </p:nvSpPr>
        <p:spPr>
          <a:xfrm>
            <a:off x="41652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49" name="object 58549"/>
          <p:cNvSpPr/>
          <p:nvPr/>
        </p:nvSpPr>
        <p:spPr>
          <a:xfrm>
            <a:off x="4165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50" name="object 58550"/>
          <p:cNvSpPr/>
          <p:nvPr/>
        </p:nvSpPr>
        <p:spPr>
          <a:xfrm>
            <a:off x="4165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51" name="object 58551"/>
          <p:cNvSpPr/>
          <p:nvPr/>
        </p:nvSpPr>
        <p:spPr>
          <a:xfrm>
            <a:off x="41656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52" name="object 58552"/>
          <p:cNvSpPr/>
          <p:nvPr/>
        </p:nvSpPr>
        <p:spPr>
          <a:xfrm>
            <a:off x="41656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53" name="object 58553"/>
          <p:cNvSpPr/>
          <p:nvPr/>
        </p:nvSpPr>
        <p:spPr>
          <a:xfrm>
            <a:off x="4165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54" name="object 58554"/>
          <p:cNvSpPr/>
          <p:nvPr/>
        </p:nvSpPr>
        <p:spPr>
          <a:xfrm>
            <a:off x="4165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55" name="object 58555"/>
          <p:cNvSpPr/>
          <p:nvPr/>
        </p:nvSpPr>
        <p:spPr>
          <a:xfrm>
            <a:off x="41659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56" name="object 58556"/>
          <p:cNvSpPr/>
          <p:nvPr/>
        </p:nvSpPr>
        <p:spPr>
          <a:xfrm>
            <a:off x="41659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57" name="object 58557"/>
          <p:cNvSpPr/>
          <p:nvPr/>
        </p:nvSpPr>
        <p:spPr>
          <a:xfrm>
            <a:off x="4166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58" name="object 58558"/>
          <p:cNvSpPr/>
          <p:nvPr/>
        </p:nvSpPr>
        <p:spPr>
          <a:xfrm>
            <a:off x="4166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59" name="object 58559"/>
          <p:cNvSpPr/>
          <p:nvPr/>
        </p:nvSpPr>
        <p:spPr>
          <a:xfrm>
            <a:off x="41663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60" name="object 58560"/>
          <p:cNvSpPr/>
          <p:nvPr/>
        </p:nvSpPr>
        <p:spPr>
          <a:xfrm>
            <a:off x="41663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61" name="object 58561"/>
          <p:cNvSpPr/>
          <p:nvPr/>
        </p:nvSpPr>
        <p:spPr>
          <a:xfrm>
            <a:off x="4166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62" name="object 58562"/>
          <p:cNvSpPr/>
          <p:nvPr/>
        </p:nvSpPr>
        <p:spPr>
          <a:xfrm>
            <a:off x="4166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63" name="object 58563"/>
          <p:cNvSpPr/>
          <p:nvPr/>
        </p:nvSpPr>
        <p:spPr>
          <a:xfrm>
            <a:off x="4166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64" name="object 58564"/>
          <p:cNvSpPr/>
          <p:nvPr/>
        </p:nvSpPr>
        <p:spPr>
          <a:xfrm>
            <a:off x="4166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65" name="object 58565"/>
          <p:cNvSpPr/>
          <p:nvPr/>
        </p:nvSpPr>
        <p:spPr>
          <a:xfrm>
            <a:off x="4167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66" name="object 58566"/>
          <p:cNvSpPr/>
          <p:nvPr/>
        </p:nvSpPr>
        <p:spPr>
          <a:xfrm>
            <a:off x="4167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67" name="object 58567"/>
          <p:cNvSpPr/>
          <p:nvPr/>
        </p:nvSpPr>
        <p:spPr>
          <a:xfrm>
            <a:off x="4167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68" name="object 58568"/>
          <p:cNvSpPr/>
          <p:nvPr/>
        </p:nvSpPr>
        <p:spPr>
          <a:xfrm>
            <a:off x="4167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69" name="object 58569"/>
          <p:cNvSpPr/>
          <p:nvPr/>
        </p:nvSpPr>
        <p:spPr>
          <a:xfrm>
            <a:off x="4167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70" name="object 58570"/>
          <p:cNvSpPr/>
          <p:nvPr/>
        </p:nvSpPr>
        <p:spPr>
          <a:xfrm>
            <a:off x="4167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71" name="object 58571"/>
          <p:cNvSpPr/>
          <p:nvPr/>
        </p:nvSpPr>
        <p:spPr>
          <a:xfrm>
            <a:off x="4167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72" name="object 58572"/>
          <p:cNvSpPr/>
          <p:nvPr/>
        </p:nvSpPr>
        <p:spPr>
          <a:xfrm>
            <a:off x="4167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73" name="object 58573"/>
          <p:cNvSpPr/>
          <p:nvPr/>
        </p:nvSpPr>
        <p:spPr>
          <a:xfrm>
            <a:off x="4167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74" name="object 58574"/>
          <p:cNvSpPr/>
          <p:nvPr/>
        </p:nvSpPr>
        <p:spPr>
          <a:xfrm>
            <a:off x="4167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75" name="object 58575"/>
          <p:cNvSpPr/>
          <p:nvPr/>
        </p:nvSpPr>
        <p:spPr>
          <a:xfrm>
            <a:off x="4167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76" name="object 58576"/>
          <p:cNvSpPr/>
          <p:nvPr/>
        </p:nvSpPr>
        <p:spPr>
          <a:xfrm>
            <a:off x="4167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77" name="object 58577"/>
          <p:cNvSpPr/>
          <p:nvPr/>
        </p:nvSpPr>
        <p:spPr>
          <a:xfrm>
            <a:off x="4168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78" name="object 58578"/>
          <p:cNvSpPr/>
          <p:nvPr/>
        </p:nvSpPr>
        <p:spPr>
          <a:xfrm>
            <a:off x="4168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79" name="object 58579"/>
          <p:cNvSpPr/>
          <p:nvPr/>
        </p:nvSpPr>
        <p:spPr>
          <a:xfrm>
            <a:off x="4168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80" name="object 58580"/>
          <p:cNvSpPr/>
          <p:nvPr/>
        </p:nvSpPr>
        <p:spPr>
          <a:xfrm>
            <a:off x="4168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81" name="object 58581"/>
          <p:cNvSpPr/>
          <p:nvPr/>
        </p:nvSpPr>
        <p:spPr>
          <a:xfrm>
            <a:off x="4168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82" name="object 58582"/>
          <p:cNvSpPr/>
          <p:nvPr/>
        </p:nvSpPr>
        <p:spPr>
          <a:xfrm>
            <a:off x="4168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83" name="object 58583"/>
          <p:cNvSpPr/>
          <p:nvPr/>
        </p:nvSpPr>
        <p:spPr>
          <a:xfrm>
            <a:off x="4168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84" name="object 58584"/>
          <p:cNvSpPr/>
          <p:nvPr/>
        </p:nvSpPr>
        <p:spPr>
          <a:xfrm>
            <a:off x="4168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85" name="object 58585"/>
          <p:cNvSpPr/>
          <p:nvPr/>
        </p:nvSpPr>
        <p:spPr>
          <a:xfrm>
            <a:off x="4168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86" name="object 58586"/>
          <p:cNvSpPr/>
          <p:nvPr/>
        </p:nvSpPr>
        <p:spPr>
          <a:xfrm>
            <a:off x="4168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87" name="object 58587"/>
          <p:cNvSpPr/>
          <p:nvPr/>
        </p:nvSpPr>
        <p:spPr>
          <a:xfrm>
            <a:off x="4169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88" name="object 58588"/>
          <p:cNvSpPr/>
          <p:nvPr/>
        </p:nvSpPr>
        <p:spPr>
          <a:xfrm>
            <a:off x="4169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89" name="object 58589"/>
          <p:cNvSpPr/>
          <p:nvPr/>
        </p:nvSpPr>
        <p:spPr>
          <a:xfrm>
            <a:off x="4169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90" name="object 58590"/>
          <p:cNvSpPr/>
          <p:nvPr/>
        </p:nvSpPr>
        <p:spPr>
          <a:xfrm>
            <a:off x="4169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91" name="object 58591"/>
          <p:cNvSpPr/>
          <p:nvPr/>
        </p:nvSpPr>
        <p:spPr>
          <a:xfrm>
            <a:off x="4169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92" name="object 58592"/>
          <p:cNvSpPr/>
          <p:nvPr/>
        </p:nvSpPr>
        <p:spPr>
          <a:xfrm>
            <a:off x="4169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93" name="object 58593"/>
          <p:cNvSpPr/>
          <p:nvPr/>
        </p:nvSpPr>
        <p:spPr>
          <a:xfrm>
            <a:off x="4169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94" name="object 58594"/>
          <p:cNvSpPr/>
          <p:nvPr/>
        </p:nvSpPr>
        <p:spPr>
          <a:xfrm>
            <a:off x="4169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95" name="object 58595"/>
          <p:cNvSpPr/>
          <p:nvPr/>
        </p:nvSpPr>
        <p:spPr>
          <a:xfrm>
            <a:off x="41698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96" name="object 58596"/>
          <p:cNvSpPr/>
          <p:nvPr/>
        </p:nvSpPr>
        <p:spPr>
          <a:xfrm>
            <a:off x="41698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97" name="object 58597"/>
          <p:cNvSpPr/>
          <p:nvPr/>
        </p:nvSpPr>
        <p:spPr>
          <a:xfrm>
            <a:off x="4170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98" name="object 58598"/>
          <p:cNvSpPr/>
          <p:nvPr/>
        </p:nvSpPr>
        <p:spPr>
          <a:xfrm>
            <a:off x="4170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599" name="object 58599"/>
          <p:cNvSpPr/>
          <p:nvPr/>
        </p:nvSpPr>
        <p:spPr>
          <a:xfrm>
            <a:off x="41701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00" name="object 58600"/>
          <p:cNvSpPr/>
          <p:nvPr/>
        </p:nvSpPr>
        <p:spPr>
          <a:xfrm>
            <a:off x="41701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01" name="object 58601"/>
          <p:cNvSpPr/>
          <p:nvPr/>
        </p:nvSpPr>
        <p:spPr>
          <a:xfrm>
            <a:off x="4170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02" name="object 58602"/>
          <p:cNvSpPr/>
          <p:nvPr/>
        </p:nvSpPr>
        <p:spPr>
          <a:xfrm>
            <a:off x="4170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03" name="object 58603"/>
          <p:cNvSpPr/>
          <p:nvPr/>
        </p:nvSpPr>
        <p:spPr>
          <a:xfrm>
            <a:off x="41705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04" name="object 58604"/>
          <p:cNvSpPr/>
          <p:nvPr/>
        </p:nvSpPr>
        <p:spPr>
          <a:xfrm>
            <a:off x="41705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05" name="object 58605"/>
          <p:cNvSpPr/>
          <p:nvPr/>
        </p:nvSpPr>
        <p:spPr>
          <a:xfrm>
            <a:off x="4170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06" name="object 58606"/>
          <p:cNvSpPr/>
          <p:nvPr/>
        </p:nvSpPr>
        <p:spPr>
          <a:xfrm>
            <a:off x="4170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07" name="object 58607"/>
          <p:cNvSpPr/>
          <p:nvPr/>
        </p:nvSpPr>
        <p:spPr>
          <a:xfrm>
            <a:off x="41709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08" name="object 58608"/>
          <p:cNvSpPr/>
          <p:nvPr/>
        </p:nvSpPr>
        <p:spPr>
          <a:xfrm>
            <a:off x="41709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09" name="object 58609"/>
          <p:cNvSpPr/>
          <p:nvPr/>
        </p:nvSpPr>
        <p:spPr>
          <a:xfrm>
            <a:off x="4171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10" name="object 58610"/>
          <p:cNvSpPr/>
          <p:nvPr/>
        </p:nvSpPr>
        <p:spPr>
          <a:xfrm>
            <a:off x="4171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11" name="object 58611"/>
          <p:cNvSpPr/>
          <p:nvPr/>
        </p:nvSpPr>
        <p:spPr>
          <a:xfrm>
            <a:off x="4171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12" name="object 58612"/>
          <p:cNvSpPr/>
          <p:nvPr/>
        </p:nvSpPr>
        <p:spPr>
          <a:xfrm>
            <a:off x="4171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13" name="object 58613"/>
          <p:cNvSpPr/>
          <p:nvPr/>
        </p:nvSpPr>
        <p:spPr>
          <a:xfrm>
            <a:off x="4171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14" name="object 58614"/>
          <p:cNvSpPr/>
          <p:nvPr/>
        </p:nvSpPr>
        <p:spPr>
          <a:xfrm>
            <a:off x="4171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15" name="object 58615"/>
          <p:cNvSpPr/>
          <p:nvPr/>
        </p:nvSpPr>
        <p:spPr>
          <a:xfrm>
            <a:off x="4171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16" name="object 58616"/>
          <p:cNvSpPr/>
          <p:nvPr/>
        </p:nvSpPr>
        <p:spPr>
          <a:xfrm>
            <a:off x="4171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17" name="object 58617"/>
          <p:cNvSpPr/>
          <p:nvPr/>
        </p:nvSpPr>
        <p:spPr>
          <a:xfrm>
            <a:off x="4171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18" name="object 58618"/>
          <p:cNvSpPr/>
          <p:nvPr/>
        </p:nvSpPr>
        <p:spPr>
          <a:xfrm>
            <a:off x="4171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19" name="object 58619"/>
          <p:cNvSpPr/>
          <p:nvPr/>
        </p:nvSpPr>
        <p:spPr>
          <a:xfrm>
            <a:off x="4172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20" name="object 58620"/>
          <p:cNvSpPr/>
          <p:nvPr/>
        </p:nvSpPr>
        <p:spPr>
          <a:xfrm>
            <a:off x="4172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21" name="object 58621"/>
          <p:cNvSpPr/>
          <p:nvPr/>
        </p:nvSpPr>
        <p:spPr>
          <a:xfrm>
            <a:off x="4172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22" name="object 58622"/>
          <p:cNvSpPr/>
          <p:nvPr/>
        </p:nvSpPr>
        <p:spPr>
          <a:xfrm>
            <a:off x="4172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23" name="object 58623"/>
          <p:cNvSpPr/>
          <p:nvPr/>
        </p:nvSpPr>
        <p:spPr>
          <a:xfrm>
            <a:off x="4172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24" name="object 58624"/>
          <p:cNvSpPr/>
          <p:nvPr/>
        </p:nvSpPr>
        <p:spPr>
          <a:xfrm>
            <a:off x="4172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25" name="object 58625"/>
          <p:cNvSpPr/>
          <p:nvPr/>
        </p:nvSpPr>
        <p:spPr>
          <a:xfrm>
            <a:off x="4172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26" name="object 58626"/>
          <p:cNvSpPr/>
          <p:nvPr/>
        </p:nvSpPr>
        <p:spPr>
          <a:xfrm>
            <a:off x="4172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27" name="object 58627"/>
          <p:cNvSpPr/>
          <p:nvPr/>
        </p:nvSpPr>
        <p:spPr>
          <a:xfrm>
            <a:off x="4172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28" name="object 58628"/>
          <p:cNvSpPr/>
          <p:nvPr/>
        </p:nvSpPr>
        <p:spPr>
          <a:xfrm>
            <a:off x="4172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29" name="object 58629"/>
          <p:cNvSpPr/>
          <p:nvPr/>
        </p:nvSpPr>
        <p:spPr>
          <a:xfrm>
            <a:off x="4173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30" name="object 58630"/>
          <p:cNvSpPr/>
          <p:nvPr/>
        </p:nvSpPr>
        <p:spPr>
          <a:xfrm>
            <a:off x="4173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31" name="object 58631"/>
          <p:cNvSpPr/>
          <p:nvPr/>
        </p:nvSpPr>
        <p:spPr>
          <a:xfrm>
            <a:off x="4173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32" name="object 58632"/>
          <p:cNvSpPr/>
          <p:nvPr/>
        </p:nvSpPr>
        <p:spPr>
          <a:xfrm>
            <a:off x="4173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33" name="object 58633"/>
          <p:cNvSpPr/>
          <p:nvPr/>
        </p:nvSpPr>
        <p:spPr>
          <a:xfrm>
            <a:off x="4173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34" name="object 58634"/>
          <p:cNvSpPr/>
          <p:nvPr/>
        </p:nvSpPr>
        <p:spPr>
          <a:xfrm>
            <a:off x="4173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35" name="object 58635"/>
          <p:cNvSpPr/>
          <p:nvPr/>
        </p:nvSpPr>
        <p:spPr>
          <a:xfrm>
            <a:off x="4173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36" name="object 58636"/>
          <p:cNvSpPr/>
          <p:nvPr/>
        </p:nvSpPr>
        <p:spPr>
          <a:xfrm>
            <a:off x="4173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37" name="object 58637"/>
          <p:cNvSpPr/>
          <p:nvPr/>
        </p:nvSpPr>
        <p:spPr>
          <a:xfrm>
            <a:off x="4173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38" name="object 58638"/>
          <p:cNvSpPr/>
          <p:nvPr/>
        </p:nvSpPr>
        <p:spPr>
          <a:xfrm>
            <a:off x="4173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39" name="object 58639"/>
          <p:cNvSpPr/>
          <p:nvPr/>
        </p:nvSpPr>
        <p:spPr>
          <a:xfrm>
            <a:off x="4173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40" name="object 58640"/>
          <p:cNvSpPr/>
          <p:nvPr/>
        </p:nvSpPr>
        <p:spPr>
          <a:xfrm>
            <a:off x="4173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41" name="object 58641"/>
          <p:cNvSpPr/>
          <p:nvPr/>
        </p:nvSpPr>
        <p:spPr>
          <a:xfrm>
            <a:off x="4174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42" name="object 58642"/>
          <p:cNvSpPr/>
          <p:nvPr/>
        </p:nvSpPr>
        <p:spPr>
          <a:xfrm>
            <a:off x="4174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43" name="object 58643"/>
          <p:cNvSpPr/>
          <p:nvPr/>
        </p:nvSpPr>
        <p:spPr>
          <a:xfrm>
            <a:off x="4174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44" name="object 58644"/>
          <p:cNvSpPr/>
          <p:nvPr/>
        </p:nvSpPr>
        <p:spPr>
          <a:xfrm>
            <a:off x="4174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45" name="object 58645"/>
          <p:cNvSpPr/>
          <p:nvPr/>
        </p:nvSpPr>
        <p:spPr>
          <a:xfrm>
            <a:off x="4174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46" name="object 58646"/>
          <p:cNvSpPr/>
          <p:nvPr/>
        </p:nvSpPr>
        <p:spPr>
          <a:xfrm>
            <a:off x="4174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47" name="object 58647"/>
          <p:cNvSpPr/>
          <p:nvPr/>
        </p:nvSpPr>
        <p:spPr>
          <a:xfrm>
            <a:off x="41747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48" name="object 58648"/>
          <p:cNvSpPr/>
          <p:nvPr/>
        </p:nvSpPr>
        <p:spPr>
          <a:xfrm>
            <a:off x="41747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49" name="object 58649"/>
          <p:cNvSpPr/>
          <p:nvPr/>
        </p:nvSpPr>
        <p:spPr>
          <a:xfrm>
            <a:off x="4175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50" name="object 58650"/>
          <p:cNvSpPr/>
          <p:nvPr/>
        </p:nvSpPr>
        <p:spPr>
          <a:xfrm>
            <a:off x="4175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51" name="object 58651"/>
          <p:cNvSpPr/>
          <p:nvPr/>
        </p:nvSpPr>
        <p:spPr>
          <a:xfrm>
            <a:off x="41751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52" name="object 58652"/>
          <p:cNvSpPr/>
          <p:nvPr/>
        </p:nvSpPr>
        <p:spPr>
          <a:xfrm>
            <a:off x="41751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53" name="object 58653"/>
          <p:cNvSpPr/>
          <p:nvPr/>
        </p:nvSpPr>
        <p:spPr>
          <a:xfrm>
            <a:off x="4175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54" name="object 58654"/>
          <p:cNvSpPr/>
          <p:nvPr/>
        </p:nvSpPr>
        <p:spPr>
          <a:xfrm>
            <a:off x="4175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55" name="object 58655"/>
          <p:cNvSpPr/>
          <p:nvPr/>
        </p:nvSpPr>
        <p:spPr>
          <a:xfrm>
            <a:off x="41755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56" name="object 58656"/>
          <p:cNvSpPr/>
          <p:nvPr/>
        </p:nvSpPr>
        <p:spPr>
          <a:xfrm>
            <a:off x="41755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57" name="object 58657"/>
          <p:cNvSpPr/>
          <p:nvPr/>
        </p:nvSpPr>
        <p:spPr>
          <a:xfrm>
            <a:off x="4175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58" name="object 58658"/>
          <p:cNvSpPr/>
          <p:nvPr/>
        </p:nvSpPr>
        <p:spPr>
          <a:xfrm>
            <a:off x="4175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59" name="object 58659"/>
          <p:cNvSpPr/>
          <p:nvPr/>
        </p:nvSpPr>
        <p:spPr>
          <a:xfrm>
            <a:off x="41758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60" name="object 58660"/>
          <p:cNvSpPr/>
          <p:nvPr/>
        </p:nvSpPr>
        <p:spPr>
          <a:xfrm>
            <a:off x="41758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61" name="object 58661"/>
          <p:cNvSpPr/>
          <p:nvPr/>
        </p:nvSpPr>
        <p:spPr>
          <a:xfrm>
            <a:off x="4176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62" name="object 58662"/>
          <p:cNvSpPr/>
          <p:nvPr/>
        </p:nvSpPr>
        <p:spPr>
          <a:xfrm>
            <a:off x="4176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63" name="object 58663"/>
          <p:cNvSpPr/>
          <p:nvPr/>
        </p:nvSpPr>
        <p:spPr>
          <a:xfrm>
            <a:off x="41762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64" name="object 58664"/>
          <p:cNvSpPr/>
          <p:nvPr/>
        </p:nvSpPr>
        <p:spPr>
          <a:xfrm>
            <a:off x="41762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65" name="object 58665"/>
          <p:cNvSpPr/>
          <p:nvPr/>
        </p:nvSpPr>
        <p:spPr>
          <a:xfrm>
            <a:off x="4176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66" name="object 58666"/>
          <p:cNvSpPr/>
          <p:nvPr/>
        </p:nvSpPr>
        <p:spPr>
          <a:xfrm>
            <a:off x="4176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67" name="object 58667"/>
          <p:cNvSpPr/>
          <p:nvPr/>
        </p:nvSpPr>
        <p:spPr>
          <a:xfrm>
            <a:off x="41766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68" name="object 58668"/>
          <p:cNvSpPr/>
          <p:nvPr/>
        </p:nvSpPr>
        <p:spPr>
          <a:xfrm>
            <a:off x="41766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69" name="object 58669"/>
          <p:cNvSpPr/>
          <p:nvPr/>
        </p:nvSpPr>
        <p:spPr>
          <a:xfrm>
            <a:off x="4176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70" name="object 58670"/>
          <p:cNvSpPr/>
          <p:nvPr/>
        </p:nvSpPr>
        <p:spPr>
          <a:xfrm>
            <a:off x="4176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71" name="object 58671"/>
          <p:cNvSpPr/>
          <p:nvPr/>
        </p:nvSpPr>
        <p:spPr>
          <a:xfrm>
            <a:off x="4177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72" name="object 58672"/>
          <p:cNvSpPr/>
          <p:nvPr/>
        </p:nvSpPr>
        <p:spPr>
          <a:xfrm>
            <a:off x="4177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73" name="object 58673"/>
          <p:cNvSpPr/>
          <p:nvPr/>
        </p:nvSpPr>
        <p:spPr>
          <a:xfrm>
            <a:off x="4177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74" name="object 58674"/>
          <p:cNvSpPr/>
          <p:nvPr/>
        </p:nvSpPr>
        <p:spPr>
          <a:xfrm>
            <a:off x="4177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75" name="object 58675"/>
          <p:cNvSpPr/>
          <p:nvPr/>
        </p:nvSpPr>
        <p:spPr>
          <a:xfrm>
            <a:off x="41774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76" name="object 58676"/>
          <p:cNvSpPr/>
          <p:nvPr/>
        </p:nvSpPr>
        <p:spPr>
          <a:xfrm>
            <a:off x="41774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77" name="object 58677"/>
          <p:cNvSpPr/>
          <p:nvPr/>
        </p:nvSpPr>
        <p:spPr>
          <a:xfrm>
            <a:off x="4177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78" name="object 58678"/>
          <p:cNvSpPr/>
          <p:nvPr/>
        </p:nvSpPr>
        <p:spPr>
          <a:xfrm>
            <a:off x="4177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79" name="object 58679"/>
          <p:cNvSpPr/>
          <p:nvPr/>
        </p:nvSpPr>
        <p:spPr>
          <a:xfrm>
            <a:off x="41778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80" name="object 58680"/>
          <p:cNvSpPr/>
          <p:nvPr/>
        </p:nvSpPr>
        <p:spPr>
          <a:xfrm>
            <a:off x="41778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81" name="object 58681"/>
          <p:cNvSpPr/>
          <p:nvPr/>
        </p:nvSpPr>
        <p:spPr>
          <a:xfrm>
            <a:off x="4178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82" name="object 58682"/>
          <p:cNvSpPr/>
          <p:nvPr/>
        </p:nvSpPr>
        <p:spPr>
          <a:xfrm>
            <a:off x="4178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83" name="object 58683"/>
          <p:cNvSpPr/>
          <p:nvPr/>
        </p:nvSpPr>
        <p:spPr>
          <a:xfrm>
            <a:off x="41781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84" name="object 58684"/>
          <p:cNvSpPr/>
          <p:nvPr/>
        </p:nvSpPr>
        <p:spPr>
          <a:xfrm>
            <a:off x="41781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85" name="object 58685"/>
          <p:cNvSpPr/>
          <p:nvPr/>
        </p:nvSpPr>
        <p:spPr>
          <a:xfrm>
            <a:off x="4178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86" name="object 58686"/>
          <p:cNvSpPr/>
          <p:nvPr/>
        </p:nvSpPr>
        <p:spPr>
          <a:xfrm>
            <a:off x="4178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87" name="object 58687"/>
          <p:cNvSpPr/>
          <p:nvPr/>
        </p:nvSpPr>
        <p:spPr>
          <a:xfrm>
            <a:off x="4178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88" name="object 58688"/>
          <p:cNvSpPr/>
          <p:nvPr/>
        </p:nvSpPr>
        <p:spPr>
          <a:xfrm>
            <a:off x="4178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89" name="object 58689"/>
          <p:cNvSpPr/>
          <p:nvPr/>
        </p:nvSpPr>
        <p:spPr>
          <a:xfrm>
            <a:off x="4178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90" name="object 58690"/>
          <p:cNvSpPr/>
          <p:nvPr/>
        </p:nvSpPr>
        <p:spPr>
          <a:xfrm>
            <a:off x="4178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91" name="object 58691"/>
          <p:cNvSpPr/>
          <p:nvPr/>
        </p:nvSpPr>
        <p:spPr>
          <a:xfrm>
            <a:off x="4178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92" name="object 58692"/>
          <p:cNvSpPr/>
          <p:nvPr/>
        </p:nvSpPr>
        <p:spPr>
          <a:xfrm>
            <a:off x="4178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93" name="object 58693"/>
          <p:cNvSpPr/>
          <p:nvPr/>
        </p:nvSpPr>
        <p:spPr>
          <a:xfrm>
            <a:off x="4179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94" name="object 58694"/>
          <p:cNvSpPr/>
          <p:nvPr/>
        </p:nvSpPr>
        <p:spPr>
          <a:xfrm>
            <a:off x="4179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95" name="object 58695"/>
          <p:cNvSpPr/>
          <p:nvPr/>
        </p:nvSpPr>
        <p:spPr>
          <a:xfrm>
            <a:off x="41793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96" name="object 58696"/>
          <p:cNvSpPr/>
          <p:nvPr/>
        </p:nvSpPr>
        <p:spPr>
          <a:xfrm>
            <a:off x="41793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97" name="object 58697"/>
          <p:cNvSpPr/>
          <p:nvPr/>
        </p:nvSpPr>
        <p:spPr>
          <a:xfrm>
            <a:off x="4179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98" name="object 58698"/>
          <p:cNvSpPr/>
          <p:nvPr/>
        </p:nvSpPr>
        <p:spPr>
          <a:xfrm>
            <a:off x="4179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699" name="object 58699"/>
          <p:cNvSpPr/>
          <p:nvPr/>
        </p:nvSpPr>
        <p:spPr>
          <a:xfrm>
            <a:off x="41797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00" name="object 58700"/>
          <p:cNvSpPr/>
          <p:nvPr/>
        </p:nvSpPr>
        <p:spPr>
          <a:xfrm>
            <a:off x="41797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01" name="object 58701"/>
          <p:cNvSpPr/>
          <p:nvPr/>
        </p:nvSpPr>
        <p:spPr>
          <a:xfrm>
            <a:off x="4179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02" name="object 58702"/>
          <p:cNvSpPr/>
          <p:nvPr/>
        </p:nvSpPr>
        <p:spPr>
          <a:xfrm>
            <a:off x="4179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03" name="object 58703"/>
          <p:cNvSpPr/>
          <p:nvPr/>
        </p:nvSpPr>
        <p:spPr>
          <a:xfrm>
            <a:off x="41800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04" name="object 58704"/>
          <p:cNvSpPr/>
          <p:nvPr/>
        </p:nvSpPr>
        <p:spPr>
          <a:xfrm>
            <a:off x="41800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05" name="object 58705"/>
          <p:cNvSpPr/>
          <p:nvPr/>
        </p:nvSpPr>
        <p:spPr>
          <a:xfrm>
            <a:off x="4180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06" name="object 58706"/>
          <p:cNvSpPr/>
          <p:nvPr/>
        </p:nvSpPr>
        <p:spPr>
          <a:xfrm>
            <a:off x="4180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07" name="object 58707"/>
          <p:cNvSpPr/>
          <p:nvPr/>
        </p:nvSpPr>
        <p:spPr>
          <a:xfrm>
            <a:off x="41804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08" name="object 58708"/>
          <p:cNvSpPr/>
          <p:nvPr/>
        </p:nvSpPr>
        <p:spPr>
          <a:xfrm>
            <a:off x="41804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09" name="object 58709"/>
          <p:cNvSpPr/>
          <p:nvPr/>
        </p:nvSpPr>
        <p:spPr>
          <a:xfrm>
            <a:off x="4180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10" name="object 58710"/>
          <p:cNvSpPr/>
          <p:nvPr/>
        </p:nvSpPr>
        <p:spPr>
          <a:xfrm>
            <a:off x="4180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11" name="object 58711"/>
          <p:cNvSpPr/>
          <p:nvPr/>
        </p:nvSpPr>
        <p:spPr>
          <a:xfrm>
            <a:off x="41808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12" name="object 58712"/>
          <p:cNvSpPr/>
          <p:nvPr/>
        </p:nvSpPr>
        <p:spPr>
          <a:xfrm>
            <a:off x="41808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13" name="object 58713"/>
          <p:cNvSpPr/>
          <p:nvPr/>
        </p:nvSpPr>
        <p:spPr>
          <a:xfrm>
            <a:off x="4181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14" name="object 58714"/>
          <p:cNvSpPr/>
          <p:nvPr/>
        </p:nvSpPr>
        <p:spPr>
          <a:xfrm>
            <a:off x="4181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15" name="object 58715"/>
          <p:cNvSpPr/>
          <p:nvPr/>
        </p:nvSpPr>
        <p:spPr>
          <a:xfrm>
            <a:off x="41812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16" name="object 58716"/>
          <p:cNvSpPr/>
          <p:nvPr/>
        </p:nvSpPr>
        <p:spPr>
          <a:xfrm>
            <a:off x="41812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17" name="object 58717"/>
          <p:cNvSpPr/>
          <p:nvPr/>
        </p:nvSpPr>
        <p:spPr>
          <a:xfrm>
            <a:off x="4181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18" name="object 58718"/>
          <p:cNvSpPr/>
          <p:nvPr/>
        </p:nvSpPr>
        <p:spPr>
          <a:xfrm>
            <a:off x="4181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19" name="object 58719"/>
          <p:cNvSpPr/>
          <p:nvPr/>
        </p:nvSpPr>
        <p:spPr>
          <a:xfrm>
            <a:off x="41816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20" name="object 58720"/>
          <p:cNvSpPr/>
          <p:nvPr/>
        </p:nvSpPr>
        <p:spPr>
          <a:xfrm>
            <a:off x="41816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21" name="object 58721"/>
          <p:cNvSpPr/>
          <p:nvPr/>
        </p:nvSpPr>
        <p:spPr>
          <a:xfrm>
            <a:off x="4181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22" name="object 58722"/>
          <p:cNvSpPr/>
          <p:nvPr/>
        </p:nvSpPr>
        <p:spPr>
          <a:xfrm>
            <a:off x="4181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CDE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23" name="object 58723"/>
          <p:cNvSpPr/>
          <p:nvPr/>
        </p:nvSpPr>
        <p:spPr>
          <a:xfrm>
            <a:off x="41819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24" name="object 58724"/>
          <p:cNvSpPr/>
          <p:nvPr/>
        </p:nvSpPr>
        <p:spPr>
          <a:xfrm>
            <a:off x="41819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25" name="object 58725"/>
          <p:cNvSpPr/>
          <p:nvPr/>
        </p:nvSpPr>
        <p:spPr>
          <a:xfrm>
            <a:off x="4182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26" name="object 58726"/>
          <p:cNvSpPr/>
          <p:nvPr/>
        </p:nvSpPr>
        <p:spPr>
          <a:xfrm>
            <a:off x="4182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27" name="object 58727"/>
          <p:cNvSpPr/>
          <p:nvPr/>
        </p:nvSpPr>
        <p:spPr>
          <a:xfrm>
            <a:off x="41823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28" name="object 58728"/>
          <p:cNvSpPr/>
          <p:nvPr/>
        </p:nvSpPr>
        <p:spPr>
          <a:xfrm>
            <a:off x="41823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29" name="object 58729"/>
          <p:cNvSpPr/>
          <p:nvPr/>
        </p:nvSpPr>
        <p:spPr>
          <a:xfrm>
            <a:off x="4182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30" name="object 58730"/>
          <p:cNvSpPr/>
          <p:nvPr/>
        </p:nvSpPr>
        <p:spPr>
          <a:xfrm>
            <a:off x="4182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31" name="object 58731"/>
          <p:cNvSpPr/>
          <p:nvPr/>
        </p:nvSpPr>
        <p:spPr>
          <a:xfrm>
            <a:off x="41827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32" name="object 58732"/>
          <p:cNvSpPr/>
          <p:nvPr/>
        </p:nvSpPr>
        <p:spPr>
          <a:xfrm>
            <a:off x="41827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33" name="object 58733"/>
          <p:cNvSpPr/>
          <p:nvPr/>
        </p:nvSpPr>
        <p:spPr>
          <a:xfrm>
            <a:off x="4183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34" name="object 58734"/>
          <p:cNvSpPr/>
          <p:nvPr/>
        </p:nvSpPr>
        <p:spPr>
          <a:xfrm>
            <a:off x="4183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35" name="object 58735"/>
          <p:cNvSpPr/>
          <p:nvPr/>
        </p:nvSpPr>
        <p:spPr>
          <a:xfrm>
            <a:off x="41831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36" name="object 58736"/>
          <p:cNvSpPr/>
          <p:nvPr/>
        </p:nvSpPr>
        <p:spPr>
          <a:xfrm>
            <a:off x="41831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37" name="object 58737"/>
          <p:cNvSpPr/>
          <p:nvPr/>
        </p:nvSpPr>
        <p:spPr>
          <a:xfrm>
            <a:off x="4183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38" name="object 58738"/>
          <p:cNvSpPr/>
          <p:nvPr/>
        </p:nvSpPr>
        <p:spPr>
          <a:xfrm>
            <a:off x="4183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39" name="object 58739"/>
          <p:cNvSpPr/>
          <p:nvPr/>
        </p:nvSpPr>
        <p:spPr>
          <a:xfrm>
            <a:off x="41835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40" name="object 58740"/>
          <p:cNvSpPr/>
          <p:nvPr/>
        </p:nvSpPr>
        <p:spPr>
          <a:xfrm>
            <a:off x="41835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41" name="object 58741"/>
          <p:cNvSpPr/>
          <p:nvPr/>
        </p:nvSpPr>
        <p:spPr>
          <a:xfrm>
            <a:off x="4183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42" name="object 58742"/>
          <p:cNvSpPr/>
          <p:nvPr/>
        </p:nvSpPr>
        <p:spPr>
          <a:xfrm>
            <a:off x="4183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43" name="object 58743"/>
          <p:cNvSpPr/>
          <p:nvPr/>
        </p:nvSpPr>
        <p:spPr>
          <a:xfrm>
            <a:off x="41839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44" name="object 58744"/>
          <p:cNvSpPr/>
          <p:nvPr/>
        </p:nvSpPr>
        <p:spPr>
          <a:xfrm>
            <a:off x="41839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45" name="object 58745"/>
          <p:cNvSpPr/>
          <p:nvPr/>
        </p:nvSpPr>
        <p:spPr>
          <a:xfrm>
            <a:off x="4184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46" name="object 58746"/>
          <p:cNvSpPr/>
          <p:nvPr/>
        </p:nvSpPr>
        <p:spPr>
          <a:xfrm>
            <a:off x="4184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47" name="object 58747"/>
          <p:cNvSpPr/>
          <p:nvPr/>
        </p:nvSpPr>
        <p:spPr>
          <a:xfrm>
            <a:off x="41842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48" name="object 58748"/>
          <p:cNvSpPr/>
          <p:nvPr/>
        </p:nvSpPr>
        <p:spPr>
          <a:xfrm>
            <a:off x="41842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49" name="object 58749"/>
          <p:cNvSpPr/>
          <p:nvPr/>
        </p:nvSpPr>
        <p:spPr>
          <a:xfrm>
            <a:off x="4184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50" name="object 58750"/>
          <p:cNvSpPr/>
          <p:nvPr/>
        </p:nvSpPr>
        <p:spPr>
          <a:xfrm>
            <a:off x="4184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51" name="object 58751"/>
          <p:cNvSpPr/>
          <p:nvPr/>
        </p:nvSpPr>
        <p:spPr>
          <a:xfrm>
            <a:off x="41846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52" name="object 58752"/>
          <p:cNvSpPr/>
          <p:nvPr/>
        </p:nvSpPr>
        <p:spPr>
          <a:xfrm>
            <a:off x="41846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53" name="object 58753"/>
          <p:cNvSpPr/>
          <p:nvPr/>
        </p:nvSpPr>
        <p:spPr>
          <a:xfrm>
            <a:off x="4184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54" name="object 58754"/>
          <p:cNvSpPr/>
          <p:nvPr/>
        </p:nvSpPr>
        <p:spPr>
          <a:xfrm>
            <a:off x="4184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55" name="object 58755"/>
          <p:cNvSpPr/>
          <p:nvPr/>
        </p:nvSpPr>
        <p:spPr>
          <a:xfrm>
            <a:off x="41850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56" name="object 58756"/>
          <p:cNvSpPr/>
          <p:nvPr/>
        </p:nvSpPr>
        <p:spPr>
          <a:xfrm>
            <a:off x="41850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57" name="object 58757"/>
          <p:cNvSpPr/>
          <p:nvPr/>
        </p:nvSpPr>
        <p:spPr>
          <a:xfrm>
            <a:off x="4185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58" name="object 58758"/>
          <p:cNvSpPr/>
          <p:nvPr/>
        </p:nvSpPr>
        <p:spPr>
          <a:xfrm>
            <a:off x="4185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59" name="object 58759"/>
          <p:cNvSpPr/>
          <p:nvPr/>
        </p:nvSpPr>
        <p:spPr>
          <a:xfrm>
            <a:off x="41854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60" name="object 58760"/>
          <p:cNvSpPr/>
          <p:nvPr/>
        </p:nvSpPr>
        <p:spPr>
          <a:xfrm>
            <a:off x="41854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61" name="object 58761"/>
          <p:cNvSpPr/>
          <p:nvPr/>
        </p:nvSpPr>
        <p:spPr>
          <a:xfrm>
            <a:off x="4185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62" name="object 58762"/>
          <p:cNvSpPr/>
          <p:nvPr/>
        </p:nvSpPr>
        <p:spPr>
          <a:xfrm>
            <a:off x="4185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63" name="object 58763"/>
          <p:cNvSpPr/>
          <p:nvPr/>
        </p:nvSpPr>
        <p:spPr>
          <a:xfrm>
            <a:off x="41858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64" name="object 58764"/>
          <p:cNvSpPr/>
          <p:nvPr/>
        </p:nvSpPr>
        <p:spPr>
          <a:xfrm>
            <a:off x="41858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65" name="object 58765"/>
          <p:cNvSpPr/>
          <p:nvPr/>
        </p:nvSpPr>
        <p:spPr>
          <a:xfrm>
            <a:off x="4186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66" name="object 58766"/>
          <p:cNvSpPr/>
          <p:nvPr/>
        </p:nvSpPr>
        <p:spPr>
          <a:xfrm>
            <a:off x="4186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67" name="object 58767"/>
          <p:cNvSpPr/>
          <p:nvPr/>
        </p:nvSpPr>
        <p:spPr>
          <a:xfrm>
            <a:off x="41861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68" name="object 58768"/>
          <p:cNvSpPr/>
          <p:nvPr/>
        </p:nvSpPr>
        <p:spPr>
          <a:xfrm>
            <a:off x="41861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69" name="object 58769"/>
          <p:cNvSpPr/>
          <p:nvPr/>
        </p:nvSpPr>
        <p:spPr>
          <a:xfrm>
            <a:off x="4186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70" name="object 58770"/>
          <p:cNvSpPr/>
          <p:nvPr/>
        </p:nvSpPr>
        <p:spPr>
          <a:xfrm>
            <a:off x="4186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71" name="object 58771"/>
          <p:cNvSpPr/>
          <p:nvPr/>
        </p:nvSpPr>
        <p:spPr>
          <a:xfrm>
            <a:off x="41865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72" name="object 58772"/>
          <p:cNvSpPr/>
          <p:nvPr/>
        </p:nvSpPr>
        <p:spPr>
          <a:xfrm>
            <a:off x="41865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73" name="object 58773"/>
          <p:cNvSpPr/>
          <p:nvPr/>
        </p:nvSpPr>
        <p:spPr>
          <a:xfrm>
            <a:off x="4186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74" name="object 58774"/>
          <p:cNvSpPr/>
          <p:nvPr/>
        </p:nvSpPr>
        <p:spPr>
          <a:xfrm>
            <a:off x="4186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75" name="object 58775"/>
          <p:cNvSpPr/>
          <p:nvPr/>
        </p:nvSpPr>
        <p:spPr>
          <a:xfrm>
            <a:off x="41869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76" name="object 58776"/>
          <p:cNvSpPr/>
          <p:nvPr/>
        </p:nvSpPr>
        <p:spPr>
          <a:xfrm>
            <a:off x="41869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77" name="object 58777"/>
          <p:cNvSpPr/>
          <p:nvPr/>
        </p:nvSpPr>
        <p:spPr>
          <a:xfrm>
            <a:off x="4187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78" name="object 58778"/>
          <p:cNvSpPr/>
          <p:nvPr/>
        </p:nvSpPr>
        <p:spPr>
          <a:xfrm>
            <a:off x="4187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79" name="object 58779"/>
          <p:cNvSpPr/>
          <p:nvPr/>
        </p:nvSpPr>
        <p:spPr>
          <a:xfrm>
            <a:off x="41873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80" name="object 58780"/>
          <p:cNvSpPr/>
          <p:nvPr/>
        </p:nvSpPr>
        <p:spPr>
          <a:xfrm>
            <a:off x="41873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81" name="object 58781"/>
          <p:cNvSpPr/>
          <p:nvPr/>
        </p:nvSpPr>
        <p:spPr>
          <a:xfrm>
            <a:off x="4187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82" name="object 58782"/>
          <p:cNvSpPr/>
          <p:nvPr/>
        </p:nvSpPr>
        <p:spPr>
          <a:xfrm>
            <a:off x="4187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83" name="object 58783"/>
          <p:cNvSpPr/>
          <p:nvPr/>
        </p:nvSpPr>
        <p:spPr>
          <a:xfrm>
            <a:off x="41877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84" name="object 58784"/>
          <p:cNvSpPr/>
          <p:nvPr/>
        </p:nvSpPr>
        <p:spPr>
          <a:xfrm>
            <a:off x="41877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85" name="object 58785"/>
          <p:cNvSpPr/>
          <p:nvPr/>
        </p:nvSpPr>
        <p:spPr>
          <a:xfrm>
            <a:off x="4187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86" name="object 58786"/>
          <p:cNvSpPr/>
          <p:nvPr/>
        </p:nvSpPr>
        <p:spPr>
          <a:xfrm>
            <a:off x="4187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87" name="object 58787"/>
          <p:cNvSpPr/>
          <p:nvPr/>
        </p:nvSpPr>
        <p:spPr>
          <a:xfrm>
            <a:off x="41880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88" name="object 58788"/>
          <p:cNvSpPr/>
          <p:nvPr/>
        </p:nvSpPr>
        <p:spPr>
          <a:xfrm>
            <a:off x="41880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89" name="object 58789"/>
          <p:cNvSpPr/>
          <p:nvPr/>
        </p:nvSpPr>
        <p:spPr>
          <a:xfrm>
            <a:off x="4188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90" name="object 58790"/>
          <p:cNvSpPr/>
          <p:nvPr/>
        </p:nvSpPr>
        <p:spPr>
          <a:xfrm>
            <a:off x="4188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91" name="object 58791"/>
          <p:cNvSpPr/>
          <p:nvPr/>
        </p:nvSpPr>
        <p:spPr>
          <a:xfrm>
            <a:off x="41884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92" name="object 58792"/>
          <p:cNvSpPr/>
          <p:nvPr/>
        </p:nvSpPr>
        <p:spPr>
          <a:xfrm>
            <a:off x="41884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93" name="object 58793"/>
          <p:cNvSpPr/>
          <p:nvPr/>
        </p:nvSpPr>
        <p:spPr>
          <a:xfrm>
            <a:off x="4188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94" name="object 58794"/>
          <p:cNvSpPr/>
          <p:nvPr/>
        </p:nvSpPr>
        <p:spPr>
          <a:xfrm>
            <a:off x="4188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95" name="object 58795"/>
          <p:cNvSpPr/>
          <p:nvPr/>
        </p:nvSpPr>
        <p:spPr>
          <a:xfrm>
            <a:off x="41888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96" name="object 58796"/>
          <p:cNvSpPr/>
          <p:nvPr/>
        </p:nvSpPr>
        <p:spPr>
          <a:xfrm>
            <a:off x="41888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97" name="object 58797"/>
          <p:cNvSpPr/>
          <p:nvPr/>
        </p:nvSpPr>
        <p:spPr>
          <a:xfrm>
            <a:off x="4189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98" name="object 58798"/>
          <p:cNvSpPr/>
          <p:nvPr/>
        </p:nvSpPr>
        <p:spPr>
          <a:xfrm>
            <a:off x="4189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799" name="object 58799"/>
          <p:cNvSpPr/>
          <p:nvPr/>
        </p:nvSpPr>
        <p:spPr>
          <a:xfrm>
            <a:off x="41892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00" name="object 58800"/>
          <p:cNvSpPr/>
          <p:nvPr/>
        </p:nvSpPr>
        <p:spPr>
          <a:xfrm>
            <a:off x="41892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01" name="object 58801"/>
          <p:cNvSpPr/>
          <p:nvPr/>
        </p:nvSpPr>
        <p:spPr>
          <a:xfrm>
            <a:off x="4189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02" name="object 58802"/>
          <p:cNvSpPr/>
          <p:nvPr/>
        </p:nvSpPr>
        <p:spPr>
          <a:xfrm>
            <a:off x="4189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03" name="object 58803"/>
          <p:cNvSpPr/>
          <p:nvPr/>
        </p:nvSpPr>
        <p:spPr>
          <a:xfrm>
            <a:off x="41896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04" name="object 58804"/>
          <p:cNvSpPr/>
          <p:nvPr/>
        </p:nvSpPr>
        <p:spPr>
          <a:xfrm>
            <a:off x="41896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05" name="object 58805"/>
          <p:cNvSpPr/>
          <p:nvPr/>
        </p:nvSpPr>
        <p:spPr>
          <a:xfrm>
            <a:off x="4189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06" name="object 58806"/>
          <p:cNvSpPr/>
          <p:nvPr/>
        </p:nvSpPr>
        <p:spPr>
          <a:xfrm>
            <a:off x="4189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07" name="object 58807"/>
          <p:cNvSpPr/>
          <p:nvPr/>
        </p:nvSpPr>
        <p:spPr>
          <a:xfrm>
            <a:off x="41899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08" name="object 58808"/>
          <p:cNvSpPr/>
          <p:nvPr/>
        </p:nvSpPr>
        <p:spPr>
          <a:xfrm>
            <a:off x="41899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09" name="object 58809"/>
          <p:cNvSpPr/>
          <p:nvPr/>
        </p:nvSpPr>
        <p:spPr>
          <a:xfrm>
            <a:off x="4190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10" name="object 58810"/>
          <p:cNvSpPr/>
          <p:nvPr/>
        </p:nvSpPr>
        <p:spPr>
          <a:xfrm>
            <a:off x="4190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11" name="object 58811"/>
          <p:cNvSpPr/>
          <p:nvPr/>
        </p:nvSpPr>
        <p:spPr>
          <a:xfrm>
            <a:off x="41903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12" name="object 58812"/>
          <p:cNvSpPr/>
          <p:nvPr/>
        </p:nvSpPr>
        <p:spPr>
          <a:xfrm>
            <a:off x="41903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13" name="object 58813"/>
          <p:cNvSpPr/>
          <p:nvPr/>
        </p:nvSpPr>
        <p:spPr>
          <a:xfrm>
            <a:off x="4190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14" name="object 58814"/>
          <p:cNvSpPr/>
          <p:nvPr/>
        </p:nvSpPr>
        <p:spPr>
          <a:xfrm>
            <a:off x="4190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15" name="object 58815"/>
          <p:cNvSpPr/>
          <p:nvPr/>
        </p:nvSpPr>
        <p:spPr>
          <a:xfrm>
            <a:off x="41907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16" name="object 58816"/>
          <p:cNvSpPr/>
          <p:nvPr/>
        </p:nvSpPr>
        <p:spPr>
          <a:xfrm>
            <a:off x="41907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17" name="object 58817"/>
          <p:cNvSpPr/>
          <p:nvPr/>
        </p:nvSpPr>
        <p:spPr>
          <a:xfrm>
            <a:off x="4191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18" name="object 58818"/>
          <p:cNvSpPr/>
          <p:nvPr/>
        </p:nvSpPr>
        <p:spPr>
          <a:xfrm>
            <a:off x="4191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19" name="object 58819"/>
          <p:cNvSpPr/>
          <p:nvPr/>
        </p:nvSpPr>
        <p:spPr>
          <a:xfrm>
            <a:off x="41911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20" name="object 58820"/>
          <p:cNvSpPr/>
          <p:nvPr/>
        </p:nvSpPr>
        <p:spPr>
          <a:xfrm>
            <a:off x="41911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21" name="object 58821"/>
          <p:cNvSpPr/>
          <p:nvPr/>
        </p:nvSpPr>
        <p:spPr>
          <a:xfrm>
            <a:off x="4191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22" name="object 58822"/>
          <p:cNvSpPr/>
          <p:nvPr/>
        </p:nvSpPr>
        <p:spPr>
          <a:xfrm>
            <a:off x="4191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23" name="object 58823"/>
          <p:cNvSpPr/>
          <p:nvPr/>
        </p:nvSpPr>
        <p:spPr>
          <a:xfrm>
            <a:off x="41915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24" name="object 58824"/>
          <p:cNvSpPr/>
          <p:nvPr/>
        </p:nvSpPr>
        <p:spPr>
          <a:xfrm>
            <a:off x="41915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25" name="object 58825"/>
          <p:cNvSpPr/>
          <p:nvPr/>
        </p:nvSpPr>
        <p:spPr>
          <a:xfrm>
            <a:off x="4191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26" name="object 58826"/>
          <p:cNvSpPr/>
          <p:nvPr/>
        </p:nvSpPr>
        <p:spPr>
          <a:xfrm>
            <a:off x="4191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27" name="object 58827"/>
          <p:cNvSpPr/>
          <p:nvPr/>
        </p:nvSpPr>
        <p:spPr>
          <a:xfrm>
            <a:off x="41919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28" name="object 58828"/>
          <p:cNvSpPr/>
          <p:nvPr/>
        </p:nvSpPr>
        <p:spPr>
          <a:xfrm>
            <a:off x="41919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29" name="object 58829"/>
          <p:cNvSpPr/>
          <p:nvPr/>
        </p:nvSpPr>
        <p:spPr>
          <a:xfrm>
            <a:off x="4192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30" name="object 58830"/>
          <p:cNvSpPr/>
          <p:nvPr/>
        </p:nvSpPr>
        <p:spPr>
          <a:xfrm>
            <a:off x="4192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31" name="object 58831"/>
          <p:cNvSpPr/>
          <p:nvPr/>
        </p:nvSpPr>
        <p:spPr>
          <a:xfrm>
            <a:off x="41922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32" name="object 58832"/>
          <p:cNvSpPr/>
          <p:nvPr/>
        </p:nvSpPr>
        <p:spPr>
          <a:xfrm>
            <a:off x="41922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33" name="object 58833"/>
          <p:cNvSpPr/>
          <p:nvPr/>
        </p:nvSpPr>
        <p:spPr>
          <a:xfrm>
            <a:off x="4192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34" name="object 58834"/>
          <p:cNvSpPr/>
          <p:nvPr/>
        </p:nvSpPr>
        <p:spPr>
          <a:xfrm>
            <a:off x="4192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35" name="object 58835"/>
          <p:cNvSpPr/>
          <p:nvPr/>
        </p:nvSpPr>
        <p:spPr>
          <a:xfrm>
            <a:off x="41926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36" name="object 58836"/>
          <p:cNvSpPr/>
          <p:nvPr/>
        </p:nvSpPr>
        <p:spPr>
          <a:xfrm>
            <a:off x="41926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37" name="object 58837"/>
          <p:cNvSpPr/>
          <p:nvPr/>
        </p:nvSpPr>
        <p:spPr>
          <a:xfrm>
            <a:off x="4192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38" name="object 58838"/>
          <p:cNvSpPr/>
          <p:nvPr/>
        </p:nvSpPr>
        <p:spPr>
          <a:xfrm>
            <a:off x="4192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39" name="object 58839"/>
          <p:cNvSpPr/>
          <p:nvPr/>
        </p:nvSpPr>
        <p:spPr>
          <a:xfrm>
            <a:off x="41930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40" name="object 58840"/>
          <p:cNvSpPr/>
          <p:nvPr/>
        </p:nvSpPr>
        <p:spPr>
          <a:xfrm>
            <a:off x="41930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41" name="object 58841"/>
          <p:cNvSpPr/>
          <p:nvPr/>
        </p:nvSpPr>
        <p:spPr>
          <a:xfrm>
            <a:off x="4193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42" name="object 58842"/>
          <p:cNvSpPr/>
          <p:nvPr/>
        </p:nvSpPr>
        <p:spPr>
          <a:xfrm>
            <a:off x="4193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43" name="object 58843"/>
          <p:cNvSpPr/>
          <p:nvPr/>
        </p:nvSpPr>
        <p:spPr>
          <a:xfrm>
            <a:off x="41934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44" name="object 58844"/>
          <p:cNvSpPr/>
          <p:nvPr/>
        </p:nvSpPr>
        <p:spPr>
          <a:xfrm>
            <a:off x="41934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45" name="object 58845"/>
          <p:cNvSpPr/>
          <p:nvPr/>
        </p:nvSpPr>
        <p:spPr>
          <a:xfrm>
            <a:off x="4193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46" name="object 58846"/>
          <p:cNvSpPr/>
          <p:nvPr/>
        </p:nvSpPr>
        <p:spPr>
          <a:xfrm>
            <a:off x="4193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47" name="object 58847"/>
          <p:cNvSpPr/>
          <p:nvPr/>
        </p:nvSpPr>
        <p:spPr>
          <a:xfrm>
            <a:off x="41938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48" name="object 58848"/>
          <p:cNvSpPr/>
          <p:nvPr/>
        </p:nvSpPr>
        <p:spPr>
          <a:xfrm>
            <a:off x="41938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49" name="object 58849"/>
          <p:cNvSpPr/>
          <p:nvPr/>
        </p:nvSpPr>
        <p:spPr>
          <a:xfrm>
            <a:off x="4194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50" name="object 58850"/>
          <p:cNvSpPr/>
          <p:nvPr/>
        </p:nvSpPr>
        <p:spPr>
          <a:xfrm>
            <a:off x="4194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51" name="object 58851"/>
          <p:cNvSpPr/>
          <p:nvPr/>
        </p:nvSpPr>
        <p:spPr>
          <a:xfrm>
            <a:off x="41941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52" name="object 58852"/>
          <p:cNvSpPr/>
          <p:nvPr/>
        </p:nvSpPr>
        <p:spPr>
          <a:xfrm>
            <a:off x="41941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53" name="object 58853"/>
          <p:cNvSpPr/>
          <p:nvPr/>
        </p:nvSpPr>
        <p:spPr>
          <a:xfrm>
            <a:off x="4194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54" name="object 58854"/>
          <p:cNvSpPr/>
          <p:nvPr/>
        </p:nvSpPr>
        <p:spPr>
          <a:xfrm>
            <a:off x="4194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55" name="object 58855"/>
          <p:cNvSpPr/>
          <p:nvPr/>
        </p:nvSpPr>
        <p:spPr>
          <a:xfrm>
            <a:off x="41945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56" name="object 58856"/>
          <p:cNvSpPr/>
          <p:nvPr/>
        </p:nvSpPr>
        <p:spPr>
          <a:xfrm>
            <a:off x="41945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57" name="object 58857"/>
          <p:cNvSpPr/>
          <p:nvPr/>
        </p:nvSpPr>
        <p:spPr>
          <a:xfrm>
            <a:off x="4194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58" name="object 58858"/>
          <p:cNvSpPr/>
          <p:nvPr/>
        </p:nvSpPr>
        <p:spPr>
          <a:xfrm>
            <a:off x="4194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59" name="object 58859"/>
          <p:cNvSpPr/>
          <p:nvPr/>
        </p:nvSpPr>
        <p:spPr>
          <a:xfrm>
            <a:off x="41949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60" name="object 58860"/>
          <p:cNvSpPr/>
          <p:nvPr/>
        </p:nvSpPr>
        <p:spPr>
          <a:xfrm>
            <a:off x="41949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61" name="object 58861"/>
          <p:cNvSpPr/>
          <p:nvPr/>
        </p:nvSpPr>
        <p:spPr>
          <a:xfrm>
            <a:off x="4195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62" name="object 58862"/>
          <p:cNvSpPr/>
          <p:nvPr/>
        </p:nvSpPr>
        <p:spPr>
          <a:xfrm>
            <a:off x="4195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63" name="object 58863"/>
          <p:cNvSpPr/>
          <p:nvPr/>
        </p:nvSpPr>
        <p:spPr>
          <a:xfrm>
            <a:off x="41953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64" name="object 58864"/>
          <p:cNvSpPr/>
          <p:nvPr/>
        </p:nvSpPr>
        <p:spPr>
          <a:xfrm>
            <a:off x="41953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65" name="object 58865"/>
          <p:cNvSpPr/>
          <p:nvPr/>
        </p:nvSpPr>
        <p:spPr>
          <a:xfrm>
            <a:off x="4195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66" name="object 58866"/>
          <p:cNvSpPr/>
          <p:nvPr/>
        </p:nvSpPr>
        <p:spPr>
          <a:xfrm>
            <a:off x="4195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67" name="object 58867"/>
          <p:cNvSpPr/>
          <p:nvPr/>
        </p:nvSpPr>
        <p:spPr>
          <a:xfrm>
            <a:off x="41957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68" name="object 58868"/>
          <p:cNvSpPr/>
          <p:nvPr/>
        </p:nvSpPr>
        <p:spPr>
          <a:xfrm>
            <a:off x="41957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69" name="object 58869"/>
          <p:cNvSpPr/>
          <p:nvPr/>
        </p:nvSpPr>
        <p:spPr>
          <a:xfrm>
            <a:off x="4195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70" name="object 58870"/>
          <p:cNvSpPr/>
          <p:nvPr/>
        </p:nvSpPr>
        <p:spPr>
          <a:xfrm>
            <a:off x="4195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71" name="object 58871"/>
          <p:cNvSpPr/>
          <p:nvPr/>
        </p:nvSpPr>
        <p:spPr>
          <a:xfrm>
            <a:off x="41960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72" name="object 58872"/>
          <p:cNvSpPr/>
          <p:nvPr/>
        </p:nvSpPr>
        <p:spPr>
          <a:xfrm>
            <a:off x="41960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73" name="object 58873"/>
          <p:cNvSpPr/>
          <p:nvPr/>
        </p:nvSpPr>
        <p:spPr>
          <a:xfrm>
            <a:off x="4196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74" name="object 58874"/>
          <p:cNvSpPr/>
          <p:nvPr/>
        </p:nvSpPr>
        <p:spPr>
          <a:xfrm>
            <a:off x="4196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75" name="object 58875"/>
          <p:cNvSpPr/>
          <p:nvPr/>
        </p:nvSpPr>
        <p:spPr>
          <a:xfrm>
            <a:off x="41964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76" name="object 58876"/>
          <p:cNvSpPr/>
          <p:nvPr/>
        </p:nvSpPr>
        <p:spPr>
          <a:xfrm>
            <a:off x="41964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77" name="object 58877"/>
          <p:cNvSpPr/>
          <p:nvPr/>
        </p:nvSpPr>
        <p:spPr>
          <a:xfrm>
            <a:off x="4196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78" name="object 58878"/>
          <p:cNvSpPr/>
          <p:nvPr/>
        </p:nvSpPr>
        <p:spPr>
          <a:xfrm>
            <a:off x="4196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79" name="object 58879"/>
          <p:cNvSpPr/>
          <p:nvPr/>
        </p:nvSpPr>
        <p:spPr>
          <a:xfrm>
            <a:off x="41968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80" name="object 58880"/>
          <p:cNvSpPr/>
          <p:nvPr/>
        </p:nvSpPr>
        <p:spPr>
          <a:xfrm>
            <a:off x="41968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81" name="object 58881"/>
          <p:cNvSpPr/>
          <p:nvPr/>
        </p:nvSpPr>
        <p:spPr>
          <a:xfrm>
            <a:off x="4197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82" name="object 58882"/>
          <p:cNvSpPr/>
          <p:nvPr/>
        </p:nvSpPr>
        <p:spPr>
          <a:xfrm>
            <a:off x="4197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83" name="object 58883"/>
          <p:cNvSpPr/>
          <p:nvPr/>
        </p:nvSpPr>
        <p:spPr>
          <a:xfrm>
            <a:off x="41972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84" name="object 58884"/>
          <p:cNvSpPr/>
          <p:nvPr/>
        </p:nvSpPr>
        <p:spPr>
          <a:xfrm>
            <a:off x="41972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85" name="object 58885"/>
          <p:cNvSpPr/>
          <p:nvPr/>
        </p:nvSpPr>
        <p:spPr>
          <a:xfrm>
            <a:off x="4197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86" name="object 58886"/>
          <p:cNvSpPr/>
          <p:nvPr/>
        </p:nvSpPr>
        <p:spPr>
          <a:xfrm>
            <a:off x="4197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87" name="object 58887"/>
          <p:cNvSpPr/>
          <p:nvPr/>
        </p:nvSpPr>
        <p:spPr>
          <a:xfrm>
            <a:off x="41976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88" name="object 58888"/>
          <p:cNvSpPr/>
          <p:nvPr/>
        </p:nvSpPr>
        <p:spPr>
          <a:xfrm>
            <a:off x="41976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89" name="object 58889"/>
          <p:cNvSpPr/>
          <p:nvPr/>
        </p:nvSpPr>
        <p:spPr>
          <a:xfrm>
            <a:off x="4197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90" name="object 58890"/>
          <p:cNvSpPr/>
          <p:nvPr/>
        </p:nvSpPr>
        <p:spPr>
          <a:xfrm>
            <a:off x="4197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91" name="object 58891"/>
          <p:cNvSpPr/>
          <p:nvPr/>
        </p:nvSpPr>
        <p:spPr>
          <a:xfrm>
            <a:off x="41979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92" name="object 58892"/>
          <p:cNvSpPr/>
          <p:nvPr/>
        </p:nvSpPr>
        <p:spPr>
          <a:xfrm>
            <a:off x="41979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93" name="object 58893"/>
          <p:cNvSpPr/>
          <p:nvPr/>
        </p:nvSpPr>
        <p:spPr>
          <a:xfrm>
            <a:off x="4198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94" name="object 58894"/>
          <p:cNvSpPr/>
          <p:nvPr/>
        </p:nvSpPr>
        <p:spPr>
          <a:xfrm>
            <a:off x="4198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95" name="object 58895"/>
          <p:cNvSpPr/>
          <p:nvPr/>
        </p:nvSpPr>
        <p:spPr>
          <a:xfrm>
            <a:off x="41983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96" name="object 58896"/>
          <p:cNvSpPr/>
          <p:nvPr/>
        </p:nvSpPr>
        <p:spPr>
          <a:xfrm>
            <a:off x="41983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97" name="object 58897"/>
          <p:cNvSpPr/>
          <p:nvPr/>
        </p:nvSpPr>
        <p:spPr>
          <a:xfrm>
            <a:off x="4198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98" name="object 58898"/>
          <p:cNvSpPr/>
          <p:nvPr/>
        </p:nvSpPr>
        <p:spPr>
          <a:xfrm>
            <a:off x="4198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899" name="object 58899"/>
          <p:cNvSpPr/>
          <p:nvPr/>
        </p:nvSpPr>
        <p:spPr>
          <a:xfrm>
            <a:off x="41987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00" name="object 58900"/>
          <p:cNvSpPr/>
          <p:nvPr/>
        </p:nvSpPr>
        <p:spPr>
          <a:xfrm>
            <a:off x="41987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01" name="object 58901"/>
          <p:cNvSpPr/>
          <p:nvPr/>
        </p:nvSpPr>
        <p:spPr>
          <a:xfrm>
            <a:off x="4199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02" name="object 58902"/>
          <p:cNvSpPr/>
          <p:nvPr/>
        </p:nvSpPr>
        <p:spPr>
          <a:xfrm>
            <a:off x="4199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03" name="object 58903"/>
          <p:cNvSpPr/>
          <p:nvPr/>
        </p:nvSpPr>
        <p:spPr>
          <a:xfrm>
            <a:off x="41991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04" name="object 58904"/>
          <p:cNvSpPr/>
          <p:nvPr/>
        </p:nvSpPr>
        <p:spPr>
          <a:xfrm>
            <a:off x="41991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05" name="object 58905"/>
          <p:cNvSpPr/>
          <p:nvPr/>
        </p:nvSpPr>
        <p:spPr>
          <a:xfrm>
            <a:off x="4199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06" name="object 58906"/>
          <p:cNvSpPr/>
          <p:nvPr/>
        </p:nvSpPr>
        <p:spPr>
          <a:xfrm>
            <a:off x="4199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07" name="object 58907"/>
          <p:cNvSpPr/>
          <p:nvPr/>
        </p:nvSpPr>
        <p:spPr>
          <a:xfrm>
            <a:off x="41995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08" name="object 58908"/>
          <p:cNvSpPr/>
          <p:nvPr/>
        </p:nvSpPr>
        <p:spPr>
          <a:xfrm>
            <a:off x="41995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09" name="object 58909"/>
          <p:cNvSpPr/>
          <p:nvPr/>
        </p:nvSpPr>
        <p:spPr>
          <a:xfrm>
            <a:off x="4199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10" name="object 58910"/>
          <p:cNvSpPr/>
          <p:nvPr/>
        </p:nvSpPr>
        <p:spPr>
          <a:xfrm>
            <a:off x="4199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11" name="object 58911"/>
          <p:cNvSpPr/>
          <p:nvPr/>
        </p:nvSpPr>
        <p:spPr>
          <a:xfrm>
            <a:off x="41999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12" name="object 58912"/>
          <p:cNvSpPr/>
          <p:nvPr/>
        </p:nvSpPr>
        <p:spPr>
          <a:xfrm>
            <a:off x="41999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13" name="object 58913"/>
          <p:cNvSpPr/>
          <p:nvPr/>
        </p:nvSpPr>
        <p:spPr>
          <a:xfrm>
            <a:off x="4200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14" name="object 58914"/>
          <p:cNvSpPr/>
          <p:nvPr/>
        </p:nvSpPr>
        <p:spPr>
          <a:xfrm>
            <a:off x="4200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15" name="object 58915"/>
          <p:cNvSpPr/>
          <p:nvPr/>
        </p:nvSpPr>
        <p:spPr>
          <a:xfrm>
            <a:off x="42002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16" name="object 58916"/>
          <p:cNvSpPr/>
          <p:nvPr/>
        </p:nvSpPr>
        <p:spPr>
          <a:xfrm>
            <a:off x="42002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17" name="object 58917"/>
          <p:cNvSpPr/>
          <p:nvPr/>
        </p:nvSpPr>
        <p:spPr>
          <a:xfrm>
            <a:off x="4200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18" name="object 58918"/>
          <p:cNvSpPr/>
          <p:nvPr/>
        </p:nvSpPr>
        <p:spPr>
          <a:xfrm>
            <a:off x="4200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19" name="object 58919"/>
          <p:cNvSpPr/>
          <p:nvPr/>
        </p:nvSpPr>
        <p:spPr>
          <a:xfrm>
            <a:off x="42006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20" name="object 58920"/>
          <p:cNvSpPr/>
          <p:nvPr/>
        </p:nvSpPr>
        <p:spPr>
          <a:xfrm>
            <a:off x="42006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21" name="object 58921"/>
          <p:cNvSpPr/>
          <p:nvPr/>
        </p:nvSpPr>
        <p:spPr>
          <a:xfrm>
            <a:off x="4200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22" name="object 58922"/>
          <p:cNvSpPr/>
          <p:nvPr/>
        </p:nvSpPr>
        <p:spPr>
          <a:xfrm>
            <a:off x="4200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23" name="object 58923"/>
          <p:cNvSpPr/>
          <p:nvPr/>
        </p:nvSpPr>
        <p:spPr>
          <a:xfrm>
            <a:off x="42010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24" name="object 58924"/>
          <p:cNvSpPr/>
          <p:nvPr/>
        </p:nvSpPr>
        <p:spPr>
          <a:xfrm>
            <a:off x="42010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25" name="object 58925"/>
          <p:cNvSpPr/>
          <p:nvPr/>
        </p:nvSpPr>
        <p:spPr>
          <a:xfrm>
            <a:off x="4201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26" name="object 58926"/>
          <p:cNvSpPr/>
          <p:nvPr/>
        </p:nvSpPr>
        <p:spPr>
          <a:xfrm>
            <a:off x="4201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27" name="object 58927"/>
          <p:cNvSpPr/>
          <p:nvPr/>
        </p:nvSpPr>
        <p:spPr>
          <a:xfrm>
            <a:off x="42014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28" name="object 58928"/>
          <p:cNvSpPr/>
          <p:nvPr/>
        </p:nvSpPr>
        <p:spPr>
          <a:xfrm>
            <a:off x="42014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29" name="object 58929"/>
          <p:cNvSpPr/>
          <p:nvPr/>
        </p:nvSpPr>
        <p:spPr>
          <a:xfrm>
            <a:off x="4201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30" name="object 58930"/>
          <p:cNvSpPr/>
          <p:nvPr/>
        </p:nvSpPr>
        <p:spPr>
          <a:xfrm>
            <a:off x="4201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31" name="object 58931"/>
          <p:cNvSpPr/>
          <p:nvPr/>
        </p:nvSpPr>
        <p:spPr>
          <a:xfrm>
            <a:off x="42018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32" name="object 58932"/>
          <p:cNvSpPr/>
          <p:nvPr/>
        </p:nvSpPr>
        <p:spPr>
          <a:xfrm>
            <a:off x="42018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33" name="object 58933"/>
          <p:cNvSpPr/>
          <p:nvPr/>
        </p:nvSpPr>
        <p:spPr>
          <a:xfrm>
            <a:off x="4202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34" name="object 58934"/>
          <p:cNvSpPr/>
          <p:nvPr/>
        </p:nvSpPr>
        <p:spPr>
          <a:xfrm>
            <a:off x="4202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35" name="object 58935"/>
          <p:cNvSpPr/>
          <p:nvPr/>
        </p:nvSpPr>
        <p:spPr>
          <a:xfrm>
            <a:off x="42021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36" name="object 58936"/>
          <p:cNvSpPr/>
          <p:nvPr/>
        </p:nvSpPr>
        <p:spPr>
          <a:xfrm>
            <a:off x="42021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37" name="object 58937"/>
          <p:cNvSpPr/>
          <p:nvPr/>
        </p:nvSpPr>
        <p:spPr>
          <a:xfrm>
            <a:off x="4202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38" name="object 58938"/>
          <p:cNvSpPr/>
          <p:nvPr/>
        </p:nvSpPr>
        <p:spPr>
          <a:xfrm>
            <a:off x="4202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39" name="object 58939"/>
          <p:cNvSpPr/>
          <p:nvPr/>
        </p:nvSpPr>
        <p:spPr>
          <a:xfrm>
            <a:off x="42025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40" name="object 58940"/>
          <p:cNvSpPr/>
          <p:nvPr/>
        </p:nvSpPr>
        <p:spPr>
          <a:xfrm>
            <a:off x="42025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41" name="object 58941"/>
          <p:cNvSpPr/>
          <p:nvPr/>
        </p:nvSpPr>
        <p:spPr>
          <a:xfrm>
            <a:off x="4202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42" name="object 58942"/>
          <p:cNvSpPr/>
          <p:nvPr/>
        </p:nvSpPr>
        <p:spPr>
          <a:xfrm>
            <a:off x="4202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43" name="object 58943"/>
          <p:cNvSpPr/>
          <p:nvPr/>
        </p:nvSpPr>
        <p:spPr>
          <a:xfrm>
            <a:off x="42029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44" name="object 58944"/>
          <p:cNvSpPr/>
          <p:nvPr/>
        </p:nvSpPr>
        <p:spPr>
          <a:xfrm>
            <a:off x="42029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45" name="object 58945"/>
          <p:cNvSpPr/>
          <p:nvPr/>
        </p:nvSpPr>
        <p:spPr>
          <a:xfrm>
            <a:off x="4203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46" name="object 58946"/>
          <p:cNvSpPr/>
          <p:nvPr/>
        </p:nvSpPr>
        <p:spPr>
          <a:xfrm>
            <a:off x="4203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47" name="object 58947"/>
          <p:cNvSpPr/>
          <p:nvPr/>
        </p:nvSpPr>
        <p:spPr>
          <a:xfrm>
            <a:off x="42033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48" name="object 58948"/>
          <p:cNvSpPr/>
          <p:nvPr/>
        </p:nvSpPr>
        <p:spPr>
          <a:xfrm>
            <a:off x="42033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49" name="object 58949"/>
          <p:cNvSpPr/>
          <p:nvPr/>
        </p:nvSpPr>
        <p:spPr>
          <a:xfrm>
            <a:off x="4203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50" name="object 58950"/>
          <p:cNvSpPr/>
          <p:nvPr/>
        </p:nvSpPr>
        <p:spPr>
          <a:xfrm>
            <a:off x="4203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51" name="object 58951"/>
          <p:cNvSpPr/>
          <p:nvPr/>
        </p:nvSpPr>
        <p:spPr>
          <a:xfrm>
            <a:off x="42037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52" name="object 58952"/>
          <p:cNvSpPr/>
          <p:nvPr/>
        </p:nvSpPr>
        <p:spPr>
          <a:xfrm>
            <a:off x="42037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53" name="object 58953"/>
          <p:cNvSpPr/>
          <p:nvPr/>
        </p:nvSpPr>
        <p:spPr>
          <a:xfrm>
            <a:off x="4203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54" name="object 58954"/>
          <p:cNvSpPr/>
          <p:nvPr/>
        </p:nvSpPr>
        <p:spPr>
          <a:xfrm>
            <a:off x="4203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55" name="object 58955"/>
          <p:cNvSpPr/>
          <p:nvPr/>
        </p:nvSpPr>
        <p:spPr>
          <a:xfrm>
            <a:off x="42040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56" name="object 58956"/>
          <p:cNvSpPr/>
          <p:nvPr/>
        </p:nvSpPr>
        <p:spPr>
          <a:xfrm>
            <a:off x="42040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57" name="object 58957"/>
          <p:cNvSpPr/>
          <p:nvPr/>
        </p:nvSpPr>
        <p:spPr>
          <a:xfrm>
            <a:off x="4204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58" name="object 58958"/>
          <p:cNvSpPr/>
          <p:nvPr/>
        </p:nvSpPr>
        <p:spPr>
          <a:xfrm>
            <a:off x="4204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59" name="object 58959"/>
          <p:cNvSpPr/>
          <p:nvPr/>
        </p:nvSpPr>
        <p:spPr>
          <a:xfrm>
            <a:off x="42044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60" name="object 58960"/>
          <p:cNvSpPr/>
          <p:nvPr/>
        </p:nvSpPr>
        <p:spPr>
          <a:xfrm>
            <a:off x="42044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61" name="object 58961"/>
          <p:cNvSpPr/>
          <p:nvPr/>
        </p:nvSpPr>
        <p:spPr>
          <a:xfrm>
            <a:off x="4204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62" name="object 58962"/>
          <p:cNvSpPr/>
          <p:nvPr/>
        </p:nvSpPr>
        <p:spPr>
          <a:xfrm>
            <a:off x="4204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63" name="object 58963"/>
          <p:cNvSpPr/>
          <p:nvPr/>
        </p:nvSpPr>
        <p:spPr>
          <a:xfrm>
            <a:off x="42048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64" name="object 58964"/>
          <p:cNvSpPr/>
          <p:nvPr/>
        </p:nvSpPr>
        <p:spPr>
          <a:xfrm>
            <a:off x="42048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65" name="object 58965"/>
          <p:cNvSpPr/>
          <p:nvPr/>
        </p:nvSpPr>
        <p:spPr>
          <a:xfrm>
            <a:off x="4205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66" name="object 58966"/>
          <p:cNvSpPr/>
          <p:nvPr/>
        </p:nvSpPr>
        <p:spPr>
          <a:xfrm>
            <a:off x="4205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67" name="object 58967"/>
          <p:cNvSpPr/>
          <p:nvPr/>
        </p:nvSpPr>
        <p:spPr>
          <a:xfrm>
            <a:off x="42052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68" name="object 58968"/>
          <p:cNvSpPr/>
          <p:nvPr/>
        </p:nvSpPr>
        <p:spPr>
          <a:xfrm>
            <a:off x="42052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69" name="object 58969"/>
          <p:cNvSpPr/>
          <p:nvPr/>
        </p:nvSpPr>
        <p:spPr>
          <a:xfrm>
            <a:off x="4205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70" name="object 58970"/>
          <p:cNvSpPr/>
          <p:nvPr/>
        </p:nvSpPr>
        <p:spPr>
          <a:xfrm>
            <a:off x="4205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71" name="object 58971"/>
          <p:cNvSpPr/>
          <p:nvPr/>
        </p:nvSpPr>
        <p:spPr>
          <a:xfrm>
            <a:off x="42056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72" name="object 58972"/>
          <p:cNvSpPr/>
          <p:nvPr/>
        </p:nvSpPr>
        <p:spPr>
          <a:xfrm>
            <a:off x="42056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73" name="object 58973"/>
          <p:cNvSpPr/>
          <p:nvPr/>
        </p:nvSpPr>
        <p:spPr>
          <a:xfrm>
            <a:off x="4205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74" name="object 58974"/>
          <p:cNvSpPr/>
          <p:nvPr/>
        </p:nvSpPr>
        <p:spPr>
          <a:xfrm>
            <a:off x="4205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75" name="object 58975"/>
          <p:cNvSpPr/>
          <p:nvPr/>
        </p:nvSpPr>
        <p:spPr>
          <a:xfrm>
            <a:off x="4206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76" name="object 58976"/>
          <p:cNvSpPr/>
          <p:nvPr/>
        </p:nvSpPr>
        <p:spPr>
          <a:xfrm>
            <a:off x="4206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77" name="object 58977"/>
          <p:cNvSpPr/>
          <p:nvPr/>
        </p:nvSpPr>
        <p:spPr>
          <a:xfrm>
            <a:off x="4206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78" name="object 58978"/>
          <p:cNvSpPr/>
          <p:nvPr/>
        </p:nvSpPr>
        <p:spPr>
          <a:xfrm>
            <a:off x="4206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79" name="object 58979"/>
          <p:cNvSpPr/>
          <p:nvPr/>
        </p:nvSpPr>
        <p:spPr>
          <a:xfrm>
            <a:off x="4206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80" name="object 58980"/>
          <p:cNvSpPr/>
          <p:nvPr/>
        </p:nvSpPr>
        <p:spPr>
          <a:xfrm>
            <a:off x="4206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81" name="object 58981"/>
          <p:cNvSpPr/>
          <p:nvPr/>
        </p:nvSpPr>
        <p:spPr>
          <a:xfrm>
            <a:off x="4206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82" name="object 58982"/>
          <p:cNvSpPr/>
          <p:nvPr/>
        </p:nvSpPr>
        <p:spPr>
          <a:xfrm>
            <a:off x="4206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83" name="object 58983"/>
          <p:cNvSpPr/>
          <p:nvPr/>
        </p:nvSpPr>
        <p:spPr>
          <a:xfrm>
            <a:off x="4206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84" name="object 58984"/>
          <p:cNvSpPr/>
          <p:nvPr/>
        </p:nvSpPr>
        <p:spPr>
          <a:xfrm>
            <a:off x="4206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85" name="object 58985"/>
          <p:cNvSpPr/>
          <p:nvPr/>
        </p:nvSpPr>
        <p:spPr>
          <a:xfrm>
            <a:off x="4207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86" name="object 58986"/>
          <p:cNvSpPr/>
          <p:nvPr/>
        </p:nvSpPr>
        <p:spPr>
          <a:xfrm>
            <a:off x="4207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87" name="object 58987"/>
          <p:cNvSpPr/>
          <p:nvPr/>
        </p:nvSpPr>
        <p:spPr>
          <a:xfrm>
            <a:off x="4207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88" name="object 58988"/>
          <p:cNvSpPr/>
          <p:nvPr/>
        </p:nvSpPr>
        <p:spPr>
          <a:xfrm>
            <a:off x="4207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89" name="object 58989"/>
          <p:cNvSpPr/>
          <p:nvPr/>
        </p:nvSpPr>
        <p:spPr>
          <a:xfrm>
            <a:off x="4207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90" name="object 58990"/>
          <p:cNvSpPr/>
          <p:nvPr/>
        </p:nvSpPr>
        <p:spPr>
          <a:xfrm>
            <a:off x="4207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91" name="object 58991"/>
          <p:cNvSpPr/>
          <p:nvPr/>
        </p:nvSpPr>
        <p:spPr>
          <a:xfrm>
            <a:off x="4207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92" name="object 58992"/>
          <p:cNvSpPr/>
          <p:nvPr/>
        </p:nvSpPr>
        <p:spPr>
          <a:xfrm>
            <a:off x="4207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93" name="object 58993"/>
          <p:cNvSpPr/>
          <p:nvPr/>
        </p:nvSpPr>
        <p:spPr>
          <a:xfrm>
            <a:off x="4207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94" name="object 58994"/>
          <p:cNvSpPr/>
          <p:nvPr/>
        </p:nvSpPr>
        <p:spPr>
          <a:xfrm>
            <a:off x="4207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95" name="object 58995"/>
          <p:cNvSpPr/>
          <p:nvPr/>
        </p:nvSpPr>
        <p:spPr>
          <a:xfrm>
            <a:off x="4208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96" name="object 58996"/>
          <p:cNvSpPr/>
          <p:nvPr/>
        </p:nvSpPr>
        <p:spPr>
          <a:xfrm>
            <a:off x="4208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97" name="object 58997"/>
          <p:cNvSpPr/>
          <p:nvPr/>
        </p:nvSpPr>
        <p:spPr>
          <a:xfrm>
            <a:off x="4208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98" name="object 58998"/>
          <p:cNvSpPr/>
          <p:nvPr/>
        </p:nvSpPr>
        <p:spPr>
          <a:xfrm>
            <a:off x="4208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999" name="object 58999"/>
          <p:cNvSpPr/>
          <p:nvPr/>
        </p:nvSpPr>
        <p:spPr>
          <a:xfrm>
            <a:off x="4208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00" name="object 59000"/>
          <p:cNvSpPr/>
          <p:nvPr/>
        </p:nvSpPr>
        <p:spPr>
          <a:xfrm>
            <a:off x="4208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01" name="object 59001"/>
          <p:cNvSpPr/>
          <p:nvPr/>
        </p:nvSpPr>
        <p:spPr>
          <a:xfrm>
            <a:off x="4208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02" name="object 59002"/>
          <p:cNvSpPr/>
          <p:nvPr/>
        </p:nvSpPr>
        <p:spPr>
          <a:xfrm>
            <a:off x="4208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03" name="object 59003"/>
          <p:cNvSpPr/>
          <p:nvPr/>
        </p:nvSpPr>
        <p:spPr>
          <a:xfrm>
            <a:off x="4208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04" name="object 59004"/>
          <p:cNvSpPr/>
          <p:nvPr/>
        </p:nvSpPr>
        <p:spPr>
          <a:xfrm>
            <a:off x="4208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05" name="object 59005"/>
          <p:cNvSpPr/>
          <p:nvPr/>
        </p:nvSpPr>
        <p:spPr>
          <a:xfrm>
            <a:off x="4208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06" name="object 59006"/>
          <p:cNvSpPr/>
          <p:nvPr/>
        </p:nvSpPr>
        <p:spPr>
          <a:xfrm>
            <a:off x="4208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07" name="object 59007"/>
          <p:cNvSpPr/>
          <p:nvPr/>
        </p:nvSpPr>
        <p:spPr>
          <a:xfrm>
            <a:off x="4209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08" name="object 59008"/>
          <p:cNvSpPr/>
          <p:nvPr/>
        </p:nvSpPr>
        <p:spPr>
          <a:xfrm>
            <a:off x="4209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09" name="object 59009"/>
          <p:cNvSpPr/>
          <p:nvPr/>
        </p:nvSpPr>
        <p:spPr>
          <a:xfrm>
            <a:off x="4209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10" name="object 59010"/>
          <p:cNvSpPr/>
          <p:nvPr/>
        </p:nvSpPr>
        <p:spPr>
          <a:xfrm>
            <a:off x="4209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11" name="object 59011"/>
          <p:cNvSpPr/>
          <p:nvPr/>
        </p:nvSpPr>
        <p:spPr>
          <a:xfrm>
            <a:off x="4209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12" name="object 59012"/>
          <p:cNvSpPr/>
          <p:nvPr/>
        </p:nvSpPr>
        <p:spPr>
          <a:xfrm>
            <a:off x="4209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13" name="object 59013"/>
          <p:cNvSpPr/>
          <p:nvPr/>
        </p:nvSpPr>
        <p:spPr>
          <a:xfrm>
            <a:off x="42096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14" name="object 59014"/>
          <p:cNvSpPr/>
          <p:nvPr/>
        </p:nvSpPr>
        <p:spPr>
          <a:xfrm>
            <a:off x="42096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15" name="object 59015"/>
          <p:cNvSpPr/>
          <p:nvPr/>
        </p:nvSpPr>
        <p:spPr>
          <a:xfrm>
            <a:off x="4209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16" name="object 59016"/>
          <p:cNvSpPr/>
          <p:nvPr/>
        </p:nvSpPr>
        <p:spPr>
          <a:xfrm>
            <a:off x="4209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17" name="object 59017"/>
          <p:cNvSpPr/>
          <p:nvPr/>
        </p:nvSpPr>
        <p:spPr>
          <a:xfrm>
            <a:off x="42100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18" name="object 59018"/>
          <p:cNvSpPr/>
          <p:nvPr/>
        </p:nvSpPr>
        <p:spPr>
          <a:xfrm>
            <a:off x="42100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19" name="object 59019"/>
          <p:cNvSpPr/>
          <p:nvPr/>
        </p:nvSpPr>
        <p:spPr>
          <a:xfrm>
            <a:off x="4210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20" name="object 59020"/>
          <p:cNvSpPr/>
          <p:nvPr/>
        </p:nvSpPr>
        <p:spPr>
          <a:xfrm>
            <a:off x="4210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21" name="object 59021"/>
          <p:cNvSpPr/>
          <p:nvPr/>
        </p:nvSpPr>
        <p:spPr>
          <a:xfrm>
            <a:off x="42104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22" name="object 59022"/>
          <p:cNvSpPr/>
          <p:nvPr/>
        </p:nvSpPr>
        <p:spPr>
          <a:xfrm>
            <a:off x="42104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23" name="object 59023"/>
          <p:cNvSpPr/>
          <p:nvPr/>
        </p:nvSpPr>
        <p:spPr>
          <a:xfrm>
            <a:off x="4210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24" name="object 59024"/>
          <p:cNvSpPr/>
          <p:nvPr/>
        </p:nvSpPr>
        <p:spPr>
          <a:xfrm>
            <a:off x="4210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25" name="object 59025"/>
          <p:cNvSpPr/>
          <p:nvPr/>
        </p:nvSpPr>
        <p:spPr>
          <a:xfrm>
            <a:off x="42108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26" name="object 59026"/>
          <p:cNvSpPr/>
          <p:nvPr/>
        </p:nvSpPr>
        <p:spPr>
          <a:xfrm>
            <a:off x="42108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27" name="object 59027"/>
          <p:cNvSpPr/>
          <p:nvPr/>
        </p:nvSpPr>
        <p:spPr>
          <a:xfrm>
            <a:off x="4211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28" name="object 59028"/>
          <p:cNvSpPr/>
          <p:nvPr/>
        </p:nvSpPr>
        <p:spPr>
          <a:xfrm>
            <a:off x="4211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29" name="object 59029"/>
          <p:cNvSpPr/>
          <p:nvPr/>
        </p:nvSpPr>
        <p:spPr>
          <a:xfrm>
            <a:off x="4211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30" name="object 59030"/>
          <p:cNvSpPr/>
          <p:nvPr/>
        </p:nvSpPr>
        <p:spPr>
          <a:xfrm>
            <a:off x="4211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31" name="object 59031"/>
          <p:cNvSpPr/>
          <p:nvPr/>
        </p:nvSpPr>
        <p:spPr>
          <a:xfrm>
            <a:off x="4211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32" name="object 59032"/>
          <p:cNvSpPr/>
          <p:nvPr/>
        </p:nvSpPr>
        <p:spPr>
          <a:xfrm>
            <a:off x="4211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33" name="object 59033"/>
          <p:cNvSpPr/>
          <p:nvPr/>
        </p:nvSpPr>
        <p:spPr>
          <a:xfrm>
            <a:off x="4211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34" name="object 59034"/>
          <p:cNvSpPr/>
          <p:nvPr/>
        </p:nvSpPr>
        <p:spPr>
          <a:xfrm>
            <a:off x="4211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35" name="object 59035"/>
          <p:cNvSpPr/>
          <p:nvPr/>
        </p:nvSpPr>
        <p:spPr>
          <a:xfrm>
            <a:off x="4211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36" name="object 59036"/>
          <p:cNvSpPr/>
          <p:nvPr/>
        </p:nvSpPr>
        <p:spPr>
          <a:xfrm>
            <a:off x="4211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37" name="object 59037"/>
          <p:cNvSpPr/>
          <p:nvPr/>
        </p:nvSpPr>
        <p:spPr>
          <a:xfrm>
            <a:off x="4211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38" name="object 59038"/>
          <p:cNvSpPr/>
          <p:nvPr/>
        </p:nvSpPr>
        <p:spPr>
          <a:xfrm>
            <a:off x="4211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39" name="object 59039"/>
          <p:cNvSpPr/>
          <p:nvPr/>
        </p:nvSpPr>
        <p:spPr>
          <a:xfrm>
            <a:off x="4212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40" name="object 59040"/>
          <p:cNvSpPr/>
          <p:nvPr/>
        </p:nvSpPr>
        <p:spPr>
          <a:xfrm>
            <a:off x="4212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41" name="object 59041"/>
          <p:cNvSpPr/>
          <p:nvPr/>
        </p:nvSpPr>
        <p:spPr>
          <a:xfrm>
            <a:off x="4212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42" name="object 59042"/>
          <p:cNvSpPr/>
          <p:nvPr/>
        </p:nvSpPr>
        <p:spPr>
          <a:xfrm>
            <a:off x="4212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43" name="object 59043"/>
          <p:cNvSpPr/>
          <p:nvPr/>
        </p:nvSpPr>
        <p:spPr>
          <a:xfrm>
            <a:off x="4212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44" name="object 59044"/>
          <p:cNvSpPr/>
          <p:nvPr/>
        </p:nvSpPr>
        <p:spPr>
          <a:xfrm>
            <a:off x="4212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45" name="object 59045"/>
          <p:cNvSpPr/>
          <p:nvPr/>
        </p:nvSpPr>
        <p:spPr>
          <a:xfrm>
            <a:off x="4212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46" name="object 59046"/>
          <p:cNvSpPr/>
          <p:nvPr/>
        </p:nvSpPr>
        <p:spPr>
          <a:xfrm>
            <a:off x="4212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47" name="object 59047"/>
          <p:cNvSpPr/>
          <p:nvPr/>
        </p:nvSpPr>
        <p:spPr>
          <a:xfrm>
            <a:off x="4212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48" name="object 59048"/>
          <p:cNvSpPr/>
          <p:nvPr/>
        </p:nvSpPr>
        <p:spPr>
          <a:xfrm>
            <a:off x="4212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49" name="object 59049"/>
          <p:cNvSpPr/>
          <p:nvPr/>
        </p:nvSpPr>
        <p:spPr>
          <a:xfrm>
            <a:off x="4213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50" name="object 59050"/>
          <p:cNvSpPr/>
          <p:nvPr/>
        </p:nvSpPr>
        <p:spPr>
          <a:xfrm>
            <a:off x="4213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51" name="object 59051"/>
          <p:cNvSpPr/>
          <p:nvPr/>
        </p:nvSpPr>
        <p:spPr>
          <a:xfrm>
            <a:off x="4213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52" name="object 59052"/>
          <p:cNvSpPr/>
          <p:nvPr/>
        </p:nvSpPr>
        <p:spPr>
          <a:xfrm>
            <a:off x="4213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53" name="object 59053"/>
          <p:cNvSpPr/>
          <p:nvPr/>
        </p:nvSpPr>
        <p:spPr>
          <a:xfrm>
            <a:off x="4213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54" name="object 59054"/>
          <p:cNvSpPr/>
          <p:nvPr/>
        </p:nvSpPr>
        <p:spPr>
          <a:xfrm>
            <a:off x="4213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55" name="object 59055"/>
          <p:cNvSpPr/>
          <p:nvPr/>
        </p:nvSpPr>
        <p:spPr>
          <a:xfrm>
            <a:off x="4213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56" name="object 59056"/>
          <p:cNvSpPr/>
          <p:nvPr/>
        </p:nvSpPr>
        <p:spPr>
          <a:xfrm>
            <a:off x="4213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57" name="object 59057"/>
          <p:cNvSpPr/>
          <p:nvPr/>
        </p:nvSpPr>
        <p:spPr>
          <a:xfrm>
            <a:off x="4213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58" name="object 59058"/>
          <p:cNvSpPr/>
          <p:nvPr/>
        </p:nvSpPr>
        <p:spPr>
          <a:xfrm>
            <a:off x="4213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59" name="object 59059"/>
          <p:cNvSpPr/>
          <p:nvPr/>
        </p:nvSpPr>
        <p:spPr>
          <a:xfrm>
            <a:off x="4214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60" name="object 59060"/>
          <p:cNvSpPr/>
          <p:nvPr/>
        </p:nvSpPr>
        <p:spPr>
          <a:xfrm>
            <a:off x="4214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61" name="object 59061"/>
          <p:cNvSpPr/>
          <p:nvPr/>
        </p:nvSpPr>
        <p:spPr>
          <a:xfrm>
            <a:off x="4214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62" name="object 59062"/>
          <p:cNvSpPr/>
          <p:nvPr/>
        </p:nvSpPr>
        <p:spPr>
          <a:xfrm>
            <a:off x="4214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63" name="object 59063"/>
          <p:cNvSpPr/>
          <p:nvPr/>
        </p:nvSpPr>
        <p:spPr>
          <a:xfrm>
            <a:off x="4214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64" name="object 59064"/>
          <p:cNvSpPr/>
          <p:nvPr/>
        </p:nvSpPr>
        <p:spPr>
          <a:xfrm>
            <a:off x="4214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65" name="object 59065"/>
          <p:cNvSpPr/>
          <p:nvPr/>
        </p:nvSpPr>
        <p:spPr>
          <a:xfrm>
            <a:off x="42146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66" name="object 59066"/>
          <p:cNvSpPr/>
          <p:nvPr/>
        </p:nvSpPr>
        <p:spPr>
          <a:xfrm>
            <a:off x="42146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67" name="object 59067"/>
          <p:cNvSpPr/>
          <p:nvPr/>
        </p:nvSpPr>
        <p:spPr>
          <a:xfrm>
            <a:off x="4214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68" name="object 59068"/>
          <p:cNvSpPr/>
          <p:nvPr/>
        </p:nvSpPr>
        <p:spPr>
          <a:xfrm>
            <a:off x="4214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69" name="object 59069"/>
          <p:cNvSpPr/>
          <p:nvPr/>
        </p:nvSpPr>
        <p:spPr>
          <a:xfrm>
            <a:off x="42150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70" name="object 59070"/>
          <p:cNvSpPr/>
          <p:nvPr/>
        </p:nvSpPr>
        <p:spPr>
          <a:xfrm>
            <a:off x="42150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71" name="object 59071"/>
          <p:cNvSpPr/>
          <p:nvPr/>
        </p:nvSpPr>
        <p:spPr>
          <a:xfrm>
            <a:off x="4215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72" name="object 59072"/>
          <p:cNvSpPr/>
          <p:nvPr/>
        </p:nvSpPr>
        <p:spPr>
          <a:xfrm>
            <a:off x="4215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73" name="object 59073"/>
          <p:cNvSpPr/>
          <p:nvPr/>
        </p:nvSpPr>
        <p:spPr>
          <a:xfrm>
            <a:off x="4215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74" name="object 59074"/>
          <p:cNvSpPr/>
          <p:nvPr/>
        </p:nvSpPr>
        <p:spPr>
          <a:xfrm>
            <a:off x="4215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75" name="object 59075"/>
          <p:cNvSpPr/>
          <p:nvPr/>
        </p:nvSpPr>
        <p:spPr>
          <a:xfrm>
            <a:off x="4215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76" name="object 59076"/>
          <p:cNvSpPr/>
          <p:nvPr/>
        </p:nvSpPr>
        <p:spPr>
          <a:xfrm>
            <a:off x="4215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77" name="object 59077"/>
          <p:cNvSpPr/>
          <p:nvPr/>
        </p:nvSpPr>
        <p:spPr>
          <a:xfrm>
            <a:off x="4215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78" name="object 59078"/>
          <p:cNvSpPr/>
          <p:nvPr/>
        </p:nvSpPr>
        <p:spPr>
          <a:xfrm>
            <a:off x="4215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79" name="object 59079"/>
          <p:cNvSpPr/>
          <p:nvPr/>
        </p:nvSpPr>
        <p:spPr>
          <a:xfrm>
            <a:off x="4216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80" name="object 59080"/>
          <p:cNvSpPr/>
          <p:nvPr/>
        </p:nvSpPr>
        <p:spPr>
          <a:xfrm>
            <a:off x="4216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81" name="object 59081"/>
          <p:cNvSpPr/>
          <p:nvPr/>
        </p:nvSpPr>
        <p:spPr>
          <a:xfrm>
            <a:off x="4216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82" name="object 59082"/>
          <p:cNvSpPr/>
          <p:nvPr/>
        </p:nvSpPr>
        <p:spPr>
          <a:xfrm>
            <a:off x="4216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83" name="object 59083"/>
          <p:cNvSpPr/>
          <p:nvPr/>
        </p:nvSpPr>
        <p:spPr>
          <a:xfrm>
            <a:off x="4216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84" name="object 59084"/>
          <p:cNvSpPr/>
          <p:nvPr/>
        </p:nvSpPr>
        <p:spPr>
          <a:xfrm>
            <a:off x="4216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85" name="object 59085"/>
          <p:cNvSpPr/>
          <p:nvPr/>
        </p:nvSpPr>
        <p:spPr>
          <a:xfrm>
            <a:off x="4216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86" name="object 59086"/>
          <p:cNvSpPr/>
          <p:nvPr/>
        </p:nvSpPr>
        <p:spPr>
          <a:xfrm>
            <a:off x="4216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87" name="object 59087"/>
          <p:cNvSpPr/>
          <p:nvPr/>
        </p:nvSpPr>
        <p:spPr>
          <a:xfrm>
            <a:off x="4216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88" name="object 59088"/>
          <p:cNvSpPr/>
          <p:nvPr/>
        </p:nvSpPr>
        <p:spPr>
          <a:xfrm>
            <a:off x="4216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89" name="object 59089"/>
          <p:cNvSpPr/>
          <p:nvPr/>
        </p:nvSpPr>
        <p:spPr>
          <a:xfrm>
            <a:off x="4216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90" name="object 59090"/>
          <p:cNvSpPr/>
          <p:nvPr/>
        </p:nvSpPr>
        <p:spPr>
          <a:xfrm>
            <a:off x="4216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91" name="object 59091"/>
          <p:cNvSpPr/>
          <p:nvPr/>
        </p:nvSpPr>
        <p:spPr>
          <a:xfrm>
            <a:off x="4217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92" name="object 59092"/>
          <p:cNvSpPr/>
          <p:nvPr/>
        </p:nvSpPr>
        <p:spPr>
          <a:xfrm>
            <a:off x="4217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93" name="object 59093"/>
          <p:cNvSpPr/>
          <p:nvPr/>
        </p:nvSpPr>
        <p:spPr>
          <a:xfrm>
            <a:off x="4217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94" name="object 59094"/>
          <p:cNvSpPr/>
          <p:nvPr/>
        </p:nvSpPr>
        <p:spPr>
          <a:xfrm>
            <a:off x="4217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95" name="object 59095"/>
          <p:cNvSpPr/>
          <p:nvPr/>
        </p:nvSpPr>
        <p:spPr>
          <a:xfrm>
            <a:off x="4217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96" name="object 59096"/>
          <p:cNvSpPr/>
          <p:nvPr/>
        </p:nvSpPr>
        <p:spPr>
          <a:xfrm>
            <a:off x="4217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97" name="object 59097"/>
          <p:cNvSpPr/>
          <p:nvPr/>
        </p:nvSpPr>
        <p:spPr>
          <a:xfrm>
            <a:off x="4217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98" name="object 59098"/>
          <p:cNvSpPr/>
          <p:nvPr/>
        </p:nvSpPr>
        <p:spPr>
          <a:xfrm>
            <a:off x="4217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099" name="object 59099"/>
          <p:cNvSpPr/>
          <p:nvPr/>
        </p:nvSpPr>
        <p:spPr>
          <a:xfrm>
            <a:off x="4217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00" name="object 59100"/>
          <p:cNvSpPr/>
          <p:nvPr/>
        </p:nvSpPr>
        <p:spPr>
          <a:xfrm>
            <a:off x="4217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01" name="object 59101"/>
          <p:cNvSpPr/>
          <p:nvPr/>
        </p:nvSpPr>
        <p:spPr>
          <a:xfrm>
            <a:off x="4218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02" name="object 59102"/>
          <p:cNvSpPr/>
          <p:nvPr/>
        </p:nvSpPr>
        <p:spPr>
          <a:xfrm>
            <a:off x="4218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03" name="object 59103"/>
          <p:cNvSpPr/>
          <p:nvPr/>
        </p:nvSpPr>
        <p:spPr>
          <a:xfrm>
            <a:off x="4218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04" name="object 59104"/>
          <p:cNvSpPr/>
          <p:nvPr/>
        </p:nvSpPr>
        <p:spPr>
          <a:xfrm>
            <a:off x="4218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05" name="object 59105"/>
          <p:cNvSpPr/>
          <p:nvPr/>
        </p:nvSpPr>
        <p:spPr>
          <a:xfrm>
            <a:off x="4218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06" name="object 59106"/>
          <p:cNvSpPr/>
          <p:nvPr/>
        </p:nvSpPr>
        <p:spPr>
          <a:xfrm>
            <a:off x="4218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07" name="object 59107"/>
          <p:cNvSpPr/>
          <p:nvPr/>
        </p:nvSpPr>
        <p:spPr>
          <a:xfrm>
            <a:off x="4218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08" name="object 59108"/>
          <p:cNvSpPr/>
          <p:nvPr/>
        </p:nvSpPr>
        <p:spPr>
          <a:xfrm>
            <a:off x="4218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09" name="object 59109"/>
          <p:cNvSpPr/>
          <p:nvPr/>
        </p:nvSpPr>
        <p:spPr>
          <a:xfrm>
            <a:off x="4218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10" name="object 59110"/>
          <p:cNvSpPr/>
          <p:nvPr/>
        </p:nvSpPr>
        <p:spPr>
          <a:xfrm>
            <a:off x="4218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11" name="object 59111"/>
          <p:cNvSpPr/>
          <p:nvPr/>
        </p:nvSpPr>
        <p:spPr>
          <a:xfrm>
            <a:off x="4219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12" name="object 59112"/>
          <p:cNvSpPr/>
          <p:nvPr/>
        </p:nvSpPr>
        <p:spPr>
          <a:xfrm>
            <a:off x="4219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13" name="object 59113"/>
          <p:cNvSpPr/>
          <p:nvPr/>
        </p:nvSpPr>
        <p:spPr>
          <a:xfrm>
            <a:off x="42192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14" name="object 59114"/>
          <p:cNvSpPr/>
          <p:nvPr/>
        </p:nvSpPr>
        <p:spPr>
          <a:xfrm>
            <a:off x="42192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15" name="object 59115"/>
          <p:cNvSpPr/>
          <p:nvPr/>
        </p:nvSpPr>
        <p:spPr>
          <a:xfrm>
            <a:off x="4219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16" name="object 59116"/>
          <p:cNvSpPr/>
          <p:nvPr/>
        </p:nvSpPr>
        <p:spPr>
          <a:xfrm>
            <a:off x="4219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17" name="object 59117"/>
          <p:cNvSpPr/>
          <p:nvPr/>
        </p:nvSpPr>
        <p:spPr>
          <a:xfrm>
            <a:off x="42195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18" name="object 59118"/>
          <p:cNvSpPr/>
          <p:nvPr/>
        </p:nvSpPr>
        <p:spPr>
          <a:xfrm>
            <a:off x="42195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19" name="object 59119"/>
          <p:cNvSpPr/>
          <p:nvPr/>
        </p:nvSpPr>
        <p:spPr>
          <a:xfrm>
            <a:off x="4219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20" name="object 59120"/>
          <p:cNvSpPr/>
          <p:nvPr/>
        </p:nvSpPr>
        <p:spPr>
          <a:xfrm>
            <a:off x="4219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21" name="object 59121"/>
          <p:cNvSpPr/>
          <p:nvPr/>
        </p:nvSpPr>
        <p:spPr>
          <a:xfrm>
            <a:off x="42199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22" name="object 59122"/>
          <p:cNvSpPr/>
          <p:nvPr/>
        </p:nvSpPr>
        <p:spPr>
          <a:xfrm>
            <a:off x="42199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23" name="object 59123"/>
          <p:cNvSpPr/>
          <p:nvPr/>
        </p:nvSpPr>
        <p:spPr>
          <a:xfrm>
            <a:off x="4220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24" name="object 59124"/>
          <p:cNvSpPr/>
          <p:nvPr/>
        </p:nvSpPr>
        <p:spPr>
          <a:xfrm>
            <a:off x="4220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25" name="object 59125"/>
          <p:cNvSpPr/>
          <p:nvPr/>
        </p:nvSpPr>
        <p:spPr>
          <a:xfrm>
            <a:off x="42203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26" name="object 59126"/>
          <p:cNvSpPr/>
          <p:nvPr/>
        </p:nvSpPr>
        <p:spPr>
          <a:xfrm>
            <a:off x="42203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27" name="object 59127"/>
          <p:cNvSpPr/>
          <p:nvPr/>
        </p:nvSpPr>
        <p:spPr>
          <a:xfrm>
            <a:off x="4220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28" name="object 59128"/>
          <p:cNvSpPr/>
          <p:nvPr/>
        </p:nvSpPr>
        <p:spPr>
          <a:xfrm>
            <a:off x="4220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29" name="object 59129"/>
          <p:cNvSpPr/>
          <p:nvPr/>
        </p:nvSpPr>
        <p:spPr>
          <a:xfrm>
            <a:off x="4220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30" name="object 59130"/>
          <p:cNvSpPr/>
          <p:nvPr/>
        </p:nvSpPr>
        <p:spPr>
          <a:xfrm>
            <a:off x="4220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31" name="object 59131"/>
          <p:cNvSpPr/>
          <p:nvPr/>
        </p:nvSpPr>
        <p:spPr>
          <a:xfrm>
            <a:off x="4220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32" name="object 59132"/>
          <p:cNvSpPr/>
          <p:nvPr/>
        </p:nvSpPr>
        <p:spPr>
          <a:xfrm>
            <a:off x="4220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33" name="object 59133"/>
          <p:cNvSpPr/>
          <p:nvPr/>
        </p:nvSpPr>
        <p:spPr>
          <a:xfrm>
            <a:off x="4221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34" name="object 59134"/>
          <p:cNvSpPr/>
          <p:nvPr/>
        </p:nvSpPr>
        <p:spPr>
          <a:xfrm>
            <a:off x="4221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35" name="object 59135"/>
          <p:cNvSpPr/>
          <p:nvPr/>
        </p:nvSpPr>
        <p:spPr>
          <a:xfrm>
            <a:off x="4221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36" name="object 59136"/>
          <p:cNvSpPr/>
          <p:nvPr/>
        </p:nvSpPr>
        <p:spPr>
          <a:xfrm>
            <a:off x="4221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37" name="object 59137"/>
          <p:cNvSpPr/>
          <p:nvPr/>
        </p:nvSpPr>
        <p:spPr>
          <a:xfrm>
            <a:off x="4221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38" name="object 59138"/>
          <p:cNvSpPr/>
          <p:nvPr/>
        </p:nvSpPr>
        <p:spPr>
          <a:xfrm>
            <a:off x="4221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39" name="object 59139"/>
          <p:cNvSpPr/>
          <p:nvPr/>
        </p:nvSpPr>
        <p:spPr>
          <a:xfrm>
            <a:off x="4221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40" name="object 59140"/>
          <p:cNvSpPr/>
          <p:nvPr/>
        </p:nvSpPr>
        <p:spPr>
          <a:xfrm>
            <a:off x="4221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41" name="object 59141"/>
          <p:cNvSpPr/>
          <p:nvPr/>
        </p:nvSpPr>
        <p:spPr>
          <a:xfrm>
            <a:off x="4221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42" name="object 59142"/>
          <p:cNvSpPr/>
          <p:nvPr/>
        </p:nvSpPr>
        <p:spPr>
          <a:xfrm>
            <a:off x="4221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43" name="object 59143"/>
          <p:cNvSpPr/>
          <p:nvPr/>
        </p:nvSpPr>
        <p:spPr>
          <a:xfrm>
            <a:off x="4222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44" name="object 59144"/>
          <p:cNvSpPr/>
          <p:nvPr/>
        </p:nvSpPr>
        <p:spPr>
          <a:xfrm>
            <a:off x="4222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45" name="object 59145"/>
          <p:cNvSpPr/>
          <p:nvPr/>
        </p:nvSpPr>
        <p:spPr>
          <a:xfrm>
            <a:off x="4222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46" name="object 59146"/>
          <p:cNvSpPr/>
          <p:nvPr/>
        </p:nvSpPr>
        <p:spPr>
          <a:xfrm>
            <a:off x="4222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47" name="object 59147"/>
          <p:cNvSpPr/>
          <p:nvPr/>
        </p:nvSpPr>
        <p:spPr>
          <a:xfrm>
            <a:off x="4222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48" name="object 59148"/>
          <p:cNvSpPr/>
          <p:nvPr/>
        </p:nvSpPr>
        <p:spPr>
          <a:xfrm>
            <a:off x="4222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49" name="object 59149"/>
          <p:cNvSpPr/>
          <p:nvPr/>
        </p:nvSpPr>
        <p:spPr>
          <a:xfrm>
            <a:off x="4222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50" name="object 59150"/>
          <p:cNvSpPr/>
          <p:nvPr/>
        </p:nvSpPr>
        <p:spPr>
          <a:xfrm>
            <a:off x="4222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51" name="object 59151"/>
          <p:cNvSpPr/>
          <p:nvPr/>
        </p:nvSpPr>
        <p:spPr>
          <a:xfrm>
            <a:off x="4222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52" name="object 59152"/>
          <p:cNvSpPr/>
          <p:nvPr/>
        </p:nvSpPr>
        <p:spPr>
          <a:xfrm>
            <a:off x="4222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53" name="object 59153"/>
          <p:cNvSpPr/>
          <p:nvPr/>
        </p:nvSpPr>
        <p:spPr>
          <a:xfrm>
            <a:off x="4223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54" name="object 59154"/>
          <p:cNvSpPr/>
          <p:nvPr/>
        </p:nvSpPr>
        <p:spPr>
          <a:xfrm>
            <a:off x="4223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55" name="object 59155"/>
          <p:cNvSpPr/>
          <p:nvPr/>
        </p:nvSpPr>
        <p:spPr>
          <a:xfrm>
            <a:off x="4223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56" name="object 59156"/>
          <p:cNvSpPr/>
          <p:nvPr/>
        </p:nvSpPr>
        <p:spPr>
          <a:xfrm>
            <a:off x="4223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57" name="object 59157"/>
          <p:cNvSpPr/>
          <p:nvPr/>
        </p:nvSpPr>
        <p:spPr>
          <a:xfrm>
            <a:off x="4223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58" name="object 59158"/>
          <p:cNvSpPr/>
          <p:nvPr/>
        </p:nvSpPr>
        <p:spPr>
          <a:xfrm>
            <a:off x="4223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59" name="object 59159"/>
          <p:cNvSpPr/>
          <p:nvPr/>
        </p:nvSpPr>
        <p:spPr>
          <a:xfrm>
            <a:off x="4223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60" name="object 59160"/>
          <p:cNvSpPr/>
          <p:nvPr/>
        </p:nvSpPr>
        <p:spPr>
          <a:xfrm>
            <a:off x="4223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61" name="object 59161"/>
          <p:cNvSpPr/>
          <p:nvPr/>
        </p:nvSpPr>
        <p:spPr>
          <a:xfrm>
            <a:off x="42237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62" name="object 59162"/>
          <p:cNvSpPr/>
          <p:nvPr/>
        </p:nvSpPr>
        <p:spPr>
          <a:xfrm>
            <a:off x="42237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63" name="object 59163"/>
          <p:cNvSpPr/>
          <p:nvPr/>
        </p:nvSpPr>
        <p:spPr>
          <a:xfrm>
            <a:off x="4224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64" name="object 59164"/>
          <p:cNvSpPr/>
          <p:nvPr/>
        </p:nvSpPr>
        <p:spPr>
          <a:xfrm>
            <a:off x="4224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65" name="object 59165"/>
          <p:cNvSpPr/>
          <p:nvPr/>
        </p:nvSpPr>
        <p:spPr>
          <a:xfrm>
            <a:off x="42241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66" name="object 59166"/>
          <p:cNvSpPr/>
          <p:nvPr/>
        </p:nvSpPr>
        <p:spPr>
          <a:xfrm>
            <a:off x="42241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67" name="object 59167"/>
          <p:cNvSpPr/>
          <p:nvPr/>
        </p:nvSpPr>
        <p:spPr>
          <a:xfrm>
            <a:off x="4224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68" name="object 59168"/>
          <p:cNvSpPr/>
          <p:nvPr/>
        </p:nvSpPr>
        <p:spPr>
          <a:xfrm>
            <a:off x="4224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69" name="object 59169"/>
          <p:cNvSpPr/>
          <p:nvPr/>
        </p:nvSpPr>
        <p:spPr>
          <a:xfrm>
            <a:off x="42245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70" name="object 59170"/>
          <p:cNvSpPr/>
          <p:nvPr/>
        </p:nvSpPr>
        <p:spPr>
          <a:xfrm>
            <a:off x="42245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71" name="object 59171"/>
          <p:cNvSpPr/>
          <p:nvPr/>
        </p:nvSpPr>
        <p:spPr>
          <a:xfrm>
            <a:off x="4224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72" name="object 59172"/>
          <p:cNvSpPr/>
          <p:nvPr/>
        </p:nvSpPr>
        <p:spPr>
          <a:xfrm>
            <a:off x="4224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73" name="object 59173"/>
          <p:cNvSpPr/>
          <p:nvPr/>
        </p:nvSpPr>
        <p:spPr>
          <a:xfrm>
            <a:off x="42249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74" name="object 59174"/>
          <p:cNvSpPr/>
          <p:nvPr/>
        </p:nvSpPr>
        <p:spPr>
          <a:xfrm>
            <a:off x="42249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75" name="object 59175"/>
          <p:cNvSpPr/>
          <p:nvPr/>
        </p:nvSpPr>
        <p:spPr>
          <a:xfrm>
            <a:off x="4225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76" name="object 59176"/>
          <p:cNvSpPr/>
          <p:nvPr/>
        </p:nvSpPr>
        <p:spPr>
          <a:xfrm>
            <a:off x="4225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77" name="object 59177"/>
          <p:cNvSpPr/>
          <p:nvPr/>
        </p:nvSpPr>
        <p:spPr>
          <a:xfrm>
            <a:off x="4225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78" name="object 59178"/>
          <p:cNvSpPr/>
          <p:nvPr/>
        </p:nvSpPr>
        <p:spPr>
          <a:xfrm>
            <a:off x="4225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79" name="object 59179"/>
          <p:cNvSpPr/>
          <p:nvPr/>
        </p:nvSpPr>
        <p:spPr>
          <a:xfrm>
            <a:off x="4225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80" name="object 59180"/>
          <p:cNvSpPr/>
          <p:nvPr/>
        </p:nvSpPr>
        <p:spPr>
          <a:xfrm>
            <a:off x="4225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81" name="object 59181"/>
          <p:cNvSpPr/>
          <p:nvPr/>
        </p:nvSpPr>
        <p:spPr>
          <a:xfrm>
            <a:off x="4225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82" name="object 59182"/>
          <p:cNvSpPr/>
          <p:nvPr/>
        </p:nvSpPr>
        <p:spPr>
          <a:xfrm>
            <a:off x="4225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83" name="object 59183"/>
          <p:cNvSpPr/>
          <p:nvPr/>
        </p:nvSpPr>
        <p:spPr>
          <a:xfrm>
            <a:off x="4225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84" name="object 59184"/>
          <p:cNvSpPr/>
          <p:nvPr/>
        </p:nvSpPr>
        <p:spPr>
          <a:xfrm>
            <a:off x="4225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85" name="object 59185"/>
          <p:cNvSpPr/>
          <p:nvPr/>
        </p:nvSpPr>
        <p:spPr>
          <a:xfrm>
            <a:off x="4226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86" name="object 59186"/>
          <p:cNvSpPr/>
          <p:nvPr/>
        </p:nvSpPr>
        <p:spPr>
          <a:xfrm>
            <a:off x="4226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87" name="object 59187"/>
          <p:cNvSpPr/>
          <p:nvPr/>
        </p:nvSpPr>
        <p:spPr>
          <a:xfrm>
            <a:off x="4226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88" name="object 59188"/>
          <p:cNvSpPr/>
          <p:nvPr/>
        </p:nvSpPr>
        <p:spPr>
          <a:xfrm>
            <a:off x="4226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89" name="object 59189"/>
          <p:cNvSpPr/>
          <p:nvPr/>
        </p:nvSpPr>
        <p:spPr>
          <a:xfrm>
            <a:off x="4226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90" name="object 59190"/>
          <p:cNvSpPr/>
          <p:nvPr/>
        </p:nvSpPr>
        <p:spPr>
          <a:xfrm>
            <a:off x="4226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91" name="object 59191"/>
          <p:cNvSpPr/>
          <p:nvPr/>
        </p:nvSpPr>
        <p:spPr>
          <a:xfrm>
            <a:off x="4226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92" name="object 59192"/>
          <p:cNvSpPr/>
          <p:nvPr/>
        </p:nvSpPr>
        <p:spPr>
          <a:xfrm>
            <a:off x="4226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93" name="object 59193"/>
          <p:cNvSpPr/>
          <p:nvPr/>
        </p:nvSpPr>
        <p:spPr>
          <a:xfrm>
            <a:off x="4226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94" name="object 59194"/>
          <p:cNvSpPr/>
          <p:nvPr/>
        </p:nvSpPr>
        <p:spPr>
          <a:xfrm>
            <a:off x="4226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95" name="object 59195"/>
          <p:cNvSpPr/>
          <p:nvPr/>
        </p:nvSpPr>
        <p:spPr>
          <a:xfrm>
            <a:off x="4227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96" name="object 59196"/>
          <p:cNvSpPr/>
          <p:nvPr/>
        </p:nvSpPr>
        <p:spPr>
          <a:xfrm>
            <a:off x="4227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97" name="object 59197"/>
          <p:cNvSpPr/>
          <p:nvPr/>
        </p:nvSpPr>
        <p:spPr>
          <a:xfrm>
            <a:off x="4227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98" name="object 59198"/>
          <p:cNvSpPr/>
          <p:nvPr/>
        </p:nvSpPr>
        <p:spPr>
          <a:xfrm>
            <a:off x="4227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199" name="object 59199"/>
          <p:cNvSpPr/>
          <p:nvPr/>
        </p:nvSpPr>
        <p:spPr>
          <a:xfrm>
            <a:off x="4227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00" name="object 59200"/>
          <p:cNvSpPr/>
          <p:nvPr/>
        </p:nvSpPr>
        <p:spPr>
          <a:xfrm>
            <a:off x="4227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01" name="object 59201"/>
          <p:cNvSpPr/>
          <p:nvPr/>
        </p:nvSpPr>
        <p:spPr>
          <a:xfrm>
            <a:off x="4227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02" name="object 59202"/>
          <p:cNvSpPr/>
          <p:nvPr/>
        </p:nvSpPr>
        <p:spPr>
          <a:xfrm>
            <a:off x="4227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03" name="object 59203"/>
          <p:cNvSpPr/>
          <p:nvPr/>
        </p:nvSpPr>
        <p:spPr>
          <a:xfrm>
            <a:off x="4227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04" name="object 59204"/>
          <p:cNvSpPr/>
          <p:nvPr/>
        </p:nvSpPr>
        <p:spPr>
          <a:xfrm>
            <a:off x="4227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05" name="object 59205"/>
          <p:cNvSpPr/>
          <p:nvPr/>
        </p:nvSpPr>
        <p:spPr>
          <a:xfrm>
            <a:off x="4227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06" name="object 59206"/>
          <p:cNvSpPr/>
          <p:nvPr/>
        </p:nvSpPr>
        <p:spPr>
          <a:xfrm>
            <a:off x="4227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07" name="object 59207"/>
          <p:cNvSpPr/>
          <p:nvPr/>
        </p:nvSpPr>
        <p:spPr>
          <a:xfrm>
            <a:off x="4228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08" name="object 59208"/>
          <p:cNvSpPr/>
          <p:nvPr/>
        </p:nvSpPr>
        <p:spPr>
          <a:xfrm>
            <a:off x="4228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09" name="object 59209"/>
          <p:cNvSpPr/>
          <p:nvPr/>
        </p:nvSpPr>
        <p:spPr>
          <a:xfrm>
            <a:off x="4228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10" name="object 59210"/>
          <p:cNvSpPr/>
          <p:nvPr/>
        </p:nvSpPr>
        <p:spPr>
          <a:xfrm>
            <a:off x="4228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11" name="object 59211"/>
          <p:cNvSpPr/>
          <p:nvPr/>
        </p:nvSpPr>
        <p:spPr>
          <a:xfrm>
            <a:off x="4228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12" name="object 59212"/>
          <p:cNvSpPr/>
          <p:nvPr/>
        </p:nvSpPr>
        <p:spPr>
          <a:xfrm>
            <a:off x="4228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13" name="object 59213"/>
          <p:cNvSpPr/>
          <p:nvPr/>
        </p:nvSpPr>
        <p:spPr>
          <a:xfrm>
            <a:off x="42287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14" name="object 59214"/>
          <p:cNvSpPr/>
          <p:nvPr/>
        </p:nvSpPr>
        <p:spPr>
          <a:xfrm>
            <a:off x="42287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15" name="object 59215"/>
          <p:cNvSpPr/>
          <p:nvPr/>
        </p:nvSpPr>
        <p:spPr>
          <a:xfrm>
            <a:off x="4228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16" name="object 59216"/>
          <p:cNvSpPr/>
          <p:nvPr/>
        </p:nvSpPr>
        <p:spPr>
          <a:xfrm>
            <a:off x="4228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17" name="object 59217"/>
          <p:cNvSpPr/>
          <p:nvPr/>
        </p:nvSpPr>
        <p:spPr>
          <a:xfrm>
            <a:off x="42291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18" name="object 59218"/>
          <p:cNvSpPr/>
          <p:nvPr/>
        </p:nvSpPr>
        <p:spPr>
          <a:xfrm>
            <a:off x="42291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19" name="object 59219"/>
          <p:cNvSpPr/>
          <p:nvPr/>
        </p:nvSpPr>
        <p:spPr>
          <a:xfrm>
            <a:off x="4229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20" name="object 59220"/>
          <p:cNvSpPr/>
          <p:nvPr/>
        </p:nvSpPr>
        <p:spPr>
          <a:xfrm>
            <a:off x="4229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21" name="object 59221"/>
          <p:cNvSpPr/>
          <p:nvPr/>
        </p:nvSpPr>
        <p:spPr>
          <a:xfrm>
            <a:off x="42294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22" name="object 59222"/>
          <p:cNvSpPr/>
          <p:nvPr/>
        </p:nvSpPr>
        <p:spPr>
          <a:xfrm>
            <a:off x="42294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23" name="object 59223"/>
          <p:cNvSpPr/>
          <p:nvPr/>
        </p:nvSpPr>
        <p:spPr>
          <a:xfrm>
            <a:off x="4229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24" name="object 59224"/>
          <p:cNvSpPr/>
          <p:nvPr/>
        </p:nvSpPr>
        <p:spPr>
          <a:xfrm>
            <a:off x="4229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25" name="object 59225"/>
          <p:cNvSpPr/>
          <p:nvPr/>
        </p:nvSpPr>
        <p:spPr>
          <a:xfrm>
            <a:off x="42298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26" name="object 59226"/>
          <p:cNvSpPr/>
          <p:nvPr/>
        </p:nvSpPr>
        <p:spPr>
          <a:xfrm>
            <a:off x="42298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27" name="object 59227"/>
          <p:cNvSpPr/>
          <p:nvPr/>
        </p:nvSpPr>
        <p:spPr>
          <a:xfrm>
            <a:off x="4230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28" name="object 59228"/>
          <p:cNvSpPr/>
          <p:nvPr/>
        </p:nvSpPr>
        <p:spPr>
          <a:xfrm>
            <a:off x="4230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29" name="object 59229"/>
          <p:cNvSpPr/>
          <p:nvPr/>
        </p:nvSpPr>
        <p:spPr>
          <a:xfrm>
            <a:off x="4230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30" name="object 59230"/>
          <p:cNvSpPr/>
          <p:nvPr/>
        </p:nvSpPr>
        <p:spPr>
          <a:xfrm>
            <a:off x="4230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31" name="object 59231"/>
          <p:cNvSpPr/>
          <p:nvPr/>
        </p:nvSpPr>
        <p:spPr>
          <a:xfrm>
            <a:off x="4230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32" name="object 59232"/>
          <p:cNvSpPr/>
          <p:nvPr/>
        </p:nvSpPr>
        <p:spPr>
          <a:xfrm>
            <a:off x="4230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33" name="object 59233"/>
          <p:cNvSpPr/>
          <p:nvPr/>
        </p:nvSpPr>
        <p:spPr>
          <a:xfrm>
            <a:off x="4230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34" name="object 59234"/>
          <p:cNvSpPr/>
          <p:nvPr/>
        </p:nvSpPr>
        <p:spPr>
          <a:xfrm>
            <a:off x="4230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35" name="object 59235"/>
          <p:cNvSpPr/>
          <p:nvPr/>
        </p:nvSpPr>
        <p:spPr>
          <a:xfrm>
            <a:off x="4230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36" name="object 59236"/>
          <p:cNvSpPr/>
          <p:nvPr/>
        </p:nvSpPr>
        <p:spPr>
          <a:xfrm>
            <a:off x="4230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37" name="object 59237"/>
          <p:cNvSpPr/>
          <p:nvPr/>
        </p:nvSpPr>
        <p:spPr>
          <a:xfrm>
            <a:off x="4231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38" name="object 59238"/>
          <p:cNvSpPr/>
          <p:nvPr/>
        </p:nvSpPr>
        <p:spPr>
          <a:xfrm>
            <a:off x="4231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39" name="object 59239"/>
          <p:cNvSpPr/>
          <p:nvPr/>
        </p:nvSpPr>
        <p:spPr>
          <a:xfrm>
            <a:off x="4231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40" name="object 59240"/>
          <p:cNvSpPr/>
          <p:nvPr/>
        </p:nvSpPr>
        <p:spPr>
          <a:xfrm>
            <a:off x="4231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41" name="object 59241"/>
          <p:cNvSpPr/>
          <p:nvPr/>
        </p:nvSpPr>
        <p:spPr>
          <a:xfrm>
            <a:off x="4231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42" name="object 59242"/>
          <p:cNvSpPr/>
          <p:nvPr/>
        </p:nvSpPr>
        <p:spPr>
          <a:xfrm>
            <a:off x="4231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43" name="object 59243"/>
          <p:cNvSpPr/>
          <p:nvPr/>
        </p:nvSpPr>
        <p:spPr>
          <a:xfrm>
            <a:off x="4231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44" name="object 59244"/>
          <p:cNvSpPr/>
          <p:nvPr/>
        </p:nvSpPr>
        <p:spPr>
          <a:xfrm>
            <a:off x="4231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45" name="object 59245"/>
          <p:cNvSpPr/>
          <p:nvPr/>
        </p:nvSpPr>
        <p:spPr>
          <a:xfrm>
            <a:off x="4231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46" name="object 59246"/>
          <p:cNvSpPr/>
          <p:nvPr/>
        </p:nvSpPr>
        <p:spPr>
          <a:xfrm>
            <a:off x="4231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47" name="object 59247"/>
          <p:cNvSpPr/>
          <p:nvPr/>
        </p:nvSpPr>
        <p:spPr>
          <a:xfrm>
            <a:off x="4232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48" name="object 59248"/>
          <p:cNvSpPr/>
          <p:nvPr/>
        </p:nvSpPr>
        <p:spPr>
          <a:xfrm>
            <a:off x="4232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49" name="object 59249"/>
          <p:cNvSpPr/>
          <p:nvPr/>
        </p:nvSpPr>
        <p:spPr>
          <a:xfrm>
            <a:off x="4232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50" name="object 59250"/>
          <p:cNvSpPr/>
          <p:nvPr/>
        </p:nvSpPr>
        <p:spPr>
          <a:xfrm>
            <a:off x="4232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51" name="object 59251"/>
          <p:cNvSpPr/>
          <p:nvPr/>
        </p:nvSpPr>
        <p:spPr>
          <a:xfrm>
            <a:off x="4232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52" name="object 59252"/>
          <p:cNvSpPr/>
          <p:nvPr/>
        </p:nvSpPr>
        <p:spPr>
          <a:xfrm>
            <a:off x="4232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53" name="object 59253"/>
          <p:cNvSpPr/>
          <p:nvPr/>
        </p:nvSpPr>
        <p:spPr>
          <a:xfrm>
            <a:off x="4232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54" name="object 59254"/>
          <p:cNvSpPr/>
          <p:nvPr/>
        </p:nvSpPr>
        <p:spPr>
          <a:xfrm>
            <a:off x="4232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55" name="object 59255"/>
          <p:cNvSpPr/>
          <p:nvPr/>
        </p:nvSpPr>
        <p:spPr>
          <a:xfrm>
            <a:off x="4232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56" name="object 59256"/>
          <p:cNvSpPr/>
          <p:nvPr/>
        </p:nvSpPr>
        <p:spPr>
          <a:xfrm>
            <a:off x="4232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57" name="object 59257"/>
          <p:cNvSpPr/>
          <p:nvPr/>
        </p:nvSpPr>
        <p:spPr>
          <a:xfrm>
            <a:off x="4232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58" name="object 59258"/>
          <p:cNvSpPr/>
          <p:nvPr/>
        </p:nvSpPr>
        <p:spPr>
          <a:xfrm>
            <a:off x="4232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59" name="object 59259"/>
          <p:cNvSpPr/>
          <p:nvPr/>
        </p:nvSpPr>
        <p:spPr>
          <a:xfrm>
            <a:off x="4233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60" name="object 59260"/>
          <p:cNvSpPr/>
          <p:nvPr/>
        </p:nvSpPr>
        <p:spPr>
          <a:xfrm>
            <a:off x="4233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61" name="object 59261"/>
          <p:cNvSpPr/>
          <p:nvPr/>
        </p:nvSpPr>
        <p:spPr>
          <a:xfrm>
            <a:off x="42333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62" name="object 59262"/>
          <p:cNvSpPr/>
          <p:nvPr/>
        </p:nvSpPr>
        <p:spPr>
          <a:xfrm>
            <a:off x="42333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63" name="object 59263"/>
          <p:cNvSpPr/>
          <p:nvPr/>
        </p:nvSpPr>
        <p:spPr>
          <a:xfrm>
            <a:off x="4233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64" name="object 59264"/>
          <p:cNvSpPr/>
          <p:nvPr/>
        </p:nvSpPr>
        <p:spPr>
          <a:xfrm>
            <a:off x="4233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65" name="object 59265"/>
          <p:cNvSpPr/>
          <p:nvPr/>
        </p:nvSpPr>
        <p:spPr>
          <a:xfrm>
            <a:off x="42336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66" name="object 59266"/>
          <p:cNvSpPr/>
          <p:nvPr/>
        </p:nvSpPr>
        <p:spPr>
          <a:xfrm>
            <a:off x="42336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67" name="object 59267"/>
          <p:cNvSpPr/>
          <p:nvPr/>
        </p:nvSpPr>
        <p:spPr>
          <a:xfrm>
            <a:off x="4233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68" name="object 59268"/>
          <p:cNvSpPr/>
          <p:nvPr/>
        </p:nvSpPr>
        <p:spPr>
          <a:xfrm>
            <a:off x="4233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69" name="object 59269"/>
          <p:cNvSpPr/>
          <p:nvPr/>
        </p:nvSpPr>
        <p:spPr>
          <a:xfrm>
            <a:off x="42340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70" name="object 59270"/>
          <p:cNvSpPr/>
          <p:nvPr/>
        </p:nvSpPr>
        <p:spPr>
          <a:xfrm>
            <a:off x="42340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71" name="object 59271"/>
          <p:cNvSpPr/>
          <p:nvPr/>
        </p:nvSpPr>
        <p:spPr>
          <a:xfrm>
            <a:off x="4234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72" name="object 59272"/>
          <p:cNvSpPr/>
          <p:nvPr/>
        </p:nvSpPr>
        <p:spPr>
          <a:xfrm>
            <a:off x="4234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73" name="object 59273"/>
          <p:cNvSpPr/>
          <p:nvPr/>
        </p:nvSpPr>
        <p:spPr>
          <a:xfrm>
            <a:off x="42344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74" name="object 59274"/>
          <p:cNvSpPr/>
          <p:nvPr/>
        </p:nvSpPr>
        <p:spPr>
          <a:xfrm>
            <a:off x="42344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75" name="object 59275"/>
          <p:cNvSpPr/>
          <p:nvPr/>
        </p:nvSpPr>
        <p:spPr>
          <a:xfrm>
            <a:off x="4234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76" name="object 59276"/>
          <p:cNvSpPr/>
          <p:nvPr/>
        </p:nvSpPr>
        <p:spPr>
          <a:xfrm>
            <a:off x="4234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77" name="object 59277"/>
          <p:cNvSpPr/>
          <p:nvPr/>
        </p:nvSpPr>
        <p:spPr>
          <a:xfrm>
            <a:off x="4234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78" name="object 59278"/>
          <p:cNvSpPr/>
          <p:nvPr/>
        </p:nvSpPr>
        <p:spPr>
          <a:xfrm>
            <a:off x="4234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79" name="object 59279"/>
          <p:cNvSpPr/>
          <p:nvPr/>
        </p:nvSpPr>
        <p:spPr>
          <a:xfrm>
            <a:off x="4235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80" name="object 59280"/>
          <p:cNvSpPr/>
          <p:nvPr/>
        </p:nvSpPr>
        <p:spPr>
          <a:xfrm>
            <a:off x="4235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81" name="object 59281"/>
          <p:cNvSpPr/>
          <p:nvPr/>
        </p:nvSpPr>
        <p:spPr>
          <a:xfrm>
            <a:off x="4235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82" name="object 59282"/>
          <p:cNvSpPr/>
          <p:nvPr/>
        </p:nvSpPr>
        <p:spPr>
          <a:xfrm>
            <a:off x="4235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83" name="object 59283"/>
          <p:cNvSpPr/>
          <p:nvPr/>
        </p:nvSpPr>
        <p:spPr>
          <a:xfrm>
            <a:off x="4235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84" name="object 59284"/>
          <p:cNvSpPr/>
          <p:nvPr/>
        </p:nvSpPr>
        <p:spPr>
          <a:xfrm>
            <a:off x="4235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85" name="object 59285"/>
          <p:cNvSpPr/>
          <p:nvPr/>
        </p:nvSpPr>
        <p:spPr>
          <a:xfrm>
            <a:off x="4235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86" name="object 59286"/>
          <p:cNvSpPr/>
          <p:nvPr/>
        </p:nvSpPr>
        <p:spPr>
          <a:xfrm>
            <a:off x="4235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87" name="object 59287"/>
          <p:cNvSpPr/>
          <p:nvPr/>
        </p:nvSpPr>
        <p:spPr>
          <a:xfrm>
            <a:off x="4235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88" name="object 59288"/>
          <p:cNvSpPr/>
          <p:nvPr/>
        </p:nvSpPr>
        <p:spPr>
          <a:xfrm>
            <a:off x="4235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89" name="object 59289"/>
          <p:cNvSpPr/>
          <p:nvPr/>
        </p:nvSpPr>
        <p:spPr>
          <a:xfrm>
            <a:off x="4235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90" name="object 59290"/>
          <p:cNvSpPr/>
          <p:nvPr/>
        </p:nvSpPr>
        <p:spPr>
          <a:xfrm>
            <a:off x="4235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91" name="object 59291"/>
          <p:cNvSpPr/>
          <p:nvPr/>
        </p:nvSpPr>
        <p:spPr>
          <a:xfrm>
            <a:off x="4236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92" name="object 59292"/>
          <p:cNvSpPr/>
          <p:nvPr/>
        </p:nvSpPr>
        <p:spPr>
          <a:xfrm>
            <a:off x="4236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93" name="object 59293"/>
          <p:cNvSpPr/>
          <p:nvPr/>
        </p:nvSpPr>
        <p:spPr>
          <a:xfrm>
            <a:off x="42363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94" name="object 59294"/>
          <p:cNvSpPr/>
          <p:nvPr/>
        </p:nvSpPr>
        <p:spPr>
          <a:xfrm>
            <a:off x="42363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95" name="object 59295"/>
          <p:cNvSpPr/>
          <p:nvPr/>
        </p:nvSpPr>
        <p:spPr>
          <a:xfrm>
            <a:off x="4236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96" name="object 59296"/>
          <p:cNvSpPr/>
          <p:nvPr/>
        </p:nvSpPr>
        <p:spPr>
          <a:xfrm>
            <a:off x="4236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97" name="object 59297"/>
          <p:cNvSpPr/>
          <p:nvPr/>
        </p:nvSpPr>
        <p:spPr>
          <a:xfrm>
            <a:off x="4236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98" name="object 59298"/>
          <p:cNvSpPr/>
          <p:nvPr/>
        </p:nvSpPr>
        <p:spPr>
          <a:xfrm>
            <a:off x="4236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299" name="object 59299"/>
          <p:cNvSpPr/>
          <p:nvPr/>
        </p:nvSpPr>
        <p:spPr>
          <a:xfrm>
            <a:off x="4236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00" name="object 59300"/>
          <p:cNvSpPr/>
          <p:nvPr/>
        </p:nvSpPr>
        <p:spPr>
          <a:xfrm>
            <a:off x="4236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01" name="object 59301"/>
          <p:cNvSpPr/>
          <p:nvPr/>
        </p:nvSpPr>
        <p:spPr>
          <a:xfrm>
            <a:off x="4237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02" name="object 59302"/>
          <p:cNvSpPr/>
          <p:nvPr/>
        </p:nvSpPr>
        <p:spPr>
          <a:xfrm>
            <a:off x="4237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03" name="object 59303"/>
          <p:cNvSpPr/>
          <p:nvPr/>
        </p:nvSpPr>
        <p:spPr>
          <a:xfrm>
            <a:off x="4237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04" name="object 59304"/>
          <p:cNvSpPr/>
          <p:nvPr/>
        </p:nvSpPr>
        <p:spPr>
          <a:xfrm>
            <a:off x="4237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05" name="object 59305"/>
          <p:cNvSpPr/>
          <p:nvPr/>
        </p:nvSpPr>
        <p:spPr>
          <a:xfrm>
            <a:off x="4237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06" name="object 59306"/>
          <p:cNvSpPr/>
          <p:nvPr/>
        </p:nvSpPr>
        <p:spPr>
          <a:xfrm>
            <a:off x="4237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07" name="object 59307"/>
          <p:cNvSpPr/>
          <p:nvPr/>
        </p:nvSpPr>
        <p:spPr>
          <a:xfrm>
            <a:off x="4237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08" name="object 59308"/>
          <p:cNvSpPr/>
          <p:nvPr/>
        </p:nvSpPr>
        <p:spPr>
          <a:xfrm>
            <a:off x="4237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09" name="object 59309"/>
          <p:cNvSpPr/>
          <p:nvPr/>
        </p:nvSpPr>
        <p:spPr>
          <a:xfrm>
            <a:off x="4237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10" name="object 59310"/>
          <p:cNvSpPr/>
          <p:nvPr/>
        </p:nvSpPr>
        <p:spPr>
          <a:xfrm>
            <a:off x="4237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11" name="object 59311"/>
          <p:cNvSpPr/>
          <p:nvPr/>
        </p:nvSpPr>
        <p:spPr>
          <a:xfrm>
            <a:off x="4238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12" name="object 59312"/>
          <p:cNvSpPr/>
          <p:nvPr/>
        </p:nvSpPr>
        <p:spPr>
          <a:xfrm>
            <a:off x="4238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13" name="object 59313"/>
          <p:cNvSpPr/>
          <p:nvPr/>
        </p:nvSpPr>
        <p:spPr>
          <a:xfrm>
            <a:off x="42382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14" name="object 59314"/>
          <p:cNvSpPr/>
          <p:nvPr/>
        </p:nvSpPr>
        <p:spPr>
          <a:xfrm>
            <a:off x="42382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15" name="object 59315"/>
          <p:cNvSpPr/>
          <p:nvPr/>
        </p:nvSpPr>
        <p:spPr>
          <a:xfrm>
            <a:off x="4238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16" name="object 59316"/>
          <p:cNvSpPr/>
          <p:nvPr/>
        </p:nvSpPr>
        <p:spPr>
          <a:xfrm>
            <a:off x="4238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17" name="object 59317"/>
          <p:cNvSpPr/>
          <p:nvPr/>
        </p:nvSpPr>
        <p:spPr>
          <a:xfrm>
            <a:off x="42386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18" name="object 59318"/>
          <p:cNvSpPr/>
          <p:nvPr/>
        </p:nvSpPr>
        <p:spPr>
          <a:xfrm>
            <a:off x="42386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19" name="object 59319"/>
          <p:cNvSpPr/>
          <p:nvPr/>
        </p:nvSpPr>
        <p:spPr>
          <a:xfrm>
            <a:off x="4238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20" name="object 59320"/>
          <p:cNvSpPr/>
          <p:nvPr/>
        </p:nvSpPr>
        <p:spPr>
          <a:xfrm>
            <a:off x="4238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21" name="object 59321"/>
          <p:cNvSpPr/>
          <p:nvPr/>
        </p:nvSpPr>
        <p:spPr>
          <a:xfrm>
            <a:off x="42390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22" name="object 59322"/>
          <p:cNvSpPr/>
          <p:nvPr/>
        </p:nvSpPr>
        <p:spPr>
          <a:xfrm>
            <a:off x="42390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23" name="object 59323"/>
          <p:cNvSpPr/>
          <p:nvPr/>
        </p:nvSpPr>
        <p:spPr>
          <a:xfrm>
            <a:off x="4239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24" name="object 59324"/>
          <p:cNvSpPr/>
          <p:nvPr/>
        </p:nvSpPr>
        <p:spPr>
          <a:xfrm>
            <a:off x="4239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25" name="object 59325"/>
          <p:cNvSpPr/>
          <p:nvPr/>
        </p:nvSpPr>
        <p:spPr>
          <a:xfrm>
            <a:off x="42393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26" name="object 59326"/>
          <p:cNvSpPr/>
          <p:nvPr/>
        </p:nvSpPr>
        <p:spPr>
          <a:xfrm>
            <a:off x="42393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27" name="object 59327"/>
          <p:cNvSpPr/>
          <p:nvPr/>
        </p:nvSpPr>
        <p:spPr>
          <a:xfrm>
            <a:off x="4239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28" name="object 59328"/>
          <p:cNvSpPr/>
          <p:nvPr/>
        </p:nvSpPr>
        <p:spPr>
          <a:xfrm>
            <a:off x="4239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29" name="object 59329"/>
          <p:cNvSpPr/>
          <p:nvPr/>
        </p:nvSpPr>
        <p:spPr>
          <a:xfrm>
            <a:off x="4239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30" name="object 59330"/>
          <p:cNvSpPr/>
          <p:nvPr/>
        </p:nvSpPr>
        <p:spPr>
          <a:xfrm>
            <a:off x="4239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31" name="object 59331"/>
          <p:cNvSpPr/>
          <p:nvPr/>
        </p:nvSpPr>
        <p:spPr>
          <a:xfrm>
            <a:off x="4240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32" name="object 59332"/>
          <p:cNvSpPr/>
          <p:nvPr/>
        </p:nvSpPr>
        <p:spPr>
          <a:xfrm>
            <a:off x="4240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33" name="object 59333"/>
          <p:cNvSpPr/>
          <p:nvPr/>
        </p:nvSpPr>
        <p:spPr>
          <a:xfrm>
            <a:off x="4240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34" name="object 59334"/>
          <p:cNvSpPr/>
          <p:nvPr/>
        </p:nvSpPr>
        <p:spPr>
          <a:xfrm>
            <a:off x="4240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35" name="object 59335"/>
          <p:cNvSpPr/>
          <p:nvPr/>
        </p:nvSpPr>
        <p:spPr>
          <a:xfrm>
            <a:off x="4240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36" name="object 59336"/>
          <p:cNvSpPr/>
          <p:nvPr/>
        </p:nvSpPr>
        <p:spPr>
          <a:xfrm>
            <a:off x="4240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37" name="object 59337"/>
          <p:cNvSpPr/>
          <p:nvPr/>
        </p:nvSpPr>
        <p:spPr>
          <a:xfrm>
            <a:off x="4240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38" name="object 59338"/>
          <p:cNvSpPr/>
          <p:nvPr/>
        </p:nvSpPr>
        <p:spPr>
          <a:xfrm>
            <a:off x="4240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39" name="object 59339"/>
          <p:cNvSpPr/>
          <p:nvPr/>
        </p:nvSpPr>
        <p:spPr>
          <a:xfrm>
            <a:off x="4240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40" name="object 59340"/>
          <p:cNvSpPr/>
          <p:nvPr/>
        </p:nvSpPr>
        <p:spPr>
          <a:xfrm>
            <a:off x="4240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41" name="object 59341"/>
          <p:cNvSpPr/>
          <p:nvPr/>
        </p:nvSpPr>
        <p:spPr>
          <a:xfrm>
            <a:off x="42409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42" name="object 59342"/>
          <p:cNvSpPr/>
          <p:nvPr/>
        </p:nvSpPr>
        <p:spPr>
          <a:xfrm>
            <a:off x="42409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43" name="object 59343"/>
          <p:cNvSpPr/>
          <p:nvPr/>
        </p:nvSpPr>
        <p:spPr>
          <a:xfrm>
            <a:off x="4241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44" name="object 59344"/>
          <p:cNvSpPr/>
          <p:nvPr/>
        </p:nvSpPr>
        <p:spPr>
          <a:xfrm>
            <a:off x="4241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45" name="object 59345"/>
          <p:cNvSpPr/>
          <p:nvPr/>
        </p:nvSpPr>
        <p:spPr>
          <a:xfrm>
            <a:off x="42413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46" name="object 59346"/>
          <p:cNvSpPr/>
          <p:nvPr/>
        </p:nvSpPr>
        <p:spPr>
          <a:xfrm>
            <a:off x="42413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47" name="object 59347"/>
          <p:cNvSpPr/>
          <p:nvPr/>
        </p:nvSpPr>
        <p:spPr>
          <a:xfrm>
            <a:off x="4241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48" name="object 59348"/>
          <p:cNvSpPr/>
          <p:nvPr/>
        </p:nvSpPr>
        <p:spPr>
          <a:xfrm>
            <a:off x="4241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49" name="object 59349"/>
          <p:cNvSpPr/>
          <p:nvPr/>
        </p:nvSpPr>
        <p:spPr>
          <a:xfrm>
            <a:off x="4241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50" name="object 59350"/>
          <p:cNvSpPr/>
          <p:nvPr/>
        </p:nvSpPr>
        <p:spPr>
          <a:xfrm>
            <a:off x="4241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51" name="object 59351"/>
          <p:cNvSpPr/>
          <p:nvPr/>
        </p:nvSpPr>
        <p:spPr>
          <a:xfrm>
            <a:off x="4241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52" name="object 59352"/>
          <p:cNvSpPr/>
          <p:nvPr/>
        </p:nvSpPr>
        <p:spPr>
          <a:xfrm>
            <a:off x="4241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53" name="object 59353"/>
          <p:cNvSpPr/>
          <p:nvPr/>
        </p:nvSpPr>
        <p:spPr>
          <a:xfrm>
            <a:off x="4242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54" name="object 59354"/>
          <p:cNvSpPr/>
          <p:nvPr/>
        </p:nvSpPr>
        <p:spPr>
          <a:xfrm>
            <a:off x="4242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55" name="object 59355"/>
          <p:cNvSpPr/>
          <p:nvPr/>
        </p:nvSpPr>
        <p:spPr>
          <a:xfrm>
            <a:off x="4242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56" name="object 59356"/>
          <p:cNvSpPr/>
          <p:nvPr/>
        </p:nvSpPr>
        <p:spPr>
          <a:xfrm>
            <a:off x="4242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57" name="object 59357"/>
          <p:cNvSpPr/>
          <p:nvPr/>
        </p:nvSpPr>
        <p:spPr>
          <a:xfrm>
            <a:off x="4242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58" name="object 59358"/>
          <p:cNvSpPr/>
          <p:nvPr/>
        </p:nvSpPr>
        <p:spPr>
          <a:xfrm>
            <a:off x="4242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59" name="object 59359"/>
          <p:cNvSpPr/>
          <p:nvPr/>
        </p:nvSpPr>
        <p:spPr>
          <a:xfrm>
            <a:off x="4242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60" name="object 59360"/>
          <p:cNvSpPr/>
          <p:nvPr/>
        </p:nvSpPr>
        <p:spPr>
          <a:xfrm>
            <a:off x="4242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61" name="object 59361"/>
          <p:cNvSpPr/>
          <p:nvPr/>
        </p:nvSpPr>
        <p:spPr>
          <a:xfrm>
            <a:off x="42428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62" name="object 59362"/>
          <p:cNvSpPr/>
          <p:nvPr/>
        </p:nvSpPr>
        <p:spPr>
          <a:xfrm>
            <a:off x="42428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63" name="object 59363"/>
          <p:cNvSpPr/>
          <p:nvPr/>
        </p:nvSpPr>
        <p:spPr>
          <a:xfrm>
            <a:off x="4243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64" name="object 59364"/>
          <p:cNvSpPr/>
          <p:nvPr/>
        </p:nvSpPr>
        <p:spPr>
          <a:xfrm>
            <a:off x="4243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65" name="object 59365"/>
          <p:cNvSpPr/>
          <p:nvPr/>
        </p:nvSpPr>
        <p:spPr>
          <a:xfrm>
            <a:off x="42432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66" name="object 59366"/>
          <p:cNvSpPr/>
          <p:nvPr/>
        </p:nvSpPr>
        <p:spPr>
          <a:xfrm>
            <a:off x="42432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67" name="object 59367"/>
          <p:cNvSpPr/>
          <p:nvPr/>
        </p:nvSpPr>
        <p:spPr>
          <a:xfrm>
            <a:off x="4243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68" name="object 59368"/>
          <p:cNvSpPr/>
          <p:nvPr/>
        </p:nvSpPr>
        <p:spPr>
          <a:xfrm>
            <a:off x="4243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69" name="object 59369"/>
          <p:cNvSpPr/>
          <p:nvPr/>
        </p:nvSpPr>
        <p:spPr>
          <a:xfrm>
            <a:off x="42435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70" name="object 59370"/>
          <p:cNvSpPr/>
          <p:nvPr/>
        </p:nvSpPr>
        <p:spPr>
          <a:xfrm>
            <a:off x="42435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71" name="object 59371"/>
          <p:cNvSpPr/>
          <p:nvPr/>
        </p:nvSpPr>
        <p:spPr>
          <a:xfrm>
            <a:off x="4243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72" name="object 59372"/>
          <p:cNvSpPr/>
          <p:nvPr/>
        </p:nvSpPr>
        <p:spPr>
          <a:xfrm>
            <a:off x="4243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73" name="object 59373"/>
          <p:cNvSpPr/>
          <p:nvPr/>
        </p:nvSpPr>
        <p:spPr>
          <a:xfrm>
            <a:off x="42439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74" name="object 59374"/>
          <p:cNvSpPr/>
          <p:nvPr/>
        </p:nvSpPr>
        <p:spPr>
          <a:xfrm>
            <a:off x="42439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75" name="object 59375"/>
          <p:cNvSpPr/>
          <p:nvPr/>
        </p:nvSpPr>
        <p:spPr>
          <a:xfrm>
            <a:off x="4244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76" name="object 59376"/>
          <p:cNvSpPr/>
          <p:nvPr/>
        </p:nvSpPr>
        <p:spPr>
          <a:xfrm>
            <a:off x="4244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77" name="object 59377"/>
          <p:cNvSpPr/>
          <p:nvPr/>
        </p:nvSpPr>
        <p:spPr>
          <a:xfrm>
            <a:off x="4244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78" name="object 59378"/>
          <p:cNvSpPr/>
          <p:nvPr/>
        </p:nvSpPr>
        <p:spPr>
          <a:xfrm>
            <a:off x="4244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79" name="object 59379"/>
          <p:cNvSpPr/>
          <p:nvPr/>
        </p:nvSpPr>
        <p:spPr>
          <a:xfrm>
            <a:off x="4244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80" name="object 59380"/>
          <p:cNvSpPr/>
          <p:nvPr/>
        </p:nvSpPr>
        <p:spPr>
          <a:xfrm>
            <a:off x="4244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81" name="object 59381"/>
          <p:cNvSpPr/>
          <p:nvPr/>
        </p:nvSpPr>
        <p:spPr>
          <a:xfrm>
            <a:off x="42447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82" name="object 59382"/>
          <p:cNvSpPr/>
          <p:nvPr/>
        </p:nvSpPr>
        <p:spPr>
          <a:xfrm>
            <a:off x="42447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83" name="object 59383"/>
          <p:cNvSpPr/>
          <p:nvPr/>
        </p:nvSpPr>
        <p:spPr>
          <a:xfrm>
            <a:off x="4244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84" name="object 59384"/>
          <p:cNvSpPr/>
          <p:nvPr/>
        </p:nvSpPr>
        <p:spPr>
          <a:xfrm>
            <a:off x="4244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85" name="object 59385"/>
          <p:cNvSpPr/>
          <p:nvPr/>
        </p:nvSpPr>
        <p:spPr>
          <a:xfrm>
            <a:off x="42451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86" name="object 59386"/>
          <p:cNvSpPr/>
          <p:nvPr/>
        </p:nvSpPr>
        <p:spPr>
          <a:xfrm>
            <a:off x="42451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87" name="object 59387"/>
          <p:cNvSpPr/>
          <p:nvPr/>
        </p:nvSpPr>
        <p:spPr>
          <a:xfrm>
            <a:off x="4245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88" name="object 59388"/>
          <p:cNvSpPr/>
          <p:nvPr/>
        </p:nvSpPr>
        <p:spPr>
          <a:xfrm>
            <a:off x="4245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89" name="object 59389"/>
          <p:cNvSpPr/>
          <p:nvPr/>
        </p:nvSpPr>
        <p:spPr>
          <a:xfrm>
            <a:off x="42454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90" name="object 59390"/>
          <p:cNvSpPr/>
          <p:nvPr/>
        </p:nvSpPr>
        <p:spPr>
          <a:xfrm>
            <a:off x="42454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91" name="object 59391"/>
          <p:cNvSpPr/>
          <p:nvPr/>
        </p:nvSpPr>
        <p:spPr>
          <a:xfrm>
            <a:off x="4245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92" name="object 59392"/>
          <p:cNvSpPr/>
          <p:nvPr/>
        </p:nvSpPr>
        <p:spPr>
          <a:xfrm>
            <a:off x="4245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93" name="object 59393"/>
          <p:cNvSpPr/>
          <p:nvPr/>
        </p:nvSpPr>
        <p:spPr>
          <a:xfrm>
            <a:off x="42458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94" name="object 59394"/>
          <p:cNvSpPr/>
          <p:nvPr/>
        </p:nvSpPr>
        <p:spPr>
          <a:xfrm>
            <a:off x="42458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95" name="object 59395"/>
          <p:cNvSpPr/>
          <p:nvPr/>
        </p:nvSpPr>
        <p:spPr>
          <a:xfrm>
            <a:off x="4246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96" name="object 59396"/>
          <p:cNvSpPr/>
          <p:nvPr/>
        </p:nvSpPr>
        <p:spPr>
          <a:xfrm>
            <a:off x="4246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97" name="object 59397"/>
          <p:cNvSpPr/>
          <p:nvPr/>
        </p:nvSpPr>
        <p:spPr>
          <a:xfrm>
            <a:off x="42462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98" name="object 59398"/>
          <p:cNvSpPr/>
          <p:nvPr/>
        </p:nvSpPr>
        <p:spPr>
          <a:xfrm>
            <a:off x="42462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399" name="object 59399"/>
          <p:cNvSpPr/>
          <p:nvPr/>
        </p:nvSpPr>
        <p:spPr>
          <a:xfrm>
            <a:off x="4246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00" name="object 59400"/>
          <p:cNvSpPr/>
          <p:nvPr/>
        </p:nvSpPr>
        <p:spPr>
          <a:xfrm>
            <a:off x="4246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01" name="object 59401"/>
          <p:cNvSpPr/>
          <p:nvPr/>
        </p:nvSpPr>
        <p:spPr>
          <a:xfrm>
            <a:off x="42466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02" name="object 59402"/>
          <p:cNvSpPr/>
          <p:nvPr/>
        </p:nvSpPr>
        <p:spPr>
          <a:xfrm>
            <a:off x="42466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03" name="object 59403"/>
          <p:cNvSpPr/>
          <p:nvPr/>
        </p:nvSpPr>
        <p:spPr>
          <a:xfrm>
            <a:off x="4246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04" name="object 59404"/>
          <p:cNvSpPr/>
          <p:nvPr/>
        </p:nvSpPr>
        <p:spPr>
          <a:xfrm>
            <a:off x="4246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05" name="object 59405"/>
          <p:cNvSpPr/>
          <p:nvPr/>
        </p:nvSpPr>
        <p:spPr>
          <a:xfrm>
            <a:off x="42470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06" name="object 59406"/>
          <p:cNvSpPr/>
          <p:nvPr/>
        </p:nvSpPr>
        <p:spPr>
          <a:xfrm>
            <a:off x="42470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07" name="object 59407"/>
          <p:cNvSpPr/>
          <p:nvPr/>
        </p:nvSpPr>
        <p:spPr>
          <a:xfrm>
            <a:off x="4247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08" name="object 59408"/>
          <p:cNvSpPr/>
          <p:nvPr/>
        </p:nvSpPr>
        <p:spPr>
          <a:xfrm>
            <a:off x="4247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09" name="object 59409"/>
          <p:cNvSpPr/>
          <p:nvPr/>
        </p:nvSpPr>
        <p:spPr>
          <a:xfrm>
            <a:off x="42474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10" name="object 59410"/>
          <p:cNvSpPr/>
          <p:nvPr/>
        </p:nvSpPr>
        <p:spPr>
          <a:xfrm>
            <a:off x="42474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11" name="object 59411"/>
          <p:cNvSpPr/>
          <p:nvPr/>
        </p:nvSpPr>
        <p:spPr>
          <a:xfrm>
            <a:off x="4247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12" name="object 59412"/>
          <p:cNvSpPr/>
          <p:nvPr/>
        </p:nvSpPr>
        <p:spPr>
          <a:xfrm>
            <a:off x="4247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13" name="object 59413"/>
          <p:cNvSpPr/>
          <p:nvPr/>
        </p:nvSpPr>
        <p:spPr>
          <a:xfrm>
            <a:off x="42477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14" name="object 59414"/>
          <p:cNvSpPr/>
          <p:nvPr/>
        </p:nvSpPr>
        <p:spPr>
          <a:xfrm>
            <a:off x="42477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15" name="object 59415"/>
          <p:cNvSpPr/>
          <p:nvPr/>
        </p:nvSpPr>
        <p:spPr>
          <a:xfrm>
            <a:off x="4248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16" name="object 59416"/>
          <p:cNvSpPr/>
          <p:nvPr/>
        </p:nvSpPr>
        <p:spPr>
          <a:xfrm>
            <a:off x="4248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17" name="object 59417"/>
          <p:cNvSpPr/>
          <p:nvPr/>
        </p:nvSpPr>
        <p:spPr>
          <a:xfrm>
            <a:off x="42481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18" name="object 59418"/>
          <p:cNvSpPr/>
          <p:nvPr/>
        </p:nvSpPr>
        <p:spPr>
          <a:xfrm>
            <a:off x="42481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19" name="object 59419"/>
          <p:cNvSpPr/>
          <p:nvPr/>
        </p:nvSpPr>
        <p:spPr>
          <a:xfrm>
            <a:off x="4248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20" name="object 59420"/>
          <p:cNvSpPr/>
          <p:nvPr/>
        </p:nvSpPr>
        <p:spPr>
          <a:xfrm>
            <a:off x="4248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21" name="object 59421"/>
          <p:cNvSpPr/>
          <p:nvPr/>
        </p:nvSpPr>
        <p:spPr>
          <a:xfrm>
            <a:off x="42485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22" name="object 59422"/>
          <p:cNvSpPr/>
          <p:nvPr/>
        </p:nvSpPr>
        <p:spPr>
          <a:xfrm>
            <a:off x="42485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23" name="object 59423"/>
          <p:cNvSpPr/>
          <p:nvPr/>
        </p:nvSpPr>
        <p:spPr>
          <a:xfrm>
            <a:off x="4248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24" name="object 59424"/>
          <p:cNvSpPr/>
          <p:nvPr/>
        </p:nvSpPr>
        <p:spPr>
          <a:xfrm>
            <a:off x="4248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25" name="object 59425"/>
          <p:cNvSpPr/>
          <p:nvPr/>
        </p:nvSpPr>
        <p:spPr>
          <a:xfrm>
            <a:off x="42489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26" name="object 59426"/>
          <p:cNvSpPr/>
          <p:nvPr/>
        </p:nvSpPr>
        <p:spPr>
          <a:xfrm>
            <a:off x="42489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27" name="object 59427"/>
          <p:cNvSpPr/>
          <p:nvPr/>
        </p:nvSpPr>
        <p:spPr>
          <a:xfrm>
            <a:off x="4249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28" name="object 59428"/>
          <p:cNvSpPr/>
          <p:nvPr/>
        </p:nvSpPr>
        <p:spPr>
          <a:xfrm>
            <a:off x="4249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29" name="object 59429"/>
          <p:cNvSpPr/>
          <p:nvPr/>
        </p:nvSpPr>
        <p:spPr>
          <a:xfrm>
            <a:off x="42493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30" name="object 59430"/>
          <p:cNvSpPr/>
          <p:nvPr/>
        </p:nvSpPr>
        <p:spPr>
          <a:xfrm>
            <a:off x="42493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31" name="object 59431"/>
          <p:cNvSpPr/>
          <p:nvPr/>
        </p:nvSpPr>
        <p:spPr>
          <a:xfrm>
            <a:off x="4249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32" name="object 59432"/>
          <p:cNvSpPr/>
          <p:nvPr/>
        </p:nvSpPr>
        <p:spPr>
          <a:xfrm>
            <a:off x="4249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33" name="object 59433"/>
          <p:cNvSpPr/>
          <p:nvPr/>
        </p:nvSpPr>
        <p:spPr>
          <a:xfrm>
            <a:off x="42496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34" name="object 59434"/>
          <p:cNvSpPr/>
          <p:nvPr/>
        </p:nvSpPr>
        <p:spPr>
          <a:xfrm>
            <a:off x="42496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35" name="object 59435"/>
          <p:cNvSpPr/>
          <p:nvPr/>
        </p:nvSpPr>
        <p:spPr>
          <a:xfrm>
            <a:off x="4249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36" name="object 59436"/>
          <p:cNvSpPr/>
          <p:nvPr/>
        </p:nvSpPr>
        <p:spPr>
          <a:xfrm>
            <a:off x="4249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37" name="object 59437"/>
          <p:cNvSpPr/>
          <p:nvPr/>
        </p:nvSpPr>
        <p:spPr>
          <a:xfrm>
            <a:off x="42500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38" name="object 59438"/>
          <p:cNvSpPr/>
          <p:nvPr/>
        </p:nvSpPr>
        <p:spPr>
          <a:xfrm>
            <a:off x="42500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39" name="object 59439"/>
          <p:cNvSpPr/>
          <p:nvPr/>
        </p:nvSpPr>
        <p:spPr>
          <a:xfrm>
            <a:off x="4250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40" name="object 59440"/>
          <p:cNvSpPr/>
          <p:nvPr/>
        </p:nvSpPr>
        <p:spPr>
          <a:xfrm>
            <a:off x="4250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41" name="object 59441"/>
          <p:cNvSpPr/>
          <p:nvPr/>
        </p:nvSpPr>
        <p:spPr>
          <a:xfrm>
            <a:off x="42504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42" name="object 59442"/>
          <p:cNvSpPr/>
          <p:nvPr/>
        </p:nvSpPr>
        <p:spPr>
          <a:xfrm>
            <a:off x="42504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43" name="object 59443"/>
          <p:cNvSpPr/>
          <p:nvPr/>
        </p:nvSpPr>
        <p:spPr>
          <a:xfrm>
            <a:off x="4250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44" name="object 59444"/>
          <p:cNvSpPr/>
          <p:nvPr/>
        </p:nvSpPr>
        <p:spPr>
          <a:xfrm>
            <a:off x="4250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45" name="object 59445"/>
          <p:cNvSpPr/>
          <p:nvPr/>
        </p:nvSpPr>
        <p:spPr>
          <a:xfrm>
            <a:off x="42508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46" name="object 59446"/>
          <p:cNvSpPr/>
          <p:nvPr/>
        </p:nvSpPr>
        <p:spPr>
          <a:xfrm>
            <a:off x="42508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47" name="object 59447"/>
          <p:cNvSpPr/>
          <p:nvPr/>
        </p:nvSpPr>
        <p:spPr>
          <a:xfrm>
            <a:off x="4251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48" name="object 59448"/>
          <p:cNvSpPr/>
          <p:nvPr/>
        </p:nvSpPr>
        <p:spPr>
          <a:xfrm>
            <a:off x="4251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49" name="object 59449"/>
          <p:cNvSpPr/>
          <p:nvPr/>
        </p:nvSpPr>
        <p:spPr>
          <a:xfrm>
            <a:off x="42512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50" name="object 59450"/>
          <p:cNvSpPr/>
          <p:nvPr/>
        </p:nvSpPr>
        <p:spPr>
          <a:xfrm>
            <a:off x="42512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51" name="object 59451"/>
          <p:cNvSpPr/>
          <p:nvPr/>
        </p:nvSpPr>
        <p:spPr>
          <a:xfrm>
            <a:off x="4251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52" name="object 59452"/>
          <p:cNvSpPr/>
          <p:nvPr/>
        </p:nvSpPr>
        <p:spPr>
          <a:xfrm>
            <a:off x="4251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53" name="object 59453"/>
          <p:cNvSpPr/>
          <p:nvPr/>
        </p:nvSpPr>
        <p:spPr>
          <a:xfrm>
            <a:off x="42515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54" name="object 59454"/>
          <p:cNvSpPr/>
          <p:nvPr/>
        </p:nvSpPr>
        <p:spPr>
          <a:xfrm>
            <a:off x="42515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55" name="object 59455"/>
          <p:cNvSpPr/>
          <p:nvPr/>
        </p:nvSpPr>
        <p:spPr>
          <a:xfrm>
            <a:off x="4251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56" name="object 59456"/>
          <p:cNvSpPr/>
          <p:nvPr/>
        </p:nvSpPr>
        <p:spPr>
          <a:xfrm>
            <a:off x="4251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57" name="object 59457"/>
          <p:cNvSpPr/>
          <p:nvPr/>
        </p:nvSpPr>
        <p:spPr>
          <a:xfrm>
            <a:off x="42519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58" name="object 59458"/>
          <p:cNvSpPr/>
          <p:nvPr/>
        </p:nvSpPr>
        <p:spPr>
          <a:xfrm>
            <a:off x="42519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59" name="object 59459"/>
          <p:cNvSpPr/>
          <p:nvPr/>
        </p:nvSpPr>
        <p:spPr>
          <a:xfrm>
            <a:off x="4252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60" name="object 59460"/>
          <p:cNvSpPr/>
          <p:nvPr/>
        </p:nvSpPr>
        <p:spPr>
          <a:xfrm>
            <a:off x="4252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61" name="object 59461"/>
          <p:cNvSpPr/>
          <p:nvPr/>
        </p:nvSpPr>
        <p:spPr>
          <a:xfrm>
            <a:off x="42523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62" name="object 59462"/>
          <p:cNvSpPr/>
          <p:nvPr/>
        </p:nvSpPr>
        <p:spPr>
          <a:xfrm>
            <a:off x="42523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63" name="object 59463"/>
          <p:cNvSpPr/>
          <p:nvPr/>
        </p:nvSpPr>
        <p:spPr>
          <a:xfrm>
            <a:off x="4252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64" name="object 59464"/>
          <p:cNvSpPr/>
          <p:nvPr/>
        </p:nvSpPr>
        <p:spPr>
          <a:xfrm>
            <a:off x="4252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65" name="object 59465"/>
          <p:cNvSpPr/>
          <p:nvPr/>
        </p:nvSpPr>
        <p:spPr>
          <a:xfrm>
            <a:off x="42527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66" name="object 59466"/>
          <p:cNvSpPr/>
          <p:nvPr/>
        </p:nvSpPr>
        <p:spPr>
          <a:xfrm>
            <a:off x="42527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67" name="object 59467"/>
          <p:cNvSpPr/>
          <p:nvPr/>
        </p:nvSpPr>
        <p:spPr>
          <a:xfrm>
            <a:off x="4252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68" name="object 59468"/>
          <p:cNvSpPr/>
          <p:nvPr/>
        </p:nvSpPr>
        <p:spPr>
          <a:xfrm>
            <a:off x="4252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69" name="object 59469"/>
          <p:cNvSpPr/>
          <p:nvPr/>
        </p:nvSpPr>
        <p:spPr>
          <a:xfrm>
            <a:off x="42531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70" name="object 59470"/>
          <p:cNvSpPr/>
          <p:nvPr/>
        </p:nvSpPr>
        <p:spPr>
          <a:xfrm>
            <a:off x="42531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71" name="object 59471"/>
          <p:cNvSpPr/>
          <p:nvPr/>
        </p:nvSpPr>
        <p:spPr>
          <a:xfrm>
            <a:off x="4253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72" name="object 59472"/>
          <p:cNvSpPr/>
          <p:nvPr/>
        </p:nvSpPr>
        <p:spPr>
          <a:xfrm>
            <a:off x="4253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73" name="object 59473"/>
          <p:cNvSpPr/>
          <p:nvPr/>
        </p:nvSpPr>
        <p:spPr>
          <a:xfrm>
            <a:off x="42534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74" name="object 59474"/>
          <p:cNvSpPr/>
          <p:nvPr/>
        </p:nvSpPr>
        <p:spPr>
          <a:xfrm>
            <a:off x="42534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8B6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75" name="object 59475"/>
          <p:cNvSpPr/>
          <p:nvPr/>
        </p:nvSpPr>
        <p:spPr>
          <a:xfrm>
            <a:off x="4253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76" name="object 59476"/>
          <p:cNvSpPr/>
          <p:nvPr/>
        </p:nvSpPr>
        <p:spPr>
          <a:xfrm>
            <a:off x="4253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77" name="object 59477"/>
          <p:cNvSpPr/>
          <p:nvPr/>
        </p:nvSpPr>
        <p:spPr>
          <a:xfrm>
            <a:off x="42538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78" name="object 59478"/>
          <p:cNvSpPr/>
          <p:nvPr/>
        </p:nvSpPr>
        <p:spPr>
          <a:xfrm>
            <a:off x="42538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79" name="object 59479"/>
          <p:cNvSpPr/>
          <p:nvPr/>
        </p:nvSpPr>
        <p:spPr>
          <a:xfrm>
            <a:off x="4254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80" name="object 59480"/>
          <p:cNvSpPr/>
          <p:nvPr/>
        </p:nvSpPr>
        <p:spPr>
          <a:xfrm>
            <a:off x="4254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81" name="object 59481"/>
          <p:cNvSpPr/>
          <p:nvPr/>
        </p:nvSpPr>
        <p:spPr>
          <a:xfrm>
            <a:off x="42542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82" name="object 59482"/>
          <p:cNvSpPr/>
          <p:nvPr/>
        </p:nvSpPr>
        <p:spPr>
          <a:xfrm>
            <a:off x="42542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83" name="object 59483"/>
          <p:cNvSpPr/>
          <p:nvPr/>
        </p:nvSpPr>
        <p:spPr>
          <a:xfrm>
            <a:off x="4254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84" name="object 59484"/>
          <p:cNvSpPr/>
          <p:nvPr/>
        </p:nvSpPr>
        <p:spPr>
          <a:xfrm>
            <a:off x="4254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85" name="object 59485"/>
          <p:cNvSpPr/>
          <p:nvPr/>
        </p:nvSpPr>
        <p:spPr>
          <a:xfrm>
            <a:off x="42546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86" name="object 59486"/>
          <p:cNvSpPr/>
          <p:nvPr/>
        </p:nvSpPr>
        <p:spPr>
          <a:xfrm>
            <a:off x="42546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87" name="object 59487"/>
          <p:cNvSpPr/>
          <p:nvPr/>
        </p:nvSpPr>
        <p:spPr>
          <a:xfrm>
            <a:off x="4254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88" name="object 59488"/>
          <p:cNvSpPr/>
          <p:nvPr/>
        </p:nvSpPr>
        <p:spPr>
          <a:xfrm>
            <a:off x="4254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89" name="object 59489"/>
          <p:cNvSpPr/>
          <p:nvPr/>
        </p:nvSpPr>
        <p:spPr>
          <a:xfrm>
            <a:off x="42550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90" name="object 59490"/>
          <p:cNvSpPr/>
          <p:nvPr/>
        </p:nvSpPr>
        <p:spPr>
          <a:xfrm>
            <a:off x="42550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91" name="object 59491"/>
          <p:cNvSpPr/>
          <p:nvPr/>
        </p:nvSpPr>
        <p:spPr>
          <a:xfrm>
            <a:off x="4255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92" name="object 59492"/>
          <p:cNvSpPr/>
          <p:nvPr/>
        </p:nvSpPr>
        <p:spPr>
          <a:xfrm>
            <a:off x="4255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93" name="object 59493"/>
          <p:cNvSpPr/>
          <p:nvPr/>
        </p:nvSpPr>
        <p:spPr>
          <a:xfrm>
            <a:off x="42554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94" name="object 59494"/>
          <p:cNvSpPr/>
          <p:nvPr/>
        </p:nvSpPr>
        <p:spPr>
          <a:xfrm>
            <a:off x="42554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95" name="object 59495"/>
          <p:cNvSpPr/>
          <p:nvPr/>
        </p:nvSpPr>
        <p:spPr>
          <a:xfrm>
            <a:off x="4255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96" name="object 59496"/>
          <p:cNvSpPr/>
          <p:nvPr/>
        </p:nvSpPr>
        <p:spPr>
          <a:xfrm>
            <a:off x="4255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97" name="object 59497"/>
          <p:cNvSpPr/>
          <p:nvPr/>
        </p:nvSpPr>
        <p:spPr>
          <a:xfrm>
            <a:off x="42557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98" name="object 59498"/>
          <p:cNvSpPr/>
          <p:nvPr/>
        </p:nvSpPr>
        <p:spPr>
          <a:xfrm>
            <a:off x="42557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499" name="object 59499"/>
          <p:cNvSpPr/>
          <p:nvPr/>
        </p:nvSpPr>
        <p:spPr>
          <a:xfrm>
            <a:off x="4256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00" name="object 59500"/>
          <p:cNvSpPr/>
          <p:nvPr/>
        </p:nvSpPr>
        <p:spPr>
          <a:xfrm>
            <a:off x="4256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01" name="object 59501"/>
          <p:cNvSpPr/>
          <p:nvPr/>
        </p:nvSpPr>
        <p:spPr>
          <a:xfrm>
            <a:off x="42561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02" name="object 59502"/>
          <p:cNvSpPr/>
          <p:nvPr/>
        </p:nvSpPr>
        <p:spPr>
          <a:xfrm>
            <a:off x="42561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03" name="object 59503"/>
          <p:cNvSpPr/>
          <p:nvPr/>
        </p:nvSpPr>
        <p:spPr>
          <a:xfrm>
            <a:off x="4256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04" name="object 59504"/>
          <p:cNvSpPr/>
          <p:nvPr/>
        </p:nvSpPr>
        <p:spPr>
          <a:xfrm>
            <a:off x="4256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05" name="object 59505"/>
          <p:cNvSpPr/>
          <p:nvPr/>
        </p:nvSpPr>
        <p:spPr>
          <a:xfrm>
            <a:off x="42565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06" name="object 59506"/>
          <p:cNvSpPr/>
          <p:nvPr/>
        </p:nvSpPr>
        <p:spPr>
          <a:xfrm>
            <a:off x="42565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07" name="object 59507"/>
          <p:cNvSpPr/>
          <p:nvPr/>
        </p:nvSpPr>
        <p:spPr>
          <a:xfrm>
            <a:off x="4256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08" name="object 59508"/>
          <p:cNvSpPr/>
          <p:nvPr/>
        </p:nvSpPr>
        <p:spPr>
          <a:xfrm>
            <a:off x="4256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09" name="object 59509"/>
          <p:cNvSpPr/>
          <p:nvPr/>
        </p:nvSpPr>
        <p:spPr>
          <a:xfrm>
            <a:off x="42569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10" name="object 59510"/>
          <p:cNvSpPr/>
          <p:nvPr/>
        </p:nvSpPr>
        <p:spPr>
          <a:xfrm>
            <a:off x="42569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11" name="object 59511"/>
          <p:cNvSpPr/>
          <p:nvPr/>
        </p:nvSpPr>
        <p:spPr>
          <a:xfrm>
            <a:off x="4257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12" name="object 59512"/>
          <p:cNvSpPr/>
          <p:nvPr/>
        </p:nvSpPr>
        <p:spPr>
          <a:xfrm>
            <a:off x="4257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13" name="object 59513"/>
          <p:cNvSpPr/>
          <p:nvPr/>
        </p:nvSpPr>
        <p:spPr>
          <a:xfrm>
            <a:off x="42573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14" name="object 59514"/>
          <p:cNvSpPr/>
          <p:nvPr/>
        </p:nvSpPr>
        <p:spPr>
          <a:xfrm>
            <a:off x="42573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15" name="object 59515"/>
          <p:cNvSpPr/>
          <p:nvPr/>
        </p:nvSpPr>
        <p:spPr>
          <a:xfrm>
            <a:off x="4257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16" name="object 59516"/>
          <p:cNvSpPr/>
          <p:nvPr/>
        </p:nvSpPr>
        <p:spPr>
          <a:xfrm>
            <a:off x="4257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17" name="object 59517"/>
          <p:cNvSpPr/>
          <p:nvPr/>
        </p:nvSpPr>
        <p:spPr>
          <a:xfrm>
            <a:off x="42576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18" name="object 59518"/>
          <p:cNvSpPr/>
          <p:nvPr/>
        </p:nvSpPr>
        <p:spPr>
          <a:xfrm>
            <a:off x="42576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19" name="object 59519"/>
          <p:cNvSpPr/>
          <p:nvPr/>
        </p:nvSpPr>
        <p:spPr>
          <a:xfrm>
            <a:off x="4257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20" name="object 59520"/>
          <p:cNvSpPr/>
          <p:nvPr/>
        </p:nvSpPr>
        <p:spPr>
          <a:xfrm>
            <a:off x="4257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21" name="object 59521"/>
          <p:cNvSpPr/>
          <p:nvPr/>
        </p:nvSpPr>
        <p:spPr>
          <a:xfrm>
            <a:off x="42580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22" name="object 59522"/>
          <p:cNvSpPr/>
          <p:nvPr/>
        </p:nvSpPr>
        <p:spPr>
          <a:xfrm>
            <a:off x="42580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23" name="object 59523"/>
          <p:cNvSpPr/>
          <p:nvPr/>
        </p:nvSpPr>
        <p:spPr>
          <a:xfrm>
            <a:off x="4258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24" name="object 59524"/>
          <p:cNvSpPr/>
          <p:nvPr/>
        </p:nvSpPr>
        <p:spPr>
          <a:xfrm>
            <a:off x="4258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25" name="object 59525"/>
          <p:cNvSpPr/>
          <p:nvPr/>
        </p:nvSpPr>
        <p:spPr>
          <a:xfrm>
            <a:off x="42584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26" name="object 59526"/>
          <p:cNvSpPr/>
          <p:nvPr/>
        </p:nvSpPr>
        <p:spPr>
          <a:xfrm>
            <a:off x="42584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27" name="object 59527"/>
          <p:cNvSpPr/>
          <p:nvPr/>
        </p:nvSpPr>
        <p:spPr>
          <a:xfrm>
            <a:off x="4258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28" name="object 59528"/>
          <p:cNvSpPr/>
          <p:nvPr/>
        </p:nvSpPr>
        <p:spPr>
          <a:xfrm>
            <a:off x="4258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29" name="object 59529"/>
          <p:cNvSpPr/>
          <p:nvPr/>
        </p:nvSpPr>
        <p:spPr>
          <a:xfrm>
            <a:off x="42588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30" name="object 59530"/>
          <p:cNvSpPr/>
          <p:nvPr/>
        </p:nvSpPr>
        <p:spPr>
          <a:xfrm>
            <a:off x="42588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31" name="object 59531"/>
          <p:cNvSpPr/>
          <p:nvPr/>
        </p:nvSpPr>
        <p:spPr>
          <a:xfrm>
            <a:off x="4259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32" name="object 59532"/>
          <p:cNvSpPr/>
          <p:nvPr/>
        </p:nvSpPr>
        <p:spPr>
          <a:xfrm>
            <a:off x="4259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33" name="object 59533"/>
          <p:cNvSpPr/>
          <p:nvPr/>
        </p:nvSpPr>
        <p:spPr>
          <a:xfrm>
            <a:off x="42592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34" name="object 59534"/>
          <p:cNvSpPr/>
          <p:nvPr/>
        </p:nvSpPr>
        <p:spPr>
          <a:xfrm>
            <a:off x="42592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35" name="object 59535"/>
          <p:cNvSpPr/>
          <p:nvPr/>
        </p:nvSpPr>
        <p:spPr>
          <a:xfrm>
            <a:off x="4259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36" name="object 59536"/>
          <p:cNvSpPr/>
          <p:nvPr/>
        </p:nvSpPr>
        <p:spPr>
          <a:xfrm>
            <a:off x="4259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37" name="object 59537"/>
          <p:cNvSpPr/>
          <p:nvPr/>
        </p:nvSpPr>
        <p:spPr>
          <a:xfrm>
            <a:off x="42595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38" name="object 59538"/>
          <p:cNvSpPr/>
          <p:nvPr/>
        </p:nvSpPr>
        <p:spPr>
          <a:xfrm>
            <a:off x="42595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39" name="object 59539"/>
          <p:cNvSpPr/>
          <p:nvPr/>
        </p:nvSpPr>
        <p:spPr>
          <a:xfrm>
            <a:off x="4259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40" name="object 59540"/>
          <p:cNvSpPr/>
          <p:nvPr/>
        </p:nvSpPr>
        <p:spPr>
          <a:xfrm>
            <a:off x="4259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41" name="object 59541"/>
          <p:cNvSpPr/>
          <p:nvPr/>
        </p:nvSpPr>
        <p:spPr>
          <a:xfrm>
            <a:off x="42599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42" name="object 59542"/>
          <p:cNvSpPr/>
          <p:nvPr/>
        </p:nvSpPr>
        <p:spPr>
          <a:xfrm>
            <a:off x="42599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43" name="object 59543"/>
          <p:cNvSpPr/>
          <p:nvPr/>
        </p:nvSpPr>
        <p:spPr>
          <a:xfrm>
            <a:off x="4260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44" name="object 59544"/>
          <p:cNvSpPr/>
          <p:nvPr/>
        </p:nvSpPr>
        <p:spPr>
          <a:xfrm>
            <a:off x="4260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45" name="object 59545"/>
          <p:cNvSpPr/>
          <p:nvPr/>
        </p:nvSpPr>
        <p:spPr>
          <a:xfrm>
            <a:off x="42603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46" name="object 59546"/>
          <p:cNvSpPr/>
          <p:nvPr/>
        </p:nvSpPr>
        <p:spPr>
          <a:xfrm>
            <a:off x="42603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47" name="object 59547"/>
          <p:cNvSpPr/>
          <p:nvPr/>
        </p:nvSpPr>
        <p:spPr>
          <a:xfrm>
            <a:off x="4260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48" name="object 59548"/>
          <p:cNvSpPr/>
          <p:nvPr/>
        </p:nvSpPr>
        <p:spPr>
          <a:xfrm>
            <a:off x="4260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49" name="object 59549"/>
          <p:cNvSpPr/>
          <p:nvPr/>
        </p:nvSpPr>
        <p:spPr>
          <a:xfrm>
            <a:off x="42607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50" name="object 59550"/>
          <p:cNvSpPr/>
          <p:nvPr/>
        </p:nvSpPr>
        <p:spPr>
          <a:xfrm>
            <a:off x="42607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51" name="object 59551"/>
          <p:cNvSpPr/>
          <p:nvPr/>
        </p:nvSpPr>
        <p:spPr>
          <a:xfrm>
            <a:off x="4260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52" name="object 59552"/>
          <p:cNvSpPr/>
          <p:nvPr/>
        </p:nvSpPr>
        <p:spPr>
          <a:xfrm>
            <a:off x="4260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53" name="object 59553"/>
          <p:cNvSpPr/>
          <p:nvPr/>
        </p:nvSpPr>
        <p:spPr>
          <a:xfrm>
            <a:off x="42611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54" name="object 59554"/>
          <p:cNvSpPr/>
          <p:nvPr/>
        </p:nvSpPr>
        <p:spPr>
          <a:xfrm>
            <a:off x="42611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55" name="object 59555"/>
          <p:cNvSpPr/>
          <p:nvPr/>
        </p:nvSpPr>
        <p:spPr>
          <a:xfrm>
            <a:off x="4261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56" name="object 59556"/>
          <p:cNvSpPr/>
          <p:nvPr/>
        </p:nvSpPr>
        <p:spPr>
          <a:xfrm>
            <a:off x="4261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57" name="object 59557"/>
          <p:cNvSpPr/>
          <p:nvPr/>
        </p:nvSpPr>
        <p:spPr>
          <a:xfrm>
            <a:off x="42614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58" name="object 59558"/>
          <p:cNvSpPr/>
          <p:nvPr/>
        </p:nvSpPr>
        <p:spPr>
          <a:xfrm>
            <a:off x="42614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59" name="object 59559"/>
          <p:cNvSpPr/>
          <p:nvPr/>
        </p:nvSpPr>
        <p:spPr>
          <a:xfrm>
            <a:off x="4261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60" name="object 59560"/>
          <p:cNvSpPr/>
          <p:nvPr/>
        </p:nvSpPr>
        <p:spPr>
          <a:xfrm>
            <a:off x="4261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61" name="object 59561"/>
          <p:cNvSpPr/>
          <p:nvPr/>
        </p:nvSpPr>
        <p:spPr>
          <a:xfrm>
            <a:off x="42618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62" name="object 59562"/>
          <p:cNvSpPr/>
          <p:nvPr/>
        </p:nvSpPr>
        <p:spPr>
          <a:xfrm>
            <a:off x="42618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63" name="object 59563"/>
          <p:cNvSpPr/>
          <p:nvPr/>
        </p:nvSpPr>
        <p:spPr>
          <a:xfrm>
            <a:off x="4262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64" name="object 59564"/>
          <p:cNvSpPr/>
          <p:nvPr/>
        </p:nvSpPr>
        <p:spPr>
          <a:xfrm>
            <a:off x="4262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65" name="object 59565"/>
          <p:cNvSpPr/>
          <p:nvPr/>
        </p:nvSpPr>
        <p:spPr>
          <a:xfrm>
            <a:off x="42622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66" name="object 59566"/>
          <p:cNvSpPr/>
          <p:nvPr/>
        </p:nvSpPr>
        <p:spPr>
          <a:xfrm>
            <a:off x="42622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67" name="object 59567"/>
          <p:cNvSpPr/>
          <p:nvPr/>
        </p:nvSpPr>
        <p:spPr>
          <a:xfrm>
            <a:off x="4262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68" name="object 59568"/>
          <p:cNvSpPr/>
          <p:nvPr/>
        </p:nvSpPr>
        <p:spPr>
          <a:xfrm>
            <a:off x="4262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69" name="object 59569"/>
          <p:cNvSpPr/>
          <p:nvPr/>
        </p:nvSpPr>
        <p:spPr>
          <a:xfrm>
            <a:off x="42626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70" name="object 59570"/>
          <p:cNvSpPr/>
          <p:nvPr/>
        </p:nvSpPr>
        <p:spPr>
          <a:xfrm>
            <a:off x="42626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71" name="object 59571"/>
          <p:cNvSpPr/>
          <p:nvPr/>
        </p:nvSpPr>
        <p:spPr>
          <a:xfrm>
            <a:off x="4262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72" name="object 59572"/>
          <p:cNvSpPr/>
          <p:nvPr/>
        </p:nvSpPr>
        <p:spPr>
          <a:xfrm>
            <a:off x="4262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73" name="object 59573"/>
          <p:cNvSpPr/>
          <p:nvPr/>
        </p:nvSpPr>
        <p:spPr>
          <a:xfrm>
            <a:off x="42630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74" name="object 59574"/>
          <p:cNvSpPr/>
          <p:nvPr/>
        </p:nvSpPr>
        <p:spPr>
          <a:xfrm>
            <a:off x="42630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75" name="object 59575"/>
          <p:cNvSpPr/>
          <p:nvPr/>
        </p:nvSpPr>
        <p:spPr>
          <a:xfrm>
            <a:off x="4263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76" name="object 59576"/>
          <p:cNvSpPr/>
          <p:nvPr/>
        </p:nvSpPr>
        <p:spPr>
          <a:xfrm>
            <a:off x="4263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77" name="object 59577"/>
          <p:cNvSpPr/>
          <p:nvPr/>
        </p:nvSpPr>
        <p:spPr>
          <a:xfrm>
            <a:off x="42634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78" name="object 59578"/>
          <p:cNvSpPr/>
          <p:nvPr/>
        </p:nvSpPr>
        <p:spPr>
          <a:xfrm>
            <a:off x="42634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79" name="object 59579"/>
          <p:cNvSpPr/>
          <p:nvPr/>
        </p:nvSpPr>
        <p:spPr>
          <a:xfrm>
            <a:off x="4263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80" name="object 59580"/>
          <p:cNvSpPr/>
          <p:nvPr/>
        </p:nvSpPr>
        <p:spPr>
          <a:xfrm>
            <a:off x="4263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81" name="object 59581"/>
          <p:cNvSpPr/>
          <p:nvPr/>
        </p:nvSpPr>
        <p:spPr>
          <a:xfrm>
            <a:off x="42637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82" name="object 59582"/>
          <p:cNvSpPr/>
          <p:nvPr/>
        </p:nvSpPr>
        <p:spPr>
          <a:xfrm>
            <a:off x="42637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83" name="object 59583"/>
          <p:cNvSpPr/>
          <p:nvPr/>
        </p:nvSpPr>
        <p:spPr>
          <a:xfrm>
            <a:off x="4264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84" name="object 59584"/>
          <p:cNvSpPr/>
          <p:nvPr/>
        </p:nvSpPr>
        <p:spPr>
          <a:xfrm>
            <a:off x="4264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85" name="object 59585"/>
          <p:cNvSpPr/>
          <p:nvPr/>
        </p:nvSpPr>
        <p:spPr>
          <a:xfrm>
            <a:off x="42641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86" name="object 59586"/>
          <p:cNvSpPr/>
          <p:nvPr/>
        </p:nvSpPr>
        <p:spPr>
          <a:xfrm>
            <a:off x="42641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87" name="object 59587"/>
          <p:cNvSpPr/>
          <p:nvPr/>
        </p:nvSpPr>
        <p:spPr>
          <a:xfrm>
            <a:off x="4264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88" name="object 59588"/>
          <p:cNvSpPr/>
          <p:nvPr/>
        </p:nvSpPr>
        <p:spPr>
          <a:xfrm>
            <a:off x="4264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89" name="object 59589"/>
          <p:cNvSpPr/>
          <p:nvPr/>
        </p:nvSpPr>
        <p:spPr>
          <a:xfrm>
            <a:off x="42645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90" name="object 59590"/>
          <p:cNvSpPr/>
          <p:nvPr/>
        </p:nvSpPr>
        <p:spPr>
          <a:xfrm>
            <a:off x="42645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91" name="object 59591"/>
          <p:cNvSpPr/>
          <p:nvPr/>
        </p:nvSpPr>
        <p:spPr>
          <a:xfrm>
            <a:off x="4264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92" name="object 59592"/>
          <p:cNvSpPr/>
          <p:nvPr/>
        </p:nvSpPr>
        <p:spPr>
          <a:xfrm>
            <a:off x="4264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93" name="object 59593"/>
          <p:cNvSpPr/>
          <p:nvPr/>
        </p:nvSpPr>
        <p:spPr>
          <a:xfrm>
            <a:off x="42649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94" name="object 59594"/>
          <p:cNvSpPr/>
          <p:nvPr/>
        </p:nvSpPr>
        <p:spPr>
          <a:xfrm>
            <a:off x="42649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95" name="object 59595"/>
          <p:cNvSpPr/>
          <p:nvPr/>
        </p:nvSpPr>
        <p:spPr>
          <a:xfrm>
            <a:off x="4265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96" name="object 59596"/>
          <p:cNvSpPr/>
          <p:nvPr/>
        </p:nvSpPr>
        <p:spPr>
          <a:xfrm>
            <a:off x="4265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97" name="object 59597"/>
          <p:cNvSpPr/>
          <p:nvPr/>
        </p:nvSpPr>
        <p:spPr>
          <a:xfrm>
            <a:off x="42653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98" name="object 59598"/>
          <p:cNvSpPr/>
          <p:nvPr/>
        </p:nvSpPr>
        <p:spPr>
          <a:xfrm>
            <a:off x="42653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599" name="object 59599"/>
          <p:cNvSpPr/>
          <p:nvPr/>
        </p:nvSpPr>
        <p:spPr>
          <a:xfrm>
            <a:off x="4265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00" name="object 59600"/>
          <p:cNvSpPr/>
          <p:nvPr/>
        </p:nvSpPr>
        <p:spPr>
          <a:xfrm>
            <a:off x="4265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01" name="object 59601"/>
          <p:cNvSpPr/>
          <p:nvPr/>
        </p:nvSpPr>
        <p:spPr>
          <a:xfrm>
            <a:off x="42656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02" name="object 59602"/>
          <p:cNvSpPr/>
          <p:nvPr/>
        </p:nvSpPr>
        <p:spPr>
          <a:xfrm>
            <a:off x="42656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03" name="object 59603"/>
          <p:cNvSpPr/>
          <p:nvPr/>
        </p:nvSpPr>
        <p:spPr>
          <a:xfrm>
            <a:off x="4265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04" name="object 59604"/>
          <p:cNvSpPr/>
          <p:nvPr/>
        </p:nvSpPr>
        <p:spPr>
          <a:xfrm>
            <a:off x="4265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05" name="object 59605"/>
          <p:cNvSpPr/>
          <p:nvPr/>
        </p:nvSpPr>
        <p:spPr>
          <a:xfrm>
            <a:off x="42660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06" name="object 59606"/>
          <p:cNvSpPr/>
          <p:nvPr/>
        </p:nvSpPr>
        <p:spPr>
          <a:xfrm>
            <a:off x="42660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07" name="object 59607"/>
          <p:cNvSpPr/>
          <p:nvPr/>
        </p:nvSpPr>
        <p:spPr>
          <a:xfrm>
            <a:off x="4266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08" name="object 59608"/>
          <p:cNvSpPr/>
          <p:nvPr/>
        </p:nvSpPr>
        <p:spPr>
          <a:xfrm>
            <a:off x="4266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09" name="object 59609"/>
          <p:cNvSpPr/>
          <p:nvPr/>
        </p:nvSpPr>
        <p:spPr>
          <a:xfrm>
            <a:off x="42664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10" name="object 59610"/>
          <p:cNvSpPr/>
          <p:nvPr/>
        </p:nvSpPr>
        <p:spPr>
          <a:xfrm>
            <a:off x="42664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11" name="object 59611"/>
          <p:cNvSpPr/>
          <p:nvPr/>
        </p:nvSpPr>
        <p:spPr>
          <a:xfrm>
            <a:off x="4266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12" name="object 59612"/>
          <p:cNvSpPr/>
          <p:nvPr/>
        </p:nvSpPr>
        <p:spPr>
          <a:xfrm>
            <a:off x="4266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13" name="object 59613"/>
          <p:cNvSpPr/>
          <p:nvPr/>
        </p:nvSpPr>
        <p:spPr>
          <a:xfrm>
            <a:off x="42668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14" name="object 59614"/>
          <p:cNvSpPr/>
          <p:nvPr/>
        </p:nvSpPr>
        <p:spPr>
          <a:xfrm>
            <a:off x="42668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15" name="object 59615"/>
          <p:cNvSpPr/>
          <p:nvPr/>
        </p:nvSpPr>
        <p:spPr>
          <a:xfrm>
            <a:off x="4267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16" name="object 59616"/>
          <p:cNvSpPr/>
          <p:nvPr/>
        </p:nvSpPr>
        <p:spPr>
          <a:xfrm>
            <a:off x="4267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17" name="object 59617"/>
          <p:cNvSpPr/>
          <p:nvPr/>
        </p:nvSpPr>
        <p:spPr>
          <a:xfrm>
            <a:off x="4267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18" name="object 59618"/>
          <p:cNvSpPr/>
          <p:nvPr/>
        </p:nvSpPr>
        <p:spPr>
          <a:xfrm>
            <a:off x="4267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19" name="object 59619"/>
          <p:cNvSpPr/>
          <p:nvPr/>
        </p:nvSpPr>
        <p:spPr>
          <a:xfrm>
            <a:off x="4267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20" name="object 59620"/>
          <p:cNvSpPr/>
          <p:nvPr/>
        </p:nvSpPr>
        <p:spPr>
          <a:xfrm>
            <a:off x="4267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21" name="object 59621"/>
          <p:cNvSpPr/>
          <p:nvPr/>
        </p:nvSpPr>
        <p:spPr>
          <a:xfrm>
            <a:off x="4267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22" name="object 59622"/>
          <p:cNvSpPr/>
          <p:nvPr/>
        </p:nvSpPr>
        <p:spPr>
          <a:xfrm>
            <a:off x="4267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23" name="object 59623"/>
          <p:cNvSpPr/>
          <p:nvPr/>
        </p:nvSpPr>
        <p:spPr>
          <a:xfrm>
            <a:off x="4267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24" name="object 59624"/>
          <p:cNvSpPr/>
          <p:nvPr/>
        </p:nvSpPr>
        <p:spPr>
          <a:xfrm>
            <a:off x="4267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25" name="object 59625"/>
          <p:cNvSpPr/>
          <p:nvPr/>
        </p:nvSpPr>
        <p:spPr>
          <a:xfrm>
            <a:off x="4268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26" name="object 59626"/>
          <p:cNvSpPr/>
          <p:nvPr/>
        </p:nvSpPr>
        <p:spPr>
          <a:xfrm>
            <a:off x="4268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27" name="object 59627"/>
          <p:cNvSpPr/>
          <p:nvPr/>
        </p:nvSpPr>
        <p:spPr>
          <a:xfrm>
            <a:off x="4268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28" name="object 59628"/>
          <p:cNvSpPr/>
          <p:nvPr/>
        </p:nvSpPr>
        <p:spPr>
          <a:xfrm>
            <a:off x="4268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29" name="object 59629"/>
          <p:cNvSpPr/>
          <p:nvPr/>
        </p:nvSpPr>
        <p:spPr>
          <a:xfrm>
            <a:off x="4268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30" name="object 59630"/>
          <p:cNvSpPr/>
          <p:nvPr/>
        </p:nvSpPr>
        <p:spPr>
          <a:xfrm>
            <a:off x="4268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31" name="object 59631"/>
          <p:cNvSpPr/>
          <p:nvPr/>
        </p:nvSpPr>
        <p:spPr>
          <a:xfrm>
            <a:off x="4268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32" name="object 59632"/>
          <p:cNvSpPr/>
          <p:nvPr/>
        </p:nvSpPr>
        <p:spPr>
          <a:xfrm>
            <a:off x="4268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33" name="object 59633"/>
          <p:cNvSpPr/>
          <p:nvPr/>
        </p:nvSpPr>
        <p:spPr>
          <a:xfrm>
            <a:off x="4268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34" name="object 59634"/>
          <p:cNvSpPr/>
          <p:nvPr/>
        </p:nvSpPr>
        <p:spPr>
          <a:xfrm>
            <a:off x="4268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35" name="object 59635"/>
          <p:cNvSpPr/>
          <p:nvPr/>
        </p:nvSpPr>
        <p:spPr>
          <a:xfrm>
            <a:off x="42689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36" name="object 59636"/>
          <p:cNvSpPr/>
          <p:nvPr/>
        </p:nvSpPr>
        <p:spPr>
          <a:xfrm>
            <a:off x="42689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37" name="object 59637"/>
          <p:cNvSpPr/>
          <p:nvPr/>
        </p:nvSpPr>
        <p:spPr>
          <a:xfrm>
            <a:off x="4269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38" name="object 59638"/>
          <p:cNvSpPr/>
          <p:nvPr/>
        </p:nvSpPr>
        <p:spPr>
          <a:xfrm>
            <a:off x="4269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39" name="object 59639"/>
          <p:cNvSpPr/>
          <p:nvPr/>
        </p:nvSpPr>
        <p:spPr>
          <a:xfrm>
            <a:off x="4269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40" name="object 59640"/>
          <p:cNvSpPr/>
          <p:nvPr/>
        </p:nvSpPr>
        <p:spPr>
          <a:xfrm>
            <a:off x="4269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41" name="object 59641"/>
          <p:cNvSpPr/>
          <p:nvPr/>
        </p:nvSpPr>
        <p:spPr>
          <a:xfrm>
            <a:off x="4269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42" name="object 59642"/>
          <p:cNvSpPr/>
          <p:nvPr/>
        </p:nvSpPr>
        <p:spPr>
          <a:xfrm>
            <a:off x="4269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43" name="object 59643"/>
          <p:cNvSpPr/>
          <p:nvPr/>
        </p:nvSpPr>
        <p:spPr>
          <a:xfrm>
            <a:off x="4269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44" name="object 59644"/>
          <p:cNvSpPr/>
          <p:nvPr/>
        </p:nvSpPr>
        <p:spPr>
          <a:xfrm>
            <a:off x="4269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45" name="object 59645"/>
          <p:cNvSpPr/>
          <p:nvPr/>
        </p:nvSpPr>
        <p:spPr>
          <a:xfrm>
            <a:off x="42700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46" name="object 59646"/>
          <p:cNvSpPr/>
          <p:nvPr/>
        </p:nvSpPr>
        <p:spPr>
          <a:xfrm>
            <a:off x="42700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47" name="object 59647"/>
          <p:cNvSpPr/>
          <p:nvPr/>
        </p:nvSpPr>
        <p:spPr>
          <a:xfrm>
            <a:off x="4270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48" name="object 59648"/>
          <p:cNvSpPr/>
          <p:nvPr/>
        </p:nvSpPr>
        <p:spPr>
          <a:xfrm>
            <a:off x="4270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49" name="object 59649"/>
          <p:cNvSpPr/>
          <p:nvPr/>
        </p:nvSpPr>
        <p:spPr>
          <a:xfrm>
            <a:off x="42703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50" name="object 59650"/>
          <p:cNvSpPr/>
          <p:nvPr/>
        </p:nvSpPr>
        <p:spPr>
          <a:xfrm>
            <a:off x="42703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51" name="object 59651"/>
          <p:cNvSpPr/>
          <p:nvPr/>
        </p:nvSpPr>
        <p:spPr>
          <a:xfrm>
            <a:off x="4270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52" name="object 59652"/>
          <p:cNvSpPr/>
          <p:nvPr/>
        </p:nvSpPr>
        <p:spPr>
          <a:xfrm>
            <a:off x="4270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53" name="object 59653"/>
          <p:cNvSpPr/>
          <p:nvPr/>
        </p:nvSpPr>
        <p:spPr>
          <a:xfrm>
            <a:off x="42707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54" name="object 59654"/>
          <p:cNvSpPr/>
          <p:nvPr/>
        </p:nvSpPr>
        <p:spPr>
          <a:xfrm>
            <a:off x="42707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55" name="object 59655"/>
          <p:cNvSpPr/>
          <p:nvPr/>
        </p:nvSpPr>
        <p:spPr>
          <a:xfrm>
            <a:off x="4270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56" name="object 59656"/>
          <p:cNvSpPr/>
          <p:nvPr/>
        </p:nvSpPr>
        <p:spPr>
          <a:xfrm>
            <a:off x="4270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57" name="object 59657"/>
          <p:cNvSpPr/>
          <p:nvPr/>
        </p:nvSpPr>
        <p:spPr>
          <a:xfrm>
            <a:off x="4271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58" name="object 59658"/>
          <p:cNvSpPr/>
          <p:nvPr/>
        </p:nvSpPr>
        <p:spPr>
          <a:xfrm>
            <a:off x="4271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59" name="object 59659"/>
          <p:cNvSpPr/>
          <p:nvPr/>
        </p:nvSpPr>
        <p:spPr>
          <a:xfrm>
            <a:off x="4271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60" name="object 59660"/>
          <p:cNvSpPr/>
          <p:nvPr/>
        </p:nvSpPr>
        <p:spPr>
          <a:xfrm>
            <a:off x="4271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61" name="object 59661"/>
          <p:cNvSpPr/>
          <p:nvPr/>
        </p:nvSpPr>
        <p:spPr>
          <a:xfrm>
            <a:off x="4271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62" name="object 59662"/>
          <p:cNvSpPr/>
          <p:nvPr/>
        </p:nvSpPr>
        <p:spPr>
          <a:xfrm>
            <a:off x="4271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63" name="object 59663"/>
          <p:cNvSpPr/>
          <p:nvPr/>
        </p:nvSpPr>
        <p:spPr>
          <a:xfrm>
            <a:off x="4271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64" name="object 59664"/>
          <p:cNvSpPr/>
          <p:nvPr/>
        </p:nvSpPr>
        <p:spPr>
          <a:xfrm>
            <a:off x="4271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65" name="object 59665"/>
          <p:cNvSpPr/>
          <p:nvPr/>
        </p:nvSpPr>
        <p:spPr>
          <a:xfrm>
            <a:off x="4271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66" name="object 59666"/>
          <p:cNvSpPr/>
          <p:nvPr/>
        </p:nvSpPr>
        <p:spPr>
          <a:xfrm>
            <a:off x="4271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67" name="object 59667"/>
          <p:cNvSpPr/>
          <p:nvPr/>
        </p:nvSpPr>
        <p:spPr>
          <a:xfrm>
            <a:off x="4272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68" name="object 59668"/>
          <p:cNvSpPr/>
          <p:nvPr/>
        </p:nvSpPr>
        <p:spPr>
          <a:xfrm>
            <a:off x="4272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69" name="object 59669"/>
          <p:cNvSpPr/>
          <p:nvPr/>
        </p:nvSpPr>
        <p:spPr>
          <a:xfrm>
            <a:off x="4272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70" name="object 59670"/>
          <p:cNvSpPr/>
          <p:nvPr/>
        </p:nvSpPr>
        <p:spPr>
          <a:xfrm>
            <a:off x="4272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71" name="object 59671"/>
          <p:cNvSpPr/>
          <p:nvPr/>
        </p:nvSpPr>
        <p:spPr>
          <a:xfrm>
            <a:off x="4272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72" name="object 59672"/>
          <p:cNvSpPr/>
          <p:nvPr/>
        </p:nvSpPr>
        <p:spPr>
          <a:xfrm>
            <a:off x="4272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73" name="object 59673"/>
          <p:cNvSpPr/>
          <p:nvPr/>
        </p:nvSpPr>
        <p:spPr>
          <a:xfrm>
            <a:off x="4272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74" name="object 59674"/>
          <p:cNvSpPr/>
          <p:nvPr/>
        </p:nvSpPr>
        <p:spPr>
          <a:xfrm>
            <a:off x="4272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75" name="object 59675"/>
          <p:cNvSpPr/>
          <p:nvPr/>
        </p:nvSpPr>
        <p:spPr>
          <a:xfrm>
            <a:off x="4272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76" name="object 59676"/>
          <p:cNvSpPr/>
          <p:nvPr/>
        </p:nvSpPr>
        <p:spPr>
          <a:xfrm>
            <a:off x="4272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77" name="object 59677"/>
          <p:cNvSpPr/>
          <p:nvPr/>
        </p:nvSpPr>
        <p:spPr>
          <a:xfrm>
            <a:off x="4273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78" name="object 59678"/>
          <p:cNvSpPr/>
          <p:nvPr/>
        </p:nvSpPr>
        <p:spPr>
          <a:xfrm>
            <a:off x="4273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79" name="object 59679"/>
          <p:cNvSpPr/>
          <p:nvPr/>
        </p:nvSpPr>
        <p:spPr>
          <a:xfrm>
            <a:off x="42731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80" name="object 59680"/>
          <p:cNvSpPr/>
          <p:nvPr/>
        </p:nvSpPr>
        <p:spPr>
          <a:xfrm>
            <a:off x="42731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81" name="object 59681"/>
          <p:cNvSpPr/>
          <p:nvPr/>
        </p:nvSpPr>
        <p:spPr>
          <a:xfrm>
            <a:off x="4273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82" name="object 59682"/>
          <p:cNvSpPr/>
          <p:nvPr/>
        </p:nvSpPr>
        <p:spPr>
          <a:xfrm>
            <a:off x="4273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83" name="object 59683"/>
          <p:cNvSpPr/>
          <p:nvPr/>
        </p:nvSpPr>
        <p:spPr>
          <a:xfrm>
            <a:off x="42735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84" name="object 59684"/>
          <p:cNvSpPr/>
          <p:nvPr/>
        </p:nvSpPr>
        <p:spPr>
          <a:xfrm>
            <a:off x="42735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85" name="object 59685"/>
          <p:cNvSpPr/>
          <p:nvPr/>
        </p:nvSpPr>
        <p:spPr>
          <a:xfrm>
            <a:off x="4273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86" name="object 59686"/>
          <p:cNvSpPr/>
          <p:nvPr/>
        </p:nvSpPr>
        <p:spPr>
          <a:xfrm>
            <a:off x="4273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87" name="object 59687"/>
          <p:cNvSpPr/>
          <p:nvPr/>
        </p:nvSpPr>
        <p:spPr>
          <a:xfrm>
            <a:off x="42739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88" name="object 59688"/>
          <p:cNvSpPr/>
          <p:nvPr/>
        </p:nvSpPr>
        <p:spPr>
          <a:xfrm>
            <a:off x="42739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89" name="object 59689"/>
          <p:cNvSpPr/>
          <p:nvPr/>
        </p:nvSpPr>
        <p:spPr>
          <a:xfrm>
            <a:off x="4274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90" name="object 59690"/>
          <p:cNvSpPr/>
          <p:nvPr/>
        </p:nvSpPr>
        <p:spPr>
          <a:xfrm>
            <a:off x="4274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91" name="object 59691"/>
          <p:cNvSpPr/>
          <p:nvPr/>
        </p:nvSpPr>
        <p:spPr>
          <a:xfrm>
            <a:off x="4274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92" name="object 59692"/>
          <p:cNvSpPr/>
          <p:nvPr/>
        </p:nvSpPr>
        <p:spPr>
          <a:xfrm>
            <a:off x="4274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93" name="object 59693"/>
          <p:cNvSpPr/>
          <p:nvPr/>
        </p:nvSpPr>
        <p:spPr>
          <a:xfrm>
            <a:off x="4274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94" name="object 59694"/>
          <p:cNvSpPr/>
          <p:nvPr/>
        </p:nvSpPr>
        <p:spPr>
          <a:xfrm>
            <a:off x="4274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95" name="object 59695"/>
          <p:cNvSpPr/>
          <p:nvPr/>
        </p:nvSpPr>
        <p:spPr>
          <a:xfrm>
            <a:off x="4274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96" name="object 59696"/>
          <p:cNvSpPr/>
          <p:nvPr/>
        </p:nvSpPr>
        <p:spPr>
          <a:xfrm>
            <a:off x="4274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97" name="object 59697"/>
          <p:cNvSpPr/>
          <p:nvPr/>
        </p:nvSpPr>
        <p:spPr>
          <a:xfrm>
            <a:off x="4274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98" name="object 59698"/>
          <p:cNvSpPr/>
          <p:nvPr/>
        </p:nvSpPr>
        <p:spPr>
          <a:xfrm>
            <a:off x="4274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699" name="object 59699"/>
          <p:cNvSpPr/>
          <p:nvPr/>
        </p:nvSpPr>
        <p:spPr>
          <a:xfrm>
            <a:off x="4275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00" name="object 59700"/>
          <p:cNvSpPr/>
          <p:nvPr/>
        </p:nvSpPr>
        <p:spPr>
          <a:xfrm>
            <a:off x="4275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01" name="object 59701"/>
          <p:cNvSpPr/>
          <p:nvPr/>
        </p:nvSpPr>
        <p:spPr>
          <a:xfrm>
            <a:off x="4275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02" name="object 59702"/>
          <p:cNvSpPr/>
          <p:nvPr/>
        </p:nvSpPr>
        <p:spPr>
          <a:xfrm>
            <a:off x="4275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03" name="object 59703"/>
          <p:cNvSpPr/>
          <p:nvPr/>
        </p:nvSpPr>
        <p:spPr>
          <a:xfrm>
            <a:off x="4275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04" name="object 59704"/>
          <p:cNvSpPr/>
          <p:nvPr/>
        </p:nvSpPr>
        <p:spPr>
          <a:xfrm>
            <a:off x="4275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05" name="object 59705"/>
          <p:cNvSpPr/>
          <p:nvPr/>
        </p:nvSpPr>
        <p:spPr>
          <a:xfrm>
            <a:off x="4275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06" name="object 59706"/>
          <p:cNvSpPr/>
          <p:nvPr/>
        </p:nvSpPr>
        <p:spPr>
          <a:xfrm>
            <a:off x="4275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07" name="object 59707"/>
          <p:cNvSpPr/>
          <p:nvPr/>
        </p:nvSpPr>
        <p:spPr>
          <a:xfrm>
            <a:off x="4275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08" name="object 59708"/>
          <p:cNvSpPr/>
          <p:nvPr/>
        </p:nvSpPr>
        <p:spPr>
          <a:xfrm>
            <a:off x="4275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09" name="object 59709"/>
          <p:cNvSpPr/>
          <p:nvPr/>
        </p:nvSpPr>
        <p:spPr>
          <a:xfrm>
            <a:off x="4276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10" name="object 59710"/>
          <p:cNvSpPr/>
          <p:nvPr/>
        </p:nvSpPr>
        <p:spPr>
          <a:xfrm>
            <a:off x="4276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11" name="object 59711"/>
          <p:cNvSpPr/>
          <p:nvPr/>
        </p:nvSpPr>
        <p:spPr>
          <a:xfrm>
            <a:off x="4276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12" name="object 59712"/>
          <p:cNvSpPr/>
          <p:nvPr/>
        </p:nvSpPr>
        <p:spPr>
          <a:xfrm>
            <a:off x="4276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13" name="object 59713"/>
          <p:cNvSpPr/>
          <p:nvPr/>
        </p:nvSpPr>
        <p:spPr>
          <a:xfrm>
            <a:off x="4276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14" name="object 59714"/>
          <p:cNvSpPr/>
          <p:nvPr/>
        </p:nvSpPr>
        <p:spPr>
          <a:xfrm>
            <a:off x="4276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15" name="object 59715"/>
          <p:cNvSpPr/>
          <p:nvPr/>
        </p:nvSpPr>
        <p:spPr>
          <a:xfrm>
            <a:off x="4276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16" name="object 59716"/>
          <p:cNvSpPr/>
          <p:nvPr/>
        </p:nvSpPr>
        <p:spPr>
          <a:xfrm>
            <a:off x="4276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17" name="object 59717"/>
          <p:cNvSpPr/>
          <p:nvPr/>
        </p:nvSpPr>
        <p:spPr>
          <a:xfrm>
            <a:off x="4276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18" name="object 59718"/>
          <p:cNvSpPr/>
          <p:nvPr/>
        </p:nvSpPr>
        <p:spPr>
          <a:xfrm>
            <a:off x="4276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19" name="object 59719"/>
          <p:cNvSpPr/>
          <p:nvPr/>
        </p:nvSpPr>
        <p:spPr>
          <a:xfrm>
            <a:off x="4276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20" name="object 59720"/>
          <p:cNvSpPr/>
          <p:nvPr/>
        </p:nvSpPr>
        <p:spPr>
          <a:xfrm>
            <a:off x="4276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21" name="object 59721"/>
          <p:cNvSpPr/>
          <p:nvPr/>
        </p:nvSpPr>
        <p:spPr>
          <a:xfrm>
            <a:off x="4277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22" name="object 59722"/>
          <p:cNvSpPr/>
          <p:nvPr/>
        </p:nvSpPr>
        <p:spPr>
          <a:xfrm>
            <a:off x="4277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23" name="object 59723"/>
          <p:cNvSpPr/>
          <p:nvPr/>
        </p:nvSpPr>
        <p:spPr>
          <a:xfrm>
            <a:off x="4277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24" name="object 59724"/>
          <p:cNvSpPr/>
          <p:nvPr/>
        </p:nvSpPr>
        <p:spPr>
          <a:xfrm>
            <a:off x="4277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25" name="object 59725"/>
          <p:cNvSpPr/>
          <p:nvPr/>
        </p:nvSpPr>
        <p:spPr>
          <a:xfrm>
            <a:off x="4277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26" name="object 59726"/>
          <p:cNvSpPr/>
          <p:nvPr/>
        </p:nvSpPr>
        <p:spPr>
          <a:xfrm>
            <a:off x="4277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27" name="object 59727"/>
          <p:cNvSpPr/>
          <p:nvPr/>
        </p:nvSpPr>
        <p:spPr>
          <a:xfrm>
            <a:off x="4277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28" name="object 59728"/>
          <p:cNvSpPr/>
          <p:nvPr/>
        </p:nvSpPr>
        <p:spPr>
          <a:xfrm>
            <a:off x="4277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29" name="object 59729"/>
          <p:cNvSpPr/>
          <p:nvPr/>
        </p:nvSpPr>
        <p:spPr>
          <a:xfrm>
            <a:off x="4278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30" name="object 59730"/>
          <p:cNvSpPr/>
          <p:nvPr/>
        </p:nvSpPr>
        <p:spPr>
          <a:xfrm>
            <a:off x="4278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31" name="object 59731"/>
          <p:cNvSpPr/>
          <p:nvPr/>
        </p:nvSpPr>
        <p:spPr>
          <a:xfrm>
            <a:off x="42781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32" name="object 59732"/>
          <p:cNvSpPr/>
          <p:nvPr/>
        </p:nvSpPr>
        <p:spPr>
          <a:xfrm>
            <a:off x="42781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33" name="object 59733"/>
          <p:cNvSpPr/>
          <p:nvPr/>
        </p:nvSpPr>
        <p:spPr>
          <a:xfrm>
            <a:off x="4278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34" name="object 59734"/>
          <p:cNvSpPr/>
          <p:nvPr/>
        </p:nvSpPr>
        <p:spPr>
          <a:xfrm>
            <a:off x="4278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35" name="object 59735"/>
          <p:cNvSpPr/>
          <p:nvPr/>
        </p:nvSpPr>
        <p:spPr>
          <a:xfrm>
            <a:off x="42785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36" name="object 59736"/>
          <p:cNvSpPr/>
          <p:nvPr/>
        </p:nvSpPr>
        <p:spPr>
          <a:xfrm>
            <a:off x="42785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37" name="object 59737"/>
          <p:cNvSpPr/>
          <p:nvPr/>
        </p:nvSpPr>
        <p:spPr>
          <a:xfrm>
            <a:off x="4278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38" name="object 59738"/>
          <p:cNvSpPr/>
          <p:nvPr/>
        </p:nvSpPr>
        <p:spPr>
          <a:xfrm>
            <a:off x="4278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39" name="object 59739"/>
          <p:cNvSpPr/>
          <p:nvPr/>
        </p:nvSpPr>
        <p:spPr>
          <a:xfrm>
            <a:off x="4278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40" name="object 59740"/>
          <p:cNvSpPr/>
          <p:nvPr/>
        </p:nvSpPr>
        <p:spPr>
          <a:xfrm>
            <a:off x="4278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41" name="object 59741"/>
          <p:cNvSpPr/>
          <p:nvPr/>
        </p:nvSpPr>
        <p:spPr>
          <a:xfrm>
            <a:off x="4279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42" name="object 59742"/>
          <p:cNvSpPr/>
          <p:nvPr/>
        </p:nvSpPr>
        <p:spPr>
          <a:xfrm>
            <a:off x="4279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43" name="object 59743"/>
          <p:cNvSpPr/>
          <p:nvPr/>
        </p:nvSpPr>
        <p:spPr>
          <a:xfrm>
            <a:off x="4279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44" name="object 59744"/>
          <p:cNvSpPr/>
          <p:nvPr/>
        </p:nvSpPr>
        <p:spPr>
          <a:xfrm>
            <a:off x="4279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45" name="object 59745"/>
          <p:cNvSpPr/>
          <p:nvPr/>
        </p:nvSpPr>
        <p:spPr>
          <a:xfrm>
            <a:off x="4279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46" name="object 59746"/>
          <p:cNvSpPr/>
          <p:nvPr/>
        </p:nvSpPr>
        <p:spPr>
          <a:xfrm>
            <a:off x="4279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47" name="object 59747"/>
          <p:cNvSpPr/>
          <p:nvPr/>
        </p:nvSpPr>
        <p:spPr>
          <a:xfrm>
            <a:off x="4279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48" name="object 59748"/>
          <p:cNvSpPr/>
          <p:nvPr/>
        </p:nvSpPr>
        <p:spPr>
          <a:xfrm>
            <a:off x="4279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49" name="object 59749"/>
          <p:cNvSpPr/>
          <p:nvPr/>
        </p:nvSpPr>
        <p:spPr>
          <a:xfrm>
            <a:off x="4279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50" name="object 59750"/>
          <p:cNvSpPr/>
          <p:nvPr/>
        </p:nvSpPr>
        <p:spPr>
          <a:xfrm>
            <a:off x="4279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51" name="object 59751"/>
          <p:cNvSpPr/>
          <p:nvPr/>
        </p:nvSpPr>
        <p:spPr>
          <a:xfrm>
            <a:off x="4280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52" name="object 59752"/>
          <p:cNvSpPr/>
          <p:nvPr/>
        </p:nvSpPr>
        <p:spPr>
          <a:xfrm>
            <a:off x="4280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53" name="object 59753"/>
          <p:cNvSpPr/>
          <p:nvPr/>
        </p:nvSpPr>
        <p:spPr>
          <a:xfrm>
            <a:off x="4280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54" name="object 59754"/>
          <p:cNvSpPr/>
          <p:nvPr/>
        </p:nvSpPr>
        <p:spPr>
          <a:xfrm>
            <a:off x="4280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55" name="object 59755"/>
          <p:cNvSpPr/>
          <p:nvPr/>
        </p:nvSpPr>
        <p:spPr>
          <a:xfrm>
            <a:off x="4280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56" name="object 59756"/>
          <p:cNvSpPr/>
          <p:nvPr/>
        </p:nvSpPr>
        <p:spPr>
          <a:xfrm>
            <a:off x="4280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57" name="object 59757"/>
          <p:cNvSpPr/>
          <p:nvPr/>
        </p:nvSpPr>
        <p:spPr>
          <a:xfrm>
            <a:off x="4280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58" name="object 59758"/>
          <p:cNvSpPr/>
          <p:nvPr/>
        </p:nvSpPr>
        <p:spPr>
          <a:xfrm>
            <a:off x="4280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59" name="object 59759"/>
          <p:cNvSpPr/>
          <p:nvPr/>
        </p:nvSpPr>
        <p:spPr>
          <a:xfrm>
            <a:off x="4280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60" name="object 59760"/>
          <p:cNvSpPr/>
          <p:nvPr/>
        </p:nvSpPr>
        <p:spPr>
          <a:xfrm>
            <a:off x="4280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61" name="object 59761"/>
          <p:cNvSpPr/>
          <p:nvPr/>
        </p:nvSpPr>
        <p:spPr>
          <a:xfrm>
            <a:off x="4281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62" name="object 59762"/>
          <p:cNvSpPr/>
          <p:nvPr/>
        </p:nvSpPr>
        <p:spPr>
          <a:xfrm>
            <a:off x="4281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63" name="object 59763"/>
          <p:cNvSpPr/>
          <p:nvPr/>
        </p:nvSpPr>
        <p:spPr>
          <a:xfrm>
            <a:off x="4281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64" name="object 59764"/>
          <p:cNvSpPr/>
          <p:nvPr/>
        </p:nvSpPr>
        <p:spPr>
          <a:xfrm>
            <a:off x="4281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65" name="object 59765"/>
          <p:cNvSpPr/>
          <p:nvPr/>
        </p:nvSpPr>
        <p:spPr>
          <a:xfrm>
            <a:off x="4281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66" name="object 59766"/>
          <p:cNvSpPr/>
          <p:nvPr/>
        </p:nvSpPr>
        <p:spPr>
          <a:xfrm>
            <a:off x="4281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67" name="object 59767"/>
          <p:cNvSpPr/>
          <p:nvPr/>
        </p:nvSpPr>
        <p:spPr>
          <a:xfrm>
            <a:off x="4281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68" name="object 59768"/>
          <p:cNvSpPr/>
          <p:nvPr/>
        </p:nvSpPr>
        <p:spPr>
          <a:xfrm>
            <a:off x="4281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69" name="object 59769"/>
          <p:cNvSpPr/>
          <p:nvPr/>
        </p:nvSpPr>
        <p:spPr>
          <a:xfrm>
            <a:off x="4281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70" name="object 59770"/>
          <p:cNvSpPr/>
          <p:nvPr/>
        </p:nvSpPr>
        <p:spPr>
          <a:xfrm>
            <a:off x="4281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71" name="object 59771"/>
          <p:cNvSpPr/>
          <p:nvPr/>
        </p:nvSpPr>
        <p:spPr>
          <a:xfrm>
            <a:off x="4281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72" name="object 59772"/>
          <p:cNvSpPr/>
          <p:nvPr/>
        </p:nvSpPr>
        <p:spPr>
          <a:xfrm>
            <a:off x="4281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73" name="object 59773"/>
          <p:cNvSpPr/>
          <p:nvPr/>
        </p:nvSpPr>
        <p:spPr>
          <a:xfrm>
            <a:off x="4282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74" name="object 59774"/>
          <p:cNvSpPr/>
          <p:nvPr/>
        </p:nvSpPr>
        <p:spPr>
          <a:xfrm>
            <a:off x="4282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75" name="object 59775"/>
          <p:cNvSpPr/>
          <p:nvPr/>
        </p:nvSpPr>
        <p:spPr>
          <a:xfrm>
            <a:off x="4282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76" name="object 59776"/>
          <p:cNvSpPr/>
          <p:nvPr/>
        </p:nvSpPr>
        <p:spPr>
          <a:xfrm>
            <a:off x="4282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77" name="object 59777"/>
          <p:cNvSpPr/>
          <p:nvPr/>
        </p:nvSpPr>
        <p:spPr>
          <a:xfrm>
            <a:off x="4282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78" name="object 59778"/>
          <p:cNvSpPr/>
          <p:nvPr/>
        </p:nvSpPr>
        <p:spPr>
          <a:xfrm>
            <a:off x="4282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79" name="object 59779"/>
          <p:cNvSpPr/>
          <p:nvPr/>
        </p:nvSpPr>
        <p:spPr>
          <a:xfrm>
            <a:off x="42827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80" name="object 59780"/>
          <p:cNvSpPr/>
          <p:nvPr/>
        </p:nvSpPr>
        <p:spPr>
          <a:xfrm>
            <a:off x="42827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81" name="object 59781"/>
          <p:cNvSpPr/>
          <p:nvPr/>
        </p:nvSpPr>
        <p:spPr>
          <a:xfrm>
            <a:off x="4282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82" name="object 59782"/>
          <p:cNvSpPr/>
          <p:nvPr/>
        </p:nvSpPr>
        <p:spPr>
          <a:xfrm>
            <a:off x="4282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83" name="object 59783"/>
          <p:cNvSpPr/>
          <p:nvPr/>
        </p:nvSpPr>
        <p:spPr>
          <a:xfrm>
            <a:off x="42830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84" name="object 59784"/>
          <p:cNvSpPr/>
          <p:nvPr/>
        </p:nvSpPr>
        <p:spPr>
          <a:xfrm>
            <a:off x="42830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85" name="object 59785"/>
          <p:cNvSpPr/>
          <p:nvPr/>
        </p:nvSpPr>
        <p:spPr>
          <a:xfrm>
            <a:off x="4283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86" name="object 59786"/>
          <p:cNvSpPr/>
          <p:nvPr/>
        </p:nvSpPr>
        <p:spPr>
          <a:xfrm>
            <a:off x="4283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87" name="object 59787"/>
          <p:cNvSpPr/>
          <p:nvPr/>
        </p:nvSpPr>
        <p:spPr>
          <a:xfrm>
            <a:off x="42834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88" name="object 59788"/>
          <p:cNvSpPr/>
          <p:nvPr/>
        </p:nvSpPr>
        <p:spPr>
          <a:xfrm>
            <a:off x="42834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89" name="object 59789"/>
          <p:cNvSpPr/>
          <p:nvPr/>
        </p:nvSpPr>
        <p:spPr>
          <a:xfrm>
            <a:off x="4283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90" name="object 59790"/>
          <p:cNvSpPr/>
          <p:nvPr/>
        </p:nvSpPr>
        <p:spPr>
          <a:xfrm>
            <a:off x="4283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91" name="object 59791"/>
          <p:cNvSpPr/>
          <p:nvPr/>
        </p:nvSpPr>
        <p:spPr>
          <a:xfrm>
            <a:off x="42838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92" name="object 59792"/>
          <p:cNvSpPr/>
          <p:nvPr/>
        </p:nvSpPr>
        <p:spPr>
          <a:xfrm>
            <a:off x="42838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93" name="object 59793"/>
          <p:cNvSpPr/>
          <p:nvPr/>
        </p:nvSpPr>
        <p:spPr>
          <a:xfrm>
            <a:off x="4284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94" name="object 59794"/>
          <p:cNvSpPr/>
          <p:nvPr/>
        </p:nvSpPr>
        <p:spPr>
          <a:xfrm>
            <a:off x="4284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AF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95" name="object 59795"/>
          <p:cNvSpPr/>
          <p:nvPr/>
        </p:nvSpPr>
        <p:spPr>
          <a:xfrm>
            <a:off x="4284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96" name="object 59796"/>
          <p:cNvSpPr/>
          <p:nvPr/>
        </p:nvSpPr>
        <p:spPr>
          <a:xfrm>
            <a:off x="4284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97" name="object 59797"/>
          <p:cNvSpPr/>
          <p:nvPr/>
        </p:nvSpPr>
        <p:spPr>
          <a:xfrm>
            <a:off x="4284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98" name="object 59798"/>
          <p:cNvSpPr/>
          <p:nvPr/>
        </p:nvSpPr>
        <p:spPr>
          <a:xfrm>
            <a:off x="4284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799" name="object 59799"/>
          <p:cNvSpPr/>
          <p:nvPr/>
        </p:nvSpPr>
        <p:spPr>
          <a:xfrm>
            <a:off x="4284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00" name="object 59800"/>
          <p:cNvSpPr/>
          <p:nvPr/>
        </p:nvSpPr>
        <p:spPr>
          <a:xfrm>
            <a:off x="4284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01" name="object 59801"/>
          <p:cNvSpPr/>
          <p:nvPr/>
        </p:nvSpPr>
        <p:spPr>
          <a:xfrm>
            <a:off x="4284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02" name="object 59802"/>
          <p:cNvSpPr/>
          <p:nvPr/>
        </p:nvSpPr>
        <p:spPr>
          <a:xfrm>
            <a:off x="4284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03" name="object 59803"/>
          <p:cNvSpPr/>
          <p:nvPr/>
        </p:nvSpPr>
        <p:spPr>
          <a:xfrm>
            <a:off x="4284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04" name="object 59804"/>
          <p:cNvSpPr/>
          <p:nvPr/>
        </p:nvSpPr>
        <p:spPr>
          <a:xfrm>
            <a:off x="4284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05" name="object 59805"/>
          <p:cNvSpPr/>
          <p:nvPr/>
        </p:nvSpPr>
        <p:spPr>
          <a:xfrm>
            <a:off x="4285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06" name="object 59806"/>
          <p:cNvSpPr/>
          <p:nvPr/>
        </p:nvSpPr>
        <p:spPr>
          <a:xfrm>
            <a:off x="4285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07" name="object 59807"/>
          <p:cNvSpPr/>
          <p:nvPr/>
        </p:nvSpPr>
        <p:spPr>
          <a:xfrm>
            <a:off x="4285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08" name="object 59808"/>
          <p:cNvSpPr/>
          <p:nvPr/>
        </p:nvSpPr>
        <p:spPr>
          <a:xfrm>
            <a:off x="4285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09" name="object 59809"/>
          <p:cNvSpPr/>
          <p:nvPr/>
        </p:nvSpPr>
        <p:spPr>
          <a:xfrm>
            <a:off x="4285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10" name="object 59810"/>
          <p:cNvSpPr/>
          <p:nvPr/>
        </p:nvSpPr>
        <p:spPr>
          <a:xfrm>
            <a:off x="4285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11" name="object 59811"/>
          <p:cNvSpPr/>
          <p:nvPr/>
        </p:nvSpPr>
        <p:spPr>
          <a:xfrm>
            <a:off x="4285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12" name="object 59812"/>
          <p:cNvSpPr/>
          <p:nvPr/>
        </p:nvSpPr>
        <p:spPr>
          <a:xfrm>
            <a:off x="4285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13" name="object 59813"/>
          <p:cNvSpPr/>
          <p:nvPr/>
        </p:nvSpPr>
        <p:spPr>
          <a:xfrm>
            <a:off x="4286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14" name="object 59814"/>
          <p:cNvSpPr/>
          <p:nvPr/>
        </p:nvSpPr>
        <p:spPr>
          <a:xfrm>
            <a:off x="4286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15" name="object 59815"/>
          <p:cNvSpPr/>
          <p:nvPr/>
        </p:nvSpPr>
        <p:spPr>
          <a:xfrm>
            <a:off x="4286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16" name="object 59816"/>
          <p:cNvSpPr/>
          <p:nvPr/>
        </p:nvSpPr>
        <p:spPr>
          <a:xfrm>
            <a:off x="4286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17" name="object 59817"/>
          <p:cNvSpPr/>
          <p:nvPr/>
        </p:nvSpPr>
        <p:spPr>
          <a:xfrm>
            <a:off x="4286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18" name="object 59818"/>
          <p:cNvSpPr/>
          <p:nvPr/>
        </p:nvSpPr>
        <p:spPr>
          <a:xfrm>
            <a:off x="4286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19" name="object 59819"/>
          <p:cNvSpPr/>
          <p:nvPr/>
        </p:nvSpPr>
        <p:spPr>
          <a:xfrm>
            <a:off x="4286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20" name="object 59820"/>
          <p:cNvSpPr/>
          <p:nvPr/>
        </p:nvSpPr>
        <p:spPr>
          <a:xfrm>
            <a:off x="4286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21" name="object 59821"/>
          <p:cNvSpPr/>
          <p:nvPr/>
        </p:nvSpPr>
        <p:spPr>
          <a:xfrm>
            <a:off x="4286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22" name="object 59822"/>
          <p:cNvSpPr/>
          <p:nvPr/>
        </p:nvSpPr>
        <p:spPr>
          <a:xfrm>
            <a:off x="4286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23" name="object 59823"/>
          <p:cNvSpPr/>
          <p:nvPr/>
        </p:nvSpPr>
        <p:spPr>
          <a:xfrm>
            <a:off x="4286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24" name="object 59824"/>
          <p:cNvSpPr/>
          <p:nvPr/>
        </p:nvSpPr>
        <p:spPr>
          <a:xfrm>
            <a:off x="4286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25" name="object 59825"/>
          <p:cNvSpPr/>
          <p:nvPr/>
        </p:nvSpPr>
        <p:spPr>
          <a:xfrm>
            <a:off x="4287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26" name="object 59826"/>
          <p:cNvSpPr/>
          <p:nvPr/>
        </p:nvSpPr>
        <p:spPr>
          <a:xfrm>
            <a:off x="4287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27" name="object 59827"/>
          <p:cNvSpPr/>
          <p:nvPr/>
        </p:nvSpPr>
        <p:spPr>
          <a:xfrm>
            <a:off x="42872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28" name="object 59828"/>
          <p:cNvSpPr/>
          <p:nvPr/>
        </p:nvSpPr>
        <p:spPr>
          <a:xfrm>
            <a:off x="42872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29" name="object 59829"/>
          <p:cNvSpPr/>
          <p:nvPr/>
        </p:nvSpPr>
        <p:spPr>
          <a:xfrm>
            <a:off x="4287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30" name="object 59830"/>
          <p:cNvSpPr/>
          <p:nvPr/>
        </p:nvSpPr>
        <p:spPr>
          <a:xfrm>
            <a:off x="4287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31" name="object 59831"/>
          <p:cNvSpPr/>
          <p:nvPr/>
        </p:nvSpPr>
        <p:spPr>
          <a:xfrm>
            <a:off x="42876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32" name="object 59832"/>
          <p:cNvSpPr/>
          <p:nvPr/>
        </p:nvSpPr>
        <p:spPr>
          <a:xfrm>
            <a:off x="42876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33" name="object 59833"/>
          <p:cNvSpPr/>
          <p:nvPr/>
        </p:nvSpPr>
        <p:spPr>
          <a:xfrm>
            <a:off x="4287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34" name="object 59834"/>
          <p:cNvSpPr/>
          <p:nvPr/>
        </p:nvSpPr>
        <p:spPr>
          <a:xfrm>
            <a:off x="4287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35" name="object 59835"/>
          <p:cNvSpPr/>
          <p:nvPr/>
        </p:nvSpPr>
        <p:spPr>
          <a:xfrm>
            <a:off x="42880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36" name="object 59836"/>
          <p:cNvSpPr/>
          <p:nvPr/>
        </p:nvSpPr>
        <p:spPr>
          <a:xfrm>
            <a:off x="42880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37" name="object 59837"/>
          <p:cNvSpPr/>
          <p:nvPr/>
        </p:nvSpPr>
        <p:spPr>
          <a:xfrm>
            <a:off x="4288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38" name="object 59838"/>
          <p:cNvSpPr/>
          <p:nvPr/>
        </p:nvSpPr>
        <p:spPr>
          <a:xfrm>
            <a:off x="4288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39" name="object 59839"/>
          <p:cNvSpPr/>
          <p:nvPr/>
        </p:nvSpPr>
        <p:spPr>
          <a:xfrm>
            <a:off x="42884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40" name="object 59840"/>
          <p:cNvSpPr/>
          <p:nvPr/>
        </p:nvSpPr>
        <p:spPr>
          <a:xfrm>
            <a:off x="42884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41" name="object 59841"/>
          <p:cNvSpPr/>
          <p:nvPr/>
        </p:nvSpPr>
        <p:spPr>
          <a:xfrm>
            <a:off x="4288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42" name="object 59842"/>
          <p:cNvSpPr/>
          <p:nvPr/>
        </p:nvSpPr>
        <p:spPr>
          <a:xfrm>
            <a:off x="4288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43" name="object 59843"/>
          <p:cNvSpPr/>
          <p:nvPr/>
        </p:nvSpPr>
        <p:spPr>
          <a:xfrm>
            <a:off x="4288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44" name="object 59844"/>
          <p:cNvSpPr/>
          <p:nvPr/>
        </p:nvSpPr>
        <p:spPr>
          <a:xfrm>
            <a:off x="4288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45" name="object 59845"/>
          <p:cNvSpPr/>
          <p:nvPr/>
        </p:nvSpPr>
        <p:spPr>
          <a:xfrm>
            <a:off x="4289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46" name="object 59846"/>
          <p:cNvSpPr/>
          <p:nvPr/>
        </p:nvSpPr>
        <p:spPr>
          <a:xfrm>
            <a:off x="4289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47" name="object 59847"/>
          <p:cNvSpPr/>
          <p:nvPr/>
        </p:nvSpPr>
        <p:spPr>
          <a:xfrm>
            <a:off x="4289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48" name="object 59848"/>
          <p:cNvSpPr/>
          <p:nvPr/>
        </p:nvSpPr>
        <p:spPr>
          <a:xfrm>
            <a:off x="4289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49" name="object 59849"/>
          <p:cNvSpPr/>
          <p:nvPr/>
        </p:nvSpPr>
        <p:spPr>
          <a:xfrm>
            <a:off x="4289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50" name="object 59850"/>
          <p:cNvSpPr/>
          <p:nvPr/>
        </p:nvSpPr>
        <p:spPr>
          <a:xfrm>
            <a:off x="4289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51" name="object 59851"/>
          <p:cNvSpPr/>
          <p:nvPr/>
        </p:nvSpPr>
        <p:spPr>
          <a:xfrm>
            <a:off x="4289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52" name="object 59852"/>
          <p:cNvSpPr/>
          <p:nvPr/>
        </p:nvSpPr>
        <p:spPr>
          <a:xfrm>
            <a:off x="4289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53" name="object 59853"/>
          <p:cNvSpPr/>
          <p:nvPr/>
        </p:nvSpPr>
        <p:spPr>
          <a:xfrm>
            <a:off x="4289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54" name="object 59854"/>
          <p:cNvSpPr/>
          <p:nvPr/>
        </p:nvSpPr>
        <p:spPr>
          <a:xfrm>
            <a:off x="4289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55" name="object 59855"/>
          <p:cNvSpPr/>
          <p:nvPr/>
        </p:nvSpPr>
        <p:spPr>
          <a:xfrm>
            <a:off x="4289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56" name="object 59856"/>
          <p:cNvSpPr/>
          <p:nvPr/>
        </p:nvSpPr>
        <p:spPr>
          <a:xfrm>
            <a:off x="4289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57" name="object 59857"/>
          <p:cNvSpPr/>
          <p:nvPr/>
        </p:nvSpPr>
        <p:spPr>
          <a:xfrm>
            <a:off x="4290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58" name="object 59858"/>
          <p:cNvSpPr/>
          <p:nvPr/>
        </p:nvSpPr>
        <p:spPr>
          <a:xfrm>
            <a:off x="4290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59" name="object 59859"/>
          <p:cNvSpPr/>
          <p:nvPr/>
        </p:nvSpPr>
        <p:spPr>
          <a:xfrm>
            <a:off x="4290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60" name="object 59860"/>
          <p:cNvSpPr/>
          <p:nvPr/>
        </p:nvSpPr>
        <p:spPr>
          <a:xfrm>
            <a:off x="4290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61" name="object 59861"/>
          <p:cNvSpPr/>
          <p:nvPr/>
        </p:nvSpPr>
        <p:spPr>
          <a:xfrm>
            <a:off x="4290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62" name="object 59862"/>
          <p:cNvSpPr/>
          <p:nvPr/>
        </p:nvSpPr>
        <p:spPr>
          <a:xfrm>
            <a:off x="4290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63" name="object 59863"/>
          <p:cNvSpPr/>
          <p:nvPr/>
        </p:nvSpPr>
        <p:spPr>
          <a:xfrm>
            <a:off x="4290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64" name="object 59864"/>
          <p:cNvSpPr/>
          <p:nvPr/>
        </p:nvSpPr>
        <p:spPr>
          <a:xfrm>
            <a:off x="4290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65" name="object 59865"/>
          <p:cNvSpPr/>
          <p:nvPr/>
        </p:nvSpPr>
        <p:spPr>
          <a:xfrm>
            <a:off x="4290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66" name="object 59866"/>
          <p:cNvSpPr/>
          <p:nvPr/>
        </p:nvSpPr>
        <p:spPr>
          <a:xfrm>
            <a:off x="4290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67" name="object 59867"/>
          <p:cNvSpPr/>
          <p:nvPr/>
        </p:nvSpPr>
        <p:spPr>
          <a:xfrm>
            <a:off x="4291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68" name="object 59868"/>
          <p:cNvSpPr/>
          <p:nvPr/>
        </p:nvSpPr>
        <p:spPr>
          <a:xfrm>
            <a:off x="4291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69" name="object 59869"/>
          <p:cNvSpPr/>
          <p:nvPr/>
        </p:nvSpPr>
        <p:spPr>
          <a:xfrm>
            <a:off x="4291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70" name="object 59870"/>
          <p:cNvSpPr/>
          <p:nvPr/>
        </p:nvSpPr>
        <p:spPr>
          <a:xfrm>
            <a:off x="4291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71" name="object 59871"/>
          <p:cNvSpPr/>
          <p:nvPr/>
        </p:nvSpPr>
        <p:spPr>
          <a:xfrm>
            <a:off x="4291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72" name="object 59872"/>
          <p:cNvSpPr/>
          <p:nvPr/>
        </p:nvSpPr>
        <p:spPr>
          <a:xfrm>
            <a:off x="4291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73" name="object 59873"/>
          <p:cNvSpPr/>
          <p:nvPr/>
        </p:nvSpPr>
        <p:spPr>
          <a:xfrm>
            <a:off x="4291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74" name="object 59874"/>
          <p:cNvSpPr/>
          <p:nvPr/>
        </p:nvSpPr>
        <p:spPr>
          <a:xfrm>
            <a:off x="4291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75" name="object 59875"/>
          <p:cNvSpPr/>
          <p:nvPr/>
        </p:nvSpPr>
        <p:spPr>
          <a:xfrm>
            <a:off x="4291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76" name="object 59876"/>
          <p:cNvSpPr/>
          <p:nvPr/>
        </p:nvSpPr>
        <p:spPr>
          <a:xfrm>
            <a:off x="4291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77" name="object 59877"/>
          <p:cNvSpPr/>
          <p:nvPr/>
        </p:nvSpPr>
        <p:spPr>
          <a:xfrm>
            <a:off x="4292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78" name="object 59878"/>
          <p:cNvSpPr/>
          <p:nvPr/>
        </p:nvSpPr>
        <p:spPr>
          <a:xfrm>
            <a:off x="4292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79" name="object 59879"/>
          <p:cNvSpPr/>
          <p:nvPr/>
        </p:nvSpPr>
        <p:spPr>
          <a:xfrm>
            <a:off x="42922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80" name="object 59880"/>
          <p:cNvSpPr/>
          <p:nvPr/>
        </p:nvSpPr>
        <p:spPr>
          <a:xfrm>
            <a:off x="42922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81" name="object 59881"/>
          <p:cNvSpPr/>
          <p:nvPr/>
        </p:nvSpPr>
        <p:spPr>
          <a:xfrm>
            <a:off x="4292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82" name="object 59882"/>
          <p:cNvSpPr/>
          <p:nvPr/>
        </p:nvSpPr>
        <p:spPr>
          <a:xfrm>
            <a:off x="4292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83" name="object 59883"/>
          <p:cNvSpPr/>
          <p:nvPr/>
        </p:nvSpPr>
        <p:spPr>
          <a:xfrm>
            <a:off x="42926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84" name="object 59884"/>
          <p:cNvSpPr/>
          <p:nvPr/>
        </p:nvSpPr>
        <p:spPr>
          <a:xfrm>
            <a:off x="42926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85" name="object 59885"/>
          <p:cNvSpPr/>
          <p:nvPr/>
        </p:nvSpPr>
        <p:spPr>
          <a:xfrm>
            <a:off x="4292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86" name="object 59886"/>
          <p:cNvSpPr/>
          <p:nvPr/>
        </p:nvSpPr>
        <p:spPr>
          <a:xfrm>
            <a:off x="4292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87" name="object 59887"/>
          <p:cNvSpPr/>
          <p:nvPr/>
        </p:nvSpPr>
        <p:spPr>
          <a:xfrm>
            <a:off x="42929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88" name="object 59888"/>
          <p:cNvSpPr/>
          <p:nvPr/>
        </p:nvSpPr>
        <p:spPr>
          <a:xfrm>
            <a:off x="42929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89" name="object 59889"/>
          <p:cNvSpPr/>
          <p:nvPr/>
        </p:nvSpPr>
        <p:spPr>
          <a:xfrm>
            <a:off x="4293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90" name="object 59890"/>
          <p:cNvSpPr/>
          <p:nvPr/>
        </p:nvSpPr>
        <p:spPr>
          <a:xfrm>
            <a:off x="4293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91" name="object 59891"/>
          <p:cNvSpPr/>
          <p:nvPr/>
        </p:nvSpPr>
        <p:spPr>
          <a:xfrm>
            <a:off x="42933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92" name="object 59892"/>
          <p:cNvSpPr/>
          <p:nvPr/>
        </p:nvSpPr>
        <p:spPr>
          <a:xfrm>
            <a:off x="42933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93" name="object 59893"/>
          <p:cNvSpPr/>
          <p:nvPr/>
        </p:nvSpPr>
        <p:spPr>
          <a:xfrm>
            <a:off x="4293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94" name="object 59894"/>
          <p:cNvSpPr/>
          <p:nvPr/>
        </p:nvSpPr>
        <p:spPr>
          <a:xfrm>
            <a:off x="4293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95" name="object 59895"/>
          <p:cNvSpPr/>
          <p:nvPr/>
        </p:nvSpPr>
        <p:spPr>
          <a:xfrm>
            <a:off x="4293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96" name="object 59896"/>
          <p:cNvSpPr/>
          <p:nvPr/>
        </p:nvSpPr>
        <p:spPr>
          <a:xfrm>
            <a:off x="4293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97" name="object 59897"/>
          <p:cNvSpPr/>
          <p:nvPr/>
        </p:nvSpPr>
        <p:spPr>
          <a:xfrm>
            <a:off x="4294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98" name="object 59898"/>
          <p:cNvSpPr/>
          <p:nvPr/>
        </p:nvSpPr>
        <p:spPr>
          <a:xfrm>
            <a:off x="4294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899" name="object 59899"/>
          <p:cNvSpPr/>
          <p:nvPr/>
        </p:nvSpPr>
        <p:spPr>
          <a:xfrm>
            <a:off x="4294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00" name="object 59900"/>
          <p:cNvSpPr/>
          <p:nvPr/>
        </p:nvSpPr>
        <p:spPr>
          <a:xfrm>
            <a:off x="4294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01" name="object 59901"/>
          <p:cNvSpPr/>
          <p:nvPr/>
        </p:nvSpPr>
        <p:spPr>
          <a:xfrm>
            <a:off x="4294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02" name="object 59902"/>
          <p:cNvSpPr/>
          <p:nvPr/>
        </p:nvSpPr>
        <p:spPr>
          <a:xfrm>
            <a:off x="4294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03" name="object 59903"/>
          <p:cNvSpPr/>
          <p:nvPr/>
        </p:nvSpPr>
        <p:spPr>
          <a:xfrm>
            <a:off x="4294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04" name="object 59904"/>
          <p:cNvSpPr/>
          <p:nvPr/>
        </p:nvSpPr>
        <p:spPr>
          <a:xfrm>
            <a:off x="4294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05" name="object 59905"/>
          <p:cNvSpPr/>
          <p:nvPr/>
        </p:nvSpPr>
        <p:spPr>
          <a:xfrm>
            <a:off x="4294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06" name="object 59906"/>
          <p:cNvSpPr/>
          <p:nvPr/>
        </p:nvSpPr>
        <p:spPr>
          <a:xfrm>
            <a:off x="4294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07" name="object 59907"/>
          <p:cNvSpPr/>
          <p:nvPr/>
        </p:nvSpPr>
        <p:spPr>
          <a:xfrm>
            <a:off x="4294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08" name="object 59908"/>
          <p:cNvSpPr/>
          <p:nvPr/>
        </p:nvSpPr>
        <p:spPr>
          <a:xfrm>
            <a:off x="4294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09" name="object 59909"/>
          <p:cNvSpPr/>
          <p:nvPr/>
        </p:nvSpPr>
        <p:spPr>
          <a:xfrm>
            <a:off x="4295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10" name="object 59910"/>
          <p:cNvSpPr/>
          <p:nvPr/>
        </p:nvSpPr>
        <p:spPr>
          <a:xfrm>
            <a:off x="4295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11" name="object 59911"/>
          <p:cNvSpPr/>
          <p:nvPr/>
        </p:nvSpPr>
        <p:spPr>
          <a:xfrm>
            <a:off x="4295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12" name="object 59912"/>
          <p:cNvSpPr/>
          <p:nvPr/>
        </p:nvSpPr>
        <p:spPr>
          <a:xfrm>
            <a:off x="4295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13" name="object 59913"/>
          <p:cNvSpPr/>
          <p:nvPr/>
        </p:nvSpPr>
        <p:spPr>
          <a:xfrm>
            <a:off x="4295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14" name="object 59914"/>
          <p:cNvSpPr/>
          <p:nvPr/>
        </p:nvSpPr>
        <p:spPr>
          <a:xfrm>
            <a:off x="4295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15" name="object 59915"/>
          <p:cNvSpPr/>
          <p:nvPr/>
        </p:nvSpPr>
        <p:spPr>
          <a:xfrm>
            <a:off x="4295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16" name="object 59916"/>
          <p:cNvSpPr/>
          <p:nvPr/>
        </p:nvSpPr>
        <p:spPr>
          <a:xfrm>
            <a:off x="4295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17" name="object 59917"/>
          <p:cNvSpPr/>
          <p:nvPr/>
        </p:nvSpPr>
        <p:spPr>
          <a:xfrm>
            <a:off x="4295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18" name="object 59918"/>
          <p:cNvSpPr/>
          <p:nvPr/>
        </p:nvSpPr>
        <p:spPr>
          <a:xfrm>
            <a:off x="4295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19" name="object 59919"/>
          <p:cNvSpPr/>
          <p:nvPr/>
        </p:nvSpPr>
        <p:spPr>
          <a:xfrm>
            <a:off x="4296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20" name="object 59920"/>
          <p:cNvSpPr/>
          <p:nvPr/>
        </p:nvSpPr>
        <p:spPr>
          <a:xfrm>
            <a:off x="4296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21" name="object 59921"/>
          <p:cNvSpPr/>
          <p:nvPr/>
        </p:nvSpPr>
        <p:spPr>
          <a:xfrm>
            <a:off x="4296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22" name="object 59922"/>
          <p:cNvSpPr/>
          <p:nvPr/>
        </p:nvSpPr>
        <p:spPr>
          <a:xfrm>
            <a:off x="4296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23" name="object 59923"/>
          <p:cNvSpPr/>
          <p:nvPr/>
        </p:nvSpPr>
        <p:spPr>
          <a:xfrm>
            <a:off x="4296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24" name="object 59924"/>
          <p:cNvSpPr/>
          <p:nvPr/>
        </p:nvSpPr>
        <p:spPr>
          <a:xfrm>
            <a:off x="4296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25" name="object 59925"/>
          <p:cNvSpPr/>
          <p:nvPr/>
        </p:nvSpPr>
        <p:spPr>
          <a:xfrm>
            <a:off x="4296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26" name="object 59926"/>
          <p:cNvSpPr/>
          <p:nvPr/>
        </p:nvSpPr>
        <p:spPr>
          <a:xfrm>
            <a:off x="4296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27" name="object 59927"/>
          <p:cNvSpPr/>
          <p:nvPr/>
        </p:nvSpPr>
        <p:spPr>
          <a:xfrm>
            <a:off x="42968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28" name="object 59928"/>
          <p:cNvSpPr/>
          <p:nvPr/>
        </p:nvSpPr>
        <p:spPr>
          <a:xfrm>
            <a:off x="42968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29" name="object 59929"/>
          <p:cNvSpPr/>
          <p:nvPr/>
        </p:nvSpPr>
        <p:spPr>
          <a:xfrm>
            <a:off x="4297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30" name="object 59930"/>
          <p:cNvSpPr/>
          <p:nvPr/>
        </p:nvSpPr>
        <p:spPr>
          <a:xfrm>
            <a:off x="4297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31" name="object 59931"/>
          <p:cNvSpPr/>
          <p:nvPr/>
        </p:nvSpPr>
        <p:spPr>
          <a:xfrm>
            <a:off x="42971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32" name="object 59932"/>
          <p:cNvSpPr/>
          <p:nvPr/>
        </p:nvSpPr>
        <p:spPr>
          <a:xfrm>
            <a:off x="42971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33" name="object 59933"/>
          <p:cNvSpPr/>
          <p:nvPr/>
        </p:nvSpPr>
        <p:spPr>
          <a:xfrm>
            <a:off x="4297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34" name="object 59934"/>
          <p:cNvSpPr/>
          <p:nvPr/>
        </p:nvSpPr>
        <p:spPr>
          <a:xfrm>
            <a:off x="4297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35" name="object 59935"/>
          <p:cNvSpPr/>
          <p:nvPr/>
        </p:nvSpPr>
        <p:spPr>
          <a:xfrm>
            <a:off x="42975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36" name="object 59936"/>
          <p:cNvSpPr/>
          <p:nvPr/>
        </p:nvSpPr>
        <p:spPr>
          <a:xfrm>
            <a:off x="42975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37" name="object 59937"/>
          <p:cNvSpPr/>
          <p:nvPr/>
        </p:nvSpPr>
        <p:spPr>
          <a:xfrm>
            <a:off x="4297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38" name="object 59938"/>
          <p:cNvSpPr/>
          <p:nvPr/>
        </p:nvSpPr>
        <p:spPr>
          <a:xfrm>
            <a:off x="4297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39" name="object 59939"/>
          <p:cNvSpPr/>
          <p:nvPr/>
        </p:nvSpPr>
        <p:spPr>
          <a:xfrm>
            <a:off x="42979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40" name="object 59940"/>
          <p:cNvSpPr/>
          <p:nvPr/>
        </p:nvSpPr>
        <p:spPr>
          <a:xfrm>
            <a:off x="42979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41" name="object 59941"/>
          <p:cNvSpPr/>
          <p:nvPr/>
        </p:nvSpPr>
        <p:spPr>
          <a:xfrm>
            <a:off x="4298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42" name="object 59942"/>
          <p:cNvSpPr/>
          <p:nvPr/>
        </p:nvSpPr>
        <p:spPr>
          <a:xfrm>
            <a:off x="4298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43" name="object 59943"/>
          <p:cNvSpPr/>
          <p:nvPr/>
        </p:nvSpPr>
        <p:spPr>
          <a:xfrm>
            <a:off x="4298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44" name="object 59944"/>
          <p:cNvSpPr/>
          <p:nvPr/>
        </p:nvSpPr>
        <p:spPr>
          <a:xfrm>
            <a:off x="4298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45" name="object 59945"/>
          <p:cNvSpPr/>
          <p:nvPr/>
        </p:nvSpPr>
        <p:spPr>
          <a:xfrm>
            <a:off x="4298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46" name="object 59946"/>
          <p:cNvSpPr/>
          <p:nvPr/>
        </p:nvSpPr>
        <p:spPr>
          <a:xfrm>
            <a:off x="4298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47" name="object 59947"/>
          <p:cNvSpPr/>
          <p:nvPr/>
        </p:nvSpPr>
        <p:spPr>
          <a:xfrm>
            <a:off x="4298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48" name="object 59948"/>
          <p:cNvSpPr/>
          <p:nvPr/>
        </p:nvSpPr>
        <p:spPr>
          <a:xfrm>
            <a:off x="4298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49" name="object 59949"/>
          <p:cNvSpPr/>
          <p:nvPr/>
        </p:nvSpPr>
        <p:spPr>
          <a:xfrm>
            <a:off x="4298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50" name="object 59950"/>
          <p:cNvSpPr/>
          <p:nvPr/>
        </p:nvSpPr>
        <p:spPr>
          <a:xfrm>
            <a:off x="4298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51" name="object 59951"/>
          <p:cNvSpPr/>
          <p:nvPr/>
        </p:nvSpPr>
        <p:spPr>
          <a:xfrm>
            <a:off x="4299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52" name="object 59952"/>
          <p:cNvSpPr/>
          <p:nvPr/>
        </p:nvSpPr>
        <p:spPr>
          <a:xfrm>
            <a:off x="4299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53" name="object 59953"/>
          <p:cNvSpPr/>
          <p:nvPr/>
        </p:nvSpPr>
        <p:spPr>
          <a:xfrm>
            <a:off x="4299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54" name="object 59954"/>
          <p:cNvSpPr/>
          <p:nvPr/>
        </p:nvSpPr>
        <p:spPr>
          <a:xfrm>
            <a:off x="4299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55" name="object 59955"/>
          <p:cNvSpPr/>
          <p:nvPr/>
        </p:nvSpPr>
        <p:spPr>
          <a:xfrm>
            <a:off x="4299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56" name="object 59956"/>
          <p:cNvSpPr/>
          <p:nvPr/>
        </p:nvSpPr>
        <p:spPr>
          <a:xfrm>
            <a:off x="4299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57" name="object 59957"/>
          <p:cNvSpPr/>
          <p:nvPr/>
        </p:nvSpPr>
        <p:spPr>
          <a:xfrm>
            <a:off x="4299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58" name="object 59958"/>
          <p:cNvSpPr/>
          <p:nvPr/>
        </p:nvSpPr>
        <p:spPr>
          <a:xfrm>
            <a:off x="4299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59" name="object 59959"/>
          <p:cNvSpPr/>
          <p:nvPr/>
        </p:nvSpPr>
        <p:spPr>
          <a:xfrm>
            <a:off x="4299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60" name="object 59960"/>
          <p:cNvSpPr/>
          <p:nvPr/>
        </p:nvSpPr>
        <p:spPr>
          <a:xfrm>
            <a:off x="4299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61" name="object 59961"/>
          <p:cNvSpPr/>
          <p:nvPr/>
        </p:nvSpPr>
        <p:spPr>
          <a:xfrm>
            <a:off x="4300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62" name="object 59962"/>
          <p:cNvSpPr/>
          <p:nvPr/>
        </p:nvSpPr>
        <p:spPr>
          <a:xfrm>
            <a:off x="4300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63" name="object 59963"/>
          <p:cNvSpPr/>
          <p:nvPr/>
        </p:nvSpPr>
        <p:spPr>
          <a:xfrm>
            <a:off x="4300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64" name="object 59964"/>
          <p:cNvSpPr/>
          <p:nvPr/>
        </p:nvSpPr>
        <p:spPr>
          <a:xfrm>
            <a:off x="4300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65" name="object 59965"/>
          <p:cNvSpPr/>
          <p:nvPr/>
        </p:nvSpPr>
        <p:spPr>
          <a:xfrm>
            <a:off x="4300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66" name="object 59966"/>
          <p:cNvSpPr/>
          <p:nvPr/>
        </p:nvSpPr>
        <p:spPr>
          <a:xfrm>
            <a:off x="4300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67" name="object 59967"/>
          <p:cNvSpPr/>
          <p:nvPr/>
        </p:nvSpPr>
        <p:spPr>
          <a:xfrm>
            <a:off x="4300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68" name="object 59968"/>
          <p:cNvSpPr/>
          <p:nvPr/>
        </p:nvSpPr>
        <p:spPr>
          <a:xfrm>
            <a:off x="4300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69" name="object 59969"/>
          <p:cNvSpPr/>
          <p:nvPr/>
        </p:nvSpPr>
        <p:spPr>
          <a:xfrm>
            <a:off x="4300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70" name="object 59970"/>
          <p:cNvSpPr/>
          <p:nvPr/>
        </p:nvSpPr>
        <p:spPr>
          <a:xfrm>
            <a:off x="4300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71" name="object 59971"/>
          <p:cNvSpPr/>
          <p:nvPr/>
        </p:nvSpPr>
        <p:spPr>
          <a:xfrm>
            <a:off x="4300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72" name="object 59972"/>
          <p:cNvSpPr/>
          <p:nvPr/>
        </p:nvSpPr>
        <p:spPr>
          <a:xfrm>
            <a:off x="4300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73" name="object 59973"/>
          <p:cNvSpPr/>
          <p:nvPr/>
        </p:nvSpPr>
        <p:spPr>
          <a:xfrm>
            <a:off x="4301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74" name="object 59974"/>
          <p:cNvSpPr/>
          <p:nvPr/>
        </p:nvSpPr>
        <p:spPr>
          <a:xfrm>
            <a:off x="4301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75" name="object 59975"/>
          <p:cNvSpPr/>
          <p:nvPr/>
        </p:nvSpPr>
        <p:spPr>
          <a:xfrm>
            <a:off x="4301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76" name="object 59976"/>
          <p:cNvSpPr/>
          <p:nvPr/>
        </p:nvSpPr>
        <p:spPr>
          <a:xfrm>
            <a:off x="4301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77" name="object 59977"/>
          <p:cNvSpPr/>
          <p:nvPr/>
        </p:nvSpPr>
        <p:spPr>
          <a:xfrm>
            <a:off x="4301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78" name="object 59978"/>
          <p:cNvSpPr/>
          <p:nvPr/>
        </p:nvSpPr>
        <p:spPr>
          <a:xfrm>
            <a:off x="4301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79" name="object 59979"/>
          <p:cNvSpPr/>
          <p:nvPr/>
        </p:nvSpPr>
        <p:spPr>
          <a:xfrm>
            <a:off x="43017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80" name="object 59980"/>
          <p:cNvSpPr/>
          <p:nvPr/>
        </p:nvSpPr>
        <p:spPr>
          <a:xfrm>
            <a:off x="43017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81" name="object 59981"/>
          <p:cNvSpPr/>
          <p:nvPr/>
        </p:nvSpPr>
        <p:spPr>
          <a:xfrm>
            <a:off x="4302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82" name="object 59982"/>
          <p:cNvSpPr/>
          <p:nvPr/>
        </p:nvSpPr>
        <p:spPr>
          <a:xfrm>
            <a:off x="4302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83" name="object 59983"/>
          <p:cNvSpPr/>
          <p:nvPr/>
        </p:nvSpPr>
        <p:spPr>
          <a:xfrm>
            <a:off x="43021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84" name="object 59984"/>
          <p:cNvSpPr/>
          <p:nvPr/>
        </p:nvSpPr>
        <p:spPr>
          <a:xfrm>
            <a:off x="43021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85" name="object 59985"/>
          <p:cNvSpPr/>
          <p:nvPr/>
        </p:nvSpPr>
        <p:spPr>
          <a:xfrm>
            <a:off x="4302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86" name="object 59986"/>
          <p:cNvSpPr/>
          <p:nvPr/>
        </p:nvSpPr>
        <p:spPr>
          <a:xfrm>
            <a:off x="4302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87" name="object 59987"/>
          <p:cNvSpPr/>
          <p:nvPr/>
        </p:nvSpPr>
        <p:spPr>
          <a:xfrm>
            <a:off x="43025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88" name="object 59988"/>
          <p:cNvSpPr/>
          <p:nvPr/>
        </p:nvSpPr>
        <p:spPr>
          <a:xfrm>
            <a:off x="43025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89" name="object 59989"/>
          <p:cNvSpPr/>
          <p:nvPr/>
        </p:nvSpPr>
        <p:spPr>
          <a:xfrm>
            <a:off x="4302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90" name="object 59990"/>
          <p:cNvSpPr/>
          <p:nvPr/>
        </p:nvSpPr>
        <p:spPr>
          <a:xfrm>
            <a:off x="4302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91" name="object 59991"/>
          <p:cNvSpPr/>
          <p:nvPr/>
        </p:nvSpPr>
        <p:spPr>
          <a:xfrm>
            <a:off x="43028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92" name="object 59992"/>
          <p:cNvSpPr/>
          <p:nvPr/>
        </p:nvSpPr>
        <p:spPr>
          <a:xfrm>
            <a:off x="43028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93" name="object 59993"/>
          <p:cNvSpPr/>
          <p:nvPr/>
        </p:nvSpPr>
        <p:spPr>
          <a:xfrm>
            <a:off x="4303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94" name="object 59994"/>
          <p:cNvSpPr/>
          <p:nvPr/>
        </p:nvSpPr>
        <p:spPr>
          <a:xfrm>
            <a:off x="4303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95" name="object 59995"/>
          <p:cNvSpPr/>
          <p:nvPr/>
        </p:nvSpPr>
        <p:spPr>
          <a:xfrm>
            <a:off x="43032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96" name="object 59996"/>
          <p:cNvSpPr/>
          <p:nvPr/>
        </p:nvSpPr>
        <p:spPr>
          <a:xfrm>
            <a:off x="43032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97" name="object 59997"/>
          <p:cNvSpPr/>
          <p:nvPr/>
        </p:nvSpPr>
        <p:spPr>
          <a:xfrm>
            <a:off x="4303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98" name="object 59998"/>
          <p:cNvSpPr/>
          <p:nvPr/>
        </p:nvSpPr>
        <p:spPr>
          <a:xfrm>
            <a:off x="4303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999" name="object 59999"/>
          <p:cNvSpPr/>
          <p:nvPr/>
        </p:nvSpPr>
        <p:spPr>
          <a:xfrm>
            <a:off x="43036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00" name="object 60000"/>
          <p:cNvSpPr/>
          <p:nvPr/>
        </p:nvSpPr>
        <p:spPr>
          <a:xfrm>
            <a:off x="43036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01" name="object 60001"/>
          <p:cNvSpPr/>
          <p:nvPr/>
        </p:nvSpPr>
        <p:spPr>
          <a:xfrm>
            <a:off x="4303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02" name="object 60002"/>
          <p:cNvSpPr/>
          <p:nvPr/>
        </p:nvSpPr>
        <p:spPr>
          <a:xfrm>
            <a:off x="4303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03" name="object 60003"/>
          <p:cNvSpPr/>
          <p:nvPr/>
        </p:nvSpPr>
        <p:spPr>
          <a:xfrm>
            <a:off x="4304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04" name="object 60004"/>
          <p:cNvSpPr/>
          <p:nvPr/>
        </p:nvSpPr>
        <p:spPr>
          <a:xfrm>
            <a:off x="4304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05" name="object 60005"/>
          <p:cNvSpPr/>
          <p:nvPr/>
        </p:nvSpPr>
        <p:spPr>
          <a:xfrm>
            <a:off x="4304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06" name="object 60006"/>
          <p:cNvSpPr/>
          <p:nvPr/>
        </p:nvSpPr>
        <p:spPr>
          <a:xfrm>
            <a:off x="4304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07" name="object 60007"/>
          <p:cNvSpPr/>
          <p:nvPr/>
        </p:nvSpPr>
        <p:spPr>
          <a:xfrm>
            <a:off x="43044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08" name="object 60008"/>
          <p:cNvSpPr/>
          <p:nvPr/>
        </p:nvSpPr>
        <p:spPr>
          <a:xfrm>
            <a:off x="43044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09" name="object 60009"/>
          <p:cNvSpPr/>
          <p:nvPr/>
        </p:nvSpPr>
        <p:spPr>
          <a:xfrm>
            <a:off x="4304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10" name="object 60010"/>
          <p:cNvSpPr/>
          <p:nvPr/>
        </p:nvSpPr>
        <p:spPr>
          <a:xfrm>
            <a:off x="4304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11" name="object 60011"/>
          <p:cNvSpPr/>
          <p:nvPr/>
        </p:nvSpPr>
        <p:spPr>
          <a:xfrm>
            <a:off x="43048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12" name="object 60012"/>
          <p:cNvSpPr/>
          <p:nvPr/>
        </p:nvSpPr>
        <p:spPr>
          <a:xfrm>
            <a:off x="43048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13" name="object 60013"/>
          <p:cNvSpPr/>
          <p:nvPr/>
        </p:nvSpPr>
        <p:spPr>
          <a:xfrm>
            <a:off x="4305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14" name="object 60014"/>
          <p:cNvSpPr/>
          <p:nvPr/>
        </p:nvSpPr>
        <p:spPr>
          <a:xfrm>
            <a:off x="4305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15" name="object 60015"/>
          <p:cNvSpPr/>
          <p:nvPr/>
        </p:nvSpPr>
        <p:spPr>
          <a:xfrm>
            <a:off x="43051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16" name="object 60016"/>
          <p:cNvSpPr/>
          <p:nvPr/>
        </p:nvSpPr>
        <p:spPr>
          <a:xfrm>
            <a:off x="43051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17" name="object 60017"/>
          <p:cNvSpPr/>
          <p:nvPr/>
        </p:nvSpPr>
        <p:spPr>
          <a:xfrm>
            <a:off x="4305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18" name="object 60018"/>
          <p:cNvSpPr/>
          <p:nvPr/>
        </p:nvSpPr>
        <p:spPr>
          <a:xfrm>
            <a:off x="4305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19" name="object 60019"/>
          <p:cNvSpPr/>
          <p:nvPr/>
        </p:nvSpPr>
        <p:spPr>
          <a:xfrm>
            <a:off x="4305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20" name="object 60020"/>
          <p:cNvSpPr/>
          <p:nvPr/>
        </p:nvSpPr>
        <p:spPr>
          <a:xfrm>
            <a:off x="4305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21" name="object 60021"/>
          <p:cNvSpPr/>
          <p:nvPr/>
        </p:nvSpPr>
        <p:spPr>
          <a:xfrm>
            <a:off x="4305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22" name="object 60022"/>
          <p:cNvSpPr/>
          <p:nvPr/>
        </p:nvSpPr>
        <p:spPr>
          <a:xfrm>
            <a:off x="4305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23" name="object 60023"/>
          <p:cNvSpPr/>
          <p:nvPr/>
        </p:nvSpPr>
        <p:spPr>
          <a:xfrm>
            <a:off x="4305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24" name="object 60024"/>
          <p:cNvSpPr/>
          <p:nvPr/>
        </p:nvSpPr>
        <p:spPr>
          <a:xfrm>
            <a:off x="4305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25" name="object 60025"/>
          <p:cNvSpPr/>
          <p:nvPr/>
        </p:nvSpPr>
        <p:spPr>
          <a:xfrm>
            <a:off x="4306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26" name="object 60026"/>
          <p:cNvSpPr/>
          <p:nvPr/>
        </p:nvSpPr>
        <p:spPr>
          <a:xfrm>
            <a:off x="4306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27" name="object 60027"/>
          <p:cNvSpPr/>
          <p:nvPr/>
        </p:nvSpPr>
        <p:spPr>
          <a:xfrm>
            <a:off x="43063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28" name="object 60028"/>
          <p:cNvSpPr/>
          <p:nvPr/>
        </p:nvSpPr>
        <p:spPr>
          <a:xfrm>
            <a:off x="43063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29" name="object 60029"/>
          <p:cNvSpPr/>
          <p:nvPr/>
        </p:nvSpPr>
        <p:spPr>
          <a:xfrm>
            <a:off x="4306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30" name="object 60030"/>
          <p:cNvSpPr/>
          <p:nvPr/>
        </p:nvSpPr>
        <p:spPr>
          <a:xfrm>
            <a:off x="4306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31" name="object 60031"/>
          <p:cNvSpPr/>
          <p:nvPr/>
        </p:nvSpPr>
        <p:spPr>
          <a:xfrm>
            <a:off x="43067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32" name="object 60032"/>
          <p:cNvSpPr/>
          <p:nvPr/>
        </p:nvSpPr>
        <p:spPr>
          <a:xfrm>
            <a:off x="43067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33" name="object 60033"/>
          <p:cNvSpPr/>
          <p:nvPr/>
        </p:nvSpPr>
        <p:spPr>
          <a:xfrm>
            <a:off x="4306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34" name="object 60034"/>
          <p:cNvSpPr/>
          <p:nvPr/>
        </p:nvSpPr>
        <p:spPr>
          <a:xfrm>
            <a:off x="4306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35" name="object 60035"/>
          <p:cNvSpPr/>
          <p:nvPr/>
        </p:nvSpPr>
        <p:spPr>
          <a:xfrm>
            <a:off x="43070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36" name="object 60036"/>
          <p:cNvSpPr/>
          <p:nvPr/>
        </p:nvSpPr>
        <p:spPr>
          <a:xfrm>
            <a:off x="43070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37" name="object 60037"/>
          <p:cNvSpPr/>
          <p:nvPr/>
        </p:nvSpPr>
        <p:spPr>
          <a:xfrm>
            <a:off x="4307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38" name="object 60038"/>
          <p:cNvSpPr/>
          <p:nvPr/>
        </p:nvSpPr>
        <p:spPr>
          <a:xfrm>
            <a:off x="4307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39" name="object 60039"/>
          <p:cNvSpPr/>
          <p:nvPr/>
        </p:nvSpPr>
        <p:spPr>
          <a:xfrm>
            <a:off x="43074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40" name="object 60040"/>
          <p:cNvSpPr/>
          <p:nvPr/>
        </p:nvSpPr>
        <p:spPr>
          <a:xfrm>
            <a:off x="43074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41" name="object 60041"/>
          <p:cNvSpPr/>
          <p:nvPr/>
        </p:nvSpPr>
        <p:spPr>
          <a:xfrm>
            <a:off x="4307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42" name="object 60042"/>
          <p:cNvSpPr/>
          <p:nvPr/>
        </p:nvSpPr>
        <p:spPr>
          <a:xfrm>
            <a:off x="4307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43" name="object 60043"/>
          <p:cNvSpPr/>
          <p:nvPr/>
        </p:nvSpPr>
        <p:spPr>
          <a:xfrm>
            <a:off x="43078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44" name="object 60044"/>
          <p:cNvSpPr/>
          <p:nvPr/>
        </p:nvSpPr>
        <p:spPr>
          <a:xfrm>
            <a:off x="43078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45" name="object 60045"/>
          <p:cNvSpPr/>
          <p:nvPr/>
        </p:nvSpPr>
        <p:spPr>
          <a:xfrm>
            <a:off x="4308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46" name="object 60046"/>
          <p:cNvSpPr/>
          <p:nvPr/>
        </p:nvSpPr>
        <p:spPr>
          <a:xfrm>
            <a:off x="4308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47" name="object 60047"/>
          <p:cNvSpPr/>
          <p:nvPr/>
        </p:nvSpPr>
        <p:spPr>
          <a:xfrm>
            <a:off x="43082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48" name="object 60048"/>
          <p:cNvSpPr/>
          <p:nvPr/>
        </p:nvSpPr>
        <p:spPr>
          <a:xfrm>
            <a:off x="43082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49" name="object 60049"/>
          <p:cNvSpPr/>
          <p:nvPr/>
        </p:nvSpPr>
        <p:spPr>
          <a:xfrm>
            <a:off x="4308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50" name="object 60050"/>
          <p:cNvSpPr/>
          <p:nvPr/>
        </p:nvSpPr>
        <p:spPr>
          <a:xfrm>
            <a:off x="4308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33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51" name="object 60051"/>
          <p:cNvSpPr/>
          <p:nvPr/>
        </p:nvSpPr>
        <p:spPr>
          <a:xfrm>
            <a:off x="43086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52" name="object 60052"/>
          <p:cNvSpPr/>
          <p:nvPr/>
        </p:nvSpPr>
        <p:spPr>
          <a:xfrm>
            <a:off x="43086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53" name="object 60053"/>
          <p:cNvSpPr/>
          <p:nvPr/>
        </p:nvSpPr>
        <p:spPr>
          <a:xfrm>
            <a:off x="4308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54" name="object 60054"/>
          <p:cNvSpPr/>
          <p:nvPr/>
        </p:nvSpPr>
        <p:spPr>
          <a:xfrm>
            <a:off x="4308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55" name="object 60055"/>
          <p:cNvSpPr/>
          <p:nvPr/>
        </p:nvSpPr>
        <p:spPr>
          <a:xfrm>
            <a:off x="43089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56" name="object 60056"/>
          <p:cNvSpPr/>
          <p:nvPr/>
        </p:nvSpPr>
        <p:spPr>
          <a:xfrm>
            <a:off x="43089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57" name="object 60057"/>
          <p:cNvSpPr/>
          <p:nvPr/>
        </p:nvSpPr>
        <p:spPr>
          <a:xfrm>
            <a:off x="4309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58" name="object 60058"/>
          <p:cNvSpPr/>
          <p:nvPr/>
        </p:nvSpPr>
        <p:spPr>
          <a:xfrm>
            <a:off x="4309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59" name="object 60059"/>
          <p:cNvSpPr/>
          <p:nvPr/>
        </p:nvSpPr>
        <p:spPr>
          <a:xfrm>
            <a:off x="43093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60" name="object 60060"/>
          <p:cNvSpPr/>
          <p:nvPr/>
        </p:nvSpPr>
        <p:spPr>
          <a:xfrm>
            <a:off x="43093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61" name="object 60061"/>
          <p:cNvSpPr/>
          <p:nvPr/>
        </p:nvSpPr>
        <p:spPr>
          <a:xfrm>
            <a:off x="4309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62" name="object 60062"/>
          <p:cNvSpPr/>
          <p:nvPr/>
        </p:nvSpPr>
        <p:spPr>
          <a:xfrm>
            <a:off x="4309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63" name="object 60063"/>
          <p:cNvSpPr/>
          <p:nvPr/>
        </p:nvSpPr>
        <p:spPr>
          <a:xfrm>
            <a:off x="43097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64" name="object 60064"/>
          <p:cNvSpPr/>
          <p:nvPr/>
        </p:nvSpPr>
        <p:spPr>
          <a:xfrm>
            <a:off x="43097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65" name="object 60065"/>
          <p:cNvSpPr/>
          <p:nvPr/>
        </p:nvSpPr>
        <p:spPr>
          <a:xfrm>
            <a:off x="4310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66" name="object 60066"/>
          <p:cNvSpPr/>
          <p:nvPr/>
        </p:nvSpPr>
        <p:spPr>
          <a:xfrm>
            <a:off x="4310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67" name="object 60067"/>
          <p:cNvSpPr/>
          <p:nvPr/>
        </p:nvSpPr>
        <p:spPr>
          <a:xfrm>
            <a:off x="43101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68" name="object 60068"/>
          <p:cNvSpPr/>
          <p:nvPr/>
        </p:nvSpPr>
        <p:spPr>
          <a:xfrm>
            <a:off x="43101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69" name="object 60069"/>
          <p:cNvSpPr/>
          <p:nvPr/>
        </p:nvSpPr>
        <p:spPr>
          <a:xfrm>
            <a:off x="4310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70" name="object 60070"/>
          <p:cNvSpPr/>
          <p:nvPr/>
        </p:nvSpPr>
        <p:spPr>
          <a:xfrm>
            <a:off x="4310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71" name="object 60071"/>
          <p:cNvSpPr/>
          <p:nvPr/>
        </p:nvSpPr>
        <p:spPr>
          <a:xfrm>
            <a:off x="43105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72" name="object 60072"/>
          <p:cNvSpPr/>
          <p:nvPr/>
        </p:nvSpPr>
        <p:spPr>
          <a:xfrm>
            <a:off x="43105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73" name="object 60073"/>
          <p:cNvSpPr/>
          <p:nvPr/>
        </p:nvSpPr>
        <p:spPr>
          <a:xfrm>
            <a:off x="4310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74" name="object 60074"/>
          <p:cNvSpPr/>
          <p:nvPr/>
        </p:nvSpPr>
        <p:spPr>
          <a:xfrm>
            <a:off x="4310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75" name="object 60075"/>
          <p:cNvSpPr/>
          <p:nvPr/>
        </p:nvSpPr>
        <p:spPr>
          <a:xfrm>
            <a:off x="43109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76" name="object 60076"/>
          <p:cNvSpPr/>
          <p:nvPr/>
        </p:nvSpPr>
        <p:spPr>
          <a:xfrm>
            <a:off x="43109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77" name="object 60077"/>
          <p:cNvSpPr/>
          <p:nvPr/>
        </p:nvSpPr>
        <p:spPr>
          <a:xfrm>
            <a:off x="4311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78" name="object 60078"/>
          <p:cNvSpPr/>
          <p:nvPr/>
        </p:nvSpPr>
        <p:spPr>
          <a:xfrm>
            <a:off x="4311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79" name="object 60079"/>
          <p:cNvSpPr/>
          <p:nvPr/>
        </p:nvSpPr>
        <p:spPr>
          <a:xfrm>
            <a:off x="43112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80" name="object 60080"/>
          <p:cNvSpPr/>
          <p:nvPr/>
        </p:nvSpPr>
        <p:spPr>
          <a:xfrm>
            <a:off x="43112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81" name="object 60081"/>
          <p:cNvSpPr/>
          <p:nvPr/>
        </p:nvSpPr>
        <p:spPr>
          <a:xfrm>
            <a:off x="4311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82" name="object 60082"/>
          <p:cNvSpPr/>
          <p:nvPr/>
        </p:nvSpPr>
        <p:spPr>
          <a:xfrm>
            <a:off x="4311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8B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83" name="object 60083"/>
          <p:cNvSpPr/>
          <p:nvPr/>
        </p:nvSpPr>
        <p:spPr>
          <a:xfrm>
            <a:off x="43116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84" name="object 60084"/>
          <p:cNvSpPr/>
          <p:nvPr/>
        </p:nvSpPr>
        <p:spPr>
          <a:xfrm>
            <a:off x="43116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85" name="object 60085"/>
          <p:cNvSpPr/>
          <p:nvPr/>
        </p:nvSpPr>
        <p:spPr>
          <a:xfrm>
            <a:off x="4311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86" name="object 60086"/>
          <p:cNvSpPr/>
          <p:nvPr/>
        </p:nvSpPr>
        <p:spPr>
          <a:xfrm>
            <a:off x="4311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87" name="object 60087"/>
          <p:cNvSpPr/>
          <p:nvPr/>
        </p:nvSpPr>
        <p:spPr>
          <a:xfrm>
            <a:off x="43120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88" name="object 60088"/>
          <p:cNvSpPr/>
          <p:nvPr/>
        </p:nvSpPr>
        <p:spPr>
          <a:xfrm>
            <a:off x="43120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89" name="object 60089"/>
          <p:cNvSpPr/>
          <p:nvPr/>
        </p:nvSpPr>
        <p:spPr>
          <a:xfrm>
            <a:off x="4312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90" name="object 60090"/>
          <p:cNvSpPr/>
          <p:nvPr/>
        </p:nvSpPr>
        <p:spPr>
          <a:xfrm>
            <a:off x="4312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91" name="object 60091"/>
          <p:cNvSpPr/>
          <p:nvPr/>
        </p:nvSpPr>
        <p:spPr>
          <a:xfrm>
            <a:off x="43124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92" name="object 60092"/>
          <p:cNvSpPr/>
          <p:nvPr/>
        </p:nvSpPr>
        <p:spPr>
          <a:xfrm>
            <a:off x="43124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93" name="object 60093"/>
          <p:cNvSpPr/>
          <p:nvPr/>
        </p:nvSpPr>
        <p:spPr>
          <a:xfrm>
            <a:off x="4312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94" name="object 60094"/>
          <p:cNvSpPr/>
          <p:nvPr/>
        </p:nvSpPr>
        <p:spPr>
          <a:xfrm>
            <a:off x="4312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95" name="object 60095"/>
          <p:cNvSpPr/>
          <p:nvPr/>
        </p:nvSpPr>
        <p:spPr>
          <a:xfrm>
            <a:off x="43128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96" name="object 60096"/>
          <p:cNvSpPr/>
          <p:nvPr/>
        </p:nvSpPr>
        <p:spPr>
          <a:xfrm>
            <a:off x="43128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97" name="object 60097"/>
          <p:cNvSpPr/>
          <p:nvPr/>
        </p:nvSpPr>
        <p:spPr>
          <a:xfrm>
            <a:off x="4313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98" name="object 60098"/>
          <p:cNvSpPr/>
          <p:nvPr/>
        </p:nvSpPr>
        <p:spPr>
          <a:xfrm>
            <a:off x="4313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099" name="object 60099"/>
          <p:cNvSpPr/>
          <p:nvPr/>
        </p:nvSpPr>
        <p:spPr>
          <a:xfrm>
            <a:off x="43131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00" name="object 60100"/>
          <p:cNvSpPr/>
          <p:nvPr/>
        </p:nvSpPr>
        <p:spPr>
          <a:xfrm>
            <a:off x="43131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01" name="object 60101"/>
          <p:cNvSpPr/>
          <p:nvPr/>
        </p:nvSpPr>
        <p:spPr>
          <a:xfrm>
            <a:off x="4313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02" name="object 60102"/>
          <p:cNvSpPr/>
          <p:nvPr/>
        </p:nvSpPr>
        <p:spPr>
          <a:xfrm>
            <a:off x="4313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03" name="object 60103"/>
          <p:cNvSpPr/>
          <p:nvPr/>
        </p:nvSpPr>
        <p:spPr>
          <a:xfrm>
            <a:off x="43135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04" name="object 60104"/>
          <p:cNvSpPr/>
          <p:nvPr/>
        </p:nvSpPr>
        <p:spPr>
          <a:xfrm>
            <a:off x="43135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05" name="object 60105"/>
          <p:cNvSpPr/>
          <p:nvPr/>
        </p:nvSpPr>
        <p:spPr>
          <a:xfrm>
            <a:off x="4313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06" name="object 60106"/>
          <p:cNvSpPr/>
          <p:nvPr/>
        </p:nvSpPr>
        <p:spPr>
          <a:xfrm>
            <a:off x="4313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07" name="object 60107"/>
          <p:cNvSpPr/>
          <p:nvPr/>
        </p:nvSpPr>
        <p:spPr>
          <a:xfrm>
            <a:off x="43139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08" name="object 60108"/>
          <p:cNvSpPr/>
          <p:nvPr/>
        </p:nvSpPr>
        <p:spPr>
          <a:xfrm>
            <a:off x="43139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09" name="object 60109"/>
          <p:cNvSpPr/>
          <p:nvPr/>
        </p:nvSpPr>
        <p:spPr>
          <a:xfrm>
            <a:off x="4314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10" name="object 60110"/>
          <p:cNvSpPr/>
          <p:nvPr/>
        </p:nvSpPr>
        <p:spPr>
          <a:xfrm>
            <a:off x="4314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11" name="object 60111"/>
          <p:cNvSpPr/>
          <p:nvPr/>
        </p:nvSpPr>
        <p:spPr>
          <a:xfrm>
            <a:off x="43143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12" name="object 60112"/>
          <p:cNvSpPr/>
          <p:nvPr/>
        </p:nvSpPr>
        <p:spPr>
          <a:xfrm>
            <a:off x="43143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13" name="object 60113"/>
          <p:cNvSpPr/>
          <p:nvPr/>
        </p:nvSpPr>
        <p:spPr>
          <a:xfrm>
            <a:off x="4314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14" name="object 60114"/>
          <p:cNvSpPr/>
          <p:nvPr/>
        </p:nvSpPr>
        <p:spPr>
          <a:xfrm>
            <a:off x="4314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15" name="object 60115"/>
          <p:cNvSpPr/>
          <p:nvPr/>
        </p:nvSpPr>
        <p:spPr>
          <a:xfrm>
            <a:off x="43147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16" name="object 60116"/>
          <p:cNvSpPr/>
          <p:nvPr/>
        </p:nvSpPr>
        <p:spPr>
          <a:xfrm>
            <a:off x="43147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17" name="object 60117"/>
          <p:cNvSpPr/>
          <p:nvPr/>
        </p:nvSpPr>
        <p:spPr>
          <a:xfrm>
            <a:off x="4314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18" name="object 60118"/>
          <p:cNvSpPr/>
          <p:nvPr/>
        </p:nvSpPr>
        <p:spPr>
          <a:xfrm>
            <a:off x="4314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19" name="object 60119"/>
          <p:cNvSpPr/>
          <p:nvPr/>
        </p:nvSpPr>
        <p:spPr>
          <a:xfrm>
            <a:off x="43150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20" name="object 60120"/>
          <p:cNvSpPr/>
          <p:nvPr/>
        </p:nvSpPr>
        <p:spPr>
          <a:xfrm>
            <a:off x="43150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21" name="object 60121"/>
          <p:cNvSpPr/>
          <p:nvPr/>
        </p:nvSpPr>
        <p:spPr>
          <a:xfrm>
            <a:off x="4315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22" name="object 60122"/>
          <p:cNvSpPr/>
          <p:nvPr/>
        </p:nvSpPr>
        <p:spPr>
          <a:xfrm>
            <a:off x="4315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23" name="object 60123"/>
          <p:cNvSpPr/>
          <p:nvPr/>
        </p:nvSpPr>
        <p:spPr>
          <a:xfrm>
            <a:off x="43154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24" name="object 60124"/>
          <p:cNvSpPr/>
          <p:nvPr/>
        </p:nvSpPr>
        <p:spPr>
          <a:xfrm>
            <a:off x="43154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25" name="object 60125"/>
          <p:cNvSpPr/>
          <p:nvPr/>
        </p:nvSpPr>
        <p:spPr>
          <a:xfrm>
            <a:off x="4315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26" name="object 60126"/>
          <p:cNvSpPr/>
          <p:nvPr/>
        </p:nvSpPr>
        <p:spPr>
          <a:xfrm>
            <a:off x="4315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27" name="object 60127"/>
          <p:cNvSpPr/>
          <p:nvPr/>
        </p:nvSpPr>
        <p:spPr>
          <a:xfrm>
            <a:off x="43158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28" name="object 60128"/>
          <p:cNvSpPr/>
          <p:nvPr/>
        </p:nvSpPr>
        <p:spPr>
          <a:xfrm>
            <a:off x="43158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29" name="object 60129"/>
          <p:cNvSpPr/>
          <p:nvPr/>
        </p:nvSpPr>
        <p:spPr>
          <a:xfrm>
            <a:off x="4316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30" name="object 60130"/>
          <p:cNvSpPr/>
          <p:nvPr/>
        </p:nvSpPr>
        <p:spPr>
          <a:xfrm>
            <a:off x="4316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31" name="object 60131"/>
          <p:cNvSpPr/>
          <p:nvPr/>
        </p:nvSpPr>
        <p:spPr>
          <a:xfrm>
            <a:off x="43162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32" name="object 60132"/>
          <p:cNvSpPr/>
          <p:nvPr/>
        </p:nvSpPr>
        <p:spPr>
          <a:xfrm>
            <a:off x="43162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33" name="object 60133"/>
          <p:cNvSpPr/>
          <p:nvPr/>
        </p:nvSpPr>
        <p:spPr>
          <a:xfrm>
            <a:off x="4316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34" name="object 60134"/>
          <p:cNvSpPr/>
          <p:nvPr/>
        </p:nvSpPr>
        <p:spPr>
          <a:xfrm>
            <a:off x="4316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35" name="object 60135"/>
          <p:cNvSpPr/>
          <p:nvPr/>
        </p:nvSpPr>
        <p:spPr>
          <a:xfrm>
            <a:off x="43166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36" name="object 60136"/>
          <p:cNvSpPr/>
          <p:nvPr/>
        </p:nvSpPr>
        <p:spPr>
          <a:xfrm>
            <a:off x="43166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37" name="object 60137"/>
          <p:cNvSpPr/>
          <p:nvPr/>
        </p:nvSpPr>
        <p:spPr>
          <a:xfrm>
            <a:off x="4316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38" name="object 60138"/>
          <p:cNvSpPr/>
          <p:nvPr/>
        </p:nvSpPr>
        <p:spPr>
          <a:xfrm>
            <a:off x="4316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39" name="object 60139"/>
          <p:cNvSpPr/>
          <p:nvPr/>
        </p:nvSpPr>
        <p:spPr>
          <a:xfrm>
            <a:off x="43169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40" name="object 60140"/>
          <p:cNvSpPr/>
          <p:nvPr/>
        </p:nvSpPr>
        <p:spPr>
          <a:xfrm>
            <a:off x="43169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41" name="object 60141"/>
          <p:cNvSpPr/>
          <p:nvPr/>
        </p:nvSpPr>
        <p:spPr>
          <a:xfrm>
            <a:off x="4317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42" name="object 60142"/>
          <p:cNvSpPr/>
          <p:nvPr/>
        </p:nvSpPr>
        <p:spPr>
          <a:xfrm>
            <a:off x="4317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43" name="object 60143"/>
          <p:cNvSpPr/>
          <p:nvPr/>
        </p:nvSpPr>
        <p:spPr>
          <a:xfrm>
            <a:off x="43173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44" name="object 60144"/>
          <p:cNvSpPr/>
          <p:nvPr/>
        </p:nvSpPr>
        <p:spPr>
          <a:xfrm>
            <a:off x="43173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45" name="object 60145"/>
          <p:cNvSpPr/>
          <p:nvPr/>
        </p:nvSpPr>
        <p:spPr>
          <a:xfrm>
            <a:off x="4317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46" name="object 60146"/>
          <p:cNvSpPr/>
          <p:nvPr/>
        </p:nvSpPr>
        <p:spPr>
          <a:xfrm>
            <a:off x="4317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47" name="object 60147"/>
          <p:cNvSpPr/>
          <p:nvPr/>
        </p:nvSpPr>
        <p:spPr>
          <a:xfrm>
            <a:off x="43177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48" name="object 60148"/>
          <p:cNvSpPr/>
          <p:nvPr/>
        </p:nvSpPr>
        <p:spPr>
          <a:xfrm>
            <a:off x="43177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49" name="object 60149"/>
          <p:cNvSpPr/>
          <p:nvPr/>
        </p:nvSpPr>
        <p:spPr>
          <a:xfrm>
            <a:off x="4318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50" name="object 60150"/>
          <p:cNvSpPr/>
          <p:nvPr/>
        </p:nvSpPr>
        <p:spPr>
          <a:xfrm>
            <a:off x="4318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51" name="object 60151"/>
          <p:cNvSpPr/>
          <p:nvPr/>
        </p:nvSpPr>
        <p:spPr>
          <a:xfrm>
            <a:off x="43181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52" name="object 60152"/>
          <p:cNvSpPr/>
          <p:nvPr/>
        </p:nvSpPr>
        <p:spPr>
          <a:xfrm>
            <a:off x="43181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53" name="object 60153"/>
          <p:cNvSpPr/>
          <p:nvPr/>
        </p:nvSpPr>
        <p:spPr>
          <a:xfrm>
            <a:off x="4318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54" name="object 60154"/>
          <p:cNvSpPr/>
          <p:nvPr/>
        </p:nvSpPr>
        <p:spPr>
          <a:xfrm>
            <a:off x="4318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55" name="object 60155"/>
          <p:cNvSpPr/>
          <p:nvPr/>
        </p:nvSpPr>
        <p:spPr>
          <a:xfrm>
            <a:off x="43185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56" name="object 60156"/>
          <p:cNvSpPr/>
          <p:nvPr/>
        </p:nvSpPr>
        <p:spPr>
          <a:xfrm>
            <a:off x="43185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57" name="object 60157"/>
          <p:cNvSpPr/>
          <p:nvPr/>
        </p:nvSpPr>
        <p:spPr>
          <a:xfrm>
            <a:off x="4318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58" name="object 60158"/>
          <p:cNvSpPr/>
          <p:nvPr/>
        </p:nvSpPr>
        <p:spPr>
          <a:xfrm>
            <a:off x="4318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59" name="object 60159"/>
          <p:cNvSpPr/>
          <p:nvPr/>
        </p:nvSpPr>
        <p:spPr>
          <a:xfrm>
            <a:off x="43189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60" name="object 60160"/>
          <p:cNvSpPr/>
          <p:nvPr/>
        </p:nvSpPr>
        <p:spPr>
          <a:xfrm>
            <a:off x="43189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61" name="object 60161"/>
          <p:cNvSpPr/>
          <p:nvPr/>
        </p:nvSpPr>
        <p:spPr>
          <a:xfrm>
            <a:off x="4319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62" name="object 60162"/>
          <p:cNvSpPr/>
          <p:nvPr/>
        </p:nvSpPr>
        <p:spPr>
          <a:xfrm>
            <a:off x="4319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63" name="object 60163"/>
          <p:cNvSpPr/>
          <p:nvPr/>
        </p:nvSpPr>
        <p:spPr>
          <a:xfrm>
            <a:off x="43192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64" name="object 60164"/>
          <p:cNvSpPr/>
          <p:nvPr/>
        </p:nvSpPr>
        <p:spPr>
          <a:xfrm>
            <a:off x="43192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65" name="object 60165"/>
          <p:cNvSpPr/>
          <p:nvPr/>
        </p:nvSpPr>
        <p:spPr>
          <a:xfrm>
            <a:off x="4319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66" name="object 60166"/>
          <p:cNvSpPr/>
          <p:nvPr/>
        </p:nvSpPr>
        <p:spPr>
          <a:xfrm>
            <a:off x="4319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67" name="object 60167"/>
          <p:cNvSpPr/>
          <p:nvPr/>
        </p:nvSpPr>
        <p:spPr>
          <a:xfrm>
            <a:off x="43196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68" name="object 60168"/>
          <p:cNvSpPr/>
          <p:nvPr/>
        </p:nvSpPr>
        <p:spPr>
          <a:xfrm>
            <a:off x="43196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69" name="object 60169"/>
          <p:cNvSpPr/>
          <p:nvPr/>
        </p:nvSpPr>
        <p:spPr>
          <a:xfrm>
            <a:off x="4319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70" name="object 60170"/>
          <p:cNvSpPr/>
          <p:nvPr/>
        </p:nvSpPr>
        <p:spPr>
          <a:xfrm>
            <a:off x="4319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71" name="object 60171"/>
          <p:cNvSpPr/>
          <p:nvPr/>
        </p:nvSpPr>
        <p:spPr>
          <a:xfrm>
            <a:off x="43200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72" name="object 60172"/>
          <p:cNvSpPr/>
          <p:nvPr/>
        </p:nvSpPr>
        <p:spPr>
          <a:xfrm>
            <a:off x="43200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73" name="object 60173"/>
          <p:cNvSpPr/>
          <p:nvPr/>
        </p:nvSpPr>
        <p:spPr>
          <a:xfrm>
            <a:off x="4320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74" name="object 60174"/>
          <p:cNvSpPr/>
          <p:nvPr/>
        </p:nvSpPr>
        <p:spPr>
          <a:xfrm>
            <a:off x="4320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75" name="object 60175"/>
          <p:cNvSpPr/>
          <p:nvPr/>
        </p:nvSpPr>
        <p:spPr>
          <a:xfrm>
            <a:off x="43204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76" name="object 60176"/>
          <p:cNvSpPr/>
          <p:nvPr/>
        </p:nvSpPr>
        <p:spPr>
          <a:xfrm>
            <a:off x="43204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77" name="object 60177"/>
          <p:cNvSpPr/>
          <p:nvPr/>
        </p:nvSpPr>
        <p:spPr>
          <a:xfrm>
            <a:off x="4320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78" name="object 60178"/>
          <p:cNvSpPr/>
          <p:nvPr/>
        </p:nvSpPr>
        <p:spPr>
          <a:xfrm>
            <a:off x="4320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79" name="object 60179"/>
          <p:cNvSpPr/>
          <p:nvPr/>
        </p:nvSpPr>
        <p:spPr>
          <a:xfrm>
            <a:off x="43208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80" name="object 60180"/>
          <p:cNvSpPr/>
          <p:nvPr/>
        </p:nvSpPr>
        <p:spPr>
          <a:xfrm>
            <a:off x="43208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81" name="object 60181"/>
          <p:cNvSpPr/>
          <p:nvPr/>
        </p:nvSpPr>
        <p:spPr>
          <a:xfrm>
            <a:off x="4321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82" name="object 60182"/>
          <p:cNvSpPr/>
          <p:nvPr/>
        </p:nvSpPr>
        <p:spPr>
          <a:xfrm>
            <a:off x="4321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83" name="object 60183"/>
          <p:cNvSpPr/>
          <p:nvPr/>
        </p:nvSpPr>
        <p:spPr>
          <a:xfrm>
            <a:off x="43211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84" name="object 60184"/>
          <p:cNvSpPr/>
          <p:nvPr/>
        </p:nvSpPr>
        <p:spPr>
          <a:xfrm>
            <a:off x="43211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85" name="object 60185"/>
          <p:cNvSpPr/>
          <p:nvPr/>
        </p:nvSpPr>
        <p:spPr>
          <a:xfrm>
            <a:off x="4321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86" name="object 60186"/>
          <p:cNvSpPr/>
          <p:nvPr/>
        </p:nvSpPr>
        <p:spPr>
          <a:xfrm>
            <a:off x="4321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87" name="object 60187"/>
          <p:cNvSpPr/>
          <p:nvPr/>
        </p:nvSpPr>
        <p:spPr>
          <a:xfrm>
            <a:off x="43215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88" name="object 60188"/>
          <p:cNvSpPr/>
          <p:nvPr/>
        </p:nvSpPr>
        <p:spPr>
          <a:xfrm>
            <a:off x="43215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89" name="object 60189"/>
          <p:cNvSpPr/>
          <p:nvPr/>
        </p:nvSpPr>
        <p:spPr>
          <a:xfrm>
            <a:off x="4321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90" name="object 60190"/>
          <p:cNvSpPr/>
          <p:nvPr/>
        </p:nvSpPr>
        <p:spPr>
          <a:xfrm>
            <a:off x="4321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91" name="object 60191"/>
          <p:cNvSpPr/>
          <p:nvPr/>
        </p:nvSpPr>
        <p:spPr>
          <a:xfrm>
            <a:off x="43219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92" name="object 60192"/>
          <p:cNvSpPr/>
          <p:nvPr/>
        </p:nvSpPr>
        <p:spPr>
          <a:xfrm>
            <a:off x="43219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93" name="object 60193"/>
          <p:cNvSpPr/>
          <p:nvPr/>
        </p:nvSpPr>
        <p:spPr>
          <a:xfrm>
            <a:off x="4322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94" name="object 60194"/>
          <p:cNvSpPr/>
          <p:nvPr/>
        </p:nvSpPr>
        <p:spPr>
          <a:xfrm>
            <a:off x="4322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95" name="object 60195"/>
          <p:cNvSpPr/>
          <p:nvPr/>
        </p:nvSpPr>
        <p:spPr>
          <a:xfrm>
            <a:off x="43223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96" name="object 60196"/>
          <p:cNvSpPr/>
          <p:nvPr/>
        </p:nvSpPr>
        <p:spPr>
          <a:xfrm>
            <a:off x="43223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97" name="object 60197"/>
          <p:cNvSpPr/>
          <p:nvPr/>
        </p:nvSpPr>
        <p:spPr>
          <a:xfrm>
            <a:off x="4322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98" name="object 60198"/>
          <p:cNvSpPr/>
          <p:nvPr/>
        </p:nvSpPr>
        <p:spPr>
          <a:xfrm>
            <a:off x="4322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199" name="object 60199"/>
          <p:cNvSpPr/>
          <p:nvPr/>
        </p:nvSpPr>
        <p:spPr>
          <a:xfrm>
            <a:off x="43227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00" name="object 60200"/>
          <p:cNvSpPr/>
          <p:nvPr/>
        </p:nvSpPr>
        <p:spPr>
          <a:xfrm>
            <a:off x="43227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01" name="object 60201"/>
          <p:cNvSpPr/>
          <p:nvPr/>
        </p:nvSpPr>
        <p:spPr>
          <a:xfrm>
            <a:off x="4322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02" name="object 60202"/>
          <p:cNvSpPr/>
          <p:nvPr/>
        </p:nvSpPr>
        <p:spPr>
          <a:xfrm>
            <a:off x="4322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03" name="object 60203"/>
          <p:cNvSpPr/>
          <p:nvPr/>
        </p:nvSpPr>
        <p:spPr>
          <a:xfrm>
            <a:off x="43230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04" name="object 60204"/>
          <p:cNvSpPr/>
          <p:nvPr/>
        </p:nvSpPr>
        <p:spPr>
          <a:xfrm>
            <a:off x="43230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05" name="object 60205"/>
          <p:cNvSpPr/>
          <p:nvPr/>
        </p:nvSpPr>
        <p:spPr>
          <a:xfrm>
            <a:off x="4323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06" name="object 60206"/>
          <p:cNvSpPr/>
          <p:nvPr/>
        </p:nvSpPr>
        <p:spPr>
          <a:xfrm>
            <a:off x="4323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07" name="object 60207"/>
          <p:cNvSpPr/>
          <p:nvPr/>
        </p:nvSpPr>
        <p:spPr>
          <a:xfrm>
            <a:off x="43234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08" name="object 60208"/>
          <p:cNvSpPr/>
          <p:nvPr/>
        </p:nvSpPr>
        <p:spPr>
          <a:xfrm>
            <a:off x="43234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09" name="object 60209"/>
          <p:cNvSpPr/>
          <p:nvPr/>
        </p:nvSpPr>
        <p:spPr>
          <a:xfrm>
            <a:off x="4323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10" name="object 60210"/>
          <p:cNvSpPr/>
          <p:nvPr/>
        </p:nvSpPr>
        <p:spPr>
          <a:xfrm>
            <a:off x="4323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11" name="object 60211"/>
          <p:cNvSpPr/>
          <p:nvPr/>
        </p:nvSpPr>
        <p:spPr>
          <a:xfrm>
            <a:off x="43238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12" name="object 60212"/>
          <p:cNvSpPr/>
          <p:nvPr/>
        </p:nvSpPr>
        <p:spPr>
          <a:xfrm>
            <a:off x="43238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13" name="object 60213"/>
          <p:cNvSpPr/>
          <p:nvPr/>
        </p:nvSpPr>
        <p:spPr>
          <a:xfrm>
            <a:off x="4324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14" name="object 60214"/>
          <p:cNvSpPr/>
          <p:nvPr/>
        </p:nvSpPr>
        <p:spPr>
          <a:xfrm>
            <a:off x="4324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15" name="object 60215"/>
          <p:cNvSpPr/>
          <p:nvPr/>
        </p:nvSpPr>
        <p:spPr>
          <a:xfrm>
            <a:off x="43242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16" name="object 60216"/>
          <p:cNvSpPr/>
          <p:nvPr/>
        </p:nvSpPr>
        <p:spPr>
          <a:xfrm>
            <a:off x="43242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17" name="object 60217"/>
          <p:cNvSpPr/>
          <p:nvPr/>
        </p:nvSpPr>
        <p:spPr>
          <a:xfrm>
            <a:off x="4324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18" name="object 60218"/>
          <p:cNvSpPr/>
          <p:nvPr/>
        </p:nvSpPr>
        <p:spPr>
          <a:xfrm>
            <a:off x="4324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19" name="object 60219"/>
          <p:cNvSpPr/>
          <p:nvPr/>
        </p:nvSpPr>
        <p:spPr>
          <a:xfrm>
            <a:off x="43246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20" name="object 60220"/>
          <p:cNvSpPr/>
          <p:nvPr/>
        </p:nvSpPr>
        <p:spPr>
          <a:xfrm>
            <a:off x="43246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21" name="object 60221"/>
          <p:cNvSpPr/>
          <p:nvPr/>
        </p:nvSpPr>
        <p:spPr>
          <a:xfrm>
            <a:off x="4324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22" name="object 60222"/>
          <p:cNvSpPr/>
          <p:nvPr/>
        </p:nvSpPr>
        <p:spPr>
          <a:xfrm>
            <a:off x="4324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23" name="object 60223"/>
          <p:cNvSpPr/>
          <p:nvPr/>
        </p:nvSpPr>
        <p:spPr>
          <a:xfrm>
            <a:off x="43249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24" name="object 60224"/>
          <p:cNvSpPr/>
          <p:nvPr/>
        </p:nvSpPr>
        <p:spPr>
          <a:xfrm>
            <a:off x="43249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25" name="object 60225"/>
          <p:cNvSpPr/>
          <p:nvPr/>
        </p:nvSpPr>
        <p:spPr>
          <a:xfrm>
            <a:off x="4325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26" name="object 60226"/>
          <p:cNvSpPr/>
          <p:nvPr/>
        </p:nvSpPr>
        <p:spPr>
          <a:xfrm>
            <a:off x="4325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27" name="object 60227"/>
          <p:cNvSpPr/>
          <p:nvPr/>
        </p:nvSpPr>
        <p:spPr>
          <a:xfrm>
            <a:off x="43253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28" name="object 60228"/>
          <p:cNvSpPr/>
          <p:nvPr/>
        </p:nvSpPr>
        <p:spPr>
          <a:xfrm>
            <a:off x="43253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29" name="object 60229"/>
          <p:cNvSpPr/>
          <p:nvPr/>
        </p:nvSpPr>
        <p:spPr>
          <a:xfrm>
            <a:off x="4325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30" name="object 60230"/>
          <p:cNvSpPr/>
          <p:nvPr/>
        </p:nvSpPr>
        <p:spPr>
          <a:xfrm>
            <a:off x="4325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31" name="object 60231"/>
          <p:cNvSpPr/>
          <p:nvPr/>
        </p:nvSpPr>
        <p:spPr>
          <a:xfrm>
            <a:off x="43257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32" name="object 60232"/>
          <p:cNvSpPr/>
          <p:nvPr/>
        </p:nvSpPr>
        <p:spPr>
          <a:xfrm>
            <a:off x="43257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33" name="object 60233"/>
          <p:cNvSpPr/>
          <p:nvPr/>
        </p:nvSpPr>
        <p:spPr>
          <a:xfrm>
            <a:off x="4326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34" name="object 60234"/>
          <p:cNvSpPr/>
          <p:nvPr/>
        </p:nvSpPr>
        <p:spPr>
          <a:xfrm>
            <a:off x="4326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35" name="object 60235"/>
          <p:cNvSpPr/>
          <p:nvPr/>
        </p:nvSpPr>
        <p:spPr>
          <a:xfrm>
            <a:off x="43261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36" name="object 60236"/>
          <p:cNvSpPr/>
          <p:nvPr/>
        </p:nvSpPr>
        <p:spPr>
          <a:xfrm>
            <a:off x="43261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37" name="object 60237"/>
          <p:cNvSpPr/>
          <p:nvPr/>
        </p:nvSpPr>
        <p:spPr>
          <a:xfrm>
            <a:off x="4326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38" name="object 60238"/>
          <p:cNvSpPr/>
          <p:nvPr/>
        </p:nvSpPr>
        <p:spPr>
          <a:xfrm>
            <a:off x="4326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39" name="object 60239"/>
          <p:cNvSpPr/>
          <p:nvPr/>
        </p:nvSpPr>
        <p:spPr>
          <a:xfrm>
            <a:off x="43265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40" name="object 60240"/>
          <p:cNvSpPr/>
          <p:nvPr/>
        </p:nvSpPr>
        <p:spPr>
          <a:xfrm>
            <a:off x="43265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41" name="object 60241"/>
          <p:cNvSpPr/>
          <p:nvPr/>
        </p:nvSpPr>
        <p:spPr>
          <a:xfrm>
            <a:off x="4326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42" name="object 60242"/>
          <p:cNvSpPr/>
          <p:nvPr/>
        </p:nvSpPr>
        <p:spPr>
          <a:xfrm>
            <a:off x="4326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43" name="object 60243"/>
          <p:cNvSpPr/>
          <p:nvPr/>
        </p:nvSpPr>
        <p:spPr>
          <a:xfrm>
            <a:off x="43269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44" name="object 60244"/>
          <p:cNvSpPr/>
          <p:nvPr/>
        </p:nvSpPr>
        <p:spPr>
          <a:xfrm>
            <a:off x="43269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45" name="object 60245"/>
          <p:cNvSpPr/>
          <p:nvPr/>
        </p:nvSpPr>
        <p:spPr>
          <a:xfrm>
            <a:off x="4327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46" name="object 60246"/>
          <p:cNvSpPr/>
          <p:nvPr/>
        </p:nvSpPr>
        <p:spPr>
          <a:xfrm>
            <a:off x="4327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47" name="object 60247"/>
          <p:cNvSpPr/>
          <p:nvPr/>
        </p:nvSpPr>
        <p:spPr>
          <a:xfrm>
            <a:off x="43272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48" name="object 60248"/>
          <p:cNvSpPr/>
          <p:nvPr/>
        </p:nvSpPr>
        <p:spPr>
          <a:xfrm>
            <a:off x="43272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49" name="object 60249"/>
          <p:cNvSpPr/>
          <p:nvPr/>
        </p:nvSpPr>
        <p:spPr>
          <a:xfrm>
            <a:off x="4327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50" name="object 60250"/>
          <p:cNvSpPr/>
          <p:nvPr/>
        </p:nvSpPr>
        <p:spPr>
          <a:xfrm>
            <a:off x="4327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51" name="object 60251"/>
          <p:cNvSpPr/>
          <p:nvPr/>
        </p:nvSpPr>
        <p:spPr>
          <a:xfrm>
            <a:off x="43276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52" name="object 60252"/>
          <p:cNvSpPr/>
          <p:nvPr/>
        </p:nvSpPr>
        <p:spPr>
          <a:xfrm>
            <a:off x="43276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53" name="object 60253"/>
          <p:cNvSpPr/>
          <p:nvPr/>
        </p:nvSpPr>
        <p:spPr>
          <a:xfrm>
            <a:off x="4327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54" name="object 60254"/>
          <p:cNvSpPr/>
          <p:nvPr/>
        </p:nvSpPr>
        <p:spPr>
          <a:xfrm>
            <a:off x="4327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55" name="object 60255"/>
          <p:cNvSpPr/>
          <p:nvPr/>
        </p:nvSpPr>
        <p:spPr>
          <a:xfrm>
            <a:off x="43280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56" name="object 60256"/>
          <p:cNvSpPr/>
          <p:nvPr/>
        </p:nvSpPr>
        <p:spPr>
          <a:xfrm>
            <a:off x="43280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57" name="object 60257"/>
          <p:cNvSpPr/>
          <p:nvPr/>
        </p:nvSpPr>
        <p:spPr>
          <a:xfrm>
            <a:off x="4328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58" name="object 60258"/>
          <p:cNvSpPr/>
          <p:nvPr/>
        </p:nvSpPr>
        <p:spPr>
          <a:xfrm>
            <a:off x="4328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59" name="object 60259"/>
          <p:cNvSpPr/>
          <p:nvPr/>
        </p:nvSpPr>
        <p:spPr>
          <a:xfrm>
            <a:off x="43284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60" name="object 60260"/>
          <p:cNvSpPr/>
          <p:nvPr/>
        </p:nvSpPr>
        <p:spPr>
          <a:xfrm>
            <a:off x="43284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61" name="object 60261"/>
          <p:cNvSpPr/>
          <p:nvPr/>
        </p:nvSpPr>
        <p:spPr>
          <a:xfrm>
            <a:off x="4328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62" name="object 60262"/>
          <p:cNvSpPr/>
          <p:nvPr/>
        </p:nvSpPr>
        <p:spPr>
          <a:xfrm>
            <a:off x="4328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63" name="object 60263"/>
          <p:cNvSpPr/>
          <p:nvPr/>
        </p:nvSpPr>
        <p:spPr>
          <a:xfrm>
            <a:off x="43289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64" name="object 60264"/>
          <p:cNvSpPr/>
          <p:nvPr/>
        </p:nvSpPr>
        <p:spPr>
          <a:xfrm>
            <a:off x="43289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65" name="object 60265"/>
          <p:cNvSpPr/>
          <p:nvPr/>
        </p:nvSpPr>
        <p:spPr>
          <a:xfrm>
            <a:off x="4329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66" name="object 60266"/>
          <p:cNvSpPr/>
          <p:nvPr/>
        </p:nvSpPr>
        <p:spPr>
          <a:xfrm>
            <a:off x="4329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67" name="object 60267"/>
          <p:cNvSpPr/>
          <p:nvPr/>
        </p:nvSpPr>
        <p:spPr>
          <a:xfrm>
            <a:off x="4329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68" name="object 60268"/>
          <p:cNvSpPr/>
          <p:nvPr/>
        </p:nvSpPr>
        <p:spPr>
          <a:xfrm>
            <a:off x="4329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69" name="object 60269"/>
          <p:cNvSpPr/>
          <p:nvPr/>
        </p:nvSpPr>
        <p:spPr>
          <a:xfrm>
            <a:off x="4329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70" name="object 60270"/>
          <p:cNvSpPr/>
          <p:nvPr/>
        </p:nvSpPr>
        <p:spPr>
          <a:xfrm>
            <a:off x="4329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71" name="object 60271"/>
          <p:cNvSpPr/>
          <p:nvPr/>
        </p:nvSpPr>
        <p:spPr>
          <a:xfrm>
            <a:off x="4329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72" name="object 60272"/>
          <p:cNvSpPr/>
          <p:nvPr/>
        </p:nvSpPr>
        <p:spPr>
          <a:xfrm>
            <a:off x="4329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73" name="object 60273"/>
          <p:cNvSpPr/>
          <p:nvPr/>
        </p:nvSpPr>
        <p:spPr>
          <a:xfrm>
            <a:off x="4329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74" name="object 60274"/>
          <p:cNvSpPr/>
          <p:nvPr/>
        </p:nvSpPr>
        <p:spPr>
          <a:xfrm>
            <a:off x="4329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75" name="object 60275"/>
          <p:cNvSpPr/>
          <p:nvPr/>
        </p:nvSpPr>
        <p:spPr>
          <a:xfrm>
            <a:off x="4330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76" name="object 60276"/>
          <p:cNvSpPr/>
          <p:nvPr/>
        </p:nvSpPr>
        <p:spPr>
          <a:xfrm>
            <a:off x="4330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77" name="object 60277"/>
          <p:cNvSpPr/>
          <p:nvPr/>
        </p:nvSpPr>
        <p:spPr>
          <a:xfrm>
            <a:off x="4330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78" name="object 60278"/>
          <p:cNvSpPr/>
          <p:nvPr/>
        </p:nvSpPr>
        <p:spPr>
          <a:xfrm>
            <a:off x="4330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79" name="object 60279"/>
          <p:cNvSpPr/>
          <p:nvPr/>
        </p:nvSpPr>
        <p:spPr>
          <a:xfrm>
            <a:off x="4330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80" name="object 60280"/>
          <p:cNvSpPr/>
          <p:nvPr/>
        </p:nvSpPr>
        <p:spPr>
          <a:xfrm>
            <a:off x="4330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81" name="object 60281"/>
          <p:cNvSpPr/>
          <p:nvPr/>
        </p:nvSpPr>
        <p:spPr>
          <a:xfrm>
            <a:off x="4330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82" name="object 60282"/>
          <p:cNvSpPr/>
          <p:nvPr/>
        </p:nvSpPr>
        <p:spPr>
          <a:xfrm>
            <a:off x="4330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83" name="object 60283"/>
          <p:cNvSpPr/>
          <p:nvPr/>
        </p:nvSpPr>
        <p:spPr>
          <a:xfrm>
            <a:off x="4330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84" name="object 60284"/>
          <p:cNvSpPr/>
          <p:nvPr/>
        </p:nvSpPr>
        <p:spPr>
          <a:xfrm>
            <a:off x="4330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85" name="object 60285"/>
          <p:cNvSpPr/>
          <p:nvPr/>
        </p:nvSpPr>
        <p:spPr>
          <a:xfrm>
            <a:off x="4330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86" name="object 60286"/>
          <p:cNvSpPr/>
          <p:nvPr/>
        </p:nvSpPr>
        <p:spPr>
          <a:xfrm>
            <a:off x="4330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87" name="object 60287"/>
          <p:cNvSpPr/>
          <p:nvPr/>
        </p:nvSpPr>
        <p:spPr>
          <a:xfrm>
            <a:off x="4331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88" name="object 60288"/>
          <p:cNvSpPr/>
          <p:nvPr/>
        </p:nvSpPr>
        <p:spPr>
          <a:xfrm>
            <a:off x="4331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89" name="object 60289"/>
          <p:cNvSpPr/>
          <p:nvPr/>
        </p:nvSpPr>
        <p:spPr>
          <a:xfrm>
            <a:off x="4331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90" name="object 60290"/>
          <p:cNvSpPr/>
          <p:nvPr/>
        </p:nvSpPr>
        <p:spPr>
          <a:xfrm>
            <a:off x="4331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91" name="object 60291"/>
          <p:cNvSpPr/>
          <p:nvPr/>
        </p:nvSpPr>
        <p:spPr>
          <a:xfrm>
            <a:off x="4331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92" name="object 60292"/>
          <p:cNvSpPr/>
          <p:nvPr/>
        </p:nvSpPr>
        <p:spPr>
          <a:xfrm>
            <a:off x="4331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93" name="object 60293"/>
          <p:cNvSpPr/>
          <p:nvPr/>
        </p:nvSpPr>
        <p:spPr>
          <a:xfrm>
            <a:off x="4331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94" name="object 60294"/>
          <p:cNvSpPr/>
          <p:nvPr/>
        </p:nvSpPr>
        <p:spPr>
          <a:xfrm>
            <a:off x="4331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95" name="object 60295"/>
          <p:cNvSpPr/>
          <p:nvPr/>
        </p:nvSpPr>
        <p:spPr>
          <a:xfrm>
            <a:off x="4331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96" name="object 60296"/>
          <p:cNvSpPr/>
          <p:nvPr/>
        </p:nvSpPr>
        <p:spPr>
          <a:xfrm>
            <a:off x="4331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97" name="object 60297"/>
          <p:cNvSpPr/>
          <p:nvPr/>
        </p:nvSpPr>
        <p:spPr>
          <a:xfrm>
            <a:off x="4332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98" name="object 60298"/>
          <p:cNvSpPr/>
          <p:nvPr/>
        </p:nvSpPr>
        <p:spPr>
          <a:xfrm>
            <a:off x="4332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299" name="object 60299"/>
          <p:cNvSpPr/>
          <p:nvPr/>
        </p:nvSpPr>
        <p:spPr>
          <a:xfrm>
            <a:off x="4332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00" name="object 60300"/>
          <p:cNvSpPr/>
          <p:nvPr/>
        </p:nvSpPr>
        <p:spPr>
          <a:xfrm>
            <a:off x="4332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01" name="object 60301"/>
          <p:cNvSpPr/>
          <p:nvPr/>
        </p:nvSpPr>
        <p:spPr>
          <a:xfrm>
            <a:off x="4332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02" name="object 60302"/>
          <p:cNvSpPr/>
          <p:nvPr/>
        </p:nvSpPr>
        <p:spPr>
          <a:xfrm>
            <a:off x="4332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03" name="object 60303"/>
          <p:cNvSpPr/>
          <p:nvPr/>
        </p:nvSpPr>
        <p:spPr>
          <a:xfrm>
            <a:off x="4332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04" name="object 60304"/>
          <p:cNvSpPr/>
          <p:nvPr/>
        </p:nvSpPr>
        <p:spPr>
          <a:xfrm>
            <a:off x="4332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05" name="object 60305"/>
          <p:cNvSpPr/>
          <p:nvPr/>
        </p:nvSpPr>
        <p:spPr>
          <a:xfrm>
            <a:off x="4332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06" name="object 60306"/>
          <p:cNvSpPr/>
          <p:nvPr/>
        </p:nvSpPr>
        <p:spPr>
          <a:xfrm>
            <a:off x="4332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07" name="object 60307"/>
          <p:cNvSpPr/>
          <p:nvPr/>
        </p:nvSpPr>
        <p:spPr>
          <a:xfrm>
            <a:off x="4333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08" name="object 60308"/>
          <p:cNvSpPr/>
          <p:nvPr/>
        </p:nvSpPr>
        <p:spPr>
          <a:xfrm>
            <a:off x="4333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09" name="object 60309"/>
          <p:cNvSpPr/>
          <p:nvPr/>
        </p:nvSpPr>
        <p:spPr>
          <a:xfrm>
            <a:off x="4333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10" name="object 60310"/>
          <p:cNvSpPr/>
          <p:nvPr/>
        </p:nvSpPr>
        <p:spPr>
          <a:xfrm>
            <a:off x="4333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11" name="object 60311"/>
          <p:cNvSpPr/>
          <p:nvPr/>
        </p:nvSpPr>
        <p:spPr>
          <a:xfrm>
            <a:off x="4333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12" name="object 60312"/>
          <p:cNvSpPr/>
          <p:nvPr/>
        </p:nvSpPr>
        <p:spPr>
          <a:xfrm>
            <a:off x="4333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13" name="object 60313"/>
          <p:cNvSpPr/>
          <p:nvPr/>
        </p:nvSpPr>
        <p:spPr>
          <a:xfrm>
            <a:off x="4333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14" name="object 60314"/>
          <p:cNvSpPr/>
          <p:nvPr/>
        </p:nvSpPr>
        <p:spPr>
          <a:xfrm>
            <a:off x="4333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15" name="object 60315"/>
          <p:cNvSpPr/>
          <p:nvPr/>
        </p:nvSpPr>
        <p:spPr>
          <a:xfrm>
            <a:off x="4333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16" name="object 60316"/>
          <p:cNvSpPr/>
          <p:nvPr/>
        </p:nvSpPr>
        <p:spPr>
          <a:xfrm>
            <a:off x="4333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17" name="object 60317"/>
          <p:cNvSpPr/>
          <p:nvPr/>
        </p:nvSpPr>
        <p:spPr>
          <a:xfrm>
            <a:off x="4334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18" name="object 60318"/>
          <p:cNvSpPr/>
          <p:nvPr/>
        </p:nvSpPr>
        <p:spPr>
          <a:xfrm>
            <a:off x="4334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19" name="object 60319"/>
          <p:cNvSpPr/>
          <p:nvPr/>
        </p:nvSpPr>
        <p:spPr>
          <a:xfrm>
            <a:off x="4334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20" name="object 60320"/>
          <p:cNvSpPr/>
          <p:nvPr/>
        </p:nvSpPr>
        <p:spPr>
          <a:xfrm>
            <a:off x="4334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21" name="object 60321"/>
          <p:cNvSpPr/>
          <p:nvPr/>
        </p:nvSpPr>
        <p:spPr>
          <a:xfrm>
            <a:off x="4334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22" name="object 60322"/>
          <p:cNvSpPr/>
          <p:nvPr/>
        </p:nvSpPr>
        <p:spPr>
          <a:xfrm>
            <a:off x="4334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23" name="object 60323"/>
          <p:cNvSpPr/>
          <p:nvPr/>
        </p:nvSpPr>
        <p:spPr>
          <a:xfrm>
            <a:off x="4334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24" name="object 60324"/>
          <p:cNvSpPr/>
          <p:nvPr/>
        </p:nvSpPr>
        <p:spPr>
          <a:xfrm>
            <a:off x="4334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25" name="object 60325"/>
          <p:cNvSpPr/>
          <p:nvPr/>
        </p:nvSpPr>
        <p:spPr>
          <a:xfrm>
            <a:off x="4334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26" name="object 60326"/>
          <p:cNvSpPr/>
          <p:nvPr/>
        </p:nvSpPr>
        <p:spPr>
          <a:xfrm>
            <a:off x="4334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27" name="object 60327"/>
          <p:cNvSpPr/>
          <p:nvPr/>
        </p:nvSpPr>
        <p:spPr>
          <a:xfrm>
            <a:off x="4335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28" name="object 60328"/>
          <p:cNvSpPr/>
          <p:nvPr/>
        </p:nvSpPr>
        <p:spPr>
          <a:xfrm>
            <a:off x="4335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29" name="object 60329"/>
          <p:cNvSpPr/>
          <p:nvPr/>
        </p:nvSpPr>
        <p:spPr>
          <a:xfrm>
            <a:off x="4335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30" name="object 60330"/>
          <p:cNvSpPr/>
          <p:nvPr/>
        </p:nvSpPr>
        <p:spPr>
          <a:xfrm>
            <a:off x="4335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31" name="object 60331"/>
          <p:cNvSpPr/>
          <p:nvPr/>
        </p:nvSpPr>
        <p:spPr>
          <a:xfrm>
            <a:off x="4335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32" name="object 60332"/>
          <p:cNvSpPr/>
          <p:nvPr/>
        </p:nvSpPr>
        <p:spPr>
          <a:xfrm>
            <a:off x="4335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33" name="object 60333"/>
          <p:cNvSpPr/>
          <p:nvPr/>
        </p:nvSpPr>
        <p:spPr>
          <a:xfrm>
            <a:off x="4335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34" name="object 60334"/>
          <p:cNvSpPr/>
          <p:nvPr/>
        </p:nvSpPr>
        <p:spPr>
          <a:xfrm>
            <a:off x="4335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35" name="object 60335"/>
          <p:cNvSpPr/>
          <p:nvPr/>
        </p:nvSpPr>
        <p:spPr>
          <a:xfrm>
            <a:off x="4335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36" name="object 60336"/>
          <p:cNvSpPr/>
          <p:nvPr/>
        </p:nvSpPr>
        <p:spPr>
          <a:xfrm>
            <a:off x="4335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37" name="object 60337"/>
          <p:cNvSpPr/>
          <p:nvPr/>
        </p:nvSpPr>
        <p:spPr>
          <a:xfrm>
            <a:off x="4335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38" name="object 60338"/>
          <p:cNvSpPr/>
          <p:nvPr/>
        </p:nvSpPr>
        <p:spPr>
          <a:xfrm>
            <a:off x="4335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39" name="object 60339"/>
          <p:cNvSpPr/>
          <p:nvPr/>
        </p:nvSpPr>
        <p:spPr>
          <a:xfrm>
            <a:off x="4336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40" name="object 60340"/>
          <p:cNvSpPr/>
          <p:nvPr/>
        </p:nvSpPr>
        <p:spPr>
          <a:xfrm>
            <a:off x="4336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41" name="object 60341"/>
          <p:cNvSpPr/>
          <p:nvPr/>
        </p:nvSpPr>
        <p:spPr>
          <a:xfrm>
            <a:off x="4336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42" name="object 60342"/>
          <p:cNvSpPr/>
          <p:nvPr/>
        </p:nvSpPr>
        <p:spPr>
          <a:xfrm>
            <a:off x="4336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43" name="object 60343"/>
          <p:cNvSpPr/>
          <p:nvPr/>
        </p:nvSpPr>
        <p:spPr>
          <a:xfrm>
            <a:off x="4336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44" name="object 60344"/>
          <p:cNvSpPr/>
          <p:nvPr/>
        </p:nvSpPr>
        <p:spPr>
          <a:xfrm>
            <a:off x="4336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45" name="object 60345"/>
          <p:cNvSpPr/>
          <p:nvPr/>
        </p:nvSpPr>
        <p:spPr>
          <a:xfrm>
            <a:off x="43366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46" name="object 60346"/>
          <p:cNvSpPr/>
          <p:nvPr/>
        </p:nvSpPr>
        <p:spPr>
          <a:xfrm>
            <a:off x="43366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47" name="object 60347"/>
          <p:cNvSpPr/>
          <p:nvPr/>
        </p:nvSpPr>
        <p:spPr>
          <a:xfrm>
            <a:off x="4336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48" name="object 60348"/>
          <p:cNvSpPr/>
          <p:nvPr/>
        </p:nvSpPr>
        <p:spPr>
          <a:xfrm>
            <a:off x="4336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49" name="object 60349"/>
          <p:cNvSpPr/>
          <p:nvPr/>
        </p:nvSpPr>
        <p:spPr>
          <a:xfrm>
            <a:off x="43370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50" name="object 60350"/>
          <p:cNvSpPr/>
          <p:nvPr/>
        </p:nvSpPr>
        <p:spPr>
          <a:xfrm>
            <a:off x="43370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51" name="object 60351"/>
          <p:cNvSpPr/>
          <p:nvPr/>
        </p:nvSpPr>
        <p:spPr>
          <a:xfrm>
            <a:off x="4337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52" name="object 60352"/>
          <p:cNvSpPr/>
          <p:nvPr/>
        </p:nvSpPr>
        <p:spPr>
          <a:xfrm>
            <a:off x="4337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53" name="object 60353"/>
          <p:cNvSpPr/>
          <p:nvPr/>
        </p:nvSpPr>
        <p:spPr>
          <a:xfrm>
            <a:off x="43374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54" name="object 60354"/>
          <p:cNvSpPr/>
          <p:nvPr/>
        </p:nvSpPr>
        <p:spPr>
          <a:xfrm>
            <a:off x="43374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55" name="object 60355"/>
          <p:cNvSpPr/>
          <p:nvPr/>
        </p:nvSpPr>
        <p:spPr>
          <a:xfrm>
            <a:off x="4337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56" name="object 60356"/>
          <p:cNvSpPr/>
          <p:nvPr/>
        </p:nvSpPr>
        <p:spPr>
          <a:xfrm>
            <a:off x="4337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57" name="object 60357"/>
          <p:cNvSpPr/>
          <p:nvPr/>
        </p:nvSpPr>
        <p:spPr>
          <a:xfrm>
            <a:off x="43378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58" name="object 60358"/>
          <p:cNvSpPr/>
          <p:nvPr/>
        </p:nvSpPr>
        <p:spPr>
          <a:xfrm>
            <a:off x="43378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59" name="object 60359"/>
          <p:cNvSpPr/>
          <p:nvPr/>
        </p:nvSpPr>
        <p:spPr>
          <a:xfrm>
            <a:off x="4338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60" name="object 60360"/>
          <p:cNvSpPr/>
          <p:nvPr/>
        </p:nvSpPr>
        <p:spPr>
          <a:xfrm>
            <a:off x="4338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61" name="object 60361"/>
          <p:cNvSpPr/>
          <p:nvPr/>
        </p:nvSpPr>
        <p:spPr>
          <a:xfrm>
            <a:off x="4338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62" name="object 60362"/>
          <p:cNvSpPr/>
          <p:nvPr/>
        </p:nvSpPr>
        <p:spPr>
          <a:xfrm>
            <a:off x="4338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63" name="object 60363"/>
          <p:cNvSpPr/>
          <p:nvPr/>
        </p:nvSpPr>
        <p:spPr>
          <a:xfrm>
            <a:off x="4338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64" name="object 60364"/>
          <p:cNvSpPr/>
          <p:nvPr/>
        </p:nvSpPr>
        <p:spPr>
          <a:xfrm>
            <a:off x="4338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65" name="object 60365"/>
          <p:cNvSpPr/>
          <p:nvPr/>
        </p:nvSpPr>
        <p:spPr>
          <a:xfrm>
            <a:off x="4338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66" name="object 60366"/>
          <p:cNvSpPr/>
          <p:nvPr/>
        </p:nvSpPr>
        <p:spPr>
          <a:xfrm>
            <a:off x="4338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67" name="object 60367"/>
          <p:cNvSpPr/>
          <p:nvPr/>
        </p:nvSpPr>
        <p:spPr>
          <a:xfrm>
            <a:off x="4338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68" name="object 60368"/>
          <p:cNvSpPr/>
          <p:nvPr/>
        </p:nvSpPr>
        <p:spPr>
          <a:xfrm>
            <a:off x="4338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69" name="object 60369"/>
          <p:cNvSpPr/>
          <p:nvPr/>
        </p:nvSpPr>
        <p:spPr>
          <a:xfrm>
            <a:off x="4338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70" name="object 60370"/>
          <p:cNvSpPr/>
          <p:nvPr/>
        </p:nvSpPr>
        <p:spPr>
          <a:xfrm>
            <a:off x="4338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71" name="object 60371"/>
          <p:cNvSpPr/>
          <p:nvPr/>
        </p:nvSpPr>
        <p:spPr>
          <a:xfrm>
            <a:off x="4339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72" name="object 60372"/>
          <p:cNvSpPr/>
          <p:nvPr/>
        </p:nvSpPr>
        <p:spPr>
          <a:xfrm>
            <a:off x="4339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73" name="object 60373"/>
          <p:cNvSpPr/>
          <p:nvPr/>
        </p:nvSpPr>
        <p:spPr>
          <a:xfrm>
            <a:off x="4339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74" name="object 60374"/>
          <p:cNvSpPr/>
          <p:nvPr/>
        </p:nvSpPr>
        <p:spPr>
          <a:xfrm>
            <a:off x="4339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75" name="object 60375"/>
          <p:cNvSpPr/>
          <p:nvPr/>
        </p:nvSpPr>
        <p:spPr>
          <a:xfrm>
            <a:off x="4339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76" name="object 60376"/>
          <p:cNvSpPr/>
          <p:nvPr/>
        </p:nvSpPr>
        <p:spPr>
          <a:xfrm>
            <a:off x="4339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77" name="object 60377"/>
          <p:cNvSpPr/>
          <p:nvPr/>
        </p:nvSpPr>
        <p:spPr>
          <a:xfrm>
            <a:off x="4339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78" name="object 60378"/>
          <p:cNvSpPr/>
          <p:nvPr/>
        </p:nvSpPr>
        <p:spPr>
          <a:xfrm>
            <a:off x="4339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79" name="object 60379"/>
          <p:cNvSpPr/>
          <p:nvPr/>
        </p:nvSpPr>
        <p:spPr>
          <a:xfrm>
            <a:off x="4339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80" name="object 60380"/>
          <p:cNvSpPr/>
          <p:nvPr/>
        </p:nvSpPr>
        <p:spPr>
          <a:xfrm>
            <a:off x="4339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81" name="object 60381"/>
          <p:cNvSpPr/>
          <p:nvPr/>
        </p:nvSpPr>
        <p:spPr>
          <a:xfrm>
            <a:off x="4340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82" name="object 60382"/>
          <p:cNvSpPr/>
          <p:nvPr/>
        </p:nvSpPr>
        <p:spPr>
          <a:xfrm>
            <a:off x="4340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83" name="object 60383"/>
          <p:cNvSpPr/>
          <p:nvPr/>
        </p:nvSpPr>
        <p:spPr>
          <a:xfrm>
            <a:off x="4340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84" name="object 60384"/>
          <p:cNvSpPr/>
          <p:nvPr/>
        </p:nvSpPr>
        <p:spPr>
          <a:xfrm>
            <a:off x="4340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85" name="object 60385"/>
          <p:cNvSpPr/>
          <p:nvPr/>
        </p:nvSpPr>
        <p:spPr>
          <a:xfrm>
            <a:off x="4340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86" name="object 60386"/>
          <p:cNvSpPr/>
          <p:nvPr/>
        </p:nvSpPr>
        <p:spPr>
          <a:xfrm>
            <a:off x="4340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87" name="object 60387"/>
          <p:cNvSpPr/>
          <p:nvPr/>
        </p:nvSpPr>
        <p:spPr>
          <a:xfrm>
            <a:off x="4340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88" name="object 60388"/>
          <p:cNvSpPr/>
          <p:nvPr/>
        </p:nvSpPr>
        <p:spPr>
          <a:xfrm>
            <a:off x="4340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89" name="object 60389"/>
          <p:cNvSpPr/>
          <p:nvPr/>
        </p:nvSpPr>
        <p:spPr>
          <a:xfrm>
            <a:off x="4340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90" name="object 60390"/>
          <p:cNvSpPr/>
          <p:nvPr/>
        </p:nvSpPr>
        <p:spPr>
          <a:xfrm>
            <a:off x="4340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91" name="object 60391"/>
          <p:cNvSpPr/>
          <p:nvPr/>
        </p:nvSpPr>
        <p:spPr>
          <a:xfrm>
            <a:off x="4341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92" name="object 60392"/>
          <p:cNvSpPr/>
          <p:nvPr/>
        </p:nvSpPr>
        <p:spPr>
          <a:xfrm>
            <a:off x="4341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93" name="object 60393"/>
          <p:cNvSpPr/>
          <p:nvPr/>
        </p:nvSpPr>
        <p:spPr>
          <a:xfrm>
            <a:off x="4341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94" name="object 60394"/>
          <p:cNvSpPr/>
          <p:nvPr/>
        </p:nvSpPr>
        <p:spPr>
          <a:xfrm>
            <a:off x="4341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95" name="object 60395"/>
          <p:cNvSpPr/>
          <p:nvPr/>
        </p:nvSpPr>
        <p:spPr>
          <a:xfrm>
            <a:off x="4341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96" name="object 60396"/>
          <p:cNvSpPr/>
          <p:nvPr/>
        </p:nvSpPr>
        <p:spPr>
          <a:xfrm>
            <a:off x="4341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97" name="object 60397"/>
          <p:cNvSpPr/>
          <p:nvPr/>
        </p:nvSpPr>
        <p:spPr>
          <a:xfrm>
            <a:off x="43416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98" name="object 60398"/>
          <p:cNvSpPr/>
          <p:nvPr/>
        </p:nvSpPr>
        <p:spPr>
          <a:xfrm>
            <a:off x="43416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399" name="object 60399"/>
          <p:cNvSpPr/>
          <p:nvPr/>
        </p:nvSpPr>
        <p:spPr>
          <a:xfrm>
            <a:off x="4341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00" name="object 60400"/>
          <p:cNvSpPr/>
          <p:nvPr/>
        </p:nvSpPr>
        <p:spPr>
          <a:xfrm>
            <a:off x="4341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01" name="object 60401"/>
          <p:cNvSpPr/>
          <p:nvPr/>
        </p:nvSpPr>
        <p:spPr>
          <a:xfrm>
            <a:off x="43420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02" name="object 60402"/>
          <p:cNvSpPr/>
          <p:nvPr/>
        </p:nvSpPr>
        <p:spPr>
          <a:xfrm>
            <a:off x="43420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03" name="object 60403"/>
          <p:cNvSpPr/>
          <p:nvPr/>
        </p:nvSpPr>
        <p:spPr>
          <a:xfrm>
            <a:off x="4342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04" name="object 60404"/>
          <p:cNvSpPr/>
          <p:nvPr/>
        </p:nvSpPr>
        <p:spPr>
          <a:xfrm>
            <a:off x="4342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05" name="object 60405"/>
          <p:cNvSpPr/>
          <p:nvPr/>
        </p:nvSpPr>
        <p:spPr>
          <a:xfrm>
            <a:off x="4342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06" name="object 60406"/>
          <p:cNvSpPr/>
          <p:nvPr/>
        </p:nvSpPr>
        <p:spPr>
          <a:xfrm>
            <a:off x="4342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07" name="object 60407"/>
          <p:cNvSpPr/>
          <p:nvPr/>
        </p:nvSpPr>
        <p:spPr>
          <a:xfrm>
            <a:off x="4342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08" name="object 60408"/>
          <p:cNvSpPr/>
          <p:nvPr/>
        </p:nvSpPr>
        <p:spPr>
          <a:xfrm>
            <a:off x="4342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09" name="object 60409"/>
          <p:cNvSpPr/>
          <p:nvPr/>
        </p:nvSpPr>
        <p:spPr>
          <a:xfrm>
            <a:off x="4342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10" name="object 60410"/>
          <p:cNvSpPr/>
          <p:nvPr/>
        </p:nvSpPr>
        <p:spPr>
          <a:xfrm>
            <a:off x="4342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11" name="object 60411"/>
          <p:cNvSpPr/>
          <p:nvPr/>
        </p:nvSpPr>
        <p:spPr>
          <a:xfrm>
            <a:off x="4343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12" name="object 60412"/>
          <p:cNvSpPr/>
          <p:nvPr/>
        </p:nvSpPr>
        <p:spPr>
          <a:xfrm>
            <a:off x="4343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13" name="object 60413"/>
          <p:cNvSpPr/>
          <p:nvPr/>
        </p:nvSpPr>
        <p:spPr>
          <a:xfrm>
            <a:off x="4343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14" name="object 60414"/>
          <p:cNvSpPr/>
          <p:nvPr/>
        </p:nvSpPr>
        <p:spPr>
          <a:xfrm>
            <a:off x="4343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15" name="object 60415"/>
          <p:cNvSpPr/>
          <p:nvPr/>
        </p:nvSpPr>
        <p:spPr>
          <a:xfrm>
            <a:off x="4343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16" name="object 60416"/>
          <p:cNvSpPr/>
          <p:nvPr/>
        </p:nvSpPr>
        <p:spPr>
          <a:xfrm>
            <a:off x="4343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17" name="object 60417"/>
          <p:cNvSpPr/>
          <p:nvPr/>
        </p:nvSpPr>
        <p:spPr>
          <a:xfrm>
            <a:off x="4343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18" name="object 60418"/>
          <p:cNvSpPr/>
          <p:nvPr/>
        </p:nvSpPr>
        <p:spPr>
          <a:xfrm>
            <a:off x="4343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19" name="object 60419"/>
          <p:cNvSpPr/>
          <p:nvPr/>
        </p:nvSpPr>
        <p:spPr>
          <a:xfrm>
            <a:off x="4343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20" name="object 60420"/>
          <p:cNvSpPr/>
          <p:nvPr/>
        </p:nvSpPr>
        <p:spPr>
          <a:xfrm>
            <a:off x="4343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21" name="object 60421"/>
          <p:cNvSpPr/>
          <p:nvPr/>
        </p:nvSpPr>
        <p:spPr>
          <a:xfrm>
            <a:off x="4343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22" name="object 60422"/>
          <p:cNvSpPr/>
          <p:nvPr/>
        </p:nvSpPr>
        <p:spPr>
          <a:xfrm>
            <a:off x="4343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23" name="object 60423"/>
          <p:cNvSpPr/>
          <p:nvPr/>
        </p:nvSpPr>
        <p:spPr>
          <a:xfrm>
            <a:off x="4344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24" name="object 60424"/>
          <p:cNvSpPr/>
          <p:nvPr/>
        </p:nvSpPr>
        <p:spPr>
          <a:xfrm>
            <a:off x="4344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25" name="object 60425"/>
          <p:cNvSpPr/>
          <p:nvPr/>
        </p:nvSpPr>
        <p:spPr>
          <a:xfrm>
            <a:off x="4344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26" name="object 60426"/>
          <p:cNvSpPr/>
          <p:nvPr/>
        </p:nvSpPr>
        <p:spPr>
          <a:xfrm>
            <a:off x="4344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27" name="object 60427"/>
          <p:cNvSpPr/>
          <p:nvPr/>
        </p:nvSpPr>
        <p:spPr>
          <a:xfrm>
            <a:off x="4344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28" name="object 60428"/>
          <p:cNvSpPr/>
          <p:nvPr/>
        </p:nvSpPr>
        <p:spPr>
          <a:xfrm>
            <a:off x="4344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29" name="object 60429"/>
          <p:cNvSpPr/>
          <p:nvPr/>
        </p:nvSpPr>
        <p:spPr>
          <a:xfrm>
            <a:off x="4344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30" name="object 60430"/>
          <p:cNvSpPr/>
          <p:nvPr/>
        </p:nvSpPr>
        <p:spPr>
          <a:xfrm>
            <a:off x="4344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31" name="object 60431"/>
          <p:cNvSpPr/>
          <p:nvPr/>
        </p:nvSpPr>
        <p:spPr>
          <a:xfrm>
            <a:off x="4344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32" name="object 60432"/>
          <p:cNvSpPr/>
          <p:nvPr/>
        </p:nvSpPr>
        <p:spPr>
          <a:xfrm>
            <a:off x="4344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33" name="object 60433"/>
          <p:cNvSpPr/>
          <p:nvPr/>
        </p:nvSpPr>
        <p:spPr>
          <a:xfrm>
            <a:off x="4345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34" name="object 60434"/>
          <p:cNvSpPr/>
          <p:nvPr/>
        </p:nvSpPr>
        <p:spPr>
          <a:xfrm>
            <a:off x="4345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35" name="object 60435"/>
          <p:cNvSpPr/>
          <p:nvPr/>
        </p:nvSpPr>
        <p:spPr>
          <a:xfrm>
            <a:off x="4345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36" name="object 60436"/>
          <p:cNvSpPr/>
          <p:nvPr/>
        </p:nvSpPr>
        <p:spPr>
          <a:xfrm>
            <a:off x="4345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37" name="object 60437"/>
          <p:cNvSpPr/>
          <p:nvPr/>
        </p:nvSpPr>
        <p:spPr>
          <a:xfrm>
            <a:off x="4345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38" name="object 60438"/>
          <p:cNvSpPr/>
          <p:nvPr/>
        </p:nvSpPr>
        <p:spPr>
          <a:xfrm>
            <a:off x="4345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39" name="object 60439"/>
          <p:cNvSpPr/>
          <p:nvPr/>
        </p:nvSpPr>
        <p:spPr>
          <a:xfrm>
            <a:off x="4345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40" name="object 60440"/>
          <p:cNvSpPr/>
          <p:nvPr/>
        </p:nvSpPr>
        <p:spPr>
          <a:xfrm>
            <a:off x="4345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41" name="object 60441"/>
          <p:cNvSpPr/>
          <p:nvPr/>
        </p:nvSpPr>
        <p:spPr>
          <a:xfrm>
            <a:off x="4345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42" name="object 60442"/>
          <p:cNvSpPr/>
          <p:nvPr/>
        </p:nvSpPr>
        <p:spPr>
          <a:xfrm>
            <a:off x="4345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43" name="object 60443"/>
          <p:cNvSpPr/>
          <p:nvPr/>
        </p:nvSpPr>
        <p:spPr>
          <a:xfrm>
            <a:off x="4346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44" name="object 60444"/>
          <p:cNvSpPr/>
          <p:nvPr/>
        </p:nvSpPr>
        <p:spPr>
          <a:xfrm>
            <a:off x="4346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45" name="object 60445"/>
          <p:cNvSpPr/>
          <p:nvPr/>
        </p:nvSpPr>
        <p:spPr>
          <a:xfrm>
            <a:off x="43462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46" name="object 60446"/>
          <p:cNvSpPr/>
          <p:nvPr/>
        </p:nvSpPr>
        <p:spPr>
          <a:xfrm>
            <a:off x="43462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47" name="object 60447"/>
          <p:cNvSpPr/>
          <p:nvPr/>
        </p:nvSpPr>
        <p:spPr>
          <a:xfrm>
            <a:off x="4346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48" name="object 60448"/>
          <p:cNvSpPr/>
          <p:nvPr/>
        </p:nvSpPr>
        <p:spPr>
          <a:xfrm>
            <a:off x="4346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49" name="object 60449"/>
          <p:cNvSpPr/>
          <p:nvPr/>
        </p:nvSpPr>
        <p:spPr>
          <a:xfrm>
            <a:off x="43465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50" name="object 60450"/>
          <p:cNvSpPr/>
          <p:nvPr/>
        </p:nvSpPr>
        <p:spPr>
          <a:xfrm>
            <a:off x="43465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51" name="object 60451"/>
          <p:cNvSpPr/>
          <p:nvPr/>
        </p:nvSpPr>
        <p:spPr>
          <a:xfrm>
            <a:off x="4346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52" name="object 60452"/>
          <p:cNvSpPr/>
          <p:nvPr/>
        </p:nvSpPr>
        <p:spPr>
          <a:xfrm>
            <a:off x="4346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53" name="object 60453"/>
          <p:cNvSpPr/>
          <p:nvPr/>
        </p:nvSpPr>
        <p:spPr>
          <a:xfrm>
            <a:off x="43469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54" name="object 60454"/>
          <p:cNvSpPr/>
          <p:nvPr/>
        </p:nvSpPr>
        <p:spPr>
          <a:xfrm>
            <a:off x="43469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55" name="object 60455"/>
          <p:cNvSpPr/>
          <p:nvPr/>
        </p:nvSpPr>
        <p:spPr>
          <a:xfrm>
            <a:off x="4347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56" name="object 60456"/>
          <p:cNvSpPr/>
          <p:nvPr/>
        </p:nvSpPr>
        <p:spPr>
          <a:xfrm>
            <a:off x="4347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57" name="object 60457"/>
          <p:cNvSpPr/>
          <p:nvPr/>
        </p:nvSpPr>
        <p:spPr>
          <a:xfrm>
            <a:off x="43473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58" name="object 60458"/>
          <p:cNvSpPr/>
          <p:nvPr/>
        </p:nvSpPr>
        <p:spPr>
          <a:xfrm>
            <a:off x="43473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59" name="object 60459"/>
          <p:cNvSpPr/>
          <p:nvPr/>
        </p:nvSpPr>
        <p:spPr>
          <a:xfrm>
            <a:off x="4347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60" name="object 60460"/>
          <p:cNvSpPr/>
          <p:nvPr/>
        </p:nvSpPr>
        <p:spPr>
          <a:xfrm>
            <a:off x="4347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61" name="object 60461"/>
          <p:cNvSpPr/>
          <p:nvPr/>
        </p:nvSpPr>
        <p:spPr>
          <a:xfrm>
            <a:off x="4347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62" name="object 60462"/>
          <p:cNvSpPr/>
          <p:nvPr/>
        </p:nvSpPr>
        <p:spPr>
          <a:xfrm>
            <a:off x="4347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63" name="object 60463"/>
          <p:cNvSpPr/>
          <p:nvPr/>
        </p:nvSpPr>
        <p:spPr>
          <a:xfrm>
            <a:off x="4347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64" name="object 60464"/>
          <p:cNvSpPr/>
          <p:nvPr/>
        </p:nvSpPr>
        <p:spPr>
          <a:xfrm>
            <a:off x="4347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65" name="object 60465"/>
          <p:cNvSpPr/>
          <p:nvPr/>
        </p:nvSpPr>
        <p:spPr>
          <a:xfrm>
            <a:off x="4348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66" name="object 60466"/>
          <p:cNvSpPr/>
          <p:nvPr/>
        </p:nvSpPr>
        <p:spPr>
          <a:xfrm>
            <a:off x="4348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67" name="object 60467"/>
          <p:cNvSpPr/>
          <p:nvPr/>
        </p:nvSpPr>
        <p:spPr>
          <a:xfrm>
            <a:off x="4348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68" name="object 60468"/>
          <p:cNvSpPr/>
          <p:nvPr/>
        </p:nvSpPr>
        <p:spPr>
          <a:xfrm>
            <a:off x="4348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69" name="object 60469"/>
          <p:cNvSpPr/>
          <p:nvPr/>
        </p:nvSpPr>
        <p:spPr>
          <a:xfrm>
            <a:off x="4348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70" name="object 60470"/>
          <p:cNvSpPr/>
          <p:nvPr/>
        </p:nvSpPr>
        <p:spPr>
          <a:xfrm>
            <a:off x="4348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71" name="object 60471"/>
          <p:cNvSpPr/>
          <p:nvPr/>
        </p:nvSpPr>
        <p:spPr>
          <a:xfrm>
            <a:off x="4348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72" name="object 60472"/>
          <p:cNvSpPr/>
          <p:nvPr/>
        </p:nvSpPr>
        <p:spPr>
          <a:xfrm>
            <a:off x="4348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73" name="object 60473"/>
          <p:cNvSpPr/>
          <p:nvPr/>
        </p:nvSpPr>
        <p:spPr>
          <a:xfrm>
            <a:off x="4348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74" name="object 60474"/>
          <p:cNvSpPr/>
          <p:nvPr/>
        </p:nvSpPr>
        <p:spPr>
          <a:xfrm>
            <a:off x="4348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75" name="object 60475"/>
          <p:cNvSpPr/>
          <p:nvPr/>
        </p:nvSpPr>
        <p:spPr>
          <a:xfrm>
            <a:off x="4349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76" name="object 60476"/>
          <p:cNvSpPr/>
          <p:nvPr/>
        </p:nvSpPr>
        <p:spPr>
          <a:xfrm>
            <a:off x="4349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77" name="object 60477"/>
          <p:cNvSpPr/>
          <p:nvPr/>
        </p:nvSpPr>
        <p:spPr>
          <a:xfrm>
            <a:off x="4349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78" name="object 60478"/>
          <p:cNvSpPr/>
          <p:nvPr/>
        </p:nvSpPr>
        <p:spPr>
          <a:xfrm>
            <a:off x="4349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79" name="object 60479"/>
          <p:cNvSpPr/>
          <p:nvPr/>
        </p:nvSpPr>
        <p:spPr>
          <a:xfrm>
            <a:off x="4349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80" name="object 60480"/>
          <p:cNvSpPr/>
          <p:nvPr/>
        </p:nvSpPr>
        <p:spPr>
          <a:xfrm>
            <a:off x="4349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81" name="object 60481"/>
          <p:cNvSpPr/>
          <p:nvPr/>
        </p:nvSpPr>
        <p:spPr>
          <a:xfrm>
            <a:off x="4349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82" name="object 60482"/>
          <p:cNvSpPr/>
          <p:nvPr/>
        </p:nvSpPr>
        <p:spPr>
          <a:xfrm>
            <a:off x="4349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83" name="object 60483"/>
          <p:cNvSpPr/>
          <p:nvPr/>
        </p:nvSpPr>
        <p:spPr>
          <a:xfrm>
            <a:off x="4349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84" name="object 60484"/>
          <p:cNvSpPr/>
          <p:nvPr/>
        </p:nvSpPr>
        <p:spPr>
          <a:xfrm>
            <a:off x="4349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85" name="object 60485"/>
          <p:cNvSpPr/>
          <p:nvPr/>
        </p:nvSpPr>
        <p:spPr>
          <a:xfrm>
            <a:off x="4350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86" name="object 60486"/>
          <p:cNvSpPr/>
          <p:nvPr/>
        </p:nvSpPr>
        <p:spPr>
          <a:xfrm>
            <a:off x="4350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87" name="object 60487"/>
          <p:cNvSpPr/>
          <p:nvPr/>
        </p:nvSpPr>
        <p:spPr>
          <a:xfrm>
            <a:off x="4350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88" name="object 60488"/>
          <p:cNvSpPr/>
          <p:nvPr/>
        </p:nvSpPr>
        <p:spPr>
          <a:xfrm>
            <a:off x="4350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89" name="object 60489"/>
          <p:cNvSpPr/>
          <p:nvPr/>
        </p:nvSpPr>
        <p:spPr>
          <a:xfrm>
            <a:off x="4350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90" name="object 60490"/>
          <p:cNvSpPr/>
          <p:nvPr/>
        </p:nvSpPr>
        <p:spPr>
          <a:xfrm>
            <a:off x="4350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91" name="object 60491"/>
          <p:cNvSpPr/>
          <p:nvPr/>
        </p:nvSpPr>
        <p:spPr>
          <a:xfrm>
            <a:off x="4350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92" name="object 60492"/>
          <p:cNvSpPr/>
          <p:nvPr/>
        </p:nvSpPr>
        <p:spPr>
          <a:xfrm>
            <a:off x="4350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93" name="object 60493"/>
          <p:cNvSpPr/>
          <p:nvPr/>
        </p:nvSpPr>
        <p:spPr>
          <a:xfrm>
            <a:off x="43507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94" name="object 60494"/>
          <p:cNvSpPr/>
          <p:nvPr/>
        </p:nvSpPr>
        <p:spPr>
          <a:xfrm>
            <a:off x="43507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95" name="object 60495"/>
          <p:cNvSpPr/>
          <p:nvPr/>
        </p:nvSpPr>
        <p:spPr>
          <a:xfrm>
            <a:off x="4351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96" name="object 60496"/>
          <p:cNvSpPr/>
          <p:nvPr/>
        </p:nvSpPr>
        <p:spPr>
          <a:xfrm>
            <a:off x="4351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97" name="object 60497"/>
          <p:cNvSpPr/>
          <p:nvPr/>
        </p:nvSpPr>
        <p:spPr>
          <a:xfrm>
            <a:off x="43511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98" name="object 60498"/>
          <p:cNvSpPr/>
          <p:nvPr/>
        </p:nvSpPr>
        <p:spPr>
          <a:xfrm>
            <a:off x="43511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499" name="object 60499"/>
          <p:cNvSpPr/>
          <p:nvPr/>
        </p:nvSpPr>
        <p:spPr>
          <a:xfrm>
            <a:off x="4351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00" name="object 60500"/>
          <p:cNvSpPr/>
          <p:nvPr/>
        </p:nvSpPr>
        <p:spPr>
          <a:xfrm>
            <a:off x="4351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01" name="object 60501"/>
          <p:cNvSpPr/>
          <p:nvPr/>
        </p:nvSpPr>
        <p:spPr>
          <a:xfrm>
            <a:off x="43515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02" name="object 60502"/>
          <p:cNvSpPr/>
          <p:nvPr/>
        </p:nvSpPr>
        <p:spPr>
          <a:xfrm>
            <a:off x="43515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03" name="object 60503"/>
          <p:cNvSpPr/>
          <p:nvPr/>
        </p:nvSpPr>
        <p:spPr>
          <a:xfrm>
            <a:off x="4351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04" name="object 60504"/>
          <p:cNvSpPr/>
          <p:nvPr/>
        </p:nvSpPr>
        <p:spPr>
          <a:xfrm>
            <a:off x="4351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05" name="object 60505"/>
          <p:cNvSpPr/>
          <p:nvPr/>
        </p:nvSpPr>
        <p:spPr>
          <a:xfrm>
            <a:off x="43519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06" name="object 60506"/>
          <p:cNvSpPr/>
          <p:nvPr/>
        </p:nvSpPr>
        <p:spPr>
          <a:xfrm>
            <a:off x="43519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07" name="object 60507"/>
          <p:cNvSpPr/>
          <p:nvPr/>
        </p:nvSpPr>
        <p:spPr>
          <a:xfrm>
            <a:off x="4352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08" name="object 60508"/>
          <p:cNvSpPr/>
          <p:nvPr/>
        </p:nvSpPr>
        <p:spPr>
          <a:xfrm>
            <a:off x="4352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09" name="object 60509"/>
          <p:cNvSpPr/>
          <p:nvPr/>
        </p:nvSpPr>
        <p:spPr>
          <a:xfrm>
            <a:off x="4352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10" name="object 60510"/>
          <p:cNvSpPr/>
          <p:nvPr/>
        </p:nvSpPr>
        <p:spPr>
          <a:xfrm>
            <a:off x="4352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11" name="object 60511"/>
          <p:cNvSpPr/>
          <p:nvPr/>
        </p:nvSpPr>
        <p:spPr>
          <a:xfrm>
            <a:off x="4352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12" name="object 60512"/>
          <p:cNvSpPr/>
          <p:nvPr/>
        </p:nvSpPr>
        <p:spPr>
          <a:xfrm>
            <a:off x="4352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13" name="object 60513"/>
          <p:cNvSpPr/>
          <p:nvPr/>
        </p:nvSpPr>
        <p:spPr>
          <a:xfrm>
            <a:off x="4352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14" name="object 60514"/>
          <p:cNvSpPr/>
          <p:nvPr/>
        </p:nvSpPr>
        <p:spPr>
          <a:xfrm>
            <a:off x="4352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15" name="object 60515"/>
          <p:cNvSpPr/>
          <p:nvPr/>
        </p:nvSpPr>
        <p:spPr>
          <a:xfrm>
            <a:off x="4352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16" name="object 60516"/>
          <p:cNvSpPr/>
          <p:nvPr/>
        </p:nvSpPr>
        <p:spPr>
          <a:xfrm>
            <a:off x="4352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17" name="object 60517"/>
          <p:cNvSpPr/>
          <p:nvPr/>
        </p:nvSpPr>
        <p:spPr>
          <a:xfrm>
            <a:off x="4353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18" name="object 60518"/>
          <p:cNvSpPr/>
          <p:nvPr/>
        </p:nvSpPr>
        <p:spPr>
          <a:xfrm>
            <a:off x="4353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19" name="object 60519"/>
          <p:cNvSpPr/>
          <p:nvPr/>
        </p:nvSpPr>
        <p:spPr>
          <a:xfrm>
            <a:off x="4353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20" name="object 60520"/>
          <p:cNvSpPr/>
          <p:nvPr/>
        </p:nvSpPr>
        <p:spPr>
          <a:xfrm>
            <a:off x="4353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21" name="object 60521"/>
          <p:cNvSpPr/>
          <p:nvPr/>
        </p:nvSpPr>
        <p:spPr>
          <a:xfrm>
            <a:off x="4353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22" name="object 60522"/>
          <p:cNvSpPr/>
          <p:nvPr/>
        </p:nvSpPr>
        <p:spPr>
          <a:xfrm>
            <a:off x="4353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23" name="object 60523"/>
          <p:cNvSpPr/>
          <p:nvPr/>
        </p:nvSpPr>
        <p:spPr>
          <a:xfrm>
            <a:off x="4353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24" name="object 60524"/>
          <p:cNvSpPr/>
          <p:nvPr/>
        </p:nvSpPr>
        <p:spPr>
          <a:xfrm>
            <a:off x="4353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25" name="object 60525"/>
          <p:cNvSpPr/>
          <p:nvPr/>
        </p:nvSpPr>
        <p:spPr>
          <a:xfrm>
            <a:off x="4353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26" name="object 60526"/>
          <p:cNvSpPr/>
          <p:nvPr/>
        </p:nvSpPr>
        <p:spPr>
          <a:xfrm>
            <a:off x="4353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27" name="object 60527"/>
          <p:cNvSpPr/>
          <p:nvPr/>
        </p:nvSpPr>
        <p:spPr>
          <a:xfrm>
            <a:off x="4354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28" name="object 60528"/>
          <p:cNvSpPr/>
          <p:nvPr/>
        </p:nvSpPr>
        <p:spPr>
          <a:xfrm>
            <a:off x="4354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29" name="object 60529"/>
          <p:cNvSpPr/>
          <p:nvPr/>
        </p:nvSpPr>
        <p:spPr>
          <a:xfrm>
            <a:off x="4354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30" name="object 60530"/>
          <p:cNvSpPr/>
          <p:nvPr/>
        </p:nvSpPr>
        <p:spPr>
          <a:xfrm>
            <a:off x="4354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31" name="object 60531"/>
          <p:cNvSpPr/>
          <p:nvPr/>
        </p:nvSpPr>
        <p:spPr>
          <a:xfrm>
            <a:off x="4354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32" name="object 60532"/>
          <p:cNvSpPr/>
          <p:nvPr/>
        </p:nvSpPr>
        <p:spPr>
          <a:xfrm>
            <a:off x="4354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33" name="object 60533"/>
          <p:cNvSpPr/>
          <p:nvPr/>
        </p:nvSpPr>
        <p:spPr>
          <a:xfrm>
            <a:off x="4354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34" name="object 60534"/>
          <p:cNvSpPr/>
          <p:nvPr/>
        </p:nvSpPr>
        <p:spPr>
          <a:xfrm>
            <a:off x="4354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35" name="object 60535"/>
          <p:cNvSpPr/>
          <p:nvPr/>
        </p:nvSpPr>
        <p:spPr>
          <a:xfrm>
            <a:off x="4354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36" name="object 60536"/>
          <p:cNvSpPr/>
          <p:nvPr/>
        </p:nvSpPr>
        <p:spPr>
          <a:xfrm>
            <a:off x="4354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37" name="object 60537"/>
          <p:cNvSpPr/>
          <p:nvPr/>
        </p:nvSpPr>
        <p:spPr>
          <a:xfrm>
            <a:off x="4354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38" name="object 60538"/>
          <p:cNvSpPr/>
          <p:nvPr/>
        </p:nvSpPr>
        <p:spPr>
          <a:xfrm>
            <a:off x="4354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39" name="object 60539"/>
          <p:cNvSpPr/>
          <p:nvPr/>
        </p:nvSpPr>
        <p:spPr>
          <a:xfrm>
            <a:off x="4355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40" name="object 60540"/>
          <p:cNvSpPr/>
          <p:nvPr/>
        </p:nvSpPr>
        <p:spPr>
          <a:xfrm>
            <a:off x="4355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41" name="object 60541"/>
          <p:cNvSpPr/>
          <p:nvPr/>
        </p:nvSpPr>
        <p:spPr>
          <a:xfrm>
            <a:off x="4355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42" name="object 60542"/>
          <p:cNvSpPr/>
          <p:nvPr/>
        </p:nvSpPr>
        <p:spPr>
          <a:xfrm>
            <a:off x="4355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43" name="object 60543"/>
          <p:cNvSpPr/>
          <p:nvPr/>
        </p:nvSpPr>
        <p:spPr>
          <a:xfrm>
            <a:off x="4355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44" name="object 60544"/>
          <p:cNvSpPr/>
          <p:nvPr/>
        </p:nvSpPr>
        <p:spPr>
          <a:xfrm>
            <a:off x="4355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45" name="object 60545"/>
          <p:cNvSpPr/>
          <p:nvPr/>
        </p:nvSpPr>
        <p:spPr>
          <a:xfrm>
            <a:off x="43557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46" name="object 60546"/>
          <p:cNvSpPr/>
          <p:nvPr/>
        </p:nvSpPr>
        <p:spPr>
          <a:xfrm>
            <a:off x="43557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47" name="object 60547"/>
          <p:cNvSpPr/>
          <p:nvPr/>
        </p:nvSpPr>
        <p:spPr>
          <a:xfrm>
            <a:off x="4355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48" name="object 60548"/>
          <p:cNvSpPr/>
          <p:nvPr/>
        </p:nvSpPr>
        <p:spPr>
          <a:xfrm>
            <a:off x="4355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49" name="object 60549"/>
          <p:cNvSpPr/>
          <p:nvPr/>
        </p:nvSpPr>
        <p:spPr>
          <a:xfrm>
            <a:off x="43561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50" name="object 60550"/>
          <p:cNvSpPr/>
          <p:nvPr/>
        </p:nvSpPr>
        <p:spPr>
          <a:xfrm>
            <a:off x="43561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51" name="object 60551"/>
          <p:cNvSpPr/>
          <p:nvPr/>
        </p:nvSpPr>
        <p:spPr>
          <a:xfrm>
            <a:off x="4356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52" name="object 60552"/>
          <p:cNvSpPr/>
          <p:nvPr/>
        </p:nvSpPr>
        <p:spPr>
          <a:xfrm>
            <a:off x="4356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53" name="object 60553"/>
          <p:cNvSpPr/>
          <p:nvPr/>
        </p:nvSpPr>
        <p:spPr>
          <a:xfrm>
            <a:off x="43564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54" name="object 60554"/>
          <p:cNvSpPr/>
          <p:nvPr/>
        </p:nvSpPr>
        <p:spPr>
          <a:xfrm>
            <a:off x="43564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55" name="object 60555"/>
          <p:cNvSpPr/>
          <p:nvPr/>
        </p:nvSpPr>
        <p:spPr>
          <a:xfrm>
            <a:off x="4356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56" name="object 60556"/>
          <p:cNvSpPr/>
          <p:nvPr/>
        </p:nvSpPr>
        <p:spPr>
          <a:xfrm>
            <a:off x="4356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57" name="object 60557"/>
          <p:cNvSpPr/>
          <p:nvPr/>
        </p:nvSpPr>
        <p:spPr>
          <a:xfrm>
            <a:off x="43568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58" name="object 60558"/>
          <p:cNvSpPr/>
          <p:nvPr/>
        </p:nvSpPr>
        <p:spPr>
          <a:xfrm>
            <a:off x="43568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59" name="object 60559"/>
          <p:cNvSpPr/>
          <p:nvPr/>
        </p:nvSpPr>
        <p:spPr>
          <a:xfrm>
            <a:off x="4357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60" name="object 60560"/>
          <p:cNvSpPr/>
          <p:nvPr/>
        </p:nvSpPr>
        <p:spPr>
          <a:xfrm>
            <a:off x="4357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61" name="object 60561"/>
          <p:cNvSpPr/>
          <p:nvPr/>
        </p:nvSpPr>
        <p:spPr>
          <a:xfrm>
            <a:off x="4357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62" name="object 60562"/>
          <p:cNvSpPr/>
          <p:nvPr/>
        </p:nvSpPr>
        <p:spPr>
          <a:xfrm>
            <a:off x="4357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63" name="object 60563"/>
          <p:cNvSpPr/>
          <p:nvPr/>
        </p:nvSpPr>
        <p:spPr>
          <a:xfrm>
            <a:off x="4357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64" name="object 60564"/>
          <p:cNvSpPr/>
          <p:nvPr/>
        </p:nvSpPr>
        <p:spPr>
          <a:xfrm>
            <a:off x="4357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65" name="object 60565"/>
          <p:cNvSpPr/>
          <p:nvPr/>
        </p:nvSpPr>
        <p:spPr>
          <a:xfrm>
            <a:off x="4357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66" name="object 60566"/>
          <p:cNvSpPr/>
          <p:nvPr/>
        </p:nvSpPr>
        <p:spPr>
          <a:xfrm>
            <a:off x="4357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67" name="object 60567"/>
          <p:cNvSpPr/>
          <p:nvPr/>
        </p:nvSpPr>
        <p:spPr>
          <a:xfrm>
            <a:off x="4357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68" name="object 60568"/>
          <p:cNvSpPr/>
          <p:nvPr/>
        </p:nvSpPr>
        <p:spPr>
          <a:xfrm>
            <a:off x="4357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69" name="object 60569"/>
          <p:cNvSpPr/>
          <p:nvPr/>
        </p:nvSpPr>
        <p:spPr>
          <a:xfrm>
            <a:off x="4358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70" name="object 60570"/>
          <p:cNvSpPr/>
          <p:nvPr/>
        </p:nvSpPr>
        <p:spPr>
          <a:xfrm>
            <a:off x="4358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71" name="object 60571"/>
          <p:cNvSpPr/>
          <p:nvPr/>
        </p:nvSpPr>
        <p:spPr>
          <a:xfrm>
            <a:off x="4358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72" name="object 60572"/>
          <p:cNvSpPr/>
          <p:nvPr/>
        </p:nvSpPr>
        <p:spPr>
          <a:xfrm>
            <a:off x="4358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73" name="object 60573"/>
          <p:cNvSpPr/>
          <p:nvPr/>
        </p:nvSpPr>
        <p:spPr>
          <a:xfrm>
            <a:off x="4358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74" name="object 60574"/>
          <p:cNvSpPr/>
          <p:nvPr/>
        </p:nvSpPr>
        <p:spPr>
          <a:xfrm>
            <a:off x="4358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75" name="object 60575"/>
          <p:cNvSpPr/>
          <p:nvPr/>
        </p:nvSpPr>
        <p:spPr>
          <a:xfrm>
            <a:off x="4358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76" name="object 60576"/>
          <p:cNvSpPr/>
          <p:nvPr/>
        </p:nvSpPr>
        <p:spPr>
          <a:xfrm>
            <a:off x="4358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77" name="object 60577"/>
          <p:cNvSpPr/>
          <p:nvPr/>
        </p:nvSpPr>
        <p:spPr>
          <a:xfrm>
            <a:off x="4358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78" name="object 60578"/>
          <p:cNvSpPr/>
          <p:nvPr/>
        </p:nvSpPr>
        <p:spPr>
          <a:xfrm>
            <a:off x="4358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79" name="object 60579"/>
          <p:cNvSpPr/>
          <p:nvPr/>
        </p:nvSpPr>
        <p:spPr>
          <a:xfrm>
            <a:off x="4359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80" name="object 60580"/>
          <p:cNvSpPr/>
          <p:nvPr/>
        </p:nvSpPr>
        <p:spPr>
          <a:xfrm>
            <a:off x="4359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81" name="object 60581"/>
          <p:cNvSpPr/>
          <p:nvPr/>
        </p:nvSpPr>
        <p:spPr>
          <a:xfrm>
            <a:off x="4359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82" name="object 60582"/>
          <p:cNvSpPr/>
          <p:nvPr/>
        </p:nvSpPr>
        <p:spPr>
          <a:xfrm>
            <a:off x="4359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83" name="object 60583"/>
          <p:cNvSpPr/>
          <p:nvPr/>
        </p:nvSpPr>
        <p:spPr>
          <a:xfrm>
            <a:off x="4359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84" name="object 60584"/>
          <p:cNvSpPr/>
          <p:nvPr/>
        </p:nvSpPr>
        <p:spPr>
          <a:xfrm>
            <a:off x="4359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85" name="object 60585"/>
          <p:cNvSpPr/>
          <p:nvPr/>
        </p:nvSpPr>
        <p:spPr>
          <a:xfrm>
            <a:off x="4359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86" name="object 60586"/>
          <p:cNvSpPr/>
          <p:nvPr/>
        </p:nvSpPr>
        <p:spPr>
          <a:xfrm>
            <a:off x="4359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87" name="object 60587"/>
          <p:cNvSpPr/>
          <p:nvPr/>
        </p:nvSpPr>
        <p:spPr>
          <a:xfrm>
            <a:off x="4359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88" name="object 60588"/>
          <p:cNvSpPr/>
          <p:nvPr/>
        </p:nvSpPr>
        <p:spPr>
          <a:xfrm>
            <a:off x="4359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89" name="object 60589"/>
          <p:cNvSpPr/>
          <p:nvPr/>
        </p:nvSpPr>
        <p:spPr>
          <a:xfrm>
            <a:off x="4359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90" name="object 60590"/>
          <p:cNvSpPr/>
          <p:nvPr/>
        </p:nvSpPr>
        <p:spPr>
          <a:xfrm>
            <a:off x="4359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91" name="object 60591"/>
          <p:cNvSpPr/>
          <p:nvPr/>
        </p:nvSpPr>
        <p:spPr>
          <a:xfrm>
            <a:off x="4360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92" name="object 60592"/>
          <p:cNvSpPr/>
          <p:nvPr/>
        </p:nvSpPr>
        <p:spPr>
          <a:xfrm>
            <a:off x="4360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93" name="object 60593"/>
          <p:cNvSpPr/>
          <p:nvPr/>
        </p:nvSpPr>
        <p:spPr>
          <a:xfrm>
            <a:off x="43603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94" name="object 60594"/>
          <p:cNvSpPr/>
          <p:nvPr/>
        </p:nvSpPr>
        <p:spPr>
          <a:xfrm>
            <a:off x="43603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95" name="object 60595"/>
          <p:cNvSpPr/>
          <p:nvPr/>
        </p:nvSpPr>
        <p:spPr>
          <a:xfrm>
            <a:off x="4360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96" name="object 60596"/>
          <p:cNvSpPr/>
          <p:nvPr/>
        </p:nvSpPr>
        <p:spPr>
          <a:xfrm>
            <a:off x="4360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97" name="object 60597"/>
          <p:cNvSpPr/>
          <p:nvPr/>
        </p:nvSpPr>
        <p:spPr>
          <a:xfrm>
            <a:off x="43606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98" name="object 60598"/>
          <p:cNvSpPr/>
          <p:nvPr/>
        </p:nvSpPr>
        <p:spPr>
          <a:xfrm>
            <a:off x="43606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599" name="object 60599"/>
          <p:cNvSpPr/>
          <p:nvPr/>
        </p:nvSpPr>
        <p:spPr>
          <a:xfrm>
            <a:off x="4360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00" name="object 60600"/>
          <p:cNvSpPr/>
          <p:nvPr/>
        </p:nvSpPr>
        <p:spPr>
          <a:xfrm>
            <a:off x="4360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01" name="object 60601"/>
          <p:cNvSpPr/>
          <p:nvPr/>
        </p:nvSpPr>
        <p:spPr>
          <a:xfrm>
            <a:off x="43610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02" name="object 60602"/>
          <p:cNvSpPr/>
          <p:nvPr/>
        </p:nvSpPr>
        <p:spPr>
          <a:xfrm>
            <a:off x="43610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03" name="object 60603"/>
          <p:cNvSpPr/>
          <p:nvPr/>
        </p:nvSpPr>
        <p:spPr>
          <a:xfrm>
            <a:off x="4361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04" name="object 60604"/>
          <p:cNvSpPr/>
          <p:nvPr/>
        </p:nvSpPr>
        <p:spPr>
          <a:xfrm>
            <a:off x="4361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05" name="object 60605"/>
          <p:cNvSpPr/>
          <p:nvPr/>
        </p:nvSpPr>
        <p:spPr>
          <a:xfrm>
            <a:off x="43614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06" name="object 60606"/>
          <p:cNvSpPr/>
          <p:nvPr/>
        </p:nvSpPr>
        <p:spPr>
          <a:xfrm>
            <a:off x="43614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07" name="object 60607"/>
          <p:cNvSpPr/>
          <p:nvPr/>
        </p:nvSpPr>
        <p:spPr>
          <a:xfrm>
            <a:off x="4361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08" name="object 60608"/>
          <p:cNvSpPr/>
          <p:nvPr/>
        </p:nvSpPr>
        <p:spPr>
          <a:xfrm>
            <a:off x="4361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09" name="object 60609"/>
          <p:cNvSpPr/>
          <p:nvPr/>
        </p:nvSpPr>
        <p:spPr>
          <a:xfrm>
            <a:off x="4361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10" name="object 60610"/>
          <p:cNvSpPr/>
          <p:nvPr/>
        </p:nvSpPr>
        <p:spPr>
          <a:xfrm>
            <a:off x="4361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11" name="object 60611"/>
          <p:cNvSpPr/>
          <p:nvPr/>
        </p:nvSpPr>
        <p:spPr>
          <a:xfrm>
            <a:off x="4362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12" name="object 60612"/>
          <p:cNvSpPr/>
          <p:nvPr/>
        </p:nvSpPr>
        <p:spPr>
          <a:xfrm>
            <a:off x="4362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13" name="object 60613"/>
          <p:cNvSpPr/>
          <p:nvPr/>
        </p:nvSpPr>
        <p:spPr>
          <a:xfrm>
            <a:off x="4362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14" name="object 60614"/>
          <p:cNvSpPr/>
          <p:nvPr/>
        </p:nvSpPr>
        <p:spPr>
          <a:xfrm>
            <a:off x="4362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15" name="object 60615"/>
          <p:cNvSpPr/>
          <p:nvPr/>
        </p:nvSpPr>
        <p:spPr>
          <a:xfrm>
            <a:off x="4362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16" name="object 60616"/>
          <p:cNvSpPr/>
          <p:nvPr/>
        </p:nvSpPr>
        <p:spPr>
          <a:xfrm>
            <a:off x="4362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17" name="object 60617"/>
          <p:cNvSpPr/>
          <p:nvPr/>
        </p:nvSpPr>
        <p:spPr>
          <a:xfrm>
            <a:off x="4362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18" name="object 60618"/>
          <p:cNvSpPr/>
          <p:nvPr/>
        </p:nvSpPr>
        <p:spPr>
          <a:xfrm>
            <a:off x="4362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19" name="object 60619"/>
          <p:cNvSpPr/>
          <p:nvPr/>
        </p:nvSpPr>
        <p:spPr>
          <a:xfrm>
            <a:off x="4362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20" name="object 60620"/>
          <p:cNvSpPr/>
          <p:nvPr/>
        </p:nvSpPr>
        <p:spPr>
          <a:xfrm>
            <a:off x="4362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21" name="object 60621"/>
          <p:cNvSpPr/>
          <p:nvPr/>
        </p:nvSpPr>
        <p:spPr>
          <a:xfrm>
            <a:off x="4362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22" name="object 60622"/>
          <p:cNvSpPr/>
          <p:nvPr/>
        </p:nvSpPr>
        <p:spPr>
          <a:xfrm>
            <a:off x="4362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23" name="object 60623"/>
          <p:cNvSpPr/>
          <p:nvPr/>
        </p:nvSpPr>
        <p:spPr>
          <a:xfrm>
            <a:off x="4363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24" name="object 60624"/>
          <p:cNvSpPr/>
          <p:nvPr/>
        </p:nvSpPr>
        <p:spPr>
          <a:xfrm>
            <a:off x="4363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25" name="object 60625"/>
          <p:cNvSpPr/>
          <p:nvPr/>
        </p:nvSpPr>
        <p:spPr>
          <a:xfrm>
            <a:off x="43633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26" name="object 60626"/>
          <p:cNvSpPr/>
          <p:nvPr/>
        </p:nvSpPr>
        <p:spPr>
          <a:xfrm>
            <a:off x="43633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27" name="object 60627"/>
          <p:cNvSpPr/>
          <p:nvPr/>
        </p:nvSpPr>
        <p:spPr>
          <a:xfrm>
            <a:off x="4363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28" name="object 60628"/>
          <p:cNvSpPr/>
          <p:nvPr/>
        </p:nvSpPr>
        <p:spPr>
          <a:xfrm>
            <a:off x="4363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29" name="object 60629"/>
          <p:cNvSpPr/>
          <p:nvPr/>
        </p:nvSpPr>
        <p:spPr>
          <a:xfrm>
            <a:off x="4363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30" name="object 60630"/>
          <p:cNvSpPr/>
          <p:nvPr/>
        </p:nvSpPr>
        <p:spPr>
          <a:xfrm>
            <a:off x="4363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31" name="object 60631"/>
          <p:cNvSpPr/>
          <p:nvPr/>
        </p:nvSpPr>
        <p:spPr>
          <a:xfrm>
            <a:off x="4363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32" name="object 60632"/>
          <p:cNvSpPr/>
          <p:nvPr/>
        </p:nvSpPr>
        <p:spPr>
          <a:xfrm>
            <a:off x="4363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33" name="object 60633"/>
          <p:cNvSpPr/>
          <p:nvPr/>
        </p:nvSpPr>
        <p:spPr>
          <a:xfrm>
            <a:off x="4364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34" name="object 60634"/>
          <p:cNvSpPr/>
          <p:nvPr/>
        </p:nvSpPr>
        <p:spPr>
          <a:xfrm>
            <a:off x="4364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35" name="object 60635"/>
          <p:cNvSpPr/>
          <p:nvPr/>
        </p:nvSpPr>
        <p:spPr>
          <a:xfrm>
            <a:off x="4364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36" name="object 60636"/>
          <p:cNvSpPr/>
          <p:nvPr/>
        </p:nvSpPr>
        <p:spPr>
          <a:xfrm>
            <a:off x="4364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37" name="object 60637"/>
          <p:cNvSpPr/>
          <p:nvPr/>
        </p:nvSpPr>
        <p:spPr>
          <a:xfrm>
            <a:off x="4364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38" name="object 60638"/>
          <p:cNvSpPr/>
          <p:nvPr/>
        </p:nvSpPr>
        <p:spPr>
          <a:xfrm>
            <a:off x="4364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39" name="object 60639"/>
          <p:cNvSpPr/>
          <p:nvPr/>
        </p:nvSpPr>
        <p:spPr>
          <a:xfrm>
            <a:off x="4364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40" name="object 60640"/>
          <p:cNvSpPr/>
          <p:nvPr/>
        </p:nvSpPr>
        <p:spPr>
          <a:xfrm>
            <a:off x="4364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41" name="object 60641"/>
          <p:cNvSpPr/>
          <p:nvPr/>
        </p:nvSpPr>
        <p:spPr>
          <a:xfrm>
            <a:off x="4364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42" name="object 60642"/>
          <p:cNvSpPr/>
          <p:nvPr/>
        </p:nvSpPr>
        <p:spPr>
          <a:xfrm>
            <a:off x="4364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43" name="object 60643"/>
          <p:cNvSpPr/>
          <p:nvPr/>
        </p:nvSpPr>
        <p:spPr>
          <a:xfrm>
            <a:off x="4365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44" name="object 60644"/>
          <p:cNvSpPr/>
          <p:nvPr/>
        </p:nvSpPr>
        <p:spPr>
          <a:xfrm>
            <a:off x="4365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45" name="object 60645"/>
          <p:cNvSpPr/>
          <p:nvPr/>
        </p:nvSpPr>
        <p:spPr>
          <a:xfrm>
            <a:off x="43652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46" name="object 60646"/>
          <p:cNvSpPr/>
          <p:nvPr/>
        </p:nvSpPr>
        <p:spPr>
          <a:xfrm>
            <a:off x="43652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47" name="object 60647"/>
          <p:cNvSpPr/>
          <p:nvPr/>
        </p:nvSpPr>
        <p:spPr>
          <a:xfrm>
            <a:off x="4365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48" name="object 60648"/>
          <p:cNvSpPr/>
          <p:nvPr/>
        </p:nvSpPr>
        <p:spPr>
          <a:xfrm>
            <a:off x="4365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49" name="object 60649"/>
          <p:cNvSpPr/>
          <p:nvPr/>
        </p:nvSpPr>
        <p:spPr>
          <a:xfrm>
            <a:off x="43656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50" name="object 60650"/>
          <p:cNvSpPr/>
          <p:nvPr/>
        </p:nvSpPr>
        <p:spPr>
          <a:xfrm>
            <a:off x="43656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51" name="object 60651"/>
          <p:cNvSpPr/>
          <p:nvPr/>
        </p:nvSpPr>
        <p:spPr>
          <a:xfrm>
            <a:off x="4365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52" name="object 60652"/>
          <p:cNvSpPr/>
          <p:nvPr/>
        </p:nvSpPr>
        <p:spPr>
          <a:xfrm>
            <a:off x="4365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53" name="object 60653"/>
          <p:cNvSpPr/>
          <p:nvPr/>
        </p:nvSpPr>
        <p:spPr>
          <a:xfrm>
            <a:off x="43660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54" name="object 60654"/>
          <p:cNvSpPr/>
          <p:nvPr/>
        </p:nvSpPr>
        <p:spPr>
          <a:xfrm>
            <a:off x="43660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55" name="object 60655"/>
          <p:cNvSpPr/>
          <p:nvPr/>
        </p:nvSpPr>
        <p:spPr>
          <a:xfrm>
            <a:off x="4366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56" name="object 60656"/>
          <p:cNvSpPr/>
          <p:nvPr/>
        </p:nvSpPr>
        <p:spPr>
          <a:xfrm>
            <a:off x="4366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57" name="object 60657"/>
          <p:cNvSpPr/>
          <p:nvPr/>
        </p:nvSpPr>
        <p:spPr>
          <a:xfrm>
            <a:off x="43663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58" name="object 60658"/>
          <p:cNvSpPr/>
          <p:nvPr/>
        </p:nvSpPr>
        <p:spPr>
          <a:xfrm>
            <a:off x="43663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59" name="object 60659"/>
          <p:cNvSpPr/>
          <p:nvPr/>
        </p:nvSpPr>
        <p:spPr>
          <a:xfrm>
            <a:off x="4366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60" name="object 60660"/>
          <p:cNvSpPr/>
          <p:nvPr/>
        </p:nvSpPr>
        <p:spPr>
          <a:xfrm>
            <a:off x="4366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61" name="object 60661"/>
          <p:cNvSpPr/>
          <p:nvPr/>
        </p:nvSpPr>
        <p:spPr>
          <a:xfrm>
            <a:off x="4366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62" name="object 60662"/>
          <p:cNvSpPr/>
          <p:nvPr/>
        </p:nvSpPr>
        <p:spPr>
          <a:xfrm>
            <a:off x="4366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63" name="object 60663"/>
          <p:cNvSpPr/>
          <p:nvPr/>
        </p:nvSpPr>
        <p:spPr>
          <a:xfrm>
            <a:off x="4367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64" name="object 60664"/>
          <p:cNvSpPr/>
          <p:nvPr/>
        </p:nvSpPr>
        <p:spPr>
          <a:xfrm>
            <a:off x="4367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65" name="object 60665"/>
          <p:cNvSpPr/>
          <p:nvPr/>
        </p:nvSpPr>
        <p:spPr>
          <a:xfrm>
            <a:off x="4367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66" name="object 60666"/>
          <p:cNvSpPr/>
          <p:nvPr/>
        </p:nvSpPr>
        <p:spPr>
          <a:xfrm>
            <a:off x="4367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67" name="object 60667"/>
          <p:cNvSpPr/>
          <p:nvPr/>
        </p:nvSpPr>
        <p:spPr>
          <a:xfrm>
            <a:off x="4367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68" name="object 60668"/>
          <p:cNvSpPr/>
          <p:nvPr/>
        </p:nvSpPr>
        <p:spPr>
          <a:xfrm>
            <a:off x="4367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69" name="object 60669"/>
          <p:cNvSpPr/>
          <p:nvPr/>
        </p:nvSpPr>
        <p:spPr>
          <a:xfrm>
            <a:off x="4367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70" name="object 60670"/>
          <p:cNvSpPr/>
          <p:nvPr/>
        </p:nvSpPr>
        <p:spPr>
          <a:xfrm>
            <a:off x="4367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71" name="object 60671"/>
          <p:cNvSpPr/>
          <p:nvPr/>
        </p:nvSpPr>
        <p:spPr>
          <a:xfrm>
            <a:off x="4367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72" name="object 60672"/>
          <p:cNvSpPr/>
          <p:nvPr/>
        </p:nvSpPr>
        <p:spPr>
          <a:xfrm>
            <a:off x="4367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73" name="object 60673"/>
          <p:cNvSpPr/>
          <p:nvPr/>
        </p:nvSpPr>
        <p:spPr>
          <a:xfrm>
            <a:off x="43679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74" name="object 60674"/>
          <p:cNvSpPr/>
          <p:nvPr/>
        </p:nvSpPr>
        <p:spPr>
          <a:xfrm>
            <a:off x="43679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75" name="object 60675"/>
          <p:cNvSpPr/>
          <p:nvPr/>
        </p:nvSpPr>
        <p:spPr>
          <a:xfrm>
            <a:off x="4368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76" name="object 60676"/>
          <p:cNvSpPr/>
          <p:nvPr/>
        </p:nvSpPr>
        <p:spPr>
          <a:xfrm>
            <a:off x="4368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77" name="object 60677"/>
          <p:cNvSpPr/>
          <p:nvPr/>
        </p:nvSpPr>
        <p:spPr>
          <a:xfrm>
            <a:off x="43683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78" name="object 60678"/>
          <p:cNvSpPr/>
          <p:nvPr/>
        </p:nvSpPr>
        <p:spPr>
          <a:xfrm>
            <a:off x="43683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79" name="object 60679"/>
          <p:cNvSpPr/>
          <p:nvPr/>
        </p:nvSpPr>
        <p:spPr>
          <a:xfrm>
            <a:off x="4368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80" name="object 60680"/>
          <p:cNvSpPr/>
          <p:nvPr/>
        </p:nvSpPr>
        <p:spPr>
          <a:xfrm>
            <a:off x="4368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81" name="object 60681"/>
          <p:cNvSpPr/>
          <p:nvPr/>
        </p:nvSpPr>
        <p:spPr>
          <a:xfrm>
            <a:off x="4368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82" name="object 60682"/>
          <p:cNvSpPr/>
          <p:nvPr/>
        </p:nvSpPr>
        <p:spPr>
          <a:xfrm>
            <a:off x="4368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83" name="object 60683"/>
          <p:cNvSpPr/>
          <p:nvPr/>
        </p:nvSpPr>
        <p:spPr>
          <a:xfrm>
            <a:off x="4368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84" name="object 60684"/>
          <p:cNvSpPr/>
          <p:nvPr/>
        </p:nvSpPr>
        <p:spPr>
          <a:xfrm>
            <a:off x="4368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85" name="object 60685"/>
          <p:cNvSpPr/>
          <p:nvPr/>
        </p:nvSpPr>
        <p:spPr>
          <a:xfrm>
            <a:off x="4369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86" name="object 60686"/>
          <p:cNvSpPr/>
          <p:nvPr/>
        </p:nvSpPr>
        <p:spPr>
          <a:xfrm>
            <a:off x="4369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87" name="object 60687"/>
          <p:cNvSpPr/>
          <p:nvPr/>
        </p:nvSpPr>
        <p:spPr>
          <a:xfrm>
            <a:off x="4369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88" name="object 60688"/>
          <p:cNvSpPr/>
          <p:nvPr/>
        </p:nvSpPr>
        <p:spPr>
          <a:xfrm>
            <a:off x="4369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89" name="object 60689"/>
          <p:cNvSpPr/>
          <p:nvPr/>
        </p:nvSpPr>
        <p:spPr>
          <a:xfrm>
            <a:off x="4369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90" name="object 60690"/>
          <p:cNvSpPr/>
          <p:nvPr/>
        </p:nvSpPr>
        <p:spPr>
          <a:xfrm>
            <a:off x="4369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91" name="object 60691"/>
          <p:cNvSpPr/>
          <p:nvPr/>
        </p:nvSpPr>
        <p:spPr>
          <a:xfrm>
            <a:off x="4369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92" name="object 60692"/>
          <p:cNvSpPr/>
          <p:nvPr/>
        </p:nvSpPr>
        <p:spPr>
          <a:xfrm>
            <a:off x="4369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93" name="object 60693"/>
          <p:cNvSpPr/>
          <p:nvPr/>
        </p:nvSpPr>
        <p:spPr>
          <a:xfrm>
            <a:off x="43698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94" name="object 60694"/>
          <p:cNvSpPr/>
          <p:nvPr/>
        </p:nvSpPr>
        <p:spPr>
          <a:xfrm>
            <a:off x="43698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95" name="object 60695"/>
          <p:cNvSpPr/>
          <p:nvPr/>
        </p:nvSpPr>
        <p:spPr>
          <a:xfrm>
            <a:off x="4370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96" name="object 60696"/>
          <p:cNvSpPr/>
          <p:nvPr/>
        </p:nvSpPr>
        <p:spPr>
          <a:xfrm>
            <a:off x="4370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97" name="object 60697"/>
          <p:cNvSpPr/>
          <p:nvPr/>
        </p:nvSpPr>
        <p:spPr>
          <a:xfrm>
            <a:off x="43702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98" name="object 60698"/>
          <p:cNvSpPr/>
          <p:nvPr/>
        </p:nvSpPr>
        <p:spPr>
          <a:xfrm>
            <a:off x="43702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699" name="object 60699"/>
          <p:cNvSpPr/>
          <p:nvPr/>
        </p:nvSpPr>
        <p:spPr>
          <a:xfrm>
            <a:off x="4370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00" name="object 60700"/>
          <p:cNvSpPr/>
          <p:nvPr/>
        </p:nvSpPr>
        <p:spPr>
          <a:xfrm>
            <a:off x="4370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01" name="object 60701"/>
          <p:cNvSpPr/>
          <p:nvPr/>
        </p:nvSpPr>
        <p:spPr>
          <a:xfrm>
            <a:off x="43705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02" name="object 60702"/>
          <p:cNvSpPr/>
          <p:nvPr/>
        </p:nvSpPr>
        <p:spPr>
          <a:xfrm>
            <a:off x="43705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03" name="object 60703"/>
          <p:cNvSpPr/>
          <p:nvPr/>
        </p:nvSpPr>
        <p:spPr>
          <a:xfrm>
            <a:off x="4370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04" name="object 60704"/>
          <p:cNvSpPr/>
          <p:nvPr/>
        </p:nvSpPr>
        <p:spPr>
          <a:xfrm>
            <a:off x="4370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05" name="object 60705"/>
          <p:cNvSpPr/>
          <p:nvPr/>
        </p:nvSpPr>
        <p:spPr>
          <a:xfrm>
            <a:off x="43709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06" name="object 60706"/>
          <p:cNvSpPr/>
          <p:nvPr/>
        </p:nvSpPr>
        <p:spPr>
          <a:xfrm>
            <a:off x="43709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07" name="object 60707"/>
          <p:cNvSpPr/>
          <p:nvPr/>
        </p:nvSpPr>
        <p:spPr>
          <a:xfrm>
            <a:off x="4371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08" name="object 60708"/>
          <p:cNvSpPr/>
          <p:nvPr/>
        </p:nvSpPr>
        <p:spPr>
          <a:xfrm>
            <a:off x="4371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09" name="object 60709"/>
          <p:cNvSpPr/>
          <p:nvPr/>
        </p:nvSpPr>
        <p:spPr>
          <a:xfrm>
            <a:off x="4371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10" name="object 60710"/>
          <p:cNvSpPr/>
          <p:nvPr/>
        </p:nvSpPr>
        <p:spPr>
          <a:xfrm>
            <a:off x="4371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11" name="object 60711"/>
          <p:cNvSpPr/>
          <p:nvPr/>
        </p:nvSpPr>
        <p:spPr>
          <a:xfrm>
            <a:off x="4371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12" name="object 60712"/>
          <p:cNvSpPr/>
          <p:nvPr/>
        </p:nvSpPr>
        <p:spPr>
          <a:xfrm>
            <a:off x="4371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13" name="object 60713"/>
          <p:cNvSpPr/>
          <p:nvPr/>
        </p:nvSpPr>
        <p:spPr>
          <a:xfrm>
            <a:off x="43717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14" name="object 60714"/>
          <p:cNvSpPr/>
          <p:nvPr/>
        </p:nvSpPr>
        <p:spPr>
          <a:xfrm>
            <a:off x="43717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15" name="object 60715"/>
          <p:cNvSpPr/>
          <p:nvPr/>
        </p:nvSpPr>
        <p:spPr>
          <a:xfrm>
            <a:off x="4371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16" name="object 60716"/>
          <p:cNvSpPr/>
          <p:nvPr/>
        </p:nvSpPr>
        <p:spPr>
          <a:xfrm>
            <a:off x="4371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17" name="object 60717"/>
          <p:cNvSpPr/>
          <p:nvPr/>
        </p:nvSpPr>
        <p:spPr>
          <a:xfrm>
            <a:off x="43721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18" name="object 60718"/>
          <p:cNvSpPr/>
          <p:nvPr/>
        </p:nvSpPr>
        <p:spPr>
          <a:xfrm>
            <a:off x="43721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19" name="object 60719"/>
          <p:cNvSpPr/>
          <p:nvPr/>
        </p:nvSpPr>
        <p:spPr>
          <a:xfrm>
            <a:off x="4372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20" name="object 60720"/>
          <p:cNvSpPr/>
          <p:nvPr/>
        </p:nvSpPr>
        <p:spPr>
          <a:xfrm>
            <a:off x="4372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21" name="object 60721"/>
          <p:cNvSpPr/>
          <p:nvPr/>
        </p:nvSpPr>
        <p:spPr>
          <a:xfrm>
            <a:off x="43724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22" name="object 60722"/>
          <p:cNvSpPr/>
          <p:nvPr/>
        </p:nvSpPr>
        <p:spPr>
          <a:xfrm>
            <a:off x="43724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23" name="object 60723"/>
          <p:cNvSpPr/>
          <p:nvPr/>
        </p:nvSpPr>
        <p:spPr>
          <a:xfrm>
            <a:off x="4372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24" name="object 60724"/>
          <p:cNvSpPr/>
          <p:nvPr/>
        </p:nvSpPr>
        <p:spPr>
          <a:xfrm>
            <a:off x="4372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25" name="object 60725"/>
          <p:cNvSpPr/>
          <p:nvPr/>
        </p:nvSpPr>
        <p:spPr>
          <a:xfrm>
            <a:off x="43728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26" name="object 60726"/>
          <p:cNvSpPr/>
          <p:nvPr/>
        </p:nvSpPr>
        <p:spPr>
          <a:xfrm>
            <a:off x="43728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27" name="object 60727"/>
          <p:cNvSpPr/>
          <p:nvPr/>
        </p:nvSpPr>
        <p:spPr>
          <a:xfrm>
            <a:off x="4373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28" name="object 60728"/>
          <p:cNvSpPr/>
          <p:nvPr/>
        </p:nvSpPr>
        <p:spPr>
          <a:xfrm>
            <a:off x="4373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29" name="object 60729"/>
          <p:cNvSpPr/>
          <p:nvPr/>
        </p:nvSpPr>
        <p:spPr>
          <a:xfrm>
            <a:off x="43732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30" name="object 60730"/>
          <p:cNvSpPr/>
          <p:nvPr/>
        </p:nvSpPr>
        <p:spPr>
          <a:xfrm>
            <a:off x="43732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31" name="object 60731"/>
          <p:cNvSpPr/>
          <p:nvPr/>
        </p:nvSpPr>
        <p:spPr>
          <a:xfrm>
            <a:off x="4373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32" name="object 60732"/>
          <p:cNvSpPr/>
          <p:nvPr/>
        </p:nvSpPr>
        <p:spPr>
          <a:xfrm>
            <a:off x="4373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33" name="object 60733"/>
          <p:cNvSpPr/>
          <p:nvPr/>
        </p:nvSpPr>
        <p:spPr>
          <a:xfrm>
            <a:off x="43736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34" name="object 60734"/>
          <p:cNvSpPr/>
          <p:nvPr/>
        </p:nvSpPr>
        <p:spPr>
          <a:xfrm>
            <a:off x="43736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35" name="object 60735"/>
          <p:cNvSpPr/>
          <p:nvPr/>
        </p:nvSpPr>
        <p:spPr>
          <a:xfrm>
            <a:off x="4373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36" name="object 60736"/>
          <p:cNvSpPr/>
          <p:nvPr/>
        </p:nvSpPr>
        <p:spPr>
          <a:xfrm>
            <a:off x="4373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37" name="object 60737"/>
          <p:cNvSpPr/>
          <p:nvPr/>
        </p:nvSpPr>
        <p:spPr>
          <a:xfrm>
            <a:off x="43740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38" name="object 60738"/>
          <p:cNvSpPr/>
          <p:nvPr/>
        </p:nvSpPr>
        <p:spPr>
          <a:xfrm>
            <a:off x="43740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39" name="object 60739"/>
          <p:cNvSpPr/>
          <p:nvPr/>
        </p:nvSpPr>
        <p:spPr>
          <a:xfrm>
            <a:off x="4374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40" name="object 60740"/>
          <p:cNvSpPr/>
          <p:nvPr/>
        </p:nvSpPr>
        <p:spPr>
          <a:xfrm>
            <a:off x="4374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41" name="object 60741"/>
          <p:cNvSpPr/>
          <p:nvPr/>
        </p:nvSpPr>
        <p:spPr>
          <a:xfrm>
            <a:off x="43744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42" name="object 60742"/>
          <p:cNvSpPr/>
          <p:nvPr/>
        </p:nvSpPr>
        <p:spPr>
          <a:xfrm>
            <a:off x="43744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43" name="object 60743"/>
          <p:cNvSpPr/>
          <p:nvPr/>
        </p:nvSpPr>
        <p:spPr>
          <a:xfrm>
            <a:off x="4374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44" name="object 60744"/>
          <p:cNvSpPr/>
          <p:nvPr/>
        </p:nvSpPr>
        <p:spPr>
          <a:xfrm>
            <a:off x="4374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45" name="object 60745"/>
          <p:cNvSpPr/>
          <p:nvPr/>
        </p:nvSpPr>
        <p:spPr>
          <a:xfrm>
            <a:off x="43747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46" name="object 60746"/>
          <p:cNvSpPr/>
          <p:nvPr/>
        </p:nvSpPr>
        <p:spPr>
          <a:xfrm>
            <a:off x="43747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47" name="object 60747"/>
          <p:cNvSpPr/>
          <p:nvPr/>
        </p:nvSpPr>
        <p:spPr>
          <a:xfrm>
            <a:off x="4375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48" name="object 60748"/>
          <p:cNvSpPr/>
          <p:nvPr/>
        </p:nvSpPr>
        <p:spPr>
          <a:xfrm>
            <a:off x="4375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49" name="object 60749"/>
          <p:cNvSpPr/>
          <p:nvPr/>
        </p:nvSpPr>
        <p:spPr>
          <a:xfrm>
            <a:off x="43751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50" name="object 60750"/>
          <p:cNvSpPr/>
          <p:nvPr/>
        </p:nvSpPr>
        <p:spPr>
          <a:xfrm>
            <a:off x="43751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51" name="object 60751"/>
          <p:cNvSpPr/>
          <p:nvPr/>
        </p:nvSpPr>
        <p:spPr>
          <a:xfrm>
            <a:off x="4375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52" name="object 60752"/>
          <p:cNvSpPr/>
          <p:nvPr/>
        </p:nvSpPr>
        <p:spPr>
          <a:xfrm>
            <a:off x="4375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53" name="object 60753"/>
          <p:cNvSpPr/>
          <p:nvPr/>
        </p:nvSpPr>
        <p:spPr>
          <a:xfrm>
            <a:off x="43755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54" name="object 60754"/>
          <p:cNvSpPr/>
          <p:nvPr/>
        </p:nvSpPr>
        <p:spPr>
          <a:xfrm>
            <a:off x="43755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55" name="object 60755"/>
          <p:cNvSpPr/>
          <p:nvPr/>
        </p:nvSpPr>
        <p:spPr>
          <a:xfrm>
            <a:off x="4375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56" name="object 60756"/>
          <p:cNvSpPr/>
          <p:nvPr/>
        </p:nvSpPr>
        <p:spPr>
          <a:xfrm>
            <a:off x="4375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57" name="object 60757"/>
          <p:cNvSpPr/>
          <p:nvPr/>
        </p:nvSpPr>
        <p:spPr>
          <a:xfrm>
            <a:off x="43759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58" name="object 60758"/>
          <p:cNvSpPr/>
          <p:nvPr/>
        </p:nvSpPr>
        <p:spPr>
          <a:xfrm>
            <a:off x="43759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59" name="object 60759"/>
          <p:cNvSpPr/>
          <p:nvPr/>
        </p:nvSpPr>
        <p:spPr>
          <a:xfrm>
            <a:off x="4376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60" name="object 60760"/>
          <p:cNvSpPr/>
          <p:nvPr/>
        </p:nvSpPr>
        <p:spPr>
          <a:xfrm>
            <a:off x="4376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61" name="object 60761"/>
          <p:cNvSpPr/>
          <p:nvPr/>
        </p:nvSpPr>
        <p:spPr>
          <a:xfrm>
            <a:off x="43763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62" name="object 60762"/>
          <p:cNvSpPr/>
          <p:nvPr/>
        </p:nvSpPr>
        <p:spPr>
          <a:xfrm>
            <a:off x="43763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63" name="object 60763"/>
          <p:cNvSpPr/>
          <p:nvPr/>
        </p:nvSpPr>
        <p:spPr>
          <a:xfrm>
            <a:off x="4376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64" name="object 60764"/>
          <p:cNvSpPr/>
          <p:nvPr/>
        </p:nvSpPr>
        <p:spPr>
          <a:xfrm>
            <a:off x="4376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65" name="object 60765"/>
          <p:cNvSpPr/>
          <p:nvPr/>
        </p:nvSpPr>
        <p:spPr>
          <a:xfrm>
            <a:off x="43766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66" name="object 60766"/>
          <p:cNvSpPr/>
          <p:nvPr/>
        </p:nvSpPr>
        <p:spPr>
          <a:xfrm>
            <a:off x="43766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67" name="object 60767"/>
          <p:cNvSpPr/>
          <p:nvPr/>
        </p:nvSpPr>
        <p:spPr>
          <a:xfrm>
            <a:off x="4376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68" name="object 60768"/>
          <p:cNvSpPr/>
          <p:nvPr/>
        </p:nvSpPr>
        <p:spPr>
          <a:xfrm>
            <a:off x="4376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69" name="object 60769"/>
          <p:cNvSpPr/>
          <p:nvPr/>
        </p:nvSpPr>
        <p:spPr>
          <a:xfrm>
            <a:off x="43770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70" name="object 60770"/>
          <p:cNvSpPr/>
          <p:nvPr/>
        </p:nvSpPr>
        <p:spPr>
          <a:xfrm>
            <a:off x="43770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71" name="object 60771"/>
          <p:cNvSpPr/>
          <p:nvPr/>
        </p:nvSpPr>
        <p:spPr>
          <a:xfrm>
            <a:off x="4377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72" name="object 60772"/>
          <p:cNvSpPr/>
          <p:nvPr/>
        </p:nvSpPr>
        <p:spPr>
          <a:xfrm>
            <a:off x="4377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73" name="object 60773"/>
          <p:cNvSpPr/>
          <p:nvPr/>
        </p:nvSpPr>
        <p:spPr>
          <a:xfrm>
            <a:off x="43774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74" name="object 60774"/>
          <p:cNvSpPr/>
          <p:nvPr/>
        </p:nvSpPr>
        <p:spPr>
          <a:xfrm>
            <a:off x="43774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75" name="object 60775"/>
          <p:cNvSpPr/>
          <p:nvPr/>
        </p:nvSpPr>
        <p:spPr>
          <a:xfrm>
            <a:off x="4377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76" name="object 60776"/>
          <p:cNvSpPr/>
          <p:nvPr/>
        </p:nvSpPr>
        <p:spPr>
          <a:xfrm>
            <a:off x="4377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77" name="object 60777"/>
          <p:cNvSpPr/>
          <p:nvPr/>
        </p:nvSpPr>
        <p:spPr>
          <a:xfrm>
            <a:off x="43778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78" name="object 60778"/>
          <p:cNvSpPr/>
          <p:nvPr/>
        </p:nvSpPr>
        <p:spPr>
          <a:xfrm>
            <a:off x="43778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79" name="object 60779"/>
          <p:cNvSpPr/>
          <p:nvPr/>
        </p:nvSpPr>
        <p:spPr>
          <a:xfrm>
            <a:off x="4378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80" name="object 60780"/>
          <p:cNvSpPr/>
          <p:nvPr/>
        </p:nvSpPr>
        <p:spPr>
          <a:xfrm>
            <a:off x="4378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81" name="object 60781"/>
          <p:cNvSpPr/>
          <p:nvPr/>
        </p:nvSpPr>
        <p:spPr>
          <a:xfrm>
            <a:off x="43782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82" name="object 60782"/>
          <p:cNvSpPr/>
          <p:nvPr/>
        </p:nvSpPr>
        <p:spPr>
          <a:xfrm>
            <a:off x="43782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83" name="object 60783"/>
          <p:cNvSpPr/>
          <p:nvPr/>
        </p:nvSpPr>
        <p:spPr>
          <a:xfrm>
            <a:off x="4378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84" name="object 60784"/>
          <p:cNvSpPr/>
          <p:nvPr/>
        </p:nvSpPr>
        <p:spPr>
          <a:xfrm>
            <a:off x="4378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85" name="object 60785"/>
          <p:cNvSpPr/>
          <p:nvPr/>
        </p:nvSpPr>
        <p:spPr>
          <a:xfrm>
            <a:off x="43785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86" name="object 60786"/>
          <p:cNvSpPr/>
          <p:nvPr/>
        </p:nvSpPr>
        <p:spPr>
          <a:xfrm>
            <a:off x="43785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87" name="object 60787"/>
          <p:cNvSpPr/>
          <p:nvPr/>
        </p:nvSpPr>
        <p:spPr>
          <a:xfrm>
            <a:off x="4378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88" name="object 60788"/>
          <p:cNvSpPr/>
          <p:nvPr/>
        </p:nvSpPr>
        <p:spPr>
          <a:xfrm>
            <a:off x="4378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89" name="object 60789"/>
          <p:cNvSpPr/>
          <p:nvPr/>
        </p:nvSpPr>
        <p:spPr>
          <a:xfrm>
            <a:off x="43789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90" name="object 60790"/>
          <p:cNvSpPr/>
          <p:nvPr/>
        </p:nvSpPr>
        <p:spPr>
          <a:xfrm>
            <a:off x="43789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91" name="object 60791"/>
          <p:cNvSpPr/>
          <p:nvPr/>
        </p:nvSpPr>
        <p:spPr>
          <a:xfrm>
            <a:off x="4379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92" name="object 60792"/>
          <p:cNvSpPr/>
          <p:nvPr/>
        </p:nvSpPr>
        <p:spPr>
          <a:xfrm>
            <a:off x="4379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93" name="object 60793"/>
          <p:cNvSpPr/>
          <p:nvPr/>
        </p:nvSpPr>
        <p:spPr>
          <a:xfrm>
            <a:off x="43793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94" name="object 60794"/>
          <p:cNvSpPr/>
          <p:nvPr/>
        </p:nvSpPr>
        <p:spPr>
          <a:xfrm>
            <a:off x="43793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95" name="object 60795"/>
          <p:cNvSpPr/>
          <p:nvPr/>
        </p:nvSpPr>
        <p:spPr>
          <a:xfrm>
            <a:off x="4379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96" name="object 60796"/>
          <p:cNvSpPr/>
          <p:nvPr/>
        </p:nvSpPr>
        <p:spPr>
          <a:xfrm>
            <a:off x="4379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97" name="object 60797"/>
          <p:cNvSpPr/>
          <p:nvPr/>
        </p:nvSpPr>
        <p:spPr>
          <a:xfrm>
            <a:off x="43797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98" name="object 60798"/>
          <p:cNvSpPr/>
          <p:nvPr/>
        </p:nvSpPr>
        <p:spPr>
          <a:xfrm>
            <a:off x="43797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799" name="object 60799"/>
          <p:cNvSpPr/>
          <p:nvPr/>
        </p:nvSpPr>
        <p:spPr>
          <a:xfrm>
            <a:off x="4379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00" name="object 60800"/>
          <p:cNvSpPr/>
          <p:nvPr/>
        </p:nvSpPr>
        <p:spPr>
          <a:xfrm>
            <a:off x="4379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01" name="object 60801"/>
          <p:cNvSpPr/>
          <p:nvPr/>
        </p:nvSpPr>
        <p:spPr>
          <a:xfrm>
            <a:off x="43801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02" name="object 60802"/>
          <p:cNvSpPr/>
          <p:nvPr/>
        </p:nvSpPr>
        <p:spPr>
          <a:xfrm>
            <a:off x="43801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03" name="object 60803"/>
          <p:cNvSpPr/>
          <p:nvPr/>
        </p:nvSpPr>
        <p:spPr>
          <a:xfrm>
            <a:off x="4380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04" name="object 60804"/>
          <p:cNvSpPr/>
          <p:nvPr/>
        </p:nvSpPr>
        <p:spPr>
          <a:xfrm>
            <a:off x="4380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05" name="object 60805"/>
          <p:cNvSpPr/>
          <p:nvPr/>
        </p:nvSpPr>
        <p:spPr>
          <a:xfrm>
            <a:off x="43804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06" name="object 60806"/>
          <p:cNvSpPr/>
          <p:nvPr/>
        </p:nvSpPr>
        <p:spPr>
          <a:xfrm>
            <a:off x="43804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07" name="object 60807"/>
          <p:cNvSpPr/>
          <p:nvPr/>
        </p:nvSpPr>
        <p:spPr>
          <a:xfrm>
            <a:off x="4380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08" name="object 60808"/>
          <p:cNvSpPr/>
          <p:nvPr/>
        </p:nvSpPr>
        <p:spPr>
          <a:xfrm>
            <a:off x="4380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09" name="object 60809"/>
          <p:cNvSpPr/>
          <p:nvPr/>
        </p:nvSpPr>
        <p:spPr>
          <a:xfrm>
            <a:off x="43808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10" name="object 60810"/>
          <p:cNvSpPr/>
          <p:nvPr/>
        </p:nvSpPr>
        <p:spPr>
          <a:xfrm>
            <a:off x="43808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11" name="object 60811"/>
          <p:cNvSpPr/>
          <p:nvPr/>
        </p:nvSpPr>
        <p:spPr>
          <a:xfrm>
            <a:off x="4381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12" name="object 60812"/>
          <p:cNvSpPr/>
          <p:nvPr/>
        </p:nvSpPr>
        <p:spPr>
          <a:xfrm>
            <a:off x="4381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13" name="object 60813"/>
          <p:cNvSpPr/>
          <p:nvPr/>
        </p:nvSpPr>
        <p:spPr>
          <a:xfrm>
            <a:off x="43812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14" name="object 60814"/>
          <p:cNvSpPr/>
          <p:nvPr/>
        </p:nvSpPr>
        <p:spPr>
          <a:xfrm>
            <a:off x="43812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15" name="object 60815"/>
          <p:cNvSpPr/>
          <p:nvPr/>
        </p:nvSpPr>
        <p:spPr>
          <a:xfrm>
            <a:off x="4381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16" name="object 60816"/>
          <p:cNvSpPr/>
          <p:nvPr/>
        </p:nvSpPr>
        <p:spPr>
          <a:xfrm>
            <a:off x="4381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17" name="object 60817"/>
          <p:cNvSpPr/>
          <p:nvPr/>
        </p:nvSpPr>
        <p:spPr>
          <a:xfrm>
            <a:off x="43816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18" name="object 60818"/>
          <p:cNvSpPr/>
          <p:nvPr/>
        </p:nvSpPr>
        <p:spPr>
          <a:xfrm>
            <a:off x="43816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19" name="object 60819"/>
          <p:cNvSpPr/>
          <p:nvPr/>
        </p:nvSpPr>
        <p:spPr>
          <a:xfrm>
            <a:off x="4381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20" name="object 60820"/>
          <p:cNvSpPr/>
          <p:nvPr/>
        </p:nvSpPr>
        <p:spPr>
          <a:xfrm>
            <a:off x="4381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21" name="object 60821"/>
          <p:cNvSpPr/>
          <p:nvPr/>
        </p:nvSpPr>
        <p:spPr>
          <a:xfrm>
            <a:off x="43820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22" name="object 60822"/>
          <p:cNvSpPr/>
          <p:nvPr/>
        </p:nvSpPr>
        <p:spPr>
          <a:xfrm>
            <a:off x="43820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23" name="object 60823"/>
          <p:cNvSpPr/>
          <p:nvPr/>
        </p:nvSpPr>
        <p:spPr>
          <a:xfrm>
            <a:off x="4382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24" name="object 60824"/>
          <p:cNvSpPr/>
          <p:nvPr/>
        </p:nvSpPr>
        <p:spPr>
          <a:xfrm>
            <a:off x="4382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25" name="object 60825"/>
          <p:cNvSpPr/>
          <p:nvPr/>
        </p:nvSpPr>
        <p:spPr>
          <a:xfrm>
            <a:off x="43824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26" name="object 60826"/>
          <p:cNvSpPr/>
          <p:nvPr/>
        </p:nvSpPr>
        <p:spPr>
          <a:xfrm>
            <a:off x="43824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27" name="object 60827"/>
          <p:cNvSpPr/>
          <p:nvPr/>
        </p:nvSpPr>
        <p:spPr>
          <a:xfrm>
            <a:off x="4382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28" name="object 60828"/>
          <p:cNvSpPr/>
          <p:nvPr/>
        </p:nvSpPr>
        <p:spPr>
          <a:xfrm>
            <a:off x="4382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29" name="object 60829"/>
          <p:cNvSpPr/>
          <p:nvPr/>
        </p:nvSpPr>
        <p:spPr>
          <a:xfrm>
            <a:off x="43827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30" name="object 60830"/>
          <p:cNvSpPr/>
          <p:nvPr/>
        </p:nvSpPr>
        <p:spPr>
          <a:xfrm>
            <a:off x="43827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31" name="object 60831"/>
          <p:cNvSpPr/>
          <p:nvPr/>
        </p:nvSpPr>
        <p:spPr>
          <a:xfrm>
            <a:off x="4383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32" name="object 60832"/>
          <p:cNvSpPr/>
          <p:nvPr/>
        </p:nvSpPr>
        <p:spPr>
          <a:xfrm>
            <a:off x="4383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33" name="object 60833"/>
          <p:cNvSpPr/>
          <p:nvPr/>
        </p:nvSpPr>
        <p:spPr>
          <a:xfrm>
            <a:off x="43831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34" name="object 60834"/>
          <p:cNvSpPr/>
          <p:nvPr/>
        </p:nvSpPr>
        <p:spPr>
          <a:xfrm>
            <a:off x="43831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35" name="object 60835"/>
          <p:cNvSpPr/>
          <p:nvPr/>
        </p:nvSpPr>
        <p:spPr>
          <a:xfrm>
            <a:off x="4383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36" name="object 60836"/>
          <p:cNvSpPr/>
          <p:nvPr/>
        </p:nvSpPr>
        <p:spPr>
          <a:xfrm>
            <a:off x="4383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37" name="object 60837"/>
          <p:cNvSpPr/>
          <p:nvPr/>
        </p:nvSpPr>
        <p:spPr>
          <a:xfrm>
            <a:off x="43835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38" name="object 60838"/>
          <p:cNvSpPr/>
          <p:nvPr/>
        </p:nvSpPr>
        <p:spPr>
          <a:xfrm>
            <a:off x="43835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39" name="object 60839"/>
          <p:cNvSpPr/>
          <p:nvPr/>
        </p:nvSpPr>
        <p:spPr>
          <a:xfrm>
            <a:off x="4383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40" name="object 60840"/>
          <p:cNvSpPr/>
          <p:nvPr/>
        </p:nvSpPr>
        <p:spPr>
          <a:xfrm>
            <a:off x="4383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41" name="object 60841"/>
          <p:cNvSpPr/>
          <p:nvPr/>
        </p:nvSpPr>
        <p:spPr>
          <a:xfrm>
            <a:off x="43839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42" name="object 60842"/>
          <p:cNvSpPr/>
          <p:nvPr/>
        </p:nvSpPr>
        <p:spPr>
          <a:xfrm>
            <a:off x="43839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43" name="object 60843"/>
          <p:cNvSpPr/>
          <p:nvPr/>
        </p:nvSpPr>
        <p:spPr>
          <a:xfrm>
            <a:off x="4384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44" name="object 60844"/>
          <p:cNvSpPr/>
          <p:nvPr/>
        </p:nvSpPr>
        <p:spPr>
          <a:xfrm>
            <a:off x="4384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45" name="object 60845"/>
          <p:cNvSpPr/>
          <p:nvPr/>
        </p:nvSpPr>
        <p:spPr>
          <a:xfrm>
            <a:off x="43843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46" name="object 60846"/>
          <p:cNvSpPr/>
          <p:nvPr/>
        </p:nvSpPr>
        <p:spPr>
          <a:xfrm>
            <a:off x="43843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47" name="object 60847"/>
          <p:cNvSpPr/>
          <p:nvPr/>
        </p:nvSpPr>
        <p:spPr>
          <a:xfrm>
            <a:off x="4384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48" name="object 60848"/>
          <p:cNvSpPr/>
          <p:nvPr/>
        </p:nvSpPr>
        <p:spPr>
          <a:xfrm>
            <a:off x="4384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49" name="object 60849"/>
          <p:cNvSpPr/>
          <p:nvPr/>
        </p:nvSpPr>
        <p:spPr>
          <a:xfrm>
            <a:off x="43846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50" name="object 60850"/>
          <p:cNvSpPr/>
          <p:nvPr/>
        </p:nvSpPr>
        <p:spPr>
          <a:xfrm>
            <a:off x="43846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51" name="object 60851"/>
          <p:cNvSpPr/>
          <p:nvPr/>
        </p:nvSpPr>
        <p:spPr>
          <a:xfrm>
            <a:off x="4384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52" name="object 60852"/>
          <p:cNvSpPr/>
          <p:nvPr/>
        </p:nvSpPr>
        <p:spPr>
          <a:xfrm>
            <a:off x="4384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53" name="object 60853"/>
          <p:cNvSpPr/>
          <p:nvPr/>
        </p:nvSpPr>
        <p:spPr>
          <a:xfrm>
            <a:off x="43850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54" name="object 60854"/>
          <p:cNvSpPr/>
          <p:nvPr/>
        </p:nvSpPr>
        <p:spPr>
          <a:xfrm>
            <a:off x="43850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55" name="object 60855"/>
          <p:cNvSpPr/>
          <p:nvPr/>
        </p:nvSpPr>
        <p:spPr>
          <a:xfrm>
            <a:off x="4385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56" name="object 60856"/>
          <p:cNvSpPr/>
          <p:nvPr/>
        </p:nvSpPr>
        <p:spPr>
          <a:xfrm>
            <a:off x="4385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57" name="object 60857"/>
          <p:cNvSpPr/>
          <p:nvPr/>
        </p:nvSpPr>
        <p:spPr>
          <a:xfrm>
            <a:off x="43854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58" name="object 60858"/>
          <p:cNvSpPr/>
          <p:nvPr/>
        </p:nvSpPr>
        <p:spPr>
          <a:xfrm>
            <a:off x="43854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59" name="object 60859"/>
          <p:cNvSpPr/>
          <p:nvPr/>
        </p:nvSpPr>
        <p:spPr>
          <a:xfrm>
            <a:off x="4385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60" name="object 60860"/>
          <p:cNvSpPr/>
          <p:nvPr/>
        </p:nvSpPr>
        <p:spPr>
          <a:xfrm>
            <a:off x="4385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61" name="object 60861"/>
          <p:cNvSpPr/>
          <p:nvPr/>
        </p:nvSpPr>
        <p:spPr>
          <a:xfrm>
            <a:off x="43858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62" name="object 60862"/>
          <p:cNvSpPr/>
          <p:nvPr/>
        </p:nvSpPr>
        <p:spPr>
          <a:xfrm>
            <a:off x="43858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63" name="object 60863"/>
          <p:cNvSpPr/>
          <p:nvPr/>
        </p:nvSpPr>
        <p:spPr>
          <a:xfrm>
            <a:off x="4386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64" name="object 60864"/>
          <p:cNvSpPr/>
          <p:nvPr/>
        </p:nvSpPr>
        <p:spPr>
          <a:xfrm>
            <a:off x="4386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65" name="object 60865"/>
          <p:cNvSpPr/>
          <p:nvPr/>
        </p:nvSpPr>
        <p:spPr>
          <a:xfrm>
            <a:off x="43862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66" name="object 60866"/>
          <p:cNvSpPr/>
          <p:nvPr/>
        </p:nvSpPr>
        <p:spPr>
          <a:xfrm>
            <a:off x="43862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67" name="object 60867"/>
          <p:cNvSpPr/>
          <p:nvPr/>
        </p:nvSpPr>
        <p:spPr>
          <a:xfrm>
            <a:off x="4386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68" name="object 60868"/>
          <p:cNvSpPr/>
          <p:nvPr/>
        </p:nvSpPr>
        <p:spPr>
          <a:xfrm>
            <a:off x="4386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69" name="object 60869"/>
          <p:cNvSpPr/>
          <p:nvPr/>
        </p:nvSpPr>
        <p:spPr>
          <a:xfrm>
            <a:off x="43865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70" name="object 60870"/>
          <p:cNvSpPr/>
          <p:nvPr/>
        </p:nvSpPr>
        <p:spPr>
          <a:xfrm>
            <a:off x="43865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71" name="object 60871"/>
          <p:cNvSpPr/>
          <p:nvPr/>
        </p:nvSpPr>
        <p:spPr>
          <a:xfrm>
            <a:off x="4386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72" name="object 60872"/>
          <p:cNvSpPr/>
          <p:nvPr/>
        </p:nvSpPr>
        <p:spPr>
          <a:xfrm>
            <a:off x="4386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73" name="object 60873"/>
          <p:cNvSpPr/>
          <p:nvPr/>
        </p:nvSpPr>
        <p:spPr>
          <a:xfrm>
            <a:off x="43869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74" name="object 60874"/>
          <p:cNvSpPr/>
          <p:nvPr/>
        </p:nvSpPr>
        <p:spPr>
          <a:xfrm>
            <a:off x="43869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75" name="object 60875"/>
          <p:cNvSpPr/>
          <p:nvPr/>
        </p:nvSpPr>
        <p:spPr>
          <a:xfrm>
            <a:off x="4387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76" name="object 60876"/>
          <p:cNvSpPr/>
          <p:nvPr/>
        </p:nvSpPr>
        <p:spPr>
          <a:xfrm>
            <a:off x="4387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77" name="object 60877"/>
          <p:cNvSpPr/>
          <p:nvPr/>
        </p:nvSpPr>
        <p:spPr>
          <a:xfrm>
            <a:off x="43873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78" name="object 60878"/>
          <p:cNvSpPr/>
          <p:nvPr/>
        </p:nvSpPr>
        <p:spPr>
          <a:xfrm>
            <a:off x="43873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79" name="object 60879"/>
          <p:cNvSpPr/>
          <p:nvPr/>
        </p:nvSpPr>
        <p:spPr>
          <a:xfrm>
            <a:off x="4387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80" name="object 60880"/>
          <p:cNvSpPr/>
          <p:nvPr/>
        </p:nvSpPr>
        <p:spPr>
          <a:xfrm>
            <a:off x="4387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81" name="object 60881"/>
          <p:cNvSpPr/>
          <p:nvPr/>
        </p:nvSpPr>
        <p:spPr>
          <a:xfrm>
            <a:off x="43877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82" name="object 60882"/>
          <p:cNvSpPr/>
          <p:nvPr/>
        </p:nvSpPr>
        <p:spPr>
          <a:xfrm>
            <a:off x="43877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83" name="object 60883"/>
          <p:cNvSpPr/>
          <p:nvPr/>
        </p:nvSpPr>
        <p:spPr>
          <a:xfrm>
            <a:off x="4387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84" name="object 60884"/>
          <p:cNvSpPr/>
          <p:nvPr/>
        </p:nvSpPr>
        <p:spPr>
          <a:xfrm>
            <a:off x="4387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85" name="object 60885"/>
          <p:cNvSpPr/>
          <p:nvPr/>
        </p:nvSpPr>
        <p:spPr>
          <a:xfrm>
            <a:off x="43881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86" name="object 60886"/>
          <p:cNvSpPr/>
          <p:nvPr/>
        </p:nvSpPr>
        <p:spPr>
          <a:xfrm>
            <a:off x="43881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87" name="object 60887"/>
          <p:cNvSpPr/>
          <p:nvPr/>
        </p:nvSpPr>
        <p:spPr>
          <a:xfrm>
            <a:off x="4388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88" name="object 60888"/>
          <p:cNvSpPr/>
          <p:nvPr/>
        </p:nvSpPr>
        <p:spPr>
          <a:xfrm>
            <a:off x="4388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89" name="object 60889"/>
          <p:cNvSpPr/>
          <p:nvPr/>
        </p:nvSpPr>
        <p:spPr>
          <a:xfrm>
            <a:off x="43884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90" name="object 60890"/>
          <p:cNvSpPr/>
          <p:nvPr/>
        </p:nvSpPr>
        <p:spPr>
          <a:xfrm>
            <a:off x="43884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91" name="object 60891"/>
          <p:cNvSpPr/>
          <p:nvPr/>
        </p:nvSpPr>
        <p:spPr>
          <a:xfrm>
            <a:off x="4388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92" name="object 60892"/>
          <p:cNvSpPr/>
          <p:nvPr/>
        </p:nvSpPr>
        <p:spPr>
          <a:xfrm>
            <a:off x="4388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93" name="object 60893"/>
          <p:cNvSpPr/>
          <p:nvPr/>
        </p:nvSpPr>
        <p:spPr>
          <a:xfrm>
            <a:off x="43888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94" name="object 60894"/>
          <p:cNvSpPr/>
          <p:nvPr/>
        </p:nvSpPr>
        <p:spPr>
          <a:xfrm>
            <a:off x="43888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95" name="object 60895"/>
          <p:cNvSpPr/>
          <p:nvPr/>
        </p:nvSpPr>
        <p:spPr>
          <a:xfrm>
            <a:off x="4389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96" name="object 60896"/>
          <p:cNvSpPr/>
          <p:nvPr/>
        </p:nvSpPr>
        <p:spPr>
          <a:xfrm>
            <a:off x="4389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97" name="object 60897"/>
          <p:cNvSpPr/>
          <p:nvPr/>
        </p:nvSpPr>
        <p:spPr>
          <a:xfrm>
            <a:off x="43892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98" name="object 60898"/>
          <p:cNvSpPr/>
          <p:nvPr/>
        </p:nvSpPr>
        <p:spPr>
          <a:xfrm>
            <a:off x="43892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899" name="object 60899"/>
          <p:cNvSpPr/>
          <p:nvPr/>
        </p:nvSpPr>
        <p:spPr>
          <a:xfrm>
            <a:off x="4389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00" name="object 60900"/>
          <p:cNvSpPr/>
          <p:nvPr/>
        </p:nvSpPr>
        <p:spPr>
          <a:xfrm>
            <a:off x="4389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01" name="object 60901"/>
          <p:cNvSpPr/>
          <p:nvPr/>
        </p:nvSpPr>
        <p:spPr>
          <a:xfrm>
            <a:off x="43896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02" name="object 60902"/>
          <p:cNvSpPr/>
          <p:nvPr/>
        </p:nvSpPr>
        <p:spPr>
          <a:xfrm>
            <a:off x="43896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03" name="object 60903"/>
          <p:cNvSpPr/>
          <p:nvPr/>
        </p:nvSpPr>
        <p:spPr>
          <a:xfrm>
            <a:off x="4389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04" name="object 60904"/>
          <p:cNvSpPr/>
          <p:nvPr/>
        </p:nvSpPr>
        <p:spPr>
          <a:xfrm>
            <a:off x="4389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05" name="object 60905"/>
          <p:cNvSpPr/>
          <p:nvPr/>
        </p:nvSpPr>
        <p:spPr>
          <a:xfrm>
            <a:off x="43900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06" name="object 60906"/>
          <p:cNvSpPr/>
          <p:nvPr/>
        </p:nvSpPr>
        <p:spPr>
          <a:xfrm>
            <a:off x="43900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07" name="object 60907"/>
          <p:cNvSpPr/>
          <p:nvPr/>
        </p:nvSpPr>
        <p:spPr>
          <a:xfrm>
            <a:off x="4390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08" name="object 60908"/>
          <p:cNvSpPr/>
          <p:nvPr/>
        </p:nvSpPr>
        <p:spPr>
          <a:xfrm>
            <a:off x="4390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09" name="object 60909"/>
          <p:cNvSpPr/>
          <p:nvPr/>
        </p:nvSpPr>
        <p:spPr>
          <a:xfrm>
            <a:off x="4390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10" name="object 60910"/>
          <p:cNvSpPr/>
          <p:nvPr/>
        </p:nvSpPr>
        <p:spPr>
          <a:xfrm>
            <a:off x="4390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11" name="object 60911"/>
          <p:cNvSpPr/>
          <p:nvPr/>
        </p:nvSpPr>
        <p:spPr>
          <a:xfrm>
            <a:off x="4390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12" name="object 60912"/>
          <p:cNvSpPr/>
          <p:nvPr/>
        </p:nvSpPr>
        <p:spPr>
          <a:xfrm>
            <a:off x="4390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13" name="object 60913"/>
          <p:cNvSpPr/>
          <p:nvPr/>
        </p:nvSpPr>
        <p:spPr>
          <a:xfrm>
            <a:off x="4390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14" name="object 60914"/>
          <p:cNvSpPr/>
          <p:nvPr/>
        </p:nvSpPr>
        <p:spPr>
          <a:xfrm>
            <a:off x="4390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15" name="object 60915"/>
          <p:cNvSpPr/>
          <p:nvPr/>
        </p:nvSpPr>
        <p:spPr>
          <a:xfrm>
            <a:off x="4391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16" name="object 60916"/>
          <p:cNvSpPr/>
          <p:nvPr/>
        </p:nvSpPr>
        <p:spPr>
          <a:xfrm>
            <a:off x="4391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17" name="object 60917"/>
          <p:cNvSpPr/>
          <p:nvPr/>
        </p:nvSpPr>
        <p:spPr>
          <a:xfrm>
            <a:off x="4391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18" name="object 60918"/>
          <p:cNvSpPr/>
          <p:nvPr/>
        </p:nvSpPr>
        <p:spPr>
          <a:xfrm>
            <a:off x="4391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19" name="object 60919"/>
          <p:cNvSpPr/>
          <p:nvPr/>
        </p:nvSpPr>
        <p:spPr>
          <a:xfrm>
            <a:off x="4391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20" name="object 60920"/>
          <p:cNvSpPr/>
          <p:nvPr/>
        </p:nvSpPr>
        <p:spPr>
          <a:xfrm>
            <a:off x="4391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21" name="object 60921"/>
          <p:cNvSpPr/>
          <p:nvPr/>
        </p:nvSpPr>
        <p:spPr>
          <a:xfrm>
            <a:off x="4391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22" name="object 60922"/>
          <p:cNvSpPr/>
          <p:nvPr/>
        </p:nvSpPr>
        <p:spPr>
          <a:xfrm>
            <a:off x="4391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23" name="object 60923"/>
          <p:cNvSpPr/>
          <p:nvPr/>
        </p:nvSpPr>
        <p:spPr>
          <a:xfrm>
            <a:off x="4391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24" name="object 60924"/>
          <p:cNvSpPr/>
          <p:nvPr/>
        </p:nvSpPr>
        <p:spPr>
          <a:xfrm>
            <a:off x="4391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25" name="object 60925"/>
          <p:cNvSpPr/>
          <p:nvPr/>
        </p:nvSpPr>
        <p:spPr>
          <a:xfrm>
            <a:off x="4392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26" name="object 60926"/>
          <p:cNvSpPr/>
          <p:nvPr/>
        </p:nvSpPr>
        <p:spPr>
          <a:xfrm>
            <a:off x="4392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27" name="object 60927"/>
          <p:cNvSpPr/>
          <p:nvPr/>
        </p:nvSpPr>
        <p:spPr>
          <a:xfrm>
            <a:off x="4392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28" name="object 60928"/>
          <p:cNvSpPr/>
          <p:nvPr/>
        </p:nvSpPr>
        <p:spPr>
          <a:xfrm>
            <a:off x="4392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29" name="object 60929"/>
          <p:cNvSpPr/>
          <p:nvPr/>
        </p:nvSpPr>
        <p:spPr>
          <a:xfrm>
            <a:off x="43924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30" name="object 60930"/>
          <p:cNvSpPr/>
          <p:nvPr/>
        </p:nvSpPr>
        <p:spPr>
          <a:xfrm>
            <a:off x="43924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31" name="object 60931"/>
          <p:cNvSpPr/>
          <p:nvPr/>
        </p:nvSpPr>
        <p:spPr>
          <a:xfrm>
            <a:off x="4392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32" name="object 60932"/>
          <p:cNvSpPr/>
          <p:nvPr/>
        </p:nvSpPr>
        <p:spPr>
          <a:xfrm>
            <a:off x="4392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33" name="object 60933"/>
          <p:cNvSpPr/>
          <p:nvPr/>
        </p:nvSpPr>
        <p:spPr>
          <a:xfrm>
            <a:off x="43928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34" name="object 60934"/>
          <p:cNvSpPr/>
          <p:nvPr/>
        </p:nvSpPr>
        <p:spPr>
          <a:xfrm>
            <a:off x="43928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35" name="object 60935"/>
          <p:cNvSpPr/>
          <p:nvPr/>
        </p:nvSpPr>
        <p:spPr>
          <a:xfrm>
            <a:off x="4392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36" name="object 60936"/>
          <p:cNvSpPr/>
          <p:nvPr/>
        </p:nvSpPr>
        <p:spPr>
          <a:xfrm>
            <a:off x="4392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37" name="object 60937"/>
          <p:cNvSpPr/>
          <p:nvPr/>
        </p:nvSpPr>
        <p:spPr>
          <a:xfrm>
            <a:off x="4393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38" name="object 60938"/>
          <p:cNvSpPr/>
          <p:nvPr/>
        </p:nvSpPr>
        <p:spPr>
          <a:xfrm>
            <a:off x="4393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39" name="object 60939"/>
          <p:cNvSpPr/>
          <p:nvPr/>
        </p:nvSpPr>
        <p:spPr>
          <a:xfrm>
            <a:off x="4393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40" name="object 60940"/>
          <p:cNvSpPr/>
          <p:nvPr/>
        </p:nvSpPr>
        <p:spPr>
          <a:xfrm>
            <a:off x="4393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41" name="object 60941"/>
          <p:cNvSpPr/>
          <p:nvPr/>
        </p:nvSpPr>
        <p:spPr>
          <a:xfrm>
            <a:off x="4393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42" name="object 60942"/>
          <p:cNvSpPr/>
          <p:nvPr/>
        </p:nvSpPr>
        <p:spPr>
          <a:xfrm>
            <a:off x="4393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43" name="object 60943"/>
          <p:cNvSpPr/>
          <p:nvPr/>
        </p:nvSpPr>
        <p:spPr>
          <a:xfrm>
            <a:off x="4393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44" name="object 60944"/>
          <p:cNvSpPr/>
          <p:nvPr/>
        </p:nvSpPr>
        <p:spPr>
          <a:xfrm>
            <a:off x="4393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45" name="object 60945"/>
          <p:cNvSpPr/>
          <p:nvPr/>
        </p:nvSpPr>
        <p:spPr>
          <a:xfrm>
            <a:off x="4393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46" name="object 60946"/>
          <p:cNvSpPr/>
          <p:nvPr/>
        </p:nvSpPr>
        <p:spPr>
          <a:xfrm>
            <a:off x="4393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47" name="object 60947"/>
          <p:cNvSpPr/>
          <p:nvPr/>
        </p:nvSpPr>
        <p:spPr>
          <a:xfrm>
            <a:off x="4394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48" name="object 60948"/>
          <p:cNvSpPr/>
          <p:nvPr/>
        </p:nvSpPr>
        <p:spPr>
          <a:xfrm>
            <a:off x="4394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49" name="object 60949"/>
          <p:cNvSpPr/>
          <p:nvPr/>
        </p:nvSpPr>
        <p:spPr>
          <a:xfrm>
            <a:off x="4394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50" name="object 60950"/>
          <p:cNvSpPr/>
          <p:nvPr/>
        </p:nvSpPr>
        <p:spPr>
          <a:xfrm>
            <a:off x="4394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51" name="object 60951"/>
          <p:cNvSpPr/>
          <p:nvPr/>
        </p:nvSpPr>
        <p:spPr>
          <a:xfrm>
            <a:off x="4394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52" name="object 60952"/>
          <p:cNvSpPr/>
          <p:nvPr/>
        </p:nvSpPr>
        <p:spPr>
          <a:xfrm>
            <a:off x="4394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53" name="object 60953"/>
          <p:cNvSpPr/>
          <p:nvPr/>
        </p:nvSpPr>
        <p:spPr>
          <a:xfrm>
            <a:off x="4394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54" name="object 60954"/>
          <p:cNvSpPr/>
          <p:nvPr/>
        </p:nvSpPr>
        <p:spPr>
          <a:xfrm>
            <a:off x="4394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55" name="object 60955"/>
          <p:cNvSpPr/>
          <p:nvPr/>
        </p:nvSpPr>
        <p:spPr>
          <a:xfrm>
            <a:off x="4394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56" name="object 60956"/>
          <p:cNvSpPr/>
          <p:nvPr/>
        </p:nvSpPr>
        <p:spPr>
          <a:xfrm>
            <a:off x="4394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57" name="object 60957"/>
          <p:cNvSpPr/>
          <p:nvPr/>
        </p:nvSpPr>
        <p:spPr>
          <a:xfrm>
            <a:off x="4395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58" name="object 60958"/>
          <p:cNvSpPr/>
          <p:nvPr/>
        </p:nvSpPr>
        <p:spPr>
          <a:xfrm>
            <a:off x="4395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59" name="object 60959"/>
          <p:cNvSpPr/>
          <p:nvPr/>
        </p:nvSpPr>
        <p:spPr>
          <a:xfrm>
            <a:off x="4395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60" name="object 60960"/>
          <p:cNvSpPr/>
          <p:nvPr/>
        </p:nvSpPr>
        <p:spPr>
          <a:xfrm>
            <a:off x="4395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61" name="object 60961"/>
          <p:cNvSpPr/>
          <p:nvPr/>
        </p:nvSpPr>
        <p:spPr>
          <a:xfrm>
            <a:off x="4395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62" name="object 60962"/>
          <p:cNvSpPr/>
          <p:nvPr/>
        </p:nvSpPr>
        <p:spPr>
          <a:xfrm>
            <a:off x="4395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63" name="object 60963"/>
          <p:cNvSpPr/>
          <p:nvPr/>
        </p:nvSpPr>
        <p:spPr>
          <a:xfrm>
            <a:off x="4395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64" name="object 60964"/>
          <p:cNvSpPr/>
          <p:nvPr/>
        </p:nvSpPr>
        <p:spPr>
          <a:xfrm>
            <a:off x="4395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65" name="object 60965"/>
          <p:cNvSpPr/>
          <p:nvPr/>
        </p:nvSpPr>
        <p:spPr>
          <a:xfrm>
            <a:off x="4395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66" name="object 60966"/>
          <p:cNvSpPr/>
          <p:nvPr/>
        </p:nvSpPr>
        <p:spPr>
          <a:xfrm>
            <a:off x="4395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67" name="object 60967"/>
          <p:cNvSpPr/>
          <p:nvPr/>
        </p:nvSpPr>
        <p:spPr>
          <a:xfrm>
            <a:off x="43959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68" name="object 60968"/>
          <p:cNvSpPr/>
          <p:nvPr/>
        </p:nvSpPr>
        <p:spPr>
          <a:xfrm>
            <a:off x="43959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69" name="object 60969"/>
          <p:cNvSpPr/>
          <p:nvPr/>
        </p:nvSpPr>
        <p:spPr>
          <a:xfrm>
            <a:off x="4396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70" name="object 60970"/>
          <p:cNvSpPr/>
          <p:nvPr/>
        </p:nvSpPr>
        <p:spPr>
          <a:xfrm>
            <a:off x="4396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71" name="object 60971"/>
          <p:cNvSpPr/>
          <p:nvPr/>
        </p:nvSpPr>
        <p:spPr>
          <a:xfrm>
            <a:off x="4396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72" name="object 60972"/>
          <p:cNvSpPr/>
          <p:nvPr/>
        </p:nvSpPr>
        <p:spPr>
          <a:xfrm>
            <a:off x="4396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73" name="object 60973"/>
          <p:cNvSpPr/>
          <p:nvPr/>
        </p:nvSpPr>
        <p:spPr>
          <a:xfrm>
            <a:off x="4396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74" name="object 60974"/>
          <p:cNvSpPr/>
          <p:nvPr/>
        </p:nvSpPr>
        <p:spPr>
          <a:xfrm>
            <a:off x="4396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75" name="object 60975"/>
          <p:cNvSpPr/>
          <p:nvPr/>
        </p:nvSpPr>
        <p:spPr>
          <a:xfrm>
            <a:off x="4396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76" name="object 60976"/>
          <p:cNvSpPr/>
          <p:nvPr/>
        </p:nvSpPr>
        <p:spPr>
          <a:xfrm>
            <a:off x="4396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77" name="object 60977"/>
          <p:cNvSpPr/>
          <p:nvPr/>
        </p:nvSpPr>
        <p:spPr>
          <a:xfrm>
            <a:off x="43970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78" name="object 60978"/>
          <p:cNvSpPr/>
          <p:nvPr/>
        </p:nvSpPr>
        <p:spPr>
          <a:xfrm>
            <a:off x="43970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79" name="object 60979"/>
          <p:cNvSpPr/>
          <p:nvPr/>
        </p:nvSpPr>
        <p:spPr>
          <a:xfrm>
            <a:off x="4397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80" name="object 60980"/>
          <p:cNvSpPr/>
          <p:nvPr/>
        </p:nvSpPr>
        <p:spPr>
          <a:xfrm>
            <a:off x="4397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81" name="object 60981"/>
          <p:cNvSpPr/>
          <p:nvPr/>
        </p:nvSpPr>
        <p:spPr>
          <a:xfrm>
            <a:off x="43973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82" name="object 60982"/>
          <p:cNvSpPr/>
          <p:nvPr/>
        </p:nvSpPr>
        <p:spPr>
          <a:xfrm>
            <a:off x="43973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83" name="object 60983"/>
          <p:cNvSpPr/>
          <p:nvPr/>
        </p:nvSpPr>
        <p:spPr>
          <a:xfrm>
            <a:off x="4397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84" name="object 60984"/>
          <p:cNvSpPr/>
          <p:nvPr/>
        </p:nvSpPr>
        <p:spPr>
          <a:xfrm>
            <a:off x="4397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85" name="object 60985"/>
          <p:cNvSpPr/>
          <p:nvPr/>
        </p:nvSpPr>
        <p:spPr>
          <a:xfrm>
            <a:off x="43977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86" name="object 60986"/>
          <p:cNvSpPr/>
          <p:nvPr/>
        </p:nvSpPr>
        <p:spPr>
          <a:xfrm>
            <a:off x="43977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87" name="object 60987"/>
          <p:cNvSpPr/>
          <p:nvPr/>
        </p:nvSpPr>
        <p:spPr>
          <a:xfrm>
            <a:off x="4397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88" name="object 60988"/>
          <p:cNvSpPr/>
          <p:nvPr/>
        </p:nvSpPr>
        <p:spPr>
          <a:xfrm>
            <a:off x="4397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89" name="object 60989"/>
          <p:cNvSpPr/>
          <p:nvPr/>
        </p:nvSpPr>
        <p:spPr>
          <a:xfrm>
            <a:off x="4398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90" name="object 60990"/>
          <p:cNvSpPr/>
          <p:nvPr/>
        </p:nvSpPr>
        <p:spPr>
          <a:xfrm>
            <a:off x="4398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91" name="object 60991"/>
          <p:cNvSpPr/>
          <p:nvPr/>
        </p:nvSpPr>
        <p:spPr>
          <a:xfrm>
            <a:off x="4398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92" name="object 60992"/>
          <p:cNvSpPr/>
          <p:nvPr/>
        </p:nvSpPr>
        <p:spPr>
          <a:xfrm>
            <a:off x="4398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93" name="object 60993"/>
          <p:cNvSpPr/>
          <p:nvPr/>
        </p:nvSpPr>
        <p:spPr>
          <a:xfrm>
            <a:off x="4398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94" name="object 60994"/>
          <p:cNvSpPr/>
          <p:nvPr/>
        </p:nvSpPr>
        <p:spPr>
          <a:xfrm>
            <a:off x="4398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95" name="object 60995"/>
          <p:cNvSpPr/>
          <p:nvPr/>
        </p:nvSpPr>
        <p:spPr>
          <a:xfrm>
            <a:off x="4398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96" name="object 60996"/>
          <p:cNvSpPr/>
          <p:nvPr/>
        </p:nvSpPr>
        <p:spPr>
          <a:xfrm>
            <a:off x="4398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97" name="object 60997"/>
          <p:cNvSpPr/>
          <p:nvPr/>
        </p:nvSpPr>
        <p:spPr>
          <a:xfrm>
            <a:off x="4398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98" name="object 60998"/>
          <p:cNvSpPr/>
          <p:nvPr/>
        </p:nvSpPr>
        <p:spPr>
          <a:xfrm>
            <a:off x="4398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999" name="object 60999"/>
          <p:cNvSpPr/>
          <p:nvPr/>
        </p:nvSpPr>
        <p:spPr>
          <a:xfrm>
            <a:off x="4399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00" name="object 61000"/>
          <p:cNvSpPr/>
          <p:nvPr/>
        </p:nvSpPr>
        <p:spPr>
          <a:xfrm>
            <a:off x="4399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01" name="object 61001"/>
          <p:cNvSpPr/>
          <p:nvPr/>
        </p:nvSpPr>
        <p:spPr>
          <a:xfrm>
            <a:off x="4399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02" name="object 61002"/>
          <p:cNvSpPr/>
          <p:nvPr/>
        </p:nvSpPr>
        <p:spPr>
          <a:xfrm>
            <a:off x="4399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03" name="object 61003"/>
          <p:cNvSpPr/>
          <p:nvPr/>
        </p:nvSpPr>
        <p:spPr>
          <a:xfrm>
            <a:off x="4399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04" name="object 61004"/>
          <p:cNvSpPr/>
          <p:nvPr/>
        </p:nvSpPr>
        <p:spPr>
          <a:xfrm>
            <a:off x="4399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05" name="object 61005"/>
          <p:cNvSpPr/>
          <p:nvPr/>
        </p:nvSpPr>
        <p:spPr>
          <a:xfrm>
            <a:off x="4399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06" name="object 61006"/>
          <p:cNvSpPr/>
          <p:nvPr/>
        </p:nvSpPr>
        <p:spPr>
          <a:xfrm>
            <a:off x="4399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07" name="object 61007"/>
          <p:cNvSpPr/>
          <p:nvPr/>
        </p:nvSpPr>
        <p:spPr>
          <a:xfrm>
            <a:off x="4399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08" name="object 61008"/>
          <p:cNvSpPr/>
          <p:nvPr/>
        </p:nvSpPr>
        <p:spPr>
          <a:xfrm>
            <a:off x="4399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09" name="object 61009"/>
          <p:cNvSpPr/>
          <p:nvPr/>
        </p:nvSpPr>
        <p:spPr>
          <a:xfrm>
            <a:off x="4400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10" name="object 61010"/>
          <p:cNvSpPr/>
          <p:nvPr/>
        </p:nvSpPr>
        <p:spPr>
          <a:xfrm>
            <a:off x="4400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11" name="object 61011"/>
          <p:cNvSpPr/>
          <p:nvPr/>
        </p:nvSpPr>
        <p:spPr>
          <a:xfrm>
            <a:off x="44001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12" name="object 61012"/>
          <p:cNvSpPr/>
          <p:nvPr/>
        </p:nvSpPr>
        <p:spPr>
          <a:xfrm>
            <a:off x="44001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13" name="object 61013"/>
          <p:cNvSpPr/>
          <p:nvPr/>
        </p:nvSpPr>
        <p:spPr>
          <a:xfrm>
            <a:off x="4400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14" name="object 61014"/>
          <p:cNvSpPr/>
          <p:nvPr/>
        </p:nvSpPr>
        <p:spPr>
          <a:xfrm>
            <a:off x="4400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15" name="object 61015"/>
          <p:cNvSpPr/>
          <p:nvPr/>
        </p:nvSpPr>
        <p:spPr>
          <a:xfrm>
            <a:off x="44005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16" name="object 61016"/>
          <p:cNvSpPr/>
          <p:nvPr/>
        </p:nvSpPr>
        <p:spPr>
          <a:xfrm>
            <a:off x="44005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17" name="object 61017"/>
          <p:cNvSpPr/>
          <p:nvPr/>
        </p:nvSpPr>
        <p:spPr>
          <a:xfrm>
            <a:off x="4400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18" name="object 61018"/>
          <p:cNvSpPr/>
          <p:nvPr/>
        </p:nvSpPr>
        <p:spPr>
          <a:xfrm>
            <a:off x="4400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19" name="object 61019"/>
          <p:cNvSpPr/>
          <p:nvPr/>
        </p:nvSpPr>
        <p:spPr>
          <a:xfrm>
            <a:off x="44009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20" name="object 61020"/>
          <p:cNvSpPr/>
          <p:nvPr/>
        </p:nvSpPr>
        <p:spPr>
          <a:xfrm>
            <a:off x="44009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21" name="object 61021"/>
          <p:cNvSpPr/>
          <p:nvPr/>
        </p:nvSpPr>
        <p:spPr>
          <a:xfrm>
            <a:off x="4401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22" name="object 61022"/>
          <p:cNvSpPr/>
          <p:nvPr/>
        </p:nvSpPr>
        <p:spPr>
          <a:xfrm>
            <a:off x="4401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23" name="object 61023"/>
          <p:cNvSpPr/>
          <p:nvPr/>
        </p:nvSpPr>
        <p:spPr>
          <a:xfrm>
            <a:off x="4401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24" name="object 61024"/>
          <p:cNvSpPr/>
          <p:nvPr/>
        </p:nvSpPr>
        <p:spPr>
          <a:xfrm>
            <a:off x="4401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25" name="object 61025"/>
          <p:cNvSpPr/>
          <p:nvPr/>
        </p:nvSpPr>
        <p:spPr>
          <a:xfrm>
            <a:off x="4401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26" name="object 61026"/>
          <p:cNvSpPr/>
          <p:nvPr/>
        </p:nvSpPr>
        <p:spPr>
          <a:xfrm>
            <a:off x="4401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27" name="object 61027"/>
          <p:cNvSpPr/>
          <p:nvPr/>
        </p:nvSpPr>
        <p:spPr>
          <a:xfrm>
            <a:off x="4401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28" name="object 61028"/>
          <p:cNvSpPr/>
          <p:nvPr/>
        </p:nvSpPr>
        <p:spPr>
          <a:xfrm>
            <a:off x="4401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29" name="object 61029"/>
          <p:cNvSpPr/>
          <p:nvPr/>
        </p:nvSpPr>
        <p:spPr>
          <a:xfrm>
            <a:off x="4401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30" name="object 61030"/>
          <p:cNvSpPr/>
          <p:nvPr/>
        </p:nvSpPr>
        <p:spPr>
          <a:xfrm>
            <a:off x="4401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31" name="object 61031"/>
          <p:cNvSpPr/>
          <p:nvPr/>
        </p:nvSpPr>
        <p:spPr>
          <a:xfrm>
            <a:off x="4402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32" name="object 61032"/>
          <p:cNvSpPr/>
          <p:nvPr/>
        </p:nvSpPr>
        <p:spPr>
          <a:xfrm>
            <a:off x="4402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33" name="object 61033"/>
          <p:cNvSpPr/>
          <p:nvPr/>
        </p:nvSpPr>
        <p:spPr>
          <a:xfrm>
            <a:off x="4402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34" name="object 61034"/>
          <p:cNvSpPr/>
          <p:nvPr/>
        </p:nvSpPr>
        <p:spPr>
          <a:xfrm>
            <a:off x="4402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35" name="object 61035"/>
          <p:cNvSpPr/>
          <p:nvPr/>
        </p:nvSpPr>
        <p:spPr>
          <a:xfrm>
            <a:off x="4402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36" name="object 61036"/>
          <p:cNvSpPr/>
          <p:nvPr/>
        </p:nvSpPr>
        <p:spPr>
          <a:xfrm>
            <a:off x="4402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37" name="object 61037"/>
          <p:cNvSpPr/>
          <p:nvPr/>
        </p:nvSpPr>
        <p:spPr>
          <a:xfrm>
            <a:off x="4402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38" name="object 61038"/>
          <p:cNvSpPr/>
          <p:nvPr/>
        </p:nvSpPr>
        <p:spPr>
          <a:xfrm>
            <a:off x="4402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39" name="object 61039"/>
          <p:cNvSpPr/>
          <p:nvPr/>
        </p:nvSpPr>
        <p:spPr>
          <a:xfrm>
            <a:off x="4402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40" name="object 61040"/>
          <p:cNvSpPr/>
          <p:nvPr/>
        </p:nvSpPr>
        <p:spPr>
          <a:xfrm>
            <a:off x="4402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41" name="object 61041"/>
          <p:cNvSpPr/>
          <p:nvPr/>
        </p:nvSpPr>
        <p:spPr>
          <a:xfrm>
            <a:off x="4403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42" name="object 61042"/>
          <p:cNvSpPr/>
          <p:nvPr/>
        </p:nvSpPr>
        <p:spPr>
          <a:xfrm>
            <a:off x="4403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43" name="object 61043"/>
          <p:cNvSpPr/>
          <p:nvPr/>
        </p:nvSpPr>
        <p:spPr>
          <a:xfrm>
            <a:off x="4403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44" name="object 61044"/>
          <p:cNvSpPr/>
          <p:nvPr/>
        </p:nvSpPr>
        <p:spPr>
          <a:xfrm>
            <a:off x="4403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45" name="object 61045"/>
          <p:cNvSpPr/>
          <p:nvPr/>
        </p:nvSpPr>
        <p:spPr>
          <a:xfrm>
            <a:off x="4403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46" name="object 61046"/>
          <p:cNvSpPr/>
          <p:nvPr/>
        </p:nvSpPr>
        <p:spPr>
          <a:xfrm>
            <a:off x="4403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47" name="object 61047"/>
          <p:cNvSpPr/>
          <p:nvPr/>
        </p:nvSpPr>
        <p:spPr>
          <a:xfrm>
            <a:off x="4403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48" name="object 61048"/>
          <p:cNvSpPr/>
          <p:nvPr/>
        </p:nvSpPr>
        <p:spPr>
          <a:xfrm>
            <a:off x="4403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49" name="object 61049"/>
          <p:cNvSpPr/>
          <p:nvPr/>
        </p:nvSpPr>
        <p:spPr>
          <a:xfrm>
            <a:off x="4403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50" name="object 61050"/>
          <p:cNvSpPr/>
          <p:nvPr/>
        </p:nvSpPr>
        <p:spPr>
          <a:xfrm>
            <a:off x="4403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51" name="object 61051"/>
          <p:cNvSpPr/>
          <p:nvPr/>
        </p:nvSpPr>
        <p:spPr>
          <a:xfrm>
            <a:off x="4403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52" name="object 61052"/>
          <p:cNvSpPr/>
          <p:nvPr/>
        </p:nvSpPr>
        <p:spPr>
          <a:xfrm>
            <a:off x="4403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53" name="object 61053"/>
          <p:cNvSpPr/>
          <p:nvPr/>
        </p:nvSpPr>
        <p:spPr>
          <a:xfrm>
            <a:off x="4404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54" name="object 61054"/>
          <p:cNvSpPr/>
          <p:nvPr/>
        </p:nvSpPr>
        <p:spPr>
          <a:xfrm>
            <a:off x="4404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55" name="object 61055"/>
          <p:cNvSpPr/>
          <p:nvPr/>
        </p:nvSpPr>
        <p:spPr>
          <a:xfrm>
            <a:off x="4404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56" name="object 61056"/>
          <p:cNvSpPr/>
          <p:nvPr/>
        </p:nvSpPr>
        <p:spPr>
          <a:xfrm>
            <a:off x="4404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57" name="object 61057"/>
          <p:cNvSpPr/>
          <p:nvPr/>
        </p:nvSpPr>
        <p:spPr>
          <a:xfrm>
            <a:off x="4404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58" name="object 61058"/>
          <p:cNvSpPr/>
          <p:nvPr/>
        </p:nvSpPr>
        <p:spPr>
          <a:xfrm>
            <a:off x="4404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59" name="object 61059"/>
          <p:cNvSpPr/>
          <p:nvPr/>
        </p:nvSpPr>
        <p:spPr>
          <a:xfrm>
            <a:off x="4404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60" name="object 61060"/>
          <p:cNvSpPr/>
          <p:nvPr/>
        </p:nvSpPr>
        <p:spPr>
          <a:xfrm>
            <a:off x="4404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61" name="object 61061"/>
          <p:cNvSpPr/>
          <p:nvPr/>
        </p:nvSpPr>
        <p:spPr>
          <a:xfrm>
            <a:off x="4405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62" name="object 61062"/>
          <p:cNvSpPr/>
          <p:nvPr/>
        </p:nvSpPr>
        <p:spPr>
          <a:xfrm>
            <a:off x="4405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63" name="object 61063"/>
          <p:cNvSpPr/>
          <p:nvPr/>
        </p:nvSpPr>
        <p:spPr>
          <a:xfrm>
            <a:off x="44051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64" name="object 61064"/>
          <p:cNvSpPr/>
          <p:nvPr/>
        </p:nvSpPr>
        <p:spPr>
          <a:xfrm>
            <a:off x="44051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65" name="object 61065"/>
          <p:cNvSpPr/>
          <p:nvPr/>
        </p:nvSpPr>
        <p:spPr>
          <a:xfrm>
            <a:off x="4405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66" name="object 61066"/>
          <p:cNvSpPr/>
          <p:nvPr/>
        </p:nvSpPr>
        <p:spPr>
          <a:xfrm>
            <a:off x="4405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67" name="object 61067"/>
          <p:cNvSpPr/>
          <p:nvPr/>
        </p:nvSpPr>
        <p:spPr>
          <a:xfrm>
            <a:off x="44055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68" name="object 61068"/>
          <p:cNvSpPr/>
          <p:nvPr/>
        </p:nvSpPr>
        <p:spPr>
          <a:xfrm>
            <a:off x="44055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69" name="object 61069"/>
          <p:cNvSpPr/>
          <p:nvPr/>
        </p:nvSpPr>
        <p:spPr>
          <a:xfrm>
            <a:off x="4405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70" name="object 61070"/>
          <p:cNvSpPr/>
          <p:nvPr/>
        </p:nvSpPr>
        <p:spPr>
          <a:xfrm>
            <a:off x="4405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71" name="object 61071"/>
          <p:cNvSpPr/>
          <p:nvPr/>
        </p:nvSpPr>
        <p:spPr>
          <a:xfrm>
            <a:off x="4405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72" name="object 61072"/>
          <p:cNvSpPr/>
          <p:nvPr/>
        </p:nvSpPr>
        <p:spPr>
          <a:xfrm>
            <a:off x="4405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73" name="object 61073"/>
          <p:cNvSpPr/>
          <p:nvPr/>
        </p:nvSpPr>
        <p:spPr>
          <a:xfrm>
            <a:off x="4406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74" name="object 61074"/>
          <p:cNvSpPr/>
          <p:nvPr/>
        </p:nvSpPr>
        <p:spPr>
          <a:xfrm>
            <a:off x="4406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75" name="object 61075"/>
          <p:cNvSpPr/>
          <p:nvPr/>
        </p:nvSpPr>
        <p:spPr>
          <a:xfrm>
            <a:off x="4406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76" name="object 61076"/>
          <p:cNvSpPr/>
          <p:nvPr/>
        </p:nvSpPr>
        <p:spPr>
          <a:xfrm>
            <a:off x="4406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77" name="object 61077"/>
          <p:cNvSpPr/>
          <p:nvPr/>
        </p:nvSpPr>
        <p:spPr>
          <a:xfrm>
            <a:off x="4406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78" name="object 61078"/>
          <p:cNvSpPr/>
          <p:nvPr/>
        </p:nvSpPr>
        <p:spPr>
          <a:xfrm>
            <a:off x="4406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79" name="object 61079"/>
          <p:cNvSpPr/>
          <p:nvPr/>
        </p:nvSpPr>
        <p:spPr>
          <a:xfrm>
            <a:off x="4406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80" name="object 61080"/>
          <p:cNvSpPr/>
          <p:nvPr/>
        </p:nvSpPr>
        <p:spPr>
          <a:xfrm>
            <a:off x="4406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81" name="object 61081"/>
          <p:cNvSpPr/>
          <p:nvPr/>
        </p:nvSpPr>
        <p:spPr>
          <a:xfrm>
            <a:off x="4406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82" name="object 61082"/>
          <p:cNvSpPr/>
          <p:nvPr/>
        </p:nvSpPr>
        <p:spPr>
          <a:xfrm>
            <a:off x="4406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83" name="object 61083"/>
          <p:cNvSpPr/>
          <p:nvPr/>
        </p:nvSpPr>
        <p:spPr>
          <a:xfrm>
            <a:off x="4407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84" name="object 61084"/>
          <p:cNvSpPr/>
          <p:nvPr/>
        </p:nvSpPr>
        <p:spPr>
          <a:xfrm>
            <a:off x="4407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85" name="object 61085"/>
          <p:cNvSpPr/>
          <p:nvPr/>
        </p:nvSpPr>
        <p:spPr>
          <a:xfrm>
            <a:off x="4407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86" name="object 61086"/>
          <p:cNvSpPr/>
          <p:nvPr/>
        </p:nvSpPr>
        <p:spPr>
          <a:xfrm>
            <a:off x="4407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87" name="object 61087"/>
          <p:cNvSpPr/>
          <p:nvPr/>
        </p:nvSpPr>
        <p:spPr>
          <a:xfrm>
            <a:off x="4407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88" name="object 61088"/>
          <p:cNvSpPr/>
          <p:nvPr/>
        </p:nvSpPr>
        <p:spPr>
          <a:xfrm>
            <a:off x="4407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89" name="object 61089"/>
          <p:cNvSpPr/>
          <p:nvPr/>
        </p:nvSpPr>
        <p:spPr>
          <a:xfrm>
            <a:off x="4407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90" name="object 61090"/>
          <p:cNvSpPr/>
          <p:nvPr/>
        </p:nvSpPr>
        <p:spPr>
          <a:xfrm>
            <a:off x="4407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91" name="object 61091"/>
          <p:cNvSpPr/>
          <p:nvPr/>
        </p:nvSpPr>
        <p:spPr>
          <a:xfrm>
            <a:off x="4407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92" name="object 61092"/>
          <p:cNvSpPr/>
          <p:nvPr/>
        </p:nvSpPr>
        <p:spPr>
          <a:xfrm>
            <a:off x="4407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93" name="object 61093"/>
          <p:cNvSpPr/>
          <p:nvPr/>
        </p:nvSpPr>
        <p:spPr>
          <a:xfrm>
            <a:off x="4408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94" name="object 61094"/>
          <p:cNvSpPr/>
          <p:nvPr/>
        </p:nvSpPr>
        <p:spPr>
          <a:xfrm>
            <a:off x="4408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95" name="object 61095"/>
          <p:cNvSpPr/>
          <p:nvPr/>
        </p:nvSpPr>
        <p:spPr>
          <a:xfrm>
            <a:off x="4408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96" name="object 61096"/>
          <p:cNvSpPr/>
          <p:nvPr/>
        </p:nvSpPr>
        <p:spPr>
          <a:xfrm>
            <a:off x="4408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97" name="object 61097"/>
          <p:cNvSpPr/>
          <p:nvPr/>
        </p:nvSpPr>
        <p:spPr>
          <a:xfrm>
            <a:off x="4408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98" name="object 61098"/>
          <p:cNvSpPr/>
          <p:nvPr/>
        </p:nvSpPr>
        <p:spPr>
          <a:xfrm>
            <a:off x="4408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099" name="object 61099"/>
          <p:cNvSpPr/>
          <p:nvPr/>
        </p:nvSpPr>
        <p:spPr>
          <a:xfrm>
            <a:off x="4408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00" name="object 61100"/>
          <p:cNvSpPr/>
          <p:nvPr/>
        </p:nvSpPr>
        <p:spPr>
          <a:xfrm>
            <a:off x="4408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01" name="object 61101"/>
          <p:cNvSpPr/>
          <p:nvPr/>
        </p:nvSpPr>
        <p:spPr>
          <a:xfrm>
            <a:off x="4408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02" name="object 61102"/>
          <p:cNvSpPr/>
          <p:nvPr/>
        </p:nvSpPr>
        <p:spPr>
          <a:xfrm>
            <a:off x="4408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03" name="object 61103"/>
          <p:cNvSpPr/>
          <p:nvPr/>
        </p:nvSpPr>
        <p:spPr>
          <a:xfrm>
            <a:off x="4408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04" name="object 61104"/>
          <p:cNvSpPr/>
          <p:nvPr/>
        </p:nvSpPr>
        <p:spPr>
          <a:xfrm>
            <a:off x="4408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05" name="object 61105"/>
          <p:cNvSpPr/>
          <p:nvPr/>
        </p:nvSpPr>
        <p:spPr>
          <a:xfrm>
            <a:off x="4409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06" name="object 61106"/>
          <p:cNvSpPr/>
          <p:nvPr/>
        </p:nvSpPr>
        <p:spPr>
          <a:xfrm>
            <a:off x="4409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07" name="object 61107"/>
          <p:cNvSpPr/>
          <p:nvPr/>
        </p:nvSpPr>
        <p:spPr>
          <a:xfrm>
            <a:off x="4409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08" name="object 61108"/>
          <p:cNvSpPr/>
          <p:nvPr/>
        </p:nvSpPr>
        <p:spPr>
          <a:xfrm>
            <a:off x="4409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09" name="object 61109"/>
          <p:cNvSpPr/>
          <p:nvPr/>
        </p:nvSpPr>
        <p:spPr>
          <a:xfrm>
            <a:off x="4409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10" name="object 61110"/>
          <p:cNvSpPr/>
          <p:nvPr/>
        </p:nvSpPr>
        <p:spPr>
          <a:xfrm>
            <a:off x="4409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11" name="object 61111"/>
          <p:cNvSpPr/>
          <p:nvPr/>
        </p:nvSpPr>
        <p:spPr>
          <a:xfrm>
            <a:off x="44097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12" name="object 61112"/>
          <p:cNvSpPr/>
          <p:nvPr/>
        </p:nvSpPr>
        <p:spPr>
          <a:xfrm>
            <a:off x="44097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13" name="object 61113"/>
          <p:cNvSpPr/>
          <p:nvPr/>
        </p:nvSpPr>
        <p:spPr>
          <a:xfrm>
            <a:off x="4409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14" name="object 61114"/>
          <p:cNvSpPr/>
          <p:nvPr/>
        </p:nvSpPr>
        <p:spPr>
          <a:xfrm>
            <a:off x="4409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15" name="object 61115"/>
          <p:cNvSpPr/>
          <p:nvPr/>
        </p:nvSpPr>
        <p:spPr>
          <a:xfrm>
            <a:off x="44100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16" name="object 61116"/>
          <p:cNvSpPr/>
          <p:nvPr/>
        </p:nvSpPr>
        <p:spPr>
          <a:xfrm>
            <a:off x="44100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17" name="object 61117"/>
          <p:cNvSpPr/>
          <p:nvPr/>
        </p:nvSpPr>
        <p:spPr>
          <a:xfrm>
            <a:off x="4410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18" name="object 61118"/>
          <p:cNvSpPr/>
          <p:nvPr/>
        </p:nvSpPr>
        <p:spPr>
          <a:xfrm>
            <a:off x="4410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19" name="object 61119"/>
          <p:cNvSpPr/>
          <p:nvPr/>
        </p:nvSpPr>
        <p:spPr>
          <a:xfrm>
            <a:off x="44104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20" name="object 61120"/>
          <p:cNvSpPr/>
          <p:nvPr/>
        </p:nvSpPr>
        <p:spPr>
          <a:xfrm>
            <a:off x="44104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21" name="object 61121"/>
          <p:cNvSpPr/>
          <p:nvPr/>
        </p:nvSpPr>
        <p:spPr>
          <a:xfrm>
            <a:off x="4410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22" name="object 61122"/>
          <p:cNvSpPr/>
          <p:nvPr/>
        </p:nvSpPr>
        <p:spPr>
          <a:xfrm>
            <a:off x="4410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23" name="object 61123"/>
          <p:cNvSpPr/>
          <p:nvPr/>
        </p:nvSpPr>
        <p:spPr>
          <a:xfrm>
            <a:off x="44108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24" name="object 61124"/>
          <p:cNvSpPr/>
          <p:nvPr/>
        </p:nvSpPr>
        <p:spPr>
          <a:xfrm>
            <a:off x="44108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25" name="object 61125"/>
          <p:cNvSpPr/>
          <p:nvPr/>
        </p:nvSpPr>
        <p:spPr>
          <a:xfrm>
            <a:off x="4411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26" name="object 61126"/>
          <p:cNvSpPr/>
          <p:nvPr/>
        </p:nvSpPr>
        <p:spPr>
          <a:xfrm>
            <a:off x="4411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27" name="object 61127"/>
          <p:cNvSpPr/>
          <p:nvPr/>
        </p:nvSpPr>
        <p:spPr>
          <a:xfrm>
            <a:off x="4411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28" name="object 61128"/>
          <p:cNvSpPr/>
          <p:nvPr/>
        </p:nvSpPr>
        <p:spPr>
          <a:xfrm>
            <a:off x="4411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29" name="object 61129"/>
          <p:cNvSpPr/>
          <p:nvPr/>
        </p:nvSpPr>
        <p:spPr>
          <a:xfrm>
            <a:off x="4411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30" name="object 61130"/>
          <p:cNvSpPr/>
          <p:nvPr/>
        </p:nvSpPr>
        <p:spPr>
          <a:xfrm>
            <a:off x="4411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31" name="object 61131"/>
          <p:cNvSpPr/>
          <p:nvPr/>
        </p:nvSpPr>
        <p:spPr>
          <a:xfrm>
            <a:off x="4411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32" name="object 61132"/>
          <p:cNvSpPr/>
          <p:nvPr/>
        </p:nvSpPr>
        <p:spPr>
          <a:xfrm>
            <a:off x="4411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33" name="object 61133"/>
          <p:cNvSpPr/>
          <p:nvPr/>
        </p:nvSpPr>
        <p:spPr>
          <a:xfrm>
            <a:off x="4411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34" name="object 61134"/>
          <p:cNvSpPr/>
          <p:nvPr/>
        </p:nvSpPr>
        <p:spPr>
          <a:xfrm>
            <a:off x="4411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35" name="object 61135"/>
          <p:cNvSpPr/>
          <p:nvPr/>
        </p:nvSpPr>
        <p:spPr>
          <a:xfrm>
            <a:off x="4411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36" name="object 61136"/>
          <p:cNvSpPr/>
          <p:nvPr/>
        </p:nvSpPr>
        <p:spPr>
          <a:xfrm>
            <a:off x="4411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37" name="object 61137"/>
          <p:cNvSpPr/>
          <p:nvPr/>
        </p:nvSpPr>
        <p:spPr>
          <a:xfrm>
            <a:off x="4412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38" name="object 61138"/>
          <p:cNvSpPr/>
          <p:nvPr/>
        </p:nvSpPr>
        <p:spPr>
          <a:xfrm>
            <a:off x="4412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39" name="object 61139"/>
          <p:cNvSpPr/>
          <p:nvPr/>
        </p:nvSpPr>
        <p:spPr>
          <a:xfrm>
            <a:off x="4412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40" name="object 61140"/>
          <p:cNvSpPr/>
          <p:nvPr/>
        </p:nvSpPr>
        <p:spPr>
          <a:xfrm>
            <a:off x="4412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41" name="object 61141"/>
          <p:cNvSpPr/>
          <p:nvPr/>
        </p:nvSpPr>
        <p:spPr>
          <a:xfrm>
            <a:off x="4412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42" name="object 61142"/>
          <p:cNvSpPr/>
          <p:nvPr/>
        </p:nvSpPr>
        <p:spPr>
          <a:xfrm>
            <a:off x="4412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43" name="object 61143"/>
          <p:cNvSpPr/>
          <p:nvPr/>
        </p:nvSpPr>
        <p:spPr>
          <a:xfrm>
            <a:off x="4412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44" name="object 61144"/>
          <p:cNvSpPr/>
          <p:nvPr/>
        </p:nvSpPr>
        <p:spPr>
          <a:xfrm>
            <a:off x="4412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45" name="object 61145"/>
          <p:cNvSpPr/>
          <p:nvPr/>
        </p:nvSpPr>
        <p:spPr>
          <a:xfrm>
            <a:off x="4413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46" name="object 61146"/>
          <p:cNvSpPr/>
          <p:nvPr/>
        </p:nvSpPr>
        <p:spPr>
          <a:xfrm>
            <a:off x="4413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47" name="object 61147"/>
          <p:cNvSpPr/>
          <p:nvPr/>
        </p:nvSpPr>
        <p:spPr>
          <a:xfrm>
            <a:off x="4413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48" name="object 61148"/>
          <p:cNvSpPr/>
          <p:nvPr/>
        </p:nvSpPr>
        <p:spPr>
          <a:xfrm>
            <a:off x="4413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49" name="object 61149"/>
          <p:cNvSpPr/>
          <p:nvPr/>
        </p:nvSpPr>
        <p:spPr>
          <a:xfrm>
            <a:off x="4413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50" name="object 61150"/>
          <p:cNvSpPr/>
          <p:nvPr/>
        </p:nvSpPr>
        <p:spPr>
          <a:xfrm>
            <a:off x="4413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51" name="object 61151"/>
          <p:cNvSpPr/>
          <p:nvPr/>
        </p:nvSpPr>
        <p:spPr>
          <a:xfrm>
            <a:off x="4413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52" name="object 61152"/>
          <p:cNvSpPr/>
          <p:nvPr/>
        </p:nvSpPr>
        <p:spPr>
          <a:xfrm>
            <a:off x="4413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53" name="object 61153"/>
          <p:cNvSpPr/>
          <p:nvPr/>
        </p:nvSpPr>
        <p:spPr>
          <a:xfrm>
            <a:off x="4413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54" name="object 61154"/>
          <p:cNvSpPr/>
          <p:nvPr/>
        </p:nvSpPr>
        <p:spPr>
          <a:xfrm>
            <a:off x="4413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55" name="object 61155"/>
          <p:cNvSpPr/>
          <p:nvPr/>
        </p:nvSpPr>
        <p:spPr>
          <a:xfrm>
            <a:off x="4413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56" name="object 61156"/>
          <p:cNvSpPr/>
          <p:nvPr/>
        </p:nvSpPr>
        <p:spPr>
          <a:xfrm>
            <a:off x="4413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57" name="object 61157"/>
          <p:cNvSpPr/>
          <p:nvPr/>
        </p:nvSpPr>
        <p:spPr>
          <a:xfrm>
            <a:off x="4414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58" name="object 61158"/>
          <p:cNvSpPr/>
          <p:nvPr/>
        </p:nvSpPr>
        <p:spPr>
          <a:xfrm>
            <a:off x="4414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59" name="object 61159"/>
          <p:cNvSpPr/>
          <p:nvPr/>
        </p:nvSpPr>
        <p:spPr>
          <a:xfrm>
            <a:off x="44142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60" name="object 61160"/>
          <p:cNvSpPr/>
          <p:nvPr/>
        </p:nvSpPr>
        <p:spPr>
          <a:xfrm>
            <a:off x="44142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61" name="object 61161"/>
          <p:cNvSpPr/>
          <p:nvPr/>
        </p:nvSpPr>
        <p:spPr>
          <a:xfrm>
            <a:off x="4414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62" name="object 61162"/>
          <p:cNvSpPr/>
          <p:nvPr/>
        </p:nvSpPr>
        <p:spPr>
          <a:xfrm>
            <a:off x="4414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63" name="object 61163"/>
          <p:cNvSpPr/>
          <p:nvPr/>
        </p:nvSpPr>
        <p:spPr>
          <a:xfrm>
            <a:off x="44146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64" name="object 61164"/>
          <p:cNvSpPr/>
          <p:nvPr/>
        </p:nvSpPr>
        <p:spPr>
          <a:xfrm>
            <a:off x="44146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65" name="object 61165"/>
          <p:cNvSpPr/>
          <p:nvPr/>
        </p:nvSpPr>
        <p:spPr>
          <a:xfrm>
            <a:off x="4414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66" name="object 61166"/>
          <p:cNvSpPr/>
          <p:nvPr/>
        </p:nvSpPr>
        <p:spPr>
          <a:xfrm>
            <a:off x="4414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67" name="object 61167"/>
          <p:cNvSpPr/>
          <p:nvPr/>
        </p:nvSpPr>
        <p:spPr>
          <a:xfrm>
            <a:off x="44150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68" name="object 61168"/>
          <p:cNvSpPr/>
          <p:nvPr/>
        </p:nvSpPr>
        <p:spPr>
          <a:xfrm>
            <a:off x="44150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69" name="object 61169"/>
          <p:cNvSpPr/>
          <p:nvPr/>
        </p:nvSpPr>
        <p:spPr>
          <a:xfrm>
            <a:off x="4415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70" name="object 61170"/>
          <p:cNvSpPr/>
          <p:nvPr/>
        </p:nvSpPr>
        <p:spPr>
          <a:xfrm>
            <a:off x="4415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71" name="object 61171"/>
          <p:cNvSpPr/>
          <p:nvPr/>
        </p:nvSpPr>
        <p:spPr>
          <a:xfrm>
            <a:off x="44154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72" name="object 61172"/>
          <p:cNvSpPr/>
          <p:nvPr/>
        </p:nvSpPr>
        <p:spPr>
          <a:xfrm>
            <a:off x="44154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73" name="object 61173"/>
          <p:cNvSpPr/>
          <p:nvPr/>
        </p:nvSpPr>
        <p:spPr>
          <a:xfrm>
            <a:off x="4415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74" name="object 61174"/>
          <p:cNvSpPr/>
          <p:nvPr/>
        </p:nvSpPr>
        <p:spPr>
          <a:xfrm>
            <a:off x="4415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75" name="object 61175"/>
          <p:cNvSpPr/>
          <p:nvPr/>
        </p:nvSpPr>
        <p:spPr>
          <a:xfrm>
            <a:off x="4415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76" name="object 61176"/>
          <p:cNvSpPr/>
          <p:nvPr/>
        </p:nvSpPr>
        <p:spPr>
          <a:xfrm>
            <a:off x="4415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77" name="object 61177"/>
          <p:cNvSpPr/>
          <p:nvPr/>
        </p:nvSpPr>
        <p:spPr>
          <a:xfrm>
            <a:off x="4416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78" name="object 61178"/>
          <p:cNvSpPr/>
          <p:nvPr/>
        </p:nvSpPr>
        <p:spPr>
          <a:xfrm>
            <a:off x="4416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79" name="object 61179"/>
          <p:cNvSpPr/>
          <p:nvPr/>
        </p:nvSpPr>
        <p:spPr>
          <a:xfrm>
            <a:off x="4416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80" name="object 61180"/>
          <p:cNvSpPr/>
          <p:nvPr/>
        </p:nvSpPr>
        <p:spPr>
          <a:xfrm>
            <a:off x="4416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81" name="object 61181"/>
          <p:cNvSpPr/>
          <p:nvPr/>
        </p:nvSpPr>
        <p:spPr>
          <a:xfrm>
            <a:off x="4416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82" name="object 61182"/>
          <p:cNvSpPr/>
          <p:nvPr/>
        </p:nvSpPr>
        <p:spPr>
          <a:xfrm>
            <a:off x="4416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83" name="object 61183"/>
          <p:cNvSpPr/>
          <p:nvPr/>
        </p:nvSpPr>
        <p:spPr>
          <a:xfrm>
            <a:off x="4416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84" name="object 61184"/>
          <p:cNvSpPr/>
          <p:nvPr/>
        </p:nvSpPr>
        <p:spPr>
          <a:xfrm>
            <a:off x="4416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85" name="object 61185"/>
          <p:cNvSpPr/>
          <p:nvPr/>
        </p:nvSpPr>
        <p:spPr>
          <a:xfrm>
            <a:off x="4416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86" name="object 61186"/>
          <p:cNvSpPr/>
          <p:nvPr/>
        </p:nvSpPr>
        <p:spPr>
          <a:xfrm>
            <a:off x="4416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87" name="object 61187"/>
          <p:cNvSpPr/>
          <p:nvPr/>
        </p:nvSpPr>
        <p:spPr>
          <a:xfrm>
            <a:off x="4416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88" name="object 61188"/>
          <p:cNvSpPr/>
          <p:nvPr/>
        </p:nvSpPr>
        <p:spPr>
          <a:xfrm>
            <a:off x="4416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89" name="object 61189"/>
          <p:cNvSpPr/>
          <p:nvPr/>
        </p:nvSpPr>
        <p:spPr>
          <a:xfrm>
            <a:off x="4417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90" name="object 61190"/>
          <p:cNvSpPr/>
          <p:nvPr/>
        </p:nvSpPr>
        <p:spPr>
          <a:xfrm>
            <a:off x="4417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91" name="object 61191"/>
          <p:cNvSpPr/>
          <p:nvPr/>
        </p:nvSpPr>
        <p:spPr>
          <a:xfrm>
            <a:off x="4417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92" name="object 61192"/>
          <p:cNvSpPr/>
          <p:nvPr/>
        </p:nvSpPr>
        <p:spPr>
          <a:xfrm>
            <a:off x="4417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93" name="object 61193"/>
          <p:cNvSpPr/>
          <p:nvPr/>
        </p:nvSpPr>
        <p:spPr>
          <a:xfrm>
            <a:off x="4417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94" name="object 61194"/>
          <p:cNvSpPr/>
          <p:nvPr/>
        </p:nvSpPr>
        <p:spPr>
          <a:xfrm>
            <a:off x="4417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95" name="object 61195"/>
          <p:cNvSpPr/>
          <p:nvPr/>
        </p:nvSpPr>
        <p:spPr>
          <a:xfrm>
            <a:off x="4417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96" name="object 61196"/>
          <p:cNvSpPr/>
          <p:nvPr/>
        </p:nvSpPr>
        <p:spPr>
          <a:xfrm>
            <a:off x="4417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97" name="object 61197"/>
          <p:cNvSpPr/>
          <p:nvPr/>
        </p:nvSpPr>
        <p:spPr>
          <a:xfrm>
            <a:off x="4417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98" name="object 61198"/>
          <p:cNvSpPr/>
          <p:nvPr/>
        </p:nvSpPr>
        <p:spPr>
          <a:xfrm>
            <a:off x="4417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199" name="object 61199"/>
          <p:cNvSpPr/>
          <p:nvPr/>
        </p:nvSpPr>
        <p:spPr>
          <a:xfrm>
            <a:off x="4418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00" name="object 61200"/>
          <p:cNvSpPr/>
          <p:nvPr/>
        </p:nvSpPr>
        <p:spPr>
          <a:xfrm>
            <a:off x="4418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01" name="object 61201"/>
          <p:cNvSpPr/>
          <p:nvPr/>
        </p:nvSpPr>
        <p:spPr>
          <a:xfrm>
            <a:off x="4418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02" name="object 61202"/>
          <p:cNvSpPr/>
          <p:nvPr/>
        </p:nvSpPr>
        <p:spPr>
          <a:xfrm>
            <a:off x="4418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03" name="object 61203"/>
          <p:cNvSpPr/>
          <p:nvPr/>
        </p:nvSpPr>
        <p:spPr>
          <a:xfrm>
            <a:off x="4418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04" name="object 61204"/>
          <p:cNvSpPr/>
          <p:nvPr/>
        </p:nvSpPr>
        <p:spPr>
          <a:xfrm>
            <a:off x="4418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05" name="object 61205"/>
          <p:cNvSpPr/>
          <p:nvPr/>
        </p:nvSpPr>
        <p:spPr>
          <a:xfrm>
            <a:off x="4418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06" name="object 61206"/>
          <p:cNvSpPr/>
          <p:nvPr/>
        </p:nvSpPr>
        <p:spPr>
          <a:xfrm>
            <a:off x="4418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07" name="object 61207"/>
          <p:cNvSpPr/>
          <p:nvPr/>
        </p:nvSpPr>
        <p:spPr>
          <a:xfrm>
            <a:off x="4418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08" name="object 61208"/>
          <p:cNvSpPr/>
          <p:nvPr/>
        </p:nvSpPr>
        <p:spPr>
          <a:xfrm>
            <a:off x="4418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09" name="object 61209"/>
          <p:cNvSpPr/>
          <p:nvPr/>
        </p:nvSpPr>
        <p:spPr>
          <a:xfrm>
            <a:off x="4419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10" name="object 61210"/>
          <p:cNvSpPr/>
          <p:nvPr/>
        </p:nvSpPr>
        <p:spPr>
          <a:xfrm>
            <a:off x="4419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11" name="object 61211"/>
          <p:cNvSpPr/>
          <p:nvPr/>
        </p:nvSpPr>
        <p:spPr>
          <a:xfrm>
            <a:off x="44192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12" name="object 61212"/>
          <p:cNvSpPr/>
          <p:nvPr/>
        </p:nvSpPr>
        <p:spPr>
          <a:xfrm>
            <a:off x="44192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13" name="object 61213"/>
          <p:cNvSpPr/>
          <p:nvPr/>
        </p:nvSpPr>
        <p:spPr>
          <a:xfrm>
            <a:off x="4419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14" name="object 61214"/>
          <p:cNvSpPr/>
          <p:nvPr/>
        </p:nvSpPr>
        <p:spPr>
          <a:xfrm>
            <a:off x="4419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15" name="object 61215"/>
          <p:cNvSpPr/>
          <p:nvPr/>
        </p:nvSpPr>
        <p:spPr>
          <a:xfrm>
            <a:off x="44196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16" name="object 61216"/>
          <p:cNvSpPr/>
          <p:nvPr/>
        </p:nvSpPr>
        <p:spPr>
          <a:xfrm>
            <a:off x="44196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17" name="object 61217"/>
          <p:cNvSpPr/>
          <p:nvPr/>
        </p:nvSpPr>
        <p:spPr>
          <a:xfrm>
            <a:off x="4419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18" name="object 61218"/>
          <p:cNvSpPr/>
          <p:nvPr/>
        </p:nvSpPr>
        <p:spPr>
          <a:xfrm>
            <a:off x="4419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19" name="object 61219"/>
          <p:cNvSpPr/>
          <p:nvPr/>
        </p:nvSpPr>
        <p:spPr>
          <a:xfrm>
            <a:off x="44199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20" name="object 61220"/>
          <p:cNvSpPr/>
          <p:nvPr/>
        </p:nvSpPr>
        <p:spPr>
          <a:xfrm>
            <a:off x="44199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21" name="object 61221"/>
          <p:cNvSpPr/>
          <p:nvPr/>
        </p:nvSpPr>
        <p:spPr>
          <a:xfrm>
            <a:off x="4420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22" name="object 61222"/>
          <p:cNvSpPr/>
          <p:nvPr/>
        </p:nvSpPr>
        <p:spPr>
          <a:xfrm>
            <a:off x="4420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23" name="object 61223"/>
          <p:cNvSpPr/>
          <p:nvPr/>
        </p:nvSpPr>
        <p:spPr>
          <a:xfrm>
            <a:off x="44203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24" name="object 61224"/>
          <p:cNvSpPr/>
          <p:nvPr/>
        </p:nvSpPr>
        <p:spPr>
          <a:xfrm>
            <a:off x="44203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25" name="object 61225"/>
          <p:cNvSpPr/>
          <p:nvPr/>
        </p:nvSpPr>
        <p:spPr>
          <a:xfrm>
            <a:off x="4420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26" name="object 61226"/>
          <p:cNvSpPr/>
          <p:nvPr/>
        </p:nvSpPr>
        <p:spPr>
          <a:xfrm>
            <a:off x="4420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27" name="object 61227"/>
          <p:cNvSpPr/>
          <p:nvPr/>
        </p:nvSpPr>
        <p:spPr>
          <a:xfrm>
            <a:off x="4420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28" name="object 61228"/>
          <p:cNvSpPr/>
          <p:nvPr/>
        </p:nvSpPr>
        <p:spPr>
          <a:xfrm>
            <a:off x="4420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29" name="object 61229"/>
          <p:cNvSpPr/>
          <p:nvPr/>
        </p:nvSpPr>
        <p:spPr>
          <a:xfrm>
            <a:off x="4421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30" name="object 61230"/>
          <p:cNvSpPr/>
          <p:nvPr/>
        </p:nvSpPr>
        <p:spPr>
          <a:xfrm>
            <a:off x="4421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31" name="object 61231"/>
          <p:cNvSpPr/>
          <p:nvPr/>
        </p:nvSpPr>
        <p:spPr>
          <a:xfrm>
            <a:off x="4421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32" name="object 61232"/>
          <p:cNvSpPr/>
          <p:nvPr/>
        </p:nvSpPr>
        <p:spPr>
          <a:xfrm>
            <a:off x="4421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33" name="object 61233"/>
          <p:cNvSpPr/>
          <p:nvPr/>
        </p:nvSpPr>
        <p:spPr>
          <a:xfrm>
            <a:off x="4421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34" name="object 61234"/>
          <p:cNvSpPr/>
          <p:nvPr/>
        </p:nvSpPr>
        <p:spPr>
          <a:xfrm>
            <a:off x="4421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35" name="object 61235"/>
          <p:cNvSpPr/>
          <p:nvPr/>
        </p:nvSpPr>
        <p:spPr>
          <a:xfrm>
            <a:off x="4421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36" name="object 61236"/>
          <p:cNvSpPr/>
          <p:nvPr/>
        </p:nvSpPr>
        <p:spPr>
          <a:xfrm>
            <a:off x="4421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37" name="object 61237"/>
          <p:cNvSpPr/>
          <p:nvPr/>
        </p:nvSpPr>
        <p:spPr>
          <a:xfrm>
            <a:off x="4421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38" name="object 61238"/>
          <p:cNvSpPr/>
          <p:nvPr/>
        </p:nvSpPr>
        <p:spPr>
          <a:xfrm>
            <a:off x="4421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39" name="object 61239"/>
          <p:cNvSpPr/>
          <p:nvPr/>
        </p:nvSpPr>
        <p:spPr>
          <a:xfrm>
            <a:off x="4421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40" name="object 61240"/>
          <p:cNvSpPr/>
          <p:nvPr/>
        </p:nvSpPr>
        <p:spPr>
          <a:xfrm>
            <a:off x="4421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41" name="object 61241"/>
          <p:cNvSpPr/>
          <p:nvPr/>
        </p:nvSpPr>
        <p:spPr>
          <a:xfrm>
            <a:off x="4422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42" name="object 61242"/>
          <p:cNvSpPr/>
          <p:nvPr/>
        </p:nvSpPr>
        <p:spPr>
          <a:xfrm>
            <a:off x="4422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43" name="object 61243"/>
          <p:cNvSpPr/>
          <p:nvPr/>
        </p:nvSpPr>
        <p:spPr>
          <a:xfrm>
            <a:off x="4422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44" name="object 61244"/>
          <p:cNvSpPr/>
          <p:nvPr/>
        </p:nvSpPr>
        <p:spPr>
          <a:xfrm>
            <a:off x="4422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45" name="object 61245"/>
          <p:cNvSpPr/>
          <p:nvPr/>
        </p:nvSpPr>
        <p:spPr>
          <a:xfrm>
            <a:off x="4422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46" name="object 61246"/>
          <p:cNvSpPr/>
          <p:nvPr/>
        </p:nvSpPr>
        <p:spPr>
          <a:xfrm>
            <a:off x="4422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47" name="object 61247"/>
          <p:cNvSpPr/>
          <p:nvPr/>
        </p:nvSpPr>
        <p:spPr>
          <a:xfrm>
            <a:off x="4422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48" name="object 61248"/>
          <p:cNvSpPr/>
          <p:nvPr/>
        </p:nvSpPr>
        <p:spPr>
          <a:xfrm>
            <a:off x="4422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49" name="object 61249"/>
          <p:cNvSpPr/>
          <p:nvPr/>
        </p:nvSpPr>
        <p:spPr>
          <a:xfrm>
            <a:off x="4422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50" name="object 61250"/>
          <p:cNvSpPr/>
          <p:nvPr/>
        </p:nvSpPr>
        <p:spPr>
          <a:xfrm>
            <a:off x="4422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51" name="object 61251"/>
          <p:cNvSpPr/>
          <p:nvPr/>
        </p:nvSpPr>
        <p:spPr>
          <a:xfrm>
            <a:off x="4423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52" name="object 61252"/>
          <p:cNvSpPr/>
          <p:nvPr/>
        </p:nvSpPr>
        <p:spPr>
          <a:xfrm>
            <a:off x="4423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53" name="object 61253"/>
          <p:cNvSpPr/>
          <p:nvPr/>
        </p:nvSpPr>
        <p:spPr>
          <a:xfrm>
            <a:off x="4423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54" name="object 61254"/>
          <p:cNvSpPr/>
          <p:nvPr/>
        </p:nvSpPr>
        <p:spPr>
          <a:xfrm>
            <a:off x="4423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55" name="object 61255"/>
          <p:cNvSpPr/>
          <p:nvPr/>
        </p:nvSpPr>
        <p:spPr>
          <a:xfrm>
            <a:off x="4423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56" name="object 61256"/>
          <p:cNvSpPr/>
          <p:nvPr/>
        </p:nvSpPr>
        <p:spPr>
          <a:xfrm>
            <a:off x="4423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57" name="object 61257"/>
          <p:cNvSpPr/>
          <p:nvPr/>
        </p:nvSpPr>
        <p:spPr>
          <a:xfrm>
            <a:off x="4423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58" name="object 61258"/>
          <p:cNvSpPr/>
          <p:nvPr/>
        </p:nvSpPr>
        <p:spPr>
          <a:xfrm>
            <a:off x="4423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59" name="object 61259"/>
          <p:cNvSpPr/>
          <p:nvPr/>
        </p:nvSpPr>
        <p:spPr>
          <a:xfrm>
            <a:off x="44238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60" name="object 61260"/>
          <p:cNvSpPr/>
          <p:nvPr/>
        </p:nvSpPr>
        <p:spPr>
          <a:xfrm>
            <a:off x="44238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61" name="object 61261"/>
          <p:cNvSpPr/>
          <p:nvPr/>
        </p:nvSpPr>
        <p:spPr>
          <a:xfrm>
            <a:off x="4424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62" name="object 61262"/>
          <p:cNvSpPr/>
          <p:nvPr/>
        </p:nvSpPr>
        <p:spPr>
          <a:xfrm>
            <a:off x="4424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63" name="object 61263"/>
          <p:cNvSpPr/>
          <p:nvPr/>
        </p:nvSpPr>
        <p:spPr>
          <a:xfrm>
            <a:off x="44241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64" name="object 61264"/>
          <p:cNvSpPr/>
          <p:nvPr/>
        </p:nvSpPr>
        <p:spPr>
          <a:xfrm>
            <a:off x="44241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65" name="object 61265"/>
          <p:cNvSpPr/>
          <p:nvPr/>
        </p:nvSpPr>
        <p:spPr>
          <a:xfrm>
            <a:off x="4424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66" name="object 61266"/>
          <p:cNvSpPr/>
          <p:nvPr/>
        </p:nvSpPr>
        <p:spPr>
          <a:xfrm>
            <a:off x="4424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67" name="object 61267"/>
          <p:cNvSpPr/>
          <p:nvPr/>
        </p:nvSpPr>
        <p:spPr>
          <a:xfrm>
            <a:off x="44245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68" name="object 61268"/>
          <p:cNvSpPr/>
          <p:nvPr/>
        </p:nvSpPr>
        <p:spPr>
          <a:xfrm>
            <a:off x="44245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69" name="object 61269"/>
          <p:cNvSpPr/>
          <p:nvPr/>
        </p:nvSpPr>
        <p:spPr>
          <a:xfrm>
            <a:off x="4424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70" name="object 61270"/>
          <p:cNvSpPr/>
          <p:nvPr/>
        </p:nvSpPr>
        <p:spPr>
          <a:xfrm>
            <a:off x="4424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71" name="object 61271"/>
          <p:cNvSpPr/>
          <p:nvPr/>
        </p:nvSpPr>
        <p:spPr>
          <a:xfrm>
            <a:off x="44249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72" name="object 61272"/>
          <p:cNvSpPr/>
          <p:nvPr/>
        </p:nvSpPr>
        <p:spPr>
          <a:xfrm>
            <a:off x="44249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73" name="object 61273"/>
          <p:cNvSpPr/>
          <p:nvPr/>
        </p:nvSpPr>
        <p:spPr>
          <a:xfrm>
            <a:off x="4425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74" name="object 61274"/>
          <p:cNvSpPr/>
          <p:nvPr/>
        </p:nvSpPr>
        <p:spPr>
          <a:xfrm>
            <a:off x="4425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75" name="object 61275"/>
          <p:cNvSpPr/>
          <p:nvPr/>
        </p:nvSpPr>
        <p:spPr>
          <a:xfrm>
            <a:off x="4425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76" name="object 61276"/>
          <p:cNvSpPr/>
          <p:nvPr/>
        </p:nvSpPr>
        <p:spPr>
          <a:xfrm>
            <a:off x="4425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77" name="object 61277"/>
          <p:cNvSpPr/>
          <p:nvPr/>
        </p:nvSpPr>
        <p:spPr>
          <a:xfrm>
            <a:off x="4425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78" name="object 61278"/>
          <p:cNvSpPr/>
          <p:nvPr/>
        </p:nvSpPr>
        <p:spPr>
          <a:xfrm>
            <a:off x="4425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79" name="object 61279"/>
          <p:cNvSpPr/>
          <p:nvPr/>
        </p:nvSpPr>
        <p:spPr>
          <a:xfrm>
            <a:off x="4425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80" name="object 61280"/>
          <p:cNvSpPr/>
          <p:nvPr/>
        </p:nvSpPr>
        <p:spPr>
          <a:xfrm>
            <a:off x="4425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81" name="object 61281"/>
          <p:cNvSpPr/>
          <p:nvPr/>
        </p:nvSpPr>
        <p:spPr>
          <a:xfrm>
            <a:off x="4425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82" name="object 61282"/>
          <p:cNvSpPr/>
          <p:nvPr/>
        </p:nvSpPr>
        <p:spPr>
          <a:xfrm>
            <a:off x="4425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83" name="object 61283"/>
          <p:cNvSpPr/>
          <p:nvPr/>
        </p:nvSpPr>
        <p:spPr>
          <a:xfrm>
            <a:off x="4426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84" name="object 61284"/>
          <p:cNvSpPr/>
          <p:nvPr/>
        </p:nvSpPr>
        <p:spPr>
          <a:xfrm>
            <a:off x="4426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85" name="object 61285"/>
          <p:cNvSpPr/>
          <p:nvPr/>
        </p:nvSpPr>
        <p:spPr>
          <a:xfrm>
            <a:off x="4426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86" name="object 61286"/>
          <p:cNvSpPr/>
          <p:nvPr/>
        </p:nvSpPr>
        <p:spPr>
          <a:xfrm>
            <a:off x="4426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87" name="object 61287"/>
          <p:cNvSpPr/>
          <p:nvPr/>
        </p:nvSpPr>
        <p:spPr>
          <a:xfrm>
            <a:off x="4426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88" name="object 61288"/>
          <p:cNvSpPr/>
          <p:nvPr/>
        </p:nvSpPr>
        <p:spPr>
          <a:xfrm>
            <a:off x="4426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89" name="object 61289"/>
          <p:cNvSpPr/>
          <p:nvPr/>
        </p:nvSpPr>
        <p:spPr>
          <a:xfrm>
            <a:off x="4426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90" name="object 61290"/>
          <p:cNvSpPr/>
          <p:nvPr/>
        </p:nvSpPr>
        <p:spPr>
          <a:xfrm>
            <a:off x="4426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91" name="object 61291"/>
          <p:cNvSpPr/>
          <p:nvPr/>
        </p:nvSpPr>
        <p:spPr>
          <a:xfrm>
            <a:off x="4426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92" name="object 61292"/>
          <p:cNvSpPr/>
          <p:nvPr/>
        </p:nvSpPr>
        <p:spPr>
          <a:xfrm>
            <a:off x="4426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93" name="object 61293"/>
          <p:cNvSpPr/>
          <p:nvPr/>
        </p:nvSpPr>
        <p:spPr>
          <a:xfrm>
            <a:off x="4427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94" name="object 61294"/>
          <p:cNvSpPr/>
          <p:nvPr/>
        </p:nvSpPr>
        <p:spPr>
          <a:xfrm>
            <a:off x="4427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95" name="object 61295"/>
          <p:cNvSpPr/>
          <p:nvPr/>
        </p:nvSpPr>
        <p:spPr>
          <a:xfrm>
            <a:off x="4427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96" name="object 61296"/>
          <p:cNvSpPr/>
          <p:nvPr/>
        </p:nvSpPr>
        <p:spPr>
          <a:xfrm>
            <a:off x="4427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97" name="object 61297"/>
          <p:cNvSpPr/>
          <p:nvPr/>
        </p:nvSpPr>
        <p:spPr>
          <a:xfrm>
            <a:off x="4427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98" name="object 61298"/>
          <p:cNvSpPr/>
          <p:nvPr/>
        </p:nvSpPr>
        <p:spPr>
          <a:xfrm>
            <a:off x="4427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299" name="object 61299"/>
          <p:cNvSpPr/>
          <p:nvPr/>
        </p:nvSpPr>
        <p:spPr>
          <a:xfrm>
            <a:off x="4427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00" name="object 61300"/>
          <p:cNvSpPr/>
          <p:nvPr/>
        </p:nvSpPr>
        <p:spPr>
          <a:xfrm>
            <a:off x="4427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01" name="object 61301"/>
          <p:cNvSpPr/>
          <p:nvPr/>
        </p:nvSpPr>
        <p:spPr>
          <a:xfrm>
            <a:off x="4427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02" name="object 61302"/>
          <p:cNvSpPr/>
          <p:nvPr/>
        </p:nvSpPr>
        <p:spPr>
          <a:xfrm>
            <a:off x="4427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03" name="object 61303"/>
          <p:cNvSpPr/>
          <p:nvPr/>
        </p:nvSpPr>
        <p:spPr>
          <a:xfrm>
            <a:off x="4427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04" name="object 61304"/>
          <p:cNvSpPr/>
          <p:nvPr/>
        </p:nvSpPr>
        <p:spPr>
          <a:xfrm>
            <a:off x="4427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05" name="object 61305"/>
          <p:cNvSpPr/>
          <p:nvPr/>
        </p:nvSpPr>
        <p:spPr>
          <a:xfrm>
            <a:off x="4428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06" name="object 61306"/>
          <p:cNvSpPr/>
          <p:nvPr/>
        </p:nvSpPr>
        <p:spPr>
          <a:xfrm>
            <a:off x="4428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07" name="object 61307"/>
          <p:cNvSpPr/>
          <p:nvPr/>
        </p:nvSpPr>
        <p:spPr>
          <a:xfrm>
            <a:off x="4428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08" name="object 61308"/>
          <p:cNvSpPr/>
          <p:nvPr/>
        </p:nvSpPr>
        <p:spPr>
          <a:xfrm>
            <a:off x="4428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09" name="object 61309"/>
          <p:cNvSpPr/>
          <p:nvPr/>
        </p:nvSpPr>
        <p:spPr>
          <a:xfrm>
            <a:off x="4428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10" name="object 61310"/>
          <p:cNvSpPr/>
          <p:nvPr/>
        </p:nvSpPr>
        <p:spPr>
          <a:xfrm>
            <a:off x="4428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11" name="object 61311"/>
          <p:cNvSpPr/>
          <p:nvPr/>
        </p:nvSpPr>
        <p:spPr>
          <a:xfrm>
            <a:off x="44287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12" name="object 61312"/>
          <p:cNvSpPr/>
          <p:nvPr/>
        </p:nvSpPr>
        <p:spPr>
          <a:xfrm>
            <a:off x="44287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13" name="object 61313"/>
          <p:cNvSpPr/>
          <p:nvPr/>
        </p:nvSpPr>
        <p:spPr>
          <a:xfrm>
            <a:off x="4429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14" name="object 61314"/>
          <p:cNvSpPr/>
          <p:nvPr/>
        </p:nvSpPr>
        <p:spPr>
          <a:xfrm>
            <a:off x="4429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15" name="object 61315"/>
          <p:cNvSpPr/>
          <p:nvPr/>
        </p:nvSpPr>
        <p:spPr>
          <a:xfrm>
            <a:off x="44291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16" name="object 61316"/>
          <p:cNvSpPr/>
          <p:nvPr/>
        </p:nvSpPr>
        <p:spPr>
          <a:xfrm>
            <a:off x="44291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17" name="object 61317"/>
          <p:cNvSpPr/>
          <p:nvPr/>
        </p:nvSpPr>
        <p:spPr>
          <a:xfrm>
            <a:off x="4429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18" name="object 61318"/>
          <p:cNvSpPr/>
          <p:nvPr/>
        </p:nvSpPr>
        <p:spPr>
          <a:xfrm>
            <a:off x="4429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19" name="object 61319"/>
          <p:cNvSpPr/>
          <p:nvPr/>
        </p:nvSpPr>
        <p:spPr>
          <a:xfrm>
            <a:off x="44295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20" name="object 61320"/>
          <p:cNvSpPr/>
          <p:nvPr/>
        </p:nvSpPr>
        <p:spPr>
          <a:xfrm>
            <a:off x="44295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21" name="object 61321"/>
          <p:cNvSpPr/>
          <p:nvPr/>
        </p:nvSpPr>
        <p:spPr>
          <a:xfrm>
            <a:off x="4429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22" name="object 61322"/>
          <p:cNvSpPr/>
          <p:nvPr/>
        </p:nvSpPr>
        <p:spPr>
          <a:xfrm>
            <a:off x="4429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23" name="object 61323"/>
          <p:cNvSpPr/>
          <p:nvPr/>
        </p:nvSpPr>
        <p:spPr>
          <a:xfrm>
            <a:off x="44298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24" name="object 61324"/>
          <p:cNvSpPr/>
          <p:nvPr/>
        </p:nvSpPr>
        <p:spPr>
          <a:xfrm>
            <a:off x="44298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25" name="object 61325"/>
          <p:cNvSpPr/>
          <p:nvPr/>
        </p:nvSpPr>
        <p:spPr>
          <a:xfrm>
            <a:off x="4430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26" name="object 61326"/>
          <p:cNvSpPr/>
          <p:nvPr/>
        </p:nvSpPr>
        <p:spPr>
          <a:xfrm>
            <a:off x="4430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27" name="object 61327"/>
          <p:cNvSpPr/>
          <p:nvPr/>
        </p:nvSpPr>
        <p:spPr>
          <a:xfrm>
            <a:off x="44302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28" name="object 61328"/>
          <p:cNvSpPr/>
          <p:nvPr/>
        </p:nvSpPr>
        <p:spPr>
          <a:xfrm>
            <a:off x="44302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29" name="object 61329"/>
          <p:cNvSpPr/>
          <p:nvPr/>
        </p:nvSpPr>
        <p:spPr>
          <a:xfrm>
            <a:off x="4430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30" name="object 61330"/>
          <p:cNvSpPr/>
          <p:nvPr/>
        </p:nvSpPr>
        <p:spPr>
          <a:xfrm>
            <a:off x="4430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31" name="object 61331"/>
          <p:cNvSpPr/>
          <p:nvPr/>
        </p:nvSpPr>
        <p:spPr>
          <a:xfrm>
            <a:off x="44306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32" name="object 61332"/>
          <p:cNvSpPr/>
          <p:nvPr/>
        </p:nvSpPr>
        <p:spPr>
          <a:xfrm>
            <a:off x="44306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33" name="object 61333"/>
          <p:cNvSpPr/>
          <p:nvPr/>
        </p:nvSpPr>
        <p:spPr>
          <a:xfrm>
            <a:off x="4430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34" name="object 61334"/>
          <p:cNvSpPr/>
          <p:nvPr/>
        </p:nvSpPr>
        <p:spPr>
          <a:xfrm>
            <a:off x="4430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35" name="object 61335"/>
          <p:cNvSpPr/>
          <p:nvPr/>
        </p:nvSpPr>
        <p:spPr>
          <a:xfrm>
            <a:off x="4431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36" name="object 61336"/>
          <p:cNvSpPr/>
          <p:nvPr/>
        </p:nvSpPr>
        <p:spPr>
          <a:xfrm>
            <a:off x="4431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37" name="object 61337"/>
          <p:cNvSpPr/>
          <p:nvPr/>
        </p:nvSpPr>
        <p:spPr>
          <a:xfrm>
            <a:off x="4431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38" name="object 61338"/>
          <p:cNvSpPr/>
          <p:nvPr/>
        </p:nvSpPr>
        <p:spPr>
          <a:xfrm>
            <a:off x="4431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39" name="object 61339"/>
          <p:cNvSpPr/>
          <p:nvPr/>
        </p:nvSpPr>
        <p:spPr>
          <a:xfrm>
            <a:off x="44314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40" name="object 61340"/>
          <p:cNvSpPr/>
          <p:nvPr/>
        </p:nvSpPr>
        <p:spPr>
          <a:xfrm>
            <a:off x="44314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41" name="object 61341"/>
          <p:cNvSpPr/>
          <p:nvPr/>
        </p:nvSpPr>
        <p:spPr>
          <a:xfrm>
            <a:off x="4431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42" name="object 61342"/>
          <p:cNvSpPr/>
          <p:nvPr/>
        </p:nvSpPr>
        <p:spPr>
          <a:xfrm>
            <a:off x="4431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43" name="object 61343"/>
          <p:cNvSpPr/>
          <p:nvPr/>
        </p:nvSpPr>
        <p:spPr>
          <a:xfrm>
            <a:off x="44318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44" name="object 61344"/>
          <p:cNvSpPr/>
          <p:nvPr/>
        </p:nvSpPr>
        <p:spPr>
          <a:xfrm>
            <a:off x="44318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45" name="object 61345"/>
          <p:cNvSpPr/>
          <p:nvPr/>
        </p:nvSpPr>
        <p:spPr>
          <a:xfrm>
            <a:off x="4432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46" name="object 61346"/>
          <p:cNvSpPr/>
          <p:nvPr/>
        </p:nvSpPr>
        <p:spPr>
          <a:xfrm>
            <a:off x="4432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47" name="object 61347"/>
          <p:cNvSpPr/>
          <p:nvPr/>
        </p:nvSpPr>
        <p:spPr>
          <a:xfrm>
            <a:off x="44321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48" name="object 61348"/>
          <p:cNvSpPr/>
          <p:nvPr/>
        </p:nvSpPr>
        <p:spPr>
          <a:xfrm>
            <a:off x="44321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49" name="object 61349"/>
          <p:cNvSpPr/>
          <p:nvPr/>
        </p:nvSpPr>
        <p:spPr>
          <a:xfrm>
            <a:off x="4432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50" name="object 61350"/>
          <p:cNvSpPr/>
          <p:nvPr/>
        </p:nvSpPr>
        <p:spPr>
          <a:xfrm>
            <a:off x="4432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51" name="object 61351"/>
          <p:cNvSpPr/>
          <p:nvPr/>
        </p:nvSpPr>
        <p:spPr>
          <a:xfrm>
            <a:off x="4432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52" name="object 61352"/>
          <p:cNvSpPr/>
          <p:nvPr/>
        </p:nvSpPr>
        <p:spPr>
          <a:xfrm>
            <a:off x="4432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53" name="object 61353"/>
          <p:cNvSpPr/>
          <p:nvPr/>
        </p:nvSpPr>
        <p:spPr>
          <a:xfrm>
            <a:off x="4432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54" name="object 61354"/>
          <p:cNvSpPr/>
          <p:nvPr/>
        </p:nvSpPr>
        <p:spPr>
          <a:xfrm>
            <a:off x="4432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55" name="object 61355"/>
          <p:cNvSpPr/>
          <p:nvPr/>
        </p:nvSpPr>
        <p:spPr>
          <a:xfrm>
            <a:off x="4432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56" name="object 61356"/>
          <p:cNvSpPr/>
          <p:nvPr/>
        </p:nvSpPr>
        <p:spPr>
          <a:xfrm>
            <a:off x="4432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57" name="object 61357"/>
          <p:cNvSpPr/>
          <p:nvPr/>
        </p:nvSpPr>
        <p:spPr>
          <a:xfrm>
            <a:off x="4433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58" name="object 61358"/>
          <p:cNvSpPr/>
          <p:nvPr/>
        </p:nvSpPr>
        <p:spPr>
          <a:xfrm>
            <a:off x="4433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59" name="object 61359"/>
          <p:cNvSpPr/>
          <p:nvPr/>
        </p:nvSpPr>
        <p:spPr>
          <a:xfrm>
            <a:off x="44333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60" name="object 61360"/>
          <p:cNvSpPr/>
          <p:nvPr/>
        </p:nvSpPr>
        <p:spPr>
          <a:xfrm>
            <a:off x="44333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61" name="object 61361"/>
          <p:cNvSpPr/>
          <p:nvPr/>
        </p:nvSpPr>
        <p:spPr>
          <a:xfrm>
            <a:off x="4433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62" name="object 61362"/>
          <p:cNvSpPr/>
          <p:nvPr/>
        </p:nvSpPr>
        <p:spPr>
          <a:xfrm>
            <a:off x="4433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63" name="object 61363"/>
          <p:cNvSpPr/>
          <p:nvPr/>
        </p:nvSpPr>
        <p:spPr>
          <a:xfrm>
            <a:off x="44337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64" name="object 61364"/>
          <p:cNvSpPr/>
          <p:nvPr/>
        </p:nvSpPr>
        <p:spPr>
          <a:xfrm>
            <a:off x="44337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65" name="object 61365"/>
          <p:cNvSpPr/>
          <p:nvPr/>
        </p:nvSpPr>
        <p:spPr>
          <a:xfrm>
            <a:off x="4433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66" name="object 61366"/>
          <p:cNvSpPr/>
          <p:nvPr/>
        </p:nvSpPr>
        <p:spPr>
          <a:xfrm>
            <a:off x="4433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67" name="object 61367"/>
          <p:cNvSpPr/>
          <p:nvPr/>
        </p:nvSpPr>
        <p:spPr>
          <a:xfrm>
            <a:off x="44340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68" name="object 61368"/>
          <p:cNvSpPr/>
          <p:nvPr/>
        </p:nvSpPr>
        <p:spPr>
          <a:xfrm>
            <a:off x="44340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69" name="object 61369"/>
          <p:cNvSpPr/>
          <p:nvPr/>
        </p:nvSpPr>
        <p:spPr>
          <a:xfrm>
            <a:off x="4434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70" name="object 61370"/>
          <p:cNvSpPr/>
          <p:nvPr/>
        </p:nvSpPr>
        <p:spPr>
          <a:xfrm>
            <a:off x="4434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71" name="object 61371"/>
          <p:cNvSpPr/>
          <p:nvPr/>
        </p:nvSpPr>
        <p:spPr>
          <a:xfrm>
            <a:off x="44344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72" name="object 61372"/>
          <p:cNvSpPr/>
          <p:nvPr/>
        </p:nvSpPr>
        <p:spPr>
          <a:xfrm>
            <a:off x="44344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73" name="object 61373"/>
          <p:cNvSpPr/>
          <p:nvPr/>
        </p:nvSpPr>
        <p:spPr>
          <a:xfrm>
            <a:off x="4434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74" name="object 61374"/>
          <p:cNvSpPr/>
          <p:nvPr/>
        </p:nvSpPr>
        <p:spPr>
          <a:xfrm>
            <a:off x="4434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75" name="object 61375"/>
          <p:cNvSpPr/>
          <p:nvPr/>
        </p:nvSpPr>
        <p:spPr>
          <a:xfrm>
            <a:off x="44348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76" name="object 61376"/>
          <p:cNvSpPr/>
          <p:nvPr/>
        </p:nvSpPr>
        <p:spPr>
          <a:xfrm>
            <a:off x="44348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77" name="object 61377"/>
          <p:cNvSpPr/>
          <p:nvPr/>
        </p:nvSpPr>
        <p:spPr>
          <a:xfrm>
            <a:off x="4435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78" name="object 61378"/>
          <p:cNvSpPr/>
          <p:nvPr/>
        </p:nvSpPr>
        <p:spPr>
          <a:xfrm>
            <a:off x="4435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79" name="object 61379"/>
          <p:cNvSpPr/>
          <p:nvPr/>
        </p:nvSpPr>
        <p:spPr>
          <a:xfrm>
            <a:off x="44352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80" name="object 61380"/>
          <p:cNvSpPr/>
          <p:nvPr/>
        </p:nvSpPr>
        <p:spPr>
          <a:xfrm>
            <a:off x="44352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81" name="object 61381"/>
          <p:cNvSpPr/>
          <p:nvPr/>
        </p:nvSpPr>
        <p:spPr>
          <a:xfrm>
            <a:off x="4435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82" name="object 61382"/>
          <p:cNvSpPr/>
          <p:nvPr/>
        </p:nvSpPr>
        <p:spPr>
          <a:xfrm>
            <a:off x="4435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83" name="object 61383"/>
          <p:cNvSpPr/>
          <p:nvPr/>
        </p:nvSpPr>
        <p:spPr>
          <a:xfrm>
            <a:off x="44356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84" name="object 61384"/>
          <p:cNvSpPr/>
          <p:nvPr/>
        </p:nvSpPr>
        <p:spPr>
          <a:xfrm>
            <a:off x="44356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85" name="object 61385"/>
          <p:cNvSpPr/>
          <p:nvPr/>
        </p:nvSpPr>
        <p:spPr>
          <a:xfrm>
            <a:off x="4435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86" name="object 61386"/>
          <p:cNvSpPr/>
          <p:nvPr/>
        </p:nvSpPr>
        <p:spPr>
          <a:xfrm>
            <a:off x="4435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87" name="object 61387"/>
          <p:cNvSpPr/>
          <p:nvPr/>
        </p:nvSpPr>
        <p:spPr>
          <a:xfrm>
            <a:off x="44359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88" name="object 61388"/>
          <p:cNvSpPr/>
          <p:nvPr/>
        </p:nvSpPr>
        <p:spPr>
          <a:xfrm>
            <a:off x="44359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89" name="object 61389"/>
          <p:cNvSpPr/>
          <p:nvPr/>
        </p:nvSpPr>
        <p:spPr>
          <a:xfrm>
            <a:off x="4436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90" name="object 61390"/>
          <p:cNvSpPr/>
          <p:nvPr/>
        </p:nvSpPr>
        <p:spPr>
          <a:xfrm>
            <a:off x="4436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91" name="object 61391"/>
          <p:cNvSpPr/>
          <p:nvPr/>
        </p:nvSpPr>
        <p:spPr>
          <a:xfrm>
            <a:off x="44363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92" name="object 61392"/>
          <p:cNvSpPr/>
          <p:nvPr/>
        </p:nvSpPr>
        <p:spPr>
          <a:xfrm>
            <a:off x="44363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93" name="object 61393"/>
          <p:cNvSpPr/>
          <p:nvPr/>
        </p:nvSpPr>
        <p:spPr>
          <a:xfrm>
            <a:off x="4436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94" name="object 61394"/>
          <p:cNvSpPr/>
          <p:nvPr/>
        </p:nvSpPr>
        <p:spPr>
          <a:xfrm>
            <a:off x="4436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95" name="object 61395"/>
          <p:cNvSpPr/>
          <p:nvPr/>
        </p:nvSpPr>
        <p:spPr>
          <a:xfrm>
            <a:off x="44367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96" name="object 61396"/>
          <p:cNvSpPr/>
          <p:nvPr/>
        </p:nvSpPr>
        <p:spPr>
          <a:xfrm>
            <a:off x="44367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97" name="object 61397"/>
          <p:cNvSpPr/>
          <p:nvPr/>
        </p:nvSpPr>
        <p:spPr>
          <a:xfrm>
            <a:off x="4437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98" name="object 61398"/>
          <p:cNvSpPr/>
          <p:nvPr/>
        </p:nvSpPr>
        <p:spPr>
          <a:xfrm>
            <a:off x="4437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399" name="object 61399"/>
          <p:cNvSpPr/>
          <p:nvPr/>
        </p:nvSpPr>
        <p:spPr>
          <a:xfrm>
            <a:off x="44371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00" name="object 61400"/>
          <p:cNvSpPr/>
          <p:nvPr/>
        </p:nvSpPr>
        <p:spPr>
          <a:xfrm>
            <a:off x="44371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01" name="object 61401"/>
          <p:cNvSpPr/>
          <p:nvPr/>
        </p:nvSpPr>
        <p:spPr>
          <a:xfrm>
            <a:off x="4437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02" name="object 61402"/>
          <p:cNvSpPr/>
          <p:nvPr/>
        </p:nvSpPr>
        <p:spPr>
          <a:xfrm>
            <a:off x="4437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03" name="object 61403"/>
          <p:cNvSpPr/>
          <p:nvPr/>
        </p:nvSpPr>
        <p:spPr>
          <a:xfrm>
            <a:off x="44375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04" name="object 61404"/>
          <p:cNvSpPr/>
          <p:nvPr/>
        </p:nvSpPr>
        <p:spPr>
          <a:xfrm>
            <a:off x="44375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05" name="object 61405"/>
          <p:cNvSpPr/>
          <p:nvPr/>
        </p:nvSpPr>
        <p:spPr>
          <a:xfrm>
            <a:off x="4437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06" name="object 61406"/>
          <p:cNvSpPr/>
          <p:nvPr/>
        </p:nvSpPr>
        <p:spPr>
          <a:xfrm>
            <a:off x="4437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07" name="object 61407"/>
          <p:cNvSpPr/>
          <p:nvPr/>
        </p:nvSpPr>
        <p:spPr>
          <a:xfrm>
            <a:off x="44379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08" name="object 61408"/>
          <p:cNvSpPr/>
          <p:nvPr/>
        </p:nvSpPr>
        <p:spPr>
          <a:xfrm>
            <a:off x="44379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09" name="object 61409"/>
          <p:cNvSpPr/>
          <p:nvPr/>
        </p:nvSpPr>
        <p:spPr>
          <a:xfrm>
            <a:off x="4438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10" name="object 61410"/>
          <p:cNvSpPr/>
          <p:nvPr/>
        </p:nvSpPr>
        <p:spPr>
          <a:xfrm>
            <a:off x="4438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11" name="object 61411"/>
          <p:cNvSpPr/>
          <p:nvPr/>
        </p:nvSpPr>
        <p:spPr>
          <a:xfrm>
            <a:off x="44382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12" name="object 61412"/>
          <p:cNvSpPr/>
          <p:nvPr/>
        </p:nvSpPr>
        <p:spPr>
          <a:xfrm>
            <a:off x="44382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13" name="object 61413"/>
          <p:cNvSpPr/>
          <p:nvPr/>
        </p:nvSpPr>
        <p:spPr>
          <a:xfrm>
            <a:off x="4438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14" name="object 61414"/>
          <p:cNvSpPr/>
          <p:nvPr/>
        </p:nvSpPr>
        <p:spPr>
          <a:xfrm>
            <a:off x="4438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15" name="object 61415"/>
          <p:cNvSpPr/>
          <p:nvPr/>
        </p:nvSpPr>
        <p:spPr>
          <a:xfrm>
            <a:off x="44386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16" name="object 61416"/>
          <p:cNvSpPr/>
          <p:nvPr/>
        </p:nvSpPr>
        <p:spPr>
          <a:xfrm>
            <a:off x="44386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17" name="object 61417"/>
          <p:cNvSpPr/>
          <p:nvPr/>
        </p:nvSpPr>
        <p:spPr>
          <a:xfrm>
            <a:off x="4438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18" name="object 61418"/>
          <p:cNvSpPr/>
          <p:nvPr/>
        </p:nvSpPr>
        <p:spPr>
          <a:xfrm>
            <a:off x="4438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19" name="object 61419"/>
          <p:cNvSpPr/>
          <p:nvPr/>
        </p:nvSpPr>
        <p:spPr>
          <a:xfrm>
            <a:off x="44390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20" name="object 61420"/>
          <p:cNvSpPr/>
          <p:nvPr/>
        </p:nvSpPr>
        <p:spPr>
          <a:xfrm>
            <a:off x="44390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21" name="object 61421"/>
          <p:cNvSpPr/>
          <p:nvPr/>
        </p:nvSpPr>
        <p:spPr>
          <a:xfrm>
            <a:off x="4439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22" name="object 61422"/>
          <p:cNvSpPr/>
          <p:nvPr/>
        </p:nvSpPr>
        <p:spPr>
          <a:xfrm>
            <a:off x="4439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23" name="object 61423"/>
          <p:cNvSpPr/>
          <p:nvPr/>
        </p:nvSpPr>
        <p:spPr>
          <a:xfrm>
            <a:off x="44394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24" name="object 61424"/>
          <p:cNvSpPr/>
          <p:nvPr/>
        </p:nvSpPr>
        <p:spPr>
          <a:xfrm>
            <a:off x="44394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25" name="object 61425"/>
          <p:cNvSpPr/>
          <p:nvPr/>
        </p:nvSpPr>
        <p:spPr>
          <a:xfrm>
            <a:off x="4439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26" name="object 61426"/>
          <p:cNvSpPr/>
          <p:nvPr/>
        </p:nvSpPr>
        <p:spPr>
          <a:xfrm>
            <a:off x="4439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27" name="object 61427"/>
          <p:cNvSpPr/>
          <p:nvPr/>
        </p:nvSpPr>
        <p:spPr>
          <a:xfrm>
            <a:off x="44398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28" name="object 61428"/>
          <p:cNvSpPr/>
          <p:nvPr/>
        </p:nvSpPr>
        <p:spPr>
          <a:xfrm>
            <a:off x="44398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29" name="object 61429"/>
          <p:cNvSpPr/>
          <p:nvPr/>
        </p:nvSpPr>
        <p:spPr>
          <a:xfrm>
            <a:off x="4440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30" name="object 61430"/>
          <p:cNvSpPr/>
          <p:nvPr/>
        </p:nvSpPr>
        <p:spPr>
          <a:xfrm>
            <a:off x="4440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31" name="object 61431"/>
          <p:cNvSpPr/>
          <p:nvPr/>
        </p:nvSpPr>
        <p:spPr>
          <a:xfrm>
            <a:off x="44401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32" name="object 61432"/>
          <p:cNvSpPr/>
          <p:nvPr/>
        </p:nvSpPr>
        <p:spPr>
          <a:xfrm>
            <a:off x="44401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33" name="object 61433"/>
          <p:cNvSpPr/>
          <p:nvPr/>
        </p:nvSpPr>
        <p:spPr>
          <a:xfrm>
            <a:off x="4440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34" name="object 61434"/>
          <p:cNvSpPr/>
          <p:nvPr/>
        </p:nvSpPr>
        <p:spPr>
          <a:xfrm>
            <a:off x="4440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35" name="object 61435"/>
          <p:cNvSpPr/>
          <p:nvPr/>
        </p:nvSpPr>
        <p:spPr>
          <a:xfrm>
            <a:off x="44405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36" name="object 61436"/>
          <p:cNvSpPr/>
          <p:nvPr/>
        </p:nvSpPr>
        <p:spPr>
          <a:xfrm>
            <a:off x="44405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37" name="object 61437"/>
          <p:cNvSpPr/>
          <p:nvPr/>
        </p:nvSpPr>
        <p:spPr>
          <a:xfrm>
            <a:off x="4440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38" name="object 61438"/>
          <p:cNvSpPr/>
          <p:nvPr/>
        </p:nvSpPr>
        <p:spPr>
          <a:xfrm>
            <a:off x="4440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39" name="object 61439"/>
          <p:cNvSpPr/>
          <p:nvPr/>
        </p:nvSpPr>
        <p:spPr>
          <a:xfrm>
            <a:off x="44409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40" name="object 61440"/>
          <p:cNvSpPr/>
          <p:nvPr/>
        </p:nvSpPr>
        <p:spPr>
          <a:xfrm>
            <a:off x="44409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41" name="object 61441"/>
          <p:cNvSpPr/>
          <p:nvPr/>
        </p:nvSpPr>
        <p:spPr>
          <a:xfrm>
            <a:off x="4441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42" name="object 61442"/>
          <p:cNvSpPr/>
          <p:nvPr/>
        </p:nvSpPr>
        <p:spPr>
          <a:xfrm>
            <a:off x="4441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43" name="object 61443"/>
          <p:cNvSpPr/>
          <p:nvPr/>
        </p:nvSpPr>
        <p:spPr>
          <a:xfrm>
            <a:off x="44413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44" name="object 61444"/>
          <p:cNvSpPr/>
          <p:nvPr/>
        </p:nvSpPr>
        <p:spPr>
          <a:xfrm>
            <a:off x="44413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45" name="object 61445"/>
          <p:cNvSpPr/>
          <p:nvPr/>
        </p:nvSpPr>
        <p:spPr>
          <a:xfrm>
            <a:off x="4441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46" name="object 61446"/>
          <p:cNvSpPr/>
          <p:nvPr/>
        </p:nvSpPr>
        <p:spPr>
          <a:xfrm>
            <a:off x="4441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47" name="object 61447"/>
          <p:cNvSpPr/>
          <p:nvPr/>
        </p:nvSpPr>
        <p:spPr>
          <a:xfrm>
            <a:off x="44417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48" name="object 61448"/>
          <p:cNvSpPr/>
          <p:nvPr/>
        </p:nvSpPr>
        <p:spPr>
          <a:xfrm>
            <a:off x="44417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49" name="object 61449"/>
          <p:cNvSpPr/>
          <p:nvPr/>
        </p:nvSpPr>
        <p:spPr>
          <a:xfrm>
            <a:off x="4441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50" name="object 61450"/>
          <p:cNvSpPr/>
          <p:nvPr/>
        </p:nvSpPr>
        <p:spPr>
          <a:xfrm>
            <a:off x="4441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51" name="object 61451"/>
          <p:cNvSpPr/>
          <p:nvPr/>
        </p:nvSpPr>
        <p:spPr>
          <a:xfrm>
            <a:off x="44420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52" name="object 61452"/>
          <p:cNvSpPr/>
          <p:nvPr/>
        </p:nvSpPr>
        <p:spPr>
          <a:xfrm>
            <a:off x="44420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53" name="object 61453"/>
          <p:cNvSpPr/>
          <p:nvPr/>
        </p:nvSpPr>
        <p:spPr>
          <a:xfrm>
            <a:off x="4442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54" name="object 61454"/>
          <p:cNvSpPr/>
          <p:nvPr/>
        </p:nvSpPr>
        <p:spPr>
          <a:xfrm>
            <a:off x="4442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55" name="object 61455"/>
          <p:cNvSpPr/>
          <p:nvPr/>
        </p:nvSpPr>
        <p:spPr>
          <a:xfrm>
            <a:off x="44424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56" name="object 61456"/>
          <p:cNvSpPr/>
          <p:nvPr/>
        </p:nvSpPr>
        <p:spPr>
          <a:xfrm>
            <a:off x="44424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57" name="object 61457"/>
          <p:cNvSpPr/>
          <p:nvPr/>
        </p:nvSpPr>
        <p:spPr>
          <a:xfrm>
            <a:off x="4442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58" name="object 61458"/>
          <p:cNvSpPr/>
          <p:nvPr/>
        </p:nvSpPr>
        <p:spPr>
          <a:xfrm>
            <a:off x="4442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59" name="object 61459"/>
          <p:cNvSpPr/>
          <p:nvPr/>
        </p:nvSpPr>
        <p:spPr>
          <a:xfrm>
            <a:off x="44428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60" name="object 61460"/>
          <p:cNvSpPr/>
          <p:nvPr/>
        </p:nvSpPr>
        <p:spPr>
          <a:xfrm>
            <a:off x="44428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61" name="object 61461"/>
          <p:cNvSpPr/>
          <p:nvPr/>
        </p:nvSpPr>
        <p:spPr>
          <a:xfrm>
            <a:off x="4443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62" name="object 61462"/>
          <p:cNvSpPr/>
          <p:nvPr/>
        </p:nvSpPr>
        <p:spPr>
          <a:xfrm>
            <a:off x="4443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63" name="object 61463"/>
          <p:cNvSpPr/>
          <p:nvPr/>
        </p:nvSpPr>
        <p:spPr>
          <a:xfrm>
            <a:off x="44432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64" name="object 61464"/>
          <p:cNvSpPr/>
          <p:nvPr/>
        </p:nvSpPr>
        <p:spPr>
          <a:xfrm>
            <a:off x="44432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65" name="object 61465"/>
          <p:cNvSpPr/>
          <p:nvPr/>
        </p:nvSpPr>
        <p:spPr>
          <a:xfrm>
            <a:off x="4443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66" name="object 61466"/>
          <p:cNvSpPr/>
          <p:nvPr/>
        </p:nvSpPr>
        <p:spPr>
          <a:xfrm>
            <a:off x="4443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67" name="object 61467"/>
          <p:cNvSpPr/>
          <p:nvPr/>
        </p:nvSpPr>
        <p:spPr>
          <a:xfrm>
            <a:off x="44436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68" name="object 61468"/>
          <p:cNvSpPr/>
          <p:nvPr/>
        </p:nvSpPr>
        <p:spPr>
          <a:xfrm>
            <a:off x="44436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69" name="object 61469"/>
          <p:cNvSpPr/>
          <p:nvPr/>
        </p:nvSpPr>
        <p:spPr>
          <a:xfrm>
            <a:off x="4443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70" name="object 61470"/>
          <p:cNvSpPr/>
          <p:nvPr/>
        </p:nvSpPr>
        <p:spPr>
          <a:xfrm>
            <a:off x="4443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71" name="object 61471"/>
          <p:cNvSpPr/>
          <p:nvPr/>
        </p:nvSpPr>
        <p:spPr>
          <a:xfrm>
            <a:off x="44439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72" name="object 61472"/>
          <p:cNvSpPr/>
          <p:nvPr/>
        </p:nvSpPr>
        <p:spPr>
          <a:xfrm>
            <a:off x="44439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73" name="object 61473"/>
          <p:cNvSpPr/>
          <p:nvPr/>
        </p:nvSpPr>
        <p:spPr>
          <a:xfrm>
            <a:off x="4444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74" name="object 61474"/>
          <p:cNvSpPr/>
          <p:nvPr/>
        </p:nvSpPr>
        <p:spPr>
          <a:xfrm>
            <a:off x="4444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75" name="object 61475"/>
          <p:cNvSpPr/>
          <p:nvPr/>
        </p:nvSpPr>
        <p:spPr>
          <a:xfrm>
            <a:off x="44443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76" name="object 61476"/>
          <p:cNvSpPr/>
          <p:nvPr/>
        </p:nvSpPr>
        <p:spPr>
          <a:xfrm>
            <a:off x="44443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77" name="object 61477"/>
          <p:cNvSpPr/>
          <p:nvPr/>
        </p:nvSpPr>
        <p:spPr>
          <a:xfrm>
            <a:off x="4444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78" name="object 61478"/>
          <p:cNvSpPr/>
          <p:nvPr/>
        </p:nvSpPr>
        <p:spPr>
          <a:xfrm>
            <a:off x="4444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79" name="object 61479"/>
          <p:cNvSpPr/>
          <p:nvPr/>
        </p:nvSpPr>
        <p:spPr>
          <a:xfrm>
            <a:off x="44447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80" name="object 61480"/>
          <p:cNvSpPr/>
          <p:nvPr/>
        </p:nvSpPr>
        <p:spPr>
          <a:xfrm>
            <a:off x="44447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81" name="object 61481"/>
          <p:cNvSpPr/>
          <p:nvPr/>
        </p:nvSpPr>
        <p:spPr>
          <a:xfrm>
            <a:off x="4445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82" name="object 61482"/>
          <p:cNvSpPr/>
          <p:nvPr/>
        </p:nvSpPr>
        <p:spPr>
          <a:xfrm>
            <a:off x="4445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83" name="object 61483"/>
          <p:cNvSpPr/>
          <p:nvPr/>
        </p:nvSpPr>
        <p:spPr>
          <a:xfrm>
            <a:off x="44451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84" name="object 61484"/>
          <p:cNvSpPr/>
          <p:nvPr/>
        </p:nvSpPr>
        <p:spPr>
          <a:xfrm>
            <a:off x="44451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85" name="object 61485"/>
          <p:cNvSpPr/>
          <p:nvPr/>
        </p:nvSpPr>
        <p:spPr>
          <a:xfrm>
            <a:off x="4445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86" name="object 61486"/>
          <p:cNvSpPr/>
          <p:nvPr/>
        </p:nvSpPr>
        <p:spPr>
          <a:xfrm>
            <a:off x="4445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87" name="object 61487"/>
          <p:cNvSpPr/>
          <p:nvPr/>
        </p:nvSpPr>
        <p:spPr>
          <a:xfrm>
            <a:off x="44455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88" name="object 61488"/>
          <p:cNvSpPr/>
          <p:nvPr/>
        </p:nvSpPr>
        <p:spPr>
          <a:xfrm>
            <a:off x="44455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89" name="object 61489"/>
          <p:cNvSpPr/>
          <p:nvPr/>
        </p:nvSpPr>
        <p:spPr>
          <a:xfrm>
            <a:off x="4445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90" name="object 61490"/>
          <p:cNvSpPr/>
          <p:nvPr/>
        </p:nvSpPr>
        <p:spPr>
          <a:xfrm>
            <a:off x="4445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91" name="object 61491"/>
          <p:cNvSpPr/>
          <p:nvPr/>
        </p:nvSpPr>
        <p:spPr>
          <a:xfrm>
            <a:off x="44459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92" name="object 61492"/>
          <p:cNvSpPr/>
          <p:nvPr/>
        </p:nvSpPr>
        <p:spPr>
          <a:xfrm>
            <a:off x="44459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93" name="object 61493"/>
          <p:cNvSpPr/>
          <p:nvPr/>
        </p:nvSpPr>
        <p:spPr>
          <a:xfrm>
            <a:off x="4446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94" name="object 61494"/>
          <p:cNvSpPr/>
          <p:nvPr/>
        </p:nvSpPr>
        <p:spPr>
          <a:xfrm>
            <a:off x="4446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95" name="object 61495"/>
          <p:cNvSpPr/>
          <p:nvPr/>
        </p:nvSpPr>
        <p:spPr>
          <a:xfrm>
            <a:off x="44462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96" name="object 61496"/>
          <p:cNvSpPr/>
          <p:nvPr/>
        </p:nvSpPr>
        <p:spPr>
          <a:xfrm>
            <a:off x="44462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97" name="object 61497"/>
          <p:cNvSpPr/>
          <p:nvPr/>
        </p:nvSpPr>
        <p:spPr>
          <a:xfrm>
            <a:off x="4446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98" name="object 61498"/>
          <p:cNvSpPr/>
          <p:nvPr/>
        </p:nvSpPr>
        <p:spPr>
          <a:xfrm>
            <a:off x="4446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499" name="object 61499"/>
          <p:cNvSpPr/>
          <p:nvPr/>
        </p:nvSpPr>
        <p:spPr>
          <a:xfrm>
            <a:off x="44466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00" name="object 61500"/>
          <p:cNvSpPr/>
          <p:nvPr/>
        </p:nvSpPr>
        <p:spPr>
          <a:xfrm>
            <a:off x="44466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01" name="object 61501"/>
          <p:cNvSpPr/>
          <p:nvPr/>
        </p:nvSpPr>
        <p:spPr>
          <a:xfrm>
            <a:off x="4446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02" name="object 61502"/>
          <p:cNvSpPr/>
          <p:nvPr/>
        </p:nvSpPr>
        <p:spPr>
          <a:xfrm>
            <a:off x="4446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03" name="object 61503"/>
          <p:cNvSpPr/>
          <p:nvPr/>
        </p:nvSpPr>
        <p:spPr>
          <a:xfrm>
            <a:off x="44470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04" name="object 61504"/>
          <p:cNvSpPr/>
          <p:nvPr/>
        </p:nvSpPr>
        <p:spPr>
          <a:xfrm>
            <a:off x="44470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05" name="object 61505"/>
          <p:cNvSpPr/>
          <p:nvPr/>
        </p:nvSpPr>
        <p:spPr>
          <a:xfrm>
            <a:off x="4447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06" name="object 61506"/>
          <p:cNvSpPr/>
          <p:nvPr/>
        </p:nvSpPr>
        <p:spPr>
          <a:xfrm>
            <a:off x="4447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07" name="object 61507"/>
          <p:cNvSpPr/>
          <p:nvPr/>
        </p:nvSpPr>
        <p:spPr>
          <a:xfrm>
            <a:off x="44474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08" name="object 61508"/>
          <p:cNvSpPr/>
          <p:nvPr/>
        </p:nvSpPr>
        <p:spPr>
          <a:xfrm>
            <a:off x="44474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09" name="object 61509"/>
          <p:cNvSpPr/>
          <p:nvPr/>
        </p:nvSpPr>
        <p:spPr>
          <a:xfrm>
            <a:off x="4447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10" name="object 61510"/>
          <p:cNvSpPr/>
          <p:nvPr/>
        </p:nvSpPr>
        <p:spPr>
          <a:xfrm>
            <a:off x="4447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11" name="object 61511"/>
          <p:cNvSpPr/>
          <p:nvPr/>
        </p:nvSpPr>
        <p:spPr>
          <a:xfrm>
            <a:off x="44478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12" name="object 61512"/>
          <p:cNvSpPr/>
          <p:nvPr/>
        </p:nvSpPr>
        <p:spPr>
          <a:xfrm>
            <a:off x="44478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13" name="object 61513"/>
          <p:cNvSpPr/>
          <p:nvPr/>
        </p:nvSpPr>
        <p:spPr>
          <a:xfrm>
            <a:off x="4448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14" name="object 61514"/>
          <p:cNvSpPr/>
          <p:nvPr/>
        </p:nvSpPr>
        <p:spPr>
          <a:xfrm>
            <a:off x="4448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15" name="object 61515"/>
          <p:cNvSpPr/>
          <p:nvPr/>
        </p:nvSpPr>
        <p:spPr>
          <a:xfrm>
            <a:off x="44481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16" name="object 61516"/>
          <p:cNvSpPr/>
          <p:nvPr/>
        </p:nvSpPr>
        <p:spPr>
          <a:xfrm>
            <a:off x="44481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17" name="object 61517"/>
          <p:cNvSpPr/>
          <p:nvPr/>
        </p:nvSpPr>
        <p:spPr>
          <a:xfrm>
            <a:off x="4448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18" name="object 61518"/>
          <p:cNvSpPr/>
          <p:nvPr/>
        </p:nvSpPr>
        <p:spPr>
          <a:xfrm>
            <a:off x="4448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19" name="object 61519"/>
          <p:cNvSpPr/>
          <p:nvPr/>
        </p:nvSpPr>
        <p:spPr>
          <a:xfrm>
            <a:off x="44485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20" name="object 61520"/>
          <p:cNvSpPr/>
          <p:nvPr/>
        </p:nvSpPr>
        <p:spPr>
          <a:xfrm>
            <a:off x="44485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21" name="object 61521"/>
          <p:cNvSpPr/>
          <p:nvPr/>
        </p:nvSpPr>
        <p:spPr>
          <a:xfrm>
            <a:off x="4448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22" name="object 61522"/>
          <p:cNvSpPr/>
          <p:nvPr/>
        </p:nvSpPr>
        <p:spPr>
          <a:xfrm>
            <a:off x="4448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23" name="object 61523"/>
          <p:cNvSpPr/>
          <p:nvPr/>
        </p:nvSpPr>
        <p:spPr>
          <a:xfrm>
            <a:off x="44489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24" name="object 61524"/>
          <p:cNvSpPr/>
          <p:nvPr/>
        </p:nvSpPr>
        <p:spPr>
          <a:xfrm>
            <a:off x="44489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25" name="object 61525"/>
          <p:cNvSpPr/>
          <p:nvPr/>
        </p:nvSpPr>
        <p:spPr>
          <a:xfrm>
            <a:off x="4449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26" name="object 61526"/>
          <p:cNvSpPr/>
          <p:nvPr/>
        </p:nvSpPr>
        <p:spPr>
          <a:xfrm>
            <a:off x="4449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27" name="object 61527"/>
          <p:cNvSpPr/>
          <p:nvPr/>
        </p:nvSpPr>
        <p:spPr>
          <a:xfrm>
            <a:off x="44493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28" name="object 61528"/>
          <p:cNvSpPr/>
          <p:nvPr/>
        </p:nvSpPr>
        <p:spPr>
          <a:xfrm>
            <a:off x="44493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29" name="object 61529"/>
          <p:cNvSpPr/>
          <p:nvPr/>
        </p:nvSpPr>
        <p:spPr>
          <a:xfrm>
            <a:off x="4449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30" name="object 61530"/>
          <p:cNvSpPr/>
          <p:nvPr/>
        </p:nvSpPr>
        <p:spPr>
          <a:xfrm>
            <a:off x="4449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31" name="object 61531"/>
          <p:cNvSpPr/>
          <p:nvPr/>
        </p:nvSpPr>
        <p:spPr>
          <a:xfrm>
            <a:off x="44497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32" name="object 61532"/>
          <p:cNvSpPr/>
          <p:nvPr/>
        </p:nvSpPr>
        <p:spPr>
          <a:xfrm>
            <a:off x="44497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33" name="object 61533"/>
          <p:cNvSpPr/>
          <p:nvPr/>
        </p:nvSpPr>
        <p:spPr>
          <a:xfrm>
            <a:off x="4449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34" name="object 61534"/>
          <p:cNvSpPr/>
          <p:nvPr/>
        </p:nvSpPr>
        <p:spPr>
          <a:xfrm>
            <a:off x="4449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35" name="object 61535"/>
          <p:cNvSpPr/>
          <p:nvPr/>
        </p:nvSpPr>
        <p:spPr>
          <a:xfrm>
            <a:off x="44500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36" name="object 61536"/>
          <p:cNvSpPr/>
          <p:nvPr/>
        </p:nvSpPr>
        <p:spPr>
          <a:xfrm>
            <a:off x="44500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37" name="object 61537"/>
          <p:cNvSpPr/>
          <p:nvPr/>
        </p:nvSpPr>
        <p:spPr>
          <a:xfrm>
            <a:off x="4450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38" name="object 61538"/>
          <p:cNvSpPr/>
          <p:nvPr/>
        </p:nvSpPr>
        <p:spPr>
          <a:xfrm>
            <a:off x="4450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39" name="object 61539"/>
          <p:cNvSpPr/>
          <p:nvPr/>
        </p:nvSpPr>
        <p:spPr>
          <a:xfrm>
            <a:off x="44504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40" name="object 61540"/>
          <p:cNvSpPr/>
          <p:nvPr/>
        </p:nvSpPr>
        <p:spPr>
          <a:xfrm>
            <a:off x="44504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41" name="object 61541"/>
          <p:cNvSpPr/>
          <p:nvPr/>
        </p:nvSpPr>
        <p:spPr>
          <a:xfrm>
            <a:off x="4450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42" name="object 61542"/>
          <p:cNvSpPr/>
          <p:nvPr/>
        </p:nvSpPr>
        <p:spPr>
          <a:xfrm>
            <a:off x="4450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43" name="object 61543"/>
          <p:cNvSpPr/>
          <p:nvPr/>
        </p:nvSpPr>
        <p:spPr>
          <a:xfrm>
            <a:off x="44508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44" name="object 61544"/>
          <p:cNvSpPr/>
          <p:nvPr/>
        </p:nvSpPr>
        <p:spPr>
          <a:xfrm>
            <a:off x="44508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45" name="object 61545"/>
          <p:cNvSpPr/>
          <p:nvPr/>
        </p:nvSpPr>
        <p:spPr>
          <a:xfrm>
            <a:off x="4451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46" name="object 61546"/>
          <p:cNvSpPr/>
          <p:nvPr/>
        </p:nvSpPr>
        <p:spPr>
          <a:xfrm>
            <a:off x="4451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47" name="object 61547"/>
          <p:cNvSpPr/>
          <p:nvPr/>
        </p:nvSpPr>
        <p:spPr>
          <a:xfrm>
            <a:off x="44512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48" name="object 61548"/>
          <p:cNvSpPr/>
          <p:nvPr/>
        </p:nvSpPr>
        <p:spPr>
          <a:xfrm>
            <a:off x="44512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49" name="object 61549"/>
          <p:cNvSpPr/>
          <p:nvPr/>
        </p:nvSpPr>
        <p:spPr>
          <a:xfrm>
            <a:off x="4451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50" name="object 61550"/>
          <p:cNvSpPr/>
          <p:nvPr/>
        </p:nvSpPr>
        <p:spPr>
          <a:xfrm>
            <a:off x="4451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51" name="object 61551"/>
          <p:cNvSpPr/>
          <p:nvPr/>
        </p:nvSpPr>
        <p:spPr>
          <a:xfrm>
            <a:off x="44517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52" name="object 61552"/>
          <p:cNvSpPr/>
          <p:nvPr/>
        </p:nvSpPr>
        <p:spPr>
          <a:xfrm>
            <a:off x="44517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53" name="object 61553"/>
          <p:cNvSpPr/>
          <p:nvPr/>
        </p:nvSpPr>
        <p:spPr>
          <a:xfrm>
            <a:off x="4451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54" name="object 61554"/>
          <p:cNvSpPr/>
          <p:nvPr/>
        </p:nvSpPr>
        <p:spPr>
          <a:xfrm>
            <a:off x="4451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55" name="object 61555"/>
          <p:cNvSpPr/>
          <p:nvPr/>
        </p:nvSpPr>
        <p:spPr>
          <a:xfrm>
            <a:off x="4452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56" name="object 61556"/>
          <p:cNvSpPr/>
          <p:nvPr/>
        </p:nvSpPr>
        <p:spPr>
          <a:xfrm>
            <a:off x="4452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57" name="object 61557"/>
          <p:cNvSpPr/>
          <p:nvPr/>
        </p:nvSpPr>
        <p:spPr>
          <a:xfrm>
            <a:off x="4452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58" name="object 61558"/>
          <p:cNvSpPr/>
          <p:nvPr/>
        </p:nvSpPr>
        <p:spPr>
          <a:xfrm>
            <a:off x="4452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59" name="object 61559"/>
          <p:cNvSpPr/>
          <p:nvPr/>
        </p:nvSpPr>
        <p:spPr>
          <a:xfrm>
            <a:off x="4452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60" name="object 61560"/>
          <p:cNvSpPr/>
          <p:nvPr/>
        </p:nvSpPr>
        <p:spPr>
          <a:xfrm>
            <a:off x="4452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61" name="object 61561"/>
          <p:cNvSpPr/>
          <p:nvPr/>
        </p:nvSpPr>
        <p:spPr>
          <a:xfrm>
            <a:off x="4452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62" name="object 61562"/>
          <p:cNvSpPr/>
          <p:nvPr/>
        </p:nvSpPr>
        <p:spPr>
          <a:xfrm>
            <a:off x="4452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63" name="object 61563"/>
          <p:cNvSpPr/>
          <p:nvPr/>
        </p:nvSpPr>
        <p:spPr>
          <a:xfrm>
            <a:off x="4452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64" name="object 61564"/>
          <p:cNvSpPr/>
          <p:nvPr/>
        </p:nvSpPr>
        <p:spPr>
          <a:xfrm>
            <a:off x="4452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65" name="object 61565"/>
          <p:cNvSpPr/>
          <p:nvPr/>
        </p:nvSpPr>
        <p:spPr>
          <a:xfrm>
            <a:off x="4453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66" name="object 61566"/>
          <p:cNvSpPr/>
          <p:nvPr/>
        </p:nvSpPr>
        <p:spPr>
          <a:xfrm>
            <a:off x="4453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67" name="object 61567"/>
          <p:cNvSpPr/>
          <p:nvPr/>
        </p:nvSpPr>
        <p:spPr>
          <a:xfrm>
            <a:off x="4453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68" name="object 61568"/>
          <p:cNvSpPr/>
          <p:nvPr/>
        </p:nvSpPr>
        <p:spPr>
          <a:xfrm>
            <a:off x="4453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69" name="object 61569"/>
          <p:cNvSpPr/>
          <p:nvPr/>
        </p:nvSpPr>
        <p:spPr>
          <a:xfrm>
            <a:off x="4453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70" name="object 61570"/>
          <p:cNvSpPr/>
          <p:nvPr/>
        </p:nvSpPr>
        <p:spPr>
          <a:xfrm>
            <a:off x="4453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71" name="object 61571"/>
          <p:cNvSpPr/>
          <p:nvPr/>
        </p:nvSpPr>
        <p:spPr>
          <a:xfrm>
            <a:off x="4453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72" name="object 61572"/>
          <p:cNvSpPr/>
          <p:nvPr/>
        </p:nvSpPr>
        <p:spPr>
          <a:xfrm>
            <a:off x="4453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73" name="object 61573"/>
          <p:cNvSpPr/>
          <p:nvPr/>
        </p:nvSpPr>
        <p:spPr>
          <a:xfrm>
            <a:off x="4453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74" name="object 61574"/>
          <p:cNvSpPr/>
          <p:nvPr/>
        </p:nvSpPr>
        <p:spPr>
          <a:xfrm>
            <a:off x="4453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75" name="object 61575"/>
          <p:cNvSpPr/>
          <p:nvPr/>
        </p:nvSpPr>
        <p:spPr>
          <a:xfrm>
            <a:off x="4454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76" name="object 61576"/>
          <p:cNvSpPr/>
          <p:nvPr/>
        </p:nvSpPr>
        <p:spPr>
          <a:xfrm>
            <a:off x="4454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77" name="object 61577"/>
          <p:cNvSpPr/>
          <p:nvPr/>
        </p:nvSpPr>
        <p:spPr>
          <a:xfrm>
            <a:off x="4454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78" name="object 61578"/>
          <p:cNvSpPr/>
          <p:nvPr/>
        </p:nvSpPr>
        <p:spPr>
          <a:xfrm>
            <a:off x="4454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79" name="object 61579"/>
          <p:cNvSpPr/>
          <p:nvPr/>
        </p:nvSpPr>
        <p:spPr>
          <a:xfrm>
            <a:off x="4454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80" name="object 61580"/>
          <p:cNvSpPr/>
          <p:nvPr/>
        </p:nvSpPr>
        <p:spPr>
          <a:xfrm>
            <a:off x="4454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81" name="object 61581"/>
          <p:cNvSpPr/>
          <p:nvPr/>
        </p:nvSpPr>
        <p:spPr>
          <a:xfrm>
            <a:off x="4454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82" name="object 61582"/>
          <p:cNvSpPr/>
          <p:nvPr/>
        </p:nvSpPr>
        <p:spPr>
          <a:xfrm>
            <a:off x="4454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83" name="object 61583"/>
          <p:cNvSpPr/>
          <p:nvPr/>
        </p:nvSpPr>
        <p:spPr>
          <a:xfrm>
            <a:off x="4454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84" name="object 61584"/>
          <p:cNvSpPr/>
          <p:nvPr/>
        </p:nvSpPr>
        <p:spPr>
          <a:xfrm>
            <a:off x="4454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85" name="object 61585"/>
          <p:cNvSpPr/>
          <p:nvPr/>
        </p:nvSpPr>
        <p:spPr>
          <a:xfrm>
            <a:off x="4454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86" name="object 61586"/>
          <p:cNvSpPr/>
          <p:nvPr/>
        </p:nvSpPr>
        <p:spPr>
          <a:xfrm>
            <a:off x="4454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87" name="object 61587"/>
          <p:cNvSpPr/>
          <p:nvPr/>
        </p:nvSpPr>
        <p:spPr>
          <a:xfrm>
            <a:off x="4455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88" name="object 61588"/>
          <p:cNvSpPr/>
          <p:nvPr/>
        </p:nvSpPr>
        <p:spPr>
          <a:xfrm>
            <a:off x="4455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89" name="object 61589"/>
          <p:cNvSpPr/>
          <p:nvPr/>
        </p:nvSpPr>
        <p:spPr>
          <a:xfrm>
            <a:off x="4455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90" name="object 61590"/>
          <p:cNvSpPr/>
          <p:nvPr/>
        </p:nvSpPr>
        <p:spPr>
          <a:xfrm>
            <a:off x="4455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91" name="object 61591"/>
          <p:cNvSpPr/>
          <p:nvPr/>
        </p:nvSpPr>
        <p:spPr>
          <a:xfrm>
            <a:off x="4455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92" name="object 61592"/>
          <p:cNvSpPr/>
          <p:nvPr/>
        </p:nvSpPr>
        <p:spPr>
          <a:xfrm>
            <a:off x="4455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93" name="object 61593"/>
          <p:cNvSpPr/>
          <p:nvPr/>
        </p:nvSpPr>
        <p:spPr>
          <a:xfrm>
            <a:off x="4455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94" name="object 61594"/>
          <p:cNvSpPr/>
          <p:nvPr/>
        </p:nvSpPr>
        <p:spPr>
          <a:xfrm>
            <a:off x="4455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95" name="object 61595"/>
          <p:cNvSpPr/>
          <p:nvPr/>
        </p:nvSpPr>
        <p:spPr>
          <a:xfrm>
            <a:off x="44559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96" name="object 61596"/>
          <p:cNvSpPr/>
          <p:nvPr/>
        </p:nvSpPr>
        <p:spPr>
          <a:xfrm>
            <a:off x="44559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97" name="object 61597"/>
          <p:cNvSpPr/>
          <p:nvPr/>
        </p:nvSpPr>
        <p:spPr>
          <a:xfrm>
            <a:off x="4456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98" name="object 61598"/>
          <p:cNvSpPr/>
          <p:nvPr/>
        </p:nvSpPr>
        <p:spPr>
          <a:xfrm>
            <a:off x="4456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599" name="object 61599"/>
          <p:cNvSpPr/>
          <p:nvPr/>
        </p:nvSpPr>
        <p:spPr>
          <a:xfrm>
            <a:off x="4456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00" name="object 61600"/>
          <p:cNvSpPr/>
          <p:nvPr/>
        </p:nvSpPr>
        <p:spPr>
          <a:xfrm>
            <a:off x="4456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01" name="object 61601"/>
          <p:cNvSpPr/>
          <p:nvPr/>
        </p:nvSpPr>
        <p:spPr>
          <a:xfrm>
            <a:off x="4456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02" name="object 61602"/>
          <p:cNvSpPr/>
          <p:nvPr/>
        </p:nvSpPr>
        <p:spPr>
          <a:xfrm>
            <a:off x="4456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03" name="object 61603"/>
          <p:cNvSpPr/>
          <p:nvPr/>
        </p:nvSpPr>
        <p:spPr>
          <a:xfrm>
            <a:off x="4456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04" name="object 61604"/>
          <p:cNvSpPr/>
          <p:nvPr/>
        </p:nvSpPr>
        <p:spPr>
          <a:xfrm>
            <a:off x="4456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05" name="object 61605"/>
          <p:cNvSpPr/>
          <p:nvPr/>
        </p:nvSpPr>
        <p:spPr>
          <a:xfrm>
            <a:off x="4456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06" name="object 61606"/>
          <p:cNvSpPr/>
          <p:nvPr/>
        </p:nvSpPr>
        <p:spPr>
          <a:xfrm>
            <a:off x="4456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07" name="object 61607"/>
          <p:cNvSpPr/>
          <p:nvPr/>
        </p:nvSpPr>
        <p:spPr>
          <a:xfrm>
            <a:off x="4457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08" name="object 61608"/>
          <p:cNvSpPr/>
          <p:nvPr/>
        </p:nvSpPr>
        <p:spPr>
          <a:xfrm>
            <a:off x="4457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09" name="object 61609"/>
          <p:cNvSpPr/>
          <p:nvPr/>
        </p:nvSpPr>
        <p:spPr>
          <a:xfrm>
            <a:off x="4457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10" name="object 61610"/>
          <p:cNvSpPr/>
          <p:nvPr/>
        </p:nvSpPr>
        <p:spPr>
          <a:xfrm>
            <a:off x="4457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11" name="object 61611"/>
          <p:cNvSpPr/>
          <p:nvPr/>
        </p:nvSpPr>
        <p:spPr>
          <a:xfrm>
            <a:off x="4457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12" name="object 61612"/>
          <p:cNvSpPr/>
          <p:nvPr/>
        </p:nvSpPr>
        <p:spPr>
          <a:xfrm>
            <a:off x="4457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13" name="object 61613"/>
          <p:cNvSpPr/>
          <p:nvPr/>
        </p:nvSpPr>
        <p:spPr>
          <a:xfrm>
            <a:off x="4457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14" name="object 61614"/>
          <p:cNvSpPr/>
          <p:nvPr/>
        </p:nvSpPr>
        <p:spPr>
          <a:xfrm>
            <a:off x="4457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15" name="object 61615"/>
          <p:cNvSpPr/>
          <p:nvPr/>
        </p:nvSpPr>
        <p:spPr>
          <a:xfrm>
            <a:off x="4457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16" name="object 61616"/>
          <p:cNvSpPr/>
          <p:nvPr/>
        </p:nvSpPr>
        <p:spPr>
          <a:xfrm>
            <a:off x="4457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17" name="object 61617"/>
          <p:cNvSpPr/>
          <p:nvPr/>
        </p:nvSpPr>
        <p:spPr>
          <a:xfrm>
            <a:off x="4457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18" name="object 61618"/>
          <p:cNvSpPr/>
          <p:nvPr/>
        </p:nvSpPr>
        <p:spPr>
          <a:xfrm>
            <a:off x="4457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19" name="object 61619"/>
          <p:cNvSpPr/>
          <p:nvPr/>
        </p:nvSpPr>
        <p:spPr>
          <a:xfrm>
            <a:off x="4458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20" name="object 61620"/>
          <p:cNvSpPr/>
          <p:nvPr/>
        </p:nvSpPr>
        <p:spPr>
          <a:xfrm>
            <a:off x="4458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21" name="object 61621"/>
          <p:cNvSpPr/>
          <p:nvPr/>
        </p:nvSpPr>
        <p:spPr>
          <a:xfrm>
            <a:off x="4458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22" name="object 61622"/>
          <p:cNvSpPr/>
          <p:nvPr/>
        </p:nvSpPr>
        <p:spPr>
          <a:xfrm>
            <a:off x="4458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23" name="object 61623"/>
          <p:cNvSpPr/>
          <p:nvPr/>
        </p:nvSpPr>
        <p:spPr>
          <a:xfrm>
            <a:off x="4458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24" name="object 61624"/>
          <p:cNvSpPr/>
          <p:nvPr/>
        </p:nvSpPr>
        <p:spPr>
          <a:xfrm>
            <a:off x="4458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25" name="object 61625"/>
          <p:cNvSpPr/>
          <p:nvPr/>
        </p:nvSpPr>
        <p:spPr>
          <a:xfrm>
            <a:off x="4458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26" name="object 61626"/>
          <p:cNvSpPr/>
          <p:nvPr/>
        </p:nvSpPr>
        <p:spPr>
          <a:xfrm>
            <a:off x="4458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27" name="object 61627"/>
          <p:cNvSpPr/>
          <p:nvPr/>
        </p:nvSpPr>
        <p:spPr>
          <a:xfrm>
            <a:off x="4458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28" name="object 61628"/>
          <p:cNvSpPr/>
          <p:nvPr/>
        </p:nvSpPr>
        <p:spPr>
          <a:xfrm>
            <a:off x="4458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29" name="object 61629"/>
          <p:cNvSpPr/>
          <p:nvPr/>
        </p:nvSpPr>
        <p:spPr>
          <a:xfrm>
            <a:off x="4459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30" name="object 61630"/>
          <p:cNvSpPr/>
          <p:nvPr/>
        </p:nvSpPr>
        <p:spPr>
          <a:xfrm>
            <a:off x="4459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31" name="object 61631"/>
          <p:cNvSpPr/>
          <p:nvPr/>
        </p:nvSpPr>
        <p:spPr>
          <a:xfrm>
            <a:off x="4459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32" name="object 61632"/>
          <p:cNvSpPr/>
          <p:nvPr/>
        </p:nvSpPr>
        <p:spPr>
          <a:xfrm>
            <a:off x="4459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33" name="object 61633"/>
          <p:cNvSpPr/>
          <p:nvPr/>
        </p:nvSpPr>
        <p:spPr>
          <a:xfrm>
            <a:off x="4459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34" name="object 61634"/>
          <p:cNvSpPr/>
          <p:nvPr/>
        </p:nvSpPr>
        <p:spPr>
          <a:xfrm>
            <a:off x="4459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35" name="object 61635"/>
          <p:cNvSpPr/>
          <p:nvPr/>
        </p:nvSpPr>
        <p:spPr>
          <a:xfrm>
            <a:off x="4459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36" name="object 61636"/>
          <p:cNvSpPr/>
          <p:nvPr/>
        </p:nvSpPr>
        <p:spPr>
          <a:xfrm>
            <a:off x="4459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37" name="object 61637"/>
          <p:cNvSpPr/>
          <p:nvPr/>
        </p:nvSpPr>
        <p:spPr>
          <a:xfrm>
            <a:off x="4459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38" name="object 61638"/>
          <p:cNvSpPr/>
          <p:nvPr/>
        </p:nvSpPr>
        <p:spPr>
          <a:xfrm>
            <a:off x="4459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39" name="object 61639"/>
          <p:cNvSpPr/>
          <p:nvPr/>
        </p:nvSpPr>
        <p:spPr>
          <a:xfrm>
            <a:off x="4460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40" name="object 61640"/>
          <p:cNvSpPr/>
          <p:nvPr/>
        </p:nvSpPr>
        <p:spPr>
          <a:xfrm>
            <a:off x="4460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41" name="object 61641"/>
          <p:cNvSpPr/>
          <p:nvPr/>
        </p:nvSpPr>
        <p:spPr>
          <a:xfrm>
            <a:off x="4460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42" name="object 61642"/>
          <p:cNvSpPr/>
          <p:nvPr/>
        </p:nvSpPr>
        <p:spPr>
          <a:xfrm>
            <a:off x="4460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43" name="object 61643"/>
          <p:cNvSpPr/>
          <p:nvPr/>
        </p:nvSpPr>
        <p:spPr>
          <a:xfrm>
            <a:off x="4460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44" name="object 61644"/>
          <p:cNvSpPr/>
          <p:nvPr/>
        </p:nvSpPr>
        <p:spPr>
          <a:xfrm>
            <a:off x="4460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45" name="object 61645"/>
          <p:cNvSpPr/>
          <p:nvPr/>
        </p:nvSpPr>
        <p:spPr>
          <a:xfrm>
            <a:off x="4460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46" name="object 61646"/>
          <p:cNvSpPr/>
          <p:nvPr/>
        </p:nvSpPr>
        <p:spPr>
          <a:xfrm>
            <a:off x="4460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47" name="object 61647"/>
          <p:cNvSpPr/>
          <p:nvPr/>
        </p:nvSpPr>
        <p:spPr>
          <a:xfrm>
            <a:off x="4460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48" name="object 61648"/>
          <p:cNvSpPr/>
          <p:nvPr/>
        </p:nvSpPr>
        <p:spPr>
          <a:xfrm>
            <a:off x="4460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49" name="object 61649"/>
          <p:cNvSpPr/>
          <p:nvPr/>
        </p:nvSpPr>
        <p:spPr>
          <a:xfrm>
            <a:off x="4461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50" name="object 61650"/>
          <p:cNvSpPr/>
          <p:nvPr/>
        </p:nvSpPr>
        <p:spPr>
          <a:xfrm>
            <a:off x="4461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51" name="object 61651"/>
          <p:cNvSpPr/>
          <p:nvPr/>
        </p:nvSpPr>
        <p:spPr>
          <a:xfrm>
            <a:off x="4461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52" name="object 61652"/>
          <p:cNvSpPr/>
          <p:nvPr/>
        </p:nvSpPr>
        <p:spPr>
          <a:xfrm>
            <a:off x="4461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53" name="object 61653"/>
          <p:cNvSpPr/>
          <p:nvPr/>
        </p:nvSpPr>
        <p:spPr>
          <a:xfrm>
            <a:off x="4461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54" name="object 61654"/>
          <p:cNvSpPr/>
          <p:nvPr/>
        </p:nvSpPr>
        <p:spPr>
          <a:xfrm>
            <a:off x="4461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55" name="object 61655"/>
          <p:cNvSpPr/>
          <p:nvPr/>
        </p:nvSpPr>
        <p:spPr>
          <a:xfrm>
            <a:off x="4461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56" name="object 61656"/>
          <p:cNvSpPr/>
          <p:nvPr/>
        </p:nvSpPr>
        <p:spPr>
          <a:xfrm>
            <a:off x="4461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57" name="object 61657"/>
          <p:cNvSpPr/>
          <p:nvPr/>
        </p:nvSpPr>
        <p:spPr>
          <a:xfrm>
            <a:off x="4461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58" name="object 61658"/>
          <p:cNvSpPr/>
          <p:nvPr/>
        </p:nvSpPr>
        <p:spPr>
          <a:xfrm>
            <a:off x="4461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59" name="object 61659"/>
          <p:cNvSpPr/>
          <p:nvPr/>
        </p:nvSpPr>
        <p:spPr>
          <a:xfrm>
            <a:off x="4462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60" name="object 61660"/>
          <p:cNvSpPr/>
          <p:nvPr/>
        </p:nvSpPr>
        <p:spPr>
          <a:xfrm>
            <a:off x="4462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61" name="object 61661"/>
          <p:cNvSpPr/>
          <p:nvPr/>
        </p:nvSpPr>
        <p:spPr>
          <a:xfrm>
            <a:off x="4462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62" name="object 61662"/>
          <p:cNvSpPr/>
          <p:nvPr/>
        </p:nvSpPr>
        <p:spPr>
          <a:xfrm>
            <a:off x="4462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63" name="object 61663"/>
          <p:cNvSpPr/>
          <p:nvPr/>
        </p:nvSpPr>
        <p:spPr>
          <a:xfrm>
            <a:off x="4462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64" name="object 61664"/>
          <p:cNvSpPr/>
          <p:nvPr/>
        </p:nvSpPr>
        <p:spPr>
          <a:xfrm>
            <a:off x="4462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65" name="object 61665"/>
          <p:cNvSpPr/>
          <p:nvPr/>
        </p:nvSpPr>
        <p:spPr>
          <a:xfrm>
            <a:off x="4462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66" name="object 61666"/>
          <p:cNvSpPr/>
          <p:nvPr/>
        </p:nvSpPr>
        <p:spPr>
          <a:xfrm>
            <a:off x="4462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67" name="object 61667"/>
          <p:cNvSpPr/>
          <p:nvPr/>
        </p:nvSpPr>
        <p:spPr>
          <a:xfrm>
            <a:off x="4462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68" name="object 61668"/>
          <p:cNvSpPr/>
          <p:nvPr/>
        </p:nvSpPr>
        <p:spPr>
          <a:xfrm>
            <a:off x="4462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69" name="object 61669"/>
          <p:cNvSpPr/>
          <p:nvPr/>
        </p:nvSpPr>
        <p:spPr>
          <a:xfrm>
            <a:off x="4462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70" name="object 61670"/>
          <p:cNvSpPr/>
          <p:nvPr/>
        </p:nvSpPr>
        <p:spPr>
          <a:xfrm>
            <a:off x="4462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71" name="object 61671"/>
          <p:cNvSpPr/>
          <p:nvPr/>
        </p:nvSpPr>
        <p:spPr>
          <a:xfrm>
            <a:off x="4463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72" name="object 61672"/>
          <p:cNvSpPr/>
          <p:nvPr/>
        </p:nvSpPr>
        <p:spPr>
          <a:xfrm>
            <a:off x="4463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73" name="object 61673"/>
          <p:cNvSpPr/>
          <p:nvPr/>
        </p:nvSpPr>
        <p:spPr>
          <a:xfrm>
            <a:off x="4463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74" name="object 61674"/>
          <p:cNvSpPr/>
          <p:nvPr/>
        </p:nvSpPr>
        <p:spPr>
          <a:xfrm>
            <a:off x="4463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75" name="object 61675"/>
          <p:cNvSpPr/>
          <p:nvPr/>
        </p:nvSpPr>
        <p:spPr>
          <a:xfrm>
            <a:off x="4463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76" name="object 61676"/>
          <p:cNvSpPr/>
          <p:nvPr/>
        </p:nvSpPr>
        <p:spPr>
          <a:xfrm>
            <a:off x="4463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77" name="object 61677"/>
          <p:cNvSpPr/>
          <p:nvPr/>
        </p:nvSpPr>
        <p:spPr>
          <a:xfrm>
            <a:off x="44636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78" name="object 61678"/>
          <p:cNvSpPr/>
          <p:nvPr/>
        </p:nvSpPr>
        <p:spPr>
          <a:xfrm>
            <a:off x="44636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79" name="object 61679"/>
          <p:cNvSpPr/>
          <p:nvPr/>
        </p:nvSpPr>
        <p:spPr>
          <a:xfrm>
            <a:off x="4463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80" name="object 61680"/>
          <p:cNvSpPr/>
          <p:nvPr/>
        </p:nvSpPr>
        <p:spPr>
          <a:xfrm>
            <a:off x="4463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81" name="object 61681"/>
          <p:cNvSpPr/>
          <p:nvPr/>
        </p:nvSpPr>
        <p:spPr>
          <a:xfrm>
            <a:off x="44640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82" name="object 61682"/>
          <p:cNvSpPr/>
          <p:nvPr/>
        </p:nvSpPr>
        <p:spPr>
          <a:xfrm>
            <a:off x="44640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83" name="object 61683"/>
          <p:cNvSpPr/>
          <p:nvPr/>
        </p:nvSpPr>
        <p:spPr>
          <a:xfrm>
            <a:off x="4464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84" name="object 61684"/>
          <p:cNvSpPr/>
          <p:nvPr/>
        </p:nvSpPr>
        <p:spPr>
          <a:xfrm>
            <a:off x="4464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85" name="object 61685"/>
          <p:cNvSpPr/>
          <p:nvPr/>
        </p:nvSpPr>
        <p:spPr>
          <a:xfrm>
            <a:off x="44644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86" name="object 61686"/>
          <p:cNvSpPr/>
          <p:nvPr/>
        </p:nvSpPr>
        <p:spPr>
          <a:xfrm>
            <a:off x="44644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87" name="object 61687"/>
          <p:cNvSpPr/>
          <p:nvPr/>
        </p:nvSpPr>
        <p:spPr>
          <a:xfrm>
            <a:off x="4464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88" name="object 61688"/>
          <p:cNvSpPr/>
          <p:nvPr/>
        </p:nvSpPr>
        <p:spPr>
          <a:xfrm>
            <a:off x="4464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89" name="object 61689"/>
          <p:cNvSpPr/>
          <p:nvPr/>
        </p:nvSpPr>
        <p:spPr>
          <a:xfrm>
            <a:off x="44648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90" name="object 61690"/>
          <p:cNvSpPr/>
          <p:nvPr/>
        </p:nvSpPr>
        <p:spPr>
          <a:xfrm>
            <a:off x="44648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91" name="object 61691"/>
          <p:cNvSpPr/>
          <p:nvPr/>
        </p:nvSpPr>
        <p:spPr>
          <a:xfrm>
            <a:off x="4465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92" name="object 61692"/>
          <p:cNvSpPr/>
          <p:nvPr/>
        </p:nvSpPr>
        <p:spPr>
          <a:xfrm>
            <a:off x="4465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93" name="object 61693"/>
          <p:cNvSpPr/>
          <p:nvPr/>
        </p:nvSpPr>
        <p:spPr>
          <a:xfrm>
            <a:off x="4465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94" name="object 61694"/>
          <p:cNvSpPr/>
          <p:nvPr/>
        </p:nvSpPr>
        <p:spPr>
          <a:xfrm>
            <a:off x="4465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95" name="object 61695"/>
          <p:cNvSpPr/>
          <p:nvPr/>
        </p:nvSpPr>
        <p:spPr>
          <a:xfrm>
            <a:off x="4465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96" name="object 61696"/>
          <p:cNvSpPr/>
          <p:nvPr/>
        </p:nvSpPr>
        <p:spPr>
          <a:xfrm>
            <a:off x="4465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97" name="object 61697"/>
          <p:cNvSpPr/>
          <p:nvPr/>
        </p:nvSpPr>
        <p:spPr>
          <a:xfrm>
            <a:off x="4465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98" name="object 61698"/>
          <p:cNvSpPr/>
          <p:nvPr/>
        </p:nvSpPr>
        <p:spPr>
          <a:xfrm>
            <a:off x="4465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699" name="object 61699"/>
          <p:cNvSpPr/>
          <p:nvPr/>
        </p:nvSpPr>
        <p:spPr>
          <a:xfrm>
            <a:off x="4465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00" name="object 61700"/>
          <p:cNvSpPr/>
          <p:nvPr/>
        </p:nvSpPr>
        <p:spPr>
          <a:xfrm>
            <a:off x="4465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01" name="object 61701"/>
          <p:cNvSpPr/>
          <p:nvPr/>
        </p:nvSpPr>
        <p:spPr>
          <a:xfrm>
            <a:off x="4465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02" name="object 61702"/>
          <p:cNvSpPr/>
          <p:nvPr/>
        </p:nvSpPr>
        <p:spPr>
          <a:xfrm>
            <a:off x="4465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03" name="object 61703"/>
          <p:cNvSpPr/>
          <p:nvPr/>
        </p:nvSpPr>
        <p:spPr>
          <a:xfrm>
            <a:off x="4466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04" name="object 61704"/>
          <p:cNvSpPr/>
          <p:nvPr/>
        </p:nvSpPr>
        <p:spPr>
          <a:xfrm>
            <a:off x="4466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05" name="object 61705"/>
          <p:cNvSpPr/>
          <p:nvPr/>
        </p:nvSpPr>
        <p:spPr>
          <a:xfrm>
            <a:off x="4466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06" name="object 61706"/>
          <p:cNvSpPr/>
          <p:nvPr/>
        </p:nvSpPr>
        <p:spPr>
          <a:xfrm>
            <a:off x="4466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07" name="object 61707"/>
          <p:cNvSpPr/>
          <p:nvPr/>
        </p:nvSpPr>
        <p:spPr>
          <a:xfrm>
            <a:off x="4466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08" name="object 61708"/>
          <p:cNvSpPr/>
          <p:nvPr/>
        </p:nvSpPr>
        <p:spPr>
          <a:xfrm>
            <a:off x="4466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09" name="object 61709"/>
          <p:cNvSpPr/>
          <p:nvPr/>
        </p:nvSpPr>
        <p:spPr>
          <a:xfrm>
            <a:off x="4466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10" name="object 61710"/>
          <p:cNvSpPr/>
          <p:nvPr/>
        </p:nvSpPr>
        <p:spPr>
          <a:xfrm>
            <a:off x="4466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11" name="object 61711"/>
          <p:cNvSpPr/>
          <p:nvPr/>
        </p:nvSpPr>
        <p:spPr>
          <a:xfrm>
            <a:off x="4466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12" name="object 61712"/>
          <p:cNvSpPr/>
          <p:nvPr/>
        </p:nvSpPr>
        <p:spPr>
          <a:xfrm>
            <a:off x="4466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13" name="object 61713"/>
          <p:cNvSpPr/>
          <p:nvPr/>
        </p:nvSpPr>
        <p:spPr>
          <a:xfrm>
            <a:off x="4467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14" name="object 61714"/>
          <p:cNvSpPr/>
          <p:nvPr/>
        </p:nvSpPr>
        <p:spPr>
          <a:xfrm>
            <a:off x="4467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15" name="object 61715"/>
          <p:cNvSpPr/>
          <p:nvPr/>
        </p:nvSpPr>
        <p:spPr>
          <a:xfrm>
            <a:off x="4467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16" name="object 61716"/>
          <p:cNvSpPr/>
          <p:nvPr/>
        </p:nvSpPr>
        <p:spPr>
          <a:xfrm>
            <a:off x="4467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17" name="object 61717"/>
          <p:cNvSpPr/>
          <p:nvPr/>
        </p:nvSpPr>
        <p:spPr>
          <a:xfrm>
            <a:off x="4467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18" name="object 61718"/>
          <p:cNvSpPr/>
          <p:nvPr/>
        </p:nvSpPr>
        <p:spPr>
          <a:xfrm>
            <a:off x="4467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19" name="object 61719"/>
          <p:cNvSpPr/>
          <p:nvPr/>
        </p:nvSpPr>
        <p:spPr>
          <a:xfrm>
            <a:off x="4467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20" name="object 61720"/>
          <p:cNvSpPr/>
          <p:nvPr/>
        </p:nvSpPr>
        <p:spPr>
          <a:xfrm>
            <a:off x="4467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21" name="object 61721"/>
          <p:cNvSpPr/>
          <p:nvPr/>
        </p:nvSpPr>
        <p:spPr>
          <a:xfrm>
            <a:off x="4467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22" name="object 61722"/>
          <p:cNvSpPr/>
          <p:nvPr/>
        </p:nvSpPr>
        <p:spPr>
          <a:xfrm>
            <a:off x="4467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23" name="object 61723"/>
          <p:cNvSpPr/>
          <p:nvPr/>
        </p:nvSpPr>
        <p:spPr>
          <a:xfrm>
            <a:off x="4468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24" name="object 61724"/>
          <p:cNvSpPr/>
          <p:nvPr/>
        </p:nvSpPr>
        <p:spPr>
          <a:xfrm>
            <a:off x="4468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25" name="object 61725"/>
          <p:cNvSpPr/>
          <p:nvPr/>
        </p:nvSpPr>
        <p:spPr>
          <a:xfrm>
            <a:off x="4468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26" name="object 61726"/>
          <p:cNvSpPr/>
          <p:nvPr/>
        </p:nvSpPr>
        <p:spPr>
          <a:xfrm>
            <a:off x="4468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27" name="object 61727"/>
          <p:cNvSpPr/>
          <p:nvPr/>
        </p:nvSpPr>
        <p:spPr>
          <a:xfrm>
            <a:off x="4468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28" name="object 61728"/>
          <p:cNvSpPr/>
          <p:nvPr/>
        </p:nvSpPr>
        <p:spPr>
          <a:xfrm>
            <a:off x="4468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29" name="object 61729"/>
          <p:cNvSpPr/>
          <p:nvPr/>
        </p:nvSpPr>
        <p:spPr>
          <a:xfrm>
            <a:off x="44686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30" name="object 61730"/>
          <p:cNvSpPr/>
          <p:nvPr/>
        </p:nvSpPr>
        <p:spPr>
          <a:xfrm>
            <a:off x="44686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31" name="object 61731"/>
          <p:cNvSpPr/>
          <p:nvPr/>
        </p:nvSpPr>
        <p:spPr>
          <a:xfrm>
            <a:off x="4468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32" name="object 61732"/>
          <p:cNvSpPr/>
          <p:nvPr/>
        </p:nvSpPr>
        <p:spPr>
          <a:xfrm>
            <a:off x="4468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33" name="object 61733"/>
          <p:cNvSpPr/>
          <p:nvPr/>
        </p:nvSpPr>
        <p:spPr>
          <a:xfrm>
            <a:off x="44690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34" name="object 61734"/>
          <p:cNvSpPr/>
          <p:nvPr/>
        </p:nvSpPr>
        <p:spPr>
          <a:xfrm>
            <a:off x="44690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35" name="object 61735"/>
          <p:cNvSpPr/>
          <p:nvPr/>
        </p:nvSpPr>
        <p:spPr>
          <a:xfrm>
            <a:off x="4469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36" name="object 61736"/>
          <p:cNvSpPr/>
          <p:nvPr/>
        </p:nvSpPr>
        <p:spPr>
          <a:xfrm>
            <a:off x="4469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37" name="object 61737"/>
          <p:cNvSpPr/>
          <p:nvPr/>
        </p:nvSpPr>
        <p:spPr>
          <a:xfrm>
            <a:off x="4469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38" name="object 61738"/>
          <p:cNvSpPr/>
          <p:nvPr/>
        </p:nvSpPr>
        <p:spPr>
          <a:xfrm>
            <a:off x="4469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39" name="object 61739"/>
          <p:cNvSpPr/>
          <p:nvPr/>
        </p:nvSpPr>
        <p:spPr>
          <a:xfrm>
            <a:off x="4469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40" name="object 61740"/>
          <p:cNvSpPr/>
          <p:nvPr/>
        </p:nvSpPr>
        <p:spPr>
          <a:xfrm>
            <a:off x="4469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41" name="object 61741"/>
          <p:cNvSpPr/>
          <p:nvPr/>
        </p:nvSpPr>
        <p:spPr>
          <a:xfrm>
            <a:off x="4469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42" name="object 61742"/>
          <p:cNvSpPr/>
          <p:nvPr/>
        </p:nvSpPr>
        <p:spPr>
          <a:xfrm>
            <a:off x="4469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43" name="object 61743"/>
          <p:cNvSpPr/>
          <p:nvPr/>
        </p:nvSpPr>
        <p:spPr>
          <a:xfrm>
            <a:off x="4470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44" name="object 61744"/>
          <p:cNvSpPr/>
          <p:nvPr/>
        </p:nvSpPr>
        <p:spPr>
          <a:xfrm>
            <a:off x="4470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45" name="object 61745"/>
          <p:cNvSpPr/>
          <p:nvPr/>
        </p:nvSpPr>
        <p:spPr>
          <a:xfrm>
            <a:off x="4470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46" name="object 61746"/>
          <p:cNvSpPr/>
          <p:nvPr/>
        </p:nvSpPr>
        <p:spPr>
          <a:xfrm>
            <a:off x="4470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47" name="object 61747"/>
          <p:cNvSpPr/>
          <p:nvPr/>
        </p:nvSpPr>
        <p:spPr>
          <a:xfrm>
            <a:off x="4470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48" name="object 61748"/>
          <p:cNvSpPr/>
          <p:nvPr/>
        </p:nvSpPr>
        <p:spPr>
          <a:xfrm>
            <a:off x="4470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49" name="object 61749"/>
          <p:cNvSpPr/>
          <p:nvPr/>
        </p:nvSpPr>
        <p:spPr>
          <a:xfrm>
            <a:off x="4470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50" name="object 61750"/>
          <p:cNvSpPr/>
          <p:nvPr/>
        </p:nvSpPr>
        <p:spPr>
          <a:xfrm>
            <a:off x="4470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51" name="object 61751"/>
          <p:cNvSpPr/>
          <p:nvPr/>
        </p:nvSpPr>
        <p:spPr>
          <a:xfrm>
            <a:off x="4470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52" name="object 61752"/>
          <p:cNvSpPr/>
          <p:nvPr/>
        </p:nvSpPr>
        <p:spPr>
          <a:xfrm>
            <a:off x="4470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53" name="object 61753"/>
          <p:cNvSpPr/>
          <p:nvPr/>
        </p:nvSpPr>
        <p:spPr>
          <a:xfrm>
            <a:off x="4470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54" name="object 61754"/>
          <p:cNvSpPr/>
          <p:nvPr/>
        </p:nvSpPr>
        <p:spPr>
          <a:xfrm>
            <a:off x="4470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55" name="object 61755"/>
          <p:cNvSpPr/>
          <p:nvPr/>
        </p:nvSpPr>
        <p:spPr>
          <a:xfrm>
            <a:off x="4471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56" name="object 61756"/>
          <p:cNvSpPr/>
          <p:nvPr/>
        </p:nvSpPr>
        <p:spPr>
          <a:xfrm>
            <a:off x="4471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57" name="object 61757"/>
          <p:cNvSpPr/>
          <p:nvPr/>
        </p:nvSpPr>
        <p:spPr>
          <a:xfrm>
            <a:off x="4471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58" name="object 61758"/>
          <p:cNvSpPr/>
          <p:nvPr/>
        </p:nvSpPr>
        <p:spPr>
          <a:xfrm>
            <a:off x="4471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59" name="object 61759"/>
          <p:cNvSpPr/>
          <p:nvPr/>
        </p:nvSpPr>
        <p:spPr>
          <a:xfrm>
            <a:off x="4471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60" name="object 61760"/>
          <p:cNvSpPr/>
          <p:nvPr/>
        </p:nvSpPr>
        <p:spPr>
          <a:xfrm>
            <a:off x="4471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61" name="object 61761"/>
          <p:cNvSpPr/>
          <p:nvPr/>
        </p:nvSpPr>
        <p:spPr>
          <a:xfrm>
            <a:off x="4471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62" name="object 61762"/>
          <p:cNvSpPr/>
          <p:nvPr/>
        </p:nvSpPr>
        <p:spPr>
          <a:xfrm>
            <a:off x="4471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63" name="object 61763"/>
          <p:cNvSpPr/>
          <p:nvPr/>
        </p:nvSpPr>
        <p:spPr>
          <a:xfrm>
            <a:off x="4471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64" name="object 61764"/>
          <p:cNvSpPr/>
          <p:nvPr/>
        </p:nvSpPr>
        <p:spPr>
          <a:xfrm>
            <a:off x="4471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65" name="object 61765"/>
          <p:cNvSpPr/>
          <p:nvPr/>
        </p:nvSpPr>
        <p:spPr>
          <a:xfrm>
            <a:off x="4472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66" name="object 61766"/>
          <p:cNvSpPr/>
          <p:nvPr/>
        </p:nvSpPr>
        <p:spPr>
          <a:xfrm>
            <a:off x="4472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67" name="object 61767"/>
          <p:cNvSpPr/>
          <p:nvPr/>
        </p:nvSpPr>
        <p:spPr>
          <a:xfrm>
            <a:off x="4472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68" name="object 61768"/>
          <p:cNvSpPr/>
          <p:nvPr/>
        </p:nvSpPr>
        <p:spPr>
          <a:xfrm>
            <a:off x="4472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69" name="object 61769"/>
          <p:cNvSpPr/>
          <p:nvPr/>
        </p:nvSpPr>
        <p:spPr>
          <a:xfrm>
            <a:off x="4472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70" name="object 61770"/>
          <p:cNvSpPr/>
          <p:nvPr/>
        </p:nvSpPr>
        <p:spPr>
          <a:xfrm>
            <a:off x="4472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71" name="object 61771"/>
          <p:cNvSpPr/>
          <p:nvPr/>
        </p:nvSpPr>
        <p:spPr>
          <a:xfrm>
            <a:off x="4472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72" name="object 61772"/>
          <p:cNvSpPr/>
          <p:nvPr/>
        </p:nvSpPr>
        <p:spPr>
          <a:xfrm>
            <a:off x="4472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73" name="object 61773"/>
          <p:cNvSpPr/>
          <p:nvPr/>
        </p:nvSpPr>
        <p:spPr>
          <a:xfrm>
            <a:off x="4472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74" name="object 61774"/>
          <p:cNvSpPr/>
          <p:nvPr/>
        </p:nvSpPr>
        <p:spPr>
          <a:xfrm>
            <a:off x="4472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75" name="object 61775"/>
          <p:cNvSpPr/>
          <p:nvPr/>
        </p:nvSpPr>
        <p:spPr>
          <a:xfrm>
            <a:off x="4473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76" name="object 61776"/>
          <p:cNvSpPr/>
          <p:nvPr/>
        </p:nvSpPr>
        <p:spPr>
          <a:xfrm>
            <a:off x="4473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77" name="object 61777"/>
          <p:cNvSpPr/>
          <p:nvPr/>
        </p:nvSpPr>
        <p:spPr>
          <a:xfrm>
            <a:off x="44732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78" name="object 61778"/>
          <p:cNvSpPr/>
          <p:nvPr/>
        </p:nvSpPr>
        <p:spPr>
          <a:xfrm>
            <a:off x="44732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79" name="object 61779"/>
          <p:cNvSpPr/>
          <p:nvPr/>
        </p:nvSpPr>
        <p:spPr>
          <a:xfrm>
            <a:off x="4473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80" name="object 61780"/>
          <p:cNvSpPr/>
          <p:nvPr/>
        </p:nvSpPr>
        <p:spPr>
          <a:xfrm>
            <a:off x="4473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81" name="object 61781"/>
          <p:cNvSpPr/>
          <p:nvPr/>
        </p:nvSpPr>
        <p:spPr>
          <a:xfrm>
            <a:off x="44735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82" name="object 61782"/>
          <p:cNvSpPr/>
          <p:nvPr/>
        </p:nvSpPr>
        <p:spPr>
          <a:xfrm>
            <a:off x="44735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83" name="object 61783"/>
          <p:cNvSpPr/>
          <p:nvPr/>
        </p:nvSpPr>
        <p:spPr>
          <a:xfrm>
            <a:off x="4473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84" name="object 61784"/>
          <p:cNvSpPr/>
          <p:nvPr/>
        </p:nvSpPr>
        <p:spPr>
          <a:xfrm>
            <a:off x="4473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85" name="object 61785"/>
          <p:cNvSpPr/>
          <p:nvPr/>
        </p:nvSpPr>
        <p:spPr>
          <a:xfrm>
            <a:off x="44739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86" name="object 61786"/>
          <p:cNvSpPr/>
          <p:nvPr/>
        </p:nvSpPr>
        <p:spPr>
          <a:xfrm>
            <a:off x="44739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87" name="object 61787"/>
          <p:cNvSpPr/>
          <p:nvPr/>
        </p:nvSpPr>
        <p:spPr>
          <a:xfrm>
            <a:off x="4474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88" name="object 61788"/>
          <p:cNvSpPr/>
          <p:nvPr/>
        </p:nvSpPr>
        <p:spPr>
          <a:xfrm>
            <a:off x="4474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89" name="object 61789"/>
          <p:cNvSpPr/>
          <p:nvPr/>
        </p:nvSpPr>
        <p:spPr>
          <a:xfrm>
            <a:off x="44743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90" name="object 61790"/>
          <p:cNvSpPr/>
          <p:nvPr/>
        </p:nvSpPr>
        <p:spPr>
          <a:xfrm>
            <a:off x="44743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91" name="object 61791"/>
          <p:cNvSpPr/>
          <p:nvPr/>
        </p:nvSpPr>
        <p:spPr>
          <a:xfrm>
            <a:off x="4474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92" name="object 61792"/>
          <p:cNvSpPr/>
          <p:nvPr/>
        </p:nvSpPr>
        <p:spPr>
          <a:xfrm>
            <a:off x="4474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93" name="object 61793"/>
          <p:cNvSpPr/>
          <p:nvPr/>
        </p:nvSpPr>
        <p:spPr>
          <a:xfrm>
            <a:off x="4474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94" name="object 61794"/>
          <p:cNvSpPr/>
          <p:nvPr/>
        </p:nvSpPr>
        <p:spPr>
          <a:xfrm>
            <a:off x="4474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95" name="object 61795"/>
          <p:cNvSpPr/>
          <p:nvPr/>
        </p:nvSpPr>
        <p:spPr>
          <a:xfrm>
            <a:off x="4474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96" name="object 61796"/>
          <p:cNvSpPr/>
          <p:nvPr/>
        </p:nvSpPr>
        <p:spPr>
          <a:xfrm>
            <a:off x="4474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97" name="object 61797"/>
          <p:cNvSpPr/>
          <p:nvPr/>
        </p:nvSpPr>
        <p:spPr>
          <a:xfrm>
            <a:off x="4475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98" name="object 61798"/>
          <p:cNvSpPr/>
          <p:nvPr/>
        </p:nvSpPr>
        <p:spPr>
          <a:xfrm>
            <a:off x="4475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799" name="object 61799"/>
          <p:cNvSpPr/>
          <p:nvPr/>
        </p:nvSpPr>
        <p:spPr>
          <a:xfrm>
            <a:off x="4475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00" name="object 61800"/>
          <p:cNvSpPr/>
          <p:nvPr/>
        </p:nvSpPr>
        <p:spPr>
          <a:xfrm>
            <a:off x="4475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01" name="object 61801"/>
          <p:cNvSpPr/>
          <p:nvPr/>
        </p:nvSpPr>
        <p:spPr>
          <a:xfrm>
            <a:off x="4475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02" name="object 61802"/>
          <p:cNvSpPr/>
          <p:nvPr/>
        </p:nvSpPr>
        <p:spPr>
          <a:xfrm>
            <a:off x="4475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03" name="object 61803"/>
          <p:cNvSpPr/>
          <p:nvPr/>
        </p:nvSpPr>
        <p:spPr>
          <a:xfrm>
            <a:off x="4475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04" name="object 61804"/>
          <p:cNvSpPr/>
          <p:nvPr/>
        </p:nvSpPr>
        <p:spPr>
          <a:xfrm>
            <a:off x="4475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05" name="object 61805"/>
          <p:cNvSpPr/>
          <p:nvPr/>
        </p:nvSpPr>
        <p:spPr>
          <a:xfrm>
            <a:off x="4475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06" name="object 61806"/>
          <p:cNvSpPr/>
          <p:nvPr/>
        </p:nvSpPr>
        <p:spPr>
          <a:xfrm>
            <a:off x="4475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07" name="object 61807"/>
          <p:cNvSpPr/>
          <p:nvPr/>
        </p:nvSpPr>
        <p:spPr>
          <a:xfrm>
            <a:off x="4476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08" name="object 61808"/>
          <p:cNvSpPr/>
          <p:nvPr/>
        </p:nvSpPr>
        <p:spPr>
          <a:xfrm>
            <a:off x="4476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09" name="object 61809"/>
          <p:cNvSpPr/>
          <p:nvPr/>
        </p:nvSpPr>
        <p:spPr>
          <a:xfrm>
            <a:off x="4476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10" name="object 61810"/>
          <p:cNvSpPr/>
          <p:nvPr/>
        </p:nvSpPr>
        <p:spPr>
          <a:xfrm>
            <a:off x="4476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11" name="object 61811"/>
          <p:cNvSpPr/>
          <p:nvPr/>
        </p:nvSpPr>
        <p:spPr>
          <a:xfrm>
            <a:off x="4476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12" name="object 61812"/>
          <p:cNvSpPr/>
          <p:nvPr/>
        </p:nvSpPr>
        <p:spPr>
          <a:xfrm>
            <a:off x="4476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13" name="object 61813"/>
          <p:cNvSpPr/>
          <p:nvPr/>
        </p:nvSpPr>
        <p:spPr>
          <a:xfrm>
            <a:off x="4476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14" name="object 61814"/>
          <p:cNvSpPr/>
          <p:nvPr/>
        </p:nvSpPr>
        <p:spPr>
          <a:xfrm>
            <a:off x="4476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15" name="object 61815"/>
          <p:cNvSpPr/>
          <p:nvPr/>
        </p:nvSpPr>
        <p:spPr>
          <a:xfrm>
            <a:off x="4476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16" name="object 61816"/>
          <p:cNvSpPr/>
          <p:nvPr/>
        </p:nvSpPr>
        <p:spPr>
          <a:xfrm>
            <a:off x="4476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17" name="object 61817"/>
          <p:cNvSpPr/>
          <p:nvPr/>
        </p:nvSpPr>
        <p:spPr>
          <a:xfrm>
            <a:off x="4477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18" name="object 61818"/>
          <p:cNvSpPr/>
          <p:nvPr/>
        </p:nvSpPr>
        <p:spPr>
          <a:xfrm>
            <a:off x="4477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19" name="object 61819"/>
          <p:cNvSpPr/>
          <p:nvPr/>
        </p:nvSpPr>
        <p:spPr>
          <a:xfrm>
            <a:off x="4477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20" name="object 61820"/>
          <p:cNvSpPr/>
          <p:nvPr/>
        </p:nvSpPr>
        <p:spPr>
          <a:xfrm>
            <a:off x="4477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21" name="object 61821"/>
          <p:cNvSpPr/>
          <p:nvPr/>
        </p:nvSpPr>
        <p:spPr>
          <a:xfrm>
            <a:off x="4477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22" name="object 61822"/>
          <p:cNvSpPr/>
          <p:nvPr/>
        </p:nvSpPr>
        <p:spPr>
          <a:xfrm>
            <a:off x="4477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23" name="object 61823"/>
          <p:cNvSpPr/>
          <p:nvPr/>
        </p:nvSpPr>
        <p:spPr>
          <a:xfrm>
            <a:off x="4477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24" name="object 61824"/>
          <p:cNvSpPr/>
          <p:nvPr/>
        </p:nvSpPr>
        <p:spPr>
          <a:xfrm>
            <a:off x="4477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25" name="object 61825"/>
          <p:cNvSpPr/>
          <p:nvPr/>
        </p:nvSpPr>
        <p:spPr>
          <a:xfrm>
            <a:off x="44777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26" name="object 61826"/>
          <p:cNvSpPr/>
          <p:nvPr/>
        </p:nvSpPr>
        <p:spPr>
          <a:xfrm>
            <a:off x="44777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27" name="object 61827"/>
          <p:cNvSpPr/>
          <p:nvPr/>
        </p:nvSpPr>
        <p:spPr>
          <a:xfrm>
            <a:off x="4478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28" name="object 61828"/>
          <p:cNvSpPr/>
          <p:nvPr/>
        </p:nvSpPr>
        <p:spPr>
          <a:xfrm>
            <a:off x="4478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29" name="object 61829"/>
          <p:cNvSpPr/>
          <p:nvPr/>
        </p:nvSpPr>
        <p:spPr>
          <a:xfrm>
            <a:off x="44781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30" name="object 61830"/>
          <p:cNvSpPr/>
          <p:nvPr/>
        </p:nvSpPr>
        <p:spPr>
          <a:xfrm>
            <a:off x="44781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31" name="object 61831"/>
          <p:cNvSpPr/>
          <p:nvPr/>
        </p:nvSpPr>
        <p:spPr>
          <a:xfrm>
            <a:off x="4478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32" name="object 61832"/>
          <p:cNvSpPr/>
          <p:nvPr/>
        </p:nvSpPr>
        <p:spPr>
          <a:xfrm>
            <a:off x="4478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33" name="object 61833"/>
          <p:cNvSpPr/>
          <p:nvPr/>
        </p:nvSpPr>
        <p:spPr>
          <a:xfrm>
            <a:off x="44785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34" name="object 61834"/>
          <p:cNvSpPr/>
          <p:nvPr/>
        </p:nvSpPr>
        <p:spPr>
          <a:xfrm>
            <a:off x="44785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35" name="object 61835"/>
          <p:cNvSpPr/>
          <p:nvPr/>
        </p:nvSpPr>
        <p:spPr>
          <a:xfrm>
            <a:off x="4478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36" name="object 61836"/>
          <p:cNvSpPr/>
          <p:nvPr/>
        </p:nvSpPr>
        <p:spPr>
          <a:xfrm>
            <a:off x="4478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37" name="object 61837"/>
          <p:cNvSpPr/>
          <p:nvPr/>
        </p:nvSpPr>
        <p:spPr>
          <a:xfrm>
            <a:off x="44789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38" name="object 61838"/>
          <p:cNvSpPr/>
          <p:nvPr/>
        </p:nvSpPr>
        <p:spPr>
          <a:xfrm>
            <a:off x="44789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39" name="object 61839"/>
          <p:cNvSpPr/>
          <p:nvPr/>
        </p:nvSpPr>
        <p:spPr>
          <a:xfrm>
            <a:off x="4479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40" name="object 61840"/>
          <p:cNvSpPr/>
          <p:nvPr/>
        </p:nvSpPr>
        <p:spPr>
          <a:xfrm>
            <a:off x="4479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41" name="object 61841"/>
          <p:cNvSpPr/>
          <p:nvPr/>
        </p:nvSpPr>
        <p:spPr>
          <a:xfrm>
            <a:off x="4479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42" name="object 61842"/>
          <p:cNvSpPr/>
          <p:nvPr/>
        </p:nvSpPr>
        <p:spPr>
          <a:xfrm>
            <a:off x="4479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43" name="object 61843"/>
          <p:cNvSpPr/>
          <p:nvPr/>
        </p:nvSpPr>
        <p:spPr>
          <a:xfrm>
            <a:off x="4479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44" name="object 61844"/>
          <p:cNvSpPr/>
          <p:nvPr/>
        </p:nvSpPr>
        <p:spPr>
          <a:xfrm>
            <a:off x="4479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45" name="object 61845"/>
          <p:cNvSpPr/>
          <p:nvPr/>
        </p:nvSpPr>
        <p:spPr>
          <a:xfrm>
            <a:off x="4479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46" name="object 61846"/>
          <p:cNvSpPr/>
          <p:nvPr/>
        </p:nvSpPr>
        <p:spPr>
          <a:xfrm>
            <a:off x="4479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47" name="object 61847"/>
          <p:cNvSpPr/>
          <p:nvPr/>
        </p:nvSpPr>
        <p:spPr>
          <a:xfrm>
            <a:off x="4479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48" name="object 61848"/>
          <p:cNvSpPr/>
          <p:nvPr/>
        </p:nvSpPr>
        <p:spPr>
          <a:xfrm>
            <a:off x="4479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49" name="object 61849"/>
          <p:cNvSpPr/>
          <p:nvPr/>
        </p:nvSpPr>
        <p:spPr>
          <a:xfrm>
            <a:off x="4480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50" name="object 61850"/>
          <p:cNvSpPr/>
          <p:nvPr/>
        </p:nvSpPr>
        <p:spPr>
          <a:xfrm>
            <a:off x="4480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51" name="object 61851"/>
          <p:cNvSpPr/>
          <p:nvPr/>
        </p:nvSpPr>
        <p:spPr>
          <a:xfrm>
            <a:off x="4480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52" name="object 61852"/>
          <p:cNvSpPr/>
          <p:nvPr/>
        </p:nvSpPr>
        <p:spPr>
          <a:xfrm>
            <a:off x="4480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53" name="object 61853"/>
          <p:cNvSpPr/>
          <p:nvPr/>
        </p:nvSpPr>
        <p:spPr>
          <a:xfrm>
            <a:off x="4480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54" name="object 61854"/>
          <p:cNvSpPr/>
          <p:nvPr/>
        </p:nvSpPr>
        <p:spPr>
          <a:xfrm>
            <a:off x="4480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55" name="object 61855"/>
          <p:cNvSpPr/>
          <p:nvPr/>
        </p:nvSpPr>
        <p:spPr>
          <a:xfrm>
            <a:off x="4480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56" name="object 61856"/>
          <p:cNvSpPr/>
          <p:nvPr/>
        </p:nvSpPr>
        <p:spPr>
          <a:xfrm>
            <a:off x="4480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57" name="object 61857"/>
          <p:cNvSpPr/>
          <p:nvPr/>
        </p:nvSpPr>
        <p:spPr>
          <a:xfrm>
            <a:off x="4480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58" name="object 61858"/>
          <p:cNvSpPr/>
          <p:nvPr/>
        </p:nvSpPr>
        <p:spPr>
          <a:xfrm>
            <a:off x="4480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59" name="object 61859"/>
          <p:cNvSpPr/>
          <p:nvPr/>
        </p:nvSpPr>
        <p:spPr>
          <a:xfrm>
            <a:off x="4481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60" name="object 61860"/>
          <p:cNvSpPr/>
          <p:nvPr/>
        </p:nvSpPr>
        <p:spPr>
          <a:xfrm>
            <a:off x="4481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61" name="object 61861"/>
          <p:cNvSpPr/>
          <p:nvPr/>
        </p:nvSpPr>
        <p:spPr>
          <a:xfrm>
            <a:off x="4481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62" name="object 61862"/>
          <p:cNvSpPr/>
          <p:nvPr/>
        </p:nvSpPr>
        <p:spPr>
          <a:xfrm>
            <a:off x="4481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63" name="object 61863"/>
          <p:cNvSpPr/>
          <p:nvPr/>
        </p:nvSpPr>
        <p:spPr>
          <a:xfrm>
            <a:off x="4481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64" name="object 61864"/>
          <p:cNvSpPr/>
          <p:nvPr/>
        </p:nvSpPr>
        <p:spPr>
          <a:xfrm>
            <a:off x="4481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65" name="object 61865"/>
          <p:cNvSpPr/>
          <p:nvPr/>
        </p:nvSpPr>
        <p:spPr>
          <a:xfrm>
            <a:off x="4481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66" name="object 61866"/>
          <p:cNvSpPr/>
          <p:nvPr/>
        </p:nvSpPr>
        <p:spPr>
          <a:xfrm>
            <a:off x="4481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67" name="object 61867"/>
          <p:cNvSpPr/>
          <p:nvPr/>
        </p:nvSpPr>
        <p:spPr>
          <a:xfrm>
            <a:off x="4481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68" name="object 61868"/>
          <p:cNvSpPr/>
          <p:nvPr/>
        </p:nvSpPr>
        <p:spPr>
          <a:xfrm>
            <a:off x="4481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69" name="object 61869"/>
          <p:cNvSpPr/>
          <p:nvPr/>
        </p:nvSpPr>
        <p:spPr>
          <a:xfrm>
            <a:off x="4481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70" name="object 61870"/>
          <p:cNvSpPr/>
          <p:nvPr/>
        </p:nvSpPr>
        <p:spPr>
          <a:xfrm>
            <a:off x="4481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71" name="object 61871"/>
          <p:cNvSpPr/>
          <p:nvPr/>
        </p:nvSpPr>
        <p:spPr>
          <a:xfrm>
            <a:off x="4482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72" name="object 61872"/>
          <p:cNvSpPr/>
          <p:nvPr/>
        </p:nvSpPr>
        <p:spPr>
          <a:xfrm>
            <a:off x="4482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73" name="object 61873"/>
          <p:cNvSpPr/>
          <p:nvPr/>
        </p:nvSpPr>
        <p:spPr>
          <a:xfrm>
            <a:off x="4482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74" name="object 61874"/>
          <p:cNvSpPr/>
          <p:nvPr/>
        </p:nvSpPr>
        <p:spPr>
          <a:xfrm>
            <a:off x="4482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75" name="object 61875"/>
          <p:cNvSpPr/>
          <p:nvPr/>
        </p:nvSpPr>
        <p:spPr>
          <a:xfrm>
            <a:off x="4482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76" name="object 61876"/>
          <p:cNvSpPr/>
          <p:nvPr/>
        </p:nvSpPr>
        <p:spPr>
          <a:xfrm>
            <a:off x="4482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77" name="object 61877"/>
          <p:cNvSpPr/>
          <p:nvPr/>
        </p:nvSpPr>
        <p:spPr>
          <a:xfrm>
            <a:off x="44827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78" name="object 61878"/>
          <p:cNvSpPr/>
          <p:nvPr/>
        </p:nvSpPr>
        <p:spPr>
          <a:xfrm>
            <a:off x="44827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79" name="object 61879"/>
          <p:cNvSpPr/>
          <p:nvPr/>
        </p:nvSpPr>
        <p:spPr>
          <a:xfrm>
            <a:off x="4482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80" name="object 61880"/>
          <p:cNvSpPr/>
          <p:nvPr/>
        </p:nvSpPr>
        <p:spPr>
          <a:xfrm>
            <a:off x="4482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81" name="object 61881"/>
          <p:cNvSpPr/>
          <p:nvPr/>
        </p:nvSpPr>
        <p:spPr>
          <a:xfrm>
            <a:off x="44831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82" name="object 61882"/>
          <p:cNvSpPr/>
          <p:nvPr/>
        </p:nvSpPr>
        <p:spPr>
          <a:xfrm>
            <a:off x="44831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83" name="object 61883"/>
          <p:cNvSpPr/>
          <p:nvPr/>
        </p:nvSpPr>
        <p:spPr>
          <a:xfrm>
            <a:off x="4483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84" name="object 61884"/>
          <p:cNvSpPr/>
          <p:nvPr/>
        </p:nvSpPr>
        <p:spPr>
          <a:xfrm>
            <a:off x="4483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85" name="object 61885"/>
          <p:cNvSpPr/>
          <p:nvPr/>
        </p:nvSpPr>
        <p:spPr>
          <a:xfrm>
            <a:off x="44834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86" name="object 61886"/>
          <p:cNvSpPr/>
          <p:nvPr/>
        </p:nvSpPr>
        <p:spPr>
          <a:xfrm>
            <a:off x="44834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87" name="object 61887"/>
          <p:cNvSpPr/>
          <p:nvPr/>
        </p:nvSpPr>
        <p:spPr>
          <a:xfrm>
            <a:off x="4483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88" name="object 61888"/>
          <p:cNvSpPr/>
          <p:nvPr/>
        </p:nvSpPr>
        <p:spPr>
          <a:xfrm>
            <a:off x="4483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89" name="object 61889"/>
          <p:cNvSpPr/>
          <p:nvPr/>
        </p:nvSpPr>
        <p:spPr>
          <a:xfrm>
            <a:off x="44838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90" name="object 61890"/>
          <p:cNvSpPr/>
          <p:nvPr/>
        </p:nvSpPr>
        <p:spPr>
          <a:xfrm>
            <a:off x="44838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91" name="object 61891"/>
          <p:cNvSpPr/>
          <p:nvPr/>
        </p:nvSpPr>
        <p:spPr>
          <a:xfrm>
            <a:off x="4484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92" name="object 61892"/>
          <p:cNvSpPr/>
          <p:nvPr/>
        </p:nvSpPr>
        <p:spPr>
          <a:xfrm>
            <a:off x="4484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93" name="object 61893"/>
          <p:cNvSpPr/>
          <p:nvPr/>
        </p:nvSpPr>
        <p:spPr>
          <a:xfrm>
            <a:off x="4484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94" name="object 61894"/>
          <p:cNvSpPr/>
          <p:nvPr/>
        </p:nvSpPr>
        <p:spPr>
          <a:xfrm>
            <a:off x="4484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95" name="object 61895"/>
          <p:cNvSpPr/>
          <p:nvPr/>
        </p:nvSpPr>
        <p:spPr>
          <a:xfrm>
            <a:off x="4484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96" name="object 61896"/>
          <p:cNvSpPr/>
          <p:nvPr/>
        </p:nvSpPr>
        <p:spPr>
          <a:xfrm>
            <a:off x="4484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97" name="object 61897"/>
          <p:cNvSpPr/>
          <p:nvPr/>
        </p:nvSpPr>
        <p:spPr>
          <a:xfrm>
            <a:off x="4484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98" name="object 61898"/>
          <p:cNvSpPr/>
          <p:nvPr/>
        </p:nvSpPr>
        <p:spPr>
          <a:xfrm>
            <a:off x="4484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899" name="object 61899"/>
          <p:cNvSpPr/>
          <p:nvPr/>
        </p:nvSpPr>
        <p:spPr>
          <a:xfrm>
            <a:off x="4484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00" name="object 61900"/>
          <p:cNvSpPr/>
          <p:nvPr/>
        </p:nvSpPr>
        <p:spPr>
          <a:xfrm>
            <a:off x="4484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01" name="object 61901"/>
          <p:cNvSpPr/>
          <p:nvPr/>
        </p:nvSpPr>
        <p:spPr>
          <a:xfrm>
            <a:off x="4485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02" name="object 61902"/>
          <p:cNvSpPr/>
          <p:nvPr/>
        </p:nvSpPr>
        <p:spPr>
          <a:xfrm>
            <a:off x="4485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03" name="object 61903"/>
          <p:cNvSpPr/>
          <p:nvPr/>
        </p:nvSpPr>
        <p:spPr>
          <a:xfrm>
            <a:off x="4485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04" name="object 61904"/>
          <p:cNvSpPr/>
          <p:nvPr/>
        </p:nvSpPr>
        <p:spPr>
          <a:xfrm>
            <a:off x="4485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05" name="object 61905"/>
          <p:cNvSpPr/>
          <p:nvPr/>
        </p:nvSpPr>
        <p:spPr>
          <a:xfrm>
            <a:off x="4485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06" name="object 61906"/>
          <p:cNvSpPr/>
          <p:nvPr/>
        </p:nvSpPr>
        <p:spPr>
          <a:xfrm>
            <a:off x="4485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07" name="object 61907"/>
          <p:cNvSpPr/>
          <p:nvPr/>
        </p:nvSpPr>
        <p:spPr>
          <a:xfrm>
            <a:off x="4485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08" name="object 61908"/>
          <p:cNvSpPr/>
          <p:nvPr/>
        </p:nvSpPr>
        <p:spPr>
          <a:xfrm>
            <a:off x="4485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09" name="object 61909"/>
          <p:cNvSpPr/>
          <p:nvPr/>
        </p:nvSpPr>
        <p:spPr>
          <a:xfrm>
            <a:off x="4485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10" name="object 61910"/>
          <p:cNvSpPr/>
          <p:nvPr/>
        </p:nvSpPr>
        <p:spPr>
          <a:xfrm>
            <a:off x="4485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11" name="object 61911"/>
          <p:cNvSpPr/>
          <p:nvPr/>
        </p:nvSpPr>
        <p:spPr>
          <a:xfrm>
            <a:off x="4486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12" name="object 61912"/>
          <p:cNvSpPr/>
          <p:nvPr/>
        </p:nvSpPr>
        <p:spPr>
          <a:xfrm>
            <a:off x="4486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13" name="object 61913"/>
          <p:cNvSpPr/>
          <p:nvPr/>
        </p:nvSpPr>
        <p:spPr>
          <a:xfrm>
            <a:off x="4486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14" name="object 61914"/>
          <p:cNvSpPr/>
          <p:nvPr/>
        </p:nvSpPr>
        <p:spPr>
          <a:xfrm>
            <a:off x="4486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15" name="object 61915"/>
          <p:cNvSpPr/>
          <p:nvPr/>
        </p:nvSpPr>
        <p:spPr>
          <a:xfrm>
            <a:off x="4486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16" name="object 61916"/>
          <p:cNvSpPr/>
          <p:nvPr/>
        </p:nvSpPr>
        <p:spPr>
          <a:xfrm>
            <a:off x="4486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17" name="object 61917"/>
          <p:cNvSpPr/>
          <p:nvPr/>
        </p:nvSpPr>
        <p:spPr>
          <a:xfrm>
            <a:off x="4486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18" name="object 61918"/>
          <p:cNvSpPr/>
          <p:nvPr/>
        </p:nvSpPr>
        <p:spPr>
          <a:xfrm>
            <a:off x="4486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19" name="object 61919"/>
          <p:cNvSpPr/>
          <p:nvPr/>
        </p:nvSpPr>
        <p:spPr>
          <a:xfrm>
            <a:off x="4486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20" name="object 61920"/>
          <p:cNvSpPr/>
          <p:nvPr/>
        </p:nvSpPr>
        <p:spPr>
          <a:xfrm>
            <a:off x="4486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21" name="object 61921"/>
          <p:cNvSpPr/>
          <p:nvPr/>
        </p:nvSpPr>
        <p:spPr>
          <a:xfrm>
            <a:off x="4486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22" name="object 61922"/>
          <p:cNvSpPr/>
          <p:nvPr/>
        </p:nvSpPr>
        <p:spPr>
          <a:xfrm>
            <a:off x="4486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23" name="object 61923"/>
          <p:cNvSpPr/>
          <p:nvPr/>
        </p:nvSpPr>
        <p:spPr>
          <a:xfrm>
            <a:off x="4487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24" name="object 61924"/>
          <p:cNvSpPr/>
          <p:nvPr/>
        </p:nvSpPr>
        <p:spPr>
          <a:xfrm>
            <a:off x="4487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25" name="object 61925"/>
          <p:cNvSpPr/>
          <p:nvPr/>
        </p:nvSpPr>
        <p:spPr>
          <a:xfrm>
            <a:off x="44873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26" name="object 61926"/>
          <p:cNvSpPr/>
          <p:nvPr/>
        </p:nvSpPr>
        <p:spPr>
          <a:xfrm>
            <a:off x="44873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27" name="object 61927"/>
          <p:cNvSpPr/>
          <p:nvPr/>
        </p:nvSpPr>
        <p:spPr>
          <a:xfrm>
            <a:off x="4487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28" name="object 61928"/>
          <p:cNvSpPr/>
          <p:nvPr/>
        </p:nvSpPr>
        <p:spPr>
          <a:xfrm>
            <a:off x="4487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29" name="object 61929"/>
          <p:cNvSpPr/>
          <p:nvPr/>
        </p:nvSpPr>
        <p:spPr>
          <a:xfrm>
            <a:off x="44876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30" name="object 61930"/>
          <p:cNvSpPr/>
          <p:nvPr/>
        </p:nvSpPr>
        <p:spPr>
          <a:xfrm>
            <a:off x="44876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31" name="object 61931"/>
          <p:cNvSpPr/>
          <p:nvPr/>
        </p:nvSpPr>
        <p:spPr>
          <a:xfrm>
            <a:off x="4487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32" name="object 61932"/>
          <p:cNvSpPr/>
          <p:nvPr/>
        </p:nvSpPr>
        <p:spPr>
          <a:xfrm>
            <a:off x="4487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33" name="object 61933"/>
          <p:cNvSpPr/>
          <p:nvPr/>
        </p:nvSpPr>
        <p:spPr>
          <a:xfrm>
            <a:off x="44880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34" name="object 61934"/>
          <p:cNvSpPr/>
          <p:nvPr/>
        </p:nvSpPr>
        <p:spPr>
          <a:xfrm>
            <a:off x="44880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35" name="object 61935"/>
          <p:cNvSpPr/>
          <p:nvPr/>
        </p:nvSpPr>
        <p:spPr>
          <a:xfrm>
            <a:off x="4488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36" name="object 61936"/>
          <p:cNvSpPr/>
          <p:nvPr/>
        </p:nvSpPr>
        <p:spPr>
          <a:xfrm>
            <a:off x="4488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37" name="object 61937"/>
          <p:cNvSpPr/>
          <p:nvPr/>
        </p:nvSpPr>
        <p:spPr>
          <a:xfrm>
            <a:off x="44884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38" name="object 61938"/>
          <p:cNvSpPr/>
          <p:nvPr/>
        </p:nvSpPr>
        <p:spPr>
          <a:xfrm>
            <a:off x="44884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39" name="object 61939"/>
          <p:cNvSpPr/>
          <p:nvPr/>
        </p:nvSpPr>
        <p:spPr>
          <a:xfrm>
            <a:off x="4488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40" name="object 61940"/>
          <p:cNvSpPr/>
          <p:nvPr/>
        </p:nvSpPr>
        <p:spPr>
          <a:xfrm>
            <a:off x="4488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41" name="object 61941"/>
          <p:cNvSpPr/>
          <p:nvPr/>
        </p:nvSpPr>
        <p:spPr>
          <a:xfrm>
            <a:off x="4488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42" name="object 61942"/>
          <p:cNvSpPr/>
          <p:nvPr/>
        </p:nvSpPr>
        <p:spPr>
          <a:xfrm>
            <a:off x="4488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43" name="object 61943"/>
          <p:cNvSpPr/>
          <p:nvPr/>
        </p:nvSpPr>
        <p:spPr>
          <a:xfrm>
            <a:off x="4489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44" name="object 61944"/>
          <p:cNvSpPr/>
          <p:nvPr/>
        </p:nvSpPr>
        <p:spPr>
          <a:xfrm>
            <a:off x="4489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45" name="object 61945"/>
          <p:cNvSpPr/>
          <p:nvPr/>
        </p:nvSpPr>
        <p:spPr>
          <a:xfrm>
            <a:off x="4489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46" name="object 61946"/>
          <p:cNvSpPr/>
          <p:nvPr/>
        </p:nvSpPr>
        <p:spPr>
          <a:xfrm>
            <a:off x="4489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47" name="object 61947"/>
          <p:cNvSpPr/>
          <p:nvPr/>
        </p:nvSpPr>
        <p:spPr>
          <a:xfrm>
            <a:off x="4489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48" name="object 61948"/>
          <p:cNvSpPr/>
          <p:nvPr/>
        </p:nvSpPr>
        <p:spPr>
          <a:xfrm>
            <a:off x="4489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49" name="object 61949"/>
          <p:cNvSpPr/>
          <p:nvPr/>
        </p:nvSpPr>
        <p:spPr>
          <a:xfrm>
            <a:off x="4489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50" name="object 61950"/>
          <p:cNvSpPr/>
          <p:nvPr/>
        </p:nvSpPr>
        <p:spPr>
          <a:xfrm>
            <a:off x="4489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51" name="object 61951"/>
          <p:cNvSpPr/>
          <p:nvPr/>
        </p:nvSpPr>
        <p:spPr>
          <a:xfrm>
            <a:off x="4489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52" name="object 61952"/>
          <p:cNvSpPr/>
          <p:nvPr/>
        </p:nvSpPr>
        <p:spPr>
          <a:xfrm>
            <a:off x="4489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53" name="object 61953"/>
          <p:cNvSpPr/>
          <p:nvPr/>
        </p:nvSpPr>
        <p:spPr>
          <a:xfrm>
            <a:off x="4489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54" name="object 61954"/>
          <p:cNvSpPr/>
          <p:nvPr/>
        </p:nvSpPr>
        <p:spPr>
          <a:xfrm>
            <a:off x="4489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55" name="object 61955"/>
          <p:cNvSpPr/>
          <p:nvPr/>
        </p:nvSpPr>
        <p:spPr>
          <a:xfrm>
            <a:off x="4490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56" name="object 61956"/>
          <p:cNvSpPr/>
          <p:nvPr/>
        </p:nvSpPr>
        <p:spPr>
          <a:xfrm>
            <a:off x="4490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57" name="object 61957"/>
          <p:cNvSpPr/>
          <p:nvPr/>
        </p:nvSpPr>
        <p:spPr>
          <a:xfrm>
            <a:off x="44903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58" name="object 61958"/>
          <p:cNvSpPr/>
          <p:nvPr/>
        </p:nvSpPr>
        <p:spPr>
          <a:xfrm>
            <a:off x="44903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59" name="object 61959"/>
          <p:cNvSpPr/>
          <p:nvPr/>
        </p:nvSpPr>
        <p:spPr>
          <a:xfrm>
            <a:off x="4490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60" name="object 61960"/>
          <p:cNvSpPr/>
          <p:nvPr/>
        </p:nvSpPr>
        <p:spPr>
          <a:xfrm>
            <a:off x="4490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61" name="object 61961"/>
          <p:cNvSpPr/>
          <p:nvPr/>
        </p:nvSpPr>
        <p:spPr>
          <a:xfrm>
            <a:off x="4490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62" name="object 61962"/>
          <p:cNvSpPr/>
          <p:nvPr/>
        </p:nvSpPr>
        <p:spPr>
          <a:xfrm>
            <a:off x="4490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63" name="object 61963"/>
          <p:cNvSpPr/>
          <p:nvPr/>
        </p:nvSpPr>
        <p:spPr>
          <a:xfrm>
            <a:off x="4490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64" name="object 61964"/>
          <p:cNvSpPr/>
          <p:nvPr/>
        </p:nvSpPr>
        <p:spPr>
          <a:xfrm>
            <a:off x="4490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65" name="object 61965"/>
          <p:cNvSpPr/>
          <p:nvPr/>
        </p:nvSpPr>
        <p:spPr>
          <a:xfrm>
            <a:off x="4491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66" name="object 61966"/>
          <p:cNvSpPr/>
          <p:nvPr/>
        </p:nvSpPr>
        <p:spPr>
          <a:xfrm>
            <a:off x="4491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67" name="object 61967"/>
          <p:cNvSpPr/>
          <p:nvPr/>
        </p:nvSpPr>
        <p:spPr>
          <a:xfrm>
            <a:off x="4491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68" name="object 61968"/>
          <p:cNvSpPr/>
          <p:nvPr/>
        </p:nvSpPr>
        <p:spPr>
          <a:xfrm>
            <a:off x="4491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69" name="object 61969"/>
          <p:cNvSpPr/>
          <p:nvPr/>
        </p:nvSpPr>
        <p:spPr>
          <a:xfrm>
            <a:off x="4491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70" name="object 61970"/>
          <p:cNvSpPr/>
          <p:nvPr/>
        </p:nvSpPr>
        <p:spPr>
          <a:xfrm>
            <a:off x="4491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71" name="object 61971"/>
          <p:cNvSpPr/>
          <p:nvPr/>
        </p:nvSpPr>
        <p:spPr>
          <a:xfrm>
            <a:off x="4491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72" name="object 61972"/>
          <p:cNvSpPr/>
          <p:nvPr/>
        </p:nvSpPr>
        <p:spPr>
          <a:xfrm>
            <a:off x="4491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73" name="object 61973"/>
          <p:cNvSpPr/>
          <p:nvPr/>
        </p:nvSpPr>
        <p:spPr>
          <a:xfrm>
            <a:off x="4491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74" name="object 61974"/>
          <p:cNvSpPr/>
          <p:nvPr/>
        </p:nvSpPr>
        <p:spPr>
          <a:xfrm>
            <a:off x="4491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75" name="object 61975"/>
          <p:cNvSpPr/>
          <p:nvPr/>
        </p:nvSpPr>
        <p:spPr>
          <a:xfrm>
            <a:off x="4492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76" name="object 61976"/>
          <p:cNvSpPr/>
          <p:nvPr/>
        </p:nvSpPr>
        <p:spPr>
          <a:xfrm>
            <a:off x="4492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77" name="object 61977"/>
          <p:cNvSpPr/>
          <p:nvPr/>
        </p:nvSpPr>
        <p:spPr>
          <a:xfrm>
            <a:off x="44922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78" name="object 61978"/>
          <p:cNvSpPr/>
          <p:nvPr/>
        </p:nvSpPr>
        <p:spPr>
          <a:xfrm>
            <a:off x="44922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79" name="object 61979"/>
          <p:cNvSpPr/>
          <p:nvPr/>
        </p:nvSpPr>
        <p:spPr>
          <a:xfrm>
            <a:off x="4492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80" name="object 61980"/>
          <p:cNvSpPr/>
          <p:nvPr/>
        </p:nvSpPr>
        <p:spPr>
          <a:xfrm>
            <a:off x="4492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81" name="object 61981"/>
          <p:cNvSpPr/>
          <p:nvPr/>
        </p:nvSpPr>
        <p:spPr>
          <a:xfrm>
            <a:off x="44926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82" name="object 61982"/>
          <p:cNvSpPr/>
          <p:nvPr/>
        </p:nvSpPr>
        <p:spPr>
          <a:xfrm>
            <a:off x="44926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83" name="object 61983"/>
          <p:cNvSpPr/>
          <p:nvPr/>
        </p:nvSpPr>
        <p:spPr>
          <a:xfrm>
            <a:off x="4492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84" name="object 61984"/>
          <p:cNvSpPr/>
          <p:nvPr/>
        </p:nvSpPr>
        <p:spPr>
          <a:xfrm>
            <a:off x="4492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85" name="object 61985"/>
          <p:cNvSpPr/>
          <p:nvPr/>
        </p:nvSpPr>
        <p:spPr>
          <a:xfrm>
            <a:off x="44930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86" name="object 61986"/>
          <p:cNvSpPr/>
          <p:nvPr/>
        </p:nvSpPr>
        <p:spPr>
          <a:xfrm>
            <a:off x="44930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87" name="object 61987"/>
          <p:cNvSpPr/>
          <p:nvPr/>
        </p:nvSpPr>
        <p:spPr>
          <a:xfrm>
            <a:off x="4493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88" name="object 61988"/>
          <p:cNvSpPr/>
          <p:nvPr/>
        </p:nvSpPr>
        <p:spPr>
          <a:xfrm>
            <a:off x="4493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89" name="object 61989"/>
          <p:cNvSpPr/>
          <p:nvPr/>
        </p:nvSpPr>
        <p:spPr>
          <a:xfrm>
            <a:off x="44933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90" name="object 61990"/>
          <p:cNvSpPr/>
          <p:nvPr/>
        </p:nvSpPr>
        <p:spPr>
          <a:xfrm>
            <a:off x="44933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91" name="object 61991"/>
          <p:cNvSpPr/>
          <p:nvPr/>
        </p:nvSpPr>
        <p:spPr>
          <a:xfrm>
            <a:off x="4493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92" name="object 61992"/>
          <p:cNvSpPr/>
          <p:nvPr/>
        </p:nvSpPr>
        <p:spPr>
          <a:xfrm>
            <a:off x="4493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93" name="object 61993"/>
          <p:cNvSpPr/>
          <p:nvPr/>
        </p:nvSpPr>
        <p:spPr>
          <a:xfrm>
            <a:off x="4493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94" name="object 61994"/>
          <p:cNvSpPr/>
          <p:nvPr/>
        </p:nvSpPr>
        <p:spPr>
          <a:xfrm>
            <a:off x="4493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95" name="object 61995"/>
          <p:cNvSpPr/>
          <p:nvPr/>
        </p:nvSpPr>
        <p:spPr>
          <a:xfrm>
            <a:off x="4494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96" name="object 61996"/>
          <p:cNvSpPr/>
          <p:nvPr/>
        </p:nvSpPr>
        <p:spPr>
          <a:xfrm>
            <a:off x="4494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97" name="object 61997"/>
          <p:cNvSpPr/>
          <p:nvPr/>
        </p:nvSpPr>
        <p:spPr>
          <a:xfrm>
            <a:off x="4494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98" name="object 61998"/>
          <p:cNvSpPr/>
          <p:nvPr/>
        </p:nvSpPr>
        <p:spPr>
          <a:xfrm>
            <a:off x="4494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999" name="object 61999"/>
          <p:cNvSpPr/>
          <p:nvPr/>
        </p:nvSpPr>
        <p:spPr>
          <a:xfrm>
            <a:off x="4494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00" name="object 62000"/>
          <p:cNvSpPr/>
          <p:nvPr/>
        </p:nvSpPr>
        <p:spPr>
          <a:xfrm>
            <a:off x="4494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01" name="object 62001"/>
          <p:cNvSpPr/>
          <p:nvPr/>
        </p:nvSpPr>
        <p:spPr>
          <a:xfrm>
            <a:off x="4494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02" name="object 62002"/>
          <p:cNvSpPr/>
          <p:nvPr/>
        </p:nvSpPr>
        <p:spPr>
          <a:xfrm>
            <a:off x="4494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03" name="object 62003"/>
          <p:cNvSpPr/>
          <p:nvPr/>
        </p:nvSpPr>
        <p:spPr>
          <a:xfrm>
            <a:off x="4494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04" name="object 62004"/>
          <p:cNvSpPr/>
          <p:nvPr/>
        </p:nvSpPr>
        <p:spPr>
          <a:xfrm>
            <a:off x="4494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05" name="object 62005"/>
          <p:cNvSpPr/>
          <p:nvPr/>
        </p:nvSpPr>
        <p:spPr>
          <a:xfrm>
            <a:off x="44949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06" name="object 62006"/>
          <p:cNvSpPr/>
          <p:nvPr/>
        </p:nvSpPr>
        <p:spPr>
          <a:xfrm>
            <a:off x="44949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07" name="object 62007"/>
          <p:cNvSpPr/>
          <p:nvPr/>
        </p:nvSpPr>
        <p:spPr>
          <a:xfrm>
            <a:off x="4495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08" name="object 62008"/>
          <p:cNvSpPr/>
          <p:nvPr/>
        </p:nvSpPr>
        <p:spPr>
          <a:xfrm>
            <a:off x="4495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09" name="object 62009"/>
          <p:cNvSpPr/>
          <p:nvPr/>
        </p:nvSpPr>
        <p:spPr>
          <a:xfrm>
            <a:off x="44953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10" name="object 62010"/>
          <p:cNvSpPr/>
          <p:nvPr/>
        </p:nvSpPr>
        <p:spPr>
          <a:xfrm>
            <a:off x="44953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11" name="object 62011"/>
          <p:cNvSpPr/>
          <p:nvPr/>
        </p:nvSpPr>
        <p:spPr>
          <a:xfrm>
            <a:off x="4495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12" name="object 62012"/>
          <p:cNvSpPr/>
          <p:nvPr/>
        </p:nvSpPr>
        <p:spPr>
          <a:xfrm>
            <a:off x="4495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13" name="object 62013"/>
          <p:cNvSpPr/>
          <p:nvPr/>
        </p:nvSpPr>
        <p:spPr>
          <a:xfrm>
            <a:off x="4495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14" name="object 62014"/>
          <p:cNvSpPr/>
          <p:nvPr/>
        </p:nvSpPr>
        <p:spPr>
          <a:xfrm>
            <a:off x="4495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15" name="object 62015"/>
          <p:cNvSpPr/>
          <p:nvPr/>
        </p:nvSpPr>
        <p:spPr>
          <a:xfrm>
            <a:off x="4495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16" name="object 62016"/>
          <p:cNvSpPr/>
          <p:nvPr/>
        </p:nvSpPr>
        <p:spPr>
          <a:xfrm>
            <a:off x="4495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17" name="object 62017"/>
          <p:cNvSpPr/>
          <p:nvPr/>
        </p:nvSpPr>
        <p:spPr>
          <a:xfrm>
            <a:off x="4496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18" name="object 62018"/>
          <p:cNvSpPr/>
          <p:nvPr/>
        </p:nvSpPr>
        <p:spPr>
          <a:xfrm>
            <a:off x="4496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19" name="object 62019"/>
          <p:cNvSpPr/>
          <p:nvPr/>
        </p:nvSpPr>
        <p:spPr>
          <a:xfrm>
            <a:off x="4496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20" name="object 62020"/>
          <p:cNvSpPr/>
          <p:nvPr/>
        </p:nvSpPr>
        <p:spPr>
          <a:xfrm>
            <a:off x="4496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21" name="object 62021"/>
          <p:cNvSpPr/>
          <p:nvPr/>
        </p:nvSpPr>
        <p:spPr>
          <a:xfrm>
            <a:off x="4496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22" name="object 62022"/>
          <p:cNvSpPr/>
          <p:nvPr/>
        </p:nvSpPr>
        <p:spPr>
          <a:xfrm>
            <a:off x="4496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23" name="object 62023"/>
          <p:cNvSpPr/>
          <p:nvPr/>
        </p:nvSpPr>
        <p:spPr>
          <a:xfrm>
            <a:off x="4496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24" name="object 62024"/>
          <p:cNvSpPr/>
          <p:nvPr/>
        </p:nvSpPr>
        <p:spPr>
          <a:xfrm>
            <a:off x="4496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25" name="object 62025"/>
          <p:cNvSpPr/>
          <p:nvPr/>
        </p:nvSpPr>
        <p:spPr>
          <a:xfrm>
            <a:off x="44968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26" name="object 62026"/>
          <p:cNvSpPr/>
          <p:nvPr/>
        </p:nvSpPr>
        <p:spPr>
          <a:xfrm>
            <a:off x="44968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27" name="object 62027"/>
          <p:cNvSpPr/>
          <p:nvPr/>
        </p:nvSpPr>
        <p:spPr>
          <a:xfrm>
            <a:off x="4497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28" name="object 62028"/>
          <p:cNvSpPr/>
          <p:nvPr/>
        </p:nvSpPr>
        <p:spPr>
          <a:xfrm>
            <a:off x="4497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29" name="object 62029"/>
          <p:cNvSpPr/>
          <p:nvPr/>
        </p:nvSpPr>
        <p:spPr>
          <a:xfrm>
            <a:off x="44972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30" name="object 62030"/>
          <p:cNvSpPr/>
          <p:nvPr/>
        </p:nvSpPr>
        <p:spPr>
          <a:xfrm>
            <a:off x="44972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31" name="object 62031"/>
          <p:cNvSpPr/>
          <p:nvPr/>
        </p:nvSpPr>
        <p:spPr>
          <a:xfrm>
            <a:off x="4497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32" name="object 62032"/>
          <p:cNvSpPr/>
          <p:nvPr/>
        </p:nvSpPr>
        <p:spPr>
          <a:xfrm>
            <a:off x="4497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33" name="object 62033"/>
          <p:cNvSpPr/>
          <p:nvPr/>
        </p:nvSpPr>
        <p:spPr>
          <a:xfrm>
            <a:off x="44975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34" name="object 62034"/>
          <p:cNvSpPr/>
          <p:nvPr/>
        </p:nvSpPr>
        <p:spPr>
          <a:xfrm>
            <a:off x="44975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35" name="object 62035"/>
          <p:cNvSpPr/>
          <p:nvPr/>
        </p:nvSpPr>
        <p:spPr>
          <a:xfrm>
            <a:off x="4497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36" name="object 62036"/>
          <p:cNvSpPr/>
          <p:nvPr/>
        </p:nvSpPr>
        <p:spPr>
          <a:xfrm>
            <a:off x="4497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37" name="object 62037"/>
          <p:cNvSpPr/>
          <p:nvPr/>
        </p:nvSpPr>
        <p:spPr>
          <a:xfrm>
            <a:off x="44979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38" name="object 62038"/>
          <p:cNvSpPr/>
          <p:nvPr/>
        </p:nvSpPr>
        <p:spPr>
          <a:xfrm>
            <a:off x="44979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39" name="object 62039"/>
          <p:cNvSpPr/>
          <p:nvPr/>
        </p:nvSpPr>
        <p:spPr>
          <a:xfrm>
            <a:off x="4498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40" name="object 62040"/>
          <p:cNvSpPr/>
          <p:nvPr/>
        </p:nvSpPr>
        <p:spPr>
          <a:xfrm>
            <a:off x="4498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41" name="object 62041"/>
          <p:cNvSpPr/>
          <p:nvPr/>
        </p:nvSpPr>
        <p:spPr>
          <a:xfrm>
            <a:off x="4498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42" name="object 62042"/>
          <p:cNvSpPr/>
          <p:nvPr/>
        </p:nvSpPr>
        <p:spPr>
          <a:xfrm>
            <a:off x="4498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43" name="object 62043"/>
          <p:cNvSpPr/>
          <p:nvPr/>
        </p:nvSpPr>
        <p:spPr>
          <a:xfrm>
            <a:off x="4498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44" name="object 62044"/>
          <p:cNvSpPr/>
          <p:nvPr/>
        </p:nvSpPr>
        <p:spPr>
          <a:xfrm>
            <a:off x="4498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45" name="object 62045"/>
          <p:cNvSpPr/>
          <p:nvPr/>
        </p:nvSpPr>
        <p:spPr>
          <a:xfrm>
            <a:off x="44987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46" name="object 62046"/>
          <p:cNvSpPr/>
          <p:nvPr/>
        </p:nvSpPr>
        <p:spPr>
          <a:xfrm>
            <a:off x="44987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47" name="object 62047"/>
          <p:cNvSpPr/>
          <p:nvPr/>
        </p:nvSpPr>
        <p:spPr>
          <a:xfrm>
            <a:off x="4498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48" name="object 62048"/>
          <p:cNvSpPr/>
          <p:nvPr/>
        </p:nvSpPr>
        <p:spPr>
          <a:xfrm>
            <a:off x="4498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49" name="object 62049"/>
          <p:cNvSpPr/>
          <p:nvPr/>
        </p:nvSpPr>
        <p:spPr>
          <a:xfrm>
            <a:off x="44991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50" name="object 62050"/>
          <p:cNvSpPr/>
          <p:nvPr/>
        </p:nvSpPr>
        <p:spPr>
          <a:xfrm>
            <a:off x="44991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51" name="object 62051"/>
          <p:cNvSpPr/>
          <p:nvPr/>
        </p:nvSpPr>
        <p:spPr>
          <a:xfrm>
            <a:off x="4499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52" name="object 62052"/>
          <p:cNvSpPr/>
          <p:nvPr/>
        </p:nvSpPr>
        <p:spPr>
          <a:xfrm>
            <a:off x="4499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53" name="object 62053"/>
          <p:cNvSpPr/>
          <p:nvPr/>
        </p:nvSpPr>
        <p:spPr>
          <a:xfrm>
            <a:off x="44994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54" name="object 62054"/>
          <p:cNvSpPr/>
          <p:nvPr/>
        </p:nvSpPr>
        <p:spPr>
          <a:xfrm>
            <a:off x="44994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55" name="object 62055"/>
          <p:cNvSpPr/>
          <p:nvPr/>
        </p:nvSpPr>
        <p:spPr>
          <a:xfrm>
            <a:off x="4499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56" name="object 62056"/>
          <p:cNvSpPr/>
          <p:nvPr/>
        </p:nvSpPr>
        <p:spPr>
          <a:xfrm>
            <a:off x="4499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57" name="object 62057"/>
          <p:cNvSpPr/>
          <p:nvPr/>
        </p:nvSpPr>
        <p:spPr>
          <a:xfrm>
            <a:off x="44998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58" name="object 62058"/>
          <p:cNvSpPr/>
          <p:nvPr/>
        </p:nvSpPr>
        <p:spPr>
          <a:xfrm>
            <a:off x="44998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59" name="object 62059"/>
          <p:cNvSpPr/>
          <p:nvPr/>
        </p:nvSpPr>
        <p:spPr>
          <a:xfrm>
            <a:off x="4500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60" name="object 62060"/>
          <p:cNvSpPr/>
          <p:nvPr/>
        </p:nvSpPr>
        <p:spPr>
          <a:xfrm>
            <a:off x="4500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61" name="object 62061"/>
          <p:cNvSpPr/>
          <p:nvPr/>
        </p:nvSpPr>
        <p:spPr>
          <a:xfrm>
            <a:off x="45002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62" name="object 62062"/>
          <p:cNvSpPr/>
          <p:nvPr/>
        </p:nvSpPr>
        <p:spPr>
          <a:xfrm>
            <a:off x="45002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63" name="object 62063"/>
          <p:cNvSpPr/>
          <p:nvPr/>
        </p:nvSpPr>
        <p:spPr>
          <a:xfrm>
            <a:off x="4500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64" name="object 62064"/>
          <p:cNvSpPr/>
          <p:nvPr/>
        </p:nvSpPr>
        <p:spPr>
          <a:xfrm>
            <a:off x="4500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65" name="object 62065"/>
          <p:cNvSpPr/>
          <p:nvPr/>
        </p:nvSpPr>
        <p:spPr>
          <a:xfrm>
            <a:off x="45006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66" name="object 62066"/>
          <p:cNvSpPr/>
          <p:nvPr/>
        </p:nvSpPr>
        <p:spPr>
          <a:xfrm>
            <a:off x="45006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67" name="object 62067"/>
          <p:cNvSpPr/>
          <p:nvPr/>
        </p:nvSpPr>
        <p:spPr>
          <a:xfrm>
            <a:off x="4500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68" name="object 62068"/>
          <p:cNvSpPr/>
          <p:nvPr/>
        </p:nvSpPr>
        <p:spPr>
          <a:xfrm>
            <a:off x="4500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69" name="object 62069"/>
          <p:cNvSpPr/>
          <p:nvPr/>
        </p:nvSpPr>
        <p:spPr>
          <a:xfrm>
            <a:off x="45010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70" name="object 62070"/>
          <p:cNvSpPr/>
          <p:nvPr/>
        </p:nvSpPr>
        <p:spPr>
          <a:xfrm>
            <a:off x="45010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71" name="object 62071"/>
          <p:cNvSpPr/>
          <p:nvPr/>
        </p:nvSpPr>
        <p:spPr>
          <a:xfrm>
            <a:off x="4501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72" name="object 62072"/>
          <p:cNvSpPr/>
          <p:nvPr/>
        </p:nvSpPr>
        <p:spPr>
          <a:xfrm>
            <a:off x="4501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73" name="object 62073"/>
          <p:cNvSpPr/>
          <p:nvPr/>
        </p:nvSpPr>
        <p:spPr>
          <a:xfrm>
            <a:off x="45014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74" name="object 62074"/>
          <p:cNvSpPr/>
          <p:nvPr/>
        </p:nvSpPr>
        <p:spPr>
          <a:xfrm>
            <a:off x="45014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75" name="object 62075"/>
          <p:cNvSpPr/>
          <p:nvPr/>
        </p:nvSpPr>
        <p:spPr>
          <a:xfrm>
            <a:off x="4501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76" name="object 62076"/>
          <p:cNvSpPr/>
          <p:nvPr/>
        </p:nvSpPr>
        <p:spPr>
          <a:xfrm>
            <a:off x="4501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77" name="object 62077"/>
          <p:cNvSpPr/>
          <p:nvPr/>
        </p:nvSpPr>
        <p:spPr>
          <a:xfrm>
            <a:off x="45017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78" name="object 62078"/>
          <p:cNvSpPr/>
          <p:nvPr/>
        </p:nvSpPr>
        <p:spPr>
          <a:xfrm>
            <a:off x="45017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79" name="object 62079"/>
          <p:cNvSpPr/>
          <p:nvPr/>
        </p:nvSpPr>
        <p:spPr>
          <a:xfrm>
            <a:off x="4502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80" name="object 62080"/>
          <p:cNvSpPr/>
          <p:nvPr/>
        </p:nvSpPr>
        <p:spPr>
          <a:xfrm>
            <a:off x="4502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81" name="object 62081"/>
          <p:cNvSpPr/>
          <p:nvPr/>
        </p:nvSpPr>
        <p:spPr>
          <a:xfrm>
            <a:off x="45021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82" name="object 62082"/>
          <p:cNvSpPr/>
          <p:nvPr/>
        </p:nvSpPr>
        <p:spPr>
          <a:xfrm>
            <a:off x="45021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83" name="object 62083"/>
          <p:cNvSpPr/>
          <p:nvPr/>
        </p:nvSpPr>
        <p:spPr>
          <a:xfrm>
            <a:off x="4502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84" name="object 62084"/>
          <p:cNvSpPr/>
          <p:nvPr/>
        </p:nvSpPr>
        <p:spPr>
          <a:xfrm>
            <a:off x="4502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85" name="object 62085"/>
          <p:cNvSpPr/>
          <p:nvPr/>
        </p:nvSpPr>
        <p:spPr>
          <a:xfrm>
            <a:off x="45025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86" name="object 62086"/>
          <p:cNvSpPr/>
          <p:nvPr/>
        </p:nvSpPr>
        <p:spPr>
          <a:xfrm>
            <a:off x="45025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87" name="object 62087"/>
          <p:cNvSpPr/>
          <p:nvPr/>
        </p:nvSpPr>
        <p:spPr>
          <a:xfrm>
            <a:off x="4502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88" name="object 62088"/>
          <p:cNvSpPr/>
          <p:nvPr/>
        </p:nvSpPr>
        <p:spPr>
          <a:xfrm>
            <a:off x="4502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89" name="object 62089"/>
          <p:cNvSpPr/>
          <p:nvPr/>
        </p:nvSpPr>
        <p:spPr>
          <a:xfrm>
            <a:off x="45029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90" name="object 62090"/>
          <p:cNvSpPr/>
          <p:nvPr/>
        </p:nvSpPr>
        <p:spPr>
          <a:xfrm>
            <a:off x="45029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91" name="object 62091"/>
          <p:cNvSpPr/>
          <p:nvPr/>
        </p:nvSpPr>
        <p:spPr>
          <a:xfrm>
            <a:off x="4503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92" name="object 62092"/>
          <p:cNvSpPr/>
          <p:nvPr/>
        </p:nvSpPr>
        <p:spPr>
          <a:xfrm>
            <a:off x="4503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93" name="object 62093"/>
          <p:cNvSpPr/>
          <p:nvPr/>
        </p:nvSpPr>
        <p:spPr>
          <a:xfrm>
            <a:off x="45033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94" name="object 62094"/>
          <p:cNvSpPr/>
          <p:nvPr/>
        </p:nvSpPr>
        <p:spPr>
          <a:xfrm>
            <a:off x="45033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95" name="object 62095"/>
          <p:cNvSpPr/>
          <p:nvPr/>
        </p:nvSpPr>
        <p:spPr>
          <a:xfrm>
            <a:off x="4503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96" name="object 62096"/>
          <p:cNvSpPr/>
          <p:nvPr/>
        </p:nvSpPr>
        <p:spPr>
          <a:xfrm>
            <a:off x="4503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97" name="object 62097"/>
          <p:cNvSpPr/>
          <p:nvPr/>
        </p:nvSpPr>
        <p:spPr>
          <a:xfrm>
            <a:off x="45036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98" name="object 62098"/>
          <p:cNvSpPr/>
          <p:nvPr/>
        </p:nvSpPr>
        <p:spPr>
          <a:xfrm>
            <a:off x="45036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099" name="object 62099"/>
          <p:cNvSpPr/>
          <p:nvPr/>
        </p:nvSpPr>
        <p:spPr>
          <a:xfrm>
            <a:off x="4503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00" name="object 62100"/>
          <p:cNvSpPr/>
          <p:nvPr/>
        </p:nvSpPr>
        <p:spPr>
          <a:xfrm>
            <a:off x="4503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01" name="object 62101"/>
          <p:cNvSpPr/>
          <p:nvPr/>
        </p:nvSpPr>
        <p:spPr>
          <a:xfrm>
            <a:off x="45040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02" name="object 62102"/>
          <p:cNvSpPr/>
          <p:nvPr/>
        </p:nvSpPr>
        <p:spPr>
          <a:xfrm>
            <a:off x="45040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03" name="object 62103"/>
          <p:cNvSpPr/>
          <p:nvPr/>
        </p:nvSpPr>
        <p:spPr>
          <a:xfrm>
            <a:off x="4504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04" name="object 62104"/>
          <p:cNvSpPr/>
          <p:nvPr/>
        </p:nvSpPr>
        <p:spPr>
          <a:xfrm>
            <a:off x="4504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05" name="object 62105"/>
          <p:cNvSpPr/>
          <p:nvPr/>
        </p:nvSpPr>
        <p:spPr>
          <a:xfrm>
            <a:off x="45044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06" name="object 62106"/>
          <p:cNvSpPr/>
          <p:nvPr/>
        </p:nvSpPr>
        <p:spPr>
          <a:xfrm>
            <a:off x="45044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07" name="object 62107"/>
          <p:cNvSpPr/>
          <p:nvPr/>
        </p:nvSpPr>
        <p:spPr>
          <a:xfrm>
            <a:off x="4504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08" name="object 62108"/>
          <p:cNvSpPr/>
          <p:nvPr/>
        </p:nvSpPr>
        <p:spPr>
          <a:xfrm>
            <a:off x="4504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09" name="object 62109"/>
          <p:cNvSpPr/>
          <p:nvPr/>
        </p:nvSpPr>
        <p:spPr>
          <a:xfrm>
            <a:off x="45048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10" name="object 62110"/>
          <p:cNvSpPr/>
          <p:nvPr/>
        </p:nvSpPr>
        <p:spPr>
          <a:xfrm>
            <a:off x="45048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11" name="object 62111"/>
          <p:cNvSpPr/>
          <p:nvPr/>
        </p:nvSpPr>
        <p:spPr>
          <a:xfrm>
            <a:off x="4505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12" name="object 62112"/>
          <p:cNvSpPr/>
          <p:nvPr/>
        </p:nvSpPr>
        <p:spPr>
          <a:xfrm>
            <a:off x="4505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13" name="object 62113"/>
          <p:cNvSpPr/>
          <p:nvPr/>
        </p:nvSpPr>
        <p:spPr>
          <a:xfrm>
            <a:off x="45052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14" name="object 62114"/>
          <p:cNvSpPr/>
          <p:nvPr/>
        </p:nvSpPr>
        <p:spPr>
          <a:xfrm>
            <a:off x="45052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15" name="object 62115"/>
          <p:cNvSpPr/>
          <p:nvPr/>
        </p:nvSpPr>
        <p:spPr>
          <a:xfrm>
            <a:off x="4505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16" name="object 62116"/>
          <p:cNvSpPr/>
          <p:nvPr/>
        </p:nvSpPr>
        <p:spPr>
          <a:xfrm>
            <a:off x="4505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17" name="object 62117"/>
          <p:cNvSpPr/>
          <p:nvPr/>
        </p:nvSpPr>
        <p:spPr>
          <a:xfrm>
            <a:off x="45055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18" name="object 62118"/>
          <p:cNvSpPr/>
          <p:nvPr/>
        </p:nvSpPr>
        <p:spPr>
          <a:xfrm>
            <a:off x="45055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19" name="object 62119"/>
          <p:cNvSpPr/>
          <p:nvPr/>
        </p:nvSpPr>
        <p:spPr>
          <a:xfrm>
            <a:off x="4505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20" name="object 62120"/>
          <p:cNvSpPr/>
          <p:nvPr/>
        </p:nvSpPr>
        <p:spPr>
          <a:xfrm>
            <a:off x="4505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21" name="object 62121"/>
          <p:cNvSpPr/>
          <p:nvPr/>
        </p:nvSpPr>
        <p:spPr>
          <a:xfrm>
            <a:off x="45059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22" name="object 62122"/>
          <p:cNvSpPr/>
          <p:nvPr/>
        </p:nvSpPr>
        <p:spPr>
          <a:xfrm>
            <a:off x="45059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23" name="object 62123"/>
          <p:cNvSpPr/>
          <p:nvPr/>
        </p:nvSpPr>
        <p:spPr>
          <a:xfrm>
            <a:off x="4506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24" name="object 62124"/>
          <p:cNvSpPr/>
          <p:nvPr/>
        </p:nvSpPr>
        <p:spPr>
          <a:xfrm>
            <a:off x="4506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25" name="object 62125"/>
          <p:cNvSpPr/>
          <p:nvPr/>
        </p:nvSpPr>
        <p:spPr>
          <a:xfrm>
            <a:off x="45063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26" name="object 62126"/>
          <p:cNvSpPr/>
          <p:nvPr/>
        </p:nvSpPr>
        <p:spPr>
          <a:xfrm>
            <a:off x="45063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27" name="object 62127"/>
          <p:cNvSpPr/>
          <p:nvPr/>
        </p:nvSpPr>
        <p:spPr>
          <a:xfrm>
            <a:off x="4506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28" name="object 62128"/>
          <p:cNvSpPr/>
          <p:nvPr/>
        </p:nvSpPr>
        <p:spPr>
          <a:xfrm>
            <a:off x="4506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29" name="object 62129"/>
          <p:cNvSpPr/>
          <p:nvPr/>
        </p:nvSpPr>
        <p:spPr>
          <a:xfrm>
            <a:off x="45067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30" name="object 62130"/>
          <p:cNvSpPr/>
          <p:nvPr/>
        </p:nvSpPr>
        <p:spPr>
          <a:xfrm>
            <a:off x="45067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31" name="object 62131"/>
          <p:cNvSpPr/>
          <p:nvPr/>
        </p:nvSpPr>
        <p:spPr>
          <a:xfrm>
            <a:off x="4506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32" name="object 62132"/>
          <p:cNvSpPr/>
          <p:nvPr/>
        </p:nvSpPr>
        <p:spPr>
          <a:xfrm>
            <a:off x="4506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33" name="object 62133"/>
          <p:cNvSpPr/>
          <p:nvPr/>
        </p:nvSpPr>
        <p:spPr>
          <a:xfrm>
            <a:off x="45071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34" name="object 62134"/>
          <p:cNvSpPr/>
          <p:nvPr/>
        </p:nvSpPr>
        <p:spPr>
          <a:xfrm>
            <a:off x="45071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35" name="object 62135"/>
          <p:cNvSpPr/>
          <p:nvPr/>
        </p:nvSpPr>
        <p:spPr>
          <a:xfrm>
            <a:off x="4507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36" name="object 62136"/>
          <p:cNvSpPr/>
          <p:nvPr/>
        </p:nvSpPr>
        <p:spPr>
          <a:xfrm>
            <a:off x="4507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37" name="object 62137"/>
          <p:cNvSpPr/>
          <p:nvPr/>
        </p:nvSpPr>
        <p:spPr>
          <a:xfrm>
            <a:off x="45074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38" name="object 62138"/>
          <p:cNvSpPr/>
          <p:nvPr/>
        </p:nvSpPr>
        <p:spPr>
          <a:xfrm>
            <a:off x="45074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39" name="object 62139"/>
          <p:cNvSpPr/>
          <p:nvPr/>
        </p:nvSpPr>
        <p:spPr>
          <a:xfrm>
            <a:off x="4507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40" name="object 62140"/>
          <p:cNvSpPr/>
          <p:nvPr/>
        </p:nvSpPr>
        <p:spPr>
          <a:xfrm>
            <a:off x="4507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41" name="object 62141"/>
          <p:cNvSpPr/>
          <p:nvPr/>
        </p:nvSpPr>
        <p:spPr>
          <a:xfrm>
            <a:off x="45078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42" name="object 62142"/>
          <p:cNvSpPr/>
          <p:nvPr/>
        </p:nvSpPr>
        <p:spPr>
          <a:xfrm>
            <a:off x="45078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43" name="object 62143"/>
          <p:cNvSpPr/>
          <p:nvPr/>
        </p:nvSpPr>
        <p:spPr>
          <a:xfrm>
            <a:off x="4508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44" name="object 62144"/>
          <p:cNvSpPr/>
          <p:nvPr/>
        </p:nvSpPr>
        <p:spPr>
          <a:xfrm>
            <a:off x="4508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45" name="object 62145"/>
          <p:cNvSpPr/>
          <p:nvPr/>
        </p:nvSpPr>
        <p:spPr>
          <a:xfrm>
            <a:off x="45082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46" name="object 62146"/>
          <p:cNvSpPr/>
          <p:nvPr/>
        </p:nvSpPr>
        <p:spPr>
          <a:xfrm>
            <a:off x="45082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47" name="object 62147"/>
          <p:cNvSpPr/>
          <p:nvPr/>
        </p:nvSpPr>
        <p:spPr>
          <a:xfrm>
            <a:off x="4508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48" name="object 62148"/>
          <p:cNvSpPr/>
          <p:nvPr/>
        </p:nvSpPr>
        <p:spPr>
          <a:xfrm>
            <a:off x="4508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49" name="object 62149"/>
          <p:cNvSpPr/>
          <p:nvPr/>
        </p:nvSpPr>
        <p:spPr>
          <a:xfrm>
            <a:off x="45086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50" name="object 62150"/>
          <p:cNvSpPr/>
          <p:nvPr/>
        </p:nvSpPr>
        <p:spPr>
          <a:xfrm>
            <a:off x="45086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51" name="object 62151"/>
          <p:cNvSpPr/>
          <p:nvPr/>
        </p:nvSpPr>
        <p:spPr>
          <a:xfrm>
            <a:off x="4508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52" name="object 62152"/>
          <p:cNvSpPr/>
          <p:nvPr/>
        </p:nvSpPr>
        <p:spPr>
          <a:xfrm>
            <a:off x="4508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53" name="object 62153"/>
          <p:cNvSpPr/>
          <p:nvPr/>
        </p:nvSpPr>
        <p:spPr>
          <a:xfrm>
            <a:off x="45090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54" name="object 62154"/>
          <p:cNvSpPr/>
          <p:nvPr/>
        </p:nvSpPr>
        <p:spPr>
          <a:xfrm>
            <a:off x="45090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55" name="object 62155"/>
          <p:cNvSpPr/>
          <p:nvPr/>
        </p:nvSpPr>
        <p:spPr>
          <a:xfrm>
            <a:off x="4509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56" name="object 62156"/>
          <p:cNvSpPr/>
          <p:nvPr/>
        </p:nvSpPr>
        <p:spPr>
          <a:xfrm>
            <a:off x="4509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57" name="object 62157"/>
          <p:cNvSpPr/>
          <p:nvPr/>
        </p:nvSpPr>
        <p:spPr>
          <a:xfrm>
            <a:off x="45094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58" name="object 62158"/>
          <p:cNvSpPr/>
          <p:nvPr/>
        </p:nvSpPr>
        <p:spPr>
          <a:xfrm>
            <a:off x="45094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59" name="object 62159"/>
          <p:cNvSpPr/>
          <p:nvPr/>
        </p:nvSpPr>
        <p:spPr>
          <a:xfrm>
            <a:off x="4509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60" name="object 62160"/>
          <p:cNvSpPr/>
          <p:nvPr/>
        </p:nvSpPr>
        <p:spPr>
          <a:xfrm>
            <a:off x="4509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61" name="object 62161"/>
          <p:cNvSpPr/>
          <p:nvPr/>
        </p:nvSpPr>
        <p:spPr>
          <a:xfrm>
            <a:off x="45097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62" name="object 62162"/>
          <p:cNvSpPr/>
          <p:nvPr/>
        </p:nvSpPr>
        <p:spPr>
          <a:xfrm>
            <a:off x="45097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63" name="object 62163"/>
          <p:cNvSpPr/>
          <p:nvPr/>
        </p:nvSpPr>
        <p:spPr>
          <a:xfrm>
            <a:off x="4510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64" name="object 62164"/>
          <p:cNvSpPr/>
          <p:nvPr/>
        </p:nvSpPr>
        <p:spPr>
          <a:xfrm>
            <a:off x="4510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65" name="object 62165"/>
          <p:cNvSpPr/>
          <p:nvPr/>
        </p:nvSpPr>
        <p:spPr>
          <a:xfrm>
            <a:off x="45101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66" name="object 62166"/>
          <p:cNvSpPr/>
          <p:nvPr/>
        </p:nvSpPr>
        <p:spPr>
          <a:xfrm>
            <a:off x="45101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67" name="object 62167"/>
          <p:cNvSpPr/>
          <p:nvPr/>
        </p:nvSpPr>
        <p:spPr>
          <a:xfrm>
            <a:off x="4510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68" name="object 62168"/>
          <p:cNvSpPr/>
          <p:nvPr/>
        </p:nvSpPr>
        <p:spPr>
          <a:xfrm>
            <a:off x="4510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69" name="object 62169"/>
          <p:cNvSpPr/>
          <p:nvPr/>
        </p:nvSpPr>
        <p:spPr>
          <a:xfrm>
            <a:off x="45105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70" name="object 62170"/>
          <p:cNvSpPr/>
          <p:nvPr/>
        </p:nvSpPr>
        <p:spPr>
          <a:xfrm>
            <a:off x="45105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71" name="object 62171"/>
          <p:cNvSpPr/>
          <p:nvPr/>
        </p:nvSpPr>
        <p:spPr>
          <a:xfrm>
            <a:off x="4510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72" name="object 62172"/>
          <p:cNvSpPr/>
          <p:nvPr/>
        </p:nvSpPr>
        <p:spPr>
          <a:xfrm>
            <a:off x="4510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73" name="object 62173"/>
          <p:cNvSpPr/>
          <p:nvPr/>
        </p:nvSpPr>
        <p:spPr>
          <a:xfrm>
            <a:off x="45109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74" name="object 62174"/>
          <p:cNvSpPr/>
          <p:nvPr/>
        </p:nvSpPr>
        <p:spPr>
          <a:xfrm>
            <a:off x="45109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75" name="object 62175"/>
          <p:cNvSpPr/>
          <p:nvPr/>
        </p:nvSpPr>
        <p:spPr>
          <a:xfrm>
            <a:off x="4511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76" name="object 62176"/>
          <p:cNvSpPr/>
          <p:nvPr/>
        </p:nvSpPr>
        <p:spPr>
          <a:xfrm>
            <a:off x="4511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77" name="object 62177"/>
          <p:cNvSpPr/>
          <p:nvPr/>
        </p:nvSpPr>
        <p:spPr>
          <a:xfrm>
            <a:off x="45113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78" name="object 62178"/>
          <p:cNvSpPr/>
          <p:nvPr/>
        </p:nvSpPr>
        <p:spPr>
          <a:xfrm>
            <a:off x="45113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79" name="object 62179"/>
          <p:cNvSpPr/>
          <p:nvPr/>
        </p:nvSpPr>
        <p:spPr>
          <a:xfrm>
            <a:off x="4511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80" name="object 62180"/>
          <p:cNvSpPr/>
          <p:nvPr/>
        </p:nvSpPr>
        <p:spPr>
          <a:xfrm>
            <a:off x="4511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81" name="object 62181"/>
          <p:cNvSpPr/>
          <p:nvPr/>
        </p:nvSpPr>
        <p:spPr>
          <a:xfrm>
            <a:off x="45116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82" name="object 62182"/>
          <p:cNvSpPr/>
          <p:nvPr/>
        </p:nvSpPr>
        <p:spPr>
          <a:xfrm>
            <a:off x="45116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83" name="object 62183"/>
          <p:cNvSpPr/>
          <p:nvPr/>
        </p:nvSpPr>
        <p:spPr>
          <a:xfrm>
            <a:off x="4511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84" name="object 62184"/>
          <p:cNvSpPr/>
          <p:nvPr/>
        </p:nvSpPr>
        <p:spPr>
          <a:xfrm>
            <a:off x="4511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85" name="object 62185"/>
          <p:cNvSpPr/>
          <p:nvPr/>
        </p:nvSpPr>
        <p:spPr>
          <a:xfrm>
            <a:off x="45120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86" name="object 62186"/>
          <p:cNvSpPr/>
          <p:nvPr/>
        </p:nvSpPr>
        <p:spPr>
          <a:xfrm>
            <a:off x="45120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87" name="object 62187"/>
          <p:cNvSpPr/>
          <p:nvPr/>
        </p:nvSpPr>
        <p:spPr>
          <a:xfrm>
            <a:off x="4512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88" name="object 62188"/>
          <p:cNvSpPr/>
          <p:nvPr/>
        </p:nvSpPr>
        <p:spPr>
          <a:xfrm>
            <a:off x="4512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89" name="object 62189"/>
          <p:cNvSpPr/>
          <p:nvPr/>
        </p:nvSpPr>
        <p:spPr>
          <a:xfrm>
            <a:off x="45124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90" name="object 62190"/>
          <p:cNvSpPr/>
          <p:nvPr/>
        </p:nvSpPr>
        <p:spPr>
          <a:xfrm>
            <a:off x="45124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91" name="object 62191"/>
          <p:cNvSpPr/>
          <p:nvPr/>
        </p:nvSpPr>
        <p:spPr>
          <a:xfrm>
            <a:off x="4512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92" name="object 62192"/>
          <p:cNvSpPr/>
          <p:nvPr/>
        </p:nvSpPr>
        <p:spPr>
          <a:xfrm>
            <a:off x="4512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93" name="object 62193"/>
          <p:cNvSpPr/>
          <p:nvPr/>
        </p:nvSpPr>
        <p:spPr>
          <a:xfrm>
            <a:off x="45128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94" name="object 62194"/>
          <p:cNvSpPr/>
          <p:nvPr/>
        </p:nvSpPr>
        <p:spPr>
          <a:xfrm>
            <a:off x="45128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95" name="object 62195"/>
          <p:cNvSpPr/>
          <p:nvPr/>
        </p:nvSpPr>
        <p:spPr>
          <a:xfrm>
            <a:off x="4513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96" name="object 62196"/>
          <p:cNvSpPr/>
          <p:nvPr/>
        </p:nvSpPr>
        <p:spPr>
          <a:xfrm>
            <a:off x="4513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97" name="object 62197"/>
          <p:cNvSpPr/>
          <p:nvPr/>
        </p:nvSpPr>
        <p:spPr>
          <a:xfrm>
            <a:off x="4513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98" name="object 62198"/>
          <p:cNvSpPr/>
          <p:nvPr/>
        </p:nvSpPr>
        <p:spPr>
          <a:xfrm>
            <a:off x="4513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199" name="object 62199"/>
          <p:cNvSpPr/>
          <p:nvPr/>
        </p:nvSpPr>
        <p:spPr>
          <a:xfrm>
            <a:off x="4513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00" name="object 62200"/>
          <p:cNvSpPr/>
          <p:nvPr/>
        </p:nvSpPr>
        <p:spPr>
          <a:xfrm>
            <a:off x="4513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01" name="object 62201"/>
          <p:cNvSpPr/>
          <p:nvPr/>
        </p:nvSpPr>
        <p:spPr>
          <a:xfrm>
            <a:off x="4513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02" name="object 62202"/>
          <p:cNvSpPr/>
          <p:nvPr/>
        </p:nvSpPr>
        <p:spPr>
          <a:xfrm>
            <a:off x="4513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03" name="object 62203"/>
          <p:cNvSpPr/>
          <p:nvPr/>
        </p:nvSpPr>
        <p:spPr>
          <a:xfrm>
            <a:off x="4513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04" name="object 62204"/>
          <p:cNvSpPr/>
          <p:nvPr/>
        </p:nvSpPr>
        <p:spPr>
          <a:xfrm>
            <a:off x="4513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05" name="object 62205"/>
          <p:cNvSpPr/>
          <p:nvPr/>
        </p:nvSpPr>
        <p:spPr>
          <a:xfrm>
            <a:off x="4514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06" name="object 62206"/>
          <p:cNvSpPr/>
          <p:nvPr/>
        </p:nvSpPr>
        <p:spPr>
          <a:xfrm>
            <a:off x="4514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07" name="object 62207"/>
          <p:cNvSpPr/>
          <p:nvPr/>
        </p:nvSpPr>
        <p:spPr>
          <a:xfrm>
            <a:off x="4514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08" name="object 62208"/>
          <p:cNvSpPr/>
          <p:nvPr/>
        </p:nvSpPr>
        <p:spPr>
          <a:xfrm>
            <a:off x="4514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09" name="object 62209"/>
          <p:cNvSpPr/>
          <p:nvPr/>
        </p:nvSpPr>
        <p:spPr>
          <a:xfrm>
            <a:off x="45144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10" name="object 62210"/>
          <p:cNvSpPr/>
          <p:nvPr/>
        </p:nvSpPr>
        <p:spPr>
          <a:xfrm>
            <a:off x="45144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11" name="object 62211"/>
          <p:cNvSpPr/>
          <p:nvPr/>
        </p:nvSpPr>
        <p:spPr>
          <a:xfrm>
            <a:off x="4514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12" name="object 62212"/>
          <p:cNvSpPr/>
          <p:nvPr/>
        </p:nvSpPr>
        <p:spPr>
          <a:xfrm>
            <a:off x="4514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13" name="object 62213"/>
          <p:cNvSpPr/>
          <p:nvPr/>
        </p:nvSpPr>
        <p:spPr>
          <a:xfrm>
            <a:off x="45148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14" name="object 62214"/>
          <p:cNvSpPr/>
          <p:nvPr/>
        </p:nvSpPr>
        <p:spPr>
          <a:xfrm>
            <a:off x="45148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15" name="object 62215"/>
          <p:cNvSpPr/>
          <p:nvPr/>
        </p:nvSpPr>
        <p:spPr>
          <a:xfrm>
            <a:off x="4514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16" name="object 62216"/>
          <p:cNvSpPr/>
          <p:nvPr/>
        </p:nvSpPr>
        <p:spPr>
          <a:xfrm>
            <a:off x="4514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17" name="object 62217"/>
          <p:cNvSpPr/>
          <p:nvPr/>
        </p:nvSpPr>
        <p:spPr>
          <a:xfrm>
            <a:off x="45152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18" name="object 62218"/>
          <p:cNvSpPr/>
          <p:nvPr/>
        </p:nvSpPr>
        <p:spPr>
          <a:xfrm>
            <a:off x="45152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19" name="object 62219"/>
          <p:cNvSpPr/>
          <p:nvPr/>
        </p:nvSpPr>
        <p:spPr>
          <a:xfrm>
            <a:off x="4515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20" name="object 62220"/>
          <p:cNvSpPr/>
          <p:nvPr/>
        </p:nvSpPr>
        <p:spPr>
          <a:xfrm>
            <a:off x="4515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21" name="object 62221"/>
          <p:cNvSpPr/>
          <p:nvPr/>
        </p:nvSpPr>
        <p:spPr>
          <a:xfrm>
            <a:off x="4515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22" name="object 62222"/>
          <p:cNvSpPr/>
          <p:nvPr/>
        </p:nvSpPr>
        <p:spPr>
          <a:xfrm>
            <a:off x="4515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23" name="object 62223"/>
          <p:cNvSpPr/>
          <p:nvPr/>
        </p:nvSpPr>
        <p:spPr>
          <a:xfrm>
            <a:off x="4515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24" name="object 62224"/>
          <p:cNvSpPr/>
          <p:nvPr/>
        </p:nvSpPr>
        <p:spPr>
          <a:xfrm>
            <a:off x="4515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25" name="object 62225"/>
          <p:cNvSpPr/>
          <p:nvPr/>
        </p:nvSpPr>
        <p:spPr>
          <a:xfrm>
            <a:off x="4516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26" name="object 62226"/>
          <p:cNvSpPr/>
          <p:nvPr/>
        </p:nvSpPr>
        <p:spPr>
          <a:xfrm>
            <a:off x="4516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27" name="object 62227"/>
          <p:cNvSpPr/>
          <p:nvPr/>
        </p:nvSpPr>
        <p:spPr>
          <a:xfrm>
            <a:off x="4516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28" name="object 62228"/>
          <p:cNvSpPr/>
          <p:nvPr/>
        </p:nvSpPr>
        <p:spPr>
          <a:xfrm>
            <a:off x="4516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29" name="object 62229"/>
          <p:cNvSpPr/>
          <p:nvPr/>
        </p:nvSpPr>
        <p:spPr>
          <a:xfrm>
            <a:off x="4516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30" name="object 62230"/>
          <p:cNvSpPr/>
          <p:nvPr/>
        </p:nvSpPr>
        <p:spPr>
          <a:xfrm>
            <a:off x="4516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31" name="object 62231"/>
          <p:cNvSpPr/>
          <p:nvPr/>
        </p:nvSpPr>
        <p:spPr>
          <a:xfrm>
            <a:off x="4516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32" name="object 62232"/>
          <p:cNvSpPr/>
          <p:nvPr/>
        </p:nvSpPr>
        <p:spPr>
          <a:xfrm>
            <a:off x="4516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33" name="object 62233"/>
          <p:cNvSpPr/>
          <p:nvPr/>
        </p:nvSpPr>
        <p:spPr>
          <a:xfrm>
            <a:off x="4516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34" name="object 62234"/>
          <p:cNvSpPr/>
          <p:nvPr/>
        </p:nvSpPr>
        <p:spPr>
          <a:xfrm>
            <a:off x="4516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35" name="object 62235"/>
          <p:cNvSpPr/>
          <p:nvPr/>
        </p:nvSpPr>
        <p:spPr>
          <a:xfrm>
            <a:off x="4516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36" name="object 62236"/>
          <p:cNvSpPr/>
          <p:nvPr/>
        </p:nvSpPr>
        <p:spPr>
          <a:xfrm>
            <a:off x="4516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37" name="object 62237"/>
          <p:cNvSpPr/>
          <p:nvPr/>
        </p:nvSpPr>
        <p:spPr>
          <a:xfrm>
            <a:off x="4517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38" name="object 62238"/>
          <p:cNvSpPr/>
          <p:nvPr/>
        </p:nvSpPr>
        <p:spPr>
          <a:xfrm>
            <a:off x="4517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39" name="object 62239"/>
          <p:cNvSpPr/>
          <p:nvPr/>
        </p:nvSpPr>
        <p:spPr>
          <a:xfrm>
            <a:off x="4517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40" name="object 62240"/>
          <p:cNvSpPr/>
          <p:nvPr/>
        </p:nvSpPr>
        <p:spPr>
          <a:xfrm>
            <a:off x="4517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41" name="object 62241"/>
          <p:cNvSpPr/>
          <p:nvPr/>
        </p:nvSpPr>
        <p:spPr>
          <a:xfrm>
            <a:off x="4517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42" name="object 62242"/>
          <p:cNvSpPr/>
          <p:nvPr/>
        </p:nvSpPr>
        <p:spPr>
          <a:xfrm>
            <a:off x="4517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43" name="object 62243"/>
          <p:cNvSpPr/>
          <p:nvPr/>
        </p:nvSpPr>
        <p:spPr>
          <a:xfrm>
            <a:off x="4517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44" name="object 62244"/>
          <p:cNvSpPr/>
          <p:nvPr/>
        </p:nvSpPr>
        <p:spPr>
          <a:xfrm>
            <a:off x="4517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45" name="object 62245"/>
          <p:cNvSpPr/>
          <p:nvPr/>
        </p:nvSpPr>
        <p:spPr>
          <a:xfrm>
            <a:off x="4517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46" name="object 62246"/>
          <p:cNvSpPr/>
          <p:nvPr/>
        </p:nvSpPr>
        <p:spPr>
          <a:xfrm>
            <a:off x="4517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47" name="object 62247"/>
          <p:cNvSpPr/>
          <p:nvPr/>
        </p:nvSpPr>
        <p:spPr>
          <a:xfrm>
            <a:off x="4518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48" name="object 62248"/>
          <p:cNvSpPr/>
          <p:nvPr/>
        </p:nvSpPr>
        <p:spPr>
          <a:xfrm>
            <a:off x="4518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49" name="object 62249"/>
          <p:cNvSpPr/>
          <p:nvPr/>
        </p:nvSpPr>
        <p:spPr>
          <a:xfrm>
            <a:off x="4518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50" name="object 62250"/>
          <p:cNvSpPr/>
          <p:nvPr/>
        </p:nvSpPr>
        <p:spPr>
          <a:xfrm>
            <a:off x="4518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51" name="object 62251"/>
          <p:cNvSpPr/>
          <p:nvPr/>
        </p:nvSpPr>
        <p:spPr>
          <a:xfrm>
            <a:off x="4518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52" name="object 62252"/>
          <p:cNvSpPr/>
          <p:nvPr/>
        </p:nvSpPr>
        <p:spPr>
          <a:xfrm>
            <a:off x="4518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53" name="object 62253"/>
          <p:cNvSpPr/>
          <p:nvPr/>
        </p:nvSpPr>
        <p:spPr>
          <a:xfrm>
            <a:off x="4518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54" name="object 62254"/>
          <p:cNvSpPr/>
          <p:nvPr/>
        </p:nvSpPr>
        <p:spPr>
          <a:xfrm>
            <a:off x="4518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55" name="object 62255"/>
          <p:cNvSpPr/>
          <p:nvPr/>
        </p:nvSpPr>
        <p:spPr>
          <a:xfrm>
            <a:off x="4518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56" name="object 62256"/>
          <p:cNvSpPr/>
          <p:nvPr/>
        </p:nvSpPr>
        <p:spPr>
          <a:xfrm>
            <a:off x="4518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57" name="object 62257"/>
          <p:cNvSpPr/>
          <p:nvPr/>
        </p:nvSpPr>
        <p:spPr>
          <a:xfrm>
            <a:off x="4519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58" name="object 62258"/>
          <p:cNvSpPr/>
          <p:nvPr/>
        </p:nvSpPr>
        <p:spPr>
          <a:xfrm>
            <a:off x="4519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59" name="object 62259"/>
          <p:cNvSpPr/>
          <p:nvPr/>
        </p:nvSpPr>
        <p:spPr>
          <a:xfrm>
            <a:off x="4519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60" name="object 62260"/>
          <p:cNvSpPr/>
          <p:nvPr/>
        </p:nvSpPr>
        <p:spPr>
          <a:xfrm>
            <a:off x="4519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61" name="object 62261"/>
          <p:cNvSpPr/>
          <p:nvPr/>
        </p:nvSpPr>
        <p:spPr>
          <a:xfrm>
            <a:off x="45194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62" name="object 62262"/>
          <p:cNvSpPr/>
          <p:nvPr/>
        </p:nvSpPr>
        <p:spPr>
          <a:xfrm>
            <a:off x="45194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63" name="object 62263"/>
          <p:cNvSpPr/>
          <p:nvPr/>
        </p:nvSpPr>
        <p:spPr>
          <a:xfrm>
            <a:off x="4519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64" name="object 62264"/>
          <p:cNvSpPr/>
          <p:nvPr/>
        </p:nvSpPr>
        <p:spPr>
          <a:xfrm>
            <a:off x="4519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65" name="object 62265"/>
          <p:cNvSpPr/>
          <p:nvPr/>
        </p:nvSpPr>
        <p:spPr>
          <a:xfrm>
            <a:off x="45198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66" name="object 62266"/>
          <p:cNvSpPr/>
          <p:nvPr/>
        </p:nvSpPr>
        <p:spPr>
          <a:xfrm>
            <a:off x="45198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67" name="object 62267"/>
          <p:cNvSpPr/>
          <p:nvPr/>
        </p:nvSpPr>
        <p:spPr>
          <a:xfrm>
            <a:off x="4519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68" name="object 62268"/>
          <p:cNvSpPr/>
          <p:nvPr/>
        </p:nvSpPr>
        <p:spPr>
          <a:xfrm>
            <a:off x="4519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69" name="object 62269"/>
          <p:cNvSpPr/>
          <p:nvPr/>
        </p:nvSpPr>
        <p:spPr>
          <a:xfrm>
            <a:off x="4520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70" name="object 62270"/>
          <p:cNvSpPr/>
          <p:nvPr/>
        </p:nvSpPr>
        <p:spPr>
          <a:xfrm>
            <a:off x="4520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71" name="object 62271"/>
          <p:cNvSpPr/>
          <p:nvPr/>
        </p:nvSpPr>
        <p:spPr>
          <a:xfrm>
            <a:off x="4520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72" name="object 62272"/>
          <p:cNvSpPr/>
          <p:nvPr/>
        </p:nvSpPr>
        <p:spPr>
          <a:xfrm>
            <a:off x="4520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73" name="object 62273"/>
          <p:cNvSpPr/>
          <p:nvPr/>
        </p:nvSpPr>
        <p:spPr>
          <a:xfrm>
            <a:off x="4520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74" name="object 62274"/>
          <p:cNvSpPr/>
          <p:nvPr/>
        </p:nvSpPr>
        <p:spPr>
          <a:xfrm>
            <a:off x="4520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75" name="object 62275"/>
          <p:cNvSpPr/>
          <p:nvPr/>
        </p:nvSpPr>
        <p:spPr>
          <a:xfrm>
            <a:off x="4520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76" name="object 62276"/>
          <p:cNvSpPr/>
          <p:nvPr/>
        </p:nvSpPr>
        <p:spPr>
          <a:xfrm>
            <a:off x="4520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77" name="object 62277"/>
          <p:cNvSpPr/>
          <p:nvPr/>
        </p:nvSpPr>
        <p:spPr>
          <a:xfrm>
            <a:off x="4520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78" name="object 62278"/>
          <p:cNvSpPr/>
          <p:nvPr/>
        </p:nvSpPr>
        <p:spPr>
          <a:xfrm>
            <a:off x="4520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79" name="object 62279"/>
          <p:cNvSpPr/>
          <p:nvPr/>
        </p:nvSpPr>
        <p:spPr>
          <a:xfrm>
            <a:off x="4521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80" name="object 62280"/>
          <p:cNvSpPr/>
          <p:nvPr/>
        </p:nvSpPr>
        <p:spPr>
          <a:xfrm>
            <a:off x="4521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81" name="object 62281"/>
          <p:cNvSpPr/>
          <p:nvPr/>
        </p:nvSpPr>
        <p:spPr>
          <a:xfrm>
            <a:off x="4521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82" name="object 62282"/>
          <p:cNvSpPr/>
          <p:nvPr/>
        </p:nvSpPr>
        <p:spPr>
          <a:xfrm>
            <a:off x="4521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83" name="object 62283"/>
          <p:cNvSpPr/>
          <p:nvPr/>
        </p:nvSpPr>
        <p:spPr>
          <a:xfrm>
            <a:off x="4521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84" name="object 62284"/>
          <p:cNvSpPr/>
          <p:nvPr/>
        </p:nvSpPr>
        <p:spPr>
          <a:xfrm>
            <a:off x="4521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85" name="object 62285"/>
          <p:cNvSpPr/>
          <p:nvPr/>
        </p:nvSpPr>
        <p:spPr>
          <a:xfrm>
            <a:off x="4521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86" name="object 62286"/>
          <p:cNvSpPr/>
          <p:nvPr/>
        </p:nvSpPr>
        <p:spPr>
          <a:xfrm>
            <a:off x="4521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87" name="object 62287"/>
          <p:cNvSpPr/>
          <p:nvPr/>
        </p:nvSpPr>
        <p:spPr>
          <a:xfrm>
            <a:off x="4521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88" name="object 62288"/>
          <p:cNvSpPr/>
          <p:nvPr/>
        </p:nvSpPr>
        <p:spPr>
          <a:xfrm>
            <a:off x="4521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89" name="object 62289"/>
          <p:cNvSpPr/>
          <p:nvPr/>
        </p:nvSpPr>
        <p:spPr>
          <a:xfrm>
            <a:off x="4522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90" name="object 62290"/>
          <p:cNvSpPr/>
          <p:nvPr/>
        </p:nvSpPr>
        <p:spPr>
          <a:xfrm>
            <a:off x="4522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91" name="object 62291"/>
          <p:cNvSpPr/>
          <p:nvPr/>
        </p:nvSpPr>
        <p:spPr>
          <a:xfrm>
            <a:off x="4522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92" name="object 62292"/>
          <p:cNvSpPr/>
          <p:nvPr/>
        </p:nvSpPr>
        <p:spPr>
          <a:xfrm>
            <a:off x="4522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93" name="object 62293"/>
          <p:cNvSpPr/>
          <p:nvPr/>
        </p:nvSpPr>
        <p:spPr>
          <a:xfrm>
            <a:off x="4522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94" name="object 62294"/>
          <p:cNvSpPr/>
          <p:nvPr/>
        </p:nvSpPr>
        <p:spPr>
          <a:xfrm>
            <a:off x="4522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95" name="object 62295"/>
          <p:cNvSpPr/>
          <p:nvPr/>
        </p:nvSpPr>
        <p:spPr>
          <a:xfrm>
            <a:off x="4522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96" name="object 62296"/>
          <p:cNvSpPr/>
          <p:nvPr/>
        </p:nvSpPr>
        <p:spPr>
          <a:xfrm>
            <a:off x="4522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97" name="object 62297"/>
          <p:cNvSpPr/>
          <p:nvPr/>
        </p:nvSpPr>
        <p:spPr>
          <a:xfrm>
            <a:off x="4522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98" name="object 62298"/>
          <p:cNvSpPr/>
          <p:nvPr/>
        </p:nvSpPr>
        <p:spPr>
          <a:xfrm>
            <a:off x="4522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299" name="object 62299"/>
          <p:cNvSpPr/>
          <p:nvPr/>
        </p:nvSpPr>
        <p:spPr>
          <a:xfrm>
            <a:off x="45229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00" name="object 62300"/>
          <p:cNvSpPr/>
          <p:nvPr/>
        </p:nvSpPr>
        <p:spPr>
          <a:xfrm>
            <a:off x="45229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01" name="object 62301"/>
          <p:cNvSpPr/>
          <p:nvPr/>
        </p:nvSpPr>
        <p:spPr>
          <a:xfrm>
            <a:off x="4523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02" name="object 62302"/>
          <p:cNvSpPr/>
          <p:nvPr/>
        </p:nvSpPr>
        <p:spPr>
          <a:xfrm>
            <a:off x="4523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03" name="object 62303"/>
          <p:cNvSpPr/>
          <p:nvPr/>
        </p:nvSpPr>
        <p:spPr>
          <a:xfrm>
            <a:off x="4523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04" name="object 62304"/>
          <p:cNvSpPr/>
          <p:nvPr/>
        </p:nvSpPr>
        <p:spPr>
          <a:xfrm>
            <a:off x="4523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05" name="object 62305"/>
          <p:cNvSpPr/>
          <p:nvPr/>
        </p:nvSpPr>
        <p:spPr>
          <a:xfrm>
            <a:off x="4523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06" name="object 62306"/>
          <p:cNvSpPr/>
          <p:nvPr/>
        </p:nvSpPr>
        <p:spPr>
          <a:xfrm>
            <a:off x="4523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07" name="object 62307"/>
          <p:cNvSpPr/>
          <p:nvPr/>
        </p:nvSpPr>
        <p:spPr>
          <a:xfrm>
            <a:off x="4523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08" name="object 62308"/>
          <p:cNvSpPr/>
          <p:nvPr/>
        </p:nvSpPr>
        <p:spPr>
          <a:xfrm>
            <a:off x="4523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09" name="object 62309"/>
          <p:cNvSpPr/>
          <p:nvPr/>
        </p:nvSpPr>
        <p:spPr>
          <a:xfrm>
            <a:off x="45240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10" name="object 62310"/>
          <p:cNvSpPr/>
          <p:nvPr/>
        </p:nvSpPr>
        <p:spPr>
          <a:xfrm>
            <a:off x="45240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11" name="object 62311"/>
          <p:cNvSpPr/>
          <p:nvPr/>
        </p:nvSpPr>
        <p:spPr>
          <a:xfrm>
            <a:off x="4524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12" name="object 62312"/>
          <p:cNvSpPr/>
          <p:nvPr/>
        </p:nvSpPr>
        <p:spPr>
          <a:xfrm>
            <a:off x="4524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13" name="object 62313"/>
          <p:cNvSpPr/>
          <p:nvPr/>
        </p:nvSpPr>
        <p:spPr>
          <a:xfrm>
            <a:off x="45243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14" name="object 62314"/>
          <p:cNvSpPr/>
          <p:nvPr/>
        </p:nvSpPr>
        <p:spPr>
          <a:xfrm>
            <a:off x="45243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15" name="object 62315"/>
          <p:cNvSpPr/>
          <p:nvPr/>
        </p:nvSpPr>
        <p:spPr>
          <a:xfrm>
            <a:off x="4524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16" name="object 62316"/>
          <p:cNvSpPr/>
          <p:nvPr/>
        </p:nvSpPr>
        <p:spPr>
          <a:xfrm>
            <a:off x="4524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17" name="object 62317"/>
          <p:cNvSpPr/>
          <p:nvPr/>
        </p:nvSpPr>
        <p:spPr>
          <a:xfrm>
            <a:off x="45247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18" name="object 62318"/>
          <p:cNvSpPr/>
          <p:nvPr/>
        </p:nvSpPr>
        <p:spPr>
          <a:xfrm>
            <a:off x="45247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19" name="object 62319"/>
          <p:cNvSpPr/>
          <p:nvPr/>
        </p:nvSpPr>
        <p:spPr>
          <a:xfrm>
            <a:off x="4524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20" name="object 62320"/>
          <p:cNvSpPr/>
          <p:nvPr/>
        </p:nvSpPr>
        <p:spPr>
          <a:xfrm>
            <a:off x="4524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21" name="object 62321"/>
          <p:cNvSpPr/>
          <p:nvPr/>
        </p:nvSpPr>
        <p:spPr>
          <a:xfrm>
            <a:off x="4525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22" name="object 62322"/>
          <p:cNvSpPr/>
          <p:nvPr/>
        </p:nvSpPr>
        <p:spPr>
          <a:xfrm>
            <a:off x="4525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23" name="object 62323"/>
          <p:cNvSpPr/>
          <p:nvPr/>
        </p:nvSpPr>
        <p:spPr>
          <a:xfrm>
            <a:off x="4525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24" name="object 62324"/>
          <p:cNvSpPr/>
          <p:nvPr/>
        </p:nvSpPr>
        <p:spPr>
          <a:xfrm>
            <a:off x="4525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25" name="object 62325"/>
          <p:cNvSpPr/>
          <p:nvPr/>
        </p:nvSpPr>
        <p:spPr>
          <a:xfrm>
            <a:off x="4525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26" name="object 62326"/>
          <p:cNvSpPr/>
          <p:nvPr/>
        </p:nvSpPr>
        <p:spPr>
          <a:xfrm>
            <a:off x="4525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27" name="object 62327"/>
          <p:cNvSpPr/>
          <p:nvPr/>
        </p:nvSpPr>
        <p:spPr>
          <a:xfrm>
            <a:off x="4525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28" name="object 62328"/>
          <p:cNvSpPr/>
          <p:nvPr/>
        </p:nvSpPr>
        <p:spPr>
          <a:xfrm>
            <a:off x="4525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29" name="object 62329"/>
          <p:cNvSpPr/>
          <p:nvPr/>
        </p:nvSpPr>
        <p:spPr>
          <a:xfrm>
            <a:off x="4525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30" name="object 62330"/>
          <p:cNvSpPr/>
          <p:nvPr/>
        </p:nvSpPr>
        <p:spPr>
          <a:xfrm>
            <a:off x="4525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31" name="object 62331"/>
          <p:cNvSpPr/>
          <p:nvPr/>
        </p:nvSpPr>
        <p:spPr>
          <a:xfrm>
            <a:off x="4526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32" name="object 62332"/>
          <p:cNvSpPr/>
          <p:nvPr/>
        </p:nvSpPr>
        <p:spPr>
          <a:xfrm>
            <a:off x="4526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33" name="object 62333"/>
          <p:cNvSpPr/>
          <p:nvPr/>
        </p:nvSpPr>
        <p:spPr>
          <a:xfrm>
            <a:off x="4526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34" name="object 62334"/>
          <p:cNvSpPr/>
          <p:nvPr/>
        </p:nvSpPr>
        <p:spPr>
          <a:xfrm>
            <a:off x="4526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35" name="object 62335"/>
          <p:cNvSpPr/>
          <p:nvPr/>
        </p:nvSpPr>
        <p:spPr>
          <a:xfrm>
            <a:off x="4526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36" name="object 62336"/>
          <p:cNvSpPr/>
          <p:nvPr/>
        </p:nvSpPr>
        <p:spPr>
          <a:xfrm>
            <a:off x="4526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37" name="object 62337"/>
          <p:cNvSpPr/>
          <p:nvPr/>
        </p:nvSpPr>
        <p:spPr>
          <a:xfrm>
            <a:off x="4526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38" name="object 62338"/>
          <p:cNvSpPr/>
          <p:nvPr/>
        </p:nvSpPr>
        <p:spPr>
          <a:xfrm>
            <a:off x="4526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39" name="object 62339"/>
          <p:cNvSpPr/>
          <p:nvPr/>
        </p:nvSpPr>
        <p:spPr>
          <a:xfrm>
            <a:off x="4526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40" name="object 62340"/>
          <p:cNvSpPr/>
          <p:nvPr/>
        </p:nvSpPr>
        <p:spPr>
          <a:xfrm>
            <a:off x="4526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41" name="object 62341"/>
          <p:cNvSpPr/>
          <p:nvPr/>
        </p:nvSpPr>
        <p:spPr>
          <a:xfrm>
            <a:off x="4527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42" name="object 62342"/>
          <p:cNvSpPr/>
          <p:nvPr/>
        </p:nvSpPr>
        <p:spPr>
          <a:xfrm>
            <a:off x="4527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43" name="object 62343"/>
          <p:cNvSpPr/>
          <p:nvPr/>
        </p:nvSpPr>
        <p:spPr>
          <a:xfrm>
            <a:off x="45271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44" name="object 62344"/>
          <p:cNvSpPr/>
          <p:nvPr/>
        </p:nvSpPr>
        <p:spPr>
          <a:xfrm>
            <a:off x="45271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45" name="object 62345"/>
          <p:cNvSpPr/>
          <p:nvPr/>
        </p:nvSpPr>
        <p:spPr>
          <a:xfrm>
            <a:off x="4527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46" name="object 62346"/>
          <p:cNvSpPr/>
          <p:nvPr/>
        </p:nvSpPr>
        <p:spPr>
          <a:xfrm>
            <a:off x="4527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47" name="object 62347"/>
          <p:cNvSpPr/>
          <p:nvPr/>
        </p:nvSpPr>
        <p:spPr>
          <a:xfrm>
            <a:off x="45275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48" name="object 62348"/>
          <p:cNvSpPr/>
          <p:nvPr/>
        </p:nvSpPr>
        <p:spPr>
          <a:xfrm>
            <a:off x="45275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49" name="object 62349"/>
          <p:cNvSpPr/>
          <p:nvPr/>
        </p:nvSpPr>
        <p:spPr>
          <a:xfrm>
            <a:off x="4527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50" name="object 62350"/>
          <p:cNvSpPr/>
          <p:nvPr/>
        </p:nvSpPr>
        <p:spPr>
          <a:xfrm>
            <a:off x="4527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51" name="object 62351"/>
          <p:cNvSpPr/>
          <p:nvPr/>
        </p:nvSpPr>
        <p:spPr>
          <a:xfrm>
            <a:off x="45279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52" name="object 62352"/>
          <p:cNvSpPr/>
          <p:nvPr/>
        </p:nvSpPr>
        <p:spPr>
          <a:xfrm>
            <a:off x="45279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53" name="object 62353"/>
          <p:cNvSpPr/>
          <p:nvPr/>
        </p:nvSpPr>
        <p:spPr>
          <a:xfrm>
            <a:off x="4528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54" name="object 62354"/>
          <p:cNvSpPr/>
          <p:nvPr/>
        </p:nvSpPr>
        <p:spPr>
          <a:xfrm>
            <a:off x="4528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55" name="object 62355"/>
          <p:cNvSpPr/>
          <p:nvPr/>
        </p:nvSpPr>
        <p:spPr>
          <a:xfrm>
            <a:off x="4528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56" name="object 62356"/>
          <p:cNvSpPr/>
          <p:nvPr/>
        </p:nvSpPr>
        <p:spPr>
          <a:xfrm>
            <a:off x="4528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57" name="object 62357"/>
          <p:cNvSpPr/>
          <p:nvPr/>
        </p:nvSpPr>
        <p:spPr>
          <a:xfrm>
            <a:off x="4528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58" name="object 62358"/>
          <p:cNvSpPr/>
          <p:nvPr/>
        </p:nvSpPr>
        <p:spPr>
          <a:xfrm>
            <a:off x="4528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59" name="object 62359"/>
          <p:cNvSpPr/>
          <p:nvPr/>
        </p:nvSpPr>
        <p:spPr>
          <a:xfrm>
            <a:off x="4528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60" name="object 62360"/>
          <p:cNvSpPr/>
          <p:nvPr/>
        </p:nvSpPr>
        <p:spPr>
          <a:xfrm>
            <a:off x="4528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61" name="object 62361"/>
          <p:cNvSpPr/>
          <p:nvPr/>
        </p:nvSpPr>
        <p:spPr>
          <a:xfrm>
            <a:off x="4528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62" name="object 62362"/>
          <p:cNvSpPr/>
          <p:nvPr/>
        </p:nvSpPr>
        <p:spPr>
          <a:xfrm>
            <a:off x="4528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63" name="object 62363"/>
          <p:cNvSpPr/>
          <p:nvPr/>
        </p:nvSpPr>
        <p:spPr>
          <a:xfrm>
            <a:off x="4529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64" name="object 62364"/>
          <p:cNvSpPr/>
          <p:nvPr/>
        </p:nvSpPr>
        <p:spPr>
          <a:xfrm>
            <a:off x="4529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65" name="object 62365"/>
          <p:cNvSpPr/>
          <p:nvPr/>
        </p:nvSpPr>
        <p:spPr>
          <a:xfrm>
            <a:off x="4529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66" name="object 62366"/>
          <p:cNvSpPr/>
          <p:nvPr/>
        </p:nvSpPr>
        <p:spPr>
          <a:xfrm>
            <a:off x="4529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67" name="object 62367"/>
          <p:cNvSpPr/>
          <p:nvPr/>
        </p:nvSpPr>
        <p:spPr>
          <a:xfrm>
            <a:off x="4529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68" name="object 62368"/>
          <p:cNvSpPr/>
          <p:nvPr/>
        </p:nvSpPr>
        <p:spPr>
          <a:xfrm>
            <a:off x="4529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69" name="object 62369"/>
          <p:cNvSpPr/>
          <p:nvPr/>
        </p:nvSpPr>
        <p:spPr>
          <a:xfrm>
            <a:off x="4529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70" name="object 62370"/>
          <p:cNvSpPr/>
          <p:nvPr/>
        </p:nvSpPr>
        <p:spPr>
          <a:xfrm>
            <a:off x="4529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71" name="object 62371"/>
          <p:cNvSpPr/>
          <p:nvPr/>
        </p:nvSpPr>
        <p:spPr>
          <a:xfrm>
            <a:off x="4529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72" name="object 62372"/>
          <p:cNvSpPr/>
          <p:nvPr/>
        </p:nvSpPr>
        <p:spPr>
          <a:xfrm>
            <a:off x="4529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73" name="object 62373"/>
          <p:cNvSpPr/>
          <p:nvPr/>
        </p:nvSpPr>
        <p:spPr>
          <a:xfrm>
            <a:off x="4530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74" name="object 62374"/>
          <p:cNvSpPr/>
          <p:nvPr/>
        </p:nvSpPr>
        <p:spPr>
          <a:xfrm>
            <a:off x="4530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75" name="object 62375"/>
          <p:cNvSpPr/>
          <p:nvPr/>
        </p:nvSpPr>
        <p:spPr>
          <a:xfrm>
            <a:off x="4530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76" name="object 62376"/>
          <p:cNvSpPr/>
          <p:nvPr/>
        </p:nvSpPr>
        <p:spPr>
          <a:xfrm>
            <a:off x="4530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77" name="object 62377"/>
          <p:cNvSpPr/>
          <p:nvPr/>
        </p:nvSpPr>
        <p:spPr>
          <a:xfrm>
            <a:off x="4530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78" name="object 62378"/>
          <p:cNvSpPr/>
          <p:nvPr/>
        </p:nvSpPr>
        <p:spPr>
          <a:xfrm>
            <a:off x="4530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79" name="object 62379"/>
          <p:cNvSpPr/>
          <p:nvPr/>
        </p:nvSpPr>
        <p:spPr>
          <a:xfrm>
            <a:off x="4530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80" name="object 62380"/>
          <p:cNvSpPr/>
          <p:nvPr/>
        </p:nvSpPr>
        <p:spPr>
          <a:xfrm>
            <a:off x="4530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81" name="object 62381"/>
          <p:cNvSpPr/>
          <p:nvPr/>
        </p:nvSpPr>
        <p:spPr>
          <a:xfrm>
            <a:off x="4530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82" name="object 62382"/>
          <p:cNvSpPr/>
          <p:nvPr/>
        </p:nvSpPr>
        <p:spPr>
          <a:xfrm>
            <a:off x="4530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83" name="object 62383"/>
          <p:cNvSpPr/>
          <p:nvPr/>
        </p:nvSpPr>
        <p:spPr>
          <a:xfrm>
            <a:off x="4530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84" name="object 62384"/>
          <p:cNvSpPr/>
          <p:nvPr/>
        </p:nvSpPr>
        <p:spPr>
          <a:xfrm>
            <a:off x="4530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85" name="object 62385"/>
          <p:cNvSpPr/>
          <p:nvPr/>
        </p:nvSpPr>
        <p:spPr>
          <a:xfrm>
            <a:off x="4531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86" name="object 62386"/>
          <p:cNvSpPr/>
          <p:nvPr/>
        </p:nvSpPr>
        <p:spPr>
          <a:xfrm>
            <a:off x="4531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87" name="object 62387"/>
          <p:cNvSpPr/>
          <p:nvPr/>
        </p:nvSpPr>
        <p:spPr>
          <a:xfrm>
            <a:off x="4531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88" name="object 62388"/>
          <p:cNvSpPr/>
          <p:nvPr/>
        </p:nvSpPr>
        <p:spPr>
          <a:xfrm>
            <a:off x="4531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89" name="object 62389"/>
          <p:cNvSpPr/>
          <p:nvPr/>
        </p:nvSpPr>
        <p:spPr>
          <a:xfrm>
            <a:off x="4531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90" name="object 62390"/>
          <p:cNvSpPr/>
          <p:nvPr/>
        </p:nvSpPr>
        <p:spPr>
          <a:xfrm>
            <a:off x="4531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91" name="object 62391"/>
          <p:cNvSpPr/>
          <p:nvPr/>
        </p:nvSpPr>
        <p:spPr>
          <a:xfrm>
            <a:off x="4531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92" name="object 62392"/>
          <p:cNvSpPr/>
          <p:nvPr/>
        </p:nvSpPr>
        <p:spPr>
          <a:xfrm>
            <a:off x="4531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93" name="object 62393"/>
          <p:cNvSpPr/>
          <p:nvPr/>
        </p:nvSpPr>
        <p:spPr>
          <a:xfrm>
            <a:off x="4532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94" name="object 62394"/>
          <p:cNvSpPr/>
          <p:nvPr/>
        </p:nvSpPr>
        <p:spPr>
          <a:xfrm>
            <a:off x="4532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95" name="object 62395"/>
          <p:cNvSpPr/>
          <p:nvPr/>
        </p:nvSpPr>
        <p:spPr>
          <a:xfrm>
            <a:off x="45321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96" name="object 62396"/>
          <p:cNvSpPr/>
          <p:nvPr/>
        </p:nvSpPr>
        <p:spPr>
          <a:xfrm>
            <a:off x="45321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97" name="object 62397"/>
          <p:cNvSpPr/>
          <p:nvPr/>
        </p:nvSpPr>
        <p:spPr>
          <a:xfrm>
            <a:off x="4532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98" name="object 62398"/>
          <p:cNvSpPr/>
          <p:nvPr/>
        </p:nvSpPr>
        <p:spPr>
          <a:xfrm>
            <a:off x="4532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399" name="object 62399"/>
          <p:cNvSpPr/>
          <p:nvPr/>
        </p:nvSpPr>
        <p:spPr>
          <a:xfrm>
            <a:off x="45325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00" name="object 62400"/>
          <p:cNvSpPr/>
          <p:nvPr/>
        </p:nvSpPr>
        <p:spPr>
          <a:xfrm>
            <a:off x="45325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01" name="object 62401"/>
          <p:cNvSpPr/>
          <p:nvPr/>
        </p:nvSpPr>
        <p:spPr>
          <a:xfrm>
            <a:off x="4532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02" name="object 62402"/>
          <p:cNvSpPr/>
          <p:nvPr/>
        </p:nvSpPr>
        <p:spPr>
          <a:xfrm>
            <a:off x="4532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03" name="object 62403"/>
          <p:cNvSpPr/>
          <p:nvPr/>
        </p:nvSpPr>
        <p:spPr>
          <a:xfrm>
            <a:off x="4532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04" name="object 62404"/>
          <p:cNvSpPr/>
          <p:nvPr/>
        </p:nvSpPr>
        <p:spPr>
          <a:xfrm>
            <a:off x="4532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05" name="object 62405"/>
          <p:cNvSpPr/>
          <p:nvPr/>
        </p:nvSpPr>
        <p:spPr>
          <a:xfrm>
            <a:off x="4533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06" name="object 62406"/>
          <p:cNvSpPr/>
          <p:nvPr/>
        </p:nvSpPr>
        <p:spPr>
          <a:xfrm>
            <a:off x="4533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07" name="object 62407"/>
          <p:cNvSpPr/>
          <p:nvPr/>
        </p:nvSpPr>
        <p:spPr>
          <a:xfrm>
            <a:off x="4533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08" name="object 62408"/>
          <p:cNvSpPr/>
          <p:nvPr/>
        </p:nvSpPr>
        <p:spPr>
          <a:xfrm>
            <a:off x="4533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09" name="object 62409"/>
          <p:cNvSpPr/>
          <p:nvPr/>
        </p:nvSpPr>
        <p:spPr>
          <a:xfrm>
            <a:off x="4533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10" name="object 62410"/>
          <p:cNvSpPr/>
          <p:nvPr/>
        </p:nvSpPr>
        <p:spPr>
          <a:xfrm>
            <a:off x="4533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11" name="object 62411"/>
          <p:cNvSpPr/>
          <p:nvPr/>
        </p:nvSpPr>
        <p:spPr>
          <a:xfrm>
            <a:off x="4533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12" name="object 62412"/>
          <p:cNvSpPr/>
          <p:nvPr/>
        </p:nvSpPr>
        <p:spPr>
          <a:xfrm>
            <a:off x="4533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13" name="object 62413"/>
          <p:cNvSpPr/>
          <p:nvPr/>
        </p:nvSpPr>
        <p:spPr>
          <a:xfrm>
            <a:off x="4533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14" name="object 62414"/>
          <p:cNvSpPr/>
          <p:nvPr/>
        </p:nvSpPr>
        <p:spPr>
          <a:xfrm>
            <a:off x="4533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15" name="object 62415"/>
          <p:cNvSpPr/>
          <p:nvPr/>
        </p:nvSpPr>
        <p:spPr>
          <a:xfrm>
            <a:off x="4534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16" name="object 62416"/>
          <p:cNvSpPr/>
          <p:nvPr/>
        </p:nvSpPr>
        <p:spPr>
          <a:xfrm>
            <a:off x="4534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17" name="object 62417"/>
          <p:cNvSpPr/>
          <p:nvPr/>
        </p:nvSpPr>
        <p:spPr>
          <a:xfrm>
            <a:off x="4534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18" name="object 62418"/>
          <p:cNvSpPr/>
          <p:nvPr/>
        </p:nvSpPr>
        <p:spPr>
          <a:xfrm>
            <a:off x="4534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19" name="object 62419"/>
          <p:cNvSpPr/>
          <p:nvPr/>
        </p:nvSpPr>
        <p:spPr>
          <a:xfrm>
            <a:off x="4534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20" name="object 62420"/>
          <p:cNvSpPr/>
          <p:nvPr/>
        </p:nvSpPr>
        <p:spPr>
          <a:xfrm>
            <a:off x="4534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21" name="object 62421"/>
          <p:cNvSpPr/>
          <p:nvPr/>
        </p:nvSpPr>
        <p:spPr>
          <a:xfrm>
            <a:off x="4534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22" name="object 62422"/>
          <p:cNvSpPr/>
          <p:nvPr/>
        </p:nvSpPr>
        <p:spPr>
          <a:xfrm>
            <a:off x="4534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23" name="object 62423"/>
          <p:cNvSpPr/>
          <p:nvPr/>
        </p:nvSpPr>
        <p:spPr>
          <a:xfrm>
            <a:off x="4534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24" name="object 62424"/>
          <p:cNvSpPr/>
          <p:nvPr/>
        </p:nvSpPr>
        <p:spPr>
          <a:xfrm>
            <a:off x="4534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25" name="object 62425"/>
          <p:cNvSpPr/>
          <p:nvPr/>
        </p:nvSpPr>
        <p:spPr>
          <a:xfrm>
            <a:off x="4535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26" name="object 62426"/>
          <p:cNvSpPr/>
          <p:nvPr/>
        </p:nvSpPr>
        <p:spPr>
          <a:xfrm>
            <a:off x="4535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27" name="object 62427"/>
          <p:cNvSpPr/>
          <p:nvPr/>
        </p:nvSpPr>
        <p:spPr>
          <a:xfrm>
            <a:off x="4535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28" name="object 62428"/>
          <p:cNvSpPr/>
          <p:nvPr/>
        </p:nvSpPr>
        <p:spPr>
          <a:xfrm>
            <a:off x="4535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29" name="object 62429"/>
          <p:cNvSpPr/>
          <p:nvPr/>
        </p:nvSpPr>
        <p:spPr>
          <a:xfrm>
            <a:off x="4535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30" name="object 62430"/>
          <p:cNvSpPr/>
          <p:nvPr/>
        </p:nvSpPr>
        <p:spPr>
          <a:xfrm>
            <a:off x="4535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31" name="object 62431"/>
          <p:cNvSpPr/>
          <p:nvPr/>
        </p:nvSpPr>
        <p:spPr>
          <a:xfrm>
            <a:off x="4535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32" name="object 62432"/>
          <p:cNvSpPr/>
          <p:nvPr/>
        </p:nvSpPr>
        <p:spPr>
          <a:xfrm>
            <a:off x="4535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33" name="object 62433"/>
          <p:cNvSpPr/>
          <p:nvPr/>
        </p:nvSpPr>
        <p:spPr>
          <a:xfrm>
            <a:off x="4535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34" name="object 62434"/>
          <p:cNvSpPr/>
          <p:nvPr/>
        </p:nvSpPr>
        <p:spPr>
          <a:xfrm>
            <a:off x="4535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35" name="object 62435"/>
          <p:cNvSpPr/>
          <p:nvPr/>
        </p:nvSpPr>
        <p:spPr>
          <a:xfrm>
            <a:off x="4535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36" name="object 62436"/>
          <p:cNvSpPr/>
          <p:nvPr/>
        </p:nvSpPr>
        <p:spPr>
          <a:xfrm>
            <a:off x="4535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37" name="object 62437"/>
          <p:cNvSpPr/>
          <p:nvPr/>
        </p:nvSpPr>
        <p:spPr>
          <a:xfrm>
            <a:off x="4536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38" name="object 62438"/>
          <p:cNvSpPr/>
          <p:nvPr/>
        </p:nvSpPr>
        <p:spPr>
          <a:xfrm>
            <a:off x="4536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39" name="object 62439"/>
          <p:cNvSpPr/>
          <p:nvPr/>
        </p:nvSpPr>
        <p:spPr>
          <a:xfrm>
            <a:off x="4536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40" name="object 62440"/>
          <p:cNvSpPr/>
          <p:nvPr/>
        </p:nvSpPr>
        <p:spPr>
          <a:xfrm>
            <a:off x="4536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41" name="object 62441"/>
          <p:cNvSpPr/>
          <p:nvPr/>
        </p:nvSpPr>
        <p:spPr>
          <a:xfrm>
            <a:off x="4536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42" name="object 62442"/>
          <p:cNvSpPr/>
          <p:nvPr/>
        </p:nvSpPr>
        <p:spPr>
          <a:xfrm>
            <a:off x="4536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43" name="object 62443"/>
          <p:cNvSpPr/>
          <p:nvPr/>
        </p:nvSpPr>
        <p:spPr>
          <a:xfrm>
            <a:off x="45367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44" name="object 62444"/>
          <p:cNvSpPr/>
          <p:nvPr/>
        </p:nvSpPr>
        <p:spPr>
          <a:xfrm>
            <a:off x="45367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45" name="object 62445"/>
          <p:cNvSpPr/>
          <p:nvPr/>
        </p:nvSpPr>
        <p:spPr>
          <a:xfrm>
            <a:off x="4536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46" name="object 62446"/>
          <p:cNvSpPr/>
          <p:nvPr/>
        </p:nvSpPr>
        <p:spPr>
          <a:xfrm>
            <a:off x="4536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47" name="object 62447"/>
          <p:cNvSpPr/>
          <p:nvPr/>
        </p:nvSpPr>
        <p:spPr>
          <a:xfrm>
            <a:off x="45370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48" name="object 62448"/>
          <p:cNvSpPr/>
          <p:nvPr/>
        </p:nvSpPr>
        <p:spPr>
          <a:xfrm>
            <a:off x="45370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49" name="object 62449"/>
          <p:cNvSpPr/>
          <p:nvPr/>
        </p:nvSpPr>
        <p:spPr>
          <a:xfrm>
            <a:off x="4537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50" name="object 62450"/>
          <p:cNvSpPr/>
          <p:nvPr/>
        </p:nvSpPr>
        <p:spPr>
          <a:xfrm>
            <a:off x="4537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51" name="object 62451"/>
          <p:cNvSpPr/>
          <p:nvPr/>
        </p:nvSpPr>
        <p:spPr>
          <a:xfrm>
            <a:off x="45374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52" name="object 62452"/>
          <p:cNvSpPr/>
          <p:nvPr/>
        </p:nvSpPr>
        <p:spPr>
          <a:xfrm>
            <a:off x="45374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53" name="object 62453"/>
          <p:cNvSpPr/>
          <p:nvPr/>
        </p:nvSpPr>
        <p:spPr>
          <a:xfrm>
            <a:off x="4537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54" name="object 62454"/>
          <p:cNvSpPr/>
          <p:nvPr/>
        </p:nvSpPr>
        <p:spPr>
          <a:xfrm>
            <a:off x="4537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55" name="object 62455"/>
          <p:cNvSpPr/>
          <p:nvPr/>
        </p:nvSpPr>
        <p:spPr>
          <a:xfrm>
            <a:off x="45378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56" name="object 62456"/>
          <p:cNvSpPr/>
          <p:nvPr/>
        </p:nvSpPr>
        <p:spPr>
          <a:xfrm>
            <a:off x="45378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57" name="object 62457"/>
          <p:cNvSpPr/>
          <p:nvPr/>
        </p:nvSpPr>
        <p:spPr>
          <a:xfrm>
            <a:off x="4538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58" name="object 62458"/>
          <p:cNvSpPr/>
          <p:nvPr/>
        </p:nvSpPr>
        <p:spPr>
          <a:xfrm>
            <a:off x="4538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59" name="object 62459"/>
          <p:cNvSpPr/>
          <p:nvPr/>
        </p:nvSpPr>
        <p:spPr>
          <a:xfrm>
            <a:off x="4538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60" name="object 62460"/>
          <p:cNvSpPr/>
          <p:nvPr/>
        </p:nvSpPr>
        <p:spPr>
          <a:xfrm>
            <a:off x="4538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61" name="object 62461"/>
          <p:cNvSpPr/>
          <p:nvPr/>
        </p:nvSpPr>
        <p:spPr>
          <a:xfrm>
            <a:off x="4538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62" name="object 62462"/>
          <p:cNvSpPr/>
          <p:nvPr/>
        </p:nvSpPr>
        <p:spPr>
          <a:xfrm>
            <a:off x="4538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63" name="object 62463"/>
          <p:cNvSpPr/>
          <p:nvPr/>
        </p:nvSpPr>
        <p:spPr>
          <a:xfrm>
            <a:off x="4538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64" name="object 62464"/>
          <p:cNvSpPr/>
          <p:nvPr/>
        </p:nvSpPr>
        <p:spPr>
          <a:xfrm>
            <a:off x="4538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65" name="object 62465"/>
          <p:cNvSpPr/>
          <p:nvPr/>
        </p:nvSpPr>
        <p:spPr>
          <a:xfrm>
            <a:off x="4538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66" name="object 62466"/>
          <p:cNvSpPr/>
          <p:nvPr/>
        </p:nvSpPr>
        <p:spPr>
          <a:xfrm>
            <a:off x="4538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67" name="object 62467"/>
          <p:cNvSpPr/>
          <p:nvPr/>
        </p:nvSpPr>
        <p:spPr>
          <a:xfrm>
            <a:off x="4538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68" name="object 62468"/>
          <p:cNvSpPr/>
          <p:nvPr/>
        </p:nvSpPr>
        <p:spPr>
          <a:xfrm>
            <a:off x="4538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69" name="object 62469"/>
          <p:cNvSpPr/>
          <p:nvPr/>
        </p:nvSpPr>
        <p:spPr>
          <a:xfrm>
            <a:off x="4539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70" name="object 62470"/>
          <p:cNvSpPr/>
          <p:nvPr/>
        </p:nvSpPr>
        <p:spPr>
          <a:xfrm>
            <a:off x="4539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71" name="object 62471"/>
          <p:cNvSpPr/>
          <p:nvPr/>
        </p:nvSpPr>
        <p:spPr>
          <a:xfrm>
            <a:off x="4539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72" name="object 62472"/>
          <p:cNvSpPr/>
          <p:nvPr/>
        </p:nvSpPr>
        <p:spPr>
          <a:xfrm>
            <a:off x="4539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73" name="object 62473"/>
          <p:cNvSpPr/>
          <p:nvPr/>
        </p:nvSpPr>
        <p:spPr>
          <a:xfrm>
            <a:off x="4539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74" name="object 62474"/>
          <p:cNvSpPr/>
          <p:nvPr/>
        </p:nvSpPr>
        <p:spPr>
          <a:xfrm>
            <a:off x="4539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75" name="object 62475"/>
          <p:cNvSpPr/>
          <p:nvPr/>
        </p:nvSpPr>
        <p:spPr>
          <a:xfrm>
            <a:off x="4539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76" name="object 62476"/>
          <p:cNvSpPr/>
          <p:nvPr/>
        </p:nvSpPr>
        <p:spPr>
          <a:xfrm>
            <a:off x="4539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77" name="object 62477"/>
          <p:cNvSpPr/>
          <p:nvPr/>
        </p:nvSpPr>
        <p:spPr>
          <a:xfrm>
            <a:off x="4540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78" name="object 62478"/>
          <p:cNvSpPr/>
          <p:nvPr/>
        </p:nvSpPr>
        <p:spPr>
          <a:xfrm>
            <a:off x="4540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79" name="object 62479"/>
          <p:cNvSpPr/>
          <p:nvPr/>
        </p:nvSpPr>
        <p:spPr>
          <a:xfrm>
            <a:off x="4540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80" name="object 62480"/>
          <p:cNvSpPr/>
          <p:nvPr/>
        </p:nvSpPr>
        <p:spPr>
          <a:xfrm>
            <a:off x="4540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81" name="object 62481"/>
          <p:cNvSpPr/>
          <p:nvPr/>
        </p:nvSpPr>
        <p:spPr>
          <a:xfrm>
            <a:off x="4540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82" name="object 62482"/>
          <p:cNvSpPr/>
          <p:nvPr/>
        </p:nvSpPr>
        <p:spPr>
          <a:xfrm>
            <a:off x="4540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83" name="object 62483"/>
          <p:cNvSpPr/>
          <p:nvPr/>
        </p:nvSpPr>
        <p:spPr>
          <a:xfrm>
            <a:off x="4540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84" name="object 62484"/>
          <p:cNvSpPr/>
          <p:nvPr/>
        </p:nvSpPr>
        <p:spPr>
          <a:xfrm>
            <a:off x="4540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85" name="object 62485"/>
          <p:cNvSpPr/>
          <p:nvPr/>
        </p:nvSpPr>
        <p:spPr>
          <a:xfrm>
            <a:off x="4540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86" name="object 62486"/>
          <p:cNvSpPr/>
          <p:nvPr/>
        </p:nvSpPr>
        <p:spPr>
          <a:xfrm>
            <a:off x="4540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87" name="object 62487"/>
          <p:cNvSpPr/>
          <p:nvPr/>
        </p:nvSpPr>
        <p:spPr>
          <a:xfrm>
            <a:off x="4540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88" name="object 62488"/>
          <p:cNvSpPr/>
          <p:nvPr/>
        </p:nvSpPr>
        <p:spPr>
          <a:xfrm>
            <a:off x="4540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89" name="object 62489"/>
          <p:cNvSpPr/>
          <p:nvPr/>
        </p:nvSpPr>
        <p:spPr>
          <a:xfrm>
            <a:off x="4541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90" name="object 62490"/>
          <p:cNvSpPr/>
          <p:nvPr/>
        </p:nvSpPr>
        <p:spPr>
          <a:xfrm>
            <a:off x="4541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91" name="object 62491"/>
          <p:cNvSpPr/>
          <p:nvPr/>
        </p:nvSpPr>
        <p:spPr>
          <a:xfrm>
            <a:off x="45412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92" name="object 62492"/>
          <p:cNvSpPr/>
          <p:nvPr/>
        </p:nvSpPr>
        <p:spPr>
          <a:xfrm>
            <a:off x="45412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93" name="object 62493"/>
          <p:cNvSpPr/>
          <p:nvPr/>
        </p:nvSpPr>
        <p:spPr>
          <a:xfrm>
            <a:off x="4541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94" name="object 62494"/>
          <p:cNvSpPr/>
          <p:nvPr/>
        </p:nvSpPr>
        <p:spPr>
          <a:xfrm>
            <a:off x="4541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95" name="object 62495"/>
          <p:cNvSpPr/>
          <p:nvPr/>
        </p:nvSpPr>
        <p:spPr>
          <a:xfrm>
            <a:off x="45416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96" name="object 62496"/>
          <p:cNvSpPr/>
          <p:nvPr/>
        </p:nvSpPr>
        <p:spPr>
          <a:xfrm>
            <a:off x="45416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97" name="object 62497"/>
          <p:cNvSpPr/>
          <p:nvPr/>
        </p:nvSpPr>
        <p:spPr>
          <a:xfrm>
            <a:off x="4541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98" name="object 62498"/>
          <p:cNvSpPr/>
          <p:nvPr/>
        </p:nvSpPr>
        <p:spPr>
          <a:xfrm>
            <a:off x="4541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499" name="object 62499"/>
          <p:cNvSpPr/>
          <p:nvPr/>
        </p:nvSpPr>
        <p:spPr>
          <a:xfrm>
            <a:off x="45420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00" name="object 62500"/>
          <p:cNvSpPr/>
          <p:nvPr/>
        </p:nvSpPr>
        <p:spPr>
          <a:xfrm>
            <a:off x="45420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01" name="object 62501"/>
          <p:cNvSpPr/>
          <p:nvPr/>
        </p:nvSpPr>
        <p:spPr>
          <a:xfrm>
            <a:off x="4542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02" name="object 62502"/>
          <p:cNvSpPr/>
          <p:nvPr/>
        </p:nvSpPr>
        <p:spPr>
          <a:xfrm>
            <a:off x="4542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03" name="object 62503"/>
          <p:cNvSpPr/>
          <p:nvPr/>
        </p:nvSpPr>
        <p:spPr>
          <a:xfrm>
            <a:off x="45424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04" name="object 62504"/>
          <p:cNvSpPr/>
          <p:nvPr/>
        </p:nvSpPr>
        <p:spPr>
          <a:xfrm>
            <a:off x="45424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05" name="object 62505"/>
          <p:cNvSpPr/>
          <p:nvPr/>
        </p:nvSpPr>
        <p:spPr>
          <a:xfrm>
            <a:off x="4542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06" name="object 62506"/>
          <p:cNvSpPr/>
          <p:nvPr/>
        </p:nvSpPr>
        <p:spPr>
          <a:xfrm>
            <a:off x="4542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07" name="object 62507"/>
          <p:cNvSpPr/>
          <p:nvPr/>
        </p:nvSpPr>
        <p:spPr>
          <a:xfrm>
            <a:off x="4542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08" name="object 62508"/>
          <p:cNvSpPr/>
          <p:nvPr/>
        </p:nvSpPr>
        <p:spPr>
          <a:xfrm>
            <a:off x="4542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09" name="object 62509"/>
          <p:cNvSpPr/>
          <p:nvPr/>
        </p:nvSpPr>
        <p:spPr>
          <a:xfrm>
            <a:off x="4543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10" name="object 62510"/>
          <p:cNvSpPr/>
          <p:nvPr/>
        </p:nvSpPr>
        <p:spPr>
          <a:xfrm>
            <a:off x="4543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11" name="object 62511"/>
          <p:cNvSpPr/>
          <p:nvPr/>
        </p:nvSpPr>
        <p:spPr>
          <a:xfrm>
            <a:off x="4543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12" name="object 62512"/>
          <p:cNvSpPr/>
          <p:nvPr/>
        </p:nvSpPr>
        <p:spPr>
          <a:xfrm>
            <a:off x="4543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13" name="object 62513"/>
          <p:cNvSpPr/>
          <p:nvPr/>
        </p:nvSpPr>
        <p:spPr>
          <a:xfrm>
            <a:off x="4543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14" name="object 62514"/>
          <p:cNvSpPr/>
          <p:nvPr/>
        </p:nvSpPr>
        <p:spPr>
          <a:xfrm>
            <a:off x="4543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15" name="object 62515"/>
          <p:cNvSpPr/>
          <p:nvPr/>
        </p:nvSpPr>
        <p:spPr>
          <a:xfrm>
            <a:off x="4543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16" name="object 62516"/>
          <p:cNvSpPr/>
          <p:nvPr/>
        </p:nvSpPr>
        <p:spPr>
          <a:xfrm>
            <a:off x="4543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17" name="object 62517"/>
          <p:cNvSpPr/>
          <p:nvPr/>
        </p:nvSpPr>
        <p:spPr>
          <a:xfrm>
            <a:off x="4543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18" name="object 62518"/>
          <p:cNvSpPr/>
          <p:nvPr/>
        </p:nvSpPr>
        <p:spPr>
          <a:xfrm>
            <a:off x="4543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19" name="object 62519"/>
          <p:cNvSpPr/>
          <p:nvPr/>
        </p:nvSpPr>
        <p:spPr>
          <a:xfrm>
            <a:off x="4543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20" name="object 62520"/>
          <p:cNvSpPr/>
          <p:nvPr/>
        </p:nvSpPr>
        <p:spPr>
          <a:xfrm>
            <a:off x="4543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21" name="object 62521"/>
          <p:cNvSpPr/>
          <p:nvPr/>
        </p:nvSpPr>
        <p:spPr>
          <a:xfrm>
            <a:off x="4544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22" name="object 62522"/>
          <p:cNvSpPr/>
          <p:nvPr/>
        </p:nvSpPr>
        <p:spPr>
          <a:xfrm>
            <a:off x="4544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23" name="object 62523"/>
          <p:cNvSpPr/>
          <p:nvPr/>
        </p:nvSpPr>
        <p:spPr>
          <a:xfrm>
            <a:off x="4544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24" name="object 62524"/>
          <p:cNvSpPr/>
          <p:nvPr/>
        </p:nvSpPr>
        <p:spPr>
          <a:xfrm>
            <a:off x="4544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25" name="object 62525"/>
          <p:cNvSpPr/>
          <p:nvPr/>
        </p:nvSpPr>
        <p:spPr>
          <a:xfrm>
            <a:off x="4544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26" name="object 62526"/>
          <p:cNvSpPr/>
          <p:nvPr/>
        </p:nvSpPr>
        <p:spPr>
          <a:xfrm>
            <a:off x="4544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27" name="object 62527"/>
          <p:cNvSpPr/>
          <p:nvPr/>
        </p:nvSpPr>
        <p:spPr>
          <a:xfrm>
            <a:off x="4544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28" name="object 62528"/>
          <p:cNvSpPr/>
          <p:nvPr/>
        </p:nvSpPr>
        <p:spPr>
          <a:xfrm>
            <a:off x="4544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29" name="object 62529"/>
          <p:cNvSpPr/>
          <p:nvPr/>
        </p:nvSpPr>
        <p:spPr>
          <a:xfrm>
            <a:off x="4544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30" name="object 62530"/>
          <p:cNvSpPr/>
          <p:nvPr/>
        </p:nvSpPr>
        <p:spPr>
          <a:xfrm>
            <a:off x="4544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31" name="object 62531"/>
          <p:cNvSpPr/>
          <p:nvPr/>
        </p:nvSpPr>
        <p:spPr>
          <a:xfrm>
            <a:off x="4545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32" name="object 62532"/>
          <p:cNvSpPr/>
          <p:nvPr/>
        </p:nvSpPr>
        <p:spPr>
          <a:xfrm>
            <a:off x="4545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33" name="object 62533"/>
          <p:cNvSpPr/>
          <p:nvPr/>
        </p:nvSpPr>
        <p:spPr>
          <a:xfrm>
            <a:off x="4545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34" name="object 62534"/>
          <p:cNvSpPr/>
          <p:nvPr/>
        </p:nvSpPr>
        <p:spPr>
          <a:xfrm>
            <a:off x="4545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35" name="object 62535"/>
          <p:cNvSpPr/>
          <p:nvPr/>
        </p:nvSpPr>
        <p:spPr>
          <a:xfrm>
            <a:off x="4545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36" name="object 62536"/>
          <p:cNvSpPr/>
          <p:nvPr/>
        </p:nvSpPr>
        <p:spPr>
          <a:xfrm>
            <a:off x="4545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37" name="object 62537"/>
          <p:cNvSpPr/>
          <p:nvPr/>
        </p:nvSpPr>
        <p:spPr>
          <a:xfrm>
            <a:off x="4545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38" name="object 62538"/>
          <p:cNvSpPr/>
          <p:nvPr/>
        </p:nvSpPr>
        <p:spPr>
          <a:xfrm>
            <a:off x="4545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39" name="object 62539"/>
          <p:cNvSpPr/>
          <p:nvPr/>
        </p:nvSpPr>
        <p:spPr>
          <a:xfrm>
            <a:off x="4545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40" name="object 62540"/>
          <p:cNvSpPr/>
          <p:nvPr/>
        </p:nvSpPr>
        <p:spPr>
          <a:xfrm>
            <a:off x="4545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41" name="object 62541"/>
          <p:cNvSpPr/>
          <p:nvPr/>
        </p:nvSpPr>
        <p:spPr>
          <a:xfrm>
            <a:off x="4546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42" name="object 62542"/>
          <p:cNvSpPr/>
          <p:nvPr/>
        </p:nvSpPr>
        <p:spPr>
          <a:xfrm>
            <a:off x="4546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43" name="object 62543"/>
          <p:cNvSpPr/>
          <p:nvPr/>
        </p:nvSpPr>
        <p:spPr>
          <a:xfrm>
            <a:off x="45462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44" name="object 62544"/>
          <p:cNvSpPr/>
          <p:nvPr/>
        </p:nvSpPr>
        <p:spPr>
          <a:xfrm>
            <a:off x="45462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45" name="object 62545"/>
          <p:cNvSpPr/>
          <p:nvPr/>
        </p:nvSpPr>
        <p:spPr>
          <a:xfrm>
            <a:off x="4546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46" name="object 62546"/>
          <p:cNvSpPr/>
          <p:nvPr/>
        </p:nvSpPr>
        <p:spPr>
          <a:xfrm>
            <a:off x="4546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47" name="object 62547"/>
          <p:cNvSpPr/>
          <p:nvPr/>
        </p:nvSpPr>
        <p:spPr>
          <a:xfrm>
            <a:off x="45466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48" name="object 62548"/>
          <p:cNvSpPr/>
          <p:nvPr/>
        </p:nvSpPr>
        <p:spPr>
          <a:xfrm>
            <a:off x="45466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49" name="object 62549"/>
          <p:cNvSpPr/>
          <p:nvPr/>
        </p:nvSpPr>
        <p:spPr>
          <a:xfrm>
            <a:off x="4546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50" name="object 62550"/>
          <p:cNvSpPr/>
          <p:nvPr/>
        </p:nvSpPr>
        <p:spPr>
          <a:xfrm>
            <a:off x="4546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51" name="object 62551"/>
          <p:cNvSpPr/>
          <p:nvPr/>
        </p:nvSpPr>
        <p:spPr>
          <a:xfrm>
            <a:off x="45469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52" name="object 62552"/>
          <p:cNvSpPr/>
          <p:nvPr/>
        </p:nvSpPr>
        <p:spPr>
          <a:xfrm>
            <a:off x="45469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53" name="object 62553"/>
          <p:cNvSpPr/>
          <p:nvPr/>
        </p:nvSpPr>
        <p:spPr>
          <a:xfrm>
            <a:off x="4547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54" name="object 62554"/>
          <p:cNvSpPr/>
          <p:nvPr/>
        </p:nvSpPr>
        <p:spPr>
          <a:xfrm>
            <a:off x="4547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55" name="object 62555"/>
          <p:cNvSpPr/>
          <p:nvPr/>
        </p:nvSpPr>
        <p:spPr>
          <a:xfrm>
            <a:off x="45473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56" name="object 62556"/>
          <p:cNvSpPr/>
          <p:nvPr/>
        </p:nvSpPr>
        <p:spPr>
          <a:xfrm>
            <a:off x="45473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57" name="object 62557"/>
          <p:cNvSpPr/>
          <p:nvPr/>
        </p:nvSpPr>
        <p:spPr>
          <a:xfrm>
            <a:off x="4547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58" name="object 62558"/>
          <p:cNvSpPr/>
          <p:nvPr/>
        </p:nvSpPr>
        <p:spPr>
          <a:xfrm>
            <a:off x="4547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59" name="object 62559"/>
          <p:cNvSpPr/>
          <p:nvPr/>
        </p:nvSpPr>
        <p:spPr>
          <a:xfrm>
            <a:off x="4547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60" name="object 62560"/>
          <p:cNvSpPr/>
          <p:nvPr/>
        </p:nvSpPr>
        <p:spPr>
          <a:xfrm>
            <a:off x="4547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61" name="object 62561"/>
          <p:cNvSpPr/>
          <p:nvPr/>
        </p:nvSpPr>
        <p:spPr>
          <a:xfrm>
            <a:off x="4548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62" name="object 62562"/>
          <p:cNvSpPr/>
          <p:nvPr/>
        </p:nvSpPr>
        <p:spPr>
          <a:xfrm>
            <a:off x="4548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63" name="object 62563"/>
          <p:cNvSpPr/>
          <p:nvPr/>
        </p:nvSpPr>
        <p:spPr>
          <a:xfrm>
            <a:off x="4548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64" name="object 62564"/>
          <p:cNvSpPr/>
          <p:nvPr/>
        </p:nvSpPr>
        <p:spPr>
          <a:xfrm>
            <a:off x="4548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65" name="object 62565"/>
          <p:cNvSpPr/>
          <p:nvPr/>
        </p:nvSpPr>
        <p:spPr>
          <a:xfrm>
            <a:off x="4548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66" name="object 62566"/>
          <p:cNvSpPr/>
          <p:nvPr/>
        </p:nvSpPr>
        <p:spPr>
          <a:xfrm>
            <a:off x="4548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67" name="object 62567"/>
          <p:cNvSpPr/>
          <p:nvPr/>
        </p:nvSpPr>
        <p:spPr>
          <a:xfrm>
            <a:off x="4548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68" name="object 62568"/>
          <p:cNvSpPr/>
          <p:nvPr/>
        </p:nvSpPr>
        <p:spPr>
          <a:xfrm>
            <a:off x="4548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69" name="object 62569"/>
          <p:cNvSpPr/>
          <p:nvPr/>
        </p:nvSpPr>
        <p:spPr>
          <a:xfrm>
            <a:off x="4548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70" name="object 62570"/>
          <p:cNvSpPr/>
          <p:nvPr/>
        </p:nvSpPr>
        <p:spPr>
          <a:xfrm>
            <a:off x="4548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71" name="object 62571"/>
          <p:cNvSpPr/>
          <p:nvPr/>
        </p:nvSpPr>
        <p:spPr>
          <a:xfrm>
            <a:off x="4548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72" name="object 62572"/>
          <p:cNvSpPr/>
          <p:nvPr/>
        </p:nvSpPr>
        <p:spPr>
          <a:xfrm>
            <a:off x="4548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73" name="object 62573"/>
          <p:cNvSpPr/>
          <p:nvPr/>
        </p:nvSpPr>
        <p:spPr>
          <a:xfrm>
            <a:off x="4549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74" name="object 62574"/>
          <p:cNvSpPr/>
          <p:nvPr/>
        </p:nvSpPr>
        <p:spPr>
          <a:xfrm>
            <a:off x="4549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75" name="object 62575"/>
          <p:cNvSpPr/>
          <p:nvPr/>
        </p:nvSpPr>
        <p:spPr>
          <a:xfrm>
            <a:off x="4549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76" name="object 62576"/>
          <p:cNvSpPr/>
          <p:nvPr/>
        </p:nvSpPr>
        <p:spPr>
          <a:xfrm>
            <a:off x="4549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77" name="object 62577"/>
          <p:cNvSpPr/>
          <p:nvPr/>
        </p:nvSpPr>
        <p:spPr>
          <a:xfrm>
            <a:off x="4549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78" name="object 62578"/>
          <p:cNvSpPr/>
          <p:nvPr/>
        </p:nvSpPr>
        <p:spPr>
          <a:xfrm>
            <a:off x="4549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79" name="object 62579"/>
          <p:cNvSpPr/>
          <p:nvPr/>
        </p:nvSpPr>
        <p:spPr>
          <a:xfrm>
            <a:off x="4549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80" name="object 62580"/>
          <p:cNvSpPr/>
          <p:nvPr/>
        </p:nvSpPr>
        <p:spPr>
          <a:xfrm>
            <a:off x="4549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81" name="object 62581"/>
          <p:cNvSpPr/>
          <p:nvPr/>
        </p:nvSpPr>
        <p:spPr>
          <a:xfrm>
            <a:off x="4549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82" name="object 62582"/>
          <p:cNvSpPr/>
          <p:nvPr/>
        </p:nvSpPr>
        <p:spPr>
          <a:xfrm>
            <a:off x="4549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83" name="object 62583"/>
          <p:cNvSpPr/>
          <p:nvPr/>
        </p:nvSpPr>
        <p:spPr>
          <a:xfrm>
            <a:off x="4550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84" name="object 62584"/>
          <p:cNvSpPr/>
          <p:nvPr/>
        </p:nvSpPr>
        <p:spPr>
          <a:xfrm>
            <a:off x="4550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85" name="object 62585"/>
          <p:cNvSpPr/>
          <p:nvPr/>
        </p:nvSpPr>
        <p:spPr>
          <a:xfrm>
            <a:off x="4550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86" name="object 62586"/>
          <p:cNvSpPr/>
          <p:nvPr/>
        </p:nvSpPr>
        <p:spPr>
          <a:xfrm>
            <a:off x="4550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87" name="object 62587"/>
          <p:cNvSpPr/>
          <p:nvPr/>
        </p:nvSpPr>
        <p:spPr>
          <a:xfrm>
            <a:off x="4550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88" name="object 62588"/>
          <p:cNvSpPr/>
          <p:nvPr/>
        </p:nvSpPr>
        <p:spPr>
          <a:xfrm>
            <a:off x="4550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89" name="object 62589"/>
          <p:cNvSpPr/>
          <p:nvPr/>
        </p:nvSpPr>
        <p:spPr>
          <a:xfrm>
            <a:off x="4550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90" name="object 62590"/>
          <p:cNvSpPr/>
          <p:nvPr/>
        </p:nvSpPr>
        <p:spPr>
          <a:xfrm>
            <a:off x="4550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91" name="object 62591"/>
          <p:cNvSpPr/>
          <p:nvPr/>
        </p:nvSpPr>
        <p:spPr>
          <a:xfrm>
            <a:off x="45508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92" name="object 62592"/>
          <p:cNvSpPr/>
          <p:nvPr/>
        </p:nvSpPr>
        <p:spPr>
          <a:xfrm>
            <a:off x="45508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93" name="object 62593"/>
          <p:cNvSpPr/>
          <p:nvPr/>
        </p:nvSpPr>
        <p:spPr>
          <a:xfrm>
            <a:off x="4551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94" name="object 62594"/>
          <p:cNvSpPr/>
          <p:nvPr/>
        </p:nvSpPr>
        <p:spPr>
          <a:xfrm>
            <a:off x="4551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95" name="object 62595"/>
          <p:cNvSpPr/>
          <p:nvPr/>
        </p:nvSpPr>
        <p:spPr>
          <a:xfrm>
            <a:off x="45511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96" name="object 62596"/>
          <p:cNvSpPr/>
          <p:nvPr/>
        </p:nvSpPr>
        <p:spPr>
          <a:xfrm>
            <a:off x="45511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97" name="object 62597"/>
          <p:cNvSpPr/>
          <p:nvPr/>
        </p:nvSpPr>
        <p:spPr>
          <a:xfrm>
            <a:off x="4551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98" name="object 62598"/>
          <p:cNvSpPr/>
          <p:nvPr/>
        </p:nvSpPr>
        <p:spPr>
          <a:xfrm>
            <a:off x="4551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599" name="object 62599"/>
          <p:cNvSpPr/>
          <p:nvPr/>
        </p:nvSpPr>
        <p:spPr>
          <a:xfrm>
            <a:off x="45515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00" name="object 62600"/>
          <p:cNvSpPr/>
          <p:nvPr/>
        </p:nvSpPr>
        <p:spPr>
          <a:xfrm>
            <a:off x="45515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01" name="object 62601"/>
          <p:cNvSpPr/>
          <p:nvPr/>
        </p:nvSpPr>
        <p:spPr>
          <a:xfrm>
            <a:off x="4551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02" name="object 62602"/>
          <p:cNvSpPr/>
          <p:nvPr/>
        </p:nvSpPr>
        <p:spPr>
          <a:xfrm>
            <a:off x="4551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03" name="object 62603"/>
          <p:cNvSpPr/>
          <p:nvPr/>
        </p:nvSpPr>
        <p:spPr>
          <a:xfrm>
            <a:off x="45519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04" name="object 62604"/>
          <p:cNvSpPr/>
          <p:nvPr/>
        </p:nvSpPr>
        <p:spPr>
          <a:xfrm>
            <a:off x="45519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05" name="object 62605"/>
          <p:cNvSpPr/>
          <p:nvPr/>
        </p:nvSpPr>
        <p:spPr>
          <a:xfrm>
            <a:off x="4552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06" name="object 62606"/>
          <p:cNvSpPr/>
          <p:nvPr/>
        </p:nvSpPr>
        <p:spPr>
          <a:xfrm>
            <a:off x="4552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07" name="object 62607"/>
          <p:cNvSpPr/>
          <p:nvPr/>
        </p:nvSpPr>
        <p:spPr>
          <a:xfrm>
            <a:off x="4552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08" name="object 62608"/>
          <p:cNvSpPr/>
          <p:nvPr/>
        </p:nvSpPr>
        <p:spPr>
          <a:xfrm>
            <a:off x="4552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09" name="object 62609"/>
          <p:cNvSpPr/>
          <p:nvPr/>
        </p:nvSpPr>
        <p:spPr>
          <a:xfrm>
            <a:off x="4552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10" name="object 62610"/>
          <p:cNvSpPr/>
          <p:nvPr/>
        </p:nvSpPr>
        <p:spPr>
          <a:xfrm>
            <a:off x="4552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11" name="object 62611"/>
          <p:cNvSpPr/>
          <p:nvPr/>
        </p:nvSpPr>
        <p:spPr>
          <a:xfrm>
            <a:off x="4552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12" name="object 62612"/>
          <p:cNvSpPr/>
          <p:nvPr/>
        </p:nvSpPr>
        <p:spPr>
          <a:xfrm>
            <a:off x="4552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13" name="object 62613"/>
          <p:cNvSpPr/>
          <p:nvPr/>
        </p:nvSpPr>
        <p:spPr>
          <a:xfrm>
            <a:off x="4552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14" name="object 62614"/>
          <p:cNvSpPr/>
          <p:nvPr/>
        </p:nvSpPr>
        <p:spPr>
          <a:xfrm>
            <a:off x="4552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15" name="object 62615"/>
          <p:cNvSpPr/>
          <p:nvPr/>
        </p:nvSpPr>
        <p:spPr>
          <a:xfrm>
            <a:off x="4553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16" name="object 62616"/>
          <p:cNvSpPr/>
          <p:nvPr/>
        </p:nvSpPr>
        <p:spPr>
          <a:xfrm>
            <a:off x="4553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17" name="object 62617"/>
          <p:cNvSpPr/>
          <p:nvPr/>
        </p:nvSpPr>
        <p:spPr>
          <a:xfrm>
            <a:off x="4553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18" name="object 62618"/>
          <p:cNvSpPr/>
          <p:nvPr/>
        </p:nvSpPr>
        <p:spPr>
          <a:xfrm>
            <a:off x="4553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19" name="object 62619"/>
          <p:cNvSpPr/>
          <p:nvPr/>
        </p:nvSpPr>
        <p:spPr>
          <a:xfrm>
            <a:off x="4553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20" name="object 62620"/>
          <p:cNvSpPr/>
          <p:nvPr/>
        </p:nvSpPr>
        <p:spPr>
          <a:xfrm>
            <a:off x="4553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21" name="object 62621"/>
          <p:cNvSpPr/>
          <p:nvPr/>
        </p:nvSpPr>
        <p:spPr>
          <a:xfrm>
            <a:off x="4553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22" name="object 62622"/>
          <p:cNvSpPr/>
          <p:nvPr/>
        </p:nvSpPr>
        <p:spPr>
          <a:xfrm>
            <a:off x="4553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23" name="object 62623"/>
          <p:cNvSpPr/>
          <p:nvPr/>
        </p:nvSpPr>
        <p:spPr>
          <a:xfrm>
            <a:off x="4553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24" name="object 62624"/>
          <p:cNvSpPr/>
          <p:nvPr/>
        </p:nvSpPr>
        <p:spPr>
          <a:xfrm>
            <a:off x="4553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25" name="object 62625"/>
          <p:cNvSpPr/>
          <p:nvPr/>
        </p:nvSpPr>
        <p:spPr>
          <a:xfrm>
            <a:off x="4554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26" name="object 62626"/>
          <p:cNvSpPr/>
          <p:nvPr/>
        </p:nvSpPr>
        <p:spPr>
          <a:xfrm>
            <a:off x="4554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27" name="object 62627"/>
          <p:cNvSpPr/>
          <p:nvPr/>
        </p:nvSpPr>
        <p:spPr>
          <a:xfrm>
            <a:off x="4554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28" name="object 62628"/>
          <p:cNvSpPr/>
          <p:nvPr/>
        </p:nvSpPr>
        <p:spPr>
          <a:xfrm>
            <a:off x="4554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29" name="object 62629"/>
          <p:cNvSpPr/>
          <p:nvPr/>
        </p:nvSpPr>
        <p:spPr>
          <a:xfrm>
            <a:off x="4554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30" name="object 62630"/>
          <p:cNvSpPr/>
          <p:nvPr/>
        </p:nvSpPr>
        <p:spPr>
          <a:xfrm>
            <a:off x="4554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31" name="object 62631"/>
          <p:cNvSpPr/>
          <p:nvPr/>
        </p:nvSpPr>
        <p:spPr>
          <a:xfrm>
            <a:off x="4554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32" name="object 62632"/>
          <p:cNvSpPr/>
          <p:nvPr/>
        </p:nvSpPr>
        <p:spPr>
          <a:xfrm>
            <a:off x="4554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33" name="object 62633"/>
          <p:cNvSpPr/>
          <p:nvPr/>
        </p:nvSpPr>
        <p:spPr>
          <a:xfrm>
            <a:off x="4554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34" name="object 62634"/>
          <p:cNvSpPr/>
          <p:nvPr/>
        </p:nvSpPr>
        <p:spPr>
          <a:xfrm>
            <a:off x="4554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35" name="object 62635"/>
          <p:cNvSpPr/>
          <p:nvPr/>
        </p:nvSpPr>
        <p:spPr>
          <a:xfrm>
            <a:off x="4554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36" name="object 62636"/>
          <p:cNvSpPr/>
          <p:nvPr/>
        </p:nvSpPr>
        <p:spPr>
          <a:xfrm>
            <a:off x="4554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37" name="object 62637"/>
          <p:cNvSpPr/>
          <p:nvPr/>
        </p:nvSpPr>
        <p:spPr>
          <a:xfrm>
            <a:off x="4555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38" name="object 62638"/>
          <p:cNvSpPr/>
          <p:nvPr/>
        </p:nvSpPr>
        <p:spPr>
          <a:xfrm>
            <a:off x="4555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39" name="object 62639"/>
          <p:cNvSpPr/>
          <p:nvPr/>
        </p:nvSpPr>
        <p:spPr>
          <a:xfrm>
            <a:off x="4555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40" name="object 62640"/>
          <p:cNvSpPr/>
          <p:nvPr/>
        </p:nvSpPr>
        <p:spPr>
          <a:xfrm>
            <a:off x="4555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41" name="object 62641"/>
          <p:cNvSpPr/>
          <p:nvPr/>
        </p:nvSpPr>
        <p:spPr>
          <a:xfrm>
            <a:off x="4555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42" name="object 62642"/>
          <p:cNvSpPr/>
          <p:nvPr/>
        </p:nvSpPr>
        <p:spPr>
          <a:xfrm>
            <a:off x="4555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43" name="object 62643"/>
          <p:cNvSpPr/>
          <p:nvPr/>
        </p:nvSpPr>
        <p:spPr>
          <a:xfrm>
            <a:off x="45557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44" name="object 62644"/>
          <p:cNvSpPr/>
          <p:nvPr/>
        </p:nvSpPr>
        <p:spPr>
          <a:xfrm>
            <a:off x="45557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45" name="object 62645"/>
          <p:cNvSpPr/>
          <p:nvPr/>
        </p:nvSpPr>
        <p:spPr>
          <a:xfrm>
            <a:off x="4556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46" name="object 62646"/>
          <p:cNvSpPr/>
          <p:nvPr/>
        </p:nvSpPr>
        <p:spPr>
          <a:xfrm>
            <a:off x="4556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47" name="object 62647"/>
          <p:cNvSpPr/>
          <p:nvPr/>
        </p:nvSpPr>
        <p:spPr>
          <a:xfrm>
            <a:off x="45561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48" name="object 62648"/>
          <p:cNvSpPr/>
          <p:nvPr/>
        </p:nvSpPr>
        <p:spPr>
          <a:xfrm>
            <a:off x="45561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49" name="object 62649"/>
          <p:cNvSpPr/>
          <p:nvPr/>
        </p:nvSpPr>
        <p:spPr>
          <a:xfrm>
            <a:off x="4556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50" name="object 62650"/>
          <p:cNvSpPr/>
          <p:nvPr/>
        </p:nvSpPr>
        <p:spPr>
          <a:xfrm>
            <a:off x="4556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51" name="object 62651"/>
          <p:cNvSpPr/>
          <p:nvPr/>
        </p:nvSpPr>
        <p:spPr>
          <a:xfrm>
            <a:off x="45565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52" name="object 62652"/>
          <p:cNvSpPr/>
          <p:nvPr/>
        </p:nvSpPr>
        <p:spPr>
          <a:xfrm>
            <a:off x="45565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53" name="object 62653"/>
          <p:cNvSpPr/>
          <p:nvPr/>
        </p:nvSpPr>
        <p:spPr>
          <a:xfrm>
            <a:off x="4556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54" name="object 62654"/>
          <p:cNvSpPr/>
          <p:nvPr/>
        </p:nvSpPr>
        <p:spPr>
          <a:xfrm>
            <a:off x="4556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55" name="object 62655"/>
          <p:cNvSpPr/>
          <p:nvPr/>
        </p:nvSpPr>
        <p:spPr>
          <a:xfrm>
            <a:off x="45568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56" name="object 62656"/>
          <p:cNvSpPr/>
          <p:nvPr/>
        </p:nvSpPr>
        <p:spPr>
          <a:xfrm>
            <a:off x="45568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57" name="object 62657"/>
          <p:cNvSpPr/>
          <p:nvPr/>
        </p:nvSpPr>
        <p:spPr>
          <a:xfrm>
            <a:off x="4557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58" name="object 62658"/>
          <p:cNvSpPr/>
          <p:nvPr/>
        </p:nvSpPr>
        <p:spPr>
          <a:xfrm>
            <a:off x="4557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59" name="object 62659"/>
          <p:cNvSpPr/>
          <p:nvPr/>
        </p:nvSpPr>
        <p:spPr>
          <a:xfrm>
            <a:off x="45572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60" name="object 62660"/>
          <p:cNvSpPr/>
          <p:nvPr/>
        </p:nvSpPr>
        <p:spPr>
          <a:xfrm>
            <a:off x="45572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61" name="object 62661"/>
          <p:cNvSpPr/>
          <p:nvPr/>
        </p:nvSpPr>
        <p:spPr>
          <a:xfrm>
            <a:off x="4557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62" name="object 62662"/>
          <p:cNvSpPr/>
          <p:nvPr/>
        </p:nvSpPr>
        <p:spPr>
          <a:xfrm>
            <a:off x="4557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63" name="object 62663"/>
          <p:cNvSpPr/>
          <p:nvPr/>
        </p:nvSpPr>
        <p:spPr>
          <a:xfrm>
            <a:off x="45576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64" name="object 62664"/>
          <p:cNvSpPr/>
          <p:nvPr/>
        </p:nvSpPr>
        <p:spPr>
          <a:xfrm>
            <a:off x="45576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65" name="object 62665"/>
          <p:cNvSpPr/>
          <p:nvPr/>
        </p:nvSpPr>
        <p:spPr>
          <a:xfrm>
            <a:off x="4557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66" name="object 62666"/>
          <p:cNvSpPr/>
          <p:nvPr/>
        </p:nvSpPr>
        <p:spPr>
          <a:xfrm>
            <a:off x="4557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67" name="object 62667"/>
          <p:cNvSpPr/>
          <p:nvPr/>
        </p:nvSpPr>
        <p:spPr>
          <a:xfrm>
            <a:off x="4558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68" name="object 62668"/>
          <p:cNvSpPr/>
          <p:nvPr/>
        </p:nvSpPr>
        <p:spPr>
          <a:xfrm>
            <a:off x="4558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69" name="object 62669"/>
          <p:cNvSpPr/>
          <p:nvPr/>
        </p:nvSpPr>
        <p:spPr>
          <a:xfrm>
            <a:off x="4558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70" name="object 62670"/>
          <p:cNvSpPr/>
          <p:nvPr/>
        </p:nvSpPr>
        <p:spPr>
          <a:xfrm>
            <a:off x="4558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71" name="object 62671"/>
          <p:cNvSpPr/>
          <p:nvPr/>
        </p:nvSpPr>
        <p:spPr>
          <a:xfrm>
            <a:off x="45584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72" name="object 62672"/>
          <p:cNvSpPr/>
          <p:nvPr/>
        </p:nvSpPr>
        <p:spPr>
          <a:xfrm>
            <a:off x="45584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73" name="object 62673"/>
          <p:cNvSpPr/>
          <p:nvPr/>
        </p:nvSpPr>
        <p:spPr>
          <a:xfrm>
            <a:off x="4558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74" name="object 62674"/>
          <p:cNvSpPr/>
          <p:nvPr/>
        </p:nvSpPr>
        <p:spPr>
          <a:xfrm>
            <a:off x="4558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75" name="object 62675"/>
          <p:cNvSpPr/>
          <p:nvPr/>
        </p:nvSpPr>
        <p:spPr>
          <a:xfrm>
            <a:off x="45588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76" name="object 62676"/>
          <p:cNvSpPr/>
          <p:nvPr/>
        </p:nvSpPr>
        <p:spPr>
          <a:xfrm>
            <a:off x="45588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77" name="object 62677"/>
          <p:cNvSpPr/>
          <p:nvPr/>
        </p:nvSpPr>
        <p:spPr>
          <a:xfrm>
            <a:off x="4559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78" name="object 62678"/>
          <p:cNvSpPr/>
          <p:nvPr/>
        </p:nvSpPr>
        <p:spPr>
          <a:xfrm>
            <a:off x="4559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79" name="object 62679"/>
          <p:cNvSpPr/>
          <p:nvPr/>
        </p:nvSpPr>
        <p:spPr>
          <a:xfrm>
            <a:off x="45591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80" name="object 62680"/>
          <p:cNvSpPr/>
          <p:nvPr/>
        </p:nvSpPr>
        <p:spPr>
          <a:xfrm>
            <a:off x="45591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81" name="object 62681"/>
          <p:cNvSpPr/>
          <p:nvPr/>
        </p:nvSpPr>
        <p:spPr>
          <a:xfrm>
            <a:off x="4559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82" name="object 62682"/>
          <p:cNvSpPr/>
          <p:nvPr/>
        </p:nvSpPr>
        <p:spPr>
          <a:xfrm>
            <a:off x="4559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83" name="object 62683"/>
          <p:cNvSpPr/>
          <p:nvPr/>
        </p:nvSpPr>
        <p:spPr>
          <a:xfrm>
            <a:off x="4559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84" name="object 62684"/>
          <p:cNvSpPr/>
          <p:nvPr/>
        </p:nvSpPr>
        <p:spPr>
          <a:xfrm>
            <a:off x="4559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85" name="object 62685"/>
          <p:cNvSpPr/>
          <p:nvPr/>
        </p:nvSpPr>
        <p:spPr>
          <a:xfrm>
            <a:off x="4559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86" name="object 62686"/>
          <p:cNvSpPr/>
          <p:nvPr/>
        </p:nvSpPr>
        <p:spPr>
          <a:xfrm>
            <a:off x="4559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87" name="object 62687"/>
          <p:cNvSpPr/>
          <p:nvPr/>
        </p:nvSpPr>
        <p:spPr>
          <a:xfrm>
            <a:off x="4559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88" name="object 62688"/>
          <p:cNvSpPr/>
          <p:nvPr/>
        </p:nvSpPr>
        <p:spPr>
          <a:xfrm>
            <a:off x="4559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89" name="object 62689"/>
          <p:cNvSpPr/>
          <p:nvPr/>
        </p:nvSpPr>
        <p:spPr>
          <a:xfrm>
            <a:off x="4560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90" name="object 62690"/>
          <p:cNvSpPr/>
          <p:nvPr/>
        </p:nvSpPr>
        <p:spPr>
          <a:xfrm>
            <a:off x="4560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91" name="object 62691"/>
          <p:cNvSpPr/>
          <p:nvPr/>
        </p:nvSpPr>
        <p:spPr>
          <a:xfrm>
            <a:off x="45603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92" name="object 62692"/>
          <p:cNvSpPr/>
          <p:nvPr/>
        </p:nvSpPr>
        <p:spPr>
          <a:xfrm>
            <a:off x="45603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93" name="object 62693"/>
          <p:cNvSpPr/>
          <p:nvPr/>
        </p:nvSpPr>
        <p:spPr>
          <a:xfrm>
            <a:off x="4560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94" name="object 62694"/>
          <p:cNvSpPr/>
          <p:nvPr/>
        </p:nvSpPr>
        <p:spPr>
          <a:xfrm>
            <a:off x="4560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95" name="object 62695"/>
          <p:cNvSpPr/>
          <p:nvPr/>
        </p:nvSpPr>
        <p:spPr>
          <a:xfrm>
            <a:off x="45607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96" name="object 62696"/>
          <p:cNvSpPr/>
          <p:nvPr/>
        </p:nvSpPr>
        <p:spPr>
          <a:xfrm>
            <a:off x="45607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97" name="object 62697"/>
          <p:cNvSpPr/>
          <p:nvPr/>
        </p:nvSpPr>
        <p:spPr>
          <a:xfrm>
            <a:off x="4560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98" name="object 62698"/>
          <p:cNvSpPr/>
          <p:nvPr/>
        </p:nvSpPr>
        <p:spPr>
          <a:xfrm>
            <a:off x="4560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699" name="object 62699"/>
          <p:cNvSpPr/>
          <p:nvPr/>
        </p:nvSpPr>
        <p:spPr>
          <a:xfrm>
            <a:off x="45610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00" name="object 62700"/>
          <p:cNvSpPr/>
          <p:nvPr/>
        </p:nvSpPr>
        <p:spPr>
          <a:xfrm>
            <a:off x="45610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01" name="object 62701"/>
          <p:cNvSpPr/>
          <p:nvPr/>
        </p:nvSpPr>
        <p:spPr>
          <a:xfrm>
            <a:off x="4561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02" name="object 62702"/>
          <p:cNvSpPr/>
          <p:nvPr/>
        </p:nvSpPr>
        <p:spPr>
          <a:xfrm>
            <a:off x="4561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03" name="object 62703"/>
          <p:cNvSpPr/>
          <p:nvPr/>
        </p:nvSpPr>
        <p:spPr>
          <a:xfrm>
            <a:off x="45614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04" name="object 62704"/>
          <p:cNvSpPr/>
          <p:nvPr/>
        </p:nvSpPr>
        <p:spPr>
          <a:xfrm>
            <a:off x="45614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05" name="object 62705"/>
          <p:cNvSpPr/>
          <p:nvPr/>
        </p:nvSpPr>
        <p:spPr>
          <a:xfrm>
            <a:off x="4561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06" name="object 62706"/>
          <p:cNvSpPr/>
          <p:nvPr/>
        </p:nvSpPr>
        <p:spPr>
          <a:xfrm>
            <a:off x="4561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07" name="object 62707"/>
          <p:cNvSpPr/>
          <p:nvPr/>
        </p:nvSpPr>
        <p:spPr>
          <a:xfrm>
            <a:off x="45618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08" name="object 62708"/>
          <p:cNvSpPr/>
          <p:nvPr/>
        </p:nvSpPr>
        <p:spPr>
          <a:xfrm>
            <a:off x="45618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09" name="object 62709"/>
          <p:cNvSpPr/>
          <p:nvPr/>
        </p:nvSpPr>
        <p:spPr>
          <a:xfrm>
            <a:off x="4562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10" name="object 62710"/>
          <p:cNvSpPr/>
          <p:nvPr/>
        </p:nvSpPr>
        <p:spPr>
          <a:xfrm>
            <a:off x="4562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11" name="object 62711"/>
          <p:cNvSpPr/>
          <p:nvPr/>
        </p:nvSpPr>
        <p:spPr>
          <a:xfrm>
            <a:off x="45622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12" name="object 62712"/>
          <p:cNvSpPr/>
          <p:nvPr/>
        </p:nvSpPr>
        <p:spPr>
          <a:xfrm>
            <a:off x="45622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13" name="object 62713"/>
          <p:cNvSpPr/>
          <p:nvPr/>
        </p:nvSpPr>
        <p:spPr>
          <a:xfrm>
            <a:off x="4562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14" name="object 62714"/>
          <p:cNvSpPr/>
          <p:nvPr/>
        </p:nvSpPr>
        <p:spPr>
          <a:xfrm>
            <a:off x="4562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15" name="object 62715"/>
          <p:cNvSpPr/>
          <p:nvPr/>
        </p:nvSpPr>
        <p:spPr>
          <a:xfrm>
            <a:off x="45626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16" name="object 62716"/>
          <p:cNvSpPr/>
          <p:nvPr/>
        </p:nvSpPr>
        <p:spPr>
          <a:xfrm>
            <a:off x="45626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17" name="object 62717"/>
          <p:cNvSpPr/>
          <p:nvPr/>
        </p:nvSpPr>
        <p:spPr>
          <a:xfrm>
            <a:off x="4562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18" name="object 62718"/>
          <p:cNvSpPr/>
          <p:nvPr/>
        </p:nvSpPr>
        <p:spPr>
          <a:xfrm>
            <a:off x="4562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19" name="object 62719"/>
          <p:cNvSpPr/>
          <p:nvPr/>
        </p:nvSpPr>
        <p:spPr>
          <a:xfrm>
            <a:off x="45629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20" name="object 62720"/>
          <p:cNvSpPr/>
          <p:nvPr/>
        </p:nvSpPr>
        <p:spPr>
          <a:xfrm>
            <a:off x="45629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21" name="object 62721"/>
          <p:cNvSpPr/>
          <p:nvPr/>
        </p:nvSpPr>
        <p:spPr>
          <a:xfrm>
            <a:off x="4563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22" name="object 62722"/>
          <p:cNvSpPr/>
          <p:nvPr/>
        </p:nvSpPr>
        <p:spPr>
          <a:xfrm>
            <a:off x="4563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23" name="object 62723"/>
          <p:cNvSpPr/>
          <p:nvPr/>
        </p:nvSpPr>
        <p:spPr>
          <a:xfrm>
            <a:off x="45633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24" name="object 62724"/>
          <p:cNvSpPr/>
          <p:nvPr/>
        </p:nvSpPr>
        <p:spPr>
          <a:xfrm>
            <a:off x="45633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25" name="object 62725"/>
          <p:cNvSpPr/>
          <p:nvPr/>
        </p:nvSpPr>
        <p:spPr>
          <a:xfrm>
            <a:off x="4563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26" name="object 62726"/>
          <p:cNvSpPr/>
          <p:nvPr/>
        </p:nvSpPr>
        <p:spPr>
          <a:xfrm>
            <a:off x="4563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27" name="object 62727"/>
          <p:cNvSpPr/>
          <p:nvPr/>
        </p:nvSpPr>
        <p:spPr>
          <a:xfrm>
            <a:off x="45637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28" name="object 62728"/>
          <p:cNvSpPr/>
          <p:nvPr/>
        </p:nvSpPr>
        <p:spPr>
          <a:xfrm>
            <a:off x="45637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29" name="object 62729"/>
          <p:cNvSpPr/>
          <p:nvPr/>
        </p:nvSpPr>
        <p:spPr>
          <a:xfrm>
            <a:off x="4564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30" name="object 62730"/>
          <p:cNvSpPr/>
          <p:nvPr/>
        </p:nvSpPr>
        <p:spPr>
          <a:xfrm>
            <a:off x="4564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31" name="object 62731"/>
          <p:cNvSpPr/>
          <p:nvPr/>
        </p:nvSpPr>
        <p:spPr>
          <a:xfrm>
            <a:off x="45641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32" name="object 62732"/>
          <p:cNvSpPr/>
          <p:nvPr/>
        </p:nvSpPr>
        <p:spPr>
          <a:xfrm>
            <a:off x="45641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33" name="object 62733"/>
          <p:cNvSpPr/>
          <p:nvPr/>
        </p:nvSpPr>
        <p:spPr>
          <a:xfrm>
            <a:off x="4564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34" name="object 62734"/>
          <p:cNvSpPr/>
          <p:nvPr/>
        </p:nvSpPr>
        <p:spPr>
          <a:xfrm>
            <a:off x="4564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35" name="object 62735"/>
          <p:cNvSpPr/>
          <p:nvPr/>
        </p:nvSpPr>
        <p:spPr>
          <a:xfrm>
            <a:off x="45645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36" name="object 62736"/>
          <p:cNvSpPr/>
          <p:nvPr/>
        </p:nvSpPr>
        <p:spPr>
          <a:xfrm>
            <a:off x="45645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37" name="object 62737"/>
          <p:cNvSpPr/>
          <p:nvPr/>
        </p:nvSpPr>
        <p:spPr>
          <a:xfrm>
            <a:off x="4564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38" name="object 62738"/>
          <p:cNvSpPr/>
          <p:nvPr/>
        </p:nvSpPr>
        <p:spPr>
          <a:xfrm>
            <a:off x="4564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39" name="object 62739"/>
          <p:cNvSpPr/>
          <p:nvPr/>
        </p:nvSpPr>
        <p:spPr>
          <a:xfrm>
            <a:off x="45649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40" name="object 62740"/>
          <p:cNvSpPr/>
          <p:nvPr/>
        </p:nvSpPr>
        <p:spPr>
          <a:xfrm>
            <a:off x="45649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41" name="object 62741"/>
          <p:cNvSpPr/>
          <p:nvPr/>
        </p:nvSpPr>
        <p:spPr>
          <a:xfrm>
            <a:off x="4565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42" name="object 62742"/>
          <p:cNvSpPr/>
          <p:nvPr/>
        </p:nvSpPr>
        <p:spPr>
          <a:xfrm>
            <a:off x="4565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43" name="object 62743"/>
          <p:cNvSpPr/>
          <p:nvPr/>
        </p:nvSpPr>
        <p:spPr>
          <a:xfrm>
            <a:off x="45652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44" name="object 62744"/>
          <p:cNvSpPr/>
          <p:nvPr/>
        </p:nvSpPr>
        <p:spPr>
          <a:xfrm>
            <a:off x="45652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45" name="object 62745"/>
          <p:cNvSpPr/>
          <p:nvPr/>
        </p:nvSpPr>
        <p:spPr>
          <a:xfrm>
            <a:off x="4565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46" name="object 62746"/>
          <p:cNvSpPr/>
          <p:nvPr/>
        </p:nvSpPr>
        <p:spPr>
          <a:xfrm>
            <a:off x="4565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47" name="object 62747"/>
          <p:cNvSpPr/>
          <p:nvPr/>
        </p:nvSpPr>
        <p:spPr>
          <a:xfrm>
            <a:off x="45656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48" name="object 62748"/>
          <p:cNvSpPr/>
          <p:nvPr/>
        </p:nvSpPr>
        <p:spPr>
          <a:xfrm>
            <a:off x="45656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49" name="object 62749"/>
          <p:cNvSpPr/>
          <p:nvPr/>
        </p:nvSpPr>
        <p:spPr>
          <a:xfrm>
            <a:off x="4565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50" name="object 62750"/>
          <p:cNvSpPr/>
          <p:nvPr/>
        </p:nvSpPr>
        <p:spPr>
          <a:xfrm>
            <a:off x="4565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51" name="object 62751"/>
          <p:cNvSpPr/>
          <p:nvPr/>
        </p:nvSpPr>
        <p:spPr>
          <a:xfrm>
            <a:off x="45660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52" name="object 62752"/>
          <p:cNvSpPr/>
          <p:nvPr/>
        </p:nvSpPr>
        <p:spPr>
          <a:xfrm>
            <a:off x="45660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53" name="object 62753"/>
          <p:cNvSpPr/>
          <p:nvPr/>
        </p:nvSpPr>
        <p:spPr>
          <a:xfrm>
            <a:off x="4566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54" name="object 62754"/>
          <p:cNvSpPr/>
          <p:nvPr/>
        </p:nvSpPr>
        <p:spPr>
          <a:xfrm>
            <a:off x="4566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55" name="object 62755"/>
          <p:cNvSpPr/>
          <p:nvPr/>
        </p:nvSpPr>
        <p:spPr>
          <a:xfrm>
            <a:off x="45664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56" name="object 62756"/>
          <p:cNvSpPr/>
          <p:nvPr/>
        </p:nvSpPr>
        <p:spPr>
          <a:xfrm>
            <a:off x="45664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57" name="object 62757"/>
          <p:cNvSpPr/>
          <p:nvPr/>
        </p:nvSpPr>
        <p:spPr>
          <a:xfrm>
            <a:off x="4566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58" name="object 62758"/>
          <p:cNvSpPr/>
          <p:nvPr/>
        </p:nvSpPr>
        <p:spPr>
          <a:xfrm>
            <a:off x="4566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59" name="object 62759"/>
          <p:cNvSpPr/>
          <p:nvPr/>
        </p:nvSpPr>
        <p:spPr>
          <a:xfrm>
            <a:off x="45668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60" name="object 62760"/>
          <p:cNvSpPr/>
          <p:nvPr/>
        </p:nvSpPr>
        <p:spPr>
          <a:xfrm>
            <a:off x="45668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61" name="object 62761"/>
          <p:cNvSpPr/>
          <p:nvPr/>
        </p:nvSpPr>
        <p:spPr>
          <a:xfrm>
            <a:off x="4567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62" name="object 62762"/>
          <p:cNvSpPr/>
          <p:nvPr/>
        </p:nvSpPr>
        <p:spPr>
          <a:xfrm>
            <a:off x="4567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63" name="object 62763"/>
          <p:cNvSpPr/>
          <p:nvPr/>
        </p:nvSpPr>
        <p:spPr>
          <a:xfrm>
            <a:off x="45671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64" name="object 62764"/>
          <p:cNvSpPr/>
          <p:nvPr/>
        </p:nvSpPr>
        <p:spPr>
          <a:xfrm>
            <a:off x="45671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65" name="object 62765"/>
          <p:cNvSpPr/>
          <p:nvPr/>
        </p:nvSpPr>
        <p:spPr>
          <a:xfrm>
            <a:off x="4567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66" name="object 62766"/>
          <p:cNvSpPr/>
          <p:nvPr/>
        </p:nvSpPr>
        <p:spPr>
          <a:xfrm>
            <a:off x="4567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67" name="object 62767"/>
          <p:cNvSpPr/>
          <p:nvPr/>
        </p:nvSpPr>
        <p:spPr>
          <a:xfrm>
            <a:off x="45675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68" name="object 62768"/>
          <p:cNvSpPr/>
          <p:nvPr/>
        </p:nvSpPr>
        <p:spPr>
          <a:xfrm>
            <a:off x="45675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69" name="object 62769"/>
          <p:cNvSpPr/>
          <p:nvPr/>
        </p:nvSpPr>
        <p:spPr>
          <a:xfrm>
            <a:off x="4567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70" name="object 62770"/>
          <p:cNvSpPr/>
          <p:nvPr/>
        </p:nvSpPr>
        <p:spPr>
          <a:xfrm>
            <a:off x="4567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71" name="object 62771"/>
          <p:cNvSpPr/>
          <p:nvPr/>
        </p:nvSpPr>
        <p:spPr>
          <a:xfrm>
            <a:off x="45679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72" name="object 62772"/>
          <p:cNvSpPr/>
          <p:nvPr/>
        </p:nvSpPr>
        <p:spPr>
          <a:xfrm>
            <a:off x="45679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73" name="object 62773"/>
          <p:cNvSpPr/>
          <p:nvPr/>
        </p:nvSpPr>
        <p:spPr>
          <a:xfrm>
            <a:off x="4568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74" name="object 62774"/>
          <p:cNvSpPr/>
          <p:nvPr/>
        </p:nvSpPr>
        <p:spPr>
          <a:xfrm>
            <a:off x="4568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75" name="object 62775"/>
          <p:cNvSpPr/>
          <p:nvPr/>
        </p:nvSpPr>
        <p:spPr>
          <a:xfrm>
            <a:off x="45683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76" name="object 62776"/>
          <p:cNvSpPr/>
          <p:nvPr/>
        </p:nvSpPr>
        <p:spPr>
          <a:xfrm>
            <a:off x="45683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77" name="object 62777"/>
          <p:cNvSpPr/>
          <p:nvPr/>
        </p:nvSpPr>
        <p:spPr>
          <a:xfrm>
            <a:off x="4568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78" name="object 62778"/>
          <p:cNvSpPr/>
          <p:nvPr/>
        </p:nvSpPr>
        <p:spPr>
          <a:xfrm>
            <a:off x="4568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79" name="object 62779"/>
          <p:cNvSpPr/>
          <p:nvPr/>
        </p:nvSpPr>
        <p:spPr>
          <a:xfrm>
            <a:off x="45687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80" name="object 62780"/>
          <p:cNvSpPr/>
          <p:nvPr/>
        </p:nvSpPr>
        <p:spPr>
          <a:xfrm>
            <a:off x="45687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81" name="object 62781"/>
          <p:cNvSpPr/>
          <p:nvPr/>
        </p:nvSpPr>
        <p:spPr>
          <a:xfrm>
            <a:off x="4568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82" name="object 62782"/>
          <p:cNvSpPr/>
          <p:nvPr/>
        </p:nvSpPr>
        <p:spPr>
          <a:xfrm>
            <a:off x="4568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83" name="object 62783"/>
          <p:cNvSpPr/>
          <p:nvPr/>
        </p:nvSpPr>
        <p:spPr>
          <a:xfrm>
            <a:off x="45690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84" name="object 62784"/>
          <p:cNvSpPr/>
          <p:nvPr/>
        </p:nvSpPr>
        <p:spPr>
          <a:xfrm>
            <a:off x="45690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85" name="object 62785"/>
          <p:cNvSpPr/>
          <p:nvPr/>
        </p:nvSpPr>
        <p:spPr>
          <a:xfrm>
            <a:off x="4569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86" name="object 62786"/>
          <p:cNvSpPr/>
          <p:nvPr/>
        </p:nvSpPr>
        <p:spPr>
          <a:xfrm>
            <a:off x="4569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87" name="object 62787"/>
          <p:cNvSpPr/>
          <p:nvPr/>
        </p:nvSpPr>
        <p:spPr>
          <a:xfrm>
            <a:off x="45694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88" name="object 62788"/>
          <p:cNvSpPr/>
          <p:nvPr/>
        </p:nvSpPr>
        <p:spPr>
          <a:xfrm>
            <a:off x="45694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89" name="object 62789"/>
          <p:cNvSpPr/>
          <p:nvPr/>
        </p:nvSpPr>
        <p:spPr>
          <a:xfrm>
            <a:off x="4569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90" name="object 62790"/>
          <p:cNvSpPr/>
          <p:nvPr/>
        </p:nvSpPr>
        <p:spPr>
          <a:xfrm>
            <a:off x="4569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91" name="object 62791"/>
          <p:cNvSpPr/>
          <p:nvPr/>
        </p:nvSpPr>
        <p:spPr>
          <a:xfrm>
            <a:off x="45698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92" name="object 62792"/>
          <p:cNvSpPr/>
          <p:nvPr/>
        </p:nvSpPr>
        <p:spPr>
          <a:xfrm>
            <a:off x="45698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93" name="object 62793"/>
          <p:cNvSpPr/>
          <p:nvPr/>
        </p:nvSpPr>
        <p:spPr>
          <a:xfrm>
            <a:off x="4570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94" name="object 62794"/>
          <p:cNvSpPr/>
          <p:nvPr/>
        </p:nvSpPr>
        <p:spPr>
          <a:xfrm>
            <a:off x="4570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95" name="object 62795"/>
          <p:cNvSpPr/>
          <p:nvPr/>
        </p:nvSpPr>
        <p:spPr>
          <a:xfrm>
            <a:off x="45702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96" name="object 62796"/>
          <p:cNvSpPr/>
          <p:nvPr/>
        </p:nvSpPr>
        <p:spPr>
          <a:xfrm>
            <a:off x="45702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97" name="object 62797"/>
          <p:cNvSpPr/>
          <p:nvPr/>
        </p:nvSpPr>
        <p:spPr>
          <a:xfrm>
            <a:off x="4570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98" name="object 62798"/>
          <p:cNvSpPr/>
          <p:nvPr/>
        </p:nvSpPr>
        <p:spPr>
          <a:xfrm>
            <a:off x="4570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799" name="object 62799"/>
          <p:cNvSpPr/>
          <p:nvPr/>
        </p:nvSpPr>
        <p:spPr>
          <a:xfrm>
            <a:off x="45706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00" name="object 62800"/>
          <p:cNvSpPr/>
          <p:nvPr/>
        </p:nvSpPr>
        <p:spPr>
          <a:xfrm>
            <a:off x="45706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01" name="object 62801"/>
          <p:cNvSpPr/>
          <p:nvPr/>
        </p:nvSpPr>
        <p:spPr>
          <a:xfrm>
            <a:off x="4570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02" name="object 62802"/>
          <p:cNvSpPr/>
          <p:nvPr/>
        </p:nvSpPr>
        <p:spPr>
          <a:xfrm>
            <a:off x="4570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03" name="object 62803"/>
          <p:cNvSpPr/>
          <p:nvPr/>
        </p:nvSpPr>
        <p:spPr>
          <a:xfrm>
            <a:off x="45709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04" name="object 62804"/>
          <p:cNvSpPr/>
          <p:nvPr/>
        </p:nvSpPr>
        <p:spPr>
          <a:xfrm>
            <a:off x="45709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05" name="object 62805"/>
          <p:cNvSpPr/>
          <p:nvPr/>
        </p:nvSpPr>
        <p:spPr>
          <a:xfrm>
            <a:off x="4571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06" name="object 62806"/>
          <p:cNvSpPr/>
          <p:nvPr/>
        </p:nvSpPr>
        <p:spPr>
          <a:xfrm>
            <a:off x="4571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07" name="object 62807"/>
          <p:cNvSpPr/>
          <p:nvPr/>
        </p:nvSpPr>
        <p:spPr>
          <a:xfrm>
            <a:off x="45713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08" name="object 62808"/>
          <p:cNvSpPr/>
          <p:nvPr/>
        </p:nvSpPr>
        <p:spPr>
          <a:xfrm>
            <a:off x="45713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09" name="object 62809"/>
          <p:cNvSpPr/>
          <p:nvPr/>
        </p:nvSpPr>
        <p:spPr>
          <a:xfrm>
            <a:off x="4571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10" name="object 62810"/>
          <p:cNvSpPr/>
          <p:nvPr/>
        </p:nvSpPr>
        <p:spPr>
          <a:xfrm>
            <a:off x="4571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11" name="object 62811"/>
          <p:cNvSpPr/>
          <p:nvPr/>
        </p:nvSpPr>
        <p:spPr>
          <a:xfrm>
            <a:off x="45717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12" name="object 62812"/>
          <p:cNvSpPr/>
          <p:nvPr/>
        </p:nvSpPr>
        <p:spPr>
          <a:xfrm>
            <a:off x="45717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13" name="object 62813"/>
          <p:cNvSpPr/>
          <p:nvPr/>
        </p:nvSpPr>
        <p:spPr>
          <a:xfrm>
            <a:off x="4572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14" name="object 62814"/>
          <p:cNvSpPr/>
          <p:nvPr/>
        </p:nvSpPr>
        <p:spPr>
          <a:xfrm>
            <a:off x="4572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15" name="object 62815"/>
          <p:cNvSpPr/>
          <p:nvPr/>
        </p:nvSpPr>
        <p:spPr>
          <a:xfrm>
            <a:off x="45721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16" name="object 62816"/>
          <p:cNvSpPr/>
          <p:nvPr/>
        </p:nvSpPr>
        <p:spPr>
          <a:xfrm>
            <a:off x="45721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17" name="object 62817"/>
          <p:cNvSpPr/>
          <p:nvPr/>
        </p:nvSpPr>
        <p:spPr>
          <a:xfrm>
            <a:off x="4572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18" name="object 62818"/>
          <p:cNvSpPr/>
          <p:nvPr/>
        </p:nvSpPr>
        <p:spPr>
          <a:xfrm>
            <a:off x="4572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19" name="object 62819"/>
          <p:cNvSpPr/>
          <p:nvPr/>
        </p:nvSpPr>
        <p:spPr>
          <a:xfrm>
            <a:off x="45725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20" name="object 62820"/>
          <p:cNvSpPr/>
          <p:nvPr/>
        </p:nvSpPr>
        <p:spPr>
          <a:xfrm>
            <a:off x="45725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21" name="object 62821"/>
          <p:cNvSpPr/>
          <p:nvPr/>
        </p:nvSpPr>
        <p:spPr>
          <a:xfrm>
            <a:off x="4572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22" name="object 62822"/>
          <p:cNvSpPr/>
          <p:nvPr/>
        </p:nvSpPr>
        <p:spPr>
          <a:xfrm>
            <a:off x="4572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23" name="object 62823"/>
          <p:cNvSpPr/>
          <p:nvPr/>
        </p:nvSpPr>
        <p:spPr>
          <a:xfrm>
            <a:off x="45729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24" name="object 62824"/>
          <p:cNvSpPr/>
          <p:nvPr/>
        </p:nvSpPr>
        <p:spPr>
          <a:xfrm>
            <a:off x="45729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25" name="object 62825"/>
          <p:cNvSpPr/>
          <p:nvPr/>
        </p:nvSpPr>
        <p:spPr>
          <a:xfrm>
            <a:off x="4573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26" name="object 62826"/>
          <p:cNvSpPr/>
          <p:nvPr/>
        </p:nvSpPr>
        <p:spPr>
          <a:xfrm>
            <a:off x="4573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27" name="object 62827"/>
          <p:cNvSpPr/>
          <p:nvPr/>
        </p:nvSpPr>
        <p:spPr>
          <a:xfrm>
            <a:off x="45732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28" name="object 62828"/>
          <p:cNvSpPr/>
          <p:nvPr/>
        </p:nvSpPr>
        <p:spPr>
          <a:xfrm>
            <a:off x="45732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29" name="object 62829"/>
          <p:cNvSpPr/>
          <p:nvPr/>
        </p:nvSpPr>
        <p:spPr>
          <a:xfrm>
            <a:off x="4573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30" name="object 62830"/>
          <p:cNvSpPr/>
          <p:nvPr/>
        </p:nvSpPr>
        <p:spPr>
          <a:xfrm>
            <a:off x="4573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31" name="object 62831"/>
          <p:cNvSpPr/>
          <p:nvPr/>
        </p:nvSpPr>
        <p:spPr>
          <a:xfrm>
            <a:off x="45736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32" name="object 62832"/>
          <p:cNvSpPr/>
          <p:nvPr/>
        </p:nvSpPr>
        <p:spPr>
          <a:xfrm>
            <a:off x="45736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33" name="object 62833"/>
          <p:cNvSpPr/>
          <p:nvPr/>
        </p:nvSpPr>
        <p:spPr>
          <a:xfrm>
            <a:off x="4573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34" name="object 62834"/>
          <p:cNvSpPr/>
          <p:nvPr/>
        </p:nvSpPr>
        <p:spPr>
          <a:xfrm>
            <a:off x="4573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35" name="object 62835"/>
          <p:cNvSpPr/>
          <p:nvPr/>
        </p:nvSpPr>
        <p:spPr>
          <a:xfrm>
            <a:off x="45740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36" name="object 62836"/>
          <p:cNvSpPr/>
          <p:nvPr/>
        </p:nvSpPr>
        <p:spPr>
          <a:xfrm>
            <a:off x="45740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37" name="object 62837"/>
          <p:cNvSpPr/>
          <p:nvPr/>
        </p:nvSpPr>
        <p:spPr>
          <a:xfrm>
            <a:off x="4574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38" name="object 62838"/>
          <p:cNvSpPr/>
          <p:nvPr/>
        </p:nvSpPr>
        <p:spPr>
          <a:xfrm>
            <a:off x="4574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39" name="object 62839"/>
          <p:cNvSpPr/>
          <p:nvPr/>
        </p:nvSpPr>
        <p:spPr>
          <a:xfrm>
            <a:off x="45744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40" name="object 62840"/>
          <p:cNvSpPr/>
          <p:nvPr/>
        </p:nvSpPr>
        <p:spPr>
          <a:xfrm>
            <a:off x="45744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41" name="object 62841"/>
          <p:cNvSpPr/>
          <p:nvPr/>
        </p:nvSpPr>
        <p:spPr>
          <a:xfrm>
            <a:off x="4574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42" name="object 62842"/>
          <p:cNvSpPr/>
          <p:nvPr/>
        </p:nvSpPr>
        <p:spPr>
          <a:xfrm>
            <a:off x="4574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43" name="object 62843"/>
          <p:cNvSpPr/>
          <p:nvPr/>
        </p:nvSpPr>
        <p:spPr>
          <a:xfrm>
            <a:off x="4574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44" name="object 62844"/>
          <p:cNvSpPr/>
          <p:nvPr/>
        </p:nvSpPr>
        <p:spPr>
          <a:xfrm>
            <a:off x="4574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45" name="object 62845"/>
          <p:cNvSpPr/>
          <p:nvPr/>
        </p:nvSpPr>
        <p:spPr>
          <a:xfrm>
            <a:off x="4575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46" name="object 62846"/>
          <p:cNvSpPr/>
          <p:nvPr/>
        </p:nvSpPr>
        <p:spPr>
          <a:xfrm>
            <a:off x="4575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47" name="object 62847"/>
          <p:cNvSpPr/>
          <p:nvPr/>
        </p:nvSpPr>
        <p:spPr>
          <a:xfrm>
            <a:off x="4575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48" name="object 62848"/>
          <p:cNvSpPr/>
          <p:nvPr/>
        </p:nvSpPr>
        <p:spPr>
          <a:xfrm>
            <a:off x="4575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49" name="object 62849"/>
          <p:cNvSpPr/>
          <p:nvPr/>
        </p:nvSpPr>
        <p:spPr>
          <a:xfrm>
            <a:off x="4575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50" name="object 62850"/>
          <p:cNvSpPr/>
          <p:nvPr/>
        </p:nvSpPr>
        <p:spPr>
          <a:xfrm>
            <a:off x="4575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51" name="object 62851"/>
          <p:cNvSpPr/>
          <p:nvPr/>
        </p:nvSpPr>
        <p:spPr>
          <a:xfrm>
            <a:off x="4575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52" name="object 62852"/>
          <p:cNvSpPr/>
          <p:nvPr/>
        </p:nvSpPr>
        <p:spPr>
          <a:xfrm>
            <a:off x="4575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53" name="object 62853"/>
          <p:cNvSpPr/>
          <p:nvPr/>
        </p:nvSpPr>
        <p:spPr>
          <a:xfrm>
            <a:off x="4575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54" name="object 62854"/>
          <p:cNvSpPr/>
          <p:nvPr/>
        </p:nvSpPr>
        <p:spPr>
          <a:xfrm>
            <a:off x="4575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55" name="object 62855"/>
          <p:cNvSpPr/>
          <p:nvPr/>
        </p:nvSpPr>
        <p:spPr>
          <a:xfrm>
            <a:off x="4576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56" name="object 62856"/>
          <p:cNvSpPr/>
          <p:nvPr/>
        </p:nvSpPr>
        <p:spPr>
          <a:xfrm>
            <a:off x="4576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57" name="object 62857"/>
          <p:cNvSpPr/>
          <p:nvPr/>
        </p:nvSpPr>
        <p:spPr>
          <a:xfrm>
            <a:off x="4576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58" name="object 62858"/>
          <p:cNvSpPr/>
          <p:nvPr/>
        </p:nvSpPr>
        <p:spPr>
          <a:xfrm>
            <a:off x="4576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59" name="object 62859"/>
          <p:cNvSpPr/>
          <p:nvPr/>
        </p:nvSpPr>
        <p:spPr>
          <a:xfrm>
            <a:off x="4576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60" name="object 62860"/>
          <p:cNvSpPr/>
          <p:nvPr/>
        </p:nvSpPr>
        <p:spPr>
          <a:xfrm>
            <a:off x="4576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61" name="object 62861"/>
          <p:cNvSpPr/>
          <p:nvPr/>
        </p:nvSpPr>
        <p:spPr>
          <a:xfrm>
            <a:off x="4576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62" name="object 62862"/>
          <p:cNvSpPr/>
          <p:nvPr/>
        </p:nvSpPr>
        <p:spPr>
          <a:xfrm>
            <a:off x="4576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63" name="object 62863"/>
          <p:cNvSpPr/>
          <p:nvPr/>
        </p:nvSpPr>
        <p:spPr>
          <a:xfrm>
            <a:off x="4576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64" name="object 62864"/>
          <p:cNvSpPr/>
          <p:nvPr/>
        </p:nvSpPr>
        <p:spPr>
          <a:xfrm>
            <a:off x="4576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65" name="object 62865"/>
          <p:cNvSpPr/>
          <p:nvPr/>
        </p:nvSpPr>
        <p:spPr>
          <a:xfrm>
            <a:off x="4576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66" name="object 62866"/>
          <p:cNvSpPr/>
          <p:nvPr/>
        </p:nvSpPr>
        <p:spPr>
          <a:xfrm>
            <a:off x="4576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67" name="object 62867"/>
          <p:cNvSpPr/>
          <p:nvPr/>
        </p:nvSpPr>
        <p:spPr>
          <a:xfrm>
            <a:off x="4577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68" name="object 62868"/>
          <p:cNvSpPr/>
          <p:nvPr/>
        </p:nvSpPr>
        <p:spPr>
          <a:xfrm>
            <a:off x="4577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69" name="object 62869"/>
          <p:cNvSpPr/>
          <p:nvPr/>
        </p:nvSpPr>
        <p:spPr>
          <a:xfrm>
            <a:off x="4577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70" name="object 62870"/>
          <p:cNvSpPr/>
          <p:nvPr/>
        </p:nvSpPr>
        <p:spPr>
          <a:xfrm>
            <a:off x="4577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71" name="object 62871"/>
          <p:cNvSpPr/>
          <p:nvPr/>
        </p:nvSpPr>
        <p:spPr>
          <a:xfrm>
            <a:off x="4577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72" name="object 62872"/>
          <p:cNvSpPr/>
          <p:nvPr/>
        </p:nvSpPr>
        <p:spPr>
          <a:xfrm>
            <a:off x="4577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73" name="object 62873"/>
          <p:cNvSpPr/>
          <p:nvPr/>
        </p:nvSpPr>
        <p:spPr>
          <a:xfrm>
            <a:off x="4577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74" name="object 62874"/>
          <p:cNvSpPr/>
          <p:nvPr/>
        </p:nvSpPr>
        <p:spPr>
          <a:xfrm>
            <a:off x="4577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75" name="object 62875"/>
          <p:cNvSpPr/>
          <p:nvPr/>
        </p:nvSpPr>
        <p:spPr>
          <a:xfrm>
            <a:off x="45779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76" name="object 62876"/>
          <p:cNvSpPr/>
          <p:nvPr/>
        </p:nvSpPr>
        <p:spPr>
          <a:xfrm>
            <a:off x="45779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77" name="object 62877"/>
          <p:cNvSpPr/>
          <p:nvPr/>
        </p:nvSpPr>
        <p:spPr>
          <a:xfrm>
            <a:off x="4578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78" name="object 62878"/>
          <p:cNvSpPr/>
          <p:nvPr/>
        </p:nvSpPr>
        <p:spPr>
          <a:xfrm>
            <a:off x="4578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79" name="object 62879"/>
          <p:cNvSpPr/>
          <p:nvPr/>
        </p:nvSpPr>
        <p:spPr>
          <a:xfrm>
            <a:off x="45783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80" name="object 62880"/>
          <p:cNvSpPr/>
          <p:nvPr/>
        </p:nvSpPr>
        <p:spPr>
          <a:xfrm>
            <a:off x="45783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81" name="object 62881"/>
          <p:cNvSpPr/>
          <p:nvPr/>
        </p:nvSpPr>
        <p:spPr>
          <a:xfrm>
            <a:off x="4578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82" name="object 62882"/>
          <p:cNvSpPr/>
          <p:nvPr/>
        </p:nvSpPr>
        <p:spPr>
          <a:xfrm>
            <a:off x="4578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83" name="object 62883"/>
          <p:cNvSpPr/>
          <p:nvPr/>
        </p:nvSpPr>
        <p:spPr>
          <a:xfrm>
            <a:off x="45787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84" name="object 62884"/>
          <p:cNvSpPr/>
          <p:nvPr/>
        </p:nvSpPr>
        <p:spPr>
          <a:xfrm>
            <a:off x="45787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85" name="object 62885"/>
          <p:cNvSpPr/>
          <p:nvPr/>
        </p:nvSpPr>
        <p:spPr>
          <a:xfrm>
            <a:off x="4578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86" name="object 62886"/>
          <p:cNvSpPr/>
          <p:nvPr/>
        </p:nvSpPr>
        <p:spPr>
          <a:xfrm>
            <a:off x="4578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87" name="object 62887"/>
          <p:cNvSpPr/>
          <p:nvPr/>
        </p:nvSpPr>
        <p:spPr>
          <a:xfrm>
            <a:off x="4579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88" name="object 62888"/>
          <p:cNvSpPr/>
          <p:nvPr/>
        </p:nvSpPr>
        <p:spPr>
          <a:xfrm>
            <a:off x="4579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89" name="object 62889"/>
          <p:cNvSpPr/>
          <p:nvPr/>
        </p:nvSpPr>
        <p:spPr>
          <a:xfrm>
            <a:off x="4579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90" name="object 62890"/>
          <p:cNvSpPr/>
          <p:nvPr/>
        </p:nvSpPr>
        <p:spPr>
          <a:xfrm>
            <a:off x="4579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91" name="object 62891"/>
          <p:cNvSpPr/>
          <p:nvPr/>
        </p:nvSpPr>
        <p:spPr>
          <a:xfrm>
            <a:off x="4579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92" name="object 62892"/>
          <p:cNvSpPr/>
          <p:nvPr/>
        </p:nvSpPr>
        <p:spPr>
          <a:xfrm>
            <a:off x="4579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93" name="object 62893"/>
          <p:cNvSpPr/>
          <p:nvPr/>
        </p:nvSpPr>
        <p:spPr>
          <a:xfrm>
            <a:off x="4579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94" name="object 62894"/>
          <p:cNvSpPr/>
          <p:nvPr/>
        </p:nvSpPr>
        <p:spPr>
          <a:xfrm>
            <a:off x="4579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95" name="object 62895"/>
          <p:cNvSpPr/>
          <p:nvPr/>
        </p:nvSpPr>
        <p:spPr>
          <a:xfrm>
            <a:off x="4579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96" name="object 62896"/>
          <p:cNvSpPr/>
          <p:nvPr/>
        </p:nvSpPr>
        <p:spPr>
          <a:xfrm>
            <a:off x="4579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97" name="object 62897"/>
          <p:cNvSpPr/>
          <p:nvPr/>
        </p:nvSpPr>
        <p:spPr>
          <a:xfrm>
            <a:off x="4580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98" name="object 62898"/>
          <p:cNvSpPr/>
          <p:nvPr/>
        </p:nvSpPr>
        <p:spPr>
          <a:xfrm>
            <a:off x="4580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899" name="object 62899"/>
          <p:cNvSpPr/>
          <p:nvPr/>
        </p:nvSpPr>
        <p:spPr>
          <a:xfrm>
            <a:off x="4580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00" name="object 62900"/>
          <p:cNvSpPr/>
          <p:nvPr/>
        </p:nvSpPr>
        <p:spPr>
          <a:xfrm>
            <a:off x="4580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01" name="object 62901"/>
          <p:cNvSpPr/>
          <p:nvPr/>
        </p:nvSpPr>
        <p:spPr>
          <a:xfrm>
            <a:off x="4580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02" name="object 62902"/>
          <p:cNvSpPr/>
          <p:nvPr/>
        </p:nvSpPr>
        <p:spPr>
          <a:xfrm>
            <a:off x="4580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03" name="object 62903"/>
          <p:cNvSpPr/>
          <p:nvPr/>
        </p:nvSpPr>
        <p:spPr>
          <a:xfrm>
            <a:off x="4580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04" name="object 62904"/>
          <p:cNvSpPr/>
          <p:nvPr/>
        </p:nvSpPr>
        <p:spPr>
          <a:xfrm>
            <a:off x="4580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05" name="object 62905"/>
          <p:cNvSpPr/>
          <p:nvPr/>
        </p:nvSpPr>
        <p:spPr>
          <a:xfrm>
            <a:off x="4580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06" name="object 62906"/>
          <p:cNvSpPr/>
          <p:nvPr/>
        </p:nvSpPr>
        <p:spPr>
          <a:xfrm>
            <a:off x="4580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07" name="object 62907"/>
          <p:cNvSpPr/>
          <p:nvPr/>
        </p:nvSpPr>
        <p:spPr>
          <a:xfrm>
            <a:off x="4581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08" name="object 62908"/>
          <p:cNvSpPr/>
          <p:nvPr/>
        </p:nvSpPr>
        <p:spPr>
          <a:xfrm>
            <a:off x="4581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09" name="object 62909"/>
          <p:cNvSpPr/>
          <p:nvPr/>
        </p:nvSpPr>
        <p:spPr>
          <a:xfrm>
            <a:off x="4581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10" name="object 62910"/>
          <p:cNvSpPr/>
          <p:nvPr/>
        </p:nvSpPr>
        <p:spPr>
          <a:xfrm>
            <a:off x="4581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11" name="object 62911"/>
          <p:cNvSpPr/>
          <p:nvPr/>
        </p:nvSpPr>
        <p:spPr>
          <a:xfrm>
            <a:off x="4581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12" name="object 62912"/>
          <p:cNvSpPr/>
          <p:nvPr/>
        </p:nvSpPr>
        <p:spPr>
          <a:xfrm>
            <a:off x="4581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13" name="object 62913"/>
          <p:cNvSpPr/>
          <p:nvPr/>
        </p:nvSpPr>
        <p:spPr>
          <a:xfrm>
            <a:off x="4581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14" name="object 62914"/>
          <p:cNvSpPr/>
          <p:nvPr/>
        </p:nvSpPr>
        <p:spPr>
          <a:xfrm>
            <a:off x="4581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15" name="object 62915"/>
          <p:cNvSpPr/>
          <p:nvPr/>
        </p:nvSpPr>
        <p:spPr>
          <a:xfrm>
            <a:off x="4581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16" name="object 62916"/>
          <p:cNvSpPr/>
          <p:nvPr/>
        </p:nvSpPr>
        <p:spPr>
          <a:xfrm>
            <a:off x="4581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17" name="object 62917"/>
          <p:cNvSpPr/>
          <p:nvPr/>
        </p:nvSpPr>
        <p:spPr>
          <a:xfrm>
            <a:off x="4581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18" name="object 62918"/>
          <p:cNvSpPr/>
          <p:nvPr/>
        </p:nvSpPr>
        <p:spPr>
          <a:xfrm>
            <a:off x="4581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19" name="object 62919"/>
          <p:cNvSpPr/>
          <p:nvPr/>
        </p:nvSpPr>
        <p:spPr>
          <a:xfrm>
            <a:off x="4582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20" name="object 62920"/>
          <p:cNvSpPr/>
          <p:nvPr/>
        </p:nvSpPr>
        <p:spPr>
          <a:xfrm>
            <a:off x="4582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21" name="object 62921"/>
          <p:cNvSpPr/>
          <p:nvPr/>
        </p:nvSpPr>
        <p:spPr>
          <a:xfrm>
            <a:off x="4582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22" name="object 62922"/>
          <p:cNvSpPr/>
          <p:nvPr/>
        </p:nvSpPr>
        <p:spPr>
          <a:xfrm>
            <a:off x="4582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23" name="object 62923"/>
          <p:cNvSpPr/>
          <p:nvPr/>
        </p:nvSpPr>
        <p:spPr>
          <a:xfrm>
            <a:off x="4582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24" name="object 62924"/>
          <p:cNvSpPr/>
          <p:nvPr/>
        </p:nvSpPr>
        <p:spPr>
          <a:xfrm>
            <a:off x="4582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25" name="object 62925"/>
          <p:cNvSpPr/>
          <p:nvPr/>
        </p:nvSpPr>
        <p:spPr>
          <a:xfrm>
            <a:off x="4582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26" name="object 62926"/>
          <p:cNvSpPr/>
          <p:nvPr/>
        </p:nvSpPr>
        <p:spPr>
          <a:xfrm>
            <a:off x="4582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27" name="object 62927"/>
          <p:cNvSpPr/>
          <p:nvPr/>
        </p:nvSpPr>
        <p:spPr>
          <a:xfrm>
            <a:off x="45829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28" name="object 62928"/>
          <p:cNvSpPr/>
          <p:nvPr/>
        </p:nvSpPr>
        <p:spPr>
          <a:xfrm>
            <a:off x="45829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29" name="object 62929"/>
          <p:cNvSpPr/>
          <p:nvPr/>
        </p:nvSpPr>
        <p:spPr>
          <a:xfrm>
            <a:off x="4583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30" name="object 62930"/>
          <p:cNvSpPr/>
          <p:nvPr/>
        </p:nvSpPr>
        <p:spPr>
          <a:xfrm>
            <a:off x="4583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31" name="object 62931"/>
          <p:cNvSpPr/>
          <p:nvPr/>
        </p:nvSpPr>
        <p:spPr>
          <a:xfrm>
            <a:off x="4583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32" name="object 62932"/>
          <p:cNvSpPr/>
          <p:nvPr/>
        </p:nvSpPr>
        <p:spPr>
          <a:xfrm>
            <a:off x="4583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33" name="object 62933"/>
          <p:cNvSpPr/>
          <p:nvPr/>
        </p:nvSpPr>
        <p:spPr>
          <a:xfrm>
            <a:off x="4583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34" name="object 62934"/>
          <p:cNvSpPr/>
          <p:nvPr/>
        </p:nvSpPr>
        <p:spPr>
          <a:xfrm>
            <a:off x="4583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35" name="object 62935"/>
          <p:cNvSpPr/>
          <p:nvPr/>
        </p:nvSpPr>
        <p:spPr>
          <a:xfrm>
            <a:off x="4583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36" name="object 62936"/>
          <p:cNvSpPr/>
          <p:nvPr/>
        </p:nvSpPr>
        <p:spPr>
          <a:xfrm>
            <a:off x="4583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37" name="object 62937"/>
          <p:cNvSpPr/>
          <p:nvPr/>
        </p:nvSpPr>
        <p:spPr>
          <a:xfrm>
            <a:off x="4583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38" name="object 62938"/>
          <p:cNvSpPr/>
          <p:nvPr/>
        </p:nvSpPr>
        <p:spPr>
          <a:xfrm>
            <a:off x="4583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39" name="object 62939"/>
          <p:cNvSpPr/>
          <p:nvPr/>
        </p:nvSpPr>
        <p:spPr>
          <a:xfrm>
            <a:off x="4584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40" name="object 62940"/>
          <p:cNvSpPr/>
          <p:nvPr/>
        </p:nvSpPr>
        <p:spPr>
          <a:xfrm>
            <a:off x="4584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41" name="object 62941"/>
          <p:cNvSpPr/>
          <p:nvPr/>
        </p:nvSpPr>
        <p:spPr>
          <a:xfrm>
            <a:off x="4584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42" name="object 62942"/>
          <p:cNvSpPr/>
          <p:nvPr/>
        </p:nvSpPr>
        <p:spPr>
          <a:xfrm>
            <a:off x="4584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43" name="object 62943"/>
          <p:cNvSpPr/>
          <p:nvPr/>
        </p:nvSpPr>
        <p:spPr>
          <a:xfrm>
            <a:off x="4584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44" name="object 62944"/>
          <p:cNvSpPr/>
          <p:nvPr/>
        </p:nvSpPr>
        <p:spPr>
          <a:xfrm>
            <a:off x="4584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45" name="object 62945"/>
          <p:cNvSpPr/>
          <p:nvPr/>
        </p:nvSpPr>
        <p:spPr>
          <a:xfrm>
            <a:off x="4584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46" name="object 62946"/>
          <p:cNvSpPr/>
          <p:nvPr/>
        </p:nvSpPr>
        <p:spPr>
          <a:xfrm>
            <a:off x="4584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47" name="object 62947"/>
          <p:cNvSpPr/>
          <p:nvPr/>
        </p:nvSpPr>
        <p:spPr>
          <a:xfrm>
            <a:off x="4584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48" name="object 62948"/>
          <p:cNvSpPr/>
          <p:nvPr/>
        </p:nvSpPr>
        <p:spPr>
          <a:xfrm>
            <a:off x="4584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49" name="object 62949"/>
          <p:cNvSpPr/>
          <p:nvPr/>
        </p:nvSpPr>
        <p:spPr>
          <a:xfrm>
            <a:off x="4584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50" name="object 62950"/>
          <p:cNvSpPr/>
          <p:nvPr/>
        </p:nvSpPr>
        <p:spPr>
          <a:xfrm>
            <a:off x="4584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51" name="object 62951"/>
          <p:cNvSpPr/>
          <p:nvPr/>
        </p:nvSpPr>
        <p:spPr>
          <a:xfrm>
            <a:off x="4585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52" name="object 62952"/>
          <p:cNvSpPr/>
          <p:nvPr/>
        </p:nvSpPr>
        <p:spPr>
          <a:xfrm>
            <a:off x="4585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53" name="object 62953"/>
          <p:cNvSpPr/>
          <p:nvPr/>
        </p:nvSpPr>
        <p:spPr>
          <a:xfrm>
            <a:off x="4585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54" name="object 62954"/>
          <p:cNvSpPr/>
          <p:nvPr/>
        </p:nvSpPr>
        <p:spPr>
          <a:xfrm>
            <a:off x="4585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55" name="object 62955"/>
          <p:cNvSpPr/>
          <p:nvPr/>
        </p:nvSpPr>
        <p:spPr>
          <a:xfrm>
            <a:off x="4585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56" name="object 62956"/>
          <p:cNvSpPr/>
          <p:nvPr/>
        </p:nvSpPr>
        <p:spPr>
          <a:xfrm>
            <a:off x="4585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57" name="object 62957"/>
          <p:cNvSpPr/>
          <p:nvPr/>
        </p:nvSpPr>
        <p:spPr>
          <a:xfrm>
            <a:off x="4585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58" name="object 62958"/>
          <p:cNvSpPr/>
          <p:nvPr/>
        </p:nvSpPr>
        <p:spPr>
          <a:xfrm>
            <a:off x="4585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59" name="object 62959"/>
          <p:cNvSpPr/>
          <p:nvPr/>
        </p:nvSpPr>
        <p:spPr>
          <a:xfrm>
            <a:off x="4585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60" name="object 62960"/>
          <p:cNvSpPr/>
          <p:nvPr/>
        </p:nvSpPr>
        <p:spPr>
          <a:xfrm>
            <a:off x="4585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61" name="object 62961"/>
          <p:cNvSpPr/>
          <p:nvPr/>
        </p:nvSpPr>
        <p:spPr>
          <a:xfrm>
            <a:off x="4586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62" name="object 62962"/>
          <p:cNvSpPr/>
          <p:nvPr/>
        </p:nvSpPr>
        <p:spPr>
          <a:xfrm>
            <a:off x="4586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63" name="object 62963"/>
          <p:cNvSpPr/>
          <p:nvPr/>
        </p:nvSpPr>
        <p:spPr>
          <a:xfrm>
            <a:off x="4586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64" name="object 62964"/>
          <p:cNvSpPr/>
          <p:nvPr/>
        </p:nvSpPr>
        <p:spPr>
          <a:xfrm>
            <a:off x="4586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65" name="object 62965"/>
          <p:cNvSpPr/>
          <p:nvPr/>
        </p:nvSpPr>
        <p:spPr>
          <a:xfrm>
            <a:off x="4586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66" name="object 62966"/>
          <p:cNvSpPr/>
          <p:nvPr/>
        </p:nvSpPr>
        <p:spPr>
          <a:xfrm>
            <a:off x="4586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67" name="object 62967"/>
          <p:cNvSpPr/>
          <p:nvPr/>
        </p:nvSpPr>
        <p:spPr>
          <a:xfrm>
            <a:off x="4586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68" name="object 62968"/>
          <p:cNvSpPr/>
          <p:nvPr/>
        </p:nvSpPr>
        <p:spPr>
          <a:xfrm>
            <a:off x="4586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69" name="object 62969"/>
          <p:cNvSpPr/>
          <p:nvPr/>
        </p:nvSpPr>
        <p:spPr>
          <a:xfrm>
            <a:off x="4586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70" name="object 62970"/>
          <p:cNvSpPr/>
          <p:nvPr/>
        </p:nvSpPr>
        <p:spPr>
          <a:xfrm>
            <a:off x="4586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71" name="object 62971"/>
          <p:cNvSpPr/>
          <p:nvPr/>
        </p:nvSpPr>
        <p:spPr>
          <a:xfrm>
            <a:off x="4587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72" name="object 62972"/>
          <p:cNvSpPr/>
          <p:nvPr/>
        </p:nvSpPr>
        <p:spPr>
          <a:xfrm>
            <a:off x="4587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73" name="object 62973"/>
          <p:cNvSpPr/>
          <p:nvPr/>
        </p:nvSpPr>
        <p:spPr>
          <a:xfrm>
            <a:off x="4587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74" name="object 62974"/>
          <p:cNvSpPr/>
          <p:nvPr/>
        </p:nvSpPr>
        <p:spPr>
          <a:xfrm>
            <a:off x="4587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75" name="object 62975"/>
          <p:cNvSpPr/>
          <p:nvPr/>
        </p:nvSpPr>
        <p:spPr>
          <a:xfrm>
            <a:off x="4587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76" name="object 62976"/>
          <p:cNvSpPr/>
          <p:nvPr/>
        </p:nvSpPr>
        <p:spPr>
          <a:xfrm>
            <a:off x="4587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77" name="object 62977"/>
          <p:cNvSpPr/>
          <p:nvPr/>
        </p:nvSpPr>
        <p:spPr>
          <a:xfrm>
            <a:off x="4587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78" name="object 62978"/>
          <p:cNvSpPr/>
          <p:nvPr/>
        </p:nvSpPr>
        <p:spPr>
          <a:xfrm>
            <a:off x="4587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79" name="object 62979"/>
          <p:cNvSpPr/>
          <p:nvPr/>
        </p:nvSpPr>
        <p:spPr>
          <a:xfrm>
            <a:off x="4587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80" name="object 62980"/>
          <p:cNvSpPr/>
          <p:nvPr/>
        </p:nvSpPr>
        <p:spPr>
          <a:xfrm>
            <a:off x="4587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81" name="object 62981"/>
          <p:cNvSpPr/>
          <p:nvPr/>
        </p:nvSpPr>
        <p:spPr>
          <a:xfrm>
            <a:off x="4588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82" name="object 62982"/>
          <p:cNvSpPr/>
          <p:nvPr/>
        </p:nvSpPr>
        <p:spPr>
          <a:xfrm>
            <a:off x="4588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83" name="object 62983"/>
          <p:cNvSpPr/>
          <p:nvPr/>
        </p:nvSpPr>
        <p:spPr>
          <a:xfrm>
            <a:off x="4588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84" name="object 62984"/>
          <p:cNvSpPr/>
          <p:nvPr/>
        </p:nvSpPr>
        <p:spPr>
          <a:xfrm>
            <a:off x="4588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85" name="object 62985"/>
          <p:cNvSpPr/>
          <p:nvPr/>
        </p:nvSpPr>
        <p:spPr>
          <a:xfrm>
            <a:off x="4588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86" name="object 62986"/>
          <p:cNvSpPr/>
          <p:nvPr/>
        </p:nvSpPr>
        <p:spPr>
          <a:xfrm>
            <a:off x="4588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87" name="object 62987"/>
          <p:cNvSpPr/>
          <p:nvPr/>
        </p:nvSpPr>
        <p:spPr>
          <a:xfrm>
            <a:off x="4588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88" name="object 62988"/>
          <p:cNvSpPr/>
          <p:nvPr/>
        </p:nvSpPr>
        <p:spPr>
          <a:xfrm>
            <a:off x="4588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89" name="object 62989"/>
          <p:cNvSpPr/>
          <p:nvPr/>
        </p:nvSpPr>
        <p:spPr>
          <a:xfrm>
            <a:off x="4588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90" name="object 62990"/>
          <p:cNvSpPr/>
          <p:nvPr/>
        </p:nvSpPr>
        <p:spPr>
          <a:xfrm>
            <a:off x="4588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91" name="object 62991"/>
          <p:cNvSpPr/>
          <p:nvPr/>
        </p:nvSpPr>
        <p:spPr>
          <a:xfrm>
            <a:off x="4589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92" name="object 62992"/>
          <p:cNvSpPr/>
          <p:nvPr/>
        </p:nvSpPr>
        <p:spPr>
          <a:xfrm>
            <a:off x="4589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93" name="object 62993"/>
          <p:cNvSpPr/>
          <p:nvPr/>
        </p:nvSpPr>
        <p:spPr>
          <a:xfrm>
            <a:off x="4589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94" name="object 62994"/>
          <p:cNvSpPr/>
          <p:nvPr/>
        </p:nvSpPr>
        <p:spPr>
          <a:xfrm>
            <a:off x="4589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95" name="object 62995"/>
          <p:cNvSpPr/>
          <p:nvPr/>
        </p:nvSpPr>
        <p:spPr>
          <a:xfrm>
            <a:off x="4589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96" name="object 62996"/>
          <p:cNvSpPr/>
          <p:nvPr/>
        </p:nvSpPr>
        <p:spPr>
          <a:xfrm>
            <a:off x="4589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97" name="object 62997"/>
          <p:cNvSpPr/>
          <p:nvPr/>
        </p:nvSpPr>
        <p:spPr>
          <a:xfrm>
            <a:off x="4589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98" name="object 62998"/>
          <p:cNvSpPr/>
          <p:nvPr/>
        </p:nvSpPr>
        <p:spPr>
          <a:xfrm>
            <a:off x="4589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999" name="object 62999"/>
          <p:cNvSpPr/>
          <p:nvPr/>
        </p:nvSpPr>
        <p:spPr>
          <a:xfrm>
            <a:off x="4589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00" name="object 63000"/>
          <p:cNvSpPr/>
          <p:nvPr/>
        </p:nvSpPr>
        <p:spPr>
          <a:xfrm>
            <a:off x="4589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01" name="object 63001"/>
          <p:cNvSpPr/>
          <p:nvPr/>
        </p:nvSpPr>
        <p:spPr>
          <a:xfrm>
            <a:off x="4589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02" name="object 63002"/>
          <p:cNvSpPr/>
          <p:nvPr/>
        </p:nvSpPr>
        <p:spPr>
          <a:xfrm>
            <a:off x="4589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03" name="object 63003"/>
          <p:cNvSpPr/>
          <p:nvPr/>
        </p:nvSpPr>
        <p:spPr>
          <a:xfrm>
            <a:off x="4590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04" name="object 63004"/>
          <p:cNvSpPr/>
          <p:nvPr/>
        </p:nvSpPr>
        <p:spPr>
          <a:xfrm>
            <a:off x="4590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05" name="object 63005"/>
          <p:cNvSpPr/>
          <p:nvPr/>
        </p:nvSpPr>
        <p:spPr>
          <a:xfrm>
            <a:off x="4590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06" name="object 63006"/>
          <p:cNvSpPr/>
          <p:nvPr/>
        </p:nvSpPr>
        <p:spPr>
          <a:xfrm>
            <a:off x="4590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07" name="object 63007"/>
          <p:cNvSpPr/>
          <p:nvPr/>
        </p:nvSpPr>
        <p:spPr>
          <a:xfrm>
            <a:off x="4590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08" name="object 63008"/>
          <p:cNvSpPr/>
          <p:nvPr/>
        </p:nvSpPr>
        <p:spPr>
          <a:xfrm>
            <a:off x="4590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09" name="object 63009"/>
          <p:cNvSpPr/>
          <p:nvPr/>
        </p:nvSpPr>
        <p:spPr>
          <a:xfrm>
            <a:off x="45906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10" name="object 63010"/>
          <p:cNvSpPr/>
          <p:nvPr/>
        </p:nvSpPr>
        <p:spPr>
          <a:xfrm>
            <a:off x="45906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11" name="object 63011"/>
          <p:cNvSpPr/>
          <p:nvPr/>
        </p:nvSpPr>
        <p:spPr>
          <a:xfrm>
            <a:off x="4590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12" name="object 63012"/>
          <p:cNvSpPr/>
          <p:nvPr/>
        </p:nvSpPr>
        <p:spPr>
          <a:xfrm>
            <a:off x="4590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13" name="object 63013"/>
          <p:cNvSpPr/>
          <p:nvPr/>
        </p:nvSpPr>
        <p:spPr>
          <a:xfrm>
            <a:off x="45910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14" name="object 63014"/>
          <p:cNvSpPr/>
          <p:nvPr/>
        </p:nvSpPr>
        <p:spPr>
          <a:xfrm>
            <a:off x="45910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15" name="object 63015"/>
          <p:cNvSpPr/>
          <p:nvPr/>
        </p:nvSpPr>
        <p:spPr>
          <a:xfrm>
            <a:off x="4591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16" name="object 63016"/>
          <p:cNvSpPr/>
          <p:nvPr/>
        </p:nvSpPr>
        <p:spPr>
          <a:xfrm>
            <a:off x="4591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17" name="object 63017"/>
          <p:cNvSpPr/>
          <p:nvPr/>
        </p:nvSpPr>
        <p:spPr>
          <a:xfrm>
            <a:off x="45914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18" name="object 63018"/>
          <p:cNvSpPr/>
          <p:nvPr/>
        </p:nvSpPr>
        <p:spPr>
          <a:xfrm>
            <a:off x="45914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19" name="object 63019"/>
          <p:cNvSpPr/>
          <p:nvPr/>
        </p:nvSpPr>
        <p:spPr>
          <a:xfrm>
            <a:off x="4591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20" name="object 63020"/>
          <p:cNvSpPr/>
          <p:nvPr/>
        </p:nvSpPr>
        <p:spPr>
          <a:xfrm>
            <a:off x="4591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21" name="object 63021"/>
          <p:cNvSpPr/>
          <p:nvPr/>
        </p:nvSpPr>
        <p:spPr>
          <a:xfrm>
            <a:off x="45918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22" name="object 63022"/>
          <p:cNvSpPr/>
          <p:nvPr/>
        </p:nvSpPr>
        <p:spPr>
          <a:xfrm>
            <a:off x="45918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23" name="object 63023"/>
          <p:cNvSpPr/>
          <p:nvPr/>
        </p:nvSpPr>
        <p:spPr>
          <a:xfrm>
            <a:off x="4592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24" name="object 63024"/>
          <p:cNvSpPr/>
          <p:nvPr/>
        </p:nvSpPr>
        <p:spPr>
          <a:xfrm>
            <a:off x="4592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25" name="object 63025"/>
          <p:cNvSpPr/>
          <p:nvPr/>
        </p:nvSpPr>
        <p:spPr>
          <a:xfrm>
            <a:off x="4592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26" name="object 63026"/>
          <p:cNvSpPr/>
          <p:nvPr/>
        </p:nvSpPr>
        <p:spPr>
          <a:xfrm>
            <a:off x="4592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27" name="object 63027"/>
          <p:cNvSpPr/>
          <p:nvPr/>
        </p:nvSpPr>
        <p:spPr>
          <a:xfrm>
            <a:off x="4592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28" name="object 63028"/>
          <p:cNvSpPr/>
          <p:nvPr/>
        </p:nvSpPr>
        <p:spPr>
          <a:xfrm>
            <a:off x="4592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29" name="object 63029"/>
          <p:cNvSpPr/>
          <p:nvPr/>
        </p:nvSpPr>
        <p:spPr>
          <a:xfrm>
            <a:off x="4592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30" name="object 63030"/>
          <p:cNvSpPr/>
          <p:nvPr/>
        </p:nvSpPr>
        <p:spPr>
          <a:xfrm>
            <a:off x="4592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31" name="object 63031"/>
          <p:cNvSpPr/>
          <p:nvPr/>
        </p:nvSpPr>
        <p:spPr>
          <a:xfrm>
            <a:off x="4592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32" name="object 63032"/>
          <p:cNvSpPr/>
          <p:nvPr/>
        </p:nvSpPr>
        <p:spPr>
          <a:xfrm>
            <a:off x="4592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33" name="object 63033"/>
          <p:cNvSpPr/>
          <p:nvPr/>
        </p:nvSpPr>
        <p:spPr>
          <a:xfrm>
            <a:off x="4592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34" name="object 63034"/>
          <p:cNvSpPr/>
          <p:nvPr/>
        </p:nvSpPr>
        <p:spPr>
          <a:xfrm>
            <a:off x="4592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35" name="object 63035"/>
          <p:cNvSpPr/>
          <p:nvPr/>
        </p:nvSpPr>
        <p:spPr>
          <a:xfrm>
            <a:off x="4593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36" name="object 63036"/>
          <p:cNvSpPr/>
          <p:nvPr/>
        </p:nvSpPr>
        <p:spPr>
          <a:xfrm>
            <a:off x="4593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37" name="object 63037"/>
          <p:cNvSpPr/>
          <p:nvPr/>
        </p:nvSpPr>
        <p:spPr>
          <a:xfrm>
            <a:off x="4593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38" name="object 63038"/>
          <p:cNvSpPr/>
          <p:nvPr/>
        </p:nvSpPr>
        <p:spPr>
          <a:xfrm>
            <a:off x="4593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39" name="object 63039"/>
          <p:cNvSpPr/>
          <p:nvPr/>
        </p:nvSpPr>
        <p:spPr>
          <a:xfrm>
            <a:off x="4593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40" name="object 63040"/>
          <p:cNvSpPr/>
          <p:nvPr/>
        </p:nvSpPr>
        <p:spPr>
          <a:xfrm>
            <a:off x="4593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41" name="object 63041"/>
          <p:cNvSpPr/>
          <p:nvPr/>
        </p:nvSpPr>
        <p:spPr>
          <a:xfrm>
            <a:off x="4593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42" name="object 63042"/>
          <p:cNvSpPr/>
          <p:nvPr/>
        </p:nvSpPr>
        <p:spPr>
          <a:xfrm>
            <a:off x="4593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43" name="object 63043"/>
          <p:cNvSpPr/>
          <p:nvPr/>
        </p:nvSpPr>
        <p:spPr>
          <a:xfrm>
            <a:off x="4593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44" name="object 63044"/>
          <p:cNvSpPr/>
          <p:nvPr/>
        </p:nvSpPr>
        <p:spPr>
          <a:xfrm>
            <a:off x="4593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45" name="object 63045"/>
          <p:cNvSpPr/>
          <p:nvPr/>
        </p:nvSpPr>
        <p:spPr>
          <a:xfrm>
            <a:off x="4594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46" name="object 63046"/>
          <p:cNvSpPr/>
          <p:nvPr/>
        </p:nvSpPr>
        <p:spPr>
          <a:xfrm>
            <a:off x="4594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47" name="object 63047"/>
          <p:cNvSpPr/>
          <p:nvPr/>
        </p:nvSpPr>
        <p:spPr>
          <a:xfrm>
            <a:off x="4594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48" name="object 63048"/>
          <p:cNvSpPr/>
          <p:nvPr/>
        </p:nvSpPr>
        <p:spPr>
          <a:xfrm>
            <a:off x="4594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49" name="object 63049"/>
          <p:cNvSpPr/>
          <p:nvPr/>
        </p:nvSpPr>
        <p:spPr>
          <a:xfrm>
            <a:off x="4594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50" name="object 63050"/>
          <p:cNvSpPr/>
          <p:nvPr/>
        </p:nvSpPr>
        <p:spPr>
          <a:xfrm>
            <a:off x="4594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51" name="object 63051"/>
          <p:cNvSpPr/>
          <p:nvPr/>
        </p:nvSpPr>
        <p:spPr>
          <a:xfrm>
            <a:off x="4594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52" name="object 63052"/>
          <p:cNvSpPr/>
          <p:nvPr/>
        </p:nvSpPr>
        <p:spPr>
          <a:xfrm>
            <a:off x="4594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53" name="object 63053"/>
          <p:cNvSpPr/>
          <p:nvPr/>
        </p:nvSpPr>
        <p:spPr>
          <a:xfrm>
            <a:off x="4594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54" name="object 63054"/>
          <p:cNvSpPr/>
          <p:nvPr/>
        </p:nvSpPr>
        <p:spPr>
          <a:xfrm>
            <a:off x="4594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55" name="object 63055"/>
          <p:cNvSpPr/>
          <p:nvPr/>
        </p:nvSpPr>
        <p:spPr>
          <a:xfrm>
            <a:off x="4595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56" name="object 63056"/>
          <p:cNvSpPr/>
          <p:nvPr/>
        </p:nvSpPr>
        <p:spPr>
          <a:xfrm>
            <a:off x="4595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57" name="object 63057"/>
          <p:cNvSpPr/>
          <p:nvPr/>
        </p:nvSpPr>
        <p:spPr>
          <a:xfrm>
            <a:off x="4595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58" name="object 63058"/>
          <p:cNvSpPr/>
          <p:nvPr/>
        </p:nvSpPr>
        <p:spPr>
          <a:xfrm>
            <a:off x="4595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59" name="object 63059"/>
          <p:cNvSpPr/>
          <p:nvPr/>
        </p:nvSpPr>
        <p:spPr>
          <a:xfrm>
            <a:off x="4595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60" name="object 63060"/>
          <p:cNvSpPr/>
          <p:nvPr/>
        </p:nvSpPr>
        <p:spPr>
          <a:xfrm>
            <a:off x="4595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61" name="object 63061"/>
          <p:cNvSpPr/>
          <p:nvPr/>
        </p:nvSpPr>
        <p:spPr>
          <a:xfrm>
            <a:off x="45956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62" name="object 63062"/>
          <p:cNvSpPr/>
          <p:nvPr/>
        </p:nvSpPr>
        <p:spPr>
          <a:xfrm>
            <a:off x="45956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63" name="object 63063"/>
          <p:cNvSpPr/>
          <p:nvPr/>
        </p:nvSpPr>
        <p:spPr>
          <a:xfrm>
            <a:off x="4595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64" name="object 63064"/>
          <p:cNvSpPr/>
          <p:nvPr/>
        </p:nvSpPr>
        <p:spPr>
          <a:xfrm>
            <a:off x="4595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65" name="object 63065"/>
          <p:cNvSpPr/>
          <p:nvPr/>
        </p:nvSpPr>
        <p:spPr>
          <a:xfrm>
            <a:off x="45960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66" name="object 63066"/>
          <p:cNvSpPr/>
          <p:nvPr/>
        </p:nvSpPr>
        <p:spPr>
          <a:xfrm>
            <a:off x="45960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67" name="object 63067"/>
          <p:cNvSpPr/>
          <p:nvPr/>
        </p:nvSpPr>
        <p:spPr>
          <a:xfrm>
            <a:off x="4596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68" name="object 63068"/>
          <p:cNvSpPr/>
          <p:nvPr/>
        </p:nvSpPr>
        <p:spPr>
          <a:xfrm>
            <a:off x="4596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69" name="object 63069"/>
          <p:cNvSpPr/>
          <p:nvPr/>
        </p:nvSpPr>
        <p:spPr>
          <a:xfrm>
            <a:off x="4596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70" name="object 63070"/>
          <p:cNvSpPr/>
          <p:nvPr/>
        </p:nvSpPr>
        <p:spPr>
          <a:xfrm>
            <a:off x="4596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71" name="object 63071"/>
          <p:cNvSpPr/>
          <p:nvPr/>
        </p:nvSpPr>
        <p:spPr>
          <a:xfrm>
            <a:off x="4596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72" name="object 63072"/>
          <p:cNvSpPr/>
          <p:nvPr/>
        </p:nvSpPr>
        <p:spPr>
          <a:xfrm>
            <a:off x="4596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73" name="object 63073"/>
          <p:cNvSpPr/>
          <p:nvPr/>
        </p:nvSpPr>
        <p:spPr>
          <a:xfrm>
            <a:off x="4596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74" name="object 63074"/>
          <p:cNvSpPr/>
          <p:nvPr/>
        </p:nvSpPr>
        <p:spPr>
          <a:xfrm>
            <a:off x="4596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75" name="object 63075"/>
          <p:cNvSpPr/>
          <p:nvPr/>
        </p:nvSpPr>
        <p:spPr>
          <a:xfrm>
            <a:off x="4597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76" name="object 63076"/>
          <p:cNvSpPr/>
          <p:nvPr/>
        </p:nvSpPr>
        <p:spPr>
          <a:xfrm>
            <a:off x="4597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77" name="object 63077"/>
          <p:cNvSpPr/>
          <p:nvPr/>
        </p:nvSpPr>
        <p:spPr>
          <a:xfrm>
            <a:off x="4597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78" name="object 63078"/>
          <p:cNvSpPr/>
          <p:nvPr/>
        </p:nvSpPr>
        <p:spPr>
          <a:xfrm>
            <a:off x="4597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79" name="object 63079"/>
          <p:cNvSpPr/>
          <p:nvPr/>
        </p:nvSpPr>
        <p:spPr>
          <a:xfrm>
            <a:off x="4597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80" name="object 63080"/>
          <p:cNvSpPr/>
          <p:nvPr/>
        </p:nvSpPr>
        <p:spPr>
          <a:xfrm>
            <a:off x="4597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81" name="object 63081"/>
          <p:cNvSpPr/>
          <p:nvPr/>
        </p:nvSpPr>
        <p:spPr>
          <a:xfrm>
            <a:off x="4597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82" name="object 63082"/>
          <p:cNvSpPr/>
          <p:nvPr/>
        </p:nvSpPr>
        <p:spPr>
          <a:xfrm>
            <a:off x="4597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83" name="object 63083"/>
          <p:cNvSpPr/>
          <p:nvPr/>
        </p:nvSpPr>
        <p:spPr>
          <a:xfrm>
            <a:off x="4597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84" name="object 63084"/>
          <p:cNvSpPr/>
          <p:nvPr/>
        </p:nvSpPr>
        <p:spPr>
          <a:xfrm>
            <a:off x="4597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85" name="object 63085"/>
          <p:cNvSpPr/>
          <p:nvPr/>
        </p:nvSpPr>
        <p:spPr>
          <a:xfrm>
            <a:off x="4597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86" name="object 63086"/>
          <p:cNvSpPr/>
          <p:nvPr/>
        </p:nvSpPr>
        <p:spPr>
          <a:xfrm>
            <a:off x="4597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87" name="object 63087"/>
          <p:cNvSpPr/>
          <p:nvPr/>
        </p:nvSpPr>
        <p:spPr>
          <a:xfrm>
            <a:off x="4598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88" name="object 63088"/>
          <p:cNvSpPr/>
          <p:nvPr/>
        </p:nvSpPr>
        <p:spPr>
          <a:xfrm>
            <a:off x="4598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89" name="object 63089"/>
          <p:cNvSpPr/>
          <p:nvPr/>
        </p:nvSpPr>
        <p:spPr>
          <a:xfrm>
            <a:off x="4598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90" name="object 63090"/>
          <p:cNvSpPr/>
          <p:nvPr/>
        </p:nvSpPr>
        <p:spPr>
          <a:xfrm>
            <a:off x="4598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91" name="object 63091"/>
          <p:cNvSpPr/>
          <p:nvPr/>
        </p:nvSpPr>
        <p:spPr>
          <a:xfrm>
            <a:off x="4598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92" name="object 63092"/>
          <p:cNvSpPr/>
          <p:nvPr/>
        </p:nvSpPr>
        <p:spPr>
          <a:xfrm>
            <a:off x="4598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93" name="object 63093"/>
          <p:cNvSpPr/>
          <p:nvPr/>
        </p:nvSpPr>
        <p:spPr>
          <a:xfrm>
            <a:off x="4598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94" name="object 63094"/>
          <p:cNvSpPr/>
          <p:nvPr/>
        </p:nvSpPr>
        <p:spPr>
          <a:xfrm>
            <a:off x="4598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95" name="object 63095"/>
          <p:cNvSpPr/>
          <p:nvPr/>
        </p:nvSpPr>
        <p:spPr>
          <a:xfrm>
            <a:off x="4598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96" name="object 63096"/>
          <p:cNvSpPr/>
          <p:nvPr/>
        </p:nvSpPr>
        <p:spPr>
          <a:xfrm>
            <a:off x="4598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97" name="object 63097"/>
          <p:cNvSpPr/>
          <p:nvPr/>
        </p:nvSpPr>
        <p:spPr>
          <a:xfrm>
            <a:off x="4599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98" name="object 63098"/>
          <p:cNvSpPr/>
          <p:nvPr/>
        </p:nvSpPr>
        <p:spPr>
          <a:xfrm>
            <a:off x="4599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099" name="object 63099"/>
          <p:cNvSpPr/>
          <p:nvPr/>
        </p:nvSpPr>
        <p:spPr>
          <a:xfrm>
            <a:off x="4599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00" name="object 63100"/>
          <p:cNvSpPr/>
          <p:nvPr/>
        </p:nvSpPr>
        <p:spPr>
          <a:xfrm>
            <a:off x="4599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01" name="object 63101"/>
          <p:cNvSpPr/>
          <p:nvPr/>
        </p:nvSpPr>
        <p:spPr>
          <a:xfrm>
            <a:off x="4599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02" name="object 63102"/>
          <p:cNvSpPr/>
          <p:nvPr/>
        </p:nvSpPr>
        <p:spPr>
          <a:xfrm>
            <a:off x="4599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03" name="object 63103"/>
          <p:cNvSpPr/>
          <p:nvPr/>
        </p:nvSpPr>
        <p:spPr>
          <a:xfrm>
            <a:off x="4599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04" name="object 63104"/>
          <p:cNvSpPr/>
          <p:nvPr/>
        </p:nvSpPr>
        <p:spPr>
          <a:xfrm>
            <a:off x="4599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05" name="object 63105"/>
          <p:cNvSpPr/>
          <p:nvPr/>
        </p:nvSpPr>
        <p:spPr>
          <a:xfrm>
            <a:off x="4599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06" name="object 63106"/>
          <p:cNvSpPr/>
          <p:nvPr/>
        </p:nvSpPr>
        <p:spPr>
          <a:xfrm>
            <a:off x="4599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07" name="object 63107"/>
          <p:cNvSpPr/>
          <p:nvPr/>
        </p:nvSpPr>
        <p:spPr>
          <a:xfrm>
            <a:off x="4600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08" name="object 63108"/>
          <p:cNvSpPr/>
          <p:nvPr/>
        </p:nvSpPr>
        <p:spPr>
          <a:xfrm>
            <a:off x="4600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09" name="object 63109"/>
          <p:cNvSpPr/>
          <p:nvPr/>
        </p:nvSpPr>
        <p:spPr>
          <a:xfrm>
            <a:off x="46002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10" name="object 63110"/>
          <p:cNvSpPr/>
          <p:nvPr/>
        </p:nvSpPr>
        <p:spPr>
          <a:xfrm>
            <a:off x="46002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11" name="object 63111"/>
          <p:cNvSpPr/>
          <p:nvPr/>
        </p:nvSpPr>
        <p:spPr>
          <a:xfrm>
            <a:off x="4600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12" name="object 63112"/>
          <p:cNvSpPr/>
          <p:nvPr/>
        </p:nvSpPr>
        <p:spPr>
          <a:xfrm>
            <a:off x="4600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13" name="object 63113"/>
          <p:cNvSpPr/>
          <p:nvPr/>
        </p:nvSpPr>
        <p:spPr>
          <a:xfrm>
            <a:off x="46005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14" name="object 63114"/>
          <p:cNvSpPr/>
          <p:nvPr/>
        </p:nvSpPr>
        <p:spPr>
          <a:xfrm>
            <a:off x="46005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15" name="object 63115"/>
          <p:cNvSpPr/>
          <p:nvPr/>
        </p:nvSpPr>
        <p:spPr>
          <a:xfrm>
            <a:off x="4600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16" name="object 63116"/>
          <p:cNvSpPr/>
          <p:nvPr/>
        </p:nvSpPr>
        <p:spPr>
          <a:xfrm>
            <a:off x="4600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17" name="object 63117"/>
          <p:cNvSpPr/>
          <p:nvPr/>
        </p:nvSpPr>
        <p:spPr>
          <a:xfrm>
            <a:off x="46009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18" name="object 63118"/>
          <p:cNvSpPr/>
          <p:nvPr/>
        </p:nvSpPr>
        <p:spPr>
          <a:xfrm>
            <a:off x="46009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19" name="object 63119"/>
          <p:cNvSpPr/>
          <p:nvPr/>
        </p:nvSpPr>
        <p:spPr>
          <a:xfrm>
            <a:off x="4601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20" name="object 63120"/>
          <p:cNvSpPr/>
          <p:nvPr/>
        </p:nvSpPr>
        <p:spPr>
          <a:xfrm>
            <a:off x="4601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21" name="object 63121"/>
          <p:cNvSpPr/>
          <p:nvPr/>
        </p:nvSpPr>
        <p:spPr>
          <a:xfrm>
            <a:off x="46013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22" name="object 63122"/>
          <p:cNvSpPr/>
          <p:nvPr/>
        </p:nvSpPr>
        <p:spPr>
          <a:xfrm>
            <a:off x="46013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23" name="object 63123"/>
          <p:cNvSpPr/>
          <p:nvPr/>
        </p:nvSpPr>
        <p:spPr>
          <a:xfrm>
            <a:off x="4601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24" name="object 63124"/>
          <p:cNvSpPr/>
          <p:nvPr/>
        </p:nvSpPr>
        <p:spPr>
          <a:xfrm>
            <a:off x="4601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25" name="object 63125"/>
          <p:cNvSpPr/>
          <p:nvPr/>
        </p:nvSpPr>
        <p:spPr>
          <a:xfrm>
            <a:off x="4601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26" name="object 63126"/>
          <p:cNvSpPr/>
          <p:nvPr/>
        </p:nvSpPr>
        <p:spPr>
          <a:xfrm>
            <a:off x="4601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27" name="object 63127"/>
          <p:cNvSpPr/>
          <p:nvPr/>
        </p:nvSpPr>
        <p:spPr>
          <a:xfrm>
            <a:off x="4601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28" name="object 63128"/>
          <p:cNvSpPr/>
          <p:nvPr/>
        </p:nvSpPr>
        <p:spPr>
          <a:xfrm>
            <a:off x="4601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29" name="object 63129"/>
          <p:cNvSpPr/>
          <p:nvPr/>
        </p:nvSpPr>
        <p:spPr>
          <a:xfrm>
            <a:off x="4602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30" name="object 63130"/>
          <p:cNvSpPr/>
          <p:nvPr/>
        </p:nvSpPr>
        <p:spPr>
          <a:xfrm>
            <a:off x="4602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31" name="object 63131"/>
          <p:cNvSpPr/>
          <p:nvPr/>
        </p:nvSpPr>
        <p:spPr>
          <a:xfrm>
            <a:off x="4602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32" name="object 63132"/>
          <p:cNvSpPr/>
          <p:nvPr/>
        </p:nvSpPr>
        <p:spPr>
          <a:xfrm>
            <a:off x="4602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33" name="object 63133"/>
          <p:cNvSpPr/>
          <p:nvPr/>
        </p:nvSpPr>
        <p:spPr>
          <a:xfrm>
            <a:off x="4602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34" name="object 63134"/>
          <p:cNvSpPr/>
          <p:nvPr/>
        </p:nvSpPr>
        <p:spPr>
          <a:xfrm>
            <a:off x="4602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35" name="object 63135"/>
          <p:cNvSpPr/>
          <p:nvPr/>
        </p:nvSpPr>
        <p:spPr>
          <a:xfrm>
            <a:off x="4602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36" name="object 63136"/>
          <p:cNvSpPr/>
          <p:nvPr/>
        </p:nvSpPr>
        <p:spPr>
          <a:xfrm>
            <a:off x="4602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37" name="object 63137"/>
          <p:cNvSpPr/>
          <p:nvPr/>
        </p:nvSpPr>
        <p:spPr>
          <a:xfrm>
            <a:off x="4602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38" name="object 63138"/>
          <p:cNvSpPr/>
          <p:nvPr/>
        </p:nvSpPr>
        <p:spPr>
          <a:xfrm>
            <a:off x="4602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39" name="object 63139"/>
          <p:cNvSpPr/>
          <p:nvPr/>
        </p:nvSpPr>
        <p:spPr>
          <a:xfrm>
            <a:off x="4603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40" name="object 63140"/>
          <p:cNvSpPr/>
          <p:nvPr/>
        </p:nvSpPr>
        <p:spPr>
          <a:xfrm>
            <a:off x="4603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41" name="object 63141"/>
          <p:cNvSpPr/>
          <p:nvPr/>
        </p:nvSpPr>
        <p:spPr>
          <a:xfrm>
            <a:off x="4603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42" name="object 63142"/>
          <p:cNvSpPr/>
          <p:nvPr/>
        </p:nvSpPr>
        <p:spPr>
          <a:xfrm>
            <a:off x="4603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43" name="object 63143"/>
          <p:cNvSpPr/>
          <p:nvPr/>
        </p:nvSpPr>
        <p:spPr>
          <a:xfrm>
            <a:off x="4603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44" name="object 63144"/>
          <p:cNvSpPr/>
          <p:nvPr/>
        </p:nvSpPr>
        <p:spPr>
          <a:xfrm>
            <a:off x="4603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45" name="object 63145"/>
          <p:cNvSpPr/>
          <p:nvPr/>
        </p:nvSpPr>
        <p:spPr>
          <a:xfrm>
            <a:off x="4603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46" name="object 63146"/>
          <p:cNvSpPr/>
          <p:nvPr/>
        </p:nvSpPr>
        <p:spPr>
          <a:xfrm>
            <a:off x="4603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47" name="object 63147"/>
          <p:cNvSpPr/>
          <p:nvPr/>
        </p:nvSpPr>
        <p:spPr>
          <a:xfrm>
            <a:off x="4603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48" name="object 63148"/>
          <p:cNvSpPr/>
          <p:nvPr/>
        </p:nvSpPr>
        <p:spPr>
          <a:xfrm>
            <a:off x="4603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49" name="object 63149"/>
          <p:cNvSpPr/>
          <p:nvPr/>
        </p:nvSpPr>
        <p:spPr>
          <a:xfrm>
            <a:off x="4604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50" name="object 63150"/>
          <p:cNvSpPr/>
          <p:nvPr/>
        </p:nvSpPr>
        <p:spPr>
          <a:xfrm>
            <a:off x="4604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51" name="object 63151"/>
          <p:cNvSpPr/>
          <p:nvPr/>
        </p:nvSpPr>
        <p:spPr>
          <a:xfrm>
            <a:off x="4604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52" name="object 63152"/>
          <p:cNvSpPr/>
          <p:nvPr/>
        </p:nvSpPr>
        <p:spPr>
          <a:xfrm>
            <a:off x="4604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53" name="object 63153"/>
          <p:cNvSpPr/>
          <p:nvPr/>
        </p:nvSpPr>
        <p:spPr>
          <a:xfrm>
            <a:off x="4604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54" name="object 63154"/>
          <p:cNvSpPr/>
          <p:nvPr/>
        </p:nvSpPr>
        <p:spPr>
          <a:xfrm>
            <a:off x="4604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55" name="object 63155"/>
          <p:cNvSpPr/>
          <p:nvPr/>
        </p:nvSpPr>
        <p:spPr>
          <a:xfrm>
            <a:off x="4604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56" name="object 63156"/>
          <p:cNvSpPr/>
          <p:nvPr/>
        </p:nvSpPr>
        <p:spPr>
          <a:xfrm>
            <a:off x="4604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57" name="object 63157"/>
          <p:cNvSpPr/>
          <p:nvPr/>
        </p:nvSpPr>
        <p:spPr>
          <a:xfrm>
            <a:off x="46047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58" name="object 63158"/>
          <p:cNvSpPr/>
          <p:nvPr/>
        </p:nvSpPr>
        <p:spPr>
          <a:xfrm>
            <a:off x="46047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59" name="object 63159"/>
          <p:cNvSpPr/>
          <p:nvPr/>
        </p:nvSpPr>
        <p:spPr>
          <a:xfrm>
            <a:off x="4605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60" name="object 63160"/>
          <p:cNvSpPr/>
          <p:nvPr/>
        </p:nvSpPr>
        <p:spPr>
          <a:xfrm>
            <a:off x="4605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61" name="object 63161"/>
          <p:cNvSpPr/>
          <p:nvPr/>
        </p:nvSpPr>
        <p:spPr>
          <a:xfrm>
            <a:off x="46051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62" name="object 63162"/>
          <p:cNvSpPr/>
          <p:nvPr/>
        </p:nvSpPr>
        <p:spPr>
          <a:xfrm>
            <a:off x="46051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63" name="object 63163"/>
          <p:cNvSpPr/>
          <p:nvPr/>
        </p:nvSpPr>
        <p:spPr>
          <a:xfrm>
            <a:off x="4605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64" name="object 63164"/>
          <p:cNvSpPr/>
          <p:nvPr/>
        </p:nvSpPr>
        <p:spPr>
          <a:xfrm>
            <a:off x="4605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65" name="object 63165"/>
          <p:cNvSpPr/>
          <p:nvPr/>
        </p:nvSpPr>
        <p:spPr>
          <a:xfrm>
            <a:off x="46055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66" name="object 63166"/>
          <p:cNvSpPr/>
          <p:nvPr/>
        </p:nvSpPr>
        <p:spPr>
          <a:xfrm>
            <a:off x="46055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67" name="object 63167"/>
          <p:cNvSpPr/>
          <p:nvPr/>
        </p:nvSpPr>
        <p:spPr>
          <a:xfrm>
            <a:off x="4605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68" name="object 63168"/>
          <p:cNvSpPr/>
          <p:nvPr/>
        </p:nvSpPr>
        <p:spPr>
          <a:xfrm>
            <a:off x="4605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69" name="object 63169"/>
          <p:cNvSpPr/>
          <p:nvPr/>
        </p:nvSpPr>
        <p:spPr>
          <a:xfrm>
            <a:off x="46059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70" name="object 63170"/>
          <p:cNvSpPr/>
          <p:nvPr/>
        </p:nvSpPr>
        <p:spPr>
          <a:xfrm>
            <a:off x="46059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71" name="object 63171"/>
          <p:cNvSpPr/>
          <p:nvPr/>
        </p:nvSpPr>
        <p:spPr>
          <a:xfrm>
            <a:off x="4606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72" name="object 63172"/>
          <p:cNvSpPr/>
          <p:nvPr/>
        </p:nvSpPr>
        <p:spPr>
          <a:xfrm>
            <a:off x="4606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73" name="object 63173"/>
          <p:cNvSpPr/>
          <p:nvPr/>
        </p:nvSpPr>
        <p:spPr>
          <a:xfrm>
            <a:off x="4606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74" name="object 63174"/>
          <p:cNvSpPr/>
          <p:nvPr/>
        </p:nvSpPr>
        <p:spPr>
          <a:xfrm>
            <a:off x="4606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75" name="object 63175"/>
          <p:cNvSpPr/>
          <p:nvPr/>
        </p:nvSpPr>
        <p:spPr>
          <a:xfrm>
            <a:off x="4606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76" name="object 63176"/>
          <p:cNvSpPr/>
          <p:nvPr/>
        </p:nvSpPr>
        <p:spPr>
          <a:xfrm>
            <a:off x="4606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77" name="object 63177"/>
          <p:cNvSpPr/>
          <p:nvPr/>
        </p:nvSpPr>
        <p:spPr>
          <a:xfrm>
            <a:off x="4606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78" name="object 63178"/>
          <p:cNvSpPr/>
          <p:nvPr/>
        </p:nvSpPr>
        <p:spPr>
          <a:xfrm>
            <a:off x="4606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79" name="object 63179"/>
          <p:cNvSpPr/>
          <p:nvPr/>
        </p:nvSpPr>
        <p:spPr>
          <a:xfrm>
            <a:off x="4606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80" name="object 63180"/>
          <p:cNvSpPr/>
          <p:nvPr/>
        </p:nvSpPr>
        <p:spPr>
          <a:xfrm>
            <a:off x="4606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81" name="object 63181"/>
          <p:cNvSpPr/>
          <p:nvPr/>
        </p:nvSpPr>
        <p:spPr>
          <a:xfrm>
            <a:off x="4607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82" name="object 63182"/>
          <p:cNvSpPr/>
          <p:nvPr/>
        </p:nvSpPr>
        <p:spPr>
          <a:xfrm>
            <a:off x="4607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83" name="object 63183"/>
          <p:cNvSpPr/>
          <p:nvPr/>
        </p:nvSpPr>
        <p:spPr>
          <a:xfrm>
            <a:off x="4607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84" name="object 63184"/>
          <p:cNvSpPr/>
          <p:nvPr/>
        </p:nvSpPr>
        <p:spPr>
          <a:xfrm>
            <a:off x="4607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85" name="object 63185"/>
          <p:cNvSpPr/>
          <p:nvPr/>
        </p:nvSpPr>
        <p:spPr>
          <a:xfrm>
            <a:off x="4607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86" name="object 63186"/>
          <p:cNvSpPr/>
          <p:nvPr/>
        </p:nvSpPr>
        <p:spPr>
          <a:xfrm>
            <a:off x="4607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87" name="object 63187"/>
          <p:cNvSpPr/>
          <p:nvPr/>
        </p:nvSpPr>
        <p:spPr>
          <a:xfrm>
            <a:off x="4607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88" name="object 63188"/>
          <p:cNvSpPr/>
          <p:nvPr/>
        </p:nvSpPr>
        <p:spPr>
          <a:xfrm>
            <a:off x="4607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89" name="object 63189"/>
          <p:cNvSpPr/>
          <p:nvPr/>
        </p:nvSpPr>
        <p:spPr>
          <a:xfrm>
            <a:off x="4607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90" name="object 63190"/>
          <p:cNvSpPr/>
          <p:nvPr/>
        </p:nvSpPr>
        <p:spPr>
          <a:xfrm>
            <a:off x="4607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91" name="object 63191"/>
          <p:cNvSpPr/>
          <p:nvPr/>
        </p:nvSpPr>
        <p:spPr>
          <a:xfrm>
            <a:off x="4608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92" name="object 63192"/>
          <p:cNvSpPr/>
          <p:nvPr/>
        </p:nvSpPr>
        <p:spPr>
          <a:xfrm>
            <a:off x="4608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93" name="object 63193"/>
          <p:cNvSpPr/>
          <p:nvPr/>
        </p:nvSpPr>
        <p:spPr>
          <a:xfrm>
            <a:off x="4608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94" name="object 63194"/>
          <p:cNvSpPr/>
          <p:nvPr/>
        </p:nvSpPr>
        <p:spPr>
          <a:xfrm>
            <a:off x="4608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95" name="object 63195"/>
          <p:cNvSpPr/>
          <p:nvPr/>
        </p:nvSpPr>
        <p:spPr>
          <a:xfrm>
            <a:off x="4608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96" name="object 63196"/>
          <p:cNvSpPr/>
          <p:nvPr/>
        </p:nvSpPr>
        <p:spPr>
          <a:xfrm>
            <a:off x="4608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97" name="object 63197"/>
          <p:cNvSpPr/>
          <p:nvPr/>
        </p:nvSpPr>
        <p:spPr>
          <a:xfrm>
            <a:off x="4608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98" name="object 63198"/>
          <p:cNvSpPr/>
          <p:nvPr/>
        </p:nvSpPr>
        <p:spPr>
          <a:xfrm>
            <a:off x="4608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199" name="object 63199"/>
          <p:cNvSpPr/>
          <p:nvPr/>
        </p:nvSpPr>
        <p:spPr>
          <a:xfrm>
            <a:off x="4608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00" name="object 63200"/>
          <p:cNvSpPr/>
          <p:nvPr/>
        </p:nvSpPr>
        <p:spPr>
          <a:xfrm>
            <a:off x="4608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01" name="object 63201"/>
          <p:cNvSpPr/>
          <p:nvPr/>
        </p:nvSpPr>
        <p:spPr>
          <a:xfrm>
            <a:off x="4608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02" name="object 63202"/>
          <p:cNvSpPr/>
          <p:nvPr/>
        </p:nvSpPr>
        <p:spPr>
          <a:xfrm>
            <a:off x="4608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03" name="object 63203"/>
          <p:cNvSpPr/>
          <p:nvPr/>
        </p:nvSpPr>
        <p:spPr>
          <a:xfrm>
            <a:off x="4609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04" name="object 63204"/>
          <p:cNvSpPr/>
          <p:nvPr/>
        </p:nvSpPr>
        <p:spPr>
          <a:xfrm>
            <a:off x="4609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05" name="object 63205"/>
          <p:cNvSpPr/>
          <p:nvPr/>
        </p:nvSpPr>
        <p:spPr>
          <a:xfrm>
            <a:off x="4609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06" name="object 63206"/>
          <p:cNvSpPr/>
          <p:nvPr/>
        </p:nvSpPr>
        <p:spPr>
          <a:xfrm>
            <a:off x="4609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07" name="object 63207"/>
          <p:cNvSpPr/>
          <p:nvPr/>
        </p:nvSpPr>
        <p:spPr>
          <a:xfrm>
            <a:off x="4609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08" name="object 63208"/>
          <p:cNvSpPr/>
          <p:nvPr/>
        </p:nvSpPr>
        <p:spPr>
          <a:xfrm>
            <a:off x="4609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09" name="object 63209"/>
          <p:cNvSpPr/>
          <p:nvPr/>
        </p:nvSpPr>
        <p:spPr>
          <a:xfrm>
            <a:off x="46097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10" name="object 63210"/>
          <p:cNvSpPr/>
          <p:nvPr/>
        </p:nvSpPr>
        <p:spPr>
          <a:xfrm>
            <a:off x="46097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11" name="object 63211"/>
          <p:cNvSpPr/>
          <p:nvPr/>
        </p:nvSpPr>
        <p:spPr>
          <a:xfrm>
            <a:off x="4609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12" name="object 63212"/>
          <p:cNvSpPr/>
          <p:nvPr/>
        </p:nvSpPr>
        <p:spPr>
          <a:xfrm>
            <a:off x="4609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13" name="object 63213"/>
          <p:cNvSpPr/>
          <p:nvPr/>
        </p:nvSpPr>
        <p:spPr>
          <a:xfrm>
            <a:off x="46101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14" name="object 63214"/>
          <p:cNvSpPr/>
          <p:nvPr/>
        </p:nvSpPr>
        <p:spPr>
          <a:xfrm>
            <a:off x="46101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15" name="object 63215"/>
          <p:cNvSpPr/>
          <p:nvPr/>
        </p:nvSpPr>
        <p:spPr>
          <a:xfrm>
            <a:off x="4610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16" name="object 63216"/>
          <p:cNvSpPr/>
          <p:nvPr/>
        </p:nvSpPr>
        <p:spPr>
          <a:xfrm>
            <a:off x="4610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17" name="object 63217"/>
          <p:cNvSpPr/>
          <p:nvPr/>
        </p:nvSpPr>
        <p:spPr>
          <a:xfrm>
            <a:off x="46104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18" name="object 63218"/>
          <p:cNvSpPr/>
          <p:nvPr/>
        </p:nvSpPr>
        <p:spPr>
          <a:xfrm>
            <a:off x="46104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19" name="object 63219"/>
          <p:cNvSpPr/>
          <p:nvPr/>
        </p:nvSpPr>
        <p:spPr>
          <a:xfrm>
            <a:off x="4610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20" name="object 63220"/>
          <p:cNvSpPr/>
          <p:nvPr/>
        </p:nvSpPr>
        <p:spPr>
          <a:xfrm>
            <a:off x="4610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21" name="object 63221"/>
          <p:cNvSpPr/>
          <p:nvPr/>
        </p:nvSpPr>
        <p:spPr>
          <a:xfrm>
            <a:off x="46108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22" name="object 63222"/>
          <p:cNvSpPr/>
          <p:nvPr/>
        </p:nvSpPr>
        <p:spPr>
          <a:xfrm>
            <a:off x="46108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23" name="object 63223"/>
          <p:cNvSpPr/>
          <p:nvPr/>
        </p:nvSpPr>
        <p:spPr>
          <a:xfrm>
            <a:off x="4611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24" name="object 63224"/>
          <p:cNvSpPr/>
          <p:nvPr/>
        </p:nvSpPr>
        <p:spPr>
          <a:xfrm>
            <a:off x="4611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25" name="object 63225"/>
          <p:cNvSpPr/>
          <p:nvPr/>
        </p:nvSpPr>
        <p:spPr>
          <a:xfrm>
            <a:off x="4611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26" name="object 63226"/>
          <p:cNvSpPr/>
          <p:nvPr/>
        </p:nvSpPr>
        <p:spPr>
          <a:xfrm>
            <a:off x="4611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27" name="object 63227"/>
          <p:cNvSpPr/>
          <p:nvPr/>
        </p:nvSpPr>
        <p:spPr>
          <a:xfrm>
            <a:off x="4611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28" name="object 63228"/>
          <p:cNvSpPr/>
          <p:nvPr/>
        </p:nvSpPr>
        <p:spPr>
          <a:xfrm>
            <a:off x="4611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29" name="object 63229"/>
          <p:cNvSpPr/>
          <p:nvPr/>
        </p:nvSpPr>
        <p:spPr>
          <a:xfrm>
            <a:off x="4611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30" name="object 63230"/>
          <p:cNvSpPr/>
          <p:nvPr/>
        </p:nvSpPr>
        <p:spPr>
          <a:xfrm>
            <a:off x="4611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31" name="object 63231"/>
          <p:cNvSpPr/>
          <p:nvPr/>
        </p:nvSpPr>
        <p:spPr>
          <a:xfrm>
            <a:off x="4611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32" name="object 63232"/>
          <p:cNvSpPr/>
          <p:nvPr/>
        </p:nvSpPr>
        <p:spPr>
          <a:xfrm>
            <a:off x="4611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33" name="object 63233"/>
          <p:cNvSpPr/>
          <p:nvPr/>
        </p:nvSpPr>
        <p:spPr>
          <a:xfrm>
            <a:off x="4612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34" name="object 63234"/>
          <p:cNvSpPr/>
          <p:nvPr/>
        </p:nvSpPr>
        <p:spPr>
          <a:xfrm>
            <a:off x="4612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35" name="object 63235"/>
          <p:cNvSpPr/>
          <p:nvPr/>
        </p:nvSpPr>
        <p:spPr>
          <a:xfrm>
            <a:off x="4612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36" name="object 63236"/>
          <p:cNvSpPr/>
          <p:nvPr/>
        </p:nvSpPr>
        <p:spPr>
          <a:xfrm>
            <a:off x="4612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37" name="object 63237"/>
          <p:cNvSpPr/>
          <p:nvPr/>
        </p:nvSpPr>
        <p:spPr>
          <a:xfrm>
            <a:off x="4612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38" name="object 63238"/>
          <p:cNvSpPr/>
          <p:nvPr/>
        </p:nvSpPr>
        <p:spPr>
          <a:xfrm>
            <a:off x="4612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39" name="object 63239"/>
          <p:cNvSpPr/>
          <p:nvPr/>
        </p:nvSpPr>
        <p:spPr>
          <a:xfrm>
            <a:off x="4612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40" name="object 63240"/>
          <p:cNvSpPr/>
          <p:nvPr/>
        </p:nvSpPr>
        <p:spPr>
          <a:xfrm>
            <a:off x="4612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41" name="object 63241"/>
          <p:cNvSpPr/>
          <p:nvPr/>
        </p:nvSpPr>
        <p:spPr>
          <a:xfrm>
            <a:off x="4612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42" name="object 63242"/>
          <p:cNvSpPr/>
          <p:nvPr/>
        </p:nvSpPr>
        <p:spPr>
          <a:xfrm>
            <a:off x="4612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43" name="object 63243"/>
          <p:cNvSpPr/>
          <p:nvPr/>
        </p:nvSpPr>
        <p:spPr>
          <a:xfrm>
            <a:off x="4613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44" name="object 63244"/>
          <p:cNvSpPr/>
          <p:nvPr/>
        </p:nvSpPr>
        <p:spPr>
          <a:xfrm>
            <a:off x="4613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45" name="object 63245"/>
          <p:cNvSpPr/>
          <p:nvPr/>
        </p:nvSpPr>
        <p:spPr>
          <a:xfrm>
            <a:off x="4613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46" name="object 63246"/>
          <p:cNvSpPr/>
          <p:nvPr/>
        </p:nvSpPr>
        <p:spPr>
          <a:xfrm>
            <a:off x="4613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47" name="object 63247"/>
          <p:cNvSpPr/>
          <p:nvPr/>
        </p:nvSpPr>
        <p:spPr>
          <a:xfrm>
            <a:off x="4613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48" name="object 63248"/>
          <p:cNvSpPr/>
          <p:nvPr/>
        </p:nvSpPr>
        <p:spPr>
          <a:xfrm>
            <a:off x="4613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49" name="object 63249"/>
          <p:cNvSpPr/>
          <p:nvPr/>
        </p:nvSpPr>
        <p:spPr>
          <a:xfrm>
            <a:off x="4613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50" name="object 63250"/>
          <p:cNvSpPr/>
          <p:nvPr/>
        </p:nvSpPr>
        <p:spPr>
          <a:xfrm>
            <a:off x="4613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51" name="object 63251"/>
          <p:cNvSpPr/>
          <p:nvPr/>
        </p:nvSpPr>
        <p:spPr>
          <a:xfrm>
            <a:off x="4613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52" name="object 63252"/>
          <p:cNvSpPr/>
          <p:nvPr/>
        </p:nvSpPr>
        <p:spPr>
          <a:xfrm>
            <a:off x="4613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53" name="object 63253"/>
          <p:cNvSpPr/>
          <p:nvPr/>
        </p:nvSpPr>
        <p:spPr>
          <a:xfrm>
            <a:off x="4613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54" name="object 63254"/>
          <p:cNvSpPr/>
          <p:nvPr/>
        </p:nvSpPr>
        <p:spPr>
          <a:xfrm>
            <a:off x="4613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55" name="object 63255"/>
          <p:cNvSpPr/>
          <p:nvPr/>
        </p:nvSpPr>
        <p:spPr>
          <a:xfrm>
            <a:off x="4614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56" name="object 63256"/>
          <p:cNvSpPr/>
          <p:nvPr/>
        </p:nvSpPr>
        <p:spPr>
          <a:xfrm>
            <a:off x="4614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57" name="object 63257"/>
          <p:cNvSpPr/>
          <p:nvPr/>
        </p:nvSpPr>
        <p:spPr>
          <a:xfrm>
            <a:off x="46143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58" name="object 63258"/>
          <p:cNvSpPr/>
          <p:nvPr/>
        </p:nvSpPr>
        <p:spPr>
          <a:xfrm>
            <a:off x="46143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59" name="object 63259"/>
          <p:cNvSpPr/>
          <p:nvPr/>
        </p:nvSpPr>
        <p:spPr>
          <a:xfrm>
            <a:off x="4614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60" name="object 63260"/>
          <p:cNvSpPr/>
          <p:nvPr/>
        </p:nvSpPr>
        <p:spPr>
          <a:xfrm>
            <a:off x="4614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61" name="object 63261"/>
          <p:cNvSpPr/>
          <p:nvPr/>
        </p:nvSpPr>
        <p:spPr>
          <a:xfrm>
            <a:off x="46146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62" name="object 63262"/>
          <p:cNvSpPr/>
          <p:nvPr/>
        </p:nvSpPr>
        <p:spPr>
          <a:xfrm>
            <a:off x="46146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63" name="object 63263"/>
          <p:cNvSpPr/>
          <p:nvPr/>
        </p:nvSpPr>
        <p:spPr>
          <a:xfrm>
            <a:off x="4614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64" name="object 63264"/>
          <p:cNvSpPr/>
          <p:nvPr/>
        </p:nvSpPr>
        <p:spPr>
          <a:xfrm>
            <a:off x="4614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65" name="object 63265"/>
          <p:cNvSpPr/>
          <p:nvPr/>
        </p:nvSpPr>
        <p:spPr>
          <a:xfrm>
            <a:off x="46150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66" name="object 63266"/>
          <p:cNvSpPr/>
          <p:nvPr/>
        </p:nvSpPr>
        <p:spPr>
          <a:xfrm>
            <a:off x="46150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67" name="object 63267"/>
          <p:cNvSpPr/>
          <p:nvPr/>
        </p:nvSpPr>
        <p:spPr>
          <a:xfrm>
            <a:off x="4615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68" name="object 63268"/>
          <p:cNvSpPr/>
          <p:nvPr/>
        </p:nvSpPr>
        <p:spPr>
          <a:xfrm>
            <a:off x="4615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69" name="object 63269"/>
          <p:cNvSpPr/>
          <p:nvPr/>
        </p:nvSpPr>
        <p:spPr>
          <a:xfrm>
            <a:off x="46154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70" name="object 63270"/>
          <p:cNvSpPr/>
          <p:nvPr/>
        </p:nvSpPr>
        <p:spPr>
          <a:xfrm>
            <a:off x="46154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71" name="object 63271"/>
          <p:cNvSpPr/>
          <p:nvPr/>
        </p:nvSpPr>
        <p:spPr>
          <a:xfrm>
            <a:off x="4615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72" name="object 63272"/>
          <p:cNvSpPr/>
          <p:nvPr/>
        </p:nvSpPr>
        <p:spPr>
          <a:xfrm>
            <a:off x="4615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73" name="object 63273"/>
          <p:cNvSpPr/>
          <p:nvPr/>
        </p:nvSpPr>
        <p:spPr>
          <a:xfrm>
            <a:off x="4615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74" name="object 63274"/>
          <p:cNvSpPr/>
          <p:nvPr/>
        </p:nvSpPr>
        <p:spPr>
          <a:xfrm>
            <a:off x="4615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75" name="object 63275"/>
          <p:cNvSpPr/>
          <p:nvPr/>
        </p:nvSpPr>
        <p:spPr>
          <a:xfrm>
            <a:off x="4616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76" name="object 63276"/>
          <p:cNvSpPr/>
          <p:nvPr/>
        </p:nvSpPr>
        <p:spPr>
          <a:xfrm>
            <a:off x="4616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77" name="object 63277"/>
          <p:cNvSpPr/>
          <p:nvPr/>
        </p:nvSpPr>
        <p:spPr>
          <a:xfrm>
            <a:off x="4616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78" name="object 63278"/>
          <p:cNvSpPr/>
          <p:nvPr/>
        </p:nvSpPr>
        <p:spPr>
          <a:xfrm>
            <a:off x="4616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79" name="object 63279"/>
          <p:cNvSpPr/>
          <p:nvPr/>
        </p:nvSpPr>
        <p:spPr>
          <a:xfrm>
            <a:off x="4616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80" name="object 63280"/>
          <p:cNvSpPr/>
          <p:nvPr/>
        </p:nvSpPr>
        <p:spPr>
          <a:xfrm>
            <a:off x="4616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81" name="object 63281"/>
          <p:cNvSpPr/>
          <p:nvPr/>
        </p:nvSpPr>
        <p:spPr>
          <a:xfrm>
            <a:off x="4616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82" name="object 63282"/>
          <p:cNvSpPr/>
          <p:nvPr/>
        </p:nvSpPr>
        <p:spPr>
          <a:xfrm>
            <a:off x="4616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83" name="object 63283"/>
          <p:cNvSpPr/>
          <p:nvPr/>
        </p:nvSpPr>
        <p:spPr>
          <a:xfrm>
            <a:off x="4616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84" name="object 63284"/>
          <p:cNvSpPr/>
          <p:nvPr/>
        </p:nvSpPr>
        <p:spPr>
          <a:xfrm>
            <a:off x="4616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85" name="object 63285"/>
          <p:cNvSpPr/>
          <p:nvPr/>
        </p:nvSpPr>
        <p:spPr>
          <a:xfrm>
            <a:off x="4616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86" name="object 63286"/>
          <p:cNvSpPr/>
          <p:nvPr/>
        </p:nvSpPr>
        <p:spPr>
          <a:xfrm>
            <a:off x="4616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87" name="object 63287"/>
          <p:cNvSpPr/>
          <p:nvPr/>
        </p:nvSpPr>
        <p:spPr>
          <a:xfrm>
            <a:off x="4617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88" name="object 63288"/>
          <p:cNvSpPr/>
          <p:nvPr/>
        </p:nvSpPr>
        <p:spPr>
          <a:xfrm>
            <a:off x="4617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89" name="object 63289"/>
          <p:cNvSpPr/>
          <p:nvPr/>
        </p:nvSpPr>
        <p:spPr>
          <a:xfrm>
            <a:off x="46173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90" name="object 63290"/>
          <p:cNvSpPr/>
          <p:nvPr/>
        </p:nvSpPr>
        <p:spPr>
          <a:xfrm>
            <a:off x="46173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91" name="object 63291"/>
          <p:cNvSpPr/>
          <p:nvPr/>
        </p:nvSpPr>
        <p:spPr>
          <a:xfrm>
            <a:off x="4617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92" name="object 63292"/>
          <p:cNvSpPr/>
          <p:nvPr/>
        </p:nvSpPr>
        <p:spPr>
          <a:xfrm>
            <a:off x="4617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93" name="object 63293"/>
          <p:cNvSpPr/>
          <p:nvPr/>
        </p:nvSpPr>
        <p:spPr>
          <a:xfrm>
            <a:off x="4617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94" name="object 63294"/>
          <p:cNvSpPr/>
          <p:nvPr/>
        </p:nvSpPr>
        <p:spPr>
          <a:xfrm>
            <a:off x="4617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95" name="object 63295"/>
          <p:cNvSpPr/>
          <p:nvPr/>
        </p:nvSpPr>
        <p:spPr>
          <a:xfrm>
            <a:off x="4617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96" name="object 63296"/>
          <p:cNvSpPr/>
          <p:nvPr/>
        </p:nvSpPr>
        <p:spPr>
          <a:xfrm>
            <a:off x="4617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97" name="object 63297"/>
          <p:cNvSpPr/>
          <p:nvPr/>
        </p:nvSpPr>
        <p:spPr>
          <a:xfrm>
            <a:off x="4618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98" name="object 63298"/>
          <p:cNvSpPr/>
          <p:nvPr/>
        </p:nvSpPr>
        <p:spPr>
          <a:xfrm>
            <a:off x="4618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299" name="object 63299"/>
          <p:cNvSpPr/>
          <p:nvPr/>
        </p:nvSpPr>
        <p:spPr>
          <a:xfrm>
            <a:off x="4618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00" name="object 63300"/>
          <p:cNvSpPr/>
          <p:nvPr/>
        </p:nvSpPr>
        <p:spPr>
          <a:xfrm>
            <a:off x="4618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01" name="object 63301"/>
          <p:cNvSpPr/>
          <p:nvPr/>
        </p:nvSpPr>
        <p:spPr>
          <a:xfrm>
            <a:off x="4618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02" name="object 63302"/>
          <p:cNvSpPr/>
          <p:nvPr/>
        </p:nvSpPr>
        <p:spPr>
          <a:xfrm>
            <a:off x="4618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03" name="object 63303"/>
          <p:cNvSpPr/>
          <p:nvPr/>
        </p:nvSpPr>
        <p:spPr>
          <a:xfrm>
            <a:off x="4618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04" name="object 63304"/>
          <p:cNvSpPr/>
          <p:nvPr/>
        </p:nvSpPr>
        <p:spPr>
          <a:xfrm>
            <a:off x="4618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05" name="object 63305"/>
          <p:cNvSpPr/>
          <p:nvPr/>
        </p:nvSpPr>
        <p:spPr>
          <a:xfrm>
            <a:off x="4618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06" name="object 63306"/>
          <p:cNvSpPr/>
          <p:nvPr/>
        </p:nvSpPr>
        <p:spPr>
          <a:xfrm>
            <a:off x="4618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07" name="object 63307"/>
          <p:cNvSpPr/>
          <p:nvPr/>
        </p:nvSpPr>
        <p:spPr>
          <a:xfrm>
            <a:off x="4619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08" name="object 63308"/>
          <p:cNvSpPr/>
          <p:nvPr/>
        </p:nvSpPr>
        <p:spPr>
          <a:xfrm>
            <a:off x="4619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09" name="object 63309"/>
          <p:cNvSpPr/>
          <p:nvPr/>
        </p:nvSpPr>
        <p:spPr>
          <a:xfrm>
            <a:off x="46192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10" name="object 63310"/>
          <p:cNvSpPr/>
          <p:nvPr/>
        </p:nvSpPr>
        <p:spPr>
          <a:xfrm>
            <a:off x="46192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11" name="object 63311"/>
          <p:cNvSpPr/>
          <p:nvPr/>
        </p:nvSpPr>
        <p:spPr>
          <a:xfrm>
            <a:off x="4619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12" name="object 63312"/>
          <p:cNvSpPr/>
          <p:nvPr/>
        </p:nvSpPr>
        <p:spPr>
          <a:xfrm>
            <a:off x="4619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13" name="object 63313"/>
          <p:cNvSpPr/>
          <p:nvPr/>
        </p:nvSpPr>
        <p:spPr>
          <a:xfrm>
            <a:off x="46196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14" name="object 63314"/>
          <p:cNvSpPr/>
          <p:nvPr/>
        </p:nvSpPr>
        <p:spPr>
          <a:xfrm>
            <a:off x="46196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15" name="object 63315"/>
          <p:cNvSpPr/>
          <p:nvPr/>
        </p:nvSpPr>
        <p:spPr>
          <a:xfrm>
            <a:off x="4619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16" name="object 63316"/>
          <p:cNvSpPr/>
          <p:nvPr/>
        </p:nvSpPr>
        <p:spPr>
          <a:xfrm>
            <a:off x="4619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17" name="object 63317"/>
          <p:cNvSpPr/>
          <p:nvPr/>
        </p:nvSpPr>
        <p:spPr>
          <a:xfrm>
            <a:off x="46200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18" name="object 63318"/>
          <p:cNvSpPr/>
          <p:nvPr/>
        </p:nvSpPr>
        <p:spPr>
          <a:xfrm>
            <a:off x="46200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19" name="object 63319"/>
          <p:cNvSpPr/>
          <p:nvPr/>
        </p:nvSpPr>
        <p:spPr>
          <a:xfrm>
            <a:off x="4620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20" name="object 63320"/>
          <p:cNvSpPr/>
          <p:nvPr/>
        </p:nvSpPr>
        <p:spPr>
          <a:xfrm>
            <a:off x="4620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21" name="object 63321"/>
          <p:cNvSpPr/>
          <p:nvPr/>
        </p:nvSpPr>
        <p:spPr>
          <a:xfrm>
            <a:off x="46203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22" name="object 63322"/>
          <p:cNvSpPr/>
          <p:nvPr/>
        </p:nvSpPr>
        <p:spPr>
          <a:xfrm>
            <a:off x="46203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23" name="object 63323"/>
          <p:cNvSpPr/>
          <p:nvPr/>
        </p:nvSpPr>
        <p:spPr>
          <a:xfrm>
            <a:off x="4620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24" name="object 63324"/>
          <p:cNvSpPr/>
          <p:nvPr/>
        </p:nvSpPr>
        <p:spPr>
          <a:xfrm>
            <a:off x="4620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25" name="object 63325"/>
          <p:cNvSpPr/>
          <p:nvPr/>
        </p:nvSpPr>
        <p:spPr>
          <a:xfrm>
            <a:off x="4620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26" name="object 63326"/>
          <p:cNvSpPr/>
          <p:nvPr/>
        </p:nvSpPr>
        <p:spPr>
          <a:xfrm>
            <a:off x="4620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27" name="object 63327"/>
          <p:cNvSpPr/>
          <p:nvPr/>
        </p:nvSpPr>
        <p:spPr>
          <a:xfrm>
            <a:off x="4621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28" name="object 63328"/>
          <p:cNvSpPr/>
          <p:nvPr/>
        </p:nvSpPr>
        <p:spPr>
          <a:xfrm>
            <a:off x="4621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29" name="object 63329"/>
          <p:cNvSpPr/>
          <p:nvPr/>
        </p:nvSpPr>
        <p:spPr>
          <a:xfrm>
            <a:off x="4621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30" name="object 63330"/>
          <p:cNvSpPr/>
          <p:nvPr/>
        </p:nvSpPr>
        <p:spPr>
          <a:xfrm>
            <a:off x="4621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31" name="object 63331"/>
          <p:cNvSpPr/>
          <p:nvPr/>
        </p:nvSpPr>
        <p:spPr>
          <a:xfrm>
            <a:off x="4621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32" name="object 63332"/>
          <p:cNvSpPr/>
          <p:nvPr/>
        </p:nvSpPr>
        <p:spPr>
          <a:xfrm>
            <a:off x="4621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33" name="object 63333"/>
          <p:cNvSpPr/>
          <p:nvPr/>
        </p:nvSpPr>
        <p:spPr>
          <a:xfrm>
            <a:off x="4621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34" name="object 63334"/>
          <p:cNvSpPr/>
          <p:nvPr/>
        </p:nvSpPr>
        <p:spPr>
          <a:xfrm>
            <a:off x="4621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35" name="object 63335"/>
          <p:cNvSpPr/>
          <p:nvPr/>
        </p:nvSpPr>
        <p:spPr>
          <a:xfrm>
            <a:off x="4621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36" name="object 63336"/>
          <p:cNvSpPr/>
          <p:nvPr/>
        </p:nvSpPr>
        <p:spPr>
          <a:xfrm>
            <a:off x="4621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37" name="object 63337"/>
          <p:cNvSpPr/>
          <p:nvPr/>
        </p:nvSpPr>
        <p:spPr>
          <a:xfrm>
            <a:off x="46219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38" name="object 63338"/>
          <p:cNvSpPr/>
          <p:nvPr/>
        </p:nvSpPr>
        <p:spPr>
          <a:xfrm>
            <a:off x="46219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39" name="object 63339"/>
          <p:cNvSpPr/>
          <p:nvPr/>
        </p:nvSpPr>
        <p:spPr>
          <a:xfrm>
            <a:off x="4622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40" name="object 63340"/>
          <p:cNvSpPr/>
          <p:nvPr/>
        </p:nvSpPr>
        <p:spPr>
          <a:xfrm>
            <a:off x="4622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41" name="object 63341"/>
          <p:cNvSpPr/>
          <p:nvPr/>
        </p:nvSpPr>
        <p:spPr>
          <a:xfrm>
            <a:off x="46223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42" name="object 63342"/>
          <p:cNvSpPr/>
          <p:nvPr/>
        </p:nvSpPr>
        <p:spPr>
          <a:xfrm>
            <a:off x="46223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43" name="object 63343"/>
          <p:cNvSpPr/>
          <p:nvPr/>
        </p:nvSpPr>
        <p:spPr>
          <a:xfrm>
            <a:off x="4622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44" name="object 63344"/>
          <p:cNvSpPr/>
          <p:nvPr/>
        </p:nvSpPr>
        <p:spPr>
          <a:xfrm>
            <a:off x="4622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45" name="object 63345"/>
          <p:cNvSpPr/>
          <p:nvPr/>
        </p:nvSpPr>
        <p:spPr>
          <a:xfrm>
            <a:off x="4622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46" name="object 63346"/>
          <p:cNvSpPr/>
          <p:nvPr/>
        </p:nvSpPr>
        <p:spPr>
          <a:xfrm>
            <a:off x="4622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47" name="object 63347"/>
          <p:cNvSpPr/>
          <p:nvPr/>
        </p:nvSpPr>
        <p:spPr>
          <a:xfrm>
            <a:off x="4622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48" name="object 63348"/>
          <p:cNvSpPr/>
          <p:nvPr/>
        </p:nvSpPr>
        <p:spPr>
          <a:xfrm>
            <a:off x="4622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49" name="object 63349"/>
          <p:cNvSpPr/>
          <p:nvPr/>
        </p:nvSpPr>
        <p:spPr>
          <a:xfrm>
            <a:off x="4623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50" name="object 63350"/>
          <p:cNvSpPr/>
          <p:nvPr/>
        </p:nvSpPr>
        <p:spPr>
          <a:xfrm>
            <a:off x="4623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51" name="object 63351"/>
          <p:cNvSpPr/>
          <p:nvPr/>
        </p:nvSpPr>
        <p:spPr>
          <a:xfrm>
            <a:off x="4623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52" name="object 63352"/>
          <p:cNvSpPr/>
          <p:nvPr/>
        </p:nvSpPr>
        <p:spPr>
          <a:xfrm>
            <a:off x="4623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53" name="object 63353"/>
          <p:cNvSpPr/>
          <p:nvPr/>
        </p:nvSpPr>
        <p:spPr>
          <a:xfrm>
            <a:off x="4623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54" name="object 63354"/>
          <p:cNvSpPr/>
          <p:nvPr/>
        </p:nvSpPr>
        <p:spPr>
          <a:xfrm>
            <a:off x="4623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55" name="object 63355"/>
          <p:cNvSpPr/>
          <p:nvPr/>
        </p:nvSpPr>
        <p:spPr>
          <a:xfrm>
            <a:off x="4623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56" name="object 63356"/>
          <p:cNvSpPr/>
          <p:nvPr/>
        </p:nvSpPr>
        <p:spPr>
          <a:xfrm>
            <a:off x="4623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57" name="object 63357"/>
          <p:cNvSpPr/>
          <p:nvPr/>
        </p:nvSpPr>
        <p:spPr>
          <a:xfrm>
            <a:off x="46238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58" name="object 63358"/>
          <p:cNvSpPr/>
          <p:nvPr/>
        </p:nvSpPr>
        <p:spPr>
          <a:xfrm>
            <a:off x="46238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59" name="object 63359"/>
          <p:cNvSpPr/>
          <p:nvPr/>
        </p:nvSpPr>
        <p:spPr>
          <a:xfrm>
            <a:off x="4624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60" name="object 63360"/>
          <p:cNvSpPr/>
          <p:nvPr/>
        </p:nvSpPr>
        <p:spPr>
          <a:xfrm>
            <a:off x="4624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61" name="object 63361"/>
          <p:cNvSpPr/>
          <p:nvPr/>
        </p:nvSpPr>
        <p:spPr>
          <a:xfrm>
            <a:off x="46242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62" name="object 63362"/>
          <p:cNvSpPr/>
          <p:nvPr/>
        </p:nvSpPr>
        <p:spPr>
          <a:xfrm>
            <a:off x="46242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63" name="object 63363"/>
          <p:cNvSpPr/>
          <p:nvPr/>
        </p:nvSpPr>
        <p:spPr>
          <a:xfrm>
            <a:off x="4624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64" name="object 63364"/>
          <p:cNvSpPr/>
          <p:nvPr/>
        </p:nvSpPr>
        <p:spPr>
          <a:xfrm>
            <a:off x="4624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65" name="object 63365"/>
          <p:cNvSpPr/>
          <p:nvPr/>
        </p:nvSpPr>
        <p:spPr>
          <a:xfrm>
            <a:off x="46245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66" name="object 63366"/>
          <p:cNvSpPr/>
          <p:nvPr/>
        </p:nvSpPr>
        <p:spPr>
          <a:xfrm>
            <a:off x="46245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67" name="object 63367"/>
          <p:cNvSpPr/>
          <p:nvPr/>
        </p:nvSpPr>
        <p:spPr>
          <a:xfrm>
            <a:off x="4624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68" name="object 63368"/>
          <p:cNvSpPr/>
          <p:nvPr/>
        </p:nvSpPr>
        <p:spPr>
          <a:xfrm>
            <a:off x="4624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69" name="object 63369"/>
          <p:cNvSpPr/>
          <p:nvPr/>
        </p:nvSpPr>
        <p:spPr>
          <a:xfrm>
            <a:off x="46249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70" name="object 63370"/>
          <p:cNvSpPr/>
          <p:nvPr/>
        </p:nvSpPr>
        <p:spPr>
          <a:xfrm>
            <a:off x="46249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71" name="object 63371"/>
          <p:cNvSpPr/>
          <p:nvPr/>
        </p:nvSpPr>
        <p:spPr>
          <a:xfrm>
            <a:off x="4625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72" name="object 63372"/>
          <p:cNvSpPr/>
          <p:nvPr/>
        </p:nvSpPr>
        <p:spPr>
          <a:xfrm>
            <a:off x="4625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73" name="object 63373"/>
          <p:cNvSpPr/>
          <p:nvPr/>
        </p:nvSpPr>
        <p:spPr>
          <a:xfrm>
            <a:off x="4625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74" name="object 63374"/>
          <p:cNvSpPr/>
          <p:nvPr/>
        </p:nvSpPr>
        <p:spPr>
          <a:xfrm>
            <a:off x="4625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75" name="object 63375"/>
          <p:cNvSpPr/>
          <p:nvPr/>
        </p:nvSpPr>
        <p:spPr>
          <a:xfrm>
            <a:off x="4625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76" name="object 63376"/>
          <p:cNvSpPr/>
          <p:nvPr/>
        </p:nvSpPr>
        <p:spPr>
          <a:xfrm>
            <a:off x="4625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77" name="object 63377"/>
          <p:cNvSpPr/>
          <p:nvPr/>
        </p:nvSpPr>
        <p:spPr>
          <a:xfrm>
            <a:off x="46257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78" name="object 63378"/>
          <p:cNvSpPr/>
          <p:nvPr/>
        </p:nvSpPr>
        <p:spPr>
          <a:xfrm>
            <a:off x="46257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79" name="object 63379"/>
          <p:cNvSpPr/>
          <p:nvPr/>
        </p:nvSpPr>
        <p:spPr>
          <a:xfrm>
            <a:off x="4625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80" name="object 63380"/>
          <p:cNvSpPr/>
          <p:nvPr/>
        </p:nvSpPr>
        <p:spPr>
          <a:xfrm>
            <a:off x="4625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81" name="object 63381"/>
          <p:cNvSpPr/>
          <p:nvPr/>
        </p:nvSpPr>
        <p:spPr>
          <a:xfrm>
            <a:off x="46261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82" name="object 63382"/>
          <p:cNvSpPr/>
          <p:nvPr/>
        </p:nvSpPr>
        <p:spPr>
          <a:xfrm>
            <a:off x="46261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83" name="object 63383"/>
          <p:cNvSpPr/>
          <p:nvPr/>
        </p:nvSpPr>
        <p:spPr>
          <a:xfrm>
            <a:off x="4626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84" name="object 63384"/>
          <p:cNvSpPr/>
          <p:nvPr/>
        </p:nvSpPr>
        <p:spPr>
          <a:xfrm>
            <a:off x="4626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85" name="object 63385"/>
          <p:cNvSpPr/>
          <p:nvPr/>
        </p:nvSpPr>
        <p:spPr>
          <a:xfrm>
            <a:off x="46264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86" name="object 63386"/>
          <p:cNvSpPr/>
          <p:nvPr/>
        </p:nvSpPr>
        <p:spPr>
          <a:xfrm>
            <a:off x="46264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87" name="object 63387"/>
          <p:cNvSpPr/>
          <p:nvPr/>
        </p:nvSpPr>
        <p:spPr>
          <a:xfrm>
            <a:off x="4626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88" name="object 63388"/>
          <p:cNvSpPr/>
          <p:nvPr/>
        </p:nvSpPr>
        <p:spPr>
          <a:xfrm>
            <a:off x="4626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89" name="object 63389"/>
          <p:cNvSpPr/>
          <p:nvPr/>
        </p:nvSpPr>
        <p:spPr>
          <a:xfrm>
            <a:off x="46268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90" name="object 63390"/>
          <p:cNvSpPr/>
          <p:nvPr/>
        </p:nvSpPr>
        <p:spPr>
          <a:xfrm>
            <a:off x="46268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91" name="object 63391"/>
          <p:cNvSpPr/>
          <p:nvPr/>
        </p:nvSpPr>
        <p:spPr>
          <a:xfrm>
            <a:off x="4627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92" name="object 63392"/>
          <p:cNvSpPr/>
          <p:nvPr/>
        </p:nvSpPr>
        <p:spPr>
          <a:xfrm>
            <a:off x="4627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93" name="object 63393"/>
          <p:cNvSpPr/>
          <p:nvPr/>
        </p:nvSpPr>
        <p:spPr>
          <a:xfrm>
            <a:off x="46272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94" name="object 63394"/>
          <p:cNvSpPr/>
          <p:nvPr/>
        </p:nvSpPr>
        <p:spPr>
          <a:xfrm>
            <a:off x="46272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95" name="object 63395"/>
          <p:cNvSpPr/>
          <p:nvPr/>
        </p:nvSpPr>
        <p:spPr>
          <a:xfrm>
            <a:off x="4627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96" name="object 63396"/>
          <p:cNvSpPr/>
          <p:nvPr/>
        </p:nvSpPr>
        <p:spPr>
          <a:xfrm>
            <a:off x="4627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97" name="object 63397"/>
          <p:cNvSpPr/>
          <p:nvPr/>
        </p:nvSpPr>
        <p:spPr>
          <a:xfrm>
            <a:off x="46276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98" name="object 63398"/>
          <p:cNvSpPr/>
          <p:nvPr/>
        </p:nvSpPr>
        <p:spPr>
          <a:xfrm>
            <a:off x="46276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399" name="object 63399"/>
          <p:cNvSpPr/>
          <p:nvPr/>
        </p:nvSpPr>
        <p:spPr>
          <a:xfrm>
            <a:off x="4627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00" name="object 63400"/>
          <p:cNvSpPr/>
          <p:nvPr/>
        </p:nvSpPr>
        <p:spPr>
          <a:xfrm>
            <a:off x="4627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01" name="object 63401"/>
          <p:cNvSpPr/>
          <p:nvPr/>
        </p:nvSpPr>
        <p:spPr>
          <a:xfrm>
            <a:off x="46280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02" name="object 63402"/>
          <p:cNvSpPr/>
          <p:nvPr/>
        </p:nvSpPr>
        <p:spPr>
          <a:xfrm>
            <a:off x="46280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03" name="object 63403"/>
          <p:cNvSpPr/>
          <p:nvPr/>
        </p:nvSpPr>
        <p:spPr>
          <a:xfrm>
            <a:off x="4628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04" name="object 63404"/>
          <p:cNvSpPr/>
          <p:nvPr/>
        </p:nvSpPr>
        <p:spPr>
          <a:xfrm>
            <a:off x="4628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05" name="object 63405"/>
          <p:cNvSpPr/>
          <p:nvPr/>
        </p:nvSpPr>
        <p:spPr>
          <a:xfrm>
            <a:off x="46284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06" name="object 63406"/>
          <p:cNvSpPr/>
          <p:nvPr/>
        </p:nvSpPr>
        <p:spPr>
          <a:xfrm>
            <a:off x="46284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07" name="object 63407"/>
          <p:cNvSpPr/>
          <p:nvPr/>
        </p:nvSpPr>
        <p:spPr>
          <a:xfrm>
            <a:off x="4628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08" name="object 63408"/>
          <p:cNvSpPr/>
          <p:nvPr/>
        </p:nvSpPr>
        <p:spPr>
          <a:xfrm>
            <a:off x="4628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09" name="object 63409"/>
          <p:cNvSpPr/>
          <p:nvPr/>
        </p:nvSpPr>
        <p:spPr>
          <a:xfrm>
            <a:off x="46287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10" name="object 63410"/>
          <p:cNvSpPr/>
          <p:nvPr/>
        </p:nvSpPr>
        <p:spPr>
          <a:xfrm>
            <a:off x="46287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11" name="object 63411"/>
          <p:cNvSpPr/>
          <p:nvPr/>
        </p:nvSpPr>
        <p:spPr>
          <a:xfrm>
            <a:off x="4629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12" name="object 63412"/>
          <p:cNvSpPr/>
          <p:nvPr/>
        </p:nvSpPr>
        <p:spPr>
          <a:xfrm>
            <a:off x="4629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13" name="object 63413"/>
          <p:cNvSpPr/>
          <p:nvPr/>
        </p:nvSpPr>
        <p:spPr>
          <a:xfrm>
            <a:off x="46291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14" name="object 63414"/>
          <p:cNvSpPr/>
          <p:nvPr/>
        </p:nvSpPr>
        <p:spPr>
          <a:xfrm>
            <a:off x="46291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15" name="object 63415"/>
          <p:cNvSpPr/>
          <p:nvPr/>
        </p:nvSpPr>
        <p:spPr>
          <a:xfrm>
            <a:off x="4629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16" name="object 63416"/>
          <p:cNvSpPr/>
          <p:nvPr/>
        </p:nvSpPr>
        <p:spPr>
          <a:xfrm>
            <a:off x="4629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17" name="object 63417"/>
          <p:cNvSpPr/>
          <p:nvPr/>
        </p:nvSpPr>
        <p:spPr>
          <a:xfrm>
            <a:off x="46295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18" name="object 63418"/>
          <p:cNvSpPr/>
          <p:nvPr/>
        </p:nvSpPr>
        <p:spPr>
          <a:xfrm>
            <a:off x="46295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19" name="object 63419"/>
          <p:cNvSpPr/>
          <p:nvPr/>
        </p:nvSpPr>
        <p:spPr>
          <a:xfrm>
            <a:off x="4629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20" name="object 63420"/>
          <p:cNvSpPr/>
          <p:nvPr/>
        </p:nvSpPr>
        <p:spPr>
          <a:xfrm>
            <a:off x="4629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21" name="object 63421"/>
          <p:cNvSpPr/>
          <p:nvPr/>
        </p:nvSpPr>
        <p:spPr>
          <a:xfrm>
            <a:off x="46299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22" name="object 63422"/>
          <p:cNvSpPr/>
          <p:nvPr/>
        </p:nvSpPr>
        <p:spPr>
          <a:xfrm>
            <a:off x="46299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23" name="object 63423"/>
          <p:cNvSpPr/>
          <p:nvPr/>
        </p:nvSpPr>
        <p:spPr>
          <a:xfrm>
            <a:off x="4630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24" name="object 63424"/>
          <p:cNvSpPr/>
          <p:nvPr/>
        </p:nvSpPr>
        <p:spPr>
          <a:xfrm>
            <a:off x="4630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25" name="object 63425"/>
          <p:cNvSpPr/>
          <p:nvPr/>
        </p:nvSpPr>
        <p:spPr>
          <a:xfrm>
            <a:off x="46303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26" name="object 63426"/>
          <p:cNvSpPr/>
          <p:nvPr/>
        </p:nvSpPr>
        <p:spPr>
          <a:xfrm>
            <a:off x="46303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27" name="object 63427"/>
          <p:cNvSpPr/>
          <p:nvPr/>
        </p:nvSpPr>
        <p:spPr>
          <a:xfrm>
            <a:off x="4630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28" name="object 63428"/>
          <p:cNvSpPr/>
          <p:nvPr/>
        </p:nvSpPr>
        <p:spPr>
          <a:xfrm>
            <a:off x="4630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29" name="object 63429"/>
          <p:cNvSpPr/>
          <p:nvPr/>
        </p:nvSpPr>
        <p:spPr>
          <a:xfrm>
            <a:off x="46306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30" name="object 63430"/>
          <p:cNvSpPr/>
          <p:nvPr/>
        </p:nvSpPr>
        <p:spPr>
          <a:xfrm>
            <a:off x="46306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31" name="object 63431"/>
          <p:cNvSpPr/>
          <p:nvPr/>
        </p:nvSpPr>
        <p:spPr>
          <a:xfrm>
            <a:off x="4630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32" name="object 63432"/>
          <p:cNvSpPr/>
          <p:nvPr/>
        </p:nvSpPr>
        <p:spPr>
          <a:xfrm>
            <a:off x="4630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33" name="object 63433"/>
          <p:cNvSpPr/>
          <p:nvPr/>
        </p:nvSpPr>
        <p:spPr>
          <a:xfrm>
            <a:off x="46310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34" name="object 63434"/>
          <p:cNvSpPr/>
          <p:nvPr/>
        </p:nvSpPr>
        <p:spPr>
          <a:xfrm>
            <a:off x="46310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35" name="object 63435"/>
          <p:cNvSpPr/>
          <p:nvPr/>
        </p:nvSpPr>
        <p:spPr>
          <a:xfrm>
            <a:off x="4631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36" name="object 63436"/>
          <p:cNvSpPr/>
          <p:nvPr/>
        </p:nvSpPr>
        <p:spPr>
          <a:xfrm>
            <a:off x="4631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37" name="object 63437"/>
          <p:cNvSpPr/>
          <p:nvPr/>
        </p:nvSpPr>
        <p:spPr>
          <a:xfrm>
            <a:off x="46314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38" name="object 63438"/>
          <p:cNvSpPr/>
          <p:nvPr/>
        </p:nvSpPr>
        <p:spPr>
          <a:xfrm>
            <a:off x="46314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39" name="object 63439"/>
          <p:cNvSpPr/>
          <p:nvPr/>
        </p:nvSpPr>
        <p:spPr>
          <a:xfrm>
            <a:off x="4631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40" name="object 63440"/>
          <p:cNvSpPr/>
          <p:nvPr/>
        </p:nvSpPr>
        <p:spPr>
          <a:xfrm>
            <a:off x="4631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41" name="object 63441"/>
          <p:cNvSpPr/>
          <p:nvPr/>
        </p:nvSpPr>
        <p:spPr>
          <a:xfrm>
            <a:off x="46318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42" name="object 63442"/>
          <p:cNvSpPr/>
          <p:nvPr/>
        </p:nvSpPr>
        <p:spPr>
          <a:xfrm>
            <a:off x="46318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43" name="object 63443"/>
          <p:cNvSpPr/>
          <p:nvPr/>
        </p:nvSpPr>
        <p:spPr>
          <a:xfrm>
            <a:off x="4632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44" name="object 63444"/>
          <p:cNvSpPr/>
          <p:nvPr/>
        </p:nvSpPr>
        <p:spPr>
          <a:xfrm>
            <a:off x="4632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45" name="object 63445"/>
          <p:cNvSpPr/>
          <p:nvPr/>
        </p:nvSpPr>
        <p:spPr>
          <a:xfrm>
            <a:off x="46322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46" name="object 63446"/>
          <p:cNvSpPr/>
          <p:nvPr/>
        </p:nvSpPr>
        <p:spPr>
          <a:xfrm>
            <a:off x="46322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47" name="object 63447"/>
          <p:cNvSpPr/>
          <p:nvPr/>
        </p:nvSpPr>
        <p:spPr>
          <a:xfrm>
            <a:off x="4632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48" name="object 63448"/>
          <p:cNvSpPr/>
          <p:nvPr/>
        </p:nvSpPr>
        <p:spPr>
          <a:xfrm>
            <a:off x="4632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49" name="object 63449"/>
          <p:cNvSpPr/>
          <p:nvPr/>
        </p:nvSpPr>
        <p:spPr>
          <a:xfrm>
            <a:off x="46325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50" name="object 63450"/>
          <p:cNvSpPr/>
          <p:nvPr/>
        </p:nvSpPr>
        <p:spPr>
          <a:xfrm>
            <a:off x="46325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51" name="object 63451"/>
          <p:cNvSpPr/>
          <p:nvPr/>
        </p:nvSpPr>
        <p:spPr>
          <a:xfrm>
            <a:off x="4632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52" name="object 63452"/>
          <p:cNvSpPr/>
          <p:nvPr/>
        </p:nvSpPr>
        <p:spPr>
          <a:xfrm>
            <a:off x="4632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53" name="object 63453"/>
          <p:cNvSpPr/>
          <p:nvPr/>
        </p:nvSpPr>
        <p:spPr>
          <a:xfrm>
            <a:off x="46329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54" name="object 63454"/>
          <p:cNvSpPr/>
          <p:nvPr/>
        </p:nvSpPr>
        <p:spPr>
          <a:xfrm>
            <a:off x="46329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55" name="object 63455"/>
          <p:cNvSpPr/>
          <p:nvPr/>
        </p:nvSpPr>
        <p:spPr>
          <a:xfrm>
            <a:off x="4633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56" name="object 63456"/>
          <p:cNvSpPr/>
          <p:nvPr/>
        </p:nvSpPr>
        <p:spPr>
          <a:xfrm>
            <a:off x="4633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57" name="object 63457"/>
          <p:cNvSpPr/>
          <p:nvPr/>
        </p:nvSpPr>
        <p:spPr>
          <a:xfrm>
            <a:off x="46333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58" name="object 63458"/>
          <p:cNvSpPr/>
          <p:nvPr/>
        </p:nvSpPr>
        <p:spPr>
          <a:xfrm>
            <a:off x="46333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59" name="object 63459"/>
          <p:cNvSpPr/>
          <p:nvPr/>
        </p:nvSpPr>
        <p:spPr>
          <a:xfrm>
            <a:off x="4633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60" name="object 63460"/>
          <p:cNvSpPr/>
          <p:nvPr/>
        </p:nvSpPr>
        <p:spPr>
          <a:xfrm>
            <a:off x="4633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61" name="object 63461"/>
          <p:cNvSpPr/>
          <p:nvPr/>
        </p:nvSpPr>
        <p:spPr>
          <a:xfrm>
            <a:off x="46337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62" name="object 63462"/>
          <p:cNvSpPr/>
          <p:nvPr/>
        </p:nvSpPr>
        <p:spPr>
          <a:xfrm>
            <a:off x="46337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63" name="object 63463"/>
          <p:cNvSpPr/>
          <p:nvPr/>
        </p:nvSpPr>
        <p:spPr>
          <a:xfrm>
            <a:off x="4633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64" name="object 63464"/>
          <p:cNvSpPr/>
          <p:nvPr/>
        </p:nvSpPr>
        <p:spPr>
          <a:xfrm>
            <a:off x="4633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65" name="object 63465"/>
          <p:cNvSpPr/>
          <p:nvPr/>
        </p:nvSpPr>
        <p:spPr>
          <a:xfrm>
            <a:off x="46341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66" name="object 63466"/>
          <p:cNvSpPr/>
          <p:nvPr/>
        </p:nvSpPr>
        <p:spPr>
          <a:xfrm>
            <a:off x="46341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67" name="object 63467"/>
          <p:cNvSpPr/>
          <p:nvPr/>
        </p:nvSpPr>
        <p:spPr>
          <a:xfrm>
            <a:off x="4634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68" name="object 63468"/>
          <p:cNvSpPr/>
          <p:nvPr/>
        </p:nvSpPr>
        <p:spPr>
          <a:xfrm>
            <a:off x="4634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69" name="object 63469"/>
          <p:cNvSpPr/>
          <p:nvPr/>
        </p:nvSpPr>
        <p:spPr>
          <a:xfrm>
            <a:off x="46344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70" name="object 63470"/>
          <p:cNvSpPr/>
          <p:nvPr/>
        </p:nvSpPr>
        <p:spPr>
          <a:xfrm>
            <a:off x="46344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71" name="object 63471"/>
          <p:cNvSpPr/>
          <p:nvPr/>
        </p:nvSpPr>
        <p:spPr>
          <a:xfrm>
            <a:off x="4634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72" name="object 63472"/>
          <p:cNvSpPr/>
          <p:nvPr/>
        </p:nvSpPr>
        <p:spPr>
          <a:xfrm>
            <a:off x="4634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73" name="object 63473"/>
          <p:cNvSpPr/>
          <p:nvPr/>
        </p:nvSpPr>
        <p:spPr>
          <a:xfrm>
            <a:off x="46348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74" name="object 63474"/>
          <p:cNvSpPr/>
          <p:nvPr/>
        </p:nvSpPr>
        <p:spPr>
          <a:xfrm>
            <a:off x="46348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75" name="object 63475"/>
          <p:cNvSpPr/>
          <p:nvPr/>
        </p:nvSpPr>
        <p:spPr>
          <a:xfrm>
            <a:off x="4635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76" name="object 63476"/>
          <p:cNvSpPr/>
          <p:nvPr/>
        </p:nvSpPr>
        <p:spPr>
          <a:xfrm>
            <a:off x="4635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77" name="object 63477"/>
          <p:cNvSpPr/>
          <p:nvPr/>
        </p:nvSpPr>
        <p:spPr>
          <a:xfrm>
            <a:off x="46352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78" name="object 63478"/>
          <p:cNvSpPr/>
          <p:nvPr/>
        </p:nvSpPr>
        <p:spPr>
          <a:xfrm>
            <a:off x="46352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79" name="object 63479"/>
          <p:cNvSpPr/>
          <p:nvPr/>
        </p:nvSpPr>
        <p:spPr>
          <a:xfrm>
            <a:off x="4635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80" name="object 63480"/>
          <p:cNvSpPr/>
          <p:nvPr/>
        </p:nvSpPr>
        <p:spPr>
          <a:xfrm>
            <a:off x="4635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81" name="object 63481"/>
          <p:cNvSpPr/>
          <p:nvPr/>
        </p:nvSpPr>
        <p:spPr>
          <a:xfrm>
            <a:off x="46356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82" name="object 63482"/>
          <p:cNvSpPr/>
          <p:nvPr/>
        </p:nvSpPr>
        <p:spPr>
          <a:xfrm>
            <a:off x="46356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83" name="object 63483"/>
          <p:cNvSpPr/>
          <p:nvPr/>
        </p:nvSpPr>
        <p:spPr>
          <a:xfrm>
            <a:off x="4635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84" name="object 63484"/>
          <p:cNvSpPr/>
          <p:nvPr/>
        </p:nvSpPr>
        <p:spPr>
          <a:xfrm>
            <a:off x="4635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85" name="object 63485"/>
          <p:cNvSpPr/>
          <p:nvPr/>
        </p:nvSpPr>
        <p:spPr>
          <a:xfrm>
            <a:off x="4636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86" name="object 63486"/>
          <p:cNvSpPr/>
          <p:nvPr/>
        </p:nvSpPr>
        <p:spPr>
          <a:xfrm>
            <a:off x="4636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87" name="object 63487"/>
          <p:cNvSpPr/>
          <p:nvPr/>
        </p:nvSpPr>
        <p:spPr>
          <a:xfrm>
            <a:off x="4636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88" name="object 63488"/>
          <p:cNvSpPr/>
          <p:nvPr/>
        </p:nvSpPr>
        <p:spPr>
          <a:xfrm>
            <a:off x="4636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89" name="object 63489"/>
          <p:cNvSpPr/>
          <p:nvPr/>
        </p:nvSpPr>
        <p:spPr>
          <a:xfrm>
            <a:off x="46365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90" name="object 63490"/>
          <p:cNvSpPr/>
          <p:nvPr/>
        </p:nvSpPr>
        <p:spPr>
          <a:xfrm>
            <a:off x="46365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91" name="object 63491"/>
          <p:cNvSpPr/>
          <p:nvPr/>
        </p:nvSpPr>
        <p:spPr>
          <a:xfrm>
            <a:off x="4636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92" name="object 63492"/>
          <p:cNvSpPr/>
          <p:nvPr/>
        </p:nvSpPr>
        <p:spPr>
          <a:xfrm>
            <a:off x="4636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93" name="object 63493"/>
          <p:cNvSpPr/>
          <p:nvPr/>
        </p:nvSpPr>
        <p:spPr>
          <a:xfrm>
            <a:off x="46369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94" name="object 63494"/>
          <p:cNvSpPr/>
          <p:nvPr/>
        </p:nvSpPr>
        <p:spPr>
          <a:xfrm>
            <a:off x="46369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95" name="object 63495"/>
          <p:cNvSpPr/>
          <p:nvPr/>
        </p:nvSpPr>
        <p:spPr>
          <a:xfrm>
            <a:off x="4637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96" name="object 63496"/>
          <p:cNvSpPr/>
          <p:nvPr/>
        </p:nvSpPr>
        <p:spPr>
          <a:xfrm>
            <a:off x="4637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97" name="object 63497"/>
          <p:cNvSpPr/>
          <p:nvPr/>
        </p:nvSpPr>
        <p:spPr>
          <a:xfrm>
            <a:off x="46372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98" name="object 63498"/>
          <p:cNvSpPr/>
          <p:nvPr/>
        </p:nvSpPr>
        <p:spPr>
          <a:xfrm>
            <a:off x="46372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499" name="object 63499"/>
          <p:cNvSpPr/>
          <p:nvPr/>
        </p:nvSpPr>
        <p:spPr>
          <a:xfrm>
            <a:off x="4637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00" name="object 63500"/>
          <p:cNvSpPr/>
          <p:nvPr/>
        </p:nvSpPr>
        <p:spPr>
          <a:xfrm>
            <a:off x="4637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01" name="object 63501"/>
          <p:cNvSpPr/>
          <p:nvPr/>
        </p:nvSpPr>
        <p:spPr>
          <a:xfrm>
            <a:off x="46376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02" name="object 63502"/>
          <p:cNvSpPr/>
          <p:nvPr/>
        </p:nvSpPr>
        <p:spPr>
          <a:xfrm>
            <a:off x="46376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03" name="object 63503"/>
          <p:cNvSpPr/>
          <p:nvPr/>
        </p:nvSpPr>
        <p:spPr>
          <a:xfrm>
            <a:off x="4637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04" name="object 63504"/>
          <p:cNvSpPr/>
          <p:nvPr/>
        </p:nvSpPr>
        <p:spPr>
          <a:xfrm>
            <a:off x="4637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05" name="object 63505"/>
          <p:cNvSpPr/>
          <p:nvPr/>
        </p:nvSpPr>
        <p:spPr>
          <a:xfrm>
            <a:off x="4638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06" name="object 63506"/>
          <p:cNvSpPr/>
          <p:nvPr/>
        </p:nvSpPr>
        <p:spPr>
          <a:xfrm>
            <a:off x="4638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07" name="object 63507"/>
          <p:cNvSpPr/>
          <p:nvPr/>
        </p:nvSpPr>
        <p:spPr>
          <a:xfrm>
            <a:off x="4638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08" name="object 63508"/>
          <p:cNvSpPr/>
          <p:nvPr/>
        </p:nvSpPr>
        <p:spPr>
          <a:xfrm>
            <a:off x="4638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09" name="object 63509"/>
          <p:cNvSpPr/>
          <p:nvPr/>
        </p:nvSpPr>
        <p:spPr>
          <a:xfrm>
            <a:off x="4638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10" name="object 63510"/>
          <p:cNvSpPr/>
          <p:nvPr/>
        </p:nvSpPr>
        <p:spPr>
          <a:xfrm>
            <a:off x="4638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11" name="object 63511"/>
          <p:cNvSpPr/>
          <p:nvPr/>
        </p:nvSpPr>
        <p:spPr>
          <a:xfrm>
            <a:off x="4638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12" name="object 63512"/>
          <p:cNvSpPr/>
          <p:nvPr/>
        </p:nvSpPr>
        <p:spPr>
          <a:xfrm>
            <a:off x="4638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13" name="object 63513"/>
          <p:cNvSpPr/>
          <p:nvPr/>
        </p:nvSpPr>
        <p:spPr>
          <a:xfrm>
            <a:off x="4638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14" name="object 63514"/>
          <p:cNvSpPr/>
          <p:nvPr/>
        </p:nvSpPr>
        <p:spPr>
          <a:xfrm>
            <a:off x="4638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15" name="object 63515"/>
          <p:cNvSpPr/>
          <p:nvPr/>
        </p:nvSpPr>
        <p:spPr>
          <a:xfrm>
            <a:off x="4638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16" name="object 63516"/>
          <p:cNvSpPr/>
          <p:nvPr/>
        </p:nvSpPr>
        <p:spPr>
          <a:xfrm>
            <a:off x="4638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17" name="object 63517"/>
          <p:cNvSpPr/>
          <p:nvPr/>
        </p:nvSpPr>
        <p:spPr>
          <a:xfrm>
            <a:off x="4639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18" name="object 63518"/>
          <p:cNvSpPr/>
          <p:nvPr/>
        </p:nvSpPr>
        <p:spPr>
          <a:xfrm>
            <a:off x="4639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19" name="object 63519"/>
          <p:cNvSpPr/>
          <p:nvPr/>
        </p:nvSpPr>
        <p:spPr>
          <a:xfrm>
            <a:off x="4639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20" name="object 63520"/>
          <p:cNvSpPr/>
          <p:nvPr/>
        </p:nvSpPr>
        <p:spPr>
          <a:xfrm>
            <a:off x="4639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21" name="object 63521"/>
          <p:cNvSpPr/>
          <p:nvPr/>
        </p:nvSpPr>
        <p:spPr>
          <a:xfrm>
            <a:off x="4639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22" name="object 63522"/>
          <p:cNvSpPr/>
          <p:nvPr/>
        </p:nvSpPr>
        <p:spPr>
          <a:xfrm>
            <a:off x="4639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23" name="object 63523"/>
          <p:cNvSpPr/>
          <p:nvPr/>
        </p:nvSpPr>
        <p:spPr>
          <a:xfrm>
            <a:off x="4639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24" name="object 63524"/>
          <p:cNvSpPr/>
          <p:nvPr/>
        </p:nvSpPr>
        <p:spPr>
          <a:xfrm>
            <a:off x="4639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25" name="object 63525"/>
          <p:cNvSpPr/>
          <p:nvPr/>
        </p:nvSpPr>
        <p:spPr>
          <a:xfrm>
            <a:off x="4639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26" name="object 63526"/>
          <p:cNvSpPr/>
          <p:nvPr/>
        </p:nvSpPr>
        <p:spPr>
          <a:xfrm>
            <a:off x="4639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27" name="object 63527"/>
          <p:cNvSpPr/>
          <p:nvPr/>
        </p:nvSpPr>
        <p:spPr>
          <a:xfrm>
            <a:off x="4640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28" name="object 63528"/>
          <p:cNvSpPr/>
          <p:nvPr/>
        </p:nvSpPr>
        <p:spPr>
          <a:xfrm>
            <a:off x="4640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29" name="object 63529"/>
          <p:cNvSpPr/>
          <p:nvPr/>
        </p:nvSpPr>
        <p:spPr>
          <a:xfrm>
            <a:off x="4640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30" name="object 63530"/>
          <p:cNvSpPr/>
          <p:nvPr/>
        </p:nvSpPr>
        <p:spPr>
          <a:xfrm>
            <a:off x="4640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31" name="object 63531"/>
          <p:cNvSpPr/>
          <p:nvPr/>
        </p:nvSpPr>
        <p:spPr>
          <a:xfrm>
            <a:off x="4640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32" name="object 63532"/>
          <p:cNvSpPr/>
          <p:nvPr/>
        </p:nvSpPr>
        <p:spPr>
          <a:xfrm>
            <a:off x="4640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33" name="object 63533"/>
          <p:cNvSpPr/>
          <p:nvPr/>
        </p:nvSpPr>
        <p:spPr>
          <a:xfrm>
            <a:off x="4640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34" name="object 63534"/>
          <p:cNvSpPr/>
          <p:nvPr/>
        </p:nvSpPr>
        <p:spPr>
          <a:xfrm>
            <a:off x="4640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35" name="object 63535"/>
          <p:cNvSpPr/>
          <p:nvPr/>
        </p:nvSpPr>
        <p:spPr>
          <a:xfrm>
            <a:off x="4640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36" name="object 63536"/>
          <p:cNvSpPr/>
          <p:nvPr/>
        </p:nvSpPr>
        <p:spPr>
          <a:xfrm>
            <a:off x="4640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37" name="object 63537"/>
          <p:cNvSpPr/>
          <p:nvPr/>
        </p:nvSpPr>
        <p:spPr>
          <a:xfrm>
            <a:off x="4641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38" name="object 63538"/>
          <p:cNvSpPr/>
          <p:nvPr/>
        </p:nvSpPr>
        <p:spPr>
          <a:xfrm>
            <a:off x="4641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39" name="object 63539"/>
          <p:cNvSpPr/>
          <p:nvPr/>
        </p:nvSpPr>
        <p:spPr>
          <a:xfrm>
            <a:off x="4641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40" name="object 63540"/>
          <p:cNvSpPr/>
          <p:nvPr/>
        </p:nvSpPr>
        <p:spPr>
          <a:xfrm>
            <a:off x="4641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41" name="object 63541"/>
          <p:cNvSpPr/>
          <p:nvPr/>
        </p:nvSpPr>
        <p:spPr>
          <a:xfrm>
            <a:off x="46414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42" name="object 63542"/>
          <p:cNvSpPr/>
          <p:nvPr/>
        </p:nvSpPr>
        <p:spPr>
          <a:xfrm>
            <a:off x="46414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43" name="object 63543"/>
          <p:cNvSpPr/>
          <p:nvPr/>
        </p:nvSpPr>
        <p:spPr>
          <a:xfrm>
            <a:off x="4641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44" name="object 63544"/>
          <p:cNvSpPr/>
          <p:nvPr/>
        </p:nvSpPr>
        <p:spPr>
          <a:xfrm>
            <a:off x="4641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45" name="object 63545"/>
          <p:cNvSpPr/>
          <p:nvPr/>
        </p:nvSpPr>
        <p:spPr>
          <a:xfrm>
            <a:off x="46418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46" name="object 63546"/>
          <p:cNvSpPr/>
          <p:nvPr/>
        </p:nvSpPr>
        <p:spPr>
          <a:xfrm>
            <a:off x="46418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47" name="object 63547"/>
          <p:cNvSpPr/>
          <p:nvPr/>
        </p:nvSpPr>
        <p:spPr>
          <a:xfrm>
            <a:off x="4641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48" name="object 63548"/>
          <p:cNvSpPr/>
          <p:nvPr/>
        </p:nvSpPr>
        <p:spPr>
          <a:xfrm>
            <a:off x="4641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49" name="object 63549"/>
          <p:cNvSpPr/>
          <p:nvPr/>
        </p:nvSpPr>
        <p:spPr>
          <a:xfrm>
            <a:off x="46422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50" name="object 63550"/>
          <p:cNvSpPr/>
          <p:nvPr/>
        </p:nvSpPr>
        <p:spPr>
          <a:xfrm>
            <a:off x="46422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51" name="object 63551"/>
          <p:cNvSpPr/>
          <p:nvPr/>
        </p:nvSpPr>
        <p:spPr>
          <a:xfrm>
            <a:off x="4642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52" name="object 63552"/>
          <p:cNvSpPr/>
          <p:nvPr/>
        </p:nvSpPr>
        <p:spPr>
          <a:xfrm>
            <a:off x="4642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53" name="object 63553"/>
          <p:cNvSpPr/>
          <p:nvPr/>
        </p:nvSpPr>
        <p:spPr>
          <a:xfrm>
            <a:off x="4642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54" name="object 63554"/>
          <p:cNvSpPr/>
          <p:nvPr/>
        </p:nvSpPr>
        <p:spPr>
          <a:xfrm>
            <a:off x="4642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55" name="object 63555"/>
          <p:cNvSpPr/>
          <p:nvPr/>
        </p:nvSpPr>
        <p:spPr>
          <a:xfrm>
            <a:off x="4642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56" name="object 63556"/>
          <p:cNvSpPr/>
          <p:nvPr/>
        </p:nvSpPr>
        <p:spPr>
          <a:xfrm>
            <a:off x="4642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57" name="object 63557"/>
          <p:cNvSpPr/>
          <p:nvPr/>
        </p:nvSpPr>
        <p:spPr>
          <a:xfrm>
            <a:off x="4643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58" name="object 63558"/>
          <p:cNvSpPr/>
          <p:nvPr/>
        </p:nvSpPr>
        <p:spPr>
          <a:xfrm>
            <a:off x="4643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59" name="object 63559"/>
          <p:cNvSpPr/>
          <p:nvPr/>
        </p:nvSpPr>
        <p:spPr>
          <a:xfrm>
            <a:off x="4643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60" name="object 63560"/>
          <p:cNvSpPr/>
          <p:nvPr/>
        </p:nvSpPr>
        <p:spPr>
          <a:xfrm>
            <a:off x="4643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61" name="object 63561"/>
          <p:cNvSpPr/>
          <p:nvPr/>
        </p:nvSpPr>
        <p:spPr>
          <a:xfrm>
            <a:off x="4643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62" name="object 63562"/>
          <p:cNvSpPr/>
          <p:nvPr/>
        </p:nvSpPr>
        <p:spPr>
          <a:xfrm>
            <a:off x="4643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63" name="object 63563"/>
          <p:cNvSpPr/>
          <p:nvPr/>
        </p:nvSpPr>
        <p:spPr>
          <a:xfrm>
            <a:off x="4643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64" name="object 63564"/>
          <p:cNvSpPr/>
          <p:nvPr/>
        </p:nvSpPr>
        <p:spPr>
          <a:xfrm>
            <a:off x="4643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65" name="object 63565"/>
          <p:cNvSpPr/>
          <p:nvPr/>
        </p:nvSpPr>
        <p:spPr>
          <a:xfrm>
            <a:off x="4643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66" name="object 63566"/>
          <p:cNvSpPr/>
          <p:nvPr/>
        </p:nvSpPr>
        <p:spPr>
          <a:xfrm>
            <a:off x="4643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67" name="object 63567"/>
          <p:cNvSpPr/>
          <p:nvPr/>
        </p:nvSpPr>
        <p:spPr>
          <a:xfrm>
            <a:off x="4643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68" name="object 63568"/>
          <p:cNvSpPr/>
          <p:nvPr/>
        </p:nvSpPr>
        <p:spPr>
          <a:xfrm>
            <a:off x="4643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69" name="object 63569"/>
          <p:cNvSpPr/>
          <p:nvPr/>
        </p:nvSpPr>
        <p:spPr>
          <a:xfrm>
            <a:off x="4644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70" name="object 63570"/>
          <p:cNvSpPr/>
          <p:nvPr/>
        </p:nvSpPr>
        <p:spPr>
          <a:xfrm>
            <a:off x="4644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71" name="object 63571"/>
          <p:cNvSpPr/>
          <p:nvPr/>
        </p:nvSpPr>
        <p:spPr>
          <a:xfrm>
            <a:off x="4644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72" name="object 63572"/>
          <p:cNvSpPr/>
          <p:nvPr/>
        </p:nvSpPr>
        <p:spPr>
          <a:xfrm>
            <a:off x="4644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73" name="object 63573"/>
          <p:cNvSpPr/>
          <p:nvPr/>
        </p:nvSpPr>
        <p:spPr>
          <a:xfrm>
            <a:off x="4644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74" name="object 63574"/>
          <p:cNvSpPr/>
          <p:nvPr/>
        </p:nvSpPr>
        <p:spPr>
          <a:xfrm>
            <a:off x="4644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75" name="object 63575"/>
          <p:cNvSpPr/>
          <p:nvPr/>
        </p:nvSpPr>
        <p:spPr>
          <a:xfrm>
            <a:off x="4644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76" name="object 63576"/>
          <p:cNvSpPr/>
          <p:nvPr/>
        </p:nvSpPr>
        <p:spPr>
          <a:xfrm>
            <a:off x="4644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77" name="object 63577"/>
          <p:cNvSpPr/>
          <p:nvPr/>
        </p:nvSpPr>
        <p:spPr>
          <a:xfrm>
            <a:off x="4644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78" name="object 63578"/>
          <p:cNvSpPr/>
          <p:nvPr/>
        </p:nvSpPr>
        <p:spPr>
          <a:xfrm>
            <a:off x="4644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79" name="object 63579"/>
          <p:cNvSpPr/>
          <p:nvPr/>
        </p:nvSpPr>
        <p:spPr>
          <a:xfrm>
            <a:off x="4645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80" name="object 63580"/>
          <p:cNvSpPr/>
          <p:nvPr/>
        </p:nvSpPr>
        <p:spPr>
          <a:xfrm>
            <a:off x="4645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81" name="object 63581"/>
          <p:cNvSpPr/>
          <p:nvPr/>
        </p:nvSpPr>
        <p:spPr>
          <a:xfrm>
            <a:off x="4645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82" name="object 63582"/>
          <p:cNvSpPr/>
          <p:nvPr/>
        </p:nvSpPr>
        <p:spPr>
          <a:xfrm>
            <a:off x="4645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83" name="object 63583"/>
          <p:cNvSpPr/>
          <p:nvPr/>
        </p:nvSpPr>
        <p:spPr>
          <a:xfrm>
            <a:off x="4645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84" name="object 63584"/>
          <p:cNvSpPr/>
          <p:nvPr/>
        </p:nvSpPr>
        <p:spPr>
          <a:xfrm>
            <a:off x="4645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85" name="object 63585"/>
          <p:cNvSpPr/>
          <p:nvPr/>
        </p:nvSpPr>
        <p:spPr>
          <a:xfrm>
            <a:off x="4645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86" name="object 63586"/>
          <p:cNvSpPr/>
          <p:nvPr/>
        </p:nvSpPr>
        <p:spPr>
          <a:xfrm>
            <a:off x="4645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87" name="object 63587"/>
          <p:cNvSpPr/>
          <p:nvPr/>
        </p:nvSpPr>
        <p:spPr>
          <a:xfrm>
            <a:off x="4645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88" name="object 63588"/>
          <p:cNvSpPr/>
          <p:nvPr/>
        </p:nvSpPr>
        <p:spPr>
          <a:xfrm>
            <a:off x="4645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89" name="object 63589"/>
          <p:cNvSpPr/>
          <p:nvPr/>
        </p:nvSpPr>
        <p:spPr>
          <a:xfrm>
            <a:off x="4646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90" name="object 63590"/>
          <p:cNvSpPr/>
          <p:nvPr/>
        </p:nvSpPr>
        <p:spPr>
          <a:xfrm>
            <a:off x="4646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91" name="object 63591"/>
          <p:cNvSpPr/>
          <p:nvPr/>
        </p:nvSpPr>
        <p:spPr>
          <a:xfrm>
            <a:off x="4646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92" name="object 63592"/>
          <p:cNvSpPr/>
          <p:nvPr/>
        </p:nvSpPr>
        <p:spPr>
          <a:xfrm>
            <a:off x="4646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93" name="object 63593"/>
          <p:cNvSpPr/>
          <p:nvPr/>
        </p:nvSpPr>
        <p:spPr>
          <a:xfrm>
            <a:off x="46464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94" name="object 63594"/>
          <p:cNvSpPr/>
          <p:nvPr/>
        </p:nvSpPr>
        <p:spPr>
          <a:xfrm>
            <a:off x="46464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95" name="object 63595"/>
          <p:cNvSpPr/>
          <p:nvPr/>
        </p:nvSpPr>
        <p:spPr>
          <a:xfrm>
            <a:off x="4646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96" name="object 63596"/>
          <p:cNvSpPr/>
          <p:nvPr/>
        </p:nvSpPr>
        <p:spPr>
          <a:xfrm>
            <a:off x="4646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97" name="object 63597"/>
          <p:cNvSpPr/>
          <p:nvPr/>
        </p:nvSpPr>
        <p:spPr>
          <a:xfrm>
            <a:off x="46468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98" name="object 63598"/>
          <p:cNvSpPr/>
          <p:nvPr/>
        </p:nvSpPr>
        <p:spPr>
          <a:xfrm>
            <a:off x="46468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599" name="object 63599"/>
          <p:cNvSpPr/>
          <p:nvPr/>
        </p:nvSpPr>
        <p:spPr>
          <a:xfrm>
            <a:off x="4646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00" name="object 63600"/>
          <p:cNvSpPr/>
          <p:nvPr/>
        </p:nvSpPr>
        <p:spPr>
          <a:xfrm>
            <a:off x="4646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01" name="object 63601"/>
          <p:cNvSpPr/>
          <p:nvPr/>
        </p:nvSpPr>
        <p:spPr>
          <a:xfrm>
            <a:off x="4647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02" name="object 63602"/>
          <p:cNvSpPr/>
          <p:nvPr/>
        </p:nvSpPr>
        <p:spPr>
          <a:xfrm>
            <a:off x="4647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03" name="object 63603"/>
          <p:cNvSpPr/>
          <p:nvPr/>
        </p:nvSpPr>
        <p:spPr>
          <a:xfrm>
            <a:off x="4647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04" name="object 63604"/>
          <p:cNvSpPr/>
          <p:nvPr/>
        </p:nvSpPr>
        <p:spPr>
          <a:xfrm>
            <a:off x="4647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05" name="object 63605"/>
          <p:cNvSpPr/>
          <p:nvPr/>
        </p:nvSpPr>
        <p:spPr>
          <a:xfrm>
            <a:off x="4647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06" name="object 63606"/>
          <p:cNvSpPr/>
          <p:nvPr/>
        </p:nvSpPr>
        <p:spPr>
          <a:xfrm>
            <a:off x="4647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07" name="object 63607"/>
          <p:cNvSpPr/>
          <p:nvPr/>
        </p:nvSpPr>
        <p:spPr>
          <a:xfrm>
            <a:off x="4647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08" name="object 63608"/>
          <p:cNvSpPr/>
          <p:nvPr/>
        </p:nvSpPr>
        <p:spPr>
          <a:xfrm>
            <a:off x="4647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09" name="object 63609"/>
          <p:cNvSpPr/>
          <p:nvPr/>
        </p:nvSpPr>
        <p:spPr>
          <a:xfrm>
            <a:off x="4647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10" name="object 63610"/>
          <p:cNvSpPr/>
          <p:nvPr/>
        </p:nvSpPr>
        <p:spPr>
          <a:xfrm>
            <a:off x="4647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11" name="object 63611"/>
          <p:cNvSpPr/>
          <p:nvPr/>
        </p:nvSpPr>
        <p:spPr>
          <a:xfrm>
            <a:off x="4648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12" name="object 63612"/>
          <p:cNvSpPr/>
          <p:nvPr/>
        </p:nvSpPr>
        <p:spPr>
          <a:xfrm>
            <a:off x="4648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13" name="object 63613"/>
          <p:cNvSpPr/>
          <p:nvPr/>
        </p:nvSpPr>
        <p:spPr>
          <a:xfrm>
            <a:off x="4648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14" name="object 63614"/>
          <p:cNvSpPr/>
          <p:nvPr/>
        </p:nvSpPr>
        <p:spPr>
          <a:xfrm>
            <a:off x="4648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15" name="object 63615"/>
          <p:cNvSpPr/>
          <p:nvPr/>
        </p:nvSpPr>
        <p:spPr>
          <a:xfrm>
            <a:off x="4648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16" name="object 63616"/>
          <p:cNvSpPr/>
          <p:nvPr/>
        </p:nvSpPr>
        <p:spPr>
          <a:xfrm>
            <a:off x="4648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17" name="object 63617"/>
          <p:cNvSpPr/>
          <p:nvPr/>
        </p:nvSpPr>
        <p:spPr>
          <a:xfrm>
            <a:off x="4648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18" name="object 63618"/>
          <p:cNvSpPr/>
          <p:nvPr/>
        </p:nvSpPr>
        <p:spPr>
          <a:xfrm>
            <a:off x="4648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19" name="object 63619"/>
          <p:cNvSpPr/>
          <p:nvPr/>
        </p:nvSpPr>
        <p:spPr>
          <a:xfrm>
            <a:off x="4648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20" name="object 63620"/>
          <p:cNvSpPr/>
          <p:nvPr/>
        </p:nvSpPr>
        <p:spPr>
          <a:xfrm>
            <a:off x="4648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21" name="object 63621"/>
          <p:cNvSpPr/>
          <p:nvPr/>
        </p:nvSpPr>
        <p:spPr>
          <a:xfrm>
            <a:off x="4649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22" name="object 63622"/>
          <p:cNvSpPr/>
          <p:nvPr/>
        </p:nvSpPr>
        <p:spPr>
          <a:xfrm>
            <a:off x="4649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23" name="object 63623"/>
          <p:cNvSpPr/>
          <p:nvPr/>
        </p:nvSpPr>
        <p:spPr>
          <a:xfrm>
            <a:off x="4649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24" name="object 63624"/>
          <p:cNvSpPr/>
          <p:nvPr/>
        </p:nvSpPr>
        <p:spPr>
          <a:xfrm>
            <a:off x="4649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25" name="object 63625"/>
          <p:cNvSpPr/>
          <p:nvPr/>
        </p:nvSpPr>
        <p:spPr>
          <a:xfrm>
            <a:off x="4649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26" name="object 63626"/>
          <p:cNvSpPr/>
          <p:nvPr/>
        </p:nvSpPr>
        <p:spPr>
          <a:xfrm>
            <a:off x="4649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27" name="object 63627"/>
          <p:cNvSpPr/>
          <p:nvPr/>
        </p:nvSpPr>
        <p:spPr>
          <a:xfrm>
            <a:off x="4649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28" name="object 63628"/>
          <p:cNvSpPr/>
          <p:nvPr/>
        </p:nvSpPr>
        <p:spPr>
          <a:xfrm>
            <a:off x="4649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29" name="object 63629"/>
          <p:cNvSpPr/>
          <p:nvPr/>
        </p:nvSpPr>
        <p:spPr>
          <a:xfrm>
            <a:off x="4649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30" name="object 63630"/>
          <p:cNvSpPr/>
          <p:nvPr/>
        </p:nvSpPr>
        <p:spPr>
          <a:xfrm>
            <a:off x="4649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31" name="object 63631"/>
          <p:cNvSpPr/>
          <p:nvPr/>
        </p:nvSpPr>
        <p:spPr>
          <a:xfrm>
            <a:off x="46499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32" name="object 63632"/>
          <p:cNvSpPr/>
          <p:nvPr/>
        </p:nvSpPr>
        <p:spPr>
          <a:xfrm>
            <a:off x="46499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33" name="object 63633"/>
          <p:cNvSpPr/>
          <p:nvPr/>
        </p:nvSpPr>
        <p:spPr>
          <a:xfrm>
            <a:off x="4650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34" name="object 63634"/>
          <p:cNvSpPr/>
          <p:nvPr/>
        </p:nvSpPr>
        <p:spPr>
          <a:xfrm>
            <a:off x="4650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35" name="object 63635"/>
          <p:cNvSpPr/>
          <p:nvPr/>
        </p:nvSpPr>
        <p:spPr>
          <a:xfrm>
            <a:off x="4650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36" name="object 63636"/>
          <p:cNvSpPr/>
          <p:nvPr/>
        </p:nvSpPr>
        <p:spPr>
          <a:xfrm>
            <a:off x="4650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37" name="object 63637"/>
          <p:cNvSpPr/>
          <p:nvPr/>
        </p:nvSpPr>
        <p:spPr>
          <a:xfrm>
            <a:off x="4650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38" name="object 63638"/>
          <p:cNvSpPr/>
          <p:nvPr/>
        </p:nvSpPr>
        <p:spPr>
          <a:xfrm>
            <a:off x="4650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39" name="object 63639"/>
          <p:cNvSpPr/>
          <p:nvPr/>
        </p:nvSpPr>
        <p:spPr>
          <a:xfrm>
            <a:off x="4650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40" name="object 63640"/>
          <p:cNvSpPr/>
          <p:nvPr/>
        </p:nvSpPr>
        <p:spPr>
          <a:xfrm>
            <a:off x="4650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41" name="object 63641"/>
          <p:cNvSpPr/>
          <p:nvPr/>
        </p:nvSpPr>
        <p:spPr>
          <a:xfrm>
            <a:off x="46510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42" name="object 63642"/>
          <p:cNvSpPr/>
          <p:nvPr/>
        </p:nvSpPr>
        <p:spPr>
          <a:xfrm>
            <a:off x="46510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43" name="object 63643"/>
          <p:cNvSpPr/>
          <p:nvPr/>
        </p:nvSpPr>
        <p:spPr>
          <a:xfrm>
            <a:off x="4651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44" name="object 63644"/>
          <p:cNvSpPr/>
          <p:nvPr/>
        </p:nvSpPr>
        <p:spPr>
          <a:xfrm>
            <a:off x="4651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45" name="object 63645"/>
          <p:cNvSpPr/>
          <p:nvPr/>
        </p:nvSpPr>
        <p:spPr>
          <a:xfrm>
            <a:off x="46513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46" name="object 63646"/>
          <p:cNvSpPr/>
          <p:nvPr/>
        </p:nvSpPr>
        <p:spPr>
          <a:xfrm>
            <a:off x="46513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47" name="object 63647"/>
          <p:cNvSpPr/>
          <p:nvPr/>
        </p:nvSpPr>
        <p:spPr>
          <a:xfrm>
            <a:off x="4651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48" name="object 63648"/>
          <p:cNvSpPr/>
          <p:nvPr/>
        </p:nvSpPr>
        <p:spPr>
          <a:xfrm>
            <a:off x="4651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49" name="object 63649"/>
          <p:cNvSpPr/>
          <p:nvPr/>
        </p:nvSpPr>
        <p:spPr>
          <a:xfrm>
            <a:off x="46517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50" name="object 63650"/>
          <p:cNvSpPr/>
          <p:nvPr/>
        </p:nvSpPr>
        <p:spPr>
          <a:xfrm>
            <a:off x="46517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51" name="object 63651"/>
          <p:cNvSpPr/>
          <p:nvPr/>
        </p:nvSpPr>
        <p:spPr>
          <a:xfrm>
            <a:off x="4651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52" name="object 63652"/>
          <p:cNvSpPr/>
          <p:nvPr/>
        </p:nvSpPr>
        <p:spPr>
          <a:xfrm>
            <a:off x="4651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53" name="object 63653"/>
          <p:cNvSpPr/>
          <p:nvPr/>
        </p:nvSpPr>
        <p:spPr>
          <a:xfrm>
            <a:off x="4652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54" name="object 63654"/>
          <p:cNvSpPr/>
          <p:nvPr/>
        </p:nvSpPr>
        <p:spPr>
          <a:xfrm>
            <a:off x="4652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55" name="object 63655"/>
          <p:cNvSpPr/>
          <p:nvPr/>
        </p:nvSpPr>
        <p:spPr>
          <a:xfrm>
            <a:off x="4652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56" name="object 63656"/>
          <p:cNvSpPr/>
          <p:nvPr/>
        </p:nvSpPr>
        <p:spPr>
          <a:xfrm>
            <a:off x="4652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57" name="object 63657"/>
          <p:cNvSpPr/>
          <p:nvPr/>
        </p:nvSpPr>
        <p:spPr>
          <a:xfrm>
            <a:off x="4652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58" name="object 63658"/>
          <p:cNvSpPr/>
          <p:nvPr/>
        </p:nvSpPr>
        <p:spPr>
          <a:xfrm>
            <a:off x="4652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59" name="object 63659"/>
          <p:cNvSpPr/>
          <p:nvPr/>
        </p:nvSpPr>
        <p:spPr>
          <a:xfrm>
            <a:off x="4652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60" name="object 63660"/>
          <p:cNvSpPr/>
          <p:nvPr/>
        </p:nvSpPr>
        <p:spPr>
          <a:xfrm>
            <a:off x="4652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61" name="object 63661"/>
          <p:cNvSpPr/>
          <p:nvPr/>
        </p:nvSpPr>
        <p:spPr>
          <a:xfrm>
            <a:off x="4652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62" name="object 63662"/>
          <p:cNvSpPr/>
          <p:nvPr/>
        </p:nvSpPr>
        <p:spPr>
          <a:xfrm>
            <a:off x="4652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63" name="object 63663"/>
          <p:cNvSpPr/>
          <p:nvPr/>
        </p:nvSpPr>
        <p:spPr>
          <a:xfrm>
            <a:off x="4653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64" name="object 63664"/>
          <p:cNvSpPr/>
          <p:nvPr/>
        </p:nvSpPr>
        <p:spPr>
          <a:xfrm>
            <a:off x="4653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65" name="object 63665"/>
          <p:cNvSpPr/>
          <p:nvPr/>
        </p:nvSpPr>
        <p:spPr>
          <a:xfrm>
            <a:off x="4653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66" name="object 63666"/>
          <p:cNvSpPr/>
          <p:nvPr/>
        </p:nvSpPr>
        <p:spPr>
          <a:xfrm>
            <a:off x="4653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67" name="object 63667"/>
          <p:cNvSpPr/>
          <p:nvPr/>
        </p:nvSpPr>
        <p:spPr>
          <a:xfrm>
            <a:off x="4653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68" name="object 63668"/>
          <p:cNvSpPr/>
          <p:nvPr/>
        </p:nvSpPr>
        <p:spPr>
          <a:xfrm>
            <a:off x="4653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69" name="object 63669"/>
          <p:cNvSpPr/>
          <p:nvPr/>
        </p:nvSpPr>
        <p:spPr>
          <a:xfrm>
            <a:off x="4653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70" name="object 63670"/>
          <p:cNvSpPr/>
          <p:nvPr/>
        </p:nvSpPr>
        <p:spPr>
          <a:xfrm>
            <a:off x="4653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71" name="object 63671"/>
          <p:cNvSpPr/>
          <p:nvPr/>
        </p:nvSpPr>
        <p:spPr>
          <a:xfrm>
            <a:off x="4653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72" name="object 63672"/>
          <p:cNvSpPr/>
          <p:nvPr/>
        </p:nvSpPr>
        <p:spPr>
          <a:xfrm>
            <a:off x="4653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73" name="object 63673"/>
          <p:cNvSpPr/>
          <p:nvPr/>
        </p:nvSpPr>
        <p:spPr>
          <a:xfrm>
            <a:off x="4654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74" name="object 63674"/>
          <p:cNvSpPr/>
          <p:nvPr/>
        </p:nvSpPr>
        <p:spPr>
          <a:xfrm>
            <a:off x="4654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75" name="object 63675"/>
          <p:cNvSpPr/>
          <p:nvPr/>
        </p:nvSpPr>
        <p:spPr>
          <a:xfrm>
            <a:off x="46541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76" name="object 63676"/>
          <p:cNvSpPr/>
          <p:nvPr/>
        </p:nvSpPr>
        <p:spPr>
          <a:xfrm>
            <a:off x="46541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77" name="object 63677"/>
          <p:cNvSpPr/>
          <p:nvPr/>
        </p:nvSpPr>
        <p:spPr>
          <a:xfrm>
            <a:off x="4654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78" name="object 63678"/>
          <p:cNvSpPr/>
          <p:nvPr/>
        </p:nvSpPr>
        <p:spPr>
          <a:xfrm>
            <a:off x="4654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79" name="object 63679"/>
          <p:cNvSpPr/>
          <p:nvPr/>
        </p:nvSpPr>
        <p:spPr>
          <a:xfrm>
            <a:off x="46545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80" name="object 63680"/>
          <p:cNvSpPr/>
          <p:nvPr/>
        </p:nvSpPr>
        <p:spPr>
          <a:xfrm>
            <a:off x="46545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81" name="object 63681"/>
          <p:cNvSpPr/>
          <p:nvPr/>
        </p:nvSpPr>
        <p:spPr>
          <a:xfrm>
            <a:off x="4654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82" name="object 63682"/>
          <p:cNvSpPr/>
          <p:nvPr/>
        </p:nvSpPr>
        <p:spPr>
          <a:xfrm>
            <a:off x="4654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83" name="object 63683"/>
          <p:cNvSpPr/>
          <p:nvPr/>
        </p:nvSpPr>
        <p:spPr>
          <a:xfrm>
            <a:off x="46549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84" name="object 63684"/>
          <p:cNvSpPr/>
          <p:nvPr/>
        </p:nvSpPr>
        <p:spPr>
          <a:xfrm>
            <a:off x="46549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85" name="object 63685"/>
          <p:cNvSpPr/>
          <p:nvPr/>
        </p:nvSpPr>
        <p:spPr>
          <a:xfrm>
            <a:off x="4655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86" name="object 63686"/>
          <p:cNvSpPr/>
          <p:nvPr/>
        </p:nvSpPr>
        <p:spPr>
          <a:xfrm>
            <a:off x="4655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87" name="object 63687"/>
          <p:cNvSpPr/>
          <p:nvPr/>
        </p:nvSpPr>
        <p:spPr>
          <a:xfrm>
            <a:off x="4655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88" name="object 63688"/>
          <p:cNvSpPr/>
          <p:nvPr/>
        </p:nvSpPr>
        <p:spPr>
          <a:xfrm>
            <a:off x="4655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89" name="object 63689"/>
          <p:cNvSpPr/>
          <p:nvPr/>
        </p:nvSpPr>
        <p:spPr>
          <a:xfrm>
            <a:off x="4655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90" name="object 63690"/>
          <p:cNvSpPr/>
          <p:nvPr/>
        </p:nvSpPr>
        <p:spPr>
          <a:xfrm>
            <a:off x="4655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91" name="object 63691"/>
          <p:cNvSpPr/>
          <p:nvPr/>
        </p:nvSpPr>
        <p:spPr>
          <a:xfrm>
            <a:off x="4655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92" name="object 63692"/>
          <p:cNvSpPr/>
          <p:nvPr/>
        </p:nvSpPr>
        <p:spPr>
          <a:xfrm>
            <a:off x="4655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93" name="object 63693"/>
          <p:cNvSpPr/>
          <p:nvPr/>
        </p:nvSpPr>
        <p:spPr>
          <a:xfrm>
            <a:off x="4655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94" name="object 63694"/>
          <p:cNvSpPr/>
          <p:nvPr/>
        </p:nvSpPr>
        <p:spPr>
          <a:xfrm>
            <a:off x="4655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95" name="object 63695"/>
          <p:cNvSpPr/>
          <p:nvPr/>
        </p:nvSpPr>
        <p:spPr>
          <a:xfrm>
            <a:off x="4656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96" name="object 63696"/>
          <p:cNvSpPr/>
          <p:nvPr/>
        </p:nvSpPr>
        <p:spPr>
          <a:xfrm>
            <a:off x="4656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97" name="object 63697"/>
          <p:cNvSpPr/>
          <p:nvPr/>
        </p:nvSpPr>
        <p:spPr>
          <a:xfrm>
            <a:off x="4656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98" name="object 63698"/>
          <p:cNvSpPr/>
          <p:nvPr/>
        </p:nvSpPr>
        <p:spPr>
          <a:xfrm>
            <a:off x="4656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699" name="object 63699"/>
          <p:cNvSpPr/>
          <p:nvPr/>
        </p:nvSpPr>
        <p:spPr>
          <a:xfrm>
            <a:off x="4656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00" name="object 63700"/>
          <p:cNvSpPr/>
          <p:nvPr/>
        </p:nvSpPr>
        <p:spPr>
          <a:xfrm>
            <a:off x="4656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01" name="object 63701"/>
          <p:cNvSpPr/>
          <p:nvPr/>
        </p:nvSpPr>
        <p:spPr>
          <a:xfrm>
            <a:off x="4656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02" name="object 63702"/>
          <p:cNvSpPr/>
          <p:nvPr/>
        </p:nvSpPr>
        <p:spPr>
          <a:xfrm>
            <a:off x="4656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03" name="object 63703"/>
          <p:cNvSpPr/>
          <p:nvPr/>
        </p:nvSpPr>
        <p:spPr>
          <a:xfrm>
            <a:off x="4656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04" name="object 63704"/>
          <p:cNvSpPr/>
          <p:nvPr/>
        </p:nvSpPr>
        <p:spPr>
          <a:xfrm>
            <a:off x="4656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05" name="object 63705"/>
          <p:cNvSpPr/>
          <p:nvPr/>
        </p:nvSpPr>
        <p:spPr>
          <a:xfrm>
            <a:off x="4657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06" name="object 63706"/>
          <p:cNvSpPr/>
          <p:nvPr/>
        </p:nvSpPr>
        <p:spPr>
          <a:xfrm>
            <a:off x="4657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07" name="object 63707"/>
          <p:cNvSpPr/>
          <p:nvPr/>
        </p:nvSpPr>
        <p:spPr>
          <a:xfrm>
            <a:off x="4657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08" name="object 63708"/>
          <p:cNvSpPr/>
          <p:nvPr/>
        </p:nvSpPr>
        <p:spPr>
          <a:xfrm>
            <a:off x="4657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09" name="object 63709"/>
          <p:cNvSpPr/>
          <p:nvPr/>
        </p:nvSpPr>
        <p:spPr>
          <a:xfrm>
            <a:off x="4657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10" name="object 63710"/>
          <p:cNvSpPr/>
          <p:nvPr/>
        </p:nvSpPr>
        <p:spPr>
          <a:xfrm>
            <a:off x="4657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11" name="object 63711"/>
          <p:cNvSpPr/>
          <p:nvPr/>
        </p:nvSpPr>
        <p:spPr>
          <a:xfrm>
            <a:off x="4657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12" name="object 63712"/>
          <p:cNvSpPr/>
          <p:nvPr/>
        </p:nvSpPr>
        <p:spPr>
          <a:xfrm>
            <a:off x="4657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13" name="object 63713"/>
          <p:cNvSpPr/>
          <p:nvPr/>
        </p:nvSpPr>
        <p:spPr>
          <a:xfrm>
            <a:off x="4657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14" name="object 63714"/>
          <p:cNvSpPr/>
          <p:nvPr/>
        </p:nvSpPr>
        <p:spPr>
          <a:xfrm>
            <a:off x="4657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15" name="object 63715"/>
          <p:cNvSpPr/>
          <p:nvPr/>
        </p:nvSpPr>
        <p:spPr>
          <a:xfrm>
            <a:off x="4657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16" name="object 63716"/>
          <p:cNvSpPr/>
          <p:nvPr/>
        </p:nvSpPr>
        <p:spPr>
          <a:xfrm>
            <a:off x="4657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17" name="object 63717"/>
          <p:cNvSpPr/>
          <p:nvPr/>
        </p:nvSpPr>
        <p:spPr>
          <a:xfrm>
            <a:off x="4658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18" name="object 63718"/>
          <p:cNvSpPr/>
          <p:nvPr/>
        </p:nvSpPr>
        <p:spPr>
          <a:xfrm>
            <a:off x="4658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19" name="object 63719"/>
          <p:cNvSpPr/>
          <p:nvPr/>
        </p:nvSpPr>
        <p:spPr>
          <a:xfrm>
            <a:off x="4658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20" name="object 63720"/>
          <p:cNvSpPr/>
          <p:nvPr/>
        </p:nvSpPr>
        <p:spPr>
          <a:xfrm>
            <a:off x="4658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21" name="object 63721"/>
          <p:cNvSpPr/>
          <p:nvPr/>
        </p:nvSpPr>
        <p:spPr>
          <a:xfrm>
            <a:off x="4658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22" name="object 63722"/>
          <p:cNvSpPr/>
          <p:nvPr/>
        </p:nvSpPr>
        <p:spPr>
          <a:xfrm>
            <a:off x="4658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23" name="object 63723"/>
          <p:cNvSpPr/>
          <p:nvPr/>
        </p:nvSpPr>
        <p:spPr>
          <a:xfrm>
            <a:off x="4658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24" name="object 63724"/>
          <p:cNvSpPr/>
          <p:nvPr/>
        </p:nvSpPr>
        <p:spPr>
          <a:xfrm>
            <a:off x="4658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25" name="object 63725"/>
          <p:cNvSpPr/>
          <p:nvPr/>
        </p:nvSpPr>
        <p:spPr>
          <a:xfrm>
            <a:off x="4659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26" name="object 63726"/>
          <p:cNvSpPr/>
          <p:nvPr/>
        </p:nvSpPr>
        <p:spPr>
          <a:xfrm>
            <a:off x="4659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27" name="object 63727"/>
          <p:cNvSpPr/>
          <p:nvPr/>
        </p:nvSpPr>
        <p:spPr>
          <a:xfrm>
            <a:off x="46591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28" name="object 63728"/>
          <p:cNvSpPr/>
          <p:nvPr/>
        </p:nvSpPr>
        <p:spPr>
          <a:xfrm>
            <a:off x="46591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29" name="object 63729"/>
          <p:cNvSpPr/>
          <p:nvPr/>
        </p:nvSpPr>
        <p:spPr>
          <a:xfrm>
            <a:off x="4659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30" name="object 63730"/>
          <p:cNvSpPr/>
          <p:nvPr/>
        </p:nvSpPr>
        <p:spPr>
          <a:xfrm>
            <a:off x="4659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31" name="object 63731"/>
          <p:cNvSpPr/>
          <p:nvPr/>
        </p:nvSpPr>
        <p:spPr>
          <a:xfrm>
            <a:off x="46595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32" name="object 63732"/>
          <p:cNvSpPr/>
          <p:nvPr/>
        </p:nvSpPr>
        <p:spPr>
          <a:xfrm>
            <a:off x="46595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33" name="object 63733"/>
          <p:cNvSpPr/>
          <p:nvPr/>
        </p:nvSpPr>
        <p:spPr>
          <a:xfrm>
            <a:off x="4659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34" name="object 63734"/>
          <p:cNvSpPr/>
          <p:nvPr/>
        </p:nvSpPr>
        <p:spPr>
          <a:xfrm>
            <a:off x="4659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35" name="object 63735"/>
          <p:cNvSpPr/>
          <p:nvPr/>
        </p:nvSpPr>
        <p:spPr>
          <a:xfrm>
            <a:off x="4659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36" name="object 63736"/>
          <p:cNvSpPr/>
          <p:nvPr/>
        </p:nvSpPr>
        <p:spPr>
          <a:xfrm>
            <a:off x="4659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37" name="object 63737"/>
          <p:cNvSpPr/>
          <p:nvPr/>
        </p:nvSpPr>
        <p:spPr>
          <a:xfrm>
            <a:off x="4660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38" name="object 63738"/>
          <p:cNvSpPr/>
          <p:nvPr/>
        </p:nvSpPr>
        <p:spPr>
          <a:xfrm>
            <a:off x="4660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39" name="object 63739"/>
          <p:cNvSpPr/>
          <p:nvPr/>
        </p:nvSpPr>
        <p:spPr>
          <a:xfrm>
            <a:off x="4660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40" name="object 63740"/>
          <p:cNvSpPr/>
          <p:nvPr/>
        </p:nvSpPr>
        <p:spPr>
          <a:xfrm>
            <a:off x="4660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41" name="object 63741"/>
          <p:cNvSpPr/>
          <p:nvPr/>
        </p:nvSpPr>
        <p:spPr>
          <a:xfrm>
            <a:off x="4660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42" name="object 63742"/>
          <p:cNvSpPr/>
          <p:nvPr/>
        </p:nvSpPr>
        <p:spPr>
          <a:xfrm>
            <a:off x="4660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43" name="object 63743"/>
          <p:cNvSpPr/>
          <p:nvPr/>
        </p:nvSpPr>
        <p:spPr>
          <a:xfrm>
            <a:off x="4660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44" name="object 63744"/>
          <p:cNvSpPr/>
          <p:nvPr/>
        </p:nvSpPr>
        <p:spPr>
          <a:xfrm>
            <a:off x="4660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45" name="object 63745"/>
          <p:cNvSpPr/>
          <p:nvPr/>
        </p:nvSpPr>
        <p:spPr>
          <a:xfrm>
            <a:off x="4660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46" name="object 63746"/>
          <p:cNvSpPr/>
          <p:nvPr/>
        </p:nvSpPr>
        <p:spPr>
          <a:xfrm>
            <a:off x="4660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47" name="object 63747"/>
          <p:cNvSpPr/>
          <p:nvPr/>
        </p:nvSpPr>
        <p:spPr>
          <a:xfrm>
            <a:off x="4661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48" name="object 63748"/>
          <p:cNvSpPr/>
          <p:nvPr/>
        </p:nvSpPr>
        <p:spPr>
          <a:xfrm>
            <a:off x="4661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49" name="object 63749"/>
          <p:cNvSpPr/>
          <p:nvPr/>
        </p:nvSpPr>
        <p:spPr>
          <a:xfrm>
            <a:off x="4661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50" name="object 63750"/>
          <p:cNvSpPr/>
          <p:nvPr/>
        </p:nvSpPr>
        <p:spPr>
          <a:xfrm>
            <a:off x="4661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51" name="object 63751"/>
          <p:cNvSpPr/>
          <p:nvPr/>
        </p:nvSpPr>
        <p:spPr>
          <a:xfrm>
            <a:off x="4661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52" name="object 63752"/>
          <p:cNvSpPr/>
          <p:nvPr/>
        </p:nvSpPr>
        <p:spPr>
          <a:xfrm>
            <a:off x="4661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53" name="object 63753"/>
          <p:cNvSpPr/>
          <p:nvPr/>
        </p:nvSpPr>
        <p:spPr>
          <a:xfrm>
            <a:off x="4661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54" name="object 63754"/>
          <p:cNvSpPr/>
          <p:nvPr/>
        </p:nvSpPr>
        <p:spPr>
          <a:xfrm>
            <a:off x="4661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55" name="object 63755"/>
          <p:cNvSpPr/>
          <p:nvPr/>
        </p:nvSpPr>
        <p:spPr>
          <a:xfrm>
            <a:off x="4661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56" name="object 63756"/>
          <p:cNvSpPr/>
          <p:nvPr/>
        </p:nvSpPr>
        <p:spPr>
          <a:xfrm>
            <a:off x="4661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57" name="object 63757"/>
          <p:cNvSpPr/>
          <p:nvPr/>
        </p:nvSpPr>
        <p:spPr>
          <a:xfrm>
            <a:off x="4662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58" name="object 63758"/>
          <p:cNvSpPr/>
          <p:nvPr/>
        </p:nvSpPr>
        <p:spPr>
          <a:xfrm>
            <a:off x="4662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59" name="object 63759"/>
          <p:cNvSpPr/>
          <p:nvPr/>
        </p:nvSpPr>
        <p:spPr>
          <a:xfrm>
            <a:off x="4662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60" name="object 63760"/>
          <p:cNvSpPr/>
          <p:nvPr/>
        </p:nvSpPr>
        <p:spPr>
          <a:xfrm>
            <a:off x="4662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61" name="object 63761"/>
          <p:cNvSpPr/>
          <p:nvPr/>
        </p:nvSpPr>
        <p:spPr>
          <a:xfrm>
            <a:off x="4662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62" name="object 63762"/>
          <p:cNvSpPr/>
          <p:nvPr/>
        </p:nvSpPr>
        <p:spPr>
          <a:xfrm>
            <a:off x="4662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63" name="object 63763"/>
          <p:cNvSpPr/>
          <p:nvPr/>
        </p:nvSpPr>
        <p:spPr>
          <a:xfrm>
            <a:off x="4662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64" name="object 63764"/>
          <p:cNvSpPr/>
          <p:nvPr/>
        </p:nvSpPr>
        <p:spPr>
          <a:xfrm>
            <a:off x="4662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65" name="object 63765"/>
          <p:cNvSpPr/>
          <p:nvPr/>
        </p:nvSpPr>
        <p:spPr>
          <a:xfrm>
            <a:off x="4662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66" name="object 63766"/>
          <p:cNvSpPr/>
          <p:nvPr/>
        </p:nvSpPr>
        <p:spPr>
          <a:xfrm>
            <a:off x="4662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67" name="object 63767"/>
          <p:cNvSpPr/>
          <p:nvPr/>
        </p:nvSpPr>
        <p:spPr>
          <a:xfrm>
            <a:off x="4662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68" name="object 63768"/>
          <p:cNvSpPr/>
          <p:nvPr/>
        </p:nvSpPr>
        <p:spPr>
          <a:xfrm>
            <a:off x="4662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69" name="object 63769"/>
          <p:cNvSpPr/>
          <p:nvPr/>
        </p:nvSpPr>
        <p:spPr>
          <a:xfrm>
            <a:off x="4663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70" name="object 63770"/>
          <p:cNvSpPr/>
          <p:nvPr/>
        </p:nvSpPr>
        <p:spPr>
          <a:xfrm>
            <a:off x="4663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71" name="object 63771"/>
          <p:cNvSpPr/>
          <p:nvPr/>
        </p:nvSpPr>
        <p:spPr>
          <a:xfrm>
            <a:off x="4663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72" name="object 63772"/>
          <p:cNvSpPr/>
          <p:nvPr/>
        </p:nvSpPr>
        <p:spPr>
          <a:xfrm>
            <a:off x="4663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73" name="object 63773"/>
          <p:cNvSpPr/>
          <p:nvPr/>
        </p:nvSpPr>
        <p:spPr>
          <a:xfrm>
            <a:off x="4663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74" name="object 63774"/>
          <p:cNvSpPr/>
          <p:nvPr/>
        </p:nvSpPr>
        <p:spPr>
          <a:xfrm>
            <a:off x="4663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75" name="object 63775"/>
          <p:cNvSpPr/>
          <p:nvPr/>
        </p:nvSpPr>
        <p:spPr>
          <a:xfrm>
            <a:off x="46637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76" name="object 63776"/>
          <p:cNvSpPr/>
          <p:nvPr/>
        </p:nvSpPr>
        <p:spPr>
          <a:xfrm>
            <a:off x="46637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77" name="object 63777"/>
          <p:cNvSpPr/>
          <p:nvPr/>
        </p:nvSpPr>
        <p:spPr>
          <a:xfrm>
            <a:off x="4663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78" name="object 63778"/>
          <p:cNvSpPr/>
          <p:nvPr/>
        </p:nvSpPr>
        <p:spPr>
          <a:xfrm>
            <a:off x="4663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79" name="object 63779"/>
          <p:cNvSpPr/>
          <p:nvPr/>
        </p:nvSpPr>
        <p:spPr>
          <a:xfrm>
            <a:off x="46640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80" name="object 63780"/>
          <p:cNvSpPr/>
          <p:nvPr/>
        </p:nvSpPr>
        <p:spPr>
          <a:xfrm>
            <a:off x="46640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81" name="object 63781"/>
          <p:cNvSpPr/>
          <p:nvPr/>
        </p:nvSpPr>
        <p:spPr>
          <a:xfrm>
            <a:off x="4664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82" name="object 63782"/>
          <p:cNvSpPr/>
          <p:nvPr/>
        </p:nvSpPr>
        <p:spPr>
          <a:xfrm>
            <a:off x="4664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83" name="object 63783"/>
          <p:cNvSpPr/>
          <p:nvPr/>
        </p:nvSpPr>
        <p:spPr>
          <a:xfrm>
            <a:off x="46644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84" name="object 63784"/>
          <p:cNvSpPr/>
          <p:nvPr/>
        </p:nvSpPr>
        <p:spPr>
          <a:xfrm>
            <a:off x="46644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85" name="object 63785"/>
          <p:cNvSpPr/>
          <p:nvPr/>
        </p:nvSpPr>
        <p:spPr>
          <a:xfrm>
            <a:off x="4664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86" name="object 63786"/>
          <p:cNvSpPr/>
          <p:nvPr/>
        </p:nvSpPr>
        <p:spPr>
          <a:xfrm>
            <a:off x="4664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87" name="object 63787"/>
          <p:cNvSpPr/>
          <p:nvPr/>
        </p:nvSpPr>
        <p:spPr>
          <a:xfrm>
            <a:off x="46648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88" name="object 63788"/>
          <p:cNvSpPr/>
          <p:nvPr/>
        </p:nvSpPr>
        <p:spPr>
          <a:xfrm>
            <a:off x="46648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89" name="object 63789"/>
          <p:cNvSpPr/>
          <p:nvPr/>
        </p:nvSpPr>
        <p:spPr>
          <a:xfrm>
            <a:off x="4665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90" name="object 63790"/>
          <p:cNvSpPr/>
          <p:nvPr/>
        </p:nvSpPr>
        <p:spPr>
          <a:xfrm>
            <a:off x="4665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91" name="object 63791"/>
          <p:cNvSpPr/>
          <p:nvPr/>
        </p:nvSpPr>
        <p:spPr>
          <a:xfrm>
            <a:off x="4665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92" name="object 63792"/>
          <p:cNvSpPr/>
          <p:nvPr/>
        </p:nvSpPr>
        <p:spPr>
          <a:xfrm>
            <a:off x="4665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93" name="object 63793"/>
          <p:cNvSpPr/>
          <p:nvPr/>
        </p:nvSpPr>
        <p:spPr>
          <a:xfrm>
            <a:off x="4665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94" name="object 63794"/>
          <p:cNvSpPr/>
          <p:nvPr/>
        </p:nvSpPr>
        <p:spPr>
          <a:xfrm>
            <a:off x="4665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95" name="object 63795"/>
          <p:cNvSpPr/>
          <p:nvPr/>
        </p:nvSpPr>
        <p:spPr>
          <a:xfrm>
            <a:off x="4665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96" name="object 63796"/>
          <p:cNvSpPr/>
          <p:nvPr/>
        </p:nvSpPr>
        <p:spPr>
          <a:xfrm>
            <a:off x="4665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97" name="object 63797"/>
          <p:cNvSpPr/>
          <p:nvPr/>
        </p:nvSpPr>
        <p:spPr>
          <a:xfrm>
            <a:off x="4665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98" name="object 63798"/>
          <p:cNvSpPr/>
          <p:nvPr/>
        </p:nvSpPr>
        <p:spPr>
          <a:xfrm>
            <a:off x="4665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799" name="object 63799"/>
          <p:cNvSpPr/>
          <p:nvPr/>
        </p:nvSpPr>
        <p:spPr>
          <a:xfrm>
            <a:off x="4665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00" name="object 63800"/>
          <p:cNvSpPr/>
          <p:nvPr/>
        </p:nvSpPr>
        <p:spPr>
          <a:xfrm>
            <a:off x="4665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01" name="object 63801"/>
          <p:cNvSpPr/>
          <p:nvPr/>
        </p:nvSpPr>
        <p:spPr>
          <a:xfrm>
            <a:off x="4666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02" name="object 63802"/>
          <p:cNvSpPr/>
          <p:nvPr/>
        </p:nvSpPr>
        <p:spPr>
          <a:xfrm>
            <a:off x="4666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03" name="object 63803"/>
          <p:cNvSpPr/>
          <p:nvPr/>
        </p:nvSpPr>
        <p:spPr>
          <a:xfrm>
            <a:off x="4666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04" name="object 63804"/>
          <p:cNvSpPr/>
          <p:nvPr/>
        </p:nvSpPr>
        <p:spPr>
          <a:xfrm>
            <a:off x="4666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05" name="object 63805"/>
          <p:cNvSpPr/>
          <p:nvPr/>
        </p:nvSpPr>
        <p:spPr>
          <a:xfrm>
            <a:off x="4666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06" name="object 63806"/>
          <p:cNvSpPr/>
          <p:nvPr/>
        </p:nvSpPr>
        <p:spPr>
          <a:xfrm>
            <a:off x="4666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07" name="object 63807"/>
          <p:cNvSpPr/>
          <p:nvPr/>
        </p:nvSpPr>
        <p:spPr>
          <a:xfrm>
            <a:off x="4666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08" name="object 63808"/>
          <p:cNvSpPr/>
          <p:nvPr/>
        </p:nvSpPr>
        <p:spPr>
          <a:xfrm>
            <a:off x="4666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09" name="object 63809"/>
          <p:cNvSpPr/>
          <p:nvPr/>
        </p:nvSpPr>
        <p:spPr>
          <a:xfrm>
            <a:off x="4667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10" name="object 63810"/>
          <p:cNvSpPr/>
          <p:nvPr/>
        </p:nvSpPr>
        <p:spPr>
          <a:xfrm>
            <a:off x="4667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11" name="object 63811"/>
          <p:cNvSpPr/>
          <p:nvPr/>
        </p:nvSpPr>
        <p:spPr>
          <a:xfrm>
            <a:off x="4667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12" name="object 63812"/>
          <p:cNvSpPr/>
          <p:nvPr/>
        </p:nvSpPr>
        <p:spPr>
          <a:xfrm>
            <a:off x="4667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13" name="object 63813"/>
          <p:cNvSpPr/>
          <p:nvPr/>
        </p:nvSpPr>
        <p:spPr>
          <a:xfrm>
            <a:off x="4667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14" name="object 63814"/>
          <p:cNvSpPr/>
          <p:nvPr/>
        </p:nvSpPr>
        <p:spPr>
          <a:xfrm>
            <a:off x="4667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15" name="object 63815"/>
          <p:cNvSpPr/>
          <p:nvPr/>
        </p:nvSpPr>
        <p:spPr>
          <a:xfrm>
            <a:off x="4667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16" name="object 63816"/>
          <p:cNvSpPr/>
          <p:nvPr/>
        </p:nvSpPr>
        <p:spPr>
          <a:xfrm>
            <a:off x="4667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17" name="object 63817"/>
          <p:cNvSpPr/>
          <p:nvPr/>
        </p:nvSpPr>
        <p:spPr>
          <a:xfrm>
            <a:off x="4667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18" name="object 63818"/>
          <p:cNvSpPr/>
          <p:nvPr/>
        </p:nvSpPr>
        <p:spPr>
          <a:xfrm>
            <a:off x="4667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19" name="object 63819"/>
          <p:cNvSpPr/>
          <p:nvPr/>
        </p:nvSpPr>
        <p:spPr>
          <a:xfrm>
            <a:off x="4667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20" name="object 63820"/>
          <p:cNvSpPr/>
          <p:nvPr/>
        </p:nvSpPr>
        <p:spPr>
          <a:xfrm>
            <a:off x="4667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21" name="object 63821"/>
          <p:cNvSpPr/>
          <p:nvPr/>
        </p:nvSpPr>
        <p:spPr>
          <a:xfrm>
            <a:off x="4668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22" name="object 63822"/>
          <p:cNvSpPr/>
          <p:nvPr/>
        </p:nvSpPr>
        <p:spPr>
          <a:xfrm>
            <a:off x="4668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23" name="object 63823"/>
          <p:cNvSpPr/>
          <p:nvPr/>
        </p:nvSpPr>
        <p:spPr>
          <a:xfrm>
            <a:off x="46682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24" name="object 63824"/>
          <p:cNvSpPr/>
          <p:nvPr/>
        </p:nvSpPr>
        <p:spPr>
          <a:xfrm>
            <a:off x="46682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25" name="object 63825"/>
          <p:cNvSpPr/>
          <p:nvPr/>
        </p:nvSpPr>
        <p:spPr>
          <a:xfrm>
            <a:off x="4668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26" name="object 63826"/>
          <p:cNvSpPr/>
          <p:nvPr/>
        </p:nvSpPr>
        <p:spPr>
          <a:xfrm>
            <a:off x="4668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27" name="object 63827"/>
          <p:cNvSpPr/>
          <p:nvPr/>
        </p:nvSpPr>
        <p:spPr>
          <a:xfrm>
            <a:off x="46686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28" name="object 63828"/>
          <p:cNvSpPr/>
          <p:nvPr/>
        </p:nvSpPr>
        <p:spPr>
          <a:xfrm>
            <a:off x="46686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29" name="object 63829"/>
          <p:cNvSpPr/>
          <p:nvPr/>
        </p:nvSpPr>
        <p:spPr>
          <a:xfrm>
            <a:off x="4668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30" name="object 63830"/>
          <p:cNvSpPr/>
          <p:nvPr/>
        </p:nvSpPr>
        <p:spPr>
          <a:xfrm>
            <a:off x="4668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31" name="object 63831"/>
          <p:cNvSpPr/>
          <p:nvPr/>
        </p:nvSpPr>
        <p:spPr>
          <a:xfrm>
            <a:off x="46690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32" name="object 63832"/>
          <p:cNvSpPr/>
          <p:nvPr/>
        </p:nvSpPr>
        <p:spPr>
          <a:xfrm>
            <a:off x="46690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33" name="object 63833"/>
          <p:cNvSpPr/>
          <p:nvPr/>
        </p:nvSpPr>
        <p:spPr>
          <a:xfrm>
            <a:off x="4669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34" name="object 63834"/>
          <p:cNvSpPr/>
          <p:nvPr/>
        </p:nvSpPr>
        <p:spPr>
          <a:xfrm>
            <a:off x="4669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35" name="object 63835"/>
          <p:cNvSpPr/>
          <p:nvPr/>
        </p:nvSpPr>
        <p:spPr>
          <a:xfrm>
            <a:off x="46694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36" name="object 63836"/>
          <p:cNvSpPr/>
          <p:nvPr/>
        </p:nvSpPr>
        <p:spPr>
          <a:xfrm>
            <a:off x="46694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37" name="object 63837"/>
          <p:cNvSpPr/>
          <p:nvPr/>
        </p:nvSpPr>
        <p:spPr>
          <a:xfrm>
            <a:off x="4669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38" name="object 63838"/>
          <p:cNvSpPr/>
          <p:nvPr/>
        </p:nvSpPr>
        <p:spPr>
          <a:xfrm>
            <a:off x="4669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39" name="object 63839"/>
          <p:cNvSpPr/>
          <p:nvPr/>
        </p:nvSpPr>
        <p:spPr>
          <a:xfrm>
            <a:off x="4669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40" name="object 63840"/>
          <p:cNvSpPr/>
          <p:nvPr/>
        </p:nvSpPr>
        <p:spPr>
          <a:xfrm>
            <a:off x="4669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41" name="object 63841"/>
          <p:cNvSpPr/>
          <p:nvPr/>
        </p:nvSpPr>
        <p:spPr>
          <a:xfrm>
            <a:off x="4670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42" name="object 63842"/>
          <p:cNvSpPr/>
          <p:nvPr/>
        </p:nvSpPr>
        <p:spPr>
          <a:xfrm>
            <a:off x="4670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43" name="object 63843"/>
          <p:cNvSpPr/>
          <p:nvPr/>
        </p:nvSpPr>
        <p:spPr>
          <a:xfrm>
            <a:off x="4670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44" name="object 63844"/>
          <p:cNvSpPr/>
          <p:nvPr/>
        </p:nvSpPr>
        <p:spPr>
          <a:xfrm>
            <a:off x="4670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45" name="object 63845"/>
          <p:cNvSpPr/>
          <p:nvPr/>
        </p:nvSpPr>
        <p:spPr>
          <a:xfrm>
            <a:off x="4670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46" name="object 63846"/>
          <p:cNvSpPr/>
          <p:nvPr/>
        </p:nvSpPr>
        <p:spPr>
          <a:xfrm>
            <a:off x="4670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47" name="object 63847"/>
          <p:cNvSpPr/>
          <p:nvPr/>
        </p:nvSpPr>
        <p:spPr>
          <a:xfrm>
            <a:off x="4670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48" name="object 63848"/>
          <p:cNvSpPr/>
          <p:nvPr/>
        </p:nvSpPr>
        <p:spPr>
          <a:xfrm>
            <a:off x="4670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49" name="object 63849"/>
          <p:cNvSpPr/>
          <p:nvPr/>
        </p:nvSpPr>
        <p:spPr>
          <a:xfrm>
            <a:off x="4670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50" name="object 63850"/>
          <p:cNvSpPr/>
          <p:nvPr/>
        </p:nvSpPr>
        <p:spPr>
          <a:xfrm>
            <a:off x="4670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51" name="object 63851"/>
          <p:cNvSpPr/>
          <p:nvPr/>
        </p:nvSpPr>
        <p:spPr>
          <a:xfrm>
            <a:off x="4670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52" name="object 63852"/>
          <p:cNvSpPr/>
          <p:nvPr/>
        </p:nvSpPr>
        <p:spPr>
          <a:xfrm>
            <a:off x="4670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53" name="object 63853"/>
          <p:cNvSpPr/>
          <p:nvPr/>
        </p:nvSpPr>
        <p:spPr>
          <a:xfrm>
            <a:off x="4671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54" name="object 63854"/>
          <p:cNvSpPr/>
          <p:nvPr/>
        </p:nvSpPr>
        <p:spPr>
          <a:xfrm>
            <a:off x="4671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55" name="object 63855"/>
          <p:cNvSpPr/>
          <p:nvPr/>
        </p:nvSpPr>
        <p:spPr>
          <a:xfrm>
            <a:off x="4671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56" name="object 63856"/>
          <p:cNvSpPr/>
          <p:nvPr/>
        </p:nvSpPr>
        <p:spPr>
          <a:xfrm>
            <a:off x="4671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57" name="object 63857"/>
          <p:cNvSpPr/>
          <p:nvPr/>
        </p:nvSpPr>
        <p:spPr>
          <a:xfrm>
            <a:off x="4671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58" name="object 63858"/>
          <p:cNvSpPr/>
          <p:nvPr/>
        </p:nvSpPr>
        <p:spPr>
          <a:xfrm>
            <a:off x="4671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59" name="object 63859"/>
          <p:cNvSpPr/>
          <p:nvPr/>
        </p:nvSpPr>
        <p:spPr>
          <a:xfrm>
            <a:off x="4671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60" name="object 63860"/>
          <p:cNvSpPr/>
          <p:nvPr/>
        </p:nvSpPr>
        <p:spPr>
          <a:xfrm>
            <a:off x="4671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61" name="object 63861"/>
          <p:cNvSpPr/>
          <p:nvPr/>
        </p:nvSpPr>
        <p:spPr>
          <a:xfrm>
            <a:off x="4671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62" name="object 63862"/>
          <p:cNvSpPr/>
          <p:nvPr/>
        </p:nvSpPr>
        <p:spPr>
          <a:xfrm>
            <a:off x="4671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63" name="object 63863"/>
          <p:cNvSpPr/>
          <p:nvPr/>
        </p:nvSpPr>
        <p:spPr>
          <a:xfrm>
            <a:off x="4672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64" name="object 63864"/>
          <p:cNvSpPr/>
          <p:nvPr/>
        </p:nvSpPr>
        <p:spPr>
          <a:xfrm>
            <a:off x="4672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65" name="object 63865"/>
          <p:cNvSpPr/>
          <p:nvPr/>
        </p:nvSpPr>
        <p:spPr>
          <a:xfrm>
            <a:off x="4672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66" name="object 63866"/>
          <p:cNvSpPr/>
          <p:nvPr/>
        </p:nvSpPr>
        <p:spPr>
          <a:xfrm>
            <a:off x="4672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67" name="object 63867"/>
          <p:cNvSpPr/>
          <p:nvPr/>
        </p:nvSpPr>
        <p:spPr>
          <a:xfrm>
            <a:off x="4672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68" name="object 63868"/>
          <p:cNvSpPr/>
          <p:nvPr/>
        </p:nvSpPr>
        <p:spPr>
          <a:xfrm>
            <a:off x="4672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69" name="object 63869"/>
          <p:cNvSpPr/>
          <p:nvPr/>
        </p:nvSpPr>
        <p:spPr>
          <a:xfrm>
            <a:off x="4672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70" name="object 63870"/>
          <p:cNvSpPr/>
          <p:nvPr/>
        </p:nvSpPr>
        <p:spPr>
          <a:xfrm>
            <a:off x="4672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71" name="object 63871"/>
          <p:cNvSpPr/>
          <p:nvPr/>
        </p:nvSpPr>
        <p:spPr>
          <a:xfrm>
            <a:off x="4672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72" name="object 63872"/>
          <p:cNvSpPr/>
          <p:nvPr/>
        </p:nvSpPr>
        <p:spPr>
          <a:xfrm>
            <a:off x="4672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73" name="object 63873"/>
          <p:cNvSpPr/>
          <p:nvPr/>
        </p:nvSpPr>
        <p:spPr>
          <a:xfrm>
            <a:off x="4673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74" name="object 63874"/>
          <p:cNvSpPr/>
          <p:nvPr/>
        </p:nvSpPr>
        <p:spPr>
          <a:xfrm>
            <a:off x="4673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75" name="object 63875"/>
          <p:cNvSpPr/>
          <p:nvPr/>
        </p:nvSpPr>
        <p:spPr>
          <a:xfrm>
            <a:off x="46732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76" name="object 63876"/>
          <p:cNvSpPr/>
          <p:nvPr/>
        </p:nvSpPr>
        <p:spPr>
          <a:xfrm>
            <a:off x="46732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77" name="object 63877"/>
          <p:cNvSpPr/>
          <p:nvPr/>
        </p:nvSpPr>
        <p:spPr>
          <a:xfrm>
            <a:off x="4673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78" name="object 63878"/>
          <p:cNvSpPr/>
          <p:nvPr/>
        </p:nvSpPr>
        <p:spPr>
          <a:xfrm>
            <a:off x="4673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79" name="object 63879"/>
          <p:cNvSpPr/>
          <p:nvPr/>
        </p:nvSpPr>
        <p:spPr>
          <a:xfrm>
            <a:off x="46736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80" name="object 63880"/>
          <p:cNvSpPr/>
          <p:nvPr/>
        </p:nvSpPr>
        <p:spPr>
          <a:xfrm>
            <a:off x="46736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81" name="object 63881"/>
          <p:cNvSpPr/>
          <p:nvPr/>
        </p:nvSpPr>
        <p:spPr>
          <a:xfrm>
            <a:off x="4673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82" name="object 63882"/>
          <p:cNvSpPr/>
          <p:nvPr/>
        </p:nvSpPr>
        <p:spPr>
          <a:xfrm>
            <a:off x="4673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83" name="object 63883"/>
          <p:cNvSpPr/>
          <p:nvPr/>
        </p:nvSpPr>
        <p:spPr>
          <a:xfrm>
            <a:off x="46739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84" name="object 63884"/>
          <p:cNvSpPr/>
          <p:nvPr/>
        </p:nvSpPr>
        <p:spPr>
          <a:xfrm>
            <a:off x="46739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85" name="object 63885"/>
          <p:cNvSpPr/>
          <p:nvPr/>
        </p:nvSpPr>
        <p:spPr>
          <a:xfrm>
            <a:off x="4674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86" name="object 63886"/>
          <p:cNvSpPr/>
          <p:nvPr/>
        </p:nvSpPr>
        <p:spPr>
          <a:xfrm>
            <a:off x="4674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87" name="object 63887"/>
          <p:cNvSpPr/>
          <p:nvPr/>
        </p:nvSpPr>
        <p:spPr>
          <a:xfrm>
            <a:off x="46743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88" name="object 63888"/>
          <p:cNvSpPr/>
          <p:nvPr/>
        </p:nvSpPr>
        <p:spPr>
          <a:xfrm>
            <a:off x="46743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89" name="object 63889"/>
          <p:cNvSpPr/>
          <p:nvPr/>
        </p:nvSpPr>
        <p:spPr>
          <a:xfrm>
            <a:off x="4674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90" name="object 63890"/>
          <p:cNvSpPr/>
          <p:nvPr/>
        </p:nvSpPr>
        <p:spPr>
          <a:xfrm>
            <a:off x="4674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91" name="object 63891"/>
          <p:cNvSpPr/>
          <p:nvPr/>
        </p:nvSpPr>
        <p:spPr>
          <a:xfrm>
            <a:off x="4674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92" name="object 63892"/>
          <p:cNvSpPr/>
          <p:nvPr/>
        </p:nvSpPr>
        <p:spPr>
          <a:xfrm>
            <a:off x="4674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93" name="object 63893"/>
          <p:cNvSpPr/>
          <p:nvPr/>
        </p:nvSpPr>
        <p:spPr>
          <a:xfrm>
            <a:off x="4675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94" name="object 63894"/>
          <p:cNvSpPr/>
          <p:nvPr/>
        </p:nvSpPr>
        <p:spPr>
          <a:xfrm>
            <a:off x="4675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95" name="object 63895"/>
          <p:cNvSpPr/>
          <p:nvPr/>
        </p:nvSpPr>
        <p:spPr>
          <a:xfrm>
            <a:off x="4675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96" name="object 63896"/>
          <p:cNvSpPr/>
          <p:nvPr/>
        </p:nvSpPr>
        <p:spPr>
          <a:xfrm>
            <a:off x="4675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97" name="object 63897"/>
          <p:cNvSpPr/>
          <p:nvPr/>
        </p:nvSpPr>
        <p:spPr>
          <a:xfrm>
            <a:off x="4675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98" name="object 63898"/>
          <p:cNvSpPr/>
          <p:nvPr/>
        </p:nvSpPr>
        <p:spPr>
          <a:xfrm>
            <a:off x="4675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899" name="object 63899"/>
          <p:cNvSpPr/>
          <p:nvPr/>
        </p:nvSpPr>
        <p:spPr>
          <a:xfrm>
            <a:off x="4675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00" name="object 63900"/>
          <p:cNvSpPr/>
          <p:nvPr/>
        </p:nvSpPr>
        <p:spPr>
          <a:xfrm>
            <a:off x="4675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01" name="object 63901"/>
          <p:cNvSpPr/>
          <p:nvPr/>
        </p:nvSpPr>
        <p:spPr>
          <a:xfrm>
            <a:off x="4675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02" name="object 63902"/>
          <p:cNvSpPr/>
          <p:nvPr/>
        </p:nvSpPr>
        <p:spPr>
          <a:xfrm>
            <a:off x="4675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03" name="object 63903"/>
          <p:cNvSpPr/>
          <p:nvPr/>
        </p:nvSpPr>
        <p:spPr>
          <a:xfrm>
            <a:off x="4675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04" name="object 63904"/>
          <p:cNvSpPr/>
          <p:nvPr/>
        </p:nvSpPr>
        <p:spPr>
          <a:xfrm>
            <a:off x="4675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05" name="object 63905"/>
          <p:cNvSpPr/>
          <p:nvPr/>
        </p:nvSpPr>
        <p:spPr>
          <a:xfrm>
            <a:off x="4676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06" name="object 63906"/>
          <p:cNvSpPr/>
          <p:nvPr/>
        </p:nvSpPr>
        <p:spPr>
          <a:xfrm>
            <a:off x="4676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07" name="object 63907"/>
          <p:cNvSpPr/>
          <p:nvPr/>
        </p:nvSpPr>
        <p:spPr>
          <a:xfrm>
            <a:off x="4676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08" name="object 63908"/>
          <p:cNvSpPr/>
          <p:nvPr/>
        </p:nvSpPr>
        <p:spPr>
          <a:xfrm>
            <a:off x="4676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09" name="object 63909"/>
          <p:cNvSpPr/>
          <p:nvPr/>
        </p:nvSpPr>
        <p:spPr>
          <a:xfrm>
            <a:off x="4676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10" name="object 63910"/>
          <p:cNvSpPr/>
          <p:nvPr/>
        </p:nvSpPr>
        <p:spPr>
          <a:xfrm>
            <a:off x="4676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11" name="object 63911"/>
          <p:cNvSpPr/>
          <p:nvPr/>
        </p:nvSpPr>
        <p:spPr>
          <a:xfrm>
            <a:off x="4676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12" name="object 63912"/>
          <p:cNvSpPr/>
          <p:nvPr/>
        </p:nvSpPr>
        <p:spPr>
          <a:xfrm>
            <a:off x="4676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13" name="object 63913"/>
          <p:cNvSpPr/>
          <p:nvPr/>
        </p:nvSpPr>
        <p:spPr>
          <a:xfrm>
            <a:off x="4676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14" name="object 63914"/>
          <p:cNvSpPr/>
          <p:nvPr/>
        </p:nvSpPr>
        <p:spPr>
          <a:xfrm>
            <a:off x="4676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15" name="object 63915"/>
          <p:cNvSpPr/>
          <p:nvPr/>
        </p:nvSpPr>
        <p:spPr>
          <a:xfrm>
            <a:off x="4677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16" name="object 63916"/>
          <p:cNvSpPr/>
          <p:nvPr/>
        </p:nvSpPr>
        <p:spPr>
          <a:xfrm>
            <a:off x="4677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17" name="object 63917"/>
          <p:cNvSpPr/>
          <p:nvPr/>
        </p:nvSpPr>
        <p:spPr>
          <a:xfrm>
            <a:off x="4677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18" name="object 63918"/>
          <p:cNvSpPr/>
          <p:nvPr/>
        </p:nvSpPr>
        <p:spPr>
          <a:xfrm>
            <a:off x="4677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19" name="object 63919"/>
          <p:cNvSpPr/>
          <p:nvPr/>
        </p:nvSpPr>
        <p:spPr>
          <a:xfrm>
            <a:off x="4677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20" name="object 63920"/>
          <p:cNvSpPr/>
          <p:nvPr/>
        </p:nvSpPr>
        <p:spPr>
          <a:xfrm>
            <a:off x="4677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21" name="object 63921"/>
          <p:cNvSpPr/>
          <p:nvPr/>
        </p:nvSpPr>
        <p:spPr>
          <a:xfrm>
            <a:off x="4677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22" name="object 63922"/>
          <p:cNvSpPr/>
          <p:nvPr/>
        </p:nvSpPr>
        <p:spPr>
          <a:xfrm>
            <a:off x="4677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23" name="object 63923"/>
          <p:cNvSpPr/>
          <p:nvPr/>
        </p:nvSpPr>
        <p:spPr>
          <a:xfrm>
            <a:off x="46778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24" name="object 63924"/>
          <p:cNvSpPr/>
          <p:nvPr/>
        </p:nvSpPr>
        <p:spPr>
          <a:xfrm>
            <a:off x="46778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25" name="object 63925"/>
          <p:cNvSpPr/>
          <p:nvPr/>
        </p:nvSpPr>
        <p:spPr>
          <a:xfrm>
            <a:off x="4678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26" name="object 63926"/>
          <p:cNvSpPr/>
          <p:nvPr/>
        </p:nvSpPr>
        <p:spPr>
          <a:xfrm>
            <a:off x="4678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27" name="object 63927"/>
          <p:cNvSpPr/>
          <p:nvPr/>
        </p:nvSpPr>
        <p:spPr>
          <a:xfrm>
            <a:off x="46781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28" name="object 63928"/>
          <p:cNvSpPr/>
          <p:nvPr/>
        </p:nvSpPr>
        <p:spPr>
          <a:xfrm>
            <a:off x="46781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29" name="object 63929"/>
          <p:cNvSpPr/>
          <p:nvPr/>
        </p:nvSpPr>
        <p:spPr>
          <a:xfrm>
            <a:off x="4678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30" name="object 63930"/>
          <p:cNvSpPr/>
          <p:nvPr/>
        </p:nvSpPr>
        <p:spPr>
          <a:xfrm>
            <a:off x="4678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31" name="object 63931"/>
          <p:cNvSpPr/>
          <p:nvPr/>
        </p:nvSpPr>
        <p:spPr>
          <a:xfrm>
            <a:off x="46785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32" name="object 63932"/>
          <p:cNvSpPr/>
          <p:nvPr/>
        </p:nvSpPr>
        <p:spPr>
          <a:xfrm>
            <a:off x="46785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33" name="object 63933"/>
          <p:cNvSpPr/>
          <p:nvPr/>
        </p:nvSpPr>
        <p:spPr>
          <a:xfrm>
            <a:off x="4678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34" name="object 63934"/>
          <p:cNvSpPr/>
          <p:nvPr/>
        </p:nvSpPr>
        <p:spPr>
          <a:xfrm>
            <a:off x="4678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35" name="object 63935"/>
          <p:cNvSpPr/>
          <p:nvPr/>
        </p:nvSpPr>
        <p:spPr>
          <a:xfrm>
            <a:off x="46789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36" name="object 63936"/>
          <p:cNvSpPr/>
          <p:nvPr/>
        </p:nvSpPr>
        <p:spPr>
          <a:xfrm>
            <a:off x="46789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37" name="object 63937"/>
          <p:cNvSpPr/>
          <p:nvPr/>
        </p:nvSpPr>
        <p:spPr>
          <a:xfrm>
            <a:off x="4679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38" name="object 63938"/>
          <p:cNvSpPr/>
          <p:nvPr/>
        </p:nvSpPr>
        <p:spPr>
          <a:xfrm>
            <a:off x="4679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39" name="object 63939"/>
          <p:cNvSpPr/>
          <p:nvPr/>
        </p:nvSpPr>
        <p:spPr>
          <a:xfrm>
            <a:off x="4679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40" name="object 63940"/>
          <p:cNvSpPr/>
          <p:nvPr/>
        </p:nvSpPr>
        <p:spPr>
          <a:xfrm>
            <a:off x="4679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41" name="object 63941"/>
          <p:cNvSpPr/>
          <p:nvPr/>
        </p:nvSpPr>
        <p:spPr>
          <a:xfrm>
            <a:off x="4679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42" name="object 63942"/>
          <p:cNvSpPr/>
          <p:nvPr/>
        </p:nvSpPr>
        <p:spPr>
          <a:xfrm>
            <a:off x="4679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43" name="object 63943"/>
          <p:cNvSpPr/>
          <p:nvPr/>
        </p:nvSpPr>
        <p:spPr>
          <a:xfrm>
            <a:off x="4679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44" name="object 63944"/>
          <p:cNvSpPr/>
          <p:nvPr/>
        </p:nvSpPr>
        <p:spPr>
          <a:xfrm>
            <a:off x="4679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45" name="object 63945"/>
          <p:cNvSpPr/>
          <p:nvPr/>
        </p:nvSpPr>
        <p:spPr>
          <a:xfrm>
            <a:off x="4679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46" name="object 63946"/>
          <p:cNvSpPr/>
          <p:nvPr/>
        </p:nvSpPr>
        <p:spPr>
          <a:xfrm>
            <a:off x="4679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47" name="object 63947"/>
          <p:cNvSpPr/>
          <p:nvPr/>
        </p:nvSpPr>
        <p:spPr>
          <a:xfrm>
            <a:off x="4680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48" name="object 63948"/>
          <p:cNvSpPr/>
          <p:nvPr/>
        </p:nvSpPr>
        <p:spPr>
          <a:xfrm>
            <a:off x="4680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49" name="object 63949"/>
          <p:cNvSpPr/>
          <p:nvPr/>
        </p:nvSpPr>
        <p:spPr>
          <a:xfrm>
            <a:off x="4680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50" name="object 63950"/>
          <p:cNvSpPr/>
          <p:nvPr/>
        </p:nvSpPr>
        <p:spPr>
          <a:xfrm>
            <a:off x="4680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51" name="object 63951"/>
          <p:cNvSpPr/>
          <p:nvPr/>
        </p:nvSpPr>
        <p:spPr>
          <a:xfrm>
            <a:off x="4680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52" name="object 63952"/>
          <p:cNvSpPr/>
          <p:nvPr/>
        </p:nvSpPr>
        <p:spPr>
          <a:xfrm>
            <a:off x="4680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53" name="object 63953"/>
          <p:cNvSpPr/>
          <p:nvPr/>
        </p:nvSpPr>
        <p:spPr>
          <a:xfrm>
            <a:off x="4680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54" name="object 63954"/>
          <p:cNvSpPr/>
          <p:nvPr/>
        </p:nvSpPr>
        <p:spPr>
          <a:xfrm>
            <a:off x="4680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55" name="object 63955"/>
          <p:cNvSpPr/>
          <p:nvPr/>
        </p:nvSpPr>
        <p:spPr>
          <a:xfrm>
            <a:off x="4680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56" name="object 63956"/>
          <p:cNvSpPr/>
          <p:nvPr/>
        </p:nvSpPr>
        <p:spPr>
          <a:xfrm>
            <a:off x="4680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57" name="object 63957"/>
          <p:cNvSpPr/>
          <p:nvPr/>
        </p:nvSpPr>
        <p:spPr>
          <a:xfrm>
            <a:off x="4681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58" name="object 63958"/>
          <p:cNvSpPr/>
          <p:nvPr/>
        </p:nvSpPr>
        <p:spPr>
          <a:xfrm>
            <a:off x="4681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59" name="object 63959"/>
          <p:cNvSpPr/>
          <p:nvPr/>
        </p:nvSpPr>
        <p:spPr>
          <a:xfrm>
            <a:off x="4681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60" name="object 63960"/>
          <p:cNvSpPr/>
          <p:nvPr/>
        </p:nvSpPr>
        <p:spPr>
          <a:xfrm>
            <a:off x="4681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61" name="object 63961"/>
          <p:cNvSpPr/>
          <p:nvPr/>
        </p:nvSpPr>
        <p:spPr>
          <a:xfrm>
            <a:off x="4681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62" name="object 63962"/>
          <p:cNvSpPr/>
          <p:nvPr/>
        </p:nvSpPr>
        <p:spPr>
          <a:xfrm>
            <a:off x="4681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63" name="object 63963"/>
          <p:cNvSpPr/>
          <p:nvPr/>
        </p:nvSpPr>
        <p:spPr>
          <a:xfrm>
            <a:off x="4681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64" name="object 63964"/>
          <p:cNvSpPr/>
          <p:nvPr/>
        </p:nvSpPr>
        <p:spPr>
          <a:xfrm>
            <a:off x="4681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65" name="object 63965"/>
          <p:cNvSpPr/>
          <p:nvPr/>
        </p:nvSpPr>
        <p:spPr>
          <a:xfrm>
            <a:off x="4681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66" name="object 63966"/>
          <p:cNvSpPr/>
          <p:nvPr/>
        </p:nvSpPr>
        <p:spPr>
          <a:xfrm>
            <a:off x="4681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67" name="object 63967"/>
          <p:cNvSpPr/>
          <p:nvPr/>
        </p:nvSpPr>
        <p:spPr>
          <a:xfrm>
            <a:off x="4681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68" name="object 63968"/>
          <p:cNvSpPr/>
          <p:nvPr/>
        </p:nvSpPr>
        <p:spPr>
          <a:xfrm>
            <a:off x="4681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69" name="object 63969"/>
          <p:cNvSpPr/>
          <p:nvPr/>
        </p:nvSpPr>
        <p:spPr>
          <a:xfrm>
            <a:off x="4682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70" name="object 63970"/>
          <p:cNvSpPr/>
          <p:nvPr/>
        </p:nvSpPr>
        <p:spPr>
          <a:xfrm>
            <a:off x="4682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71" name="object 63971"/>
          <p:cNvSpPr/>
          <p:nvPr/>
        </p:nvSpPr>
        <p:spPr>
          <a:xfrm>
            <a:off x="4682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72" name="object 63972"/>
          <p:cNvSpPr/>
          <p:nvPr/>
        </p:nvSpPr>
        <p:spPr>
          <a:xfrm>
            <a:off x="4682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73" name="object 63973"/>
          <p:cNvSpPr/>
          <p:nvPr/>
        </p:nvSpPr>
        <p:spPr>
          <a:xfrm>
            <a:off x="4682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74" name="object 63974"/>
          <p:cNvSpPr/>
          <p:nvPr/>
        </p:nvSpPr>
        <p:spPr>
          <a:xfrm>
            <a:off x="4682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75" name="object 63975"/>
          <p:cNvSpPr/>
          <p:nvPr/>
        </p:nvSpPr>
        <p:spPr>
          <a:xfrm>
            <a:off x="46827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76" name="object 63976"/>
          <p:cNvSpPr/>
          <p:nvPr/>
        </p:nvSpPr>
        <p:spPr>
          <a:xfrm>
            <a:off x="46827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77" name="object 63977"/>
          <p:cNvSpPr/>
          <p:nvPr/>
        </p:nvSpPr>
        <p:spPr>
          <a:xfrm>
            <a:off x="4683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78" name="object 63978"/>
          <p:cNvSpPr/>
          <p:nvPr/>
        </p:nvSpPr>
        <p:spPr>
          <a:xfrm>
            <a:off x="4683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79" name="object 63979"/>
          <p:cNvSpPr/>
          <p:nvPr/>
        </p:nvSpPr>
        <p:spPr>
          <a:xfrm>
            <a:off x="46831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80" name="object 63980"/>
          <p:cNvSpPr/>
          <p:nvPr/>
        </p:nvSpPr>
        <p:spPr>
          <a:xfrm>
            <a:off x="46831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81" name="object 63981"/>
          <p:cNvSpPr/>
          <p:nvPr/>
        </p:nvSpPr>
        <p:spPr>
          <a:xfrm>
            <a:off x="4683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82" name="object 63982"/>
          <p:cNvSpPr/>
          <p:nvPr/>
        </p:nvSpPr>
        <p:spPr>
          <a:xfrm>
            <a:off x="4683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83" name="object 63983"/>
          <p:cNvSpPr/>
          <p:nvPr/>
        </p:nvSpPr>
        <p:spPr>
          <a:xfrm>
            <a:off x="46835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84" name="object 63984"/>
          <p:cNvSpPr/>
          <p:nvPr/>
        </p:nvSpPr>
        <p:spPr>
          <a:xfrm>
            <a:off x="46835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85" name="object 63985"/>
          <p:cNvSpPr/>
          <p:nvPr/>
        </p:nvSpPr>
        <p:spPr>
          <a:xfrm>
            <a:off x="4683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86" name="object 63986"/>
          <p:cNvSpPr/>
          <p:nvPr/>
        </p:nvSpPr>
        <p:spPr>
          <a:xfrm>
            <a:off x="4683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87" name="object 63987"/>
          <p:cNvSpPr/>
          <p:nvPr/>
        </p:nvSpPr>
        <p:spPr>
          <a:xfrm>
            <a:off x="46838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88" name="object 63988"/>
          <p:cNvSpPr/>
          <p:nvPr/>
        </p:nvSpPr>
        <p:spPr>
          <a:xfrm>
            <a:off x="46838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89" name="object 63989"/>
          <p:cNvSpPr/>
          <p:nvPr/>
        </p:nvSpPr>
        <p:spPr>
          <a:xfrm>
            <a:off x="4684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90" name="object 63990"/>
          <p:cNvSpPr/>
          <p:nvPr/>
        </p:nvSpPr>
        <p:spPr>
          <a:xfrm>
            <a:off x="4684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91" name="object 63991"/>
          <p:cNvSpPr/>
          <p:nvPr/>
        </p:nvSpPr>
        <p:spPr>
          <a:xfrm>
            <a:off x="46842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92" name="object 63992"/>
          <p:cNvSpPr/>
          <p:nvPr/>
        </p:nvSpPr>
        <p:spPr>
          <a:xfrm>
            <a:off x="46842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93" name="object 63993"/>
          <p:cNvSpPr/>
          <p:nvPr/>
        </p:nvSpPr>
        <p:spPr>
          <a:xfrm>
            <a:off x="4684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94" name="object 63994"/>
          <p:cNvSpPr/>
          <p:nvPr/>
        </p:nvSpPr>
        <p:spPr>
          <a:xfrm>
            <a:off x="4684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95" name="object 63995"/>
          <p:cNvSpPr/>
          <p:nvPr/>
        </p:nvSpPr>
        <p:spPr>
          <a:xfrm>
            <a:off x="46846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96" name="object 63996"/>
          <p:cNvSpPr/>
          <p:nvPr/>
        </p:nvSpPr>
        <p:spPr>
          <a:xfrm>
            <a:off x="46846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97" name="object 63997"/>
          <p:cNvSpPr/>
          <p:nvPr/>
        </p:nvSpPr>
        <p:spPr>
          <a:xfrm>
            <a:off x="4684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98" name="object 63998"/>
          <p:cNvSpPr/>
          <p:nvPr/>
        </p:nvSpPr>
        <p:spPr>
          <a:xfrm>
            <a:off x="4684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999" name="object 63999"/>
          <p:cNvSpPr/>
          <p:nvPr/>
        </p:nvSpPr>
        <p:spPr>
          <a:xfrm>
            <a:off x="4685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00" name="object 64000"/>
          <p:cNvSpPr/>
          <p:nvPr/>
        </p:nvSpPr>
        <p:spPr>
          <a:xfrm>
            <a:off x="4685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01" name="object 64001"/>
          <p:cNvSpPr/>
          <p:nvPr/>
        </p:nvSpPr>
        <p:spPr>
          <a:xfrm>
            <a:off x="4685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02" name="object 64002"/>
          <p:cNvSpPr/>
          <p:nvPr/>
        </p:nvSpPr>
        <p:spPr>
          <a:xfrm>
            <a:off x="4685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03" name="object 64003"/>
          <p:cNvSpPr/>
          <p:nvPr/>
        </p:nvSpPr>
        <p:spPr>
          <a:xfrm>
            <a:off x="46854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04" name="object 64004"/>
          <p:cNvSpPr/>
          <p:nvPr/>
        </p:nvSpPr>
        <p:spPr>
          <a:xfrm>
            <a:off x="46854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05" name="object 64005"/>
          <p:cNvSpPr/>
          <p:nvPr/>
        </p:nvSpPr>
        <p:spPr>
          <a:xfrm>
            <a:off x="4685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06" name="object 64006"/>
          <p:cNvSpPr/>
          <p:nvPr/>
        </p:nvSpPr>
        <p:spPr>
          <a:xfrm>
            <a:off x="4685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07" name="object 64007"/>
          <p:cNvSpPr/>
          <p:nvPr/>
        </p:nvSpPr>
        <p:spPr>
          <a:xfrm>
            <a:off x="46858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08" name="object 64008"/>
          <p:cNvSpPr/>
          <p:nvPr/>
        </p:nvSpPr>
        <p:spPr>
          <a:xfrm>
            <a:off x="46858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09" name="object 64009"/>
          <p:cNvSpPr/>
          <p:nvPr/>
        </p:nvSpPr>
        <p:spPr>
          <a:xfrm>
            <a:off x="4686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10" name="object 64010"/>
          <p:cNvSpPr/>
          <p:nvPr/>
        </p:nvSpPr>
        <p:spPr>
          <a:xfrm>
            <a:off x="4686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11" name="object 64011"/>
          <p:cNvSpPr/>
          <p:nvPr/>
        </p:nvSpPr>
        <p:spPr>
          <a:xfrm>
            <a:off x="46861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12" name="object 64012"/>
          <p:cNvSpPr/>
          <p:nvPr/>
        </p:nvSpPr>
        <p:spPr>
          <a:xfrm>
            <a:off x="46861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13" name="object 64013"/>
          <p:cNvSpPr/>
          <p:nvPr/>
        </p:nvSpPr>
        <p:spPr>
          <a:xfrm>
            <a:off x="4686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14" name="object 64014"/>
          <p:cNvSpPr/>
          <p:nvPr/>
        </p:nvSpPr>
        <p:spPr>
          <a:xfrm>
            <a:off x="4686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15" name="object 64015"/>
          <p:cNvSpPr/>
          <p:nvPr/>
        </p:nvSpPr>
        <p:spPr>
          <a:xfrm>
            <a:off x="4686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16" name="object 64016"/>
          <p:cNvSpPr/>
          <p:nvPr/>
        </p:nvSpPr>
        <p:spPr>
          <a:xfrm>
            <a:off x="4686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17" name="object 64017"/>
          <p:cNvSpPr/>
          <p:nvPr/>
        </p:nvSpPr>
        <p:spPr>
          <a:xfrm>
            <a:off x="4686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18" name="object 64018"/>
          <p:cNvSpPr/>
          <p:nvPr/>
        </p:nvSpPr>
        <p:spPr>
          <a:xfrm>
            <a:off x="4686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19" name="object 64019"/>
          <p:cNvSpPr/>
          <p:nvPr/>
        </p:nvSpPr>
        <p:spPr>
          <a:xfrm>
            <a:off x="4686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20" name="object 64020"/>
          <p:cNvSpPr/>
          <p:nvPr/>
        </p:nvSpPr>
        <p:spPr>
          <a:xfrm>
            <a:off x="4686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21" name="object 64021"/>
          <p:cNvSpPr/>
          <p:nvPr/>
        </p:nvSpPr>
        <p:spPr>
          <a:xfrm>
            <a:off x="4687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22" name="object 64022"/>
          <p:cNvSpPr/>
          <p:nvPr/>
        </p:nvSpPr>
        <p:spPr>
          <a:xfrm>
            <a:off x="4687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23" name="object 64023"/>
          <p:cNvSpPr/>
          <p:nvPr/>
        </p:nvSpPr>
        <p:spPr>
          <a:xfrm>
            <a:off x="46873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24" name="object 64024"/>
          <p:cNvSpPr/>
          <p:nvPr/>
        </p:nvSpPr>
        <p:spPr>
          <a:xfrm>
            <a:off x="46873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25" name="object 64025"/>
          <p:cNvSpPr/>
          <p:nvPr/>
        </p:nvSpPr>
        <p:spPr>
          <a:xfrm>
            <a:off x="4687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26" name="object 64026"/>
          <p:cNvSpPr/>
          <p:nvPr/>
        </p:nvSpPr>
        <p:spPr>
          <a:xfrm>
            <a:off x="4687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27" name="object 64027"/>
          <p:cNvSpPr/>
          <p:nvPr/>
        </p:nvSpPr>
        <p:spPr>
          <a:xfrm>
            <a:off x="46877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28" name="object 64028"/>
          <p:cNvSpPr/>
          <p:nvPr/>
        </p:nvSpPr>
        <p:spPr>
          <a:xfrm>
            <a:off x="46877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29" name="object 64029"/>
          <p:cNvSpPr/>
          <p:nvPr/>
        </p:nvSpPr>
        <p:spPr>
          <a:xfrm>
            <a:off x="4687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30" name="object 64030"/>
          <p:cNvSpPr/>
          <p:nvPr/>
        </p:nvSpPr>
        <p:spPr>
          <a:xfrm>
            <a:off x="4687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31" name="object 64031"/>
          <p:cNvSpPr/>
          <p:nvPr/>
        </p:nvSpPr>
        <p:spPr>
          <a:xfrm>
            <a:off x="46880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32" name="object 64032"/>
          <p:cNvSpPr/>
          <p:nvPr/>
        </p:nvSpPr>
        <p:spPr>
          <a:xfrm>
            <a:off x="46880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33" name="object 64033"/>
          <p:cNvSpPr/>
          <p:nvPr/>
        </p:nvSpPr>
        <p:spPr>
          <a:xfrm>
            <a:off x="4688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34" name="object 64034"/>
          <p:cNvSpPr/>
          <p:nvPr/>
        </p:nvSpPr>
        <p:spPr>
          <a:xfrm>
            <a:off x="4688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35" name="object 64035"/>
          <p:cNvSpPr/>
          <p:nvPr/>
        </p:nvSpPr>
        <p:spPr>
          <a:xfrm>
            <a:off x="46884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36" name="object 64036"/>
          <p:cNvSpPr/>
          <p:nvPr/>
        </p:nvSpPr>
        <p:spPr>
          <a:xfrm>
            <a:off x="46884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37" name="object 64037"/>
          <p:cNvSpPr/>
          <p:nvPr/>
        </p:nvSpPr>
        <p:spPr>
          <a:xfrm>
            <a:off x="4688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38" name="object 64038"/>
          <p:cNvSpPr/>
          <p:nvPr/>
        </p:nvSpPr>
        <p:spPr>
          <a:xfrm>
            <a:off x="4688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39" name="object 64039"/>
          <p:cNvSpPr/>
          <p:nvPr/>
        </p:nvSpPr>
        <p:spPr>
          <a:xfrm>
            <a:off x="46888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40" name="object 64040"/>
          <p:cNvSpPr/>
          <p:nvPr/>
        </p:nvSpPr>
        <p:spPr>
          <a:xfrm>
            <a:off x="46888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41" name="object 64041"/>
          <p:cNvSpPr/>
          <p:nvPr/>
        </p:nvSpPr>
        <p:spPr>
          <a:xfrm>
            <a:off x="4689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42" name="object 64042"/>
          <p:cNvSpPr/>
          <p:nvPr/>
        </p:nvSpPr>
        <p:spPr>
          <a:xfrm>
            <a:off x="4689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43" name="object 64043"/>
          <p:cNvSpPr/>
          <p:nvPr/>
        </p:nvSpPr>
        <p:spPr>
          <a:xfrm>
            <a:off x="46892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44" name="object 64044"/>
          <p:cNvSpPr/>
          <p:nvPr/>
        </p:nvSpPr>
        <p:spPr>
          <a:xfrm>
            <a:off x="46892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45" name="object 64045"/>
          <p:cNvSpPr/>
          <p:nvPr/>
        </p:nvSpPr>
        <p:spPr>
          <a:xfrm>
            <a:off x="4689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46" name="object 64046"/>
          <p:cNvSpPr/>
          <p:nvPr/>
        </p:nvSpPr>
        <p:spPr>
          <a:xfrm>
            <a:off x="4689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47" name="object 64047"/>
          <p:cNvSpPr/>
          <p:nvPr/>
        </p:nvSpPr>
        <p:spPr>
          <a:xfrm>
            <a:off x="46896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48" name="object 64048"/>
          <p:cNvSpPr/>
          <p:nvPr/>
        </p:nvSpPr>
        <p:spPr>
          <a:xfrm>
            <a:off x="46896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49" name="object 64049"/>
          <p:cNvSpPr/>
          <p:nvPr/>
        </p:nvSpPr>
        <p:spPr>
          <a:xfrm>
            <a:off x="4689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50" name="object 64050"/>
          <p:cNvSpPr/>
          <p:nvPr/>
        </p:nvSpPr>
        <p:spPr>
          <a:xfrm>
            <a:off x="4689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51" name="object 64051"/>
          <p:cNvSpPr/>
          <p:nvPr/>
        </p:nvSpPr>
        <p:spPr>
          <a:xfrm>
            <a:off x="46899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52" name="object 64052"/>
          <p:cNvSpPr/>
          <p:nvPr/>
        </p:nvSpPr>
        <p:spPr>
          <a:xfrm>
            <a:off x="46899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53" name="object 64053"/>
          <p:cNvSpPr/>
          <p:nvPr/>
        </p:nvSpPr>
        <p:spPr>
          <a:xfrm>
            <a:off x="4690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54" name="object 64054"/>
          <p:cNvSpPr/>
          <p:nvPr/>
        </p:nvSpPr>
        <p:spPr>
          <a:xfrm>
            <a:off x="4690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55" name="object 64055"/>
          <p:cNvSpPr/>
          <p:nvPr/>
        </p:nvSpPr>
        <p:spPr>
          <a:xfrm>
            <a:off x="46903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56" name="object 64056"/>
          <p:cNvSpPr/>
          <p:nvPr/>
        </p:nvSpPr>
        <p:spPr>
          <a:xfrm>
            <a:off x="46903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57" name="object 64057"/>
          <p:cNvSpPr/>
          <p:nvPr/>
        </p:nvSpPr>
        <p:spPr>
          <a:xfrm>
            <a:off x="4690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58" name="object 64058"/>
          <p:cNvSpPr/>
          <p:nvPr/>
        </p:nvSpPr>
        <p:spPr>
          <a:xfrm>
            <a:off x="4690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59" name="object 64059"/>
          <p:cNvSpPr/>
          <p:nvPr/>
        </p:nvSpPr>
        <p:spPr>
          <a:xfrm>
            <a:off x="46907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60" name="object 64060"/>
          <p:cNvSpPr/>
          <p:nvPr/>
        </p:nvSpPr>
        <p:spPr>
          <a:xfrm>
            <a:off x="46907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61" name="object 64061"/>
          <p:cNvSpPr/>
          <p:nvPr/>
        </p:nvSpPr>
        <p:spPr>
          <a:xfrm>
            <a:off x="4691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62" name="object 64062"/>
          <p:cNvSpPr/>
          <p:nvPr/>
        </p:nvSpPr>
        <p:spPr>
          <a:xfrm>
            <a:off x="4691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63" name="object 64063"/>
          <p:cNvSpPr/>
          <p:nvPr/>
        </p:nvSpPr>
        <p:spPr>
          <a:xfrm>
            <a:off x="46911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64" name="object 64064"/>
          <p:cNvSpPr/>
          <p:nvPr/>
        </p:nvSpPr>
        <p:spPr>
          <a:xfrm>
            <a:off x="46911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65" name="object 64065"/>
          <p:cNvSpPr/>
          <p:nvPr/>
        </p:nvSpPr>
        <p:spPr>
          <a:xfrm>
            <a:off x="4691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66" name="object 64066"/>
          <p:cNvSpPr/>
          <p:nvPr/>
        </p:nvSpPr>
        <p:spPr>
          <a:xfrm>
            <a:off x="4691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67" name="object 64067"/>
          <p:cNvSpPr/>
          <p:nvPr/>
        </p:nvSpPr>
        <p:spPr>
          <a:xfrm>
            <a:off x="46915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68" name="object 64068"/>
          <p:cNvSpPr/>
          <p:nvPr/>
        </p:nvSpPr>
        <p:spPr>
          <a:xfrm>
            <a:off x="46915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69" name="object 64069"/>
          <p:cNvSpPr/>
          <p:nvPr/>
        </p:nvSpPr>
        <p:spPr>
          <a:xfrm>
            <a:off x="4691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70" name="object 64070"/>
          <p:cNvSpPr/>
          <p:nvPr/>
        </p:nvSpPr>
        <p:spPr>
          <a:xfrm>
            <a:off x="4691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71" name="object 64071"/>
          <p:cNvSpPr/>
          <p:nvPr/>
        </p:nvSpPr>
        <p:spPr>
          <a:xfrm>
            <a:off x="46919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72" name="object 64072"/>
          <p:cNvSpPr/>
          <p:nvPr/>
        </p:nvSpPr>
        <p:spPr>
          <a:xfrm>
            <a:off x="46919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73" name="object 64073"/>
          <p:cNvSpPr/>
          <p:nvPr/>
        </p:nvSpPr>
        <p:spPr>
          <a:xfrm>
            <a:off x="4692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74" name="object 64074"/>
          <p:cNvSpPr/>
          <p:nvPr/>
        </p:nvSpPr>
        <p:spPr>
          <a:xfrm>
            <a:off x="4692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75" name="object 64075"/>
          <p:cNvSpPr/>
          <p:nvPr/>
        </p:nvSpPr>
        <p:spPr>
          <a:xfrm>
            <a:off x="46922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76" name="object 64076"/>
          <p:cNvSpPr/>
          <p:nvPr/>
        </p:nvSpPr>
        <p:spPr>
          <a:xfrm>
            <a:off x="46922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77" name="object 64077"/>
          <p:cNvSpPr/>
          <p:nvPr/>
        </p:nvSpPr>
        <p:spPr>
          <a:xfrm>
            <a:off x="4692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78" name="object 64078"/>
          <p:cNvSpPr/>
          <p:nvPr/>
        </p:nvSpPr>
        <p:spPr>
          <a:xfrm>
            <a:off x="4692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79" name="object 64079"/>
          <p:cNvSpPr/>
          <p:nvPr/>
        </p:nvSpPr>
        <p:spPr>
          <a:xfrm>
            <a:off x="46926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80" name="object 64080"/>
          <p:cNvSpPr/>
          <p:nvPr/>
        </p:nvSpPr>
        <p:spPr>
          <a:xfrm>
            <a:off x="46926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81" name="object 64081"/>
          <p:cNvSpPr/>
          <p:nvPr/>
        </p:nvSpPr>
        <p:spPr>
          <a:xfrm>
            <a:off x="4692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82" name="object 64082"/>
          <p:cNvSpPr/>
          <p:nvPr/>
        </p:nvSpPr>
        <p:spPr>
          <a:xfrm>
            <a:off x="4692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83" name="object 64083"/>
          <p:cNvSpPr/>
          <p:nvPr/>
        </p:nvSpPr>
        <p:spPr>
          <a:xfrm>
            <a:off x="46930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84" name="object 64084"/>
          <p:cNvSpPr/>
          <p:nvPr/>
        </p:nvSpPr>
        <p:spPr>
          <a:xfrm>
            <a:off x="46930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85" name="object 64085"/>
          <p:cNvSpPr/>
          <p:nvPr/>
        </p:nvSpPr>
        <p:spPr>
          <a:xfrm>
            <a:off x="4693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86" name="object 64086"/>
          <p:cNvSpPr/>
          <p:nvPr/>
        </p:nvSpPr>
        <p:spPr>
          <a:xfrm>
            <a:off x="4693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87" name="object 64087"/>
          <p:cNvSpPr/>
          <p:nvPr/>
        </p:nvSpPr>
        <p:spPr>
          <a:xfrm>
            <a:off x="46934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88" name="object 64088"/>
          <p:cNvSpPr/>
          <p:nvPr/>
        </p:nvSpPr>
        <p:spPr>
          <a:xfrm>
            <a:off x="46934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89" name="object 64089"/>
          <p:cNvSpPr/>
          <p:nvPr/>
        </p:nvSpPr>
        <p:spPr>
          <a:xfrm>
            <a:off x="4693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90" name="object 64090"/>
          <p:cNvSpPr/>
          <p:nvPr/>
        </p:nvSpPr>
        <p:spPr>
          <a:xfrm>
            <a:off x="4693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91" name="object 64091"/>
          <p:cNvSpPr/>
          <p:nvPr/>
        </p:nvSpPr>
        <p:spPr>
          <a:xfrm>
            <a:off x="46938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92" name="object 64092"/>
          <p:cNvSpPr/>
          <p:nvPr/>
        </p:nvSpPr>
        <p:spPr>
          <a:xfrm>
            <a:off x="46938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93" name="object 64093"/>
          <p:cNvSpPr/>
          <p:nvPr/>
        </p:nvSpPr>
        <p:spPr>
          <a:xfrm>
            <a:off x="4694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94" name="object 64094"/>
          <p:cNvSpPr/>
          <p:nvPr/>
        </p:nvSpPr>
        <p:spPr>
          <a:xfrm>
            <a:off x="4694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95" name="object 64095"/>
          <p:cNvSpPr/>
          <p:nvPr/>
        </p:nvSpPr>
        <p:spPr>
          <a:xfrm>
            <a:off x="46941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96" name="object 64096"/>
          <p:cNvSpPr/>
          <p:nvPr/>
        </p:nvSpPr>
        <p:spPr>
          <a:xfrm>
            <a:off x="46941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97" name="object 64097"/>
          <p:cNvSpPr/>
          <p:nvPr/>
        </p:nvSpPr>
        <p:spPr>
          <a:xfrm>
            <a:off x="4694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98" name="object 64098"/>
          <p:cNvSpPr/>
          <p:nvPr/>
        </p:nvSpPr>
        <p:spPr>
          <a:xfrm>
            <a:off x="4694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099" name="object 64099"/>
          <p:cNvSpPr/>
          <p:nvPr/>
        </p:nvSpPr>
        <p:spPr>
          <a:xfrm>
            <a:off x="46945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00" name="object 64100"/>
          <p:cNvSpPr/>
          <p:nvPr/>
        </p:nvSpPr>
        <p:spPr>
          <a:xfrm>
            <a:off x="46945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01" name="object 64101"/>
          <p:cNvSpPr/>
          <p:nvPr/>
        </p:nvSpPr>
        <p:spPr>
          <a:xfrm>
            <a:off x="4694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02" name="object 64102"/>
          <p:cNvSpPr/>
          <p:nvPr/>
        </p:nvSpPr>
        <p:spPr>
          <a:xfrm>
            <a:off x="4694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03" name="object 64103"/>
          <p:cNvSpPr/>
          <p:nvPr/>
        </p:nvSpPr>
        <p:spPr>
          <a:xfrm>
            <a:off x="46949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04" name="object 64104"/>
          <p:cNvSpPr/>
          <p:nvPr/>
        </p:nvSpPr>
        <p:spPr>
          <a:xfrm>
            <a:off x="46949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05" name="object 64105"/>
          <p:cNvSpPr/>
          <p:nvPr/>
        </p:nvSpPr>
        <p:spPr>
          <a:xfrm>
            <a:off x="4695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06" name="object 64106"/>
          <p:cNvSpPr/>
          <p:nvPr/>
        </p:nvSpPr>
        <p:spPr>
          <a:xfrm>
            <a:off x="4695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07" name="object 64107"/>
          <p:cNvSpPr/>
          <p:nvPr/>
        </p:nvSpPr>
        <p:spPr>
          <a:xfrm>
            <a:off x="46953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08" name="object 64108"/>
          <p:cNvSpPr/>
          <p:nvPr/>
        </p:nvSpPr>
        <p:spPr>
          <a:xfrm>
            <a:off x="46953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09" name="object 64109"/>
          <p:cNvSpPr/>
          <p:nvPr/>
        </p:nvSpPr>
        <p:spPr>
          <a:xfrm>
            <a:off x="4695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10" name="object 64110"/>
          <p:cNvSpPr/>
          <p:nvPr/>
        </p:nvSpPr>
        <p:spPr>
          <a:xfrm>
            <a:off x="4695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11" name="object 64111"/>
          <p:cNvSpPr/>
          <p:nvPr/>
        </p:nvSpPr>
        <p:spPr>
          <a:xfrm>
            <a:off x="46957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12" name="object 64112"/>
          <p:cNvSpPr/>
          <p:nvPr/>
        </p:nvSpPr>
        <p:spPr>
          <a:xfrm>
            <a:off x="46957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13" name="object 64113"/>
          <p:cNvSpPr/>
          <p:nvPr/>
        </p:nvSpPr>
        <p:spPr>
          <a:xfrm>
            <a:off x="4695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14" name="object 64114"/>
          <p:cNvSpPr/>
          <p:nvPr/>
        </p:nvSpPr>
        <p:spPr>
          <a:xfrm>
            <a:off x="4695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15" name="object 64115"/>
          <p:cNvSpPr/>
          <p:nvPr/>
        </p:nvSpPr>
        <p:spPr>
          <a:xfrm>
            <a:off x="46960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16" name="object 64116"/>
          <p:cNvSpPr/>
          <p:nvPr/>
        </p:nvSpPr>
        <p:spPr>
          <a:xfrm>
            <a:off x="46960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17" name="object 64117"/>
          <p:cNvSpPr/>
          <p:nvPr/>
        </p:nvSpPr>
        <p:spPr>
          <a:xfrm>
            <a:off x="4696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18" name="object 64118"/>
          <p:cNvSpPr/>
          <p:nvPr/>
        </p:nvSpPr>
        <p:spPr>
          <a:xfrm>
            <a:off x="4696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19" name="object 64119"/>
          <p:cNvSpPr/>
          <p:nvPr/>
        </p:nvSpPr>
        <p:spPr>
          <a:xfrm>
            <a:off x="46964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20" name="object 64120"/>
          <p:cNvSpPr/>
          <p:nvPr/>
        </p:nvSpPr>
        <p:spPr>
          <a:xfrm>
            <a:off x="46964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21" name="object 64121"/>
          <p:cNvSpPr/>
          <p:nvPr/>
        </p:nvSpPr>
        <p:spPr>
          <a:xfrm>
            <a:off x="4696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22" name="object 64122"/>
          <p:cNvSpPr/>
          <p:nvPr/>
        </p:nvSpPr>
        <p:spPr>
          <a:xfrm>
            <a:off x="4696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23" name="object 64123"/>
          <p:cNvSpPr/>
          <p:nvPr/>
        </p:nvSpPr>
        <p:spPr>
          <a:xfrm>
            <a:off x="46968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24" name="object 64124"/>
          <p:cNvSpPr/>
          <p:nvPr/>
        </p:nvSpPr>
        <p:spPr>
          <a:xfrm>
            <a:off x="46968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25" name="object 64125"/>
          <p:cNvSpPr/>
          <p:nvPr/>
        </p:nvSpPr>
        <p:spPr>
          <a:xfrm>
            <a:off x="4697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26" name="object 64126"/>
          <p:cNvSpPr/>
          <p:nvPr/>
        </p:nvSpPr>
        <p:spPr>
          <a:xfrm>
            <a:off x="4697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27" name="object 64127"/>
          <p:cNvSpPr/>
          <p:nvPr/>
        </p:nvSpPr>
        <p:spPr>
          <a:xfrm>
            <a:off x="46972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28" name="object 64128"/>
          <p:cNvSpPr/>
          <p:nvPr/>
        </p:nvSpPr>
        <p:spPr>
          <a:xfrm>
            <a:off x="46972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29" name="object 64129"/>
          <p:cNvSpPr/>
          <p:nvPr/>
        </p:nvSpPr>
        <p:spPr>
          <a:xfrm>
            <a:off x="4697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30" name="object 64130"/>
          <p:cNvSpPr/>
          <p:nvPr/>
        </p:nvSpPr>
        <p:spPr>
          <a:xfrm>
            <a:off x="4697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31" name="object 64131"/>
          <p:cNvSpPr/>
          <p:nvPr/>
        </p:nvSpPr>
        <p:spPr>
          <a:xfrm>
            <a:off x="4697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32" name="object 64132"/>
          <p:cNvSpPr/>
          <p:nvPr/>
        </p:nvSpPr>
        <p:spPr>
          <a:xfrm>
            <a:off x="4697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33" name="object 64133"/>
          <p:cNvSpPr/>
          <p:nvPr/>
        </p:nvSpPr>
        <p:spPr>
          <a:xfrm>
            <a:off x="4697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34" name="object 64134"/>
          <p:cNvSpPr/>
          <p:nvPr/>
        </p:nvSpPr>
        <p:spPr>
          <a:xfrm>
            <a:off x="4697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35" name="object 64135"/>
          <p:cNvSpPr/>
          <p:nvPr/>
        </p:nvSpPr>
        <p:spPr>
          <a:xfrm>
            <a:off x="4698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36" name="object 64136"/>
          <p:cNvSpPr/>
          <p:nvPr/>
        </p:nvSpPr>
        <p:spPr>
          <a:xfrm>
            <a:off x="4698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37" name="object 64137"/>
          <p:cNvSpPr/>
          <p:nvPr/>
        </p:nvSpPr>
        <p:spPr>
          <a:xfrm>
            <a:off x="4698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38" name="object 64138"/>
          <p:cNvSpPr/>
          <p:nvPr/>
        </p:nvSpPr>
        <p:spPr>
          <a:xfrm>
            <a:off x="4698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39" name="object 64139"/>
          <p:cNvSpPr/>
          <p:nvPr/>
        </p:nvSpPr>
        <p:spPr>
          <a:xfrm>
            <a:off x="4698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40" name="object 64140"/>
          <p:cNvSpPr/>
          <p:nvPr/>
        </p:nvSpPr>
        <p:spPr>
          <a:xfrm>
            <a:off x="4698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41" name="object 64141"/>
          <p:cNvSpPr/>
          <p:nvPr/>
        </p:nvSpPr>
        <p:spPr>
          <a:xfrm>
            <a:off x="4698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42" name="object 64142"/>
          <p:cNvSpPr/>
          <p:nvPr/>
        </p:nvSpPr>
        <p:spPr>
          <a:xfrm>
            <a:off x="4698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43" name="object 64143"/>
          <p:cNvSpPr/>
          <p:nvPr/>
        </p:nvSpPr>
        <p:spPr>
          <a:xfrm>
            <a:off x="4698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44" name="object 64144"/>
          <p:cNvSpPr/>
          <p:nvPr/>
        </p:nvSpPr>
        <p:spPr>
          <a:xfrm>
            <a:off x="4698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45" name="object 64145"/>
          <p:cNvSpPr/>
          <p:nvPr/>
        </p:nvSpPr>
        <p:spPr>
          <a:xfrm>
            <a:off x="4699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46" name="object 64146"/>
          <p:cNvSpPr/>
          <p:nvPr/>
        </p:nvSpPr>
        <p:spPr>
          <a:xfrm>
            <a:off x="4699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47" name="object 64147"/>
          <p:cNvSpPr/>
          <p:nvPr/>
        </p:nvSpPr>
        <p:spPr>
          <a:xfrm>
            <a:off x="4699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48" name="object 64148"/>
          <p:cNvSpPr/>
          <p:nvPr/>
        </p:nvSpPr>
        <p:spPr>
          <a:xfrm>
            <a:off x="4699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49" name="object 64149"/>
          <p:cNvSpPr/>
          <p:nvPr/>
        </p:nvSpPr>
        <p:spPr>
          <a:xfrm>
            <a:off x="4699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50" name="object 64150"/>
          <p:cNvSpPr/>
          <p:nvPr/>
        </p:nvSpPr>
        <p:spPr>
          <a:xfrm>
            <a:off x="4699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51" name="object 64151"/>
          <p:cNvSpPr/>
          <p:nvPr/>
        </p:nvSpPr>
        <p:spPr>
          <a:xfrm>
            <a:off x="4699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52" name="object 64152"/>
          <p:cNvSpPr/>
          <p:nvPr/>
        </p:nvSpPr>
        <p:spPr>
          <a:xfrm>
            <a:off x="4699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53" name="object 64153"/>
          <p:cNvSpPr/>
          <p:nvPr/>
        </p:nvSpPr>
        <p:spPr>
          <a:xfrm>
            <a:off x="4699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54" name="object 64154"/>
          <p:cNvSpPr/>
          <p:nvPr/>
        </p:nvSpPr>
        <p:spPr>
          <a:xfrm>
            <a:off x="4699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55" name="object 64155"/>
          <p:cNvSpPr/>
          <p:nvPr/>
        </p:nvSpPr>
        <p:spPr>
          <a:xfrm>
            <a:off x="47000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56" name="object 64156"/>
          <p:cNvSpPr/>
          <p:nvPr/>
        </p:nvSpPr>
        <p:spPr>
          <a:xfrm>
            <a:off x="47000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57" name="object 64157"/>
          <p:cNvSpPr/>
          <p:nvPr/>
        </p:nvSpPr>
        <p:spPr>
          <a:xfrm>
            <a:off x="4700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58" name="object 64158"/>
          <p:cNvSpPr/>
          <p:nvPr/>
        </p:nvSpPr>
        <p:spPr>
          <a:xfrm>
            <a:off x="4700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59" name="object 64159"/>
          <p:cNvSpPr/>
          <p:nvPr/>
        </p:nvSpPr>
        <p:spPr>
          <a:xfrm>
            <a:off x="47004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60" name="object 64160"/>
          <p:cNvSpPr/>
          <p:nvPr/>
        </p:nvSpPr>
        <p:spPr>
          <a:xfrm>
            <a:off x="47004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61" name="object 64161"/>
          <p:cNvSpPr/>
          <p:nvPr/>
        </p:nvSpPr>
        <p:spPr>
          <a:xfrm>
            <a:off x="4700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62" name="object 64162"/>
          <p:cNvSpPr/>
          <p:nvPr/>
        </p:nvSpPr>
        <p:spPr>
          <a:xfrm>
            <a:off x="4700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F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63" name="object 64163"/>
          <p:cNvSpPr/>
          <p:nvPr/>
        </p:nvSpPr>
        <p:spPr>
          <a:xfrm>
            <a:off x="47007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64" name="object 64164"/>
          <p:cNvSpPr/>
          <p:nvPr/>
        </p:nvSpPr>
        <p:spPr>
          <a:xfrm>
            <a:off x="47007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65" name="object 64165"/>
          <p:cNvSpPr/>
          <p:nvPr/>
        </p:nvSpPr>
        <p:spPr>
          <a:xfrm>
            <a:off x="4700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66" name="object 64166"/>
          <p:cNvSpPr/>
          <p:nvPr/>
        </p:nvSpPr>
        <p:spPr>
          <a:xfrm>
            <a:off x="4700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67" name="object 64167"/>
          <p:cNvSpPr/>
          <p:nvPr/>
        </p:nvSpPr>
        <p:spPr>
          <a:xfrm>
            <a:off x="47011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68" name="object 64168"/>
          <p:cNvSpPr/>
          <p:nvPr/>
        </p:nvSpPr>
        <p:spPr>
          <a:xfrm>
            <a:off x="47011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69" name="object 64169"/>
          <p:cNvSpPr/>
          <p:nvPr/>
        </p:nvSpPr>
        <p:spPr>
          <a:xfrm>
            <a:off x="4701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70" name="object 64170"/>
          <p:cNvSpPr/>
          <p:nvPr/>
        </p:nvSpPr>
        <p:spPr>
          <a:xfrm>
            <a:off x="4701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71" name="object 64171"/>
          <p:cNvSpPr/>
          <p:nvPr/>
        </p:nvSpPr>
        <p:spPr>
          <a:xfrm>
            <a:off x="4701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72" name="object 64172"/>
          <p:cNvSpPr/>
          <p:nvPr/>
        </p:nvSpPr>
        <p:spPr>
          <a:xfrm>
            <a:off x="4701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73" name="object 64173"/>
          <p:cNvSpPr/>
          <p:nvPr/>
        </p:nvSpPr>
        <p:spPr>
          <a:xfrm>
            <a:off x="4701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74" name="object 64174"/>
          <p:cNvSpPr/>
          <p:nvPr/>
        </p:nvSpPr>
        <p:spPr>
          <a:xfrm>
            <a:off x="4701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75" name="object 64175"/>
          <p:cNvSpPr/>
          <p:nvPr/>
        </p:nvSpPr>
        <p:spPr>
          <a:xfrm>
            <a:off x="4701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76" name="object 64176"/>
          <p:cNvSpPr/>
          <p:nvPr/>
        </p:nvSpPr>
        <p:spPr>
          <a:xfrm>
            <a:off x="4701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77" name="object 64177"/>
          <p:cNvSpPr/>
          <p:nvPr/>
        </p:nvSpPr>
        <p:spPr>
          <a:xfrm>
            <a:off x="4702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78" name="object 64178"/>
          <p:cNvSpPr/>
          <p:nvPr/>
        </p:nvSpPr>
        <p:spPr>
          <a:xfrm>
            <a:off x="4702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79" name="object 64179"/>
          <p:cNvSpPr/>
          <p:nvPr/>
        </p:nvSpPr>
        <p:spPr>
          <a:xfrm>
            <a:off x="4702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80" name="object 64180"/>
          <p:cNvSpPr/>
          <p:nvPr/>
        </p:nvSpPr>
        <p:spPr>
          <a:xfrm>
            <a:off x="4702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81" name="object 64181"/>
          <p:cNvSpPr/>
          <p:nvPr/>
        </p:nvSpPr>
        <p:spPr>
          <a:xfrm>
            <a:off x="4702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82" name="object 64182"/>
          <p:cNvSpPr/>
          <p:nvPr/>
        </p:nvSpPr>
        <p:spPr>
          <a:xfrm>
            <a:off x="4702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83" name="object 64183"/>
          <p:cNvSpPr/>
          <p:nvPr/>
        </p:nvSpPr>
        <p:spPr>
          <a:xfrm>
            <a:off x="4702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84" name="object 64184"/>
          <p:cNvSpPr/>
          <p:nvPr/>
        </p:nvSpPr>
        <p:spPr>
          <a:xfrm>
            <a:off x="4702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85" name="object 64185"/>
          <p:cNvSpPr/>
          <p:nvPr/>
        </p:nvSpPr>
        <p:spPr>
          <a:xfrm>
            <a:off x="4702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86" name="object 64186"/>
          <p:cNvSpPr/>
          <p:nvPr/>
        </p:nvSpPr>
        <p:spPr>
          <a:xfrm>
            <a:off x="4702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87" name="object 64187"/>
          <p:cNvSpPr/>
          <p:nvPr/>
        </p:nvSpPr>
        <p:spPr>
          <a:xfrm>
            <a:off x="4703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88" name="object 64188"/>
          <p:cNvSpPr/>
          <p:nvPr/>
        </p:nvSpPr>
        <p:spPr>
          <a:xfrm>
            <a:off x="4703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89" name="object 64189"/>
          <p:cNvSpPr/>
          <p:nvPr/>
        </p:nvSpPr>
        <p:spPr>
          <a:xfrm>
            <a:off x="4703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90" name="object 64190"/>
          <p:cNvSpPr/>
          <p:nvPr/>
        </p:nvSpPr>
        <p:spPr>
          <a:xfrm>
            <a:off x="4703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91" name="object 64191"/>
          <p:cNvSpPr/>
          <p:nvPr/>
        </p:nvSpPr>
        <p:spPr>
          <a:xfrm>
            <a:off x="4703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92" name="object 64192"/>
          <p:cNvSpPr/>
          <p:nvPr/>
        </p:nvSpPr>
        <p:spPr>
          <a:xfrm>
            <a:off x="4703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93" name="object 64193"/>
          <p:cNvSpPr/>
          <p:nvPr/>
        </p:nvSpPr>
        <p:spPr>
          <a:xfrm>
            <a:off x="4703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94" name="object 64194"/>
          <p:cNvSpPr/>
          <p:nvPr/>
        </p:nvSpPr>
        <p:spPr>
          <a:xfrm>
            <a:off x="4703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95" name="object 64195"/>
          <p:cNvSpPr/>
          <p:nvPr/>
        </p:nvSpPr>
        <p:spPr>
          <a:xfrm>
            <a:off x="4703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96" name="object 64196"/>
          <p:cNvSpPr/>
          <p:nvPr/>
        </p:nvSpPr>
        <p:spPr>
          <a:xfrm>
            <a:off x="4703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97" name="object 64197"/>
          <p:cNvSpPr/>
          <p:nvPr/>
        </p:nvSpPr>
        <p:spPr>
          <a:xfrm>
            <a:off x="4703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98" name="object 64198"/>
          <p:cNvSpPr/>
          <p:nvPr/>
        </p:nvSpPr>
        <p:spPr>
          <a:xfrm>
            <a:off x="4703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199" name="object 64199"/>
          <p:cNvSpPr/>
          <p:nvPr/>
        </p:nvSpPr>
        <p:spPr>
          <a:xfrm>
            <a:off x="4704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00" name="object 64200"/>
          <p:cNvSpPr/>
          <p:nvPr/>
        </p:nvSpPr>
        <p:spPr>
          <a:xfrm>
            <a:off x="4704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01" name="object 64201"/>
          <p:cNvSpPr/>
          <p:nvPr/>
        </p:nvSpPr>
        <p:spPr>
          <a:xfrm>
            <a:off x="4704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02" name="object 64202"/>
          <p:cNvSpPr/>
          <p:nvPr/>
        </p:nvSpPr>
        <p:spPr>
          <a:xfrm>
            <a:off x="4704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03" name="object 64203"/>
          <p:cNvSpPr/>
          <p:nvPr/>
        </p:nvSpPr>
        <p:spPr>
          <a:xfrm>
            <a:off x="4704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04" name="object 64204"/>
          <p:cNvSpPr/>
          <p:nvPr/>
        </p:nvSpPr>
        <p:spPr>
          <a:xfrm>
            <a:off x="4704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05" name="object 64205"/>
          <p:cNvSpPr/>
          <p:nvPr/>
        </p:nvSpPr>
        <p:spPr>
          <a:xfrm>
            <a:off x="4704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06" name="object 64206"/>
          <p:cNvSpPr/>
          <p:nvPr/>
        </p:nvSpPr>
        <p:spPr>
          <a:xfrm>
            <a:off x="4704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07" name="object 64207"/>
          <p:cNvSpPr/>
          <p:nvPr/>
        </p:nvSpPr>
        <p:spPr>
          <a:xfrm>
            <a:off x="47049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08" name="object 64208"/>
          <p:cNvSpPr/>
          <p:nvPr/>
        </p:nvSpPr>
        <p:spPr>
          <a:xfrm>
            <a:off x="47049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09" name="object 64209"/>
          <p:cNvSpPr/>
          <p:nvPr/>
        </p:nvSpPr>
        <p:spPr>
          <a:xfrm>
            <a:off x="4705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10" name="object 64210"/>
          <p:cNvSpPr/>
          <p:nvPr/>
        </p:nvSpPr>
        <p:spPr>
          <a:xfrm>
            <a:off x="4705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11" name="object 64211"/>
          <p:cNvSpPr/>
          <p:nvPr/>
        </p:nvSpPr>
        <p:spPr>
          <a:xfrm>
            <a:off x="47053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12" name="object 64212"/>
          <p:cNvSpPr/>
          <p:nvPr/>
        </p:nvSpPr>
        <p:spPr>
          <a:xfrm>
            <a:off x="47053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13" name="object 64213"/>
          <p:cNvSpPr/>
          <p:nvPr/>
        </p:nvSpPr>
        <p:spPr>
          <a:xfrm>
            <a:off x="4705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14" name="object 64214"/>
          <p:cNvSpPr/>
          <p:nvPr/>
        </p:nvSpPr>
        <p:spPr>
          <a:xfrm>
            <a:off x="4705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15" name="object 64215"/>
          <p:cNvSpPr/>
          <p:nvPr/>
        </p:nvSpPr>
        <p:spPr>
          <a:xfrm>
            <a:off x="47057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16" name="object 64216"/>
          <p:cNvSpPr/>
          <p:nvPr/>
        </p:nvSpPr>
        <p:spPr>
          <a:xfrm>
            <a:off x="47057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17" name="object 64217"/>
          <p:cNvSpPr/>
          <p:nvPr/>
        </p:nvSpPr>
        <p:spPr>
          <a:xfrm>
            <a:off x="4705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18" name="object 64218"/>
          <p:cNvSpPr/>
          <p:nvPr/>
        </p:nvSpPr>
        <p:spPr>
          <a:xfrm>
            <a:off x="4705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19" name="object 64219"/>
          <p:cNvSpPr/>
          <p:nvPr/>
        </p:nvSpPr>
        <p:spPr>
          <a:xfrm>
            <a:off x="4706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20" name="object 64220"/>
          <p:cNvSpPr/>
          <p:nvPr/>
        </p:nvSpPr>
        <p:spPr>
          <a:xfrm>
            <a:off x="4706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21" name="object 64221"/>
          <p:cNvSpPr/>
          <p:nvPr/>
        </p:nvSpPr>
        <p:spPr>
          <a:xfrm>
            <a:off x="4706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22" name="object 64222"/>
          <p:cNvSpPr/>
          <p:nvPr/>
        </p:nvSpPr>
        <p:spPr>
          <a:xfrm>
            <a:off x="4706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23" name="object 64223"/>
          <p:cNvSpPr/>
          <p:nvPr/>
        </p:nvSpPr>
        <p:spPr>
          <a:xfrm>
            <a:off x="4706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24" name="object 64224"/>
          <p:cNvSpPr/>
          <p:nvPr/>
        </p:nvSpPr>
        <p:spPr>
          <a:xfrm>
            <a:off x="4706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25" name="object 64225"/>
          <p:cNvSpPr/>
          <p:nvPr/>
        </p:nvSpPr>
        <p:spPr>
          <a:xfrm>
            <a:off x="4706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26" name="object 64226"/>
          <p:cNvSpPr/>
          <p:nvPr/>
        </p:nvSpPr>
        <p:spPr>
          <a:xfrm>
            <a:off x="4706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27" name="object 64227"/>
          <p:cNvSpPr/>
          <p:nvPr/>
        </p:nvSpPr>
        <p:spPr>
          <a:xfrm>
            <a:off x="4706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28" name="object 64228"/>
          <p:cNvSpPr/>
          <p:nvPr/>
        </p:nvSpPr>
        <p:spPr>
          <a:xfrm>
            <a:off x="4706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29" name="object 64229"/>
          <p:cNvSpPr/>
          <p:nvPr/>
        </p:nvSpPr>
        <p:spPr>
          <a:xfrm>
            <a:off x="4707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30" name="object 64230"/>
          <p:cNvSpPr/>
          <p:nvPr/>
        </p:nvSpPr>
        <p:spPr>
          <a:xfrm>
            <a:off x="4707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31" name="object 64231"/>
          <p:cNvSpPr/>
          <p:nvPr/>
        </p:nvSpPr>
        <p:spPr>
          <a:xfrm>
            <a:off x="4707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32" name="object 64232"/>
          <p:cNvSpPr/>
          <p:nvPr/>
        </p:nvSpPr>
        <p:spPr>
          <a:xfrm>
            <a:off x="4707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33" name="object 64233"/>
          <p:cNvSpPr/>
          <p:nvPr/>
        </p:nvSpPr>
        <p:spPr>
          <a:xfrm>
            <a:off x="4707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34" name="object 64234"/>
          <p:cNvSpPr/>
          <p:nvPr/>
        </p:nvSpPr>
        <p:spPr>
          <a:xfrm>
            <a:off x="4707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35" name="object 64235"/>
          <p:cNvSpPr/>
          <p:nvPr/>
        </p:nvSpPr>
        <p:spPr>
          <a:xfrm>
            <a:off x="4707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36" name="object 64236"/>
          <p:cNvSpPr/>
          <p:nvPr/>
        </p:nvSpPr>
        <p:spPr>
          <a:xfrm>
            <a:off x="4707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37" name="object 64237"/>
          <p:cNvSpPr/>
          <p:nvPr/>
        </p:nvSpPr>
        <p:spPr>
          <a:xfrm>
            <a:off x="4707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38" name="object 64238"/>
          <p:cNvSpPr/>
          <p:nvPr/>
        </p:nvSpPr>
        <p:spPr>
          <a:xfrm>
            <a:off x="4707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39" name="object 64239"/>
          <p:cNvSpPr/>
          <p:nvPr/>
        </p:nvSpPr>
        <p:spPr>
          <a:xfrm>
            <a:off x="4708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40" name="object 64240"/>
          <p:cNvSpPr/>
          <p:nvPr/>
        </p:nvSpPr>
        <p:spPr>
          <a:xfrm>
            <a:off x="4708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41" name="object 64241"/>
          <p:cNvSpPr/>
          <p:nvPr/>
        </p:nvSpPr>
        <p:spPr>
          <a:xfrm>
            <a:off x="4708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42" name="object 64242"/>
          <p:cNvSpPr/>
          <p:nvPr/>
        </p:nvSpPr>
        <p:spPr>
          <a:xfrm>
            <a:off x="4708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43" name="object 64243"/>
          <p:cNvSpPr/>
          <p:nvPr/>
        </p:nvSpPr>
        <p:spPr>
          <a:xfrm>
            <a:off x="4708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44" name="object 64244"/>
          <p:cNvSpPr/>
          <p:nvPr/>
        </p:nvSpPr>
        <p:spPr>
          <a:xfrm>
            <a:off x="4708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45" name="object 64245"/>
          <p:cNvSpPr/>
          <p:nvPr/>
        </p:nvSpPr>
        <p:spPr>
          <a:xfrm>
            <a:off x="4708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46" name="object 64246"/>
          <p:cNvSpPr/>
          <p:nvPr/>
        </p:nvSpPr>
        <p:spPr>
          <a:xfrm>
            <a:off x="4708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47" name="object 64247"/>
          <p:cNvSpPr/>
          <p:nvPr/>
        </p:nvSpPr>
        <p:spPr>
          <a:xfrm>
            <a:off x="4708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48" name="object 64248"/>
          <p:cNvSpPr/>
          <p:nvPr/>
        </p:nvSpPr>
        <p:spPr>
          <a:xfrm>
            <a:off x="4708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49" name="object 64249"/>
          <p:cNvSpPr/>
          <p:nvPr/>
        </p:nvSpPr>
        <p:spPr>
          <a:xfrm>
            <a:off x="4708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50" name="object 64250"/>
          <p:cNvSpPr/>
          <p:nvPr/>
        </p:nvSpPr>
        <p:spPr>
          <a:xfrm>
            <a:off x="4708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51" name="object 64251"/>
          <p:cNvSpPr/>
          <p:nvPr/>
        </p:nvSpPr>
        <p:spPr>
          <a:xfrm>
            <a:off x="4709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52" name="object 64252"/>
          <p:cNvSpPr/>
          <p:nvPr/>
        </p:nvSpPr>
        <p:spPr>
          <a:xfrm>
            <a:off x="4709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53" name="object 64253"/>
          <p:cNvSpPr/>
          <p:nvPr/>
        </p:nvSpPr>
        <p:spPr>
          <a:xfrm>
            <a:off x="4709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54" name="object 64254"/>
          <p:cNvSpPr/>
          <p:nvPr/>
        </p:nvSpPr>
        <p:spPr>
          <a:xfrm>
            <a:off x="4709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55" name="object 64255"/>
          <p:cNvSpPr/>
          <p:nvPr/>
        </p:nvSpPr>
        <p:spPr>
          <a:xfrm>
            <a:off x="4709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56" name="object 64256"/>
          <p:cNvSpPr/>
          <p:nvPr/>
        </p:nvSpPr>
        <p:spPr>
          <a:xfrm>
            <a:off x="4709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57" name="object 64257"/>
          <p:cNvSpPr/>
          <p:nvPr/>
        </p:nvSpPr>
        <p:spPr>
          <a:xfrm>
            <a:off x="4709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58" name="object 64258"/>
          <p:cNvSpPr/>
          <p:nvPr/>
        </p:nvSpPr>
        <p:spPr>
          <a:xfrm>
            <a:off x="4709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59" name="object 64259"/>
          <p:cNvSpPr/>
          <p:nvPr/>
        </p:nvSpPr>
        <p:spPr>
          <a:xfrm>
            <a:off x="47099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60" name="object 64260"/>
          <p:cNvSpPr/>
          <p:nvPr/>
        </p:nvSpPr>
        <p:spPr>
          <a:xfrm>
            <a:off x="47099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61" name="object 64261"/>
          <p:cNvSpPr/>
          <p:nvPr/>
        </p:nvSpPr>
        <p:spPr>
          <a:xfrm>
            <a:off x="4710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62" name="object 64262"/>
          <p:cNvSpPr/>
          <p:nvPr/>
        </p:nvSpPr>
        <p:spPr>
          <a:xfrm>
            <a:off x="4710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63" name="object 64263"/>
          <p:cNvSpPr/>
          <p:nvPr/>
        </p:nvSpPr>
        <p:spPr>
          <a:xfrm>
            <a:off x="4710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64" name="object 64264"/>
          <p:cNvSpPr/>
          <p:nvPr/>
        </p:nvSpPr>
        <p:spPr>
          <a:xfrm>
            <a:off x="4710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65" name="object 64265"/>
          <p:cNvSpPr/>
          <p:nvPr/>
        </p:nvSpPr>
        <p:spPr>
          <a:xfrm>
            <a:off x="4710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66" name="object 64266"/>
          <p:cNvSpPr/>
          <p:nvPr/>
        </p:nvSpPr>
        <p:spPr>
          <a:xfrm>
            <a:off x="4710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67" name="object 64267"/>
          <p:cNvSpPr/>
          <p:nvPr/>
        </p:nvSpPr>
        <p:spPr>
          <a:xfrm>
            <a:off x="4710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68" name="object 64268"/>
          <p:cNvSpPr/>
          <p:nvPr/>
        </p:nvSpPr>
        <p:spPr>
          <a:xfrm>
            <a:off x="4710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69" name="object 64269"/>
          <p:cNvSpPr/>
          <p:nvPr/>
        </p:nvSpPr>
        <p:spPr>
          <a:xfrm>
            <a:off x="4710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70" name="object 64270"/>
          <p:cNvSpPr/>
          <p:nvPr/>
        </p:nvSpPr>
        <p:spPr>
          <a:xfrm>
            <a:off x="4710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71" name="object 64271"/>
          <p:cNvSpPr/>
          <p:nvPr/>
        </p:nvSpPr>
        <p:spPr>
          <a:xfrm>
            <a:off x="4711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72" name="object 64272"/>
          <p:cNvSpPr/>
          <p:nvPr/>
        </p:nvSpPr>
        <p:spPr>
          <a:xfrm>
            <a:off x="4711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73" name="object 64273"/>
          <p:cNvSpPr/>
          <p:nvPr/>
        </p:nvSpPr>
        <p:spPr>
          <a:xfrm>
            <a:off x="4711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74" name="object 64274"/>
          <p:cNvSpPr/>
          <p:nvPr/>
        </p:nvSpPr>
        <p:spPr>
          <a:xfrm>
            <a:off x="4711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75" name="object 64275"/>
          <p:cNvSpPr/>
          <p:nvPr/>
        </p:nvSpPr>
        <p:spPr>
          <a:xfrm>
            <a:off x="4711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76" name="object 64276"/>
          <p:cNvSpPr/>
          <p:nvPr/>
        </p:nvSpPr>
        <p:spPr>
          <a:xfrm>
            <a:off x="4711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77" name="object 64277"/>
          <p:cNvSpPr/>
          <p:nvPr/>
        </p:nvSpPr>
        <p:spPr>
          <a:xfrm>
            <a:off x="4711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78" name="object 64278"/>
          <p:cNvSpPr/>
          <p:nvPr/>
        </p:nvSpPr>
        <p:spPr>
          <a:xfrm>
            <a:off x="4711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79" name="object 64279"/>
          <p:cNvSpPr/>
          <p:nvPr/>
        </p:nvSpPr>
        <p:spPr>
          <a:xfrm>
            <a:off x="4711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80" name="object 64280"/>
          <p:cNvSpPr/>
          <p:nvPr/>
        </p:nvSpPr>
        <p:spPr>
          <a:xfrm>
            <a:off x="4711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81" name="object 64281"/>
          <p:cNvSpPr/>
          <p:nvPr/>
        </p:nvSpPr>
        <p:spPr>
          <a:xfrm>
            <a:off x="4711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82" name="object 64282"/>
          <p:cNvSpPr/>
          <p:nvPr/>
        </p:nvSpPr>
        <p:spPr>
          <a:xfrm>
            <a:off x="4711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83" name="object 64283"/>
          <p:cNvSpPr/>
          <p:nvPr/>
        </p:nvSpPr>
        <p:spPr>
          <a:xfrm>
            <a:off x="4712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84" name="object 64284"/>
          <p:cNvSpPr/>
          <p:nvPr/>
        </p:nvSpPr>
        <p:spPr>
          <a:xfrm>
            <a:off x="4712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85" name="object 64285"/>
          <p:cNvSpPr/>
          <p:nvPr/>
        </p:nvSpPr>
        <p:spPr>
          <a:xfrm>
            <a:off x="4712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86" name="object 64286"/>
          <p:cNvSpPr/>
          <p:nvPr/>
        </p:nvSpPr>
        <p:spPr>
          <a:xfrm>
            <a:off x="4712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87" name="object 64287"/>
          <p:cNvSpPr/>
          <p:nvPr/>
        </p:nvSpPr>
        <p:spPr>
          <a:xfrm>
            <a:off x="4712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88" name="object 64288"/>
          <p:cNvSpPr/>
          <p:nvPr/>
        </p:nvSpPr>
        <p:spPr>
          <a:xfrm>
            <a:off x="4712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89" name="object 64289"/>
          <p:cNvSpPr/>
          <p:nvPr/>
        </p:nvSpPr>
        <p:spPr>
          <a:xfrm>
            <a:off x="4712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90" name="object 64290"/>
          <p:cNvSpPr/>
          <p:nvPr/>
        </p:nvSpPr>
        <p:spPr>
          <a:xfrm>
            <a:off x="4712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91" name="object 64291"/>
          <p:cNvSpPr/>
          <p:nvPr/>
        </p:nvSpPr>
        <p:spPr>
          <a:xfrm>
            <a:off x="4712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92" name="object 64292"/>
          <p:cNvSpPr/>
          <p:nvPr/>
        </p:nvSpPr>
        <p:spPr>
          <a:xfrm>
            <a:off x="4712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93" name="object 64293"/>
          <p:cNvSpPr/>
          <p:nvPr/>
        </p:nvSpPr>
        <p:spPr>
          <a:xfrm>
            <a:off x="4713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94" name="object 64294"/>
          <p:cNvSpPr/>
          <p:nvPr/>
        </p:nvSpPr>
        <p:spPr>
          <a:xfrm>
            <a:off x="4713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95" name="object 64295"/>
          <p:cNvSpPr/>
          <p:nvPr/>
        </p:nvSpPr>
        <p:spPr>
          <a:xfrm>
            <a:off x="4713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96" name="object 64296"/>
          <p:cNvSpPr/>
          <p:nvPr/>
        </p:nvSpPr>
        <p:spPr>
          <a:xfrm>
            <a:off x="4713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97" name="object 64297"/>
          <p:cNvSpPr/>
          <p:nvPr/>
        </p:nvSpPr>
        <p:spPr>
          <a:xfrm>
            <a:off x="4713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98" name="object 64298"/>
          <p:cNvSpPr/>
          <p:nvPr/>
        </p:nvSpPr>
        <p:spPr>
          <a:xfrm>
            <a:off x="4713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299" name="object 64299"/>
          <p:cNvSpPr/>
          <p:nvPr/>
        </p:nvSpPr>
        <p:spPr>
          <a:xfrm>
            <a:off x="4713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00" name="object 64300"/>
          <p:cNvSpPr/>
          <p:nvPr/>
        </p:nvSpPr>
        <p:spPr>
          <a:xfrm>
            <a:off x="4713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01" name="object 64301"/>
          <p:cNvSpPr/>
          <p:nvPr/>
        </p:nvSpPr>
        <p:spPr>
          <a:xfrm>
            <a:off x="4713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02" name="object 64302"/>
          <p:cNvSpPr/>
          <p:nvPr/>
        </p:nvSpPr>
        <p:spPr>
          <a:xfrm>
            <a:off x="4713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03" name="object 64303"/>
          <p:cNvSpPr/>
          <p:nvPr/>
        </p:nvSpPr>
        <p:spPr>
          <a:xfrm>
            <a:off x="4714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04" name="object 64304"/>
          <p:cNvSpPr/>
          <p:nvPr/>
        </p:nvSpPr>
        <p:spPr>
          <a:xfrm>
            <a:off x="4714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05" name="object 64305"/>
          <p:cNvSpPr/>
          <p:nvPr/>
        </p:nvSpPr>
        <p:spPr>
          <a:xfrm>
            <a:off x="4714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06" name="object 64306"/>
          <p:cNvSpPr/>
          <p:nvPr/>
        </p:nvSpPr>
        <p:spPr>
          <a:xfrm>
            <a:off x="4714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07" name="object 64307"/>
          <p:cNvSpPr/>
          <p:nvPr/>
        </p:nvSpPr>
        <p:spPr>
          <a:xfrm>
            <a:off x="4714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08" name="object 64308"/>
          <p:cNvSpPr/>
          <p:nvPr/>
        </p:nvSpPr>
        <p:spPr>
          <a:xfrm>
            <a:off x="4714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09" name="object 64309"/>
          <p:cNvSpPr/>
          <p:nvPr/>
        </p:nvSpPr>
        <p:spPr>
          <a:xfrm>
            <a:off x="4714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10" name="object 64310"/>
          <p:cNvSpPr/>
          <p:nvPr/>
        </p:nvSpPr>
        <p:spPr>
          <a:xfrm>
            <a:off x="4714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11" name="object 64311"/>
          <p:cNvSpPr/>
          <p:nvPr/>
        </p:nvSpPr>
        <p:spPr>
          <a:xfrm>
            <a:off x="4714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12" name="object 64312"/>
          <p:cNvSpPr/>
          <p:nvPr/>
        </p:nvSpPr>
        <p:spPr>
          <a:xfrm>
            <a:off x="4714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13" name="object 64313"/>
          <p:cNvSpPr/>
          <p:nvPr/>
        </p:nvSpPr>
        <p:spPr>
          <a:xfrm>
            <a:off x="4715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14" name="object 64314"/>
          <p:cNvSpPr/>
          <p:nvPr/>
        </p:nvSpPr>
        <p:spPr>
          <a:xfrm>
            <a:off x="4715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15" name="object 64315"/>
          <p:cNvSpPr/>
          <p:nvPr/>
        </p:nvSpPr>
        <p:spPr>
          <a:xfrm>
            <a:off x="4715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16" name="object 64316"/>
          <p:cNvSpPr/>
          <p:nvPr/>
        </p:nvSpPr>
        <p:spPr>
          <a:xfrm>
            <a:off x="4715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17" name="object 64317"/>
          <p:cNvSpPr/>
          <p:nvPr/>
        </p:nvSpPr>
        <p:spPr>
          <a:xfrm>
            <a:off x="4715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18" name="object 64318"/>
          <p:cNvSpPr/>
          <p:nvPr/>
        </p:nvSpPr>
        <p:spPr>
          <a:xfrm>
            <a:off x="4715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19" name="object 64319"/>
          <p:cNvSpPr/>
          <p:nvPr/>
        </p:nvSpPr>
        <p:spPr>
          <a:xfrm>
            <a:off x="4715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20" name="object 64320"/>
          <p:cNvSpPr/>
          <p:nvPr/>
        </p:nvSpPr>
        <p:spPr>
          <a:xfrm>
            <a:off x="4715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21" name="object 64321"/>
          <p:cNvSpPr/>
          <p:nvPr/>
        </p:nvSpPr>
        <p:spPr>
          <a:xfrm>
            <a:off x="4715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22" name="object 64322"/>
          <p:cNvSpPr/>
          <p:nvPr/>
        </p:nvSpPr>
        <p:spPr>
          <a:xfrm>
            <a:off x="4715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23" name="object 64323"/>
          <p:cNvSpPr/>
          <p:nvPr/>
        </p:nvSpPr>
        <p:spPr>
          <a:xfrm>
            <a:off x="4716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24" name="object 64324"/>
          <p:cNvSpPr/>
          <p:nvPr/>
        </p:nvSpPr>
        <p:spPr>
          <a:xfrm>
            <a:off x="4716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25" name="object 64325"/>
          <p:cNvSpPr/>
          <p:nvPr/>
        </p:nvSpPr>
        <p:spPr>
          <a:xfrm>
            <a:off x="4716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26" name="object 64326"/>
          <p:cNvSpPr/>
          <p:nvPr/>
        </p:nvSpPr>
        <p:spPr>
          <a:xfrm>
            <a:off x="4716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27" name="object 64327"/>
          <p:cNvSpPr/>
          <p:nvPr/>
        </p:nvSpPr>
        <p:spPr>
          <a:xfrm>
            <a:off x="4716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28" name="object 64328"/>
          <p:cNvSpPr/>
          <p:nvPr/>
        </p:nvSpPr>
        <p:spPr>
          <a:xfrm>
            <a:off x="4716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29" name="object 64329"/>
          <p:cNvSpPr/>
          <p:nvPr/>
        </p:nvSpPr>
        <p:spPr>
          <a:xfrm>
            <a:off x="4716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30" name="object 64330"/>
          <p:cNvSpPr/>
          <p:nvPr/>
        </p:nvSpPr>
        <p:spPr>
          <a:xfrm>
            <a:off x="4716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31" name="object 64331"/>
          <p:cNvSpPr/>
          <p:nvPr/>
        </p:nvSpPr>
        <p:spPr>
          <a:xfrm>
            <a:off x="4716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32" name="object 64332"/>
          <p:cNvSpPr/>
          <p:nvPr/>
        </p:nvSpPr>
        <p:spPr>
          <a:xfrm>
            <a:off x="4716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33" name="object 64333"/>
          <p:cNvSpPr/>
          <p:nvPr/>
        </p:nvSpPr>
        <p:spPr>
          <a:xfrm>
            <a:off x="4716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34" name="object 64334"/>
          <p:cNvSpPr/>
          <p:nvPr/>
        </p:nvSpPr>
        <p:spPr>
          <a:xfrm>
            <a:off x="4716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35" name="object 64335"/>
          <p:cNvSpPr/>
          <p:nvPr/>
        </p:nvSpPr>
        <p:spPr>
          <a:xfrm>
            <a:off x="4717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36" name="object 64336"/>
          <p:cNvSpPr/>
          <p:nvPr/>
        </p:nvSpPr>
        <p:spPr>
          <a:xfrm>
            <a:off x="4717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37" name="object 64337"/>
          <p:cNvSpPr/>
          <p:nvPr/>
        </p:nvSpPr>
        <p:spPr>
          <a:xfrm>
            <a:off x="4717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38" name="object 64338"/>
          <p:cNvSpPr/>
          <p:nvPr/>
        </p:nvSpPr>
        <p:spPr>
          <a:xfrm>
            <a:off x="4717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39" name="object 64339"/>
          <p:cNvSpPr/>
          <p:nvPr/>
        </p:nvSpPr>
        <p:spPr>
          <a:xfrm>
            <a:off x="4717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40" name="object 64340"/>
          <p:cNvSpPr/>
          <p:nvPr/>
        </p:nvSpPr>
        <p:spPr>
          <a:xfrm>
            <a:off x="4717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41" name="object 64341"/>
          <p:cNvSpPr/>
          <p:nvPr/>
        </p:nvSpPr>
        <p:spPr>
          <a:xfrm>
            <a:off x="47176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42" name="object 64342"/>
          <p:cNvSpPr/>
          <p:nvPr/>
        </p:nvSpPr>
        <p:spPr>
          <a:xfrm>
            <a:off x="47176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43" name="object 64343"/>
          <p:cNvSpPr/>
          <p:nvPr/>
        </p:nvSpPr>
        <p:spPr>
          <a:xfrm>
            <a:off x="4717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44" name="object 64344"/>
          <p:cNvSpPr/>
          <p:nvPr/>
        </p:nvSpPr>
        <p:spPr>
          <a:xfrm>
            <a:off x="4717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45" name="object 64345"/>
          <p:cNvSpPr/>
          <p:nvPr/>
        </p:nvSpPr>
        <p:spPr>
          <a:xfrm>
            <a:off x="47180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46" name="object 64346"/>
          <p:cNvSpPr/>
          <p:nvPr/>
        </p:nvSpPr>
        <p:spPr>
          <a:xfrm>
            <a:off x="47180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47" name="object 64347"/>
          <p:cNvSpPr/>
          <p:nvPr/>
        </p:nvSpPr>
        <p:spPr>
          <a:xfrm>
            <a:off x="4718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48" name="object 64348"/>
          <p:cNvSpPr/>
          <p:nvPr/>
        </p:nvSpPr>
        <p:spPr>
          <a:xfrm>
            <a:off x="4718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49" name="object 64349"/>
          <p:cNvSpPr/>
          <p:nvPr/>
        </p:nvSpPr>
        <p:spPr>
          <a:xfrm>
            <a:off x="47184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50" name="object 64350"/>
          <p:cNvSpPr/>
          <p:nvPr/>
        </p:nvSpPr>
        <p:spPr>
          <a:xfrm>
            <a:off x="47184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51" name="object 64351"/>
          <p:cNvSpPr/>
          <p:nvPr/>
        </p:nvSpPr>
        <p:spPr>
          <a:xfrm>
            <a:off x="4718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52" name="object 64352"/>
          <p:cNvSpPr/>
          <p:nvPr/>
        </p:nvSpPr>
        <p:spPr>
          <a:xfrm>
            <a:off x="4718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53" name="object 64353"/>
          <p:cNvSpPr/>
          <p:nvPr/>
        </p:nvSpPr>
        <p:spPr>
          <a:xfrm>
            <a:off x="47188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54" name="object 64354"/>
          <p:cNvSpPr/>
          <p:nvPr/>
        </p:nvSpPr>
        <p:spPr>
          <a:xfrm>
            <a:off x="47188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55" name="object 64355"/>
          <p:cNvSpPr/>
          <p:nvPr/>
        </p:nvSpPr>
        <p:spPr>
          <a:xfrm>
            <a:off x="4719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56" name="object 64356"/>
          <p:cNvSpPr/>
          <p:nvPr/>
        </p:nvSpPr>
        <p:spPr>
          <a:xfrm>
            <a:off x="4719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57" name="object 64357"/>
          <p:cNvSpPr/>
          <p:nvPr/>
        </p:nvSpPr>
        <p:spPr>
          <a:xfrm>
            <a:off x="4719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58" name="object 64358"/>
          <p:cNvSpPr/>
          <p:nvPr/>
        </p:nvSpPr>
        <p:spPr>
          <a:xfrm>
            <a:off x="4719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59" name="object 64359"/>
          <p:cNvSpPr/>
          <p:nvPr/>
        </p:nvSpPr>
        <p:spPr>
          <a:xfrm>
            <a:off x="4719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60" name="object 64360"/>
          <p:cNvSpPr/>
          <p:nvPr/>
        </p:nvSpPr>
        <p:spPr>
          <a:xfrm>
            <a:off x="4719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61" name="object 64361"/>
          <p:cNvSpPr/>
          <p:nvPr/>
        </p:nvSpPr>
        <p:spPr>
          <a:xfrm>
            <a:off x="4719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62" name="object 64362"/>
          <p:cNvSpPr/>
          <p:nvPr/>
        </p:nvSpPr>
        <p:spPr>
          <a:xfrm>
            <a:off x="4719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63" name="object 64363"/>
          <p:cNvSpPr/>
          <p:nvPr/>
        </p:nvSpPr>
        <p:spPr>
          <a:xfrm>
            <a:off x="4719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64" name="object 64364"/>
          <p:cNvSpPr/>
          <p:nvPr/>
        </p:nvSpPr>
        <p:spPr>
          <a:xfrm>
            <a:off x="4719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65" name="object 64365"/>
          <p:cNvSpPr/>
          <p:nvPr/>
        </p:nvSpPr>
        <p:spPr>
          <a:xfrm>
            <a:off x="4719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66" name="object 64366"/>
          <p:cNvSpPr/>
          <p:nvPr/>
        </p:nvSpPr>
        <p:spPr>
          <a:xfrm>
            <a:off x="4719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67" name="object 64367"/>
          <p:cNvSpPr/>
          <p:nvPr/>
        </p:nvSpPr>
        <p:spPr>
          <a:xfrm>
            <a:off x="4720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68" name="object 64368"/>
          <p:cNvSpPr/>
          <p:nvPr/>
        </p:nvSpPr>
        <p:spPr>
          <a:xfrm>
            <a:off x="4720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69" name="object 64369"/>
          <p:cNvSpPr/>
          <p:nvPr/>
        </p:nvSpPr>
        <p:spPr>
          <a:xfrm>
            <a:off x="4720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70" name="object 64370"/>
          <p:cNvSpPr/>
          <p:nvPr/>
        </p:nvSpPr>
        <p:spPr>
          <a:xfrm>
            <a:off x="4720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71" name="object 64371"/>
          <p:cNvSpPr/>
          <p:nvPr/>
        </p:nvSpPr>
        <p:spPr>
          <a:xfrm>
            <a:off x="4720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72" name="object 64372"/>
          <p:cNvSpPr/>
          <p:nvPr/>
        </p:nvSpPr>
        <p:spPr>
          <a:xfrm>
            <a:off x="4720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73" name="object 64373"/>
          <p:cNvSpPr/>
          <p:nvPr/>
        </p:nvSpPr>
        <p:spPr>
          <a:xfrm>
            <a:off x="4720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74" name="object 64374"/>
          <p:cNvSpPr/>
          <p:nvPr/>
        </p:nvSpPr>
        <p:spPr>
          <a:xfrm>
            <a:off x="4720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75" name="object 64375"/>
          <p:cNvSpPr/>
          <p:nvPr/>
        </p:nvSpPr>
        <p:spPr>
          <a:xfrm>
            <a:off x="4720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76" name="object 64376"/>
          <p:cNvSpPr/>
          <p:nvPr/>
        </p:nvSpPr>
        <p:spPr>
          <a:xfrm>
            <a:off x="4720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77" name="object 64377"/>
          <p:cNvSpPr/>
          <p:nvPr/>
        </p:nvSpPr>
        <p:spPr>
          <a:xfrm>
            <a:off x="4721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78" name="object 64378"/>
          <p:cNvSpPr/>
          <p:nvPr/>
        </p:nvSpPr>
        <p:spPr>
          <a:xfrm>
            <a:off x="4721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79" name="object 64379"/>
          <p:cNvSpPr/>
          <p:nvPr/>
        </p:nvSpPr>
        <p:spPr>
          <a:xfrm>
            <a:off x="4721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80" name="object 64380"/>
          <p:cNvSpPr/>
          <p:nvPr/>
        </p:nvSpPr>
        <p:spPr>
          <a:xfrm>
            <a:off x="4721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81" name="object 64381"/>
          <p:cNvSpPr/>
          <p:nvPr/>
        </p:nvSpPr>
        <p:spPr>
          <a:xfrm>
            <a:off x="4721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82" name="object 64382"/>
          <p:cNvSpPr/>
          <p:nvPr/>
        </p:nvSpPr>
        <p:spPr>
          <a:xfrm>
            <a:off x="4721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83" name="object 64383"/>
          <p:cNvSpPr/>
          <p:nvPr/>
        </p:nvSpPr>
        <p:spPr>
          <a:xfrm>
            <a:off x="4721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84" name="object 64384"/>
          <p:cNvSpPr/>
          <p:nvPr/>
        </p:nvSpPr>
        <p:spPr>
          <a:xfrm>
            <a:off x="4721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85" name="object 64385"/>
          <p:cNvSpPr/>
          <p:nvPr/>
        </p:nvSpPr>
        <p:spPr>
          <a:xfrm>
            <a:off x="4721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86" name="object 64386"/>
          <p:cNvSpPr/>
          <p:nvPr/>
        </p:nvSpPr>
        <p:spPr>
          <a:xfrm>
            <a:off x="4721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87" name="object 64387"/>
          <p:cNvSpPr/>
          <p:nvPr/>
        </p:nvSpPr>
        <p:spPr>
          <a:xfrm>
            <a:off x="4722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88" name="object 64388"/>
          <p:cNvSpPr/>
          <p:nvPr/>
        </p:nvSpPr>
        <p:spPr>
          <a:xfrm>
            <a:off x="4722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89" name="object 64389"/>
          <p:cNvSpPr/>
          <p:nvPr/>
        </p:nvSpPr>
        <p:spPr>
          <a:xfrm>
            <a:off x="4722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90" name="object 64390"/>
          <p:cNvSpPr/>
          <p:nvPr/>
        </p:nvSpPr>
        <p:spPr>
          <a:xfrm>
            <a:off x="4722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91" name="object 64391"/>
          <p:cNvSpPr/>
          <p:nvPr/>
        </p:nvSpPr>
        <p:spPr>
          <a:xfrm>
            <a:off x="4722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92" name="object 64392"/>
          <p:cNvSpPr/>
          <p:nvPr/>
        </p:nvSpPr>
        <p:spPr>
          <a:xfrm>
            <a:off x="4722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93" name="object 64393"/>
          <p:cNvSpPr/>
          <p:nvPr/>
        </p:nvSpPr>
        <p:spPr>
          <a:xfrm>
            <a:off x="47226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94" name="object 64394"/>
          <p:cNvSpPr/>
          <p:nvPr/>
        </p:nvSpPr>
        <p:spPr>
          <a:xfrm>
            <a:off x="47226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95" name="object 64395"/>
          <p:cNvSpPr/>
          <p:nvPr/>
        </p:nvSpPr>
        <p:spPr>
          <a:xfrm>
            <a:off x="4722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96" name="object 64396"/>
          <p:cNvSpPr/>
          <p:nvPr/>
        </p:nvSpPr>
        <p:spPr>
          <a:xfrm>
            <a:off x="4722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97" name="object 64397"/>
          <p:cNvSpPr/>
          <p:nvPr/>
        </p:nvSpPr>
        <p:spPr>
          <a:xfrm>
            <a:off x="47230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98" name="object 64398"/>
          <p:cNvSpPr/>
          <p:nvPr/>
        </p:nvSpPr>
        <p:spPr>
          <a:xfrm>
            <a:off x="47230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399" name="object 64399"/>
          <p:cNvSpPr/>
          <p:nvPr/>
        </p:nvSpPr>
        <p:spPr>
          <a:xfrm>
            <a:off x="4723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00" name="object 64400"/>
          <p:cNvSpPr/>
          <p:nvPr/>
        </p:nvSpPr>
        <p:spPr>
          <a:xfrm>
            <a:off x="4723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01" name="object 64401"/>
          <p:cNvSpPr/>
          <p:nvPr/>
        </p:nvSpPr>
        <p:spPr>
          <a:xfrm>
            <a:off x="4723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02" name="object 64402"/>
          <p:cNvSpPr/>
          <p:nvPr/>
        </p:nvSpPr>
        <p:spPr>
          <a:xfrm>
            <a:off x="4723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03" name="object 64403"/>
          <p:cNvSpPr/>
          <p:nvPr/>
        </p:nvSpPr>
        <p:spPr>
          <a:xfrm>
            <a:off x="4723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04" name="object 64404"/>
          <p:cNvSpPr/>
          <p:nvPr/>
        </p:nvSpPr>
        <p:spPr>
          <a:xfrm>
            <a:off x="4723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05" name="object 64405"/>
          <p:cNvSpPr/>
          <p:nvPr/>
        </p:nvSpPr>
        <p:spPr>
          <a:xfrm>
            <a:off x="4723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06" name="object 64406"/>
          <p:cNvSpPr/>
          <p:nvPr/>
        </p:nvSpPr>
        <p:spPr>
          <a:xfrm>
            <a:off x="4723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07" name="object 64407"/>
          <p:cNvSpPr/>
          <p:nvPr/>
        </p:nvSpPr>
        <p:spPr>
          <a:xfrm>
            <a:off x="4724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08" name="object 64408"/>
          <p:cNvSpPr/>
          <p:nvPr/>
        </p:nvSpPr>
        <p:spPr>
          <a:xfrm>
            <a:off x="4724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09" name="object 64409"/>
          <p:cNvSpPr/>
          <p:nvPr/>
        </p:nvSpPr>
        <p:spPr>
          <a:xfrm>
            <a:off x="4724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10" name="object 64410"/>
          <p:cNvSpPr/>
          <p:nvPr/>
        </p:nvSpPr>
        <p:spPr>
          <a:xfrm>
            <a:off x="4724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11" name="object 64411"/>
          <p:cNvSpPr/>
          <p:nvPr/>
        </p:nvSpPr>
        <p:spPr>
          <a:xfrm>
            <a:off x="4724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12" name="object 64412"/>
          <p:cNvSpPr/>
          <p:nvPr/>
        </p:nvSpPr>
        <p:spPr>
          <a:xfrm>
            <a:off x="4724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13" name="object 64413"/>
          <p:cNvSpPr/>
          <p:nvPr/>
        </p:nvSpPr>
        <p:spPr>
          <a:xfrm>
            <a:off x="4724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14" name="object 64414"/>
          <p:cNvSpPr/>
          <p:nvPr/>
        </p:nvSpPr>
        <p:spPr>
          <a:xfrm>
            <a:off x="4724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15" name="object 64415"/>
          <p:cNvSpPr/>
          <p:nvPr/>
        </p:nvSpPr>
        <p:spPr>
          <a:xfrm>
            <a:off x="4724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16" name="object 64416"/>
          <p:cNvSpPr/>
          <p:nvPr/>
        </p:nvSpPr>
        <p:spPr>
          <a:xfrm>
            <a:off x="4724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17" name="object 64417"/>
          <p:cNvSpPr/>
          <p:nvPr/>
        </p:nvSpPr>
        <p:spPr>
          <a:xfrm>
            <a:off x="4724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18" name="object 64418"/>
          <p:cNvSpPr/>
          <p:nvPr/>
        </p:nvSpPr>
        <p:spPr>
          <a:xfrm>
            <a:off x="4724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19" name="object 64419"/>
          <p:cNvSpPr/>
          <p:nvPr/>
        </p:nvSpPr>
        <p:spPr>
          <a:xfrm>
            <a:off x="4725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20" name="object 64420"/>
          <p:cNvSpPr/>
          <p:nvPr/>
        </p:nvSpPr>
        <p:spPr>
          <a:xfrm>
            <a:off x="4725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21" name="object 64421"/>
          <p:cNvSpPr/>
          <p:nvPr/>
        </p:nvSpPr>
        <p:spPr>
          <a:xfrm>
            <a:off x="4725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22" name="object 64422"/>
          <p:cNvSpPr/>
          <p:nvPr/>
        </p:nvSpPr>
        <p:spPr>
          <a:xfrm>
            <a:off x="4725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23" name="object 64423"/>
          <p:cNvSpPr/>
          <p:nvPr/>
        </p:nvSpPr>
        <p:spPr>
          <a:xfrm>
            <a:off x="4725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24" name="object 64424"/>
          <p:cNvSpPr/>
          <p:nvPr/>
        </p:nvSpPr>
        <p:spPr>
          <a:xfrm>
            <a:off x="4725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25" name="object 64425"/>
          <p:cNvSpPr/>
          <p:nvPr/>
        </p:nvSpPr>
        <p:spPr>
          <a:xfrm>
            <a:off x="4725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26" name="object 64426"/>
          <p:cNvSpPr/>
          <p:nvPr/>
        </p:nvSpPr>
        <p:spPr>
          <a:xfrm>
            <a:off x="4725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27" name="object 64427"/>
          <p:cNvSpPr/>
          <p:nvPr/>
        </p:nvSpPr>
        <p:spPr>
          <a:xfrm>
            <a:off x="4725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28" name="object 64428"/>
          <p:cNvSpPr/>
          <p:nvPr/>
        </p:nvSpPr>
        <p:spPr>
          <a:xfrm>
            <a:off x="4725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29" name="object 64429"/>
          <p:cNvSpPr/>
          <p:nvPr/>
        </p:nvSpPr>
        <p:spPr>
          <a:xfrm>
            <a:off x="4726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30" name="object 64430"/>
          <p:cNvSpPr/>
          <p:nvPr/>
        </p:nvSpPr>
        <p:spPr>
          <a:xfrm>
            <a:off x="4726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31" name="object 64431"/>
          <p:cNvSpPr/>
          <p:nvPr/>
        </p:nvSpPr>
        <p:spPr>
          <a:xfrm>
            <a:off x="4726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32" name="object 64432"/>
          <p:cNvSpPr/>
          <p:nvPr/>
        </p:nvSpPr>
        <p:spPr>
          <a:xfrm>
            <a:off x="4726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33" name="object 64433"/>
          <p:cNvSpPr/>
          <p:nvPr/>
        </p:nvSpPr>
        <p:spPr>
          <a:xfrm>
            <a:off x="4726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34" name="object 64434"/>
          <p:cNvSpPr/>
          <p:nvPr/>
        </p:nvSpPr>
        <p:spPr>
          <a:xfrm>
            <a:off x="4726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35" name="object 64435"/>
          <p:cNvSpPr/>
          <p:nvPr/>
        </p:nvSpPr>
        <p:spPr>
          <a:xfrm>
            <a:off x="4726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36" name="object 64436"/>
          <p:cNvSpPr/>
          <p:nvPr/>
        </p:nvSpPr>
        <p:spPr>
          <a:xfrm>
            <a:off x="4726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37" name="object 64437"/>
          <p:cNvSpPr/>
          <p:nvPr/>
        </p:nvSpPr>
        <p:spPr>
          <a:xfrm>
            <a:off x="4726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38" name="object 64438"/>
          <p:cNvSpPr/>
          <p:nvPr/>
        </p:nvSpPr>
        <p:spPr>
          <a:xfrm>
            <a:off x="4726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39" name="object 64439"/>
          <p:cNvSpPr/>
          <p:nvPr/>
        </p:nvSpPr>
        <p:spPr>
          <a:xfrm>
            <a:off x="4727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40" name="object 64440"/>
          <p:cNvSpPr/>
          <p:nvPr/>
        </p:nvSpPr>
        <p:spPr>
          <a:xfrm>
            <a:off x="4727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41" name="object 64441"/>
          <p:cNvSpPr/>
          <p:nvPr/>
        </p:nvSpPr>
        <p:spPr>
          <a:xfrm>
            <a:off x="47272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42" name="object 64442"/>
          <p:cNvSpPr/>
          <p:nvPr/>
        </p:nvSpPr>
        <p:spPr>
          <a:xfrm>
            <a:off x="47272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43" name="object 64443"/>
          <p:cNvSpPr/>
          <p:nvPr/>
        </p:nvSpPr>
        <p:spPr>
          <a:xfrm>
            <a:off x="4727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44" name="object 64444"/>
          <p:cNvSpPr/>
          <p:nvPr/>
        </p:nvSpPr>
        <p:spPr>
          <a:xfrm>
            <a:off x="4727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45" name="object 64445"/>
          <p:cNvSpPr/>
          <p:nvPr/>
        </p:nvSpPr>
        <p:spPr>
          <a:xfrm>
            <a:off x="47275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46" name="object 64446"/>
          <p:cNvSpPr/>
          <p:nvPr/>
        </p:nvSpPr>
        <p:spPr>
          <a:xfrm>
            <a:off x="47275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47" name="object 64447"/>
          <p:cNvSpPr/>
          <p:nvPr/>
        </p:nvSpPr>
        <p:spPr>
          <a:xfrm>
            <a:off x="4727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48" name="object 64448"/>
          <p:cNvSpPr/>
          <p:nvPr/>
        </p:nvSpPr>
        <p:spPr>
          <a:xfrm>
            <a:off x="4727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49" name="object 64449"/>
          <p:cNvSpPr/>
          <p:nvPr/>
        </p:nvSpPr>
        <p:spPr>
          <a:xfrm>
            <a:off x="47279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50" name="object 64450"/>
          <p:cNvSpPr/>
          <p:nvPr/>
        </p:nvSpPr>
        <p:spPr>
          <a:xfrm>
            <a:off x="47279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51" name="object 64451"/>
          <p:cNvSpPr/>
          <p:nvPr/>
        </p:nvSpPr>
        <p:spPr>
          <a:xfrm>
            <a:off x="4728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52" name="object 64452"/>
          <p:cNvSpPr/>
          <p:nvPr/>
        </p:nvSpPr>
        <p:spPr>
          <a:xfrm>
            <a:off x="4728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53" name="object 64453"/>
          <p:cNvSpPr/>
          <p:nvPr/>
        </p:nvSpPr>
        <p:spPr>
          <a:xfrm>
            <a:off x="47283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54" name="object 64454"/>
          <p:cNvSpPr/>
          <p:nvPr/>
        </p:nvSpPr>
        <p:spPr>
          <a:xfrm>
            <a:off x="47283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55" name="object 64455"/>
          <p:cNvSpPr/>
          <p:nvPr/>
        </p:nvSpPr>
        <p:spPr>
          <a:xfrm>
            <a:off x="4728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56" name="object 64456"/>
          <p:cNvSpPr/>
          <p:nvPr/>
        </p:nvSpPr>
        <p:spPr>
          <a:xfrm>
            <a:off x="4728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57" name="object 64457"/>
          <p:cNvSpPr/>
          <p:nvPr/>
        </p:nvSpPr>
        <p:spPr>
          <a:xfrm>
            <a:off x="4728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58" name="object 64458"/>
          <p:cNvSpPr/>
          <p:nvPr/>
        </p:nvSpPr>
        <p:spPr>
          <a:xfrm>
            <a:off x="4728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59" name="object 64459"/>
          <p:cNvSpPr/>
          <p:nvPr/>
        </p:nvSpPr>
        <p:spPr>
          <a:xfrm>
            <a:off x="4728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60" name="object 64460"/>
          <p:cNvSpPr/>
          <p:nvPr/>
        </p:nvSpPr>
        <p:spPr>
          <a:xfrm>
            <a:off x="4728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61" name="object 64461"/>
          <p:cNvSpPr/>
          <p:nvPr/>
        </p:nvSpPr>
        <p:spPr>
          <a:xfrm>
            <a:off x="4729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62" name="object 64462"/>
          <p:cNvSpPr/>
          <p:nvPr/>
        </p:nvSpPr>
        <p:spPr>
          <a:xfrm>
            <a:off x="4729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63" name="object 64463"/>
          <p:cNvSpPr/>
          <p:nvPr/>
        </p:nvSpPr>
        <p:spPr>
          <a:xfrm>
            <a:off x="4729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64" name="object 64464"/>
          <p:cNvSpPr/>
          <p:nvPr/>
        </p:nvSpPr>
        <p:spPr>
          <a:xfrm>
            <a:off x="4729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65" name="object 64465"/>
          <p:cNvSpPr/>
          <p:nvPr/>
        </p:nvSpPr>
        <p:spPr>
          <a:xfrm>
            <a:off x="4729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66" name="object 64466"/>
          <p:cNvSpPr/>
          <p:nvPr/>
        </p:nvSpPr>
        <p:spPr>
          <a:xfrm>
            <a:off x="4729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232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67" name="object 64467"/>
          <p:cNvSpPr/>
          <p:nvPr/>
        </p:nvSpPr>
        <p:spPr>
          <a:xfrm>
            <a:off x="4729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68" name="object 64468"/>
          <p:cNvSpPr/>
          <p:nvPr/>
        </p:nvSpPr>
        <p:spPr>
          <a:xfrm>
            <a:off x="4729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69" name="object 64469"/>
          <p:cNvSpPr/>
          <p:nvPr/>
        </p:nvSpPr>
        <p:spPr>
          <a:xfrm>
            <a:off x="4729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70" name="object 64470"/>
          <p:cNvSpPr/>
          <p:nvPr/>
        </p:nvSpPr>
        <p:spPr>
          <a:xfrm>
            <a:off x="4729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71" name="object 64471"/>
          <p:cNvSpPr/>
          <p:nvPr/>
        </p:nvSpPr>
        <p:spPr>
          <a:xfrm>
            <a:off x="4730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72" name="object 64472"/>
          <p:cNvSpPr/>
          <p:nvPr/>
        </p:nvSpPr>
        <p:spPr>
          <a:xfrm>
            <a:off x="4730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73" name="object 64473"/>
          <p:cNvSpPr/>
          <p:nvPr/>
        </p:nvSpPr>
        <p:spPr>
          <a:xfrm>
            <a:off x="4730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74" name="object 64474"/>
          <p:cNvSpPr/>
          <p:nvPr/>
        </p:nvSpPr>
        <p:spPr>
          <a:xfrm>
            <a:off x="4730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75" name="object 64475"/>
          <p:cNvSpPr/>
          <p:nvPr/>
        </p:nvSpPr>
        <p:spPr>
          <a:xfrm>
            <a:off x="4730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76" name="object 64476"/>
          <p:cNvSpPr/>
          <p:nvPr/>
        </p:nvSpPr>
        <p:spPr>
          <a:xfrm>
            <a:off x="4730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77" name="object 64477"/>
          <p:cNvSpPr/>
          <p:nvPr/>
        </p:nvSpPr>
        <p:spPr>
          <a:xfrm>
            <a:off x="4730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78" name="object 64478"/>
          <p:cNvSpPr/>
          <p:nvPr/>
        </p:nvSpPr>
        <p:spPr>
          <a:xfrm>
            <a:off x="4730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79" name="object 64479"/>
          <p:cNvSpPr/>
          <p:nvPr/>
        </p:nvSpPr>
        <p:spPr>
          <a:xfrm>
            <a:off x="4730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80" name="object 64480"/>
          <p:cNvSpPr/>
          <p:nvPr/>
        </p:nvSpPr>
        <p:spPr>
          <a:xfrm>
            <a:off x="4730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81" name="object 64481"/>
          <p:cNvSpPr/>
          <p:nvPr/>
        </p:nvSpPr>
        <p:spPr>
          <a:xfrm>
            <a:off x="4731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82" name="object 64482"/>
          <p:cNvSpPr/>
          <p:nvPr/>
        </p:nvSpPr>
        <p:spPr>
          <a:xfrm>
            <a:off x="4731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83" name="object 64483"/>
          <p:cNvSpPr/>
          <p:nvPr/>
        </p:nvSpPr>
        <p:spPr>
          <a:xfrm>
            <a:off x="4731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84" name="object 64484"/>
          <p:cNvSpPr/>
          <p:nvPr/>
        </p:nvSpPr>
        <p:spPr>
          <a:xfrm>
            <a:off x="4731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85" name="object 64485"/>
          <p:cNvSpPr/>
          <p:nvPr/>
        </p:nvSpPr>
        <p:spPr>
          <a:xfrm>
            <a:off x="4731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86" name="object 64486"/>
          <p:cNvSpPr/>
          <p:nvPr/>
        </p:nvSpPr>
        <p:spPr>
          <a:xfrm>
            <a:off x="4731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87" name="object 64487"/>
          <p:cNvSpPr/>
          <p:nvPr/>
        </p:nvSpPr>
        <p:spPr>
          <a:xfrm>
            <a:off x="4731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88" name="object 64488"/>
          <p:cNvSpPr/>
          <p:nvPr/>
        </p:nvSpPr>
        <p:spPr>
          <a:xfrm>
            <a:off x="4731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89" name="object 64489"/>
          <p:cNvSpPr/>
          <p:nvPr/>
        </p:nvSpPr>
        <p:spPr>
          <a:xfrm>
            <a:off x="47317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90" name="object 64490"/>
          <p:cNvSpPr/>
          <p:nvPr/>
        </p:nvSpPr>
        <p:spPr>
          <a:xfrm>
            <a:off x="47317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91" name="object 64491"/>
          <p:cNvSpPr/>
          <p:nvPr/>
        </p:nvSpPr>
        <p:spPr>
          <a:xfrm>
            <a:off x="4732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92" name="object 64492"/>
          <p:cNvSpPr/>
          <p:nvPr/>
        </p:nvSpPr>
        <p:spPr>
          <a:xfrm>
            <a:off x="4732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93" name="object 64493"/>
          <p:cNvSpPr/>
          <p:nvPr/>
        </p:nvSpPr>
        <p:spPr>
          <a:xfrm>
            <a:off x="47321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94" name="object 64494"/>
          <p:cNvSpPr/>
          <p:nvPr/>
        </p:nvSpPr>
        <p:spPr>
          <a:xfrm>
            <a:off x="47321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95" name="object 64495"/>
          <p:cNvSpPr/>
          <p:nvPr/>
        </p:nvSpPr>
        <p:spPr>
          <a:xfrm>
            <a:off x="4732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96" name="object 64496"/>
          <p:cNvSpPr/>
          <p:nvPr/>
        </p:nvSpPr>
        <p:spPr>
          <a:xfrm>
            <a:off x="4732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97" name="object 64497"/>
          <p:cNvSpPr/>
          <p:nvPr/>
        </p:nvSpPr>
        <p:spPr>
          <a:xfrm>
            <a:off x="47325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98" name="object 64498"/>
          <p:cNvSpPr/>
          <p:nvPr/>
        </p:nvSpPr>
        <p:spPr>
          <a:xfrm>
            <a:off x="47325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499" name="object 64499"/>
          <p:cNvSpPr/>
          <p:nvPr/>
        </p:nvSpPr>
        <p:spPr>
          <a:xfrm>
            <a:off x="4732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00" name="object 64500"/>
          <p:cNvSpPr/>
          <p:nvPr/>
        </p:nvSpPr>
        <p:spPr>
          <a:xfrm>
            <a:off x="4732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01" name="object 64501"/>
          <p:cNvSpPr/>
          <p:nvPr/>
        </p:nvSpPr>
        <p:spPr>
          <a:xfrm>
            <a:off x="47329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02" name="object 64502"/>
          <p:cNvSpPr/>
          <p:nvPr/>
        </p:nvSpPr>
        <p:spPr>
          <a:xfrm>
            <a:off x="47329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03" name="object 64503"/>
          <p:cNvSpPr/>
          <p:nvPr/>
        </p:nvSpPr>
        <p:spPr>
          <a:xfrm>
            <a:off x="4733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04" name="object 64504"/>
          <p:cNvSpPr/>
          <p:nvPr/>
        </p:nvSpPr>
        <p:spPr>
          <a:xfrm>
            <a:off x="4733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05" name="object 64505"/>
          <p:cNvSpPr/>
          <p:nvPr/>
        </p:nvSpPr>
        <p:spPr>
          <a:xfrm>
            <a:off x="4733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06" name="object 64506"/>
          <p:cNvSpPr/>
          <p:nvPr/>
        </p:nvSpPr>
        <p:spPr>
          <a:xfrm>
            <a:off x="4733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07" name="object 64507"/>
          <p:cNvSpPr/>
          <p:nvPr/>
        </p:nvSpPr>
        <p:spPr>
          <a:xfrm>
            <a:off x="4733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08" name="object 64508"/>
          <p:cNvSpPr/>
          <p:nvPr/>
        </p:nvSpPr>
        <p:spPr>
          <a:xfrm>
            <a:off x="4733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09" name="object 64509"/>
          <p:cNvSpPr/>
          <p:nvPr/>
        </p:nvSpPr>
        <p:spPr>
          <a:xfrm>
            <a:off x="4733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10" name="object 64510"/>
          <p:cNvSpPr/>
          <p:nvPr/>
        </p:nvSpPr>
        <p:spPr>
          <a:xfrm>
            <a:off x="4733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11" name="object 64511"/>
          <p:cNvSpPr/>
          <p:nvPr/>
        </p:nvSpPr>
        <p:spPr>
          <a:xfrm>
            <a:off x="4733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12" name="object 64512"/>
          <p:cNvSpPr/>
          <p:nvPr/>
        </p:nvSpPr>
        <p:spPr>
          <a:xfrm>
            <a:off x="4733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13" name="object 64513"/>
          <p:cNvSpPr/>
          <p:nvPr/>
        </p:nvSpPr>
        <p:spPr>
          <a:xfrm>
            <a:off x="4734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14" name="object 64514"/>
          <p:cNvSpPr/>
          <p:nvPr/>
        </p:nvSpPr>
        <p:spPr>
          <a:xfrm>
            <a:off x="4734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15" name="object 64515"/>
          <p:cNvSpPr/>
          <p:nvPr/>
        </p:nvSpPr>
        <p:spPr>
          <a:xfrm>
            <a:off x="4734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16" name="object 64516"/>
          <p:cNvSpPr/>
          <p:nvPr/>
        </p:nvSpPr>
        <p:spPr>
          <a:xfrm>
            <a:off x="4734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17" name="object 64517"/>
          <p:cNvSpPr/>
          <p:nvPr/>
        </p:nvSpPr>
        <p:spPr>
          <a:xfrm>
            <a:off x="4734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18" name="object 64518"/>
          <p:cNvSpPr/>
          <p:nvPr/>
        </p:nvSpPr>
        <p:spPr>
          <a:xfrm>
            <a:off x="4734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19" name="object 64519"/>
          <p:cNvSpPr/>
          <p:nvPr/>
        </p:nvSpPr>
        <p:spPr>
          <a:xfrm>
            <a:off x="4734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20" name="object 64520"/>
          <p:cNvSpPr/>
          <p:nvPr/>
        </p:nvSpPr>
        <p:spPr>
          <a:xfrm>
            <a:off x="4734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21" name="object 64521"/>
          <p:cNvSpPr/>
          <p:nvPr/>
        </p:nvSpPr>
        <p:spPr>
          <a:xfrm>
            <a:off x="4734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22" name="object 64522"/>
          <p:cNvSpPr/>
          <p:nvPr/>
        </p:nvSpPr>
        <p:spPr>
          <a:xfrm>
            <a:off x="4734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23" name="object 64523"/>
          <p:cNvSpPr/>
          <p:nvPr/>
        </p:nvSpPr>
        <p:spPr>
          <a:xfrm>
            <a:off x="4735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24" name="object 64524"/>
          <p:cNvSpPr/>
          <p:nvPr/>
        </p:nvSpPr>
        <p:spPr>
          <a:xfrm>
            <a:off x="4735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25" name="object 64525"/>
          <p:cNvSpPr/>
          <p:nvPr/>
        </p:nvSpPr>
        <p:spPr>
          <a:xfrm>
            <a:off x="4735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26" name="object 64526"/>
          <p:cNvSpPr/>
          <p:nvPr/>
        </p:nvSpPr>
        <p:spPr>
          <a:xfrm>
            <a:off x="4735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27" name="object 64527"/>
          <p:cNvSpPr/>
          <p:nvPr/>
        </p:nvSpPr>
        <p:spPr>
          <a:xfrm>
            <a:off x="4735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28" name="object 64528"/>
          <p:cNvSpPr/>
          <p:nvPr/>
        </p:nvSpPr>
        <p:spPr>
          <a:xfrm>
            <a:off x="4735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29" name="object 64529"/>
          <p:cNvSpPr/>
          <p:nvPr/>
        </p:nvSpPr>
        <p:spPr>
          <a:xfrm>
            <a:off x="4735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30" name="object 64530"/>
          <p:cNvSpPr/>
          <p:nvPr/>
        </p:nvSpPr>
        <p:spPr>
          <a:xfrm>
            <a:off x="4735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31" name="object 64531"/>
          <p:cNvSpPr/>
          <p:nvPr/>
        </p:nvSpPr>
        <p:spPr>
          <a:xfrm>
            <a:off x="4735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32" name="object 64532"/>
          <p:cNvSpPr/>
          <p:nvPr/>
        </p:nvSpPr>
        <p:spPr>
          <a:xfrm>
            <a:off x="4735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33" name="object 64533"/>
          <p:cNvSpPr/>
          <p:nvPr/>
        </p:nvSpPr>
        <p:spPr>
          <a:xfrm>
            <a:off x="4735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34" name="object 64534"/>
          <p:cNvSpPr/>
          <p:nvPr/>
        </p:nvSpPr>
        <p:spPr>
          <a:xfrm>
            <a:off x="4735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35" name="object 64535"/>
          <p:cNvSpPr/>
          <p:nvPr/>
        </p:nvSpPr>
        <p:spPr>
          <a:xfrm>
            <a:off x="4736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36" name="object 64536"/>
          <p:cNvSpPr/>
          <p:nvPr/>
        </p:nvSpPr>
        <p:spPr>
          <a:xfrm>
            <a:off x="4736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37" name="object 64537"/>
          <p:cNvSpPr/>
          <p:nvPr/>
        </p:nvSpPr>
        <p:spPr>
          <a:xfrm>
            <a:off x="4736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38" name="object 64538"/>
          <p:cNvSpPr/>
          <p:nvPr/>
        </p:nvSpPr>
        <p:spPr>
          <a:xfrm>
            <a:off x="4736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39" name="object 64539"/>
          <p:cNvSpPr/>
          <p:nvPr/>
        </p:nvSpPr>
        <p:spPr>
          <a:xfrm>
            <a:off x="4736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40" name="object 64540"/>
          <p:cNvSpPr/>
          <p:nvPr/>
        </p:nvSpPr>
        <p:spPr>
          <a:xfrm>
            <a:off x="4736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41" name="object 64541"/>
          <p:cNvSpPr/>
          <p:nvPr/>
        </p:nvSpPr>
        <p:spPr>
          <a:xfrm>
            <a:off x="47367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42" name="object 64542"/>
          <p:cNvSpPr/>
          <p:nvPr/>
        </p:nvSpPr>
        <p:spPr>
          <a:xfrm>
            <a:off x="47367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43" name="object 64543"/>
          <p:cNvSpPr/>
          <p:nvPr/>
        </p:nvSpPr>
        <p:spPr>
          <a:xfrm>
            <a:off x="4736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44" name="object 64544"/>
          <p:cNvSpPr/>
          <p:nvPr/>
        </p:nvSpPr>
        <p:spPr>
          <a:xfrm>
            <a:off x="4736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45" name="object 64545"/>
          <p:cNvSpPr/>
          <p:nvPr/>
        </p:nvSpPr>
        <p:spPr>
          <a:xfrm>
            <a:off x="47371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46" name="object 64546"/>
          <p:cNvSpPr/>
          <p:nvPr/>
        </p:nvSpPr>
        <p:spPr>
          <a:xfrm>
            <a:off x="47371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47" name="object 64547"/>
          <p:cNvSpPr/>
          <p:nvPr/>
        </p:nvSpPr>
        <p:spPr>
          <a:xfrm>
            <a:off x="4737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48" name="object 64548"/>
          <p:cNvSpPr/>
          <p:nvPr/>
        </p:nvSpPr>
        <p:spPr>
          <a:xfrm>
            <a:off x="4737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49" name="object 64549"/>
          <p:cNvSpPr/>
          <p:nvPr/>
        </p:nvSpPr>
        <p:spPr>
          <a:xfrm>
            <a:off x="47374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50" name="object 64550"/>
          <p:cNvSpPr/>
          <p:nvPr/>
        </p:nvSpPr>
        <p:spPr>
          <a:xfrm>
            <a:off x="47374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51" name="object 64551"/>
          <p:cNvSpPr/>
          <p:nvPr/>
        </p:nvSpPr>
        <p:spPr>
          <a:xfrm>
            <a:off x="4737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52" name="object 64552"/>
          <p:cNvSpPr/>
          <p:nvPr/>
        </p:nvSpPr>
        <p:spPr>
          <a:xfrm>
            <a:off x="4737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53" name="object 64553"/>
          <p:cNvSpPr/>
          <p:nvPr/>
        </p:nvSpPr>
        <p:spPr>
          <a:xfrm>
            <a:off x="47378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54" name="object 64554"/>
          <p:cNvSpPr/>
          <p:nvPr/>
        </p:nvSpPr>
        <p:spPr>
          <a:xfrm>
            <a:off x="47378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55" name="object 64555"/>
          <p:cNvSpPr/>
          <p:nvPr/>
        </p:nvSpPr>
        <p:spPr>
          <a:xfrm>
            <a:off x="4738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56" name="object 64556"/>
          <p:cNvSpPr/>
          <p:nvPr/>
        </p:nvSpPr>
        <p:spPr>
          <a:xfrm>
            <a:off x="4738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57" name="object 64557"/>
          <p:cNvSpPr/>
          <p:nvPr/>
        </p:nvSpPr>
        <p:spPr>
          <a:xfrm>
            <a:off x="4738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58" name="object 64558"/>
          <p:cNvSpPr/>
          <p:nvPr/>
        </p:nvSpPr>
        <p:spPr>
          <a:xfrm>
            <a:off x="4738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59" name="object 64559"/>
          <p:cNvSpPr/>
          <p:nvPr/>
        </p:nvSpPr>
        <p:spPr>
          <a:xfrm>
            <a:off x="4738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60" name="object 64560"/>
          <p:cNvSpPr/>
          <p:nvPr/>
        </p:nvSpPr>
        <p:spPr>
          <a:xfrm>
            <a:off x="4738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61" name="object 64561"/>
          <p:cNvSpPr/>
          <p:nvPr/>
        </p:nvSpPr>
        <p:spPr>
          <a:xfrm>
            <a:off x="4738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62" name="object 64562"/>
          <p:cNvSpPr/>
          <p:nvPr/>
        </p:nvSpPr>
        <p:spPr>
          <a:xfrm>
            <a:off x="4738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63" name="object 64563"/>
          <p:cNvSpPr/>
          <p:nvPr/>
        </p:nvSpPr>
        <p:spPr>
          <a:xfrm>
            <a:off x="4738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64" name="object 64564"/>
          <p:cNvSpPr/>
          <p:nvPr/>
        </p:nvSpPr>
        <p:spPr>
          <a:xfrm>
            <a:off x="4738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65" name="object 64565"/>
          <p:cNvSpPr/>
          <p:nvPr/>
        </p:nvSpPr>
        <p:spPr>
          <a:xfrm>
            <a:off x="4739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66" name="object 64566"/>
          <p:cNvSpPr/>
          <p:nvPr/>
        </p:nvSpPr>
        <p:spPr>
          <a:xfrm>
            <a:off x="4739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67" name="object 64567"/>
          <p:cNvSpPr/>
          <p:nvPr/>
        </p:nvSpPr>
        <p:spPr>
          <a:xfrm>
            <a:off x="4739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68" name="object 64568"/>
          <p:cNvSpPr/>
          <p:nvPr/>
        </p:nvSpPr>
        <p:spPr>
          <a:xfrm>
            <a:off x="4739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69" name="object 64569"/>
          <p:cNvSpPr/>
          <p:nvPr/>
        </p:nvSpPr>
        <p:spPr>
          <a:xfrm>
            <a:off x="4739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70" name="object 64570"/>
          <p:cNvSpPr/>
          <p:nvPr/>
        </p:nvSpPr>
        <p:spPr>
          <a:xfrm>
            <a:off x="4739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71" name="object 64571"/>
          <p:cNvSpPr/>
          <p:nvPr/>
        </p:nvSpPr>
        <p:spPr>
          <a:xfrm>
            <a:off x="4739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72" name="object 64572"/>
          <p:cNvSpPr/>
          <p:nvPr/>
        </p:nvSpPr>
        <p:spPr>
          <a:xfrm>
            <a:off x="4739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73" name="object 64573"/>
          <p:cNvSpPr/>
          <p:nvPr/>
        </p:nvSpPr>
        <p:spPr>
          <a:xfrm>
            <a:off x="4739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74" name="object 64574"/>
          <p:cNvSpPr/>
          <p:nvPr/>
        </p:nvSpPr>
        <p:spPr>
          <a:xfrm>
            <a:off x="4739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75" name="object 64575"/>
          <p:cNvSpPr/>
          <p:nvPr/>
        </p:nvSpPr>
        <p:spPr>
          <a:xfrm>
            <a:off x="4740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76" name="object 64576"/>
          <p:cNvSpPr/>
          <p:nvPr/>
        </p:nvSpPr>
        <p:spPr>
          <a:xfrm>
            <a:off x="4740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77" name="object 64577"/>
          <p:cNvSpPr/>
          <p:nvPr/>
        </p:nvSpPr>
        <p:spPr>
          <a:xfrm>
            <a:off x="4740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78" name="object 64578"/>
          <p:cNvSpPr/>
          <p:nvPr/>
        </p:nvSpPr>
        <p:spPr>
          <a:xfrm>
            <a:off x="4740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79" name="object 64579"/>
          <p:cNvSpPr/>
          <p:nvPr/>
        </p:nvSpPr>
        <p:spPr>
          <a:xfrm>
            <a:off x="4740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80" name="object 64580"/>
          <p:cNvSpPr/>
          <p:nvPr/>
        </p:nvSpPr>
        <p:spPr>
          <a:xfrm>
            <a:off x="4740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81" name="object 64581"/>
          <p:cNvSpPr/>
          <p:nvPr/>
        </p:nvSpPr>
        <p:spPr>
          <a:xfrm>
            <a:off x="4740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82" name="object 64582"/>
          <p:cNvSpPr/>
          <p:nvPr/>
        </p:nvSpPr>
        <p:spPr>
          <a:xfrm>
            <a:off x="4740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83" name="object 64583"/>
          <p:cNvSpPr/>
          <p:nvPr/>
        </p:nvSpPr>
        <p:spPr>
          <a:xfrm>
            <a:off x="4740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84" name="object 64584"/>
          <p:cNvSpPr/>
          <p:nvPr/>
        </p:nvSpPr>
        <p:spPr>
          <a:xfrm>
            <a:off x="4740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85" name="object 64585"/>
          <p:cNvSpPr/>
          <p:nvPr/>
        </p:nvSpPr>
        <p:spPr>
          <a:xfrm>
            <a:off x="4740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86" name="object 64586"/>
          <p:cNvSpPr/>
          <p:nvPr/>
        </p:nvSpPr>
        <p:spPr>
          <a:xfrm>
            <a:off x="4740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87" name="object 64587"/>
          <p:cNvSpPr/>
          <p:nvPr/>
        </p:nvSpPr>
        <p:spPr>
          <a:xfrm>
            <a:off x="4741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88" name="object 64588"/>
          <p:cNvSpPr/>
          <p:nvPr/>
        </p:nvSpPr>
        <p:spPr>
          <a:xfrm>
            <a:off x="4741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89" name="object 64589"/>
          <p:cNvSpPr/>
          <p:nvPr/>
        </p:nvSpPr>
        <p:spPr>
          <a:xfrm>
            <a:off x="47413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90" name="object 64590"/>
          <p:cNvSpPr/>
          <p:nvPr/>
        </p:nvSpPr>
        <p:spPr>
          <a:xfrm>
            <a:off x="47413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91" name="object 64591"/>
          <p:cNvSpPr/>
          <p:nvPr/>
        </p:nvSpPr>
        <p:spPr>
          <a:xfrm>
            <a:off x="4741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92" name="object 64592"/>
          <p:cNvSpPr/>
          <p:nvPr/>
        </p:nvSpPr>
        <p:spPr>
          <a:xfrm>
            <a:off x="4741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93" name="object 64593"/>
          <p:cNvSpPr/>
          <p:nvPr/>
        </p:nvSpPr>
        <p:spPr>
          <a:xfrm>
            <a:off x="47416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94" name="object 64594"/>
          <p:cNvSpPr/>
          <p:nvPr/>
        </p:nvSpPr>
        <p:spPr>
          <a:xfrm>
            <a:off x="47416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95" name="object 64595"/>
          <p:cNvSpPr/>
          <p:nvPr/>
        </p:nvSpPr>
        <p:spPr>
          <a:xfrm>
            <a:off x="4741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96" name="object 64596"/>
          <p:cNvSpPr/>
          <p:nvPr/>
        </p:nvSpPr>
        <p:spPr>
          <a:xfrm>
            <a:off x="4741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97" name="object 64597"/>
          <p:cNvSpPr/>
          <p:nvPr/>
        </p:nvSpPr>
        <p:spPr>
          <a:xfrm>
            <a:off x="47420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98" name="object 64598"/>
          <p:cNvSpPr/>
          <p:nvPr/>
        </p:nvSpPr>
        <p:spPr>
          <a:xfrm>
            <a:off x="47420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599" name="object 64599"/>
          <p:cNvSpPr/>
          <p:nvPr/>
        </p:nvSpPr>
        <p:spPr>
          <a:xfrm>
            <a:off x="4742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00" name="object 64600"/>
          <p:cNvSpPr/>
          <p:nvPr/>
        </p:nvSpPr>
        <p:spPr>
          <a:xfrm>
            <a:off x="4742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01" name="object 64601"/>
          <p:cNvSpPr/>
          <p:nvPr/>
        </p:nvSpPr>
        <p:spPr>
          <a:xfrm>
            <a:off x="47424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02" name="object 64602"/>
          <p:cNvSpPr/>
          <p:nvPr/>
        </p:nvSpPr>
        <p:spPr>
          <a:xfrm>
            <a:off x="47424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03" name="object 64603"/>
          <p:cNvSpPr/>
          <p:nvPr/>
        </p:nvSpPr>
        <p:spPr>
          <a:xfrm>
            <a:off x="4742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04" name="object 64604"/>
          <p:cNvSpPr/>
          <p:nvPr/>
        </p:nvSpPr>
        <p:spPr>
          <a:xfrm>
            <a:off x="4742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05" name="object 64605"/>
          <p:cNvSpPr/>
          <p:nvPr/>
        </p:nvSpPr>
        <p:spPr>
          <a:xfrm>
            <a:off x="4742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06" name="object 64606"/>
          <p:cNvSpPr/>
          <p:nvPr/>
        </p:nvSpPr>
        <p:spPr>
          <a:xfrm>
            <a:off x="4742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07" name="object 64607"/>
          <p:cNvSpPr/>
          <p:nvPr/>
        </p:nvSpPr>
        <p:spPr>
          <a:xfrm>
            <a:off x="4743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08" name="object 64608"/>
          <p:cNvSpPr/>
          <p:nvPr/>
        </p:nvSpPr>
        <p:spPr>
          <a:xfrm>
            <a:off x="4743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09" name="object 64609"/>
          <p:cNvSpPr/>
          <p:nvPr/>
        </p:nvSpPr>
        <p:spPr>
          <a:xfrm>
            <a:off x="4743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10" name="object 64610"/>
          <p:cNvSpPr/>
          <p:nvPr/>
        </p:nvSpPr>
        <p:spPr>
          <a:xfrm>
            <a:off x="4743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11" name="object 64611"/>
          <p:cNvSpPr/>
          <p:nvPr/>
        </p:nvSpPr>
        <p:spPr>
          <a:xfrm>
            <a:off x="4743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12" name="object 64612"/>
          <p:cNvSpPr/>
          <p:nvPr/>
        </p:nvSpPr>
        <p:spPr>
          <a:xfrm>
            <a:off x="4743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13" name="object 64613"/>
          <p:cNvSpPr/>
          <p:nvPr/>
        </p:nvSpPr>
        <p:spPr>
          <a:xfrm>
            <a:off x="4743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14" name="object 64614"/>
          <p:cNvSpPr/>
          <p:nvPr/>
        </p:nvSpPr>
        <p:spPr>
          <a:xfrm>
            <a:off x="4743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15" name="object 64615"/>
          <p:cNvSpPr/>
          <p:nvPr/>
        </p:nvSpPr>
        <p:spPr>
          <a:xfrm>
            <a:off x="4743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16" name="object 64616"/>
          <p:cNvSpPr/>
          <p:nvPr/>
        </p:nvSpPr>
        <p:spPr>
          <a:xfrm>
            <a:off x="4743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17" name="object 64617"/>
          <p:cNvSpPr/>
          <p:nvPr/>
        </p:nvSpPr>
        <p:spPr>
          <a:xfrm>
            <a:off x="4743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18" name="object 64618"/>
          <p:cNvSpPr/>
          <p:nvPr/>
        </p:nvSpPr>
        <p:spPr>
          <a:xfrm>
            <a:off x="4743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19" name="object 64619"/>
          <p:cNvSpPr/>
          <p:nvPr/>
        </p:nvSpPr>
        <p:spPr>
          <a:xfrm>
            <a:off x="4744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20" name="object 64620"/>
          <p:cNvSpPr/>
          <p:nvPr/>
        </p:nvSpPr>
        <p:spPr>
          <a:xfrm>
            <a:off x="4744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21" name="object 64621"/>
          <p:cNvSpPr/>
          <p:nvPr/>
        </p:nvSpPr>
        <p:spPr>
          <a:xfrm>
            <a:off x="47443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22" name="object 64622"/>
          <p:cNvSpPr/>
          <p:nvPr/>
        </p:nvSpPr>
        <p:spPr>
          <a:xfrm>
            <a:off x="47443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23" name="object 64623"/>
          <p:cNvSpPr/>
          <p:nvPr/>
        </p:nvSpPr>
        <p:spPr>
          <a:xfrm>
            <a:off x="4744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24" name="object 64624"/>
          <p:cNvSpPr/>
          <p:nvPr/>
        </p:nvSpPr>
        <p:spPr>
          <a:xfrm>
            <a:off x="4744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25" name="object 64625"/>
          <p:cNvSpPr/>
          <p:nvPr/>
        </p:nvSpPr>
        <p:spPr>
          <a:xfrm>
            <a:off x="4744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26" name="object 64626"/>
          <p:cNvSpPr/>
          <p:nvPr/>
        </p:nvSpPr>
        <p:spPr>
          <a:xfrm>
            <a:off x="4744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27" name="object 64627"/>
          <p:cNvSpPr/>
          <p:nvPr/>
        </p:nvSpPr>
        <p:spPr>
          <a:xfrm>
            <a:off x="4744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28" name="object 64628"/>
          <p:cNvSpPr/>
          <p:nvPr/>
        </p:nvSpPr>
        <p:spPr>
          <a:xfrm>
            <a:off x="4744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29" name="object 64629"/>
          <p:cNvSpPr/>
          <p:nvPr/>
        </p:nvSpPr>
        <p:spPr>
          <a:xfrm>
            <a:off x="4745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30" name="object 64630"/>
          <p:cNvSpPr/>
          <p:nvPr/>
        </p:nvSpPr>
        <p:spPr>
          <a:xfrm>
            <a:off x="4745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31" name="object 64631"/>
          <p:cNvSpPr/>
          <p:nvPr/>
        </p:nvSpPr>
        <p:spPr>
          <a:xfrm>
            <a:off x="4745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32" name="object 64632"/>
          <p:cNvSpPr/>
          <p:nvPr/>
        </p:nvSpPr>
        <p:spPr>
          <a:xfrm>
            <a:off x="4745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33" name="object 64633"/>
          <p:cNvSpPr/>
          <p:nvPr/>
        </p:nvSpPr>
        <p:spPr>
          <a:xfrm>
            <a:off x="4745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34" name="object 64634"/>
          <p:cNvSpPr/>
          <p:nvPr/>
        </p:nvSpPr>
        <p:spPr>
          <a:xfrm>
            <a:off x="4745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35" name="object 64635"/>
          <p:cNvSpPr/>
          <p:nvPr/>
        </p:nvSpPr>
        <p:spPr>
          <a:xfrm>
            <a:off x="4745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36" name="object 64636"/>
          <p:cNvSpPr/>
          <p:nvPr/>
        </p:nvSpPr>
        <p:spPr>
          <a:xfrm>
            <a:off x="4745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37" name="object 64637"/>
          <p:cNvSpPr/>
          <p:nvPr/>
        </p:nvSpPr>
        <p:spPr>
          <a:xfrm>
            <a:off x="4745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38" name="object 64638"/>
          <p:cNvSpPr/>
          <p:nvPr/>
        </p:nvSpPr>
        <p:spPr>
          <a:xfrm>
            <a:off x="4745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39" name="object 64639"/>
          <p:cNvSpPr/>
          <p:nvPr/>
        </p:nvSpPr>
        <p:spPr>
          <a:xfrm>
            <a:off x="4746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40" name="object 64640"/>
          <p:cNvSpPr/>
          <p:nvPr/>
        </p:nvSpPr>
        <p:spPr>
          <a:xfrm>
            <a:off x="4746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41" name="object 64641"/>
          <p:cNvSpPr/>
          <p:nvPr/>
        </p:nvSpPr>
        <p:spPr>
          <a:xfrm>
            <a:off x="47462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42" name="object 64642"/>
          <p:cNvSpPr/>
          <p:nvPr/>
        </p:nvSpPr>
        <p:spPr>
          <a:xfrm>
            <a:off x="47462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43" name="object 64643"/>
          <p:cNvSpPr/>
          <p:nvPr/>
        </p:nvSpPr>
        <p:spPr>
          <a:xfrm>
            <a:off x="4746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44" name="object 64644"/>
          <p:cNvSpPr/>
          <p:nvPr/>
        </p:nvSpPr>
        <p:spPr>
          <a:xfrm>
            <a:off x="4746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45" name="object 64645"/>
          <p:cNvSpPr/>
          <p:nvPr/>
        </p:nvSpPr>
        <p:spPr>
          <a:xfrm>
            <a:off x="47466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46" name="object 64646"/>
          <p:cNvSpPr/>
          <p:nvPr/>
        </p:nvSpPr>
        <p:spPr>
          <a:xfrm>
            <a:off x="47466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47" name="object 64647"/>
          <p:cNvSpPr/>
          <p:nvPr/>
        </p:nvSpPr>
        <p:spPr>
          <a:xfrm>
            <a:off x="4746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48" name="object 64648"/>
          <p:cNvSpPr/>
          <p:nvPr/>
        </p:nvSpPr>
        <p:spPr>
          <a:xfrm>
            <a:off x="4746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49" name="object 64649"/>
          <p:cNvSpPr/>
          <p:nvPr/>
        </p:nvSpPr>
        <p:spPr>
          <a:xfrm>
            <a:off x="47470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50" name="object 64650"/>
          <p:cNvSpPr/>
          <p:nvPr/>
        </p:nvSpPr>
        <p:spPr>
          <a:xfrm>
            <a:off x="47470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51" name="object 64651"/>
          <p:cNvSpPr/>
          <p:nvPr/>
        </p:nvSpPr>
        <p:spPr>
          <a:xfrm>
            <a:off x="4747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52" name="object 64652"/>
          <p:cNvSpPr/>
          <p:nvPr/>
        </p:nvSpPr>
        <p:spPr>
          <a:xfrm>
            <a:off x="4747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53" name="object 64653"/>
          <p:cNvSpPr/>
          <p:nvPr/>
        </p:nvSpPr>
        <p:spPr>
          <a:xfrm>
            <a:off x="47473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54" name="object 64654"/>
          <p:cNvSpPr/>
          <p:nvPr/>
        </p:nvSpPr>
        <p:spPr>
          <a:xfrm>
            <a:off x="47473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55" name="object 64655"/>
          <p:cNvSpPr/>
          <p:nvPr/>
        </p:nvSpPr>
        <p:spPr>
          <a:xfrm>
            <a:off x="4747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56" name="object 64656"/>
          <p:cNvSpPr/>
          <p:nvPr/>
        </p:nvSpPr>
        <p:spPr>
          <a:xfrm>
            <a:off x="4747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57" name="object 64657"/>
          <p:cNvSpPr/>
          <p:nvPr/>
        </p:nvSpPr>
        <p:spPr>
          <a:xfrm>
            <a:off x="4747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58" name="object 64658"/>
          <p:cNvSpPr/>
          <p:nvPr/>
        </p:nvSpPr>
        <p:spPr>
          <a:xfrm>
            <a:off x="4747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59" name="object 64659"/>
          <p:cNvSpPr/>
          <p:nvPr/>
        </p:nvSpPr>
        <p:spPr>
          <a:xfrm>
            <a:off x="4748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60" name="object 64660"/>
          <p:cNvSpPr/>
          <p:nvPr/>
        </p:nvSpPr>
        <p:spPr>
          <a:xfrm>
            <a:off x="4748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61" name="object 64661"/>
          <p:cNvSpPr/>
          <p:nvPr/>
        </p:nvSpPr>
        <p:spPr>
          <a:xfrm>
            <a:off x="4748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62" name="object 64662"/>
          <p:cNvSpPr/>
          <p:nvPr/>
        </p:nvSpPr>
        <p:spPr>
          <a:xfrm>
            <a:off x="4748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63" name="object 64663"/>
          <p:cNvSpPr/>
          <p:nvPr/>
        </p:nvSpPr>
        <p:spPr>
          <a:xfrm>
            <a:off x="4748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64" name="object 64664"/>
          <p:cNvSpPr/>
          <p:nvPr/>
        </p:nvSpPr>
        <p:spPr>
          <a:xfrm>
            <a:off x="4748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65" name="object 64665"/>
          <p:cNvSpPr/>
          <p:nvPr/>
        </p:nvSpPr>
        <p:spPr>
          <a:xfrm>
            <a:off x="4748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66" name="object 64666"/>
          <p:cNvSpPr/>
          <p:nvPr/>
        </p:nvSpPr>
        <p:spPr>
          <a:xfrm>
            <a:off x="4748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67" name="object 64667"/>
          <p:cNvSpPr/>
          <p:nvPr/>
        </p:nvSpPr>
        <p:spPr>
          <a:xfrm>
            <a:off x="4748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68" name="object 64668"/>
          <p:cNvSpPr/>
          <p:nvPr/>
        </p:nvSpPr>
        <p:spPr>
          <a:xfrm>
            <a:off x="4748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69" name="object 64669"/>
          <p:cNvSpPr/>
          <p:nvPr/>
        </p:nvSpPr>
        <p:spPr>
          <a:xfrm>
            <a:off x="47489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70" name="object 64670"/>
          <p:cNvSpPr/>
          <p:nvPr/>
        </p:nvSpPr>
        <p:spPr>
          <a:xfrm>
            <a:off x="47489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71" name="object 64671"/>
          <p:cNvSpPr/>
          <p:nvPr/>
        </p:nvSpPr>
        <p:spPr>
          <a:xfrm>
            <a:off x="4749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72" name="object 64672"/>
          <p:cNvSpPr/>
          <p:nvPr/>
        </p:nvSpPr>
        <p:spPr>
          <a:xfrm>
            <a:off x="4749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73" name="object 64673"/>
          <p:cNvSpPr/>
          <p:nvPr/>
        </p:nvSpPr>
        <p:spPr>
          <a:xfrm>
            <a:off x="47493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74" name="object 64674"/>
          <p:cNvSpPr/>
          <p:nvPr/>
        </p:nvSpPr>
        <p:spPr>
          <a:xfrm>
            <a:off x="47493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75" name="object 64675"/>
          <p:cNvSpPr/>
          <p:nvPr/>
        </p:nvSpPr>
        <p:spPr>
          <a:xfrm>
            <a:off x="4749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76" name="object 64676"/>
          <p:cNvSpPr/>
          <p:nvPr/>
        </p:nvSpPr>
        <p:spPr>
          <a:xfrm>
            <a:off x="4749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77" name="object 64677"/>
          <p:cNvSpPr/>
          <p:nvPr/>
        </p:nvSpPr>
        <p:spPr>
          <a:xfrm>
            <a:off x="4749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78" name="object 64678"/>
          <p:cNvSpPr/>
          <p:nvPr/>
        </p:nvSpPr>
        <p:spPr>
          <a:xfrm>
            <a:off x="4749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79" name="object 64679"/>
          <p:cNvSpPr/>
          <p:nvPr/>
        </p:nvSpPr>
        <p:spPr>
          <a:xfrm>
            <a:off x="4749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80" name="object 64680"/>
          <p:cNvSpPr/>
          <p:nvPr/>
        </p:nvSpPr>
        <p:spPr>
          <a:xfrm>
            <a:off x="4749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81" name="object 64681"/>
          <p:cNvSpPr/>
          <p:nvPr/>
        </p:nvSpPr>
        <p:spPr>
          <a:xfrm>
            <a:off x="4750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82" name="object 64682"/>
          <p:cNvSpPr/>
          <p:nvPr/>
        </p:nvSpPr>
        <p:spPr>
          <a:xfrm>
            <a:off x="4750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83" name="object 64683"/>
          <p:cNvSpPr/>
          <p:nvPr/>
        </p:nvSpPr>
        <p:spPr>
          <a:xfrm>
            <a:off x="4750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84" name="object 64684"/>
          <p:cNvSpPr/>
          <p:nvPr/>
        </p:nvSpPr>
        <p:spPr>
          <a:xfrm>
            <a:off x="4750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85" name="object 64685"/>
          <p:cNvSpPr/>
          <p:nvPr/>
        </p:nvSpPr>
        <p:spPr>
          <a:xfrm>
            <a:off x="4750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86" name="object 64686"/>
          <p:cNvSpPr/>
          <p:nvPr/>
        </p:nvSpPr>
        <p:spPr>
          <a:xfrm>
            <a:off x="4750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87" name="object 64687"/>
          <p:cNvSpPr/>
          <p:nvPr/>
        </p:nvSpPr>
        <p:spPr>
          <a:xfrm>
            <a:off x="4750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88" name="object 64688"/>
          <p:cNvSpPr/>
          <p:nvPr/>
        </p:nvSpPr>
        <p:spPr>
          <a:xfrm>
            <a:off x="4750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89" name="object 64689"/>
          <p:cNvSpPr/>
          <p:nvPr/>
        </p:nvSpPr>
        <p:spPr>
          <a:xfrm>
            <a:off x="47508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90" name="object 64690"/>
          <p:cNvSpPr/>
          <p:nvPr/>
        </p:nvSpPr>
        <p:spPr>
          <a:xfrm>
            <a:off x="47508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91" name="object 64691"/>
          <p:cNvSpPr/>
          <p:nvPr/>
        </p:nvSpPr>
        <p:spPr>
          <a:xfrm>
            <a:off x="4751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92" name="object 64692"/>
          <p:cNvSpPr/>
          <p:nvPr/>
        </p:nvSpPr>
        <p:spPr>
          <a:xfrm>
            <a:off x="4751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93" name="object 64693"/>
          <p:cNvSpPr/>
          <p:nvPr/>
        </p:nvSpPr>
        <p:spPr>
          <a:xfrm>
            <a:off x="47512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94" name="object 64694"/>
          <p:cNvSpPr/>
          <p:nvPr/>
        </p:nvSpPr>
        <p:spPr>
          <a:xfrm>
            <a:off x="47512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95" name="object 64695"/>
          <p:cNvSpPr/>
          <p:nvPr/>
        </p:nvSpPr>
        <p:spPr>
          <a:xfrm>
            <a:off x="4751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96" name="object 64696"/>
          <p:cNvSpPr/>
          <p:nvPr/>
        </p:nvSpPr>
        <p:spPr>
          <a:xfrm>
            <a:off x="4751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97" name="object 64697"/>
          <p:cNvSpPr/>
          <p:nvPr/>
        </p:nvSpPr>
        <p:spPr>
          <a:xfrm>
            <a:off x="47515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98" name="object 64698"/>
          <p:cNvSpPr/>
          <p:nvPr/>
        </p:nvSpPr>
        <p:spPr>
          <a:xfrm>
            <a:off x="47515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699" name="object 64699"/>
          <p:cNvSpPr/>
          <p:nvPr/>
        </p:nvSpPr>
        <p:spPr>
          <a:xfrm>
            <a:off x="4751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00" name="object 64700"/>
          <p:cNvSpPr/>
          <p:nvPr/>
        </p:nvSpPr>
        <p:spPr>
          <a:xfrm>
            <a:off x="4751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01" name="object 64701"/>
          <p:cNvSpPr/>
          <p:nvPr/>
        </p:nvSpPr>
        <p:spPr>
          <a:xfrm>
            <a:off x="47519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02" name="object 64702"/>
          <p:cNvSpPr/>
          <p:nvPr/>
        </p:nvSpPr>
        <p:spPr>
          <a:xfrm>
            <a:off x="47519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03" name="object 64703"/>
          <p:cNvSpPr/>
          <p:nvPr/>
        </p:nvSpPr>
        <p:spPr>
          <a:xfrm>
            <a:off x="4752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04" name="object 64704"/>
          <p:cNvSpPr/>
          <p:nvPr/>
        </p:nvSpPr>
        <p:spPr>
          <a:xfrm>
            <a:off x="4752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05" name="object 64705"/>
          <p:cNvSpPr/>
          <p:nvPr/>
        </p:nvSpPr>
        <p:spPr>
          <a:xfrm>
            <a:off x="4752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06" name="object 64706"/>
          <p:cNvSpPr/>
          <p:nvPr/>
        </p:nvSpPr>
        <p:spPr>
          <a:xfrm>
            <a:off x="4752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07" name="object 64707"/>
          <p:cNvSpPr/>
          <p:nvPr/>
        </p:nvSpPr>
        <p:spPr>
          <a:xfrm>
            <a:off x="4752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08" name="object 64708"/>
          <p:cNvSpPr/>
          <p:nvPr/>
        </p:nvSpPr>
        <p:spPr>
          <a:xfrm>
            <a:off x="4752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09" name="object 64709"/>
          <p:cNvSpPr/>
          <p:nvPr/>
        </p:nvSpPr>
        <p:spPr>
          <a:xfrm>
            <a:off x="47527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10" name="object 64710"/>
          <p:cNvSpPr/>
          <p:nvPr/>
        </p:nvSpPr>
        <p:spPr>
          <a:xfrm>
            <a:off x="47527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11" name="object 64711"/>
          <p:cNvSpPr/>
          <p:nvPr/>
        </p:nvSpPr>
        <p:spPr>
          <a:xfrm>
            <a:off x="4752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12" name="object 64712"/>
          <p:cNvSpPr/>
          <p:nvPr/>
        </p:nvSpPr>
        <p:spPr>
          <a:xfrm>
            <a:off x="4752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13" name="object 64713"/>
          <p:cNvSpPr/>
          <p:nvPr/>
        </p:nvSpPr>
        <p:spPr>
          <a:xfrm>
            <a:off x="47531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14" name="object 64714"/>
          <p:cNvSpPr/>
          <p:nvPr/>
        </p:nvSpPr>
        <p:spPr>
          <a:xfrm>
            <a:off x="47531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15" name="object 64715"/>
          <p:cNvSpPr/>
          <p:nvPr/>
        </p:nvSpPr>
        <p:spPr>
          <a:xfrm>
            <a:off x="4753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16" name="object 64716"/>
          <p:cNvSpPr/>
          <p:nvPr/>
        </p:nvSpPr>
        <p:spPr>
          <a:xfrm>
            <a:off x="4753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17" name="object 64717"/>
          <p:cNvSpPr/>
          <p:nvPr/>
        </p:nvSpPr>
        <p:spPr>
          <a:xfrm>
            <a:off x="47534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18" name="object 64718"/>
          <p:cNvSpPr/>
          <p:nvPr/>
        </p:nvSpPr>
        <p:spPr>
          <a:xfrm>
            <a:off x="47534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19" name="object 64719"/>
          <p:cNvSpPr/>
          <p:nvPr/>
        </p:nvSpPr>
        <p:spPr>
          <a:xfrm>
            <a:off x="4753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20" name="object 64720"/>
          <p:cNvSpPr/>
          <p:nvPr/>
        </p:nvSpPr>
        <p:spPr>
          <a:xfrm>
            <a:off x="4753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21" name="object 64721"/>
          <p:cNvSpPr/>
          <p:nvPr/>
        </p:nvSpPr>
        <p:spPr>
          <a:xfrm>
            <a:off x="47538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22" name="object 64722"/>
          <p:cNvSpPr/>
          <p:nvPr/>
        </p:nvSpPr>
        <p:spPr>
          <a:xfrm>
            <a:off x="47538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23" name="object 64723"/>
          <p:cNvSpPr/>
          <p:nvPr/>
        </p:nvSpPr>
        <p:spPr>
          <a:xfrm>
            <a:off x="4754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24" name="object 64724"/>
          <p:cNvSpPr/>
          <p:nvPr/>
        </p:nvSpPr>
        <p:spPr>
          <a:xfrm>
            <a:off x="4754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25" name="object 64725"/>
          <p:cNvSpPr/>
          <p:nvPr/>
        </p:nvSpPr>
        <p:spPr>
          <a:xfrm>
            <a:off x="47542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26" name="object 64726"/>
          <p:cNvSpPr/>
          <p:nvPr/>
        </p:nvSpPr>
        <p:spPr>
          <a:xfrm>
            <a:off x="47542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27" name="object 64727"/>
          <p:cNvSpPr/>
          <p:nvPr/>
        </p:nvSpPr>
        <p:spPr>
          <a:xfrm>
            <a:off x="4754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28" name="object 64728"/>
          <p:cNvSpPr/>
          <p:nvPr/>
        </p:nvSpPr>
        <p:spPr>
          <a:xfrm>
            <a:off x="4754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29" name="object 64729"/>
          <p:cNvSpPr/>
          <p:nvPr/>
        </p:nvSpPr>
        <p:spPr>
          <a:xfrm>
            <a:off x="47546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30" name="object 64730"/>
          <p:cNvSpPr/>
          <p:nvPr/>
        </p:nvSpPr>
        <p:spPr>
          <a:xfrm>
            <a:off x="47546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31" name="object 64731"/>
          <p:cNvSpPr/>
          <p:nvPr/>
        </p:nvSpPr>
        <p:spPr>
          <a:xfrm>
            <a:off x="4754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32" name="object 64732"/>
          <p:cNvSpPr/>
          <p:nvPr/>
        </p:nvSpPr>
        <p:spPr>
          <a:xfrm>
            <a:off x="4754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D69B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33" name="object 64733"/>
          <p:cNvSpPr/>
          <p:nvPr/>
        </p:nvSpPr>
        <p:spPr>
          <a:xfrm>
            <a:off x="47550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34" name="object 64734"/>
          <p:cNvSpPr/>
          <p:nvPr/>
        </p:nvSpPr>
        <p:spPr>
          <a:xfrm>
            <a:off x="47550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35" name="object 64735"/>
          <p:cNvSpPr/>
          <p:nvPr/>
        </p:nvSpPr>
        <p:spPr>
          <a:xfrm>
            <a:off x="4755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36" name="object 64736"/>
          <p:cNvSpPr/>
          <p:nvPr/>
        </p:nvSpPr>
        <p:spPr>
          <a:xfrm>
            <a:off x="4755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37" name="object 64737"/>
          <p:cNvSpPr/>
          <p:nvPr/>
        </p:nvSpPr>
        <p:spPr>
          <a:xfrm>
            <a:off x="47554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38" name="object 64738"/>
          <p:cNvSpPr/>
          <p:nvPr/>
        </p:nvSpPr>
        <p:spPr>
          <a:xfrm>
            <a:off x="47554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39" name="object 64739"/>
          <p:cNvSpPr/>
          <p:nvPr/>
        </p:nvSpPr>
        <p:spPr>
          <a:xfrm>
            <a:off x="4755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40" name="object 64740"/>
          <p:cNvSpPr/>
          <p:nvPr/>
        </p:nvSpPr>
        <p:spPr>
          <a:xfrm>
            <a:off x="4755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41" name="object 64741"/>
          <p:cNvSpPr/>
          <p:nvPr/>
        </p:nvSpPr>
        <p:spPr>
          <a:xfrm>
            <a:off x="47557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42" name="object 64742"/>
          <p:cNvSpPr/>
          <p:nvPr/>
        </p:nvSpPr>
        <p:spPr>
          <a:xfrm>
            <a:off x="47557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BFC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43" name="object 64743"/>
          <p:cNvSpPr/>
          <p:nvPr/>
        </p:nvSpPr>
        <p:spPr>
          <a:xfrm>
            <a:off x="4756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44" name="object 64744"/>
          <p:cNvSpPr/>
          <p:nvPr/>
        </p:nvSpPr>
        <p:spPr>
          <a:xfrm>
            <a:off x="4756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45" name="object 64745"/>
          <p:cNvSpPr/>
          <p:nvPr/>
        </p:nvSpPr>
        <p:spPr>
          <a:xfrm>
            <a:off x="47561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46" name="object 64746"/>
          <p:cNvSpPr/>
          <p:nvPr/>
        </p:nvSpPr>
        <p:spPr>
          <a:xfrm>
            <a:off x="47561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47" name="object 64747"/>
          <p:cNvSpPr/>
          <p:nvPr/>
        </p:nvSpPr>
        <p:spPr>
          <a:xfrm>
            <a:off x="4756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48" name="object 64748"/>
          <p:cNvSpPr/>
          <p:nvPr/>
        </p:nvSpPr>
        <p:spPr>
          <a:xfrm>
            <a:off x="4756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49" name="object 64749"/>
          <p:cNvSpPr/>
          <p:nvPr/>
        </p:nvSpPr>
        <p:spPr>
          <a:xfrm>
            <a:off x="47565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50" name="object 64750"/>
          <p:cNvSpPr/>
          <p:nvPr/>
        </p:nvSpPr>
        <p:spPr>
          <a:xfrm>
            <a:off x="47565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51" name="object 64751"/>
          <p:cNvSpPr/>
          <p:nvPr/>
        </p:nvSpPr>
        <p:spPr>
          <a:xfrm>
            <a:off x="4756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52" name="object 64752"/>
          <p:cNvSpPr/>
          <p:nvPr/>
        </p:nvSpPr>
        <p:spPr>
          <a:xfrm>
            <a:off x="4756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53" name="object 64753"/>
          <p:cNvSpPr/>
          <p:nvPr/>
        </p:nvSpPr>
        <p:spPr>
          <a:xfrm>
            <a:off x="47569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54" name="object 64754"/>
          <p:cNvSpPr/>
          <p:nvPr/>
        </p:nvSpPr>
        <p:spPr>
          <a:xfrm>
            <a:off x="47569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55" name="object 64755"/>
          <p:cNvSpPr/>
          <p:nvPr/>
        </p:nvSpPr>
        <p:spPr>
          <a:xfrm>
            <a:off x="4757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56" name="object 64756"/>
          <p:cNvSpPr/>
          <p:nvPr/>
        </p:nvSpPr>
        <p:spPr>
          <a:xfrm>
            <a:off x="4757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57" name="object 64757"/>
          <p:cNvSpPr/>
          <p:nvPr/>
        </p:nvSpPr>
        <p:spPr>
          <a:xfrm>
            <a:off x="47573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58" name="object 64758"/>
          <p:cNvSpPr/>
          <p:nvPr/>
        </p:nvSpPr>
        <p:spPr>
          <a:xfrm>
            <a:off x="47573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59" name="object 64759"/>
          <p:cNvSpPr/>
          <p:nvPr/>
        </p:nvSpPr>
        <p:spPr>
          <a:xfrm>
            <a:off x="4757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60" name="object 64760"/>
          <p:cNvSpPr/>
          <p:nvPr/>
        </p:nvSpPr>
        <p:spPr>
          <a:xfrm>
            <a:off x="4757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BC1C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61" name="object 64761"/>
          <p:cNvSpPr/>
          <p:nvPr/>
        </p:nvSpPr>
        <p:spPr>
          <a:xfrm>
            <a:off x="47576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62" name="object 64762"/>
          <p:cNvSpPr/>
          <p:nvPr/>
        </p:nvSpPr>
        <p:spPr>
          <a:xfrm>
            <a:off x="47576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63" name="object 64763"/>
          <p:cNvSpPr/>
          <p:nvPr/>
        </p:nvSpPr>
        <p:spPr>
          <a:xfrm>
            <a:off x="4757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64" name="object 64764"/>
          <p:cNvSpPr/>
          <p:nvPr/>
        </p:nvSpPr>
        <p:spPr>
          <a:xfrm>
            <a:off x="4757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1C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65" name="object 64765"/>
          <p:cNvSpPr/>
          <p:nvPr/>
        </p:nvSpPr>
        <p:spPr>
          <a:xfrm>
            <a:off x="47580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66" name="object 64766"/>
          <p:cNvSpPr/>
          <p:nvPr/>
        </p:nvSpPr>
        <p:spPr>
          <a:xfrm>
            <a:off x="47580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67" name="object 64767"/>
          <p:cNvSpPr/>
          <p:nvPr/>
        </p:nvSpPr>
        <p:spPr>
          <a:xfrm>
            <a:off x="4758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68" name="object 64768"/>
          <p:cNvSpPr/>
          <p:nvPr/>
        </p:nvSpPr>
        <p:spPr>
          <a:xfrm>
            <a:off x="4758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0F4F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69" name="object 64769"/>
          <p:cNvSpPr/>
          <p:nvPr/>
        </p:nvSpPr>
        <p:spPr>
          <a:xfrm>
            <a:off x="47584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70" name="object 64770"/>
          <p:cNvSpPr/>
          <p:nvPr/>
        </p:nvSpPr>
        <p:spPr>
          <a:xfrm>
            <a:off x="47584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AA4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71" name="object 64771"/>
          <p:cNvSpPr/>
          <p:nvPr/>
        </p:nvSpPr>
        <p:spPr>
          <a:xfrm>
            <a:off x="4758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72" name="object 64772"/>
          <p:cNvSpPr/>
          <p:nvPr/>
        </p:nvSpPr>
        <p:spPr>
          <a:xfrm>
            <a:off x="4758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73" name="object 64773"/>
          <p:cNvSpPr/>
          <p:nvPr/>
        </p:nvSpPr>
        <p:spPr>
          <a:xfrm>
            <a:off x="47588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74" name="object 64774"/>
          <p:cNvSpPr/>
          <p:nvPr/>
        </p:nvSpPr>
        <p:spPr>
          <a:xfrm>
            <a:off x="47588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75" name="object 64775"/>
          <p:cNvSpPr/>
          <p:nvPr/>
        </p:nvSpPr>
        <p:spPr>
          <a:xfrm>
            <a:off x="4759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76" name="object 64776"/>
          <p:cNvSpPr/>
          <p:nvPr/>
        </p:nvSpPr>
        <p:spPr>
          <a:xfrm>
            <a:off x="4759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77" name="object 64777"/>
          <p:cNvSpPr/>
          <p:nvPr/>
        </p:nvSpPr>
        <p:spPr>
          <a:xfrm>
            <a:off x="47593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78" name="object 64778"/>
          <p:cNvSpPr/>
          <p:nvPr/>
        </p:nvSpPr>
        <p:spPr>
          <a:xfrm>
            <a:off x="47593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79" name="object 64779"/>
          <p:cNvSpPr/>
          <p:nvPr/>
        </p:nvSpPr>
        <p:spPr>
          <a:xfrm>
            <a:off x="4759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80" name="object 64780"/>
          <p:cNvSpPr/>
          <p:nvPr/>
        </p:nvSpPr>
        <p:spPr>
          <a:xfrm>
            <a:off x="4759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81" name="object 64781"/>
          <p:cNvSpPr/>
          <p:nvPr/>
        </p:nvSpPr>
        <p:spPr>
          <a:xfrm>
            <a:off x="47597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82" name="object 64782"/>
          <p:cNvSpPr/>
          <p:nvPr/>
        </p:nvSpPr>
        <p:spPr>
          <a:xfrm>
            <a:off x="47597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83" name="object 64783"/>
          <p:cNvSpPr/>
          <p:nvPr/>
        </p:nvSpPr>
        <p:spPr>
          <a:xfrm>
            <a:off x="4759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84" name="object 64784"/>
          <p:cNvSpPr/>
          <p:nvPr/>
        </p:nvSpPr>
        <p:spPr>
          <a:xfrm>
            <a:off x="4759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85" name="object 64785"/>
          <p:cNvSpPr/>
          <p:nvPr/>
        </p:nvSpPr>
        <p:spPr>
          <a:xfrm>
            <a:off x="47600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86" name="object 64786"/>
          <p:cNvSpPr/>
          <p:nvPr/>
        </p:nvSpPr>
        <p:spPr>
          <a:xfrm>
            <a:off x="47600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87" name="object 64787"/>
          <p:cNvSpPr/>
          <p:nvPr/>
        </p:nvSpPr>
        <p:spPr>
          <a:xfrm>
            <a:off x="4760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88" name="object 64788"/>
          <p:cNvSpPr/>
          <p:nvPr/>
        </p:nvSpPr>
        <p:spPr>
          <a:xfrm>
            <a:off x="4760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89" name="object 64789"/>
          <p:cNvSpPr/>
          <p:nvPr/>
        </p:nvSpPr>
        <p:spPr>
          <a:xfrm>
            <a:off x="4760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90" name="object 64790"/>
          <p:cNvSpPr/>
          <p:nvPr/>
        </p:nvSpPr>
        <p:spPr>
          <a:xfrm>
            <a:off x="4760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91" name="object 64791"/>
          <p:cNvSpPr/>
          <p:nvPr/>
        </p:nvSpPr>
        <p:spPr>
          <a:xfrm>
            <a:off x="4760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92" name="object 64792"/>
          <p:cNvSpPr/>
          <p:nvPr/>
        </p:nvSpPr>
        <p:spPr>
          <a:xfrm>
            <a:off x="4760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93" name="object 64793"/>
          <p:cNvSpPr/>
          <p:nvPr/>
        </p:nvSpPr>
        <p:spPr>
          <a:xfrm>
            <a:off x="4760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94" name="object 64794"/>
          <p:cNvSpPr/>
          <p:nvPr/>
        </p:nvSpPr>
        <p:spPr>
          <a:xfrm>
            <a:off x="4760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95" name="object 64795"/>
          <p:cNvSpPr/>
          <p:nvPr/>
        </p:nvSpPr>
        <p:spPr>
          <a:xfrm>
            <a:off x="4760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96" name="object 64796"/>
          <p:cNvSpPr/>
          <p:nvPr/>
        </p:nvSpPr>
        <p:spPr>
          <a:xfrm>
            <a:off x="4760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97" name="object 64797"/>
          <p:cNvSpPr/>
          <p:nvPr/>
        </p:nvSpPr>
        <p:spPr>
          <a:xfrm>
            <a:off x="4761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98" name="object 64798"/>
          <p:cNvSpPr/>
          <p:nvPr/>
        </p:nvSpPr>
        <p:spPr>
          <a:xfrm>
            <a:off x="4761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799" name="object 64799"/>
          <p:cNvSpPr/>
          <p:nvPr/>
        </p:nvSpPr>
        <p:spPr>
          <a:xfrm>
            <a:off x="4761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00" name="object 64800"/>
          <p:cNvSpPr/>
          <p:nvPr/>
        </p:nvSpPr>
        <p:spPr>
          <a:xfrm>
            <a:off x="4761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01" name="object 64801"/>
          <p:cNvSpPr/>
          <p:nvPr/>
        </p:nvSpPr>
        <p:spPr>
          <a:xfrm>
            <a:off x="4761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02" name="object 64802"/>
          <p:cNvSpPr/>
          <p:nvPr/>
        </p:nvSpPr>
        <p:spPr>
          <a:xfrm>
            <a:off x="4761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03" name="object 64803"/>
          <p:cNvSpPr/>
          <p:nvPr/>
        </p:nvSpPr>
        <p:spPr>
          <a:xfrm>
            <a:off x="4761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04" name="object 64804"/>
          <p:cNvSpPr/>
          <p:nvPr/>
        </p:nvSpPr>
        <p:spPr>
          <a:xfrm>
            <a:off x="4761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05" name="object 64805"/>
          <p:cNvSpPr/>
          <p:nvPr/>
        </p:nvSpPr>
        <p:spPr>
          <a:xfrm>
            <a:off x="4762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06" name="object 64806"/>
          <p:cNvSpPr/>
          <p:nvPr/>
        </p:nvSpPr>
        <p:spPr>
          <a:xfrm>
            <a:off x="4762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07" name="object 64807"/>
          <p:cNvSpPr/>
          <p:nvPr/>
        </p:nvSpPr>
        <p:spPr>
          <a:xfrm>
            <a:off x="4762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08" name="object 64808"/>
          <p:cNvSpPr/>
          <p:nvPr/>
        </p:nvSpPr>
        <p:spPr>
          <a:xfrm>
            <a:off x="4762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09" name="object 64809"/>
          <p:cNvSpPr/>
          <p:nvPr/>
        </p:nvSpPr>
        <p:spPr>
          <a:xfrm>
            <a:off x="4762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10" name="object 64810"/>
          <p:cNvSpPr/>
          <p:nvPr/>
        </p:nvSpPr>
        <p:spPr>
          <a:xfrm>
            <a:off x="4762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11" name="object 64811"/>
          <p:cNvSpPr/>
          <p:nvPr/>
        </p:nvSpPr>
        <p:spPr>
          <a:xfrm>
            <a:off x="4762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12" name="object 64812"/>
          <p:cNvSpPr/>
          <p:nvPr/>
        </p:nvSpPr>
        <p:spPr>
          <a:xfrm>
            <a:off x="4762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13" name="object 64813"/>
          <p:cNvSpPr/>
          <p:nvPr/>
        </p:nvSpPr>
        <p:spPr>
          <a:xfrm>
            <a:off x="4762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14" name="object 64814"/>
          <p:cNvSpPr/>
          <p:nvPr/>
        </p:nvSpPr>
        <p:spPr>
          <a:xfrm>
            <a:off x="4762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15" name="object 64815"/>
          <p:cNvSpPr/>
          <p:nvPr/>
        </p:nvSpPr>
        <p:spPr>
          <a:xfrm>
            <a:off x="4762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16" name="object 64816"/>
          <p:cNvSpPr/>
          <p:nvPr/>
        </p:nvSpPr>
        <p:spPr>
          <a:xfrm>
            <a:off x="4762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17" name="object 64817"/>
          <p:cNvSpPr/>
          <p:nvPr/>
        </p:nvSpPr>
        <p:spPr>
          <a:xfrm>
            <a:off x="4763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18" name="object 64818"/>
          <p:cNvSpPr/>
          <p:nvPr/>
        </p:nvSpPr>
        <p:spPr>
          <a:xfrm>
            <a:off x="4763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19" name="object 64819"/>
          <p:cNvSpPr/>
          <p:nvPr/>
        </p:nvSpPr>
        <p:spPr>
          <a:xfrm>
            <a:off x="4763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20" name="object 64820"/>
          <p:cNvSpPr/>
          <p:nvPr/>
        </p:nvSpPr>
        <p:spPr>
          <a:xfrm>
            <a:off x="4763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21" name="object 64821"/>
          <p:cNvSpPr/>
          <p:nvPr/>
        </p:nvSpPr>
        <p:spPr>
          <a:xfrm>
            <a:off x="47635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22" name="object 64822"/>
          <p:cNvSpPr/>
          <p:nvPr/>
        </p:nvSpPr>
        <p:spPr>
          <a:xfrm>
            <a:off x="47635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23" name="object 64823"/>
          <p:cNvSpPr/>
          <p:nvPr/>
        </p:nvSpPr>
        <p:spPr>
          <a:xfrm>
            <a:off x="4763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24" name="object 64824"/>
          <p:cNvSpPr/>
          <p:nvPr/>
        </p:nvSpPr>
        <p:spPr>
          <a:xfrm>
            <a:off x="4763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25" name="object 64825"/>
          <p:cNvSpPr/>
          <p:nvPr/>
        </p:nvSpPr>
        <p:spPr>
          <a:xfrm>
            <a:off x="47639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26" name="object 64826"/>
          <p:cNvSpPr/>
          <p:nvPr/>
        </p:nvSpPr>
        <p:spPr>
          <a:xfrm>
            <a:off x="47639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27" name="object 64827"/>
          <p:cNvSpPr/>
          <p:nvPr/>
        </p:nvSpPr>
        <p:spPr>
          <a:xfrm>
            <a:off x="4764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28" name="object 64828"/>
          <p:cNvSpPr/>
          <p:nvPr/>
        </p:nvSpPr>
        <p:spPr>
          <a:xfrm>
            <a:off x="4764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29" name="object 64829"/>
          <p:cNvSpPr/>
          <p:nvPr/>
        </p:nvSpPr>
        <p:spPr>
          <a:xfrm>
            <a:off x="47642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30" name="object 64830"/>
          <p:cNvSpPr/>
          <p:nvPr/>
        </p:nvSpPr>
        <p:spPr>
          <a:xfrm>
            <a:off x="47642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31" name="object 64831"/>
          <p:cNvSpPr/>
          <p:nvPr/>
        </p:nvSpPr>
        <p:spPr>
          <a:xfrm>
            <a:off x="4764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32" name="object 64832"/>
          <p:cNvSpPr/>
          <p:nvPr/>
        </p:nvSpPr>
        <p:spPr>
          <a:xfrm>
            <a:off x="4764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33" name="object 64833"/>
          <p:cNvSpPr/>
          <p:nvPr/>
        </p:nvSpPr>
        <p:spPr>
          <a:xfrm>
            <a:off x="47646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34" name="object 64834"/>
          <p:cNvSpPr/>
          <p:nvPr/>
        </p:nvSpPr>
        <p:spPr>
          <a:xfrm>
            <a:off x="47646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35" name="object 64835"/>
          <p:cNvSpPr/>
          <p:nvPr/>
        </p:nvSpPr>
        <p:spPr>
          <a:xfrm>
            <a:off x="4764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36" name="object 64836"/>
          <p:cNvSpPr/>
          <p:nvPr/>
        </p:nvSpPr>
        <p:spPr>
          <a:xfrm>
            <a:off x="4764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37" name="object 64837"/>
          <p:cNvSpPr/>
          <p:nvPr/>
        </p:nvSpPr>
        <p:spPr>
          <a:xfrm>
            <a:off x="4765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38" name="object 64838"/>
          <p:cNvSpPr/>
          <p:nvPr/>
        </p:nvSpPr>
        <p:spPr>
          <a:xfrm>
            <a:off x="4765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39" name="object 64839"/>
          <p:cNvSpPr/>
          <p:nvPr/>
        </p:nvSpPr>
        <p:spPr>
          <a:xfrm>
            <a:off x="4765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40" name="object 64840"/>
          <p:cNvSpPr/>
          <p:nvPr/>
        </p:nvSpPr>
        <p:spPr>
          <a:xfrm>
            <a:off x="4765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41" name="object 64841"/>
          <p:cNvSpPr/>
          <p:nvPr/>
        </p:nvSpPr>
        <p:spPr>
          <a:xfrm>
            <a:off x="4765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42" name="object 64842"/>
          <p:cNvSpPr/>
          <p:nvPr/>
        </p:nvSpPr>
        <p:spPr>
          <a:xfrm>
            <a:off x="4765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43" name="object 64843"/>
          <p:cNvSpPr/>
          <p:nvPr/>
        </p:nvSpPr>
        <p:spPr>
          <a:xfrm>
            <a:off x="4765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44" name="object 64844"/>
          <p:cNvSpPr/>
          <p:nvPr/>
        </p:nvSpPr>
        <p:spPr>
          <a:xfrm>
            <a:off x="4765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45" name="object 64845"/>
          <p:cNvSpPr/>
          <p:nvPr/>
        </p:nvSpPr>
        <p:spPr>
          <a:xfrm>
            <a:off x="4765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46" name="object 64846"/>
          <p:cNvSpPr/>
          <p:nvPr/>
        </p:nvSpPr>
        <p:spPr>
          <a:xfrm>
            <a:off x="4765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47" name="object 64847"/>
          <p:cNvSpPr/>
          <p:nvPr/>
        </p:nvSpPr>
        <p:spPr>
          <a:xfrm>
            <a:off x="4765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48" name="object 64848"/>
          <p:cNvSpPr/>
          <p:nvPr/>
        </p:nvSpPr>
        <p:spPr>
          <a:xfrm>
            <a:off x="4765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49" name="object 64849"/>
          <p:cNvSpPr/>
          <p:nvPr/>
        </p:nvSpPr>
        <p:spPr>
          <a:xfrm>
            <a:off x="4766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50" name="object 64850"/>
          <p:cNvSpPr/>
          <p:nvPr/>
        </p:nvSpPr>
        <p:spPr>
          <a:xfrm>
            <a:off x="4766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51" name="object 64851"/>
          <p:cNvSpPr/>
          <p:nvPr/>
        </p:nvSpPr>
        <p:spPr>
          <a:xfrm>
            <a:off x="4766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52" name="object 64852"/>
          <p:cNvSpPr/>
          <p:nvPr/>
        </p:nvSpPr>
        <p:spPr>
          <a:xfrm>
            <a:off x="4766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53" name="object 64853"/>
          <p:cNvSpPr/>
          <p:nvPr/>
        </p:nvSpPr>
        <p:spPr>
          <a:xfrm>
            <a:off x="4766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54" name="object 64854"/>
          <p:cNvSpPr/>
          <p:nvPr/>
        </p:nvSpPr>
        <p:spPr>
          <a:xfrm>
            <a:off x="4766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55" name="object 64855"/>
          <p:cNvSpPr/>
          <p:nvPr/>
        </p:nvSpPr>
        <p:spPr>
          <a:xfrm>
            <a:off x="4766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56" name="object 64856"/>
          <p:cNvSpPr/>
          <p:nvPr/>
        </p:nvSpPr>
        <p:spPr>
          <a:xfrm>
            <a:off x="4766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57" name="object 64857"/>
          <p:cNvSpPr/>
          <p:nvPr/>
        </p:nvSpPr>
        <p:spPr>
          <a:xfrm>
            <a:off x="4766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58" name="object 64858"/>
          <p:cNvSpPr/>
          <p:nvPr/>
        </p:nvSpPr>
        <p:spPr>
          <a:xfrm>
            <a:off x="4766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59" name="object 64859"/>
          <p:cNvSpPr/>
          <p:nvPr/>
        </p:nvSpPr>
        <p:spPr>
          <a:xfrm>
            <a:off x="4767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60" name="object 64860"/>
          <p:cNvSpPr/>
          <p:nvPr/>
        </p:nvSpPr>
        <p:spPr>
          <a:xfrm>
            <a:off x="4767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61" name="object 64861"/>
          <p:cNvSpPr/>
          <p:nvPr/>
        </p:nvSpPr>
        <p:spPr>
          <a:xfrm>
            <a:off x="4767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62" name="object 64862"/>
          <p:cNvSpPr/>
          <p:nvPr/>
        </p:nvSpPr>
        <p:spPr>
          <a:xfrm>
            <a:off x="4767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63" name="object 64863"/>
          <p:cNvSpPr/>
          <p:nvPr/>
        </p:nvSpPr>
        <p:spPr>
          <a:xfrm>
            <a:off x="4767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64" name="object 64864"/>
          <p:cNvSpPr/>
          <p:nvPr/>
        </p:nvSpPr>
        <p:spPr>
          <a:xfrm>
            <a:off x="4767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65" name="object 64865"/>
          <p:cNvSpPr/>
          <p:nvPr/>
        </p:nvSpPr>
        <p:spPr>
          <a:xfrm>
            <a:off x="4767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66" name="object 64866"/>
          <p:cNvSpPr/>
          <p:nvPr/>
        </p:nvSpPr>
        <p:spPr>
          <a:xfrm>
            <a:off x="4767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67" name="object 64867"/>
          <p:cNvSpPr/>
          <p:nvPr/>
        </p:nvSpPr>
        <p:spPr>
          <a:xfrm>
            <a:off x="4767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68" name="object 64868"/>
          <p:cNvSpPr/>
          <p:nvPr/>
        </p:nvSpPr>
        <p:spPr>
          <a:xfrm>
            <a:off x="4767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69" name="object 64869"/>
          <p:cNvSpPr/>
          <p:nvPr/>
        </p:nvSpPr>
        <p:spPr>
          <a:xfrm>
            <a:off x="4768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70" name="object 64870"/>
          <p:cNvSpPr/>
          <p:nvPr/>
        </p:nvSpPr>
        <p:spPr>
          <a:xfrm>
            <a:off x="4768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71" name="object 64871"/>
          <p:cNvSpPr/>
          <p:nvPr/>
        </p:nvSpPr>
        <p:spPr>
          <a:xfrm>
            <a:off x="4768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72" name="object 64872"/>
          <p:cNvSpPr/>
          <p:nvPr/>
        </p:nvSpPr>
        <p:spPr>
          <a:xfrm>
            <a:off x="4768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73" name="object 64873"/>
          <p:cNvSpPr/>
          <p:nvPr/>
        </p:nvSpPr>
        <p:spPr>
          <a:xfrm>
            <a:off x="47684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74" name="object 64874"/>
          <p:cNvSpPr/>
          <p:nvPr/>
        </p:nvSpPr>
        <p:spPr>
          <a:xfrm>
            <a:off x="47684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75" name="object 64875"/>
          <p:cNvSpPr/>
          <p:nvPr/>
        </p:nvSpPr>
        <p:spPr>
          <a:xfrm>
            <a:off x="4768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76" name="object 64876"/>
          <p:cNvSpPr/>
          <p:nvPr/>
        </p:nvSpPr>
        <p:spPr>
          <a:xfrm>
            <a:off x="4768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77" name="object 64877"/>
          <p:cNvSpPr/>
          <p:nvPr/>
        </p:nvSpPr>
        <p:spPr>
          <a:xfrm>
            <a:off x="47688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78" name="object 64878"/>
          <p:cNvSpPr/>
          <p:nvPr/>
        </p:nvSpPr>
        <p:spPr>
          <a:xfrm>
            <a:off x="47688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79" name="object 64879"/>
          <p:cNvSpPr/>
          <p:nvPr/>
        </p:nvSpPr>
        <p:spPr>
          <a:xfrm>
            <a:off x="4768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80" name="object 64880"/>
          <p:cNvSpPr/>
          <p:nvPr/>
        </p:nvSpPr>
        <p:spPr>
          <a:xfrm>
            <a:off x="4768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81" name="object 64881"/>
          <p:cNvSpPr/>
          <p:nvPr/>
        </p:nvSpPr>
        <p:spPr>
          <a:xfrm>
            <a:off x="47692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82" name="object 64882"/>
          <p:cNvSpPr/>
          <p:nvPr/>
        </p:nvSpPr>
        <p:spPr>
          <a:xfrm>
            <a:off x="47692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83" name="object 64883"/>
          <p:cNvSpPr/>
          <p:nvPr/>
        </p:nvSpPr>
        <p:spPr>
          <a:xfrm>
            <a:off x="4769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84" name="object 64884"/>
          <p:cNvSpPr/>
          <p:nvPr/>
        </p:nvSpPr>
        <p:spPr>
          <a:xfrm>
            <a:off x="4769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85" name="object 64885"/>
          <p:cNvSpPr/>
          <p:nvPr/>
        </p:nvSpPr>
        <p:spPr>
          <a:xfrm>
            <a:off x="4769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86" name="object 64886"/>
          <p:cNvSpPr/>
          <p:nvPr/>
        </p:nvSpPr>
        <p:spPr>
          <a:xfrm>
            <a:off x="4769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87" name="object 64887"/>
          <p:cNvSpPr/>
          <p:nvPr/>
        </p:nvSpPr>
        <p:spPr>
          <a:xfrm>
            <a:off x="4769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88" name="object 64888"/>
          <p:cNvSpPr/>
          <p:nvPr/>
        </p:nvSpPr>
        <p:spPr>
          <a:xfrm>
            <a:off x="4769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89" name="object 64889"/>
          <p:cNvSpPr/>
          <p:nvPr/>
        </p:nvSpPr>
        <p:spPr>
          <a:xfrm>
            <a:off x="4770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90" name="object 64890"/>
          <p:cNvSpPr/>
          <p:nvPr/>
        </p:nvSpPr>
        <p:spPr>
          <a:xfrm>
            <a:off x="4770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91" name="object 64891"/>
          <p:cNvSpPr/>
          <p:nvPr/>
        </p:nvSpPr>
        <p:spPr>
          <a:xfrm>
            <a:off x="4770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92" name="object 64892"/>
          <p:cNvSpPr/>
          <p:nvPr/>
        </p:nvSpPr>
        <p:spPr>
          <a:xfrm>
            <a:off x="4770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93" name="object 64893"/>
          <p:cNvSpPr/>
          <p:nvPr/>
        </p:nvSpPr>
        <p:spPr>
          <a:xfrm>
            <a:off x="4770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94" name="object 64894"/>
          <p:cNvSpPr/>
          <p:nvPr/>
        </p:nvSpPr>
        <p:spPr>
          <a:xfrm>
            <a:off x="4770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95" name="object 64895"/>
          <p:cNvSpPr/>
          <p:nvPr/>
        </p:nvSpPr>
        <p:spPr>
          <a:xfrm>
            <a:off x="4770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96" name="object 64896"/>
          <p:cNvSpPr/>
          <p:nvPr/>
        </p:nvSpPr>
        <p:spPr>
          <a:xfrm>
            <a:off x="4770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97" name="object 64897"/>
          <p:cNvSpPr/>
          <p:nvPr/>
        </p:nvSpPr>
        <p:spPr>
          <a:xfrm>
            <a:off x="4770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98" name="object 64898"/>
          <p:cNvSpPr/>
          <p:nvPr/>
        </p:nvSpPr>
        <p:spPr>
          <a:xfrm>
            <a:off x="4770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899" name="object 64899"/>
          <p:cNvSpPr/>
          <p:nvPr/>
        </p:nvSpPr>
        <p:spPr>
          <a:xfrm>
            <a:off x="4770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00" name="object 64900"/>
          <p:cNvSpPr/>
          <p:nvPr/>
        </p:nvSpPr>
        <p:spPr>
          <a:xfrm>
            <a:off x="4770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01" name="object 64901"/>
          <p:cNvSpPr/>
          <p:nvPr/>
        </p:nvSpPr>
        <p:spPr>
          <a:xfrm>
            <a:off x="4771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02" name="object 64902"/>
          <p:cNvSpPr/>
          <p:nvPr/>
        </p:nvSpPr>
        <p:spPr>
          <a:xfrm>
            <a:off x="4771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03" name="object 64903"/>
          <p:cNvSpPr/>
          <p:nvPr/>
        </p:nvSpPr>
        <p:spPr>
          <a:xfrm>
            <a:off x="4771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04" name="object 64904"/>
          <p:cNvSpPr/>
          <p:nvPr/>
        </p:nvSpPr>
        <p:spPr>
          <a:xfrm>
            <a:off x="4771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05" name="object 64905"/>
          <p:cNvSpPr/>
          <p:nvPr/>
        </p:nvSpPr>
        <p:spPr>
          <a:xfrm>
            <a:off x="4771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06" name="object 64906"/>
          <p:cNvSpPr/>
          <p:nvPr/>
        </p:nvSpPr>
        <p:spPr>
          <a:xfrm>
            <a:off x="4771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07" name="object 64907"/>
          <p:cNvSpPr/>
          <p:nvPr/>
        </p:nvSpPr>
        <p:spPr>
          <a:xfrm>
            <a:off x="4771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08" name="object 64908"/>
          <p:cNvSpPr/>
          <p:nvPr/>
        </p:nvSpPr>
        <p:spPr>
          <a:xfrm>
            <a:off x="4771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09" name="object 64909"/>
          <p:cNvSpPr/>
          <p:nvPr/>
        </p:nvSpPr>
        <p:spPr>
          <a:xfrm>
            <a:off x="4771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10" name="object 64910"/>
          <p:cNvSpPr/>
          <p:nvPr/>
        </p:nvSpPr>
        <p:spPr>
          <a:xfrm>
            <a:off x="4771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11" name="object 64911"/>
          <p:cNvSpPr/>
          <p:nvPr/>
        </p:nvSpPr>
        <p:spPr>
          <a:xfrm>
            <a:off x="4772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12" name="object 64912"/>
          <p:cNvSpPr/>
          <p:nvPr/>
        </p:nvSpPr>
        <p:spPr>
          <a:xfrm>
            <a:off x="4772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13" name="object 64913"/>
          <p:cNvSpPr/>
          <p:nvPr/>
        </p:nvSpPr>
        <p:spPr>
          <a:xfrm>
            <a:off x="4772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14" name="object 64914"/>
          <p:cNvSpPr/>
          <p:nvPr/>
        </p:nvSpPr>
        <p:spPr>
          <a:xfrm>
            <a:off x="4772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15" name="object 64915"/>
          <p:cNvSpPr/>
          <p:nvPr/>
        </p:nvSpPr>
        <p:spPr>
          <a:xfrm>
            <a:off x="4772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16" name="object 64916"/>
          <p:cNvSpPr/>
          <p:nvPr/>
        </p:nvSpPr>
        <p:spPr>
          <a:xfrm>
            <a:off x="4772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17" name="object 64917"/>
          <p:cNvSpPr/>
          <p:nvPr/>
        </p:nvSpPr>
        <p:spPr>
          <a:xfrm>
            <a:off x="4772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18" name="object 64918"/>
          <p:cNvSpPr/>
          <p:nvPr/>
        </p:nvSpPr>
        <p:spPr>
          <a:xfrm>
            <a:off x="4772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19" name="object 64919"/>
          <p:cNvSpPr/>
          <p:nvPr/>
        </p:nvSpPr>
        <p:spPr>
          <a:xfrm>
            <a:off x="4772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20" name="object 64920"/>
          <p:cNvSpPr/>
          <p:nvPr/>
        </p:nvSpPr>
        <p:spPr>
          <a:xfrm>
            <a:off x="4772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21" name="object 64921"/>
          <p:cNvSpPr/>
          <p:nvPr/>
        </p:nvSpPr>
        <p:spPr>
          <a:xfrm>
            <a:off x="4773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22" name="object 64922"/>
          <p:cNvSpPr/>
          <p:nvPr/>
        </p:nvSpPr>
        <p:spPr>
          <a:xfrm>
            <a:off x="4773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94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23" name="object 64923"/>
          <p:cNvSpPr/>
          <p:nvPr/>
        </p:nvSpPr>
        <p:spPr>
          <a:xfrm>
            <a:off x="4773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24" name="object 64924"/>
          <p:cNvSpPr/>
          <p:nvPr/>
        </p:nvSpPr>
        <p:spPr>
          <a:xfrm>
            <a:off x="4773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25" name="object 64925"/>
          <p:cNvSpPr/>
          <p:nvPr/>
        </p:nvSpPr>
        <p:spPr>
          <a:xfrm>
            <a:off x="47734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26" name="object 64926"/>
          <p:cNvSpPr/>
          <p:nvPr/>
        </p:nvSpPr>
        <p:spPr>
          <a:xfrm>
            <a:off x="47734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27" name="object 64927"/>
          <p:cNvSpPr/>
          <p:nvPr/>
        </p:nvSpPr>
        <p:spPr>
          <a:xfrm>
            <a:off x="4773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28" name="object 64928"/>
          <p:cNvSpPr/>
          <p:nvPr/>
        </p:nvSpPr>
        <p:spPr>
          <a:xfrm>
            <a:off x="4773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29" name="object 64929"/>
          <p:cNvSpPr/>
          <p:nvPr/>
        </p:nvSpPr>
        <p:spPr>
          <a:xfrm>
            <a:off x="47738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30" name="object 64930"/>
          <p:cNvSpPr/>
          <p:nvPr/>
        </p:nvSpPr>
        <p:spPr>
          <a:xfrm>
            <a:off x="47738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31" name="object 64931"/>
          <p:cNvSpPr/>
          <p:nvPr/>
        </p:nvSpPr>
        <p:spPr>
          <a:xfrm>
            <a:off x="4773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32" name="object 64932"/>
          <p:cNvSpPr/>
          <p:nvPr/>
        </p:nvSpPr>
        <p:spPr>
          <a:xfrm>
            <a:off x="4773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33" name="object 64933"/>
          <p:cNvSpPr/>
          <p:nvPr/>
        </p:nvSpPr>
        <p:spPr>
          <a:xfrm>
            <a:off x="4774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34" name="object 64934"/>
          <p:cNvSpPr/>
          <p:nvPr/>
        </p:nvSpPr>
        <p:spPr>
          <a:xfrm>
            <a:off x="4774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35" name="object 64935"/>
          <p:cNvSpPr/>
          <p:nvPr/>
        </p:nvSpPr>
        <p:spPr>
          <a:xfrm>
            <a:off x="4774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36" name="object 64936"/>
          <p:cNvSpPr/>
          <p:nvPr/>
        </p:nvSpPr>
        <p:spPr>
          <a:xfrm>
            <a:off x="4774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37" name="object 64937"/>
          <p:cNvSpPr/>
          <p:nvPr/>
        </p:nvSpPr>
        <p:spPr>
          <a:xfrm>
            <a:off x="4774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38" name="object 64938"/>
          <p:cNvSpPr/>
          <p:nvPr/>
        </p:nvSpPr>
        <p:spPr>
          <a:xfrm>
            <a:off x="4774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39" name="object 64939"/>
          <p:cNvSpPr/>
          <p:nvPr/>
        </p:nvSpPr>
        <p:spPr>
          <a:xfrm>
            <a:off x="4774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40" name="object 64940"/>
          <p:cNvSpPr/>
          <p:nvPr/>
        </p:nvSpPr>
        <p:spPr>
          <a:xfrm>
            <a:off x="4774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41" name="object 64941"/>
          <p:cNvSpPr/>
          <p:nvPr/>
        </p:nvSpPr>
        <p:spPr>
          <a:xfrm>
            <a:off x="4774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42" name="object 64942"/>
          <p:cNvSpPr/>
          <p:nvPr/>
        </p:nvSpPr>
        <p:spPr>
          <a:xfrm>
            <a:off x="4774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43" name="object 64943"/>
          <p:cNvSpPr/>
          <p:nvPr/>
        </p:nvSpPr>
        <p:spPr>
          <a:xfrm>
            <a:off x="4775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44" name="object 64944"/>
          <p:cNvSpPr/>
          <p:nvPr/>
        </p:nvSpPr>
        <p:spPr>
          <a:xfrm>
            <a:off x="4775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45" name="object 64945"/>
          <p:cNvSpPr/>
          <p:nvPr/>
        </p:nvSpPr>
        <p:spPr>
          <a:xfrm>
            <a:off x="4775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46" name="object 64946"/>
          <p:cNvSpPr/>
          <p:nvPr/>
        </p:nvSpPr>
        <p:spPr>
          <a:xfrm>
            <a:off x="4775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47" name="object 64947"/>
          <p:cNvSpPr/>
          <p:nvPr/>
        </p:nvSpPr>
        <p:spPr>
          <a:xfrm>
            <a:off x="4775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48" name="object 64948"/>
          <p:cNvSpPr/>
          <p:nvPr/>
        </p:nvSpPr>
        <p:spPr>
          <a:xfrm>
            <a:off x="4775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49" name="object 64949"/>
          <p:cNvSpPr/>
          <p:nvPr/>
        </p:nvSpPr>
        <p:spPr>
          <a:xfrm>
            <a:off x="4775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50" name="object 64950"/>
          <p:cNvSpPr/>
          <p:nvPr/>
        </p:nvSpPr>
        <p:spPr>
          <a:xfrm>
            <a:off x="4775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51" name="object 64951"/>
          <p:cNvSpPr/>
          <p:nvPr/>
        </p:nvSpPr>
        <p:spPr>
          <a:xfrm>
            <a:off x="4775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52" name="object 64952"/>
          <p:cNvSpPr/>
          <p:nvPr/>
        </p:nvSpPr>
        <p:spPr>
          <a:xfrm>
            <a:off x="4775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53" name="object 64953"/>
          <p:cNvSpPr/>
          <p:nvPr/>
        </p:nvSpPr>
        <p:spPr>
          <a:xfrm>
            <a:off x="4776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54" name="object 64954"/>
          <p:cNvSpPr/>
          <p:nvPr/>
        </p:nvSpPr>
        <p:spPr>
          <a:xfrm>
            <a:off x="4776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55" name="object 64955"/>
          <p:cNvSpPr/>
          <p:nvPr/>
        </p:nvSpPr>
        <p:spPr>
          <a:xfrm>
            <a:off x="4776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56" name="object 64956"/>
          <p:cNvSpPr/>
          <p:nvPr/>
        </p:nvSpPr>
        <p:spPr>
          <a:xfrm>
            <a:off x="4776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57" name="object 64957"/>
          <p:cNvSpPr/>
          <p:nvPr/>
        </p:nvSpPr>
        <p:spPr>
          <a:xfrm>
            <a:off x="4776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58" name="object 64958"/>
          <p:cNvSpPr/>
          <p:nvPr/>
        </p:nvSpPr>
        <p:spPr>
          <a:xfrm>
            <a:off x="4776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59" name="object 64959"/>
          <p:cNvSpPr/>
          <p:nvPr/>
        </p:nvSpPr>
        <p:spPr>
          <a:xfrm>
            <a:off x="4776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60" name="object 64960"/>
          <p:cNvSpPr/>
          <p:nvPr/>
        </p:nvSpPr>
        <p:spPr>
          <a:xfrm>
            <a:off x="4776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61" name="object 64961"/>
          <p:cNvSpPr/>
          <p:nvPr/>
        </p:nvSpPr>
        <p:spPr>
          <a:xfrm>
            <a:off x="4776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62" name="object 64962"/>
          <p:cNvSpPr/>
          <p:nvPr/>
        </p:nvSpPr>
        <p:spPr>
          <a:xfrm>
            <a:off x="4776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63" name="object 64963"/>
          <p:cNvSpPr/>
          <p:nvPr/>
        </p:nvSpPr>
        <p:spPr>
          <a:xfrm>
            <a:off x="47769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64" name="object 64964"/>
          <p:cNvSpPr/>
          <p:nvPr/>
        </p:nvSpPr>
        <p:spPr>
          <a:xfrm>
            <a:off x="47769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65" name="object 64965"/>
          <p:cNvSpPr/>
          <p:nvPr/>
        </p:nvSpPr>
        <p:spPr>
          <a:xfrm>
            <a:off x="4777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66" name="object 64966"/>
          <p:cNvSpPr/>
          <p:nvPr/>
        </p:nvSpPr>
        <p:spPr>
          <a:xfrm>
            <a:off x="4777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67" name="object 64967"/>
          <p:cNvSpPr/>
          <p:nvPr/>
        </p:nvSpPr>
        <p:spPr>
          <a:xfrm>
            <a:off x="4777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68" name="object 64968"/>
          <p:cNvSpPr/>
          <p:nvPr/>
        </p:nvSpPr>
        <p:spPr>
          <a:xfrm>
            <a:off x="4777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69" name="object 64969"/>
          <p:cNvSpPr/>
          <p:nvPr/>
        </p:nvSpPr>
        <p:spPr>
          <a:xfrm>
            <a:off x="4777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70" name="object 64970"/>
          <p:cNvSpPr/>
          <p:nvPr/>
        </p:nvSpPr>
        <p:spPr>
          <a:xfrm>
            <a:off x="4777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71" name="object 64971"/>
          <p:cNvSpPr/>
          <p:nvPr/>
        </p:nvSpPr>
        <p:spPr>
          <a:xfrm>
            <a:off x="4777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72" name="object 64972"/>
          <p:cNvSpPr/>
          <p:nvPr/>
        </p:nvSpPr>
        <p:spPr>
          <a:xfrm>
            <a:off x="4777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73" name="object 64973"/>
          <p:cNvSpPr/>
          <p:nvPr/>
        </p:nvSpPr>
        <p:spPr>
          <a:xfrm>
            <a:off x="47780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74" name="object 64974"/>
          <p:cNvSpPr/>
          <p:nvPr/>
        </p:nvSpPr>
        <p:spPr>
          <a:xfrm>
            <a:off x="47780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75" name="object 64975"/>
          <p:cNvSpPr/>
          <p:nvPr/>
        </p:nvSpPr>
        <p:spPr>
          <a:xfrm>
            <a:off x="4778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76" name="object 64976"/>
          <p:cNvSpPr/>
          <p:nvPr/>
        </p:nvSpPr>
        <p:spPr>
          <a:xfrm>
            <a:off x="4778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77" name="object 64977"/>
          <p:cNvSpPr/>
          <p:nvPr/>
        </p:nvSpPr>
        <p:spPr>
          <a:xfrm>
            <a:off x="47783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78" name="object 64978"/>
          <p:cNvSpPr/>
          <p:nvPr/>
        </p:nvSpPr>
        <p:spPr>
          <a:xfrm>
            <a:off x="47783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79" name="object 64979"/>
          <p:cNvSpPr/>
          <p:nvPr/>
        </p:nvSpPr>
        <p:spPr>
          <a:xfrm>
            <a:off x="4778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80" name="object 64980"/>
          <p:cNvSpPr/>
          <p:nvPr/>
        </p:nvSpPr>
        <p:spPr>
          <a:xfrm>
            <a:off x="4778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81" name="object 64981"/>
          <p:cNvSpPr/>
          <p:nvPr/>
        </p:nvSpPr>
        <p:spPr>
          <a:xfrm>
            <a:off x="47787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82" name="object 64982"/>
          <p:cNvSpPr/>
          <p:nvPr/>
        </p:nvSpPr>
        <p:spPr>
          <a:xfrm>
            <a:off x="47787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83" name="object 64983"/>
          <p:cNvSpPr/>
          <p:nvPr/>
        </p:nvSpPr>
        <p:spPr>
          <a:xfrm>
            <a:off x="4778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84" name="object 64984"/>
          <p:cNvSpPr/>
          <p:nvPr/>
        </p:nvSpPr>
        <p:spPr>
          <a:xfrm>
            <a:off x="4778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85" name="object 64985"/>
          <p:cNvSpPr/>
          <p:nvPr/>
        </p:nvSpPr>
        <p:spPr>
          <a:xfrm>
            <a:off x="4779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86" name="object 64986"/>
          <p:cNvSpPr/>
          <p:nvPr/>
        </p:nvSpPr>
        <p:spPr>
          <a:xfrm>
            <a:off x="4779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87" name="object 64987"/>
          <p:cNvSpPr/>
          <p:nvPr/>
        </p:nvSpPr>
        <p:spPr>
          <a:xfrm>
            <a:off x="4779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88" name="object 64988"/>
          <p:cNvSpPr/>
          <p:nvPr/>
        </p:nvSpPr>
        <p:spPr>
          <a:xfrm>
            <a:off x="4779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89" name="object 64989"/>
          <p:cNvSpPr/>
          <p:nvPr/>
        </p:nvSpPr>
        <p:spPr>
          <a:xfrm>
            <a:off x="4779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90" name="object 64990"/>
          <p:cNvSpPr/>
          <p:nvPr/>
        </p:nvSpPr>
        <p:spPr>
          <a:xfrm>
            <a:off x="4779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91" name="object 64991"/>
          <p:cNvSpPr/>
          <p:nvPr/>
        </p:nvSpPr>
        <p:spPr>
          <a:xfrm>
            <a:off x="4779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92" name="object 64992"/>
          <p:cNvSpPr/>
          <p:nvPr/>
        </p:nvSpPr>
        <p:spPr>
          <a:xfrm>
            <a:off x="4779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93" name="object 64993"/>
          <p:cNvSpPr/>
          <p:nvPr/>
        </p:nvSpPr>
        <p:spPr>
          <a:xfrm>
            <a:off x="4779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94" name="object 64994"/>
          <p:cNvSpPr/>
          <p:nvPr/>
        </p:nvSpPr>
        <p:spPr>
          <a:xfrm>
            <a:off x="4779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95" name="object 64995"/>
          <p:cNvSpPr/>
          <p:nvPr/>
        </p:nvSpPr>
        <p:spPr>
          <a:xfrm>
            <a:off x="4780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96" name="object 64996"/>
          <p:cNvSpPr/>
          <p:nvPr/>
        </p:nvSpPr>
        <p:spPr>
          <a:xfrm>
            <a:off x="4780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97" name="object 64997"/>
          <p:cNvSpPr/>
          <p:nvPr/>
        </p:nvSpPr>
        <p:spPr>
          <a:xfrm>
            <a:off x="4780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98" name="object 64998"/>
          <p:cNvSpPr/>
          <p:nvPr/>
        </p:nvSpPr>
        <p:spPr>
          <a:xfrm>
            <a:off x="4780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999" name="object 64999"/>
          <p:cNvSpPr/>
          <p:nvPr/>
        </p:nvSpPr>
        <p:spPr>
          <a:xfrm>
            <a:off x="4780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00" name="object 65000"/>
          <p:cNvSpPr/>
          <p:nvPr/>
        </p:nvSpPr>
        <p:spPr>
          <a:xfrm>
            <a:off x="4780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01" name="object 65001"/>
          <p:cNvSpPr/>
          <p:nvPr/>
        </p:nvSpPr>
        <p:spPr>
          <a:xfrm>
            <a:off x="4780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02" name="object 65002"/>
          <p:cNvSpPr/>
          <p:nvPr/>
        </p:nvSpPr>
        <p:spPr>
          <a:xfrm>
            <a:off x="4780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03" name="object 65003"/>
          <p:cNvSpPr/>
          <p:nvPr/>
        </p:nvSpPr>
        <p:spPr>
          <a:xfrm>
            <a:off x="4780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04" name="object 65004"/>
          <p:cNvSpPr/>
          <p:nvPr/>
        </p:nvSpPr>
        <p:spPr>
          <a:xfrm>
            <a:off x="4780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05" name="object 65005"/>
          <p:cNvSpPr/>
          <p:nvPr/>
        </p:nvSpPr>
        <p:spPr>
          <a:xfrm>
            <a:off x="4781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06" name="object 65006"/>
          <p:cNvSpPr/>
          <p:nvPr/>
        </p:nvSpPr>
        <p:spPr>
          <a:xfrm>
            <a:off x="4781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07" name="object 65007"/>
          <p:cNvSpPr/>
          <p:nvPr/>
        </p:nvSpPr>
        <p:spPr>
          <a:xfrm>
            <a:off x="47811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08" name="object 65008"/>
          <p:cNvSpPr/>
          <p:nvPr/>
        </p:nvSpPr>
        <p:spPr>
          <a:xfrm>
            <a:off x="47811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09" name="object 65009"/>
          <p:cNvSpPr/>
          <p:nvPr/>
        </p:nvSpPr>
        <p:spPr>
          <a:xfrm>
            <a:off x="4781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10" name="object 65010"/>
          <p:cNvSpPr/>
          <p:nvPr/>
        </p:nvSpPr>
        <p:spPr>
          <a:xfrm>
            <a:off x="4781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11" name="object 65011"/>
          <p:cNvSpPr/>
          <p:nvPr/>
        </p:nvSpPr>
        <p:spPr>
          <a:xfrm>
            <a:off x="47815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12" name="object 65012"/>
          <p:cNvSpPr/>
          <p:nvPr/>
        </p:nvSpPr>
        <p:spPr>
          <a:xfrm>
            <a:off x="47815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13" name="object 65013"/>
          <p:cNvSpPr/>
          <p:nvPr/>
        </p:nvSpPr>
        <p:spPr>
          <a:xfrm>
            <a:off x="4781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14" name="object 65014"/>
          <p:cNvSpPr/>
          <p:nvPr/>
        </p:nvSpPr>
        <p:spPr>
          <a:xfrm>
            <a:off x="4781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15" name="object 65015"/>
          <p:cNvSpPr/>
          <p:nvPr/>
        </p:nvSpPr>
        <p:spPr>
          <a:xfrm>
            <a:off x="47819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16" name="object 65016"/>
          <p:cNvSpPr/>
          <p:nvPr/>
        </p:nvSpPr>
        <p:spPr>
          <a:xfrm>
            <a:off x="47819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17" name="object 65017"/>
          <p:cNvSpPr/>
          <p:nvPr/>
        </p:nvSpPr>
        <p:spPr>
          <a:xfrm>
            <a:off x="4782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18" name="object 65018"/>
          <p:cNvSpPr/>
          <p:nvPr/>
        </p:nvSpPr>
        <p:spPr>
          <a:xfrm>
            <a:off x="4782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19" name="object 65019"/>
          <p:cNvSpPr/>
          <p:nvPr/>
        </p:nvSpPr>
        <p:spPr>
          <a:xfrm>
            <a:off x="4782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20" name="object 65020"/>
          <p:cNvSpPr/>
          <p:nvPr/>
        </p:nvSpPr>
        <p:spPr>
          <a:xfrm>
            <a:off x="4782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21" name="object 65021"/>
          <p:cNvSpPr/>
          <p:nvPr/>
        </p:nvSpPr>
        <p:spPr>
          <a:xfrm>
            <a:off x="4782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22" name="object 65022"/>
          <p:cNvSpPr/>
          <p:nvPr/>
        </p:nvSpPr>
        <p:spPr>
          <a:xfrm>
            <a:off x="4782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23" name="object 65023"/>
          <p:cNvSpPr/>
          <p:nvPr/>
        </p:nvSpPr>
        <p:spPr>
          <a:xfrm>
            <a:off x="4782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24" name="object 65024"/>
          <p:cNvSpPr/>
          <p:nvPr/>
        </p:nvSpPr>
        <p:spPr>
          <a:xfrm>
            <a:off x="4782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25" name="object 65025"/>
          <p:cNvSpPr/>
          <p:nvPr/>
        </p:nvSpPr>
        <p:spPr>
          <a:xfrm>
            <a:off x="4782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26" name="object 65026"/>
          <p:cNvSpPr/>
          <p:nvPr/>
        </p:nvSpPr>
        <p:spPr>
          <a:xfrm>
            <a:off x="4782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27" name="object 65027"/>
          <p:cNvSpPr/>
          <p:nvPr/>
        </p:nvSpPr>
        <p:spPr>
          <a:xfrm>
            <a:off x="4783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28" name="object 65028"/>
          <p:cNvSpPr/>
          <p:nvPr/>
        </p:nvSpPr>
        <p:spPr>
          <a:xfrm>
            <a:off x="4783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29" name="object 65029"/>
          <p:cNvSpPr/>
          <p:nvPr/>
        </p:nvSpPr>
        <p:spPr>
          <a:xfrm>
            <a:off x="4783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30" name="object 65030"/>
          <p:cNvSpPr/>
          <p:nvPr/>
        </p:nvSpPr>
        <p:spPr>
          <a:xfrm>
            <a:off x="4783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31" name="object 65031"/>
          <p:cNvSpPr/>
          <p:nvPr/>
        </p:nvSpPr>
        <p:spPr>
          <a:xfrm>
            <a:off x="4783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32" name="object 65032"/>
          <p:cNvSpPr/>
          <p:nvPr/>
        </p:nvSpPr>
        <p:spPr>
          <a:xfrm>
            <a:off x="4783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33" name="object 65033"/>
          <p:cNvSpPr/>
          <p:nvPr/>
        </p:nvSpPr>
        <p:spPr>
          <a:xfrm>
            <a:off x="4783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34" name="object 65034"/>
          <p:cNvSpPr/>
          <p:nvPr/>
        </p:nvSpPr>
        <p:spPr>
          <a:xfrm>
            <a:off x="4783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35" name="object 65035"/>
          <p:cNvSpPr/>
          <p:nvPr/>
        </p:nvSpPr>
        <p:spPr>
          <a:xfrm>
            <a:off x="4783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36" name="object 65036"/>
          <p:cNvSpPr/>
          <p:nvPr/>
        </p:nvSpPr>
        <p:spPr>
          <a:xfrm>
            <a:off x="4783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37" name="object 65037"/>
          <p:cNvSpPr/>
          <p:nvPr/>
        </p:nvSpPr>
        <p:spPr>
          <a:xfrm>
            <a:off x="4784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38" name="object 65038"/>
          <p:cNvSpPr/>
          <p:nvPr/>
        </p:nvSpPr>
        <p:spPr>
          <a:xfrm>
            <a:off x="4784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39" name="object 65039"/>
          <p:cNvSpPr/>
          <p:nvPr/>
        </p:nvSpPr>
        <p:spPr>
          <a:xfrm>
            <a:off x="4784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40" name="object 65040"/>
          <p:cNvSpPr/>
          <p:nvPr/>
        </p:nvSpPr>
        <p:spPr>
          <a:xfrm>
            <a:off x="4784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41" name="object 65041"/>
          <p:cNvSpPr/>
          <p:nvPr/>
        </p:nvSpPr>
        <p:spPr>
          <a:xfrm>
            <a:off x="4784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42" name="object 65042"/>
          <p:cNvSpPr/>
          <p:nvPr/>
        </p:nvSpPr>
        <p:spPr>
          <a:xfrm>
            <a:off x="4784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43" name="object 65043"/>
          <p:cNvSpPr/>
          <p:nvPr/>
        </p:nvSpPr>
        <p:spPr>
          <a:xfrm>
            <a:off x="4784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44" name="object 65044"/>
          <p:cNvSpPr/>
          <p:nvPr/>
        </p:nvSpPr>
        <p:spPr>
          <a:xfrm>
            <a:off x="4784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45" name="object 65045"/>
          <p:cNvSpPr/>
          <p:nvPr/>
        </p:nvSpPr>
        <p:spPr>
          <a:xfrm>
            <a:off x="4784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46" name="object 65046"/>
          <p:cNvSpPr/>
          <p:nvPr/>
        </p:nvSpPr>
        <p:spPr>
          <a:xfrm>
            <a:off x="4784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47" name="object 65047"/>
          <p:cNvSpPr/>
          <p:nvPr/>
        </p:nvSpPr>
        <p:spPr>
          <a:xfrm>
            <a:off x="4784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48" name="object 65048"/>
          <p:cNvSpPr/>
          <p:nvPr/>
        </p:nvSpPr>
        <p:spPr>
          <a:xfrm>
            <a:off x="4784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49" name="object 65049"/>
          <p:cNvSpPr/>
          <p:nvPr/>
        </p:nvSpPr>
        <p:spPr>
          <a:xfrm>
            <a:off x="4785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50" name="object 65050"/>
          <p:cNvSpPr/>
          <p:nvPr/>
        </p:nvSpPr>
        <p:spPr>
          <a:xfrm>
            <a:off x="4785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51" name="object 65051"/>
          <p:cNvSpPr/>
          <p:nvPr/>
        </p:nvSpPr>
        <p:spPr>
          <a:xfrm>
            <a:off x="4785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52" name="object 65052"/>
          <p:cNvSpPr/>
          <p:nvPr/>
        </p:nvSpPr>
        <p:spPr>
          <a:xfrm>
            <a:off x="4785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53" name="object 65053"/>
          <p:cNvSpPr/>
          <p:nvPr/>
        </p:nvSpPr>
        <p:spPr>
          <a:xfrm>
            <a:off x="4785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54" name="object 65054"/>
          <p:cNvSpPr/>
          <p:nvPr/>
        </p:nvSpPr>
        <p:spPr>
          <a:xfrm>
            <a:off x="4785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55" name="object 65055"/>
          <p:cNvSpPr/>
          <p:nvPr/>
        </p:nvSpPr>
        <p:spPr>
          <a:xfrm>
            <a:off x="4785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56" name="object 65056"/>
          <p:cNvSpPr/>
          <p:nvPr/>
        </p:nvSpPr>
        <p:spPr>
          <a:xfrm>
            <a:off x="4785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57" name="object 65057"/>
          <p:cNvSpPr/>
          <p:nvPr/>
        </p:nvSpPr>
        <p:spPr>
          <a:xfrm>
            <a:off x="4786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58" name="object 65058"/>
          <p:cNvSpPr/>
          <p:nvPr/>
        </p:nvSpPr>
        <p:spPr>
          <a:xfrm>
            <a:off x="4786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59" name="object 65059"/>
          <p:cNvSpPr/>
          <p:nvPr/>
        </p:nvSpPr>
        <p:spPr>
          <a:xfrm>
            <a:off x="47861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60" name="object 65060"/>
          <p:cNvSpPr/>
          <p:nvPr/>
        </p:nvSpPr>
        <p:spPr>
          <a:xfrm>
            <a:off x="47861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61" name="object 65061"/>
          <p:cNvSpPr/>
          <p:nvPr/>
        </p:nvSpPr>
        <p:spPr>
          <a:xfrm>
            <a:off x="4786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62" name="object 65062"/>
          <p:cNvSpPr/>
          <p:nvPr/>
        </p:nvSpPr>
        <p:spPr>
          <a:xfrm>
            <a:off x="4786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63" name="object 65063"/>
          <p:cNvSpPr/>
          <p:nvPr/>
        </p:nvSpPr>
        <p:spPr>
          <a:xfrm>
            <a:off x="47865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64" name="object 65064"/>
          <p:cNvSpPr/>
          <p:nvPr/>
        </p:nvSpPr>
        <p:spPr>
          <a:xfrm>
            <a:off x="47865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65" name="object 65065"/>
          <p:cNvSpPr/>
          <p:nvPr/>
        </p:nvSpPr>
        <p:spPr>
          <a:xfrm>
            <a:off x="4786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66" name="object 65066"/>
          <p:cNvSpPr/>
          <p:nvPr/>
        </p:nvSpPr>
        <p:spPr>
          <a:xfrm>
            <a:off x="4786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67" name="object 65067"/>
          <p:cNvSpPr/>
          <p:nvPr/>
        </p:nvSpPr>
        <p:spPr>
          <a:xfrm>
            <a:off x="4786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68" name="object 65068"/>
          <p:cNvSpPr/>
          <p:nvPr/>
        </p:nvSpPr>
        <p:spPr>
          <a:xfrm>
            <a:off x="4786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69" name="object 65069"/>
          <p:cNvSpPr/>
          <p:nvPr/>
        </p:nvSpPr>
        <p:spPr>
          <a:xfrm>
            <a:off x="4787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70" name="object 65070"/>
          <p:cNvSpPr/>
          <p:nvPr/>
        </p:nvSpPr>
        <p:spPr>
          <a:xfrm>
            <a:off x="4787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71" name="object 65071"/>
          <p:cNvSpPr/>
          <p:nvPr/>
        </p:nvSpPr>
        <p:spPr>
          <a:xfrm>
            <a:off x="4787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72" name="object 65072"/>
          <p:cNvSpPr/>
          <p:nvPr/>
        </p:nvSpPr>
        <p:spPr>
          <a:xfrm>
            <a:off x="4787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73" name="object 65073"/>
          <p:cNvSpPr/>
          <p:nvPr/>
        </p:nvSpPr>
        <p:spPr>
          <a:xfrm>
            <a:off x="4787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74" name="object 65074"/>
          <p:cNvSpPr/>
          <p:nvPr/>
        </p:nvSpPr>
        <p:spPr>
          <a:xfrm>
            <a:off x="4787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75" name="object 65075"/>
          <p:cNvSpPr/>
          <p:nvPr/>
        </p:nvSpPr>
        <p:spPr>
          <a:xfrm>
            <a:off x="4787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76" name="object 65076"/>
          <p:cNvSpPr/>
          <p:nvPr/>
        </p:nvSpPr>
        <p:spPr>
          <a:xfrm>
            <a:off x="4787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77" name="object 65077"/>
          <p:cNvSpPr/>
          <p:nvPr/>
        </p:nvSpPr>
        <p:spPr>
          <a:xfrm>
            <a:off x="4787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78" name="object 65078"/>
          <p:cNvSpPr/>
          <p:nvPr/>
        </p:nvSpPr>
        <p:spPr>
          <a:xfrm>
            <a:off x="4787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79" name="object 65079"/>
          <p:cNvSpPr/>
          <p:nvPr/>
        </p:nvSpPr>
        <p:spPr>
          <a:xfrm>
            <a:off x="4788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80" name="object 65080"/>
          <p:cNvSpPr/>
          <p:nvPr/>
        </p:nvSpPr>
        <p:spPr>
          <a:xfrm>
            <a:off x="4788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81" name="object 65081"/>
          <p:cNvSpPr/>
          <p:nvPr/>
        </p:nvSpPr>
        <p:spPr>
          <a:xfrm>
            <a:off x="4788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82" name="object 65082"/>
          <p:cNvSpPr/>
          <p:nvPr/>
        </p:nvSpPr>
        <p:spPr>
          <a:xfrm>
            <a:off x="4788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83" name="object 65083"/>
          <p:cNvSpPr/>
          <p:nvPr/>
        </p:nvSpPr>
        <p:spPr>
          <a:xfrm>
            <a:off x="4788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84" name="object 65084"/>
          <p:cNvSpPr/>
          <p:nvPr/>
        </p:nvSpPr>
        <p:spPr>
          <a:xfrm>
            <a:off x="4788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85" name="object 65085"/>
          <p:cNvSpPr/>
          <p:nvPr/>
        </p:nvSpPr>
        <p:spPr>
          <a:xfrm>
            <a:off x="4788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86" name="object 65086"/>
          <p:cNvSpPr/>
          <p:nvPr/>
        </p:nvSpPr>
        <p:spPr>
          <a:xfrm>
            <a:off x="4788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87" name="object 65087"/>
          <p:cNvSpPr/>
          <p:nvPr/>
        </p:nvSpPr>
        <p:spPr>
          <a:xfrm>
            <a:off x="4788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88" name="object 65088"/>
          <p:cNvSpPr/>
          <p:nvPr/>
        </p:nvSpPr>
        <p:spPr>
          <a:xfrm>
            <a:off x="4788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89" name="object 65089"/>
          <p:cNvSpPr/>
          <p:nvPr/>
        </p:nvSpPr>
        <p:spPr>
          <a:xfrm>
            <a:off x="4789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90" name="object 65090"/>
          <p:cNvSpPr/>
          <p:nvPr/>
        </p:nvSpPr>
        <p:spPr>
          <a:xfrm>
            <a:off x="4789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91" name="object 65091"/>
          <p:cNvSpPr/>
          <p:nvPr/>
        </p:nvSpPr>
        <p:spPr>
          <a:xfrm>
            <a:off x="4789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92" name="object 65092"/>
          <p:cNvSpPr/>
          <p:nvPr/>
        </p:nvSpPr>
        <p:spPr>
          <a:xfrm>
            <a:off x="4789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93" name="object 65093"/>
          <p:cNvSpPr/>
          <p:nvPr/>
        </p:nvSpPr>
        <p:spPr>
          <a:xfrm>
            <a:off x="4789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94" name="object 65094"/>
          <p:cNvSpPr/>
          <p:nvPr/>
        </p:nvSpPr>
        <p:spPr>
          <a:xfrm>
            <a:off x="4789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95" name="object 65095"/>
          <p:cNvSpPr/>
          <p:nvPr/>
        </p:nvSpPr>
        <p:spPr>
          <a:xfrm>
            <a:off x="4789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96" name="object 65096"/>
          <p:cNvSpPr/>
          <p:nvPr/>
        </p:nvSpPr>
        <p:spPr>
          <a:xfrm>
            <a:off x="4789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97" name="object 65097"/>
          <p:cNvSpPr/>
          <p:nvPr/>
        </p:nvSpPr>
        <p:spPr>
          <a:xfrm>
            <a:off x="4789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98" name="object 65098"/>
          <p:cNvSpPr/>
          <p:nvPr/>
        </p:nvSpPr>
        <p:spPr>
          <a:xfrm>
            <a:off x="4789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099" name="object 65099"/>
          <p:cNvSpPr/>
          <p:nvPr/>
        </p:nvSpPr>
        <p:spPr>
          <a:xfrm>
            <a:off x="4789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00" name="object 65100"/>
          <p:cNvSpPr/>
          <p:nvPr/>
        </p:nvSpPr>
        <p:spPr>
          <a:xfrm>
            <a:off x="4789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01" name="object 65101"/>
          <p:cNvSpPr/>
          <p:nvPr/>
        </p:nvSpPr>
        <p:spPr>
          <a:xfrm>
            <a:off x="4790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02" name="object 65102"/>
          <p:cNvSpPr/>
          <p:nvPr/>
        </p:nvSpPr>
        <p:spPr>
          <a:xfrm>
            <a:off x="4790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03" name="object 65103"/>
          <p:cNvSpPr/>
          <p:nvPr/>
        </p:nvSpPr>
        <p:spPr>
          <a:xfrm>
            <a:off x="4790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04" name="object 65104"/>
          <p:cNvSpPr/>
          <p:nvPr/>
        </p:nvSpPr>
        <p:spPr>
          <a:xfrm>
            <a:off x="4790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05" name="object 65105"/>
          <p:cNvSpPr/>
          <p:nvPr/>
        </p:nvSpPr>
        <p:spPr>
          <a:xfrm>
            <a:off x="4790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06" name="object 65106"/>
          <p:cNvSpPr/>
          <p:nvPr/>
        </p:nvSpPr>
        <p:spPr>
          <a:xfrm>
            <a:off x="4790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07" name="object 65107"/>
          <p:cNvSpPr/>
          <p:nvPr/>
        </p:nvSpPr>
        <p:spPr>
          <a:xfrm>
            <a:off x="47907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08" name="object 65108"/>
          <p:cNvSpPr/>
          <p:nvPr/>
        </p:nvSpPr>
        <p:spPr>
          <a:xfrm>
            <a:off x="47907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09" name="object 65109"/>
          <p:cNvSpPr/>
          <p:nvPr/>
        </p:nvSpPr>
        <p:spPr>
          <a:xfrm>
            <a:off x="4790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10" name="object 65110"/>
          <p:cNvSpPr/>
          <p:nvPr/>
        </p:nvSpPr>
        <p:spPr>
          <a:xfrm>
            <a:off x="4790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11" name="object 65111"/>
          <p:cNvSpPr/>
          <p:nvPr/>
        </p:nvSpPr>
        <p:spPr>
          <a:xfrm>
            <a:off x="47910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12" name="object 65112"/>
          <p:cNvSpPr/>
          <p:nvPr/>
        </p:nvSpPr>
        <p:spPr>
          <a:xfrm>
            <a:off x="47910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13" name="object 65113"/>
          <p:cNvSpPr/>
          <p:nvPr/>
        </p:nvSpPr>
        <p:spPr>
          <a:xfrm>
            <a:off x="4791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14" name="object 65114"/>
          <p:cNvSpPr/>
          <p:nvPr/>
        </p:nvSpPr>
        <p:spPr>
          <a:xfrm>
            <a:off x="4791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15" name="object 65115"/>
          <p:cNvSpPr/>
          <p:nvPr/>
        </p:nvSpPr>
        <p:spPr>
          <a:xfrm>
            <a:off x="47914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16" name="object 65116"/>
          <p:cNvSpPr/>
          <p:nvPr/>
        </p:nvSpPr>
        <p:spPr>
          <a:xfrm>
            <a:off x="47914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17" name="object 65117"/>
          <p:cNvSpPr/>
          <p:nvPr/>
        </p:nvSpPr>
        <p:spPr>
          <a:xfrm>
            <a:off x="4791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18" name="object 65118"/>
          <p:cNvSpPr/>
          <p:nvPr/>
        </p:nvSpPr>
        <p:spPr>
          <a:xfrm>
            <a:off x="4791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19" name="object 65119"/>
          <p:cNvSpPr/>
          <p:nvPr/>
        </p:nvSpPr>
        <p:spPr>
          <a:xfrm>
            <a:off x="47918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20" name="object 65120"/>
          <p:cNvSpPr/>
          <p:nvPr/>
        </p:nvSpPr>
        <p:spPr>
          <a:xfrm>
            <a:off x="47918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21" name="object 65121"/>
          <p:cNvSpPr/>
          <p:nvPr/>
        </p:nvSpPr>
        <p:spPr>
          <a:xfrm>
            <a:off x="4792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22" name="object 65122"/>
          <p:cNvSpPr/>
          <p:nvPr/>
        </p:nvSpPr>
        <p:spPr>
          <a:xfrm>
            <a:off x="4792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23" name="object 65123"/>
          <p:cNvSpPr/>
          <p:nvPr/>
        </p:nvSpPr>
        <p:spPr>
          <a:xfrm>
            <a:off x="4792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24" name="object 65124"/>
          <p:cNvSpPr/>
          <p:nvPr/>
        </p:nvSpPr>
        <p:spPr>
          <a:xfrm>
            <a:off x="4792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25" name="object 65125"/>
          <p:cNvSpPr/>
          <p:nvPr/>
        </p:nvSpPr>
        <p:spPr>
          <a:xfrm>
            <a:off x="4792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26" name="object 65126"/>
          <p:cNvSpPr/>
          <p:nvPr/>
        </p:nvSpPr>
        <p:spPr>
          <a:xfrm>
            <a:off x="4792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27" name="object 65127"/>
          <p:cNvSpPr/>
          <p:nvPr/>
        </p:nvSpPr>
        <p:spPr>
          <a:xfrm>
            <a:off x="4792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28" name="object 65128"/>
          <p:cNvSpPr/>
          <p:nvPr/>
        </p:nvSpPr>
        <p:spPr>
          <a:xfrm>
            <a:off x="4792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29" name="object 65129"/>
          <p:cNvSpPr/>
          <p:nvPr/>
        </p:nvSpPr>
        <p:spPr>
          <a:xfrm>
            <a:off x="4792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30" name="object 65130"/>
          <p:cNvSpPr/>
          <p:nvPr/>
        </p:nvSpPr>
        <p:spPr>
          <a:xfrm>
            <a:off x="4792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31" name="object 65131"/>
          <p:cNvSpPr/>
          <p:nvPr/>
        </p:nvSpPr>
        <p:spPr>
          <a:xfrm>
            <a:off x="4792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32" name="object 65132"/>
          <p:cNvSpPr/>
          <p:nvPr/>
        </p:nvSpPr>
        <p:spPr>
          <a:xfrm>
            <a:off x="4792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33" name="object 65133"/>
          <p:cNvSpPr/>
          <p:nvPr/>
        </p:nvSpPr>
        <p:spPr>
          <a:xfrm>
            <a:off x="4793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34" name="object 65134"/>
          <p:cNvSpPr/>
          <p:nvPr/>
        </p:nvSpPr>
        <p:spPr>
          <a:xfrm>
            <a:off x="4793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35" name="object 65135"/>
          <p:cNvSpPr/>
          <p:nvPr/>
        </p:nvSpPr>
        <p:spPr>
          <a:xfrm>
            <a:off x="4793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36" name="object 65136"/>
          <p:cNvSpPr/>
          <p:nvPr/>
        </p:nvSpPr>
        <p:spPr>
          <a:xfrm>
            <a:off x="4793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37" name="object 65137"/>
          <p:cNvSpPr/>
          <p:nvPr/>
        </p:nvSpPr>
        <p:spPr>
          <a:xfrm>
            <a:off x="4793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38" name="object 65138"/>
          <p:cNvSpPr/>
          <p:nvPr/>
        </p:nvSpPr>
        <p:spPr>
          <a:xfrm>
            <a:off x="4793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39" name="object 65139"/>
          <p:cNvSpPr/>
          <p:nvPr/>
        </p:nvSpPr>
        <p:spPr>
          <a:xfrm>
            <a:off x="4793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40" name="object 65140"/>
          <p:cNvSpPr/>
          <p:nvPr/>
        </p:nvSpPr>
        <p:spPr>
          <a:xfrm>
            <a:off x="4793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41" name="object 65141"/>
          <p:cNvSpPr/>
          <p:nvPr/>
        </p:nvSpPr>
        <p:spPr>
          <a:xfrm>
            <a:off x="4794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42" name="object 65142"/>
          <p:cNvSpPr/>
          <p:nvPr/>
        </p:nvSpPr>
        <p:spPr>
          <a:xfrm>
            <a:off x="4794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43" name="object 65143"/>
          <p:cNvSpPr/>
          <p:nvPr/>
        </p:nvSpPr>
        <p:spPr>
          <a:xfrm>
            <a:off x="4794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44" name="object 65144"/>
          <p:cNvSpPr/>
          <p:nvPr/>
        </p:nvSpPr>
        <p:spPr>
          <a:xfrm>
            <a:off x="4794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45" name="object 65145"/>
          <p:cNvSpPr/>
          <p:nvPr/>
        </p:nvSpPr>
        <p:spPr>
          <a:xfrm>
            <a:off x="4794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46" name="object 65146"/>
          <p:cNvSpPr/>
          <p:nvPr/>
        </p:nvSpPr>
        <p:spPr>
          <a:xfrm>
            <a:off x="4794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47" name="object 65147"/>
          <p:cNvSpPr/>
          <p:nvPr/>
        </p:nvSpPr>
        <p:spPr>
          <a:xfrm>
            <a:off x="4794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48" name="object 65148"/>
          <p:cNvSpPr/>
          <p:nvPr/>
        </p:nvSpPr>
        <p:spPr>
          <a:xfrm>
            <a:off x="4794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49" name="object 65149"/>
          <p:cNvSpPr/>
          <p:nvPr/>
        </p:nvSpPr>
        <p:spPr>
          <a:xfrm>
            <a:off x="4794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50" name="object 65150"/>
          <p:cNvSpPr/>
          <p:nvPr/>
        </p:nvSpPr>
        <p:spPr>
          <a:xfrm>
            <a:off x="4794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51" name="object 65151"/>
          <p:cNvSpPr/>
          <p:nvPr/>
        </p:nvSpPr>
        <p:spPr>
          <a:xfrm>
            <a:off x="4794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52" name="object 65152"/>
          <p:cNvSpPr/>
          <p:nvPr/>
        </p:nvSpPr>
        <p:spPr>
          <a:xfrm>
            <a:off x="4794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53" name="object 65153"/>
          <p:cNvSpPr/>
          <p:nvPr/>
        </p:nvSpPr>
        <p:spPr>
          <a:xfrm>
            <a:off x="4795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54" name="object 65154"/>
          <p:cNvSpPr/>
          <p:nvPr/>
        </p:nvSpPr>
        <p:spPr>
          <a:xfrm>
            <a:off x="4795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55" name="object 65155"/>
          <p:cNvSpPr/>
          <p:nvPr/>
        </p:nvSpPr>
        <p:spPr>
          <a:xfrm>
            <a:off x="47952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56" name="object 65156"/>
          <p:cNvSpPr/>
          <p:nvPr/>
        </p:nvSpPr>
        <p:spPr>
          <a:xfrm>
            <a:off x="47952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57" name="object 65157"/>
          <p:cNvSpPr/>
          <p:nvPr/>
        </p:nvSpPr>
        <p:spPr>
          <a:xfrm>
            <a:off x="4795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58" name="object 65158"/>
          <p:cNvSpPr/>
          <p:nvPr/>
        </p:nvSpPr>
        <p:spPr>
          <a:xfrm>
            <a:off x="4795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59" name="object 65159"/>
          <p:cNvSpPr/>
          <p:nvPr/>
        </p:nvSpPr>
        <p:spPr>
          <a:xfrm>
            <a:off x="47956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60" name="object 65160"/>
          <p:cNvSpPr/>
          <p:nvPr/>
        </p:nvSpPr>
        <p:spPr>
          <a:xfrm>
            <a:off x="47956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61" name="object 65161"/>
          <p:cNvSpPr/>
          <p:nvPr/>
        </p:nvSpPr>
        <p:spPr>
          <a:xfrm>
            <a:off x="4795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62" name="object 65162"/>
          <p:cNvSpPr/>
          <p:nvPr/>
        </p:nvSpPr>
        <p:spPr>
          <a:xfrm>
            <a:off x="4795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63" name="object 65163"/>
          <p:cNvSpPr/>
          <p:nvPr/>
        </p:nvSpPr>
        <p:spPr>
          <a:xfrm>
            <a:off x="47960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64" name="object 65164"/>
          <p:cNvSpPr/>
          <p:nvPr/>
        </p:nvSpPr>
        <p:spPr>
          <a:xfrm>
            <a:off x="47960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65" name="object 65165"/>
          <p:cNvSpPr/>
          <p:nvPr/>
        </p:nvSpPr>
        <p:spPr>
          <a:xfrm>
            <a:off x="4796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66" name="object 65166"/>
          <p:cNvSpPr/>
          <p:nvPr/>
        </p:nvSpPr>
        <p:spPr>
          <a:xfrm>
            <a:off x="4796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67" name="object 65167"/>
          <p:cNvSpPr/>
          <p:nvPr/>
        </p:nvSpPr>
        <p:spPr>
          <a:xfrm>
            <a:off x="47964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68" name="object 65168"/>
          <p:cNvSpPr/>
          <p:nvPr/>
        </p:nvSpPr>
        <p:spPr>
          <a:xfrm>
            <a:off x="47964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69" name="object 65169"/>
          <p:cNvSpPr/>
          <p:nvPr/>
        </p:nvSpPr>
        <p:spPr>
          <a:xfrm>
            <a:off x="4796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70" name="object 65170"/>
          <p:cNvSpPr/>
          <p:nvPr/>
        </p:nvSpPr>
        <p:spPr>
          <a:xfrm>
            <a:off x="4796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71" name="object 65171"/>
          <p:cNvSpPr/>
          <p:nvPr/>
        </p:nvSpPr>
        <p:spPr>
          <a:xfrm>
            <a:off x="4796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72" name="object 65172"/>
          <p:cNvSpPr/>
          <p:nvPr/>
        </p:nvSpPr>
        <p:spPr>
          <a:xfrm>
            <a:off x="4796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73" name="object 65173"/>
          <p:cNvSpPr/>
          <p:nvPr/>
        </p:nvSpPr>
        <p:spPr>
          <a:xfrm>
            <a:off x="4797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74" name="object 65174"/>
          <p:cNvSpPr/>
          <p:nvPr/>
        </p:nvSpPr>
        <p:spPr>
          <a:xfrm>
            <a:off x="4797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75" name="object 65175"/>
          <p:cNvSpPr/>
          <p:nvPr/>
        </p:nvSpPr>
        <p:spPr>
          <a:xfrm>
            <a:off x="4797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76" name="object 65176"/>
          <p:cNvSpPr/>
          <p:nvPr/>
        </p:nvSpPr>
        <p:spPr>
          <a:xfrm>
            <a:off x="4797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77" name="object 65177"/>
          <p:cNvSpPr/>
          <p:nvPr/>
        </p:nvSpPr>
        <p:spPr>
          <a:xfrm>
            <a:off x="4797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78" name="object 65178"/>
          <p:cNvSpPr/>
          <p:nvPr/>
        </p:nvSpPr>
        <p:spPr>
          <a:xfrm>
            <a:off x="4797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79" name="object 65179"/>
          <p:cNvSpPr/>
          <p:nvPr/>
        </p:nvSpPr>
        <p:spPr>
          <a:xfrm>
            <a:off x="4797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80" name="object 65180"/>
          <p:cNvSpPr/>
          <p:nvPr/>
        </p:nvSpPr>
        <p:spPr>
          <a:xfrm>
            <a:off x="4797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81" name="object 65181"/>
          <p:cNvSpPr/>
          <p:nvPr/>
        </p:nvSpPr>
        <p:spPr>
          <a:xfrm>
            <a:off x="4797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82" name="object 65182"/>
          <p:cNvSpPr/>
          <p:nvPr/>
        </p:nvSpPr>
        <p:spPr>
          <a:xfrm>
            <a:off x="4797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83" name="object 65183"/>
          <p:cNvSpPr/>
          <p:nvPr/>
        </p:nvSpPr>
        <p:spPr>
          <a:xfrm>
            <a:off x="4797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84" name="object 65184"/>
          <p:cNvSpPr/>
          <p:nvPr/>
        </p:nvSpPr>
        <p:spPr>
          <a:xfrm>
            <a:off x="4797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85" name="object 65185"/>
          <p:cNvSpPr/>
          <p:nvPr/>
        </p:nvSpPr>
        <p:spPr>
          <a:xfrm>
            <a:off x="4798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86" name="object 65186"/>
          <p:cNvSpPr/>
          <p:nvPr/>
        </p:nvSpPr>
        <p:spPr>
          <a:xfrm>
            <a:off x="4798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87" name="object 65187"/>
          <p:cNvSpPr/>
          <p:nvPr/>
        </p:nvSpPr>
        <p:spPr>
          <a:xfrm>
            <a:off x="4798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88" name="object 65188"/>
          <p:cNvSpPr/>
          <p:nvPr/>
        </p:nvSpPr>
        <p:spPr>
          <a:xfrm>
            <a:off x="4798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89" name="object 65189"/>
          <p:cNvSpPr/>
          <p:nvPr/>
        </p:nvSpPr>
        <p:spPr>
          <a:xfrm>
            <a:off x="4798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90" name="object 65190"/>
          <p:cNvSpPr/>
          <p:nvPr/>
        </p:nvSpPr>
        <p:spPr>
          <a:xfrm>
            <a:off x="4798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91" name="object 65191"/>
          <p:cNvSpPr/>
          <p:nvPr/>
        </p:nvSpPr>
        <p:spPr>
          <a:xfrm>
            <a:off x="4798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92" name="object 65192"/>
          <p:cNvSpPr/>
          <p:nvPr/>
        </p:nvSpPr>
        <p:spPr>
          <a:xfrm>
            <a:off x="4798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93" name="object 65193"/>
          <p:cNvSpPr/>
          <p:nvPr/>
        </p:nvSpPr>
        <p:spPr>
          <a:xfrm>
            <a:off x="4798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94" name="object 65194"/>
          <p:cNvSpPr/>
          <p:nvPr/>
        </p:nvSpPr>
        <p:spPr>
          <a:xfrm>
            <a:off x="4798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95" name="object 65195"/>
          <p:cNvSpPr/>
          <p:nvPr/>
        </p:nvSpPr>
        <p:spPr>
          <a:xfrm>
            <a:off x="4799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96" name="object 65196"/>
          <p:cNvSpPr/>
          <p:nvPr/>
        </p:nvSpPr>
        <p:spPr>
          <a:xfrm>
            <a:off x="4799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97" name="object 65197"/>
          <p:cNvSpPr/>
          <p:nvPr/>
        </p:nvSpPr>
        <p:spPr>
          <a:xfrm>
            <a:off x="4799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98" name="object 65198"/>
          <p:cNvSpPr/>
          <p:nvPr/>
        </p:nvSpPr>
        <p:spPr>
          <a:xfrm>
            <a:off x="4799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199" name="object 65199"/>
          <p:cNvSpPr/>
          <p:nvPr/>
        </p:nvSpPr>
        <p:spPr>
          <a:xfrm>
            <a:off x="4799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00" name="object 65200"/>
          <p:cNvSpPr/>
          <p:nvPr/>
        </p:nvSpPr>
        <p:spPr>
          <a:xfrm>
            <a:off x="4799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01" name="object 65201"/>
          <p:cNvSpPr/>
          <p:nvPr/>
        </p:nvSpPr>
        <p:spPr>
          <a:xfrm>
            <a:off x="4799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02" name="object 65202"/>
          <p:cNvSpPr/>
          <p:nvPr/>
        </p:nvSpPr>
        <p:spPr>
          <a:xfrm>
            <a:off x="4799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03" name="object 65203"/>
          <p:cNvSpPr/>
          <p:nvPr/>
        </p:nvSpPr>
        <p:spPr>
          <a:xfrm>
            <a:off x="4799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04" name="object 65204"/>
          <p:cNvSpPr/>
          <p:nvPr/>
        </p:nvSpPr>
        <p:spPr>
          <a:xfrm>
            <a:off x="4799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05" name="object 65205"/>
          <p:cNvSpPr/>
          <p:nvPr/>
        </p:nvSpPr>
        <p:spPr>
          <a:xfrm>
            <a:off x="4800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06" name="object 65206"/>
          <p:cNvSpPr/>
          <p:nvPr/>
        </p:nvSpPr>
        <p:spPr>
          <a:xfrm>
            <a:off x="4800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07" name="object 65207"/>
          <p:cNvSpPr/>
          <p:nvPr/>
        </p:nvSpPr>
        <p:spPr>
          <a:xfrm>
            <a:off x="48002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08" name="object 65208"/>
          <p:cNvSpPr/>
          <p:nvPr/>
        </p:nvSpPr>
        <p:spPr>
          <a:xfrm>
            <a:off x="48002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09" name="object 65209"/>
          <p:cNvSpPr/>
          <p:nvPr/>
        </p:nvSpPr>
        <p:spPr>
          <a:xfrm>
            <a:off x="4800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10" name="object 65210"/>
          <p:cNvSpPr/>
          <p:nvPr/>
        </p:nvSpPr>
        <p:spPr>
          <a:xfrm>
            <a:off x="4800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F8D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11" name="object 65211"/>
          <p:cNvSpPr/>
          <p:nvPr/>
        </p:nvSpPr>
        <p:spPr>
          <a:xfrm>
            <a:off x="48006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12" name="object 65212"/>
          <p:cNvSpPr/>
          <p:nvPr/>
        </p:nvSpPr>
        <p:spPr>
          <a:xfrm>
            <a:off x="48006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13" name="object 65213"/>
          <p:cNvSpPr/>
          <p:nvPr/>
        </p:nvSpPr>
        <p:spPr>
          <a:xfrm>
            <a:off x="4800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14" name="object 65214"/>
          <p:cNvSpPr/>
          <p:nvPr/>
        </p:nvSpPr>
        <p:spPr>
          <a:xfrm>
            <a:off x="4800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15" name="object 65215"/>
          <p:cNvSpPr/>
          <p:nvPr/>
        </p:nvSpPr>
        <p:spPr>
          <a:xfrm>
            <a:off x="48009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16" name="object 65216"/>
          <p:cNvSpPr/>
          <p:nvPr/>
        </p:nvSpPr>
        <p:spPr>
          <a:xfrm>
            <a:off x="48009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17" name="object 65217"/>
          <p:cNvSpPr/>
          <p:nvPr/>
        </p:nvSpPr>
        <p:spPr>
          <a:xfrm>
            <a:off x="4801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18" name="object 65218"/>
          <p:cNvSpPr/>
          <p:nvPr/>
        </p:nvSpPr>
        <p:spPr>
          <a:xfrm>
            <a:off x="4801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19" name="object 65219"/>
          <p:cNvSpPr/>
          <p:nvPr/>
        </p:nvSpPr>
        <p:spPr>
          <a:xfrm>
            <a:off x="48013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20" name="object 65220"/>
          <p:cNvSpPr/>
          <p:nvPr/>
        </p:nvSpPr>
        <p:spPr>
          <a:xfrm>
            <a:off x="48013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21" name="object 65221"/>
          <p:cNvSpPr/>
          <p:nvPr/>
        </p:nvSpPr>
        <p:spPr>
          <a:xfrm>
            <a:off x="4801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22" name="object 65222"/>
          <p:cNvSpPr/>
          <p:nvPr/>
        </p:nvSpPr>
        <p:spPr>
          <a:xfrm>
            <a:off x="4801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23" name="object 65223"/>
          <p:cNvSpPr/>
          <p:nvPr/>
        </p:nvSpPr>
        <p:spPr>
          <a:xfrm>
            <a:off x="4801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24" name="object 65224"/>
          <p:cNvSpPr/>
          <p:nvPr/>
        </p:nvSpPr>
        <p:spPr>
          <a:xfrm>
            <a:off x="4801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25" name="object 65225"/>
          <p:cNvSpPr/>
          <p:nvPr/>
        </p:nvSpPr>
        <p:spPr>
          <a:xfrm>
            <a:off x="4802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26" name="object 65226"/>
          <p:cNvSpPr/>
          <p:nvPr/>
        </p:nvSpPr>
        <p:spPr>
          <a:xfrm>
            <a:off x="4802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27" name="object 65227"/>
          <p:cNvSpPr/>
          <p:nvPr/>
        </p:nvSpPr>
        <p:spPr>
          <a:xfrm>
            <a:off x="4802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28" name="object 65228"/>
          <p:cNvSpPr/>
          <p:nvPr/>
        </p:nvSpPr>
        <p:spPr>
          <a:xfrm>
            <a:off x="4802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29" name="object 65229"/>
          <p:cNvSpPr/>
          <p:nvPr/>
        </p:nvSpPr>
        <p:spPr>
          <a:xfrm>
            <a:off x="4802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30" name="object 65230"/>
          <p:cNvSpPr/>
          <p:nvPr/>
        </p:nvSpPr>
        <p:spPr>
          <a:xfrm>
            <a:off x="4802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31" name="object 65231"/>
          <p:cNvSpPr/>
          <p:nvPr/>
        </p:nvSpPr>
        <p:spPr>
          <a:xfrm>
            <a:off x="4802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32" name="object 65232"/>
          <p:cNvSpPr/>
          <p:nvPr/>
        </p:nvSpPr>
        <p:spPr>
          <a:xfrm>
            <a:off x="4802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33" name="object 65233"/>
          <p:cNvSpPr/>
          <p:nvPr/>
        </p:nvSpPr>
        <p:spPr>
          <a:xfrm>
            <a:off x="4802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34" name="object 65234"/>
          <p:cNvSpPr/>
          <p:nvPr/>
        </p:nvSpPr>
        <p:spPr>
          <a:xfrm>
            <a:off x="4802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35" name="object 65235"/>
          <p:cNvSpPr/>
          <p:nvPr/>
        </p:nvSpPr>
        <p:spPr>
          <a:xfrm>
            <a:off x="4802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36" name="object 65236"/>
          <p:cNvSpPr/>
          <p:nvPr/>
        </p:nvSpPr>
        <p:spPr>
          <a:xfrm>
            <a:off x="4802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37" name="object 65237"/>
          <p:cNvSpPr/>
          <p:nvPr/>
        </p:nvSpPr>
        <p:spPr>
          <a:xfrm>
            <a:off x="4803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38" name="object 65238"/>
          <p:cNvSpPr/>
          <p:nvPr/>
        </p:nvSpPr>
        <p:spPr>
          <a:xfrm>
            <a:off x="4803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39" name="object 65239"/>
          <p:cNvSpPr/>
          <p:nvPr/>
        </p:nvSpPr>
        <p:spPr>
          <a:xfrm>
            <a:off x="4803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40" name="object 65240"/>
          <p:cNvSpPr/>
          <p:nvPr/>
        </p:nvSpPr>
        <p:spPr>
          <a:xfrm>
            <a:off x="4803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41" name="object 65241"/>
          <p:cNvSpPr/>
          <p:nvPr/>
        </p:nvSpPr>
        <p:spPr>
          <a:xfrm>
            <a:off x="4803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42" name="object 65242"/>
          <p:cNvSpPr/>
          <p:nvPr/>
        </p:nvSpPr>
        <p:spPr>
          <a:xfrm>
            <a:off x="4803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43" name="object 65243"/>
          <p:cNvSpPr/>
          <p:nvPr/>
        </p:nvSpPr>
        <p:spPr>
          <a:xfrm>
            <a:off x="4803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44" name="object 65244"/>
          <p:cNvSpPr/>
          <p:nvPr/>
        </p:nvSpPr>
        <p:spPr>
          <a:xfrm>
            <a:off x="4803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45" name="object 65245"/>
          <p:cNvSpPr/>
          <p:nvPr/>
        </p:nvSpPr>
        <p:spPr>
          <a:xfrm>
            <a:off x="4803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46" name="object 65246"/>
          <p:cNvSpPr/>
          <p:nvPr/>
        </p:nvSpPr>
        <p:spPr>
          <a:xfrm>
            <a:off x="4803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47" name="object 65247"/>
          <p:cNvSpPr/>
          <p:nvPr/>
        </p:nvSpPr>
        <p:spPr>
          <a:xfrm>
            <a:off x="4804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48" name="object 65248"/>
          <p:cNvSpPr/>
          <p:nvPr/>
        </p:nvSpPr>
        <p:spPr>
          <a:xfrm>
            <a:off x="4804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49" name="object 65249"/>
          <p:cNvSpPr/>
          <p:nvPr/>
        </p:nvSpPr>
        <p:spPr>
          <a:xfrm>
            <a:off x="4804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50" name="object 65250"/>
          <p:cNvSpPr/>
          <p:nvPr/>
        </p:nvSpPr>
        <p:spPr>
          <a:xfrm>
            <a:off x="4804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51" name="object 65251"/>
          <p:cNvSpPr/>
          <p:nvPr/>
        </p:nvSpPr>
        <p:spPr>
          <a:xfrm>
            <a:off x="4804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52" name="object 65252"/>
          <p:cNvSpPr/>
          <p:nvPr/>
        </p:nvSpPr>
        <p:spPr>
          <a:xfrm>
            <a:off x="4804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53" name="object 65253"/>
          <p:cNvSpPr/>
          <p:nvPr/>
        </p:nvSpPr>
        <p:spPr>
          <a:xfrm>
            <a:off x="4804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54" name="object 65254"/>
          <p:cNvSpPr/>
          <p:nvPr/>
        </p:nvSpPr>
        <p:spPr>
          <a:xfrm>
            <a:off x="4804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55" name="object 65255"/>
          <p:cNvSpPr/>
          <p:nvPr/>
        </p:nvSpPr>
        <p:spPr>
          <a:xfrm>
            <a:off x="48048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56" name="object 65256"/>
          <p:cNvSpPr/>
          <p:nvPr/>
        </p:nvSpPr>
        <p:spPr>
          <a:xfrm>
            <a:off x="48048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57" name="object 65257"/>
          <p:cNvSpPr/>
          <p:nvPr/>
        </p:nvSpPr>
        <p:spPr>
          <a:xfrm>
            <a:off x="4805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58" name="object 65258"/>
          <p:cNvSpPr/>
          <p:nvPr/>
        </p:nvSpPr>
        <p:spPr>
          <a:xfrm>
            <a:off x="4805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59" name="object 65259"/>
          <p:cNvSpPr/>
          <p:nvPr/>
        </p:nvSpPr>
        <p:spPr>
          <a:xfrm>
            <a:off x="48051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60" name="object 65260"/>
          <p:cNvSpPr/>
          <p:nvPr/>
        </p:nvSpPr>
        <p:spPr>
          <a:xfrm>
            <a:off x="48051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61" name="object 65261"/>
          <p:cNvSpPr/>
          <p:nvPr/>
        </p:nvSpPr>
        <p:spPr>
          <a:xfrm>
            <a:off x="4805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62" name="object 65262"/>
          <p:cNvSpPr/>
          <p:nvPr/>
        </p:nvSpPr>
        <p:spPr>
          <a:xfrm>
            <a:off x="4805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63" name="object 65263"/>
          <p:cNvSpPr/>
          <p:nvPr/>
        </p:nvSpPr>
        <p:spPr>
          <a:xfrm>
            <a:off x="48055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64" name="object 65264"/>
          <p:cNvSpPr/>
          <p:nvPr/>
        </p:nvSpPr>
        <p:spPr>
          <a:xfrm>
            <a:off x="48055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65" name="object 65265"/>
          <p:cNvSpPr/>
          <p:nvPr/>
        </p:nvSpPr>
        <p:spPr>
          <a:xfrm>
            <a:off x="4805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66" name="object 65266"/>
          <p:cNvSpPr/>
          <p:nvPr/>
        </p:nvSpPr>
        <p:spPr>
          <a:xfrm>
            <a:off x="4805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67" name="object 65267"/>
          <p:cNvSpPr/>
          <p:nvPr/>
        </p:nvSpPr>
        <p:spPr>
          <a:xfrm>
            <a:off x="48059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68" name="object 65268"/>
          <p:cNvSpPr/>
          <p:nvPr/>
        </p:nvSpPr>
        <p:spPr>
          <a:xfrm>
            <a:off x="48059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69" name="object 65269"/>
          <p:cNvSpPr/>
          <p:nvPr/>
        </p:nvSpPr>
        <p:spPr>
          <a:xfrm>
            <a:off x="4806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70" name="object 65270"/>
          <p:cNvSpPr/>
          <p:nvPr/>
        </p:nvSpPr>
        <p:spPr>
          <a:xfrm>
            <a:off x="4806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71" name="object 65271"/>
          <p:cNvSpPr/>
          <p:nvPr/>
        </p:nvSpPr>
        <p:spPr>
          <a:xfrm>
            <a:off x="4806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72" name="object 65272"/>
          <p:cNvSpPr/>
          <p:nvPr/>
        </p:nvSpPr>
        <p:spPr>
          <a:xfrm>
            <a:off x="4806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73" name="object 65273"/>
          <p:cNvSpPr/>
          <p:nvPr/>
        </p:nvSpPr>
        <p:spPr>
          <a:xfrm>
            <a:off x="4806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74" name="object 65274"/>
          <p:cNvSpPr/>
          <p:nvPr/>
        </p:nvSpPr>
        <p:spPr>
          <a:xfrm>
            <a:off x="4806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75" name="object 65275"/>
          <p:cNvSpPr/>
          <p:nvPr/>
        </p:nvSpPr>
        <p:spPr>
          <a:xfrm>
            <a:off x="4806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76" name="object 65276"/>
          <p:cNvSpPr/>
          <p:nvPr/>
        </p:nvSpPr>
        <p:spPr>
          <a:xfrm>
            <a:off x="4806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77" name="object 65277"/>
          <p:cNvSpPr/>
          <p:nvPr/>
        </p:nvSpPr>
        <p:spPr>
          <a:xfrm>
            <a:off x="4806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78" name="object 65278"/>
          <p:cNvSpPr/>
          <p:nvPr/>
        </p:nvSpPr>
        <p:spPr>
          <a:xfrm>
            <a:off x="4806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79" name="object 65279"/>
          <p:cNvSpPr/>
          <p:nvPr/>
        </p:nvSpPr>
        <p:spPr>
          <a:xfrm>
            <a:off x="4807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80" name="object 65280"/>
          <p:cNvSpPr/>
          <p:nvPr/>
        </p:nvSpPr>
        <p:spPr>
          <a:xfrm>
            <a:off x="4807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81" name="object 65281"/>
          <p:cNvSpPr/>
          <p:nvPr/>
        </p:nvSpPr>
        <p:spPr>
          <a:xfrm>
            <a:off x="4807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82" name="object 65282"/>
          <p:cNvSpPr/>
          <p:nvPr/>
        </p:nvSpPr>
        <p:spPr>
          <a:xfrm>
            <a:off x="4807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83" name="object 65283"/>
          <p:cNvSpPr/>
          <p:nvPr/>
        </p:nvSpPr>
        <p:spPr>
          <a:xfrm>
            <a:off x="4807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84" name="object 65284"/>
          <p:cNvSpPr/>
          <p:nvPr/>
        </p:nvSpPr>
        <p:spPr>
          <a:xfrm>
            <a:off x="4807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85" name="object 65285"/>
          <p:cNvSpPr/>
          <p:nvPr/>
        </p:nvSpPr>
        <p:spPr>
          <a:xfrm>
            <a:off x="4807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86" name="object 65286"/>
          <p:cNvSpPr/>
          <p:nvPr/>
        </p:nvSpPr>
        <p:spPr>
          <a:xfrm>
            <a:off x="4807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87" name="object 65287"/>
          <p:cNvSpPr/>
          <p:nvPr/>
        </p:nvSpPr>
        <p:spPr>
          <a:xfrm>
            <a:off x="4807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88" name="object 65288"/>
          <p:cNvSpPr/>
          <p:nvPr/>
        </p:nvSpPr>
        <p:spPr>
          <a:xfrm>
            <a:off x="4807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89" name="object 65289"/>
          <p:cNvSpPr/>
          <p:nvPr/>
        </p:nvSpPr>
        <p:spPr>
          <a:xfrm>
            <a:off x="4808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90" name="object 65290"/>
          <p:cNvSpPr/>
          <p:nvPr/>
        </p:nvSpPr>
        <p:spPr>
          <a:xfrm>
            <a:off x="4808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91" name="object 65291"/>
          <p:cNvSpPr/>
          <p:nvPr/>
        </p:nvSpPr>
        <p:spPr>
          <a:xfrm>
            <a:off x="4808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92" name="object 65292"/>
          <p:cNvSpPr/>
          <p:nvPr/>
        </p:nvSpPr>
        <p:spPr>
          <a:xfrm>
            <a:off x="4808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93" name="object 65293"/>
          <p:cNvSpPr/>
          <p:nvPr/>
        </p:nvSpPr>
        <p:spPr>
          <a:xfrm>
            <a:off x="4808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94" name="object 65294"/>
          <p:cNvSpPr/>
          <p:nvPr/>
        </p:nvSpPr>
        <p:spPr>
          <a:xfrm>
            <a:off x="4808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95" name="object 65295"/>
          <p:cNvSpPr/>
          <p:nvPr/>
        </p:nvSpPr>
        <p:spPr>
          <a:xfrm>
            <a:off x="4808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96" name="object 65296"/>
          <p:cNvSpPr/>
          <p:nvPr/>
        </p:nvSpPr>
        <p:spPr>
          <a:xfrm>
            <a:off x="4808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97" name="object 65297"/>
          <p:cNvSpPr/>
          <p:nvPr/>
        </p:nvSpPr>
        <p:spPr>
          <a:xfrm>
            <a:off x="4808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98" name="object 65298"/>
          <p:cNvSpPr/>
          <p:nvPr/>
        </p:nvSpPr>
        <p:spPr>
          <a:xfrm>
            <a:off x="4808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299" name="object 65299"/>
          <p:cNvSpPr/>
          <p:nvPr/>
        </p:nvSpPr>
        <p:spPr>
          <a:xfrm>
            <a:off x="4808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00" name="object 65300"/>
          <p:cNvSpPr/>
          <p:nvPr/>
        </p:nvSpPr>
        <p:spPr>
          <a:xfrm>
            <a:off x="4808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01" name="object 65301"/>
          <p:cNvSpPr/>
          <p:nvPr/>
        </p:nvSpPr>
        <p:spPr>
          <a:xfrm>
            <a:off x="4809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02" name="object 65302"/>
          <p:cNvSpPr/>
          <p:nvPr/>
        </p:nvSpPr>
        <p:spPr>
          <a:xfrm>
            <a:off x="4809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03" name="object 65303"/>
          <p:cNvSpPr/>
          <p:nvPr/>
        </p:nvSpPr>
        <p:spPr>
          <a:xfrm>
            <a:off x="4809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04" name="object 65304"/>
          <p:cNvSpPr/>
          <p:nvPr/>
        </p:nvSpPr>
        <p:spPr>
          <a:xfrm>
            <a:off x="4809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05" name="object 65305"/>
          <p:cNvSpPr/>
          <p:nvPr/>
        </p:nvSpPr>
        <p:spPr>
          <a:xfrm>
            <a:off x="4809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06" name="object 65306"/>
          <p:cNvSpPr/>
          <p:nvPr/>
        </p:nvSpPr>
        <p:spPr>
          <a:xfrm>
            <a:off x="4809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07" name="object 65307"/>
          <p:cNvSpPr/>
          <p:nvPr/>
        </p:nvSpPr>
        <p:spPr>
          <a:xfrm>
            <a:off x="48097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08" name="object 65308"/>
          <p:cNvSpPr/>
          <p:nvPr/>
        </p:nvSpPr>
        <p:spPr>
          <a:xfrm>
            <a:off x="48097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09" name="object 65309"/>
          <p:cNvSpPr/>
          <p:nvPr/>
        </p:nvSpPr>
        <p:spPr>
          <a:xfrm>
            <a:off x="4810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10" name="object 65310"/>
          <p:cNvSpPr/>
          <p:nvPr/>
        </p:nvSpPr>
        <p:spPr>
          <a:xfrm>
            <a:off x="4810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11" name="object 65311"/>
          <p:cNvSpPr/>
          <p:nvPr/>
        </p:nvSpPr>
        <p:spPr>
          <a:xfrm>
            <a:off x="48101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12" name="object 65312"/>
          <p:cNvSpPr/>
          <p:nvPr/>
        </p:nvSpPr>
        <p:spPr>
          <a:xfrm>
            <a:off x="48101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13" name="object 65313"/>
          <p:cNvSpPr/>
          <p:nvPr/>
        </p:nvSpPr>
        <p:spPr>
          <a:xfrm>
            <a:off x="4810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14" name="object 65314"/>
          <p:cNvSpPr/>
          <p:nvPr/>
        </p:nvSpPr>
        <p:spPr>
          <a:xfrm>
            <a:off x="4810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15" name="object 65315"/>
          <p:cNvSpPr/>
          <p:nvPr/>
        </p:nvSpPr>
        <p:spPr>
          <a:xfrm>
            <a:off x="48105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16" name="object 65316"/>
          <p:cNvSpPr/>
          <p:nvPr/>
        </p:nvSpPr>
        <p:spPr>
          <a:xfrm>
            <a:off x="48105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17" name="object 65317"/>
          <p:cNvSpPr/>
          <p:nvPr/>
        </p:nvSpPr>
        <p:spPr>
          <a:xfrm>
            <a:off x="4810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18" name="object 65318"/>
          <p:cNvSpPr/>
          <p:nvPr/>
        </p:nvSpPr>
        <p:spPr>
          <a:xfrm>
            <a:off x="4810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19" name="object 65319"/>
          <p:cNvSpPr/>
          <p:nvPr/>
        </p:nvSpPr>
        <p:spPr>
          <a:xfrm>
            <a:off x="48108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20" name="object 65320"/>
          <p:cNvSpPr/>
          <p:nvPr/>
        </p:nvSpPr>
        <p:spPr>
          <a:xfrm>
            <a:off x="48108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21" name="object 65321"/>
          <p:cNvSpPr/>
          <p:nvPr/>
        </p:nvSpPr>
        <p:spPr>
          <a:xfrm>
            <a:off x="4811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22" name="object 65322"/>
          <p:cNvSpPr/>
          <p:nvPr/>
        </p:nvSpPr>
        <p:spPr>
          <a:xfrm>
            <a:off x="4811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23" name="object 65323"/>
          <p:cNvSpPr/>
          <p:nvPr/>
        </p:nvSpPr>
        <p:spPr>
          <a:xfrm>
            <a:off x="48112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24" name="object 65324"/>
          <p:cNvSpPr/>
          <p:nvPr/>
        </p:nvSpPr>
        <p:spPr>
          <a:xfrm>
            <a:off x="48112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25" name="object 65325"/>
          <p:cNvSpPr/>
          <p:nvPr/>
        </p:nvSpPr>
        <p:spPr>
          <a:xfrm>
            <a:off x="4811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26" name="object 65326"/>
          <p:cNvSpPr/>
          <p:nvPr/>
        </p:nvSpPr>
        <p:spPr>
          <a:xfrm>
            <a:off x="4811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27" name="object 65327"/>
          <p:cNvSpPr/>
          <p:nvPr/>
        </p:nvSpPr>
        <p:spPr>
          <a:xfrm>
            <a:off x="48116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28" name="object 65328"/>
          <p:cNvSpPr/>
          <p:nvPr/>
        </p:nvSpPr>
        <p:spPr>
          <a:xfrm>
            <a:off x="48116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29" name="object 65329"/>
          <p:cNvSpPr/>
          <p:nvPr/>
        </p:nvSpPr>
        <p:spPr>
          <a:xfrm>
            <a:off x="4811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30" name="object 65330"/>
          <p:cNvSpPr/>
          <p:nvPr/>
        </p:nvSpPr>
        <p:spPr>
          <a:xfrm>
            <a:off x="4811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31" name="object 65331"/>
          <p:cNvSpPr/>
          <p:nvPr/>
        </p:nvSpPr>
        <p:spPr>
          <a:xfrm>
            <a:off x="4812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32" name="object 65332"/>
          <p:cNvSpPr/>
          <p:nvPr/>
        </p:nvSpPr>
        <p:spPr>
          <a:xfrm>
            <a:off x="4812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33" name="object 65333"/>
          <p:cNvSpPr/>
          <p:nvPr/>
        </p:nvSpPr>
        <p:spPr>
          <a:xfrm>
            <a:off x="4812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34" name="object 65334"/>
          <p:cNvSpPr/>
          <p:nvPr/>
        </p:nvSpPr>
        <p:spPr>
          <a:xfrm>
            <a:off x="4812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35" name="object 65335"/>
          <p:cNvSpPr/>
          <p:nvPr/>
        </p:nvSpPr>
        <p:spPr>
          <a:xfrm>
            <a:off x="48124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36" name="object 65336"/>
          <p:cNvSpPr/>
          <p:nvPr/>
        </p:nvSpPr>
        <p:spPr>
          <a:xfrm>
            <a:off x="48124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37" name="object 65337"/>
          <p:cNvSpPr/>
          <p:nvPr/>
        </p:nvSpPr>
        <p:spPr>
          <a:xfrm>
            <a:off x="4812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38" name="object 65338"/>
          <p:cNvSpPr/>
          <p:nvPr/>
        </p:nvSpPr>
        <p:spPr>
          <a:xfrm>
            <a:off x="4812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39" name="object 65339"/>
          <p:cNvSpPr/>
          <p:nvPr/>
        </p:nvSpPr>
        <p:spPr>
          <a:xfrm>
            <a:off x="48128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40" name="object 65340"/>
          <p:cNvSpPr/>
          <p:nvPr/>
        </p:nvSpPr>
        <p:spPr>
          <a:xfrm>
            <a:off x="48128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41" name="object 65341"/>
          <p:cNvSpPr/>
          <p:nvPr/>
        </p:nvSpPr>
        <p:spPr>
          <a:xfrm>
            <a:off x="4813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42" name="object 65342"/>
          <p:cNvSpPr/>
          <p:nvPr/>
        </p:nvSpPr>
        <p:spPr>
          <a:xfrm>
            <a:off x="4813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43" name="object 65343"/>
          <p:cNvSpPr/>
          <p:nvPr/>
        </p:nvSpPr>
        <p:spPr>
          <a:xfrm>
            <a:off x="48131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44" name="object 65344"/>
          <p:cNvSpPr/>
          <p:nvPr/>
        </p:nvSpPr>
        <p:spPr>
          <a:xfrm>
            <a:off x="48131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45" name="object 65345"/>
          <p:cNvSpPr/>
          <p:nvPr/>
        </p:nvSpPr>
        <p:spPr>
          <a:xfrm>
            <a:off x="4813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46" name="object 65346"/>
          <p:cNvSpPr/>
          <p:nvPr/>
        </p:nvSpPr>
        <p:spPr>
          <a:xfrm>
            <a:off x="4813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47" name="object 65347"/>
          <p:cNvSpPr/>
          <p:nvPr/>
        </p:nvSpPr>
        <p:spPr>
          <a:xfrm>
            <a:off x="4813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48" name="object 65348"/>
          <p:cNvSpPr/>
          <p:nvPr/>
        </p:nvSpPr>
        <p:spPr>
          <a:xfrm>
            <a:off x="4813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49" name="object 65349"/>
          <p:cNvSpPr/>
          <p:nvPr/>
        </p:nvSpPr>
        <p:spPr>
          <a:xfrm>
            <a:off x="4813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50" name="object 65350"/>
          <p:cNvSpPr/>
          <p:nvPr/>
        </p:nvSpPr>
        <p:spPr>
          <a:xfrm>
            <a:off x="4813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51" name="object 65351"/>
          <p:cNvSpPr/>
          <p:nvPr/>
        </p:nvSpPr>
        <p:spPr>
          <a:xfrm>
            <a:off x="4813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52" name="object 65352"/>
          <p:cNvSpPr/>
          <p:nvPr/>
        </p:nvSpPr>
        <p:spPr>
          <a:xfrm>
            <a:off x="4813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53" name="object 65353"/>
          <p:cNvSpPr/>
          <p:nvPr/>
        </p:nvSpPr>
        <p:spPr>
          <a:xfrm>
            <a:off x="4814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54" name="object 65354"/>
          <p:cNvSpPr/>
          <p:nvPr/>
        </p:nvSpPr>
        <p:spPr>
          <a:xfrm>
            <a:off x="4814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55" name="object 65355"/>
          <p:cNvSpPr/>
          <p:nvPr/>
        </p:nvSpPr>
        <p:spPr>
          <a:xfrm>
            <a:off x="48143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56" name="object 65356"/>
          <p:cNvSpPr/>
          <p:nvPr/>
        </p:nvSpPr>
        <p:spPr>
          <a:xfrm>
            <a:off x="48143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57" name="object 65357"/>
          <p:cNvSpPr/>
          <p:nvPr/>
        </p:nvSpPr>
        <p:spPr>
          <a:xfrm>
            <a:off x="4814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58" name="object 65358"/>
          <p:cNvSpPr/>
          <p:nvPr/>
        </p:nvSpPr>
        <p:spPr>
          <a:xfrm>
            <a:off x="4814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59" name="object 65359"/>
          <p:cNvSpPr/>
          <p:nvPr/>
        </p:nvSpPr>
        <p:spPr>
          <a:xfrm>
            <a:off x="48147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60" name="object 65360"/>
          <p:cNvSpPr/>
          <p:nvPr/>
        </p:nvSpPr>
        <p:spPr>
          <a:xfrm>
            <a:off x="48147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61" name="object 65361"/>
          <p:cNvSpPr/>
          <p:nvPr/>
        </p:nvSpPr>
        <p:spPr>
          <a:xfrm>
            <a:off x="4814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62" name="object 65362"/>
          <p:cNvSpPr/>
          <p:nvPr/>
        </p:nvSpPr>
        <p:spPr>
          <a:xfrm>
            <a:off x="4814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63" name="object 65363"/>
          <p:cNvSpPr/>
          <p:nvPr/>
        </p:nvSpPr>
        <p:spPr>
          <a:xfrm>
            <a:off x="48150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64" name="object 65364"/>
          <p:cNvSpPr/>
          <p:nvPr/>
        </p:nvSpPr>
        <p:spPr>
          <a:xfrm>
            <a:off x="48150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65" name="object 65365"/>
          <p:cNvSpPr/>
          <p:nvPr/>
        </p:nvSpPr>
        <p:spPr>
          <a:xfrm>
            <a:off x="4815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66" name="object 65366"/>
          <p:cNvSpPr/>
          <p:nvPr/>
        </p:nvSpPr>
        <p:spPr>
          <a:xfrm>
            <a:off x="4815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67" name="object 65367"/>
          <p:cNvSpPr/>
          <p:nvPr/>
        </p:nvSpPr>
        <p:spPr>
          <a:xfrm>
            <a:off x="48154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68" name="object 65368"/>
          <p:cNvSpPr/>
          <p:nvPr/>
        </p:nvSpPr>
        <p:spPr>
          <a:xfrm>
            <a:off x="48154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69" name="object 65369"/>
          <p:cNvSpPr/>
          <p:nvPr/>
        </p:nvSpPr>
        <p:spPr>
          <a:xfrm>
            <a:off x="4815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70" name="object 65370"/>
          <p:cNvSpPr/>
          <p:nvPr/>
        </p:nvSpPr>
        <p:spPr>
          <a:xfrm>
            <a:off x="4815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71" name="object 65371"/>
          <p:cNvSpPr/>
          <p:nvPr/>
        </p:nvSpPr>
        <p:spPr>
          <a:xfrm>
            <a:off x="48158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72" name="object 65372"/>
          <p:cNvSpPr/>
          <p:nvPr/>
        </p:nvSpPr>
        <p:spPr>
          <a:xfrm>
            <a:off x="48158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73" name="object 65373"/>
          <p:cNvSpPr/>
          <p:nvPr/>
        </p:nvSpPr>
        <p:spPr>
          <a:xfrm>
            <a:off x="4816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74" name="object 65374"/>
          <p:cNvSpPr/>
          <p:nvPr/>
        </p:nvSpPr>
        <p:spPr>
          <a:xfrm>
            <a:off x="4816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75" name="object 65375"/>
          <p:cNvSpPr/>
          <p:nvPr/>
        </p:nvSpPr>
        <p:spPr>
          <a:xfrm>
            <a:off x="48162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76" name="object 65376"/>
          <p:cNvSpPr/>
          <p:nvPr/>
        </p:nvSpPr>
        <p:spPr>
          <a:xfrm>
            <a:off x="48162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77" name="object 65377"/>
          <p:cNvSpPr/>
          <p:nvPr/>
        </p:nvSpPr>
        <p:spPr>
          <a:xfrm>
            <a:off x="4816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78" name="object 65378"/>
          <p:cNvSpPr/>
          <p:nvPr/>
        </p:nvSpPr>
        <p:spPr>
          <a:xfrm>
            <a:off x="4816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79" name="object 65379"/>
          <p:cNvSpPr/>
          <p:nvPr/>
        </p:nvSpPr>
        <p:spPr>
          <a:xfrm>
            <a:off x="48166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80" name="object 65380"/>
          <p:cNvSpPr/>
          <p:nvPr/>
        </p:nvSpPr>
        <p:spPr>
          <a:xfrm>
            <a:off x="48166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81" name="object 65381"/>
          <p:cNvSpPr/>
          <p:nvPr/>
        </p:nvSpPr>
        <p:spPr>
          <a:xfrm>
            <a:off x="4816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82" name="object 65382"/>
          <p:cNvSpPr/>
          <p:nvPr/>
        </p:nvSpPr>
        <p:spPr>
          <a:xfrm>
            <a:off x="4816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83" name="object 65383"/>
          <p:cNvSpPr/>
          <p:nvPr/>
        </p:nvSpPr>
        <p:spPr>
          <a:xfrm>
            <a:off x="48169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84" name="object 65384"/>
          <p:cNvSpPr/>
          <p:nvPr/>
        </p:nvSpPr>
        <p:spPr>
          <a:xfrm>
            <a:off x="48169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85" name="object 65385"/>
          <p:cNvSpPr/>
          <p:nvPr/>
        </p:nvSpPr>
        <p:spPr>
          <a:xfrm>
            <a:off x="4817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86" name="object 65386"/>
          <p:cNvSpPr/>
          <p:nvPr/>
        </p:nvSpPr>
        <p:spPr>
          <a:xfrm>
            <a:off x="4817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87" name="object 65387"/>
          <p:cNvSpPr/>
          <p:nvPr/>
        </p:nvSpPr>
        <p:spPr>
          <a:xfrm>
            <a:off x="48173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88" name="object 65388"/>
          <p:cNvSpPr/>
          <p:nvPr/>
        </p:nvSpPr>
        <p:spPr>
          <a:xfrm>
            <a:off x="48173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89" name="object 65389"/>
          <p:cNvSpPr/>
          <p:nvPr/>
        </p:nvSpPr>
        <p:spPr>
          <a:xfrm>
            <a:off x="4817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90" name="object 65390"/>
          <p:cNvSpPr/>
          <p:nvPr/>
        </p:nvSpPr>
        <p:spPr>
          <a:xfrm>
            <a:off x="4817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91" name="object 65391"/>
          <p:cNvSpPr/>
          <p:nvPr/>
        </p:nvSpPr>
        <p:spPr>
          <a:xfrm>
            <a:off x="48177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92" name="object 65392"/>
          <p:cNvSpPr/>
          <p:nvPr/>
        </p:nvSpPr>
        <p:spPr>
          <a:xfrm>
            <a:off x="48177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93" name="object 65393"/>
          <p:cNvSpPr/>
          <p:nvPr/>
        </p:nvSpPr>
        <p:spPr>
          <a:xfrm>
            <a:off x="4818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94" name="object 65394"/>
          <p:cNvSpPr/>
          <p:nvPr/>
        </p:nvSpPr>
        <p:spPr>
          <a:xfrm>
            <a:off x="4818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95" name="object 65395"/>
          <p:cNvSpPr/>
          <p:nvPr/>
        </p:nvSpPr>
        <p:spPr>
          <a:xfrm>
            <a:off x="48181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96" name="object 65396"/>
          <p:cNvSpPr/>
          <p:nvPr/>
        </p:nvSpPr>
        <p:spPr>
          <a:xfrm>
            <a:off x="48181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97" name="object 65397"/>
          <p:cNvSpPr/>
          <p:nvPr/>
        </p:nvSpPr>
        <p:spPr>
          <a:xfrm>
            <a:off x="4818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98" name="object 65398"/>
          <p:cNvSpPr/>
          <p:nvPr/>
        </p:nvSpPr>
        <p:spPr>
          <a:xfrm>
            <a:off x="4818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399" name="object 65399"/>
          <p:cNvSpPr/>
          <p:nvPr/>
        </p:nvSpPr>
        <p:spPr>
          <a:xfrm>
            <a:off x="48185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00" name="object 65400"/>
          <p:cNvSpPr/>
          <p:nvPr/>
        </p:nvSpPr>
        <p:spPr>
          <a:xfrm>
            <a:off x="48185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01" name="object 65401"/>
          <p:cNvSpPr/>
          <p:nvPr/>
        </p:nvSpPr>
        <p:spPr>
          <a:xfrm>
            <a:off x="4818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02" name="object 65402"/>
          <p:cNvSpPr/>
          <p:nvPr/>
        </p:nvSpPr>
        <p:spPr>
          <a:xfrm>
            <a:off x="4818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03" name="object 65403"/>
          <p:cNvSpPr/>
          <p:nvPr/>
        </p:nvSpPr>
        <p:spPr>
          <a:xfrm>
            <a:off x="48189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04" name="object 65404"/>
          <p:cNvSpPr/>
          <p:nvPr/>
        </p:nvSpPr>
        <p:spPr>
          <a:xfrm>
            <a:off x="48189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05" name="object 65405"/>
          <p:cNvSpPr/>
          <p:nvPr/>
        </p:nvSpPr>
        <p:spPr>
          <a:xfrm>
            <a:off x="4819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06" name="object 65406"/>
          <p:cNvSpPr/>
          <p:nvPr/>
        </p:nvSpPr>
        <p:spPr>
          <a:xfrm>
            <a:off x="4819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07" name="object 65407"/>
          <p:cNvSpPr/>
          <p:nvPr/>
        </p:nvSpPr>
        <p:spPr>
          <a:xfrm>
            <a:off x="48192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08" name="object 65408"/>
          <p:cNvSpPr/>
          <p:nvPr/>
        </p:nvSpPr>
        <p:spPr>
          <a:xfrm>
            <a:off x="48192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09" name="object 65409"/>
          <p:cNvSpPr/>
          <p:nvPr/>
        </p:nvSpPr>
        <p:spPr>
          <a:xfrm>
            <a:off x="4819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10" name="object 65410"/>
          <p:cNvSpPr/>
          <p:nvPr/>
        </p:nvSpPr>
        <p:spPr>
          <a:xfrm>
            <a:off x="4819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11" name="object 65411"/>
          <p:cNvSpPr/>
          <p:nvPr/>
        </p:nvSpPr>
        <p:spPr>
          <a:xfrm>
            <a:off x="48196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12" name="object 65412"/>
          <p:cNvSpPr/>
          <p:nvPr/>
        </p:nvSpPr>
        <p:spPr>
          <a:xfrm>
            <a:off x="48196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13" name="object 65413"/>
          <p:cNvSpPr/>
          <p:nvPr/>
        </p:nvSpPr>
        <p:spPr>
          <a:xfrm>
            <a:off x="4819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14" name="object 65414"/>
          <p:cNvSpPr/>
          <p:nvPr/>
        </p:nvSpPr>
        <p:spPr>
          <a:xfrm>
            <a:off x="4819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15" name="object 65415"/>
          <p:cNvSpPr/>
          <p:nvPr/>
        </p:nvSpPr>
        <p:spPr>
          <a:xfrm>
            <a:off x="48200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16" name="object 65416"/>
          <p:cNvSpPr/>
          <p:nvPr/>
        </p:nvSpPr>
        <p:spPr>
          <a:xfrm>
            <a:off x="48200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17" name="object 65417"/>
          <p:cNvSpPr/>
          <p:nvPr/>
        </p:nvSpPr>
        <p:spPr>
          <a:xfrm>
            <a:off x="4820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18" name="object 65418"/>
          <p:cNvSpPr/>
          <p:nvPr/>
        </p:nvSpPr>
        <p:spPr>
          <a:xfrm>
            <a:off x="4820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19" name="object 65419"/>
          <p:cNvSpPr/>
          <p:nvPr/>
        </p:nvSpPr>
        <p:spPr>
          <a:xfrm>
            <a:off x="4820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20" name="object 65420"/>
          <p:cNvSpPr/>
          <p:nvPr/>
        </p:nvSpPr>
        <p:spPr>
          <a:xfrm>
            <a:off x="4820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21" name="object 65421"/>
          <p:cNvSpPr/>
          <p:nvPr/>
        </p:nvSpPr>
        <p:spPr>
          <a:xfrm>
            <a:off x="4820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22" name="object 65422"/>
          <p:cNvSpPr/>
          <p:nvPr/>
        </p:nvSpPr>
        <p:spPr>
          <a:xfrm>
            <a:off x="4820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23" name="object 65423"/>
          <p:cNvSpPr/>
          <p:nvPr/>
        </p:nvSpPr>
        <p:spPr>
          <a:xfrm>
            <a:off x="4820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24" name="object 65424"/>
          <p:cNvSpPr/>
          <p:nvPr/>
        </p:nvSpPr>
        <p:spPr>
          <a:xfrm>
            <a:off x="4820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25" name="object 65425"/>
          <p:cNvSpPr/>
          <p:nvPr/>
        </p:nvSpPr>
        <p:spPr>
          <a:xfrm>
            <a:off x="4821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26" name="object 65426"/>
          <p:cNvSpPr/>
          <p:nvPr/>
        </p:nvSpPr>
        <p:spPr>
          <a:xfrm>
            <a:off x="4821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27" name="object 65427"/>
          <p:cNvSpPr/>
          <p:nvPr/>
        </p:nvSpPr>
        <p:spPr>
          <a:xfrm>
            <a:off x="4821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28" name="object 65428"/>
          <p:cNvSpPr/>
          <p:nvPr/>
        </p:nvSpPr>
        <p:spPr>
          <a:xfrm>
            <a:off x="4821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29" name="object 65429"/>
          <p:cNvSpPr/>
          <p:nvPr/>
        </p:nvSpPr>
        <p:spPr>
          <a:xfrm>
            <a:off x="4821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30" name="object 65430"/>
          <p:cNvSpPr/>
          <p:nvPr/>
        </p:nvSpPr>
        <p:spPr>
          <a:xfrm>
            <a:off x="4821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31" name="object 65431"/>
          <p:cNvSpPr/>
          <p:nvPr/>
        </p:nvSpPr>
        <p:spPr>
          <a:xfrm>
            <a:off x="4821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32" name="object 65432"/>
          <p:cNvSpPr/>
          <p:nvPr/>
        </p:nvSpPr>
        <p:spPr>
          <a:xfrm>
            <a:off x="4821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33" name="object 65433"/>
          <p:cNvSpPr/>
          <p:nvPr/>
        </p:nvSpPr>
        <p:spPr>
          <a:xfrm>
            <a:off x="4821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34" name="object 65434"/>
          <p:cNvSpPr/>
          <p:nvPr/>
        </p:nvSpPr>
        <p:spPr>
          <a:xfrm>
            <a:off x="4821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35" name="object 65435"/>
          <p:cNvSpPr/>
          <p:nvPr/>
        </p:nvSpPr>
        <p:spPr>
          <a:xfrm>
            <a:off x="4822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36" name="object 65436"/>
          <p:cNvSpPr/>
          <p:nvPr/>
        </p:nvSpPr>
        <p:spPr>
          <a:xfrm>
            <a:off x="4822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D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37" name="object 65437"/>
          <p:cNvSpPr/>
          <p:nvPr/>
        </p:nvSpPr>
        <p:spPr>
          <a:xfrm>
            <a:off x="4822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38" name="object 65438"/>
          <p:cNvSpPr/>
          <p:nvPr/>
        </p:nvSpPr>
        <p:spPr>
          <a:xfrm>
            <a:off x="4822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39" name="object 65439"/>
          <p:cNvSpPr/>
          <p:nvPr/>
        </p:nvSpPr>
        <p:spPr>
          <a:xfrm>
            <a:off x="48224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40" name="object 65440"/>
          <p:cNvSpPr/>
          <p:nvPr/>
        </p:nvSpPr>
        <p:spPr>
          <a:xfrm>
            <a:off x="48224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41" name="object 65441"/>
          <p:cNvSpPr/>
          <p:nvPr/>
        </p:nvSpPr>
        <p:spPr>
          <a:xfrm>
            <a:off x="4822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42" name="object 65442"/>
          <p:cNvSpPr/>
          <p:nvPr/>
        </p:nvSpPr>
        <p:spPr>
          <a:xfrm>
            <a:off x="4822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43" name="object 65443"/>
          <p:cNvSpPr/>
          <p:nvPr/>
        </p:nvSpPr>
        <p:spPr>
          <a:xfrm>
            <a:off x="48228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44" name="object 65444"/>
          <p:cNvSpPr/>
          <p:nvPr/>
        </p:nvSpPr>
        <p:spPr>
          <a:xfrm>
            <a:off x="48228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45" name="object 65445"/>
          <p:cNvSpPr/>
          <p:nvPr/>
        </p:nvSpPr>
        <p:spPr>
          <a:xfrm>
            <a:off x="4822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46" name="object 65446"/>
          <p:cNvSpPr/>
          <p:nvPr/>
        </p:nvSpPr>
        <p:spPr>
          <a:xfrm>
            <a:off x="4822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47" name="object 65447"/>
          <p:cNvSpPr/>
          <p:nvPr/>
        </p:nvSpPr>
        <p:spPr>
          <a:xfrm>
            <a:off x="48232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48" name="object 65448"/>
          <p:cNvSpPr/>
          <p:nvPr/>
        </p:nvSpPr>
        <p:spPr>
          <a:xfrm>
            <a:off x="48232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49" name="object 65449"/>
          <p:cNvSpPr/>
          <p:nvPr/>
        </p:nvSpPr>
        <p:spPr>
          <a:xfrm>
            <a:off x="4823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50" name="object 65450"/>
          <p:cNvSpPr/>
          <p:nvPr/>
        </p:nvSpPr>
        <p:spPr>
          <a:xfrm>
            <a:off x="4823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51" name="object 65451"/>
          <p:cNvSpPr/>
          <p:nvPr/>
        </p:nvSpPr>
        <p:spPr>
          <a:xfrm>
            <a:off x="48235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52" name="object 65452"/>
          <p:cNvSpPr/>
          <p:nvPr/>
        </p:nvSpPr>
        <p:spPr>
          <a:xfrm>
            <a:off x="48235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53" name="object 65453"/>
          <p:cNvSpPr/>
          <p:nvPr/>
        </p:nvSpPr>
        <p:spPr>
          <a:xfrm>
            <a:off x="4823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54" name="object 65454"/>
          <p:cNvSpPr/>
          <p:nvPr/>
        </p:nvSpPr>
        <p:spPr>
          <a:xfrm>
            <a:off x="4823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55" name="object 65455"/>
          <p:cNvSpPr/>
          <p:nvPr/>
        </p:nvSpPr>
        <p:spPr>
          <a:xfrm>
            <a:off x="4823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56" name="object 65456"/>
          <p:cNvSpPr/>
          <p:nvPr/>
        </p:nvSpPr>
        <p:spPr>
          <a:xfrm>
            <a:off x="4823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57" name="object 65457"/>
          <p:cNvSpPr/>
          <p:nvPr/>
        </p:nvSpPr>
        <p:spPr>
          <a:xfrm>
            <a:off x="4824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58" name="object 65458"/>
          <p:cNvSpPr/>
          <p:nvPr/>
        </p:nvSpPr>
        <p:spPr>
          <a:xfrm>
            <a:off x="4824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59" name="object 65459"/>
          <p:cNvSpPr/>
          <p:nvPr/>
        </p:nvSpPr>
        <p:spPr>
          <a:xfrm>
            <a:off x="4824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60" name="object 65460"/>
          <p:cNvSpPr/>
          <p:nvPr/>
        </p:nvSpPr>
        <p:spPr>
          <a:xfrm>
            <a:off x="4824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61" name="object 65461"/>
          <p:cNvSpPr/>
          <p:nvPr/>
        </p:nvSpPr>
        <p:spPr>
          <a:xfrm>
            <a:off x="4824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62" name="object 65462"/>
          <p:cNvSpPr/>
          <p:nvPr/>
        </p:nvSpPr>
        <p:spPr>
          <a:xfrm>
            <a:off x="4824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63" name="object 65463"/>
          <p:cNvSpPr/>
          <p:nvPr/>
        </p:nvSpPr>
        <p:spPr>
          <a:xfrm>
            <a:off x="4824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64" name="object 65464"/>
          <p:cNvSpPr/>
          <p:nvPr/>
        </p:nvSpPr>
        <p:spPr>
          <a:xfrm>
            <a:off x="4824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65" name="object 65465"/>
          <p:cNvSpPr/>
          <p:nvPr/>
        </p:nvSpPr>
        <p:spPr>
          <a:xfrm>
            <a:off x="4824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66" name="object 65466"/>
          <p:cNvSpPr/>
          <p:nvPr/>
        </p:nvSpPr>
        <p:spPr>
          <a:xfrm>
            <a:off x="4824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67" name="object 65467"/>
          <p:cNvSpPr/>
          <p:nvPr/>
        </p:nvSpPr>
        <p:spPr>
          <a:xfrm>
            <a:off x="4825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68" name="object 65468"/>
          <p:cNvSpPr/>
          <p:nvPr/>
        </p:nvSpPr>
        <p:spPr>
          <a:xfrm>
            <a:off x="4825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69" name="object 65469"/>
          <p:cNvSpPr/>
          <p:nvPr/>
        </p:nvSpPr>
        <p:spPr>
          <a:xfrm>
            <a:off x="4825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70" name="object 65470"/>
          <p:cNvSpPr/>
          <p:nvPr/>
        </p:nvSpPr>
        <p:spPr>
          <a:xfrm>
            <a:off x="4825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71" name="object 65471"/>
          <p:cNvSpPr/>
          <p:nvPr/>
        </p:nvSpPr>
        <p:spPr>
          <a:xfrm>
            <a:off x="4825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72" name="object 65472"/>
          <p:cNvSpPr/>
          <p:nvPr/>
        </p:nvSpPr>
        <p:spPr>
          <a:xfrm>
            <a:off x="4825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73" name="object 65473"/>
          <p:cNvSpPr/>
          <p:nvPr/>
        </p:nvSpPr>
        <p:spPr>
          <a:xfrm>
            <a:off x="4825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74" name="object 65474"/>
          <p:cNvSpPr/>
          <p:nvPr/>
        </p:nvSpPr>
        <p:spPr>
          <a:xfrm>
            <a:off x="4825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75" name="object 65475"/>
          <p:cNvSpPr/>
          <p:nvPr/>
        </p:nvSpPr>
        <p:spPr>
          <a:xfrm>
            <a:off x="4825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76" name="object 65476"/>
          <p:cNvSpPr/>
          <p:nvPr/>
        </p:nvSpPr>
        <p:spPr>
          <a:xfrm>
            <a:off x="4825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77" name="object 65477"/>
          <p:cNvSpPr/>
          <p:nvPr/>
        </p:nvSpPr>
        <p:spPr>
          <a:xfrm>
            <a:off x="4826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78" name="object 65478"/>
          <p:cNvSpPr/>
          <p:nvPr/>
        </p:nvSpPr>
        <p:spPr>
          <a:xfrm>
            <a:off x="4826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79" name="object 65479"/>
          <p:cNvSpPr/>
          <p:nvPr/>
        </p:nvSpPr>
        <p:spPr>
          <a:xfrm>
            <a:off x="4826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80" name="object 65480"/>
          <p:cNvSpPr/>
          <p:nvPr/>
        </p:nvSpPr>
        <p:spPr>
          <a:xfrm>
            <a:off x="4826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81" name="object 65481"/>
          <p:cNvSpPr/>
          <p:nvPr/>
        </p:nvSpPr>
        <p:spPr>
          <a:xfrm>
            <a:off x="4826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82" name="object 65482"/>
          <p:cNvSpPr/>
          <p:nvPr/>
        </p:nvSpPr>
        <p:spPr>
          <a:xfrm>
            <a:off x="4826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83" name="object 65483"/>
          <p:cNvSpPr/>
          <p:nvPr/>
        </p:nvSpPr>
        <p:spPr>
          <a:xfrm>
            <a:off x="4826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84" name="object 65484"/>
          <p:cNvSpPr/>
          <p:nvPr/>
        </p:nvSpPr>
        <p:spPr>
          <a:xfrm>
            <a:off x="4826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85" name="object 65485"/>
          <p:cNvSpPr/>
          <p:nvPr/>
        </p:nvSpPr>
        <p:spPr>
          <a:xfrm>
            <a:off x="4826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86" name="object 65486"/>
          <p:cNvSpPr/>
          <p:nvPr/>
        </p:nvSpPr>
        <p:spPr>
          <a:xfrm>
            <a:off x="4826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87" name="object 65487"/>
          <p:cNvSpPr/>
          <p:nvPr/>
        </p:nvSpPr>
        <p:spPr>
          <a:xfrm>
            <a:off x="48270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88" name="object 65488"/>
          <p:cNvSpPr/>
          <p:nvPr/>
        </p:nvSpPr>
        <p:spPr>
          <a:xfrm>
            <a:off x="48270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89" name="object 65489"/>
          <p:cNvSpPr/>
          <p:nvPr/>
        </p:nvSpPr>
        <p:spPr>
          <a:xfrm>
            <a:off x="4827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90" name="object 65490"/>
          <p:cNvSpPr/>
          <p:nvPr/>
        </p:nvSpPr>
        <p:spPr>
          <a:xfrm>
            <a:off x="4827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91" name="object 65491"/>
          <p:cNvSpPr/>
          <p:nvPr/>
        </p:nvSpPr>
        <p:spPr>
          <a:xfrm>
            <a:off x="48274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92" name="object 65492"/>
          <p:cNvSpPr/>
          <p:nvPr/>
        </p:nvSpPr>
        <p:spPr>
          <a:xfrm>
            <a:off x="48274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93" name="object 65493"/>
          <p:cNvSpPr/>
          <p:nvPr/>
        </p:nvSpPr>
        <p:spPr>
          <a:xfrm>
            <a:off x="4827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94" name="object 65494"/>
          <p:cNvSpPr/>
          <p:nvPr/>
        </p:nvSpPr>
        <p:spPr>
          <a:xfrm>
            <a:off x="4827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95" name="object 65495"/>
          <p:cNvSpPr/>
          <p:nvPr/>
        </p:nvSpPr>
        <p:spPr>
          <a:xfrm>
            <a:off x="48277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96" name="object 65496"/>
          <p:cNvSpPr/>
          <p:nvPr/>
        </p:nvSpPr>
        <p:spPr>
          <a:xfrm>
            <a:off x="48277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97" name="object 65497"/>
          <p:cNvSpPr/>
          <p:nvPr/>
        </p:nvSpPr>
        <p:spPr>
          <a:xfrm>
            <a:off x="4827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98" name="object 65498"/>
          <p:cNvSpPr/>
          <p:nvPr/>
        </p:nvSpPr>
        <p:spPr>
          <a:xfrm>
            <a:off x="4827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499" name="object 65499"/>
          <p:cNvSpPr/>
          <p:nvPr/>
        </p:nvSpPr>
        <p:spPr>
          <a:xfrm>
            <a:off x="48281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00" name="object 65500"/>
          <p:cNvSpPr/>
          <p:nvPr/>
        </p:nvSpPr>
        <p:spPr>
          <a:xfrm>
            <a:off x="48281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01" name="object 65501"/>
          <p:cNvSpPr/>
          <p:nvPr/>
        </p:nvSpPr>
        <p:spPr>
          <a:xfrm>
            <a:off x="4828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02" name="object 65502"/>
          <p:cNvSpPr/>
          <p:nvPr/>
        </p:nvSpPr>
        <p:spPr>
          <a:xfrm>
            <a:off x="4828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03" name="object 65503"/>
          <p:cNvSpPr/>
          <p:nvPr/>
        </p:nvSpPr>
        <p:spPr>
          <a:xfrm>
            <a:off x="4828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04" name="object 65504"/>
          <p:cNvSpPr/>
          <p:nvPr/>
        </p:nvSpPr>
        <p:spPr>
          <a:xfrm>
            <a:off x="4828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05" name="object 65505"/>
          <p:cNvSpPr/>
          <p:nvPr/>
        </p:nvSpPr>
        <p:spPr>
          <a:xfrm>
            <a:off x="4828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06" name="object 65506"/>
          <p:cNvSpPr/>
          <p:nvPr/>
        </p:nvSpPr>
        <p:spPr>
          <a:xfrm>
            <a:off x="4828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07" name="object 65507"/>
          <p:cNvSpPr/>
          <p:nvPr/>
        </p:nvSpPr>
        <p:spPr>
          <a:xfrm>
            <a:off x="4828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08" name="object 65508"/>
          <p:cNvSpPr/>
          <p:nvPr/>
        </p:nvSpPr>
        <p:spPr>
          <a:xfrm>
            <a:off x="4828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09" name="object 65509"/>
          <p:cNvSpPr/>
          <p:nvPr/>
        </p:nvSpPr>
        <p:spPr>
          <a:xfrm>
            <a:off x="4829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10" name="object 65510"/>
          <p:cNvSpPr/>
          <p:nvPr/>
        </p:nvSpPr>
        <p:spPr>
          <a:xfrm>
            <a:off x="4829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11" name="object 65511"/>
          <p:cNvSpPr/>
          <p:nvPr/>
        </p:nvSpPr>
        <p:spPr>
          <a:xfrm>
            <a:off x="4829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12" name="object 65512"/>
          <p:cNvSpPr/>
          <p:nvPr/>
        </p:nvSpPr>
        <p:spPr>
          <a:xfrm>
            <a:off x="4829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13" name="object 65513"/>
          <p:cNvSpPr/>
          <p:nvPr/>
        </p:nvSpPr>
        <p:spPr>
          <a:xfrm>
            <a:off x="4829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14" name="object 65514"/>
          <p:cNvSpPr/>
          <p:nvPr/>
        </p:nvSpPr>
        <p:spPr>
          <a:xfrm>
            <a:off x="4829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15" name="object 65515"/>
          <p:cNvSpPr/>
          <p:nvPr/>
        </p:nvSpPr>
        <p:spPr>
          <a:xfrm>
            <a:off x="4829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16" name="object 65516"/>
          <p:cNvSpPr/>
          <p:nvPr/>
        </p:nvSpPr>
        <p:spPr>
          <a:xfrm>
            <a:off x="4829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17" name="object 65517"/>
          <p:cNvSpPr/>
          <p:nvPr/>
        </p:nvSpPr>
        <p:spPr>
          <a:xfrm>
            <a:off x="4829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18" name="object 65518"/>
          <p:cNvSpPr/>
          <p:nvPr/>
        </p:nvSpPr>
        <p:spPr>
          <a:xfrm>
            <a:off x="4829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19" name="object 65519"/>
          <p:cNvSpPr/>
          <p:nvPr/>
        </p:nvSpPr>
        <p:spPr>
          <a:xfrm>
            <a:off x="4830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20" name="object 65520"/>
          <p:cNvSpPr/>
          <p:nvPr/>
        </p:nvSpPr>
        <p:spPr>
          <a:xfrm>
            <a:off x="4830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21" name="object 65521"/>
          <p:cNvSpPr/>
          <p:nvPr/>
        </p:nvSpPr>
        <p:spPr>
          <a:xfrm>
            <a:off x="4830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22" name="object 65522"/>
          <p:cNvSpPr/>
          <p:nvPr/>
        </p:nvSpPr>
        <p:spPr>
          <a:xfrm>
            <a:off x="4830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23" name="object 65523"/>
          <p:cNvSpPr/>
          <p:nvPr/>
        </p:nvSpPr>
        <p:spPr>
          <a:xfrm>
            <a:off x="4830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24" name="object 65524"/>
          <p:cNvSpPr/>
          <p:nvPr/>
        </p:nvSpPr>
        <p:spPr>
          <a:xfrm>
            <a:off x="4830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25" name="object 65525"/>
          <p:cNvSpPr/>
          <p:nvPr/>
        </p:nvSpPr>
        <p:spPr>
          <a:xfrm>
            <a:off x="4830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26" name="object 65526"/>
          <p:cNvSpPr/>
          <p:nvPr/>
        </p:nvSpPr>
        <p:spPr>
          <a:xfrm>
            <a:off x="4830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27" name="object 65527"/>
          <p:cNvSpPr/>
          <p:nvPr/>
        </p:nvSpPr>
        <p:spPr>
          <a:xfrm>
            <a:off x="4830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28" name="object 65528"/>
          <p:cNvSpPr/>
          <p:nvPr/>
        </p:nvSpPr>
        <p:spPr>
          <a:xfrm>
            <a:off x="4830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29" name="object 65529"/>
          <p:cNvSpPr/>
          <p:nvPr/>
        </p:nvSpPr>
        <p:spPr>
          <a:xfrm>
            <a:off x="4830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30" name="object 65530"/>
          <p:cNvSpPr/>
          <p:nvPr/>
        </p:nvSpPr>
        <p:spPr>
          <a:xfrm>
            <a:off x="4830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31" name="object 65531"/>
          <p:cNvSpPr/>
          <p:nvPr/>
        </p:nvSpPr>
        <p:spPr>
          <a:xfrm>
            <a:off x="4831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32" name="object 65532"/>
          <p:cNvSpPr/>
          <p:nvPr/>
        </p:nvSpPr>
        <p:spPr>
          <a:xfrm>
            <a:off x="4831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33" name="object 65533"/>
          <p:cNvSpPr/>
          <p:nvPr/>
        </p:nvSpPr>
        <p:spPr>
          <a:xfrm>
            <a:off x="4831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34" name="object 65534"/>
          <p:cNvSpPr/>
          <p:nvPr/>
        </p:nvSpPr>
        <p:spPr>
          <a:xfrm>
            <a:off x="4831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35" name="object 65535"/>
          <p:cNvSpPr/>
          <p:nvPr/>
        </p:nvSpPr>
        <p:spPr>
          <a:xfrm>
            <a:off x="4831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36" name="object 65536"/>
          <p:cNvSpPr/>
          <p:nvPr/>
        </p:nvSpPr>
        <p:spPr>
          <a:xfrm>
            <a:off x="4831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37" name="object 65537"/>
          <p:cNvSpPr/>
          <p:nvPr/>
        </p:nvSpPr>
        <p:spPr>
          <a:xfrm>
            <a:off x="4831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38" name="object 65538"/>
          <p:cNvSpPr/>
          <p:nvPr/>
        </p:nvSpPr>
        <p:spPr>
          <a:xfrm>
            <a:off x="4831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39" name="object 65539"/>
          <p:cNvSpPr/>
          <p:nvPr/>
        </p:nvSpPr>
        <p:spPr>
          <a:xfrm>
            <a:off x="48319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40" name="object 65540"/>
          <p:cNvSpPr/>
          <p:nvPr/>
        </p:nvSpPr>
        <p:spPr>
          <a:xfrm>
            <a:off x="48319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41" name="object 65541"/>
          <p:cNvSpPr/>
          <p:nvPr/>
        </p:nvSpPr>
        <p:spPr>
          <a:xfrm>
            <a:off x="4832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42" name="object 65542"/>
          <p:cNvSpPr/>
          <p:nvPr/>
        </p:nvSpPr>
        <p:spPr>
          <a:xfrm>
            <a:off x="4832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43" name="object 65543"/>
          <p:cNvSpPr/>
          <p:nvPr/>
        </p:nvSpPr>
        <p:spPr>
          <a:xfrm>
            <a:off x="48323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44" name="object 65544"/>
          <p:cNvSpPr/>
          <p:nvPr/>
        </p:nvSpPr>
        <p:spPr>
          <a:xfrm>
            <a:off x="48323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45" name="object 65545"/>
          <p:cNvSpPr/>
          <p:nvPr/>
        </p:nvSpPr>
        <p:spPr>
          <a:xfrm>
            <a:off x="4832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46" name="object 65546"/>
          <p:cNvSpPr/>
          <p:nvPr/>
        </p:nvSpPr>
        <p:spPr>
          <a:xfrm>
            <a:off x="4832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47" name="object 65547"/>
          <p:cNvSpPr/>
          <p:nvPr/>
        </p:nvSpPr>
        <p:spPr>
          <a:xfrm>
            <a:off x="48327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48" name="object 65548"/>
          <p:cNvSpPr/>
          <p:nvPr/>
        </p:nvSpPr>
        <p:spPr>
          <a:xfrm>
            <a:off x="48327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49" name="object 65549"/>
          <p:cNvSpPr/>
          <p:nvPr/>
        </p:nvSpPr>
        <p:spPr>
          <a:xfrm>
            <a:off x="4832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50" name="object 65550"/>
          <p:cNvSpPr/>
          <p:nvPr/>
        </p:nvSpPr>
        <p:spPr>
          <a:xfrm>
            <a:off x="4832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51" name="object 65551"/>
          <p:cNvSpPr/>
          <p:nvPr/>
        </p:nvSpPr>
        <p:spPr>
          <a:xfrm>
            <a:off x="4833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52" name="object 65552"/>
          <p:cNvSpPr/>
          <p:nvPr/>
        </p:nvSpPr>
        <p:spPr>
          <a:xfrm>
            <a:off x="4833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53" name="object 65553"/>
          <p:cNvSpPr/>
          <p:nvPr/>
        </p:nvSpPr>
        <p:spPr>
          <a:xfrm>
            <a:off x="4833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54" name="object 65554"/>
          <p:cNvSpPr/>
          <p:nvPr/>
        </p:nvSpPr>
        <p:spPr>
          <a:xfrm>
            <a:off x="4833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55" name="object 65555"/>
          <p:cNvSpPr/>
          <p:nvPr/>
        </p:nvSpPr>
        <p:spPr>
          <a:xfrm>
            <a:off x="4833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56" name="object 65556"/>
          <p:cNvSpPr/>
          <p:nvPr/>
        </p:nvSpPr>
        <p:spPr>
          <a:xfrm>
            <a:off x="4833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57" name="object 65557"/>
          <p:cNvSpPr/>
          <p:nvPr/>
        </p:nvSpPr>
        <p:spPr>
          <a:xfrm>
            <a:off x="4833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58" name="object 65558"/>
          <p:cNvSpPr/>
          <p:nvPr/>
        </p:nvSpPr>
        <p:spPr>
          <a:xfrm>
            <a:off x="4833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59" name="object 65559"/>
          <p:cNvSpPr/>
          <p:nvPr/>
        </p:nvSpPr>
        <p:spPr>
          <a:xfrm>
            <a:off x="4833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60" name="object 65560"/>
          <p:cNvSpPr/>
          <p:nvPr/>
        </p:nvSpPr>
        <p:spPr>
          <a:xfrm>
            <a:off x="4833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61" name="object 65561"/>
          <p:cNvSpPr/>
          <p:nvPr/>
        </p:nvSpPr>
        <p:spPr>
          <a:xfrm>
            <a:off x="4834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62" name="object 65562"/>
          <p:cNvSpPr/>
          <p:nvPr/>
        </p:nvSpPr>
        <p:spPr>
          <a:xfrm>
            <a:off x="4834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63" name="object 65563"/>
          <p:cNvSpPr/>
          <p:nvPr/>
        </p:nvSpPr>
        <p:spPr>
          <a:xfrm>
            <a:off x="4834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64" name="object 65564"/>
          <p:cNvSpPr/>
          <p:nvPr/>
        </p:nvSpPr>
        <p:spPr>
          <a:xfrm>
            <a:off x="4834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65" name="object 65565"/>
          <p:cNvSpPr/>
          <p:nvPr/>
        </p:nvSpPr>
        <p:spPr>
          <a:xfrm>
            <a:off x="4834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66" name="object 65566"/>
          <p:cNvSpPr/>
          <p:nvPr/>
        </p:nvSpPr>
        <p:spPr>
          <a:xfrm>
            <a:off x="4834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67" name="object 65567"/>
          <p:cNvSpPr/>
          <p:nvPr/>
        </p:nvSpPr>
        <p:spPr>
          <a:xfrm>
            <a:off x="4834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68" name="object 65568"/>
          <p:cNvSpPr/>
          <p:nvPr/>
        </p:nvSpPr>
        <p:spPr>
          <a:xfrm>
            <a:off x="4834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69" name="object 65569"/>
          <p:cNvSpPr/>
          <p:nvPr/>
        </p:nvSpPr>
        <p:spPr>
          <a:xfrm>
            <a:off x="4834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70" name="object 65570"/>
          <p:cNvSpPr/>
          <p:nvPr/>
        </p:nvSpPr>
        <p:spPr>
          <a:xfrm>
            <a:off x="4834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71" name="object 65571"/>
          <p:cNvSpPr/>
          <p:nvPr/>
        </p:nvSpPr>
        <p:spPr>
          <a:xfrm>
            <a:off x="4835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72" name="object 65572"/>
          <p:cNvSpPr/>
          <p:nvPr/>
        </p:nvSpPr>
        <p:spPr>
          <a:xfrm>
            <a:off x="4835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73" name="object 65573"/>
          <p:cNvSpPr/>
          <p:nvPr/>
        </p:nvSpPr>
        <p:spPr>
          <a:xfrm>
            <a:off x="4835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74" name="object 65574"/>
          <p:cNvSpPr/>
          <p:nvPr/>
        </p:nvSpPr>
        <p:spPr>
          <a:xfrm>
            <a:off x="4835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75" name="object 65575"/>
          <p:cNvSpPr/>
          <p:nvPr/>
        </p:nvSpPr>
        <p:spPr>
          <a:xfrm>
            <a:off x="4835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76" name="object 65576"/>
          <p:cNvSpPr/>
          <p:nvPr/>
        </p:nvSpPr>
        <p:spPr>
          <a:xfrm>
            <a:off x="4835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77" name="object 65577"/>
          <p:cNvSpPr/>
          <p:nvPr/>
        </p:nvSpPr>
        <p:spPr>
          <a:xfrm>
            <a:off x="4835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78" name="object 65578"/>
          <p:cNvSpPr/>
          <p:nvPr/>
        </p:nvSpPr>
        <p:spPr>
          <a:xfrm>
            <a:off x="4835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79" name="object 65579"/>
          <p:cNvSpPr/>
          <p:nvPr/>
        </p:nvSpPr>
        <p:spPr>
          <a:xfrm>
            <a:off x="4835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80" name="object 65580"/>
          <p:cNvSpPr/>
          <p:nvPr/>
        </p:nvSpPr>
        <p:spPr>
          <a:xfrm>
            <a:off x="4835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81" name="object 65581"/>
          <p:cNvSpPr/>
          <p:nvPr/>
        </p:nvSpPr>
        <p:spPr>
          <a:xfrm>
            <a:off x="4835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82" name="object 65582"/>
          <p:cNvSpPr/>
          <p:nvPr/>
        </p:nvSpPr>
        <p:spPr>
          <a:xfrm>
            <a:off x="4835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83" name="object 65583"/>
          <p:cNvSpPr/>
          <p:nvPr/>
        </p:nvSpPr>
        <p:spPr>
          <a:xfrm>
            <a:off x="4836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84" name="object 65584"/>
          <p:cNvSpPr/>
          <p:nvPr/>
        </p:nvSpPr>
        <p:spPr>
          <a:xfrm>
            <a:off x="4836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85" name="object 65585"/>
          <p:cNvSpPr/>
          <p:nvPr/>
        </p:nvSpPr>
        <p:spPr>
          <a:xfrm>
            <a:off x="4836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86" name="object 65586"/>
          <p:cNvSpPr/>
          <p:nvPr/>
        </p:nvSpPr>
        <p:spPr>
          <a:xfrm>
            <a:off x="4836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87" name="object 65587"/>
          <p:cNvSpPr/>
          <p:nvPr/>
        </p:nvSpPr>
        <p:spPr>
          <a:xfrm>
            <a:off x="4836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88" name="object 65588"/>
          <p:cNvSpPr/>
          <p:nvPr/>
        </p:nvSpPr>
        <p:spPr>
          <a:xfrm>
            <a:off x="4836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89" name="object 65589"/>
          <p:cNvSpPr/>
          <p:nvPr/>
        </p:nvSpPr>
        <p:spPr>
          <a:xfrm>
            <a:off x="4836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90" name="object 65590"/>
          <p:cNvSpPr/>
          <p:nvPr/>
        </p:nvSpPr>
        <p:spPr>
          <a:xfrm>
            <a:off x="4836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91" name="object 65591"/>
          <p:cNvSpPr/>
          <p:nvPr/>
        </p:nvSpPr>
        <p:spPr>
          <a:xfrm>
            <a:off x="48369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92" name="object 65592"/>
          <p:cNvSpPr/>
          <p:nvPr/>
        </p:nvSpPr>
        <p:spPr>
          <a:xfrm>
            <a:off x="48369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93" name="object 65593"/>
          <p:cNvSpPr/>
          <p:nvPr/>
        </p:nvSpPr>
        <p:spPr>
          <a:xfrm>
            <a:off x="4837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94" name="object 65594"/>
          <p:cNvSpPr/>
          <p:nvPr/>
        </p:nvSpPr>
        <p:spPr>
          <a:xfrm>
            <a:off x="4837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95" name="object 65595"/>
          <p:cNvSpPr/>
          <p:nvPr/>
        </p:nvSpPr>
        <p:spPr>
          <a:xfrm>
            <a:off x="4837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96" name="object 65596"/>
          <p:cNvSpPr/>
          <p:nvPr/>
        </p:nvSpPr>
        <p:spPr>
          <a:xfrm>
            <a:off x="4837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97" name="object 65597"/>
          <p:cNvSpPr/>
          <p:nvPr/>
        </p:nvSpPr>
        <p:spPr>
          <a:xfrm>
            <a:off x="4837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98" name="object 65598"/>
          <p:cNvSpPr/>
          <p:nvPr/>
        </p:nvSpPr>
        <p:spPr>
          <a:xfrm>
            <a:off x="4837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599" name="object 65599"/>
          <p:cNvSpPr/>
          <p:nvPr/>
        </p:nvSpPr>
        <p:spPr>
          <a:xfrm>
            <a:off x="4837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00" name="object 65600"/>
          <p:cNvSpPr/>
          <p:nvPr/>
        </p:nvSpPr>
        <p:spPr>
          <a:xfrm>
            <a:off x="4837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01" name="object 65601"/>
          <p:cNvSpPr/>
          <p:nvPr/>
        </p:nvSpPr>
        <p:spPr>
          <a:xfrm>
            <a:off x="4837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02" name="object 65602"/>
          <p:cNvSpPr/>
          <p:nvPr/>
        </p:nvSpPr>
        <p:spPr>
          <a:xfrm>
            <a:off x="4837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03" name="object 65603"/>
          <p:cNvSpPr/>
          <p:nvPr/>
        </p:nvSpPr>
        <p:spPr>
          <a:xfrm>
            <a:off x="4838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04" name="object 65604"/>
          <p:cNvSpPr/>
          <p:nvPr/>
        </p:nvSpPr>
        <p:spPr>
          <a:xfrm>
            <a:off x="4838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05" name="object 65605"/>
          <p:cNvSpPr/>
          <p:nvPr/>
        </p:nvSpPr>
        <p:spPr>
          <a:xfrm>
            <a:off x="4838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06" name="object 65606"/>
          <p:cNvSpPr/>
          <p:nvPr/>
        </p:nvSpPr>
        <p:spPr>
          <a:xfrm>
            <a:off x="4838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07" name="object 65607"/>
          <p:cNvSpPr/>
          <p:nvPr/>
        </p:nvSpPr>
        <p:spPr>
          <a:xfrm>
            <a:off x="4838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08" name="object 65608"/>
          <p:cNvSpPr/>
          <p:nvPr/>
        </p:nvSpPr>
        <p:spPr>
          <a:xfrm>
            <a:off x="4838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09" name="object 65609"/>
          <p:cNvSpPr/>
          <p:nvPr/>
        </p:nvSpPr>
        <p:spPr>
          <a:xfrm>
            <a:off x="4838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10" name="object 65610"/>
          <p:cNvSpPr/>
          <p:nvPr/>
        </p:nvSpPr>
        <p:spPr>
          <a:xfrm>
            <a:off x="4838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11" name="object 65611"/>
          <p:cNvSpPr/>
          <p:nvPr/>
        </p:nvSpPr>
        <p:spPr>
          <a:xfrm>
            <a:off x="4838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12" name="object 65612"/>
          <p:cNvSpPr/>
          <p:nvPr/>
        </p:nvSpPr>
        <p:spPr>
          <a:xfrm>
            <a:off x="4838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13" name="object 65613"/>
          <p:cNvSpPr/>
          <p:nvPr/>
        </p:nvSpPr>
        <p:spPr>
          <a:xfrm>
            <a:off x="4838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14" name="object 65614"/>
          <p:cNvSpPr/>
          <p:nvPr/>
        </p:nvSpPr>
        <p:spPr>
          <a:xfrm>
            <a:off x="4838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15" name="object 65615"/>
          <p:cNvSpPr/>
          <p:nvPr/>
        </p:nvSpPr>
        <p:spPr>
          <a:xfrm>
            <a:off x="4839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16" name="object 65616"/>
          <p:cNvSpPr/>
          <p:nvPr/>
        </p:nvSpPr>
        <p:spPr>
          <a:xfrm>
            <a:off x="4839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17" name="object 65617"/>
          <p:cNvSpPr/>
          <p:nvPr/>
        </p:nvSpPr>
        <p:spPr>
          <a:xfrm>
            <a:off x="4839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18" name="object 65618"/>
          <p:cNvSpPr/>
          <p:nvPr/>
        </p:nvSpPr>
        <p:spPr>
          <a:xfrm>
            <a:off x="4839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19" name="object 65619"/>
          <p:cNvSpPr/>
          <p:nvPr/>
        </p:nvSpPr>
        <p:spPr>
          <a:xfrm>
            <a:off x="4839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20" name="object 65620"/>
          <p:cNvSpPr/>
          <p:nvPr/>
        </p:nvSpPr>
        <p:spPr>
          <a:xfrm>
            <a:off x="4839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21" name="object 65621"/>
          <p:cNvSpPr/>
          <p:nvPr/>
        </p:nvSpPr>
        <p:spPr>
          <a:xfrm>
            <a:off x="4839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22" name="object 65622"/>
          <p:cNvSpPr/>
          <p:nvPr/>
        </p:nvSpPr>
        <p:spPr>
          <a:xfrm>
            <a:off x="4839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23" name="object 65623"/>
          <p:cNvSpPr/>
          <p:nvPr/>
        </p:nvSpPr>
        <p:spPr>
          <a:xfrm>
            <a:off x="4839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24" name="object 65624"/>
          <p:cNvSpPr/>
          <p:nvPr/>
        </p:nvSpPr>
        <p:spPr>
          <a:xfrm>
            <a:off x="4839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25" name="object 65625"/>
          <p:cNvSpPr/>
          <p:nvPr/>
        </p:nvSpPr>
        <p:spPr>
          <a:xfrm>
            <a:off x="4840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26" name="object 65626"/>
          <p:cNvSpPr/>
          <p:nvPr/>
        </p:nvSpPr>
        <p:spPr>
          <a:xfrm>
            <a:off x="4840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27" name="object 65627"/>
          <p:cNvSpPr/>
          <p:nvPr/>
        </p:nvSpPr>
        <p:spPr>
          <a:xfrm>
            <a:off x="4840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28" name="object 65628"/>
          <p:cNvSpPr/>
          <p:nvPr/>
        </p:nvSpPr>
        <p:spPr>
          <a:xfrm>
            <a:off x="4840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29" name="object 65629"/>
          <p:cNvSpPr/>
          <p:nvPr/>
        </p:nvSpPr>
        <p:spPr>
          <a:xfrm>
            <a:off x="4840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30" name="object 65630"/>
          <p:cNvSpPr/>
          <p:nvPr/>
        </p:nvSpPr>
        <p:spPr>
          <a:xfrm>
            <a:off x="4840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31" name="object 65631"/>
          <p:cNvSpPr/>
          <p:nvPr/>
        </p:nvSpPr>
        <p:spPr>
          <a:xfrm>
            <a:off x="4840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32" name="object 65632"/>
          <p:cNvSpPr/>
          <p:nvPr/>
        </p:nvSpPr>
        <p:spPr>
          <a:xfrm>
            <a:off x="4840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33" name="object 65633"/>
          <p:cNvSpPr/>
          <p:nvPr/>
        </p:nvSpPr>
        <p:spPr>
          <a:xfrm>
            <a:off x="4840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34" name="object 65634"/>
          <p:cNvSpPr/>
          <p:nvPr/>
        </p:nvSpPr>
        <p:spPr>
          <a:xfrm>
            <a:off x="4840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35" name="object 65635"/>
          <p:cNvSpPr/>
          <p:nvPr/>
        </p:nvSpPr>
        <p:spPr>
          <a:xfrm>
            <a:off x="4841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36" name="object 65636"/>
          <p:cNvSpPr/>
          <p:nvPr/>
        </p:nvSpPr>
        <p:spPr>
          <a:xfrm>
            <a:off x="4841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37" name="object 65637"/>
          <p:cNvSpPr/>
          <p:nvPr/>
        </p:nvSpPr>
        <p:spPr>
          <a:xfrm>
            <a:off x="4841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38" name="object 65638"/>
          <p:cNvSpPr/>
          <p:nvPr/>
        </p:nvSpPr>
        <p:spPr>
          <a:xfrm>
            <a:off x="4841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39" name="object 65639"/>
          <p:cNvSpPr/>
          <p:nvPr/>
        </p:nvSpPr>
        <p:spPr>
          <a:xfrm>
            <a:off x="4841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40" name="object 65640"/>
          <p:cNvSpPr/>
          <p:nvPr/>
        </p:nvSpPr>
        <p:spPr>
          <a:xfrm>
            <a:off x="4841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41" name="object 65641"/>
          <p:cNvSpPr/>
          <p:nvPr/>
        </p:nvSpPr>
        <p:spPr>
          <a:xfrm>
            <a:off x="4841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42" name="object 65642"/>
          <p:cNvSpPr/>
          <p:nvPr/>
        </p:nvSpPr>
        <p:spPr>
          <a:xfrm>
            <a:off x="4841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43" name="object 65643"/>
          <p:cNvSpPr/>
          <p:nvPr/>
        </p:nvSpPr>
        <p:spPr>
          <a:xfrm>
            <a:off x="4841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44" name="object 65644"/>
          <p:cNvSpPr/>
          <p:nvPr/>
        </p:nvSpPr>
        <p:spPr>
          <a:xfrm>
            <a:off x="4841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45" name="object 65645"/>
          <p:cNvSpPr/>
          <p:nvPr/>
        </p:nvSpPr>
        <p:spPr>
          <a:xfrm>
            <a:off x="4842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46" name="object 65646"/>
          <p:cNvSpPr/>
          <p:nvPr/>
        </p:nvSpPr>
        <p:spPr>
          <a:xfrm>
            <a:off x="4842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47" name="object 65647"/>
          <p:cNvSpPr/>
          <p:nvPr/>
        </p:nvSpPr>
        <p:spPr>
          <a:xfrm>
            <a:off x="4842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48" name="object 65648"/>
          <p:cNvSpPr/>
          <p:nvPr/>
        </p:nvSpPr>
        <p:spPr>
          <a:xfrm>
            <a:off x="4842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49" name="object 65649"/>
          <p:cNvSpPr/>
          <p:nvPr/>
        </p:nvSpPr>
        <p:spPr>
          <a:xfrm>
            <a:off x="4842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50" name="object 65650"/>
          <p:cNvSpPr/>
          <p:nvPr/>
        </p:nvSpPr>
        <p:spPr>
          <a:xfrm>
            <a:off x="4842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51" name="object 65651"/>
          <p:cNvSpPr/>
          <p:nvPr/>
        </p:nvSpPr>
        <p:spPr>
          <a:xfrm>
            <a:off x="4842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52" name="object 65652"/>
          <p:cNvSpPr/>
          <p:nvPr/>
        </p:nvSpPr>
        <p:spPr>
          <a:xfrm>
            <a:off x="4842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53" name="object 65653"/>
          <p:cNvSpPr/>
          <p:nvPr/>
        </p:nvSpPr>
        <p:spPr>
          <a:xfrm>
            <a:off x="4842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54" name="object 65654"/>
          <p:cNvSpPr/>
          <p:nvPr/>
        </p:nvSpPr>
        <p:spPr>
          <a:xfrm>
            <a:off x="4842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55" name="object 65655"/>
          <p:cNvSpPr/>
          <p:nvPr/>
        </p:nvSpPr>
        <p:spPr>
          <a:xfrm>
            <a:off x="4843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56" name="object 65656"/>
          <p:cNvSpPr/>
          <p:nvPr/>
        </p:nvSpPr>
        <p:spPr>
          <a:xfrm>
            <a:off x="4843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57" name="object 65657"/>
          <p:cNvSpPr/>
          <p:nvPr/>
        </p:nvSpPr>
        <p:spPr>
          <a:xfrm>
            <a:off x="4843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58" name="object 65658"/>
          <p:cNvSpPr/>
          <p:nvPr/>
        </p:nvSpPr>
        <p:spPr>
          <a:xfrm>
            <a:off x="4843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59" name="object 65659"/>
          <p:cNvSpPr/>
          <p:nvPr/>
        </p:nvSpPr>
        <p:spPr>
          <a:xfrm>
            <a:off x="4843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60" name="object 65660"/>
          <p:cNvSpPr/>
          <p:nvPr/>
        </p:nvSpPr>
        <p:spPr>
          <a:xfrm>
            <a:off x="4843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61" name="object 65661"/>
          <p:cNvSpPr/>
          <p:nvPr/>
        </p:nvSpPr>
        <p:spPr>
          <a:xfrm>
            <a:off x="4843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62" name="object 65662"/>
          <p:cNvSpPr/>
          <p:nvPr/>
        </p:nvSpPr>
        <p:spPr>
          <a:xfrm>
            <a:off x="4843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63" name="object 65663"/>
          <p:cNvSpPr/>
          <p:nvPr/>
        </p:nvSpPr>
        <p:spPr>
          <a:xfrm>
            <a:off x="4843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64" name="object 65664"/>
          <p:cNvSpPr/>
          <p:nvPr/>
        </p:nvSpPr>
        <p:spPr>
          <a:xfrm>
            <a:off x="4843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65" name="object 65665"/>
          <p:cNvSpPr/>
          <p:nvPr/>
        </p:nvSpPr>
        <p:spPr>
          <a:xfrm>
            <a:off x="4843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66" name="object 65666"/>
          <p:cNvSpPr/>
          <p:nvPr/>
        </p:nvSpPr>
        <p:spPr>
          <a:xfrm>
            <a:off x="4843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67" name="object 65667"/>
          <p:cNvSpPr/>
          <p:nvPr/>
        </p:nvSpPr>
        <p:spPr>
          <a:xfrm>
            <a:off x="4844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68" name="object 65668"/>
          <p:cNvSpPr/>
          <p:nvPr/>
        </p:nvSpPr>
        <p:spPr>
          <a:xfrm>
            <a:off x="4844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69" name="object 65669"/>
          <p:cNvSpPr/>
          <p:nvPr/>
        </p:nvSpPr>
        <p:spPr>
          <a:xfrm>
            <a:off x="4844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70" name="object 65670"/>
          <p:cNvSpPr/>
          <p:nvPr/>
        </p:nvSpPr>
        <p:spPr>
          <a:xfrm>
            <a:off x="4844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71" name="object 65671"/>
          <p:cNvSpPr/>
          <p:nvPr/>
        </p:nvSpPr>
        <p:spPr>
          <a:xfrm>
            <a:off x="4844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72" name="object 65672"/>
          <p:cNvSpPr/>
          <p:nvPr/>
        </p:nvSpPr>
        <p:spPr>
          <a:xfrm>
            <a:off x="4844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73" name="object 65673"/>
          <p:cNvSpPr/>
          <p:nvPr/>
        </p:nvSpPr>
        <p:spPr>
          <a:xfrm>
            <a:off x="48446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74" name="object 65674"/>
          <p:cNvSpPr/>
          <p:nvPr/>
        </p:nvSpPr>
        <p:spPr>
          <a:xfrm>
            <a:off x="48446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75" name="object 65675"/>
          <p:cNvSpPr/>
          <p:nvPr/>
        </p:nvSpPr>
        <p:spPr>
          <a:xfrm>
            <a:off x="4844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76" name="object 65676"/>
          <p:cNvSpPr/>
          <p:nvPr/>
        </p:nvSpPr>
        <p:spPr>
          <a:xfrm>
            <a:off x="4844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77" name="object 65677"/>
          <p:cNvSpPr/>
          <p:nvPr/>
        </p:nvSpPr>
        <p:spPr>
          <a:xfrm>
            <a:off x="48450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78" name="object 65678"/>
          <p:cNvSpPr/>
          <p:nvPr/>
        </p:nvSpPr>
        <p:spPr>
          <a:xfrm>
            <a:off x="48450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79" name="object 65679"/>
          <p:cNvSpPr/>
          <p:nvPr/>
        </p:nvSpPr>
        <p:spPr>
          <a:xfrm>
            <a:off x="4845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80" name="object 65680"/>
          <p:cNvSpPr/>
          <p:nvPr/>
        </p:nvSpPr>
        <p:spPr>
          <a:xfrm>
            <a:off x="4845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81" name="object 65681"/>
          <p:cNvSpPr/>
          <p:nvPr/>
        </p:nvSpPr>
        <p:spPr>
          <a:xfrm>
            <a:off x="48454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82" name="object 65682"/>
          <p:cNvSpPr/>
          <p:nvPr/>
        </p:nvSpPr>
        <p:spPr>
          <a:xfrm>
            <a:off x="48454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83" name="object 65683"/>
          <p:cNvSpPr/>
          <p:nvPr/>
        </p:nvSpPr>
        <p:spPr>
          <a:xfrm>
            <a:off x="4845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84" name="object 65684"/>
          <p:cNvSpPr/>
          <p:nvPr/>
        </p:nvSpPr>
        <p:spPr>
          <a:xfrm>
            <a:off x="4845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85" name="object 65685"/>
          <p:cNvSpPr/>
          <p:nvPr/>
        </p:nvSpPr>
        <p:spPr>
          <a:xfrm>
            <a:off x="48458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86" name="object 65686"/>
          <p:cNvSpPr/>
          <p:nvPr/>
        </p:nvSpPr>
        <p:spPr>
          <a:xfrm>
            <a:off x="48458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87" name="object 65687"/>
          <p:cNvSpPr/>
          <p:nvPr/>
        </p:nvSpPr>
        <p:spPr>
          <a:xfrm>
            <a:off x="4846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88" name="object 65688"/>
          <p:cNvSpPr/>
          <p:nvPr/>
        </p:nvSpPr>
        <p:spPr>
          <a:xfrm>
            <a:off x="4846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89" name="object 65689"/>
          <p:cNvSpPr/>
          <p:nvPr/>
        </p:nvSpPr>
        <p:spPr>
          <a:xfrm>
            <a:off x="4846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90" name="object 65690"/>
          <p:cNvSpPr/>
          <p:nvPr/>
        </p:nvSpPr>
        <p:spPr>
          <a:xfrm>
            <a:off x="4846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91" name="object 65691"/>
          <p:cNvSpPr/>
          <p:nvPr/>
        </p:nvSpPr>
        <p:spPr>
          <a:xfrm>
            <a:off x="4846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92" name="object 65692"/>
          <p:cNvSpPr/>
          <p:nvPr/>
        </p:nvSpPr>
        <p:spPr>
          <a:xfrm>
            <a:off x="4846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93" name="object 65693"/>
          <p:cNvSpPr/>
          <p:nvPr/>
        </p:nvSpPr>
        <p:spPr>
          <a:xfrm>
            <a:off x="4846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94" name="object 65694"/>
          <p:cNvSpPr/>
          <p:nvPr/>
        </p:nvSpPr>
        <p:spPr>
          <a:xfrm>
            <a:off x="4846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95" name="object 65695"/>
          <p:cNvSpPr/>
          <p:nvPr/>
        </p:nvSpPr>
        <p:spPr>
          <a:xfrm>
            <a:off x="4846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96" name="object 65696"/>
          <p:cNvSpPr/>
          <p:nvPr/>
        </p:nvSpPr>
        <p:spPr>
          <a:xfrm>
            <a:off x="4846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97" name="object 65697"/>
          <p:cNvSpPr/>
          <p:nvPr/>
        </p:nvSpPr>
        <p:spPr>
          <a:xfrm>
            <a:off x="4846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98" name="object 65698"/>
          <p:cNvSpPr/>
          <p:nvPr/>
        </p:nvSpPr>
        <p:spPr>
          <a:xfrm>
            <a:off x="4846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699" name="object 65699"/>
          <p:cNvSpPr/>
          <p:nvPr/>
        </p:nvSpPr>
        <p:spPr>
          <a:xfrm>
            <a:off x="4847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00" name="object 65700"/>
          <p:cNvSpPr/>
          <p:nvPr/>
        </p:nvSpPr>
        <p:spPr>
          <a:xfrm>
            <a:off x="4847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01" name="object 65701"/>
          <p:cNvSpPr/>
          <p:nvPr/>
        </p:nvSpPr>
        <p:spPr>
          <a:xfrm>
            <a:off x="4847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02" name="object 65702"/>
          <p:cNvSpPr/>
          <p:nvPr/>
        </p:nvSpPr>
        <p:spPr>
          <a:xfrm>
            <a:off x="4847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03" name="object 65703"/>
          <p:cNvSpPr/>
          <p:nvPr/>
        </p:nvSpPr>
        <p:spPr>
          <a:xfrm>
            <a:off x="4847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04" name="object 65704"/>
          <p:cNvSpPr/>
          <p:nvPr/>
        </p:nvSpPr>
        <p:spPr>
          <a:xfrm>
            <a:off x="4847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05" name="object 65705"/>
          <p:cNvSpPr/>
          <p:nvPr/>
        </p:nvSpPr>
        <p:spPr>
          <a:xfrm>
            <a:off x="4847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06" name="object 65706"/>
          <p:cNvSpPr/>
          <p:nvPr/>
        </p:nvSpPr>
        <p:spPr>
          <a:xfrm>
            <a:off x="4847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07" name="object 65707"/>
          <p:cNvSpPr/>
          <p:nvPr/>
        </p:nvSpPr>
        <p:spPr>
          <a:xfrm>
            <a:off x="4847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08" name="object 65708"/>
          <p:cNvSpPr/>
          <p:nvPr/>
        </p:nvSpPr>
        <p:spPr>
          <a:xfrm>
            <a:off x="4847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09" name="object 65709"/>
          <p:cNvSpPr/>
          <p:nvPr/>
        </p:nvSpPr>
        <p:spPr>
          <a:xfrm>
            <a:off x="4848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10" name="object 65710"/>
          <p:cNvSpPr/>
          <p:nvPr/>
        </p:nvSpPr>
        <p:spPr>
          <a:xfrm>
            <a:off x="4848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11" name="object 65711"/>
          <p:cNvSpPr/>
          <p:nvPr/>
        </p:nvSpPr>
        <p:spPr>
          <a:xfrm>
            <a:off x="4848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12" name="object 65712"/>
          <p:cNvSpPr/>
          <p:nvPr/>
        </p:nvSpPr>
        <p:spPr>
          <a:xfrm>
            <a:off x="4848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13" name="object 65713"/>
          <p:cNvSpPr/>
          <p:nvPr/>
        </p:nvSpPr>
        <p:spPr>
          <a:xfrm>
            <a:off x="4848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14" name="object 65714"/>
          <p:cNvSpPr/>
          <p:nvPr/>
        </p:nvSpPr>
        <p:spPr>
          <a:xfrm>
            <a:off x="4848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15" name="object 65715"/>
          <p:cNvSpPr/>
          <p:nvPr/>
        </p:nvSpPr>
        <p:spPr>
          <a:xfrm>
            <a:off x="4848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16" name="object 65716"/>
          <p:cNvSpPr/>
          <p:nvPr/>
        </p:nvSpPr>
        <p:spPr>
          <a:xfrm>
            <a:off x="4848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17" name="object 65717"/>
          <p:cNvSpPr/>
          <p:nvPr/>
        </p:nvSpPr>
        <p:spPr>
          <a:xfrm>
            <a:off x="4848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18" name="object 65718"/>
          <p:cNvSpPr/>
          <p:nvPr/>
        </p:nvSpPr>
        <p:spPr>
          <a:xfrm>
            <a:off x="4848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19" name="object 65719"/>
          <p:cNvSpPr/>
          <p:nvPr/>
        </p:nvSpPr>
        <p:spPr>
          <a:xfrm>
            <a:off x="4849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20" name="object 65720"/>
          <p:cNvSpPr/>
          <p:nvPr/>
        </p:nvSpPr>
        <p:spPr>
          <a:xfrm>
            <a:off x="4849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21" name="object 65721"/>
          <p:cNvSpPr/>
          <p:nvPr/>
        </p:nvSpPr>
        <p:spPr>
          <a:xfrm>
            <a:off x="4849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22" name="object 65722"/>
          <p:cNvSpPr/>
          <p:nvPr/>
        </p:nvSpPr>
        <p:spPr>
          <a:xfrm>
            <a:off x="4849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23" name="object 65723"/>
          <p:cNvSpPr/>
          <p:nvPr/>
        </p:nvSpPr>
        <p:spPr>
          <a:xfrm>
            <a:off x="4849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24" name="object 65724"/>
          <p:cNvSpPr/>
          <p:nvPr/>
        </p:nvSpPr>
        <p:spPr>
          <a:xfrm>
            <a:off x="4849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25" name="object 65725"/>
          <p:cNvSpPr/>
          <p:nvPr/>
        </p:nvSpPr>
        <p:spPr>
          <a:xfrm>
            <a:off x="48496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26" name="object 65726"/>
          <p:cNvSpPr/>
          <p:nvPr/>
        </p:nvSpPr>
        <p:spPr>
          <a:xfrm>
            <a:off x="48496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27" name="object 65727"/>
          <p:cNvSpPr/>
          <p:nvPr/>
        </p:nvSpPr>
        <p:spPr>
          <a:xfrm>
            <a:off x="4849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28" name="object 65728"/>
          <p:cNvSpPr/>
          <p:nvPr/>
        </p:nvSpPr>
        <p:spPr>
          <a:xfrm>
            <a:off x="4849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29" name="object 65729"/>
          <p:cNvSpPr/>
          <p:nvPr/>
        </p:nvSpPr>
        <p:spPr>
          <a:xfrm>
            <a:off x="48500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30" name="object 65730"/>
          <p:cNvSpPr/>
          <p:nvPr/>
        </p:nvSpPr>
        <p:spPr>
          <a:xfrm>
            <a:off x="48500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31" name="object 65731"/>
          <p:cNvSpPr/>
          <p:nvPr/>
        </p:nvSpPr>
        <p:spPr>
          <a:xfrm>
            <a:off x="4850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32" name="object 65732"/>
          <p:cNvSpPr/>
          <p:nvPr/>
        </p:nvSpPr>
        <p:spPr>
          <a:xfrm>
            <a:off x="4850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33" name="object 65733"/>
          <p:cNvSpPr/>
          <p:nvPr/>
        </p:nvSpPr>
        <p:spPr>
          <a:xfrm>
            <a:off x="4850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34" name="object 65734"/>
          <p:cNvSpPr/>
          <p:nvPr/>
        </p:nvSpPr>
        <p:spPr>
          <a:xfrm>
            <a:off x="4850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35" name="object 65735"/>
          <p:cNvSpPr/>
          <p:nvPr/>
        </p:nvSpPr>
        <p:spPr>
          <a:xfrm>
            <a:off x="4850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36" name="object 65736"/>
          <p:cNvSpPr/>
          <p:nvPr/>
        </p:nvSpPr>
        <p:spPr>
          <a:xfrm>
            <a:off x="4850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37" name="object 65737"/>
          <p:cNvSpPr/>
          <p:nvPr/>
        </p:nvSpPr>
        <p:spPr>
          <a:xfrm>
            <a:off x="4850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38" name="object 65738"/>
          <p:cNvSpPr/>
          <p:nvPr/>
        </p:nvSpPr>
        <p:spPr>
          <a:xfrm>
            <a:off x="4850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39" name="object 65739"/>
          <p:cNvSpPr/>
          <p:nvPr/>
        </p:nvSpPr>
        <p:spPr>
          <a:xfrm>
            <a:off x="4851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40" name="object 65740"/>
          <p:cNvSpPr/>
          <p:nvPr/>
        </p:nvSpPr>
        <p:spPr>
          <a:xfrm>
            <a:off x="4851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41" name="object 65741"/>
          <p:cNvSpPr/>
          <p:nvPr/>
        </p:nvSpPr>
        <p:spPr>
          <a:xfrm>
            <a:off x="4851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42" name="object 65742"/>
          <p:cNvSpPr/>
          <p:nvPr/>
        </p:nvSpPr>
        <p:spPr>
          <a:xfrm>
            <a:off x="4851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43" name="object 65743"/>
          <p:cNvSpPr/>
          <p:nvPr/>
        </p:nvSpPr>
        <p:spPr>
          <a:xfrm>
            <a:off x="4851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44" name="object 65744"/>
          <p:cNvSpPr/>
          <p:nvPr/>
        </p:nvSpPr>
        <p:spPr>
          <a:xfrm>
            <a:off x="4851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45" name="object 65745"/>
          <p:cNvSpPr/>
          <p:nvPr/>
        </p:nvSpPr>
        <p:spPr>
          <a:xfrm>
            <a:off x="4851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46" name="object 65746"/>
          <p:cNvSpPr/>
          <p:nvPr/>
        </p:nvSpPr>
        <p:spPr>
          <a:xfrm>
            <a:off x="4851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47" name="object 65747"/>
          <p:cNvSpPr/>
          <p:nvPr/>
        </p:nvSpPr>
        <p:spPr>
          <a:xfrm>
            <a:off x="4851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48" name="object 65748"/>
          <p:cNvSpPr/>
          <p:nvPr/>
        </p:nvSpPr>
        <p:spPr>
          <a:xfrm>
            <a:off x="4851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49" name="object 65749"/>
          <p:cNvSpPr/>
          <p:nvPr/>
        </p:nvSpPr>
        <p:spPr>
          <a:xfrm>
            <a:off x="4851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50" name="object 65750"/>
          <p:cNvSpPr/>
          <p:nvPr/>
        </p:nvSpPr>
        <p:spPr>
          <a:xfrm>
            <a:off x="4851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51" name="object 65751"/>
          <p:cNvSpPr/>
          <p:nvPr/>
        </p:nvSpPr>
        <p:spPr>
          <a:xfrm>
            <a:off x="4852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52" name="object 65752"/>
          <p:cNvSpPr/>
          <p:nvPr/>
        </p:nvSpPr>
        <p:spPr>
          <a:xfrm>
            <a:off x="4852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53" name="object 65753"/>
          <p:cNvSpPr/>
          <p:nvPr/>
        </p:nvSpPr>
        <p:spPr>
          <a:xfrm>
            <a:off x="4852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54" name="object 65754"/>
          <p:cNvSpPr/>
          <p:nvPr/>
        </p:nvSpPr>
        <p:spPr>
          <a:xfrm>
            <a:off x="4852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55" name="object 65755"/>
          <p:cNvSpPr/>
          <p:nvPr/>
        </p:nvSpPr>
        <p:spPr>
          <a:xfrm>
            <a:off x="4852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56" name="object 65756"/>
          <p:cNvSpPr/>
          <p:nvPr/>
        </p:nvSpPr>
        <p:spPr>
          <a:xfrm>
            <a:off x="4852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57" name="object 65757"/>
          <p:cNvSpPr/>
          <p:nvPr/>
        </p:nvSpPr>
        <p:spPr>
          <a:xfrm>
            <a:off x="4852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58" name="object 65758"/>
          <p:cNvSpPr/>
          <p:nvPr/>
        </p:nvSpPr>
        <p:spPr>
          <a:xfrm>
            <a:off x="4852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59" name="object 65759"/>
          <p:cNvSpPr/>
          <p:nvPr/>
        </p:nvSpPr>
        <p:spPr>
          <a:xfrm>
            <a:off x="4852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60" name="object 65760"/>
          <p:cNvSpPr/>
          <p:nvPr/>
        </p:nvSpPr>
        <p:spPr>
          <a:xfrm>
            <a:off x="4852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61" name="object 65761"/>
          <p:cNvSpPr/>
          <p:nvPr/>
        </p:nvSpPr>
        <p:spPr>
          <a:xfrm>
            <a:off x="4853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62" name="object 65762"/>
          <p:cNvSpPr/>
          <p:nvPr/>
        </p:nvSpPr>
        <p:spPr>
          <a:xfrm>
            <a:off x="4853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63" name="object 65763"/>
          <p:cNvSpPr/>
          <p:nvPr/>
        </p:nvSpPr>
        <p:spPr>
          <a:xfrm>
            <a:off x="4853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64" name="object 65764"/>
          <p:cNvSpPr/>
          <p:nvPr/>
        </p:nvSpPr>
        <p:spPr>
          <a:xfrm>
            <a:off x="4853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65" name="object 65765"/>
          <p:cNvSpPr/>
          <p:nvPr/>
        </p:nvSpPr>
        <p:spPr>
          <a:xfrm>
            <a:off x="4853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66" name="object 65766"/>
          <p:cNvSpPr/>
          <p:nvPr/>
        </p:nvSpPr>
        <p:spPr>
          <a:xfrm>
            <a:off x="4853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67" name="object 65767"/>
          <p:cNvSpPr/>
          <p:nvPr/>
        </p:nvSpPr>
        <p:spPr>
          <a:xfrm>
            <a:off x="4853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68" name="object 65768"/>
          <p:cNvSpPr/>
          <p:nvPr/>
        </p:nvSpPr>
        <p:spPr>
          <a:xfrm>
            <a:off x="4853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69" name="object 65769"/>
          <p:cNvSpPr/>
          <p:nvPr/>
        </p:nvSpPr>
        <p:spPr>
          <a:xfrm>
            <a:off x="4853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70" name="object 65770"/>
          <p:cNvSpPr/>
          <p:nvPr/>
        </p:nvSpPr>
        <p:spPr>
          <a:xfrm>
            <a:off x="4853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71" name="object 65771"/>
          <p:cNvSpPr/>
          <p:nvPr/>
        </p:nvSpPr>
        <p:spPr>
          <a:xfrm>
            <a:off x="4854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72" name="object 65772"/>
          <p:cNvSpPr/>
          <p:nvPr/>
        </p:nvSpPr>
        <p:spPr>
          <a:xfrm>
            <a:off x="4854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73" name="object 65773"/>
          <p:cNvSpPr/>
          <p:nvPr/>
        </p:nvSpPr>
        <p:spPr>
          <a:xfrm>
            <a:off x="48542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74" name="object 65774"/>
          <p:cNvSpPr/>
          <p:nvPr/>
        </p:nvSpPr>
        <p:spPr>
          <a:xfrm>
            <a:off x="48542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75" name="object 65775"/>
          <p:cNvSpPr/>
          <p:nvPr/>
        </p:nvSpPr>
        <p:spPr>
          <a:xfrm>
            <a:off x="4854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76" name="object 65776"/>
          <p:cNvSpPr/>
          <p:nvPr/>
        </p:nvSpPr>
        <p:spPr>
          <a:xfrm>
            <a:off x="4854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AC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77" name="object 65777"/>
          <p:cNvSpPr/>
          <p:nvPr/>
        </p:nvSpPr>
        <p:spPr>
          <a:xfrm>
            <a:off x="48545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78" name="object 65778"/>
          <p:cNvSpPr/>
          <p:nvPr/>
        </p:nvSpPr>
        <p:spPr>
          <a:xfrm>
            <a:off x="48545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79" name="object 65779"/>
          <p:cNvSpPr/>
          <p:nvPr/>
        </p:nvSpPr>
        <p:spPr>
          <a:xfrm>
            <a:off x="4854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80" name="object 65780"/>
          <p:cNvSpPr/>
          <p:nvPr/>
        </p:nvSpPr>
        <p:spPr>
          <a:xfrm>
            <a:off x="4854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81" name="object 65781"/>
          <p:cNvSpPr/>
          <p:nvPr/>
        </p:nvSpPr>
        <p:spPr>
          <a:xfrm>
            <a:off x="48549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82" name="object 65782"/>
          <p:cNvSpPr/>
          <p:nvPr/>
        </p:nvSpPr>
        <p:spPr>
          <a:xfrm>
            <a:off x="48549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83" name="object 65783"/>
          <p:cNvSpPr/>
          <p:nvPr/>
        </p:nvSpPr>
        <p:spPr>
          <a:xfrm>
            <a:off x="4855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84" name="object 65784"/>
          <p:cNvSpPr/>
          <p:nvPr/>
        </p:nvSpPr>
        <p:spPr>
          <a:xfrm>
            <a:off x="4855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85" name="object 65785"/>
          <p:cNvSpPr/>
          <p:nvPr/>
        </p:nvSpPr>
        <p:spPr>
          <a:xfrm>
            <a:off x="48553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86" name="object 65786"/>
          <p:cNvSpPr/>
          <p:nvPr/>
        </p:nvSpPr>
        <p:spPr>
          <a:xfrm>
            <a:off x="48553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87" name="object 65787"/>
          <p:cNvSpPr/>
          <p:nvPr/>
        </p:nvSpPr>
        <p:spPr>
          <a:xfrm>
            <a:off x="4855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88" name="object 65788"/>
          <p:cNvSpPr/>
          <p:nvPr/>
        </p:nvSpPr>
        <p:spPr>
          <a:xfrm>
            <a:off x="4855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89" name="object 65789"/>
          <p:cNvSpPr/>
          <p:nvPr/>
        </p:nvSpPr>
        <p:spPr>
          <a:xfrm>
            <a:off x="4855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90" name="object 65790"/>
          <p:cNvSpPr/>
          <p:nvPr/>
        </p:nvSpPr>
        <p:spPr>
          <a:xfrm>
            <a:off x="4855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91" name="object 65791"/>
          <p:cNvSpPr/>
          <p:nvPr/>
        </p:nvSpPr>
        <p:spPr>
          <a:xfrm>
            <a:off x="4855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92" name="object 65792"/>
          <p:cNvSpPr/>
          <p:nvPr/>
        </p:nvSpPr>
        <p:spPr>
          <a:xfrm>
            <a:off x="4855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93" name="object 65793"/>
          <p:cNvSpPr/>
          <p:nvPr/>
        </p:nvSpPr>
        <p:spPr>
          <a:xfrm>
            <a:off x="4856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94" name="object 65794"/>
          <p:cNvSpPr/>
          <p:nvPr/>
        </p:nvSpPr>
        <p:spPr>
          <a:xfrm>
            <a:off x="4856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95" name="object 65795"/>
          <p:cNvSpPr/>
          <p:nvPr/>
        </p:nvSpPr>
        <p:spPr>
          <a:xfrm>
            <a:off x="4856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96" name="object 65796"/>
          <p:cNvSpPr/>
          <p:nvPr/>
        </p:nvSpPr>
        <p:spPr>
          <a:xfrm>
            <a:off x="4856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97" name="object 65797"/>
          <p:cNvSpPr/>
          <p:nvPr/>
        </p:nvSpPr>
        <p:spPr>
          <a:xfrm>
            <a:off x="4856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98" name="object 65798"/>
          <p:cNvSpPr/>
          <p:nvPr/>
        </p:nvSpPr>
        <p:spPr>
          <a:xfrm>
            <a:off x="4856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799" name="object 65799"/>
          <p:cNvSpPr/>
          <p:nvPr/>
        </p:nvSpPr>
        <p:spPr>
          <a:xfrm>
            <a:off x="4856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00" name="object 65800"/>
          <p:cNvSpPr/>
          <p:nvPr/>
        </p:nvSpPr>
        <p:spPr>
          <a:xfrm>
            <a:off x="4856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01" name="object 65801"/>
          <p:cNvSpPr/>
          <p:nvPr/>
        </p:nvSpPr>
        <p:spPr>
          <a:xfrm>
            <a:off x="4856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02" name="object 65802"/>
          <p:cNvSpPr/>
          <p:nvPr/>
        </p:nvSpPr>
        <p:spPr>
          <a:xfrm>
            <a:off x="4856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03" name="object 65803"/>
          <p:cNvSpPr/>
          <p:nvPr/>
        </p:nvSpPr>
        <p:spPr>
          <a:xfrm>
            <a:off x="4857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04" name="object 65804"/>
          <p:cNvSpPr/>
          <p:nvPr/>
        </p:nvSpPr>
        <p:spPr>
          <a:xfrm>
            <a:off x="4857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05" name="object 65805"/>
          <p:cNvSpPr/>
          <p:nvPr/>
        </p:nvSpPr>
        <p:spPr>
          <a:xfrm>
            <a:off x="4857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06" name="object 65806"/>
          <p:cNvSpPr/>
          <p:nvPr/>
        </p:nvSpPr>
        <p:spPr>
          <a:xfrm>
            <a:off x="4857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07" name="object 65807"/>
          <p:cNvSpPr/>
          <p:nvPr/>
        </p:nvSpPr>
        <p:spPr>
          <a:xfrm>
            <a:off x="4857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08" name="object 65808"/>
          <p:cNvSpPr/>
          <p:nvPr/>
        </p:nvSpPr>
        <p:spPr>
          <a:xfrm>
            <a:off x="4857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09" name="object 65809"/>
          <p:cNvSpPr/>
          <p:nvPr/>
        </p:nvSpPr>
        <p:spPr>
          <a:xfrm>
            <a:off x="4857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10" name="object 65810"/>
          <p:cNvSpPr/>
          <p:nvPr/>
        </p:nvSpPr>
        <p:spPr>
          <a:xfrm>
            <a:off x="4857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11" name="object 65811"/>
          <p:cNvSpPr/>
          <p:nvPr/>
        </p:nvSpPr>
        <p:spPr>
          <a:xfrm>
            <a:off x="4857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12" name="object 65812"/>
          <p:cNvSpPr/>
          <p:nvPr/>
        </p:nvSpPr>
        <p:spPr>
          <a:xfrm>
            <a:off x="4857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13" name="object 65813"/>
          <p:cNvSpPr/>
          <p:nvPr/>
        </p:nvSpPr>
        <p:spPr>
          <a:xfrm>
            <a:off x="4858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14" name="object 65814"/>
          <p:cNvSpPr/>
          <p:nvPr/>
        </p:nvSpPr>
        <p:spPr>
          <a:xfrm>
            <a:off x="4858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15" name="object 65815"/>
          <p:cNvSpPr/>
          <p:nvPr/>
        </p:nvSpPr>
        <p:spPr>
          <a:xfrm>
            <a:off x="4858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16" name="object 65816"/>
          <p:cNvSpPr/>
          <p:nvPr/>
        </p:nvSpPr>
        <p:spPr>
          <a:xfrm>
            <a:off x="4858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17" name="object 65817"/>
          <p:cNvSpPr/>
          <p:nvPr/>
        </p:nvSpPr>
        <p:spPr>
          <a:xfrm>
            <a:off x="4858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18" name="object 65818"/>
          <p:cNvSpPr/>
          <p:nvPr/>
        </p:nvSpPr>
        <p:spPr>
          <a:xfrm>
            <a:off x="4858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19" name="object 65819"/>
          <p:cNvSpPr/>
          <p:nvPr/>
        </p:nvSpPr>
        <p:spPr>
          <a:xfrm>
            <a:off x="4858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20" name="object 65820"/>
          <p:cNvSpPr/>
          <p:nvPr/>
        </p:nvSpPr>
        <p:spPr>
          <a:xfrm>
            <a:off x="4858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21" name="object 65821"/>
          <p:cNvSpPr/>
          <p:nvPr/>
        </p:nvSpPr>
        <p:spPr>
          <a:xfrm>
            <a:off x="48587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22" name="object 65822"/>
          <p:cNvSpPr/>
          <p:nvPr/>
        </p:nvSpPr>
        <p:spPr>
          <a:xfrm>
            <a:off x="48587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23" name="object 65823"/>
          <p:cNvSpPr/>
          <p:nvPr/>
        </p:nvSpPr>
        <p:spPr>
          <a:xfrm>
            <a:off x="4859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24" name="object 65824"/>
          <p:cNvSpPr/>
          <p:nvPr/>
        </p:nvSpPr>
        <p:spPr>
          <a:xfrm>
            <a:off x="4859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25" name="object 65825"/>
          <p:cNvSpPr/>
          <p:nvPr/>
        </p:nvSpPr>
        <p:spPr>
          <a:xfrm>
            <a:off x="48591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26" name="object 65826"/>
          <p:cNvSpPr/>
          <p:nvPr/>
        </p:nvSpPr>
        <p:spPr>
          <a:xfrm>
            <a:off x="48591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27" name="object 65827"/>
          <p:cNvSpPr/>
          <p:nvPr/>
        </p:nvSpPr>
        <p:spPr>
          <a:xfrm>
            <a:off x="4859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28" name="object 65828"/>
          <p:cNvSpPr/>
          <p:nvPr/>
        </p:nvSpPr>
        <p:spPr>
          <a:xfrm>
            <a:off x="4859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29" name="object 65829"/>
          <p:cNvSpPr/>
          <p:nvPr/>
        </p:nvSpPr>
        <p:spPr>
          <a:xfrm>
            <a:off x="48595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30" name="object 65830"/>
          <p:cNvSpPr/>
          <p:nvPr/>
        </p:nvSpPr>
        <p:spPr>
          <a:xfrm>
            <a:off x="48595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31" name="object 65831"/>
          <p:cNvSpPr/>
          <p:nvPr/>
        </p:nvSpPr>
        <p:spPr>
          <a:xfrm>
            <a:off x="4859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32" name="object 65832"/>
          <p:cNvSpPr/>
          <p:nvPr/>
        </p:nvSpPr>
        <p:spPr>
          <a:xfrm>
            <a:off x="4859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33" name="object 65833"/>
          <p:cNvSpPr/>
          <p:nvPr/>
        </p:nvSpPr>
        <p:spPr>
          <a:xfrm>
            <a:off x="48599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34" name="object 65834"/>
          <p:cNvSpPr/>
          <p:nvPr/>
        </p:nvSpPr>
        <p:spPr>
          <a:xfrm>
            <a:off x="48599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35" name="object 65835"/>
          <p:cNvSpPr/>
          <p:nvPr/>
        </p:nvSpPr>
        <p:spPr>
          <a:xfrm>
            <a:off x="4860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36" name="object 65836"/>
          <p:cNvSpPr/>
          <p:nvPr/>
        </p:nvSpPr>
        <p:spPr>
          <a:xfrm>
            <a:off x="4860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37" name="object 65837"/>
          <p:cNvSpPr/>
          <p:nvPr/>
        </p:nvSpPr>
        <p:spPr>
          <a:xfrm>
            <a:off x="4860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38" name="object 65838"/>
          <p:cNvSpPr/>
          <p:nvPr/>
        </p:nvSpPr>
        <p:spPr>
          <a:xfrm>
            <a:off x="4860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39" name="object 65839"/>
          <p:cNvSpPr/>
          <p:nvPr/>
        </p:nvSpPr>
        <p:spPr>
          <a:xfrm>
            <a:off x="4860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40" name="object 65840"/>
          <p:cNvSpPr/>
          <p:nvPr/>
        </p:nvSpPr>
        <p:spPr>
          <a:xfrm>
            <a:off x="4860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41" name="object 65841"/>
          <p:cNvSpPr/>
          <p:nvPr/>
        </p:nvSpPr>
        <p:spPr>
          <a:xfrm>
            <a:off x="4860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42" name="object 65842"/>
          <p:cNvSpPr/>
          <p:nvPr/>
        </p:nvSpPr>
        <p:spPr>
          <a:xfrm>
            <a:off x="4860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43" name="object 65843"/>
          <p:cNvSpPr/>
          <p:nvPr/>
        </p:nvSpPr>
        <p:spPr>
          <a:xfrm>
            <a:off x="4860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44" name="object 65844"/>
          <p:cNvSpPr/>
          <p:nvPr/>
        </p:nvSpPr>
        <p:spPr>
          <a:xfrm>
            <a:off x="4860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45" name="object 65845"/>
          <p:cNvSpPr/>
          <p:nvPr/>
        </p:nvSpPr>
        <p:spPr>
          <a:xfrm>
            <a:off x="4861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46" name="object 65846"/>
          <p:cNvSpPr/>
          <p:nvPr/>
        </p:nvSpPr>
        <p:spPr>
          <a:xfrm>
            <a:off x="4861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47" name="object 65847"/>
          <p:cNvSpPr/>
          <p:nvPr/>
        </p:nvSpPr>
        <p:spPr>
          <a:xfrm>
            <a:off x="4861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48" name="object 65848"/>
          <p:cNvSpPr/>
          <p:nvPr/>
        </p:nvSpPr>
        <p:spPr>
          <a:xfrm>
            <a:off x="4861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49" name="object 65849"/>
          <p:cNvSpPr/>
          <p:nvPr/>
        </p:nvSpPr>
        <p:spPr>
          <a:xfrm>
            <a:off x="4861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50" name="object 65850"/>
          <p:cNvSpPr/>
          <p:nvPr/>
        </p:nvSpPr>
        <p:spPr>
          <a:xfrm>
            <a:off x="4861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51" name="object 65851"/>
          <p:cNvSpPr/>
          <p:nvPr/>
        </p:nvSpPr>
        <p:spPr>
          <a:xfrm>
            <a:off x="4861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52" name="object 65852"/>
          <p:cNvSpPr/>
          <p:nvPr/>
        </p:nvSpPr>
        <p:spPr>
          <a:xfrm>
            <a:off x="4861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53" name="object 65853"/>
          <p:cNvSpPr/>
          <p:nvPr/>
        </p:nvSpPr>
        <p:spPr>
          <a:xfrm>
            <a:off x="4861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54" name="object 65854"/>
          <p:cNvSpPr/>
          <p:nvPr/>
        </p:nvSpPr>
        <p:spPr>
          <a:xfrm>
            <a:off x="4861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55" name="object 65855"/>
          <p:cNvSpPr/>
          <p:nvPr/>
        </p:nvSpPr>
        <p:spPr>
          <a:xfrm>
            <a:off x="4862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56" name="object 65856"/>
          <p:cNvSpPr/>
          <p:nvPr/>
        </p:nvSpPr>
        <p:spPr>
          <a:xfrm>
            <a:off x="4862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57" name="object 65857"/>
          <p:cNvSpPr/>
          <p:nvPr/>
        </p:nvSpPr>
        <p:spPr>
          <a:xfrm>
            <a:off x="4862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58" name="object 65858"/>
          <p:cNvSpPr/>
          <p:nvPr/>
        </p:nvSpPr>
        <p:spPr>
          <a:xfrm>
            <a:off x="4862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59" name="object 65859"/>
          <p:cNvSpPr/>
          <p:nvPr/>
        </p:nvSpPr>
        <p:spPr>
          <a:xfrm>
            <a:off x="4862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60" name="object 65860"/>
          <p:cNvSpPr/>
          <p:nvPr/>
        </p:nvSpPr>
        <p:spPr>
          <a:xfrm>
            <a:off x="4862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61" name="object 65861"/>
          <p:cNvSpPr/>
          <p:nvPr/>
        </p:nvSpPr>
        <p:spPr>
          <a:xfrm>
            <a:off x="4862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62" name="object 65862"/>
          <p:cNvSpPr/>
          <p:nvPr/>
        </p:nvSpPr>
        <p:spPr>
          <a:xfrm>
            <a:off x="4862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63" name="object 65863"/>
          <p:cNvSpPr/>
          <p:nvPr/>
        </p:nvSpPr>
        <p:spPr>
          <a:xfrm>
            <a:off x="4862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64" name="object 65864"/>
          <p:cNvSpPr/>
          <p:nvPr/>
        </p:nvSpPr>
        <p:spPr>
          <a:xfrm>
            <a:off x="4862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65" name="object 65865"/>
          <p:cNvSpPr/>
          <p:nvPr/>
        </p:nvSpPr>
        <p:spPr>
          <a:xfrm>
            <a:off x="4862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66" name="object 65866"/>
          <p:cNvSpPr/>
          <p:nvPr/>
        </p:nvSpPr>
        <p:spPr>
          <a:xfrm>
            <a:off x="4862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67" name="object 65867"/>
          <p:cNvSpPr/>
          <p:nvPr/>
        </p:nvSpPr>
        <p:spPr>
          <a:xfrm>
            <a:off x="4863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68" name="object 65868"/>
          <p:cNvSpPr/>
          <p:nvPr/>
        </p:nvSpPr>
        <p:spPr>
          <a:xfrm>
            <a:off x="4863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69" name="object 65869"/>
          <p:cNvSpPr/>
          <p:nvPr/>
        </p:nvSpPr>
        <p:spPr>
          <a:xfrm>
            <a:off x="4863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70" name="object 65870"/>
          <p:cNvSpPr/>
          <p:nvPr/>
        </p:nvSpPr>
        <p:spPr>
          <a:xfrm>
            <a:off x="4863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71" name="object 65871"/>
          <p:cNvSpPr/>
          <p:nvPr/>
        </p:nvSpPr>
        <p:spPr>
          <a:xfrm>
            <a:off x="4863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72" name="object 65872"/>
          <p:cNvSpPr/>
          <p:nvPr/>
        </p:nvSpPr>
        <p:spPr>
          <a:xfrm>
            <a:off x="4863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73" name="object 65873"/>
          <p:cNvSpPr/>
          <p:nvPr/>
        </p:nvSpPr>
        <p:spPr>
          <a:xfrm>
            <a:off x="48637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74" name="object 65874"/>
          <p:cNvSpPr/>
          <p:nvPr/>
        </p:nvSpPr>
        <p:spPr>
          <a:xfrm>
            <a:off x="48637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75" name="object 65875"/>
          <p:cNvSpPr/>
          <p:nvPr/>
        </p:nvSpPr>
        <p:spPr>
          <a:xfrm>
            <a:off x="4863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76" name="object 65876"/>
          <p:cNvSpPr/>
          <p:nvPr/>
        </p:nvSpPr>
        <p:spPr>
          <a:xfrm>
            <a:off x="4863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77" name="object 65877"/>
          <p:cNvSpPr/>
          <p:nvPr/>
        </p:nvSpPr>
        <p:spPr>
          <a:xfrm>
            <a:off x="48641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78" name="object 65878"/>
          <p:cNvSpPr/>
          <p:nvPr/>
        </p:nvSpPr>
        <p:spPr>
          <a:xfrm>
            <a:off x="48641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79" name="object 65879"/>
          <p:cNvSpPr/>
          <p:nvPr/>
        </p:nvSpPr>
        <p:spPr>
          <a:xfrm>
            <a:off x="4864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80" name="object 65880"/>
          <p:cNvSpPr/>
          <p:nvPr/>
        </p:nvSpPr>
        <p:spPr>
          <a:xfrm>
            <a:off x="4864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81" name="object 65881"/>
          <p:cNvSpPr/>
          <p:nvPr/>
        </p:nvSpPr>
        <p:spPr>
          <a:xfrm>
            <a:off x="48644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82" name="object 65882"/>
          <p:cNvSpPr/>
          <p:nvPr/>
        </p:nvSpPr>
        <p:spPr>
          <a:xfrm>
            <a:off x="48644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83" name="object 65883"/>
          <p:cNvSpPr/>
          <p:nvPr/>
        </p:nvSpPr>
        <p:spPr>
          <a:xfrm>
            <a:off x="4864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84" name="object 65884"/>
          <p:cNvSpPr/>
          <p:nvPr/>
        </p:nvSpPr>
        <p:spPr>
          <a:xfrm>
            <a:off x="4864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85" name="object 65885"/>
          <p:cNvSpPr/>
          <p:nvPr/>
        </p:nvSpPr>
        <p:spPr>
          <a:xfrm>
            <a:off x="48648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86" name="object 65886"/>
          <p:cNvSpPr/>
          <p:nvPr/>
        </p:nvSpPr>
        <p:spPr>
          <a:xfrm>
            <a:off x="48648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87" name="object 65887"/>
          <p:cNvSpPr/>
          <p:nvPr/>
        </p:nvSpPr>
        <p:spPr>
          <a:xfrm>
            <a:off x="4865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88" name="object 65888"/>
          <p:cNvSpPr/>
          <p:nvPr/>
        </p:nvSpPr>
        <p:spPr>
          <a:xfrm>
            <a:off x="4865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89" name="object 65889"/>
          <p:cNvSpPr/>
          <p:nvPr/>
        </p:nvSpPr>
        <p:spPr>
          <a:xfrm>
            <a:off x="4865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90" name="object 65890"/>
          <p:cNvSpPr/>
          <p:nvPr/>
        </p:nvSpPr>
        <p:spPr>
          <a:xfrm>
            <a:off x="4865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91" name="object 65891"/>
          <p:cNvSpPr/>
          <p:nvPr/>
        </p:nvSpPr>
        <p:spPr>
          <a:xfrm>
            <a:off x="4865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92" name="object 65892"/>
          <p:cNvSpPr/>
          <p:nvPr/>
        </p:nvSpPr>
        <p:spPr>
          <a:xfrm>
            <a:off x="4865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93" name="object 65893"/>
          <p:cNvSpPr/>
          <p:nvPr/>
        </p:nvSpPr>
        <p:spPr>
          <a:xfrm>
            <a:off x="4865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94" name="object 65894"/>
          <p:cNvSpPr/>
          <p:nvPr/>
        </p:nvSpPr>
        <p:spPr>
          <a:xfrm>
            <a:off x="4865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95" name="object 65895"/>
          <p:cNvSpPr/>
          <p:nvPr/>
        </p:nvSpPr>
        <p:spPr>
          <a:xfrm>
            <a:off x="4865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96" name="object 65896"/>
          <p:cNvSpPr/>
          <p:nvPr/>
        </p:nvSpPr>
        <p:spPr>
          <a:xfrm>
            <a:off x="4865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97" name="object 65897"/>
          <p:cNvSpPr/>
          <p:nvPr/>
        </p:nvSpPr>
        <p:spPr>
          <a:xfrm>
            <a:off x="4866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98" name="object 65898"/>
          <p:cNvSpPr/>
          <p:nvPr/>
        </p:nvSpPr>
        <p:spPr>
          <a:xfrm>
            <a:off x="4866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899" name="object 65899"/>
          <p:cNvSpPr/>
          <p:nvPr/>
        </p:nvSpPr>
        <p:spPr>
          <a:xfrm>
            <a:off x="4866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00" name="object 65900"/>
          <p:cNvSpPr/>
          <p:nvPr/>
        </p:nvSpPr>
        <p:spPr>
          <a:xfrm>
            <a:off x="4866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01" name="object 65901"/>
          <p:cNvSpPr/>
          <p:nvPr/>
        </p:nvSpPr>
        <p:spPr>
          <a:xfrm>
            <a:off x="4866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02" name="object 65902"/>
          <p:cNvSpPr/>
          <p:nvPr/>
        </p:nvSpPr>
        <p:spPr>
          <a:xfrm>
            <a:off x="4866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03" name="object 65903"/>
          <p:cNvSpPr/>
          <p:nvPr/>
        </p:nvSpPr>
        <p:spPr>
          <a:xfrm>
            <a:off x="4866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04" name="object 65904"/>
          <p:cNvSpPr/>
          <p:nvPr/>
        </p:nvSpPr>
        <p:spPr>
          <a:xfrm>
            <a:off x="4866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05" name="object 65905"/>
          <p:cNvSpPr/>
          <p:nvPr/>
        </p:nvSpPr>
        <p:spPr>
          <a:xfrm>
            <a:off x="4866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06" name="object 65906"/>
          <p:cNvSpPr/>
          <p:nvPr/>
        </p:nvSpPr>
        <p:spPr>
          <a:xfrm>
            <a:off x="4866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07" name="object 65907"/>
          <p:cNvSpPr/>
          <p:nvPr/>
        </p:nvSpPr>
        <p:spPr>
          <a:xfrm>
            <a:off x="4867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08" name="object 65908"/>
          <p:cNvSpPr/>
          <p:nvPr/>
        </p:nvSpPr>
        <p:spPr>
          <a:xfrm>
            <a:off x="4867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09" name="object 65909"/>
          <p:cNvSpPr/>
          <p:nvPr/>
        </p:nvSpPr>
        <p:spPr>
          <a:xfrm>
            <a:off x="4867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10" name="object 65910"/>
          <p:cNvSpPr/>
          <p:nvPr/>
        </p:nvSpPr>
        <p:spPr>
          <a:xfrm>
            <a:off x="4867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11" name="object 65911"/>
          <p:cNvSpPr/>
          <p:nvPr/>
        </p:nvSpPr>
        <p:spPr>
          <a:xfrm>
            <a:off x="4867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12" name="object 65912"/>
          <p:cNvSpPr/>
          <p:nvPr/>
        </p:nvSpPr>
        <p:spPr>
          <a:xfrm>
            <a:off x="4867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13" name="object 65913"/>
          <p:cNvSpPr/>
          <p:nvPr/>
        </p:nvSpPr>
        <p:spPr>
          <a:xfrm>
            <a:off x="4867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14" name="object 65914"/>
          <p:cNvSpPr/>
          <p:nvPr/>
        </p:nvSpPr>
        <p:spPr>
          <a:xfrm>
            <a:off x="4867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15" name="object 65915"/>
          <p:cNvSpPr/>
          <p:nvPr/>
        </p:nvSpPr>
        <p:spPr>
          <a:xfrm>
            <a:off x="4867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16" name="object 65916"/>
          <p:cNvSpPr/>
          <p:nvPr/>
        </p:nvSpPr>
        <p:spPr>
          <a:xfrm>
            <a:off x="4867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17" name="object 65917"/>
          <p:cNvSpPr/>
          <p:nvPr/>
        </p:nvSpPr>
        <p:spPr>
          <a:xfrm>
            <a:off x="4867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18" name="object 65918"/>
          <p:cNvSpPr/>
          <p:nvPr/>
        </p:nvSpPr>
        <p:spPr>
          <a:xfrm>
            <a:off x="4867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19" name="object 65919"/>
          <p:cNvSpPr/>
          <p:nvPr/>
        </p:nvSpPr>
        <p:spPr>
          <a:xfrm>
            <a:off x="4868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20" name="object 65920"/>
          <p:cNvSpPr/>
          <p:nvPr/>
        </p:nvSpPr>
        <p:spPr>
          <a:xfrm>
            <a:off x="4868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21" name="object 65921"/>
          <p:cNvSpPr/>
          <p:nvPr/>
        </p:nvSpPr>
        <p:spPr>
          <a:xfrm>
            <a:off x="48683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22" name="object 65922"/>
          <p:cNvSpPr/>
          <p:nvPr/>
        </p:nvSpPr>
        <p:spPr>
          <a:xfrm>
            <a:off x="48683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23" name="object 65923"/>
          <p:cNvSpPr/>
          <p:nvPr/>
        </p:nvSpPr>
        <p:spPr>
          <a:xfrm>
            <a:off x="4868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24" name="object 65924"/>
          <p:cNvSpPr/>
          <p:nvPr/>
        </p:nvSpPr>
        <p:spPr>
          <a:xfrm>
            <a:off x="4868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25" name="object 65925"/>
          <p:cNvSpPr/>
          <p:nvPr/>
        </p:nvSpPr>
        <p:spPr>
          <a:xfrm>
            <a:off x="48686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26" name="object 65926"/>
          <p:cNvSpPr/>
          <p:nvPr/>
        </p:nvSpPr>
        <p:spPr>
          <a:xfrm>
            <a:off x="48686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27" name="object 65927"/>
          <p:cNvSpPr/>
          <p:nvPr/>
        </p:nvSpPr>
        <p:spPr>
          <a:xfrm>
            <a:off x="4868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28" name="object 65928"/>
          <p:cNvSpPr/>
          <p:nvPr/>
        </p:nvSpPr>
        <p:spPr>
          <a:xfrm>
            <a:off x="4868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29" name="object 65929"/>
          <p:cNvSpPr/>
          <p:nvPr/>
        </p:nvSpPr>
        <p:spPr>
          <a:xfrm>
            <a:off x="48690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30" name="object 65930"/>
          <p:cNvSpPr/>
          <p:nvPr/>
        </p:nvSpPr>
        <p:spPr>
          <a:xfrm>
            <a:off x="48690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31" name="object 65931"/>
          <p:cNvSpPr/>
          <p:nvPr/>
        </p:nvSpPr>
        <p:spPr>
          <a:xfrm>
            <a:off x="4869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32" name="object 65932"/>
          <p:cNvSpPr/>
          <p:nvPr/>
        </p:nvSpPr>
        <p:spPr>
          <a:xfrm>
            <a:off x="4869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33" name="object 65933"/>
          <p:cNvSpPr/>
          <p:nvPr/>
        </p:nvSpPr>
        <p:spPr>
          <a:xfrm>
            <a:off x="48694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34" name="object 65934"/>
          <p:cNvSpPr/>
          <p:nvPr/>
        </p:nvSpPr>
        <p:spPr>
          <a:xfrm>
            <a:off x="48694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35" name="object 65935"/>
          <p:cNvSpPr/>
          <p:nvPr/>
        </p:nvSpPr>
        <p:spPr>
          <a:xfrm>
            <a:off x="4869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36" name="object 65936"/>
          <p:cNvSpPr/>
          <p:nvPr/>
        </p:nvSpPr>
        <p:spPr>
          <a:xfrm>
            <a:off x="4869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37" name="object 65937"/>
          <p:cNvSpPr/>
          <p:nvPr/>
        </p:nvSpPr>
        <p:spPr>
          <a:xfrm>
            <a:off x="4869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38" name="object 65938"/>
          <p:cNvSpPr/>
          <p:nvPr/>
        </p:nvSpPr>
        <p:spPr>
          <a:xfrm>
            <a:off x="4869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39" name="object 65939"/>
          <p:cNvSpPr/>
          <p:nvPr/>
        </p:nvSpPr>
        <p:spPr>
          <a:xfrm>
            <a:off x="4870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40" name="object 65940"/>
          <p:cNvSpPr/>
          <p:nvPr/>
        </p:nvSpPr>
        <p:spPr>
          <a:xfrm>
            <a:off x="4870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41" name="object 65941"/>
          <p:cNvSpPr/>
          <p:nvPr/>
        </p:nvSpPr>
        <p:spPr>
          <a:xfrm>
            <a:off x="4870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42" name="object 65942"/>
          <p:cNvSpPr/>
          <p:nvPr/>
        </p:nvSpPr>
        <p:spPr>
          <a:xfrm>
            <a:off x="4870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43" name="object 65943"/>
          <p:cNvSpPr/>
          <p:nvPr/>
        </p:nvSpPr>
        <p:spPr>
          <a:xfrm>
            <a:off x="4870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44" name="object 65944"/>
          <p:cNvSpPr/>
          <p:nvPr/>
        </p:nvSpPr>
        <p:spPr>
          <a:xfrm>
            <a:off x="4870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45" name="object 65945"/>
          <p:cNvSpPr/>
          <p:nvPr/>
        </p:nvSpPr>
        <p:spPr>
          <a:xfrm>
            <a:off x="4870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46" name="object 65946"/>
          <p:cNvSpPr/>
          <p:nvPr/>
        </p:nvSpPr>
        <p:spPr>
          <a:xfrm>
            <a:off x="4870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47" name="object 65947"/>
          <p:cNvSpPr/>
          <p:nvPr/>
        </p:nvSpPr>
        <p:spPr>
          <a:xfrm>
            <a:off x="4870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48" name="object 65948"/>
          <p:cNvSpPr/>
          <p:nvPr/>
        </p:nvSpPr>
        <p:spPr>
          <a:xfrm>
            <a:off x="4870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49" name="object 65949"/>
          <p:cNvSpPr/>
          <p:nvPr/>
        </p:nvSpPr>
        <p:spPr>
          <a:xfrm>
            <a:off x="4870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50" name="object 65950"/>
          <p:cNvSpPr/>
          <p:nvPr/>
        </p:nvSpPr>
        <p:spPr>
          <a:xfrm>
            <a:off x="4870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51" name="object 65951"/>
          <p:cNvSpPr/>
          <p:nvPr/>
        </p:nvSpPr>
        <p:spPr>
          <a:xfrm>
            <a:off x="4871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52" name="object 65952"/>
          <p:cNvSpPr/>
          <p:nvPr/>
        </p:nvSpPr>
        <p:spPr>
          <a:xfrm>
            <a:off x="4871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53" name="object 65953"/>
          <p:cNvSpPr/>
          <p:nvPr/>
        </p:nvSpPr>
        <p:spPr>
          <a:xfrm>
            <a:off x="48713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54" name="object 65954"/>
          <p:cNvSpPr/>
          <p:nvPr/>
        </p:nvSpPr>
        <p:spPr>
          <a:xfrm>
            <a:off x="48713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55" name="object 65955"/>
          <p:cNvSpPr/>
          <p:nvPr/>
        </p:nvSpPr>
        <p:spPr>
          <a:xfrm>
            <a:off x="4871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56" name="object 65956"/>
          <p:cNvSpPr/>
          <p:nvPr/>
        </p:nvSpPr>
        <p:spPr>
          <a:xfrm>
            <a:off x="4871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57" name="object 65957"/>
          <p:cNvSpPr/>
          <p:nvPr/>
        </p:nvSpPr>
        <p:spPr>
          <a:xfrm>
            <a:off x="4871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58" name="object 65958"/>
          <p:cNvSpPr/>
          <p:nvPr/>
        </p:nvSpPr>
        <p:spPr>
          <a:xfrm>
            <a:off x="4871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59" name="object 65959"/>
          <p:cNvSpPr/>
          <p:nvPr/>
        </p:nvSpPr>
        <p:spPr>
          <a:xfrm>
            <a:off x="4871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60" name="object 65960"/>
          <p:cNvSpPr/>
          <p:nvPr/>
        </p:nvSpPr>
        <p:spPr>
          <a:xfrm>
            <a:off x="4871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61" name="object 65961"/>
          <p:cNvSpPr/>
          <p:nvPr/>
        </p:nvSpPr>
        <p:spPr>
          <a:xfrm>
            <a:off x="4872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62" name="object 65962"/>
          <p:cNvSpPr/>
          <p:nvPr/>
        </p:nvSpPr>
        <p:spPr>
          <a:xfrm>
            <a:off x="4872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63" name="object 65963"/>
          <p:cNvSpPr/>
          <p:nvPr/>
        </p:nvSpPr>
        <p:spPr>
          <a:xfrm>
            <a:off x="4872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64" name="object 65964"/>
          <p:cNvSpPr/>
          <p:nvPr/>
        </p:nvSpPr>
        <p:spPr>
          <a:xfrm>
            <a:off x="4872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65" name="object 65965"/>
          <p:cNvSpPr/>
          <p:nvPr/>
        </p:nvSpPr>
        <p:spPr>
          <a:xfrm>
            <a:off x="4872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66" name="object 65966"/>
          <p:cNvSpPr/>
          <p:nvPr/>
        </p:nvSpPr>
        <p:spPr>
          <a:xfrm>
            <a:off x="4872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67" name="object 65967"/>
          <p:cNvSpPr/>
          <p:nvPr/>
        </p:nvSpPr>
        <p:spPr>
          <a:xfrm>
            <a:off x="4872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68" name="object 65968"/>
          <p:cNvSpPr/>
          <p:nvPr/>
        </p:nvSpPr>
        <p:spPr>
          <a:xfrm>
            <a:off x="4872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69" name="object 65969"/>
          <p:cNvSpPr/>
          <p:nvPr/>
        </p:nvSpPr>
        <p:spPr>
          <a:xfrm>
            <a:off x="4872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70" name="object 65970"/>
          <p:cNvSpPr/>
          <p:nvPr/>
        </p:nvSpPr>
        <p:spPr>
          <a:xfrm>
            <a:off x="4872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71" name="object 65971"/>
          <p:cNvSpPr/>
          <p:nvPr/>
        </p:nvSpPr>
        <p:spPr>
          <a:xfrm>
            <a:off x="4873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72" name="object 65972"/>
          <p:cNvSpPr/>
          <p:nvPr/>
        </p:nvSpPr>
        <p:spPr>
          <a:xfrm>
            <a:off x="4873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73" name="object 65973"/>
          <p:cNvSpPr/>
          <p:nvPr/>
        </p:nvSpPr>
        <p:spPr>
          <a:xfrm>
            <a:off x="48732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74" name="object 65974"/>
          <p:cNvSpPr/>
          <p:nvPr/>
        </p:nvSpPr>
        <p:spPr>
          <a:xfrm>
            <a:off x="48732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75" name="object 65975"/>
          <p:cNvSpPr/>
          <p:nvPr/>
        </p:nvSpPr>
        <p:spPr>
          <a:xfrm>
            <a:off x="4873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76" name="object 65976"/>
          <p:cNvSpPr/>
          <p:nvPr/>
        </p:nvSpPr>
        <p:spPr>
          <a:xfrm>
            <a:off x="4873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77" name="object 65977"/>
          <p:cNvSpPr/>
          <p:nvPr/>
        </p:nvSpPr>
        <p:spPr>
          <a:xfrm>
            <a:off x="48736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78" name="object 65978"/>
          <p:cNvSpPr/>
          <p:nvPr/>
        </p:nvSpPr>
        <p:spPr>
          <a:xfrm>
            <a:off x="48736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79" name="object 65979"/>
          <p:cNvSpPr/>
          <p:nvPr/>
        </p:nvSpPr>
        <p:spPr>
          <a:xfrm>
            <a:off x="4873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80" name="object 65980"/>
          <p:cNvSpPr/>
          <p:nvPr/>
        </p:nvSpPr>
        <p:spPr>
          <a:xfrm>
            <a:off x="4873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81" name="object 65981"/>
          <p:cNvSpPr/>
          <p:nvPr/>
        </p:nvSpPr>
        <p:spPr>
          <a:xfrm>
            <a:off x="48740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82" name="object 65982"/>
          <p:cNvSpPr/>
          <p:nvPr/>
        </p:nvSpPr>
        <p:spPr>
          <a:xfrm>
            <a:off x="48740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83" name="object 65983"/>
          <p:cNvSpPr/>
          <p:nvPr/>
        </p:nvSpPr>
        <p:spPr>
          <a:xfrm>
            <a:off x="4874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84" name="object 65984"/>
          <p:cNvSpPr/>
          <p:nvPr/>
        </p:nvSpPr>
        <p:spPr>
          <a:xfrm>
            <a:off x="4874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85" name="object 65985"/>
          <p:cNvSpPr/>
          <p:nvPr/>
        </p:nvSpPr>
        <p:spPr>
          <a:xfrm>
            <a:off x="48743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86" name="object 65986"/>
          <p:cNvSpPr/>
          <p:nvPr/>
        </p:nvSpPr>
        <p:spPr>
          <a:xfrm>
            <a:off x="48743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87" name="object 65987"/>
          <p:cNvSpPr/>
          <p:nvPr/>
        </p:nvSpPr>
        <p:spPr>
          <a:xfrm>
            <a:off x="4874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88" name="object 65988"/>
          <p:cNvSpPr/>
          <p:nvPr/>
        </p:nvSpPr>
        <p:spPr>
          <a:xfrm>
            <a:off x="4874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89" name="object 65989"/>
          <p:cNvSpPr/>
          <p:nvPr/>
        </p:nvSpPr>
        <p:spPr>
          <a:xfrm>
            <a:off x="4874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90" name="object 65990"/>
          <p:cNvSpPr/>
          <p:nvPr/>
        </p:nvSpPr>
        <p:spPr>
          <a:xfrm>
            <a:off x="4874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91" name="object 65991"/>
          <p:cNvSpPr/>
          <p:nvPr/>
        </p:nvSpPr>
        <p:spPr>
          <a:xfrm>
            <a:off x="4875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92" name="object 65992"/>
          <p:cNvSpPr/>
          <p:nvPr/>
        </p:nvSpPr>
        <p:spPr>
          <a:xfrm>
            <a:off x="4875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93" name="object 65993"/>
          <p:cNvSpPr/>
          <p:nvPr/>
        </p:nvSpPr>
        <p:spPr>
          <a:xfrm>
            <a:off x="4875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94" name="object 65994"/>
          <p:cNvSpPr/>
          <p:nvPr/>
        </p:nvSpPr>
        <p:spPr>
          <a:xfrm>
            <a:off x="4875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95" name="object 65995"/>
          <p:cNvSpPr/>
          <p:nvPr/>
        </p:nvSpPr>
        <p:spPr>
          <a:xfrm>
            <a:off x="4875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96" name="object 65996"/>
          <p:cNvSpPr/>
          <p:nvPr/>
        </p:nvSpPr>
        <p:spPr>
          <a:xfrm>
            <a:off x="4875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97" name="object 65997"/>
          <p:cNvSpPr/>
          <p:nvPr/>
        </p:nvSpPr>
        <p:spPr>
          <a:xfrm>
            <a:off x="4875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98" name="object 65998"/>
          <p:cNvSpPr/>
          <p:nvPr/>
        </p:nvSpPr>
        <p:spPr>
          <a:xfrm>
            <a:off x="4875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999" name="object 65999"/>
          <p:cNvSpPr/>
          <p:nvPr/>
        </p:nvSpPr>
        <p:spPr>
          <a:xfrm>
            <a:off x="4875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00" name="object 66000"/>
          <p:cNvSpPr/>
          <p:nvPr/>
        </p:nvSpPr>
        <p:spPr>
          <a:xfrm>
            <a:off x="4875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01" name="object 66001"/>
          <p:cNvSpPr/>
          <p:nvPr/>
        </p:nvSpPr>
        <p:spPr>
          <a:xfrm>
            <a:off x="48759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02" name="object 66002"/>
          <p:cNvSpPr/>
          <p:nvPr/>
        </p:nvSpPr>
        <p:spPr>
          <a:xfrm>
            <a:off x="48759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03" name="object 66003"/>
          <p:cNvSpPr/>
          <p:nvPr/>
        </p:nvSpPr>
        <p:spPr>
          <a:xfrm>
            <a:off x="4876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04" name="object 66004"/>
          <p:cNvSpPr/>
          <p:nvPr/>
        </p:nvSpPr>
        <p:spPr>
          <a:xfrm>
            <a:off x="4876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05" name="object 66005"/>
          <p:cNvSpPr/>
          <p:nvPr/>
        </p:nvSpPr>
        <p:spPr>
          <a:xfrm>
            <a:off x="48763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06" name="object 66006"/>
          <p:cNvSpPr/>
          <p:nvPr/>
        </p:nvSpPr>
        <p:spPr>
          <a:xfrm>
            <a:off x="48763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07" name="object 66007"/>
          <p:cNvSpPr/>
          <p:nvPr/>
        </p:nvSpPr>
        <p:spPr>
          <a:xfrm>
            <a:off x="4876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08" name="object 66008"/>
          <p:cNvSpPr/>
          <p:nvPr/>
        </p:nvSpPr>
        <p:spPr>
          <a:xfrm>
            <a:off x="4876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09" name="object 66009"/>
          <p:cNvSpPr/>
          <p:nvPr/>
        </p:nvSpPr>
        <p:spPr>
          <a:xfrm>
            <a:off x="4876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10" name="object 66010"/>
          <p:cNvSpPr/>
          <p:nvPr/>
        </p:nvSpPr>
        <p:spPr>
          <a:xfrm>
            <a:off x="4876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11" name="object 66011"/>
          <p:cNvSpPr/>
          <p:nvPr/>
        </p:nvSpPr>
        <p:spPr>
          <a:xfrm>
            <a:off x="4876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12" name="object 66012"/>
          <p:cNvSpPr/>
          <p:nvPr/>
        </p:nvSpPr>
        <p:spPr>
          <a:xfrm>
            <a:off x="4876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13" name="object 66013"/>
          <p:cNvSpPr/>
          <p:nvPr/>
        </p:nvSpPr>
        <p:spPr>
          <a:xfrm>
            <a:off x="4877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14" name="object 66014"/>
          <p:cNvSpPr/>
          <p:nvPr/>
        </p:nvSpPr>
        <p:spPr>
          <a:xfrm>
            <a:off x="4877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15" name="object 66015"/>
          <p:cNvSpPr/>
          <p:nvPr/>
        </p:nvSpPr>
        <p:spPr>
          <a:xfrm>
            <a:off x="4877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16" name="object 66016"/>
          <p:cNvSpPr/>
          <p:nvPr/>
        </p:nvSpPr>
        <p:spPr>
          <a:xfrm>
            <a:off x="4877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17" name="object 66017"/>
          <p:cNvSpPr/>
          <p:nvPr/>
        </p:nvSpPr>
        <p:spPr>
          <a:xfrm>
            <a:off x="4877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18" name="object 66018"/>
          <p:cNvSpPr/>
          <p:nvPr/>
        </p:nvSpPr>
        <p:spPr>
          <a:xfrm>
            <a:off x="4877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19" name="object 66019"/>
          <p:cNvSpPr/>
          <p:nvPr/>
        </p:nvSpPr>
        <p:spPr>
          <a:xfrm>
            <a:off x="4877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20" name="object 66020"/>
          <p:cNvSpPr/>
          <p:nvPr/>
        </p:nvSpPr>
        <p:spPr>
          <a:xfrm>
            <a:off x="4877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21" name="object 66021"/>
          <p:cNvSpPr/>
          <p:nvPr/>
        </p:nvSpPr>
        <p:spPr>
          <a:xfrm>
            <a:off x="48778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22" name="object 66022"/>
          <p:cNvSpPr/>
          <p:nvPr/>
        </p:nvSpPr>
        <p:spPr>
          <a:xfrm>
            <a:off x="48778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23" name="object 66023"/>
          <p:cNvSpPr/>
          <p:nvPr/>
        </p:nvSpPr>
        <p:spPr>
          <a:xfrm>
            <a:off x="4878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24" name="object 66024"/>
          <p:cNvSpPr/>
          <p:nvPr/>
        </p:nvSpPr>
        <p:spPr>
          <a:xfrm>
            <a:off x="4878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25" name="object 66025"/>
          <p:cNvSpPr/>
          <p:nvPr/>
        </p:nvSpPr>
        <p:spPr>
          <a:xfrm>
            <a:off x="48782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26" name="object 66026"/>
          <p:cNvSpPr/>
          <p:nvPr/>
        </p:nvSpPr>
        <p:spPr>
          <a:xfrm>
            <a:off x="48782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27" name="object 66027"/>
          <p:cNvSpPr/>
          <p:nvPr/>
        </p:nvSpPr>
        <p:spPr>
          <a:xfrm>
            <a:off x="4878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28" name="object 66028"/>
          <p:cNvSpPr/>
          <p:nvPr/>
        </p:nvSpPr>
        <p:spPr>
          <a:xfrm>
            <a:off x="4878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29" name="object 66029"/>
          <p:cNvSpPr/>
          <p:nvPr/>
        </p:nvSpPr>
        <p:spPr>
          <a:xfrm>
            <a:off x="48785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30" name="object 66030"/>
          <p:cNvSpPr/>
          <p:nvPr/>
        </p:nvSpPr>
        <p:spPr>
          <a:xfrm>
            <a:off x="48785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31" name="object 66031"/>
          <p:cNvSpPr/>
          <p:nvPr/>
        </p:nvSpPr>
        <p:spPr>
          <a:xfrm>
            <a:off x="4878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32" name="object 66032"/>
          <p:cNvSpPr/>
          <p:nvPr/>
        </p:nvSpPr>
        <p:spPr>
          <a:xfrm>
            <a:off x="4878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33" name="object 66033"/>
          <p:cNvSpPr/>
          <p:nvPr/>
        </p:nvSpPr>
        <p:spPr>
          <a:xfrm>
            <a:off x="48789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34" name="object 66034"/>
          <p:cNvSpPr/>
          <p:nvPr/>
        </p:nvSpPr>
        <p:spPr>
          <a:xfrm>
            <a:off x="48789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35" name="object 66035"/>
          <p:cNvSpPr/>
          <p:nvPr/>
        </p:nvSpPr>
        <p:spPr>
          <a:xfrm>
            <a:off x="4879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36" name="object 66036"/>
          <p:cNvSpPr/>
          <p:nvPr/>
        </p:nvSpPr>
        <p:spPr>
          <a:xfrm>
            <a:off x="4879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37" name="object 66037"/>
          <p:cNvSpPr/>
          <p:nvPr/>
        </p:nvSpPr>
        <p:spPr>
          <a:xfrm>
            <a:off x="4879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38" name="object 66038"/>
          <p:cNvSpPr/>
          <p:nvPr/>
        </p:nvSpPr>
        <p:spPr>
          <a:xfrm>
            <a:off x="4879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39" name="object 66039"/>
          <p:cNvSpPr/>
          <p:nvPr/>
        </p:nvSpPr>
        <p:spPr>
          <a:xfrm>
            <a:off x="4879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40" name="object 66040"/>
          <p:cNvSpPr/>
          <p:nvPr/>
        </p:nvSpPr>
        <p:spPr>
          <a:xfrm>
            <a:off x="4879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41" name="object 66041"/>
          <p:cNvSpPr/>
          <p:nvPr/>
        </p:nvSpPr>
        <p:spPr>
          <a:xfrm>
            <a:off x="48797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42" name="object 66042"/>
          <p:cNvSpPr/>
          <p:nvPr/>
        </p:nvSpPr>
        <p:spPr>
          <a:xfrm>
            <a:off x="48797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43" name="object 66043"/>
          <p:cNvSpPr/>
          <p:nvPr/>
        </p:nvSpPr>
        <p:spPr>
          <a:xfrm>
            <a:off x="4879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44" name="object 66044"/>
          <p:cNvSpPr/>
          <p:nvPr/>
        </p:nvSpPr>
        <p:spPr>
          <a:xfrm>
            <a:off x="4879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45" name="object 66045"/>
          <p:cNvSpPr/>
          <p:nvPr/>
        </p:nvSpPr>
        <p:spPr>
          <a:xfrm>
            <a:off x="48801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46" name="object 66046"/>
          <p:cNvSpPr/>
          <p:nvPr/>
        </p:nvSpPr>
        <p:spPr>
          <a:xfrm>
            <a:off x="48801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47" name="object 66047"/>
          <p:cNvSpPr/>
          <p:nvPr/>
        </p:nvSpPr>
        <p:spPr>
          <a:xfrm>
            <a:off x="4880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48" name="object 66048"/>
          <p:cNvSpPr/>
          <p:nvPr/>
        </p:nvSpPr>
        <p:spPr>
          <a:xfrm>
            <a:off x="4880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49" name="object 66049"/>
          <p:cNvSpPr/>
          <p:nvPr/>
        </p:nvSpPr>
        <p:spPr>
          <a:xfrm>
            <a:off x="48804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50" name="object 66050"/>
          <p:cNvSpPr/>
          <p:nvPr/>
        </p:nvSpPr>
        <p:spPr>
          <a:xfrm>
            <a:off x="48804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51" name="object 66051"/>
          <p:cNvSpPr/>
          <p:nvPr/>
        </p:nvSpPr>
        <p:spPr>
          <a:xfrm>
            <a:off x="4880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52" name="object 66052"/>
          <p:cNvSpPr/>
          <p:nvPr/>
        </p:nvSpPr>
        <p:spPr>
          <a:xfrm>
            <a:off x="4880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53" name="object 66053"/>
          <p:cNvSpPr/>
          <p:nvPr/>
        </p:nvSpPr>
        <p:spPr>
          <a:xfrm>
            <a:off x="48808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54" name="object 66054"/>
          <p:cNvSpPr/>
          <p:nvPr/>
        </p:nvSpPr>
        <p:spPr>
          <a:xfrm>
            <a:off x="48808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55" name="object 66055"/>
          <p:cNvSpPr/>
          <p:nvPr/>
        </p:nvSpPr>
        <p:spPr>
          <a:xfrm>
            <a:off x="4881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56" name="object 66056"/>
          <p:cNvSpPr/>
          <p:nvPr/>
        </p:nvSpPr>
        <p:spPr>
          <a:xfrm>
            <a:off x="4881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57" name="object 66057"/>
          <p:cNvSpPr/>
          <p:nvPr/>
        </p:nvSpPr>
        <p:spPr>
          <a:xfrm>
            <a:off x="48812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58" name="object 66058"/>
          <p:cNvSpPr/>
          <p:nvPr/>
        </p:nvSpPr>
        <p:spPr>
          <a:xfrm>
            <a:off x="48812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59" name="object 66059"/>
          <p:cNvSpPr/>
          <p:nvPr/>
        </p:nvSpPr>
        <p:spPr>
          <a:xfrm>
            <a:off x="4881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60" name="object 66060"/>
          <p:cNvSpPr/>
          <p:nvPr/>
        </p:nvSpPr>
        <p:spPr>
          <a:xfrm>
            <a:off x="4881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61" name="object 66061"/>
          <p:cNvSpPr/>
          <p:nvPr/>
        </p:nvSpPr>
        <p:spPr>
          <a:xfrm>
            <a:off x="48816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62" name="object 66062"/>
          <p:cNvSpPr/>
          <p:nvPr/>
        </p:nvSpPr>
        <p:spPr>
          <a:xfrm>
            <a:off x="48816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63" name="object 66063"/>
          <p:cNvSpPr/>
          <p:nvPr/>
        </p:nvSpPr>
        <p:spPr>
          <a:xfrm>
            <a:off x="4881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64" name="object 66064"/>
          <p:cNvSpPr/>
          <p:nvPr/>
        </p:nvSpPr>
        <p:spPr>
          <a:xfrm>
            <a:off x="4881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65" name="object 66065"/>
          <p:cNvSpPr/>
          <p:nvPr/>
        </p:nvSpPr>
        <p:spPr>
          <a:xfrm>
            <a:off x="48821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66" name="object 66066"/>
          <p:cNvSpPr/>
          <p:nvPr/>
        </p:nvSpPr>
        <p:spPr>
          <a:xfrm>
            <a:off x="48821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67" name="object 66067"/>
          <p:cNvSpPr/>
          <p:nvPr/>
        </p:nvSpPr>
        <p:spPr>
          <a:xfrm>
            <a:off x="4882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68" name="object 66068"/>
          <p:cNvSpPr/>
          <p:nvPr/>
        </p:nvSpPr>
        <p:spPr>
          <a:xfrm>
            <a:off x="4882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69" name="object 66069"/>
          <p:cNvSpPr/>
          <p:nvPr/>
        </p:nvSpPr>
        <p:spPr>
          <a:xfrm>
            <a:off x="4882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70" name="object 66070"/>
          <p:cNvSpPr/>
          <p:nvPr/>
        </p:nvSpPr>
        <p:spPr>
          <a:xfrm>
            <a:off x="4882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71" name="object 66071"/>
          <p:cNvSpPr/>
          <p:nvPr/>
        </p:nvSpPr>
        <p:spPr>
          <a:xfrm>
            <a:off x="4882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72" name="object 66072"/>
          <p:cNvSpPr/>
          <p:nvPr/>
        </p:nvSpPr>
        <p:spPr>
          <a:xfrm>
            <a:off x="4882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73" name="object 66073"/>
          <p:cNvSpPr/>
          <p:nvPr/>
        </p:nvSpPr>
        <p:spPr>
          <a:xfrm>
            <a:off x="4882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74" name="object 66074"/>
          <p:cNvSpPr/>
          <p:nvPr/>
        </p:nvSpPr>
        <p:spPr>
          <a:xfrm>
            <a:off x="4882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75" name="object 66075"/>
          <p:cNvSpPr/>
          <p:nvPr/>
        </p:nvSpPr>
        <p:spPr>
          <a:xfrm>
            <a:off x="4883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76" name="object 66076"/>
          <p:cNvSpPr/>
          <p:nvPr/>
        </p:nvSpPr>
        <p:spPr>
          <a:xfrm>
            <a:off x="4883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77" name="object 66077"/>
          <p:cNvSpPr/>
          <p:nvPr/>
        </p:nvSpPr>
        <p:spPr>
          <a:xfrm>
            <a:off x="4883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78" name="object 66078"/>
          <p:cNvSpPr/>
          <p:nvPr/>
        </p:nvSpPr>
        <p:spPr>
          <a:xfrm>
            <a:off x="4883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79" name="object 66079"/>
          <p:cNvSpPr/>
          <p:nvPr/>
        </p:nvSpPr>
        <p:spPr>
          <a:xfrm>
            <a:off x="4883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80" name="object 66080"/>
          <p:cNvSpPr/>
          <p:nvPr/>
        </p:nvSpPr>
        <p:spPr>
          <a:xfrm>
            <a:off x="4883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81" name="object 66081"/>
          <p:cNvSpPr/>
          <p:nvPr/>
        </p:nvSpPr>
        <p:spPr>
          <a:xfrm>
            <a:off x="4883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82" name="object 66082"/>
          <p:cNvSpPr/>
          <p:nvPr/>
        </p:nvSpPr>
        <p:spPr>
          <a:xfrm>
            <a:off x="4883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83" name="object 66083"/>
          <p:cNvSpPr/>
          <p:nvPr/>
        </p:nvSpPr>
        <p:spPr>
          <a:xfrm>
            <a:off x="4883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84" name="object 66084"/>
          <p:cNvSpPr/>
          <p:nvPr/>
        </p:nvSpPr>
        <p:spPr>
          <a:xfrm>
            <a:off x="4883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85" name="object 66085"/>
          <p:cNvSpPr/>
          <p:nvPr/>
        </p:nvSpPr>
        <p:spPr>
          <a:xfrm>
            <a:off x="4884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86" name="object 66086"/>
          <p:cNvSpPr/>
          <p:nvPr/>
        </p:nvSpPr>
        <p:spPr>
          <a:xfrm>
            <a:off x="4884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87" name="object 66087"/>
          <p:cNvSpPr/>
          <p:nvPr/>
        </p:nvSpPr>
        <p:spPr>
          <a:xfrm>
            <a:off x="4884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88" name="object 66088"/>
          <p:cNvSpPr/>
          <p:nvPr/>
        </p:nvSpPr>
        <p:spPr>
          <a:xfrm>
            <a:off x="4884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89" name="object 66089"/>
          <p:cNvSpPr/>
          <p:nvPr/>
        </p:nvSpPr>
        <p:spPr>
          <a:xfrm>
            <a:off x="4884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90" name="object 66090"/>
          <p:cNvSpPr/>
          <p:nvPr/>
        </p:nvSpPr>
        <p:spPr>
          <a:xfrm>
            <a:off x="4884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91" name="object 66091"/>
          <p:cNvSpPr/>
          <p:nvPr/>
        </p:nvSpPr>
        <p:spPr>
          <a:xfrm>
            <a:off x="4884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92" name="object 66092"/>
          <p:cNvSpPr/>
          <p:nvPr/>
        </p:nvSpPr>
        <p:spPr>
          <a:xfrm>
            <a:off x="4884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93" name="object 66093"/>
          <p:cNvSpPr/>
          <p:nvPr/>
        </p:nvSpPr>
        <p:spPr>
          <a:xfrm>
            <a:off x="4884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94" name="object 66094"/>
          <p:cNvSpPr/>
          <p:nvPr/>
        </p:nvSpPr>
        <p:spPr>
          <a:xfrm>
            <a:off x="4884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95" name="object 66095"/>
          <p:cNvSpPr/>
          <p:nvPr/>
        </p:nvSpPr>
        <p:spPr>
          <a:xfrm>
            <a:off x="4884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96" name="object 66096"/>
          <p:cNvSpPr/>
          <p:nvPr/>
        </p:nvSpPr>
        <p:spPr>
          <a:xfrm>
            <a:off x="4884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97" name="object 66097"/>
          <p:cNvSpPr/>
          <p:nvPr/>
        </p:nvSpPr>
        <p:spPr>
          <a:xfrm>
            <a:off x="4885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98" name="object 66098"/>
          <p:cNvSpPr/>
          <p:nvPr/>
        </p:nvSpPr>
        <p:spPr>
          <a:xfrm>
            <a:off x="4885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099" name="object 66099"/>
          <p:cNvSpPr/>
          <p:nvPr/>
        </p:nvSpPr>
        <p:spPr>
          <a:xfrm>
            <a:off x="4885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00" name="object 66100"/>
          <p:cNvSpPr/>
          <p:nvPr/>
        </p:nvSpPr>
        <p:spPr>
          <a:xfrm>
            <a:off x="4885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01" name="object 66101"/>
          <p:cNvSpPr/>
          <p:nvPr/>
        </p:nvSpPr>
        <p:spPr>
          <a:xfrm>
            <a:off x="4885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02" name="object 66102"/>
          <p:cNvSpPr/>
          <p:nvPr/>
        </p:nvSpPr>
        <p:spPr>
          <a:xfrm>
            <a:off x="4885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03" name="object 66103"/>
          <p:cNvSpPr/>
          <p:nvPr/>
        </p:nvSpPr>
        <p:spPr>
          <a:xfrm>
            <a:off x="4885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04" name="object 66104"/>
          <p:cNvSpPr/>
          <p:nvPr/>
        </p:nvSpPr>
        <p:spPr>
          <a:xfrm>
            <a:off x="4885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05" name="object 66105"/>
          <p:cNvSpPr/>
          <p:nvPr/>
        </p:nvSpPr>
        <p:spPr>
          <a:xfrm>
            <a:off x="48859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06" name="object 66106"/>
          <p:cNvSpPr/>
          <p:nvPr/>
        </p:nvSpPr>
        <p:spPr>
          <a:xfrm>
            <a:off x="48859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07" name="object 66107"/>
          <p:cNvSpPr/>
          <p:nvPr/>
        </p:nvSpPr>
        <p:spPr>
          <a:xfrm>
            <a:off x="4886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08" name="object 66108"/>
          <p:cNvSpPr/>
          <p:nvPr/>
        </p:nvSpPr>
        <p:spPr>
          <a:xfrm>
            <a:off x="4886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09" name="object 66109"/>
          <p:cNvSpPr/>
          <p:nvPr/>
        </p:nvSpPr>
        <p:spPr>
          <a:xfrm>
            <a:off x="48863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10" name="object 66110"/>
          <p:cNvSpPr/>
          <p:nvPr/>
        </p:nvSpPr>
        <p:spPr>
          <a:xfrm>
            <a:off x="48863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11" name="object 66111"/>
          <p:cNvSpPr/>
          <p:nvPr/>
        </p:nvSpPr>
        <p:spPr>
          <a:xfrm>
            <a:off x="4886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12" name="object 66112"/>
          <p:cNvSpPr/>
          <p:nvPr/>
        </p:nvSpPr>
        <p:spPr>
          <a:xfrm>
            <a:off x="4886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13" name="object 66113"/>
          <p:cNvSpPr/>
          <p:nvPr/>
        </p:nvSpPr>
        <p:spPr>
          <a:xfrm>
            <a:off x="48867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14" name="object 66114"/>
          <p:cNvSpPr/>
          <p:nvPr/>
        </p:nvSpPr>
        <p:spPr>
          <a:xfrm>
            <a:off x="48867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15" name="object 66115"/>
          <p:cNvSpPr/>
          <p:nvPr/>
        </p:nvSpPr>
        <p:spPr>
          <a:xfrm>
            <a:off x="4886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16" name="object 66116"/>
          <p:cNvSpPr/>
          <p:nvPr/>
        </p:nvSpPr>
        <p:spPr>
          <a:xfrm>
            <a:off x="4886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17" name="object 66117"/>
          <p:cNvSpPr/>
          <p:nvPr/>
        </p:nvSpPr>
        <p:spPr>
          <a:xfrm>
            <a:off x="48870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18" name="object 66118"/>
          <p:cNvSpPr/>
          <p:nvPr/>
        </p:nvSpPr>
        <p:spPr>
          <a:xfrm>
            <a:off x="48870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19" name="object 66119"/>
          <p:cNvSpPr/>
          <p:nvPr/>
        </p:nvSpPr>
        <p:spPr>
          <a:xfrm>
            <a:off x="4887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20" name="object 66120"/>
          <p:cNvSpPr/>
          <p:nvPr/>
        </p:nvSpPr>
        <p:spPr>
          <a:xfrm>
            <a:off x="4887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21" name="object 66121"/>
          <p:cNvSpPr/>
          <p:nvPr/>
        </p:nvSpPr>
        <p:spPr>
          <a:xfrm>
            <a:off x="4887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22" name="object 66122"/>
          <p:cNvSpPr/>
          <p:nvPr/>
        </p:nvSpPr>
        <p:spPr>
          <a:xfrm>
            <a:off x="4887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23" name="object 66123"/>
          <p:cNvSpPr/>
          <p:nvPr/>
        </p:nvSpPr>
        <p:spPr>
          <a:xfrm>
            <a:off x="4887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24" name="object 66124"/>
          <p:cNvSpPr/>
          <p:nvPr/>
        </p:nvSpPr>
        <p:spPr>
          <a:xfrm>
            <a:off x="4887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25" name="object 66125"/>
          <p:cNvSpPr/>
          <p:nvPr/>
        </p:nvSpPr>
        <p:spPr>
          <a:xfrm>
            <a:off x="4887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26" name="object 66126"/>
          <p:cNvSpPr/>
          <p:nvPr/>
        </p:nvSpPr>
        <p:spPr>
          <a:xfrm>
            <a:off x="4887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27" name="object 66127"/>
          <p:cNvSpPr/>
          <p:nvPr/>
        </p:nvSpPr>
        <p:spPr>
          <a:xfrm>
            <a:off x="4887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28" name="object 66128"/>
          <p:cNvSpPr/>
          <p:nvPr/>
        </p:nvSpPr>
        <p:spPr>
          <a:xfrm>
            <a:off x="4887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29" name="object 66129"/>
          <p:cNvSpPr/>
          <p:nvPr/>
        </p:nvSpPr>
        <p:spPr>
          <a:xfrm>
            <a:off x="4888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30" name="object 66130"/>
          <p:cNvSpPr/>
          <p:nvPr/>
        </p:nvSpPr>
        <p:spPr>
          <a:xfrm>
            <a:off x="4888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31" name="object 66131"/>
          <p:cNvSpPr/>
          <p:nvPr/>
        </p:nvSpPr>
        <p:spPr>
          <a:xfrm>
            <a:off x="4888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32" name="object 66132"/>
          <p:cNvSpPr/>
          <p:nvPr/>
        </p:nvSpPr>
        <p:spPr>
          <a:xfrm>
            <a:off x="4888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33" name="object 66133"/>
          <p:cNvSpPr/>
          <p:nvPr/>
        </p:nvSpPr>
        <p:spPr>
          <a:xfrm>
            <a:off x="4888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34" name="object 66134"/>
          <p:cNvSpPr/>
          <p:nvPr/>
        </p:nvSpPr>
        <p:spPr>
          <a:xfrm>
            <a:off x="4888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35" name="object 66135"/>
          <p:cNvSpPr/>
          <p:nvPr/>
        </p:nvSpPr>
        <p:spPr>
          <a:xfrm>
            <a:off x="4888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36" name="object 66136"/>
          <p:cNvSpPr/>
          <p:nvPr/>
        </p:nvSpPr>
        <p:spPr>
          <a:xfrm>
            <a:off x="4888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37" name="object 66137"/>
          <p:cNvSpPr/>
          <p:nvPr/>
        </p:nvSpPr>
        <p:spPr>
          <a:xfrm>
            <a:off x="4889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38" name="object 66138"/>
          <p:cNvSpPr/>
          <p:nvPr/>
        </p:nvSpPr>
        <p:spPr>
          <a:xfrm>
            <a:off x="4889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39" name="object 66139"/>
          <p:cNvSpPr/>
          <p:nvPr/>
        </p:nvSpPr>
        <p:spPr>
          <a:xfrm>
            <a:off x="4889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40" name="object 66140"/>
          <p:cNvSpPr/>
          <p:nvPr/>
        </p:nvSpPr>
        <p:spPr>
          <a:xfrm>
            <a:off x="4889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41" name="object 66141"/>
          <p:cNvSpPr/>
          <p:nvPr/>
        </p:nvSpPr>
        <p:spPr>
          <a:xfrm>
            <a:off x="4889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42" name="object 66142"/>
          <p:cNvSpPr/>
          <p:nvPr/>
        </p:nvSpPr>
        <p:spPr>
          <a:xfrm>
            <a:off x="4889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43" name="object 66143"/>
          <p:cNvSpPr/>
          <p:nvPr/>
        </p:nvSpPr>
        <p:spPr>
          <a:xfrm>
            <a:off x="4889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44" name="object 66144"/>
          <p:cNvSpPr/>
          <p:nvPr/>
        </p:nvSpPr>
        <p:spPr>
          <a:xfrm>
            <a:off x="4889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45" name="object 66145"/>
          <p:cNvSpPr/>
          <p:nvPr/>
        </p:nvSpPr>
        <p:spPr>
          <a:xfrm>
            <a:off x="4889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46" name="object 66146"/>
          <p:cNvSpPr/>
          <p:nvPr/>
        </p:nvSpPr>
        <p:spPr>
          <a:xfrm>
            <a:off x="4889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47" name="object 66147"/>
          <p:cNvSpPr/>
          <p:nvPr/>
        </p:nvSpPr>
        <p:spPr>
          <a:xfrm>
            <a:off x="4889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48" name="object 66148"/>
          <p:cNvSpPr/>
          <p:nvPr/>
        </p:nvSpPr>
        <p:spPr>
          <a:xfrm>
            <a:off x="4889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49" name="object 66149"/>
          <p:cNvSpPr/>
          <p:nvPr/>
        </p:nvSpPr>
        <p:spPr>
          <a:xfrm>
            <a:off x="4890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50" name="object 66150"/>
          <p:cNvSpPr/>
          <p:nvPr/>
        </p:nvSpPr>
        <p:spPr>
          <a:xfrm>
            <a:off x="4890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51" name="object 66151"/>
          <p:cNvSpPr/>
          <p:nvPr/>
        </p:nvSpPr>
        <p:spPr>
          <a:xfrm>
            <a:off x="4890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52" name="object 66152"/>
          <p:cNvSpPr/>
          <p:nvPr/>
        </p:nvSpPr>
        <p:spPr>
          <a:xfrm>
            <a:off x="4890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53" name="object 66153"/>
          <p:cNvSpPr/>
          <p:nvPr/>
        </p:nvSpPr>
        <p:spPr>
          <a:xfrm>
            <a:off x="48905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54" name="object 66154"/>
          <p:cNvSpPr/>
          <p:nvPr/>
        </p:nvSpPr>
        <p:spPr>
          <a:xfrm>
            <a:off x="48905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55" name="object 66155"/>
          <p:cNvSpPr/>
          <p:nvPr/>
        </p:nvSpPr>
        <p:spPr>
          <a:xfrm>
            <a:off x="4890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56" name="object 66156"/>
          <p:cNvSpPr/>
          <p:nvPr/>
        </p:nvSpPr>
        <p:spPr>
          <a:xfrm>
            <a:off x="4890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57" name="object 66157"/>
          <p:cNvSpPr/>
          <p:nvPr/>
        </p:nvSpPr>
        <p:spPr>
          <a:xfrm>
            <a:off x="48909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58" name="object 66158"/>
          <p:cNvSpPr/>
          <p:nvPr/>
        </p:nvSpPr>
        <p:spPr>
          <a:xfrm>
            <a:off x="48909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59" name="object 66159"/>
          <p:cNvSpPr/>
          <p:nvPr/>
        </p:nvSpPr>
        <p:spPr>
          <a:xfrm>
            <a:off x="4891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60" name="object 66160"/>
          <p:cNvSpPr/>
          <p:nvPr/>
        </p:nvSpPr>
        <p:spPr>
          <a:xfrm>
            <a:off x="4891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61" name="object 66161"/>
          <p:cNvSpPr/>
          <p:nvPr/>
        </p:nvSpPr>
        <p:spPr>
          <a:xfrm>
            <a:off x="48912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62" name="object 66162"/>
          <p:cNvSpPr/>
          <p:nvPr/>
        </p:nvSpPr>
        <p:spPr>
          <a:xfrm>
            <a:off x="48912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63" name="object 66163"/>
          <p:cNvSpPr/>
          <p:nvPr/>
        </p:nvSpPr>
        <p:spPr>
          <a:xfrm>
            <a:off x="4891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64" name="object 66164"/>
          <p:cNvSpPr/>
          <p:nvPr/>
        </p:nvSpPr>
        <p:spPr>
          <a:xfrm>
            <a:off x="4891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65" name="object 66165"/>
          <p:cNvSpPr/>
          <p:nvPr/>
        </p:nvSpPr>
        <p:spPr>
          <a:xfrm>
            <a:off x="48916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66" name="object 66166"/>
          <p:cNvSpPr/>
          <p:nvPr/>
        </p:nvSpPr>
        <p:spPr>
          <a:xfrm>
            <a:off x="48916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67" name="object 66167"/>
          <p:cNvSpPr/>
          <p:nvPr/>
        </p:nvSpPr>
        <p:spPr>
          <a:xfrm>
            <a:off x="4891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68" name="object 66168"/>
          <p:cNvSpPr/>
          <p:nvPr/>
        </p:nvSpPr>
        <p:spPr>
          <a:xfrm>
            <a:off x="4891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69" name="object 66169"/>
          <p:cNvSpPr/>
          <p:nvPr/>
        </p:nvSpPr>
        <p:spPr>
          <a:xfrm>
            <a:off x="4892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70" name="object 66170"/>
          <p:cNvSpPr/>
          <p:nvPr/>
        </p:nvSpPr>
        <p:spPr>
          <a:xfrm>
            <a:off x="4892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71" name="object 66171"/>
          <p:cNvSpPr/>
          <p:nvPr/>
        </p:nvSpPr>
        <p:spPr>
          <a:xfrm>
            <a:off x="4892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72" name="object 66172"/>
          <p:cNvSpPr/>
          <p:nvPr/>
        </p:nvSpPr>
        <p:spPr>
          <a:xfrm>
            <a:off x="4892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73" name="object 66173"/>
          <p:cNvSpPr/>
          <p:nvPr/>
        </p:nvSpPr>
        <p:spPr>
          <a:xfrm>
            <a:off x="4892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74" name="object 66174"/>
          <p:cNvSpPr/>
          <p:nvPr/>
        </p:nvSpPr>
        <p:spPr>
          <a:xfrm>
            <a:off x="4892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75" name="object 66175"/>
          <p:cNvSpPr/>
          <p:nvPr/>
        </p:nvSpPr>
        <p:spPr>
          <a:xfrm>
            <a:off x="4892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76" name="object 66176"/>
          <p:cNvSpPr/>
          <p:nvPr/>
        </p:nvSpPr>
        <p:spPr>
          <a:xfrm>
            <a:off x="4892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77" name="object 66177"/>
          <p:cNvSpPr/>
          <p:nvPr/>
        </p:nvSpPr>
        <p:spPr>
          <a:xfrm>
            <a:off x="4892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78" name="object 66178"/>
          <p:cNvSpPr/>
          <p:nvPr/>
        </p:nvSpPr>
        <p:spPr>
          <a:xfrm>
            <a:off x="4892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79" name="object 66179"/>
          <p:cNvSpPr/>
          <p:nvPr/>
        </p:nvSpPr>
        <p:spPr>
          <a:xfrm>
            <a:off x="4892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80" name="object 66180"/>
          <p:cNvSpPr/>
          <p:nvPr/>
        </p:nvSpPr>
        <p:spPr>
          <a:xfrm>
            <a:off x="4892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81" name="object 66181"/>
          <p:cNvSpPr/>
          <p:nvPr/>
        </p:nvSpPr>
        <p:spPr>
          <a:xfrm>
            <a:off x="4893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82" name="object 66182"/>
          <p:cNvSpPr/>
          <p:nvPr/>
        </p:nvSpPr>
        <p:spPr>
          <a:xfrm>
            <a:off x="4893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83" name="object 66183"/>
          <p:cNvSpPr/>
          <p:nvPr/>
        </p:nvSpPr>
        <p:spPr>
          <a:xfrm>
            <a:off x="4893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84" name="object 66184"/>
          <p:cNvSpPr/>
          <p:nvPr/>
        </p:nvSpPr>
        <p:spPr>
          <a:xfrm>
            <a:off x="4893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85" name="object 66185"/>
          <p:cNvSpPr/>
          <p:nvPr/>
        </p:nvSpPr>
        <p:spPr>
          <a:xfrm>
            <a:off x="4893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86" name="object 66186"/>
          <p:cNvSpPr/>
          <p:nvPr/>
        </p:nvSpPr>
        <p:spPr>
          <a:xfrm>
            <a:off x="4893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87" name="object 66187"/>
          <p:cNvSpPr/>
          <p:nvPr/>
        </p:nvSpPr>
        <p:spPr>
          <a:xfrm>
            <a:off x="4893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88" name="object 66188"/>
          <p:cNvSpPr/>
          <p:nvPr/>
        </p:nvSpPr>
        <p:spPr>
          <a:xfrm>
            <a:off x="4893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89" name="object 66189"/>
          <p:cNvSpPr/>
          <p:nvPr/>
        </p:nvSpPr>
        <p:spPr>
          <a:xfrm>
            <a:off x="4893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90" name="object 66190"/>
          <p:cNvSpPr/>
          <p:nvPr/>
        </p:nvSpPr>
        <p:spPr>
          <a:xfrm>
            <a:off x="4893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91" name="object 66191"/>
          <p:cNvSpPr/>
          <p:nvPr/>
        </p:nvSpPr>
        <p:spPr>
          <a:xfrm>
            <a:off x="4894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92" name="object 66192"/>
          <p:cNvSpPr/>
          <p:nvPr/>
        </p:nvSpPr>
        <p:spPr>
          <a:xfrm>
            <a:off x="4894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93" name="object 66193"/>
          <p:cNvSpPr/>
          <p:nvPr/>
        </p:nvSpPr>
        <p:spPr>
          <a:xfrm>
            <a:off x="4894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94" name="object 66194"/>
          <p:cNvSpPr/>
          <p:nvPr/>
        </p:nvSpPr>
        <p:spPr>
          <a:xfrm>
            <a:off x="4894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95" name="object 66195"/>
          <p:cNvSpPr/>
          <p:nvPr/>
        </p:nvSpPr>
        <p:spPr>
          <a:xfrm>
            <a:off x="4894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96" name="object 66196"/>
          <p:cNvSpPr/>
          <p:nvPr/>
        </p:nvSpPr>
        <p:spPr>
          <a:xfrm>
            <a:off x="4894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97" name="object 66197"/>
          <p:cNvSpPr/>
          <p:nvPr/>
        </p:nvSpPr>
        <p:spPr>
          <a:xfrm>
            <a:off x="4894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98" name="object 66198"/>
          <p:cNvSpPr/>
          <p:nvPr/>
        </p:nvSpPr>
        <p:spPr>
          <a:xfrm>
            <a:off x="4894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199" name="object 66199"/>
          <p:cNvSpPr/>
          <p:nvPr/>
        </p:nvSpPr>
        <p:spPr>
          <a:xfrm>
            <a:off x="4894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00" name="object 66200"/>
          <p:cNvSpPr/>
          <p:nvPr/>
        </p:nvSpPr>
        <p:spPr>
          <a:xfrm>
            <a:off x="4894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01" name="object 66201"/>
          <p:cNvSpPr/>
          <p:nvPr/>
        </p:nvSpPr>
        <p:spPr>
          <a:xfrm>
            <a:off x="4895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02" name="object 66202"/>
          <p:cNvSpPr/>
          <p:nvPr/>
        </p:nvSpPr>
        <p:spPr>
          <a:xfrm>
            <a:off x="4895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03" name="object 66203"/>
          <p:cNvSpPr/>
          <p:nvPr/>
        </p:nvSpPr>
        <p:spPr>
          <a:xfrm>
            <a:off x="4895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04" name="object 66204"/>
          <p:cNvSpPr/>
          <p:nvPr/>
        </p:nvSpPr>
        <p:spPr>
          <a:xfrm>
            <a:off x="4895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05" name="object 66205"/>
          <p:cNvSpPr/>
          <p:nvPr/>
        </p:nvSpPr>
        <p:spPr>
          <a:xfrm>
            <a:off x="48954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06" name="object 66206"/>
          <p:cNvSpPr/>
          <p:nvPr/>
        </p:nvSpPr>
        <p:spPr>
          <a:xfrm>
            <a:off x="48954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07" name="object 66207"/>
          <p:cNvSpPr/>
          <p:nvPr/>
        </p:nvSpPr>
        <p:spPr>
          <a:xfrm>
            <a:off x="4895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08" name="object 66208"/>
          <p:cNvSpPr/>
          <p:nvPr/>
        </p:nvSpPr>
        <p:spPr>
          <a:xfrm>
            <a:off x="4895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09" name="object 66209"/>
          <p:cNvSpPr/>
          <p:nvPr/>
        </p:nvSpPr>
        <p:spPr>
          <a:xfrm>
            <a:off x="48958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10" name="object 66210"/>
          <p:cNvSpPr/>
          <p:nvPr/>
        </p:nvSpPr>
        <p:spPr>
          <a:xfrm>
            <a:off x="48958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11" name="object 66211"/>
          <p:cNvSpPr/>
          <p:nvPr/>
        </p:nvSpPr>
        <p:spPr>
          <a:xfrm>
            <a:off x="4895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12" name="object 66212"/>
          <p:cNvSpPr/>
          <p:nvPr/>
        </p:nvSpPr>
        <p:spPr>
          <a:xfrm>
            <a:off x="4895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13" name="object 66213"/>
          <p:cNvSpPr/>
          <p:nvPr/>
        </p:nvSpPr>
        <p:spPr>
          <a:xfrm>
            <a:off x="48962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14" name="object 66214"/>
          <p:cNvSpPr/>
          <p:nvPr/>
        </p:nvSpPr>
        <p:spPr>
          <a:xfrm>
            <a:off x="48962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15" name="object 66215"/>
          <p:cNvSpPr/>
          <p:nvPr/>
        </p:nvSpPr>
        <p:spPr>
          <a:xfrm>
            <a:off x="4896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16" name="object 66216"/>
          <p:cNvSpPr/>
          <p:nvPr/>
        </p:nvSpPr>
        <p:spPr>
          <a:xfrm>
            <a:off x="4896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17" name="object 66217"/>
          <p:cNvSpPr/>
          <p:nvPr/>
        </p:nvSpPr>
        <p:spPr>
          <a:xfrm>
            <a:off x="4896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18" name="object 66218"/>
          <p:cNvSpPr/>
          <p:nvPr/>
        </p:nvSpPr>
        <p:spPr>
          <a:xfrm>
            <a:off x="4896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19" name="object 66219"/>
          <p:cNvSpPr/>
          <p:nvPr/>
        </p:nvSpPr>
        <p:spPr>
          <a:xfrm>
            <a:off x="4896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20" name="object 66220"/>
          <p:cNvSpPr/>
          <p:nvPr/>
        </p:nvSpPr>
        <p:spPr>
          <a:xfrm>
            <a:off x="4896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21" name="object 66221"/>
          <p:cNvSpPr/>
          <p:nvPr/>
        </p:nvSpPr>
        <p:spPr>
          <a:xfrm>
            <a:off x="4897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22" name="object 66222"/>
          <p:cNvSpPr/>
          <p:nvPr/>
        </p:nvSpPr>
        <p:spPr>
          <a:xfrm>
            <a:off x="4897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23" name="object 66223"/>
          <p:cNvSpPr/>
          <p:nvPr/>
        </p:nvSpPr>
        <p:spPr>
          <a:xfrm>
            <a:off x="4897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24" name="object 66224"/>
          <p:cNvSpPr/>
          <p:nvPr/>
        </p:nvSpPr>
        <p:spPr>
          <a:xfrm>
            <a:off x="4897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25" name="object 66225"/>
          <p:cNvSpPr/>
          <p:nvPr/>
        </p:nvSpPr>
        <p:spPr>
          <a:xfrm>
            <a:off x="4897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26" name="object 66226"/>
          <p:cNvSpPr/>
          <p:nvPr/>
        </p:nvSpPr>
        <p:spPr>
          <a:xfrm>
            <a:off x="4897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27" name="object 66227"/>
          <p:cNvSpPr/>
          <p:nvPr/>
        </p:nvSpPr>
        <p:spPr>
          <a:xfrm>
            <a:off x="4897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28" name="object 66228"/>
          <p:cNvSpPr/>
          <p:nvPr/>
        </p:nvSpPr>
        <p:spPr>
          <a:xfrm>
            <a:off x="4897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29" name="object 66229"/>
          <p:cNvSpPr/>
          <p:nvPr/>
        </p:nvSpPr>
        <p:spPr>
          <a:xfrm>
            <a:off x="4897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30" name="object 66230"/>
          <p:cNvSpPr/>
          <p:nvPr/>
        </p:nvSpPr>
        <p:spPr>
          <a:xfrm>
            <a:off x="4897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31" name="object 66231"/>
          <p:cNvSpPr/>
          <p:nvPr/>
        </p:nvSpPr>
        <p:spPr>
          <a:xfrm>
            <a:off x="4897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32" name="object 66232"/>
          <p:cNvSpPr/>
          <p:nvPr/>
        </p:nvSpPr>
        <p:spPr>
          <a:xfrm>
            <a:off x="4897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33" name="object 66233"/>
          <p:cNvSpPr/>
          <p:nvPr/>
        </p:nvSpPr>
        <p:spPr>
          <a:xfrm>
            <a:off x="4898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34" name="object 66234"/>
          <p:cNvSpPr/>
          <p:nvPr/>
        </p:nvSpPr>
        <p:spPr>
          <a:xfrm>
            <a:off x="4898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35" name="object 66235"/>
          <p:cNvSpPr/>
          <p:nvPr/>
        </p:nvSpPr>
        <p:spPr>
          <a:xfrm>
            <a:off x="4898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36" name="object 66236"/>
          <p:cNvSpPr/>
          <p:nvPr/>
        </p:nvSpPr>
        <p:spPr>
          <a:xfrm>
            <a:off x="4898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37" name="object 66237"/>
          <p:cNvSpPr/>
          <p:nvPr/>
        </p:nvSpPr>
        <p:spPr>
          <a:xfrm>
            <a:off x="4898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38" name="object 66238"/>
          <p:cNvSpPr/>
          <p:nvPr/>
        </p:nvSpPr>
        <p:spPr>
          <a:xfrm>
            <a:off x="4898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39" name="object 66239"/>
          <p:cNvSpPr/>
          <p:nvPr/>
        </p:nvSpPr>
        <p:spPr>
          <a:xfrm>
            <a:off x="4898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40" name="object 66240"/>
          <p:cNvSpPr/>
          <p:nvPr/>
        </p:nvSpPr>
        <p:spPr>
          <a:xfrm>
            <a:off x="4898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41" name="object 66241"/>
          <p:cNvSpPr/>
          <p:nvPr/>
        </p:nvSpPr>
        <p:spPr>
          <a:xfrm>
            <a:off x="4898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42" name="object 66242"/>
          <p:cNvSpPr/>
          <p:nvPr/>
        </p:nvSpPr>
        <p:spPr>
          <a:xfrm>
            <a:off x="4898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43" name="object 66243"/>
          <p:cNvSpPr/>
          <p:nvPr/>
        </p:nvSpPr>
        <p:spPr>
          <a:xfrm>
            <a:off x="4899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44" name="object 66244"/>
          <p:cNvSpPr/>
          <p:nvPr/>
        </p:nvSpPr>
        <p:spPr>
          <a:xfrm>
            <a:off x="4899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45" name="object 66245"/>
          <p:cNvSpPr/>
          <p:nvPr/>
        </p:nvSpPr>
        <p:spPr>
          <a:xfrm>
            <a:off x="4899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46" name="object 66246"/>
          <p:cNvSpPr/>
          <p:nvPr/>
        </p:nvSpPr>
        <p:spPr>
          <a:xfrm>
            <a:off x="4899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47" name="object 66247"/>
          <p:cNvSpPr/>
          <p:nvPr/>
        </p:nvSpPr>
        <p:spPr>
          <a:xfrm>
            <a:off x="4899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48" name="object 66248"/>
          <p:cNvSpPr/>
          <p:nvPr/>
        </p:nvSpPr>
        <p:spPr>
          <a:xfrm>
            <a:off x="4899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49" name="object 66249"/>
          <p:cNvSpPr/>
          <p:nvPr/>
        </p:nvSpPr>
        <p:spPr>
          <a:xfrm>
            <a:off x="4899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50" name="object 66250"/>
          <p:cNvSpPr/>
          <p:nvPr/>
        </p:nvSpPr>
        <p:spPr>
          <a:xfrm>
            <a:off x="4899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51" name="object 66251"/>
          <p:cNvSpPr/>
          <p:nvPr/>
        </p:nvSpPr>
        <p:spPr>
          <a:xfrm>
            <a:off x="4899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52" name="object 66252"/>
          <p:cNvSpPr/>
          <p:nvPr/>
        </p:nvSpPr>
        <p:spPr>
          <a:xfrm>
            <a:off x="4899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53" name="object 66253"/>
          <p:cNvSpPr/>
          <p:nvPr/>
        </p:nvSpPr>
        <p:spPr>
          <a:xfrm>
            <a:off x="4900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54" name="object 66254"/>
          <p:cNvSpPr/>
          <p:nvPr/>
        </p:nvSpPr>
        <p:spPr>
          <a:xfrm>
            <a:off x="4900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55" name="object 66255"/>
          <p:cNvSpPr/>
          <p:nvPr/>
        </p:nvSpPr>
        <p:spPr>
          <a:xfrm>
            <a:off x="4900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56" name="object 66256"/>
          <p:cNvSpPr/>
          <p:nvPr/>
        </p:nvSpPr>
        <p:spPr>
          <a:xfrm>
            <a:off x="4900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57" name="object 66257"/>
          <p:cNvSpPr/>
          <p:nvPr/>
        </p:nvSpPr>
        <p:spPr>
          <a:xfrm>
            <a:off x="49004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58" name="object 66258"/>
          <p:cNvSpPr/>
          <p:nvPr/>
        </p:nvSpPr>
        <p:spPr>
          <a:xfrm>
            <a:off x="49004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59" name="object 66259"/>
          <p:cNvSpPr/>
          <p:nvPr/>
        </p:nvSpPr>
        <p:spPr>
          <a:xfrm>
            <a:off x="4900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60" name="object 66260"/>
          <p:cNvSpPr/>
          <p:nvPr/>
        </p:nvSpPr>
        <p:spPr>
          <a:xfrm>
            <a:off x="4900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61" name="object 66261"/>
          <p:cNvSpPr/>
          <p:nvPr/>
        </p:nvSpPr>
        <p:spPr>
          <a:xfrm>
            <a:off x="49008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62" name="object 66262"/>
          <p:cNvSpPr/>
          <p:nvPr/>
        </p:nvSpPr>
        <p:spPr>
          <a:xfrm>
            <a:off x="49008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63" name="object 66263"/>
          <p:cNvSpPr/>
          <p:nvPr/>
        </p:nvSpPr>
        <p:spPr>
          <a:xfrm>
            <a:off x="4900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64" name="object 66264"/>
          <p:cNvSpPr/>
          <p:nvPr/>
        </p:nvSpPr>
        <p:spPr>
          <a:xfrm>
            <a:off x="4900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65" name="object 66265"/>
          <p:cNvSpPr/>
          <p:nvPr/>
        </p:nvSpPr>
        <p:spPr>
          <a:xfrm>
            <a:off x="4901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66" name="object 66266"/>
          <p:cNvSpPr/>
          <p:nvPr/>
        </p:nvSpPr>
        <p:spPr>
          <a:xfrm>
            <a:off x="4901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67" name="object 66267"/>
          <p:cNvSpPr/>
          <p:nvPr/>
        </p:nvSpPr>
        <p:spPr>
          <a:xfrm>
            <a:off x="4901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68" name="object 66268"/>
          <p:cNvSpPr/>
          <p:nvPr/>
        </p:nvSpPr>
        <p:spPr>
          <a:xfrm>
            <a:off x="4901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69" name="object 66269"/>
          <p:cNvSpPr/>
          <p:nvPr/>
        </p:nvSpPr>
        <p:spPr>
          <a:xfrm>
            <a:off x="4901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70" name="object 66270"/>
          <p:cNvSpPr/>
          <p:nvPr/>
        </p:nvSpPr>
        <p:spPr>
          <a:xfrm>
            <a:off x="4901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71" name="object 66271"/>
          <p:cNvSpPr/>
          <p:nvPr/>
        </p:nvSpPr>
        <p:spPr>
          <a:xfrm>
            <a:off x="4901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72" name="object 66272"/>
          <p:cNvSpPr/>
          <p:nvPr/>
        </p:nvSpPr>
        <p:spPr>
          <a:xfrm>
            <a:off x="4901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73" name="object 66273"/>
          <p:cNvSpPr/>
          <p:nvPr/>
        </p:nvSpPr>
        <p:spPr>
          <a:xfrm>
            <a:off x="4901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74" name="object 66274"/>
          <p:cNvSpPr/>
          <p:nvPr/>
        </p:nvSpPr>
        <p:spPr>
          <a:xfrm>
            <a:off x="4901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75" name="object 66275"/>
          <p:cNvSpPr/>
          <p:nvPr/>
        </p:nvSpPr>
        <p:spPr>
          <a:xfrm>
            <a:off x="4902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76" name="object 66276"/>
          <p:cNvSpPr/>
          <p:nvPr/>
        </p:nvSpPr>
        <p:spPr>
          <a:xfrm>
            <a:off x="4902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77" name="object 66277"/>
          <p:cNvSpPr/>
          <p:nvPr/>
        </p:nvSpPr>
        <p:spPr>
          <a:xfrm>
            <a:off x="4902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78" name="object 66278"/>
          <p:cNvSpPr/>
          <p:nvPr/>
        </p:nvSpPr>
        <p:spPr>
          <a:xfrm>
            <a:off x="4902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79" name="object 66279"/>
          <p:cNvSpPr/>
          <p:nvPr/>
        </p:nvSpPr>
        <p:spPr>
          <a:xfrm>
            <a:off x="4902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80" name="object 66280"/>
          <p:cNvSpPr/>
          <p:nvPr/>
        </p:nvSpPr>
        <p:spPr>
          <a:xfrm>
            <a:off x="4902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81" name="object 66281"/>
          <p:cNvSpPr/>
          <p:nvPr/>
        </p:nvSpPr>
        <p:spPr>
          <a:xfrm>
            <a:off x="4902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82" name="object 66282"/>
          <p:cNvSpPr/>
          <p:nvPr/>
        </p:nvSpPr>
        <p:spPr>
          <a:xfrm>
            <a:off x="4902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83" name="object 66283"/>
          <p:cNvSpPr/>
          <p:nvPr/>
        </p:nvSpPr>
        <p:spPr>
          <a:xfrm>
            <a:off x="4902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84" name="object 66284"/>
          <p:cNvSpPr/>
          <p:nvPr/>
        </p:nvSpPr>
        <p:spPr>
          <a:xfrm>
            <a:off x="4902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85" name="object 66285"/>
          <p:cNvSpPr/>
          <p:nvPr/>
        </p:nvSpPr>
        <p:spPr>
          <a:xfrm>
            <a:off x="4903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86" name="object 66286"/>
          <p:cNvSpPr/>
          <p:nvPr/>
        </p:nvSpPr>
        <p:spPr>
          <a:xfrm>
            <a:off x="4903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87" name="object 66287"/>
          <p:cNvSpPr/>
          <p:nvPr/>
        </p:nvSpPr>
        <p:spPr>
          <a:xfrm>
            <a:off x="4903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88" name="object 66288"/>
          <p:cNvSpPr/>
          <p:nvPr/>
        </p:nvSpPr>
        <p:spPr>
          <a:xfrm>
            <a:off x="4903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89" name="object 66289"/>
          <p:cNvSpPr/>
          <p:nvPr/>
        </p:nvSpPr>
        <p:spPr>
          <a:xfrm>
            <a:off x="4903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90" name="object 66290"/>
          <p:cNvSpPr/>
          <p:nvPr/>
        </p:nvSpPr>
        <p:spPr>
          <a:xfrm>
            <a:off x="4903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91" name="object 66291"/>
          <p:cNvSpPr/>
          <p:nvPr/>
        </p:nvSpPr>
        <p:spPr>
          <a:xfrm>
            <a:off x="4903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92" name="object 66292"/>
          <p:cNvSpPr/>
          <p:nvPr/>
        </p:nvSpPr>
        <p:spPr>
          <a:xfrm>
            <a:off x="4903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93" name="object 66293"/>
          <p:cNvSpPr/>
          <p:nvPr/>
        </p:nvSpPr>
        <p:spPr>
          <a:xfrm>
            <a:off x="4903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94" name="object 66294"/>
          <p:cNvSpPr/>
          <p:nvPr/>
        </p:nvSpPr>
        <p:spPr>
          <a:xfrm>
            <a:off x="4903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95" name="object 66295"/>
          <p:cNvSpPr/>
          <p:nvPr/>
        </p:nvSpPr>
        <p:spPr>
          <a:xfrm>
            <a:off x="49039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96" name="object 66296"/>
          <p:cNvSpPr/>
          <p:nvPr/>
        </p:nvSpPr>
        <p:spPr>
          <a:xfrm>
            <a:off x="49039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97" name="object 66297"/>
          <p:cNvSpPr/>
          <p:nvPr/>
        </p:nvSpPr>
        <p:spPr>
          <a:xfrm>
            <a:off x="4904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98" name="object 66298"/>
          <p:cNvSpPr/>
          <p:nvPr/>
        </p:nvSpPr>
        <p:spPr>
          <a:xfrm>
            <a:off x="4904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299" name="object 66299"/>
          <p:cNvSpPr/>
          <p:nvPr/>
        </p:nvSpPr>
        <p:spPr>
          <a:xfrm>
            <a:off x="4904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00" name="object 66300"/>
          <p:cNvSpPr/>
          <p:nvPr/>
        </p:nvSpPr>
        <p:spPr>
          <a:xfrm>
            <a:off x="4904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01" name="object 66301"/>
          <p:cNvSpPr/>
          <p:nvPr/>
        </p:nvSpPr>
        <p:spPr>
          <a:xfrm>
            <a:off x="4904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02" name="object 66302"/>
          <p:cNvSpPr/>
          <p:nvPr/>
        </p:nvSpPr>
        <p:spPr>
          <a:xfrm>
            <a:off x="4904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03" name="object 66303"/>
          <p:cNvSpPr/>
          <p:nvPr/>
        </p:nvSpPr>
        <p:spPr>
          <a:xfrm>
            <a:off x="4904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04" name="object 66304"/>
          <p:cNvSpPr/>
          <p:nvPr/>
        </p:nvSpPr>
        <p:spPr>
          <a:xfrm>
            <a:off x="4904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05" name="object 66305"/>
          <p:cNvSpPr/>
          <p:nvPr/>
        </p:nvSpPr>
        <p:spPr>
          <a:xfrm>
            <a:off x="49050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06" name="object 66306"/>
          <p:cNvSpPr/>
          <p:nvPr/>
        </p:nvSpPr>
        <p:spPr>
          <a:xfrm>
            <a:off x="49050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07" name="object 66307"/>
          <p:cNvSpPr/>
          <p:nvPr/>
        </p:nvSpPr>
        <p:spPr>
          <a:xfrm>
            <a:off x="4905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08" name="object 66308"/>
          <p:cNvSpPr/>
          <p:nvPr/>
        </p:nvSpPr>
        <p:spPr>
          <a:xfrm>
            <a:off x="4905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09" name="object 66309"/>
          <p:cNvSpPr/>
          <p:nvPr/>
        </p:nvSpPr>
        <p:spPr>
          <a:xfrm>
            <a:off x="49053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10" name="object 66310"/>
          <p:cNvSpPr/>
          <p:nvPr/>
        </p:nvSpPr>
        <p:spPr>
          <a:xfrm>
            <a:off x="49053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11" name="object 66311"/>
          <p:cNvSpPr/>
          <p:nvPr/>
        </p:nvSpPr>
        <p:spPr>
          <a:xfrm>
            <a:off x="4905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12" name="object 66312"/>
          <p:cNvSpPr/>
          <p:nvPr/>
        </p:nvSpPr>
        <p:spPr>
          <a:xfrm>
            <a:off x="4905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13" name="object 66313"/>
          <p:cNvSpPr/>
          <p:nvPr/>
        </p:nvSpPr>
        <p:spPr>
          <a:xfrm>
            <a:off x="49057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14" name="object 66314"/>
          <p:cNvSpPr/>
          <p:nvPr/>
        </p:nvSpPr>
        <p:spPr>
          <a:xfrm>
            <a:off x="49057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15" name="object 66315"/>
          <p:cNvSpPr/>
          <p:nvPr/>
        </p:nvSpPr>
        <p:spPr>
          <a:xfrm>
            <a:off x="4905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16" name="object 66316"/>
          <p:cNvSpPr/>
          <p:nvPr/>
        </p:nvSpPr>
        <p:spPr>
          <a:xfrm>
            <a:off x="4905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17" name="object 66317"/>
          <p:cNvSpPr/>
          <p:nvPr/>
        </p:nvSpPr>
        <p:spPr>
          <a:xfrm>
            <a:off x="4906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18" name="object 66318"/>
          <p:cNvSpPr/>
          <p:nvPr/>
        </p:nvSpPr>
        <p:spPr>
          <a:xfrm>
            <a:off x="4906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19" name="object 66319"/>
          <p:cNvSpPr/>
          <p:nvPr/>
        </p:nvSpPr>
        <p:spPr>
          <a:xfrm>
            <a:off x="4906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20" name="object 66320"/>
          <p:cNvSpPr/>
          <p:nvPr/>
        </p:nvSpPr>
        <p:spPr>
          <a:xfrm>
            <a:off x="4906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21" name="object 66321"/>
          <p:cNvSpPr/>
          <p:nvPr/>
        </p:nvSpPr>
        <p:spPr>
          <a:xfrm>
            <a:off x="4906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22" name="object 66322"/>
          <p:cNvSpPr/>
          <p:nvPr/>
        </p:nvSpPr>
        <p:spPr>
          <a:xfrm>
            <a:off x="4906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23" name="object 66323"/>
          <p:cNvSpPr/>
          <p:nvPr/>
        </p:nvSpPr>
        <p:spPr>
          <a:xfrm>
            <a:off x="4906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24" name="object 66324"/>
          <p:cNvSpPr/>
          <p:nvPr/>
        </p:nvSpPr>
        <p:spPr>
          <a:xfrm>
            <a:off x="4906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25" name="object 66325"/>
          <p:cNvSpPr/>
          <p:nvPr/>
        </p:nvSpPr>
        <p:spPr>
          <a:xfrm>
            <a:off x="4906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26" name="object 66326"/>
          <p:cNvSpPr/>
          <p:nvPr/>
        </p:nvSpPr>
        <p:spPr>
          <a:xfrm>
            <a:off x="4906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27" name="object 66327"/>
          <p:cNvSpPr/>
          <p:nvPr/>
        </p:nvSpPr>
        <p:spPr>
          <a:xfrm>
            <a:off x="4907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28" name="object 66328"/>
          <p:cNvSpPr/>
          <p:nvPr/>
        </p:nvSpPr>
        <p:spPr>
          <a:xfrm>
            <a:off x="4907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29" name="object 66329"/>
          <p:cNvSpPr/>
          <p:nvPr/>
        </p:nvSpPr>
        <p:spPr>
          <a:xfrm>
            <a:off x="4907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30" name="object 66330"/>
          <p:cNvSpPr/>
          <p:nvPr/>
        </p:nvSpPr>
        <p:spPr>
          <a:xfrm>
            <a:off x="4907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31" name="object 66331"/>
          <p:cNvSpPr/>
          <p:nvPr/>
        </p:nvSpPr>
        <p:spPr>
          <a:xfrm>
            <a:off x="4907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32" name="object 66332"/>
          <p:cNvSpPr/>
          <p:nvPr/>
        </p:nvSpPr>
        <p:spPr>
          <a:xfrm>
            <a:off x="4907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33" name="object 66333"/>
          <p:cNvSpPr/>
          <p:nvPr/>
        </p:nvSpPr>
        <p:spPr>
          <a:xfrm>
            <a:off x="4907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34" name="object 66334"/>
          <p:cNvSpPr/>
          <p:nvPr/>
        </p:nvSpPr>
        <p:spPr>
          <a:xfrm>
            <a:off x="4907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35" name="object 66335"/>
          <p:cNvSpPr/>
          <p:nvPr/>
        </p:nvSpPr>
        <p:spPr>
          <a:xfrm>
            <a:off x="4907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36" name="object 66336"/>
          <p:cNvSpPr/>
          <p:nvPr/>
        </p:nvSpPr>
        <p:spPr>
          <a:xfrm>
            <a:off x="4907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37" name="object 66337"/>
          <p:cNvSpPr/>
          <p:nvPr/>
        </p:nvSpPr>
        <p:spPr>
          <a:xfrm>
            <a:off x="4908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38" name="object 66338"/>
          <p:cNvSpPr/>
          <p:nvPr/>
        </p:nvSpPr>
        <p:spPr>
          <a:xfrm>
            <a:off x="4908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39" name="object 66339"/>
          <p:cNvSpPr/>
          <p:nvPr/>
        </p:nvSpPr>
        <p:spPr>
          <a:xfrm>
            <a:off x="49081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40" name="object 66340"/>
          <p:cNvSpPr/>
          <p:nvPr/>
        </p:nvSpPr>
        <p:spPr>
          <a:xfrm>
            <a:off x="49081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41" name="object 66341"/>
          <p:cNvSpPr/>
          <p:nvPr/>
        </p:nvSpPr>
        <p:spPr>
          <a:xfrm>
            <a:off x="4908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42" name="object 66342"/>
          <p:cNvSpPr/>
          <p:nvPr/>
        </p:nvSpPr>
        <p:spPr>
          <a:xfrm>
            <a:off x="4908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43" name="object 66343"/>
          <p:cNvSpPr/>
          <p:nvPr/>
        </p:nvSpPr>
        <p:spPr>
          <a:xfrm>
            <a:off x="49085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44" name="object 66344"/>
          <p:cNvSpPr/>
          <p:nvPr/>
        </p:nvSpPr>
        <p:spPr>
          <a:xfrm>
            <a:off x="49085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45" name="object 66345"/>
          <p:cNvSpPr/>
          <p:nvPr/>
        </p:nvSpPr>
        <p:spPr>
          <a:xfrm>
            <a:off x="4908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46" name="object 66346"/>
          <p:cNvSpPr/>
          <p:nvPr/>
        </p:nvSpPr>
        <p:spPr>
          <a:xfrm>
            <a:off x="4908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47" name="object 66347"/>
          <p:cNvSpPr/>
          <p:nvPr/>
        </p:nvSpPr>
        <p:spPr>
          <a:xfrm>
            <a:off x="49089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48" name="object 66348"/>
          <p:cNvSpPr/>
          <p:nvPr/>
        </p:nvSpPr>
        <p:spPr>
          <a:xfrm>
            <a:off x="49089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49" name="object 66349"/>
          <p:cNvSpPr/>
          <p:nvPr/>
        </p:nvSpPr>
        <p:spPr>
          <a:xfrm>
            <a:off x="4909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50" name="object 66350"/>
          <p:cNvSpPr/>
          <p:nvPr/>
        </p:nvSpPr>
        <p:spPr>
          <a:xfrm>
            <a:off x="4909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51" name="object 66351"/>
          <p:cNvSpPr/>
          <p:nvPr/>
        </p:nvSpPr>
        <p:spPr>
          <a:xfrm>
            <a:off x="4909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52" name="object 66352"/>
          <p:cNvSpPr/>
          <p:nvPr/>
        </p:nvSpPr>
        <p:spPr>
          <a:xfrm>
            <a:off x="4909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53" name="object 66353"/>
          <p:cNvSpPr/>
          <p:nvPr/>
        </p:nvSpPr>
        <p:spPr>
          <a:xfrm>
            <a:off x="4909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54" name="object 66354"/>
          <p:cNvSpPr/>
          <p:nvPr/>
        </p:nvSpPr>
        <p:spPr>
          <a:xfrm>
            <a:off x="4909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55" name="object 66355"/>
          <p:cNvSpPr/>
          <p:nvPr/>
        </p:nvSpPr>
        <p:spPr>
          <a:xfrm>
            <a:off x="4909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56" name="object 66356"/>
          <p:cNvSpPr/>
          <p:nvPr/>
        </p:nvSpPr>
        <p:spPr>
          <a:xfrm>
            <a:off x="4909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57" name="object 66357"/>
          <p:cNvSpPr/>
          <p:nvPr/>
        </p:nvSpPr>
        <p:spPr>
          <a:xfrm>
            <a:off x="4909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58" name="object 66358"/>
          <p:cNvSpPr/>
          <p:nvPr/>
        </p:nvSpPr>
        <p:spPr>
          <a:xfrm>
            <a:off x="4909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59" name="object 66359"/>
          <p:cNvSpPr/>
          <p:nvPr/>
        </p:nvSpPr>
        <p:spPr>
          <a:xfrm>
            <a:off x="4910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60" name="object 66360"/>
          <p:cNvSpPr/>
          <p:nvPr/>
        </p:nvSpPr>
        <p:spPr>
          <a:xfrm>
            <a:off x="4910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61" name="object 66361"/>
          <p:cNvSpPr/>
          <p:nvPr/>
        </p:nvSpPr>
        <p:spPr>
          <a:xfrm>
            <a:off x="4910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62" name="object 66362"/>
          <p:cNvSpPr/>
          <p:nvPr/>
        </p:nvSpPr>
        <p:spPr>
          <a:xfrm>
            <a:off x="4910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63" name="object 66363"/>
          <p:cNvSpPr/>
          <p:nvPr/>
        </p:nvSpPr>
        <p:spPr>
          <a:xfrm>
            <a:off x="4910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64" name="object 66364"/>
          <p:cNvSpPr/>
          <p:nvPr/>
        </p:nvSpPr>
        <p:spPr>
          <a:xfrm>
            <a:off x="4910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65" name="object 66365"/>
          <p:cNvSpPr/>
          <p:nvPr/>
        </p:nvSpPr>
        <p:spPr>
          <a:xfrm>
            <a:off x="4910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66" name="object 66366"/>
          <p:cNvSpPr/>
          <p:nvPr/>
        </p:nvSpPr>
        <p:spPr>
          <a:xfrm>
            <a:off x="4910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67" name="object 66367"/>
          <p:cNvSpPr/>
          <p:nvPr/>
        </p:nvSpPr>
        <p:spPr>
          <a:xfrm>
            <a:off x="4910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68" name="object 66368"/>
          <p:cNvSpPr/>
          <p:nvPr/>
        </p:nvSpPr>
        <p:spPr>
          <a:xfrm>
            <a:off x="4910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69" name="object 66369"/>
          <p:cNvSpPr/>
          <p:nvPr/>
        </p:nvSpPr>
        <p:spPr>
          <a:xfrm>
            <a:off x="4911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70" name="object 66370"/>
          <p:cNvSpPr/>
          <p:nvPr/>
        </p:nvSpPr>
        <p:spPr>
          <a:xfrm>
            <a:off x="4911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71" name="object 66371"/>
          <p:cNvSpPr/>
          <p:nvPr/>
        </p:nvSpPr>
        <p:spPr>
          <a:xfrm>
            <a:off x="4911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72" name="object 66372"/>
          <p:cNvSpPr/>
          <p:nvPr/>
        </p:nvSpPr>
        <p:spPr>
          <a:xfrm>
            <a:off x="4911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73" name="object 66373"/>
          <p:cNvSpPr/>
          <p:nvPr/>
        </p:nvSpPr>
        <p:spPr>
          <a:xfrm>
            <a:off x="4911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74" name="object 66374"/>
          <p:cNvSpPr/>
          <p:nvPr/>
        </p:nvSpPr>
        <p:spPr>
          <a:xfrm>
            <a:off x="4911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75" name="object 66375"/>
          <p:cNvSpPr/>
          <p:nvPr/>
        </p:nvSpPr>
        <p:spPr>
          <a:xfrm>
            <a:off x="4911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76" name="object 66376"/>
          <p:cNvSpPr/>
          <p:nvPr/>
        </p:nvSpPr>
        <p:spPr>
          <a:xfrm>
            <a:off x="4911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77" name="object 66377"/>
          <p:cNvSpPr/>
          <p:nvPr/>
        </p:nvSpPr>
        <p:spPr>
          <a:xfrm>
            <a:off x="4911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78" name="object 66378"/>
          <p:cNvSpPr/>
          <p:nvPr/>
        </p:nvSpPr>
        <p:spPr>
          <a:xfrm>
            <a:off x="4911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79" name="object 66379"/>
          <p:cNvSpPr/>
          <p:nvPr/>
        </p:nvSpPr>
        <p:spPr>
          <a:xfrm>
            <a:off x="4911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80" name="object 66380"/>
          <p:cNvSpPr/>
          <p:nvPr/>
        </p:nvSpPr>
        <p:spPr>
          <a:xfrm>
            <a:off x="4911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81" name="object 66381"/>
          <p:cNvSpPr/>
          <p:nvPr/>
        </p:nvSpPr>
        <p:spPr>
          <a:xfrm>
            <a:off x="4912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82" name="object 66382"/>
          <p:cNvSpPr/>
          <p:nvPr/>
        </p:nvSpPr>
        <p:spPr>
          <a:xfrm>
            <a:off x="4912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83" name="object 66383"/>
          <p:cNvSpPr/>
          <p:nvPr/>
        </p:nvSpPr>
        <p:spPr>
          <a:xfrm>
            <a:off x="4912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84" name="object 66384"/>
          <p:cNvSpPr/>
          <p:nvPr/>
        </p:nvSpPr>
        <p:spPr>
          <a:xfrm>
            <a:off x="4912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85" name="object 66385"/>
          <p:cNvSpPr/>
          <p:nvPr/>
        </p:nvSpPr>
        <p:spPr>
          <a:xfrm>
            <a:off x="4912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86" name="object 66386"/>
          <p:cNvSpPr/>
          <p:nvPr/>
        </p:nvSpPr>
        <p:spPr>
          <a:xfrm>
            <a:off x="4912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87" name="object 66387"/>
          <p:cNvSpPr/>
          <p:nvPr/>
        </p:nvSpPr>
        <p:spPr>
          <a:xfrm>
            <a:off x="4912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88" name="object 66388"/>
          <p:cNvSpPr/>
          <p:nvPr/>
        </p:nvSpPr>
        <p:spPr>
          <a:xfrm>
            <a:off x="4912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89" name="object 66389"/>
          <p:cNvSpPr/>
          <p:nvPr/>
        </p:nvSpPr>
        <p:spPr>
          <a:xfrm>
            <a:off x="4913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90" name="object 66390"/>
          <p:cNvSpPr/>
          <p:nvPr/>
        </p:nvSpPr>
        <p:spPr>
          <a:xfrm>
            <a:off x="4913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91" name="object 66391"/>
          <p:cNvSpPr/>
          <p:nvPr/>
        </p:nvSpPr>
        <p:spPr>
          <a:xfrm>
            <a:off x="49131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92" name="object 66392"/>
          <p:cNvSpPr/>
          <p:nvPr/>
        </p:nvSpPr>
        <p:spPr>
          <a:xfrm>
            <a:off x="49131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93" name="object 66393"/>
          <p:cNvSpPr/>
          <p:nvPr/>
        </p:nvSpPr>
        <p:spPr>
          <a:xfrm>
            <a:off x="4913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94" name="object 66394"/>
          <p:cNvSpPr/>
          <p:nvPr/>
        </p:nvSpPr>
        <p:spPr>
          <a:xfrm>
            <a:off x="4913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95" name="object 66395"/>
          <p:cNvSpPr/>
          <p:nvPr/>
        </p:nvSpPr>
        <p:spPr>
          <a:xfrm>
            <a:off x="49135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96" name="object 66396"/>
          <p:cNvSpPr/>
          <p:nvPr/>
        </p:nvSpPr>
        <p:spPr>
          <a:xfrm>
            <a:off x="49135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97" name="object 66397"/>
          <p:cNvSpPr/>
          <p:nvPr/>
        </p:nvSpPr>
        <p:spPr>
          <a:xfrm>
            <a:off x="4913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98" name="object 66398"/>
          <p:cNvSpPr/>
          <p:nvPr/>
        </p:nvSpPr>
        <p:spPr>
          <a:xfrm>
            <a:off x="4913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399" name="object 66399"/>
          <p:cNvSpPr/>
          <p:nvPr/>
        </p:nvSpPr>
        <p:spPr>
          <a:xfrm>
            <a:off x="4913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00" name="object 66400"/>
          <p:cNvSpPr/>
          <p:nvPr/>
        </p:nvSpPr>
        <p:spPr>
          <a:xfrm>
            <a:off x="4913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01" name="object 66401"/>
          <p:cNvSpPr/>
          <p:nvPr/>
        </p:nvSpPr>
        <p:spPr>
          <a:xfrm>
            <a:off x="4914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02" name="object 66402"/>
          <p:cNvSpPr/>
          <p:nvPr/>
        </p:nvSpPr>
        <p:spPr>
          <a:xfrm>
            <a:off x="4914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03" name="object 66403"/>
          <p:cNvSpPr/>
          <p:nvPr/>
        </p:nvSpPr>
        <p:spPr>
          <a:xfrm>
            <a:off x="4914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04" name="object 66404"/>
          <p:cNvSpPr/>
          <p:nvPr/>
        </p:nvSpPr>
        <p:spPr>
          <a:xfrm>
            <a:off x="4914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05" name="object 66405"/>
          <p:cNvSpPr/>
          <p:nvPr/>
        </p:nvSpPr>
        <p:spPr>
          <a:xfrm>
            <a:off x="4914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06" name="object 66406"/>
          <p:cNvSpPr/>
          <p:nvPr/>
        </p:nvSpPr>
        <p:spPr>
          <a:xfrm>
            <a:off x="4914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07" name="object 66407"/>
          <p:cNvSpPr/>
          <p:nvPr/>
        </p:nvSpPr>
        <p:spPr>
          <a:xfrm>
            <a:off x="4914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08" name="object 66408"/>
          <p:cNvSpPr/>
          <p:nvPr/>
        </p:nvSpPr>
        <p:spPr>
          <a:xfrm>
            <a:off x="4914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09" name="object 66409"/>
          <p:cNvSpPr/>
          <p:nvPr/>
        </p:nvSpPr>
        <p:spPr>
          <a:xfrm>
            <a:off x="4914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10" name="object 66410"/>
          <p:cNvSpPr/>
          <p:nvPr/>
        </p:nvSpPr>
        <p:spPr>
          <a:xfrm>
            <a:off x="4914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11" name="object 66411"/>
          <p:cNvSpPr/>
          <p:nvPr/>
        </p:nvSpPr>
        <p:spPr>
          <a:xfrm>
            <a:off x="4915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12" name="object 66412"/>
          <p:cNvSpPr/>
          <p:nvPr/>
        </p:nvSpPr>
        <p:spPr>
          <a:xfrm>
            <a:off x="4915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13" name="object 66413"/>
          <p:cNvSpPr/>
          <p:nvPr/>
        </p:nvSpPr>
        <p:spPr>
          <a:xfrm>
            <a:off x="4915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14" name="object 66414"/>
          <p:cNvSpPr/>
          <p:nvPr/>
        </p:nvSpPr>
        <p:spPr>
          <a:xfrm>
            <a:off x="4915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15" name="object 66415"/>
          <p:cNvSpPr/>
          <p:nvPr/>
        </p:nvSpPr>
        <p:spPr>
          <a:xfrm>
            <a:off x="4915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16" name="object 66416"/>
          <p:cNvSpPr/>
          <p:nvPr/>
        </p:nvSpPr>
        <p:spPr>
          <a:xfrm>
            <a:off x="4915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17" name="object 66417"/>
          <p:cNvSpPr/>
          <p:nvPr/>
        </p:nvSpPr>
        <p:spPr>
          <a:xfrm>
            <a:off x="4915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18" name="object 66418"/>
          <p:cNvSpPr/>
          <p:nvPr/>
        </p:nvSpPr>
        <p:spPr>
          <a:xfrm>
            <a:off x="4915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19" name="object 66419"/>
          <p:cNvSpPr/>
          <p:nvPr/>
        </p:nvSpPr>
        <p:spPr>
          <a:xfrm>
            <a:off x="4915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20" name="object 66420"/>
          <p:cNvSpPr/>
          <p:nvPr/>
        </p:nvSpPr>
        <p:spPr>
          <a:xfrm>
            <a:off x="4915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21" name="object 66421"/>
          <p:cNvSpPr/>
          <p:nvPr/>
        </p:nvSpPr>
        <p:spPr>
          <a:xfrm>
            <a:off x="4916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22" name="object 66422"/>
          <p:cNvSpPr/>
          <p:nvPr/>
        </p:nvSpPr>
        <p:spPr>
          <a:xfrm>
            <a:off x="4916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23" name="object 66423"/>
          <p:cNvSpPr/>
          <p:nvPr/>
        </p:nvSpPr>
        <p:spPr>
          <a:xfrm>
            <a:off x="4916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24" name="object 66424"/>
          <p:cNvSpPr/>
          <p:nvPr/>
        </p:nvSpPr>
        <p:spPr>
          <a:xfrm>
            <a:off x="4916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25" name="object 66425"/>
          <p:cNvSpPr/>
          <p:nvPr/>
        </p:nvSpPr>
        <p:spPr>
          <a:xfrm>
            <a:off x="4916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26" name="object 66426"/>
          <p:cNvSpPr/>
          <p:nvPr/>
        </p:nvSpPr>
        <p:spPr>
          <a:xfrm>
            <a:off x="4916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27" name="object 66427"/>
          <p:cNvSpPr/>
          <p:nvPr/>
        </p:nvSpPr>
        <p:spPr>
          <a:xfrm>
            <a:off x="4916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28" name="object 66428"/>
          <p:cNvSpPr/>
          <p:nvPr/>
        </p:nvSpPr>
        <p:spPr>
          <a:xfrm>
            <a:off x="4916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29" name="object 66429"/>
          <p:cNvSpPr/>
          <p:nvPr/>
        </p:nvSpPr>
        <p:spPr>
          <a:xfrm>
            <a:off x="4916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30" name="object 66430"/>
          <p:cNvSpPr/>
          <p:nvPr/>
        </p:nvSpPr>
        <p:spPr>
          <a:xfrm>
            <a:off x="4916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31" name="object 66431"/>
          <p:cNvSpPr/>
          <p:nvPr/>
        </p:nvSpPr>
        <p:spPr>
          <a:xfrm>
            <a:off x="4916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32" name="object 66432"/>
          <p:cNvSpPr/>
          <p:nvPr/>
        </p:nvSpPr>
        <p:spPr>
          <a:xfrm>
            <a:off x="4916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33" name="object 66433"/>
          <p:cNvSpPr/>
          <p:nvPr/>
        </p:nvSpPr>
        <p:spPr>
          <a:xfrm>
            <a:off x="4917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34" name="object 66434"/>
          <p:cNvSpPr/>
          <p:nvPr/>
        </p:nvSpPr>
        <p:spPr>
          <a:xfrm>
            <a:off x="4917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35" name="object 66435"/>
          <p:cNvSpPr/>
          <p:nvPr/>
        </p:nvSpPr>
        <p:spPr>
          <a:xfrm>
            <a:off x="4917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36" name="object 66436"/>
          <p:cNvSpPr/>
          <p:nvPr/>
        </p:nvSpPr>
        <p:spPr>
          <a:xfrm>
            <a:off x="4917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37" name="object 66437"/>
          <p:cNvSpPr/>
          <p:nvPr/>
        </p:nvSpPr>
        <p:spPr>
          <a:xfrm>
            <a:off x="4917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38" name="object 66438"/>
          <p:cNvSpPr/>
          <p:nvPr/>
        </p:nvSpPr>
        <p:spPr>
          <a:xfrm>
            <a:off x="4917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39" name="object 66439"/>
          <p:cNvSpPr/>
          <p:nvPr/>
        </p:nvSpPr>
        <p:spPr>
          <a:xfrm>
            <a:off x="49177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40" name="object 66440"/>
          <p:cNvSpPr/>
          <p:nvPr/>
        </p:nvSpPr>
        <p:spPr>
          <a:xfrm>
            <a:off x="49177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41" name="object 66441"/>
          <p:cNvSpPr/>
          <p:nvPr/>
        </p:nvSpPr>
        <p:spPr>
          <a:xfrm>
            <a:off x="4917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42" name="object 66442"/>
          <p:cNvSpPr/>
          <p:nvPr/>
        </p:nvSpPr>
        <p:spPr>
          <a:xfrm>
            <a:off x="4917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43" name="object 66443"/>
          <p:cNvSpPr/>
          <p:nvPr/>
        </p:nvSpPr>
        <p:spPr>
          <a:xfrm>
            <a:off x="49180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44" name="object 66444"/>
          <p:cNvSpPr/>
          <p:nvPr/>
        </p:nvSpPr>
        <p:spPr>
          <a:xfrm>
            <a:off x="49180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45" name="object 66445"/>
          <p:cNvSpPr/>
          <p:nvPr/>
        </p:nvSpPr>
        <p:spPr>
          <a:xfrm>
            <a:off x="4918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46" name="object 66446"/>
          <p:cNvSpPr/>
          <p:nvPr/>
        </p:nvSpPr>
        <p:spPr>
          <a:xfrm>
            <a:off x="4918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47" name="object 66447"/>
          <p:cNvSpPr/>
          <p:nvPr/>
        </p:nvSpPr>
        <p:spPr>
          <a:xfrm>
            <a:off x="49184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48" name="object 66448"/>
          <p:cNvSpPr/>
          <p:nvPr/>
        </p:nvSpPr>
        <p:spPr>
          <a:xfrm>
            <a:off x="49184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49" name="object 66449"/>
          <p:cNvSpPr/>
          <p:nvPr/>
        </p:nvSpPr>
        <p:spPr>
          <a:xfrm>
            <a:off x="4918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50" name="object 66450"/>
          <p:cNvSpPr/>
          <p:nvPr/>
        </p:nvSpPr>
        <p:spPr>
          <a:xfrm>
            <a:off x="4918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51" name="object 66451"/>
          <p:cNvSpPr/>
          <p:nvPr/>
        </p:nvSpPr>
        <p:spPr>
          <a:xfrm>
            <a:off x="49188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52" name="object 66452"/>
          <p:cNvSpPr/>
          <p:nvPr/>
        </p:nvSpPr>
        <p:spPr>
          <a:xfrm>
            <a:off x="49188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53" name="object 66453"/>
          <p:cNvSpPr/>
          <p:nvPr/>
        </p:nvSpPr>
        <p:spPr>
          <a:xfrm>
            <a:off x="4919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54" name="object 66454"/>
          <p:cNvSpPr/>
          <p:nvPr/>
        </p:nvSpPr>
        <p:spPr>
          <a:xfrm>
            <a:off x="4919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55" name="object 66455"/>
          <p:cNvSpPr/>
          <p:nvPr/>
        </p:nvSpPr>
        <p:spPr>
          <a:xfrm>
            <a:off x="4919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56" name="object 66456"/>
          <p:cNvSpPr/>
          <p:nvPr/>
        </p:nvSpPr>
        <p:spPr>
          <a:xfrm>
            <a:off x="4919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57" name="object 66457"/>
          <p:cNvSpPr/>
          <p:nvPr/>
        </p:nvSpPr>
        <p:spPr>
          <a:xfrm>
            <a:off x="4919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58" name="object 66458"/>
          <p:cNvSpPr/>
          <p:nvPr/>
        </p:nvSpPr>
        <p:spPr>
          <a:xfrm>
            <a:off x="4919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59" name="object 66459"/>
          <p:cNvSpPr/>
          <p:nvPr/>
        </p:nvSpPr>
        <p:spPr>
          <a:xfrm>
            <a:off x="4919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60" name="object 66460"/>
          <p:cNvSpPr/>
          <p:nvPr/>
        </p:nvSpPr>
        <p:spPr>
          <a:xfrm>
            <a:off x="4919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61" name="object 66461"/>
          <p:cNvSpPr/>
          <p:nvPr/>
        </p:nvSpPr>
        <p:spPr>
          <a:xfrm>
            <a:off x="4919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62" name="object 66462"/>
          <p:cNvSpPr/>
          <p:nvPr/>
        </p:nvSpPr>
        <p:spPr>
          <a:xfrm>
            <a:off x="4919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63" name="object 66463"/>
          <p:cNvSpPr/>
          <p:nvPr/>
        </p:nvSpPr>
        <p:spPr>
          <a:xfrm>
            <a:off x="4919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64" name="object 66464"/>
          <p:cNvSpPr/>
          <p:nvPr/>
        </p:nvSpPr>
        <p:spPr>
          <a:xfrm>
            <a:off x="4919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65" name="object 66465"/>
          <p:cNvSpPr/>
          <p:nvPr/>
        </p:nvSpPr>
        <p:spPr>
          <a:xfrm>
            <a:off x="4920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66" name="object 66466"/>
          <p:cNvSpPr/>
          <p:nvPr/>
        </p:nvSpPr>
        <p:spPr>
          <a:xfrm>
            <a:off x="4920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67" name="object 66467"/>
          <p:cNvSpPr/>
          <p:nvPr/>
        </p:nvSpPr>
        <p:spPr>
          <a:xfrm>
            <a:off x="4920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68" name="object 66468"/>
          <p:cNvSpPr/>
          <p:nvPr/>
        </p:nvSpPr>
        <p:spPr>
          <a:xfrm>
            <a:off x="4920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69" name="object 66469"/>
          <p:cNvSpPr/>
          <p:nvPr/>
        </p:nvSpPr>
        <p:spPr>
          <a:xfrm>
            <a:off x="4920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70" name="object 66470"/>
          <p:cNvSpPr/>
          <p:nvPr/>
        </p:nvSpPr>
        <p:spPr>
          <a:xfrm>
            <a:off x="4920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71" name="object 66471"/>
          <p:cNvSpPr/>
          <p:nvPr/>
        </p:nvSpPr>
        <p:spPr>
          <a:xfrm>
            <a:off x="4920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72" name="object 66472"/>
          <p:cNvSpPr/>
          <p:nvPr/>
        </p:nvSpPr>
        <p:spPr>
          <a:xfrm>
            <a:off x="4920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73" name="object 66473"/>
          <p:cNvSpPr/>
          <p:nvPr/>
        </p:nvSpPr>
        <p:spPr>
          <a:xfrm>
            <a:off x="4921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74" name="object 66474"/>
          <p:cNvSpPr/>
          <p:nvPr/>
        </p:nvSpPr>
        <p:spPr>
          <a:xfrm>
            <a:off x="4921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75" name="object 66475"/>
          <p:cNvSpPr/>
          <p:nvPr/>
        </p:nvSpPr>
        <p:spPr>
          <a:xfrm>
            <a:off x="4921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76" name="object 66476"/>
          <p:cNvSpPr/>
          <p:nvPr/>
        </p:nvSpPr>
        <p:spPr>
          <a:xfrm>
            <a:off x="4921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77" name="object 66477"/>
          <p:cNvSpPr/>
          <p:nvPr/>
        </p:nvSpPr>
        <p:spPr>
          <a:xfrm>
            <a:off x="4921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78" name="object 66478"/>
          <p:cNvSpPr/>
          <p:nvPr/>
        </p:nvSpPr>
        <p:spPr>
          <a:xfrm>
            <a:off x="4921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79" name="object 66479"/>
          <p:cNvSpPr/>
          <p:nvPr/>
        </p:nvSpPr>
        <p:spPr>
          <a:xfrm>
            <a:off x="4921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80" name="object 66480"/>
          <p:cNvSpPr/>
          <p:nvPr/>
        </p:nvSpPr>
        <p:spPr>
          <a:xfrm>
            <a:off x="4921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81" name="object 66481"/>
          <p:cNvSpPr/>
          <p:nvPr/>
        </p:nvSpPr>
        <p:spPr>
          <a:xfrm>
            <a:off x="4921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82" name="object 66482"/>
          <p:cNvSpPr/>
          <p:nvPr/>
        </p:nvSpPr>
        <p:spPr>
          <a:xfrm>
            <a:off x="4921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83" name="object 66483"/>
          <p:cNvSpPr/>
          <p:nvPr/>
        </p:nvSpPr>
        <p:spPr>
          <a:xfrm>
            <a:off x="4921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84" name="object 66484"/>
          <p:cNvSpPr/>
          <p:nvPr/>
        </p:nvSpPr>
        <p:spPr>
          <a:xfrm>
            <a:off x="4921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85" name="object 66485"/>
          <p:cNvSpPr/>
          <p:nvPr/>
        </p:nvSpPr>
        <p:spPr>
          <a:xfrm>
            <a:off x="4922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86" name="object 66486"/>
          <p:cNvSpPr/>
          <p:nvPr/>
        </p:nvSpPr>
        <p:spPr>
          <a:xfrm>
            <a:off x="4922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87" name="object 66487"/>
          <p:cNvSpPr/>
          <p:nvPr/>
        </p:nvSpPr>
        <p:spPr>
          <a:xfrm>
            <a:off x="49222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88" name="object 66488"/>
          <p:cNvSpPr/>
          <p:nvPr/>
        </p:nvSpPr>
        <p:spPr>
          <a:xfrm>
            <a:off x="49222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89" name="object 66489"/>
          <p:cNvSpPr/>
          <p:nvPr/>
        </p:nvSpPr>
        <p:spPr>
          <a:xfrm>
            <a:off x="4922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90" name="object 66490"/>
          <p:cNvSpPr/>
          <p:nvPr/>
        </p:nvSpPr>
        <p:spPr>
          <a:xfrm>
            <a:off x="4922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91" name="object 66491"/>
          <p:cNvSpPr/>
          <p:nvPr/>
        </p:nvSpPr>
        <p:spPr>
          <a:xfrm>
            <a:off x="49226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92" name="object 66492"/>
          <p:cNvSpPr/>
          <p:nvPr/>
        </p:nvSpPr>
        <p:spPr>
          <a:xfrm>
            <a:off x="49226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93" name="object 66493"/>
          <p:cNvSpPr/>
          <p:nvPr/>
        </p:nvSpPr>
        <p:spPr>
          <a:xfrm>
            <a:off x="4922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94" name="object 66494"/>
          <p:cNvSpPr/>
          <p:nvPr/>
        </p:nvSpPr>
        <p:spPr>
          <a:xfrm>
            <a:off x="4922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95" name="object 66495"/>
          <p:cNvSpPr/>
          <p:nvPr/>
        </p:nvSpPr>
        <p:spPr>
          <a:xfrm>
            <a:off x="49230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96" name="object 66496"/>
          <p:cNvSpPr/>
          <p:nvPr/>
        </p:nvSpPr>
        <p:spPr>
          <a:xfrm>
            <a:off x="49230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97" name="object 66497"/>
          <p:cNvSpPr/>
          <p:nvPr/>
        </p:nvSpPr>
        <p:spPr>
          <a:xfrm>
            <a:off x="4923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98" name="object 66498"/>
          <p:cNvSpPr/>
          <p:nvPr/>
        </p:nvSpPr>
        <p:spPr>
          <a:xfrm>
            <a:off x="4923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499" name="object 66499"/>
          <p:cNvSpPr/>
          <p:nvPr/>
        </p:nvSpPr>
        <p:spPr>
          <a:xfrm>
            <a:off x="49234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00" name="object 66500"/>
          <p:cNvSpPr/>
          <p:nvPr/>
        </p:nvSpPr>
        <p:spPr>
          <a:xfrm>
            <a:off x="49234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01" name="object 66501"/>
          <p:cNvSpPr/>
          <p:nvPr/>
        </p:nvSpPr>
        <p:spPr>
          <a:xfrm>
            <a:off x="4923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02" name="object 66502"/>
          <p:cNvSpPr/>
          <p:nvPr/>
        </p:nvSpPr>
        <p:spPr>
          <a:xfrm>
            <a:off x="4923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03" name="object 66503"/>
          <p:cNvSpPr/>
          <p:nvPr/>
        </p:nvSpPr>
        <p:spPr>
          <a:xfrm>
            <a:off x="4923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04" name="object 66504"/>
          <p:cNvSpPr/>
          <p:nvPr/>
        </p:nvSpPr>
        <p:spPr>
          <a:xfrm>
            <a:off x="4923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05" name="object 66505"/>
          <p:cNvSpPr/>
          <p:nvPr/>
        </p:nvSpPr>
        <p:spPr>
          <a:xfrm>
            <a:off x="4924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06" name="object 66506"/>
          <p:cNvSpPr/>
          <p:nvPr/>
        </p:nvSpPr>
        <p:spPr>
          <a:xfrm>
            <a:off x="4924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07" name="object 66507"/>
          <p:cNvSpPr/>
          <p:nvPr/>
        </p:nvSpPr>
        <p:spPr>
          <a:xfrm>
            <a:off x="4924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08" name="object 66508"/>
          <p:cNvSpPr/>
          <p:nvPr/>
        </p:nvSpPr>
        <p:spPr>
          <a:xfrm>
            <a:off x="4924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09" name="object 66509"/>
          <p:cNvSpPr/>
          <p:nvPr/>
        </p:nvSpPr>
        <p:spPr>
          <a:xfrm>
            <a:off x="4924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10" name="object 66510"/>
          <p:cNvSpPr/>
          <p:nvPr/>
        </p:nvSpPr>
        <p:spPr>
          <a:xfrm>
            <a:off x="4924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11" name="object 66511"/>
          <p:cNvSpPr/>
          <p:nvPr/>
        </p:nvSpPr>
        <p:spPr>
          <a:xfrm>
            <a:off x="4924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12" name="object 66512"/>
          <p:cNvSpPr/>
          <p:nvPr/>
        </p:nvSpPr>
        <p:spPr>
          <a:xfrm>
            <a:off x="4924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13" name="object 66513"/>
          <p:cNvSpPr/>
          <p:nvPr/>
        </p:nvSpPr>
        <p:spPr>
          <a:xfrm>
            <a:off x="4924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14" name="object 66514"/>
          <p:cNvSpPr/>
          <p:nvPr/>
        </p:nvSpPr>
        <p:spPr>
          <a:xfrm>
            <a:off x="4924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15" name="object 66515"/>
          <p:cNvSpPr/>
          <p:nvPr/>
        </p:nvSpPr>
        <p:spPr>
          <a:xfrm>
            <a:off x="4924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16" name="object 66516"/>
          <p:cNvSpPr/>
          <p:nvPr/>
        </p:nvSpPr>
        <p:spPr>
          <a:xfrm>
            <a:off x="4924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17" name="object 66517"/>
          <p:cNvSpPr/>
          <p:nvPr/>
        </p:nvSpPr>
        <p:spPr>
          <a:xfrm>
            <a:off x="4925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18" name="object 66518"/>
          <p:cNvSpPr/>
          <p:nvPr/>
        </p:nvSpPr>
        <p:spPr>
          <a:xfrm>
            <a:off x="4925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19" name="object 66519"/>
          <p:cNvSpPr/>
          <p:nvPr/>
        </p:nvSpPr>
        <p:spPr>
          <a:xfrm>
            <a:off x="4925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20" name="object 66520"/>
          <p:cNvSpPr/>
          <p:nvPr/>
        </p:nvSpPr>
        <p:spPr>
          <a:xfrm>
            <a:off x="4925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21" name="object 66521"/>
          <p:cNvSpPr/>
          <p:nvPr/>
        </p:nvSpPr>
        <p:spPr>
          <a:xfrm>
            <a:off x="4925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22" name="object 66522"/>
          <p:cNvSpPr/>
          <p:nvPr/>
        </p:nvSpPr>
        <p:spPr>
          <a:xfrm>
            <a:off x="4925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23" name="object 66523"/>
          <p:cNvSpPr/>
          <p:nvPr/>
        </p:nvSpPr>
        <p:spPr>
          <a:xfrm>
            <a:off x="4925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24" name="object 66524"/>
          <p:cNvSpPr/>
          <p:nvPr/>
        </p:nvSpPr>
        <p:spPr>
          <a:xfrm>
            <a:off x="4925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25" name="object 66525"/>
          <p:cNvSpPr/>
          <p:nvPr/>
        </p:nvSpPr>
        <p:spPr>
          <a:xfrm>
            <a:off x="4925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26" name="object 66526"/>
          <p:cNvSpPr/>
          <p:nvPr/>
        </p:nvSpPr>
        <p:spPr>
          <a:xfrm>
            <a:off x="4925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27" name="object 66527"/>
          <p:cNvSpPr/>
          <p:nvPr/>
        </p:nvSpPr>
        <p:spPr>
          <a:xfrm>
            <a:off x="4926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28" name="object 66528"/>
          <p:cNvSpPr/>
          <p:nvPr/>
        </p:nvSpPr>
        <p:spPr>
          <a:xfrm>
            <a:off x="4926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29" name="object 66529"/>
          <p:cNvSpPr/>
          <p:nvPr/>
        </p:nvSpPr>
        <p:spPr>
          <a:xfrm>
            <a:off x="4926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30" name="object 66530"/>
          <p:cNvSpPr/>
          <p:nvPr/>
        </p:nvSpPr>
        <p:spPr>
          <a:xfrm>
            <a:off x="4926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31" name="object 66531"/>
          <p:cNvSpPr/>
          <p:nvPr/>
        </p:nvSpPr>
        <p:spPr>
          <a:xfrm>
            <a:off x="4926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32" name="object 66532"/>
          <p:cNvSpPr/>
          <p:nvPr/>
        </p:nvSpPr>
        <p:spPr>
          <a:xfrm>
            <a:off x="4926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33" name="object 66533"/>
          <p:cNvSpPr/>
          <p:nvPr/>
        </p:nvSpPr>
        <p:spPr>
          <a:xfrm>
            <a:off x="4926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34" name="object 66534"/>
          <p:cNvSpPr/>
          <p:nvPr/>
        </p:nvSpPr>
        <p:spPr>
          <a:xfrm>
            <a:off x="4926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35" name="object 66535"/>
          <p:cNvSpPr/>
          <p:nvPr/>
        </p:nvSpPr>
        <p:spPr>
          <a:xfrm>
            <a:off x="4926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36" name="object 66536"/>
          <p:cNvSpPr/>
          <p:nvPr/>
        </p:nvSpPr>
        <p:spPr>
          <a:xfrm>
            <a:off x="4926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37" name="object 66537"/>
          <p:cNvSpPr/>
          <p:nvPr/>
        </p:nvSpPr>
        <p:spPr>
          <a:xfrm>
            <a:off x="4927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38" name="object 66538"/>
          <p:cNvSpPr/>
          <p:nvPr/>
        </p:nvSpPr>
        <p:spPr>
          <a:xfrm>
            <a:off x="4927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39" name="object 66539"/>
          <p:cNvSpPr/>
          <p:nvPr/>
        </p:nvSpPr>
        <p:spPr>
          <a:xfrm>
            <a:off x="49272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40" name="object 66540"/>
          <p:cNvSpPr/>
          <p:nvPr/>
        </p:nvSpPr>
        <p:spPr>
          <a:xfrm>
            <a:off x="49272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41" name="object 66541"/>
          <p:cNvSpPr/>
          <p:nvPr/>
        </p:nvSpPr>
        <p:spPr>
          <a:xfrm>
            <a:off x="4927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42" name="object 66542"/>
          <p:cNvSpPr/>
          <p:nvPr/>
        </p:nvSpPr>
        <p:spPr>
          <a:xfrm>
            <a:off x="4927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43" name="object 66543"/>
          <p:cNvSpPr/>
          <p:nvPr/>
        </p:nvSpPr>
        <p:spPr>
          <a:xfrm>
            <a:off x="49276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44" name="object 66544"/>
          <p:cNvSpPr/>
          <p:nvPr/>
        </p:nvSpPr>
        <p:spPr>
          <a:xfrm>
            <a:off x="49276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45" name="object 66545"/>
          <p:cNvSpPr/>
          <p:nvPr/>
        </p:nvSpPr>
        <p:spPr>
          <a:xfrm>
            <a:off x="4927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46" name="object 66546"/>
          <p:cNvSpPr/>
          <p:nvPr/>
        </p:nvSpPr>
        <p:spPr>
          <a:xfrm>
            <a:off x="4927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47" name="object 66547"/>
          <p:cNvSpPr/>
          <p:nvPr/>
        </p:nvSpPr>
        <p:spPr>
          <a:xfrm>
            <a:off x="49279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48" name="object 66548"/>
          <p:cNvSpPr/>
          <p:nvPr/>
        </p:nvSpPr>
        <p:spPr>
          <a:xfrm>
            <a:off x="49279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49" name="object 66549"/>
          <p:cNvSpPr/>
          <p:nvPr/>
        </p:nvSpPr>
        <p:spPr>
          <a:xfrm>
            <a:off x="4928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50" name="object 66550"/>
          <p:cNvSpPr/>
          <p:nvPr/>
        </p:nvSpPr>
        <p:spPr>
          <a:xfrm>
            <a:off x="4928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51" name="object 66551"/>
          <p:cNvSpPr/>
          <p:nvPr/>
        </p:nvSpPr>
        <p:spPr>
          <a:xfrm>
            <a:off x="49283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52" name="object 66552"/>
          <p:cNvSpPr/>
          <p:nvPr/>
        </p:nvSpPr>
        <p:spPr>
          <a:xfrm>
            <a:off x="49283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53" name="object 66553"/>
          <p:cNvSpPr/>
          <p:nvPr/>
        </p:nvSpPr>
        <p:spPr>
          <a:xfrm>
            <a:off x="4928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54" name="object 66554"/>
          <p:cNvSpPr/>
          <p:nvPr/>
        </p:nvSpPr>
        <p:spPr>
          <a:xfrm>
            <a:off x="4928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55" name="object 66555"/>
          <p:cNvSpPr/>
          <p:nvPr/>
        </p:nvSpPr>
        <p:spPr>
          <a:xfrm>
            <a:off x="4928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56" name="object 66556"/>
          <p:cNvSpPr/>
          <p:nvPr/>
        </p:nvSpPr>
        <p:spPr>
          <a:xfrm>
            <a:off x="4928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57" name="object 66557"/>
          <p:cNvSpPr/>
          <p:nvPr/>
        </p:nvSpPr>
        <p:spPr>
          <a:xfrm>
            <a:off x="4929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58" name="object 66558"/>
          <p:cNvSpPr/>
          <p:nvPr/>
        </p:nvSpPr>
        <p:spPr>
          <a:xfrm>
            <a:off x="4929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59" name="object 66559"/>
          <p:cNvSpPr/>
          <p:nvPr/>
        </p:nvSpPr>
        <p:spPr>
          <a:xfrm>
            <a:off x="4929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60" name="object 66560"/>
          <p:cNvSpPr/>
          <p:nvPr/>
        </p:nvSpPr>
        <p:spPr>
          <a:xfrm>
            <a:off x="4929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61" name="object 66561"/>
          <p:cNvSpPr/>
          <p:nvPr/>
        </p:nvSpPr>
        <p:spPr>
          <a:xfrm>
            <a:off x="4929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62" name="object 66562"/>
          <p:cNvSpPr/>
          <p:nvPr/>
        </p:nvSpPr>
        <p:spPr>
          <a:xfrm>
            <a:off x="4929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63" name="object 66563"/>
          <p:cNvSpPr/>
          <p:nvPr/>
        </p:nvSpPr>
        <p:spPr>
          <a:xfrm>
            <a:off x="4929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64" name="object 66564"/>
          <p:cNvSpPr/>
          <p:nvPr/>
        </p:nvSpPr>
        <p:spPr>
          <a:xfrm>
            <a:off x="4929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65" name="object 66565"/>
          <p:cNvSpPr/>
          <p:nvPr/>
        </p:nvSpPr>
        <p:spPr>
          <a:xfrm>
            <a:off x="4929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66" name="object 66566"/>
          <p:cNvSpPr/>
          <p:nvPr/>
        </p:nvSpPr>
        <p:spPr>
          <a:xfrm>
            <a:off x="4929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67" name="object 66567"/>
          <p:cNvSpPr/>
          <p:nvPr/>
        </p:nvSpPr>
        <p:spPr>
          <a:xfrm>
            <a:off x="4929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68" name="object 66568"/>
          <p:cNvSpPr/>
          <p:nvPr/>
        </p:nvSpPr>
        <p:spPr>
          <a:xfrm>
            <a:off x="4929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69" name="object 66569"/>
          <p:cNvSpPr/>
          <p:nvPr/>
        </p:nvSpPr>
        <p:spPr>
          <a:xfrm>
            <a:off x="4930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70" name="object 66570"/>
          <p:cNvSpPr/>
          <p:nvPr/>
        </p:nvSpPr>
        <p:spPr>
          <a:xfrm>
            <a:off x="4930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71" name="object 66571"/>
          <p:cNvSpPr/>
          <p:nvPr/>
        </p:nvSpPr>
        <p:spPr>
          <a:xfrm>
            <a:off x="4930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72" name="object 66572"/>
          <p:cNvSpPr/>
          <p:nvPr/>
        </p:nvSpPr>
        <p:spPr>
          <a:xfrm>
            <a:off x="4930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73" name="object 66573"/>
          <p:cNvSpPr/>
          <p:nvPr/>
        </p:nvSpPr>
        <p:spPr>
          <a:xfrm>
            <a:off x="4930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74" name="object 66574"/>
          <p:cNvSpPr/>
          <p:nvPr/>
        </p:nvSpPr>
        <p:spPr>
          <a:xfrm>
            <a:off x="4930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75" name="object 66575"/>
          <p:cNvSpPr/>
          <p:nvPr/>
        </p:nvSpPr>
        <p:spPr>
          <a:xfrm>
            <a:off x="4930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76" name="object 66576"/>
          <p:cNvSpPr/>
          <p:nvPr/>
        </p:nvSpPr>
        <p:spPr>
          <a:xfrm>
            <a:off x="4930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77" name="object 66577"/>
          <p:cNvSpPr/>
          <p:nvPr/>
        </p:nvSpPr>
        <p:spPr>
          <a:xfrm>
            <a:off x="4930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78" name="object 66578"/>
          <p:cNvSpPr/>
          <p:nvPr/>
        </p:nvSpPr>
        <p:spPr>
          <a:xfrm>
            <a:off x="4930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79" name="object 66579"/>
          <p:cNvSpPr/>
          <p:nvPr/>
        </p:nvSpPr>
        <p:spPr>
          <a:xfrm>
            <a:off x="4931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80" name="object 66580"/>
          <p:cNvSpPr/>
          <p:nvPr/>
        </p:nvSpPr>
        <p:spPr>
          <a:xfrm>
            <a:off x="4931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81" name="object 66581"/>
          <p:cNvSpPr/>
          <p:nvPr/>
        </p:nvSpPr>
        <p:spPr>
          <a:xfrm>
            <a:off x="4931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82" name="object 66582"/>
          <p:cNvSpPr/>
          <p:nvPr/>
        </p:nvSpPr>
        <p:spPr>
          <a:xfrm>
            <a:off x="4931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83" name="object 66583"/>
          <p:cNvSpPr/>
          <p:nvPr/>
        </p:nvSpPr>
        <p:spPr>
          <a:xfrm>
            <a:off x="4931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84" name="object 66584"/>
          <p:cNvSpPr/>
          <p:nvPr/>
        </p:nvSpPr>
        <p:spPr>
          <a:xfrm>
            <a:off x="4931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85" name="object 66585"/>
          <p:cNvSpPr/>
          <p:nvPr/>
        </p:nvSpPr>
        <p:spPr>
          <a:xfrm>
            <a:off x="4931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86" name="object 66586"/>
          <p:cNvSpPr/>
          <p:nvPr/>
        </p:nvSpPr>
        <p:spPr>
          <a:xfrm>
            <a:off x="4931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87" name="object 66587"/>
          <p:cNvSpPr/>
          <p:nvPr/>
        </p:nvSpPr>
        <p:spPr>
          <a:xfrm>
            <a:off x="49318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88" name="object 66588"/>
          <p:cNvSpPr/>
          <p:nvPr/>
        </p:nvSpPr>
        <p:spPr>
          <a:xfrm>
            <a:off x="49318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89" name="object 66589"/>
          <p:cNvSpPr/>
          <p:nvPr/>
        </p:nvSpPr>
        <p:spPr>
          <a:xfrm>
            <a:off x="4932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90" name="object 66590"/>
          <p:cNvSpPr/>
          <p:nvPr/>
        </p:nvSpPr>
        <p:spPr>
          <a:xfrm>
            <a:off x="4932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91" name="object 66591"/>
          <p:cNvSpPr/>
          <p:nvPr/>
        </p:nvSpPr>
        <p:spPr>
          <a:xfrm>
            <a:off x="49321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92" name="object 66592"/>
          <p:cNvSpPr/>
          <p:nvPr/>
        </p:nvSpPr>
        <p:spPr>
          <a:xfrm>
            <a:off x="49321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93" name="object 66593"/>
          <p:cNvSpPr/>
          <p:nvPr/>
        </p:nvSpPr>
        <p:spPr>
          <a:xfrm>
            <a:off x="4932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94" name="object 66594"/>
          <p:cNvSpPr/>
          <p:nvPr/>
        </p:nvSpPr>
        <p:spPr>
          <a:xfrm>
            <a:off x="4932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95" name="object 66595"/>
          <p:cNvSpPr/>
          <p:nvPr/>
        </p:nvSpPr>
        <p:spPr>
          <a:xfrm>
            <a:off x="49325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96" name="object 66596"/>
          <p:cNvSpPr/>
          <p:nvPr/>
        </p:nvSpPr>
        <p:spPr>
          <a:xfrm>
            <a:off x="49325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97" name="object 66597"/>
          <p:cNvSpPr/>
          <p:nvPr/>
        </p:nvSpPr>
        <p:spPr>
          <a:xfrm>
            <a:off x="4932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98" name="object 66598"/>
          <p:cNvSpPr/>
          <p:nvPr/>
        </p:nvSpPr>
        <p:spPr>
          <a:xfrm>
            <a:off x="4932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599" name="object 66599"/>
          <p:cNvSpPr/>
          <p:nvPr/>
        </p:nvSpPr>
        <p:spPr>
          <a:xfrm>
            <a:off x="49329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00" name="object 66600"/>
          <p:cNvSpPr/>
          <p:nvPr/>
        </p:nvSpPr>
        <p:spPr>
          <a:xfrm>
            <a:off x="49329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01" name="object 66601"/>
          <p:cNvSpPr/>
          <p:nvPr/>
        </p:nvSpPr>
        <p:spPr>
          <a:xfrm>
            <a:off x="4933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02" name="object 66602"/>
          <p:cNvSpPr/>
          <p:nvPr/>
        </p:nvSpPr>
        <p:spPr>
          <a:xfrm>
            <a:off x="4933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03" name="object 66603"/>
          <p:cNvSpPr/>
          <p:nvPr/>
        </p:nvSpPr>
        <p:spPr>
          <a:xfrm>
            <a:off x="4933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04" name="object 66604"/>
          <p:cNvSpPr/>
          <p:nvPr/>
        </p:nvSpPr>
        <p:spPr>
          <a:xfrm>
            <a:off x="4933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05" name="object 66605"/>
          <p:cNvSpPr/>
          <p:nvPr/>
        </p:nvSpPr>
        <p:spPr>
          <a:xfrm>
            <a:off x="4933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06" name="object 66606"/>
          <p:cNvSpPr/>
          <p:nvPr/>
        </p:nvSpPr>
        <p:spPr>
          <a:xfrm>
            <a:off x="4933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07" name="object 66607"/>
          <p:cNvSpPr/>
          <p:nvPr/>
        </p:nvSpPr>
        <p:spPr>
          <a:xfrm>
            <a:off x="4933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08" name="object 66608"/>
          <p:cNvSpPr/>
          <p:nvPr/>
        </p:nvSpPr>
        <p:spPr>
          <a:xfrm>
            <a:off x="4933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09" name="object 66609"/>
          <p:cNvSpPr/>
          <p:nvPr/>
        </p:nvSpPr>
        <p:spPr>
          <a:xfrm>
            <a:off x="4933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10" name="object 66610"/>
          <p:cNvSpPr/>
          <p:nvPr/>
        </p:nvSpPr>
        <p:spPr>
          <a:xfrm>
            <a:off x="4933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11" name="object 66611"/>
          <p:cNvSpPr/>
          <p:nvPr/>
        </p:nvSpPr>
        <p:spPr>
          <a:xfrm>
            <a:off x="4934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12" name="object 66612"/>
          <p:cNvSpPr/>
          <p:nvPr/>
        </p:nvSpPr>
        <p:spPr>
          <a:xfrm>
            <a:off x="4934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13" name="object 66613"/>
          <p:cNvSpPr/>
          <p:nvPr/>
        </p:nvSpPr>
        <p:spPr>
          <a:xfrm>
            <a:off x="4934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14" name="object 66614"/>
          <p:cNvSpPr/>
          <p:nvPr/>
        </p:nvSpPr>
        <p:spPr>
          <a:xfrm>
            <a:off x="4934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15" name="object 66615"/>
          <p:cNvSpPr/>
          <p:nvPr/>
        </p:nvSpPr>
        <p:spPr>
          <a:xfrm>
            <a:off x="4934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16" name="object 66616"/>
          <p:cNvSpPr/>
          <p:nvPr/>
        </p:nvSpPr>
        <p:spPr>
          <a:xfrm>
            <a:off x="4934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17" name="object 66617"/>
          <p:cNvSpPr/>
          <p:nvPr/>
        </p:nvSpPr>
        <p:spPr>
          <a:xfrm>
            <a:off x="4934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18" name="object 66618"/>
          <p:cNvSpPr/>
          <p:nvPr/>
        </p:nvSpPr>
        <p:spPr>
          <a:xfrm>
            <a:off x="4934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19" name="object 66619"/>
          <p:cNvSpPr/>
          <p:nvPr/>
        </p:nvSpPr>
        <p:spPr>
          <a:xfrm>
            <a:off x="4934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20" name="object 66620"/>
          <p:cNvSpPr/>
          <p:nvPr/>
        </p:nvSpPr>
        <p:spPr>
          <a:xfrm>
            <a:off x="4934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21" name="object 66621"/>
          <p:cNvSpPr/>
          <p:nvPr/>
        </p:nvSpPr>
        <p:spPr>
          <a:xfrm>
            <a:off x="4935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22" name="object 66622"/>
          <p:cNvSpPr/>
          <p:nvPr/>
        </p:nvSpPr>
        <p:spPr>
          <a:xfrm>
            <a:off x="4935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23" name="object 66623"/>
          <p:cNvSpPr/>
          <p:nvPr/>
        </p:nvSpPr>
        <p:spPr>
          <a:xfrm>
            <a:off x="4935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24" name="object 66624"/>
          <p:cNvSpPr/>
          <p:nvPr/>
        </p:nvSpPr>
        <p:spPr>
          <a:xfrm>
            <a:off x="4935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25" name="object 66625"/>
          <p:cNvSpPr/>
          <p:nvPr/>
        </p:nvSpPr>
        <p:spPr>
          <a:xfrm>
            <a:off x="4935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26" name="object 66626"/>
          <p:cNvSpPr/>
          <p:nvPr/>
        </p:nvSpPr>
        <p:spPr>
          <a:xfrm>
            <a:off x="4935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27" name="object 66627"/>
          <p:cNvSpPr/>
          <p:nvPr/>
        </p:nvSpPr>
        <p:spPr>
          <a:xfrm>
            <a:off x="4935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28" name="object 66628"/>
          <p:cNvSpPr/>
          <p:nvPr/>
        </p:nvSpPr>
        <p:spPr>
          <a:xfrm>
            <a:off x="4935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29" name="object 66629"/>
          <p:cNvSpPr/>
          <p:nvPr/>
        </p:nvSpPr>
        <p:spPr>
          <a:xfrm>
            <a:off x="4935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30" name="object 66630"/>
          <p:cNvSpPr/>
          <p:nvPr/>
        </p:nvSpPr>
        <p:spPr>
          <a:xfrm>
            <a:off x="4935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31" name="object 66631"/>
          <p:cNvSpPr/>
          <p:nvPr/>
        </p:nvSpPr>
        <p:spPr>
          <a:xfrm>
            <a:off x="4935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32" name="object 66632"/>
          <p:cNvSpPr/>
          <p:nvPr/>
        </p:nvSpPr>
        <p:spPr>
          <a:xfrm>
            <a:off x="4935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33" name="object 66633"/>
          <p:cNvSpPr/>
          <p:nvPr/>
        </p:nvSpPr>
        <p:spPr>
          <a:xfrm>
            <a:off x="4936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34" name="object 66634"/>
          <p:cNvSpPr/>
          <p:nvPr/>
        </p:nvSpPr>
        <p:spPr>
          <a:xfrm>
            <a:off x="4936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35" name="object 66635"/>
          <p:cNvSpPr/>
          <p:nvPr/>
        </p:nvSpPr>
        <p:spPr>
          <a:xfrm>
            <a:off x="4936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36" name="object 66636"/>
          <p:cNvSpPr/>
          <p:nvPr/>
        </p:nvSpPr>
        <p:spPr>
          <a:xfrm>
            <a:off x="4936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37" name="object 66637"/>
          <p:cNvSpPr/>
          <p:nvPr/>
        </p:nvSpPr>
        <p:spPr>
          <a:xfrm>
            <a:off x="4936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38" name="object 66638"/>
          <p:cNvSpPr/>
          <p:nvPr/>
        </p:nvSpPr>
        <p:spPr>
          <a:xfrm>
            <a:off x="4936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39" name="object 66639"/>
          <p:cNvSpPr/>
          <p:nvPr/>
        </p:nvSpPr>
        <p:spPr>
          <a:xfrm>
            <a:off x="49367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40" name="object 66640"/>
          <p:cNvSpPr/>
          <p:nvPr/>
        </p:nvSpPr>
        <p:spPr>
          <a:xfrm>
            <a:off x="49367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41" name="object 66641"/>
          <p:cNvSpPr/>
          <p:nvPr/>
        </p:nvSpPr>
        <p:spPr>
          <a:xfrm>
            <a:off x="4937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42" name="object 66642"/>
          <p:cNvSpPr/>
          <p:nvPr/>
        </p:nvSpPr>
        <p:spPr>
          <a:xfrm>
            <a:off x="4937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43" name="object 66643"/>
          <p:cNvSpPr/>
          <p:nvPr/>
        </p:nvSpPr>
        <p:spPr>
          <a:xfrm>
            <a:off x="49371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44" name="object 66644"/>
          <p:cNvSpPr/>
          <p:nvPr/>
        </p:nvSpPr>
        <p:spPr>
          <a:xfrm>
            <a:off x="49371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45" name="object 66645"/>
          <p:cNvSpPr/>
          <p:nvPr/>
        </p:nvSpPr>
        <p:spPr>
          <a:xfrm>
            <a:off x="4937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46" name="object 66646"/>
          <p:cNvSpPr/>
          <p:nvPr/>
        </p:nvSpPr>
        <p:spPr>
          <a:xfrm>
            <a:off x="4937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47" name="object 66647"/>
          <p:cNvSpPr/>
          <p:nvPr/>
        </p:nvSpPr>
        <p:spPr>
          <a:xfrm>
            <a:off x="49375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48" name="object 66648"/>
          <p:cNvSpPr/>
          <p:nvPr/>
        </p:nvSpPr>
        <p:spPr>
          <a:xfrm>
            <a:off x="49375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49" name="object 66649"/>
          <p:cNvSpPr/>
          <p:nvPr/>
        </p:nvSpPr>
        <p:spPr>
          <a:xfrm>
            <a:off x="4937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50" name="object 66650"/>
          <p:cNvSpPr/>
          <p:nvPr/>
        </p:nvSpPr>
        <p:spPr>
          <a:xfrm>
            <a:off x="4937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51" name="object 66651"/>
          <p:cNvSpPr/>
          <p:nvPr/>
        </p:nvSpPr>
        <p:spPr>
          <a:xfrm>
            <a:off x="49378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52" name="object 66652"/>
          <p:cNvSpPr/>
          <p:nvPr/>
        </p:nvSpPr>
        <p:spPr>
          <a:xfrm>
            <a:off x="49378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53" name="object 66653"/>
          <p:cNvSpPr/>
          <p:nvPr/>
        </p:nvSpPr>
        <p:spPr>
          <a:xfrm>
            <a:off x="4938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54" name="object 66654"/>
          <p:cNvSpPr/>
          <p:nvPr/>
        </p:nvSpPr>
        <p:spPr>
          <a:xfrm>
            <a:off x="4938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55" name="object 66655"/>
          <p:cNvSpPr/>
          <p:nvPr/>
        </p:nvSpPr>
        <p:spPr>
          <a:xfrm>
            <a:off x="49382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56" name="object 66656"/>
          <p:cNvSpPr/>
          <p:nvPr/>
        </p:nvSpPr>
        <p:spPr>
          <a:xfrm>
            <a:off x="49382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57" name="object 66657"/>
          <p:cNvSpPr/>
          <p:nvPr/>
        </p:nvSpPr>
        <p:spPr>
          <a:xfrm>
            <a:off x="4938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58" name="object 66658"/>
          <p:cNvSpPr/>
          <p:nvPr/>
        </p:nvSpPr>
        <p:spPr>
          <a:xfrm>
            <a:off x="4938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59" name="object 66659"/>
          <p:cNvSpPr/>
          <p:nvPr/>
        </p:nvSpPr>
        <p:spPr>
          <a:xfrm>
            <a:off x="49386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60" name="object 66660"/>
          <p:cNvSpPr/>
          <p:nvPr/>
        </p:nvSpPr>
        <p:spPr>
          <a:xfrm>
            <a:off x="49386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61" name="object 66661"/>
          <p:cNvSpPr/>
          <p:nvPr/>
        </p:nvSpPr>
        <p:spPr>
          <a:xfrm>
            <a:off x="4938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62" name="object 66662"/>
          <p:cNvSpPr/>
          <p:nvPr/>
        </p:nvSpPr>
        <p:spPr>
          <a:xfrm>
            <a:off x="4938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63" name="object 66663"/>
          <p:cNvSpPr/>
          <p:nvPr/>
        </p:nvSpPr>
        <p:spPr>
          <a:xfrm>
            <a:off x="4939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64" name="object 66664"/>
          <p:cNvSpPr/>
          <p:nvPr/>
        </p:nvSpPr>
        <p:spPr>
          <a:xfrm>
            <a:off x="4939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65" name="object 66665"/>
          <p:cNvSpPr/>
          <p:nvPr/>
        </p:nvSpPr>
        <p:spPr>
          <a:xfrm>
            <a:off x="4939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66" name="object 66666"/>
          <p:cNvSpPr/>
          <p:nvPr/>
        </p:nvSpPr>
        <p:spPr>
          <a:xfrm>
            <a:off x="4939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67" name="object 66667"/>
          <p:cNvSpPr/>
          <p:nvPr/>
        </p:nvSpPr>
        <p:spPr>
          <a:xfrm>
            <a:off x="49394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68" name="object 66668"/>
          <p:cNvSpPr/>
          <p:nvPr/>
        </p:nvSpPr>
        <p:spPr>
          <a:xfrm>
            <a:off x="49394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69" name="object 66669"/>
          <p:cNvSpPr/>
          <p:nvPr/>
        </p:nvSpPr>
        <p:spPr>
          <a:xfrm>
            <a:off x="4939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70" name="object 66670"/>
          <p:cNvSpPr/>
          <p:nvPr/>
        </p:nvSpPr>
        <p:spPr>
          <a:xfrm>
            <a:off x="4939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71" name="object 66671"/>
          <p:cNvSpPr/>
          <p:nvPr/>
        </p:nvSpPr>
        <p:spPr>
          <a:xfrm>
            <a:off x="49398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72" name="object 66672"/>
          <p:cNvSpPr/>
          <p:nvPr/>
        </p:nvSpPr>
        <p:spPr>
          <a:xfrm>
            <a:off x="49398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73" name="object 66673"/>
          <p:cNvSpPr/>
          <p:nvPr/>
        </p:nvSpPr>
        <p:spPr>
          <a:xfrm>
            <a:off x="4940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74" name="object 66674"/>
          <p:cNvSpPr/>
          <p:nvPr/>
        </p:nvSpPr>
        <p:spPr>
          <a:xfrm>
            <a:off x="4940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75" name="object 66675"/>
          <p:cNvSpPr/>
          <p:nvPr/>
        </p:nvSpPr>
        <p:spPr>
          <a:xfrm>
            <a:off x="49401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76" name="object 66676"/>
          <p:cNvSpPr/>
          <p:nvPr/>
        </p:nvSpPr>
        <p:spPr>
          <a:xfrm>
            <a:off x="49401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77" name="object 66677"/>
          <p:cNvSpPr/>
          <p:nvPr/>
        </p:nvSpPr>
        <p:spPr>
          <a:xfrm>
            <a:off x="4940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78" name="object 66678"/>
          <p:cNvSpPr/>
          <p:nvPr/>
        </p:nvSpPr>
        <p:spPr>
          <a:xfrm>
            <a:off x="4940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79" name="object 66679"/>
          <p:cNvSpPr/>
          <p:nvPr/>
        </p:nvSpPr>
        <p:spPr>
          <a:xfrm>
            <a:off x="4940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80" name="object 66680"/>
          <p:cNvSpPr/>
          <p:nvPr/>
        </p:nvSpPr>
        <p:spPr>
          <a:xfrm>
            <a:off x="4940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81" name="object 66681"/>
          <p:cNvSpPr/>
          <p:nvPr/>
        </p:nvSpPr>
        <p:spPr>
          <a:xfrm>
            <a:off x="4940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82" name="object 66682"/>
          <p:cNvSpPr/>
          <p:nvPr/>
        </p:nvSpPr>
        <p:spPr>
          <a:xfrm>
            <a:off x="4940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83" name="object 66683"/>
          <p:cNvSpPr/>
          <p:nvPr/>
        </p:nvSpPr>
        <p:spPr>
          <a:xfrm>
            <a:off x="49409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84" name="object 66684"/>
          <p:cNvSpPr/>
          <p:nvPr/>
        </p:nvSpPr>
        <p:spPr>
          <a:xfrm>
            <a:off x="49409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85" name="object 66685"/>
          <p:cNvSpPr/>
          <p:nvPr/>
        </p:nvSpPr>
        <p:spPr>
          <a:xfrm>
            <a:off x="4941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86" name="object 66686"/>
          <p:cNvSpPr/>
          <p:nvPr/>
        </p:nvSpPr>
        <p:spPr>
          <a:xfrm>
            <a:off x="4941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87" name="object 66687"/>
          <p:cNvSpPr/>
          <p:nvPr/>
        </p:nvSpPr>
        <p:spPr>
          <a:xfrm>
            <a:off x="49413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88" name="object 66688"/>
          <p:cNvSpPr/>
          <p:nvPr/>
        </p:nvSpPr>
        <p:spPr>
          <a:xfrm>
            <a:off x="49413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89" name="object 66689"/>
          <p:cNvSpPr/>
          <p:nvPr/>
        </p:nvSpPr>
        <p:spPr>
          <a:xfrm>
            <a:off x="4941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90" name="object 66690"/>
          <p:cNvSpPr/>
          <p:nvPr/>
        </p:nvSpPr>
        <p:spPr>
          <a:xfrm>
            <a:off x="4941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91" name="object 66691"/>
          <p:cNvSpPr/>
          <p:nvPr/>
        </p:nvSpPr>
        <p:spPr>
          <a:xfrm>
            <a:off x="49417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92" name="object 66692"/>
          <p:cNvSpPr/>
          <p:nvPr/>
        </p:nvSpPr>
        <p:spPr>
          <a:xfrm>
            <a:off x="49417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93" name="object 66693"/>
          <p:cNvSpPr/>
          <p:nvPr/>
        </p:nvSpPr>
        <p:spPr>
          <a:xfrm>
            <a:off x="4941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94" name="object 66694"/>
          <p:cNvSpPr/>
          <p:nvPr/>
        </p:nvSpPr>
        <p:spPr>
          <a:xfrm>
            <a:off x="4941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95" name="object 66695"/>
          <p:cNvSpPr/>
          <p:nvPr/>
        </p:nvSpPr>
        <p:spPr>
          <a:xfrm>
            <a:off x="49420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96" name="object 66696"/>
          <p:cNvSpPr/>
          <p:nvPr/>
        </p:nvSpPr>
        <p:spPr>
          <a:xfrm>
            <a:off x="49420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97" name="object 66697"/>
          <p:cNvSpPr/>
          <p:nvPr/>
        </p:nvSpPr>
        <p:spPr>
          <a:xfrm>
            <a:off x="4942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98" name="object 66698"/>
          <p:cNvSpPr/>
          <p:nvPr/>
        </p:nvSpPr>
        <p:spPr>
          <a:xfrm>
            <a:off x="4942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699" name="object 66699"/>
          <p:cNvSpPr/>
          <p:nvPr/>
        </p:nvSpPr>
        <p:spPr>
          <a:xfrm>
            <a:off x="49424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00" name="object 66700"/>
          <p:cNvSpPr/>
          <p:nvPr/>
        </p:nvSpPr>
        <p:spPr>
          <a:xfrm>
            <a:off x="49424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01" name="object 66701"/>
          <p:cNvSpPr/>
          <p:nvPr/>
        </p:nvSpPr>
        <p:spPr>
          <a:xfrm>
            <a:off x="4942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02" name="object 66702"/>
          <p:cNvSpPr/>
          <p:nvPr/>
        </p:nvSpPr>
        <p:spPr>
          <a:xfrm>
            <a:off x="4942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03" name="object 66703"/>
          <p:cNvSpPr/>
          <p:nvPr/>
        </p:nvSpPr>
        <p:spPr>
          <a:xfrm>
            <a:off x="49428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04" name="object 66704"/>
          <p:cNvSpPr/>
          <p:nvPr/>
        </p:nvSpPr>
        <p:spPr>
          <a:xfrm>
            <a:off x="49428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05" name="object 66705"/>
          <p:cNvSpPr/>
          <p:nvPr/>
        </p:nvSpPr>
        <p:spPr>
          <a:xfrm>
            <a:off x="4943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06" name="object 66706"/>
          <p:cNvSpPr/>
          <p:nvPr/>
        </p:nvSpPr>
        <p:spPr>
          <a:xfrm>
            <a:off x="4943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07" name="object 66707"/>
          <p:cNvSpPr/>
          <p:nvPr/>
        </p:nvSpPr>
        <p:spPr>
          <a:xfrm>
            <a:off x="49432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08" name="object 66708"/>
          <p:cNvSpPr/>
          <p:nvPr/>
        </p:nvSpPr>
        <p:spPr>
          <a:xfrm>
            <a:off x="49432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09" name="object 66709"/>
          <p:cNvSpPr/>
          <p:nvPr/>
        </p:nvSpPr>
        <p:spPr>
          <a:xfrm>
            <a:off x="4943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10" name="object 66710"/>
          <p:cNvSpPr/>
          <p:nvPr/>
        </p:nvSpPr>
        <p:spPr>
          <a:xfrm>
            <a:off x="4943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11" name="object 66711"/>
          <p:cNvSpPr/>
          <p:nvPr/>
        </p:nvSpPr>
        <p:spPr>
          <a:xfrm>
            <a:off x="4943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12" name="object 66712"/>
          <p:cNvSpPr/>
          <p:nvPr/>
        </p:nvSpPr>
        <p:spPr>
          <a:xfrm>
            <a:off x="4943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13" name="object 66713"/>
          <p:cNvSpPr/>
          <p:nvPr/>
        </p:nvSpPr>
        <p:spPr>
          <a:xfrm>
            <a:off x="4943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14" name="object 66714"/>
          <p:cNvSpPr/>
          <p:nvPr/>
        </p:nvSpPr>
        <p:spPr>
          <a:xfrm>
            <a:off x="4943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15" name="object 66715"/>
          <p:cNvSpPr/>
          <p:nvPr/>
        </p:nvSpPr>
        <p:spPr>
          <a:xfrm>
            <a:off x="4944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16" name="object 66716"/>
          <p:cNvSpPr/>
          <p:nvPr/>
        </p:nvSpPr>
        <p:spPr>
          <a:xfrm>
            <a:off x="4944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17" name="object 66717"/>
          <p:cNvSpPr/>
          <p:nvPr/>
        </p:nvSpPr>
        <p:spPr>
          <a:xfrm>
            <a:off x="4944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18" name="object 66718"/>
          <p:cNvSpPr/>
          <p:nvPr/>
        </p:nvSpPr>
        <p:spPr>
          <a:xfrm>
            <a:off x="4944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19" name="object 66719"/>
          <p:cNvSpPr/>
          <p:nvPr/>
        </p:nvSpPr>
        <p:spPr>
          <a:xfrm>
            <a:off x="49445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20" name="object 66720"/>
          <p:cNvSpPr/>
          <p:nvPr/>
        </p:nvSpPr>
        <p:spPr>
          <a:xfrm>
            <a:off x="49445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21" name="object 66721"/>
          <p:cNvSpPr/>
          <p:nvPr/>
        </p:nvSpPr>
        <p:spPr>
          <a:xfrm>
            <a:off x="4944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22" name="object 66722"/>
          <p:cNvSpPr/>
          <p:nvPr/>
        </p:nvSpPr>
        <p:spPr>
          <a:xfrm>
            <a:off x="4944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23" name="object 66723"/>
          <p:cNvSpPr/>
          <p:nvPr/>
        </p:nvSpPr>
        <p:spPr>
          <a:xfrm>
            <a:off x="49448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24" name="object 66724"/>
          <p:cNvSpPr/>
          <p:nvPr/>
        </p:nvSpPr>
        <p:spPr>
          <a:xfrm>
            <a:off x="49448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25" name="object 66725"/>
          <p:cNvSpPr/>
          <p:nvPr/>
        </p:nvSpPr>
        <p:spPr>
          <a:xfrm>
            <a:off x="4945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26" name="object 66726"/>
          <p:cNvSpPr/>
          <p:nvPr/>
        </p:nvSpPr>
        <p:spPr>
          <a:xfrm>
            <a:off x="4945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27" name="object 66727"/>
          <p:cNvSpPr/>
          <p:nvPr/>
        </p:nvSpPr>
        <p:spPr>
          <a:xfrm>
            <a:off x="49452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28" name="object 66728"/>
          <p:cNvSpPr/>
          <p:nvPr/>
        </p:nvSpPr>
        <p:spPr>
          <a:xfrm>
            <a:off x="49452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29" name="object 66729"/>
          <p:cNvSpPr/>
          <p:nvPr/>
        </p:nvSpPr>
        <p:spPr>
          <a:xfrm>
            <a:off x="4945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30" name="object 66730"/>
          <p:cNvSpPr/>
          <p:nvPr/>
        </p:nvSpPr>
        <p:spPr>
          <a:xfrm>
            <a:off x="4945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31" name="object 66731"/>
          <p:cNvSpPr/>
          <p:nvPr/>
        </p:nvSpPr>
        <p:spPr>
          <a:xfrm>
            <a:off x="49456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32" name="object 66732"/>
          <p:cNvSpPr/>
          <p:nvPr/>
        </p:nvSpPr>
        <p:spPr>
          <a:xfrm>
            <a:off x="49456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33" name="object 66733"/>
          <p:cNvSpPr/>
          <p:nvPr/>
        </p:nvSpPr>
        <p:spPr>
          <a:xfrm>
            <a:off x="4945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34" name="object 66734"/>
          <p:cNvSpPr/>
          <p:nvPr/>
        </p:nvSpPr>
        <p:spPr>
          <a:xfrm>
            <a:off x="4945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35" name="object 66735"/>
          <p:cNvSpPr/>
          <p:nvPr/>
        </p:nvSpPr>
        <p:spPr>
          <a:xfrm>
            <a:off x="4946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36" name="object 66736"/>
          <p:cNvSpPr/>
          <p:nvPr/>
        </p:nvSpPr>
        <p:spPr>
          <a:xfrm>
            <a:off x="4946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37" name="object 66737"/>
          <p:cNvSpPr/>
          <p:nvPr/>
        </p:nvSpPr>
        <p:spPr>
          <a:xfrm>
            <a:off x="4946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38" name="object 66738"/>
          <p:cNvSpPr/>
          <p:nvPr/>
        </p:nvSpPr>
        <p:spPr>
          <a:xfrm>
            <a:off x="4946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39" name="object 66739"/>
          <p:cNvSpPr/>
          <p:nvPr/>
        </p:nvSpPr>
        <p:spPr>
          <a:xfrm>
            <a:off x="4946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40" name="object 66740"/>
          <p:cNvSpPr/>
          <p:nvPr/>
        </p:nvSpPr>
        <p:spPr>
          <a:xfrm>
            <a:off x="4946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41" name="object 66741"/>
          <p:cNvSpPr/>
          <p:nvPr/>
        </p:nvSpPr>
        <p:spPr>
          <a:xfrm>
            <a:off x="4946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42" name="object 66742"/>
          <p:cNvSpPr/>
          <p:nvPr/>
        </p:nvSpPr>
        <p:spPr>
          <a:xfrm>
            <a:off x="4946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43" name="object 66743"/>
          <p:cNvSpPr/>
          <p:nvPr/>
        </p:nvSpPr>
        <p:spPr>
          <a:xfrm>
            <a:off x="4946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44" name="object 66744"/>
          <p:cNvSpPr/>
          <p:nvPr/>
        </p:nvSpPr>
        <p:spPr>
          <a:xfrm>
            <a:off x="4946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45" name="object 66745"/>
          <p:cNvSpPr/>
          <p:nvPr/>
        </p:nvSpPr>
        <p:spPr>
          <a:xfrm>
            <a:off x="4946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46" name="object 66746"/>
          <p:cNvSpPr/>
          <p:nvPr/>
        </p:nvSpPr>
        <p:spPr>
          <a:xfrm>
            <a:off x="4946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47" name="object 66747"/>
          <p:cNvSpPr/>
          <p:nvPr/>
        </p:nvSpPr>
        <p:spPr>
          <a:xfrm>
            <a:off x="4947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48" name="object 66748"/>
          <p:cNvSpPr/>
          <p:nvPr/>
        </p:nvSpPr>
        <p:spPr>
          <a:xfrm>
            <a:off x="4947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49" name="object 66749"/>
          <p:cNvSpPr/>
          <p:nvPr/>
        </p:nvSpPr>
        <p:spPr>
          <a:xfrm>
            <a:off x="4947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50" name="object 66750"/>
          <p:cNvSpPr/>
          <p:nvPr/>
        </p:nvSpPr>
        <p:spPr>
          <a:xfrm>
            <a:off x="4947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51" name="object 66751"/>
          <p:cNvSpPr/>
          <p:nvPr/>
        </p:nvSpPr>
        <p:spPr>
          <a:xfrm>
            <a:off x="4947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52" name="object 66752"/>
          <p:cNvSpPr/>
          <p:nvPr/>
        </p:nvSpPr>
        <p:spPr>
          <a:xfrm>
            <a:off x="4947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53" name="object 66753"/>
          <p:cNvSpPr/>
          <p:nvPr/>
        </p:nvSpPr>
        <p:spPr>
          <a:xfrm>
            <a:off x="4947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54" name="object 66754"/>
          <p:cNvSpPr/>
          <p:nvPr/>
        </p:nvSpPr>
        <p:spPr>
          <a:xfrm>
            <a:off x="4947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55" name="object 66755"/>
          <p:cNvSpPr/>
          <p:nvPr/>
        </p:nvSpPr>
        <p:spPr>
          <a:xfrm>
            <a:off x="4947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56" name="object 66756"/>
          <p:cNvSpPr/>
          <p:nvPr/>
        </p:nvSpPr>
        <p:spPr>
          <a:xfrm>
            <a:off x="4947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57" name="object 66757"/>
          <p:cNvSpPr/>
          <p:nvPr/>
        </p:nvSpPr>
        <p:spPr>
          <a:xfrm>
            <a:off x="4948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58" name="object 66758"/>
          <p:cNvSpPr/>
          <p:nvPr/>
        </p:nvSpPr>
        <p:spPr>
          <a:xfrm>
            <a:off x="4948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59" name="object 66759"/>
          <p:cNvSpPr/>
          <p:nvPr/>
        </p:nvSpPr>
        <p:spPr>
          <a:xfrm>
            <a:off x="4948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60" name="object 66760"/>
          <p:cNvSpPr/>
          <p:nvPr/>
        </p:nvSpPr>
        <p:spPr>
          <a:xfrm>
            <a:off x="4948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61" name="object 66761"/>
          <p:cNvSpPr/>
          <p:nvPr/>
        </p:nvSpPr>
        <p:spPr>
          <a:xfrm>
            <a:off x="4948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62" name="object 66762"/>
          <p:cNvSpPr/>
          <p:nvPr/>
        </p:nvSpPr>
        <p:spPr>
          <a:xfrm>
            <a:off x="4948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63" name="object 66763"/>
          <p:cNvSpPr/>
          <p:nvPr/>
        </p:nvSpPr>
        <p:spPr>
          <a:xfrm>
            <a:off x="4948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64" name="object 66764"/>
          <p:cNvSpPr/>
          <p:nvPr/>
        </p:nvSpPr>
        <p:spPr>
          <a:xfrm>
            <a:off x="4948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65" name="object 66765"/>
          <p:cNvSpPr/>
          <p:nvPr/>
        </p:nvSpPr>
        <p:spPr>
          <a:xfrm>
            <a:off x="4948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66" name="object 66766"/>
          <p:cNvSpPr/>
          <p:nvPr/>
        </p:nvSpPr>
        <p:spPr>
          <a:xfrm>
            <a:off x="4948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67" name="object 66767"/>
          <p:cNvSpPr/>
          <p:nvPr/>
        </p:nvSpPr>
        <p:spPr>
          <a:xfrm>
            <a:off x="4949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68" name="object 66768"/>
          <p:cNvSpPr/>
          <p:nvPr/>
        </p:nvSpPr>
        <p:spPr>
          <a:xfrm>
            <a:off x="4949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69" name="object 66769"/>
          <p:cNvSpPr/>
          <p:nvPr/>
        </p:nvSpPr>
        <p:spPr>
          <a:xfrm>
            <a:off x="4949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70" name="object 66770"/>
          <p:cNvSpPr/>
          <p:nvPr/>
        </p:nvSpPr>
        <p:spPr>
          <a:xfrm>
            <a:off x="4949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71" name="object 66771"/>
          <p:cNvSpPr/>
          <p:nvPr/>
        </p:nvSpPr>
        <p:spPr>
          <a:xfrm>
            <a:off x="49494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72" name="object 66772"/>
          <p:cNvSpPr/>
          <p:nvPr/>
        </p:nvSpPr>
        <p:spPr>
          <a:xfrm>
            <a:off x="49494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73" name="object 66773"/>
          <p:cNvSpPr/>
          <p:nvPr/>
        </p:nvSpPr>
        <p:spPr>
          <a:xfrm>
            <a:off x="4949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74" name="object 66774"/>
          <p:cNvSpPr/>
          <p:nvPr/>
        </p:nvSpPr>
        <p:spPr>
          <a:xfrm>
            <a:off x="4949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75" name="object 66775"/>
          <p:cNvSpPr/>
          <p:nvPr/>
        </p:nvSpPr>
        <p:spPr>
          <a:xfrm>
            <a:off x="49498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76" name="object 66776"/>
          <p:cNvSpPr/>
          <p:nvPr/>
        </p:nvSpPr>
        <p:spPr>
          <a:xfrm>
            <a:off x="49498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77" name="object 66777"/>
          <p:cNvSpPr/>
          <p:nvPr/>
        </p:nvSpPr>
        <p:spPr>
          <a:xfrm>
            <a:off x="4949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78" name="object 66778"/>
          <p:cNvSpPr/>
          <p:nvPr/>
        </p:nvSpPr>
        <p:spPr>
          <a:xfrm>
            <a:off x="4949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79" name="object 66779"/>
          <p:cNvSpPr/>
          <p:nvPr/>
        </p:nvSpPr>
        <p:spPr>
          <a:xfrm>
            <a:off x="49502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80" name="object 66780"/>
          <p:cNvSpPr/>
          <p:nvPr/>
        </p:nvSpPr>
        <p:spPr>
          <a:xfrm>
            <a:off x="49502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81" name="object 66781"/>
          <p:cNvSpPr/>
          <p:nvPr/>
        </p:nvSpPr>
        <p:spPr>
          <a:xfrm>
            <a:off x="4950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82" name="object 66782"/>
          <p:cNvSpPr/>
          <p:nvPr/>
        </p:nvSpPr>
        <p:spPr>
          <a:xfrm>
            <a:off x="4950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83" name="object 66783"/>
          <p:cNvSpPr/>
          <p:nvPr/>
        </p:nvSpPr>
        <p:spPr>
          <a:xfrm>
            <a:off x="49505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84" name="object 66784"/>
          <p:cNvSpPr/>
          <p:nvPr/>
        </p:nvSpPr>
        <p:spPr>
          <a:xfrm>
            <a:off x="49505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85" name="object 66785"/>
          <p:cNvSpPr/>
          <p:nvPr/>
        </p:nvSpPr>
        <p:spPr>
          <a:xfrm>
            <a:off x="4950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86" name="object 66786"/>
          <p:cNvSpPr/>
          <p:nvPr/>
        </p:nvSpPr>
        <p:spPr>
          <a:xfrm>
            <a:off x="4950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87" name="object 66787"/>
          <p:cNvSpPr/>
          <p:nvPr/>
        </p:nvSpPr>
        <p:spPr>
          <a:xfrm>
            <a:off x="4950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88" name="object 66788"/>
          <p:cNvSpPr/>
          <p:nvPr/>
        </p:nvSpPr>
        <p:spPr>
          <a:xfrm>
            <a:off x="4950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89" name="object 66789"/>
          <p:cNvSpPr/>
          <p:nvPr/>
        </p:nvSpPr>
        <p:spPr>
          <a:xfrm>
            <a:off x="4951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90" name="object 66790"/>
          <p:cNvSpPr/>
          <p:nvPr/>
        </p:nvSpPr>
        <p:spPr>
          <a:xfrm>
            <a:off x="4951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91" name="object 66791"/>
          <p:cNvSpPr/>
          <p:nvPr/>
        </p:nvSpPr>
        <p:spPr>
          <a:xfrm>
            <a:off x="4951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92" name="object 66792"/>
          <p:cNvSpPr/>
          <p:nvPr/>
        </p:nvSpPr>
        <p:spPr>
          <a:xfrm>
            <a:off x="4951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93" name="object 66793"/>
          <p:cNvSpPr/>
          <p:nvPr/>
        </p:nvSpPr>
        <p:spPr>
          <a:xfrm>
            <a:off x="4951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94" name="object 66794"/>
          <p:cNvSpPr/>
          <p:nvPr/>
        </p:nvSpPr>
        <p:spPr>
          <a:xfrm>
            <a:off x="4951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95" name="object 66795"/>
          <p:cNvSpPr/>
          <p:nvPr/>
        </p:nvSpPr>
        <p:spPr>
          <a:xfrm>
            <a:off x="4951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96" name="object 66796"/>
          <p:cNvSpPr/>
          <p:nvPr/>
        </p:nvSpPr>
        <p:spPr>
          <a:xfrm>
            <a:off x="4951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97" name="object 66797"/>
          <p:cNvSpPr/>
          <p:nvPr/>
        </p:nvSpPr>
        <p:spPr>
          <a:xfrm>
            <a:off x="4951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98" name="object 66798"/>
          <p:cNvSpPr/>
          <p:nvPr/>
        </p:nvSpPr>
        <p:spPr>
          <a:xfrm>
            <a:off x="4951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799" name="object 66799"/>
          <p:cNvSpPr/>
          <p:nvPr/>
        </p:nvSpPr>
        <p:spPr>
          <a:xfrm>
            <a:off x="4952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00" name="object 66800"/>
          <p:cNvSpPr/>
          <p:nvPr/>
        </p:nvSpPr>
        <p:spPr>
          <a:xfrm>
            <a:off x="4952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01" name="object 66801"/>
          <p:cNvSpPr/>
          <p:nvPr/>
        </p:nvSpPr>
        <p:spPr>
          <a:xfrm>
            <a:off x="4952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02" name="object 66802"/>
          <p:cNvSpPr/>
          <p:nvPr/>
        </p:nvSpPr>
        <p:spPr>
          <a:xfrm>
            <a:off x="4952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03" name="object 66803"/>
          <p:cNvSpPr/>
          <p:nvPr/>
        </p:nvSpPr>
        <p:spPr>
          <a:xfrm>
            <a:off x="4952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04" name="object 66804"/>
          <p:cNvSpPr/>
          <p:nvPr/>
        </p:nvSpPr>
        <p:spPr>
          <a:xfrm>
            <a:off x="4952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05" name="object 66805"/>
          <p:cNvSpPr/>
          <p:nvPr/>
        </p:nvSpPr>
        <p:spPr>
          <a:xfrm>
            <a:off x="4952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06" name="object 66806"/>
          <p:cNvSpPr/>
          <p:nvPr/>
        </p:nvSpPr>
        <p:spPr>
          <a:xfrm>
            <a:off x="4952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07" name="object 66807"/>
          <p:cNvSpPr/>
          <p:nvPr/>
        </p:nvSpPr>
        <p:spPr>
          <a:xfrm>
            <a:off x="4952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08" name="object 66808"/>
          <p:cNvSpPr/>
          <p:nvPr/>
        </p:nvSpPr>
        <p:spPr>
          <a:xfrm>
            <a:off x="4952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09" name="object 66809"/>
          <p:cNvSpPr/>
          <p:nvPr/>
        </p:nvSpPr>
        <p:spPr>
          <a:xfrm>
            <a:off x="4953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10" name="object 66810"/>
          <p:cNvSpPr/>
          <p:nvPr/>
        </p:nvSpPr>
        <p:spPr>
          <a:xfrm>
            <a:off x="4953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11" name="object 66811"/>
          <p:cNvSpPr/>
          <p:nvPr/>
        </p:nvSpPr>
        <p:spPr>
          <a:xfrm>
            <a:off x="4953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12" name="object 66812"/>
          <p:cNvSpPr/>
          <p:nvPr/>
        </p:nvSpPr>
        <p:spPr>
          <a:xfrm>
            <a:off x="4953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13" name="object 66813"/>
          <p:cNvSpPr/>
          <p:nvPr/>
        </p:nvSpPr>
        <p:spPr>
          <a:xfrm>
            <a:off x="4953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14" name="object 66814"/>
          <p:cNvSpPr/>
          <p:nvPr/>
        </p:nvSpPr>
        <p:spPr>
          <a:xfrm>
            <a:off x="4953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15" name="object 66815"/>
          <p:cNvSpPr/>
          <p:nvPr/>
        </p:nvSpPr>
        <p:spPr>
          <a:xfrm>
            <a:off x="4953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16" name="object 66816"/>
          <p:cNvSpPr/>
          <p:nvPr/>
        </p:nvSpPr>
        <p:spPr>
          <a:xfrm>
            <a:off x="4953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17" name="object 66817"/>
          <p:cNvSpPr/>
          <p:nvPr/>
        </p:nvSpPr>
        <p:spPr>
          <a:xfrm>
            <a:off x="4953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18" name="object 66818"/>
          <p:cNvSpPr/>
          <p:nvPr/>
        </p:nvSpPr>
        <p:spPr>
          <a:xfrm>
            <a:off x="4953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19" name="object 66819"/>
          <p:cNvSpPr/>
          <p:nvPr/>
        </p:nvSpPr>
        <p:spPr>
          <a:xfrm>
            <a:off x="49540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20" name="object 66820"/>
          <p:cNvSpPr/>
          <p:nvPr/>
        </p:nvSpPr>
        <p:spPr>
          <a:xfrm>
            <a:off x="49540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21" name="object 66821"/>
          <p:cNvSpPr/>
          <p:nvPr/>
        </p:nvSpPr>
        <p:spPr>
          <a:xfrm>
            <a:off x="4954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22" name="object 66822"/>
          <p:cNvSpPr/>
          <p:nvPr/>
        </p:nvSpPr>
        <p:spPr>
          <a:xfrm>
            <a:off x="4954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23" name="object 66823"/>
          <p:cNvSpPr/>
          <p:nvPr/>
        </p:nvSpPr>
        <p:spPr>
          <a:xfrm>
            <a:off x="49544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24" name="object 66824"/>
          <p:cNvSpPr/>
          <p:nvPr/>
        </p:nvSpPr>
        <p:spPr>
          <a:xfrm>
            <a:off x="49544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25" name="object 66825"/>
          <p:cNvSpPr/>
          <p:nvPr/>
        </p:nvSpPr>
        <p:spPr>
          <a:xfrm>
            <a:off x="4954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26" name="object 66826"/>
          <p:cNvSpPr/>
          <p:nvPr/>
        </p:nvSpPr>
        <p:spPr>
          <a:xfrm>
            <a:off x="4954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27" name="object 66827"/>
          <p:cNvSpPr/>
          <p:nvPr/>
        </p:nvSpPr>
        <p:spPr>
          <a:xfrm>
            <a:off x="49547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28" name="object 66828"/>
          <p:cNvSpPr/>
          <p:nvPr/>
        </p:nvSpPr>
        <p:spPr>
          <a:xfrm>
            <a:off x="49547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29" name="object 66829"/>
          <p:cNvSpPr/>
          <p:nvPr/>
        </p:nvSpPr>
        <p:spPr>
          <a:xfrm>
            <a:off x="4954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30" name="object 66830"/>
          <p:cNvSpPr/>
          <p:nvPr/>
        </p:nvSpPr>
        <p:spPr>
          <a:xfrm>
            <a:off x="4954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31" name="object 66831"/>
          <p:cNvSpPr/>
          <p:nvPr/>
        </p:nvSpPr>
        <p:spPr>
          <a:xfrm>
            <a:off x="49551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32" name="object 66832"/>
          <p:cNvSpPr/>
          <p:nvPr/>
        </p:nvSpPr>
        <p:spPr>
          <a:xfrm>
            <a:off x="49551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33" name="object 66833"/>
          <p:cNvSpPr/>
          <p:nvPr/>
        </p:nvSpPr>
        <p:spPr>
          <a:xfrm>
            <a:off x="4955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34" name="object 66834"/>
          <p:cNvSpPr/>
          <p:nvPr/>
        </p:nvSpPr>
        <p:spPr>
          <a:xfrm>
            <a:off x="4955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35" name="object 66835"/>
          <p:cNvSpPr/>
          <p:nvPr/>
        </p:nvSpPr>
        <p:spPr>
          <a:xfrm>
            <a:off x="4955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36" name="object 66836"/>
          <p:cNvSpPr/>
          <p:nvPr/>
        </p:nvSpPr>
        <p:spPr>
          <a:xfrm>
            <a:off x="4955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37" name="object 66837"/>
          <p:cNvSpPr/>
          <p:nvPr/>
        </p:nvSpPr>
        <p:spPr>
          <a:xfrm>
            <a:off x="4955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38" name="object 66838"/>
          <p:cNvSpPr/>
          <p:nvPr/>
        </p:nvSpPr>
        <p:spPr>
          <a:xfrm>
            <a:off x="4955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39" name="object 66839"/>
          <p:cNvSpPr/>
          <p:nvPr/>
        </p:nvSpPr>
        <p:spPr>
          <a:xfrm>
            <a:off x="4955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40" name="object 66840"/>
          <p:cNvSpPr/>
          <p:nvPr/>
        </p:nvSpPr>
        <p:spPr>
          <a:xfrm>
            <a:off x="4955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41" name="object 66841"/>
          <p:cNvSpPr/>
          <p:nvPr/>
        </p:nvSpPr>
        <p:spPr>
          <a:xfrm>
            <a:off x="4956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42" name="object 66842"/>
          <p:cNvSpPr/>
          <p:nvPr/>
        </p:nvSpPr>
        <p:spPr>
          <a:xfrm>
            <a:off x="4956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43" name="object 66843"/>
          <p:cNvSpPr/>
          <p:nvPr/>
        </p:nvSpPr>
        <p:spPr>
          <a:xfrm>
            <a:off x="4956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44" name="object 66844"/>
          <p:cNvSpPr/>
          <p:nvPr/>
        </p:nvSpPr>
        <p:spPr>
          <a:xfrm>
            <a:off x="4956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45" name="object 66845"/>
          <p:cNvSpPr/>
          <p:nvPr/>
        </p:nvSpPr>
        <p:spPr>
          <a:xfrm>
            <a:off x="4956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46" name="object 66846"/>
          <p:cNvSpPr/>
          <p:nvPr/>
        </p:nvSpPr>
        <p:spPr>
          <a:xfrm>
            <a:off x="4956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47" name="object 66847"/>
          <p:cNvSpPr/>
          <p:nvPr/>
        </p:nvSpPr>
        <p:spPr>
          <a:xfrm>
            <a:off x="4956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48" name="object 66848"/>
          <p:cNvSpPr/>
          <p:nvPr/>
        </p:nvSpPr>
        <p:spPr>
          <a:xfrm>
            <a:off x="4956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49" name="object 66849"/>
          <p:cNvSpPr/>
          <p:nvPr/>
        </p:nvSpPr>
        <p:spPr>
          <a:xfrm>
            <a:off x="4956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50" name="object 66850"/>
          <p:cNvSpPr/>
          <p:nvPr/>
        </p:nvSpPr>
        <p:spPr>
          <a:xfrm>
            <a:off x="4956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51" name="object 66851"/>
          <p:cNvSpPr/>
          <p:nvPr/>
        </p:nvSpPr>
        <p:spPr>
          <a:xfrm>
            <a:off x="4957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52" name="object 66852"/>
          <p:cNvSpPr/>
          <p:nvPr/>
        </p:nvSpPr>
        <p:spPr>
          <a:xfrm>
            <a:off x="4957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53" name="object 66853"/>
          <p:cNvSpPr/>
          <p:nvPr/>
        </p:nvSpPr>
        <p:spPr>
          <a:xfrm>
            <a:off x="4957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54" name="object 66854"/>
          <p:cNvSpPr/>
          <p:nvPr/>
        </p:nvSpPr>
        <p:spPr>
          <a:xfrm>
            <a:off x="4957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55" name="object 66855"/>
          <p:cNvSpPr/>
          <p:nvPr/>
        </p:nvSpPr>
        <p:spPr>
          <a:xfrm>
            <a:off x="4957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56" name="object 66856"/>
          <p:cNvSpPr/>
          <p:nvPr/>
        </p:nvSpPr>
        <p:spPr>
          <a:xfrm>
            <a:off x="4957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57" name="object 66857"/>
          <p:cNvSpPr/>
          <p:nvPr/>
        </p:nvSpPr>
        <p:spPr>
          <a:xfrm>
            <a:off x="4957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58" name="object 66858"/>
          <p:cNvSpPr/>
          <p:nvPr/>
        </p:nvSpPr>
        <p:spPr>
          <a:xfrm>
            <a:off x="4957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59" name="object 66859"/>
          <p:cNvSpPr/>
          <p:nvPr/>
        </p:nvSpPr>
        <p:spPr>
          <a:xfrm>
            <a:off x="4957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60" name="object 66860"/>
          <p:cNvSpPr/>
          <p:nvPr/>
        </p:nvSpPr>
        <p:spPr>
          <a:xfrm>
            <a:off x="4957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61" name="object 66861"/>
          <p:cNvSpPr/>
          <p:nvPr/>
        </p:nvSpPr>
        <p:spPr>
          <a:xfrm>
            <a:off x="4957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62" name="object 66862"/>
          <p:cNvSpPr/>
          <p:nvPr/>
        </p:nvSpPr>
        <p:spPr>
          <a:xfrm>
            <a:off x="4957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63" name="object 66863"/>
          <p:cNvSpPr/>
          <p:nvPr/>
        </p:nvSpPr>
        <p:spPr>
          <a:xfrm>
            <a:off x="4958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64" name="object 66864"/>
          <p:cNvSpPr/>
          <p:nvPr/>
        </p:nvSpPr>
        <p:spPr>
          <a:xfrm>
            <a:off x="4958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65" name="object 66865"/>
          <p:cNvSpPr/>
          <p:nvPr/>
        </p:nvSpPr>
        <p:spPr>
          <a:xfrm>
            <a:off x="4958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66" name="object 66866"/>
          <p:cNvSpPr/>
          <p:nvPr/>
        </p:nvSpPr>
        <p:spPr>
          <a:xfrm>
            <a:off x="4958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67" name="object 66867"/>
          <p:cNvSpPr/>
          <p:nvPr/>
        </p:nvSpPr>
        <p:spPr>
          <a:xfrm>
            <a:off x="4958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68" name="object 66868"/>
          <p:cNvSpPr/>
          <p:nvPr/>
        </p:nvSpPr>
        <p:spPr>
          <a:xfrm>
            <a:off x="4958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69" name="object 66869"/>
          <p:cNvSpPr/>
          <p:nvPr/>
        </p:nvSpPr>
        <p:spPr>
          <a:xfrm>
            <a:off x="4958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70" name="object 66870"/>
          <p:cNvSpPr/>
          <p:nvPr/>
        </p:nvSpPr>
        <p:spPr>
          <a:xfrm>
            <a:off x="4958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71" name="object 66871"/>
          <p:cNvSpPr/>
          <p:nvPr/>
        </p:nvSpPr>
        <p:spPr>
          <a:xfrm>
            <a:off x="49589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72" name="object 66872"/>
          <p:cNvSpPr/>
          <p:nvPr/>
        </p:nvSpPr>
        <p:spPr>
          <a:xfrm>
            <a:off x="49589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73" name="object 66873"/>
          <p:cNvSpPr/>
          <p:nvPr/>
        </p:nvSpPr>
        <p:spPr>
          <a:xfrm>
            <a:off x="4959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74" name="object 66874"/>
          <p:cNvSpPr/>
          <p:nvPr/>
        </p:nvSpPr>
        <p:spPr>
          <a:xfrm>
            <a:off x="4959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75" name="object 66875"/>
          <p:cNvSpPr/>
          <p:nvPr/>
        </p:nvSpPr>
        <p:spPr>
          <a:xfrm>
            <a:off x="49593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76" name="object 66876"/>
          <p:cNvSpPr/>
          <p:nvPr/>
        </p:nvSpPr>
        <p:spPr>
          <a:xfrm>
            <a:off x="49593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77" name="object 66877"/>
          <p:cNvSpPr/>
          <p:nvPr/>
        </p:nvSpPr>
        <p:spPr>
          <a:xfrm>
            <a:off x="4959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78" name="object 66878"/>
          <p:cNvSpPr/>
          <p:nvPr/>
        </p:nvSpPr>
        <p:spPr>
          <a:xfrm>
            <a:off x="4959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79" name="object 66879"/>
          <p:cNvSpPr/>
          <p:nvPr/>
        </p:nvSpPr>
        <p:spPr>
          <a:xfrm>
            <a:off x="49597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80" name="object 66880"/>
          <p:cNvSpPr/>
          <p:nvPr/>
        </p:nvSpPr>
        <p:spPr>
          <a:xfrm>
            <a:off x="49597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81" name="object 66881"/>
          <p:cNvSpPr/>
          <p:nvPr/>
        </p:nvSpPr>
        <p:spPr>
          <a:xfrm>
            <a:off x="4959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82" name="object 66882"/>
          <p:cNvSpPr/>
          <p:nvPr/>
        </p:nvSpPr>
        <p:spPr>
          <a:xfrm>
            <a:off x="4959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83" name="object 66883"/>
          <p:cNvSpPr/>
          <p:nvPr/>
        </p:nvSpPr>
        <p:spPr>
          <a:xfrm>
            <a:off x="4960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84" name="object 66884"/>
          <p:cNvSpPr/>
          <p:nvPr/>
        </p:nvSpPr>
        <p:spPr>
          <a:xfrm>
            <a:off x="4960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85" name="object 66885"/>
          <p:cNvSpPr/>
          <p:nvPr/>
        </p:nvSpPr>
        <p:spPr>
          <a:xfrm>
            <a:off x="4960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86" name="object 66886"/>
          <p:cNvSpPr/>
          <p:nvPr/>
        </p:nvSpPr>
        <p:spPr>
          <a:xfrm>
            <a:off x="4960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87" name="object 66887"/>
          <p:cNvSpPr/>
          <p:nvPr/>
        </p:nvSpPr>
        <p:spPr>
          <a:xfrm>
            <a:off x="4960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88" name="object 66888"/>
          <p:cNvSpPr/>
          <p:nvPr/>
        </p:nvSpPr>
        <p:spPr>
          <a:xfrm>
            <a:off x="4960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89" name="object 66889"/>
          <p:cNvSpPr/>
          <p:nvPr/>
        </p:nvSpPr>
        <p:spPr>
          <a:xfrm>
            <a:off x="4960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90" name="object 66890"/>
          <p:cNvSpPr/>
          <p:nvPr/>
        </p:nvSpPr>
        <p:spPr>
          <a:xfrm>
            <a:off x="4960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91" name="object 66891"/>
          <p:cNvSpPr/>
          <p:nvPr/>
        </p:nvSpPr>
        <p:spPr>
          <a:xfrm>
            <a:off x="4960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92" name="object 66892"/>
          <p:cNvSpPr/>
          <p:nvPr/>
        </p:nvSpPr>
        <p:spPr>
          <a:xfrm>
            <a:off x="4960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93" name="object 66893"/>
          <p:cNvSpPr/>
          <p:nvPr/>
        </p:nvSpPr>
        <p:spPr>
          <a:xfrm>
            <a:off x="4961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94" name="object 66894"/>
          <p:cNvSpPr/>
          <p:nvPr/>
        </p:nvSpPr>
        <p:spPr>
          <a:xfrm>
            <a:off x="4961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95" name="object 66895"/>
          <p:cNvSpPr/>
          <p:nvPr/>
        </p:nvSpPr>
        <p:spPr>
          <a:xfrm>
            <a:off x="4961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96" name="object 66896"/>
          <p:cNvSpPr/>
          <p:nvPr/>
        </p:nvSpPr>
        <p:spPr>
          <a:xfrm>
            <a:off x="4961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97" name="object 66897"/>
          <p:cNvSpPr/>
          <p:nvPr/>
        </p:nvSpPr>
        <p:spPr>
          <a:xfrm>
            <a:off x="4961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98" name="object 66898"/>
          <p:cNvSpPr/>
          <p:nvPr/>
        </p:nvSpPr>
        <p:spPr>
          <a:xfrm>
            <a:off x="4961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899" name="object 66899"/>
          <p:cNvSpPr/>
          <p:nvPr/>
        </p:nvSpPr>
        <p:spPr>
          <a:xfrm>
            <a:off x="4961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00" name="object 66900"/>
          <p:cNvSpPr/>
          <p:nvPr/>
        </p:nvSpPr>
        <p:spPr>
          <a:xfrm>
            <a:off x="4961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01" name="object 66901"/>
          <p:cNvSpPr/>
          <p:nvPr/>
        </p:nvSpPr>
        <p:spPr>
          <a:xfrm>
            <a:off x="4961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02" name="object 66902"/>
          <p:cNvSpPr/>
          <p:nvPr/>
        </p:nvSpPr>
        <p:spPr>
          <a:xfrm>
            <a:off x="4961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03" name="object 66903"/>
          <p:cNvSpPr/>
          <p:nvPr/>
        </p:nvSpPr>
        <p:spPr>
          <a:xfrm>
            <a:off x="4962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04" name="object 66904"/>
          <p:cNvSpPr/>
          <p:nvPr/>
        </p:nvSpPr>
        <p:spPr>
          <a:xfrm>
            <a:off x="4962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05" name="object 66905"/>
          <p:cNvSpPr/>
          <p:nvPr/>
        </p:nvSpPr>
        <p:spPr>
          <a:xfrm>
            <a:off x="4962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06" name="object 66906"/>
          <p:cNvSpPr/>
          <p:nvPr/>
        </p:nvSpPr>
        <p:spPr>
          <a:xfrm>
            <a:off x="4962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07" name="object 66907"/>
          <p:cNvSpPr/>
          <p:nvPr/>
        </p:nvSpPr>
        <p:spPr>
          <a:xfrm>
            <a:off x="4962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08" name="object 66908"/>
          <p:cNvSpPr/>
          <p:nvPr/>
        </p:nvSpPr>
        <p:spPr>
          <a:xfrm>
            <a:off x="4962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09" name="object 66909"/>
          <p:cNvSpPr/>
          <p:nvPr/>
        </p:nvSpPr>
        <p:spPr>
          <a:xfrm>
            <a:off x="4962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10" name="object 66910"/>
          <p:cNvSpPr/>
          <p:nvPr/>
        </p:nvSpPr>
        <p:spPr>
          <a:xfrm>
            <a:off x="4962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11" name="object 66911"/>
          <p:cNvSpPr/>
          <p:nvPr/>
        </p:nvSpPr>
        <p:spPr>
          <a:xfrm>
            <a:off x="4962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12" name="object 66912"/>
          <p:cNvSpPr/>
          <p:nvPr/>
        </p:nvSpPr>
        <p:spPr>
          <a:xfrm>
            <a:off x="4962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13" name="object 66913"/>
          <p:cNvSpPr/>
          <p:nvPr/>
        </p:nvSpPr>
        <p:spPr>
          <a:xfrm>
            <a:off x="4962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14" name="object 66914"/>
          <p:cNvSpPr/>
          <p:nvPr/>
        </p:nvSpPr>
        <p:spPr>
          <a:xfrm>
            <a:off x="4962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15" name="object 66915"/>
          <p:cNvSpPr/>
          <p:nvPr/>
        </p:nvSpPr>
        <p:spPr>
          <a:xfrm>
            <a:off x="4963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16" name="object 66916"/>
          <p:cNvSpPr/>
          <p:nvPr/>
        </p:nvSpPr>
        <p:spPr>
          <a:xfrm>
            <a:off x="4963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17" name="object 66917"/>
          <p:cNvSpPr/>
          <p:nvPr/>
        </p:nvSpPr>
        <p:spPr>
          <a:xfrm>
            <a:off x="4963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18" name="object 66918"/>
          <p:cNvSpPr/>
          <p:nvPr/>
        </p:nvSpPr>
        <p:spPr>
          <a:xfrm>
            <a:off x="4963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19" name="object 66919"/>
          <p:cNvSpPr/>
          <p:nvPr/>
        </p:nvSpPr>
        <p:spPr>
          <a:xfrm>
            <a:off x="4963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20" name="object 66920"/>
          <p:cNvSpPr/>
          <p:nvPr/>
        </p:nvSpPr>
        <p:spPr>
          <a:xfrm>
            <a:off x="4963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21" name="object 66921"/>
          <p:cNvSpPr/>
          <p:nvPr/>
        </p:nvSpPr>
        <p:spPr>
          <a:xfrm>
            <a:off x="4963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22" name="object 66922"/>
          <p:cNvSpPr/>
          <p:nvPr/>
        </p:nvSpPr>
        <p:spPr>
          <a:xfrm>
            <a:off x="4963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23" name="object 66923"/>
          <p:cNvSpPr/>
          <p:nvPr/>
        </p:nvSpPr>
        <p:spPr>
          <a:xfrm>
            <a:off x="49639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24" name="object 66924"/>
          <p:cNvSpPr/>
          <p:nvPr/>
        </p:nvSpPr>
        <p:spPr>
          <a:xfrm>
            <a:off x="49639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25" name="object 66925"/>
          <p:cNvSpPr/>
          <p:nvPr/>
        </p:nvSpPr>
        <p:spPr>
          <a:xfrm>
            <a:off x="4964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26" name="object 66926"/>
          <p:cNvSpPr/>
          <p:nvPr/>
        </p:nvSpPr>
        <p:spPr>
          <a:xfrm>
            <a:off x="4964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8BF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27" name="object 66927"/>
          <p:cNvSpPr/>
          <p:nvPr/>
        </p:nvSpPr>
        <p:spPr>
          <a:xfrm>
            <a:off x="4964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28" name="object 66928"/>
          <p:cNvSpPr/>
          <p:nvPr/>
        </p:nvSpPr>
        <p:spPr>
          <a:xfrm>
            <a:off x="4964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29" name="object 66929"/>
          <p:cNvSpPr/>
          <p:nvPr/>
        </p:nvSpPr>
        <p:spPr>
          <a:xfrm>
            <a:off x="4964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30" name="object 66930"/>
          <p:cNvSpPr/>
          <p:nvPr/>
        </p:nvSpPr>
        <p:spPr>
          <a:xfrm>
            <a:off x="4964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31" name="object 66931"/>
          <p:cNvSpPr/>
          <p:nvPr/>
        </p:nvSpPr>
        <p:spPr>
          <a:xfrm>
            <a:off x="4964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32" name="object 66932"/>
          <p:cNvSpPr/>
          <p:nvPr/>
        </p:nvSpPr>
        <p:spPr>
          <a:xfrm>
            <a:off x="4964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33" name="object 66933"/>
          <p:cNvSpPr/>
          <p:nvPr/>
        </p:nvSpPr>
        <p:spPr>
          <a:xfrm>
            <a:off x="4964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34" name="object 66934"/>
          <p:cNvSpPr/>
          <p:nvPr/>
        </p:nvSpPr>
        <p:spPr>
          <a:xfrm>
            <a:off x="4964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35" name="object 66935"/>
          <p:cNvSpPr/>
          <p:nvPr/>
        </p:nvSpPr>
        <p:spPr>
          <a:xfrm>
            <a:off x="4965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36" name="object 66936"/>
          <p:cNvSpPr/>
          <p:nvPr/>
        </p:nvSpPr>
        <p:spPr>
          <a:xfrm>
            <a:off x="4965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37" name="object 66937"/>
          <p:cNvSpPr/>
          <p:nvPr/>
        </p:nvSpPr>
        <p:spPr>
          <a:xfrm>
            <a:off x="4965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38" name="object 66938"/>
          <p:cNvSpPr/>
          <p:nvPr/>
        </p:nvSpPr>
        <p:spPr>
          <a:xfrm>
            <a:off x="4965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39" name="object 66939"/>
          <p:cNvSpPr/>
          <p:nvPr/>
        </p:nvSpPr>
        <p:spPr>
          <a:xfrm>
            <a:off x="4965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40" name="object 66940"/>
          <p:cNvSpPr/>
          <p:nvPr/>
        </p:nvSpPr>
        <p:spPr>
          <a:xfrm>
            <a:off x="4965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41" name="object 66941"/>
          <p:cNvSpPr/>
          <p:nvPr/>
        </p:nvSpPr>
        <p:spPr>
          <a:xfrm>
            <a:off x="4965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42" name="object 66942"/>
          <p:cNvSpPr/>
          <p:nvPr/>
        </p:nvSpPr>
        <p:spPr>
          <a:xfrm>
            <a:off x="4965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43" name="object 66943"/>
          <p:cNvSpPr/>
          <p:nvPr/>
        </p:nvSpPr>
        <p:spPr>
          <a:xfrm>
            <a:off x="4965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44" name="object 66944"/>
          <p:cNvSpPr/>
          <p:nvPr/>
        </p:nvSpPr>
        <p:spPr>
          <a:xfrm>
            <a:off x="4965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45" name="object 66945"/>
          <p:cNvSpPr/>
          <p:nvPr/>
        </p:nvSpPr>
        <p:spPr>
          <a:xfrm>
            <a:off x="4965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46" name="object 66946"/>
          <p:cNvSpPr/>
          <p:nvPr/>
        </p:nvSpPr>
        <p:spPr>
          <a:xfrm>
            <a:off x="4965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47" name="object 66947"/>
          <p:cNvSpPr/>
          <p:nvPr/>
        </p:nvSpPr>
        <p:spPr>
          <a:xfrm>
            <a:off x="4966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48" name="object 66948"/>
          <p:cNvSpPr/>
          <p:nvPr/>
        </p:nvSpPr>
        <p:spPr>
          <a:xfrm>
            <a:off x="4966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49" name="object 66949"/>
          <p:cNvSpPr/>
          <p:nvPr/>
        </p:nvSpPr>
        <p:spPr>
          <a:xfrm>
            <a:off x="4966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50" name="object 66950"/>
          <p:cNvSpPr/>
          <p:nvPr/>
        </p:nvSpPr>
        <p:spPr>
          <a:xfrm>
            <a:off x="4966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51" name="object 66951"/>
          <p:cNvSpPr/>
          <p:nvPr/>
        </p:nvSpPr>
        <p:spPr>
          <a:xfrm>
            <a:off x="4966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52" name="object 66952"/>
          <p:cNvSpPr/>
          <p:nvPr/>
        </p:nvSpPr>
        <p:spPr>
          <a:xfrm>
            <a:off x="4966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53" name="object 66953"/>
          <p:cNvSpPr/>
          <p:nvPr/>
        </p:nvSpPr>
        <p:spPr>
          <a:xfrm>
            <a:off x="4966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54" name="object 66954"/>
          <p:cNvSpPr/>
          <p:nvPr/>
        </p:nvSpPr>
        <p:spPr>
          <a:xfrm>
            <a:off x="4966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55" name="object 66955"/>
          <p:cNvSpPr/>
          <p:nvPr/>
        </p:nvSpPr>
        <p:spPr>
          <a:xfrm>
            <a:off x="4966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56" name="object 66956"/>
          <p:cNvSpPr/>
          <p:nvPr/>
        </p:nvSpPr>
        <p:spPr>
          <a:xfrm>
            <a:off x="4966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57" name="object 66957"/>
          <p:cNvSpPr/>
          <p:nvPr/>
        </p:nvSpPr>
        <p:spPr>
          <a:xfrm>
            <a:off x="4967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58" name="object 66958"/>
          <p:cNvSpPr/>
          <p:nvPr/>
        </p:nvSpPr>
        <p:spPr>
          <a:xfrm>
            <a:off x="4967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59" name="object 66959"/>
          <p:cNvSpPr/>
          <p:nvPr/>
        </p:nvSpPr>
        <p:spPr>
          <a:xfrm>
            <a:off x="4967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60" name="object 66960"/>
          <p:cNvSpPr/>
          <p:nvPr/>
        </p:nvSpPr>
        <p:spPr>
          <a:xfrm>
            <a:off x="4967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61" name="object 66961"/>
          <p:cNvSpPr/>
          <p:nvPr/>
        </p:nvSpPr>
        <p:spPr>
          <a:xfrm>
            <a:off x="4967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62" name="object 66962"/>
          <p:cNvSpPr/>
          <p:nvPr/>
        </p:nvSpPr>
        <p:spPr>
          <a:xfrm>
            <a:off x="4967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63" name="object 66963"/>
          <p:cNvSpPr/>
          <p:nvPr/>
        </p:nvSpPr>
        <p:spPr>
          <a:xfrm>
            <a:off x="4967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64" name="object 66964"/>
          <p:cNvSpPr/>
          <p:nvPr/>
        </p:nvSpPr>
        <p:spPr>
          <a:xfrm>
            <a:off x="4967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65" name="object 66965"/>
          <p:cNvSpPr/>
          <p:nvPr/>
        </p:nvSpPr>
        <p:spPr>
          <a:xfrm>
            <a:off x="4967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66" name="object 66966"/>
          <p:cNvSpPr/>
          <p:nvPr/>
        </p:nvSpPr>
        <p:spPr>
          <a:xfrm>
            <a:off x="4967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67" name="object 66967"/>
          <p:cNvSpPr/>
          <p:nvPr/>
        </p:nvSpPr>
        <p:spPr>
          <a:xfrm>
            <a:off x="4968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68" name="object 66968"/>
          <p:cNvSpPr/>
          <p:nvPr/>
        </p:nvSpPr>
        <p:spPr>
          <a:xfrm>
            <a:off x="4968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69" name="object 66969"/>
          <p:cNvSpPr/>
          <p:nvPr/>
        </p:nvSpPr>
        <p:spPr>
          <a:xfrm>
            <a:off x="4968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70" name="object 66970"/>
          <p:cNvSpPr/>
          <p:nvPr/>
        </p:nvSpPr>
        <p:spPr>
          <a:xfrm>
            <a:off x="4968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71" name="object 66971"/>
          <p:cNvSpPr/>
          <p:nvPr/>
        </p:nvSpPr>
        <p:spPr>
          <a:xfrm>
            <a:off x="4968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72" name="object 66972"/>
          <p:cNvSpPr/>
          <p:nvPr/>
        </p:nvSpPr>
        <p:spPr>
          <a:xfrm>
            <a:off x="4968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73" name="object 66973"/>
          <p:cNvSpPr/>
          <p:nvPr/>
        </p:nvSpPr>
        <p:spPr>
          <a:xfrm>
            <a:off x="4968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74" name="object 66974"/>
          <p:cNvSpPr/>
          <p:nvPr/>
        </p:nvSpPr>
        <p:spPr>
          <a:xfrm>
            <a:off x="4968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75" name="object 66975"/>
          <p:cNvSpPr/>
          <p:nvPr/>
        </p:nvSpPr>
        <p:spPr>
          <a:xfrm>
            <a:off x="4968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76" name="object 66976"/>
          <p:cNvSpPr/>
          <p:nvPr/>
        </p:nvSpPr>
        <p:spPr>
          <a:xfrm>
            <a:off x="4968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77" name="object 66977"/>
          <p:cNvSpPr/>
          <p:nvPr/>
        </p:nvSpPr>
        <p:spPr>
          <a:xfrm>
            <a:off x="4969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78" name="object 66978"/>
          <p:cNvSpPr/>
          <p:nvPr/>
        </p:nvSpPr>
        <p:spPr>
          <a:xfrm>
            <a:off x="4969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79" name="object 66979"/>
          <p:cNvSpPr/>
          <p:nvPr/>
        </p:nvSpPr>
        <p:spPr>
          <a:xfrm>
            <a:off x="4969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80" name="object 66980"/>
          <p:cNvSpPr/>
          <p:nvPr/>
        </p:nvSpPr>
        <p:spPr>
          <a:xfrm>
            <a:off x="4969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81" name="object 66981"/>
          <p:cNvSpPr/>
          <p:nvPr/>
        </p:nvSpPr>
        <p:spPr>
          <a:xfrm>
            <a:off x="4969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82" name="object 66982"/>
          <p:cNvSpPr/>
          <p:nvPr/>
        </p:nvSpPr>
        <p:spPr>
          <a:xfrm>
            <a:off x="4969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83" name="object 66983"/>
          <p:cNvSpPr/>
          <p:nvPr/>
        </p:nvSpPr>
        <p:spPr>
          <a:xfrm>
            <a:off x="4969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84" name="object 66984"/>
          <p:cNvSpPr/>
          <p:nvPr/>
        </p:nvSpPr>
        <p:spPr>
          <a:xfrm>
            <a:off x="4969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85" name="object 66985"/>
          <p:cNvSpPr/>
          <p:nvPr/>
        </p:nvSpPr>
        <p:spPr>
          <a:xfrm>
            <a:off x="4969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86" name="object 66986"/>
          <p:cNvSpPr/>
          <p:nvPr/>
        </p:nvSpPr>
        <p:spPr>
          <a:xfrm>
            <a:off x="4969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87" name="object 66987"/>
          <p:cNvSpPr/>
          <p:nvPr/>
        </p:nvSpPr>
        <p:spPr>
          <a:xfrm>
            <a:off x="4970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88" name="object 66988"/>
          <p:cNvSpPr/>
          <p:nvPr/>
        </p:nvSpPr>
        <p:spPr>
          <a:xfrm>
            <a:off x="4970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89" name="object 66989"/>
          <p:cNvSpPr/>
          <p:nvPr/>
        </p:nvSpPr>
        <p:spPr>
          <a:xfrm>
            <a:off x="4970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90" name="object 66990"/>
          <p:cNvSpPr/>
          <p:nvPr/>
        </p:nvSpPr>
        <p:spPr>
          <a:xfrm>
            <a:off x="4970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91" name="object 66991"/>
          <p:cNvSpPr/>
          <p:nvPr/>
        </p:nvSpPr>
        <p:spPr>
          <a:xfrm>
            <a:off x="4970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92" name="object 66992"/>
          <p:cNvSpPr/>
          <p:nvPr/>
        </p:nvSpPr>
        <p:spPr>
          <a:xfrm>
            <a:off x="4970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93" name="object 66993"/>
          <p:cNvSpPr/>
          <p:nvPr/>
        </p:nvSpPr>
        <p:spPr>
          <a:xfrm>
            <a:off x="4970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94" name="object 66994"/>
          <p:cNvSpPr/>
          <p:nvPr/>
        </p:nvSpPr>
        <p:spPr>
          <a:xfrm>
            <a:off x="4970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95" name="object 66995"/>
          <p:cNvSpPr/>
          <p:nvPr/>
        </p:nvSpPr>
        <p:spPr>
          <a:xfrm>
            <a:off x="4970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96" name="object 66996"/>
          <p:cNvSpPr/>
          <p:nvPr/>
        </p:nvSpPr>
        <p:spPr>
          <a:xfrm>
            <a:off x="4970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97" name="object 66997"/>
          <p:cNvSpPr/>
          <p:nvPr/>
        </p:nvSpPr>
        <p:spPr>
          <a:xfrm>
            <a:off x="4970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98" name="object 66998"/>
          <p:cNvSpPr/>
          <p:nvPr/>
        </p:nvSpPr>
        <p:spPr>
          <a:xfrm>
            <a:off x="4970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999" name="object 66999"/>
          <p:cNvSpPr/>
          <p:nvPr/>
        </p:nvSpPr>
        <p:spPr>
          <a:xfrm>
            <a:off x="4971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00" name="object 67000"/>
          <p:cNvSpPr/>
          <p:nvPr/>
        </p:nvSpPr>
        <p:spPr>
          <a:xfrm>
            <a:off x="4971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01" name="object 67001"/>
          <p:cNvSpPr/>
          <p:nvPr/>
        </p:nvSpPr>
        <p:spPr>
          <a:xfrm>
            <a:off x="4971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02" name="object 67002"/>
          <p:cNvSpPr/>
          <p:nvPr/>
        </p:nvSpPr>
        <p:spPr>
          <a:xfrm>
            <a:off x="4971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03" name="object 67003"/>
          <p:cNvSpPr/>
          <p:nvPr/>
        </p:nvSpPr>
        <p:spPr>
          <a:xfrm>
            <a:off x="4971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04" name="object 67004"/>
          <p:cNvSpPr/>
          <p:nvPr/>
        </p:nvSpPr>
        <p:spPr>
          <a:xfrm>
            <a:off x="4971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05" name="object 67005"/>
          <p:cNvSpPr/>
          <p:nvPr/>
        </p:nvSpPr>
        <p:spPr>
          <a:xfrm>
            <a:off x="49716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06" name="object 67006"/>
          <p:cNvSpPr/>
          <p:nvPr/>
        </p:nvSpPr>
        <p:spPr>
          <a:xfrm>
            <a:off x="49716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07" name="object 67007"/>
          <p:cNvSpPr/>
          <p:nvPr/>
        </p:nvSpPr>
        <p:spPr>
          <a:xfrm>
            <a:off x="4971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08" name="object 67008"/>
          <p:cNvSpPr/>
          <p:nvPr/>
        </p:nvSpPr>
        <p:spPr>
          <a:xfrm>
            <a:off x="4971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09" name="object 67009"/>
          <p:cNvSpPr/>
          <p:nvPr/>
        </p:nvSpPr>
        <p:spPr>
          <a:xfrm>
            <a:off x="49720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10" name="object 67010"/>
          <p:cNvSpPr/>
          <p:nvPr/>
        </p:nvSpPr>
        <p:spPr>
          <a:xfrm>
            <a:off x="49720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11" name="object 67011"/>
          <p:cNvSpPr/>
          <p:nvPr/>
        </p:nvSpPr>
        <p:spPr>
          <a:xfrm>
            <a:off x="4972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12" name="object 67012"/>
          <p:cNvSpPr/>
          <p:nvPr/>
        </p:nvSpPr>
        <p:spPr>
          <a:xfrm>
            <a:off x="4972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13" name="object 67013"/>
          <p:cNvSpPr/>
          <p:nvPr/>
        </p:nvSpPr>
        <p:spPr>
          <a:xfrm>
            <a:off x="49724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14" name="object 67014"/>
          <p:cNvSpPr/>
          <p:nvPr/>
        </p:nvSpPr>
        <p:spPr>
          <a:xfrm>
            <a:off x="49724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15" name="object 67015"/>
          <p:cNvSpPr/>
          <p:nvPr/>
        </p:nvSpPr>
        <p:spPr>
          <a:xfrm>
            <a:off x="4972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16" name="object 67016"/>
          <p:cNvSpPr/>
          <p:nvPr/>
        </p:nvSpPr>
        <p:spPr>
          <a:xfrm>
            <a:off x="4972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17" name="object 67017"/>
          <p:cNvSpPr/>
          <p:nvPr/>
        </p:nvSpPr>
        <p:spPr>
          <a:xfrm>
            <a:off x="49728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18" name="object 67018"/>
          <p:cNvSpPr/>
          <p:nvPr/>
        </p:nvSpPr>
        <p:spPr>
          <a:xfrm>
            <a:off x="49728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19" name="object 67019"/>
          <p:cNvSpPr/>
          <p:nvPr/>
        </p:nvSpPr>
        <p:spPr>
          <a:xfrm>
            <a:off x="4973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20" name="object 67020"/>
          <p:cNvSpPr/>
          <p:nvPr/>
        </p:nvSpPr>
        <p:spPr>
          <a:xfrm>
            <a:off x="4973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21" name="object 67021"/>
          <p:cNvSpPr/>
          <p:nvPr/>
        </p:nvSpPr>
        <p:spPr>
          <a:xfrm>
            <a:off x="4973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22" name="object 67022"/>
          <p:cNvSpPr/>
          <p:nvPr/>
        </p:nvSpPr>
        <p:spPr>
          <a:xfrm>
            <a:off x="4973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23" name="object 67023"/>
          <p:cNvSpPr/>
          <p:nvPr/>
        </p:nvSpPr>
        <p:spPr>
          <a:xfrm>
            <a:off x="4973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24" name="object 67024"/>
          <p:cNvSpPr/>
          <p:nvPr/>
        </p:nvSpPr>
        <p:spPr>
          <a:xfrm>
            <a:off x="4973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25" name="object 67025"/>
          <p:cNvSpPr/>
          <p:nvPr/>
        </p:nvSpPr>
        <p:spPr>
          <a:xfrm>
            <a:off x="4973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26" name="object 67026"/>
          <p:cNvSpPr/>
          <p:nvPr/>
        </p:nvSpPr>
        <p:spPr>
          <a:xfrm>
            <a:off x="4973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27" name="object 67027"/>
          <p:cNvSpPr/>
          <p:nvPr/>
        </p:nvSpPr>
        <p:spPr>
          <a:xfrm>
            <a:off x="4973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28" name="object 67028"/>
          <p:cNvSpPr/>
          <p:nvPr/>
        </p:nvSpPr>
        <p:spPr>
          <a:xfrm>
            <a:off x="4973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29" name="object 67029"/>
          <p:cNvSpPr/>
          <p:nvPr/>
        </p:nvSpPr>
        <p:spPr>
          <a:xfrm>
            <a:off x="4973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30" name="object 67030"/>
          <p:cNvSpPr/>
          <p:nvPr/>
        </p:nvSpPr>
        <p:spPr>
          <a:xfrm>
            <a:off x="4973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31" name="object 67031"/>
          <p:cNvSpPr/>
          <p:nvPr/>
        </p:nvSpPr>
        <p:spPr>
          <a:xfrm>
            <a:off x="4974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32" name="object 67032"/>
          <p:cNvSpPr/>
          <p:nvPr/>
        </p:nvSpPr>
        <p:spPr>
          <a:xfrm>
            <a:off x="4974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33" name="object 67033"/>
          <p:cNvSpPr/>
          <p:nvPr/>
        </p:nvSpPr>
        <p:spPr>
          <a:xfrm>
            <a:off x="4974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34" name="object 67034"/>
          <p:cNvSpPr/>
          <p:nvPr/>
        </p:nvSpPr>
        <p:spPr>
          <a:xfrm>
            <a:off x="4974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35" name="object 67035"/>
          <p:cNvSpPr/>
          <p:nvPr/>
        </p:nvSpPr>
        <p:spPr>
          <a:xfrm>
            <a:off x="4974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36" name="object 67036"/>
          <p:cNvSpPr/>
          <p:nvPr/>
        </p:nvSpPr>
        <p:spPr>
          <a:xfrm>
            <a:off x="4974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37" name="object 67037"/>
          <p:cNvSpPr/>
          <p:nvPr/>
        </p:nvSpPr>
        <p:spPr>
          <a:xfrm>
            <a:off x="4974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38" name="object 67038"/>
          <p:cNvSpPr/>
          <p:nvPr/>
        </p:nvSpPr>
        <p:spPr>
          <a:xfrm>
            <a:off x="4974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39" name="object 67039"/>
          <p:cNvSpPr/>
          <p:nvPr/>
        </p:nvSpPr>
        <p:spPr>
          <a:xfrm>
            <a:off x="4974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40" name="object 67040"/>
          <p:cNvSpPr/>
          <p:nvPr/>
        </p:nvSpPr>
        <p:spPr>
          <a:xfrm>
            <a:off x="4974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41" name="object 67041"/>
          <p:cNvSpPr/>
          <p:nvPr/>
        </p:nvSpPr>
        <p:spPr>
          <a:xfrm>
            <a:off x="4975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42" name="object 67042"/>
          <p:cNvSpPr/>
          <p:nvPr/>
        </p:nvSpPr>
        <p:spPr>
          <a:xfrm>
            <a:off x="4975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43" name="object 67043"/>
          <p:cNvSpPr/>
          <p:nvPr/>
        </p:nvSpPr>
        <p:spPr>
          <a:xfrm>
            <a:off x="4975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44" name="object 67044"/>
          <p:cNvSpPr/>
          <p:nvPr/>
        </p:nvSpPr>
        <p:spPr>
          <a:xfrm>
            <a:off x="4975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45" name="object 67045"/>
          <p:cNvSpPr/>
          <p:nvPr/>
        </p:nvSpPr>
        <p:spPr>
          <a:xfrm>
            <a:off x="4975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46" name="object 67046"/>
          <p:cNvSpPr/>
          <p:nvPr/>
        </p:nvSpPr>
        <p:spPr>
          <a:xfrm>
            <a:off x="4975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47" name="object 67047"/>
          <p:cNvSpPr/>
          <p:nvPr/>
        </p:nvSpPr>
        <p:spPr>
          <a:xfrm>
            <a:off x="4975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48" name="object 67048"/>
          <p:cNvSpPr/>
          <p:nvPr/>
        </p:nvSpPr>
        <p:spPr>
          <a:xfrm>
            <a:off x="4975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49" name="object 67049"/>
          <p:cNvSpPr/>
          <p:nvPr/>
        </p:nvSpPr>
        <p:spPr>
          <a:xfrm>
            <a:off x="4975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50" name="object 67050"/>
          <p:cNvSpPr/>
          <p:nvPr/>
        </p:nvSpPr>
        <p:spPr>
          <a:xfrm>
            <a:off x="4975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51" name="object 67051"/>
          <p:cNvSpPr/>
          <p:nvPr/>
        </p:nvSpPr>
        <p:spPr>
          <a:xfrm>
            <a:off x="4976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52" name="object 67052"/>
          <p:cNvSpPr/>
          <p:nvPr/>
        </p:nvSpPr>
        <p:spPr>
          <a:xfrm>
            <a:off x="4976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53" name="object 67053"/>
          <p:cNvSpPr/>
          <p:nvPr/>
        </p:nvSpPr>
        <p:spPr>
          <a:xfrm>
            <a:off x="4976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54" name="object 67054"/>
          <p:cNvSpPr/>
          <p:nvPr/>
        </p:nvSpPr>
        <p:spPr>
          <a:xfrm>
            <a:off x="4976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55" name="object 67055"/>
          <p:cNvSpPr/>
          <p:nvPr/>
        </p:nvSpPr>
        <p:spPr>
          <a:xfrm>
            <a:off x="4976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56" name="object 67056"/>
          <p:cNvSpPr/>
          <p:nvPr/>
        </p:nvSpPr>
        <p:spPr>
          <a:xfrm>
            <a:off x="4976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57" name="object 67057"/>
          <p:cNvSpPr/>
          <p:nvPr/>
        </p:nvSpPr>
        <p:spPr>
          <a:xfrm>
            <a:off x="49766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58" name="object 67058"/>
          <p:cNvSpPr/>
          <p:nvPr/>
        </p:nvSpPr>
        <p:spPr>
          <a:xfrm>
            <a:off x="49766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59" name="object 67059"/>
          <p:cNvSpPr/>
          <p:nvPr/>
        </p:nvSpPr>
        <p:spPr>
          <a:xfrm>
            <a:off x="4976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60" name="object 67060"/>
          <p:cNvSpPr/>
          <p:nvPr/>
        </p:nvSpPr>
        <p:spPr>
          <a:xfrm>
            <a:off x="4976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61" name="object 67061"/>
          <p:cNvSpPr/>
          <p:nvPr/>
        </p:nvSpPr>
        <p:spPr>
          <a:xfrm>
            <a:off x="49770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62" name="object 67062"/>
          <p:cNvSpPr/>
          <p:nvPr/>
        </p:nvSpPr>
        <p:spPr>
          <a:xfrm>
            <a:off x="49770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63" name="object 67063"/>
          <p:cNvSpPr/>
          <p:nvPr/>
        </p:nvSpPr>
        <p:spPr>
          <a:xfrm>
            <a:off x="4977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64" name="object 67064"/>
          <p:cNvSpPr/>
          <p:nvPr/>
        </p:nvSpPr>
        <p:spPr>
          <a:xfrm>
            <a:off x="4977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65" name="object 67065"/>
          <p:cNvSpPr/>
          <p:nvPr/>
        </p:nvSpPr>
        <p:spPr>
          <a:xfrm>
            <a:off x="4977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66" name="object 67066"/>
          <p:cNvSpPr/>
          <p:nvPr/>
        </p:nvSpPr>
        <p:spPr>
          <a:xfrm>
            <a:off x="4977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67" name="object 67067"/>
          <p:cNvSpPr/>
          <p:nvPr/>
        </p:nvSpPr>
        <p:spPr>
          <a:xfrm>
            <a:off x="4977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68" name="object 67068"/>
          <p:cNvSpPr/>
          <p:nvPr/>
        </p:nvSpPr>
        <p:spPr>
          <a:xfrm>
            <a:off x="4977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69" name="object 67069"/>
          <p:cNvSpPr/>
          <p:nvPr/>
        </p:nvSpPr>
        <p:spPr>
          <a:xfrm>
            <a:off x="4977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70" name="object 67070"/>
          <p:cNvSpPr/>
          <p:nvPr/>
        </p:nvSpPr>
        <p:spPr>
          <a:xfrm>
            <a:off x="4977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71" name="object 67071"/>
          <p:cNvSpPr/>
          <p:nvPr/>
        </p:nvSpPr>
        <p:spPr>
          <a:xfrm>
            <a:off x="4978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72" name="object 67072"/>
          <p:cNvSpPr/>
          <p:nvPr/>
        </p:nvSpPr>
        <p:spPr>
          <a:xfrm>
            <a:off x="4978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73" name="object 67073"/>
          <p:cNvSpPr/>
          <p:nvPr/>
        </p:nvSpPr>
        <p:spPr>
          <a:xfrm>
            <a:off x="4978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74" name="object 67074"/>
          <p:cNvSpPr/>
          <p:nvPr/>
        </p:nvSpPr>
        <p:spPr>
          <a:xfrm>
            <a:off x="4978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75" name="object 67075"/>
          <p:cNvSpPr/>
          <p:nvPr/>
        </p:nvSpPr>
        <p:spPr>
          <a:xfrm>
            <a:off x="4978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76" name="object 67076"/>
          <p:cNvSpPr/>
          <p:nvPr/>
        </p:nvSpPr>
        <p:spPr>
          <a:xfrm>
            <a:off x="4978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77" name="object 67077"/>
          <p:cNvSpPr/>
          <p:nvPr/>
        </p:nvSpPr>
        <p:spPr>
          <a:xfrm>
            <a:off x="4978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78" name="object 67078"/>
          <p:cNvSpPr/>
          <p:nvPr/>
        </p:nvSpPr>
        <p:spPr>
          <a:xfrm>
            <a:off x="4978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79" name="object 67079"/>
          <p:cNvSpPr/>
          <p:nvPr/>
        </p:nvSpPr>
        <p:spPr>
          <a:xfrm>
            <a:off x="4978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80" name="object 67080"/>
          <p:cNvSpPr/>
          <p:nvPr/>
        </p:nvSpPr>
        <p:spPr>
          <a:xfrm>
            <a:off x="4978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81" name="object 67081"/>
          <p:cNvSpPr/>
          <p:nvPr/>
        </p:nvSpPr>
        <p:spPr>
          <a:xfrm>
            <a:off x="4978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82" name="object 67082"/>
          <p:cNvSpPr/>
          <p:nvPr/>
        </p:nvSpPr>
        <p:spPr>
          <a:xfrm>
            <a:off x="4978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83" name="object 67083"/>
          <p:cNvSpPr/>
          <p:nvPr/>
        </p:nvSpPr>
        <p:spPr>
          <a:xfrm>
            <a:off x="4979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84" name="object 67084"/>
          <p:cNvSpPr/>
          <p:nvPr/>
        </p:nvSpPr>
        <p:spPr>
          <a:xfrm>
            <a:off x="4979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85" name="object 67085"/>
          <p:cNvSpPr/>
          <p:nvPr/>
        </p:nvSpPr>
        <p:spPr>
          <a:xfrm>
            <a:off x="4979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86" name="object 67086"/>
          <p:cNvSpPr/>
          <p:nvPr/>
        </p:nvSpPr>
        <p:spPr>
          <a:xfrm>
            <a:off x="4979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87" name="object 67087"/>
          <p:cNvSpPr/>
          <p:nvPr/>
        </p:nvSpPr>
        <p:spPr>
          <a:xfrm>
            <a:off x="4979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88" name="object 67088"/>
          <p:cNvSpPr/>
          <p:nvPr/>
        </p:nvSpPr>
        <p:spPr>
          <a:xfrm>
            <a:off x="4979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89" name="object 67089"/>
          <p:cNvSpPr/>
          <p:nvPr/>
        </p:nvSpPr>
        <p:spPr>
          <a:xfrm>
            <a:off x="4979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90" name="object 67090"/>
          <p:cNvSpPr/>
          <p:nvPr/>
        </p:nvSpPr>
        <p:spPr>
          <a:xfrm>
            <a:off x="4979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91" name="object 67091"/>
          <p:cNvSpPr/>
          <p:nvPr/>
        </p:nvSpPr>
        <p:spPr>
          <a:xfrm>
            <a:off x="4979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92" name="object 67092"/>
          <p:cNvSpPr/>
          <p:nvPr/>
        </p:nvSpPr>
        <p:spPr>
          <a:xfrm>
            <a:off x="4979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93" name="object 67093"/>
          <p:cNvSpPr/>
          <p:nvPr/>
        </p:nvSpPr>
        <p:spPr>
          <a:xfrm>
            <a:off x="4980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94" name="object 67094"/>
          <p:cNvSpPr/>
          <p:nvPr/>
        </p:nvSpPr>
        <p:spPr>
          <a:xfrm>
            <a:off x="4980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95" name="object 67095"/>
          <p:cNvSpPr/>
          <p:nvPr/>
        </p:nvSpPr>
        <p:spPr>
          <a:xfrm>
            <a:off x="4980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96" name="object 67096"/>
          <p:cNvSpPr/>
          <p:nvPr/>
        </p:nvSpPr>
        <p:spPr>
          <a:xfrm>
            <a:off x="4980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97" name="object 67097"/>
          <p:cNvSpPr/>
          <p:nvPr/>
        </p:nvSpPr>
        <p:spPr>
          <a:xfrm>
            <a:off x="4980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98" name="object 67098"/>
          <p:cNvSpPr/>
          <p:nvPr/>
        </p:nvSpPr>
        <p:spPr>
          <a:xfrm>
            <a:off x="4980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099" name="object 67099"/>
          <p:cNvSpPr/>
          <p:nvPr/>
        </p:nvSpPr>
        <p:spPr>
          <a:xfrm>
            <a:off x="4980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00" name="object 67100"/>
          <p:cNvSpPr/>
          <p:nvPr/>
        </p:nvSpPr>
        <p:spPr>
          <a:xfrm>
            <a:off x="4980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01" name="object 67101"/>
          <p:cNvSpPr/>
          <p:nvPr/>
        </p:nvSpPr>
        <p:spPr>
          <a:xfrm>
            <a:off x="4980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02" name="object 67102"/>
          <p:cNvSpPr/>
          <p:nvPr/>
        </p:nvSpPr>
        <p:spPr>
          <a:xfrm>
            <a:off x="4980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03" name="object 67103"/>
          <p:cNvSpPr/>
          <p:nvPr/>
        </p:nvSpPr>
        <p:spPr>
          <a:xfrm>
            <a:off x="4981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04" name="object 67104"/>
          <p:cNvSpPr/>
          <p:nvPr/>
        </p:nvSpPr>
        <p:spPr>
          <a:xfrm>
            <a:off x="4981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05" name="object 67105"/>
          <p:cNvSpPr/>
          <p:nvPr/>
        </p:nvSpPr>
        <p:spPr>
          <a:xfrm>
            <a:off x="49812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06" name="object 67106"/>
          <p:cNvSpPr/>
          <p:nvPr/>
        </p:nvSpPr>
        <p:spPr>
          <a:xfrm>
            <a:off x="49812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07" name="object 67107"/>
          <p:cNvSpPr/>
          <p:nvPr/>
        </p:nvSpPr>
        <p:spPr>
          <a:xfrm>
            <a:off x="4981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08" name="object 67108"/>
          <p:cNvSpPr/>
          <p:nvPr/>
        </p:nvSpPr>
        <p:spPr>
          <a:xfrm>
            <a:off x="4981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09" name="object 67109"/>
          <p:cNvSpPr/>
          <p:nvPr/>
        </p:nvSpPr>
        <p:spPr>
          <a:xfrm>
            <a:off x="49815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10" name="object 67110"/>
          <p:cNvSpPr/>
          <p:nvPr/>
        </p:nvSpPr>
        <p:spPr>
          <a:xfrm>
            <a:off x="49815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11" name="object 67111"/>
          <p:cNvSpPr/>
          <p:nvPr/>
        </p:nvSpPr>
        <p:spPr>
          <a:xfrm>
            <a:off x="4981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12" name="object 67112"/>
          <p:cNvSpPr/>
          <p:nvPr/>
        </p:nvSpPr>
        <p:spPr>
          <a:xfrm>
            <a:off x="4981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13" name="object 67113"/>
          <p:cNvSpPr/>
          <p:nvPr/>
        </p:nvSpPr>
        <p:spPr>
          <a:xfrm>
            <a:off x="49819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14" name="object 67114"/>
          <p:cNvSpPr/>
          <p:nvPr/>
        </p:nvSpPr>
        <p:spPr>
          <a:xfrm>
            <a:off x="49819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15" name="object 67115"/>
          <p:cNvSpPr/>
          <p:nvPr/>
        </p:nvSpPr>
        <p:spPr>
          <a:xfrm>
            <a:off x="4982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16" name="object 67116"/>
          <p:cNvSpPr/>
          <p:nvPr/>
        </p:nvSpPr>
        <p:spPr>
          <a:xfrm>
            <a:off x="4982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17" name="object 67117"/>
          <p:cNvSpPr/>
          <p:nvPr/>
        </p:nvSpPr>
        <p:spPr>
          <a:xfrm>
            <a:off x="49823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18" name="object 67118"/>
          <p:cNvSpPr/>
          <p:nvPr/>
        </p:nvSpPr>
        <p:spPr>
          <a:xfrm>
            <a:off x="49823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19" name="object 67119"/>
          <p:cNvSpPr/>
          <p:nvPr/>
        </p:nvSpPr>
        <p:spPr>
          <a:xfrm>
            <a:off x="4982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20" name="object 67120"/>
          <p:cNvSpPr/>
          <p:nvPr/>
        </p:nvSpPr>
        <p:spPr>
          <a:xfrm>
            <a:off x="4982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21" name="object 67121"/>
          <p:cNvSpPr/>
          <p:nvPr/>
        </p:nvSpPr>
        <p:spPr>
          <a:xfrm>
            <a:off x="4982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22" name="object 67122"/>
          <p:cNvSpPr/>
          <p:nvPr/>
        </p:nvSpPr>
        <p:spPr>
          <a:xfrm>
            <a:off x="4982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23" name="object 67123"/>
          <p:cNvSpPr/>
          <p:nvPr/>
        </p:nvSpPr>
        <p:spPr>
          <a:xfrm>
            <a:off x="4982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24" name="object 67124"/>
          <p:cNvSpPr/>
          <p:nvPr/>
        </p:nvSpPr>
        <p:spPr>
          <a:xfrm>
            <a:off x="4982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25" name="object 67125"/>
          <p:cNvSpPr/>
          <p:nvPr/>
        </p:nvSpPr>
        <p:spPr>
          <a:xfrm>
            <a:off x="4983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26" name="object 67126"/>
          <p:cNvSpPr/>
          <p:nvPr/>
        </p:nvSpPr>
        <p:spPr>
          <a:xfrm>
            <a:off x="4983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27" name="object 67127"/>
          <p:cNvSpPr/>
          <p:nvPr/>
        </p:nvSpPr>
        <p:spPr>
          <a:xfrm>
            <a:off x="4983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28" name="object 67128"/>
          <p:cNvSpPr/>
          <p:nvPr/>
        </p:nvSpPr>
        <p:spPr>
          <a:xfrm>
            <a:off x="4983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29" name="object 67129"/>
          <p:cNvSpPr/>
          <p:nvPr/>
        </p:nvSpPr>
        <p:spPr>
          <a:xfrm>
            <a:off x="4983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30" name="object 67130"/>
          <p:cNvSpPr/>
          <p:nvPr/>
        </p:nvSpPr>
        <p:spPr>
          <a:xfrm>
            <a:off x="4983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31" name="object 67131"/>
          <p:cNvSpPr/>
          <p:nvPr/>
        </p:nvSpPr>
        <p:spPr>
          <a:xfrm>
            <a:off x="4983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32" name="object 67132"/>
          <p:cNvSpPr/>
          <p:nvPr/>
        </p:nvSpPr>
        <p:spPr>
          <a:xfrm>
            <a:off x="4983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33" name="object 67133"/>
          <p:cNvSpPr/>
          <p:nvPr/>
        </p:nvSpPr>
        <p:spPr>
          <a:xfrm>
            <a:off x="4983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34" name="object 67134"/>
          <p:cNvSpPr/>
          <p:nvPr/>
        </p:nvSpPr>
        <p:spPr>
          <a:xfrm>
            <a:off x="4983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35" name="object 67135"/>
          <p:cNvSpPr/>
          <p:nvPr/>
        </p:nvSpPr>
        <p:spPr>
          <a:xfrm>
            <a:off x="4984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36" name="object 67136"/>
          <p:cNvSpPr/>
          <p:nvPr/>
        </p:nvSpPr>
        <p:spPr>
          <a:xfrm>
            <a:off x="4984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37" name="object 67137"/>
          <p:cNvSpPr/>
          <p:nvPr/>
        </p:nvSpPr>
        <p:spPr>
          <a:xfrm>
            <a:off x="4984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38" name="object 67138"/>
          <p:cNvSpPr/>
          <p:nvPr/>
        </p:nvSpPr>
        <p:spPr>
          <a:xfrm>
            <a:off x="4984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39" name="object 67139"/>
          <p:cNvSpPr/>
          <p:nvPr/>
        </p:nvSpPr>
        <p:spPr>
          <a:xfrm>
            <a:off x="4984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40" name="object 67140"/>
          <p:cNvSpPr/>
          <p:nvPr/>
        </p:nvSpPr>
        <p:spPr>
          <a:xfrm>
            <a:off x="4984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41" name="object 67141"/>
          <p:cNvSpPr/>
          <p:nvPr/>
        </p:nvSpPr>
        <p:spPr>
          <a:xfrm>
            <a:off x="4984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42" name="object 67142"/>
          <p:cNvSpPr/>
          <p:nvPr/>
        </p:nvSpPr>
        <p:spPr>
          <a:xfrm>
            <a:off x="4984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43" name="object 67143"/>
          <p:cNvSpPr/>
          <p:nvPr/>
        </p:nvSpPr>
        <p:spPr>
          <a:xfrm>
            <a:off x="4984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44" name="object 67144"/>
          <p:cNvSpPr/>
          <p:nvPr/>
        </p:nvSpPr>
        <p:spPr>
          <a:xfrm>
            <a:off x="4984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45" name="object 67145"/>
          <p:cNvSpPr/>
          <p:nvPr/>
        </p:nvSpPr>
        <p:spPr>
          <a:xfrm>
            <a:off x="4985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46" name="object 67146"/>
          <p:cNvSpPr/>
          <p:nvPr/>
        </p:nvSpPr>
        <p:spPr>
          <a:xfrm>
            <a:off x="4985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47" name="object 67147"/>
          <p:cNvSpPr/>
          <p:nvPr/>
        </p:nvSpPr>
        <p:spPr>
          <a:xfrm>
            <a:off x="4985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48" name="object 67148"/>
          <p:cNvSpPr/>
          <p:nvPr/>
        </p:nvSpPr>
        <p:spPr>
          <a:xfrm>
            <a:off x="4985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49" name="object 67149"/>
          <p:cNvSpPr/>
          <p:nvPr/>
        </p:nvSpPr>
        <p:spPr>
          <a:xfrm>
            <a:off x="4985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50" name="object 67150"/>
          <p:cNvSpPr/>
          <p:nvPr/>
        </p:nvSpPr>
        <p:spPr>
          <a:xfrm>
            <a:off x="4985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51" name="object 67151"/>
          <p:cNvSpPr/>
          <p:nvPr/>
        </p:nvSpPr>
        <p:spPr>
          <a:xfrm>
            <a:off x="4985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52" name="object 67152"/>
          <p:cNvSpPr/>
          <p:nvPr/>
        </p:nvSpPr>
        <p:spPr>
          <a:xfrm>
            <a:off x="4985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53" name="object 67153"/>
          <p:cNvSpPr/>
          <p:nvPr/>
        </p:nvSpPr>
        <p:spPr>
          <a:xfrm>
            <a:off x="49857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54" name="object 67154"/>
          <p:cNvSpPr/>
          <p:nvPr/>
        </p:nvSpPr>
        <p:spPr>
          <a:xfrm>
            <a:off x="49857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55" name="object 67155"/>
          <p:cNvSpPr/>
          <p:nvPr/>
        </p:nvSpPr>
        <p:spPr>
          <a:xfrm>
            <a:off x="4986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56" name="object 67156"/>
          <p:cNvSpPr/>
          <p:nvPr/>
        </p:nvSpPr>
        <p:spPr>
          <a:xfrm>
            <a:off x="4986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57" name="object 67157"/>
          <p:cNvSpPr/>
          <p:nvPr/>
        </p:nvSpPr>
        <p:spPr>
          <a:xfrm>
            <a:off x="49861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58" name="object 67158"/>
          <p:cNvSpPr/>
          <p:nvPr/>
        </p:nvSpPr>
        <p:spPr>
          <a:xfrm>
            <a:off x="49861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59" name="object 67159"/>
          <p:cNvSpPr/>
          <p:nvPr/>
        </p:nvSpPr>
        <p:spPr>
          <a:xfrm>
            <a:off x="4986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60" name="object 67160"/>
          <p:cNvSpPr/>
          <p:nvPr/>
        </p:nvSpPr>
        <p:spPr>
          <a:xfrm>
            <a:off x="4986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61" name="object 67161"/>
          <p:cNvSpPr/>
          <p:nvPr/>
        </p:nvSpPr>
        <p:spPr>
          <a:xfrm>
            <a:off x="49865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62" name="object 67162"/>
          <p:cNvSpPr/>
          <p:nvPr/>
        </p:nvSpPr>
        <p:spPr>
          <a:xfrm>
            <a:off x="49865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63" name="object 67163"/>
          <p:cNvSpPr/>
          <p:nvPr/>
        </p:nvSpPr>
        <p:spPr>
          <a:xfrm>
            <a:off x="4986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64" name="object 67164"/>
          <p:cNvSpPr/>
          <p:nvPr/>
        </p:nvSpPr>
        <p:spPr>
          <a:xfrm>
            <a:off x="4986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65" name="object 67165"/>
          <p:cNvSpPr/>
          <p:nvPr/>
        </p:nvSpPr>
        <p:spPr>
          <a:xfrm>
            <a:off x="49869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66" name="object 67166"/>
          <p:cNvSpPr/>
          <p:nvPr/>
        </p:nvSpPr>
        <p:spPr>
          <a:xfrm>
            <a:off x="49869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67" name="object 67167"/>
          <p:cNvSpPr/>
          <p:nvPr/>
        </p:nvSpPr>
        <p:spPr>
          <a:xfrm>
            <a:off x="4987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68" name="object 67168"/>
          <p:cNvSpPr/>
          <p:nvPr/>
        </p:nvSpPr>
        <p:spPr>
          <a:xfrm>
            <a:off x="4987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69" name="object 67169"/>
          <p:cNvSpPr/>
          <p:nvPr/>
        </p:nvSpPr>
        <p:spPr>
          <a:xfrm>
            <a:off x="4987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70" name="object 67170"/>
          <p:cNvSpPr/>
          <p:nvPr/>
        </p:nvSpPr>
        <p:spPr>
          <a:xfrm>
            <a:off x="4987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71" name="object 67171"/>
          <p:cNvSpPr/>
          <p:nvPr/>
        </p:nvSpPr>
        <p:spPr>
          <a:xfrm>
            <a:off x="4987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72" name="object 67172"/>
          <p:cNvSpPr/>
          <p:nvPr/>
        </p:nvSpPr>
        <p:spPr>
          <a:xfrm>
            <a:off x="4987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73" name="object 67173"/>
          <p:cNvSpPr/>
          <p:nvPr/>
        </p:nvSpPr>
        <p:spPr>
          <a:xfrm>
            <a:off x="4987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74" name="object 67174"/>
          <p:cNvSpPr/>
          <p:nvPr/>
        </p:nvSpPr>
        <p:spPr>
          <a:xfrm>
            <a:off x="4987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75" name="object 67175"/>
          <p:cNvSpPr/>
          <p:nvPr/>
        </p:nvSpPr>
        <p:spPr>
          <a:xfrm>
            <a:off x="4987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76" name="object 67176"/>
          <p:cNvSpPr/>
          <p:nvPr/>
        </p:nvSpPr>
        <p:spPr>
          <a:xfrm>
            <a:off x="4987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77" name="object 67177"/>
          <p:cNvSpPr/>
          <p:nvPr/>
        </p:nvSpPr>
        <p:spPr>
          <a:xfrm>
            <a:off x="4988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78" name="object 67178"/>
          <p:cNvSpPr/>
          <p:nvPr/>
        </p:nvSpPr>
        <p:spPr>
          <a:xfrm>
            <a:off x="4988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79" name="object 67179"/>
          <p:cNvSpPr/>
          <p:nvPr/>
        </p:nvSpPr>
        <p:spPr>
          <a:xfrm>
            <a:off x="4988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80" name="object 67180"/>
          <p:cNvSpPr/>
          <p:nvPr/>
        </p:nvSpPr>
        <p:spPr>
          <a:xfrm>
            <a:off x="4988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81" name="object 67181"/>
          <p:cNvSpPr/>
          <p:nvPr/>
        </p:nvSpPr>
        <p:spPr>
          <a:xfrm>
            <a:off x="4988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82" name="object 67182"/>
          <p:cNvSpPr/>
          <p:nvPr/>
        </p:nvSpPr>
        <p:spPr>
          <a:xfrm>
            <a:off x="4988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83" name="object 67183"/>
          <p:cNvSpPr/>
          <p:nvPr/>
        </p:nvSpPr>
        <p:spPr>
          <a:xfrm>
            <a:off x="4988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84" name="object 67184"/>
          <p:cNvSpPr/>
          <p:nvPr/>
        </p:nvSpPr>
        <p:spPr>
          <a:xfrm>
            <a:off x="4988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85" name="object 67185"/>
          <p:cNvSpPr/>
          <p:nvPr/>
        </p:nvSpPr>
        <p:spPr>
          <a:xfrm>
            <a:off x="4988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86" name="object 67186"/>
          <p:cNvSpPr/>
          <p:nvPr/>
        </p:nvSpPr>
        <p:spPr>
          <a:xfrm>
            <a:off x="4988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87" name="object 67187"/>
          <p:cNvSpPr/>
          <p:nvPr/>
        </p:nvSpPr>
        <p:spPr>
          <a:xfrm>
            <a:off x="4989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88" name="object 67188"/>
          <p:cNvSpPr/>
          <p:nvPr/>
        </p:nvSpPr>
        <p:spPr>
          <a:xfrm>
            <a:off x="4989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89" name="object 67189"/>
          <p:cNvSpPr/>
          <p:nvPr/>
        </p:nvSpPr>
        <p:spPr>
          <a:xfrm>
            <a:off x="4989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90" name="object 67190"/>
          <p:cNvSpPr/>
          <p:nvPr/>
        </p:nvSpPr>
        <p:spPr>
          <a:xfrm>
            <a:off x="4989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91" name="object 67191"/>
          <p:cNvSpPr/>
          <p:nvPr/>
        </p:nvSpPr>
        <p:spPr>
          <a:xfrm>
            <a:off x="4989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92" name="object 67192"/>
          <p:cNvSpPr/>
          <p:nvPr/>
        </p:nvSpPr>
        <p:spPr>
          <a:xfrm>
            <a:off x="4989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93" name="object 67193"/>
          <p:cNvSpPr/>
          <p:nvPr/>
        </p:nvSpPr>
        <p:spPr>
          <a:xfrm>
            <a:off x="4989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94" name="object 67194"/>
          <p:cNvSpPr/>
          <p:nvPr/>
        </p:nvSpPr>
        <p:spPr>
          <a:xfrm>
            <a:off x="4989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95" name="object 67195"/>
          <p:cNvSpPr/>
          <p:nvPr/>
        </p:nvSpPr>
        <p:spPr>
          <a:xfrm>
            <a:off x="4989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96" name="object 67196"/>
          <p:cNvSpPr/>
          <p:nvPr/>
        </p:nvSpPr>
        <p:spPr>
          <a:xfrm>
            <a:off x="4989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97" name="object 67197"/>
          <p:cNvSpPr/>
          <p:nvPr/>
        </p:nvSpPr>
        <p:spPr>
          <a:xfrm>
            <a:off x="4989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98" name="object 67198"/>
          <p:cNvSpPr/>
          <p:nvPr/>
        </p:nvSpPr>
        <p:spPr>
          <a:xfrm>
            <a:off x="4989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199" name="object 67199"/>
          <p:cNvSpPr/>
          <p:nvPr/>
        </p:nvSpPr>
        <p:spPr>
          <a:xfrm>
            <a:off x="4990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00" name="object 67200"/>
          <p:cNvSpPr/>
          <p:nvPr/>
        </p:nvSpPr>
        <p:spPr>
          <a:xfrm>
            <a:off x="4990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01" name="object 67201"/>
          <p:cNvSpPr/>
          <p:nvPr/>
        </p:nvSpPr>
        <p:spPr>
          <a:xfrm>
            <a:off x="4990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02" name="object 67202"/>
          <p:cNvSpPr/>
          <p:nvPr/>
        </p:nvSpPr>
        <p:spPr>
          <a:xfrm>
            <a:off x="4990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03" name="object 67203"/>
          <p:cNvSpPr/>
          <p:nvPr/>
        </p:nvSpPr>
        <p:spPr>
          <a:xfrm>
            <a:off x="4990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04" name="object 67204"/>
          <p:cNvSpPr/>
          <p:nvPr/>
        </p:nvSpPr>
        <p:spPr>
          <a:xfrm>
            <a:off x="4990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05" name="object 67205"/>
          <p:cNvSpPr/>
          <p:nvPr/>
        </p:nvSpPr>
        <p:spPr>
          <a:xfrm>
            <a:off x="49907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06" name="object 67206"/>
          <p:cNvSpPr/>
          <p:nvPr/>
        </p:nvSpPr>
        <p:spPr>
          <a:xfrm>
            <a:off x="49907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07" name="object 67207"/>
          <p:cNvSpPr/>
          <p:nvPr/>
        </p:nvSpPr>
        <p:spPr>
          <a:xfrm>
            <a:off x="4990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08" name="object 67208"/>
          <p:cNvSpPr/>
          <p:nvPr/>
        </p:nvSpPr>
        <p:spPr>
          <a:xfrm>
            <a:off x="4990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09" name="object 67209"/>
          <p:cNvSpPr/>
          <p:nvPr/>
        </p:nvSpPr>
        <p:spPr>
          <a:xfrm>
            <a:off x="49911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10" name="object 67210"/>
          <p:cNvSpPr/>
          <p:nvPr/>
        </p:nvSpPr>
        <p:spPr>
          <a:xfrm>
            <a:off x="49911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11" name="object 67211"/>
          <p:cNvSpPr/>
          <p:nvPr/>
        </p:nvSpPr>
        <p:spPr>
          <a:xfrm>
            <a:off x="4991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12" name="object 67212"/>
          <p:cNvSpPr/>
          <p:nvPr/>
        </p:nvSpPr>
        <p:spPr>
          <a:xfrm>
            <a:off x="4991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13" name="object 67213"/>
          <p:cNvSpPr/>
          <p:nvPr/>
        </p:nvSpPr>
        <p:spPr>
          <a:xfrm>
            <a:off x="49914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14" name="object 67214"/>
          <p:cNvSpPr/>
          <p:nvPr/>
        </p:nvSpPr>
        <p:spPr>
          <a:xfrm>
            <a:off x="49914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15" name="object 67215"/>
          <p:cNvSpPr/>
          <p:nvPr/>
        </p:nvSpPr>
        <p:spPr>
          <a:xfrm>
            <a:off x="4991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16" name="object 67216"/>
          <p:cNvSpPr/>
          <p:nvPr/>
        </p:nvSpPr>
        <p:spPr>
          <a:xfrm>
            <a:off x="4991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17" name="object 67217"/>
          <p:cNvSpPr/>
          <p:nvPr/>
        </p:nvSpPr>
        <p:spPr>
          <a:xfrm>
            <a:off x="49918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18" name="object 67218"/>
          <p:cNvSpPr/>
          <p:nvPr/>
        </p:nvSpPr>
        <p:spPr>
          <a:xfrm>
            <a:off x="49918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19" name="object 67219"/>
          <p:cNvSpPr/>
          <p:nvPr/>
        </p:nvSpPr>
        <p:spPr>
          <a:xfrm>
            <a:off x="4992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20" name="object 67220"/>
          <p:cNvSpPr/>
          <p:nvPr/>
        </p:nvSpPr>
        <p:spPr>
          <a:xfrm>
            <a:off x="4992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21" name="object 67221"/>
          <p:cNvSpPr/>
          <p:nvPr/>
        </p:nvSpPr>
        <p:spPr>
          <a:xfrm>
            <a:off x="4992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22" name="object 67222"/>
          <p:cNvSpPr/>
          <p:nvPr/>
        </p:nvSpPr>
        <p:spPr>
          <a:xfrm>
            <a:off x="4992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23" name="object 67223"/>
          <p:cNvSpPr/>
          <p:nvPr/>
        </p:nvSpPr>
        <p:spPr>
          <a:xfrm>
            <a:off x="4992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24" name="object 67224"/>
          <p:cNvSpPr/>
          <p:nvPr/>
        </p:nvSpPr>
        <p:spPr>
          <a:xfrm>
            <a:off x="4992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25" name="object 67225"/>
          <p:cNvSpPr/>
          <p:nvPr/>
        </p:nvSpPr>
        <p:spPr>
          <a:xfrm>
            <a:off x="4992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26" name="object 67226"/>
          <p:cNvSpPr/>
          <p:nvPr/>
        </p:nvSpPr>
        <p:spPr>
          <a:xfrm>
            <a:off x="4992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27" name="object 67227"/>
          <p:cNvSpPr/>
          <p:nvPr/>
        </p:nvSpPr>
        <p:spPr>
          <a:xfrm>
            <a:off x="4992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28" name="object 67228"/>
          <p:cNvSpPr/>
          <p:nvPr/>
        </p:nvSpPr>
        <p:spPr>
          <a:xfrm>
            <a:off x="4992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29" name="object 67229"/>
          <p:cNvSpPr/>
          <p:nvPr/>
        </p:nvSpPr>
        <p:spPr>
          <a:xfrm>
            <a:off x="4993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30" name="object 67230"/>
          <p:cNvSpPr/>
          <p:nvPr/>
        </p:nvSpPr>
        <p:spPr>
          <a:xfrm>
            <a:off x="4993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31" name="object 67231"/>
          <p:cNvSpPr/>
          <p:nvPr/>
        </p:nvSpPr>
        <p:spPr>
          <a:xfrm>
            <a:off x="4993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32" name="object 67232"/>
          <p:cNvSpPr/>
          <p:nvPr/>
        </p:nvSpPr>
        <p:spPr>
          <a:xfrm>
            <a:off x="4993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33" name="object 67233"/>
          <p:cNvSpPr/>
          <p:nvPr/>
        </p:nvSpPr>
        <p:spPr>
          <a:xfrm>
            <a:off x="4993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34" name="object 67234"/>
          <p:cNvSpPr/>
          <p:nvPr/>
        </p:nvSpPr>
        <p:spPr>
          <a:xfrm>
            <a:off x="4993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35" name="object 67235"/>
          <p:cNvSpPr/>
          <p:nvPr/>
        </p:nvSpPr>
        <p:spPr>
          <a:xfrm>
            <a:off x="4993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36" name="object 67236"/>
          <p:cNvSpPr/>
          <p:nvPr/>
        </p:nvSpPr>
        <p:spPr>
          <a:xfrm>
            <a:off x="4993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37" name="object 67237"/>
          <p:cNvSpPr/>
          <p:nvPr/>
        </p:nvSpPr>
        <p:spPr>
          <a:xfrm>
            <a:off x="4993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38" name="object 67238"/>
          <p:cNvSpPr/>
          <p:nvPr/>
        </p:nvSpPr>
        <p:spPr>
          <a:xfrm>
            <a:off x="4993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39" name="object 67239"/>
          <p:cNvSpPr/>
          <p:nvPr/>
        </p:nvSpPr>
        <p:spPr>
          <a:xfrm>
            <a:off x="4994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40" name="object 67240"/>
          <p:cNvSpPr/>
          <p:nvPr/>
        </p:nvSpPr>
        <p:spPr>
          <a:xfrm>
            <a:off x="4994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41" name="object 67241"/>
          <p:cNvSpPr/>
          <p:nvPr/>
        </p:nvSpPr>
        <p:spPr>
          <a:xfrm>
            <a:off x="4994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42" name="object 67242"/>
          <p:cNvSpPr/>
          <p:nvPr/>
        </p:nvSpPr>
        <p:spPr>
          <a:xfrm>
            <a:off x="4994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43" name="object 67243"/>
          <p:cNvSpPr/>
          <p:nvPr/>
        </p:nvSpPr>
        <p:spPr>
          <a:xfrm>
            <a:off x="4994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44" name="object 67244"/>
          <p:cNvSpPr/>
          <p:nvPr/>
        </p:nvSpPr>
        <p:spPr>
          <a:xfrm>
            <a:off x="4994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45" name="object 67245"/>
          <p:cNvSpPr/>
          <p:nvPr/>
        </p:nvSpPr>
        <p:spPr>
          <a:xfrm>
            <a:off x="4994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46" name="object 67246"/>
          <p:cNvSpPr/>
          <p:nvPr/>
        </p:nvSpPr>
        <p:spPr>
          <a:xfrm>
            <a:off x="4994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47" name="object 67247"/>
          <p:cNvSpPr/>
          <p:nvPr/>
        </p:nvSpPr>
        <p:spPr>
          <a:xfrm>
            <a:off x="4994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48" name="object 67248"/>
          <p:cNvSpPr/>
          <p:nvPr/>
        </p:nvSpPr>
        <p:spPr>
          <a:xfrm>
            <a:off x="4994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49" name="object 67249"/>
          <p:cNvSpPr/>
          <p:nvPr/>
        </p:nvSpPr>
        <p:spPr>
          <a:xfrm>
            <a:off x="4994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50" name="object 67250"/>
          <p:cNvSpPr/>
          <p:nvPr/>
        </p:nvSpPr>
        <p:spPr>
          <a:xfrm>
            <a:off x="4994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51" name="object 67251"/>
          <p:cNvSpPr/>
          <p:nvPr/>
        </p:nvSpPr>
        <p:spPr>
          <a:xfrm>
            <a:off x="4995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52" name="object 67252"/>
          <p:cNvSpPr/>
          <p:nvPr/>
        </p:nvSpPr>
        <p:spPr>
          <a:xfrm>
            <a:off x="4995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53" name="object 67253"/>
          <p:cNvSpPr/>
          <p:nvPr/>
        </p:nvSpPr>
        <p:spPr>
          <a:xfrm>
            <a:off x="49953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54" name="object 67254"/>
          <p:cNvSpPr/>
          <p:nvPr/>
        </p:nvSpPr>
        <p:spPr>
          <a:xfrm>
            <a:off x="49953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55" name="object 67255"/>
          <p:cNvSpPr/>
          <p:nvPr/>
        </p:nvSpPr>
        <p:spPr>
          <a:xfrm>
            <a:off x="4995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56" name="object 67256"/>
          <p:cNvSpPr/>
          <p:nvPr/>
        </p:nvSpPr>
        <p:spPr>
          <a:xfrm>
            <a:off x="4995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57" name="object 67257"/>
          <p:cNvSpPr/>
          <p:nvPr/>
        </p:nvSpPr>
        <p:spPr>
          <a:xfrm>
            <a:off x="49956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58" name="object 67258"/>
          <p:cNvSpPr/>
          <p:nvPr/>
        </p:nvSpPr>
        <p:spPr>
          <a:xfrm>
            <a:off x="49956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59" name="object 67259"/>
          <p:cNvSpPr/>
          <p:nvPr/>
        </p:nvSpPr>
        <p:spPr>
          <a:xfrm>
            <a:off x="4995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60" name="object 67260"/>
          <p:cNvSpPr/>
          <p:nvPr/>
        </p:nvSpPr>
        <p:spPr>
          <a:xfrm>
            <a:off x="4995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61" name="object 67261"/>
          <p:cNvSpPr/>
          <p:nvPr/>
        </p:nvSpPr>
        <p:spPr>
          <a:xfrm>
            <a:off x="49960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62" name="object 67262"/>
          <p:cNvSpPr/>
          <p:nvPr/>
        </p:nvSpPr>
        <p:spPr>
          <a:xfrm>
            <a:off x="49960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63" name="object 67263"/>
          <p:cNvSpPr/>
          <p:nvPr/>
        </p:nvSpPr>
        <p:spPr>
          <a:xfrm>
            <a:off x="4996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64" name="object 67264"/>
          <p:cNvSpPr/>
          <p:nvPr/>
        </p:nvSpPr>
        <p:spPr>
          <a:xfrm>
            <a:off x="4996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65" name="object 67265"/>
          <p:cNvSpPr/>
          <p:nvPr/>
        </p:nvSpPr>
        <p:spPr>
          <a:xfrm>
            <a:off x="49964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66" name="object 67266"/>
          <p:cNvSpPr/>
          <p:nvPr/>
        </p:nvSpPr>
        <p:spPr>
          <a:xfrm>
            <a:off x="49964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67" name="object 67267"/>
          <p:cNvSpPr/>
          <p:nvPr/>
        </p:nvSpPr>
        <p:spPr>
          <a:xfrm>
            <a:off x="4996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68" name="object 67268"/>
          <p:cNvSpPr/>
          <p:nvPr/>
        </p:nvSpPr>
        <p:spPr>
          <a:xfrm>
            <a:off x="4996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69" name="object 67269"/>
          <p:cNvSpPr/>
          <p:nvPr/>
        </p:nvSpPr>
        <p:spPr>
          <a:xfrm>
            <a:off x="4996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70" name="object 67270"/>
          <p:cNvSpPr/>
          <p:nvPr/>
        </p:nvSpPr>
        <p:spPr>
          <a:xfrm>
            <a:off x="4996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71" name="object 67271"/>
          <p:cNvSpPr/>
          <p:nvPr/>
        </p:nvSpPr>
        <p:spPr>
          <a:xfrm>
            <a:off x="4997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72" name="object 67272"/>
          <p:cNvSpPr/>
          <p:nvPr/>
        </p:nvSpPr>
        <p:spPr>
          <a:xfrm>
            <a:off x="4997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73" name="object 67273"/>
          <p:cNvSpPr/>
          <p:nvPr/>
        </p:nvSpPr>
        <p:spPr>
          <a:xfrm>
            <a:off x="4997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74" name="object 67274"/>
          <p:cNvSpPr/>
          <p:nvPr/>
        </p:nvSpPr>
        <p:spPr>
          <a:xfrm>
            <a:off x="4997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75" name="object 67275"/>
          <p:cNvSpPr/>
          <p:nvPr/>
        </p:nvSpPr>
        <p:spPr>
          <a:xfrm>
            <a:off x="4997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76" name="object 67276"/>
          <p:cNvSpPr/>
          <p:nvPr/>
        </p:nvSpPr>
        <p:spPr>
          <a:xfrm>
            <a:off x="4997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77" name="object 67277"/>
          <p:cNvSpPr/>
          <p:nvPr/>
        </p:nvSpPr>
        <p:spPr>
          <a:xfrm>
            <a:off x="4997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78" name="object 67278"/>
          <p:cNvSpPr/>
          <p:nvPr/>
        </p:nvSpPr>
        <p:spPr>
          <a:xfrm>
            <a:off x="4997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79" name="object 67279"/>
          <p:cNvSpPr/>
          <p:nvPr/>
        </p:nvSpPr>
        <p:spPr>
          <a:xfrm>
            <a:off x="4997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80" name="object 67280"/>
          <p:cNvSpPr/>
          <p:nvPr/>
        </p:nvSpPr>
        <p:spPr>
          <a:xfrm>
            <a:off x="4997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81" name="object 67281"/>
          <p:cNvSpPr/>
          <p:nvPr/>
        </p:nvSpPr>
        <p:spPr>
          <a:xfrm>
            <a:off x="4997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82" name="object 67282"/>
          <p:cNvSpPr/>
          <p:nvPr/>
        </p:nvSpPr>
        <p:spPr>
          <a:xfrm>
            <a:off x="4997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83" name="object 67283"/>
          <p:cNvSpPr/>
          <p:nvPr/>
        </p:nvSpPr>
        <p:spPr>
          <a:xfrm>
            <a:off x="4998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84" name="object 67284"/>
          <p:cNvSpPr/>
          <p:nvPr/>
        </p:nvSpPr>
        <p:spPr>
          <a:xfrm>
            <a:off x="4998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85" name="object 67285"/>
          <p:cNvSpPr/>
          <p:nvPr/>
        </p:nvSpPr>
        <p:spPr>
          <a:xfrm>
            <a:off x="49983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86" name="object 67286"/>
          <p:cNvSpPr/>
          <p:nvPr/>
        </p:nvSpPr>
        <p:spPr>
          <a:xfrm>
            <a:off x="49983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87" name="object 67287"/>
          <p:cNvSpPr/>
          <p:nvPr/>
        </p:nvSpPr>
        <p:spPr>
          <a:xfrm>
            <a:off x="4998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88" name="object 67288"/>
          <p:cNvSpPr/>
          <p:nvPr/>
        </p:nvSpPr>
        <p:spPr>
          <a:xfrm>
            <a:off x="4998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89" name="object 67289"/>
          <p:cNvSpPr/>
          <p:nvPr/>
        </p:nvSpPr>
        <p:spPr>
          <a:xfrm>
            <a:off x="4998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90" name="object 67290"/>
          <p:cNvSpPr/>
          <p:nvPr/>
        </p:nvSpPr>
        <p:spPr>
          <a:xfrm>
            <a:off x="4998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91" name="object 67291"/>
          <p:cNvSpPr/>
          <p:nvPr/>
        </p:nvSpPr>
        <p:spPr>
          <a:xfrm>
            <a:off x="4998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92" name="object 67292"/>
          <p:cNvSpPr/>
          <p:nvPr/>
        </p:nvSpPr>
        <p:spPr>
          <a:xfrm>
            <a:off x="4998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93" name="object 67293"/>
          <p:cNvSpPr/>
          <p:nvPr/>
        </p:nvSpPr>
        <p:spPr>
          <a:xfrm>
            <a:off x="4999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94" name="object 67294"/>
          <p:cNvSpPr/>
          <p:nvPr/>
        </p:nvSpPr>
        <p:spPr>
          <a:xfrm>
            <a:off x="4999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95" name="object 67295"/>
          <p:cNvSpPr/>
          <p:nvPr/>
        </p:nvSpPr>
        <p:spPr>
          <a:xfrm>
            <a:off x="4999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96" name="object 67296"/>
          <p:cNvSpPr/>
          <p:nvPr/>
        </p:nvSpPr>
        <p:spPr>
          <a:xfrm>
            <a:off x="4999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97" name="object 67297"/>
          <p:cNvSpPr/>
          <p:nvPr/>
        </p:nvSpPr>
        <p:spPr>
          <a:xfrm>
            <a:off x="4999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98" name="object 67298"/>
          <p:cNvSpPr/>
          <p:nvPr/>
        </p:nvSpPr>
        <p:spPr>
          <a:xfrm>
            <a:off x="4999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299" name="object 67299"/>
          <p:cNvSpPr/>
          <p:nvPr/>
        </p:nvSpPr>
        <p:spPr>
          <a:xfrm>
            <a:off x="4999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00" name="object 67300"/>
          <p:cNvSpPr/>
          <p:nvPr/>
        </p:nvSpPr>
        <p:spPr>
          <a:xfrm>
            <a:off x="4999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01" name="object 67301"/>
          <p:cNvSpPr/>
          <p:nvPr/>
        </p:nvSpPr>
        <p:spPr>
          <a:xfrm>
            <a:off x="4999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02" name="object 67302"/>
          <p:cNvSpPr/>
          <p:nvPr/>
        </p:nvSpPr>
        <p:spPr>
          <a:xfrm>
            <a:off x="4999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03" name="object 67303"/>
          <p:cNvSpPr/>
          <p:nvPr/>
        </p:nvSpPr>
        <p:spPr>
          <a:xfrm>
            <a:off x="5000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04" name="object 67304"/>
          <p:cNvSpPr/>
          <p:nvPr/>
        </p:nvSpPr>
        <p:spPr>
          <a:xfrm>
            <a:off x="5000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05" name="object 67305"/>
          <p:cNvSpPr/>
          <p:nvPr/>
        </p:nvSpPr>
        <p:spPr>
          <a:xfrm>
            <a:off x="50002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06" name="object 67306"/>
          <p:cNvSpPr/>
          <p:nvPr/>
        </p:nvSpPr>
        <p:spPr>
          <a:xfrm>
            <a:off x="50002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07" name="object 67307"/>
          <p:cNvSpPr/>
          <p:nvPr/>
        </p:nvSpPr>
        <p:spPr>
          <a:xfrm>
            <a:off x="5000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08" name="object 67308"/>
          <p:cNvSpPr/>
          <p:nvPr/>
        </p:nvSpPr>
        <p:spPr>
          <a:xfrm>
            <a:off x="5000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09" name="object 67309"/>
          <p:cNvSpPr/>
          <p:nvPr/>
        </p:nvSpPr>
        <p:spPr>
          <a:xfrm>
            <a:off x="50006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10" name="object 67310"/>
          <p:cNvSpPr/>
          <p:nvPr/>
        </p:nvSpPr>
        <p:spPr>
          <a:xfrm>
            <a:off x="50006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11" name="object 67311"/>
          <p:cNvSpPr/>
          <p:nvPr/>
        </p:nvSpPr>
        <p:spPr>
          <a:xfrm>
            <a:off x="5000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12" name="object 67312"/>
          <p:cNvSpPr/>
          <p:nvPr/>
        </p:nvSpPr>
        <p:spPr>
          <a:xfrm>
            <a:off x="5000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13" name="object 67313"/>
          <p:cNvSpPr/>
          <p:nvPr/>
        </p:nvSpPr>
        <p:spPr>
          <a:xfrm>
            <a:off x="50010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14" name="object 67314"/>
          <p:cNvSpPr/>
          <p:nvPr/>
        </p:nvSpPr>
        <p:spPr>
          <a:xfrm>
            <a:off x="50010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15" name="object 67315"/>
          <p:cNvSpPr/>
          <p:nvPr/>
        </p:nvSpPr>
        <p:spPr>
          <a:xfrm>
            <a:off x="5001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16" name="object 67316"/>
          <p:cNvSpPr/>
          <p:nvPr/>
        </p:nvSpPr>
        <p:spPr>
          <a:xfrm>
            <a:off x="5001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17" name="object 67317"/>
          <p:cNvSpPr/>
          <p:nvPr/>
        </p:nvSpPr>
        <p:spPr>
          <a:xfrm>
            <a:off x="50013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18" name="object 67318"/>
          <p:cNvSpPr/>
          <p:nvPr/>
        </p:nvSpPr>
        <p:spPr>
          <a:xfrm>
            <a:off x="50013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19" name="object 67319"/>
          <p:cNvSpPr/>
          <p:nvPr/>
        </p:nvSpPr>
        <p:spPr>
          <a:xfrm>
            <a:off x="5001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20" name="object 67320"/>
          <p:cNvSpPr/>
          <p:nvPr/>
        </p:nvSpPr>
        <p:spPr>
          <a:xfrm>
            <a:off x="5001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21" name="object 67321"/>
          <p:cNvSpPr/>
          <p:nvPr/>
        </p:nvSpPr>
        <p:spPr>
          <a:xfrm>
            <a:off x="50017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22" name="object 67322"/>
          <p:cNvSpPr/>
          <p:nvPr/>
        </p:nvSpPr>
        <p:spPr>
          <a:xfrm>
            <a:off x="50017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23" name="object 67323"/>
          <p:cNvSpPr/>
          <p:nvPr/>
        </p:nvSpPr>
        <p:spPr>
          <a:xfrm>
            <a:off x="5002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24" name="object 67324"/>
          <p:cNvSpPr/>
          <p:nvPr/>
        </p:nvSpPr>
        <p:spPr>
          <a:xfrm>
            <a:off x="5002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6E5F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25" name="object 67325"/>
          <p:cNvSpPr/>
          <p:nvPr/>
        </p:nvSpPr>
        <p:spPr>
          <a:xfrm>
            <a:off x="50021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26" name="object 67326"/>
          <p:cNvSpPr/>
          <p:nvPr/>
        </p:nvSpPr>
        <p:spPr>
          <a:xfrm>
            <a:off x="50021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27" name="object 67327"/>
          <p:cNvSpPr/>
          <p:nvPr/>
        </p:nvSpPr>
        <p:spPr>
          <a:xfrm>
            <a:off x="5002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28" name="object 67328"/>
          <p:cNvSpPr/>
          <p:nvPr/>
        </p:nvSpPr>
        <p:spPr>
          <a:xfrm>
            <a:off x="5002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29" name="object 67329"/>
          <p:cNvSpPr/>
          <p:nvPr/>
        </p:nvSpPr>
        <p:spPr>
          <a:xfrm>
            <a:off x="50025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30" name="object 67330"/>
          <p:cNvSpPr/>
          <p:nvPr/>
        </p:nvSpPr>
        <p:spPr>
          <a:xfrm>
            <a:off x="50025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31" name="object 67331"/>
          <p:cNvSpPr/>
          <p:nvPr/>
        </p:nvSpPr>
        <p:spPr>
          <a:xfrm>
            <a:off x="5002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32" name="object 67332"/>
          <p:cNvSpPr/>
          <p:nvPr/>
        </p:nvSpPr>
        <p:spPr>
          <a:xfrm>
            <a:off x="5002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33" name="object 67333"/>
          <p:cNvSpPr/>
          <p:nvPr/>
        </p:nvSpPr>
        <p:spPr>
          <a:xfrm>
            <a:off x="50029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34" name="object 67334"/>
          <p:cNvSpPr/>
          <p:nvPr/>
        </p:nvSpPr>
        <p:spPr>
          <a:xfrm>
            <a:off x="50029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35" name="object 67335"/>
          <p:cNvSpPr/>
          <p:nvPr/>
        </p:nvSpPr>
        <p:spPr>
          <a:xfrm>
            <a:off x="5003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36" name="object 67336"/>
          <p:cNvSpPr/>
          <p:nvPr/>
        </p:nvSpPr>
        <p:spPr>
          <a:xfrm>
            <a:off x="5003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37" name="object 67337"/>
          <p:cNvSpPr/>
          <p:nvPr/>
        </p:nvSpPr>
        <p:spPr>
          <a:xfrm>
            <a:off x="50033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38" name="object 67338"/>
          <p:cNvSpPr/>
          <p:nvPr/>
        </p:nvSpPr>
        <p:spPr>
          <a:xfrm>
            <a:off x="50033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39" name="object 67339"/>
          <p:cNvSpPr/>
          <p:nvPr/>
        </p:nvSpPr>
        <p:spPr>
          <a:xfrm>
            <a:off x="5003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40" name="object 67340"/>
          <p:cNvSpPr/>
          <p:nvPr/>
        </p:nvSpPr>
        <p:spPr>
          <a:xfrm>
            <a:off x="5003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41" name="object 67341"/>
          <p:cNvSpPr/>
          <p:nvPr/>
        </p:nvSpPr>
        <p:spPr>
          <a:xfrm>
            <a:off x="50036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42" name="object 67342"/>
          <p:cNvSpPr/>
          <p:nvPr/>
        </p:nvSpPr>
        <p:spPr>
          <a:xfrm>
            <a:off x="50036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43" name="object 67343"/>
          <p:cNvSpPr/>
          <p:nvPr/>
        </p:nvSpPr>
        <p:spPr>
          <a:xfrm>
            <a:off x="5003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44" name="object 67344"/>
          <p:cNvSpPr/>
          <p:nvPr/>
        </p:nvSpPr>
        <p:spPr>
          <a:xfrm>
            <a:off x="5003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45" name="object 67345"/>
          <p:cNvSpPr/>
          <p:nvPr/>
        </p:nvSpPr>
        <p:spPr>
          <a:xfrm>
            <a:off x="50040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46" name="object 67346"/>
          <p:cNvSpPr/>
          <p:nvPr/>
        </p:nvSpPr>
        <p:spPr>
          <a:xfrm>
            <a:off x="50040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47" name="object 67347"/>
          <p:cNvSpPr/>
          <p:nvPr/>
        </p:nvSpPr>
        <p:spPr>
          <a:xfrm>
            <a:off x="5004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48" name="object 67348"/>
          <p:cNvSpPr/>
          <p:nvPr/>
        </p:nvSpPr>
        <p:spPr>
          <a:xfrm>
            <a:off x="5004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49" name="object 67349"/>
          <p:cNvSpPr/>
          <p:nvPr/>
        </p:nvSpPr>
        <p:spPr>
          <a:xfrm>
            <a:off x="50044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50" name="object 67350"/>
          <p:cNvSpPr/>
          <p:nvPr/>
        </p:nvSpPr>
        <p:spPr>
          <a:xfrm>
            <a:off x="50044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51" name="object 67351"/>
          <p:cNvSpPr/>
          <p:nvPr/>
        </p:nvSpPr>
        <p:spPr>
          <a:xfrm>
            <a:off x="5004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52" name="object 67352"/>
          <p:cNvSpPr/>
          <p:nvPr/>
        </p:nvSpPr>
        <p:spPr>
          <a:xfrm>
            <a:off x="5004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53" name="object 67353"/>
          <p:cNvSpPr/>
          <p:nvPr/>
        </p:nvSpPr>
        <p:spPr>
          <a:xfrm>
            <a:off x="5004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54" name="object 67354"/>
          <p:cNvSpPr/>
          <p:nvPr/>
        </p:nvSpPr>
        <p:spPr>
          <a:xfrm>
            <a:off x="5004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55" name="object 67355"/>
          <p:cNvSpPr/>
          <p:nvPr/>
        </p:nvSpPr>
        <p:spPr>
          <a:xfrm>
            <a:off x="5005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56" name="object 67356"/>
          <p:cNvSpPr/>
          <p:nvPr/>
        </p:nvSpPr>
        <p:spPr>
          <a:xfrm>
            <a:off x="5005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57" name="object 67357"/>
          <p:cNvSpPr/>
          <p:nvPr/>
        </p:nvSpPr>
        <p:spPr>
          <a:xfrm>
            <a:off x="5005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58" name="object 67358"/>
          <p:cNvSpPr/>
          <p:nvPr/>
        </p:nvSpPr>
        <p:spPr>
          <a:xfrm>
            <a:off x="5005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59" name="object 67359"/>
          <p:cNvSpPr/>
          <p:nvPr/>
        </p:nvSpPr>
        <p:spPr>
          <a:xfrm>
            <a:off x="5005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60" name="object 67360"/>
          <p:cNvSpPr/>
          <p:nvPr/>
        </p:nvSpPr>
        <p:spPr>
          <a:xfrm>
            <a:off x="5005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61" name="object 67361"/>
          <p:cNvSpPr/>
          <p:nvPr/>
        </p:nvSpPr>
        <p:spPr>
          <a:xfrm>
            <a:off x="5005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62" name="object 67362"/>
          <p:cNvSpPr/>
          <p:nvPr/>
        </p:nvSpPr>
        <p:spPr>
          <a:xfrm>
            <a:off x="5005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63" name="object 67363"/>
          <p:cNvSpPr/>
          <p:nvPr/>
        </p:nvSpPr>
        <p:spPr>
          <a:xfrm>
            <a:off x="5005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64" name="object 67364"/>
          <p:cNvSpPr/>
          <p:nvPr/>
        </p:nvSpPr>
        <p:spPr>
          <a:xfrm>
            <a:off x="5005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65" name="object 67365"/>
          <p:cNvSpPr/>
          <p:nvPr/>
        </p:nvSpPr>
        <p:spPr>
          <a:xfrm>
            <a:off x="5006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66" name="object 67366"/>
          <p:cNvSpPr/>
          <p:nvPr/>
        </p:nvSpPr>
        <p:spPr>
          <a:xfrm>
            <a:off x="5006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67" name="object 67367"/>
          <p:cNvSpPr/>
          <p:nvPr/>
        </p:nvSpPr>
        <p:spPr>
          <a:xfrm>
            <a:off x="5006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68" name="object 67368"/>
          <p:cNvSpPr/>
          <p:nvPr/>
        </p:nvSpPr>
        <p:spPr>
          <a:xfrm>
            <a:off x="5006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69" name="object 67369"/>
          <p:cNvSpPr/>
          <p:nvPr/>
        </p:nvSpPr>
        <p:spPr>
          <a:xfrm>
            <a:off x="5006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70" name="object 67370"/>
          <p:cNvSpPr/>
          <p:nvPr/>
        </p:nvSpPr>
        <p:spPr>
          <a:xfrm>
            <a:off x="5006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71" name="object 67371"/>
          <p:cNvSpPr/>
          <p:nvPr/>
        </p:nvSpPr>
        <p:spPr>
          <a:xfrm>
            <a:off x="5006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72" name="object 67372"/>
          <p:cNvSpPr/>
          <p:nvPr/>
        </p:nvSpPr>
        <p:spPr>
          <a:xfrm>
            <a:off x="5006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73" name="object 67373"/>
          <p:cNvSpPr/>
          <p:nvPr/>
        </p:nvSpPr>
        <p:spPr>
          <a:xfrm>
            <a:off x="5006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74" name="object 67374"/>
          <p:cNvSpPr/>
          <p:nvPr/>
        </p:nvSpPr>
        <p:spPr>
          <a:xfrm>
            <a:off x="5006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75" name="object 67375"/>
          <p:cNvSpPr/>
          <p:nvPr/>
        </p:nvSpPr>
        <p:spPr>
          <a:xfrm>
            <a:off x="5006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76" name="object 67376"/>
          <p:cNvSpPr/>
          <p:nvPr/>
        </p:nvSpPr>
        <p:spPr>
          <a:xfrm>
            <a:off x="5006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77" name="object 67377"/>
          <p:cNvSpPr/>
          <p:nvPr/>
        </p:nvSpPr>
        <p:spPr>
          <a:xfrm>
            <a:off x="5007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78" name="object 67378"/>
          <p:cNvSpPr/>
          <p:nvPr/>
        </p:nvSpPr>
        <p:spPr>
          <a:xfrm>
            <a:off x="5007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79" name="object 67379"/>
          <p:cNvSpPr/>
          <p:nvPr/>
        </p:nvSpPr>
        <p:spPr>
          <a:xfrm>
            <a:off x="5007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80" name="object 67380"/>
          <p:cNvSpPr/>
          <p:nvPr/>
        </p:nvSpPr>
        <p:spPr>
          <a:xfrm>
            <a:off x="5007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81" name="object 67381"/>
          <p:cNvSpPr/>
          <p:nvPr/>
        </p:nvSpPr>
        <p:spPr>
          <a:xfrm>
            <a:off x="50076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82" name="object 67382"/>
          <p:cNvSpPr/>
          <p:nvPr/>
        </p:nvSpPr>
        <p:spPr>
          <a:xfrm>
            <a:off x="50076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83" name="object 67383"/>
          <p:cNvSpPr/>
          <p:nvPr/>
        </p:nvSpPr>
        <p:spPr>
          <a:xfrm>
            <a:off x="5007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84" name="object 67384"/>
          <p:cNvSpPr/>
          <p:nvPr/>
        </p:nvSpPr>
        <p:spPr>
          <a:xfrm>
            <a:off x="5007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85" name="object 67385"/>
          <p:cNvSpPr/>
          <p:nvPr/>
        </p:nvSpPr>
        <p:spPr>
          <a:xfrm>
            <a:off x="50080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86" name="object 67386"/>
          <p:cNvSpPr/>
          <p:nvPr/>
        </p:nvSpPr>
        <p:spPr>
          <a:xfrm>
            <a:off x="50080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87" name="object 67387"/>
          <p:cNvSpPr/>
          <p:nvPr/>
        </p:nvSpPr>
        <p:spPr>
          <a:xfrm>
            <a:off x="5008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88" name="object 67388"/>
          <p:cNvSpPr/>
          <p:nvPr/>
        </p:nvSpPr>
        <p:spPr>
          <a:xfrm>
            <a:off x="5008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89" name="object 67389"/>
          <p:cNvSpPr/>
          <p:nvPr/>
        </p:nvSpPr>
        <p:spPr>
          <a:xfrm>
            <a:off x="50083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90" name="object 67390"/>
          <p:cNvSpPr/>
          <p:nvPr/>
        </p:nvSpPr>
        <p:spPr>
          <a:xfrm>
            <a:off x="50083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91" name="object 67391"/>
          <p:cNvSpPr/>
          <p:nvPr/>
        </p:nvSpPr>
        <p:spPr>
          <a:xfrm>
            <a:off x="5008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92" name="object 67392"/>
          <p:cNvSpPr/>
          <p:nvPr/>
        </p:nvSpPr>
        <p:spPr>
          <a:xfrm>
            <a:off x="5008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93" name="object 67393"/>
          <p:cNvSpPr/>
          <p:nvPr/>
        </p:nvSpPr>
        <p:spPr>
          <a:xfrm>
            <a:off x="50087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94" name="object 67394"/>
          <p:cNvSpPr/>
          <p:nvPr/>
        </p:nvSpPr>
        <p:spPr>
          <a:xfrm>
            <a:off x="50087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95" name="object 67395"/>
          <p:cNvSpPr/>
          <p:nvPr/>
        </p:nvSpPr>
        <p:spPr>
          <a:xfrm>
            <a:off x="5008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96" name="object 67396"/>
          <p:cNvSpPr/>
          <p:nvPr/>
        </p:nvSpPr>
        <p:spPr>
          <a:xfrm>
            <a:off x="5008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97" name="object 67397"/>
          <p:cNvSpPr/>
          <p:nvPr/>
        </p:nvSpPr>
        <p:spPr>
          <a:xfrm>
            <a:off x="50091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98" name="object 67398"/>
          <p:cNvSpPr/>
          <p:nvPr/>
        </p:nvSpPr>
        <p:spPr>
          <a:xfrm>
            <a:off x="50091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399" name="object 67399"/>
          <p:cNvSpPr/>
          <p:nvPr/>
        </p:nvSpPr>
        <p:spPr>
          <a:xfrm>
            <a:off x="5009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00" name="object 67400"/>
          <p:cNvSpPr/>
          <p:nvPr/>
        </p:nvSpPr>
        <p:spPr>
          <a:xfrm>
            <a:off x="5009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01" name="object 67401"/>
          <p:cNvSpPr/>
          <p:nvPr/>
        </p:nvSpPr>
        <p:spPr>
          <a:xfrm>
            <a:off x="5009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02" name="object 67402"/>
          <p:cNvSpPr/>
          <p:nvPr/>
        </p:nvSpPr>
        <p:spPr>
          <a:xfrm>
            <a:off x="5009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03" name="object 67403"/>
          <p:cNvSpPr/>
          <p:nvPr/>
        </p:nvSpPr>
        <p:spPr>
          <a:xfrm>
            <a:off x="5009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04" name="object 67404"/>
          <p:cNvSpPr/>
          <p:nvPr/>
        </p:nvSpPr>
        <p:spPr>
          <a:xfrm>
            <a:off x="5009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05" name="object 67405"/>
          <p:cNvSpPr/>
          <p:nvPr/>
        </p:nvSpPr>
        <p:spPr>
          <a:xfrm>
            <a:off x="5009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06" name="object 67406"/>
          <p:cNvSpPr/>
          <p:nvPr/>
        </p:nvSpPr>
        <p:spPr>
          <a:xfrm>
            <a:off x="5009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07" name="object 67407"/>
          <p:cNvSpPr/>
          <p:nvPr/>
        </p:nvSpPr>
        <p:spPr>
          <a:xfrm>
            <a:off x="5010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08" name="object 67408"/>
          <p:cNvSpPr/>
          <p:nvPr/>
        </p:nvSpPr>
        <p:spPr>
          <a:xfrm>
            <a:off x="5010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09" name="object 67409"/>
          <p:cNvSpPr/>
          <p:nvPr/>
        </p:nvSpPr>
        <p:spPr>
          <a:xfrm>
            <a:off x="5010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10" name="object 67410"/>
          <p:cNvSpPr/>
          <p:nvPr/>
        </p:nvSpPr>
        <p:spPr>
          <a:xfrm>
            <a:off x="5010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11" name="object 67411"/>
          <p:cNvSpPr/>
          <p:nvPr/>
        </p:nvSpPr>
        <p:spPr>
          <a:xfrm>
            <a:off x="5010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12" name="object 67412"/>
          <p:cNvSpPr/>
          <p:nvPr/>
        </p:nvSpPr>
        <p:spPr>
          <a:xfrm>
            <a:off x="5010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13" name="object 67413"/>
          <p:cNvSpPr/>
          <p:nvPr/>
        </p:nvSpPr>
        <p:spPr>
          <a:xfrm>
            <a:off x="5010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14" name="object 67414"/>
          <p:cNvSpPr/>
          <p:nvPr/>
        </p:nvSpPr>
        <p:spPr>
          <a:xfrm>
            <a:off x="5010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15" name="object 67415"/>
          <p:cNvSpPr/>
          <p:nvPr/>
        </p:nvSpPr>
        <p:spPr>
          <a:xfrm>
            <a:off x="5010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16" name="object 67416"/>
          <p:cNvSpPr/>
          <p:nvPr/>
        </p:nvSpPr>
        <p:spPr>
          <a:xfrm>
            <a:off x="5010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17" name="object 67417"/>
          <p:cNvSpPr/>
          <p:nvPr/>
        </p:nvSpPr>
        <p:spPr>
          <a:xfrm>
            <a:off x="5011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18" name="object 67418"/>
          <p:cNvSpPr/>
          <p:nvPr/>
        </p:nvSpPr>
        <p:spPr>
          <a:xfrm>
            <a:off x="5011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19" name="object 67419"/>
          <p:cNvSpPr/>
          <p:nvPr/>
        </p:nvSpPr>
        <p:spPr>
          <a:xfrm>
            <a:off x="5011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20" name="object 67420"/>
          <p:cNvSpPr/>
          <p:nvPr/>
        </p:nvSpPr>
        <p:spPr>
          <a:xfrm>
            <a:off x="5011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21" name="object 67421"/>
          <p:cNvSpPr/>
          <p:nvPr/>
        </p:nvSpPr>
        <p:spPr>
          <a:xfrm>
            <a:off x="5011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22" name="object 67422"/>
          <p:cNvSpPr/>
          <p:nvPr/>
        </p:nvSpPr>
        <p:spPr>
          <a:xfrm>
            <a:off x="5011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23" name="object 67423"/>
          <p:cNvSpPr/>
          <p:nvPr/>
        </p:nvSpPr>
        <p:spPr>
          <a:xfrm>
            <a:off x="5011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24" name="object 67424"/>
          <p:cNvSpPr/>
          <p:nvPr/>
        </p:nvSpPr>
        <p:spPr>
          <a:xfrm>
            <a:off x="5011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25" name="object 67425"/>
          <p:cNvSpPr/>
          <p:nvPr/>
        </p:nvSpPr>
        <p:spPr>
          <a:xfrm>
            <a:off x="5011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26" name="object 67426"/>
          <p:cNvSpPr/>
          <p:nvPr/>
        </p:nvSpPr>
        <p:spPr>
          <a:xfrm>
            <a:off x="5011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27" name="object 67427"/>
          <p:cNvSpPr/>
          <p:nvPr/>
        </p:nvSpPr>
        <p:spPr>
          <a:xfrm>
            <a:off x="5011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28" name="object 67428"/>
          <p:cNvSpPr/>
          <p:nvPr/>
        </p:nvSpPr>
        <p:spPr>
          <a:xfrm>
            <a:off x="5011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29" name="object 67429"/>
          <p:cNvSpPr/>
          <p:nvPr/>
        </p:nvSpPr>
        <p:spPr>
          <a:xfrm>
            <a:off x="5012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30" name="object 67430"/>
          <p:cNvSpPr/>
          <p:nvPr/>
        </p:nvSpPr>
        <p:spPr>
          <a:xfrm>
            <a:off x="5012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31" name="object 67431"/>
          <p:cNvSpPr/>
          <p:nvPr/>
        </p:nvSpPr>
        <p:spPr>
          <a:xfrm>
            <a:off x="5012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32" name="object 67432"/>
          <p:cNvSpPr/>
          <p:nvPr/>
        </p:nvSpPr>
        <p:spPr>
          <a:xfrm>
            <a:off x="5012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33" name="object 67433"/>
          <p:cNvSpPr/>
          <p:nvPr/>
        </p:nvSpPr>
        <p:spPr>
          <a:xfrm>
            <a:off x="5012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34" name="object 67434"/>
          <p:cNvSpPr/>
          <p:nvPr/>
        </p:nvSpPr>
        <p:spPr>
          <a:xfrm>
            <a:off x="5012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35" name="object 67435"/>
          <p:cNvSpPr/>
          <p:nvPr/>
        </p:nvSpPr>
        <p:spPr>
          <a:xfrm>
            <a:off x="5012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36" name="object 67436"/>
          <p:cNvSpPr/>
          <p:nvPr/>
        </p:nvSpPr>
        <p:spPr>
          <a:xfrm>
            <a:off x="5012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37" name="object 67437"/>
          <p:cNvSpPr/>
          <p:nvPr/>
        </p:nvSpPr>
        <p:spPr>
          <a:xfrm>
            <a:off x="50129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38" name="object 67438"/>
          <p:cNvSpPr/>
          <p:nvPr/>
        </p:nvSpPr>
        <p:spPr>
          <a:xfrm>
            <a:off x="50129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39" name="object 67439"/>
          <p:cNvSpPr/>
          <p:nvPr/>
        </p:nvSpPr>
        <p:spPr>
          <a:xfrm>
            <a:off x="5013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40" name="object 67440"/>
          <p:cNvSpPr/>
          <p:nvPr/>
        </p:nvSpPr>
        <p:spPr>
          <a:xfrm>
            <a:off x="5013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41" name="object 67441"/>
          <p:cNvSpPr/>
          <p:nvPr/>
        </p:nvSpPr>
        <p:spPr>
          <a:xfrm>
            <a:off x="50133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42" name="object 67442"/>
          <p:cNvSpPr/>
          <p:nvPr/>
        </p:nvSpPr>
        <p:spPr>
          <a:xfrm>
            <a:off x="50133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43" name="object 67443"/>
          <p:cNvSpPr/>
          <p:nvPr/>
        </p:nvSpPr>
        <p:spPr>
          <a:xfrm>
            <a:off x="5013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44" name="object 67444"/>
          <p:cNvSpPr/>
          <p:nvPr/>
        </p:nvSpPr>
        <p:spPr>
          <a:xfrm>
            <a:off x="5013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45" name="object 67445"/>
          <p:cNvSpPr/>
          <p:nvPr/>
        </p:nvSpPr>
        <p:spPr>
          <a:xfrm>
            <a:off x="50137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46" name="object 67446"/>
          <p:cNvSpPr/>
          <p:nvPr/>
        </p:nvSpPr>
        <p:spPr>
          <a:xfrm>
            <a:off x="50137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47" name="object 67447"/>
          <p:cNvSpPr/>
          <p:nvPr/>
        </p:nvSpPr>
        <p:spPr>
          <a:xfrm>
            <a:off x="5013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48" name="object 67448"/>
          <p:cNvSpPr/>
          <p:nvPr/>
        </p:nvSpPr>
        <p:spPr>
          <a:xfrm>
            <a:off x="5013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49" name="object 67449"/>
          <p:cNvSpPr/>
          <p:nvPr/>
        </p:nvSpPr>
        <p:spPr>
          <a:xfrm>
            <a:off x="50140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50" name="object 67450"/>
          <p:cNvSpPr/>
          <p:nvPr/>
        </p:nvSpPr>
        <p:spPr>
          <a:xfrm>
            <a:off x="50140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51" name="object 67451"/>
          <p:cNvSpPr/>
          <p:nvPr/>
        </p:nvSpPr>
        <p:spPr>
          <a:xfrm>
            <a:off x="5014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52" name="object 67452"/>
          <p:cNvSpPr/>
          <p:nvPr/>
        </p:nvSpPr>
        <p:spPr>
          <a:xfrm>
            <a:off x="5014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53" name="object 67453"/>
          <p:cNvSpPr/>
          <p:nvPr/>
        </p:nvSpPr>
        <p:spPr>
          <a:xfrm>
            <a:off x="5014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54" name="object 67454"/>
          <p:cNvSpPr/>
          <p:nvPr/>
        </p:nvSpPr>
        <p:spPr>
          <a:xfrm>
            <a:off x="5014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55" name="object 67455"/>
          <p:cNvSpPr/>
          <p:nvPr/>
        </p:nvSpPr>
        <p:spPr>
          <a:xfrm>
            <a:off x="5014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56" name="object 67456"/>
          <p:cNvSpPr/>
          <p:nvPr/>
        </p:nvSpPr>
        <p:spPr>
          <a:xfrm>
            <a:off x="5014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57" name="object 67457"/>
          <p:cNvSpPr/>
          <p:nvPr/>
        </p:nvSpPr>
        <p:spPr>
          <a:xfrm>
            <a:off x="5014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58" name="object 67458"/>
          <p:cNvSpPr/>
          <p:nvPr/>
        </p:nvSpPr>
        <p:spPr>
          <a:xfrm>
            <a:off x="5014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59" name="object 67459"/>
          <p:cNvSpPr/>
          <p:nvPr/>
        </p:nvSpPr>
        <p:spPr>
          <a:xfrm>
            <a:off x="5014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60" name="object 67460"/>
          <p:cNvSpPr/>
          <p:nvPr/>
        </p:nvSpPr>
        <p:spPr>
          <a:xfrm>
            <a:off x="5014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61" name="object 67461"/>
          <p:cNvSpPr/>
          <p:nvPr/>
        </p:nvSpPr>
        <p:spPr>
          <a:xfrm>
            <a:off x="5015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62" name="object 67462"/>
          <p:cNvSpPr/>
          <p:nvPr/>
        </p:nvSpPr>
        <p:spPr>
          <a:xfrm>
            <a:off x="5015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63" name="object 67463"/>
          <p:cNvSpPr/>
          <p:nvPr/>
        </p:nvSpPr>
        <p:spPr>
          <a:xfrm>
            <a:off x="5015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64" name="object 67464"/>
          <p:cNvSpPr/>
          <p:nvPr/>
        </p:nvSpPr>
        <p:spPr>
          <a:xfrm>
            <a:off x="5015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65" name="object 67465"/>
          <p:cNvSpPr/>
          <p:nvPr/>
        </p:nvSpPr>
        <p:spPr>
          <a:xfrm>
            <a:off x="5015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66" name="object 67466"/>
          <p:cNvSpPr/>
          <p:nvPr/>
        </p:nvSpPr>
        <p:spPr>
          <a:xfrm>
            <a:off x="5015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67" name="object 67467"/>
          <p:cNvSpPr/>
          <p:nvPr/>
        </p:nvSpPr>
        <p:spPr>
          <a:xfrm>
            <a:off x="5015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68" name="object 67468"/>
          <p:cNvSpPr/>
          <p:nvPr/>
        </p:nvSpPr>
        <p:spPr>
          <a:xfrm>
            <a:off x="5015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69" name="object 67469"/>
          <p:cNvSpPr/>
          <p:nvPr/>
        </p:nvSpPr>
        <p:spPr>
          <a:xfrm>
            <a:off x="5016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70" name="object 67470"/>
          <p:cNvSpPr/>
          <p:nvPr/>
        </p:nvSpPr>
        <p:spPr>
          <a:xfrm>
            <a:off x="5016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71" name="object 67471"/>
          <p:cNvSpPr/>
          <p:nvPr/>
        </p:nvSpPr>
        <p:spPr>
          <a:xfrm>
            <a:off x="5016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72" name="object 67472"/>
          <p:cNvSpPr/>
          <p:nvPr/>
        </p:nvSpPr>
        <p:spPr>
          <a:xfrm>
            <a:off x="5016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73" name="object 67473"/>
          <p:cNvSpPr/>
          <p:nvPr/>
        </p:nvSpPr>
        <p:spPr>
          <a:xfrm>
            <a:off x="5016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74" name="object 67474"/>
          <p:cNvSpPr/>
          <p:nvPr/>
        </p:nvSpPr>
        <p:spPr>
          <a:xfrm>
            <a:off x="5016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75" name="object 67475"/>
          <p:cNvSpPr/>
          <p:nvPr/>
        </p:nvSpPr>
        <p:spPr>
          <a:xfrm>
            <a:off x="5016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76" name="object 67476"/>
          <p:cNvSpPr/>
          <p:nvPr/>
        </p:nvSpPr>
        <p:spPr>
          <a:xfrm>
            <a:off x="5016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77" name="object 67477"/>
          <p:cNvSpPr/>
          <p:nvPr/>
        </p:nvSpPr>
        <p:spPr>
          <a:xfrm>
            <a:off x="5016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78" name="object 67478"/>
          <p:cNvSpPr/>
          <p:nvPr/>
        </p:nvSpPr>
        <p:spPr>
          <a:xfrm>
            <a:off x="5016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79" name="object 67479"/>
          <p:cNvSpPr/>
          <p:nvPr/>
        </p:nvSpPr>
        <p:spPr>
          <a:xfrm>
            <a:off x="5016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80" name="object 67480"/>
          <p:cNvSpPr/>
          <p:nvPr/>
        </p:nvSpPr>
        <p:spPr>
          <a:xfrm>
            <a:off x="5016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81" name="object 67481"/>
          <p:cNvSpPr/>
          <p:nvPr/>
        </p:nvSpPr>
        <p:spPr>
          <a:xfrm>
            <a:off x="5017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82" name="object 67482"/>
          <p:cNvSpPr/>
          <p:nvPr/>
        </p:nvSpPr>
        <p:spPr>
          <a:xfrm>
            <a:off x="5017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83" name="object 67483"/>
          <p:cNvSpPr/>
          <p:nvPr/>
        </p:nvSpPr>
        <p:spPr>
          <a:xfrm>
            <a:off x="5017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84" name="object 67484"/>
          <p:cNvSpPr/>
          <p:nvPr/>
        </p:nvSpPr>
        <p:spPr>
          <a:xfrm>
            <a:off x="5017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85" name="object 67485"/>
          <p:cNvSpPr/>
          <p:nvPr/>
        </p:nvSpPr>
        <p:spPr>
          <a:xfrm>
            <a:off x="50175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86" name="object 67486"/>
          <p:cNvSpPr/>
          <p:nvPr/>
        </p:nvSpPr>
        <p:spPr>
          <a:xfrm>
            <a:off x="50175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87" name="object 67487"/>
          <p:cNvSpPr/>
          <p:nvPr/>
        </p:nvSpPr>
        <p:spPr>
          <a:xfrm>
            <a:off x="5017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88" name="object 67488"/>
          <p:cNvSpPr/>
          <p:nvPr/>
        </p:nvSpPr>
        <p:spPr>
          <a:xfrm>
            <a:off x="5017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89" name="object 67489"/>
          <p:cNvSpPr/>
          <p:nvPr/>
        </p:nvSpPr>
        <p:spPr>
          <a:xfrm>
            <a:off x="50179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90" name="object 67490"/>
          <p:cNvSpPr/>
          <p:nvPr/>
        </p:nvSpPr>
        <p:spPr>
          <a:xfrm>
            <a:off x="50179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91" name="object 67491"/>
          <p:cNvSpPr/>
          <p:nvPr/>
        </p:nvSpPr>
        <p:spPr>
          <a:xfrm>
            <a:off x="5018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92" name="object 67492"/>
          <p:cNvSpPr/>
          <p:nvPr/>
        </p:nvSpPr>
        <p:spPr>
          <a:xfrm>
            <a:off x="5018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93" name="object 67493"/>
          <p:cNvSpPr/>
          <p:nvPr/>
        </p:nvSpPr>
        <p:spPr>
          <a:xfrm>
            <a:off x="50182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94" name="object 67494"/>
          <p:cNvSpPr/>
          <p:nvPr/>
        </p:nvSpPr>
        <p:spPr>
          <a:xfrm>
            <a:off x="50182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95" name="object 67495"/>
          <p:cNvSpPr/>
          <p:nvPr/>
        </p:nvSpPr>
        <p:spPr>
          <a:xfrm>
            <a:off x="5018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96" name="object 67496"/>
          <p:cNvSpPr/>
          <p:nvPr/>
        </p:nvSpPr>
        <p:spPr>
          <a:xfrm>
            <a:off x="5018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97" name="object 67497"/>
          <p:cNvSpPr/>
          <p:nvPr/>
        </p:nvSpPr>
        <p:spPr>
          <a:xfrm>
            <a:off x="50186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98" name="object 67498"/>
          <p:cNvSpPr/>
          <p:nvPr/>
        </p:nvSpPr>
        <p:spPr>
          <a:xfrm>
            <a:off x="50186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499" name="object 67499"/>
          <p:cNvSpPr/>
          <p:nvPr/>
        </p:nvSpPr>
        <p:spPr>
          <a:xfrm>
            <a:off x="5018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00" name="object 67500"/>
          <p:cNvSpPr/>
          <p:nvPr/>
        </p:nvSpPr>
        <p:spPr>
          <a:xfrm>
            <a:off x="5018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01" name="object 67501"/>
          <p:cNvSpPr/>
          <p:nvPr/>
        </p:nvSpPr>
        <p:spPr>
          <a:xfrm>
            <a:off x="5019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02" name="object 67502"/>
          <p:cNvSpPr/>
          <p:nvPr/>
        </p:nvSpPr>
        <p:spPr>
          <a:xfrm>
            <a:off x="5019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03" name="object 67503"/>
          <p:cNvSpPr/>
          <p:nvPr/>
        </p:nvSpPr>
        <p:spPr>
          <a:xfrm>
            <a:off x="5019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04" name="object 67504"/>
          <p:cNvSpPr/>
          <p:nvPr/>
        </p:nvSpPr>
        <p:spPr>
          <a:xfrm>
            <a:off x="5019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05" name="object 67505"/>
          <p:cNvSpPr/>
          <p:nvPr/>
        </p:nvSpPr>
        <p:spPr>
          <a:xfrm>
            <a:off x="5019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06" name="object 67506"/>
          <p:cNvSpPr/>
          <p:nvPr/>
        </p:nvSpPr>
        <p:spPr>
          <a:xfrm>
            <a:off x="5019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07" name="object 67507"/>
          <p:cNvSpPr/>
          <p:nvPr/>
        </p:nvSpPr>
        <p:spPr>
          <a:xfrm>
            <a:off x="5019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08" name="object 67508"/>
          <p:cNvSpPr/>
          <p:nvPr/>
        </p:nvSpPr>
        <p:spPr>
          <a:xfrm>
            <a:off x="5019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09" name="object 67509"/>
          <p:cNvSpPr/>
          <p:nvPr/>
        </p:nvSpPr>
        <p:spPr>
          <a:xfrm>
            <a:off x="5019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10" name="object 67510"/>
          <p:cNvSpPr/>
          <p:nvPr/>
        </p:nvSpPr>
        <p:spPr>
          <a:xfrm>
            <a:off x="5019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11" name="object 67511"/>
          <p:cNvSpPr/>
          <p:nvPr/>
        </p:nvSpPr>
        <p:spPr>
          <a:xfrm>
            <a:off x="5019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12" name="object 67512"/>
          <p:cNvSpPr/>
          <p:nvPr/>
        </p:nvSpPr>
        <p:spPr>
          <a:xfrm>
            <a:off x="5019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13" name="object 67513"/>
          <p:cNvSpPr/>
          <p:nvPr/>
        </p:nvSpPr>
        <p:spPr>
          <a:xfrm>
            <a:off x="5020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14" name="object 67514"/>
          <p:cNvSpPr/>
          <p:nvPr/>
        </p:nvSpPr>
        <p:spPr>
          <a:xfrm>
            <a:off x="5020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15" name="object 67515"/>
          <p:cNvSpPr/>
          <p:nvPr/>
        </p:nvSpPr>
        <p:spPr>
          <a:xfrm>
            <a:off x="5020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16" name="object 67516"/>
          <p:cNvSpPr/>
          <p:nvPr/>
        </p:nvSpPr>
        <p:spPr>
          <a:xfrm>
            <a:off x="5020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17" name="object 67517"/>
          <p:cNvSpPr/>
          <p:nvPr/>
        </p:nvSpPr>
        <p:spPr>
          <a:xfrm>
            <a:off x="5020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18" name="object 67518"/>
          <p:cNvSpPr/>
          <p:nvPr/>
        </p:nvSpPr>
        <p:spPr>
          <a:xfrm>
            <a:off x="5020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19" name="object 67519"/>
          <p:cNvSpPr/>
          <p:nvPr/>
        </p:nvSpPr>
        <p:spPr>
          <a:xfrm>
            <a:off x="5020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20" name="object 67520"/>
          <p:cNvSpPr/>
          <p:nvPr/>
        </p:nvSpPr>
        <p:spPr>
          <a:xfrm>
            <a:off x="5020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21" name="object 67521"/>
          <p:cNvSpPr/>
          <p:nvPr/>
        </p:nvSpPr>
        <p:spPr>
          <a:xfrm>
            <a:off x="5020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22" name="object 67522"/>
          <p:cNvSpPr/>
          <p:nvPr/>
        </p:nvSpPr>
        <p:spPr>
          <a:xfrm>
            <a:off x="5020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23" name="object 67523"/>
          <p:cNvSpPr/>
          <p:nvPr/>
        </p:nvSpPr>
        <p:spPr>
          <a:xfrm>
            <a:off x="5021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24" name="object 67524"/>
          <p:cNvSpPr/>
          <p:nvPr/>
        </p:nvSpPr>
        <p:spPr>
          <a:xfrm>
            <a:off x="5021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25" name="object 67525"/>
          <p:cNvSpPr/>
          <p:nvPr/>
        </p:nvSpPr>
        <p:spPr>
          <a:xfrm>
            <a:off x="5021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26" name="object 67526"/>
          <p:cNvSpPr/>
          <p:nvPr/>
        </p:nvSpPr>
        <p:spPr>
          <a:xfrm>
            <a:off x="5021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27" name="object 67527"/>
          <p:cNvSpPr/>
          <p:nvPr/>
        </p:nvSpPr>
        <p:spPr>
          <a:xfrm>
            <a:off x="5021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28" name="object 67528"/>
          <p:cNvSpPr/>
          <p:nvPr/>
        </p:nvSpPr>
        <p:spPr>
          <a:xfrm>
            <a:off x="5021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29" name="object 67529"/>
          <p:cNvSpPr/>
          <p:nvPr/>
        </p:nvSpPr>
        <p:spPr>
          <a:xfrm>
            <a:off x="5021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30" name="object 67530"/>
          <p:cNvSpPr/>
          <p:nvPr/>
        </p:nvSpPr>
        <p:spPr>
          <a:xfrm>
            <a:off x="5021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31" name="object 67531"/>
          <p:cNvSpPr/>
          <p:nvPr/>
        </p:nvSpPr>
        <p:spPr>
          <a:xfrm>
            <a:off x="5021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32" name="object 67532"/>
          <p:cNvSpPr/>
          <p:nvPr/>
        </p:nvSpPr>
        <p:spPr>
          <a:xfrm>
            <a:off x="5021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33" name="object 67533"/>
          <p:cNvSpPr/>
          <p:nvPr/>
        </p:nvSpPr>
        <p:spPr>
          <a:xfrm>
            <a:off x="5022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34" name="object 67534"/>
          <p:cNvSpPr/>
          <p:nvPr/>
        </p:nvSpPr>
        <p:spPr>
          <a:xfrm>
            <a:off x="5022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47E5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35" name="object 67535"/>
          <p:cNvSpPr/>
          <p:nvPr/>
        </p:nvSpPr>
        <p:spPr>
          <a:xfrm>
            <a:off x="5022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36" name="object 67536"/>
          <p:cNvSpPr/>
          <p:nvPr/>
        </p:nvSpPr>
        <p:spPr>
          <a:xfrm>
            <a:off x="5022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37" name="object 67537"/>
          <p:cNvSpPr/>
          <p:nvPr/>
        </p:nvSpPr>
        <p:spPr>
          <a:xfrm>
            <a:off x="50224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38" name="object 67538"/>
          <p:cNvSpPr/>
          <p:nvPr/>
        </p:nvSpPr>
        <p:spPr>
          <a:xfrm>
            <a:off x="50224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39" name="object 67539"/>
          <p:cNvSpPr/>
          <p:nvPr/>
        </p:nvSpPr>
        <p:spPr>
          <a:xfrm>
            <a:off x="5022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40" name="object 67540"/>
          <p:cNvSpPr/>
          <p:nvPr/>
        </p:nvSpPr>
        <p:spPr>
          <a:xfrm>
            <a:off x="5022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41" name="object 67541"/>
          <p:cNvSpPr/>
          <p:nvPr/>
        </p:nvSpPr>
        <p:spPr>
          <a:xfrm>
            <a:off x="50228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42" name="object 67542"/>
          <p:cNvSpPr/>
          <p:nvPr/>
        </p:nvSpPr>
        <p:spPr>
          <a:xfrm>
            <a:off x="50228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43" name="object 67543"/>
          <p:cNvSpPr/>
          <p:nvPr/>
        </p:nvSpPr>
        <p:spPr>
          <a:xfrm>
            <a:off x="5022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44" name="object 67544"/>
          <p:cNvSpPr/>
          <p:nvPr/>
        </p:nvSpPr>
        <p:spPr>
          <a:xfrm>
            <a:off x="5022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45" name="object 67545"/>
          <p:cNvSpPr/>
          <p:nvPr/>
        </p:nvSpPr>
        <p:spPr>
          <a:xfrm>
            <a:off x="50232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46" name="object 67546"/>
          <p:cNvSpPr/>
          <p:nvPr/>
        </p:nvSpPr>
        <p:spPr>
          <a:xfrm>
            <a:off x="50232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47" name="object 67547"/>
          <p:cNvSpPr/>
          <p:nvPr/>
        </p:nvSpPr>
        <p:spPr>
          <a:xfrm>
            <a:off x="5023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48" name="object 67548"/>
          <p:cNvSpPr/>
          <p:nvPr/>
        </p:nvSpPr>
        <p:spPr>
          <a:xfrm>
            <a:off x="5023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49" name="object 67549"/>
          <p:cNvSpPr/>
          <p:nvPr/>
        </p:nvSpPr>
        <p:spPr>
          <a:xfrm>
            <a:off x="5023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50" name="object 67550"/>
          <p:cNvSpPr/>
          <p:nvPr/>
        </p:nvSpPr>
        <p:spPr>
          <a:xfrm>
            <a:off x="5023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51" name="object 67551"/>
          <p:cNvSpPr/>
          <p:nvPr/>
        </p:nvSpPr>
        <p:spPr>
          <a:xfrm>
            <a:off x="5023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52" name="object 67552"/>
          <p:cNvSpPr/>
          <p:nvPr/>
        </p:nvSpPr>
        <p:spPr>
          <a:xfrm>
            <a:off x="5023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53" name="object 67553"/>
          <p:cNvSpPr/>
          <p:nvPr/>
        </p:nvSpPr>
        <p:spPr>
          <a:xfrm>
            <a:off x="5024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54" name="object 67554"/>
          <p:cNvSpPr/>
          <p:nvPr/>
        </p:nvSpPr>
        <p:spPr>
          <a:xfrm>
            <a:off x="5024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55" name="object 67555"/>
          <p:cNvSpPr/>
          <p:nvPr/>
        </p:nvSpPr>
        <p:spPr>
          <a:xfrm>
            <a:off x="5024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56" name="object 67556"/>
          <p:cNvSpPr/>
          <p:nvPr/>
        </p:nvSpPr>
        <p:spPr>
          <a:xfrm>
            <a:off x="5024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57" name="object 67557"/>
          <p:cNvSpPr/>
          <p:nvPr/>
        </p:nvSpPr>
        <p:spPr>
          <a:xfrm>
            <a:off x="5024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58" name="object 67558"/>
          <p:cNvSpPr/>
          <p:nvPr/>
        </p:nvSpPr>
        <p:spPr>
          <a:xfrm>
            <a:off x="5024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59" name="object 67559"/>
          <p:cNvSpPr/>
          <p:nvPr/>
        </p:nvSpPr>
        <p:spPr>
          <a:xfrm>
            <a:off x="5024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60" name="object 67560"/>
          <p:cNvSpPr/>
          <p:nvPr/>
        </p:nvSpPr>
        <p:spPr>
          <a:xfrm>
            <a:off x="5024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61" name="object 67561"/>
          <p:cNvSpPr/>
          <p:nvPr/>
        </p:nvSpPr>
        <p:spPr>
          <a:xfrm>
            <a:off x="5024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62" name="object 67562"/>
          <p:cNvSpPr/>
          <p:nvPr/>
        </p:nvSpPr>
        <p:spPr>
          <a:xfrm>
            <a:off x="5024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63" name="object 67563"/>
          <p:cNvSpPr/>
          <p:nvPr/>
        </p:nvSpPr>
        <p:spPr>
          <a:xfrm>
            <a:off x="5024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64" name="object 67564"/>
          <p:cNvSpPr/>
          <p:nvPr/>
        </p:nvSpPr>
        <p:spPr>
          <a:xfrm>
            <a:off x="5024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65" name="object 67565"/>
          <p:cNvSpPr/>
          <p:nvPr/>
        </p:nvSpPr>
        <p:spPr>
          <a:xfrm>
            <a:off x="5025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66" name="object 67566"/>
          <p:cNvSpPr/>
          <p:nvPr/>
        </p:nvSpPr>
        <p:spPr>
          <a:xfrm>
            <a:off x="5025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67" name="object 67567"/>
          <p:cNvSpPr/>
          <p:nvPr/>
        </p:nvSpPr>
        <p:spPr>
          <a:xfrm>
            <a:off x="5025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68" name="object 67568"/>
          <p:cNvSpPr/>
          <p:nvPr/>
        </p:nvSpPr>
        <p:spPr>
          <a:xfrm>
            <a:off x="5025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69" name="object 67569"/>
          <p:cNvSpPr/>
          <p:nvPr/>
        </p:nvSpPr>
        <p:spPr>
          <a:xfrm>
            <a:off x="5025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70" name="object 67570"/>
          <p:cNvSpPr/>
          <p:nvPr/>
        </p:nvSpPr>
        <p:spPr>
          <a:xfrm>
            <a:off x="5025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71" name="object 67571"/>
          <p:cNvSpPr/>
          <p:nvPr/>
        </p:nvSpPr>
        <p:spPr>
          <a:xfrm>
            <a:off x="5025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72" name="object 67572"/>
          <p:cNvSpPr/>
          <p:nvPr/>
        </p:nvSpPr>
        <p:spPr>
          <a:xfrm>
            <a:off x="5025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73" name="object 67573"/>
          <p:cNvSpPr/>
          <p:nvPr/>
        </p:nvSpPr>
        <p:spPr>
          <a:xfrm>
            <a:off x="5025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74" name="object 67574"/>
          <p:cNvSpPr/>
          <p:nvPr/>
        </p:nvSpPr>
        <p:spPr>
          <a:xfrm>
            <a:off x="5025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75" name="object 67575"/>
          <p:cNvSpPr/>
          <p:nvPr/>
        </p:nvSpPr>
        <p:spPr>
          <a:xfrm>
            <a:off x="5026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76" name="object 67576"/>
          <p:cNvSpPr/>
          <p:nvPr/>
        </p:nvSpPr>
        <p:spPr>
          <a:xfrm>
            <a:off x="5026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77" name="object 67577"/>
          <p:cNvSpPr/>
          <p:nvPr/>
        </p:nvSpPr>
        <p:spPr>
          <a:xfrm>
            <a:off x="5026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78" name="object 67578"/>
          <p:cNvSpPr/>
          <p:nvPr/>
        </p:nvSpPr>
        <p:spPr>
          <a:xfrm>
            <a:off x="5026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79" name="object 67579"/>
          <p:cNvSpPr/>
          <p:nvPr/>
        </p:nvSpPr>
        <p:spPr>
          <a:xfrm>
            <a:off x="5026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80" name="object 67580"/>
          <p:cNvSpPr/>
          <p:nvPr/>
        </p:nvSpPr>
        <p:spPr>
          <a:xfrm>
            <a:off x="5026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81" name="object 67581"/>
          <p:cNvSpPr/>
          <p:nvPr/>
        </p:nvSpPr>
        <p:spPr>
          <a:xfrm>
            <a:off x="5026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82" name="object 67582"/>
          <p:cNvSpPr/>
          <p:nvPr/>
        </p:nvSpPr>
        <p:spPr>
          <a:xfrm>
            <a:off x="5026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83" name="object 67583"/>
          <p:cNvSpPr/>
          <p:nvPr/>
        </p:nvSpPr>
        <p:spPr>
          <a:xfrm>
            <a:off x="5026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84" name="object 67584"/>
          <p:cNvSpPr/>
          <p:nvPr/>
        </p:nvSpPr>
        <p:spPr>
          <a:xfrm>
            <a:off x="5026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85" name="object 67585"/>
          <p:cNvSpPr/>
          <p:nvPr/>
        </p:nvSpPr>
        <p:spPr>
          <a:xfrm>
            <a:off x="5027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86" name="object 67586"/>
          <p:cNvSpPr/>
          <p:nvPr/>
        </p:nvSpPr>
        <p:spPr>
          <a:xfrm>
            <a:off x="5027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87" name="object 67587"/>
          <p:cNvSpPr/>
          <p:nvPr/>
        </p:nvSpPr>
        <p:spPr>
          <a:xfrm>
            <a:off x="5027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88" name="object 67588"/>
          <p:cNvSpPr/>
          <p:nvPr/>
        </p:nvSpPr>
        <p:spPr>
          <a:xfrm>
            <a:off x="5027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89" name="object 67589"/>
          <p:cNvSpPr/>
          <p:nvPr/>
        </p:nvSpPr>
        <p:spPr>
          <a:xfrm>
            <a:off x="50274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90" name="object 67590"/>
          <p:cNvSpPr/>
          <p:nvPr/>
        </p:nvSpPr>
        <p:spPr>
          <a:xfrm>
            <a:off x="50274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91" name="object 67591"/>
          <p:cNvSpPr/>
          <p:nvPr/>
        </p:nvSpPr>
        <p:spPr>
          <a:xfrm>
            <a:off x="5027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92" name="object 67592"/>
          <p:cNvSpPr/>
          <p:nvPr/>
        </p:nvSpPr>
        <p:spPr>
          <a:xfrm>
            <a:off x="5027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93" name="object 67593"/>
          <p:cNvSpPr/>
          <p:nvPr/>
        </p:nvSpPr>
        <p:spPr>
          <a:xfrm>
            <a:off x="50278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94" name="object 67594"/>
          <p:cNvSpPr/>
          <p:nvPr/>
        </p:nvSpPr>
        <p:spPr>
          <a:xfrm>
            <a:off x="50278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95" name="object 67595"/>
          <p:cNvSpPr/>
          <p:nvPr/>
        </p:nvSpPr>
        <p:spPr>
          <a:xfrm>
            <a:off x="5027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96" name="object 67596"/>
          <p:cNvSpPr/>
          <p:nvPr/>
        </p:nvSpPr>
        <p:spPr>
          <a:xfrm>
            <a:off x="5027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97" name="object 67597"/>
          <p:cNvSpPr/>
          <p:nvPr/>
        </p:nvSpPr>
        <p:spPr>
          <a:xfrm>
            <a:off x="5028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98" name="object 67598"/>
          <p:cNvSpPr/>
          <p:nvPr/>
        </p:nvSpPr>
        <p:spPr>
          <a:xfrm>
            <a:off x="5028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599" name="object 67599"/>
          <p:cNvSpPr/>
          <p:nvPr/>
        </p:nvSpPr>
        <p:spPr>
          <a:xfrm>
            <a:off x="5028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00" name="object 67600"/>
          <p:cNvSpPr/>
          <p:nvPr/>
        </p:nvSpPr>
        <p:spPr>
          <a:xfrm>
            <a:off x="5028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01" name="object 67601"/>
          <p:cNvSpPr/>
          <p:nvPr/>
        </p:nvSpPr>
        <p:spPr>
          <a:xfrm>
            <a:off x="5028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02" name="object 67602"/>
          <p:cNvSpPr/>
          <p:nvPr/>
        </p:nvSpPr>
        <p:spPr>
          <a:xfrm>
            <a:off x="5028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03" name="object 67603"/>
          <p:cNvSpPr/>
          <p:nvPr/>
        </p:nvSpPr>
        <p:spPr>
          <a:xfrm>
            <a:off x="5028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04" name="object 67604"/>
          <p:cNvSpPr/>
          <p:nvPr/>
        </p:nvSpPr>
        <p:spPr>
          <a:xfrm>
            <a:off x="5028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05" name="object 67605"/>
          <p:cNvSpPr/>
          <p:nvPr/>
        </p:nvSpPr>
        <p:spPr>
          <a:xfrm>
            <a:off x="5028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06" name="object 67606"/>
          <p:cNvSpPr/>
          <p:nvPr/>
        </p:nvSpPr>
        <p:spPr>
          <a:xfrm>
            <a:off x="5028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07" name="object 67607"/>
          <p:cNvSpPr/>
          <p:nvPr/>
        </p:nvSpPr>
        <p:spPr>
          <a:xfrm>
            <a:off x="5029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08" name="object 67608"/>
          <p:cNvSpPr/>
          <p:nvPr/>
        </p:nvSpPr>
        <p:spPr>
          <a:xfrm>
            <a:off x="5029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09" name="object 67609"/>
          <p:cNvSpPr/>
          <p:nvPr/>
        </p:nvSpPr>
        <p:spPr>
          <a:xfrm>
            <a:off x="5029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10" name="object 67610"/>
          <p:cNvSpPr/>
          <p:nvPr/>
        </p:nvSpPr>
        <p:spPr>
          <a:xfrm>
            <a:off x="5029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11" name="object 67611"/>
          <p:cNvSpPr/>
          <p:nvPr/>
        </p:nvSpPr>
        <p:spPr>
          <a:xfrm>
            <a:off x="5029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12" name="object 67612"/>
          <p:cNvSpPr/>
          <p:nvPr/>
        </p:nvSpPr>
        <p:spPr>
          <a:xfrm>
            <a:off x="5029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13" name="object 67613"/>
          <p:cNvSpPr/>
          <p:nvPr/>
        </p:nvSpPr>
        <p:spPr>
          <a:xfrm>
            <a:off x="5029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14" name="object 67614"/>
          <p:cNvSpPr/>
          <p:nvPr/>
        </p:nvSpPr>
        <p:spPr>
          <a:xfrm>
            <a:off x="5029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15" name="object 67615"/>
          <p:cNvSpPr/>
          <p:nvPr/>
        </p:nvSpPr>
        <p:spPr>
          <a:xfrm>
            <a:off x="5029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16" name="object 67616"/>
          <p:cNvSpPr/>
          <p:nvPr/>
        </p:nvSpPr>
        <p:spPr>
          <a:xfrm>
            <a:off x="5029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17" name="object 67617"/>
          <p:cNvSpPr/>
          <p:nvPr/>
        </p:nvSpPr>
        <p:spPr>
          <a:xfrm>
            <a:off x="5030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18" name="object 67618"/>
          <p:cNvSpPr/>
          <p:nvPr/>
        </p:nvSpPr>
        <p:spPr>
          <a:xfrm>
            <a:off x="5030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19" name="object 67619"/>
          <p:cNvSpPr/>
          <p:nvPr/>
        </p:nvSpPr>
        <p:spPr>
          <a:xfrm>
            <a:off x="5030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20" name="object 67620"/>
          <p:cNvSpPr/>
          <p:nvPr/>
        </p:nvSpPr>
        <p:spPr>
          <a:xfrm>
            <a:off x="5030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21" name="object 67621"/>
          <p:cNvSpPr/>
          <p:nvPr/>
        </p:nvSpPr>
        <p:spPr>
          <a:xfrm>
            <a:off x="5030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22" name="object 67622"/>
          <p:cNvSpPr/>
          <p:nvPr/>
        </p:nvSpPr>
        <p:spPr>
          <a:xfrm>
            <a:off x="5030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23" name="object 67623"/>
          <p:cNvSpPr/>
          <p:nvPr/>
        </p:nvSpPr>
        <p:spPr>
          <a:xfrm>
            <a:off x="5030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24" name="object 67624"/>
          <p:cNvSpPr/>
          <p:nvPr/>
        </p:nvSpPr>
        <p:spPr>
          <a:xfrm>
            <a:off x="5030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25" name="object 67625"/>
          <p:cNvSpPr/>
          <p:nvPr/>
        </p:nvSpPr>
        <p:spPr>
          <a:xfrm>
            <a:off x="5030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26" name="object 67626"/>
          <p:cNvSpPr/>
          <p:nvPr/>
        </p:nvSpPr>
        <p:spPr>
          <a:xfrm>
            <a:off x="5030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27" name="object 67627"/>
          <p:cNvSpPr/>
          <p:nvPr/>
        </p:nvSpPr>
        <p:spPr>
          <a:xfrm>
            <a:off x="50309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28" name="object 67628"/>
          <p:cNvSpPr/>
          <p:nvPr/>
        </p:nvSpPr>
        <p:spPr>
          <a:xfrm>
            <a:off x="50309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29" name="object 67629"/>
          <p:cNvSpPr/>
          <p:nvPr/>
        </p:nvSpPr>
        <p:spPr>
          <a:xfrm>
            <a:off x="5031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30" name="object 67630"/>
          <p:cNvSpPr/>
          <p:nvPr/>
        </p:nvSpPr>
        <p:spPr>
          <a:xfrm>
            <a:off x="5031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31" name="object 67631"/>
          <p:cNvSpPr/>
          <p:nvPr/>
        </p:nvSpPr>
        <p:spPr>
          <a:xfrm>
            <a:off x="5031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32" name="object 67632"/>
          <p:cNvSpPr/>
          <p:nvPr/>
        </p:nvSpPr>
        <p:spPr>
          <a:xfrm>
            <a:off x="5031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33" name="object 67633"/>
          <p:cNvSpPr/>
          <p:nvPr/>
        </p:nvSpPr>
        <p:spPr>
          <a:xfrm>
            <a:off x="5031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34" name="object 67634"/>
          <p:cNvSpPr/>
          <p:nvPr/>
        </p:nvSpPr>
        <p:spPr>
          <a:xfrm>
            <a:off x="5031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35" name="object 67635"/>
          <p:cNvSpPr/>
          <p:nvPr/>
        </p:nvSpPr>
        <p:spPr>
          <a:xfrm>
            <a:off x="5031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36" name="object 67636"/>
          <p:cNvSpPr/>
          <p:nvPr/>
        </p:nvSpPr>
        <p:spPr>
          <a:xfrm>
            <a:off x="5031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37" name="object 67637"/>
          <p:cNvSpPr/>
          <p:nvPr/>
        </p:nvSpPr>
        <p:spPr>
          <a:xfrm>
            <a:off x="50320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38" name="object 67638"/>
          <p:cNvSpPr/>
          <p:nvPr/>
        </p:nvSpPr>
        <p:spPr>
          <a:xfrm>
            <a:off x="50320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39" name="object 67639"/>
          <p:cNvSpPr/>
          <p:nvPr/>
        </p:nvSpPr>
        <p:spPr>
          <a:xfrm>
            <a:off x="5032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40" name="object 67640"/>
          <p:cNvSpPr/>
          <p:nvPr/>
        </p:nvSpPr>
        <p:spPr>
          <a:xfrm>
            <a:off x="5032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41" name="object 67641"/>
          <p:cNvSpPr/>
          <p:nvPr/>
        </p:nvSpPr>
        <p:spPr>
          <a:xfrm>
            <a:off x="50323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42" name="object 67642"/>
          <p:cNvSpPr/>
          <p:nvPr/>
        </p:nvSpPr>
        <p:spPr>
          <a:xfrm>
            <a:off x="50323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43" name="object 67643"/>
          <p:cNvSpPr/>
          <p:nvPr/>
        </p:nvSpPr>
        <p:spPr>
          <a:xfrm>
            <a:off x="5032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44" name="object 67644"/>
          <p:cNvSpPr/>
          <p:nvPr/>
        </p:nvSpPr>
        <p:spPr>
          <a:xfrm>
            <a:off x="5032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45" name="object 67645"/>
          <p:cNvSpPr/>
          <p:nvPr/>
        </p:nvSpPr>
        <p:spPr>
          <a:xfrm>
            <a:off x="50327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46" name="object 67646"/>
          <p:cNvSpPr/>
          <p:nvPr/>
        </p:nvSpPr>
        <p:spPr>
          <a:xfrm>
            <a:off x="50327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47" name="object 67647"/>
          <p:cNvSpPr/>
          <p:nvPr/>
        </p:nvSpPr>
        <p:spPr>
          <a:xfrm>
            <a:off x="5032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48" name="object 67648"/>
          <p:cNvSpPr/>
          <p:nvPr/>
        </p:nvSpPr>
        <p:spPr>
          <a:xfrm>
            <a:off x="5032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49" name="object 67649"/>
          <p:cNvSpPr/>
          <p:nvPr/>
        </p:nvSpPr>
        <p:spPr>
          <a:xfrm>
            <a:off x="5033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50" name="object 67650"/>
          <p:cNvSpPr/>
          <p:nvPr/>
        </p:nvSpPr>
        <p:spPr>
          <a:xfrm>
            <a:off x="5033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51" name="object 67651"/>
          <p:cNvSpPr/>
          <p:nvPr/>
        </p:nvSpPr>
        <p:spPr>
          <a:xfrm>
            <a:off x="5033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52" name="object 67652"/>
          <p:cNvSpPr/>
          <p:nvPr/>
        </p:nvSpPr>
        <p:spPr>
          <a:xfrm>
            <a:off x="5033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53" name="object 67653"/>
          <p:cNvSpPr/>
          <p:nvPr/>
        </p:nvSpPr>
        <p:spPr>
          <a:xfrm>
            <a:off x="5033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54" name="object 67654"/>
          <p:cNvSpPr/>
          <p:nvPr/>
        </p:nvSpPr>
        <p:spPr>
          <a:xfrm>
            <a:off x="5033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55" name="object 67655"/>
          <p:cNvSpPr/>
          <p:nvPr/>
        </p:nvSpPr>
        <p:spPr>
          <a:xfrm>
            <a:off x="5033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56" name="object 67656"/>
          <p:cNvSpPr/>
          <p:nvPr/>
        </p:nvSpPr>
        <p:spPr>
          <a:xfrm>
            <a:off x="5033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57" name="object 67657"/>
          <p:cNvSpPr/>
          <p:nvPr/>
        </p:nvSpPr>
        <p:spPr>
          <a:xfrm>
            <a:off x="5033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58" name="object 67658"/>
          <p:cNvSpPr/>
          <p:nvPr/>
        </p:nvSpPr>
        <p:spPr>
          <a:xfrm>
            <a:off x="5033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59" name="object 67659"/>
          <p:cNvSpPr/>
          <p:nvPr/>
        </p:nvSpPr>
        <p:spPr>
          <a:xfrm>
            <a:off x="5034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60" name="object 67660"/>
          <p:cNvSpPr/>
          <p:nvPr/>
        </p:nvSpPr>
        <p:spPr>
          <a:xfrm>
            <a:off x="5034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61" name="object 67661"/>
          <p:cNvSpPr/>
          <p:nvPr/>
        </p:nvSpPr>
        <p:spPr>
          <a:xfrm>
            <a:off x="5034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62" name="object 67662"/>
          <p:cNvSpPr/>
          <p:nvPr/>
        </p:nvSpPr>
        <p:spPr>
          <a:xfrm>
            <a:off x="5034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63" name="object 67663"/>
          <p:cNvSpPr/>
          <p:nvPr/>
        </p:nvSpPr>
        <p:spPr>
          <a:xfrm>
            <a:off x="5034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64" name="object 67664"/>
          <p:cNvSpPr/>
          <p:nvPr/>
        </p:nvSpPr>
        <p:spPr>
          <a:xfrm>
            <a:off x="5034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65" name="object 67665"/>
          <p:cNvSpPr/>
          <p:nvPr/>
        </p:nvSpPr>
        <p:spPr>
          <a:xfrm>
            <a:off x="5034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66" name="object 67666"/>
          <p:cNvSpPr/>
          <p:nvPr/>
        </p:nvSpPr>
        <p:spPr>
          <a:xfrm>
            <a:off x="5034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67" name="object 67667"/>
          <p:cNvSpPr/>
          <p:nvPr/>
        </p:nvSpPr>
        <p:spPr>
          <a:xfrm>
            <a:off x="5034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68" name="object 67668"/>
          <p:cNvSpPr/>
          <p:nvPr/>
        </p:nvSpPr>
        <p:spPr>
          <a:xfrm>
            <a:off x="5034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69" name="object 67669"/>
          <p:cNvSpPr/>
          <p:nvPr/>
        </p:nvSpPr>
        <p:spPr>
          <a:xfrm>
            <a:off x="5035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70" name="object 67670"/>
          <p:cNvSpPr/>
          <p:nvPr/>
        </p:nvSpPr>
        <p:spPr>
          <a:xfrm>
            <a:off x="5035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71" name="object 67671"/>
          <p:cNvSpPr/>
          <p:nvPr/>
        </p:nvSpPr>
        <p:spPr>
          <a:xfrm>
            <a:off x="50351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72" name="object 67672"/>
          <p:cNvSpPr/>
          <p:nvPr/>
        </p:nvSpPr>
        <p:spPr>
          <a:xfrm>
            <a:off x="50351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73" name="object 67673"/>
          <p:cNvSpPr/>
          <p:nvPr/>
        </p:nvSpPr>
        <p:spPr>
          <a:xfrm>
            <a:off x="5035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74" name="object 67674"/>
          <p:cNvSpPr/>
          <p:nvPr/>
        </p:nvSpPr>
        <p:spPr>
          <a:xfrm>
            <a:off x="5035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75" name="object 67675"/>
          <p:cNvSpPr/>
          <p:nvPr/>
        </p:nvSpPr>
        <p:spPr>
          <a:xfrm>
            <a:off x="50355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76" name="object 67676"/>
          <p:cNvSpPr/>
          <p:nvPr/>
        </p:nvSpPr>
        <p:spPr>
          <a:xfrm>
            <a:off x="50355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77" name="object 67677"/>
          <p:cNvSpPr/>
          <p:nvPr/>
        </p:nvSpPr>
        <p:spPr>
          <a:xfrm>
            <a:off x="5035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78" name="object 67678"/>
          <p:cNvSpPr/>
          <p:nvPr/>
        </p:nvSpPr>
        <p:spPr>
          <a:xfrm>
            <a:off x="5035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79" name="object 67679"/>
          <p:cNvSpPr/>
          <p:nvPr/>
        </p:nvSpPr>
        <p:spPr>
          <a:xfrm>
            <a:off x="50359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80" name="object 67680"/>
          <p:cNvSpPr/>
          <p:nvPr/>
        </p:nvSpPr>
        <p:spPr>
          <a:xfrm>
            <a:off x="50359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81" name="object 67681"/>
          <p:cNvSpPr/>
          <p:nvPr/>
        </p:nvSpPr>
        <p:spPr>
          <a:xfrm>
            <a:off x="5036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82" name="object 67682"/>
          <p:cNvSpPr/>
          <p:nvPr/>
        </p:nvSpPr>
        <p:spPr>
          <a:xfrm>
            <a:off x="5036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83" name="object 67683"/>
          <p:cNvSpPr/>
          <p:nvPr/>
        </p:nvSpPr>
        <p:spPr>
          <a:xfrm>
            <a:off x="5036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84" name="object 67684"/>
          <p:cNvSpPr/>
          <p:nvPr/>
        </p:nvSpPr>
        <p:spPr>
          <a:xfrm>
            <a:off x="5036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85" name="object 67685"/>
          <p:cNvSpPr/>
          <p:nvPr/>
        </p:nvSpPr>
        <p:spPr>
          <a:xfrm>
            <a:off x="5036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86" name="object 67686"/>
          <p:cNvSpPr/>
          <p:nvPr/>
        </p:nvSpPr>
        <p:spPr>
          <a:xfrm>
            <a:off x="5036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87" name="object 67687"/>
          <p:cNvSpPr/>
          <p:nvPr/>
        </p:nvSpPr>
        <p:spPr>
          <a:xfrm>
            <a:off x="5036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88" name="object 67688"/>
          <p:cNvSpPr/>
          <p:nvPr/>
        </p:nvSpPr>
        <p:spPr>
          <a:xfrm>
            <a:off x="5036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89" name="object 67689"/>
          <p:cNvSpPr/>
          <p:nvPr/>
        </p:nvSpPr>
        <p:spPr>
          <a:xfrm>
            <a:off x="5036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90" name="object 67690"/>
          <p:cNvSpPr/>
          <p:nvPr/>
        </p:nvSpPr>
        <p:spPr>
          <a:xfrm>
            <a:off x="5036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91" name="object 67691"/>
          <p:cNvSpPr/>
          <p:nvPr/>
        </p:nvSpPr>
        <p:spPr>
          <a:xfrm>
            <a:off x="5037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92" name="object 67692"/>
          <p:cNvSpPr/>
          <p:nvPr/>
        </p:nvSpPr>
        <p:spPr>
          <a:xfrm>
            <a:off x="5037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93" name="object 67693"/>
          <p:cNvSpPr/>
          <p:nvPr/>
        </p:nvSpPr>
        <p:spPr>
          <a:xfrm>
            <a:off x="5037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94" name="object 67694"/>
          <p:cNvSpPr/>
          <p:nvPr/>
        </p:nvSpPr>
        <p:spPr>
          <a:xfrm>
            <a:off x="5037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95" name="object 67695"/>
          <p:cNvSpPr/>
          <p:nvPr/>
        </p:nvSpPr>
        <p:spPr>
          <a:xfrm>
            <a:off x="5037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96" name="object 67696"/>
          <p:cNvSpPr/>
          <p:nvPr/>
        </p:nvSpPr>
        <p:spPr>
          <a:xfrm>
            <a:off x="5037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97" name="object 67697"/>
          <p:cNvSpPr/>
          <p:nvPr/>
        </p:nvSpPr>
        <p:spPr>
          <a:xfrm>
            <a:off x="5037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98" name="object 67698"/>
          <p:cNvSpPr/>
          <p:nvPr/>
        </p:nvSpPr>
        <p:spPr>
          <a:xfrm>
            <a:off x="5037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699" name="object 67699"/>
          <p:cNvSpPr/>
          <p:nvPr/>
        </p:nvSpPr>
        <p:spPr>
          <a:xfrm>
            <a:off x="5037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00" name="object 67700"/>
          <p:cNvSpPr/>
          <p:nvPr/>
        </p:nvSpPr>
        <p:spPr>
          <a:xfrm>
            <a:off x="5037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01" name="object 67701"/>
          <p:cNvSpPr/>
          <p:nvPr/>
        </p:nvSpPr>
        <p:spPr>
          <a:xfrm>
            <a:off x="5038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02" name="object 67702"/>
          <p:cNvSpPr/>
          <p:nvPr/>
        </p:nvSpPr>
        <p:spPr>
          <a:xfrm>
            <a:off x="5038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03" name="object 67703"/>
          <p:cNvSpPr/>
          <p:nvPr/>
        </p:nvSpPr>
        <p:spPr>
          <a:xfrm>
            <a:off x="5038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04" name="object 67704"/>
          <p:cNvSpPr/>
          <p:nvPr/>
        </p:nvSpPr>
        <p:spPr>
          <a:xfrm>
            <a:off x="5038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05" name="object 67705"/>
          <p:cNvSpPr/>
          <p:nvPr/>
        </p:nvSpPr>
        <p:spPr>
          <a:xfrm>
            <a:off x="5038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06" name="object 67706"/>
          <p:cNvSpPr/>
          <p:nvPr/>
        </p:nvSpPr>
        <p:spPr>
          <a:xfrm>
            <a:off x="5038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07" name="object 67707"/>
          <p:cNvSpPr/>
          <p:nvPr/>
        </p:nvSpPr>
        <p:spPr>
          <a:xfrm>
            <a:off x="5038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08" name="object 67708"/>
          <p:cNvSpPr/>
          <p:nvPr/>
        </p:nvSpPr>
        <p:spPr>
          <a:xfrm>
            <a:off x="5038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09" name="object 67709"/>
          <p:cNvSpPr/>
          <p:nvPr/>
        </p:nvSpPr>
        <p:spPr>
          <a:xfrm>
            <a:off x="5038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10" name="object 67710"/>
          <p:cNvSpPr/>
          <p:nvPr/>
        </p:nvSpPr>
        <p:spPr>
          <a:xfrm>
            <a:off x="5038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11" name="object 67711"/>
          <p:cNvSpPr/>
          <p:nvPr/>
        </p:nvSpPr>
        <p:spPr>
          <a:xfrm>
            <a:off x="5038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12" name="object 67712"/>
          <p:cNvSpPr/>
          <p:nvPr/>
        </p:nvSpPr>
        <p:spPr>
          <a:xfrm>
            <a:off x="5038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13" name="object 67713"/>
          <p:cNvSpPr/>
          <p:nvPr/>
        </p:nvSpPr>
        <p:spPr>
          <a:xfrm>
            <a:off x="5039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14" name="object 67714"/>
          <p:cNvSpPr/>
          <p:nvPr/>
        </p:nvSpPr>
        <p:spPr>
          <a:xfrm>
            <a:off x="5039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15" name="object 67715"/>
          <p:cNvSpPr/>
          <p:nvPr/>
        </p:nvSpPr>
        <p:spPr>
          <a:xfrm>
            <a:off x="5039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16" name="object 67716"/>
          <p:cNvSpPr/>
          <p:nvPr/>
        </p:nvSpPr>
        <p:spPr>
          <a:xfrm>
            <a:off x="5039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17" name="object 67717"/>
          <p:cNvSpPr/>
          <p:nvPr/>
        </p:nvSpPr>
        <p:spPr>
          <a:xfrm>
            <a:off x="5039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18" name="object 67718"/>
          <p:cNvSpPr/>
          <p:nvPr/>
        </p:nvSpPr>
        <p:spPr>
          <a:xfrm>
            <a:off x="5039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19" name="object 67719"/>
          <p:cNvSpPr/>
          <p:nvPr/>
        </p:nvSpPr>
        <p:spPr>
          <a:xfrm>
            <a:off x="5039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20" name="object 67720"/>
          <p:cNvSpPr/>
          <p:nvPr/>
        </p:nvSpPr>
        <p:spPr>
          <a:xfrm>
            <a:off x="5039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21" name="object 67721"/>
          <p:cNvSpPr/>
          <p:nvPr/>
        </p:nvSpPr>
        <p:spPr>
          <a:xfrm>
            <a:off x="5040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22" name="object 67722"/>
          <p:cNvSpPr/>
          <p:nvPr/>
        </p:nvSpPr>
        <p:spPr>
          <a:xfrm>
            <a:off x="5040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23" name="object 67723"/>
          <p:cNvSpPr/>
          <p:nvPr/>
        </p:nvSpPr>
        <p:spPr>
          <a:xfrm>
            <a:off x="50401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24" name="object 67724"/>
          <p:cNvSpPr/>
          <p:nvPr/>
        </p:nvSpPr>
        <p:spPr>
          <a:xfrm>
            <a:off x="50401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25" name="object 67725"/>
          <p:cNvSpPr/>
          <p:nvPr/>
        </p:nvSpPr>
        <p:spPr>
          <a:xfrm>
            <a:off x="5040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26" name="object 67726"/>
          <p:cNvSpPr/>
          <p:nvPr/>
        </p:nvSpPr>
        <p:spPr>
          <a:xfrm>
            <a:off x="5040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27" name="object 67727"/>
          <p:cNvSpPr/>
          <p:nvPr/>
        </p:nvSpPr>
        <p:spPr>
          <a:xfrm>
            <a:off x="50405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28" name="object 67728"/>
          <p:cNvSpPr/>
          <p:nvPr/>
        </p:nvSpPr>
        <p:spPr>
          <a:xfrm>
            <a:off x="50405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29" name="object 67729"/>
          <p:cNvSpPr/>
          <p:nvPr/>
        </p:nvSpPr>
        <p:spPr>
          <a:xfrm>
            <a:off x="5040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30" name="object 67730"/>
          <p:cNvSpPr/>
          <p:nvPr/>
        </p:nvSpPr>
        <p:spPr>
          <a:xfrm>
            <a:off x="5040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31" name="object 67731"/>
          <p:cNvSpPr/>
          <p:nvPr/>
        </p:nvSpPr>
        <p:spPr>
          <a:xfrm>
            <a:off x="5040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32" name="object 67732"/>
          <p:cNvSpPr/>
          <p:nvPr/>
        </p:nvSpPr>
        <p:spPr>
          <a:xfrm>
            <a:off x="5040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33" name="object 67733"/>
          <p:cNvSpPr/>
          <p:nvPr/>
        </p:nvSpPr>
        <p:spPr>
          <a:xfrm>
            <a:off x="5041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34" name="object 67734"/>
          <p:cNvSpPr/>
          <p:nvPr/>
        </p:nvSpPr>
        <p:spPr>
          <a:xfrm>
            <a:off x="5041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35" name="object 67735"/>
          <p:cNvSpPr/>
          <p:nvPr/>
        </p:nvSpPr>
        <p:spPr>
          <a:xfrm>
            <a:off x="5041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36" name="object 67736"/>
          <p:cNvSpPr/>
          <p:nvPr/>
        </p:nvSpPr>
        <p:spPr>
          <a:xfrm>
            <a:off x="5041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37" name="object 67737"/>
          <p:cNvSpPr/>
          <p:nvPr/>
        </p:nvSpPr>
        <p:spPr>
          <a:xfrm>
            <a:off x="5041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38" name="object 67738"/>
          <p:cNvSpPr/>
          <p:nvPr/>
        </p:nvSpPr>
        <p:spPr>
          <a:xfrm>
            <a:off x="5041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39" name="object 67739"/>
          <p:cNvSpPr/>
          <p:nvPr/>
        </p:nvSpPr>
        <p:spPr>
          <a:xfrm>
            <a:off x="5041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40" name="object 67740"/>
          <p:cNvSpPr/>
          <p:nvPr/>
        </p:nvSpPr>
        <p:spPr>
          <a:xfrm>
            <a:off x="5041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41" name="object 67741"/>
          <p:cNvSpPr/>
          <p:nvPr/>
        </p:nvSpPr>
        <p:spPr>
          <a:xfrm>
            <a:off x="5041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42" name="object 67742"/>
          <p:cNvSpPr/>
          <p:nvPr/>
        </p:nvSpPr>
        <p:spPr>
          <a:xfrm>
            <a:off x="5041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43" name="object 67743"/>
          <p:cNvSpPr/>
          <p:nvPr/>
        </p:nvSpPr>
        <p:spPr>
          <a:xfrm>
            <a:off x="5042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44" name="object 67744"/>
          <p:cNvSpPr/>
          <p:nvPr/>
        </p:nvSpPr>
        <p:spPr>
          <a:xfrm>
            <a:off x="5042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45" name="object 67745"/>
          <p:cNvSpPr/>
          <p:nvPr/>
        </p:nvSpPr>
        <p:spPr>
          <a:xfrm>
            <a:off x="5042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46" name="object 67746"/>
          <p:cNvSpPr/>
          <p:nvPr/>
        </p:nvSpPr>
        <p:spPr>
          <a:xfrm>
            <a:off x="5042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47" name="object 67747"/>
          <p:cNvSpPr/>
          <p:nvPr/>
        </p:nvSpPr>
        <p:spPr>
          <a:xfrm>
            <a:off x="5042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48" name="object 67748"/>
          <p:cNvSpPr/>
          <p:nvPr/>
        </p:nvSpPr>
        <p:spPr>
          <a:xfrm>
            <a:off x="5042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49" name="object 67749"/>
          <p:cNvSpPr/>
          <p:nvPr/>
        </p:nvSpPr>
        <p:spPr>
          <a:xfrm>
            <a:off x="5042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50" name="object 67750"/>
          <p:cNvSpPr/>
          <p:nvPr/>
        </p:nvSpPr>
        <p:spPr>
          <a:xfrm>
            <a:off x="5042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51" name="object 67751"/>
          <p:cNvSpPr/>
          <p:nvPr/>
        </p:nvSpPr>
        <p:spPr>
          <a:xfrm>
            <a:off x="5042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52" name="object 67752"/>
          <p:cNvSpPr/>
          <p:nvPr/>
        </p:nvSpPr>
        <p:spPr>
          <a:xfrm>
            <a:off x="5042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53" name="object 67753"/>
          <p:cNvSpPr/>
          <p:nvPr/>
        </p:nvSpPr>
        <p:spPr>
          <a:xfrm>
            <a:off x="5043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54" name="object 67754"/>
          <p:cNvSpPr/>
          <p:nvPr/>
        </p:nvSpPr>
        <p:spPr>
          <a:xfrm>
            <a:off x="5043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55" name="object 67755"/>
          <p:cNvSpPr/>
          <p:nvPr/>
        </p:nvSpPr>
        <p:spPr>
          <a:xfrm>
            <a:off x="5043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56" name="object 67756"/>
          <p:cNvSpPr/>
          <p:nvPr/>
        </p:nvSpPr>
        <p:spPr>
          <a:xfrm>
            <a:off x="5043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57" name="object 67757"/>
          <p:cNvSpPr/>
          <p:nvPr/>
        </p:nvSpPr>
        <p:spPr>
          <a:xfrm>
            <a:off x="5043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58" name="object 67758"/>
          <p:cNvSpPr/>
          <p:nvPr/>
        </p:nvSpPr>
        <p:spPr>
          <a:xfrm>
            <a:off x="5043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59" name="object 67759"/>
          <p:cNvSpPr/>
          <p:nvPr/>
        </p:nvSpPr>
        <p:spPr>
          <a:xfrm>
            <a:off x="5043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60" name="object 67760"/>
          <p:cNvSpPr/>
          <p:nvPr/>
        </p:nvSpPr>
        <p:spPr>
          <a:xfrm>
            <a:off x="5043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61" name="object 67761"/>
          <p:cNvSpPr/>
          <p:nvPr/>
        </p:nvSpPr>
        <p:spPr>
          <a:xfrm>
            <a:off x="5043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62" name="object 67762"/>
          <p:cNvSpPr/>
          <p:nvPr/>
        </p:nvSpPr>
        <p:spPr>
          <a:xfrm>
            <a:off x="5043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63" name="object 67763"/>
          <p:cNvSpPr/>
          <p:nvPr/>
        </p:nvSpPr>
        <p:spPr>
          <a:xfrm>
            <a:off x="5043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64" name="object 67764"/>
          <p:cNvSpPr/>
          <p:nvPr/>
        </p:nvSpPr>
        <p:spPr>
          <a:xfrm>
            <a:off x="5043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65" name="object 67765"/>
          <p:cNvSpPr/>
          <p:nvPr/>
        </p:nvSpPr>
        <p:spPr>
          <a:xfrm>
            <a:off x="5044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66" name="object 67766"/>
          <p:cNvSpPr/>
          <p:nvPr/>
        </p:nvSpPr>
        <p:spPr>
          <a:xfrm>
            <a:off x="5044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67" name="object 67767"/>
          <p:cNvSpPr/>
          <p:nvPr/>
        </p:nvSpPr>
        <p:spPr>
          <a:xfrm>
            <a:off x="5044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68" name="object 67768"/>
          <p:cNvSpPr/>
          <p:nvPr/>
        </p:nvSpPr>
        <p:spPr>
          <a:xfrm>
            <a:off x="5044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69" name="object 67769"/>
          <p:cNvSpPr/>
          <p:nvPr/>
        </p:nvSpPr>
        <p:spPr>
          <a:xfrm>
            <a:off x="5044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70" name="object 67770"/>
          <p:cNvSpPr/>
          <p:nvPr/>
        </p:nvSpPr>
        <p:spPr>
          <a:xfrm>
            <a:off x="5044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71" name="object 67771"/>
          <p:cNvSpPr/>
          <p:nvPr/>
        </p:nvSpPr>
        <p:spPr>
          <a:xfrm>
            <a:off x="50447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72" name="object 67772"/>
          <p:cNvSpPr/>
          <p:nvPr/>
        </p:nvSpPr>
        <p:spPr>
          <a:xfrm>
            <a:off x="50447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73" name="object 67773"/>
          <p:cNvSpPr/>
          <p:nvPr/>
        </p:nvSpPr>
        <p:spPr>
          <a:xfrm>
            <a:off x="5044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74" name="object 67774"/>
          <p:cNvSpPr/>
          <p:nvPr/>
        </p:nvSpPr>
        <p:spPr>
          <a:xfrm>
            <a:off x="5044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75" name="object 67775"/>
          <p:cNvSpPr/>
          <p:nvPr/>
        </p:nvSpPr>
        <p:spPr>
          <a:xfrm>
            <a:off x="50450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76" name="object 67776"/>
          <p:cNvSpPr/>
          <p:nvPr/>
        </p:nvSpPr>
        <p:spPr>
          <a:xfrm>
            <a:off x="50450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77" name="object 67777"/>
          <p:cNvSpPr/>
          <p:nvPr/>
        </p:nvSpPr>
        <p:spPr>
          <a:xfrm>
            <a:off x="5045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78" name="object 67778"/>
          <p:cNvSpPr/>
          <p:nvPr/>
        </p:nvSpPr>
        <p:spPr>
          <a:xfrm>
            <a:off x="5045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79" name="object 67779"/>
          <p:cNvSpPr/>
          <p:nvPr/>
        </p:nvSpPr>
        <p:spPr>
          <a:xfrm>
            <a:off x="50454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80" name="object 67780"/>
          <p:cNvSpPr/>
          <p:nvPr/>
        </p:nvSpPr>
        <p:spPr>
          <a:xfrm>
            <a:off x="50454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81" name="object 67781"/>
          <p:cNvSpPr/>
          <p:nvPr/>
        </p:nvSpPr>
        <p:spPr>
          <a:xfrm>
            <a:off x="5045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82" name="object 67782"/>
          <p:cNvSpPr/>
          <p:nvPr/>
        </p:nvSpPr>
        <p:spPr>
          <a:xfrm>
            <a:off x="5045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83" name="object 67783"/>
          <p:cNvSpPr/>
          <p:nvPr/>
        </p:nvSpPr>
        <p:spPr>
          <a:xfrm>
            <a:off x="50458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84" name="object 67784"/>
          <p:cNvSpPr/>
          <p:nvPr/>
        </p:nvSpPr>
        <p:spPr>
          <a:xfrm>
            <a:off x="50458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85" name="object 67785"/>
          <p:cNvSpPr/>
          <p:nvPr/>
        </p:nvSpPr>
        <p:spPr>
          <a:xfrm>
            <a:off x="5046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86" name="object 67786"/>
          <p:cNvSpPr/>
          <p:nvPr/>
        </p:nvSpPr>
        <p:spPr>
          <a:xfrm>
            <a:off x="5046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87" name="object 67787"/>
          <p:cNvSpPr/>
          <p:nvPr/>
        </p:nvSpPr>
        <p:spPr>
          <a:xfrm>
            <a:off x="5046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88" name="object 67788"/>
          <p:cNvSpPr/>
          <p:nvPr/>
        </p:nvSpPr>
        <p:spPr>
          <a:xfrm>
            <a:off x="5046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89" name="object 67789"/>
          <p:cNvSpPr/>
          <p:nvPr/>
        </p:nvSpPr>
        <p:spPr>
          <a:xfrm>
            <a:off x="5046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90" name="object 67790"/>
          <p:cNvSpPr/>
          <p:nvPr/>
        </p:nvSpPr>
        <p:spPr>
          <a:xfrm>
            <a:off x="5046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91" name="object 67791"/>
          <p:cNvSpPr/>
          <p:nvPr/>
        </p:nvSpPr>
        <p:spPr>
          <a:xfrm>
            <a:off x="5046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92" name="object 67792"/>
          <p:cNvSpPr/>
          <p:nvPr/>
        </p:nvSpPr>
        <p:spPr>
          <a:xfrm>
            <a:off x="5046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93" name="object 67793"/>
          <p:cNvSpPr/>
          <p:nvPr/>
        </p:nvSpPr>
        <p:spPr>
          <a:xfrm>
            <a:off x="5046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94" name="object 67794"/>
          <p:cNvSpPr/>
          <p:nvPr/>
        </p:nvSpPr>
        <p:spPr>
          <a:xfrm>
            <a:off x="5046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95" name="object 67795"/>
          <p:cNvSpPr/>
          <p:nvPr/>
        </p:nvSpPr>
        <p:spPr>
          <a:xfrm>
            <a:off x="5046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96" name="object 67796"/>
          <p:cNvSpPr/>
          <p:nvPr/>
        </p:nvSpPr>
        <p:spPr>
          <a:xfrm>
            <a:off x="5046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97" name="object 67797"/>
          <p:cNvSpPr/>
          <p:nvPr/>
        </p:nvSpPr>
        <p:spPr>
          <a:xfrm>
            <a:off x="5047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98" name="object 67798"/>
          <p:cNvSpPr/>
          <p:nvPr/>
        </p:nvSpPr>
        <p:spPr>
          <a:xfrm>
            <a:off x="5047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799" name="object 67799"/>
          <p:cNvSpPr/>
          <p:nvPr/>
        </p:nvSpPr>
        <p:spPr>
          <a:xfrm>
            <a:off x="5047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00" name="object 67800"/>
          <p:cNvSpPr/>
          <p:nvPr/>
        </p:nvSpPr>
        <p:spPr>
          <a:xfrm>
            <a:off x="5047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01" name="object 67801"/>
          <p:cNvSpPr/>
          <p:nvPr/>
        </p:nvSpPr>
        <p:spPr>
          <a:xfrm>
            <a:off x="5047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02" name="object 67802"/>
          <p:cNvSpPr/>
          <p:nvPr/>
        </p:nvSpPr>
        <p:spPr>
          <a:xfrm>
            <a:off x="5047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03" name="object 67803"/>
          <p:cNvSpPr/>
          <p:nvPr/>
        </p:nvSpPr>
        <p:spPr>
          <a:xfrm>
            <a:off x="5047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04" name="object 67804"/>
          <p:cNvSpPr/>
          <p:nvPr/>
        </p:nvSpPr>
        <p:spPr>
          <a:xfrm>
            <a:off x="5047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05" name="object 67805"/>
          <p:cNvSpPr/>
          <p:nvPr/>
        </p:nvSpPr>
        <p:spPr>
          <a:xfrm>
            <a:off x="5048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06" name="object 67806"/>
          <p:cNvSpPr/>
          <p:nvPr/>
        </p:nvSpPr>
        <p:spPr>
          <a:xfrm>
            <a:off x="5048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07" name="object 67807"/>
          <p:cNvSpPr/>
          <p:nvPr/>
        </p:nvSpPr>
        <p:spPr>
          <a:xfrm>
            <a:off x="5048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08" name="object 67808"/>
          <p:cNvSpPr/>
          <p:nvPr/>
        </p:nvSpPr>
        <p:spPr>
          <a:xfrm>
            <a:off x="5048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09" name="object 67809"/>
          <p:cNvSpPr/>
          <p:nvPr/>
        </p:nvSpPr>
        <p:spPr>
          <a:xfrm>
            <a:off x="5048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10" name="object 67810"/>
          <p:cNvSpPr/>
          <p:nvPr/>
        </p:nvSpPr>
        <p:spPr>
          <a:xfrm>
            <a:off x="5048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11" name="object 67811"/>
          <p:cNvSpPr/>
          <p:nvPr/>
        </p:nvSpPr>
        <p:spPr>
          <a:xfrm>
            <a:off x="5048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12" name="object 67812"/>
          <p:cNvSpPr/>
          <p:nvPr/>
        </p:nvSpPr>
        <p:spPr>
          <a:xfrm>
            <a:off x="5048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13" name="object 67813"/>
          <p:cNvSpPr/>
          <p:nvPr/>
        </p:nvSpPr>
        <p:spPr>
          <a:xfrm>
            <a:off x="5048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14" name="object 67814"/>
          <p:cNvSpPr/>
          <p:nvPr/>
        </p:nvSpPr>
        <p:spPr>
          <a:xfrm>
            <a:off x="5048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15" name="object 67815"/>
          <p:cNvSpPr/>
          <p:nvPr/>
        </p:nvSpPr>
        <p:spPr>
          <a:xfrm>
            <a:off x="5048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16" name="object 67816"/>
          <p:cNvSpPr/>
          <p:nvPr/>
        </p:nvSpPr>
        <p:spPr>
          <a:xfrm>
            <a:off x="5048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17" name="object 67817"/>
          <p:cNvSpPr/>
          <p:nvPr/>
        </p:nvSpPr>
        <p:spPr>
          <a:xfrm>
            <a:off x="5049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18" name="object 67818"/>
          <p:cNvSpPr/>
          <p:nvPr/>
        </p:nvSpPr>
        <p:spPr>
          <a:xfrm>
            <a:off x="5049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19" name="object 67819"/>
          <p:cNvSpPr/>
          <p:nvPr/>
        </p:nvSpPr>
        <p:spPr>
          <a:xfrm>
            <a:off x="50492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20" name="object 67820"/>
          <p:cNvSpPr/>
          <p:nvPr/>
        </p:nvSpPr>
        <p:spPr>
          <a:xfrm>
            <a:off x="50492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21" name="object 67821"/>
          <p:cNvSpPr/>
          <p:nvPr/>
        </p:nvSpPr>
        <p:spPr>
          <a:xfrm>
            <a:off x="5049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22" name="object 67822"/>
          <p:cNvSpPr/>
          <p:nvPr/>
        </p:nvSpPr>
        <p:spPr>
          <a:xfrm>
            <a:off x="5049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23" name="object 67823"/>
          <p:cNvSpPr/>
          <p:nvPr/>
        </p:nvSpPr>
        <p:spPr>
          <a:xfrm>
            <a:off x="50496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24" name="object 67824"/>
          <p:cNvSpPr/>
          <p:nvPr/>
        </p:nvSpPr>
        <p:spPr>
          <a:xfrm>
            <a:off x="50496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25" name="object 67825"/>
          <p:cNvSpPr/>
          <p:nvPr/>
        </p:nvSpPr>
        <p:spPr>
          <a:xfrm>
            <a:off x="5049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26" name="object 67826"/>
          <p:cNvSpPr/>
          <p:nvPr/>
        </p:nvSpPr>
        <p:spPr>
          <a:xfrm>
            <a:off x="5049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27" name="object 67827"/>
          <p:cNvSpPr/>
          <p:nvPr/>
        </p:nvSpPr>
        <p:spPr>
          <a:xfrm>
            <a:off x="50500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28" name="object 67828"/>
          <p:cNvSpPr/>
          <p:nvPr/>
        </p:nvSpPr>
        <p:spPr>
          <a:xfrm>
            <a:off x="50500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29" name="object 67829"/>
          <p:cNvSpPr/>
          <p:nvPr/>
        </p:nvSpPr>
        <p:spPr>
          <a:xfrm>
            <a:off x="5050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30" name="object 67830"/>
          <p:cNvSpPr/>
          <p:nvPr/>
        </p:nvSpPr>
        <p:spPr>
          <a:xfrm>
            <a:off x="5050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31" name="object 67831"/>
          <p:cNvSpPr/>
          <p:nvPr/>
        </p:nvSpPr>
        <p:spPr>
          <a:xfrm>
            <a:off x="50504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32" name="object 67832"/>
          <p:cNvSpPr/>
          <p:nvPr/>
        </p:nvSpPr>
        <p:spPr>
          <a:xfrm>
            <a:off x="50504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33" name="object 67833"/>
          <p:cNvSpPr/>
          <p:nvPr/>
        </p:nvSpPr>
        <p:spPr>
          <a:xfrm>
            <a:off x="5050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34" name="object 67834"/>
          <p:cNvSpPr/>
          <p:nvPr/>
        </p:nvSpPr>
        <p:spPr>
          <a:xfrm>
            <a:off x="5050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35" name="object 67835"/>
          <p:cNvSpPr/>
          <p:nvPr/>
        </p:nvSpPr>
        <p:spPr>
          <a:xfrm>
            <a:off x="5050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36" name="object 67836"/>
          <p:cNvSpPr/>
          <p:nvPr/>
        </p:nvSpPr>
        <p:spPr>
          <a:xfrm>
            <a:off x="5050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37" name="object 67837"/>
          <p:cNvSpPr/>
          <p:nvPr/>
        </p:nvSpPr>
        <p:spPr>
          <a:xfrm>
            <a:off x="5051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38" name="object 67838"/>
          <p:cNvSpPr/>
          <p:nvPr/>
        </p:nvSpPr>
        <p:spPr>
          <a:xfrm>
            <a:off x="5051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39" name="object 67839"/>
          <p:cNvSpPr/>
          <p:nvPr/>
        </p:nvSpPr>
        <p:spPr>
          <a:xfrm>
            <a:off x="5051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40" name="object 67840"/>
          <p:cNvSpPr/>
          <p:nvPr/>
        </p:nvSpPr>
        <p:spPr>
          <a:xfrm>
            <a:off x="5051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41" name="object 67841"/>
          <p:cNvSpPr/>
          <p:nvPr/>
        </p:nvSpPr>
        <p:spPr>
          <a:xfrm>
            <a:off x="5051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42" name="object 67842"/>
          <p:cNvSpPr/>
          <p:nvPr/>
        </p:nvSpPr>
        <p:spPr>
          <a:xfrm>
            <a:off x="5051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43" name="object 67843"/>
          <p:cNvSpPr/>
          <p:nvPr/>
        </p:nvSpPr>
        <p:spPr>
          <a:xfrm>
            <a:off x="5051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44" name="object 67844"/>
          <p:cNvSpPr/>
          <p:nvPr/>
        </p:nvSpPr>
        <p:spPr>
          <a:xfrm>
            <a:off x="5051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45" name="object 67845"/>
          <p:cNvSpPr/>
          <p:nvPr/>
        </p:nvSpPr>
        <p:spPr>
          <a:xfrm>
            <a:off x="5051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46" name="object 67846"/>
          <p:cNvSpPr/>
          <p:nvPr/>
        </p:nvSpPr>
        <p:spPr>
          <a:xfrm>
            <a:off x="5051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47" name="object 67847"/>
          <p:cNvSpPr/>
          <p:nvPr/>
        </p:nvSpPr>
        <p:spPr>
          <a:xfrm>
            <a:off x="5051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48" name="object 67848"/>
          <p:cNvSpPr/>
          <p:nvPr/>
        </p:nvSpPr>
        <p:spPr>
          <a:xfrm>
            <a:off x="5051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49" name="object 67849"/>
          <p:cNvSpPr/>
          <p:nvPr/>
        </p:nvSpPr>
        <p:spPr>
          <a:xfrm>
            <a:off x="5052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50" name="object 67850"/>
          <p:cNvSpPr/>
          <p:nvPr/>
        </p:nvSpPr>
        <p:spPr>
          <a:xfrm>
            <a:off x="5052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51" name="object 67851"/>
          <p:cNvSpPr/>
          <p:nvPr/>
        </p:nvSpPr>
        <p:spPr>
          <a:xfrm>
            <a:off x="5052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52" name="object 67852"/>
          <p:cNvSpPr/>
          <p:nvPr/>
        </p:nvSpPr>
        <p:spPr>
          <a:xfrm>
            <a:off x="5052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53" name="object 67853"/>
          <p:cNvSpPr/>
          <p:nvPr/>
        </p:nvSpPr>
        <p:spPr>
          <a:xfrm>
            <a:off x="5052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54" name="object 67854"/>
          <p:cNvSpPr/>
          <p:nvPr/>
        </p:nvSpPr>
        <p:spPr>
          <a:xfrm>
            <a:off x="5052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55" name="object 67855"/>
          <p:cNvSpPr/>
          <p:nvPr/>
        </p:nvSpPr>
        <p:spPr>
          <a:xfrm>
            <a:off x="5052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56" name="object 67856"/>
          <p:cNvSpPr/>
          <p:nvPr/>
        </p:nvSpPr>
        <p:spPr>
          <a:xfrm>
            <a:off x="5052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57" name="object 67857"/>
          <p:cNvSpPr/>
          <p:nvPr/>
        </p:nvSpPr>
        <p:spPr>
          <a:xfrm>
            <a:off x="5052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58" name="object 67858"/>
          <p:cNvSpPr/>
          <p:nvPr/>
        </p:nvSpPr>
        <p:spPr>
          <a:xfrm>
            <a:off x="5052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59" name="object 67859"/>
          <p:cNvSpPr/>
          <p:nvPr/>
        </p:nvSpPr>
        <p:spPr>
          <a:xfrm>
            <a:off x="5053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60" name="object 67860"/>
          <p:cNvSpPr/>
          <p:nvPr/>
        </p:nvSpPr>
        <p:spPr>
          <a:xfrm>
            <a:off x="5053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61" name="object 67861"/>
          <p:cNvSpPr/>
          <p:nvPr/>
        </p:nvSpPr>
        <p:spPr>
          <a:xfrm>
            <a:off x="5053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62" name="object 67862"/>
          <p:cNvSpPr/>
          <p:nvPr/>
        </p:nvSpPr>
        <p:spPr>
          <a:xfrm>
            <a:off x="5053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63" name="object 67863"/>
          <p:cNvSpPr/>
          <p:nvPr/>
        </p:nvSpPr>
        <p:spPr>
          <a:xfrm>
            <a:off x="5053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64" name="object 67864"/>
          <p:cNvSpPr/>
          <p:nvPr/>
        </p:nvSpPr>
        <p:spPr>
          <a:xfrm>
            <a:off x="5053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65" name="object 67865"/>
          <p:cNvSpPr/>
          <p:nvPr/>
        </p:nvSpPr>
        <p:spPr>
          <a:xfrm>
            <a:off x="5053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66" name="object 67866"/>
          <p:cNvSpPr/>
          <p:nvPr/>
        </p:nvSpPr>
        <p:spPr>
          <a:xfrm>
            <a:off x="5053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67" name="object 67867"/>
          <p:cNvSpPr/>
          <p:nvPr/>
        </p:nvSpPr>
        <p:spPr>
          <a:xfrm>
            <a:off x="5053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68" name="object 67868"/>
          <p:cNvSpPr/>
          <p:nvPr/>
        </p:nvSpPr>
        <p:spPr>
          <a:xfrm>
            <a:off x="5053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69" name="object 67869"/>
          <p:cNvSpPr/>
          <p:nvPr/>
        </p:nvSpPr>
        <p:spPr>
          <a:xfrm>
            <a:off x="5054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70" name="object 67870"/>
          <p:cNvSpPr/>
          <p:nvPr/>
        </p:nvSpPr>
        <p:spPr>
          <a:xfrm>
            <a:off x="5054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71" name="object 67871"/>
          <p:cNvSpPr/>
          <p:nvPr/>
        </p:nvSpPr>
        <p:spPr>
          <a:xfrm>
            <a:off x="50542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72" name="object 67872"/>
          <p:cNvSpPr/>
          <p:nvPr/>
        </p:nvSpPr>
        <p:spPr>
          <a:xfrm>
            <a:off x="50542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73" name="object 67873"/>
          <p:cNvSpPr/>
          <p:nvPr/>
        </p:nvSpPr>
        <p:spPr>
          <a:xfrm>
            <a:off x="5054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74" name="object 67874"/>
          <p:cNvSpPr/>
          <p:nvPr/>
        </p:nvSpPr>
        <p:spPr>
          <a:xfrm>
            <a:off x="5054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75" name="object 67875"/>
          <p:cNvSpPr/>
          <p:nvPr/>
        </p:nvSpPr>
        <p:spPr>
          <a:xfrm>
            <a:off x="50546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76" name="object 67876"/>
          <p:cNvSpPr/>
          <p:nvPr/>
        </p:nvSpPr>
        <p:spPr>
          <a:xfrm>
            <a:off x="50546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77" name="object 67877"/>
          <p:cNvSpPr/>
          <p:nvPr/>
        </p:nvSpPr>
        <p:spPr>
          <a:xfrm>
            <a:off x="5054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78" name="object 67878"/>
          <p:cNvSpPr/>
          <p:nvPr/>
        </p:nvSpPr>
        <p:spPr>
          <a:xfrm>
            <a:off x="5054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79" name="object 67879"/>
          <p:cNvSpPr/>
          <p:nvPr/>
        </p:nvSpPr>
        <p:spPr>
          <a:xfrm>
            <a:off x="50549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80" name="object 67880"/>
          <p:cNvSpPr/>
          <p:nvPr/>
        </p:nvSpPr>
        <p:spPr>
          <a:xfrm>
            <a:off x="50549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81" name="object 67881"/>
          <p:cNvSpPr/>
          <p:nvPr/>
        </p:nvSpPr>
        <p:spPr>
          <a:xfrm>
            <a:off x="5055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82" name="object 67882"/>
          <p:cNvSpPr/>
          <p:nvPr/>
        </p:nvSpPr>
        <p:spPr>
          <a:xfrm>
            <a:off x="5055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83" name="object 67883"/>
          <p:cNvSpPr/>
          <p:nvPr/>
        </p:nvSpPr>
        <p:spPr>
          <a:xfrm>
            <a:off x="50553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84" name="object 67884"/>
          <p:cNvSpPr/>
          <p:nvPr/>
        </p:nvSpPr>
        <p:spPr>
          <a:xfrm>
            <a:off x="50553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85" name="object 67885"/>
          <p:cNvSpPr/>
          <p:nvPr/>
        </p:nvSpPr>
        <p:spPr>
          <a:xfrm>
            <a:off x="5055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86" name="object 67886"/>
          <p:cNvSpPr/>
          <p:nvPr/>
        </p:nvSpPr>
        <p:spPr>
          <a:xfrm>
            <a:off x="5055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87" name="object 67887"/>
          <p:cNvSpPr/>
          <p:nvPr/>
        </p:nvSpPr>
        <p:spPr>
          <a:xfrm>
            <a:off x="5055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88" name="object 67888"/>
          <p:cNvSpPr/>
          <p:nvPr/>
        </p:nvSpPr>
        <p:spPr>
          <a:xfrm>
            <a:off x="5055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89" name="object 67889"/>
          <p:cNvSpPr/>
          <p:nvPr/>
        </p:nvSpPr>
        <p:spPr>
          <a:xfrm>
            <a:off x="5056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90" name="object 67890"/>
          <p:cNvSpPr/>
          <p:nvPr/>
        </p:nvSpPr>
        <p:spPr>
          <a:xfrm>
            <a:off x="5056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91" name="object 67891"/>
          <p:cNvSpPr/>
          <p:nvPr/>
        </p:nvSpPr>
        <p:spPr>
          <a:xfrm>
            <a:off x="5056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92" name="object 67892"/>
          <p:cNvSpPr/>
          <p:nvPr/>
        </p:nvSpPr>
        <p:spPr>
          <a:xfrm>
            <a:off x="5056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93" name="object 67893"/>
          <p:cNvSpPr/>
          <p:nvPr/>
        </p:nvSpPr>
        <p:spPr>
          <a:xfrm>
            <a:off x="5056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94" name="object 67894"/>
          <p:cNvSpPr/>
          <p:nvPr/>
        </p:nvSpPr>
        <p:spPr>
          <a:xfrm>
            <a:off x="5056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95" name="object 67895"/>
          <p:cNvSpPr/>
          <p:nvPr/>
        </p:nvSpPr>
        <p:spPr>
          <a:xfrm>
            <a:off x="5056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96" name="object 67896"/>
          <p:cNvSpPr/>
          <p:nvPr/>
        </p:nvSpPr>
        <p:spPr>
          <a:xfrm>
            <a:off x="5056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97" name="object 67897"/>
          <p:cNvSpPr/>
          <p:nvPr/>
        </p:nvSpPr>
        <p:spPr>
          <a:xfrm>
            <a:off x="5056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98" name="object 67898"/>
          <p:cNvSpPr/>
          <p:nvPr/>
        </p:nvSpPr>
        <p:spPr>
          <a:xfrm>
            <a:off x="5056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899" name="object 67899"/>
          <p:cNvSpPr/>
          <p:nvPr/>
        </p:nvSpPr>
        <p:spPr>
          <a:xfrm>
            <a:off x="5056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00" name="object 67900"/>
          <p:cNvSpPr/>
          <p:nvPr/>
        </p:nvSpPr>
        <p:spPr>
          <a:xfrm>
            <a:off x="5056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01" name="object 67901"/>
          <p:cNvSpPr/>
          <p:nvPr/>
        </p:nvSpPr>
        <p:spPr>
          <a:xfrm>
            <a:off x="5057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02" name="object 67902"/>
          <p:cNvSpPr/>
          <p:nvPr/>
        </p:nvSpPr>
        <p:spPr>
          <a:xfrm>
            <a:off x="5057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03" name="object 67903"/>
          <p:cNvSpPr/>
          <p:nvPr/>
        </p:nvSpPr>
        <p:spPr>
          <a:xfrm>
            <a:off x="5057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04" name="object 67904"/>
          <p:cNvSpPr/>
          <p:nvPr/>
        </p:nvSpPr>
        <p:spPr>
          <a:xfrm>
            <a:off x="5057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05" name="object 67905"/>
          <p:cNvSpPr/>
          <p:nvPr/>
        </p:nvSpPr>
        <p:spPr>
          <a:xfrm>
            <a:off x="5057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06" name="object 67906"/>
          <p:cNvSpPr/>
          <p:nvPr/>
        </p:nvSpPr>
        <p:spPr>
          <a:xfrm>
            <a:off x="5057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07" name="object 67907"/>
          <p:cNvSpPr/>
          <p:nvPr/>
        </p:nvSpPr>
        <p:spPr>
          <a:xfrm>
            <a:off x="5057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08" name="object 67908"/>
          <p:cNvSpPr/>
          <p:nvPr/>
        </p:nvSpPr>
        <p:spPr>
          <a:xfrm>
            <a:off x="5057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09" name="object 67909"/>
          <p:cNvSpPr/>
          <p:nvPr/>
        </p:nvSpPr>
        <p:spPr>
          <a:xfrm>
            <a:off x="5057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10" name="object 67910"/>
          <p:cNvSpPr/>
          <p:nvPr/>
        </p:nvSpPr>
        <p:spPr>
          <a:xfrm>
            <a:off x="5057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11" name="object 67911"/>
          <p:cNvSpPr/>
          <p:nvPr/>
        </p:nvSpPr>
        <p:spPr>
          <a:xfrm>
            <a:off x="5058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12" name="object 67912"/>
          <p:cNvSpPr/>
          <p:nvPr/>
        </p:nvSpPr>
        <p:spPr>
          <a:xfrm>
            <a:off x="5058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AB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13" name="object 67913"/>
          <p:cNvSpPr/>
          <p:nvPr/>
        </p:nvSpPr>
        <p:spPr>
          <a:xfrm>
            <a:off x="5058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14" name="object 67914"/>
          <p:cNvSpPr/>
          <p:nvPr/>
        </p:nvSpPr>
        <p:spPr>
          <a:xfrm>
            <a:off x="5058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15" name="object 67915"/>
          <p:cNvSpPr/>
          <p:nvPr/>
        </p:nvSpPr>
        <p:spPr>
          <a:xfrm>
            <a:off x="5058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16" name="object 67916"/>
          <p:cNvSpPr/>
          <p:nvPr/>
        </p:nvSpPr>
        <p:spPr>
          <a:xfrm>
            <a:off x="5058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17" name="object 67917"/>
          <p:cNvSpPr/>
          <p:nvPr/>
        </p:nvSpPr>
        <p:spPr>
          <a:xfrm>
            <a:off x="5058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18" name="object 67918"/>
          <p:cNvSpPr/>
          <p:nvPr/>
        </p:nvSpPr>
        <p:spPr>
          <a:xfrm>
            <a:off x="5058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19" name="object 67919"/>
          <p:cNvSpPr/>
          <p:nvPr/>
        </p:nvSpPr>
        <p:spPr>
          <a:xfrm>
            <a:off x="50588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20" name="object 67920"/>
          <p:cNvSpPr/>
          <p:nvPr/>
        </p:nvSpPr>
        <p:spPr>
          <a:xfrm>
            <a:off x="50588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21" name="object 67921"/>
          <p:cNvSpPr/>
          <p:nvPr/>
        </p:nvSpPr>
        <p:spPr>
          <a:xfrm>
            <a:off x="5059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22" name="object 67922"/>
          <p:cNvSpPr/>
          <p:nvPr/>
        </p:nvSpPr>
        <p:spPr>
          <a:xfrm>
            <a:off x="5059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23" name="object 67923"/>
          <p:cNvSpPr/>
          <p:nvPr/>
        </p:nvSpPr>
        <p:spPr>
          <a:xfrm>
            <a:off x="50591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24" name="object 67924"/>
          <p:cNvSpPr/>
          <p:nvPr/>
        </p:nvSpPr>
        <p:spPr>
          <a:xfrm>
            <a:off x="50591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25" name="object 67925"/>
          <p:cNvSpPr/>
          <p:nvPr/>
        </p:nvSpPr>
        <p:spPr>
          <a:xfrm>
            <a:off x="5059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26" name="object 67926"/>
          <p:cNvSpPr/>
          <p:nvPr/>
        </p:nvSpPr>
        <p:spPr>
          <a:xfrm>
            <a:off x="5059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27" name="object 67927"/>
          <p:cNvSpPr/>
          <p:nvPr/>
        </p:nvSpPr>
        <p:spPr>
          <a:xfrm>
            <a:off x="50595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28" name="object 67928"/>
          <p:cNvSpPr/>
          <p:nvPr/>
        </p:nvSpPr>
        <p:spPr>
          <a:xfrm>
            <a:off x="50595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29" name="object 67929"/>
          <p:cNvSpPr/>
          <p:nvPr/>
        </p:nvSpPr>
        <p:spPr>
          <a:xfrm>
            <a:off x="5059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30" name="object 67930"/>
          <p:cNvSpPr/>
          <p:nvPr/>
        </p:nvSpPr>
        <p:spPr>
          <a:xfrm>
            <a:off x="5059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31" name="object 67931"/>
          <p:cNvSpPr/>
          <p:nvPr/>
        </p:nvSpPr>
        <p:spPr>
          <a:xfrm>
            <a:off x="50599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32" name="object 67932"/>
          <p:cNvSpPr/>
          <p:nvPr/>
        </p:nvSpPr>
        <p:spPr>
          <a:xfrm>
            <a:off x="50599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33" name="object 67933"/>
          <p:cNvSpPr/>
          <p:nvPr/>
        </p:nvSpPr>
        <p:spPr>
          <a:xfrm>
            <a:off x="5060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34" name="object 67934"/>
          <p:cNvSpPr/>
          <p:nvPr/>
        </p:nvSpPr>
        <p:spPr>
          <a:xfrm>
            <a:off x="5060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35" name="object 67935"/>
          <p:cNvSpPr/>
          <p:nvPr/>
        </p:nvSpPr>
        <p:spPr>
          <a:xfrm>
            <a:off x="5060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36" name="object 67936"/>
          <p:cNvSpPr/>
          <p:nvPr/>
        </p:nvSpPr>
        <p:spPr>
          <a:xfrm>
            <a:off x="5060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37" name="object 67937"/>
          <p:cNvSpPr/>
          <p:nvPr/>
        </p:nvSpPr>
        <p:spPr>
          <a:xfrm>
            <a:off x="5060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38" name="object 67938"/>
          <p:cNvSpPr/>
          <p:nvPr/>
        </p:nvSpPr>
        <p:spPr>
          <a:xfrm>
            <a:off x="5060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39" name="object 67939"/>
          <p:cNvSpPr/>
          <p:nvPr/>
        </p:nvSpPr>
        <p:spPr>
          <a:xfrm>
            <a:off x="5060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40" name="object 67940"/>
          <p:cNvSpPr/>
          <p:nvPr/>
        </p:nvSpPr>
        <p:spPr>
          <a:xfrm>
            <a:off x="5060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41" name="object 67941"/>
          <p:cNvSpPr/>
          <p:nvPr/>
        </p:nvSpPr>
        <p:spPr>
          <a:xfrm>
            <a:off x="5060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42" name="object 67942"/>
          <p:cNvSpPr/>
          <p:nvPr/>
        </p:nvSpPr>
        <p:spPr>
          <a:xfrm>
            <a:off x="5060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43" name="object 67943"/>
          <p:cNvSpPr/>
          <p:nvPr/>
        </p:nvSpPr>
        <p:spPr>
          <a:xfrm>
            <a:off x="5061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44" name="object 67944"/>
          <p:cNvSpPr/>
          <p:nvPr/>
        </p:nvSpPr>
        <p:spPr>
          <a:xfrm>
            <a:off x="5061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45" name="object 67945"/>
          <p:cNvSpPr/>
          <p:nvPr/>
        </p:nvSpPr>
        <p:spPr>
          <a:xfrm>
            <a:off x="5061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46" name="object 67946"/>
          <p:cNvSpPr/>
          <p:nvPr/>
        </p:nvSpPr>
        <p:spPr>
          <a:xfrm>
            <a:off x="5061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47" name="object 67947"/>
          <p:cNvSpPr/>
          <p:nvPr/>
        </p:nvSpPr>
        <p:spPr>
          <a:xfrm>
            <a:off x="5061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48" name="object 67948"/>
          <p:cNvSpPr/>
          <p:nvPr/>
        </p:nvSpPr>
        <p:spPr>
          <a:xfrm>
            <a:off x="5061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49" name="object 67949"/>
          <p:cNvSpPr/>
          <p:nvPr/>
        </p:nvSpPr>
        <p:spPr>
          <a:xfrm>
            <a:off x="5061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50" name="object 67950"/>
          <p:cNvSpPr/>
          <p:nvPr/>
        </p:nvSpPr>
        <p:spPr>
          <a:xfrm>
            <a:off x="5061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51" name="object 67951"/>
          <p:cNvSpPr/>
          <p:nvPr/>
        </p:nvSpPr>
        <p:spPr>
          <a:xfrm>
            <a:off x="5061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52" name="object 67952"/>
          <p:cNvSpPr/>
          <p:nvPr/>
        </p:nvSpPr>
        <p:spPr>
          <a:xfrm>
            <a:off x="5061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53" name="object 67953"/>
          <p:cNvSpPr/>
          <p:nvPr/>
        </p:nvSpPr>
        <p:spPr>
          <a:xfrm>
            <a:off x="5062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54" name="object 67954"/>
          <p:cNvSpPr/>
          <p:nvPr/>
        </p:nvSpPr>
        <p:spPr>
          <a:xfrm>
            <a:off x="5062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55" name="object 67955"/>
          <p:cNvSpPr/>
          <p:nvPr/>
        </p:nvSpPr>
        <p:spPr>
          <a:xfrm>
            <a:off x="50622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56" name="object 67956"/>
          <p:cNvSpPr/>
          <p:nvPr/>
        </p:nvSpPr>
        <p:spPr>
          <a:xfrm>
            <a:off x="50622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57" name="object 67957"/>
          <p:cNvSpPr/>
          <p:nvPr/>
        </p:nvSpPr>
        <p:spPr>
          <a:xfrm>
            <a:off x="5062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58" name="object 67958"/>
          <p:cNvSpPr/>
          <p:nvPr/>
        </p:nvSpPr>
        <p:spPr>
          <a:xfrm>
            <a:off x="5062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59" name="object 67959"/>
          <p:cNvSpPr/>
          <p:nvPr/>
        </p:nvSpPr>
        <p:spPr>
          <a:xfrm>
            <a:off x="50626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60" name="object 67960"/>
          <p:cNvSpPr/>
          <p:nvPr/>
        </p:nvSpPr>
        <p:spPr>
          <a:xfrm>
            <a:off x="50626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61" name="object 67961"/>
          <p:cNvSpPr/>
          <p:nvPr/>
        </p:nvSpPr>
        <p:spPr>
          <a:xfrm>
            <a:off x="5062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62" name="object 67962"/>
          <p:cNvSpPr/>
          <p:nvPr/>
        </p:nvSpPr>
        <p:spPr>
          <a:xfrm>
            <a:off x="5062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63" name="object 67963"/>
          <p:cNvSpPr/>
          <p:nvPr/>
        </p:nvSpPr>
        <p:spPr>
          <a:xfrm>
            <a:off x="50629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64" name="object 67964"/>
          <p:cNvSpPr/>
          <p:nvPr/>
        </p:nvSpPr>
        <p:spPr>
          <a:xfrm>
            <a:off x="50629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65" name="object 67965"/>
          <p:cNvSpPr/>
          <p:nvPr/>
        </p:nvSpPr>
        <p:spPr>
          <a:xfrm>
            <a:off x="5063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66" name="object 67966"/>
          <p:cNvSpPr/>
          <p:nvPr/>
        </p:nvSpPr>
        <p:spPr>
          <a:xfrm>
            <a:off x="5063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67" name="object 67967"/>
          <p:cNvSpPr/>
          <p:nvPr/>
        </p:nvSpPr>
        <p:spPr>
          <a:xfrm>
            <a:off x="50633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68" name="object 67968"/>
          <p:cNvSpPr/>
          <p:nvPr/>
        </p:nvSpPr>
        <p:spPr>
          <a:xfrm>
            <a:off x="50633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69" name="object 67969"/>
          <p:cNvSpPr/>
          <p:nvPr/>
        </p:nvSpPr>
        <p:spPr>
          <a:xfrm>
            <a:off x="5063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70" name="object 67970"/>
          <p:cNvSpPr/>
          <p:nvPr/>
        </p:nvSpPr>
        <p:spPr>
          <a:xfrm>
            <a:off x="5063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71" name="object 67971"/>
          <p:cNvSpPr/>
          <p:nvPr/>
        </p:nvSpPr>
        <p:spPr>
          <a:xfrm>
            <a:off x="50637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72" name="object 67972"/>
          <p:cNvSpPr/>
          <p:nvPr/>
        </p:nvSpPr>
        <p:spPr>
          <a:xfrm>
            <a:off x="50637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73" name="object 67973"/>
          <p:cNvSpPr/>
          <p:nvPr/>
        </p:nvSpPr>
        <p:spPr>
          <a:xfrm>
            <a:off x="5064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74" name="object 67974"/>
          <p:cNvSpPr/>
          <p:nvPr/>
        </p:nvSpPr>
        <p:spPr>
          <a:xfrm>
            <a:off x="5064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75" name="object 67975"/>
          <p:cNvSpPr/>
          <p:nvPr/>
        </p:nvSpPr>
        <p:spPr>
          <a:xfrm>
            <a:off x="50641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76" name="object 67976"/>
          <p:cNvSpPr/>
          <p:nvPr/>
        </p:nvSpPr>
        <p:spPr>
          <a:xfrm>
            <a:off x="50641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77" name="object 67977"/>
          <p:cNvSpPr/>
          <p:nvPr/>
        </p:nvSpPr>
        <p:spPr>
          <a:xfrm>
            <a:off x="5064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78" name="object 67978"/>
          <p:cNvSpPr/>
          <p:nvPr/>
        </p:nvSpPr>
        <p:spPr>
          <a:xfrm>
            <a:off x="5064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79" name="object 67979"/>
          <p:cNvSpPr/>
          <p:nvPr/>
        </p:nvSpPr>
        <p:spPr>
          <a:xfrm>
            <a:off x="50645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80" name="object 67980"/>
          <p:cNvSpPr/>
          <p:nvPr/>
        </p:nvSpPr>
        <p:spPr>
          <a:xfrm>
            <a:off x="50645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81" name="object 67981"/>
          <p:cNvSpPr/>
          <p:nvPr/>
        </p:nvSpPr>
        <p:spPr>
          <a:xfrm>
            <a:off x="5064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82" name="object 67982"/>
          <p:cNvSpPr/>
          <p:nvPr/>
        </p:nvSpPr>
        <p:spPr>
          <a:xfrm>
            <a:off x="5064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A6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83" name="object 67983"/>
          <p:cNvSpPr/>
          <p:nvPr/>
        </p:nvSpPr>
        <p:spPr>
          <a:xfrm>
            <a:off x="50648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84" name="object 67984"/>
          <p:cNvSpPr/>
          <p:nvPr/>
        </p:nvSpPr>
        <p:spPr>
          <a:xfrm>
            <a:off x="50648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85" name="object 67985"/>
          <p:cNvSpPr/>
          <p:nvPr/>
        </p:nvSpPr>
        <p:spPr>
          <a:xfrm>
            <a:off x="5065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86" name="object 67986"/>
          <p:cNvSpPr/>
          <p:nvPr/>
        </p:nvSpPr>
        <p:spPr>
          <a:xfrm>
            <a:off x="5065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87" name="object 67987"/>
          <p:cNvSpPr/>
          <p:nvPr/>
        </p:nvSpPr>
        <p:spPr>
          <a:xfrm>
            <a:off x="50652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88" name="object 67988"/>
          <p:cNvSpPr/>
          <p:nvPr/>
        </p:nvSpPr>
        <p:spPr>
          <a:xfrm>
            <a:off x="50652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89" name="object 67989"/>
          <p:cNvSpPr/>
          <p:nvPr/>
        </p:nvSpPr>
        <p:spPr>
          <a:xfrm>
            <a:off x="5065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90" name="object 67990"/>
          <p:cNvSpPr/>
          <p:nvPr/>
        </p:nvSpPr>
        <p:spPr>
          <a:xfrm>
            <a:off x="5065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91" name="object 67991"/>
          <p:cNvSpPr/>
          <p:nvPr/>
        </p:nvSpPr>
        <p:spPr>
          <a:xfrm>
            <a:off x="50656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92" name="object 67992"/>
          <p:cNvSpPr/>
          <p:nvPr/>
        </p:nvSpPr>
        <p:spPr>
          <a:xfrm>
            <a:off x="50656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93" name="object 67993"/>
          <p:cNvSpPr/>
          <p:nvPr/>
        </p:nvSpPr>
        <p:spPr>
          <a:xfrm>
            <a:off x="5065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94" name="object 67994"/>
          <p:cNvSpPr/>
          <p:nvPr/>
        </p:nvSpPr>
        <p:spPr>
          <a:xfrm>
            <a:off x="5065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883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95" name="object 67995"/>
          <p:cNvSpPr/>
          <p:nvPr/>
        </p:nvSpPr>
        <p:spPr>
          <a:xfrm>
            <a:off x="50660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96" name="object 67996"/>
          <p:cNvSpPr/>
          <p:nvPr/>
        </p:nvSpPr>
        <p:spPr>
          <a:xfrm>
            <a:off x="50660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97" name="object 67997"/>
          <p:cNvSpPr/>
          <p:nvPr/>
        </p:nvSpPr>
        <p:spPr>
          <a:xfrm>
            <a:off x="5066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98" name="object 67998"/>
          <p:cNvSpPr/>
          <p:nvPr/>
        </p:nvSpPr>
        <p:spPr>
          <a:xfrm>
            <a:off x="5066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999" name="object 67999"/>
          <p:cNvSpPr/>
          <p:nvPr/>
        </p:nvSpPr>
        <p:spPr>
          <a:xfrm>
            <a:off x="5066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00" name="object 68000"/>
          <p:cNvSpPr/>
          <p:nvPr/>
        </p:nvSpPr>
        <p:spPr>
          <a:xfrm>
            <a:off x="5066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01" name="object 68001"/>
          <p:cNvSpPr/>
          <p:nvPr/>
        </p:nvSpPr>
        <p:spPr>
          <a:xfrm>
            <a:off x="5066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02" name="object 68002"/>
          <p:cNvSpPr/>
          <p:nvPr/>
        </p:nvSpPr>
        <p:spPr>
          <a:xfrm>
            <a:off x="5066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03" name="object 68003"/>
          <p:cNvSpPr/>
          <p:nvPr/>
        </p:nvSpPr>
        <p:spPr>
          <a:xfrm>
            <a:off x="50669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04" name="object 68004"/>
          <p:cNvSpPr/>
          <p:nvPr/>
        </p:nvSpPr>
        <p:spPr>
          <a:xfrm>
            <a:off x="50669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05" name="object 68005"/>
          <p:cNvSpPr/>
          <p:nvPr/>
        </p:nvSpPr>
        <p:spPr>
          <a:xfrm>
            <a:off x="5067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06" name="object 68006"/>
          <p:cNvSpPr/>
          <p:nvPr/>
        </p:nvSpPr>
        <p:spPr>
          <a:xfrm>
            <a:off x="5067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07" name="object 68007"/>
          <p:cNvSpPr/>
          <p:nvPr/>
        </p:nvSpPr>
        <p:spPr>
          <a:xfrm>
            <a:off x="50673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08" name="object 68008"/>
          <p:cNvSpPr/>
          <p:nvPr/>
        </p:nvSpPr>
        <p:spPr>
          <a:xfrm>
            <a:off x="50673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09" name="object 68009"/>
          <p:cNvSpPr/>
          <p:nvPr/>
        </p:nvSpPr>
        <p:spPr>
          <a:xfrm>
            <a:off x="5067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10" name="object 68010"/>
          <p:cNvSpPr/>
          <p:nvPr/>
        </p:nvSpPr>
        <p:spPr>
          <a:xfrm>
            <a:off x="5067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11" name="object 68011"/>
          <p:cNvSpPr/>
          <p:nvPr/>
        </p:nvSpPr>
        <p:spPr>
          <a:xfrm>
            <a:off x="50676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12" name="object 68012"/>
          <p:cNvSpPr/>
          <p:nvPr/>
        </p:nvSpPr>
        <p:spPr>
          <a:xfrm>
            <a:off x="50676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13" name="object 68013"/>
          <p:cNvSpPr/>
          <p:nvPr/>
        </p:nvSpPr>
        <p:spPr>
          <a:xfrm>
            <a:off x="5067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14" name="object 68014"/>
          <p:cNvSpPr/>
          <p:nvPr/>
        </p:nvSpPr>
        <p:spPr>
          <a:xfrm>
            <a:off x="5067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15" name="object 68015"/>
          <p:cNvSpPr/>
          <p:nvPr/>
        </p:nvSpPr>
        <p:spPr>
          <a:xfrm>
            <a:off x="50680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16" name="object 68016"/>
          <p:cNvSpPr/>
          <p:nvPr/>
        </p:nvSpPr>
        <p:spPr>
          <a:xfrm>
            <a:off x="50680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17" name="object 68017"/>
          <p:cNvSpPr/>
          <p:nvPr/>
        </p:nvSpPr>
        <p:spPr>
          <a:xfrm>
            <a:off x="5068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18" name="object 68018"/>
          <p:cNvSpPr/>
          <p:nvPr/>
        </p:nvSpPr>
        <p:spPr>
          <a:xfrm>
            <a:off x="5068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19" name="object 68019"/>
          <p:cNvSpPr/>
          <p:nvPr/>
        </p:nvSpPr>
        <p:spPr>
          <a:xfrm>
            <a:off x="5068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20" name="object 68020"/>
          <p:cNvSpPr/>
          <p:nvPr/>
        </p:nvSpPr>
        <p:spPr>
          <a:xfrm>
            <a:off x="5068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21" name="object 68021"/>
          <p:cNvSpPr/>
          <p:nvPr/>
        </p:nvSpPr>
        <p:spPr>
          <a:xfrm>
            <a:off x="5068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22" name="object 68022"/>
          <p:cNvSpPr/>
          <p:nvPr/>
        </p:nvSpPr>
        <p:spPr>
          <a:xfrm>
            <a:off x="5068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B81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23" name="object 68023"/>
          <p:cNvSpPr/>
          <p:nvPr/>
        </p:nvSpPr>
        <p:spPr>
          <a:xfrm>
            <a:off x="5068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24" name="object 68024"/>
          <p:cNvSpPr/>
          <p:nvPr/>
        </p:nvSpPr>
        <p:spPr>
          <a:xfrm>
            <a:off x="5068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25" name="object 68025"/>
          <p:cNvSpPr/>
          <p:nvPr/>
        </p:nvSpPr>
        <p:spPr>
          <a:xfrm>
            <a:off x="5068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26" name="object 68026"/>
          <p:cNvSpPr/>
          <p:nvPr/>
        </p:nvSpPr>
        <p:spPr>
          <a:xfrm>
            <a:off x="5068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27" name="object 68027"/>
          <p:cNvSpPr/>
          <p:nvPr/>
        </p:nvSpPr>
        <p:spPr>
          <a:xfrm>
            <a:off x="5069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28" name="object 68028"/>
          <p:cNvSpPr/>
          <p:nvPr/>
        </p:nvSpPr>
        <p:spPr>
          <a:xfrm>
            <a:off x="5069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372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29" name="object 68029"/>
          <p:cNvSpPr/>
          <p:nvPr/>
        </p:nvSpPr>
        <p:spPr>
          <a:xfrm>
            <a:off x="5069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30" name="object 68030"/>
          <p:cNvSpPr/>
          <p:nvPr/>
        </p:nvSpPr>
        <p:spPr>
          <a:xfrm>
            <a:off x="5069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31" name="object 68031"/>
          <p:cNvSpPr/>
          <p:nvPr/>
        </p:nvSpPr>
        <p:spPr>
          <a:xfrm>
            <a:off x="5069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32" name="object 68032"/>
          <p:cNvSpPr/>
          <p:nvPr/>
        </p:nvSpPr>
        <p:spPr>
          <a:xfrm>
            <a:off x="5069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0F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33" name="object 68033"/>
          <p:cNvSpPr/>
          <p:nvPr/>
        </p:nvSpPr>
        <p:spPr>
          <a:xfrm>
            <a:off x="5069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34" name="object 68034"/>
          <p:cNvSpPr/>
          <p:nvPr/>
        </p:nvSpPr>
        <p:spPr>
          <a:xfrm>
            <a:off x="5069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35" name="object 68035"/>
          <p:cNvSpPr/>
          <p:nvPr/>
        </p:nvSpPr>
        <p:spPr>
          <a:xfrm>
            <a:off x="5069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36" name="object 68036"/>
          <p:cNvSpPr/>
          <p:nvPr/>
        </p:nvSpPr>
        <p:spPr>
          <a:xfrm>
            <a:off x="5069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6A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37" name="object 68037"/>
          <p:cNvSpPr/>
          <p:nvPr/>
        </p:nvSpPr>
        <p:spPr>
          <a:xfrm>
            <a:off x="5070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38" name="object 68038"/>
          <p:cNvSpPr/>
          <p:nvPr/>
        </p:nvSpPr>
        <p:spPr>
          <a:xfrm>
            <a:off x="5070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39" name="object 68039"/>
          <p:cNvSpPr/>
          <p:nvPr/>
        </p:nvSpPr>
        <p:spPr>
          <a:xfrm>
            <a:off x="5070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40" name="object 68040"/>
          <p:cNvSpPr/>
          <p:nvPr/>
        </p:nvSpPr>
        <p:spPr>
          <a:xfrm>
            <a:off x="5070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333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41" name="object 68041"/>
          <p:cNvSpPr/>
          <p:nvPr/>
        </p:nvSpPr>
        <p:spPr>
          <a:xfrm>
            <a:off x="5070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42" name="object 68042"/>
          <p:cNvSpPr/>
          <p:nvPr/>
        </p:nvSpPr>
        <p:spPr>
          <a:xfrm>
            <a:off x="5070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C5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43" name="object 68043"/>
          <p:cNvSpPr/>
          <p:nvPr/>
        </p:nvSpPr>
        <p:spPr>
          <a:xfrm>
            <a:off x="5070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44" name="object 68044"/>
          <p:cNvSpPr/>
          <p:nvPr/>
        </p:nvSpPr>
        <p:spPr>
          <a:xfrm>
            <a:off x="5070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45" name="object 68045"/>
          <p:cNvSpPr/>
          <p:nvPr/>
        </p:nvSpPr>
        <p:spPr>
          <a:xfrm>
            <a:off x="5070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46" name="object 68046"/>
          <p:cNvSpPr/>
          <p:nvPr/>
        </p:nvSpPr>
        <p:spPr>
          <a:xfrm>
            <a:off x="5070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47" name="object 68047"/>
          <p:cNvSpPr/>
          <p:nvPr/>
        </p:nvSpPr>
        <p:spPr>
          <a:xfrm>
            <a:off x="5071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48" name="object 68048"/>
          <p:cNvSpPr/>
          <p:nvPr/>
        </p:nvSpPr>
        <p:spPr>
          <a:xfrm>
            <a:off x="5071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72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49" name="object 68049"/>
          <p:cNvSpPr/>
          <p:nvPr/>
        </p:nvSpPr>
        <p:spPr>
          <a:xfrm>
            <a:off x="5071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50" name="object 68050"/>
          <p:cNvSpPr/>
          <p:nvPr/>
        </p:nvSpPr>
        <p:spPr>
          <a:xfrm>
            <a:off x="5071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51" name="object 68051"/>
          <p:cNvSpPr/>
          <p:nvPr/>
        </p:nvSpPr>
        <p:spPr>
          <a:xfrm>
            <a:off x="50715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52" name="object 68052"/>
          <p:cNvSpPr/>
          <p:nvPr/>
        </p:nvSpPr>
        <p:spPr>
          <a:xfrm>
            <a:off x="50715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53" name="object 68053"/>
          <p:cNvSpPr/>
          <p:nvPr/>
        </p:nvSpPr>
        <p:spPr>
          <a:xfrm>
            <a:off x="5071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54" name="object 68054"/>
          <p:cNvSpPr/>
          <p:nvPr/>
        </p:nvSpPr>
        <p:spPr>
          <a:xfrm>
            <a:off x="5071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55" name="object 68055"/>
          <p:cNvSpPr/>
          <p:nvPr/>
        </p:nvSpPr>
        <p:spPr>
          <a:xfrm>
            <a:off x="50718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56" name="object 68056"/>
          <p:cNvSpPr/>
          <p:nvPr/>
        </p:nvSpPr>
        <p:spPr>
          <a:xfrm>
            <a:off x="50718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57" name="object 68057"/>
          <p:cNvSpPr/>
          <p:nvPr/>
        </p:nvSpPr>
        <p:spPr>
          <a:xfrm>
            <a:off x="5072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58" name="object 68058"/>
          <p:cNvSpPr/>
          <p:nvPr/>
        </p:nvSpPr>
        <p:spPr>
          <a:xfrm>
            <a:off x="5072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59" name="object 68059"/>
          <p:cNvSpPr/>
          <p:nvPr/>
        </p:nvSpPr>
        <p:spPr>
          <a:xfrm>
            <a:off x="50722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60" name="object 68060"/>
          <p:cNvSpPr/>
          <p:nvPr/>
        </p:nvSpPr>
        <p:spPr>
          <a:xfrm>
            <a:off x="50722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61" name="object 68061"/>
          <p:cNvSpPr/>
          <p:nvPr/>
        </p:nvSpPr>
        <p:spPr>
          <a:xfrm>
            <a:off x="5072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62" name="object 68062"/>
          <p:cNvSpPr/>
          <p:nvPr/>
        </p:nvSpPr>
        <p:spPr>
          <a:xfrm>
            <a:off x="5072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63" name="object 68063"/>
          <p:cNvSpPr/>
          <p:nvPr/>
        </p:nvSpPr>
        <p:spPr>
          <a:xfrm>
            <a:off x="50726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64" name="object 68064"/>
          <p:cNvSpPr/>
          <p:nvPr/>
        </p:nvSpPr>
        <p:spPr>
          <a:xfrm>
            <a:off x="50726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65" name="object 68065"/>
          <p:cNvSpPr/>
          <p:nvPr/>
        </p:nvSpPr>
        <p:spPr>
          <a:xfrm>
            <a:off x="5072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66" name="object 68066"/>
          <p:cNvSpPr/>
          <p:nvPr/>
        </p:nvSpPr>
        <p:spPr>
          <a:xfrm>
            <a:off x="5072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67" name="object 68067"/>
          <p:cNvSpPr/>
          <p:nvPr/>
        </p:nvSpPr>
        <p:spPr>
          <a:xfrm>
            <a:off x="5073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68" name="object 68068"/>
          <p:cNvSpPr/>
          <p:nvPr/>
        </p:nvSpPr>
        <p:spPr>
          <a:xfrm>
            <a:off x="5073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69" name="object 68069"/>
          <p:cNvSpPr/>
          <p:nvPr/>
        </p:nvSpPr>
        <p:spPr>
          <a:xfrm>
            <a:off x="5073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70" name="object 68070"/>
          <p:cNvSpPr/>
          <p:nvPr/>
        </p:nvSpPr>
        <p:spPr>
          <a:xfrm>
            <a:off x="5073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71" name="object 68071"/>
          <p:cNvSpPr/>
          <p:nvPr/>
        </p:nvSpPr>
        <p:spPr>
          <a:xfrm>
            <a:off x="5073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72" name="object 68072"/>
          <p:cNvSpPr/>
          <p:nvPr/>
        </p:nvSpPr>
        <p:spPr>
          <a:xfrm>
            <a:off x="5073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73" name="object 68073"/>
          <p:cNvSpPr/>
          <p:nvPr/>
        </p:nvSpPr>
        <p:spPr>
          <a:xfrm>
            <a:off x="5073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74" name="object 68074"/>
          <p:cNvSpPr/>
          <p:nvPr/>
        </p:nvSpPr>
        <p:spPr>
          <a:xfrm>
            <a:off x="5073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75" name="object 68075"/>
          <p:cNvSpPr/>
          <p:nvPr/>
        </p:nvSpPr>
        <p:spPr>
          <a:xfrm>
            <a:off x="5073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76" name="object 68076"/>
          <p:cNvSpPr/>
          <p:nvPr/>
        </p:nvSpPr>
        <p:spPr>
          <a:xfrm>
            <a:off x="5073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77" name="object 68077"/>
          <p:cNvSpPr/>
          <p:nvPr/>
        </p:nvSpPr>
        <p:spPr>
          <a:xfrm>
            <a:off x="5073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78" name="object 68078"/>
          <p:cNvSpPr/>
          <p:nvPr/>
        </p:nvSpPr>
        <p:spPr>
          <a:xfrm>
            <a:off x="5073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79" name="object 68079"/>
          <p:cNvSpPr/>
          <p:nvPr/>
        </p:nvSpPr>
        <p:spPr>
          <a:xfrm>
            <a:off x="5074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80" name="object 68080"/>
          <p:cNvSpPr/>
          <p:nvPr/>
        </p:nvSpPr>
        <p:spPr>
          <a:xfrm>
            <a:off x="5074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81" name="object 68081"/>
          <p:cNvSpPr/>
          <p:nvPr/>
        </p:nvSpPr>
        <p:spPr>
          <a:xfrm>
            <a:off x="5074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82" name="object 68082"/>
          <p:cNvSpPr/>
          <p:nvPr/>
        </p:nvSpPr>
        <p:spPr>
          <a:xfrm>
            <a:off x="5074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83" name="object 68083"/>
          <p:cNvSpPr/>
          <p:nvPr/>
        </p:nvSpPr>
        <p:spPr>
          <a:xfrm>
            <a:off x="5074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84" name="object 68084"/>
          <p:cNvSpPr/>
          <p:nvPr/>
        </p:nvSpPr>
        <p:spPr>
          <a:xfrm>
            <a:off x="5074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85" name="object 68085"/>
          <p:cNvSpPr/>
          <p:nvPr/>
        </p:nvSpPr>
        <p:spPr>
          <a:xfrm>
            <a:off x="5074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86" name="object 68086"/>
          <p:cNvSpPr/>
          <p:nvPr/>
        </p:nvSpPr>
        <p:spPr>
          <a:xfrm>
            <a:off x="5074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87" name="object 68087"/>
          <p:cNvSpPr/>
          <p:nvPr/>
        </p:nvSpPr>
        <p:spPr>
          <a:xfrm>
            <a:off x="5074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88" name="object 68088"/>
          <p:cNvSpPr/>
          <p:nvPr/>
        </p:nvSpPr>
        <p:spPr>
          <a:xfrm>
            <a:off x="5074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89" name="object 68089"/>
          <p:cNvSpPr/>
          <p:nvPr/>
        </p:nvSpPr>
        <p:spPr>
          <a:xfrm>
            <a:off x="5075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90" name="object 68090"/>
          <p:cNvSpPr/>
          <p:nvPr/>
        </p:nvSpPr>
        <p:spPr>
          <a:xfrm>
            <a:off x="5075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91" name="object 68091"/>
          <p:cNvSpPr/>
          <p:nvPr/>
        </p:nvSpPr>
        <p:spPr>
          <a:xfrm>
            <a:off x="5075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92" name="object 68092"/>
          <p:cNvSpPr/>
          <p:nvPr/>
        </p:nvSpPr>
        <p:spPr>
          <a:xfrm>
            <a:off x="5075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93" name="object 68093"/>
          <p:cNvSpPr/>
          <p:nvPr/>
        </p:nvSpPr>
        <p:spPr>
          <a:xfrm>
            <a:off x="5075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94" name="object 68094"/>
          <p:cNvSpPr/>
          <p:nvPr/>
        </p:nvSpPr>
        <p:spPr>
          <a:xfrm>
            <a:off x="5075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95" name="object 68095"/>
          <p:cNvSpPr/>
          <p:nvPr/>
        </p:nvSpPr>
        <p:spPr>
          <a:xfrm>
            <a:off x="5075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96" name="object 68096"/>
          <p:cNvSpPr/>
          <p:nvPr/>
        </p:nvSpPr>
        <p:spPr>
          <a:xfrm>
            <a:off x="5075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97" name="object 68097"/>
          <p:cNvSpPr/>
          <p:nvPr/>
        </p:nvSpPr>
        <p:spPr>
          <a:xfrm>
            <a:off x="5075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98" name="object 68098"/>
          <p:cNvSpPr/>
          <p:nvPr/>
        </p:nvSpPr>
        <p:spPr>
          <a:xfrm>
            <a:off x="5075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52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099" name="object 68099"/>
          <p:cNvSpPr/>
          <p:nvPr/>
        </p:nvSpPr>
        <p:spPr>
          <a:xfrm>
            <a:off x="5076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00" name="object 68100"/>
          <p:cNvSpPr/>
          <p:nvPr/>
        </p:nvSpPr>
        <p:spPr>
          <a:xfrm>
            <a:off x="5076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01" name="object 68101"/>
          <p:cNvSpPr/>
          <p:nvPr/>
        </p:nvSpPr>
        <p:spPr>
          <a:xfrm>
            <a:off x="5076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02" name="object 68102"/>
          <p:cNvSpPr/>
          <p:nvPr/>
        </p:nvSpPr>
        <p:spPr>
          <a:xfrm>
            <a:off x="5076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03" name="object 68103"/>
          <p:cNvSpPr/>
          <p:nvPr/>
        </p:nvSpPr>
        <p:spPr>
          <a:xfrm>
            <a:off x="50764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04" name="object 68104"/>
          <p:cNvSpPr/>
          <p:nvPr/>
        </p:nvSpPr>
        <p:spPr>
          <a:xfrm>
            <a:off x="50764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05" name="object 68105"/>
          <p:cNvSpPr/>
          <p:nvPr/>
        </p:nvSpPr>
        <p:spPr>
          <a:xfrm>
            <a:off x="5076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06" name="object 68106"/>
          <p:cNvSpPr/>
          <p:nvPr/>
        </p:nvSpPr>
        <p:spPr>
          <a:xfrm>
            <a:off x="5076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53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07" name="object 68107"/>
          <p:cNvSpPr/>
          <p:nvPr/>
        </p:nvSpPr>
        <p:spPr>
          <a:xfrm>
            <a:off x="50768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08" name="object 68108"/>
          <p:cNvSpPr/>
          <p:nvPr/>
        </p:nvSpPr>
        <p:spPr>
          <a:xfrm>
            <a:off x="50768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09" name="object 68109"/>
          <p:cNvSpPr/>
          <p:nvPr/>
        </p:nvSpPr>
        <p:spPr>
          <a:xfrm>
            <a:off x="5076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10" name="object 68110"/>
          <p:cNvSpPr/>
          <p:nvPr/>
        </p:nvSpPr>
        <p:spPr>
          <a:xfrm>
            <a:off x="5076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11" name="object 68111"/>
          <p:cNvSpPr/>
          <p:nvPr/>
        </p:nvSpPr>
        <p:spPr>
          <a:xfrm>
            <a:off x="50772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12" name="object 68112"/>
          <p:cNvSpPr/>
          <p:nvPr/>
        </p:nvSpPr>
        <p:spPr>
          <a:xfrm>
            <a:off x="50772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13" name="object 68113"/>
          <p:cNvSpPr/>
          <p:nvPr/>
        </p:nvSpPr>
        <p:spPr>
          <a:xfrm>
            <a:off x="5077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14" name="object 68114"/>
          <p:cNvSpPr/>
          <p:nvPr/>
        </p:nvSpPr>
        <p:spPr>
          <a:xfrm>
            <a:off x="5077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15" name="object 68115"/>
          <p:cNvSpPr/>
          <p:nvPr/>
        </p:nvSpPr>
        <p:spPr>
          <a:xfrm>
            <a:off x="50775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16" name="object 68116"/>
          <p:cNvSpPr/>
          <p:nvPr/>
        </p:nvSpPr>
        <p:spPr>
          <a:xfrm>
            <a:off x="50775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17" name="object 68117"/>
          <p:cNvSpPr/>
          <p:nvPr/>
        </p:nvSpPr>
        <p:spPr>
          <a:xfrm>
            <a:off x="5077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18" name="object 68118"/>
          <p:cNvSpPr/>
          <p:nvPr/>
        </p:nvSpPr>
        <p:spPr>
          <a:xfrm>
            <a:off x="5077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1A1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19" name="object 68119"/>
          <p:cNvSpPr/>
          <p:nvPr/>
        </p:nvSpPr>
        <p:spPr>
          <a:xfrm>
            <a:off x="5077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20" name="object 68120"/>
          <p:cNvSpPr/>
          <p:nvPr/>
        </p:nvSpPr>
        <p:spPr>
          <a:xfrm>
            <a:off x="5077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21" name="object 68121"/>
          <p:cNvSpPr/>
          <p:nvPr/>
        </p:nvSpPr>
        <p:spPr>
          <a:xfrm>
            <a:off x="5078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22" name="object 68122"/>
          <p:cNvSpPr/>
          <p:nvPr/>
        </p:nvSpPr>
        <p:spPr>
          <a:xfrm>
            <a:off x="5078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23" name="object 68123"/>
          <p:cNvSpPr/>
          <p:nvPr/>
        </p:nvSpPr>
        <p:spPr>
          <a:xfrm>
            <a:off x="5078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24" name="object 68124"/>
          <p:cNvSpPr/>
          <p:nvPr/>
        </p:nvSpPr>
        <p:spPr>
          <a:xfrm>
            <a:off x="5078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25" name="object 68125"/>
          <p:cNvSpPr/>
          <p:nvPr/>
        </p:nvSpPr>
        <p:spPr>
          <a:xfrm>
            <a:off x="5078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26" name="object 68126"/>
          <p:cNvSpPr/>
          <p:nvPr/>
        </p:nvSpPr>
        <p:spPr>
          <a:xfrm>
            <a:off x="5078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27" name="object 68127"/>
          <p:cNvSpPr/>
          <p:nvPr/>
        </p:nvSpPr>
        <p:spPr>
          <a:xfrm>
            <a:off x="5078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28" name="object 68128"/>
          <p:cNvSpPr/>
          <p:nvPr/>
        </p:nvSpPr>
        <p:spPr>
          <a:xfrm>
            <a:off x="5078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7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29" name="object 68129"/>
          <p:cNvSpPr/>
          <p:nvPr/>
        </p:nvSpPr>
        <p:spPr>
          <a:xfrm>
            <a:off x="5078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30" name="object 68130"/>
          <p:cNvSpPr/>
          <p:nvPr/>
        </p:nvSpPr>
        <p:spPr>
          <a:xfrm>
            <a:off x="5078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31" name="object 68131"/>
          <p:cNvSpPr/>
          <p:nvPr/>
        </p:nvSpPr>
        <p:spPr>
          <a:xfrm>
            <a:off x="5079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32" name="object 68132"/>
          <p:cNvSpPr/>
          <p:nvPr/>
        </p:nvSpPr>
        <p:spPr>
          <a:xfrm>
            <a:off x="5079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33" name="object 68133"/>
          <p:cNvSpPr/>
          <p:nvPr/>
        </p:nvSpPr>
        <p:spPr>
          <a:xfrm>
            <a:off x="5079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34" name="object 68134"/>
          <p:cNvSpPr/>
          <p:nvPr/>
        </p:nvSpPr>
        <p:spPr>
          <a:xfrm>
            <a:off x="5079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35" name="object 68135"/>
          <p:cNvSpPr/>
          <p:nvPr/>
        </p:nvSpPr>
        <p:spPr>
          <a:xfrm>
            <a:off x="5079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36" name="object 68136"/>
          <p:cNvSpPr/>
          <p:nvPr/>
        </p:nvSpPr>
        <p:spPr>
          <a:xfrm>
            <a:off x="5079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37" name="object 68137"/>
          <p:cNvSpPr/>
          <p:nvPr/>
        </p:nvSpPr>
        <p:spPr>
          <a:xfrm>
            <a:off x="5079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38" name="object 68138"/>
          <p:cNvSpPr/>
          <p:nvPr/>
        </p:nvSpPr>
        <p:spPr>
          <a:xfrm>
            <a:off x="5079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3F4F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39" name="object 68139"/>
          <p:cNvSpPr/>
          <p:nvPr/>
        </p:nvSpPr>
        <p:spPr>
          <a:xfrm>
            <a:off x="5079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40" name="object 68140"/>
          <p:cNvSpPr/>
          <p:nvPr/>
        </p:nvSpPr>
        <p:spPr>
          <a:xfrm>
            <a:off x="5079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41" name="object 68141"/>
          <p:cNvSpPr/>
          <p:nvPr/>
        </p:nvSpPr>
        <p:spPr>
          <a:xfrm>
            <a:off x="5080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42" name="object 68142"/>
          <p:cNvSpPr/>
          <p:nvPr/>
        </p:nvSpPr>
        <p:spPr>
          <a:xfrm>
            <a:off x="5080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43" name="object 68143"/>
          <p:cNvSpPr/>
          <p:nvPr/>
        </p:nvSpPr>
        <p:spPr>
          <a:xfrm>
            <a:off x="5080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44" name="object 68144"/>
          <p:cNvSpPr/>
          <p:nvPr/>
        </p:nvSpPr>
        <p:spPr>
          <a:xfrm>
            <a:off x="5080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45" name="object 68145"/>
          <p:cNvSpPr/>
          <p:nvPr/>
        </p:nvSpPr>
        <p:spPr>
          <a:xfrm>
            <a:off x="5080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46" name="object 68146"/>
          <p:cNvSpPr/>
          <p:nvPr/>
        </p:nvSpPr>
        <p:spPr>
          <a:xfrm>
            <a:off x="5080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47" name="object 68147"/>
          <p:cNvSpPr/>
          <p:nvPr/>
        </p:nvSpPr>
        <p:spPr>
          <a:xfrm>
            <a:off x="5080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48" name="object 68148"/>
          <p:cNvSpPr/>
          <p:nvPr/>
        </p:nvSpPr>
        <p:spPr>
          <a:xfrm>
            <a:off x="5080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49" name="object 68149"/>
          <p:cNvSpPr/>
          <p:nvPr/>
        </p:nvSpPr>
        <p:spPr>
          <a:xfrm>
            <a:off x="5080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50" name="object 68150"/>
          <p:cNvSpPr/>
          <p:nvPr/>
        </p:nvSpPr>
        <p:spPr>
          <a:xfrm>
            <a:off x="5080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51" name="object 68151"/>
          <p:cNvSpPr/>
          <p:nvPr/>
        </p:nvSpPr>
        <p:spPr>
          <a:xfrm>
            <a:off x="50810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52" name="object 68152"/>
          <p:cNvSpPr/>
          <p:nvPr/>
        </p:nvSpPr>
        <p:spPr>
          <a:xfrm>
            <a:off x="50810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53" name="object 68153"/>
          <p:cNvSpPr/>
          <p:nvPr/>
        </p:nvSpPr>
        <p:spPr>
          <a:xfrm>
            <a:off x="5081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54" name="object 68154"/>
          <p:cNvSpPr/>
          <p:nvPr/>
        </p:nvSpPr>
        <p:spPr>
          <a:xfrm>
            <a:off x="5081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55" name="object 68155"/>
          <p:cNvSpPr/>
          <p:nvPr/>
        </p:nvSpPr>
        <p:spPr>
          <a:xfrm>
            <a:off x="50814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56" name="object 68156"/>
          <p:cNvSpPr/>
          <p:nvPr/>
        </p:nvSpPr>
        <p:spPr>
          <a:xfrm>
            <a:off x="50814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57" name="object 68157"/>
          <p:cNvSpPr/>
          <p:nvPr/>
        </p:nvSpPr>
        <p:spPr>
          <a:xfrm>
            <a:off x="5081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58" name="object 68158"/>
          <p:cNvSpPr/>
          <p:nvPr/>
        </p:nvSpPr>
        <p:spPr>
          <a:xfrm>
            <a:off x="5081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59" name="object 68159"/>
          <p:cNvSpPr/>
          <p:nvPr/>
        </p:nvSpPr>
        <p:spPr>
          <a:xfrm>
            <a:off x="50817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60" name="object 68160"/>
          <p:cNvSpPr/>
          <p:nvPr/>
        </p:nvSpPr>
        <p:spPr>
          <a:xfrm>
            <a:off x="50817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61" name="object 68161"/>
          <p:cNvSpPr/>
          <p:nvPr/>
        </p:nvSpPr>
        <p:spPr>
          <a:xfrm>
            <a:off x="5081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62" name="object 68162"/>
          <p:cNvSpPr/>
          <p:nvPr/>
        </p:nvSpPr>
        <p:spPr>
          <a:xfrm>
            <a:off x="5081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8C3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63" name="object 68163"/>
          <p:cNvSpPr/>
          <p:nvPr/>
        </p:nvSpPr>
        <p:spPr>
          <a:xfrm>
            <a:off x="50821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64" name="object 68164"/>
          <p:cNvSpPr/>
          <p:nvPr/>
        </p:nvSpPr>
        <p:spPr>
          <a:xfrm>
            <a:off x="50821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65" name="object 68165"/>
          <p:cNvSpPr/>
          <p:nvPr/>
        </p:nvSpPr>
        <p:spPr>
          <a:xfrm>
            <a:off x="5082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66" name="object 68166"/>
          <p:cNvSpPr/>
          <p:nvPr/>
        </p:nvSpPr>
        <p:spPr>
          <a:xfrm>
            <a:off x="5082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67" name="object 68167"/>
          <p:cNvSpPr/>
          <p:nvPr/>
        </p:nvSpPr>
        <p:spPr>
          <a:xfrm>
            <a:off x="5082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68" name="object 68168"/>
          <p:cNvSpPr/>
          <p:nvPr/>
        </p:nvSpPr>
        <p:spPr>
          <a:xfrm>
            <a:off x="5082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69" name="object 68169"/>
          <p:cNvSpPr/>
          <p:nvPr/>
        </p:nvSpPr>
        <p:spPr>
          <a:xfrm>
            <a:off x="5082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70" name="object 68170"/>
          <p:cNvSpPr/>
          <p:nvPr/>
        </p:nvSpPr>
        <p:spPr>
          <a:xfrm>
            <a:off x="5082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71" name="object 68171"/>
          <p:cNvSpPr/>
          <p:nvPr/>
        </p:nvSpPr>
        <p:spPr>
          <a:xfrm>
            <a:off x="5082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72" name="object 68172"/>
          <p:cNvSpPr/>
          <p:nvPr/>
        </p:nvSpPr>
        <p:spPr>
          <a:xfrm>
            <a:off x="5082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73" name="object 68173"/>
          <p:cNvSpPr/>
          <p:nvPr/>
        </p:nvSpPr>
        <p:spPr>
          <a:xfrm>
            <a:off x="5083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74" name="object 68174"/>
          <p:cNvSpPr/>
          <p:nvPr/>
        </p:nvSpPr>
        <p:spPr>
          <a:xfrm>
            <a:off x="5083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75" name="object 68175"/>
          <p:cNvSpPr/>
          <p:nvPr/>
        </p:nvSpPr>
        <p:spPr>
          <a:xfrm>
            <a:off x="5083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76" name="object 68176"/>
          <p:cNvSpPr/>
          <p:nvPr/>
        </p:nvSpPr>
        <p:spPr>
          <a:xfrm>
            <a:off x="5083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77" name="object 68177"/>
          <p:cNvSpPr/>
          <p:nvPr/>
        </p:nvSpPr>
        <p:spPr>
          <a:xfrm>
            <a:off x="5083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78" name="object 68178"/>
          <p:cNvSpPr/>
          <p:nvPr/>
        </p:nvSpPr>
        <p:spPr>
          <a:xfrm>
            <a:off x="5083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79" name="object 68179"/>
          <p:cNvSpPr/>
          <p:nvPr/>
        </p:nvSpPr>
        <p:spPr>
          <a:xfrm>
            <a:off x="5083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80" name="object 68180"/>
          <p:cNvSpPr/>
          <p:nvPr/>
        </p:nvSpPr>
        <p:spPr>
          <a:xfrm>
            <a:off x="5083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81" name="object 68181"/>
          <p:cNvSpPr/>
          <p:nvPr/>
        </p:nvSpPr>
        <p:spPr>
          <a:xfrm>
            <a:off x="5083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82" name="object 68182"/>
          <p:cNvSpPr/>
          <p:nvPr/>
        </p:nvSpPr>
        <p:spPr>
          <a:xfrm>
            <a:off x="5083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83" name="object 68183"/>
          <p:cNvSpPr/>
          <p:nvPr/>
        </p:nvSpPr>
        <p:spPr>
          <a:xfrm>
            <a:off x="5084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84" name="object 68184"/>
          <p:cNvSpPr/>
          <p:nvPr/>
        </p:nvSpPr>
        <p:spPr>
          <a:xfrm>
            <a:off x="5084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85" name="object 68185"/>
          <p:cNvSpPr/>
          <p:nvPr/>
        </p:nvSpPr>
        <p:spPr>
          <a:xfrm>
            <a:off x="5084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86" name="object 68186"/>
          <p:cNvSpPr/>
          <p:nvPr/>
        </p:nvSpPr>
        <p:spPr>
          <a:xfrm>
            <a:off x="5084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87" name="object 68187"/>
          <p:cNvSpPr/>
          <p:nvPr/>
        </p:nvSpPr>
        <p:spPr>
          <a:xfrm>
            <a:off x="5084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88" name="object 68188"/>
          <p:cNvSpPr/>
          <p:nvPr/>
        </p:nvSpPr>
        <p:spPr>
          <a:xfrm>
            <a:off x="5084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89" name="object 68189"/>
          <p:cNvSpPr/>
          <p:nvPr/>
        </p:nvSpPr>
        <p:spPr>
          <a:xfrm>
            <a:off x="5084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90" name="object 68190"/>
          <p:cNvSpPr/>
          <p:nvPr/>
        </p:nvSpPr>
        <p:spPr>
          <a:xfrm>
            <a:off x="5084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91" name="object 68191"/>
          <p:cNvSpPr/>
          <p:nvPr/>
        </p:nvSpPr>
        <p:spPr>
          <a:xfrm>
            <a:off x="5084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92" name="object 68192"/>
          <p:cNvSpPr/>
          <p:nvPr/>
        </p:nvSpPr>
        <p:spPr>
          <a:xfrm>
            <a:off x="5084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93" name="object 68193"/>
          <p:cNvSpPr/>
          <p:nvPr/>
        </p:nvSpPr>
        <p:spPr>
          <a:xfrm>
            <a:off x="5084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94" name="object 68194"/>
          <p:cNvSpPr/>
          <p:nvPr/>
        </p:nvSpPr>
        <p:spPr>
          <a:xfrm>
            <a:off x="5084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95" name="object 68195"/>
          <p:cNvSpPr/>
          <p:nvPr/>
        </p:nvSpPr>
        <p:spPr>
          <a:xfrm>
            <a:off x="5085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96" name="object 68196"/>
          <p:cNvSpPr/>
          <p:nvPr/>
        </p:nvSpPr>
        <p:spPr>
          <a:xfrm>
            <a:off x="5085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97" name="object 68197"/>
          <p:cNvSpPr/>
          <p:nvPr/>
        </p:nvSpPr>
        <p:spPr>
          <a:xfrm>
            <a:off x="5085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98" name="object 68198"/>
          <p:cNvSpPr/>
          <p:nvPr/>
        </p:nvSpPr>
        <p:spPr>
          <a:xfrm>
            <a:off x="5085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199" name="object 68199"/>
          <p:cNvSpPr/>
          <p:nvPr/>
        </p:nvSpPr>
        <p:spPr>
          <a:xfrm>
            <a:off x="5085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00" name="object 68200"/>
          <p:cNvSpPr/>
          <p:nvPr/>
        </p:nvSpPr>
        <p:spPr>
          <a:xfrm>
            <a:off x="5085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01" name="object 68201"/>
          <p:cNvSpPr/>
          <p:nvPr/>
        </p:nvSpPr>
        <p:spPr>
          <a:xfrm>
            <a:off x="5085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02" name="object 68202"/>
          <p:cNvSpPr/>
          <p:nvPr/>
        </p:nvSpPr>
        <p:spPr>
          <a:xfrm>
            <a:off x="5085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03" name="object 68203"/>
          <p:cNvSpPr/>
          <p:nvPr/>
        </p:nvSpPr>
        <p:spPr>
          <a:xfrm>
            <a:off x="50859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04" name="object 68204"/>
          <p:cNvSpPr/>
          <p:nvPr/>
        </p:nvSpPr>
        <p:spPr>
          <a:xfrm>
            <a:off x="50859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05" name="object 68205"/>
          <p:cNvSpPr/>
          <p:nvPr/>
        </p:nvSpPr>
        <p:spPr>
          <a:xfrm>
            <a:off x="5086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06" name="object 68206"/>
          <p:cNvSpPr/>
          <p:nvPr/>
        </p:nvSpPr>
        <p:spPr>
          <a:xfrm>
            <a:off x="5086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07" name="object 68207"/>
          <p:cNvSpPr/>
          <p:nvPr/>
        </p:nvSpPr>
        <p:spPr>
          <a:xfrm>
            <a:off x="50863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08" name="object 68208"/>
          <p:cNvSpPr/>
          <p:nvPr/>
        </p:nvSpPr>
        <p:spPr>
          <a:xfrm>
            <a:off x="50863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09" name="object 68209"/>
          <p:cNvSpPr/>
          <p:nvPr/>
        </p:nvSpPr>
        <p:spPr>
          <a:xfrm>
            <a:off x="5086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10" name="object 68210"/>
          <p:cNvSpPr/>
          <p:nvPr/>
        </p:nvSpPr>
        <p:spPr>
          <a:xfrm>
            <a:off x="5086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11" name="object 68211"/>
          <p:cNvSpPr/>
          <p:nvPr/>
        </p:nvSpPr>
        <p:spPr>
          <a:xfrm>
            <a:off x="50867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12" name="object 68212"/>
          <p:cNvSpPr/>
          <p:nvPr/>
        </p:nvSpPr>
        <p:spPr>
          <a:xfrm>
            <a:off x="50867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13" name="object 68213"/>
          <p:cNvSpPr/>
          <p:nvPr/>
        </p:nvSpPr>
        <p:spPr>
          <a:xfrm>
            <a:off x="5086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14" name="object 68214"/>
          <p:cNvSpPr/>
          <p:nvPr/>
        </p:nvSpPr>
        <p:spPr>
          <a:xfrm>
            <a:off x="5086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15" name="object 68215"/>
          <p:cNvSpPr/>
          <p:nvPr/>
        </p:nvSpPr>
        <p:spPr>
          <a:xfrm>
            <a:off x="5087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16" name="object 68216"/>
          <p:cNvSpPr/>
          <p:nvPr/>
        </p:nvSpPr>
        <p:spPr>
          <a:xfrm>
            <a:off x="5087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17" name="object 68217"/>
          <p:cNvSpPr/>
          <p:nvPr/>
        </p:nvSpPr>
        <p:spPr>
          <a:xfrm>
            <a:off x="5087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18" name="object 68218"/>
          <p:cNvSpPr/>
          <p:nvPr/>
        </p:nvSpPr>
        <p:spPr>
          <a:xfrm>
            <a:off x="5087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19" name="object 68219"/>
          <p:cNvSpPr/>
          <p:nvPr/>
        </p:nvSpPr>
        <p:spPr>
          <a:xfrm>
            <a:off x="5087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20" name="object 68220"/>
          <p:cNvSpPr/>
          <p:nvPr/>
        </p:nvSpPr>
        <p:spPr>
          <a:xfrm>
            <a:off x="5087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21" name="object 68221"/>
          <p:cNvSpPr/>
          <p:nvPr/>
        </p:nvSpPr>
        <p:spPr>
          <a:xfrm>
            <a:off x="5087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22" name="object 68222"/>
          <p:cNvSpPr/>
          <p:nvPr/>
        </p:nvSpPr>
        <p:spPr>
          <a:xfrm>
            <a:off x="5087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23" name="object 68223"/>
          <p:cNvSpPr/>
          <p:nvPr/>
        </p:nvSpPr>
        <p:spPr>
          <a:xfrm>
            <a:off x="5087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24" name="object 68224"/>
          <p:cNvSpPr/>
          <p:nvPr/>
        </p:nvSpPr>
        <p:spPr>
          <a:xfrm>
            <a:off x="5087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25" name="object 68225"/>
          <p:cNvSpPr/>
          <p:nvPr/>
        </p:nvSpPr>
        <p:spPr>
          <a:xfrm>
            <a:off x="5088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26" name="object 68226"/>
          <p:cNvSpPr/>
          <p:nvPr/>
        </p:nvSpPr>
        <p:spPr>
          <a:xfrm>
            <a:off x="5088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27" name="object 68227"/>
          <p:cNvSpPr/>
          <p:nvPr/>
        </p:nvSpPr>
        <p:spPr>
          <a:xfrm>
            <a:off x="5088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28" name="object 68228"/>
          <p:cNvSpPr/>
          <p:nvPr/>
        </p:nvSpPr>
        <p:spPr>
          <a:xfrm>
            <a:off x="5088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29" name="object 68229"/>
          <p:cNvSpPr/>
          <p:nvPr/>
        </p:nvSpPr>
        <p:spPr>
          <a:xfrm>
            <a:off x="5088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30" name="object 68230"/>
          <p:cNvSpPr/>
          <p:nvPr/>
        </p:nvSpPr>
        <p:spPr>
          <a:xfrm>
            <a:off x="5088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31" name="object 68231"/>
          <p:cNvSpPr/>
          <p:nvPr/>
        </p:nvSpPr>
        <p:spPr>
          <a:xfrm>
            <a:off x="5088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32" name="object 68232"/>
          <p:cNvSpPr/>
          <p:nvPr/>
        </p:nvSpPr>
        <p:spPr>
          <a:xfrm>
            <a:off x="5088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33" name="object 68233"/>
          <p:cNvSpPr/>
          <p:nvPr/>
        </p:nvSpPr>
        <p:spPr>
          <a:xfrm>
            <a:off x="5088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34" name="object 68234"/>
          <p:cNvSpPr/>
          <p:nvPr/>
        </p:nvSpPr>
        <p:spPr>
          <a:xfrm>
            <a:off x="5088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35" name="object 68235"/>
          <p:cNvSpPr/>
          <p:nvPr/>
        </p:nvSpPr>
        <p:spPr>
          <a:xfrm>
            <a:off x="5089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36" name="object 68236"/>
          <p:cNvSpPr/>
          <p:nvPr/>
        </p:nvSpPr>
        <p:spPr>
          <a:xfrm>
            <a:off x="5089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37" name="object 68237"/>
          <p:cNvSpPr/>
          <p:nvPr/>
        </p:nvSpPr>
        <p:spPr>
          <a:xfrm>
            <a:off x="5089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38" name="object 68238"/>
          <p:cNvSpPr/>
          <p:nvPr/>
        </p:nvSpPr>
        <p:spPr>
          <a:xfrm>
            <a:off x="5089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39" name="object 68239"/>
          <p:cNvSpPr/>
          <p:nvPr/>
        </p:nvSpPr>
        <p:spPr>
          <a:xfrm>
            <a:off x="5089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40" name="object 68240"/>
          <p:cNvSpPr/>
          <p:nvPr/>
        </p:nvSpPr>
        <p:spPr>
          <a:xfrm>
            <a:off x="5089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41" name="object 68241"/>
          <p:cNvSpPr/>
          <p:nvPr/>
        </p:nvSpPr>
        <p:spPr>
          <a:xfrm>
            <a:off x="5089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42" name="object 68242"/>
          <p:cNvSpPr/>
          <p:nvPr/>
        </p:nvSpPr>
        <p:spPr>
          <a:xfrm>
            <a:off x="5089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43" name="object 68243"/>
          <p:cNvSpPr/>
          <p:nvPr/>
        </p:nvSpPr>
        <p:spPr>
          <a:xfrm>
            <a:off x="5089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44" name="object 68244"/>
          <p:cNvSpPr/>
          <p:nvPr/>
        </p:nvSpPr>
        <p:spPr>
          <a:xfrm>
            <a:off x="5089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45" name="object 68245"/>
          <p:cNvSpPr/>
          <p:nvPr/>
        </p:nvSpPr>
        <p:spPr>
          <a:xfrm>
            <a:off x="5089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46" name="object 68246"/>
          <p:cNvSpPr/>
          <p:nvPr/>
        </p:nvSpPr>
        <p:spPr>
          <a:xfrm>
            <a:off x="5089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47" name="object 68247"/>
          <p:cNvSpPr/>
          <p:nvPr/>
        </p:nvSpPr>
        <p:spPr>
          <a:xfrm>
            <a:off x="5090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48" name="object 68248"/>
          <p:cNvSpPr/>
          <p:nvPr/>
        </p:nvSpPr>
        <p:spPr>
          <a:xfrm>
            <a:off x="5090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49" name="object 68249"/>
          <p:cNvSpPr/>
          <p:nvPr/>
        </p:nvSpPr>
        <p:spPr>
          <a:xfrm>
            <a:off x="5090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50" name="object 68250"/>
          <p:cNvSpPr/>
          <p:nvPr/>
        </p:nvSpPr>
        <p:spPr>
          <a:xfrm>
            <a:off x="5090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51" name="object 68251"/>
          <p:cNvSpPr/>
          <p:nvPr/>
        </p:nvSpPr>
        <p:spPr>
          <a:xfrm>
            <a:off x="5090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52" name="object 68252"/>
          <p:cNvSpPr/>
          <p:nvPr/>
        </p:nvSpPr>
        <p:spPr>
          <a:xfrm>
            <a:off x="5090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53" name="object 68253"/>
          <p:cNvSpPr/>
          <p:nvPr/>
        </p:nvSpPr>
        <p:spPr>
          <a:xfrm>
            <a:off x="5090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54" name="object 68254"/>
          <p:cNvSpPr/>
          <p:nvPr/>
        </p:nvSpPr>
        <p:spPr>
          <a:xfrm>
            <a:off x="5090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55" name="object 68255"/>
          <p:cNvSpPr/>
          <p:nvPr/>
        </p:nvSpPr>
        <p:spPr>
          <a:xfrm>
            <a:off x="50909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56" name="object 68256"/>
          <p:cNvSpPr/>
          <p:nvPr/>
        </p:nvSpPr>
        <p:spPr>
          <a:xfrm>
            <a:off x="50909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57" name="object 68257"/>
          <p:cNvSpPr/>
          <p:nvPr/>
        </p:nvSpPr>
        <p:spPr>
          <a:xfrm>
            <a:off x="5091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58" name="object 68258"/>
          <p:cNvSpPr/>
          <p:nvPr/>
        </p:nvSpPr>
        <p:spPr>
          <a:xfrm>
            <a:off x="5091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59" name="object 68259"/>
          <p:cNvSpPr/>
          <p:nvPr/>
        </p:nvSpPr>
        <p:spPr>
          <a:xfrm>
            <a:off x="5091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60" name="object 68260"/>
          <p:cNvSpPr/>
          <p:nvPr/>
        </p:nvSpPr>
        <p:spPr>
          <a:xfrm>
            <a:off x="5091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61" name="object 68261"/>
          <p:cNvSpPr/>
          <p:nvPr/>
        </p:nvSpPr>
        <p:spPr>
          <a:xfrm>
            <a:off x="5091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62" name="object 68262"/>
          <p:cNvSpPr/>
          <p:nvPr/>
        </p:nvSpPr>
        <p:spPr>
          <a:xfrm>
            <a:off x="5091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63" name="object 68263"/>
          <p:cNvSpPr/>
          <p:nvPr/>
        </p:nvSpPr>
        <p:spPr>
          <a:xfrm>
            <a:off x="5091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64" name="object 68264"/>
          <p:cNvSpPr/>
          <p:nvPr/>
        </p:nvSpPr>
        <p:spPr>
          <a:xfrm>
            <a:off x="5091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65" name="object 68265"/>
          <p:cNvSpPr/>
          <p:nvPr/>
        </p:nvSpPr>
        <p:spPr>
          <a:xfrm>
            <a:off x="5091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66" name="object 68266"/>
          <p:cNvSpPr/>
          <p:nvPr/>
        </p:nvSpPr>
        <p:spPr>
          <a:xfrm>
            <a:off x="5091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67" name="object 68267"/>
          <p:cNvSpPr/>
          <p:nvPr/>
        </p:nvSpPr>
        <p:spPr>
          <a:xfrm>
            <a:off x="5092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68" name="object 68268"/>
          <p:cNvSpPr/>
          <p:nvPr/>
        </p:nvSpPr>
        <p:spPr>
          <a:xfrm>
            <a:off x="5092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69" name="object 68269"/>
          <p:cNvSpPr/>
          <p:nvPr/>
        </p:nvSpPr>
        <p:spPr>
          <a:xfrm>
            <a:off x="5092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70" name="object 68270"/>
          <p:cNvSpPr/>
          <p:nvPr/>
        </p:nvSpPr>
        <p:spPr>
          <a:xfrm>
            <a:off x="5092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71" name="object 68271"/>
          <p:cNvSpPr/>
          <p:nvPr/>
        </p:nvSpPr>
        <p:spPr>
          <a:xfrm>
            <a:off x="5092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72" name="object 68272"/>
          <p:cNvSpPr/>
          <p:nvPr/>
        </p:nvSpPr>
        <p:spPr>
          <a:xfrm>
            <a:off x="5092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73" name="object 68273"/>
          <p:cNvSpPr/>
          <p:nvPr/>
        </p:nvSpPr>
        <p:spPr>
          <a:xfrm>
            <a:off x="5092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74" name="object 68274"/>
          <p:cNvSpPr/>
          <p:nvPr/>
        </p:nvSpPr>
        <p:spPr>
          <a:xfrm>
            <a:off x="5092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75" name="object 68275"/>
          <p:cNvSpPr/>
          <p:nvPr/>
        </p:nvSpPr>
        <p:spPr>
          <a:xfrm>
            <a:off x="5092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76" name="object 68276"/>
          <p:cNvSpPr/>
          <p:nvPr/>
        </p:nvSpPr>
        <p:spPr>
          <a:xfrm>
            <a:off x="5092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77" name="object 68277"/>
          <p:cNvSpPr/>
          <p:nvPr/>
        </p:nvSpPr>
        <p:spPr>
          <a:xfrm>
            <a:off x="5092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78" name="object 68278"/>
          <p:cNvSpPr/>
          <p:nvPr/>
        </p:nvSpPr>
        <p:spPr>
          <a:xfrm>
            <a:off x="5092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79" name="object 68279"/>
          <p:cNvSpPr/>
          <p:nvPr/>
        </p:nvSpPr>
        <p:spPr>
          <a:xfrm>
            <a:off x="5093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80" name="object 68280"/>
          <p:cNvSpPr/>
          <p:nvPr/>
        </p:nvSpPr>
        <p:spPr>
          <a:xfrm>
            <a:off x="5093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81" name="object 68281"/>
          <p:cNvSpPr/>
          <p:nvPr/>
        </p:nvSpPr>
        <p:spPr>
          <a:xfrm>
            <a:off x="5093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82" name="object 68282"/>
          <p:cNvSpPr/>
          <p:nvPr/>
        </p:nvSpPr>
        <p:spPr>
          <a:xfrm>
            <a:off x="5093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83" name="object 68283"/>
          <p:cNvSpPr/>
          <p:nvPr/>
        </p:nvSpPr>
        <p:spPr>
          <a:xfrm>
            <a:off x="5093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84" name="object 68284"/>
          <p:cNvSpPr/>
          <p:nvPr/>
        </p:nvSpPr>
        <p:spPr>
          <a:xfrm>
            <a:off x="5093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85" name="object 68285"/>
          <p:cNvSpPr/>
          <p:nvPr/>
        </p:nvSpPr>
        <p:spPr>
          <a:xfrm>
            <a:off x="5093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86" name="object 68286"/>
          <p:cNvSpPr/>
          <p:nvPr/>
        </p:nvSpPr>
        <p:spPr>
          <a:xfrm>
            <a:off x="5093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87" name="object 68287"/>
          <p:cNvSpPr/>
          <p:nvPr/>
        </p:nvSpPr>
        <p:spPr>
          <a:xfrm>
            <a:off x="5093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88" name="object 68288"/>
          <p:cNvSpPr/>
          <p:nvPr/>
        </p:nvSpPr>
        <p:spPr>
          <a:xfrm>
            <a:off x="5093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89" name="object 68289"/>
          <p:cNvSpPr/>
          <p:nvPr/>
        </p:nvSpPr>
        <p:spPr>
          <a:xfrm>
            <a:off x="5094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90" name="object 68290"/>
          <p:cNvSpPr/>
          <p:nvPr/>
        </p:nvSpPr>
        <p:spPr>
          <a:xfrm>
            <a:off x="5094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91" name="object 68291"/>
          <p:cNvSpPr/>
          <p:nvPr/>
        </p:nvSpPr>
        <p:spPr>
          <a:xfrm>
            <a:off x="5094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92" name="object 68292"/>
          <p:cNvSpPr/>
          <p:nvPr/>
        </p:nvSpPr>
        <p:spPr>
          <a:xfrm>
            <a:off x="5094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93" name="object 68293"/>
          <p:cNvSpPr/>
          <p:nvPr/>
        </p:nvSpPr>
        <p:spPr>
          <a:xfrm>
            <a:off x="5094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94" name="object 68294"/>
          <p:cNvSpPr/>
          <p:nvPr/>
        </p:nvSpPr>
        <p:spPr>
          <a:xfrm>
            <a:off x="5094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95" name="object 68295"/>
          <p:cNvSpPr/>
          <p:nvPr/>
        </p:nvSpPr>
        <p:spPr>
          <a:xfrm>
            <a:off x="5094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96" name="object 68296"/>
          <p:cNvSpPr/>
          <p:nvPr/>
        </p:nvSpPr>
        <p:spPr>
          <a:xfrm>
            <a:off x="5094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97" name="object 68297"/>
          <p:cNvSpPr/>
          <p:nvPr/>
        </p:nvSpPr>
        <p:spPr>
          <a:xfrm>
            <a:off x="5094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98" name="object 68298"/>
          <p:cNvSpPr/>
          <p:nvPr/>
        </p:nvSpPr>
        <p:spPr>
          <a:xfrm>
            <a:off x="5094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299" name="object 68299"/>
          <p:cNvSpPr/>
          <p:nvPr/>
        </p:nvSpPr>
        <p:spPr>
          <a:xfrm>
            <a:off x="5095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00" name="object 68300"/>
          <p:cNvSpPr/>
          <p:nvPr/>
        </p:nvSpPr>
        <p:spPr>
          <a:xfrm>
            <a:off x="5095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01" name="object 68301"/>
          <p:cNvSpPr/>
          <p:nvPr/>
        </p:nvSpPr>
        <p:spPr>
          <a:xfrm>
            <a:off x="5095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02" name="object 68302"/>
          <p:cNvSpPr/>
          <p:nvPr/>
        </p:nvSpPr>
        <p:spPr>
          <a:xfrm>
            <a:off x="5095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03" name="object 68303"/>
          <p:cNvSpPr/>
          <p:nvPr/>
        </p:nvSpPr>
        <p:spPr>
          <a:xfrm>
            <a:off x="5095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04" name="object 68304"/>
          <p:cNvSpPr/>
          <p:nvPr/>
        </p:nvSpPr>
        <p:spPr>
          <a:xfrm>
            <a:off x="5095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05" name="object 68305"/>
          <p:cNvSpPr/>
          <p:nvPr/>
        </p:nvSpPr>
        <p:spPr>
          <a:xfrm>
            <a:off x="5095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06" name="object 68306"/>
          <p:cNvSpPr/>
          <p:nvPr/>
        </p:nvSpPr>
        <p:spPr>
          <a:xfrm>
            <a:off x="5095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07" name="object 68307"/>
          <p:cNvSpPr/>
          <p:nvPr/>
        </p:nvSpPr>
        <p:spPr>
          <a:xfrm>
            <a:off x="5095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08" name="object 68308"/>
          <p:cNvSpPr/>
          <p:nvPr/>
        </p:nvSpPr>
        <p:spPr>
          <a:xfrm>
            <a:off x="5095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09" name="object 68309"/>
          <p:cNvSpPr/>
          <p:nvPr/>
        </p:nvSpPr>
        <p:spPr>
          <a:xfrm>
            <a:off x="5096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10" name="object 68310"/>
          <p:cNvSpPr/>
          <p:nvPr/>
        </p:nvSpPr>
        <p:spPr>
          <a:xfrm>
            <a:off x="5096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11" name="object 68311"/>
          <p:cNvSpPr/>
          <p:nvPr/>
        </p:nvSpPr>
        <p:spPr>
          <a:xfrm>
            <a:off x="5096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12" name="object 68312"/>
          <p:cNvSpPr/>
          <p:nvPr/>
        </p:nvSpPr>
        <p:spPr>
          <a:xfrm>
            <a:off x="5096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13" name="object 68313"/>
          <p:cNvSpPr/>
          <p:nvPr/>
        </p:nvSpPr>
        <p:spPr>
          <a:xfrm>
            <a:off x="5096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14" name="object 68314"/>
          <p:cNvSpPr/>
          <p:nvPr/>
        </p:nvSpPr>
        <p:spPr>
          <a:xfrm>
            <a:off x="5096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15" name="object 68315"/>
          <p:cNvSpPr/>
          <p:nvPr/>
        </p:nvSpPr>
        <p:spPr>
          <a:xfrm>
            <a:off x="5096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16" name="object 68316"/>
          <p:cNvSpPr/>
          <p:nvPr/>
        </p:nvSpPr>
        <p:spPr>
          <a:xfrm>
            <a:off x="5096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17" name="object 68317"/>
          <p:cNvSpPr/>
          <p:nvPr/>
        </p:nvSpPr>
        <p:spPr>
          <a:xfrm>
            <a:off x="5096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18" name="object 68318"/>
          <p:cNvSpPr/>
          <p:nvPr/>
        </p:nvSpPr>
        <p:spPr>
          <a:xfrm>
            <a:off x="5096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19" name="object 68319"/>
          <p:cNvSpPr/>
          <p:nvPr/>
        </p:nvSpPr>
        <p:spPr>
          <a:xfrm>
            <a:off x="5097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20" name="object 68320"/>
          <p:cNvSpPr/>
          <p:nvPr/>
        </p:nvSpPr>
        <p:spPr>
          <a:xfrm>
            <a:off x="5097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21" name="object 68321"/>
          <p:cNvSpPr/>
          <p:nvPr/>
        </p:nvSpPr>
        <p:spPr>
          <a:xfrm>
            <a:off x="5097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22" name="object 68322"/>
          <p:cNvSpPr/>
          <p:nvPr/>
        </p:nvSpPr>
        <p:spPr>
          <a:xfrm>
            <a:off x="5097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23" name="object 68323"/>
          <p:cNvSpPr/>
          <p:nvPr/>
        </p:nvSpPr>
        <p:spPr>
          <a:xfrm>
            <a:off x="5097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24" name="object 68324"/>
          <p:cNvSpPr/>
          <p:nvPr/>
        </p:nvSpPr>
        <p:spPr>
          <a:xfrm>
            <a:off x="5097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25" name="object 68325"/>
          <p:cNvSpPr/>
          <p:nvPr/>
        </p:nvSpPr>
        <p:spPr>
          <a:xfrm>
            <a:off x="5097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26" name="object 68326"/>
          <p:cNvSpPr/>
          <p:nvPr/>
        </p:nvSpPr>
        <p:spPr>
          <a:xfrm>
            <a:off x="5097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27" name="object 68327"/>
          <p:cNvSpPr/>
          <p:nvPr/>
        </p:nvSpPr>
        <p:spPr>
          <a:xfrm>
            <a:off x="5097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28" name="object 68328"/>
          <p:cNvSpPr/>
          <p:nvPr/>
        </p:nvSpPr>
        <p:spPr>
          <a:xfrm>
            <a:off x="5097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29" name="object 68329"/>
          <p:cNvSpPr/>
          <p:nvPr/>
        </p:nvSpPr>
        <p:spPr>
          <a:xfrm>
            <a:off x="5097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30" name="object 68330"/>
          <p:cNvSpPr/>
          <p:nvPr/>
        </p:nvSpPr>
        <p:spPr>
          <a:xfrm>
            <a:off x="5097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31" name="object 68331"/>
          <p:cNvSpPr/>
          <p:nvPr/>
        </p:nvSpPr>
        <p:spPr>
          <a:xfrm>
            <a:off x="5098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32" name="object 68332"/>
          <p:cNvSpPr/>
          <p:nvPr/>
        </p:nvSpPr>
        <p:spPr>
          <a:xfrm>
            <a:off x="5098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33" name="object 68333"/>
          <p:cNvSpPr/>
          <p:nvPr/>
        </p:nvSpPr>
        <p:spPr>
          <a:xfrm>
            <a:off x="5098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34" name="object 68334"/>
          <p:cNvSpPr/>
          <p:nvPr/>
        </p:nvSpPr>
        <p:spPr>
          <a:xfrm>
            <a:off x="5098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35" name="object 68335"/>
          <p:cNvSpPr/>
          <p:nvPr/>
        </p:nvSpPr>
        <p:spPr>
          <a:xfrm>
            <a:off x="5098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36" name="object 68336"/>
          <p:cNvSpPr/>
          <p:nvPr/>
        </p:nvSpPr>
        <p:spPr>
          <a:xfrm>
            <a:off x="5098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37" name="object 68337"/>
          <p:cNvSpPr/>
          <p:nvPr/>
        </p:nvSpPr>
        <p:spPr>
          <a:xfrm>
            <a:off x="50986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38" name="object 68338"/>
          <p:cNvSpPr/>
          <p:nvPr/>
        </p:nvSpPr>
        <p:spPr>
          <a:xfrm>
            <a:off x="50986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39" name="object 68339"/>
          <p:cNvSpPr/>
          <p:nvPr/>
        </p:nvSpPr>
        <p:spPr>
          <a:xfrm>
            <a:off x="5098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40" name="object 68340"/>
          <p:cNvSpPr/>
          <p:nvPr/>
        </p:nvSpPr>
        <p:spPr>
          <a:xfrm>
            <a:off x="5098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41" name="object 68341"/>
          <p:cNvSpPr/>
          <p:nvPr/>
        </p:nvSpPr>
        <p:spPr>
          <a:xfrm>
            <a:off x="50990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42" name="object 68342"/>
          <p:cNvSpPr/>
          <p:nvPr/>
        </p:nvSpPr>
        <p:spPr>
          <a:xfrm>
            <a:off x="50990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43" name="object 68343"/>
          <p:cNvSpPr/>
          <p:nvPr/>
        </p:nvSpPr>
        <p:spPr>
          <a:xfrm>
            <a:off x="5099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44" name="object 68344"/>
          <p:cNvSpPr/>
          <p:nvPr/>
        </p:nvSpPr>
        <p:spPr>
          <a:xfrm>
            <a:off x="5099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45" name="object 68345"/>
          <p:cNvSpPr/>
          <p:nvPr/>
        </p:nvSpPr>
        <p:spPr>
          <a:xfrm>
            <a:off x="50994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46" name="object 68346"/>
          <p:cNvSpPr/>
          <p:nvPr/>
        </p:nvSpPr>
        <p:spPr>
          <a:xfrm>
            <a:off x="50994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47" name="object 68347"/>
          <p:cNvSpPr/>
          <p:nvPr/>
        </p:nvSpPr>
        <p:spPr>
          <a:xfrm>
            <a:off x="5099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48" name="object 68348"/>
          <p:cNvSpPr/>
          <p:nvPr/>
        </p:nvSpPr>
        <p:spPr>
          <a:xfrm>
            <a:off x="5099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49" name="object 68349"/>
          <p:cNvSpPr/>
          <p:nvPr/>
        </p:nvSpPr>
        <p:spPr>
          <a:xfrm>
            <a:off x="50998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50" name="object 68350"/>
          <p:cNvSpPr/>
          <p:nvPr/>
        </p:nvSpPr>
        <p:spPr>
          <a:xfrm>
            <a:off x="50998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51" name="object 68351"/>
          <p:cNvSpPr/>
          <p:nvPr/>
        </p:nvSpPr>
        <p:spPr>
          <a:xfrm>
            <a:off x="5100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52" name="object 68352"/>
          <p:cNvSpPr/>
          <p:nvPr/>
        </p:nvSpPr>
        <p:spPr>
          <a:xfrm>
            <a:off x="5100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53" name="object 68353"/>
          <p:cNvSpPr/>
          <p:nvPr/>
        </p:nvSpPr>
        <p:spPr>
          <a:xfrm>
            <a:off x="5100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54" name="object 68354"/>
          <p:cNvSpPr/>
          <p:nvPr/>
        </p:nvSpPr>
        <p:spPr>
          <a:xfrm>
            <a:off x="5100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55" name="object 68355"/>
          <p:cNvSpPr/>
          <p:nvPr/>
        </p:nvSpPr>
        <p:spPr>
          <a:xfrm>
            <a:off x="5100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56" name="object 68356"/>
          <p:cNvSpPr/>
          <p:nvPr/>
        </p:nvSpPr>
        <p:spPr>
          <a:xfrm>
            <a:off x="5100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57" name="object 68357"/>
          <p:cNvSpPr/>
          <p:nvPr/>
        </p:nvSpPr>
        <p:spPr>
          <a:xfrm>
            <a:off x="5100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58" name="object 68358"/>
          <p:cNvSpPr/>
          <p:nvPr/>
        </p:nvSpPr>
        <p:spPr>
          <a:xfrm>
            <a:off x="5100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59" name="object 68359"/>
          <p:cNvSpPr/>
          <p:nvPr/>
        </p:nvSpPr>
        <p:spPr>
          <a:xfrm>
            <a:off x="5100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60" name="object 68360"/>
          <p:cNvSpPr/>
          <p:nvPr/>
        </p:nvSpPr>
        <p:spPr>
          <a:xfrm>
            <a:off x="5100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61" name="object 68361"/>
          <p:cNvSpPr/>
          <p:nvPr/>
        </p:nvSpPr>
        <p:spPr>
          <a:xfrm>
            <a:off x="5100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62" name="object 68362"/>
          <p:cNvSpPr/>
          <p:nvPr/>
        </p:nvSpPr>
        <p:spPr>
          <a:xfrm>
            <a:off x="5100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63" name="object 68363"/>
          <p:cNvSpPr/>
          <p:nvPr/>
        </p:nvSpPr>
        <p:spPr>
          <a:xfrm>
            <a:off x="5101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64" name="object 68364"/>
          <p:cNvSpPr/>
          <p:nvPr/>
        </p:nvSpPr>
        <p:spPr>
          <a:xfrm>
            <a:off x="5101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65" name="object 68365"/>
          <p:cNvSpPr/>
          <p:nvPr/>
        </p:nvSpPr>
        <p:spPr>
          <a:xfrm>
            <a:off x="5101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66" name="object 68366"/>
          <p:cNvSpPr/>
          <p:nvPr/>
        </p:nvSpPr>
        <p:spPr>
          <a:xfrm>
            <a:off x="5101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67" name="object 68367"/>
          <p:cNvSpPr/>
          <p:nvPr/>
        </p:nvSpPr>
        <p:spPr>
          <a:xfrm>
            <a:off x="5101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68" name="object 68368"/>
          <p:cNvSpPr/>
          <p:nvPr/>
        </p:nvSpPr>
        <p:spPr>
          <a:xfrm>
            <a:off x="5101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69" name="object 68369"/>
          <p:cNvSpPr/>
          <p:nvPr/>
        </p:nvSpPr>
        <p:spPr>
          <a:xfrm>
            <a:off x="5101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70" name="object 68370"/>
          <p:cNvSpPr/>
          <p:nvPr/>
        </p:nvSpPr>
        <p:spPr>
          <a:xfrm>
            <a:off x="5101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71" name="object 68371"/>
          <p:cNvSpPr/>
          <p:nvPr/>
        </p:nvSpPr>
        <p:spPr>
          <a:xfrm>
            <a:off x="5101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72" name="object 68372"/>
          <p:cNvSpPr/>
          <p:nvPr/>
        </p:nvSpPr>
        <p:spPr>
          <a:xfrm>
            <a:off x="5101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73" name="object 68373"/>
          <p:cNvSpPr/>
          <p:nvPr/>
        </p:nvSpPr>
        <p:spPr>
          <a:xfrm>
            <a:off x="5102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74" name="object 68374"/>
          <p:cNvSpPr/>
          <p:nvPr/>
        </p:nvSpPr>
        <p:spPr>
          <a:xfrm>
            <a:off x="5102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75" name="object 68375"/>
          <p:cNvSpPr/>
          <p:nvPr/>
        </p:nvSpPr>
        <p:spPr>
          <a:xfrm>
            <a:off x="5102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76" name="object 68376"/>
          <p:cNvSpPr/>
          <p:nvPr/>
        </p:nvSpPr>
        <p:spPr>
          <a:xfrm>
            <a:off x="5102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77" name="object 68377"/>
          <p:cNvSpPr/>
          <p:nvPr/>
        </p:nvSpPr>
        <p:spPr>
          <a:xfrm>
            <a:off x="5102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78" name="object 68378"/>
          <p:cNvSpPr/>
          <p:nvPr/>
        </p:nvSpPr>
        <p:spPr>
          <a:xfrm>
            <a:off x="5102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79" name="object 68379"/>
          <p:cNvSpPr/>
          <p:nvPr/>
        </p:nvSpPr>
        <p:spPr>
          <a:xfrm>
            <a:off x="5102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80" name="object 68380"/>
          <p:cNvSpPr/>
          <p:nvPr/>
        </p:nvSpPr>
        <p:spPr>
          <a:xfrm>
            <a:off x="5102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81" name="object 68381"/>
          <p:cNvSpPr/>
          <p:nvPr/>
        </p:nvSpPr>
        <p:spPr>
          <a:xfrm>
            <a:off x="5102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82" name="object 68382"/>
          <p:cNvSpPr/>
          <p:nvPr/>
        </p:nvSpPr>
        <p:spPr>
          <a:xfrm>
            <a:off x="5102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83" name="object 68383"/>
          <p:cNvSpPr/>
          <p:nvPr/>
        </p:nvSpPr>
        <p:spPr>
          <a:xfrm>
            <a:off x="5103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84" name="object 68384"/>
          <p:cNvSpPr/>
          <p:nvPr/>
        </p:nvSpPr>
        <p:spPr>
          <a:xfrm>
            <a:off x="5103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85" name="object 68385"/>
          <p:cNvSpPr/>
          <p:nvPr/>
        </p:nvSpPr>
        <p:spPr>
          <a:xfrm>
            <a:off x="5103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86" name="object 68386"/>
          <p:cNvSpPr/>
          <p:nvPr/>
        </p:nvSpPr>
        <p:spPr>
          <a:xfrm>
            <a:off x="5103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87" name="object 68387"/>
          <p:cNvSpPr/>
          <p:nvPr/>
        </p:nvSpPr>
        <p:spPr>
          <a:xfrm>
            <a:off x="5103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88" name="object 68388"/>
          <p:cNvSpPr/>
          <p:nvPr/>
        </p:nvSpPr>
        <p:spPr>
          <a:xfrm>
            <a:off x="5103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89" name="object 68389"/>
          <p:cNvSpPr/>
          <p:nvPr/>
        </p:nvSpPr>
        <p:spPr>
          <a:xfrm>
            <a:off x="51036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90" name="object 68390"/>
          <p:cNvSpPr/>
          <p:nvPr/>
        </p:nvSpPr>
        <p:spPr>
          <a:xfrm>
            <a:off x="51036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91" name="object 68391"/>
          <p:cNvSpPr/>
          <p:nvPr/>
        </p:nvSpPr>
        <p:spPr>
          <a:xfrm>
            <a:off x="5103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92" name="object 68392"/>
          <p:cNvSpPr/>
          <p:nvPr/>
        </p:nvSpPr>
        <p:spPr>
          <a:xfrm>
            <a:off x="5103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93" name="object 68393"/>
          <p:cNvSpPr/>
          <p:nvPr/>
        </p:nvSpPr>
        <p:spPr>
          <a:xfrm>
            <a:off x="51040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94" name="object 68394"/>
          <p:cNvSpPr/>
          <p:nvPr/>
        </p:nvSpPr>
        <p:spPr>
          <a:xfrm>
            <a:off x="51040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95" name="object 68395"/>
          <p:cNvSpPr/>
          <p:nvPr/>
        </p:nvSpPr>
        <p:spPr>
          <a:xfrm>
            <a:off x="5104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96" name="object 68396"/>
          <p:cNvSpPr/>
          <p:nvPr/>
        </p:nvSpPr>
        <p:spPr>
          <a:xfrm>
            <a:off x="5104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97" name="object 68397"/>
          <p:cNvSpPr/>
          <p:nvPr/>
        </p:nvSpPr>
        <p:spPr>
          <a:xfrm>
            <a:off x="5104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98" name="object 68398"/>
          <p:cNvSpPr/>
          <p:nvPr/>
        </p:nvSpPr>
        <p:spPr>
          <a:xfrm>
            <a:off x="5104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399" name="object 68399"/>
          <p:cNvSpPr/>
          <p:nvPr/>
        </p:nvSpPr>
        <p:spPr>
          <a:xfrm>
            <a:off x="5104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00" name="object 68400"/>
          <p:cNvSpPr/>
          <p:nvPr/>
        </p:nvSpPr>
        <p:spPr>
          <a:xfrm>
            <a:off x="5104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01" name="object 68401"/>
          <p:cNvSpPr/>
          <p:nvPr/>
        </p:nvSpPr>
        <p:spPr>
          <a:xfrm>
            <a:off x="5104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02" name="object 68402"/>
          <p:cNvSpPr/>
          <p:nvPr/>
        </p:nvSpPr>
        <p:spPr>
          <a:xfrm>
            <a:off x="5104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03" name="object 68403"/>
          <p:cNvSpPr/>
          <p:nvPr/>
        </p:nvSpPr>
        <p:spPr>
          <a:xfrm>
            <a:off x="5105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04" name="object 68404"/>
          <p:cNvSpPr/>
          <p:nvPr/>
        </p:nvSpPr>
        <p:spPr>
          <a:xfrm>
            <a:off x="5105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05" name="object 68405"/>
          <p:cNvSpPr/>
          <p:nvPr/>
        </p:nvSpPr>
        <p:spPr>
          <a:xfrm>
            <a:off x="5105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06" name="object 68406"/>
          <p:cNvSpPr/>
          <p:nvPr/>
        </p:nvSpPr>
        <p:spPr>
          <a:xfrm>
            <a:off x="5105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07" name="object 68407"/>
          <p:cNvSpPr/>
          <p:nvPr/>
        </p:nvSpPr>
        <p:spPr>
          <a:xfrm>
            <a:off x="5105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08" name="object 68408"/>
          <p:cNvSpPr/>
          <p:nvPr/>
        </p:nvSpPr>
        <p:spPr>
          <a:xfrm>
            <a:off x="5105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09" name="object 68409"/>
          <p:cNvSpPr/>
          <p:nvPr/>
        </p:nvSpPr>
        <p:spPr>
          <a:xfrm>
            <a:off x="5105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10" name="object 68410"/>
          <p:cNvSpPr/>
          <p:nvPr/>
        </p:nvSpPr>
        <p:spPr>
          <a:xfrm>
            <a:off x="5105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11" name="object 68411"/>
          <p:cNvSpPr/>
          <p:nvPr/>
        </p:nvSpPr>
        <p:spPr>
          <a:xfrm>
            <a:off x="5105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12" name="object 68412"/>
          <p:cNvSpPr/>
          <p:nvPr/>
        </p:nvSpPr>
        <p:spPr>
          <a:xfrm>
            <a:off x="5105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13" name="object 68413"/>
          <p:cNvSpPr/>
          <p:nvPr/>
        </p:nvSpPr>
        <p:spPr>
          <a:xfrm>
            <a:off x="5105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14" name="object 68414"/>
          <p:cNvSpPr/>
          <p:nvPr/>
        </p:nvSpPr>
        <p:spPr>
          <a:xfrm>
            <a:off x="5105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15" name="object 68415"/>
          <p:cNvSpPr/>
          <p:nvPr/>
        </p:nvSpPr>
        <p:spPr>
          <a:xfrm>
            <a:off x="5106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16" name="object 68416"/>
          <p:cNvSpPr/>
          <p:nvPr/>
        </p:nvSpPr>
        <p:spPr>
          <a:xfrm>
            <a:off x="5106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17" name="object 68417"/>
          <p:cNvSpPr/>
          <p:nvPr/>
        </p:nvSpPr>
        <p:spPr>
          <a:xfrm>
            <a:off x="5106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18" name="object 68418"/>
          <p:cNvSpPr/>
          <p:nvPr/>
        </p:nvSpPr>
        <p:spPr>
          <a:xfrm>
            <a:off x="5106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19" name="object 68419"/>
          <p:cNvSpPr/>
          <p:nvPr/>
        </p:nvSpPr>
        <p:spPr>
          <a:xfrm>
            <a:off x="5106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20" name="object 68420"/>
          <p:cNvSpPr/>
          <p:nvPr/>
        </p:nvSpPr>
        <p:spPr>
          <a:xfrm>
            <a:off x="5106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21" name="object 68421"/>
          <p:cNvSpPr/>
          <p:nvPr/>
        </p:nvSpPr>
        <p:spPr>
          <a:xfrm>
            <a:off x="5106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22" name="object 68422"/>
          <p:cNvSpPr/>
          <p:nvPr/>
        </p:nvSpPr>
        <p:spPr>
          <a:xfrm>
            <a:off x="5106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23" name="object 68423"/>
          <p:cNvSpPr/>
          <p:nvPr/>
        </p:nvSpPr>
        <p:spPr>
          <a:xfrm>
            <a:off x="5106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24" name="object 68424"/>
          <p:cNvSpPr/>
          <p:nvPr/>
        </p:nvSpPr>
        <p:spPr>
          <a:xfrm>
            <a:off x="5106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25" name="object 68425"/>
          <p:cNvSpPr/>
          <p:nvPr/>
        </p:nvSpPr>
        <p:spPr>
          <a:xfrm>
            <a:off x="5107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26" name="object 68426"/>
          <p:cNvSpPr/>
          <p:nvPr/>
        </p:nvSpPr>
        <p:spPr>
          <a:xfrm>
            <a:off x="5107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27" name="object 68427"/>
          <p:cNvSpPr/>
          <p:nvPr/>
        </p:nvSpPr>
        <p:spPr>
          <a:xfrm>
            <a:off x="5107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28" name="object 68428"/>
          <p:cNvSpPr/>
          <p:nvPr/>
        </p:nvSpPr>
        <p:spPr>
          <a:xfrm>
            <a:off x="5107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29" name="object 68429"/>
          <p:cNvSpPr/>
          <p:nvPr/>
        </p:nvSpPr>
        <p:spPr>
          <a:xfrm>
            <a:off x="5107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30" name="object 68430"/>
          <p:cNvSpPr/>
          <p:nvPr/>
        </p:nvSpPr>
        <p:spPr>
          <a:xfrm>
            <a:off x="5107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31" name="object 68431"/>
          <p:cNvSpPr/>
          <p:nvPr/>
        </p:nvSpPr>
        <p:spPr>
          <a:xfrm>
            <a:off x="5107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32" name="object 68432"/>
          <p:cNvSpPr/>
          <p:nvPr/>
        </p:nvSpPr>
        <p:spPr>
          <a:xfrm>
            <a:off x="5107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33" name="object 68433"/>
          <p:cNvSpPr/>
          <p:nvPr/>
        </p:nvSpPr>
        <p:spPr>
          <a:xfrm>
            <a:off x="5107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34" name="object 68434"/>
          <p:cNvSpPr/>
          <p:nvPr/>
        </p:nvSpPr>
        <p:spPr>
          <a:xfrm>
            <a:off x="5107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35" name="object 68435"/>
          <p:cNvSpPr/>
          <p:nvPr/>
        </p:nvSpPr>
        <p:spPr>
          <a:xfrm>
            <a:off x="5108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36" name="object 68436"/>
          <p:cNvSpPr/>
          <p:nvPr/>
        </p:nvSpPr>
        <p:spPr>
          <a:xfrm>
            <a:off x="5108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37" name="object 68437"/>
          <p:cNvSpPr/>
          <p:nvPr/>
        </p:nvSpPr>
        <p:spPr>
          <a:xfrm>
            <a:off x="51082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38" name="object 68438"/>
          <p:cNvSpPr/>
          <p:nvPr/>
        </p:nvSpPr>
        <p:spPr>
          <a:xfrm>
            <a:off x="51082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39" name="object 68439"/>
          <p:cNvSpPr/>
          <p:nvPr/>
        </p:nvSpPr>
        <p:spPr>
          <a:xfrm>
            <a:off x="5108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40" name="object 68440"/>
          <p:cNvSpPr/>
          <p:nvPr/>
        </p:nvSpPr>
        <p:spPr>
          <a:xfrm>
            <a:off x="5108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41" name="object 68441"/>
          <p:cNvSpPr/>
          <p:nvPr/>
        </p:nvSpPr>
        <p:spPr>
          <a:xfrm>
            <a:off x="51085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42" name="object 68442"/>
          <p:cNvSpPr/>
          <p:nvPr/>
        </p:nvSpPr>
        <p:spPr>
          <a:xfrm>
            <a:off x="51085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43" name="object 68443"/>
          <p:cNvSpPr/>
          <p:nvPr/>
        </p:nvSpPr>
        <p:spPr>
          <a:xfrm>
            <a:off x="5108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44" name="object 68444"/>
          <p:cNvSpPr/>
          <p:nvPr/>
        </p:nvSpPr>
        <p:spPr>
          <a:xfrm>
            <a:off x="5108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45" name="object 68445"/>
          <p:cNvSpPr/>
          <p:nvPr/>
        </p:nvSpPr>
        <p:spPr>
          <a:xfrm>
            <a:off x="51089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46" name="object 68446"/>
          <p:cNvSpPr/>
          <p:nvPr/>
        </p:nvSpPr>
        <p:spPr>
          <a:xfrm>
            <a:off x="51089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47" name="object 68447"/>
          <p:cNvSpPr/>
          <p:nvPr/>
        </p:nvSpPr>
        <p:spPr>
          <a:xfrm>
            <a:off x="5109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48" name="object 68448"/>
          <p:cNvSpPr/>
          <p:nvPr/>
        </p:nvSpPr>
        <p:spPr>
          <a:xfrm>
            <a:off x="5109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49" name="object 68449"/>
          <p:cNvSpPr/>
          <p:nvPr/>
        </p:nvSpPr>
        <p:spPr>
          <a:xfrm>
            <a:off x="51093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50" name="object 68450"/>
          <p:cNvSpPr/>
          <p:nvPr/>
        </p:nvSpPr>
        <p:spPr>
          <a:xfrm>
            <a:off x="51093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51" name="object 68451"/>
          <p:cNvSpPr/>
          <p:nvPr/>
        </p:nvSpPr>
        <p:spPr>
          <a:xfrm>
            <a:off x="5109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52" name="object 68452"/>
          <p:cNvSpPr/>
          <p:nvPr/>
        </p:nvSpPr>
        <p:spPr>
          <a:xfrm>
            <a:off x="5109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53" name="object 68453"/>
          <p:cNvSpPr/>
          <p:nvPr/>
        </p:nvSpPr>
        <p:spPr>
          <a:xfrm>
            <a:off x="5109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54" name="object 68454"/>
          <p:cNvSpPr/>
          <p:nvPr/>
        </p:nvSpPr>
        <p:spPr>
          <a:xfrm>
            <a:off x="5109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55" name="object 68455"/>
          <p:cNvSpPr/>
          <p:nvPr/>
        </p:nvSpPr>
        <p:spPr>
          <a:xfrm>
            <a:off x="5109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56" name="object 68456"/>
          <p:cNvSpPr/>
          <p:nvPr/>
        </p:nvSpPr>
        <p:spPr>
          <a:xfrm>
            <a:off x="5109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57" name="object 68457"/>
          <p:cNvSpPr/>
          <p:nvPr/>
        </p:nvSpPr>
        <p:spPr>
          <a:xfrm>
            <a:off x="5110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58" name="object 68458"/>
          <p:cNvSpPr/>
          <p:nvPr/>
        </p:nvSpPr>
        <p:spPr>
          <a:xfrm>
            <a:off x="5110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59" name="object 68459"/>
          <p:cNvSpPr/>
          <p:nvPr/>
        </p:nvSpPr>
        <p:spPr>
          <a:xfrm>
            <a:off x="5110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60" name="object 68460"/>
          <p:cNvSpPr/>
          <p:nvPr/>
        </p:nvSpPr>
        <p:spPr>
          <a:xfrm>
            <a:off x="5110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61" name="object 68461"/>
          <p:cNvSpPr/>
          <p:nvPr/>
        </p:nvSpPr>
        <p:spPr>
          <a:xfrm>
            <a:off x="5110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62" name="object 68462"/>
          <p:cNvSpPr/>
          <p:nvPr/>
        </p:nvSpPr>
        <p:spPr>
          <a:xfrm>
            <a:off x="5110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63" name="object 68463"/>
          <p:cNvSpPr/>
          <p:nvPr/>
        </p:nvSpPr>
        <p:spPr>
          <a:xfrm>
            <a:off x="5110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64" name="object 68464"/>
          <p:cNvSpPr/>
          <p:nvPr/>
        </p:nvSpPr>
        <p:spPr>
          <a:xfrm>
            <a:off x="5110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65" name="object 68465"/>
          <p:cNvSpPr/>
          <p:nvPr/>
        </p:nvSpPr>
        <p:spPr>
          <a:xfrm>
            <a:off x="5110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66" name="object 68466"/>
          <p:cNvSpPr/>
          <p:nvPr/>
        </p:nvSpPr>
        <p:spPr>
          <a:xfrm>
            <a:off x="5110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67" name="object 68467"/>
          <p:cNvSpPr/>
          <p:nvPr/>
        </p:nvSpPr>
        <p:spPr>
          <a:xfrm>
            <a:off x="5111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68" name="object 68468"/>
          <p:cNvSpPr/>
          <p:nvPr/>
        </p:nvSpPr>
        <p:spPr>
          <a:xfrm>
            <a:off x="5111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69" name="object 68469"/>
          <p:cNvSpPr/>
          <p:nvPr/>
        </p:nvSpPr>
        <p:spPr>
          <a:xfrm>
            <a:off x="5111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70" name="object 68470"/>
          <p:cNvSpPr/>
          <p:nvPr/>
        </p:nvSpPr>
        <p:spPr>
          <a:xfrm>
            <a:off x="5111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71" name="object 68471"/>
          <p:cNvSpPr/>
          <p:nvPr/>
        </p:nvSpPr>
        <p:spPr>
          <a:xfrm>
            <a:off x="5111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72" name="object 68472"/>
          <p:cNvSpPr/>
          <p:nvPr/>
        </p:nvSpPr>
        <p:spPr>
          <a:xfrm>
            <a:off x="5111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73" name="object 68473"/>
          <p:cNvSpPr/>
          <p:nvPr/>
        </p:nvSpPr>
        <p:spPr>
          <a:xfrm>
            <a:off x="5111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74" name="object 68474"/>
          <p:cNvSpPr/>
          <p:nvPr/>
        </p:nvSpPr>
        <p:spPr>
          <a:xfrm>
            <a:off x="5111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75" name="object 68475"/>
          <p:cNvSpPr/>
          <p:nvPr/>
        </p:nvSpPr>
        <p:spPr>
          <a:xfrm>
            <a:off x="5111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76" name="object 68476"/>
          <p:cNvSpPr/>
          <p:nvPr/>
        </p:nvSpPr>
        <p:spPr>
          <a:xfrm>
            <a:off x="5111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77" name="object 68477"/>
          <p:cNvSpPr/>
          <p:nvPr/>
        </p:nvSpPr>
        <p:spPr>
          <a:xfrm>
            <a:off x="5112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78" name="object 68478"/>
          <p:cNvSpPr/>
          <p:nvPr/>
        </p:nvSpPr>
        <p:spPr>
          <a:xfrm>
            <a:off x="5112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79" name="object 68479"/>
          <p:cNvSpPr/>
          <p:nvPr/>
        </p:nvSpPr>
        <p:spPr>
          <a:xfrm>
            <a:off x="5112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80" name="object 68480"/>
          <p:cNvSpPr/>
          <p:nvPr/>
        </p:nvSpPr>
        <p:spPr>
          <a:xfrm>
            <a:off x="5112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81" name="object 68481"/>
          <p:cNvSpPr/>
          <p:nvPr/>
        </p:nvSpPr>
        <p:spPr>
          <a:xfrm>
            <a:off x="5112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82" name="object 68482"/>
          <p:cNvSpPr/>
          <p:nvPr/>
        </p:nvSpPr>
        <p:spPr>
          <a:xfrm>
            <a:off x="5112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83" name="object 68483"/>
          <p:cNvSpPr/>
          <p:nvPr/>
        </p:nvSpPr>
        <p:spPr>
          <a:xfrm>
            <a:off x="5112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84" name="object 68484"/>
          <p:cNvSpPr/>
          <p:nvPr/>
        </p:nvSpPr>
        <p:spPr>
          <a:xfrm>
            <a:off x="5112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85" name="object 68485"/>
          <p:cNvSpPr/>
          <p:nvPr/>
        </p:nvSpPr>
        <p:spPr>
          <a:xfrm>
            <a:off x="51127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86" name="object 68486"/>
          <p:cNvSpPr/>
          <p:nvPr/>
        </p:nvSpPr>
        <p:spPr>
          <a:xfrm>
            <a:off x="51127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87" name="object 68487"/>
          <p:cNvSpPr/>
          <p:nvPr/>
        </p:nvSpPr>
        <p:spPr>
          <a:xfrm>
            <a:off x="5113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88" name="object 68488"/>
          <p:cNvSpPr/>
          <p:nvPr/>
        </p:nvSpPr>
        <p:spPr>
          <a:xfrm>
            <a:off x="5113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89" name="object 68489"/>
          <p:cNvSpPr/>
          <p:nvPr/>
        </p:nvSpPr>
        <p:spPr>
          <a:xfrm>
            <a:off x="51131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90" name="object 68490"/>
          <p:cNvSpPr/>
          <p:nvPr/>
        </p:nvSpPr>
        <p:spPr>
          <a:xfrm>
            <a:off x="51131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91" name="object 68491"/>
          <p:cNvSpPr/>
          <p:nvPr/>
        </p:nvSpPr>
        <p:spPr>
          <a:xfrm>
            <a:off x="5113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92" name="object 68492"/>
          <p:cNvSpPr/>
          <p:nvPr/>
        </p:nvSpPr>
        <p:spPr>
          <a:xfrm>
            <a:off x="5113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93" name="object 68493"/>
          <p:cNvSpPr/>
          <p:nvPr/>
        </p:nvSpPr>
        <p:spPr>
          <a:xfrm>
            <a:off x="51135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94" name="object 68494"/>
          <p:cNvSpPr/>
          <p:nvPr/>
        </p:nvSpPr>
        <p:spPr>
          <a:xfrm>
            <a:off x="51135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95" name="object 68495"/>
          <p:cNvSpPr/>
          <p:nvPr/>
        </p:nvSpPr>
        <p:spPr>
          <a:xfrm>
            <a:off x="5113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96" name="object 68496"/>
          <p:cNvSpPr/>
          <p:nvPr/>
        </p:nvSpPr>
        <p:spPr>
          <a:xfrm>
            <a:off x="5113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97" name="object 68497"/>
          <p:cNvSpPr/>
          <p:nvPr/>
        </p:nvSpPr>
        <p:spPr>
          <a:xfrm>
            <a:off x="51139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98" name="object 68498"/>
          <p:cNvSpPr/>
          <p:nvPr/>
        </p:nvSpPr>
        <p:spPr>
          <a:xfrm>
            <a:off x="51139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499" name="object 68499"/>
          <p:cNvSpPr/>
          <p:nvPr/>
        </p:nvSpPr>
        <p:spPr>
          <a:xfrm>
            <a:off x="5114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00" name="object 68500"/>
          <p:cNvSpPr/>
          <p:nvPr/>
        </p:nvSpPr>
        <p:spPr>
          <a:xfrm>
            <a:off x="5114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01" name="object 68501"/>
          <p:cNvSpPr/>
          <p:nvPr/>
        </p:nvSpPr>
        <p:spPr>
          <a:xfrm>
            <a:off x="5114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02" name="object 68502"/>
          <p:cNvSpPr/>
          <p:nvPr/>
        </p:nvSpPr>
        <p:spPr>
          <a:xfrm>
            <a:off x="5114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03" name="object 68503"/>
          <p:cNvSpPr/>
          <p:nvPr/>
        </p:nvSpPr>
        <p:spPr>
          <a:xfrm>
            <a:off x="5114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04" name="object 68504"/>
          <p:cNvSpPr/>
          <p:nvPr/>
        </p:nvSpPr>
        <p:spPr>
          <a:xfrm>
            <a:off x="5114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05" name="object 68505"/>
          <p:cNvSpPr/>
          <p:nvPr/>
        </p:nvSpPr>
        <p:spPr>
          <a:xfrm>
            <a:off x="5114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06" name="object 68506"/>
          <p:cNvSpPr/>
          <p:nvPr/>
        </p:nvSpPr>
        <p:spPr>
          <a:xfrm>
            <a:off x="5114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07" name="object 68507"/>
          <p:cNvSpPr/>
          <p:nvPr/>
        </p:nvSpPr>
        <p:spPr>
          <a:xfrm>
            <a:off x="5114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08" name="object 68508"/>
          <p:cNvSpPr/>
          <p:nvPr/>
        </p:nvSpPr>
        <p:spPr>
          <a:xfrm>
            <a:off x="5114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09" name="object 68509"/>
          <p:cNvSpPr/>
          <p:nvPr/>
        </p:nvSpPr>
        <p:spPr>
          <a:xfrm>
            <a:off x="5115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10" name="object 68510"/>
          <p:cNvSpPr/>
          <p:nvPr/>
        </p:nvSpPr>
        <p:spPr>
          <a:xfrm>
            <a:off x="5115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11" name="object 68511"/>
          <p:cNvSpPr/>
          <p:nvPr/>
        </p:nvSpPr>
        <p:spPr>
          <a:xfrm>
            <a:off x="5115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12" name="object 68512"/>
          <p:cNvSpPr/>
          <p:nvPr/>
        </p:nvSpPr>
        <p:spPr>
          <a:xfrm>
            <a:off x="5115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13" name="object 68513"/>
          <p:cNvSpPr/>
          <p:nvPr/>
        </p:nvSpPr>
        <p:spPr>
          <a:xfrm>
            <a:off x="5115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14" name="object 68514"/>
          <p:cNvSpPr/>
          <p:nvPr/>
        </p:nvSpPr>
        <p:spPr>
          <a:xfrm>
            <a:off x="5115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15" name="object 68515"/>
          <p:cNvSpPr/>
          <p:nvPr/>
        </p:nvSpPr>
        <p:spPr>
          <a:xfrm>
            <a:off x="5115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16" name="object 68516"/>
          <p:cNvSpPr/>
          <p:nvPr/>
        </p:nvSpPr>
        <p:spPr>
          <a:xfrm>
            <a:off x="5115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17" name="object 68517"/>
          <p:cNvSpPr/>
          <p:nvPr/>
        </p:nvSpPr>
        <p:spPr>
          <a:xfrm>
            <a:off x="5115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18" name="object 68518"/>
          <p:cNvSpPr/>
          <p:nvPr/>
        </p:nvSpPr>
        <p:spPr>
          <a:xfrm>
            <a:off x="5115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19" name="object 68519"/>
          <p:cNvSpPr/>
          <p:nvPr/>
        </p:nvSpPr>
        <p:spPr>
          <a:xfrm>
            <a:off x="5116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20" name="object 68520"/>
          <p:cNvSpPr/>
          <p:nvPr/>
        </p:nvSpPr>
        <p:spPr>
          <a:xfrm>
            <a:off x="5116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21" name="object 68521"/>
          <p:cNvSpPr/>
          <p:nvPr/>
        </p:nvSpPr>
        <p:spPr>
          <a:xfrm>
            <a:off x="5116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22" name="object 68522"/>
          <p:cNvSpPr/>
          <p:nvPr/>
        </p:nvSpPr>
        <p:spPr>
          <a:xfrm>
            <a:off x="5116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23" name="object 68523"/>
          <p:cNvSpPr/>
          <p:nvPr/>
        </p:nvSpPr>
        <p:spPr>
          <a:xfrm>
            <a:off x="5116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24" name="object 68524"/>
          <p:cNvSpPr/>
          <p:nvPr/>
        </p:nvSpPr>
        <p:spPr>
          <a:xfrm>
            <a:off x="5116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25" name="object 68525"/>
          <p:cNvSpPr/>
          <p:nvPr/>
        </p:nvSpPr>
        <p:spPr>
          <a:xfrm>
            <a:off x="5116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26" name="object 68526"/>
          <p:cNvSpPr/>
          <p:nvPr/>
        </p:nvSpPr>
        <p:spPr>
          <a:xfrm>
            <a:off x="5116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27" name="object 68527"/>
          <p:cNvSpPr/>
          <p:nvPr/>
        </p:nvSpPr>
        <p:spPr>
          <a:xfrm>
            <a:off x="5116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28" name="object 68528"/>
          <p:cNvSpPr/>
          <p:nvPr/>
        </p:nvSpPr>
        <p:spPr>
          <a:xfrm>
            <a:off x="5116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29" name="object 68529"/>
          <p:cNvSpPr/>
          <p:nvPr/>
        </p:nvSpPr>
        <p:spPr>
          <a:xfrm>
            <a:off x="5116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30" name="object 68530"/>
          <p:cNvSpPr/>
          <p:nvPr/>
        </p:nvSpPr>
        <p:spPr>
          <a:xfrm>
            <a:off x="5116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31" name="object 68531"/>
          <p:cNvSpPr/>
          <p:nvPr/>
        </p:nvSpPr>
        <p:spPr>
          <a:xfrm>
            <a:off x="5117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32" name="object 68532"/>
          <p:cNvSpPr/>
          <p:nvPr/>
        </p:nvSpPr>
        <p:spPr>
          <a:xfrm>
            <a:off x="5117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33" name="object 68533"/>
          <p:cNvSpPr/>
          <p:nvPr/>
        </p:nvSpPr>
        <p:spPr>
          <a:xfrm>
            <a:off x="5117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34" name="object 68534"/>
          <p:cNvSpPr/>
          <p:nvPr/>
        </p:nvSpPr>
        <p:spPr>
          <a:xfrm>
            <a:off x="5117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35" name="object 68535"/>
          <p:cNvSpPr/>
          <p:nvPr/>
        </p:nvSpPr>
        <p:spPr>
          <a:xfrm>
            <a:off x="5117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36" name="object 68536"/>
          <p:cNvSpPr/>
          <p:nvPr/>
        </p:nvSpPr>
        <p:spPr>
          <a:xfrm>
            <a:off x="5117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37" name="object 68537"/>
          <p:cNvSpPr/>
          <p:nvPr/>
        </p:nvSpPr>
        <p:spPr>
          <a:xfrm>
            <a:off x="51177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38" name="object 68538"/>
          <p:cNvSpPr/>
          <p:nvPr/>
        </p:nvSpPr>
        <p:spPr>
          <a:xfrm>
            <a:off x="51177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39" name="object 68539"/>
          <p:cNvSpPr/>
          <p:nvPr/>
        </p:nvSpPr>
        <p:spPr>
          <a:xfrm>
            <a:off x="5117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40" name="object 68540"/>
          <p:cNvSpPr/>
          <p:nvPr/>
        </p:nvSpPr>
        <p:spPr>
          <a:xfrm>
            <a:off x="5117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41" name="object 68541"/>
          <p:cNvSpPr/>
          <p:nvPr/>
        </p:nvSpPr>
        <p:spPr>
          <a:xfrm>
            <a:off x="51181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42" name="object 68542"/>
          <p:cNvSpPr/>
          <p:nvPr/>
        </p:nvSpPr>
        <p:spPr>
          <a:xfrm>
            <a:off x="51181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43" name="object 68543"/>
          <p:cNvSpPr/>
          <p:nvPr/>
        </p:nvSpPr>
        <p:spPr>
          <a:xfrm>
            <a:off x="5118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44" name="object 68544"/>
          <p:cNvSpPr/>
          <p:nvPr/>
        </p:nvSpPr>
        <p:spPr>
          <a:xfrm>
            <a:off x="5118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45" name="object 68545"/>
          <p:cNvSpPr/>
          <p:nvPr/>
        </p:nvSpPr>
        <p:spPr>
          <a:xfrm>
            <a:off x="51184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46" name="object 68546"/>
          <p:cNvSpPr/>
          <p:nvPr/>
        </p:nvSpPr>
        <p:spPr>
          <a:xfrm>
            <a:off x="51184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47" name="object 68547"/>
          <p:cNvSpPr/>
          <p:nvPr/>
        </p:nvSpPr>
        <p:spPr>
          <a:xfrm>
            <a:off x="5118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48" name="object 68548"/>
          <p:cNvSpPr/>
          <p:nvPr/>
        </p:nvSpPr>
        <p:spPr>
          <a:xfrm>
            <a:off x="5118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49" name="object 68549"/>
          <p:cNvSpPr/>
          <p:nvPr/>
        </p:nvSpPr>
        <p:spPr>
          <a:xfrm>
            <a:off x="51188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50" name="object 68550"/>
          <p:cNvSpPr/>
          <p:nvPr/>
        </p:nvSpPr>
        <p:spPr>
          <a:xfrm>
            <a:off x="51188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51" name="object 68551"/>
          <p:cNvSpPr/>
          <p:nvPr/>
        </p:nvSpPr>
        <p:spPr>
          <a:xfrm>
            <a:off x="5119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52" name="object 68552"/>
          <p:cNvSpPr/>
          <p:nvPr/>
        </p:nvSpPr>
        <p:spPr>
          <a:xfrm>
            <a:off x="5119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53" name="object 68553"/>
          <p:cNvSpPr/>
          <p:nvPr/>
        </p:nvSpPr>
        <p:spPr>
          <a:xfrm>
            <a:off x="5119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54" name="object 68554"/>
          <p:cNvSpPr/>
          <p:nvPr/>
        </p:nvSpPr>
        <p:spPr>
          <a:xfrm>
            <a:off x="5119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55" name="object 68555"/>
          <p:cNvSpPr/>
          <p:nvPr/>
        </p:nvSpPr>
        <p:spPr>
          <a:xfrm>
            <a:off x="5119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56" name="object 68556"/>
          <p:cNvSpPr/>
          <p:nvPr/>
        </p:nvSpPr>
        <p:spPr>
          <a:xfrm>
            <a:off x="5119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57" name="object 68557"/>
          <p:cNvSpPr/>
          <p:nvPr/>
        </p:nvSpPr>
        <p:spPr>
          <a:xfrm>
            <a:off x="5119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58" name="object 68558"/>
          <p:cNvSpPr/>
          <p:nvPr/>
        </p:nvSpPr>
        <p:spPr>
          <a:xfrm>
            <a:off x="5119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59" name="object 68559"/>
          <p:cNvSpPr/>
          <p:nvPr/>
        </p:nvSpPr>
        <p:spPr>
          <a:xfrm>
            <a:off x="5119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60" name="object 68560"/>
          <p:cNvSpPr/>
          <p:nvPr/>
        </p:nvSpPr>
        <p:spPr>
          <a:xfrm>
            <a:off x="5119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61" name="object 68561"/>
          <p:cNvSpPr/>
          <p:nvPr/>
        </p:nvSpPr>
        <p:spPr>
          <a:xfrm>
            <a:off x="5120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62" name="object 68562"/>
          <p:cNvSpPr/>
          <p:nvPr/>
        </p:nvSpPr>
        <p:spPr>
          <a:xfrm>
            <a:off x="5120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4C6C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63" name="object 68563"/>
          <p:cNvSpPr/>
          <p:nvPr/>
        </p:nvSpPr>
        <p:spPr>
          <a:xfrm>
            <a:off x="5120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64" name="object 68564"/>
          <p:cNvSpPr/>
          <p:nvPr/>
        </p:nvSpPr>
        <p:spPr>
          <a:xfrm>
            <a:off x="5120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65" name="object 68565"/>
          <p:cNvSpPr/>
          <p:nvPr/>
        </p:nvSpPr>
        <p:spPr>
          <a:xfrm>
            <a:off x="5120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66" name="object 68566"/>
          <p:cNvSpPr/>
          <p:nvPr/>
        </p:nvSpPr>
        <p:spPr>
          <a:xfrm>
            <a:off x="5120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67" name="object 68567"/>
          <p:cNvSpPr/>
          <p:nvPr/>
        </p:nvSpPr>
        <p:spPr>
          <a:xfrm>
            <a:off x="5120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68" name="object 68568"/>
          <p:cNvSpPr/>
          <p:nvPr/>
        </p:nvSpPr>
        <p:spPr>
          <a:xfrm>
            <a:off x="5120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69" name="object 68569"/>
          <p:cNvSpPr/>
          <p:nvPr/>
        </p:nvSpPr>
        <p:spPr>
          <a:xfrm>
            <a:off x="5120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70" name="object 68570"/>
          <p:cNvSpPr/>
          <p:nvPr/>
        </p:nvSpPr>
        <p:spPr>
          <a:xfrm>
            <a:off x="5120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71" name="object 68571"/>
          <p:cNvSpPr/>
          <p:nvPr/>
        </p:nvSpPr>
        <p:spPr>
          <a:xfrm>
            <a:off x="5121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72" name="object 68572"/>
          <p:cNvSpPr/>
          <p:nvPr/>
        </p:nvSpPr>
        <p:spPr>
          <a:xfrm>
            <a:off x="5121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73" name="object 68573"/>
          <p:cNvSpPr/>
          <p:nvPr/>
        </p:nvSpPr>
        <p:spPr>
          <a:xfrm>
            <a:off x="5121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74" name="object 68574"/>
          <p:cNvSpPr/>
          <p:nvPr/>
        </p:nvSpPr>
        <p:spPr>
          <a:xfrm>
            <a:off x="5121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75" name="object 68575"/>
          <p:cNvSpPr/>
          <p:nvPr/>
        </p:nvSpPr>
        <p:spPr>
          <a:xfrm>
            <a:off x="5121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76" name="object 68576"/>
          <p:cNvSpPr/>
          <p:nvPr/>
        </p:nvSpPr>
        <p:spPr>
          <a:xfrm>
            <a:off x="5121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77" name="object 68577"/>
          <p:cNvSpPr/>
          <p:nvPr/>
        </p:nvSpPr>
        <p:spPr>
          <a:xfrm>
            <a:off x="5121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78" name="object 68578"/>
          <p:cNvSpPr/>
          <p:nvPr/>
        </p:nvSpPr>
        <p:spPr>
          <a:xfrm>
            <a:off x="5121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79" name="object 68579"/>
          <p:cNvSpPr/>
          <p:nvPr/>
        </p:nvSpPr>
        <p:spPr>
          <a:xfrm>
            <a:off x="5121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80" name="object 68580"/>
          <p:cNvSpPr/>
          <p:nvPr/>
        </p:nvSpPr>
        <p:spPr>
          <a:xfrm>
            <a:off x="5121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81" name="object 68581"/>
          <p:cNvSpPr/>
          <p:nvPr/>
        </p:nvSpPr>
        <p:spPr>
          <a:xfrm>
            <a:off x="5121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82" name="object 68582"/>
          <p:cNvSpPr/>
          <p:nvPr/>
        </p:nvSpPr>
        <p:spPr>
          <a:xfrm>
            <a:off x="5121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83" name="object 68583"/>
          <p:cNvSpPr/>
          <p:nvPr/>
        </p:nvSpPr>
        <p:spPr>
          <a:xfrm>
            <a:off x="5122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84" name="object 68584"/>
          <p:cNvSpPr/>
          <p:nvPr/>
        </p:nvSpPr>
        <p:spPr>
          <a:xfrm>
            <a:off x="5122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85" name="object 68585"/>
          <p:cNvSpPr/>
          <p:nvPr/>
        </p:nvSpPr>
        <p:spPr>
          <a:xfrm>
            <a:off x="51223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86" name="object 68586"/>
          <p:cNvSpPr/>
          <p:nvPr/>
        </p:nvSpPr>
        <p:spPr>
          <a:xfrm>
            <a:off x="51223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87" name="object 68587"/>
          <p:cNvSpPr/>
          <p:nvPr/>
        </p:nvSpPr>
        <p:spPr>
          <a:xfrm>
            <a:off x="5122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88" name="object 68588"/>
          <p:cNvSpPr/>
          <p:nvPr/>
        </p:nvSpPr>
        <p:spPr>
          <a:xfrm>
            <a:off x="5122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89" name="object 68589"/>
          <p:cNvSpPr/>
          <p:nvPr/>
        </p:nvSpPr>
        <p:spPr>
          <a:xfrm>
            <a:off x="51226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90" name="object 68590"/>
          <p:cNvSpPr/>
          <p:nvPr/>
        </p:nvSpPr>
        <p:spPr>
          <a:xfrm>
            <a:off x="51226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91" name="object 68591"/>
          <p:cNvSpPr/>
          <p:nvPr/>
        </p:nvSpPr>
        <p:spPr>
          <a:xfrm>
            <a:off x="5122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92" name="object 68592"/>
          <p:cNvSpPr/>
          <p:nvPr/>
        </p:nvSpPr>
        <p:spPr>
          <a:xfrm>
            <a:off x="5122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93" name="object 68593"/>
          <p:cNvSpPr/>
          <p:nvPr/>
        </p:nvSpPr>
        <p:spPr>
          <a:xfrm>
            <a:off x="51230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94" name="object 68594"/>
          <p:cNvSpPr/>
          <p:nvPr/>
        </p:nvSpPr>
        <p:spPr>
          <a:xfrm>
            <a:off x="51230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95" name="object 68595"/>
          <p:cNvSpPr/>
          <p:nvPr/>
        </p:nvSpPr>
        <p:spPr>
          <a:xfrm>
            <a:off x="5123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96" name="object 68596"/>
          <p:cNvSpPr/>
          <p:nvPr/>
        </p:nvSpPr>
        <p:spPr>
          <a:xfrm>
            <a:off x="5123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97" name="object 68597"/>
          <p:cNvSpPr/>
          <p:nvPr/>
        </p:nvSpPr>
        <p:spPr>
          <a:xfrm>
            <a:off x="51234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98" name="object 68598"/>
          <p:cNvSpPr/>
          <p:nvPr/>
        </p:nvSpPr>
        <p:spPr>
          <a:xfrm>
            <a:off x="51234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599" name="object 68599"/>
          <p:cNvSpPr/>
          <p:nvPr/>
        </p:nvSpPr>
        <p:spPr>
          <a:xfrm>
            <a:off x="5123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00" name="object 68600"/>
          <p:cNvSpPr/>
          <p:nvPr/>
        </p:nvSpPr>
        <p:spPr>
          <a:xfrm>
            <a:off x="5123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01" name="object 68601"/>
          <p:cNvSpPr/>
          <p:nvPr/>
        </p:nvSpPr>
        <p:spPr>
          <a:xfrm>
            <a:off x="51238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02" name="object 68602"/>
          <p:cNvSpPr/>
          <p:nvPr/>
        </p:nvSpPr>
        <p:spPr>
          <a:xfrm>
            <a:off x="51238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03" name="object 68603"/>
          <p:cNvSpPr/>
          <p:nvPr/>
        </p:nvSpPr>
        <p:spPr>
          <a:xfrm>
            <a:off x="5124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04" name="object 68604"/>
          <p:cNvSpPr/>
          <p:nvPr/>
        </p:nvSpPr>
        <p:spPr>
          <a:xfrm>
            <a:off x="5124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05" name="object 68605"/>
          <p:cNvSpPr/>
          <p:nvPr/>
        </p:nvSpPr>
        <p:spPr>
          <a:xfrm>
            <a:off x="51242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06" name="object 68606"/>
          <p:cNvSpPr/>
          <p:nvPr/>
        </p:nvSpPr>
        <p:spPr>
          <a:xfrm>
            <a:off x="51242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07" name="object 68607"/>
          <p:cNvSpPr/>
          <p:nvPr/>
        </p:nvSpPr>
        <p:spPr>
          <a:xfrm>
            <a:off x="5124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08" name="object 68608"/>
          <p:cNvSpPr/>
          <p:nvPr/>
        </p:nvSpPr>
        <p:spPr>
          <a:xfrm>
            <a:off x="5124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09" name="object 68609"/>
          <p:cNvSpPr/>
          <p:nvPr/>
        </p:nvSpPr>
        <p:spPr>
          <a:xfrm>
            <a:off x="51245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10" name="object 68610"/>
          <p:cNvSpPr/>
          <p:nvPr/>
        </p:nvSpPr>
        <p:spPr>
          <a:xfrm>
            <a:off x="51245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11" name="object 68611"/>
          <p:cNvSpPr/>
          <p:nvPr/>
        </p:nvSpPr>
        <p:spPr>
          <a:xfrm>
            <a:off x="5124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12" name="object 68612"/>
          <p:cNvSpPr/>
          <p:nvPr/>
        </p:nvSpPr>
        <p:spPr>
          <a:xfrm>
            <a:off x="5124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13" name="object 68613"/>
          <p:cNvSpPr/>
          <p:nvPr/>
        </p:nvSpPr>
        <p:spPr>
          <a:xfrm>
            <a:off x="51249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14" name="object 68614"/>
          <p:cNvSpPr/>
          <p:nvPr/>
        </p:nvSpPr>
        <p:spPr>
          <a:xfrm>
            <a:off x="51249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15" name="object 68615"/>
          <p:cNvSpPr/>
          <p:nvPr/>
        </p:nvSpPr>
        <p:spPr>
          <a:xfrm>
            <a:off x="5125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16" name="object 68616"/>
          <p:cNvSpPr/>
          <p:nvPr/>
        </p:nvSpPr>
        <p:spPr>
          <a:xfrm>
            <a:off x="5125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17" name="object 68617"/>
          <p:cNvSpPr/>
          <p:nvPr/>
        </p:nvSpPr>
        <p:spPr>
          <a:xfrm>
            <a:off x="51253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18" name="object 68618"/>
          <p:cNvSpPr/>
          <p:nvPr/>
        </p:nvSpPr>
        <p:spPr>
          <a:xfrm>
            <a:off x="51253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19" name="object 68619"/>
          <p:cNvSpPr/>
          <p:nvPr/>
        </p:nvSpPr>
        <p:spPr>
          <a:xfrm>
            <a:off x="5125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20" name="object 68620"/>
          <p:cNvSpPr/>
          <p:nvPr/>
        </p:nvSpPr>
        <p:spPr>
          <a:xfrm>
            <a:off x="5125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21" name="object 68621"/>
          <p:cNvSpPr/>
          <p:nvPr/>
        </p:nvSpPr>
        <p:spPr>
          <a:xfrm>
            <a:off x="51257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22" name="object 68622"/>
          <p:cNvSpPr/>
          <p:nvPr/>
        </p:nvSpPr>
        <p:spPr>
          <a:xfrm>
            <a:off x="51257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23" name="object 68623"/>
          <p:cNvSpPr/>
          <p:nvPr/>
        </p:nvSpPr>
        <p:spPr>
          <a:xfrm>
            <a:off x="5125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24" name="object 68624"/>
          <p:cNvSpPr/>
          <p:nvPr/>
        </p:nvSpPr>
        <p:spPr>
          <a:xfrm>
            <a:off x="5125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25" name="object 68625"/>
          <p:cNvSpPr/>
          <p:nvPr/>
        </p:nvSpPr>
        <p:spPr>
          <a:xfrm>
            <a:off x="51261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26" name="object 68626"/>
          <p:cNvSpPr/>
          <p:nvPr/>
        </p:nvSpPr>
        <p:spPr>
          <a:xfrm>
            <a:off x="51261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27" name="object 68627"/>
          <p:cNvSpPr/>
          <p:nvPr/>
        </p:nvSpPr>
        <p:spPr>
          <a:xfrm>
            <a:off x="5126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28" name="object 68628"/>
          <p:cNvSpPr/>
          <p:nvPr/>
        </p:nvSpPr>
        <p:spPr>
          <a:xfrm>
            <a:off x="5126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29" name="object 68629"/>
          <p:cNvSpPr/>
          <p:nvPr/>
        </p:nvSpPr>
        <p:spPr>
          <a:xfrm>
            <a:off x="51264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30" name="object 68630"/>
          <p:cNvSpPr/>
          <p:nvPr/>
        </p:nvSpPr>
        <p:spPr>
          <a:xfrm>
            <a:off x="51264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31" name="object 68631"/>
          <p:cNvSpPr/>
          <p:nvPr/>
        </p:nvSpPr>
        <p:spPr>
          <a:xfrm>
            <a:off x="5126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32" name="object 68632"/>
          <p:cNvSpPr/>
          <p:nvPr/>
        </p:nvSpPr>
        <p:spPr>
          <a:xfrm>
            <a:off x="5126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33" name="object 68633"/>
          <p:cNvSpPr/>
          <p:nvPr/>
        </p:nvSpPr>
        <p:spPr>
          <a:xfrm>
            <a:off x="51268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34" name="object 68634"/>
          <p:cNvSpPr/>
          <p:nvPr/>
        </p:nvSpPr>
        <p:spPr>
          <a:xfrm>
            <a:off x="51268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35" name="object 68635"/>
          <p:cNvSpPr/>
          <p:nvPr/>
        </p:nvSpPr>
        <p:spPr>
          <a:xfrm>
            <a:off x="5127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36" name="object 68636"/>
          <p:cNvSpPr/>
          <p:nvPr/>
        </p:nvSpPr>
        <p:spPr>
          <a:xfrm>
            <a:off x="5127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37" name="object 68637"/>
          <p:cNvSpPr/>
          <p:nvPr/>
        </p:nvSpPr>
        <p:spPr>
          <a:xfrm>
            <a:off x="51272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38" name="object 68638"/>
          <p:cNvSpPr/>
          <p:nvPr/>
        </p:nvSpPr>
        <p:spPr>
          <a:xfrm>
            <a:off x="51272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39" name="object 68639"/>
          <p:cNvSpPr/>
          <p:nvPr/>
        </p:nvSpPr>
        <p:spPr>
          <a:xfrm>
            <a:off x="5127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40" name="object 68640"/>
          <p:cNvSpPr/>
          <p:nvPr/>
        </p:nvSpPr>
        <p:spPr>
          <a:xfrm>
            <a:off x="5127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41" name="object 68641"/>
          <p:cNvSpPr/>
          <p:nvPr/>
        </p:nvSpPr>
        <p:spPr>
          <a:xfrm>
            <a:off x="51276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42" name="object 68642"/>
          <p:cNvSpPr/>
          <p:nvPr/>
        </p:nvSpPr>
        <p:spPr>
          <a:xfrm>
            <a:off x="51276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43" name="object 68643"/>
          <p:cNvSpPr/>
          <p:nvPr/>
        </p:nvSpPr>
        <p:spPr>
          <a:xfrm>
            <a:off x="5127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44" name="object 68644"/>
          <p:cNvSpPr/>
          <p:nvPr/>
        </p:nvSpPr>
        <p:spPr>
          <a:xfrm>
            <a:off x="5127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45" name="object 68645"/>
          <p:cNvSpPr/>
          <p:nvPr/>
        </p:nvSpPr>
        <p:spPr>
          <a:xfrm>
            <a:off x="5128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46" name="object 68646"/>
          <p:cNvSpPr/>
          <p:nvPr/>
        </p:nvSpPr>
        <p:spPr>
          <a:xfrm>
            <a:off x="5128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47" name="object 68647"/>
          <p:cNvSpPr/>
          <p:nvPr/>
        </p:nvSpPr>
        <p:spPr>
          <a:xfrm>
            <a:off x="5128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48" name="object 68648"/>
          <p:cNvSpPr/>
          <p:nvPr/>
        </p:nvSpPr>
        <p:spPr>
          <a:xfrm>
            <a:off x="5128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49" name="object 68649"/>
          <p:cNvSpPr/>
          <p:nvPr/>
        </p:nvSpPr>
        <p:spPr>
          <a:xfrm>
            <a:off x="5128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50" name="object 68650"/>
          <p:cNvSpPr/>
          <p:nvPr/>
        </p:nvSpPr>
        <p:spPr>
          <a:xfrm>
            <a:off x="5128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51" name="object 68651"/>
          <p:cNvSpPr/>
          <p:nvPr/>
        </p:nvSpPr>
        <p:spPr>
          <a:xfrm>
            <a:off x="5128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52" name="object 68652"/>
          <p:cNvSpPr/>
          <p:nvPr/>
        </p:nvSpPr>
        <p:spPr>
          <a:xfrm>
            <a:off x="5128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53" name="object 68653"/>
          <p:cNvSpPr/>
          <p:nvPr/>
        </p:nvSpPr>
        <p:spPr>
          <a:xfrm>
            <a:off x="5128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54" name="object 68654"/>
          <p:cNvSpPr/>
          <p:nvPr/>
        </p:nvSpPr>
        <p:spPr>
          <a:xfrm>
            <a:off x="5128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55" name="object 68655"/>
          <p:cNvSpPr/>
          <p:nvPr/>
        </p:nvSpPr>
        <p:spPr>
          <a:xfrm>
            <a:off x="5129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56" name="object 68656"/>
          <p:cNvSpPr/>
          <p:nvPr/>
        </p:nvSpPr>
        <p:spPr>
          <a:xfrm>
            <a:off x="5129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57" name="object 68657"/>
          <p:cNvSpPr/>
          <p:nvPr/>
        </p:nvSpPr>
        <p:spPr>
          <a:xfrm>
            <a:off x="5129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58" name="object 68658"/>
          <p:cNvSpPr/>
          <p:nvPr/>
        </p:nvSpPr>
        <p:spPr>
          <a:xfrm>
            <a:off x="5129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59" name="object 68659"/>
          <p:cNvSpPr/>
          <p:nvPr/>
        </p:nvSpPr>
        <p:spPr>
          <a:xfrm>
            <a:off x="5129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60" name="object 68660"/>
          <p:cNvSpPr/>
          <p:nvPr/>
        </p:nvSpPr>
        <p:spPr>
          <a:xfrm>
            <a:off x="5129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61" name="object 68661"/>
          <p:cNvSpPr/>
          <p:nvPr/>
        </p:nvSpPr>
        <p:spPr>
          <a:xfrm>
            <a:off x="5129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62" name="object 68662"/>
          <p:cNvSpPr/>
          <p:nvPr/>
        </p:nvSpPr>
        <p:spPr>
          <a:xfrm>
            <a:off x="5129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63" name="object 68663"/>
          <p:cNvSpPr/>
          <p:nvPr/>
        </p:nvSpPr>
        <p:spPr>
          <a:xfrm>
            <a:off x="5129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64" name="object 68664"/>
          <p:cNvSpPr/>
          <p:nvPr/>
        </p:nvSpPr>
        <p:spPr>
          <a:xfrm>
            <a:off x="5129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65" name="object 68665"/>
          <p:cNvSpPr/>
          <p:nvPr/>
        </p:nvSpPr>
        <p:spPr>
          <a:xfrm>
            <a:off x="5130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66" name="object 68666"/>
          <p:cNvSpPr/>
          <p:nvPr/>
        </p:nvSpPr>
        <p:spPr>
          <a:xfrm>
            <a:off x="5130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67" name="object 68667"/>
          <p:cNvSpPr/>
          <p:nvPr/>
        </p:nvSpPr>
        <p:spPr>
          <a:xfrm>
            <a:off x="5130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68" name="object 68668"/>
          <p:cNvSpPr/>
          <p:nvPr/>
        </p:nvSpPr>
        <p:spPr>
          <a:xfrm>
            <a:off x="5130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69" name="object 68669"/>
          <p:cNvSpPr/>
          <p:nvPr/>
        </p:nvSpPr>
        <p:spPr>
          <a:xfrm>
            <a:off x="51304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70" name="object 68670"/>
          <p:cNvSpPr/>
          <p:nvPr/>
        </p:nvSpPr>
        <p:spPr>
          <a:xfrm>
            <a:off x="51304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71" name="object 68671"/>
          <p:cNvSpPr/>
          <p:nvPr/>
        </p:nvSpPr>
        <p:spPr>
          <a:xfrm>
            <a:off x="5130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72" name="object 68672"/>
          <p:cNvSpPr/>
          <p:nvPr/>
        </p:nvSpPr>
        <p:spPr>
          <a:xfrm>
            <a:off x="5130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73" name="object 68673"/>
          <p:cNvSpPr/>
          <p:nvPr/>
        </p:nvSpPr>
        <p:spPr>
          <a:xfrm>
            <a:off x="51308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74" name="object 68674"/>
          <p:cNvSpPr/>
          <p:nvPr/>
        </p:nvSpPr>
        <p:spPr>
          <a:xfrm>
            <a:off x="51308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75" name="object 68675"/>
          <p:cNvSpPr/>
          <p:nvPr/>
        </p:nvSpPr>
        <p:spPr>
          <a:xfrm>
            <a:off x="5130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76" name="object 68676"/>
          <p:cNvSpPr/>
          <p:nvPr/>
        </p:nvSpPr>
        <p:spPr>
          <a:xfrm>
            <a:off x="5130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77" name="object 68677"/>
          <p:cNvSpPr/>
          <p:nvPr/>
        </p:nvSpPr>
        <p:spPr>
          <a:xfrm>
            <a:off x="51311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78" name="object 68678"/>
          <p:cNvSpPr/>
          <p:nvPr/>
        </p:nvSpPr>
        <p:spPr>
          <a:xfrm>
            <a:off x="51311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79" name="object 68679"/>
          <p:cNvSpPr/>
          <p:nvPr/>
        </p:nvSpPr>
        <p:spPr>
          <a:xfrm>
            <a:off x="5131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80" name="object 68680"/>
          <p:cNvSpPr/>
          <p:nvPr/>
        </p:nvSpPr>
        <p:spPr>
          <a:xfrm>
            <a:off x="5131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81" name="object 68681"/>
          <p:cNvSpPr/>
          <p:nvPr/>
        </p:nvSpPr>
        <p:spPr>
          <a:xfrm>
            <a:off x="51315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82" name="object 68682"/>
          <p:cNvSpPr/>
          <p:nvPr/>
        </p:nvSpPr>
        <p:spPr>
          <a:xfrm>
            <a:off x="51315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83" name="object 68683"/>
          <p:cNvSpPr/>
          <p:nvPr/>
        </p:nvSpPr>
        <p:spPr>
          <a:xfrm>
            <a:off x="5131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84" name="object 68684"/>
          <p:cNvSpPr/>
          <p:nvPr/>
        </p:nvSpPr>
        <p:spPr>
          <a:xfrm>
            <a:off x="5131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85" name="object 68685"/>
          <p:cNvSpPr/>
          <p:nvPr/>
        </p:nvSpPr>
        <p:spPr>
          <a:xfrm>
            <a:off x="5131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86" name="object 68686"/>
          <p:cNvSpPr/>
          <p:nvPr/>
        </p:nvSpPr>
        <p:spPr>
          <a:xfrm>
            <a:off x="5131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87" name="object 68687"/>
          <p:cNvSpPr/>
          <p:nvPr/>
        </p:nvSpPr>
        <p:spPr>
          <a:xfrm>
            <a:off x="5132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88" name="object 68688"/>
          <p:cNvSpPr/>
          <p:nvPr/>
        </p:nvSpPr>
        <p:spPr>
          <a:xfrm>
            <a:off x="5132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89" name="object 68689"/>
          <p:cNvSpPr/>
          <p:nvPr/>
        </p:nvSpPr>
        <p:spPr>
          <a:xfrm>
            <a:off x="5132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90" name="object 68690"/>
          <p:cNvSpPr/>
          <p:nvPr/>
        </p:nvSpPr>
        <p:spPr>
          <a:xfrm>
            <a:off x="5132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91" name="object 68691"/>
          <p:cNvSpPr/>
          <p:nvPr/>
        </p:nvSpPr>
        <p:spPr>
          <a:xfrm>
            <a:off x="5132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92" name="object 68692"/>
          <p:cNvSpPr/>
          <p:nvPr/>
        </p:nvSpPr>
        <p:spPr>
          <a:xfrm>
            <a:off x="5132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93" name="object 68693"/>
          <p:cNvSpPr/>
          <p:nvPr/>
        </p:nvSpPr>
        <p:spPr>
          <a:xfrm>
            <a:off x="5132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94" name="object 68694"/>
          <p:cNvSpPr/>
          <p:nvPr/>
        </p:nvSpPr>
        <p:spPr>
          <a:xfrm>
            <a:off x="5132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95" name="object 68695"/>
          <p:cNvSpPr/>
          <p:nvPr/>
        </p:nvSpPr>
        <p:spPr>
          <a:xfrm>
            <a:off x="5132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96" name="object 68696"/>
          <p:cNvSpPr/>
          <p:nvPr/>
        </p:nvSpPr>
        <p:spPr>
          <a:xfrm>
            <a:off x="5132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97" name="object 68697"/>
          <p:cNvSpPr/>
          <p:nvPr/>
        </p:nvSpPr>
        <p:spPr>
          <a:xfrm>
            <a:off x="5133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98" name="object 68698"/>
          <p:cNvSpPr/>
          <p:nvPr/>
        </p:nvSpPr>
        <p:spPr>
          <a:xfrm>
            <a:off x="5133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699" name="object 68699"/>
          <p:cNvSpPr/>
          <p:nvPr/>
        </p:nvSpPr>
        <p:spPr>
          <a:xfrm>
            <a:off x="5133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00" name="object 68700"/>
          <p:cNvSpPr/>
          <p:nvPr/>
        </p:nvSpPr>
        <p:spPr>
          <a:xfrm>
            <a:off x="5133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01" name="object 68701"/>
          <p:cNvSpPr/>
          <p:nvPr/>
        </p:nvSpPr>
        <p:spPr>
          <a:xfrm>
            <a:off x="5133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02" name="object 68702"/>
          <p:cNvSpPr/>
          <p:nvPr/>
        </p:nvSpPr>
        <p:spPr>
          <a:xfrm>
            <a:off x="5133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03" name="object 68703"/>
          <p:cNvSpPr/>
          <p:nvPr/>
        </p:nvSpPr>
        <p:spPr>
          <a:xfrm>
            <a:off x="5133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04" name="object 68704"/>
          <p:cNvSpPr/>
          <p:nvPr/>
        </p:nvSpPr>
        <p:spPr>
          <a:xfrm>
            <a:off x="5133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05" name="object 68705"/>
          <p:cNvSpPr/>
          <p:nvPr/>
        </p:nvSpPr>
        <p:spPr>
          <a:xfrm>
            <a:off x="5133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06" name="object 68706"/>
          <p:cNvSpPr/>
          <p:nvPr/>
        </p:nvSpPr>
        <p:spPr>
          <a:xfrm>
            <a:off x="5133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07" name="object 68707"/>
          <p:cNvSpPr/>
          <p:nvPr/>
        </p:nvSpPr>
        <p:spPr>
          <a:xfrm>
            <a:off x="5133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08" name="object 68708"/>
          <p:cNvSpPr/>
          <p:nvPr/>
        </p:nvSpPr>
        <p:spPr>
          <a:xfrm>
            <a:off x="5133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09" name="object 68709"/>
          <p:cNvSpPr/>
          <p:nvPr/>
        </p:nvSpPr>
        <p:spPr>
          <a:xfrm>
            <a:off x="5134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10" name="object 68710"/>
          <p:cNvSpPr/>
          <p:nvPr/>
        </p:nvSpPr>
        <p:spPr>
          <a:xfrm>
            <a:off x="5134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11" name="object 68711"/>
          <p:cNvSpPr/>
          <p:nvPr/>
        </p:nvSpPr>
        <p:spPr>
          <a:xfrm>
            <a:off x="5134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12" name="object 68712"/>
          <p:cNvSpPr/>
          <p:nvPr/>
        </p:nvSpPr>
        <p:spPr>
          <a:xfrm>
            <a:off x="5134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13" name="object 68713"/>
          <p:cNvSpPr/>
          <p:nvPr/>
        </p:nvSpPr>
        <p:spPr>
          <a:xfrm>
            <a:off x="51346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14" name="object 68714"/>
          <p:cNvSpPr/>
          <p:nvPr/>
        </p:nvSpPr>
        <p:spPr>
          <a:xfrm>
            <a:off x="51346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15" name="object 68715"/>
          <p:cNvSpPr/>
          <p:nvPr/>
        </p:nvSpPr>
        <p:spPr>
          <a:xfrm>
            <a:off x="5134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16" name="object 68716"/>
          <p:cNvSpPr/>
          <p:nvPr/>
        </p:nvSpPr>
        <p:spPr>
          <a:xfrm>
            <a:off x="5134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17" name="object 68717"/>
          <p:cNvSpPr/>
          <p:nvPr/>
        </p:nvSpPr>
        <p:spPr>
          <a:xfrm>
            <a:off x="51350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18" name="object 68718"/>
          <p:cNvSpPr/>
          <p:nvPr/>
        </p:nvSpPr>
        <p:spPr>
          <a:xfrm>
            <a:off x="51350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19" name="object 68719"/>
          <p:cNvSpPr/>
          <p:nvPr/>
        </p:nvSpPr>
        <p:spPr>
          <a:xfrm>
            <a:off x="5135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20" name="object 68720"/>
          <p:cNvSpPr/>
          <p:nvPr/>
        </p:nvSpPr>
        <p:spPr>
          <a:xfrm>
            <a:off x="5135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21" name="object 68721"/>
          <p:cNvSpPr/>
          <p:nvPr/>
        </p:nvSpPr>
        <p:spPr>
          <a:xfrm>
            <a:off x="51353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22" name="object 68722"/>
          <p:cNvSpPr/>
          <p:nvPr/>
        </p:nvSpPr>
        <p:spPr>
          <a:xfrm>
            <a:off x="51353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23" name="object 68723"/>
          <p:cNvSpPr/>
          <p:nvPr/>
        </p:nvSpPr>
        <p:spPr>
          <a:xfrm>
            <a:off x="5135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24" name="object 68724"/>
          <p:cNvSpPr/>
          <p:nvPr/>
        </p:nvSpPr>
        <p:spPr>
          <a:xfrm>
            <a:off x="5135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25" name="object 68725"/>
          <p:cNvSpPr/>
          <p:nvPr/>
        </p:nvSpPr>
        <p:spPr>
          <a:xfrm>
            <a:off x="51357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26" name="object 68726"/>
          <p:cNvSpPr/>
          <p:nvPr/>
        </p:nvSpPr>
        <p:spPr>
          <a:xfrm>
            <a:off x="51357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27" name="object 68727"/>
          <p:cNvSpPr/>
          <p:nvPr/>
        </p:nvSpPr>
        <p:spPr>
          <a:xfrm>
            <a:off x="5135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28" name="object 68728"/>
          <p:cNvSpPr/>
          <p:nvPr/>
        </p:nvSpPr>
        <p:spPr>
          <a:xfrm>
            <a:off x="5135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29" name="object 68729"/>
          <p:cNvSpPr/>
          <p:nvPr/>
        </p:nvSpPr>
        <p:spPr>
          <a:xfrm>
            <a:off x="51361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30" name="object 68730"/>
          <p:cNvSpPr/>
          <p:nvPr/>
        </p:nvSpPr>
        <p:spPr>
          <a:xfrm>
            <a:off x="51361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31" name="object 68731"/>
          <p:cNvSpPr/>
          <p:nvPr/>
        </p:nvSpPr>
        <p:spPr>
          <a:xfrm>
            <a:off x="5136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32" name="object 68732"/>
          <p:cNvSpPr/>
          <p:nvPr/>
        </p:nvSpPr>
        <p:spPr>
          <a:xfrm>
            <a:off x="5136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33" name="object 68733"/>
          <p:cNvSpPr/>
          <p:nvPr/>
        </p:nvSpPr>
        <p:spPr>
          <a:xfrm>
            <a:off x="5136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34" name="object 68734"/>
          <p:cNvSpPr/>
          <p:nvPr/>
        </p:nvSpPr>
        <p:spPr>
          <a:xfrm>
            <a:off x="5136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35" name="object 68735"/>
          <p:cNvSpPr/>
          <p:nvPr/>
        </p:nvSpPr>
        <p:spPr>
          <a:xfrm>
            <a:off x="5136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36" name="object 68736"/>
          <p:cNvSpPr/>
          <p:nvPr/>
        </p:nvSpPr>
        <p:spPr>
          <a:xfrm>
            <a:off x="5136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37" name="object 68737"/>
          <p:cNvSpPr/>
          <p:nvPr/>
        </p:nvSpPr>
        <p:spPr>
          <a:xfrm>
            <a:off x="5136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38" name="object 68738"/>
          <p:cNvSpPr/>
          <p:nvPr/>
        </p:nvSpPr>
        <p:spPr>
          <a:xfrm>
            <a:off x="5136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39" name="object 68739"/>
          <p:cNvSpPr/>
          <p:nvPr/>
        </p:nvSpPr>
        <p:spPr>
          <a:xfrm>
            <a:off x="5137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40" name="object 68740"/>
          <p:cNvSpPr/>
          <p:nvPr/>
        </p:nvSpPr>
        <p:spPr>
          <a:xfrm>
            <a:off x="5137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41" name="object 68741"/>
          <p:cNvSpPr/>
          <p:nvPr/>
        </p:nvSpPr>
        <p:spPr>
          <a:xfrm>
            <a:off x="5137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42" name="object 68742"/>
          <p:cNvSpPr/>
          <p:nvPr/>
        </p:nvSpPr>
        <p:spPr>
          <a:xfrm>
            <a:off x="5137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43" name="object 68743"/>
          <p:cNvSpPr/>
          <p:nvPr/>
        </p:nvSpPr>
        <p:spPr>
          <a:xfrm>
            <a:off x="5137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44" name="object 68744"/>
          <p:cNvSpPr/>
          <p:nvPr/>
        </p:nvSpPr>
        <p:spPr>
          <a:xfrm>
            <a:off x="5137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45" name="object 68745"/>
          <p:cNvSpPr/>
          <p:nvPr/>
        </p:nvSpPr>
        <p:spPr>
          <a:xfrm>
            <a:off x="5137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46" name="object 68746"/>
          <p:cNvSpPr/>
          <p:nvPr/>
        </p:nvSpPr>
        <p:spPr>
          <a:xfrm>
            <a:off x="5137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47" name="object 68747"/>
          <p:cNvSpPr/>
          <p:nvPr/>
        </p:nvSpPr>
        <p:spPr>
          <a:xfrm>
            <a:off x="5137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48" name="object 68748"/>
          <p:cNvSpPr/>
          <p:nvPr/>
        </p:nvSpPr>
        <p:spPr>
          <a:xfrm>
            <a:off x="5137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49" name="object 68749"/>
          <p:cNvSpPr/>
          <p:nvPr/>
        </p:nvSpPr>
        <p:spPr>
          <a:xfrm>
            <a:off x="5138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50" name="object 68750"/>
          <p:cNvSpPr/>
          <p:nvPr/>
        </p:nvSpPr>
        <p:spPr>
          <a:xfrm>
            <a:off x="5138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51" name="object 68751"/>
          <p:cNvSpPr/>
          <p:nvPr/>
        </p:nvSpPr>
        <p:spPr>
          <a:xfrm>
            <a:off x="5138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52" name="object 68752"/>
          <p:cNvSpPr/>
          <p:nvPr/>
        </p:nvSpPr>
        <p:spPr>
          <a:xfrm>
            <a:off x="5138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53" name="object 68753"/>
          <p:cNvSpPr/>
          <p:nvPr/>
        </p:nvSpPr>
        <p:spPr>
          <a:xfrm>
            <a:off x="5138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54" name="object 68754"/>
          <p:cNvSpPr/>
          <p:nvPr/>
        </p:nvSpPr>
        <p:spPr>
          <a:xfrm>
            <a:off x="5138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55" name="object 68755"/>
          <p:cNvSpPr/>
          <p:nvPr/>
        </p:nvSpPr>
        <p:spPr>
          <a:xfrm>
            <a:off x="5138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56" name="object 68756"/>
          <p:cNvSpPr/>
          <p:nvPr/>
        </p:nvSpPr>
        <p:spPr>
          <a:xfrm>
            <a:off x="5138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57" name="object 68757"/>
          <p:cNvSpPr/>
          <p:nvPr/>
        </p:nvSpPr>
        <p:spPr>
          <a:xfrm>
            <a:off x="5138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58" name="object 68758"/>
          <p:cNvSpPr/>
          <p:nvPr/>
        </p:nvSpPr>
        <p:spPr>
          <a:xfrm>
            <a:off x="5138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59" name="object 68759"/>
          <p:cNvSpPr/>
          <p:nvPr/>
        </p:nvSpPr>
        <p:spPr>
          <a:xfrm>
            <a:off x="5138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60" name="object 68760"/>
          <p:cNvSpPr/>
          <p:nvPr/>
        </p:nvSpPr>
        <p:spPr>
          <a:xfrm>
            <a:off x="5138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61" name="object 68761"/>
          <p:cNvSpPr/>
          <p:nvPr/>
        </p:nvSpPr>
        <p:spPr>
          <a:xfrm>
            <a:off x="5139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62" name="object 68762"/>
          <p:cNvSpPr/>
          <p:nvPr/>
        </p:nvSpPr>
        <p:spPr>
          <a:xfrm>
            <a:off x="5139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63" name="object 68763"/>
          <p:cNvSpPr/>
          <p:nvPr/>
        </p:nvSpPr>
        <p:spPr>
          <a:xfrm>
            <a:off x="5139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64" name="object 68764"/>
          <p:cNvSpPr/>
          <p:nvPr/>
        </p:nvSpPr>
        <p:spPr>
          <a:xfrm>
            <a:off x="5139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65" name="object 68765"/>
          <p:cNvSpPr/>
          <p:nvPr/>
        </p:nvSpPr>
        <p:spPr>
          <a:xfrm>
            <a:off x="5139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66" name="object 68766"/>
          <p:cNvSpPr/>
          <p:nvPr/>
        </p:nvSpPr>
        <p:spPr>
          <a:xfrm>
            <a:off x="5139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67" name="object 68767"/>
          <p:cNvSpPr/>
          <p:nvPr/>
        </p:nvSpPr>
        <p:spPr>
          <a:xfrm>
            <a:off x="5139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68" name="object 68768"/>
          <p:cNvSpPr/>
          <p:nvPr/>
        </p:nvSpPr>
        <p:spPr>
          <a:xfrm>
            <a:off x="5139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69" name="object 68769"/>
          <p:cNvSpPr/>
          <p:nvPr/>
        </p:nvSpPr>
        <p:spPr>
          <a:xfrm>
            <a:off x="51399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70" name="object 68770"/>
          <p:cNvSpPr/>
          <p:nvPr/>
        </p:nvSpPr>
        <p:spPr>
          <a:xfrm>
            <a:off x="51399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71" name="object 68771"/>
          <p:cNvSpPr/>
          <p:nvPr/>
        </p:nvSpPr>
        <p:spPr>
          <a:xfrm>
            <a:off x="5140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72" name="object 68772"/>
          <p:cNvSpPr/>
          <p:nvPr/>
        </p:nvSpPr>
        <p:spPr>
          <a:xfrm>
            <a:off x="5140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73" name="object 68773"/>
          <p:cNvSpPr/>
          <p:nvPr/>
        </p:nvSpPr>
        <p:spPr>
          <a:xfrm>
            <a:off x="51403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74" name="object 68774"/>
          <p:cNvSpPr/>
          <p:nvPr/>
        </p:nvSpPr>
        <p:spPr>
          <a:xfrm>
            <a:off x="51403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75" name="object 68775"/>
          <p:cNvSpPr/>
          <p:nvPr/>
        </p:nvSpPr>
        <p:spPr>
          <a:xfrm>
            <a:off x="5140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76" name="object 68776"/>
          <p:cNvSpPr/>
          <p:nvPr/>
        </p:nvSpPr>
        <p:spPr>
          <a:xfrm>
            <a:off x="5140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77" name="object 68777"/>
          <p:cNvSpPr/>
          <p:nvPr/>
        </p:nvSpPr>
        <p:spPr>
          <a:xfrm>
            <a:off x="51407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78" name="object 68778"/>
          <p:cNvSpPr/>
          <p:nvPr/>
        </p:nvSpPr>
        <p:spPr>
          <a:xfrm>
            <a:off x="51407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79" name="object 68779"/>
          <p:cNvSpPr/>
          <p:nvPr/>
        </p:nvSpPr>
        <p:spPr>
          <a:xfrm>
            <a:off x="5140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80" name="object 68780"/>
          <p:cNvSpPr/>
          <p:nvPr/>
        </p:nvSpPr>
        <p:spPr>
          <a:xfrm>
            <a:off x="5140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81" name="object 68781"/>
          <p:cNvSpPr/>
          <p:nvPr/>
        </p:nvSpPr>
        <p:spPr>
          <a:xfrm>
            <a:off x="51410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82" name="object 68782"/>
          <p:cNvSpPr/>
          <p:nvPr/>
        </p:nvSpPr>
        <p:spPr>
          <a:xfrm>
            <a:off x="51410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83" name="object 68783"/>
          <p:cNvSpPr/>
          <p:nvPr/>
        </p:nvSpPr>
        <p:spPr>
          <a:xfrm>
            <a:off x="5141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84" name="object 68784"/>
          <p:cNvSpPr/>
          <p:nvPr/>
        </p:nvSpPr>
        <p:spPr>
          <a:xfrm>
            <a:off x="5141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85" name="object 68785"/>
          <p:cNvSpPr/>
          <p:nvPr/>
        </p:nvSpPr>
        <p:spPr>
          <a:xfrm>
            <a:off x="5141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86" name="object 68786"/>
          <p:cNvSpPr/>
          <p:nvPr/>
        </p:nvSpPr>
        <p:spPr>
          <a:xfrm>
            <a:off x="5141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87" name="object 68787"/>
          <p:cNvSpPr/>
          <p:nvPr/>
        </p:nvSpPr>
        <p:spPr>
          <a:xfrm>
            <a:off x="5141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88" name="object 68788"/>
          <p:cNvSpPr/>
          <p:nvPr/>
        </p:nvSpPr>
        <p:spPr>
          <a:xfrm>
            <a:off x="5141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89" name="object 68789"/>
          <p:cNvSpPr/>
          <p:nvPr/>
        </p:nvSpPr>
        <p:spPr>
          <a:xfrm>
            <a:off x="5141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90" name="object 68790"/>
          <p:cNvSpPr/>
          <p:nvPr/>
        </p:nvSpPr>
        <p:spPr>
          <a:xfrm>
            <a:off x="5141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91" name="object 68791"/>
          <p:cNvSpPr/>
          <p:nvPr/>
        </p:nvSpPr>
        <p:spPr>
          <a:xfrm>
            <a:off x="5141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92" name="object 68792"/>
          <p:cNvSpPr/>
          <p:nvPr/>
        </p:nvSpPr>
        <p:spPr>
          <a:xfrm>
            <a:off x="5141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93" name="object 68793"/>
          <p:cNvSpPr/>
          <p:nvPr/>
        </p:nvSpPr>
        <p:spPr>
          <a:xfrm>
            <a:off x="5142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94" name="object 68794"/>
          <p:cNvSpPr/>
          <p:nvPr/>
        </p:nvSpPr>
        <p:spPr>
          <a:xfrm>
            <a:off x="5142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95" name="object 68795"/>
          <p:cNvSpPr/>
          <p:nvPr/>
        </p:nvSpPr>
        <p:spPr>
          <a:xfrm>
            <a:off x="5142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96" name="object 68796"/>
          <p:cNvSpPr/>
          <p:nvPr/>
        </p:nvSpPr>
        <p:spPr>
          <a:xfrm>
            <a:off x="5142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97" name="object 68797"/>
          <p:cNvSpPr/>
          <p:nvPr/>
        </p:nvSpPr>
        <p:spPr>
          <a:xfrm>
            <a:off x="5142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98" name="object 68798"/>
          <p:cNvSpPr/>
          <p:nvPr/>
        </p:nvSpPr>
        <p:spPr>
          <a:xfrm>
            <a:off x="5142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799" name="object 68799"/>
          <p:cNvSpPr/>
          <p:nvPr/>
        </p:nvSpPr>
        <p:spPr>
          <a:xfrm>
            <a:off x="5142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00" name="object 68800"/>
          <p:cNvSpPr/>
          <p:nvPr/>
        </p:nvSpPr>
        <p:spPr>
          <a:xfrm>
            <a:off x="5142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01" name="object 68801"/>
          <p:cNvSpPr/>
          <p:nvPr/>
        </p:nvSpPr>
        <p:spPr>
          <a:xfrm>
            <a:off x="5143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02" name="object 68802"/>
          <p:cNvSpPr/>
          <p:nvPr/>
        </p:nvSpPr>
        <p:spPr>
          <a:xfrm>
            <a:off x="5143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03" name="object 68803"/>
          <p:cNvSpPr/>
          <p:nvPr/>
        </p:nvSpPr>
        <p:spPr>
          <a:xfrm>
            <a:off x="5143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04" name="object 68804"/>
          <p:cNvSpPr/>
          <p:nvPr/>
        </p:nvSpPr>
        <p:spPr>
          <a:xfrm>
            <a:off x="5143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05" name="object 68805"/>
          <p:cNvSpPr/>
          <p:nvPr/>
        </p:nvSpPr>
        <p:spPr>
          <a:xfrm>
            <a:off x="5143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06" name="object 68806"/>
          <p:cNvSpPr/>
          <p:nvPr/>
        </p:nvSpPr>
        <p:spPr>
          <a:xfrm>
            <a:off x="5143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07" name="object 68807"/>
          <p:cNvSpPr/>
          <p:nvPr/>
        </p:nvSpPr>
        <p:spPr>
          <a:xfrm>
            <a:off x="5143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08" name="object 68808"/>
          <p:cNvSpPr/>
          <p:nvPr/>
        </p:nvSpPr>
        <p:spPr>
          <a:xfrm>
            <a:off x="5143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09" name="object 68809"/>
          <p:cNvSpPr/>
          <p:nvPr/>
        </p:nvSpPr>
        <p:spPr>
          <a:xfrm>
            <a:off x="5143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10" name="object 68810"/>
          <p:cNvSpPr/>
          <p:nvPr/>
        </p:nvSpPr>
        <p:spPr>
          <a:xfrm>
            <a:off x="5143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11" name="object 68811"/>
          <p:cNvSpPr/>
          <p:nvPr/>
        </p:nvSpPr>
        <p:spPr>
          <a:xfrm>
            <a:off x="5143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12" name="object 68812"/>
          <p:cNvSpPr/>
          <p:nvPr/>
        </p:nvSpPr>
        <p:spPr>
          <a:xfrm>
            <a:off x="5143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13" name="object 68813"/>
          <p:cNvSpPr/>
          <p:nvPr/>
        </p:nvSpPr>
        <p:spPr>
          <a:xfrm>
            <a:off x="5144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14" name="object 68814"/>
          <p:cNvSpPr/>
          <p:nvPr/>
        </p:nvSpPr>
        <p:spPr>
          <a:xfrm>
            <a:off x="5144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15" name="object 68815"/>
          <p:cNvSpPr/>
          <p:nvPr/>
        </p:nvSpPr>
        <p:spPr>
          <a:xfrm>
            <a:off x="5144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16" name="object 68816"/>
          <p:cNvSpPr/>
          <p:nvPr/>
        </p:nvSpPr>
        <p:spPr>
          <a:xfrm>
            <a:off x="5144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17" name="object 68817"/>
          <p:cNvSpPr/>
          <p:nvPr/>
        </p:nvSpPr>
        <p:spPr>
          <a:xfrm>
            <a:off x="51445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18" name="object 68818"/>
          <p:cNvSpPr/>
          <p:nvPr/>
        </p:nvSpPr>
        <p:spPr>
          <a:xfrm>
            <a:off x="51445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19" name="object 68819"/>
          <p:cNvSpPr/>
          <p:nvPr/>
        </p:nvSpPr>
        <p:spPr>
          <a:xfrm>
            <a:off x="5144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20" name="object 68820"/>
          <p:cNvSpPr/>
          <p:nvPr/>
        </p:nvSpPr>
        <p:spPr>
          <a:xfrm>
            <a:off x="5144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21" name="object 68821"/>
          <p:cNvSpPr/>
          <p:nvPr/>
        </p:nvSpPr>
        <p:spPr>
          <a:xfrm>
            <a:off x="51449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22" name="object 68822"/>
          <p:cNvSpPr/>
          <p:nvPr/>
        </p:nvSpPr>
        <p:spPr>
          <a:xfrm>
            <a:off x="51449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23" name="object 68823"/>
          <p:cNvSpPr/>
          <p:nvPr/>
        </p:nvSpPr>
        <p:spPr>
          <a:xfrm>
            <a:off x="5145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24" name="object 68824"/>
          <p:cNvSpPr/>
          <p:nvPr/>
        </p:nvSpPr>
        <p:spPr>
          <a:xfrm>
            <a:off x="5145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25" name="object 68825"/>
          <p:cNvSpPr/>
          <p:nvPr/>
        </p:nvSpPr>
        <p:spPr>
          <a:xfrm>
            <a:off x="51452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26" name="object 68826"/>
          <p:cNvSpPr/>
          <p:nvPr/>
        </p:nvSpPr>
        <p:spPr>
          <a:xfrm>
            <a:off x="51452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27" name="object 68827"/>
          <p:cNvSpPr/>
          <p:nvPr/>
        </p:nvSpPr>
        <p:spPr>
          <a:xfrm>
            <a:off x="5145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28" name="object 68828"/>
          <p:cNvSpPr/>
          <p:nvPr/>
        </p:nvSpPr>
        <p:spPr>
          <a:xfrm>
            <a:off x="5145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29" name="object 68829"/>
          <p:cNvSpPr/>
          <p:nvPr/>
        </p:nvSpPr>
        <p:spPr>
          <a:xfrm>
            <a:off x="51456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30" name="object 68830"/>
          <p:cNvSpPr/>
          <p:nvPr/>
        </p:nvSpPr>
        <p:spPr>
          <a:xfrm>
            <a:off x="51456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31" name="object 68831"/>
          <p:cNvSpPr/>
          <p:nvPr/>
        </p:nvSpPr>
        <p:spPr>
          <a:xfrm>
            <a:off x="5145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32" name="object 68832"/>
          <p:cNvSpPr/>
          <p:nvPr/>
        </p:nvSpPr>
        <p:spPr>
          <a:xfrm>
            <a:off x="5145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33" name="object 68833"/>
          <p:cNvSpPr/>
          <p:nvPr/>
        </p:nvSpPr>
        <p:spPr>
          <a:xfrm>
            <a:off x="5146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34" name="object 68834"/>
          <p:cNvSpPr/>
          <p:nvPr/>
        </p:nvSpPr>
        <p:spPr>
          <a:xfrm>
            <a:off x="5146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35" name="object 68835"/>
          <p:cNvSpPr/>
          <p:nvPr/>
        </p:nvSpPr>
        <p:spPr>
          <a:xfrm>
            <a:off x="5146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36" name="object 68836"/>
          <p:cNvSpPr/>
          <p:nvPr/>
        </p:nvSpPr>
        <p:spPr>
          <a:xfrm>
            <a:off x="5146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37" name="object 68837"/>
          <p:cNvSpPr/>
          <p:nvPr/>
        </p:nvSpPr>
        <p:spPr>
          <a:xfrm>
            <a:off x="5146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38" name="object 68838"/>
          <p:cNvSpPr/>
          <p:nvPr/>
        </p:nvSpPr>
        <p:spPr>
          <a:xfrm>
            <a:off x="5146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39" name="object 68839"/>
          <p:cNvSpPr/>
          <p:nvPr/>
        </p:nvSpPr>
        <p:spPr>
          <a:xfrm>
            <a:off x="5146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40" name="object 68840"/>
          <p:cNvSpPr/>
          <p:nvPr/>
        </p:nvSpPr>
        <p:spPr>
          <a:xfrm>
            <a:off x="5146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41" name="object 68841"/>
          <p:cNvSpPr/>
          <p:nvPr/>
        </p:nvSpPr>
        <p:spPr>
          <a:xfrm>
            <a:off x="5146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42" name="object 68842"/>
          <p:cNvSpPr/>
          <p:nvPr/>
        </p:nvSpPr>
        <p:spPr>
          <a:xfrm>
            <a:off x="5146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43" name="object 68843"/>
          <p:cNvSpPr/>
          <p:nvPr/>
        </p:nvSpPr>
        <p:spPr>
          <a:xfrm>
            <a:off x="5146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44" name="object 68844"/>
          <p:cNvSpPr/>
          <p:nvPr/>
        </p:nvSpPr>
        <p:spPr>
          <a:xfrm>
            <a:off x="5146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45" name="object 68845"/>
          <p:cNvSpPr/>
          <p:nvPr/>
        </p:nvSpPr>
        <p:spPr>
          <a:xfrm>
            <a:off x="5147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46" name="object 68846"/>
          <p:cNvSpPr/>
          <p:nvPr/>
        </p:nvSpPr>
        <p:spPr>
          <a:xfrm>
            <a:off x="5147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47" name="object 68847"/>
          <p:cNvSpPr/>
          <p:nvPr/>
        </p:nvSpPr>
        <p:spPr>
          <a:xfrm>
            <a:off x="5147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48" name="object 68848"/>
          <p:cNvSpPr/>
          <p:nvPr/>
        </p:nvSpPr>
        <p:spPr>
          <a:xfrm>
            <a:off x="5147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49" name="object 68849"/>
          <p:cNvSpPr/>
          <p:nvPr/>
        </p:nvSpPr>
        <p:spPr>
          <a:xfrm>
            <a:off x="5147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50" name="object 68850"/>
          <p:cNvSpPr/>
          <p:nvPr/>
        </p:nvSpPr>
        <p:spPr>
          <a:xfrm>
            <a:off x="5147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51" name="object 68851"/>
          <p:cNvSpPr/>
          <p:nvPr/>
        </p:nvSpPr>
        <p:spPr>
          <a:xfrm>
            <a:off x="5147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52" name="object 68852"/>
          <p:cNvSpPr/>
          <p:nvPr/>
        </p:nvSpPr>
        <p:spPr>
          <a:xfrm>
            <a:off x="5147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53" name="object 68853"/>
          <p:cNvSpPr/>
          <p:nvPr/>
        </p:nvSpPr>
        <p:spPr>
          <a:xfrm>
            <a:off x="5147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54" name="object 68854"/>
          <p:cNvSpPr/>
          <p:nvPr/>
        </p:nvSpPr>
        <p:spPr>
          <a:xfrm>
            <a:off x="5147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55" name="object 68855"/>
          <p:cNvSpPr/>
          <p:nvPr/>
        </p:nvSpPr>
        <p:spPr>
          <a:xfrm>
            <a:off x="5148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56" name="object 68856"/>
          <p:cNvSpPr/>
          <p:nvPr/>
        </p:nvSpPr>
        <p:spPr>
          <a:xfrm>
            <a:off x="5148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57" name="object 68857"/>
          <p:cNvSpPr/>
          <p:nvPr/>
        </p:nvSpPr>
        <p:spPr>
          <a:xfrm>
            <a:off x="5148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58" name="object 68858"/>
          <p:cNvSpPr/>
          <p:nvPr/>
        </p:nvSpPr>
        <p:spPr>
          <a:xfrm>
            <a:off x="5148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59" name="object 68859"/>
          <p:cNvSpPr/>
          <p:nvPr/>
        </p:nvSpPr>
        <p:spPr>
          <a:xfrm>
            <a:off x="5148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60" name="object 68860"/>
          <p:cNvSpPr/>
          <p:nvPr/>
        </p:nvSpPr>
        <p:spPr>
          <a:xfrm>
            <a:off x="5148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61" name="object 68861"/>
          <p:cNvSpPr/>
          <p:nvPr/>
        </p:nvSpPr>
        <p:spPr>
          <a:xfrm>
            <a:off x="5148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62" name="object 68862"/>
          <p:cNvSpPr/>
          <p:nvPr/>
        </p:nvSpPr>
        <p:spPr>
          <a:xfrm>
            <a:off x="5148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63" name="object 68863"/>
          <p:cNvSpPr/>
          <p:nvPr/>
        </p:nvSpPr>
        <p:spPr>
          <a:xfrm>
            <a:off x="5148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64" name="object 68864"/>
          <p:cNvSpPr/>
          <p:nvPr/>
        </p:nvSpPr>
        <p:spPr>
          <a:xfrm>
            <a:off x="5148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65" name="object 68865"/>
          <p:cNvSpPr/>
          <p:nvPr/>
        </p:nvSpPr>
        <p:spPr>
          <a:xfrm>
            <a:off x="5149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66" name="object 68866"/>
          <p:cNvSpPr/>
          <p:nvPr/>
        </p:nvSpPr>
        <p:spPr>
          <a:xfrm>
            <a:off x="5149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67" name="object 68867"/>
          <p:cNvSpPr/>
          <p:nvPr/>
        </p:nvSpPr>
        <p:spPr>
          <a:xfrm>
            <a:off x="5149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68" name="object 68868"/>
          <p:cNvSpPr/>
          <p:nvPr/>
        </p:nvSpPr>
        <p:spPr>
          <a:xfrm>
            <a:off x="5149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69" name="object 68869"/>
          <p:cNvSpPr/>
          <p:nvPr/>
        </p:nvSpPr>
        <p:spPr>
          <a:xfrm>
            <a:off x="51494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70" name="object 68870"/>
          <p:cNvSpPr/>
          <p:nvPr/>
        </p:nvSpPr>
        <p:spPr>
          <a:xfrm>
            <a:off x="51494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71" name="object 68871"/>
          <p:cNvSpPr/>
          <p:nvPr/>
        </p:nvSpPr>
        <p:spPr>
          <a:xfrm>
            <a:off x="5149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72" name="object 68872"/>
          <p:cNvSpPr/>
          <p:nvPr/>
        </p:nvSpPr>
        <p:spPr>
          <a:xfrm>
            <a:off x="5149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73" name="object 68873"/>
          <p:cNvSpPr/>
          <p:nvPr/>
        </p:nvSpPr>
        <p:spPr>
          <a:xfrm>
            <a:off x="51498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74" name="object 68874"/>
          <p:cNvSpPr/>
          <p:nvPr/>
        </p:nvSpPr>
        <p:spPr>
          <a:xfrm>
            <a:off x="51498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75" name="object 68875"/>
          <p:cNvSpPr/>
          <p:nvPr/>
        </p:nvSpPr>
        <p:spPr>
          <a:xfrm>
            <a:off x="5149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76" name="object 68876"/>
          <p:cNvSpPr/>
          <p:nvPr/>
        </p:nvSpPr>
        <p:spPr>
          <a:xfrm>
            <a:off x="5149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77" name="object 68877"/>
          <p:cNvSpPr/>
          <p:nvPr/>
        </p:nvSpPr>
        <p:spPr>
          <a:xfrm>
            <a:off x="51502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78" name="object 68878"/>
          <p:cNvSpPr/>
          <p:nvPr/>
        </p:nvSpPr>
        <p:spPr>
          <a:xfrm>
            <a:off x="51502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79" name="object 68879"/>
          <p:cNvSpPr/>
          <p:nvPr/>
        </p:nvSpPr>
        <p:spPr>
          <a:xfrm>
            <a:off x="5150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80" name="object 68880"/>
          <p:cNvSpPr/>
          <p:nvPr/>
        </p:nvSpPr>
        <p:spPr>
          <a:xfrm>
            <a:off x="5150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81" name="object 68881"/>
          <p:cNvSpPr/>
          <p:nvPr/>
        </p:nvSpPr>
        <p:spPr>
          <a:xfrm>
            <a:off x="5150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82" name="object 68882"/>
          <p:cNvSpPr/>
          <p:nvPr/>
        </p:nvSpPr>
        <p:spPr>
          <a:xfrm>
            <a:off x="5150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83" name="object 68883"/>
          <p:cNvSpPr/>
          <p:nvPr/>
        </p:nvSpPr>
        <p:spPr>
          <a:xfrm>
            <a:off x="5150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84" name="object 68884"/>
          <p:cNvSpPr/>
          <p:nvPr/>
        </p:nvSpPr>
        <p:spPr>
          <a:xfrm>
            <a:off x="5150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85" name="object 68885"/>
          <p:cNvSpPr/>
          <p:nvPr/>
        </p:nvSpPr>
        <p:spPr>
          <a:xfrm>
            <a:off x="5151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86" name="object 68886"/>
          <p:cNvSpPr/>
          <p:nvPr/>
        </p:nvSpPr>
        <p:spPr>
          <a:xfrm>
            <a:off x="5151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87" name="object 68887"/>
          <p:cNvSpPr/>
          <p:nvPr/>
        </p:nvSpPr>
        <p:spPr>
          <a:xfrm>
            <a:off x="5151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88" name="object 68888"/>
          <p:cNvSpPr/>
          <p:nvPr/>
        </p:nvSpPr>
        <p:spPr>
          <a:xfrm>
            <a:off x="5151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89" name="object 68889"/>
          <p:cNvSpPr/>
          <p:nvPr/>
        </p:nvSpPr>
        <p:spPr>
          <a:xfrm>
            <a:off x="5151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90" name="object 68890"/>
          <p:cNvSpPr/>
          <p:nvPr/>
        </p:nvSpPr>
        <p:spPr>
          <a:xfrm>
            <a:off x="5151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91" name="object 68891"/>
          <p:cNvSpPr/>
          <p:nvPr/>
        </p:nvSpPr>
        <p:spPr>
          <a:xfrm>
            <a:off x="5151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92" name="object 68892"/>
          <p:cNvSpPr/>
          <p:nvPr/>
        </p:nvSpPr>
        <p:spPr>
          <a:xfrm>
            <a:off x="5151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93" name="object 68893"/>
          <p:cNvSpPr/>
          <p:nvPr/>
        </p:nvSpPr>
        <p:spPr>
          <a:xfrm>
            <a:off x="5151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94" name="object 68894"/>
          <p:cNvSpPr/>
          <p:nvPr/>
        </p:nvSpPr>
        <p:spPr>
          <a:xfrm>
            <a:off x="5151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95" name="object 68895"/>
          <p:cNvSpPr/>
          <p:nvPr/>
        </p:nvSpPr>
        <p:spPr>
          <a:xfrm>
            <a:off x="5151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96" name="object 68896"/>
          <p:cNvSpPr/>
          <p:nvPr/>
        </p:nvSpPr>
        <p:spPr>
          <a:xfrm>
            <a:off x="5151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97" name="object 68897"/>
          <p:cNvSpPr/>
          <p:nvPr/>
        </p:nvSpPr>
        <p:spPr>
          <a:xfrm>
            <a:off x="5152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98" name="object 68898"/>
          <p:cNvSpPr/>
          <p:nvPr/>
        </p:nvSpPr>
        <p:spPr>
          <a:xfrm>
            <a:off x="5152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899" name="object 68899"/>
          <p:cNvSpPr/>
          <p:nvPr/>
        </p:nvSpPr>
        <p:spPr>
          <a:xfrm>
            <a:off x="5152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00" name="object 68900"/>
          <p:cNvSpPr/>
          <p:nvPr/>
        </p:nvSpPr>
        <p:spPr>
          <a:xfrm>
            <a:off x="5152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01" name="object 68901"/>
          <p:cNvSpPr/>
          <p:nvPr/>
        </p:nvSpPr>
        <p:spPr>
          <a:xfrm>
            <a:off x="5152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02" name="object 68902"/>
          <p:cNvSpPr/>
          <p:nvPr/>
        </p:nvSpPr>
        <p:spPr>
          <a:xfrm>
            <a:off x="5152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03" name="object 68903"/>
          <p:cNvSpPr/>
          <p:nvPr/>
        </p:nvSpPr>
        <p:spPr>
          <a:xfrm>
            <a:off x="5152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04" name="object 68904"/>
          <p:cNvSpPr/>
          <p:nvPr/>
        </p:nvSpPr>
        <p:spPr>
          <a:xfrm>
            <a:off x="5152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05" name="object 68905"/>
          <p:cNvSpPr/>
          <p:nvPr/>
        </p:nvSpPr>
        <p:spPr>
          <a:xfrm>
            <a:off x="5152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06" name="object 68906"/>
          <p:cNvSpPr/>
          <p:nvPr/>
        </p:nvSpPr>
        <p:spPr>
          <a:xfrm>
            <a:off x="5152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07" name="object 68907"/>
          <p:cNvSpPr/>
          <p:nvPr/>
        </p:nvSpPr>
        <p:spPr>
          <a:xfrm>
            <a:off x="5153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08" name="object 68908"/>
          <p:cNvSpPr/>
          <p:nvPr/>
        </p:nvSpPr>
        <p:spPr>
          <a:xfrm>
            <a:off x="5153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09" name="object 68909"/>
          <p:cNvSpPr/>
          <p:nvPr/>
        </p:nvSpPr>
        <p:spPr>
          <a:xfrm>
            <a:off x="5153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10" name="object 68910"/>
          <p:cNvSpPr/>
          <p:nvPr/>
        </p:nvSpPr>
        <p:spPr>
          <a:xfrm>
            <a:off x="5153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11" name="object 68911"/>
          <p:cNvSpPr/>
          <p:nvPr/>
        </p:nvSpPr>
        <p:spPr>
          <a:xfrm>
            <a:off x="5153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12" name="object 68912"/>
          <p:cNvSpPr/>
          <p:nvPr/>
        </p:nvSpPr>
        <p:spPr>
          <a:xfrm>
            <a:off x="5153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13" name="object 68913"/>
          <p:cNvSpPr/>
          <p:nvPr/>
        </p:nvSpPr>
        <p:spPr>
          <a:xfrm>
            <a:off x="5153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14" name="object 68914"/>
          <p:cNvSpPr/>
          <p:nvPr/>
        </p:nvSpPr>
        <p:spPr>
          <a:xfrm>
            <a:off x="5153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15" name="object 68915"/>
          <p:cNvSpPr/>
          <p:nvPr/>
        </p:nvSpPr>
        <p:spPr>
          <a:xfrm>
            <a:off x="5153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16" name="object 68916"/>
          <p:cNvSpPr/>
          <p:nvPr/>
        </p:nvSpPr>
        <p:spPr>
          <a:xfrm>
            <a:off x="5153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17" name="object 68917"/>
          <p:cNvSpPr/>
          <p:nvPr/>
        </p:nvSpPr>
        <p:spPr>
          <a:xfrm>
            <a:off x="5154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18" name="object 68918"/>
          <p:cNvSpPr/>
          <p:nvPr/>
        </p:nvSpPr>
        <p:spPr>
          <a:xfrm>
            <a:off x="5154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19" name="object 68919"/>
          <p:cNvSpPr/>
          <p:nvPr/>
        </p:nvSpPr>
        <p:spPr>
          <a:xfrm>
            <a:off x="5154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20" name="object 68920"/>
          <p:cNvSpPr/>
          <p:nvPr/>
        </p:nvSpPr>
        <p:spPr>
          <a:xfrm>
            <a:off x="5154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21" name="object 68921"/>
          <p:cNvSpPr/>
          <p:nvPr/>
        </p:nvSpPr>
        <p:spPr>
          <a:xfrm>
            <a:off x="51544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22" name="object 68922"/>
          <p:cNvSpPr/>
          <p:nvPr/>
        </p:nvSpPr>
        <p:spPr>
          <a:xfrm>
            <a:off x="51544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23" name="object 68923"/>
          <p:cNvSpPr/>
          <p:nvPr/>
        </p:nvSpPr>
        <p:spPr>
          <a:xfrm>
            <a:off x="5154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24" name="object 68924"/>
          <p:cNvSpPr/>
          <p:nvPr/>
        </p:nvSpPr>
        <p:spPr>
          <a:xfrm>
            <a:off x="5154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25" name="object 68925"/>
          <p:cNvSpPr/>
          <p:nvPr/>
        </p:nvSpPr>
        <p:spPr>
          <a:xfrm>
            <a:off x="51548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26" name="object 68926"/>
          <p:cNvSpPr/>
          <p:nvPr/>
        </p:nvSpPr>
        <p:spPr>
          <a:xfrm>
            <a:off x="51548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27" name="object 68927"/>
          <p:cNvSpPr/>
          <p:nvPr/>
        </p:nvSpPr>
        <p:spPr>
          <a:xfrm>
            <a:off x="5154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28" name="object 68928"/>
          <p:cNvSpPr/>
          <p:nvPr/>
        </p:nvSpPr>
        <p:spPr>
          <a:xfrm>
            <a:off x="5154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29" name="object 68929"/>
          <p:cNvSpPr/>
          <p:nvPr/>
        </p:nvSpPr>
        <p:spPr>
          <a:xfrm>
            <a:off x="5155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30" name="object 68930"/>
          <p:cNvSpPr/>
          <p:nvPr/>
        </p:nvSpPr>
        <p:spPr>
          <a:xfrm>
            <a:off x="5155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31" name="object 68931"/>
          <p:cNvSpPr/>
          <p:nvPr/>
        </p:nvSpPr>
        <p:spPr>
          <a:xfrm>
            <a:off x="5155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32" name="object 68932"/>
          <p:cNvSpPr/>
          <p:nvPr/>
        </p:nvSpPr>
        <p:spPr>
          <a:xfrm>
            <a:off x="5155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33" name="object 68933"/>
          <p:cNvSpPr/>
          <p:nvPr/>
        </p:nvSpPr>
        <p:spPr>
          <a:xfrm>
            <a:off x="5155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34" name="object 68934"/>
          <p:cNvSpPr/>
          <p:nvPr/>
        </p:nvSpPr>
        <p:spPr>
          <a:xfrm>
            <a:off x="5155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35" name="object 68935"/>
          <p:cNvSpPr/>
          <p:nvPr/>
        </p:nvSpPr>
        <p:spPr>
          <a:xfrm>
            <a:off x="5155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36" name="object 68936"/>
          <p:cNvSpPr/>
          <p:nvPr/>
        </p:nvSpPr>
        <p:spPr>
          <a:xfrm>
            <a:off x="5155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37" name="object 68937"/>
          <p:cNvSpPr/>
          <p:nvPr/>
        </p:nvSpPr>
        <p:spPr>
          <a:xfrm>
            <a:off x="5155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38" name="object 68938"/>
          <p:cNvSpPr/>
          <p:nvPr/>
        </p:nvSpPr>
        <p:spPr>
          <a:xfrm>
            <a:off x="5155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39" name="object 68939"/>
          <p:cNvSpPr/>
          <p:nvPr/>
        </p:nvSpPr>
        <p:spPr>
          <a:xfrm>
            <a:off x="5156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40" name="object 68940"/>
          <p:cNvSpPr/>
          <p:nvPr/>
        </p:nvSpPr>
        <p:spPr>
          <a:xfrm>
            <a:off x="5156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41" name="object 68941"/>
          <p:cNvSpPr/>
          <p:nvPr/>
        </p:nvSpPr>
        <p:spPr>
          <a:xfrm>
            <a:off x="5156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42" name="object 68942"/>
          <p:cNvSpPr/>
          <p:nvPr/>
        </p:nvSpPr>
        <p:spPr>
          <a:xfrm>
            <a:off x="5156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43" name="object 68943"/>
          <p:cNvSpPr/>
          <p:nvPr/>
        </p:nvSpPr>
        <p:spPr>
          <a:xfrm>
            <a:off x="5156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44" name="object 68944"/>
          <p:cNvSpPr/>
          <p:nvPr/>
        </p:nvSpPr>
        <p:spPr>
          <a:xfrm>
            <a:off x="5156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45" name="object 68945"/>
          <p:cNvSpPr/>
          <p:nvPr/>
        </p:nvSpPr>
        <p:spPr>
          <a:xfrm>
            <a:off x="5156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46" name="object 68946"/>
          <p:cNvSpPr/>
          <p:nvPr/>
        </p:nvSpPr>
        <p:spPr>
          <a:xfrm>
            <a:off x="5156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47" name="object 68947"/>
          <p:cNvSpPr/>
          <p:nvPr/>
        </p:nvSpPr>
        <p:spPr>
          <a:xfrm>
            <a:off x="5156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48" name="object 68948"/>
          <p:cNvSpPr/>
          <p:nvPr/>
        </p:nvSpPr>
        <p:spPr>
          <a:xfrm>
            <a:off x="5156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49" name="object 68949"/>
          <p:cNvSpPr/>
          <p:nvPr/>
        </p:nvSpPr>
        <p:spPr>
          <a:xfrm>
            <a:off x="5157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50" name="object 68950"/>
          <p:cNvSpPr/>
          <p:nvPr/>
        </p:nvSpPr>
        <p:spPr>
          <a:xfrm>
            <a:off x="5157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51" name="object 68951"/>
          <p:cNvSpPr/>
          <p:nvPr/>
        </p:nvSpPr>
        <p:spPr>
          <a:xfrm>
            <a:off x="5157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52" name="object 68952"/>
          <p:cNvSpPr/>
          <p:nvPr/>
        </p:nvSpPr>
        <p:spPr>
          <a:xfrm>
            <a:off x="5157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53" name="object 68953"/>
          <p:cNvSpPr/>
          <p:nvPr/>
        </p:nvSpPr>
        <p:spPr>
          <a:xfrm>
            <a:off x="5157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54" name="object 68954"/>
          <p:cNvSpPr/>
          <p:nvPr/>
        </p:nvSpPr>
        <p:spPr>
          <a:xfrm>
            <a:off x="5157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55" name="object 68955"/>
          <p:cNvSpPr/>
          <p:nvPr/>
        </p:nvSpPr>
        <p:spPr>
          <a:xfrm>
            <a:off x="5157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56" name="object 68956"/>
          <p:cNvSpPr/>
          <p:nvPr/>
        </p:nvSpPr>
        <p:spPr>
          <a:xfrm>
            <a:off x="5157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57" name="object 68957"/>
          <p:cNvSpPr/>
          <p:nvPr/>
        </p:nvSpPr>
        <p:spPr>
          <a:xfrm>
            <a:off x="5157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58" name="object 68958"/>
          <p:cNvSpPr/>
          <p:nvPr/>
        </p:nvSpPr>
        <p:spPr>
          <a:xfrm>
            <a:off x="5157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59" name="object 68959"/>
          <p:cNvSpPr/>
          <p:nvPr/>
        </p:nvSpPr>
        <p:spPr>
          <a:xfrm>
            <a:off x="51579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60" name="object 68960"/>
          <p:cNvSpPr/>
          <p:nvPr/>
        </p:nvSpPr>
        <p:spPr>
          <a:xfrm>
            <a:off x="51579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61" name="object 68961"/>
          <p:cNvSpPr/>
          <p:nvPr/>
        </p:nvSpPr>
        <p:spPr>
          <a:xfrm>
            <a:off x="5158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62" name="object 68962"/>
          <p:cNvSpPr/>
          <p:nvPr/>
        </p:nvSpPr>
        <p:spPr>
          <a:xfrm>
            <a:off x="5158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63" name="object 68963"/>
          <p:cNvSpPr/>
          <p:nvPr/>
        </p:nvSpPr>
        <p:spPr>
          <a:xfrm>
            <a:off x="5158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64" name="object 68964"/>
          <p:cNvSpPr/>
          <p:nvPr/>
        </p:nvSpPr>
        <p:spPr>
          <a:xfrm>
            <a:off x="5158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65" name="object 68965"/>
          <p:cNvSpPr/>
          <p:nvPr/>
        </p:nvSpPr>
        <p:spPr>
          <a:xfrm>
            <a:off x="5158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66" name="object 68966"/>
          <p:cNvSpPr/>
          <p:nvPr/>
        </p:nvSpPr>
        <p:spPr>
          <a:xfrm>
            <a:off x="5158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67" name="object 68967"/>
          <p:cNvSpPr/>
          <p:nvPr/>
        </p:nvSpPr>
        <p:spPr>
          <a:xfrm>
            <a:off x="5158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68" name="object 68968"/>
          <p:cNvSpPr/>
          <p:nvPr/>
        </p:nvSpPr>
        <p:spPr>
          <a:xfrm>
            <a:off x="5158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69" name="object 68969"/>
          <p:cNvSpPr/>
          <p:nvPr/>
        </p:nvSpPr>
        <p:spPr>
          <a:xfrm>
            <a:off x="51590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70" name="object 68970"/>
          <p:cNvSpPr/>
          <p:nvPr/>
        </p:nvSpPr>
        <p:spPr>
          <a:xfrm>
            <a:off x="51590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71" name="object 68971"/>
          <p:cNvSpPr/>
          <p:nvPr/>
        </p:nvSpPr>
        <p:spPr>
          <a:xfrm>
            <a:off x="5159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72" name="object 68972"/>
          <p:cNvSpPr/>
          <p:nvPr/>
        </p:nvSpPr>
        <p:spPr>
          <a:xfrm>
            <a:off x="5159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73" name="object 68973"/>
          <p:cNvSpPr/>
          <p:nvPr/>
        </p:nvSpPr>
        <p:spPr>
          <a:xfrm>
            <a:off x="51593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74" name="object 68974"/>
          <p:cNvSpPr/>
          <p:nvPr/>
        </p:nvSpPr>
        <p:spPr>
          <a:xfrm>
            <a:off x="51593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75" name="object 68975"/>
          <p:cNvSpPr/>
          <p:nvPr/>
        </p:nvSpPr>
        <p:spPr>
          <a:xfrm>
            <a:off x="5159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76" name="object 68976"/>
          <p:cNvSpPr/>
          <p:nvPr/>
        </p:nvSpPr>
        <p:spPr>
          <a:xfrm>
            <a:off x="5159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77" name="object 68977"/>
          <p:cNvSpPr/>
          <p:nvPr/>
        </p:nvSpPr>
        <p:spPr>
          <a:xfrm>
            <a:off x="51597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78" name="object 68978"/>
          <p:cNvSpPr/>
          <p:nvPr/>
        </p:nvSpPr>
        <p:spPr>
          <a:xfrm>
            <a:off x="51597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79" name="object 68979"/>
          <p:cNvSpPr/>
          <p:nvPr/>
        </p:nvSpPr>
        <p:spPr>
          <a:xfrm>
            <a:off x="5159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80" name="object 68980"/>
          <p:cNvSpPr/>
          <p:nvPr/>
        </p:nvSpPr>
        <p:spPr>
          <a:xfrm>
            <a:off x="5159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81" name="object 68981"/>
          <p:cNvSpPr/>
          <p:nvPr/>
        </p:nvSpPr>
        <p:spPr>
          <a:xfrm>
            <a:off x="5160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82" name="object 68982"/>
          <p:cNvSpPr/>
          <p:nvPr/>
        </p:nvSpPr>
        <p:spPr>
          <a:xfrm>
            <a:off x="5160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83" name="object 68983"/>
          <p:cNvSpPr/>
          <p:nvPr/>
        </p:nvSpPr>
        <p:spPr>
          <a:xfrm>
            <a:off x="5160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84" name="object 68984"/>
          <p:cNvSpPr/>
          <p:nvPr/>
        </p:nvSpPr>
        <p:spPr>
          <a:xfrm>
            <a:off x="5160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85" name="object 68985"/>
          <p:cNvSpPr/>
          <p:nvPr/>
        </p:nvSpPr>
        <p:spPr>
          <a:xfrm>
            <a:off x="5160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86" name="object 68986"/>
          <p:cNvSpPr/>
          <p:nvPr/>
        </p:nvSpPr>
        <p:spPr>
          <a:xfrm>
            <a:off x="5160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87" name="object 68987"/>
          <p:cNvSpPr/>
          <p:nvPr/>
        </p:nvSpPr>
        <p:spPr>
          <a:xfrm>
            <a:off x="5160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88" name="object 68988"/>
          <p:cNvSpPr/>
          <p:nvPr/>
        </p:nvSpPr>
        <p:spPr>
          <a:xfrm>
            <a:off x="5160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89" name="object 68989"/>
          <p:cNvSpPr/>
          <p:nvPr/>
        </p:nvSpPr>
        <p:spPr>
          <a:xfrm>
            <a:off x="5160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90" name="object 68990"/>
          <p:cNvSpPr/>
          <p:nvPr/>
        </p:nvSpPr>
        <p:spPr>
          <a:xfrm>
            <a:off x="5160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91" name="object 68991"/>
          <p:cNvSpPr/>
          <p:nvPr/>
        </p:nvSpPr>
        <p:spPr>
          <a:xfrm>
            <a:off x="5161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92" name="object 68992"/>
          <p:cNvSpPr/>
          <p:nvPr/>
        </p:nvSpPr>
        <p:spPr>
          <a:xfrm>
            <a:off x="5161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93" name="object 68993"/>
          <p:cNvSpPr/>
          <p:nvPr/>
        </p:nvSpPr>
        <p:spPr>
          <a:xfrm>
            <a:off x="5161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94" name="object 68994"/>
          <p:cNvSpPr/>
          <p:nvPr/>
        </p:nvSpPr>
        <p:spPr>
          <a:xfrm>
            <a:off x="5161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95" name="object 68995"/>
          <p:cNvSpPr/>
          <p:nvPr/>
        </p:nvSpPr>
        <p:spPr>
          <a:xfrm>
            <a:off x="5161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96" name="object 68996"/>
          <p:cNvSpPr/>
          <p:nvPr/>
        </p:nvSpPr>
        <p:spPr>
          <a:xfrm>
            <a:off x="5161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97" name="object 68997"/>
          <p:cNvSpPr/>
          <p:nvPr/>
        </p:nvSpPr>
        <p:spPr>
          <a:xfrm>
            <a:off x="5161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98" name="object 68998"/>
          <p:cNvSpPr/>
          <p:nvPr/>
        </p:nvSpPr>
        <p:spPr>
          <a:xfrm>
            <a:off x="5161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8999" name="object 68999"/>
          <p:cNvSpPr/>
          <p:nvPr/>
        </p:nvSpPr>
        <p:spPr>
          <a:xfrm>
            <a:off x="5161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00" name="object 69000"/>
          <p:cNvSpPr/>
          <p:nvPr/>
        </p:nvSpPr>
        <p:spPr>
          <a:xfrm>
            <a:off x="5161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01" name="object 69001"/>
          <p:cNvSpPr/>
          <p:nvPr/>
        </p:nvSpPr>
        <p:spPr>
          <a:xfrm>
            <a:off x="5162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02" name="object 69002"/>
          <p:cNvSpPr/>
          <p:nvPr/>
        </p:nvSpPr>
        <p:spPr>
          <a:xfrm>
            <a:off x="5162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03" name="object 69003"/>
          <p:cNvSpPr/>
          <p:nvPr/>
        </p:nvSpPr>
        <p:spPr>
          <a:xfrm>
            <a:off x="51621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04" name="object 69004"/>
          <p:cNvSpPr/>
          <p:nvPr/>
        </p:nvSpPr>
        <p:spPr>
          <a:xfrm>
            <a:off x="51621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05" name="object 69005"/>
          <p:cNvSpPr/>
          <p:nvPr/>
        </p:nvSpPr>
        <p:spPr>
          <a:xfrm>
            <a:off x="5162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06" name="object 69006"/>
          <p:cNvSpPr/>
          <p:nvPr/>
        </p:nvSpPr>
        <p:spPr>
          <a:xfrm>
            <a:off x="5162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07" name="object 69007"/>
          <p:cNvSpPr/>
          <p:nvPr/>
        </p:nvSpPr>
        <p:spPr>
          <a:xfrm>
            <a:off x="51625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08" name="object 69008"/>
          <p:cNvSpPr/>
          <p:nvPr/>
        </p:nvSpPr>
        <p:spPr>
          <a:xfrm>
            <a:off x="51625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09" name="object 69009"/>
          <p:cNvSpPr/>
          <p:nvPr/>
        </p:nvSpPr>
        <p:spPr>
          <a:xfrm>
            <a:off x="5162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10" name="object 69010"/>
          <p:cNvSpPr/>
          <p:nvPr/>
        </p:nvSpPr>
        <p:spPr>
          <a:xfrm>
            <a:off x="5162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11" name="object 69011"/>
          <p:cNvSpPr/>
          <p:nvPr/>
        </p:nvSpPr>
        <p:spPr>
          <a:xfrm>
            <a:off x="51629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12" name="object 69012"/>
          <p:cNvSpPr/>
          <p:nvPr/>
        </p:nvSpPr>
        <p:spPr>
          <a:xfrm>
            <a:off x="51629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13" name="object 69013"/>
          <p:cNvSpPr/>
          <p:nvPr/>
        </p:nvSpPr>
        <p:spPr>
          <a:xfrm>
            <a:off x="5163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14" name="object 69014"/>
          <p:cNvSpPr/>
          <p:nvPr/>
        </p:nvSpPr>
        <p:spPr>
          <a:xfrm>
            <a:off x="5163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15" name="object 69015"/>
          <p:cNvSpPr/>
          <p:nvPr/>
        </p:nvSpPr>
        <p:spPr>
          <a:xfrm>
            <a:off x="5163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16" name="object 69016"/>
          <p:cNvSpPr/>
          <p:nvPr/>
        </p:nvSpPr>
        <p:spPr>
          <a:xfrm>
            <a:off x="5163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17" name="object 69017"/>
          <p:cNvSpPr/>
          <p:nvPr/>
        </p:nvSpPr>
        <p:spPr>
          <a:xfrm>
            <a:off x="5163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18" name="object 69018"/>
          <p:cNvSpPr/>
          <p:nvPr/>
        </p:nvSpPr>
        <p:spPr>
          <a:xfrm>
            <a:off x="5163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19" name="object 69019"/>
          <p:cNvSpPr/>
          <p:nvPr/>
        </p:nvSpPr>
        <p:spPr>
          <a:xfrm>
            <a:off x="5163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20" name="object 69020"/>
          <p:cNvSpPr/>
          <p:nvPr/>
        </p:nvSpPr>
        <p:spPr>
          <a:xfrm>
            <a:off x="5163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21" name="object 69021"/>
          <p:cNvSpPr/>
          <p:nvPr/>
        </p:nvSpPr>
        <p:spPr>
          <a:xfrm>
            <a:off x="5163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22" name="object 69022"/>
          <p:cNvSpPr/>
          <p:nvPr/>
        </p:nvSpPr>
        <p:spPr>
          <a:xfrm>
            <a:off x="5163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23" name="object 69023"/>
          <p:cNvSpPr/>
          <p:nvPr/>
        </p:nvSpPr>
        <p:spPr>
          <a:xfrm>
            <a:off x="5164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24" name="object 69024"/>
          <p:cNvSpPr/>
          <p:nvPr/>
        </p:nvSpPr>
        <p:spPr>
          <a:xfrm>
            <a:off x="5164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25" name="object 69025"/>
          <p:cNvSpPr/>
          <p:nvPr/>
        </p:nvSpPr>
        <p:spPr>
          <a:xfrm>
            <a:off x="5164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26" name="object 69026"/>
          <p:cNvSpPr/>
          <p:nvPr/>
        </p:nvSpPr>
        <p:spPr>
          <a:xfrm>
            <a:off x="5164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27" name="object 69027"/>
          <p:cNvSpPr/>
          <p:nvPr/>
        </p:nvSpPr>
        <p:spPr>
          <a:xfrm>
            <a:off x="5164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28" name="object 69028"/>
          <p:cNvSpPr/>
          <p:nvPr/>
        </p:nvSpPr>
        <p:spPr>
          <a:xfrm>
            <a:off x="5164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29" name="object 69029"/>
          <p:cNvSpPr/>
          <p:nvPr/>
        </p:nvSpPr>
        <p:spPr>
          <a:xfrm>
            <a:off x="5164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30" name="object 69030"/>
          <p:cNvSpPr/>
          <p:nvPr/>
        </p:nvSpPr>
        <p:spPr>
          <a:xfrm>
            <a:off x="5164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31" name="object 69031"/>
          <p:cNvSpPr/>
          <p:nvPr/>
        </p:nvSpPr>
        <p:spPr>
          <a:xfrm>
            <a:off x="5164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32" name="object 69032"/>
          <p:cNvSpPr/>
          <p:nvPr/>
        </p:nvSpPr>
        <p:spPr>
          <a:xfrm>
            <a:off x="5164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33" name="object 69033"/>
          <p:cNvSpPr/>
          <p:nvPr/>
        </p:nvSpPr>
        <p:spPr>
          <a:xfrm>
            <a:off x="5165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34" name="object 69034"/>
          <p:cNvSpPr/>
          <p:nvPr/>
        </p:nvSpPr>
        <p:spPr>
          <a:xfrm>
            <a:off x="5165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35" name="object 69035"/>
          <p:cNvSpPr/>
          <p:nvPr/>
        </p:nvSpPr>
        <p:spPr>
          <a:xfrm>
            <a:off x="5165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36" name="object 69036"/>
          <p:cNvSpPr/>
          <p:nvPr/>
        </p:nvSpPr>
        <p:spPr>
          <a:xfrm>
            <a:off x="5165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37" name="object 69037"/>
          <p:cNvSpPr/>
          <p:nvPr/>
        </p:nvSpPr>
        <p:spPr>
          <a:xfrm>
            <a:off x="5165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38" name="object 69038"/>
          <p:cNvSpPr/>
          <p:nvPr/>
        </p:nvSpPr>
        <p:spPr>
          <a:xfrm>
            <a:off x="5165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39" name="object 69039"/>
          <p:cNvSpPr/>
          <p:nvPr/>
        </p:nvSpPr>
        <p:spPr>
          <a:xfrm>
            <a:off x="5165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40" name="object 69040"/>
          <p:cNvSpPr/>
          <p:nvPr/>
        </p:nvSpPr>
        <p:spPr>
          <a:xfrm>
            <a:off x="5165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41" name="object 69041"/>
          <p:cNvSpPr/>
          <p:nvPr/>
        </p:nvSpPr>
        <p:spPr>
          <a:xfrm>
            <a:off x="5165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42" name="object 69042"/>
          <p:cNvSpPr/>
          <p:nvPr/>
        </p:nvSpPr>
        <p:spPr>
          <a:xfrm>
            <a:off x="5165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43" name="object 69043"/>
          <p:cNvSpPr/>
          <p:nvPr/>
        </p:nvSpPr>
        <p:spPr>
          <a:xfrm>
            <a:off x="5165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44" name="object 69044"/>
          <p:cNvSpPr/>
          <p:nvPr/>
        </p:nvSpPr>
        <p:spPr>
          <a:xfrm>
            <a:off x="5165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45" name="object 69045"/>
          <p:cNvSpPr/>
          <p:nvPr/>
        </p:nvSpPr>
        <p:spPr>
          <a:xfrm>
            <a:off x="5166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46" name="object 69046"/>
          <p:cNvSpPr/>
          <p:nvPr/>
        </p:nvSpPr>
        <p:spPr>
          <a:xfrm>
            <a:off x="5166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47" name="object 69047"/>
          <p:cNvSpPr/>
          <p:nvPr/>
        </p:nvSpPr>
        <p:spPr>
          <a:xfrm>
            <a:off x="5166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48" name="object 69048"/>
          <p:cNvSpPr/>
          <p:nvPr/>
        </p:nvSpPr>
        <p:spPr>
          <a:xfrm>
            <a:off x="5166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49" name="object 69049"/>
          <p:cNvSpPr/>
          <p:nvPr/>
        </p:nvSpPr>
        <p:spPr>
          <a:xfrm>
            <a:off x="5166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50" name="object 69050"/>
          <p:cNvSpPr/>
          <p:nvPr/>
        </p:nvSpPr>
        <p:spPr>
          <a:xfrm>
            <a:off x="5166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51" name="object 69051"/>
          <p:cNvSpPr/>
          <p:nvPr/>
        </p:nvSpPr>
        <p:spPr>
          <a:xfrm>
            <a:off x="5166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52" name="object 69052"/>
          <p:cNvSpPr/>
          <p:nvPr/>
        </p:nvSpPr>
        <p:spPr>
          <a:xfrm>
            <a:off x="5166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53" name="object 69053"/>
          <p:cNvSpPr/>
          <p:nvPr/>
        </p:nvSpPr>
        <p:spPr>
          <a:xfrm>
            <a:off x="5167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54" name="object 69054"/>
          <p:cNvSpPr/>
          <p:nvPr/>
        </p:nvSpPr>
        <p:spPr>
          <a:xfrm>
            <a:off x="5167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55" name="object 69055"/>
          <p:cNvSpPr/>
          <p:nvPr/>
        </p:nvSpPr>
        <p:spPr>
          <a:xfrm>
            <a:off x="51671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56" name="object 69056"/>
          <p:cNvSpPr/>
          <p:nvPr/>
        </p:nvSpPr>
        <p:spPr>
          <a:xfrm>
            <a:off x="51671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57" name="object 69057"/>
          <p:cNvSpPr/>
          <p:nvPr/>
        </p:nvSpPr>
        <p:spPr>
          <a:xfrm>
            <a:off x="5167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58" name="object 69058"/>
          <p:cNvSpPr/>
          <p:nvPr/>
        </p:nvSpPr>
        <p:spPr>
          <a:xfrm>
            <a:off x="5167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59" name="object 69059"/>
          <p:cNvSpPr/>
          <p:nvPr/>
        </p:nvSpPr>
        <p:spPr>
          <a:xfrm>
            <a:off x="51675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60" name="object 69060"/>
          <p:cNvSpPr/>
          <p:nvPr/>
        </p:nvSpPr>
        <p:spPr>
          <a:xfrm>
            <a:off x="51675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61" name="object 69061"/>
          <p:cNvSpPr/>
          <p:nvPr/>
        </p:nvSpPr>
        <p:spPr>
          <a:xfrm>
            <a:off x="5167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62" name="object 69062"/>
          <p:cNvSpPr/>
          <p:nvPr/>
        </p:nvSpPr>
        <p:spPr>
          <a:xfrm>
            <a:off x="5167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63" name="object 69063"/>
          <p:cNvSpPr/>
          <p:nvPr/>
        </p:nvSpPr>
        <p:spPr>
          <a:xfrm>
            <a:off x="5167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64" name="object 69064"/>
          <p:cNvSpPr/>
          <p:nvPr/>
        </p:nvSpPr>
        <p:spPr>
          <a:xfrm>
            <a:off x="5167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65" name="object 69065"/>
          <p:cNvSpPr/>
          <p:nvPr/>
        </p:nvSpPr>
        <p:spPr>
          <a:xfrm>
            <a:off x="5168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66" name="object 69066"/>
          <p:cNvSpPr/>
          <p:nvPr/>
        </p:nvSpPr>
        <p:spPr>
          <a:xfrm>
            <a:off x="5168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67" name="object 69067"/>
          <p:cNvSpPr/>
          <p:nvPr/>
        </p:nvSpPr>
        <p:spPr>
          <a:xfrm>
            <a:off x="5168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68" name="object 69068"/>
          <p:cNvSpPr/>
          <p:nvPr/>
        </p:nvSpPr>
        <p:spPr>
          <a:xfrm>
            <a:off x="5168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69" name="object 69069"/>
          <p:cNvSpPr/>
          <p:nvPr/>
        </p:nvSpPr>
        <p:spPr>
          <a:xfrm>
            <a:off x="5168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70" name="object 69070"/>
          <p:cNvSpPr/>
          <p:nvPr/>
        </p:nvSpPr>
        <p:spPr>
          <a:xfrm>
            <a:off x="5168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71" name="object 69071"/>
          <p:cNvSpPr/>
          <p:nvPr/>
        </p:nvSpPr>
        <p:spPr>
          <a:xfrm>
            <a:off x="5168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72" name="object 69072"/>
          <p:cNvSpPr/>
          <p:nvPr/>
        </p:nvSpPr>
        <p:spPr>
          <a:xfrm>
            <a:off x="5168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73" name="object 69073"/>
          <p:cNvSpPr/>
          <p:nvPr/>
        </p:nvSpPr>
        <p:spPr>
          <a:xfrm>
            <a:off x="5168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74" name="object 69074"/>
          <p:cNvSpPr/>
          <p:nvPr/>
        </p:nvSpPr>
        <p:spPr>
          <a:xfrm>
            <a:off x="5168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75" name="object 69075"/>
          <p:cNvSpPr/>
          <p:nvPr/>
        </p:nvSpPr>
        <p:spPr>
          <a:xfrm>
            <a:off x="5169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76" name="object 69076"/>
          <p:cNvSpPr/>
          <p:nvPr/>
        </p:nvSpPr>
        <p:spPr>
          <a:xfrm>
            <a:off x="5169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77" name="object 69077"/>
          <p:cNvSpPr/>
          <p:nvPr/>
        </p:nvSpPr>
        <p:spPr>
          <a:xfrm>
            <a:off x="5169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78" name="object 69078"/>
          <p:cNvSpPr/>
          <p:nvPr/>
        </p:nvSpPr>
        <p:spPr>
          <a:xfrm>
            <a:off x="5169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79" name="object 69079"/>
          <p:cNvSpPr/>
          <p:nvPr/>
        </p:nvSpPr>
        <p:spPr>
          <a:xfrm>
            <a:off x="5169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80" name="object 69080"/>
          <p:cNvSpPr/>
          <p:nvPr/>
        </p:nvSpPr>
        <p:spPr>
          <a:xfrm>
            <a:off x="5169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81" name="object 69081"/>
          <p:cNvSpPr/>
          <p:nvPr/>
        </p:nvSpPr>
        <p:spPr>
          <a:xfrm>
            <a:off x="5169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82" name="object 69082"/>
          <p:cNvSpPr/>
          <p:nvPr/>
        </p:nvSpPr>
        <p:spPr>
          <a:xfrm>
            <a:off x="5169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83" name="object 69083"/>
          <p:cNvSpPr/>
          <p:nvPr/>
        </p:nvSpPr>
        <p:spPr>
          <a:xfrm>
            <a:off x="5169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84" name="object 69084"/>
          <p:cNvSpPr/>
          <p:nvPr/>
        </p:nvSpPr>
        <p:spPr>
          <a:xfrm>
            <a:off x="5169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85" name="object 69085"/>
          <p:cNvSpPr/>
          <p:nvPr/>
        </p:nvSpPr>
        <p:spPr>
          <a:xfrm>
            <a:off x="5170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86" name="object 69086"/>
          <p:cNvSpPr/>
          <p:nvPr/>
        </p:nvSpPr>
        <p:spPr>
          <a:xfrm>
            <a:off x="5170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87" name="object 69087"/>
          <p:cNvSpPr/>
          <p:nvPr/>
        </p:nvSpPr>
        <p:spPr>
          <a:xfrm>
            <a:off x="5170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88" name="object 69088"/>
          <p:cNvSpPr/>
          <p:nvPr/>
        </p:nvSpPr>
        <p:spPr>
          <a:xfrm>
            <a:off x="5170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89" name="object 69089"/>
          <p:cNvSpPr/>
          <p:nvPr/>
        </p:nvSpPr>
        <p:spPr>
          <a:xfrm>
            <a:off x="5170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90" name="object 69090"/>
          <p:cNvSpPr/>
          <p:nvPr/>
        </p:nvSpPr>
        <p:spPr>
          <a:xfrm>
            <a:off x="5170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91" name="object 69091"/>
          <p:cNvSpPr/>
          <p:nvPr/>
        </p:nvSpPr>
        <p:spPr>
          <a:xfrm>
            <a:off x="5170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92" name="object 69092"/>
          <p:cNvSpPr/>
          <p:nvPr/>
        </p:nvSpPr>
        <p:spPr>
          <a:xfrm>
            <a:off x="5170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93" name="object 69093"/>
          <p:cNvSpPr/>
          <p:nvPr/>
        </p:nvSpPr>
        <p:spPr>
          <a:xfrm>
            <a:off x="5170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94" name="object 69094"/>
          <p:cNvSpPr/>
          <p:nvPr/>
        </p:nvSpPr>
        <p:spPr>
          <a:xfrm>
            <a:off x="5170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95" name="object 69095"/>
          <p:cNvSpPr/>
          <p:nvPr/>
        </p:nvSpPr>
        <p:spPr>
          <a:xfrm>
            <a:off x="5170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96" name="object 69096"/>
          <p:cNvSpPr/>
          <p:nvPr/>
        </p:nvSpPr>
        <p:spPr>
          <a:xfrm>
            <a:off x="5170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97" name="object 69097"/>
          <p:cNvSpPr/>
          <p:nvPr/>
        </p:nvSpPr>
        <p:spPr>
          <a:xfrm>
            <a:off x="5171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98" name="object 69098"/>
          <p:cNvSpPr/>
          <p:nvPr/>
        </p:nvSpPr>
        <p:spPr>
          <a:xfrm>
            <a:off x="5171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099" name="object 69099"/>
          <p:cNvSpPr/>
          <p:nvPr/>
        </p:nvSpPr>
        <p:spPr>
          <a:xfrm>
            <a:off x="5171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00" name="object 69100"/>
          <p:cNvSpPr/>
          <p:nvPr/>
        </p:nvSpPr>
        <p:spPr>
          <a:xfrm>
            <a:off x="5171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01" name="object 69101"/>
          <p:cNvSpPr/>
          <p:nvPr/>
        </p:nvSpPr>
        <p:spPr>
          <a:xfrm>
            <a:off x="5171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02" name="object 69102"/>
          <p:cNvSpPr/>
          <p:nvPr/>
        </p:nvSpPr>
        <p:spPr>
          <a:xfrm>
            <a:off x="5171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03" name="object 69103"/>
          <p:cNvSpPr/>
          <p:nvPr/>
        </p:nvSpPr>
        <p:spPr>
          <a:xfrm>
            <a:off x="51717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04" name="object 69104"/>
          <p:cNvSpPr/>
          <p:nvPr/>
        </p:nvSpPr>
        <p:spPr>
          <a:xfrm>
            <a:off x="51717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05" name="object 69105"/>
          <p:cNvSpPr/>
          <p:nvPr/>
        </p:nvSpPr>
        <p:spPr>
          <a:xfrm>
            <a:off x="5171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06" name="object 69106"/>
          <p:cNvSpPr/>
          <p:nvPr/>
        </p:nvSpPr>
        <p:spPr>
          <a:xfrm>
            <a:off x="5171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07" name="object 69107"/>
          <p:cNvSpPr/>
          <p:nvPr/>
        </p:nvSpPr>
        <p:spPr>
          <a:xfrm>
            <a:off x="51720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08" name="object 69108"/>
          <p:cNvSpPr/>
          <p:nvPr/>
        </p:nvSpPr>
        <p:spPr>
          <a:xfrm>
            <a:off x="51720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09" name="object 69109"/>
          <p:cNvSpPr/>
          <p:nvPr/>
        </p:nvSpPr>
        <p:spPr>
          <a:xfrm>
            <a:off x="5172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10" name="object 69110"/>
          <p:cNvSpPr/>
          <p:nvPr/>
        </p:nvSpPr>
        <p:spPr>
          <a:xfrm>
            <a:off x="5172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11" name="object 69111"/>
          <p:cNvSpPr/>
          <p:nvPr/>
        </p:nvSpPr>
        <p:spPr>
          <a:xfrm>
            <a:off x="51724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12" name="object 69112"/>
          <p:cNvSpPr/>
          <p:nvPr/>
        </p:nvSpPr>
        <p:spPr>
          <a:xfrm>
            <a:off x="51724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13" name="object 69113"/>
          <p:cNvSpPr/>
          <p:nvPr/>
        </p:nvSpPr>
        <p:spPr>
          <a:xfrm>
            <a:off x="5172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14" name="object 69114"/>
          <p:cNvSpPr/>
          <p:nvPr/>
        </p:nvSpPr>
        <p:spPr>
          <a:xfrm>
            <a:off x="5172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15" name="object 69115"/>
          <p:cNvSpPr/>
          <p:nvPr/>
        </p:nvSpPr>
        <p:spPr>
          <a:xfrm>
            <a:off x="51728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16" name="object 69116"/>
          <p:cNvSpPr/>
          <p:nvPr/>
        </p:nvSpPr>
        <p:spPr>
          <a:xfrm>
            <a:off x="51728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17" name="object 69117"/>
          <p:cNvSpPr/>
          <p:nvPr/>
        </p:nvSpPr>
        <p:spPr>
          <a:xfrm>
            <a:off x="5173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18" name="object 69118"/>
          <p:cNvSpPr/>
          <p:nvPr/>
        </p:nvSpPr>
        <p:spPr>
          <a:xfrm>
            <a:off x="5173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19" name="object 69119"/>
          <p:cNvSpPr/>
          <p:nvPr/>
        </p:nvSpPr>
        <p:spPr>
          <a:xfrm>
            <a:off x="5173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20" name="object 69120"/>
          <p:cNvSpPr/>
          <p:nvPr/>
        </p:nvSpPr>
        <p:spPr>
          <a:xfrm>
            <a:off x="5173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21" name="object 69121"/>
          <p:cNvSpPr/>
          <p:nvPr/>
        </p:nvSpPr>
        <p:spPr>
          <a:xfrm>
            <a:off x="5173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22" name="object 69122"/>
          <p:cNvSpPr/>
          <p:nvPr/>
        </p:nvSpPr>
        <p:spPr>
          <a:xfrm>
            <a:off x="5173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23" name="object 69123"/>
          <p:cNvSpPr/>
          <p:nvPr/>
        </p:nvSpPr>
        <p:spPr>
          <a:xfrm>
            <a:off x="5173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24" name="object 69124"/>
          <p:cNvSpPr/>
          <p:nvPr/>
        </p:nvSpPr>
        <p:spPr>
          <a:xfrm>
            <a:off x="5173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25" name="object 69125"/>
          <p:cNvSpPr/>
          <p:nvPr/>
        </p:nvSpPr>
        <p:spPr>
          <a:xfrm>
            <a:off x="5173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26" name="object 69126"/>
          <p:cNvSpPr/>
          <p:nvPr/>
        </p:nvSpPr>
        <p:spPr>
          <a:xfrm>
            <a:off x="5173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27" name="object 69127"/>
          <p:cNvSpPr/>
          <p:nvPr/>
        </p:nvSpPr>
        <p:spPr>
          <a:xfrm>
            <a:off x="5173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28" name="object 69128"/>
          <p:cNvSpPr/>
          <p:nvPr/>
        </p:nvSpPr>
        <p:spPr>
          <a:xfrm>
            <a:off x="5173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29" name="object 69129"/>
          <p:cNvSpPr/>
          <p:nvPr/>
        </p:nvSpPr>
        <p:spPr>
          <a:xfrm>
            <a:off x="5174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30" name="object 69130"/>
          <p:cNvSpPr/>
          <p:nvPr/>
        </p:nvSpPr>
        <p:spPr>
          <a:xfrm>
            <a:off x="5174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31" name="object 69131"/>
          <p:cNvSpPr/>
          <p:nvPr/>
        </p:nvSpPr>
        <p:spPr>
          <a:xfrm>
            <a:off x="5174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32" name="object 69132"/>
          <p:cNvSpPr/>
          <p:nvPr/>
        </p:nvSpPr>
        <p:spPr>
          <a:xfrm>
            <a:off x="5174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33" name="object 69133"/>
          <p:cNvSpPr/>
          <p:nvPr/>
        </p:nvSpPr>
        <p:spPr>
          <a:xfrm>
            <a:off x="5174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34" name="object 69134"/>
          <p:cNvSpPr/>
          <p:nvPr/>
        </p:nvSpPr>
        <p:spPr>
          <a:xfrm>
            <a:off x="5174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7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35" name="object 69135"/>
          <p:cNvSpPr/>
          <p:nvPr/>
        </p:nvSpPr>
        <p:spPr>
          <a:xfrm>
            <a:off x="5174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36" name="object 69136"/>
          <p:cNvSpPr/>
          <p:nvPr/>
        </p:nvSpPr>
        <p:spPr>
          <a:xfrm>
            <a:off x="5174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37" name="object 69137"/>
          <p:cNvSpPr/>
          <p:nvPr/>
        </p:nvSpPr>
        <p:spPr>
          <a:xfrm>
            <a:off x="5175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38" name="object 69138"/>
          <p:cNvSpPr/>
          <p:nvPr/>
        </p:nvSpPr>
        <p:spPr>
          <a:xfrm>
            <a:off x="5175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39" name="object 69139"/>
          <p:cNvSpPr/>
          <p:nvPr/>
        </p:nvSpPr>
        <p:spPr>
          <a:xfrm>
            <a:off x="5175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40" name="object 69140"/>
          <p:cNvSpPr/>
          <p:nvPr/>
        </p:nvSpPr>
        <p:spPr>
          <a:xfrm>
            <a:off x="5175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41" name="object 69141"/>
          <p:cNvSpPr/>
          <p:nvPr/>
        </p:nvSpPr>
        <p:spPr>
          <a:xfrm>
            <a:off x="5175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42" name="object 69142"/>
          <p:cNvSpPr/>
          <p:nvPr/>
        </p:nvSpPr>
        <p:spPr>
          <a:xfrm>
            <a:off x="5175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43" name="object 69143"/>
          <p:cNvSpPr/>
          <p:nvPr/>
        </p:nvSpPr>
        <p:spPr>
          <a:xfrm>
            <a:off x="5175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44" name="object 69144"/>
          <p:cNvSpPr/>
          <p:nvPr/>
        </p:nvSpPr>
        <p:spPr>
          <a:xfrm>
            <a:off x="5175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45" name="object 69145"/>
          <p:cNvSpPr/>
          <p:nvPr/>
        </p:nvSpPr>
        <p:spPr>
          <a:xfrm>
            <a:off x="5175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46" name="object 69146"/>
          <p:cNvSpPr/>
          <p:nvPr/>
        </p:nvSpPr>
        <p:spPr>
          <a:xfrm>
            <a:off x="5175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47" name="object 69147"/>
          <p:cNvSpPr/>
          <p:nvPr/>
        </p:nvSpPr>
        <p:spPr>
          <a:xfrm>
            <a:off x="5175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48" name="object 69148"/>
          <p:cNvSpPr/>
          <p:nvPr/>
        </p:nvSpPr>
        <p:spPr>
          <a:xfrm>
            <a:off x="5175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49" name="object 69149"/>
          <p:cNvSpPr/>
          <p:nvPr/>
        </p:nvSpPr>
        <p:spPr>
          <a:xfrm>
            <a:off x="5176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50" name="object 69150"/>
          <p:cNvSpPr/>
          <p:nvPr/>
        </p:nvSpPr>
        <p:spPr>
          <a:xfrm>
            <a:off x="5176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51" name="object 69151"/>
          <p:cNvSpPr/>
          <p:nvPr/>
        </p:nvSpPr>
        <p:spPr>
          <a:xfrm>
            <a:off x="51762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52" name="object 69152"/>
          <p:cNvSpPr/>
          <p:nvPr/>
        </p:nvSpPr>
        <p:spPr>
          <a:xfrm>
            <a:off x="51762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53" name="object 69153"/>
          <p:cNvSpPr/>
          <p:nvPr/>
        </p:nvSpPr>
        <p:spPr>
          <a:xfrm>
            <a:off x="5176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54" name="object 69154"/>
          <p:cNvSpPr/>
          <p:nvPr/>
        </p:nvSpPr>
        <p:spPr>
          <a:xfrm>
            <a:off x="5176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55" name="object 69155"/>
          <p:cNvSpPr/>
          <p:nvPr/>
        </p:nvSpPr>
        <p:spPr>
          <a:xfrm>
            <a:off x="51766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56" name="object 69156"/>
          <p:cNvSpPr/>
          <p:nvPr/>
        </p:nvSpPr>
        <p:spPr>
          <a:xfrm>
            <a:off x="51766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57" name="object 69157"/>
          <p:cNvSpPr/>
          <p:nvPr/>
        </p:nvSpPr>
        <p:spPr>
          <a:xfrm>
            <a:off x="5176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58" name="object 69158"/>
          <p:cNvSpPr/>
          <p:nvPr/>
        </p:nvSpPr>
        <p:spPr>
          <a:xfrm>
            <a:off x="5176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59" name="object 69159"/>
          <p:cNvSpPr/>
          <p:nvPr/>
        </p:nvSpPr>
        <p:spPr>
          <a:xfrm>
            <a:off x="51770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60" name="object 69160"/>
          <p:cNvSpPr/>
          <p:nvPr/>
        </p:nvSpPr>
        <p:spPr>
          <a:xfrm>
            <a:off x="51770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61" name="object 69161"/>
          <p:cNvSpPr/>
          <p:nvPr/>
        </p:nvSpPr>
        <p:spPr>
          <a:xfrm>
            <a:off x="5177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62" name="object 69162"/>
          <p:cNvSpPr/>
          <p:nvPr/>
        </p:nvSpPr>
        <p:spPr>
          <a:xfrm>
            <a:off x="5177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63" name="object 69163"/>
          <p:cNvSpPr/>
          <p:nvPr/>
        </p:nvSpPr>
        <p:spPr>
          <a:xfrm>
            <a:off x="51774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64" name="object 69164"/>
          <p:cNvSpPr/>
          <p:nvPr/>
        </p:nvSpPr>
        <p:spPr>
          <a:xfrm>
            <a:off x="51774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65" name="object 69165"/>
          <p:cNvSpPr/>
          <p:nvPr/>
        </p:nvSpPr>
        <p:spPr>
          <a:xfrm>
            <a:off x="5177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66" name="object 69166"/>
          <p:cNvSpPr/>
          <p:nvPr/>
        </p:nvSpPr>
        <p:spPr>
          <a:xfrm>
            <a:off x="5177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67" name="object 69167"/>
          <p:cNvSpPr/>
          <p:nvPr/>
        </p:nvSpPr>
        <p:spPr>
          <a:xfrm>
            <a:off x="5177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68" name="object 69168"/>
          <p:cNvSpPr/>
          <p:nvPr/>
        </p:nvSpPr>
        <p:spPr>
          <a:xfrm>
            <a:off x="5177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69" name="object 69169"/>
          <p:cNvSpPr/>
          <p:nvPr/>
        </p:nvSpPr>
        <p:spPr>
          <a:xfrm>
            <a:off x="5178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70" name="object 69170"/>
          <p:cNvSpPr/>
          <p:nvPr/>
        </p:nvSpPr>
        <p:spPr>
          <a:xfrm>
            <a:off x="5178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71" name="object 69171"/>
          <p:cNvSpPr/>
          <p:nvPr/>
        </p:nvSpPr>
        <p:spPr>
          <a:xfrm>
            <a:off x="5178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72" name="object 69172"/>
          <p:cNvSpPr/>
          <p:nvPr/>
        </p:nvSpPr>
        <p:spPr>
          <a:xfrm>
            <a:off x="5178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73" name="object 69173"/>
          <p:cNvSpPr/>
          <p:nvPr/>
        </p:nvSpPr>
        <p:spPr>
          <a:xfrm>
            <a:off x="5178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74" name="object 69174"/>
          <p:cNvSpPr/>
          <p:nvPr/>
        </p:nvSpPr>
        <p:spPr>
          <a:xfrm>
            <a:off x="5178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75" name="object 69175"/>
          <p:cNvSpPr/>
          <p:nvPr/>
        </p:nvSpPr>
        <p:spPr>
          <a:xfrm>
            <a:off x="5178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76" name="object 69176"/>
          <p:cNvSpPr/>
          <p:nvPr/>
        </p:nvSpPr>
        <p:spPr>
          <a:xfrm>
            <a:off x="5178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77" name="object 69177"/>
          <p:cNvSpPr/>
          <p:nvPr/>
        </p:nvSpPr>
        <p:spPr>
          <a:xfrm>
            <a:off x="5178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78" name="object 69178"/>
          <p:cNvSpPr/>
          <p:nvPr/>
        </p:nvSpPr>
        <p:spPr>
          <a:xfrm>
            <a:off x="5178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79" name="object 69179"/>
          <p:cNvSpPr/>
          <p:nvPr/>
        </p:nvSpPr>
        <p:spPr>
          <a:xfrm>
            <a:off x="5178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80" name="object 69180"/>
          <p:cNvSpPr/>
          <p:nvPr/>
        </p:nvSpPr>
        <p:spPr>
          <a:xfrm>
            <a:off x="5178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81" name="object 69181"/>
          <p:cNvSpPr/>
          <p:nvPr/>
        </p:nvSpPr>
        <p:spPr>
          <a:xfrm>
            <a:off x="5179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82" name="object 69182"/>
          <p:cNvSpPr/>
          <p:nvPr/>
        </p:nvSpPr>
        <p:spPr>
          <a:xfrm>
            <a:off x="5179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83" name="object 69183"/>
          <p:cNvSpPr/>
          <p:nvPr/>
        </p:nvSpPr>
        <p:spPr>
          <a:xfrm>
            <a:off x="5179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84" name="object 69184"/>
          <p:cNvSpPr/>
          <p:nvPr/>
        </p:nvSpPr>
        <p:spPr>
          <a:xfrm>
            <a:off x="5179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85" name="object 69185"/>
          <p:cNvSpPr/>
          <p:nvPr/>
        </p:nvSpPr>
        <p:spPr>
          <a:xfrm>
            <a:off x="5179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86" name="object 69186"/>
          <p:cNvSpPr/>
          <p:nvPr/>
        </p:nvSpPr>
        <p:spPr>
          <a:xfrm>
            <a:off x="5179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87" name="object 69187"/>
          <p:cNvSpPr/>
          <p:nvPr/>
        </p:nvSpPr>
        <p:spPr>
          <a:xfrm>
            <a:off x="5179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88" name="object 69188"/>
          <p:cNvSpPr/>
          <p:nvPr/>
        </p:nvSpPr>
        <p:spPr>
          <a:xfrm>
            <a:off x="5179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89" name="object 69189"/>
          <p:cNvSpPr/>
          <p:nvPr/>
        </p:nvSpPr>
        <p:spPr>
          <a:xfrm>
            <a:off x="5179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90" name="object 69190"/>
          <p:cNvSpPr/>
          <p:nvPr/>
        </p:nvSpPr>
        <p:spPr>
          <a:xfrm>
            <a:off x="5179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91" name="object 69191"/>
          <p:cNvSpPr/>
          <p:nvPr/>
        </p:nvSpPr>
        <p:spPr>
          <a:xfrm>
            <a:off x="5180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92" name="object 69192"/>
          <p:cNvSpPr/>
          <p:nvPr/>
        </p:nvSpPr>
        <p:spPr>
          <a:xfrm>
            <a:off x="5180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93" name="object 69193"/>
          <p:cNvSpPr/>
          <p:nvPr/>
        </p:nvSpPr>
        <p:spPr>
          <a:xfrm>
            <a:off x="5180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94" name="object 69194"/>
          <p:cNvSpPr/>
          <p:nvPr/>
        </p:nvSpPr>
        <p:spPr>
          <a:xfrm>
            <a:off x="5180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95" name="object 69195"/>
          <p:cNvSpPr/>
          <p:nvPr/>
        </p:nvSpPr>
        <p:spPr>
          <a:xfrm>
            <a:off x="5180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96" name="object 69196"/>
          <p:cNvSpPr/>
          <p:nvPr/>
        </p:nvSpPr>
        <p:spPr>
          <a:xfrm>
            <a:off x="5180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97" name="object 69197"/>
          <p:cNvSpPr/>
          <p:nvPr/>
        </p:nvSpPr>
        <p:spPr>
          <a:xfrm>
            <a:off x="5180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98" name="object 69198"/>
          <p:cNvSpPr/>
          <p:nvPr/>
        </p:nvSpPr>
        <p:spPr>
          <a:xfrm>
            <a:off x="5180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199" name="object 69199"/>
          <p:cNvSpPr/>
          <p:nvPr/>
        </p:nvSpPr>
        <p:spPr>
          <a:xfrm>
            <a:off x="5180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00" name="object 69200"/>
          <p:cNvSpPr/>
          <p:nvPr/>
        </p:nvSpPr>
        <p:spPr>
          <a:xfrm>
            <a:off x="5180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01" name="object 69201"/>
          <p:cNvSpPr/>
          <p:nvPr/>
        </p:nvSpPr>
        <p:spPr>
          <a:xfrm>
            <a:off x="5181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02" name="object 69202"/>
          <p:cNvSpPr/>
          <p:nvPr/>
        </p:nvSpPr>
        <p:spPr>
          <a:xfrm>
            <a:off x="5181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03" name="object 69203"/>
          <p:cNvSpPr/>
          <p:nvPr/>
        </p:nvSpPr>
        <p:spPr>
          <a:xfrm>
            <a:off x="51812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04" name="object 69204"/>
          <p:cNvSpPr/>
          <p:nvPr/>
        </p:nvSpPr>
        <p:spPr>
          <a:xfrm>
            <a:off x="51812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05" name="object 69205"/>
          <p:cNvSpPr/>
          <p:nvPr/>
        </p:nvSpPr>
        <p:spPr>
          <a:xfrm>
            <a:off x="5181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06" name="object 69206"/>
          <p:cNvSpPr/>
          <p:nvPr/>
        </p:nvSpPr>
        <p:spPr>
          <a:xfrm>
            <a:off x="5181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07" name="object 69207"/>
          <p:cNvSpPr/>
          <p:nvPr/>
        </p:nvSpPr>
        <p:spPr>
          <a:xfrm>
            <a:off x="51816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08" name="object 69208"/>
          <p:cNvSpPr/>
          <p:nvPr/>
        </p:nvSpPr>
        <p:spPr>
          <a:xfrm>
            <a:off x="51816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09" name="object 69209"/>
          <p:cNvSpPr/>
          <p:nvPr/>
        </p:nvSpPr>
        <p:spPr>
          <a:xfrm>
            <a:off x="5181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10" name="object 69210"/>
          <p:cNvSpPr/>
          <p:nvPr/>
        </p:nvSpPr>
        <p:spPr>
          <a:xfrm>
            <a:off x="5181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11" name="object 69211"/>
          <p:cNvSpPr/>
          <p:nvPr/>
        </p:nvSpPr>
        <p:spPr>
          <a:xfrm>
            <a:off x="51819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12" name="object 69212"/>
          <p:cNvSpPr/>
          <p:nvPr/>
        </p:nvSpPr>
        <p:spPr>
          <a:xfrm>
            <a:off x="51819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13" name="object 69213"/>
          <p:cNvSpPr/>
          <p:nvPr/>
        </p:nvSpPr>
        <p:spPr>
          <a:xfrm>
            <a:off x="5182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14" name="object 69214"/>
          <p:cNvSpPr/>
          <p:nvPr/>
        </p:nvSpPr>
        <p:spPr>
          <a:xfrm>
            <a:off x="5182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15" name="object 69215"/>
          <p:cNvSpPr/>
          <p:nvPr/>
        </p:nvSpPr>
        <p:spPr>
          <a:xfrm>
            <a:off x="51823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16" name="object 69216"/>
          <p:cNvSpPr/>
          <p:nvPr/>
        </p:nvSpPr>
        <p:spPr>
          <a:xfrm>
            <a:off x="51823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17" name="object 69217"/>
          <p:cNvSpPr/>
          <p:nvPr/>
        </p:nvSpPr>
        <p:spPr>
          <a:xfrm>
            <a:off x="5182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18" name="object 69218"/>
          <p:cNvSpPr/>
          <p:nvPr/>
        </p:nvSpPr>
        <p:spPr>
          <a:xfrm>
            <a:off x="5182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19" name="object 69219"/>
          <p:cNvSpPr/>
          <p:nvPr/>
        </p:nvSpPr>
        <p:spPr>
          <a:xfrm>
            <a:off x="5182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20" name="object 69220"/>
          <p:cNvSpPr/>
          <p:nvPr/>
        </p:nvSpPr>
        <p:spPr>
          <a:xfrm>
            <a:off x="5182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21" name="object 69221"/>
          <p:cNvSpPr/>
          <p:nvPr/>
        </p:nvSpPr>
        <p:spPr>
          <a:xfrm>
            <a:off x="5183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22" name="object 69222"/>
          <p:cNvSpPr/>
          <p:nvPr/>
        </p:nvSpPr>
        <p:spPr>
          <a:xfrm>
            <a:off x="5183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23" name="object 69223"/>
          <p:cNvSpPr/>
          <p:nvPr/>
        </p:nvSpPr>
        <p:spPr>
          <a:xfrm>
            <a:off x="5183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24" name="object 69224"/>
          <p:cNvSpPr/>
          <p:nvPr/>
        </p:nvSpPr>
        <p:spPr>
          <a:xfrm>
            <a:off x="5183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25" name="object 69225"/>
          <p:cNvSpPr/>
          <p:nvPr/>
        </p:nvSpPr>
        <p:spPr>
          <a:xfrm>
            <a:off x="5183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26" name="object 69226"/>
          <p:cNvSpPr/>
          <p:nvPr/>
        </p:nvSpPr>
        <p:spPr>
          <a:xfrm>
            <a:off x="5183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27" name="object 69227"/>
          <p:cNvSpPr/>
          <p:nvPr/>
        </p:nvSpPr>
        <p:spPr>
          <a:xfrm>
            <a:off x="5183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28" name="object 69228"/>
          <p:cNvSpPr/>
          <p:nvPr/>
        </p:nvSpPr>
        <p:spPr>
          <a:xfrm>
            <a:off x="5183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29" name="object 69229"/>
          <p:cNvSpPr/>
          <p:nvPr/>
        </p:nvSpPr>
        <p:spPr>
          <a:xfrm>
            <a:off x="5183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30" name="object 69230"/>
          <p:cNvSpPr/>
          <p:nvPr/>
        </p:nvSpPr>
        <p:spPr>
          <a:xfrm>
            <a:off x="5183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31" name="object 69231"/>
          <p:cNvSpPr/>
          <p:nvPr/>
        </p:nvSpPr>
        <p:spPr>
          <a:xfrm>
            <a:off x="5183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32" name="object 69232"/>
          <p:cNvSpPr/>
          <p:nvPr/>
        </p:nvSpPr>
        <p:spPr>
          <a:xfrm>
            <a:off x="5183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33" name="object 69233"/>
          <p:cNvSpPr/>
          <p:nvPr/>
        </p:nvSpPr>
        <p:spPr>
          <a:xfrm>
            <a:off x="5184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34" name="object 69234"/>
          <p:cNvSpPr/>
          <p:nvPr/>
        </p:nvSpPr>
        <p:spPr>
          <a:xfrm>
            <a:off x="5184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35" name="object 69235"/>
          <p:cNvSpPr/>
          <p:nvPr/>
        </p:nvSpPr>
        <p:spPr>
          <a:xfrm>
            <a:off x="5184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36" name="object 69236"/>
          <p:cNvSpPr/>
          <p:nvPr/>
        </p:nvSpPr>
        <p:spPr>
          <a:xfrm>
            <a:off x="5184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37" name="object 69237"/>
          <p:cNvSpPr/>
          <p:nvPr/>
        </p:nvSpPr>
        <p:spPr>
          <a:xfrm>
            <a:off x="5184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38" name="object 69238"/>
          <p:cNvSpPr/>
          <p:nvPr/>
        </p:nvSpPr>
        <p:spPr>
          <a:xfrm>
            <a:off x="5184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39" name="object 69239"/>
          <p:cNvSpPr/>
          <p:nvPr/>
        </p:nvSpPr>
        <p:spPr>
          <a:xfrm>
            <a:off x="5184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40" name="object 69240"/>
          <p:cNvSpPr/>
          <p:nvPr/>
        </p:nvSpPr>
        <p:spPr>
          <a:xfrm>
            <a:off x="5184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41" name="object 69241"/>
          <p:cNvSpPr/>
          <p:nvPr/>
        </p:nvSpPr>
        <p:spPr>
          <a:xfrm>
            <a:off x="5184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42" name="object 69242"/>
          <p:cNvSpPr/>
          <p:nvPr/>
        </p:nvSpPr>
        <p:spPr>
          <a:xfrm>
            <a:off x="5184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43" name="object 69243"/>
          <p:cNvSpPr/>
          <p:nvPr/>
        </p:nvSpPr>
        <p:spPr>
          <a:xfrm>
            <a:off x="5185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44" name="object 69244"/>
          <p:cNvSpPr/>
          <p:nvPr/>
        </p:nvSpPr>
        <p:spPr>
          <a:xfrm>
            <a:off x="5185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45" name="object 69245"/>
          <p:cNvSpPr/>
          <p:nvPr/>
        </p:nvSpPr>
        <p:spPr>
          <a:xfrm>
            <a:off x="5185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46" name="object 69246"/>
          <p:cNvSpPr/>
          <p:nvPr/>
        </p:nvSpPr>
        <p:spPr>
          <a:xfrm>
            <a:off x="5185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47" name="object 69247"/>
          <p:cNvSpPr/>
          <p:nvPr/>
        </p:nvSpPr>
        <p:spPr>
          <a:xfrm>
            <a:off x="51854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48" name="object 69248"/>
          <p:cNvSpPr/>
          <p:nvPr/>
        </p:nvSpPr>
        <p:spPr>
          <a:xfrm>
            <a:off x="51854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49" name="object 69249"/>
          <p:cNvSpPr/>
          <p:nvPr/>
        </p:nvSpPr>
        <p:spPr>
          <a:xfrm>
            <a:off x="5185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50" name="object 69250"/>
          <p:cNvSpPr/>
          <p:nvPr/>
        </p:nvSpPr>
        <p:spPr>
          <a:xfrm>
            <a:off x="5185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51" name="object 69251"/>
          <p:cNvSpPr/>
          <p:nvPr/>
        </p:nvSpPr>
        <p:spPr>
          <a:xfrm>
            <a:off x="51858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52" name="object 69252"/>
          <p:cNvSpPr/>
          <p:nvPr/>
        </p:nvSpPr>
        <p:spPr>
          <a:xfrm>
            <a:off x="51858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53" name="object 69253"/>
          <p:cNvSpPr/>
          <p:nvPr/>
        </p:nvSpPr>
        <p:spPr>
          <a:xfrm>
            <a:off x="5186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54" name="object 69254"/>
          <p:cNvSpPr/>
          <p:nvPr/>
        </p:nvSpPr>
        <p:spPr>
          <a:xfrm>
            <a:off x="5186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55" name="object 69255"/>
          <p:cNvSpPr/>
          <p:nvPr/>
        </p:nvSpPr>
        <p:spPr>
          <a:xfrm>
            <a:off x="51861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56" name="object 69256"/>
          <p:cNvSpPr/>
          <p:nvPr/>
        </p:nvSpPr>
        <p:spPr>
          <a:xfrm>
            <a:off x="51861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57" name="object 69257"/>
          <p:cNvSpPr/>
          <p:nvPr/>
        </p:nvSpPr>
        <p:spPr>
          <a:xfrm>
            <a:off x="5186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58" name="object 69258"/>
          <p:cNvSpPr/>
          <p:nvPr/>
        </p:nvSpPr>
        <p:spPr>
          <a:xfrm>
            <a:off x="5186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59" name="object 69259"/>
          <p:cNvSpPr/>
          <p:nvPr/>
        </p:nvSpPr>
        <p:spPr>
          <a:xfrm>
            <a:off x="51865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60" name="object 69260"/>
          <p:cNvSpPr/>
          <p:nvPr/>
        </p:nvSpPr>
        <p:spPr>
          <a:xfrm>
            <a:off x="51865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61" name="object 69261"/>
          <p:cNvSpPr/>
          <p:nvPr/>
        </p:nvSpPr>
        <p:spPr>
          <a:xfrm>
            <a:off x="5186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62" name="object 69262"/>
          <p:cNvSpPr/>
          <p:nvPr/>
        </p:nvSpPr>
        <p:spPr>
          <a:xfrm>
            <a:off x="5186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63" name="object 69263"/>
          <p:cNvSpPr/>
          <p:nvPr/>
        </p:nvSpPr>
        <p:spPr>
          <a:xfrm>
            <a:off x="51869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64" name="object 69264"/>
          <p:cNvSpPr/>
          <p:nvPr/>
        </p:nvSpPr>
        <p:spPr>
          <a:xfrm>
            <a:off x="51869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65" name="object 69265"/>
          <p:cNvSpPr/>
          <p:nvPr/>
        </p:nvSpPr>
        <p:spPr>
          <a:xfrm>
            <a:off x="5187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66" name="object 69266"/>
          <p:cNvSpPr/>
          <p:nvPr/>
        </p:nvSpPr>
        <p:spPr>
          <a:xfrm>
            <a:off x="5187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67" name="object 69267"/>
          <p:cNvSpPr/>
          <p:nvPr/>
        </p:nvSpPr>
        <p:spPr>
          <a:xfrm>
            <a:off x="51873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68" name="object 69268"/>
          <p:cNvSpPr/>
          <p:nvPr/>
        </p:nvSpPr>
        <p:spPr>
          <a:xfrm>
            <a:off x="51873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69" name="object 69269"/>
          <p:cNvSpPr/>
          <p:nvPr/>
        </p:nvSpPr>
        <p:spPr>
          <a:xfrm>
            <a:off x="5187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70" name="object 69270"/>
          <p:cNvSpPr/>
          <p:nvPr/>
        </p:nvSpPr>
        <p:spPr>
          <a:xfrm>
            <a:off x="5187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71" name="object 69271"/>
          <p:cNvSpPr/>
          <p:nvPr/>
        </p:nvSpPr>
        <p:spPr>
          <a:xfrm>
            <a:off x="51877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72" name="object 69272"/>
          <p:cNvSpPr/>
          <p:nvPr/>
        </p:nvSpPr>
        <p:spPr>
          <a:xfrm>
            <a:off x="51877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73" name="object 69273"/>
          <p:cNvSpPr/>
          <p:nvPr/>
        </p:nvSpPr>
        <p:spPr>
          <a:xfrm>
            <a:off x="5187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74" name="object 69274"/>
          <p:cNvSpPr/>
          <p:nvPr/>
        </p:nvSpPr>
        <p:spPr>
          <a:xfrm>
            <a:off x="5187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75" name="object 69275"/>
          <p:cNvSpPr/>
          <p:nvPr/>
        </p:nvSpPr>
        <p:spPr>
          <a:xfrm>
            <a:off x="51880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76" name="object 69276"/>
          <p:cNvSpPr/>
          <p:nvPr/>
        </p:nvSpPr>
        <p:spPr>
          <a:xfrm>
            <a:off x="51880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77" name="object 69277"/>
          <p:cNvSpPr/>
          <p:nvPr/>
        </p:nvSpPr>
        <p:spPr>
          <a:xfrm>
            <a:off x="5188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78" name="object 69278"/>
          <p:cNvSpPr/>
          <p:nvPr/>
        </p:nvSpPr>
        <p:spPr>
          <a:xfrm>
            <a:off x="5188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79" name="object 69279"/>
          <p:cNvSpPr/>
          <p:nvPr/>
        </p:nvSpPr>
        <p:spPr>
          <a:xfrm>
            <a:off x="51884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80" name="object 69280"/>
          <p:cNvSpPr/>
          <p:nvPr/>
        </p:nvSpPr>
        <p:spPr>
          <a:xfrm>
            <a:off x="51884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81" name="object 69281"/>
          <p:cNvSpPr/>
          <p:nvPr/>
        </p:nvSpPr>
        <p:spPr>
          <a:xfrm>
            <a:off x="5188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82" name="object 69282"/>
          <p:cNvSpPr/>
          <p:nvPr/>
        </p:nvSpPr>
        <p:spPr>
          <a:xfrm>
            <a:off x="5188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83" name="object 69283"/>
          <p:cNvSpPr/>
          <p:nvPr/>
        </p:nvSpPr>
        <p:spPr>
          <a:xfrm>
            <a:off x="51888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84" name="object 69284"/>
          <p:cNvSpPr/>
          <p:nvPr/>
        </p:nvSpPr>
        <p:spPr>
          <a:xfrm>
            <a:off x="51888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85" name="object 69285"/>
          <p:cNvSpPr/>
          <p:nvPr/>
        </p:nvSpPr>
        <p:spPr>
          <a:xfrm>
            <a:off x="5189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86" name="object 69286"/>
          <p:cNvSpPr/>
          <p:nvPr/>
        </p:nvSpPr>
        <p:spPr>
          <a:xfrm>
            <a:off x="5189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87" name="object 69287"/>
          <p:cNvSpPr/>
          <p:nvPr/>
        </p:nvSpPr>
        <p:spPr>
          <a:xfrm>
            <a:off x="51893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88" name="object 69288"/>
          <p:cNvSpPr/>
          <p:nvPr/>
        </p:nvSpPr>
        <p:spPr>
          <a:xfrm>
            <a:off x="51893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89" name="object 69289"/>
          <p:cNvSpPr/>
          <p:nvPr/>
        </p:nvSpPr>
        <p:spPr>
          <a:xfrm>
            <a:off x="5189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90" name="object 69290"/>
          <p:cNvSpPr/>
          <p:nvPr/>
        </p:nvSpPr>
        <p:spPr>
          <a:xfrm>
            <a:off x="5189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91" name="object 69291"/>
          <p:cNvSpPr/>
          <p:nvPr/>
        </p:nvSpPr>
        <p:spPr>
          <a:xfrm>
            <a:off x="51897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92" name="object 69292"/>
          <p:cNvSpPr/>
          <p:nvPr/>
        </p:nvSpPr>
        <p:spPr>
          <a:xfrm>
            <a:off x="51897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93" name="object 69293"/>
          <p:cNvSpPr/>
          <p:nvPr/>
        </p:nvSpPr>
        <p:spPr>
          <a:xfrm>
            <a:off x="5189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94" name="object 69294"/>
          <p:cNvSpPr/>
          <p:nvPr/>
        </p:nvSpPr>
        <p:spPr>
          <a:xfrm>
            <a:off x="5189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95" name="object 69295"/>
          <p:cNvSpPr/>
          <p:nvPr/>
        </p:nvSpPr>
        <p:spPr>
          <a:xfrm>
            <a:off x="51901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96" name="object 69296"/>
          <p:cNvSpPr/>
          <p:nvPr/>
        </p:nvSpPr>
        <p:spPr>
          <a:xfrm>
            <a:off x="51901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97" name="object 69297"/>
          <p:cNvSpPr/>
          <p:nvPr/>
        </p:nvSpPr>
        <p:spPr>
          <a:xfrm>
            <a:off x="5190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98" name="object 69298"/>
          <p:cNvSpPr/>
          <p:nvPr/>
        </p:nvSpPr>
        <p:spPr>
          <a:xfrm>
            <a:off x="5190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299" name="object 69299"/>
          <p:cNvSpPr/>
          <p:nvPr/>
        </p:nvSpPr>
        <p:spPr>
          <a:xfrm>
            <a:off x="5190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00" name="object 69300"/>
          <p:cNvSpPr/>
          <p:nvPr/>
        </p:nvSpPr>
        <p:spPr>
          <a:xfrm>
            <a:off x="5190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01" name="object 69301"/>
          <p:cNvSpPr/>
          <p:nvPr/>
        </p:nvSpPr>
        <p:spPr>
          <a:xfrm>
            <a:off x="5190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02" name="object 69302"/>
          <p:cNvSpPr/>
          <p:nvPr/>
        </p:nvSpPr>
        <p:spPr>
          <a:xfrm>
            <a:off x="5190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03" name="object 69303"/>
          <p:cNvSpPr/>
          <p:nvPr/>
        </p:nvSpPr>
        <p:spPr>
          <a:xfrm>
            <a:off x="5190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04" name="object 69304"/>
          <p:cNvSpPr/>
          <p:nvPr/>
        </p:nvSpPr>
        <p:spPr>
          <a:xfrm>
            <a:off x="5190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05" name="object 69305"/>
          <p:cNvSpPr/>
          <p:nvPr/>
        </p:nvSpPr>
        <p:spPr>
          <a:xfrm>
            <a:off x="5191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06" name="object 69306"/>
          <p:cNvSpPr/>
          <p:nvPr/>
        </p:nvSpPr>
        <p:spPr>
          <a:xfrm>
            <a:off x="5191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07" name="object 69307"/>
          <p:cNvSpPr/>
          <p:nvPr/>
        </p:nvSpPr>
        <p:spPr>
          <a:xfrm>
            <a:off x="5191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08" name="object 69308"/>
          <p:cNvSpPr/>
          <p:nvPr/>
        </p:nvSpPr>
        <p:spPr>
          <a:xfrm>
            <a:off x="5191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09" name="object 69309"/>
          <p:cNvSpPr/>
          <p:nvPr/>
        </p:nvSpPr>
        <p:spPr>
          <a:xfrm>
            <a:off x="5191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10" name="object 69310"/>
          <p:cNvSpPr/>
          <p:nvPr/>
        </p:nvSpPr>
        <p:spPr>
          <a:xfrm>
            <a:off x="5191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11" name="object 69311"/>
          <p:cNvSpPr/>
          <p:nvPr/>
        </p:nvSpPr>
        <p:spPr>
          <a:xfrm>
            <a:off x="5191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12" name="object 69312"/>
          <p:cNvSpPr/>
          <p:nvPr/>
        </p:nvSpPr>
        <p:spPr>
          <a:xfrm>
            <a:off x="5191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13" name="object 69313"/>
          <p:cNvSpPr/>
          <p:nvPr/>
        </p:nvSpPr>
        <p:spPr>
          <a:xfrm>
            <a:off x="5191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14" name="object 69314"/>
          <p:cNvSpPr/>
          <p:nvPr/>
        </p:nvSpPr>
        <p:spPr>
          <a:xfrm>
            <a:off x="5191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15" name="object 69315"/>
          <p:cNvSpPr/>
          <p:nvPr/>
        </p:nvSpPr>
        <p:spPr>
          <a:xfrm>
            <a:off x="5192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16" name="object 69316"/>
          <p:cNvSpPr/>
          <p:nvPr/>
        </p:nvSpPr>
        <p:spPr>
          <a:xfrm>
            <a:off x="5192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17" name="object 69317"/>
          <p:cNvSpPr/>
          <p:nvPr/>
        </p:nvSpPr>
        <p:spPr>
          <a:xfrm>
            <a:off x="5192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18" name="object 69318"/>
          <p:cNvSpPr/>
          <p:nvPr/>
        </p:nvSpPr>
        <p:spPr>
          <a:xfrm>
            <a:off x="5192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19" name="object 69319"/>
          <p:cNvSpPr/>
          <p:nvPr/>
        </p:nvSpPr>
        <p:spPr>
          <a:xfrm>
            <a:off x="5192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20" name="object 69320"/>
          <p:cNvSpPr/>
          <p:nvPr/>
        </p:nvSpPr>
        <p:spPr>
          <a:xfrm>
            <a:off x="5192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21" name="object 69321"/>
          <p:cNvSpPr/>
          <p:nvPr/>
        </p:nvSpPr>
        <p:spPr>
          <a:xfrm>
            <a:off x="5192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22" name="object 69322"/>
          <p:cNvSpPr/>
          <p:nvPr/>
        </p:nvSpPr>
        <p:spPr>
          <a:xfrm>
            <a:off x="5192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23" name="object 69323"/>
          <p:cNvSpPr/>
          <p:nvPr/>
        </p:nvSpPr>
        <p:spPr>
          <a:xfrm>
            <a:off x="5192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24" name="object 69324"/>
          <p:cNvSpPr/>
          <p:nvPr/>
        </p:nvSpPr>
        <p:spPr>
          <a:xfrm>
            <a:off x="5192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25" name="object 69325"/>
          <p:cNvSpPr/>
          <p:nvPr/>
        </p:nvSpPr>
        <p:spPr>
          <a:xfrm>
            <a:off x="5192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26" name="object 69326"/>
          <p:cNvSpPr/>
          <p:nvPr/>
        </p:nvSpPr>
        <p:spPr>
          <a:xfrm>
            <a:off x="5192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27" name="object 69327"/>
          <p:cNvSpPr/>
          <p:nvPr/>
        </p:nvSpPr>
        <p:spPr>
          <a:xfrm>
            <a:off x="5193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28" name="object 69328"/>
          <p:cNvSpPr/>
          <p:nvPr/>
        </p:nvSpPr>
        <p:spPr>
          <a:xfrm>
            <a:off x="5193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29" name="object 69329"/>
          <p:cNvSpPr/>
          <p:nvPr/>
        </p:nvSpPr>
        <p:spPr>
          <a:xfrm>
            <a:off x="5193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30" name="object 69330"/>
          <p:cNvSpPr/>
          <p:nvPr/>
        </p:nvSpPr>
        <p:spPr>
          <a:xfrm>
            <a:off x="5193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31" name="object 69331"/>
          <p:cNvSpPr/>
          <p:nvPr/>
        </p:nvSpPr>
        <p:spPr>
          <a:xfrm>
            <a:off x="5193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32" name="object 69332"/>
          <p:cNvSpPr/>
          <p:nvPr/>
        </p:nvSpPr>
        <p:spPr>
          <a:xfrm>
            <a:off x="5193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33" name="object 69333"/>
          <p:cNvSpPr/>
          <p:nvPr/>
        </p:nvSpPr>
        <p:spPr>
          <a:xfrm>
            <a:off x="5193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34" name="object 69334"/>
          <p:cNvSpPr/>
          <p:nvPr/>
        </p:nvSpPr>
        <p:spPr>
          <a:xfrm>
            <a:off x="5193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35" name="object 69335"/>
          <p:cNvSpPr/>
          <p:nvPr/>
        </p:nvSpPr>
        <p:spPr>
          <a:xfrm>
            <a:off x="51939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36" name="object 69336"/>
          <p:cNvSpPr/>
          <p:nvPr/>
        </p:nvSpPr>
        <p:spPr>
          <a:xfrm>
            <a:off x="51939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37" name="object 69337"/>
          <p:cNvSpPr/>
          <p:nvPr/>
        </p:nvSpPr>
        <p:spPr>
          <a:xfrm>
            <a:off x="5194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38" name="object 69338"/>
          <p:cNvSpPr/>
          <p:nvPr/>
        </p:nvSpPr>
        <p:spPr>
          <a:xfrm>
            <a:off x="5194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39" name="object 69339"/>
          <p:cNvSpPr/>
          <p:nvPr/>
        </p:nvSpPr>
        <p:spPr>
          <a:xfrm>
            <a:off x="51943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40" name="object 69340"/>
          <p:cNvSpPr/>
          <p:nvPr/>
        </p:nvSpPr>
        <p:spPr>
          <a:xfrm>
            <a:off x="51943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41" name="object 69341"/>
          <p:cNvSpPr/>
          <p:nvPr/>
        </p:nvSpPr>
        <p:spPr>
          <a:xfrm>
            <a:off x="5194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42" name="object 69342"/>
          <p:cNvSpPr/>
          <p:nvPr/>
        </p:nvSpPr>
        <p:spPr>
          <a:xfrm>
            <a:off x="5194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43" name="object 69343"/>
          <p:cNvSpPr/>
          <p:nvPr/>
        </p:nvSpPr>
        <p:spPr>
          <a:xfrm>
            <a:off x="51946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44" name="object 69344"/>
          <p:cNvSpPr/>
          <p:nvPr/>
        </p:nvSpPr>
        <p:spPr>
          <a:xfrm>
            <a:off x="51946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45" name="object 69345"/>
          <p:cNvSpPr/>
          <p:nvPr/>
        </p:nvSpPr>
        <p:spPr>
          <a:xfrm>
            <a:off x="5194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46" name="object 69346"/>
          <p:cNvSpPr/>
          <p:nvPr/>
        </p:nvSpPr>
        <p:spPr>
          <a:xfrm>
            <a:off x="5194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47" name="object 69347"/>
          <p:cNvSpPr/>
          <p:nvPr/>
        </p:nvSpPr>
        <p:spPr>
          <a:xfrm>
            <a:off x="51950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48" name="object 69348"/>
          <p:cNvSpPr/>
          <p:nvPr/>
        </p:nvSpPr>
        <p:spPr>
          <a:xfrm>
            <a:off x="51950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49" name="object 69349"/>
          <p:cNvSpPr/>
          <p:nvPr/>
        </p:nvSpPr>
        <p:spPr>
          <a:xfrm>
            <a:off x="5195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50" name="object 69350"/>
          <p:cNvSpPr/>
          <p:nvPr/>
        </p:nvSpPr>
        <p:spPr>
          <a:xfrm>
            <a:off x="5195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51" name="object 69351"/>
          <p:cNvSpPr/>
          <p:nvPr/>
        </p:nvSpPr>
        <p:spPr>
          <a:xfrm>
            <a:off x="5195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52" name="object 69352"/>
          <p:cNvSpPr/>
          <p:nvPr/>
        </p:nvSpPr>
        <p:spPr>
          <a:xfrm>
            <a:off x="5195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53" name="object 69353"/>
          <p:cNvSpPr/>
          <p:nvPr/>
        </p:nvSpPr>
        <p:spPr>
          <a:xfrm>
            <a:off x="5195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54" name="object 69354"/>
          <p:cNvSpPr/>
          <p:nvPr/>
        </p:nvSpPr>
        <p:spPr>
          <a:xfrm>
            <a:off x="5195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55" name="object 69355"/>
          <p:cNvSpPr/>
          <p:nvPr/>
        </p:nvSpPr>
        <p:spPr>
          <a:xfrm>
            <a:off x="5195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56" name="object 69356"/>
          <p:cNvSpPr/>
          <p:nvPr/>
        </p:nvSpPr>
        <p:spPr>
          <a:xfrm>
            <a:off x="5195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57" name="object 69357"/>
          <p:cNvSpPr/>
          <p:nvPr/>
        </p:nvSpPr>
        <p:spPr>
          <a:xfrm>
            <a:off x="5195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58" name="object 69358"/>
          <p:cNvSpPr/>
          <p:nvPr/>
        </p:nvSpPr>
        <p:spPr>
          <a:xfrm>
            <a:off x="5195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59" name="object 69359"/>
          <p:cNvSpPr/>
          <p:nvPr/>
        </p:nvSpPr>
        <p:spPr>
          <a:xfrm>
            <a:off x="5196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60" name="object 69360"/>
          <p:cNvSpPr/>
          <p:nvPr/>
        </p:nvSpPr>
        <p:spPr>
          <a:xfrm>
            <a:off x="5196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61" name="object 69361"/>
          <p:cNvSpPr/>
          <p:nvPr/>
        </p:nvSpPr>
        <p:spPr>
          <a:xfrm>
            <a:off x="5196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62" name="object 69362"/>
          <p:cNvSpPr/>
          <p:nvPr/>
        </p:nvSpPr>
        <p:spPr>
          <a:xfrm>
            <a:off x="5196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63" name="object 69363"/>
          <p:cNvSpPr/>
          <p:nvPr/>
        </p:nvSpPr>
        <p:spPr>
          <a:xfrm>
            <a:off x="5196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64" name="object 69364"/>
          <p:cNvSpPr/>
          <p:nvPr/>
        </p:nvSpPr>
        <p:spPr>
          <a:xfrm>
            <a:off x="5196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65" name="object 69365"/>
          <p:cNvSpPr/>
          <p:nvPr/>
        </p:nvSpPr>
        <p:spPr>
          <a:xfrm>
            <a:off x="5196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66" name="object 69366"/>
          <p:cNvSpPr/>
          <p:nvPr/>
        </p:nvSpPr>
        <p:spPr>
          <a:xfrm>
            <a:off x="5196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67" name="object 69367"/>
          <p:cNvSpPr/>
          <p:nvPr/>
        </p:nvSpPr>
        <p:spPr>
          <a:xfrm>
            <a:off x="5196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68" name="object 69368"/>
          <p:cNvSpPr/>
          <p:nvPr/>
        </p:nvSpPr>
        <p:spPr>
          <a:xfrm>
            <a:off x="5196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69" name="object 69369"/>
          <p:cNvSpPr/>
          <p:nvPr/>
        </p:nvSpPr>
        <p:spPr>
          <a:xfrm>
            <a:off x="5197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70" name="object 69370"/>
          <p:cNvSpPr/>
          <p:nvPr/>
        </p:nvSpPr>
        <p:spPr>
          <a:xfrm>
            <a:off x="5197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71" name="object 69371"/>
          <p:cNvSpPr/>
          <p:nvPr/>
        </p:nvSpPr>
        <p:spPr>
          <a:xfrm>
            <a:off x="5197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72" name="object 69372"/>
          <p:cNvSpPr/>
          <p:nvPr/>
        </p:nvSpPr>
        <p:spPr>
          <a:xfrm>
            <a:off x="5197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73" name="object 69373"/>
          <p:cNvSpPr/>
          <p:nvPr/>
        </p:nvSpPr>
        <p:spPr>
          <a:xfrm>
            <a:off x="5197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74" name="object 69374"/>
          <p:cNvSpPr/>
          <p:nvPr/>
        </p:nvSpPr>
        <p:spPr>
          <a:xfrm>
            <a:off x="5197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75" name="object 69375"/>
          <p:cNvSpPr/>
          <p:nvPr/>
        </p:nvSpPr>
        <p:spPr>
          <a:xfrm>
            <a:off x="5197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76" name="object 69376"/>
          <p:cNvSpPr/>
          <p:nvPr/>
        </p:nvSpPr>
        <p:spPr>
          <a:xfrm>
            <a:off x="5197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77" name="object 69377"/>
          <p:cNvSpPr/>
          <p:nvPr/>
        </p:nvSpPr>
        <p:spPr>
          <a:xfrm>
            <a:off x="5197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78" name="object 69378"/>
          <p:cNvSpPr/>
          <p:nvPr/>
        </p:nvSpPr>
        <p:spPr>
          <a:xfrm>
            <a:off x="5197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79" name="object 69379"/>
          <p:cNvSpPr/>
          <p:nvPr/>
        </p:nvSpPr>
        <p:spPr>
          <a:xfrm>
            <a:off x="5198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80" name="object 69380"/>
          <p:cNvSpPr/>
          <p:nvPr/>
        </p:nvSpPr>
        <p:spPr>
          <a:xfrm>
            <a:off x="5198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81" name="object 69381"/>
          <p:cNvSpPr/>
          <p:nvPr/>
        </p:nvSpPr>
        <p:spPr>
          <a:xfrm>
            <a:off x="5198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82" name="object 69382"/>
          <p:cNvSpPr/>
          <p:nvPr/>
        </p:nvSpPr>
        <p:spPr>
          <a:xfrm>
            <a:off x="5198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83" name="object 69383"/>
          <p:cNvSpPr/>
          <p:nvPr/>
        </p:nvSpPr>
        <p:spPr>
          <a:xfrm>
            <a:off x="51985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84" name="object 69384"/>
          <p:cNvSpPr/>
          <p:nvPr/>
        </p:nvSpPr>
        <p:spPr>
          <a:xfrm>
            <a:off x="51985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85" name="object 69385"/>
          <p:cNvSpPr/>
          <p:nvPr/>
        </p:nvSpPr>
        <p:spPr>
          <a:xfrm>
            <a:off x="5198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86" name="object 69386"/>
          <p:cNvSpPr/>
          <p:nvPr/>
        </p:nvSpPr>
        <p:spPr>
          <a:xfrm>
            <a:off x="5198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87" name="object 69387"/>
          <p:cNvSpPr/>
          <p:nvPr/>
        </p:nvSpPr>
        <p:spPr>
          <a:xfrm>
            <a:off x="51988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88" name="object 69388"/>
          <p:cNvSpPr/>
          <p:nvPr/>
        </p:nvSpPr>
        <p:spPr>
          <a:xfrm>
            <a:off x="51988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89" name="object 69389"/>
          <p:cNvSpPr/>
          <p:nvPr/>
        </p:nvSpPr>
        <p:spPr>
          <a:xfrm>
            <a:off x="5199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90" name="object 69390"/>
          <p:cNvSpPr/>
          <p:nvPr/>
        </p:nvSpPr>
        <p:spPr>
          <a:xfrm>
            <a:off x="5199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91" name="object 69391"/>
          <p:cNvSpPr/>
          <p:nvPr/>
        </p:nvSpPr>
        <p:spPr>
          <a:xfrm>
            <a:off x="51992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92" name="object 69392"/>
          <p:cNvSpPr/>
          <p:nvPr/>
        </p:nvSpPr>
        <p:spPr>
          <a:xfrm>
            <a:off x="51992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93" name="object 69393"/>
          <p:cNvSpPr/>
          <p:nvPr/>
        </p:nvSpPr>
        <p:spPr>
          <a:xfrm>
            <a:off x="5199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94" name="object 69394"/>
          <p:cNvSpPr/>
          <p:nvPr/>
        </p:nvSpPr>
        <p:spPr>
          <a:xfrm>
            <a:off x="5199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95" name="object 69395"/>
          <p:cNvSpPr/>
          <p:nvPr/>
        </p:nvSpPr>
        <p:spPr>
          <a:xfrm>
            <a:off x="51996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96" name="object 69396"/>
          <p:cNvSpPr/>
          <p:nvPr/>
        </p:nvSpPr>
        <p:spPr>
          <a:xfrm>
            <a:off x="51996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97" name="object 69397"/>
          <p:cNvSpPr/>
          <p:nvPr/>
        </p:nvSpPr>
        <p:spPr>
          <a:xfrm>
            <a:off x="5199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98" name="object 69398"/>
          <p:cNvSpPr/>
          <p:nvPr/>
        </p:nvSpPr>
        <p:spPr>
          <a:xfrm>
            <a:off x="5199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399" name="object 69399"/>
          <p:cNvSpPr/>
          <p:nvPr/>
        </p:nvSpPr>
        <p:spPr>
          <a:xfrm>
            <a:off x="5200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00" name="object 69400"/>
          <p:cNvSpPr/>
          <p:nvPr/>
        </p:nvSpPr>
        <p:spPr>
          <a:xfrm>
            <a:off x="5200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01" name="object 69401"/>
          <p:cNvSpPr/>
          <p:nvPr/>
        </p:nvSpPr>
        <p:spPr>
          <a:xfrm>
            <a:off x="5200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02" name="object 69402"/>
          <p:cNvSpPr/>
          <p:nvPr/>
        </p:nvSpPr>
        <p:spPr>
          <a:xfrm>
            <a:off x="5200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03" name="object 69403"/>
          <p:cNvSpPr/>
          <p:nvPr/>
        </p:nvSpPr>
        <p:spPr>
          <a:xfrm>
            <a:off x="5200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04" name="object 69404"/>
          <p:cNvSpPr/>
          <p:nvPr/>
        </p:nvSpPr>
        <p:spPr>
          <a:xfrm>
            <a:off x="5200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05" name="object 69405"/>
          <p:cNvSpPr/>
          <p:nvPr/>
        </p:nvSpPr>
        <p:spPr>
          <a:xfrm>
            <a:off x="5200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06" name="object 69406"/>
          <p:cNvSpPr/>
          <p:nvPr/>
        </p:nvSpPr>
        <p:spPr>
          <a:xfrm>
            <a:off x="5200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07" name="object 69407"/>
          <p:cNvSpPr/>
          <p:nvPr/>
        </p:nvSpPr>
        <p:spPr>
          <a:xfrm>
            <a:off x="5200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08" name="object 69408"/>
          <p:cNvSpPr/>
          <p:nvPr/>
        </p:nvSpPr>
        <p:spPr>
          <a:xfrm>
            <a:off x="5200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09" name="object 69409"/>
          <p:cNvSpPr/>
          <p:nvPr/>
        </p:nvSpPr>
        <p:spPr>
          <a:xfrm>
            <a:off x="5200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10" name="object 69410"/>
          <p:cNvSpPr/>
          <p:nvPr/>
        </p:nvSpPr>
        <p:spPr>
          <a:xfrm>
            <a:off x="5200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11" name="object 69411"/>
          <p:cNvSpPr/>
          <p:nvPr/>
        </p:nvSpPr>
        <p:spPr>
          <a:xfrm>
            <a:off x="5201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12" name="object 69412"/>
          <p:cNvSpPr/>
          <p:nvPr/>
        </p:nvSpPr>
        <p:spPr>
          <a:xfrm>
            <a:off x="5201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13" name="object 69413"/>
          <p:cNvSpPr/>
          <p:nvPr/>
        </p:nvSpPr>
        <p:spPr>
          <a:xfrm>
            <a:off x="5201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14" name="object 69414"/>
          <p:cNvSpPr/>
          <p:nvPr/>
        </p:nvSpPr>
        <p:spPr>
          <a:xfrm>
            <a:off x="5201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15" name="object 69415"/>
          <p:cNvSpPr/>
          <p:nvPr/>
        </p:nvSpPr>
        <p:spPr>
          <a:xfrm>
            <a:off x="5201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16" name="object 69416"/>
          <p:cNvSpPr/>
          <p:nvPr/>
        </p:nvSpPr>
        <p:spPr>
          <a:xfrm>
            <a:off x="5201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17" name="object 69417"/>
          <p:cNvSpPr/>
          <p:nvPr/>
        </p:nvSpPr>
        <p:spPr>
          <a:xfrm>
            <a:off x="5201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18" name="object 69418"/>
          <p:cNvSpPr/>
          <p:nvPr/>
        </p:nvSpPr>
        <p:spPr>
          <a:xfrm>
            <a:off x="5201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19" name="object 69419"/>
          <p:cNvSpPr/>
          <p:nvPr/>
        </p:nvSpPr>
        <p:spPr>
          <a:xfrm>
            <a:off x="5201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20" name="object 69420"/>
          <p:cNvSpPr/>
          <p:nvPr/>
        </p:nvSpPr>
        <p:spPr>
          <a:xfrm>
            <a:off x="5201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21" name="object 69421"/>
          <p:cNvSpPr/>
          <p:nvPr/>
        </p:nvSpPr>
        <p:spPr>
          <a:xfrm>
            <a:off x="5202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22" name="object 69422"/>
          <p:cNvSpPr/>
          <p:nvPr/>
        </p:nvSpPr>
        <p:spPr>
          <a:xfrm>
            <a:off x="5202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23" name="object 69423"/>
          <p:cNvSpPr/>
          <p:nvPr/>
        </p:nvSpPr>
        <p:spPr>
          <a:xfrm>
            <a:off x="5202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24" name="object 69424"/>
          <p:cNvSpPr/>
          <p:nvPr/>
        </p:nvSpPr>
        <p:spPr>
          <a:xfrm>
            <a:off x="5202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25" name="object 69425"/>
          <p:cNvSpPr/>
          <p:nvPr/>
        </p:nvSpPr>
        <p:spPr>
          <a:xfrm>
            <a:off x="5202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26" name="object 69426"/>
          <p:cNvSpPr/>
          <p:nvPr/>
        </p:nvSpPr>
        <p:spPr>
          <a:xfrm>
            <a:off x="5202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27" name="object 69427"/>
          <p:cNvSpPr/>
          <p:nvPr/>
        </p:nvSpPr>
        <p:spPr>
          <a:xfrm>
            <a:off x="5202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28" name="object 69428"/>
          <p:cNvSpPr/>
          <p:nvPr/>
        </p:nvSpPr>
        <p:spPr>
          <a:xfrm>
            <a:off x="5202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29" name="object 69429"/>
          <p:cNvSpPr/>
          <p:nvPr/>
        </p:nvSpPr>
        <p:spPr>
          <a:xfrm>
            <a:off x="5202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30" name="object 69430"/>
          <p:cNvSpPr/>
          <p:nvPr/>
        </p:nvSpPr>
        <p:spPr>
          <a:xfrm>
            <a:off x="5202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31" name="object 69431"/>
          <p:cNvSpPr/>
          <p:nvPr/>
        </p:nvSpPr>
        <p:spPr>
          <a:xfrm>
            <a:off x="5203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32" name="object 69432"/>
          <p:cNvSpPr/>
          <p:nvPr/>
        </p:nvSpPr>
        <p:spPr>
          <a:xfrm>
            <a:off x="5203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33" name="object 69433"/>
          <p:cNvSpPr/>
          <p:nvPr/>
        </p:nvSpPr>
        <p:spPr>
          <a:xfrm>
            <a:off x="5203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34" name="object 69434"/>
          <p:cNvSpPr/>
          <p:nvPr/>
        </p:nvSpPr>
        <p:spPr>
          <a:xfrm>
            <a:off x="5203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35" name="object 69435"/>
          <p:cNvSpPr/>
          <p:nvPr/>
        </p:nvSpPr>
        <p:spPr>
          <a:xfrm>
            <a:off x="52034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36" name="object 69436"/>
          <p:cNvSpPr/>
          <p:nvPr/>
        </p:nvSpPr>
        <p:spPr>
          <a:xfrm>
            <a:off x="52034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37" name="object 69437"/>
          <p:cNvSpPr/>
          <p:nvPr/>
        </p:nvSpPr>
        <p:spPr>
          <a:xfrm>
            <a:off x="5203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38" name="object 69438"/>
          <p:cNvSpPr/>
          <p:nvPr/>
        </p:nvSpPr>
        <p:spPr>
          <a:xfrm>
            <a:off x="5203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39" name="object 69439"/>
          <p:cNvSpPr/>
          <p:nvPr/>
        </p:nvSpPr>
        <p:spPr>
          <a:xfrm>
            <a:off x="52038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40" name="object 69440"/>
          <p:cNvSpPr/>
          <p:nvPr/>
        </p:nvSpPr>
        <p:spPr>
          <a:xfrm>
            <a:off x="52038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41" name="object 69441"/>
          <p:cNvSpPr/>
          <p:nvPr/>
        </p:nvSpPr>
        <p:spPr>
          <a:xfrm>
            <a:off x="5203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42" name="object 69442"/>
          <p:cNvSpPr/>
          <p:nvPr/>
        </p:nvSpPr>
        <p:spPr>
          <a:xfrm>
            <a:off x="5203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43" name="object 69443"/>
          <p:cNvSpPr/>
          <p:nvPr/>
        </p:nvSpPr>
        <p:spPr>
          <a:xfrm>
            <a:off x="52042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44" name="object 69444"/>
          <p:cNvSpPr/>
          <p:nvPr/>
        </p:nvSpPr>
        <p:spPr>
          <a:xfrm>
            <a:off x="52042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45" name="object 69445"/>
          <p:cNvSpPr/>
          <p:nvPr/>
        </p:nvSpPr>
        <p:spPr>
          <a:xfrm>
            <a:off x="5204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46" name="object 69446"/>
          <p:cNvSpPr/>
          <p:nvPr/>
        </p:nvSpPr>
        <p:spPr>
          <a:xfrm>
            <a:off x="5204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47" name="object 69447"/>
          <p:cNvSpPr/>
          <p:nvPr/>
        </p:nvSpPr>
        <p:spPr>
          <a:xfrm>
            <a:off x="52045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48" name="object 69448"/>
          <p:cNvSpPr/>
          <p:nvPr/>
        </p:nvSpPr>
        <p:spPr>
          <a:xfrm>
            <a:off x="52045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49" name="object 69449"/>
          <p:cNvSpPr/>
          <p:nvPr/>
        </p:nvSpPr>
        <p:spPr>
          <a:xfrm>
            <a:off x="5204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50" name="object 69450"/>
          <p:cNvSpPr/>
          <p:nvPr/>
        </p:nvSpPr>
        <p:spPr>
          <a:xfrm>
            <a:off x="5204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51" name="object 69451"/>
          <p:cNvSpPr/>
          <p:nvPr/>
        </p:nvSpPr>
        <p:spPr>
          <a:xfrm>
            <a:off x="5204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52" name="object 69452"/>
          <p:cNvSpPr/>
          <p:nvPr/>
        </p:nvSpPr>
        <p:spPr>
          <a:xfrm>
            <a:off x="5204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53" name="object 69453"/>
          <p:cNvSpPr/>
          <p:nvPr/>
        </p:nvSpPr>
        <p:spPr>
          <a:xfrm>
            <a:off x="5205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54" name="object 69454"/>
          <p:cNvSpPr/>
          <p:nvPr/>
        </p:nvSpPr>
        <p:spPr>
          <a:xfrm>
            <a:off x="5205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55" name="object 69455"/>
          <p:cNvSpPr/>
          <p:nvPr/>
        </p:nvSpPr>
        <p:spPr>
          <a:xfrm>
            <a:off x="5205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56" name="object 69456"/>
          <p:cNvSpPr/>
          <p:nvPr/>
        </p:nvSpPr>
        <p:spPr>
          <a:xfrm>
            <a:off x="5205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57" name="object 69457"/>
          <p:cNvSpPr/>
          <p:nvPr/>
        </p:nvSpPr>
        <p:spPr>
          <a:xfrm>
            <a:off x="5205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58" name="object 69458"/>
          <p:cNvSpPr/>
          <p:nvPr/>
        </p:nvSpPr>
        <p:spPr>
          <a:xfrm>
            <a:off x="5205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59" name="object 69459"/>
          <p:cNvSpPr/>
          <p:nvPr/>
        </p:nvSpPr>
        <p:spPr>
          <a:xfrm>
            <a:off x="5205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60" name="object 69460"/>
          <p:cNvSpPr/>
          <p:nvPr/>
        </p:nvSpPr>
        <p:spPr>
          <a:xfrm>
            <a:off x="5205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61" name="object 69461"/>
          <p:cNvSpPr/>
          <p:nvPr/>
        </p:nvSpPr>
        <p:spPr>
          <a:xfrm>
            <a:off x="5205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62" name="object 69462"/>
          <p:cNvSpPr/>
          <p:nvPr/>
        </p:nvSpPr>
        <p:spPr>
          <a:xfrm>
            <a:off x="5205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63" name="object 69463"/>
          <p:cNvSpPr/>
          <p:nvPr/>
        </p:nvSpPr>
        <p:spPr>
          <a:xfrm>
            <a:off x="5206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64" name="object 69464"/>
          <p:cNvSpPr/>
          <p:nvPr/>
        </p:nvSpPr>
        <p:spPr>
          <a:xfrm>
            <a:off x="5206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65" name="object 69465"/>
          <p:cNvSpPr/>
          <p:nvPr/>
        </p:nvSpPr>
        <p:spPr>
          <a:xfrm>
            <a:off x="5206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66" name="object 69466"/>
          <p:cNvSpPr/>
          <p:nvPr/>
        </p:nvSpPr>
        <p:spPr>
          <a:xfrm>
            <a:off x="5206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67" name="object 69467"/>
          <p:cNvSpPr/>
          <p:nvPr/>
        </p:nvSpPr>
        <p:spPr>
          <a:xfrm>
            <a:off x="5206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68" name="object 69468"/>
          <p:cNvSpPr/>
          <p:nvPr/>
        </p:nvSpPr>
        <p:spPr>
          <a:xfrm>
            <a:off x="5206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69" name="object 69469"/>
          <p:cNvSpPr/>
          <p:nvPr/>
        </p:nvSpPr>
        <p:spPr>
          <a:xfrm>
            <a:off x="5206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70" name="object 69470"/>
          <p:cNvSpPr/>
          <p:nvPr/>
        </p:nvSpPr>
        <p:spPr>
          <a:xfrm>
            <a:off x="5206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71" name="object 69471"/>
          <p:cNvSpPr/>
          <p:nvPr/>
        </p:nvSpPr>
        <p:spPr>
          <a:xfrm>
            <a:off x="5206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72" name="object 69472"/>
          <p:cNvSpPr/>
          <p:nvPr/>
        </p:nvSpPr>
        <p:spPr>
          <a:xfrm>
            <a:off x="5206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73" name="object 69473"/>
          <p:cNvSpPr/>
          <p:nvPr/>
        </p:nvSpPr>
        <p:spPr>
          <a:xfrm>
            <a:off x="5207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74" name="object 69474"/>
          <p:cNvSpPr/>
          <p:nvPr/>
        </p:nvSpPr>
        <p:spPr>
          <a:xfrm>
            <a:off x="5207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75" name="object 69475"/>
          <p:cNvSpPr/>
          <p:nvPr/>
        </p:nvSpPr>
        <p:spPr>
          <a:xfrm>
            <a:off x="5207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76" name="object 69476"/>
          <p:cNvSpPr/>
          <p:nvPr/>
        </p:nvSpPr>
        <p:spPr>
          <a:xfrm>
            <a:off x="5207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77" name="object 69477"/>
          <p:cNvSpPr/>
          <p:nvPr/>
        </p:nvSpPr>
        <p:spPr>
          <a:xfrm>
            <a:off x="5207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78" name="object 69478"/>
          <p:cNvSpPr/>
          <p:nvPr/>
        </p:nvSpPr>
        <p:spPr>
          <a:xfrm>
            <a:off x="5207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79" name="object 69479"/>
          <p:cNvSpPr/>
          <p:nvPr/>
        </p:nvSpPr>
        <p:spPr>
          <a:xfrm>
            <a:off x="5207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80" name="object 69480"/>
          <p:cNvSpPr/>
          <p:nvPr/>
        </p:nvSpPr>
        <p:spPr>
          <a:xfrm>
            <a:off x="5207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81" name="object 69481"/>
          <p:cNvSpPr/>
          <p:nvPr/>
        </p:nvSpPr>
        <p:spPr>
          <a:xfrm>
            <a:off x="5207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82" name="object 69482"/>
          <p:cNvSpPr/>
          <p:nvPr/>
        </p:nvSpPr>
        <p:spPr>
          <a:xfrm>
            <a:off x="5207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83" name="object 69483"/>
          <p:cNvSpPr/>
          <p:nvPr/>
        </p:nvSpPr>
        <p:spPr>
          <a:xfrm>
            <a:off x="52080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84" name="object 69484"/>
          <p:cNvSpPr/>
          <p:nvPr/>
        </p:nvSpPr>
        <p:spPr>
          <a:xfrm>
            <a:off x="52080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85" name="object 69485"/>
          <p:cNvSpPr/>
          <p:nvPr/>
        </p:nvSpPr>
        <p:spPr>
          <a:xfrm>
            <a:off x="5208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86" name="object 69486"/>
          <p:cNvSpPr/>
          <p:nvPr/>
        </p:nvSpPr>
        <p:spPr>
          <a:xfrm>
            <a:off x="5208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87" name="object 69487"/>
          <p:cNvSpPr/>
          <p:nvPr/>
        </p:nvSpPr>
        <p:spPr>
          <a:xfrm>
            <a:off x="52084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88" name="object 69488"/>
          <p:cNvSpPr/>
          <p:nvPr/>
        </p:nvSpPr>
        <p:spPr>
          <a:xfrm>
            <a:off x="52084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89" name="object 69489"/>
          <p:cNvSpPr/>
          <p:nvPr/>
        </p:nvSpPr>
        <p:spPr>
          <a:xfrm>
            <a:off x="5208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90" name="object 69490"/>
          <p:cNvSpPr/>
          <p:nvPr/>
        </p:nvSpPr>
        <p:spPr>
          <a:xfrm>
            <a:off x="5208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91" name="object 69491"/>
          <p:cNvSpPr/>
          <p:nvPr/>
        </p:nvSpPr>
        <p:spPr>
          <a:xfrm>
            <a:off x="52087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92" name="object 69492"/>
          <p:cNvSpPr/>
          <p:nvPr/>
        </p:nvSpPr>
        <p:spPr>
          <a:xfrm>
            <a:off x="52087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93" name="object 69493"/>
          <p:cNvSpPr/>
          <p:nvPr/>
        </p:nvSpPr>
        <p:spPr>
          <a:xfrm>
            <a:off x="5208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94" name="object 69494"/>
          <p:cNvSpPr/>
          <p:nvPr/>
        </p:nvSpPr>
        <p:spPr>
          <a:xfrm>
            <a:off x="5208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95" name="object 69495"/>
          <p:cNvSpPr/>
          <p:nvPr/>
        </p:nvSpPr>
        <p:spPr>
          <a:xfrm>
            <a:off x="52091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96" name="object 69496"/>
          <p:cNvSpPr/>
          <p:nvPr/>
        </p:nvSpPr>
        <p:spPr>
          <a:xfrm>
            <a:off x="52091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97" name="object 69497"/>
          <p:cNvSpPr/>
          <p:nvPr/>
        </p:nvSpPr>
        <p:spPr>
          <a:xfrm>
            <a:off x="5209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98" name="object 69498"/>
          <p:cNvSpPr/>
          <p:nvPr/>
        </p:nvSpPr>
        <p:spPr>
          <a:xfrm>
            <a:off x="5209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499" name="object 69499"/>
          <p:cNvSpPr/>
          <p:nvPr/>
        </p:nvSpPr>
        <p:spPr>
          <a:xfrm>
            <a:off x="5209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00" name="object 69500"/>
          <p:cNvSpPr/>
          <p:nvPr/>
        </p:nvSpPr>
        <p:spPr>
          <a:xfrm>
            <a:off x="5209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01" name="object 69501"/>
          <p:cNvSpPr/>
          <p:nvPr/>
        </p:nvSpPr>
        <p:spPr>
          <a:xfrm>
            <a:off x="5209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02" name="object 69502"/>
          <p:cNvSpPr/>
          <p:nvPr/>
        </p:nvSpPr>
        <p:spPr>
          <a:xfrm>
            <a:off x="5209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03" name="object 69503"/>
          <p:cNvSpPr/>
          <p:nvPr/>
        </p:nvSpPr>
        <p:spPr>
          <a:xfrm>
            <a:off x="5209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04" name="object 69504"/>
          <p:cNvSpPr/>
          <p:nvPr/>
        </p:nvSpPr>
        <p:spPr>
          <a:xfrm>
            <a:off x="5209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05" name="object 69505"/>
          <p:cNvSpPr/>
          <p:nvPr/>
        </p:nvSpPr>
        <p:spPr>
          <a:xfrm>
            <a:off x="5210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06" name="object 69506"/>
          <p:cNvSpPr/>
          <p:nvPr/>
        </p:nvSpPr>
        <p:spPr>
          <a:xfrm>
            <a:off x="5210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07" name="object 69507"/>
          <p:cNvSpPr/>
          <p:nvPr/>
        </p:nvSpPr>
        <p:spPr>
          <a:xfrm>
            <a:off x="5210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08" name="object 69508"/>
          <p:cNvSpPr/>
          <p:nvPr/>
        </p:nvSpPr>
        <p:spPr>
          <a:xfrm>
            <a:off x="5210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09" name="object 69509"/>
          <p:cNvSpPr/>
          <p:nvPr/>
        </p:nvSpPr>
        <p:spPr>
          <a:xfrm>
            <a:off x="5210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10" name="object 69510"/>
          <p:cNvSpPr/>
          <p:nvPr/>
        </p:nvSpPr>
        <p:spPr>
          <a:xfrm>
            <a:off x="5210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11" name="object 69511"/>
          <p:cNvSpPr/>
          <p:nvPr/>
        </p:nvSpPr>
        <p:spPr>
          <a:xfrm>
            <a:off x="5210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12" name="object 69512"/>
          <p:cNvSpPr/>
          <p:nvPr/>
        </p:nvSpPr>
        <p:spPr>
          <a:xfrm>
            <a:off x="5210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13" name="object 69513"/>
          <p:cNvSpPr/>
          <p:nvPr/>
        </p:nvSpPr>
        <p:spPr>
          <a:xfrm>
            <a:off x="5210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14" name="object 69514"/>
          <p:cNvSpPr/>
          <p:nvPr/>
        </p:nvSpPr>
        <p:spPr>
          <a:xfrm>
            <a:off x="5210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15" name="object 69515"/>
          <p:cNvSpPr/>
          <p:nvPr/>
        </p:nvSpPr>
        <p:spPr>
          <a:xfrm>
            <a:off x="5211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16" name="object 69516"/>
          <p:cNvSpPr/>
          <p:nvPr/>
        </p:nvSpPr>
        <p:spPr>
          <a:xfrm>
            <a:off x="5211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17" name="object 69517"/>
          <p:cNvSpPr/>
          <p:nvPr/>
        </p:nvSpPr>
        <p:spPr>
          <a:xfrm>
            <a:off x="5211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18" name="object 69518"/>
          <p:cNvSpPr/>
          <p:nvPr/>
        </p:nvSpPr>
        <p:spPr>
          <a:xfrm>
            <a:off x="5211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19" name="object 69519"/>
          <p:cNvSpPr/>
          <p:nvPr/>
        </p:nvSpPr>
        <p:spPr>
          <a:xfrm>
            <a:off x="5211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20" name="object 69520"/>
          <p:cNvSpPr/>
          <p:nvPr/>
        </p:nvSpPr>
        <p:spPr>
          <a:xfrm>
            <a:off x="5211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21" name="object 69521"/>
          <p:cNvSpPr/>
          <p:nvPr/>
        </p:nvSpPr>
        <p:spPr>
          <a:xfrm>
            <a:off x="5211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22" name="object 69522"/>
          <p:cNvSpPr/>
          <p:nvPr/>
        </p:nvSpPr>
        <p:spPr>
          <a:xfrm>
            <a:off x="5211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23" name="object 69523"/>
          <p:cNvSpPr/>
          <p:nvPr/>
        </p:nvSpPr>
        <p:spPr>
          <a:xfrm>
            <a:off x="5211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24" name="object 69524"/>
          <p:cNvSpPr/>
          <p:nvPr/>
        </p:nvSpPr>
        <p:spPr>
          <a:xfrm>
            <a:off x="5211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25" name="object 69525"/>
          <p:cNvSpPr/>
          <p:nvPr/>
        </p:nvSpPr>
        <p:spPr>
          <a:xfrm>
            <a:off x="5211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26" name="object 69526"/>
          <p:cNvSpPr/>
          <p:nvPr/>
        </p:nvSpPr>
        <p:spPr>
          <a:xfrm>
            <a:off x="5211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27" name="object 69527"/>
          <p:cNvSpPr/>
          <p:nvPr/>
        </p:nvSpPr>
        <p:spPr>
          <a:xfrm>
            <a:off x="5212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28" name="object 69528"/>
          <p:cNvSpPr/>
          <p:nvPr/>
        </p:nvSpPr>
        <p:spPr>
          <a:xfrm>
            <a:off x="5212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29" name="object 69529"/>
          <p:cNvSpPr/>
          <p:nvPr/>
        </p:nvSpPr>
        <p:spPr>
          <a:xfrm>
            <a:off x="5212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30" name="object 69530"/>
          <p:cNvSpPr/>
          <p:nvPr/>
        </p:nvSpPr>
        <p:spPr>
          <a:xfrm>
            <a:off x="5212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31" name="object 69531"/>
          <p:cNvSpPr/>
          <p:nvPr/>
        </p:nvSpPr>
        <p:spPr>
          <a:xfrm>
            <a:off x="5212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32" name="object 69532"/>
          <p:cNvSpPr/>
          <p:nvPr/>
        </p:nvSpPr>
        <p:spPr>
          <a:xfrm>
            <a:off x="5212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33" name="object 69533"/>
          <p:cNvSpPr/>
          <p:nvPr/>
        </p:nvSpPr>
        <p:spPr>
          <a:xfrm>
            <a:off x="5212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34" name="object 69534"/>
          <p:cNvSpPr/>
          <p:nvPr/>
        </p:nvSpPr>
        <p:spPr>
          <a:xfrm>
            <a:off x="5212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35" name="object 69535"/>
          <p:cNvSpPr/>
          <p:nvPr/>
        </p:nvSpPr>
        <p:spPr>
          <a:xfrm>
            <a:off x="52129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36" name="object 69536"/>
          <p:cNvSpPr/>
          <p:nvPr/>
        </p:nvSpPr>
        <p:spPr>
          <a:xfrm>
            <a:off x="52129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37" name="object 69537"/>
          <p:cNvSpPr/>
          <p:nvPr/>
        </p:nvSpPr>
        <p:spPr>
          <a:xfrm>
            <a:off x="5213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38" name="object 69538"/>
          <p:cNvSpPr/>
          <p:nvPr/>
        </p:nvSpPr>
        <p:spPr>
          <a:xfrm>
            <a:off x="5213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39" name="object 69539"/>
          <p:cNvSpPr/>
          <p:nvPr/>
        </p:nvSpPr>
        <p:spPr>
          <a:xfrm>
            <a:off x="52133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40" name="object 69540"/>
          <p:cNvSpPr/>
          <p:nvPr/>
        </p:nvSpPr>
        <p:spPr>
          <a:xfrm>
            <a:off x="52133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41" name="object 69541"/>
          <p:cNvSpPr/>
          <p:nvPr/>
        </p:nvSpPr>
        <p:spPr>
          <a:xfrm>
            <a:off x="5213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42" name="object 69542"/>
          <p:cNvSpPr/>
          <p:nvPr/>
        </p:nvSpPr>
        <p:spPr>
          <a:xfrm>
            <a:off x="5213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43" name="object 69543"/>
          <p:cNvSpPr/>
          <p:nvPr/>
        </p:nvSpPr>
        <p:spPr>
          <a:xfrm>
            <a:off x="52137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44" name="object 69544"/>
          <p:cNvSpPr/>
          <p:nvPr/>
        </p:nvSpPr>
        <p:spPr>
          <a:xfrm>
            <a:off x="52137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45" name="object 69545"/>
          <p:cNvSpPr/>
          <p:nvPr/>
        </p:nvSpPr>
        <p:spPr>
          <a:xfrm>
            <a:off x="5213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46" name="object 69546"/>
          <p:cNvSpPr/>
          <p:nvPr/>
        </p:nvSpPr>
        <p:spPr>
          <a:xfrm>
            <a:off x="5213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47" name="object 69547"/>
          <p:cNvSpPr/>
          <p:nvPr/>
        </p:nvSpPr>
        <p:spPr>
          <a:xfrm>
            <a:off x="5214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48" name="object 69548"/>
          <p:cNvSpPr/>
          <p:nvPr/>
        </p:nvSpPr>
        <p:spPr>
          <a:xfrm>
            <a:off x="5214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49" name="object 69549"/>
          <p:cNvSpPr/>
          <p:nvPr/>
        </p:nvSpPr>
        <p:spPr>
          <a:xfrm>
            <a:off x="5214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50" name="object 69550"/>
          <p:cNvSpPr/>
          <p:nvPr/>
        </p:nvSpPr>
        <p:spPr>
          <a:xfrm>
            <a:off x="5214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51" name="object 69551"/>
          <p:cNvSpPr/>
          <p:nvPr/>
        </p:nvSpPr>
        <p:spPr>
          <a:xfrm>
            <a:off x="5214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52" name="object 69552"/>
          <p:cNvSpPr/>
          <p:nvPr/>
        </p:nvSpPr>
        <p:spPr>
          <a:xfrm>
            <a:off x="5214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53" name="object 69553"/>
          <p:cNvSpPr/>
          <p:nvPr/>
        </p:nvSpPr>
        <p:spPr>
          <a:xfrm>
            <a:off x="5214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54" name="object 69554"/>
          <p:cNvSpPr/>
          <p:nvPr/>
        </p:nvSpPr>
        <p:spPr>
          <a:xfrm>
            <a:off x="5214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55" name="object 69555"/>
          <p:cNvSpPr/>
          <p:nvPr/>
        </p:nvSpPr>
        <p:spPr>
          <a:xfrm>
            <a:off x="5214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56" name="object 69556"/>
          <p:cNvSpPr/>
          <p:nvPr/>
        </p:nvSpPr>
        <p:spPr>
          <a:xfrm>
            <a:off x="5214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57" name="object 69557"/>
          <p:cNvSpPr/>
          <p:nvPr/>
        </p:nvSpPr>
        <p:spPr>
          <a:xfrm>
            <a:off x="5215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58" name="object 69558"/>
          <p:cNvSpPr/>
          <p:nvPr/>
        </p:nvSpPr>
        <p:spPr>
          <a:xfrm>
            <a:off x="5215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59" name="object 69559"/>
          <p:cNvSpPr/>
          <p:nvPr/>
        </p:nvSpPr>
        <p:spPr>
          <a:xfrm>
            <a:off x="5215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60" name="object 69560"/>
          <p:cNvSpPr/>
          <p:nvPr/>
        </p:nvSpPr>
        <p:spPr>
          <a:xfrm>
            <a:off x="5215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61" name="object 69561"/>
          <p:cNvSpPr/>
          <p:nvPr/>
        </p:nvSpPr>
        <p:spPr>
          <a:xfrm>
            <a:off x="5215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62" name="object 69562"/>
          <p:cNvSpPr/>
          <p:nvPr/>
        </p:nvSpPr>
        <p:spPr>
          <a:xfrm>
            <a:off x="5215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63" name="object 69563"/>
          <p:cNvSpPr/>
          <p:nvPr/>
        </p:nvSpPr>
        <p:spPr>
          <a:xfrm>
            <a:off x="5215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64" name="object 69564"/>
          <p:cNvSpPr/>
          <p:nvPr/>
        </p:nvSpPr>
        <p:spPr>
          <a:xfrm>
            <a:off x="5215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65" name="object 69565"/>
          <p:cNvSpPr/>
          <p:nvPr/>
        </p:nvSpPr>
        <p:spPr>
          <a:xfrm>
            <a:off x="5215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66" name="object 69566"/>
          <p:cNvSpPr/>
          <p:nvPr/>
        </p:nvSpPr>
        <p:spPr>
          <a:xfrm>
            <a:off x="5215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67" name="object 69567"/>
          <p:cNvSpPr/>
          <p:nvPr/>
        </p:nvSpPr>
        <p:spPr>
          <a:xfrm>
            <a:off x="5216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68" name="object 69568"/>
          <p:cNvSpPr/>
          <p:nvPr/>
        </p:nvSpPr>
        <p:spPr>
          <a:xfrm>
            <a:off x="5216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69" name="object 69569"/>
          <p:cNvSpPr/>
          <p:nvPr/>
        </p:nvSpPr>
        <p:spPr>
          <a:xfrm>
            <a:off x="5216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70" name="object 69570"/>
          <p:cNvSpPr/>
          <p:nvPr/>
        </p:nvSpPr>
        <p:spPr>
          <a:xfrm>
            <a:off x="5216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71" name="object 69571"/>
          <p:cNvSpPr/>
          <p:nvPr/>
        </p:nvSpPr>
        <p:spPr>
          <a:xfrm>
            <a:off x="5216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72" name="object 69572"/>
          <p:cNvSpPr/>
          <p:nvPr/>
        </p:nvSpPr>
        <p:spPr>
          <a:xfrm>
            <a:off x="5216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73" name="object 69573"/>
          <p:cNvSpPr/>
          <p:nvPr/>
        </p:nvSpPr>
        <p:spPr>
          <a:xfrm>
            <a:off x="5216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74" name="object 69574"/>
          <p:cNvSpPr/>
          <p:nvPr/>
        </p:nvSpPr>
        <p:spPr>
          <a:xfrm>
            <a:off x="5216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75" name="object 69575"/>
          <p:cNvSpPr/>
          <p:nvPr/>
        </p:nvSpPr>
        <p:spPr>
          <a:xfrm>
            <a:off x="5216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76" name="object 69576"/>
          <p:cNvSpPr/>
          <p:nvPr/>
        </p:nvSpPr>
        <p:spPr>
          <a:xfrm>
            <a:off x="5216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77" name="object 69577"/>
          <p:cNvSpPr/>
          <p:nvPr/>
        </p:nvSpPr>
        <p:spPr>
          <a:xfrm>
            <a:off x="5216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78" name="object 69578"/>
          <p:cNvSpPr/>
          <p:nvPr/>
        </p:nvSpPr>
        <p:spPr>
          <a:xfrm>
            <a:off x="5216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79" name="object 69579"/>
          <p:cNvSpPr/>
          <p:nvPr/>
        </p:nvSpPr>
        <p:spPr>
          <a:xfrm>
            <a:off x="5217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80" name="object 69580"/>
          <p:cNvSpPr/>
          <p:nvPr/>
        </p:nvSpPr>
        <p:spPr>
          <a:xfrm>
            <a:off x="5217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81" name="object 69581"/>
          <p:cNvSpPr/>
          <p:nvPr/>
        </p:nvSpPr>
        <p:spPr>
          <a:xfrm>
            <a:off x="5217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82" name="object 69582"/>
          <p:cNvSpPr/>
          <p:nvPr/>
        </p:nvSpPr>
        <p:spPr>
          <a:xfrm>
            <a:off x="5217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83" name="object 69583"/>
          <p:cNvSpPr/>
          <p:nvPr/>
        </p:nvSpPr>
        <p:spPr>
          <a:xfrm>
            <a:off x="5217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84" name="object 69584"/>
          <p:cNvSpPr/>
          <p:nvPr/>
        </p:nvSpPr>
        <p:spPr>
          <a:xfrm>
            <a:off x="5217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85" name="object 69585"/>
          <p:cNvSpPr/>
          <p:nvPr/>
        </p:nvSpPr>
        <p:spPr>
          <a:xfrm>
            <a:off x="5217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86" name="object 69586"/>
          <p:cNvSpPr/>
          <p:nvPr/>
        </p:nvSpPr>
        <p:spPr>
          <a:xfrm>
            <a:off x="5217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87" name="object 69587"/>
          <p:cNvSpPr/>
          <p:nvPr/>
        </p:nvSpPr>
        <p:spPr>
          <a:xfrm>
            <a:off x="52179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88" name="object 69588"/>
          <p:cNvSpPr/>
          <p:nvPr/>
        </p:nvSpPr>
        <p:spPr>
          <a:xfrm>
            <a:off x="52179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89" name="object 69589"/>
          <p:cNvSpPr/>
          <p:nvPr/>
        </p:nvSpPr>
        <p:spPr>
          <a:xfrm>
            <a:off x="5218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90" name="object 69590"/>
          <p:cNvSpPr/>
          <p:nvPr/>
        </p:nvSpPr>
        <p:spPr>
          <a:xfrm>
            <a:off x="5218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91" name="object 69591"/>
          <p:cNvSpPr/>
          <p:nvPr/>
        </p:nvSpPr>
        <p:spPr>
          <a:xfrm>
            <a:off x="5218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92" name="object 69592"/>
          <p:cNvSpPr/>
          <p:nvPr/>
        </p:nvSpPr>
        <p:spPr>
          <a:xfrm>
            <a:off x="5218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93" name="object 69593"/>
          <p:cNvSpPr/>
          <p:nvPr/>
        </p:nvSpPr>
        <p:spPr>
          <a:xfrm>
            <a:off x="5218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94" name="object 69594"/>
          <p:cNvSpPr/>
          <p:nvPr/>
        </p:nvSpPr>
        <p:spPr>
          <a:xfrm>
            <a:off x="5218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8BED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95" name="object 69595"/>
          <p:cNvSpPr/>
          <p:nvPr/>
        </p:nvSpPr>
        <p:spPr>
          <a:xfrm>
            <a:off x="5218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96" name="object 69596"/>
          <p:cNvSpPr/>
          <p:nvPr/>
        </p:nvSpPr>
        <p:spPr>
          <a:xfrm>
            <a:off x="5218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97" name="object 69597"/>
          <p:cNvSpPr/>
          <p:nvPr/>
        </p:nvSpPr>
        <p:spPr>
          <a:xfrm>
            <a:off x="5218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98" name="object 69598"/>
          <p:cNvSpPr/>
          <p:nvPr/>
        </p:nvSpPr>
        <p:spPr>
          <a:xfrm>
            <a:off x="5218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599" name="object 69599"/>
          <p:cNvSpPr/>
          <p:nvPr/>
        </p:nvSpPr>
        <p:spPr>
          <a:xfrm>
            <a:off x="5219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00" name="object 69600"/>
          <p:cNvSpPr/>
          <p:nvPr/>
        </p:nvSpPr>
        <p:spPr>
          <a:xfrm>
            <a:off x="5219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01" name="object 69601"/>
          <p:cNvSpPr/>
          <p:nvPr/>
        </p:nvSpPr>
        <p:spPr>
          <a:xfrm>
            <a:off x="5219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02" name="object 69602"/>
          <p:cNvSpPr/>
          <p:nvPr/>
        </p:nvSpPr>
        <p:spPr>
          <a:xfrm>
            <a:off x="5219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03" name="object 69603"/>
          <p:cNvSpPr/>
          <p:nvPr/>
        </p:nvSpPr>
        <p:spPr>
          <a:xfrm>
            <a:off x="5219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04" name="object 69604"/>
          <p:cNvSpPr/>
          <p:nvPr/>
        </p:nvSpPr>
        <p:spPr>
          <a:xfrm>
            <a:off x="5219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05" name="object 69605"/>
          <p:cNvSpPr/>
          <p:nvPr/>
        </p:nvSpPr>
        <p:spPr>
          <a:xfrm>
            <a:off x="5219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06" name="object 69606"/>
          <p:cNvSpPr/>
          <p:nvPr/>
        </p:nvSpPr>
        <p:spPr>
          <a:xfrm>
            <a:off x="5219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07" name="object 69607"/>
          <p:cNvSpPr/>
          <p:nvPr/>
        </p:nvSpPr>
        <p:spPr>
          <a:xfrm>
            <a:off x="5219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08" name="object 69608"/>
          <p:cNvSpPr/>
          <p:nvPr/>
        </p:nvSpPr>
        <p:spPr>
          <a:xfrm>
            <a:off x="5219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09" name="object 69609"/>
          <p:cNvSpPr/>
          <p:nvPr/>
        </p:nvSpPr>
        <p:spPr>
          <a:xfrm>
            <a:off x="5219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10" name="object 69610"/>
          <p:cNvSpPr/>
          <p:nvPr/>
        </p:nvSpPr>
        <p:spPr>
          <a:xfrm>
            <a:off x="5219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11" name="object 69611"/>
          <p:cNvSpPr/>
          <p:nvPr/>
        </p:nvSpPr>
        <p:spPr>
          <a:xfrm>
            <a:off x="5220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12" name="object 69612"/>
          <p:cNvSpPr/>
          <p:nvPr/>
        </p:nvSpPr>
        <p:spPr>
          <a:xfrm>
            <a:off x="5220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13" name="object 69613"/>
          <p:cNvSpPr/>
          <p:nvPr/>
        </p:nvSpPr>
        <p:spPr>
          <a:xfrm>
            <a:off x="5220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14" name="object 69614"/>
          <p:cNvSpPr/>
          <p:nvPr/>
        </p:nvSpPr>
        <p:spPr>
          <a:xfrm>
            <a:off x="5220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15" name="object 69615"/>
          <p:cNvSpPr/>
          <p:nvPr/>
        </p:nvSpPr>
        <p:spPr>
          <a:xfrm>
            <a:off x="5220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16" name="object 69616"/>
          <p:cNvSpPr/>
          <p:nvPr/>
        </p:nvSpPr>
        <p:spPr>
          <a:xfrm>
            <a:off x="5220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17" name="object 69617"/>
          <p:cNvSpPr/>
          <p:nvPr/>
        </p:nvSpPr>
        <p:spPr>
          <a:xfrm>
            <a:off x="5220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18" name="object 69618"/>
          <p:cNvSpPr/>
          <p:nvPr/>
        </p:nvSpPr>
        <p:spPr>
          <a:xfrm>
            <a:off x="5220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19" name="object 69619"/>
          <p:cNvSpPr/>
          <p:nvPr/>
        </p:nvSpPr>
        <p:spPr>
          <a:xfrm>
            <a:off x="5220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20" name="object 69620"/>
          <p:cNvSpPr/>
          <p:nvPr/>
        </p:nvSpPr>
        <p:spPr>
          <a:xfrm>
            <a:off x="5220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21" name="object 69621"/>
          <p:cNvSpPr/>
          <p:nvPr/>
        </p:nvSpPr>
        <p:spPr>
          <a:xfrm>
            <a:off x="5221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22" name="object 69622"/>
          <p:cNvSpPr/>
          <p:nvPr/>
        </p:nvSpPr>
        <p:spPr>
          <a:xfrm>
            <a:off x="5221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23" name="object 69623"/>
          <p:cNvSpPr/>
          <p:nvPr/>
        </p:nvSpPr>
        <p:spPr>
          <a:xfrm>
            <a:off x="5221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24" name="object 69624"/>
          <p:cNvSpPr/>
          <p:nvPr/>
        </p:nvSpPr>
        <p:spPr>
          <a:xfrm>
            <a:off x="5221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25" name="object 69625"/>
          <p:cNvSpPr/>
          <p:nvPr/>
        </p:nvSpPr>
        <p:spPr>
          <a:xfrm>
            <a:off x="5221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26" name="object 69626"/>
          <p:cNvSpPr/>
          <p:nvPr/>
        </p:nvSpPr>
        <p:spPr>
          <a:xfrm>
            <a:off x="5221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27" name="object 69627"/>
          <p:cNvSpPr/>
          <p:nvPr/>
        </p:nvSpPr>
        <p:spPr>
          <a:xfrm>
            <a:off x="5221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28" name="object 69628"/>
          <p:cNvSpPr/>
          <p:nvPr/>
        </p:nvSpPr>
        <p:spPr>
          <a:xfrm>
            <a:off x="5221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29" name="object 69629"/>
          <p:cNvSpPr/>
          <p:nvPr/>
        </p:nvSpPr>
        <p:spPr>
          <a:xfrm>
            <a:off x="5221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30" name="object 69630"/>
          <p:cNvSpPr/>
          <p:nvPr/>
        </p:nvSpPr>
        <p:spPr>
          <a:xfrm>
            <a:off x="5221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31" name="object 69631"/>
          <p:cNvSpPr/>
          <p:nvPr/>
        </p:nvSpPr>
        <p:spPr>
          <a:xfrm>
            <a:off x="5222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32" name="object 69632"/>
          <p:cNvSpPr/>
          <p:nvPr/>
        </p:nvSpPr>
        <p:spPr>
          <a:xfrm>
            <a:off x="5222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33" name="object 69633"/>
          <p:cNvSpPr/>
          <p:nvPr/>
        </p:nvSpPr>
        <p:spPr>
          <a:xfrm>
            <a:off x="5222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34" name="object 69634"/>
          <p:cNvSpPr/>
          <p:nvPr/>
        </p:nvSpPr>
        <p:spPr>
          <a:xfrm>
            <a:off x="5222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35" name="object 69635"/>
          <p:cNvSpPr/>
          <p:nvPr/>
        </p:nvSpPr>
        <p:spPr>
          <a:xfrm>
            <a:off x="5222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36" name="object 69636"/>
          <p:cNvSpPr/>
          <p:nvPr/>
        </p:nvSpPr>
        <p:spPr>
          <a:xfrm>
            <a:off x="5222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37" name="object 69637"/>
          <p:cNvSpPr/>
          <p:nvPr/>
        </p:nvSpPr>
        <p:spPr>
          <a:xfrm>
            <a:off x="5222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38" name="object 69638"/>
          <p:cNvSpPr/>
          <p:nvPr/>
        </p:nvSpPr>
        <p:spPr>
          <a:xfrm>
            <a:off x="5222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39" name="object 69639"/>
          <p:cNvSpPr/>
          <p:nvPr/>
        </p:nvSpPr>
        <p:spPr>
          <a:xfrm>
            <a:off x="5222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40" name="object 69640"/>
          <p:cNvSpPr/>
          <p:nvPr/>
        </p:nvSpPr>
        <p:spPr>
          <a:xfrm>
            <a:off x="5222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41" name="object 69641"/>
          <p:cNvSpPr/>
          <p:nvPr/>
        </p:nvSpPr>
        <p:spPr>
          <a:xfrm>
            <a:off x="5223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42" name="object 69642"/>
          <p:cNvSpPr/>
          <p:nvPr/>
        </p:nvSpPr>
        <p:spPr>
          <a:xfrm>
            <a:off x="5223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43" name="object 69643"/>
          <p:cNvSpPr/>
          <p:nvPr/>
        </p:nvSpPr>
        <p:spPr>
          <a:xfrm>
            <a:off x="5223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44" name="object 69644"/>
          <p:cNvSpPr/>
          <p:nvPr/>
        </p:nvSpPr>
        <p:spPr>
          <a:xfrm>
            <a:off x="5223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45" name="object 69645"/>
          <p:cNvSpPr/>
          <p:nvPr/>
        </p:nvSpPr>
        <p:spPr>
          <a:xfrm>
            <a:off x="5223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46" name="object 69646"/>
          <p:cNvSpPr/>
          <p:nvPr/>
        </p:nvSpPr>
        <p:spPr>
          <a:xfrm>
            <a:off x="5223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47" name="object 69647"/>
          <p:cNvSpPr/>
          <p:nvPr/>
        </p:nvSpPr>
        <p:spPr>
          <a:xfrm>
            <a:off x="5223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48" name="object 69648"/>
          <p:cNvSpPr/>
          <p:nvPr/>
        </p:nvSpPr>
        <p:spPr>
          <a:xfrm>
            <a:off x="5223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49" name="object 69649"/>
          <p:cNvSpPr/>
          <p:nvPr/>
        </p:nvSpPr>
        <p:spPr>
          <a:xfrm>
            <a:off x="5223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50" name="object 69650"/>
          <p:cNvSpPr/>
          <p:nvPr/>
        </p:nvSpPr>
        <p:spPr>
          <a:xfrm>
            <a:off x="5223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51" name="object 69651"/>
          <p:cNvSpPr/>
          <p:nvPr/>
        </p:nvSpPr>
        <p:spPr>
          <a:xfrm>
            <a:off x="5224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52" name="object 69652"/>
          <p:cNvSpPr/>
          <p:nvPr/>
        </p:nvSpPr>
        <p:spPr>
          <a:xfrm>
            <a:off x="5224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53" name="object 69653"/>
          <p:cNvSpPr/>
          <p:nvPr/>
        </p:nvSpPr>
        <p:spPr>
          <a:xfrm>
            <a:off x="5224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54" name="object 69654"/>
          <p:cNvSpPr/>
          <p:nvPr/>
        </p:nvSpPr>
        <p:spPr>
          <a:xfrm>
            <a:off x="5224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55" name="object 69655"/>
          <p:cNvSpPr/>
          <p:nvPr/>
        </p:nvSpPr>
        <p:spPr>
          <a:xfrm>
            <a:off x="5224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56" name="object 69656"/>
          <p:cNvSpPr/>
          <p:nvPr/>
        </p:nvSpPr>
        <p:spPr>
          <a:xfrm>
            <a:off x="5224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57" name="object 69657"/>
          <p:cNvSpPr/>
          <p:nvPr/>
        </p:nvSpPr>
        <p:spPr>
          <a:xfrm>
            <a:off x="5224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58" name="object 69658"/>
          <p:cNvSpPr/>
          <p:nvPr/>
        </p:nvSpPr>
        <p:spPr>
          <a:xfrm>
            <a:off x="5224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59" name="object 69659"/>
          <p:cNvSpPr/>
          <p:nvPr/>
        </p:nvSpPr>
        <p:spPr>
          <a:xfrm>
            <a:off x="5224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60" name="object 69660"/>
          <p:cNvSpPr/>
          <p:nvPr/>
        </p:nvSpPr>
        <p:spPr>
          <a:xfrm>
            <a:off x="5224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61" name="object 69661"/>
          <p:cNvSpPr/>
          <p:nvPr/>
        </p:nvSpPr>
        <p:spPr>
          <a:xfrm>
            <a:off x="5224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62" name="object 69662"/>
          <p:cNvSpPr/>
          <p:nvPr/>
        </p:nvSpPr>
        <p:spPr>
          <a:xfrm>
            <a:off x="5224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63" name="object 69663"/>
          <p:cNvSpPr/>
          <p:nvPr/>
        </p:nvSpPr>
        <p:spPr>
          <a:xfrm>
            <a:off x="5225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64" name="object 69664"/>
          <p:cNvSpPr/>
          <p:nvPr/>
        </p:nvSpPr>
        <p:spPr>
          <a:xfrm>
            <a:off x="5225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65" name="object 69665"/>
          <p:cNvSpPr/>
          <p:nvPr/>
        </p:nvSpPr>
        <p:spPr>
          <a:xfrm>
            <a:off x="5225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66" name="object 69666"/>
          <p:cNvSpPr/>
          <p:nvPr/>
        </p:nvSpPr>
        <p:spPr>
          <a:xfrm>
            <a:off x="5225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67" name="object 69667"/>
          <p:cNvSpPr/>
          <p:nvPr/>
        </p:nvSpPr>
        <p:spPr>
          <a:xfrm>
            <a:off x="5225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68" name="object 69668"/>
          <p:cNvSpPr/>
          <p:nvPr/>
        </p:nvSpPr>
        <p:spPr>
          <a:xfrm>
            <a:off x="5225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69" name="object 69669"/>
          <p:cNvSpPr/>
          <p:nvPr/>
        </p:nvSpPr>
        <p:spPr>
          <a:xfrm>
            <a:off x="52256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70" name="object 69670"/>
          <p:cNvSpPr/>
          <p:nvPr/>
        </p:nvSpPr>
        <p:spPr>
          <a:xfrm>
            <a:off x="52256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71" name="object 69671"/>
          <p:cNvSpPr/>
          <p:nvPr/>
        </p:nvSpPr>
        <p:spPr>
          <a:xfrm>
            <a:off x="5225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72" name="object 69672"/>
          <p:cNvSpPr/>
          <p:nvPr/>
        </p:nvSpPr>
        <p:spPr>
          <a:xfrm>
            <a:off x="5225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73" name="object 69673"/>
          <p:cNvSpPr/>
          <p:nvPr/>
        </p:nvSpPr>
        <p:spPr>
          <a:xfrm>
            <a:off x="52260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74" name="object 69674"/>
          <p:cNvSpPr/>
          <p:nvPr/>
        </p:nvSpPr>
        <p:spPr>
          <a:xfrm>
            <a:off x="52260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75" name="object 69675"/>
          <p:cNvSpPr/>
          <p:nvPr/>
        </p:nvSpPr>
        <p:spPr>
          <a:xfrm>
            <a:off x="5226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76" name="object 69676"/>
          <p:cNvSpPr/>
          <p:nvPr/>
        </p:nvSpPr>
        <p:spPr>
          <a:xfrm>
            <a:off x="5226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77" name="object 69677"/>
          <p:cNvSpPr/>
          <p:nvPr/>
        </p:nvSpPr>
        <p:spPr>
          <a:xfrm>
            <a:off x="52264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78" name="object 69678"/>
          <p:cNvSpPr/>
          <p:nvPr/>
        </p:nvSpPr>
        <p:spPr>
          <a:xfrm>
            <a:off x="52264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79" name="object 69679"/>
          <p:cNvSpPr/>
          <p:nvPr/>
        </p:nvSpPr>
        <p:spPr>
          <a:xfrm>
            <a:off x="5226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80" name="object 69680"/>
          <p:cNvSpPr/>
          <p:nvPr/>
        </p:nvSpPr>
        <p:spPr>
          <a:xfrm>
            <a:off x="5226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81" name="object 69681"/>
          <p:cNvSpPr/>
          <p:nvPr/>
        </p:nvSpPr>
        <p:spPr>
          <a:xfrm>
            <a:off x="52268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82" name="object 69682"/>
          <p:cNvSpPr/>
          <p:nvPr/>
        </p:nvSpPr>
        <p:spPr>
          <a:xfrm>
            <a:off x="52268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83" name="object 69683"/>
          <p:cNvSpPr/>
          <p:nvPr/>
        </p:nvSpPr>
        <p:spPr>
          <a:xfrm>
            <a:off x="5227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84" name="object 69684"/>
          <p:cNvSpPr/>
          <p:nvPr/>
        </p:nvSpPr>
        <p:spPr>
          <a:xfrm>
            <a:off x="5227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85" name="object 69685"/>
          <p:cNvSpPr/>
          <p:nvPr/>
        </p:nvSpPr>
        <p:spPr>
          <a:xfrm>
            <a:off x="5227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86" name="object 69686"/>
          <p:cNvSpPr/>
          <p:nvPr/>
        </p:nvSpPr>
        <p:spPr>
          <a:xfrm>
            <a:off x="5227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87" name="object 69687"/>
          <p:cNvSpPr/>
          <p:nvPr/>
        </p:nvSpPr>
        <p:spPr>
          <a:xfrm>
            <a:off x="5227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88" name="object 69688"/>
          <p:cNvSpPr/>
          <p:nvPr/>
        </p:nvSpPr>
        <p:spPr>
          <a:xfrm>
            <a:off x="5227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89" name="object 69689"/>
          <p:cNvSpPr/>
          <p:nvPr/>
        </p:nvSpPr>
        <p:spPr>
          <a:xfrm>
            <a:off x="5227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90" name="object 69690"/>
          <p:cNvSpPr/>
          <p:nvPr/>
        </p:nvSpPr>
        <p:spPr>
          <a:xfrm>
            <a:off x="5227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91" name="object 69691"/>
          <p:cNvSpPr/>
          <p:nvPr/>
        </p:nvSpPr>
        <p:spPr>
          <a:xfrm>
            <a:off x="5227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92" name="object 69692"/>
          <p:cNvSpPr/>
          <p:nvPr/>
        </p:nvSpPr>
        <p:spPr>
          <a:xfrm>
            <a:off x="5227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93" name="object 69693"/>
          <p:cNvSpPr/>
          <p:nvPr/>
        </p:nvSpPr>
        <p:spPr>
          <a:xfrm>
            <a:off x="5227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94" name="object 69694"/>
          <p:cNvSpPr/>
          <p:nvPr/>
        </p:nvSpPr>
        <p:spPr>
          <a:xfrm>
            <a:off x="5227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95" name="object 69695"/>
          <p:cNvSpPr/>
          <p:nvPr/>
        </p:nvSpPr>
        <p:spPr>
          <a:xfrm>
            <a:off x="5228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96" name="object 69696"/>
          <p:cNvSpPr/>
          <p:nvPr/>
        </p:nvSpPr>
        <p:spPr>
          <a:xfrm>
            <a:off x="5228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97" name="object 69697"/>
          <p:cNvSpPr/>
          <p:nvPr/>
        </p:nvSpPr>
        <p:spPr>
          <a:xfrm>
            <a:off x="5228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98" name="object 69698"/>
          <p:cNvSpPr/>
          <p:nvPr/>
        </p:nvSpPr>
        <p:spPr>
          <a:xfrm>
            <a:off x="5228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699" name="object 69699"/>
          <p:cNvSpPr/>
          <p:nvPr/>
        </p:nvSpPr>
        <p:spPr>
          <a:xfrm>
            <a:off x="5228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00" name="object 69700"/>
          <p:cNvSpPr/>
          <p:nvPr/>
        </p:nvSpPr>
        <p:spPr>
          <a:xfrm>
            <a:off x="5228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01" name="object 69701"/>
          <p:cNvSpPr/>
          <p:nvPr/>
        </p:nvSpPr>
        <p:spPr>
          <a:xfrm>
            <a:off x="5228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02" name="object 69702"/>
          <p:cNvSpPr/>
          <p:nvPr/>
        </p:nvSpPr>
        <p:spPr>
          <a:xfrm>
            <a:off x="5228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03" name="object 69703"/>
          <p:cNvSpPr/>
          <p:nvPr/>
        </p:nvSpPr>
        <p:spPr>
          <a:xfrm>
            <a:off x="5228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04" name="object 69704"/>
          <p:cNvSpPr/>
          <p:nvPr/>
        </p:nvSpPr>
        <p:spPr>
          <a:xfrm>
            <a:off x="5228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05" name="object 69705"/>
          <p:cNvSpPr/>
          <p:nvPr/>
        </p:nvSpPr>
        <p:spPr>
          <a:xfrm>
            <a:off x="5229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06" name="object 69706"/>
          <p:cNvSpPr/>
          <p:nvPr/>
        </p:nvSpPr>
        <p:spPr>
          <a:xfrm>
            <a:off x="5229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07" name="object 69707"/>
          <p:cNvSpPr/>
          <p:nvPr/>
        </p:nvSpPr>
        <p:spPr>
          <a:xfrm>
            <a:off x="5229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08" name="object 69708"/>
          <p:cNvSpPr/>
          <p:nvPr/>
        </p:nvSpPr>
        <p:spPr>
          <a:xfrm>
            <a:off x="5229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09" name="object 69709"/>
          <p:cNvSpPr/>
          <p:nvPr/>
        </p:nvSpPr>
        <p:spPr>
          <a:xfrm>
            <a:off x="5229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10" name="object 69710"/>
          <p:cNvSpPr/>
          <p:nvPr/>
        </p:nvSpPr>
        <p:spPr>
          <a:xfrm>
            <a:off x="5229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11" name="object 69711"/>
          <p:cNvSpPr/>
          <p:nvPr/>
        </p:nvSpPr>
        <p:spPr>
          <a:xfrm>
            <a:off x="5229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12" name="object 69712"/>
          <p:cNvSpPr/>
          <p:nvPr/>
        </p:nvSpPr>
        <p:spPr>
          <a:xfrm>
            <a:off x="5229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13" name="object 69713"/>
          <p:cNvSpPr/>
          <p:nvPr/>
        </p:nvSpPr>
        <p:spPr>
          <a:xfrm>
            <a:off x="5229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14" name="object 69714"/>
          <p:cNvSpPr/>
          <p:nvPr/>
        </p:nvSpPr>
        <p:spPr>
          <a:xfrm>
            <a:off x="5229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15" name="object 69715"/>
          <p:cNvSpPr/>
          <p:nvPr/>
        </p:nvSpPr>
        <p:spPr>
          <a:xfrm>
            <a:off x="5230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16" name="object 69716"/>
          <p:cNvSpPr/>
          <p:nvPr/>
        </p:nvSpPr>
        <p:spPr>
          <a:xfrm>
            <a:off x="5230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17" name="object 69717"/>
          <p:cNvSpPr/>
          <p:nvPr/>
        </p:nvSpPr>
        <p:spPr>
          <a:xfrm>
            <a:off x="5230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18" name="object 69718"/>
          <p:cNvSpPr/>
          <p:nvPr/>
        </p:nvSpPr>
        <p:spPr>
          <a:xfrm>
            <a:off x="5230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19" name="object 69719"/>
          <p:cNvSpPr/>
          <p:nvPr/>
        </p:nvSpPr>
        <p:spPr>
          <a:xfrm>
            <a:off x="5230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20" name="object 69720"/>
          <p:cNvSpPr/>
          <p:nvPr/>
        </p:nvSpPr>
        <p:spPr>
          <a:xfrm>
            <a:off x="5230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21" name="object 69721"/>
          <p:cNvSpPr/>
          <p:nvPr/>
        </p:nvSpPr>
        <p:spPr>
          <a:xfrm>
            <a:off x="52306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22" name="object 69722"/>
          <p:cNvSpPr/>
          <p:nvPr/>
        </p:nvSpPr>
        <p:spPr>
          <a:xfrm>
            <a:off x="52306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23" name="object 69723"/>
          <p:cNvSpPr/>
          <p:nvPr/>
        </p:nvSpPr>
        <p:spPr>
          <a:xfrm>
            <a:off x="5230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24" name="object 69724"/>
          <p:cNvSpPr/>
          <p:nvPr/>
        </p:nvSpPr>
        <p:spPr>
          <a:xfrm>
            <a:off x="5230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25" name="object 69725"/>
          <p:cNvSpPr/>
          <p:nvPr/>
        </p:nvSpPr>
        <p:spPr>
          <a:xfrm>
            <a:off x="52310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26" name="object 69726"/>
          <p:cNvSpPr/>
          <p:nvPr/>
        </p:nvSpPr>
        <p:spPr>
          <a:xfrm>
            <a:off x="52310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27" name="object 69727"/>
          <p:cNvSpPr/>
          <p:nvPr/>
        </p:nvSpPr>
        <p:spPr>
          <a:xfrm>
            <a:off x="5231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28" name="object 69728"/>
          <p:cNvSpPr/>
          <p:nvPr/>
        </p:nvSpPr>
        <p:spPr>
          <a:xfrm>
            <a:off x="5231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29" name="object 69729"/>
          <p:cNvSpPr/>
          <p:nvPr/>
        </p:nvSpPr>
        <p:spPr>
          <a:xfrm>
            <a:off x="5231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30" name="object 69730"/>
          <p:cNvSpPr/>
          <p:nvPr/>
        </p:nvSpPr>
        <p:spPr>
          <a:xfrm>
            <a:off x="5231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31" name="object 69731"/>
          <p:cNvSpPr/>
          <p:nvPr/>
        </p:nvSpPr>
        <p:spPr>
          <a:xfrm>
            <a:off x="5231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32" name="object 69732"/>
          <p:cNvSpPr/>
          <p:nvPr/>
        </p:nvSpPr>
        <p:spPr>
          <a:xfrm>
            <a:off x="5231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33" name="object 69733"/>
          <p:cNvSpPr/>
          <p:nvPr/>
        </p:nvSpPr>
        <p:spPr>
          <a:xfrm>
            <a:off x="5231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34" name="object 69734"/>
          <p:cNvSpPr/>
          <p:nvPr/>
        </p:nvSpPr>
        <p:spPr>
          <a:xfrm>
            <a:off x="5231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35" name="object 69735"/>
          <p:cNvSpPr/>
          <p:nvPr/>
        </p:nvSpPr>
        <p:spPr>
          <a:xfrm>
            <a:off x="5232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36" name="object 69736"/>
          <p:cNvSpPr/>
          <p:nvPr/>
        </p:nvSpPr>
        <p:spPr>
          <a:xfrm>
            <a:off x="5232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37" name="object 69737"/>
          <p:cNvSpPr/>
          <p:nvPr/>
        </p:nvSpPr>
        <p:spPr>
          <a:xfrm>
            <a:off x="5232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38" name="object 69738"/>
          <p:cNvSpPr/>
          <p:nvPr/>
        </p:nvSpPr>
        <p:spPr>
          <a:xfrm>
            <a:off x="5232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39" name="object 69739"/>
          <p:cNvSpPr/>
          <p:nvPr/>
        </p:nvSpPr>
        <p:spPr>
          <a:xfrm>
            <a:off x="5232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40" name="object 69740"/>
          <p:cNvSpPr/>
          <p:nvPr/>
        </p:nvSpPr>
        <p:spPr>
          <a:xfrm>
            <a:off x="5232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41" name="object 69741"/>
          <p:cNvSpPr/>
          <p:nvPr/>
        </p:nvSpPr>
        <p:spPr>
          <a:xfrm>
            <a:off x="5232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42" name="object 69742"/>
          <p:cNvSpPr/>
          <p:nvPr/>
        </p:nvSpPr>
        <p:spPr>
          <a:xfrm>
            <a:off x="5232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43" name="object 69743"/>
          <p:cNvSpPr/>
          <p:nvPr/>
        </p:nvSpPr>
        <p:spPr>
          <a:xfrm>
            <a:off x="5232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44" name="object 69744"/>
          <p:cNvSpPr/>
          <p:nvPr/>
        </p:nvSpPr>
        <p:spPr>
          <a:xfrm>
            <a:off x="5232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45" name="object 69745"/>
          <p:cNvSpPr/>
          <p:nvPr/>
        </p:nvSpPr>
        <p:spPr>
          <a:xfrm>
            <a:off x="5232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46" name="object 69746"/>
          <p:cNvSpPr/>
          <p:nvPr/>
        </p:nvSpPr>
        <p:spPr>
          <a:xfrm>
            <a:off x="5232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47" name="object 69747"/>
          <p:cNvSpPr/>
          <p:nvPr/>
        </p:nvSpPr>
        <p:spPr>
          <a:xfrm>
            <a:off x="5233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48" name="object 69748"/>
          <p:cNvSpPr/>
          <p:nvPr/>
        </p:nvSpPr>
        <p:spPr>
          <a:xfrm>
            <a:off x="5233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49" name="object 69749"/>
          <p:cNvSpPr/>
          <p:nvPr/>
        </p:nvSpPr>
        <p:spPr>
          <a:xfrm>
            <a:off x="5233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50" name="object 69750"/>
          <p:cNvSpPr/>
          <p:nvPr/>
        </p:nvSpPr>
        <p:spPr>
          <a:xfrm>
            <a:off x="5233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51" name="object 69751"/>
          <p:cNvSpPr/>
          <p:nvPr/>
        </p:nvSpPr>
        <p:spPr>
          <a:xfrm>
            <a:off x="5233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52" name="object 69752"/>
          <p:cNvSpPr/>
          <p:nvPr/>
        </p:nvSpPr>
        <p:spPr>
          <a:xfrm>
            <a:off x="5233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53" name="object 69753"/>
          <p:cNvSpPr/>
          <p:nvPr/>
        </p:nvSpPr>
        <p:spPr>
          <a:xfrm>
            <a:off x="5233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54" name="object 69754"/>
          <p:cNvSpPr/>
          <p:nvPr/>
        </p:nvSpPr>
        <p:spPr>
          <a:xfrm>
            <a:off x="5233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55" name="object 69755"/>
          <p:cNvSpPr/>
          <p:nvPr/>
        </p:nvSpPr>
        <p:spPr>
          <a:xfrm>
            <a:off x="5233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56" name="object 69756"/>
          <p:cNvSpPr/>
          <p:nvPr/>
        </p:nvSpPr>
        <p:spPr>
          <a:xfrm>
            <a:off x="5233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57" name="object 69757"/>
          <p:cNvSpPr/>
          <p:nvPr/>
        </p:nvSpPr>
        <p:spPr>
          <a:xfrm>
            <a:off x="5234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58" name="object 69758"/>
          <p:cNvSpPr/>
          <p:nvPr/>
        </p:nvSpPr>
        <p:spPr>
          <a:xfrm>
            <a:off x="5234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59" name="object 69759"/>
          <p:cNvSpPr/>
          <p:nvPr/>
        </p:nvSpPr>
        <p:spPr>
          <a:xfrm>
            <a:off x="5234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60" name="object 69760"/>
          <p:cNvSpPr/>
          <p:nvPr/>
        </p:nvSpPr>
        <p:spPr>
          <a:xfrm>
            <a:off x="5234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61" name="object 69761"/>
          <p:cNvSpPr/>
          <p:nvPr/>
        </p:nvSpPr>
        <p:spPr>
          <a:xfrm>
            <a:off x="5234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62" name="object 69762"/>
          <p:cNvSpPr/>
          <p:nvPr/>
        </p:nvSpPr>
        <p:spPr>
          <a:xfrm>
            <a:off x="5234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63" name="object 69763"/>
          <p:cNvSpPr/>
          <p:nvPr/>
        </p:nvSpPr>
        <p:spPr>
          <a:xfrm>
            <a:off x="5234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64" name="object 69764"/>
          <p:cNvSpPr/>
          <p:nvPr/>
        </p:nvSpPr>
        <p:spPr>
          <a:xfrm>
            <a:off x="5234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65" name="object 69765"/>
          <p:cNvSpPr/>
          <p:nvPr/>
        </p:nvSpPr>
        <p:spPr>
          <a:xfrm>
            <a:off x="5234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66" name="object 69766"/>
          <p:cNvSpPr/>
          <p:nvPr/>
        </p:nvSpPr>
        <p:spPr>
          <a:xfrm>
            <a:off x="5234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67" name="object 69767"/>
          <p:cNvSpPr/>
          <p:nvPr/>
        </p:nvSpPr>
        <p:spPr>
          <a:xfrm>
            <a:off x="5235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68" name="object 69768"/>
          <p:cNvSpPr/>
          <p:nvPr/>
        </p:nvSpPr>
        <p:spPr>
          <a:xfrm>
            <a:off x="5235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95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69" name="object 69769"/>
          <p:cNvSpPr/>
          <p:nvPr/>
        </p:nvSpPr>
        <p:spPr>
          <a:xfrm>
            <a:off x="52352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70" name="object 69770"/>
          <p:cNvSpPr/>
          <p:nvPr/>
        </p:nvSpPr>
        <p:spPr>
          <a:xfrm>
            <a:off x="52352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71" name="object 69771"/>
          <p:cNvSpPr/>
          <p:nvPr/>
        </p:nvSpPr>
        <p:spPr>
          <a:xfrm>
            <a:off x="5235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72" name="object 69772"/>
          <p:cNvSpPr/>
          <p:nvPr/>
        </p:nvSpPr>
        <p:spPr>
          <a:xfrm>
            <a:off x="5235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73" name="object 69773"/>
          <p:cNvSpPr/>
          <p:nvPr/>
        </p:nvSpPr>
        <p:spPr>
          <a:xfrm>
            <a:off x="52355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74" name="object 69774"/>
          <p:cNvSpPr/>
          <p:nvPr/>
        </p:nvSpPr>
        <p:spPr>
          <a:xfrm>
            <a:off x="52355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75" name="object 69775"/>
          <p:cNvSpPr/>
          <p:nvPr/>
        </p:nvSpPr>
        <p:spPr>
          <a:xfrm>
            <a:off x="5235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76" name="object 69776"/>
          <p:cNvSpPr/>
          <p:nvPr/>
        </p:nvSpPr>
        <p:spPr>
          <a:xfrm>
            <a:off x="5235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77" name="object 69777"/>
          <p:cNvSpPr/>
          <p:nvPr/>
        </p:nvSpPr>
        <p:spPr>
          <a:xfrm>
            <a:off x="52359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78" name="object 69778"/>
          <p:cNvSpPr/>
          <p:nvPr/>
        </p:nvSpPr>
        <p:spPr>
          <a:xfrm>
            <a:off x="52359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79" name="object 69779"/>
          <p:cNvSpPr/>
          <p:nvPr/>
        </p:nvSpPr>
        <p:spPr>
          <a:xfrm>
            <a:off x="5236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80" name="object 69780"/>
          <p:cNvSpPr/>
          <p:nvPr/>
        </p:nvSpPr>
        <p:spPr>
          <a:xfrm>
            <a:off x="5236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81" name="object 69781"/>
          <p:cNvSpPr/>
          <p:nvPr/>
        </p:nvSpPr>
        <p:spPr>
          <a:xfrm>
            <a:off x="52363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82" name="object 69782"/>
          <p:cNvSpPr/>
          <p:nvPr/>
        </p:nvSpPr>
        <p:spPr>
          <a:xfrm>
            <a:off x="52363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83" name="object 69783"/>
          <p:cNvSpPr/>
          <p:nvPr/>
        </p:nvSpPr>
        <p:spPr>
          <a:xfrm>
            <a:off x="5236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84" name="object 69784"/>
          <p:cNvSpPr/>
          <p:nvPr/>
        </p:nvSpPr>
        <p:spPr>
          <a:xfrm>
            <a:off x="5236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85" name="object 69785"/>
          <p:cNvSpPr/>
          <p:nvPr/>
        </p:nvSpPr>
        <p:spPr>
          <a:xfrm>
            <a:off x="5236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86" name="object 69786"/>
          <p:cNvSpPr/>
          <p:nvPr/>
        </p:nvSpPr>
        <p:spPr>
          <a:xfrm>
            <a:off x="5236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87" name="object 69787"/>
          <p:cNvSpPr/>
          <p:nvPr/>
        </p:nvSpPr>
        <p:spPr>
          <a:xfrm>
            <a:off x="5236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88" name="object 69788"/>
          <p:cNvSpPr/>
          <p:nvPr/>
        </p:nvSpPr>
        <p:spPr>
          <a:xfrm>
            <a:off x="5236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89" name="object 69789"/>
          <p:cNvSpPr/>
          <p:nvPr/>
        </p:nvSpPr>
        <p:spPr>
          <a:xfrm>
            <a:off x="5237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90" name="object 69790"/>
          <p:cNvSpPr/>
          <p:nvPr/>
        </p:nvSpPr>
        <p:spPr>
          <a:xfrm>
            <a:off x="5237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D3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91" name="object 69791"/>
          <p:cNvSpPr/>
          <p:nvPr/>
        </p:nvSpPr>
        <p:spPr>
          <a:xfrm>
            <a:off x="5237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92" name="object 69792"/>
          <p:cNvSpPr/>
          <p:nvPr/>
        </p:nvSpPr>
        <p:spPr>
          <a:xfrm>
            <a:off x="5237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93" name="object 69793"/>
          <p:cNvSpPr/>
          <p:nvPr/>
        </p:nvSpPr>
        <p:spPr>
          <a:xfrm>
            <a:off x="5237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94" name="object 69794"/>
          <p:cNvSpPr/>
          <p:nvPr/>
        </p:nvSpPr>
        <p:spPr>
          <a:xfrm>
            <a:off x="5237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95" name="object 69795"/>
          <p:cNvSpPr/>
          <p:nvPr/>
        </p:nvSpPr>
        <p:spPr>
          <a:xfrm>
            <a:off x="5237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96" name="object 69796"/>
          <p:cNvSpPr/>
          <p:nvPr/>
        </p:nvSpPr>
        <p:spPr>
          <a:xfrm>
            <a:off x="5237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97" name="object 69797"/>
          <p:cNvSpPr/>
          <p:nvPr/>
        </p:nvSpPr>
        <p:spPr>
          <a:xfrm>
            <a:off x="5237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98" name="object 69798"/>
          <p:cNvSpPr/>
          <p:nvPr/>
        </p:nvSpPr>
        <p:spPr>
          <a:xfrm>
            <a:off x="5237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799" name="object 69799"/>
          <p:cNvSpPr/>
          <p:nvPr/>
        </p:nvSpPr>
        <p:spPr>
          <a:xfrm>
            <a:off x="5238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00" name="object 69800"/>
          <p:cNvSpPr/>
          <p:nvPr/>
        </p:nvSpPr>
        <p:spPr>
          <a:xfrm>
            <a:off x="5238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01" name="object 69801"/>
          <p:cNvSpPr/>
          <p:nvPr/>
        </p:nvSpPr>
        <p:spPr>
          <a:xfrm>
            <a:off x="5238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02" name="object 69802"/>
          <p:cNvSpPr/>
          <p:nvPr/>
        </p:nvSpPr>
        <p:spPr>
          <a:xfrm>
            <a:off x="5238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03" name="object 69803"/>
          <p:cNvSpPr/>
          <p:nvPr/>
        </p:nvSpPr>
        <p:spPr>
          <a:xfrm>
            <a:off x="5238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04" name="object 69804"/>
          <p:cNvSpPr/>
          <p:nvPr/>
        </p:nvSpPr>
        <p:spPr>
          <a:xfrm>
            <a:off x="5238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05" name="object 69805"/>
          <p:cNvSpPr/>
          <p:nvPr/>
        </p:nvSpPr>
        <p:spPr>
          <a:xfrm>
            <a:off x="5238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06" name="object 69806"/>
          <p:cNvSpPr/>
          <p:nvPr/>
        </p:nvSpPr>
        <p:spPr>
          <a:xfrm>
            <a:off x="5238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07" name="object 69807"/>
          <p:cNvSpPr/>
          <p:nvPr/>
        </p:nvSpPr>
        <p:spPr>
          <a:xfrm>
            <a:off x="5238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08" name="object 69808"/>
          <p:cNvSpPr/>
          <p:nvPr/>
        </p:nvSpPr>
        <p:spPr>
          <a:xfrm>
            <a:off x="5238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09" name="object 69809"/>
          <p:cNvSpPr/>
          <p:nvPr/>
        </p:nvSpPr>
        <p:spPr>
          <a:xfrm>
            <a:off x="5239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10" name="object 69810"/>
          <p:cNvSpPr/>
          <p:nvPr/>
        </p:nvSpPr>
        <p:spPr>
          <a:xfrm>
            <a:off x="5239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11" name="object 69811"/>
          <p:cNvSpPr/>
          <p:nvPr/>
        </p:nvSpPr>
        <p:spPr>
          <a:xfrm>
            <a:off x="5239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12" name="object 69812"/>
          <p:cNvSpPr/>
          <p:nvPr/>
        </p:nvSpPr>
        <p:spPr>
          <a:xfrm>
            <a:off x="5239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13" name="object 69813"/>
          <p:cNvSpPr/>
          <p:nvPr/>
        </p:nvSpPr>
        <p:spPr>
          <a:xfrm>
            <a:off x="5239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14" name="object 69814"/>
          <p:cNvSpPr/>
          <p:nvPr/>
        </p:nvSpPr>
        <p:spPr>
          <a:xfrm>
            <a:off x="5239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15" name="object 69815"/>
          <p:cNvSpPr/>
          <p:nvPr/>
        </p:nvSpPr>
        <p:spPr>
          <a:xfrm>
            <a:off x="5239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16" name="object 69816"/>
          <p:cNvSpPr/>
          <p:nvPr/>
        </p:nvSpPr>
        <p:spPr>
          <a:xfrm>
            <a:off x="5239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17" name="object 69817"/>
          <p:cNvSpPr/>
          <p:nvPr/>
        </p:nvSpPr>
        <p:spPr>
          <a:xfrm>
            <a:off x="52397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18" name="object 69818"/>
          <p:cNvSpPr/>
          <p:nvPr/>
        </p:nvSpPr>
        <p:spPr>
          <a:xfrm>
            <a:off x="52397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19" name="object 69819"/>
          <p:cNvSpPr/>
          <p:nvPr/>
        </p:nvSpPr>
        <p:spPr>
          <a:xfrm>
            <a:off x="5240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20" name="object 69820"/>
          <p:cNvSpPr/>
          <p:nvPr/>
        </p:nvSpPr>
        <p:spPr>
          <a:xfrm>
            <a:off x="5240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21" name="object 69821"/>
          <p:cNvSpPr/>
          <p:nvPr/>
        </p:nvSpPr>
        <p:spPr>
          <a:xfrm>
            <a:off x="52401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22" name="object 69822"/>
          <p:cNvSpPr/>
          <p:nvPr/>
        </p:nvSpPr>
        <p:spPr>
          <a:xfrm>
            <a:off x="52401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23" name="object 69823"/>
          <p:cNvSpPr/>
          <p:nvPr/>
        </p:nvSpPr>
        <p:spPr>
          <a:xfrm>
            <a:off x="5240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24" name="object 69824"/>
          <p:cNvSpPr/>
          <p:nvPr/>
        </p:nvSpPr>
        <p:spPr>
          <a:xfrm>
            <a:off x="5240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25" name="object 69825"/>
          <p:cNvSpPr/>
          <p:nvPr/>
        </p:nvSpPr>
        <p:spPr>
          <a:xfrm>
            <a:off x="52405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26" name="object 69826"/>
          <p:cNvSpPr/>
          <p:nvPr/>
        </p:nvSpPr>
        <p:spPr>
          <a:xfrm>
            <a:off x="52405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27" name="object 69827"/>
          <p:cNvSpPr/>
          <p:nvPr/>
        </p:nvSpPr>
        <p:spPr>
          <a:xfrm>
            <a:off x="5240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28" name="object 69828"/>
          <p:cNvSpPr/>
          <p:nvPr/>
        </p:nvSpPr>
        <p:spPr>
          <a:xfrm>
            <a:off x="5240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29" name="object 69829"/>
          <p:cNvSpPr/>
          <p:nvPr/>
        </p:nvSpPr>
        <p:spPr>
          <a:xfrm>
            <a:off x="52409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30" name="object 69830"/>
          <p:cNvSpPr/>
          <p:nvPr/>
        </p:nvSpPr>
        <p:spPr>
          <a:xfrm>
            <a:off x="52409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31" name="object 69831"/>
          <p:cNvSpPr/>
          <p:nvPr/>
        </p:nvSpPr>
        <p:spPr>
          <a:xfrm>
            <a:off x="5241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32" name="object 69832"/>
          <p:cNvSpPr/>
          <p:nvPr/>
        </p:nvSpPr>
        <p:spPr>
          <a:xfrm>
            <a:off x="5241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33" name="object 69833"/>
          <p:cNvSpPr/>
          <p:nvPr/>
        </p:nvSpPr>
        <p:spPr>
          <a:xfrm>
            <a:off x="5241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34" name="object 69834"/>
          <p:cNvSpPr/>
          <p:nvPr/>
        </p:nvSpPr>
        <p:spPr>
          <a:xfrm>
            <a:off x="5241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35" name="object 69835"/>
          <p:cNvSpPr/>
          <p:nvPr/>
        </p:nvSpPr>
        <p:spPr>
          <a:xfrm>
            <a:off x="5241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36" name="object 69836"/>
          <p:cNvSpPr/>
          <p:nvPr/>
        </p:nvSpPr>
        <p:spPr>
          <a:xfrm>
            <a:off x="5241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37" name="object 69837"/>
          <p:cNvSpPr/>
          <p:nvPr/>
        </p:nvSpPr>
        <p:spPr>
          <a:xfrm>
            <a:off x="5241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38" name="object 69838"/>
          <p:cNvSpPr/>
          <p:nvPr/>
        </p:nvSpPr>
        <p:spPr>
          <a:xfrm>
            <a:off x="5241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39" name="object 69839"/>
          <p:cNvSpPr/>
          <p:nvPr/>
        </p:nvSpPr>
        <p:spPr>
          <a:xfrm>
            <a:off x="5241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40" name="object 69840"/>
          <p:cNvSpPr/>
          <p:nvPr/>
        </p:nvSpPr>
        <p:spPr>
          <a:xfrm>
            <a:off x="5241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41" name="object 69841"/>
          <p:cNvSpPr/>
          <p:nvPr/>
        </p:nvSpPr>
        <p:spPr>
          <a:xfrm>
            <a:off x="5242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42" name="object 69842"/>
          <p:cNvSpPr/>
          <p:nvPr/>
        </p:nvSpPr>
        <p:spPr>
          <a:xfrm>
            <a:off x="5242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43" name="object 69843"/>
          <p:cNvSpPr/>
          <p:nvPr/>
        </p:nvSpPr>
        <p:spPr>
          <a:xfrm>
            <a:off x="5242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44" name="object 69844"/>
          <p:cNvSpPr/>
          <p:nvPr/>
        </p:nvSpPr>
        <p:spPr>
          <a:xfrm>
            <a:off x="5242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45" name="object 69845"/>
          <p:cNvSpPr/>
          <p:nvPr/>
        </p:nvSpPr>
        <p:spPr>
          <a:xfrm>
            <a:off x="5242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46" name="object 69846"/>
          <p:cNvSpPr/>
          <p:nvPr/>
        </p:nvSpPr>
        <p:spPr>
          <a:xfrm>
            <a:off x="5242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47" name="object 69847"/>
          <p:cNvSpPr/>
          <p:nvPr/>
        </p:nvSpPr>
        <p:spPr>
          <a:xfrm>
            <a:off x="5242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48" name="object 69848"/>
          <p:cNvSpPr/>
          <p:nvPr/>
        </p:nvSpPr>
        <p:spPr>
          <a:xfrm>
            <a:off x="5242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49" name="object 69849"/>
          <p:cNvSpPr/>
          <p:nvPr/>
        </p:nvSpPr>
        <p:spPr>
          <a:xfrm>
            <a:off x="5242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50" name="object 69850"/>
          <p:cNvSpPr/>
          <p:nvPr/>
        </p:nvSpPr>
        <p:spPr>
          <a:xfrm>
            <a:off x="5242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51" name="object 69851"/>
          <p:cNvSpPr/>
          <p:nvPr/>
        </p:nvSpPr>
        <p:spPr>
          <a:xfrm>
            <a:off x="5243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52" name="object 69852"/>
          <p:cNvSpPr/>
          <p:nvPr/>
        </p:nvSpPr>
        <p:spPr>
          <a:xfrm>
            <a:off x="5243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53" name="object 69853"/>
          <p:cNvSpPr/>
          <p:nvPr/>
        </p:nvSpPr>
        <p:spPr>
          <a:xfrm>
            <a:off x="5243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54" name="object 69854"/>
          <p:cNvSpPr/>
          <p:nvPr/>
        </p:nvSpPr>
        <p:spPr>
          <a:xfrm>
            <a:off x="5243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55" name="object 69855"/>
          <p:cNvSpPr/>
          <p:nvPr/>
        </p:nvSpPr>
        <p:spPr>
          <a:xfrm>
            <a:off x="5243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56" name="object 69856"/>
          <p:cNvSpPr/>
          <p:nvPr/>
        </p:nvSpPr>
        <p:spPr>
          <a:xfrm>
            <a:off x="5243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57" name="object 69857"/>
          <p:cNvSpPr/>
          <p:nvPr/>
        </p:nvSpPr>
        <p:spPr>
          <a:xfrm>
            <a:off x="5243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58" name="object 69858"/>
          <p:cNvSpPr/>
          <p:nvPr/>
        </p:nvSpPr>
        <p:spPr>
          <a:xfrm>
            <a:off x="5243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59" name="object 69859"/>
          <p:cNvSpPr/>
          <p:nvPr/>
        </p:nvSpPr>
        <p:spPr>
          <a:xfrm>
            <a:off x="5243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60" name="object 69860"/>
          <p:cNvSpPr/>
          <p:nvPr/>
        </p:nvSpPr>
        <p:spPr>
          <a:xfrm>
            <a:off x="5243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61" name="object 69861"/>
          <p:cNvSpPr/>
          <p:nvPr/>
        </p:nvSpPr>
        <p:spPr>
          <a:xfrm>
            <a:off x="5243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62" name="object 69862"/>
          <p:cNvSpPr/>
          <p:nvPr/>
        </p:nvSpPr>
        <p:spPr>
          <a:xfrm>
            <a:off x="5243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63" name="object 69863"/>
          <p:cNvSpPr/>
          <p:nvPr/>
        </p:nvSpPr>
        <p:spPr>
          <a:xfrm>
            <a:off x="5244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64" name="object 69864"/>
          <p:cNvSpPr/>
          <p:nvPr/>
        </p:nvSpPr>
        <p:spPr>
          <a:xfrm>
            <a:off x="5244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65" name="object 69865"/>
          <p:cNvSpPr/>
          <p:nvPr/>
        </p:nvSpPr>
        <p:spPr>
          <a:xfrm>
            <a:off x="5244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66" name="object 69866"/>
          <p:cNvSpPr/>
          <p:nvPr/>
        </p:nvSpPr>
        <p:spPr>
          <a:xfrm>
            <a:off x="5244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67" name="object 69867"/>
          <p:cNvSpPr/>
          <p:nvPr/>
        </p:nvSpPr>
        <p:spPr>
          <a:xfrm>
            <a:off x="5244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68" name="object 69868"/>
          <p:cNvSpPr/>
          <p:nvPr/>
        </p:nvSpPr>
        <p:spPr>
          <a:xfrm>
            <a:off x="5244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69" name="object 69869"/>
          <p:cNvSpPr/>
          <p:nvPr/>
        </p:nvSpPr>
        <p:spPr>
          <a:xfrm>
            <a:off x="52447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70" name="object 69870"/>
          <p:cNvSpPr/>
          <p:nvPr/>
        </p:nvSpPr>
        <p:spPr>
          <a:xfrm>
            <a:off x="52447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71" name="object 69871"/>
          <p:cNvSpPr/>
          <p:nvPr/>
        </p:nvSpPr>
        <p:spPr>
          <a:xfrm>
            <a:off x="5244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72" name="object 69872"/>
          <p:cNvSpPr/>
          <p:nvPr/>
        </p:nvSpPr>
        <p:spPr>
          <a:xfrm>
            <a:off x="5244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73" name="object 69873"/>
          <p:cNvSpPr/>
          <p:nvPr/>
        </p:nvSpPr>
        <p:spPr>
          <a:xfrm>
            <a:off x="52451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74" name="object 69874"/>
          <p:cNvSpPr/>
          <p:nvPr/>
        </p:nvSpPr>
        <p:spPr>
          <a:xfrm>
            <a:off x="52451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75" name="object 69875"/>
          <p:cNvSpPr/>
          <p:nvPr/>
        </p:nvSpPr>
        <p:spPr>
          <a:xfrm>
            <a:off x="5245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76" name="object 69876"/>
          <p:cNvSpPr/>
          <p:nvPr/>
        </p:nvSpPr>
        <p:spPr>
          <a:xfrm>
            <a:off x="5245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77" name="object 69877"/>
          <p:cNvSpPr/>
          <p:nvPr/>
        </p:nvSpPr>
        <p:spPr>
          <a:xfrm>
            <a:off x="52454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78" name="object 69878"/>
          <p:cNvSpPr/>
          <p:nvPr/>
        </p:nvSpPr>
        <p:spPr>
          <a:xfrm>
            <a:off x="52454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79" name="object 69879"/>
          <p:cNvSpPr/>
          <p:nvPr/>
        </p:nvSpPr>
        <p:spPr>
          <a:xfrm>
            <a:off x="5245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80" name="object 69880"/>
          <p:cNvSpPr/>
          <p:nvPr/>
        </p:nvSpPr>
        <p:spPr>
          <a:xfrm>
            <a:off x="5245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81" name="object 69881"/>
          <p:cNvSpPr/>
          <p:nvPr/>
        </p:nvSpPr>
        <p:spPr>
          <a:xfrm>
            <a:off x="52458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82" name="object 69882"/>
          <p:cNvSpPr/>
          <p:nvPr/>
        </p:nvSpPr>
        <p:spPr>
          <a:xfrm>
            <a:off x="52458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83" name="object 69883"/>
          <p:cNvSpPr/>
          <p:nvPr/>
        </p:nvSpPr>
        <p:spPr>
          <a:xfrm>
            <a:off x="5246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84" name="object 69884"/>
          <p:cNvSpPr/>
          <p:nvPr/>
        </p:nvSpPr>
        <p:spPr>
          <a:xfrm>
            <a:off x="5246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85" name="object 69885"/>
          <p:cNvSpPr/>
          <p:nvPr/>
        </p:nvSpPr>
        <p:spPr>
          <a:xfrm>
            <a:off x="5246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86" name="object 69886"/>
          <p:cNvSpPr/>
          <p:nvPr/>
        </p:nvSpPr>
        <p:spPr>
          <a:xfrm>
            <a:off x="5246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87" name="object 69887"/>
          <p:cNvSpPr/>
          <p:nvPr/>
        </p:nvSpPr>
        <p:spPr>
          <a:xfrm>
            <a:off x="5246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88" name="object 69888"/>
          <p:cNvSpPr/>
          <p:nvPr/>
        </p:nvSpPr>
        <p:spPr>
          <a:xfrm>
            <a:off x="5246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89" name="object 69889"/>
          <p:cNvSpPr/>
          <p:nvPr/>
        </p:nvSpPr>
        <p:spPr>
          <a:xfrm>
            <a:off x="52466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90" name="object 69890"/>
          <p:cNvSpPr/>
          <p:nvPr/>
        </p:nvSpPr>
        <p:spPr>
          <a:xfrm>
            <a:off x="52466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91" name="object 69891"/>
          <p:cNvSpPr/>
          <p:nvPr/>
        </p:nvSpPr>
        <p:spPr>
          <a:xfrm>
            <a:off x="5246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92" name="object 69892"/>
          <p:cNvSpPr/>
          <p:nvPr/>
        </p:nvSpPr>
        <p:spPr>
          <a:xfrm>
            <a:off x="5246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93" name="object 69893"/>
          <p:cNvSpPr/>
          <p:nvPr/>
        </p:nvSpPr>
        <p:spPr>
          <a:xfrm>
            <a:off x="52470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94" name="object 69894"/>
          <p:cNvSpPr/>
          <p:nvPr/>
        </p:nvSpPr>
        <p:spPr>
          <a:xfrm>
            <a:off x="52470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95" name="object 69895"/>
          <p:cNvSpPr/>
          <p:nvPr/>
        </p:nvSpPr>
        <p:spPr>
          <a:xfrm>
            <a:off x="5247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96" name="object 69896"/>
          <p:cNvSpPr/>
          <p:nvPr/>
        </p:nvSpPr>
        <p:spPr>
          <a:xfrm>
            <a:off x="5247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97" name="object 69897"/>
          <p:cNvSpPr/>
          <p:nvPr/>
        </p:nvSpPr>
        <p:spPr>
          <a:xfrm>
            <a:off x="52473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98" name="object 69898"/>
          <p:cNvSpPr/>
          <p:nvPr/>
        </p:nvSpPr>
        <p:spPr>
          <a:xfrm>
            <a:off x="52473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899" name="object 69899"/>
          <p:cNvSpPr/>
          <p:nvPr/>
        </p:nvSpPr>
        <p:spPr>
          <a:xfrm>
            <a:off x="5247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00" name="object 69900"/>
          <p:cNvSpPr/>
          <p:nvPr/>
        </p:nvSpPr>
        <p:spPr>
          <a:xfrm>
            <a:off x="5247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01" name="object 69901"/>
          <p:cNvSpPr/>
          <p:nvPr/>
        </p:nvSpPr>
        <p:spPr>
          <a:xfrm>
            <a:off x="52477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02" name="object 69902"/>
          <p:cNvSpPr/>
          <p:nvPr/>
        </p:nvSpPr>
        <p:spPr>
          <a:xfrm>
            <a:off x="52477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03" name="object 69903"/>
          <p:cNvSpPr/>
          <p:nvPr/>
        </p:nvSpPr>
        <p:spPr>
          <a:xfrm>
            <a:off x="5248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04" name="object 69904"/>
          <p:cNvSpPr/>
          <p:nvPr/>
        </p:nvSpPr>
        <p:spPr>
          <a:xfrm>
            <a:off x="5248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05" name="object 69905"/>
          <p:cNvSpPr/>
          <p:nvPr/>
        </p:nvSpPr>
        <p:spPr>
          <a:xfrm>
            <a:off x="52481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06" name="object 69906"/>
          <p:cNvSpPr/>
          <p:nvPr/>
        </p:nvSpPr>
        <p:spPr>
          <a:xfrm>
            <a:off x="52481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07" name="object 69907"/>
          <p:cNvSpPr/>
          <p:nvPr/>
        </p:nvSpPr>
        <p:spPr>
          <a:xfrm>
            <a:off x="5248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08" name="object 69908"/>
          <p:cNvSpPr/>
          <p:nvPr/>
        </p:nvSpPr>
        <p:spPr>
          <a:xfrm>
            <a:off x="5248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09" name="object 69909"/>
          <p:cNvSpPr/>
          <p:nvPr/>
        </p:nvSpPr>
        <p:spPr>
          <a:xfrm>
            <a:off x="52485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10" name="object 69910"/>
          <p:cNvSpPr/>
          <p:nvPr/>
        </p:nvSpPr>
        <p:spPr>
          <a:xfrm>
            <a:off x="52485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11" name="object 69911"/>
          <p:cNvSpPr/>
          <p:nvPr/>
        </p:nvSpPr>
        <p:spPr>
          <a:xfrm>
            <a:off x="5248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12" name="object 69912"/>
          <p:cNvSpPr/>
          <p:nvPr/>
        </p:nvSpPr>
        <p:spPr>
          <a:xfrm>
            <a:off x="5248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13" name="object 69913"/>
          <p:cNvSpPr/>
          <p:nvPr/>
        </p:nvSpPr>
        <p:spPr>
          <a:xfrm>
            <a:off x="52489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14" name="object 69914"/>
          <p:cNvSpPr/>
          <p:nvPr/>
        </p:nvSpPr>
        <p:spPr>
          <a:xfrm>
            <a:off x="52489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15" name="object 69915"/>
          <p:cNvSpPr/>
          <p:nvPr/>
        </p:nvSpPr>
        <p:spPr>
          <a:xfrm>
            <a:off x="5249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16" name="object 69916"/>
          <p:cNvSpPr/>
          <p:nvPr/>
        </p:nvSpPr>
        <p:spPr>
          <a:xfrm>
            <a:off x="5249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17" name="object 69917"/>
          <p:cNvSpPr/>
          <p:nvPr/>
        </p:nvSpPr>
        <p:spPr>
          <a:xfrm>
            <a:off x="52493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18" name="object 69918"/>
          <p:cNvSpPr/>
          <p:nvPr/>
        </p:nvSpPr>
        <p:spPr>
          <a:xfrm>
            <a:off x="52493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19" name="object 69919"/>
          <p:cNvSpPr/>
          <p:nvPr/>
        </p:nvSpPr>
        <p:spPr>
          <a:xfrm>
            <a:off x="5249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20" name="object 69920"/>
          <p:cNvSpPr/>
          <p:nvPr/>
        </p:nvSpPr>
        <p:spPr>
          <a:xfrm>
            <a:off x="5249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21" name="object 69921"/>
          <p:cNvSpPr/>
          <p:nvPr/>
        </p:nvSpPr>
        <p:spPr>
          <a:xfrm>
            <a:off x="52496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22" name="object 69922"/>
          <p:cNvSpPr/>
          <p:nvPr/>
        </p:nvSpPr>
        <p:spPr>
          <a:xfrm>
            <a:off x="52496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23" name="object 69923"/>
          <p:cNvSpPr/>
          <p:nvPr/>
        </p:nvSpPr>
        <p:spPr>
          <a:xfrm>
            <a:off x="5249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24" name="object 69924"/>
          <p:cNvSpPr/>
          <p:nvPr/>
        </p:nvSpPr>
        <p:spPr>
          <a:xfrm>
            <a:off x="5249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25" name="object 69925"/>
          <p:cNvSpPr/>
          <p:nvPr/>
        </p:nvSpPr>
        <p:spPr>
          <a:xfrm>
            <a:off x="52500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26" name="object 69926"/>
          <p:cNvSpPr/>
          <p:nvPr/>
        </p:nvSpPr>
        <p:spPr>
          <a:xfrm>
            <a:off x="52500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27" name="object 69927"/>
          <p:cNvSpPr/>
          <p:nvPr/>
        </p:nvSpPr>
        <p:spPr>
          <a:xfrm>
            <a:off x="5250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28" name="object 69928"/>
          <p:cNvSpPr/>
          <p:nvPr/>
        </p:nvSpPr>
        <p:spPr>
          <a:xfrm>
            <a:off x="5250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29" name="object 69929"/>
          <p:cNvSpPr/>
          <p:nvPr/>
        </p:nvSpPr>
        <p:spPr>
          <a:xfrm>
            <a:off x="52504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30" name="object 69930"/>
          <p:cNvSpPr/>
          <p:nvPr/>
        </p:nvSpPr>
        <p:spPr>
          <a:xfrm>
            <a:off x="52504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31" name="object 69931"/>
          <p:cNvSpPr/>
          <p:nvPr/>
        </p:nvSpPr>
        <p:spPr>
          <a:xfrm>
            <a:off x="5250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32" name="object 69932"/>
          <p:cNvSpPr/>
          <p:nvPr/>
        </p:nvSpPr>
        <p:spPr>
          <a:xfrm>
            <a:off x="5250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33" name="object 69933"/>
          <p:cNvSpPr/>
          <p:nvPr/>
        </p:nvSpPr>
        <p:spPr>
          <a:xfrm>
            <a:off x="5250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34" name="object 69934"/>
          <p:cNvSpPr/>
          <p:nvPr/>
        </p:nvSpPr>
        <p:spPr>
          <a:xfrm>
            <a:off x="5250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35" name="object 69935"/>
          <p:cNvSpPr/>
          <p:nvPr/>
        </p:nvSpPr>
        <p:spPr>
          <a:xfrm>
            <a:off x="5251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36" name="object 69936"/>
          <p:cNvSpPr/>
          <p:nvPr/>
        </p:nvSpPr>
        <p:spPr>
          <a:xfrm>
            <a:off x="5251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37" name="object 69937"/>
          <p:cNvSpPr/>
          <p:nvPr/>
        </p:nvSpPr>
        <p:spPr>
          <a:xfrm>
            <a:off x="5251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38" name="object 69938"/>
          <p:cNvSpPr/>
          <p:nvPr/>
        </p:nvSpPr>
        <p:spPr>
          <a:xfrm>
            <a:off x="5251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39" name="object 69939"/>
          <p:cNvSpPr/>
          <p:nvPr/>
        </p:nvSpPr>
        <p:spPr>
          <a:xfrm>
            <a:off x="5251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40" name="object 69940"/>
          <p:cNvSpPr/>
          <p:nvPr/>
        </p:nvSpPr>
        <p:spPr>
          <a:xfrm>
            <a:off x="5251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41" name="object 69941"/>
          <p:cNvSpPr/>
          <p:nvPr/>
        </p:nvSpPr>
        <p:spPr>
          <a:xfrm>
            <a:off x="52517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42" name="object 69942"/>
          <p:cNvSpPr/>
          <p:nvPr/>
        </p:nvSpPr>
        <p:spPr>
          <a:xfrm>
            <a:off x="52517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43" name="object 69943"/>
          <p:cNvSpPr/>
          <p:nvPr/>
        </p:nvSpPr>
        <p:spPr>
          <a:xfrm>
            <a:off x="5251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44" name="object 69944"/>
          <p:cNvSpPr/>
          <p:nvPr/>
        </p:nvSpPr>
        <p:spPr>
          <a:xfrm>
            <a:off x="5251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45" name="object 69945"/>
          <p:cNvSpPr/>
          <p:nvPr/>
        </p:nvSpPr>
        <p:spPr>
          <a:xfrm>
            <a:off x="52520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46" name="object 69946"/>
          <p:cNvSpPr/>
          <p:nvPr/>
        </p:nvSpPr>
        <p:spPr>
          <a:xfrm>
            <a:off x="52520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47" name="object 69947"/>
          <p:cNvSpPr/>
          <p:nvPr/>
        </p:nvSpPr>
        <p:spPr>
          <a:xfrm>
            <a:off x="5252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48" name="object 69948"/>
          <p:cNvSpPr/>
          <p:nvPr/>
        </p:nvSpPr>
        <p:spPr>
          <a:xfrm>
            <a:off x="5252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49" name="object 69949"/>
          <p:cNvSpPr/>
          <p:nvPr/>
        </p:nvSpPr>
        <p:spPr>
          <a:xfrm>
            <a:off x="52524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50" name="object 69950"/>
          <p:cNvSpPr/>
          <p:nvPr/>
        </p:nvSpPr>
        <p:spPr>
          <a:xfrm>
            <a:off x="52524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51" name="object 69951"/>
          <p:cNvSpPr/>
          <p:nvPr/>
        </p:nvSpPr>
        <p:spPr>
          <a:xfrm>
            <a:off x="5252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52" name="object 69952"/>
          <p:cNvSpPr/>
          <p:nvPr/>
        </p:nvSpPr>
        <p:spPr>
          <a:xfrm>
            <a:off x="5252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53" name="object 69953"/>
          <p:cNvSpPr/>
          <p:nvPr/>
        </p:nvSpPr>
        <p:spPr>
          <a:xfrm>
            <a:off x="52528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54" name="object 69954"/>
          <p:cNvSpPr/>
          <p:nvPr/>
        </p:nvSpPr>
        <p:spPr>
          <a:xfrm>
            <a:off x="52528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55" name="object 69955"/>
          <p:cNvSpPr/>
          <p:nvPr/>
        </p:nvSpPr>
        <p:spPr>
          <a:xfrm>
            <a:off x="5252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56" name="object 69956"/>
          <p:cNvSpPr/>
          <p:nvPr/>
        </p:nvSpPr>
        <p:spPr>
          <a:xfrm>
            <a:off x="5252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57" name="object 69957"/>
          <p:cNvSpPr/>
          <p:nvPr/>
        </p:nvSpPr>
        <p:spPr>
          <a:xfrm>
            <a:off x="52532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58" name="object 69958"/>
          <p:cNvSpPr/>
          <p:nvPr/>
        </p:nvSpPr>
        <p:spPr>
          <a:xfrm>
            <a:off x="52532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59" name="object 69959"/>
          <p:cNvSpPr/>
          <p:nvPr/>
        </p:nvSpPr>
        <p:spPr>
          <a:xfrm>
            <a:off x="5253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60" name="object 69960"/>
          <p:cNvSpPr/>
          <p:nvPr/>
        </p:nvSpPr>
        <p:spPr>
          <a:xfrm>
            <a:off x="5253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61" name="object 69961"/>
          <p:cNvSpPr/>
          <p:nvPr/>
        </p:nvSpPr>
        <p:spPr>
          <a:xfrm>
            <a:off x="52536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62" name="object 69962"/>
          <p:cNvSpPr/>
          <p:nvPr/>
        </p:nvSpPr>
        <p:spPr>
          <a:xfrm>
            <a:off x="52536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37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63" name="object 69963"/>
          <p:cNvSpPr/>
          <p:nvPr/>
        </p:nvSpPr>
        <p:spPr>
          <a:xfrm>
            <a:off x="5253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64" name="object 69964"/>
          <p:cNvSpPr/>
          <p:nvPr/>
        </p:nvSpPr>
        <p:spPr>
          <a:xfrm>
            <a:off x="5253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65" name="object 69965"/>
          <p:cNvSpPr/>
          <p:nvPr/>
        </p:nvSpPr>
        <p:spPr>
          <a:xfrm>
            <a:off x="5254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66" name="object 69966"/>
          <p:cNvSpPr/>
          <p:nvPr/>
        </p:nvSpPr>
        <p:spPr>
          <a:xfrm>
            <a:off x="5254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67" name="object 69967"/>
          <p:cNvSpPr/>
          <p:nvPr/>
        </p:nvSpPr>
        <p:spPr>
          <a:xfrm>
            <a:off x="5254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68" name="object 69968"/>
          <p:cNvSpPr/>
          <p:nvPr/>
        </p:nvSpPr>
        <p:spPr>
          <a:xfrm>
            <a:off x="5254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69" name="object 69969"/>
          <p:cNvSpPr/>
          <p:nvPr/>
        </p:nvSpPr>
        <p:spPr>
          <a:xfrm>
            <a:off x="5254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70" name="object 69970"/>
          <p:cNvSpPr/>
          <p:nvPr/>
        </p:nvSpPr>
        <p:spPr>
          <a:xfrm>
            <a:off x="5254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71" name="object 69971"/>
          <p:cNvSpPr/>
          <p:nvPr/>
        </p:nvSpPr>
        <p:spPr>
          <a:xfrm>
            <a:off x="5254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72" name="object 69972"/>
          <p:cNvSpPr/>
          <p:nvPr/>
        </p:nvSpPr>
        <p:spPr>
          <a:xfrm>
            <a:off x="5254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73" name="object 69973"/>
          <p:cNvSpPr/>
          <p:nvPr/>
        </p:nvSpPr>
        <p:spPr>
          <a:xfrm>
            <a:off x="5254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74" name="object 69974"/>
          <p:cNvSpPr/>
          <p:nvPr/>
        </p:nvSpPr>
        <p:spPr>
          <a:xfrm>
            <a:off x="5254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75" name="object 69975"/>
          <p:cNvSpPr/>
          <p:nvPr/>
        </p:nvSpPr>
        <p:spPr>
          <a:xfrm>
            <a:off x="5254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76" name="object 69976"/>
          <p:cNvSpPr/>
          <p:nvPr/>
        </p:nvSpPr>
        <p:spPr>
          <a:xfrm>
            <a:off x="5254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77" name="object 69977"/>
          <p:cNvSpPr/>
          <p:nvPr/>
        </p:nvSpPr>
        <p:spPr>
          <a:xfrm>
            <a:off x="5255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78" name="object 69978"/>
          <p:cNvSpPr/>
          <p:nvPr/>
        </p:nvSpPr>
        <p:spPr>
          <a:xfrm>
            <a:off x="5255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79" name="object 69979"/>
          <p:cNvSpPr/>
          <p:nvPr/>
        </p:nvSpPr>
        <p:spPr>
          <a:xfrm>
            <a:off x="5255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80" name="object 69980"/>
          <p:cNvSpPr/>
          <p:nvPr/>
        </p:nvSpPr>
        <p:spPr>
          <a:xfrm>
            <a:off x="5255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81" name="object 69981"/>
          <p:cNvSpPr/>
          <p:nvPr/>
        </p:nvSpPr>
        <p:spPr>
          <a:xfrm>
            <a:off x="5255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82" name="object 69982"/>
          <p:cNvSpPr/>
          <p:nvPr/>
        </p:nvSpPr>
        <p:spPr>
          <a:xfrm>
            <a:off x="5255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83" name="object 69983"/>
          <p:cNvSpPr/>
          <p:nvPr/>
        </p:nvSpPr>
        <p:spPr>
          <a:xfrm>
            <a:off x="5255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84" name="object 69984"/>
          <p:cNvSpPr/>
          <p:nvPr/>
        </p:nvSpPr>
        <p:spPr>
          <a:xfrm>
            <a:off x="5255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85" name="object 69985"/>
          <p:cNvSpPr/>
          <p:nvPr/>
        </p:nvSpPr>
        <p:spPr>
          <a:xfrm>
            <a:off x="5255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86" name="object 69986"/>
          <p:cNvSpPr/>
          <p:nvPr/>
        </p:nvSpPr>
        <p:spPr>
          <a:xfrm>
            <a:off x="5255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87" name="object 69987"/>
          <p:cNvSpPr/>
          <p:nvPr/>
        </p:nvSpPr>
        <p:spPr>
          <a:xfrm>
            <a:off x="5256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88" name="object 69988"/>
          <p:cNvSpPr/>
          <p:nvPr/>
        </p:nvSpPr>
        <p:spPr>
          <a:xfrm>
            <a:off x="5256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89" name="object 69989"/>
          <p:cNvSpPr/>
          <p:nvPr/>
        </p:nvSpPr>
        <p:spPr>
          <a:xfrm>
            <a:off x="5256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90" name="object 69990"/>
          <p:cNvSpPr/>
          <p:nvPr/>
        </p:nvSpPr>
        <p:spPr>
          <a:xfrm>
            <a:off x="5256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91" name="object 69991"/>
          <p:cNvSpPr/>
          <p:nvPr/>
        </p:nvSpPr>
        <p:spPr>
          <a:xfrm>
            <a:off x="5256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92" name="object 69992"/>
          <p:cNvSpPr/>
          <p:nvPr/>
        </p:nvSpPr>
        <p:spPr>
          <a:xfrm>
            <a:off x="5256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93" name="object 69993"/>
          <p:cNvSpPr/>
          <p:nvPr/>
        </p:nvSpPr>
        <p:spPr>
          <a:xfrm>
            <a:off x="5256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94" name="object 69994"/>
          <p:cNvSpPr/>
          <p:nvPr/>
        </p:nvSpPr>
        <p:spPr>
          <a:xfrm>
            <a:off x="5256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95" name="object 69995"/>
          <p:cNvSpPr/>
          <p:nvPr/>
        </p:nvSpPr>
        <p:spPr>
          <a:xfrm>
            <a:off x="5256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96" name="object 69996"/>
          <p:cNvSpPr/>
          <p:nvPr/>
        </p:nvSpPr>
        <p:spPr>
          <a:xfrm>
            <a:off x="5256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97" name="object 69997"/>
          <p:cNvSpPr/>
          <p:nvPr/>
        </p:nvSpPr>
        <p:spPr>
          <a:xfrm>
            <a:off x="5257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98" name="object 69998"/>
          <p:cNvSpPr/>
          <p:nvPr/>
        </p:nvSpPr>
        <p:spPr>
          <a:xfrm>
            <a:off x="5257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9999" name="object 69999"/>
          <p:cNvSpPr/>
          <p:nvPr/>
        </p:nvSpPr>
        <p:spPr>
          <a:xfrm>
            <a:off x="5257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00" name="object 70000"/>
          <p:cNvSpPr/>
          <p:nvPr/>
        </p:nvSpPr>
        <p:spPr>
          <a:xfrm>
            <a:off x="5257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01" name="object 70001"/>
          <p:cNvSpPr/>
          <p:nvPr/>
        </p:nvSpPr>
        <p:spPr>
          <a:xfrm>
            <a:off x="52574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02" name="object 70002"/>
          <p:cNvSpPr/>
          <p:nvPr/>
        </p:nvSpPr>
        <p:spPr>
          <a:xfrm>
            <a:off x="52574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03" name="object 70003"/>
          <p:cNvSpPr/>
          <p:nvPr/>
        </p:nvSpPr>
        <p:spPr>
          <a:xfrm>
            <a:off x="5257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04" name="object 70004"/>
          <p:cNvSpPr/>
          <p:nvPr/>
        </p:nvSpPr>
        <p:spPr>
          <a:xfrm>
            <a:off x="5257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05" name="object 70005"/>
          <p:cNvSpPr/>
          <p:nvPr/>
        </p:nvSpPr>
        <p:spPr>
          <a:xfrm>
            <a:off x="52578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06" name="object 70006"/>
          <p:cNvSpPr/>
          <p:nvPr/>
        </p:nvSpPr>
        <p:spPr>
          <a:xfrm>
            <a:off x="52578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07" name="object 70007"/>
          <p:cNvSpPr/>
          <p:nvPr/>
        </p:nvSpPr>
        <p:spPr>
          <a:xfrm>
            <a:off x="5257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08" name="object 70008"/>
          <p:cNvSpPr/>
          <p:nvPr/>
        </p:nvSpPr>
        <p:spPr>
          <a:xfrm>
            <a:off x="5257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09" name="object 70009"/>
          <p:cNvSpPr/>
          <p:nvPr/>
        </p:nvSpPr>
        <p:spPr>
          <a:xfrm>
            <a:off x="52581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10" name="object 70010"/>
          <p:cNvSpPr/>
          <p:nvPr/>
        </p:nvSpPr>
        <p:spPr>
          <a:xfrm>
            <a:off x="52581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11" name="object 70011"/>
          <p:cNvSpPr/>
          <p:nvPr/>
        </p:nvSpPr>
        <p:spPr>
          <a:xfrm>
            <a:off x="5258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12" name="object 70012"/>
          <p:cNvSpPr/>
          <p:nvPr/>
        </p:nvSpPr>
        <p:spPr>
          <a:xfrm>
            <a:off x="5258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13" name="object 70013"/>
          <p:cNvSpPr/>
          <p:nvPr/>
        </p:nvSpPr>
        <p:spPr>
          <a:xfrm>
            <a:off x="52585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14" name="object 70014"/>
          <p:cNvSpPr/>
          <p:nvPr/>
        </p:nvSpPr>
        <p:spPr>
          <a:xfrm>
            <a:off x="52585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15" name="object 70015"/>
          <p:cNvSpPr/>
          <p:nvPr/>
        </p:nvSpPr>
        <p:spPr>
          <a:xfrm>
            <a:off x="5258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16" name="object 70016"/>
          <p:cNvSpPr/>
          <p:nvPr/>
        </p:nvSpPr>
        <p:spPr>
          <a:xfrm>
            <a:off x="5258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17" name="object 70017"/>
          <p:cNvSpPr/>
          <p:nvPr/>
        </p:nvSpPr>
        <p:spPr>
          <a:xfrm>
            <a:off x="5258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18" name="object 70018"/>
          <p:cNvSpPr/>
          <p:nvPr/>
        </p:nvSpPr>
        <p:spPr>
          <a:xfrm>
            <a:off x="5258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19" name="object 70019"/>
          <p:cNvSpPr/>
          <p:nvPr/>
        </p:nvSpPr>
        <p:spPr>
          <a:xfrm>
            <a:off x="5259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20" name="object 70020"/>
          <p:cNvSpPr/>
          <p:nvPr/>
        </p:nvSpPr>
        <p:spPr>
          <a:xfrm>
            <a:off x="5259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21" name="object 70021"/>
          <p:cNvSpPr/>
          <p:nvPr/>
        </p:nvSpPr>
        <p:spPr>
          <a:xfrm>
            <a:off x="5259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22" name="object 70022"/>
          <p:cNvSpPr/>
          <p:nvPr/>
        </p:nvSpPr>
        <p:spPr>
          <a:xfrm>
            <a:off x="5259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23" name="object 70023"/>
          <p:cNvSpPr/>
          <p:nvPr/>
        </p:nvSpPr>
        <p:spPr>
          <a:xfrm>
            <a:off x="5259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24" name="object 70024"/>
          <p:cNvSpPr/>
          <p:nvPr/>
        </p:nvSpPr>
        <p:spPr>
          <a:xfrm>
            <a:off x="5259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25" name="object 70025"/>
          <p:cNvSpPr/>
          <p:nvPr/>
        </p:nvSpPr>
        <p:spPr>
          <a:xfrm>
            <a:off x="5259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26" name="object 70026"/>
          <p:cNvSpPr/>
          <p:nvPr/>
        </p:nvSpPr>
        <p:spPr>
          <a:xfrm>
            <a:off x="5259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27" name="object 70027"/>
          <p:cNvSpPr/>
          <p:nvPr/>
        </p:nvSpPr>
        <p:spPr>
          <a:xfrm>
            <a:off x="5259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28" name="object 70028"/>
          <p:cNvSpPr/>
          <p:nvPr/>
        </p:nvSpPr>
        <p:spPr>
          <a:xfrm>
            <a:off x="5259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29" name="object 70029"/>
          <p:cNvSpPr/>
          <p:nvPr/>
        </p:nvSpPr>
        <p:spPr>
          <a:xfrm>
            <a:off x="5260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30" name="object 70030"/>
          <p:cNvSpPr/>
          <p:nvPr/>
        </p:nvSpPr>
        <p:spPr>
          <a:xfrm>
            <a:off x="5260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31" name="object 70031"/>
          <p:cNvSpPr/>
          <p:nvPr/>
        </p:nvSpPr>
        <p:spPr>
          <a:xfrm>
            <a:off x="5260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32" name="object 70032"/>
          <p:cNvSpPr/>
          <p:nvPr/>
        </p:nvSpPr>
        <p:spPr>
          <a:xfrm>
            <a:off x="5260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33" name="object 70033"/>
          <p:cNvSpPr/>
          <p:nvPr/>
        </p:nvSpPr>
        <p:spPr>
          <a:xfrm>
            <a:off x="5260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34" name="object 70034"/>
          <p:cNvSpPr/>
          <p:nvPr/>
        </p:nvSpPr>
        <p:spPr>
          <a:xfrm>
            <a:off x="5260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35" name="object 70035"/>
          <p:cNvSpPr/>
          <p:nvPr/>
        </p:nvSpPr>
        <p:spPr>
          <a:xfrm>
            <a:off x="5260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36" name="object 70036"/>
          <p:cNvSpPr/>
          <p:nvPr/>
        </p:nvSpPr>
        <p:spPr>
          <a:xfrm>
            <a:off x="5260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37" name="object 70037"/>
          <p:cNvSpPr/>
          <p:nvPr/>
        </p:nvSpPr>
        <p:spPr>
          <a:xfrm>
            <a:off x="5260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38" name="object 70038"/>
          <p:cNvSpPr/>
          <p:nvPr/>
        </p:nvSpPr>
        <p:spPr>
          <a:xfrm>
            <a:off x="5260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39" name="object 70039"/>
          <p:cNvSpPr/>
          <p:nvPr/>
        </p:nvSpPr>
        <p:spPr>
          <a:xfrm>
            <a:off x="5260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40" name="object 70040"/>
          <p:cNvSpPr/>
          <p:nvPr/>
        </p:nvSpPr>
        <p:spPr>
          <a:xfrm>
            <a:off x="5260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41" name="object 70041"/>
          <p:cNvSpPr/>
          <p:nvPr/>
        </p:nvSpPr>
        <p:spPr>
          <a:xfrm>
            <a:off x="5261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42" name="object 70042"/>
          <p:cNvSpPr/>
          <p:nvPr/>
        </p:nvSpPr>
        <p:spPr>
          <a:xfrm>
            <a:off x="5261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43" name="object 70043"/>
          <p:cNvSpPr/>
          <p:nvPr/>
        </p:nvSpPr>
        <p:spPr>
          <a:xfrm>
            <a:off x="5261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44" name="object 70044"/>
          <p:cNvSpPr/>
          <p:nvPr/>
        </p:nvSpPr>
        <p:spPr>
          <a:xfrm>
            <a:off x="5261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45" name="object 70045"/>
          <p:cNvSpPr/>
          <p:nvPr/>
        </p:nvSpPr>
        <p:spPr>
          <a:xfrm>
            <a:off x="52616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46" name="object 70046"/>
          <p:cNvSpPr/>
          <p:nvPr/>
        </p:nvSpPr>
        <p:spPr>
          <a:xfrm>
            <a:off x="52616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47" name="object 70047"/>
          <p:cNvSpPr/>
          <p:nvPr/>
        </p:nvSpPr>
        <p:spPr>
          <a:xfrm>
            <a:off x="5261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48" name="object 70048"/>
          <p:cNvSpPr/>
          <p:nvPr/>
        </p:nvSpPr>
        <p:spPr>
          <a:xfrm>
            <a:off x="5261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49" name="object 70049"/>
          <p:cNvSpPr/>
          <p:nvPr/>
        </p:nvSpPr>
        <p:spPr>
          <a:xfrm>
            <a:off x="52620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50" name="object 70050"/>
          <p:cNvSpPr/>
          <p:nvPr/>
        </p:nvSpPr>
        <p:spPr>
          <a:xfrm>
            <a:off x="52620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51" name="object 70051"/>
          <p:cNvSpPr/>
          <p:nvPr/>
        </p:nvSpPr>
        <p:spPr>
          <a:xfrm>
            <a:off x="5262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52" name="object 70052"/>
          <p:cNvSpPr/>
          <p:nvPr/>
        </p:nvSpPr>
        <p:spPr>
          <a:xfrm>
            <a:off x="5262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53" name="object 70053"/>
          <p:cNvSpPr/>
          <p:nvPr/>
        </p:nvSpPr>
        <p:spPr>
          <a:xfrm>
            <a:off x="52623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54" name="object 70054"/>
          <p:cNvSpPr/>
          <p:nvPr/>
        </p:nvSpPr>
        <p:spPr>
          <a:xfrm>
            <a:off x="52623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55" name="object 70055"/>
          <p:cNvSpPr/>
          <p:nvPr/>
        </p:nvSpPr>
        <p:spPr>
          <a:xfrm>
            <a:off x="5262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56" name="object 70056"/>
          <p:cNvSpPr/>
          <p:nvPr/>
        </p:nvSpPr>
        <p:spPr>
          <a:xfrm>
            <a:off x="5262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57" name="object 70057"/>
          <p:cNvSpPr/>
          <p:nvPr/>
        </p:nvSpPr>
        <p:spPr>
          <a:xfrm>
            <a:off x="52627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58" name="object 70058"/>
          <p:cNvSpPr/>
          <p:nvPr/>
        </p:nvSpPr>
        <p:spPr>
          <a:xfrm>
            <a:off x="52627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59" name="object 70059"/>
          <p:cNvSpPr/>
          <p:nvPr/>
        </p:nvSpPr>
        <p:spPr>
          <a:xfrm>
            <a:off x="5262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60" name="object 70060"/>
          <p:cNvSpPr/>
          <p:nvPr/>
        </p:nvSpPr>
        <p:spPr>
          <a:xfrm>
            <a:off x="5262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61" name="object 70061"/>
          <p:cNvSpPr/>
          <p:nvPr/>
        </p:nvSpPr>
        <p:spPr>
          <a:xfrm>
            <a:off x="52631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62" name="object 70062"/>
          <p:cNvSpPr/>
          <p:nvPr/>
        </p:nvSpPr>
        <p:spPr>
          <a:xfrm>
            <a:off x="52631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63" name="object 70063"/>
          <p:cNvSpPr/>
          <p:nvPr/>
        </p:nvSpPr>
        <p:spPr>
          <a:xfrm>
            <a:off x="5263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64" name="object 70064"/>
          <p:cNvSpPr/>
          <p:nvPr/>
        </p:nvSpPr>
        <p:spPr>
          <a:xfrm>
            <a:off x="5263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65" name="object 70065"/>
          <p:cNvSpPr/>
          <p:nvPr/>
        </p:nvSpPr>
        <p:spPr>
          <a:xfrm>
            <a:off x="5263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66" name="object 70066"/>
          <p:cNvSpPr/>
          <p:nvPr/>
        </p:nvSpPr>
        <p:spPr>
          <a:xfrm>
            <a:off x="5263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67" name="object 70067"/>
          <p:cNvSpPr/>
          <p:nvPr/>
        </p:nvSpPr>
        <p:spPr>
          <a:xfrm>
            <a:off x="5263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68" name="object 70068"/>
          <p:cNvSpPr/>
          <p:nvPr/>
        </p:nvSpPr>
        <p:spPr>
          <a:xfrm>
            <a:off x="5263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69" name="object 70069"/>
          <p:cNvSpPr/>
          <p:nvPr/>
        </p:nvSpPr>
        <p:spPr>
          <a:xfrm>
            <a:off x="5263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70" name="object 70070"/>
          <p:cNvSpPr/>
          <p:nvPr/>
        </p:nvSpPr>
        <p:spPr>
          <a:xfrm>
            <a:off x="5263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71" name="object 70071"/>
          <p:cNvSpPr/>
          <p:nvPr/>
        </p:nvSpPr>
        <p:spPr>
          <a:xfrm>
            <a:off x="5264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72" name="object 70072"/>
          <p:cNvSpPr/>
          <p:nvPr/>
        </p:nvSpPr>
        <p:spPr>
          <a:xfrm>
            <a:off x="5264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73" name="object 70073"/>
          <p:cNvSpPr/>
          <p:nvPr/>
        </p:nvSpPr>
        <p:spPr>
          <a:xfrm>
            <a:off x="5264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74" name="object 70074"/>
          <p:cNvSpPr/>
          <p:nvPr/>
        </p:nvSpPr>
        <p:spPr>
          <a:xfrm>
            <a:off x="5264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75" name="object 70075"/>
          <p:cNvSpPr/>
          <p:nvPr/>
        </p:nvSpPr>
        <p:spPr>
          <a:xfrm>
            <a:off x="5264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76" name="object 70076"/>
          <p:cNvSpPr/>
          <p:nvPr/>
        </p:nvSpPr>
        <p:spPr>
          <a:xfrm>
            <a:off x="5264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77" name="object 70077"/>
          <p:cNvSpPr/>
          <p:nvPr/>
        </p:nvSpPr>
        <p:spPr>
          <a:xfrm>
            <a:off x="5264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78" name="object 70078"/>
          <p:cNvSpPr/>
          <p:nvPr/>
        </p:nvSpPr>
        <p:spPr>
          <a:xfrm>
            <a:off x="5264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79" name="object 70079"/>
          <p:cNvSpPr/>
          <p:nvPr/>
        </p:nvSpPr>
        <p:spPr>
          <a:xfrm>
            <a:off x="5264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80" name="object 70080"/>
          <p:cNvSpPr/>
          <p:nvPr/>
        </p:nvSpPr>
        <p:spPr>
          <a:xfrm>
            <a:off x="5264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81" name="object 70081"/>
          <p:cNvSpPr/>
          <p:nvPr/>
        </p:nvSpPr>
        <p:spPr>
          <a:xfrm>
            <a:off x="5265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82" name="object 70082"/>
          <p:cNvSpPr/>
          <p:nvPr/>
        </p:nvSpPr>
        <p:spPr>
          <a:xfrm>
            <a:off x="5265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83" name="object 70083"/>
          <p:cNvSpPr/>
          <p:nvPr/>
        </p:nvSpPr>
        <p:spPr>
          <a:xfrm>
            <a:off x="5265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84" name="object 70084"/>
          <p:cNvSpPr/>
          <p:nvPr/>
        </p:nvSpPr>
        <p:spPr>
          <a:xfrm>
            <a:off x="5265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85" name="object 70085"/>
          <p:cNvSpPr/>
          <p:nvPr/>
        </p:nvSpPr>
        <p:spPr>
          <a:xfrm>
            <a:off x="5265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86" name="object 70086"/>
          <p:cNvSpPr/>
          <p:nvPr/>
        </p:nvSpPr>
        <p:spPr>
          <a:xfrm>
            <a:off x="5265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F5DA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87" name="object 70087"/>
          <p:cNvSpPr/>
          <p:nvPr/>
        </p:nvSpPr>
        <p:spPr>
          <a:xfrm>
            <a:off x="5265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88" name="object 70088"/>
          <p:cNvSpPr/>
          <p:nvPr/>
        </p:nvSpPr>
        <p:spPr>
          <a:xfrm>
            <a:off x="5265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89" name="object 70089"/>
          <p:cNvSpPr/>
          <p:nvPr/>
        </p:nvSpPr>
        <p:spPr>
          <a:xfrm>
            <a:off x="5265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90" name="object 70090"/>
          <p:cNvSpPr/>
          <p:nvPr/>
        </p:nvSpPr>
        <p:spPr>
          <a:xfrm>
            <a:off x="5265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91" name="object 70091"/>
          <p:cNvSpPr/>
          <p:nvPr/>
        </p:nvSpPr>
        <p:spPr>
          <a:xfrm>
            <a:off x="5265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92" name="object 70092"/>
          <p:cNvSpPr/>
          <p:nvPr/>
        </p:nvSpPr>
        <p:spPr>
          <a:xfrm>
            <a:off x="5265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93" name="object 70093"/>
          <p:cNvSpPr/>
          <p:nvPr/>
        </p:nvSpPr>
        <p:spPr>
          <a:xfrm>
            <a:off x="5266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94" name="object 70094"/>
          <p:cNvSpPr/>
          <p:nvPr/>
        </p:nvSpPr>
        <p:spPr>
          <a:xfrm>
            <a:off x="5266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95" name="object 70095"/>
          <p:cNvSpPr/>
          <p:nvPr/>
        </p:nvSpPr>
        <p:spPr>
          <a:xfrm>
            <a:off x="5266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96" name="object 70096"/>
          <p:cNvSpPr/>
          <p:nvPr/>
        </p:nvSpPr>
        <p:spPr>
          <a:xfrm>
            <a:off x="5266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97" name="object 70097"/>
          <p:cNvSpPr/>
          <p:nvPr/>
        </p:nvSpPr>
        <p:spPr>
          <a:xfrm>
            <a:off x="5266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98" name="object 70098"/>
          <p:cNvSpPr/>
          <p:nvPr/>
        </p:nvSpPr>
        <p:spPr>
          <a:xfrm>
            <a:off x="5266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099" name="object 70099"/>
          <p:cNvSpPr/>
          <p:nvPr/>
        </p:nvSpPr>
        <p:spPr>
          <a:xfrm>
            <a:off x="5266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00" name="object 70100"/>
          <p:cNvSpPr/>
          <p:nvPr/>
        </p:nvSpPr>
        <p:spPr>
          <a:xfrm>
            <a:off x="5266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01" name="object 70101"/>
          <p:cNvSpPr/>
          <p:nvPr/>
        </p:nvSpPr>
        <p:spPr>
          <a:xfrm>
            <a:off x="52669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02" name="object 70102"/>
          <p:cNvSpPr/>
          <p:nvPr/>
        </p:nvSpPr>
        <p:spPr>
          <a:xfrm>
            <a:off x="52669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03" name="object 70103"/>
          <p:cNvSpPr/>
          <p:nvPr/>
        </p:nvSpPr>
        <p:spPr>
          <a:xfrm>
            <a:off x="5267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04" name="object 70104"/>
          <p:cNvSpPr/>
          <p:nvPr/>
        </p:nvSpPr>
        <p:spPr>
          <a:xfrm>
            <a:off x="5267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05" name="object 70105"/>
          <p:cNvSpPr/>
          <p:nvPr/>
        </p:nvSpPr>
        <p:spPr>
          <a:xfrm>
            <a:off x="52673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06" name="object 70106"/>
          <p:cNvSpPr/>
          <p:nvPr/>
        </p:nvSpPr>
        <p:spPr>
          <a:xfrm>
            <a:off x="52673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07" name="object 70107"/>
          <p:cNvSpPr/>
          <p:nvPr/>
        </p:nvSpPr>
        <p:spPr>
          <a:xfrm>
            <a:off x="5267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08" name="object 70108"/>
          <p:cNvSpPr/>
          <p:nvPr/>
        </p:nvSpPr>
        <p:spPr>
          <a:xfrm>
            <a:off x="5267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09" name="object 70109"/>
          <p:cNvSpPr/>
          <p:nvPr/>
        </p:nvSpPr>
        <p:spPr>
          <a:xfrm>
            <a:off x="52677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10" name="object 70110"/>
          <p:cNvSpPr/>
          <p:nvPr/>
        </p:nvSpPr>
        <p:spPr>
          <a:xfrm>
            <a:off x="52677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11" name="object 70111"/>
          <p:cNvSpPr/>
          <p:nvPr/>
        </p:nvSpPr>
        <p:spPr>
          <a:xfrm>
            <a:off x="5267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12" name="object 70112"/>
          <p:cNvSpPr/>
          <p:nvPr/>
        </p:nvSpPr>
        <p:spPr>
          <a:xfrm>
            <a:off x="5267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13" name="object 70113"/>
          <p:cNvSpPr/>
          <p:nvPr/>
        </p:nvSpPr>
        <p:spPr>
          <a:xfrm>
            <a:off x="52680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14" name="object 70114"/>
          <p:cNvSpPr/>
          <p:nvPr/>
        </p:nvSpPr>
        <p:spPr>
          <a:xfrm>
            <a:off x="52680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15" name="object 70115"/>
          <p:cNvSpPr/>
          <p:nvPr/>
        </p:nvSpPr>
        <p:spPr>
          <a:xfrm>
            <a:off x="5268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16" name="object 70116"/>
          <p:cNvSpPr/>
          <p:nvPr/>
        </p:nvSpPr>
        <p:spPr>
          <a:xfrm>
            <a:off x="5268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17" name="object 70117"/>
          <p:cNvSpPr/>
          <p:nvPr/>
        </p:nvSpPr>
        <p:spPr>
          <a:xfrm>
            <a:off x="5268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18" name="object 70118"/>
          <p:cNvSpPr/>
          <p:nvPr/>
        </p:nvSpPr>
        <p:spPr>
          <a:xfrm>
            <a:off x="5268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19" name="object 70119"/>
          <p:cNvSpPr/>
          <p:nvPr/>
        </p:nvSpPr>
        <p:spPr>
          <a:xfrm>
            <a:off x="5268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20" name="object 70120"/>
          <p:cNvSpPr/>
          <p:nvPr/>
        </p:nvSpPr>
        <p:spPr>
          <a:xfrm>
            <a:off x="5268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21" name="object 70121"/>
          <p:cNvSpPr/>
          <p:nvPr/>
        </p:nvSpPr>
        <p:spPr>
          <a:xfrm>
            <a:off x="5268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22" name="object 70122"/>
          <p:cNvSpPr/>
          <p:nvPr/>
        </p:nvSpPr>
        <p:spPr>
          <a:xfrm>
            <a:off x="5268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23" name="object 70123"/>
          <p:cNvSpPr/>
          <p:nvPr/>
        </p:nvSpPr>
        <p:spPr>
          <a:xfrm>
            <a:off x="5268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24" name="object 70124"/>
          <p:cNvSpPr/>
          <p:nvPr/>
        </p:nvSpPr>
        <p:spPr>
          <a:xfrm>
            <a:off x="5268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25" name="object 70125"/>
          <p:cNvSpPr/>
          <p:nvPr/>
        </p:nvSpPr>
        <p:spPr>
          <a:xfrm>
            <a:off x="5269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26" name="object 70126"/>
          <p:cNvSpPr/>
          <p:nvPr/>
        </p:nvSpPr>
        <p:spPr>
          <a:xfrm>
            <a:off x="5269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27" name="object 70127"/>
          <p:cNvSpPr/>
          <p:nvPr/>
        </p:nvSpPr>
        <p:spPr>
          <a:xfrm>
            <a:off x="5269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28" name="object 70128"/>
          <p:cNvSpPr/>
          <p:nvPr/>
        </p:nvSpPr>
        <p:spPr>
          <a:xfrm>
            <a:off x="5269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29" name="object 70129"/>
          <p:cNvSpPr/>
          <p:nvPr/>
        </p:nvSpPr>
        <p:spPr>
          <a:xfrm>
            <a:off x="5269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30" name="object 70130"/>
          <p:cNvSpPr/>
          <p:nvPr/>
        </p:nvSpPr>
        <p:spPr>
          <a:xfrm>
            <a:off x="5269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31" name="object 70131"/>
          <p:cNvSpPr/>
          <p:nvPr/>
        </p:nvSpPr>
        <p:spPr>
          <a:xfrm>
            <a:off x="5269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32" name="object 70132"/>
          <p:cNvSpPr/>
          <p:nvPr/>
        </p:nvSpPr>
        <p:spPr>
          <a:xfrm>
            <a:off x="5269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33" name="object 70133"/>
          <p:cNvSpPr/>
          <p:nvPr/>
        </p:nvSpPr>
        <p:spPr>
          <a:xfrm>
            <a:off x="5270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34" name="object 70134"/>
          <p:cNvSpPr/>
          <p:nvPr/>
        </p:nvSpPr>
        <p:spPr>
          <a:xfrm>
            <a:off x="5270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35" name="object 70135"/>
          <p:cNvSpPr/>
          <p:nvPr/>
        </p:nvSpPr>
        <p:spPr>
          <a:xfrm>
            <a:off x="5270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36" name="object 70136"/>
          <p:cNvSpPr/>
          <p:nvPr/>
        </p:nvSpPr>
        <p:spPr>
          <a:xfrm>
            <a:off x="5270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37" name="object 70137"/>
          <p:cNvSpPr/>
          <p:nvPr/>
        </p:nvSpPr>
        <p:spPr>
          <a:xfrm>
            <a:off x="5270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38" name="object 70138"/>
          <p:cNvSpPr/>
          <p:nvPr/>
        </p:nvSpPr>
        <p:spPr>
          <a:xfrm>
            <a:off x="5270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39" name="object 70139"/>
          <p:cNvSpPr/>
          <p:nvPr/>
        </p:nvSpPr>
        <p:spPr>
          <a:xfrm>
            <a:off x="5270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40" name="object 70140"/>
          <p:cNvSpPr/>
          <p:nvPr/>
        </p:nvSpPr>
        <p:spPr>
          <a:xfrm>
            <a:off x="5270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41" name="object 70141"/>
          <p:cNvSpPr/>
          <p:nvPr/>
        </p:nvSpPr>
        <p:spPr>
          <a:xfrm>
            <a:off x="5270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42" name="object 70142"/>
          <p:cNvSpPr/>
          <p:nvPr/>
        </p:nvSpPr>
        <p:spPr>
          <a:xfrm>
            <a:off x="5270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43" name="object 70143"/>
          <p:cNvSpPr/>
          <p:nvPr/>
        </p:nvSpPr>
        <p:spPr>
          <a:xfrm>
            <a:off x="5270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44" name="object 70144"/>
          <p:cNvSpPr/>
          <p:nvPr/>
        </p:nvSpPr>
        <p:spPr>
          <a:xfrm>
            <a:off x="5270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45" name="object 70145"/>
          <p:cNvSpPr/>
          <p:nvPr/>
        </p:nvSpPr>
        <p:spPr>
          <a:xfrm>
            <a:off x="5271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46" name="object 70146"/>
          <p:cNvSpPr/>
          <p:nvPr/>
        </p:nvSpPr>
        <p:spPr>
          <a:xfrm>
            <a:off x="5271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47" name="object 70147"/>
          <p:cNvSpPr/>
          <p:nvPr/>
        </p:nvSpPr>
        <p:spPr>
          <a:xfrm>
            <a:off x="5271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48" name="object 70148"/>
          <p:cNvSpPr/>
          <p:nvPr/>
        </p:nvSpPr>
        <p:spPr>
          <a:xfrm>
            <a:off x="5271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49" name="object 70149"/>
          <p:cNvSpPr/>
          <p:nvPr/>
        </p:nvSpPr>
        <p:spPr>
          <a:xfrm>
            <a:off x="52715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50" name="object 70150"/>
          <p:cNvSpPr/>
          <p:nvPr/>
        </p:nvSpPr>
        <p:spPr>
          <a:xfrm>
            <a:off x="52715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51" name="object 70151"/>
          <p:cNvSpPr/>
          <p:nvPr/>
        </p:nvSpPr>
        <p:spPr>
          <a:xfrm>
            <a:off x="5271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52" name="object 70152"/>
          <p:cNvSpPr/>
          <p:nvPr/>
        </p:nvSpPr>
        <p:spPr>
          <a:xfrm>
            <a:off x="5271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53" name="object 70153"/>
          <p:cNvSpPr/>
          <p:nvPr/>
        </p:nvSpPr>
        <p:spPr>
          <a:xfrm>
            <a:off x="52719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54" name="object 70154"/>
          <p:cNvSpPr/>
          <p:nvPr/>
        </p:nvSpPr>
        <p:spPr>
          <a:xfrm>
            <a:off x="52719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55" name="object 70155"/>
          <p:cNvSpPr/>
          <p:nvPr/>
        </p:nvSpPr>
        <p:spPr>
          <a:xfrm>
            <a:off x="5272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56" name="object 70156"/>
          <p:cNvSpPr/>
          <p:nvPr/>
        </p:nvSpPr>
        <p:spPr>
          <a:xfrm>
            <a:off x="5272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57" name="object 70157"/>
          <p:cNvSpPr/>
          <p:nvPr/>
        </p:nvSpPr>
        <p:spPr>
          <a:xfrm>
            <a:off x="52722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58" name="object 70158"/>
          <p:cNvSpPr/>
          <p:nvPr/>
        </p:nvSpPr>
        <p:spPr>
          <a:xfrm>
            <a:off x="52722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59" name="object 70159"/>
          <p:cNvSpPr/>
          <p:nvPr/>
        </p:nvSpPr>
        <p:spPr>
          <a:xfrm>
            <a:off x="5272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60" name="object 70160"/>
          <p:cNvSpPr/>
          <p:nvPr/>
        </p:nvSpPr>
        <p:spPr>
          <a:xfrm>
            <a:off x="5272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61" name="object 70161"/>
          <p:cNvSpPr/>
          <p:nvPr/>
        </p:nvSpPr>
        <p:spPr>
          <a:xfrm>
            <a:off x="52726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62" name="object 70162"/>
          <p:cNvSpPr/>
          <p:nvPr/>
        </p:nvSpPr>
        <p:spPr>
          <a:xfrm>
            <a:off x="52726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63" name="object 70163"/>
          <p:cNvSpPr/>
          <p:nvPr/>
        </p:nvSpPr>
        <p:spPr>
          <a:xfrm>
            <a:off x="5272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64" name="object 70164"/>
          <p:cNvSpPr/>
          <p:nvPr/>
        </p:nvSpPr>
        <p:spPr>
          <a:xfrm>
            <a:off x="5272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65" name="object 70165"/>
          <p:cNvSpPr/>
          <p:nvPr/>
        </p:nvSpPr>
        <p:spPr>
          <a:xfrm>
            <a:off x="5273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66" name="object 70166"/>
          <p:cNvSpPr/>
          <p:nvPr/>
        </p:nvSpPr>
        <p:spPr>
          <a:xfrm>
            <a:off x="5273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67" name="object 70167"/>
          <p:cNvSpPr/>
          <p:nvPr/>
        </p:nvSpPr>
        <p:spPr>
          <a:xfrm>
            <a:off x="5273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68" name="object 70168"/>
          <p:cNvSpPr/>
          <p:nvPr/>
        </p:nvSpPr>
        <p:spPr>
          <a:xfrm>
            <a:off x="5273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69" name="object 70169"/>
          <p:cNvSpPr/>
          <p:nvPr/>
        </p:nvSpPr>
        <p:spPr>
          <a:xfrm>
            <a:off x="5273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70" name="object 70170"/>
          <p:cNvSpPr/>
          <p:nvPr/>
        </p:nvSpPr>
        <p:spPr>
          <a:xfrm>
            <a:off x="5273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71" name="object 70171"/>
          <p:cNvSpPr/>
          <p:nvPr/>
        </p:nvSpPr>
        <p:spPr>
          <a:xfrm>
            <a:off x="5273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72" name="object 70172"/>
          <p:cNvSpPr/>
          <p:nvPr/>
        </p:nvSpPr>
        <p:spPr>
          <a:xfrm>
            <a:off x="5273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73" name="object 70173"/>
          <p:cNvSpPr/>
          <p:nvPr/>
        </p:nvSpPr>
        <p:spPr>
          <a:xfrm>
            <a:off x="5273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74" name="object 70174"/>
          <p:cNvSpPr/>
          <p:nvPr/>
        </p:nvSpPr>
        <p:spPr>
          <a:xfrm>
            <a:off x="5273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75" name="object 70175"/>
          <p:cNvSpPr/>
          <p:nvPr/>
        </p:nvSpPr>
        <p:spPr>
          <a:xfrm>
            <a:off x="5273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76" name="object 70176"/>
          <p:cNvSpPr/>
          <p:nvPr/>
        </p:nvSpPr>
        <p:spPr>
          <a:xfrm>
            <a:off x="5273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77" name="object 70177"/>
          <p:cNvSpPr/>
          <p:nvPr/>
        </p:nvSpPr>
        <p:spPr>
          <a:xfrm>
            <a:off x="5274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78" name="object 70178"/>
          <p:cNvSpPr/>
          <p:nvPr/>
        </p:nvSpPr>
        <p:spPr>
          <a:xfrm>
            <a:off x="5274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79" name="object 70179"/>
          <p:cNvSpPr/>
          <p:nvPr/>
        </p:nvSpPr>
        <p:spPr>
          <a:xfrm>
            <a:off x="5274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80" name="object 70180"/>
          <p:cNvSpPr/>
          <p:nvPr/>
        </p:nvSpPr>
        <p:spPr>
          <a:xfrm>
            <a:off x="5274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81" name="object 70181"/>
          <p:cNvSpPr/>
          <p:nvPr/>
        </p:nvSpPr>
        <p:spPr>
          <a:xfrm>
            <a:off x="5274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82" name="object 70182"/>
          <p:cNvSpPr/>
          <p:nvPr/>
        </p:nvSpPr>
        <p:spPr>
          <a:xfrm>
            <a:off x="5274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83" name="object 70183"/>
          <p:cNvSpPr/>
          <p:nvPr/>
        </p:nvSpPr>
        <p:spPr>
          <a:xfrm>
            <a:off x="5274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84" name="object 70184"/>
          <p:cNvSpPr/>
          <p:nvPr/>
        </p:nvSpPr>
        <p:spPr>
          <a:xfrm>
            <a:off x="5274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85" name="object 70185"/>
          <p:cNvSpPr/>
          <p:nvPr/>
        </p:nvSpPr>
        <p:spPr>
          <a:xfrm>
            <a:off x="5274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86" name="object 70186"/>
          <p:cNvSpPr/>
          <p:nvPr/>
        </p:nvSpPr>
        <p:spPr>
          <a:xfrm>
            <a:off x="5274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87" name="object 70187"/>
          <p:cNvSpPr/>
          <p:nvPr/>
        </p:nvSpPr>
        <p:spPr>
          <a:xfrm>
            <a:off x="5275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88" name="object 70188"/>
          <p:cNvSpPr/>
          <p:nvPr/>
        </p:nvSpPr>
        <p:spPr>
          <a:xfrm>
            <a:off x="5275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89" name="object 70189"/>
          <p:cNvSpPr/>
          <p:nvPr/>
        </p:nvSpPr>
        <p:spPr>
          <a:xfrm>
            <a:off x="5275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90" name="object 70190"/>
          <p:cNvSpPr/>
          <p:nvPr/>
        </p:nvSpPr>
        <p:spPr>
          <a:xfrm>
            <a:off x="5275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91" name="object 70191"/>
          <p:cNvSpPr/>
          <p:nvPr/>
        </p:nvSpPr>
        <p:spPr>
          <a:xfrm>
            <a:off x="5275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92" name="object 70192"/>
          <p:cNvSpPr/>
          <p:nvPr/>
        </p:nvSpPr>
        <p:spPr>
          <a:xfrm>
            <a:off x="5275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93" name="object 70193"/>
          <p:cNvSpPr/>
          <p:nvPr/>
        </p:nvSpPr>
        <p:spPr>
          <a:xfrm>
            <a:off x="5275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94" name="object 70194"/>
          <p:cNvSpPr/>
          <p:nvPr/>
        </p:nvSpPr>
        <p:spPr>
          <a:xfrm>
            <a:off x="5275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95" name="object 70195"/>
          <p:cNvSpPr/>
          <p:nvPr/>
        </p:nvSpPr>
        <p:spPr>
          <a:xfrm>
            <a:off x="5275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96" name="object 70196"/>
          <p:cNvSpPr/>
          <p:nvPr/>
        </p:nvSpPr>
        <p:spPr>
          <a:xfrm>
            <a:off x="5275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97" name="object 70197"/>
          <p:cNvSpPr/>
          <p:nvPr/>
        </p:nvSpPr>
        <p:spPr>
          <a:xfrm>
            <a:off x="5276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98" name="object 70198"/>
          <p:cNvSpPr/>
          <p:nvPr/>
        </p:nvSpPr>
        <p:spPr>
          <a:xfrm>
            <a:off x="5276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199" name="object 70199"/>
          <p:cNvSpPr/>
          <p:nvPr/>
        </p:nvSpPr>
        <p:spPr>
          <a:xfrm>
            <a:off x="5276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00" name="object 70200"/>
          <p:cNvSpPr/>
          <p:nvPr/>
        </p:nvSpPr>
        <p:spPr>
          <a:xfrm>
            <a:off x="5276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01" name="object 70201"/>
          <p:cNvSpPr/>
          <p:nvPr/>
        </p:nvSpPr>
        <p:spPr>
          <a:xfrm>
            <a:off x="52764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02" name="object 70202"/>
          <p:cNvSpPr/>
          <p:nvPr/>
        </p:nvSpPr>
        <p:spPr>
          <a:xfrm>
            <a:off x="52764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03" name="object 70203"/>
          <p:cNvSpPr/>
          <p:nvPr/>
        </p:nvSpPr>
        <p:spPr>
          <a:xfrm>
            <a:off x="5276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04" name="object 70204"/>
          <p:cNvSpPr/>
          <p:nvPr/>
        </p:nvSpPr>
        <p:spPr>
          <a:xfrm>
            <a:off x="5276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05" name="object 70205"/>
          <p:cNvSpPr/>
          <p:nvPr/>
        </p:nvSpPr>
        <p:spPr>
          <a:xfrm>
            <a:off x="52768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06" name="object 70206"/>
          <p:cNvSpPr/>
          <p:nvPr/>
        </p:nvSpPr>
        <p:spPr>
          <a:xfrm>
            <a:off x="52768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07" name="object 70207"/>
          <p:cNvSpPr/>
          <p:nvPr/>
        </p:nvSpPr>
        <p:spPr>
          <a:xfrm>
            <a:off x="5276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08" name="object 70208"/>
          <p:cNvSpPr/>
          <p:nvPr/>
        </p:nvSpPr>
        <p:spPr>
          <a:xfrm>
            <a:off x="5276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09" name="object 70209"/>
          <p:cNvSpPr/>
          <p:nvPr/>
        </p:nvSpPr>
        <p:spPr>
          <a:xfrm>
            <a:off x="52772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10" name="object 70210"/>
          <p:cNvSpPr/>
          <p:nvPr/>
        </p:nvSpPr>
        <p:spPr>
          <a:xfrm>
            <a:off x="52772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11" name="object 70211"/>
          <p:cNvSpPr/>
          <p:nvPr/>
        </p:nvSpPr>
        <p:spPr>
          <a:xfrm>
            <a:off x="5277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12" name="object 70212"/>
          <p:cNvSpPr/>
          <p:nvPr/>
        </p:nvSpPr>
        <p:spPr>
          <a:xfrm>
            <a:off x="5277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13" name="object 70213"/>
          <p:cNvSpPr/>
          <p:nvPr/>
        </p:nvSpPr>
        <p:spPr>
          <a:xfrm>
            <a:off x="5277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14" name="object 70214"/>
          <p:cNvSpPr/>
          <p:nvPr/>
        </p:nvSpPr>
        <p:spPr>
          <a:xfrm>
            <a:off x="5277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15" name="object 70215"/>
          <p:cNvSpPr/>
          <p:nvPr/>
        </p:nvSpPr>
        <p:spPr>
          <a:xfrm>
            <a:off x="5277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16" name="object 70216"/>
          <p:cNvSpPr/>
          <p:nvPr/>
        </p:nvSpPr>
        <p:spPr>
          <a:xfrm>
            <a:off x="5277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17" name="object 70217"/>
          <p:cNvSpPr/>
          <p:nvPr/>
        </p:nvSpPr>
        <p:spPr>
          <a:xfrm>
            <a:off x="5278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18" name="object 70218"/>
          <p:cNvSpPr/>
          <p:nvPr/>
        </p:nvSpPr>
        <p:spPr>
          <a:xfrm>
            <a:off x="5278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19" name="object 70219"/>
          <p:cNvSpPr/>
          <p:nvPr/>
        </p:nvSpPr>
        <p:spPr>
          <a:xfrm>
            <a:off x="5278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20" name="object 70220"/>
          <p:cNvSpPr/>
          <p:nvPr/>
        </p:nvSpPr>
        <p:spPr>
          <a:xfrm>
            <a:off x="5278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21" name="object 70221"/>
          <p:cNvSpPr/>
          <p:nvPr/>
        </p:nvSpPr>
        <p:spPr>
          <a:xfrm>
            <a:off x="5278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22" name="object 70222"/>
          <p:cNvSpPr/>
          <p:nvPr/>
        </p:nvSpPr>
        <p:spPr>
          <a:xfrm>
            <a:off x="5278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23" name="object 70223"/>
          <p:cNvSpPr/>
          <p:nvPr/>
        </p:nvSpPr>
        <p:spPr>
          <a:xfrm>
            <a:off x="5278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24" name="object 70224"/>
          <p:cNvSpPr/>
          <p:nvPr/>
        </p:nvSpPr>
        <p:spPr>
          <a:xfrm>
            <a:off x="5278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25" name="object 70225"/>
          <p:cNvSpPr/>
          <p:nvPr/>
        </p:nvSpPr>
        <p:spPr>
          <a:xfrm>
            <a:off x="5278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26" name="object 70226"/>
          <p:cNvSpPr/>
          <p:nvPr/>
        </p:nvSpPr>
        <p:spPr>
          <a:xfrm>
            <a:off x="5278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27" name="object 70227"/>
          <p:cNvSpPr/>
          <p:nvPr/>
        </p:nvSpPr>
        <p:spPr>
          <a:xfrm>
            <a:off x="5278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28" name="object 70228"/>
          <p:cNvSpPr/>
          <p:nvPr/>
        </p:nvSpPr>
        <p:spPr>
          <a:xfrm>
            <a:off x="5278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29" name="object 70229"/>
          <p:cNvSpPr/>
          <p:nvPr/>
        </p:nvSpPr>
        <p:spPr>
          <a:xfrm>
            <a:off x="5279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30" name="object 70230"/>
          <p:cNvSpPr/>
          <p:nvPr/>
        </p:nvSpPr>
        <p:spPr>
          <a:xfrm>
            <a:off x="5279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31" name="object 70231"/>
          <p:cNvSpPr/>
          <p:nvPr/>
        </p:nvSpPr>
        <p:spPr>
          <a:xfrm>
            <a:off x="5279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32" name="object 70232"/>
          <p:cNvSpPr/>
          <p:nvPr/>
        </p:nvSpPr>
        <p:spPr>
          <a:xfrm>
            <a:off x="5279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33" name="object 70233"/>
          <p:cNvSpPr/>
          <p:nvPr/>
        </p:nvSpPr>
        <p:spPr>
          <a:xfrm>
            <a:off x="5279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34" name="object 70234"/>
          <p:cNvSpPr/>
          <p:nvPr/>
        </p:nvSpPr>
        <p:spPr>
          <a:xfrm>
            <a:off x="5279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35" name="object 70235"/>
          <p:cNvSpPr/>
          <p:nvPr/>
        </p:nvSpPr>
        <p:spPr>
          <a:xfrm>
            <a:off x="5279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36" name="object 70236"/>
          <p:cNvSpPr/>
          <p:nvPr/>
        </p:nvSpPr>
        <p:spPr>
          <a:xfrm>
            <a:off x="5279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37" name="object 70237"/>
          <p:cNvSpPr/>
          <p:nvPr/>
        </p:nvSpPr>
        <p:spPr>
          <a:xfrm>
            <a:off x="5279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38" name="object 70238"/>
          <p:cNvSpPr/>
          <p:nvPr/>
        </p:nvSpPr>
        <p:spPr>
          <a:xfrm>
            <a:off x="5279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39" name="object 70239"/>
          <p:cNvSpPr/>
          <p:nvPr/>
        </p:nvSpPr>
        <p:spPr>
          <a:xfrm>
            <a:off x="5280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40" name="object 70240"/>
          <p:cNvSpPr/>
          <p:nvPr/>
        </p:nvSpPr>
        <p:spPr>
          <a:xfrm>
            <a:off x="5280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41" name="object 70241"/>
          <p:cNvSpPr/>
          <p:nvPr/>
        </p:nvSpPr>
        <p:spPr>
          <a:xfrm>
            <a:off x="5280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42" name="object 70242"/>
          <p:cNvSpPr/>
          <p:nvPr/>
        </p:nvSpPr>
        <p:spPr>
          <a:xfrm>
            <a:off x="5280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43" name="object 70243"/>
          <p:cNvSpPr/>
          <p:nvPr/>
        </p:nvSpPr>
        <p:spPr>
          <a:xfrm>
            <a:off x="5280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44" name="object 70244"/>
          <p:cNvSpPr/>
          <p:nvPr/>
        </p:nvSpPr>
        <p:spPr>
          <a:xfrm>
            <a:off x="5280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45" name="object 70245"/>
          <p:cNvSpPr/>
          <p:nvPr/>
        </p:nvSpPr>
        <p:spPr>
          <a:xfrm>
            <a:off x="5280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46" name="object 70246"/>
          <p:cNvSpPr/>
          <p:nvPr/>
        </p:nvSpPr>
        <p:spPr>
          <a:xfrm>
            <a:off x="5280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47" name="object 70247"/>
          <p:cNvSpPr/>
          <p:nvPr/>
        </p:nvSpPr>
        <p:spPr>
          <a:xfrm>
            <a:off x="5280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48" name="object 70248"/>
          <p:cNvSpPr/>
          <p:nvPr/>
        </p:nvSpPr>
        <p:spPr>
          <a:xfrm>
            <a:off x="5280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49" name="object 70249"/>
          <p:cNvSpPr/>
          <p:nvPr/>
        </p:nvSpPr>
        <p:spPr>
          <a:xfrm>
            <a:off x="5281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50" name="object 70250"/>
          <p:cNvSpPr/>
          <p:nvPr/>
        </p:nvSpPr>
        <p:spPr>
          <a:xfrm>
            <a:off x="5281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51" name="object 70251"/>
          <p:cNvSpPr/>
          <p:nvPr/>
        </p:nvSpPr>
        <p:spPr>
          <a:xfrm>
            <a:off x="5281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52" name="object 70252"/>
          <p:cNvSpPr/>
          <p:nvPr/>
        </p:nvSpPr>
        <p:spPr>
          <a:xfrm>
            <a:off x="5281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53" name="object 70253"/>
          <p:cNvSpPr/>
          <p:nvPr/>
        </p:nvSpPr>
        <p:spPr>
          <a:xfrm>
            <a:off x="52814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54" name="object 70254"/>
          <p:cNvSpPr/>
          <p:nvPr/>
        </p:nvSpPr>
        <p:spPr>
          <a:xfrm>
            <a:off x="52814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55" name="object 70255"/>
          <p:cNvSpPr/>
          <p:nvPr/>
        </p:nvSpPr>
        <p:spPr>
          <a:xfrm>
            <a:off x="5281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56" name="object 70256"/>
          <p:cNvSpPr/>
          <p:nvPr/>
        </p:nvSpPr>
        <p:spPr>
          <a:xfrm>
            <a:off x="5281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57" name="object 70257"/>
          <p:cNvSpPr/>
          <p:nvPr/>
        </p:nvSpPr>
        <p:spPr>
          <a:xfrm>
            <a:off x="52818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58" name="object 70258"/>
          <p:cNvSpPr/>
          <p:nvPr/>
        </p:nvSpPr>
        <p:spPr>
          <a:xfrm>
            <a:off x="52818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59" name="object 70259"/>
          <p:cNvSpPr/>
          <p:nvPr/>
        </p:nvSpPr>
        <p:spPr>
          <a:xfrm>
            <a:off x="5281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60" name="object 70260"/>
          <p:cNvSpPr/>
          <p:nvPr/>
        </p:nvSpPr>
        <p:spPr>
          <a:xfrm>
            <a:off x="5281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61" name="object 70261"/>
          <p:cNvSpPr/>
          <p:nvPr/>
        </p:nvSpPr>
        <p:spPr>
          <a:xfrm>
            <a:off x="5282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62" name="object 70262"/>
          <p:cNvSpPr/>
          <p:nvPr/>
        </p:nvSpPr>
        <p:spPr>
          <a:xfrm>
            <a:off x="5282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63" name="object 70263"/>
          <p:cNvSpPr/>
          <p:nvPr/>
        </p:nvSpPr>
        <p:spPr>
          <a:xfrm>
            <a:off x="5282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64" name="object 70264"/>
          <p:cNvSpPr/>
          <p:nvPr/>
        </p:nvSpPr>
        <p:spPr>
          <a:xfrm>
            <a:off x="5282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65" name="object 70265"/>
          <p:cNvSpPr/>
          <p:nvPr/>
        </p:nvSpPr>
        <p:spPr>
          <a:xfrm>
            <a:off x="5282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66" name="object 70266"/>
          <p:cNvSpPr/>
          <p:nvPr/>
        </p:nvSpPr>
        <p:spPr>
          <a:xfrm>
            <a:off x="5282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67" name="object 70267"/>
          <p:cNvSpPr/>
          <p:nvPr/>
        </p:nvSpPr>
        <p:spPr>
          <a:xfrm>
            <a:off x="5282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68" name="object 70268"/>
          <p:cNvSpPr/>
          <p:nvPr/>
        </p:nvSpPr>
        <p:spPr>
          <a:xfrm>
            <a:off x="5282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69" name="object 70269"/>
          <p:cNvSpPr/>
          <p:nvPr/>
        </p:nvSpPr>
        <p:spPr>
          <a:xfrm>
            <a:off x="5282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70" name="object 70270"/>
          <p:cNvSpPr/>
          <p:nvPr/>
        </p:nvSpPr>
        <p:spPr>
          <a:xfrm>
            <a:off x="5282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71" name="object 70271"/>
          <p:cNvSpPr/>
          <p:nvPr/>
        </p:nvSpPr>
        <p:spPr>
          <a:xfrm>
            <a:off x="5283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72" name="object 70272"/>
          <p:cNvSpPr/>
          <p:nvPr/>
        </p:nvSpPr>
        <p:spPr>
          <a:xfrm>
            <a:off x="5283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73" name="object 70273"/>
          <p:cNvSpPr/>
          <p:nvPr/>
        </p:nvSpPr>
        <p:spPr>
          <a:xfrm>
            <a:off x="5283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74" name="object 70274"/>
          <p:cNvSpPr/>
          <p:nvPr/>
        </p:nvSpPr>
        <p:spPr>
          <a:xfrm>
            <a:off x="5283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75" name="object 70275"/>
          <p:cNvSpPr/>
          <p:nvPr/>
        </p:nvSpPr>
        <p:spPr>
          <a:xfrm>
            <a:off x="5283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76" name="object 70276"/>
          <p:cNvSpPr/>
          <p:nvPr/>
        </p:nvSpPr>
        <p:spPr>
          <a:xfrm>
            <a:off x="5283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77" name="object 70277"/>
          <p:cNvSpPr/>
          <p:nvPr/>
        </p:nvSpPr>
        <p:spPr>
          <a:xfrm>
            <a:off x="5283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78" name="object 70278"/>
          <p:cNvSpPr/>
          <p:nvPr/>
        </p:nvSpPr>
        <p:spPr>
          <a:xfrm>
            <a:off x="5283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79" name="object 70279"/>
          <p:cNvSpPr/>
          <p:nvPr/>
        </p:nvSpPr>
        <p:spPr>
          <a:xfrm>
            <a:off x="5283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80" name="object 70280"/>
          <p:cNvSpPr/>
          <p:nvPr/>
        </p:nvSpPr>
        <p:spPr>
          <a:xfrm>
            <a:off x="5283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81" name="object 70281"/>
          <p:cNvSpPr/>
          <p:nvPr/>
        </p:nvSpPr>
        <p:spPr>
          <a:xfrm>
            <a:off x="5284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82" name="object 70282"/>
          <p:cNvSpPr/>
          <p:nvPr/>
        </p:nvSpPr>
        <p:spPr>
          <a:xfrm>
            <a:off x="5284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83" name="object 70283"/>
          <p:cNvSpPr/>
          <p:nvPr/>
        </p:nvSpPr>
        <p:spPr>
          <a:xfrm>
            <a:off x="5284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84" name="object 70284"/>
          <p:cNvSpPr/>
          <p:nvPr/>
        </p:nvSpPr>
        <p:spPr>
          <a:xfrm>
            <a:off x="5284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85" name="object 70285"/>
          <p:cNvSpPr/>
          <p:nvPr/>
        </p:nvSpPr>
        <p:spPr>
          <a:xfrm>
            <a:off x="5284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86" name="object 70286"/>
          <p:cNvSpPr/>
          <p:nvPr/>
        </p:nvSpPr>
        <p:spPr>
          <a:xfrm>
            <a:off x="5284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87" name="object 70287"/>
          <p:cNvSpPr/>
          <p:nvPr/>
        </p:nvSpPr>
        <p:spPr>
          <a:xfrm>
            <a:off x="5284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88" name="object 70288"/>
          <p:cNvSpPr/>
          <p:nvPr/>
        </p:nvSpPr>
        <p:spPr>
          <a:xfrm>
            <a:off x="5284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89" name="object 70289"/>
          <p:cNvSpPr/>
          <p:nvPr/>
        </p:nvSpPr>
        <p:spPr>
          <a:xfrm>
            <a:off x="5284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90" name="object 70290"/>
          <p:cNvSpPr/>
          <p:nvPr/>
        </p:nvSpPr>
        <p:spPr>
          <a:xfrm>
            <a:off x="5284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91" name="object 70291"/>
          <p:cNvSpPr/>
          <p:nvPr/>
        </p:nvSpPr>
        <p:spPr>
          <a:xfrm>
            <a:off x="52849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92" name="object 70292"/>
          <p:cNvSpPr/>
          <p:nvPr/>
        </p:nvSpPr>
        <p:spPr>
          <a:xfrm>
            <a:off x="52849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93" name="object 70293"/>
          <p:cNvSpPr/>
          <p:nvPr/>
        </p:nvSpPr>
        <p:spPr>
          <a:xfrm>
            <a:off x="5285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94" name="object 70294"/>
          <p:cNvSpPr/>
          <p:nvPr/>
        </p:nvSpPr>
        <p:spPr>
          <a:xfrm>
            <a:off x="5285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95" name="object 70295"/>
          <p:cNvSpPr/>
          <p:nvPr/>
        </p:nvSpPr>
        <p:spPr>
          <a:xfrm>
            <a:off x="5285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96" name="object 70296"/>
          <p:cNvSpPr/>
          <p:nvPr/>
        </p:nvSpPr>
        <p:spPr>
          <a:xfrm>
            <a:off x="5285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97" name="object 70297"/>
          <p:cNvSpPr/>
          <p:nvPr/>
        </p:nvSpPr>
        <p:spPr>
          <a:xfrm>
            <a:off x="5285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98" name="object 70298"/>
          <p:cNvSpPr/>
          <p:nvPr/>
        </p:nvSpPr>
        <p:spPr>
          <a:xfrm>
            <a:off x="5285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299" name="object 70299"/>
          <p:cNvSpPr/>
          <p:nvPr/>
        </p:nvSpPr>
        <p:spPr>
          <a:xfrm>
            <a:off x="5285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00" name="object 70300"/>
          <p:cNvSpPr/>
          <p:nvPr/>
        </p:nvSpPr>
        <p:spPr>
          <a:xfrm>
            <a:off x="5285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01" name="object 70301"/>
          <p:cNvSpPr/>
          <p:nvPr/>
        </p:nvSpPr>
        <p:spPr>
          <a:xfrm>
            <a:off x="52860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02" name="object 70302"/>
          <p:cNvSpPr/>
          <p:nvPr/>
        </p:nvSpPr>
        <p:spPr>
          <a:xfrm>
            <a:off x="52860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03" name="object 70303"/>
          <p:cNvSpPr/>
          <p:nvPr/>
        </p:nvSpPr>
        <p:spPr>
          <a:xfrm>
            <a:off x="5286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04" name="object 70304"/>
          <p:cNvSpPr/>
          <p:nvPr/>
        </p:nvSpPr>
        <p:spPr>
          <a:xfrm>
            <a:off x="5286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05" name="object 70305"/>
          <p:cNvSpPr/>
          <p:nvPr/>
        </p:nvSpPr>
        <p:spPr>
          <a:xfrm>
            <a:off x="52863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06" name="object 70306"/>
          <p:cNvSpPr/>
          <p:nvPr/>
        </p:nvSpPr>
        <p:spPr>
          <a:xfrm>
            <a:off x="52863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07" name="object 70307"/>
          <p:cNvSpPr/>
          <p:nvPr/>
        </p:nvSpPr>
        <p:spPr>
          <a:xfrm>
            <a:off x="5286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08" name="object 70308"/>
          <p:cNvSpPr/>
          <p:nvPr/>
        </p:nvSpPr>
        <p:spPr>
          <a:xfrm>
            <a:off x="5286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09" name="object 70309"/>
          <p:cNvSpPr/>
          <p:nvPr/>
        </p:nvSpPr>
        <p:spPr>
          <a:xfrm>
            <a:off x="52867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10" name="object 70310"/>
          <p:cNvSpPr/>
          <p:nvPr/>
        </p:nvSpPr>
        <p:spPr>
          <a:xfrm>
            <a:off x="52867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11" name="object 70311"/>
          <p:cNvSpPr/>
          <p:nvPr/>
        </p:nvSpPr>
        <p:spPr>
          <a:xfrm>
            <a:off x="5286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12" name="object 70312"/>
          <p:cNvSpPr/>
          <p:nvPr/>
        </p:nvSpPr>
        <p:spPr>
          <a:xfrm>
            <a:off x="5286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13" name="object 70313"/>
          <p:cNvSpPr/>
          <p:nvPr/>
        </p:nvSpPr>
        <p:spPr>
          <a:xfrm>
            <a:off x="5287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14" name="object 70314"/>
          <p:cNvSpPr/>
          <p:nvPr/>
        </p:nvSpPr>
        <p:spPr>
          <a:xfrm>
            <a:off x="5287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15" name="object 70315"/>
          <p:cNvSpPr/>
          <p:nvPr/>
        </p:nvSpPr>
        <p:spPr>
          <a:xfrm>
            <a:off x="5287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16" name="object 70316"/>
          <p:cNvSpPr/>
          <p:nvPr/>
        </p:nvSpPr>
        <p:spPr>
          <a:xfrm>
            <a:off x="5287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17" name="object 70317"/>
          <p:cNvSpPr/>
          <p:nvPr/>
        </p:nvSpPr>
        <p:spPr>
          <a:xfrm>
            <a:off x="5287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18" name="object 70318"/>
          <p:cNvSpPr/>
          <p:nvPr/>
        </p:nvSpPr>
        <p:spPr>
          <a:xfrm>
            <a:off x="5287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19" name="object 70319"/>
          <p:cNvSpPr/>
          <p:nvPr/>
        </p:nvSpPr>
        <p:spPr>
          <a:xfrm>
            <a:off x="5287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20" name="object 70320"/>
          <p:cNvSpPr/>
          <p:nvPr/>
        </p:nvSpPr>
        <p:spPr>
          <a:xfrm>
            <a:off x="5287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21" name="object 70321"/>
          <p:cNvSpPr/>
          <p:nvPr/>
        </p:nvSpPr>
        <p:spPr>
          <a:xfrm>
            <a:off x="5287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22" name="object 70322"/>
          <p:cNvSpPr/>
          <p:nvPr/>
        </p:nvSpPr>
        <p:spPr>
          <a:xfrm>
            <a:off x="5287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23" name="object 70323"/>
          <p:cNvSpPr/>
          <p:nvPr/>
        </p:nvSpPr>
        <p:spPr>
          <a:xfrm>
            <a:off x="5288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24" name="object 70324"/>
          <p:cNvSpPr/>
          <p:nvPr/>
        </p:nvSpPr>
        <p:spPr>
          <a:xfrm>
            <a:off x="5288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25" name="object 70325"/>
          <p:cNvSpPr/>
          <p:nvPr/>
        </p:nvSpPr>
        <p:spPr>
          <a:xfrm>
            <a:off x="5288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26" name="object 70326"/>
          <p:cNvSpPr/>
          <p:nvPr/>
        </p:nvSpPr>
        <p:spPr>
          <a:xfrm>
            <a:off x="5288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27" name="object 70327"/>
          <p:cNvSpPr/>
          <p:nvPr/>
        </p:nvSpPr>
        <p:spPr>
          <a:xfrm>
            <a:off x="5288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28" name="object 70328"/>
          <p:cNvSpPr/>
          <p:nvPr/>
        </p:nvSpPr>
        <p:spPr>
          <a:xfrm>
            <a:off x="5288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29" name="object 70329"/>
          <p:cNvSpPr/>
          <p:nvPr/>
        </p:nvSpPr>
        <p:spPr>
          <a:xfrm>
            <a:off x="5288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30" name="object 70330"/>
          <p:cNvSpPr/>
          <p:nvPr/>
        </p:nvSpPr>
        <p:spPr>
          <a:xfrm>
            <a:off x="5288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31" name="object 70331"/>
          <p:cNvSpPr/>
          <p:nvPr/>
        </p:nvSpPr>
        <p:spPr>
          <a:xfrm>
            <a:off x="5288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32" name="object 70332"/>
          <p:cNvSpPr/>
          <p:nvPr/>
        </p:nvSpPr>
        <p:spPr>
          <a:xfrm>
            <a:off x="5288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33" name="object 70333"/>
          <p:cNvSpPr/>
          <p:nvPr/>
        </p:nvSpPr>
        <p:spPr>
          <a:xfrm>
            <a:off x="5289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34" name="object 70334"/>
          <p:cNvSpPr/>
          <p:nvPr/>
        </p:nvSpPr>
        <p:spPr>
          <a:xfrm>
            <a:off x="5289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35" name="object 70335"/>
          <p:cNvSpPr/>
          <p:nvPr/>
        </p:nvSpPr>
        <p:spPr>
          <a:xfrm>
            <a:off x="52891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36" name="object 70336"/>
          <p:cNvSpPr/>
          <p:nvPr/>
        </p:nvSpPr>
        <p:spPr>
          <a:xfrm>
            <a:off x="52891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37" name="object 70337"/>
          <p:cNvSpPr/>
          <p:nvPr/>
        </p:nvSpPr>
        <p:spPr>
          <a:xfrm>
            <a:off x="5289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38" name="object 70338"/>
          <p:cNvSpPr/>
          <p:nvPr/>
        </p:nvSpPr>
        <p:spPr>
          <a:xfrm>
            <a:off x="5289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39" name="object 70339"/>
          <p:cNvSpPr/>
          <p:nvPr/>
        </p:nvSpPr>
        <p:spPr>
          <a:xfrm>
            <a:off x="52895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40" name="object 70340"/>
          <p:cNvSpPr/>
          <p:nvPr/>
        </p:nvSpPr>
        <p:spPr>
          <a:xfrm>
            <a:off x="52895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41" name="object 70341"/>
          <p:cNvSpPr/>
          <p:nvPr/>
        </p:nvSpPr>
        <p:spPr>
          <a:xfrm>
            <a:off x="5289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42" name="object 70342"/>
          <p:cNvSpPr/>
          <p:nvPr/>
        </p:nvSpPr>
        <p:spPr>
          <a:xfrm>
            <a:off x="5289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43" name="object 70343"/>
          <p:cNvSpPr/>
          <p:nvPr/>
        </p:nvSpPr>
        <p:spPr>
          <a:xfrm>
            <a:off x="52899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44" name="object 70344"/>
          <p:cNvSpPr/>
          <p:nvPr/>
        </p:nvSpPr>
        <p:spPr>
          <a:xfrm>
            <a:off x="52899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45" name="object 70345"/>
          <p:cNvSpPr/>
          <p:nvPr/>
        </p:nvSpPr>
        <p:spPr>
          <a:xfrm>
            <a:off x="5290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46" name="object 70346"/>
          <p:cNvSpPr/>
          <p:nvPr/>
        </p:nvSpPr>
        <p:spPr>
          <a:xfrm>
            <a:off x="5290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47" name="object 70347"/>
          <p:cNvSpPr/>
          <p:nvPr/>
        </p:nvSpPr>
        <p:spPr>
          <a:xfrm>
            <a:off x="5290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48" name="object 70348"/>
          <p:cNvSpPr/>
          <p:nvPr/>
        </p:nvSpPr>
        <p:spPr>
          <a:xfrm>
            <a:off x="5290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49" name="object 70349"/>
          <p:cNvSpPr/>
          <p:nvPr/>
        </p:nvSpPr>
        <p:spPr>
          <a:xfrm>
            <a:off x="5290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50" name="object 70350"/>
          <p:cNvSpPr/>
          <p:nvPr/>
        </p:nvSpPr>
        <p:spPr>
          <a:xfrm>
            <a:off x="5290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51" name="object 70351"/>
          <p:cNvSpPr/>
          <p:nvPr/>
        </p:nvSpPr>
        <p:spPr>
          <a:xfrm>
            <a:off x="5290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52" name="object 70352"/>
          <p:cNvSpPr/>
          <p:nvPr/>
        </p:nvSpPr>
        <p:spPr>
          <a:xfrm>
            <a:off x="5290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53" name="object 70353"/>
          <p:cNvSpPr/>
          <p:nvPr/>
        </p:nvSpPr>
        <p:spPr>
          <a:xfrm>
            <a:off x="5290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54" name="object 70354"/>
          <p:cNvSpPr/>
          <p:nvPr/>
        </p:nvSpPr>
        <p:spPr>
          <a:xfrm>
            <a:off x="5290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55" name="object 70355"/>
          <p:cNvSpPr/>
          <p:nvPr/>
        </p:nvSpPr>
        <p:spPr>
          <a:xfrm>
            <a:off x="5291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56" name="object 70356"/>
          <p:cNvSpPr/>
          <p:nvPr/>
        </p:nvSpPr>
        <p:spPr>
          <a:xfrm>
            <a:off x="5291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57" name="object 70357"/>
          <p:cNvSpPr/>
          <p:nvPr/>
        </p:nvSpPr>
        <p:spPr>
          <a:xfrm>
            <a:off x="5291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58" name="object 70358"/>
          <p:cNvSpPr/>
          <p:nvPr/>
        </p:nvSpPr>
        <p:spPr>
          <a:xfrm>
            <a:off x="5291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59" name="object 70359"/>
          <p:cNvSpPr/>
          <p:nvPr/>
        </p:nvSpPr>
        <p:spPr>
          <a:xfrm>
            <a:off x="5291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60" name="object 70360"/>
          <p:cNvSpPr/>
          <p:nvPr/>
        </p:nvSpPr>
        <p:spPr>
          <a:xfrm>
            <a:off x="5291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61" name="object 70361"/>
          <p:cNvSpPr/>
          <p:nvPr/>
        </p:nvSpPr>
        <p:spPr>
          <a:xfrm>
            <a:off x="5291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62" name="object 70362"/>
          <p:cNvSpPr/>
          <p:nvPr/>
        </p:nvSpPr>
        <p:spPr>
          <a:xfrm>
            <a:off x="5291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63" name="object 70363"/>
          <p:cNvSpPr/>
          <p:nvPr/>
        </p:nvSpPr>
        <p:spPr>
          <a:xfrm>
            <a:off x="5291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64" name="object 70364"/>
          <p:cNvSpPr/>
          <p:nvPr/>
        </p:nvSpPr>
        <p:spPr>
          <a:xfrm>
            <a:off x="5291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65" name="object 70365"/>
          <p:cNvSpPr/>
          <p:nvPr/>
        </p:nvSpPr>
        <p:spPr>
          <a:xfrm>
            <a:off x="5292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66" name="object 70366"/>
          <p:cNvSpPr/>
          <p:nvPr/>
        </p:nvSpPr>
        <p:spPr>
          <a:xfrm>
            <a:off x="5292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67" name="object 70367"/>
          <p:cNvSpPr/>
          <p:nvPr/>
        </p:nvSpPr>
        <p:spPr>
          <a:xfrm>
            <a:off x="5292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68" name="object 70368"/>
          <p:cNvSpPr/>
          <p:nvPr/>
        </p:nvSpPr>
        <p:spPr>
          <a:xfrm>
            <a:off x="5292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69" name="object 70369"/>
          <p:cNvSpPr/>
          <p:nvPr/>
        </p:nvSpPr>
        <p:spPr>
          <a:xfrm>
            <a:off x="5292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70" name="object 70370"/>
          <p:cNvSpPr/>
          <p:nvPr/>
        </p:nvSpPr>
        <p:spPr>
          <a:xfrm>
            <a:off x="5292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71" name="object 70371"/>
          <p:cNvSpPr/>
          <p:nvPr/>
        </p:nvSpPr>
        <p:spPr>
          <a:xfrm>
            <a:off x="5292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72" name="object 70372"/>
          <p:cNvSpPr/>
          <p:nvPr/>
        </p:nvSpPr>
        <p:spPr>
          <a:xfrm>
            <a:off x="5292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73" name="object 70373"/>
          <p:cNvSpPr/>
          <p:nvPr/>
        </p:nvSpPr>
        <p:spPr>
          <a:xfrm>
            <a:off x="5292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74" name="object 70374"/>
          <p:cNvSpPr/>
          <p:nvPr/>
        </p:nvSpPr>
        <p:spPr>
          <a:xfrm>
            <a:off x="5292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75" name="object 70375"/>
          <p:cNvSpPr/>
          <p:nvPr/>
        </p:nvSpPr>
        <p:spPr>
          <a:xfrm>
            <a:off x="5292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76" name="object 70376"/>
          <p:cNvSpPr/>
          <p:nvPr/>
        </p:nvSpPr>
        <p:spPr>
          <a:xfrm>
            <a:off x="5292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77" name="object 70377"/>
          <p:cNvSpPr/>
          <p:nvPr/>
        </p:nvSpPr>
        <p:spPr>
          <a:xfrm>
            <a:off x="5293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78" name="object 70378"/>
          <p:cNvSpPr/>
          <p:nvPr/>
        </p:nvSpPr>
        <p:spPr>
          <a:xfrm>
            <a:off x="5293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79" name="object 70379"/>
          <p:cNvSpPr/>
          <p:nvPr/>
        </p:nvSpPr>
        <p:spPr>
          <a:xfrm>
            <a:off x="5293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80" name="object 70380"/>
          <p:cNvSpPr/>
          <p:nvPr/>
        </p:nvSpPr>
        <p:spPr>
          <a:xfrm>
            <a:off x="5293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81" name="object 70381"/>
          <p:cNvSpPr/>
          <p:nvPr/>
        </p:nvSpPr>
        <p:spPr>
          <a:xfrm>
            <a:off x="5293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82" name="object 70382"/>
          <p:cNvSpPr/>
          <p:nvPr/>
        </p:nvSpPr>
        <p:spPr>
          <a:xfrm>
            <a:off x="5293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83" name="object 70383"/>
          <p:cNvSpPr/>
          <p:nvPr/>
        </p:nvSpPr>
        <p:spPr>
          <a:xfrm>
            <a:off x="5293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84" name="object 70384"/>
          <p:cNvSpPr/>
          <p:nvPr/>
        </p:nvSpPr>
        <p:spPr>
          <a:xfrm>
            <a:off x="5293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85" name="object 70385"/>
          <p:cNvSpPr/>
          <p:nvPr/>
        </p:nvSpPr>
        <p:spPr>
          <a:xfrm>
            <a:off x="5294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86" name="object 70386"/>
          <p:cNvSpPr/>
          <p:nvPr/>
        </p:nvSpPr>
        <p:spPr>
          <a:xfrm>
            <a:off x="5294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87" name="object 70387"/>
          <p:cNvSpPr/>
          <p:nvPr/>
        </p:nvSpPr>
        <p:spPr>
          <a:xfrm>
            <a:off x="52941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88" name="object 70388"/>
          <p:cNvSpPr/>
          <p:nvPr/>
        </p:nvSpPr>
        <p:spPr>
          <a:xfrm>
            <a:off x="52941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89" name="object 70389"/>
          <p:cNvSpPr/>
          <p:nvPr/>
        </p:nvSpPr>
        <p:spPr>
          <a:xfrm>
            <a:off x="5294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90" name="object 70390"/>
          <p:cNvSpPr/>
          <p:nvPr/>
        </p:nvSpPr>
        <p:spPr>
          <a:xfrm>
            <a:off x="5294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91" name="object 70391"/>
          <p:cNvSpPr/>
          <p:nvPr/>
        </p:nvSpPr>
        <p:spPr>
          <a:xfrm>
            <a:off x="52945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92" name="object 70392"/>
          <p:cNvSpPr/>
          <p:nvPr/>
        </p:nvSpPr>
        <p:spPr>
          <a:xfrm>
            <a:off x="52945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93" name="object 70393"/>
          <p:cNvSpPr/>
          <p:nvPr/>
        </p:nvSpPr>
        <p:spPr>
          <a:xfrm>
            <a:off x="5294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94" name="object 70394"/>
          <p:cNvSpPr/>
          <p:nvPr/>
        </p:nvSpPr>
        <p:spPr>
          <a:xfrm>
            <a:off x="5294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95" name="object 70395"/>
          <p:cNvSpPr/>
          <p:nvPr/>
        </p:nvSpPr>
        <p:spPr>
          <a:xfrm>
            <a:off x="5294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96" name="object 70396"/>
          <p:cNvSpPr/>
          <p:nvPr/>
        </p:nvSpPr>
        <p:spPr>
          <a:xfrm>
            <a:off x="5294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97" name="object 70397"/>
          <p:cNvSpPr/>
          <p:nvPr/>
        </p:nvSpPr>
        <p:spPr>
          <a:xfrm>
            <a:off x="5295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98" name="object 70398"/>
          <p:cNvSpPr/>
          <p:nvPr/>
        </p:nvSpPr>
        <p:spPr>
          <a:xfrm>
            <a:off x="5295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399" name="object 70399"/>
          <p:cNvSpPr/>
          <p:nvPr/>
        </p:nvSpPr>
        <p:spPr>
          <a:xfrm>
            <a:off x="5295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00" name="object 70400"/>
          <p:cNvSpPr/>
          <p:nvPr/>
        </p:nvSpPr>
        <p:spPr>
          <a:xfrm>
            <a:off x="5295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01" name="object 70401"/>
          <p:cNvSpPr/>
          <p:nvPr/>
        </p:nvSpPr>
        <p:spPr>
          <a:xfrm>
            <a:off x="5295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02" name="object 70402"/>
          <p:cNvSpPr/>
          <p:nvPr/>
        </p:nvSpPr>
        <p:spPr>
          <a:xfrm>
            <a:off x="5295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03" name="object 70403"/>
          <p:cNvSpPr/>
          <p:nvPr/>
        </p:nvSpPr>
        <p:spPr>
          <a:xfrm>
            <a:off x="5295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04" name="object 70404"/>
          <p:cNvSpPr/>
          <p:nvPr/>
        </p:nvSpPr>
        <p:spPr>
          <a:xfrm>
            <a:off x="5295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05" name="object 70405"/>
          <p:cNvSpPr/>
          <p:nvPr/>
        </p:nvSpPr>
        <p:spPr>
          <a:xfrm>
            <a:off x="5295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06" name="object 70406"/>
          <p:cNvSpPr/>
          <p:nvPr/>
        </p:nvSpPr>
        <p:spPr>
          <a:xfrm>
            <a:off x="5295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07" name="object 70407"/>
          <p:cNvSpPr/>
          <p:nvPr/>
        </p:nvSpPr>
        <p:spPr>
          <a:xfrm>
            <a:off x="5296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08" name="object 70408"/>
          <p:cNvSpPr/>
          <p:nvPr/>
        </p:nvSpPr>
        <p:spPr>
          <a:xfrm>
            <a:off x="5296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09" name="object 70409"/>
          <p:cNvSpPr/>
          <p:nvPr/>
        </p:nvSpPr>
        <p:spPr>
          <a:xfrm>
            <a:off x="5296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10" name="object 70410"/>
          <p:cNvSpPr/>
          <p:nvPr/>
        </p:nvSpPr>
        <p:spPr>
          <a:xfrm>
            <a:off x="5296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11" name="object 70411"/>
          <p:cNvSpPr/>
          <p:nvPr/>
        </p:nvSpPr>
        <p:spPr>
          <a:xfrm>
            <a:off x="5296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12" name="object 70412"/>
          <p:cNvSpPr/>
          <p:nvPr/>
        </p:nvSpPr>
        <p:spPr>
          <a:xfrm>
            <a:off x="5296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13" name="object 70413"/>
          <p:cNvSpPr/>
          <p:nvPr/>
        </p:nvSpPr>
        <p:spPr>
          <a:xfrm>
            <a:off x="5296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14" name="object 70414"/>
          <p:cNvSpPr/>
          <p:nvPr/>
        </p:nvSpPr>
        <p:spPr>
          <a:xfrm>
            <a:off x="5296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15" name="object 70415"/>
          <p:cNvSpPr/>
          <p:nvPr/>
        </p:nvSpPr>
        <p:spPr>
          <a:xfrm>
            <a:off x="5296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16" name="object 70416"/>
          <p:cNvSpPr/>
          <p:nvPr/>
        </p:nvSpPr>
        <p:spPr>
          <a:xfrm>
            <a:off x="5296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17" name="object 70417"/>
          <p:cNvSpPr/>
          <p:nvPr/>
        </p:nvSpPr>
        <p:spPr>
          <a:xfrm>
            <a:off x="5297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18" name="object 70418"/>
          <p:cNvSpPr/>
          <p:nvPr/>
        </p:nvSpPr>
        <p:spPr>
          <a:xfrm>
            <a:off x="5297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19" name="object 70419"/>
          <p:cNvSpPr/>
          <p:nvPr/>
        </p:nvSpPr>
        <p:spPr>
          <a:xfrm>
            <a:off x="5297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20" name="object 70420"/>
          <p:cNvSpPr/>
          <p:nvPr/>
        </p:nvSpPr>
        <p:spPr>
          <a:xfrm>
            <a:off x="5297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21" name="object 70421"/>
          <p:cNvSpPr/>
          <p:nvPr/>
        </p:nvSpPr>
        <p:spPr>
          <a:xfrm>
            <a:off x="5297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22" name="object 70422"/>
          <p:cNvSpPr/>
          <p:nvPr/>
        </p:nvSpPr>
        <p:spPr>
          <a:xfrm>
            <a:off x="5297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23" name="object 70423"/>
          <p:cNvSpPr/>
          <p:nvPr/>
        </p:nvSpPr>
        <p:spPr>
          <a:xfrm>
            <a:off x="5297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24" name="object 70424"/>
          <p:cNvSpPr/>
          <p:nvPr/>
        </p:nvSpPr>
        <p:spPr>
          <a:xfrm>
            <a:off x="5297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25" name="object 70425"/>
          <p:cNvSpPr/>
          <p:nvPr/>
        </p:nvSpPr>
        <p:spPr>
          <a:xfrm>
            <a:off x="5297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26" name="object 70426"/>
          <p:cNvSpPr/>
          <p:nvPr/>
        </p:nvSpPr>
        <p:spPr>
          <a:xfrm>
            <a:off x="5297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27" name="object 70427"/>
          <p:cNvSpPr/>
          <p:nvPr/>
        </p:nvSpPr>
        <p:spPr>
          <a:xfrm>
            <a:off x="5297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28" name="object 70428"/>
          <p:cNvSpPr/>
          <p:nvPr/>
        </p:nvSpPr>
        <p:spPr>
          <a:xfrm>
            <a:off x="5297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29" name="object 70429"/>
          <p:cNvSpPr/>
          <p:nvPr/>
        </p:nvSpPr>
        <p:spPr>
          <a:xfrm>
            <a:off x="5298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30" name="object 70430"/>
          <p:cNvSpPr/>
          <p:nvPr/>
        </p:nvSpPr>
        <p:spPr>
          <a:xfrm>
            <a:off x="5298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31" name="object 70431"/>
          <p:cNvSpPr/>
          <p:nvPr/>
        </p:nvSpPr>
        <p:spPr>
          <a:xfrm>
            <a:off x="5298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32" name="object 70432"/>
          <p:cNvSpPr/>
          <p:nvPr/>
        </p:nvSpPr>
        <p:spPr>
          <a:xfrm>
            <a:off x="5298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33" name="object 70433"/>
          <p:cNvSpPr/>
          <p:nvPr/>
        </p:nvSpPr>
        <p:spPr>
          <a:xfrm>
            <a:off x="5298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34" name="object 70434"/>
          <p:cNvSpPr/>
          <p:nvPr/>
        </p:nvSpPr>
        <p:spPr>
          <a:xfrm>
            <a:off x="5298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35" name="object 70435"/>
          <p:cNvSpPr/>
          <p:nvPr/>
        </p:nvSpPr>
        <p:spPr>
          <a:xfrm>
            <a:off x="52987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36" name="object 70436"/>
          <p:cNvSpPr/>
          <p:nvPr/>
        </p:nvSpPr>
        <p:spPr>
          <a:xfrm>
            <a:off x="52987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37" name="object 70437"/>
          <p:cNvSpPr/>
          <p:nvPr/>
        </p:nvSpPr>
        <p:spPr>
          <a:xfrm>
            <a:off x="5298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38" name="object 70438"/>
          <p:cNvSpPr/>
          <p:nvPr/>
        </p:nvSpPr>
        <p:spPr>
          <a:xfrm>
            <a:off x="5298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39" name="object 70439"/>
          <p:cNvSpPr/>
          <p:nvPr/>
        </p:nvSpPr>
        <p:spPr>
          <a:xfrm>
            <a:off x="52990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40" name="object 70440"/>
          <p:cNvSpPr/>
          <p:nvPr/>
        </p:nvSpPr>
        <p:spPr>
          <a:xfrm>
            <a:off x="52990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41" name="object 70441"/>
          <p:cNvSpPr/>
          <p:nvPr/>
        </p:nvSpPr>
        <p:spPr>
          <a:xfrm>
            <a:off x="5299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42" name="object 70442"/>
          <p:cNvSpPr/>
          <p:nvPr/>
        </p:nvSpPr>
        <p:spPr>
          <a:xfrm>
            <a:off x="5299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43" name="object 70443"/>
          <p:cNvSpPr/>
          <p:nvPr/>
        </p:nvSpPr>
        <p:spPr>
          <a:xfrm>
            <a:off x="52994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44" name="object 70444"/>
          <p:cNvSpPr/>
          <p:nvPr/>
        </p:nvSpPr>
        <p:spPr>
          <a:xfrm>
            <a:off x="52994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45" name="object 70445"/>
          <p:cNvSpPr/>
          <p:nvPr/>
        </p:nvSpPr>
        <p:spPr>
          <a:xfrm>
            <a:off x="5299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46" name="object 70446"/>
          <p:cNvSpPr/>
          <p:nvPr/>
        </p:nvSpPr>
        <p:spPr>
          <a:xfrm>
            <a:off x="5299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47" name="object 70447"/>
          <p:cNvSpPr/>
          <p:nvPr/>
        </p:nvSpPr>
        <p:spPr>
          <a:xfrm>
            <a:off x="52998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48" name="object 70448"/>
          <p:cNvSpPr/>
          <p:nvPr/>
        </p:nvSpPr>
        <p:spPr>
          <a:xfrm>
            <a:off x="52998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49" name="object 70449"/>
          <p:cNvSpPr/>
          <p:nvPr/>
        </p:nvSpPr>
        <p:spPr>
          <a:xfrm>
            <a:off x="5300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50" name="object 70450"/>
          <p:cNvSpPr/>
          <p:nvPr/>
        </p:nvSpPr>
        <p:spPr>
          <a:xfrm>
            <a:off x="5300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51" name="object 70451"/>
          <p:cNvSpPr/>
          <p:nvPr/>
        </p:nvSpPr>
        <p:spPr>
          <a:xfrm>
            <a:off x="5300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52" name="object 70452"/>
          <p:cNvSpPr/>
          <p:nvPr/>
        </p:nvSpPr>
        <p:spPr>
          <a:xfrm>
            <a:off x="5300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53" name="object 70453"/>
          <p:cNvSpPr/>
          <p:nvPr/>
        </p:nvSpPr>
        <p:spPr>
          <a:xfrm>
            <a:off x="5300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54" name="object 70454"/>
          <p:cNvSpPr/>
          <p:nvPr/>
        </p:nvSpPr>
        <p:spPr>
          <a:xfrm>
            <a:off x="5300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55" name="object 70455"/>
          <p:cNvSpPr/>
          <p:nvPr/>
        </p:nvSpPr>
        <p:spPr>
          <a:xfrm>
            <a:off x="5300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56" name="object 70456"/>
          <p:cNvSpPr/>
          <p:nvPr/>
        </p:nvSpPr>
        <p:spPr>
          <a:xfrm>
            <a:off x="5300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57" name="object 70457"/>
          <p:cNvSpPr/>
          <p:nvPr/>
        </p:nvSpPr>
        <p:spPr>
          <a:xfrm>
            <a:off x="5300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58" name="object 70458"/>
          <p:cNvSpPr/>
          <p:nvPr/>
        </p:nvSpPr>
        <p:spPr>
          <a:xfrm>
            <a:off x="5300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59" name="object 70459"/>
          <p:cNvSpPr/>
          <p:nvPr/>
        </p:nvSpPr>
        <p:spPr>
          <a:xfrm>
            <a:off x="5300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60" name="object 70460"/>
          <p:cNvSpPr/>
          <p:nvPr/>
        </p:nvSpPr>
        <p:spPr>
          <a:xfrm>
            <a:off x="5300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61" name="object 70461"/>
          <p:cNvSpPr/>
          <p:nvPr/>
        </p:nvSpPr>
        <p:spPr>
          <a:xfrm>
            <a:off x="5301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62" name="object 70462"/>
          <p:cNvSpPr/>
          <p:nvPr/>
        </p:nvSpPr>
        <p:spPr>
          <a:xfrm>
            <a:off x="5301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63" name="object 70463"/>
          <p:cNvSpPr/>
          <p:nvPr/>
        </p:nvSpPr>
        <p:spPr>
          <a:xfrm>
            <a:off x="5301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64" name="object 70464"/>
          <p:cNvSpPr/>
          <p:nvPr/>
        </p:nvSpPr>
        <p:spPr>
          <a:xfrm>
            <a:off x="5301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65" name="object 70465"/>
          <p:cNvSpPr/>
          <p:nvPr/>
        </p:nvSpPr>
        <p:spPr>
          <a:xfrm>
            <a:off x="5301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66" name="object 70466"/>
          <p:cNvSpPr/>
          <p:nvPr/>
        </p:nvSpPr>
        <p:spPr>
          <a:xfrm>
            <a:off x="5301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67" name="object 70467"/>
          <p:cNvSpPr/>
          <p:nvPr/>
        </p:nvSpPr>
        <p:spPr>
          <a:xfrm>
            <a:off x="5301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68" name="object 70468"/>
          <p:cNvSpPr/>
          <p:nvPr/>
        </p:nvSpPr>
        <p:spPr>
          <a:xfrm>
            <a:off x="5301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69" name="object 70469"/>
          <p:cNvSpPr/>
          <p:nvPr/>
        </p:nvSpPr>
        <p:spPr>
          <a:xfrm>
            <a:off x="5302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70" name="object 70470"/>
          <p:cNvSpPr/>
          <p:nvPr/>
        </p:nvSpPr>
        <p:spPr>
          <a:xfrm>
            <a:off x="5302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71" name="object 70471"/>
          <p:cNvSpPr/>
          <p:nvPr/>
        </p:nvSpPr>
        <p:spPr>
          <a:xfrm>
            <a:off x="5302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72" name="object 70472"/>
          <p:cNvSpPr/>
          <p:nvPr/>
        </p:nvSpPr>
        <p:spPr>
          <a:xfrm>
            <a:off x="5302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73" name="object 70473"/>
          <p:cNvSpPr/>
          <p:nvPr/>
        </p:nvSpPr>
        <p:spPr>
          <a:xfrm>
            <a:off x="5302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74" name="object 70474"/>
          <p:cNvSpPr/>
          <p:nvPr/>
        </p:nvSpPr>
        <p:spPr>
          <a:xfrm>
            <a:off x="5302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75" name="object 70475"/>
          <p:cNvSpPr/>
          <p:nvPr/>
        </p:nvSpPr>
        <p:spPr>
          <a:xfrm>
            <a:off x="5302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76" name="object 70476"/>
          <p:cNvSpPr/>
          <p:nvPr/>
        </p:nvSpPr>
        <p:spPr>
          <a:xfrm>
            <a:off x="5302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77" name="object 70477"/>
          <p:cNvSpPr/>
          <p:nvPr/>
        </p:nvSpPr>
        <p:spPr>
          <a:xfrm>
            <a:off x="5302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78" name="object 70478"/>
          <p:cNvSpPr/>
          <p:nvPr/>
        </p:nvSpPr>
        <p:spPr>
          <a:xfrm>
            <a:off x="5302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79" name="object 70479"/>
          <p:cNvSpPr/>
          <p:nvPr/>
        </p:nvSpPr>
        <p:spPr>
          <a:xfrm>
            <a:off x="5302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80" name="object 70480"/>
          <p:cNvSpPr/>
          <p:nvPr/>
        </p:nvSpPr>
        <p:spPr>
          <a:xfrm>
            <a:off x="5302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81" name="object 70481"/>
          <p:cNvSpPr/>
          <p:nvPr/>
        </p:nvSpPr>
        <p:spPr>
          <a:xfrm>
            <a:off x="5303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82" name="object 70482"/>
          <p:cNvSpPr/>
          <p:nvPr/>
        </p:nvSpPr>
        <p:spPr>
          <a:xfrm>
            <a:off x="5303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83" name="object 70483"/>
          <p:cNvSpPr/>
          <p:nvPr/>
        </p:nvSpPr>
        <p:spPr>
          <a:xfrm>
            <a:off x="53032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84" name="object 70484"/>
          <p:cNvSpPr/>
          <p:nvPr/>
        </p:nvSpPr>
        <p:spPr>
          <a:xfrm>
            <a:off x="53032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85" name="object 70485"/>
          <p:cNvSpPr/>
          <p:nvPr/>
        </p:nvSpPr>
        <p:spPr>
          <a:xfrm>
            <a:off x="5303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86" name="object 70486"/>
          <p:cNvSpPr/>
          <p:nvPr/>
        </p:nvSpPr>
        <p:spPr>
          <a:xfrm>
            <a:off x="5303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87" name="object 70487"/>
          <p:cNvSpPr/>
          <p:nvPr/>
        </p:nvSpPr>
        <p:spPr>
          <a:xfrm>
            <a:off x="53036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88" name="object 70488"/>
          <p:cNvSpPr/>
          <p:nvPr/>
        </p:nvSpPr>
        <p:spPr>
          <a:xfrm>
            <a:off x="53036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89" name="object 70489"/>
          <p:cNvSpPr/>
          <p:nvPr/>
        </p:nvSpPr>
        <p:spPr>
          <a:xfrm>
            <a:off x="5303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90" name="object 70490"/>
          <p:cNvSpPr/>
          <p:nvPr/>
        </p:nvSpPr>
        <p:spPr>
          <a:xfrm>
            <a:off x="5303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91" name="object 70491"/>
          <p:cNvSpPr/>
          <p:nvPr/>
        </p:nvSpPr>
        <p:spPr>
          <a:xfrm>
            <a:off x="53040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92" name="object 70492"/>
          <p:cNvSpPr/>
          <p:nvPr/>
        </p:nvSpPr>
        <p:spPr>
          <a:xfrm>
            <a:off x="53040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93" name="object 70493"/>
          <p:cNvSpPr/>
          <p:nvPr/>
        </p:nvSpPr>
        <p:spPr>
          <a:xfrm>
            <a:off x="5304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94" name="object 70494"/>
          <p:cNvSpPr/>
          <p:nvPr/>
        </p:nvSpPr>
        <p:spPr>
          <a:xfrm>
            <a:off x="5304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95" name="object 70495"/>
          <p:cNvSpPr/>
          <p:nvPr/>
        </p:nvSpPr>
        <p:spPr>
          <a:xfrm>
            <a:off x="53044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96" name="object 70496"/>
          <p:cNvSpPr/>
          <p:nvPr/>
        </p:nvSpPr>
        <p:spPr>
          <a:xfrm>
            <a:off x="53044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97" name="object 70497"/>
          <p:cNvSpPr/>
          <p:nvPr/>
        </p:nvSpPr>
        <p:spPr>
          <a:xfrm>
            <a:off x="5304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98" name="object 70498"/>
          <p:cNvSpPr/>
          <p:nvPr/>
        </p:nvSpPr>
        <p:spPr>
          <a:xfrm>
            <a:off x="5304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499" name="object 70499"/>
          <p:cNvSpPr/>
          <p:nvPr/>
        </p:nvSpPr>
        <p:spPr>
          <a:xfrm>
            <a:off x="5304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00" name="object 70500"/>
          <p:cNvSpPr/>
          <p:nvPr/>
        </p:nvSpPr>
        <p:spPr>
          <a:xfrm>
            <a:off x="5304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01" name="object 70501"/>
          <p:cNvSpPr/>
          <p:nvPr/>
        </p:nvSpPr>
        <p:spPr>
          <a:xfrm>
            <a:off x="5305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02" name="object 70502"/>
          <p:cNvSpPr/>
          <p:nvPr/>
        </p:nvSpPr>
        <p:spPr>
          <a:xfrm>
            <a:off x="5305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03" name="object 70503"/>
          <p:cNvSpPr/>
          <p:nvPr/>
        </p:nvSpPr>
        <p:spPr>
          <a:xfrm>
            <a:off x="5305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04" name="object 70504"/>
          <p:cNvSpPr/>
          <p:nvPr/>
        </p:nvSpPr>
        <p:spPr>
          <a:xfrm>
            <a:off x="5305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05" name="object 70505"/>
          <p:cNvSpPr/>
          <p:nvPr/>
        </p:nvSpPr>
        <p:spPr>
          <a:xfrm>
            <a:off x="5305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06" name="object 70506"/>
          <p:cNvSpPr/>
          <p:nvPr/>
        </p:nvSpPr>
        <p:spPr>
          <a:xfrm>
            <a:off x="5305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07" name="object 70507"/>
          <p:cNvSpPr/>
          <p:nvPr/>
        </p:nvSpPr>
        <p:spPr>
          <a:xfrm>
            <a:off x="5305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08" name="object 70508"/>
          <p:cNvSpPr/>
          <p:nvPr/>
        </p:nvSpPr>
        <p:spPr>
          <a:xfrm>
            <a:off x="5305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09" name="object 70509"/>
          <p:cNvSpPr/>
          <p:nvPr/>
        </p:nvSpPr>
        <p:spPr>
          <a:xfrm>
            <a:off x="5305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10" name="object 70510"/>
          <p:cNvSpPr/>
          <p:nvPr/>
        </p:nvSpPr>
        <p:spPr>
          <a:xfrm>
            <a:off x="5305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11" name="object 70511"/>
          <p:cNvSpPr/>
          <p:nvPr/>
        </p:nvSpPr>
        <p:spPr>
          <a:xfrm>
            <a:off x="5305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12" name="object 70512"/>
          <p:cNvSpPr/>
          <p:nvPr/>
        </p:nvSpPr>
        <p:spPr>
          <a:xfrm>
            <a:off x="5305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13" name="object 70513"/>
          <p:cNvSpPr/>
          <p:nvPr/>
        </p:nvSpPr>
        <p:spPr>
          <a:xfrm>
            <a:off x="5306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14" name="object 70514"/>
          <p:cNvSpPr/>
          <p:nvPr/>
        </p:nvSpPr>
        <p:spPr>
          <a:xfrm>
            <a:off x="5306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15" name="object 70515"/>
          <p:cNvSpPr/>
          <p:nvPr/>
        </p:nvSpPr>
        <p:spPr>
          <a:xfrm>
            <a:off x="5306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16" name="object 70516"/>
          <p:cNvSpPr/>
          <p:nvPr/>
        </p:nvSpPr>
        <p:spPr>
          <a:xfrm>
            <a:off x="5306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17" name="object 70517"/>
          <p:cNvSpPr/>
          <p:nvPr/>
        </p:nvSpPr>
        <p:spPr>
          <a:xfrm>
            <a:off x="5306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18" name="object 70518"/>
          <p:cNvSpPr/>
          <p:nvPr/>
        </p:nvSpPr>
        <p:spPr>
          <a:xfrm>
            <a:off x="5306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19" name="object 70519"/>
          <p:cNvSpPr/>
          <p:nvPr/>
        </p:nvSpPr>
        <p:spPr>
          <a:xfrm>
            <a:off x="5306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20" name="object 70520"/>
          <p:cNvSpPr/>
          <p:nvPr/>
        </p:nvSpPr>
        <p:spPr>
          <a:xfrm>
            <a:off x="5306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21" name="object 70521"/>
          <p:cNvSpPr/>
          <p:nvPr/>
        </p:nvSpPr>
        <p:spPr>
          <a:xfrm>
            <a:off x="5306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22" name="object 70522"/>
          <p:cNvSpPr/>
          <p:nvPr/>
        </p:nvSpPr>
        <p:spPr>
          <a:xfrm>
            <a:off x="5306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23" name="object 70523"/>
          <p:cNvSpPr/>
          <p:nvPr/>
        </p:nvSpPr>
        <p:spPr>
          <a:xfrm>
            <a:off x="5307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24" name="object 70524"/>
          <p:cNvSpPr/>
          <p:nvPr/>
        </p:nvSpPr>
        <p:spPr>
          <a:xfrm>
            <a:off x="5307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25" name="object 70525"/>
          <p:cNvSpPr/>
          <p:nvPr/>
        </p:nvSpPr>
        <p:spPr>
          <a:xfrm>
            <a:off x="5307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26" name="object 70526"/>
          <p:cNvSpPr/>
          <p:nvPr/>
        </p:nvSpPr>
        <p:spPr>
          <a:xfrm>
            <a:off x="5307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27" name="object 70527"/>
          <p:cNvSpPr/>
          <p:nvPr/>
        </p:nvSpPr>
        <p:spPr>
          <a:xfrm>
            <a:off x="5307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28" name="object 70528"/>
          <p:cNvSpPr/>
          <p:nvPr/>
        </p:nvSpPr>
        <p:spPr>
          <a:xfrm>
            <a:off x="5307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29" name="object 70529"/>
          <p:cNvSpPr/>
          <p:nvPr/>
        </p:nvSpPr>
        <p:spPr>
          <a:xfrm>
            <a:off x="5307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30" name="object 70530"/>
          <p:cNvSpPr/>
          <p:nvPr/>
        </p:nvSpPr>
        <p:spPr>
          <a:xfrm>
            <a:off x="5307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31" name="object 70531"/>
          <p:cNvSpPr/>
          <p:nvPr/>
        </p:nvSpPr>
        <p:spPr>
          <a:xfrm>
            <a:off x="5307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32" name="object 70532"/>
          <p:cNvSpPr/>
          <p:nvPr/>
        </p:nvSpPr>
        <p:spPr>
          <a:xfrm>
            <a:off x="5307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33" name="object 70533"/>
          <p:cNvSpPr/>
          <p:nvPr/>
        </p:nvSpPr>
        <p:spPr>
          <a:xfrm>
            <a:off x="5308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34" name="object 70534"/>
          <p:cNvSpPr/>
          <p:nvPr/>
        </p:nvSpPr>
        <p:spPr>
          <a:xfrm>
            <a:off x="5308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35" name="object 70535"/>
          <p:cNvSpPr/>
          <p:nvPr/>
        </p:nvSpPr>
        <p:spPr>
          <a:xfrm>
            <a:off x="53082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36" name="object 70536"/>
          <p:cNvSpPr/>
          <p:nvPr/>
        </p:nvSpPr>
        <p:spPr>
          <a:xfrm>
            <a:off x="53082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37" name="object 70537"/>
          <p:cNvSpPr/>
          <p:nvPr/>
        </p:nvSpPr>
        <p:spPr>
          <a:xfrm>
            <a:off x="5308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38" name="object 70538"/>
          <p:cNvSpPr/>
          <p:nvPr/>
        </p:nvSpPr>
        <p:spPr>
          <a:xfrm>
            <a:off x="5308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39" name="object 70539"/>
          <p:cNvSpPr/>
          <p:nvPr/>
        </p:nvSpPr>
        <p:spPr>
          <a:xfrm>
            <a:off x="53086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40" name="object 70540"/>
          <p:cNvSpPr/>
          <p:nvPr/>
        </p:nvSpPr>
        <p:spPr>
          <a:xfrm>
            <a:off x="53086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41" name="object 70541"/>
          <p:cNvSpPr/>
          <p:nvPr/>
        </p:nvSpPr>
        <p:spPr>
          <a:xfrm>
            <a:off x="5308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42" name="object 70542"/>
          <p:cNvSpPr/>
          <p:nvPr/>
        </p:nvSpPr>
        <p:spPr>
          <a:xfrm>
            <a:off x="5308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43" name="object 70543"/>
          <p:cNvSpPr/>
          <p:nvPr/>
        </p:nvSpPr>
        <p:spPr>
          <a:xfrm>
            <a:off x="53089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44" name="object 70544"/>
          <p:cNvSpPr/>
          <p:nvPr/>
        </p:nvSpPr>
        <p:spPr>
          <a:xfrm>
            <a:off x="53089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45" name="object 70545"/>
          <p:cNvSpPr/>
          <p:nvPr/>
        </p:nvSpPr>
        <p:spPr>
          <a:xfrm>
            <a:off x="5309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46" name="object 70546"/>
          <p:cNvSpPr/>
          <p:nvPr/>
        </p:nvSpPr>
        <p:spPr>
          <a:xfrm>
            <a:off x="5309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47" name="object 70547"/>
          <p:cNvSpPr/>
          <p:nvPr/>
        </p:nvSpPr>
        <p:spPr>
          <a:xfrm>
            <a:off x="53093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48" name="object 70548"/>
          <p:cNvSpPr/>
          <p:nvPr/>
        </p:nvSpPr>
        <p:spPr>
          <a:xfrm>
            <a:off x="53093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49" name="object 70549"/>
          <p:cNvSpPr/>
          <p:nvPr/>
        </p:nvSpPr>
        <p:spPr>
          <a:xfrm>
            <a:off x="5309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50" name="object 70550"/>
          <p:cNvSpPr/>
          <p:nvPr/>
        </p:nvSpPr>
        <p:spPr>
          <a:xfrm>
            <a:off x="5309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51" name="object 70551"/>
          <p:cNvSpPr/>
          <p:nvPr/>
        </p:nvSpPr>
        <p:spPr>
          <a:xfrm>
            <a:off x="53097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52" name="object 70552"/>
          <p:cNvSpPr/>
          <p:nvPr/>
        </p:nvSpPr>
        <p:spPr>
          <a:xfrm>
            <a:off x="53097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53" name="object 70553"/>
          <p:cNvSpPr/>
          <p:nvPr/>
        </p:nvSpPr>
        <p:spPr>
          <a:xfrm>
            <a:off x="5310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54" name="object 70554"/>
          <p:cNvSpPr/>
          <p:nvPr/>
        </p:nvSpPr>
        <p:spPr>
          <a:xfrm>
            <a:off x="5310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55" name="object 70555"/>
          <p:cNvSpPr/>
          <p:nvPr/>
        </p:nvSpPr>
        <p:spPr>
          <a:xfrm>
            <a:off x="53101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56" name="object 70556"/>
          <p:cNvSpPr/>
          <p:nvPr/>
        </p:nvSpPr>
        <p:spPr>
          <a:xfrm>
            <a:off x="53101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57" name="object 70557"/>
          <p:cNvSpPr/>
          <p:nvPr/>
        </p:nvSpPr>
        <p:spPr>
          <a:xfrm>
            <a:off x="5310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58" name="object 70558"/>
          <p:cNvSpPr/>
          <p:nvPr/>
        </p:nvSpPr>
        <p:spPr>
          <a:xfrm>
            <a:off x="5310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59" name="object 70559"/>
          <p:cNvSpPr/>
          <p:nvPr/>
        </p:nvSpPr>
        <p:spPr>
          <a:xfrm>
            <a:off x="53105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60" name="object 70560"/>
          <p:cNvSpPr/>
          <p:nvPr/>
        </p:nvSpPr>
        <p:spPr>
          <a:xfrm>
            <a:off x="53105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61" name="object 70561"/>
          <p:cNvSpPr/>
          <p:nvPr/>
        </p:nvSpPr>
        <p:spPr>
          <a:xfrm>
            <a:off x="5310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62" name="object 70562"/>
          <p:cNvSpPr/>
          <p:nvPr/>
        </p:nvSpPr>
        <p:spPr>
          <a:xfrm>
            <a:off x="5310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63" name="object 70563"/>
          <p:cNvSpPr/>
          <p:nvPr/>
        </p:nvSpPr>
        <p:spPr>
          <a:xfrm>
            <a:off x="53108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64" name="object 70564"/>
          <p:cNvSpPr/>
          <p:nvPr/>
        </p:nvSpPr>
        <p:spPr>
          <a:xfrm>
            <a:off x="53108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65" name="object 70565"/>
          <p:cNvSpPr/>
          <p:nvPr/>
        </p:nvSpPr>
        <p:spPr>
          <a:xfrm>
            <a:off x="5311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66" name="object 70566"/>
          <p:cNvSpPr/>
          <p:nvPr/>
        </p:nvSpPr>
        <p:spPr>
          <a:xfrm>
            <a:off x="5311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67" name="object 70567"/>
          <p:cNvSpPr/>
          <p:nvPr/>
        </p:nvSpPr>
        <p:spPr>
          <a:xfrm>
            <a:off x="53112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68" name="object 70568"/>
          <p:cNvSpPr/>
          <p:nvPr/>
        </p:nvSpPr>
        <p:spPr>
          <a:xfrm>
            <a:off x="53112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69" name="object 70569"/>
          <p:cNvSpPr/>
          <p:nvPr/>
        </p:nvSpPr>
        <p:spPr>
          <a:xfrm>
            <a:off x="5311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70" name="object 70570"/>
          <p:cNvSpPr/>
          <p:nvPr/>
        </p:nvSpPr>
        <p:spPr>
          <a:xfrm>
            <a:off x="5311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71" name="object 70571"/>
          <p:cNvSpPr/>
          <p:nvPr/>
        </p:nvSpPr>
        <p:spPr>
          <a:xfrm>
            <a:off x="53116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72" name="object 70572"/>
          <p:cNvSpPr/>
          <p:nvPr/>
        </p:nvSpPr>
        <p:spPr>
          <a:xfrm>
            <a:off x="53116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73" name="object 70573"/>
          <p:cNvSpPr/>
          <p:nvPr/>
        </p:nvSpPr>
        <p:spPr>
          <a:xfrm>
            <a:off x="5311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74" name="object 70574"/>
          <p:cNvSpPr/>
          <p:nvPr/>
        </p:nvSpPr>
        <p:spPr>
          <a:xfrm>
            <a:off x="5311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75" name="object 70575"/>
          <p:cNvSpPr/>
          <p:nvPr/>
        </p:nvSpPr>
        <p:spPr>
          <a:xfrm>
            <a:off x="53120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76" name="object 70576"/>
          <p:cNvSpPr/>
          <p:nvPr/>
        </p:nvSpPr>
        <p:spPr>
          <a:xfrm>
            <a:off x="53120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77" name="object 70577"/>
          <p:cNvSpPr/>
          <p:nvPr/>
        </p:nvSpPr>
        <p:spPr>
          <a:xfrm>
            <a:off x="5312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78" name="object 70578"/>
          <p:cNvSpPr/>
          <p:nvPr/>
        </p:nvSpPr>
        <p:spPr>
          <a:xfrm>
            <a:off x="5312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79" name="object 70579"/>
          <p:cNvSpPr/>
          <p:nvPr/>
        </p:nvSpPr>
        <p:spPr>
          <a:xfrm>
            <a:off x="53125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80" name="object 70580"/>
          <p:cNvSpPr/>
          <p:nvPr/>
        </p:nvSpPr>
        <p:spPr>
          <a:xfrm>
            <a:off x="53125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81" name="object 70581"/>
          <p:cNvSpPr/>
          <p:nvPr/>
        </p:nvSpPr>
        <p:spPr>
          <a:xfrm>
            <a:off x="5312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82" name="object 70582"/>
          <p:cNvSpPr/>
          <p:nvPr/>
        </p:nvSpPr>
        <p:spPr>
          <a:xfrm>
            <a:off x="5312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83" name="object 70583"/>
          <p:cNvSpPr/>
          <p:nvPr/>
        </p:nvSpPr>
        <p:spPr>
          <a:xfrm>
            <a:off x="5312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84" name="object 70584"/>
          <p:cNvSpPr/>
          <p:nvPr/>
        </p:nvSpPr>
        <p:spPr>
          <a:xfrm>
            <a:off x="5312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85" name="object 70585"/>
          <p:cNvSpPr/>
          <p:nvPr/>
        </p:nvSpPr>
        <p:spPr>
          <a:xfrm>
            <a:off x="5313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86" name="object 70586"/>
          <p:cNvSpPr/>
          <p:nvPr/>
        </p:nvSpPr>
        <p:spPr>
          <a:xfrm>
            <a:off x="5313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87" name="object 70587"/>
          <p:cNvSpPr/>
          <p:nvPr/>
        </p:nvSpPr>
        <p:spPr>
          <a:xfrm>
            <a:off x="5313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88" name="object 70588"/>
          <p:cNvSpPr/>
          <p:nvPr/>
        </p:nvSpPr>
        <p:spPr>
          <a:xfrm>
            <a:off x="5313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89" name="object 70589"/>
          <p:cNvSpPr/>
          <p:nvPr/>
        </p:nvSpPr>
        <p:spPr>
          <a:xfrm>
            <a:off x="5313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90" name="object 70590"/>
          <p:cNvSpPr/>
          <p:nvPr/>
        </p:nvSpPr>
        <p:spPr>
          <a:xfrm>
            <a:off x="5313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91" name="object 70591"/>
          <p:cNvSpPr/>
          <p:nvPr/>
        </p:nvSpPr>
        <p:spPr>
          <a:xfrm>
            <a:off x="5313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92" name="object 70592"/>
          <p:cNvSpPr/>
          <p:nvPr/>
        </p:nvSpPr>
        <p:spPr>
          <a:xfrm>
            <a:off x="5313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93" name="object 70593"/>
          <p:cNvSpPr/>
          <p:nvPr/>
        </p:nvSpPr>
        <p:spPr>
          <a:xfrm>
            <a:off x="5313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94" name="object 70594"/>
          <p:cNvSpPr/>
          <p:nvPr/>
        </p:nvSpPr>
        <p:spPr>
          <a:xfrm>
            <a:off x="5313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95" name="object 70595"/>
          <p:cNvSpPr/>
          <p:nvPr/>
        </p:nvSpPr>
        <p:spPr>
          <a:xfrm>
            <a:off x="5314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96" name="object 70596"/>
          <p:cNvSpPr/>
          <p:nvPr/>
        </p:nvSpPr>
        <p:spPr>
          <a:xfrm>
            <a:off x="5314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97" name="object 70597"/>
          <p:cNvSpPr/>
          <p:nvPr/>
        </p:nvSpPr>
        <p:spPr>
          <a:xfrm>
            <a:off x="5314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98" name="object 70598"/>
          <p:cNvSpPr/>
          <p:nvPr/>
        </p:nvSpPr>
        <p:spPr>
          <a:xfrm>
            <a:off x="5314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599" name="object 70599"/>
          <p:cNvSpPr/>
          <p:nvPr/>
        </p:nvSpPr>
        <p:spPr>
          <a:xfrm>
            <a:off x="5314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00" name="object 70600"/>
          <p:cNvSpPr/>
          <p:nvPr/>
        </p:nvSpPr>
        <p:spPr>
          <a:xfrm>
            <a:off x="5314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01" name="object 70601"/>
          <p:cNvSpPr/>
          <p:nvPr/>
        </p:nvSpPr>
        <p:spPr>
          <a:xfrm>
            <a:off x="5314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02" name="object 70602"/>
          <p:cNvSpPr/>
          <p:nvPr/>
        </p:nvSpPr>
        <p:spPr>
          <a:xfrm>
            <a:off x="5314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03" name="object 70603"/>
          <p:cNvSpPr/>
          <p:nvPr/>
        </p:nvSpPr>
        <p:spPr>
          <a:xfrm>
            <a:off x="5314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04" name="object 70604"/>
          <p:cNvSpPr/>
          <p:nvPr/>
        </p:nvSpPr>
        <p:spPr>
          <a:xfrm>
            <a:off x="5314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05" name="object 70605"/>
          <p:cNvSpPr/>
          <p:nvPr/>
        </p:nvSpPr>
        <p:spPr>
          <a:xfrm>
            <a:off x="5314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06" name="object 70606"/>
          <p:cNvSpPr/>
          <p:nvPr/>
        </p:nvSpPr>
        <p:spPr>
          <a:xfrm>
            <a:off x="5314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07" name="object 70607"/>
          <p:cNvSpPr/>
          <p:nvPr/>
        </p:nvSpPr>
        <p:spPr>
          <a:xfrm>
            <a:off x="53152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08" name="object 70608"/>
          <p:cNvSpPr/>
          <p:nvPr/>
        </p:nvSpPr>
        <p:spPr>
          <a:xfrm>
            <a:off x="53152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09" name="object 70609"/>
          <p:cNvSpPr/>
          <p:nvPr/>
        </p:nvSpPr>
        <p:spPr>
          <a:xfrm>
            <a:off x="5315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10" name="object 70610"/>
          <p:cNvSpPr/>
          <p:nvPr/>
        </p:nvSpPr>
        <p:spPr>
          <a:xfrm>
            <a:off x="5315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11" name="object 70611"/>
          <p:cNvSpPr/>
          <p:nvPr/>
        </p:nvSpPr>
        <p:spPr>
          <a:xfrm>
            <a:off x="53155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12" name="object 70612"/>
          <p:cNvSpPr/>
          <p:nvPr/>
        </p:nvSpPr>
        <p:spPr>
          <a:xfrm>
            <a:off x="53155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13" name="object 70613"/>
          <p:cNvSpPr/>
          <p:nvPr/>
        </p:nvSpPr>
        <p:spPr>
          <a:xfrm>
            <a:off x="5315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14" name="object 70614"/>
          <p:cNvSpPr/>
          <p:nvPr/>
        </p:nvSpPr>
        <p:spPr>
          <a:xfrm>
            <a:off x="5315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15" name="object 70615"/>
          <p:cNvSpPr/>
          <p:nvPr/>
        </p:nvSpPr>
        <p:spPr>
          <a:xfrm>
            <a:off x="53159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16" name="object 70616"/>
          <p:cNvSpPr/>
          <p:nvPr/>
        </p:nvSpPr>
        <p:spPr>
          <a:xfrm>
            <a:off x="53159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17" name="object 70617"/>
          <p:cNvSpPr/>
          <p:nvPr/>
        </p:nvSpPr>
        <p:spPr>
          <a:xfrm>
            <a:off x="5316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18" name="object 70618"/>
          <p:cNvSpPr/>
          <p:nvPr/>
        </p:nvSpPr>
        <p:spPr>
          <a:xfrm>
            <a:off x="5316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19" name="object 70619"/>
          <p:cNvSpPr/>
          <p:nvPr/>
        </p:nvSpPr>
        <p:spPr>
          <a:xfrm>
            <a:off x="53163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20" name="object 70620"/>
          <p:cNvSpPr/>
          <p:nvPr/>
        </p:nvSpPr>
        <p:spPr>
          <a:xfrm>
            <a:off x="53163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21" name="object 70621"/>
          <p:cNvSpPr/>
          <p:nvPr/>
        </p:nvSpPr>
        <p:spPr>
          <a:xfrm>
            <a:off x="5316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22" name="object 70622"/>
          <p:cNvSpPr/>
          <p:nvPr/>
        </p:nvSpPr>
        <p:spPr>
          <a:xfrm>
            <a:off x="5316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23" name="object 70623"/>
          <p:cNvSpPr/>
          <p:nvPr/>
        </p:nvSpPr>
        <p:spPr>
          <a:xfrm>
            <a:off x="53167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24" name="object 70624"/>
          <p:cNvSpPr/>
          <p:nvPr/>
        </p:nvSpPr>
        <p:spPr>
          <a:xfrm>
            <a:off x="53167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25" name="object 70625"/>
          <p:cNvSpPr/>
          <p:nvPr/>
        </p:nvSpPr>
        <p:spPr>
          <a:xfrm>
            <a:off x="5316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26" name="object 70626"/>
          <p:cNvSpPr/>
          <p:nvPr/>
        </p:nvSpPr>
        <p:spPr>
          <a:xfrm>
            <a:off x="5316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27" name="object 70627"/>
          <p:cNvSpPr/>
          <p:nvPr/>
        </p:nvSpPr>
        <p:spPr>
          <a:xfrm>
            <a:off x="53171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28" name="object 70628"/>
          <p:cNvSpPr/>
          <p:nvPr/>
        </p:nvSpPr>
        <p:spPr>
          <a:xfrm>
            <a:off x="53171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29" name="object 70629"/>
          <p:cNvSpPr/>
          <p:nvPr/>
        </p:nvSpPr>
        <p:spPr>
          <a:xfrm>
            <a:off x="5317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30" name="object 70630"/>
          <p:cNvSpPr/>
          <p:nvPr/>
        </p:nvSpPr>
        <p:spPr>
          <a:xfrm>
            <a:off x="5317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31" name="object 70631"/>
          <p:cNvSpPr/>
          <p:nvPr/>
        </p:nvSpPr>
        <p:spPr>
          <a:xfrm>
            <a:off x="5317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32" name="object 70632"/>
          <p:cNvSpPr/>
          <p:nvPr/>
        </p:nvSpPr>
        <p:spPr>
          <a:xfrm>
            <a:off x="5317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33" name="object 70633"/>
          <p:cNvSpPr/>
          <p:nvPr/>
        </p:nvSpPr>
        <p:spPr>
          <a:xfrm>
            <a:off x="5317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34" name="object 70634"/>
          <p:cNvSpPr/>
          <p:nvPr/>
        </p:nvSpPr>
        <p:spPr>
          <a:xfrm>
            <a:off x="5317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35" name="object 70635"/>
          <p:cNvSpPr/>
          <p:nvPr/>
        </p:nvSpPr>
        <p:spPr>
          <a:xfrm>
            <a:off x="5317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36" name="object 70636"/>
          <p:cNvSpPr/>
          <p:nvPr/>
        </p:nvSpPr>
        <p:spPr>
          <a:xfrm>
            <a:off x="5317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37" name="object 70637"/>
          <p:cNvSpPr/>
          <p:nvPr/>
        </p:nvSpPr>
        <p:spPr>
          <a:xfrm>
            <a:off x="5318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38" name="object 70638"/>
          <p:cNvSpPr/>
          <p:nvPr/>
        </p:nvSpPr>
        <p:spPr>
          <a:xfrm>
            <a:off x="5318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39" name="object 70639"/>
          <p:cNvSpPr/>
          <p:nvPr/>
        </p:nvSpPr>
        <p:spPr>
          <a:xfrm>
            <a:off x="5318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40" name="object 70640"/>
          <p:cNvSpPr/>
          <p:nvPr/>
        </p:nvSpPr>
        <p:spPr>
          <a:xfrm>
            <a:off x="5318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41" name="object 70641"/>
          <p:cNvSpPr/>
          <p:nvPr/>
        </p:nvSpPr>
        <p:spPr>
          <a:xfrm>
            <a:off x="5318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42" name="object 70642"/>
          <p:cNvSpPr/>
          <p:nvPr/>
        </p:nvSpPr>
        <p:spPr>
          <a:xfrm>
            <a:off x="5318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43" name="object 70643"/>
          <p:cNvSpPr/>
          <p:nvPr/>
        </p:nvSpPr>
        <p:spPr>
          <a:xfrm>
            <a:off x="5318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44" name="object 70644"/>
          <p:cNvSpPr/>
          <p:nvPr/>
        </p:nvSpPr>
        <p:spPr>
          <a:xfrm>
            <a:off x="5318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45" name="object 70645"/>
          <p:cNvSpPr/>
          <p:nvPr/>
        </p:nvSpPr>
        <p:spPr>
          <a:xfrm>
            <a:off x="5318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46" name="object 70646"/>
          <p:cNvSpPr/>
          <p:nvPr/>
        </p:nvSpPr>
        <p:spPr>
          <a:xfrm>
            <a:off x="5318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47" name="object 70647"/>
          <p:cNvSpPr/>
          <p:nvPr/>
        </p:nvSpPr>
        <p:spPr>
          <a:xfrm>
            <a:off x="5319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48" name="object 70648"/>
          <p:cNvSpPr/>
          <p:nvPr/>
        </p:nvSpPr>
        <p:spPr>
          <a:xfrm>
            <a:off x="5319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49" name="object 70649"/>
          <p:cNvSpPr/>
          <p:nvPr/>
        </p:nvSpPr>
        <p:spPr>
          <a:xfrm>
            <a:off x="5319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50" name="object 70650"/>
          <p:cNvSpPr/>
          <p:nvPr/>
        </p:nvSpPr>
        <p:spPr>
          <a:xfrm>
            <a:off x="5319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51" name="object 70651"/>
          <p:cNvSpPr/>
          <p:nvPr/>
        </p:nvSpPr>
        <p:spPr>
          <a:xfrm>
            <a:off x="5319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52" name="object 70652"/>
          <p:cNvSpPr/>
          <p:nvPr/>
        </p:nvSpPr>
        <p:spPr>
          <a:xfrm>
            <a:off x="5319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53" name="object 70653"/>
          <p:cNvSpPr/>
          <p:nvPr/>
        </p:nvSpPr>
        <p:spPr>
          <a:xfrm>
            <a:off x="5319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54" name="object 70654"/>
          <p:cNvSpPr/>
          <p:nvPr/>
        </p:nvSpPr>
        <p:spPr>
          <a:xfrm>
            <a:off x="5319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55" name="object 70655"/>
          <p:cNvSpPr/>
          <p:nvPr/>
        </p:nvSpPr>
        <p:spPr>
          <a:xfrm>
            <a:off x="5319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56" name="object 70656"/>
          <p:cNvSpPr/>
          <p:nvPr/>
        </p:nvSpPr>
        <p:spPr>
          <a:xfrm>
            <a:off x="5319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57" name="object 70657"/>
          <p:cNvSpPr/>
          <p:nvPr/>
        </p:nvSpPr>
        <p:spPr>
          <a:xfrm>
            <a:off x="5319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58" name="object 70658"/>
          <p:cNvSpPr/>
          <p:nvPr/>
        </p:nvSpPr>
        <p:spPr>
          <a:xfrm>
            <a:off x="5319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59" name="object 70659"/>
          <p:cNvSpPr/>
          <p:nvPr/>
        </p:nvSpPr>
        <p:spPr>
          <a:xfrm>
            <a:off x="5320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60" name="object 70660"/>
          <p:cNvSpPr/>
          <p:nvPr/>
        </p:nvSpPr>
        <p:spPr>
          <a:xfrm>
            <a:off x="5320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61" name="object 70661"/>
          <p:cNvSpPr/>
          <p:nvPr/>
        </p:nvSpPr>
        <p:spPr>
          <a:xfrm>
            <a:off x="5320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62" name="object 70662"/>
          <p:cNvSpPr/>
          <p:nvPr/>
        </p:nvSpPr>
        <p:spPr>
          <a:xfrm>
            <a:off x="5320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63" name="object 70663"/>
          <p:cNvSpPr/>
          <p:nvPr/>
        </p:nvSpPr>
        <p:spPr>
          <a:xfrm>
            <a:off x="5320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64" name="object 70664"/>
          <p:cNvSpPr/>
          <p:nvPr/>
        </p:nvSpPr>
        <p:spPr>
          <a:xfrm>
            <a:off x="5320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65" name="object 70665"/>
          <p:cNvSpPr/>
          <p:nvPr/>
        </p:nvSpPr>
        <p:spPr>
          <a:xfrm>
            <a:off x="5320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66" name="object 70666"/>
          <p:cNvSpPr/>
          <p:nvPr/>
        </p:nvSpPr>
        <p:spPr>
          <a:xfrm>
            <a:off x="5320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67" name="object 70667"/>
          <p:cNvSpPr/>
          <p:nvPr/>
        </p:nvSpPr>
        <p:spPr>
          <a:xfrm>
            <a:off x="53209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68" name="object 70668"/>
          <p:cNvSpPr/>
          <p:nvPr/>
        </p:nvSpPr>
        <p:spPr>
          <a:xfrm>
            <a:off x="53209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69" name="object 70669"/>
          <p:cNvSpPr/>
          <p:nvPr/>
        </p:nvSpPr>
        <p:spPr>
          <a:xfrm>
            <a:off x="5321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70" name="object 70670"/>
          <p:cNvSpPr/>
          <p:nvPr/>
        </p:nvSpPr>
        <p:spPr>
          <a:xfrm>
            <a:off x="5321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71" name="object 70671"/>
          <p:cNvSpPr/>
          <p:nvPr/>
        </p:nvSpPr>
        <p:spPr>
          <a:xfrm>
            <a:off x="53213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72" name="object 70672"/>
          <p:cNvSpPr/>
          <p:nvPr/>
        </p:nvSpPr>
        <p:spPr>
          <a:xfrm>
            <a:off x="53213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73" name="object 70673"/>
          <p:cNvSpPr/>
          <p:nvPr/>
        </p:nvSpPr>
        <p:spPr>
          <a:xfrm>
            <a:off x="5321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74" name="object 70674"/>
          <p:cNvSpPr/>
          <p:nvPr/>
        </p:nvSpPr>
        <p:spPr>
          <a:xfrm>
            <a:off x="5321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75" name="object 70675"/>
          <p:cNvSpPr/>
          <p:nvPr/>
        </p:nvSpPr>
        <p:spPr>
          <a:xfrm>
            <a:off x="53216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76" name="object 70676"/>
          <p:cNvSpPr/>
          <p:nvPr/>
        </p:nvSpPr>
        <p:spPr>
          <a:xfrm>
            <a:off x="53216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77" name="object 70677"/>
          <p:cNvSpPr/>
          <p:nvPr/>
        </p:nvSpPr>
        <p:spPr>
          <a:xfrm>
            <a:off x="5321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78" name="object 70678"/>
          <p:cNvSpPr/>
          <p:nvPr/>
        </p:nvSpPr>
        <p:spPr>
          <a:xfrm>
            <a:off x="5321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79" name="object 70679"/>
          <p:cNvSpPr/>
          <p:nvPr/>
        </p:nvSpPr>
        <p:spPr>
          <a:xfrm>
            <a:off x="53220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80" name="object 70680"/>
          <p:cNvSpPr/>
          <p:nvPr/>
        </p:nvSpPr>
        <p:spPr>
          <a:xfrm>
            <a:off x="53220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81" name="object 70681"/>
          <p:cNvSpPr/>
          <p:nvPr/>
        </p:nvSpPr>
        <p:spPr>
          <a:xfrm>
            <a:off x="5322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82" name="object 70682"/>
          <p:cNvSpPr/>
          <p:nvPr/>
        </p:nvSpPr>
        <p:spPr>
          <a:xfrm>
            <a:off x="5322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83" name="object 70683"/>
          <p:cNvSpPr/>
          <p:nvPr/>
        </p:nvSpPr>
        <p:spPr>
          <a:xfrm>
            <a:off x="5322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84" name="object 70684"/>
          <p:cNvSpPr/>
          <p:nvPr/>
        </p:nvSpPr>
        <p:spPr>
          <a:xfrm>
            <a:off x="5322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85" name="object 70685"/>
          <p:cNvSpPr/>
          <p:nvPr/>
        </p:nvSpPr>
        <p:spPr>
          <a:xfrm>
            <a:off x="5322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86" name="object 70686"/>
          <p:cNvSpPr/>
          <p:nvPr/>
        </p:nvSpPr>
        <p:spPr>
          <a:xfrm>
            <a:off x="5322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87" name="object 70687"/>
          <p:cNvSpPr/>
          <p:nvPr/>
        </p:nvSpPr>
        <p:spPr>
          <a:xfrm>
            <a:off x="5322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88" name="object 70688"/>
          <p:cNvSpPr/>
          <p:nvPr/>
        </p:nvSpPr>
        <p:spPr>
          <a:xfrm>
            <a:off x="5322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89" name="object 70689"/>
          <p:cNvSpPr/>
          <p:nvPr/>
        </p:nvSpPr>
        <p:spPr>
          <a:xfrm>
            <a:off x="5322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90" name="object 70690"/>
          <p:cNvSpPr/>
          <p:nvPr/>
        </p:nvSpPr>
        <p:spPr>
          <a:xfrm>
            <a:off x="5322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91" name="object 70691"/>
          <p:cNvSpPr/>
          <p:nvPr/>
        </p:nvSpPr>
        <p:spPr>
          <a:xfrm>
            <a:off x="5323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92" name="object 70692"/>
          <p:cNvSpPr/>
          <p:nvPr/>
        </p:nvSpPr>
        <p:spPr>
          <a:xfrm>
            <a:off x="5323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93" name="object 70693"/>
          <p:cNvSpPr/>
          <p:nvPr/>
        </p:nvSpPr>
        <p:spPr>
          <a:xfrm>
            <a:off x="5323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94" name="object 70694"/>
          <p:cNvSpPr/>
          <p:nvPr/>
        </p:nvSpPr>
        <p:spPr>
          <a:xfrm>
            <a:off x="5323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95" name="object 70695"/>
          <p:cNvSpPr/>
          <p:nvPr/>
        </p:nvSpPr>
        <p:spPr>
          <a:xfrm>
            <a:off x="5323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96" name="object 70696"/>
          <p:cNvSpPr/>
          <p:nvPr/>
        </p:nvSpPr>
        <p:spPr>
          <a:xfrm>
            <a:off x="5323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97" name="object 70697"/>
          <p:cNvSpPr/>
          <p:nvPr/>
        </p:nvSpPr>
        <p:spPr>
          <a:xfrm>
            <a:off x="5323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98" name="object 70698"/>
          <p:cNvSpPr/>
          <p:nvPr/>
        </p:nvSpPr>
        <p:spPr>
          <a:xfrm>
            <a:off x="5323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699" name="object 70699"/>
          <p:cNvSpPr/>
          <p:nvPr/>
        </p:nvSpPr>
        <p:spPr>
          <a:xfrm>
            <a:off x="5323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00" name="object 70700"/>
          <p:cNvSpPr/>
          <p:nvPr/>
        </p:nvSpPr>
        <p:spPr>
          <a:xfrm>
            <a:off x="5323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01" name="object 70701"/>
          <p:cNvSpPr/>
          <p:nvPr/>
        </p:nvSpPr>
        <p:spPr>
          <a:xfrm>
            <a:off x="5324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02" name="object 70702"/>
          <p:cNvSpPr/>
          <p:nvPr/>
        </p:nvSpPr>
        <p:spPr>
          <a:xfrm>
            <a:off x="5324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03" name="object 70703"/>
          <p:cNvSpPr/>
          <p:nvPr/>
        </p:nvSpPr>
        <p:spPr>
          <a:xfrm>
            <a:off x="5324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04" name="object 70704"/>
          <p:cNvSpPr/>
          <p:nvPr/>
        </p:nvSpPr>
        <p:spPr>
          <a:xfrm>
            <a:off x="5324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05" name="object 70705"/>
          <p:cNvSpPr/>
          <p:nvPr/>
        </p:nvSpPr>
        <p:spPr>
          <a:xfrm>
            <a:off x="5324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06" name="object 70706"/>
          <p:cNvSpPr/>
          <p:nvPr/>
        </p:nvSpPr>
        <p:spPr>
          <a:xfrm>
            <a:off x="5324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07" name="object 70707"/>
          <p:cNvSpPr/>
          <p:nvPr/>
        </p:nvSpPr>
        <p:spPr>
          <a:xfrm>
            <a:off x="5324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08" name="object 70708"/>
          <p:cNvSpPr/>
          <p:nvPr/>
        </p:nvSpPr>
        <p:spPr>
          <a:xfrm>
            <a:off x="5324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09" name="object 70709"/>
          <p:cNvSpPr/>
          <p:nvPr/>
        </p:nvSpPr>
        <p:spPr>
          <a:xfrm>
            <a:off x="5324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10" name="object 70710"/>
          <p:cNvSpPr/>
          <p:nvPr/>
        </p:nvSpPr>
        <p:spPr>
          <a:xfrm>
            <a:off x="5324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11" name="object 70711"/>
          <p:cNvSpPr/>
          <p:nvPr/>
        </p:nvSpPr>
        <p:spPr>
          <a:xfrm>
            <a:off x="5325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12" name="object 70712"/>
          <p:cNvSpPr/>
          <p:nvPr/>
        </p:nvSpPr>
        <p:spPr>
          <a:xfrm>
            <a:off x="5325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13" name="object 70713"/>
          <p:cNvSpPr/>
          <p:nvPr/>
        </p:nvSpPr>
        <p:spPr>
          <a:xfrm>
            <a:off x="5325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14" name="object 70714"/>
          <p:cNvSpPr/>
          <p:nvPr/>
        </p:nvSpPr>
        <p:spPr>
          <a:xfrm>
            <a:off x="5325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15" name="object 70715"/>
          <p:cNvSpPr/>
          <p:nvPr/>
        </p:nvSpPr>
        <p:spPr>
          <a:xfrm>
            <a:off x="53255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16" name="object 70716"/>
          <p:cNvSpPr/>
          <p:nvPr/>
        </p:nvSpPr>
        <p:spPr>
          <a:xfrm>
            <a:off x="53255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17" name="object 70717"/>
          <p:cNvSpPr/>
          <p:nvPr/>
        </p:nvSpPr>
        <p:spPr>
          <a:xfrm>
            <a:off x="5325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18" name="object 70718"/>
          <p:cNvSpPr/>
          <p:nvPr/>
        </p:nvSpPr>
        <p:spPr>
          <a:xfrm>
            <a:off x="5325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19" name="object 70719"/>
          <p:cNvSpPr/>
          <p:nvPr/>
        </p:nvSpPr>
        <p:spPr>
          <a:xfrm>
            <a:off x="53258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20" name="object 70720"/>
          <p:cNvSpPr/>
          <p:nvPr/>
        </p:nvSpPr>
        <p:spPr>
          <a:xfrm>
            <a:off x="53258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21" name="object 70721"/>
          <p:cNvSpPr/>
          <p:nvPr/>
        </p:nvSpPr>
        <p:spPr>
          <a:xfrm>
            <a:off x="5326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22" name="object 70722"/>
          <p:cNvSpPr/>
          <p:nvPr/>
        </p:nvSpPr>
        <p:spPr>
          <a:xfrm>
            <a:off x="5326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23" name="object 70723"/>
          <p:cNvSpPr/>
          <p:nvPr/>
        </p:nvSpPr>
        <p:spPr>
          <a:xfrm>
            <a:off x="53262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24" name="object 70724"/>
          <p:cNvSpPr/>
          <p:nvPr/>
        </p:nvSpPr>
        <p:spPr>
          <a:xfrm>
            <a:off x="53262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25" name="object 70725"/>
          <p:cNvSpPr/>
          <p:nvPr/>
        </p:nvSpPr>
        <p:spPr>
          <a:xfrm>
            <a:off x="5326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26" name="object 70726"/>
          <p:cNvSpPr/>
          <p:nvPr/>
        </p:nvSpPr>
        <p:spPr>
          <a:xfrm>
            <a:off x="5326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27" name="object 70727"/>
          <p:cNvSpPr/>
          <p:nvPr/>
        </p:nvSpPr>
        <p:spPr>
          <a:xfrm>
            <a:off x="53266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28" name="object 70728"/>
          <p:cNvSpPr/>
          <p:nvPr/>
        </p:nvSpPr>
        <p:spPr>
          <a:xfrm>
            <a:off x="53266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29" name="object 70729"/>
          <p:cNvSpPr/>
          <p:nvPr/>
        </p:nvSpPr>
        <p:spPr>
          <a:xfrm>
            <a:off x="5326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30" name="object 70730"/>
          <p:cNvSpPr/>
          <p:nvPr/>
        </p:nvSpPr>
        <p:spPr>
          <a:xfrm>
            <a:off x="5326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31" name="object 70731"/>
          <p:cNvSpPr/>
          <p:nvPr/>
        </p:nvSpPr>
        <p:spPr>
          <a:xfrm>
            <a:off x="5327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32" name="object 70732"/>
          <p:cNvSpPr/>
          <p:nvPr/>
        </p:nvSpPr>
        <p:spPr>
          <a:xfrm>
            <a:off x="5327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33" name="object 70733"/>
          <p:cNvSpPr/>
          <p:nvPr/>
        </p:nvSpPr>
        <p:spPr>
          <a:xfrm>
            <a:off x="5327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34" name="object 70734"/>
          <p:cNvSpPr/>
          <p:nvPr/>
        </p:nvSpPr>
        <p:spPr>
          <a:xfrm>
            <a:off x="5327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35" name="object 70735"/>
          <p:cNvSpPr/>
          <p:nvPr/>
        </p:nvSpPr>
        <p:spPr>
          <a:xfrm>
            <a:off x="5327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36" name="object 70736"/>
          <p:cNvSpPr/>
          <p:nvPr/>
        </p:nvSpPr>
        <p:spPr>
          <a:xfrm>
            <a:off x="5327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37" name="object 70737"/>
          <p:cNvSpPr/>
          <p:nvPr/>
        </p:nvSpPr>
        <p:spPr>
          <a:xfrm>
            <a:off x="5327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38" name="object 70738"/>
          <p:cNvSpPr/>
          <p:nvPr/>
        </p:nvSpPr>
        <p:spPr>
          <a:xfrm>
            <a:off x="5327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39" name="object 70739"/>
          <p:cNvSpPr/>
          <p:nvPr/>
        </p:nvSpPr>
        <p:spPr>
          <a:xfrm>
            <a:off x="5327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40" name="object 70740"/>
          <p:cNvSpPr/>
          <p:nvPr/>
        </p:nvSpPr>
        <p:spPr>
          <a:xfrm>
            <a:off x="5327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41" name="object 70741"/>
          <p:cNvSpPr/>
          <p:nvPr/>
        </p:nvSpPr>
        <p:spPr>
          <a:xfrm>
            <a:off x="5327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42" name="object 70742"/>
          <p:cNvSpPr/>
          <p:nvPr/>
        </p:nvSpPr>
        <p:spPr>
          <a:xfrm>
            <a:off x="5327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43" name="object 70743"/>
          <p:cNvSpPr/>
          <p:nvPr/>
        </p:nvSpPr>
        <p:spPr>
          <a:xfrm>
            <a:off x="5328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44" name="object 70744"/>
          <p:cNvSpPr/>
          <p:nvPr/>
        </p:nvSpPr>
        <p:spPr>
          <a:xfrm>
            <a:off x="5328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45" name="object 70745"/>
          <p:cNvSpPr/>
          <p:nvPr/>
        </p:nvSpPr>
        <p:spPr>
          <a:xfrm>
            <a:off x="5328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46" name="object 70746"/>
          <p:cNvSpPr/>
          <p:nvPr/>
        </p:nvSpPr>
        <p:spPr>
          <a:xfrm>
            <a:off x="5328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47" name="object 70747"/>
          <p:cNvSpPr/>
          <p:nvPr/>
        </p:nvSpPr>
        <p:spPr>
          <a:xfrm>
            <a:off x="5328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48" name="object 70748"/>
          <p:cNvSpPr/>
          <p:nvPr/>
        </p:nvSpPr>
        <p:spPr>
          <a:xfrm>
            <a:off x="5328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49" name="object 70749"/>
          <p:cNvSpPr/>
          <p:nvPr/>
        </p:nvSpPr>
        <p:spPr>
          <a:xfrm>
            <a:off x="5328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50" name="object 70750"/>
          <p:cNvSpPr/>
          <p:nvPr/>
        </p:nvSpPr>
        <p:spPr>
          <a:xfrm>
            <a:off x="5328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51" name="object 70751"/>
          <p:cNvSpPr/>
          <p:nvPr/>
        </p:nvSpPr>
        <p:spPr>
          <a:xfrm>
            <a:off x="5328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52" name="object 70752"/>
          <p:cNvSpPr/>
          <p:nvPr/>
        </p:nvSpPr>
        <p:spPr>
          <a:xfrm>
            <a:off x="5328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53" name="object 70753"/>
          <p:cNvSpPr/>
          <p:nvPr/>
        </p:nvSpPr>
        <p:spPr>
          <a:xfrm>
            <a:off x="5329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54" name="object 70754"/>
          <p:cNvSpPr/>
          <p:nvPr/>
        </p:nvSpPr>
        <p:spPr>
          <a:xfrm>
            <a:off x="5329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55" name="object 70755"/>
          <p:cNvSpPr/>
          <p:nvPr/>
        </p:nvSpPr>
        <p:spPr>
          <a:xfrm>
            <a:off x="5329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56" name="object 70756"/>
          <p:cNvSpPr/>
          <p:nvPr/>
        </p:nvSpPr>
        <p:spPr>
          <a:xfrm>
            <a:off x="5329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57" name="object 70757"/>
          <p:cNvSpPr/>
          <p:nvPr/>
        </p:nvSpPr>
        <p:spPr>
          <a:xfrm>
            <a:off x="5329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58" name="object 70758"/>
          <p:cNvSpPr/>
          <p:nvPr/>
        </p:nvSpPr>
        <p:spPr>
          <a:xfrm>
            <a:off x="5329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59" name="object 70759"/>
          <p:cNvSpPr/>
          <p:nvPr/>
        </p:nvSpPr>
        <p:spPr>
          <a:xfrm>
            <a:off x="5329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60" name="object 70760"/>
          <p:cNvSpPr/>
          <p:nvPr/>
        </p:nvSpPr>
        <p:spPr>
          <a:xfrm>
            <a:off x="5329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61" name="object 70761"/>
          <p:cNvSpPr/>
          <p:nvPr/>
        </p:nvSpPr>
        <p:spPr>
          <a:xfrm>
            <a:off x="5329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62" name="object 70762"/>
          <p:cNvSpPr/>
          <p:nvPr/>
        </p:nvSpPr>
        <p:spPr>
          <a:xfrm>
            <a:off x="5329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63" name="object 70763"/>
          <p:cNvSpPr/>
          <p:nvPr/>
        </p:nvSpPr>
        <p:spPr>
          <a:xfrm>
            <a:off x="5330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64" name="object 70764"/>
          <p:cNvSpPr/>
          <p:nvPr/>
        </p:nvSpPr>
        <p:spPr>
          <a:xfrm>
            <a:off x="5330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65" name="object 70765"/>
          <p:cNvSpPr/>
          <p:nvPr/>
        </p:nvSpPr>
        <p:spPr>
          <a:xfrm>
            <a:off x="5330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66" name="object 70766"/>
          <p:cNvSpPr/>
          <p:nvPr/>
        </p:nvSpPr>
        <p:spPr>
          <a:xfrm>
            <a:off x="5330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67" name="object 70767"/>
          <p:cNvSpPr/>
          <p:nvPr/>
        </p:nvSpPr>
        <p:spPr>
          <a:xfrm>
            <a:off x="53304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68" name="object 70768"/>
          <p:cNvSpPr/>
          <p:nvPr/>
        </p:nvSpPr>
        <p:spPr>
          <a:xfrm>
            <a:off x="53304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69" name="object 70769"/>
          <p:cNvSpPr/>
          <p:nvPr/>
        </p:nvSpPr>
        <p:spPr>
          <a:xfrm>
            <a:off x="5330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70" name="object 70770"/>
          <p:cNvSpPr/>
          <p:nvPr/>
        </p:nvSpPr>
        <p:spPr>
          <a:xfrm>
            <a:off x="5330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71" name="object 70771"/>
          <p:cNvSpPr/>
          <p:nvPr/>
        </p:nvSpPr>
        <p:spPr>
          <a:xfrm>
            <a:off x="53308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72" name="object 70772"/>
          <p:cNvSpPr/>
          <p:nvPr/>
        </p:nvSpPr>
        <p:spPr>
          <a:xfrm>
            <a:off x="53308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73" name="object 70773"/>
          <p:cNvSpPr/>
          <p:nvPr/>
        </p:nvSpPr>
        <p:spPr>
          <a:xfrm>
            <a:off x="5330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74" name="object 70774"/>
          <p:cNvSpPr/>
          <p:nvPr/>
        </p:nvSpPr>
        <p:spPr>
          <a:xfrm>
            <a:off x="5330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75" name="object 70775"/>
          <p:cNvSpPr/>
          <p:nvPr/>
        </p:nvSpPr>
        <p:spPr>
          <a:xfrm>
            <a:off x="53312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76" name="object 70776"/>
          <p:cNvSpPr/>
          <p:nvPr/>
        </p:nvSpPr>
        <p:spPr>
          <a:xfrm>
            <a:off x="53312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77" name="object 70777"/>
          <p:cNvSpPr/>
          <p:nvPr/>
        </p:nvSpPr>
        <p:spPr>
          <a:xfrm>
            <a:off x="5331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78" name="object 70778"/>
          <p:cNvSpPr/>
          <p:nvPr/>
        </p:nvSpPr>
        <p:spPr>
          <a:xfrm>
            <a:off x="5331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79" name="object 70779"/>
          <p:cNvSpPr/>
          <p:nvPr/>
        </p:nvSpPr>
        <p:spPr>
          <a:xfrm>
            <a:off x="53315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80" name="object 70780"/>
          <p:cNvSpPr/>
          <p:nvPr/>
        </p:nvSpPr>
        <p:spPr>
          <a:xfrm>
            <a:off x="53315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81" name="object 70781"/>
          <p:cNvSpPr/>
          <p:nvPr/>
        </p:nvSpPr>
        <p:spPr>
          <a:xfrm>
            <a:off x="5331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82" name="object 70782"/>
          <p:cNvSpPr/>
          <p:nvPr/>
        </p:nvSpPr>
        <p:spPr>
          <a:xfrm>
            <a:off x="5331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83" name="object 70783"/>
          <p:cNvSpPr/>
          <p:nvPr/>
        </p:nvSpPr>
        <p:spPr>
          <a:xfrm>
            <a:off x="5331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84" name="object 70784"/>
          <p:cNvSpPr/>
          <p:nvPr/>
        </p:nvSpPr>
        <p:spPr>
          <a:xfrm>
            <a:off x="5331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85" name="object 70785"/>
          <p:cNvSpPr/>
          <p:nvPr/>
        </p:nvSpPr>
        <p:spPr>
          <a:xfrm>
            <a:off x="5332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86" name="object 70786"/>
          <p:cNvSpPr/>
          <p:nvPr/>
        </p:nvSpPr>
        <p:spPr>
          <a:xfrm>
            <a:off x="5332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87" name="object 70787"/>
          <p:cNvSpPr/>
          <p:nvPr/>
        </p:nvSpPr>
        <p:spPr>
          <a:xfrm>
            <a:off x="5332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88" name="object 70788"/>
          <p:cNvSpPr/>
          <p:nvPr/>
        </p:nvSpPr>
        <p:spPr>
          <a:xfrm>
            <a:off x="5332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89" name="object 70789"/>
          <p:cNvSpPr/>
          <p:nvPr/>
        </p:nvSpPr>
        <p:spPr>
          <a:xfrm>
            <a:off x="5332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90" name="object 70790"/>
          <p:cNvSpPr/>
          <p:nvPr/>
        </p:nvSpPr>
        <p:spPr>
          <a:xfrm>
            <a:off x="5332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91" name="object 70791"/>
          <p:cNvSpPr/>
          <p:nvPr/>
        </p:nvSpPr>
        <p:spPr>
          <a:xfrm>
            <a:off x="5332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92" name="object 70792"/>
          <p:cNvSpPr/>
          <p:nvPr/>
        </p:nvSpPr>
        <p:spPr>
          <a:xfrm>
            <a:off x="5332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93" name="object 70793"/>
          <p:cNvSpPr/>
          <p:nvPr/>
        </p:nvSpPr>
        <p:spPr>
          <a:xfrm>
            <a:off x="5332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94" name="object 70794"/>
          <p:cNvSpPr/>
          <p:nvPr/>
        </p:nvSpPr>
        <p:spPr>
          <a:xfrm>
            <a:off x="5332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95" name="object 70795"/>
          <p:cNvSpPr/>
          <p:nvPr/>
        </p:nvSpPr>
        <p:spPr>
          <a:xfrm>
            <a:off x="5333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96" name="object 70796"/>
          <p:cNvSpPr/>
          <p:nvPr/>
        </p:nvSpPr>
        <p:spPr>
          <a:xfrm>
            <a:off x="5333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97" name="object 70797"/>
          <p:cNvSpPr/>
          <p:nvPr/>
        </p:nvSpPr>
        <p:spPr>
          <a:xfrm>
            <a:off x="5333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98" name="object 70798"/>
          <p:cNvSpPr/>
          <p:nvPr/>
        </p:nvSpPr>
        <p:spPr>
          <a:xfrm>
            <a:off x="5333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799" name="object 70799"/>
          <p:cNvSpPr/>
          <p:nvPr/>
        </p:nvSpPr>
        <p:spPr>
          <a:xfrm>
            <a:off x="5333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00" name="object 70800"/>
          <p:cNvSpPr/>
          <p:nvPr/>
        </p:nvSpPr>
        <p:spPr>
          <a:xfrm>
            <a:off x="5333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01" name="object 70801"/>
          <p:cNvSpPr/>
          <p:nvPr/>
        </p:nvSpPr>
        <p:spPr>
          <a:xfrm>
            <a:off x="5333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02" name="object 70802"/>
          <p:cNvSpPr/>
          <p:nvPr/>
        </p:nvSpPr>
        <p:spPr>
          <a:xfrm>
            <a:off x="5333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03" name="object 70803"/>
          <p:cNvSpPr/>
          <p:nvPr/>
        </p:nvSpPr>
        <p:spPr>
          <a:xfrm>
            <a:off x="5333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04" name="object 70804"/>
          <p:cNvSpPr/>
          <p:nvPr/>
        </p:nvSpPr>
        <p:spPr>
          <a:xfrm>
            <a:off x="5333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05" name="object 70805"/>
          <p:cNvSpPr/>
          <p:nvPr/>
        </p:nvSpPr>
        <p:spPr>
          <a:xfrm>
            <a:off x="5334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06" name="object 70806"/>
          <p:cNvSpPr/>
          <p:nvPr/>
        </p:nvSpPr>
        <p:spPr>
          <a:xfrm>
            <a:off x="5334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07" name="object 70807"/>
          <p:cNvSpPr/>
          <p:nvPr/>
        </p:nvSpPr>
        <p:spPr>
          <a:xfrm>
            <a:off x="5334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08" name="object 70808"/>
          <p:cNvSpPr/>
          <p:nvPr/>
        </p:nvSpPr>
        <p:spPr>
          <a:xfrm>
            <a:off x="5334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09" name="object 70809"/>
          <p:cNvSpPr/>
          <p:nvPr/>
        </p:nvSpPr>
        <p:spPr>
          <a:xfrm>
            <a:off x="5334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10" name="object 70810"/>
          <p:cNvSpPr/>
          <p:nvPr/>
        </p:nvSpPr>
        <p:spPr>
          <a:xfrm>
            <a:off x="5334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11" name="object 70811"/>
          <p:cNvSpPr/>
          <p:nvPr/>
        </p:nvSpPr>
        <p:spPr>
          <a:xfrm>
            <a:off x="5334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12" name="object 70812"/>
          <p:cNvSpPr/>
          <p:nvPr/>
        </p:nvSpPr>
        <p:spPr>
          <a:xfrm>
            <a:off x="5334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13" name="object 70813"/>
          <p:cNvSpPr/>
          <p:nvPr/>
        </p:nvSpPr>
        <p:spPr>
          <a:xfrm>
            <a:off x="5334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14" name="object 70814"/>
          <p:cNvSpPr/>
          <p:nvPr/>
        </p:nvSpPr>
        <p:spPr>
          <a:xfrm>
            <a:off x="5334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15" name="object 70815"/>
          <p:cNvSpPr/>
          <p:nvPr/>
        </p:nvSpPr>
        <p:spPr>
          <a:xfrm>
            <a:off x="53350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16" name="object 70816"/>
          <p:cNvSpPr/>
          <p:nvPr/>
        </p:nvSpPr>
        <p:spPr>
          <a:xfrm>
            <a:off x="53350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17" name="object 70817"/>
          <p:cNvSpPr/>
          <p:nvPr/>
        </p:nvSpPr>
        <p:spPr>
          <a:xfrm>
            <a:off x="5335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18" name="object 70818"/>
          <p:cNvSpPr/>
          <p:nvPr/>
        </p:nvSpPr>
        <p:spPr>
          <a:xfrm>
            <a:off x="5335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19" name="object 70819"/>
          <p:cNvSpPr/>
          <p:nvPr/>
        </p:nvSpPr>
        <p:spPr>
          <a:xfrm>
            <a:off x="53354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20" name="object 70820"/>
          <p:cNvSpPr/>
          <p:nvPr/>
        </p:nvSpPr>
        <p:spPr>
          <a:xfrm>
            <a:off x="53354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21" name="object 70821"/>
          <p:cNvSpPr/>
          <p:nvPr/>
        </p:nvSpPr>
        <p:spPr>
          <a:xfrm>
            <a:off x="5335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22" name="object 70822"/>
          <p:cNvSpPr/>
          <p:nvPr/>
        </p:nvSpPr>
        <p:spPr>
          <a:xfrm>
            <a:off x="5335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23" name="object 70823"/>
          <p:cNvSpPr/>
          <p:nvPr/>
        </p:nvSpPr>
        <p:spPr>
          <a:xfrm>
            <a:off x="53357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24" name="object 70824"/>
          <p:cNvSpPr/>
          <p:nvPr/>
        </p:nvSpPr>
        <p:spPr>
          <a:xfrm>
            <a:off x="53357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25" name="object 70825"/>
          <p:cNvSpPr/>
          <p:nvPr/>
        </p:nvSpPr>
        <p:spPr>
          <a:xfrm>
            <a:off x="5335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26" name="object 70826"/>
          <p:cNvSpPr/>
          <p:nvPr/>
        </p:nvSpPr>
        <p:spPr>
          <a:xfrm>
            <a:off x="5335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27" name="object 70827"/>
          <p:cNvSpPr/>
          <p:nvPr/>
        </p:nvSpPr>
        <p:spPr>
          <a:xfrm>
            <a:off x="53361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28" name="object 70828"/>
          <p:cNvSpPr/>
          <p:nvPr/>
        </p:nvSpPr>
        <p:spPr>
          <a:xfrm>
            <a:off x="53361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29" name="object 70829"/>
          <p:cNvSpPr/>
          <p:nvPr/>
        </p:nvSpPr>
        <p:spPr>
          <a:xfrm>
            <a:off x="5336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30" name="object 70830"/>
          <p:cNvSpPr/>
          <p:nvPr/>
        </p:nvSpPr>
        <p:spPr>
          <a:xfrm>
            <a:off x="5336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31" name="object 70831"/>
          <p:cNvSpPr/>
          <p:nvPr/>
        </p:nvSpPr>
        <p:spPr>
          <a:xfrm>
            <a:off x="5336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32" name="object 70832"/>
          <p:cNvSpPr/>
          <p:nvPr/>
        </p:nvSpPr>
        <p:spPr>
          <a:xfrm>
            <a:off x="5336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33" name="object 70833"/>
          <p:cNvSpPr/>
          <p:nvPr/>
        </p:nvSpPr>
        <p:spPr>
          <a:xfrm>
            <a:off x="5336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34" name="object 70834"/>
          <p:cNvSpPr/>
          <p:nvPr/>
        </p:nvSpPr>
        <p:spPr>
          <a:xfrm>
            <a:off x="5336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35" name="object 70835"/>
          <p:cNvSpPr/>
          <p:nvPr/>
        </p:nvSpPr>
        <p:spPr>
          <a:xfrm>
            <a:off x="5336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36" name="object 70836"/>
          <p:cNvSpPr/>
          <p:nvPr/>
        </p:nvSpPr>
        <p:spPr>
          <a:xfrm>
            <a:off x="5336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37" name="object 70837"/>
          <p:cNvSpPr/>
          <p:nvPr/>
        </p:nvSpPr>
        <p:spPr>
          <a:xfrm>
            <a:off x="5337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38" name="object 70838"/>
          <p:cNvSpPr/>
          <p:nvPr/>
        </p:nvSpPr>
        <p:spPr>
          <a:xfrm>
            <a:off x="5337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39" name="object 70839"/>
          <p:cNvSpPr/>
          <p:nvPr/>
        </p:nvSpPr>
        <p:spPr>
          <a:xfrm>
            <a:off x="5337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40" name="object 70840"/>
          <p:cNvSpPr/>
          <p:nvPr/>
        </p:nvSpPr>
        <p:spPr>
          <a:xfrm>
            <a:off x="5337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41" name="object 70841"/>
          <p:cNvSpPr/>
          <p:nvPr/>
        </p:nvSpPr>
        <p:spPr>
          <a:xfrm>
            <a:off x="5337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42" name="object 70842"/>
          <p:cNvSpPr/>
          <p:nvPr/>
        </p:nvSpPr>
        <p:spPr>
          <a:xfrm>
            <a:off x="5337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43" name="object 70843"/>
          <p:cNvSpPr/>
          <p:nvPr/>
        </p:nvSpPr>
        <p:spPr>
          <a:xfrm>
            <a:off x="5337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44" name="object 70844"/>
          <p:cNvSpPr/>
          <p:nvPr/>
        </p:nvSpPr>
        <p:spPr>
          <a:xfrm>
            <a:off x="5337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45" name="object 70845"/>
          <p:cNvSpPr/>
          <p:nvPr/>
        </p:nvSpPr>
        <p:spPr>
          <a:xfrm>
            <a:off x="5337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46" name="object 70846"/>
          <p:cNvSpPr/>
          <p:nvPr/>
        </p:nvSpPr>
        <p:spPr>
          <a:xfrm>
            <a:off x="5337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47" name="object 70847"/>
          <p:cNvSpPr/>
          <p:nvPr/>
        </p:nvSpPr>
        <p:spPr>
          <a:xfrm>
            <a:off x="5338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48" name="object 70848"/>
          <p:cNvSpPr/>
          <p:nvPr/>
        </p:nvSpPr>
        <p:spPr>
          <a:xfrm>
            <a:off x="5338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49" name="object 70849"/>
          <p:cNvSpPr/>
          <p:nvPr/>
        </p:nvSpPr>
        <p:spPr>
          <a:xfrm>
            <a:off x="5338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50" name="object 70850"/>
          <p:cNvSpPr/>
          <p:nvPr/>
        </p:nvSpPr>
        <p:spPr>
          <a:xfrm>
            <a:off x="5338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51" name="object 70851"/>
          <p:cNvSpPr/>
          <p:nvPr/>
        </p:nvSpPr>
        <p:spPr>
          <a:xfrm>
            <a:off x="5338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52" name="object 70852"/>
          <p:cNvSpPr/>
          <p:nvPr/>
        </p:nvSpPr>
        <p:spPr>
          <a:xfrm>
            <a:off x="5338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53" name="object 70853"/>
          <p:cNvSpPr/>
          <p:nvPr/>
        </p:nvSpPr>
        <p:spPr>
          <a:xfrm>
            <a:off x="5338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54" name="object 70854"/>
          <p:cNvSpPr/>
          <p:nvPr/>
        </p:nvSpPr>
        <p:spPr>
          <a:xfrm>
            <a:off x="5338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55" name="object 70855"/>
          <p:cNvSpPr/>
          <p:nvPr/>
        </p:nvSpPr>
        <p:spPr>
          <a:xfrm>
            <a:off x="5338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56" name="object 70856"/>
          <p:cNvSpPr/>
          <p:nvPr/>
        </p:nvSpPr>
        <p:spPr>
          <a:xfrm>
            <a:off x="5338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57" name="object 70857"/>
          <p:cNvSpPr/>
          <p:nvPr/>
        </p:nvSpPr>
        <p:spPr>
          <a:xfrm>
            <a:off x="5338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58" name="object 70858"/>
          <p:cNvSpPr/>
          <p:nvPr/>
        </p:nvSpPr>
        <p:spPr>
          <a:xfrm>
            <a:off x="5338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59" name="object 70859"/>
          <p:cNvSpPr/>
          <p:nvPr/>
        </p:nvSpPr>
        <p:spPr>
          <a:xfrm>
            <a:off x="5339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60" name="object 70860"/>
          <p:cNvSpPr/>
          <p:nvPr/>
        </p:nvSpPr>
        <p:spPr>
          <a:xfrm>
            <a:off x="5339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61" name="object 70861"/>
          <p:cNvSpPr/>
          <p:nvPr/>
        </p:nvSpPr>
        <p:spPr>
          <a:xfrm>
            <a:off x="5339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62" name="object 70862"/>
          <p:cNvSpPr/>
          <p:nvPr/>
        </p:nvSpPr>
        <p:spPr>
          <a:xfrm>
            <a:off x="5339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63" name="object 70863"/>
          <p:cNvSpPr/>
          <p:nvPr/>
        </p:nvSpPr>
        <p:spPr>
          <a:xfrm>
            <a:off x="5339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64" name="object 70864"/>
          <p:cNvSpPr/>
          <p:nvPr/>
        </p:nvSpPr>
        <p:spPr>
          <a:xfrm>
            <a:off x="5339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65" name="object 70865"/>
          <p:cNvSpPr/>
          <p:nvPr/>
        </p:nvSpPr>
        <p:spPr>
          <a:xfrm>
            <a:off x="5339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66" name="object 70866"/>
          <p:cNvSpPr/>
          <p:nvPr/>
        </p:nvSpPr>
        <p:spPr>
          <a:xfrm>
            <a:off x="5339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67" name="object 70867"/>
          <p:cNvSpPr/>
          <p:nvPr/>
        </p:nvSpPr>
        <p:spPr>
          <a:xfrm>
            <a:off x="53399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68" name="object 70868"/>
          <p:cNvSpPr/>
          <p:nvPr/>
        </p:nvSpPr>
        <p:spPr>
          <a:xfrm>
            <a:off x="53399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69" name="object 70869"/>
          <p:cNvSpPr/>
          <p:nvPr/>
        </p:nvSpPr>
        <p:spPr>
          <a:xfrm>
            <a:off x="5340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70" name="object 70870"/>
          <p:cNvSpPr/>
          <p:nvPr/>
        </p:nvSpPr>
        <p:spPr>
          <a:xfrm>
            <a:off x="5340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71" name="object 70871"/>
          <p:cNvSpPr/>
          <p:nvPr/>
        </p:nvSpPr>
        <p:spPr>
          <a:xfrm>
            <a:off x="53403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72" name="object 70872"/>
          <p:cNvSpPr/>
          <p:nvPr/>
        </p:nvSpPr>
        <p:spPr>
          <a:xfrm>
            <a:off x="53403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73" name="object 70873"/>
          <p:cNvSpPr/>
          <p:nvPr/>
        </p:nvSpPr>
        <p:spPr>
          <a:xfrm>
            <a:off x="5340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74" name="object 70874"/>
          <p:cNvSpPr/>
          <p:nvPr/>
        </p:nvSpPr>
        <p:spPr>
          <a:xfrm>
            <a:off x="5340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75" name="object 70875"/>
          <p:cNvSpPr/>
          <p:nvPr/>
        </p:nvSpPr>
        <p:spPr>
          <a:xfrm>
            <a:off x="53407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76" name="object 70876"/>
          <p:cNvSpPr/>
          <p:nvPr/>
        </p:nvSpPr>
        <p:spPr>
          <a:xfrm>
            <a:off x="53407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77" name="object 70877"/>
          <p:cNvSpPr/>
          <p:nvPr/>
        </p:nvSpPr>
        <p:spPr>
          <a:xfrm>
            <a:off x="5340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78" name="object 70878"/>
          <p:cNvSpPr/>
          <p:nvPr/>
        </p:nvSpPr>
        <p:spPr>
          <a:xfrm>
            <a:off x="5340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79" name="object 70879"/>
          <p:cNvSpPr/>
          <p:nvPr/>
        </p:nvSpPr>
        <p:spPr>
          <a:xfrm>
            <a:off x="5341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80" name="object 70880"/>
          <p:cNvSpPr/>
          <p:nvPr/>
        </p:nvSpPr>
        <p:spPr>
          <a:xfrm>
            <a:off x="5341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81" name="object 70881"/>
          <p:cNvSpPr/>
          <p:nvPr/>
        </p:nvSpPr>
        <p:spPr>
          <a:xfrm>
            <a:off x="5341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82" name="object 70882"/>
          <p:cNvSpPr/>
          <p:nvPr/>
        </p:nvSpPr>
        <p:spPr>
          <a:xfrm>
            <a:off x="5341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83" name="object 70883"/>
          <p:cNvSpPr/>
          <p:nvPr/>
        </p:nvSpPr>
        <p:spPr>
          <a:xfrm>
            <a:off x="5341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84" name="object 70884"/>
          <p:cNvSpPr/>
          <p:nvPr/>
        </p:nvSpPr>
        <p:spPr>
          <a:xfrm>
            <a:off x="5341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85" name="object 70885"/>
          <p:cNvSpPr/>
          <p:nvPr/>
        </p:nvSpPr>
        <p:spPr>
          <a:xfrm>
            <a:off x="5341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86" name="object 70886"/>
          <p:cNvSpPr/>
          <p:nvPr/>
        </p:nvSpPr>
        <p:spPr>
          <a:xfrm>
            <a:off x="5341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87" name="object 70887"/>
          <p:cNvSpPr/>
          <p:nvPr/>
        </p:nvSpPr>
        <p:spPr>
          <a:xfrm>
            <a:off x="5341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88" name="object 70888"/>
          <p:cNvSpPr/>
          <p:nvPr/>
        </p:nvSpPr>
        <p:spPr>
          <a:xfrm>
            <a:off x="5341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89" name="object 70889"/>
          <p:cNvSpPr/>
          <p:nvPr/>
        </p:nvSpPr>
        <p:spPr>
          <a:xfrm>
            <a:off x="5342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90" name="object 70890"/>
          <p:cNvSpPr/>
          <p:nvPr/>
        </p:nvSpPr>
        <p:spPr>
          <a:xfrm>
            <a:off x="5342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91" name="object 70891"/>
          <p:cNvSpPr/>
          <p:nvPr/>
        </p:nvSpPr>
        <p:spPr>
          <a:xfrm>
            <a:off x="5342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92" name="object 70892"/>
          <p:cNvSpPr/>
          <p:nvPr/>
        </p:nvSpPr>
        <p:spPr>
          <a:xfrm>
            <a:off x="5342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93" name="object 70893"/>
          <p:cNvSpPr/>
          <p:nvPr/>
        </p:nvSpPr>
        <p:spPr>
          <a:xfrm>
            <a:off x="5342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94" name="object 70894"/>
          <p:cNvSpPr/>
          <p:nvPr/>
        </p:nvSpPr>
        <p:spPr>
          <a:xfrm>
            <a:off x="5342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95" name="object 70895"/>
          <p:cNvSpPr/>
          <p:nvPr/>
        </p:nvSpPr>
        <p:spPr>
          <a:xfrm>
            <a:off x="5342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96" name="object 70896"/>
          <p:cNvSpPr/>
          <p:nvPr/>
        </p:nvSpPr>
        <p:spPr>
          <a:xfrm>
            <a:off x="5342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97" name="object 70897"/>
          <p:cNvSpPr/>
          <p:nvPr/>
        </p:nvSpPr>
        <p:spPr>
          <a:xfrm>
            <a:off x="5342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98" name="object 70898"/>
          <p:cNvSpPr/>
          <p:nvPr/>
        </p:nvSpPr>
        <p:spPr>
          <a:xfrm>
            <a:off x="5342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899" name="object 70899"/>
          <p:cNvSpPr/>
          <p:nvPr/>
        </p:nvSpPr>
        <p:spPr>
          <a:xfrm>
            <a:off x="5343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00" name="object 70900"/>
          <p:cNvSpPr/>
          <p:nvPr/>
        </p:nvSpPr>
        <p:spPr>
          <a:xfrm>
            <a:off x="5343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01" name="object 70901"/>
          <p:cNvSpPr/>
          <p:nvPr/>
        </p:nvSpPr>
        <p:spPr>
          <a:xfrm>
            <a:off x="5343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02" name="object 70902"/>
          <p:cNvSpPr/>
          <p:nvPr/>
        </p:nvSpPr>
        <p:spPr>
          <a:xfrm>
            <a:off x="5343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03" name="object 70903"/>
          <p:cNvSpPr/>
          <p:nvPr/>
        </p:nvSpPr>
        <p:spPr>
          <a:xfrm>
            <a:off x="5343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04" name="object 70904"/>
          <p:cNvSpPr/>
          <p:nvPr/>
        </p:nvSpPr>
        <p:spPr>
          <a:xfrm>
            <a:off x="5343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05" name="object 70905"/>
          <p:cNvSpPr/>
          <p:nvPr/>
        </p:nvSpPr>
        <p:spPr>
          <a:xfrm>
            <a:off x="5343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06" name="object 70906"/>
          <p:cNvSpPr/>
          <p:nvPr/>
        </p:nvSpPr>
        <p:spPr>
          <a:xfrm>
            <a:off x="5343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07" name="object 70907"/>
          <p:cNvSpPr/>
          <p:nvPr/>
        </p:nvSpPr>
        <p:spPr>
          <a:xfrm>
            <a:off x="5343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08" name="object 70908"/>
          <p:cNvSpPr/>
          <p:nvPr/>
        </p:nvSpPr>
        <p:spPr>
          <a:xfrm>
            <a:off x="5343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09" name="object 70909"/>
          <p:cNvSpPr/>
          <p:nvPr/>
        </p:nvSpPr>
        <p:spPr>
          <a:xfrm>
            <a:off x="5343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10" name="object 70910"/>
          <p:cNvSpPr/>
          <p:nvPr/>
        </p:nvSpPr>
        <p:spPr>
          <a:xfrm>
            <a:off x="5343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11" name="object 70911"/>
          <p:cNvSpPr/>
          <p:nvPr/>
        </p:nvSpPr>
        <p:spPr>
          <a:xfrm>
            <a:off x="5344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12" name="object 70912"/>
          <p:cNvSpPr/>
          <p:nvPr/>
        </p:nvSpPr>
        <p:spPr>
          <a:xfrm>
            <a:off x="5344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13" name="object 70913"/>
          <p:cNvSpPr/>
          <p:nvPr/>
        </p:nvSpPr>
        <p:spPr>
          <a:xfrm>
            <a:off x="5344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14" name="object 70914"/>
          <p:cNvSpPr/>
          <p:nvPr/>
        </p:nvSpPr>
        <p:spPr>
          <a:xfrm>
            <a:off x="5344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15" name="object 70915"/>
          <p:cNvSpPr/>
          <p:nvPr/>
        </p:nvSpPr>
        <p:spPr>
          <a:xfrm>
            <a:off x="5344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16" name="object 70916"/>
          <p:cNvSpPr/>
          <p:nvPr/>
        </p:nvSpPr>
        <p:spPr>
          <a:xfrm>
            <a:off x="5344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17" name="object 70917"/>
          <p:cNvSpPr/>
          <p:nvPr/>
        </p:nvSpPr>
        <p:spPr>
          <a:xfrm>
            <a:off x="5344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18" name="object 70918"/>
          <p:cNvSpPr/>
          <p:nvPr/>
        </p:nvSpPr>
        <p:spPr>
          <a:xfrm>
            <a:off x="5344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19" name="object 70919"/>
          <p:cNvSpPr/>
          <p:nvPr/>
        </p:nvSpPr>
        <p:spPr>
          <a:xfrm>
            <a:off x="53449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20" name="object 70920"/>
          <p:cNvSpPr/>
          <p:nvPr/>
        </p:nvSpPr>
        <p:spPr>
          <a:xfrm>
            <a:off x="53449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21" name="object 70921"/>
          <p:cNvSpPr/>
          <p:nvPr/>
        </p:nvSpPr>
        <p:spPr>
          <a:xfrm>
            <a:off x="5345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22" name="object 70922"/>
          <p:cNvSpPr/>
          <p:nvPr/>
        </p:nvSpPr>
        <p:spPr>
          <a:xfrm>
            <a:off x="5345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23" name="object 70923"/>
          <p:cNvSpPr/>
          <p:nvPr/>
        </p:nvSpPr>
        <p:spPr>
          <a:xfrm>
            <a:off x="5345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24" name="object 70924"/>
          <p:cNvSpPr/>
          <p:nvPr/>
        </p:nvSpPr>
        <p:spPr>
          <a:xfrm>
            <a:off x="5345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25" name="object 70925"/>
          <p:cNvSpPr/>
          <p:nvPr/>
        </p:nvSpPr>
        <p:spPr>
          <a:xfrm>
            <a:off x="5345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26" name="object 70926"/>
          <p:cNvSpPr/>
          <p:nvPr/>
        </p:nvSpPr>
        <p:spPr>
          <a:xfrm>
            <a:off x="5345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27" name="object 70927"/>
          <p:cNvSpPr/>
          <p:nvPr/>
        </p:nvSpPr>
        <p:spPr>
          <a:xfrm>
            <a:off x="5345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28" name="object 70928"/>
          <p:cNvSpPr/>
          <p:nvPr/>
        </p:nvSpPr>
        <p:spPr>
          <a:xfrm>
            <a:off x="5345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29" name="object 70929"/>
          <p:cNvSpPr/>
          <p:nvPr/>
        </p:nvSpPr>
        <p:spPr>
          <a:xfrm>
            <a:off x="5345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30" name="object 70930"/>
          <p:cNvSpPr/>
          <p:nvPr/>
        </p:nvSpPr>
        <p:spPr>
          <a:xfrm>
            <a:off x="5345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31" name="object 70931"/>
          <p:cNvSpPr/>
          <p:nvPr/>
        </p:nvSpPr>
        <p:spPr>
          <a:xfrm>
            <a:off x="5346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32" name="object 70932"/>
          <p:cNvSpPr/>
          <p:nvPr/>
        </p:nvSpPr>
        <p:spPr>
          <a:xfrm>
            <a:off x="5346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33" name="object 70933"/>
          <p:cNvSpPr/>
          <p:nvPr/>
        </p:nvSpPr>
        <p:spPr>
          <a:xfrm>
            <a:off x="5346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34" name="object 70934"/>
          <p:cNvSpPr/>
          <p:nvPr/>
        </p:nvSpPr>
        <p:spPr>
          <a:xfrm>
            <a:off x="5346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35" name="object 70935"/>
          <p:cNvSpPr/>
          <p:nvPr/>
        </p:nvSpPr>
        <p:spPr>
          <a:xfrm>
            <a:off x="5346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36" name="object 70936"/>
          <p:cNvSpPr/>
          <p:nvPr/>
        </p:nvSpPr>
        <p:spPr>
          <a:xfrm>
            <a:off x="5346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37" name="object 70937"/>
          <p:cNvSpPr/>
          <p:nvPr/>
        </p:nvSpPr>
        <p:spPr>
          <a:xfrm>
            <a:off x="5346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38" name="object 70938"/>
          <p:cNvSpPr/>
          <p:nvPr/>
        </p:nvSpPr>
        <p:spPr>
          <a:xfrm>
            <a:off x="5346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39" name="object 70939"/>
          <p:cNvSpPr/>
          <p:nvPr/>
        </p:nvSpPr>
        <p:spPr>
          <a:xfrm>
            <a:off x="5346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40" name="object 70940"/>
          <p:cNvSpPr/>
          <p:nvPr/>
        </p:nvSpPr>
        <p:spPr>
          <a:xfrm>
            <a:off x="5346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41" name="object 70941"/>
          <p:cNvSpPr/>
          <p:nvPr/>
        </p:nvSpPr>
        <p:spPr>
          <a:xfrm>
            <a:off x="5346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42" name="object 70942"/>
          <p:cNvSpPr/>
          <p:nvPr/>
        </p:nvSpPr>
        <p:spPr>
          <a:xfrm>
            <a:off x="5346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43" name="object 70943"/>
          <p:cNvSpPr/>
          <p:nvPr/>
        </p:nvSpPr>
        <p:spPr>
          <a:xfrm>
            <a:off x="5347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44" name="object 70944"/>
          <p:cNvSpPr/>
          <p:nvPr/>
        </p:nvSpPr>
        <p:spPr>
          <a:xfrm>
            <a:off x="5347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45" name="object 70945"/>
          <p:cNvSpPr/>
          <p:nvPr/>
        </p:nvSpPr>
        <p:spPr>
          <a:xfrm>
            <a:off x="5347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46" name="object 70946"/>
          <p:cNvSpPr/>
          <p:nvPr/>
        </p:nvSpPr>
        <p:spPr>
          <a:xfrm>
            <a:off x="5347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47" name="object 70947"/>
          <p:cNvSpPr/>
          <p:nvPr/>
        </p:nvSpPr>
        <p:spPr>
          <a:xfrm>
            <a:off x="5347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48" name="object 70948"/>
          <p:cNvSpPr/>
          <p:nvPr/>
        </p:nvSpPr>
        <p:spPr>
          <a:xfrm>
            <a:off x="5347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49" name="object 70949"/>
          <p:cNvSpPr/>
          <p:nvPr/>
        </p:nvSpPr>
        <p:spPr>
          <a:xfrm>
            <a:off x="5347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50" name="object 70950"/>
          <p:cNvSpPr/>
          <p:nvPr/>
        </p:nvSpPr>
        <p:spPr>
          <a:xfrm>
            <a:off x="5347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51" name="object 70951"/>
          <p:cNvSpPr/>
          <p:nvPr/>
        </p:nvSpPr>
        <p:spPr>
          <a:xfrm>
            <a:off x="5347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52" name="object 70952"/>
          <p:cNvSpPr/>
          <p:nvPr/>
        </p:nvSpPr>
        <p:spPr>
          <a:xfrm>
            <a:off x="5347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53" name="object 70953"/>
          <p:cNvSpPr/>
          <p:nvPr/>
        </p:nvSpPr>
        <p:spPr>
          <a:xfrm>
            <a:off x="5348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54" name="object 70954"/>
          <p:cNvSpPr/>
          <p:nvPr/>
        </p:nvSpPr>
        <p:spPr>
          <a:xfrm>
            <a:off x="5348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55" name="object 70955"/>
          <p:cNvSpPr/>
          <p:nvPr/>
        </p:nvSpPr>
        <p:spPr>
          <a:xfrm>
            <a:off x="5348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56" name="object 70956"/>
          <p:cNvSpPr/>
          <p:nvPr/>
        </p:nvSpPr>
        <p:spPr>
          <a:xfrm>
            <a:off x="5348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57" name="object 70957"/>
          <p:cNvSpPr/>
          <p:nvPr/>
        </p:nvSpPr>
        <p:spPr>
          <a:xfrm>
            <a:off x="5348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58" name="object 70958"/>
          <p:cNvSpPr/>
          <p:nvPr/>
        </p:nvSpPr>
        <p:spPr>
          <a:xfrm>
            <a:off x="5348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59" name="object 70959"/>
          <p:cNvSpPr/>
          <p:nvPr/>
        </p:nvSpPr>
        <p:spPr>
          <a:xfrm>
            <a:off x="5348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60" name="object 70960"/>
          <p:cNvSpPr/>
          <p:nvPr/>
        </p:nvSpPr>
        <p:spPr>
          <a:xfrm>
            <a:off x="5348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61" name="object 70961"/>
          <p:cNvSpPr/>
          <p:nvPr/>
        </p:nvSpPr>
        <p:spPr>
          <a:xfrm>
            <a:off x="5348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62" name="object 70962"/>
          <p:cNvSpPr/>
          <p:nvPr/>
        </p:nvSpPr>
        <p:spPr>
          <a:xfrm>
            <a:off x="5348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63" name="object 70963"/>
          <p:cNvSpPr/>
          <p:nvPr/>
        </p:nvSpPr>
        <p:spPr>
          <a:xfrm>
            <a:off x="5349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64" name="object 70964"/>
          <p:cNvSpPr/>
          <p:nvPr/>
        </p:nvSpPr>
        <p:spPr>
          <a:xfrm>
            <a:off x="5349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65" name="object 70965"/>
          <p:cNvSpPr/>
          <p:nvPr/>
        </p:nvSpPr>
        <p:spPr>
          <a:xfrm>
            <a:off x="5349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66" name="object 70966"/>
          <p:cNvSpPr/>
          <p:nvPr/>
        </p:nvSpPr>
        <p:spPr>
          <a:xfrm>
            <a:off x="5349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67" name="object 70967"/>
          <p:cNvSpPr/>
          <p:nvPr/>
        </p:nvSpPr>
        <p:spPr>
          <a:xfrm>
            <a:off x="5349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68" name="object 70968"/>
          <p:cNvSpPr/>
          <p:nvPr/>
        </p:nvSpPr>
        <p:spPr>
          <a:xfrm>
            <a:off x="5349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69" name="object 70969"/>
          <p:cNvSpPr/>
          <p:nvPr/>
        </p:nvSpPr>
        <p:spPr>
          <a:xfrm>
            <a:off x="5349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70" name="object 70970"/>
          <p:cNvSpPr/>
          <p:nvPr/>
        </p:nvSpPr>
        <p:spPr>
          <a:xfrm>
            <a:off x="5349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71" name="object 70971"/>
          <p:cNvSpPr/>
          <p:nvPr/>
        </p:nvSpPr>
        <p:spPr>
          <a:xfrm>
            <a:off x="5349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72" name="object 70972"/>
          <p:cNvSpPr/>
          <p:nvPr/>
        </p:nvSpPr>
        <p:spPr>
          <a:xfrm>
            <a:off x="5349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73" name="object 70973"/>
          <p:cNvSpPr/>
          <p:nvPr/>
        </p:nvSpPr>
        <p:spPr>
          <a:xfrm>
            <a:off x="5350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74" name="object 70974"/>
          <p:cNvSpPr/>
          <p:nvPr/>
        </p:nvSpPr>
        <p:spPr>
          <a:xfrm>
            <a:off x="5350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75" name="object 70975"/>
          <p:cNvSpPr/>
          <p:nvPr/>
        </p:nvSpPr>
        <p:spPr>
          <a:xfrm>
            <a:off x="5350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76" name="object 70976"/>
          <p:cNvSpPr/>
          <p:nvPr/>
        </p:nvSpPr>
        <p:spPr>
          <a:xfrm>
            <a:off x="5350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77" name="object 70977"/>
          <p:cNvSpPr/>
          <p:nvPr/>
        </p:nvSpPr>
        <p:spPr>
          <a:xfrm>
            <a:off x="5350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78" name="object 70978"/>
          <p:cNvSpPr/>
          <p:nvPr/>
        </p:nvSpPr>
        <p:spPr>
          <a:xfrm>
            <a:off x="5350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79" name="object 70979"/>
          <p:cNvSpPr/>
          <p:nvPr/>
        </p:nvSpPr>
        <p:spPr>
          <a:xfrm>
            <a:off x="5350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80" name="object 70980"/>
          <p:cNvSpPr/>
          <p:nvPr/>
        </p:nvSpPr>
        <p:spPr>
          <a:xfrm>
            <a:off x="5350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81" name="object 70981"/>
          <p:cNvSpPr/>
          <p:nvPr/>
        </p:nvSpPr>
        <p:spPr>
          <a:xfrm>
            <a:off x="5350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82" name="object 70982"/>
          <p:cNvSpPr/>
          <p:nvPr/>
        </p:nvSpPr>
        <p:spPr>
          <a:xfrm>
            <a:off x="5350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83" name="object 70983"/>
          <p:cNvSpPr/>
          <p:nvPr/>
        </p:nvSpPr>
        <p:spPr>
          <a:xfrm>
            <a:off x="5351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84" name="object 70984"/>
          <p:cNvSpPr/>
          <p:nvPr/>
        </p:nvSpPr>
        <p:spPr>
          <a:xfrm>
            <a:off x="5351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85" name="object 70985"/>
          <p:cNvSpPr/>
          <p:nvPr/>
        </p:nvSpPr>
        <p:spPr>
          <a:xfrm>
            <a:off x="5351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86" name="object 70986"/>
          <p:cNvSpPr/>
          <p:nvPr/>
        </p:nvSpPr>
        <p:spPr>
          <a:xfrm>
            <a:off x="5351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87" name="object 70987"/>
          <p:cNvSpPr/>
          <p:nvPr/>
        </p:nvSpPr>
        <p:spPr>
          <a:xfrm>
            <a:off x="5351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88" name="object 70988"/>
          <p:cNvSpPr/>
          <p:nvPr/>
        </p:nvSpPr>
        <p:spPr>
          <a:xfrm>
            <a:off x="5351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89" name="object 70989"/>
          <p:cNvSpPr/>
          <p:nvPr/>
        </p:nvSpPr>
        <p:spPr>
          <a:xfrm>
            <a:off x="5351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90" name="object 70990"/>
          <p:cNvSpPr/>
          <p:nvPr/>
        </p:nvSpPr>
        <p:spPr>
          <a:xfrm>
            <a:off x="5351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91" name="object 70991"/>
          <p:cNvSpPr/>
          <p:nvPr/>
        </p:nvSpPr>
        <p:spPr>
          <a:xfrm>
            <a:off x="5351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92" name="object 70992"/>
          <p:cNvSpPr/>
          <p:nvPr/>
        </p:nvSpPr>
        <p:spPr>
          <a:xfrm>
            <a:off x="5351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93" name="object 70993"/>
          <p:cNvSpPr/>
          <p:nvPr/>
        </p:nvSpPr>
        <p:spPr>
          <a:xfrm>
            <a:off x="5351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94" name="object 70994"/>
          <p:cNvSpPr/>
          <p:nvPr/>
        </p:nvSpPr>
        <p:spPr>
          <a:xfrm>
            <a:off x="5351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95" name="object 70995"/>
          <p:cNvSpPr/>
          <p:nvPr/>
        </p:nvSpPr>
        <p:spPr>
          <a:xfrm>
            <a:off x="5352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96" name="object 70996"/>
          <p:cNvSpPr/>
          <p:nvPr/>
        </p:nvSpPr>
        <p:spPr>
          <a:xfrm>
            <a:off x="5352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97" name="object 70997"/>
          <p:cNvSpPr/>
          <p:nvPr/>
        </p:nvSpPr>
        <p:spPr>
          <a:xfrm>
            <a:off x="5352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98" name="object 70998"/>
          <p:cNvSpPr/>
          <p:nvPr/>
        </p:nvSpPr>
        <p:spPr>
          <a:xfrm>
            <a:off x="5352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0999" name="object 70999"/>
          <p:cNvSpPr/>
          <p:nvPr/>
        </p:nvSpPr>
        <p:spPr>
          <a:xfrm>
            <a:off x="5352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00" name="object 71000"/>
          <p:cNvSpPr/>
          <p:nvPr/>
        </p:nvSpPr>
        <p:spPr>
          <a:xfrm>
            <a:off x="5352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01" name="object 71001"/>
          <p:cNvSpPr/>
          <p:nvPr/>
        </p:nvSpPr>
        <p:spPr>
          <a:xfrm>
            <a:off x="53526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02" name="object 71002"/>
          <p:cNvSpPr/>
          <p:nvPr/>
        </p:nvSpPr>
        <p:spPr>
          <a:xfrm>
            <a:off x="53526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03" name="object 71003"/>
          <p:cNvSpPr/>
          <p:nvPr/>
        </p:nvSpPr>
        <p:spPr>
          <a:xfrm>
            <a:off x="5352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04" name="object 71004"/>
          <p:cNvSpPr/>
          <p:nvPr/>
        </p:nvSpPr>
        <p:spPr>
          <a:xfrm>
            <a:off x="5352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05" name="object 71005"/>
          <p:cNvSpPr/>
          <p:nvPr/>
        </p:nvSpPr>
        <p:spPr>
          <a:xfrm>
            <a:off x="53530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06" name="object 71006"/>
          <p:cNvSpPr/>
          <p:nvPr/>
        </p:nvSpPr>
        <p:spPr>
          <a:xfrm>
            <a:off x="53530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07" name="object 71007"/>
          <p:cNvSpPr/>
          <p:nvPr/>
        </p:nvSpPr>
        <p:spPr>
          <a:xfrm>
            <a:off x="5353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08" name="object 71008"/>
          <p:cNvSpPr/>
          <p:nvPr/>
        </p:nvSpPr>
        <p:spPr>
          <a:xfrm>
            <a:off x="5353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09" name="object 71009"/>
          <p:cNvSpPr/>
          <p:nvPr/>
        </p:nvSpPr>
        <p:spPr>
          <a:xfrm>
            <a:off x="53534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10" name="object 71010"/>
          <p:cNvSpPr/>
          <p:nvPr/>
        </p:nvSpPr>
        <p:spPr>
          <a:xfrm>
            <a:off x="53534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11" name="object 71011"/>
          <p:cNvSpPr/>
          <p:nvPr/>
        </p:nvSpPr>
        <p:spPr>
          <a:xfrm>
            <a:off x="5353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12" name="object 71012"/>
          <p:cNvSpPr/>
          <p:nvPr/>
        </p:nvSpPr>
        <p:spPr>
          <a:xfrm>
            <a:off x="5353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13" name="object 71013"/>
          <p:cNvSpPr/>
          <p:nvPr/>
        </p:nvSpPr>
        <p:spPr>
          <a:xfrm>
            <a:off x="53538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14" name="object 71014"/>
          <p:cNvSpPr/>
          <p:nvPr/>
        </p:nvSpPr>
        <p:spPr>
          <a:xfrm>
            <a:off x="53538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15" name="object 71015"/>
          <p:cNvSpPr/>
          <p:nvPr/>
        </p:nvSpPr>
        <p:spPr>
          <a:xfrm>
            <a:off x="5354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16" name="object 71016"/>
          <p:cNvSpPr/>
          <p:nvPr/>
        </p:nvSpPr>
        <p:spPr>
          <a:xfrm>
            <a:off x="5354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17" name="object 71017"/>
          <p:cNvSpPr/>
          <p:nvPr/>
        </p:nvSpPr>
        <p:spPr>
          <a:xfrm>
            <a:off x="5354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18" name="object 71018"/>
          <p:cNvSpPr/>
          <p:nvPr/>
        </p:nvSpPr>
        <p:spPr>
          <a:xfrm>
            <a:off x="5354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19" name="object 71019"/>
          <p:cNvSpPr/>
          <p:nvPr/>
        </p:nvSpPr>
        <p:spPr>
          <a:xfrm>
            <a:off x="5354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20" name="object 71020"/>
          <p:cNvSpPr/>
          <p:nvPr/>
        </p:nvSpPr>
        <p:spPr>
          <a:xfrm>
            <a:off x="5354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21" name="object 71021"/>
          <p:cNvSpPr/>
          <p:nvPr/>
        </p:nvSpPr>
        <p:spPr>
          <a:xfrm>
            <a:off x="5354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22" name="object 71022"/>
          <p:cNvSpPr/>
          <p:nvPr/>
        </p:nvSpPr>
        <p:spPr>
          <a:xfrm>
            <a:off x="5354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23" name="object 71023"/>
          <p:cNvSpPr/>
          <p:nvPr/>
        </p:nvSpPr>
        <p:spPr>
          <a:xfrm>
            <a:off x="5354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24" name="object 71024"/>
          <p:cNvSpPr/>
          <p:nvPr/>
        </p:nvSpPr>
        <p:spPr>
          <a:xfrm>
            <a:off x="5354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25" name="object 71025"/>
          <p:cNvSpPr/>
          <p:nvPr/>
        </p:nvSpPr>
        <p:spPr>
          <a:xfrm>
            <a:off x="5354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26" name="object 71026"/>
          <p:cNvSpPr/>
          <p:nvPr/>
        </p:nvSpPr>
        <p:spPr>
          <a:xfrm>
            <a:off x="5354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27" name="object 71027"/>
          <p:cNvSpPr/>
          <p:nvPr/>
        </p:nvSpPr>
        <p:spPr>
          <a:xfrm>
            <a:off x="5355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28" name="object 71028"/>
          <p:cNvSpPr/>
          <p:nvPr/>
        </p:nvSpPr>
        <p:spPr>
          <a:xfrm>
            <a:off x="5355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29" name="object 71029"/>
          <p:cNvSpPr/>
          <p:nvPr/>
        </p:nvSpPr>
        <p:spPr>
          <a:xfrm>
            <a:off x="5355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30" name="object 71030"/>
          <p:cNvSpPr/>
          <p:nvPr/>
        </p:nvSpPr>
        <p:spPr>
          <a:xfrm>
            <a:off x="5355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31" name="object 71031"/>
          <p:cNvSpPr/>
          <p:nvPr/>
        </p:nvSpPr>
        <p:spPr>
          <a:xfrm>
            <a:off x="5355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32" name="object 71032"/>
          <p:cNvSpPr/>
          <p:nvPr/>
        </p:nvSpPr>
        <p:spPr>
          <a:xfrm>
            <a:off x="5355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33" name="object 71033"/>
          <p:cNvSpPr/>
          <p:nvPr/>
        </p:nvSpPr>
        <p:spPr>
          <a:xfrm>
            <a:off x="5355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34" name="object 71034"/>
          <p:cNvSpPr/>
          <p:nvPr/>
        </p:nvSpPr>
        <p:spPr>
          <a:xfrm>
            <a:off x="5355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35" name="object 71035"/>
          <p:cNvSpPr/>
          <p:nvPr/>
        </p:nvSpPr>
        <p:spPr>
          <a:xfrm>
            <a:off x="5355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36" name="object 71036"/>
          <p:cNvSpPr/>
          <p:nvPr/>
        </p:nvSpPr>
        <p:spPr>
          <a:xfrm>
            <a:off x="5355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37" name="object 71037"/>
          <p:cNvSpPr/>
          <p:nvPr/>
        </p:nvSpPr>
        <p:spPr>
          <a:xfrm>
            <a:off x="5356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38" name="object 71038"/>
          <p:cNvSpPr/>
          <p:nvPr/>
        </p:nvSpPr>
        <p:spPr>
          <a:xfrm>
            <a:off x="5356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39" name="object 71039"/>
          <p:cNvSpPr/>
          <p:nvPr/>
        </p:nvSpPr>
        <p:spPr>
          <a:xfrm>
            <a:off x="5356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40" name="object 71040"/>
          <p:cNvSpPr/>
          <p:nvPr/>
        </p:nvSpPr>
        <p:spPr>
          <a:xfrm>
            <a:off x="5356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41" name="object 71041"/>
          <p:cNvSpPr/>
          <p:nvPr/>
        </p:nvSpPr>
        <p:spPr>
          <a:xfrm>
            <a:off x="5356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42" name="object 71042"/>
          <p:cNvSpPr/>
          <p:nvPr/>
        </p:nvSpPr>
        <p:spPr>
          <a:xfrm>
            <a:off x="5356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43" name="object 71043"/>
          <p:cNvSpPr/>
          <p:nvPr/>
        </p:nvSpPr>
        <p:spPr>
          <a:xfrm>
            <a:off x="5356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44" name="object 71044"/>
          <p:cNvSpPr/>
          <p:nvPr/>
        </p:nvSpPr>
        <p:spPr>
          <a:xfrm>
            <a:off x="5356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45" name="object 71045"/>
          <p:cNvSpPr/>
          <p:nvPr/>
        </p:nvSpPr>
        <p:spPr>
          <a:xfrm>
            <a:off x="5356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46" name="object 71046"/>
          <p:cNvSpPr/>
          <p:nvPr/>
        </p:nvSpPr>
        <p:spPr>
          <a:xfrm>
            <a:off x="5356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47" name="object 71047"/>
          <p:cNvSpPr/>
          <p:nvPr/>
        </p:nvSpPr>
        <p:spPr>
          <a:xfrm>
            <a:off x="5357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48" name="object 71048"/>
          <p:cNvSpPr/>
          <p:nvPr/>
        </p:nvSpPr>
        <p:spPr>
          <a:xfrm>
            <a:off x="5357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49" name="object 71049"/>
          <p:cNvSpPr/>
          <p:nvPr/>
        </p:nvSpPr>
        <p:spPr>
          <a:xfrm>
            <a:off x="5357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50" name="object 71050"/>
          <p:cNvSpPr/>
          <p:nvPr/>
        </p:nvSpPr>
        <p:spPr>
          <a:xfrm>
            <a:off x="5357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51" name="object 71051"/>
          <p:cNvSpPr/>
          <p:nvPr/>
        </p:nvSpPr>
        <p:spPr>
          <a:xfrm>
            <a:off x="5357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52" name="object 71052"/>
          <p:cNvSpPr/>
          <p:nvPr/>
        </p:nvSpPr>
        <p:spPr>
          <a:xfrm>
            <a:off x="5357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53" name="object 71053"/>
          <p:cNvSpPr/>
          <p:nvPr/>
        </p:nvSpPr>
        <p:spPr>
          <a:xfrm>
            <a:off x="53576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54" name="object 71054"/>
          <p:cNvSpPr/>
          <p:nvPr/>
        </p:nvSpPr>
        <p:spPr>
          <a:xfrm>
            <a:off x="53576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55" name="object 71055"/>
          <p:cNvSpPr/>
          <p:nvPr/>
        </p:nvSpPr>
        <p:spPr>
          <a:xfrm>
            <a:off x="5357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56" name="object 71056"/>
          <p:cNvSpPr/>
          <p:nvPr/>
        </p:nvSpPr>
        <p:spPr>
          <a:xfrm>
            <a:off x="5357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57" name="object 71057"/>
          <p:cNvSpPr/>
          <p:nvPr/>
        </p:nvSpPr>
        <p:spPr>
          <a:xfrm>
            <a:off x="53580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58" name="object 71058"/>
          <p:cNvSpPr/>
          <p:nvPr/>
        </p:nvSpPr>
        <p:spPr>
          <a:xfrm>
            <a:off x="53580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59" name="object 71059"/>
          <p:cNvSpPr/>
          <p:nvPr/>
        </p:nvSpPr>
        <p:spPr>
          <a:xfrm>
            <a:off x="5358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60" name="object 71060"/>
          <p:cNvSpPr/>
          <p:nvPr/>
        </p:nvSpPr>
        <p:spPr>
          <a:xfrm>
            <a:off x="5358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61" name="object 71061"/>
          <p:cNvSpPr/>
          <p:nvPr/>
        </p:nvSpPr>
        <p:spPr>
          <a:xfrm>
            <a:off x="5358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62" name="object 71062"/>
          <p:cNvSpPr/>
          <p:nvPr/>
        </p:nvSpPr>
        <p:spPr>
          <a:xfrm>
            <a:off x="5358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63" name="object 71063"/>
          <p:cNvSpPr/>
          <p:nvPr/>
        </p:nvSpPr>
        <p:spPr>
          <a:xfrm>
            <a:off x="5358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64" name="object 71064"/>
          <p:cNvSpPr/>
          <p:nvPr/>
        </p:nvSpPr>
        <p:spPr>
          <a:xfrm>
            <a:off x="5358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65" name="object 71065"/>
          <p:cNvSpPr/>
          <p:nvPr/>
        </p:nvSpPr>
        <p:spPr>
          <a:xfrm>
            <a:off x="5358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66" name="object 71066"/>
          <p:cNvSpPr/>
          <p:nvPr/>
        </p:nvSpPr>
        <p:spPr>
          <a:xfrm>
            <a:off x="5358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67" name="object 71067"/>
          <p:cNvSpPr/>
          <p:nvPr/>
        </p:nvSpPr>
        <p:spPr>
          <a:xfrm>
            <a:off x="5359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68" name="object 71068"/>
          <p:cNvSpPr/>
          <p:nvPr/>
        </p:nvSpPr>
        <p:spPr>
          <a:xfrm>
            <a:off x="5359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69" name="object 71069"/>
          <p:cNvSpPr/>
          <p:nvPr/>
        </p:nvSpPr>
        <p:spPr>
          <a:xfrm>
            <a:off x="5359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70" name="object 71070"/>
          <p:cNvSpPr/>
          <p:nvPr/>
        </p:nvSpPr>
        <p:spPr>
          <a:xfrm>
            <a:off x="5359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71" name="object 71071"/>
          <p:cNvSpPr/>
          <p:nvPr/>
        </p:nvSpPr>
        <p:spPr>
          <a:xfrm>
            <a:off x="5359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72" name="object 71072"/>
          <p:cNvSpPr/>
          <p:nvPr/>
        </p:nvSpPr>
        <p:spPr>
          <a:xfrm>
            <a:off x="5359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73" name="object 71073"/>
          <p:cNvSpPr/>
          <p:nvPr/>
        </p:nvSpPr>
        <p:spPr>
          <a:xfrm>
            <a:off x="5359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74" name="object 71074"/>
          <p:cNvSpPr/>
          <p:nvPr/>
        </p:nvSpPr>
        <p:spPr>
          <a:xfrm>
            <a:off x="5359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75" name="object 71075"/>
          <p:cNvSpPr/>
          <p:nvPr/>
        </p:nvSpPr>
        <p:spPr>
          <a:xfrm>
            <a:off x="5359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76" name="object 71076"/>
          <p:cNvSpPr/>
          <p:nvPr/>
        </p:nvSpPr>
        <p:spPr>
          <a:xfrm>
            <a:off x="5359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77" name="object 71077"/>
          <p:cNvSpPr/>
          <p:nvPr/>
        </p:nvSpPr>
        <p:spPr>
          <a:xfrm>
            <a:off x="5359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78" name="object 71078"/>
          <p:cNvSpPr/>
          <p:nvPr/>
        </p:nvSpPr>
        <p:spPr>
          <a:xfrm>
            <a:off x="5359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79" name="object 71079"/>
          <p:cNvSpPr/>
          <p:nvPr/>
        </p:nvSpPr>
        <p:spPr>
          <a:xfrm>
            <a:off x="5360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80" name="object 71080"/>
          <p:cNvSpPr/>
          <p:nvPr/>
        </p:nvSpPr>
        <p:spPr>
          <a:xfrm>
            <a:off x="5360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81" name="object 71081"/>
          <p:cNvSpPr/>
          <p:nvPr/>
        </p:nvSpPr>
        <p:spPr>
          <a:xfrm>
            <a:off x="5360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82" name="object 71082"/>
          <p:cNvSpPr/>
          <p:nvPr/>
        </p:nvSpPr>
        <p:spPr>
          <a:xfrm>
            <a:off x="5360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83" name="object 71083"/>
          <p:cNvSpPr/>
          <p:nvPr/>
        </p:nvSpPr>
        <p:spPr>
          <a:xfrm>
            <a:off x="5360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84" name="object 71084"/>
          <p:cNvSpPr/>
          <p:nvPr/>
        </p:nvSpPr>
        <p:spPr>
          <a:xfrm>
            <a:off x="5360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85" name="object 71085"/>
          <p:cNvSpPr/>
          <p:nvPr/>
        </p:nvSpPr>
        <p:spPr>
          <a:xfrm>
            <a:off x="5360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86" name="object 71086"/>
          <p:cNvSpPr/>
          <p:nvPr/>
        </p:nvSpPr>
        <p:spPr>
          <a:xfrm>
            <a:off x="5360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87" name="object 71087"/>
          <p:cNvSpPr/>
          <p:nvPr/>
        </p:nvSpPr>
        <p:spPr>
          <a:xfrm>
            <a:off x="5360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88" name="object 71088"/>
          <p:cNvSpPr/>
          <p:nvPr/>
        </p:nvSpPr>
        <p:spPr>
          <a:xfrm>
            <a:off x="5360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89" name="object 71089"/>
          <p:cNvSpPr/>
          <p:nvPr/>
        </p:nvSpPr>
        <p:spPr>
          <a:xfrm>
            <a:off x="5361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90" name="object 71090"/>
          <p:cNvSpPr/>
          <p:nvPr/>
        </p:nvSpPr>
        <p:spPr>
          <a:xfrm>
            <a:off x="5361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91" name="object 71091"/>
          <p:cNvSpPr/>
          <p:nvPr/>
        </p:nvSpPr>
        <p:spPr>
          <a:xfrm>
            <a:off x="5361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92" name="object 71092"/>
          <p:cNvSpPr/>
          <p:nvPr/>
        </p:nvSpPr>
        <p:spPr>
          <a:xfrm>
            <a:off x="5361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93" name="object 71093"/>
          <p:cNvSpPr/>
          <p:nvPr/>
        </p:nvSpPr>
        <p:spPr>
          <a:xfrm>
            <a:off x="5361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94" name="object 71094"/>
          <p:cNvSpPr/>
          <p:nvPr/>
        </p:nvSpPr>
        <p:spPr>
          <a:xfrm>
            <a:off x="5361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95" name="object 71095"/>
          <p:cNvSpPr/>
          <p:nvPr/>
        </p:nvSpPr>
        <p:spPr>
          <a:xfrm>
            <a:off x="5361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96" name="object 71096"/>
          <p:cNvSpPr/>
          <p:nvPr/>
        </p:nvSpPr>
        <p:spPr>
          <a:xfrm>
            <a:off x="5361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97" name="object 71097"/>
          <p:cNvSpPr/>
          <p:nvPr/>
        </p:nvSpPr>
        <p:spPr>
          <a:xfrm>
            <a:off x="5361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98" name="object 71098"/>
          <p:cNvSpPr/>
          <p:nvPr/>
        </p:nvSpPr>
        <p:spPr>
          <a:xfrm>
            <a:off x="5361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099" name="object 71099"/>
          <p:cNvSpPr/>
          <p:nvPr/>
        </p:nvSpPr>
        <p:spPr>
          <a:xfrm>
            <a:off x="5362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00" name="object 71100"/>
          <p:cNvSpPr/>
          <p:nvPr/>
        </p:nvSpPr>
        <p:spPr>
          <a:xfrm>
            <a:off x="5362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01" name="object 71101"/>
          <p:cNvSpPr/>
          <p:nvPr/>
        </p:nvSpPr>
        <p:spPr>
          <a:xfrm>
            <a:off x="53622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02" name="object 71102"/>
          <p:cNvSpPr/>
          <p:nvPr/>
        </p:nvSpPr>
        <p:spPr>
          <a:xfrm>
            <a:off x="53622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03" name="object 71103"/>
          <p:cNvSpPr/>
          <p:nvPr/>
        </p:nvSpPr>
        <p:spPr>
          <a:xfrm>
            <a:off x="5362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04" name="object 71104"/>
          <p:cNvSpPr/>
          <p:nvPr/>
        </p:nvSpPr>
        <p:spPr>
          <a:xfrm>
            <a:off x="5362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05" name="object 71105"/>
          <p:cNvSpPr/>
          <p:nvPr/>
        </p:nvSpPr>
        <p:spPr>
          <a:xfrm>
            <a:off x="53625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06" name="object 71106"/>
          <p:cNvSpPr/>
          <p:nvPr/>
        </p:nvSpPr>
        <p:spPr>
          <a:xfrm>
            <a:off x="53625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07" name="object 71107"/>
          <p:cNvSpPr/>
          <p:nvPr/>
        </p:nvSpPr>
        <p:spPr>
          <a:xfrm>
            <a:off x="5362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08" name="object 71108"/>
          <p:cNvSpPr/>
          <p:nvPr/>
        </p:nvSpPr>
        <p:spPr>
          <a:xfrm>
            <a:off x="5362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09" name="object 71109"/>
          <p:cNvSpPr/>
          <p:nvPr/>
        </p:nvSpPr>
        <p:spPr>
          <a:xfrm>
            <a:off x="53629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10" name="object 71110"/>
          <p:cNvSpPr/>
          <p:nvPr/>
        </p:nvSpPr>
        <p:spPr>
          <a:xfrm>
            <a:off x="53629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11" name="object 71111"/>
          <p:cNvSpPr/>
          <p:nvPr/>
        </p:nvSpPr>
        <p:spPr>
          <a:xfrm>
            <a:off x="5363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12" name="object 71112"/>
          <p:cNvSpPr/>
          <p:nvPr/>
        </p:nvSpPr>
        <p:spPr>
          <a:xfrm>
            <a:off x="5363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13" name="object 71113"/>
          <p:cNvSpPr/>
          <p:nvPr/>
        </p:nvSpPr>
        <p:spPr>
          <a:xfrm>
            <a:off x="53633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14" name="object 71114"/>
          <p:cNvSpPr/>
          <p:nvPr/>
        </p:nvSpPr>
        <p:spPr>
          <a:xfrm>
            <a:off x="53633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15" name="object 71115"/>
          <p:cNvSpPr/>
          <p:nvPr/>
        </p:nvSpPr>
        <p:spPr>
          <a:xfrm>
            <a:off x="5363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16" name="object 71116"/>
          <p:cNvSpPr/>
          <p:nvPr/>
        </p:nvSpPr>
        <p:spPr>
          <a:xfrm>
            <a:off x="5363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17" name="object 71117"/>
          <p:cNvSpPr/>
          <p:nvPr/>
        </p:nvSpPr>
        <p:spPr>
          <a:xfrm>
            <a:off x="5363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18" name="object 71118"/>
          <p:cNvSpPr/>
          <p:nvPr/>
        </p:nvSpPr>
        <p:spPr>
          <a:xfrm>
            <a:off x="5363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19" name="object 71119"/>
          <p:cNvSpPr/>
          <p:nvPr/>
        </p:nvSpPr>
        <p:spPr>
          <a:xfrm>
            <a:off x="5363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20" name="object 71120"/>
          <p:cNvSpPr/>
          <p:nvPr/>
        </p:nvSpPr>
        <p:spPr>
          <a:xfrm>
            <a:off x="5363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21" name="object 71121"/>
          <p:cNvSpPr/>
          <p:nvPr/>
        </p:nvSpPr>
        <p:spPr>
          <a:xfrm>
            <a:off x="5364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22" name="object 71122"/>
          <p:cNvSpPr/>
          <p:nvPr/>
        </p:nvSpPr>
        <p:spPr>
          <a:xfrm>
            <a:off x="5364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23" name="object 71123"/>
          <p:cNvSpPr/>
          <p:nvPr/>
        </p:nvSpPr>
        <p:spPr>
          <a:xfrm>
            <a:off x="5364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24" name="object 71124"/>
          <p:cNvSpPr/>
          <p:nvPr/>
        </p:nvSpPr>
        <p:spPr>
          <a:xfrm>
            <a:off x="5364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25" name="object 71125"/>
          <p:cNvSpPr/>
          <p:nvPr/>
        </p:nvSpPr>
        <p:spPr>
          <a:xfrm>
            <a:off x="5364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26" name="object 71126"/>
          <p:cNvSpPr/>
          <p:nvPr/>
        </p:nvSpPr>
        <p:spPr>
          <a:xfrm>
            <a:off x="5364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27" name="object 71127"/>
          <p:cNvSpPr/>
          <p:nvPr/>
        </p:nvSpPr>
        <p:spPr>
          <a:xfrm>
            <a:off x="5364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28" name="object 71128"/>
          <p:cNvSpPr/>
          <p:nvPr/>
        </p:nvSpPr>
        <p:spPr>
          <a:xfrm>
            <a:off x="5364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29" name="object 71129"/>
          <p:cNvSpPr/>
          <p:nvPr/>
        </p:nvSpPr>
        <p:spPr>
          <a:xfrm>
            <a:off x="5364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30" name="object 71130"/>
          <p:cNvSpPr/>
          <p:nvPr/>
        </p:nvSpPr>
        <p:spPr>
          <a:xfrm>
            <a:off x="5364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31" name="object 71131"/>
          <p:cNvSpPr/>
          <p:nvPr/>
        </p:nvSpPr>
        <p:spPr>
          <a:xfrm>
            <a:off x="5365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32" name="object 71132"/>
          <p:cNvSpPr/>
          <p:nvPr/>
        </p:nvSpPr>
        <p:spPr>
          <a:xfrm>
            <a:off x="5365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33" name="object 71133"/>
          <p:cNvSpPr/>
          <p:nvPr/>
        </p:nvSpPr>
        <p:spPr>
          <a:xfrm>
            <a:off x="5365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34" name="object 71134"/>
          <p:cNvSpPr/>
          <p:nvPr/>
        </p:nvSpPr>
        <p:spPr>
          <a:xfrm>
            <a:off x="5365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35" name="object 71135"/>
          <p:cNvSpPr/>
          <p:nvPr/>
        </p:nvSpPr>
        <p:spPr>
          <a:xfrm>
            <a:off x="5365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36" name="object 71136"/>
          <p:cNvSpPr/>
          <p:nvPr/>
        </p:nvSpPr>
        <p:spPr>
          <a:xfrm>
            <a:off x="5365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37" name="object 71137"/>
          <p:cNvSpPr/>
          <p:nvPr/>
        </p:nvSpPr>
        <p:spPr>
          <a:xfrm>
            <a:off x="5365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38" name="object 71138"/>
          <p:cNvSpPr/>
          <p:nvPr/>
        </p:nvSpPr>
        <p:spPr>
          <a:xfrm>
            <a:off x="5365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39" name="object 71139"/>
          <p:cNvSpPr/>
          <p:nvPr/>
        </p:nvSpPr>
        <p:spPr>
          <a:xfrm>
            <a:off x="5365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40" name="object 71140"/>
          <p:cNvSpPr/>
          <p:nvPr/>
        </p:nvSpPr>
        <p:spPr>
          <a:xfrm>
            <a:off x="5365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41" name="object 71141"/>
          <p:cNvSpPr/>
          <p:nvPr/>
        </p:nvSpPr>
        <p:spPr>
          <a:xfrm>
            <a:off x="5366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42" name="object 71142"/>
          <p:cNvSpPr/>
          <p:nvPr/>
        </p:nvSpPr>
        <p:spPr>
          <a:xfrm>
            <a:off x="5366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43" name="object 71143"/>
          <p:cNvSpPr/>
          <p:nvPr/>
        </p:nvSpPr>
        <p:spPr>
          <a:xfrm>
            <a:off x="5366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44" name="object 71144"/>
          <p:cNvSpPr/>
          <p:nvPr/>
        </p:nvSpPr>
        <p:spPr>
          <a:xfrm>
            <a:off x="5366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45" name="object 71145"/>
          <p:cNvSpPr/>
          <p:nvPr/>
        </p:nvSpPr>
        <p:spPr>
          <a:xfrm>
            <a:off x="5366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46" name="object 71146"/>
          <p:cNvSpPr/>
          <p:nvPr/>
        </p:nvSpPr>
        <p:spPr>
          <a:xfrm>
            <a:off x="5366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47" name="object 71147"/>
          <p:cNvSpPr/>
          <p:nvPr/>
        </p:nvSpPr>
        <p:spPr>
          <a:xfrm>
            <a:off x="5366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48" name="object 71148"/>
          <p:cNvSpPr/>
          <p:nvPr/>
        </p:nvSpPr>
        <p:spPr>
          <a:xfrm>
            <a:off x="5366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49" name="object 71149"/>
          <p:cNvSpPr/>
          <p:nvPr/>
        </p:nvSpPr>
        <p:spPr>
          <a:xfrm>
            <a:off x="53667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50" name="object 71150"/>
          <p:cNvSpPr/>
          <p:nvPr/>
        </p:nvSpPr>
        <p:spPr>
          <a:xfrm>
            <a:off x="53667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51" name="object 71151"/>
          <p:cNvSpPr/>
          <p:nvPr/>
        </p:nvSpPr>
        <p:spPr>
          <a:xfrm>
            <a:off x="5367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52" name="object 71152"/>
          <p:cNvSpPr/>
          <p:nvPr/>
        </p:nvSpPr>
        <p:spPr>
          <a:xfrm>
            <a:off x="5367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53" name="object 71153"/>
          <p:cNvSpPr/>
          <p:nvPr/>
        </p:nvSpPr>
        <p:spPr>
          <a:xfrm>
            <a:off x="53671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54" name="object 71154"/>
          <p:cNvSpPr/>
          <p:nvPr/>
        </p:nvSpPr>
        <p:spPr>
          <a:xfrm>
            <a:off x="53671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55" name="object 71155"/>
          <p:cNvSpPr/>
          <p:nvPr/>
        </p:nvSpPr>
        <p:spPr>
          <a:xfrm>
            <a:off x="5367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56" name="object 71156"/>
          <p:cNvSpPr/>
          <p:nvPr/>
        </p:nvSpPr>
        <p:spPr>
          <a:xfrm>
            <a:off x="5367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57" name="object 71157"/>
          <p:cNvSpPr/>
          <p:nvPr/>
        </p:nvSpPr>
        <p:spPr>
          <a:xfrm>
            <a:off x="53675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58" name="object 71158"/>
          <p:cNvSpPr/>
          <p:nvPr/>
        </p:nvSpPr>
        <p:spPr>
          <a:xfrm>
            <a:off x="53675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59" name="object 71159"/>
          <p:cNvSpPr/>
          <p:nvPr/>
        </p:nvSpPr>
        <p:spPr>
          <a:xfrm>
            <a:off x="5367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60" name="object 71160"/>
          <p:cNvSpPr/>
          <p:nvPr/>
        </p:nvSpPr>
        <p:spPr>
          <a:xfrm>
            <a:off x="5367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61" name="object 71161"/>
          <p:cNvSpPr/>
          <p:nvPr/>
        </p:nvSpPr>
        <p:spPr>
          <a:xfrm>
            <a:off x="53679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62" name="object 71162"/>
          <p:cNvSpPr/>
          <p:nvPr/>
        </p:nvSpPr>
        <p:spPr>
          <a:xfrm>
            <a:off x="53679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63" name="object 71163"/>
          <p:cNvSpPr/>
          <p:nvPr/>
        </p:nvSpPr>
        <p:spPr>
          <a:xfrm>
            <a:off x="5368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64" name="object 71164"/>
          <p:cNvSpPr/>
          <p:nvPr/>
        </p:nvSpPr>
        <p:spPr>
          <a:xfrm>
            <a:off x="5368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65" name="object 71165"/>
          <p:cNvSpPr/>
          <p:nvPr/>
        </p:nvSpPr>
        <p:spPr>
          <a:xfrm>
            <a:off x="5368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66" name="object 71166"/>
          <p:cNvSpPr/>
          <p:nvPr/>
        </p:nvSpPr>
        <p:spPr>
          <a:xfrm>
            <a:off x="5368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67" name="object 71167"/>
          <p:cNvSpPr/>
          <p:nvPr/>
        </p:nvSpPr>
        <p:spPr>
          <a:xfrm>
            <a:off x="5368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68" name="object 71168"/>
          <p:cNvSpPr/>
          <p:nvPr/>
        </p:nvSpPr>
        <p:spPr>
          <a:xfrm>
            <a:off x="5368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69" name="object 71169"/>
          <p:cNvSpPr/>
          <p:nvPr/>
        </p:nvSpPr>
        <p:spPr>
          <a:xfrm>
            <a:off x="5368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70" name="object 71170"/>
          <p:cNvSpPr/>
          <p:nvPr/>
        </p:nvSpPr>
        <p:spPr>
          <a:xfrm>
            <a:off x="5368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71" name="object 71171"/>
          <p:cNvSpPr/>
          <p:nvPr/>
        </p:nvSpPr>
        <p:spPr>
          <a:xfrm>
            <a:off x="5368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72" name="object 71172"/>
          <p:cNvSpPr/>
          <p:nvPr/>
        </p:nvSpPr>
        <p:spPr>
          <a:xfrm>
            <a:off x="5368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73" name="object 71173"/>
          <p:cNvSpPr/>
          <p:nvPr/>
        </p:nvSpPr>
        <p:spPr>
          <a:xfrm>
            <a:off x="5369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74" name="object 71174"/>
          <p:cNvSpPr/>
          <p:nvPr/>
        </p:nvSpPr>
        <p:spPr>
          <a:xfrm>
            <a:off x="5369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75" name="object 71175"/>
          <p:cNvSpPr/>
          <p:nvPr/>
        </p:nvSpPr>
        <p:spPr>
          <a:xfrm>
            <a:off x="5369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76" name="object 71176"/>
          <p:cNvSpPr/>
          <p:nvPr/>
        </p:nvSpPr>
        <p:spPr>
          <a:xfrm>
            <a:off x="5369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77" name="object 71177"/>
          <p:cNvSpPr/>
          <p:nvPr/>
        </p:nvSpPr>
        <p:spPr>
          <a:xfrm>
            <a:off x="5369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78" name="object 71178"/>
          <p:cNvSpPr/>
          <p:nvPr/>
        </p:nvSpPr>
        <p:spPr>
          <a:xfrm>
            <a:off x="5369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79" name="object 71179"/>
          <p:cNvSpPr/>
          <p:nvPr/>
        </p:nvSpPr>
        <p:spPr>
          <a:xfrm>
            <a:off x="5369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80" name="object 71180"/>
          <p:cNvSpPr/>
          <p:nvPr/>
        </p:nvSpPr>
        <p:spPr>
          <a:xfrm>
            <a:off x="5369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81" name="object 71181"/>
          <p:cNvSpPr/>
          <p:nvPr/>
        </p:nvSpPr>
        <p:spPr>
          <a:xfrm>
            <a:off x="53698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82" name="object 71182"/>
          <p:cNvSpPr/>
          <p:nvPr/>
        </p:nvSpPr>
        <p:spPr>
          <a:xfrm>
            <a:off x="53698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83" name="object 71183"/>
          <p:cNvSpPr/>
          <p:nvPr/>
        </p:nvSpPr>
        <p:spPr>
          <a:xfrm>
            <a:off x="5370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84" name="object 71184"/>
          <p:cNvSpPr/>
          <p:nvPr/>
        </p:nvSpPr>
        <p:spPr>
          <a:xfrm>
            <a:off x="5370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85" name="object 71185"/>
          <p:cNvSpPr/>
          <p:nvPr/>
        </p:nvSpPr>
        <p:spPr>
          <a:xfrm>
            <a:off x="53702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86" name="object 71186"/>
          <p:cNvSpPr/>
          <p:nvPr/>
        </p:nvSpPr>
        <p:spPr>
          <a:xfrm>
            <a:off x="53702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87" name="object 71187"/>
          <p:cNvSpPr/>
          <p:nvPr/>
        </p:nvSpPr>
        <p:spPr>
          <a:xfrm>
            <a:off x="5370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88" name="object 71188"/>
          <p:cNvSpPr/>
          <p:nvPr/>
        </p:nvSpPr>
        <p:spPr>
          <a:xfrm>
            <a:off x="5370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89" name="object 71189"/>
          <p:cNvSpPr/>
          <p:nvPr/>
        </p:nvSpPr>
        <p:spPr>
          <a:xfrm>
            <a:off x="53705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90" name="object 71190"/>
          <p:cNvSpPr/>
          <p:nvPr/>
        </p:nvSpPr>
        <p:spPr>
          <a:xfrm>
            <a:off x="53705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91" name="object 71191"/>
          <p:cNvSpPr/>
          <p:nvPr/>
        </p:nvSpPr>
        <p:spPr>
          <a:xfrm>
            <a:off x="5370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92" name="object 71192"/>
          <p:cNvSpPr/>
          <p:nvPr/>
        </p:nvSpPr>
        <p:spPr>
          <a:xfrm>
            <a:off x="5370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93" name="object 71193"/>
          <p:cNvSpPr/>
          <p:nvPr/>
        </p:nvSpPr>
        <p:spPr>
          <a:xfrm>
            <a:off x="53709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94" name="object 71194"/>
          <p:cNvSpPr/>
          <p:nvPr/>
        </p:nvSpPr>
        <p:spPr>
          <a:xfrm>
            <a:off x="53709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95" name="object 71195"/>
          <p:cNvSpPr/>
          <p:nvPr/>
        </p:nvSpPr>
        <p:spPr>
          <a:xfrm>
            <a:off x="5371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96" name="object 71196"/>
          <p:cNvSpPr/>
          <p:nvPr/>
        </p:nvSpPr>
        <p:spPr>
          <a:xfrm>
            <a:off x="5371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97" name="object 71197"/>
          <p:cNvSpPr/>
          <p:nvPr/>
        </p:nvSpPr>
        <p:spPr>
          <a:xfrm>
            <a:off x="53713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98" name="object 71198"/>
          <p:cNvSpPr/>
          <p:nvPr/>
        </p:nvSpPr>
        <p:spPr>
          <a:xfrm>
            <a:off x="53713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199" name="object 71199"/>
          <p:cNvSpPr/>
          <p:nvPr/>
        </p:nvSpPr>
        <p:spPr>
          <a:xfrm>
            <a:off x="5371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00" name="object 71200"/>
          <p:cNvSpPr/>
          <p:nvPr/>
        </p:nvSpPr>
        <p:spPr>
          <a:xfrm>
            <a:off x="5371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01" name="object 71201"/>
          <p:cNvSpPr/>
          <p:nvPr/>
        </p:nvSpPr>
        <p:spPr>
          <a:xfrm>
            <a:off x="53717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02" name="object 71202"/>
          <p:cNvSpPr/>
          <p:nvPr/>
        </p:nvSpPr>
        <p:spPr>
          <a:xfrm>
            <a:off x="53717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03" name="object 71203"/>
          <p:cNvSpPr/>
          <p:nvPr/>
        </p:nvSpPr>
        <p:spPr>
          <a:xfrm>
            <a:off x="5371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04" name="object 71204"/>
          <p:cNvSpPr/>
          <p:nvPr/>
        </p:nvSpPr>
        <p:spPr>
          <a:xfrm>
            <a:off x="5371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05" name="object 71205"/>
          <p:cNvSpPr/>
          <p:nvPr/>
        </p:nvSpPr>
        <p:spPr>
          <a:xfrm>
            <a:off x="53721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06" name="object 71206"/>
          <p:cNvSpPr/>
          <p:nvPr/>
        </p:nvSpPr>
        <p:spPr>
          <a:xfrm>
            <a:off x="53721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07" name="object 71207"/>
          <p:cNvSpPr/>
          <p:nvPr/>
        </p:nvSpPr>
        <p:spPr>
          <a:xfrm>
            <a:off x="5372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08" name="object 71208"/>
          <p:cNvSpPr/>
          <p:nvPr/>
        </p:nvSpPr>
        <p:spPr>
          <a:xfrm>
            <a:off x="5372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09" name="object 71209"/>
          <p:cNvSpPr/>
          <p:nvPr/>
        </p:nvSpPr>
        <p:spPr>
          <a:xfrm>
            <a:off x="53724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10" name="object 71210"/>
          <p:cNvSpPr/>
          <p:nvPr/>
        </p:nvSpPr>
        <p:spPr>
          <a:xfrm>
            <a:off x="53724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11" name="object 71211"/>
          <p:cNvSpPr/>
          <p:nvPr/>
        </p:nvSpPr>
        <p:spPr>
          <a:xfrm>
            <a:off x="5372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12" name="object 71212"/>
          <p:cNvSpPr/>
          <p:nvPr/>
        </p:nvSpPr>
        <p:spPr>
          <a:xfrm>
            <a:off x="5372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13" name="object 71213"/>
          <p:cNvSpPr/>
          <p:nvPr/>
        </p:nvSpPr>
        <p:spPr>
          <a:xfrm>
            <a:off x="53728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14" name="object 71214"/>
          <p:cNvSpPr/>
          <p:nvPr/>
        </p:nvSpPr>
        <p:spPr>
          <a:xfrm>
            <a:off x="53728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15" name="object 71215"/>
          <p:cNvSpPr/>
          <p:nvPr/>
        </p:nvSpPr>
        <p:spPr>
          <a:xfrm>
            <a:off x="5373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16" name="object 71216"/>
          <p:cNvSpPr/>
          <p:nvPr/>
        </p:nvSpPr>
        <p:spPr>
          <a:xfrm>
            <a:off x="5373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17" name="object 71217"/>
          <p:cNvSpPr/>
          <p:nvPr/>
        </p:nvSpPr>
        <p:spPr>
          <a:xfrm>
            <a:off x="53732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18" name="object 71218"/>
          <p:cNvSpPr/>
          <p:nvPr/>
        </p:nvSpPr>
        <p:spPr>
          <a:xfrm>
            <a:off x="53732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19" name="object 71219"/>
          <p:cNvSpPr/>
          <p:nvPr/>
        </p:nvSpPr>
        <p:spPr>
          <a:xfrm>
            <a:off x="5373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20" name="object 71220"/>
          <p:cNvSpPr/>
          <p:nvPr/>
        </p:nvSpPr>
        <p:spPr>
          <a:xfrm>
            <a:off x="5373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21" name="object 71221"/>
          <p:cNvSpPr/>
          <p:nvPr/>
        </p:nvSpPr>
        <p:spPr>
          <a:xfrm>
            <a:off x="53737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22" name="object 71222"/>
          <p:cNvSpPr/>
          <p:nvPr/>
        </p:nvSpPr>
        <p:spPr>
          <a:xfrm>
            <a:off x="53737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23" name="object 71223"/>
          <p:cNvSpPr/>
          <p:nvPr/>
        </p:nvSpPr>
        <p:spPr>
          <a:xfrm>
            <a:off x="5373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24" name="object 71224"/>
          <p:cNvSpPr/>
          <p:nvPr/>
        </p:nvSpPr>
        <p:spPr>
          <a:xfrm>
            <a:off x="5373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25" name="object 71225"/>
          <p:cNvSpPr/>
          <p:nvPr/>
        </p:nvSpPr>
        <p:spPr>
          <a:xfrm>
            <a:off x="53741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26" name="object 71226"/>
          <p:cNvSpPr/>
          <p:nvPr/>
        </p:nvSpPr>
        <p:spPr>
          <a:xfrm>
            <a:off x="53741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27" name="object 71227"/>
          <p:cNvSpPr/>
          <p:nvPr/>
        </p:nvSpPr>
        <p:spPr>
          <a:xfrm>
            <a:off x="5374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28" name="object 71228"/>
          <p:cNvSpPr/>
          <p:nvPr/>
        </p:nvSpPr>
        <p:spPr>
          <a:xfrm>
            <a:off x="5374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29" name="object 71229"/>
          <p:cNvSpPr/>
          <p:nvPr/>
        </p:nvSpPr>
        <p:spPr>
          <a:xfrm>
            <a:off x="53745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30" name="object 71230"/>
          <p:cNvSpPr/>
          <p:nvPr/>
        </p:nvSpPr>
        <p:spPr>
          <a:xfrm>
            <a:off x="53745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31" name="object 71231"/>
          <p:cNvSpPr/>
          <p:nvPr/>
        </p:nvSpPr>
        <p:spPr>
          <a:xfrm>
            <a:off x="5374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32" name="object 71232"/>
          <p:cNvSpPr/>
          <p:nvPr/>
        </p:nvSpPr>
        <p:spPr>
          <a:xfrm>
            <a:off x="5374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33" name="object 71233"/>
          <p:cNvSpPr/>
          <p:nvPr/>
        </p:nvSpPr>
        <p:spPr>
          <a:xfrm>
            <a:off x="53749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34" name="object 71234"/>
          <p:cNvSpPr/>
          <p:nvPr/>
        </p:nvSpPr>
        <p:spPr>
          <a:xfrm>
            <a:off x="53749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35" name="object 71235"/>
          <p:cNvSpPr/>
          <p:nvPr/>
        </p:nvSpPr>
        <p:spPr>
          <a:xfrm>
            <a:off x="5375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36" name="object 71236"/>
          <p:cNvSpPr/>
          <p:nvPr/>
        </p:nvSpPr>
        <p:spPr>
          <a:xfrm>
            <a:off x="5375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37" name="object 71237"/>
          <p:cNvSpPr/>
          <p:nvPr/>
        </p:nvSpPr>
        <p:spPr>
          <a:xfrm>
            <a:off x="53752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38" name="object 71238"/>
          <p:cNvSpPr/>
          <p:nvPr/>
        </p:nvSpPr>
        <p:spPr>
          <a:xfrm>
            <a:off x="53752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39" name="object 71239"/>
          <p:cNvSpPr/>
          <p:nvPr/>
        </p:nvSpPr>
        <p:spPr>
          <a:xfrm>
            <a:off x="5375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40" name="object 71240"/>
          <p:cNvSpPr/>
          <p:nvPr/>
        </p:nvSpPr>
        <p:spPr>
          <a:xfrm>
            <a:off x="5375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41" name="object 71241"/>
          <p:cNvSpPr/>
          <p:nvPr/>
        </p:nvSpPr>
        <p:spPr>
          <a:xfrm>
            <a:off x="53756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42" name="object 71242"/>
          <p:cNvSpPr/>
          <p:nvPr/>
        </p:nvSpPr>
        <p:spPr>
          <a:xfrm>
            <a:off x="53756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43" name="object 71243"/>
          <p:cNvSpPr/>
          <p:nvPr/>
        </p:nvSpPr>
        <p:spPr>
          <a:xfrm>
            <a:off x="5375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44" name="object 71244"/>
          <p:cNvSpPr/>
          <p:nvPr/>
        </p:nvSpPr>
        <p:spPr>
          <a:xfrm>
            <a:off x="5375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45" name="object 71245"/>
          <p:cNvSpPr/>
          <p:nvPr/>
        </p:nvSpPr>
        <p:spPr>
          <a:xfrm>
            <a:off x="53760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46" name="object 71246"/>
          <p:cNvSpPr/>
          <p:nvPr/>
        </p:nvSpPr>
        <p:spPr>
          <a:xfrm>
            <a:off x="53760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47" name="object 71247"/>
          <p:cNvSpPr/>
          <p:nvPr/>
        </p:nvSpPr>
        <p:spPr>
          <a:xfrm>
            <a:off x="5376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48" name="object 71248"/>
          <p:cNvSpPr/>
          <p:nvPr/>
        </p:nvSpPr>
        <p:spPr>
          <a:xfrm>
            <a:off x="5376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49" name="object 71249"/>
          <p:cNvSpPr/>
          <p:nvPr/>
        </p:nvSpPr>
        <p:spPr>
          <a:xfrm>
            <a:off x="53764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50" name="object 71250"/>
          <p:cNvSpPr/>
          <p:nvPr/>
        </p:nvSpPr>
        <p:spPr>
          <a:xfrm>
            <a:off x="53764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51" name="object 71251"/>
          <p:cNvSpPr/>
          <p:nvPr/>
        </p:nvSpPr>
        <p:spPr>
          <a:xfrm>
            <a:off x="5376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52" name="object 71252"/>
          <p:cNvSpPr/>
          <p:nvPr/>
        </p:nvSpPr>
        <p:spPr>
          <a:xfrm>
            <a:off x="5376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53" name="object 71253"/>
          <p:cNvSpPr/>
          <p:nvPr/>
        </p:nvSpPr>
        <p:spPr>
          <a:xfrm>
            <a:off x="5376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54" name="object 71254"/>
          <p:cNvSpPr/>
          <p:nvPr/>
        </p:nvSpPr>
        <p:spPr>
          <a:xfrm>
            <a:off x="5376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55" name="object 71255"/>
          <p:cNvSpPr/>
          <p:nvPr/>
        </p:nvSpPr>
        <p:spPr>
          <a:xfrm>
            <a:off x="5376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56" name="object 71256"/>
          <p:cNvSpPr/>
          <p:nvPr/>
        </p:nvSpPr>
        <p:spPr>
          <a:xfrm>
            <a:off x="5376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57" name="object 71257"/>
          <p:cNvSpPr/>
          <p:nvPr/>
        </p:nvSpPr>
        <p:spPr>
          <a:xfrm>
            <a:off x="5377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58" name="object 71258"/>
          <p:cNvSpPr/>
          <p:nvPr/>
        </p:nvSpPr>
        <p:spPr>
          <a:xfrm>
            <a:off x="5377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59" name="object 71259"/>
          <p:cNvSpPr/>
          <p:nvPr/>
        </p:nvSpPr>
        <p:spPr>
          <a:xfrm>
            <a:off x="5377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60" name="object 71260"/>
          <p:cNvSpPr/>
          <p:nvPr/>
        </p:nvSpPr>
        <p:spPr>
          <a:xfrm>
            <a:off x="5377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61" name="object 71261"/>
          <p:cNvSpPr/>
          <p:nvPr/>
        </p:nvSpPr>
        <p:spPr>
          <a:xfrm>
            <a:off x="5377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62" name="object 71262"/>
          <p:cNvSpPr/>
          <p:nvPr/>
        </p:nvSpPr>
        <p:spPr>
          <a:xfrm>
            <a:off x="5377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63" name="object 71263"/>
          <p:cNvSpPr/>
          <p:nvPr/>
        </p:nvSpPr>
        <p:spPr>
          <a:xfrm>
            <a:off x="5377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64" name="object 71264"/>
          <p:cNvSpPr/>
          <p:nvPr/>
        </p:nvSpPr>
        <p:spPr>
          <a:xfrm>
            <a:off x="5377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65" name="object 71265"/>
          <p:cNvSpPr/>
          <p:nvPr/>
        </p:nvSpPr>
        <p:spPr>
          <a:xfrm>
            <a:off x="5377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66" name="object 71266"/>
          <p:cNvSpPr/>
          <p:nvPr/>
        </p:nvSpPr>
        <p:spPr>
          <a:xfrm>
            <a:off x="5377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67" name="object 71267"/>
          <p:cNvSpPr/>
          <p:nvPr/>
        </p:nvSpPr>
        <p:spPr>
          <a:xfrm>
            <a:off x="5378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68" name="object 71268"/>
          <p:cNvSpPr/>
          <p:nvPr/>
        </p:nvSpPr>
        <p:spPr>
          <a:xfrm>
            <a:off x="5378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69" name="object 71269"/>
          <p:cNvSpPr/>
          <p:nvPr/>
        </p:nvSpPr>
        <p:spPr>
          <a:xfrm>
            <a:off x="5378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70" name="object 71270"/>
          <p:cNvSpPr/>
          <p:nvPr/>
        </p:nvSpPr>
        <p:spPr>
          <a:xfrm>
            <a:off x="5378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71" name="object 71271"/>
          <p:cNvSpPr/>
          <p:nvPr/>
        </p:nvSpPr>
        <p:spPr>
          <a:xfrm>
            <a:off x="5378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72" name="object 71272"/>
          <p:cNvSpPr/>
          <p:nvPr/>
        </p:nvSpPr>
        <p:spPr>
          <a:xfrm>
            <a:off x="5378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73" name="object 71273"/>
          <p:cNvSpPr/>
          <p:nvPr/>
        </p:nvSpPr>
        <p:spPr>
          <a:xfrm>
            <a:off x="53787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74" name="object 71274"/>
          <p:cNvSpPr/>
          <p:nvPr/>
        </p:nvSpPr>
        <p:spPr>
          <a:xfrm>
            <a:off x="53787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75" name="object 71275"/>
          <p:cNvSpPr/>
          <p:nvPr/>
        </p:nvSpPr>
        <p:spPr>
          <a:xfrm>
            <a:off x="5378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76" name="object 71276"/>
          <p:cNvSpPr/>
          <p:nvPr/>
        </p:nvSpPr>
        <p:spPr>
          <a:xfrm>
            <a:off x="5378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77" name="object 71277"/>
          <p:cNvSpPr/>
          <p:nvPr/>
        </p:nvSpPr>
        <p:spPr>
          <a:xfrm>
            <a:off x="53790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78" name="object 71278"/>
          <p:cNvSpPr/>
          <p:nvPr/>
        </p:nvSpPr>
        <p:spPr>
          <a:xfrm>
            <a:off x="53790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79" name="object 71279"/>
          <p:cNvSpPr/>
          <p:nvPr/>
        </p:nvSpPr>
        <p:spPr>
          <a:xfrm>
            <a:off x="5379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80" name="object 71280"/>
          <p:cNvSpPr/>
          <p:nvPr/>
        </p:nvSpPr>
        <p:spPr>
          <a:xfrm>
            <a:off x="5379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81" name="object 71281"/>
          <p:cNvSpPr/>
          <p:nvPr/>
        </p:nvSpPr>
        <p:spPr>
          <a:xfrm>
            <a:off x="53794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82" name="object 71282"/>
          <p:cNvSpPr/>
          <p:nvPr/>
        </p:nvSpPr>
        <p:spPr>
          <a:xfrm>
            <a:off x="53794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83" name="object 71283"/>
          <p:cNvSpPr/>
          <p:nvPr/>
        </p:nvSpPr>
        <p:spPr>
          <a:xfrm>
            <a:off x="5379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84" name="object 71284"/>
          <p:cNvSpPr/>
          <p:nvPr/>
        </p:nvSpPr>
        <p:spPr>
          <a:xfrm>
            <a:off x="5379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85" name="object 71285"/>
          <p:cNvSpPr/>
          <p:nvPr/>
        </p:nvSpPr>
        <p:spPr>
          <a:xfrm>
            <a:off x="53798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86" name="object 71286"/>
          <p:cNvSpPr/>
          <p:nvPr/>
        </p:nvSpPr>
        <p:spPr>
          <a:xfrm>
            <a:off x="53798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87" name="object 71287"/>
          <p:cNvSpPr/>
          <p:nvPr/>
        </p:nvSpPr>
        <p:spPr>
          <a:xfrm>
            <a:off x="5379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88" name="object 71288"/>
          <p:cNvSpPr/>
          <p:nvPr/>
        </p:nvSpPr>
        <p:spPr>
          <a:xfrm>
            <a:off x="5379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89" name="object 71289"/>
          <p:cNvSpPr/>
          <p:nvPr/>
        </p:nvSpPr>
        <p:spPr>
          <a:xfrm>
            <a:off x="53802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90" name="object 71290"/>
          <p:cNvSpPr/>
          <p:nvPr/>
        </p:nvSpPr>
        <p:spPr>
          <a:xfrm>
            <a:off x="53802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91" name="object 71291"/>
          <p:cNvSpPr/>
          <p:nvPr/>
        </p:nvSpPr>
        <p:spPr>
          <a:xfrm>
            <a:off x="5380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92" name="object 71292"/>
          <p:cNvSpPr/>
          <p:nvPr/>
        </p:nvSpPr>
        <p:spPr>
          <a:xfrm>
            <a:off x="5380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93" name="object 71293"/>
          <p:cNvSpPr/>
          <p:nvPr/>
        </p:nvSpPr>
        <p:spPr>
          <a:xfrm>
            <a:off x="53806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94" name="object 71294"/>
          <p:cNvSpPr/>
          <p:nvPr/>
        </p:nvSpPr>
        <p:spPr>
          <a:xfrm>
            <a:off x="53806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95" name="object 71295"/>
          <p:cNvSpPr/>
          <p:nvPr/>
        </p:nvSpPr>
        <p:spPr>
          <a:xfrm>
            <a:off x="5380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96" name="object 71296"/>
          <p:cNvSpPr/>
          <p:nvPr/>
        </p:nvSpPr>
        <p:spPr>
          <a:xfrm>
            <a:off x="5380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97" name="object 71297"/>
          <p:cNvSpPr/>
          <p:nvPr/>
        </p:nvSpPr>
        <p:spPr>
          <a:xfrm>
            <a:off x="5381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98" name="object 71298"/>
          <p:cNvSpPr/>
          <p:nvPr/>
        </p:nvSpPr>
        <p:spPr>
          <a:xfrm>
            <a:off x="5381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299" name="object 71299"/>
          <p:cNvSpPr/>
          <p:nvPr/>
        </p:nvSpPr>
        <p:spPr>
          <a:xfrm>
            <a:off x="5381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00" name="object 71300"/>
          <p:cNvSpPr/>
          <p:nvPr/>
        </p:nvSpPr>
        <p:spPr>
          <a:xfrm>
            <a:off x="5381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01" name="object 71301"/>
          <p:cNvSpPr/>
          <p:nvPr/>
        </p:nvSpPr>
        <p:spPr>
          <a:xfrm>
            <a:off x="5381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02" name="object 71302"/>
          <p:cNvSpPr/>
          <p:nvPr/>
        </p:nvSpPr>
        <p:spPr>
          <a:xfrm>
            <a:off x="5381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03" name="object 71303"/>
          <p:cNvSpPr/>
          <p:nvPr/>
        </p:nvSpPr>
        <p:spPr>
          <a:xfrm>
            <a:off x="5381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04" name="object 71304"/>
          <p:cNvSpPr/>
          <p:nvPr/>
        </p:nvSpPr>
        <p:spPr>
          <a:xfrm>
            <a:off x="5381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05" name="object 71305"/>
          <p:cNvSpPr/>
          <p:nvPr/>
        </p:nvSpPr>
        <p:spPr>
          <a:xfrm>
            <a:off x="5381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06" name="object 71306"/>
          <p:cNvSpPr/>
          <p:nvPr/>
        </p:nvSpPr>
        <p:spPr>
          <a:xfrm>
            <a:off x="5381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07" name="object 71307"/>
          <p:cNvSpPr/>
          <p:nvPr/>
        </p:nvSpPr>
        <p:spPr>
          <a:xfrm>
            <a:off x="5381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08" name="object 71308"/>
          <p:cNvSpPr/>
          <p:nvPr/>
        </p:nvSpPr>
        <p:spPr>
          <a:xfrm>
            <a:off x="5381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09" name="object 71309"/>
          <p:cNvSpPr/>
          <p:nvPr/>
        </p:nvSpPr>
        <p:spPr>
          <a:xfrm>
            <a:off x="5382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10" name="object 71310"/>
          <p:cNvSpPr/>
          <p:nvPr/>
        </p:nvSpPr>
        <p:spPr>
          <a:xfrm>
            <a:off x="5382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11" name="object 71311"/>
          <p:cNvSpPr/>
          <p:nvPr/>
        </p:nvSpPr>
        <p:spPr>
          <a:xfrm>
            <a:off x="5382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12" name="object 71312"/>
          <p:cNvSpPr/>
          <p:nvPr/>
        </p:nvSpPr>
        <p:spPr>
          <a:xfrm>
            <a:off x="5382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13" name="object 71313"/>
          <p:cNvSpPr/>
          <p:nvPr/>
        </p:nvSpPr>
        <p:spPr>
          <a:xfrm>
            <a:off x="5382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14" name="object 71314"/>
          <p:cNvSpPr/>
          <p:nvPr/>
        </p:nvSpPr>
        <p:spPr>
          <a:xfrm>
            <a:off x="5382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15" name="object 71315"/>
          <p:cNvSpPr/>
          <p:nvPr/>
        </p:nvSpPr>
        <p:spPr>
          <a:xfrm>
            <a:off x="5382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16" name="object 71316"/>
          <p:cNvSpPr/>
          <p:nvPr/>
        </p:nvSpPr>
        <p:spPr>
          <a:xfrm>
            <a:off x="5382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17" name="object 71317"/>
          <p:cNvSpPr/>
          <p:nvPr/>
        </p:nvSpPr>
        <p:spPr>
          <a:xfrm>
            <a:off x="5382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18" name="object 71318"/>
          <p:cNvSpPr/>
          <p:nvPr/>
        </p:nvSpPr>
        <p:spPr>
          <a:xfrm>
            <a:off x="5382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19" name="object 71319"/>
          <p:cNvSpPr/>
          <p:nvPr/>
        </p:nvSpPr>
        <p:spPr>
          <a:xfrm>
            <a:off x="5383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20" name="object 71320"/>
          <p:cNvSpPr/>
          <p:nvPr/>
        </p:nvSpPr>
        <p:spPr>
          <a:xfrm>
            <a:off x="5383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21" name="object 71321"/>
          <p:cNvSpPr/>
          <p:nvPr/>
        </p:nvSpPr>
        <p:spPr>
          <a:xfrm>
            <a:off x="5383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22" name="object 71322"/>
          <p:cNvSpPr/>
          <p:nvPr/>
        </p:nvSpPr>
        <p:spPr>
          <a:xfrm>
            <a:off x="5383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23" name="object 71323"/>
          <p:cNvSpPr/>
          <p:nvPr/>
        </p:nvSpPr>
        <p:spPr>
          <a:xfrm>
            <a:off x="5383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24" name="object 71324"/>
          <p:cNvSpPr/>
          <p:nvPr/>
        </p:nvSpPr>
        <p:spPr>
          <a:xfrm>
            <a:off x="5383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25" name="object 71325"/>
          <p:cNvSpPr/>
          <p:nvPr/>
        </p:nvSpPr>
        <p:spPr>
          <a:xfrm>
            <a:off x="5383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26" name="object 71326"/>
          <p:cNvSpPr/>
          <p:nvPr/>
        </p:nvSpPr>
        <p:spPr>
          <a:xfrm>
            <a:off x="5383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27" name="object 71327"/>
          <p:cNvSpPr/>
          <p:nvPr/>
        </p:nvSpPr>
        <p:spPr>
          <a:xfrm>
            <a:off x="5383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28" name="object 71328"/>
          <p:cNvSpPr/>
          <p:nvPr/>
        </p:nvSpPr>
        <p:spPr>
          <a:xfrm>
            <a:off x="5383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29" name="object 71329"/>
          <p:cNvSpPr/>
          <p:nvPr/>
        </p:nvSpPr>
        <p:spPr>
          <a:xfrm>
            <a:off x="5384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30" name="object 71330"/>
          <p:cNvSpPr/>
          <p:nvPr/>
        </p:nvSpPr>
        <p:spPr>
          <a:xfrm>
            <a:off x="5384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31" name="object 71331"/>
          <p:cNvSpPr/>
          <p:nvPr/>
        </p:nvSpPr>
        <p:spPr>
          <a:xfrm>
            <a:off x="5384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32" name="object 71332"/>
          <p:cNvSpPr/>
          <p:nvPr/>
        </p:nvSpPr>
        <p:spPr>
          <a:xfrm>
            <a:off x="5384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33" name="object 71333"/>
          <p:cNvSpPr/>
          <p:nvPr/>
        </p:nvSpPr>
        <p:spPr>
          <a:xfrm>
            <a:off x="53844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34" name="object 71334"/>
          <p:cNvSpPr/>
          <p:nvPr/>
        </p:nvSpPr>
        <p:spPr>
          <a:xfrm>
            <a:off x="53844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35" name="object 71335"/>
          <p:cNvSpPr/>
          <p:nvPr/>
        </p:nvSpPr>
        <p:spPr>
          <a:xfrm>
            <a:off x="5384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36" name="object 71336"/>
          <p:cNvSpPr/>
          <p:nvPr/>
        </p:nvSpPr>
        <p:spPr>
          <a:xfrm>
            <a:off x="5384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37" name="object 71337"/>
          <p:cNvSpPr/>
          <p:nvPr/>
        </p:nvSpPr>
        <p:spPr>
          <a:xfrm>
            <a:off x="53848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38" name="object 71338"/>
          <p:cNvSpPr/>
          <p:nvPr/>
        </p:nvSpPr>
        <p:spPr>
          <a:xfrm>
            <a:off x="53848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39" name="object 71339"/>
          <p:cNvSpPr/>
          <p:nvPr/>
        </p:nvSpPr>
        <p:spPr>
          <a:xfrm>
            <a:off x="5384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40" name="object 71340"/>
          <p:cNvSpPr/>
          <p:nvPr/>
        </p:nvSpPr>
        <p:spPr>
          <a:xfrm>
            <a:off x="5384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41" name="object 71341"/>
          <p:cNvSpPr/>
          <p:nvPr/>
        </p:nvSpPr>
        <p:spPr>
          <a:xfrm>
            <a:off x="53851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42" name="object 71342"/>
          <p:cNvSpPr/>
          <p:nvPr/>
        </p:nvSpPr>
        <p:spPr>
          <a:xfrm>
            <a:off x="53851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43" name="object 71343"/>
          <p:cNvSpPr/>
          <p:nvPr/>
        </p:nvSpPr>
        <p:spPr>
          <a:xfrm>
            <a:off x="5385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44" name="object 71344"/>
          <p:cNvSpPr/>
          <p:nvPr/>
        </p:nvSpPr>
        <p:spPr>
          <a:xfrm>
            <a:off x="5385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45" name="object 71345"/>
          <p:cNvSpPr/>
          <p:nvPr/>
        </p:nvSpPr>
        <p:spPr>
          <a:xfrm>
            <a:off x="53855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46" name="object 71346"/>
          <p:cNvSpPr/>
          <p:nvPr/>
        </p:nvSpPr>
        <p:spPr>
          <a:xfrm>
            <a:off x="53855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47" name="object 71347"/>
          <p:cNvSpPr/>
          <p:nvPr/>
        </p:nvSpPr>
        <p:spPr>
          <a:xfrm>
            <a:off x="5385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48" name="object 71348"/>
          <p:cNvSpPr/>
          <p:nvPr/>
        </p:nvSpPr>
        <p:spPr>
          <a:xfrm>
            <a:off x="5385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49" name="object 71349"/>
          <p:cNvSpPr/>
          <p:nvPr/>
        </p:nvSpPr>
        <p:spPr>
          <a:xfrm>
            <a:off x="5385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50" name="object 71350"/>
          <p:cNvSpPr/>
          <p:nvPr/>
        </p:nvSpPr>
        <p:spPr>
          <a:xfrm>
            <a:off x="5385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51" name="object 71351"/>
          <p:cNvSpPr/>
          <p:nvPr/>
        </p:nvSpPr>
        <p:spPr>
          <a:xfrm>
            <a:off x="5386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52" name="object 71352"/>
          <p:cNvSpPr/>
          <p:nvPr/>
        </p:nvSpPr>
        <p:spPr>
          <a:xfrm>
            <a:off x="5386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53" name="object 71353"/>
          <p:cNvSpPr/>
          <p:nvPr/>
        </p:nvSpPr>
        <p:spPr>
          <a:xfrm>
            <a:off x="5386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54" name="object 71354"/>
          <p:cNvSpPr/>
          <p:nvPr/>
        </p:nvSpPr>
        <p:spPr>
          <a:xfrm>
            <a:off x="5386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55" name="object 71355"/>
          <p:cNvSpPr/>
          <p:nvPr/>
        </p:nvSpPr>
        <p:spPr>
          <a:xfrm>
            <a:off x="5386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56" name="object 71356"/>
          <p:cNvSpPr/>
          <p:nvPr/>
        </p:nvSpPr>
        <p:spPr>
          <a:xfrm>
            <a:off x="5386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57" name="object 71357"/>
          <p:cNvSpPr/>
          <p:nvPr/>
        </p:nvSpPr>
        <p:spPr>
          <a:xfrm>
            <a:off x="5386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58" name="object 71358"/>
          <p:cNvSpPr/>
          <p:nvPr/>
        </p:nvSpPr>
        <p:spPr>
          <a:xfrm>
            <a:off x="5386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59" name="object 71359"/>
          <p:cNvSpPr/>
          <p:nvPr/>
        </p:nvSpPr>
        <p:spPr>
          <a:xfrm>
            <a:off x="5386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60" name="object 71360"/>
          <p:cNvSpPr/>
          <p:nvPr/>
        </p:nvSpPr>
        <p:spPr>
          <a:xfrm>
            <a:off x="5386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61" name="object 71361"/>
          <p:cNvSpPr/>
          <p:nvPr/>
        </p:nvSpPr>
        <p:spPr>
          <a:xfrm>
            <a:off x="5387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62" name="object 71362"/>
          <p:cNvSpPr/>
          <p:nvPr/>
        </p:nvSpPr>
        <p:spPr>
          <a:xfrm>
            <a:off x="5387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63" name="object 71363"/>
          <p:cNvSpPr/>
          <p:nvPr/>
        </p:nvSpPr>
        <p:spPr>
          <a:xfrm>
            <a:off x="5387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64" name="object 71364"/>
          <p:cNvSpPr/>
          <p:nvPr/>
        </p:nvSpPr>
        <p:spPr>
          <a:xfrm>
            <a:off x="5387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65" name="object 71365"/>
          <p:cNvSpPr/>
          <p:nvPr/>
        </p:nvSpPr>
        <p:spPr>
          <a:xfrm>
            <a:off x="5387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66" name="object 71366"/>
          <p:cNvSpPr/>
          <p:nvPr/>
        </p:nvSpPr>
        <p:spPr>
          <a:xfrm>
            <a:off x="5387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67" name="object 71367"/>
          <p:cNvSpPr/>
          <p:nvPr/>
        </p:nvSpPr>
        <p:spPr>
          <a:xfrm>
            <a:off x="5387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68" name="object 71368"/>
          <p:cNvSpPr/>
          <p:nvPr/>
        </p:nvSpPr>
        <p:spPr>
          <a:xfrm>
            <a:off x="5387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69" name="object 71369"/>
          <p:cNvSpPr/>
          <p:nvPr/>
        </p:nvSpPr>
        <p:spPr>
          <a:xfrm>
            <a:off x="5387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70" name="object 71370"/>
          <p:cNvSpPr/>
          <p:nvPr/>
        </p:nvSpPr>
        <p:spPr>
          <a:xfrm>
            <a:off x="5387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71" name="object 71371"/>
          <p:cNvSpPr/>
          <p:nvPr/>
        </p:nvSpPr>
        <p:spPr>
          <a:xfrm>
            <a:off x="5387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72" name="object 71372"/>
          <p:cNvSpPr/>
          <p:nvPr/>
        </p:nvSpPr>
        <p:spPr>
          <a:xfrm>
            <a:off x="5387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73" name="object 71373"/>
          <p:cNvSpPr/>
          <p:nvPr/>
        </p:nvSpPr>
        <p:spPr>
          <a:xfrm>
            <a:off x="5388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74" name="object 71374"/>
          <p:cNvSpPr/>
          <p:nvPr/>
        </p:nvSpPr>
        <p:spPr>
          <a:xfrm>
            <a:off x="5388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75" name="object 71375"/>
          <p:cNvSpPr/>
          <p:nvPr/>
        </p:nvSpPr>
        <p:spPr>
          <a:xfrm>
            <a:off x="5388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76" name="object 71376"/>
          <p:cNvSpPr/>
          <p:nvPr/>
        </p:nvSpPr>
        <p:spPr>
          <a:xfrm>
            <a:off x="5388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77" name="object 71377"/>
          <p:cNvSpPr/>
          <p:nvPr/>
        </p:nvSpPr>
        <p:spPr>
          <a:xfrm>
            <a:off x="53886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78" name="object 71378"/>
          <p:cNvSpPr/>
          <p:nvPr/>
        </p:nvSpPr>
        <p:spPr>
          <a:xfrm>
            <a:off x="53886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79" name="object 71379"/>
          <p:cNvSpPr/>
          <p:nvPr/>
        </p:nvSpPr>
        <p:spPr>
          <a:xfrm>
            <a:off x="5388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80" name="object 71380"/>
          <p:cNvSpPr/>
          <p:nvPr/>
        </p:nvSpPr>
        <p:spPr>
          <a:xfrm>
            <a:off x="5388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81" name="object 71381"/>
          <p:cNvSpPr/>
          <p:nvPr/>
        </p:nvSpPr>
        <p:spPr>
          <a:xfrm>
            <a:off x="53890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82" name="object 71382"/>
          <p:cNvSpPr/>
          <p:nvPr/>
        </p:nvSpPr>
        <p:spPr>
          <a:xfrm>
            <a:off x="53890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83" name="object 71383"/>
          <p:cNvSpPr/>
          <p:nvPr/>
        </p:nvSpPr>
        <p:spPr>
          <a:xfrm>
            <a:off x="5389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84" name="object 71384"/>
          <p:cNvSpPr/>
          <p:nvPr/>
        </p:nvSpPr>
        <p:spPr>
          <a:xfrm>
            <a:off x="5389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85" name="object 71385"/>
          <p:cNvSpPr/>
          <p:nvPr/>
        </p:nvSpPr>
        <p:spPr>
          <a:xfrm>
            <a:off x="53893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86" name="object 71386"/>
          <p:cNvSpPr/>
          <p:nvPr/>
        </p:nvSpPr>
        <p:spPr>
          <a:xfrm>
            <a:off x="53893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87" name="object 71387"/>
          <p:cNvSpPr/>
          <p:nvPr/>
        </p:nvSpPr>
        <p:spPr>
          <a:xfrm>
            <a:off x="5389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88" name="object 71388"/>
          <p:cNvSpPr/>
          <p:nvPr/>
        </p:nvSpPr>
        <p:spPr>
          <a:xfrm>
            <a:off x="5389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89" name="object 71389"/>
          <p:cNvSpPr/>
          <p:nvPr/>
        </p:nvSpPr>
        <p:spPr>
          <a:xfrm>
            <a:off x="53897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90" name="object 71390"/>
          <p:cNvSpPr/>
          <p:nvPr/>
        </p:nvSpPr>
        <p:spPr>
          <a:xfrm>
            <a:off x="53897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91" name="object 71391"/>
          <p:cNvSpPr/>
          <p:nvPr/>
        </p:nvSpPr>
        <p:spPr>
          <a:xfrm>
            <a:off x="5389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92" name="object 71392"/>
          <p:cNvSpPr/>
          <p:nvPr/>
        </p:nvSpPr>
        <p:spPr>
          <a:xfrm>
            <a:off x="5389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93" name="object 71393"/>
          <p:cNvSpPr/>
          <p:nvPr/>
        </p:nvSpPr>
        <p:spPr>
          <a:xfrm>
            <a:off x="53901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94" name="object 71394"/>
          <p:cNvSpPr/>
          <p:nvPr/>
        </p:nvSpPr>
        <p:spPr>
          <a:xfrm>
            <a:off x="53901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95" name="object 71395"/>
          <p:cNvSpPr/>
          <p:nvPr/>
        </p:nvSpPr>
        <p:spPr>
          <a:xfrm>
            <a:off x="5390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96" name="object 71396"/>
          <p:cNvSpPr/>
          <p:nvPr/>
        </p:nvSpPr>
        <p:spPr>
          <a:xfrm>
            <a:off x="5390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97" name="object 71397"/>
          <p:cNvSpPr/>
          <p:nvPr/>
        </p:nvSpPr>
        <p:spPr>
          <a:xfrm>
            <a:off x="5390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98" name="object 71398"/>
          <p:cNvSpPr/>
          <p:nvPr/>
        </p:nvSpPr>
        <p:spPr>
          <a:xfrm>
            <a:off x="5390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399" name="object 71399"/>
          <p:cNvSpPr/>
          <p:nvPr/>
        </p:nvSpPr>
        <p:spPr>
          <a:xfrm>
            <a:off x="5390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00" name="object 71400"/>
          <p:cNvSpPr/>
          <p:nvPr/>
        </p:nvSpPr>
        <p:spPr>
          <a:xfrm>
            <a:off x="5390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01" name="object 71401"/>
          <p:cNvSpPr/>
          <p:nvPr/>
        </p:nvSpPr>
        <p:spPr>
          <a:xfrm>
            <a:off x="5390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02" name="object 71402"/>
          <p:cNvSpPr/>
          <p:nvPr/>
        </p:nvSpPr>
        <p:spPr>
          <a:xfrm>
            <a:off x="5390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03" name="object 71403"/>
          <p:cNvSpPr/>
          <p:nvPr/>
        </p:nvSpPr>
        <p:spPr>
          <a:xfrm>
            <a:off x="5391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04" name="object 71404"/>
          <p:cNvSpPr/>
          <p:nvPr/>
        </p:nvSpPr>
        <p:spPr>
          <a:xfrm>
            <a:off x="5391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05" name="object 71405"/>
          <p:cNvSpPr/>
          <p:nvPr/>
        </p:nvSpPr>
        <p:spPr>
          <a:xfrm>
            <a:off x="5391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06" name="object 71406"/>
          <p:cNvSpPr/>
          <p:nvPr/>
        </p:nvSpPr>
        <p:spPr>
          <a:xfrm>
            <a:off x="5391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07" name="object 71407"/>
          <p:cNvSpPr/>
          <p:nvPr/>
        </p:nvSpPr>
        <p:spPr>
          <a:xfrm>
            <a:off x="5391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08" name="object 71408"/>
          <p:cNvSpPr/>
          <p:nvPr/>
        </p:nvSpPr>
        <p:spPr>
          <a:xfrm>
            <a:off x="5391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09" name="object 71409"/>
          <p:cNvSpPr/>
          <p:nvPr/>
        </p:nvSpPr>
        <p:spPr>
          <a:xfrm>
            <a:off x="5391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10" name="object 71410"/>
          <p:cNvSpPr/>
          <p:nvPr/>
        </p:nvSpPr>
        <p:spPr>
          <a:xfrm>
            <a:off x="5391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11" name="object 71411"/>
          <p:cNvSpPr/>
          <p:nvPr/>
        </p:nvSpPr>
        <p:spPr>
          <a:xfrm>
            <a:off x="5391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12" name="object 71412"/>
          <p:cNvSpPr/>
          <p:nvPr/>
        </p:nvSpPr>
        <p:spPr>
          <a:xfrm>
            <a:off x="5391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13" name="object 71413"/>
          <p:cNvSpPr/>
          <p:nvPr/>
        </p:nvSpPr>
        <p:spPr>
          <a:xfrm>
            <a:off x="5392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14" name="object 71414"/>
          <p:cNvSpPr/>
          <p:nvPr/>
        </p:nvSpPr>
        <p:spPr>
          <a:xfrm>
            <a:off x="5392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15" name="object 71415"/>
          <p:cNvSpPr/>
          <p:nvPr/>
        </p:nvSpPr>
        <p:spPr>
          <a:xfrm>
            <a:off x="5392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16" name="object 71416"/>
          <p:cNvSpPr/>
          <p:nvPr/>
        </p:nvSpPr>
        <p:spPr>
          <a:xfrm>
            <a:off x="5392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17" name="object 71417"/>
          <p:cNvSpPr/>
          <p:nvPr/>
        </p:nvSpPr>
        <p:spPr>
          <a:xfrm>
            <a:off x="5392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18" name="object 71418"/>
          <p:cNvSpPr/>
          <p:nvPr/>
        </p:nvSpPr>
        <p:spPr>
          <a:xfrm>
            <a:off x="5392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19" name="object 71419"/>
          <p:cNvSpPr/>
          <p:nvPr/>
        </p:nvSpPr>
        <p:spPr>
          <a:xfrm>
            <a:off x="5392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20" name="object 71420"/>
          <p:cNvSpPr/>
          <p:nvPr/>
        </p:nvSpPr>
        <p:spPr>
          <a:xfrm>
            <a:off x="5392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21" name="object 71421"/>
          <p:cNvSpPr/>
          <p:nvPr/>
        </p:nvSpPr>
        <p:spPr>
          <a:xfrm>
            <a:off x="5392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22" name="object 71422"/>
          <p:cNvSpPr/>
          <p:nvPr/>
        </p:nvSpPr>
        <p:spPr>
          <a:xfrm>
            <a:off x="5392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23" name="object 71423"/>
          <p:cNvSpPr/>
          <p:nvPr/>
        </p:nvSpPr>
        <p:spPr>
          <a:xfrm>
            <a:off x="5392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24" name="object 71424"/>
          <p:cNvSpPr/>
          <p:nvPr/>
        </p:nvSpPr>
        <p:spPr>
          <a:xfrm>
            <a:off x="5392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25" name="object 71425"/>
          <p:cNvSpPr/>
          <p:nvPr/>
        </p:nvSpPr>
        <p:spPr>
          <a:xfrm>
            <a:off x="5393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26" name="object 71426"/>
          <p:cNvSpPr/>
          <p:nvPr/>
        </p:nvSpPr>
        <p:spPr>
          <a:xfrm>
            <a:off x="5393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27" name="object 71427"/>
          <p:cNvSpPr/>
          <p:nvPr/>
        </p:nvSpPr>
        <p:spPr>
          <a:xfrm>
            <a:off x="5393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28" name="object 71428"/>
          <p:cNvSpPr/>
          <p:nvPr/>
        </p:nvSpPr>
        <p:spPr>
          <a:xfrm>
            <a:off x="5393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29" name="object 71429"/>
          <p:cNvSpPr/>
          <p:nvPr/>
        </p:nvSpPr>
        <p:spPr>
          <a:xfrm>
            <a:off x="5393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30" name="object 71430"/>
          <p:cNvSpPr/>
          <p:nvPr/>
        </p:nvSpPr>
        <p:spPr>
          <a:xfrm>
            <a:off x="5393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31" name="object 71431"/>
          <p:cNvSpPr/>
          <p:nvPr/>
        </p:nvSpPr>
        <p:spPr>
          <a:xfrm>
            <a:off x="5393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32" name="object 71432"/>
          <p:cNvSpPr/>
          <p:nvPr/>
        </p:nvSpPr>
        <p:spPr>
          <a:xfrm>
            <a:off x="5393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33" name="object 71433"/>
          <p:cNvSpPr/>
          <p:nvPr/>
        </p:nvSpPr>
        <p:spPr>
          <a:xfrm>
            <a:off x="53939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34" name="object 71434"/>
          <p:cNvSpPr/>
          <p:nvPr/>
        </p:nvSpPr>
        <p:spPr>
          <a:xfrm>
            <a:off x="53939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35" name="object 71435"/>
          <p:cNvSpPr/>
          <p:nvPr/>
        </p:nvSpPr>
        <p:spPr>
          <a:xfrm>
            <a:off x="5394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36" name="object 71436"/>
          <p:cNvSpPr/>
          <p:nvPr/>
        </p:nvSpPr>
        <p:spPr>
          <a:xfrm>
            <a:off x="5394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37" name="object 71437"/>
          <p:cNvSpPr/>
          <p:nvPr/>
        </p:nvSpPr>
        <p:spPr>
          <a:xfrm>
            <a:off x="53943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38" name="object 71438"/>
          <p:cNvSpPr/>
          <p:nvPr/>
        </p:nvSpPr>
        <p:spPr>
          <a:xfrm>
            <a:off x="53943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39" name="object 71439"/>
          <p:cNvSpPr/>
          <p:nvPr/>
        </p:nvSpPr>
        <p:spPr>
          <a:xfrm>
            <a:off x="5394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40" name="object 71440"/>
          <p:cNvSpPr/>
          <p:nvPr/>
        </p:nvSpPr>
        <p:spPr>
          <a:xfrm>
            <a:off x="5394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41" name="object 71441"/>
          <p:cNvSpPr/>
          <p:nvPr/>
        </p:nvSpPr>
        <p:spPr>
          <a:xfrm>
            <a:off x="53947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42" name="object 71442"/>
          <p:cNvSpPr/>
          <p:nvPr/>
        </p:nvSpPr>
        <p:spPr>
          <a:xfrm>
            <a:off x="53947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43" name="object 71443"/>
          <p:cNvSpPr/>
          <p:nvPr/>
        </p:nvSpPr>
        <p:spPr>
          <a:xfrm>
            <a:off x="5394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44" name="object 71444"/>
          <p:cNvSpPr/>
          <p:nvPr/>
        </p:nvSpPr>
        <p:spPr>
          <a:xfrm>
            <a:off x="5394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45" name="object 71445"/>
          <p:cNvSpPr/>
          <p:nvPr/>
        </p:nvSpPr>
        <p:spPr>
          <a:xfrm>
            <a:off x="53950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46" name="object 71446"/>
          <p:cNvSpPr/>
          <p:nvPr/>
        </p:nvSpPr>
        <p:spPr>
          <a:xfrm>
            <a:off x="53950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47" name="object 71447"/>
          <p:cNvSpPr/>
          <p:nvPr/>
        </p:nvSpPr>
        <p:spPr>
          <a:xfrm>
            <a:off x="5395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48" name="object 71448"/>
          <p:cNvSpPr/>
          <p:nvPr/>
        </p:nvSpPr>
        <p:spPr>
          <a:xfrm>
            <a:off x="5395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49" name="object 71449"/>
          <p:cNvSpPr/>
          <p:nvPr/>
        </p:nvSpPr>
        <p:spPr>
          <a:xfrm>
            <a:off x="5395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50" name="object 71450"/>
          <p:cNvSpPr/>
          <p:nvPr/>
        </p:nvSpPr>
        <p:spPr>
          <a:xfrm>
            <a:off x="5395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51" name="object 71451"/>
          <p:cNvSpPr/>
          <p:nvPr/>
        </p:nvSpPr>
        <p:spPr>
          <a:xfrm>
            <a:off x="5395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52" name="object 71452"/>
          <p:cNvSpPr/>
          <p:nvPr/>
        </p:nvSpPr>
        <p:spPr>
          <a:xfrm>
            <a:off x="5395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53" name="object 71453"/>
          <p:cNvSpPr/>
          <p:nvPr/>
        </p:nvSpPr>
        <p:spPr>
          <a:xfrm>
            <a:off x="5395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54" name="object 71454"/>
          <p:cNvSpPr/>
          <p:nvPr/>
        </p:nvSpPr>
        <p:spPr>
          <a:xfrm>
            <a:off x="5395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55" name="object 71455"/>
          <p:cNvSpPr/>
          <p:nvPr/>
        </p:nvSpPr>
        <p:spPr>
          <a:xfrm>
            <a:off x="5395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56" name="object 71456"/>
          <p:cNvSpPr/>
          <p:nvPr/>
        </p:nvSpPr>
        <p:spPr>
          <a:xfrm>
            <a:off x="5395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57" name="object 71457"/>
          <p:cNvSpPr/>
          <p:nvPr/>
        </p:nvSpPr>
        <p:spPr>
          <a:xfrm>
            <a:off x="5396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58" name="object 71458"/>
          <p:cNvSpPr/>
          <p:nvPr/>
        </p:nvSpPr>
        <p:spPr>
          <a:xfrm>
            <a:off x="5396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59" name="object 71459"/>
          <p:cNvSpPr/>
          <p:nvPr/>
        </p:nvSpPr>
        <p:spPr>
          <a:xfrm>
            <a:off x="5396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60" name="object 71460"/>
          <p:cNvSpPr/>
          <p:nvPr/>
        </p:nvSpPr>
        <p:spPr>
          <a:xfrm>
            <a:off x="5396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61" name="object 71461"/>
          <p:cNvSpPr/>
          <p:nvPr/>
        </p:nvSpPr>
        <p:spPr>
          <a:xfrm>
            <a:off x="5396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62" name="object 71462"/>
          <p:cNvSpPr/>
          <p:nvPr/>
        </p:nvSpPr>
        <p:spPr>
          <a:xfrm>
            <a:off x="5396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63" name="object 71463"/>
          <p:cNvSpPr/>
          <p:nvPr/>
        </p:nvSpPr>
        <p:spPr>
          <a:xfrm>
            <a:off x="5396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64" name="object 71464"/>
          <p:cNvSpPr/>
          <p:nvPr/>
        </p:nvSpPr>
        <p:spPr>
          <a:xfrm>
            <a:off x="5396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65" name="object 71465"/>
          <p:cNvSpPr/>
          <p:nvPr/>
        </p:nvSpPr>
        <p:spPr>
          <a:xfrm>
            <a:off x="5397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66" name="object 71466"/>
          <p:cNvSpPr/>
          <p:nvPr/>
        </p:nvSpPr>
        <p:spPr>
          <a:xfrm>
            <a:off x="5397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67" name="object 71467"/>
          <p:cNvSpPr/>
          <p:nvPr/>
        </p:nvSpPr>
        <p:spPr>
          <a:xfrm>
            <a:off x="5397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68" name="object 71468"/>
          <p:cNvSpPr/>
          <p:nvPr/>
        </p:nvSpPr>
        <p:spPr>
          <a:xfrm>
            <a:off x="5397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69" name="object 71469"/>
          <p:cNvSpPr/>
          <p:nvPr/>
        </p:nvSpPr>
        <p:spPr>
          <a:xfrm>
            <a:off x="5397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70" name="object 71470"/>
          <p:cNvSpPr/>
          <p:nvPr/>
        </p:nvSpPr>
        <p:spPr>
          <a:xfrm>
            <a:off x="5397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71" name="object 71471"/>
          <p:cNvSpPr/>
          <p:nvPr/>
        </p:nvSpPr>
        <p:spPr>
          <a:xfrm>
            <a:off x="5397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72" name="object 71472"/>
          <p:cNvSpPr/>
          <p:nvPr/>
        </p:nvSpPr>
        <p:spPr>
          <a:xfrm>
            <a:off x="5397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73" name="object 71473"/>
          <p:cNvSpPr/>
          <p:nvPr/>
        </p:nvSpPr>
        <p:spPr>
          <a:xfrm>
            <a:off x="5397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74" name="object 71474"/>
          <p:cNvSpPr/>
          <p:nvPr/>
        </p:nvSpPr>
        <p:spPr>
          <a:xfrm>
            <a:off x="5397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75" name="object 71475"/>
          <p:cNvSpPr/>
          <p:nvPr/>
        </p:nvSpPr>
        <p:spPr>
          <a:xfrm>
            <a:off x="5397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76" name="object 71476"/>
          <p:cNvSpPr/>
          <p:nvPr/>
        </p:nvSpPr>
        <p:spPr>
          <a:xfrm>
            <a:off x="5397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77" name="object 71477"/>
          <p:cNvSpPr/>
          <p:nvPr/>
        </p:nvSpPr>
        <p:spPr>
          <a:xfrm>
            <a:off x="5398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78" name="object 71478"/>
          <p:cNvSpPr/>
          <p:nvPr/>
        </p:nvSpPr>
        <p:spPr>
          <a:xfrm>
            <a:off x="5398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79" name="object 71479"/>
          <p:cNvSpPr/>
          <p:nvPr/>
        </p:nvSpPr>
        <p:spPr>
          <a:xfrm>
            <a:off x="5398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80" name="object 71480"/>
          <p:cNvSpPr/>
          <p:nvPr/>
        </p:nvSpPr>
        <p:spPr>
          <a:xfrm>
            <a:off x="5398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81" name="object 71481"/>
          <p:cNvSpPr/>
          <p:nvPr/>
        </p:nvSpPr>
        <p:spPr>
          <a:xfrm>
            <a:off x="53985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82" name="object 71482"/>
          <p:cNvSpPr/>
          <p:nvPr/>
        </p:nvSpPr>
        <p:spPr>
          <a:xfrm>
            <a:off x="53985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83" name="object 71483"/>
          <p:cNvSpPr/>
          <p:nvPr/>
        </p:nvSpPr>
        <p:spPr>
          <a:xfrm>
            <a:off x="5398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84" name="object 71484"/>
          <p:cNvSpPr/>
          <p:nvPr/>
        </p:nvSpPr>
        <p:spPr>
          <a:xfrm>
            <a:off x="5398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85" name="object 71485"/>
          <p:cNvSpPr/>
          <p:nvPr/>
        </p:nvSpPr>
        <p:spPr>
          <a:xfrm>
            <a:off x="53989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86" name="object 71486"/>
          <p:cNvSpPr/>
          <p:nvPr/>
        </p:nvSpPr>
        <p:spPr>
          <a:xfrm>
            <a:off x="53989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87" name="object 71487"/>
          <p:cNvSpPr/>
          <p:nvPr/>
        </p:nvSpPr>
        <p:spPr>
          <a:xfrm>
            <a:off x="5399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88" name="object 71488"/>
          <p:cNvSpPr/>
          <p:nvPr/>
        </p:nvSpPr>
        <p:spPr>
          <a:xfrm>
            <a:off x="5399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89" name="object 71489"/>
          <p:cNvSpPr/>
          <p:nvPr/>
        </p:nvSpPr>
        <p:spPr>
          <a:xfrm>
            <a:off x="53992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90" name="object 71490"/>
          <p:cNvSpPr/>
          <p:nvPr/>
        </p:nvSpPr>
        <p:spPr>
          <a:xfrm>
            <a:off x="53992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91" name="object 71491"/>
          <p:cNvSpPr/>
          <p:nvPr/>
        </p:nvSpPr>
        <p:spPr>
          <a:xfrm>
            <a:off x="5399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92" name="object 71492"/>
          <p:cNvSpPr/>
          <p:nvPr/>
        </p:nvSpPr>
        <p:spPr>
          <a:xfrm>
            <a:off x="5399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93" name="object 71493"/>
          <p:cNvSpPr/>
          <p:nvPr/>
        </p:nvSpPr>
        <p:spPr>
          <a:xfrm>
            <a:off x="53996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94" name="object 71494"/>
          <p:cNvSpPr/>
          <p:nvPr/>
        </p:nvSpPr>
        <p:spPr>
          <a:xfrm>
            <a:off x="53996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95" name="object 71495"/>
          <p:cNvSpPr/>
          <p:nvPr/>
        </p:nvSpPr>
        <p:spPr>
          <a:xfrm>
            <a:off x="5399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96" name="object 71496"/>
          <p:cNvSpPr/>
          <p:nvPr/>
        </p:nvSpPr>
        <p:spPr>
          <a:xfrm>
            <a:off x="5399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97" name="object 71497"/>
          <p:cNvSpPr/>
          <p:nvPr/>
        </p:nvSpPr>
        <p:spPr>
          <a:xfrm>
            <a:off x="5400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98" name="object 71498"/>
          <p:cNvSpPr/>
          <p:nvPr/>
        </p:nvSpPr>
        <p:spPr>
          <a:xfrm>
            <a:off x="5400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499" name="object 71499"/>
          <p:cNvSpPr/>
          <p:nvPr/>
        </p:nvSpPr>
        <p:spPr>
          <a:xfrm>
            <a:off x="5400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00" name="object 71500"/>
          <p:cNvSpPr/>
          <p:nvPr/>
        </p:nvSpPr>
        <p:spPr>
          <a:xfrm>
            <a:off x="5400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01" name="object 71501"/>
          <p:cNvSpPr/>
          <p:nvPr/>
        </p:nvSpPr>
        <p:spPr>
          <a:xfrm>
            <a:off x="5400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02" name="object 71502"/>
          <p:cNvSpPr/>
          <p:nvPr/>
        </p:nvSpPr>
        <p:spPr>
          <a:xfrm>
            <a:off x="5400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03" name="object 71503"/>
          <p:cNvSpPr/>
          <p:nvPr/>
        </p:nvSpPr>
        <p:spPr>
          <a:xfrm>
            <a:off x="5400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04" name="object 71504"/>
          <p:cNvSpPr/>
          <p:nvPr/>
        </p:nvSpPr>
        <p:spPr>
          <a:xfrm>
            <a:off x="5400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05" name="object 71505"/>
          <p:cNvSpPr/>
          <p:nvPr/>
        </p:nvSpPr>
        <p:spPr>
          <a:xfrm>
            <a:off x="5400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06" name="object 71506"/>
          <p:cNvSpPr/>
          <p:nvPr/>
        </p:nvSpPr>
        <p:spPr>
          <a:xfrm>
            <a:off x="5400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07" name="object 71507"/>
          <p:cNvSpPr/>
          <p:nvPr/>
        </p:nvSpPr>
        <p:spPr>
          <a:xfrm>
            <a:off x="5400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08" name="object 71508"/>
          <p:cNvSpPr/>
          <p:nvPr/>
        </p:nvSpPr>
        <p:spPr>
          <a:xfrm>
            <a:off x="5400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09" name="object 71509"/>
          <p:cNvSpPr/>
          <p:nvPr/>
        </p:nvSpPr>
        <p:spPr>
          <a:xfrm>
            <a:off x="5401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10" name="object 71510"/>
          <p:cNvSpPr/>
          <p:nvPr/>
        </p:nvSpPr>
        <p:spPr>
          <a:xfrm>
            <a:off x="5401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11" name="object 71511"/>
          <p:cNvSpPr/>
          <p:nvPr/>
        </p:nvSpPr>
        <p:spPr>
          <a:xfrm>
            <a:off x="5401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12" name="object 71512"/>
          <p:cNvSpPr/>
          <p:nvPr/>
        </p:nvSpPr>
        <p:spPr>
          <a:xfrm>
            <a:off x="5401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13" name="object 71513"/>
          <p:cNvSpPr/>
          <p:nvPr/>
        </p:nvSpPr>
        <p:spPr>
          <a:xfrm>
            <a:off x="5401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14" name="object 71514"/>
          <p:cNvSpPr/>
          <p:nvPr/>
        </p:nvSpPr>
        <p:spPr>
          <a:xfrm>
            <a:off x="5401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15" name="object 71515"/>
          <p:cNvSpPr/>
          <p:nvPr/>
        </p:nvSpPr>
        <p:spPr>
          <a:xfrm>
            <a:off x="5401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16" name="object 71516"/>
          <p:cNvSpPr/>
          <p:nvPr/>
        </p:nvSpPr>
        <p:spPr>
          <a:xfrm>
            <a:off x="5401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17" name="object 71517"/>
          <p:cNvSpPr/>
          <p:nvPr/>
        </p:nvSpPr>
        <p:spPr>
          <a:xfrm>
            <a:off x="5401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18" name="object 71518"/>
          <p:cNvSpPr/>
          <p:nvPr/>
        </p:nvSpPr>
        <p:spPr>
          <a:xfrm>
            <a:off x="5401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19" name="object 71519"/>
          <p:cNvSpPr/>
          <p:nvPr/>
        </p:nvSpPr>
        <p:spPr>
          <a:xfrm>
            <a:off x="5402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20" name="object 71520"/>
          <p:cNvSpPr/>
          <p:nvPr/>
        </p:nvSpPr>
        <p:spPr>
          <a:xfrm>
            <a:off x="5402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21" name="object 71521"/>
          <p:cNvSpPr/>
          <p:nvPr/>
        </p:nvSpPr>
        <p:spPr>
          <a:xfrm>
            <a:off x="5402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22" name="object 71522"/>
          <p:cNvSpPr/>
          <p:nvPr/>
        </p:nvSpPr>
        <p:spPr>
          <a:xfrm>
            <a:off x="5402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23" name="object 71523"/>
          <p:cNvSpPr/>
          <p:nvPr/>
        </p:nvSpPr>
        <p:spPr>
          <a:xfrm>
            <a:off x="5402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24" name="object 71524"/>
          <p:cNvSpPr/>
          <p:nvPr/>
        </p:nvSpPr>
        <p:spPr>
          <a:xfrm>
            <a:off x="5402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25" name="object 71525"/>
          <p:cNvSpPr/>
          <p:nvPr/>
        </p:nvSpPr>
        <p:spPr>
          <a:xfrm>
            <a:off x="5402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26" name="object 71526"/>
          <p:cNvSpPr/>
          <p:nvPr/>
        </p:nvSpPr>
        <p:spPr>
          <a:xfrm>
            <a:off x="5402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27" name="object 71527"/>
          <p:cNvSpPr/>
          <p:nvPr/>
        </p:nvSpPr>
        <p:spPr>
          <a:xfrm>
            <a:off x="5402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28" name="object 71528"/>
          <p:cNvSpPr/>
          <p:nvPr/>
        </p:nvSpPr>
        <p:spPr>
          <a:xfrm>
            <a:off x="5402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29" name="object 71529"/>
          <p:cNvSpPr/>
          <p:nvPr/>
        </p:nvSpPr>
        <p:spPr>
          <a:xfrm>
            <a:off x="5403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30" name="object 71530"/>
          <p:cNvSpPr/>
          <p:nvPr/>
        </p:nvSpPr>
        <p:spPr>
          <a:xfrm>
            <a:off x="5403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31" name="object 71531"/>
          <p:cNvSpPr/>
          <p:nvPr/>
        </p:nvSpPr>
        <p:spPr>
          <a:xfrm>
            <a:off x="5403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32" name="object 71532"/>
          <p:cNvSpPr/>
          <p:nvPr/>
        </p:nvSpPr>
        <p:spPr>
          <a:xfrm>
            <a:off x="5403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33" name="object 71533"/>
          <p:cNvSpPr/>
          <p:nvPr/>
        </p:nvSpPr>
        <p:spPr>
          <a:xfrm>
            <a:off x="54034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34" name="object 71534"/>
          <p:cNvSpPr/>
          <p:nvPr/>
        </p:nvSpPr>
        <p:spPr>
          <a:xfrm>
            <a:off x="54034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35" name="object 71535"/>
          <p:cNvSpPr/>
          <p:nvPr/>
        </p:nvSpPr>
        <p:spPr>
          <a:xfrm>
            <a:off x="5403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36" name="object 71536"/>
          <p:cNvSpPr/>
          <p:nvPr/>
        </p:nvSpPr>
        <p:spPr>
          <a:xfrm>
            <a:off x="5403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37" name="object 71537"/>
          <p:cNvSpPr/>
          <p:nvPr/>
        </p:nvSpPr>
        <p:spPr>
          <a:xfrm>
            <a:off x="54038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38" name="object 71538"/>
          <p:cNvSpPr/>
          <p:nvPr/>
        </p:nvSpPr>
        <p:spPr>
          <a:xfrm>
            <a:off x="54038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39" name="object 71539"/>
          <p:cNvSpPr/>
          <p:nvPr/>
        </p:nvSpPr>
        <p:spPr>
          <a:xfrm>
            <a:off x="5403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40" name="object 71540"/>
          <p:cNvSpPr/>
          <p:nvPr/>
        </p:nvSpPr>
        <p:spPr>
          <a:xfrm>
            <a:off x="5403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41" name="object 71541"/>
          <p:cNvSpPr/>
          <p:nvPr/>
        </p:nvSpPr>
        <p:spPr>
          <a:xfrm>
            <a:off x="54042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42" name="object 71542"/>
          <p:cNvSpPr/>
          <p:nvPr/>
        </p:nvSpPr>
        <p:spPr>
          <a:xfrm>
            <a:off x="54042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43" name="object 71543"/>
          <p:cNvSpPr/>
          <p:nvPr/>
        </p:nvSpPr>
        <p:spPr>
          <a:xfrm>
            <a:off x="5404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44" name="object 71544"/>
          <p:cNvSpPr/>
          <p:nvPr/>
        </p:nvSpPr>
        <p:spPr>
          <a:xfrm>
            <a:off x="5404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45" name="object 71545"/>
          <p:cNvSpPr/>
          <p:nvPr/>
        </p:nvSpPr>
        <p:spPr>
          <a:xfrm>
            <a:off x="5404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46" name="object 71546"/>
          <p:cNvSpPr/>
          <p:nvPr/>
        </p:nvSpPr>
        <p:spPr>
          <a:xfrm>
            <a:off x="5404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47" name="object 71547"/>
          <p:cNvSpPr/>
          <p:nvPr/>
        </p:nvSpPr>
        <p:spPr>
          <a:xfrm>
            <a:off x="5404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48" name="object 71548"/>
          <p:cNvSpPr/>
          <p:nvPr/>
        </p:nvSpPr>
        <p:spPr>
          <a:xfrm>
            <a:off x="5404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49" name="object 71549"/>
          <p:cNvSpPr/>
          <p:nvPr/>
        </p:nvSpPr>
        <p:spPr>
          <a:xfrm>
            <a:off x="5405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50" name="object 71550"/>
          <p:cNvSpPr/>
          <p:nvPr/>
        </p:nvSpPr>
        <p:spPr>
          <a:xfrm>
            <a:off x="5405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51" name="object 71551"/>
          <p:cNvSpPr/>
          <p:nvPr/>
        </p:nvSpPr>
        <p:spPr>
          <a:xfrm>
            <a:off x="5405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52" name="object 71552"/>
          <p:cNvSpPr/>
          <p:nvPr/>
        </p:nvSpPr>
        <p:spPr>
          <a:xfrm>
            <a:off x="5405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53" name="object 71553"/>
          <p:cNvSpPr/>
          <p:nvPr/>
        </p:nvSpPr>
        <p:spPr>
          <a:xfrm>
            <a:off x="5405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54" name="object 71554"/>
          <p:cNvSpPr/>
          <p:nvPr/>
        </p:nvSpPr>
        <p:spPr>
          <a:xfrm>
            <a:off x="5405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55" name="object 71555"/>
          <p:cNvSpPr/>
          <p:nvPr/>
        </p:nvSpPr>
        <p:spPr>
          <a:xfrm>
            <a:off x="5405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56" name="object 71556"/>
          <p:cNvSpPr/>
          <p:nvPr/>
        </p:nvSpPr>
        <p:spPr>
          <a:xfrm>
            <a:off x="5405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57" name="object 71557"/>
          <p:cNvSpPr/>
          <p:nvPr/>
        </p:nvSpPr>
        <p:spPr>
          <a:xfrm>
            <a:off x="5405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58" name="object 71558"/>
          <p:cNvSpPr/>
          <p:nvPr/>
        </p:nvSpPr>
        <p:spPr>
          <a:xfrm>
            <a:off x="5405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59" name="object 71559"/>
          <p:cNvSpPr/>
          <p:nvPr/>
        </p:nvSpPr>
        <p:spPr>
          <a:xfrm>
            <a:off x="5405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60" name="object 71560"/>
          <p:cNvSpPr/>
          <p:nvPr/>
        </p:nvSpPr>
        <p:spPr>
          <a:xfrm>
            <a:off x="5405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61" name="object 71561"/>
          <p:cNvSpPr/>
          <p:nvPr/>
        </p:nvSpPr>
        <p:spPr>
          <a:xfrm>
            <a:off x="5406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62" name="object 71562"/>
          <p:cNvSpPr/>
          <p:nvPr/>
        </p:nvSpPr>
        <p:spPr>
          <a:xfrm>
            <a:off x="5406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63" name="object 71563"/>
          <p:cNvSpPr/>
          <p:nvPr/>
        </p:nvSpPr>
        <p:spPr>
          <a:xfrm>
            <a:off x="5406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64" name="object 71564"/>
          <p:cNvSpPr/>
          <p:nvPr/>
        </p:nvSpPr>
        <p:spPr>
          <a:xfrm>
            <a:off x="5406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65" name="object 71565"/>
          <p:cNvSpPr/>
          <p:nvPr/>
        </p:nvSpPr>
        <p:spPr>
          <a:xfrm>
            <a:off x="5406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66" name="object 71566"/>
          <p:cNvSpPr/>
          <p:nvPr/>
        </p:nvSpPr>
        <p:spPr>
          <a:xfrm>
            <a:off x="5406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67" name="object 71567"/>
          <p:cNvSpPr/>
          <p:nvPr/>
        </p:nvSpPr>
        <p:spPr>
          <a:xfrm>
            <a:off x="5406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68" name="object 71568"/>
          <p:cNvSpPr/>
          <p:nvPr/>
        </p:nvSpPr>
        <p:spPr>
          <a:xfrm>
            <a:off x="5406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69" name="object 71569"/>
          <p:cNvSpPr/>
          <p:nvPr/>
        </p:nvSpPr>
        <p:spPr>
          <a:xfrm>
            <a:off x="5406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70" name="object 71570"/>
          <p:cNvSpPr/>
          <p:nvPr/>
        </p:nvSpPr>
        <p:spPr>
          <a:xfrm>
            <a:off x="5406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71" name="object 71571"/>
          <p:cNvSpPr/>
          <p:nvPr/>
        </p:nvSpPr>
        <p:spPr>
          <a:xfrm>
            <a:off x="5407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72" name="object 71572"/>
          <p:cNvSpPr/>
          <p:nvPr/>
        </p:nvSpPr>
        <p:spPr>
          <a:xfrm>
            <a:off x="5407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73" name="object 71573"/>
          <p:cNvSpPr/>
          <p:nvPr/>
        </p:nvSpPr>
        <p:spPr>
          <a:xfrm>
            <a:off x="5407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74" name="object 71574"/>
          <p:cNvSpPr/>
          <p:nvPr/>
        </p:nvSpPr>
        <p:spPr>
          <a:xfrm>
            <a:off x="5407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75" name="object 71575"/>
          <p:cNvSpPr/>
          <p:nvPr/>
        </p:nvSpPr>
        <p:spPr>
          <a:xfrm>
            <a:off x="5407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76" name="object 71576"/>
          <p:cNvSpPr/>
          <p:nvPr/>
        </p:nvSpPr>
        <p:spPr>
          <a:xfrm>
            <a:off x="5407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77" name="object 71577"/>
          <p:cNvSpPr/>
          <p:nvPr/>
        </p:nvSpPr>
        <p:spPr>
          <a:xfrm>
            <a:off x="5407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78" name="object 71578"/>
          <p:cNvSpPr/>
          <p:nvPr/>
        </p:nvSpPr>
        <p:spPr>
          <a:xfrm>
            <a:off x="5407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79" name="object 71579"/>
          <p:cNvSpPr/>
          <p:nvPr/>
        </p:nvSpPr>
        <p:spPr>
          <a:xfrm>
            <a:off x="5407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80" name="object 71580"/>
          <p:cNvSpPr/>
          <p:nvPr/>
        </p:nvSpPr>
        <p:spPr>
          <a:xfrm>
            <a:off x="5407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81" name="object 71581"/>
          <p:cNvSpPr/>
          <p:nvPr/>
        </p:nvSpPr>
        <p:spPr>
          <a:xfrm>
            <a:off x="5408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82" name="object 71582"/>
          <p:cNvSpPr/>
          <p:nvPr/>
        </p:nvSpPr>
        <p:spPr>
          <a:xfrm>
            <a:off x="5408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83" name="object 71583"/>
          <p:cNvSpPr/>
          <p:nvPr/>
        </p:nvSpPr>
        <p:spPr>
          <a:xfrm>
            <a:off x="5408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84" name="object 71584"/>
          <p:cNvSpPr/>
          <p:nvPr/>
        </p:nvSpPr>
        <p:spPr>
          <a:xfrm>
            <a:off x="5408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85" name="object 71585"/>
          <p:cNvSpPr/>
          <p:nvPr/>
        </p:nvSpPr>
        <p:spPr>
          <a:xfrm>
            <a:off x="54084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86" name="object 71586"/>
          <p:cNvSpPr/>
          <p:nvPr/>
        </p:nvSpPr>
        <p:spPr>
          <a:xfrm>
            <a:off x="54084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87" name="object 71587"/>
          <p:cNvSpPr/>
          <p:nvPr/>
        </p:nvSpPr>
        <p:spPr>
          <a:xfrm>
            <a:off x="5408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88" name="object 71588"/>
          <p:cNvSpPr/>
          <p:nvPr/>
        </p:nvSpPr>
        <p:spPr>
          <a:xfrm>
            <a:off x="5408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89" name="object 71589"/>
          <p:cNvSpPr/>
          <p:nvPr/>
        </p:nvSpPr>
        <p:spPr>
          <a:xfrm>
            <a:off x="54088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90" name="object 71590"/>
          <p:cNvSpPr/>
          <p:nvPr/>
        </p:nvSpPr>
        <p:spPr>
          <a:xfrm>
            <a:off x="54088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91" name="object 71591"/>
          <p:cNvSpPr/>
          <p:nvPr/>
        </p:nvSpPr>
        <p:spPr>
          <a:xfrm>
            <a:off x="5408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92" name="object 71592"/>
          <p:cNvSpPr/>
          <p:nvPr/>
        </p:nvSpPr>
        <p:spPr>
          <a:xfrm>
            <a:off x="5408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93" name="object 71593"/>
          <p:cNvSpPr/>
          <p:nvPr/>
        </p:nvSpPr>
        <p:spPr>
          <a:xfrm>
            <a:off x="5409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94" name="object 71594"/>
          <p:cNvSpPr/>
          <p:nvPr/>
        </p:nvSpPr>
        <p:spPr>
          <a:xfrm>
            <a:off x="5409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95" name="object 71595"/>
          <p:cNvSpPr/>
          <p:nvPr/>
        </p:nvSpPr>
        <p:spPr>
          <a:xfrm>
            <a:off x="5409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96" name="object 71596"/>
          <p:cNvSpPr/>
          <p:nvPr/>
        </p:nvSpPr>
        <p:spPr>
          <a:xfrm>
            <a:off x="5409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97" name="object 71597"/>
          <p:cNvSpPr/>
          <p:nvPr/>
        </p:nvSpPr>
        <p:spPr>
          <a:xfrm>
            <a:off x="5409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98" name="object 71598"/>
          <p:cNvSpPr/>
          <p:nvPr/>
        </p:nvSpPr>
        <p:spPr>
          <a:xfrm>
            <a:off x="5409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599" name="object 71599"/>
          <p:cNvSpPr/>
          <p:nvPr/>
        </p:nvSpPr>
        <p:spPr>
          <a:xfrm>
            <a:off x="5409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00" name="object 71600"/>
          <p:cNvSpPr/>
          <p:nvPr/>
        </p:nvSpPr>
        <p:spPr>
          <a:xfrm>
            <a:off x="5409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01" name="object 71601"/>
          <p:cNvSpPr/>
          <p:nvPr/>
        </p:nvSpPr>
        <p:spPr>
          <a:xfrm>
            <a:off x="5409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02" name="object 71602"/>
          <p:cNvSpPr/>
          <p:nvPr/>
        </p:nvSpPr>
        <p:spPr>
          <a:xfrm>
            <a:off x="5409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03" name="object 71603"/>
          <p:cNvSpPr/>
          <p:nvPr/>
        </p:nvSpPr>
        <p:spPr>
          <a:xfrm>
            <a:off x="5410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04" name="object 71604"/>
          <p:cNvSpPr/>
          <p:nvPr/>
        </p:nvSpPr>
        <p:spPr>
          <a:xfrm>
            <a:off x="5410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05" name="object 71605"/>
          <p:cNvSpPr/>
          <p:nvPr/>
        </p:nvSpPr>
        <p:spPr>
          <a:xfrm>
            <a:off x="5410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06" name="object 71606"/>
          <p:cNvSpPr/>
          <p:nvPr/>
        </p:nvSpPr>
        <p:spPr>
          <a:xfrm>
            <a:off x="5410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07" name="object 71607"/>
          <p:cNvSpPr/>
          <p:nvPr/>
        </p:nvSpPr>
        <p:spPr>
          <a:xfrm>
            <a:off x="5410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08" name="object 71608"/>
          <p:cNvSpPr/>
          <p:nvPr/>
        </p:nvSpPr>
        <p:spPr>
          <a:xfrm>
            <a:off x="5410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09" name="object 71609"/>
          <p:cNvSpPr/>
          <p:nvPr/>
        </p:nvSpPr>
        <p:spPr>
          <a:xfrm>
            <a:off x="5410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10" name="object 71610"/>
          <p:cNvSpPr/>
          <p:nvPr/>
        </p:nvSpPr>
        <p:spPr>
          <a:xfrm>
            <a:off x="5410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11" name="object 71611"/>
          <p:cNvSpPr/>
          <p:nvPr/>
        </p:nvSpPr>
        <p:spPr>
          <a:xfrm>
            <a:off x="5410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12" name="object 71612"/>
          <p:cNvSpPr/>
          <p:nvPr/>
        </p:nvSpPr>
        <p:spPr>
          <a:xfrm>
            <a:off x="5410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13" name="object 71613"/>
          <p:cNvSpPr/>
          <p:nvPr/>
        </p:nvSpPr>
        <p:spPr>
          <a:xfrm>
            <a:off x="5411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14" name="object 71614"/>
          <p:cNvSpPr/>
          <p:nvPr/>
        </p:nvSpPr>
        <p:spPr>
          <a:xfrm>
            <a:off x="5411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15" name="object 71615"/>
          <p:cNvSpPr/>
          <p:nvPr/>
        </p:nvSpPr>
        <p:spPr>
          <a:xfrm>
            <a:off x="5411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16" name="object 71616"/>
          <p:cNvSpPr/>
          <p:nvPr/>
        </p:nvSpPr>
        <p:spPr>
          <a:xfrm>
            <a:off x="5411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17" name="object 71617"/>
          <p:cNvSpPr/>
          <p:nvPr/>
        </p:nvSpPr>
        <p:spPr>
          <a:xfrm>
            <a:off x="5411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18" name="object 71618"/>
          <p:cNvSpPr/>
          <p:nvPr/>
        </p:nvSpPr>
        <p:spPr>
          <a:xfrm>
            <a:off x="5411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19" name="object 71619"/>
          <p:cNvSpPr/>
          <p:nvPr/>
        </p:nvSpPr>
        <p:spPr>
          <a:xfrm>
            <a:off x="5411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20" name="object 71620"/>
          <p:cNvSpPr/>
          <p:nvPr/>
        </p:nvSpPr>
        <p:spPr>
          <a:xfrm>
            <a:off x="5411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21" name="object 71621"/>
          <p:cNvSpPr/>
          <p:nvPr/>
        </p:nvSpPr>
        <p:spPr>
          <a:xfrm>
            <a:off x="5411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22" name="object 71622"/>
          <p:cNvSpPr/>
          <p:nvPr/>
        </p:nvSpPr>
        <p:spPr>
          <a:xfrm>
            <a:off x="5411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23" name="object 71623"/>
          <p:cNvSpPr/>
          <p:nvPr/>
        </p:nvSpPr>
        <p:spPr>
          <a:xfrm>
            <a:off x="54119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24" name="object 71624"/>
          <p:cNvSpPr/>
          <p:nvPr/>
        </p:nvSpPr>
        <p:spPr>
          <a:xfrm>
            <a:off x="54119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25" name="object 71625"/>
          <p:cNvSpPr/>
          <p:nvPr/>
        </p:nvSpPr>
        <p:spPr>
          <a:xfrm>
            <a:off x="5412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26" name="object 71626"/>
          <p:cNvSpPr/>
          <p:nvPr/>
        </p:nvSpPr>
        <p:spPr>
          <a:xfrm>
            <a:off x="5412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27" name="object 71627"/>
          <p:cNvSpPr/>
          <p:nvPr/>
        </p:nvSpPr>
        <p:spPr>
          <a:xfrm>
            <a:off x="5412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28" name="object 71628"/>
          <p:cNvSpPr/>
          <p:nvPr/>
        </p:nvSpPr>
        <p:spPr>
          <a:xfrm>
            <a:off x="5412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29" name="object 71629"/>
          <p:cNvSpPr/>
          <p:nvPr/>
        </p:nvSpPr>
        <p:spPr>
          <a:xfrm>
            <a:off x="5412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30" name="object 71630"/>
          <p:cNvSpPr/>
          <p:nvPr/>
        </p:nvSpPr>
        <p:spPr>
          <a:xfrm>
            <a:off x="5412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31" name="object 71631"/>
          <p:cNvSpPr/>
          <p:nvPr/>
        </p:nvSpPr>
        <p:spPr>
          <a:xfrm>
            <a:off x="5412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32" name="object 71632"/>
          <p:cNvSpPr/>
          <p:nvPr/>
        </p:nvSpPr>
        <p:spPr>
          <a:xfrm>
            <a:off x="5412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33" name="object 71633"/>
          <p:cNvSpPr/>
          <p:nvPr/>
        </p:nvSpPr>
        <p:spPr>
          <a:xfrm>
            <a:off x="54130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34" name="object 71634"/>
          <p:cNvSpPr/>
          <p:nvPr/>
        </p:nvSpPr>
        <p:spPr>
          <a:xfrm>
            <a:off x="54130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35" name="object 71635"/>
          <p:cNvSpPr/>
          <p:nvPr/>
        </p:nvSpPr>
        <p:spPr>
          <a:xfrm>
            <a:off x="5413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36" name="object 71636"/>
          <p:cNvSpPr/>
          <p:nvPr/>
        </p:nvSpPr>
        <p:spPr>
          <a:xfrm>
            <a:off x="5413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37" name="object 71637"/>
          <p:cNvSpPr/>
          <p:nvPr/>
        </p:nvSpPr>
        <p:spPr>
          <a:xfrm>
            <a:off x="54133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38" name="object 71638"/>
          <p:cNvSpPr/>
          <p:nvPr/>
        </p:nvSpPr>
        <p:spPr>
          <a:xfrm>
            <a:off x="54133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39" name="object 71639"/>
          <p:cNvSpPr/>
          <p:nvPr/>
        </p:nvSpPr>
        <p:spPr>
          <a:xfrm>
            <a:off x="5413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40" name="object 71640"/>
          <p:cNvSpPr/>
          <p:nvPr/>
        </p:nvSpPr>
        <p:spPr>
          <a:xfrm>
            <a:off x="5413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41" name="object 71641"/>
          <p:cNvSpPr/>
          <p:nvPr/>
        </p:nvSpPr>
        <p:spPr>
          <a:xfrm>
            <a:off x="54137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42" name="object 71642"/>
          <p:cNvSpPr/>
          <p:nvPr/>
        </p:nvSpPr>
        <p:spPr>
          <a:xfrm>
            <a:off x="54137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43" name="object 71643"/>
          <p:cNvSpPr/>
          <p:nvPr/>
        </p:nvSpPr>
        <p:spPr>
          <a:xfrm>
            <a:off x="5413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44" name="object 71644"/>
          <p:cNvSpPr/>
          <p:nvPr/>
        </p:nvSpPr>
        <p:spPr>
          <a:xfrm>
            <a:off x="5413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45" name="object 71645"/>
          <p:cNvSpPr/>
          <p:nvPr/>
        </p:nvSpPr>
        <p:spPr>
          <a:xfrm>
            <a:off x="5414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46" name="object 71646"/>
          <p:cNvSpPr/>
          <p:nvPr/>
        </p:nvSpPr>
        <p:spPr>
          <a:xfrm>
            <a:off x="5414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47" name="object 71647"/>
          <p:cNvSpPr/>
          <p:nvPr/>
        </p:nvSpPr>
        <p:spPr>
          <a:xfrm>
            <a:off x="5414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48" name="object 71648"/>
          <p:cNvSpPr/>
          <p:nvPr/>
        </p:nvSpPr>
        <p:spPr>
          <a:xfrm>
            <a:off x="5414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49" name="object 71649"/>
          <p:cNvSpPr/>
          <p:nvPr/>
        </p:nvSpPr>
        <p:spPr>
          <a:xfrm>
            <a:off x="5414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50" name="object 71650"/>
          <p:cNvSpPr/>
          <p:nvPr/>
        </p:nvSpPr>
        <p:spPr>
          <a:xfrm>
            <a:off x="5414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51" name="object 71651"/>
          <p:cNvSpPr/>
          <p:nvPr/>
        </p:nvSpPr>
        <p:spPr>
          <a:xfrm>
            <a:off x="5414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52" name="object 71652"/>
          <p:cNvSpPr/>
          <p:nvPr/>
        </p:nvSpPr>
        <p:spPr>
          <a:xfrm>
            <a:off x="5414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53" name="object 71653"/>
          <p:cNvSpPr/>
          <p:nvPr/>
        </p:nvSpPr>
        <p:spPr>
          <a:xfrm>
            <a:off x="5414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54" name="object 71654"/>
          <p:cNvSpPr/>
          <p:nvPr/>
        </p:nvSpPr>
        <p:spPr>
          <a:xfrm>
            <a:off x="5414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55" name="object 71655"/>
          <p:cNvSpPr/>
          <p:nvPr/>
        </p:nvSpPr>
        <p:spPr>
          <a:xfrm>
            <a:off x="5415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56" name="object 71656"/>
          <p:cNvSpPr/>
          <p:nvPr/>
        </p:nvSpPr>
        <p:spPr>
          <a:xfrm>
            <a:off x="5415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57" name="object 71657"/>
          <p:cNvSpPr/>
          <p:nvPr/>
        </p:nvSpPr>
        <p:spPr>
          <a:xfrm>
            <a:off x="5415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58" name="object 71658"/>
          <p:cNvSpPr/>
          <p:nvPr/>
        </p:nvSpPr>
        <p:spPr>
          <a:xfrm>
            <a:off x="5415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59" name="object 71659"/>
          <p:cNvSpPr/>
          <p:nvPr/>
        </p:nvSpPr>
        <p:spPr>
          <a:xfrm>
            <a:off x="5415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60" name="object 71660"/>
          <p:cNvSpPr/>
          <p:nvPr/>
        </p:nvSpPr>
        <p:spPr>
          <a:xfrm>
            <a:off x="5415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61" name="object 71661"/>
          <p:cNvSpPr/>
          <p:nvPr/>
        </p:nvSpPr>
        <p:spPr>
          <a:xfrm>
            <a:off x="5415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62" name="object 71662"/>
          <p:cNvSpPr/>
          <p:nvPr/>
        </p:nvSpPr>
        <p:spPr>
          <a:xfrm>
            <a:off x="5415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63" name="object 71663"/>
          <p:cNvSpPr/>
          <p:nvPr/>
        </p:nvSpPr>
        <p:spPr>
          <a:xfrm>
            <a:off x="5415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64" name="object 71664"/>
          <p:cNvSpPr/>
          <p:nvPr/>
        </p:nvSpPr>
        <p:spPr>
          <a:xfrm>
            <a:off x="5415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65" name="object 71665"/>
          <p:cNvSpPr/>
          <p:nvPr/>
        </p:nvSpPr>
        <p:spPr>
          <a:xfrm>
            <a:off x="5416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66" name="object 71666"/>
          <p:cNvSpPr/>
          <p:nvPr/>
        </p:nvSpPr>
        <p:spPr>
          <a:xfrm>
            <a:off x="5416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67" name="object 71667"/>
          <p:cNvSpPr/>
          <p:nvPr/>
        </p:nvSpPr>
        <p:spPr>
          <a:xfrm>
            <a:off x="54161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68" name="object 71668"/>
          <p:cNvSpPr/>
          <p:nvPr/>
        </p:nvSpPr>
        <p:spPr>
          <a:xfrm>
            <a:off x="54161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69" name="object 71669"/>
          <p:cNvSpPr/>
          <p:nvPr/>
        </p:nvSpPr>
        <p:spPr>
          <a:xfrm>
            <a:off x="5416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70" name="object 71670"/>
          <p:cNvSpPr/>
          <p:nvPr/>
        </p:nvSpPr>
        <p:spPr>
          <a:xfrm>
            <a:off x="5416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71" name="object 71671"/>
          <p:cNvSpPr/>
          <p:nvPr/>
        </p:nvSpPr>
        <p:spPr>
          <a:xfrm>
            <a:off x="54165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72" name="object 71672"/>
          <p:cNvSpPr/>
          <p:nvPr/>
        </p:nvSpPr>
        <p:spPr>
          <a:xfrm>
            <a:off x="54165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73" name="object 71673"/>
          <p:cNvSpPr/>
          <p:nvPr/>
        </p:nvSpPr>
        <p:spPr>
          <a:xfrm>
            <a:off x="5416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74" name="object 71674"/>
          <p:cNvSpPr/>
          <p:nvPr/>
        </p:nvSpPr>
        <p:spPr>
          <a:xfrm>
            <a:off x="5416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75" name="object 71675"/>
          <p:cNvSpPr/>
          <p:nvPr/>
        </p:nvSpPr>
        <p:spPr>
          <a:xfrm>
            <a:off x="54169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76" name="object 71676"/>
          <p:cNvSpPr/>
          <p:nvPr/>
        </p:nvSpPr>
        <p:spPr>
          <a:xfrm>
            <a:off x="54169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77" name="object 71677"/>
          <p:cNvSpPr/>
          <p:nvPr/>
        </p:nvSpPr>
        <p:spPr>
          <a:xfrm>
            <a:off x="5417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78" name="object 71678"/>
          <p:cNvSpPr/>
          <p:nvPr/>
        </p:nvSpPr>
        <p:spPr>
          <a:xfrm>
            <a:off x="5417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79" name="object 71679"/>
          <p:cNvSpPr/>
          <p:nvPr/>
        </p:nvSpPr>
        <p:spPr>
          <a:xfrm>
            <a:off x="5417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80" name="object 71680"/>
          <p:cNvSpPr/>
          <p:nvPr/>
        </p:nvSpPr>
        <p:spPr>
          <a:xfrm>
            <a:off x="5417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81" name="object 71681"/>
          <p:cNvSpPr/>
          <p:nvPr/>
        </p:nvSpPr>
        <p:spPr>
          <a:xfrm>
            <a:off x="5417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82" name="object 71682"/>
          <p:cNvSpPr/>
          <p:nvPr/>
        </p:nvSpPr>
        <p:spPr>
          <a:xfrm>
            <a:off x="5417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83" name="object 71683"/>
          <p:cNvSpPr/>
          <p:nvPr/>
        </p:nvSpPr>
        <p:spPr>
          <a:xfrm>
            <a:off x="5417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84" name="object 71684"/>
          <p:cNvSpPr/>
          <p:nvPr/>
        </p:nvSpPr>
        <p:spPr>
          <a:xfrm>
            <a:off x="5417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85" name="object 71685"/>
          <p:cNvSpPr/>
          <p:nvPr/>
        </p:nvSpPr>
        <p:spPr>
          <a:xfrm>
            <a:off x="5417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86" name="object 71686"/>
          <p:cNvSpPr/>
          <p:nvPr/>
        </p:nvSpPr>
        <p:spPr>
          <a:xfrm>
            <a:off x="5417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87" name="object 71687"/>
          <p:cNvSpPr/>
          <p:nvPr/>
        </p:nvSpPr>
        <p:spPr>
          <a:xfrm>
            <a:off x="5418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88" name="object 71688"/>
          <p:cNvSpPr/>
          <p:nvPr/>
        </p:nvSpPr>
        <p:spPr>
          <a:xfrm>
            <a:off x="5418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89" name="object 71689"/>
          <p:cNvSpPr/>
          <p:nvPr/>
        </p:nvSpPr>
        <p:spPr>
          <a:xfrm>
            <a:off x="5418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90" name="object 71690"/>
          <p:cNvSpPr/>
          <p:nvPr/>
        </p:nvSpPr>
        <p:spPr>
          <a:xfrm>
            <a:off x="5418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91" name="object 71691"/>
          <p:cNvSpPr/>
          <p:nvPr/>
        </p:nvSpPr>
        <p:spPr>
          <a:xfrm>
            <a:off x="5418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92" name="object 71692"/>
          <p:cNvSpPr/>
          <p:nvPr/>
        </p:nvSpPr>
        <p:spPr>
          <a:xfrm>
            <a:off x="5418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93" name="object 71693"/>
          <p:cNvSpPr/>
          <p:nvPr/>
        </p:nvSpPr>
        <p:spPr>
          <a:xfrm>
            <a:off x="5418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94" name="object 71694"/>
          <p:cNvSpPr/>
          <p:nvPr/>
        </p:nvSpPr>
        <p:spPr>
          <a:xfrm>
            <a:off x="5418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95" name="object 71695"/>
          <p:cNvSpPr/>
          <p:nvPr/>
        </p:nvSpPr>
        <p:spPr>
          <a:xfrm>
            <a:off x="5418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96" name="object 71696"/>
          <p:cNvSpPr/>
          <p:nvPr/>
        </p:nvSpPr>
        <p:spPr>
          <a:xfrm>
            <a:off x="5418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97" name="object 71697"/>
          <p:cNvSpPr/>
          <p:nvPr/>
        </p:nvSpPr>
        <p:spPr>
          <a:xfrm>
            <a:off x="5419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98" name="object 71698"/>
          <p:cNvSpPr/>
          <p:nvPr/>
        </p:nvSpPr>
        <p:spPr>
          <a:xfrm>
            <a:off x="5419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699" name="object 71699"/>
          <p:cNvSpPr/>
          <p:nvPr/>
        </p:nvSpPr>
        <p:spPr>
          <a:xfrm>
            <a:off x="5419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00" name="object 71700"/>
          <p:cNvSpPr/>
          <p:nvPr/>
        </p:nvSpPr>
        <p:spPr>
          <a:xfrm>
            <a:off x="5419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01" name="object 71701"/>
          <p:cNvSpPr/>
          <p:nvPr/>
        </p:nvSpPr>
        <p:spPr>
          <a:xfrm>
            <a:off x="5419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02" name="object 71702"/>
          <p:cNvSpPr/>
          <p:nvPr/>
        </p:nvSpPr>
        <p:spPr>
          <a:xfrm>
            <a:off x="5419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03" name="object 71703"/>
          <p:cNvSpPr/>
          <p:nvPr/>
        </p:nvSpPr>
        <p:spPr>
          <a:xfrm>
            <a:off x="5419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04" name="object 71704"/>
          <p:cNvSpPr/>
          <p:nvPr/>
        </p:nvSpPr>
        <p:spPr>
          <a:xfrm>
            <a:off x="5419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05" name="object 71705"/>
          <p:cNvSpPr/>
          <p:nvPr/>
        </p:nvSpPr>
        <p:spPr>
          <a:xfrm>
            <a:off x="5419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06" name="object 71706"/>
          <p:cNvSpPr/>
          <p:nvPr/>
        </p:nvSpPr>
        <p:spPr>
          <a:xfrm>
            <a:off x="5419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07" name="object 71707"/>
          <p:cNvSpPr/>
          <p:nvPr/>
        </p:nvSpPr>
        <p:spPr>
          <a:xfrm>
            <a:off x="5419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08" name="object 71708"/>
          <p:cNvSpPr/>
          <p:nvPr/>
        </p:nvSpPr>
        <p:spPr>
          <a:xfrm>
            <a:off x="5419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09" name="object 71709"/>
          <p:cNvSpPr/>
          <p:nvPr/>
        </p:nvSpPr>
        <p:spPr>
          <a:xfrm>
            <a:off x="5420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10" name="object 71710"/>
          <p:cNvSpPr/>
          <p:nvPr/>
        </p:nvSpPr>
        <p:spPr>
          <a:xfrm>
            <a:off x="5420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11" name="object 71711"/>
          <p:cNvSpPr/>
          <p:nvPr/>
        </p:nvSpPr>
        <p:spPr>
          <a:xfrm>
            <a:off x="5420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12" name="object 71712"/>
          <p:cNvSpPr/>
          <p:nvPr/>
        </p:nvSpPr>
        <p:spPr>
          <a:xfrm>
            <a:off x="5420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13" name="object 71713"/>
          <p:cNvSpPr/>
          <p:nvPr/>
        </p:nvSpPr>
        <p:spPr>
          <a:xfrm>
            <a:off x="5420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14" name="object 71714"/>
          <p:cNvSpPr/>
          <p:nvPr/>
        </p:nvSpPr>
        <p:spPr>
          <a:xfrm>
            <a:off x="5420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15" name="object 71715"/>
          <p:cNvSpPr/>
          <p:nvPr/>
        </p:nvSpPr>
        <p:spPr>
          <a:xfrm>
            <a:off x="5420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16" name="object 71716"/>
          <p:cNvSpPr/>
          <p:nvPr/>
        </p:nvSpPr>
        <p:spPr>
          <a:xfrm>
            <a:off x="5420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17" name="object 71717"/>
          <p:cNvSpPr/>
          <p:nvPr/>
        </p:nvSpPr>
        <p:spPr>
          <a:xfrm>
            <a:off x="5421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18" name="object 71718"/>
          <p:cNvSpPr/>
          <p:nvPr/>
        </p:nvSpPr>
        <p:spPr>
          <a:xfrm>
            <a:off x="5421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19" name="object 71719"/>
          <p:cNvSpPr/>
          <p:nvPr/>
        </p:nvSpPr>
        <p:spPr>
          <a:xfrm>
            <a:off x="54211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20" name="object 71720"/>
          <p:cNvSpPr/>
          <p:nvPr/>
        </p:nvSpPr>
        <p:spPr>
          <a:xfrm>
            <a:off x="54211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21" name="object 71721"/>
          <p:cNvSpPr/>
          <p:nvPr/>
        </p:nvSpPr>
        <p:spPr>
          <a:xfrm>
            <a:off x="5421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22" name="object 71722"/>
          <p:cNvSpPr/>
          <p:nvPr/>
        </p:nvSpPr>
        <p:spPr>
          <a:xfrm>
            <a:off x="5421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23" name="object 71723"/>
          <p:cNvSpPr/>
          <p:nvPr/>
        </p:nvSpPr>
        <p:spPr>
          <a:xfrm>
            <a:off x="54215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24" name="object 71724"/>
          <p:cNvSpPr/>
          <p:nvPr/>
        </p:nvSpPr>
        <p:spPr>
          <a:xfrm>
            <a:off x="54215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25" name="object 71725"/>
          <p:cNvSpPr/>
          <p:nvPr/>
        </p:nvSpPr>
        <p:spPr>
          <a:xfrm>
            <a:off x="5421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26" name="object 71726"/>
          <p:cNvSpPr/>
          <p:nvPr/>
        </p:nvSpPr>
        <p:spPr>
          <a:xfrm>
            <a:off x="5421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27" name="object 71727"/>
          <p:cNvSpPr/>
          <p:nvPr/>
        </p:nvSpPr>
        <p:spPr>
          <a:xfrm>
            <a:off x="5421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28" name="object 71728"/>
          <p:cNvSpPr/>
          <p:nvPr/>
        </p:nvSpPr>
        <p:spPr>
          <a:xfrm>
            <a:off x="5421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29" name="object 71729"/>
          <p:cNvSpPr/>
          <p:nvPr/>
        </p:nvSpPr>
        <p:spPr>
          <a:xfrm>
            <a:off x="5422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30" name="object 71730"/>
          <p:cNvSpPr/>
          <p:nvPr/>
        </p:nvSpPr>
        <p:spPr>
          <a:xfrm>
            <a:off x="5422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31" name="object 71731"/>
          <p:cNvSpPr/>
          <p:nvPr/>
        </p:nvSpPr>
        <p:spPr>
          <a:xfrm>
            <a:off x="5422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32" name="object 71732"/>
          <p:cNvSpPr/>
          <p:nvPr/>
        </p:nvSpPr>
        <p:spPr>
          <a:xfrm>
            <a:off x="5422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33" name="object 71733"/>
          <p:cNvSpPr/>
          <p:nvPr/>
        </p:nvSpPr>
        <p:spPr>
          <a:xfrm>
            <a:off x="5422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34" name="object 71734"/>
          <p:cNvSpPr/>
          <p:nvPr/>
        </p:nvSpPr>
        <p:spPr>
          <a:xfrm>
            <a:off x="5422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35" name="object 71735"/>
          <p:cNvSpPr/>
          <p:nvPr/>
        </p:nvSpPr>
        <p:spPr>
          <a:xfrm>
            <a:off x="5422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36" name="object 71736"/>
          <p:cNvSpPr/>
          <p:nvPr/>
        </p:nvSpPr>
        <p:spPr>
          <a:xfrm>
            <a:off x="5422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37" name="object 71737"/>
          <p:cNvSpPr/>
          <p:nvPr/>
        </p:nvSpPr>
        <p:spPr>
          <a:xfrm>
            <a:off x="5422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38" name="object 71738"/>
          <p:cNvSpPr/>
          <p:nvPr/>
        </p:nvSpPr>
        <p:spPr>
          <a:xfrm>
            <a:off x="5422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39" name="object 71739"/>
          <p:cNvSpPr/>
          <p:nvPr/>
        </p:nvSpPr>
        <p:spPr>
          <a:xfrm>
            <a:off x="5423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40" name="object 71740"/>
          <p:cNvSpPr/>
          <p:nvPr/>
        </p:nvSpPr>
        <p:spPr>
          <a:xfrm>
            <a:off x="5423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41" name="object 71741"/>
          <p:cNvSpPr/>
          <p:nvPr/>
        </p:nvSpPr>
        <p:spPr>
          <a:xfrm>
            <a:off x="5423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42" name="object 71742"/>
          <p:cNvSpPr/>
          <p:nvPr/>
        </p:nvSpPr>
        <p:spPr>
          <a:xfrm>
            <a:off x="5423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43" name="object 71743"/>
          <p:cNvSpPr/>
          <p:nvPr/>
        </p:nvSpPr>
        <p:spPr>
          <a:xfrm>
            <a:off x="5423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44" name="object 71744"/>
          <p:cNvSpPr/>
          <p:nvPr/>
        </p:nvSpPr>
        <p:spPr>
          <a:xfrm>
            <a:off x="5423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45" name="object 71745"/>
          <p:cNvSpPr/>
          <p:nvPr/>
        </p:nvSpPr>
        <p:spPr>
          <a:xfrm>
            <a:off x="5423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46" name="object 71746"/>
          <p:cNvSpPr/>
          <p:nvPr/>
        </p:nvSpPr>
        <p:spPr>
          <a:xfrm>
            <a:off x="5423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47" name="object 71747"/>
          <p:cNvSpPr/>
          <p:nvPr/>
        </p:nvSpPr>
        <p:spPr>
          <a:xfrm>
            <a:off x="5423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48" name="object 71748"/>
          <p:cNvSpPr/>
          <p:nvPr/>
        </p:nvSpPr>
        <p:spPr>
          <a:xfrm>
            <a:off x="5423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49" name="object 71749"/>
          <p:cNvSpPr/>
          <p:nvPr/>
        </p:nvSpPr>
        <p:spPr>
          <a:xfrm>
            <a:off x="5424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50" name="object 71750"/>
          <p:cNvSpPr/>
          <p:nvPr/>
        </p:nvSpPr>
        <p:spPr>
          <a:xfrm>
            <a:off x="5424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51" name="object 71751"/>
          <p:cNvSpPr/>
          <p:nvPr/>
        </p:nvSpPr>
        <p:spPr>
          <a:xfrm>
            <a:off x="5424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52" name="object 71752"/>
          <p:cNvSpPr/>
          <p:nvPr/>
        </p:nvSpPr>
        <p:spPr>
          <a:xfrm>
            <a:off x="5424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53" name="object 71753"/>
          <p:cNvSpPr/>
          <p:nvPr/>
        </p:nvSpPr>
        <p:spPr>
          <a:xfrm>
            <a:off x="5424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54" name="object 71754"/>
          <p:cNvSpPr/>
          <p:nvPr/>
        </p:nvSpPr>
        <p:spPr>
          <a:xfrm>
            <a:off x="5424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55" name="object 71755"/>
          <p:cNvSpPr/>
          <p:nvPr/>
        </p:nvSpPr>
        <p:spPr>
          <a:xfrm>
            <a:off x="5424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56" name="object 71756"/>
          <p:cNvSpPr/>
          <p:nvPr/>
        </p:nvSpPr>
        <p:spPr>
          <a:xfrm>
            <a:off x="5424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57" name="object 71757"/>
          <p:cNvSpPr/>
          <p:nvPr/>
        </p:nvSpPr>
        <p:spPr>
          <a:xfrm>
            <a:off x="5424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58" name="object 71758"/>
          <p:cNvSpPr/>
          <p:nvPr/>
        </p:nvSpPr>
        <p:spPr>
          <a:xfrm>
            <a:off x="5424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59" name="object 71759"/>
          <p:cNvSpPr/>
          <p:nvPr/>
        </p:nvSpPr>
        <p:spPr>
          <a:xfrm>
            <a:off x="5424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60" name="object 71760"/>
          <p:cNvSpPr/>
          <p:nvPr/>
        </p:nvSpPr>
        <p:spPr>
          <a:xfrm>
            <a:off x="5424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61" name="object 71761"/>
          <p:cNvSpPr/>
          <p:nvPr/>
        </p:nvSpPr>
        <p:spPr>
          <a:xfrm>
            <a:off x="5425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62" name="object 71762"/>
          <p:cNvSpPr/>
          <p:nvPr/>
        </p:nvSpPr>
        <p:spPr>
          <a:xfrm>
            <a:off x="5425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63" name="object 71763"/>
          <p:cNvSpPr/>
          <p:nvPr/>
        </p:nvSpPr>
        <p:spPr>
          <a:xfrm>
            <a:off x="5425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64" name="object 71764"/>
          <p:cNvSpPr/>
          <p:nvPr/>
        </p:nvSpPr>
        <p:spPr>
          <a:xfrm>
            <a:off x="5425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65" name="object 71765"/>
          <p:cNvSpPr/>
          <p:nvPr/>
        </p:nvSpPr>
        <p:spPr>
          <a:xfrm>
            <a:off x="5425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66" name="object 71766"/>
          <p:cNvSpPr/>
          <p:nvPr/>
        </p:nvSpPr>
        <p:spPr>
          <a:xfrm>
            <a:off x="5425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67" name="object 71767"/>
          <p:cNvSpPr/>
          <p:nvPr/>
        </p:nvSpPr>
        <p:spPr>
          <a:xfrm>
            <a:off x="54257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68" name="object 71768"/>
          <p:cNvSpPr/>
          <p:nvPr/>
        </p:nvSpPr>
        <p:spPr>
          <a:xfrm>
            <a:off x="54257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69" name="object 71769"/>
          <p:cNvSpPr/>
          <p:nvPr/>
        </p:nvSpPr>
        <p:spPr>
          <a:xfrm>
            <a:off x="5425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70" name="object 71770"/>
          <p:cNvSpPr/>
          <p:nvPr/>
        </p:nvSpPr>
        <p:spPr>
          <a:xfrm>
            <a:off x="5425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71" name="object 71771"/>
          <p:cNvSpPr/>
          <p:nvPr/>
        </p:nvSpPr>
        <p:spPr>
          <a:xfrm>
            <a:off x="54260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72" name="object 71772"/>
          <p:cNvSpPr/>
          <p:nvPr/>
        </p:nvSpPr>
        <p:spPr>
          <a:xfrm>
            <a:off x="54260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73" name="object 71773"/>
          <p:cNvSpPr/>
          <p:nvPr/>
        </p:nvSpPr>
        <p:spPr>
          <a:xfrm>
            <a:off x="5426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74" name="object 71774"/>
          <p:cNvSpPr/>
          <p:nvPr/>
        </p:nvSpPr>
        <p:spPr>
          <a:xfrm>
            <a:off x="5426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75" name="object 71775"/>
          <p:cNvSpPr/>
          <p:nvPr/>
        </p:nvSpPr>
        <p:spPr>
          <a:xfrm>
            <a:off x="54264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76" name="object 71776"/>
          <p:cNvSpPr/>
          <p:nvPr/>
        </p:nvSpPr>
        <p:spPr>
          <a:xfrm>
            <a:off x="54264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77" name="object 71777"/>
          <p:cNvSpPr/>
          <p:nvPr/>
        </p:nvSpPr>
        <p:spPr>
          <a:xfrm>
            <a:off x="5426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78" name="object 71778"/>
          <p:cNvSpPr/>
          <p:nvPr/>
        </p:nvSpPr>
        <p:spPr>
          <a:xfrm>
            <a:off x="5426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79" name="object 71779"/>
          <p:cNvSpPr/>
          <p:nvPr/>
        </p:nvSpPr>
        <p:spPr>
          <a:xfrm>
            <a:off x="54268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80" name="object 71780"/>
          <p:cNvSpPr/>
          <p:nvPr/>
        </p:nvSpPr>
        <p:spPr>
          <a:xfrm>
            <a:off x="54268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81" name="object 71781"/>
          <p:cNvSpPr/>
          <p:nvPr/>
        </p:nvSpPr>
        <p:spPr>
          <a:xfrm>
            <a:off x="5427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82" name="object 71782"/>
          <p:cNvSpPr/>
          <p:nvPr/>
        </p:nvSpPr>
        <p:spPr>
          <a:xfrm>
            <a:off x="5427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83" name="object 71783"/>
          <p:cNvSpPr/>
          <p:nvPr/>
        </p:nvSpPr>
        <p:spPr>
          <a:xfrm>
            <a:off x="5427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84" name="object 71784"/>
          <p:cNvSpPr/>
          <p:nvPr/>
        </p:nvSpPr>
        <p:spPr>
          <a:xfrm>
            <a:off x="5427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85" name="object 71785"/>
          <p:cNvSpPr/>
          <p:nvPr/>
        </p:nvSpPr>
        <p:spPr>
          <a:xfrm>
            <a:off x="5427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86" name="object 71786"/>
          <p:cNvSpPr/>
          <p:nvPr/>
        </p:nvSpPr>
        <p:spPr>
          <a:xfrm>
            <a:off x="5427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87" name="object 71787"/>
          <p:cNvSpPr/>
          <p:nvPr/>
        </p:nvSpPr>
        <p:spPr>
          <a:xfrm>
            <a:off x="5427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88" name="object 71788"/>
          <p:cNvSpPr/>
          <p:nvPr/>
        </p:nvSpPr>
        <p:spPr>
          <a:xfrm>
            <a:off x="5427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89" name="object 71789"/>
          <p:cNvSpPr/>
          <p:nvPr/>
        </p:nvSpPr>
        <p:spPr>
          <a:xfrm>
            <a:off x="5427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90" name="object 71790"/>
          <p:cNvSpPr/>
          <p:nvPr/>
        </p:nvSpPr>
        <p:spPr>
          <a:xfrm>
            <a:off x="5427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91" name="object 71791"/>
          <p:cNvSpPr/>
          <p:nvPr/>
        </p:nvSpPr>
        <p:spPr>
          <a:xfrm>
            <a:off x="5427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92" name="object 71792"/>
          <p:cNvSpPr/>
          <p:nvPr/>
        </p:nvSpPr>
        <p:spPr>
          <a:xfrm>
            <a:off x="5427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93" name="object 71793"/>
          <p:cNvSpPr/>
          <p:nvPr/>
        </p:nvSpPr>
        <p:spPr>
          <a:xfrm>
            <a:off x="5428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94" name="object 71794"/>
          <p:cNvSpPr/>
          <p:nvPr/>
        </p:nvSpPr>
        <p:spPr>
          <a:xfrm>
            <a:off x="5428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95" name="object 71795"/>
          <p:cNvSpPr/>
          <p:nvPr/>
        </p:nvSpPr>
        <p:spPr>
          <a:xfrm>
            <a:off x="5428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96" name="object 71796"/>
          <p:cNvSpPr/>
          <p:nvPr/>
        </p:nvSpPr>
        <p:spPr>
          <a:xfrm>
            <a:off x="5428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97" name="object 71797"/>
          <p:cNvSpPr/>
          <p:nvPr/>
        </p:nvSpPr>
        <p:spPr>
          <a:xfrm>
            <a:off x="5428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98" name="object 71798"/>
          <p:cNvSpPr/>
          <p:nvPr/>
        </p:nvSpPr>
        <p:spPr>
          <a:xfrm>
            <a:off x="5428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799" name="object 71799"/>
          <p:cNvSpPr/>
          <p:nvPr/>
        </p:nvSpPr>
        <p:spPr>
          <a:xfrm>
            <a:off x="5428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00" name="object 71800"/>
          <p:cNvSpPr/>
          <p:nvPr/>
        </p:nvSpPr>
        <p:spPr>
          <a:xfrm>
            <a:off x="5428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01" name="object 71801"/>
          <p:cNvSpPr/>
          <p:nvPr/>
        </p:nvSpPr>
        <p:spPr>
          <a:xfrm>
            <a:off x="5429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02" name="object 71802"/>
          <p:cNvSpPr/>
          <p:nvPr/>
        </p:nvSpPr>
        <p:spPr>
          <a:xfrm>
            <a:off x="5429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03" name="object 71803"/>
          <p:cNvSpPr/>
          <p:nvPr/>
        </p:nvSpPr>
        <p:spPr>
          <a:xfrm>
            <a:off x="5429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04" name="object 71804"/>
          <p:cNvSpPr/>
          <p:nvPr/>
        </p:nvSpPr>
        <p:spPr>
          <a:xfrm>
            <a:off x="5429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05" name="object 71805"/>
          <p:cNvSpPr/>
          <p:nvPr/>
        </p:nvSpPr>
        <p:spPr>
          <a:xfrm>
            <a:off x="5429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06" name="object 71806"/>
          <p:cNvSpPr/>
          <p:nvPr/>
        </p:nvSpPr>
        <p:spPr>
          <a:xfrm>
            <a:off x="5429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07" name="object 71807"/>
          <p:cNvSpPr/>
          <p:nvPr/>
        </p:nvSpPr>
        <p:spPr>
          <a:xfrm>
            <a:off x="5429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08" name="object 71808"/>
          <p:cNvSpPr/>
          <p:nvPr/>
        </p:nvSpPr>
        <p:spPr>
          <a:xfrm>
            <a:off x="5429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09" name="object 71809"/>
          <p:cNvSpPr/>
          <p:nvPr/>
        </p:nvSpPr>
        <p:spPr>
          <a:xfrm>
            <a:off x="5429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10" name="object 71810"/>
          <p:cNvSpPr/>
          <p:nvPr/>
        </p:nvSpPr>
        <p:spPr>
          <a:xfrm>
            <a:off x="5429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11" name="object 71811"/>
          <p:cNvSpPr/>
          <p:nvPr/>
        </p:nvSpPr>
        <p:spPr>
          <a:xfrm>
            <a:off x="5429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12" name="object 71812"/>
          <p:cNvSpPr/>
          <p:nvPr/>
        </p:nvSpPr>
        <p:spPr>
          <a:xfrm>
            <a:off x="5429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13" name="object 71813"/>
          <p:cNvSpPr/>
          <p:nvPr/>
        </p:nvSpPr>
        <p:spPr>
          <a:xfrm>
            <a:off x="5430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14" name="object 71814"/>
          <p:cNvSpPr/>
          <p:nvPr/>
        </p:nvSpPr>
        <p:spPr>
          <a:xfrm>
            <a:off x="5430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15" name="object 71815"/>
          <p:cNvSpPr/>
          <p:nvPr/>
        </p:nvSpPr>
        <p:spPr>
          <a:xfrm>
            <a:off x="54302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16" name="object 71816"/>
          <p:cNvSpPr/>
          <p:nvPr/>
        </p:nvSpPr>
        <p:spPr>
          <a:xfrm>
            <a:off x="54302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17" name="object 71817"/>
          <p:cNvSpPr/>
          <p:nvPr/>
        </p:nvSpPr>
        <p:spPr>
          <a:xfrm>
            <a:off x="5430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18" name="object 71818"/>
          <p:cNvSpPr/>
          <p:nvPr/>
        </p:nvSpPr>
        <p:spPr>
          <a:xfrm>
            <a:off x="5430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19" name="object 71819"/>
          <p:cNvSpPr/>
          <p:nvPr/>
        </p:nvSpPr>
        <p:spPr>
          <a:xfrm>
            <a:off x="54306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20" name="object 71820"/>
          <p:cNvSpPr/>
          <p:nvPr/>
        </p:nvSpPr>
        <p:spPr>
          <a:xfrm>
            <a:off x="54306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21" name="object 71821"/>
          <p:cNvSpPr/>
          <p:nvPr/>
        </p:nvSpPr>
        <p:spPr>
          <a:xfrm>
            <a:off x="5430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22" name="object 71822"/>
          <p:cNvSpPr/>
          <p:nvPr/>
        </p:nvSpPr>
        <p:spPr>
          <a:xfrm>
            <a:off x="5430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23" name="object 71823"/>
          <p:cNvSpPr/>
          <p:nvPr/>
        </p:nvSpPr>
        <p:spPr>
          <a:xfrm>
            <a:off x="54310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24" name="object 71824"/>
          <p:cNvSpPr/>
          <p:nvPr/>
        </p:nvSpPr>
        <p:spPr>
          <a:xfrm>
            <a:off x="54310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25" name="object 71825"/>
          <p:cNvSpPr/>
          <p:nvPr/>
        </p:nvSpPr>
        <p:spPr>
          <a:xfrm>
            <a:off x="5431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26" name="object 71826"/>
          <p:cNvSpPr/>
          <p:nvPr/>
        </p:nvSpPr>
        <p:spPr>
          <a:xfrm>
            <a:off x="5431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27" name="object 71827"/>
          <p:cNvSpPr/>
          <p:nvPr/>
        </p:nvSpPr>
        <p:spPr>
          <a:xfrm>
            <a:off x="54314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28" name="object 71828"/>
          <p:cNvSpPr/>
          <p:nvPr/>
        </p:nvSpPr>
        <p:spPr>
          <a:xfrm>
            <a:off x="54314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29" name="object 71829"/>
          <p:cNvSpPr/>
          <p:nvPr/>
        </p:nvSpPr>
        <p:spPr>
          <a:xfrm>
            <a:off x="5431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30" name="object 71830"/>
          <p:cNvSpPr/>
          <p:nvPr/>
        </p:nvSpPr>
        <p:spPr>
          <a:xfrm>
            <a:off x="5431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31" name="object 71831"/>
          <p:cNvSpPr/>
          <p:nvPr/>
        </p:nvSpPr>
        <p:spPr>
          <a:xfrm>
            <a:off x="54318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32" name="object 71832"/>
          <p:cNvSpPr/>
          <p:nvPr/>
        </p:nvSpPr>
        <p:spPr>
          <a:xfrm>
            <a:off x="54318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33" name="object 71833"/>
          <p:cNvSpPr/>
          <p:nvPr/>
        </p:nvSpPr>
        <p:spPr>
          <a:xfrm>
            <a:off x="5432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34" name="object 71834"/>
          <p:cNvSpPr/>
          <p:nvPr/>
        </p:nvSpPr>
        <p:spPr>
          <a:xfrm>
            <a:off x="5432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35" name="object 71835"/>
          <p:cNvSpPr/>
          <p:nvPr/>
        </p:nvSpPr>
        <p:spPr>
          <a:xfrm>
            <a:off x="54321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36" name="object 71836"/>
          <p:cNvSpPr/>
          <p:nvPr/>
        </p:nvSpPr>
        <p:spPr>
          <a:xfrm>
            <a:off x="54321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37" name="object 71837"/>
          <p:cNvSpPr/>
          <p:nvPr/>
        </p:nvSpPr>
        <p:spPr>
          <a:xfrm>
            <a:off x="5432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38" name="object 71838"/>
          <p:cNvSpPr/>
          <p:nvPr/>
        </p:nvSpPr>
        <p:spPr>
          <a:xfrm>
            <a:off x="5432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39" name="object 71839"/>
          <p:cNvSpPr/>
          <p:nvPr/>
        </p:nvSpPr>
        <p:spPr>
          <a:xfrm>
            <a:off x="54325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40" name="object 71840"/>
          <p:cNvSpPr/>
          <p:nvPr/>
        </p:nvSpPr>
        <p:spPr>
          <a:xfrm>
            <a:off x="54325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41" name="object 71841"/>
          <p:cNvSpPr/>
          <p:nvPr/>
        </p:nvSpPr>
        <p:spPr>
          <a:xfrm>
            <a:off x="5432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42" name="object 71842"/>
          <p:cNvSpPr/>
          <p:nvPr/>
        </p:nvSpPr>
        <p:spPr>
          <a:xfrm>
            <a:off x="5432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43" name="object 71843"/>
          <p:cNvSpPr/>
          <p:nvPr/>
        </p:nvSpPr>
        <p:spPr>
          <a:xfrm>
            <a:off x="54329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44" name="object 71844"/>
          <p:cNvSpPr/>
          <p:nvPr/>
        </p:nvSpPr>
        <p:spPr>
          <a:xfrm>
            <a:off x="54329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45" name="object 71845"/>
          <p:cNvSpPr/>
          <p:nvPr/>
        </p:nvSpPr>
        <p:spPr>
          <a:xfrm>
            <a:off x="5433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46" name="object 71846"/>
          <p:cNvSpPr/>
          <p:nvPr/>
        </p:nvSpPr>
        <p:spPr>
          <a:xfrm>
            <a:off x="5433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47" name="object 71847"/>
          <p:cNvSpPr/>
          <p:nvPr/>
        </p:nvSpPr>
        <p:spPr>
          <a:xfrm>
            <a:off x="54333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48" name="object 71848"/>
          <p:cNvSpPr/>
          <p:nvPr/>
        </p:nvSpPr>
        <p:spPr>
          <a:xfrm>
            <a:off x="54333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49" name="object 71849"/>
          <p:cNvSpPr/>
          <p:nvPr/>
        </p:nvSpPr>
        <p:spPr>
          <a:xfrm>
            <a:off x="5433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50" name="object 71850"/>
          <p:cNvSpPr/>
          <p:nvPr/>
        </p:nvSpPr>
        <p:spPr>
          <a:xfrm>
            <a:off x="5433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51" name="object 71851"/>
          <p:cNvSpPr/>
          <p:nvPr/>
        </p:nvSpPr>
        <p:spPr>
          <a:xfrm>
            <a:off x="54337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52" name="object 71852"/>
          <p:cNvSpPr/>
          <p:nvPr/>
        </p:nvSpPr>
        <p:spPr>
          <a:xfrm>
            <a:off x="54337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53" name="object 71853"/>
          <p:cNvSpPr/>
          <p:nvPr/>
        </p:nvSpPr>
        <p:spPr>
          <a:xfrm>
            <a:off x="5433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54" name="object 71854"/>
          <p:cNvSpPr/>
          <p:nvPr/>
        </p:nvSpPr>
        <p:spPr>
          <a:xfrm>
            <a:off x="5433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55" name="object 71855"/>
          <p:cNvSpPr/>
          <p:nvPr/>
        </p:nvSpPr>
        <p:spPr>
          <a:xfrm>
            <a:off x="54340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56" name="object 71856"/>
          <p:cNvSpPr/>
          <p:nvPr/>
        </p:nvSpPr>
        <p:spPr>
          <a:xfrm>
            <a:off x="54340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57" name="object 71857"/>
          <p:cNvSpPr/>
          <p:nvPr/>
        </p:nvSpPr>
        <p:spPr>
          <a:xfrm>
            <a:off x="5434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58" name="object 71858"/>
          <p:cNvSpPr/>
          <p:nvPr/>
        </p:nvSpPr>
        <p:spPr>
          <a:xfrm>
            <a:off x="5434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59" name="object 71859"/>
          <p:cNvSpPr/>
          <p:nvPr/>
        </p:nvSpPr>
        <p:spPr>
          <a:xfrm>
            <a:off x="54344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60" name="object 71860"/>
          <p:cNvSpPr/>
          <p:nvPr/>
        </p:nvSpPr>
        <p:spPr>
          <a:xfrm>
            <a:off x="54344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61" name="object 71861"/>
          <p:cNvSpPr/>
          <p:nvPr/>
        </p:nvSpPr>
        <p:spPr>
          <a:xfrm>
            <a:off x="5434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62" name="object 71862"/>
          <p:cNvSpPr/>
          <p:nvPr/>
        </p:nvSpPr>
        <p:spPr>
          <a:xfrm>
            <a:off x="5434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63" name="object 71863"/>
          <p:cNvSpPr/>
          <p:nvPr/>
        </p:nvSpPr>
        <p:spPr>
          <a:xfrm>
            <a:off x="54348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64" name="object 71864"/>
          <p:cNvSpPr/>
          <p:nvPr/>
        </p:nvSpPr>
        <p:spPr>
          <a:xfrm>
            <a:off x="54348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65" name="object 71865"/>
          <p:cNvSpPr/>
          <p:nvPr/>
        </p:nvSpPr>
        <p:spPr>
          <a:xfrm>
            <a:off x="5435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66" name="object 71866"/>
          <p:cNvSpPr/>
          <p:nvPr/>
        </p:nvSpPr>
        <p:spPr>
          <a:xfrm>
            <a:off x="5435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67" name="object 71867"/>
          <p:cNvSpPr/>
          <p:nvPr/>
        </p:nvSpPr>
        <p:spPr>
          <a:xfrm>
            <a:off x="54353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68" name="object 71868"/>
          <p:cNvSpPr/>
          <p:nvPr/>
        </p:nvSpPr>
        <p:spPr>
          <a:xfrm>
            <a:off x="54353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69" name="object 71869"/>
          <p:cNvSpPr/>
          <p:nvPr/>
        </p:nvSpPr>
        <p:spPr>
          <a:xfrm>
            <a:off x="5435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70" name="object 71870"/>
          <p:cNvSpPr/>
          <p:nvPr/>
        </p:nvSpPr>
        <p:spPr>
          <a:xfrm>
            <a:off x="5435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71" name="object 71871"/>
          <p:cNvSpPr/>
          <p:nvPr/>
        </p:nvSpPr>
        <p:spPr>
          <a:xfrm>
            <a:off x="5435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72" name="object 71872"/>
          <p:cNvSpPr/>
          <p:nvPr/>
        </p:nvSpPr>
        <p:spPr>
          <a:xfrm>
            <a:off x="5435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73" name="object 71873"/>
          <p:cNvSpPr/>
          <p:nvPr/>
        </p:nvSpPr>
        <p:spPr>
          <a:xfrm>
            <a:off x="5435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74" name="object 71874"/>
          <p:cNvSpPr/>
          <p:nvPr/>
        </p:nvSpPr>
        <p:spPr>
          <a:xfrm>
            <a:off x="5435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75" name="object 71875"/>
          <p:cNvSpPr/>
          <p:nvPr/>
        </p:nvSpPr>
        <p:spPr>
          <a:xfrm>
            <a:off x="5436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76" name="object 71876"/>
          <p:cNvSpPr/>
          <p:nvPr/>
        </p:nvSpPr>
        <p:spPr>
          <a:xfrm>
            <a:off x="5436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77" name="object 71877"/>
          <p:cNvSpPr/>
          <p:nvPr/>
        </p:nvSpPr>
        <p:spPr>
          <a:xfrm>
            <a:off x="5436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78" name="object 71878"/>
          <p:cNvSpPr/>
          <p:nvPr/>
        </p:nvSpPr>
        <p:spPr>
          <a:xfrm>
            <a:off x="5436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79" name="object 71879"/>
          <p:cNvSpPr/>
          <p:nvPr/>
        </p:nvSpPr>
        <p:spPr>
          <a:xfrm>
            <a:off x="5436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80" name="object 71880"/>
          <p:cNvSpPr/>
          <p:nvPr/>
        </p:nvSpPr>
        <p:spPr>
          <a:xfrm>
            <a:off x="5436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81" name="object 71881"/>
          <p:cNvSpPr/>
          <p:nvPr/>
        </p:nvSpPr>
        <p:spPr>
          <a:xfrm>
            <a:off x="5436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82" name="object 71882"/>
          <p:cNvSpPr/>
          <p:nvPr/>
        </p:nvSpPr>
        <p:spPr>
          <a:xfrm>
            <a:off x="5436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83" name="object 71883"/>
          <p:cNvSpPr/>
          <p:nvPr/>
        </p:nvSpPr>
        <p:spPr>
          <a:xfrm>
            <a:off x="5436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84" name="object 71884"/>
          <p:cNvSpPr/>
          <p:nvPr/>
        </p:nvSpPr>
        <p:spPr>
          <a:xfrm>
            <a:off x="5436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85" name="object 71885"/>
          <p:cNvSpPr/>
          <p:nvPr/>
        </p:nvSpPr>
        <p:spPr>
          <a:xfrm>
            <a:off x="5437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86" name="object 71886"/>
          <p:cNvSpPr/>
          <p:nvPr/>
        </p:nvSpPr>
        <p:spPr>
          <a:xfrm>
            <a:off x="5437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87" name="object 71887"/>
          <p:cNvSpPr/>
          <p:nvPr/>
        </p:nvSpPr>
        <p:spPr>
          <a:xfrm>
            <a:off x="54372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88" name="object 71888"/>
          <p:cNvSpPr/>
          <p:nvPr/>
        </p:nvSpPr>
        <p:spPr>
          <a:xfrm>
            <a:off x="54372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89" name="object 71889"/>
          <p:cNvSpPr/>
          <p:nvPr/>
        </p:nvSpPr>
        <p:spPr>
          <a:xfrm>
            <a:off x="5437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90" name="object 71890"/>
          <p:cNvSpPr/>
          <p:nvPr/>
        </p:nvSpPr>
        <p:spPr>
          <a:xfrm>
            <a:off x="5437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91" name="object 71891"/>
          <p:cNvSpPr/>
          <p:nvPr/>
        </p:nvSpPr>
        <p:spPr>
          <a:xfrm>
            <a:off x="54376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92" name="object 71892"/>
          <p:cNvSpPr/>
          <p:nvPr/>
        </p:nvSpPr>
        <p:spPr>
          <a:xfrm>
            <a:off x="54376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93" name="object 71893"/>
          <p:cNvSpPr/>
          <p:nvPr/>
        </p:nvSpPr>
        <p:spPr>
          <a:xfrm>
            <a:off x="5437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94" name="object 71894"/>
          <p:cNvSpPr/>
          <p:nvPr/>
        </p:nvSpPr>
        <p:spPr>
          <a:xfrm>
            <a:off x="5437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95" name="object 71895"/>
          <p:cNvSpPr/>
          <p:nvPr/>
        </p:nvSpPr>
        <p:spPr>
          <a:xfrm>
            <a:off x="54380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96" name="object 71896"/>
          <p:cNvSpPr/>
          <p:nvPr/>
        </p:nvSpPr>
        <p:spPr>
          <a:xfrm>
            <a:off x="54380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97" name="object 71897"/>
          <p:cNvSpPr/>
          <p:nvPr/>
        </p:nvSpPr>
        <p:spPr>
          <a:xfrm>
            <a:off x="5438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98" name="object 71898"/>
          <p:cNvSpPr/>
          <p:nvPr/>
        </p:nvSpPr>
        <p:spPr>
          <a:xfrm>
            <a:off x="5438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899" name="object 71899"/>
          <p:cNvSpPr/>
          <p:nvPr/>
        </p:nvSpPr>
        <p:spPr>
          <a:xfrm>
            <a:off x="54384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00" name="object 71900"/>
          <p:cNvSpPr/>
          <p:nvPr/>
        </p:nvSpPr>
        <p:spPr>
          <a:xfrm>
            <a:off x="54384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01" name="object 71901"/>
          <p:cNvSpPr/>
          <p:nvPr/>
        </p:nvSpPr>
        <p:spPr>
          <a:xfrm>
            <a:off x="5438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02" name="object 71902"/>
          <p:cNvSpPr/>
          <p:nvPr/>
        </p:nvSpPr>
        <p:spPr>
          <a:xfrm>
            <a:off x="5438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03" name="object 71903"/>
          <p:cNvSpPr/>
          <p:nvPr/>
        </p:nvSpPr>
        <p:spPr>
          <a:xfrm>
            <a:off x="54387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04" name="object 71904"/>
          <p:cNvSpPr/>
          <p:nvPr/>
        </p:nvSpPr>
        <p:spPr>
          <a:xfrm>
            <a:off x="54387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05" name="object 71905"/>
          <p:cNvSpPr/>
          <p:nvPr/>
        </p:nvSpPr>
        <p:spPr>
          <a:xfrm>
            <a:off x="5438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06" name="object 71906"/>
          <p:cNvSpPr/>
          <p:nvPr/>
        </p:nvSpPr>
        <p:spPr>
          <a:xfrm>
            <a:off x="5438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07" name="object 71907"/>
          <p:cNvSpPr/>
          <p:nvPr/>
        </p:nvSpPr>
        <p:spPr>
          <a:xfrm>
            <a:off x="54391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08" name="object 71908"/>
          <p:cNvSpPr/>
          <p:nvPr/>
        </p:nvSpPr>
        <p:spPr>
          <a:xfrm>
            <a:off x="54391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09" name="object 71909"/>
          <p:cNvSpPr/>
          <p:nvPr/>
        </p:nvSpPr>
        <p:spPr>
          <a:xfrm>
            <a:off x="5439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10" name="object 71910"/>
          <p:cNvSpPr/>
          <p:nvPr/>
        </p:nvSpPr>
        <p:spPr>
          <a:xfrm>
            <a:off x="5439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11" name="object 71911"/>
          <p:cNvSpPr/>
          <p:nvPr/>
        </p:nvSpPr>
        <p:spPr>
          <a:xfrm>
            <a:off x="54395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12" name="object 71912"/>
          <p:cNvSpPr/>
          <p:nvPr/>
        </p:nvSpPr>
        <p:spPr>
          <a:xfrm>
            <a:off x="54395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13" name="object 71913"/>
          <p:cNvSpPr/>
          <p:nvPr/>
        </p:nvSpPr>
        <p:spPr>
          <a:xfrm>
            <a:off x="5439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14" name="object 71914"/>
          <p:cNvSpPr/>
          <p:nvPr/>
        </p:nvSpPr>
        <p:spPr>
          <a:xfrm>
            <a:off x="5439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15" name="object 71915"/>
          <p:cNvSpPr/>
          <p:nvPr/>
        </p:nvSpPr>
        <p:spPr>
          <a:xfrm>
            <a:off x="5439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16" name="object 71916"/>
          <p:cNvSpPr/>
          <p:nvPr/>
        </p:nvSpPr>
        <p:spPr>
          <a:xfrm>
            <a:off x="5439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17" name="object 71917"/>
          <p:cNvSpPr/>
          <p:nvPr/>
        </p:nvSpPr>
        <p:spPr>
          <a:xfrm>
            <a:off x="5440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18" name="object 71918"/>
          <p:cNvSpPr/>
          <p:nvPr/>
        </p:nvSpPr>
        <p:spPr>
          <a:xfrm>
            <a:off x="5440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19" name="object 71919"/>
          <p:cNvSpPr/>
          <p:nvPr/>
        </p:nvSpPr>
        <p:spPr>
          <a:xfrm>
            <a:off x="5440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20" name="object 71920"/>
          <p:cNvSpPr/>
          <p:nvPr/>
        </p:nvSpPr>
        <p:spPr>
          <a:xfrm>
            <a:off x="5440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21" name="object 71921"/>
          <p:cNvSpPr/>
          <p:nvPr/>
        </p:nvSpPr>
        <p:spPr>
          <a:xfrm>
            <a:off x="5440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22" name="object 71922"/>
          <p:cNvSpPr/>
          <p:nvPr/>
        </p:nvSpPr>
        <p:spPr>
          <a:xfrm>
            <a:off x="5440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23" name="object 71923"/>
          <p:cNvSpPr/>
          <p:nvPr/>
        </p:nvSpPr>
        <p:spPr>
          <a:xfrm>
            <a:off x="5440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24" name="object 71924"/>
          <p:cNvSpPr/>
          <p:nvPr/>
        </p:nvSpPr>
        <p:spPr>
          <a:xfrm>
            <a:off x="5440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25" name="object 71925"/>
          <p:cNvSpPr/>
          <p:nvPr/>
        </p:nvSpPr>
        <p:spPr>
          <a:xfrm>
            <a:off x="5440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26" name="object 71926"/>
          <p:cNvSpPr/>
          <p:nvPr/>
        </p:nvSpPr>
        <p:spPr>
          <a:xfrm>
            <a:off x="5440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27" name="object 71927"/>
          <p:cNvSpPr/>
          <p:nvPr/>
        </p:nvSpPr>
        <p:spPr>
          <a:xfrm>
            <a:off x="5441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28" name="object 71928"/>
          <p:cNvSpPr/>
          <p:nvPr/>
        </p:nvSpPr>
        <p:spPr>
          <a:xfrm>
            <a:off x="5441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29" name="object 71929"/>
          <p:cNvSpPr/>
          <p:nvPr/>
        </p:nvSpPr>
        <p:spPr>
          <a:xfrm>
            <a:off x="5441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30" name="object 71930"/>
          <p:cNvSpPr/>
          <p:nvPr/>
        </p:nvSpPr>
        <p:spPr>
          <a:xfrm>
            <a:off x="5441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31" name="object 71931"/>
          <p:cNvSpPr/>
          <p:nvPr/>
        </p:nvSpPr>
        <p:spPr>
          <a:xfrm>
            <a:off x="5441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32" name="object 71932"/>
          <p:cNvSpPr/>
          <p:nvPr/>
        </p:nvSpPr>
        <p:spPr>
          <a:xfrm>
            <a:off x="5441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33" name="object 71933"/>
          <p:cNvSpPr/>
          <p:nvPr/>
        </p:nvSpPr>
        <p:spPr>
          <a:xfrm>
            <a:off x="5441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34" name="object 71934"/>
          <p:cNvSpPr/>
          <p:nvPr/>
        </p:nvSpPr>
        <p:spPr>
          <a:xfrm>
            <a:off x="5441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35" name="object 71935"/>
          <p:cNvSpPr/>
          <p:nvPr/>
        </p:nvSpPr>
        <p:spPr>
          <a:xfrm>
            <a:off x="5441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36" name="object 71936"/>
          <p:cNvSpPr/>
          <p:nvPr/>
        </p:nvSpPr>
        <p:spPr>
          <a:xfrm>
            <a:off x="5441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37" name="object 71937"/>
          <p:cNvSpPr/>
          <p:nvPr/>
        </p:nvSpPr>
        <p:spPr>
          <a:xfrm>
            <a:off x="5441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38" name="object 71938"/>
          <p:cNvSpPr/>
          <p:nvPr/>
        </p:nvSpPr>
        <p:spPr>
          <a:xfrm>
            <a:off x="5441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39" name="object 71939"/>
          <p:cNvSpPr/>
          <p:nvPr/>
        </p:nvSpPr>
        <p:spPr>
          <a:xfrm>
            <a:off x="54422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40" name="object 71940"/>
          <p:cNvSpPr/>
          <p:nvPr/>
        </p:nvSpPr>
        <p:spPr>
          <a:xfrm>
            <a:off x="54422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41" name="object 71941"/>
          <p:cNvSpPr/>
          <p:nvPr/>
        </p:nvSpPr>
        <p:spPr>
          <a:xfrm>
            <a:off x="5442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42" name="object 71942"/>
          <p:cNvSpPr/>
          <p:nvPr/>
        </p:nvSpPr>
        <p:spPr>
          <a:xfrm>
            <a:off x="5442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43" name="object 71943"/>
          <p:cNvSpPr/>
          <p:nvPr/>
        </p:nvSpPr>
        <p:spPr>
          <a:xfrm>
            <a:off x="54425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44" name="object 71944"/>
          <p:cNvSpPr/>
          <p:nvPr/>
        </p:nvSpPr>
        <p:spPr>
          <a:xfrm>
            <a:off x="54425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45" name="object 71945"/>
          <p:cNvSpPr/>
          <p:nvPr/>
        </p:nvSpPr>
        <p:spPr>
          <a:xfrm>
            <a:off x="5442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46" name="object 71946"/>
          <p:cNvSpPr/>
          <p:nvPr/>
        </p:nvSpPr>
        <p:spPr>
          <a:xfrm>
            <a:off x="5442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47" name="object 71947"/>
          <p:cNvSpPr/>
          <p:nvPr/>
        </p:nvSpPr>
        <p:spPr>
          <a:xfrm>
            <a:off x="54429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48" name="object 71948"/>
          <p:cNvSpPr/>
          <p:nvPr/>
        </p:nvSpPr>
        <p:spPr>
          <a:xfrm>
            <a:off x="54429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49" name="object 71949"/>
          <p:cNvSpPr/>
          <p:nvPr/>
        </p:nvSpPr>
        <p:spPr>
          <a:xfrm>
            <a:off x="5443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50" name="object 71950"/>
          <p:cNvSpPr/>
          <p:nvPr/>
        </p:nvSpPr>
        <p:spPr>
          <a:xfrm>
            <a:off x="5443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51" name="object 71951"/>
          <p:cNvSpPr/>
          <p:nvPr/>
        </p:nvSpPr>
        <p:spPr>
          <a:xfrm>
            <a:off x="54433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52" name="object 71952"/>
          <p:cNvSpPr/>
          <p:nvPr/>
        </p:nvSpPr>
        <p:spPr>
          <a:xfrm>
            <a:off x="54433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53" name="object 71953"/>
          <p:cNvSpPr/>
          <p:nvPr/>
        </p:nvSpPr>
        <p:spPr>
          <a:xfrm>
            <a:off x="5443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54" name="object 71954"/>
          <p:cNvSpPr/>
          <p:nvPr/>
        </p:nvSpPr>
        <p:spPr>
          <a:xfrm>
            <a:off x="5443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55" name="object 71955"/>
          <p:cNvSpPr/>
          <p:nvPr/>
        </p:nvSpPr>
        <p:spPr>
          <a:xfrm>
            <a:off x="54437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56" name="object 71956"/>
          <p:cNvSpPr/>
          <p:nvPr/>
        </p:nvSpPr>
        <p:spPr>
          <a:xfrm>
            <a:off x="54437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57" name="object 71957"/>
          <p:cNvSpPr/>
          <p:nvPr/>
        </p:nvSpPr>
        <p:spPr>
          <a:xfrm>
            <a:off x="5443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58" name="object 71958"/>
          <p:cNvSpPr/>
          <p:nvPr/>
        </p:nvSpPr>
        <p:spPr>
          <a:xfrm>
            <a:off x="5443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59" name="object 71959"/>
          <p:cNvSpPr/>
          <p:nvPr/>
        </p:nvSpPr>
        <p:spPr>
          <a:xfrm>
            <a:off x="54441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60" name="object 71960"/>
          <p:cNvSpPr/>
          <p:nvPr/>
        </p:nvSpPr>
        <p:spPr>
          <a:xfrm>
            <a:off x="54441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61" name="object 71961"/>
          <p:cNvSpPr/>
          <p:nvPr/>
        </p:nvSpPr>
        <p:spPr>
          <a:xfrm>
            <a:off x="5444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62" name="object 71962"/>
          <p:cNvSpPr/>
          <p:nvPr/>
        </p:nvSpPr>
        <p:spPr>
          <a:xfrm>
            <a:off x="5444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63" name="object 71963"/>
          <p:cNvSpPr/>
          <p:nvPr/>
        </p:nvSpPr>
        <p:spPr>
          <a:xfrm>
            <a:off x="5444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64" name="object 71964"/>
          <p:cNvSpPr/>
          <p:nvPr/>
        </p:nvSpPr>
        <p:spPr>
          <a:xfrm>
            <a:off x="5444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65" name="object 71965"/>
          <p:cNvSpPr/>
          <p:nvPr/>
        </p:nvSpPr>
        <p:spPr>
          <a:xfrm>
            <a:off x="5444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66" name="object 71966"/>
          <p:cNvSpPr/>
          <p:nvPr/>
        </p:nvSpPr>
        <p:spPr>
          <a:xfrm>
            <a:off x="5444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67" name="object 71967"/>
          <p:cNvSpPr/>
          <p:nvPr/>
        </p:nvSpPr>
        <p:spPr>
          <a:xfrm>
            <a:off x="5444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68" name="object 71968"/>
          <p:cNvSpPr/>
          <p:nvPr/>
        </p:nvSpPr>
        <p:spPr>
          <a:xfrm>
            <a:off x="5444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69" name="object 71969"/>
          <p:cNvSpPr/>
          <p:nvPr/>
        </p:nvSpPr>
        <p:spPr>
          <a:xfrm>
            <a:off x="5445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70" name="object 71970"/>
          <p:cNvSpPr/>
          <p:nvPr/>
        </p:nvSpPr>
        <p:spPr>
          <a:xfrm>
            <a:off x="5445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71" name="object 71971"/>
          <p:cNvSpPr/>
          <p:nvPr/>
        </p:nvSpPr>
        <p:spPr>
          <a:xfrm>
            <a:off x="5445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72" name="object 71972"/>
          <p:cNvSpPr/>
          <p:nvPr/>
        </p:nvSpPr>
        <p:spPr>
          <a:xfrm>
            <a:off x="5445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73" name="object 71973"/>
          <p:cNvSpPr/>
          <p:nvPr/>
        </p:nvSpPr>
        <p:spPr>
          <a:xfrm>
            <a:off x="5445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74" name="object 71974"/>
          <p:cNvSpPr/>
          <p:nvPr/>
        </p:nvSpPr>
        <p:spPr>
          <a:xfrm>
            <a:off x="5445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75" name="object 71975"/>
          <p:cNvSpPr/>
          <p:nvPr/>
        </p:nvSpPr>
        <p:spPr>
          <a:xfrm>
            <a:off x="5445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76" name="object 71976"/>
          <p:cNvSpPr/>
          <p:nvPr/>
        </p:nvSpPr>
        <p:spPr>
          <a:xfrm>
            <a:off x="5445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77" name="object 71977"/>
          <p:cNvSpPr/>
          <p:nvPr/>
        </p:nvSpPr>
        <p:spPr>
          <a:xfrm>
            <a:off x="5445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78" name="object 71978"/>
          <p:cNvSpPr/>
          <p:nvPr/>
        </p:nvSpPr>
        <p:spPr>
          <a:xfrm>
            <a:off x="5445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79" name="object 71979"/>
          <p:cNvSpPr/>
          <p:nvPr/>
        </p:nvSpPr>
        <p:spPr>
          <a:xfrm>
            <a:off x="5446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80" name="object 71980"/>
          <p:cNvSpPr/>
          <p:nvPr/>
        </p:nvSpPr>
        <p:spPr>
          <a:xfrm>
            <a:off x="5446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81" name="object 71981"/>
          <p:cNvSpPr/>
          <p:nvPr/>
        </p:nvSpPr>
        <p:spPr>
          <a:xfrm>
            <a:off x="5446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82" name="object 71982"/>
          <p:cNvSpPr/>
          <p:nvPr/>
        </p:nvSpPr>
        <p:spPr>
          <a:xfrm>
            <a:off x="5446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83" name="object 71983"/>
          <p:cNvSpPr/>
          <p:nvPr/>
        </p:nvSpPr>
        <p:spPr>
          <a:xfrm>
            <a:off x="5446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84" name="object 71984"/>
          <p:cNvSpPr/>
          <p:nvPr/>
        </p:nvSpPr>
        <p:spPr>
          <a:xfrm>
            <a:off x="5446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85" name="object 71985"/>
          <p:cNvSpPr/>
          <p:nvPr/>
        </p:nvSpPr>
        <p:spPr>
          <a:xfrm>
            <a:off x="5446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86" name="object 71986"/>
          <p:cNvSpPr/>
          <p:nvPr/>
        </p:nvSpPr>
        <p:spPr>
          <a:xfrm>
            <a:off x="5446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87" name="object 71987"/>
          <p:cNvSpPr/>
          <p:nvPr/>
        </p:nvSpPr>
        <p:spPr>
          <a:xfrm>
            <a:off x="5446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88" name="object 71988"/>
          <p:cNvSpPr/>
          <p:nvPr/>
        </p:nvSpPr>
        <p:spPr>
          <a:xfrm>
            <a:off x="5446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89" name="object 71989"/>
          <p:cNvSpPr/>
          <p:nvPr/>
        </p:nvSpPr>
        <p:spPr>
          <a:xfrm>
            <a:off x="5446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90" name="object 71990"/>
          <p:cNvSpPr/>
          <p:nvPr/>
        </p:nvSpPr>
        <p:spPr>
          <a:xfrm>
            <a:off x="5446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91" name="object 71991"/>
          <p:cNvSpPr/>
          <p:nvPr/>
        </p:nvSpPr>
        <p:spPr>
          <a:xfrm>
            <a:off x="5447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92" name="object 71992"/>
          <p:cNvSpPr/>
          <p:nvPr/>
        </p:nvSpPr>
        <p:spPr>
          <a:xfrm>
            <a:off x="5447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93" name="object 71993"/>
          <p:cNvSpPr/>
          <p:nvPr/>
        </p:nvSpPr>
        <p:spPr>
          <a:xfrm>
            <a:off x="5447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94" name="object 71994"/>
          <p:cNvSpPr/>
          <p:nvPr/>
        </p:nvSpPr>
        <p:spPr>
          <a:xfrm>
            <a:off x="5447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95" name="object 71995"/>
          <p:cNvSpPr/>
          <p:nvPr/>
        </p:nvSpPr>
        <p:spPr>
          <a:xfrm>
            <a:off x="5447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96" name="object 71996"/>
          <p:cNvSpPr/>
          <p:nvPr/>
        </p:nvSpPr>
        <p:spPr>
          <a:xfrm>
            <a:off x="5447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97" name="object 71997"/>
          <p:cNvSpPr/>
          <p:nvPr/>
        </p:nvSpPr>
        <p:spPr>
          <a:xfrm>
            <a:off x="5447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98" name="object 71998"/>
          <p:cNvSpPr/>
          <p:nvPr/>
        </p:nvSpPr>
        <p:spPr>
          <a:xfrm>
            <a:off x="5447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1999" name="object 71999"/>
          <p:cNvSpPr/>
          <p:nvPr/>
        </p:nvSpPr>
        <p:spPr>
          <a:xfrm>
            <a:off x="54479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00" name="object 72000"/>
          <p:cNvSpPr/>
          <p:nvPr/>
        </p:nvSpPr>
        <p:spPr>
          <a:xfrm>
            <a:off x="54479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01" name="object 72001"/>
          <p:cNvSpPr/>
          <p:nvPr/>
        </p:nvSpPr>
        <p:spPr>
          <a:xfrm>
            <a:off x="5448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02" name="object 72002"/>
          <p:cNvSpPr/>
          <p:nvPr/>
        </p:nvSpPr>
        <p:spPr>
          <a:xfrm>
            <a:off x="5448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03" name="object 72003"/>
          <p:cNvSpPr/>
          <p:nvPr/>
        </p:nvSpPr>
        <p:spPr>
          <a:xfrm>
            <a:off x="54483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04" name="object 72004"/>
          <p:cNvSpPr/>
          <p:nvPr/>
        </p:nvSpPr>
        <p:spPr>
          <a:xfrm>
            <a:off x="54483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05" name="object 72005"/>
          <p:cNvSpPr/>
          <p:nvPr/>
        </p:nvSpPr>
        <p:spPr>
          <a:xfrm>
            <a:off x="5448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06" name="object 72006"/>
          <p:cNvSpPr/>
          <p:nvPr/>
        </p:nvSpPr>
        <p:spPr>
          <a:xfrm>
            <a:off x="5448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07" name="object 72007"/>
          <p:cNvSpPr/>
          <p:nvPr/>
        </p:nvSpPr>
        <p:spPr>
          <a:xfrm>
            <a:off x="54486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08" name="object 72008"/>
          <p:cNvSpPr/>
          <p:nvPr/>
        </p:nvSpPr>
        <p:spPr>
          <a:xfrm>
            <a:off x="54486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09" name="object 72009"/>
          <p:cNvSpPr/>
          <p:nvPr/>
        </p:nvSpPr>
        <p:spPr>
          <a:xfrm>
            <a:off x="5448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10" name="object 72010"/>
          <p:cNvSpPr/>
          <p:nvPr/>
        </p:nvSpPr>
        <p:spPr>
          <a:xfrm>
            <a:off x="5448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11" name="object 72011"/>
          <p:cNvSpPr/>
          <p:nvPr/>
        </p:nvSpPr>
        <p:spPr>
          <a:xfrm>
            <a:off x="54490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12" name="object 72012"/>
          <p:cNvSpPr/>
          <p:nvPr/>
        </p:nvSpPr>
        <p:spPr>
          <a:xfrm>
            <a:off x="54490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13" name="object 72013"/>
          <p:cNvSpPr/>
          <p:nvPr/>
        </p:nvSpPr>
        <p:spPr>
          <a:xfrm>
            <a:off x="5449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14" name="object 72014"/>
          <p:cNvSpPr/>
          <p:nvPr/>
        </p:nvSpPr>
        <p:spPr>
          <a:xfrm>
            <a:off x="5449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15" name="object 72015"/>
          <p:cNvSpPr/>
          <p:nvPr/>
        </p:nvSpPr>
        <p:spPr>
          <a:xfrm>
            <a:off x="5449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16" name="object 72016"/>
          <p:cNvSpPr/>
          <p:nvPr/>
        </p:nvSpPr>
        <p:spPr>
          <a:xfrm>
            <a:off x="5449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17" name="object 72017"/>
          <p:cNvSpPr/>
          <p:nvPr/>
        </p:nvSpPr>
        <p:spPr>
          <a:xfrm>
            <a:off x="5449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18" name="object 72018"/>
          <p:cNvSpPr/>
          <p:nvPr/>
        </p:nvSpPr>
        <p:spPr>
          <a:xfrm>
            <a:off x="5449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19" name="object 72019"/>
          <p:cNvSpPr/>
          <p:nvPr/>
        </p:nvSpPr>
        <p:spPr>
          <a:xfrm>
            <a:off x="5449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20" name="object 72020"/>
          <p:cNvSpPr/>
          <p:nvPr/>
        </p:nvSpPr>
        <p:spPr>
          <a:xfrm>
            <a:off x="5449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21" name="object 72021"/>
          <p:cNvSpPr/>
          <p:nvPr/>
        </p:nvSpPr>
        <p:spPr>
          <a:xfrm>
            <a:off x="5449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22" name="object 72022"/>
          <p:cNvSpPr/>
          <p:nvPr/>
        </p:nvSpPr>
        <p:spPr>
          <a:xfrm>
            <a:off x="5449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23" name="object 72023"/>
          <p:cNvSpPr/>
          <p:nvPr/>
        </p:nvSpPr>
        <p:spPr>
          <a:xfrm>
            <a:off x="5450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24" name="object 72024"/>
          <p:cNvSpPr/>
          <p:nvPr/>
        </p:nvSpPr>
        <p:spPr>
          <a:xfrm>
            <a:off x="5450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25" name="object 72025"/>
          <p:cNvSpPr/>
          <p:nvPr/>
        </p:nvSpPr>
        <p:spPr>
          <a:xfrm>
            <a:off x="5450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26" name="object 72026"/>
          <p:cNvSpPr/>
          <p:nvPr/>
        </p:nvSpPr>
        <p:spPr>
          <a:xfrm>
            <a:off x="5450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27" name="object 72027"/>
          <p:cNvSpPr/>
          <p:nvPr/>
        </p:nvSpPr>
        <p:spPr>
          <a:xfrm>
            <a:off x="5450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28" name="object 72028"/>
          <p:cNvSpPr/>
          <p:nvPr/>
        </p:nvSpPr>
        <p:spPr>
          <a:xfrm>
            <a:off x="5450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29" name="object 72029"/>
          <p:cNvSpPr/>
          <p:nvPr/>
        </p:nvSpPr>
        <p:spPr>
          <a:xfrm>
            <a:off x="5450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30" name="object 72030"/>
          <p:cNvSpPr/>
          <p:nvPr/>
        </p:nvSpPr>
        <p:spPr>
          <a:xfrm>
            <a:off x="5450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31" name="object 72031"/>
          <p:cNvSpPr/>
          <p:nvPr/>
        </p:nvSpPr>
        <p:spPr>
          <a:xfrm>
            <a:off x="5450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32" name="object 72032"/>
          <p:cNvSpPr/>
          <p:nvPr/>
        </p:nvSpPr>
        <p:spPr>
          <a:xfrm>
            <a:off x="5450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33" name="object 72033"/>
          <p:cNvSpPr/>
          <p:nvPr/>
        </p:nvSpPr>
        <p:spPr>
          <a:xfrm>
            <a:off x="5451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34" name="object 72034"/>
          <p:cNvSpPr/>
          <p:nvPr/>
        </p:nvSpPr>
        <p:spPr>
          <a:xfrm>
            <a:off x="5451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35" name="object 72035"/>
          <p:cNvSpPr/>
          <p:nvPr/>
        </p:nvSpPr>
        <p:spPr>
          <a:xfrm>
            <a:off x="5451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36" name="object 72036"/>
          <p:cNvSpPr/>
          <p:nvPr/>
        </p:nvSpPr>
        <p:spPr>
          <a:xfrm>
            <a:off x="5451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37" name="object 72037"/>
          <p:cNvSpPr/>
          <p:nvPr/>
        </p:nvSpPr>
        <p:spPr>
          <a:xfrm>
            <a:off x="5451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38" name="object 72038"/>
          <p:cNvSpPr/>
          <p:nvPr/>
        </p:nvSpPr>
        <p:spPr>
          <a:xfrm>
            <a:off x="5451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39" name="object 72039"/>
          <p:cNvSpPr/>
          <p:nvPr/>
        </p:nvSpPr>
        <p:spPr>
          <a:xfrm>
            <a:off x="5451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40" name="object 72040"/>
          <p:cNvSpPr/>
          <p:nvPr/>
        </p:nvSpPr>
        <p:spPr>
          <a:xfrm>
            <a:off x="5451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41" name="object 72041"/>
          <p:cNvSpPr/>
          <p:nvPr/>
        </p:nvSpPr>
        <p:spPr>
          <a:xfrm>
            <a:off x="5451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42" name="object 72042"/>
          <p:cNvSpPr/>
          <p:nvPr/>
        </p:nvSpPr>
        <p:spPr>
          <a:xfrm>
            <a:off x="5451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43" name="object 72043"/>
          <p:cNvSpPr/>
          <p:nvPr/>
        </p:nvSpPr>
        <p:spPr>
          <a:xfrm>
            <a:off x="5452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44" name="object 72044"/>
          <p:cNvSpPr/>
          <p:nvPr/>
        </p:nvSpPr>
        <p:spPr>
          <a:xfrm>
            <a:off x="5452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45" name="object 72045"/>
          <p:cNvSpPr/>
          <p:nvPr/>
        </p:nvSpPr>
        <p:spPr>
          <a:xfrm>
            <a:off x="5452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46" name="object 72046"/>
          <p:cNvSpPr/>
          <p:nvPr/>
        </p:nvSpPr>
        <p:spPr>
          <a:xfrm>
            <a:off x="5452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47" name="object 72047"/>
          <p:cNvSpPr/>
          <p:nvPr/>
        </p:nvSpPr>
        <p:spPr>
          <a:xfrm>
            <a:off x="54525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48" name="object 72048"/>
          <p:cNvSpPr/>
          <p:nvPr/>
        </p:nvSpPr>
        <p:spPr>
          <a:xfrm>
            <a:off x="54525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49" name="object 72049"/>
          <p:cNvSpPr/>
          <p:nvPr/>
        </p:nvSpPr>
        <p:spPr>
          <a:xfrm>
            <a:off x="5452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50" name="object 72050"/>
          <p:cNvSpPr/>
          <p:nvPr/>
        </p:nvSpPr>
        <p:spPr>
          <a:xfrm>
            <a:off x="5452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51" name="object 72051"/>
          <p:cNvSpPr/>
          <p:nvPr/>
        </p:nvSpPr>
        <p:spPr>
          <a:xfrm>
            <a:off x="54528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52" name="object 72052"/>
          <p:cNvSpPr/>
          <p:nvPr/>
        </p:nvSpPr>
        <p:spPr>
          <a:xfrm>
            <a:off x="54528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53" name="object 72053"/>
          <p:cNvSpPr/>
          <p:nvPr/>
        </p:nvSpPr>
        <p:spPr>
          <a:xfrm>
            <a:off x="5453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54" name="object 72054"/>
          <p:cNvSpPr/>
          <p:nvPr/>
        </p:nvSpPr>
        <p:spPr>
          <a:xfrm>
            <a:off x="5453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55" name="object 72055"/>
          <p:cNvSpPr/>
          <p:nvPr/>
        </p:nvSpPr>
        <p:spPr>
          <a:xfrm>
            <a:off x="54532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56" name="object 72056"/>
          <p:cNvSpPr/>
          <p:nvPr/>
        </p:nvSpPr>
        <p:spPr>
          <a:xfrm>
            <a:off x="54532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57" name="object 72057"/>
          <p:cNvSpPr/>
          <p:nvPr/>
        </p:nvSpPr>
        <p:spPr>
          <a:xfrm>
            <a:off x="5453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58" name="object 72058"/>
          <p:cNvSpPr/>
          <p:nvPr/>
        </p:nvSpPr>
        <p:spPr>
          <a:xfrm>
            <a:off x="5453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59" name="object 72059"/>
          <p:cNvSpPr/>
          <p:nvPr/>
        </p:nvSpPr>
        <p:spPr>
          <a:xfrm>
            <a:off x="54536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60" name="object 72060"/>
          <p:cNvSpPr/>
          <p:nvPr/>
        </p:nvSpPr>
        <p:spPr>
          <a:xfrm>
            <a:off x="54536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61" name="object 72061"/>
          <p:cNvSpPr/>
          <p:nvPr/>
        </p:nvSpPr>
        <p:spPr>
          <a:xfrm>
            <a:off x="5453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62" name="object 72062"/>
          <p:cNvSpPr/>
          <p:nvPr/>
        </p:nvSpPr>
        <p:spPr>
          <a:xfrm>
            <a:off x="5453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63" name="object 72063"/>
          <p:cNvSpPr/>
          <p:nvPr/>
        </p:nvSpPr>
        <p:spPr>
          <a:xfrm>
            <a:off x="5454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64" name="object 72064"/>
          <p:cNvSpPr/>
          <p:nvPr/>
        </p:nvSpPr>
        <p:spPr>
          <a:xfrm>
            <a:off x="5454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65" name="object 72065"/>
          <p:cNvSpPr/>
          <p:nvPr/>
        </p:nvSpPr>
        <p:spPr>
          <a:xfrm>
            <a:off x="5454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66" name="object 72066"/>
          <p:cNvSpPr/>
          <p:nvPr/>
        </p:nvSpPr>
        <p:spPr>
          <a:xfrm>
            <a:off x="5454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67" name="object 72067"/>
          <p:cNvSpPr/>
          <p:nvPr/>
        </p:nvSpPr>
        <p:spPr>
          <a:xfrm>
            <a:off x="5454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68" name="object 72068"/>
          <p:cNvSpPr/>
          <p:nvPr/>
        </p:nvSpPr>
        <p:spPr>
          <a:xfrm>
            <a:off x="5454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69" name="object 72069"/>
          <p:cNvSpPr/>
          <p:nvPr/>
        </p:nvSpPr>
        <p:spPr>
          <a:xfrm>
            <a:off x="5454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70" name="object 72070"/>
          <p:cNvSpPr/>
          <p:nvPr/>
        </p:nvSpPr>
        <p:spPr>
          <a:xfrm>
            <a:off x="5454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71" name="object 72071"/>
          <p:cNvSpPr/>
          <p:nvPr/>
        </p:nvSpPr>
        <p:spPr>
          <a:xfrm>
            <a:off x="5454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72" name="object 72072"/>
          <p:cNvSpPr/>
          <p:nvPr/>
        </p:nvSpPr>
        <p:spPr>
          <a:xfrm>
            <a:off x="5454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73" name="object 72073"/>
          <p:cNvSpPr/>
          <p:nvPr/>
        </p:nvSpPr>
        <p:spPr>
          <a:xfrm>
            <a:off x="5454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74" name="object 72074"/>
          <p:cNvSpPr/>
          <p:nvPr/>
        </p:nvSpPr>
        <p:spPr>
          <a:xfrm>
            <a:off x="5454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75" name="object 72075"/>
          <p:cNvSpPr/>
          <p:nvPr/>
        </p:nvSpPr>
        <p:spPr>
          <a:xfrm>
            <a:off x="5455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76" name="object 72076"/>
          <p:cNvSpPr/>
          <p:nvPr/>
        </p:nvSpPr>
        <p:spPr>
          <a:xfrm>
            <a:off x="5455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77" name="object 72077"/>
          <p:cNvSpPr/>
          <p:nvPr/>
        </p:nvSpPr>
        <p:spPr>
          <a:xfrm>
            <a:off x="5455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78" name="object 72078"/>
          <p:cNvSpPr/>
          <p:nvPr/>
        </p:nvSpPr>
        <p:spPr>
          <a:xfrm>
            <a:off x="5455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79" name="object 72079"/>
          <p:cNvSpPr/>
          <p:nvPr/>
        </p:nvSpPr>
        <p:spPr>
          <a:xfrm>
            <a:off x="5455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80" name="object 72080"/>
          <p:cNvSpPr/>
          <p:nvPr/>
        </p:nvSpPr>
        <p:spPr>
          <a:xfrm>
            <a:off x="5455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81" name="object 72081"/>
          <p:cNvSpPr/>
          <p:nvPr/>
        </p:nvSpPr>
        <p:spPr>
          <a:xfrm>
            <a:off x="5455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82" name="object 72082"/>
          <p:cNvSpPr/>
          <p:nvPr/>
        </p:nvSpPr>
        <p:spPr>
          <a:xfrm>
            <a:off x="5455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83" name="object 72083"/>
          <p:cNvSpPr/>
          <p:nvPr/>
        </p:nvSpPr>
        <p:spPr>
          <a:xfrm>
            <a:off x="5455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84" name="object 72084"/>
          <p:cNvSpPr/>
          <p:nvPr/>
        </p:nvSpPr>
        <p:spPr>
          <a:xfrm>
            <a:off x="5455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85" name="object 72085"/>
          <p:cNvSpPr/>
          <p:nvPr/>
        </p:nvSpPr>
        <p:spPr>
          <a:xfrm>
            <a:off x="5456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86" name="object 72086"/>
          <p:cNvSpPr/>
          <p:nvPr/>
        </p:nvSpPr>
        <p:spPr>
          <a:xfrm>
            <a:off x="5456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87" name="object 72087"/>
          <p:cNvSpPr/>
          <p:nvPr/>
        </p:nvSpPr>
        <p:spPr>
          <a:xfrm>
            <a:off x="5456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88" name="object 72088"/>
          <p:cNvSpPr/>
          <p:nvPr/>
        </p:nvSpPr>
        <p:spPr>
          <a:xfrm>
            <a:off x="5456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89" name="object 72089"/>
          <p:cNvSpPr/>
          <p:nvPr/>
        </p:nvSpPr>
        <p:spPr>
          <a:xfrm>
            <a:off x="5456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90" name="object 72090"/>
          <p:cNvSpPr/>
          <p:nvPr/>
        </p:nvSpPr>
        <p:spPr>
          <a:xfrm>
            <a:off x="5456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91" name="object 72091"/>
          <p:cNvSpPr/>
          <p:nvPr/>
        </p:nvSpPr>
        <p:spPr>
          <a:xfrm>
            <a:off x="5456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92" name="object 72092"/>
          <p:cNvSpPr/>
          <p:nvPr/>
        </p:nvSpPr>
        <p:spPr>
          <a:xfrm>
            <a:off x="5456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93" name="object 72093"/>
          <p:cNvSpPr/>
          <p:nvPr/>
        </p:nvSpPr>
        <p:spPr>
          <a:xfrm>
            <a:off x="5456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94" name="object 72094"/>
          <p:cNvSpPr/>
          <p:nvPr/>
        </p:nvSpPr>
        <p:spPr>
          <a:xfrm>
            <a:off x="5456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95" name="object 72095"/>
          <p:cNvSpPr/>
          <p:nvPr/>
        </p:nvSpPr>
        <p:spPr>
          <a:xfrm>
            <a:off x="5457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96" name="object 72096"/>
          <p:cNvSpPr/>
          <p:nvPr/>
        </p:nvSpPr>
        <p:spPr>
          <a:xfrm>
            <a:off x="5457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97" name="object 72097"/>
          <p:cNvSpPr/>
          <p:nvPr/>
        </p:nvSpPr>
        <p:spPr>
          <a:xfrm>
            <a:off x="5457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98" name="object 72098"/>
          <p:cNvSpPr/>
          <p:nvPr/>
        </p:nvSpPr>
        <p:spPr>
          <a:xfrm>
            <a:off x="5457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099" name="object 72099"/>
          <p:cNvSpPr/>
          <p:nvPr/>
        </p:nvSpPr>
        <p:spPr>
          <a:xfrm>
            <a:off x="54574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00" name="object 72100"/>
          <p:cNvSpPr/>
          <p:nvPr/>
        </p:nvSpPr>
        <p:spPr>
          <a:xfrm>
            <a:off x="54574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01" name="object 72101"/>
          <p:cNvSpPr/>
          <p:nvPr/>
        </p:nvSpPr>
        <p:spPr>
          <a:xfrm>
            <a:off x="5457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02" name="object 72102"/>
          <p:cNvSpPr/>
          <p:nvPr/>
        </p:nvSpPr>
        <p:spPr>
          <a:xfrm>
            <a:off x="5457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03" name="object 72103"/>
          <p:cNvSpPr/>
          <p:nvPr/>
        </p:nvSpPr>
        <p:spPr>
          <a:xfrm>
            <a:off x="54578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04" name="object 72104"/>
          <p:cNvSpPr/>
          <p:nvPr/>
        </p:nvSpPr>
        <p:spPr>
          <a:xfrm>
            <a:off x="54578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05" name="object 72105"/>
          <p:cNvSpPr/>
          <p:nvPr/>
        </p:nvSpPr>
        <p:spPr>
          <a:xfrm>
            <a:off x="5457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06" name="object 72106"/>
          <p:cNvSpPr/>
          <p:nvPr/>
        </p:nvSpPr>
        <p:spPr>
          <a:xfrm>
            <a:off x="5457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07" name="object 72107"/>
          <p:cNvSpPr/>
          <p:nvPr/>
        </p:nvSpPr>
        <p:spPr>
          <a:xfrm>
            <a:off x="54582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08" name="object 72108"/>
          <p:cNvSpPr/>
          <p:nvPr/>
        </p:nvSpPr>
        <p:spPr>
          <a:xfrm>
            <a:off x="54582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09" name="object 72109"/>
          <p:cNvSpPr/>
          <p:nvPr/>
        </p:nvSpPr>
        <p:spPr>
          <a:xfrm>
            <a:off x="5458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10" name="object 72110"/>
          <p:cNvSpPr/>
          <p:nvPr/>
        </p:nvSpPr>
        <p:spPr>
          <a:xfrm>
            <a:off x="5458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11" name="object 72111"/>
          <p:cNvSpPr/>
          <p:nvPr/>
        </p:nvSpPr>
        <p:spPr>
          <a:xfrm>
            <a:off x="54585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12" name="object 72112"/>
          <p:cNvSpPr/>
          <p:nvPr/>
        </p:nvSpPr>
        <p:spPr>
          <a:xfrm>
            <a:off x="54585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13" name="object 72113"/>
          <p:cNvSpPr/>
          <p:nvPr/>
        </p:nvSpPr>
        <p:spPr>
          <a:xfrm>
            <a:off x="5458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14" name="object 72114"/>
          <p:cNvSpPr/>
          <p:nvPr/>
        </p:nvSpPr>
        <p:spPr>
          <a:xfrm>
            <a:off x="5458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15" name="object 72115"/>
          <p:cNvSpPr/>
          <p:nvPr/>
        </p:nvSpPr>
        <p:spPr>
          <a:xfrm>
            <a:off x="5458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16" name="object 72116"/>
          <p:cNvSpPr/>
          <p:nvPr/>
        </p:nvSpPr>
        <p:spPr>
          <a:xfrm>
            <a:off x="5458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17" name="object 72117"/>
          <p:cNvSpPr/>
          <p:nvPr/>
        </p:nvSpPr>
        <p:spPr>
          <a:xfrm>
            <a:off x="5459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18" name="object 72118"/>
          <p:cNvSpPr/>
          <p:nvPr/>
        </p:nvSpPr>
        <p:spPr>
          <a:xfrm>
            <a:off x="5459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19" name="object 72119"/>
          <p:cNvSpPr/>
          <p:nvPr/>
        </p:nvSpPr>
        <p:spPr>
          <a:xfrm>
            <a:off x="5459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20" name="object 72120"/>
          <p:cNvSpPr/>
          <p:nvPr/>
        </p:nvSpPr>
        <p:spPr>
          <a:xfrm>
            <a:off x="5459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21" name="object 72121"/>
          <p:cNvSpPr/>
          <p:nvPr/>
        </p:nvSpPr>
        <p:spPr>
          <a:xfrm>
            <a:off x="5459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22" name="object 72122"/>
          <p:cNvSpPr/>
          <p:nvPr/>
        </p:nvSpPr>
        <p:spPr>
          <a:xfrm>
            <a:off x="5459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23" name="object 72123"/>
          <p:cNvSpPr/>
          <p:nvPr/>
        </p:nvSpPr>
        <p:spPr>
          <a:xfrm>
            <a:off x="5459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24" name="object 72124"/>
          <p:cNvSpPr/>
          <p:nvPr/>
        </p:nvSpPr>
        <p:spPr>
          <a:xfrm>
            <a:off x="5459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25" name="object 72125"/>
          <p:cNvSpPr/>
          <p:nvPr/>
        </p:nvSpPr>
        <p:spPr>
          <a:xfrm>
            <a:off x="5459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26" name="object 72126"/>
          <p:cNvSpPr/>
          <p:nvPr/>
        </p:nvSpPr>
        <p:spPr>
          <a:xfrm>
            <a:off x="5459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27" name="object 72127"/>
          <p:cNvSpPr/>
          <p:nvPr/>
        </p:nvSpPr>
        <p:spPr>
          <a:xfrm>
            <a:off x="5460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28" name="object 72128"/>
          <p:cNvSpPr/>
          <p:nvPr/>
        </p:nvSpPr>
        <p:spPr>
          <a:xfrm>
            <a:off x="5460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29" name="object 72129"/>
          <p:cNvSpPr/>
          <p:nvPr/>
        </p:nvSpPr>
        <p:spPr>
          <a:xfrm>
            <a:off x="5460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30" name="object 72130"/>
          <p:cNvSpPr/>
          <p:nvPr/>
        </p:nvSpPr>
        <p:spPr>
          <a:xfrm>
            <a:off x="5460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31" name="object 72131"/>
          <p:cNvSpPr/>
          <p:nvPr/>
        </p:nvSpPr>
        <p:spPr>
          <a:xfrm>
            <a:off x="5460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32" name="object 72132"/>
          <p:cNvSpPr/>
          <p:nvPr/>
        </p:nvSpPr>
        <p:spPr>
          <a:xfrm>
            <a:off x="5460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33" name="object 72133"/>
          <p:cNvSpPr/>
          <p:nvPr/>
        </p:nvSpPr>
        <p:spPr>
          <a:xfrm>
            <a:off x="5460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34" name="object 72134"/>
          <p:cNvSpPr/>
          <p:nvPr/>
        </p:nvSpPr>
        <p:spPr>
          <a:xfrm>
            <a:off x="5460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35" name="object 72135"/>
          <p:cNvSpPr/>
          <p:nvPr/>
        </p:nvSpPr>
        <p:spPr>
          <a:xfrm>
            <a:off x="5460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36" name="object 72136"/>
          <p:cNvSpPr/>
          <p:nvPr/>
        </p:nvSpPr>
        <p:spPr>
          <a:xfrm>
            <a:off x="5460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37" name="object 72137"/>
          <p:cNvSpPr/>
          <p:nvPr/>
        </p:nvSpPr>
        <p:spPr>
          <a:xfrm>
            <a:off x="5461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38" name="object 72138"/>
          <p:cNvSpPr/>
          <p:nvPr/>
        </p:nvSpPr>
        <p:spPr>
          <a:xfrm>
            <a:off x="5461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39" name="object 72139"/>
          <p:cNvSpPr/>
          <p:nvPr/>
        </p:nvSpPr>
        <p:spPr>
          <a:xfrm>
            <a:off x="5461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40" name="object 72140"/>
          <p:cNvSpPr/>
          <p:nvPr/>
        </p:nvSpPr>
        <p:spPr>
          <a:xfrm>
            <a:off x="5461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41" name="object 72141"/>
          <p:cNvSpPr/>
          <p:nvPr/>
        </p:nvSpPr>
        <p:spPr>
          <a:xfrm>
            <a:off x="5461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42" name="object 72142"/>
          <p:cNvSpPr/>
          <p:nvPr/>
        </p:nvSpPr>
        <p:spPr>
          <a:xfrm>
            <a:off x="5461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43" name="object 72143"/>
          <p:cNvSpPr/>
          <p:nvPr/>
        </p:nvSpPr>
        <p:spPr>
          <a:xfrm>
            <a:off x="5461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44" name="object 72144"/>
          <p:cNvSpPr/>
          <p:nvPr/>
        </p:nvSpPr>
        <p:spPr>
          <a:xfrm>
            <a:off x="5461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45" name="object 72145"/>
          <p:cNvSpPr/>
          <p:nvPr/>
        </p:nvSpPr>
        <p:spPr>
          <a:xfrm>
            <a:off x="5461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46" name="object 72146"/>
          <p:cNvSpPr/>
          <p:nvPr/>
        </p:nvSpPr>
        <p:spPr>
          <a:xfrm>
            <a:off x="5461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47" name="object 72147"/>
          <p:cNvSpPr/>
          <p:nvPr/>
        </p:nvSpPr>
        <p:spPr>
          <a:xfrm>
            <a:off x="54620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48" name="object 72148"/>
          <p:cNvSpPr/>
          <p:nvPr/>
        </p:nvSpPr>
        <p:spPr>
          <a:xfrm>
            <a:off x="54620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49" name="object 72149"/>
          <p:cNvSpPr/>
          <p:nvPr/>
        </p:nvSpPr>
        <p:spPr>
          <a:xfrm>
            <a:off x="5462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50" name="object 72150"/>
          <p:cNvSpPr/>
          <p:nvPr/>
        </p:nvSpPr>
        <p:spPr>
          <a:xfrm>
            <a:off x="5462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51" name="object 72151"/>
          <p:cNvSpPr/>
          <p:nvPr/>
        </p:nvSpPr>
        <p:spPr>
          <a:xfrm>
            <a:off x="54624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52" name="object 72152"/>
          <p:cNvSpPr/>
          <p:nvPr/>
        </p:nvSpPr>
        <p:spPr>
          <a:xfrm>
            <a:off x="54624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53" name="object 72153"/>
          <p:cNvSpPr/>
          <p:nvPr/>
        </p:nvSpPr>
        <p:spPr>
          <a:xfrm>
            <a:off x="5462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54" name="object 72154"/>
          <p:cNvSpPr/>
          <p:nvPr/>
        </p:nvSpPr>
        <p:spPr>
          <a:xfrm>
            <a:off x="5462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55" name="object 72155"/>
          <p:cNvSpPr/>
          <p:nvPr/>
        </p:nvSpPr>
        <p:spPr>
          <a:xfrm>
            <a:off x="54627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56" name="object 72156"/>
          <p:cNvSpPr/>
          <p:nvPr/>
        </p:nvSpPr>
        <p:spPr>
          <a:xfrm>
            <a:off x="54627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57" name="object 72157"/>
          <p:cNvSpPr/>
          <p:nvPr/>
        </p:nvSpPr>
        <p:spPr>
          <a:xfrm>
            <a:off x="5462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58" name="object 72158"/>
          <p:cNvSpPr/>
          <p:nvPr/>
        </p:nvSpPr>
        <p:spPr>
          <a:xfrm>
            <a:off x="5462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59" name="object 72159"/>
          <p:cNvSpPr/>
          <p:nvPr/>
        </p:nvSpPr>
        <p:spPr>
          <a:xfrm>
            <a:off x="54631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60" name="object 72160"/>
          <p:cNvSpPr/>
          <p:nvPr/>
        </p:nvSpPr>
        <p:spPr>
          <a:xfrm>
            <a:off x="54631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61" name="object 72161"/>
          <p:cNvSpPr/>
          <p:nvPr/>
        </p:nvSpPr>
        <p:spPr>
          <a:xfrm>
            <a:off x="5463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62" name="object 72162"/>
          <p:cNvSpPr/>
          <p:nvPr/>
        </p:nvSpPr>
        <p:spPr>
          <a:xfrm>
            <a:off x="5463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63" name="object 72163"/>
          <p:cNvSpPr/>
          <p:nvPr/>
        </p:nvSpPr>
        <p:spPr>
          <a:xfrm>
            <a:off x="5463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64" name="object 72164"/>
          <p:cNvSpPr/>
          <p:nvPr/>
        </p:nvSpPr>
        <p:spPr>
          <a:xfrm>
            <a:off x="5463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65" name="object 72165"/>
          <p:cNvSpPr/>
          <p:nvPr/>
        </p:nvSpPr>
        <p:spPr>
          <a:xfrm>
            <a:off x="5463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66" name="object 72166"/>
          <p:cNvSpPr/>
          <p:nvPr/>
        </p:nvSpPr>
        <p:spPr>
          <a:xfrm>
            <a:off x="5463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67" name="object 72167"/>
          <p:cNvSpPr/>
          <p:nvPr/>
        </p:nvSpPr>
        <p:spPr>
          <a:xfrm>
            <a:off x="5463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68" name="object 72168"/>
          <p:cNvSpPr/>
          <p:nvPr/>
        </p:nvSpPr>
        <p:spPr>
          <a:xfrm>
            <a:off x="5463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69" name="object 72169"/>
          <p:cNvSpPr/>
          <p:nvPr/>
        </p:nvSpPr>
        <p:spPr>
          <a:xfrm>
            <a:off x="5464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70" name="object 72170"/>
          <p:cNvSpPr/>
          <p:nvPr/>
        </p:nvSpPr>
        <p:spPr>
          <a:xfrm>
            <a:off x="5464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71" name="object 72171"/>
          <p:cNvSpPr/>
          <p:nvPr/>
        </p:nvSpPr>
        <p:spPr>
          <a:xfrm>
            <a:off x="5464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72" name="object 72172"/>
          <p:cNvSpPr/>
          <p:nvPr/>
        </p:nvSpPr>
        <p:spPr>
          <a:xfrm>
            <a:off x="5464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73" name="object 72173"/>
          <p:cNvSpPr/>
          <p:nvPr/>
        </p:nvSpPr>
        <p:spPr>
          <a:xfrm>
            <a:off x="5464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74" name="object 72174"/>
          <p:cNvSpPr/>
          <p:nvPr/>
        </p:nvSpPr>
        <p:spPr>
          <a:xfrm>
            <a:off x="5464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75" name="object 72175"/>
          <p:cNvSpPr/>
          <p:nvPr/>
        </p:nvSpPr>
        <p:spPr>
          <a:xfrm>
            <a:off x="5464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76" name="object 72176"/>
          <p:cNvSpPr/>
          <p:nvPr/>
        </p:nvSpPr>
        <p:spPr>
          <a:xfrm>
            <a:off x="5464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77" name="object 72177"/>
          <p:cNvSpPr/>
          <p:nvPr/>
        </p:nvSpPr>
        <p:spPr>
          <a:xfrm>
            <a:off x="5464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78" name="object 72178"/>
          <p:cNvSpPr/>
          <p:nvPr/>
        </p:nvSpPr>
        <p:spPr>
          <a:xfrm>
            <a:off x="5464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79" name="object 72179"/>
          <p:cNvSpPr/>
          <p:nvPr/>
        </p:nvSpPr>
        <p:spPr>
          <a:xfrm>
            <a:off x="5465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80" name="object 72180"/>
          <p:cNvSpPr/>
          <p:nvPr/>
        </p:nvSpPr>
        <p:spPr>
          <a:xfrm>
            <a:off x="5465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81" name="object 72181"/>
          <p:cNvSpPr/>
          <p:nvPr/>
        </p:nvSpPr>
        <p:spPr>
          <a:xfrm>
            <a:off x="5465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82" name="object 72182"/>
          <p:cNvSpPr/>
          <p:nvPr/>
        </p:nvSpPr>
        <p:spPr>
          <a:xfrm>
            <a:off x="5465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83" name="object 72183"/>
          <p:cNvSpPr/>
          <p:nvPr/>
        </p:nvSpPr>
        <p:spPr>
          <a:xfrm>
            <a:off x="5465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84" name="object 72184"/>
          <p:cNvSpPr/>
          <p:nvPr/>
        </p:nvSpPr>
        <p:spPr>
          <a:xfrm>
            <a:off x="5465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85" name="object 72185"/>
          <p:cNvSpPr/>
          <p:nvPr/>
        </p:nvSpPr>
        <p:spPr>
          <a:xfrm>
            <a:off x="5465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86" name="object 72186"/>
          <p:cNvSpPr/>
          <p:nvPr/>
        </p:nvSpPr>
        <p:spPr>
          <a:xfrm>
            <a:off x="5465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87" name="object 72187"/>
          <p:cNvSpPr/>
          <p:nvPr/>
        </p:nvSpPr>
        <p:spPr>
          <a:xfrm>
            <a:off x="5465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88" name="object 72188"/>
          <p:cNvSpPr/>
          <p:nvPr/>
        </p:nvSpPr>
        <p:spPr>
          <a:xfrm>
            <a:off x="5465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89" name="object 72189"/>
          <p:cNvSpPr/>
          <p:nvPr/>
        </p:nvSpPr>
        <p:spPr>
          <a:xfrm>
            <a:off x="5465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90" name="object 72190"/>
          <p:cNvSpPr/>
          <p:nvPr/>
        </p:nvSpPr>
        <p:spPr>
          <a:xfrm>
            <a:off x="5465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91" name="object 72191"/>
          <p:cNvSpPr/>
          <p:nvPr/>
        </p:nvSpPr>
        <p:spPr>
          <a:xfrm>
            <a:off x="5466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92" name="object 72192"/>
          <p:cNvSpPr/>
          <p:nvPr/>
        </p:nvSpPr>
        <p:spPr>
          <a:xfrm>
            <a:off x="5466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93" name="object 72193"/>
          <p:cNvSpPr/>
          <p:nvPr/>
        </p:nvSpPr>
        <p:spPr>
          <a:xfrm>
            <a:off x="5466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94" name="object 72194"/>
          <p:cNvSpPr/>
          <p:nvPr/>
        </p:nvSpPr>
        <p:spPr>
          <a:xfrm>
            <a:off x="5466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95" name="object 72195"/>
          <p:cNvSpPr/>
          <p:nvPr/>
        </p:nvSpPr>
        <p:spPr>
          <a:xfrm>
            <a:off x="5466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96" name="object 72196"/>
          <p:cNvSpPr/>
          <p:nvPr/>
        </p:nvSpPr>
        <p:spPr>
          <a:xfrm>
            <a:off x="5466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97" name="object 72197"/>
          <p:cNvSpPr/>
          <p:nvPr/>
        </p:nvSpPr>
        <p:spPr>
          <a:xfrm>
            <a:off x="5466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98" name="object 72198"/>
          <p:cNvSpPr/>
          <p:nvPr/>
        </p:nvSpPr>
        <p:spPr>
          <a:xfrm>
            <a:off x="5466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199" name="object 72199"/>
          <p:cNvSpPr/>
          <p:nvPr/>
        </p:nvSpPr>
        <p:spPr>
          <a:xfrm>
            <a:off x="54669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00" name="object 72200"/>
          <p:cNvSpPr/>
          <p:nvPr/>
        </p:nvSpPr>
        <p:spPr>
          <a:xfrm>
            <a:off x="54669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01" name="object 72201"/>
          <p:cNvSpPr/>
          <p:nvPr/>
        </p:nvSpPr>
        <p:spPr>
          <a:xfrm>
            <a:off x="5467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02" name="object 72202"/>
          <p:cNvSpPr/>
          <p:nvPr/>
        </p:nvSpPr>
        <p:spPr>
          <a:xfrm>
            <a:off x="5467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03" name="object 72203"/>
          <p:cNvSpPr/>
          <p:nvPr/>
        </p:nvSpPr>
        <p:spPr>
          <a:xfrm>
            <a:off x="54673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04" name="object 72204"/>
          <p:cNvSpPr/>
          <p:nvPr/>
        </p:nvSpPr>
        <p:spPr>
          <a:xfrm>
            <a:off x="54673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05" name="object 72205"/>
          <p:cNvSpPr/>
          <p:nvPr/>
        </p:nvSpPr>
        <p:spPr>
          <a:xfrm>
            <a:off x="5467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06" name="object 72206"/>
          <p:cNvSpPr/>
          <p:nvPr/>
        </p:nvSpPr>
        <p:spPr>
          <a:xfrm>
            <a:off x="5467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07" name="object 72207"/>
          <p:cNvSpPr/>
          <p:nvPr/>
        </p:nvSpPr>
        <p:spPr>
          <a:xfrm>
            <a:off x="54677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08" name="object 72208"/>
          <p:cNvSpPr/>
          <p:nvPr/>
        </p:nvSpPr>
        <p:spPr>
          <a:xfrm>
            <a:off x="54677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09" name="object 72209"/>
          <p:cNvSpPr/>
          <p:nvPr/>
        </p:nvSpPr>
        <p:spPr>
          <a:xfrm>
            <a:off x="5467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10" name="object 72210"/>
          <p:cNvSpPr/>
          <p:nvPr/>
        </p:nvSpPr>
        <p:spPr>
          <a:xfrm>
            <a:off x="5467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11" name="object 72211"/>
          <p:cNvSpPr/>
          <p:nvPr/>
        </p:nvSpPr>
        <p:spPr>
          <a:xfrm>
            <a:off x="5468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12" name="object 72212"/>
          <p:cNvSpPr/>
          <p:nvPr/>
        </p:nvSpPr>
        <p:spPr>
          <a:xfrm>
            <a:off x="5468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13" name="object 72213"/>
          <p:cNvSpPr/>
          <p:nvPr/>
        </p:nvSpPr>
        <p:spPr>
          <a:xfrm>
            <a:off x="5468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14" name="object 72214"/>
          <p:cNvSpPr/>
          <p:nvPr/>
        </p:nvSpPr>
        <p:spPr>
          <a:xfrm>
            <a:off x="5468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15" name="object 72215"/>
          <p:cNvSpPr/>
          <p:nvPr/>
        </p:nvSpPr>
        <p:spPr>
          <a:xfrm>
            <a:off x="5468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16" name="object 72216"/>
          <p:cNvSpPr/>
          <p:nvPr/>
        </p:nvSpPr>
        <p:spPr>
          <a:xfrm>
            <a:off x="5468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17" name="object 72217"/>
          <p:cNvSpPr/>
          <p:nvPr/>
        </p:nvSpPr>
        <p:spPr>
          <a:xfrm>
            <a:off x="5468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18" name="object 72218"/>
          <p:cNvSpPr/>
          <p:nvPr/>
        </p:nvSpPr>
        <p:spPr>
          <a:xfrm>
            <a:off x="5468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19" name="object 72219"/>
          <p:cNvSpPr/>
          <p:nvPr/>
        </p:nvSpPr>
        <p:spPr>
          <a:xfrm>
            <a:off x="5468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20" name="object 72220"/>
          <p:cNvSpPr/>
          <p:nvPr/>
        </p:nvSpPr>
        <p:spPr>
          <a:xfrm>
            <a:off x="5468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21" name="object 72221"/>
          <p:cNvSpPr/>
          <p:nvPr/>
        </p:nvSpPr>
        <p:spPr>
          <a:xfrm>
            <a:off x="5469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22" name="object 72222"/>
          <p:cNvSpPr/>
          <p:nvPr/>
        </p:nvSpPr>
        <p:spPr>
          <a:xfrm>
            <a:off x="5469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23" name="object 72223"/>
          <p:cNvSpPr/>
          <p:nvPr/>
        </p:nvSpPr>
        <p:spPr>
          <a:xfrm>
            <a:off x="5469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24" name="object 72224"/>
          <p:cNvSpPr/>
          <p:nvPr/>
        </p:nvSpPr>
        <p:spPr>
          <a:xfrm>
            <a:off x="5469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25" name="object 72225"/>
          <p:cNvSpPr/>
          <p:nvPr/>
        </p:nvSpPr>
        <p:spPr>
          <a:xfrm>
            <a:off x="5469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26" name="object 72226"/>
          <p:cNvSpPr/>
          <p:nvPr/>
        </p:nvSpPr>
        <p:spPr>
          <a:xfrm>
            <a:off x="5469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27" name="object 72227"/>
          <p:cNvSpPr/>
          <p:nvPr/>
        </p:nvSpPr>
        <p:spPr>
          <a:xfrm>
            <a:off x="5469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28" name="object 72228"/>
          <p:cNvSpPr/>
          <p:nvPr/>
        </p:nvSpPr>
        <p:spPr>
          <a:xfrm>
            <a:off x="5469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29" name="object 72229"/>
          <p:cNvSpPr/>
          <p:nvPr/>
        </p:nvSpPr>
        <p:spPr>
          <a:xfrm>
            <a:off x="5469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30" name="object 72230"/>
          <p:cNvSpPr/>
          <p:nvPr/>
        </p:nvSpPr>
        <p:spPr>
          <a:xfrm>
            <a:off x="5469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31" name="object 72231"/>
          <p:cNvSpPr/>
          <p:nvPr/>
        </p:nvSpPr>
        <p:spPr>
          <a:xfrm>
            <a:off x="5470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32" name="object 72232"/>
          <p:cNvSpPr/>
          <p:nvPr/>
        </p:nvSpPr>
        <p:spPr>
          <a:xfrm>
            <a:off x="5470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33" name="object 72233"/>
          <p:cNvSpPr/>
          <p:nvPr/>
        </p:nvSpPr>
        <p:spPr>
          <a:xfrm>
            <a:off x="5470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34" name="object 72234"/>
          <p:cNvSpPr/>
          <p:nvPr/>
        </p:nvSpPr>
        <p:spPr>
          <a:xfrm>
            <a:off x="5470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35" name="object 72235"/>
          <p:cNvSpPr/>
          <p:nvPr/>
        </p:nvSpPr>
        <p:spPr>
          <a:xfrm>
            <a:off x="5470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36" name="object 72236"/>
          <p:cNvSpPr/>
          <p:nvPr/>
        </p:nvSpPr>
        <p:spPr>
          <a:xfrm>
            <a:off x="5470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37" name="object 72237"/>
          <p:cNvSpPr/>
          <p:nvPr/>
        </p:nvSpPr>
        <p:spPr>
          <a:xfrm>
            <a:off x="5470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38" name="object 72238"/>
          <p:cNvSpPr/>
          <p:nvPr/>
        </p:nvSpPr>
        <p:spPr>
          <a:xfrm>
            <a:off x="5470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39" name="object 72239"/>
          <p:cNvSpPr/>
          <p:nvPr/>
        </p:nvSpPr>
        <p:spPr>
          <a:xfrm>
            <a:off x="5470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40" name="object 72240"/>
          <p:cNvSpPr/>
          <p:nvPr/>
        </p:nvSpPr>
        <p:spPr>
          <a:xfrm>
            <a:off x="5470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41" name="object 72241"/>
          <p:cNvSpPr/>
          <p:nvPr/>
        </p:nvSpPr>
        <p:spPr>
          <a:xfrm>
            <a:off x="5470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42" name="object 72242"/>
          <p:cNvSpPr/>
          <p:nvPr/>
        </p:nvSpPr>
        <p:spPr>
          <a:xfrm>
            <a:off x="5470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43" name="object 72243"/>
          <p:cNvSpPr/>
          <p:nvPr/>
        </p:nvSpPr>
        <p:spPr>
          <a:xfrm>
            <a:off x="5471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44" name="object 72244"/>
          <p:cNvSpPr/>
          <p:nvPr/>
        </p:nvSpPr>
        <p:spPr>
          <a:xfrm>
            <a:off x="5471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45" name="object 72245"/>
          <p:cNvSpPr/>
          <p:nvPr/>
        </p:nvSpPr>
        <p:spPr>
          <a:xfrm>
            <a:off x="5471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46" name="object 72246"/>
          <p:cNvSpPr/>
          <p:nvPr/>
        </p:nvSpPr>
        <p:spPr>
          <a:xfrm>
            <a:off x="5471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47" name="object 72247"/>
          <p:cNvSpPr/>
          <p:nvPr/>
        </p:nvSpPr>
        <p:spPr>
          <a:xfrm>
            <a:off x="5471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48" name="object 72248"/>
          <p:cNvSpPr/>
          <p:nvPr/>
        </p:nvSpPr>
        <p:spPr>
          <a:xfrm>
            <a:off x="5471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49" name="object 72249"/>
          <p:cNvSpPr/>
          <p:nvPr/>
        </p:nvSpPr>
        <p:spPr>
          <a:xfrm>
            <a:off x="5471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50" name="object 72250"/>
          <p:cNvSpPr/>
          <p:nvPr/>
        </p:nvSpPr>
        <p:spPr>
          <a:xfrm>
            <a:off x="5471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51" name="object 72251"/>
          <p:cNvSpPr/>
          <p:nvPr/>
        </p:nvSpPr>
        <p:spPr>
          <a:xfrm>
            <a:off x="54719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52" name="object 72252"/>
          <p:cNvSpPr/>
          <p:nvPr/>
        </p:nvSpPr>
        <p:spPr>
          <a:xfrm>
            <a:off x="54719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53" name="object 72253"/>
          <p:cNvSpPr/>
          <p:nvPr/>
        </p:nvSpPr>
        <p:spPr>
          <a:xfrm>
            <a:off x="5472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54" name="object 72254"/>
          <p:cNvSpPr/>
          <p:nvPr/>
        </p:nvSpPr>
        <p:spPr>
          <a:xfrm>
            <a:off x="5472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55" name="object 72255"/>
          <p:cNvSpPr/>
          <p:nvPr/>
        </p:nvSpPr>
        <p:spPr>
          <a:xfrm>
            <a:off x="5472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56" name="object 72256"/>
          <p:cNvSpPr/>
          <p:nvPr/>
        </p:nvSpPr>
        <p:spPr>
          <a:xfrm>
            <a:off x="5472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57" name="object 72257"/>
          <p:cNvSpPr/>
          <p:nvPr/>
        </p:nvSpPr>
        <p:spPr>
          <a:xfrm>
            <a:off x="5472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58" name="object 72258"/>
          <p:cNvSpPr/>
          <p:nvPr/>
        </p:nvSpPr>
        <p:spPr>
          <a:xfrm>
            <a:off x="5472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59" name="object 72259"/>
          <p:cNvSpPr/>
          <p:nvPr/>
        </p:nvSpPr>
        <p:spPr>
          <a:xfrm>
            <a:off x="5472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60" name="object 72260"/>
          <p:cNvSpPr/>
          <p:nvPr/>
        </p:nvSpPr>
        <p:spPr>
          <a:xfrm>
            <a:off x="5472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61" name="object 72261"/>
          <p:cNvSpPr/>
          <p:nvPr/>
        </p:nvSpPr>
        <p:spPr>
          <a:xfrm>
            <a:off x="5472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62" name="object 72262"/>
          <p:cNvSpPr/>
          <p:nvPr/>
        </p:nvSpPr>
        <p:spPr>
          <a:xfrm>
            <a:off x="5472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63" name="object 72263"/>
          <p:cNvSpPr/>
          <p:nvPr/>
        </p:nvSpPr>
        <p:spPr>
          <a:xfrm>
            <a:off x="5473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64" name="object 72264"/>
          <p:cNvSpPr/>
          <p:nvPr/>
        </p:nvSpPr>
        <p:spPr>
          <a:xfrm>
            <a:off x="5473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65" name="object 72265"/>
          <p:cNvSpPr/>
          <p:nvPr/>
        </p:nvSpPr>
        <p:spPr>
          <a:xfrm>
            <a:off x="5473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66" name="object 72266"/>
          <p:cNvSpPr/>
          <p:nvPr/>
        </p:nvSpPr>
        <p:spPr>
          <a:xfrm>
            <a:off x="5473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67" name="object 72267"/>
          <p:cNvSpPr/>
          <p:nvPr/>
        </p:nvSpPr>
        <p:spPr>
          <a:xfrm>
            <a:off x="5473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68" name="object 72268"/>
          <p:cNvSpPr/>
          <p:nvPr/>
        </p:nvSpPr>
        <p:spPr>
          <a:xfrm>
            <a:off x="5473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69" name="object 72269"/>
          <p:cNvSpPr/>
          <p:nvPr/>
        </p:nvSpPr>
        <p:spPr>
          <a:xfrm>
            <a:off x="5473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70" name="object 72270"/>
          <p:cNvSpPr/>
          <p:nvPr/>
        </p:nvSpPr>
        <p:spPr>
          <a:xfrm>
            <a:off x="5473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71" name="object 72271"/>
          <p:cNvSpPr/>
          <p:nvPr/>
        </p:nvSpPr>
        <p:spPr>
          <a:xfrm>
            <a:off x="5473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72" name="object 72272"/>
          <p:cNvSpPr/>
          <p:nvPr/>
        </p:nvSpPr>
        <p:spPr>
          <a:xfrm>
            <a:off x="5473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73" name="object 72273"/>
          <p:cNvSpPr/>
          <p:nvPr/>
        </p:nvSpPr>
        <p:spPr>
          <a:xfrm>
            <a:off x="5473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74" name="object 72274"/>
          <p:cNvSpPr/>
          <p:nvPr/>
        </p:nvSpPr>
        <p:spPr>
          <a:xfrm>
            <a:off x="5473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75" name="object 72275"/>
          <p:cNvSpPr/>
          <p:nvPr/>
        </p:nvSpPr>
        <p:spPr>
          <a:xfrm>
            <a:off x="5474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76" name="object 72276"/>
          <p:cNvSpPr/>
          <p:nvPr/>
        </p:nvSpPr>
        <p:spPr>
          <a:xfrm>
            <a:off x="5474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77" name="object 72277"/>
          <p:cNvSpPr/>
          <p:nvPr/>
        </p:nvSpPr>
        <p:spPr>
          <a:xfrm>
            <a:off x="5474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78" name="object 72278"/>
          <p:cNvSpPr/>
          <p:nvPr/>
        </p:nvSpPr>
        <p:spPr>
          <a:xfrm>
            <a:off x="5474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79" name="object 72279"/>
          <p:cNvSpPr/>
          <p:nvPr/>
        </p:nvSpPr>
        <p:spPr>
          <a:xfrm>
            <a:off x="5474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80" name="object 72280"/>
          <p:cNvSpPr/>
          <p:nvPr/>
        </p:nvSpPr>
        <p:spPr>
          <a:xfrm>
            <a:off x="5474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81" name="object 72281"/>
          <p:cNvSpPr/>
          <p:nvPr/>
        </p:nvSpPr>
        <p:spPr>
          <a:xfrm>
            <a:off x="5474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82" name="object 72282"/>
          <p:cNvSpPr/>
          <p:nvPr/>
        </p:nvSpPr>
        <p:spPr>
          <a:xfrm>
            <a:off x="5474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83" name="object 72283"/>
          <p:cNvSpPr/>
          <p:nvPr/>
        </p:nvSpPr>
        <p:spPr>
          <a:xfrm>
            <a:off x="5474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84" name="object 72284"/>
          <p:cNvSpPr/>
          <p:nvPr/>
        </p:nvSpPr>
        <p:spPr>
          <a:xfrm>
            <a:off x="5474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85" name="object 72285"/>
          <p:cNvSpPr/>
          <p:nvPr/>
        </p:nvSpPr>
        <p:spPr>
          <a:xfrm>
            <a:off x="5475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86" name="object 72286"/>
          <p:cNvSpPr/>
          <p:nvPr/>
        </p:nvSpPr>
        <p:spPr>
          <a:xfrm>
            <a:off x="5475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87" name="object 72287"/>
          <p:cNvSpPr/>
          <p:nvPr/>
        </p:nvSpPr>
        <p:spPr>
          <a:xfrm>
            <a:off x="5475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88" name="object 72288"/>
          <p:cNvSpPr/>
          <p:nvPr/>
        </p:nvSpPr>
        <p:spPr>
          <a:xfrm>
            <a:off x="5475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89" name="object 72289"/>
          <p:cNvSpPr/>
          <p:nvPr/>
        </p:nvSpPr>
        <p:spPr>
          <a:xfrm>
            <a:off x="5475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90" name="object 72290"/>
          <p:cNvSpPr/>
          <p:nvPr/>
        </p:nvSpPr>
        <p:spPr>
          <a:xfrm>
            <a:off x="5475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91" name="object 72291"/>
          <p:cNvSpPr/>
          <p:nvPr/>
        </p:nvSpPr>
        <p:spPr>
          <a:xfrm>
            <a:off x="5475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92" name="object 72292"/>
          <p:cNvSpPr/>
          <p:nvPr/>
        </p:nvSpPr>
        <p:spPr>
          <a:xfrm>
            <a:off x="5475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93" name="object 72293"/>
          <p:cNvSpPr/>
          <p:nvPr/>
        </p:nvSpPr>
        <p:spPr>
          <a:xfrm>
            <a:off x="5475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94" name="object 72294"/>
          <p:cNvSpPr/>
          <p:nvPr/>
        </p:nvSpPr>
        <p:spPr>
          <a:xfrm>
            <a:off x="5475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95" name="object 72295"/>
          <p:cNvSpPr/>
          <p:nvPr/>
        </p:nvSpPr>
        <p:spPr>
          <a:xfrm>
            <a:off x="5476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96" name="object 72296"/>
          <p:cNvSpPr/>
          <p:nvPr/>
        </p:nvSpPr>
        <p:spPr>
          <a:xfrm>
            <a:off x="5476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97" name="object 72297"/>
          <p:cNvSpPr/>
          <p:nvPr/>
        </p:nvSpPr>
        <p:spPr>
          <a:xfrm>
            <a:off x="5476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98" name="object 72298"/>
          <p:cNvSpPr/>
          <p:nvPr/>
        </p:nvSpPr>
        <p:spPr>
          <a:xfrm>
            <a:off x="5476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299" name="object 72299"/>
          <p:cNvSpPr/>
          <p:nvPr/>
        </p:nvSpPr>
        <p:spPr>
          <a:xfrm>
            <a:off x="5476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00" name="object 72300"/>
          <p:cNvSpPr/>
          <p:nvPr/>
        </p:nvSpPr>
        <p:spPr>
          <a:xfrm>
            <a:off x="5476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01" name="object 72301"/>
          <p:cNvSpPr/>
          <p:nvPr/>
        </p:nvSpPr>
        <p:spPr>
          <a:xfrm>
            <a:off x="5476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02" name="object 72302"/>
          <p:cNvSpPr/>
          <p:nvPr/>
        </p:nvSpPr>
        <p:spPr>
          <a:xfrm>
            <a:off x="5476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03" name="object 72303"/>
          <p:cNvSpPr/>
          <p:nvPr/>
        </p:nvSpPr>
        <p:spPr>
          <a:xfrm>
            <a:off x="5476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04" name="object 72304"/>
          <p:cNvSpPr/>
          <p:nvPr/>
        </p:nvSpPr>
        <p:spPr>
          <a:xfrm>
            <a:off x="5476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05" name="object 72305"/>
          <p:cNvSpPr/>
          <p:nvPr/>
        </p:nvSpPr>
        <p:spPr>
          <a:xfrm>
            <a:off x="5477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06" name="object 72306"/>
          <p:cNvSpPr/>
          <p:nvPr/>
        </p:nvSpPr>
        <p:spPr>
          <a:xfrm>
            <a:off x="5477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07" name="object 72307"/>
          <p:cNvSpPr/>
          <p:nvPr/>
        </p:nvSpPr>
        <p:spPr>
          <a:xfrm>
            <a:off x="5477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08" name="object 72308"/>
          <p:cNvSpPr/>
          <p:nvPr/>
        </p:nvSpPr>
        <p:spPr>
          <a:xfrm>
            <a:off x="5477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09" name="object 72309"/>
          <p:cNvSpPr/>
          <p:nvPr/>
        </p:nvSpPr>
        <p:spPr>
          <a:xfrm>
            <a:off x="5477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10" name="object 72310"/>
          <p:cNvSpPr/>
          <p:nvPr/>
        </p:nvSpPr>
        <p:spPr>
          <a:xfrm>
            <a:off x="5477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11" name="object 72311"/>
          <p:cNvSpPr/>
          <p:nvPr/>
        </p:nvSpPr>
        <p:spPr>
          <a:xfrm>
            <a:off x="5477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12" name="object 72312"/>
          <p:cNvSpPr/>
          <p:nvPr/>
        </p:nvSpPr>
        <p:spPr>
          <a:xfrm>
            <a:off x="5477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13" name="object 72313"/>
          <p:cNvSpPr/>
          <p:nvPr/>
        </p:nvSpPr>
        <p:spPr>
          <a:xfrm>
            <a:off x="5477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14" name="object 72314"/>
          <p:cNvSpPr/>
          <p:nvPr/>
        </p:nvSpPr>
        <p:spPr>
          <a:xfrm>
            <a:off x="5477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15" name="object 72315"/>
          <p:cNvSpPr/>
          <p:nvPr/>
        </p:nvSpPr>
        <p:spPr>
          <a:xfrm>
            <a:off x="5478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16" name="object 72316"/>
          <p:cNvSpPr/>
          <p:nvPr/>
        </p:nvSpPr>
        <p:spPr>
          <a:xfrm>
            <a:off x="5478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17" name="object 72317"/>
          <p:cNvSpPr/>
          <p:nvPr/>
        </p:nvSpPr>
        <p:spPr>
          <a:xfrm>
            <a:off x="5478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18" name="object 72318"/>
          <p:cNvSpPr/>
          <p:nvPr/>
        </p:nvSpPr>
        <p:spPr>
          <a:xfrm>
            <a:off x="5478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19" name="object 72319"/>
          <p:cNvSpPr/>
          <p:nvPr/>
        </p:nvSpPr>
        <p:spPr>
          <a:xfrm>
            <a:off x="5478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20" name="object 72320"/>
          <p:cNvSpPr/>
          <p:nvPr/>
        </p:nvSpPr>
        <p:spPr>
          <a:xfrm>
            <a:off x="5478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21" name="object 72321"/>
          <p:cNvSpPr/>
          <p:nvPr/>
        </p:nvSpPr>
        <p:spPr>
          <a:xfrm>
            <a:off x="5478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22" name="object 72322"/>
          <p:cNvSpPr/>
          <p:nvPr/>
        </p:nvSpPr>
        <p:spPr>
          <a:xfrm>
            <a:off x="5478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23" name="object 72323"/>
          <p:cNvSpPr/>
          <p:nvPr/>
        </p:nvSpPr>
        <p:spPr>
          <a:xfrm>
            <a:off x="5478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24" name="object 72324"/>
          <p:cNvSpPr/>
          <p:nvPr/>
        </p:nvSpPr>
        <p:spPr>
          <a:xfrm>
            <a:off x="5478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25" name="object 72325"/>
          <p:cNvSpPr/>
          <p:nvPr/>
        </p:nvSpPr>
        <p:spPr>
          <a:xfrm>
            <a:off x="5478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26" name="object 72326"/>
          <p:cNvSpPr/>
          <p:nvPr/>
        </p:nvSpPr>
        <p:spPr>
          <a:xfrm>
            <a:off x="5478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27" name="object 72327"/>
          <p:cNvSpPr/>
          <p:nvPr/>
        </p:nvSpPr>
        <p:spPr>
          <a:xfrm>
            <a:off x="5479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28" name="object 72328"/>
          <p:cNvSpPr/>
          <p:nvPr/>
        </p:nvSpPr>
        <p:spPr>
          <a:xfrm>
            <a:off x="5479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29" name="object 72329"/>
          <p:cNvSpPr/>
          <p:nvPr/>
        </p:nvSpPr>
        <p:spPr>
          <a:xfrm>
            <a:off x="5479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30" name="object 72330"/>
          <p:cNvSpPr/>
          <p:nvPr/>
        </p:nvSpPr>
        <p:spPr>
          <a:xfrm>
            <a:off x="5479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31" name="object 72331"/>
          <p:cNvSpPr/>
          <p:nvPr/>
        </p:nvSpPr>
        <p:spPr>
          <a:xfrm>
            <a:off x="5479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32" name="object 72332"/>
          <p:cNvSpPr/>
          <p:nvPr/>
        </p:nvSpPr>
        <p:spPr>
          <a:xfrm>
            <a:off x="5479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33" name="object 72333"/>
          <p:cNvSpPr/>
          <p:nvPr/>
        </p:nvSpPr>
        <p:spPr>
          <a:xfrm>
            <a:off x="54796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34" name="object 72334"/>
          <p:cNvSpPr/>
          <p:nvPr/>
        </p:nvSpPr>
        <p:spPr>
          <a:xfrm>
            <a:off x="54796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35" name="object 72335"/>
          <p:cNvSpPr/>
          <p:nvPr/>
        </p:nvSpPr>
        <p:spPr>
          <a:xfrm>
            <a:off x="5479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36" name="object 72336"/>
          <p:cNvSpPr/>
          <p:nvPr/>
        </p:nvSpPr>
        <p:spPr>
          <a:xfrm>
            <a:off x="5479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37" name="object 72337"/>
          <p:cNvSpPr/>
          <p:nvPr/>
        </p:nvSpPr>
        <p:spPr>
          <a:xfrm>
            <a:off x="54800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38" name="object 72338"/>
          <p:cNvSpPr/>
          <p:nvPr/>
        </p:nvSpPr>
        <p:spPr>
          <a:xfrm>
            <a:off x="54800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39" name="object 72339"/>
          <p:cNvSpPr/>
          <p:nvPr/>
        </p:nvSpPr>
        <p:spPr>
          <a:xfrm>
            <a:off x="5480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40" name="object 72340"/>
          <p:cNvSpPr/>
          <p:nvPr/>
        </p:nvSpPr>
        <p:spPr>
          <a:xfrm>
            <a:off x="5480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41" name="object 72341"/>
          <p:cNvSpPr/>
          <p:nvPr/>
        </p:nvSpPr>
        <p:spPr>
          <a:xfrm>
            <a:off x="54804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42" name="object 72342"/>
          <p:cNvSpPr/>
          <p:nvPr/>
        </p:nvSpPr>
        <p:spPr>
          <a:xfrm>
            <a:off x="54804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43" name="object 72343"/>
          <p:cNvSpPr/>
          <p:nvPr/>
        </p:nvSpPr>
        <p:spPr>
          <a:xfrm>
            <a:off x="5480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44" name="object 72344"/>
          <p:cNvSpPr/>
          <p:nvPr/>
        </p:nvSpPr>
        <p:spPr>
          <a:xfrm>
            <a:off x="5480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45" name="object 72345"/>
          <p:cNvSpPr/>
          <p:nvPr/>
        </p:nvSpPr>
        <p:spPr>
          <a:xfrm>
            <a:off x="54808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46" name="object 72346"/>
          <p:cNvSpPr/>
          <p:nvPr/>
        </p:nvSpPr>
        <p:spPr>
          <a:xfrm>
            <a:off x="54808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47" name="object 72347"/>
          <p:cNvSpPr/>
          <p:nvPr/>
        </p:nvSpPr>
        <p:spPr>
          <a:xfrm>
            <a:off x="5481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48" name="object 72348"/>
          <p:cNvSpPr/>
          <p:nvPr/>
        </p:nvSpPr>
        <p:spPr>
          <a:xfrm>
            <a:off x="5481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49" name="object 72349"/>
          <p:cNvSpPr/>
          <p:nvPr/>
        </p:nvSpPr>
        <p:spPr>
          <a:xfrm>
            <a:off x="5481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50" name="object 72350"/>
          <p:cNvSpPr/>
          <p:nvPr/>
        </p:nvSpPr>
        <p:spPr>
          <a:xfrm>
            <a:off x="5481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51" name="object 72351"/>
          <p:cNvSpPr/>
          <p:nvPr/>
        </p:nvSpPr>
        <p:spPr>
          <a:xfrm>
            <a:off x="5481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52" name="object 72352"/>
          <p:cNvSpPr/>
          <p:nvPr/>
        </p:nvSpPr>
        <p:spPr>
          <a:xfrm>
            <a:off x="5481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53" name="object 72353"/>
          <p:cNvSpPr/>
          <p:nvPr/>
        </p:nvSpPr>
        <p:spPr>
          <a:xfrm>
            <a:off x="5481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54" name="object 72354"/>
          <p:cNvSpPr/>
          <p:nvPr/>
        </p:nvSpPr>
        <p:spPr>
          <a:xfrm>
            <a:off x="5481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55" name="object 72355"/>
          <p:cNvSpPr/>
          <p:nvPr/>
        </p:nvSpPr>
        <p:spPr>
          <a:xfrm>
            <a:off x="5481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56" name="object 72356"/>
          <p:cNvSpPr/>
          <p:nvPr/>
        </p:nvSpPr>
        <p:spPr>
          <a:xfrm>
            <a:off x="5481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57" name="object 72357"/>
          <p:cNvSpPr/>
          <p:nvPr/>
        </p:nvSpPr>
        <p:spPr>
          <a:xfrm>
            <a:off x="5481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58" name="object 72358"/>
          <p:cNvSpPr/>
          <p:nvPr/>
        </p:nvSpPr>
        <p:spPr>
          <a:xfrm>
            <a:off x="5481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59" name="object 72359"/>
          <p:cNvSpPr/>
          <p:nvPr/>
        </p:nvSpPr>
        <p:spPr>
          <a:xfrm>
            <a:off x="5482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60" name="object 72360"/>
          <p:cNvSpPr/>
          <p:nvPr/>
        </p:nvSpPr>
        <p:spPr>
          <a:xfrm>
            <a:off x="5482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61" name="object 72361"/>
          <p:cNvSpPr/>
          <p:nvPr/>
        </p:nvSpPr>
        <p:spPr>
          <a:xfrm>
            <a:off x="5482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62" name="object 72362"/>
          <p:cNvSpPr/>
          <p:nvPr/>
        </p:nvSpPr>
        <p:spPr>
          <a:xfrm>
            <a:off x="5482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63" name="object 72363"/>
          <p:cNvSpPr/>
          <p:nvPr/>
        </p:nvSpPr>
        <p:spPr>
          <a:xfrm>
            <a:off x="5482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64" name="object 72364"/>
          <p:cNvSpPr/>
          <p:nvPr/>
        </p:nvSpPr>
        <p:spPr>
          <a:xfrm>
            <a:off x="5482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65" name="object 72365"/>
          <p:cNvSpPr/>
          <p:nvPr/>
        </p:nvSpPr>
        <p:spPr>
          <a:xfrm>
            <a:off x="5482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66" name="object 72366"/>
          <p:cNvSpPr/>
          <p:nvPr/>
        </p:nvSpPr>
        <p:spPr>
          <a:xfrm>
            <a:off x="5482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67" name="object 72367"/>
          <p:cNvSpPr/>
          <p:nvPr/>
        </p:nvSpPr>
        <p:spPr>
          <a:xfrm>
            <a:off x="5482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68" name="object 72368"/>
          <p:cNvSpPr/>
          <p:nvPr/>
        </p:nvSpPr>
        <p:spPr>
          <a:xfrm>
            <a:off x="5482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69" name="object 72369"/>
          <p:cNvSpPr/>
          <p:nvPr/>
        </p:nvSpPr>
        <p:spPr>
          <a:xfrm>
            <a:off x="5483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70" name="object 72370"/>
          <p:cNvSpPr/>
          <p:nvPr/>
        </p:nvSpPr>
        <p:spPr>
          <a:xfrm>
            <a:off x="5483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71" name="object 72371"/>
          <p:cNvSpPr/>
          <p:nvPr/>
        </p:nvSpPr>
        <p:spPr>
          <a:xfrm>
            <a:off x="5483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72" name="object 72372"/>
          <p:cNvSpPr/>
          <p:nvPr/>
        </p:nvSpPr>
        <p:spPr>
          <a:xfrm>
            <a:off x="5483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73" name="object 72373"/>
          <p:cNvSpPr/>
          <p:nvPr/>
        </p:nvSpPr>
        <p:spPr>
          <a:xfrm>
            <a:off x="5483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74" name="object 72374"/>
          <p:cNvSpPr/>
          <p:nvPr/>
        </p:nvSpPr>
        <p:spPr>
          <a:xfrm>
            <a:off x="5483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75" name="object 72375"/>
          <p:cNvSpPr/>
          <p:nvPr/>
        </p:nvSpPr>
        <p:spPr>
          <a:xfrm>
            <a:off x="5483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76" name="object 72376"/>
          <p:cNvSpPr/>
          <p:nvPr/>
        </p:nvSpPr>
        <p:spPr>
          <a:xfrm>
            <a:off x="5483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4A1C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77" name="object 72377"/>
          <p:cNvSpPr/>
          <p:nvPr/>
        </p:nvSpPr>
        <p:spPr>
          <a:xfrm>
            <a:off x="5483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78" name="object 72378"/>
          <p:cNvSpPr/>
          <p:nvPr/>
        </p:nvSpPr>
        <p:spPr>
          <a:xfrm>
            <a:off x="5483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79" name="object 72379"/>
          <p:cNvSpPr/>
          <p:nvPr/>
        </p:nvSpPr>
        <p:spPr>
          <a:xfrm>
            <a:off x="5484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80" name="object 72380"/>
          <p:cNvSpPr/>
          <p:nvPr/>
        </p:nvSpPr>
        <p:spPr>
          <a:xfrm>
            <a:off x="5484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81" name="object 72381"/>
          <p:cNvSpPr/>
          <p:nvPr/>
        </p:nvSpPr>
        <p:spPr>
          <a:xfrm>
            <a:off x="5484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82" name="object 72382"/>
          <p:cNvSpPr/>
          <p:nvPr/>
        </p:nvSpPr>
        <p:spPr>
          <a:xfrm>
            <a:off x="5484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83" name="object 72383"/>
          <p:cNvSpPr/>
          <p:nvPr/>
        </p:nvSpPr>
        <p:spPr>
          <a:xfrm>
            <a:off x="5484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84" name="object 72384"/>
          <p:cNvSpPr/>
          <p:nvPr/>
        </p:nvSpPr>
        <p:spPr>
          <a:xfrm>
            <a:off x="5484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85" name="object 72385"/>
          <p:cNvSpPr/>
          <p:nvPr/>
        </p:nvSpPr>
        <p:spPr>
          <a:xfrm>
            <a:off x="54846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86" name="object 72386"/>
          <p:cNvSpPr/>
          <p:nvPr/>
        </p:nvSpPr>
        <p:spPr>
          <a:xfrm>
            <a:off x="54846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87" name="object 72387"/>
          <p:cNvSpPr/>
          <p:nvPr/>
        </p:nvSpPr>
        <p:spPr>
          <a:xfrm>
            <a:off x="5484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88" name="object 72388"/>
          <p:cNvSpPr/>
          <p:nvPr/>
        </p:nvSpPr>
        <p:spPr>
          <a:xfrm>
            <a:off x="5484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89" name="object 72389"/>
          <p:cNvSpPr/>
          <p:nvPr/>
        </p:nvSpPr>
        <p:spPr>
          <a:xfrm>
            <a:off x="54850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90" name="object 72390"/>
          <p:cNvSpPr/>
          <p:nvPr/>
        </p:nvSpPr>
        <p:spPr>
          <a:xfrm>
            <a:off x="54850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91" name="object 72391"/>
          <p:cNvSpPr/>
          <p:nvPr/>
        </p:nvSpPr>
        <p:spPr>
          <a:xfrm>
            <a:off x="5485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92" name="object 72392"/>
          <p:cNvSpPr/>
          <p:nvPr/>
        </p:nvSpPr>
        <p:spPr>
          <a:xfrm>
            <a:off x="5485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93" name="object 72393"/>
          <p:cNvSpPr/>
          <p:nvPr/>
        </p:nvSpPr>
        <p:spPr>
          <a:xfrm>
            <a:off x="5485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94" name="object 72394"/>
          <p:cNvSpPr/>
          <p:nvPr/>
        </p:nvSpPr>
        <p:spPr>
          <a:xfrm>
            <a:off x="5485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95" name="object 72395"/>
          <p:cNvSpPr/>
          <p:nvPr/>
        </p:nvSpPr>
        <p:spPr>
          <a:xfrm>
            <a:off x="5485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96" name="object 72396"/>
          <p:cNvSpPr/>
          <p:nvPr/>
        </p:nvSpPr>
        <p:spPr>
          <a:xfrm>
            <a:off x="5485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97" name="object 72397"/>
          <p:cNvSpPr/>
          <p:nvPr/>
        </p:nvSpPr>
        <p:spPr>
          <a:xfrm>
            <a:off x="5485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98" name="object 72398"/>
          <p:cNvSpPr/>
          <p:nvPr/>
        </p:nvSpPr>
        <p:spPr>
          <a:xfrm>
            <a:off x="5485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399" name="object 72399"/>
          <p:cNvSpPr/>
          <p:nvPr/>
        </p:nvSpPr>
        <p:spPr>
          <a:xfrm>
            <a:off x="5486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00" name="object 72400"/>
          <p:cNvSpPr/>
          <p:nvPr/>
        </p:nvSpPr>
        <p:spPr>
          <a:xfrm>
            <a:off x="5486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01" name="object 72401"/>
          <p:cNvSpPr/>
          <p:nvPr/>
        </p:nvSpPr>
        <p:spPr>
          <a:xfrm>
            <a:off x="5486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02" name="object 72402"/>
          <p:cNvSpPr/>
          <p:nvPr/>
        </p:nvSpPr>
        <p:spPr>
          <a:xfrm>
            <a:off x="5486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03" name="object 72403"/>
          <p:cNvSpPr/>
          <p:nvPr/>
        </p:nvSpPr>
        <p:spPr>
          <a:xfrm>
            <a:off x="5486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04" name="object 72404"/>
          <p:cNvSpPr/>
          <p:nvPr/>
        </p:nvSpPr>
        <p:spPr>
          <a:xfrm>
            <a:off x="5486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05" name="object 72405"/>
          <p:cNvSpPr/>
          <p:nvPr/>
        </p:nvSpPr>
        <p:spPr>
          <a:xfrm>
            <a:off x="5486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06" name="object 72406"/>
          <p:cNvSpPr/>
          <p:nvPr/>
        </p:nvSpPr>
        <p:spPr>
          <a:xfrm>
            <a:off x="5486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07" name="object 72407"/>
          <p:cNvSpPr/>
          <p:nvPr/>
        </p:nvSpPr>
        <p:spPr>
          <a:xfrm>
            <a:off x="5486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08" name="object 72408"/>
          <p:cNvSpPr/>
          <p:nvPr/>
        </p:nvSpPr>
        <p:spPr>
          <a:xfrm>
            <a:off x="5486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09" name="object 72409"/>
          <p:cNvSpPr/>
          <p:nvPr/>
        </p:nvSpPr>
        <p:spPr>
          <a:xfrm>
            <a:off x="5486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10" name="object 72410"/>
          <p:cNvSpPr/>
          <p:nvPr/>
        </p:nvSpPr>
        <p:spPr>
          <a:xfrm>
            <a:off x="5486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11" name="object 72411"/>
          <p:cNvSpPr/>
          <p:nvPr/>
        </p:nvSpPr>
        <p:spPr>
          <a:xfrm>
            <a:off x="5487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12" name="object 72412"/>
          <p:cNvSpPr/>
          <p:nvPr/>
        </p:nvSpPr>
        <p:spPr>
          <a:xfrm>
            <a:off x="5487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13" name="object 72413"/>
          <p:cNvSpPr/>
          <p:nvPr/>
        </p:nvSpPr>
        <p:spPr>
          <a:xfrm>
            <a:off x="5487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14" name="object 72414"/>
          <p:cNvSpPr/>
          <p:nvPr/>
        </p:nvSpPr>
        <p:spPr>
          <a:xfrm>
            <a:off x="5487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15" name="object 72415"/>
          <p:cNvSpPr/>
          <p:nvPr/>
        </p:nvSpPr>
        <p:spPr>
          <a:xfrm>
            <a:off x="5487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16" name="object 72416"/>
          <p:cNvSpPr/>
          <p:nvPr/>
        </p:nvSpPr>
        <p:spPr>
          <a:xfrm>
            <a:off x="5487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17" name="object 72417"/>
          <p:cNvSpPr/>
          <p:nvPr/>
        </p:nvSpPr>
        <p:spPr>
          <a:xfrm>
            <a:off x="5487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18" name="object 72418"/>
          <p:cNvSpPr/>
          <p:nvPr/>
        </p:nvSpPr>
        <p:spPr>
          <a:xfrm>
            <a:off x="5487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19" name="object 72419"/>
          <p:cNvSpPr/>
          <p:nvPr/>
        </p:nvSpPr>
        <p:spPr>
          <a:xfrm>
            <a:off x="5487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20" name="object 72420"/>
          <p:cNvSpPr/>
          <p:nvPr/>
        </p:nvSpPr>
        <p:spPr>
          <a:xfrm>
            <a:off x="5487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21" name="object 72421"/>
          <p:cNvSpPr/>
          <p:nvPr/>
        </p:nvSpPr>
        <p:spPr>
          <a:xfrm>
            <a:off x="5488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22" name="object 72422"/>
          <p:cNvSpPr/>
          <p:nvPr/>
        </p:nvSpPr>
        <p:spPr>
          <a:xfrm>
            <a:off x="5488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68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23" name="object 72423"/>
          <p:cNvSpPr/>
          <p:nvPr/>
        </p:nvSpPr>
        <p:spPr>
          <a:xfrm>
            <a:off x="5488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24" name="object 72424"/>
          <p:cNvSpPr/>
          <p:nvPr/>
        </p:nvSpPr>
        <p:spPr>
          <a:xfrm>
            <a:off x="5488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25" name="object 72425"/>
          <p:cNvSpPr/>
          <p:nvPr/>
        </p:nvSpPr>
        <p:spPr>
          <a:xfrm>
            <a:off x="5488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26" name="object 72426"/>
          <p:cNvSpPr/>
          <p:nvPr/>
        </p:nvSpPr>
        <p:spPr>
          <a:xfrm>
            <a:off x="5488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27" name="object 72427"/>
          <p:cNvSpPr/>
          <p:nvPr/>
        </p:nvSpPr>
        <p:spPr>
          <a:xfrm>
            <a:off x="5488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28" name="object 72428"/>
          <p:cNvSpPr/>
          <p:nvPr/>
        </p:nvSpPr>
        <p:spPr>
          <a:xfrm>
            <a:off x="5488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29" name="object 72429"/>
          <p:cNvSpPr/>
          <p:nvPr/>
        </p:nvSpPr>
        <p:spPr>
          <a:xfrm>
            <a:off x="5488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30" name="object 72430"/>
          <p:cNvSpPr/>
          <p:nvPr/>
        </p:nvSpPr>
        <p:spPr>
          <a:xfrm>
            <a:off x="5488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31" name="object 72431"/>
          <p:cNvSpPr/>
          <p:nvPr/>
        </p:nvSpPr>
        <p:spPr>
          <a:xfrm>
            <a:off x="5489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32" name="object 72432"/>
          <p:cNvSpPr/>
          <p:nvPr/>
        </p:nvSpPr>
        <p:spPr>
          <a:xfrm>
            <a:off x="5489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33" name="object 72433"/>
          <p:cNvSpPr/>
          <p:nvPr/>
        </p:nvSpPr>
        <p:spPr>
          <a:xfrm>
            <a:off x="54892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34" name="object 72434"/>
          <p:cNvSpPr/>
          <p:nvPr/>
        </p:nvSpPr>
        <p:spPr>
          <a:xfrm>
            <a:off x="54892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35" name="object 72435"/>
          <p:cNvSpPr/>
          <p:nvPr/>
        </p:nvSpPr>
        <p:spPr>
          <a:xfrm>
            <a:off x="5489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36" name="object 72436"/>
          <p:cNvSpPr/>
          <p:nvPr/>
        </p:nvSpPr>
        <p:spPr>
          <a:xfrm>
            <a:off x="5489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37" name="object 72437"/>
          <p:cNvSpPr/>
          <p:nvPr/>
        </p:nvSpPr>
        <p:spPr>
          <a:xfrm>
            <a:off x="54895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38" name="object 72438"/>
          <p:cNvSpPr/>
          <p:nvPr/>
        </p:nvSpPr>
        <p:spPr>
          <a:xfrm>
            <a:off x="54895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39" name="object 72439"/>
          <p:cNvSpPr/>
          <p:nvPr/>
        </p:nvSpPr>
        <p:spPr>
          <a:xfrm>
            <a:off x="5489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40" name="object 72440"/>
          <p:cNvSpPr/>
          <p:nvPr/>
        </p:nvSpPr>
        <p:spPr>
          <a:xfrm>
            <a:off x="5489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41" name="object 72441"/>
          <p:cNvSpPr/>
          <p:nvPr/>
        </p:nvSpPr>
        <p:spPr>
          <a:xfrm>
            <a:off x="54899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42" name="object 72442"/>
          <p:cNvSpPr/>
          <p:nvPr/>
        </p:nvSpPr>
        <p:spPr>
          <a:xfrm>
            <a:off x="54899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43" name="object 72443"/>
          <p:cNvSpPr/>
          <p:nvPr/>
        </p:nvSpPr>
        <p:spPr>
          <a:xfrm>
            <a:off x="5490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44" name="object 72444"/>
          <p:cNvSpPr/>
          <p:nvPr/>
        </p:nvSpPr>
        <p:spPr>
          <a:xfrm>
            <a:off x="5490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45" name="object 72445"/>
          <p:cNvSpPr/>
          <p:nvPr/>
        </p:nvSpPr>
        <p:spPr>
          <a:xfrm>
            <a:off x="54903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46" name="object 72446"/>
          <p:cNvSpPr/>
          <p:nvPr/>
        </p:nvSpPr>
        <p:spPr>
          <a:xfrm>
            <a:off x="54903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47" name="object 72447"/>
          <p:cNvSpPr/>
          <p:nvPr/>
        </p:nvSpPr>
        <p:spPr>
          <a:xfrm>
            <a:off x="5490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48" name="object 72448"/>
          <p:cNvSpPr/>
          <p:nvPr/>
        </p:nvSpPr>
        <p:spPr>
          <a:xfrm>
            <a:off x="5490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49" name="object 72449"/>
          <p:cNvSpPr/>
          <p:nvPr/>
        </p:nvSpPr>
        <p:spPr>
          <a:xfrm>
            <a:off x="5490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50" name="object 72450"/>
          <p:cNvSpPr/>
          <p:nvPr/>
        </p:nvSpPr>
        <p:spPr>
          <a:xfrm>
            <a:off x="5490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51" name="object 72451"/>
          <p:cNvSpPr/>
          <p:nvPr/>
        </p:nvSpPr>
        <p:spPr>
          <a:xfrm>
            <a:off x="5490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52" name="object 72452"/>
          <p:cNvSpPr/>
          <p:nvPr/>
        </p:nvSpPr>
        <p:spPr>
          <a:xfrm>
            <a:off x="5490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53" name="object 72453"/>
          <p:cNvSpPr/>
          <p:nvPr/>
        </p:nvSpPr>
        <p:spPr>
          <a:xfrm>
            <a:off x="5491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54" name="object 72454"/>
          <p:cNvSpPr/>
          <p:nvPr/>
        </p:nvSpPr>
        <p:spPr>
          <a:xfrm>
            <a:off x="5491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55" name="object 72455"/>
          <p:cNvSpPr/>
          <p:nvPr/>
        </p:nvSpPr>
        <p:spPr>
          <a:xfrm>
            <a:off x="5491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56" name="object 72456"/>
          <p:cNvSpPr/>
          <p:nvPr/>
        </p:nvSpPr>
        <p:spPr>
          <a:xfrm>
            <a:off x="5491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57" name="object 72457"/>
          <p:cNvSpPr/>
          <p:nvPr/>
        </p:nvSpPr>
        <p:spPr>
          <a:xfrm>
            <a:off x="5491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58" name="object 72458"/>
          <p:cNvSpPr/>
          <p:nvPr/>
        </p:nvSpPr>
        <p:spPr>
          <a:xfrm>
            <a:off x="5491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59" name="object 72459"/>
          <p:cNvSpPr/>
          <p:nvPr/>
        </p:nvSpPr>
        <p:spPr>
          <a:xfrm>
            <a:off x="5491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60" name="object 72460"/>
          <p:cNvSpPr/>
          <p:nvPr/>
        </p:nvSpPr>
        <p:spPr>
          <a:xfrm>
            <a:off x="5491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61" name="object 72461"/>
          <p:cNvSpPr/>
          <p:nvPr/>
        </p:nvSpPr>
        <p:spPr>
          <a:xfrm>
            <a:off x="5491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62" name="object 72462"/>
          <p:cNvSpPr/>
          <p:nvPr/>
        </p:nvSpPr>
        <p:spPr>
          <a:xfrm>
            <a:off x="5491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63" name="object 72463"/>
          <p:cNvSpPr/>
          <p:nvPr/>
        </p:nvSpPr>
        <p:spPr>
          <a:xfrm>
            <a:off x="5492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64" name="object 72464"/>
          <p:cNvSpPr/>
          <p:nvPr/>
        </p:nvSpPr>
        <p:spPr>
          <a:xfrm>
            <a:off x="5492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65" name="object 72465"/>
          <p:cNvSpPr/>
          <p:nvPr/>
        </p:nvSpPr>
        <p:spPr>
          <a:xfrm>
            <a:off x="5492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66" name="object 72466"/>
          <p:cNvSpPr/>
          <p:nvPr/>
        </p:nvSpPr>
        <p:spPr>
          <a:xfrm>
            <a:off x="5492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67" name="object 72467"/>
          <p:cNvSpPr/>
          <p:nvPr/>
        </p:nvSpPr>
        <p:spPr>
          <a:xfrm>
            <a:off x="5492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68" name="object 72468"/>
          <p:cNvSpPr/>
          <p:nvPr/>
        </p:nvSpPr>
        <p:spPr>
          <a:xfrm>
            <a:off x="5492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69" name="object 72469"/>
          <p:cNvSpPr/>
          <p:nvPr/>
        </p:nvSpPr>
        <p:spPr>
          <a:xfrm>
            <a:off x="54926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70" name="object 72470"/>
          <p:cNvSpPr/>
          <p:nvPr/>
        </p:nvSpPr>
        <p:spPr>
          <a:xfrm>
            <a:off x="54926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71" name="object 72471"/>
          <p:cNvSpPr/>
          <p:nvPr/>
        </p:nvSpPr>
        <p:spPr>
          <a:xfrm>
            <a:off x="5492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72" name="object 72472"/>
          <p:cNvSpPr/>
          <p:nvPr/>
        </p:nvSpPr>
        <p:spPr>
          <a:xfrm>
            <a:off x="5492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73" name="object 72473"/>
          <p:cNvSpPr/>
          <p:nvPr/>
        </p:nvSpPr>
        <p:spPr>
          <a:xfrm>
            <a:off x="54930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74" name="object 72474"/>
          <p:cNvSpPr/>
          <p:nvPr/>
        </p:nvSpPr>
        <p:spPr>
          <a:xfrm>
            <a:off x="54930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75" name="object 72475"/>
          <p:cNvSpPr/>
          <p:nvPr/>
        </p:nvSpPr>
        <p:spPr>
          <a:xfrm>
            <a:off x="5493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76" name="object 72476"/>
          <p:cNvSpPr/>
          <p:nvPr/>
        </p:nvSpPr>
        <p:spPr>
          <a:xfrm>
            <a:off x="5493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77" name="object 72477"/>
          <p:cNvSpPr/>
          <p:nvPr/>
        </p:nvSpPr>
        <p:spPr>
          <a:xfrm>
            <a:off x="54933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78" name="object 72478"/>
          <p:cNvSpPr/>
          <p:nvPr/>
        </p:nvSpPr>
        <p:spPr>
          <a:xfrm>
            <a:off x="54933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79" name="object 72479"/>
          <p:cNvSpPr/>
          <p:nvPr/>
        </p:nvSpPr>
        <p:spPr>
          <a:xfrm>
            <a:off x="5493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80" name="object 72480"/>
          <p:cNvSpPr/>
          <p:nvPr/>
        </p:nvSpPr>
        <p:spPr>
          <a:xfrm>
            <a:off x="5493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81" name="object 72481"/>
          <p:cNvSpPr/>
          <p:nvPr/>
        </p:nvSpPr>
        <p:spPr>
          <a:xfrm>
            <a:off x="54937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82" name="object 72482"/>
          <p:cNvSpPr/>
          <p:nvPr/>
        </p:nvSpPr>
        <p:spPr>
          <a:xfrm>
            <a:off x="54937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83" name="object 72483"/>
          <p:cNvSpPr/>
          <p:nvPr/>
        </p:nvSpPr>
        <p:spPr>
          <a:xfrm>
            <a:off x="5494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84" name="object 72484"/>
          <p:cNvSpPr/>
          <p:nvPr/>
        </p:nvSpPr>
        <p:spPr>
          <a:xfrm>
            <a:off x="5494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85" name="object 72485"/>
          <p:cNvSpPr/>
          <p:nvPr/>
        </p:nvSpPr>
        <p:spPr>
          <a:xfrm>
            <a:off x="54941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86" name="object 72486"/>
          <p:cNvSpPr/>
          <p:nvPr/>
        </p:nvSpPr>
        <p:spPr>
          <a:xfrm>
            <a:off x="54941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87" name="object 72487"/>
          <p:cNvSpPr/>
          <p:nvPr/>
        </p:nvSpPr>
        <p:spPr>
          <a:xfrm>
            <a:off x="5494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88" name="object 72488"/>
          <p:cNvSpPr/>
          <p:nvPr/>
        </p:nvSpPr>
        <p:spPr>
          <a:xfrm>
            <a:off x="5494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89" name="object 72489"/>
          <p:cNvSpPr/>
          <p:nvPr/>
        </p:nvSpPr>
        <p:spPr>
          <a:xfrm>
            <a:off x="54945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90" name="object 72490"/>
          <p:cNvSpPr/>
          <p:nvPr/>
        </p:nvSpPr>
        <p:spPr>
          <a:xfrm>
            <a:off x="54945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91" name="object 72491"/>
          <p:cNvSpPr/>
          <p:nvPr/>
        </p:nvSpPr>
        <p:spPr>
          <a:xfrm>
            <a:off x="5494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92" name="object 72492"/>
          <p:cNvSpPr/>
          <p:nvPr/>
        </p:nvSpPr>
        <p:spPr>
          <a:xfrm>
            <a:off x="5494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93" name="object 72493"/>
          <p:cNvSpPr/>
          <p:nvPr/>
        </p:nvSpPr>
        <p:spPr>
          <a:xfrm>
            <a:off x="54949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94" name="object 72494"/>
          <p:cNvSpPr/>
          <p:nvPr/>
        </p:nvSpPr>
        <p:spPr>
          <a:xfrm>
            <a:off x="54949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95" name="object 72495"/>
          <p:cNvSpPr/>
          <p:nvPr/>
        </p:nvSpPr>
        <p:spPr>
          <a:xfrm>
            <a:off x="5495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96" name="object 72496"/>
          <p:cNvSpPr/>
          <p:nvPr/>
        </p:nvSpPr>
        <p:spPr>
          <a:xfrm>
            <a:off x="5495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97" name="object 72497"/>
          <p:cNvSpPr/>
          <p:nvPr/>
        </p:nvSpPr>
        <p:spPr>
          <a:xfrm>
            <a:off x="54953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98" name="object 72498"/>
          <p:cNvSpPr/>
          <p:nvPr/>
        </p:nvSpPr>
        <p:spPr>
          <a:xfrm>
            <a:off x="54953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499" name="object 72499"/>
          <p:cNvSpPr/>
          <p:nvPr/>
        </p:nvSpPr>
        <p:spPr>
          <a:xfrm>
            <a:off x="5495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00" name="object 72500"/>
          <p:cNvSpPr/>
          <p:nvPr/>
        </p:nvSpPr>
        <p:spPr>
          <a:xfrm>
            <a:off x="5495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01" name="object 72501"/>
          <p:cNvSpPr/>
          <p:nvPr/>
        </p:nvSpPr>
        <p:spPr>
          <a:xfrm>
            <a:off x="54956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02" name="object 72502"/>
          <p:cNvSpPr/>
          <p:nvPr/>
        </p:nvSpPr>
        <p:spPr>
          <a:xfrm>
            <a:off x="54956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03" name="object 72503"/>
          <p:cNvSpPr/>
          <p:nvPr/>
        </p:nvSpPr>
        <p:spPr>
          <a:xfrm>
            <a:off x="5495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04" name="object 72504"/>
          <p:cNvSpPr/>
          <p:nvPr/>
        </p:nvSpPr>
        <p:spPr>
          <a:xfrm>
            <a:off x="5495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05" name="object 72505"/>
          <p:cNvSpPr/>
          <p:nvPr/>
        </p:nvSpPr>
        <p:spPr>
          <a:xfrm>
            <a:off x="54960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06" name="object 72506"/>
          <p:cNvSpPr/>
          <p:nvPr/>
        </p:nvSpPr>
        <p:spPr>
          <a:xfrm>
            <a:off x="54960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07" name="object 72507"/>
          <p:cNvSpPr/>
          <p:nvPr/>
        </p:nvSpPr>
        <p:spPr>
          <a:xfrm>
            <a:off x="5496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08" name="object 72508"/>
          <p:cNvSpPr/>
          <p:nvPr/>
        </p:nvSpPr>
        <p:spPr>
          <a:xfrm>
            <a:off x="5496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09" name="object 72509"/>
          <p:cNvSpPr/>
          <p:nvPr/>
        </p:nvSpPr>
        <p:spPr>
          <a:xfrm>
            <a:off x="54964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10" name="object 72510"/>
          <p:cNvSpPr/>
          <p:nvPr/>
        </p:nvSpPr>
        <p:spPr>
          <a:xfrm>
            <a:off x="54964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11" name="object 72511"/>
          <p:cNvSpPr/>
          <p:nvPr/>
        </p:nvSpPr>
        <p:spPr>
          <a:xfrm>
            <a:off x="5496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12" name="object 72512"/>
          <p:cNvSpPr/>
          <p:nvPr/>
        </p:nvSpPr>
        <p:spPr>
          <a:xfrm>
            <a:off x="5496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13" name="object 72513"/>
          <p:cNvSpPr/>
          <p:nvPr/>
        </p:nvSpPr>
        <p:spPr>
          <a:xfrm>
            <a:off x="54969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14" name="object 72514"/>
          <p:cNvSpPr/>
          <p:nvPr/>
        </p:nvSpPr>
        <p:spPr>
          <a:xfrm>
            <a:off x="54969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15" name="object 72515"/>
          <p:cNvSpPr/>
          <p:nvPr/>
        </p:nvSpPr>
        <p:spPr>
          <a:xfrm>
            <a:off x="5497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16" name="object 72516"/>
          <p:cNvSpPr/>
          <p:nvPr/>
        </p:nvSpPr>
        <p:spPr>
          <a:xfrm>
            <a:off x="5497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17" name="object 72517"/>
          <p:cNvSpPr/>
          <p:nvPr/>
        </p:nvSpPr>
        <p:spPr>
          <a:xfrm>
            <a:off x="54973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18" name="object 72518"/>
          <p:cNvSpPr/>
          <p:nvPr/>
        </p:nvSpPr>
        <p:spPr>
          <a:xfrm>
            <a:off x="54973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19" name="object 72519"/>
          <p:cNvSpPr/>
          <p:nvPr/>
        </p:nvSpPr>
        <p:spPr>
          <a:xfrm>
            <a:off x="5497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20" name="object 72520"/>
          <p:cNvSpPr/>
          <p:nvPr/>
        </p:nvSpPr>
        <p:spPr>
          <a:xfrm>
            <a:off x="5497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21" name="object 72521"/>
          <p:cNvSpPr/>
          <p:nvPr/>
        </p:nvSpPr>
        <p:spPr>
          <a:xfrm>
            <a:off x="54977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22" name="object 72522"/>
          <p:cNvSpPr/>
          <p:nvPr/>
        </p:nvSpPr>
        <p:spPr>
          <a:xfrm>
            <a:off x="54977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23" name="object 72523"/>
          <p:cNvSpPr/>
          <p:nvPr/>
        </p:nvSpPr>
        <p:spPr>
          <a:xfrm>
            <a:off x="5497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24" name="object 72524"/>
          <p:cNvSpPr/>
          <p:nvPr/>
        </p:nvSpPr>
        <p:spPr>
          <a:xfrm>
            <a:off x="5497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25" name="object 72525"/>
          <p:cNvSpPr/>
          <p:nvPr/>
        </p:nvSpPr>
        <p:spPr>
          <a:xfrm>
            <a:off x="54980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26" name="object 72526"/>
          <p:cNvSpPr/>
          <p:nvPr/>
        </p:nvSpPr>
        <p:spPr>
          <a:xfrm>
            <a:off x="54980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27" name="object 72527"/>
          <p:cNvSpPr/>
          <p:nvPr/>
        </p:nvSpPr>
        <p:spPr>
          <a:xfrm>
            <a:off x="5498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28" name="object 72528"/>
          <p:cNvSpPr/>
          <p:nvPr/>
        </p:nvSpPr>
        <p:spPr>
          <a:xfrm>
            <a:off x="5498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29" name="object 72529"/>
          <p:cNvSpPr/>
          <p:nvPr/>
        </p:nvSpPr>
        <p:spPr>
          <a:xfrm>
            <a:off x="5498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30" name="object 72530"/>
          <p:cNvSpPr/>
          <p:nvPr/>
        </p:nvSpPr>
        <p:spPr>
          <a:xfrm>
            <a:off x="5498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31" name="object 72531"/>
          <p:cNvSpPr/>
          <p:nvPr/>
        </p:nvSpPr>
        <p:spPr>
          <a:xfrm>
            <a:off x="5498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32" name="object 72532"/>
          <p:cNvSpPr/>
          <p:nvPr/>
        </p:nvSpPr>
        <p:spPr>
          <a:xfrm>
            <a:off x="5498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33" name="object 72533"/>
          <p:cNvSpPr/>
          <p:nvPr/>
        </p:nvSpPr>
        <p:spPr>
          <a:xfrm>
            <a:off x="5498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34" name="object 72534"/>
          <p:cNvSpPr/>
          <p:nvPr/>
        </p:nvSpPr>
        <p:spPr>
          <a:xfrm>
            <a:off x="5498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35" name="object 72535"/>
          <p:cNvSpPr/>
          <p:nvPr/>
        </p:nvSpPr>
        <p:spPr>
          <a:xfrm>
            <a:off x="5498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36" name="object 72536"/>
          <p:cNvSpPr/>
          <p:nvPr/>
        </p:nvSpPr>
        <p:spPr>
          <a:xfrm>
            <a:off x="5498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37" name="object 72537"/>
          <p:cNvSpPr/>
          <p:nvPr/>
        </p:nvSpPr>
        <p:spPr>
          <a:xfrm>
            <a:off x="5499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38" name="object 72538"/>
          <p:cNvSpPr/>
          <p:nvPr/>
        </p:nvSpPr>
        <p:spPr>
          <a:xfrm>
            <a:off x="5499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39" name="object 72539"/>
          <p:cNvSpPr/>
          <p:nvPr/>
        </p:nvSpPr>
        <p:spPr>
          <a:xfrm>
            <a:off x="5499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40" name="object 72540"/>
          <p:cNvSpPr/>
          <p:nvPr/>
        </p:nvSpPr>
        <p:spPr>
          <a:xfrm>
            <a:off x="5499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41" name="object 72541"/>
          <p:cNvSpPr/>
          <p:nvPr/>
        </p:nvSpPr>
        <p:spPr>
          <a:xfrm>
            <a:off x="5499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42" name="object 72542"/>
          <p:cNvSpPr/>
          <p:nvPr/>
        </p:nvSpPr>
        <p:spPr>
          <a:xfrm>
            <a:off x="5499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43" name="object 72543"/>
          <p:cNvSpPr/>
          <p:nvPr/>
        </p:nvSpPr>
        <p:spPr>
          <a:xfrm>
            <a:off x="5499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44" name="object 72544"/>
          <p:cNvSpPr/>
          <p:nvPr/>
        </p:nvSpPr>
        <p:spPr>
          <a:xfrm>
            <a:off x="5499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45" name="object 72545"/>
          <p:cNvSpPr/>
          <p:nvPr/>
        </p:nvSpPr>
        <p:spPr>
          <a:xfrm>
            <a:off x="5500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46" name="object 72546"/>
          <p:cNvSpPr/>
          <p:nvPr/>
        </p:nvSpPr>
        <p:spPr>
          <a:xfrm>
            <a:off x="5500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47" name="object 72547"/>
          <p:cNvSpPr/>
          <p:nvPr/>
        </p:nvSpPr>
        <p:spPr>
          <a:xfrm>
            <a:off x="5500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48" name="object 72548"/>
          <p:cNvSpPr/>
          <p:nvPr/>
        </p:nvSpPr>
        <p:spPr>
          <a:xfrm>
            <a:off x="5500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49" name="object 72549"/>
          <p:cNvSpPr/>
          <p:nvPr/>
        </p:nvSpPr>
        <p:spPr>
          <a:xfrm>
            <a:off x="5500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50" name="object 72550"/>
          <p:cNvSpPr/>
          <p:nvPr/>
        </p:nvSpPr>
        <p:spPr>
          <a:xfrm>
            <a:off x="5500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51" name="object 72551"/>
          <p:cNvSpPr/>
          <p:nvPr/>
        </p:nvSpPr>
        <p:spPr>
          <a:xfrm>
            <a:off x="5500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52" name="object 72552"/>
          <p:cNvSpPr/>
          <p:nvPr/>
        </p:nvSpPr>
        <p:spPr>
          <a:xfrm>
            <a:off x="5500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53" name="object 72553"/>
          <p:cNvSpPr/>
          <p:nvPr/>
        </p:nvSpPr>
        <p:spPr>
          <a:xfrm>
            <a:off x="55007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54" name="object 72554"/>
          <p:cNvSpPr/>
          <p:nvPr/>
        </p:nvSpPr>
        <p:spPr>
          <a:xfrm>
            <a:off x="55007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55" name="object 72555"/>
          <p:cNvSpPr/>
          <p:nvPr/>
        </p:nvSpPr>
        <p:spPr>
          <a:xfrm>
            <a:off x="5500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56" name="object 72556"/>
          <p:cNvSpPr/>
          <p:nvPr/>
        </p:nvSpPr>
        <p:spPr>
          <a:xfrm>
            <a:off x="5500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57" name="object 72557"/>
          <p:cNvSpPr/>
          <p:nvPr/>
        </p:nvSpPr>
        <p:spPr>
          <a:xfrm>
            <a:off x="55011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58" name="object 72558"/>
          <p:cNvSpPr/>
          <p:nvPr/>
        </p:nvSpPr>
        <p:spPr>
          <a:xfrm>
            <a:off x="55011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59" name="object 72559"/>
          <p:cNvSpPr/>
          <p:nvPr/>
        </p:nvSpPr>
        <p:spPr>
          <a:xfrm>
            <a:off x="5501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60" name="object 72560"/>
          <p:cNvSpPr/>
          <p:nvPr/>
        </p:nvSpPr>
        <p:spPr>
          <a:xfrm>
            <a:off x="5501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61" name="object 72561"/>
          <p:cNvSpPr/>
          <p:nvPr/>
        </p:nvSpPr>
        <p:spPr>
          <a:xfrm>
            <a:off x="55015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62" name="object 72562"/>
          <p:cNvSpPr/>
          <p:nvPr/>
        </p:nvSpPr>
        <p:spPr>
          <a:xfrm>
            <a:off x="55015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63" name="object 72563"/>
          <p:cNvSpPr/>
          <p:nvPr/>
        </p:nvSpPr>
        <p:spPr>
          <a:xfrm>
            <a:off x="5501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64" name="object 72564"/>
          <p:cNvSpPr/>
          <p:nvPr/>
        </p:nvSpPr>
        <p:spPr>
          <a:xfrm>
            <a:off x="5501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65" name="object 72565"/>
          <p:cNvSpPr/>
          <p:nvPr/>
        </p:nvSpPr>
        <p:spPr>
          <a:xfrm>
            <a:off x="55019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66" name="object 72566"/>
          <p:cNvSpPr/>
          <p:nvPr/>
        </p:nvSpPr>
        <p:spPr>
          <a:xfrm>
            <a:off x="55019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636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67" name="object 72567"/>
          <p:cNvSpPr/>
          <p:nvPr/>
        </p:nvSpPr>
        <p:spPr>
          <a:xfrm>
            <a:off x="5502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68" name="object 72568"/>
          <p:cNvSpPr/>
          <p:nvPr/>
        </p:nvSpPr>
        <p:spPr>
          <a:xfrm>
            <a:off x="5502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69" name="object 72569"/>
          <p:cNvSpPr/>
          <p:nvPr/>
        </p:nvSpPr>
        <p:spPr>
          <a:xfrm>
            <a:off x="55022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70" name="object 72570"/>
          <p:cNvSpPr/>
          <p:nvPr/>
        </p:nvSpPr>
        <p:spPr>
          <a:xfrm>
            <a:off x="55022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71" name="object 72571"/>
          <p:cNvSpPr/>
          <p:nvPr/>
        </p:nvSpPr>
        <p:spPr>
          <a:xfrm>
            <a:off x="5502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72" name="object 72572"/>
          <p:cNvSpPr/>
          <p:nvPr/>
        </p:nvSpPr>
        <p:spPr>
          <a:xfrm>
            <a:off x="5502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73" name="object 72573"/>
          <p:cNvSpPr/>
          <p:nvPr/>
        </p:nvSpPr>
        <p:spPr>
          <a:xfrm>
            <a:off x="55026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74" name="object 72574"/>
          <p:cNvSpPr/>
          <p:nvPr/>
        </p:nvSpPr>
        <p:spPr>
          <a:xfrm>
            <a:off x="55026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75" name="object 72575"/>
          <p:cNvSpPr/>
          <p:nvPr/>
        </p:nvSpPr>
        <p:spPr>
          <a:xfrm>
            <a:off x="5502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76" name="object 72576"/>
          <p:cNvSpPr/>
          <p:nvPr/>
        </p:nvSpPr>
        <p:spPr>
          <a:xfrm>
            <a:off x="5502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77" name="object 72577"/>
          <p:cNvSpPr/>
          <p:nvPr/>
        </p:nvSpPr>
        <p:spPr>
          <a:xfrm>
            <a:off x="55030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78" name="object 72578"/>
          <p:cNvSpPr/>
          <p:nvPr/>
        </p:nvSpPr>
        <p:spPr>
          <a:xfrm>
            <a:off x="55030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79" name="object 72579"/>
          <p:cNvSpPr/>
          <p:nvPr/>
        </p:nvSpPr>
        <p:spPr>
          <a:xfrm>
            <a:off x="5503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80" name="object 72580"/>
          <p:cNvSpPr/>
          <p:nvPr/>
        </p:nvSpPr>
        <p:spPr>
          <a:xfrm>
            <a:off x="5503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81" name="object 72581"/>
          <p:cNvSpPr/>
          <p:nvPr/>
        </p:nvSpPr>
        <p:spPr>
          <a:xfrm>
            <a:off x="55034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82" name="object 72582"/>
          <p:cNvSpPr/>
          <p:nvPr/>
        </p:nvSpPr>
        <p:spPr>
          <a:xfrm>
            <a:off x="55034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83" name="object 72583"/>
          <p:cNvSpPr/>
          <p:nvPr/>
        </p:nvSpPr>
        <p:spPr>
          <a:xfrm>
            <a:off x="5503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84" name="object 72584"/>
          <p:cNvSpPr/>
          <p:nvPr/>
        </p:nvSpPr>
        <p:spPr>
          <a:xfrm>
            <a:off x="5503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85" name="object 72585"/>
          <p:cNvSpPr/>
          <p:nvPr/>
        </p:nvSpPr>
        <p:spPr>
          <a:xfrm>
            <a:off x="5503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86" name="object 72586"/>
          <p:cNvSpPr/>
          <p:nvPr/>
        </p:nvSpPr>
        <p:spPr>
          <a:xfrm>
            <a:off x="5503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87" name="object 72587"/>
          <p:cNvSpPr/>
          <p:nvPr/>
        </p:nvSpPr>
        <p:spPr>
          <a:xfrm>
            <a:off x="5503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88" name="object 72588"/>
          <p:cNvSpPr/>
          <p:nvPr/>
        </p:nvSpPr>
        <p:spPr>
          <a:xfrm>
            <a:off x="5503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89" name="object 72589"/>
          <p:cNvSpPr/>
          <p:nvPr/>
        </p:nvSpPr>
        <p:spPr>
          <a:xfrm>
            <a:off x="5504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90" name="object 72590"/>
          <p:cNvSpPr/>
          <p:nvPr/>
        </p:nvSpPr>
        <p:spPr>
          <a:xfrm>
            <a:off x="5504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91" name="object 72591"/>
          <p:cNvSpPr/>
          <p:nvPr/>
        </p:nvSpPr>
        <p:spPr>
          <a:xfrm>
            <a:off x="5504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92" name="object 72592"/>
          <p:cNvSpPr/>
          <p:nvPr/>
        </p:nvSpPr>
        <p:spPr>
          <a:xfrm>
            <a:off x="5504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93" name="object 72593"/>
          <p:cNvSpPr/>
          <p:nvPr/>
        </p:nvSpPr>
        <p:spPr>
          <a:xfrm>
            <a:off x="5504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94" name="object 72594"/>
          <p:cNvSpPr/>
          <p:nvPr/>
        </p:nvSpPr>
        <p:spPr>
          <a:xfrm>
            <a:off x="5504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95" name="object 72595"/>
          <p:cNvSpPr/>
          <p:nvPr/>
        </p:nvSpPr>
        <p:spPr>
          <a:xfrm>
            <a:off x="5504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96" name="object 72596"/>
          <p:cNvSpPr/>
          <p:nvPr/>
        </p:nvSpPr>
        <p:spPr>
          <a:xfrm>
            <a:off x="5504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97" name="object 72597"/>
          <p:cNvSpPr/>
          <p:nvPr/>
        </p:nvSpPr>
        <p:spPr>
          <a:xfrm>
            <a:off x="5504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98" name="object 72598"/>
          <p:cNvSpPr/>
          <p:nvPr/>
        </p:nvSpPr>
        <p:spPr>
          <a:xfrm>
            <a:off x="5504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599" name="object 72599"/>
          <p:cNvSpPr/>
          <p:nvPr/>
        </p:nvSpPr>
        <p:spPr>
          <a:xfrm>
            <a:off x="5505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00" name="object 72600"/>
          <p:cNvSpPr/>
          <p:nvPr/>
        </p:nvSpPr>
        <p:spPr>
          <a:xfrm>
            <a:off x="5505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01" name="object 72601"/>
          <p:cNvSpPr/>
          <p:nvPr/>
        </p:nvSpPr>
        <p:spPr>
          <a:xfrm>
            <a:off x="5505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02" name="object 72602"/>
          <p:cNvSpPr/>
          <p:nvPr/>
        </p:nvSpPr>
        <p:spPr>
          <a:xfrm>
            <a:off x="5505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03" name="object 72603"/>
          <p:cNvSpPr/>
          <p:nvPr/>
        </p:nvSpPr>
        <p:spPr>
          <a:xfrm>
            <a:off x="5505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04" name="object 72604"/>
          <p:cNvSpPr/>
          <p:nvPr/>
        </p:nvSpPr>
        <p:spPr>
          <a:xfrm>
            <a:off x="5505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05" name="object 72605"/>
          <p:cNvSpPr/>
          <p:nvPr/>
        </p:nvSpPr>
        <p:spPr>
          <a:xfrm>
            <a:off x="55057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06" name="object 72606"/>
          <p:cNvSpPr/>
          <p:nvPr/>
        </p:nvSpPr>
        <p:spPr>
          <a:xfrm>
            <a:off x="55057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07" name="object 72607"/>
          <p:cNvSpPr/>
          <p:nvPr/>
        </p:nvSpPr>
        <p:spPr>
          <a:xfrm>
            <a:off x="5505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08" name="object 72608"/>
          <p:cNvSpPr/>
          <p:nvPr/>
        </p:nvSpPr>
        <p:spPr>
          <a:xfrm>
            <a:off x="5505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09" name="object 72609"/>
          <p:cNvSpPr/>
          <p:nvPr/>
        </p:nvSpPr>
        <p:spPr>
          <a:xfrm>
            <a:off x="55060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10" name="object 72610"/>
          <p:cNvSpPr/>
          <p:nvPr/>
        </p:nvSpPr>
        <p:spPr>
          <a:xfrm>
            <a:off x="55060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11" name="object 72611"/>
          <p:cNvSpPr/>
          <p:nvPr/>
        </p:nvSpPr>
        <p:spPr>
          <a:xfrm>
            <a:off x="5506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12" name="object 72612"/>
          <p:cNvSpPr/>
          <p:nvPr/>
        </p:nvSpPr>
        <p:spPr>
          <a:xfrm>
            <a:off x="5506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13" name="object 72613"/>
          <p:cNvSpPr/>
          <p:nvPr/>
        </p:nvSpPr>
        <p:spPr>
          <a:xfrm>
            <a:off x="55064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14" name="object 72614"/>
          <p:cNvSpPr/>
          <p:nvPr/>
        </p:nvSpPr>
        <p:spPr>
          <a:xfrm>
            <a:off x="55064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15" name="object 72615"/>
          <p:cNvSpPr/>
          <p:nvPr/>
        </p:nvSpPr>
        <p:spPr>
          <a:xfrm>
            <a:off x="5506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16" name="object 72616"/>
          <p:cNvSpPr/>
          <p:nvPr/>
        </p:nvSpPr>
        <p:spPr>
          <a:xfrm>
            <a:off x="5506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17" name="object 72617"/>
          <p:cNvSpPr/>
          <p:nvPr/>
        </p:nvSpPr>
        <p:spPr>
          <a:xfrm>
            <a:off x="55068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18" name="object 72618"/>
          <p:cNvSpPr/>
          <p:nvPr/>
        </p:nvSpPr>
        <p:spPr>
          <a:xfrm>
            <a:off x="55068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19" name="object 72619"/>
          <p:cNvSpPr/>
          <p:nvPr/>
        </p:nvSpPr>
        <p:spPr>
          <a:xfrm>
            <a:off x="5506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20" name="object 72620"/>
          <p:cNvSpPr/>
          <p:nvPr/>
        </p:nvSpPr>
        <p:spPr>
          <a:xfrm>
            <a:off x="5506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21" name="object 72621"/>
          <p:cNvSpPr/>
          <p:nvPr/>
        </p:nvSpPr>
        <p:spPr>
          <a:xfrm>
            <a:off x="55072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22" name="object 72622"/>
          <p:cNvSpPr/>
          <p:nvPr/>
        </p:nvSpPr>
        <p:spPr>
          <a:xfrm>
            <a:off x="55072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23" name="object 72623"/>
          <p:cNvSpPr/>
          <p:nvPr/>
        </p:nvSpPr>
        <p:spPr>
          <a:xfrm>
            <a:off x="5507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24" name="object 72624"/>
          <p:cNvSpPr/>
          <p:nvPr/>
        </p:nvSpPr>
        <p:spPr>
          <a:xfrm>
            <a:off x="5507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25" name="object 72625"/>
          <p:cNvSpPr/>
          <p:nvPr/>
        </p:nvSpPr>
        <p:spPr>
          <a:xfrm>
            <a:off x="55076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26" name="object 72626"/>
          <p:cNvSpPr/>
          <p:nvPr/>
        </p:nvSpPr>
        <p:spPr>
          <a:xfrm>
            <a:off x="55076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27" name="object 72627"/>
          <p:cNvSpPr/>
          <p:nvPr/>
        </p:nvSpPr>
        <p:spPr>
          <a:xfrm>
            <a:off x="5507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28" name="object 72628"/>
          <p:cNvSpPr/>
          <p:nvPr/>
        </p:nvSpPr>
        <p:spPr>
          <a:xfrm>
            <a:off x="5507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29" name="object 72629"/>
          <p:cNvSpPr/>
          <p:nvPr/>
        </p:nvSpPr>
        <p:spPr>
          <a:xfrm>
            <a:off x="5508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30" name="object 72630"/>
          <p:cNvSpPr/>
          <p:nvPr/>
        </p:nvSpPr>
        <p:spPr>
          <a:xfrm>
            <a:off x="5508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31" name="object 72631"/>
          <p:cNvSpPr/>
          <p:nvPr/>
        </p:nvSpPr>
        <p:spPr>
          <a:xfrm>
            <a:off x="5508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32" name="object 72632"/>
          <p:cNvSpPr/>
          <p:nvPr/>
        </p:nvSpPr>
        <p:spPr>
          <a:xfrm>
            <a:off x="5508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33" name="object 72633"/>
          <p:cNvSpPr/>
          <p:nvPr/>
        </p:nvSpPr>
        <p:spPr>
          <a:xfrm>
            <a:off x="5508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34" name="object 72634"/>
          <p:cNvSpPr/>
          <p:nvPr/>
        </p:nvSpPr>
        <p:spPr>
          <a:xfrm>
            <a:off x="5508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35" name="object 72635"/>
          <p:cNvSpPr/>
          <p:nvPr/>
        </p:nvSpPr>
        <p:spPr>
          <a:xfrm>
            <a:off x="5508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36" name="object 72636"/>
          <p:cNvSpPr/>
          <p:nvPr/>
        </p:nvSpPr>
        <p:spPr>
          <a:xfrm>
            <a:off x="5508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37" name="object 72637"/>
          <p:cNvSpPr/>
          <p:nvPr/>
        </p:nvSpPr>
        <p:spPr>
          <a:xfrm>
            <a:off x="5508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38" name="object 72638"/>
          <p:cNvSpPr/>
          <p:nvPr/>
        </p:nvSpPr>
        <p:spPr>
          <a:xfrm>
            <a:off x="5508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39" name="object 72639"/>
          <p:cNvSpPr/>
          <p:nvPr/>
        </p:nvSpPr>
        <p:spPr>
          <a:xfrm>
            <a:off x="5508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40" name="object 72640"/>
          <p:cNvSpPr/>
          <p:nvPr/>
        </p:nvSpPr>
        <p:spPr>
          <a:xfrm>
            <a:off x="5508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41" name="object 72641"/>
          <p:cNvSpPr/>
          <p:nvPr/>
        </p:nvSpPr>
        <p:spPr>
          <a:xfrm>
            <a:off x="5509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42" name="object 72642"/>
          <p:cNvSpPr/>
          <p:nvPr/>
        </p:nvSpPr>
        <p:spPr>
          <a:xfrm>
            <a:off x="5509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43" name="object 72643"/>
          <p:cNvSpPr/>
          <p:nvPr/>
        </p:nvSpPr>
        <p:spPr>
          <a:xfrm>
            <a:off x="5509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44" name="object 72644"/>
          <p:cNvSpPr/>
          <p:nvPr/>
        </p:nvSpPr>
        <p:spPr>
          <a:xfrm>
            <a:off x="5509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45" name="object 72645"/>
          <p:cNvSpPr/>
          <p:nvPr/>
        </p:nvSpPr>
        <p:spPr>
          <a:xfrm>
            <a:off x="5509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46" name="object 72646"/>
          <p:cNvSpPr/>
          <p:nvPr/>
        </p:nvSpPr>
        <p:spPr>
          <a:xfrm>
            <a:off x="5509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47" name="object 72647"/>
          <p:cNvSpPr/>
          <p:nvPr/>
        </p:nvSpPr>
        <p:spPr>
          <a:xfrm>
            <a:off x="5509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48" name="object 72648"/>
          <p:cNvSpPr/>
          <p:nvPr/>
        </p:nvSpPr>
        <p:spPr>
          <a:xfrm>
            <a:off x="5509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49" name="object 72649"/>
          <p:cNvSpPr/>
          <p:nvPr/>
        </p:nvSpPr>
        <p:spPr>
          <a:xfrm>
            <a:off x="5509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50" name="object 72650"/>
          <p:cNvSpPr/>
          <p:nvPr/>
        </p:nvSpPr>
        <p:spPr>
          <a:xfrm>
            <a:off x="5509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51" name="object 72651"/>
          <p:cNvSpPr/>
          <p:nvPr/>
        </p:nvSpPr>
        <p:spPr>
          <a:xfrm>
            <a:off x="5510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52" name="object 72652"/>
          <p:cNvSpPr/>
          <p:nvPr/>
        </p:nvSpPr>
        <p:spPr>
          <a:xfrm>
            <a:off x="5510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53" name="object 72653"/>
          <p:cNvSpPr/>
          <p:nvPr/>
        </p:nvSpPr>
        <p:spPr>
          <a:xfrm>
            <a:off x="5510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54" name="object 72654"/>
          <p:cNvSpPr/>
          <p:nvPr/>
        </p:nvSpPr>
        <p:spPr>
          <a:xfrm>
            <a:off x="5510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55" name="object 72655"/>
          <p:cNvSpPr/>
          <p:nvPr/>
        </p:nvSpPr>
        <p:spPr>
          <a:xfrm>
            <a:off x="5510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56" name="object 72656"/>
          <p:cNvSpPr/>
          <p:nvPr/>
        </p:nvSpPr>
        <p:spPr>
          <a:xfrm>
            <a:off x="5510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57" name="object 72657"/>
          <p:cNvSpPr/>
          <p:nvPr/>
        </p:nvSpPr>
        <p:spPr>
          <a:xfrm>
            <a:off x="5510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58" name="object 72658"/>
          <p:cNvSpPr/>
          <p:nvPr/>
        </p:nvSpPr>
        <p:spPr>
          <a:xfrm>
            <a:off x="5510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59" name="object 72659"/>
          <p:cNvSpPr/>
          <p:nvPr/>
        </p:nvSpPr>
        <p:spPr>
          <a:xfrm>
            <a:off x="5510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60" name="object 72660"/>
          <p:cNvSpPr/>
          <p:nvPr/>
        </p:nvSpPr>
        <p:spPr>
          <a:xfrm>
            <a:off x="5510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61" name="object 72661"/>
          <p:cNvSpPr/>
          <p:nvPr/>
        </p:nvSpPr>
        <p:spPr>
          <a:xfrm>
            <a:off x="5511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62" name="object 72662"/>
          <p:cNvSpPr/>
          <p:nvPr/>
        </p:nvSpPr>
        <p:spPr>
          <a:xfrm>
            <a:off x="5511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63" name="object 72663"/>
          <p:cNvSpPr/>
          <p:nvPr/>
        </p:nvSpPr>
        <p:spPr>
          <a:xfrm>
            <a:off x="5511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64" name="object 72664"/>
          <p:cNvSpPr/>
          <p:nvPr/>
        </p:nvSpPr>
        <p:spPr>
          <a:xfrm>
            <a:off x="5511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65" name="object 72665"/>
          <p:cNvSpPr/>
          <p:nvPr/>
        </p:nvSpPr>
        <p:spPr>
          <a:xfrm>
            <a:off x="55114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66" name="object 72666"/>
          <p:cNvSpPr/>
          <p:nvPr/>
        </p:nvSpPr>
        <p:spPr>
          <a:xfrm>
            <a:off x="55114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67" name="object 72667"/>
          <p:cNvSpPr/>
          <p:nvPr/>
        </p:nvSpPr>
        <p:spPr>
          <a:xfrm>
            <a:off x="5511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68" name="object 72668"/>
          <p:cNvSpPr/>
          <p:nvPr/>
        </p:nvSpPr>
        <p:spPr>
          <a:xfrm>
            <a:off x="5511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69" name="object 72669"/>
          <p:cNvSpPr/>
          <p:nvPr/>
        </p:nvSpPr>
        <p:spPr>
          <a:xfrm>
            <a:off x="55118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70" name="object 72670"/>
          <p:cNvSpPr/>
          <p:nvPr/>
        </p:nvSpPr>
        <p:spPr>
          <a:xfrm>
            <a:off x="55118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71" name="object 72671"/>
          <p:cNvSpPr/>
          <p:nvPr/>
        </p:nvSpPr>
        <p:spPr>
          <a:xfrm>
            <a:off x="5511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72" name="object 72672"/>
          <p:cNvSpPr/>
          <p:nvPr/>
        </p:nvSpPr>
        <p:spPr>
          <a:xfrm>
            <a:off x="5511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73" name="object 72673"/>
          <p:cNvSpPr/>
          <p:nvPr/>
        </p:nvSpPr>
        <p:spPr>
          <a:xfrm>
            <a:off x="55121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74" name="object 72674"/>
          <p:cNvSpPr/>
          <p:nvPr/>
        </p:nvSpPr>
        <p:spPr>
          <a:xfrm>
            <a:off x="55121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75" name="object 72675"/>
          <p:cNvSpPr/>
          <p:nvPr/>
        </p:nvSpPr>
        <p:spPr>
          <a:xfrm>
            <a:off x="5512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76" name="object 72676"/>
          <p:cNvSpPr/>
          <p:nvPr/>
        </p:nvSpPr>
        <p:spPr>
          <a:xfrm>
            <a:off x="5512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B3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77" name="object 72677"/>
          <p:cNvSpPr/>
          <p:nvPr/>
        </p:nvSpPr>
        <p:spPr>
          <a:xfrm>
            <a:off x="55125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78" name="object 72678"/>
          <p:cNvSpPr/>
          <p:nvPr/>
        </p:nvSpPr>
        <p:spPr>
          <a:xfrm>
            <a:off x="55125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79" name="object 72679"/>
          <p:cNvSpPr/>
          <p:nvPr/>
        </p:nvSpPr>
        <p:spPr>
          <a:xfrm>
            <a:off x="5512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80" name="object 72680"/>
          <p:cNvSpPr/>
          <p:nvPr/>
        </p:nvSpPr>
        <p:spPr>
          <a:xfrm>
            <a:off x="5512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81" name="object 72681"/>
          <p:cNvSpPr/>
          <p:nvPr/>
        </p:nvSpPr>
        <p:spPr>
          <a:xfrm>
            <a:off x="5512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82" name="object 72682"/>
          <p:cNvSpPr/>
          <p:nvPr/>
        </p:nvSpPr>
        <p:spPr>
          <a:xfrm>
            <a:off x="5512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83" name="object 72683"/>
          <p:cNvSpPr/>
          <p:nvPr/>
        </p:nvSpPr>
        <p:spPr>
          <a:xfrm>
            <a:off x="5513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84" name="object 72684"/>
          <p:cNvSpPr/>
          <p:nvPr/>
        </p:nvSpPr>
        <p:spPr>
          <a:xfrm>
            <a:off x="5513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85" name="object 72685"/>
          <p:cNvSpPr/>
          <p:nvPr/>
        </p:nvSpPr>
        <p:spPr>
          <a:xfrm>
            <a:off x="5513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86" name="object 72686"/>
          <p:cNvSpPr/>
          <p:nvPr/>
        </p:nvSpPr>
        <p:spPr>
          <a:xfrm>
            <a:off x="5513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87" name="object 72687"/>
          <p:cNvSpPr/>
          <p:nvPr/>
        </p:nvSpPr>
        <p:spPr>
          <a:xfrm>
            <a:off x="5513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88" name="object 72688"/>
          <p:cNvSpPr/>
          <p:nvPr/>
        </p:nvSpPr>
        <p:spPr>
          <a:xfrm>
            <a:off x="5513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89" name="object 72689"/>
          <p:cNvSpPr/>
          <p:nvPr/>
        </p:nvSpPr>
        <p:spPr>
          <a:xfrm>
            <a:off x="5513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90" name="object 72690"/>
          <p:cNvSpPr/>
          <p:nvPr/>
        </p:nvSpPr>
        <p:spPr>
          <a:xfrm>
            <a:off x="5513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91" name="object 72691"/>
          <p:cNvSpPr/>
          <p:nvPr/>
        </p:nvSpPr>
        <p:spPr>
          <a:xfrm>
            <a:off x="5513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92" name="object 72692"/>
          <p:cNvSpPr/>
          <p:nvPr/>
        </p:nvSpPr>
        <p:spPr>
          <a:xfrm>
            <a:off x="5513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93" name="object 72693"/>
          <p:cNvSpPr/>
          <p:nvPr/>
        </p:nvSpPr>
        <p:spPr>
          <a:xfrm>
            <a:off x="5514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94" name="object 72694"/>
          <p:cNvSpPr/>
          <p:nvPr/>
        </p:nvSpPr>
        <p:spPr>
          <a:xfrm>
            <a:off x="5514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95" name="object 72695"/>
          <p:cNvSpPr/>
          <p:nvPr/>
        </p:nvSpPr>
        <p:spPr>
          <a:xfrm>
            <a:off x="5514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96" name="object 72696"/>
          <p:cNvSpPr/>
          <p:nvPr/>
        </p:nvSpPr>
        <p:spPr>
          <a:xfrm>
            <a:off x="5514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97" name="object 72697"/>
          <p:cNvSpPr/>
          <p:nvPr/>
        </p:nvSpPr>
        <p:spPr>
          <a:xfrm>
            <a:off x="5514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98" name="object 72698"/>
          <p:cNvSpPr/>
          <p:nvPr/>
        </p:nvSpPr>
        <p:spPr>
          <a:xfrm>
            <a:off x="5514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699" name="object 72699"/>
          <p:cNvSpPr/>
          <p:nvPr/>
        </p:nvSpPr>
        <p:spPr>
          <a:xfrm>
            <a:off x="5514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00" name="object 72700"/>
          <p:cNvSpPr/>
          <p:nvPr/>
        </p:nvSpPr>
        <p:spPr>
          <a:xfrm>
            <a:off x="5514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01" name="object 72701"/>
          <p:cNvSpPr/>
          <p:nvPr/>
        </p:nvSpPr>
        <p:spPr>
          <a:xfrm>
            <a:off x="5514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02" name="object 72702"/>
          <p:cNvSpPr/>
          <p:nvPr/>
        </p:nvSpPr>
        <p:spPr>
          <a:xfrm>
            <a:off x="5514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03" name="object 72703"/>
          <p:cNvSpPr/>
          <p:nvPr/>
        </p:nvSpPr>
        <p:spPr>
          <a:xfrm>
            <a:off x="5514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04" name="object 72704"/>
          <p:cNvSpPr/>
          <p:nvPr/>
        </p:nvSpPr>
        <p:spPr>
          <a:xfrm>
            <a:off x="5514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05" name="object 72705"/>
          <p:cNvSpPr/>
          <p:nvPr/>
        </p:nvSpPr>
        <p:spPr>
          <a:xfrm>
            <a:off x="5515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06" name="object 72706"/>
          <p:cNvSpPr/>
          <p:nvPr/>
        </p:nvSpPr>
        <p:spPr>
          <a:xfrm>
            <a:off x="5515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07" name="object 72707"/>
          <p:cNvSpPr/>
          <p:nvPr/>
        </p:nvSpPr>
        <p:spPr>
          <a:xfrm>
            <a:off x="5515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08" name="object 72708"/>
          <p:cNvSpPr/>
          <p:nvPr/>
        </p:nvSpPr>
        <p:spPr>
          <a:xfrm>
            <a:off x="5515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09" name="object 72709"/>
          <p:cNvSpPr/>
          <p:nvPr/>
        </p:nvSpPr>
        <p:spPr>
          <a:xfrm>
            <a:off x="55156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10" name="object 72710"/>
          <p:cNvSpPr/>
          <p:nvPr/>
        </p:nvSpPr>
        <p:spPr>
          <a:xfrm>
            <a:off x="55156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11" name="object 72711"/>
          <p:cNvSpPr/>
          <p:nvPr/>
        </p:nvSpPr>
        <p:spPr>
          <a:xfrm>
            <a:off x="5515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12" name="object 72712"/>
          <p:cNvSpPr/>
          <p:nvPr/>
        </p:nvSpPr>
        <p:spPr>
          <a:xfrm>
            <a:off x="5515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13" name="object 72713"/>
          <p:cNvSpPr/>
          <p:nvPr/>
        </p:nvSpPr>
        <p:spPr>
          <a:xfrm>
            <a:off x="55160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14" name="object 72714"/>
          <p:cNvSpPr/>
          <p:nvPr/>
        </p:nvSpPr>
        <p:spPr>
          <a:xfrm>
            <a:off x="55160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15" name="object 72715"/>
          <p:cNvSpPr/>
          <p:nvPr/>
        </p:nvSpPr>
        <p:spPr>
          <a:xfrm>
            <a:off x="5516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16" name="object 72716"/>
          <p:cNvSpPr/>
          <p:nvPr/>
        </p:nvSpPr>
        <p:spPr>
          <a:xfrm>
            <a:off x="5516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17" name="object 72717"/>
          <p:cNvSpPr/>
          <p:nvPr/>
        </p:nvSpPr>
        <p:spPr>
          <a:xfrm>
            <a:off x="55163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18" name="object 72718"/>
          <p:cNvSpPr/>
          <p:nvPr/>
        </p:nvSpPr>
        <p:spPr>
          <a:xfrm>
            <a:off x="55163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19" name="object 72719"/>
          <p:cNvSpPr/>
          <p:nvPr/>
        </p:nvSpPr>
        <p:spPr>
          <a:xfrm>
            <a:off x="5516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20" name="object 72720"/>
          <p:cNvSpPr/>
          <p:nvPr/>
        </p:nvSpPr>
        <p:spPr>
          <a:xfrm>
            <a:off x="5516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21" name="object 72721"/>
          <p:cNvSpPr/>
          <p:nvPr/>
        </p:nvSpPr>
        <p:spPr>
          <a:xfrm>
            <a:off x="55167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22" name="object 72722"/>
          <p:cNvSpPr/>
          <p:nvPr/>
        </p:nvSpPr>
        <p:spPr>
          <a:xfrm>
            <a:off x="55167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C1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23" name="object 72723"/>
          <p:cNvSpPr/>
          <p:nvPr/>
        </p:nvSpPr>
        <p:spPr>
          <a:xfrm>
            <a:off x="5516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24" name="object 72724"/>
          <p:cNvSpPr/>
          <p:nvPr/>
        </p:nvSpPr>
        <p:spPr>
          <a:xfrm>
            <a:off x="5516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25" name="object 72725"/>
          <p:cNvSpPr/>
          <p:nvPr/>
        </p:nvSpPr>
        <p:spPr>
          <a:xfrm>
            <a:off x="55171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26" name="object 72726"/>
          <p:cNvSpPr/>
          <p:nvPr/>
        </p:nvSpPr>
        <p:spPr>
          <a:xfrm>
            <a:off x="55171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27" name="object 72727"/>
          <p:cNvSpPr/>
          <p:nvPr/>
        </p:nvSpPr>
        <p:spPr>
          <a:xfrm>
            <a:off x="5517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28" name="object 72728"/>
          <p:cNvSpPr/>
          <p:nvPr/>
        </p:nvSpPr>
        <p:spPr>
          <a:xfrm>
            <a:off x="5517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29" name="object 72729"/>
          <p:cNvSpPr/>
          <p:nvPr/>
        </p:nvSpPr>
        <p:spPr>
          <a:xfrm>
            <a:off x="5517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30" name="object 72730"/>
          <p:cNvSpPr/>
          <p:nvPr/>
        </p:nvSpPr>
        <p:spPr>
          <a:xfrm>
            <a:off x="5517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31" name="object 72731"/>
          <p:cNvSpPr/>
          <p:nvPr/>
        </p:nvSpPr>
        <p:spPr>
          <a:xfrm>
            <a:off x="5517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32" name="object 72732"/>
          <p:cNvSpPr/>
          <p:nvPr/>
        </p:nvSpPr>
        <p:spPr>
          <a:xfrm>
            <a:off x="5517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33" name="object 72733"/>
          <p:cNvSpPr/>
          <p:nvPr/>
        </p:nvSpPr>
        <p:spPr>
          <a:xfrm>
            <a:off x="5517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34" name="object 72734"/>
          <p:cNvSpPr/>
          <p:nvPr/>
        </p:nvSpPr>
        <p:spPr>
          <a:xfrm>
            <a:off x="5517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35" name="object 72735"/>
          <p:cNvSpPr/>
          <p:nvPr/>
        </p:nvSpPr>
        <p:spPr>
          <a:xfrm>
            <a:off x="5518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36" name="object 72736"/>
          <p:cNvSpPr/>
          <p:nvPr/>
        </p:nvSpPr>
        <p:spPr>
          <a:xfrm>
            <a:off x="5518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37" name="object 72737"/>
          <p:cNvSpPr/>
          <p:nvPr/>
        </p:nvSpPr>
        <p:spPr>
          <a:xfrm>
            <a:off x="5518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38" name="object 72738"/>
          <p:cNvSpPr/>
          <p:nvPr/>
        </p:nvSpPr>
        <p:spPr>
          <a:xfrm>
            <a:off x="5518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39" name="object 72739"/>
          <p:cNvSpPr/>
          <p:nvPr/>
        </p:nvSpPr>
        <p:spPr>
          <a:xfrm>
            <a:off x="5518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40" name="object 72740"/>
          <p:cNvSpPr/>
          <p:nvPr/>
        </p:nvSpPr>
        <p:spPr>
          <a:xfrm>
            <a:off x="5518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41" name="object 72741"/>
          <p:cNvSpPr/>
          <p:nvPr/>
        </p:nvSpPr>
        <p:spPr>
          <a:xfrm>
            <a:off x="5518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42" name="object 72742"/>
          <p:cNvSpPr/>
          <p:nvPr/>
        </p:nvSpPr>
        <p:spPr>
          <a:xfrm>
            <a:off x="5518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43" name="object 72743"/>
          <p:cNvSpPr/>
          <p:nvPr/>
        </p:nvSpPr>
        <p:spPr>
          <a:xfrm>
            <a:off x="5518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44" name="object 72744"/>
          <p:cNvSpPr/>
          <p:nvPr/>
        </p:nvSpPr>
        <p:spPr>
          <a:xfrm>
            <a:off x="5518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45" name="object 72745"/>
          <p:cNvSpPr/>
          <p:nvPr/>
        </p:nvSpPr>
        <p:spPr>
          <a:xfrm>
            <a:off x="5519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46" name="object 72746"/>
          <p:cNvSpPr/>
          <p:nvPr/>
        </p:nvSpPr>
        <p:spPr>
          <a:xfrm>
            <a:off x="5519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47" name="object 72747"/>
          <p:cNvSpPr/>
          <p:nvPr/>
        </p:nvSpPr>
        <p:spPr>
          <a:xfrm>
            <a:off x="5519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48" name="object 72748"/>
          <p:cNvSpPr/>
          <p:nvPr/>
        </p:nvSpPr>
        <p:spPr>
          <a:xfrm>
            <a:off x="5519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49" name="object 72749"/>
          <p:cNvSpPr/>
          <p:nvPr/>
        </p:nvSpPr>
        <p:spPr>
          <a:xfrm>
            <a:off x="5519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50" name="object 72750"/>
          <p:cNvSpPr/>
          <p:nvPr/>
        </p:nvSpPr>
        <p:spPr>
          <a:xfrm>
            <a:off x="5519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51" name="object 72751"/>
          <p:cNvSpPr/>
          <p:nvPr/>
        </p:nvSpPr>
        <p:spPr>
          <a:xfrm>
            <a:off x="5519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52" name="object 72752"/>
          <p:cNvSpPr/>
          <p:nvPr/>
        </p:nvSpPr>
        <p:spPr>
          <a:xfrm>
            <a:off x="5519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53" name="object 72753"/>
          <p:cNvSpPr/>
          <p:nvPr/>
        </p:nvSpPr>
        <p:spPr>
          <a:xfrm>
            <a:off x="5519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54" name="object 72754"/>
          <p:cNvSpPr/>
          <p:nvPr/>
        </p:nvSpPr>
        <p:spPr>
          <a:xfrm>
            <a:off x="5519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55" name="object 72755"/>
          <p:cNvSpPr/>
          <p:nvPr/>
        </p:nvSpPr>
        <p:spPr>
          <a:xfrm>
            <a:off x="5519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56" name="object 72756"/>
          <p:cNvSpPr/>
          <p:nvPr/>
        </p:nvSpPr>
        <p:spPr>
          <a:xfrm>
            <a:off x="5519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57" name="object 72757"/>
          <p:cNvSpPr/>
          <p:nvPr/>
        </p:nvSpPr>
        <p:spPr>
          <a:xfrm>
            <a:off x="5520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58" name="object 72758"/>
          <p:cNvSpPr/>
          <p:nvPr/>
        </p:nvSpPr>
        <p:spPr>
          <a:xfrm>
            <a:off x="5520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59" name="object 72759"/>
          <p:cNvSpPr/>
          <p:nvPr/>
        </p:nvSpPr>
        <p:spPr>
          <a:xfrm>
            <a:off x="5520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60" name="object 72760"/>
          <p:cNvSpPr/>
          <p:nvPr/>
        </p:nvSpPr>
        <p:spPr>
          <a:xfrm>
            <a:off x="5520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61" name="object 72761"/>
          <p:cNvSpPr/>
          <p:nvPr/>
        </p:nvSpPr>
        <p:spPr>
          <a:xfrm>
            <a:off x="5520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62" name="object 72762"/>
          <p:cNvSpPr/>
          <p:nvPr/>
        </p:nvSpPr>
        <p:spPr>
          <a:xfrm>
            <a:off x="5520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63" name="object 72763"/>
          <p:cNvSpPr/>
          <p:nvPr/>
        </p:nvSpPr>
        <p:spPr>
          <a:xfrm>
            <a:off x="5520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64" name="object 72764"/>
          <p:cNvSpPr/>
          <p:nvPr/>
        </p:nvSpPr>
        <p:spPr>
          <a:xfrm>
            <a:off x="5520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65" name="object 72765"/>
          <p:cNvSpPr/>
          <p:nvPr/>
        </p:nvSpPr>
        <p:spPr>
          <a:xfrm>
            <a:off x="55209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66" name="object 72766"/>
          <p:cNvSpPr/>
          <p:nvPr/>
        </p:nvSpPr>
        <p:spPr>
          <a:xfrm>
            <a:off x="55209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67" name="object 72767"/>
          <p:cNvSpPr/>
          <p:nvPr/>
        </p:nvSpPr>
        <p:spPr>
          <a:xfrm>
            <a:off x="5521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68" name="object 72768"/>
          <p:cNvSpPr/>
          <p:nvPr/>
        </p:nvSpPr>
        <p:spPr>
          <a:xfrm>
            <a:off x="5521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69" name="object 72769"/>
          <p:cNvSpPr/>
          <p:nvPr/>
        </p:nvSpPr>
        <p:spPr>
          <a:xfrm>
            <a:off x="55213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70" name="object 72770"/>
          <p:cNvSpPr/>
          <p:nvPr/>
        </p:nvSpPr>
        <p:spPr>
          <a:xfrm>
            <a:off x="55213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71" name="object 72771"/>
          <p:cNvSpPr/>
          <p:nvPr/>
        </p:nvSpPr>
        <p:spPr>
          <a:xfrm>
            <a:off x="5521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72" name="object 72772"/>
          <p:cNvSpPr/>
          <p:nvPr/>
        </p:nvSpPr>
        <p:spPr>
          <a:xfrm>
            <a:off x="5521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73" name="object 72773"/>
          <p:cNvSpPr/>
          <p:nvPr/>
        </p:nvSpPr>
        <p:spPr>
          <a:xfrm>
            <a:off x="55217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74" name="object 72774"/>
          <p:cNvSpPr/>
          <p:nvPr/>
        </p:nvSpPr>
        <p:spPr>
          <a:xfrm>
            <a:off x="55217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75" name="object 72775"/>
          <p:cNvSpPr/>
          <p:nvPr/>
        </p:nvSpPr>
        <p:spPr>
          <a:xfrm>
            <a:off x="5521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76" name="object 72776"/>
          <p:cNvSpPr/>
          <p:nvPr/>
        </p:nvSpPr>
        <p:spPr>
          <a:xfrm>
            <a:off x="5521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77" name="object 72777"/>
          <p:cNvSpPr/>
          <p:nvPr/>
        </p:nvSpPr>
        <p:spPr>
          <a:xfrm>
            <a:off x="55220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78" name="object 72778"/>
          <p:cNvSpPr/>
          <p:nvPr/>
        </p:nvSpPr>
        <p:spPr>
          <a:xfrm>
            <a:off x="55220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79" name="object 72779"/>
          <p:cNvSpPr/>
          <p:nvPr/>
        </p:nvSpPr>
        <p:spPr>
          <a:xfrm>
            <a:off x="5522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80" name="object 72780"/>
          <p:cNvSpPr/>
          <p:nvPr/>
        </p:nvSpPr>
        <p:spPr>
          <a:xfrm>
            <a:off x="5522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81" name="object 72781"/>
          <p:cNvSpPr/>
          <p:nvPr/>
        </p:nvSpPr>
        <p:spPr>
          <a:xfrm>
            <a:off x="5522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82" name="object 72782"/>
          <p:cNvSpPr/>
          <p:nvPr/>
        </p:nvSpPr>
        <p:spPr>
          <a:xfrm>
            <a:off x="5522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83" name="object 72783"/>
          <p:cNvSpPr/>
          <p:nvPr/>
        </p:nvSpPr>
        <p:spPr>
          <a:xfrm>
            <a:off x="5522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84" name="object 72784"/>
          <p:cNvSpPr/>
          <p:nvPr/>
        </p:nvSpPr>
        <p:spPr>
          <a:xfrm>
            <a:off x="5522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85" name="object 72785"/>
          <p:cNvSpPr/>
          <p:nvPr/>
        </p:nvSpPr>
        <p:spPr>
          <a:xfrm>
            <a:off x="5522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86" name="object 72786"/>
          <p:cNvSpPr/>
          <p:nvPr/>
        </p:nvSpPr>
        <p:spPr>
          <a:xfrm>
            <a:off x="5522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87" name="object 72787"/>
          <p:cNvSpPr/>
          <p:nvPr/>
        </p:nvSpPr>
        <p:spPr>
          <a:xfrm>
            <a:off x="5522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88" name="object 72788"/>
          <p:cNvSpPr/>
          <p:nvPr/>
        </p:nvSpPr>
        <p:spPr>
          <a:xfrm>
            <a:off x="5522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89" name="object 72789"/>
          <p:cNvSpPr/>
          <p:nvPr/>
        </p:nvSpPr>
        <p:spPr>
          <a:xfrm>
            <a:off x="5523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90" name="object 72790"/>
          <p:cNvSpPr/>
          <p:nvPr/>
        </p:nvSpPr>
        <p:spPr>
          <a:xfrm>
            <a:off x="5523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91" name="object 72791"/>
          <p:cNvSpPr/>
          <p:nvPr/>
        </p:nvSpPr>
        <p:spPr>
          <a:xfrm>
            <a:off x="5523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92" name="object 72792"/>
          <p:cNvSpPr/>
          <p:nvPr/>
        </p:nvSpPr>
        <p:spPr>
          <a:xfrm>
            <a:off x="5523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93" name="object 72793"/>
          <p:cNvSpPr/>
          <p:nvPr/>
        </p:nvSpPr>
        <p:spPr>
          <a:xfrm>
            <a:off x="5523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94" name="object 72794"/>
          <p:cNvSpPr/>
          <p:nvPr/>
        </p:nvSpPr>
        <p:spPr>
          <a:xfrm>
            <a:off x="5523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95" name="object 72795"/>
          <p:cNvSpPr/>
          <p:nvPr/>
        </p:nvSpPr>
        <p:spPr>
          <a:xfrm>
            <a:off x="5523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96" name="object 72796"/>
          <p:cNvSpPr/>
          <p:nvPr/>
        </p:nvSpPr>
        <p:spPr>
          <a:xfrm>
            <a:off x="5523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97" name="object 72797"/>
          <p:cNvSpPr/>
          <p:nvPr/>
        </p:nvSpPr>
        <p:spPr>
          <a:xfrm>
            <a:off x="5524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98" name="object 72798"/>
          <p:cNvSpPr/>
          <p:nvPr/>
        </p:nvSpPr>
        <p:spPr>
          <a:xfrm>
            <a:off x="5524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799" name="object 72799"/>
          <p:cNvSpPr/>
          <p:nvPr/>
        </p:nvSpPr>
        <p:spPr>
          <a:xfrm>
            <a:off x="5524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00" name="object 72800"/>
          <p:cNvSpPr/>
          <p:nvPr/>
        </p:nvSpPr>
        <p:spPr>
          <a:xfrm>
            <a:off x="5524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01" name="object 72801"/>
          <p:cNvSpPr/>
          <p:nvPr/>
        </p:nvSpPr>
        <p:spPr>
          <a:xfrm>
            <a:off x="5524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02" name="object 72802"/>
          <p:cNvSpPr/>
          <p:nvPr/>
        </p:nvSpPr>
        <p:spPr>
          <a:xfrm>
            <a:off x="5524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03" name="object 72803"/>
          <p:cNvSpPr/>
          <p:nvPr/>
        </p:nvSpPr>
        <p:spPr>
          <a:xfrm>
            <a:off x="5524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04" name="object 72804"/>
          <p:cNvSpPr/>
          <p:nvPr/>
        </p:nvSpPr>
        <p:spPr>
          <a:xfrm>
            <a:off x="5524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05" name="object 72805"/>
          <p:cNvSpPr/>
          <p:nvPr/>
        </p:nvSpPr>
        <p:spPr>
          <a:xfrm>
            <a:off x="5524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06" name="object 72806"/>
          <p:cNvSpPr/>
          <p:nvPr/>
        </p:nvSpPr>
        <p:spPr>
          <a:xfrm>
            <a:off x="5524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07" name="object 72807"/>
          <p:cNvSpPr/>
          <p:nvPr/>
        </p:nvSpPr>
        <p:spPr>
          <a:xfrm>
            <a:off x="5524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08" name="object 72808"/>
          <p:cNvSpPr/>
          <p:nvPr/>
        </p:nvSpPr>
        <p:spPr>
          <a:xfrm>
            <a:off x="5524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09" name="object 72809"/>
          <p:cNvSpPr/>
          <p:nvPr/>
        </p:nvSpPr>
        <p:spPr>
          <a:xfrm>
            <a:off x="5525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10" name="object 72810"/>
          <p:cNvSpPr/>
          <p:nvPr/>
        </p:nvSpPr>
        <p:spPr>
          <a:xfrm>
            <a:off x="5525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11" name="object 72811"/>
          <p:cNvSpPr/>
          <p:nvPr/>
        </p:nvSpPr>
        <p:spPr>
          <a:xfrm>
            <a:off x="5525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12" name="object 72812"/>
          <p:cNvSpPr/>
          <p:nvPr/>
        </p:nvSpPr>
        <p:spPr>
          <a:xfrm>
            <a:off x="5525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13" name="object 72813"/>
          <p:cNvSpPr/>
          <p:nvPr/>
        </p:nvSpPr>
        <p:spPr>
          <a:xfrm>
            <a:off x="55255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14" name="object 72814"/>
          <p:cNvSpPr/>
          <p:nvPr/>
        </p:nvSpPr>
        <p:spPr>
          <a:xfrm>
            <a:off x="55255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15" name="object 72815"/>
          <p:cNvSpPr/>
          <p:nvPr/>
        </p:nvSpPr>
        <p:spPr>
          <a:xfrm>
            <a:off x="5525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16" name="object 72816"/>
          <p:cNvSpPr/>
          <p:nvPr/>
        </p:nvSpPr>
        <p:spPr>
          <a:xfrm>
            <a:off x="5525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17" name="object 72817"/>
          <p:cNvSpPr/>
          <p:nvPr/>
        </p:nvSpPr>
        <p:spPr>
          <a:xfrm>
            <a:off x="55259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18" name="object 72818"/>
          <p:cNvSpPr/>
          <p:nvPr/>
        </p:nvSpPr>
        <p:spPr>
          <a:xfrm>
            <a:off x="55259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19" name="object 72819"/>
          <p:cNvSpPr/>
          <p:nvPr/>
        </p:nvSpPr>
        <p:spPr>
          <a:xfrm>
            <a:off x="5526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20" name="object 72820"/>
          <p:cNvSpPr/>
          <p:nvPr/>
        </p:nvSpPr>
        <p:spPr>
          <a:xfrm>
            <a:off x="5526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21" name="object 72821"/>
          <p:cNvSpPr/>
          <p:nvPr/>
        </p:nvSpPr>
        <p:spPr>
          <a:xfrm>
            <a:off x="55262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22" name="object 72822"/>
          <p:cNvSpPr/>
          <p:nvPr/>
        </p:nvSpPr>
        <p:spPr>
          <a:xfrm>
            <a:off x="55262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23" name="object 72823"/>
          <p:cNvSpPr/>
          <p:nvPr/>
        </p:nvSpPr>
        <p:spPr>
          <a:xfrm>
            <a:off x="5526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24" name="object 72824"/>
          <p:cNvSpPr/>
          <p:nvPr/>
        </p:nvSpPr>
        <p:spPr>
          <a:xfrm>
            <a:off x="5526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25" name="object 72825"/>
          <p:cNvSpPr/>
          <p:nvPr/>
        </p:nvSpPr>
        <p:spPr>
          <a:xfrm>
            <a:off x="55266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26" name="object 72826"/>
          <p:cNvSpPr/>
          <p:nvPr/>
        </p:nvSpPr>
        <p:spPr>
          <a:xfrm>
            <a:off x="55266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27" name="object 72827"/>
          <p:cNvSpPr/>
          <p:nvPr/>
        </p:nvSpPr>
        <p:spPr>
          <a:xfrm>
            <a:off x="5526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28" name="object 72828"/>
          <p:cNvSpPr/>
          <p:nvPr/>
        </p:nvSpPr>
        <p:spPr>
          <a:xfrm>
            <a:off x="5526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29" name="object 72829"/>
          <p:cNvSpPr/>
          <p:nvPr/>
        </p:nvSpPr>
        <p:spPr>
          <a:xfrm>
            <a:off x="5527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30" name="object 72830"/>
          <p:cNvSpPr/>
          <p:nvPr/>
        </p:nvSpPr>
        <p:spPr>
          <a:xfrm>
            <a:off x="5527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31" name="object 72831"/>
          <p:cNvSpPr/>
          <p:nvPr/>
        </p:nvSpPr>
        <p:spPr>
          <a:xfrm>
            <a:off x="5527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32" name="object 72832"/>
          <p:cNvSpPr/>
          <p:nvPr/>
        </p:nvSpPr>
        <p:spPr>
          <a:xfrm>
            <a:off x="5527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33" name="object 72833"/>
          <p:cNvSpPr/>
          <p:nvPr/>
        </p:nvSpPr>
        <p:spPr>
          <a:xfrm>
            <a:off x="5527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34" name="object 72834"/>
          <p:cNvSpPr/>
          <p:nvPr/>
        </p:nvSpPr>
        <p:spPr>
          <a:xfrm>
            <a:off x="5527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35" name="object 72835"/>
          <p:cNvSpPr/>
          <p:nvPr/>
        </p:nvSpPr>
        <p:spPr>
          <a:xfrm>
            <a:off x="5527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36" name="object 72836"/>
          <p:cNvSpPr/>
          <p:nvPr/>
        </p:nvSpPr>
        <p:spPr>
          <a:xfrm>
            <a:off x="5527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37" name="object 72837"/>
          <p:cNvSpPr/>
          <p:nvPr/>
        </p:nvSpPr>
        <p:spPr>
          <a:xfrm>
            <a:off x="5527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38" name="object 72838"/>
          <p:cNvSpPr/>
          <p:nvPr/>
        </p:nvSpPr>
        <p:spPr>
          <a:xfrm>
            <a:off x="5527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39" name="object 72839"/>
          <p:cNvSpPr/>
          <p:nvPr/>
        </p:nvSpPr>
        <p:spPr>
          <a:xfrm>
            <a:off x="5527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40" name="object 72840"/>
          <p:cNvSpPr/>
          <p:nvPr/>
        </p:nvSpPr>
        <p:spPr>
          <a:xfrm>
            <a:off x="5527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41" name="object 72841"/>
          <p:cNvSpPr/>
          <p:nvPr/>
        </p:nvSpPr>
        <p:spPr>
          <a:xfrm>
            <a:off x="5528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42" name="object 72842"/>
          <p:cNvSpPr/>
          <p:nvPr/>
        </p:nvSpPr>
        <p:spPr>
          <a:xfrm>
            <a:off x="5528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43" name="object 72843"/>
          <p:cNvSpPr/>
          <p:nvPr/>
        </p:nvSpPr>
        <p:spPr>
          <a:xfrm>
            <a:off x="5528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44" name="object 72844"/>
          <p:cNvSpPr/>
          <p:nvPr/>
        </p:nvSpPr>
        <p:spPr>
          <a:xfrm>
            <a:off x="5528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45" name="object 72845"/>
          <p:cNvSpPr/>
          <p:nvPr/>
        </p:nvSpPr>
        <p:spPr>
          <a:xfrm>
            <a:off x="5528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46" name="object 72846"/>
          <p:cNvSpPr/>
          <p:nvPr/>
        </p:nvSpPr>
        <p:spPr>
          <a:xfrm>
            <a:off x="5528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47" name="object 72847"/>
          <p:cNvSpPr/>
          <p:nvPr/>
        </p:nvSpPr>
        <p:spPr>
          <a:xfrm>
            <a:off x="5528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48" name="object 72848"/>
          <p:cNvSpPr/>
          <p:nvPr/>
        </p:nvSpPr>
        <p:spPr>
          <a:xfrm>
            <a:off x="5528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49" name="object 72849"/>
          <p:cNvSpPr/>
          <p:nvPr/>
        </p:nvSpPr>
        <p:spPr>
          <a:xfrm>
            <a:off x="5528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50" name="object 72850"/>
          <p:cNvSpPr/>
          <p:nvPr/>
        </p:nvSpPr>
        <p:spPr>
          <a:xfrm>
            <a:off x="5528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51" name="object 72851"/>
          <p:cNvSpPr/>
          <p:nvPr/>
        </p:nvSpPr>
        <p:spPr>
          <a:xfrm>
            <a:off x="5529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52" name="object 72852"/>
          <p:cNvSpPr/>
          <p:nvPr/>
        </p:nvSpPr>
        <p:spPr>
          <a:xfrm>
            <a:off x="5529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53" name="object 72853"/>
          <p:cNvSpPr/>
          <p:nvPr/>
        </p:nvSpPr>
        <p:spPr>
          <a:xfrm>
            <a:off x="5529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54" name="object 72854"/>
          <p:cNvSpPr/>
          <p:nvPr/>
        </p:nvSpPr>
        <p:spPr>
          <a:xfrm>
            <a:off x="5529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55" name="object 72855"/>
          <p:cNvSpPr/>
          <p:nvPr/>
        </p:nvSpPr>
        <p:spPr>
          <a:xfrm>
            <a:off x="5529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56" name="object 72856"/>
          <p:cNvSpPr/>
          <p:nvPr/>
        </p:nvSpPr>
        <p:spPr>
          <a:xfrm>
            <a:off x="5529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57" name="object 72857"/>
          <p:cNvSpPr/>
          <p:nvPr/>
        </p:nvSpPr>
        <p:spPr>
          <a:xfrm>
            <a:off x="5529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58" name="object 72858"/>
          <p:cNvSpPr/>
          <p:nvPr/>
        </p:nvSpPr>
        <p:spPr>
          <a:xfrm>
            <a:off x="5529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59" name="object 72859"/>
          <p:cNvSpPr/>
          <p:nvPr/>
        </p:nvSpPr>
        <p:spPr>
          <a:xfrm>
            <a:off x="5529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60" name="object 72860"/>
          <p:cNvSpPr/>
          <p:nvPr/>
        </p:nvSpPr>
        <p:spPr>
          <a:xfrm>
            <a:off x="5529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61" name="object 72861"/>
          <p:cNvSpPr/>
          <p:nvPr/>
        </p:nvSpPr>
        <p:spPr>
          <a:xfrm>
            <a:off x="5530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62" name="object 72862"/>
          <p:cNvSpPr/>
          <p:nvPr/>
        </p:nvSpPr>
        <p:spPr>
          <a:xfrm>
            <a:off x="5530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63" name="object 72863"/>
          <p:cNvSpPr/>
          <p:nvPr/>
        </p:nvSpPr>
        <p:spPr>
          <a:xfrm>
            <a:off x="5530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64" name="object 72864"/>
          <p:cNvSpPr/>
          <p:nvPr/>
        </p:nvSpPr>
        <p:spPr>
          <a:xfrm>
            <a:off x="5530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65" name="object 72865"/>
          <p:cNvSpPr/>
          <p:nvPr/>
        </p:nvSpPr>
        <p:spPr>
          <a:xfrm>
            <a:off x="55304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66" name="object 72866"/>
          <p:cNvSpPr/>
          <p:nvPr/>
        </p:nvSpPr>
        <p:spPr>
          <a:xfrm>
            <a:off x="55304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67" name="object 72867"/>
          <p:cNvSpPr/>
          <p:nvPr/>
        </p:nvSpPr>
        <p:spPr>
          <a:xfrm>
            <a:off x="5530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68" name="object 72868"/>
          <p:cNvSpPr/>
          <p:nvPr/>
        </p:nvSpPr>
        <p:spPr>
          <a:xfrm>
            <a:off x="5530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69" name="object 72869"/>
          <p:cNvSpPr/>
          <p:nvPr/>
        </p:nvSpPr>
        <p:spPr>
          <a:xfrm>
            <a:off x="55308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70" name="object 72870"/>
          <p:cNvSpPr/>
          <p:nvPr/>
        </p:nvSpPr>
        <p:spPr>
          <a:xfrm>
            <a:off x="55308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71" name="object 72871"/>
          <p:cNvSpPr/>
          <p:nvPr/>
        </p:nvSpPr>
        <p:spPr>
          <a:xfrm>
            <a:off x="5530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72" name="object 72872"/>
          <p:cNvSpPr/>
          <p:nvPr/>
        </p:nvSpPr>
        <p:spPr>
          <a:xfrm>
            <a:off x="5530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73" name="object 72873"/>
          <p:cNvSpPr/>
          <p:nvPr/>
        </p:nvSpPr>
        <p:spPr>
          <a:xfrm>
            <a:off x="55312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74" name="object 72874"/>
          <p:cNvSpPr/>
          <p:nvPr/>
        </p:nvSpPr>
        <p:spPr>
          <a:xfrm>
            <a:off x="55312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75" name="object 72875"/>
          <p:cNvSpPr/>
          <p:nvPr/>
        </p:nvSpPr>
        <p:spPr>
          <a:xfrm>
            <a:off x="5531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76" name="object 72876"/>
          <p:cNvSpPr/>
          <p:nvPr/>
        </p:nvSpPr>
        <p:spPr>
          <a:xfrm>
            <a:off x="5531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77" name="object 72877"/>
          <p:cNvSpPr/>
          <p:nvPr/>
        </p:nvSpPr>
        <p:spPr>
          <a:xfrm>
            <a:off x="5531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78" name="object 72878"/>
          <p:cNvSpPr/>
          <p:nvPr/>
        </p:nvSpPr>
        <p:spPr>
          <a:xfrm>
            <a:off x="5531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79" name="object 72879"/>
          <p:cNvSpPr/>
          <p:nvPr/>
        </p:nvSpPr>
        <p:spPr>
          <a:xfrm>
            <a:off x="5531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80" name="object 72880"/>
          <p:cNvSpPr/>
          <p:nvPr/>
        </p:nvSpPr>
        <p:spPr>
          <a:xfrm>
            <a:off x="5531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81" name="object 72881"/>
          <p:cNvSpPr/>
          <p:nvPr/>
        </p:nvSpPr>
        <p:spPr>
          <a:xfrm>
            <a:off x="5532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82" name="object 72882"/>
          <p:cNvSpPr/>
          <p:nvPr/>
        </p:nvSpPr>
        <p:spPr>
          <a:xfrm>
            <a:off x="5532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83" name="object 72883"/>
          <p:cNvSpPr/>
          <p:nvPr/>
        </p:nvSpPr>
        <p:spPr>
          <a:xfrm>
            <a:off x="5532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84" name="object 72884"/>
          <p:cNvSpPr/>
          <p:nvPr/>
        </p:nvSpPr>
        <p:spPr>
          <a:xfrm>
            <a:off x="5532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85" name="object 72885"/>
          <p:cNvSpPr/>
          <p:nvPr/>
        </p:nvSpPr>
        <p:spPr>
          <a:xfrm>
            <a:off x="5532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86" name="object 72886"/>
          <p:cNvSpPr/>
          <p:nvPr/>
        </p:nvSpPr>
        <p:spPr>
          <a:xfrm>
            <a:off x="5532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87" name="object 72887"/>
          <p:cNvSpPr/>
          <p:nvPr/>
        </p:nvSpPr>
        <p:spPr>
          <a:xfrm>
            <a:off x="5532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88" name="object 72888"/>
          <p:cNvSpPr/>
          <p:nvPr/>
        </p:nvSpPr>
        <p:spPr>
          <a:xfrm>
            <a:off x="5532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89" name="object 72889"/>
          <p:cNvSpPr/>
          <p:nvPr/>
        </p:nvSpPr>
        <p:spPr>
          <a:xfrm>
            <a:off x="5532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90" name="object 72890"/>
          <p:cNvSpPr/>
          <p:nvPr/>
        </p:nvSpPr>
        <p:spPr>
          <a:xfrm>
            <a:off x="5532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91" name="object 72891"/>
          <p:cNvSpPr/>
          <p:nvPr/>
        </p:nvSpPr>
        <p:spPr>
          <a:xfrm>
            <a:off x="5532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92" name="object 72892"/>
          <p:cNvSpPr/>
          <p:nvPr/>
        </p:nvSpPr>
        <p:spPr>
          <a:xfrm>
            <a:off x="5532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93" name="object 72893"/>
          <p:cNvSpPr/>
          <p:nvPr/>
        </p:nvSpPr>
        <p:spPr>
          <a:xfrm>
            <a:off x="5533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94" name="object 72894"/>
          <p:cNvSpPr/>
          <p:nvPr/>
        </p:nvSpPr>
        <p:spPr>
          <a:xfrm>
            <a:off x="5533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95" name="object 72895"/>
          <p:cNvSpPr/>
          <p:nvPr/>
        </p:nvSpPr>
        <p:spPr>
          <a:xfrm>
            <a:off x="5533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96" name="object 72896"/>
          <p:cNvSpPr/>
          <p:nvPr/>
        </p:nvSpPr>
        <p:spPr>
          <a:xfrm>
            <a:off x="5533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97" name="object 72897"/>
          <p:cNvSpPr/>
          <p:nvPr/>
        </p:nvSpPr>
        <p:spPr>
          <a:xfrm>
            <a:off x="5533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98" name="object 72898"/>
          <p:cNvSpPr/>
          <p:nvPr/>
        </p:nvSpPr>
        <p:spPr>
          <a:xfrm>
            <a:off x="5533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899" name="object 72899"/>
          <p:cNvSpPr/>
          <p:nvPr/>
        </p:nvSpPr>
        <p:spPr>
          <a:xfrm>
            <a:off x="5533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00" name="object 72900"/>
          <p:cNvSpPr/>
          <p:nvPr/>
        </p:nvSpPr>
        <p:spPr>
          <a:xfrm>
            <a:off x="5533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01" name="object 72901"/>
          <p:cNvSpPr/>
          <p:nvPr/>
        </p:nvSpPr>
        <p:spPr>
          <a:xfrm>
            <a:off x="5533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02" name="object 72902"/>
          <p:cNvSpPr/>
          <p:nvPr/>
        </p:nvSpPr>
        <p:spPr>
          <a:xfrm>
            <a:off x="5533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03" name="object 72903"/>
          <p:cNvSpPr/>
          <p:nvPr/>
        </p:nvSpPr>
        <p:spPr>
          <a:xfrm>
            <a:off x="5534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04" name="object 72904"/>
          <p:cNvSpPr/>
          <p:nvPr/>
        </p:nvSpPr>
        <p:spPr>
          <a:xfrm>
            <a:off x="5534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05" name="object 72905"/>
          <p:cNvSpPr/>
          <p:nvPr/>
        </p:nvSpPr>
        <p:spPr>
          <a:xfrm>
            <a:off x="5534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06" name="object 72906"/>
          <p:cNvSpPr/>
          <p:nvPr/>
        </p:nvSpPr>
        <p:spPr>
          <a:xfrm>
            <a:off x="5534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07" name="object 72907"/>
          <p:cNvSpPr/>
          <p:nvPr/>
        </p:nvSpPr>
        <p:spPr>
          <a:xfrm>
            <a:off x="5534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08" name="object 72908"/>
          <p:cNvSpPr/>
          <p:nvPr/>
        </p:nvSpPr>
        <p:spPr>
          <a:xfrm>
            <a:off x="5534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09" name="object 72909"/>
          <p:cNvSpPr/>
          <p:nvPr/>
        </p:nvSpPr>
        <p:spPr>
          <a:xfrm>
            <a:off x="5534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10" name="object 72910"/>
          <p:cNvSpPr/>
          <p:nvPr/>
        </p:nvSpPr>
        <p:spPr>
          <a:xfrm>
            <a:off x="5534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11" name="object 72911"/>
          <p:cNvSpPr/>
          <p:nvPr/>
        </p:nvSpPr>
        <p:spPr>
          <a:xfrm>
            <a:off x="5534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12" name="object 72912"/>
          <p:cNvSpPr/>
          <p:nvPr/>
        </p:nvSpPr>
        <p:spPr>
          <a:xfrm>
            <a:off x="5534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13" name="object 72913"/>
          <p:cNvSpPr/>
          <p:nvPr/>
        </p:nvSpPr>
        <p:spPr>
          <a:xfrm>
            <a:off x="5535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14" name="object 72914"/>
          <p:cNvSpPr/>
          <p:nvPr/>
        </p:nvSpPr>
        <p:spPr>
          <a:xfrm>
            <a:off x="5535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15" name="object 72915"/>
          <p:cNvSpPr/>
          <p:nvPr/>
        </p:nvSpPr>
        <p:spPr>
          <a:xfrm>
            <a:off x="5535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16" name="object 72916"/>
          <p:cNvSpPr/>
          <p:nvPr/>
        </p:nvSpPr>
        <p:spPr>
          <a:xfrm>
            <a:off x="5535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17" name="object 72917"/>
          <p:cNvSpPr/>
          <p:nvPr/>
        </p:nvSpPr>
        <p:spPr>
          <a:xfrm>
            <a:off x="55354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18" name="object 72918"/>
          <p:cNvSpPr/>
          <p:nvPr/>
        </p:nvSpPr>
        <p:spPr>
          <a:xfrm>
            <a:off x="55354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19" name="object 72919"/>
          <p:cNvSpPr/>
          <p:nvPr/>
        </p:nvSpPr>
        <p:spPr>
          <a:xfrm>
            <a:off x="5535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20" name="object 72920"/>
          <p:cNvSpPr/>
          <p:nvPr/>
        </p:nvSpPr>
        <p:spPr>
          <a:xfrm>
            <a:off x="5535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21" name="object 72921"/>
          <p:cNvSpPr/>
          <p:nvPr/>
        </p:nvSpPr>
        <p:spPr>
          <a:xfrm>
            <a:off x="55358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22" name="object 72922"/>
          <p:cNvSpPr/>
          <p:nvPr/>
        </p:nvSpPr>
        <p:spPr>
          <a:xfrm>
            <a:off x="55358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23" name="object 72923"/>
          <p:cNvSpPr/>
          <p:nvPr/>
        </p:nvSpPr>
        <p:spPr>
          <a:xfrm>
            <a:off x="5535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24" name="object 72924"/>
          <p:cNvSpPr/>
          <p:nvPr/>
        </p:nvSpPr>
        <p:spPr>
          <a:xfrm>
            <a:off x="5535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25" name="object 72925"/>
          <p:cNvSpPr/>
          <p:nvPr/>
        </p:nvSpPr>
        <p:spPr>
          <a:xfrm>
            <a:off x="5536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26" name="object 72926"/>
          <p:cNvSpPr/>
          <p:nvPr/>
        </p:nvSpPr>
        <p:spPr>
          <a:xfrm>
            <a:off x="5536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27" name="object 72927"/>
          <p:cNvSpPr/>
          <p:nvPr/>
        </p:nvSpPr>
        <p:spPr>
          <a:xfrm>
            <a:off x="5536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28" name="object 72928"/>
          <p:cNvSpPr/>
          <p:nvPr/>
        </p:nvSpPr>
        <p:spPr>
          <a:xfrm>
            <a:off x="5536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29" name="object 72929"/>
          <p:cNvSpPr/>
          <p:nvPr/>
        </p:nvSpPr>
        <p:spPr>
          <a:xfrm>
            <a:off x="5536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30" name="object 72930"/>
          <p:cNvSpPr/>
          <p:nvPr/>
        </p:nvSpPr>
        <p:spPr>
          <a:xfrm>
            <a:off x="5536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31" name="object 72931"/>
          <p:cNvSpPr/>
          <p:nvPr/>
        </p:nvSpPr>
        <p:spPr>
          <a:xfrm>
            <a:off x="5536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32" name="object 72932"/>
          <p:cNvSpPr/>
          <p:nvPr/>
        </p:nvSpPr>
        <p:spPr>
          <a:xfrm>
            <a:off x="5536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33" name="object 72933"/>
          <p:cNvSpPr/>
          <p:nvPr/>
        </p:nvSpPr>
        <p:spPr>
          <a:xfrm>
            <a:off x="5536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34" name="object 72934"/>
          <p:cNvSpPr/>
          <p:nvPr/>
        </p:nvSpPr>
        <p:spPr>
          <a:xfrm>
            <a:off x="5536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35" name="object 72935"/>
          <p:cNvSpPr/>
          <p:nvPr/>
        </p:nvSpPr>
        <p:spPr>
          <a:xfrm>
            <a:off x="5537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36" name="object 72936"/>
          <p:cNvSpPr/>
          <p:nvPr/>
        </p:nvSpPr>
        <p:spPr>
          <a:xfrm>
            <a:off x="5537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37" name="object 72937"/>
          <p:cNvSpPr/>
          <p:nvPr/>
        </p:nvSpPr>
        <p:spPr>
          <a:xfrm>
            <a:off x="5537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38" name="object 72938"/>
          <p:cNvSpPr/>
          <p:nvPr/>
        </p:nvSpPr>
        <p:spPr>
          <a:xfrm>
            <a:off x="5537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39" name="object 72939"/>
          <p:cNvSpPr/>
          <p:nvPr/>
        </p:nvSpPr>
        <p:spPr>
          <a:xfrm>
            <a:off x="5537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40" name="object 72940"/>
          <p:cNvSpPr/>
          <p:nvPr/>
        </p:nvSpPr>
        <p:spPr>
          <a:xfrm>
            <a:off x="5537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41" name="object 72941"/>
          <p:cNvSpPr/>
          <p:nvPr/>
        </p:nvSpPr>
        <p:spPr>
          <a:xfrm>
            <a:off x="5537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42" name="object 72942"/>
          <p:cNvSpPr/>
          <p:nvPr/>
        </p:nvSpPr>
        <p:spPr>
          <a:xfrm>
            <a:off x="5537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43" name="object 72943"/>
          <p:cNvSpPr/>
          <p:nvPr/>
        </p:nvSpPr>
        <p:spPr>
          <a:xfrm>
            <a:off x="5537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44" name="object 72944"/>
          <p:cNvSpPr/>
          <p:nvPr/>
        </p:nvSpPr>
        <p:spPr>
          <a:xfrm>
            <a:off x="5537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45" name="object 72945"/>
          <p:cNvSpPr/>
          <p:nvPr/>
        </p:nvSpPr>
        <p:spPr>
          <a:xfrm>
            <a:off x="5538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46" name="object 72946"/>
          <p:cNvSpPr/>
          <p:nvPr/>
        </p:nvSpPr>
        <p:spPr>
          <a:xfrm>
            <a:off x="5538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47" name="object 72947"/>
          <p:cNvSpPr/>
          <p:nvPr/>
        </p:nvSpPr>
        <p:spPr>
          <a:xfrm>
            <a:off x="5538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48" name="object 72948"/>
          <p:cNvSpPr/>
          <p:nvPr/>
        </p:nvSpPr>
        <p:spPr>
          <a:xfrm>
            <a:off x="5538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49" name="object 72949"/>
          <p:cNvSpPr/>
          <p:nvPr/>
        </p:nvSpPr>
        <p:spPr>
          <a:xfrm>
            <a:off x="5538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50" name="object 72950"/>
          <p:cNvSpPr/>
          <p:nvPr/>
        </p:nvSpPr>
        <p:spPr>
          <a:xfrm>
            <a:off x="5538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51" name="object 72951"/>
          <p:cNvSpPr/>
          <p:nvPr/>
        </p:nvSpPr>
        <p:spPr>
          <a:xfrm>
            <a:off x="5538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52" name="object 72952"/>
          <p:cNvSpPr/>
          <p:nvPr/>
        </p:nvSpPr>
        <p:spPr>
          <a:xfrm>
            <a:off x="5538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53" name="object 72953"/>
          <p:cNvSpPr/>
          <p:nvPr/>
        </p:nvSpPr>
        <p:spPr>
          <a:xfrm>
            <a:off x="5538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54" name="object 72954"/>
          <p:cNvSpPr/>
          <p:nvPr/>
        </p:nvSpPr>
        <p:spPr>
          <a:xfrm>
            <a:off x="5538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55" name="object 72955"/>
          <p:cNvSpPr/>
          <p:nvPr/>
        </p:nvSpPr>
        <p:spPr>
          <a:xfrm>
            <a:off x="55389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56" name="object 72956"/>
          <p:cNvSpPr/>
          <p:nvPr/>
        </p:nvSpPr>
        <p:spPr>
          <a:xfrm>
            <a:off x="55389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57" name="object 72957"/>
          <p:cNvSpPr/>
          <p:nvPr/>
        </p:nvSpPr>
        <p:spPr>
          <a:xfrm>
            <a:off x="5539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58" name="object 72958"/>
          <p:cNvSpPr/>
          <p:nvPr/>
        </p:nvSpPr>
        <p:spPr>
          <a:xfrm>
            <a:off x="5539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59" name="object 72959"/>
          <p:cNvSpPr/>
          <p:nvPr/>
        </p:nvSpPr>
        <p:spPr>
          <a:xfrm>
            <a:off x="5539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60" name="object 72960"/>
          <p:cNvSpPr/>
          <p:nvPr/>
        </p:nvSpPr>
        <p:spPr>
          <a:xfrm>
            <a:off x="5539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61" name="object 72961"/>
          <p:cNvSpPr/>
          <p:nvPr/>
        </p:nvSpPr>
        <p:spPr>
          <a:xfrm>
            <a:off x="5539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62" name="object 72962"/>
          <p:cNvSpPr/>
          <p:nvPr/>
        </p:nvSpPr>
        <p:spPr>
          <a:xfrm>
            <a:off x="5539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63" name="object 72963"/>
          <p:cNvSpPr/>
          <p:nvPr/>
        </p:nvSpPr>
        <p:spPr>
          <a:xfrm>
            <a:off x="5539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64" name="object 72964"/>
          <p:cNvSpPr/>
          <p:nvPr/>
        </p:nvSpPr>
        <p:spPr>
          <a:xfrm>
            <a:off x="5539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65" name="object 72965"/>
          <p:cNvSpPr/>
          <p:nvPr/>
        </p:nvSpPr>
        <p:spPr>
          <a:xfrm>
            <a:off x="55400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66" name="object 72966"/>
          <p:cNvSpPr/>
          <p:nvPr/>
        </p:nvSpPr>
        <p:spPr>
          <a:xfrm>
            <a:off x="55400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67" name="object 72967"/>
          <p:cNvSpPr/>
          <p:nvPr/>
        </p:nvSpPr>
        <p:spPr>
          <a:xfrm>
            <a:off x="5540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68" name="object 72968"/>
          <p:cNvSpPr/>
          <p:nvPr/>
        </p:nvSpPr>
        <p:spPr>
          <a:xfrm>
            <a:off x="5540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69" name="object 72969"/>
          <p:cNvSpPr/>
          <p:nvPr/>
        </p:nvSpPr>
        <p:spPr>
          <a:xfrm>
            <a:off x="55403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70" name="object 72970"/>
          <p:cNvSpPr/>
          <p:nvPr/>
        </p:nvSpPr>
        <p:spPr>
          <a:xfrm>
            <a:off x="55403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71" name="object 72971"/>
          <p:cNvSpPr/>
          <p:nvPr/>
        </p:nvSpPr>
        <p:spPr>
          <a:xfrm>
            <a:off x="5540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72" name="object 72972"/>
          <p:cNvSpPr/>
          <p:nvPr/>
        </p:nvSpPr>
        <p:spPr>
          <a:xfrm>
            <a:off x="5540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73" name="object 72973"/>
          <p:cNvSpPr/>
          <p:nvPr/>
        </p:nvSpPr>
        <p:spPr>
          <a:xfrm>
            <a:off x="55407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74" name="object 72974"/>
          <p:cNvSpPr/>
          <p:nvPr/>
        </p:nvSpPr>
        <p:spPr>
          <a:xfrm>
            <a:off x="55407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75" name="object 72975"/>
          <p:cNvSpPr/>
          <p:nvPr/>
        </p:nvSpPr>
        <p:spPr>
          <a:xfrm>
            <a:off x="5540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76" name="object 72976"/>
          <p:cNvSpPr/>
          <p:nvPr/>
        </p:nvSpPr>
        <p:spPr>
          <a:xfrm>
            <a:off x="5540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77" name="object 72977"/>
          <p:cNvSpPr/>
          <p:nvPr/>
        </p:nvSpPr>
        <p:spPr>
          <a:xfrm>
            <a:off x="5541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78" name="object 72978"/>
          <p:cNvSpPr/>
          <p:nvPr/>
        </p:nvSpPr>
        <p:spPr>
          <a:xfrm>
            <a:off x="5541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79" name="object 72979"/>
          <p:cNvSpPr/>
          <p:nvPr/>
        </p:nvSpPr>
        <p:spPr>
          <a:xfrm>
            <a:off x="5541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80" name="object 72980"/>
          <p:cNvSpPr/>
          <p:nvPr/>
        </p:nvSpPr>
        <p:spPr>
          <a:xfrm>
            <a:off x="5541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81" name="object 72981"/>
          <p:cNvSpPr/>
          <p:nvPr/>
        </p:nvSpPr>
        <p:spPr>
          <a:xfrm>
            <a:off x="5541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82" name="object 72982"/>
          <p:cNvSpPr/>
          <p:nvPr/>
        </p:nvSpPr>
        <p:spPr>
          <a:xfrm>
            <a:off x="5541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83" name="object 72983"/>
          <p:cNvSpPr/>
          <p:nvPr/>
        </p:nvSpPr>
        <p:spPr>
          <a:xfrm>
            <a:off x="5541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84" name="object 72984"/>
          <p:cNvSpPr/>
          <p:nvPr/>
        </p:nvSpPr>
        <p:spPr>
          <a:xfrm>
            <a:off x="5541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85" name="object 72985"/>
          <p:cNvSpPr/>
          <p:nvPr/>
        </p:nvSpPr>
        <p:spPr>
          <a:xfrm>
            <a:off x="5541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86" name="object 72986"/>
          <p:cNvSpPr/>
          <p:nvPr/>
        </p:nvSpPr>
        <p:spPr>
          <a:xfrm>
            <a:off x="5541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87" name="object 72987"/>
          <p:cNvSpPr/>
          <p:nvPr/>
        </p:nvSpPr>
        <p:spPr>
          <a:xfrm>
            <a:off x="5542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88" name="object 72988"/>
          <p:cNvSpPr/>
          <p:nvPr/>
        </p:nvSpPr>
        <p:spPr>
          <a:xfrm>
            <a:off x="5542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89" name="object 72989"/>
          <p:cNvSpPr/>
          <p:nvPr/>
        </p:nvSpPr>
        <p:spPr>
          <a:xfrm>
            <a:off x="5542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90" name="object 72990"/>
          <p:cNvSpPr/>
          <p:nvPr/>
        </p:nvSpPr>
        <p:spPr>
          <a:xfrm>
            <a:off x="5542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91" name="object 72991"/>
          <p:cNvSpPr/>
          <p:nvPr/>
        </p:nvSpPr>
        <p:spPr>
          <a:xfrm>
            <a:off x="5542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92" name="object 72992"/>
          <p:cNvSpPr/>
          <p:nvPr/>
        </p:nvSpPr>
        <p:spPr>
          <a:xfrm>
            <a:off x="5542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93" name="object 72993"/>
          <p:cNvSpPr/>
          <p:nvPr/>
        </p:nvSpPr>
        <p:spPr>
          <a:xfrm>
            <a:off x="5542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94" name="object 72994"/>
          <p:cNvSpPr/>
          <p:nvPr/>
        </p:nvSpPr>
        <p:spPr>
          <a:xfrm>
            <a:off x="5542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95" name="object 72995"/>
          <p:cNvSpPr/>
          <p:nvPr/>
        </p:nvSpPr>
        <p:spPr>
          <a:xfrm>
            <a:off x="5542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96" name="object 72996"/>
          <p:cNvSpPr/>
          <p:nvPr/>
        </p:nvSpPr>
        <p:spPr>
          <a:xfrm>
            <a:off x="5542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97" name="object 72997"/>
          <p:cNvSpPr/>
          <p:nvPr/>
        </p:nvSpPr>
        <p:spPr>
          <a:xfrm>
            <a:off x="5543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98" name="object 72998"/>
          <p:cNvSpPr/>
          <p:nvPr/>
        </p:nvSpPr>
        <p:spPr>
          <a:xfrm>
            <a:off x="5543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2999" name="object 72999"/>
          <p:cNvSpPr/>
          <p:nvPr/>
        </p:nvSpPr>
        <p:spPr>
          <a:xfrm>
            <a:off x="55431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00" name="object 73000"/>
          <p:cNvSpPr/>
          <p:nvPr/>
        </p:nvSpPr>
        <p:spPr>
          <a:xfrm>
            <a:off x="55431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01" name="object 73001"/>
          <p:cNvSpPr/>
          <p:nvPr/>
        </p:nvSpPr>
        <p:spPr>
          <a:xfrm>
            <a:off x="5543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02" name="object 73002"/>
          <p:cNvSpPr/>
          <p:nvPr/>
        </p:nvSpPr>
        <p:spPr>
          <a:xfrm>
            <a:off x="5543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03" name="object 73003"/>
          <p:cNvSpPr/>
          <p:nvPr/>
        </p:nvSpPr>
        <p:spPr>
          <a:xfrm>
            <a:off x="55435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04" name="object 73004"/>
          <p:cNvSpPr/>
          <p:nvPr/>
        </p:nvSpPr>
        <p:spPr>
          <a:xfrm>
            <a:off x="55435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05" name="object 73005"/>
          <p:cNvSpPr/>
          <p:nvPr/>
        </p:nvSpPr>
        <p:spPr>
          <a:xfrm>
            <a:off x="5543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06" name="object 73006"/>
          <p:cNvSpPr/>
          <p:nvPr/>
        </p:nvSpPr>
        <p:spPr>
          <a:xfrm>
            <a:off x="5543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07" name="object 73007"/>
          <p:cNvSpPr/>
          <p:nvPr/>
        </p:nvSpPr>
        <p:spPr>
          <a:xfrm>
            <a:off x="55439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08" name="object 73008"/>
          <p:cNvSpPr/>
          <p:nvPr/>
        </p:nvSpPr>
        <p:spPr>
          <a:xfrm>
            <a:off x="55439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09" name="object 73009"/>
          <p:cNvSpPr/>
          <p:nvPr/>
        </p:nvSpPr>
        <p:spPr>
          <a:xfrm>
            <a:off x="5544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10" name="object 73010"/>
          <p:cNvSpPr/>
          <p:nvPr/>
        </p:nvSpPr>
        <p:spPr>
          <a:xfrm>
            <a:off x="5544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11" name="object 73011"/>
          <p:cNvSpPr/>
          <p:nvPr/>
        </p:nvSpPr>
        <p:spPr>
          <a:xfrm>
            <a:off x="5544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12" name="object 73012"/>
          <p:cNvSpPr/>
          <p:nvPr/>
        </p:nvSpPr>
        <p:spPr>
          <a:xfrm>
            <a:off x="5544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13" name="object 73013"/>
          <p:cNvSpPr/>
          <p:nvPr/>
        </p:nvSpPr>
        <p:spPr>
          <a:xfrm>
            <a:off x="5544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14" name="object 73014"/>
          <p:cNvSpPr/>
          <p:nvPr/>
        </p:nvSpPr>
        <p:spPr>
          <a:xfrm>
            <a:off x="5544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15" name="object 73015"/>
          <p:cNvSpPr/>
          <p:nvPr/>
        </p:nvSpPr>
        <p:spPr>
          <a:xfrm>
            <a:off x="5544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16" name="object 73016"/>
          <p:cNvSpPr/>
          <p:nvPr/>
        </p:nvSpPr>
        <p:spPr>
          <a:xfrm>
            <a:off x="5544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17" name="object 73017"/>
          <p:cNvSpPr/>
          <p:nvPr/>
        </p:nvSpPr>
        <p:spPr>
          <a:xfrm>
            <a:off x="5544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18" name="object 73018"/>
          <p:cNvSpPr/>
          <p:nvPr/>
        </p:nvSpPr>
        <p:spPr>
          <a:xfrm>
            <a:off x="5544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19" name="object 73019"/>
          <p:cNvSpPr/>
          <p:nvPr/>
        </p:nvSpPr>
        <p:spPr>
          <a:xfrm>
            <a:off x="5545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20" name="object 73020"/>
          <p:cNvSpPr/>
          <p:nvPr/>
        </p:nvSpPr>
        <p:spPr>
          <a:xfrm>
            <a:off x="5545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21" name="object 73021"/>
          <p:cNvSpPr/>
          <p:nvPr/>
        </p:nvSpPr>
        <p:spPr>
          <a:xfrm>
            <a:off x="5545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22" name="object 73022"/>
          <p:cNvSpPr/>
          <p:nvPr/>
        </p:nvSpPr>
        <p:spPr>
          <a:xfrm>
            <a:off x="5545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23" name="object 73023"/>
          <p:cNvSpPr/>
          <p:nvPr/>
        </p:nvSpPr>
        <p:spPr>
          <a:xfrm>
            <a:off x="5545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24" name="object 73024"/>
          <p:cNvSpPr/>
          <p:nvPr/>
        </p:nvSpPr>
        <p:spPr>
          <a:xfrm>
            <a:off x="5545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25" name="object 73025"/>
          <p:cNvSpPr/>
          <p:nvPr/>
        </p:nvSpPr>
        <p:spPr>
          <a:xfrm>
            <a:off x="5545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26" name="object 73026"/>
          <p:cNvSpPr/>
          <p:nvPr/>
        </p:nvSpPr>
        <p:spPr>
          <a:xfrm>
            <a:off x="5545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27" name="object 73027"/>
          <p:cNvSpPr/>
          <p:nvPr/>
        </p:nvSpPr>
        <p:spPr>
          <a:xfrm>
            <a:off x="5545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28" name="object 73028"/>
          <p:cNvSpPr/>
          <p:nvPr/>
        </p:nvSpPr>
        <p:spPr>
          <a:xfrm>
            <a:off x="5545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29" name="object 73029"/>
          <p:cNvSpPr/>
          <p:nvPr/>
        </p:nvSpPr>
        <p:spPr>
          <a:xfrm>
            <a:off x="5546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30" name="object 73030"/>
          <p:cNvSpPr/>
          <p:nvPr/>
        </p:nvSpPr>
        <p:spPr>
          <a:xfrm>
            <a:off x="5546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31" name="object 73031"/>
          <p:cNvSpPr/>
          <p:nvPr/>
        </p:nvSpPr>
        <p:spPr>
          <a:xfrm>
            <a:off x="5546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32" name="object 73032"/>
          <p:cNvSpPr/>
          <p:nvPr/>
        </p:nvSpPr>
        <p:spPr>
          <a:xfrm>
            <a:off x="5546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33" name="object 73033"/>
          <p:cNvSpPr/>
          <p:nvPr/>
        </p:nvSpPr>
        <p:spPr>
          <a:xfrm>
            <a:off x="5546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34" name="object 73034"/>
          <p:cNvSpPr/>
          <p:nvPr/>
        </p:nvSpPr>
        <p:spPr>
          <a:xfrm>
            <a:off x="5546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35" name="object 73035"/>
          <p:cNvSpPr/>
          <p:nvPr/>
        </p:nvSpPr>
        <p:spPr>
          <a:xfrm>
            <a:off x="5546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36" name="object 73036"/>
          <p:cNvSpPr/>
          <p:nvPr/>
        </p:nvSpPr>
        <p:spPr>
          <a:xfrm>
            <a:off x="5546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37" name="object 73037"/>
          <p:cNvSpPr/>
          <p:nvPr/>
        </p:nvSpPr>
        <p:spPr>
          <a:xfrm>
            <a:off x="5546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38" name="object 73038"/>
          <p:cNvSpPr/>
          <p:nvPr/>
        </p:nvSpPr>
        <p:spPr>
          <a:xfrm>
            <a:off x="5546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39" name="object 73039"/>
          <p:cNvSpPr/>
          <p:nvPr/>
        </p:nvSpPr>
        <p:spPr>
          <a:xfrm>
            <a:off x="5546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40" name="object 73040"/>
          <p:cNvSpPr/>
          <p:nvPr/>
        </p:nvSpPr>
        <p:spPr>
          <a:xfrm>
            <a:off x="5546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41" name="object 73041"/>
          <p:cNvSpPr/>
          <p:nvPr/>
        </p:nvSpPr>
        <p:spPr>
          <a:xfrm>
            <a:off x="5547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42" name="object 73042"/>
          <p:cNvSpPr/>
          <p:nvPr/>
        </p:nvSpPr>
        <p:spPr>
          <a:xfrm>
            <a:off x="5547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43" name="object 73043"/>
          <p:cNvSpPr/>
          <p:nvPr/>
        </p:nvSpPr>
        <p:spPr>
          <a:xfrm>
            <a:off x="5547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44" name="object 73044"/>
          <p:cNvSpPr/>
          <p:nvPr/>
        </p:nvSpPr>
        <p:spPr>
          <a:xfrm>
            <a:off x="5547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45" name="object 73045"/>
          <p:cNvSpPr/>
          <p:nvPr/>
        </p:nvSpPr>
        <p:spPr>
          <a:xfrm>
            <a:off x="5547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46" name="object 73046"/>
          <p:cNvSpPr/>
          <p:nvPr/>
        </p:nvSpPr>
        <p:spPr>
          <a:xfrm>
            <a:off x="5547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47" name="object 73047"/>
          <p:cNvSpPr/>
          <p:nvPr/>
        </p:nvSpPr>
        <p:spPr>
          <a:xfrm>
            <a:off x="5547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48" name="object 73048"/>
          <p:cNvSpPr/>
          <p:nvPr/>
        </p:nvSpPr>
        <p:spPr>
          <a:xfrm>
            <a:off x="5547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49" name="object 73049"/>
          <p:cNvSpPr/>
          <p:nvPr/>
        </p:nvSpPr>
        <p:spPr>
          <a:xfrm>
            <a:off x="5548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50" name="object 73050"/>
          <p:cNvSpPr/>
          <p:nvPr/>
        </p:nvSpPr>
        <p:spPr>
          <a:xfrm>
            <a:off x="5548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51" name="object 73051"/>
          <p:cNvSpPr/>
          <p:nvPr/>
        </p:nvSpPr>
        <p:spPr>
          <a:xfrm>
            <a:off x="55481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52" name="object 73052"/>
          <p:cNvSpPr/>
          <p:nvPr/>
        </p:nvSpPr>
        <p:spPr>
          <a:xfrm>
            <a:off x="55481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53" name="object 73053"/>
          <p:cNvSpPr/>
          <p:nvPr/>
        </p:nvSpPr>
        <p:spPr>
          <a:xfrm>
            <a:off x="5548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54" name="object 73054"/>
          <p:cNvSpPr/>
          <p:nvPr/>
        </p:nvSpPr>
        <p:spPr>
          <a:xfrm>
            <a:off x="5548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55" name="object 73055"/>
          <p:cNvSpPr/>
          <p:nvPr/>
        </p:nvSpPr>
        <p:spPr>
          <a:xfrm>
            <a:off x="55485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56" name="object 73056"/>
          <p:cNvSpPr/>
          <p:nvPr/>
        </p:nvSpPr>
        <p:spPr>
          <a:xfrm>
            <a:off x="55485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57" name="object 73057"/>
          <p:cNvSpPr/>
          <p:nvPr/>
        </p:nvSpPr>
        <p:spPr>
          <a:xfrm>
            <a:off x="5548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58" name="object 73058"/>
          <p:cNvSpPr/>
          <p:nvPr/>
        </p:nvSpPr>
        <p:spPr>
          <a:xfrm>
            <a:off x="5548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59" name="object 73059"/>
          <p:cNvSpPr/>
          <p:nvPr/>
        </p:nvSpPr>
        <p:spPr>
          <a:xfrm>
            <a:off x="5548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60" name="object 73060"/>
          <p:cNvSpPr/>
          <p:nvPr/>
        </p:nvSpPr>
        <p:spPr>
          <a:xfrm>
            <a:off x="5548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61" name="object 73061"/>
          <p:cNvSpPr/>
          <p:nvPr/>
        </p:nvSpPr>
        <p:spPr>
          <a:xfrm>
            <a:off x="5549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62" name="object 73062"/>
          <p:cNvSpPr/>
          <p:nvPr/>
        </p:nvSpPr>
        <p:spPr>
          <a:xfrm>
            <a:off x="5549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63" name="object 73063"/>
          <p:cNvSpPr/>
          <p:nvPr/>
        </p:nvSpPr>
        <p:spPr>
          <a:xfrm>
            <a:off x="5549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64" name="object 73064"/>
          <p:cNvSpPr/>
          <p:nvPr/>
        </p:nvSpPr>
        <p:spPr>
          <a:xfrm>
            <a:off x="5549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65" name="object 73065"/>
          <p:cNvSpPr/>
          <p:nvPr/>
        </p:nvSpPr>
        <p:spPr>
          <a:xfrm>
            <a:off x="5549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66" name="object 73066"/>
          <p:cNvSpPr/>
          <p:nvPr/>
        </p:nvSpPr>
        <p:spPr>
          <a:xfrm>
            <a:off x="5549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67" name="object 73067"/>
          <p:cNvSpPr/>
          <p:nvPr/>
        </p:nvSpPr>
        <p:spPr>
          <a:xfrm>
            <a:off x="5549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68" name="object 73068"/>
          <p:cNvSpPr/>
          <p:nvPr/>
        </p:nvSpPr>
        <p:spPr>
          <a:xfrm>
            <a:off x="5549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69" name="object 73069"/>
          <p:cNvSpPr/>
          <p:nvPr/>
        </p:nvSpPr>
        <p:spPr>
          <a:xfrm>
            <a:off x="5549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70" name="object 73070"/>
          <p:cNvSpPr/>
          <p:nvPr/>
        </p:nvSpPr>
        <p:spPr>
          <a:xfrm>
            <a:off x="5549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71" name="object 73071"/>
          <p:cNvSpPr/>
          <p:nvPr/>
        </p:nvSpPr>
        <p:spPr>
          <a:xfrm>
            <a:off x="5550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72" name="object 73072"/>
          <p:cNvSpPr/>
          <p:nvPr/>
        </p:nvSpPr>
        <p:spPr>
          <a:xfrm>
            <a:off x="5550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73" name="object 73073"/>
          <p:cNvSpPr/>
          <p:nvPr/>
        </p:nvSpPr>
        <p:spPr>
          <a:xfrm>
            <a:off x="5550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74" name="object 73074"/>
          <p:cNvSpPr/>
          <p:nvPr/>
        </p:nvSpPr>
        <p:spPr>
          <a:xfrm>
            <a:off x="5550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75" name="object 73075"/>
          <p:cNvSpPr/>
          <p:nvPr/>
        </p:nvSpPr>
        <p:spPr>
          <a:xfrm>
            <a:off x="5550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76" name="object 73076"/>
          <p:cNvSpPr/>
          <p:nvPr/>
        </p:nvSpPr>
        <p:spPr>
          <a:xfrm>
            <a:off x="5550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77" name="object 73077"/>
          <p:cNvSpPr/>
          <p:nvPr/>
        </p:nvSpPr>
        <p:spPr>
          <a:xfrm>
            <a:off x="5550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78" name="object 73078"/>
          <p:cNvSpPr/>
          <p:nvPr/>
        </p:nvSpPr>
        <p:spPr>
          <a:xfrm>
            <a:off x="5550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79" name="object 73079"/>
          <p:cNvSpPr/>
          <p:nvPr/>
        </p:nvSpPr>
        <p:spPr>
          <a:xfrm>
            <a:off x="5550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80" name="object 73080"/>
          <p:cNvSpPr/>
          <p:nvPr/>
        </p:nvSpPr>
        <p:spPr>
          <a:xfrm>
            <a:off x="5550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81" name="object 73081"/>
          <p:cNvSpPr/>
          <p:nvPr/>
        </p:nvSpPr>
        <p:spPr>
          <a:xfrm>
            <a:off x="5551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82" name="object 73082"/>
          <p:cNvSpPr/>
          <p:nvPr/>
        </p:nvSpPr>
        <p:spPr>
          <a:xfrm>
            <a:off x="5551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83" name="object 73083"/>
          <p:cNvSpPr/>
          <p:nvPr/>
        </p:nvSpPr>
        <p:spPr>
          <a:xfrm>
            <a:off x="5551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84" name="object 73084"/>
          <p:cNvSpPr/>
          <p:nvPr/>
        </p:nvSpPr>
        <p:spPr>
          <a:xfrm>
            <a:off x="5551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85" name="object 73085"/>
          <p:cNvSpPr/>
          <p:nvPr/>
        </p:nvSpPr>
        <p:spPr>
          <a:xfrm>
            <a:off x="5551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86" name="object 73086"/>
          <p:cNvSpPr/>
          <p:nvPr/>
        </p:nvSpPr>
        <p:spPr>
          <a:xfrm>
            <a:off x="5551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87" name="object 73087"/>
          <p:cNvSpPr/>
          <p:nvPr/>
        </p:nvSpPr>
        <p:spPr>
          <a:xfrm>
            <a:off x="5551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88" name="object 73088"/>
          <p:cNvSpPr/>
          <p:nvPr/>
        </p:nvSpPr>
        <p:spPr>
          <a:xfrm>
            <a:off x="5551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89" name="object 73089"/>
          <p:cNvSpPr/>
          <p:nvPr/>
        </p:nvSpPr>
        <p:spPr>
          <a:xfrm>
            <a:off x="5551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90" name="object 73090"/>
          <p:cNvSpPr/>
          <p:nvPr/>
        </p:nvSpPr>
        <p:spPr>
          <a:xfrm>
            <a:off x="5551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91" name="object 73091"/>
          <p:cNvSpPr/>
          <p:nvPr/>
        </p:nvSpPr>
        <p:spPr>
          <a:xfrm>
            <a:off x="5551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92" name="object 73092"/>
          <p:cNvSpPr/>
          <p:nvPr/>
        </p:nvSpPr>
        <p:spPr>
          <a:xfrm>
            <a:off x="5551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93" name="object 73093"/>
          <p:cNvSpPr/>
          <p:nvPr/>
        </p:nvSpPr>
        <p:spPr>
          <a:xfrm>
            <a:off x="5552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94" name="object 73094"/>
          <p:cNvSpPr/>
          <p:nvPr/>
        </p:nvSpPr>
        <p:spPr>
          <a:xfrm>
            <a:off x="5552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95" name="object 73095"/>
          <p:cNvSpPr/>
          <p:nvPr/>
        </p:nvSpPr>
        <p:spPr>
          <a:xfrm>
            <a:off x="5552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96" name="object 73096"/>
          <p:cNvSpPr/>
          <p:nvPr/>
        </p:nvSpPr>
        <p:spPr>
          <a:xfrm>
            <a:off x="5552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97" name="object 73097"/>
          <p:cNvSpPr/>
          <p:nvPr/>
        </p:nvSpPr>
        <p:spPr>
          <a:xfrm>
            <a:off x="5552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98" name="object 73098"/>
          <p:cNvSpPr/>
          <p:nvPr/>
        </p:nvSpPr>
        <p:spPr>
          <a:xfrm>
            <a:off x="5552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099" name="object 73099"/>
          <p:cNvSpPr/>
          <p:nvPr/>
        </p:nvSpPr>
        <p:spPr>
          <a:xfrm>
            <a:off x="55527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00" name="object 73100"/>
          <p:cNvSpPr/>
          <p:nvPr/>
        </p:nvSpPr>
        <p:spPr>
          <a:xfrm>
            <a:off x="55527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01" name="object 73101"/>
          <p:cNvSpPr/>
          <p:nvPr/>
        </p:nvSpPr>
        <p:spPr>
          <a:xfrm>
            <a:off x="5552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02" name="object 73102"/>
          <p:cNvSpPr/>
          <p:nvPr/>
        </p:nvSpPr>
        <p:spPr>
          <a:xfrm>
            <a:off x="5552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03" name="object 73103"/>
          <p:cNvSpPr/>
          <p:nvPr/>
        </p:nvSpPr>
        <p:spPr>
          <a:xfrm>
            <a:off x="55530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04" name="object 73104"/>
          <p:cNvSpPr/>
          <p:nvPr/>
        </p:nvSpPr>
        <p:spPr>
          <a:xfrm>
            <a:off x="55530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05" name="object 73105"/>
          <p:cNvSpPr/>
          <p:nvPr/>
        </p:nvSpPr>
        <p:spPr>
          <a:xfrm>
            <a:off x="5553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06" name="object 73106"/>
          <p:cNvSpPr/>
          <p:nvPr/>
        </p:nvSpPr>
        <p:spPr>
          <a:xfrm>
            <a:off x="5553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07" name="object 73107"/>
          <p:cNvSpPr/>
          <p:nvPr/>
        </p:nvSpPr>
        <p:spPr>
          <a:xfrm>
            <a:off x="55534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08" name="object 73108"/>
          <p:cNvSpPr/>
          <p:nvPr/>
        </p:nvSpPr>
        <p:spPr>
          <a:xfrm>
            <a:off x="55534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09" name="object 73109"/>
          <p:cNvSpPr/>
          <p:nvPr/>
        </p:nvSpPr>
        <p:spPr>
          <a:xfrm>
            <a:off x="5553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10" name="object 73110"/>
          <p:cNvSpPr/>
          <p:nvPr/>
        </p:nvSpPr>
        <p:spPr>
          <a:xfrm>
            <a:off x="5553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11" name="object 73111"/>
          <p:cNvSpPr/>
          <p:nvPr/>
        </p:nvSpPr>
        <p:spPr>
          <a:xfrm>
            <a:off x="55538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12" name="object 73112"/>
          <p:cNvSpPr/>
          <p:nvPr/>
        </p:nvSpPr>
        <p:spPr>
          <a:xfrm>
            <a:off x="55538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13" name="object 73113"/>
          <p:cNvSpPr/>
          <p:nvPr/>
        </p:nvSpPr>
        <p:spPr>
          <a:xfrm>
            <a:off x="5554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14" name="object 73114"/>
          <p:cNvSpPr/>
          <p:nvPr/>
        </p:nvSpPr>
        <p:spPr>
          <a:xfrm>
            <a:off x="5554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15" name="object 73115"/>
          <p:cNvSpPr/>
          <p:nvPr/>
        </p:nvSpPr>
        <p:spPr>
          <a:xfrm>
            <a:off x="55542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16" name="object 73116"/>
          <p:cNvSpPr/>
          <p:nvPr/>
        </p:nvSpPr>
        <p:spPr>
          <a:xfrm>
            <a:off x="55542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17" name="object 73117"/>
          <p:cNvSpPr/>
          <p:nvPr/>
        </p:nvSpPr>
        <p:spPr>
          <a:xfrm>
            <a:off x="5554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18" name="object 73118"/>
          <p:cNvSpPr/>
          <p:nvPr/>
        </p:nvSpPr>
        <p:spPr>
          <a:xfrm>
            <a:off x="5554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19" name="object 73119"/>
          <p:cNvSpPr/>
          <p:nvPr/>
        </p:nvSpPr>
        <p:spPr>
          <a:xfrm>
            <a:off x="55546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20" name="object 73120"/>
          <p:cNvSpPr/>
          <p:nvPr/>
        </p:nvSpPr>
        <p:spPr>
          <a:xfrm>
            <a:off x="55546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21" name="object 73121"/>
          <p:cNvSpPr/>
          <p:nvPr/>
        </p:nvSpPr>
        <p:spPr>
          <a:xfrm>
            <a:off x="5554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22" name="object 73122"/>
          <p:cNvSpPr/>
          <p:nvPr/>
        </p:nvSpPr>
        <p:spPr>
          <a:xfrm>
            <a:off x="5554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23" name="object 73123"/>
          <p:cNvSpPr/>
          <p:nvPr/>
        </p:nvSpPr>
        <p:spPr>
          <a:xfrm>
            <a:off x="55549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24" name="object 73124"/>
          <p:cNvSpPr/>
          <p:nvPr/>
        </p:nvSpPr>
        <p:spPr>
          <a:xfrm>
            <a:off x="55549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25" name="object 73125"/>
          <p:cNvSpPr/>
          <p:nvPr/>
        </p:nvSpPr>
        <p:spPr>
          <a:xfrm>
            <a:off x="5555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26" name="object 73126"/>
          <p:cNvSpPr/>
          <p:nvPr/>
        </p:nvSpPr>
        <p:spPr>
          <a:xfrm>
            <a:off x="5555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27" name="object 73127"/>
          <p:cNvSpPr/>
          <p:nvPr/>
        </p:nvSpPr>
        <p:spPr>
          <a:xfrm>
            <a:off x="55553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28" name="object 73128"/>
          <p:cNvSpPr/>
          <p:nvPr/>
        </p:nvSpPr>
        <p:spPr>
          <a:xfrm>
            <a:off x="55553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29" name="object 73129"/>
          <p:cNvSpPr/>
          <p:nvPr/>
        </p:nvSpPr>
        <p:spPr>
          <a:xfrm>
            <a:off x="5555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30" name="object 73130"/>
          <p:cNvSpPr/>
          <p:nvPr/>
        </p:nvSpPr>
        <p:spPr>
          <a:xfrm>
            <a:off x="5555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31" name="object 73131"/>
          <p:cNvSpPr/>
          <p:nvPr/>
        </p:nvSpPr>
        <p:spPr>
          <a:xfrm>
            <a:off x="55557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32" name="object 73132"/>
          <p:cNvSpPr/>
          <p:nvPr/>
        </p:nvSpPr>
        <p:spPr>
          <a:xfrm>
            <a:off x="55557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33" name="object 73133"/>
          <p:cNvSpPr/>
          <p:nvPr/>
        </p:nvSpPr>
        <p:spPr>
          <a:xfrm>
            <a:off x="5556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34" name="object 73134"/>
          <p:cNvSpPr/>
          <p:nvPr/>
        </p:nvSpPr>
        <p:spPr>
          <a:xfrm>
            <a:off x="5556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35" name="object 73135"/>
          <p:cNvSpPr/>
          <p:nvPr/>
        </p:nvSpPr>
        <p:spPr>
          <a:xfrm>
            <a:off x="55561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36" name="object 73136"/>
          <p:cNvSpPr/>
          <p:nvPr/>
        </p:nvSpPr>
        <p:spPr>
          <a:xfrm>
            <a:off x="55561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37" name="object 73137"/>
          <p:cNvSpPr/>
          <p:nvPr/>
        </p:nvSpPr>
        <p:spPr>
          <a:xfrm>
            <a:off x="5556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38" name="object 73138"/>
          <p:cNvSpPr/>
          <p:nvPr/>
        </p:nvSpPr>
        <p:spPr>
          <a:xfrm>
            <a:off x="5556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39" name="object 73139"/>
          <p:cNvSpPr/>
          <p:nvPr/>
        </p:nvSpPr>
        <p:spPr>
          <a:xfrm>
            <a:off x="55565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40" name="object 73140"/>
          <p:cNvSpPr/>
          <p:nvPr/>
        </p:nvSpPr>
        <p:spPr>
          <a:xfrm>
            <a:off x="55565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41" name="object 73141"/>
          <p:cNvSpPr/>
          <p:nvPr/>
        </p:nvSpPr>
        <p:spPr>
          <a:xfrm>
            <a:off x="5556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42" name="object 73142"/>
          <p:cNvSpPr/>
          <p:nvPr/>
        </p:nvSpPr>
        <p:spPr>
          <a:xfrm>
            <a:off x="5556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43" name="object 73143"/>
          <p:cNvSpPr/>
          <p:nvPr/>
        </p:nvSpPr>
        <p:spPr>
          <a:xfrm>
            <a:off x="55568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44" name="object 73144"/>
          <p:cNvSpPr/>
          <p:nvPr/>
        </p:nvSpPr>
        <p:spPr>
          <a:xfrm>
            <a:off x="55568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45" name="object 73145"/>
          <p:cNvSpPr/>
          <p:nvPr/>
        </p:nvSpPr>
        <p:spPr>
          <a:xfrm>
            <a:off x="5557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46" name="object 73146"/>
          <p:cNvSpPr/>
          <p:nvPr/>
        </p:nvSpPr>
        <p:spPr>
          <a:xfrm>
            <a:off x="5557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47" name="object 73147"/>
          <p:cNvSpPr/>
          <p:nvPr/>
        </p:nvSpPr>
        <p:spPr>
          <a:xfrm>
            <a:off x="55572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48" name="object 73148"/>
          <p:cNvSpPr/>
          <p:nvPr/>
        </p:nvSpPr>
        <p:spPr>
          <a:xfrm>
            <a:off x="55572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49" name="object 73149"/>
          <p:cNvSpPr/>
          <p:nvPr/>
        </p:nvSpPr>
        <p:spPr>
          <a:xfrm>
            <a:off x="5557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50" name="object 73150"/>
          <p:cNvSpPr/>
          <p:nvPr/>
        </p:nvSpPr>
        <p:spPr>
          <a:xfrm>
            <a:off x="5557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51" name="object 73151"/>
          <p:cNvSpPr/>
          <p:nvPr/>
        </p:nvSpPr>
        <p:spPr>
          <a:xfrm>
            <a:off x="55576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52" name="object 73152"/>
          <p:cNvSpPr/>
          <p:nvPr/>
        </p:nvSpPr>
        <p:spPr>
          <a:xfrm>
            <a:off x="55576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53" name="object 73153"/>
          <p:cNvSpPr/>
          <p:nvPr/>
        </p:nvSpPr>
        <p:spPr>
          <a:xfrm>
            <a:off x="5557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54" name="object 73154"/>
          <p:cNvSpPr/>
          <p:nvPr/>
        </p:nvSpPr>
        <p:spPr>
          <a:xfrm>
            <a:off x="5557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55" name="object 73155"/>
          <p:cNvSpPr/>
          <p:nvPr/>
        </p:nvSpPr>
        <p:spPr>
          <a:xfrm>
            <a:off x="5558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56" name="object 73156"/>
          <p:cNvSpPr/>
          <p:nvPr/>
        </p:nvSpPr>
        <p:spPr>
          <a:xfrm>
            <a:off x="5558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57" name="object 73157"/>
          <p:cNvSpPr/>
          <p:nvPr/>
        </p:nvSpPr>
        <p:spPr>
          <a:xfrm>
            <a:off x="5558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58" name="object 73158"/>
          <p:cNvSpPr/>
          <p:nvPr/>
        </p:nvSpPr>
        <p:spPr>
          <a:xfrm>
            <a:off x="5558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59" name="object 73159"/>
          <p:cNvSpPr/>
          <p:nvPr/>
        </p:nvSpPr>
        <p:spPr>
          <a:xfrm>
            <a:off x="5558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60" name="object 73160"/>
          <p:cNvSpPr/>
          <p:nvPr/>
        </p:nvSpPr>
        <p:spPr>
          <a:xfrm>
            <a:off x="5558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61" name="object 73161"/>
          <p:cNvSpPr/>
          <p:nvPr/>
        </p:nvSpPr>
        <p:spPr>
          <a:xfrm>
            <a:off x="5558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62" name="object 73162"/>
          <p:cNvSpPr/>
          <p:nvPr/>
        </p:nvSpPr>
        <p:spPr>
          <a:xfrm>
            <a:off x="5558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63" name="object 73163"/>
          <p:cNvSpPr/>
          <p:nvPr/>
        </p:nvSpPr>
        <p:spPr>
          <a:xfrm>
            <a:off x="5558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64" name="object 73164"/>
          <p:cNvSpPr/>
          <p:nvPr/>
        </p:nvSpPr>
        <p:spPr>
          <a:xfrm>
            <a:off x="5558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65" name="object 73165"/>
          <p:cNvSpPr/>
          <p:nvPr/>
        </p:nvSpPr>
        <p:spPr>
          <a:xfrm>
            <a:off x="5559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66" name="object 73166"/>
          <p:cNvSpPr/>
          <p:nvPr/>
        </p:nvSpPr>
        <p:spPr>
          <a:xfrm>
            <a:off x="5559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67" name="object 73167"/>
          <p:cNvSpPr/>
          <p:nvPr/>
        </p:nvSpPr>
        <p:spPr>
          <a:xfrm>
            <a:off x="55593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68" name="object 73168"/>
          <p:cNvSpPr/>
          <p:nvPr/>
        </p:nvSpPr>
        <p:spPr>
          <a:xfrm>
            <a:off x="55593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69" name="object 73169"/>
          <p:cNvSpPr/>
          <p:nvPr/>
        </p:nvSpPr>
        <p:spPr>
          <a:xfrm>
            <a:off x="5559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70" name="object 73170"/>
          <p:cNvSpPr/>
          <p:nvPr/>
        </p:nvSpPr>
        <p:spPr>
          <a:xfrm>
            <a:off x="5559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71" name="object 73171"/>
          <p:cNvSpPr/>
          <p:nvPr/>
        </p:nvSpPr>
        <p:spPr>
          <a:xfrm>
            <a:off x="55596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72" name="object 73172"/>
          <p:cNvSpPr/>
          <p:nvPr/>
        </p:nvSpPr>
        <p:spPr>
          <a:xfrm>
            <a:off x="55596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73" name="object 73173"/>
          <p:cNvSpPr/>
          <p:nvPr/>
        </p:nvSpPr>
        <p:spPr>
          <a:xfrm>
            <a:off x="5559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74" name="object 73174"/>
          <p:cNvSpPr/>
          <p:nvPr/>
        </p:nvSpPr>
        <p:spPr>
          <a:xfrm>
            <a:off x="5559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75" name="object 73175"/>
          <p:cNvSpPr/>
          <p:nvPr/>
        </p:nvSpPr>
        <p:spPr>
          <a:xfrm>
            <a:off x="55600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76" name="object 73176"/>
          <p:cNvSpPr/>
          <p:nvPr/>
        </p:nvSpPr>
        <p:spPr>
          <a:xfrm>
            <a:off x="55600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77" name="object 73177"/>
          <p:cNvSpPr/>
          <p:nvPr/>
        </p:nvSpPr>
        <p:spPr>
          <a:xfrm>
            <a:off x="5560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78" name="object 73178"/>
          <p:cNvSpPr/>
          <p:nvPr/>
        </p:nvSpPr>
        <p:spPr>
          <a:xfrm>
            <a:off x="5560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79" name="object 73179"/>
          <p:cNvSpPr/>
          <p:nvPr/>
        </p:nvSpPr>
        <p:spPr>
          <a:xfrm>
            <a:off x="55604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80" name="object 73180"/>
          <p:cNvSpPr/>
          <p:nvPr/>
        </p:nvSpPr>
        <p:spPr>
          <a:xfrm>
            <a:off x="55604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81" name="object 73181"/>
          <p:cNvSpPr/>
          <p:nvPr/>
        </p:nvSpPr>
        <p:spPr>
          <a:xfrm>
            <a:off x="5560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82" name="object 73182"/>
          <p:cNvSpPr/>
          <p:nvPr/>
        </p:nvSpPr>
        <p:spPr>
          <a:xfrm>
            <a:off x="5560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83" name="object 73183"/>
          <p:cNvSpPr/>
          <p:nvPr/>
        </p:nvSpPr>
        <p:spPr>
          <a:xfrm>
            <a:off x="55608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84" name="object 73184"/>
          <p:cNvSpPr/>
          <p:nvPr/>
        </p:nvSpPr>
        <p:spPr>
          <a:xfrm>
            <a:off x="55608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85" name="object 73185"/>
          <p:cNvSpPr/>
          <p:nvPr/>
        </p:nvSpPr>
        <p:spPr>
          <a:xfrm>
            <a:off x="5560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86" name="object 73186"/>
          <p:cNvSpPr/>
          <p:nvPr/>
        </p:nvSpPr>
        <p:spPr>
          <a:xfrm>
            <a:off x="5560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87" name="object 73187"/>
          <p:cNvSpPr/>
          <p:nvPr/>
        </p:nvSpPr>
        <p:spPr>
          <a:xfrm>
            <a:off x="55612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88" name="object 73188"/>
          <p:cNvSpPr/>
          <p:nvPr/>
        </p:nvSpPr>
        <p:spPr>
          <a:xfrm>
            <a:off x="55612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89" name="object 73189"/>
          <p:cNvSpPr/>
          <p:nvPr/>
        </p:nvSpPr>
        <p:spPr>
          <a:xfrm>
            <a:off x="5561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90" name="object 73190"/>
          <p:cNvSpPr/>
          <p:nvPr/>
        </p:nvSpPr>
        <p:spPr>
          <a:xfrm>
            <a:off x="5561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91" name="object 73191"/>
          <p:cNvSpPr/>
          <p:nvPr/>
        </p:nvSpPr>
        <p:spPr>
          <a:xfrm>
            <a:off x="55615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92" name="object 73192"/>
          <p:cNvSpPr/>
          <p:nvPr/>
        </p:nvSpPr>
        <p:spPr>
          <a:xfrm>
            <a:off x="55615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93" name="object 73193"/>
          <p:cNvSpPr/>
          <p:nvPr/>
        </p:nvSpPr>
        <p:spPr>
          <a:xfrm>
            <a:off x="5561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94" name="object 73194"/>
          <p:cNvSpPr/>
          <p:nvPr/>
        </p:nvSpPr>
        <p:spPr>
          <a:xfrm>
            <a:off x="5561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95" name="object 73195"/>
          <p:cNvSpPr/>
          <p:nvPr/>
        </p:nvSpPr>
        <p:spPr>
          <a:xfrm>
            <a:off x="55619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96" name="object 73196"/>
          <p:cNvSpPr/>
          <p:nvPr/>
        </p:nvSpPr>
        <p:spPr>
          <a:xfrm>
            <a:off x="55619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97" name="object 73197"/>
          <p:cNvSpPr/>
          <p:nvPr/>
        </p:nvSpPr>
        <p:spPr>
          <a:xfrm>
            <a:off x="5562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98" name="object 73198"/>
          <p:cNvSpPr/>
          <p:nvPr/>
        </p:nvSpPr>
        <p:spPr>
          <a:xfrm>
            <a:off x="5562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199" name="object 73199"/>
          <p:cNvSpPr/>
          <p:nvPr/>
        </p:nvSpPr>
        <p:spPr>
          <a:xfrm>
            <a:off x="55623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00" name="object 73200"/>
          <p:cNvSpPr/>
          <p:nvPr/>
        </p:nvSpPr>
        <p:spPr>
          <a:xfrm>
            <a:off x="55623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01" name="object 73201"/>
          <p:cNvSpPr/>
          <p:nvPr/>
        </p:nvSpPr>
        <p:spPr>
          <a:xfrm>
            <a:off x="5562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02" name="object 73202"/>
          <p:cNvSpPr/>
          <p:nvPr/>
        </p:nvSpPr>
        <p:spPr>
          <a:xfrm>
            <a:off x="5562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03" name="object 73203"/>
          <p:cNvSpPr/>
          <p:nvPr/>
        </p:nvSpPr>
        <p:spPr>
          <a:xfrm>
            <a:off x="5562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04" name="object 73204"/>
          <p:cNvSpPr/>
          <p:nvPr/>
        </p:nvSpPr>
        <p:spPr>
          <a:xfrm>
            <a:off x="5562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05" name="object 73205"/>
          <p:cNvSpPr/>
          <p:nvPr/>
        </p:nvSpPr>
        <p:spPr>
          <a:xfrm>
            <a:off x="5562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06" name="object 73206"/>
          <p:cNvSpPr/>
          <p:nvPr/>
        </p:nvSpPr>
        <p:spPr>
          <a:xfrm>
            <a:off x="5562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07" name="object 73207"/>
          <p:cNvSpPr/>
          <p:nvPr/>
        </p:nvSpPr>
        <p:spPr>
          <a:xfrm>
            <a:off x="5563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08" name="object 73208"/>
          <p:cNvSpPr/>
          <p:nvPr/>
        </p:nvSpPr>
        <p:spPr>
          <a:xfrm>
            <a:off x="5563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09" name="object 73209"/>
          <p:cNvSpPr/>
          <p:nvPr/>
        </p:nvSpPr>
        <p:spPr>
          <a:xfrm>
            <a:off x="5563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10" name="object 73210"/>
          <p:cNvSpPr/>
          <p:nvPr/>
        </p:nvSpPr>
        <p:spPr>
          <a:xfrm>
            <a:off x="5563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11" name="object 73211"/>
          <p:cNvSpPr/>
          <p:nvPr/>
        </p:nvSpPr>
        <p:spPr>
          <a:xfrm>
            <a:off x="5563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12" name="object 73212"/>
          <p:cNvSpPr/>
          <p:nvPr/>
        </p:nvSpPr>
        <p:spPr>
          <a:xfrm>
            <a:off x="5563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13" name="object 73213"/>
          <p:cNvSpPr/>
          <p:nvPr/>
        </p:nvSpPr>
        <p:spPr>
          <a:xfrm>
            <a:off x="5563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14" name="object 73214"/>
          <p:cNvSpPr/>
          <p:nvPr/>
        </p:nvSpPr>
        <p:spPr>
          <a:xfrm>
            <a:off x="5563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15" name="object 73215"/>
          <p:cNvSpPr/>
          <p:nvPr/>
        </p:nvSpPr>
        <p:spPr>
          <a:xfrm>
            <a:off x="5563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16" name="object 73216"/>
          <p:cNvSpPr/>
          <p:nvPr/>
        </p:nvSpPr>
        <p:spPr>
          <a:xfrm>
            <a:off x="5563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17" name="object 73217"/>
          <p:cNvSpPr/>
          <p:nvPr/>
        </p:nvSpPr>
        <p:spPr>
          <a:xfrm>
            <a:off x="5564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18" name="object 73218"/>
          <p:cNvSpPr/>
          <p:nvPr/>
        </p:nvSpPr>
        <p:spPr>
          <a:xfrm>
            <a:off x="5564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19" name="object 73219"/>
          <p:cNvSpPr/>
          <p:nvPr/>
        </p:nvSpPr>
        <p:spPr>
          <a:xfrm>
            <a:off x="55642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20" name="object 73220"/>
          <p:cNvSpPr/>
          <p:nvPr/>
        </p:nvSpPr>
        <p:spPr>
          <a:xfrm>
            <a:off x="55642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21" name="object 73221"/>
          <p:cNvSpPr/>
          <p:nvPr/>
        </p:nvSpPr>
        <p:spPr>
          <a:xfrm>
            <a:off x="5564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22" name="object 73222"/>
          <p:cNvSpPr/>
          <p:nvPr/>
        </p:nvSpPr>
        <p:spPr>
          <a:xfrm>
            <a:off x="5564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23" name="object 73223"/>
          <p:cNvSpPr/>
          <p:nvPr/>
        </p:nvSpPr>
        <p:spPr>
          <a:xfrm>
            <a:off x="55646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24" name="object 73224"/>
          <p:cNvSpPr/>
          <p:nvPr/>
        </p:nvSpPr>
        <p:spPr>
          <a:xfrm>
            <a:off x="55646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25" name="object 73225"/>
          <p:cNvSpPr/>
          <p:nvPr/>
        </p:nvSpPr>
        <p:spPr>
          <a:xfrm>
            <a:off x="5564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26" name="object 73226"/>
          <p:cNvSpPr/>
          <p:nvPr/>
        </p:nvSpPr>
        <p:spPr>
          <a:xfrm>
            <a:off x="5564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27" name="object 73227"/>
          <p:cNvSpPr/>
          <p:nvPr/>
        </p:nvSpPr>
        <p:spPr>
          <a:xfrm>
            <a:off x="55650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28" name="object 73228"/>
          <p:cNvSpPr/>
          <p:nvPr/>
        </p:nvSpPr>
        <p:spPr>
          <a:xfrm>
            <a:off x="55650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29" name="object 73229"/>
          <p:cNvSpPr/>
          <p:nvPr/>
        </p:nvSpPr>
        <p:spPr>
          <a:xfrm>
            <a:off x="5565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30" name="object 73230"/>
          <p:cNvSpPr/>
          <p:nvPr/>
        </p:nvSpPr>
        <p:spPr>
          <a:xfrm>
            <a:off x="5565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31" name="object 73231"/>
          <p:cNvSpPr/>
          <p:nvPr/>
        </p:nvSpPr>
        <p:spPr>
          <a:xfrm>
            <a:off x="55654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32" name="object 73232"/>
          <p:cNvSpPr/>
          <p:nvPr/>
        </p:nvSpPr>
        <p:spPr>
          <a:xfrm>
            <a:off x="55654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33" name="object 73233"/>
          <p:cNvSpPr/>
          <p:nvPr/>
        </p:nvSpPr>
        <p:spPr>
          <a:xfrm>
            <a:off x="5565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34" name="object 73234"/>
          <p:cNvSpPr/>
          <p:nvPr/>
        </p:nvSpPr>
        <p:spPr>
          <a:xfrm>
            <a:off x="5565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35" name="object 73235"/>
          <p:cNvSpPr/>
          <p:nvPr/>
        </p:nvSpPr>
        <p:spPr>
          <a:xfrm>
            <a:off x="55657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36" name="object 73236"/>
          <p:cNvSpPr/>
          <p:nvPr/>
        </p:nvSpPr>
        <p:spPr>
          <a:xfrm>
            <a:off x="55657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37" name="object 73237"/>
          <p:cNvSpPr/>
          <p:nvPr/>
        </p:nvSpPr>
        <p:spPr>
          <a:xfrm>
            <a:off x="5565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38" name="object 73238"/>
          <p:cNvSpPr/>
          <p:nvPr/>
        </p:nvSpPr>
        <p:spPr>
          <a:xfrm>
            <a:off x="5565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39" name="object 73239"/>
          <p:cNvSpPr/>
          <p:nvPr/>
        </p:nvSpPr>
        <p:spPr>
          <a:xfrm>
            <a:off x="55661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40" name="object 73240"/>
          <p:cNvSpPr/>
          <p:nvPr/>
        </p:nvSpPr>
        <p:spPr>
          <a:xfrm>
            <a:off x="55661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41" name="object 73241"/>
          <p:cNvSpPr/>
          <p:nvPr/>
        </p:nvSpPr>
        <p:spPr>
          <a:xfrm>
            <a:off x="5566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42" name="object 73242"/>
          <p:cNvSpPr/>
          <p:nvPr/>
        </p:nvSpPr>
        <p:spPr>
          <a:xfrm>
            <a:off x="5566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43" name="object 73243"/>
          <p:cNvSpPr/>
          <p:nvPr/>
        </p:nvSpPr>
        <p:spPr>
          <a:xfrm>
            <a:off x="55665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44" name="object 73244"/>
          <p:cNvSpPr/>
          <p:nvPr/>
        </p:nvSpPr>
        <p:spPr>
          <a:xfrm>
            <a:off x="55665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45" name="object 73245"/>
          <p:cNvSpPr/>
          <p:nvPr/>
        </p:nvSpPr>
        <p:spPr>
          <a:xfrm>
            <a:off x="5566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46" name="object 73246"/>
          <p:cNvSpPr/>
          <p:nvPr/>
        </p:nvSpPr>
        <p:spPr>
          <a:xfrm>
            <a:off x="5566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47" name="object 73247"/>
          <p:cNvSpPr/>
          <p:nvPr/>
        </p:nvSpPr>
        <p:spPr>
          <a:xfrm>
            <a:off x="5566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48" name="object 73248"/>
          <p:cNvSpPr/>
          <p:nvPr/>
        </p:nvSpPr>
        <p:spPr>
          <a:xfrm>
            <a:off x="5566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49" name="object 73249"/>
          <p:cNvSpPr/>
          <p:nvPr/>
        </p:nvSpPr>
        <p:spPr>
          <a:xfrm>
            <a:off x="5567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50" name="object 73250"/>
          <p:cNvSpPr/>
          <p:nvPr/>
        </p:nvSpPr>
        <p:spPr>
          <a:xfrm>
            <a:off x="5567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51" name="object 73251"/>
          <p:cNvSpPr/>
          <p:nvPr/>
        </p:nvSpPr>
        <p:spPr>
          <a:xfrm>
            <a:off x="5567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52" name="object 73252"/>
          <p:cNvSpPr/>
          <p:nvPr/>
        </p:nvSpPr>
        <p:spPr>
          <a:xfrm>
            <a:off x="5567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53" name="object 73253"/>
          <p:cNvSpPr/>
          <p:nvPr/>
        </p:nvSpPr>
        <p:spPr>
          <a:xfrm>
            <a:off x="5567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54" name="object 73254"/>
          <p:cNvSpPr/>
          <p:nvPr/>
        </p:nvSpPr>
        <p:spPr>
          <a:xfrm>
            <a:off x="5567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55" name="object 73255"/>
          <p:cNvSpPr/>
          <p:nvPr/>
        </p:nvSpPr>
        <p:spPr>
          <a:xfrm>
            <a:off x="5567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56" name="object 73256"/>
          <p:cNvSpPr/>
          <p:nvPr/>
        </p:nvSpPr>
        <p:spPr>
          <a:xfrm>
            <a:off x="5567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57" name="object 73257"/>
          <p:cNvSpPr/>
          <p:nvPr/>
        </p:nvSpPr>
        <p:spPr>
          <a:xfrm>
            <a:off x="5567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58" name="object 73258"/>
          <p:cNvSpPr/>
          <p:nvPr/>
        </p:nvSpPr>
        <p:spPr>
          <a:xfrm>
            <a:off x="5567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59" name="object 73259"/>
          <p:cNvSpPr/>
          <p:nvPr/>
        </p:nvSpPr>
        <p:spPr>
          <a:xfrm>
            <a:off x="5568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60" name="object 73260"/>
          <p:cNvSpPr/>
          <p:nvPr/>
        </p:nvSpPr>
        <p:spPr>
          <a:xfrm>
            <a:off x="5568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61" name="object 73261"/>
          <p:cNvSpPr/>
          <p:nvPr/>
        </p:nvSpPr>
        <p:spPr>
          <a:xfrm>
            <a:off x="5568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62" name="object 73262"/>
          <p:cNvSpPr/>
          <p:nvPr/>
        </p:nvSpPr>
        <p:spPr>
          <a:xfrm>
            <a:off x="5568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63" name="object 73263"/>
          <p:cNvSpPr/>
          <p:nvPr/>
        </p:nvSpPr>
        <p:spPr>
          <a:xfrm>
            <a:off x="5568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64" name="object 73264"/>
          <p:cNvSpPr/>
          <p:nvPr/>
        </p:nvSpPr>
        <p:spPr>
          <a:xfrm>
            <a:off x="5568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65" name="object 73265"/>
          <p:cNvSpPr/>
          <p:nvPr/>
        </p:nvSpPr>
        <p:spPr>
          <a:xfrm>
            <a:off x="5568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66" name="object 73266"/>
          <p:cNvSpPr/>
          <p:nvPr/>
        </p:nvSpPr>
        <p:spPr>
          <a:xfrm>
            <a:off x="5568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67" name="object 73267"/>
          <p:cNvSpPr/>
          <p:nvPr/>
        </p:nvSpPr>
        <p:spPr>
          <a:xfrm>
            <a:off x="5568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68" name="object 73268"/>
          <p:cNvSpPr/>
          <p:nvPr/>
        </p:nvSpPr>
        <p:spPr>
          <a:xfrm>
            <a:off x="5568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69" name="object 73269"/>
          <p:cNvSpPr/>
          <p:nvPr/>
        </p:nvSpPr>
        <p:spPr>
          <a:xfrm>
            <a:off x="5568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70" name="object 73270"/>
          <p:cNvSpPr/>
          <p:nvPr/>
        </p:nvSpPr>
        <p:spPr>
          <a:xfrm>
            <a:off x="5568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71" name="object 73271"/>
          <p:cNvSpPr/>
          <p:nvPr/>
        </p:nvSpPr>
        <p:spPr>
          <a:xfrm>
            <a:off x="55692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72" name="object 73272"/>
          <p:cNvSpPr/>
          <p:nvPr/>
        </p:nvSpPr>
        <p:spPr>
          <a:xfrm>
            <a:off x="55692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73" name="object 73273"/>
          <p:cNvSpPr/>
          <p:nvPr/>
        </p:nvSpPr>
        <p:spPr>
          <a:xfrm>
            <a:off x="5569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74" name="object 73274"/>
          <p:cNvSpPr/>
          <p:nvPr/>
        </p:nvSpPr>
        <p:spPr>
          <a:xfrm>
            <a:off x="5569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75" name="object 73275"/>
          <p:cNvSpPr/>
          <p:nvPr/>
        </p:nvSpPr>
        <p:spPr>
          <a:xfrm>
            <a:off x="55695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76" name="object 73276"/>
          <p:cNvSpPr/>
          <p:nvPr/>
        </p:nvSpPr>
        <p:spPr>
          <a:xfrm>
            <a:off x="55695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77" name="object 73277"/>
          <p:cNvSpPr/>
          <p:nvPr/>
        </p:nvSpPr>
        <p:spPr>
          <a:xfrm>
            <a:off x="5569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78" name="object 73278"/>
          <p:cNvSpPr/>
          <p:nvPr/>
        </p:nvSpPr>
        <p:spPr>
          <a:xfrm>
            <a:off x="5569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79" name="object 73279"/>
          <p:cNvSpPr/>
          <p:nvPr/>
        </p:nvSpPr>
        <p:spPr>
          <a:xfrm>
            <a:off x="55699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80" name="object 73280"/>
          <p:cNvSpPr/>
          <p:nvPr/>
        </p:nvSpPr>
        <p:spPr>
          <a:xfrm>
            <a:off x="55699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81" name="object 73281"/>
          <p:cNvSpPr/>
          <p:nvPr/>
        </p:nvSpPr>
        <p:spPr>
          <a:xfrm>
            <a:off x="5570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82" name="object 73282"/>
          <p:cNvSpPr/>
          <p:nvPr/>
        </p:nvSpPr>
        <p:spPr>
          <a:xfrm>
            <a:off x="5570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83" name="object 73283"/>
          <p:cNvSpPr/>
          <p:nvPr/>
        </p:nvSpPr>
        <p:spPr>
          <a:xfrm>
            <a:off x="55703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84" name="object 73284"/>
          <p:cNvSpPr/>
          <p:nvPr/>
        </p:nvSpPr>
        <p:spPr>
          <a:xfrm>
            <a:off x="55703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85" name="object 73285"/>
          <p:cNvSpPr/>
          <p:nvPr/>
        </p:nvSpPr>
        <p:spPr>
          <a:xfrm>
            <a:off x="5570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86" name="object 73286"/>
          <p:cNvSpPr/>
          <p:nvPr/>
        </p:nvSpPr>
        <p:spPr>
          <a:xfrm>
            <a:off x="5570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87" name="object 73287"/>
          <p:cNvSpPr/>
          <p:nvPr/>
        </p:nvSpPr>
        <p:spPr>
          <a:xfrm>
            <a:off x="55707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88" name="object 73288"/>
          <p:cNvSpPr/>
          <p:nvPr/>
        </p:nvSpPr>
        <p:spPr>
          <a:xfrm>
            <a:off x="55707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89" name="object 73289"/>
          <p:cNvSpPr/>
          <p:nvPr/>
        </p:nvSpPr>
        <p:spPr>
          <a:xfrm>
            <a:off x="5570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90" name="object 73290"/>
          <p:cNvSpPr/>
          <p:nvPr/>
        </p:nvSpPr>
        <p:spPr>
          <a:xfrm>
            <a:off x="5570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91" name="object 73291"/>
          <p:cNvSpPr/>
          <p:nvPr/>
        </p:nvSpPr>
        <p:spPr>
          <a:xfrm>
            <a:off x="55711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92" name="object 73292"/>
          <p:cNvSpPr/>
          <p:nvPr/>
        </p:nvSpPr>
        <p:spPr>
          <a:xfrm>
            <a:off x="55711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93" name="object 73293"/>
          <p:cNvSpPr/>
          <p:nvPr/>
        </p:nvSpPr>
        <p:spPr>
          <a:xfrm>
            <a:off x="5571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94" name="object 73294"/>
          <p:cNvSpPr/>
          <p:nvPr/>
        </p:nvSpPr>
        <p:spPr>
          <a:xfrm>
            <a:off x="5571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95" name="object 73295"/>
          <p:cNvSpPr/>
          <p:nvPr/>
        </p:nvSpPr>
        <p:spPr>
          <a:xfrm>
            <a:off x="5571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96" name="object 73296"/>
          <p:cNvSpPr/>
          <p:nvPr/>
        </p:nvSpPr>
        <p:spPr>
          <a:xfrm>
            <a:off x="5571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97" name="object 73297"/>
          <p:cNvSpPr/>
          <p:nvPr/>
        </p:nvSpPr>
        <p:spPr>
          <a:xfrm>
            <a:off x="5571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98" name="object 73298"/>
          <p:cNvSpPr/>
          <p:nvPr/>
        </p:nvSpPr>
        <p:spPr>
          <a:xfrm>
            <a:off x="5571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299" name="object 73299"/>
          <p:cNvSpPr/>
          <p:nvPr/>
        </p:nvSpPr>
        <p:spPr>
          <a:xfrm>
            <a:off x="5571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00" name="object 73300"/>
          <p:cNvSpPr/>
          <p:nvPr/>
        </p:nvSpPr>
        <p:spPr>
          <a:xfrm>
            <a:off x="5571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01" name="object 73301"/>
          <p:cNvSpPr/>
          <p:nvPr/>
        </p:nvSpPr>
        <p:spPr>
          <a:xfrm>
            <a:off x="5572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02" name="object 73302"/>
          <p:cNvSpPr/>
          <p:nvPr/>
        </p:nvSpPr>
        <p:spPr>
          <a:xfrm>
            <a:off x="5572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03" name="object 73303"/>
          <p:cNvSpPr/>
          <p:nvPr/>
        </p:nvSpPr>
        <p:spPr>
          <a:xfrm>
            <a:off x="5572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04" name="object 73304"/>
          <p:cNvSpPr/>
          <p:nvPr/>
        </p:nvSpPr>
        <p:spPr>
          <a:xfrm>
            <a:off x="5572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05" name="object 73305"/>
          <p:cNvSpPr/>
          <p:nvPr/>
        </p:nvSpPr>
        <p:spPr>
          <a:xfrm>
            <a:off x="5572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06" name="object 73306"/>
          <p:cNvSpPr/>
          <p:nvPr/>
        </p:nvSpPr>
        <p:spPr>
          <a:xfrm>
            <a:off x="5572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07" name="object 73307"/>
          <p:cNvSpPr/>
          <p:nvPr/>
        </p:nvSpPr>
        <p:spPr>
          <a:xfrm>
            <a:off x="5572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08" name="object 73308"/>
          <p:cNvSpPr/>
          <p:nvPr/>
        </p:nvSpPr>
        <p:spPr>
          <a:xfrm>
            <a:off x="5572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E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09" name="object 73309"/>
          <p:cNvSpPr/>
          <p:nvPr/>
        </p:nvSpPr>
        <p:spPr>
          <a:xfrm>
            <a:off x="5572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10" name="object 73310"/>
          <p:cNvSpPr/>
          <p:nvPr/>
        </p:nvSpPr>
        <p:spPr>
          <a:xfrm>
            <a:off x="5572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11" name="object 73311"/>
          <p:cNvSpPr/>
          <p:nvPr/>
        </p:nvSpPr>
        <p:spPr>
          <a:xfrm>
            <a:off x="5573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12" name="object 73312"/>
          <p:cNvSpPr/>
          <p:nvPr/>
        </p:nvSpPr>
        <p:spPr>
          <a:xfrm>
            <a:off x="5573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97C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13" name="object 73313"/>
          <p:cNvSpPr/>
          <p:nvPr/>
        </p:nvSpPr>
        <p:spPr>
          <a:xfrm>
            <a:off x="5573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14" name="object 73314"/>
          <p:cNvSpPr/>
          <p:nvPr/>
        </p:nvSpPr>
        <p:spPr>
          <a:xfrm>
            <a:off x="5573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15" name="object 73315"/>
          <p:cNvSpPr/>
          <p:nvPr/>
        </p:nvSpPr>
        <p:spPr>
          <a:xfrm>
            <a:off x="5573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16" name="object 73316"/>
          <p:cNvSpPr/>
          <p:nvPr/>
        </p:nvSpPr>
        <p:spPr>
          <a:xfrm>
            <a:off x="5573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17" name="object 73317"/>
          <p:cNvSpPr/>
          <p:nvPr/>
        </p:nvSpPr>
        <p:spPr>
          <a:xfrm>
            <a:off x="5573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18" name="object 73318"/>
          <p:cNvSpPr/>
          <p:nvPr/>
        </p:nvSpPr>
        <p:spPr>
          <a:xfrm>
            <a:off x="5573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E8B3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19" name="object 73319"/>
          <p:cNvSpPr/>
          <p:nvPr/>
        </p:nvSpPr>
        <p:spPr>
          <a:xfrm>
            <a:off x="5573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20" name="object 73320"/>
          <p:cNvSpPr/>
          <p:nvPr/>
        </p:nvSpPr>
        <p:spPr>
          <a:xfrm>
            <a:off x="5573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21" name="object 73321"/>
          <p:cNvSpPr/>
          <p:nvPr/>
        </p:nvSpPr>
        <p:spPr>
          <a:xfrm>
            <a:off x="5573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22" name="object 73322"/>
          <p:cNvSpPr/>
          <p:nvPr/>
        </p:nvSpPr>
        <p:spPr>
          <a:xfrm>
            <a:off x="5573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23" name="object 73323"/>
          <p:cNvSpPr/>
          <p:nvPr/>
        </p:nvSpPr>
        <p:spPr>
          <a:xfrm>
            <a:off x="5574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24" name="object 73324"/>
          <p:cNvSpPr/>
          <p:nvPr/>
        </p:nvSpPr>
        <p:spPr>
          <a:xfrm>
            <a:off x="5574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25" name="object 73325"/>
          <p:cNvSpPr/>
          <p:nvPr/>
        </p:nvSpPr>
        <p:spPr>
          <a:xfrm>
            <a:off x="5574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26" name="object 73326"/>
          <p:cNvSpPr/>
          <p:nvPr/>
        </p:nvSpPr>
        <p:spPr>
          <a:xfrm>
            <a:off x="5574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27" name="object 73327"/>
          <p:cNvSpPr/>
          <p:nvPr/>
        </p:nvSpPr>
        <p:spPr>
          <a:xfrm>
            <a:off x="5574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28" name="object 73328"/>
          <p:cNvSpPr/>
          <p:nvPr/>
        </p:nvSpPr>
        <p:spPr>
          <a:xfrm>
            <a:off x="5574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29" name="object 73329"/>
          <p:cNvSpPr/>
          <p:nvPr/>
        </p:nvSpPr>
        <p:spPr>
          <a:xfrm>
            <a:off x="5574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30" name="object 73330"/>
          <p:cNvSpPr/>
          <p:nvPr/>
        </p:nvSpPr>
        <p:spPr>
          <a:xfrm>
            <a:off x="5574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31" name="object 73331"/>
          <p:cNvSpPr/>
          <p:nvPr/>
        </p:nvSpPr>
        <p:spPr>
          <a:xfrm>
            <a:off x="55749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32" name="object 73332"/>
          <p:cNvSpPr/>
          <p:nvPr/>
        </p:nvSpPr>
        <p:spPr>
          <a:xfrm>
            <a:off x="55749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3C3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33" name="object 73333"/>
          <p:cNvSpPr/>
          <p:nvPr/>
        </p:nvSpPr>
        <p:spPr>
          <a:xfrm>
            <a:off x="5575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34" name="object 73334"/>
          <p:cNvSpPr/>
          <p:nvPr/>
        </p:nvSpPr>
        <p:spPr>
          <a:xfrm>
            <a:off x="5575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35" name="object 73335"/>
          <p:cNvSpPr/>
          <p:nvPr/>
        </p:nvSpPr>
        <p:spPr>
          <a:xfrm>
            <a:off x="55753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36" name="object 73336"/>
          <p:cNvSpPr/>
          <p:nvPr/>
        </p:nvSpPr>
        <p:spPr>
          <a:xfrm>
            <a:off x="55753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37" name="object 73337"/>
          <p:cNvSpPr/>
          <p:nvPr/>
        </p:nvSpPr>
        <p:spPr>
          <a:xfrm>
            <a:off x="5575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38" name="object 73338"/>
          <p:cNvSpPr/>
          <p:nvPr/>
        </p:nvSpPr>
        <p:spPr>
          <a:xfrm>
            <a:off x="5575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39" name="object 73339"/>
          <p:cNvSpPr/>
          <p:nvPr/>
        </p:nvSpPr>
        <p:spPr>
          <a:xfrm>
            <a:off x="55756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40" name="object 73340"/>
          <p:cNvSpPr/>
          <p:nvPr/>
        </p:nvSpPr>
        <p:spPr>
          <a:xfrm>
            <a:off x="55756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41" name="object 73341"/>
          <p:cNvSpPr/>
          <p:nvPr/>
        </p:nvSpPr>
        <p:spPr>
          <a:xfrm>
            <a:off x="5575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42" name="object 73342"/>
          <p:cNvSpPr/>
          <p:nvPr/>
        </p:nvSpPr>
        <p:spPr>
          <a:xfrm>
            <a:off x="5575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43" name="object 73343"/>
          <p:cNvSpPr/>
          <p:nvPr/>
        </p:nvSpPr>
        <p:spPr>
          <a:xfrm>
            <a:off x="55760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44" name="object 73344"/>
          <p:cNvSpPr/>
          <p:nvPr/>
        </p:nvSpPr>
        <p:spPr>
          <a:xfrm>
            <a:off x="55760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45" name="object 73345"/>
          <p:cNvSpPr/>
          <p:nvPr/>
        </p:nvSpPr>
        <p:spPr>
          <a:xfrm>
            <a:off x="5576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46" name="object 73346"/>
          <p:cNvSpPr/>
          <p:nvPr/>
        </p:nvSpPr>
        <p:spPr>
          <a:xfrm>
            <a:off x="5576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47" name="object 73347"/>
          <p:cNvSpPr/>
          <p:nvPr/>
        </p:nvSpPr>
        <p:spPr>
          <a:xfrm>
            <a:off x="5576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48" name="object 73348"/>
          <p:cNvSpPr/>
          <p:nvPr/>
        </p:nvSpPr>
        <p:spPr>
          <a:xfrm>
            <a:off x="5576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49" name="object 73349"/>
          <p:cNvSpPr/>
          <p:nvPr/>
        </p:nvSpPr>
        <p:spPr>
          <a:xfrm>
            <a:off x="5576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50" name="object 73350"/>
          <p:cNvSpPr/>
          <p:nvPr/>
        </p:nvSpPr>
        <p:spPr>
          <a:xfrm>
            <a:off x="5576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51" name="object 73351"/>
          <p:cNvSpPr/>
          <p:nvPr/>
        </p:nvSpPr>
        <p:spPr>
          <a:xfrm>
            <a:off x="5576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52" name="object 73352"/>
          <p:cNvSpPr/>
          <p:nvPr/>
        </p:nvSpPr>
        <p:spPr>
          <a:xfrm>
            <a:off x="5576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53" name="object 73353"/>
          <p:cNvSpPr/>
          <p:nvPr/>
        </p:nvSpPr>
        <p:spPr>
          <a:xfrm>
            <a:off x="5576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54" name="object 73354"/>
          <p:cNvSpPr/>
          <p:nvPr/>
        </p:nvSpPr>
        <p:spPr>
          <a:xfrm>
            <a:off x="5576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55" name="object 73355"/>
          <p:cNvSpPr/>
          <p:nvPr/>
        </p:nvSpPr>
        <p:spPr>
          <a:xfrm>
            <a:off x="5577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56" name="object 73356"/>
          <p:cNvSpPr/>
          <p:nvPr/>
        </p:nvSpPr>
        <p:spPr>
          <a:xfrm>
            <a:off x="5577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57" name="object 73357"/>
          <p:cNvSpPr/>
          <p:nvPr/>
        </p:nvSpPr>
        <p:spPr>
          <a:xfrm>
            <a:off x="5577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58" name="object 73358"/>
          <p:cNvSpPr/>
          <p:nvPr/>
        </p:nvSpPr>
        <p:spPr>
          <a:xfrm>
            <a:off x="5577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59" name="object 73359"/>
          <p:cNvSpPr/>
          <p:nvPr/>
        </p:nvSpPr>
        <p:spPr>
          <a:xfrm>
            <a:off x="5577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60" name="object 73360"/>
          <p:cNvSpPr/>
          <p:nvPr/>
        </p:nvSpPr>
        <p:spPr>
          <a:xfrm>
            <a:off x="5577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61" name="object 73361"/>
          <p:cNvSpPr/>
          <p:nvPr/>
        </p:nvSpPr>
        <p:spPr>
          <a:xfrm>
            <a:off x="5577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62" name="object 73362"/>
          <p:cNvSpPr/>
          <p:nvPr/>
        </p:nvSpPr>
        <p:spPr>
          <a:xfrm>
            <a:off x="5577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63" name="object 73363"/>
          <p:cNvSpPr/>
          <p:nvPr/>
        </p:nvSpPr>
        <p:spPr>
          <a:xfrm>
            <a:off x="5577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64" name="object 73364"/>
          <p:cNvSpPr/>
          <p:nvPr/>
        </p:nvSpPr>
        <p:spPr>
          <a:xfrm>
            <a:off x="5577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65" name="object 73365"/>
          <p:cNvSpPr/>
          <p:nvPr/>
        </p:nvSpPr>
        <p:spPr>
          <a:xfrm>
            <a:off x="5578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66" name="object 73366"/>
          <p:cNvSpPr/>
          <p:nvPr/>
        </p:nvSpPr>
        <p:spPr>
          <a:xfrm>
            <a:off x="5578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67" name="object 73367"/>
          <p:cNvSpPr/>
          <p:nvPr/>
        </p:nvSpPr>
        <p:spPr>
          <a:xfrm>
            <a:off x="5578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68" name="object 73368"/>
          <p:cNvSpPr/>
          <p:nvPr/>
        </p:nvSpPr>
        <p:spPr>
          <a:xfrm>
            <a:off x="5578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69" name="object 73369"/>
          <p:cNvSpPr/>
          <p:nvPr/>
        </p:nvSpPr>
        <p:spPr>
          <a:xfrm>
            <a:off x="5578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70" name="object 73370"/>
          <p:cNvSpPr/>
          <p:nvPr/>
        </p:nvSpPr>
        <p:spPr>
          <a:xfrm>
            <a:off x="5578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71" name="object 73371"/>
          <p:cNvSpPr/>
          <p:nvPr/>
        </p:nvSpPr>
        <p:spPr>
          <a:xfrm>
            <a:off x="5578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72" name="object 73372"/>
          <p:cNvSpPr/>
          <p:nvPr/>
        </p:nvSpPr>
        <p:spPr>
          <a:xfrm>
            <a:off x="5578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73" name="object 73373"/>
          <p:cNvSpPr/>
          <p:nvPr/>
        </p:nvSpPr>
        <p:spPr>
          <a:xfrm>
            <a:off x="5578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74" name="object 73374"/>
          <p:cNvSpPr/>
          <p:nvPr/>
        </p:nvSpPr>
        <p:spPr>
          <a:xfrm>
            <a:off x="5578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75" name="object 73375"/>
          <p:cNvSpPr/>
          <p:nvPr/>
        </p:nvSpPr>
        <p:spPr>
          <a:xfrm>
            <a:off x="5579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76" name="object 73376"/>
          <p:cNvSpPr/>
          <p:nvPr/>
        </p:nvSpPr>
        <p:spPr>
          <a:xfrm>
            <a:off x="5579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77" name="object 73377"/>
          <p:cNvSpPr/>
          <p:nvPr/>
        </p:nvSpPr>
        <p:spPr>
          <a:xfrm>
            <a:off x="5579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78" name="object 73378"/>
          <p:cNvSpPr/>
          <p:nvPr/>
        </p:nvSpPr>
        <p:spPr>
          <a:xfrm>
            <a:off x="5579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79" name="object 73379"/>
          <p:cNvSpPr/>
          <p:nvPr/>
        </p:nvSpPr>
        <p:spPr>
          <a:xfrm>
            <a:off x="55795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80" name="object 73380"/>
          <p:cNvSpPr/>
          <p:nvPr/>
        </p:nvSpPr>
        <p:spPr>
          <a:xfrm>
            <a:off x="55795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81" name="object 73381"/>
          <p:cNvSpPr/>
          <p:nvPr/>
        </p:nvSpPr>
        <p:spPr>
          <a:xfrm>
            <a:off x="5579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82" name="object 73382"/>
          <p:cNvSpPr/>
          <p:nvPr/>
        </p:nvSpPr>
        <p:spPr>
          <a:xfrm>
            <a:off x="5579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83" name="object 73383"/>
          <p:cNvSpPr/>
          <p:nvPr/>
        </p:nvSpPr>
        <p:spPr>
          <a:xfrm>
            <a:off x="55798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84" name="object 73384"/>
          <p:cNvSpPr/>
          <p:nvPr/>
        </p:nvSpPr>
        <p:spPr>
          <a:xfrm>
            <a:off x="55798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85" name="object 73385"/>
          <p:cNvSpPr/>
          <p:nvPr/>
        </p:nvSpPr>
        <p:spPr>
          <a:xfrm>
            <a:off x="5580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86" name="object 73386"/>
          <p:cNvSpPr/>
          <p:nvPr/>
        </p:nvSpPr>
        <p:spPr>
          <a:xfrm>
            <a:off x="5580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87" name="object 73387"/>
          <p:cNvSpPr/>
          <p:nvPr/>
        </p:nvSpPr>
        <p:spPr>
          <a:xfrm>
            <a:off x="55802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88" name="object 73388"/>
          <p:cNvSpPr/>
          <p:nvPr/>
        </p:nvSpPr>
        <p:spPr>
          <a:xfrm>
            <a:off x="55802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89" name="object 73389"/>
          <p:cNvSpPr/>
          <p:nvPr/>
        </p:nvSpPr>
        <p:spPr>
          <a:xfrm>
            <a:off x="5580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90" name="object 73390"/>
          <p:cNvSpPr/>
          <p:nvPr/>
        </p:nvSpPr>
        <p:spPr>
          <a:xfrm>
            <a:off x="5580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91" name="object 73391"/>
          <p:cNvSpPr/>
          <p:nvPr/>
        </p:nvSpPr>
        <p:spPr>
          <a:xfrm>
            <a:off x="55806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92" name="object 73392"/>
          <p:cNvSpPr/>
          <p:nvPr/>
        </p:nvSpPr>
        <p:spPr>
          <a:xfrm>
            <a:off x="55806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93" name="object 73393"/>
          <p:cNvSpPr/>
          <p:nvPr/>
        </p:nvSpPr>
        <p:spPr>
          <a:xfrm>
            <a:off x="5580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94" name="object 73394"/>
          <p:cNvSpPr/>
          <p:nvPr/>
        </p:nvSpPr>
        <p:spPr>
          <a:xfrm>
            <a:off x="5580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95" name="object 73395"/>
          <p:cNvSpPr/>
          <p:nvPr/>
        </p:nvSpPr>
        <p:spPr>
          <a:xfrm>
            <a:off x="5581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96" name="object 73396"/>
          <p:cNvSpPr/>
          <p:nvPr/>
        </p:nvSpPr>
        <p:spPr>
          <a:xfrm>
            <a:off x="5581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97" name="object 73397"/>
          <p:cNvSpPr/>
          <p:nvPr/>
        </p:nvSpPr>
        <p:spPr>
          <a:xfrm>
            <a:off x="5581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98" name="object 73398"/>
          <p:cNvSpPr/>
          <p:nvPr/>
        </p:nvSpPr>
        <p:spPr>
          <a:xfrm>
            <a:off x="5581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399" name="object 73399"/>
          <p:cNvSpPr/>
          <p:nvPr/>
        </p:nvSpPr>
        <p:spPr>
          <a:xfrm>
            <a:off x="5581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00" name="object 73400"/>
          <p:cNvSpPr/>
          <p:nvPr/>
        </p:nvSpPr>
        <p:spPr>
          <a:xfrm>
            <a:off x="5581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01" name="object 73401"/>
          <p:cNvSpPr/>
          <p:nvPr/>
        </p:nvSpPr>
        <p:spPr>
          <a:xfrm>
            <a:off x="5581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02" name="object 73402"/>
          <p:cNvSpPr/>
          <p:nvPr/>
        </p:nvSpPr>
        <p:spPr>
          <a:xfrm>
            <a:off x="5581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03" name="object 73403"/>
          <p:cNvSpPr/>
          <p:nvPr/>
        </p:nvSpPr>
        <p:spPr>
          <a:xfrm>
            <a:off x="5581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04" name="object 73404"/>
          <p:cNvSpPr/>
          <p:nvPr/>
        </p:nvSpPr>
        <p:spPr>
          <a:xfrm>
            <a:off x="5581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05" name="object 73405"/>
          <p:cNvSpPr/>
          <p:nvPr/>
        </p:nvSpPr>
        <p:spPr>
          <a:xfrm>
            <a:off x="5581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06" name="object 73406"/>
          <p:cNvSpPr/>
          <p:nvPr/>
        </p:nvSpPr>
        <p:spPr>
          <a:xfrm>
            <a:off x="5581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07" name="object 73407"/>
          <p:cNvSpPr/>
          <p:nvPr/>
        </p:nvSpPr>
        <p:spPr>
          <a:xfrm>
            <a:off x="5582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08" name="object 73408"/>
          <p:cNvSpPr/>
          <p:nvPr/>
        </p:nvSpPr>
        <p:spPr>
          <a:xfrm>
            <a:off x="5582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09" name="object 73409"/>
          <p:cNvSpPr/>
          <p:nvPr/>
        </p:nvSpPr>
        <p:spPr>
          <a:xfrm>
            <a:off x="5582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10" name="object 73410"/>
          <p:cNvSpPr/>
          <p:nvPr/>
        </p:nvSpPr>
        <p:spPr>
          <a:xfrm>
            <a:off x="5582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11" name="object 73411"/>
          <p:cNvSpPr/>
          <p:nvPr/>
        </p:nvSpPr>
        <p:spPr>
          <a:xfrm>
            <a:off x="5582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12" name="object 73412"/>
          <p:cNvSpPr/>
          <p:nvPr/>
        </p:nvSpPr>
        <p:spPr>
          <a:xfrm>
            <a:off x="5582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13" name="object 73413"/>
          <p:cNvSpPr/>
          <p:nvPr/>
        </p:nvSpPr>
        <p:spPr>
          <a:xfrm>
            <a:off x="5582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14" name="object 73414"/>
          <p:cNvSpPr/>
          <p:nvPr/>
        </p:nvSpPr>
        <p:spPr>
          <a:xfrm>
            <a:off x="5582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15" name="object 73415"/>
          <p:cNvSpPr/>
          <p:nvPr/>
        </p:nvSpPr>
        <p:spPr>
          <a:xfrm>
            <a:off x="5582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16" name="object 73416"/>
          <p:cNvSpPr/>
          <p:nvPr/>
        </p:nvSpPr>
        <p:spPr>
          <a:xfrm>
            <a:off x="5582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17" name="object 73417"/>
          <p:cNvSpPr/>
          <p:nvPr/>
        </p:nvSpPr>
        <p:spPr>
          <a:xfrm>
            <a:off x="5583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18" name="object 73418"/>
          <p:cNvSpPr/>
          <p:nvPr/>
        </p:nvSpPr>
        <p:spPr>
          <a:xfrm>
            <a:off x="5583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19" name="object 73419"/>
          <p:cNvSpPr/>
          <p:nvPr/>
        </p:nvSpPr>
        <p:spPr>
          <a:xfrm>
            <a:off x="5583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20" name="object 73420"/>
          <p:cNvSpPr/>
          <p:nvPr/>
        </p:nvSpPr>
        <p:spPr>
          <a:xfrm>
            <a:off x="5583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21" name="object 73421"/>
          <p:cNvSpPr/>
          <p:nvPr/>
        </p:nvSpPr>
        <p:spPr>
          <a:xfrm>
            <a:off x="5583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22" name="object 73422"/>
          <p:cNvSpPr/>
          <p:nvPr/>
        </p:nvSpPr>
        <p:spPr>
          <a:xfrm>
            <a:off x="5583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23" name="object 73423"/>
          <p:cNvSpPr/>
          <p:nvPr/>
        </p:nvSpPr>
        <p:spPr>
          <a:xfrm>
            <a:off x="5583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24" name="object 73424"/>
          <p:cNvSpPr/>
          <p:nvPr/>
        </p:nvSpPr>
        <p:spPr>
          <a:xfrm>
            <a:off x="5583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25" name="object 73425"/>
          <p:cNvSpPr/>
          <p:nvPr/>
        </p:nvSpPr>
        <p:spPr>
          <a:xfrm>
            <a:off x="5583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26" name="object 73426"/>
          <p:cNvSpPr/>
          <p:nvPr/>
        </p:nvSpPr>
        <p:spPr>
          <a:xfrm>
            <a:off x="5583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27" name="object 73427"/>
          <p:cNvSpPr/>
          <p:nvPr/>
        </p:nvSpPr>
        <p:spPr>
          <a:xfrm>
            <a:off x="5584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28" name="object 73428"/>
          <p:cNvSpPr/>
          <p:nvPr/>
        </p:nvSpPr>
        <p:spPr>
          <a:xfrm>
            <a:off x="5584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29" name="object 73429"/>
          <p:cNvSpPr/>
          <p:nvPr/>
        </p:nvSpPr>
        <p:spPr>
          <a:xfrm>
            <a:off x="5584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30" name="object 73430"/>
          <p:cNvSpPr/>
          <p:nvPr/>
        </p:nvSpPr>
        <p:spPr>
          <a:xfrm>
            <a:off x="5584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31" name="object 73431"/>
          <p:cNvSpPr/>
          <p:nvPr/>
        </p:nvSpPr>
        <p:spPr>
          <a:xfrm>
            <a:off x="55844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32" name="object 73432"/>
          <p:cNvSpPr/>
          <p:nvPr/>
        </p:nvSpPr>
        <p:spPr>
          <a:xfrm>
            <a:off x="55844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33" name="object 73433"/>
          <p:cNvSpPr/>
          <p:nvPr/>
        </p:nvSpPr>
        <p:spPr>
          <a:xfrm>
            <a:off x="5584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34" name="object 73434"/>
          <p:cNvSpPr/>
          <p:nvPr/>
        </p:nvSpPr>
        <p:spPr>
          <a:xfrm>
            <a:off x="5584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35" name="object 73435"/>
          <p:cNvSpPr/>
          <p:nvPr/>
        </p:nvSpPr>
        <p:spPr>
          <a:xfrm>
            <a:off x="55848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36" name="object 73436"/>
          <p:cNvSpPr/>
          <p:nvPr/>
        </p:nvSpPr>
        <p:spPr>
          <a:xfrm>
            <a:off x="55848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37" name="object 73437"/>
          <p:cNvSpPr/>
          <p:nvPr/>
        </p:nvSpPr>
        <p:spPr>
          <a:xfrm>
            <a:off x="5584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38" name="object 73438"/>
          <p:cNvSpPr/>
          <p:nvPr/>
        </p:nvSpPr>
        <p:spPr>
          <a:xfrm>
            <a:off x="5584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39" name="object 73439"/>
          <p:cNvSpPr/>
          <p:nvPr/>
        </p:nvSpPr>
        <p:spPr>
          <a:xfrm>
            <a:off x="55852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40" name="object 73440"/>
          <p:cNvSpPr/>
          <p:nvPr/>
        </p:nvSpPr>
        <p:spPr>
          <a:xfrm>
            <a:off x="55852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41" name="object 73441"/>
          <p:cNvSpPr/>
          <p:nvPr/>
        </p:nvSpPr>
        <p:spPr>
          <a:xfrm>
            <a:off x="5585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42" name="object 73442"/>
          <p:cNvSpPr/>
          <p:nvPr/>
        </p:nvSpPr>
        <p:spPr>
          <a:xfrm>
            <a:off x="5585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43" name="object 73443"/>
          <p:cNvSpPr/>
          <p:nvPr/>
        </p:nvSpPr>
        <p:spPr>
          <a:xfrm>
            <a:off x="55855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44" name="object 73444"/>
          <p:cNvSpPr/>
          <p:nvPr/>
        </p:nvSpPr>
        <p:spPr>
          <a:xfrm>
            <a:off x="55855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45" name="object 73445"/>
          <p:cNvSpPr/>
          <p:nvPr/>
        </p:nvSpPr>
        <p:spPr>
          <a:xfrm>
            <a:off x="5585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46" name="object 73446"/>
          <p:cNvSpPr/>
          <p:nvPr/>
        </p:nvSpPr>
        <p:spPr>
          <a:xfrm>
            <a:off x="5585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47" name="object 73447"/>
          <p:cNvSpPr/>
          <p:nvPr/>
        </p:nvSpPr>
        <p:spPr>
          <a:xfrm>
            <a:off x="5585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48" name="object 73448"/>
          <p:cNvSpPr/>
          <p:nvPr/>
        </p:nvSpPr>
        <p:spPr>
          <a:xfrm>
            <a:off x="5585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49" name="object 73449"/>
          <p:cNvSpPr/>
          <p:nvPr/>
        </p:nvSpPr>
        <p:spPr>
          <a:xfrm>
            <a:off x="5586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50" name="object 73450"/>
          <p:cNvSpPr/>
          <p:nvPr/>
        </p:nvSpPr>
        <p:spPr>
          <a:xfrm>
            <a:off x="5586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51" name="object 73451"/>
          <p:cNvSpPr/>
          <p:nvPr/>
        </p:nvSpPr>
        <p:spPr>
          <a:xfrm>
            <a:off x="5586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52" name="object 73452"/>
          <p:cNvSpPr/>
          <p:nvPr/>
        </p:nvSpPr>
        <p:spPr>
          <a:xfrm>
            <a:off x="5586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53" name="object 73453"/>
          <p:cNvSpPr/>
          <p:nvPr/>
        </p:nvSpPr>
        <p:spPr>
          <a:xfrm>
            <a:off x="5586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54" name="object 73454"/>
          <p:cNvSpPr/>
          <p:nvPr/>
        </p:nvSpPr>
        <p:spPr>
          <a:xfrm>
            <a:off x="5586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55" name="object 73455"/>
          <p:cNvSpPr/>
          <p:nvPr/>
        </p:nvSpPr>
        <p:spPr>
          <a:xfrm>
            <a:off x="5586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56" name="object 73456"/>
          <p:cNvSpPr/>
          <p:nvPr/>
        </p:nvSpPr>
        <p:spPr>
          <a:xfrm>
            <a:off x="5586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57" name="object 73457"/>
          <p:cNvSpPr/>
          <p:nvPr/>
        </p:nvSpPr>
        <p:spPr>
          <a:xfrm>
            <a:off x="5586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58" name="object 73458"/>
          <p:cNvSpPr/>
          <p:nvPr/>
        </p:nvSpPr>
        <p:spPr>
          <a:xfrm>
            <a:off x="5586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59" name="object 73459"/>
          <p:cNvSpPr/>
          <p:nvPr/>
        </p:nvSpPr>
        <p:spPr>
          <a:xfrm>
            <a:off x="5587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60" name="object 73460"/>
          <p:cNvSpPr/>
          <p:nvPr/>
        </p:nvSpPr>
        <p:spPr>
          <a:xfrm>
            <a:off x="5587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61" name="object 73461"/>
          <p:cNvSpPr/>
          <p:nvPr/>
        </p:nvSpPr>
        <p:spPr>
          <a:xfrm>
            <a:off x="5587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62" name="object 73462"/>
          <p:cNvSpPr/>
          <p:nvPr/>
        </p:nvSpPr>
        <p:spPr>
          <a:xfrm>
            <a:off x="5587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63" name="object 73463"/>
          <p:cNvSpPr/>
          <p:nvPr/>
        </p:nvSpPr>
        <p:spPr>
          <a:xfrm>
            <a:off x="5587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64" name="object 73464"/>
          <p:cNvSpPr/>
          <p:nvPr/>
        </p:nvSpPr>
        <p:spPr>
          <a:xfrm>
            <a:off x="5587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65" name="object 73465"/>
          <p:cNvSpPr/>
          <p:nvPr/>
        </p:nvSpPr>
        <p:spPr>
          <a:xfrm>
            <a:off x="5587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66" name="object 73466"/>
          <p:cNvSpPr/>
          <p:nvPr/>
        </p:nvSpPr>
        <p:spPr>
          <a:xfrm>
            <a:off x="5587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67" name="object 73467"/>
          <p:cNvSpPr/>
          <p:nvPr/>
        </p:nvSpPr>
        <p:spPr>
          <a:xfrm>
            <a:off x="5587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68" name="object 73468"/>
          <p:cNvSpPr/>
          <p:nvPr/>
        </p:nvSpPr>
        <p:spPr>
          <a:xfrm>
            <a:off x="5587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69" name="object 73469"/>
          <p:cNvSpPr/>
          <p:nvPr/>
        </p:nvSpPr>
        <p:spPr>
          <a:xfrm>
            <a:off x="5588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70" name="object 73470"/>
          <p:cNvSpPr/>
          <p:nvPr/>
        </p:nvSpPr>
        <p:spPr>
          <a:xfrm>
            <a:off x="5588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71" name="object 73471"/>
          <p:cNvSpPr/>
          <p:nvPr/>
        </p:nvSpPr>
        <p:spPr>
          <a:xfrm>
            <a:off x="5588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72" name="object 73472"/>
          <p:cNvSpPr/>
          <p:nvPr/>
        </p:nvSpPr>
        <p:spPr>
          <a:xfrm>
            <a:off x="5588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73" name="object 73473"/>
          <p:cNvSpPr/>
          <p:nvPr/>
        </p:nvSpPr>
        <p:spPr>
          <a:xfrm>
            <a:off x="5588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74" name="object 73474"/>
          <p:cNvSpPr/>
          <p:nvPr/>
        </p:nvSpPr>
        <p:spPr>
          <a:xfrm>
            <a:off x="5588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75" name="object 73475"/>
          <p:cNvSpPr/>
          <p:nvPr/>
        </p:nvSpPr>
        <p:spPr>
          <a:xfrm>
            <a:off x="5588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76" name="object 73476"/>
          <p:cNvSpPr/>
          <p:nvPr/>
        </p:nvSpPr>
        <p:spPr>
          <a:xfrm>
            <a:off x="5588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77" name="object 73477"/>
          <p:cNvSpPr/>
          <p:nvPr/>
        </p:nvSpPr>
        <p:spPr>
          <a:xfrm>
            <a:off x="5588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78" name="object 73478"/>
          <p:cNvSpPr/>
          <p:nvPr/>
        </p:nvSpPr>
        <p:spPr>
          <a:xfrm>
            <a:off x="5588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79" name="object 73479"/>
          <p:cNvSpPr/>
          <p:nvPr/>
        </p:nvSpPr>
        <p:spPr>
          <a:xfrm>
            <a:off x="55890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80" name="object 73480"/>
          <p:cNvSpPr/>
          <p:nvPr/>
        </p:nvSpPr>
        <p:spPr>
          <a:xfrm>
            <a:off x="55890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81" name="object 73481"/>
          <p:cNvSpPr/>
          <p:nvPr/>
        </p:nvSpPr>
        <p:spPr>
          <a:xfrm>
            <a:off x="5589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82" name="object 73482"/>
          <p:cNvSpPr/>
          <p:nvPr/>
        </p:nvSpPr>
        <p:spPr>
          <a:xfrm>
            <a:off x="5589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83" name="object 73483"/>
          <p:cNvSpPr/>
          <p:nvPr/>
        </p:nvSpPr>
        <p:spPr>
          <a:xfrm>
            <a:off x="55894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84" name="object 73484"/>
          <p:cNvSpPr/>
          <p:nvPr/>
        </p:nvSpPr>
        <p:spPr>
          <a:xfrm>
            <a:off x="55894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85" name="object 73485"/>
          <p:cNvSpPr/>
          <p:nvPr/>
        </p:nvSpPr>
        <p:spPr>
          <a:xfrm>
            <a:off x="5589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86" name="object 73486"/>
          <p:cNvSpPr/>
          <p:nvPr/>
        </p:nvSpPr>
        <p:spPr>
          <a:xfrm>
            <a:off x="5589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87" name="object 73487"/>
          <p:cNvSpPr/>
          <p:nvPr/>
        </p:nvSpPr>
        <p:spPr>
          <a:xfrm>
            <a:off x="55897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88" name="object 73488"/>
          <p:cNvSpPr/>
          <p:nvPr/>
        </p:nvSpPr>
        <p:spPr>
          <a:xfrm>
            <a:off x="55897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89" name="object 73489"/>
          <p:cNvSpPr/>
          <p:nvPr/>
        </p:nvSpPr>
        <p:spPr>
          <a:xfrm>
            <a:off x="5589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90" name="object 73490"/>
          <p:cNvSpPr/>
          <p:nvPr/>
        </p:nvSpPr>
        <p:spPr>
          <a:xfrm>
            <a:off x="5589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91" name="object 73491"/>
          <p:cNvSpPr/>
          <p:nvPr/>
        </p:nvSpPr>
        <p:spPr>
          <a:xfrm>
            <a:off x="55901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92" name="object 73492"/>
          <p:cNvSpPr/>
          <p:nvPr/>
        </p:nvSpPr>
        <p:spPr>
          <a:xfrm>
            <a:off x="55901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93" name="object 73493"/>
          <p:cNvSpPr/>
          <p:nvPr/>
        </p:nvSpPr>
        <p:spPr>
          <a:xfrm>
            <a:off x="5590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94" name="object 73494"/>
          <p:cNvSpPr/>
          <p:nvPr/>
        </p:nvSpPr>
        <p:spPr>
          <a:xfrm>
            <a:off x="5590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95" name="object 73495"/>
          <p:cNvSpPr/>
          <p:nvPr/>
        </p:nvSpPr>
        <p:spPr>
          <a:xfrm>
            <a:off x="5590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96" name="object 73496"/>
          <p:cNvSpPr/>
          <p:nvPr/>
        </p:nvSpPr>
        <p:spPr>
          <a:xfrm>
            <a:off x="5590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97" name="object 73497"/>
          <p:cNvSpPr/>
          <p:nvPr/>
        </p:nvSpPr>
        <p:spPr>
          <a:xfrm>
            <a:off x="5590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98" name="object 73498"/>
          <p:cNvSpPr/>
          <p:nvPr/>
        </p:nvSpPr>
        <p:spPr>
          <a:xfrm>
            <a:off x="5590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499" name="object 73499"/>
          <p:cNvSpPr/>
          <p:nvPr/>
        </p:nvSpPr>
        <p:spPr>
          <a:xfrm>
            <a:off x="5590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00" name="object 73500"/>
          <p:cNvSpPr/>
          <p:nvPr/>
        </p:nvSpPr>
        <p:spPr>
          <a:xfrm>
            <a:off x="5590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01" name="object 73501"/>
          <p:cNvSpPr/>
          <p:nvPr/>
        </p:nvSpPr>
        <p:spPr>
          <a:xfrm>
            <a:off x="5591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02" name="object 73502"/>
          <p:cNvSpPr/>
          <p:nvPr/>
        </p:nvSpPr>
        <p:spPr>
          <a:xfrm>
            <a:off x="5591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03" name="object 73503"/>
          <p:cNvSpPr/>
          <p:nvPr/>
        </p:nvSpPr>
        <p:spPr>
          <a:xfrm>
            <a:off x="5591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04" name="object 73504"/>
          <p:cNvSpPr/>
          <p:nvPr/>
        </p:nvSpPr>
        <p:spPr>
          <a:xfrm>
            <a:off x="5591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05" name="object 73505"/>
          <p:cNvSpPr/>
          <p:nvPr/>
        </p:nvSpPr>
        <p:spPr>
          <a:xfrm>
            <a:off x="5591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06" name="object 73506"/>
          <p:cNvSpPr/>
          <p:nvPr/>
        </p:nvSpPr>
        <p:spPr>
          <a:xfrm>
            <a:off x="5591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07" name="object 73507"/>
          <p:cNvSpPr/>
          <p:nvPr/>
        </p:nvSpPr>
        <p:spPr>
          <a:xfrm>
            <a:off x="5591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08" name="object 73508"/>
          <p:cNvSpPr/>
          <p:nvPr/>
        </p:nvSpPr>
        <p:spPr>
          <a:xfrm>
            <a:off x="5591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09" name="object 73509"/>
          <p:cNvSpPr/>
          <p:nvPr/>
        </p:nvSpPr>
        <p:spPr>
          <a:xfrm>
            <a:off x="5591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10" name="object 73510"/>
          <p:cNvSpPr/>
          <p:nvPr/>
        </p:nvSpPr>
        <p:spPr>
          <a:xfrm>
            <a:off x="5591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11" name="object 73511"/>
          <p:cNvSpPr/>
          <p:nvPr/>
        </p:nvSpPr>
        <p:spPr>
          <a:xfrm>
            <a:off x="5592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12" name="object 73512"/>
          <p:cNvSpPr/>
          <p:nvPr/>
        </p:nvSpPr>
        <p:spPr>
          <a:xfrm>
            <a:off x="5592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13" name="object 73513"/>
          <p:cNvSpPr/>
          <p:nvPr/>
        </p:nvSpPr>
        <p:spPr>
          <a:xfrm>
            <a:off x="5592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14" name="object 73514"/>
          <p:cNvSpPr/>
          <p:nvPr/>
        </p:nvSpPr>
        <p:spPr>
          <a:xfrm>
            <a:off x="5592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15" name="object 73515"/>
          <p:cNvSpPr/>
          <p:nvPr/>
        </p:nvSpPr>
        <p:spPr>
          <a:xfrm>
            <a:off x="5592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16" name="object 73516"/>
          <p:cNvSpPr/>
          <p:nvPr/>
        </p:nvSpPr>
        <p:spPr>
          <a:xfrm>
            <a:off x="5592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17" name="object 73517"/>
          <p:cNvSpPr/>
          <p:nvPr/>
        </p:nvSpPr>
        <p:spPr>
          <a:xfrm>
            <a:off x="5592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18" name="object 73518"/>
          <p:cNvSpPr/>
          <p:nvPr/>
        </p:nvSpPr>
        <p:spPr>
          <a:xfrm>
            <a:off x="5592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19" name="object 73519"/>
          <p:cNvSpPr/>
          <p:nvPr/>
        </p:nvSpPr>
        <p:spPr>
          <a:xfrm>
            <a:off x="5592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20" name="object 73520"/>
          <p:cNvSpPr/>
          <p:nvPr/>
        </p:nvSpPr>
        <p:spPr>
          <a:xfrm>
            <a:off x="5592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21" name="object 73521"/>
          <p:cNvSpPr/>
          <p:nvPr/>
        </p:nvSpPr>
        <p:spPr>
          <a:xfrm>
            <a:off x="5592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22" name="object 73522"/>
          <p:cNvSpPr/>
          <p:nvPr/>
        </p:nvSpPr>
        <p:spPr>
          <a:xfrm>
            <a:off x="5592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23" name="object 73523"/>
          <p:cNvSpPr/>
          <p:nvPr/>
        </p:nvSpPr>
        <p:spPr>
          <a:xfrm>
            <a:off x="5593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24" name="object 73524"/>
          <p:cNvSpPr/>
          <p:nvPr/>
        </p:nvSpPr>
        <p:spPr>
          <a:xfrm>
            <a:off x="5593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25" name="object 73525"/>
          <p:cNvSpPr/>
          <p:nvPr/>
        </p:nvSpPr>
        <p:spPr>
          <a:xfrm>
            <a:off x="5593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26" name="object 73526"/>
          <p:cNvSpPr/>
          <p:nvPr/>
        </p:nvSpPr>
        <p:spPr>
          <a:xfrm>
            <a:off x="5593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27" name="object 73527"/>
          <p:cNvSpPr/>
          <p:nvPr/>
        </p:nvSpPr>
        <p:spPr>
          <a:xfrm>
            <a:off x="5593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28" name="object 73528"/>
          <p:cNvSpPr/>
          <p:nvPr/>
        </p:nvSpPr>
        <p:spPr>
          <a:xfrm>
            <a:off x="5593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29" name="object 73529"/>
          <p:cNvSpPr/>
          <p:nvPr/>
        </p:nvSpPr>
        <p:spPr>
          <a:xfrm>
            <a:off x="5593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30" name="object 73530"/>
          <p:cNvSpPr/>
          <p:nvPr/>
        </p:nvSpPr>
        <p:spPr>
          <a:xfrm>
            <a:off x="5593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31" name="object 73531"/>
          <p:cNvSpPr/>
          <p:nvPr/>
        </p:nvSpPr>
        <p:spPr>
          <a:xfrm>
            <a:off x="55939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32" name="object 73532"/>
          <p:cNvSpPr/>
          <p:nvPr/>
        </p:nvSpPr>
        <p:spPr>
          <a:xfrm>
            <a:off x="55939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33" name="object 73533"/>
          <p:cNvSpPr/>
          <p:nvPr/>
        </p:nvSpPr>
        <p:spPr>
          <a:xfrm>
            <a:off x="5594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34" name="object 73534"/>
          <p:cNvSpPr/>
          <p:nvPr/>
        </p:nvSpPr>
        <p:spPr>
          <a:xfrm>
            <a:off x="5594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35" name="object 73535"/>
          <p:cNvSpPr/>
          <p:nvPr/>
        </p:nvSpPr>
        <p:spPr>
          <a:xfrm>
            <a:off x="55943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36" name="object 73536"/>
          <p:cNvSpPr/>
          <p:nvPr/>
        </p:nvSpPr>
        <p:spPr>
          <a:xfrm>
            <a:off x="55943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37" name="object 73537"/>
          <p:cNvSpPr/>
          <p:nvPr/>
        </p:nvSpPr>
        <p:spPr>
          <a:xfrm>
            <a:off x="5594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38" name="object 73538"/>
          <p:cNvSpPr/>
          <p:nvPr/>
        </p:nvSpPr>
        <p:spPr>
          <a:xfrm>
            <a:off x="5594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39" name="object 73539"/>
          <p:cNvSpPr/>
          <p:nvPr/>
        </p:nvSpPr>
        <p:spPr>
          <a:xfrm>
            <a:off x="55947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40" name="object 73540"/>
          <p:cNvSpPr/>
          <p:nvPr/>
        </p:nvSpPr>
        <p:spPr>
          <a:xfrm>
            <a:off x="55947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41" name="object 73541"/>
          <p:cNvSpPr/>
          <p:nvPr/>
        </p:nvSpPr>
        <p:spPr>
          <a:xfrm>
            <a:off x="5594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42" name="object 73542"/>
          <p:cNvSpPr/>
          <p:nvPr/>
        </p:nvSpPr>
        <p:spPr>
          <a:xfrm>
            <a:off x="5594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43" name="object 73543"/>
          <p:cNvSpPr/>
          <p:nvPr/>
        </p:nvSpPr>
        <p:spPr>
          <a:xfrm>
            <a:off x="5595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44" name="object 73544"/>
          <p:cNvSpPr/>
          <p:nvPr/>
        </p:nvSpPr>
        <p:spPr>
          <a:xfrm>
            <a:off x="5595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45" name="object 73545"/>
          <p:cNvSpPr/>
          <p:nvPr/>
        </p:nvSpPr>
        <p:spPr>
          <a:xfrm>
            <a:off x="5595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46" name="object 73546"/>
          <p:cNvSpPr/>
          <p:nvPr/>
        </p:nvSpPr>
        <p:spPr>
          <a:xfrm>
            <a:off x="5595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47" name="object 73547"/>
          <p:cNvSpPr/>
          <p:nvPr/>
        </p:nvSpPr>
        <p:spPr>
          <a:xfrm>
            <a:off x="5595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48" name="object 73548"/>
          <p:cNvSpPr/>
          <p:nvPr/>
        </p:nvSpPr>
        <p:spPr>
          <a:xfrm>
            <a:off x="5595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49" name="object 73549"/>
          <p:cNvSpPr/>
          <p:nvPr/>
        </p:nvSpPr>
        <p:spPr>
          <a:xfrm>
            <a:off x="5595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50" name="object 73550"/>
          <p:cNvSpPr/>
          <p:nvPr/>
        </p:nvSpPr>
        <p:spPr>
          <a:xfrm>
            <a:off x="5595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51" name="object 73551"/>
          <p:cNvSpPr/>
          <p:nvPr/>
        </p:nvSpPr>
        <p:spPr>
          <a:xfrm>
            <a:off x="5595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52" name="object 73552"/>
          <p:cNvSpPr/>
          <p:nvPr/>
        </p:nvSpPr>
        <p:spPr>
          <a:xfrm>
            <a:off x="5595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53" name="object 73553"/>
          <p:cNvSpPr/>
          <p:nvPr/>
        </p:nvSpPr>
        <p:spPr>
          <a:xfrm>
            <a:off x="5596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54" name="object 73554"/>
          <p:cNvSpPr/>
          <p:nvPr/>
        </p:nvSpPr>
        <p:spPr>
          <a:xfrm>
            <a:off x="5596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55" name="object 73555"/>
          <p:cNvSpPr/>
          <p:nvPr/>
        </p:nvSpPr>
        <p:spPr>
          <a:xfrm>
            <a:off x="5596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56" name="object 73556"/>
          <p:cNvSpPr/>
          <p:nvPr/>
        </p:nvSpPr>
        <p:spPr>
          <a:xfrm>
            <a:off x="5596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57" name="object 73557"/>
          <p:cNvSpPr/>
          <p:nvPr/>
        </p:nvSpPr>
        <p:spPr>
          <a:xfrm>
            <a:off x="5596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58" name="object 73558"/>
          <p:cNvSpPr/>
          <p:nvPr/>
        </p:nvSpPr>
        <p:spPr>
          <a:xfrm>
            <a:off x="5596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59" name="object 73559"/>
          <p:cNvSpPr/>
          <p:nvPr/>
        </p:nvSpPr>
        <p:spPr>
          <a:xfrm>
            <a:off x="5596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60" name="object 73560"/>
          <p:cNvSpPr/>
          <p:nvPr/>
        </p:nvSpPr>
        <p:spPr>
          <a:xfrm>
            <a:off x="5596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61" name="object 73561"/>
          <p:cNvSpPr/>
          <p:nvPr/>
        </p:nvSpPr>
        <p:spPr>
          <a:xfrm>
            <a:off x="5596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62" name="object 73562"/>
          <p:cNvSpPr/>
          <p:nvPr/>
        </p:nvSpPr>
        <p:spPr>
          <a:xfrm>
            <a:off x="5596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63" name="object 73563"/>
          <p:cNvSpPr/>
          <p:nvPr/>
        </p:nvSpPr>
        <p:spPr>
          <a:xfrm>
            <a:off x="5597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64" name="object 73564"/>
          <p:cNvSpPr/>
          <p:nvPr/>
        </p:nvSpPr>
        <p:spPr>
          <a:xfrm>
            <a:off x="5597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65" name="object 73565"/>
          <p:cNvSpPr/>
          <p:nvPr/>
        </p:nvSpPr>
        <p:spPr>
          <a:xfrm>
            <a:off x="5597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66" name="object 73566"/>
          <p:cNvSpPr/>
          <p:nvPr/>
        </p:nvSpPr>
        <p:spPr>
          <a:xfrm>
            <a:off x="5597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67" name="object 73567"/>
          <p:cNvSpPr/>
          <p:nvPr/>
        </p:nvSpPr>
        <p:spPr>
          <a:xfrm>
            <a:off x="5597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68" name="object 73568"/>
          <p:cNvSpPr/>
          <p:nvPr/>
        </p:nvSpPr>
        <p:spPr>
          <a:xfrm>
            <a:off x="5597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69" name="object 73569"/>
          <p:cNvSpPr/>
          <p:nvPr/>
        </p:nvSpPr>
        <p:spPr>
          <a:xfrm>
            <a:off x="5597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70" name="object 73570"/>
          <p:cNvSpPr/>
          <p:nvPr/>
        </p:nvSpPr>
        <p:spPr>
          <a:xfrm>
            <a:off x="5597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71" name="object 73571"/>
          <p:cNvSpPr/>
          <p:nvPr/>
        </p:nvSpPr>
        <p:spPr>
          <a:xfrm>
            <a:off x="5597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72" name="object 73572"/>
          <p:cNvSpPr/>
          <p:nvPr/>
        </p:nvSpPr>
        <p:spPr>
          <a:xfrm>
            <a:off x="5597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73" name="object 73573"/>
          <p:cNvSpPr/>
          <p:nvPr/>
        </p:nvSpPr>
        <p:spPr>
          <a:xfrm>
            <a:off x="5597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74" name="object 73574"/>
          <p:cNvSpPr/>
          <p:nvPr/>
        </p:nvSpPr>
        <p:spPr>
          <a:xfrm>
            <a:off x="5597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75" name="object 73575"/>
          <p:cNvSpPr/>
          <p:nvPr/>
        </p:nvSpPr>
        <p:spPr>
          <a:xfrm>
            <a:off x="5598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76" name="object 73576"/>
          <p:cNvSpPr/>
          <p:nvPr/>
        </p:nvSpPr>
        <p:spPr>
          <a:xfrm>
            <a:off x="5598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77" name="object 73577"/>
          <p:cNvSpPr/>
          <p:nvPr/>
        </p:nvSpPr>
        <p:spPr>
          <a:xfrm>
            <a:off x="5598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78" name="object 73578"/>
          <p:cNvSpPr/>
          <p:nvPr/>
        </p:nvSpPr>
        <p:spPr>
          <a:xfrm>
            <a:off x="5598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79" name="object 73579"/>
          <p:cNvSpPr/>
          <p:nvPr/>
        </p:nvSpPr>
        <p:spPr>
          <a:xfrm>
            <a:off x="5598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80" name="object 73580"/>
          <p:cNvSpPr/>
          <p:nvPr/>
        </p:nvSpPr>
        <p:spPr>
          <a:xfrm>
            <a:off x="5598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81" name="object 73581"/>
          <p:cNvSpPr/>
          <p:nvPr/>
        </p:nvSpPr>
        <p:spPr>
          <a:xfrm>
            <a:off x="5598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82" name="object 73582"/>
          <p:cNvSpPr/>
          <p:nvPr/>
        </p:nvSpPr>
        <p:spPr>
          <a:xfrm>
            <a:off x="5598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83" name="object 73583"/>
          <p:cNvSpPr/>
          <p:nvPr/>
        </p:nvSpPr>
        <p:spPr>
          <a:xfrm>
            <a:off x="55989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84" name="object 73584"/>
          <p:cNvSpPr/>
          <p:nvPr/>
        </p:nvSpPr>
        <p:spPr>
          <a:xfrm>
            <a:off x="55989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85" name="object 73585"/>
          <p:cNvSpPr/>
          <p:nvPr/>
        </p:nvSpPr>
        <p:spPr>
          <a:xfrm>
            <a:off x="5599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86" name="object 73586"/>
          <p:cNvSpPr/>
          <p:nvPr/>
        </p:nvSpPr>
        <p:spPr>
          <a:xfrm>
            <a:off x="5599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87" name="object 73587"/>
          <p:cNvSpPr/>
          <p:nvPr/>
        </p:nvSpPr>
        <p:spPr>
          <a:xfrm>
            <a:off x="5599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88" name="object 73588"/>
          <p:cNvSpPr/>
          <p:nvPr/>
        </p:nvSpPr>
        <p:spPr>
          <a:xfrm>
            <a:off x="5599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89" name="object 73589"/>
          <p:cNvSpPr/>
          <p:nvPr/>
        </p:nvSpPr>
        <p:spPr>
          <a:xfrm>
            <a:off x="5599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90" name="object 73590"/>
          <p:cNvSpPr/>
          <p:nvPr/>
        </p:nvSpPr>
        <p:spPr>
          <a:xfrm>
            <a:off x="5599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91" name="object 73591"/>
          <p:cNvSpPr/>
          <p:nvPr/>
        </p:nvSpPr>
        <p:spPr>
          <a:xfrm>
            <a:off x="5599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92" name="object 73592"/>
          <p:cNvSpPr/>
          <p:nvPr/>
        </p:nvSpPr>
        <p:spPr>
          <a:xfrm>
            <a:off x="5599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93" name="object 73593"/>
          <p:cNvSpPr/>
          <p:nvPr/>
        </p:nvSpPr>
        <p:spPr>
          <a:xfrm>
            <a:off x="5599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94" name="object 73594"/>
          <p:cNvSpPr/>
          <p:nvPr/>
        </p:nvSpPr>
        <p:spPr>
          <a:xfrm>
            <a:off x="5599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95" name="object 73595"/>
          <p:cNvSpPr/>
          <p:nvPr/>
        </p:nvSpPr>
        <p:spPr>
          <a:xfrm>
            <a:off x="5600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96" name="object 73596"/>
          <p:cNvSpPr/>
          <p:nvPr/>
        </p:nvSpPr>
        <p:spPr>
          <a:xfrm>
            <a:off x="5600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97" name="object 73597"/>
          <p:cNvSpPr/>
          <p:nvPr/>
        </p:nvSpPr>
        <p:spPr>
          <a:xfrm>
            <a:off x="5600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98" name="object 73598"/>
          <p:cNvSpPr/>
          <p:nvPr/>
        </p:nvSpPr>
        <p:spPr>
          <a:xfrm>
            <a:off x="5600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599" name="object 73599"/>
          <p:cNvSpPr/>
          <p:nvPr/>
        </p:nvSpPr>
        <p:spPr>
          <a:xfrm>
            <a:off x="5600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00" name="object 73600"/>
          <p:cNvSpPr/>
          <p:nvPr/>
        </p:nvSpPr>
        <p:spPr>
          <a:xfrm>
            <a:off x="5600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01" name="object 73601"/>
          <p:cNvSpPr/>
          <p:nvPr/>
        </p:nvSpPr>
        <p:spPr>
          <a:xfrm>
            <a:off x="5600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02" name="object 73602"/>
          <p:cNvSpPr/>
          <p:nvPr/>
        </p:nvSpPr>
        <p:spPr>
          <a:xfrm>
            <a:off x="5600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03" name="object 73603"/>
          <p:cNvSpPr/>
          <p:nvPr/>
        </p:nvSpPr>
        <p:spPr>
          <a:xfrm>
            <a:off x="5600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04" name="object 73604"/>
          <p:cNvSpPr/>
          <p:nvPr/>
        </p:nvSpPr>
        <p:spPr>
          <a:xfrm>
            <a:off x="5600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05" name="object 73605"/>
          <p:cNvSpPr/>
          <p:nvPr/>
        </p:nvSpPr>
        <p:spPr>
          <a:xfrm>
            <a:off x="5600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06" name="object 73606"/>
          <p:cNvSpPr/>
          <p:nvPr/>
        </p:nvSpPr>
        <p:spPr>
          <a:xfrm>
            <a:off x="5600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07" name="object 73607"/>
          <p:cNvSpPr/>
          <p:nvPr/>
        </p:nvSpPr>
        <p:spPr>
          <a:xfrm>
            <a:off x="5601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08" name="object 73608"/>
          <p:cNvSpPr/>
          <p:nvPr/>
        </p:nvSpPr>
        <p:spPr>
          <a:xfrm>
            <a:off x="5601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09" name="object 73609"/>
          <p:cNvSpPr/>
          <p:nvPr/>
        </p:nvSpPr>
        <p:spPr>
          <a:xfrm>
            <a:off x="5601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10" name="object 73610"/>
          <p:cNvSpPr/>
          <p:nvPr/>
        </p:nvSpPr>
        <p:spPr>
          <a:xfrm>
            <a:off x="5601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11" name="object 73611"/>
          <p:cNvSpPr/>
          <p:nvPr/>
        </p:nvSpPr>
        <p:spPr>
          <a:xfrm>
            <a:off x="5601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12" name="object 73612"/>
          <p:cNvSpPr/>
          <p:nvPr/>
        </p:nvSpPr>
        <p:spPr>
          <a:xfrm>
            <a:off x="5601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13" name="object 73613"/>
          <p:cNvSpPr/>
          <p:nvPr/>
        </p:nvSpPr>
        <p:spPr>
          <a:xfrm>
            <a:off x="5601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14" name="object 73614"/>
          <p:cNvSpPr/>
          <p:nvPr/>
        </p:nvSpPr>
        <p:spPr>
          <a:xfrm>
            <a:off x="5601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15" name="object 73615"/>
          <p:cNvSpPr/>
          <p:nvPr/>
        </p:nvSpPr>
        <p:spPr>
          <a:xfrm>
            <a:off x="5601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16" name="object 73616"/>
          <p:cNvSpPr/>
          <p:nvPr/>
        </p:nvSpPr>
        <p:spPr>
          <a:xfrm>
            <a:off x="5601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17" name="object 73617"/>
          <p:cNvSpPr/>
          <p:nvPr/>
        </p:nvSpPr>
        <p:spPr>
          <a:xfrm>
            <a:off x="5602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18" name="object 73618"/>
          <p:cNvSpPr/>
          <p:nvPr/>
        </p:nvSpPr>
        <p:spPr>
          <a:xfrm>
            <a:off x="5602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19" name="object 73619"/>
          <p:cNvSpPr/>
          <p:nvPr/>
        </p:nvSpPr>
        <p:spPr>
          <a:xfrm>
            <a:off x="5602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20" name="object 73620"/>
          <p:cNvSpPr/>
          <p:nvPr/>
        </p:nvSpPr>
        <p:spPr>
          <a:xfrm>
            <a:off x="5602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21" name="object 73621"/>
          <p:cNvSpPr/>
          <p:nvPr/>
        </p:nvSpPr>
        <p:spPr>
          <a:xfrm>
            <a:off x="5602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22" name="object 73622"/>
          <p:cNvSpPr/>
          <p:nvPr/>
        </p:nvSpPr>
        <p:spPr>
          <a:xfrm>
            <a:off x="5602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23" name="object 73623"/>
          <p:cNvSpPr/>
          <p:nvPr/>
        </p:nvSpPr>
        <p:spPr>
          <a:xfrm>
            <a:off x="5602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24" name="object 73624"/>
          <p:cNvSpPr/>
          <p:nvPr/>
        </p:nvSpPr>
        <p:spPr>
          <a:xfrm>
            <a:off x="5602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25" name="object 73625"/>
          <p:cNvSpPr/>
          <p:nvPr/>
        </p:nvSpPr>
        <p:spPr>
          <a:xfrm>
            <a:off x="5602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26" name="object 73626"/>
          <p:cNvSpPr/>
          <p:nvPr/>
        </p:nvSpPr>
        <p:spPr>
          <a:xfrm>
            <a:off x="5602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27" name="object 73627"/>
          <p:cNvSpPr/>
          <p:nvPr/>
        </p:nvSpPr>
        <p:spPr>
          <a:xfrm>
            <a:off x="5603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28" name="object 73628"/>
          <p:cNvSpPr/>
          <p:nvPr/>
        </p:nvSpPr>
        <p:spPr>
          <a:xfrm>
            <a:off x="5603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29" name="object 73629"/>
          <p:cNvSpPr/>
          <p:nvPr/>
        </p:nvSpPr>
        <p:spPr>
          <a:xfrm>
            <a:off x="5603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30" name="object 73630"/>
          <p:cNvSpPr/>
          <p:nvPr/>
        </p:nvSpPr>
        <p:spPr>
          <a:xfrm>
            <a:off x="5603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31" name="object 73631"/>
          <p:cNvSpPr/>
          <p:nvPr/>
        </p:nvSpPr>
        <p:spPr>
          <a:xfrm>
            <a:off x="5603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32" name="object 73632"/>
          <p:cNvSpPr/>
          <p:nvPr/>
        </p:nvSpPr>
        <p:spPr>
          <a:xfrm>
            <a:off x="5603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33" name="object 73633"/>
          <p:cNvSpPr/>
          <p:nvPr/>
        </p:nvSpPr>
        <p:spPr>
          <a:xfrm>
            <a:off x="5603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34" name="object 73634"/>
          <p:cNvSpPr/>
          <p:nvPr/>
        </p:nvSpPr>
        <p:spPr>
          <a:xfrm>
            <a:off x="5603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35" name="object 73635"/>
          <p:cNvSpPr/>
          <p:nvPr/>
        </p:nvSpPr>
        <p:spPr>
          <a:xfrm>
            <a:off x="5603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36" name="object 73636"/>
          <p:cNvSpPr/>
          <p:nvPr/>
        </p:nvSpPr>
        <p:spPr>
          <a:xfrm>
            <a:off x="5603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37" name="object 73637"/>
          <p:cNvSpPr/>
          <p:nvPr/>
        </p:nvSpPr>
        <p:spPr>
          <a:xfrm>
            <a:off x="5604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38" name="object 73638"/>
          <p:cNvSpPr/>
          <p:nvPr/>
        </p:nvSpPr>
        <p:spPr>
          <a:xfrm>
            <a:off x="5604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39" name="object 73639"/>
          <p:cNvSpPr/>
          <p:nvPr/>
        </p:nvSpPr>
        <p:spPr>
          <a:xfrm>
            <a:off x="5604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40" name="object 73640"/>
          <p:cNvSpPr/>
          <p:nvPr/>
        </p:nvSpPr>
        <p:spPr>
          <a:xfrm>
            <a:off x="5604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41" name="object 73641"/>
          <p:cNvSpPr/>
          <p:nvPr/>
        </p:nvSpPr>
        <p:spPr>
          <a:xfrm>
            <a:off x="5604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42" name="object 73642"/>
          <p:cNvSpPr/>
          <p:nvPr/>
        </p:nvSpPr>
        <p:spPr>
          <a:xfrm>
            <a:off x="5604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43" name="object 73643"/>
          <p:cNvSpPr/>
          <p:nvPr/>
        </p:nvSpPr>
        <p:spPr>
          <a:xfrm>
            <a:off x="5604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44" name="object 73644"/>
          <p:cNvSpPr/>
          <p:nvPr/>
        </p:nvSpPr>
        <p:spPr>
          <a:xfrm>
            <a:off x="5604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45" name="object 73645"/>
          <p:cNvSpPr/>
          <p:nvPr/>
        </p:nvSpPr>
        <p:spPr>
          <a:xfrm>
            <a:off x="5604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46" name="object 73646"/>
          <p:cNvSpPr/>
          <p:nvPr/>
        </p:nvSpPr>
        <p:spPr>
          <a:xfrm>
            <a:off x="5604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47" name="object 73647"/>
          <p:cNvSpPr/>
          <p:nvPr/>
        </p:nvSpPr>
        <p:spPr>
          <a:xfrm>
            <a:off x="5605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48" name="object 73648"/>
          <p:cNvSpPr/>
          <p:nvPr/>
        </p:nvSpPr>
        <p:spPr>
          <a:xfrm>
            <a:off x="5605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49" name="object 73649"/>
          <p:cNvSpPr/>
          <p:nvPr/>
        </p:nvSpPr>
        <p:spPr>
          <a:xfrm>
            <a:off x="5605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50" name="object 73650"/>
          <p:cNvSpPr/>
          <p:nvPr/>
        </p:nvSpPr>
        <p:spPr>
          <a:xfrm>
            <a:off x="5605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51" name="object 73651"/>
          <p:cNvSpPr/>
          <p:nvPr/>
        </p:nvSpPr>
        <p:spPr>
          <a:xfrm>
            <a:off x="5605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52" name="object 73652"/>
          <p:cNvSpPr/>
          <p:nvPr/>
        </p:nvSpPr>
        <p:spPr>
          <a:xfrm>
            <a:off x="5605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53" name="object 73653"/>
          <p:cNvSpPr/>
          <p:nvPr/>
        </p:nvSpPr>
        <p:spPr>
          <a:xfrm>
            <a:off x="5605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54" name="object 73654"/>
          <p:cNvSpPr/>
          <p:nvPr/>
        </p:nvSpPr>
        <p:spPr>
          <a:xfrm>
            <a:off x="5605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55" name="object 73655"/>
          <p:cNvSpPr/>
          <p:nvPr/>
        </p:nvSpPr>
        <p:spPr>
          <a:xfrm>
            <a:off x="5605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56" name="object 73656"/>
          <p:cNvSpPr/>
          <p:nvPr/>
        </p:nvSpPr>
        <p:spPr>
          <a:xfrm>
            <a:off x="5605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FEF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57" name="object 73657"/>
          <p:cNvSpPr/>
          <p:nvPr/>
        </p:nvSpPr>
        <p:spPr>
          <a:xfrm>
            <a:off x="5605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58" name="object 73658"/>
          <p:cNvSpPr/>
          <p:nvPr/>
        </p:nvSpPr>
        <p:spPr>
          <a:xfrm>
            <a:off x="5605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59" name="object 73659"/>
          <p:cNvSpPr/>
          <p:nvPr/>
        </p:nvSpPr>
        <p:spPr>
          <a:xfrm>
            <a:off x="5606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60" name="object 73660"/>
          <p:cNvSpPr/>
          <p:nvPr/>
        </p:nvSpPr>
        <p:spPr>
          <a:xfrm>
            <a:off x="5606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61" name="object 73661"/>
          <p:cNvSpPr/>
          <p:nvPr/>
        </p:nvSpPr>
        <p:spPr>
          <a:xfrm>
            <a:off x="5606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62" name="object 73662"/>
          <p:cNvSpPr/>
          <p:nvPr/>
        </p:nvSpPr>
        <p:spPr>
          <a:xfrm>
            <a:off x="5606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63" name="object 73663"/>
          <p:cNvSpPr/>
          <p:nvPr/>
        </p:nvSpPr>
        <p:spPr>
          <a:xfrm>
            <a:off x="5606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64" name="object 73664"/>
          <p:cNvSpPr/>
          <p:nvPr/>
        </p:nvSpPr>
        <p:spPr>
          <a:xfrm>
            <a:off x="5606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65" name="object 73665"/>
          <p:cNvSpPr/>
          <p:nvPr/>
        </p:nvSpPr>
        <p:spPr>
          <a:xfrm>
            <a:off x="56066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66" name="object 73666"/>
          <p:cNvSpPr/>
          <p:nvPr/>
        </p:nvSpPr>
        <p:spPr>
          <a:xfrm>
            <a:off x="56066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67" name="object 73667"/>
          <p:cNvSpPr/>
          <p:nvPr/>
        </p:nvSpPr>
        <p:spPr>
          <a:xfrm>
            <a:off x="5606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68" name="object 73668"/>
          <p:cNvSpPr/>
          <p:nvPr/>
        </p:nvSpPr>
        <p:spPr>
          <a:xfrm>
            <a:off x="5606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69" name="object 73669"/>
          <p:cNvSpPr/>
          <p:nvPr/>
        </p:nvSpPr>
        <p:spPr>
          <a:xfrm>
            <a:off x="56070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70" name="object 73670"/>
          <p:cNvSpPr/>
          <p:nvPr/>
        </p:nvSpPr>
        <p:spPr>
          <a:xfrm>
            <a:off x="56070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71" name="object 73671"/>
          <p:cNvSpPr/>
          <p:nvPr/>
        </p:nvSpPr>
        <p:spPr>
          <a:xfrm>
            <a:off x="5607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72" name="object 73672"/>
          <p:cNvSpPr/>
          <p:nvPr/>
        </p:nvSpPr>
        <p:spPr>
          <a:xfrm>
            <a:off x="5607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73" name="object 73673"/>
          <p:cNvSpPr/>
          <p:nvPr/>
        </p:nvSpPr>
        <p:spPr>
          <a:xfrm>
            <a:off x="56074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74" name="object 73674"/>
          <p:cNvSpPr/>
          <p:nvPr/>
        </p:nvSpPr>
        <p:spPr>
          <a:xfrm>
            <a:off x="56074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75" name="object 73675"/>
          <p:cNvSpPr/>
          <p:nvPr/>
        </p:nvSpPr>
        <p:spPr>
          <a:xfrm>
            <a:off x="5607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76" name="object 73676"/>
          <p:cNvSpPr/>
          <p:nvPr/>
        </p:nvSpPr>
        <p:spPr>
          <a:xfrm>
            <a:off x="5607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77" name="object 73677"/>
          <p:cNvSpPr/>
          <p:nvPr/>
        </p:nvSpPr>
        <p:spPr>
          <a:xfrm>
            <a:off x="56078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78" name="object 73678"/>
          <p:cNvSpPr/>
          <p:nvPr/>
        </p:nvSpPr>
        <p:spPr>
          <a:xfrm>
            <a:off x="56078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79" name="object 73679"/>
          <p:cNvSpPr/>
          <p:nvPr/>
        </p:nvSpPr>
        <p:spPr>
          <a:xfrm>
            <a:off x="5608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80" name="object 73680"/>
          <p:cNvSpPr/>
          <p:nvPr/>
        </p:nvSpPr>
        <p:spPr>
          <a:xfrm>
            <a:off x="5608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4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81" name="object 73681"/>
          <p:cNvSpPr/>
          <p:nvPr/>
        </p:nvSpPr>
        <p:spPr>
          <a:xfrm>
            <a:off x="5608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82" name="object 73682"/>
          <p:cNvSpPr/>
          <p:nvPr/>
        </p:nvSpPr>
        <p:spPr>
          <a:xfrm>
            <a:off x="5608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83" name="object 73683"/>
          <p:cNvSpPr/>
          <p:nvPr/>
        </p:nvSpPr>
        <p:spPr>
          <a:xfrm>
            <a:off x="5608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84" name="object 73684"/>
          <p:cNvSpPr/>
          <p:nvPr/>
        </p:nvSpPr>
        <p:spPr>
          <a:xfrm>
            <a:off x="5608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85" name="object 73685"/>
          <p:cNvSpPr/>
          <p:nvPr/>
        </p:nvSpPr>
        <p:spPr>
          <a:xfrm>
            <a:off x="5608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86" name="object 73686"/>
          <p:cNvSpPr/>
          <p:nvPr/>
        </p:nvSpPr>
        <p:spPr>
          <a:xfrm>
            <a:off x="5608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87" name="object 73687"/>
          <p:cNvSpPr/>
          <p:nvPr/>
        </p:nvSpPr>
        <p:spPr>
          <a:xfrm>
            <a:off x="5608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88" name="object 73688"/>
          <p:cNvSpPr/>
          <p:nvPr/>
        </p:nvSpPr>
        <p:spPr>
          <a:xfrm>
            <a:off x="5608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89" name="object 73689"/>
          <p:cNvSpPr/>
          <p:nvPr/>
        </p:nvSpPr>
        <p:spPr>
          <a:xfrm>
            <a:off x="5608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90" name="object 73690"/>
          <p:cNvSpPr/>
          <p:nvPr/>
        </p:nvSpPr>
        <p:spPr>
          <a:xfrm>
            <a:off x="5608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91" name="object 73691"/>
          <p:cNvSpPr/>
          <p:nvPr/>
        </p:nvSpPr>
        <p:spPr>
          <a:xfrm>
            <a:off x="5609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92" name="object 73692"/>
          <p:cNvSpPr/>
          <p:nvPr/>
        </p:nvSpPr>
        <p:spPr>
          <a:xfrm>
            <a:off x="5609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93" name="object 73693"/>
          <p:cNvSpPr/>
          <p:nvPr/>
        </p:nvSpPr>
        <p:spPr>
          <a:xfrm>
            <a:off x="5609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94" name="object 73694"/>
          <p:cNvSpPr/>
          <p:nvPr/>
        </p:nvSpPr>
        <p:spPr>
          <a:xfrm>
            <a:off x="5609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95" name="object 73695"/>
          <p:cNvSpPr/>
          <p:nvPr/>
        </p:nvSpPr>
        <p:spPr>
          <a:xfrm>
            <a:off x="5609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96" name="object 73696"/>
          <p:cNvSpPr/>
          <p:nvPr/>
        </p:nvSpPr>
        <p:spPr>
          <a:xfrm>
            <a:off x="5609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97" name="object 73697"/>
          <p:cNvSpPr/>
          <p:nvPr/>
        </p:nvSpPr>
        <p:spPr>
          <a:xfrm>
            <a:off x="5609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98" name="object 73698"/>
          <p:cNvSpPr/>
          <p:nvPr/>
        </p:nvSpPr>
        <p:spPr>
          <a:xfrm>
            <a:off x="5609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699" name="object 73699"/>
          <p:cNvSpPr/>
          <p:nvPr/>
        </p:nvSpPr>
        <p:spPr>
          <a:xfrm>
            <a:off x="5609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00" name="object 73700"/>
          <p:cNvSpPr/>
          <p:nvPr/>
        </p:nvSpPr>
        <p:spPr>
          <a:xfrm>
            <a:off x="5609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01" name="object 73701"/>
          <p:cNvSpPr/>
          <p:nvPr/>
        </p:nvSpPr>
        <p:spPr>
          <a:xfrm>
            <a:off x="5610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02" name="object 73702"/>
          <p:cNvSpPr/>
          <p:nvPr/>
        </p:nvSpPr>
        <p:spPr>
          <a:xfrm>
            <a:off x="5610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03" name="object 73703"/>
          <p:cNvSpPr/>
          <p:nvPr/>
        </p:nvSpPr>
        <p:spPr>
          <a:xfrm>
            <a:off x="5610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04" name="object 73704"/>
          <p:cNvSpPr/>
          <p:nvPr/>
        </p:nvSpPr>
        <p:spPr>
          <a:xfrm>
            <a:off x="5610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05" name="object 73705"/>
          <p:cNvSpPr/>
          <p:nvPr/>
        </p:nvSpPr>
        <p:spPr>
          <a:xfrm>
            <a:off x="5610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06" name="object 73706"/>
          <p:cNvSpPr/>
          <p:nvPr/>
        </p:nvSpPr>
        <p:spPr>
          <a:xfrm>
            <a:off x="5610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07" name="object 73707"/>
          <p:cNvSpPr/>
          <p:nvPr/>
        </p:nvSpPr>
        <p:spPr>
          <a:xfrm>
            <a:off x="5610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08" name="object 73708"/>
          <p:cNvSpPr/>
          <p:nvPr/>
        </p:nvSpPr>
        <p:spPr>
          <a:xfrm>
            <a:off x="5610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09" name="object 73709"/>
          <p:cNvSpPr/>
          <p:nvPr/>
        </p:nvSpPr>
        <p:spPr>
          <a:xfrm>
            <a:off x="5610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10" name="object 73710"/>
          <p:cNvSpPr/>
          <p:nvPr/>
        </p:nvSpPr>
        <p:spPr>
          <a:xfrm>
            <a:off x="5610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11" name="object 73711"/>
          <p:cNvSpPr/>
          <p:nvPr/>
        </p:nvSpPr>
        <p:spPr>
          <a:xfrm>
            <a:off x="5611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12" name="object 73712"/>
          <p:cNvSpPr/>
          <p:nvPr/>
        </p:nvSpPr>
        <p:spPr>
          <a:xfrm>
            <a:off x="5611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13" name="object 73713"/>
          <p:cNvSpPr/>
          <p:nvPr/>
        </p:nvSpPr>
        <p:spPr>
          <a:xfrm>
            <a:off x="5611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14" name="object 73714"/>
          <p:cNvSpPr/>
          <p:nvPr/>
        </p:nvSpPr>
        <p:spPr>
          <a:xfrm>
            <a:off x="5611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15" name="object 73715"/>
          <p:cNvSpPr/>
          <p:nvPr/>
        </p:nvSpPr>
        <p:spPr>
          <a:xfrm>
            <a:off x="5611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16" name="object 73716"/>
          <p:cNvSpPr/>
          <p:nvPr/>
        </p:nvSpPr>
        <p:spPr>
          <a:xfrm>
            <a:off x="5611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17" name="object 73717"/>
          <p:cNvSpPr/>
          <p:nvPr/>
        </p:nvSpPr>
        <p:spPr>
          <a:xfrm>
            <a:off x="56116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18" name="object 73718"/>
          <p:cNvSpPr/>
          <p:nvPr/>
        </p:nvSpPr>
        <p:spPr>
          <a:xfrm>
            <a:off x="56116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19" name="object 73719"/>
          <p:cNvSpPr/>
          <p:nvPr/>
        </p:nvSpPr>
        <p:spPr>
          <a:xfrm>
            <a:off x="5611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20" name="object 73720"/>
          <p:cNvSpPr/>
          <p:nvPr/>
        </p:nvSpPr>
        <p:spPr>
          <a:xfrm>
            <a:off x="5611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21" name="object 73721"/>
          <p:cNvSpPr/>
          <p:nvPr/>
        </p:nvSpPr>
        <p:spPr>
          <a:xfrm>
            <a:off x="56120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22" name="object 73722"/>
          <p:cNvSpPr/>
          <p:nvPr/>
        </p:nvSpPr>
        <p:spPr>
          <a:xfrm>
            <a:off x="56120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23" name="object 73723"/>
          <p:cNvSpPr/>
          <p:nvPr/>
        </p:nvSpPr>
        <p:spPr>
          <a:xfrm>
            <a:off x="5612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24" name="object 73724"/>
          <p:cNvSpPr/>
          <p:nvPr/>
        </p:nvSpPr>
        <p:spPr>
          <a:xfrm>
            <a:off x="5612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25" name="object 73725"/>
          <p:cNvSpPr/>
          <p:nvPr/>
        </p:nvSpPr>
        <p:spPr>
          <a:xfrm>
            <a:off x="5612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26" name="object 73726"/>
          <p:cNvSpPr/>
          <p:nvPr/>
        </p:nvSpPr>
        <p:spPr>
          <a:xfrm>
            <a:off x="5612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27" name="object 73727"/>
          <p:cNvSpPr/>
          <p:nvPr/>
        </p:nvSpPr>
        <p:spPr>
          <a:xfrm>
            <a:off x="5612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28" name="object 73728"/>
          <p:cNvSpPr/>
          <p:nvPr/>
        </p:nvSpPr>
        <p:spPr>
          <a:xfrm>
            <a:off x="5612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29" name="object 73729"/>
          <p:cNvSpPr/>
          <p:nvPr/>
        </p:nvSpPr>
        <p:spPr>
          <a:xfrm>
            <a:off x="5612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30" name="object 73730"/>
          <p:cNvSpPr/>
          <p:nvPr/>
        </p:nvSpPr>
        <p:spPr>
          <a:xfrm>
            <a:off x="5612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31" name="object 73731"/>
          <p:cNvSpPr/>
          <p:nvPr/>
        </p:nvSpPr>
        <p:spPr>
          <a:xfrm>
            <a:off x="5613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32" name="object 73732"/>
          <p:cNvSpPr/>
          <p:nvPr/>
        </p:nvSpPr>
        <p:spPr>
          <a:xfrm>
            <a:off x="5613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33" name="object 73733"/>
          <p:cNvSpPr/>
          <p:nvPr/>
        </p:nvSpPr>
        <p:spPr>
          <a:xfrm>
            <a:off x="5613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34" name="object 73734"/>
          <p:cNvSpPr/>
          <p:nvPr/>
        </p:nvSpPr>
        <p:spPr>
          <a:xfrm>
            <a:off x="5613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35" name="object 73735"/>
          <p:cNvSpPr/>
          <p:nvPr/>
        </p:nvSpPr>
        <p:spPr>
          <a:xfrm>
            <a:off x="5613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36" name="object 73736"/>
          <p:cNvSpPr/>
          <p:nvPr/>
        </p:nvSpPr>
        <p:spPr>
          <a:xfrm>
            <a:off x="5613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37" name="object 73737"/>
          <p:cNvSpPr/>
          <p:nvPr/>
        </p:nvSpPr>
        <p:spPr>
          <a:xfrm>
            <a:off x="5613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38" name="object 73738"/>
          <p:cNvSpPr/>
          <p:nvPr/>
        </p:nvSpPr>
        <p:spPr>
          <a:xfrm>
            <a:off x="5613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39" name="object 73739"/>
          <p:cNvSpPr/>
          <p:nvPr/>
        </p:nvSpPr>
        <p:spPr>
          <a:xfrm>
            <a:off x="5613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40" name="object 73740"/>
          <p:cNvSpPr/>
          <p:nvPr/>
        </p:nvSpPr>
        <p:spPr>
          <a:xfrm>
            <a:off x="5613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41" name="object 73741"/>
          <p:cNvSpPr/>
          <p:nvPr/>
        </p:nvSpPr>
        <p:spPr>
          <a:xfrm>
            <a:off x="5613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42" name="object 73742"/>
          <p:cNvSpPr/>
          <p:nvPr/>
        </p:nvSpPr>
        <p:spPr>
          <a:xfrm>
            <a:off x="5613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43" name="object 73743"/>
          <p:cNvSpPr/>
          <p:nvPr/>
        </p:nvSpPr>
        <p:spPr>
          <a:xfrm>
            <a:off x="5614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44" name="object 73744"/>
          <p:cNvSpPr/>
          <p:nvPr/>
        </p:nvSpPr>
        <p:spPr>
          <a:xfrm>
            <a:off x="5614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45" name="object 73745"/>
          <p:cNvSpPr/>
          <p:nvPr/>
        </p:nvSpPr>
        <p:spPr>
          <a:xfrm>
            <a:off x="5614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46" name="object 73746"/>
          <p:cNvSpPr/>
          <p:nvPr/>
        </p:nvSpPr>
        <p:spPr>
          <a:xfrm>
            <a:off x="5614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47" name="object 73747"/>
          <p:cNvSpPr/>
          <p:nvPr/>
        </p:nvSpPr>
        <p:spPr>
          <a:xfrm>
            <a:off x="5614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48" name="object 73748"/>
          <p:cNvSpPr/>
          <p:nvPr/>
        </p:nvSpPr>
        <p:spPr>
          <a:xfrm>
            <a:off x="5614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49" name="object 73749"/>
          <p:cNvSpPr/>
          <p:nvPr/>
        </p:nvSpPr>
        <p:spPr>
          <a:xfrm>
            <a:off x="5614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50" name="object 73750"/>
          <p:cNvSpPr/>
          <p:nvPr/>
        </p:nvSpPr>
        <p:spPr>
          <a:xfrm>
            <a:off x="5614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51" name="object 73751"/>
          <p:cNvSpPr/>
          <p:nvPr/>
        </p:nvSpPr>
        <p:spPr>
          <a:xfrm>
            <a:off x="5614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52" name="object 73752"/>
          <p:cNvSpPr/>
          <p:nvPr/>
        </p:nvSpPr>
        <p:spPr>
          <a:xfrm>
            <a:off x="5614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53" name="object 73753"/>
          <p:cNvSpPr/>
          <p:nvPr/>
        </p:nvSpPr>
        <p:spPr>
          <a:xfrm>
            <a:off x="5615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54" name="object 73754"/>
          <p:cNvSpPr/>
          <p:nvPr/>
        </p:nvSpPr>
        <p:spPr>
          <a:xfrm>
            <a:off x="5615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55" name="object 73755"/>
          <p:cNvSpPr/>
          <p:nvPr/>
        </p:nvSpPr>
        <p:spPr>
          <a:xfrm>
            <a:off x="5615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56" name="object 73756"/>
          <p:cNvSpPr/>
          <p:nvPr/>
        </p:nvSpPr>
        <p:spPr>
          <a:xfrm>
            <a:off x="5615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57" name="object 73757"/>
          <p:cNvSpPr/>
          <p:nvPr/>
        </p:nvSpPr>
        <p:spPr>
          <a:xfrm>
            <a:off x="56154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58" name="object 73758"/>
          <p:cNvSpPr/>
          <p:nvPr/>
        </p:nvSpPr>
        <p:spPr>
          <a:xfrm>
            <a:off x="56154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59" name="object 73759"/>
          <p:cNvSpPr/>
          <p:nvPr/>
        </p:nvSpPr>
        <p:spPr>
          <a:xfrm>
            <a:off x="5615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60" name="object 73760"/>
          <p:cNvSpPr/>
          <p:nvPr/>
        </p:nvSpPr>
        <p:spPr>
          <a:xfrm>
            <a:off x="5615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61" name="object 73761"/>
          <p:cNvSpPr/>
          <p:nvPr/>
        </p:nvSpPr>
        <p:spPr>
          <a:xfrm>
            <a:off x="56158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62" name="object 73762"/>
          <p:cNvSpPr/>
          <p:nvPr/>
        </p:nvSpPr>
        <p:spPr>
          <a:xfrm>
            <a:off x="56158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63" name="object 73763"/>
          <p:cNvSpPr/>
          <p:nvPr/>
        </p:nvSpPr>
        <p:spPr>
          <a:xfrm>
            <a:off x="5616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64" name="object 73764"/>
          <p:cNvSpPr/>
          <p:nvPr/>
        </p:nvSpPr>
        <p:spPr>
          <a:xfrm>
            <a:off x="5616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65" name="object 73765"/>
          <p:cNvSpPr/>
          <p:nvPr/>
        </p:nvSpPr>
        <p:spPr>
          <a:xfrm>
            <a:off x="56162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66" name="object 73766"/>
          <p:cNvSpPr/>
          <p:nvPr/>
        </p:nvSpPr>
        <p:spPr>
          <a:xfrm>
            <a:off x="56162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67" name="object 73767"/>
          <p:cNvSpPr/>
          <p:nvPr/>
        </p:nvSpPr>
        <p:spPr>
          <a:xfrm>
            <a:off x="5616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68" name="object 73768"/>
          <p:cNvSpPr/>
          <p:nvPr/>
        </p:nvSpPr>
        <p:spPr>
          <a:xfrm>
            <a:off x="5616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69" name="object 73769"/>
          <p:cNvSpPr/>
          <p:nvPr/>
        </p:nvSpPr>
        <p:spPr>
          <a:xfrm>
            <a:off x="56165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70" name="object 73770"/>
          <p:cNvSpPr/>
          <p:nvPr/>
        </p:nvSpPr>
        <p:spPr>
          <a:xfrm>
            <a:off x="56165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71" name="object 73771"/>
          <p:cNvSpPr/>
          <p:nvPr/>
        </p:nvSpPr>
        <p:spPr>
          <a:xfrm>
            <a:off x="5616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72" name="object 73772"/>
          <p:cNvSpPr/>
          <p:nvPr/>
        </p:nvSpPr>
        <p:spPr>
          <a:xfrm>
            <a:off x="5616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73" name="object 73773"/>
          <p:cNvSpPr/>
          <p:nvPr/>
        </p:nvSpPr>
        <p:spPr>
          <a:xfrm>
            <a:off x="56169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74" name="object 73774"/>
          <p:cNvSpPr/>
          <p:nvPr/>
        </p:nvSpPr>
        <p:spPr>
          <a:xfrm>
            <a:off x="56169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75" name="object 73775"/>
          <p:cNvSpPr/>
          <p:nvPr/>
        </p:nvSpPr>
        <p:spPr>
          <a:xfrm>
            <a:off x="5617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76" name="object 73776"/>
          <p:cNvSpPr/>
          <p:nvPr/>
        </p:nvSpPr>
        <p:spPr>
          <a:xfrm>
            <a:off x="5617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77" name="object 73777"/>
          <p:cNvSpPr/>
          <p:nvPr/>
        </p:nvSpPr>
        <p:spPr>
          <a:xfrm>
            <a:off x="56173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78" name="object 73778"/>
          <p:cNvSpPr/>
          <p:nvPr/>
        </p:nvSpPr>
        <p:spPr>
          <a:xfrm>
            <a:off x="56173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B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79" name="object 73779"/>
          <p:cNvSpPr/>
          <p:nvPr/>
        </p:nvSpPr>
        <p:spPr>
          <a:xfrm>
            <a:off x="5617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80" name="object 73780"/>
          <p:cNvSpPr/>
          <p:nvPr/>
        </p:nvSpPr>
        <p:spPr>
          <a:xfrm>
            <a:off x="5617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81" name="object 73781"/>
          <p:cNvSpPr/>
          <p:nvPr/>
        </p:nvSpPr>
        <p:spPr>
          <a:xfrm>
            <a:off x="56177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82" name="object 73782"/>
          <p:cNvSpPr/>
          <p:nvPr/>
        </p:nvSpPr>
        <p:spPr>
          <a:xfrm>
            <a:off x="56177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83" name="object 73783"/>
          <p:cNvSpPr/>
          <p:nvPr/>
        </p:nvSpPr>
        <p:spPr>
          <a:xfrm>
            <a:off x="5617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84" name="object 73784"/>
          <p:cNvSpPr/>
          <p:nvPr/>
        </p:nvSpPr>
        <p:spPr>
          <a:xfrm>
            <a:off x="5617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85" name="object 73785"/>
          <p:cNvSpPr/>
          <p:nvPr/>
        </p:nvSpPr>
        <p:spPr>
          <a:xfrm>
            <a:off x="56181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86" name="object 73786"/>
          <p:cNvSpPr/>
          <p:nvPr/>
        </p:nvSpPr>
        <p:spPr>
          <a:xfrm>
            <a:off x="56181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87" name="object 73787"/>
          <p:cNvSpPr/>
          <p:nvPr/>
        </p:nvSpPr>
        <p:spPr>
          <a:xfrm>
            <a:off x="5618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88" name="object 73788"/>
          <p:cNvSpPr/>
          <p:nvPr/>
        </p:nvSpPr>
        <p:spPr>
          <a:xfrm>
            <a:off x="5618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89" name="object 73789"/>
          <p:cNvSpPr/>
          <p:nvPr/>
        </p:nvSpPr>
        <p:spPr>
          <a:xfrm>
            <a:off x="56184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90" name="object 73790"/>
          <p:cNvSpPr/>
          <p:nvPr/>
        </p:nvSpPr>
        <p:spPr>
          <a:xfrm>
            <a:off x="56184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91" name="object 73791"/>
          <p:cNvSpPr/>
          <p:nvPr/>
        </p:nvSpPr>
        <p:spPr>
          <a:xfrm>
            <a:off x="5618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92" name="object 73792"/>
          <p:cNvSpPr/>
          <p:nvPr/>
        </p:nvSpPr>
        <p:spPr>
          <a:xfrm>
            <a:off x="5618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93" name="object 73793"/>
          <p:cNvSpPr/>
          <p:nvPr/>
        </p:nvSpPr>
        <p:spPr>
          <a:xfrm>
            <a:off x="56188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94" name="object 73794"/>
          <p:cNvSpPr/>
          <p:nvPr/>
        </p:nvSpPr>
        <p:spPr>
          <a:xfrm>
            <a:off x="56188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95" name="object 73795"/>
          <p:cNvSpPr/>
          <p:nvPr/>
        </p:nvSpPr>
        <p:spPr>
          <a:xfrm>
            <a:off x="5619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96" name="object 73796"/>
          <p:cNvSpPr/>
          <p:nvPr/>
        </p:nvSpPr>
        <p:spPr>
          <a:xfrm>
            <a:off x="5619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97" name="object 73797"/>
          <p:cNvSpPr/>
          <p:nvPr/>
        </p:nvSpPr>
        <p:spPr>
          <a:xfrm>
            <a:off x="56192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98" name="object 73798"/>
          <p:cNvSpPr/>
          <p:nvPr/>
        </p:nvSpPr>
        <p:spPr>
          <a:xfrm>
            <a:off x="56192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799" name="object 73799"/>
          <p:cNvSpPr/>
          <p:nvPr/>
        </p:nvSpPr>
        <p:spPr>
          <a:xfrm>
            <a:off x="5619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00" name="object 73800"/>
          <p:cNvSpPr/>
          <p:nvPr/>
        </p:nvSpPr>
        <p:spPr>
          <a:xfrm>
            <a:off x="5619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01" name="object 73801"/>
          <p:cNvSpPr/>
          <p:nvPr/>
        </p:nvSpPr>
        <p:spPr>
          <a:xfrm>
            <a:off x="56197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02" name="object 73802"/>
          <p:cNvSpPr/>
          <p:nvPr/>
        </p:nvSpPr>
        <p:spPr>
          <a:xfrm>
            <a:off x="56197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03" name="object 73803"/>
          <p:cNvSpPr/>
          <p:nvPr/>
        </p:nvSpPr>
        <p:spPr>
          <a:xfrm>
            <a:off x="5619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04" name="object 73804"/>
          <p:cNvSpPr/>
          <p:nvPr/>
        </p:nvSpPr>
        <p:spPr>
          <a:xfrm>
            <a:off x="5619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05" name="object 73805"/>
          <p:cNvSpPr/>
          <p:nvPr/>
        </p:nvSpPr>
        <p:spPr>
          <a:xfrm>
            <a:off x="56201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06" name="object 73806"/>
          <p:cNvSpPr/>
          <p:nvPr/>
        </p:nvSpPr>
        <p:spPr>
          <a:xfrm>
            <a:off x="56201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07" name="object 73807"/>
          <p:cNvSpPr/>
          <p:nvPr/>
        </p:nvSpPr>
        <p:spPr>
          <a:xfrm>
            <a:off x="5620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08" name="object 73808"/>
          <p:cNvSpPr/>
          <p:nvPr/>
        </p:nvSpPr>
        <p:spPr>
          <a:xfrm>
            <a:off x="5620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09" name="object 73809"/>
          <p:cNvSpPr/>
          <p:nvPr/>
        </p:nvSpPr>
        <p:spPr>
          <a:xfrm>
            <a:off x="56205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10" name="object 73810"/>
          <p:cNvSpPr/>
          <p:nvPr/>
        </p:nvSpPr>
        <p:spPr>
          <a:xfrm>
            <a:off x="56205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11" name="object 73811"/>
          <p:cNvSpPr/>
          <p:nvPr/>
        </p:nvSpPr>
        <p:spPr>
          <a:xfrm>
            <a:off x="5620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12" name="object 73812"/>
          <p:cNvSpPr/>
          <p:nvPr/>
        </p:nvSpPr>
        <p:spPr>
          <a:xfrm>
            <a:off x="5620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13" name="object 73813"/>
          <p:cNvSpPr/>
          <p:nvPr/>
        </p:nvSpPr>
        <p:spPr>
          <a:xfrm>
            <a:off x="56209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14" name="object 73814"/>
          <p:cNvSpPr/>
          <p:nvPr/>
        </p:nvSpPr>
        <p:spPr>
          <a:xfrm>
            <a:off x="56209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15" name="object 73815"/>
          <p:cNvSpPr/>
          <p:nvPr/>
        </p:nvSpPr>
        <p:spPr>
          <a:xfrm>
            <a:off x="5621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16" name="object 73816"/>
          <p:cNvSpPr/>
          <p:nvPr/>
        </p:nvSpPr>
        <p:spPr>
          <a:xfrm>
            <a:off x="5621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17" name="object 73817"/>
          <p:cNvSpPr/>
          <p:nvPr/>
        </p:nvSpPr>
        <p:spPr>
          <a:xfrm>
            <a:off x="5621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18" name="object 73818"/>
          <p:cNvSpPr/>
          <p:nvPr/>
        </p:nvSpPr>
        <p:spPr>
          <a:xfrm>
            <a:off x="5621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19" name="object 73819"/>
          <p:cNvSpPr/>
          <p:nvPr/>
        </p:nvSpPr>
        <p:spPr>
          <a:xfrm>
            <a:off x="5621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20" name="object 73820"/>
          <p:cNvSpPr/>
          <p:nvPr/>
        </p:nvSpPr>
        <p:spPr>
          <a:xfrm>
            <a:off x="5621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21" name="object 73821"/>
          <p:cNvSpPr/>
          <p:nvPr/>
        </p:nvSpPr>
        <p:spPr>
          <a:xfrm>
            <a:off x="5621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22" name="object 73822"/>
          <p:cNvSpPr/>
          <p:nvPr/>
        </p:nvSpPr>
        <p:spPr>
          <a:xfrm>
            <a:off x="5621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23" name="object 73823"/>
          <p:cNvSpPr/>
          <p:nvPr/>
        </p:nvSpPr>
        <p:spPr>
          <a:xfrm>
            <a:off x="5621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24" name="object 73824"/>
          <p:cNvSpPr/>
          <p:nvPr/>
        </p:nvSpPr>
        <p:spPr>
          <a:xfrm>
            <a:off x="5621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25" name="object 73825"/>
          <p:cNvSpPr/>
          <p:nvPr/>
        </p:nvSpPr>
        <p:spPr>
          <a:xfrm>
            <a:off x="5622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26" name="object 73826"/>
          <p:cNvSpPr/>
          <p:nvPr/>
        </p:nvSpPr>
        <p:spPr>
          <a:xfrm>
            <a:off x="5622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27" name="object 73827"/>
          <p:cNvSpPr/>
          <p:nvPr/>
        </p:nvSpPr>
        <p:spPr>
          <a:xfrm>
            <a:off x="5622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28" name="object 73828"/>
          <p:cNvSpPr/>
          <p:nvPr/>
        </p:nvSpPr>
        <p:spPr>
          <a:xfrm>
            <a:off x="5622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29" name="object 73829"/>
          <p:cNvSpPr/>
          <p:nvPr/>
        </p:nvSpPr>
        <p:spPr>
          <a:xfrm>
            <a:off x="5622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30" name="object 73830"/>
          <p:cNvSpPr/>
          <p:nvPr/>
        </p:nvSpPr>
        <p:spPr>
          <a:xfrm>
            <a:off x="5622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31" name="object 73831"/>
          <p:cNvSpPr/>
          <p:nvPr/>
        </p:nvSpPr>
        <p:spPr>
          <a:xfrm>
            <a:off x="5622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32" name="object 73832"/>
          <p:cNvSpPr/>
          <p:nvPr/>
        </p:nvSpPr>
        <p:spPr>
          <a:xfrm>
            <a:off x="5622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33" name="object 73833"/>
          <p:cNvSpPr/>
          <p:nvPr/>
        </p:nvSpPr>
        <p:spPr>
          <a:xfrm>
            <a:off x="56228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34" name="object 73834"/>
          <p:cNvSpPr/>
          <p:nvPr/>
        </p:nvSpPr>
        <p:spPr>
          <a:xfrm>
            <a:off x="56228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35" name="object 73835"/>
          <p:cNvSpPr/>
          <p:nvPr/>
        </p:nvSpPr>
        <p:spPr>
          <a:xfrm>
            <a:off x="5622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36" name="object 73836"/>
          <p:cNvSpPr/>
          <p:nvPr/>
        </p:nvSpPr>
        <p:spPr>
          <a:xfrm>
            <a:off x="5622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37" name="object 73837"/>
          <p:cNvSpPr/>
          <p:nvPr/>
        </p:nvSpPr>
        <p:spPr>
          <a:xfrm>
            <a:off x="56231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38" name="object 73838"/>
          <p:cNvSpPr/>
          <p:nvPr/>
        </p:nvSpPr>
        <p:spPr>
          <a:xfrm>
            <a:off x="56231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39" name="object 73839"/>
          <p:cNvSpPr/>
          <p:nvPr/>
        </p:nvSpPr>
        <p:spPr>
          <a:xfrm>
            <a:off x="5623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40" name="object 73840"/>
          <p:cNvSpPr/>
          <p:nvPr/>
        </p:nvSpPr>
        <p:spPr>
          <a:xfrm>
            <a:off x="5623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41" name="object 73841"/>
          <p:cNvSpPr/>
          <p:nvPr/>
        </p:nvSpPr>
        <p:spPr>
          <a:xfrm>
            <a:off x="56235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42" name="object 73842"/>
          <p:cNvSpPr/>
          <p:nvPr/>
        </p:nvSpPr>
        <p:spPr>
          <a:xfrm>
            <a:off x="56235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43" name="object 73843"/>
          <p:cNvSpPr/>
          <p:nvPr/>
        </p:nvSpPr>
        <p:spPr>
          <a:xfrm>
            <a:off x="5623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44" name="object 73844"/>
          <p:cNvSpPr/>
          <p:nvPr/>
        </p:nvSpPr>
        <p:spPr>
          <a:xfrm>
            <a:off x="5623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45" name="object 73845"/>
          <p:cNvSpPr/>
          <p:nvPr/>
        </p:nvSpPr>
        <p:spPr>
          <a:xfrm>
            <a:off x="56239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46" name="object 73846"/>
          <p:cNvSpPr/>
          <p:nvPr/>
        </p:nvSpPr>
        <p:spPr>
          <a:xfrm>
            <a:off x="56239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47" name="object 73847"/>
          <p:cNvSpPr/>
          <p:nvPr/>
        </p:nvSpPr>
        <p:spPr>
          <a:xfrm>
            <a:off x="5624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48" name="object 73848"/>
          <p:cNvSpPr/>
          <p:nvPr/>
        </p:nvSpPr>
        <p:spPr>
          <a:xfrm>
            <a:off x="5624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49" name="object 73849"/>
          <p:cNvSpPr/>
          <p:nvPr/>
        </p:nvSpPr>
        <p:spPr>
          <a:xfrm>
            <a:off x="56243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50" name="object 73850"/>
          <p:cNvSpPr/>
          <p:nvPr/>
        </p:nvSpPr>
        <p:spPr>
          <a:xfrm>
            <a:off x="56243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51" name="object 73851"/>
          <p:cNvSpPr/>
          <p:nvPr/>
        </p:nvSpPr>
        <p:spPr>
          <a:xfrm>
            <a:off x="5624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52" name="object 73852"/>
          <p:cNvSpPr/>
          <p:nvPr/>
        </p:nvSpPr>
        <p:spPr>
          <a:xfrm>
            <a:off x="5624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53" name="object 73853"/>
          <p:cNvSpPr/>
          <p:nvPr/>
        </p:nvSpPr>
        <p:spPr>
          <a:xfrm>
            <a:off x="56247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54" name="object 73854"/>
          <p:cNvSpPr/>
          <p:nvPr/>
        </p:nvSpPr>
        <p:spPr>
          <a:xfrm>
            <a:off x="56247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55" name="object 73855"/>
          <p:cNvSpPr/>
          <p:nvPr/>
        </p:nvSpPr>
        <p:spPr>
          <a:xfrm>
            <a:off x="5624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56" name="object 73856"/>
          <p:cNvSpPr/>
          <p:nvPr/>
        </p:nvSpPr>
        <p:spPr>
          <a:xfrm>
            <a:off x="5624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57" name="object 73857"/>
          <p:cNvSpPr/>
          <p:nvPr/>
        </p:nvSpPr>
        <p:spPr>
          <a:xfrm>
            <a:off x="56250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58" name="object 73858"/>
          <p:cNvSpPr/>
          <p:nvPr/>
        </p:nvSpPr>
        <p:spPr>
          <a:xfrm>
            <a:off x="56250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59" name="object 73859"/>
          <p:cNvSpPr/>
          <p:nvPr/>
        </p:nvSpPr>
        <p:spPr>
          <a:xfrm>
            <a:off x="5625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60" name="object 73860"/>
          <p:cNvSpPr/>
          <p:nvPr/>
        </p:nvSpPr>
        <p:spPr>
          <a:xfrm>
            <a:off x="5625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61" name="object 73861"/>
          <p:cNvSpPr/>
          <p:nvPr/>
        </p:nvSpPr>
        <p:spPr>
          <a:xfrm>
            <a:off x="5625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62" name="object 73862"/>
          <p:cNvSpPr/>
          <p:nvPr/>
        </p:nvSpPr>
        <p:spPr>
          <a:xfrm>
            <a:off x="5625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63" name="object 73863"/>
          <p:cNvSpPr/>
          <p:nvPr/>
        </p:nvSpPr>
        <p:spPr>
          <a:xfrm>
            <a:off x="5625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64" name="object 73864"/>
          <p:cNvSpPr/>
          <p:nvPr/>
        </p:nvSpPr>
        <p:spPr>
          <a:xfrm>
            <a:off x="5625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65" name="object 73865"/>
          <p:cNvSpPr/>
          <p:nvPr/>
        </p:nvSpPr>
        <p:spPr>
          <a:xfrm>
            <a:off x="5625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66" name="object 73866"/>
          <p:cNvSpPr/>
          <p:nvPr/>
        </p:nvSpPr>
        <p:spPr>
          <a:xfrm>
            <a:off x="5625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67" name="object 73867"/>
          <p:cNvSpPr/>
          <p:nvPr/>
        </p:nvSpPr>
        <p:spPr>
          <a:xfrm>
            <a:off x="5625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68" name="object 73868"/>
          <p:cNvSpPr/>
          <p:nvPr/>
        </p:nvSpPr>
        <p:spPr>
          <a:xfrm>
            <a:off x="5625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69" name="object 73869"/>
          <p:cNvSpPr/>
          <p:nvPr/>
        </p:nvSpPr>
        <p:spPr>
          <a:xfrm>
            <a:off x="5626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70" name="object 73870"/>
          <p:cNvSpPr/>
          <p:nvPr/>
        </p:nvSpPr>
        <p:spPr>
          <a:xfrm>
            <a:off x="5626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71" name="object 73871"/>
          <p:cNvSpPr/>
          <p:nvPr/>
        </p:nvSpPr>
        <p:spPr>
          <a:xfrm>
            <a:off x="5626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72" name="object 73872"/>
          <p:cNvSpPr/>
          <p:nvPr/>
        </p:nvSpPr>
        <p:spPr>
          <a:xfrm>
            <a:off x="5626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73" name="object 73873"/>
          <p:cNvSpPr/>
          <p:nvPr/>
        </p:nvSpPr>
        <p:spPr>
          <a:xfrm>
            <a:off x="5626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74" name="object 73874"/>
          <p:cNvSpPr/>
          <p:nvPr/>
        </p:nvSpPr>
        <p:spPr>
          <a:xfrm>
            <a:off x="5626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75" name="object 73875"/>
          <p:cNvSpPr/>
          <p:nvPr/>
        </p:nvSpPr>
        <p:spPr>
          <a:xfrm>
            <a:off x="5626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76" name="object 73876"/>
          <p:cNvSpPr/>
          <p:nvPr/>
        </p:nvSpPr>
        <p:spPr>
          <a:xfrm>
            <a:off x="5626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77" name="object 73877"/>
          <p:cNvSpPr/>
          <p:nvPr/>
        </p:nvSpPr>
        <p:spPr>
          <a:xfrm>
            <a:off x="5627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78" name="object 73878"/>
          <p:cNvSpPr/>
          <p:nvPr/>
        </p:nvSpPr>
        <p:spPr>
          <a:xfrm>
            <a:off x="5627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79" name="object 73879"/>
          <p:cNvSpPr/>
          <p:nvPr/>
        </p:nvSpPr>
        <p:spPr>
          <a:xfrm>
            <a:off x="5627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80" name="object 73880"/>
          <p:cNvSpPr/>
          <p:nvPr/>
        </p:nvSpPr>
        <p:spPr>
          <a:xfrm>
            <a:off x="5627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81" name="object 73881"/>
          <p:cNvSpPr/>
          <p:nvPr/>
        </p:nvSpPr>
        <p:spPr>
          <a:xfrm>
            <a:off x="5627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82" name="object 73882"/>
          <p:cNvSpPr/>
          <p:nvPr/>
        </p:nvSpPr>
        <p:spPr>
          <a:xfrm>
            <a:off x="5627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83" name="object 73883"/>
          <p:cNvSpPr/>
          <p:nvPr/>
        </p:nvSpPr>
        <p:spPr>
          <a:xfrm>
            <a:off x="5627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84" name="object 73884"/>
          <p:cNvSpPr/>
          <p:nvPr/>
        </p:nvSpPr>
        <p:spPr>
          <a:xfrm>
            <a:off x="5627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85" name="object 73885"/>
          <p:cNvSpPr/>
          <p:nvPr/>
        </p:nvSpPr>
        <p:spPr>
          <a:xfrm>
            <a:off x="56277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86" name="object 73886"/>
          <p:cNvSpPr/>
          <p:nvPr/>
        </p:nvSpPr>
        <p:spPr>
          <a:xfrm>
            <a:off x="56277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87" name="object 73887"/>
          <p:cNvSpPr/>
          <p:nvPr/>
        </p:nvSpPr>
        <p:spPr>
          <a:xfrm>
            <a:off x="5627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88" name="object 73888"/>
          <p:cNvSpPr/>
          <p:nvPr/>
        </p:nvSpPr>
        <p:spPr>
          <a:xfrm>
            <a:off x="5627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89" name="object 73889"/>
          <p:cNvSpPr/>
          <p:nvPr/>
        </p:nvSpPr>
        <p:spPr>
          <a:xfrm>
            <a:off x="56281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90" name="object 73890"/>
          <p:cNvSpPr/>
          <p:nvPr/>
        </p:nvSpPr>
        <p:spPr>
          <a:xfrm>
            <a:off x="56281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91" name="object 73891"/>
          <p:cNvSpPr/>
          <p:nvPr/>
        </p:nvSpPr>
        <p:spPr>
          <a:xfrm>
            <a:off x="5628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92" name="object 73892"/>
          <p:cNvSpPr/>
          <p:nvPr/>
        </p:nvSpPr>
        <p:spPr>
          <a:xfrm>
            <a:off x="5628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93" name="object 73893"/>
          <p:cNvSpPr/>
          <p:nvPr/>
        </p:nvSpPr>
        <p:spPr>
          <a:xfrm>
            <a:off x="56285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94" name="object 73894"/>
          <p:cNvSpPr/>
          <p:nvPr/>
        </p:nvSpPr>
        <p:spPr>
          <a:xfrm>
            <a:off x="56285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95" name="object 73895"/>
          <p:cNvSpPr/>
          <p:nvPr/>
        </p:nvSpPr>
        <p:spPr>
          <a:xfrm>
            <a:off x="5628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96" name="object 73896"/>
          <p:cNvSpPr/>
          <p:nvPr/>
        </p:nvSpPr>
        <p:spPr>
          <a:xfrm>
            <a:off x="5628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97" name="object 73897"/>
          <p:cNvSpPr/>
          <p:nvPr/>
        </p:nvSpPr>
        <p:spPr>
          <a:xfrm>
            <a:off x="56289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98" name="object 73898"/>
          <p:cNvSpPr/>
          <p:nvPr/>
        </p:nvSpPr>
        <p:spPr>
          <a:xfrm>
            <a:off x="56289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899" name="object 73899"/>
          <p:cNvSpPr/>
          <p:nvPr/>
        </p:nvSpPr>
        <p:spPr>
          <a:xfrm>
            <a:off x="5629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00" name="object 73900"/>
          <p:cNvSpPr/>
          <p:nvPr/>
        </p:nvSpPr>
        <p:spPr>
          <a:xfrm>
            <a:off x="5629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01" name="object 73901"/>
          <p:cNvSpPr/>
          <p:nvPr/>
        </p:nvSpPr>
        <p:spPr>
          <a:xfrm>
            <a:off x="56292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02" name="object 73902"/>
          <p:cNvSpPr/>
          <p:nvPr/>
        </p:nvSpPr>
        <p:spPr>
          <a:xfrm>
            <a:off x="56292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03" name="object 73903"/>
          <p:cNvSpPr/>
          <p:nvPr/>
        </p:nvSpPr>
        <p:spPr>
          <a:xfrm>
            <a:off x="5629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04" name="object 73904"/>
          <p:cNvSpPr/>
          <p:nvPr/>
        </p:nvSpPr>
        <p:spPr>
          <a:xfrm>
            <a:off x="5629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05" name="object 73905"/>
          <p:cNvSpPr/>
          <p:nvPr/>
        </p:nvSpPr>
        <p:spPr>
          <a:xfrm>
            <a:off x="56296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06" name="object 73906"/>
          <p:cNvSpPr/>
          <p:nvPr/>
        </p:nvSpPr>
        <p:spPr>
          <a:xfrm>
            <a:off x="56296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07" name="object 73907"/>
          <p:cNvSpPr/>
          <p:nvPr/>
        </p:nvSpPr>
        <p:spPr>
          <a:xfrm>
            <a:off x="5629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08" name="object 73908"/>
          <p:cNvSpPr/>
          <p:nvPr/>
        </p:nvSpPr>
        <p:spPr>
          <a:xfrm>
            <a:off x="5629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09" name="object 73909"/>
          <p:cNvSpPr/>
          <p:nvPr/>
        </p:nvSpPr>
        <p:spPr>
          <a:xfrm>
            <a:off x="56300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10" name="object 73910"/>
          <p:cNvSpPr/>
          <p:nvPr/>
        </p:nvSpPr>
        <p:spPr>
          <a:xfrm>
            <a:off x="56300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11" name="object 73911"/>
          <p:cNvSpPr/>
          <p:nvPr/>
        </p:nvSpPr>
        <p:spPr>
          <a:xfrm>
            <a:off x="5630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12" name="object 73912"/>
          <p:cNvSpPr/>
          <p:nvPr/>
        </p:nvSpPr>
        <p:spPr>
          <a:xfrm>
            <a:off x="5630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13" name="object 73913"/>
          <p:cNvSpPr/>
          <p:nvPr/>
        </p:nvSpPr>
        <p:spPr>
          <a:xfrm>
            <a:off x="56304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14" name="object 73914"/>
          <p:cNvSpPr/>
          <p:nvPr/>
        </p:nvSpPr>
        <p:spPr>
          <a:xfrm>
            <a:off x="56304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15" name="object 73915"/>
          <p:cNvSpPr/>
          <p:nvPr/>
        </p:nvSpPr>
        <p:spPr>
          <a:xfrm>
            <a:off x="5630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16" name="object 73916"/>
          <p:cNvSpPr/>
          <p:nvPr/>
        </p:nvSpPr>
        <p:spPr>
          <a:xfrm>
            <a:off x="5630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17" name="object 73917"/>
          <p:cNvSpPr/>
          <p:nvPr/>
        </p:nvSpPr>
        <p:spPr>
          <a:xfrm>
            <a:off x="5630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18" name="object 73918"/>
          <p:cNvSpPr/>
          <p:nvPr/>
        </p:nvSpPr>
        <p:spPr>
          <a:xfrm>
            <a:off x="5630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19" name="object 73919"/>
          <p:cNvSpPr/>
          <p:nvPr/>
        </p:nvSpPr>
        <p:spPr>
          <a:xfrm>
            <a:off x="5630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20" name="object 73920"/>
          <p:cNvSpPr/>
          <p:nvPr/>
        </p:nvSpPr>
        <p:spPr>
          <a:xfrm>
            <a:off x="5630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21" name="object 73921"/>
          <p:cNvSpPr/>
          <p:nvPr/>
        </p:nvSpPr>
        <p:spPr>
          <a:xfrm>
            <a:off x="5631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22" name="object 73922"/>
          <p:cNvSpPr/>
          <p:nvPr/>
        </p:nvSpPr>
        <p:spPr>
          <a:xfrm>
            <a:off x="5631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23" name="object 73923"/>
          <p:cNvSpPr/>
          <p:nvPr/>
        </p:nvSpPr>
        <p:spPr>
          <a:xfrm>
            <a:off x="5631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24" name="object 73924"/>
          <p:cNvSpPr/>
          <p:nvPr/>
        </p:nvSpPr>
        <p:spPr>
          <a:xfrm>
            <a:off x="5631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25" name="object 73925"/>
          <p:cNvSpPr/>
          <p:nvPr/>
        </p:nvSpPr>
        <p:spPr>
          <a:xfrm>
            <a:off x="5631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26" name="object 73926"/>
          <p:cNvSpPr/>
          <p:nvPr/>
        </p:nvSpPr>
        <p:spPr>
          <a:xfrm>
            <a:off x="5631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27" name="object 73927"/>
          <p:cNvSpPr/>
          <p:nvPr/>
        </p:nvSpPr>
        <p:spPr>
          <a:xfrm>
            <a:off x="5631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28" name="object 73928"/>
          <p:cNvSpPr/>
          <p:nvPr/>
        </p:nvSpPr>
        <p:spPr>
          <a:xfrm>
            <a:off x="5631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29" name="object 73929"/>
          <p:cNvSpPr/>
          <p:nvPr/>
        </p:nvSpPr>
        <p:spPr>
          <a:xfrm>
            <a:off x="5631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30" name="object 73930"/>
          <p:cNvSpPr/>
          <p:nvPr/>
        </p:nvSpPr>
        <p:spPr>
          <a:xfrm>
            <a:off x="5631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31" name="object 73931"/>
          <p:cNvSpPr/>
          <p:nvPr/>
        </p:nvSpPr>
        <p:spPr>
          <a:xfrm>
            <a:off x="5632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32" name="object 73932"/>
          <p:cNvSpPr/>
          <p:nvPr/>
        </p:nvSpPr>
        <p:spPr>
          <a:xfrm>
            <a:off x="5632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33" name="object 73933"/>
          <p:cNvSpPr/>
          <p:nvPr/>
        </p:nvSpPr>
        <p:spPr>
          <a:xfrm>
            <a:off x="5632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34" name="object 73934"/>
          <p:cNvSpPr/>
          <p:nvPr/>
        </p:nvSpPr>
        <p:spPr>
          <a:xfrm>
            <a:off x="5632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35" name="object 73935"/>
          <p:cNvSpPr/>
          <p:nvPr/>
        </p:nvSpPr>
        <p:spPr>
          <a:xfrm>
            <a:off x="5632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36" name="object 73936"/>
          <p:cNvSpPr/>
          <p:nvPr/>
        </p:nvSpPr>
        <p:spPr>
          <a:xfrm>
            <a:off x="5632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37" name="object 73937"/>
          <p:cNvSpPr/>
          <p:nvPr/>
        </p:nvSpPr>
        <p:spPr>
          <a:xfrm>
            <a:off x="56327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38" name="object 73938"/>
          <p:cNvSpPr/>
          <p:nvPr/>
        </p:nvSpPr>
        <p:spPr>
          <a:xfrm>
            <a:off x="56327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39" name="object 73939"/>
          <p:cNvSpPr/>
          <p:nvPr/>
        </p:nvSpPr>
        <p:spPr>
          <a:xfrm>
            <a:off x="5632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40" name="object 73940"/>
          <p:cNvSpPr/>
          <p:nvPr/>
        </p:nvSpPr>
        <p:spPr>
          <a:xfrm>
            <a:off x="5632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41" name="object 73941"/>
          <p:cNvSpPr/>
          <p:nvPr/>
        </p:nvSpPr>
        <p:spPr>
          <a:xfrm>
            <a:off x="56330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42" name="object 73942"/>
          <p:cNvSpPr/>
          <p:nvPr/>
        </p:nvSpPr>
        <p:spPr>
          <a:xfrm>
            <a:off x="56330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43" name="object 73943"/>
          <p:cNvSpPr/>
          <p:nvPr/>
        </p:nvSpPr>
        <p:spPr>
          <a:xfrm>
            <a:off x="5633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44" name="object 73944"/>
          <p:cNvSpPr/>
          <p:nvPr/>
        </p:nvSpPr>
        <p:spPr>
          <a:xfrm>
            <a:off x="5633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45" name="object 73945"/>
          <p:cNvSpPr/>
          <p:nvPr/>
        </p:nvSpPr>
        <p:spPr>
          <a:xfrm>
            <a:off x="56334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46" name="object 73946"/>
          <p:cNvSpPr/>
          <p:nvPr/>
        </p:nvSpPr>
        <p:spPr>
          <a:xfrm>
            <a:off x="56334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47" name="object 73947"/>
          <p:cNvSpPr/>
          <p:nvPr/>
        </p:nvSpPr>
        <p:spPr>
          <a:xfrm>
            <a:off x="5633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48" name="object 73948"/>
          <p:cNvSpPr/>
          <p:nvPr/>
        </p:nvSpPr>
        <p:spPr>
          <a:xfrm>
            <a:off x="5633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49" name="object 73949"/>
          <p:cNvSpPr/>
          <p:nvPr/>
        </p:nvSpPr>
        <p:spPr>
          <a:xfrm>
            <a:off x="56338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50" name="object 73950"/>
          <p:cNvSpPr/>
          <p:nvPr/>
        </p:nvSpPr>
        <p:spPr>
          <a:xfrm>
            <a:off x="56338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51" name="object 73951"/>
          <p:cNvSpPr/>
          <p:nvPr/>
        </p:nvSpPr>
        <p:spPr>
          <a:xfrm>
            <a:off x="5633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52" name="object 73952"/>
          <p:cNvSpPr/>
          <p:nvPr/>
        </p:nvSpPr>
        <p:spPr>
          <a:xfrm>
            <a:off x="5633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53" name="object 73953"/>
          <p:cNvSpPr/>
          <p:nvPr/>
        </p:nvSpPr>
        <p:spPr>
          <a:xfrm>
            <a:off x="56342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54" name="object 73954"/>
          <p:cNvSpPr/>
          <p:nvPr/>
        </p:nvSpPr>
        <p:spPr>
          <a:xfrm>
            <a:off x="56342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55" name="object 73955"/>
          <p:cNvSpPr/>
          <p:nvPr/>
        </p:nvSpPr>
        <p:spPr>
          <a:xfrm>
            <a:off x="5634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56" name="object 73956"/>
          <p:cNvSpPr/>
          <p:nvPr/>
        </p:nvSpPr>
        <p:spPr>
          <a:xfrm>
            <a:off x="5634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57" name="object 73957"/>
          <p:cNvSpPr/>
          <p:nvPr/>
        </p:nvSpPr>
        <p:spPr>
          <a:xfrm>
            <a:off x="56346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58" name="object 73958"/>
          <p:cNvSpPr/>
          <p:nvPr/>
        </p:nvSpPr>
        <p:spPr>
          <a:xfrm>
            <a:off x="56346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59" name="object 73959"/>
          <p:cNvSpPr/>
          <p:nvPr/>
        </p:nvSpPr>
        <p:spPr>
          <a:xfrm>
            <a:off x="5634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60" name="object 73960"/>
          <p:cNvSpPr/>
          <p:nvPr/>
        </p:nvSpPr>
        <p:spPr>
          <a:xfrm>
            <a:off x="5634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61" name="object 73961"/>
          <p:cNvSpPr/>
          <p:nvPr/>
        </p:nvSpPr>
        <p:spPr>
          <a:xfrm>
            <a:off x="5635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62" name="object 73962"/>
          <p:cNvSpPr/>
          <p:nvPr/>
        </p:nvSpPr>
        <p:spPr>
          <a:xfrm>
            <a:off x="5635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63" name="object 73963"/>
          <p:cNvSpPr/>
          <p:nvPr/>
        </p:nvSpPr>
        <p:spPr>
          <a:xfrm>
            <a:off x="5635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64" name="object 73964"/>
          <p:cNvSpPr/>
          <p:nvPr/>
        </p:nvSpPr>
        <p:spPr>
          <a:xfrm>
            <a:off x="5635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65" name="object 73965"/>
          <p:cNvSpPr/>
          <p:nvPr/>
        </p:nvSpPr>
        <p:spPr>
          <a:xfrm>
            <a:off x="5635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66" name="object 73966"/>
          <p:cNvSpPr/>
          <p:nvPr/>
        </p:nvSpPr>
        <p:spPr>
          <a:xfrm>
            <a:off x="5635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67" name="object 73967"/>
          <p:cNvSpPr/>
          <p:nvPr/>
        </p:nvSpPr>
        <p:spPr>
          <a:xfrm>
            <a:off x="5635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68" name="object 73968"/>
          <p:cNvSpPr/>
          <p:nvPr/>
        </p:nvSpPr>
        <p:spPr>
          <a:xfrm>
            <a:off x="5635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69" name="object 73969"/>
          <p:cNvSpPr/>
          <p:nvPr/>
        </p:nvSpPr>
        <p:spPr>
          <a:xfrm>
            <a:off x="5635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70" name="object 73970"/>
          <p:cNvSpPr/>
          <p:nvPr/>
        </p:nvSpPr>
        <p:spPr>
          <a:xfrm>
            <a:off x="5635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71" name="object 73971"/>
          <p:cNvSpPr/>
          <p:nvPr/>
        </p:nvSpPr>
        <p:spPr>
          <a:xfrm>
            <a:off x="5635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72" name="object 73972"/>
          <p:cNvSpPr/>
          <p:nvPr/>
        </p:nvSpPr>
        <p:spPr>
          <a:xfrm>
            <a:off x="5635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73" name="object 73973"/>
          <p:cNvSpPr/>
          <p:nvPr/>
        </p:nvSpPr>
        <p:spPr>
          <a:xfrm>
            <a:off x="5636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74" name="object 73974"/>
          <p:cNvSpPr/>
          <p:nvPr/>
        </p:nvSpPr>
        <p:spPr>
          <a:xfrm>
            <a:off x="5636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75" name="object 73975"/>
          <p:cNvSpPr/>
          <p:nvPr/>
        </p:nvSpPr>
        <p:spPr>
          <a:xfrm>
            <a:off x="5636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76" name="object 73976"/>
          <p:cNvSpPr/>
          <p:nvPr/>
        </p:nvSpPr>
        <p:spPr>
          <a:xfrm>
            <a:off x="5636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77" name="object 73977"/>
          <p:cNvSpPr/>
          <p:nvPr/>
        </p:nvSpPr>
        <p:spPr>
          <a:xfrm>
            <a:off x="5636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78" name="object 73978"/>
          <p:cNvSpPr/>
          <p:nvPr/>
        </p:nvSpPr>
        <p:spPr>
          <a:xfrm>
            <a:off x="5636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79" name="object 73979"/>
          <p:cNvSpPr/>
          <p:nvPr/>
        </p:nvSpPr>
        <p:spPr>
          <a:xfrm>
            <a:off x="5636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80" name="object 73980"/>
          <p:cNvSpPr/>
          <p:nvPr/>
        </p:nvSpPr>
        <p:spPr>
          <a:xfrm>
            <a:off x="5636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81" name="object 73981"/>
          <p:cNvSpPr/>
          <p:nvPr/>
        </p:nvSpPr>
        <p:spPr>
          <a:xfrm>
            <a:off x="5636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82" name="object 73982"/>
          <p:cNvSpPr/>
          <p:nvPr/>
        </p:nvSpPr>
        <p:spPr>
          <a:xfrm>
            <a:off x="5636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83" name="object 73983"/>
          <p:cNvSpPr/>
          <p:nvPr/>
        </p:nvSpPr>
        <p:spPr>
          <a:xfrm>
            <a:off x="5637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84" name="object 73984"/>
          <p:cNvSpPr/>
          <p:nvPr/>
        </p:nvSpPr>
        <p:spPr>
          <a:xfrm>
            <a:off x="5637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85" name="object 73985"/>
          <p:cNvSpPr/>
          <p:nvPr/>
        </p:nvSpPr>
        <p:spPr>
          <a:xfrm>
            <a:off x="5637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86" name="object 73986"/>
          <p:cNvSpPr/>
          <p:nvPr/>
        </p:nvSpPr>
        <p:spPr>
          <a:xfrm>
            <a:off x="5637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87" name="object 73987"/>
          <p:cNvSpPr/>
          <p:nvPr/>
        </p:nvSpPr>
        <p:spPr>
          <a:xfrm>
            <a:off x="5637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88" name="object 73988"/>
          <p:cNvSpPr/>
          <p:nvPr/>
        </p:nvSpPr>
        <p:spPr>
          <a:xfrm>
            <a:off x="5637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89" name="object 73989"/>
          <p:cNvSpPr/>
          <p:nvPr/>
        </p:nvSpPr>
        <p:spPr>
          <a:xfrm>
            <a:off x="5637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90" name="object 73990"/>
          <p:cNvSpPr/>
          <p:nvPr/>
        </p:nvSpPr>
        <p:spPr>
          <a:xfrm>
            <a:off x="5637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91" name="object 73991"/>
          <p:cNvSpPr/>
          <p:nvPr/>
        </p:nvSpPr>
        <p:spPr>
          <a:xfrm>
            <a:off x="5637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92" name="object 73992"/>
          <p:cNvSpPr/>
          <p:nvPr/>
        </p:nvSpPr>
        <p:spPr>
          <a:xfrm>
            <a:off x="5637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93" name="object 73993"/>
          <p:cNvSpPr/>
          <p:nvPr/>
        </p:nvSpPr>
        <p:spPr>
          <a:xfrm>
            <a:off x="5638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94" name="object 73994"/>
          <p:cNvSpPr/>
          <p:nvPr/>
        </p:nvSpPr>
        <p:spPr>
          <a:xfrm>
            <a:off x="5638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95" name="object 73995"/>
          <p:cNvSpPr/>
          <p:nvPr/>
        </p:nvSpPr>
        <p:spPr>
          <a:xfrm>
            <a:off x="5638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96" name="object 73996"/>
          <p:cNvSpPr/>
          <p:nvPr/>
        </p:nvSpPr>
        <p:spPr>
          <a:xfrm>
            <a:off x="5638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97" name="object 73997"/>
          <p:cNvSpPr/>
          <p:nvPr/>
        </p:nvSpPr>
        <p:spPr>
          <a:xfrm>
            <a:off x="56384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98" name="object 73998"/>
          <p:cNvSpPr/>
          <p:nvPr/>
        </p:nvSpPr>
        <p:spPr>
          <a:xfrm>
            <a:off x="56384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3999" name="object 73999"/>
          <p:cNvSpPr/>
          <p:nvPr/>
        </p:nvSpPr>
        <p:spPr>
          <a:xfrm>
            <a:off x="5638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00" name="object 74000"/>
          <p:cNvSpPr/>
          <p:nvPr/>
        </p:nvSpPr>
        <p:spPr>
          <a:xfrm>
            <a:off x="5638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01" name="object 74001"/>
          <p:cNvSpPr/>
          <p:nvPr/>
        </p:nvSpPr>
        <p:spPr>
          <a:xfrm>
            <a:off x="56388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02" name="object 74002"/>
          <p:cNvSpPr/>
          <p:nvPr/>
        </p:nvSpPr>
        <p:spPr>
          <a:xfrm>
            <a:off x="56388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03" name="object 74003"/>
          <p:cNvSpPr/>
          <p:nvPr/>
        </p:nvSpPr>
        <p:spPr>
          <a:xfrm>
            <a:off x="5638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04" name="object 74004"/>
          <p:cNvSpPr/>
          <p:nvPr/>
        </p:nvSpPr>
        <p:spPr>
          <a:xfrm>
            <a:off x="5638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05" name="object 74005"/>
          <p:cNvSpPr/>
          <p:nvPr/>
        </p:nvSpPr>
        <p:spPr>
          <a:xfrm>
            <a:off x="56391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06" name="object 74006"/>
          <p:cNvSpPr/>
          <p:nvPr/>
        </p:nvSpPr>
        <p:spPr>
          <a:xfrm>
            <a:off x="56391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07" name="object 74007"/>
          <p:cNvSpPr/>
          <p:nvPr/>
        </p:nvSpPr>
        <p:spPr>
          <a:xfrm>
            <a:off x="5639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08" name="object 74008"/>
          <p:cNvSpPr/>
          <p:nvPr/>
        </p:nvSpPr>
        <p:spPr>
          <a:xfrm>
            <a:off x="5639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09" name="object 74009"/>
          <p:cNvSpPr/>
          <p:nvPr/>
        </p:nvSpPr>
        <p:spPr>
          <a:xfrm>
            <a:off x="56395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10" name="object 74010"/>
          <p:cNvSpPr/>
          <p:nvPr/>
        </p:nvSpPr>
        <p:spPr>
          <a:xfrm>
            <a:off x="56395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11" name="object 74011"/>
          <p:cNvSpPr/>
          <p:nvPr/>
        </p:nvSpPr>
        <p:spPr>
          <a:xfrm>
            <a:off x="5639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12" name="object 74012"/>
          <p:cNvSpPr/>
          <p:nvPr/>
        </p:nvSpPr>
        <p:spPr>
          <a:xfrm>
            <a:off x="5639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13" name="object 74013"/>
          <p:cNvSpPr/>
          <p:nvPr/>
        </p:nvSpPr>
        <p:spPr>
          <a:xfrm>
            <a:off x="5639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14" name="object 74014"/>
          <p:cNvSpPr/>
          <p:nvPr/>
        </p:nvSpPr>
        <p:spPr>
          <a:xfrm>
            <a:off x="5639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15" name="object 74015"/>
          <p:cNvSpPr/>
          <p:nvPr/>
        </p:nvSpPr>
        <p:spPr>
          <a:xfrm>
            <a:off x="5640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16" name="object 74016"/>
          <p:cNvSpPr/>
          <p:nvPr/>
        </p:nvSpPr>
        <p:spPr>
          <a:xfrm>
            <a:off x="5640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17" name="object 74017"/>
          <p:cNvSpPr/>
          <p:nvPr/>
        </p:nvSpPr>
        <p:spPr>
          <a:xfrm>
            <a:off x="5640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18" name="object 74018"/>
          <p:cNvSpPr/>
          <p:nvPr/>
        </p:nvSpPr>
        <p:spPr>
          <a:xfrm>
            <a:off x="5640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19" name="object 74019"/>
          <p:cNvSpPr/>
          <p:nvPr/>
        </p:nvSpPr>
        <p:spPr>
          <a:xfrm>
            <a:off x="5640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20" name="object 74020"/>
          <p:cNvSpPr/>
          <p:nvPr/>
        </p:nvSpPr>
        <p:spPr>
          <a:xfrm>
            <a:off x="5640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21" name="object 74021"/>
          <p:cNvSpPr/>
          <p:nvPr/>
        </p:nvSpPr>
        <p:spPr>
          <a:xfrm>
            <a:off x="5640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22" name="object 74022"/>
          <p:cNvSpPr/>
          <p:nvPr/>
        </p:nvSpPr>
        <p:spPr>
          <a:xfrm>
            <a:off x="5640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23" name="object 74023"/>
          <p:cNvSpPr/>
          <p:nvPr/>
        </p:nvSpPr>
        <p:spPr>
          <a:xfrm>
            <a:off x="5640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24" name="object 74024"/>
          <p:cNvSpPr/>
          <p:nvPr/>
        </p:nvSpPr>
        <p:spPr>
          <a:xfrm>
            <a:off x="5640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25" name="object 74025"/>
          <p:cNvSpPr/>
          <p:nvPr/>
        </p:nvSpPr>
        <p:spPr>
          <a:xfrm>
            <a:off x="5641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26" name="object 74026"/>
          <p:cNvSpPr/>
          <p:nvPr/>
        </p:nvSpPr>
        <p:spPr>
          <a:xfrm>
            <a:off x="5641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27" name="object 74027"/>
          <p:cNvSpPr/>
          <p:nvPr/>
        </p:nvSpPr>
        <p:spPr>
          <a:xfrm>
            <a:off x="5641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28" name="object 74028"/>
          <p:cNvSpPr/>
          <p:nvPr/>
        </p:nvSpPr>
        <p:spPr>
          <a:xfrm>
            <a:off x="5641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29" name="object 74029"/>
          <p:cNvSpPr/>
          <p:nvPr/>
        </p:nvSpPr>
        <p:spPr>
          <a:xfrm>
            <a:off x="5641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30" name="object 74030"/>
          <p:cNvSpPr/>
          <p:nvPr/>
        </p:nvSpPr>
        <p:spPr>
          <a:xfrm>
            <a:off x="5641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31" name="object 74031"/>
          <p:cNvSpPr/>
          <p:nvPr/>
        </p:nvSpPr>
        <p:spPr>
          <a:xfrm>
            <a:off x="5641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32" name="object 74032"/>
          <p:cNvSpPr/>
          <p:nvPr/>
        </p:nvSpPr>
        <p:spPr>
          <a:xfrm>
            <a:off x="5641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33" name="object 74033"/>
          <p:cNvSpPr/>
          <p:nvPr/>
        </p:nvSpPr>
        <p:spPr>
          <a:xfrm>
            <a:off x="5641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34" name="object 74034"/>
          <p:cNvSpPr/>
          <p:nvPr/>
        </p:nvSpPr>
        <p:spPr>
          <a:xfrm>
            <a:off x="5641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35" name="object 74035"/>
          <p:cNvSpPr/>
          <p:nvPr/>
        </p:nvSpPr>
        <p:spPr>
          <a:xfrm>
            <a:off x="5641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36" name="object 74036"/>
          <p:cNvSpPr/>
          <p:nvPr/>
        </p:nvSpPr>
        <p:spPr>
          <a:xfrm>
            <a:off x="5641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37" name="object 74037"/>
          <p:cNvSpPr/>
          <p:nvPr/>
        </p:nvSpPr>
        <p:spPr>
          <a:xfrm>
            <a:off x="5642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38" name="object 74038"/>
          <p:cNvSpPr/>
          <p:nvPr/>
        </p:nvSpPr>
        <p:spPr>
          <a:xfrm>
            <a:off x="5642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39" name="object 74039"/>
          <p:cNvSpPr/>
          <p:nvPr/>
        </p:nvSpPr>
        <p:spPr>
          <a:xfrm>
            <a:off x="5642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40" name="object 74040"/>
          <p:cNvSpPr/>
          <p:nvPr/>
        </p:nvSpPr>
        <p:spPr>
          <a:xfrm>
            <a:off x="5642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41" name="object 74041"/>
          <p:cNvSpPr/>
          <p:nvPr/>
        </p:nvSpPr>
        <p:spPr>
          <a:xfrm>
            <a:off x="56426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42" name="object 74042"/>
          <p:cNvSpPr/>
          <p:nvPr/>
        </p:nvSpPr>
        <p:spPr>
          <a:xfrm>
            <a:off x="56426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43" name="object 74043"/>
          <p:cNvSpPr/>
          <p:nvPr/>
        </p:nvSpPr>
        <p:spPr>
          <a:xfrm>
            <a:off x="5642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44" name="object 74044"/>
          <p:cNvSpPr/>
          <p:nvPr/>
        </p:nvSpPr>
        <p:spPr>
          <a:xfrm>
            <a:off x="5642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45" name="object 74045"/>
          <p:cNvSpPr/>
          <p:nvPr/>
        </p:nvSpPr>
        <p:spPr>
          <a:xfrm>
            <a:off x="56430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46" name="object 74046"/>
          <p:cNvSpPr/>
          <p:nvPr/>
        </p:nvSpPr>
        <p:spPr>
          <a:xfrm>
            <a:off x="56430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47" name="object 74047"/>
          <p:cNvSpPr/>
          <p:nvPr/>
        </p:nvSpPr>
        <p:spPr>
          <a:xfrm>
            <a:off x="5643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48" name="object 74048"/>
          <p:cNvSpPr/>
          <p:nvPr/>
        </p:nvSpPr>
        <p:spPr>
          <a:xfrm>
            <a:off x="5643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49" name="object 74049"/>
          <p:cNvSpPr/>
          <p:nvPr/>
        </p:nvSpPr>
        <p:spPr>
          <a:xfrm>
            <a:off x="56433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50" name="object 74050"/>
          <p:cNvSpPr/>
          <p:nvPr/>
        </p:nvSpPr>
        <p:spPr>
          <a:xfrm>
            <a:off x="56433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51" name="object 74051"/>
          <p:cNvSpPr/>
          <p:nvPr/>
        </p:nvSpPr>
        <p:spPr>
          <a:xfrm>
            <a:off x="5643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52" name="object 74052"/>
          <p:cNvSpPr/>
          <p:nvPr/>
        </p:nvSpPr>
        <p:spPr>
          <a:xfrm>
            <a:off x="5643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53" name="object 74053"/>
          <p:cNvSpPr/>
          <p:nvPr/>
        </p:nvSpPr>
        <p:spPr>
          <a:xfrm>
            <a:off x="56437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54" name="object 74054"/>
          <p:cNvSpPr/>
          <p:nvPr/>
        </p:nvSpPr>
        <p:spPr>
          <a:xfrm>
            <a:off x="56437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55" name="object 74055"/>
          <p:cNvSpPr/>
          <p:nvPr/>
        </p:nvSpPr>
        <p:spPr>
          <a:xfrm>
            <a:off x="5643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56" name="object 74056"/>
          <p:cNvSpPr/>
          <p:nvPr/>
        </p:nvSpPr>
        <p:spPr>
          <a:xfrm>
            <a:off x="5643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57" name="object 74057"/>
          <p:cNvSpPr/>
          <p:nvPr/>
        </p:nvSpPr>
        <p:spPr>
          <a:xfrm>
            <a:off x="56441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58" name="object 74058"/>
          <p:cNvSpPr/>
          <p:nvPr/>
        </p:nvSpPr>
        <p:spPr>
          <a:xfrm>
            <a:off x="56441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59" name="object 74059"/>
          <p:cNvSpPr/>
          <p:nvPr/>
        </p:nvSpPr>
        <p:spPr>
          <a:xfrm>
            <a:off x="5644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60" name="object 74060"/>
          <p:cNvSpPr/>
          <p:nvPr/>
        </p:nvSpPr>
        <p:spPr>
          <a:xfrm>
            <a:off x="5644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61" name="object 74061"/>
          <p:cNvSpPr/>
          <p:nvPr/>
        </p:nvSpPr>
        <p:spPr>
          <a:xfrm>
            <a:off x="5644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62" name="object 74062"/>
          <p:cNvSpPr/>
          <p:nvPr/>
        </p:nvSpPr>
        <p:spPr>
          <a:xfrm>
            <a:off x="5644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63" name="object 74063"/>
          <p:cNvSpPr/>
          <p:nvPr/>
        </p:nvSpPr>
        <p:spPr>
          <a:xfrm>
            <a:off x="5644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64" name="object 74064"/>
          <p:cNvSpPr/>
          <p:nvPr/>
        </p:nvSpPr>
        <p:spPr>
          <a:xfrm>
            <a:off x="5644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65" name="object 74065"/>
          <p:cNvSpPr/>
          <p:nvPr/>
        </p:nvSpPr>
        <p:spPr>
          <a:xfrm>
            <a:off x="5644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66" name="object 74066"/>
          <p:cNvSpPr/>
          <p:nvPr/>
        </p:nvSpPr>
        <p:spPr>
          <a:xfrm>
            <a:off x="5644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67" name="object 74067"/>
          <p:cNvSpPr/>
          <p:nvPr/>
        </p:nvSpPr>
        <p:spPr>
          <a:xfrm>
            <a:off x="5645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68" name="object 74068"/>
          <p:cNvSpPr/>
          <p:nvPr/>
        </p:nvSpPr>
        <p:spPr>
          <a:xfrm>
            <a:off x="5645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69" name="object 74069"/>
          <p:cNvSpPr/>
          <p:nvPr/>
        </p:nvSpPr>
        <p:spPr>
          <a:xfrm>
            <a:off x="5645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70" name="object 74070"/>
          <p:cNvSpPr/>
          <p:nvPr/>
        </p:nvSpPr>
        <p:spPr>
          <a:xfrm>
            <a:off x="5645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71" name="object 74071"/>
          <p:cNvSpPr/>
          <p:nvPr/>
        </p:nvSpPr>
        <p:spPr>
          <a:xfrm>
            <a:off x="5645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72" name="object 74072"/>
          <p:cNvSpPr/>
          <p:nvPr/>
        </p:nvSpPr>
        <p:spPr>
          <a:xfrm>
            <a:off x="5645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73" name="object 74073"/>
          <p:cNvSpPr/>
          <p:nvPr/>
        </p:nvSpPr>
        <p:spPr>
          <a:xfrm>
            <a:off x="5645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74" name="object 74074"/>
          <p:cNvSpPr/>
          <p:nvPr/>
        </p:nvSpPr>
        <p:spPr>
          <a:xfrm>
            <a:off x="5645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75" name="object 74075"/>
          <p:cNvSpPr/>
          <p:nvPr/>
        </p:nvSpPr>
        <p:spPr>
          <a:xfrm>
            <a:off x="5645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76" name="object 74076"/>
          <p:cNvSpPr/>
          <p:nvPr/>
        </p:nvSpPr>
        <p:spPr>
          <a:xfrm>
            <a:off x="5645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77" name="object 74077"/>
          <p:cNvSpPr/>
          <p:nvPr/>
        </p:nvSpPr>
        <p:spPr>
          <a:xfrm>
            <a:off x="5646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78" name="object 74078"/>
          <p:cNvSpPr/>
          <p:nvPr/>
        </p:nvSpPr>
        <p:spPr>
          <a:xfrm>
            <a:off x="5646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79" name="object 74079"/>
          <p:cNvSpPr/>
          <p:nvPr/>
        </p:nvSpPr>
        <p:spPr>
          <a:xfrm>
            <a:off x="5646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80" name="object 74080"/>
          <p:cNvSpPr/>
          <p:nvPr/>
        </p:nvSpPr>
        <p:spPr>
          <a:xfrm>
            <a:off x="5646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81" name="object 74081"/>
          <p:cNvSpPr/>
          <p:nvPr/>
        </p:nvSpPr>
        <p:spPr>
          <a:xfrm>
            <a:off x="5646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82" name="object 74082"/>
          <p:cNvSpPr/>
          <p:nvPr/>
        </p:nvSpPr>
        <p:spPr>
          <a:xfrm>
            <a:off x="5646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83" name="object 74083"/>
          <p:cNvSpPr/>
          <p:nvPr/>
        </p:nvSpPr>
        <p:spPr>
          <a:xfrm>
            <a:off x="5646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84" name="object 74084"/>
          <p:cNvSpPr/>
          <p:nvPr/>
        </p:nvSpPr>
        <p:spPr>
          <a:xfrm>
            <a:off x="5646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85" name="object 74085"/>
          <p:cNvSpPr/>
          <p:nvPr/>
        </p:nvSpPr>
        <p:spPr>
          <a:xfrm>
            <a:off x="5646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86" name="object 74086"/>
          <p:cNvSpPr/>
          <p:nvPr/>
        </p:nvSpPr>
        <p:spPr>
          <a:xfrm>
            <a:off x="5646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87" name="object 74087"/>
          <p:cNvSpPr/>
          <p:nvPr/>
        </p:nvSpPr>
        <p:spPr>
          <a:xfrm>
            <a:off x="5646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88" name="object 74088"/>
          <p:cNvSpPr/>
          <p:nvPr/>
        </p:nvSpPr>
        <p:spPr>
          <a:xfrm>
            <a:off x="5646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89" name="object 74089"/>
          <p:cNvSpPr/>
          <p:nvPr/>
        </p:nvSpPr>
        <p:spPr>
          <a:xfrm>
            <a:off x="5647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90" name="object 74090"/>
          <p:cNvSpPr/>
          <p:nvPr/>
        </p:nvSpPr>
        <p:spPr>
          <a:xfrm>
            <a:off x="5647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91" name="object 74091"/>
          <p:cNvSpPr/>
          <p:nvPr/>
        </p:nvSpPr>
        <p:spPr>
          <a:xfrm>
            <a:off x="5647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92" name="object 74092"/>
          <p:cNvSpPr/>
          <p:nvPr/>
        </p:nvSpPr>
        <p:spPr>
          <a:xfrm>
            <a:off x="5647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93" name="object 74093"/>
          <p:cNvSpPr/>
          <p:nvPr/>
        </p:nvSpPr>
        <p:spPr>
          <a:xfrm>
            <a:off x="5647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94" name="object 74094"/>
          <p:cNvSpPr/>
          <p:nvPr/>
        </p:nvSpPr>
        <p:spPr>
          <a:xfrm>
            <a:off x="5647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95" name="object 74095"/>
          <p:cNvSpPr/>
          <p:nvPr/>
        </p:nvSpPr>
        <p:spPr>
          <a:xfrm>
            <a:off x="5647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96" name="object 74096"/>
          <p:cNvSpPr/>
          <p:nvPr/>
        </p:nvSpPr>
        <p:spPr>
          <a:xfrm>
            <a:off x="5647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97" name="object 74097"/>
          <p:cNvSpPr/>
          <p:nvPr/>
        </p:nvSpPr>
        <p:spPr>
          <a:xfrm>
            <a:off x="56479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98" name="object 74098"/>
          <p:cNvSpPr/>
          <p:nvPr/>
        </p:nvSpPr>
        <p:spPr>
          <a:xfrm>
            <a:off x="56479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862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099" name="object 74099"/>
          <p:cNvSpPr/>
          <p:nvPr/>
        </p:nvSpPr>
        <p:spPr>
          <a:xfrm>
            <a:off x="5648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00" name="object 74100"/>
          <p:cNvSpPr/>
          <p:nvPr/>
        </p:nvSpPr>
        <p:spPr>
          <a:xfrm>
            <a:off x="5648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01" name="object 74101"/>
          <p:cNvSpPr/>
          <p:nvPr/>
        </p:nvSpPr>
        <p:spPr>
          <a:xfrm>
            <a:off x="56483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02" name="object 74102"/>
          <p:cNvSpPr/>
          <p:nvPr/>
        </p:nvSpPr>
        <p:spPr>
          <a:xfrm>
            <a:off x="56483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03" name="object 74103"/>
          <p:cNvSpPr/>
          <p:nvPr/>
        </p:nvSpPr>
        <p:spPr>
          <a:xfrm>
            <a:off x="5648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04" name="object 74104"/>
          <p:cNvSpPr/>
          <p:nvPr/>
        </p:nvSpPr>
        <p:spPr>
          <a:xfrm>
            <a:off x="5648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05" name="object 74105"/>
          <p:cNvSpPr/>
          <p:nvPr/>
        </p:nvSpPr>
        <p:spPr>
          <a:xfrm>
            <a:off x="56487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06" name="object 74106"/>
          <p:cNvSpPr/>
          <p:nvPr/>
        </p:nvSpPr>
        <p:spPr>
          <a:xfrm>
            <a:off x="56487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07" name="object 74107"/>
          <p:cNvSpPr/>
          <p:nvPr/>
        </p:nvSpPr>
        <p:spPr>
          <a:xfrm>
            <a:off x="5648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08" name="object 74108"/>
          <p:cNvSpPr/>
          <p:nvPr/>
        </p:nvSpPr>
        <p:spPr>
          <a:xfrm>
            <a:off x="5648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09" name="object 74109"/>
          <p:cNvSpPr/>
          <p:nvPr/>
        </p:nvSpPr>
        <p:spPr>
          <a:xfrm>
            <a:off x="56490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10" name="object 74110"/>
          <p:cNvSpPr/>
          <p:nvPr/>
        </p:nvSpPr>
        <p:spPr>
          <a:xfrm>
            <a:off x="56490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11" name="object 74111"/>
          <p:cNvSpPr/>
          <p:nvPr/>
        </p:nvSpPr>
        <p:spPr>
          <a:xfrm>
            <a:off x="5649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12" name="object 74112"/>
          <p:cNvSpPr/>
          <p:nvPr/>
        </p:nvSpPr>
        <p:spPr>
          <a:xfrm>
            <a:off x="5649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13" name="object 74113"/>
          <p:cNvSpPr/>
          <p:nvPr/>
        </p:nvSpPr>
        <p:spPr>
          <a:xfrm>
            <a:off x="5649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14" name="object 74114"/>
          <p:cNvSpPr/>
          <p:nvPr/>
        </p:nvSpPr>
        <p:spPr>
          <a:xfrm>
            <a:off x="5649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15" name="object 74115"/>
          <p:cNvSpPr/>
          <p:nvPr/>
        </p:nvSpPr>
        <p:spPr>
          <a:xfrm>
            <a:off x="5649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16" name="object 74116"/>
          <p:cNvSpPr/>
          <p:nvPr/>
        </p:nvSpPr>
        <p:spPr>
          <a:xfrm>
            <a:off x="5649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17" name="object 74117"/>
          <p:cNvSpPr/>
          <p:nvPr/>
        </p:nvSpPr>
        <p:spPr>
          <a:xfrm>
            <a:off x="5649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18" name="object 74118"/>
          <p:cNvSpPr/>
          <p:nvPr/>
        </p:nvSpPr>
        <p:spPr>
          <a:xfrm>
            <a:off x="5649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19" name="object 74119"/>
          <p:cNvSpPr/>
          <p:nvPr/>
        </p:nvSpPr>
        <p:spPr>
          <a:xfrm>
            <a:off x="5649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20" name="object 74120"/>
          <p:cNvSpPr/>
          <p:nvPr/>
        </p:nvSpPr>
        <p:spPr>
          <a:xfrm>
            <a:off x="5649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21" name="object 74121"/>
          <p:cNvSpPr/>
          <p:nvPr/>
        </p:nvSpPr>
        <p:spPr>
          <a:xfrm>
            <a:off x="5650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22" name="object 74122"/>
          <p:cNvSpPr/>
          <p:nvPr/>
        </p:nvSpPr>
        <p:spPr>
          <a:xfrm>
            <a:off x="5650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23" name="object 74123"/>
          <p:cNvSpPr/>
          <p:nvPr/>
        </p:nvSpPr>
        <p:spPr>
          <a:xfrm>
            <a:off x="5650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24" name="object 74124"/>
          <p:cNvSpPr/>
          <p:nvPr/>
        </p:nvSpPr>
        <p:spPr>
          <a:xfrm>
            <a:off x="5650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25" name="object 74125"/>
          <p:cNvSpPr/>
          <p:nvPr/>
        </p:nvSpPr>
        <p:spPr>
          <a:xfrm>
            <a:off x="5650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26" name="object 74126"/>
          <p:cNvSpPr/>
          <p:nvPr/>
        </p:nvSpPr>
        <p:spPr>
          <a:xfrm>
            <a:off x="5650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27" name="object 74127"/>
          <p:cNvSpPr/>
          <p:nvPr/>
        </p:nvSpPr>
        <p:spPr>
          <a:xfrm>
            <a:off x="5650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28" name="object 74128"/>
          <p:cNvSpPr/>
          <p:nvPr/>
        </p:nvSpPr>
        <p:spPr>
          <a:xfrm>
            <a:off x="5650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29" name="object 74129"/>
          <p:cNvSpPr/>
          <p:nvPr/>
        </p:nvSpPr>
        <p:spPr>
          <a:xfrm>
            <a:off x="5651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30" name="object 74130"/>
          <p:cNvSpPr/>
          <p:nvPr/>
        </p:nvSpPr>
        <p:spPr>
          <a:xfrm>
            <a:off x="5651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31" name="object 74131"/>
          <p:cNvSpPr/>
          <p:nvPr/>
        </p:nvSpPr>
        <p:spPr>
          <a:xfrm>
            <a:off x="5651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32" name="object 74132"/>
          <p:cNvSpPr/>
          <p:nvPr/>
        </p:nvSpPr>
        <p:spPr>
          <a:xfrm>
            <a:off x="5651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33" name="object 74133"/>
          <p:cNvSpPr/>
          <p:nvPr/>
        </p:nvSpPr>
        <p:spPr>
          <a:xfrm>
            <a:off x="5651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34" name="object 74134"/>
          <p:cNvSpPr/>
          <p:nvPr/>
        </p:nvSpPr>
        <p:spPr>
          <a:xfrm>
            <a:off x="5651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35" name="object 74135"/>
          <p:cNvSpPr/>
          <p:nvPr/>
        </p:nvSpPr>
        <p:spPr>
          <a:xfrm>
            <a:off x="5651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36" name="object 74136"/>
          <p:cNvSpPr/>
          <p:nvPr/>
        </p:nvSpPr>
        <p:spPr>
          <a:xfrm>
            <a:off x="5651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37" name="object 74137"/>
          <p:cNvSpPr/>
          <p:nvPr/>
        </p:nvSpPr>
        <p:spPr>
          <a:xfrm>
            <a:off x="5651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38" name="object 74138"/>
          <p:cNvSpPr/>
          <p:nvPr/>
        </p:nvSpPr>
        <p:spPr>
          <a:xfrm>
            <a:off x="5651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39" name="object 74139"/>
          <p:cNvSpPr/>
          <p:nvPr/>
        </p:nvSpPr>
        <p:spPr>
          <a:xfrm>
            <a:off x="5651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40" name="object 74140"/>
          <p:cNvSpPr/>
          <p:nvPr/>
        </p:nvSpPr>
        <p:spPr>
          <a:xfrm>
            <a:off x="5651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41" name="object 74141"/>
          <p:cNvSpPr/>
          <p:nvPr/>
        </p:nvSpPr>
        <p:spPr>
          <a:xfrm>
            <a:off x="5652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42" name="object 74142"/>
          <p:cNvSpPr/>
          <p:nvPr/>
        </p:nvSpPr>
        <p:spPr>
          <a:xfrm>
            <a:off x="5652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43" name="object 74143"/>
          <p:cNvSpPr/>
          <p:nvPr/>
        </p:nvSpPr>
        <p:spPr>
          <a:xfrm>
            <a:off x="5652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44" name="object 74144"/>
          <p:cNvSpPr/>
          <p:nvPr/>
        </p:nvSpPr>
        <p:spPr>
          <a:xfrm>
            <a:off x="5652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45" name="object 74145"/>
          <p:cNvSpPr/>
          <p:nvPr/>
        </p:nvSpPr>
        <p:spPr>
          <a:xfrm>
            <a:off x="56525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46" name="object 74146"/>
          <p:cNvSpPr/>
          <p:nvPr/>
        </p:nvSpPr>
        <p:spPr>
          <a:xfrm>
            <a:off x="56525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47" name="object 74147"/>
          <p:cNvSpPr/>
          <p:nvPr/>
        </p:nvSpPr>
        <p:spPr>
          <a:xfrm>
            <a:off x="5652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48" name="object 74148"/>
          <p:cNvSpPr/>
          <p:nvPr/>
        </p:nvSpPr>
        <p:spPr>
          <a:xfrm>
            <a:off x="5652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49" name="object 74149"/>
          <p:cNvSpPr/>
          <p:nvPr/>
        </p:nvSpPr>
        <p:spPr>
          <a:xfrm>
            <a:off x="56529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50" name="object 74150"/>
          <p:cNvSpPr/>
          <p:nvPr/>
        </p:nvSpPr>
        <p:spPr>
          <a:xfrm>
            <a:off x="56529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51" name="object 74151"/>
          <p:cNvSpPr/>
          <p:nvPr/>
        </p:nvSpPr>
        <p:spPr>
          <a:xfrm>
            <a:off x="5653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52" name="object 74152"/>
          <p:cNvSpPr/>
          <p:nvPr/>
        </p:nvSpPr>
        <p:spPr>
          <a:xfrm>
            <a:off x="5653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53" name="object 74153"/>
          <p:cNvSpPr/>
          <p:nvPr/>
        </p:nvSpPr>
        <p:spPr>
          <a:xfrm>
            <a:off x="56532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54" name="object 74154"/>
          <p:cNvSpPr/>
          <p:nvPr/>
        </p:nvSpPr>
        <p:spPr>
          <a:xfrm>
            <a:off x="56532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55" name="object 74155"/>
          <p:cNvSpPr/>
          <p:nvPr/>
        </p:nvSpPr>
        <p:spPr>
          <a:xfrm>
            <a:off x="5653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56" name="object 74156"/>
          <p:cNvSpPr/>
          <p:nvPr/>
        </p:nvSpPr>
        <p:spPr>
          <a:xfrm>
            <a:off x="5653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57" name="object 74157"/>
          <p:cNvSpPr/>
          <p:nvPr/>
        </p:nvSpPr>
        <p:spPr>
          <a:xfrm>
            <a:off x="56536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58" name="object 74158"/>
          <p:cNvSpPr/>
          <p:nvPr/>
        </p:nvSpPr>
        <p:spPr>
          <a:xfrm>
            <a:off x="56536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59" name="object 74159"/>
          <p:cNvSpPr/>
          <p:nvPr/>
        </p:nvSpPr>
        <p:spPr>
          <a:xfrm>
            <a:off x="5653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60" name="object 74160"/>
          <p:cNvSpPr/>
          <p:nvPr/>
        </p:nvSpPr>
        <p:spPr>
          <a:xfrm>
            <a:off x="5653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61" name="object 74161"/>
          <p:cNvSpPr/>
          <p:nvPr/>
        </p:nvSpPr>
        <p:spPr>
          <a:xfrm>
            <a:off x="5654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62" name="object 74162"/>
          <p:cNvSpPr/>
          <p:nvPr/>
        </p:nvSpPr>
        <p:spPr>
          <a:xfrm>
            <a:off x="5654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63" name="object 74163"/>
          <p:cNvSpPr/>
          <p:nvPr/>
        </p:nvSpPr>
        <p:spPr>
          <a:xfrm>
            <a:off x="5654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64" name="object 74164"/>
          <p:cNvSpPr/>
          <p:nvPr/>
        </p:nvSpPr>
        <p:spPr>
          <a:xfrm>
            <a:off x="5654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65" name="object 74165"/>
          <p:cNvSpPr/>
          <p:nvPr/>
        </p:nvSpPr>
        <p:spPr>
          <a:xfrm>
            <a:off x="5654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66" name="object 74166"/>
          <p:cNvSpPr/>
          <p:nvPr/>
        </p:nvSpPr>
        <p:spPr>
          <a:xfrm>
            <a:off x="5654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67" name="object 74167"/>
          <p:cNvSpPr/>
          <p:nvPr/>
        </p:nvSpPr>
        <p:spPr>
          <a:xfrm>
            <a:off x="5654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68" name="object 74168"/>
          <p:cNvSpPr/>
          <p:nvPr/>
        </p:nvSpPr>
        <p:spPr>
          <a:xfrm>
            <a:off x="5654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69" name="object 74169"/>
          <p:cNvSpPr/>
          <p:nvPr/>
        </p:nvSpPr>
        <p:spPr>
          <a:xfrm>
            <a:off x="5654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70" name="object 74170"/>
          <p:cNvSpPr/>
          <p:nvPr/>
        </p:nvSpPr>
        <p:spPr>
          <a:xfrm>
            <a:off x="5654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71" name="object 74171"/>
          <p:cNvSpPr/>
          <p:nvPr/>
        </p:nvSpPr>
        <p:spPr>
          <a:xfrm>
            <a:off x="5654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72" name="object 74172"/>
          <p:cNvSpPr/>
          <p:nvPr/>
        </p:nvSpPr>
        <p:spPr>
          <a:xfrm>
            <a:off x="5654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73" name="object 74173"/>
          <p:cNvSpPr/>
          <p:nvPr/>
        </p:nvSpPr>
        <p:spPr>
          <a:xfrm>
            <a:off x="5655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74" name="object 74174"/>
          <p:cNvSpPr/>
          <p:nvPr/>
        </p:nvSpPr>
        <p:spPr>
          <a:xfrm>
            <a:off x="5655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75" name="object 74175"/>
          <p:cNvSpPr/>
          <p:nvPr/>
        </p:nvSpPr>
        <p:spPr>
          <a:xfrm>
            <a:off x="5655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76" name="object 74176"/>
          <p:cNvSpPr/>
          <p:nvPr/>
        </p:nvSpPr>
        <p:spPr>
          <a:xfrm>
            <a:off x="5655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77" name="object 74177"/>
          <p:cNvSpPr/>
          <p:nvPr/>
        </p:nvSpPr>
        <p:spPr>
          <a:xfrm>
            <a:off x="5655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78" name="object 74178"/>
          <p:cNvSpPr/>
          <p:nvPr/>
        </p:nvSpPr>
        <p:spPr>
          <a:xfrm>
            <a:off x="5655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79" name="object 74179"/>
          <p:cNvSpPr/>
          <p:nvPr/>
        </p:nvSpPr>
        <p:spPr>
          <a:xfrm>
            <a:off x="5655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80" name="object 74180"/>
          <p:cNvSpPr/>
          <p:nvPr/>
        </p:nvSpPr>
        <p:spPr>
          <a:xfrm>
            <a:off x="5655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81" name="object 74181"/>
          <p:cNvSpPr/>
          <p:nvPr/>
        </p:nvSpPr>
        <p:spPr>
          <a:xfrm>
            <a:off x="5655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82" name="object 74182"/>
          <p:cNvSpPr/>
          <p:nvPr/>
        </p:nvSpPr>
        <p:spPr>
          <a:xfrm>
            <a:off x="5655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83" name="object 74183"/>
          <p:cNvSpPr/>
          <p:nvPr/>
        </p:nvSpPr>
        <p:spPr>
          <a:xfrm>
            <a:off x="5656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84" name="object 74184"/>
          <p:cNvSpPr/>
          <p:nvPr/>
        </p:nvSpPr>
        <p:spPr>
          <a:xfrm>
            <a:off x="5656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85" name="object 74185"/>
          <p:cNvSpPr/>
          <p:nvPr/>
        </p:nvSpPr>
        <p:spPr>
          <a:xfrm>
            <a:off x="5656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86" name="object 74186"/>
          <p:cNvSpPr/>
          <p:nvPr/>
        </p:nvSpPr>
        <p:spPr>
          <a:xfrm>
            <a:off x="5656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87" name="object 74187"/>
          <p:cNvSpPr/>
          <p:nvPr/>
        </p:nvSpPr>
        <p:spPr>
          <a:xfrm>
            <a:off x="5656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88" name="object 74188"/>
          <p:cNvSpPr/>
          <p:nvPr/>
        </p:nvSpPr>
        <p:spPr>
          <a:xfrm>
            <a:off x="5656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89" name="object 74189"/>
          <p:cNvSpPr/>
          <p:nvPr/>
        </p:nvSpPr>
        <p:spPr>
          <a:xfrm>
            <a:off x="5656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90" name="object 74190"/>
          <p:cNvSpPr/>
          <p:nvPr/>
        </p:nvSpPr>
        <p:spPr>
          <a:xfrm>
            <a:off x="5656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91" name="object 74191"/>
          <p:cNvSpPr/>
          <p:nvPr/>
        </p:nvSpPr>
        <p:spPr>
          <a:xfrm>
            <a:off x="5656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92" name="object 74192"/>
          <p:cNvSpPr/>
          <p:nvPr/>
        </p:nvSpPr>
        <p:spPr>
          <a:xfrm>
            <a:off x="5656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93" name="object 74193"/>
          <p:cNvSpPr/>
          <p:nvPr/>
        </p:nvSpPr>
        <p:spPr>
          <a:xfrm>
            <a:off x="5657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94" name="object 74194"/>
          <p:cNvSpPr/>
          <p:nvPr/>
        </p:nvSpPr>
        <p:spPr>
          <a:xfrm>
            <a:off x="5657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95" name="object 74195"/>
          <p:cNvSpPr/>
          <p:nvPr/>
        </p:nvSpPr>
        <p:spPr>
          <a:xfrm>
            <a:off x="5657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96" name="object 74196"/>
          <p:cNvSpPr/>
          <p:nvPr/>
        </p:nvSpPr>
        <p:spPr>
          <a:xfrm>
            <a:off x="5657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97" name="object 74197"/>
          <p:cNvSpPr/>
          <p:nvPr/>
        </p:nvSpPr>
        <p:spPr>
          <a:xfrm>
            <a:off x="56574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98" name="object 74198"/>
          <p:cNvSpPr/>
          <p:nvPr/>
        </p:nvSpPr>
        <p:spPr>
          <a:xfrm>
            <a:off x="56574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199" name="object 74199"/>
          <p:cNvSpPr/>
          <p:nvPr/>
        </p:nvSpPr>
        <p:spPr>
          <a:xfrm>
            <a:off x="5657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00" name="object 74200"/>
          <p:cNvSpPr/>
          <p:nvPr/>
        </p:nvSpPr>
        <p:spPr>
          <a:xfrm>
            <a:off x="5657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01" name="object 74201"/>
          <p:cNvSpPr/>
          <p:nvPr/>
        </p:nvSpPr>
        <p:spPr>
          <a:xfrm>
            <a:off x="56578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02" name="object 74202"/>
          <p:cNvSpPr/>
          <p:nvPr/>
        </p:nvSpPr>
        <p:spPr>
          <a:xfrm>
            <a:off x="56578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03" name="object 74203"/>
          <p:cNvSpPr/>
          <p:nvPr/>
        </p:nvSpPr>
        <p:spPr>
          <a:xfrm>
            <a:off x="5657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04" name="object 74204"/>
          <p:cNvSpPr/>
          <p:nvPr/>
        </p:nvSpPr>
        <p:spPr>
          <a:xfrm>
            <a:off x="5657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05" name="object 74205"/>
          <p:cNvSpPr/>
          <p:nvPr/>
        </p:nvSpPr>
        <p:spPr>
          <a:xfrm>
            <a:off x="56582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06" name="object 74206"/>
          <p:cNvSpPr/>
          <p:nvPr/>
        </p:nvSpPr>
        <p:spPr>
          <a:xfrm>
            <a:off x="56582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07" name="object 74207"/>
          <p:cNvSpPr/>
          <p:nvPr/>
        </p:nvSpPr>
        <p:spPr>
          <a:xfrm>
            <a:off x="5658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08" name="object 74208"/>
          <p:cNvSpPr/>
          <p:nvPr/>
        </p:nvSpPr>
        <p:spPr>
          <a:xfrm>
            <a:off x="5658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09" name="object 74209"/>
          <p:cNvSpPr/>
          <p:nvPr/>
        </p:nvSpPr>
        <p:spPr>
          <a:xfrm>
            <a:off x="5658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10" name="object 74210"/>
          <p:cNvSpPr/>
          <p:nvPr/>
        </p:nvSpPr>
        <p:spPr>
          <a:xfrm>
            <a:off x="5658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11" name="object 74211"/>
          <p:cNvSpPr/>
          <p:nvPr/>
        </p:nvSpPr>
        <p:spPr>
          <a:xfrm>
            <a:off x="5658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12" name="object 74212"/>
          <p:cNvSpPr/>
          <p:nvPr/>
        </p:nvSpPr>
        <p:spPr>
          <a:xfrm>
            <a:off x="5658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13" name="object 74213"/>
          <p:cNvSpPr/>
          <p:nvPr/>
        </p:nvSpPr>
        <p:spPr>
          <a:xfrm>
            <a:off x="5659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14" name="object 74214"/>
          <p:cNvSpPr/>
          <p:nvPr/>
        </p:nvSpPr>
        <p:spPr>
          <a:xfrm>
            <a:off x="5659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15" name="object 74215"/>
          <p:cNvSpPr/>
          <p:nvPr/>
        </p:nvSpPr>
        <p:spPr>
          <a:xfrm>
            <a:off x="5659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16" name="object 74216"/>
          <p:cNvSpPr/>
          <p:nvPr/>
        </p:nvSpPr>
        <p:spPr>
          <a:xfrm>
            <a:off x="5659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17" name="object 74217"/>
          <p:cNvSpPr/>
          <p:nvPr/>
        </p:nvSpPr>
        <p:spPr>
          <a:xfrm>
            <a:off x="5659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18" name="object 74218"/>
          <p:cNvSpPr/>
          <p:nvPr/>
        </p:nvSpPr>
        <p:spPr>
          <a:xfrm>
            <a:off x="5659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19" name="object 74219"/>
          <p:cNvSpPr/>
          <p:nvPr/>
        </p:nvSpPr>
        <p:spPr>
          <a:xfrm>
            <a:off x="5659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20" name="object 74220"/>
          <p:cNvSpPr/>
          <p:nvPr/>
        </p:nvSpPr>
        <p:spPr>
          <a:xfrm>
            <a:off x="5659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21" name="object 74221"/>
          <p:cNvSpPr/>
          <p:nvPr/>
        </p:nvSpPr>
        <p:spPr>
          <a:xfrm>
            <a:off x="5659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22" name="object 74222"/>
          <p:cNvSpPr/>
          <p:nvPr/>
        </p:nvSpPr>
        <p:spPr>
          <a:xfrm>
            <a:off x="5659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23" name="object 74223"/>
          <p:cNvSpPr/>
          <p:nvPr/>
        </p:nvSpPr>
        <p:spPr>
          <a:xfrm>
            <a:off x="5659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24" name="object 74224"/>
          <p:cNvSpPr/>
          <p:nvPr/>
        </p:nvSpPr>
        <p:spPr>
          <a:xfrm>
            <a:off x="5659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25" name="object 74225"/>
          <p:cNvSpPr/>
          <p:nvPr/>
        </p:nvSpPr>
        <p:spPr>
          <a:xfrm>
            <a:off x="5660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26" name="object 74226"/>
          <p:cNvSpPr/>
          <p:nvPr/>
        </p:nvSpPr>
        <p:spPr>
          <a:xfrm>
            <a:off x="5660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27" name="object 74227"/>
          <p:cNvSpPr/>
          <p:nvPr/>
        </p:nvSpPr>
        <p:spPr>
          <a:xfrm>
            <a:off x="5660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28" name="object 74228"/>
          <p:cNvSpPr/>
          <p:nvPr/>
        </p:nvSpPr>
        <p:spPr>
          <a:xfrm>
            <a:off x="5660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29" name="object 74229"/>
          <p:cNvSpPr/>
          <p:nvPr/>
        </p:nvSpPr>
        <p:spPr>
          <a:xfrm>
            <a:off x="5660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30" name="object 74230"/>
          <p:cNvSpPr/>
          <p:nvPr/>
        </p:nvSpPr>
        <p:spPr>
          <a:xfrm>
            <a:off x="5660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31" name="object 74231"/>
          <p:cNvSpPr/>
          <p:nvPr/>
        </p:nvSpPr>
        <p:spPr>
          <a:xfrm>
            <a:off x="5660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32" name="object 74232"/>
          <p:cNvSpPr/>
          <p:nvPr/>
        </p:nvSpPr>
        <p:spPr>
          <a:xfrm>
            <a:off x="5660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33" name="object 74233"/>
          <p:cNvSpPr/>
          <p:nvPr/>
        </p:nvSpPr>
        <p:spPr>
          <a:xfrm>
            <a:off x="5660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34" name="object 74234"/>
          <p:cNvSpPr/>
          <p:nvPr/>
        </p:nvSpPr>
        <p:spPr>
          <a:xfrm>
            <a:off x="5660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35" name="object 74235"/>
          <p:cNvSpPr/>
          <p:nvPr/>
        </p:nvSpPr>
        <p:spPr>
          <a:xfrm>
            <a:off x="5661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36" name="object 74236"/>
          <p:cNvSpPr/>
          <p:nvPr/>
        </p:nvSpPr>
        <p:spPr>
          <a:xfrm>
            <a:off x="5661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37" name="object 74237"/>
          <p:cNvSpPr/>
          <p:nvPr/>
        </p:nvSpPr>
        <p:spPr>
          <a:xfrm>
            <a:off x="5661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38" name="object 74238"/>
          <p:cNvSpPr/>
          <p:nvPr/>
        </p:nvSpPr>
        <p:spPr>
          <a:xfrm>
            <a:off x="5661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39" name="object 74239"/>
          <p:cNvSpPr/>
          <p:nvPr/>
        </p:nvSpPr>
        <p:spPr>
          <a:xfrm>
            <a:off x="5661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40" name="object 74240"/>
          <p:cNvSpPr/>
          <p:nvPr/>
        </p:nvSpPr>
        <p:spPr>
          <a:xfrm>
            <a:off x="5661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41" name="object 74241"/>
          <p:cNvSpPr/>
          <p:nvPr/>
        </p:nvSpPr>
        <p:spPr>
          <a:xfrm>
            <a:off x="5661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42" name="object 74242"/>
          <p:cNvSpPr/>
          <p:nvPr/>
        </p:nvSpPr>
        <p:spPr>
          <a:xfrm>
            <a:off x="5661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43" name="object 74243"/>
          <p:cNvSpPr/>
          <p:nvPr/>
        </p:nvSpPr>
        <p:spPr>
          <a:xfrm>
            <a:off x="5661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44" name="object 74244"/>
          <p:cNvSpPr/>
          <p:nvPr/>
        </p:nvSpPr>
        <p:spPr>
          <a:xfrm>
            <a:off x="5661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45" name="object 74245"/>
          <p:cNvSpPr/>
          <p:nvPr/>
        </p:nvSpPr>
        <p:spPr>
          <a:xfrm>
            <a:off x="5662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46" name="object 74246"/>
          <p:cNvSpPr/>
          <p:nvPr/>
        </p:nvSpPr>
        <p:spPr>
          <a:xfrm>
            <a:off x="5662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47" name="object 74247"/>
          <p:cNvSpPr/>
          <p:nvPr/>
        </p:nvSpPr>
        <p:spPr>
          <a:xfrm>
            <a:off x="5662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48" name="object 74248"/>
          <p:cNvSpPr/>
          <p:nvPr/>
        </p:nvSpPr>
        <p:spPr>
          <a:xfrm>
            <a:off x="5662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49" name="object 74249"/>
          <p:cNvSpPr/>
          <p:nvPr/>
        </p:nvSpPr>
        <p:spPr>
          <a:xfrm>
            <a:off x="56624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50" name="object 74250"/>
          <p:cNvSpPr/>
          <p:nvPr/>
        </p:nvSpPr>
        <p:spPr>
          <a:xfrm>
            <a:off x="56624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51" name="object 74251"/>
          <p:cNvSpPr/>
          <p:nvPr/>
        </p:nvSpPr>
        <p:spPr>
          <a:xfrm>
            <a:off x="5662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52" name="object 74252"/>
          <p:cNvSpPr/>
          <p:nvPr/>
        </p:nvSpPr>
        <p:spPr>
          <a:xfrm>
            <a:off x="5662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53" name="object 74253"/>
          <p:cNvSpPr/>
          <p:nvPr/>
        </p:nvSpPr>
        <p:spPr>
          <a:xfrm>
            <a:off x="56628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54" name="object 74254"/>
          <p:cNvSpPr/>
          <p:nvPr/>
        </p:nvSpPr>
        <p:spPr>
          <a:xfrm>
            <a:off x="56628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55" name="object 74255"/>
          <p:cNvSpPr/>
          <p:nvPr/>
        </p:nvSpPr>
        <p:spPr>
          <a:xfrm>
            <a:off x="5662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56" name="object 74256"/>
          <p:cNvSpPr/>
          <p:nvPr/>
        </p:nvSpPr>
        <p:spPr>
          <a:xfrm>
            <a:off x="5662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57" name="object 74257"/>
          <p:cNvSpPr/>
          <p:nvPr/>
        </p:nvSpPr>
        <p:spPr>
          <a:xfrm>
            <a:off x="5663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58" name="object 74258"/>
          <p:cNvSpPr/>
          <p:nvPr/>
        </p:nvSpPr>
        <p:spPr>
          <a:xfrm>
            <a:off x="5663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59" name="object 74259"/>
          <p:cNvSpPr/>
          <p:nvPr/>
        </p:nvSpPr>
        <p:spPr>
          <a:xfrm>
            <a:off x="5663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60" name="object 74260"/>
          <p:cNvSpPr/>
          <p:nvPr/>
        </p:nvSpPr>
        <p:spPr>
          <a:xfrm>
            <a:off x="5663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61" name="object 74261"/>
          <p:cNvSpPr/>
          <p:nvPr/>
        </p:nvSpPr>
        <p:spPr>
          <a:xfrm>
            <a:off x="5663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62" name="object 74262"/>
          <p:cNvSpPr/>
          <p:nvPr/>
        </p:nvSpPr>
        <p:spPr>
          <a:xfrm>
            <a:off x="5663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63" name="object 74263"/>
          <p:cNvSpPr/>
          <p:nvPr/>
        </p:nvSpPr>
        <p:spPr>
          <a:xfrm>
            <a:off x="5663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64" name="object 74264"/>
          <p:cNvSpPr/>
          <p:nvPr/>
        </p:nvSpPr>
        <p:spPr>
          <a:xfrm>
            <a:off x="5663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65" name="object 74265"/>
          <p:cNvSpPr/>
          <p:nvPr/>
        </p:nvSpPr>
        <p:spPr>
          <a:xfrm>
            <a:off x="5663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66" name="object 74266"/>
          <p:cNvSpPr/>
          <p:nvPr/>
        </p:nvSpPr>
        <p:spPr>
          <a:xfrm>
            <a:off x="5663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67" name="object 74267"/>
          <p:cNvSpPr/>
          <p:nvPr/>
        </p:nvSpPr>
        <p:spPr>
          <a:xfrm>
            <a:off x="5664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68" name="object 74268"/>
          <p:cNvSpPr/>
          <p:nvPr/>
        </p:nvSpPr>
        <p:spPr>
          <a:xfrm>
            <a:off x="5664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69" name="object 74269"/>
          <p:cNvSpPr/>
          <p:nvPr/>
        </p:nvSpPr>
        <p:spPr>
          <a:xfrm>
            <a:off x="5664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70" name="object 74270"/>
          <p:cNvSpPr/>
          <p:nvPr/>
        </p:nvSpPr>
        <p:spPr>
          <a:xfrm>
            <a:off x="5664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71" name="object 74271"/>
          <p:cNvSpPr/>
          <p:nvPr/>
        </p:nvSpPr>
        <p:spPr>
          <a:xfrm>
            <a:off x="5664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72" name="object 74272"/>
          <p:cNvSpPr/>
          <p:nvPr/>
        </p:nvSpPr>
        <p:spPr>
          <a:xfrm>
            <a:off x="5664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73" name="object 74273"/>
          <p:cNvSpPr/>
          <p:nvPr/>
        </p:nvSpPr>
        <p:spPr>
          <a:xfrm>
            <a:off x="5664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74" name="object 74274"/>
          <p:cNvSpPr/>
          <p:nvPr/>
        </p:nvSpPr>
        <p:spPr>
          <a:xfrm>
            <a:off x="5664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75" name="object 74275"/>
          <p:cNvSpPr/>
          <p:nvPr/>
        </p:nvSpPr>
        <p:spPr>
          <a:xfrm>
            <a:off x="5664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76" name="object 74276"/>
          <p:cNvSpPr/>
          <p:nvPr/>
        </p:nvSpPr>
        <p:spPr>
          <a:xfrm>
            <a:off x="5664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77" name="object 74277"/>
          <p:cNvSpPr/>
          <p:nvPr/>
        </p:nvSpPr>
        <p:spPr>
          <a:xfrm>
            <a:off x="5665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78" name="object 74278"/>
          <p:cNvSpPr/>
          <p:nvPr/>
        </p:nvSpPr>
        <p:spPr>
          <a:xfrm>
            <a:off x="5665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79" name="object 74279"/>
          <p:cNvSpPr/>
          <p:nvPr/>
        </p:nvSpPr>
        <p:spPr>
          <a:xfrm>
            <a:off x="5665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80" name="object 74280"/>
          <p:cNvSpPr/>
          <p:nvPr/>
        </p:nvSpPr>
        <p:spPr>
          <a:xfrm>
            <a:off x="5665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81" name="object 74281"/>
          <p:cNvSpPr/>
          <p:nvPr/>
        </p:nvSpPr>
        <p:spPr>
          <a:xfrm>
            <a:off x="5665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82" name="object 74282"/>
          <p:cNvSpPr/>
          <p:nvPr/>
        </p:nvSpPr>
        <p:spPr>
          <a:xfrm>
            <a:off x="5665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83" name="object 74283"/>
          <p:cNvSpPr/>
          <p:nvPr/>
        </p:nvSpPr>
        <p:spPr>
          <a:xfrm>
            <a:off x="5665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84" name="object 74284"/>
          <p:cNvSpPr/>
          <p:nvPr/>
        </p:nvSpPr>
        <p:spPr>
          <a:xfrm>
            <a:off x="5665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85" name="object 74285"/>
          <p:cNvSpPr/>
          <p:nvPr/>
        </p:nvSpPr>
        <p:spPr>
          <a:xfrm>
            <a:off x="5665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86" name="object 74286"/>
          <p:cNvSpPr/>
          <p:nvPr/>
        </p:nvSpPr>
        <p:spPr>
          <a:xfrm>
            <a:off x="5665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87" name="object 74287"/>
          <p:cNvSpPr/>
          <p:nvPr/>
        </p:nvSpPr>
        <p:spPr>
          <a:xfrm>
            <a:off x="56659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88" name="object 74288"/>
          <p:cNvSpPr/>
          <p:nvPr/>
        </p:nvSpPr>
        <p:spPr>
          <a:xfrm>
            <a:off x="56659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89" name="object 74289"/>
          <p:cNvSpPr/>
          <p:nvPr/>
        </p:nvSpPr>
        <p:spPr>
          <a:xfrm>
            <a:off x="5666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90" name="object 74290"/>
          <p:cNvSpPr/>
          <p:nvPr/>
        </p:nvSpPr>
        <p:spPr>
          <a:xfrm>
            <a:off x="5666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91" name="object 74291"/>
          <p:cNvSpPr/>
          <p:nvPr/>
        </p:nvSpPr>
        <p:spPr>
          <a:xfrm>
            <a:off x="5666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92" name="object 74292"/>
          <p:cNvSpPr/>
          <p:nvPr/>
        </p:nvSpPr>
        <p:spPr>
          <a:xfrm>
            <a:off x="5666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93" name="object 74293"/>
          <p:cNvSpPr/>
          <p:nvPr/>
        </p:nvSpPr>
        <p:spPr>
          <a:xfrm>
            <a:off x="5666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94" name="object 74294"/>
          <p:cNvSpPr/>
          <p:nvPr/>
        </p:nvSpPr>
        <p:spPr>
          <a:xfrm>
            <a:off x="5666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95" name="object 74295"/>
          <p:cNvSpPr/>
          <p:nvPr/>
        </p:nvSpPr>
        <p:spPr>
          <a:xfrm>
            <a:off x="5666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96" name="object 74296"/>
          <p:cNvSpPr/>
          <p:nvPr/>
        </p:nvSpPr>
        <p:spPr>
          <a:xfrm>
            <a:off x="5666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97" name="object 74297"/>
          <p:cNvSpPr/>
          <p:nvPr/>
        </p:nvSpPr>
        <p:spPr>
          <a:xfrm>
            <a:off x="56670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98" name="object 74298"/>
          <p:cNvSpPr/>
          <p:nvPr/>
        </p:nvSpPr>
        <p:spPr>
          <a:xfrm>
            <a:off x="56670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299" name="object 74299"/>
          <p:cNvSpPr/>
          <p:nvPr/>
        </p:nvSpPr>
        <p:spPr>
          <a:xfrm>
            <a:off x="5667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00" name="object 74300"/>
          <p:cNvSpPr/>
          <p:nvPr/>
        </p:nvSpPr>
        <p:spPr>
          <a:xfrm>
            <a:off x="5667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01" name="object 74301"/>
          <p:cNvSpPr/>
          <p:nvPr/>
        </p:nvSpPr>
        <p:spPr>
          <a:xfrm>
            <a:off x="56673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02" name="object 74302"/>
          <p:cNvSpPr/>
          <p:nvPr/>
        </p:nvSpPr>
        <p:spPr>
          <a:xfrm>
            <a:off x="56673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03" name="object 74303"/>
          <p:cNvSpPr/>
          <p:nvPr/>
        </p:nvSpPr>
        <p:spPr>
          <a:xfrm>
            <a:off x="5667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04" name="object 74304"/>
          <p:cNvSpPr/>
          <p:nvPr/>
        </p:nvSpPr>
        <p:spPr>
          <a:xfrm>
            <a:off x="5667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05" name="object 74305"/>
          <p:cNvSpPr/>
          <p:nvPr/>
        </p:nvSpPr>
        <p:spPr>
          <a:xfrm>
            <a:off x="56677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06" name="object 74306"/>
          <p:cNvSpPr/>
          <p:nvPr/>
        </p:nvSpPr>
        <p:spPr>
          <a:xfrm>
            <a:off x="56677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07" name="object 74307"/>
          <p:cNvSpPr/>
          <p:nvPr/>
        </p:nvSpPr>
        <p:spPr>
          <a:xfrm>
            <a:off x="5667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08" name="object 74308"/>
          <p:cNvSpPr/>
          <p:nvPr/>
        </p:nvSpPr>
        <p:spPr>
          <a:xfrm>
            <a:off x="5667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09" name="object 74309"/>
          <p:cNvSpPr/>
          <p:nvPr/>
        </p:nvSpPr>
        <p:spPr>
          <a:xfrm>
            <a:off x="5668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10" name="object 74310"/>
          <p:cNvSpPr/>
          <p:nvPr/>
        </p:nvSpPr>
        <p:spPr>
          <a:xfrm>
            <a:off x="5668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11" name="object 74311"/>
          <p:cNvSpPr/>
          <p:nvPr/>
        </p:nvSpPr>
        <p:spPr>
          <a:xfrm>
            <a:off x="5668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12" name="object 74312"/>
          <p:cNvSpPr/>
          <p:nvPr/>
        </p:nvSpPr>
        <p:spPr>
          <a:xfrm>
            <a:off x="5668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13" name="object 74313"/>
          <p:cNvSpPr/>
          <p:nvPr/>
        </p:nvSpPr>
        <p:spPr>
          <a:xfrm>
            <a:off x="5668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14" name="object 74314"/>
          <p:cNvSpPr/>
          <p:nvPr/>
        </p:nvSpPr>
        <p:spPr>
          <a:xfrm>
            <a:off x="5668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15" name="object 74315"/>
          <p:cNvSpPr/>
          <p:nvPr/>
        </p:nvSpPr>
        <p:spPr>
          <a:xfrm>
            <a:off x="5668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16" name="object 74316"/>
          <p:cNvSpPr/>
          <p:nvPr/>
        </p:nvSpPr>
        <p:spPr>
          <a:xfrm>
            <a:off x="5668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17" name="object 74317"/>
          <p:cNvSpPr/>
          <p:nvPr/>
        </p:nvSpPr>
        <p:spPr>
          <a:xfrm>
            <a:off x="5668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18" name="object 74318"/>
          <p:cNvSpPr/>
          <p:nvPr/>
        </p:nvSpPr>
        <p:spPr>
          <a:xfrm>
            <a:off x="5668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19" name="object 74319"/>
          <p:cNvSpPr/>
          <p:nvPr/>
        </p:nvSpPr>
        <p:spPr>
          <a:xfrm>
            <a:off x="5669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20" name="object 74320"/>
          <p:cNvSpPr/>
          <p:nvPr/>
        </p:nvSpPr>
        <p:spPr>
          <a:xfrm>
            <a:off x="5669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21" name="object 74321"/>
          <p:cNvSpPr/>
          <p:nvPr/>
        </p:nvSpPr>
        <p:spPr>
          <a:xfrm>
            <a:off x="5669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22" name="object 74322"/>
          <p:cNvSpPr/>
          <p:nvPr/>
        </p:nvSpPr>
        <p:spPr>
          <a:xfrm>
            <a:off x="5669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23" name="object 74323"/>
          <p:cNvSpPr/>
          <p:nvPr/>
        </p:nvSpPr>
        <p:spPr>
          <a:xfrm>
            <a:off x="5669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24" name="object 74324"/>
          <p:cNvSpPr/>
          <p:nvPr/>
        </p:nvSpPr>
        <p:spPr>
          <a:xfrm>
            <a:off x="5669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25" name="object 74325"/>
          <p:cNvSpPr/>
          <p:nvPr/>
        </p:nvSpPr>
        <p:spPr>
          <a:xfrm>
            <a:off x="5669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26" name="object 74326"/>
          <p:cNvSpPr/>
          <p:nvPr/>
        </p:nvSpPr>
        <p:spPr>
          <a:xfrm>
            <a:off x="5669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27" name="object 74327"/>
          <p:cNvSpPr/>
          <p:nvPr/>
        </p:nvSpPr>
        <p:spPr>
          <a:xfrm>
            <a:off x="5669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28" name="object 74328"/>
          <p:cNvSpPr/>
          <p:nvPr/>
        </p:nvSpPr>
        <p:spPr>
          <a:xfrm>
            <a:off x="5669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29" name="object 74329"/>
          <p:cNvSpPr/>
          <p:nvPr/>
        </p:nvSpPr>
        <p:spPr>
          <a:xfrm>
            <a:off x="5670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30" name="object 74330"/>
          <p:cNvSpPr/>
          <p:nvPr/>
        </p:nvSpPr>
        <p:spPr>
          <a:xfrm>
            <a:off x="5670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31" name="object 74331"/>
          <p:cNvSpPr/>
          <p:nvPr/>
        </p:nvSpPr>
        <p:spPr>
          <a:xfrm>
            <a:off x="56701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32" name="object 74332"/>
          <p:cNvSpPr/>
          <p:nvPr/>
        </p:nvSpPr>
        <p:spPr>
          <a:xfrm>
            <a:off x="56701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33" name="object 74333"/>
          <p:cNvSpPr/>
          <p:nvPr/>
        </p:nvSpPr>
        <p:spPr>
          <a:xfrm>
            <a:off x="5670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34" name="object 74334"/>
          <p:cNvSpPr/>
          <p:nvPr/>
        </p:nvSpPr>
        <p:spPr>
          <a:xfrm>
            <a:off x="5670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35" name="object 74335"/>
          <p:cNvSpPr/>
          <p:nvPr/>
        </p:nvSpPr>
        <p:spPr>
          <a:xfrm>
            <a:off x="56705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36" name="object 74336"/>
          <p:cNvSpPr/>
          <p:nvPr/>
        </p:nvSpPr>
        <p:spPr>
          <a:xfrm>
            <a:off x="56705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37" name="object 74337"/>
          <p:cNvSpPr/>
          <p:nvPr/>
        </p:nvSpPr>
        <p:spPr>
          <a:xfrm>
            <a:off x="5670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38" name="object 74338"/>
          <p:cNvSpPr/>
          <p:nvPr/>
        </p:nvSpPr>
        <p:spPr>
          <a:xfrm>
            <a:off x="5670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39" name="object 74339"/>
          <p:cNvSpPr/>
          <p:nvPr/>
        </p:nvSpPr>
        <p:spPr>
          <a:xfrm>
            <a:off x="56709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40" name="object 74340"/>
          <p:cNvSpPr/>
          <p:nvPr/>
        </p:nvSpPr>
        <p:spPr>
          <a:xfrm>
            <a:off x="56709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41" name="object 74341"/>
          <p:cNvSpPr/>
          <p:nvPr/>
        </p:nvSpPr>
        <p:spPr>
          <a:xfrm>
            <a:off x="5671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42" name="object 74342"/>
          <p:cNvSpPr/>
          <p:nvPr/>
        </p:nvSpPr>
        <p:spPr>
          <a:xfrm>
            <a:off x="5671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43" name="object 74343"/>
          <p:cNvSpPr/>
          <p:nvPr/>
        </p:nvSpPr>
        <p:spPr>
          <a:xfrm>
            <a:off x="5671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44" name="object 74344"/>
          <p:cNvSpPr/>
          <p:nvPr/>
        </p:nvSpPr>
        <p:spPr>
          <a:xfrm>
            <a:off x="5671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45" name="object 74345"/>
          <p:cNvSpPr/>
          <p:nvPr/>
        </p:nvSpPr>
        <p:spPr>
          <a:xfrm>
            <a:off x="5671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46" name="object 74346"/>
          <p:cNvSpPr/>
          <p:nvPr/>
        </p:nvSpPr>
        <p:spPr>
          <a:xfrm>
            <a:off x="5671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47" name="object 74347"/>
          <p:cNvSpPr/>
          <p:nvPr/>
        </p:nvSpPr>
        <p:spPr>
          <a:xfrm>
            <a:off x="5671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48" name="object 74348"/>
          <p:cNvSpPr/>
          <p:nvPr/>
        </p:nvSpPr>
        <p:spPr>
          <a:xfrm>
            <a:off x="5671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49" name="object 74349"/>
          <p:cNvSpPr/>
          <p:nvPr/>
        </p:nvSpPr>
        <p:spPr>
          <a:xfrm>
            <a:off x="5671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50" name="object 74350"/>
          <p:cNvSpPr/>
          <p:nvPr/>
        </p:nvSpPr>
        <p:spPr>
          <a:xfrm>
            <a:off x="5671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51" name="object 74351"/>
          <p:cNvSpPr/>
          <p:nvPr/>
        </p:nvSpPr>
        <p:spPr>
          <a:xfrm>
            <a:off x="5672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52" name="object 74352"/>
          <p:cNvSpPr/>
          <p:nvPr/>
        </p:nvSpPr>
        <p:spPr>
          <a:xfrm>
            <a:off x="5672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53" name="object 74353"/>
          <p:cNvSpPr/>
          <p:nvPr/>
        </p:nvSpPr>
        <p:spPr>
          <a:xfrm>
            <a:off x="5672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54" name="object 74354"/>
          <p:cNvSpPr/>
          <p:nvPr/>
        </p:nvSpPr>
        <p:spPr>
          <a:xfrm>
            <a:off x="5672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55" name="object 74355"/>
          <p:cNvSpPr/>
          <p:nvPr/>
        </p:nvSpPr>
        <p:spPr>
          <a:xfrm>
            <a:off x="5672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56" name="object 74356"/>
          <p:cNvSpPr/>
          <p:nvPr/>
        </p:nvSpPr>
        <p:spPr>
          <a:xfrm>
            <a:off x="5672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57" name="object 74357"/>
          <p:cNvSpPr/>
          <p:nvPr/>
        </p:nvSpPr>
        <p:spPr>
          <a:xfrm>
            <a:off x="5672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58" name="object 74358"/>
          <p:cNvSpPr/>
          <p:nvPr/>
        </p:nvSpPr>
        <p:spPr>
          <a:xfrm>
            <a:off x="5672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59" name="object 74359"/>
          <p:cNvSpPr/>
          <p:nvPr/>
        </p:nvSpPr>
        <p:spPr>
          <a:xfrm>
            <a:off x="5672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60" name="object 74360"/>
          <p:cNvSpPr/>
          <p:nvPr/>
        </p:nvSpPr>
        <p:spPr>
          <a:xfrm>
            <a:off x="5672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61" name="object 74361"/>
          <p:cNvSpPr/>
          <p:nvPr/>
        </p:nvSpPr>
        <p:spPr>
          <a:xfrm>
            <a:off x="5673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62" name="object 74362"/>
          <p:cNvSpPr/>
          <p:nvPr/>
        </p:nvSpPr>
        <p:spPr>
          <a:xfrm>
            <a:off x="5673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63" name="object 74363"/>
          <p:cNvSpPr/>
          <p:nvPr/>
        </p:nvSpPr>
        <p:spPr>
          <a:xfrm>
            <a:off x="5673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64" name="object 74364"/>
          <p:cNvSpPr/>
          <p:nvPr/>
        </p:nvSpPr>
        <p:spPr>
          <a:xfrm>
            <a:off x="5673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65" name="object 74365"/>
          <p:cNvSpPr/>
          <p:nvPr/>
        </p:nvSpPr>
        <p:spPr>
          <a:xfrm>
            <a:off x="5673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66" name="object 74366"/>
          <p:cNvSpPr/>
          <p:nvPr/>
        </p:nvSpPr>
        <p:spPr>
          <a:xfrm>
            <a:off x="5673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67" name="object 74367"/>
          <p:cNvSpPr/>
          <p:nvPr/>
        </p:nvSpPr>
        <p:spPr>
          <a:xfrm>
            <a:off x="5673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68" name="object 74368"/>
          <p:cNvSpPr/>
          <p:nvPr/>
        </p:nvSpPr>
        <p:spPr>
          <a:xfrm>
            <a:off x="5673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69" name="object 74369"/>
          <p:cNvSpPr/>
          <p:nvPr/>
        </p:nvSpPr>
        <p:spPr>
          <a:xfrm>
            <a:off x="5673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70" name="object 74370"/>
          <p:cNvSpPr/>
          <p:nvPr/>
        </p:nvSpPr>
        <p:spPr>
          <a:xfrm>
            <a:off x="5673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71" name="object 74371"/>
          <p:cNvSpPr/>
          <p:nvPr/>
        </p:nvSpPr>
        <p:spPr>
          <a:xfrm>
            <a:off x="5673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72" name="object 74372"/>
          <p:cNvSpPr/>
          <p:nvPr/>
        </p:nvSpPr>
        <p:spPr>
          <a:xfrm>
            <a:off x="5673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73" name="object 74373"/>
          <p:cNvSpPr/>
          <p:nvPr/>
        </p:nvSpPr>
        <p:spPr>
          <a:xfrm>
            <a:off x="5674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74" name="object 74374"/>
          <p:cNvSpPr/>
          <p:nvPr/>
        </p:nvSpPr>
        <p:spPr>
          <a:xfrm>
            <a:off x="5674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75" name="object 74375"/>
          <p:cNvSpPr/>
          <p:nvPr/>
        </p:nvSpPr>
        <p:spPr>
          <a:xfrm>
            <a:off x="5674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76" name="object 74376"/>
          <p:cNvSpPr/>
          <p:nvPr/>
        </p:nvSpPr>
        <p:spPr>
          <a:xfrm>
            <a:off x="5674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77" name="object 74377"/>
          <p:cNvSpPr/>
          <p:nvPr/>
        </p:nvSpPr>
        <p:spPr>
          <a:xfrm>
            <a:off x="5674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78" name="object 74378"/>
          <p:cNvSpPr/>
          <p:nvPr/>
        </p:nvSpPr>
        <p:spPr>
          <a:xfrm>
            <a:off x="5674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79" name="object 74379"/>
          <p:cNvSpPr/>
          <p:nvPr/>
        </p:nvSpPr>
        <p:spPr>
          <a:xfrm>
            <a:off x="5674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80" name="object 74380"/>
          <p:cNvSpPr/>
          <p:nvPr/>
        </p:nvSpPr>
        <p:spPr>
          <a:xfrm>
            <a:off x="5674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81" name="object 74381"/>
          <p:cNvSpPr/>
          <p:nvPr/>
        </p:nvSpPr>
        <p:spPr>
          <a:xfrm>
            <a:off x="5675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82" name="object 74382"/>
          <p:cNvSpPr/>
          <p:nvPr/>
        </p:nvSpPr>
        <p:spPr>
          <a:xfrm>
            <a:off x="5675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83" name="object 74383"/>
          <p:cNvSpPr/>
          <p:nvPr/>
        </p:nvSpPr>
        <p:spPr>
          <a:xfrm>
            <a:off x="56751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84" name="object 74384"/>
          <p:cNvSpPr/>
          <p:nvPr/>
        </p:nvSpPr>
        <p:spPr>
          <a:xfrm>
            <a:off x="56751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85" name="object 74385"/>
          <p:cNvSpPr/>
          <p:nvPr/>
        </p:nvSpPr>
        <p:spPr>
          <a:xfrm>
            <a:off x="5675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86" name="object 74386"/>
          <p:cNvSpPr/>
          <p:nvPr/>
        </p:nvSpPr>
        <p:spPr>
          <a:xfrm>
            <a:off x="5675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87" name="object 74387"/>
          <p:cNvSpPr/>
          <p:nvPr/>
        </p:nvSpPr>
        <p:spPr>
          <a:xfrm>
            <a:off x="56755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88" name="object 74388"/>
          <p:cNvSpPr/>
          <p:nvPr/>
        </p:nvSpPr>
        <p:spPr>
          <a:xfrm>
            <a:off x="56755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89" name="object 74389"/>
          <p:cNvSpPr/>
          <p:nvPr/>
        </p:nvSpPr>
        <p:spPr>
          <a:xfrm>
            <a:off x="5675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90" name="object 74390"/>
          <p:cNvSpPr/>
          <p:nvPr/>
        </p:nvSpPr>
        <p:spPr>
          <a:xfrm>
            <a:off x="5675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91" name="object 74391"/>
          <p:cNvSpPr/>
          <p:nvPr/>
        </p:nvSpPr>
        <p:spPr>
          <a:xfrm>
            <a:off x="5675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92" name="object 74392"/>
          <p:cNvSpPr/>
          <p:nvPr/>
        </p:nvSpPr>
        <p:spPr>
          <a:xfrm>
            <a:off x="5675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93" name="object 74393"/>
          <p:cNvSpPr/>
          <p:nvPr/>
        </p:nvSpPr>
        <p:spPr>
          <a:xfrm>
            <a:off x="5676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94" name="object 74394"/>
          <p:cNvSpPr/>
          <p:nvPr/>
        </p:nvSpPr>
        <p:spPr>
          <a:xfrm>
            <a:off x="5676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95" name="object 74395"/>
          <p:cNvSpPr/>
          <p:nvPr/>
        </p:nvSpPr>
        <p:spPr>
          <a:xfrm>
            <a:off x="5676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96" name="object 74396"/>
          <p:cNvSpPr/>
          <p:nvPr/>
        </p:nvSpPr>
        <p:spPr>
          <a:xfrm>
            <a:off x="5676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97" name="object 74397"/>
          <p:cNvSpPr/>
          <p:nvPr/>
        </p:nvSpPr>
        <p:spPr>
          <a:xfrm>
            <a:off x="5676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98" name="object 74398"/>
          <p:cNvSpPr/>
          <p:nvPr/>
        </p:nvSpPr>
        <p:spPr>
          <a:xfrm>
            <a:off x="5676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399" name="object 74399"/>
          <p:cNvSpPr/>
          <p:nvPr/>
        </p:nvSpPr>
        <p:spPr>
          <a:xfrm>
            <a:off x="5676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00" name="object 74400"/>
          <p:cNvSpPr/>
          <p:nvPr/>
        </p:nvSpPr>
        <p:spPr>
          <a:xfrm>
            <a:off x="5676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01" name="object 74401"/>
          <p:cNvSpPr/>
          <p:nvPr/>
        </p:nvSpPr>
        <p:spPr>
          <a:xfrm>
            <a:off x="5676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02" name="object 74402"/>
          <p:cNvSpPr/>
          <p:nvPr/>
        </p:nvSpPr>
        <p:spPr>
          <a:xfrm>
            <a:off x="5676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03" name="object 74403"/>
          <p:cNvSpPr/>
          <p:nvPr/>
        </p:nvSpPr>
        <p:spPr>
          <a:xfrm>
            <a:off x="56770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04" name="object 74404"/>
          <p:cNvSpPr/>
          <p:nvPr/>
        </p:nvSpPr>
        <p:spPr>
          <a:xfrm>
            <a:off x="56770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05" name="object 74405"/>
          <p:cNvSpPr/>
          <p:nvPr/>
        </p:nvSpPr>
        <p:spPr>
          <a:xfrm>
            <a:off x="5677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06" name="object 74406"/>
          <p:cNvSpPr/>
          <p:nvPr/>
        </p:nvSpPr>
        <p:spPr>
          <a:xfrm>
            <a:off x="5677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07" name="object 74407"/>
          <p:cNvSpPr/>
          <p:nvPr/>
        </p:nvSpPr>
        <p:spPr>
          <a:xfrm>
            <a:off x="56774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08" name="object 74408"/>
          <p:cNvSpPr/>
          <p:nvPr/>
        </p:nvSpPr>
        <p:spPr>
          <a:xfrm>
            <a:off x="56774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09" name="object 74409"/>
          <p:cNvSpPr/>
          <p:nvPr/>
        </p:nvSpPr>
        <p:spPr>
          <a:xfrm>
            <a:off x="5677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10" name="object 74410"/>
          <p:cNvSpPr/>
          <p:nvPr/>
        </p:nvSpPr>
        <p:spPr>
          <a:xfrm>
            <a:off x="5677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11" name="object 74411"/>
          <p:cNvSpPr/>
          <p:nvPr/>
        </p:nvSpPr>
        <p:spPr>
          <a:xfrm>
            <a:off x="56778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12" name="object 74412"/>
          <p:cNvSpPr/>
          <p:nvPr/>
        </p:nvSpPr>
        <p:spPr>
          <a:xfrm>
            <a:off x="56778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13" name="object 74413"/>
          <p:cNvSpPr/>
          <p:nvPr/>
        </p:nvSpPr>
        <p:spPr>
          <a:xfrm>
            <a:off x="5678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14" name="object 74414"/>
          <p:cNvSpPr/>
          <p:nvPr/>
        </p:nvSpPr>
        <p:spPr>
          <a:xfrm>
            <a:off x="5678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15" name="object 74415"/>
          <p:cNvSpPr/>
          <p:nvPr/>
        </p:nvSpPr>
        <p:spPr>
          <a:xfrm>
            <a:off x="56781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16" name="object 74416"/>
          <p:cNvSpPr/>
          <p:nvPr/>
        </p:nvSpPr>
        <p:spPr>
          <a:xfrm>
            <a:off x="56781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17" name="object 74417"/>
          <p:cNvSpPr/>
          <p:nvPr/>
        </p:nvSpPr>
        <p:spPr>
          <a:xfrm>
            <a:off x="5678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18" name="object 74418"/>
          <p:cNvSpPr/>
          <p:nvPr/>
        </p:nvSpPr>
        <p:spPr>
          <a:xfrm>
            <a:off x="5678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19" name="object 74419"/>
          <p:cNvSpPr/>
          <p:nvPr/>
        </p:nvSpPr>
        <p:spPr>
          <a:xfrm>
            <a:off x="56785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20" name="object 74420"/>
          <p:cNvSpPr/>
          <p:nvPr/>
        </p:nvSpPr>
        <p:spPr>
          <a:xfrm>
            <a:off x="56785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21" name="object 74421"/>
          <p:cNvSpPr/>
          <p:nvPr/>
        </p:nvSpPr>
        <p:spPr>
          <a:xfrm>
            <a:off x="5678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22" name="object 74422"/>
          <p:cNvSpPr/>
          <p:nvPr/>
        </p:nvSpPr>
        <p:spPr>
          <a:xfrm>
            <a:off x="5678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23" name="object 74423"/>
          <p:cNvSpPr/>
          <p:nvPr/>
        </p:nvSpPr>
        <p:spPr>
          <a:xfrm>
            <a:off x="56789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24" name="object 74424"/>
          <p:cNvSpPr/>
          <p:nvPr/>
        </p:nvSpPr>
        <p:spPr>
          <a:xfrm>
            <a:off x="56789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25" name="object 74425"/>
          <p:cNvSpPr/>
          <p:nvPr/>
        </p:nvSpPr>
        <p:spPr>
          <a:xfrm>
            <a:off x="5679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26" name="object 74426"/>
          <p:cNvSpPr/>
          <p:nvPr/>
        </p:nvSpPr>
        <p:spPr>
          <a:xfrm>
            <a:off x="5679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27" name="object 74427"/>
          <p:cNvSpPr/>
          <p:nvPr/>
        </p:nvSpPr>
        <p:spPr>
          <a:xfrm>
            <a:off x="56793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28" name="object 74428"/>
          <p:cNvSpPr/>
          <p:nvPr/>
        </p:nvSpPr>
        <p:spPr>
          <a:xfrm>
            <a:off x="56793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29" name="object 74429"/>
          <p:cNvSpPr/>
          <p:nvPr/>
        </p:nvSpPr>
        <p:spPr>
          <a:xfrm>
            <a:off x="5679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30" name="object 74430"/>
          <p:cNvSpPr/>
          <p:nvPr/>
        </p:nvSpPr>
        <p:spPr>
          <a:xfrm>
            <a:off x="5679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31" name="object 74431"/>
          <p:cNvSpPr/>
          <p:nvPr/>
        </p:nvSpPr>
        <p:spPr>
          <a:xfrm>
            <a:off x="56797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32" name="object 74432"/>
          <p:cNvSpPr/>
          <p:nvPr/>
        </p:nvSpPr>
        <p:spPr>
          <a:xfrm>
            <a:off x="56797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33" name="object 74433"/>
          <p:cNvSpPr/>
          <p:nvPr/>
        </p:nvSpPr>
        <p:spPr>
          <a:xfrm>
            <a:off x="5679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34" name="object 74434"/>
          <p:cNvSpPr/>
          <p:nvPr/>
        </p:nvSpPr>
        <p:spPr>
          <a:xfrm>
            <a:off x="5679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35" name="object 74435"/>
          <p:cNvSpPr/>
          <p:nvPr/>
        </p:nvSpPr>
        <p:spPr>
          <a:xfrm>
            <a:off x="56800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36" name="object 74436"/>
          <p:cNvSpPr/>
          <p:nvPr/>
        </p:nvSpPr>
        <p:spPr>
          <a:xfrm>
            <a:off x="56800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37" name="object 74437"/>
          <p:cNvSpPr/>
          <p:nvPr/>
        </p:nvSpPr>
        <p:spPr>
          <a:xfrm>
            <a:off x="5680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38" name="object 74438"/>
          <p:cNvSpPr/>
          <p:nvPr/>
        </p:nvSpPr>
        <p:spPr>
          <a:xfrm>
            <a:off x="5680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39" name="object 74439"/>
          <p:cNvSpPr/>
          <p:nvPr/>
        </p:nvSpPr>
        <p:spPr>
          <a:xfrm>
            <a:off x="56804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40" name="object 74440"/>
          <p:cNvSpPr/>
          <p:nvPr/>
        </p:nvSpPr>
        <p:spPr>
          <a:xfrm>
            <a:off x="56804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41" name="object 74441"/>
          <p:cNvSpPr/>
          <p:nvPr/>
        </p:nvSpPr>
        <p:spPr>
          <a:xfrm>
            <a:off x="5680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42" name="object 74442"/>
          <p:cNvSpPr/>
          <p:nvPr/>
        </p:nvSpPr>
        <p:spPr>
          <a:xfrm>
            <a:off x="5680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43" name="object 74443"/>
          <p:cNvSpPr/>
          <p:nvPr/>
        </p:nvSpPr>
        <p:spPr>
          <a:xfrm>
            <a:off x="56808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44" name="object 74444"/>
          <p:cNvSpPr/>
          <p:nvPr/>
        </p:nvSpPr>
        <p:spPr>
          <a:xfrm>
            <a:off x="56808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45" name="object 74445"/>
          <p:cNvSpPr/>
          <p:nvPr/>
        </p:nvSpPr>
        <p:spPr>
          <a:xfrm>
            <a:off x="5681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46" name="object 74446"/>
          <p:cNvSpPr/>
          <p:nvPr/>
        </p:nvSpPr>
        <p:spPr>
          <a:xfrm>
            <a:off x="5681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47" name="object 74447"/>
          <p:cNvSpPr/>
          <p:nvPr/>
        </p:nvSpPr>
        <p:spPr>
          <a:xfrm>
            <a:off x="5681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48" name="object 74448"/>
          <p:cNvSpPr/>
          <p:nvPr/>
        </p:nvSpPr>
        <p:spPr>
          <a:xfrm>
            <a:off x="5681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49" name="object 74449"/>
          <p:cNvSpPr/>
          <p:nvPr/>
        </p:nvSpPr>
        <p:spPr>
          <a:xfrm>
            <a:off x="5681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50" name="object 74450"/>
          <p:cNvSpPr/>
          <p:nvPr/>
        </p:nvSpPr>
        <p:spPr>
          <a:xfrm>
            <a:off x="5681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51" name="object 74451"/>
          <p:cNvSpPr/>
          <p:nvPr/>
        </p:nvSpPr>
        <p:spPr>
          <a:xfrm>
            <a:off x="56817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52" name="object 74452"/>
          <p:cNvSpPr/>
          <p:nvPr/>
        </p:nvSpPr>
        <p:spPr>
          <a:xfrm>
            <a:off x="56817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53" name="object 74453"/>
          <p:cNvSpPr/>
          <p:nvPr/>
        </p:nvSpPr>
        <p:spPr>
          <a:xfrm>
            <a:off x="5681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54" name="object 74454"/>
          <p:cNvSpPr/>
          <p:nvPr/>
        </p:nvSpPr>
        <p:spPr>
          <a:xfrm>
            <a:off x="5681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55" name="object 74455"/>
          <p:cNvSpPr/>
          <p:nvPr/>
        </p:nvSpPr>
        <p:spPr>
          <a:xfrm>
            <a:off x="56821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56" name="object 74456"/>
          <p:cNvSpPr/>
          <p:nvPr/>
        </p:nvSpPr>
        <p:spPr>
          <a:xfrm>
            <a:off x="56821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57" name="object 74457"/>
          <p:cNvSpPr/>
          <p:nvPr/>
        </p:nvSpPr>
        <p:spPr>
          <a:xfrm>
            <a:off x="5682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58" name="object 74458"/>
          <p:cNvSpPr/>
          <p:nvPr/>
        </p:nvSpPr>
        <p:spPr>
          <a:xfrm>
            <a:off x="5682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59" name="object 74459"/>
          <p:cNvSpPr/>
          <p:nvPr/>
        </p:nvSpPr>
        <p:spPr>
          <a:xfrm>
            <a:off x="56825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60" name="object 74460"/>
          <p:cNvSpPr/>
          <p:nvPr/>
        </p:nvSpPr>
        <p:spPr>
          <a:xfrm>
            <a:off x="56825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61" name="object 74461"/>
          <p:cNvSpPr/>
          <p:nvPr/>
        </p:nvSpPr>
        <p:spPr>
          <a:xfrm>
            <a:off x="5682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62" name="object 74462"/>
          <p:cNvSpPr/>
          <p:nvPr/>
        </p:nvSpPr>
        <p:spPr>
          <a:xfrm>
            <a:off x="5682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63" name="object 74463"/>
          <p:cNvSpPr/>
          <p:nvPr/>
        </p:nvSpPr>
        <p:spPr>
          <a:xfrm>
            <a:off x="56828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64" name="object 74464"/>
          <p:cNvSpPr/>
          <p:nvPr/>
        </p:nvSpPr>
        <p:spPr>
          <a:xfrm>
            <a:off x="56828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65" name="object 74465"/>
          <p:cNvSpPr/>
          <p:nvPr/>
        </p:nvSpPr>
        <p:spPr>
          <a:xfrm>
            <a:off x="5683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66" name="object 74466"/>
          <p:cNvSpPr/>
          <p:nvPr/>
        </p:nvSpPr>
        <p:spPr>
          <a:xfrm>
            <a:off x="5683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67" name="object 74467"/>
          <p:cNvSpPr/>
          <p:nvPr/>
        </p:nvSpPr>
        <p:spPr>
          <a:xfrm>
            <a:off x="56832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68" name="object 74468"/>
          <p:cNvSpPr/>
          <p:nvPr/>
        </p:nvSpPr>
        <p:spPr>
          <a:xfrm>
            <a:off x="56832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69" name="object 74469"/>
          <p:cNvSpPr/>
          <p:nvPr/>
        </p:nvSpPr>
        <p:spPr>
          <a:xfrm>
            <a:off x="5683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70" name="object 74470"/>
          <p:cNvSpPr/>
          <p:nvPr/>
        </p:nvSpPr>
        <p:spPr>
          <a:xfrm>
            <a:off x="5683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71" name="object 74471"/>
          <p:cNvSpPr/>
          <p:nvPr/>
        </p:nvSpPr>
        <p:spPr>
          <a:xfrm>
            <a:off x="56836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72" name="object 74472"/>
          <p:cNvSpPr/>
          <p:nvPr/>
        </p:nvSpPr>
        <p:spPr>
          <a:xfrm>
            <a:off x="56836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73" name="object 74473"/>
          <p:cNvSpPr/>
          <p:nvPr/>
        </p:nvSpPr>
        <p:spPr>
          <a:xfrm>
            <a:off x="5683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74" name="object 74474"/>
          <p:cNvSpPr/>
          <p:nvPr/>
        </p:nvSpPr>
        <p:spPr>
          <a:xfrm>
            <a:off x="5683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75" name="object 74475"/>
          <p:cNvSpPr/>
          <p:nvPr/>
        </p:nvSpPr>
        <p:spPr>
          <a:xfrm>
            <a:off x="56840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76" name="object 74476"/>
          <p:cNvSpPr/>
          <p:nvPr/>
        </p:nvSpPr>
        <p:spPr>
          <a:xfrm>
            <a:off x="56840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77" name="object 74477"/>
          <p:cNvSpPr/>
          <p:nvPr/>
        </p:nvSpPr>
        <p:spPr>
          <a:xfrm>
            <a:off x="5684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78" name="object 74478"/>
          <p:cNvSpPr/>
          <p:nvPr/>
        </p:nvSpPr>
        <p:spPr>
          <a:xfrm>
            <a:off x="5684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79" name="object 74479"/>
          <p:cNvSpPr/>
          <p:nvPr/>
        </p:nvSpPr>
        <p:spPr>
          <a:xfrm>
            <a:off x="56844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80" name="object 74480"/>
          <p:cNvSpPr/>
          <p:nvPr/>
        </p:nvSpPr>
        <p:spPr>
          <a:xfrm>
            <a:off x="56844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81" name="object 74481"/>
          <p:cNvSpPr/>
          <p:nvPr/>
        </p:nvSpPr>
        <p:spPr>
          <a:xfrm>
            <a:off x="5684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82" name="object 74482"/>
          <p:cNvSpPr/>
          <p:nvPr/>
        </p:nvSpPr>
        <p:spPr>
          <a:xfrm>
            <a:off x="5684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83" name="object 74483"/>
          <p:cNvSpPr/>
          <p:nvPr/>
        </p:nvSpPr>
        <p:spPr>
          <a:xfrm>
            <a:off x="5684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84" name="object 74484"/>
          <p:cNvSpPr/>
          <p:nvPr/>
        </p:nvSpPr>
        <p:spPr>
          <a:xfrm>
            <a:off x="5684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85" name="object 74485"/>
          <p:cNvSpPr/>
          <p:nvPr/>
        </p:nvSpPr>
        <p:spPr>
          <a:xfrm>
            <a:off x="5684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86" name="object 74486"/>
          <p:cNvSpPr/>
          <p:nvPr/>
        </p:nvSpPr>
        <p:spPr>
          <a:xfrm>
            <a:off x="5684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87" name="object 74487"/>
          <p:cNvSpPr/>
          <p:nvPr/>
        </p:nvSpPr>
        <p:spPr>
          <a:xfrm>
            <a:off x="5685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88" name="object 74488"/>
          <p:cNvSpPr/>
          <p:nvPr/>
        </p:nvSpPr>
        <p:spPr>
          <a:xfrm>
            <a:off x="5685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89" name="object 74489"/>
          <p:cNvSpPr/>
          <p:nvPr/>
        </p:nvSpPr>
        <p:spPr>
          <a:xfrm>
            <a:off x="5685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90" name="object 74490"/>
          <p:cNvSpPr/>
          <p:nvPr/>
        </p:nvSpPr>
        <p:spPr>
          <a:xfrm>
            <a:off x="5685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91" name="object 74491"/>
          <p:cNvSpPr/>
          <p:nvPr/>
        </p:nvSpPr>
        <p:spPr>
          <a:xfrm>
            <a:off x="5685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92" name="object 74492"/>
          <p:cNvSpPr/>
          <p:nvPr/>
        </p:nvSpPr>
        <p:spPr>
          <a:xfrm>
            <a:off x="5685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93" name="object 74493"/>
          <p:cNvSpPr/>
          <p:nvPr/>
        </p:nvSpPr>
        <p:spPr>
          <a:xfrm>
            <a:off x="5685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94" name="object 74494"/>
          <p:cNvSpPr/>
          <p:nvPr/>
        </p:nvSpPr>
        <p:spPr>
          <a:xfrm>
            <a:off x="5685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95" name="object 74495"/>
          <p:cNvSpPr/>
          <p:nvPr/>
        </p:nvSpPr>
        <p:spPr>
          <a:xfrm>
            <a:off x="5685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96" name="object 74496"/>
          <p:cNvSpPr/>
          <p:nvPr/>
        </p:nvSpPr>
        <p:spPr>
          <a:xfrm>
            <a:off x="5685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97" name="object 74497"/>
          <p:cNvSpPr/>
          <p:nvPr/>
        </p:nvSpPr>
        <p:spPr>
          <a:xfrm>
            <a:off x="5686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98" name="object 74498"/>
          <p:cNvSpPr/>
          <p:nvPr/>
        </p:nvSpPr>
        <p:spPr>
          <a:xfrm>
            <a:off x="5686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499" name="object 74499"/>
          <p:cNvSpPr/>
          <p:nvPr/>
        </p:nvSpPr>
        <p:spPr>
          <a:xfrm>
            <a:off x="56863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00" name="object 74500"/>
          <p:cNvSpPr/>
          <p:nvPr/>
        </p:nvSpPr>
        <p:spPr>
          <a:xfrm>
            <a:off x="56863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01" name="object 74501"/>
          <p:cNvSpPr/>
          <p:nvPr/>
        </p:nvSpPr>
        <p:spPr>
          <a:xfrm>
            <a:off x="5686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02" name="object 74502"/>
          <p:cNvSpPr/>
          <p:nvPr/>
        </p:nvSpPr>
        <p:spPr>
          <a:xfrm>
            <a:off x="5686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03" name="object 74503"/>
          <p:cNvSpPr/>
          <p:nvPr/>
        </p:nvSpPr>
        <p:spPr>
          <a:xfrm>
            <a:off x="56866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04" name="object 74504"/>
          <p:cNvSpPr/>
          <p:nvPr/>
        </p:nvSpPr>
        <p:spPr>
          <a:xfrm>
            <a:off x="56866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05" name="object 74505"/>
          <p:cNvSpPr/>
          <p:nvPr/>
        </p:nvSpPr>
        <p:spPr>
          <a:xfrm>
            <a:off x="5686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06" name="object 74506"/>
          <p:cNvSpPr/>
          <p:nvPr/>
        </p:nvSpPr>
        <p:spPr>
          <a:xfrm>
            <a:off x="5686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07" name="object 74507"/>
          <p:cNvSpPr/>
          <p:nvPr/>
        </p:nvSpPr>
        <p:spPr>
          <a:xfrm>
            <a:off x="56870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08" name="object 74508"/>
          <p:cNvSpPr/>
          <p:nvPr/>
        </p:nvSpPr>
        <p:spPr>
          <a:xfrm>
            <a:off x="56870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09" name="object 74509"/>
          <p:cNvSpPr/>
          <p:nvPr/>
        </p:nvSpPr>
        <p:spPr>
          <a:xfrm>
            <a:off x="5687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10" name="object 74510"/>
          <p:cNvSpPr/>
          <p:nvPr/>
        </p:nvSpPr>
        <p:spPr>
          <a:xfrm>
            <a:off x="5687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11" name="object 74511"/>
          <p:cNvSpPr/>
          <p:nvPr/>
        </p:nvSpPr>
        <p:spPr>
          <a:xfrm>
            <a:off x="56874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12" name="object 74512"/>
          <p:cNvSpPr/>
          <p:nvPr/>
        </p:nvSpPr>
        <p:spPr>
          <a:xfrm>
            <a:off x="56874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13" name="object 74513"/>
          <p:cNvSpPr/>
          <p:nvPr/>
        </p:nvSpPr>
        <p:spPr>
          <a:xfrm>
            <a:off x="5687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14" name="object 74514"/>
          <p:cNvSpPr/>
          <p:nvPr/>
        </p:nvSpPr>
        <p:spPr>
          <a:xfrm>
            <a:off x="5687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15" name="object 74515"/>
          <p:cNvSpPr/>
          <p:nvPr/>
        </p:nvSpPr>
        <p:spPr>
          <a:xfrm>
            <a:off x="56878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16" name="object 74516"/>
          <p:cNvSpPr/>
          <p:nvPr/>
        </p:nvSpPr>
        <p:spPr>
          <a:xfrm>
            <a:off x="56878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17" name="object 74517"/>
          <p:cNvSpPr/>
          <p:nvPr/>
        </p:nvSpPr>
        <p:spPr>
          <a:xfrm>
            <a:off x="5687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18" name="object 74518"/>
          <p:cNvSpPr/>
          <p:nvPr/>
        </p:nvSpPr>
        <p:spPr>
          <a:xfrm>
            <a:off x="5687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19" name="object 74519"/>
          <p:cNvSpPr/>
          <p:nvPr/>
        </p:nvSpPr>
        <p:spPr>
          <a:xfrm>
            <a:off x="56882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20" name="object 74520"/>
          <p:cNvSpPr/>
          <p:nvPr/>
        </p:nvSpPr>
        <p:spPr>
          <a:xfrm>
            <a:off x="56882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21" name="object 74521"/>
          <p:cNvSpPr/>
          <p:nvPr/>
        </p:nvSpPr>
        <p:spPr>
          <a:xfrm>
            <a:off x="5688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22" name="object 74522"/>
          <p:cNvSpPr/>
          <p:nvPr/>
        </p:nvSpPr>
        <p:spPr>
          <a:xfrm>
            <a:off x="5688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23" name="object 74523"/>
          <p:cNvSpPr/>
          <p:nvPr/>
        </p:nvSpPr>
        <p:spPr>
          <a:xfrm>
            <a:off x="56885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24" name="object 74524"/>
          <p:cNvSpPr/>
          <p:nvPr/>
        </p:nvSpPr>
        <p:spPr>
          <a:xfrm>
            <a:off x="56885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25" name="object 74525"/>
          <p:cNvSpPr/>
          <p:nvPr/>
        </p:nvSpPr>
        <p:spPr>
          <a:xfrm>
            <a:off x="5688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26" name="object 74526"/>
          <p:cNvSpPr/>
          <p:nvPr/>
        </p:nvSpPr>
        <p:spPr>
          <a:xfrm>
            <a:off x="5688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27" name="object 74527"/>
          <p:cNvSpPr/>
          <p:nvPr/>
        </p:nvSpPr>
        <p:spPr>
          <a:xfrm>
            <a:off x="56889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28" name="object 74528"/>
          <p:cNvSpPr/>
          <p:nvPr/>
        </p:nvSpPr>
        <p:spPr>
          <a:xfrm>
            <a:off x="56889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29" name="object 74529"/>
          <p:cNvSpPr/>
          <p:nvPr/>
        </p:nvSpPr>
        <p:spPr>
          <a:xfrm>
            <a:off x="5689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30" name="object 74530"/>
          <p:cNvSpPr/>
          <p:nvPr/>
        </p:nvSpPr>
        <p:spPr>
          <a:xfrm>
            <a:off x="5689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31" name="object 74531"/>
          <p:cNvSpPr/>
          <p:nvPr/>
        </p:nvSpPr>
        <p:spPr>
          <a:xfrm>
            <a:off x="56893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32" name="object 74532"/>
          <p:cNvSpPr/>
          <p:nvPr/>
        </p:nvSpPr>
        <p:spPr>
          <a:xfrm>
            <a:off x="56893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33" name="object 74533"/>
          <p:cNvSpPr/>
          <p:nvPr/>
        </p:nvSpPr>
        <p:spPr>
          <a:xfrm>
            <a:off x="5689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34" name="object 74534"/>
          <p:cNvSpPr/>
          <p:nvPr/>
        </p:nvSpPr>
        <p:spPr>
          <a:xfrm>
            <a:off x="5689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35" name="object 74535"/>
          <p:cNvSpPr/>
          <p:nvPr/>
        </p:nvSpPr>
        <p:spPr>
          <a:xfrm>
            <a:off x="5689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36" name="object 74536"/>
          <p:cNvSpPr/>
          <p:nvPr/>
        </p:nvSpPr>
        <p:spPr>
          <a:xfrm>
            <a:off x="5689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37" name="object 74537"/>
          <p:cNvSpPr/>
          <p:nvPr/>
        </p:nvSpPr>
        <p:spPr>
          <a:xfrm>
            <a:off x="5689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38" name="object 74538"/>
          <p:cNvSpPr/>
          <p:nvPr/>
        </p:nvSpPr>
        <p:spPr>
          <a:xfrm>
            <a:off x="5689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39" name="object 74539"/>
          <p:cNvSpPr/>
          <p:nvPr/>
        </p:nvSpPr>
        <p:spPr>
          <a:xfrm>
            <a:off x="5690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40" name="object 74540"/>
          <p:cNvSpPr/>
          <p:nvPr/>
        </p:nvSpPr>
        <p:spPr>
          <a:xfrm>
            <a:off x="5690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41" name="object 74541"/>
          <p:cNvSpPr/>
          <p:nvPr/>
        </p:nvSpPr>
        <p:spPr>
          <a:xfrm>
            <a:off x="5690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42" name="object 74542"/>
          <p:cNvSpPr/>
          <p:nvPr/>
        </p:nvSpPr>
        <p:spPr>
          <a:xfrm>
            <a:off x="5690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43" name="object 74543"/>
          <p:cNvSpPr/>
          <p:nvPr/>
        </p:nvSpPr>
        <p:spPr>
          <a:xfrm>
            <a:off x="5690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44" name="object 74544"/>
          <p:cNvSpPr/>
          <p:nvPr/>
        </p:nvSpPr>
        <p:spPr>
          <a:xfrm>
            <a:off x="5690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45" name="object 74545"/>
          <p:cNvSpPr/>
          <p:nvPr/>
        </p:nvSpPr>
        <p:spPr>
          <a:xfrm>
            <a:off x="5690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46" name="object 74546"/>
          <p:cNvSpPr/>
          <p:nvPr/>
        </p:nvSpPr>
        <p:spPr>
          <a:xfrm>
            <a:off x="5690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47" name="object 74547"/>
          <p:cNvSpPr/>
          <p:nvPr/>
        </p:nvSpPr>
        <p:spPr>
          <a:xfrm>
            <a:off x="5690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48" name="object 74548"/>
          <p:cNvSpPr/>
          <p:nvPr/>
        </p:nvSpPr>
        <p:spPr>
          <a:xfrm>
            <a:off x="5690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49" name="object 74549"/>
          <p:cNvSpPr/>
          <p:nvPr/>
        </p:nvSpPr>
        <p:spPr>
          <a:xfrm>
            <a:off x="5691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50" name="object 74550"/>
          <p:cNvSpPr/>
          <p:nvPr/>
        </p:nvSpPr>
        <p:spPr>
          <a:xfrm>
            <a:off x="5691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51" name="object 74551"/>
          <p:cNvSpPr/>
          <p:nvPr/>
        </p:nvSpPr>
        <p:spPr>
          <a:xfrm>
            <a:off x="56912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52" name="object 74552"/>
          <p:cNvSpPr/>
          <p:nvPr/>
        </p:nvSpPr>
        <p:spPr>
          <a:xfrm>
            <a:off x="56912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53" name="object 74553"/>
          <p:cNvSpPr/>
          <p:nvPr/>
        </p:nvSpPr>
        <p:spPr>
          <a:xfrm>
            <a:off x="5691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54" name="object 74554"/>
          <p:cNvSpPr/>
          <p:nvPr/>
        </p:nvSpPr>
        <p:spPr>
          <a:xfrm>
            <a:off x="5691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55" name="object 74555"/>
          <p:cNvSpPr/>
          <p:nvPr/>
        </p:nvSpPr>
        <p:spPr>
          <a:xfrm>
            <a:off x="56916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56" name="object 74556"/>
          <p:cNvSpPr/>
          <p:nvPr/>
        </p:nvSpPr>
        <p:spPr>
          <a:xfrm>
            <a:off x="56916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57" name="object 74557"/>
          <p:cNvSpPr/>
          <p:nvPr/>
        </p:nvSpPr>
        <p:spPr>
          <a:xfrm>
            <a:off x="5691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58" name="object 74558"/>
          <p:cNvSpPr/>
          <p:nvPr/>
        </p:nvSpPr>
        <p:spPr>
          <a:xfrm>
            <a:off x="5691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59" name="object 74559"/>
          <p:cNvSpPr/>
          <p:nvPr/>
        </p:nvSpPr>
        <p:spPr>
          <a:xfrm>
            <a:off x="56920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60" name="object 74560"/>
          <p:cNvSpPr/>
          <p:nvPr/>
        </p:nvSpPr>
        <p:spPr>
          <a:xfrm>
            <a:off x="56920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61" name="object 74561"/>
          <p:cNvSpPr/>
          <p:nvPr/>
        </p:nvSpPr>
        <p:spPr>
          <a:xfrm>
            <a:off x="5692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62" name="object 74562"/>
          <p:cNvSpPr/>
          <p:nvPr/>
        </p:nvSpPr>
        <p:spPr>
          <a:xfrm>
            <a:off x="5692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63" name="object 74563"/>
          <p:cNvSpPr/>
          <p:nvPr/>
        </p:nvSpPr>
        <p:spPr>
          <a:xfrm>
            <a:off x="56924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64" name="object 74564"/>
          <p:cNvSpPr/>
          <p:nvPr/>
        </p:nvSpPr>
        <p:spPr>
          <a:xfrm>
            <a:off x="56924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65" name="object 74565"/>
          <p:cNvSpPr/>
          <p:nvPr/>
        </p:nvSpPr>
        <p:spPr>
          <a:xfrm>
            <a:off x="5692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66" name="object 74566"/>
          <p:cNvSpPr/>
          <p:nvPr/>
        </p:nvSpPr>
        <p:spPr>
          <a:xfrm>
            <a:off x="5692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67" name="object 74567"/>
          <p:cNvSpPr/>
          <p:nvPr/>
        </p:nvSpPr>
        <p:spPr>
          <a:xfrm>
            <a:off x="56927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68" name="object 74568"/>
          <p:cNvSpPr/>
          <p:nvPr/>
        </p:nvSpPr>
        <p:spPr>
          <a:xfrm>
            <a:off x="56927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69" name="object 74569"/>
          <p:cNvSpPr/>
          <p:nvPr/>
        </p:nvSpPr>
        <p:spPr>
          <a:xfrm>
            <a:off x="5692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70" name="object 74570"/>
          <p:cNvSpPr/>
          <p:nvPr/>
        </p:nvSpPr>
        <p:spPr>
          <a:xfrm>
            <a:off x="5692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71" name="object 74571"/>
          <p:cNvSpPr/>
          <p:nvPr/>
        </p:nvSpPr>
        <p:spPr>
          <a:xfrm>
            <a:off x="56931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72" name="object 74572"/>
          <p:cNvSpPr/>
          <p:nvPr/>
        </p:nvSpPr>
        <p:spPr>
          <a:xfrm>
            <a:off x="56931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73" name="object 74573"/>
          <p:cNvSpPr/>
          <p:nvPr/>
        </p:nvSpPr>
        <p:spPr>
          <a:xfrm>
            <a:off x="5693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74" name="object 74574"/>
          <p:cNvSpPr/>
          <p:nvPr/>
        </p:nvSpPr>
        <p:spPr>
          <a:xfrm>
            <a:off x="5693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75" name="object 74575"/>
          <p:cNvSpPr/>
          <p:nvPr/>
        </p:nvSpPr>
        <p:spPr>
          <a:xfrm>
            <a:off x="56935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76" name="object 74576"/>
          <p:cNvSpPr/>
          <p:nvPr/>
        </p:nvSpPr>
        <p:spPr>
          <a:xfrm>
            <a:off x="56935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77" name="object 74577"/>
          <p:cNvSpPr/>
          <p:nvPr/>
        </p:nvSpPr>
        <p:spPr>
          <a:xfrm>
            <a:off x="5693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78" name="object 74578"/>
          <p:cNvSpPr/>
          <p:nvPr/>
        </p:nvSpPr>
        <p:spPr>
          <a:xfrm>
            <a:off x="5693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79" name="object 74579"/>
          <p:cNvSpPr/>
          <p:nvPr/>
        </p:nvSpPr>
        <p:spPr>
          <a:xfrm>
            <a:off x="5693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80" name="object 74580"/>
          <p:cNvSpPr/>
          <p:nvPr/>
        </p:nvSpPr>
        <p:spPr>
          <a:xfrm>
            <a:off x="5693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81" name="object 74581"/>
          <p:cNvSpPr/>
          <p:nvPr/>
        </p:nvSpPr>
        <p:spPr>
          <a:xfrm>
            <a:off x="5694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82" name="object 74582"/>
          <p:cNvSpPr/>
          <p:nvPr/>
        </p:nvSpPr>
        <p:spPr>
          <a:xfrm>
            <a:off x="5694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83" name="object 74583"/>
          <p:cNvSpPr/>
          <p:nvPr/>
        </p:nvSpPr>
        <p:spPr>
          <a:xfrm>
            <a:off x="5694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84" name="object 74584"/>
          <p:cNvSpPr/>
          <p:nvPr/>
        </p:nvSpPr>
        <p:spPr>
          <a:xfrm>
            <a:off x="5694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85" name="object 74585"/>
          <p:cNvSpPr/>
          <p:nvPr/>
        </p:nvSpPr>
        <p:spPr>
          <a:xfrm>
            <a:off x="5694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86" name="object 74586"/>
          <p:cNvSpPr/>
          <p:nvPr/>
        </p:nvSpPr>
        <p:spPr>
          <a:xfrm>
            <a:off x="5694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87" name="object 74587"/>
          <p:cNvSpPr/>
          <p:nvPr/>
        </p:nvSpPr>
        <p:spPr>
          <a:xfrm>
            <a:off x="5694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88" name="object 74588"/>
          <p:cNvSpPr/>
          <p:nvPr/>
        </p:nvSpPr>
        <p:spPr>
          <a:xfrm>
            <a:off x="5694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89" name="object 74589"/>
          <p:cNvSpPr/>
          <p:nvPr/>
        </p:nvSpPr>
        <p:spPr>
          <a:xfrm>
            <a:off x="5694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90" name="object 74590"/>
          <p:cNvSpPr/>
          <p:nvPr/>
        </p:nvSpPr>
        <p:spPr>
          <a:xfrm>
            <a:off x="5694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91" name="object 74591"/>
          <p:cNvSpPr/>
          <p:nvPr/>
        </p:nvSpPr>
        <p:spPr>
          <a:xfrm>
            <a:off x="5695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92" name="object 74592"/>
          <p:cNvSpPr/>
          <p:nvPr/>
        </p:nvSpPr>
        <p:spPr>
          <a:xfrm>
            <a:off x="5695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93" name="object 74593"/>
          <p:cNvSpPr/>
          <p:nvPr/>
        </p:nvSpPr>
        <p:spPr>
          <a:xfrm>
            <a:off x="5695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94" name="object 74594"/>
          <p:cNvSpPr/>
          <p:nvPr/>
        </p:nvSpPr>
        <p:spPr>
          <a:xfrm>
            <a:off x="5695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95" name="object 74595"/>
          <p:cNvSpPr/>
          <p:nvPr/>
        </p:nvSpPr>
        <p:spPr>
          <a:xfrm>
            <a:off x="5695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96" name="object 74596"/>
          <p:cNvSpPr/>
          <p:nvPr/>
        </p:nvSpPr>
        <p:spPr>
          <a:xfrm>
            <a:off x="5695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97" name="object 74597"/>
          <p:cNvSpPr/>
          <p:nvPr/>
        </p:nvSpPr>
        <p:spPr>
          <a:xfrm>
            <a:off x="5695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98" name="object 74598"/>
          <p:cNvSpPr/>
          <p:nvPr/>
        </p:nvSpPr>
        <p:spPr>
          <a:xfrm>
            <a:off x="5695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599" name="object 74599"/>
          <p:cNvSpPr/>
          <p:nvPr/>
        </p:nvSpPr>
        <p:spPr>
          <a:xfrm>
            <a:off x="5695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00" name="object 74600"/>
          <p:cNvSpPr/>
          <p:nvPr/>
        </p:nvSpPr>
        <p:spPr>
          <a:xfrm>
            <a:off x="5695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01" name="object 74601"/>
          <p:cNvSpPr/>
          <p:nvPr/>
        </p:nvSpPr>
        <p:spPr>
          <a:xfrm>
            <a:off x="5695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02" name="object 74602"/>
          <p:cNvSpPr/>
          <p:nvPr/>
        </p:nvSpPr>
        <p:spPr>
          <a:xfrm>
            <a:off x="5695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03" name="object 74603"/>
          <p:cNvSpPr/>
          <p:nvPr/>
        </p:nvSpPr>
        <p:spPr>
          <a:xfrm>
            <a:off x="56962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04" name="object 74604"/>
          <p:cNvSpPr/>
          <p:nvPr/>
        </p:nvSpPr>
        <p:spPr>
          <a:xfrm>
            <a:off x="56962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05" name="object 74605"/>
          <p:cNvSpPr/>
          <p:nvPr/>
        </p:nvSpPr>
        <p:spPr>
          <a:xfrm>
            <a:off x="5696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06" name="object 74606"/>
          <p:cNvSpPr/>
          <p:nvPr/>
        </p:nvSpPr>
        <p:spPr>
          <a:xfrm>
            <a:off x="5696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07" name="object 74607"/>
          <p:cNvSpPr/>
          <p:nvPr/>
        </p:nvSpPr>
        <p:spPr>
          <a:xfrm>
            <a:off x="56965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08" name="object 74608"/>
          <p:cNvSpPr/>
          <p:nvPr/>
        </p:nvSpPr>
        <p:spPr>
          <a:xfrm>
            <a:off x="56965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09" name="object 74609"/>
          <p:cNvSpPr/>
          <p:nvPr/>
        </p:nvSpPr>
        <p:spPr>
          <a:xfrm>
            <a:off x="5696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10" name="object 74610"/>
          <p:cNvSpPr/>
          <p:nvPr/>
        </p:nvSpPr>
        <p:spPr>
          <a:xfrm>
            <a:off x="5696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11" name="object 74611"/>
          <p:cNvSpPr/>
          <p:nvPr/>
        </p:nvSpPr>
        <p:spPr>
          <a:xfrm>
            <a:off x="56969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12" name="object 74612"/>
          <p:cNvSpPr/>
          <p:nvPr/>
        </p:nvSpPr>
        <p:spPr>
          <a:xfrm>
            <a:off x="56969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13" name="object 74613"/>
          <p:cNvSpPr/>
          <p:nvPr/>
        </p:nvSpPr>
        <p:spPr>
          <a:xfrm>
            <a:off x="5697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14" name="object 74614"/>
          <p:cNvSpPr/>
          <p:nvPr/>
        </p:nvSpPr>
        <p:spPr>
          <a:xfrm>
            <a:off x="5697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15" name="object 74615"/>
          <p:cNvSpPr/>
          <p:nvPr/>
        </p:nvSpPr>
        <p:spPr>
          <a:xfrm>
            <a:off x="56973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16" name="object 74616"/>
          <p:cNvSpPr/>
          <p:nvPr/>
        </p:nvSpPr>
        <p:spPr>
          <a:xfrm>
            <a:off x="56973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17" name="object 74617"/>
          <p:cNvSpPr/>
          <p:nvPr/>
        </p:nvSpPr>
        <p:spPr>
          <a:xfrm>
            <a:off x="5697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18" name="object 74618"/>
          <p:cNvSpPr/>
          <p:nvPr/>
        </p:nvSpPr>
        <p:spPr>
          <a:xfrm>
            <a:off x="5697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19" name="object 74619"/>
          <p:cNvSpPr/>
          <p:nvPr/>
        </p:nvSpPr>
        <p:spPr>
          <a:xfrm>
            <a:off x="56977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20" name="object 74620"/>
          <p:cNvSpPr/>
          <p:nvPr/>
        </p:nvSpPr>
        <p:spPr>
          <a:xfrm>
            <a:off x="56977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21" name="object 74621"/>
          <p:cNvSpPr/>
          <p:nvPr/>
        </p:nvSpPr>
        <p:spPr>
          <a:xfrm>
            <a:off x="5697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22" name="object 74622"/>
          <p:cNvSpPr/>
          <p:nvPr/>
        </p:nvSpPr>
        <p:spPr>
          <a:xfrm>
            <a:off x="5697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23" name="object 74623"/>
          <p:cNvSpPr/>
          <p:nvPr/>
        </p:nvSpPr>
        <p:spPr>
          <a:xfrm>
            <a:off x="56981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24" name="object 74624"/>
          <p:cNvSpPr/>
          <p:nvPr/>
        </p:nvSpPr>
        <p:spPr>
          <a:xfrm>
            <a:off x="56981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25" name="object 74625"/>
          <p:cNvSpPr/>
          <p:nvPr/>
        </p:nvSpPr>
        <p:spPr>
          <a:xfrm>
            <a:off x="5698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26" name="object 74626"/>
          <p:cNvSpPr/>
          <p:nvPr/>
        </p:nvSpPr>
        <p:spPr>
          <a:xfrm>
            <a:off x="5698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27" name="object 74627"/>
          <p:cNvSpPr/>
          <p:nvPr/>
        </p:nvSpPr>
        <p:spPr>
          <a:xfrm>
            <a:off x="5698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28" name="object 74628"/>
          <p:cNvSpPr/>
          <p:nvPr/>
        </p:nvSpPr>
        <p:spPr>
          <a:xfrm>
            <a:off x="5698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29" name="object 74629"/>
          <p:cNvSpPr/>
          <p:nvPr/>
        </p:nvSpPr>
        <p:spPr>
          <a:xfrm>
            <a:off x="5698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30" name="object 74630"/>
          <p:cNvSpPr/>
          <p:nvPr/>
        </p:nvSpPr>
        <p:spPr>
          <a:xfrm>
            <a:off x="5698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31" name="object 74631"/>
          <p:cNvSpPr/>
          <p:nvPr/>
        </p:nvSpPr>
        <p:spPr>
          <a:xfrm>
            <a:off x="5698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32" name="object 74632"/>
          <p:cNvSpPr/>
          <p:nvPr/>
        </p:nvSpPr>
        <p:spPr>
          <a:xfrm>
            <a:off x="5698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33" name="object 74633"/>
          <p:cNvSpPr/>
          <p:nvPr/>
        </p:nvSpPr>
        <p:spPr>
          <a:xfrm>
            <a:off x="5699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34" name="object 74634"/>
          <p:cNvSpPr/>
          <p:nvPr/>
        </p:nvSpPr>
        <p:spPr>
          <a:xfrm>
            <a:off x="5699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35" name="object 74635"/>
          <p:cNvSpPr/>
          <p:nvPr/>
        </p:nvSpPr>
        <p:spPr>
          <a:xfrm>
            <a:off x="5699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36" name="object 74636"/>
          <p:cNvSpPr/>
          <p:nvPr/>
        </p:nvSpPr>
        <p:spPr>
          <a:xfrm>
            <a:off x="5699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37" name="object 74637"/>
          <p:cNvSpPr/>
          <p:nvPr/>
        </p:nvSpPr>
        <p:spPr>
          <a:xfrm>
            <a:off x="5699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38" name="object 74638"/>
          <p:cNvSpPr/>
          <p:nvPr/>
        </p:nvSpPr>
        <p:spPr>
          <a:xfrm>
            <a:off x="5699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39" name="object 74639"/>
          <p:cNvSpPr/>
          <p:nvPr/>
        </p:nvSpPr>
        <p:spPr>
          <a:xfrm>
            <a:off x="5699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40" name="object 74640"/>
          <p:cNvSpPr/>
          <p:nvPr/>
        </p:nvSpPr>
        <p:spPr>
          <a:xfrm>
            <a:off x="5699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41" name="object 74641"/>
          <p:cNvSpPr/>
          <p:nvPr/>
        </p:nvSpPr>
        <p:spPr>
          <a:xfrm>
            <a:off x="5699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42" name="object 74642"/>
          <p:cNvSpPr/>
          <p:nvPr/>
        </p:nvSpPr>
        <p:spPr>
          <a:xfrm>
            <a:off x="5699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43" name="object 74643"/>
          <p:cNvSpPr/>
          <p:nvPr/>
        </p:nvSpPr>
        <p:spPr>
          <a:xfrm>
            <a:off x="5700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44" name="object 74644"/>
          <p:cNvSpPr/>
          <p:nvPr/>
        </p:nvSpPr>
        <p:spPr>
          <a:xfrm>
            <a:off x="5700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45" name="object 74645"/>
          <p:cNvSpPr/>
          <p:nvPr/>
        </p:nvSpPr>
        <p:spPr>
          <a:xfrm>
            <a:off x="5700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46" name="object 74646"/>
          <p:cNvSpPr/>
          <p:nvPr/>
        </p:nvSpPr>
        <p:spPr>
          <a:xfrm>
            <a:off x="5700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47" name="object 74647"/>
          <p:cNvSpPr/>
          <p:nvPr/>
        </p:nvSpPr>
        <p:spPr>
          <a:xfrm>
            <a:off x="5700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48" name="object 74648"/>
          <p:cNvSpPr/>
          <p:nvPr/>
        </p:nvSpPr>
        <p:spPr>
          <a:xfrm>
            <a:off x="5700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49" name="object 74649"/>
          <p:cNvSpPr/>
          <p:nvPr/>
        </p:nvSpPr>
        <p:spPr>
          <a:xfrm>
            <a:off x="5700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50" name="object 74650"/>
          <p:cNvSpPr/>
          <p:nvPr/>
        </p:nvSpPr>
        <p:spPr>
          <a:xfrm>
            <a:off x="5700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51" name="object 74651"/>
          <p:cNvSpPr/>
          <p:nvPr/>
        </p:nvSpPr>
        <p:spPr>
          <a:xfrm>
            <a:off x="5700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52" name="object 74652"/>
          <p:cNvSpPr/>
          <p:nvPr/>
        </p:nvSpPr>
        <p:spPr>
          <a:xfrm>
            <a:off x="5700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53" name="object 74653"/>
          <p:cNvSpPr/>
          <p:nvPr/>
        </p:nvSpPr>
        <p:spPr>
          <a:xfrm>
            <a:off x="5700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54" name="object 74654"/>
          <p:cNvSpPr/>
          <p:nvPr/>
        </p:nvSpPr>
        <p:spPr>
          <a:xfrm>
            <a:off x="5700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55" name="object 74655"/>
          <p:cNvSpPr/>
          <p:nvPr/>
        </p:nvSpPr>
        <p:spPr>
          <a:xfrm>
            <a:off x="5701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56" name="object 74656"/>
          <p:cNvSpPr/>
          <p:nvPr/>
        </p:nvSpPr>
        <p:spPr>
          <a:xfrm>
            <a:off x="5701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57" name="object 74657"/>
          <p:cNvSpPr/>
          <p:nvPr/>
        </p:nvSpPr>
        <p:spPr>
          <a:xfrm>
            <a:off x="5701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58" name="object 74658"/>
          <p:cNvSpPr/>
          <p:nvPr/>
        </p:nvSpPr>
        <p:spPr>
          <a:xfrm>
            <a:off x="5701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59" name="object 74659"/>
          <p:cNvSpPr/>
          <p:nvPr/>
        </p:nvSpPr>
        <p:spPr>
          <a:xfrm>
            <a:off x="5701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60" name="object 74660"/>
          <p:cNvSpPr/>
          <p:nvPr/>
        </p:nvSpPr>
        <p:spPr>
          <a:xfrm>
            <a:off x="5701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61" name="object 74661"/>
          <p:cNvSpPr/>
          <p:nvPr/>
        </p:nvSpPr>
        <p:spPr>
          <a:xfrm>
            <a:off x="5701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62" name="object 74662"/>
          <p:cNvSpPr/>
          <p:nvPr/>
        </p:nvSpPr>
        <p:spPr>
          <a:xfrm>
            <a:off x="5701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63" name="object 74663"/>
          <p:cNvSpPr/>
          <p:nvPr/>
        </p:nvSpPr>
        <p:spPr>
          <a:xfrm>
            <a:off x="57019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64" name="object 74664"/>
          <p:cNvSpPr/>
          <p:nvPr/>
        </p:nvSpPr>
        <p:spPr>
          <a:xfrm>
            <a:off x="57019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65" name="object 74665"/>
          <p:cNvSpPr/>
          <p:nvPr/>
        </p:nvSpPr>
        <p:spPr>
          <a:xfrm>
            <a:off x="5702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66" name="object 74666"/>
          <p:cNvSpPr/>
          <p:nvPr/>
        </p:nvSpPr>
        <p:spPr>
          <a:xfrm>
            <a:off x="5702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67" name="object 74667"/>
          <p:cNvSpPr/>
          <p:nvPr/>
        </p:nvSpPr>
        <p:spPr>
          <a:xfrm>
            <a:off x="57023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68" name="object 74668"/>
          <p:cNvSpPr/>
          <p:nvPr/>
        </p:nvSpPr>
        <p:spPr>
          <a:xfrm>
            <a:off x="57023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69" name="object 74669"/>
          <p:cNvSpPr/>
          <p:nvPr/>
        </p:nvSpPr>
        <p:spPr>
          <a:xfrm>
            <a:off x="5702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70" name="object 74670"/>
          <p:cNvSpPr/>
          <p:nvPr/>
        </p:nvSpPr>
        <p:spPr>
          <a:xfrm>
            <a:off x="5702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71" name="object 74671"/>
          <p:cNvSpPr/>
          <p:nvPr/>
        </p:nvSpPr>
        <p:spPr>
          <a:xfrm>
            <a:off x="57026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72" name="object 74672"/>
          <p:cNvSpPr/>
          <p:nvPr/>
        </p:nvSpPr>
        <p:spPr>
          <a:xfrm>
            <a:off x="57026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73" name="object 74673"/>
          <p:cNvSpPr/>
          <p:nvPr/>
        </p:nvSpPr>
        <p:spPr>
          <a:xfrm>
            <a:off x="5702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74" name="object 74674"/>
          <p:cNvSpPr/>
          <p:nvPr/>
        </p:nvSpPr>
        <p:spPr>
          <a:xfrm>
            <a:off x="5702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75" name="object 74675"/>
          <p:cNvSpPr/>
          <p:nvPr/>
        </p:nvSpPr>
        <p:spPr>
          <a:xfrm>
            <a:off x="57030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76" name="object 74676"/>
          <p:cNvSpPr/>
          <p:nvPr/>
        </p:nvSpPr>
        <p:spPr>
          <a:xfrm>
            <a:off x="57030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77" name="object 74677"/>
          <p:cNvSpPr/>
          <p:nvPr/>
        </p:nvSpPr>
        <p:spPr>
          <a:xfrm>
            <a:off x="5703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78" name="object 74678"/>
          <p:cNvSpPr/>
          <p:nvPr/>
        </p:nvSpPr>
        <p:spPr>
          <a:xfrm>
            <a:off x="5703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79" name="object 74679"/>
          <p:cNvSpPr/>
          <p:nvPr/>
        </p:nvSpPr>
        <p:spPr>
          <a:xfrm>
            <a:off x="5703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80" name="object 74680"/>
          <p:cNvSpPr/>
          <p:nvPr/>
        </p:nvSpPr>
        <p:spPr>
          <a:xfrm>
            <a:off x="5703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81" name="object 74681"/>
          <p:cNvSpPr/>
          <p:nvPr/>
        </p:nvSpPr>
        <p:spPr>
          <a:xfrm>
            <a:off x="5703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82" name="object 74682"/>
          <p:cNvSpPr/>
          <p:nvPr/>
        </p:nvSpPr>
        <p:spPr>
          <a:xfrm>
            <a:off x="5703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EFD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83" name="object 74683"/>
          <p:cNvSpPr/>
          <p:nvPr/>
        </p:nvSpPr>
        <p:spPr>
          <a:xfrm>
            <a:off x="5703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84" name="object 74684"/>
          <p:cNvSpPr/>
          <p:nvPr/>
        </p:nvSpPr>
        <p:spPr>
          <a:xfrm>
            <a:off x="5703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85" name="object 74685"/>
          <p:cNvSpPr/>
          <p:nvPr/>
        </p:nvSpPr>
        <p:spPr>
          <a:xfrm>
            <a:off x="5703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86" name="object 74686"/>
          <p:cNvSpPr/>
          <p:nvPr/>
        </p:nvSpPr>
        <p:spPr>
          <a:xfrm>
            <a:off x="5703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87" name="object 74687"/>
          <p:cNvSpPr/>
          <p:nvPr/>
        </p:nvSpPr>
        <p:spPr>
          <a:xfrm>
            <a:off x="5704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88" name="object 74688"/>
          <p:cNvSpPr/>
          <p:nvPr/>
        </p:nvSpPr>
        <p:spPr>
          <a:xfrm>
            <a:off x="5704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89" name="object 74689"/>
          <p:cNvSpPr/>
          <p:nvPr/>
        </p:nvSpPr>
        <p:spPr>
          <a:xfrm>
            <a:off x="5704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90" name="object 74690"/>
          <p:cNvSpPr/>
          <p:nvPr/>
        </p:nvSpPr>
        <p:spPr>
          <a:xfrm>
            <a:off x="5704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91" name="object 74691"/>
          <p:cNvSpPr/>
          <p:nvPr/>
        </p:nvSpPr>
        <p:spPr>
          <a:xfrm>
            <a:off x="5704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92" name="object 74692"/>
          <p:cNvSpPr/>
          <p:nvPr/>
        </p:nvSpPr>
        <p:spPr>
          <a:xfrm>
            <a:off x="5704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93" name="object 74693"/>
          <p:cNvSpPr/>
          <p:nvPr/>
        </p:nvSpPr>
        <p:spPr>
          <a:xfrm>
            <a:off x="5704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94" name="object 74694"/>
          <p:cNvSpPr/>
          <p:nvPr/>
        </p:nvSpPr>
        <p:spPr>
          <a:xfrm>
            <a:off x="5704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95" name="object 74695"/>
          <p:cNvSpPr/>
          <p:nvPr/>
        </p:nvSpPr>
        <p:spPr>
          <a:xfrm>
            <a:off x="5704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96" name="object 74696"/>
          <p:cNvSpPr/>
          <p:nvPr/>
        </p:nvSpPr>
        <p:spPr>
          <a:xfrm>
            <a:off x="5704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97" name="object 74697"/>
          <p:cNvSpPr/>
          <p:nvPr/>
        </p:nvSpPr>
        <p:spPr>
          <a:xfrm>
            <a:off x="5705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98" name="object 74698"/>
          <p:cNvSpPr/>
          <p:nvPr/>
        </p:nvSpPr>
        <p:spPr>
          <a:xfrm>
            <a:off x="5705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699" name="object 74699"/>
          <p:cNvSpPr/>
          <p:nvPr/>
        </p:nvSpPr>
        <p:spPr>
          <a:xfrm>
            <a:off x="5705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00" name="object 74700"/>
          <p:cNvSpPr/>
          <p:nvPr/>
        </p:nvSpPr>
        <p:spPr>
          <a:xfrm>
            <a:off x="5705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01" name="object 74701"/>
          <p:cNvSpPr/>
          <p:nvPr/>
        </p:nvSpPr>
        <p:spPr>
          <a:xfrm>
            <a:off x="5705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02" name="object 74702"/>
          <p:cNvSpPr/>
          <p:nvPr/>
        </p:nvSpPr>
        <p:spPr>
          <a:xfrm>
            <a:off x="5705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03" name="object 74703"/>
          <p:cNvSpPr/>
          <p:nvPr/>
        </p:nvSpPr>
        <p:spPr>
          <a:xfrm>
            <a:off x="5705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04" name="object 74704"/>
          <p:cNvSpPr/>
          <p:nvPr/>
        </p:nvSpPr>
        <p:spPr>
          <a:xfrm>
            <a:off x="5705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05" name="object 74705"/>
          <p:cNvSpPr/>
          <p:nvPr/>
        </p:nvSpPr>
        <p:spPr>
          <a:xfrm>
            <a:off x="5705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06" name="object 74706"/>
          <p:cNvSpPr/>
          <p:nvPr/>
        </p:nvSpPr>
        <p:spPr>
          <a:xfrm>
            <a:off x="5705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07" name="object 74707"/>
          <p:cNvSpPr/>
          <p:nvPr/>
        </p:nvSpPr>
        <p:spPr>
          <a:xfrm>
            <a:off x="5706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08" name="object 74708"/>
          <p:cNvSpPr/>
          <p:nvPr/>
        </p:nvSpPr>
        <p:spPr>
          <a:xfrm>
            <a:off x="5706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09" name="object 74709"/>
          <p:cNvSpPr/>
          <p:nvPr/>
        </p:nvSpPr>
        <p:spPr>
          <a:xfrm>
            <a:off x="5706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10" name="object 74710"/>
          <p:cNvSpPr/>
          <p:nvPr/>
        </p:nvSpPr>
        <p:spPr>
          <a:xfrm>
            <a:off x="5706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11" name="object 74711"/>
          <p:cNvSpPr/>
          <p:nvPr/>
        </p:nvSpPr>
        <p:spPr>
          <a:xfrm>
            <a:off x="57065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12" name="object 74712"/>
          <p:cNvSpPr/>
          <p:nvPr/>
        </p:nvSpPr>
        <p:spPr>
          <a:xfrm>
            <a:off x="57065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13" name="object 74713"/>
          <p:cNvSpPr/>
          <p:nvPr/>
        </p:nvSpPr>
        <p:spPr>
          <a:xfrm>
            <a:off x="5706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14" name="object 74714"/>
          <p:cNvSpPr/>
          <p:nvPr/>
        </p:nvSpPr>
        <p:spPr>
          <a:xfrm>
            <a:off x="5706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15" name="object 74715"/>
          <p:cNvSpPr/>
          <p:nvPr/>
        </p:nvSpPr>
        <p:spPr>
          <a:xfrm>
            <a:off x="57068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16" name="object 74716"/>
          <p:cNvSpPr/>
          <p:nvPr/>
        </p:nvSpPr>
        <p:spPr>
          <a:xfrm>
            <a:off x="57068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17" name="object 74717"/>
          <p:cNvSpPr/>
          <p:nvPr/>
        </p:nvSpPr>
        <p:spPr>
          <a:xfrm>
            <a:off x="5707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18" name="object 74718"/>
          <p:cNvSpPr/>
          <p:nvPr/>
        </p:nvSpPr>
        <p:spPr>
          <a:xfrm>
            <a:off x="5707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19" name="object 74719"/>
          <p:cNvSpPr/>
          <p:nvPr/>
        </p:nvSpPr>
        <p:spPr>
          <a:xfrm>
            <a:off x="57072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20" name="object 74720"/>
          <p:cNvSpPr/>
          <p:nvPr/>
        </p:nvSpPr>
        <p:spPr>
          <a:xfrm>
            <a:off x="57072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21" name="object 74721"/>
          <p:cNvSpPr/>
          <p:nvPr/>
        </p:nvSpPr>
        <p:spPr>
          <a:xfrm>
            <a:off x="5707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22" name="object 74722"/>
          <p:cNvSpPr/>
          <p:nvPr/>
        </p:nvSpPr>
        <p:spPr>
          <a:xfrm>
            <a:off x="5707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23" name="object 74723"/>
          <p:cNvSpPr/>
          <p:nvPr/>
        </p:nvSpPr>
        <p:spPr>
          <a:xfrm>
            <a:off x="57076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24" name="object 74724"/>
          <p:cNvSpPr/>
          <p:nvPr/>
        </p:nvSpPr>
        <p:spPr>
          <a:xfrm>
            <a:off x="57076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25" name="object 74725"/>
          <p:cNvSpPr/>
          <p:nvPr/>
        </p:nvSpPr>
        <p:spPr>
          <a:xfrm>
            <a:off x="5707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26" name="object 74726"/>
          <p:cNvSpPr/>
          <p:nvPr/>
        </p:nvSpPr>
        <p:spPr>
          <a:xfrm>
            <a:off x="5707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27" name="object 74727"/>
          <p:cNvSpPr/>
          <p:nvPr/>
        </p:nvSpPr>
        <p:spPr>
          <a:xfrm>
            <a:off x="5708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28" name="object 74728"/>
          <p:cNvSpPr/>
          <p:nvPr/>
        </p:nvSpPr>
        <p:spPr>
          <a:xfrm>
            <a:off x="5708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29" name="object 74729"/>
          <p:cNvSpPr/>
          <p:nvPr/>
        </p:nvSpPr>
        <p:spPr>
          <a:xfrm>
            <a:off x="5708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30" name="object 74730"/>
          <p:cNvSpPr/>
          <p:nvPr/>
        </p:nvSpPr>
        <p:spPr>
          <a:xfrm>
            <a:off x="5708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31" name="object 74731"/>
          <p:cNvSpPr/>
          <p:nvPr/>
        </p:nvSpPr>
        <p:spPr>
          <a:xfrm>
            <a:off x="5708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32" name="object 74732"/>
          <p:cNvSpPr/>
          <p:nvPr/>
        </p:nvSpPr>
        <p:spPr>
          <a:xfrm>
            <a:off x="5708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33" name="object 74733"/>
          <p:cNvSpPr/>
          <p:nvPr/>
        </p:nvSpPr>
        <p:spPr>
          <a:xfrm>
            <a:off x="5708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34" name="object 74734"/>
          <p:cNvSpPr/>
          <p:nvPr/>
        </p:nvSpPr>
        <p:spPr>
          <a:xfrm>
            <a:off x="5708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35" name="object 74735"/>
          <p:cNvSpPr/>
          <p:nvPr/>
        </p:nvSpPr>
        <p:spPr>
          <a:xfrm>
            <a:off x="5708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36" name="object 74736"/>
          <p:cNvSpPr/>
          <p:nvPr/>
        </p:nvSpPr>
        <p:spPr>
          <a:xfrm>
            <a:off x="5708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37" name="object 74737"/>
          <p:cNvSpPr/>
          <p:nvPr/>
        </p:nvSpPr>
        <p:spPr>
          <a:xfrm>
            <a:off x="5708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38" name="object 74738"/>
          <p:cNvSpPr/>
          <p:nvPr/>
        </p:nvSpPr>
        <p:spPr>
          <a:xfrm>
            <a:off x="5708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39" name="object 74739"/>
          <p:cNvSpPr/>
          <p:nvPr/>
        </p:nvSpPr>
        <p:spPr>
          <a:xfrm>
            <a:off x="5709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40" name="object 74740"/>
          <p:cNvSpPr/>
          <p:nvPr/>
        </p:nvSpPr>
        <p:spPr>
          <a:xfrm>
            <a:off x="5709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41" name="object 74741"/>
          <p:cNvSpPr/>
          <p:nvPr/>
        </p:nvSpPr>
        <p:spPr>
          <a:xfrm>
            <a:off x="5709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42" name="object 74742"/>
          <p:cNvSpPr/>
          <p:nvPr/>
        </p:nvSpPr>
        <p:spPr>
          <a:xfrm>
            <a:off x="5709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43" name="object 74743"/>
          <p:cNvSpPr/>
          <p:nvPr/>
        </p:nvSpPr>
        <p:spPr>
          <a:xfrm>
            <a:off x="5709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44" name="object 74744"/>
          <p:cNvSpPr/>
          <p:nvPr/>
        </p:nvSpPr>
        <p:spPr>
          <a:xfrm>
            <a:off x="5709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45" name="object 74745"/>
          <p:cNvSpPr/>
          <p:nvPr/>
        </p:nvSpPr>
        <p:spPr>
          <a:xfrm>
            <a:off x="5709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46" name="object 74746"/>
          <p:cNvSpPr/>
          <p:nvPr/>
        </p:nvSpPr>
        <p:spPr>
          <a:xfrm>
            <a:off x="5709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47" name="object 74747"/>
          <p:cNvSpPr/>
          <p:nvPr/>
        </p:nvSpPr>
        <p:spPr>
          <a:xfrm>
            <a:off x="5709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48" name="object 74748"/>
          <p:cNvSpPr/>
          <p:nvPr/>
        </p:nvSpPr>
        <p:spPr>
          <a:xfrm>
            <a:off x="5709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49" name="object 74749"/>
          <p:cNvSpPr/>
          <p:nvPr/>
        </p:nvSpPr>
        <p:spPr>
          <a:xfrm>
            <a:off x="5710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50" name="object 74750"/>
          <p:cNvSpPr/>
          <p:nvPr/>
        </p:nvSpPr>
        <p:spPr>
          <a:xfrm>
            <a:off x="5710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51" name="object 74751"/>
          <p:cNvSpPr/>
          <p:nvPr/>
        </p:nvSpPr>
        <p:spPr>
          <a:xfrm>
            <a:off x="5710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52" name="object 74752"/>
          <p:cNvSpPr/>
          <p:nvPr/>
        </p:nvSpPr>
        <p:spPr>
          <a:xfrm>
            <a:off x="5710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53" name="object 74753"/>
          <p:cNvSpPr/>
          <p:nvPr/>
        </p:nvSpPr>
        <p:spPr>
          <a:xfrm>
            <a:off x="5710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54" name="object 74754"/>
          <p:cNvSpPr/>
          <p:nvPr/>
        </p:nvSpPr>
        <p:spPr>
          <a:xfrm>
            <a:off x="5710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55" name="object 74755"/>
          <p:cNvSpPr/>
          <p:nvPr/>
        </p:nvSpPr>
        <p:spPr>
          <a:xfrm>
            <a:off x="5710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56" name="object 74756"/>
          <p:cNvSpPr/>
          <p:nvPr/>
        </p:nvSpPr>
        <p:spPr>
          <a:xfrm>
            <a:off x="5710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57" name="object 74757"/>
          <p:cNvSpPr/>
          <p:nvPr/>
        </p:nvSpPr>
        <p:spPr>
          <a:xfrm>
            <a:off x="5710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58" name="object 74758"/>
          <p:cNvSpPr/>
          <p:nvPr/>
        </p:nvSpPr>
        <p:spPr>
          <a:xfrm>
            <a:off x="5710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59" name="object 74759"/>
          <p:cNvSpPr/>
          <p:nvPr/>
        </p:nvSpPr>
        <p:spPr>
          <a:xfrm>
            <a:off x="5711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60" name="object 74760"/>
          <p:cNvSpPr/>
          <p:nvPr/>
        </p:nvSpPr>
        <p:spPr>
          <a:xfrm>
            <a:off x="5711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61" name="object 74761"/>
          <p:cNvSpPr/>
          <p:nvPr/>
        </p:nvSpPr>
        <p:spPr>
          <a:xfrm>
            <a:off x="5711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62" name="object 74762"/>
          <p:cNvSpPr/>
          <p:nvPr/>
        </p:nvSpPr>
        <p:spPr>
          <a:xfrm>
            <a:off x="5711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63" name="object 74763"/>
          <p:cNvSpPr/>
          <p:nvPr/>
        </p:nvSpPr>
        <p:spPr>
          <a:xfrm>
            <a:off x="57114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64" name="object 74764"/>
          <p:cNvSpPr/>
          <p:nvPr/>
        </p:nvSpPr>
        <p:spPr>
          <a:xfrm>
            <a:off x="57114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65" name="object 74765"/>
          <p:cNvSpPr/>
          <p:nvPr/>
        </p:nvSpPr>
        <p:spPr>
          <a:xfrm>
            <a:off x="5711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66" name="object 74766"/>
          <p:cNvSpPr/>
          <p:nvPr/>
        </p:nvSpPr>
        <p:spPr>
          <a:xfrm>
            <a:off x="5711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67" name="object 74767"/>
          <p:cNvSpPr/>
          <p:nvPr/>
        </p:nvSpPr>
        <p:spPr>
          <a:xfrm>
            <a:off x="57118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68" name="object 74768"/>
          <p:cNvSpPr/>
          <p:nvPr/>
        </p:nvSpPr>
        <p:spPr>
          <a:xfrm>
            <a:off x="57118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69" name="object 74769"/>
          <p:cNvSpPr/>
          <p:nvPr/>
        </p:nvSpPr>
        <p:spPr>
          <a:xfrm>
            <a:off x="5711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70" name="object 74770"/>
          <p:cNvSpPr/>
          <p:nvPr/>
        </p:nvSpPr>
        <p:spPr>
          <a:xfrm>
            <a:off x="5711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71" name="object 74771"/>
          <p:cNvSpPr/>
          <p:nvPr/>
        </p:nvSpPr>
        <p:spPr>
          <a:xfrm>
            <a:off x="57122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72" name="object 74772"/>
          <p:cNvSpPr/>
          <p:nvPr/>
        </p:nvSpPr>
        <p:spPr>
          <a:xfrm>
            <a:off x="57122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73" name="object 74773"/>
          <p:cNvSpPr/>
          <p:nvPr/>
        </p:nvSpPr>
        <p:spPr>
          <a:xfrm>
            <a:off x="5712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74" name="object 74774"/>
          <p:cNvSpPr/>
          <p:nvPr/>
        </p:nvSpPr>
        <p:spPr>
          <a:xfrm>
            <a:off x="5712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75" name="object 74775"/>
          <p:cNvSpPr/>
          <p:nvPr/>
        </p:nvSpPr>
        <p:spPr>
          <a:xfrm>
            <a:off x="57125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76" name="object 74776"/>
          <p:cNvSpPr/>
          <p:nvPr/>
        </p:nvSpPr>
        <p:spPr>
          <a:xfrm>
            <a:off x="57125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77" name="object 74777"/>
          <p:cNvSpPr/>
          <p:nvPr/>
        </p:nvSpPr>
        <p:spPr>
          <a:xfrm>
            <a:off x="5712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78" name="object 74778"/>
          <p:cNvSpPr/>
          <p:nvPr/>
        </p:nvSpPr>
        <p:spPr>
          <a:xfrm>
            <a:off x="5712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79" name="object 74779"/>
          <p:cNvSpPr/>
          <p:nvPr/>
        </p:nvSpPr>
        <p:spPr>
          <a:xfrm>
            <a:off x="5712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80" name="object 74780"/>
          <p:cNvSpPr/>
          <p:nvPr/>
        </p:nvSpPr>
        <p:spPr>
          <a:xfrm>
            <a:off x="5712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81" name="object 74781"/>
          <p:cNvSpPr/>
          <p:nvPr/>
        </p:nvSpPr>
        <p:spPr>
          <a:xfrm>
            <a:off x="5713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82" name="object 74782"/>
          <p:cNvSpPr/>
          <p:nvPr/>
        </p:nvSpPr>
        <p:spPr>
          <a:xfrm>
            <a:off x="5713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83" name="object 74783"/>
          <p:cNvSpPr/>
          <p:nvPr/>
        </p:nvSpPr>
        <p:spPr>
          <a:xfrm>
            <a:off x="5713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84" name="object 74784"/>
          <p:cNvSpPr/>
          <p:nvPr/>
        </p:nvSpPr>
        <p:spPr>
          <a:xfrm>
            <a:off x="5713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85" name="object 74785"/>
          <p:cNvSpPr/>
          <p:nvPr/>
        </p:nvSpPr>
        <p:spPr>
          <a:xfrm>
            <a:off x="5713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86" name="object 74786"/>
          <p:cNvSpPr/>
          <p:nvPr/>
        </p:nvSpPr>
        <p:spPr>
          <a:xfrm>
            <a:off x="5713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87" name="object 74787"/>
          <p:cNvSpPr/>
          <p:nvPr/>
        </p:nvSpPr>
        <p:spPr>
          <a:xfrm>
            <a:off x="5713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88" name="object 74788"/>
          <p:cNvSpPr/>
          <p:nvPr/>
        </p:nvSpPr>
        <p:spPr>
          <a:xfrm>
            <a:off x="5713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89" name="object 74789"/>
          <p:cNvSpPr/>
          <p:nvPr/>
        </p:nvSpPr>
        <p:spPr>
          <a:xfrm>
            <a:off x="5713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90" name="object 74790"/>
          <p:cNvSpPr/>
          <p:nvPr/>
        </p:nvSpPr>
        <p:spPr>
          <a:xfrm>
            <a:off x="5713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91" name="object 74791"/>
          <p:cNvSpPr/>
          <p:nvPr/>
        </p:nvSpPr>
        <p:spPr>
          <a:xfrm>
            <a:off x="5714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92" name="object 74792"/>
          <p:cNvSpPr/>
          <p:nvPr/>
        </p:nvSpPr>
        <p:spPr>
          <a:xfrm>
            <a:off x="5714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93" name="object 74793"/>
          <p:cNvSpPr/>
          <p:nvPr/>
        </p:nvSpPr>
        <p:spPr>
          <a:xfrm>
            <a:off x="5714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94" name="object 74794"/>
          <p:cNvSpPr/>
          <p:nvPr/>
        </p:nvSpPr>
        <p:spPr>
          <a:xfrm>
            <a:off x="5714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95" name="object 74795"/>
          <p:cNvSpPr/>
          <p:nvPr/>
        </p:nvSpPr>
        <p:spPr>
          <a:xfrm>
            <a:off x="5714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96" name="object 74796"/>
          <p:cNvSpPr/>
          <p:nvPr/>
        </p:nvSpPr>
        <p:spPr>
          <a:xfrm>
            <a:off x="5714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97" name="object 74797"/>
          <p:cNvSpPr/>
          <p:nvPr/>
        </p:nvSpPr>
        <p:spPr>
          <a:xfrm>
            <a:off x="5714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98" name="object 74798"/>
          <p:cNvSpPr/>
          <p:nvPr/>
        </p:nvSpPr>
        <p:spPr>
          <a:xfrm>
            <a:off x="5714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799" name="object 74799"/>
          <p:cNvSpPr/>
          <p:nvPr/>
        </p:nvSpPr>
        <p:spPr>
          <a:xfrm>
            <a:off x="5714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00" name="object 74800"/>
          <p:cNvSpPr/>
          <p:nvPr/>
        </p:nvSpPr>
        <p:spPr>
          <a:xfrm>
            <a:off x="5714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01" name="object 74801"/>
          <p:cNvSpPr/>
          <p:nvPr/>
        </p:nvSpPr>
        <p:spPr>
          <a:xfrm>
            <a:off x="5715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02" name="object 74802"/>
          <p:cNvSpPr/>
          <p:nvPr/>
        </p:nvSpPr>
        <p:spPr>
          <a:xfrm>
            <a:off x="5715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03" name="object 74803"/>
          <p:cNvSpPr/>
          <p:nvPr/>
        </p:nvSpPr>
        <p:spPr>
          <a:xfrm>
            <a:off x="5715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04" name="object 74804"/>
          <p:cNvSpPr/>
          <p:nvPr/>
        </p:nvSpPr>
        <p:spPr>
          <a:xfrm>
            <a:off x="5715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05" name="object 74805"/>
          <p:cNvSpPr/>
          <p:nvPr/>
        </p:nvSpPr>
        <p:spPr>
          <a:xfrm>
            <a:off x="5715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06" name="object 74806"/>
          <p:cNvSpPr/>
          <p:nvPr/>
        </p:nvSpPr>
        <p:spPr>
          <a:xfrm>
            <a:off x="5715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07" name="object 74807"/>
          <p:cNvSpPr/>
          <p:nvPr/>
        </p:nvSpPr>
        <p:spPr>
          <a:xfrm>
            <a:off x="5715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08" name="object 74808"/>
          <p:cNvSpPr/>
          <p:nvPr/>
        </p:nvSpPr>
        <p:spPr>
          <a:xfrm>
            <a:off x="5715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09" name="object 74809"/>
          <p:cNvSpPr/>
          <p:nvPr/>
        </p:nvSpPr>
        <p:spPr>
          <a:xfrm>
            <a:off x="5715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10" name="object 74810"/>
          <p:cNvSpPr/>
          <p:nvPr/>
        </p:nvSpPr>
        <p:spPr>
          <a:xfrm>
            <a:off x="5715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11" name="object 74811"/>
          <p:cNvSpPr/>
          <p:nvPr/>
        </p:nvSpPr>
        <p:spPr>
          <a:xfrm>
            <a:off x="57160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12" name="object 74812"/>
          <p:cNvSpPr/>
          <p:nvPr/>
        </p:nvSpPr>
        <p:spPr>
          <a:xfrm>
            <a:off x="57160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0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13" name="object 74813"/>
          <p:cNvSpPr/>
          <p:nvPr/>
        </p:nvSpPr>
        <p:spPr>
          <a:xfrm>
            <a:off x="5716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14" name="object 74814"/>
          <p:cNvSpPr/>
          <p:nvPr/>
        </p:nvSpPr>
        <p:spPr>
          <a:xfrm>
            <a:off x="5716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15" name="object 74815"/>
          <p:cNvSpPr/>
          <p:nvPr/>
        </p:nvSpPr>
        <p:spPr>
          <a:xfrm>
            <a:off x="57164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16" name="object 74816"/>
          <p:cNvSpPr/>
          <p:nvPr/>
        </p:nvSpPr>
        <p:spPr>
          <a:xfrm>
            <a:off x="57164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17" name="object 74817"/>
          <p:cNvSpPr/>
          <p:nvPr/>
        </p:nvSpPr>
        <p:spPr>
          <a:xfrm>
            <a:off x="5716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18" name="object 74818"/>
          <p:cNvSpPr/>
          <p:nvPr/>
        </p:nvSpPr>
        <p:spPr>
          <a:xfrm>
            <a:off x="5716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19" name="object 74819"/>
          <p:cNvSpPr/>
          <p:nvPr/>
        </p:nvSpPr>
        <p:spPr>
          <a:xfrm>
            <a:off x="57167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20" name="object 74820"/>
          <p:cNvSpPr/>
          <p:nvPr/>
        </p:nvSpPr>
        <p:spPr>
          <a:xfrm>
            <a:off x="57167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21" name="object 74821"/>
          <p:cNvSpPr/>
          <p:nvPr/>
        </p:nvSpPr>
        <p:spPr>
          <a:xfrm>
            <a:off x="5716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22" name="object 74822"/>
          <p:cNvSpPr/>
          <p:nvPr/>
        </p:nvSpPr>
        <p:spPr>
          <a:xfrm>
            <a:off x="5716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23" name="object 74823"/>
          <p:cNvSpPr/>
          <p:nvPr/>
        </p:nvSpPr>
        <p:spPr>
          <a:xfrm>
            <a:off x="57171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24" name="object 74824"/>
          <p:cNvSpPr/>
          <p:nvPr/>
        </p:nvSpPr>
        <p:spPr>
          <a:xfrm>
            <a:off x="57171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25" name="object 74825"/>
          <p:cNvSpPr/>
          <p:nvPr/>
        </p:nvSpPr>
        <p:spPr>
          <a:xfrm>
            <a:off x="5717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26" name="object 74826"/>
          <p:cNvSpPr/>
          <p:nvPr/>
        </p:nvSpPr>
        <p:spPr>
          <a:xfrm>
            <a:off x="5717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27" name="object 74827"/>
          <p:cNvSpPr/>
          <p:nvPr/>
        </p:nvSpPr>
        <p:spPr>
          <a:xfrm>
            <a:off x="5717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28" name="object 74828"/>
          <p:cNvSpPr/>
          <p:nvPr/>
        </p:nvSpPr>
        <p:spPr>
          <a:xfrm>
            <a:off x="5717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29" name="object 74829"/>
          <p:cNvSpPr/>
          <p:nvPr/>
        </p:nvSpPr>
        <p:spPr>
          <a:xfrm>
            <a:off x="5717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30" name="object 74830"/>
          <p:cNvSpPr/>
          <p:nvPr/>
        </p:nvSpPr>
        <p:spPr>
          <a:xfrm>
            <a:off x="5717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31" name="object 74831"/>
          <p:cNvSpPr/>
          <p:nvPr/>
        </p:nvSpPr>
        <p:spPr>
          <a:xfrm>
            <a:off x="5717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32" name="object 74832"/>
          <p:cNvSpPr/>
          <p:nvPr/>
        </p:nvSpPr>
        <p:spPr>
          <a:xfrm>
            <a:off x="5717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33" name="object 74833"/>
          <p:cNvSpPr/>
          <p:nvPr/>
        </p:nvSpPr>
        <p:spPr>
          <a:xfrm>
            <a:off x="5718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34" name="object 74834"/>
          <p:cNvSpPr/>
          <p:nvPr/>
        </p:nvSpPr>
        <p:spPr>
          <a:xfrm>
            <a:off x="5718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35" name="object 74835"/>
          <p:cNvSpPr/>
          <p:nvPr/>
        </p:nvSpPr>
        <p:spPr>
          <a:xfrm>
            <a:off x="5718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36" name="object 74836"/>
          <p:cNvSpPr/>
          <p:nvPr/>
        </p:nvSpPr>
        <p:spPr>
          <a:xfrm>
            <a:off x="5718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37" name="object 74837"/>
          <p:cNvSpPr/>
          <p:nvPr/>
        </p:nvSpPr>
        <p:spPr>
          <a:xfrm>
            <a:off x="5718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38" name="object 74838"/>
          <p:cNvSpPr/>
          <p:nvPr/>
        </p:nvSpPr>
        <p:spPr>
          <a:xfrm>
            <a:off x="5718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39" name="object 74839"/>
          <p:cNvSpPr/>
          <p:nvPr/>
        </p:nvSpPr>
        <p:spPr>
          <a:xfrm>
            <a:off x="5718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40" name="object 74840"/>
          <p:cNvSpPr/>
          <p:nvPr/>
        </p:nvSpPr>
        <p:spPr>
          <a:xfrm>
            <a:off x="5718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41" name="object 74841"/>
          <p:cNvSpPr/>
          <p:nvPr/>
        </p:nvSpPr>
        <p:spPr>
          <a:xfrm>
            <a:off x="5718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42" name="object 74842"/>
          <p:cNvSpPr/>
          <p:nvPr/>
        </p:nvSpPr>
        <p:spPr>
          <a:xfrm>
            <a:off x="5718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43" name="object 74843"/>
          <p:cNvSpPr/>
          <p:nvPr/>
        </p:nvSpPr>
        <p:spPr>
          <a:xfrm>
            <a:off x="5719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44" name="object 74844"/>
          <p:cNvSpPr/>
          <p:nvPr/>
        </p:nvSpPr>
        <p:spPr>
          <a:xfrm>
            <a:off x="5719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45" name="object 74845"/>
          <p:cNvSpPr/>
          <p:nvPr/>
        </p:nvSpPr>
        <p:spPr>
          <a:xfrm>
            <a:off x="5719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46" name="object 74846"/>
          <p:cNvSpPr/>
          <p:nvPr/>
        </p:nvSpPr>
        <p:spPr>
          <a:xfrm>
            <a:off x="5719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47" name="object 74847"/>
          <p:cNvSpPr/>
          <p:nvPr/>
        </p:nvSpPr>
        <p:spPr>
          <a:xfrm>
            <a:off x="5719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48" name="object 74848"/>
          <p:cNvSpPr/>
          <p:nvPr/>
        </p:nvSpPr>
        <p:spPr>
          <a:xfrm>
            <a:off x="5719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49" name="object 74849"/>
          <p:cNvSpPr/>
          <p:nvPr/>
        </p:nvSpPr>
        <p:spPr>
          <a:xfrm>
            <a:off x="5719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50" name="object 74850"/>
          <p:cNvSpPr/>
          <p:nvPr/>
        </p:nvSpPr>
        <p:spPr>
          <a:xfrm>
            <a:off x="5719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51" name="object 74851"/>
          <p:cNvSpPr/>
          <p:nvPr/>
        </p:nvSpPr>
        <p:spPr>
          <a:xfrm>
            <a:off x="5719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52" name="object 74852"/>
          <p:cNvSpPr/>
          <p:nvPr/>
        </p:nvSpPr>
        <p:spPr>
          <a:xfrm>
            <a:off x="5719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53" name="object 74853"/>
          <p:cNvSpPr/>
          <p:nvPr/>
        </p:nvSpPr>
        <p:spPr>
          <a:xfrm>
            <a:off x="5719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54" name="object 74854"/>
          <p:cNvSpPr/>
          <p:nvPr/>
        </p:nvSpPr>
        <p:spPr>
          <a:xfrm>
            <a:off x="5719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55" name="object 74855"/>
          <p:cNvSpPr/>
          <p:nvPr/>
        </p:nvSpPr>
        <p:spPr>
          <a:xfrm>
            <a:off x="5720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56" name="object 74856"/>
          <p:cNvSpPr/>
          <p:nvPr/>
        </p:nvSpPr>
        <p:spPr>
          <a:xfrm>
            <a:off x="5720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57" name="object 74857"/>
          <p:cNvSpPr/>
          <p:nvPr/>
        </p:nvSpPr>
        <p:spPr>
          <a:xfrm>
            <a:off x="5720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58" name="object 74858"/>
          <p:cNvSpPr/>
          <p:nvPr/>
        </p:nvSpPr>
        <p:spPr>
          <a:xfrm>
            <a:off x="5720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59" name="object 74859"/>
          <p:cNvSpPr/>
          <p:nvPr/>
        </p:nvSpPr>
        <p:spPr>
          <a:xfrm>
            <a:off x="5720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60" name="object 74860"/>
          <p:cNvSpPr/>
          <p:nvPr/>
        </p:nvSpPr>
        <p:spPr>
          <a:xfrm>
            <a:off x="5720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61" name="object 74861"/>
          <p:cNvSpPr/>
          <p:nvPr/>
        </p:nvSpPr>
        <p:spPr>
          <a:xfrm>
            <a:off x="5720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62" name="object 74862"/>
          <p:cNvSpPr/>
          <p:nvPr/>
        </p:nvSpPr>
        <p:spPr>
          <a:xfrm>
            <a:off x="5720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63" name="object 74863"/>
          <p:cNvSpPr/>
          <p:nvPr/>
        </p:nvSpPr>
        <p:spPr>
          <a:xfrm>
            <a:off x="57209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64" name="object 74864"/>
          <p:cNvSpPr/>
          <p:nvPr/>
        </p:nvSpPr>
        <p:spPr>
          <a:xfrm>
            <a:off x="57209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65" name="object 74865"/>
          <p:cNvSpPr/>
          <p:nvPr/>
        </p:nvSpPr>
        <p:spPr>
          <a:xfrm>
            <a:off x="5721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66" name="object 74866"/>
          <p:cNvSpPr/>
          <p:nvPr/>
        </p:nvSpPr>
        <p:spPr>
          <a:xfrm>
            <a:off x="5721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67" name="object 74867"/>
          <p:cNvSpPr/>
          <p:nvPr/>
        </p:nvSpPr>
        <p:spPr>
          <a:xfrm>
            <a:off x="57213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68" name="object 74868"/>
          <p:cNvSpPr/>
          <p:nvPr/>
        </p:nvSpPr>
        <p:spPr>
          <a:xfrm>
            <a:off x="57213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69" name="object 74869"/>
          <p:cNvSpPr/>
          <p:nvPr/>
        </p:nvSpPr>
        <p:spPr>
          <a:xfrm>
            <a:off x="5721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70" name="object 74870"/>
          <p:cNvSpPr/>
          <p:nvPr/>
        </p:nvSpPr>
        <p:spPr>
          <a:xfrm>
            <a:off x="5721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71" name="object 74871"/>
          <p:cNvSpPr/>
          <p:nvPr/>
        </p:nvSpPr>
        <p:spPr>
          <a:xfrm>
            <a:off x="57217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72" name="object 74872"/>
          <p:cNvSpPr/>
          <p:nvPr/>
        </p:nvSpPr>
        <p:spPr>
          <a:xfrm>
            <a:off x="57217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73" name="object 74873"/>
          <p:cNvSpPr/>
          <p:nvPr/>
        </p:nvSpPr>
        <p:spPr>
          <a:xfrm>
            <a:off x="5721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74" name="object 74874"/>
          <p:cNvSpPr/>
          <p:nvPr/>
        </p:nvSpPr>
        <p:spPr>
          <a:xfrm>
            <a:off x="5721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75" name="object 74875"/>
          <p:cNvSpPr/>
          <p:nvPr/>
        </p:nvSpPr>
        <p:spPr>
          <a:xfrm>
            <a:off x="5722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76" name="object 74876"/>
          <p:cNvSpPr/>
          <p:nvPr/>
        </p:nvSpPr>
        <p:spPr>
          <a:xfrm>
            <a:off x="5722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77" name="object 74877"/>
          <p:cNvSpPr/>
          <p:nvPr/>
        </p:nvSpPr>
        <p:spPr>
          <a:xfrm>
            <a:off x="5722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78" name="object 74878"/>
          <p:cNvSpPr/>
          <p:nvPr/>
        </p:nvSpPr>
        <p:spPr>
          <a:xfrm>
            <a:off x="5722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79" name="object 74879"/>
          <p:cNvSpPr/>
          <p:nvPr/>
        </p:nvSpPr>
        <p:spPr>
          <a:xfrm>
            <a:off x="5722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80" name="object 74880"/>
          <p:cNvSpPr/>
          <p:nvPr/>
        </p:nvSpPr>
        <p:spPr>
          <a:xfrm>
            <a:off x="5722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81" name="object 74881"/>
          <p:cNvSpPr/>
          <p:nvPr/>
        </p:nvSpPr>
        <p:spPr>
          <a:xfrm>
            <a:off x="5722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82" name="object 74882"/>
          <p:cNvSpPr/>
          <p:nvPr/>
        </p:nvSpPr>
        <p:spPr>
          <a:xfrm>
            <a:off x="5722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83" name="object 74883"/>
          <p:cNvSpPr/>
          <p:nvPr/>
        </p:nvSpPr>
        <p:spPr>
          <a:xfrm>
            <a:off x="5722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84" name="object 74884"/>
          <p:cNvSpPr/>
          <p:nvPr/>
        </p:nvSpPr>
        <p:spPr>
          <a:xfrm>
            <a:off x="5722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85" name="object 74885"/>
          <p:cNvSpPr/>
          <p:nvPr/>
        </p:nvSpPr>
        <p:spPr>
          <a:xfrm>
            <a:off x="5723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86" name="object 74886"/>
          <p:cNvSpPr/>
          <p:nvPr/>
        </p:nvSpPr>
        <p:spPr>
          <a:xfrm>
            <a:off x="5723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87" name="object 74887"/>
          <p:cNvSpPr/>
          <p:nvPr/>
        </p:nvSpPr>
        <p:spPr>
          <a:xfrm>
            <a:off x="5723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88" name="object 74888"/>
          <p:cNvSpPr/>
          <p:nvPr/>
        </p:nvSpPr>
        <p:spPr>
          <a:xfrm>
            <a:off x="5723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89" name="object 74889"/>
          <p:cNvSpPr/>
          <p:nvPr/>
        </p:nvSpPr>
        <p:spPr>
          <a:xfrm>
            <a:off x="5723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90" name="object 74890"/>
          <p:cNvSpPr/>
          <p:nvPr/>
        </p:nvSpPr>
        <p:spPr>
          <a:xfrm>
            <a:off x="5723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91" name="object 74891"/>
          <p:cNvSpPr/>
          <p:nvPr/>
        </p:nvSpPr>
        <p:spPr>
          <a:xfrm>
            <a:off x="5723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92" name="object 74892"/>
          <p:cNvSpPr/>
          <p:nvPr/>
        </p:nvSpPr>
        <p:spPr>
          <a:xfrm>
            <a:off x="5723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93" name="object 74893"/>
          <p:cNvSpPr/>
          <p:nvPr/>
        </p:nvSpPr>
        <p:spPr>
          <a:xfrm>
            <a:off x="5723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94" name="object 74894"/>
          <p:cNvSpPr/>
          <p:nvPr/>
        </p:nvSpPr>
        <p:spPr>
          <a:xfrm>
            <a:off x="5723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95" name="object 74895"/>
          <p:cNvSpPr/>
          <p:nvPr/>
        </p:nvSpPr>
        <p:spPr>
          <a:xfrm>
            <a:off x="5724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96" name="object 74896"/>
          <p:cNvSpPr/>
          <p:nvPr/>
        </p:nvSpPr>
        <p:spPr>
          <a:xfrm>
            <a:off x="5724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65EA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97" name="object 74897"/>
          <p:cNvSpPr/>
          <p:nvPr/>
        </p:nvSpPr>
        <p:spPr>
          <a:xfrm>
            <a:off x="5724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98" name="object 74898"/>
          <p:cNvSpPr/>
          <p:nvPr/>
        </p:nvSpPr>
        <p:spPr>
          <a:xfrm>
            <a:off x="5724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899" name="object 74899"/>
          <p:cNvSpPr/>
          <p:nvPr/>
        </p:nvSpPr>
        <p:spPr>
          <a:xfrm>
            <a:off x="5724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00" name="object 74900"/>
          <p:cNvSpPr/>
          <p:nvPr/>
        </p:nvSpPr>
        <p:spPr>
          <a:xfrm>
            <a:off x="5724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01" name="object 74901"/>
          <p:cNvSpPr/>
          <p:nvPr/>
        </p:nvSpPr>
        <p:spPr>
          <a:xfrm>
            <a:off x="5724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02" name="object 74902"/>
          <p:cNvSpPr/>
          <p:nvPr/>
        </p:nvSpPr>
        <p:spPr>
          <a:xfrm>
            <a:off x="5724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03" name="object 74903"/>
          <p:cNvSpPr/>
          <p:nvPr/>
        </p:nvSpPr>
        <p:spPr>
          <a:xfrm>
            <a:off x="5724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04" name="object 74904"/>
          <p:cNvSpPr/>
          <p:nvPr/>
        </p:nvSpPr>
        <p:spPr>
          <a:xfrm>
            <a:off x="5724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05" name="object 74905"/>
          <p:cNvSpPr/>
          <p:nvPr/>
        </p:nvSpPr>
        <p:spPr>
          <a:xfrm>
            <a:off x="5724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06" name="object 74906"/>
          <p:cNvSpPr/>
          <p:nvPr/>
        </p:nvSpPr>
        <p:spPr>
          <a:xfrm>
            <a:off x="5724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07" name="object 74907"/>
          <p:cNvSpPr/>
          <p:nvPr/>
        </p:nvSpPr>
        <p:spPr>
          <a:xfrm>
            <a:off x="5725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08" name="object 74908"/>
          <p:cNvSpPr/>
          <p:nvPr/>
        </p:nvSpPr>
        <p:spPr>
          <a:xfrm>
            <a:off x="5725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09" name="object 74909"/>
          <p:cNvSpPr/>
          <p:nvPr/>
        </p:nvSpPr>
        <p:spPr>
          <a:xfrm>
            <a:off x="5725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10" name="object 74910"/>
          <p:cNvSpPr/>
          <p:nvPr/>
        </p:nvSpPr>
        <p:spPr>
          <a:xfrm>
            <a:off x="5725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11" name="object 74911"/>
          <p:cNvSpPr/>
          <p:nvPr/>
        </p:nvSpPr>
        <p:spPr>
          <a:xfrm>
            <a:off x="5725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12" name="object 74912"/>
          <p:cNvSpPr/>
          <p:nvPr/>
        </p:nvSpPr>
        <p:spPr>
          <a:xfrm>
            <a:off x="5725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13" name="object 74913"/>
          <p:cNvSpPr/>
          <p:nvPr/>
        </p:nvSpPr>
        <p:spPr>
          <a:xfrm>
            <a:off x="5725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14" name="object 74914"/>
          <p:cNvSpPr/>
          <p:nvPr/>
        </p:nvSpPr>
        <p:spPr>
          <a:xfrm>
            <a:off x="5725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15" name="object 74915"/>
          <p:cNvSpPr/>
          <p:nvPr/>
        </p:nvSpPr>
        <p:spPr>
          <a:xfrm>
            <a:off x="57259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16" name="object 74916"/>
          <p:cNvSpPr/>
          <p:nvPr/>
        </p:nvSpPr>
        <p:spPr>
          <a:xfrm>
            <a:off x="57259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17" name="object 74917"/>
          <p:cNvSpPr/>
          <p:nvPr/>
        </p:nvSpPr>
        <p:spPr>
          <a:xfrm>
            <a:off x="5726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18" name="object 74918"/>
          <p:cNvSpPr/>
          <p:nvPr/>
        </p:nvSpPr>
        <p:spPr>
          <a:xfrm>
            <a:off x="5726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19" name="object 74919"/>
          <p:cNvSpPr/>
          <p:nvPr/>
        </p:nvSpPr>
        <p:spPr>
          <a:xfrm>
            <a:off x="5726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20" name="object 74920"/>
          <p:cNvSpPr/>
          <p:nvPr/>
        </p:nvSpPr>
        <p:spPr>
          <a:xfrm>
            <a:off x="5726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21" name="object 74921"/>
          <p:cNvSpPr/>
          <p:nvPr/>
        </p:nvSpPr>
        <p:spPr>
          <a:xfrm>
            <a:off x="5726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22" name="object 74922"/>
          <p:cNvSpPr/>
          <p:nvPr/>
        </p:nvSpPr>
        <p:spPr>
          <a:xfrm>
            <a:off x="5726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23" name="object 74923"/>
          <p:cNvSpPr/>
          <p:nvPr/>
        </p:nvSpPr>
        <p:spPr>
          <a:xfrm>
            <a:off x="5726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24" name="object 74924"/>
          <p:cNvSpPr/>
          <p:nvPr/>
        </p:nvSpPr>
        <p:spPr>
          <a:xfrm>
            <a:off x="5726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25" name="object 74925"/>
          <p:cNvSpPr/>
          <p:nvPr/>
        </p:nvSpPr>
        <p:spPr>
          <a:xfrm>
            <a:off x="5726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26" name="object 74926"/>
          <p:cNvSpPr/>
          <p:nvPr/>
        </p:nvSpPr>
        <p:spPr>
          <a:xfrm>
            <a:off x="5726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27" name="object 74927"/>
          <p:cNvSpPr/>
          <p:nvPr/>
        </p:nvSpPr>
        <p:spPr>
          <a:xfrm>
            <a:off x="5727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28" name="object 74928"/>
          <p:cNvSpPr/>
          <p:nvPr/>
        </p:nvSpPr>
        <p:spPr>
          <a:xfrm>
            <a:off x="5727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29" name="object 74929"/>
          <p:cNvSpPr/>
          <p:nvPr/>
        </p:nvSpPr>
        <p:spPr>
          <a:xfrm>
            <a:off x="5727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30" name="object 74930"/>
          <p:cNvSpPr/>
          <p:nvPr/>
        </p:nvSpPr>
        <p:spPr>
          <a:xfrm>
            <a:off x="5727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31" name="object 74931"/>
          <p:cNvSpPr/>
          <p:nvPr/>
        </p:nvSpPr>
        <p:spPr>
          <a:xfrm>
            <a:off x="5727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32" name="object 74932"/>
          <p:cNvSpPr/>
          <p:nvPr/>
        </p:nvSpPr>
        <p:spPr>
          <a:xfrm>
            <a:off x="5727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33" name="object 74933"/>
          <p:cNvSpPr/>
          <p:nvPr/>
        </p:nvSpPr>
        <p:spPr>
          <a:xfrm>
            <a:off x="5727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34" name="object 74934"/>
          <p:cNvSpPr/>
          <p:nvPr/>
        </p:nvSpPr>
        <p:spPr>
          <a:xfrm>
            <a:off x="5727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35" name="object 74935"/>
          <p:cNvSpPr/>
          <p:nvPr/>
        </p:nvSpPr>
        <p:spPr>
          <a:xfrm>
            <a:off x="5727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36" name="object 74936"/>
          <p:cNvSpPr/>
          <p:nvPr/>
        </p:nvSpPr>
        <p:spPr>
          <a:xfrm>
            <a:off x="5727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37" name="object 74937"/>
          <p:cNvSpPr/>
          <p:nvPr/>
        </p:nvSpPr>
        <p:spPr>
          <a:xfrm>
            <a:off x="5727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38" name="object 74938"/>
          <p:cNvSpPr/>
          <p:nvPr/>
        </p:nvSpPr>
        <p:spPr>
          <a:xfrm>
            <a:off x="5727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39" name="object 74939"/>
          <p:cNvSpPr/>
          <p:nvPr/>
        </p:nvSpPr>
        <p:spPr>
          <a:xfrm>
            <a:off x="5728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40" name="object 74940"/>
          <p:cNvSpPr/>
          <p:nvPr/>
        </p:nvSpPr>
        <p:spPr>
          <a:xfrm>
            <a:off x="5728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41" name="object 74941"/>
          <p:cNvSpPr/>
          <p:nvPr/>
        </p:nvSpPr>
        <p:spPr>
          <a:xfrm>
            <a:off x="5728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42" name="object 74942"/>
          <p:cNvSpPr/>
          <p:nvPr/>
        </p:nvSpPr>
        <p:spPr>
          <a:xfrm>
            <a:off x="5728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43" name="object 74943"/>
          <p:cNvSpPr/>
          <p:nvPr/>
        </p:nvSpPr>
        <p:spPr>
          <a:xfrm>
            <a:off x="5728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44" name="object 74944"/>
          <p:cNvSpPr/>
          <p:nvPr/>
        </p:nvSpPr>
        <p:spPr>
          <a:xfrm>
            <a:off x="5728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45" name="object 74945"/>
          <p:cNvSpPr/>
          <p:nvPr/>
        </p:nvSpPr>
        <p:spPr>
          <a:xfrm>
            <a:off x="5728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46" name="object 74946"/>
          <p:cNvSpPr/>
          <p:nvPr/>
        </p:nvSpPr>
        <p:spPr>
          <a:xfrm>
            <a:off x="5728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47" name="object 74947"/>
          <p:cNvSpPr/>
          <p:nvPr/>
        </p:nvSpPr>
        <p:spPr>
          <a:xfrm>
            <a:off x="5728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48" name="object 74948"/>
          <p:cNvSpPr/>
          <p:nvPr/>
        </p:nvSpPr>
        <p:spPr>
          <a:xfrm>
            <a:off x="5728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49" name="object 74949"/>
          <p:cNvSpPr/>
          <p:nvPr/>
        </p:nvSpPr>
        <p:spPr>
          <a:xfrm>
            <a:off x="5729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50" name="object 74950"/>
          <p:cNvSpPr/>
          <p:nvPr/>
        </p:nvSpPr>
        <p:spPr>
          <a:xfrm>
            <a:off x="5729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51" name="object 74951"/>
          <p:cNvSpPr/>
          <p:nvPr/>
        </p:nvSpPr>
        <p:spPr>
          <a:xfrm>
            <a:off x="5729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52" name="object 74952"/>
          <p:cNvSpPr/>
          <p:nvPr/>
        </p:nvSpPr>
        <p:spPr>
          <a:xfrm>
            <a:off x="5729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53" name="object 74953"/>
          <p:cNvSpPr/>
          <p:nvPr/>
        </p:nvSpPr>
        <p:spPr>
          <a:xfrm>
            <a:off x="5729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54" name="object 74954"/>
          <p:cNvSpPr/>
          <p:nvPr/>
        </p:nvSpPr>
        <p:spPr>
          <a:xfrm>
            <a:off x="5729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55" name="object 74955"/>
          <p:cNvSpPr/>
          <p:nvPr/>
        </p:nvSpPr>
        <p:spPr>
          <a:xfrm>
            <a:off x="5729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56" name="object 74956"/>
          <p:cNvSpPr/>
          <p:nvPr/>
        </p:nvSpPr>
        <p:spPr>
          <a:xfrm>
            <a:off x="5729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57" name="object 74957"/>
          <p:cNvSpPr/>
          <p:nvPr/>
        </p:nvSpPr>
        <p:spPr>
          <a:xfrm>
            <a:off x="5729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58" name="object 74958"/>
          <p:cNvSpPr/>
          <p:nvPr/>
        </p:nvSpPr>
        <p:spPr>
          <a:xfrm>
            <a:off x="5729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59" name="object 74959"/>
          <p:cNvSpPr/>
          <p:nvPr/>
        </p:nvSpPr>
        <p:spPr>
          <a:xfrm>
            <a:off x="5730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60" name="object 74960"/>
          <p:cNvSpPr/>
          <p:nvPr/>
        </p:nvSpPr>
        <p:spPr>
          <a:xfrm>
            <a:off x="5730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61" name="object 74961"/>
          <p:cNvSpPr/>
          <p:nvPr/>
        </p:nvSpPr>
        <p:spPr>
          <a:xfrm>
            <a:off x="5730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62" name="object 74962"/>
          <p:cNvSpPr/>
          <p:nvPr/>
        </p:nvSpPr>
        <p:spPr>
          <a:xfrm>
            <a:off x="5730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63" name="object 74963"/>
          <p:cNvSpPr/>
          <p:nvPr/>
        </p:nvSpPr>
        <p:spPr>
          <a:xfrm>
            <a:off x="5730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64" name="object 74964"/>
          <p:cNvSpPr/>
          <p:nvPr/>
        </p:nvSpPr>
        <p:spPr>
          <a:xfrm>
            <a:off x="5730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65" name="object 74965"/>
          <p:cNvSpPr/>
          <p:nvPr/>
        </p:nvSpPr>
        <p:spPr>
          <a:xfrm>
            <a:off x="5730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66" name="object 74966"/>
          <p:cNvSpPr/>
          <p:nvPr/>
        </p:nvSpPr>
        <p:spPr>
          <a:xfrm>
            <a:off x="5730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67" name="object 74967"/>
          <p:cNvSpPr/>
          <p:nvPr/>
        </p:nvSpPr>
        <p:spPr>
          <a:xfrm>
            <a:off x="5730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68" name="object 74968"/>
          <p:cNvSpPr/>
          <p:nvPr/>
        </p:nvSpPr>
        <p:spPr>
          <a:xfrm>
            <a:off x="5730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69" name="object 74969"/>
          <p:cNvSpPr/>
          <p:nvPr/>
        </p:nvSpPr>
        <p:spPr>
          <a:xfrm>
            <a:off x="5731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70" name="object 74970"/>
          <p:cNvSpPr/>
          <p:nvPr/>
        </p:nvSpPr>
        <p:spPr>
          <a:xfrm>
            <a:off x="5731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71" name="object 74971"/>
          <p:cNvSpPr/>
          <p:nvPr/>
        </p:nvSpPr>
        <p:spPr>
          <a:xfrm>
            <a:off x="5731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72" name="object 74972"/>
          <p:cNvSpPr/>
          <p:nvPr/>
        </p:nvSpPr>
        <p:spPr>
          <a:xfrm>
            <a:off x="5731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73" name="object 74973"/>
          <p:cNvSpPr/>
          <p:nvPr/>
        </p:nvSpPr>
        <p:spPr>
          <a:xfrm>
            <a:off x="5731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74" name="object 74974"/>
          <p:cNvSpPr/>
          <p:nvPr/>
        </p:nvSpPr>
        <p:spPr>
          <a:xfrm>
            <a:off x="5731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75" name="object 74975"/>
          <p:cNvSpPr/>
          <p:nvPr/>
        </p:nvSpPr>
        <p:spPr>
          <a:xfrm>
            <a:off x="5731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76" name="object 74976"/>
          <p:cNvSpPr/>
          <p:nvPr/>
        </p:nvSpPr>
        <p:spPr>
          <a:xfrm>
            <a:off x="5731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77" name="object 74977"/>
          <p:cNvSpPr/>
          <p:nvPr/>
        </p:nvSpPr>
        <p:spPr>
          <a:xfrm>
            <a:off x="5731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78" name="object 74978"/>
          <p:cNvSpPr/>
          <p:nvPr/>
        </p:nvSpPr>
        <p:spPr>
          <a:xfrm>
            <a:off x="5731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79" name="object 74979"/>
          <p:cNvSpPr/>
          <p:nvPr/>
        </p:nvSpPr>
        <p:spPr>
          <a:xfrm>
            <a:off x="5732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80" name="object 74980"/>
          <p:cNvSpPr/>
          <p:nvPr/>
        </p:nvSpPr>
        <p:spPr>
          <a:xfrm>
            <a:off x="5732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81" name="object 74981"/>
          <p:cNvSpPr/>
          <p:nvPr/>
        </p:nvSpPr>
        <p:spPr>
          <a:xfrm>
            <a:off x="5732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82" name="object 74982"/>
          <p:cNvSpPr/>
          <p:nvPr/>
        </p:nvSpPr>
        <p:spPr>
          <a:xfrm>
            <a:off x="5732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83" name="object 74983"/>
          <p:cNvSpPr/>
          <p:nvPr/>
        </p:nvSpPr>
        <p:spPr>
          <a:xfrm>
            <a:off x="5732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84" name="object 74984"/>
          <p:cNvSpPr/>
          <p:nvPr/>
        </p:nvSpPr>
        <p:spPr>
          <a:xfrm>
            <a:off x="5732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85" name="object 74985"/>
          <p:cNvSpPr/>
          <p:nvPr/>
        </p:nvSpPr>
        <p:spPr>
          <a:xfrm>
            <a:off x="5732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86" name="object 74986"/>
          <p:cNvSpPr/>
          <p:nvPr/>
        </p:nvSpPr>
        <p:spPr>
          <a:xfrm>
            <a:off x="5732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87" name="object 74987"/>
          <p:cNvSpPr/>
          <p:nvPr/>
        </p:nvSpPr>
        <p:spPr>
          <a:xfrm>
            <a:off x="5732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88" name="object 74988"/>
          <p:cNvSpPr/>
          <p:nvPr/>
        </p:nvSpPr>
        <p:spPr>
          <a:xfrm>
            <a:off x="5732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89" name="object 74989"/>
          <p:cNvSpPr/>
          <p:nvPr/>
        </p:nvSpPr>
        <p:spPr>
          <a:xfrm>
            <a:off x="5732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90" name="object 74990"/>
          <p:cNvSpPr/>
          <p:nvPr/>
        </p:nvSpPr>
        <p:spPr>
          <a:xfrm>
            <a:off x="5732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91" name="object 74991"/>
          <p:cNvSpPr/>
          <p:nvPr/>
        </p:nvSpPr>
        <p:spPr>
          <a:xfrm>
            <a:off x="5733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92" name="object 74992"/>
          <p:cNvSpPr/>
          <p:nvPr/>
        </p:nvSpPr>
        <p:spPr>
          <a:xfrm>
            <a:off x="5733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93" name="object 74993"/>
          <p:cNvSpPr/>
          <p:nvPr/>
        </p:nvSpPr>
        <p:spPr>
          <a:xfrm>
            <a:off x="5733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94" name="object 74994"/>
          <p:cNvSpPr/>
          <p:nvPr/>
        </p:nvSpPr>
        <p:spPr>
          <a:xfrm>
            <a:off x="5733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95" name="object 74995"/>
          <p:cNvSpPr/>
          <p:nvPr/>
        </p:nvSpPr>
        <p:spPr>
          <a:xfrm>
            <a:off x="5733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96" name="object 74996"/>
          <p:cNvSpPr/>
          <p:nvPr/>
        </p:nvSpPr>
        <p:spPr>
          <a:xfrm>
            <a:off x="5733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97" name="object 74997"/>
          <p:cNvSpPr/>
          <p:nvPr/>
        </p:nvSpPr>
        <p:spPr>
          <a:xfrm>
            <a:off x="57336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98" name="object 74998"/>
          <p:cNvSpPr/>
          <p:nvPr/>
        </p:nvSpPr>
        <p:spPr>
          <a:xfrm>
            <a:off x="57336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4999" name="object 74999"/>
          <p:cNvSpPr/>
          <p:nvPr/>
        </p:nvSpPr>
        <p:spPr>
          <a:xfrm>
            <a:off x="5733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00" name="object 75000"/>
          <p:cNvSpPr/>
          <p:nvPr/>
        </p:nvSpPr>
        <p:spPr>
          <a:xfrm>
            <a:off x="5733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01" name="object 75001"/>
          <p:cNvSpPr/>
          <p:nvPr/>
        </p:nvSpPr>
        <p:spPr>
          <a:xfrm>
            <a:off x="57340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02" name="object 75002"/>
          <p:cNvSpPr/>
          <p:nvPr/>
        </p:nvSpPr>
        <p:spPr>
          <a:xfrm>
            <a:off x="57340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03" name="object 75003"/>
          <p:cNvSpPr/>
          <p:nvPr/>
        </p:nvSpPr>
        <p:spPr>
          <a:xfrm>
            <a:off x="5734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04" name="object 75004"/>
          <p:cNvSpPr/>
          <p:nvPr/>
        </p:nvSpPr>
        <p:spPr>
          <a:xfrm>
            <a:off x="5734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05" name="object 75005"/>
          <p:cNvSpPr/>
          <p:nvPr/>
        </p:nvSpPr>
        <p:spPr>
          <a:xfrm>
            <a:off x="57344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06" name="object 75006"/>
          <p:cNvSpPr/>
          <p:nvPr/>
        </p:nvSpPr>
        <p:spPr>
          <a:xfrm>
            <a:off x="57344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07" name="object 75007"/>
          <p:cNvSpPr/>
          <p:nvPr/>
        </p:nvSpPr>
        <p:spPr>
          <a:xfrm>
            <a:off x="5734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08" name="object 75008"/>
          <p:cNvSpPr/>
          <p:nvPr/>
        </p:nvSpPr>
        <p:spPr>
          <a:xfrm>
            <a:off x="5734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09" name="object 75009"/>
          <p:cNvSpPr/>
          <p:nvPr/>
        </p:nvSpPr>
        <p:spPr>
          <a:xfrm>
            <a:off x="57348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10" name="object 75010"/>
          <p:cNvSpPr/>
          <p:nvPr/>
        </p:nvSpPr>
        <p:spPr>
          <a:xfrm>
            <a:off x="57348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11" name="object 75011"/>
          <p:cNvSpPr/>
          <p:nvPr/>
        </p:nvSpPr>
        <p:spPr>
          <a:xfrm>
            <a:off x="5735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12" name="object 75012"/>
          <p:cNvSpPr/>
          <p:nvPr/>
        </p:nvSpPr>
        <p:spPr>
          <a:xfrm>
            <a:off x="5735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13" name="object 75013"/>
          <p:cNvSpPr/>
          <p:nvPr/>
        </p:nvSpPr>
        <p:spPr>
          <a:xfrm>
            <a:off x="5735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14" name="object 75014"/>
          <p:cNvSpPr/>
          <p:nvPr/>
        </p:nvSpPr>
        <p:spPr>
          <a:xfrm>
            <a:off x="5735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15" name="object 75015"/>
          <p:cNvSpPr/>
          <p:nvPr/>
        </p:nvSpPr>
        <p:spPr>
          <a:xfrm>
            <a:off x="5735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16" name="object 75016"/>
          <p:cNvSpPr/>
          <p:nvPr/>
        </p:nvSpPr>
        <p:spPr>
          <a:xfrm>
            <a:off x="5735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17" name="object 75017"/>
          <p:cNvSpPr/>
          <p:nvPr/>
        </p:nvSpPr>
        <p:spPr>
          <a:xfrm>
            <a:off x="5735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18" name="object 75018"/>
          <p:cNvSpPr/>
          <p:nvPr/>
        </p:nvSpPr>
        <p:spPr>
          <a:xfrm>
            <a:off x="5735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19" name="object 75019"/>
          <p:cNvSpPr/>
          <p:nvPr/>
        </p:nvSpPr>
        <p:spPr>
          <a:xfrm>
            <a:off x="5735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20" name="object 75020"/>
          <p:cNvSpPr/>
          <p:nvPr/>
        </p:nvSpPr>
        <p:spPr>
          <a:xfrm>
            <a:off x="5735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21" name="object 75021"/>
          <p:cNvSpPr/>
          <p:nvPr/>
        </p:nvSpPr>
        <p:spPr>
          <a:xfrm>
            <a:off x="5735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22" name="object 75022"/>
          <p:cNvSpPr/>
          <p:nvPr/>
        </p:nvSpPr>
        <p:spPr>
          <a:xfrm>
            <a:off x="5735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23" name="object 75023"/>
          <p:cNvSpPr/>
          <p:nvPr/>
        </p:nvSpPr>
        <p:spPr>
          <a:xfrm>
            <a:off x="5736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24" name="object 75024"/>
          <p:cNvSpPr/>
          <p:nvPr/>
        </p:nvSpPr>
        <p:spPr>
          <a:xfrm>
            <a:off x="5736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25" name="object 75025"/>
          <p:cNvSpPr/>
          <p:nvPr/>
        </p:nvSpPr>
        <p:spPr>
          <a:xfrm>
            <a:off x="5736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26" name="object 75026"/>
          <p:cNvSpPr/>
          <p:nvPr/>
        </p:nvSpPr>
        <p:spPr>
          <a:xfrm>
            <a:off x="5736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27" name="object 75027"/>
          <p:cNvSpPr/>
          <p:nvPr/>
        </p:nvSpPr>
        <p:spPr>
          <a:xfrm>
            <a:off x="5736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28" name="object 75028"/>
          <p:cNvSpPr/>
          <p:nvPr/>
        </p:nvSpPr>
        <p:spPr>
          <a:xfrm>
            <a:off x="5736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29" name="object 75029"/>
          <p:cNvSpPr/>
          <p:nvPr/>
        </p:nvSpPr>
        <p:spPr>
          <a:xfrm>
            <a:off x="5736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30" name="object 75030"/>
          <p:cNvSpPr/>
          <p:nvPr/>
        </p:nvSpPr>
        <p:spPr>
          <a:xfrm>
            <a:off x="5736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31" name="object 75031"/>
          <p:cNvSpPr/>
          <p:nvPr/>
        </p:nvSpPr>
        <p:spPr>
          <a:xfrm>
            <a:off x="5736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32" name="object 75032"/>
          <p:cNvSpPr/>
          <p:nvPr/>
        </p:nvSpPr>
        <p:spPr>
          <a:xfrm>
            <a:off x="5736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33" name="object 75033"/>
          <p:cNvSpPr/>
          <p:nvPr/>
        </p:nvSpPr>
        <p:spPr>
          <a:xfrm>
            <a:off x="5737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34" name="object 75034"/>
          <p:cNvSpPr/>
          <p:nvPr/>
        </p:nvSpPr>
        <p:spPr>
          <a:xfrm>
            <a:off x="5737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35" name="object 75035"/>
          <p:cNvSpPr/>
          <p:nvPr/>
        </p:nvSpPr>
        <p:spPr>
          <a:xfrm>
            <a:off x="5737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36" name="object 75036"/>
          <p:cNvSpPr/>
          <p:nvPr/>
        </p:nvSpPr>
        <p:spPr>
          <a:xfrm>
            <a:off x="5737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37" name="object 75037"/>
          <p:cNvSpPr/>
          <p:nvPr/>
        </p:nvSpPr>
        <p:spPr>
          <a:xfrm>
            <a:off x="5737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38" name="object 75038"/>
          <p:cNvSpPr/>
          <p:nvPr/>
        </p:nvSpPr>
        <p:spPr>
          <a:xfrm>
            <a:off x="5737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39" name="object 75039"/>
          <p:cNvSpPr/>
          <p:nvPr/>
        </p:nvSpPr>
        <p:spPr>
          <a:xfrm>
            <a:off x="5737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40" name="object 75040"/>
          <p:cNvSpPr/>
          <p:nvPr/>
        </p:nvSpPr>
        <p:spPr>
          <a:xfrm>
            <a:off x="5737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41" name="object 75041"/>
          <p:cNvSpPr/>
          <p:nvPr/>
        </p:nvSpPr>
        <p:spPr>
          <a:xfrm>
            <a:off x="5737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42" name="object 75042"/>
          <p:cNvSpPr/>
          <p:nvPr/>
        </p:nvSpPr>
        <p:spPr>
          <a:xfrm>
            <a:off x="5737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43" name="object 75043"/>
          <p:cNvSpPr/>
          <p:nvPr/>
        </p:nvSpPr>
        <p:spPr>
          <a:xfrm>
            <a:off x="5738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44" name="object 75044"/>
          <p:cNvSpPr/>
          <p:nvPr/>
        </p:nvSpPr>
        <p:spPr>
          <a:xfrm>
            <a:off x="5738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45" name="object 75045"/>
          <p:cNvSpPr/>
          <p:nvPr/>
        </p:nvSpPr>
        <p:spPr>
          <a:xfrm>
            <a:off x="5738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46" name="object 75046"/>
          <p:cNvSpPr/>
          <p:nvPr/>
        </p:nvSpPr>
        <p:spPr>
          <a:xfrm>
            <a:off x="5738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47" name="object 75047"/>
          <p:cNvSpPr/>
          <p:nvPr/>
        </p:nvSpPr>
        <p:spPr>
          <a:xfrm>
            <a:off x="5738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48" name="object 75048"/>
          <p:cNvSpPr/>
          <p:nvPr/>
        </p:nvSpPr>
        <p:spPr>
          <a:xfrm>
            <a:off x="5738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49" name="object 75049"/>
          <p:cNvSpPr/>
          <p:nvPr/>
        </p:nvSpPr>
        <p:spPr>
          <a:xfrm>
            <a:off x="57386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50" name="object 75050"/>
          <p:cNvSpPr/>
          <p:nvPr/>
        </p:nvSpPr>
        <p:spPr>
          <a:xfrm>
            <a:off x="57386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51" name="object 75051"/>
          <p:cNvSpPr/>
          <p:nvPr/>
        </p:nvSpPr>
        <p:spPr>
          <a:xfrm>
            <a:off x="5738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52" name="object 75052"/>
          <p:cNvSpPr/>
          <p:nvPr/>
        </p:nvSpPr>
        <p:spPr>
          <a:xfrm>
            <a:off x="5738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53" name="object 75053"/>
          <p:cNvSpPr/>
          <p:nvPr/>
        </p:nvSpPr>
        <p:spPr>
          <a:xfrm>
            <a:off x="57390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54" name="object 75054"/>
          <p:cNvSpPr/>
          <p:nvPr/>
        </p:nvSpPr>
        <p:spPr>
          <a:xfrm>
            <a:off x="57390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55" name="object 75055"/>
          <p:cNvSpPr/>
          <p:nvPr/>
        </p:nvSpPr>
        <p:spPr>
          <a:xfrm>
            <a:off x="5739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56" name="object 75056"/>
          <p:cNvSpPr/>
          <p:nvPr/>
        </p:nvSpPr>
        <p:spPr>
          <a:xfrm>
            <a:off x="5739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57" name="object 75057"/>
          <p:cNvSpPr/>
          <p:nvPr/>
        </p:nvSpPr>
        <p:spPr>
          <a:xfrm>
            <a:off x="57393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58" name="object 75058"/>
          <p:cNvSpPr/>
          <p:nvPr/>
        </p:nvSpPr>
        <p:spPr>
          <a:xfrm>
            <a:off x="57393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59" name="object 75059"/>
          <p:cNvSpPr/>
          <p:nvPr/>
        </p:nvSpPr>
        <p:spPr>
          <a:xfrm>
            <a:off x="5739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60" name="object 75060"/>
          <p:cNvSpPr/>
          <p:nvPr/>
        </p:nvSpPr>
        <p:spPr>
          <a:xfrm>
            <a:off x="5739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61" name="object 75061"/>
          <p:cNvSpPr/>
          <p:nvPr/>
        </p:nvSpPr>
        <p:spPr>
          <a:xfrm>
            <a:off x="57397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62" name="object 75062"/>
          <p:cNvSpPr/>
          <p:nvPr/>
        </p:nvSpPr>
        <p:spPr>
          <a:xfrm>
            <a:off x="57397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63" name="object 75063"/>
          <p:cNvSpPr/>
          <p:nvPr/>
        </p:nvSpPr>
        <p:spPr>
          <a:xfrm>
            <a:off x="5740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64" name="object 75064"/>
          <p:cNvSpPr/>
          <p:nvPr/>
        </p:nvSpPr>
        <p:spPr>
          <a:xfrm>
            <a:off x="5740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65" name="object 75065"/>
          <p:cNvSpPr/>
          <p:nvPr/>
        </p:nvSpPr>
        <p:spPr>
          <a:xfrm>
            <a:off x="57401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66" name="object 75066"/>
          <p:cNvSpPr/>
          <p:nvPr/>
        </p:nvSpPr>
        <p:spPr>
          <a:xfrm>
            <a:off x="57401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67" name="object 75067"/>
          <p:cNvSpPr/>
          <p:nvPr/>
        </p:nvSpPr>
        <p:spPr>
          <a:xfrm>
            <a:off x="5740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68" name="object 75068"/>
          <p:cNvSpPr/>
          <p:nvPr/>
        </p:nvSpPr>
        <p:spPr>
          <a:xfrm>
            <a:off x="5740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69" name="object 75069"/>
          <p:cNvSpPr/>
          <p:nvPr/>
        </p:nvSpPr>
        <p:spPr>
          <a:xfrm>
            <a:off x="57405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70" name="object 75070"/>
          <p:cNvSpPr/>
          <p:nvPr/>
        </p:nvSpPr>
        <p:spPr>
          <a:xfrm>
            <a:off x="57405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71" name="object 75071"/>
          <p:cNvSpPr/>
          <p:nvPr/>
        </p:nvSpPr>
        <p:spPr>
          <a:xfrm>
            <a:off x="5740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72" name="object 75072"/>
          <p:cNvSpPr/>
          <p:nvPr/>
        </p:nvSpPr>
        <p:spPr>
          <a:xfrm>
            <a:off x="5740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73" name="object 75073"/>
          <p:cNvSpPr/>
          <p:nvPr/>
        </p:nvSpPr>
        <p:spPr>
          <a:xfrm>
            <a:off x="57409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74" name="object 75074"/>
          <p:cNvSpPr/>
          <p:nvPr/>
        </p:nvSpPr>
        <p:spPr>
          <a:xfrm>
            <a:off x="57409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75" name="object 75075"/>
          <p:cNvSpPr/>
          <p:nvPr/>
        </p:nvSpPr>
        <p:spPr>
          <a:xfrm>
            <a:off x="5741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76" name="object 75076"/>
          <p:cNvSpPr/>
          <p:nvPr/>
        </p:nvSpPr>
        <p:spPr>
          <a:xfrm>
            <a:off x="5741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77" name="object 75077"/>
          <p:cNvSpPr/>
          <p:nvPr/>
        </p:nvSpPr>
        <p:spPr>
          <a:xfrm>
            <a:off x="57413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78" name="object 75078"/>
          <p:cNvSpPr/>
          <p:nvPr/>
        </p:nvSpPr>
        <p:spPr>
          <a:xfrm>
            <a:off x="57413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79" name="object 75079"/>
          <p:cNvSpPr/>
          <p:nvPr/>
        </p:nvSpPr>
        <p:spPr>
          <a:xfrm>
            <a:off x="5741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80" name="object 75080"/>
          <p:cNvSpPr/>
          <p:nvPr/>
        </p:nvSpPr>
        <p:spPr>
          <a:xfrm>
            <a:off x="5741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81" name="object 75081"/>
          <p:cNvSpPr/>
          <p:nvPr/>
        </p:nvSpPr>
        <p:spPr>
          <a:xfrm>
            <a:off x="57416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82" name="object 75082"/>
          <p:cNvSpPr/>
          <p:nvPr/>
        </p:nvSpPr>
        <p:spPr>
          <a:xfrm>
            <a:off x="57416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83" name="object 75083"/>
          <p:cNvSpPr/>
          <p:nvPr/>
        </p:nvSpPr>
        <p:spPr>
          <a:xfrm>
            <a:off x="5741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84" name="object 75084"/>
          <p:cNvSpPr/>
          <p:nvPr/>
        </p:nvSpPr>
        <p:spPr>
          <a:xfrm>
            <a:off x="5741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85" name="object 75085"/>
          <p:cNvSpPr/>
          <p:nvPr/>
        </p:nvSpPr>
        <p:spPr>
          <a:xfrm>
            <a:off x="57420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86" name="object 75086"/>
          <p:cNvSpPr/>
          <p:nvPr/>
        </p:nvSpPr>
        <p:spPr>
          <a:xfrm>
            <a:off x="57420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87" name="object 75087"/>
          <p:cNvSpPr/>
          <p:nvPr/>
        </p:nvSpPr>
        <p:spPr>
          <a:xfrm>
            <a:off x="5742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88" name="object 75088"/>
          <p:cNvSpPr/>
          <p:nvPr/>
        </p:nvSpPr>
        <p:spPr>
          <a:xfrm>
            <a:off x="5742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89" name="object 75089"/>
          <p:cNvSpPr/>
          <p:nvPr/>
        </p:nvSpPr>
        <p:spPr>
          <a:xfrm>
            <a:off x="57425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90" name="object 75090"/>
          <p:cNvSpPr/>
          <p:nvPr/>
        </p:nvSpPr>
        <p:spPr>
          <a:xfrm>
            <a:off x="57425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91" name="object 75091"/>
          <p:cNvSpPr/>
          <p:nvPr/>
        </p:nvSpPr>
        <p:spPr>
          <a:xfrm>
            <a:off x="5742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92" name="object 75092"/>
          <p:cNvSpPr/>
          <p:nvPr/>
        </p:nvSpPr>
        <p:spPr>
          <a:xfrm>
            <a:off x="5742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93" name="object 75093"/>
          <p:cNvSpPr/>
          <p:nvPr/>
        </p:nvSpPr>
        <p:spPr>
          <a:xfrm>
            <a:off x="57429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94" name="object 75094"/>
          <p:cNvSpPr/>
          <p:nvPr/>
        </p:nvSpPr>
        <p:spPr>
          <a:xfrm>
            <a:off x="57429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95" name="object 75095"/>
          <p:cNvSpPr/>
          <p:nvPr/>
        </p:nvSpPr>
        <p:spPr>
          <a:xfrm>
            <a:off x="5743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96" name="object 75096"/>
          <p:cNvSpPr/>
          <p:nvPr/>
        </p:nvSpPr>
        <p:spPr>
          <a:xfrm>
            <a:off x="5743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97" name="object 75097"/>
          <p:cNvSpPr/>
          <p:nvPr/>
        </p:nvSpPr>
        <p:spPr>
          <a:xfrm>
            <a:off x="57433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98" name="object 75098"/>
          <p:cNvSpPr/>
          <p:nvPr/>
        </p:nvSpPr>
        <p:spPr>
          <a:xfrm>
            <a:off x="57433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099" name="object 75099"/>
          <p:cNvSpPr/>
          <p:nvPr/>
        </p:nvSpPr>
        <p:spPr>
          <a:xfrm>
            <a:off x="5743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00" name="object 75100"/>
          <p:cNvSpPr/>
          <p:nvPr/>
        </p:nvSpPr>
        <p:spPr>
          <a:xfrm>
            <a:off x="5743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01" name="object 75101"/>
          <p:cNvSpPr/>
          <p:nvPr/>
        </p:nvSpPr>
        <p:spPr>
          <a:xfrm>
            <a:off x="5743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02" name="object 75102"/>
          <p:cNvSpPr/>
          <p:nvPr/>
        </p:nvSpPr>
        <p:spPr>
          <a:xfrm>
            <a:off x="5743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03" name="object 75103"/>
          <p:cNvSpPr/>
          <p:nvPr/>
        </p:nvSpPr>
        <p:spPr>
          <a:xfrm>
            <a:off x="5743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04" name="object 75104"/>
          <p:cNvSpPr/>
          <p:nvPr/>
        </p:nvSpPr>
        <p:spPr>
          <a:xfrm>
            <a:off x="5743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05" name="object 75105"/>
          <p:cNvSpPr/>
          <p:nvPr/>
        </p:nvSpPr>
        <p:spPr>
          <a:xfrm>
            <a:off x="5744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06" name="object 75106"/>
          <p:cNvSpPr/>
          <p:nvPr/>
        </p:nvSpPr>
        <p:spPr>
          <a:xfrm>
            <a:off x="5744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07" name="object 75107"/>
          <p:cNvSpPr/>
          <p:nvPr/>
        </p:nvSpPr>
        <p:spPr>
          <a:xfrm>
            <a:off x="5744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08" name="object 75108"/>
          <p:cNvSpPr/>
          <p:nvPr/>
        </p:nvSpPr>
        <p:spPr>
          <a:xfrm>
            <a:off x="5744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09" name="object 75109"/>
          <p:cNvSpPr/>
          <p:nvPr/>
        </p:nvSpPr>
        <p:spPr>
          <a:xfrm>
            <a:off x="5744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10" name="object 75110"/>
          <p:cNvSpPr/>
          <p:nvPr/>
        </p:nvSpPr>
        <p:spPr>
          <a:xfrm>
            <a:off x="5744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11" name="object 75111"/>
          <p:cNvSpPr/>
          <p:nvPr/>
        </p:nvSpPr>
        <p:spPr>
          <a:xfrm>
            <a:off x="5744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12" name="object 75112"/>
          <p:cNvSpPr/>
          <p:nvPr/>
        </p:nvSpPr>
        <p:spPr>
          <a:xfrm>
            <a:off x="5744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13" name="object 75113"/>
          <p:cNvSpPr/>
          <p:nvPr/>
        </p:nvSpPr>
        <p:spPr>
          <a:xfrm>
            <a:off x="5744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14" name="object 75114"/>
          <p:cNvSpPr/>
          <p:nvPr/>
        </p:nvSpPr>
        <p:spPr>
          <a:xfrm>
            <a:off x="5744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15" name="object 75115"/>
          <p:cNvSpPr/>
          <p:nvPr/>
        </p:nvSpPr>
        <p:spPr>
          <a:xfrm>
            <a:off x="5744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16" name="object 75116"/>
          <p:cNvSpPr/>
          <p:nvPr/>
        </p:nvSpPr>
        <p:spPr>
          <a:xfrm>
            <a:off x="5744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17" name="object 75117"/>
          <p:cNvSpPr/>
          <p:nvPr/>
        </p:nvSpPr>
        <p:spPr>
          <a:xfrm>
            <a:off x="57452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18" name="object 75118"/>
          <p:cNvSpPr/>
          <p:nvPr/>
        </p:nvSpPr>
        <p:spPr>
          <a:xfrm>
            <a:off x="57452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19" name="object 75119"/>
          <p:cNvSpPr/>
          <p:nvPr/>
        </p:nvSpPr>
        <p:spPr>
          <a:xfrm>
            <a:off x="5745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20" name="object 75120"/>
          <p:cNvSpPr/>
          <p:nvPr/>
        </p:nvSpPr>
        <p:spPr>
          <a:xfrm>
            <a:off x="5745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21" name="object 75121"/>
          <p:cNvSpPr/>
          <p:nvPr/>
        </p:nvSpPr>
        <p:spPr>
          <a:xfrm>
            <a:off x="57456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22" name="object 75122"/>
          <p:cNvSpPr/>
          <p:nvPr/>
        </p:nvSpPr>
        <p:spPr>
          <a:xfrm>
            <a:off x="57456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23" name="object 75123"/>
          <p:cNvSpPr/>
          <p:nvPr/>
        </p:nvSpPr>
        <p:spPr>
          <a:xfrm>
            <a:off x="5745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24" name="object 75124"/>
          <p:cNvSpPr/>
          <p:nvPr/>
        </p:nvSpPr>
        <p:spPr>
          <a:xfrm>
            <a:off x="5745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25" name="object 75125"/>
          <p:cNvSpPr/>
          <p:nvPr/>
        </p:nvSpPr>
        <p:spPr>
          <a:xfrm>
            <a:off x="57460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26" name="object 75126"/>
          <p:cNvSpPr/>
          <p:nvPr/>
        </p:nvSpPr>
        <p:spPr>
          <a:xfrm>
            <a:off x="57460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27" name="object 75127"/>
          <p:cNvSpPr/>
          <p:nvPr/>
        </p:nvSpPr>
        <p:spPr>
          <a:xfrm>
            <a:off x="5746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28" name="object 75128"/>
          <p:cNvSpPr/>
          <p:nvPr/>
        </p:nvSpPr>
        <p:spPr>
          <a:xfrm>
            <a:off x="5746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29" name="object 75129"/>
          <p:cNvSpPr/>
          <p:nvPr/>
        </p:nvSpPr>
        <p:spPr>
          <a:xfrm>
            <a:off x="57463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30" name="object 75130"/>
          <p:cNvSpPr/>
          <p:nvPr/>
        </p:nvSpPr>
        <p:spPr>
          <a:xfrm>
            <a:off x="57463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31" name="object 75131"/>
          <p:cNvSpPr/>
          <p:nvPr/>
        </p:nvSpPr>
        <p:spPr>
          <a:xfrm>
            <a:off x="5746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32" name="object 75132"/>
          <p:cNvSpPr/>
          <p:nvPr/>
        </p:nvSpPr>
        <p:spPr>
          <a:xfrm>
            <a:off x="5746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33" name="object 75133"/>
          <p:cNvSpPr/>
          <p:nvPr/>
        </p:nvSpPr>
        <p:spPr>
          <a:xfrm>
            <a:off x="57467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34" name="object 75134"/>
          <p:cNvSpPr/>
          <p:nvPr/>
        </p:nvSpPr>
        <p:spPr>
          <a:xfrm>
            <a:off x="57467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35" name="object 75135"/>
          <p:cNvSpPr/>
          <p:nvPr/>
        </p:nvSpPr>
        <p:spPr>
          <a:xfrm>
            <a:off x="5746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36" name="object 75136"/>
          <p:cNvSpPr/>
          <p:nvPr/>
        </p:nvSpPr>
        <p:spPr>
          <a:xfrm>
            <a:off x="5746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37" name="object 75137"/>
          <p:cNvSpPr/>
          <p:nvPr/>
        </p:nvSpPr>
        <p:spPr>
          <a:xfrm>
            <a:off x="57471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38" name="object 75138"/>
          <p:cNvSpPr/>
          <p:nvPr/>
        </p:nvSpPr>
        <p:spPr>
          <a:xfrm>
            <a:off x="57471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39" name="object 75139"/>
          <p:cNvSpPr/>
          <p:nvPr/>
        </p:nvSpPr>
        <p:spPr>
          <a:xfrm>
            <a:off x="5747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40" name="object 75140"/>
          <p:cNvSpPr/>
          <p:nvPr/>
        </p:nvSpPr>
        <p:spPr>
          <a:xfrm>
            <a:off x="5747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41" name="object 75141"/>
          <p:cNvSpPr/>
          <p:nvPr/>
        </p:nvSpPr>
        <p:spPr>
          <a:xfrm>
            <a:off x="57475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42" name="object 75142"/>
          <p:cNvSpPr/>
          <p:nvPr/>
        </p:nvSpPr>
        <p:spPr>
          <a:xfrm>
            <a:off x="57475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43" name="object 75143"/>
          <p:cNvSpPr/>
          <p:nvPr/>
        </p:nvSpPr>
        <p:spPr>
          <a:xfrm>
            <a:off x="5747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44" name="object 75144"/>
          <p:cNvSpPr/>
          <p:nvPr/>
        </p:nvSpPr>
        <p:spPr>
          <a:xfrm>
            <a:off x="5747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45" name="object 75145"/>
          <p:cNvSpPr/>
          <p:nvPr/>
        </p:nvSpPr>
        <p:spPr>
          <a:xfrm>
            <a:off x="57479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46" name="object 75146"/>
          <p:cNvSpPr/>
          <p:nvPr/>
        </p:nvSpPr>
        <p:spPr>
          <a:xfrm>
            <a:off x="57479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47" name="object 75147"/>
          <p:cNvSpPr/>
          <p:nvPr/>
        </p:nvSpPr>
        <p:spPr>
          <a:xfrm>
            <a:off x="5748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48" name="object 75148"/>
          <p:cNvSpPr/>
          <p:nvPr/>
        </p:nvSpPr>
        <p:spPr>
          <a:xfrm>
            <a:off x="5748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49" name="object 75149"/>
          <p:cNvSpPr/>
          <p:nvPr/>
        </p:nvSpPr>
        <p:spPr>
          <a:xfrm>
            <a:off x="5748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50" name="object 75150"/>
          <p:cNvSpPr/>
          <p:nvPr/>
        </p:nvSpPr>
        <p:spPr>
          <a:xfrm>
            <a:off x="5748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51" name="object 75151"/>
          <p:cNvSpPr/>
          <p:nvPr/>
        </p:nvSpPr>
        <p:spPr>
          <a:xfrm>
            <a:off x="5748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52" name="object 75152"/>
          <p:cNvSpPr/>
          <p:nvPr/>
        </p:nvSpPr>
        <p:spPr>
          <a:xfrm>
            <a:off x="5748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53" name="object 75153"/>
          <p:cNvSpPr/>
          <p:nvPr/>
        </p:nvSpPr>
        <p:spPr>
          <a:xfrm>
            <a:off x="5748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54" name="object 75154"/>
          <p:cNvSpPr/>
          <p:nvPr/>
        </p:nvSpPr>
        <p:spPr>
          <a:xfrm>
            <a:off x="5748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55" name="object 75155"/>
          <p:cNvSpPr/>
          <p:nvPr/>
        </p:nvSpPr>
        <p:spPr>
          <a:xfrm>
            <a:off x="5748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56" name="object 75156"/>
          <p:cNvSpPr/>
          <p:nvPr/>
        </p:nvSpPr>
        <p:spPr>
          <a:xfrm>
            <a:off x="5748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57" name="object 75157"/>
          <p:cNvSpPr/>
          <p:nvPr/>
        </p:nvSpPr>
        <p:spPr>
          <a:xfrm>
            <a:off x="5749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58" name="object 75158"/>
          <p:cNvSpPr/>
          <p:nvPr/>
        </p:nvSpPr>
        <p:spPr>
          <a:xfrm>
            <a:off x="5749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59" name="object 75159"/>
          <p:cNvSpPr/>
          <p:nvPr/>
        </p:nvSpPr>
        <p:spPr>
          <a:xfrm>
            <a:off x="5749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60" name="object 75160"/>
          <p:cNvSpPr/>
          <p:nvPr/>
        </p:nvSpPr>
        <p:spPr>
          <a:xfrm>
            <a:off x="5749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61" name="object 75161"/>
          <p:cNvSpPr/>
          <p:nvPr/>
        </p:nvSpPr>
        <p:spPr>
          <a:xfrm>
            <a:off x="5749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62" name="object 75162"/>
          <p:cNvSpPr/>
          <p:nvPr/>
        </p:nvSpPr>
        <p:spPr>
          <a:xfrm>
            <a:off x="5749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63" name="object 75163"/>
          <p:cNvSpPr/>
          <p:nvPr/>
        </p:nvSpPr>
        <p:spPr>
          <a:xfrm>
            <a:off x="5749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64" name="object 75164"/>
          <p:cNvSpPr/>
          <p:nvPr/>
        </p:nvSpPr>
        <p:spPr>
          <a:xfrm>
            <a:off x="5749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65" name="object 75165"/>
          <p:cNvSpPr/>
          <p:nvPr/>
        </p:nvSpPr>
        <p:spPr>
          <a:xfrm>
            <a:off x="57498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66" name="object 75166"/>
          <p:cNvSpPr/>
          <p:nvPr/>
        </p:nvSpPr>
        <p:spPr>
          <a:xfrm>
            <a:off x="57498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67" name="object 75167"/>
          <p:cNvSpPr/>
          <p:nvPr/>
        </p:nvSpPr>
        <p:spPr>
          <a:xfrm>
            <a:off x="5749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68" name="object 75168"/>
          <p:cNvSpPr/>
          <p:nvPr/>
        </p:nvSpPr>
        <p:spPr>
          <a:xfrm>
            <a:off x="5749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69" name="object 75169"/>
          <p:cNvSpPr/>
          <p:nvPr/>
        </p:nvSpPr>
        <p:spPr>
          <a:xfrm>
            <a:off x="57501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70" name="object 75170"/>
          <p:cNvSpPr/>
          <p:nvPr/>
        </p:nvSpPr>
        <p:spPr>
          <a:xfrm>
            <a:off x="57501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71" name="object 75171"/>
          <p:cNvSpPr/>
          <p:nvPr/>
        </p:nvSpPr>
        <p:spPr>
          <a:xfrm>
            <a:off x="5750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72" name="object 75172"/>
          <p:cNvSpPr/>
          <p:nvPr/>
        </p:nvSpPr>
        <p:spPr>
          <a:xfrm>
            <a:off x="5750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73" name="object 75173"/>
          <p:cNvSpPr/>
          <p:nvPr/>
        </p:nvSpPr>
        <p:spPr>
          <a:xfrm>
            <a:off x="57505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74" name="object 75174"/>
          <p:cNvSpPr/>
          <p:nvPr/>
        </p:nvSpPr>
        <p:spPr>
          <a:xfrm>
            <a:off x="57505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75" name="object 75175"/>
          <p:cNvSpPr/>
          <p:nvPr/>
        </p:nvSpPr>
        <p:spPr>
          <a:xfrm>
            <a:off x="5750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76" name="object 75176"/>
          <p:cNvSpPr/>
          <p:nvPr/>
        </p:nvSpPr>
        <p:spPr>
          <a:xfrm>
            <a:off x="5750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77" name="object 75177"/>
          <p:cNvSpPr/>
          <p:nvPr/>
        </p:nvSpPr>
        <p:spPr>
          <a:xfrm>
            <a:off x="57509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78" name="object 75178"/>
          <p:cNvSpPr/>
          <p:nvPr/>
        </p:nvSpPr>
        <p:spPr>
          <a:xfrm>
            <a:off x="57509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79" name="object 75179"/>
          <p:cNvSpPr/>
          <p:nvPr/>
        </p:nvSpPr>
        <p:spPr>
          <a:xfrm>
            <a:off x="5751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80" name="object 75180"/>
          <p:cNvSpPr/>
          <p:nvPr/>
        </p:nvSpPr>
        <p:spPr>
          <a:xfrm>
            <a:off x="5751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81" name="object 75181"/>
          <p:cNvSpPr/>
          <p:nvPr/>
        </p:nvSpPr>
        <p:spPr>
          <a:xfrm>
            <a:off x="57513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82" name="object 75182"/>
          <p:cNvSpPr/>
          <p:nvPr/>
        </p:nvSpPr>
        <p:spPr>
          <a:xfrm>
            <a:off x="57513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83" name="object 75183"/>
          <p:cNvSpPr/>
          <p:nvPr/>
        </p:nvSpPr>
        <p:spPr>
          <a:xfrm>
            <a:off x="5751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84" name="object 75184"/>
          <p:cNvSpPr/>
          <p:nvPr/>
        </p:nvSpPr>
        <p:spPr>
          <a:xfrm>
            <a:off x="5751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85" name="object 75185"/>
          <p:cNvSpPr/>
          <p:nvPr/>
        </p:nvSpPr>
        <p:spPr>
          <a:xfrm>
            <a:off x="57517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86" name="object 75186"/>
          <p:cNvSpPr/>
          <p:nvPr/>
        </p:nvSpPr>
        <p:spPr>
          <a:xfrm>
            <a:off x="57517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87" name="object 75187"/>
          <p:cNvSpPr/>
          <p:nvPr/>
        </p:nvSpPr>
        <p:spPr>
          <a:xfrm>
            <a:off x="5751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88" name="object 75188"/>
          <p:cNvSpPr/>
          <p:nvPr/>
        </p:nvSpPr>
        <p:spPr>
          <a:xfrm>
            <a:off x="5751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89" name="object 75189"/>
          <p:cNvSpPr/>
          <p:nvPr/>
        </p:nvSpPr>
        <p:spPr>
          <a:xfrm>
            <a:off x="57520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90" name="object 75190"/>
          <p:cNvSpPr/>
          <p:nvPr/>
        </p:nvSpPr>
        <p:spPr>
          <a:xfrm>
            <a:off x="57520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91" name="object 75191"/>
          <p:cNvSpPr/>
          <p:nvPr/>
        </p:nvSpPr>
        <p:spPr>
          <a:xfrm>
            <a:off x="5752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92" name="object 75192"/>
          <p:cNvSpPr/>
          <p:nvPr/>
        </p:nvSpPr>
        <p:spPr>
          <a:xfrm>
            <a:off x="5752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93" name="object 75193"/>
          <p:cNvSpPr/>
          <p:nvPr/>
        </p:nvSpPr>
        <p:spPr>
          <a:xfrm>
            <a:off x="5752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94" name="object 75194"/>
          <p:cNvSpPr/>
          <p:nvPr/>
        </p:nvSpPr>
        <p:spPr>
          <a:xfrm>
            <a:off x="5752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95" name="object 75195"/>
          <p:cNvSpPr/>
          <p:nvPr/>
        </p:nvSpPr>
        <p:spPr>
          <a:xfrm>
            <a:off x="5752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96" name="object 75196"/>
          <p:cNvSpPr/>
          <p:nvPr/>
        </p:nvSpPr>
        <p:spPr>
          <a:xfrm>
            <a:off x="5752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97" name="object 75197"/>
          <p:cNvSpPr/>
          <p:nvPr/>
        </p:nvSpPr>
        <p:spPr>
          <a:xfrm>
            <a:off x="5752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98" name="object 75198"/>
          <p:cNvSpPr/>
          <p:nvPr/>
        </p:nvSpPr>
        <p:spPr>
          <a:xfrm>
            <a:off x="5752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199" name="object 75199"/>
          <p:cNvSpPr/>
          <p:nvPr/>
        </p:nvSpPr>
        <p:spPr>
          <a:xfrm>
            <a:off x="5752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00" name="object 75200"/>
          <p:cNvSpPr/>
          <p:nvPr/>
        </p:nvSpPr>
        <p:spPr>
          <a:xfrm>
            <a:off x="5752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01" name="object 75201"/>
          <p:cNvSpPr/>
          <p:nvPr/>
        </p:nvSpPr>
        <p:spPr>
          <a:xfrm>
            <a:off x="5753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02" name="object 75202"/>
          <p:cNvSpPr/>
          <p:nvPr/>
        </p:nvSpPr>
        <p:spPr>
          <a:xfrm>
            <a:off x="5753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03" name="object 75203"/>
          <p:cNvSpPr/>
          <p:nvPr/>
        </p:nvSpPr>
        <p:spPr>
          <a:xfrm>
            <a:off x="5753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04" name="object 75204"/>
          <p:cNvSpPr/>
          <p:nvPr/>
        </p:nvSpPr>
        <p:spPr>
          <a:xfrm>
            <a:off x="5753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05" name="object 75205"/>
          <p:cNvSpPr/>
          <p:nvPr/>
        </p:nvSpPr>
        <p:spPr>
          <a:xfrm>
            <a:off x="5753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06" name="object 75206"/>
          <p:cNvSpPr/>
          <p:nvPr/>
        </p:nvSpPr>
        <p:spPr>
          <a:xfrm>
            <a:off x="5753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07" name="object 75207"/>
          <p:cNvSpPr/>
          <p:nvPr/>
        </p:nvSpPr>
        <p:spPr>
          <a:xfrm>
            <a:off x="5753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08" name="object 75208"/>
          <p:cNvSpPr/>
          <p:nvPr/>
        </p:nvSpPr>
        <p:spPr>
          <a:xfrm>
            <a:off x="5753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09" name="object 75209"/>
          <p:cNvSpPr/>
          <p:nvPr/>
        </p:nvSpPr>
        <p:spPr>
          <a:xfrm>
            <a:off x="5754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10" name="object 75210"/>
          <p:cNvSpPr/>
          <p:nvPr/>
        </p:nvSpPr>
        <p:spPr>
          <a:xfrm>
            <a:off x="5754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11" name="object 75211"/>
          <p:cNvSpPr/>
          <p:nvPr/>
        </p:nvSpPr>
        <p:spPr>
          <a:xfrm>
            <a:off x="5754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12" name="object 75212"/>
          <p:cNvSpPr/>
          <p:nvPr/>
        </p:nvSpPr>
        <p:spPr>
          <a:xfrm>
            <a:off x="5754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13" name="object 75213"/>
          <p:cNvSpPr/>
          <p:nvPr/>
        </p:nvSpPr>
        <p:spPr>
          <a:xfrm>
            <a:off x="5754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14" name="object 75214"/>
          <p:cNvSpPr/>
          <p:nvPr/>
        </p:nvSpPr>
        <p:spPr>
          <a:xfrm>
            <a:off x="5754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15" name="object 75215"/>
          <p:cNvSpPr/>
          <p:nvPr/>
        </p:nvSpPr>
        <p:spPr>
          <a:xfrm>
            <a:off x="5754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16" name="object 75216"/>
          <p:cNvSpPr/>
          <p:nvPr/>
        </p:nvSpPr>
        <p:spPr>
          <a:xfrm>
            <a:off x="5754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17" name="object 75217"/>
          <p:cNvSpPr/>
          <p:nvPr/>
        </p:nvSpPr>
        <p:spPr>
          <a:xfrm>
            <a:off x="57547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18" name="object 75218"/>
          <p:cNvSpPr/>
          <p:nvPr/>
        </p:nvSpPr>
        <p:spPr>
          <a:xfrm>
            <a:off x="57547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19" name="object 75219"/>
          <p:cNvSpPr/>
          <p:nvPr/>
        </p:nvSpPr>
        <p:spPr>
          <a:xfrm>
            <a:off x="5754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20" name="object 75220"/>
          <p:cNvSpPr/>
          <p:nvPr/>
        </p:nvSpPr>
        <p:spPr>
          <a:xfrm>
            <a:off x="5754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21" name="object 75221"/>
          <p:cNvSpPr/>
          <p:nvPr/>
        </p:nvSpPr>
        <p:spPr>
          <a:xfrm>
            <a:off x="57551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22" name="object 75222"/>
          <p:cNvSpPr/>
          <p:nvPr/>
        </p:nvSpPr>
        <p:spPr>
          <a:xfrm>
            <a:off x="57551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23" name="object 75223"/>
          <p:cNvSpPr/>
          <p:nvPr/>
        </p:nvSpPr>
        <p:spPr>
          <a:xfrm>
            <a:off x="5755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24" name="object 75224"/>
          <p:cNvSpPr/>
          <p:nvPr/>
        </p:nvSpPr>
        <p:spPr>
          <a:xfrm>
            <a:off x="5755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25" name="object 75225"/>
          <p:cNvSpPr/>
          <p:nvPr/>
        </p:nvSpPr>
        <p:spPr>
          <a:xfrm>
            <a:off x="57555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26" name="object 75226"/>
          <p:cNvSpPr/>
          <p:nvPr/>
        </p:nvSpPr>
        <p:spPr>
          <a:xfrm>
            <a:off x="57555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27" name="object 75227"/>
          <p:cNvSpPr/>
          <p:nvPr/>
        </p:nvSpPr>
        <p:spPr>
          <a:xfrm>
            <a:off x="5755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28" name="object 75228"/>
          <p:cNvSpPr/>
          <p:nvPr/>
        </p:nvSpPr>
        <p:spPr>
          <a:xfrm>
            <a:off x="5755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29" name="object 75229"/>
          <p:cNvSpPr/>
          <p:nvPr/>
        </p:nvSpPr>
        <p:spPr>
          <a:xfrm>
            <a:off x="57559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30" name="object 75230"/>
          <p:cNvSpPr/>
          <p:nvPr/>
        </p:nvSpPr>
        <p:spPr>
          <a:xfrm>
            <a:off x="57559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31" name="object 75231"/>
          <p:cNvSpPr/>
          <p:nvPr/>
        </p:nvSpPr>
        <p:spPr>
          <a:xfrm>
            <a:off x="5756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32" name="object 75232"/>
          <p:cNvSpPr/>
          <p:nvPr/>
        </p:nvSpPr>
        <p:spPr>
          <a:xfrm>
            <a:off x="5756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33" name="object 75233"/>
          <p:cNvSpPr/>
          <p:nvPr/>
        </p:nvSpPr>
        <p:spPr>
          <a:xfrm>
            <a:off x="57562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34" name="object 75234"/>
          <p:cNvSpPr/>
          <p:nvPr/>
        </p:nvSpPr>
        <p:spPr>
          <a:xfrm>
            <a:off x="57562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35" name="object 75235"/>
          <p:cNvSpPr/>
          <p:nvPr/>
        </p:nvSpPr>
        <p:spPr>
          <a:xfrm>
            <a:off x="5756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36" name="object 75236"/>
          <p:cNvSpPr/>
          <p:nvPr/>
        </p:nvSpPr>
        <p:spPr>
          <a:xfrm>
            <a:off x="5756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37" name="object 75237"/>
          <p:cNvSpPr/>
          <p:nvPr/>
        </p:nvSpPr>
        <p:spPr>
          <a:xfrm>
            <a:off x="57566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38" name="object 75238"/>
          <p:cNvSpPr/>
          <p:nvPr/>
        </p:nvSpPr>
        <p:spPr>
          <a:xfrm>
            <a:off x="57566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39" name="object 75239"/>
          <p:cNvSpPr/>
          <p:nvPr/>
        </p:nvSpPr>
        <p:spPr>
          <a:xfrm>
            <a:off x="5756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40" name="object 75240"/>
          <p:cNvSpPr/>
          <p:nvPr/>
        </p:nvSpPr>
        <p:spPr>
          <a:xfrm>
            <a:off x="5756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41" name="object 75241"/>
          <p:cNvSpPr/>
          <p:nvPr/>
        </p:nvSpPr>
        <p:spPr>
          <a:xfrm>
            <a:off x="57570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42" name="object 75242"/>
          <p:cNvSpPr/>
          <p:nvPr/>
        </p:nvSpPr>
        <p:spPr>
          <a:xfrm>
            <a:off x="57570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43" name="object 75243"/>
          <p:cNvSpPr/>
          <p:nvPr/>
        </p:nvSpPr>
        <p:spPr>
          <a:xfrm>
            <a:off x="5757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44" name="object 75244"/>
          <p:cNvSpPr/>
          <p:nvPr/>
        </p:nvSpPr>
        <p:spPr>
          <a:xfrm>
            <a:off x="5757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45" name="object 75245"/>
          <p:cNvSpPr/>
          <p:nvPr/>
        </p:nvSpPr>
        <p:spPr>
          <a:xfrm>
            <a:off x="57574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46" name="object 75246"/>
          <p:cNvSpPr/>
          <p:nvPr/>
        </p:nvSpPr>
        <p:spPr>
          <a:xfrm>
            <a:off x="57574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47" name="object 75247"/>
          <p:cNvSpPr/>
          <p:nvPr/>
        </p:nvSpPr>
        <p:spPr>
          <a:xfrm>
            <a:off x="5757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48" name="object 75248"/>
          <p:cNvSpPr/>
          <p:nvPr/>
        </p:nvSpPr>
        <p:spPr>
          <a:xfrm>
            <a:off x="5757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49" name="object 75249"/>
          <p:cNvSpPr/>
          <p:nvPr/>
        </p:nvSpPr>
        <p:spPr>
          <a:xfrm>
            <a:off x="5757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50" name="object 75250"/>
          <p:cNvSpPr/>
          <p:nvPr/>
        </p:nvSpPr>
        <p:spPr>
          <a:xfrm>
            <a:off x="5757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51" name="object 75251"/>
          <p:cNvSpPr/>
          <p:nvPr/>
        </p:nvSpPr>
        <p:spPr>
          <a:xfrm>
            <a:off x="5757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52" name="object 75252"/>
          <p:cNvSpPr/>
          <p:nvPr/>
        </p:nvSpPr>
        <p:spPr>
          <a:xfrm>
            <a:off x="5757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53" name="object 75253"/>
          <p:cNvSpPr/>
          <p:nvPr/>
        </p:nvSpPr>
        <p:spPr>
          <a:xfrm>
            <a:off x="5758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54" name="object 75254"/>
          <p:cNvSpPr/>
          <p:nvPr/>
        </p:nvSpPr>
        <p:spPr>
          <a:xfrm>
            <a:off x="5758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55" name="object 75255"/>
          <p:cNvSpPr/>
          <p:nvPr/>
        </p:nvSpPr>
        <p:spPr>
          <a:xfrm>
            <a:off x="5758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56" name="object 75256"/>
          <p:cNvSpPr/>
          <p:nvPr/>
        </p:nvSpPr>
        <p:spPr>
          <a:xfrm>
            <a:off x="5758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57" name="object 75257"/>
          <p:cNvSpPr/>
          <p:nvPr/>
        </p:nvSpPr>
        <p:spPr>
          <a:xfrm>
            <a:off x="5758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58" name="object 75258"/>
          <p:cNvSpPr/>
          <p:nvPr/>
        </p:nvSpPr>
        <p:spPr>
          <a:xfrm>
            <a:off x="5758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59" name="object 75259"/>
          <p:cNvSpPr/>
          <p:nvPr/>
        </p:nvSpPr>
        <p:spPr>
          <a:xfrm>
            <a:off x="5758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60" name="object 75260"/>
          <p:cNvSpPr/>
          <p:nvPr/>
        </p:nvSpPr>
        <p:spPr>
          <a:xfrm>
            <a:off x="5758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61" name="object 75261"/>
          <p:cNvSpPr/>
          <p:nvPr/>
        </p:nvSpPr>
        <p:spPr>
          <a:xfrm>
            <a:off x="5758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62" name="object 75262"/>
          <p:cNvSpPr/>
          <p:nvPr/>
        </p:nvSpPr>
        <p:spPr>
          <a:xfrm>
            <a:off x="5758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63" name="object 75263"/>
          <p:cNvSpPr/>
          <p:nvPr/>
        </p:nvSpPr>
        <p:spPr>
          <a:xfrm>
            <a:off x="5759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64" name="object 75264"/>
          <p:cNvSpPr/>
          <p:nvPr/>
        </p:nvSpPr>
        <p:spPr>
          <a:xfrm>
            <a:off x="5759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65" name="object 75265"/>
          <p:cNvSpPr/>
          <p:nvPr/>
        </p:nvSpPr>
        <p:spPr>
          <a:xfrm>
            <a:off x="5759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66" name="object 75266"/>
          <p:cNvSpPr/>
          <p:nvPr/>
        </p:nvSpPr>
        <p:spPr>
          <a:xfrm>
            <a:off x="5759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67" name="object 75267"/>
          <p:cNvSpPr/>
          <p:nvPr/>
        </p:nvSpPr>
        <p:spPr>
          <a:xfrm>
            <a:off x="5759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68" name="object 75268"/>
          <p:cNvSpPr/>
          <p:nvPr/>
        </p:nvSpPr>
        <p:spPr>
          <a:xfrm>
            <a:off x="5759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69" name="object 75269"/>
          <p:cNvSpPr/>
          <p:nvPr/>
        </p:nvSpPr>
        <p:spPr>
          <a:xfrm>
            <a:off x="57597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70" name="object 75270"/>
          <p:cNvSpPr/>
          <p:nvPr/>
        </p:nvSpPr>
        <p:spPr>
          <a:xfrm>
            <a:off x="57597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71" name="object 75271"/>
          <p:cNvSpPr/>
          <p:nvPr/>
        </p:nvSpPr>
        <p:spPr>
          <a:xfrm>
            <a:off x="5759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72" name="object 75272"/>
          <p:cNvSpPr/>
          <p:nvPr/>
        </p:nvSpPr>
        <p:spPr>
          <a:xfrm>
            <a:off x="5759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73" name="object 75273"/>
          <p:cNvSpPr/>
          <p:nvPr/>
        </p:nvSpPr>
        <p:spPr>
          <a:xfrm>
            <a:off x="57600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74" name="object 75274"/>
          <p:cNvSpPr/>
          <p:nvPr/>
        </p:nvSpPr>
        <p:spPr>
          <a:xfrm>
            <a:off x="57600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75" name="object 75275"/>
          <p:cNvSpPr/>
          <p:nvPr/>
        </p:nvSpPr>
        <p:spPr>
          <a:xfrm>
            <a:off x="5760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76" name="object 75276"/>
          <p:cNvSpPr/>
          <p:nvPr/>
        </p:nvSpPr>
        <p:spPr>
          <a:xfrm>
            <a:off x="5760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77" name="object 75277"/>
          <p:cNvSpPr/>
          <p:nvPr/>
        </p:nvSpPr>
        <p:spPr>
          <a:xfrm>
            <a:off x="57604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78" name="object 75278"/>
          <p:cNvSpPr/>
          <p:nvPr/>
        </p:nvSpPr>
        <p:spPr>
          <a:xfrm>
            <a:off x="57604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79" name="object 75279"/>
          <p:cNvSpPr/>
          <p:nvPr/>
        </p:nvSpPr>
        <p:spPr>
          <a:xfrm>
            <a:off x="5760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80" name="object 75280"/>
          <p:cNvSpPr/>
          <p:nvPr/>
        </p:nvSpPr>
        <p:spPr>
          <a:xfrm>
            <a:off x="5760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81" name="object 75281"/>
          <p:cNvSpPr/>
          <p:nvPr/>
        </p:nvSpPr>
        <p:spPr>
          <a:xfrm>
            <a:off x="57608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82" name="object 75282"/>
          <p:cNvSpPr/>
          <p:nvPr/>
        </p:nvSpPr>
        <p:spPr>
          <a:xfrm>
            <a:off x="57608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83" name="object 75283"/>
          <p:cNvSpPr/>
          <p:nvPr/>
        </p:nvSpPr>
        <p:spPr>
          <a:xfrm>
            <a:off x="5760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84" name="object 75284"/>
          <p:cNvSpPr/>
          <p:nvPr/>
        </p:nvSpPr>
        <p:spPr>
          <a:xfrm>
            <a:off x="5760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85" name="object 75285"/>
          <p:cNvSpPr/>
          <p:nvPr/>
        </p:nvSpPr>
        <p:spPr>
          <a:xfrm>
            <a:off x="57612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86" name="object 75286"/>
          <p:cNvSpPr/>
          <p:nvPr/>
        </p:nvSpPr>
        <p:spPr>
          <a:xfrm>
            <a:off x="57612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87" name="object 75287"/>
          <p:cNvSpPr/>
          <p:nvPr/>
        </p:nvSpPr>
        <p:spPr>
          <a:xfrm>
            <a:off x="5761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88" name="object 75288"/>
          <p:cNvSpPr/>
          <p:nvPr/>
        </p:nvSpPr>
        <p:spPr>
          <a:xfrm>
            <a:off x="5761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89" name="object 75289"/>
          <p:cNvSpPr/>
          <p:nvPr/>
        </p:nvSpPr>
        <p:spPr>
          <a:xfrm>
            <a:off x="57616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90" name="object 75290"/>
          <p:cNvSpPr/>
          <p:nvPr/>
        </p:nvSpPr>
        <p:spPr>
          <a:xfrm>
            <a:off x="57616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91" name="object 75291"/>
          <p:cNvSpPr/>
          <p:nvPr/>
        </p:nvSpPr>
        <p:spPr>
          <a:xfrm>
            <a:off x="5761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92" name="object 75292"/>
          <p:cNvSpPr/>
          <p:nvPr/>
        </p:nvSpPr>
        <p:spPr>
          <a:xfrm>
            <a:off x="5761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93" name="object 75293"/>
          <p:cNvSpPr/>
          <p:nvPr/>
        </p:nvSpPr>
        <p:spPr>
          <a:xfrm>
            <a:off x="5762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94" name="object 75294"/>
          <p:cNvSpPr/>
          <p:nvPr/>
        </p:nvSpPr>
        <p:spPr>
          <a:xfrm>
            <a:off x="5762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95" name="object 75295"/>
          <p:cNvSpPr/>
          <p:nvPr/>
        </p:nvSpPr>
        <p:spPr>
          <a:xfrm>
            <a:off x="5762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96" name="object 75296"/>
          <p:cNvSpPr/>
          <p:nvPr/>
        </p:nvSpPr>
        <p:spPr>
          <a:xfrm>
            <a:off x="5762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97" name="object 75297"/>
          <p:cNvSpPr/>
          <p:nvPr/>
        </p:nvSpPr>
        <p:spPr>
          <a:xfrm>
            <a:off x="5762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98" name="object 75298"/>
          <p:cNvSpPr/>
          <p:nvPr/>
        </p:nvSpPr>
        <p:spPr>
          <a:xfrm>
            <a:off x="5762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299" name="object 75299"/>
          <p:cNvSpPr/>
          <p:nvPr/>
        </p:nvSpPr>
        <p:spPr>
          <a:xfrm>
            <a:off x="5762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00" name="object 75300"/>
          <p:cNvSpPr/>
          <p:nvPr/>
        </p:nvSpPr>
        <p:spPr>
          <a:xfrm>
            <a:off x="5762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01" name="object 75301"/>
          <p:cNvSpPr/>
          <p:nvPr/>
        </p:nvSpPr>
        <p:spPr>
          <a:xfrm>
            <a:off x="5762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02" name="object 75302"/>
          <p:cNvSpPr/>
          <p:nvPr/>
        </p:nvSpPr>
        <p:spPr>
          <a:xfrm>
            <a:off x="5762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03" name="object 75303"/>
          <p:cNvSpPr/>
          <p:nvPr/>
        </p:nvSpPr>
        <p:spPr>
          <a:xfrm>
            <a:off x="5762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04" name="object 75304"/>
          <p:cNvSpPr/>
          <p:nvPr/>
        </p:nvSpPr>
        <p:spPr>
          <a:xfrm>
            <a:off x="5762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05" name="object 75305"/>
          <p:cNvSpPr/>
          <p:nvPr/>
        </p:nvSpPr>
        <p:spPr>
          <a:xfrm>
            <a:off x="5763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06" name="object 75306"/>
          <p:cNvSpPr/>
          <p:nvPr/>
        </p:nvSpPr>
        <p:spPr>
          <a:xfrm>
            <a:off x="5763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07" name="object 75307"/>
          <p:cNvSpPr/>
          <p:nvPr/>
        </p:nvSpPr>
        <p:spPr>
          <a:xfrm>
            <a:off x="5763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08" name="object 75308"/>
          <p:cNvSpPr/>
          <p:nvPr/>
        </p:nvSpPr>
        <p:spPr>
          <a:xfrm>
            <a:off x="5763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09" name="object 75309"/>
          <p:cNvSpPr/>
          <p:nvPr/>
        </p:nvSpPr>
        <p:spPr>
          <a:xfrm>
            <a:off x="5763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10" name="object 75310"/>
          <p:cNvSpPr/>
          <p:nvPr/>
        </p:nvSpPr>
        <p:spPr>
          <a:xfrm>
            <a:off x="5763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11" name="object 75311"/>
          <p:cNvSpPr/>
          <p:nvPr/>
        </p:nvSpPr>
        <p:spPr>
          <a:xfrm>
            <a:off x="5763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12" name="object 75312"/>
          <p:cNvSpPr/>
          <p:nvPr/>
        </p:nvSpPr>
        <p:spPr>
          <a:xfrm>
            <a:off x="5763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13" name="object 75313"/>
          <p:cNvSpPr/>
          <p:nvPr/>
        </p:nvSpPr>
        <p:spPr>
          <a:xfrm>
            <a:off x="5763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14" name="object 75314"/>
          <p:cNvSpPr/>
          <p:nvPr/>
        </p:nvSpPr>
        <p:spPr>
          <a:xfrm>
            <a:off x="5763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15" name="object 75315"/>
          <p:cNvSpPr/>
          <p:nvPr/>
        </p:nvSpPr>
        <p:spPr>
          <a:xfrm>
            <a:off x="5764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16" name="object 75316"/>
          <p:cNvSpPr/>
          <p:nvPr/>
        </p:nvSpPr>
        <p:spPr>
          <a:xfrm>
            <a:off x="5764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17" name="object 75317"/>
          <p:cNvSpPr/>
          <p:nvPr/>
        </p:nvSpPr>
        <p:spPr>
          <a:xfrm>
            <a:off x="5764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18" name="object 75318"/>
          <p:cNvSpPr/>
          <p:nvPr/>
        </p:nvSpPr>
        <p:spPr>
          <a:xfrm>
            <a:off x="5764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19" name="object 75319"/>
          <p:cNvSpPr/>
          <p:nvPr/>
        </p:nvSpPr>
        <p:spPr>
          <a:xfrm>
            <a:off x="5764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20" name="object 75320"/>
          <p:cNvSpPr/>
          <p:nvPr/>
        </p:nvSpPr>
        <p:spPr>
          <a:xfrm>
            <a:off x="5764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21" name="object 75321"/>
          <p:cNvSpPr/>
          <p:nvPr/>
        </p:nvSpPr>
        <p:spPr>
          <a:xfrm>
            <a:off x="5764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22" name="object 75322"/>
          <p:cNvSpPr/>
          <p:nvPr/>
        </p:nvSpPr>
        <p:spPr>
          <a:xfrm>
            <a:off x="5764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23" name="object 75323"/>
          <p:cNvSpPr/>
          <p:nvPr/>
        </p:nvSpPr>
        <p:spPr>
          <a:xfrm>
            <a:off x="5764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24" name="object 75324"/>
          <p:cNvSpPr/>
          <p:nvPr/>
        </p:nvSpPr>
        <p:spPr>
          <a:xfrm>
            <a:off x="5764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25" name="object 75325"/>
          <p:cNvSpPr/>
          <p:nvPr/>
        </p:nvSpPr>
        <p:spPr>
          <a:xfrm>
            <a:off x="5765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26" name="object 75326"/>
          <p:cNvSpPr/>
          <p:nvPr/>
        </p:nvSpPr>
        <p:spPr>
          <a:xfrm>
            <a:off x="5765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27" name="object 75327"/>
          <p:cNvSpPr/>
          <p:nvPr/>
        </p:nvSpPr>
        <p:spPr>
          <a:xfrm>
            <a:off x="5765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28" name="object 75328"/>
          <p:cNvSpPr/>
          <p:nvPr/>
        </p:nvSpPr>
        <p:spPr>
          <a:xfrm>
            <a:off x="5765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29" name="object 75329"/>
          <p:cNvSpPr/>
          <p:nvPr/>
        </p:nvSpPr>
        <p:spPr>
          <a:xfrm>
            <a:off x="57654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30" name="object 75330"/>
          <p:cNvSpPr/>
          <p:nvPr/>
        </p:nvSpPr>
        <p:spPr>
          <a:xfrm>
            <a:off x="57654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31" name="object 75331"/>
          <p:cNvSpPr/>
          <p:nvPr/>
        </p:nvSpPr>
        <p:spPr>
          <a:xfrm>
            <a:off x="5765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32" name="object 75332"/>
          <p:cNvSpPr/>
          <p:nvPr/>
        </p:nvSpPr>
        <p:spPr>
          <a:xfrm>
            <a:off x="5765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33" name="object 75333"/>
          <p:cNvSpPr/>
          <p:nvPr/>
        </p:nvSpPr>
        <p:spPr>
          <a:xfrm>
            <a:off x="57658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34" name="object 75334"/>
          <p:cNvSpPr/>
          <p:nvPr/>
        </p:nvSpPr>
        <p:spPr>
          <a:xfrm>
            <a:off x="57658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35" name="object 75335"/>
          <p:cNvSpPr/>
          <p:nvPr/>
        </p:nvSpPr>
        <p:spPr>
          <a:xfrm>
            <a:off x="5765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36" name="object 75336"/>
          <p:cNvSpPr/>
          <p:nvPr/>
        </p:nvSpPr>
        <p:spPr>
          <a:xfrm>
            <a:off x="5765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37" name="object 75337"/>
          <p:cNvSpPr/>
          <p:nvPr/>
        </p:nvSpPr>
        <p:spPr>
          <a:xfrm>
            <a:off x="57661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38" name="object 75338"/>
          <p:cNvSpPr/>
          <p:nvPr/>
        </p:nvSpPr>
        <p:spPr>
          <a:xfrm>
            <a:off x="57661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39" name="object 75339"/>
          <p:cNvSpPr/>
          <p:nvPr/>
        </p:nvSpPr>
        <p:spPr>
          <a:xfrm>
            <a:off x="5766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40" name="object 75340"/>
          <p:cNvSpPr/>
          <p:nvPr/>
        </p:nvSpPr>
        <p:spPr>
          <a:xfrm>
            <a:off x="5766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41" name="object 75341"/>
          <p:cNvSpPr/>
          <p:nvPr/>
        </p:nvSpPr>
        <p:spPr>
          <a:xfrm>
            <a:off x="57665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42" name="object 75342"/>
          <p:cNvSpPr/>
          <p:nvPr/>
        </p:nvSpPr>
        <p:spPr>
          <a:xfrm>
            <a:off x="57665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43" name="object 75343"/>
          <p:cNvSpPr/>
          <p:nvPr/>
        </p:nvSpPr>
        <p:spPr>
          <a:xfrm>
            <a:off x="5766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44" name="object 75344"/>
          <p:cNvSpPr/>
          <p:nvPr/>
        </p:nvSpPr>
        <p:spPr>
          <a:xfrm>
            <a:off x="5766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45" name="object 75345"/>
          <p:cNvSpPr/>
          <p:nvPr/>
        </p:nvSpPr>
        <p:spPr>
          <a:xfrm>
            <a:off x="5766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46" name="object 75346"/>
          <p:cNvSpPr/>
          <p:nvPr/>
        </p:nvSpPr>
        <p:spPr>
          <a:xfrm>
            <a:off x="5766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47" name="object 75347"/>
          <p:cNvSpPr/>
          <p:nvPr/>
        </p:nvSpPr>
        <p:spPr>
          <a:xfrm>
            <a:off x="5767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48" name="object 75348"/>
          <p:cNvSpPr/>
          <p:nvPr/>
        </p:nvSpPr>
        <p:spPr>
          <a:xfrm>
            <a:off x="5767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49" name="object 75349"/>
          <p:cNvSpPr/>
          <p:nvPr/>
        </p:nvSpPr>
        <p:spPr>
          <a:xfrm>
            <a:off x="5767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50" name="object 75350"/>
          <p:cNvSpPr/>
          <p:nvPr/>
        </p:nvSpPr>
        <p:spPr>
          <a:xfrm>
            <a:off x="5767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51" name="object 75351"/>
          <p:cNvSpPr/>
          <p:nvPr/>
        </p:nvSpPr>
        <p:spPr>
          <a:xfrm>
            <a:off x="5767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52" name="object 75352"/>
          <p:cNvSpPr/>
          <p:nvPr/>
        </p:nvSpPr>
        <p:spPr>
          <a:xfrm>
            <a:off x="5767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53" name="object 75353"/>
          <p:cNvSpPr/>
          <p:nvPr/>
        </p:nvSpPr>
        <p:spPr>
          <a:xfrm>
            <a:off x="5767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54" name="object 75354"/>
          <p:cNvSpPr/>
          <p:nvPr/>
        </p:nvSpPr>
        <p:spPr>
          <a:xfrm>
            <a:off x="5767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55" name="object 75355"/>
          <p:cNvSpPr/>
          <p:nvPr/>
        </p:nvSpPr>
        <p:spPr>
          <a:xfrm>
            <a:off x="5767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56" name="object 75356"/>
          <p:cNvSpPr/>
          <p:nvPr/>
        </p:nvSpPr>
        <p:spPr>
          <a:xfrm>
            <a:off x="5767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57" name="object 75357"/>
          <p:cNvSpPr/>
          <p:nvPr/>
        </p:nvSpPr>
        <p:spPr>
          <a:xfrm>
            <a:off x="5768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58" name="object 75358"/>
          <p:cNvSpPr/>
          <p:nvPr/>
        </p:nvSpPr>
        <p:spPr>
          <a:xfrm>
            <a:off x="5768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59" name="object 75359"/>
          <p:cNvSpPr/>
          <p:nvPr/>
        </p:nvSpPr>
        <p:spPr>
          <a:xfrm>
            <a:off x="5768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60" name="object 75360"/>
          <p:cNvSpPr/>
          <p:nvPr/>
        </p:nvSpPr>
        <p:spPr>
          <a:xfrm>
            <a:off x="5768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61" name="object 75361"/>
          <p:cNvSpPr/>
          <p:nvPr/>
        </p:nvSpPr>
        <p:spPr>
          <a:xfrm>
            <a:off x="5768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62" name="object 75362"/>
          <p:cNvSpPr/>
          <p:nvPr/>
        </p:nvSpPr>
        <p:spPr>
          <a:xfrm>
            <a:off x="5768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63" name="object 75363"/>
          <p:cNvSpPr/>
          <p:nvPr/>
        </p:nvSpPr>
        <p:spPr>
          <a:xfrm>
            <a:off x="5768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64" name="object 75364"/>
          <p:cNvSpPr/>
          <p:nvPr/>
        </p:nvSpPr>
        <p:spPr>
          <a:xfrm>
            <a:off x="5768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65" name="object 75365"/>
          <p:cNvSpPr/>
          <p:nvPr/>
        </p:nvSpPr>
        <p:spPr>
          <a:xfrm>
            <a:off x="5768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66" name="object 75366"/>
          <p:cNvSpPr/>
          <p:nvPr/>
        </p:nvSpPr>
        <p:spPr>
          <a:xfrm>
            <a:off x="5768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67" name="object 75367"/>
          <p:cNvSpPr/>
          <p:nvPr/>
        </p:nvSpPr>
        <p:spPr>
          <a:xfrm>
            <a:off x="5768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68" name="object 75368"/>
          <p:cNvSpPr/>
          <p:nvPr/>
        </p:nvSpPr>
        <p:spPr>
          <a:xfrm>
            <a:off x="5768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69" name="object 75369"/>
          <p:cNvSpPr/>
          <p:nvPr/>
        </p:nvSpPr>
        <p:spPr>
          <a:xfrm>
            <a:off x="5769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70" name="object 75370"/>
          <p:cNvSpPr/>
          <p:nvPr/>
        </p:nvSpPr>
        <p:spPr>
          <a:xfrm>
            <a:off x="5769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71" name="object 75371"/>
          <p:cNvSpPr/>
          <p:nvPr/>
        </p:nvSpPr>
        <p:spPr>
          <a:xfrm>
            <a:off x="5769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72" name="object 75372"/>
          <p:cNvSpPr/>
          <p:nvPr/>
        </p:nvSpPr>
        <p:spPr>
          <a:xfrm>
            <a:off x="5769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73" name="object 75373"/>
          <p:cNvSpPr/>
          <p:nvPr/>
        </p:nvSpPr>
        <p:spPr>
          <a:xfrm>
            <a:off x="57696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74" name="object 75374"/>
          <p:cNvSpPr/>
          <p:nvPr/>
        </p:nvSpPr>
        <p:spPr>
          <a:xfrm>
            <a:off x="57696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75" name="object 75375"/>
          <p:cNvSpPr/>
          <p:nvPr/>
        </p:nvSpPr>
        <p:spPr>
          <a:xfrm>
            <a:off x="5769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76" name="object 75376"/>
          <p:cNvSpPr/>
          <p:nvPr/>
        </p:nvSpPr>
        <p:spPr>
          <a:xfrm>
            <a:off x="5769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77" name="object 75377"/>
          <p:cNvSpPr/>
          <p:nvPr/>
        </p:nvSpPr>
        <p:spPr>
          <a:xfrm>
            <a:off x="57700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78" name="object 75378"/>
          <p:cNvSpPr/>
          <p:nvPr/>
        </p:nvSpPr>
        <p:spPr>
          <a:xfrm>
            <a:off x="57700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79" name="object 75379"/>
          <p:cNvSpPr/>
          <p:nvPr/>
        </p:nvSpPr>
        <p:spPr>
          <a:xfrm>
            <a:off x="5770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80" name="object 75380"/>
          <p:cNvSpPr/>
          <p:nvPr/>
        </p:nvSpPr>
        <p:spPr>
          <a:xfrm>
            <a:off x="5770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81" name="object 75381"/>
          <p:cNvSpPr/>
          <p:nvPr/>
        </p:nvSpPr>
        <p:spPr>
          <a:xfrm>
            <a:off x="57703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82" name="object 75382"/>
          <p:cNvSpPr/>
          <p:nvPr/>
        </p:nvSpPr>
        <p:spPr>
          <a:xfrm>
            <a:off x="57703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83" name="object 75383"/>
          <p:cNvSpPr/>
          <p:nvPr/>
        </p:nvSpPr>
        <p:spPr>
          <a:xfrm>
            <a:off x="5770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84" name="object 75384"/>
          <p:cNvSpPr/>
          <p:nvPr/>
        </p:nvSpPr>
        <p:spPr>
          <a:xfrm>
            <a:off x="5770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85" name="object 75385"/>
          <p:cNvSpPr/>
          <p:nvPr/>
        </p:nvSpPr>
        <p:spPr>
          <a:xfrm>
            <a:off x="57707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86" name="object 75386"/>
          <p:cNvSpPr/>
          <p:nvPr/>
        </p:nvSpPr>
        <p:spPr>
          <a:xfrm>
            <a:off x="57707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87" name="object 75387"/>
          <p:cNvSpPr/>
          <p:nvPr/>
        </p:nvSpPr>
        <p:spPr>
          <a:xfrm>
            <a:off x="5770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88" name="object 75388"/>
          <p:cNvSpPr/>
          <p:nvPr/>
        </p:nvSpPr>
        <p:spPr>
          <a:xfrm>
            <a:off x="5770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89" name="object 75389"/>
          <p:cNvSpPr/>
          <p:nvPr/>
        </p:nvSpPr>
        <p:spPr>
          <a:xfrm>
            <a:off x="57711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90" name="object 75390"/>
          <p:cNvSpPr/>
          <p:nvPr/>
        </p:nvSpPr>
        <p:spPr>
          <a:xfrm>
            <a:off x="57711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EAD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91" name="object 75391"/>
          <p:cNvSpPr/>
          <p:nvPr/>
        </p:nvSpPr>
        <p:spPr>
          <a:xfrm>
            <a:off x="5771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92" name="object 75392"/>
          <p:cNvSpPr/>
          <p:nvPr/>
        </p:nvSpPr>
        <p:spPr>
          <a:xfrm>
            <a:off x="5771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93" name="object 75393"/>
          <p:cNvSpPr/>
          <p:nvPr/>
        </p:nvSpPr>
        <p:spPr>
          <a:xfrm>
            <a:off x="5771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94" name="object 75394"/>
          <p:cNvSpPr/>
          <p:nvPr/>
        </p:nvSpPr>
        <p:spPr>
          <a:xfrm>
            <a:off x="5771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95" name="object 75395"/>
          <p:cNvSpPr/>
          <p:nvPr/>
        </p:nvSpPr>
        <p:spPr>
          <a:xfrm>
            <a:off x="5771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96" name="object 75396"/>
          <p:cNvSpPr/>
          <p:nvPr/>
        </p:nvSpPr>
        <p:spPr>
          <a:xfrm>
            <a:off x="5771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97" name="object 75397"/>
          <p:cNvSpPr/>
          <p:nvPr/>
        </p:nvSpPr>
        <p:spPr>
          <a:xfrm>
            <a:off x="5771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98" name="object 75398"/>
          <p:cNvSpPr/>
          <p:nvPr/>
        </p:nvSpPr>
        <p:spPr>
          <a:xfrm>
            <a:off x="5771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399" name="object 75399"/>
          <p:cNvSpPr/>
          <p:nvPr/>
        </p:nvSpPr>
        <p:spPr>
          <a:xfrm>
            <a:off x="5772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00" name="object 75400"/>
          <p:cNvSpPr/>
          <p:nvPr/>
        </p:nvSpPr>
        <p:spPr>
          <a:xfrm>
            <a:off x="5772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01" name="object 75401"/>
          <p:cNvSpPr/>
          <p:nvPr/>
        </p:nvSpPr>
        <p:spPr>
          <a:xfrm>
            <a:off x="5772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02" name="object 75402"/>
          <p:cNvSpPr/>
          <p:nvPr/>
        </p:nvSpPr>
        <p:spPr>
          <a:xfrm>
            <a:off x="5772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03" name="object 75403"/>
          <p:cNvSpPr/>
          <p:nvPr/>
        </p:nvSpPr>
        <p:spPr>
          <a:xfrm>
            <a:off x="5772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04" name="object 75404"/>
          <p:cNvSpPr/>
          <p:nvPr/>
        </p:nvSpPr>
        <p:spPr>
          <a:xfrm>
            <a:off x="5772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05" name="object 75405"/>
          <p:cNvSpPr/>
          <p:nvPr/>
        </p:nvSpPr>
        <p:spPr>
          <a:xfrm>
            <a:off x="5772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06" name="object 75406"/>
          <p:cNvSpPr/>
          <p:nvPr/>
        </p:nvSpPr>
        <p:spPr>
          <a:xfrm>
            <a:off x="5772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07" name="object 75407"/>
          <p:cNvSpPr/>
          <p:nvPr/>
        </p:nvSpPr>
        <p:spPr>
          <a:xfrm>
            <a:off x="5772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08" name="object 75408"/>
          <p:cNvSpPr/>
          <p:nvPr/>
        </p:nvSpPr>
        <p:spPr>
          <a:xfrm>
            <a:off x="5772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09" name="object 75409"/>
          <p:cNvSpPr/>
          <p:nvPr/>
        </p:nvSpPr>
        <p:spPr>
          <a:xfrm>
            <a:off x="5773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10" name="object 75410"/>
          <p:cNvSpPr/>
          <p:nvPr/>
        </p:nvSpPr>
        <p:spPr>
          <a:xfrm>
            <a:off x="5773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11" name="object 75411"/>
          <p:cNvSpPr/>
          <p:nvPr/>
        </p:nvSpPr>
        <p:spPr>
          <a:xfrm>
            <a:off x="5773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12" name="object 75412"/>
          <p:cNvSpPr/>
          <p:nvPr/>
        </p:nvSpPr>
        <p:spPr>
          <a:xfrm>
            <a:off x="5773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13" name="object 75413"/>
          <p:cNvSpPr/>
          <p:nvPr/>
        </p:nvSpPr>
        <p:spPr>
          <a:xfrm>
            <a:off x="5773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14" name="object 75414"/>
          <p:cNvSpPr/>
          <p:nvPr/>
        </p:nvSpPr>
        <p:spPr>
          <a:xfrm>
            <a:off x="5773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15" name="object 75415"/>
          <p:cNvSpPr/>
          <p:nvPr/>
        </p:nvSpPr>
        <p:spPr>
          <a:xfrm>
            <a:off x="5773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16" name="object 75416"/>
          <p:cNvSpPr/>
          <p:nvPr/>
        </p:nvSpPr>
        <p:spPr>
          <a:xfrm>
            <a:off x="5773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17" name="object 75417"/>
          <p:cNvSpPr/>
          <p:nvPr/>
        </p:nvSpPr>
        <p:spPr>
          <a:xfrm>
            <a:off x="5773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18" name="object 75418"/>
          <p:cNvSpPr/>
          <p:nvPr/>
        </p:nvSpPr>
        <p:spPr>
          <a:xfrm>
            <a:off x="5773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19" name="object 75419"/>
          <p:cNvSpPr/>
          <p:nvPr/>
        </p:nvSpPr>
        <p:spPr>
          <a:xfrm>
            <a:off x="5773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20" name="object 75420"/>
          <p:cNvSpPr/>
          <p:nvPr/>
        </p:nvSpPr>
        <p:spPr>
          <a:xfrm>
            <a:off x="5773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21" name="object 75421"/>
          <p:cNvSpPr/>
          <p:nvPr/>
        </p:nvSpPr>
        <p:spPr>
          <a:xfrm>
            <a:off x="5774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22" name="object 75422"/>
          <p:cNvSpPr/>
          <p:nvPr/>
        </p:nvSpPr>
        <p:spPr>
          <a:xfrm>
            <a:off x="5774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23" name="object 75423"/>
          <p:cNvSpPr/>
          <p:nvPr/>
        </p:nvSpPr>
        <p:spPr>
          <a:xfrm>
            <a:off x="5774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24" name="object 75424"/>
          <p:cNvSpPr/>
          <p:nvPr/>
        </p:nvSpPr>
        <p:spPr>
          <a:xfrm>
            <a:off x="5774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25" name="object 75425"/>
          <p:cNvSpPr/>
          <p:nvPr/>
        </p:nvSpPr>
        <p:spPr>
          <a:xfrm>
            <a:off x="5774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26" name="object 75426"/>
          <p:cNvSpPr/>
          <p:nvPr/>
        </p:nvSpPr>
        <p:spPr>
          <a:xfrm>
            <a:off x="5774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27" name="object 75427"/>
          <p:cNvSpPr/>
          <p:nvPr/>
        </p:nvSpPr>
        <p:spPr>
          <a:xfrm>
            <a:off x="5774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28" name="object 75428"/>
          <p:cNvSpPr/>
          <p:nvPr/>
        </p:nvSpPr>
        <p:spPr>
          <a:xfrm>
            <a:off x="5774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29" name="object 75429"/>
          <p:cNvSpPr/>
          <p:nvPr/>
        </p:nvSpPr>
        <p:spPr>
          <a:xfrm>
            <a:off x="57749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30" name="object 75430"/>
          <p:cNvSpPr/>
          <p:nvPr/>
        </p:nvSpPr>
        <p:spPr>
          <a:xfrm>
            <a:off x="57749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31" name="object 75431"/>
          <p:cNvSpPr/>
          <p:nvPr/>
        </p:nvSpPr>
        <p:spPr>
          <a:xfrm>
            <a:off x="5775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32" name="object 75432"/>
          <p:cNvSpPr/>
          <p:nvPr/>
        </p:nvSpPr>
        <p:spPr>
          <a:xfrm>
            <a:off x="5775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33" name="object 75433"/>
          <p:cNvSpPr/>
          <p:nvPr/>
        </p:nvSpPr>
        <p:spPr>
          <a:xfrm>
            <a:off x="57753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34" name="object 75434"/>
          <p:cNvSpPr/>
          <p:nvPr/>
        </p:nvSpPr>
        <p:spPr>
          <a:xfrm>
            <a:off x="57753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35" name="object 75435"/>
          <p:cNvSpPr/>
          <p:nvPr/>
        </p:nvSpPr>
        <p:spPr>
          <a:xfrm>
            <a:off x="5775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36" name="object 75436"/>
          <p:cNvSpPr/>
          <p:nvPr/>
        </p:nvSpPr>
        <p:spPr>
          <a:xfrm>
            <a:off x="5775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37" name="object 75437"/>
          <p:cNvSpPr/>
          <p:nvPr/>
        </p:nvSpPr>
        <p:spPr>
          <a:xfrm>
            <a:off x="57757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38" name="object 75438"/>
          <p:cNvSpPr/>
          <p:nvPr/>
        </p:nvSpPr>
        <p:spPr>
          <a:xfrm>
            <a:off x="57757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39" name="object 75439"/>
          <p:cNvSpPr/>
          <p:nvPr/>
        </p:nvSpPr>
        <p:spPr>
          <a:xfrm>
            <a:off x="5775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40" name="object 75440"/>
          <p:cNvSpPr/>
          <p:nvPr/>
        </p:nvSpPr>
        <p:spPr>
          <a:xfrm>
            <a:off x="5775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41" name="object 75441"/>
          <p:cNvSpPr/>
          <p:nvPr/>
        </p:nvSpPr>
        <p:spPr>
          <a:xfrm>
            <a:off x="57760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42" name="object 75442"/>
          <p:cNvSpPr/>
          <p:nvPr/>
        </p:nvSpPr>
        <p:spPr>
          <a:xfrm>
            <a:off x="57760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43" name="object 75443"/>
          <p:cNvSpPr/>
          <p:nvPr/>
        </p:nvSpPr>
        <p:spPr>
          <a:xfrm>
            <a:off x="5776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44" name="object 75444"/>
          <p:cNvSpPr/>
          <p:nvPr/>
        </p:nvSpPr>
        <p:spPr>
          <a:xfrm>
            <a:off x="5776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45" name="object 75445"/>
          <p:cNvSpPr/>
          <p:nvPr/>
        </p:nvSpPr>
        <p:spPr>
          <a:xfrm>
            <a:off x="5776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46" name="object 75446"/>
          <p:cNvSpPr/>
          <p:nvPr/>
        </p:nvSpPr>
        <p:spPr>
          <a:xfrm>
            <a:off x="5776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47" name="object 75447"/>
          <p:cNvSpPr/>
          <p:nvPr/>
        </p:nvSpPr>
        <p:spPr>
          <a:xfrm>
            <a:off x="5776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48" name="object 75448"/>
          <p:cNvSpPr/>
          <p:nvPr/>
        </p:nvSpPr>
        <p:spPr>
          <a:xfrm>
            <a:off x="5776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49" name="object 75449"/>
          <p:cNvSpPr/>
          <p:nvPr/>
        </p:nvSpPr>
        <p:spPr>
          <a:xfrm>
            <a:off x="5776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50" name="object 75450"/>
          <p:cNvSpPr/>
          <p:nvPr/>
        </p:nvSpPr>
        <p:spPr>
          <a:xfrm>
            <a:off x="5776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51" name="object 75451"/>
          <p:cNvSpPr/>
          <p:nvPr/>
        </p:nvSpPr>
        <p:spPr>
          <a:xfrm>
            <a:off x="5776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52" name="object 75452"/>
          <p:cNvSpPr/>
          <p:nvPr/>
        </p:nvSpPr>
        <p:spPr>
          <a:xfrm>
            <a:off x="5776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53" name="object 75453"/>
          <p:cNvSpPr/>
          <p:nvPr/>
        </p:nvSpPr>
        <p:spPr>
          <a:xfrm>
            <a:off x="5777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54" name="object 75454"/>
          <p:cNvSpPr/>
          <p:nvPr/>
        </p:nvSpPr>
        <p:spPr>
          <a:xfrm>
            <a:off x="5777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55" name="object 75455"/>
          <p:cNvSpPr/>
          <p:nvPr/>
        </p:nvSpPr>
        <p:spPr>
          <a:xfrm>
            <a:off x="5777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56" name="object 75456"/>
          <p:cNvSpPr/>
          <p:nvPr/>
        </p:nvSpPr>
        <p:spPr>
          <a:xfrm>
            <a:off x="5777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57" name="object 75457"/>
          <p:cNvSpPr/>
          <p:nvPr/>
        </p:nvSpPr>
        <p:spPr>
          <a:xfrm>
            <a:off x="5777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58" name="object 75458"/>
          <p:cNvSpPr/>
          <p:nvPr/>
        </p:nvSpPr>
        <p:spPr>
          <a:xfrm>
            <a:off x="5777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59" name="object 75459"/>
          <p:cNvSpPr/>
          <p:nvPr/>
        </p:nvSpPr>
        <p:spPr>
          <a:xfrm>
            <a:off x="5777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60" name="object 75460"/>
          <p:cNvSpPr/>
          <p:nvPr/>
        </p:nvSpPr>
        <p:spPr>
          <a:xfrm>
            <a:off x="5777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61" name="object 75461"/>
          <p:cNvSpPr/>
          <p:nvPr/>
        </p:nvSpPr>
        <p:spPr>
          <a:xfrm>
            <a:off x="5778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62" name="object 75462"/>
          <p:cNvSpPr/>
          <p:nvPr/>
        </p:nvSpPr>
        <p:spPr>
          <a:xfrm>
            <a:off x="5778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63" name="object 75463"/>
          <p:cNvSpPr/>
          <p:nvPr/>
        </p:nvSpPr>
        <p:spPr>
          <a:xfrm>
            <a:off x="5778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64" name="object 75464"/>
          <p:cNvSpPr/>
          <p:nvPr/>
        </p:nvSpPr>
        <p:spPr>
          <a:xfrm>
            <a:off x="5778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65" name="object 75465"/>
          <p:cNvSpPr/>
          <p:nvPr/>
        </p:nvSpPr>
        <p:spPr>
          <a:xfrm>
            <a:off x="5778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66" name="object 75466"/>
          <p:cNvSpPr/>
          <p:nvPr/>
        </p:nvSpPr>
        <p:spPr>
          <a:xfrm>
            <a:off x="5778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67" name="object 75467"/>
          <p:cNvSpPr/>
          <p:nvPr/>
        </p:nvSpPr>
        <p:spPr>
          <a:xfrm>
            <a:off x="5778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68" name="object 75468"/>
          <p:cNvSpPr/>
          <p:nvPr/>
        </p:nvSpPr>
        <p:spPr>
          <a:xfrm>
            <a:off x="5778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69" name="object 75469"/>
          <p:cNvSpPr/>
          <p:nvPr/>
        </p:nvSpPr>
        <p:spPr>
          <a:xfrm>
            <a:off x="5778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70" name="object 75470"/>
          <p:cNvSpPr/>
          <p:nvPr/>
        </p:nvSpPr>
        <p:spPr>
          <a:xfrm>
            <a:off x="5778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71" name="object 75471"/>
          <p:cNvSpPr/>
          <p:nvPr/>
        </p:nvSpPr>
        <p:spPr>
          <a:xfrm>
            <a:off x="5778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72" name="object 75472"/>
          <p:cNvSpPr/>
          <p:nvPr/>
        </p:nvSpPr>
        <p:spPr>
          <a:xfrm>
            <a:off x="5778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73" name="object 75473"/>
          <p:cNvSpPr/>
          <p:nvPr/>
        </p:nvSpPr>
        <p:spPr>
          <a:xfrm>
            <a:off x="5779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74" name="object 75474"/>
          <p:cNvSpPr/>
          <p:nvPr/>
        </p:nvSpPr>
        <p:spPr>
          <a:xfrm>
            <a:off x="5779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75" name="object 75475"/>
          <p:cNvSpPr/>
          <p:nvPr/>
        </p:nvSpPr>
        <p:spPr>
          <a:xfrm>
            <a:off x="5779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76" name="object 75476"/>
          <p:cNvSpPr/>
          <p:nvPr/>
        </p:nvSpPr>
        <p:spPr>
          <a:xfrm>
            <a:off x="5779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77" name="object 75477"/>
          <p:cNvSpPr/>
          <p:nvPr/>
        </p:nvSpPr>
        <p:spPr>
          <a:xfrm>
            <a:off x="57795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78" name="object 75478"/>
          <p:cNvSpPr/>
          <p:nvPr/>
        </p:nvSpPr>
        <p:spPr>
          <a:xfrm>
            <a:off x="57795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79" name="object 75479"/>
          <p:cNvSpPr/>
          <p:nvPr/>
        </p:nvSpPr>
        <p:spPr>
          <a:xfrm>
            <a:off x="5779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80" name="object 75480"/>
          <p:cNvSpPr/>
          <p:nvPr/>
        </p:nvSpPr>
        <p:spPr>
          <a:xfrm>
            <a:off x="5779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81" name="object 75481"/>
          <p:cNvSpPr/>
          <p:nvPr/>
        </p:nvSpPr>
        <p:spPr>
          <a:xfrm>
            <a:off x="57799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82" name="object 75482"/>
          <p:cNvSpPr/>
          <p:nvPr/>
        </p:nvSpPr>
        <p:spPr>
          <a:xfrm>
            <a:off x="57799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83" name="object 75483"/>
          <p:cNvSpPr/>
          <p:nvPr/>
        </p:nvSpPr>
        <p:spPr>
          <a:xfrm>
            <a:off x="5780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84" name="object 75484"/>
          <p:cNvSpPr/>
          <p:nvPr/>
        </p:nvSpPr>
        <p:spPr>
          <a:xfrm>
            <a:off x="5780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85" name="object 75485"/>
          <p:cNvSpPr/>
          <p:nvPr/>
        </p:nvSpPr>
        <p:spPr>
          <a:xfrm>
            <a:off x="57802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86" name="object 75486"/>
          <p:cNvSpPr/>
          <p:nvPr/>
        </p:nvSpPr>
        <p:spPr>
          <a:xfrm>
            <a:off x="57802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87" name="object 75487"/>
          <p:cNvSpPr/>
          <p:nvPr/>
        </p:nvSpPr>
        <p:spPr>
          <a:xfrm>
            <a:off x="5780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88" name="object 75488"/>
          <p:cNvSpPr/>
          <p:nvPr/>
        </p:nvSpPr>
        <p:spPr>
          <a:xfrm>
            <a:off x="5780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89" name="object 75489"/>
          <p:cNvSpPr/>
          <p:nvPr/>
        </p:nvSpPr>
        <p:spPr>
          <a:xfrm>
            <a:off x="57806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90" name="object 75490"/>
          <p:cNvSpPr/>
          <p:nvPr/>
        </p:nvSpPr>
        <p:spPr>
          <a:xfrm>
            <a:off x="57806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91" name="object 75491"/>
          <p:cNvSpPr/>
          <p:nvPr/>
        </p:nvSpPr>
        <p:spPr>
          <a:xfrm>
            <a:off x="5780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92" name="object 75492"/>
          <p:cNvSpPr/>
          <p:nvPr/>
        </p:nvSpPr>
        <p:spPr>
          <a:xfrm>
            <a:off x="5780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93" name="object 75493"/>
          <p:cNvSpPr/>
          <p:nvPr/>
        </p:nvSpPr>
        <p:spPr>
          <a:xfrm>
            <a:off x="5781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94" name="object 75494"/>
          <p:cNvSpPr/>
          <p:nvPr/>
        </p:nvSpPr>
        <p:spPr>
          <a:xfrm>
            <a:off x="5781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95" name="object 75495"/>
          <p:cNvSpPr/>
          <p:nvPr/>
        </p:nvSpPr>
        <p:spPr>
          <a:xfrm>
            <a:off x="5781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96" name="object 75496"/>
          <p:cNvSpPr/>
          <p:nvPr/>
        </p:nvSpPr>
        <p:spPr>
          <a:xfrm>
            <a:off x="5781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97" name="object 75497"/>
          <p:cNvSpPr/>
          <p:nvPr/>
        </p:nvSpPr>
        <p:spPr>
          <a:xfrm>
            <a:off x="5781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98" name="object 75498"/>
          <p:cNvSpPr/>
          <p:nvPr/>
        </p:nvSpPr>
        <p:spPr>
          <a:xfrm>
            <a:off x="5781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499" name="object 75499"/>
          <p:cNvSpPr/>
          <p:nvPr/>
        </p:nvSpPr>
        <p:spPr>
          <a:xfrm>
            <a:off x="5781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00" name="object 75500"/>
          <p:cNvSpPr/>
          <p:nvPr/>
        </p:nvSpPr>
        <p:spPr>
          <a:xfrm>
            <a:off x="5781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01" name="object 75501"/>
          <p:cNvSpPr/>
          <p:nvPr/>
        </p:nvSpPr>
        <p:spPr>
          <a:xfrm>
            <a:off x="5781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02" name="object 75502"/>
          <p:cNvSpPr/>
          <p:nvPr/>
        </p:nvSpPr>
        <p:spPr>
          <a:xfrm>
            <a:off x="5781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03" name="object 75503"/>
          <p:cNvSpPr/>
          <p:nvPr/>
        </p:nvSpPr>
        <p:spPr>
          <a:xfrm>
            <a:off x="5781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04" name="object 75504"/>
          <p:cNvSpPr/>
          <p:nvPr/>
        </p:nvSpPr>
        <p:spPr>
          <a:xfrm>
            <a:off x="5781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05" name="object 75505"/>
          <p:cNvSpPr/>
          <p:nvPr/>
        </p:nvSpPr>
        <p:spPr>
          <a:xfrm>
            <a:off x="5782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06" name="object 75506"/>
          <p:cNvSpPr/>
          <p:nvPr/>
        </p:nvSpPr>
        <p:spPr>
          <a:xfrm>
            <a:off x="5782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07" name="object 75507"/>
          <p:cNvSpPr/>
          <p:nvPr/>
        </p:nvSpPr>
        <p:spPr>
          <a:xfrm>
            <a:off x="5782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08" name="object 75508"/>
          <p:cNvSpPr/>
          <p:nvPr/>
        </p:nvSpPr>
        <p:spPr>
          <a:xfrm>
            <a:off x="5782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09" name="object 75509"/>
          <p:cNvSpPr/>
          <p:nvPr/>
        </p:nvSpPr>
        <p:spPr>
          <a:xfrm>
            <a:off x="5782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10" name="object 75510"/>
          <p:cNvSpPr/>
          <p:nvPr/>
        </p:nvSpPr>
        <p:spPr>
          <a:xfrm>
            <a:off x="5782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11" name="object 75511"/>
          <p:cNvSpPr/>
          <p:nvPr/>
        </p:nvSpPr>
        <p:spPr>
          <a:xfrm>
            <a:off x="5782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12" name="object 75512"/>
          <p:cNvSpPr/>
          <p:nvPr/>
        </p:nvSpPr>
        <p:spPr>
          <a:xfrm>
            <a:off x="5782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13" name="object 75513"/>
          <p:cNvSpPr/>
          <p:nvPr/>
        </p:nvSpPr>
        <p:spPr>
          <a:xfrm>
            <a:off x="5782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14" name="object 75514"/>
          <p:cNvSpPr/>
          <p:nvPr/>
        </p:nvSpPr>
        <p:spPr>
          <a:xfrm>
            <a:off x="5782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15" name="object 75515"/>
          <p:cNvSpPr/>
          <p:nvPr/>
        </p:nvSpPr>
        <p:spPr>
          <a:xfrm>
            <a:off x="5783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16" name="object 75516"/>
          <p:cNvSpPr/>
          <p:nvPr/>
        </p:nvSpPr>
        <p:spPr>
          <a:xfrm>
            <a:off x="5783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17" name="object 75517"/>
          <p:cNvSpPr/>
          <p:nvPr/>
        </p:nvSpPr>
        <p:spPr>
          <a:xfrm>
            <a:off x="5783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18" name="object 75518"/>
          <p:cNvSpPr/>
          <p:nvPr/>
        </p:nvSpPr>
        <p:spPr>
          <a:xfrm>
            <a:off x="5783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19" name="object 75519"/>
          <p:cNvSpPr/>
          <p:nvPr/>
        </p:nvSpPr>
        <p:spPr>
          <a:xfrm>
            <a:off x="5783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20" name="object 75520"/>
          <p:cNvSpPr/>
          <p:nvPr/>
        </p:nvSpPr>
        <p:spPr>
          <a:xfrm>
            <a:off x="5783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21" name="object 75521"/>
          <p:cNvSpPr/>
          <p:nvPr/>
        </p:nvSpPr>
        <p:spPr>
          <a:xfrm>
            <a:off x="5783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22" name="object 75522"/>
          <p:cNvSpPr/>
          <p:nvPr/>
        </p:nvSpPr>
        <p:spPr>
          <a:xfrm>
            <a:off x="5783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23" name="object 75523"/>
          <p:cNvSpPr/>
          <p:nvPr/>
        </p:nvSpPr>
        <p:spPr>
          <a:xfrm>
            <a:off x="5783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24" name="object 75524"/>
          <p:cNvSpPr/>
          <p:nvPr/>
        </p:nvSpPr>
        <p:spPr>
          <a:xfrm>
            <a:off x="5783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25" name="object 75525"/>
          <p:cNvSpPr/>
          <p:nvPr/>
        </p:nvSpPr>
        <p:spPr>
          <a:xfrm>
            <a:off x="5784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26" name="object 75526"/>
          <p:cNvSpPr/>
          <p:nvPr/>
        </p:nvSpPr>
        <p:spPr>
          <a:xfrm>
            <a:off x="5784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27" name="object 75527"/>
          <p:cNvSpPr/>
          <p:nvPr/>
        </p:nvSpPr>
        <p:spPr>
          <a:xfrm>
            <a:off x="5784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28" name="object 75528"/>
          <p:cNvSpPr/>
          <p:nvPr/>
        </p:nvSpPr>
        <p:spPr>
          <a:xfrm>
            <a:off x="5784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29" name="object 75529"/>
          <p:cNvSpPr/>
          <p:nvPr/>
        </p:nvSpPr>
        <p:spPr>
          <a:xfrm>
            <a:off x="57844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30" name="object 75530"/>
          <p:cNvSpPr/>
          <p:nvPr/>
        </p:nvSpPr>
        <p:spPr>
          <a:xfrm>
            <a:off x="57844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31" name="object 75531"/>
          <p:cNvSpPr/>
          <p:nvPr/>
        </p:nvSpPr>
        <p:spPr>
          <a:xfrm>
            <a:off x="5784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32" name="object 75532"/>
          <p:cNvSpPr/>
          <p:nvPr/>
        </p:nvSpPr>
        <p:spPr>
          <a:xfrm>
            <a:off x="5784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33" name="object 75533"/>
          <p:cNvSpPr/>
          <p:nvPr/>
        </p:nvSpPr>
        <p:spPr>
          <a:xfrm>
            <a:off x="57848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34" name="object 75534"/>
          <p:cNvSpPr/>
          <p:nvPr/>
        </p:nvSpPr>
        <p:spPr>
          <a:xfrm>
            <a:off x="57848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35" name="object 75535"/>
          <p:cNvSpPr/>
          <p:nvPr/>
        </p:nvSpPr>
        <p:spPr>
          <a:xfrm>
            <a:off x="5784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36" name="object 75536"/>
          <p:cNvSpPr/>
          <p:nvPr/>
        </p:nvSpPr>
        <p:spPr>
          <a:xfrm>
            <a:off x="5784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37" name="object 75537"/>
          <p:cNvSpPr/>
          <p:nvPr/>
        </p:nvSpPr>
        <p:spPr>
          <a:xfrm>
            <a:off x="57852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38" name="object 75538"/>
          <p:cNvSpPr/>
          <p:nvPr/>
        </p:nvSpPr>
        <p:spPr>
          <a:xfrm>
            <a:off x="57852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39" name="object 75539"/>
          <p:cNvSpPr/>
          <p:nvPr/>
        </p:nvSpPr>
        <p:spPr>
          <a:xfrm>
            <a:off x="5785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40" name="object 75540"/>
          <p:cNvSpPr/>
          <p:nvPr/>
        </p:nvSpPr>
        <p:spPr>
          <a:xfrm>
            <a:off x="5785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41" name="object 75541"/>
          <p:cNvSpPr/>
          <p:nvPr/>
        </p:nvSpPr>
        <p:spPr>
          <a:xfrm>
            <a:off x="5785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42" name="object 75542"/>
          <p:cNvSpPr/>
          <p:nvPr/>
        </p:nvSpPr>
        <p:spPr>
          <a:xfrm>
            <a:off x="5785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43" name="object 75543"/>
          <p:cNvSpPr/>
          <p:nvPr/>
        </p:nvSpPr>
        <p:spPr>
          <a:xfrm>
            <a:off x="5785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44" name="object 75544"/>
          <p:cNvSpPr/>
          <p:nvPr/>
        </p:nvSpPr>
        <p:spPr>
          <a:xfrm>
            <a:off x="5785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45" name="object 75545"/>
          <p:cNvSpPr/>
          <p:nvPr/>
        </p:nvSpPr>
        <p:spPr>
          <a:xfrm>
            <a:off x="5786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46" name="object 75546"/>
          <p:cNvSpPr/>
          <p:nvPr/>
        </p:nvSpPr>
        <p:spPr>
          <a:xfrm>
            <a:off x="5786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47" name="object 75547"/>
          <p:cNvSpPr/>
          <p:nvPr/>
        </p:nvSpPr>
        <p:spPr>
          <a:xfrm>
            <a:off x="5786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48" name="object 75548"/>
          <p:cNvSpPr/>
          <p:nvPr/>
        </p:nvSpPr>
        <p:spPr>
          <a:xfrm>
            <a:off x="5786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49" name="object 75549"/>
          <p:cNvSpPr/>
          <p:nvPr/>
        </p:nvSpPr>
        <p:spPr>
          <a:xfrm>
            <a:off x="5786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50" name="object 75550"/>
          <p:cNvSpPr/>
          <p:nvPr/>
        </p:nvSpPr>
        <p:spPr>
          <a:xfrm>
            <a:off x="5786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51" name="object 75551"/>
          <p:cNvSpPr/>
          <p:nvPr/>
        </p:nvSpPr>
        <p:spPr>
          <a:xfrm>
            <a:off x="5786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52" name="object 75552"/>
          <p:cNvSpPr/>
          <p:nvPr/>
        </p:nvSpPr>
        <p:spPr>
          <a:xfrm>
            <a:off x="5786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53" name="object 75553"/>
          <p:cNvSpPr/>
          <p:nvPr/>
        </p:nvSpPr>
        <p:spPr>
          <a:xfrm>
            <a:off x="5786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54" name="object 75554"/>
          <p:cNvSpPr/>
          <p:nvPr/>
        </p:nvSpPr>
        <p:spPr>
          <a:xfrm>
            <a:off x="5786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FDE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55" name="object 75555"/>
          <p:cNvSpPr/>
          <p:nvPr/>
        </p:nvSpPr>
        <p:spPr>
          <a:xfrm>
            <a:off x="5786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56" name="object 75556"/>
          <p:cNvSpPr/>
          <p:nvPr/>
        </p:nvSpPr>
        <p:spPr>
          <a:xfrm>
            <a:off x="5786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57" name="object 75557"/>
          <p:cNvSpPr/>
          <p:nvPr/>
        </p:nvSpPr>
        <p:spPr>
          <a:xfrm>
            <a:off x="5787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58" name="object 75558"/>
          <p:cNvSpPr/>
          <p:nvPr/>
        </p:nvSpPr>
        <p:spPr>
          <a:xfrm>
            <a:off x="5787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59" name="object 75559"/>
          <p:cNvSpPr/>
          <p:nvPr/>
        </p:nvSpPr>
        <p:spPr>
          <a:xfrm>
            <a:off x="5787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60" name="object 75560"/>
          <p:cNvSpPr/>
          <p:nvPr/>
        </p:nvSpPr>
        <p:spPr>
          <a:xfrm>
            <a:off x="5787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61" name="object 75561"/>
          <p:cNvSpPr/>
          <p:nvPr/>
        </p:nvSpPr>
        <p:spPr>
          <a:xfrm>
            <a:off x="5787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62" name="object 75562"/>
          <p:cNvSpPr/>
          <p:nvPr/>
        </p:nvSpPr>
        <p:spPr>
          <a:xfrm>
            <a:off x="5787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63" name="object 75563"/>
          <p:cNvSpPr/>
          <p:nvPr/>
        </p:nvSpPr>
        <p:spPr>
          <a:xfrm>
            <a:off x="5787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64" name="object 75564"/>
          <p:cNvSpPr/>
          <p:nvPr/>
        </p:nvSpPr>
        <p:spPr>
          <a:xfrm>
            <a:off x="5787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65" name="object 75565"/>
          <p:cNvSpPr/>
          <p:nvPr/>
        </p:nvSpPr>
        <p:spPr>
          <a:xfrm>
            <a:off x="5787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66" name="object 75566"/>
          <p:cNvSpPr/>
          <p:nvPr/>
        </p:nvSpPr>
        <p:spPr>
          <a:xfrm>
            <a:off x="5787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67" name="object 75567"/>
          <p:cNvSpPr/>
          <p:nvPr/>
        </p:nvSpPr>
        <p:spPr>
          <a:xfrm>
            <a:off x="5788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68" name="object 75568"/>
          <p:cNvSpPr/>
          <p:nvPr/>
        </p:nvSpPr>
        <p:spPr>
          <a:xfrm>
            <a:off x="5788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69" name="object 75569"/>
          <p:cNvSpPr/>
          <p:nvPr/>
        </p:nvSpPr>
        <p:spPr>
          <a:xfrm>
            <a:off x="5788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70" name="object 75570"/>
          <p:cNvSpPr/>
          <p:nvPr/>
        </p:nvSpPr>
        <p:spPr>
          <a:xfrm>
            <a:off x="5788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71" name="object 75571"/>
          <p:cNvSpPr/>
          <p:nvPr/>
        </p:nvSpPr>
        <p:spPr>
          <a:xfrm>
            <a:off x="5788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72" name="object 75572"/>
          <p:cNvSpPr/>
          <p:nvPr/>
        </p:nvSpPr>
        <p:spPr>
          <a:xfrm>
            <a:off x="5788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73" name="object 75573"/>
          <p:cNvSpPr/>
          <p:nvPr/>
        </p:nvSpPr>
        <p:spPr>
          <a:xfrm>
            <a:off x="5788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74" name="object 75574"/>
          <p:cNvSpPr/>
          <p:nvPr/>
        </p:nvSpPr>
        <p:spPr>
          <a:xfrm>
            <a:off x="5788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75" name="object 75575"/>
          <p:cNvSpPr/>
          <p:nvPr/>
        </p:nvSpPr>
        <p:spPr>
          <a:xfrm>
            <a:off x="5788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76" name="object 75576"/>
          <p:cNvSpPr/>
          <p:nvPr/>
        </p:nvSpPr>
        <p:spPr>
          <a:xfrm>
            <a:off x="5788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77" name="object 75577"/>
          <p:cNvSpPr/>
          <p:nvPr/>
        </p:nvSpPr>
        <p:spPr>
          <a:xfrm>
            <a:off x="5789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78" name="object 75578"/>
          <p:cNvSpPr/>
          <p:nvPr/>
        </p:nvSpPr>
        <p:spPr>
          <a:xfrm>
            <a:off x="5789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79" name="object 75579"/>
          <p:cNvSpPr/>
          <p:nvPr/>
        </p:nvSpPr>
        <p:spPr>
          <a:xfrm>
            <a:off x="5789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80" name="object 75580"/>
          <p:cNvSpPr/>
          <p:nvPr/>
        </p:nvSpPr>
        <p:spPr>
          <a:xfrm>
            <a:off x="5789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81" name="object 75581"/>
          <p:cNvSpPr/>
          <p:nvPr/>
        </p:nvSpPr>
        <p:spPr>
          <a:xfrm>
            <a:off x="57894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82" name="object 75582"/>
          <p:cNvSpPr/>
          <p:nvPr/>
        </p:nvSpPr>
        <p:spPr>
          <a:xfrm>
            <a:off x="57894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83" name="object 75583"/>
          <p:cNvSpPr/>
          <p:nvPr/>
        </p:nvSpPr>
        <p:spPr>
          <a:xfrm>
            <a:off x="5789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84" name="object 75584"/>
          <p:cNvSpPr/>
          <p:nvPr/>
        </p:nvSpPr>
        <p:spPr>
          <a:xfrm>
            <a:off x="5789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85" name="object 75585"/>
          <p:cNvSpPr/>
          <p:nvPr/>
        </p:nvSpPr>
        <p:spPr>
          <a:xfrm>
            <a:off x="57898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86" name="object 75586"/>
          <p:cNvSpPr/>
          <p:nvPr/>
        </p:nvSpPr>
        <p:spPr>
          <a:xfrm>
            <a:off x="57898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87" name="object 75587"/>
          <p:cNvSpPr/>
          <p:nvPr/>
        </p:nvSpPr>
        <p:spPr>
          <a:xfrm>
            <a:off x="5789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88" name="object 75588"/>
          <p:cNvSpPr/>
          <p:nvPr/>
        </p:nvSpPr>
        <p:spPr>
          <a:xfrm>
            <a:off x="5789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89" name="object 75589"/>
          <p:cNvSpPr/>
          <p:nvPr/>
        </p:nvSpPr>
        <p:spPr>
          <a:xfrm>
            <a:off x="5790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90" name="object 75590"/>
          <p:cNvSpPr/>
          <p:nvPr/>
        </p:nvSpPr>
        <p:spPr>
          <a:xfrm>
            <a:off x="5790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91" name="object 75591"/>
          <p:cNvSpPr/>
          <p:nvPr/>
        </p:nvSpPr>
        <p:spPr>
          <a:xfrm>
            <a:off x="5790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92" name="object 75592"/>
          <p:cNvSpPr/>
          <p:nvPr/>
        </p:nvSpPr>
        <p:spPr>
          <a:xfrm>
            <a:off x="5790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93" name="object 75593"/>
          <p:cNvSpPr/>
          <p:nvPr/>
        </p:nvSpPr>
        <p:spPr>
          <a:xfrm>
            <a:off x="5790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94" name="object 75594"/>
          <p:cNvSpPr/>
          <p:nvPr/>
        </p:nvSpPr>
        <p:spPr>
          <a:xfrm>
            <a:off x="5790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95" name="object 75595"/>
          <p:cNvSpPr/>
          <p:nvPr/>
        </p:nvSpPr>
        <p:spPr>
          <a:xfrm>
            <a:off x="5790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96" name="object 75596"/>
          <p:cNvSpPr/>
          <p:nvPr/>
        </p:nvSpPr>
        <p:spPr>
          <a:xfrm>
            <a:off x="5790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97" name="object 75597"/>
          <p:cNvSpPr/>
          <p:nvPr/>
        </p:nvSpPr>
        <p:spPr>
          <a:xfrm>
            <a:off x="5790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98" name="object 75598"/>
          <p:cNvSpPr/>
          <p:nvPr/>
        </p:nvSpPr>
        <p:spPr>
          <a:xfrm>
            <a:off x="5790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599" name="object 75599"/>
          <p:cNvSpPr/>
          <p:nvPr/>
        </p:nvSpPr>
        <p:spPr>
          <a:xfrm>
            <a:off x="5791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00" name="object 75600"/>
          <p:cNvSpPr/>
          <p:nvPr/>
        </p:nvSpPr>
        <p:spPr>
          <a:xfrm>
            <a:off x="5791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01" name="object 75601"/>
          <p:cNvSpPr/>
          <p:nvPr/>
        </p:nvSpPr>
        <p:spPr>
          <a:xfrm>
            <a:off x="5791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02" name="object 75602"/>
          <p:cNvSpPr/>
          <p:nvPr/>
        </p:nvSpPr>
        <p:spPr>
          <a:xfrm>
            <a:off x="5791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03" name="object 75603"/>
          <p:cNvSpPr/>
          <p:nvPr/>
        </p:nvSpPr>
        <p:spPr>
          <a:xfrm>
            <a:off x="5791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04" name="object 75604"/>
          <p:cNvSpPr/>
          <p:nvPr/>
        </p:nvSpPr>
        <p:spPr>
          <a:xfrm>
            <a:off x="5791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05" name="object 75605"/>
          <p:cNvSpPr/>
          <p:nvPr/>
        </p:nvSpPr>
        <p:spPr>
          <a:xfrm>
            <a:off x="5791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06" name="object 75606"/>
          <p:cNvSpPr/>
          <p:nvPr/>
        </p:nvSpPr>
        <p:spPr>
          <a:xfrm>
            <a:off x="5791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07" name="object 75607"/>
          <p:cNvSpPr/>
          <p:nvPr/>
        </p:nvSpPr>
        <p:spPr>
          <a:xfrm>
            <a:off x="5791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08" name="object 75608"/>
          <p:cNvSpPr/>
          <p:nvPr/>
        </p:nvSpPr>
        <p:spPr>
          <a:xfrm>
            <a:off x="5791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09" name="object 75609"/>
          <p:cNvSpPr/>
          <p:nvPr/>
        </p:nvSpPr>
        <p:spPr>
          <a:xfrm>
            <a:off x="5792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10" name="object 75610"/>
          <p:cNvSpPr/>
          <p:nvPr/>
        </p:nvSpPr>
        <p:spPr>
          <a:xfrm>
            <a:off x="5792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11" name="object 75611"/>
          <p:cNvSpPr/>
          <p:nvPr/>
        </p:nvSpPr>
        <p:spPr>
          <a:xfrm>
            <a:off x="5792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12" name="object 75612"/>
          <p:cNvSpPr/>
          <p:nvPr/>
        </p:nvSpPr>
        <p:spPr>
          <a:xfrm>
            <a:off x="5792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13" name="object 75613"/>
          <p:cNvSpPr/>
          <p:nvPr/>
        </p:nvSpPr>
        <p:spPr>
          <a:xfrm>
            <a:off x="5792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14" name="object 75614"/>
          <p:cNvSpPr/>
          <p:nvPr/>
        </p:nvSpPr>
        <p:spPr>
          <a:xfrm>
            <a:off x="5792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15" name="object 75615"/>
          <p:cNvSpPr/>
          <p:nvPr/>
        </p:nvSpPr>
        <p:spPr>
          <a:xfrm>
            <a:off x="5792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16" name="object 75616"/>
          <p:cNvSpPr/>
          <p:nvPr/>
        </p:nvSpPr>
        <p:spPr>
          <a:xfrm>
            <a:off x="5792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17" name="object 75617"/>
          <p:cNvSpPr/>
          <p:nvPr/>
        </p:nvSpPr>
        <p:spPr>
          <a:xfrm>
            <a:off x="5792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18" name="object 75618"/>
          <p:cNvSpPr/>
          <p:nvPr/>
        </p:nvSpPr>
        <p:spPr>
          <a:xfrm>
            <a:off x="5792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19" name="object 75619"/>
          <p:cNvSpPr/>
          <p:nvPr/>
        </p:nvSpPr>
        <p:spPr>
          <a:xfrm>
            <a:off x="57929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20" name="object 75620"/>
          <p:cNvSpPr/>
          <p:nvPr/>
        </p:nvSpPr>
        <p:spPr>
          <a:xfrm>
            <a:off x="57929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21" name="object 75621"/>
          <p:cNvSpPr/>
          <p:nvPr/>
        </p:nvSpPr>
        <p:spPr>
          <a:xfrm>
            <a:off x="5793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22" name="object 75622"/>
          <p:cNvSpPr/>
          <p:nvPr/>
        </p:nvSpPr>
        <p:spPr>
          <a:xfrm>
            <a:off x="5793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23" name="object 75623"/>
          <p:cNvSpPr/>
          <p:nvPr/>
        </p:nvSpPr>
        <p:spPr>
          <a:xfrm>
            <a:off x="5793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24" name="object 75624"/>
          <p:cNvSpPr/>
          <p:nvPr/>
        </p:nvSpPr>
        <p:spPr>
          <a:xfrm>
            <a:off x="5793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25" name="object 75625"/>
          <p:cNvSpPr/>
          <p:nvPr/>
        </p:nvSpPr>
        <p:spPr>
          <a:xfrm>
            <a:off x="5793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26" name="object 75626"/>
          <p:cNvSpPr/>
          <p:nvPr/>
        </p:nvSpPr>
        <p:spPr>
          <a:xfrm>
            <a:off x="5793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27" name="object 75627"/>
          <p:cNvSpPr/>
          <p:nvPr/>
        </p:nvSpPr>
        <p:spPr>
          <a:xfrm>
            <a:off x="5793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28" name="object 75628"/>
          <p:cNvSpPr/>
          <p:nvPr/>
        </p:nvSpPr>
        <p:spPr>
          <a:xfrm>
            <a:off x="5793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29" name="object 75629"/>
          <p:cNvSpPr/>
          <p:nvPr/>
        </p:nvSpPr>
        <p:spPr>
          <a:xfrm>
            <a:off x="57940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30" name="object 75630"/>
          <p:cNvSpPr/>
          <p:nvPr/>
        </p:nvSpPr>
        <p:spPr>
          <a:xfrm>
            <a:off x="57940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31" name="object 75631"/>
          <p:cNvSpPr/>
          <p:nvPr/>
        </p:nvSpPr>
        <p:spPr>
          <a:xfrm>
            <a:off x="5794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32" name="object 75632"/>
          <p:cNvSpPr/>
          <p:nvPr/>
        </p:nvSpPr>
        <p:spPr>
          <a:xfrm>
            <a:off x="5794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33" name="object 75633"/>
          <p:cNvSpPr/>
          <p:nvPr/>
        </p:nvSpPr>
        <p:spPr>
          <a:xfrm>
            <a:off x="57943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34" name="object 75634"/>
          <p:cNvSpPr/>
          <p:nvPr/>
        </p:nvSpPr>
        <p:spPr>
          <a:xfrm>
            <a:off x="57943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35" name="object 75635"/>
          <p:cNvSpPr/>
          <p:nvPr/>
        </p:nvSpPr>
        <p:spPr>
          <a:xfrm>
            <a:off x="5794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36" name="object 75636"/>
          <p:cNvSpPr/>
          <p:nvPr/>
        </p:nvSpPr>
        <p:spPr>
          <a:xfrm>
            <a:off x="5794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37" name="object 75637"/>
          <p:cNvSpPr/>
          <p:nvPr/>
        </p:nvSpPr>
        <p:spPr>
          <a:xfrm>
            <a:off x="57947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38" name="object 75638"/>
          <p:cNvSpPr/>
          <p:nvPr/>
        </p:nvSpPr>
        <p:spPr>
          <a:xfrm>
            <a:off x="57947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39" name="object 75639"/>
          <p:cNvSpPr/>
          <p:nvPr/>
        </p:nvSpPr>
        <p:spPr>
          <a:xfrm>
            <a:off x="5794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40" name="object 75640"/>
          <p:cNvSpPr/>
          <p:nvPr/>
        </p:nvSpPr>
        <p:spPr>
          <a:xfrm>
            <a:off x="5794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41" name="object 75641"/>
          <p:cNvSpPr/>
          <p:nvPr/>
        </p:nvSpPr>
        <p:spPr>
          <a:xfrm>
            <a:off x="5795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42" name="object 75642"/>
          <p:cNvSpPr/>
          <p:nvPr/>
        </p:nvSpPr>
        <p:spPr>
          <a:xfrm>
            <a:off x="5795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43" name="object 75643"/>
          <p:cNvSpPr/>
          <p:nvPr/>
        </p:nvSpPr>
        <p:spPr>
          <a:xfrm>
            <a:off x="5795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44" name="object 75644"/>
          <p:cNvSpPr/>
          <p:nvPr/>
        </p:nvSpPr>
        <p:spPr>
          <a:xfrm>
            <a:off x="5795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45" name="object 75645"/>
          <p:cNvSpPr/>
          <p:nvPr/>
        </p:nvSpPr>
        <p:spPr>
          <a:xfrm>
            <a:off x="5795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46" name="object 75646"/>
          <p:cNvSpPr/>
          <p:nvPr/>
        </p:nvSpPr>
        <p:spPr>
          <a:xfrm>
            <a:off x="5795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47" name="object 75647"/>
          <p:cNvSpPr/>
          <p:nvPr/>
        </p:nvSpPr>
        <p:spPr>
          <a:xfrm>
            <a:off x="5795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48" name="object 75648"/>
          <p:cNvSpPr/>
          <p:nvPr/>
        </p:nvSpPr>
        <p:spPr>
          <a:xfrm>
            <a:off x="5795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49" name="object 75649"/>
          <p:cNvSpPr/>
          <p:nvPr/>
        </p:nvSpPr>
        <p:spPr>
          <a:xfrm>
            <a:off x="5795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50" name="object 75650"/>
          <p:cNvSpPr/>
          <p:nvPr/>
        </p:nvSpPr>
        <p:spPr>
          <a:xfrm>
            <a:off x="5795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51" name="object 75651"/>
          <p:cNvSpPr/>
          <p:nvPr/>
        </p:nvSpPr>
        <p:spPr>
          <a:xfrm>
            <a:off x="5796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52" name="object 75652"/>
          <p:cNvSpPr/>
          <p:nvPr/>
        </p:nvSpPr>
        <p:spPr>
          <a:xfrm>
            <a:off x="5796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53" name="object 75653"/>
          <p:cNvSpPr/>
          <p:nvPr/>
        </p:nvSpPr>
        <p:spPr>
          <a:xfrm>
            <a:off x="5796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54" name="object 75654"/>
          <p:cNvSpPr/>
          <p:nvPr/>
        </p:nvSpPr>
        <p:spPr>
          <a:xfrm>
            <a:off x="5796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9A4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55" name="object 75655"/>
          <p:cNvSpPr/>
          <p:nvPr/>
        </p:nvSpPr>
        <p:spPr>
          <a:xfrm>
            <a:off x="5796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56" name="object 75656"/>
          <p:cNvSpPr/>
          <p:nvPr/>
        </p:nvSpPr>
        <p:spPr>
          <a:xfrm>
            <a:off x="5796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57" name="object 75657"/>
          <p:cNvSpPr/>
          <p:nvPr/>
        </p:nvSpPr>
        <p:spPr>
          <a:xfrm>
            <a:off x="5796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58" name="object 75658"/>
          <p:cNvSpPr/>
          <p:nvPr/>
        </p:nvSpPr>
        <p:spPr>
          <a:xfrm>
            <a:off x="5796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59" name="object 75659"/>
          <p:cNvSpPr/>
          <p:nvPr/>
        </p:nvSpPr>
        <p:spPr>
          <a:xfrm>
            <a:off x="5796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60" name="object 75660"/>
          <p:cNvSpPr/>
          <p:nvPr/>
        </p:nvSpPr>
        <p:spPr>
          <a:xfrm>
            <a:off x="5796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61" name="object 75661"/>
          <p:cNvSpPr/>
          <p:nvPr/>
        </p:nvSpPr>
        <p:spPr>
          <a:xfrm>
            <a:off x="5797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62" name="object 75662"/>
          <p:cNvSpPr/>
          <p:nvPr/>
        </p:nvSpPr>
        <p:spPr>
          <a:xfrm>
            <a:off x="5797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63" name="object 75663"/>
          <p:cNvSpPr/>
          <p:nvPr/>
        </p:nvSpPr>
        <p:spPr>
          <a:xfrm>
            <a:off x="57971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64" name="object 75664"/>
          <p:cNvSpPr/>
          <p:nvPr/>
        </p:nvSpPr>
        <p:spPr>
          <a:xfrm>
            <a:off x="57971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65" name="object 75665"/>
          <p:cNvSpPr/>
          <p:nvPr/>
        </p:nvSpPr>
        <p:spPr>
          <a:xfrm>
            <a:off x="5797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66" name="object 75666"/>
          <p:cNvSpPr/>
          <p:nvPr/>
        </p:nvSpPr>
        <p:spPr>
          <a:xfrm>
            <a:off x="5797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67" name="object 75667"/>
          <p:cNvSpPr/>
          <p:nvPr/>
        </p:nvSpPr>
        <p:spPr>
          <a:xfrm>
            <a:off x="57975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68" name="object 75668"/>
          <p:cNvSpPr/>
          <p:nvPr/>
        </p:nvSpPr>
        <p:spPr>
          <a:xfrm>
            <a:off x="57975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69" name="object 75669"/>
          <p:cNvSpPr/>
          <p:nvPr/>
        </p:nvSpPr>
        <p:spPr>
          <a:xfrm>
            <a:off x="5797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70" name="object 75670"/>
          <p:cNvSpPr/>
          <p:nvPr/>
        </p:nvSpPr>
        <p:spPr>
          <a:xfrm>
            <a:off x="5797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71" name="object 75671"/>
          <p:cNvSpPr/>
          <p:nvPr/>
        </p:nvSpPr>
        <p:spPr>
          <a:xfrm>
            <a:off x="57979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72" name="object 75672"/>
          <p:cNvSpPr/>
          <p:nvPr/>
        </p:nvSpPr>
        <p:spPr>
          <a:xfrm>
            <a:off x="57979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73" name="object 75673"/>
          <p:cNvSpPr/>
          <p:nvPr/>
        </p:nvSpPr>
        <p:spPr>
          <a:xfrm>
            <a:off x="5798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74" name="object 75674"/>
          <p:cNvSpPr/>
          <p:nvPr/>
        </p:nvSpPr>
        <p:spPr>
          <a:xfrm>
            <a:off x="5798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75" name="object 75675"/>
          <p:cNvSpPr/>
          <p:nvPr/>
        </p:nvSpPr>
        <p:spPr>
          <a:xfrm>
            <a:off x="5798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76" name="object 75676"/>
          <p:cNvSpPr/>
          <p:nvPr/>
        </p:nvSpPr>
        <p:spPr>
          <a:xfrm>
            <a:off x="5798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77" name="object 75677"/>
          <p:cNvSpPr/>
          <p:nvPr/>
        </p:nvSpPr>
        <p:spPr>
          <a:xfrm>
            <a:off x="5798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78" name="object 75678"/>
          <p:cNvSpPr/>
          <p:nvPr/>
        </p:nvSpPr>
        <p:spPr>
          <a:xfrm>
            <a:off x="5798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79" name="object 75679"/>
          <p:cNvSpPr/>
          <p:nvPr/>
        </p:nvSpPr>
        <p:spPr>
          <a:xfrm>
            <a:off x="5798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80" name="object 75680"/>
          <p:cNvSpPr/>
          <p:nvPr/>
        </p:nvSpPr>
        <p:spPr>
          <a:xfrm>
            <a:off x="5798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81" name="object 75681"/>
          <p:cNvSpPr/>
          <p:nvPr/>
        </p:nvSpPr>
        <p:spPr>
          <a:xfrm>
            <a:off x="5798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82" name="object 75682"/>
          <p:cNvSpPr/>
          <p:nvPr/>
        </p:nvSpPr>
        <p:spPr>
          <a:xfrm>
            <a:off x="5798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83" name="object 75683"/>
          <p:cNvSpPr/>
          <p:nvPr/>
        </p:nvSpPr>
        <p:spPr>
          <a:xfrm>
            <a:off x="5799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84" name="object 75684"/>
          <p:cNvSpPr/>
          <p:nvPr/>
        </p:nvSpPr>
        <p:spPr>
          <a:xfrm>
            <a:off x="5799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85" name="object 75685"/>
          <p:cNvSpPr/>
          <p:nvPr/>
        </p:nvSpPr>
        <p:spPr>
          <a:xfrm>
            <a:off x="5799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86" name="object 75686"/>
          <p:cNvSpPr/>
          <p:nvPr/>
        </p:nvSpPr>
        <p:spPr>
          <a:xfrm>
            <a:off x="5799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87" name="object 75687"/>
          <p:cNvSpPr/>
          <p:nvPr/>
        </p:nvSpPr>
        <p:spPr>
          <a:xfrm>
            <a:off x="5799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88" name="object 75688"/>
          <p:cNvSpPr/>
          <p:nvPr/>
        </p:nvSpPr>
        <p:spPr>
          <a:xfrm>
            <a:off x="5799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89" name="object 75689"/>
          <p:cNvSpPr/>
          <p:nvPr/>
        </p:nvSpPr>
        <p:spPr>
          <a:xfrm>
            <a:off x="5799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90" name="object 75690"/>
          <p:cNvSpPr/>
          <p:nvPr/>
        </p:nvSpPr>
        <p:spPr>
          <a:xfrm>
            <a:off x="5799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91" name="object 75691"/>
          <p:cNvSpPr/>
          <p:nvPr/>
        </p:nvSpPr>
        <p:spPr>
          <a:xfrm>
            <a:off x="57998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92" name="object 75692"/>
          <p:cNvSpPr/>
          <p:nvPr/>
        </p:nvSpPr>
        <p:spPr>
          <a:xfrm>
            <a:off x="57998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93" name="object 75693"/>
          <p:cNvSpPr/>
          <p:nvPr/>
        </p:nvSpPr>
        <p:spPr>
          <a:xfrm>
            <a:off x="5800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94" name="object 75694"/>
          <p:cNvSpPr/>
          <p:nvPr/>
        </p:nvSpPr>
        <p:spPr>
          <a:xfrm>
            <a:off x="5800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95" name="object 75695"/>
          <p:cNvSpPr/>
          <p:nvPr/>
        </p:nvSpPr>
        <p:spPr>
          <a:xfrm>
            <a:off x="58002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96" name="object 75696"/>
          <p:cNvSpPr/>
          <p:nvPr/>
        </p:nvSpPr>
        <p:spPr>
          <a:xfrm>
            <a:off x="58002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97" name="object 75697"/>
          <p:cNvSpPr/>
          <p:nvPr/>
        </p:nvSpPr>
        <p:spPr>
          <a:xfrm>
            <a:off x="5800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98" name="object 75698"/>
          <p:cNvSpPr/>
          <p:nvPr/>
        </p:nvSpPr>
        <p:spPr>
          <a:xfrm>
            <a:off x="5800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699" name="object 75699"/>
          <p:cNvSpPr/>
          <p:nvPr/>
        </p:nvSpPr>
        <p:spPr>
          <a:xfrm>
            <a:off x="58006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00" name="object 75700"/>
          <p:cNvSpPr/>
          <p:nvPr/>
        </p:nvSpPr>
        <p:spPr>
          <a:xfrm>
            <a:off x="58006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01" name="object 75701"/>
          <p:cNvSpPr/>
          <p:nvPr/>
        </p:nvSpPr>
        <p:spPr>
          <a:xfrm>
            <a:off x="5800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02" name="object 75702"/>
          <p:cNvSpPr/>
          <p:nvPr/>
        </p:nvSpPr>
        <p:spPr>
          <a:xfrm>
            <a:off x="5800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03" name="object 75703"/>
          <p:cNvSpPr/>
          <p:nvPr/>
        </p:nvSpPr>
        <p:spPr>
          <a:xfrm>
            <a:off x="58009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04" name="object 75704"/>
          <p:cNvSpPr/>
          <p:nvPr/>
        </p:nvSpPr>
        <p:spPr>
          <a:xfrm>
            <a:off x="58009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05" name="object 75705"/>
          <p:cNvSpPr/>
          <p:nvPr/>
        </p:nvSpPr>
        <p:spPr>
          <a:xfrm>
            <a:off x="5801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06" name="object 75706"/>
          <p:cNvSpPr/>
          <p:nvPr/>
        </p:nvSpPr>
        <p:spPr>
          <a:xfrm>
            <a:off x="5801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07" name="object 75707"/>
          <p:cNvSpPr/>
          <p:nvPr/>
        </p:nvSpPr>
        <p:spPr>
          <a:xfrm>
            <a:off x="58013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08" name="object 75708"/>
          <p:cNvSpPr/>
          <p:nvPr/>
        </p:nvSpPr>
        <p:spPr>
          <a:xfrm>
            <a:off x="58013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09" name="object 75709"/>
          <p:cNvSpPr/>
          <p:nvPr/>
        </p:nvSpPr>
        <p:spPr>
          <a:xfrm>
            <a:off x="5801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10" name="object 75710"/>
          <p:cNvSpPr/>
          <p:nvPr/>
        </p:nvSpPr>
        <p:spPr>
          <a:xfrm>
            <a:off x="5801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11" name="object 75711"/>
          <p:cNvSpPr/>
          <p:nvPr/>
        </p:nvSpPr>
        <p:spPr>
          <a:xfrm>
            <a:off x="58017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12" name="object 75712"/>
          <p:cNvSpPr/>
          <p:nvPr/>
        </p:nvSpPr>
        <p:spPr>
          <a:xfrm>
            <a:off x="58017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13" name="object 75713"/>
          <p:cNvSpPr/>
          <p:nvPr/>
        </p:nvSpPr>
        <p:spPr>
          <a:xfrm>
            <a:off x="5802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14" name="object 75714"/>
          <p:cNvSpPr/>
          <p:nvPr/>
        </p:nvSpPr>
        <p:spPr>
          <a:xfrm>
            <a:off x="5802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15" name="object 75715"/>
          <p:cNvSpPr/>
          <p:nvPr/>
        </p:nvSpPr>
        <p:spPr>
          <a:xfrm>
            <a:off x="58021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16" name="object 75716"/>
          <p:cNvSpPr/>
          <p:nvPr/>
        </p:nvSpPr>
        <p:spPr>
          <a:xfrm>
            <a:off x="58021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17" name="object 75717"/>
          <p:cNvSpPr/>
          <p:nvPr/>
        </p:nvSpPr>
        <p:spPr>
          <a:xfrm>
            <a:off x="5802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18" name="object 75718"/>
          <p:cNvSpPr/>
          <p:nvPr/>
        </p:nvSpPr>
        <p:spPr>
          <a:xfrm>
            <a:off x="5802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19" name="object 75719"/>
          <p:cNvSpPr/>
          <p:nvPr/>
        </p:nvSpPr>
        <p:spPr>
          <a:xfrm>
            <a:off x="58025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20" name="object 75720"/>
          <p:cNvSpPr/>
          <p:nvPr/>
        </p:nvSpPr>
        <p:spPr>
          <a:xfrm>
            <a:off x="58025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21" name="object 75721"/>
          <p:cNvSpPr/>
          <p:nvPr/>
        </p:nvSpPr>
        <p:spPr>
          <a:xfrm>
            <a:off x="5802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22" name="object 75722"/>
          <p:cNvSpPr/>
          <p:nvPr/>
        </p:nvSpPr>
        <p:spPr>
          <a:xfrm>
            <a:off x="5802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23" name="object 75723"/>
          <p:cNvSpPr/>
          <p:nvPr/>
        </p:nvSpPr>
        <p:spPr>
          <a:xfrm>
            <a:off x="58028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24" name="object 75724"/>
          <p:cNvSpPr/>
          <p:nvPr/>
        </p:nvSpPr>
        <p:spPr>
          <a:xfrm>
            <a:off x="58028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25" name="object 75725"/>
          <p:cNvSpPr/>
          <p:nvPr/>
        </p:nvSpPr>
        <p:spPr>
          <a:xfrm>
            <a:off x="5803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26" name="object 75726"/>
          <p:cNvSpPr/>
          <p:nvPr/>
        </p:nvSpPr>
        <p:spPr>
          <a:xfrm>
            <a:off x="5803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27" name="object 75727"/>
          <p:cNvSpPr/>
          <p:nvPr/>
        </p:nvSpPr>
        <p:spPr>
          <a:xfrm>
            <a:off x="58032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28" name="object 75728"/>
          <p:cNvSpPr/>
          <p:nvPr/>
        </p:nvSpPr>
        <p:spPr>
          <a:xfrm>
            <a:off x="58032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29" name="object 75729"/>
          <p:cNvSpPr/>
          <p:nvPr/>
        </p:nvSpPr>
        <p:spPr>
          <a:xfrm>
            <a:off x="5803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30" name="object 75730"/>
          <p:cNvSpPr/>
          <p:nvPr/>
        </p:nvSpPr>
        <p:spPr>
          <a:xfrm>
            <a:off x="5803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31" name="object 75731"/>
          <p:cNvSpPr/>
          <p:nvPr/>
        </p:nvSpPr>
        <p:spPr>
          <a:xfrm>
            <a:off x="58036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32" name="object 75732"/>
          <p:cNvSpPr/>
          <p:nvPr/>
        </p:nvSpPr>
        <p:spPr>
          <a:xfrm>
            <a:off x="58036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33" name="object 75733"/>
          <p:cNvSpPr/>
          <p:nvPr/>
        </p:nvSpPr>
        <p:spPr>
          <a:xfrm>
            <a:off x="5803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34" name="object 75734"/>
          <p:cNvSpPr/>
          <p:nvPr/>
        </p:nvSpPr>
        <p:spPr>
          <a:xfrm>
            <a:off x="5803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35" name="object 75735"/>
          <p:cNvSpPr/>
          <p:nvPr/>
        </p:nvSpPr>
        <p:spPr>
          <a:xfrm>
            <a:off x="58041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36" name="object 75736"/>
          <p:cNvSpPr/>
          <p:nvPr/>
        </p:nvSpPr>
        <p:spPr>
          <a:xfrm>
            <a:off x="58041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37" name="object 75737"/>
          <p:cNvSpPr/>
          <p:nvPr/>
        </p:nvSpPr>
        <p:spPr>
          <a:xfrm>
            <a:off x="5804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38" name="object 75738"/>
          <p:cNvSpPr/>
          <p:nvPr/>
        </p:nvSpPr>
        <p:spPr>
          <a:xfrm>
            <a:off x="5804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39" name="object 75739"/>
          <p:cNvSpPr/>
          <p:nvPr/>
        </p:nvSpPr>
        <p:spPr>
          <a:xfrm>
            <a:off x="58045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40" name="object 75740"/>
          <p:cNvSpPr/>
          <p:nvPr/>
        </p:nvSpPr>
        <p:spPr>
          <a:xfrm>
            <a:off x="58045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41" name="object 75741"/>
          <p:cNvSpPr/>
          <p:nvPr/>
        </p:nvSpPr>
        <p:spPr>
          <a:xfrm>
            <a:off x="5804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42" name="object 75742"/>
          <p:cNvSpPr/>
          <p:nvPr/>
        </p:nvSpPr>
        <p:spPr>
          <a:xfrm>
            <a:off x="5804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43" name="object 75743"/>
          <p:cNvSpPr/>
          <p:nvPr/>
        </p:nvSpPr>
        <p:spPr>
          <a:xfrm>
            <a:off x="58049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44" name="object 75744"/>
          <p:cNvSpPr/>
          <p:nvPr/>
        </p:nvSpPr>
        <p:spPr>
          <a:xfrm>
            <a:off x="58049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45" name="object 75745"/>
          <p:cNvSpPr/>
          <p:nvPr/>
        </p:nvSpPr>
        <p:spPr>
          <a:xfrm>
            <a:off x="5805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46" name="object 75746"/>
          <p:cNvSpPr/>
          <p:nvPr/>
        </p:nvSpPr>
        <p:spPr>
          <a:xfrm>
            <a:off x="5805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47" name="object 75747"/>
          <p:cNvSpPr/>
          <p:nvPr/>
        </p:nvSpPr>
        <p:spPr>
          <a:xfrm>
            <a:off x="58053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48" name="object 75748"/>
          <p:cNvSpPr/>
          <p:nvPr/>
        </p:nvSpPr>
        <p:spPr>
          <a:xfrm>
            <a:off x="58053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49" name="object 75749"/>
          <p:cNvSpPr/>
          <p:nvPr/>
        </p:nvSpPr>
        <p:spPr>
          <a:xfrm>
            <a:off x="5805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50" name="object 75750"/>
          <p:cNvSpPr/>
          <p:nvPr/>
        </p:nvSpPr>
        <p:spPr>
          <a:xfrm>
            <a:off x="5805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51" name="object 75751"/>
          <p:cNvSpPr/>
          <p:nvPr/>
        </p:nvSpPr>
        <p:spPr>
          <a:xfrm>
            <a:off x="58056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52" name="object 75752"/>
          <p:cNvSpPr/>
          <p:nvPr/>
        </p:nvSpPr>
        <p:spPr>
          <a:xfrm>
            <a:off x="58056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53" name="object 75753"/>
          <p:cNvSpPr/>
          <p:nvPr/>
        </p:nvSpPr>
        <p:spPr>
          <a:xfrm>
            <a:off x="5805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54" name="object 75754"/>
          <p:cNvSpPr/>
          <p:nvPr/>
        </p:nvSpPr>
        <p:spPr>
          <a:xfrm>
            <a:off x="5805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55" name="object 75755"/>
          <p:cNvSpPr/>
          <p:nvPr/>
        </p:nvSpPr>
        <p:spPr>
          <a:xfrm>
            <a:off x="58060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56" name="object 75756"/>
          <p:cNvSpPr/>
          <p:nvPr/>
        </p:nvSpPr>
        <p:spPr>
          <a:xfrm>
            <a:off x="58060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57" name="object 75757"/>
          <p:cNvSpPr/>
          <p:nvPr/>
        </p:nvSpPr>
        <p:spPr>
          <a:xfrm>
            <a:off x="5806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58" name="object 75758"/>
          <p:cNvSpPr/>
          <p:nvPr/>
        </p:nvSpPr>
        <p:spPr>
          <a:xfrm>
            <a:off x="5806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59" name="object 75759"/>
          <p:cNvSpPr/>
          <p:nvPr/>
        </p:nvSpPr>
        <p:spPr>
          <a:xfrm>
            <a:off x="58064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60" name="object 75760"/>
          <p:cNvSpPr/>
          <p:nvPr/>
        </p:nvSpPr>
        <p:spPr>
          <a:xfrm>
            <a:off x="58064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61" name="object 75761"/>
          <p:cNvSpPr/>
          <p:nvPr/>
        </p:nvSpPr>
        <p:spPr>
          <a:xfrm>
            <a:off x="5806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62" name="object 75762"/>
          <p:cNvSpPr/>
          <p:nvPr/>
        </p:nvSpPr>
        <p:spPr>
          <a:xfrm>
            <a:off x="5806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63" name="object 75763"/>
          <p:cNvSpPr/>
          <p:nvPr/>
        </p:nvSpPr>
        <p:spPr>
          <a:xfrm>
            <a:off x="58068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64" name="object 75764"/>
          <p:cNvSpPr/>
          <p:nvPr/>
        </p:nvSpPr>
        <p:spPr>
          <a:xfrm>
            <a:off x="58068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65" name="object 75765"/>
          <p:cNvSpPr/>
          <p:nvPr/>
        </p:nvSpPr>
        <p:spPr>
          <a:xfrm>
            <a:off x="5806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66" name="object 75766"/>
          <p:cNvSpPr/>
          <p:nvPr/>
        </p:nvSpPr>
        <p:spPr>
          <a:xfrm>
            <a:off x="5806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67" name="object 75767"/>
          <p:cNvSpPr/>
          <p:nvPr/>
        </p:nvSpPr>
        <p:spPr>
          <a:xfrm>
            <a:off x="5807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68" name="object 75768"/>
          <p:cNvSpPr/>
          <p:nvPr/>
        </p:nvSpPr>
        <p:spPr>
          <a:xfrm>
            <a:off x="5807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69" name="object 75769"/>
          <p:cNvSpPr/>
          <p:nvPr/>
        </p:nvSpPr>
        <p:spPr>
          <a:xfrm>
            <a:off x="5807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70" name="object 75770"/>
          <p:cNvSpPr/>
          <p:nvPr/>
        </p:nvSpPr>
        <p:spPr>
          <a:xfrm>
            <a:off x="5807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71" name="object 75771"/>
          <p:cNvSpPr/>
          <p:nvPr/>
        </p:nvSpPr>
        <p:spPr>
          <a:xfrm>
            <a:off x="5807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72" name="object 75772"/>
          <p:cNvSpPr/>
          <p:nvPr/>
        </p:nvSpPr>
        <p:spPr>
          <a:xfrm>
            <a:off x="5807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73" name="object 75773"/>
          <p:cNvSpPr/>
          <p:nvPr/>
        </p:nvSpPr>
        <p:spPr>
          <a:xfrm>
            <a:off x="5807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74" name="object 75774"/>
          <p:cNvSpPr/>
          <p:nvPr/>
        </p:nvSpPr>
        <p:spPr>
          <a:xfrm>
            <a:off x="5807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75" name="object 75775"/>
          <p:cNvSpPr/>
          <p:nvPr/>
        </p:nvSpPr>
        <p:spPr>
          <a:xfrm>
            <a:off x="5807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76" name="object 75776"/>
          <p:cNvSpPr/>
          <p:nvPr/>
        </p:nvSpPr>
        <p:spPr>
          <a:xfrm>
            <a:off x="5807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77" name="object 75777"/>
          <p:cNvSpPr/>
          <p:nvPr/>
        </p:nvSpPr>
        <p:spPr>
          <a:xfrm>
            <a:off x="5808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78" name="object 75778"/>
          <p:cNvSpPr/>
          <p:nvPr/>
        </p:nvSpPr>
        <p:spPr>
          <a:xfrm>
            <a:off x="5808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79" name="object 75779"/>
          <p:cNvSpPr/>
          <p:nvPr/>
        </p:nvSpPr>
        <p:spPr>
          <a:xfrm>
            <a:off x="5808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80" name="object 75780"/>
          <p:cNvSpPr/>
          <p:nvPr/>
        </p:nvSpPr>
        <p:spPr>
          <a:xfrm>
            <a:off x="5808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81" name="object 75781"/>
          <p:cNvSpPr/>
          <p:nvPr/>
        </p:nvSpPr>
        <p:spPr>
          <a:xfrm>
            <a:off x="5808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82" name="object 75782"/>
          <p:cNvSpPr/>
          <p:nvPr/>
        </p:nvSpPr>
        <p:spPr>
          <a:xfrm>
            <a:off x="5808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83" name="object 75783"/>
          <p:cNvSpPr/>
          <p:nvPr/>
        </p:nvSpPr>
        <p:spPr>
          <a:xfrm>
            <a:off x="58087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84" name="object 75784"/>
          <p:cNvSpPr/>
          <p:nvPr/>
        </p:nvSpPr>
        <p:spPr>
          <a:xfrm>
            <a:off x="58087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85" name="object 75785"/>
          <p:cNvSpPr/>
          <p:nvPr/>
        </p:nvSpPr>
        <p:spPr>
          <a:xfrm>
            <a:off x="5808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86" name="object 75786"/>
          <p:cNvSpPr/>
          <p:nvPr/>
        </p:nvSpPr>
        <p:spPr>
          <a:xfrm>
            <a:off x="5808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87" name="object 75787"/>
          <p:cNvSpPr/>
          <p:nvPr/>
        </p:nvSpPr>
        <p:spPr>
          <a:xfrm>
            <a:off x="58091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88" name="object 75788"/>
          <p:cNvSpPr/>
          <p:nvPr/>
        </p:nvSpPr>
        <p:spPr>
          <a:xfrm>
            <a:off x="58091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F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89" name="object 75789"/>
          <p:cNvSpPr/>
          <p:nvPr/>
        </p:nvSpPr>
        <p:spPr>
          <a:xfrm>
            <a:off x="5809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90" name="object 75790"/>
          <p:cNvSpPr/>
          <p:nvPr/>
        </p:nvSpPr>
        <p:spPr>
          <a:xfrm>
            <a:off x="5809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91" name="object 75791"/>
          <p:cNvSpPr/>
          <p:nvPr/>
        </p:nvSpPr>
        <p:spPr>
          <a:xfrm>
            <a:off x="58095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92" name="object 75792"/>
          <p:cNvSpPr/>
          <p:nvPr/>
        </p:nvSpPr>
        <p:spPr>
          <a:xfrm>
            <a:off x="58095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93" name="object 75793"/>
          <p:cNvSpPr/>
          <p:nvPr/>
        </p:nvSpPr>
        <p:spPr>
          <a:xfrm>
            <a:off x="5809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94" name="object 75794"/>
          <p:cNvSpPr/>
          <p:nvPr/>
        </p:nvSpPr>
        <p:spPr>
          <a:xfrm>
            <a:off x="5809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95" name="object 75795"/>
          <p:cNvSpPr/>
          <p:nvPr/>
        </p:nvSpPr>
        <p:spPr>
          <a:xfrm>
            <a:off x="58098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96" name="object 75796"/>
          <p:cNvSpPr/>
          <p:nvPr/>
        </p:nvSpPr>
        <p:spPr>
          <a:xfrm>
            <a:off x="58098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97" name="object 75797"/>
          <p:cNvSpPr/>
          <p:nvPr/>
        </p:nvSpPr>
        <p:spPr>
          <a:xfrm>
            <a:off x="5810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98" name="object 75798"/>
          <p:cNvSpPr/>
          <p:nvPr/>
        </p:nvSpPr>
        <p:spPr>
          <a:xfrm>
            <a:off x="5810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799" name="object 75799"/>
          <p:cNvSpPr/>
          <p:nvPr/>
        </p:nvSpPr>
        <p:spPr>
          <a:xfrm>
            <a:off x="58102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00" name="object 75800"/>
          <p:cNvSpPr/>
          <p:nvPr/>
        </p:nvSpPr>
        <p:spPr>
          <a:xfrm>
            <a:off x="58102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01" name="object 75801"/>
          <p:cNvSpPr/>
          <p:nvPr/>
        </p:nvSpPr>
        <p:spPr>
          <a:xfrm>
            <a:off x="5810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02" name="object 75802"/>
          <p:cNvSpPr/>
          <p:nvPr/>
        </p:nvSpPr>
        <p:spPr>
          <a:xfrm>
            <a:off x="5810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03" name="object 75803"/>
          <p:cNvSpPr/>
          <p:nvPr/>
        </p:nvSpPr>
        <p:spPr>
          <a:xfrm>
            <a:off x="58106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04" name="object 75804"/>
          <p:cNvSpPr/>
          <p:nvPr/>
        </p:nvSpPr>
        <p:spPr>
          <a:xfrm>
            <a:off x="58106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05" name="object 75805"/>
          <p:cNvSpPr/>
          <p:nvPr/>
        </p:nvSpPr>
        <p:spPr>
          <a:xfrm>
            <a:off x="5810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06" name="object 75806"/>
          <p:cNvSpPr/>
          <p:nvPr/>
        </p:nvSpPr>
        <p:spPr>
          <a:xfrm>
            <a:off x="5810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07" name="object 75807"/>
          <p:cNvSpPr/>
          <p:nvPr/>
        </p:nvSpPr>
        <p:spPr>
          <a:xfrm>
            <a:off x="58110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08" name="object 75808"/>
          <p:cNvSpPr/>
          <p:nvPr/>
        </p:nvSpPr>
        <p:spPr>
          <a:xfrm>
            <a:off x="58110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09" name="object 75809"/>
          <p:cNvSpPr/>
          <p:nvPr/>
        </p:nvSpPr>
        <p:spPr>
          <a:xfrm>
            <a:off x="5811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10" name="object 75810"/>
          <p:cNvSpPr/>
          <p:nvPr/>
        </p:nvSpPr>
        <p:spPr>
          <a:xfrm>
            <a:off x="5811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11" name="object 75811"/>
          <p:cNvSpPr/>
          <p:nvPr/>
        </p:nvSpPr>
        <p:spPr>
          <a:xfrm>
            <a:off x="58114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12" name="object 75812"/>
          <p:cNvSpPr/>
          <p:nvPr/>
        </p:nvSpPr>
        <p:spPr>
          <a:xfrm>
            <a:off x="58114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13" name="object 75813"/>
          <p:cNvSpPr/>
          <p:nvPr/>
        </p:nvSpPr>
        <p:spPr>
          <a:xfrm>
            <a:off x="5811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14" name="object 75814"/>
          <p:cNvSpPr/>
          <p:nvPr/>
        </p:nvSpPr>
        <p:spPr>
          <a:xfrm>
            <a:off x="5811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15" name="object 75815"/>
          <p:cNvSpPr/>
          <p:nvPr/>
        </p:nvSpPr>
        <p:spPr>
          <a:xfrm>
            <a:off x="5811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16" name="object 75816"/>
          <p:cNvSpPr/>
          <p:nvPr/>
        </p:nvSpPr>
        <p:spPr>
          <a:xfrm>
            <a:off x="5811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17" name="object 75817"/>
          <p:cNvSpPr/>
          <p:nvPr/>
        </p:nvSpPr>
        <p:spPr>
          <a:xfrm>
            <a:off x="5811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18" name="object 75818"/>
          <p:cNvSpPr/>
          <p:nvPr/>
        </p:nvSpPr>
        <p:spPr>
          <a:xfrm>
            <a:off x="5811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19" name="object 75819"/>
          <p:cNvSpPr/>
          <p:nvPr/>
        </p:nvSpPr>
        <p:spPr>
          <a:xfrm>
            <a:off x="5812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20" name="object 75820"/>
          <p:cNvSpPr/>
          <p:nvPr/>
        </p:nvSpPr>
        <p:spPr>
          <a:xfrm>
            <a:off x="5812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21" name="object 75821"/>
          <p:cNvSpPr/>
          <p:nvPr/>
        </p:nvSpPr>
        <p:spPr>
          <a:xfrm>
            <a:off x="5812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22" name="object 75822"/>
          <p:cNvSpPr/>
          <p:nvPr/>
        </p:nvSpPr>
        <p:spPr>
          <a:xfrm>
            <a:off x="5812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23" name="object 75823"/>
          <p:cNvSpPr/>
          <p:nvPr/>
        </p:nvSpPr>
        <p:spPr>
          <a:xfrm>
            <a:off x="5812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24" name="object 75824"/>
          <p:cNvSpPr/>
          <p:nvPr/>
        </p:nvSpPr>
        <p:spPr>
          <a:xfrm>
            <a:off x="5812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25" name="object 75825"/>
          <p:cNvSpPr/>
          <p:nvPr/>
        </p:nvSpPr>
        <p:spPr>
          <a:xfrm>
            <a:off x="5812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26" name="object 75826"/>
          <p:cNvSpPr/>
          <p:nvPr/>
        </p:nvSpPr>
        <p:spPr>
          <a:xfrm>
            <a:off x="5812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27" name="object 75827"/>
          <p:cNvSpPr/>
          <p:nvPr/>
        </p:nvSpPr>
        <p:spPr>
          <a:xfrm>
            <a:off x="5812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28" name="object 75828"/>
          <p:cNvSpPr/>
          <p:nvPr/>
        </p:nvSpPr>
        <p:spPr>
          <a:xfrm>
            <a:off x="5812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29" name="object 75829"/>
          <p:cNvSpPr/>
          <p:nvPr/>
        </p:nvSpPr>
        <p:spPr>
          <a:xfrm>
            <a:off x="5813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30" name="object 75830"/>
          <p:cNvSpPr/>
          <p:nvPr/>
        </p:nvSpPr>
        <p:spPr>
          <a:xfrm>
            <a:off x="5813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31" name="object 75831"/>
          <p:cNvSpPr/>
          <p:nvPr/>
        </p:nvSpPr>
        <p:spPr>
          <a:xfrm>
            <a:off x="58133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32" name="object 75832"/>
          <p:cNvSpPr/>
          <p:nvPr/>
        </p:nvSpPr>
        <p:spPr>
          <a:xfrm>
            <a:off x="58133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33" name="object 75833"/>
          <p:cNvSpPr/>
          <p:nvPr/>
        </p:nvSpPr>
        <p:spPr>
          <a:xfrm>
            <a:off x="5813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34" name="object 75834"/>
          <p:cNvSpPr/>
          <p:nvPr/>
        </p:nvSpPr>
        <p:spPr>
          <a:xfrm>
            <a:off x="5813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35" name="object 75835"/>
          <p:cNvSpPr/>
          <p:nvPr/>
        </p:nvSpPr>
        <p:spPr>
          <a:xfrm>
            <a:off x="58136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36" name="object 75836"/>
          <p:cNvSpPr/>
          <p:nvPr/>
        </p:nvSpPr>
        <p:spPr>
          <a:xfrm>
            <a:off x="58136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37" name="object 75837"/>
          <p:cNvSpPr/>
          <p:nvPr/>
        </p:nvSpPr>
        <p:spPr>
          <a:xfrm>
            <a:off x="5813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38" name="object 75838"/>
          <p:cNvSpPr/>
          <p:nvPr/>
        </p:nvSpPr>
        <p:spPr>
          <a:xfrm>
            <a:off x="5813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39" name="object 75839"/>
          <p:cNvSpPr/>
          <p:nvPr/>
        </p:nvSpPr>
        <p:spPr>
          <a:xfrm>
            <a:off x="58140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40" name="object 75840"/>
          <p:cNvSpPr/>
          <p:nvPr/>
        </p:nvSpPr>
        <p:spPr>
          <a:xfrm>
            <a:off x="58140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41" name="object 75841"/>
          <p:cNvSpPr/>
          <p:nvPr/>
        </p:nvSpPr>
        <p:spPr>
          <a:xfrm>
            <a:off x="5814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42" name="object 75842"/>
          <p:cNvSpPr/>
          <p:nvPr/>
        </p:nvSpPr>
        <p:spPr>
          <a:xfrm>
            <a:off x="5814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43" name="object 75843"/>
          <p:cNvSpPr/>
          <p:nvPr/>
        </p:nvSpPr>
        <p:spPr>
          <a:xfrm>
            <a:off x="58144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44" name="object 75844"/>
          <p:cNvSpPr/>
          <p:nvPr/>
        </p:nvSpPr>
        <p:spPr>
          <a:xfrm>
            <a:off x="58144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45" name="object 75845"/>
          <p:cNvSpPr/>
          <p:nvPr/>
        </p:nvSpPr>
        <p:spPr>
          <a:xfrm>
            <a:off x="5814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46" name="object 75846"/>
          <p:cNvSpPr/>
          <p:nvPr/>
        </p:nvSpPr>
        <p:spPr>
          <a:xfrm>
            <a:off x="5814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47" name="object 75847"/>
          <p:cNvSpPr/>
          <p:nvPr/>
        </p:nvSpPr>
        <p:spPr>
          <a:xfrm>
            <a:off x="58148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48" name="object 75848"/>
          <p:cNvSpPr/>
          <p:nvPr/>
        </p:nvSpPr>
        <p:spPr>
          <a:xfrm>
            <a:off x="58148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49" name="object 75849"/>
          <p:cNvSpPr/>
          <p:nvPr/>
        </p:nvSpPr>
        <p:spPr>
          <a:xfrm>
            <a:off x="5814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50" name="object 75850"/>
          <p:cNvSpPr/>
          <p:nvPr/>
        </p:nvSpPr>
        <p:spPr>
          <a:xfrm>
            <a:off x="5814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51" name="object 75851"/>
          <p:cNvSpPr/>
          <p:nvPr/>
        </p:nvSpPr>
        <p:spPr>
          <a:xfrm>
            <a:off x="58152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52" name="object 75852"/>
          <p:cNvSpPr/>
          <p:nvPr/>
        </p:nvSpPr>
        <p:spPr>
          <a:xfrm>
            <a:off x="58152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53" name="object 75853"/>
          <p:cNvSpPr/>
          <p:nvPr/>
        </p:nvSpPr>
        <p:spPr>
          <a:xfrm>
            <a:off x="5815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54" name="object 75854"/>
          <p:cNvSpPr/>
          <p:nvPr/>
        </p:nvSpPr>
        <p:spPr>
          <a:xfrm>
            <a:off x="5815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55" name="object 75855"/>
          <p:cNvSpPr/>
          <p:nvPr/>
        </p:nvSpPr>
        <p:spPr>
          <a:xfrm>
            <a:off x="58155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56" name="object 75856"/>
          <p:cNvSpPr/>
          <p:nvPr/>
        </p:nvSpPr>
        <p:spPr>
          <a:xfrm>
            <a:off x="58155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57" name="object 75857"/>
          <p:cNvSpPr/>
          <p:nvPr/>
        </p:nvSpPr>
        <p:spPr>
          <a:xfrm>
            <a:off x="5815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58" name="object 75858"/>
          <p:cNvSpPr/>
          <p:nvPr/>
        </p:nvSpPr>
        <p:spPr>
          <a:xfrm>
            <a:off x="5815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59" name="object 75859"/>
          <p:cNvSpPr/>
          <p:nvPr/>
        </p:nvSpPr>
        <p:spPr>
          <a:xfrm>
            <a:off x="58159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60" name="object 75860"/>
          <p:cNvSpPr/>
          <p:nvPr/>
        </p:nvSpPr>
        <p:spPr>
          <a:xfrm>
            <a:off x="58159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61" name="object 75861"/>
          <p:cNvSpPr/>
          <p:nvPr/>
        </p:nvSpPr>
        <p:spPr>
          <a:xfrm>
            <a:off x="5816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62" name="object 75862"/>
          <p:cNvSpPr/>
          <p:nvPr/>
        </p:nvSpPr>
        <p:spPr>
          <a:xfrm>
            <a:off x="5816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63" name="object 75863"/>
          <p:cNvSpPr/>
          <p:nvPr/>
        </p:nvSpPr>
        <p:spPr>
          <a:xfrm>
            <a:off x="58163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64" name="object 75864"/>
          <p:cNvSpPr/>
          <p:nvPr/>
        </p:nvSpPr>
        <p:spPr>
          <a:xfrm>
            <a:off x="58163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65" name="object 75865"/>
          <p:cNvSpPr/>
          <p:nvPr/>
        </p:nvSpPr>
        <p:spPr>
          <a:xfrm>
            <a:off x="5816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66" name="object 75866"/>
          <p:cNvSpPr/>
          <p:nvPr/>
        </p:nvSpPr>
        <p:spPr>
          <a:xfrm>
            <a:off x="5816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67" name="object 75867"/>
          <p:cNvSpPr/>
          <p:nvPr/>
        </p:nvSpPr>
        <p:spPr>
          <a:xfrm>
            <a:off x="5816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68" name="object 75868"/>
          <p:cNvSpPr/>
          <p:nvPr/>
        </p:nvSpPr>
        <p:spPr>
          <a:xfrm>
            <a:off x="5816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69" name="object 75869"/>
          <p:cNvSpPr/>
          <p:nvPr/>
        </p:nvSpPr>
        <p:spPr>
          <a:xfrm>
            <a:off x="5816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70" name="object 75870"/>
          <p:cNvSpPr/>
          <p:nvPr/>
        </p:nvSpPr>
        <p:spPr>
          <a:xfrm>
            <a:off x="5816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71" name="object 75871"/>
          <p:cNvSpPr/>
          <p:nvPr/>
        </p:nvSpPr>
        <p:spPr>
          <a:xfrm>
            <a:off x="5817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72" name="object 75872"/>
          <p:cNvSpPr/>
          <p:nvPr/>
        </p:nvSpPr>
        <p:spPr>
          <a:xfrm>
            <a:off x="5817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73" name="object 75873"/>
          <p:cNvSpPr/>
          <p:nvPr/>
        </p:nvSpPr>
        <p:spPr>
          <a:xfrm>
            <a:off x="5817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74" name="object 75874"/>
          <p:cNvSpPr/>
          <p:nvPr/>
        </p:nvSpPr>
        <p:spPr>
          <a:xfrm>
            <a:off x="5817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75" name="object 75875"/>
          <p:cNvSpPr/>
          <p:nvPr/>
        </p:nvSpPr>
        <p:spPr>
          <a:xfrm>
            <a:off x="5817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76" name="object 75876"/>
          <p:cNvSpPr/>
          <p:nvPr/>
        </p:nvSpPr>
        <p:spPr>
          <a:xfrm>
            <a:off x="5817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77" name="object 75877"/>
          <p:cNvSpPr/>
          <p:nvPr/>
        </p:nvSpPr>
        <p:spPr>
          <a:xfrm>
            <a:off x="5817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78" name="object 75878"/>
          <p:cNvSpPr/>
          <p:nvPr/>
        </p:nvSpPr>
        <p:spPr>
          <a:xfrm>
            <a:off x="5817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79" name="object 75879"/>
          <p:cNvSpPr/>
          <p:nvPr/>
        </p:nvSpPr>
        <p:spPr>
          <a:xfrm>
            <a:off x="5817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80" name="object 75880"/>
          <p:cNvSpPr/>
          <p:nvPr/>
        </p:nvSpPr>
        <p:spPr>
          <a:xfrm>
            <a:off x="5817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81" name="object 75881"/>
          <p:cNvSpPr/>
          <p:nvPr/>
        </p:nvSpPr>
        <p:spPr>
          <a:xfrm>
            <a:off x="5818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82" name="object 75882"/>
          <p:cNvSpPr/>
          <p:nvPr/>
        </p:nvSpPr>
        <p:spPr>
          <a:xfrm>
            <a:off x="5818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83" name="object 75883"/>
          <p:cNvSpPr/>
          <p:nvPr/>
        </p:nvSpPr>
        <p:spPr>
          <a:xfrm>
            <a:off x="58182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84" name="object 75884"/>
          <p:cNvSpPr/>
          <p:nvPr/>
        </p:nvSpPr>
        <p:spPr>
          <a:xfrm>
            <a:off x="58182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85" name="object 75885"/>
          <p:cNvSpPr/>
          <p:nvPr/>
        </p:nvSpPr>
        <p:spPr>
          <a:xfrm>
            <a:off x="5818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86" name="object 75886"/>
          <p:cNvSpPr/>
          <p:nvPr/>
        </p:nvSpPr>
        <p:spPr>
          <a:xfrm>
            <a:off x="5818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87" name="object 75887"/>
          <p:cNvSpPr/>
          <p:nvPr/>
        </p:nvSpPr>
        <p:spPr>
          <a:xfrm>
            <a:off x="58186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88" name="object 75888"/>
          <p:cNvSpPr/>
          <p:nvPr/>
        </p:nvSpPr>
        <p:spPr>
          <a:xfrm>
            <a:off x="58186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89" name="object 75889"/>
          <p:cNvSpPr/>
          <p:nvPr/>
        </p:nvSpPr>
        <p:spPr>
          <a:xfrm>
            <a:off x="5818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90" name="object 75890"/>
          <p:cNvSpPr/>
          <p:nvPr/>
        </p:nvSpPr>
        <p:spPr>
          <a:xfrm>
            <a:off x="5818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91" name="object 75891"/>
          <p:cNvSpPr/>
          <p:nvPr/>
        </p:nvSpPr>
        <p:spPr>
          <a:xfrm>
            <a:off x="58190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92" name="object 75892"/>
          <p:cNvSpPr/>
          <p:nvPr/>
        </p:nvSpPr>
        <p:spPr>
          <a:xfrm>
            <a:off x="58190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93" name="object 75893"/>
          <p:cNvSpPr/>
          <p:nvPr/>
        </p:nvSpPr>
        <p:spPr>
          <a:xfrm>
            <a:off x="5819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94" name="object 75894"/>
          <p:cNvSpPr/>
          <p:nvPr/>
        </p:nvSpPr>
        <p:spPr>
          <a:xfrm>
            <a:off x="5819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95" name="object 75895"/>
          <p:cNvSpPr/>
          <p:nvPr/>
        </p:nvSpPr>
        <p:spPr>
          <a:xfrm>
            <a:off x="58194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96" name="object 75896"/>
          <p:cNvSpPr/>
          <p:nvPr/>
        </p:nvSpPr>
        <p:spPr>
          <a:xfrm>
            <a:off x="58194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97" name="object 75897"/>
          <p:cNvSpPr/>
          <p:nvPr/>
        </p:nvSpPr>
        <p:spPr>
          <a:xfrm>
            <a:off x="5819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98" name="object 75898"/>
          <p:cNvSpPr/>
          <p:nvPr/>
        </p:nvSpPr>
        <p:spPr>
          <a:xfrm>
            <a:off x="5819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899" name="object 75899"/>
          <p:cNvSpPr/>
          <p:nvPr/>
        </p:nvSpPr>
        <p:spPr>
          <a:xfrm>
            <a:off x="58197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00" name="object 75900"/>
          <p:cNvSpPr/>
          <p:nvPr/>
        </p:nvSpPr>
        <p:spPr>
          <a:xfrm>
            <a:off x="58197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01" name="object 75901"/>
          <p:cNvSpPr/>
          <p:nvPr/>
        </p:nvSpPr>
        <p:spPr>
          <a:xfrm>
            <a:off x="5819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02" name="object 75902"/>
          <p:cNvSpPr/>
          <p:nvPr/>
        </p:nvSpPr>
        <p:spPr>
          <a:xfrm>
            <a:off x="5819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03" name="object 75903"/>
          <p:cNvSpPr/>
          <p:nvPr/>
        </p:nvSpPr>
        <p:spPr>
          <a:xfrm>
            <a:off x="58201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04" name="object 75904"/>
          <p:cNvSpPr/>
          <p:nvPr/>
        </p:nvSpPr>
        <p:spPr>
          <a:xfrm>
            <a:off x="58201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05" name="object 75905"/>
          <p:cNvSpPr/>
          <p:nvPr/>
        </p:nvSpPr>
        <p:spPr>
          <a:xfrm>
            <a:off x="5820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06" name="object 75906"/>
          <p:cNvSpPr/>
          <p:nvPr/>
        </p:nvSpPr>
        <p:spPr>
          <a:xfrm>
            <a:off x="5820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07" name="object 75907"/>
          <p:cNvSpPr/>
          <p:nvPr/>
        </p:nvSpPr>
        <p:spPr>
          <a:xfrm>
            <a:off x="58205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08" name="object 75908"/>
          <p:cNvSpPr/>
          <p:nvPr/>
        </p:nvSpPr>
        <p:spPr>
          <a:xfrm>
            <a:off x="58205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09" name="object 75909"/>
          <p:cNvSpPr/>
          <p:nvPr/>
        </p:nvSpPr>
        <p:spPr>
          <a:xfrm>
            <a:off x="5820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10" name="object 75910"/>
          <p:cNvSpPr/>
          <p:nvPr/>
        </p:nvSpPr>
        <p:spPr>
          <a:xfrm>
            <a:off x="5820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11" name="object 75911"/>
          <p:cNvSpPr/>
          <p:nvPr/>
        </p:nvSpPr>
        <p:spPr>
          <a:xfrm>
            <a:off x="5820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12" name="object 75912"/>
          <p:cNvSpPr/>
          <p:nvPr/>
        </p:nvSpPr>
        <p:spPr>
          <a:xfrm>
            <a:off x="5820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13" name="object 75913"/>
          <p:cNvSpPr/>
          <p:nvPr/>
        </p:nvSpPr>
        <p:spPr>
          <a:xfrm>
            <a:off x="5821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14" name="object 75914"/>
          <p:cNvSpPr/>
          <p:nvPr/>
        </p:nvSpPr>
        <p:spPr>
          <a:xfrm>
            <a:off x="5821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15" name="object 75915"/>
          <p:cNvSpPr/>
          <p:nvPr/>
        </p:nvSpPr>
        <p:spPr>
          <a:xfrm>
            <a:off x="5821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16" name="object 75916"/>
          <p:cNvSpPr/>
          <p:nvPr/>
        </p:nvSpPr>
        <p:spPr>
          <a:xfrm>
            <a:off x="5821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17" name="object 75917"/>
          <p:cNvSpPr/>
          <p:nvPr/>
        </p:nvSpPr>
        <p:spPr>
          <a:xfrm>
            <a:off x="5821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18" name="object 75918"/>
          <p:cNvSpPr/>
          <p:nvPr/>
        </p:nvSpPr>
        <p:spPr>
          <a:xfrm>
            <a:off x="5821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19" name="object 75919"/>
          <p:cNvSpPr/>
          <p:nvPr/>
        </p:nvSpPr>
        <p:spPr>
          <a:xfrm>
            <a:off x="5821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20" name="object 75920"/>
          <p:cNvSpPr/>
          <p:nvPr/>
        </p:nvSpPr>
        <p:spPr>
          <a:xfrm>
            <a:off x="5821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21" name="object 75921"/>
          <p:cNvSpPr/>
          <p:nvPr/>
        </p:nvSpPr>
        <p:spPr>
          <a:xfrm>
            <a:off x="5821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22" name="object 75922"/>
          <p:cNvSpPr/>
          <p:nvPr/>
        </p:nvSpPr>
        <p:spPr>
          <a:xfrm>
            <a:off x="5821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23" name="object 75923"/>
          <p:cNvSpPr/>
          <p:nvPr/>
        </p:nvSpPr>
        <p:spPr>
          <a:xfrm>
            <a:off x="5822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24" name="object 75924"/>
          <p:cNvSpPr/>
          <p:nvPr/>
        </p:nvSpPr>
        <p:spPr>
          <a:xfrm>
            <a:off x="5822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25" name="object 75925"/>
          <p:cNvSpPr/>
          <p:nvPr/>
        </p:nvSpPr>
        <p:spPr>
          <a:xfrm>
            <a:off x="5822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26" name="object 75926"/>
          <p:cNvSpPr/>
          <p:nvPr/>
        </p:nvSpPr>
        <p:spPr>
          <a:xfrm>
            <a:off x="5822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27" name="object 75927"/>
          <p:cNvSpPr/>
          <p:nvPr/>
        </p:nvSpPr>
        <p:spPr>
          <a:xfrm>
            <a:off x="5822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28" name="object 75928"/>
          <p:cNvSpPr/>
          <p:nvPr/>
        </p:nvSpPr>
        <p:spPr>
          <a:xfrm>
            <a:off x="5822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29" name="object 75929"/>
          <p:cNvSpPr/>
          <p:nvPr/>
        </p:nvSpPr>
        <p:spPr>
          <a:xfrm>
            <a:off x="5822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30" name="object 75930"/>
          <p:cNvSpPr/>
          <p:nvPr/>
        </p:nvSpPr>
        <p:spPr>
          <a:xfrm>
            <a:off x="5822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31" name="object 75931"/>
          <p:cNvSpPr/>
          <p:nvPr/>
        </p:nvSpPr>
        <p:spPr>
          <a:xfrm>
            <a:off x="5822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32" name="object 75932"/>
          <p:cNvSpPr/>
          <p:nvPr/>
        </p:nvSpPr>
        <p:spPr>
          <a:xfrm>
            <a:off x="5822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33" name="object 75933"/>
          <p:cNvSpPr/>
          <p:nvPr/>
        </p:nvSpPr>
        <p:spPr>
          <a:xfrm>
            <a:off x="5822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34" name="object 75934"/>
          <p:cNvSpPr/>
          <p:nvPr/>
        </p:nvSpPr>
        <p:spPr>
          <a:xfrm>
            <a:off x="5822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35" name="object 75935"/>
          <p:cNvSpPr/>
          <p:nvPr/>
        </p:nvSpPr>
        <p:spPr>
          <a:xfrm>
            <a:off x="58232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36" name="object 75936"/>
          <p:cNvSpPr/>
          <p:nvPr/>
        </p:nvSpPr>
        <p:spPr>
          <a:xfrm>
            <a:off x="58232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37" name="object 75937"/>
          <p:cNvSpPr/>
          <p:nvPr/>
        </p:nvSpPr>
        <p:spPr>
          <a:xfrm>
            <a:off x="5823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38" name="object 75938"/>
          <p:cNvSpPr/>
          <p:nvPr/>
        </p:nvSpPr>
        <p:spPr>
          <a:xfrm>
            <a:off x="5823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39" name="object 75939"/>
          <p:cNvSpPr/>
          <p:nvPr/>
        </p:nvSpPr>
        <p:spPr>
          <a:xfrm>
            <a:off x="58235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40" name="object 75940"/>
          <p:cNvSpPr/>
          <p:nvPr/>
        </p:nvSpPr>
        <p:spPr>
          <a:xfrm>
            <a:off x="58235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41" name="object 75941"/>
          <p:cNvSpPr/>
          <p:nvPr/>
        </p:nvSpPr>
        <p:spPr>
          <a:xfrm>
            <a:off x="5823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42" name="object 75942"/>
          <p:cNvSpPr/>
          <p:nvPr/>
        </p:nvSpPr>
        <p:spPr>
          <a:xfrm>
            <a:off x="5823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43" name="object 75943"/>
          <p:cNvSpPr/>
          <p:nvPr/>
        </p:nvSpPr>
        <p:spPr>
          <a:xfrm>
            <a:off x="58239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44" name="object 75944"/>
          <p:cNvSpPr/>
          <p:nvPr/>
        </p:nvSpPr>
        <p:spPr>
          <a:xfrm>
            <a:off x="58239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45" name="object 75945"/>
          <p:cNvSpPr/>
          <p:nvPr/>
        </p:nvSpPr>
        <p:spPr>
          <a:xfrm>
            <a:off x="5824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46" name="object 75946"/>
          <p:cNvSpPr/>
          <p:nvPr/>
        </p:nvSpPr>
        <p:spPr>
          <a:xfrm>
            <a:off x="5824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47" name="object 75947"/>
          <p:cNvSpPr/>
          <p:nvPr/>
        </p:nvSpPr>
        <p:spPr>
          <a:xfrm>
            <a:off x="58243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48" name="object 75948"/>
          <p:cNvSpPr/>
          <p:nvPr/>
        </p:nvSpPr>
        <p:spPr>
          <a:xfrm>
            <a:off x="58243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49" name="object 75949"/>
          <p:cNvSpPr/>
          <p:nvPr/>
        </p:nvSpPr>
        <p:spPr>
          <a:xfrm>
            <a:off x="5824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50" name="object 75950"/>
          <p:cNvSpPr/>
          <p:nvPr/>
        </p:nvSpPr>
        <p:spPr>
          <a:xfrm>
            <a:off x="5824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51" name="object 75951"/>
          <p:cNvSpPr/>
          <p:nvPr/>
        </p:nvSpPr>
        <p:spPr>
          <a:xfrm>
            <a:off x="58247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52" name="object 75952"/>
          <p:cNvSpPr/>
          <p:nvPr/>
        </p:nvSpPr>
        <p:spPr>
          <a:xfrm>
            <a:off x="58247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53" name="object 75953"/>
          <p:cNvSpPr/>
          <p:nvPr/>
        </p:nvSpPr>
        <p:spPr>
          <a:xfrm>
            <a:off x="5824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54" name="object 75954"/>
          <p:cNvSpPr/>
          <p:nvPr/>
        </p:nvSpPr>
        <p:spPr>
          <a:xfrm>
            <a:off x="5824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55" name="object 75955"/>
          <p:cNvSpPr/>
          <p:nvPr/>
        </p:nvSpPr>
        <p:spPr>
          <a:xfrm>
            <a:off x="58251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56" name="object 75956"/>
          <p:cNvSpPr/>
          <p:nvPr/>
        </p:nvSpPr>
        <p:spPr>
          <a:xfrm>
            <a:off x="58251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57" name="object 75957"/>
          <p:cNvSpPr/>
          <p:nvPr/>
        </p:nvSpPr>
        <p:spPr>
          <a:xfrm>
            <a:off x="5825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58" name="object 75958"/>
          <p:cNvSpPr/>
          <p:nvPr/>
        </p:nvSpPr>
        <p:spPr>
          <a:xfrm>
            <a:off x="5825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59" name="object 75959"/>
          <p:cNvSpPr/>
          <p:nvPr/>
        </p:nvSpPr>
        <p:spPr>
          <a:xfrm>
            <a:off x="5825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60" name="object 75960"/>
          <p:cNvSpPr/>
          <p:nvPr/>
        </p:nvSpPr>
        <p:spPr>
          <a:xfrm>
            <a:off x="5825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61" name="object 75961"/>
          <p:cNvSpPr/>
          <p:nvPr/>
        </p:nvSpPr>
        <p:spPr>
          <a:xfrm>
            <a:off x="5825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62" name="object 75962"/>
          <p:cNvSpPr/>
          <p:nvPr/>
        </p:nvSpPr>
        <p:spPr>
          <a:xfrm>
            <a:off x="5825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63" name="object 75963"/>
          <p:cNvSpPr/>
          <p:nvPr/>
        </p:nvSpPr>
        <p:spPr>
          <a:xfrm>
            <a:off x="5825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64" name="object 75964"/>
          <p:cNvSpPr/>
          <p:nvPr/>
        </p:nvSpPr>
        <p:spPr>
          <a:xfrm>
            <a:off x="5825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65" name="object 75965"/>
          <p:cNvSpPr/>
          <p:nvPr/>
        </p:nvSpPr>
        <p:spPr>
          <a:xfrm>
            <a:off x="5826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66" name="object 75966"/>
          <p:cNvSpPr/>
          <p:nvPr/>
        </p:nvSpPr>
        <p:spPr>
          <a:xfrm>
            <a:off x="5826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67" name="object 75967"/>
          <p:cNvSpPr/>
          <p:nvPr/>
        </p:nvSpPr>
        <p:spPr>
          <a:xfrm>
            <a:off x="5826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68" name="object 75968"/>
          <p:cNvSpPr/>
          <p:nvPr/>
        </p:nvSpPr>
        <p:spPr>
          <a:xfrm>
            <a:off x="5826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69" name="object 75969"/>
          <p:cNvSpPr/>
          <p:nvPr/>
        </p:nvSpPr>
        <p:spPr>
          <a:xfrm>
            <a:off x="5826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70" name="object 75970"/>
          <p:cNvSpPr/>
          <p:nvPr/>
        </p:nvSpPr>
        <p:spPr>
          <a:xfrm>
            <a:off x="5826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71" name="object 75971"/>
          <p:cNvSpPr/>
          <p:nvPr/>
        </p:nvSpPr>
        <p:spPr>
          <a:xfrm>
            <a:off x="5826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72" name="object 75972"/>
          <p:cNvSpPr/>
          <p:nvPr/>
        </p:nvSpPr>
        <p:spPr>
          <a:xfrm>
            <a:off x="5826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73" name="object 75973"/>
          <p:cNvSpPr/>
          <p:nvPr/>
        </p:nvSpPr>
        <p:spPr>
          <a:xfrm>
            <a:off x="5826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74" name="object 75974"/>
          <p:cNvSpPr/>
          <p:nvPr/>
        </p:nvSpPr>
        <p:spPr>
          <a:xfrm>
            <a:off x="5826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75" name="object 75975"/>
          <p:cNvSpPr/>
          <p:nvPr/>
        </p:nvSpPr>
        <p:spPr>
          <a:xfrm>
            <a:off x="5827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76" name="object 75976"/>
          <p:cNvSpPr/>
          <p:nvPr/>
        </p:nvSpPr>
        <p:spPr>
          <a:xfrm>
            <a:off x="5827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77" name="object 75977"/>
          <p:cNvSpPr/>
          <p:nvPr/>
        </p:nvSpPr>
        <p:spPr>
          <a:xfrm>
            <a:off x="5827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78" name="object 75978"/>
          <p:cNvSpPr/>
          <p:nvPr/>
        </p:nvSpPr>
        <p:spPr>
          <a:xfrm>
            <a:off x="5827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79" name="object 75979"/>
          <p:cNvSpPr/>
          <p:nvPr/>
        </p:nvSpPr>
        <p:spPr>
          <a:xfrm>
            <a:off x="5827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80" name="object 75980"/>
          <p:cNvSpPr/>
          <p:nvPr/>
        </p:nvSpPr>
        <p:spPr>
          <a:xfrm>
            <a:off x="5827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81" name="object 75981"/>
          <p:cNvSpPr/>
          <p:nvPr/>
        </p:nvSpPr>
        <p:spPr>
          <a:xfrm>
            <a:off x="5827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82" name="object 75982"/>
          <p:cNvSpPr/>
          <p:nvPr/>
        </p:nvSpPr>
        <p:spPr>
          <a:xfrm>
            <a:off x="5827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83" name="object 75983"/>
          <p:cNvSpPr/>
          <p:nvPr/>
        </p:nvSpPr>
        <p:spPr>
          <a:xfrm>
            <a:off x="5827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84" name="object 75984"/>
          <p:cNvSpPr/>
          <p:nvPr/>
        </p:nvSpPr>
        <p:spPr>
          <a:xfrm>
            <a:off x="5827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85" name="object 75985"/>
          <p:cNvSpPr/>
          <p:nvPr/>
        </p:nvSpPr>
        <p:spPr>
          <a:xfrm>
            <a:off x="5827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86" name="object 75986"/>
          <p:cNvSpPr/>
          <p:nvPr/>
        </p:nvSpPr>
        <p:spPr>
          <a:xfrm>
            <a:off x="5827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87" name="object 75987"/>
          <p:cNvSpPr/>
          <p:nvPr/>
        </p:nvSpPr>
        <p:spPr>
          <a:xfrm>
            <a:off x="5828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88" name="object 75988"/>
          <p:cNvSpPr/>
          <p:nvPr/>
        </p:nvSpPr>
        <p:spPr>
          <a:xfrm>
            <a:off x="5828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89" name="object 75989"/>
          <p:cNvSpPr/>
          <p:nvPr/>
        </p:nvSpPr>
        <p:spPr>
          <a:xfrm>
            <a:off x="5828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90" name="object 75990"/>
          <p:cNvSpPr/>
          <p:nvPr/>
        </p:nvSpPr>
        <p:spPr>
          <a:xfrm>
            <a:off x="5828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91" name="object 75991"/>
          <p:cNvSpPr/>
          <p:nvPr/>
        </p:nvSpPr>
        <p:spPr>
          <a:xfrm>
            <a:off x="5828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92" name="object 75992"/>
          <p:cNvSpPr/>
          <p:nvPr/>
        </p:nvSpPr>
        <p:spPr>
          <a:xfrm>
            <a:off x="5828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5C4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93" name="object 75993"/>
          <p:cNvSpPr/>
          <p:nvPr/>
        </p:nvSpPr>
        <p:spPr>
          <a:xfrm>
            <a:off x="5828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94" name="object 75994"/>
          <p:cNvSpPr/>
          <p:nvPr/>
        </p:nvSpPr>
        <p:spPr>
          <a:xfrm>
            <a:off x="5828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95" name="object 75995"/>
          <p:cNvSpPr/>
          <p:nvPr/>
        </p:nvSpPr>
        <p:spPr>
          <a:xfrm>
            <a:off x="58289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96" name="object 75996"/>
          <p:cNvSpPr/>
          <p:nvPr/>
        </p:nvSpPr>
        <p:spPr>
          <a:xfrm>
            <a:off x="58289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97" name="object 75997"/>
          <p:cNvSpPr/>
          <p:nvPr/>
        </p:nvSpPr>
        <p:spPr>
          <a:xfrm>
            <a:off x="5829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98" name="object 75998"/>
          <p:cNvSpPr/>
          <p:nvPr/>
        </p:nvSpPr>
        <p:spPr>
          <a:xfrm>
            <a:off x="5829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5999" name="object 75999"/>
          <p:cNvSpPr/>
          <p:nvPr/>
        </p:nvSpPr>
        <p:spPr>
          <a:xfrm>
            <a:off x="58293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00" name="object 76000"/>
          <p:cNvSpPr/>
          <p:nvPr/>
        </p:nvSpPr>
        <p:spPr>
          <a:xfrm>
            <a:off x="58293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01" name="object 76001"/>
          <p:cNvSpPr/>
          <p:nvPr/>
        </p:nvSpPr>
        <p:spPr>
          <a:xfrm>
            <a:off x="5829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02" name="object 76002"/>
          <p:cNvSpPr/>
          <p:nvPr/>
        </p:nvSpPr>
        <p:spPr>
          <a:xfrm>
            <a:off x="5829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03" name="object 76003"/>
          <p:cNvSpPr/>
          <p:nvPr/>
        </p:nvSpPr>
        <p:spPr>
          <a:xfrm>
            <a:off x="58296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04" name="object 76004"/>
          <p:cNvSpPr/>
          <p:nvPr/>
        </p:nvSpPr>
        <p:spPr>
          <a:xfrm>
            <a:off x="58296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05" name="object 76005"/>
          <p:cNvSpPr/>
          <p:nvPr/>
        </p:nvSpPr>
        <p:spPr>
          <a:xfrm>
            <a:off x="5829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06" name="object 76006"/>
          <p:cNvSpPr/>
          <p:nvPr/>
        </p:nvSpPr>
        <p:spPr>
          <a:xfrm>
            <a:off x="5829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07" name="object 76007"/>
          <p:cNvSpPr/>
          <p:nvPr/>
        </p:nvSpPr>
        <p:spPr>
          <a:xfrm>
            <a:off x="58300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08" name="object 76008"/>
          <p:cNvSpPr/>
          <p:nvPr/>
        </p:nvSpPr>
        <p:spPr>
          <a:xfrm>
            <a:off x="58300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09" name="object 76009"/>
          <p:cNvSpPr/>
          <p:nvPr/>
        </p:nvSpPr>
        <p:spPr>
          <a:xfrm>
            <a:off x="5830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10" name="object 76010"/>
          <p:cNvSpPr/>
          <p:nvPr/>
        </p:nvSpPr>
        <p:spPr>
          <a:xfrm>
            <a:off x="5830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11" name="object 76011"/>
          <p:cNvSpPr/>
          <p:nvPr/>
        </p:nvSpPr>
        <p:spPr>
          <a:xfrm>
            <a:off x="5830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12" name="object 76012"/>
          <p:cNvSpPr/>
          <p:nvPr/>
        </p:nvSpPr>
        <p:spPr>
          <a:xfrm>
            <a:off x="5830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13" name="object 76013"/>
          <p:cNvSpPr/>
          <p:nvPr/>
        </p:nvSpPr>
        <p:spPr>
          <a:xfrm>
            <a:off x="5830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14" name="object 76014"/>
          <p:cNvSpPr/>
          <p:nvPr/>
        </p:nvSpPr>
        <p:spPr>
          <a:xfrm>
            <a:off x="5830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15" name="object 76015"/>
          <p:cNvSpPr/>
          <p:nvPr/>
        </p:nvSpPr>
        <p:spPr>
          <a:xfrm>
            <a:off x="5830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16" name="object 76016"/>
          <p:cNvSpPr/>
          <p:nvPr/>
        </p:nvSpPr>
        <p:spPr>
          <a:xfrm>
            <a:off x="5830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17" name="object 76017"/>
          <p:cNvSpPr/>
          <p:nvPr/>
        </p:nvSpPr>
        <p:spPr>
          <a:xfrm>
            <a:off x="5830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18" name="object 76018"/>
          <p:cNvSpPr/>
          <p:nvPr/>
        </p:nvSpPr>
        <p:spPr>
          <a:xfrm>
            <a:off x="5830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19" name="object 76019"/>
          <p:cNvSpPr/>
          <p:nvPr/>
        </p:nvSpPr>
        <p:spPr>
          <a:xfrm>
            <a:off x="5831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20" name="object 76020"/>
          <p:cNvSpPr/>
          <p:nvPr/>
        </p:nvSpPr>
        <p:spPr>
          <a:xfrm>
            <a:off x="5831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21" name="object 76021"/>
          <p:cNvSpPr/>
          <p:nvPr/>
        </p:nvSpPr>
        <p:spPr>
          <a:xfrm>
            <a:off x="5831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22" name="object 76022"/>
          <p:cNvSpPr/>
          <p:nvPr/>
        </p:nvSpPr>
        <p:spPr>
          <a:xfrm>
            <a:off x="5831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23" name="object 76023"/>
          <p:cNvSpPr/>
          <p:nvPr/>
        </p:nvSpPr>
        <p:spPr>
          <a:xfrm>
            <a:off x="5831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24" name="object 76024"/>
          <p:cNvSpPr/>
          <p:nvPr/>
        </p:nvSpPr>
        <p:spPr>
          <a:xfrm>
            <a:off x="5831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25" name="object 76025"/>
          <p:cNvSpPr/>
          <p:nvPr/>
        </p:nvSpPr>
        <p:spPr>
          <a:xfrm>
            <a:off x="5831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26" name="object 76026"/>
          <p:cNvSpPr/>
          <p:nvPr/>
        </p:nvSpPr>
        <p:spPr>
          <a:xfrm>
            <a:off x="5831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27" name="object 76027"/>
          <p:cNvSpPr/>
          <p:nvPr/>
        </p:nvSpPr>
        <p:spPr>
          <a:xfrm>
            <a:off x="5831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28" name="object 76028"/>
          <p:cNvSpPr/>
          <p:nvPr/>
        </p:nvSpPr>
        <p:spPr>
          <a:xfrm>
            <a:off x="5831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29" name="object 76029"/>
          <p:cNvSpPr/>
          <p:nvPr/>
        </p:nvSpPr>
        <p:spPr>
          <a:xfrm>
            <a:off x="5832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30" name="object 76030"/>
          <p:cNvSpPr/>
          <p:nvPr/>
        </p:nvSpPr>
        <p:spPr>
          <a:xfrm>
            <a:off x="5832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31" name="object 76031"/>
          <p:cNvSpPr/>
          <p:nvPr/>
        </p:nvSpPr>
        <p:spPr>
          <a:xfrm>
            <a:off x="5832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32" name="object 76032"/>
          <p:cNvSpPr/>
          <p:nvPr/>
        </p:nvSpPr>
        <p:spPr>
          <a:xfrm>
            <a:off x="5832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33" name="object 76033"/>
          <p:cNvSpPr/>
          <p:nvPr/>
        </p:nvSpPr>
        <p:spPr>
          <a:xfrm>
            <a:off x="5832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34" name="object 76034"/>
          <p:cNvSpPr/>
          <p:nvPr/>
        </p:nvSpPr>
        <p:spPr>
          <a:xfrm>
            <a:off x="5832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35" name="object 76035"/>
          <p:cNvSpPr/>
          <p:nvPr/>
        </p:nvSpPr>
        <p:spPr>
          <a:xfrm>
            <a:off x="5832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36" name="object 76036"/>
          <p:cNvSpPr/>
          <p:nvPr/>
        </p:nvSpPr>
        <p:spPr>
          <a:xfrm>
            <a:off x="5832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37" name="object 76037"/>
          <p:cNvSpPr/>
          <p:nvPr/>
        </p:nvSpPr>
        <p:spPr>
          <a:xfrm>
            <a:off x="5832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38" name="object 76038"/>
          <p:cNvSpPr/>
          <p:nvPr/>
        </p:nvSpPr>
        <p:spPr>
          <a:xfrm>
            <a:off x="5832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39" name="object 76039"/>
          <p:cNvSpPr/>
          <p:nvPr/>
        </p:nvSpPr>
        <p:spPr>
          <a:xfrm>
            <a:off x="5833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40" name="object 76040"/>
          <p:cNvSpPr/>
          <p:nvPr/>
        </p:nvSpPr>
        <p:spPr>
          <a:xfrm>
            <a:off x="5833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41" name="object 76041"/>
          <p:cNvSpPr/>
          <p:nvPr/>
        </p:nvSpPr>
        <p:spPr>
          <a:xfrm>
            <a:off x="5833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42" name="object 76042"/>
          <p:cNvSpPr/>
          <p:nvPr/>
        </p:nvSpPr>
        <p:spPr>
          <a:xfrm>
            <a:off x="5833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43" name="object 76043"/>
          <p:cNvSpPr/>
          <p:nvPr/>
        </p:nvSpPr>
        <p:spPr>
          <a:xfrm>
            <a:off x="58335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44" name="object 76044"/>
          <p:cNvSpPr/>
          <p:nvPr/>
        </p:nvSpPr>
        <p:spPr>
          <a:xfrm>
            <a:off x="58335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45" name="object 76045"/>
          <p:cNvSpPr/>
          <p:nvPr/>
        </p:nvSpPr>
        <p:spPr>
          <a:xfrm>
            <a:off x="5833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46" name="object 76046"/>
          <p:cNvSpPr/>
          <p:nvPr/>
        </p:nvSpPr>
        <p:spPr>
          <a:xfrm>
            <a:off x="5833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47" name="object 76047"/>
          <p:cNvSpPr/>
          <p:nvPr/>
        </p:nvSpPr>
        <p:spPr>
          <a:xfrm>
            <a:off x="58338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48" name="object 76048"/>
          <p:cNvSpPr/>
          <p:nvPr/>
        </p:nvSpPr>
        <p:spPr>
          <a:xfrm>
            <a:off x="58338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49" name="object 76049"/>
          <p:cNvSpPr/>
          <p:nvPr/>
        </p:nvSpPr>
        <p:spPr>
          <a:xfrm>
            <a:off x="5834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50" name="object 76050"/>
          <p:cNvSpPr/>
          <p:nvPr/>
        </p:nvSpPr>
        <p:spPr>
          <a:xfrm>
            <a:off x="5834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51" name="object 76051"/>
          <p:cNvSpPr/>
          <p:nvPr/>
        </p:nvSpPr>
        <p:spPr>
          <a:xfrm>
            <a:off x="58342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52" name="object 76052"/>
          <p:cNvSpPr/>
          <p:nvPr/>
        </p:nvSpPr>
        <p:spPr>
          <a:xfrm>
            <a:off x="58342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53" name="object 76053"/>
          <p:cNvSpPr/>
          <p:nvPr/>
        </p:nvSpPr>
        <p:spPr>
          <a:xfrm>
            <a:off x="5834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54" name="object 76054"/>
          <p:cNvSpPr/>
          <p:nvPr/>
        </p:nvSpPr>
        <p:spPr>
          <a:xfrm>
            <a:off x="5834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55" name="object 76055"/>
          <p:cNvSpPr/>
          <p:nvPr/>
        </p:nvSpPr>
        <p:spPr>
          <a:xfrm>
            <a:off x="58346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56" name="object 76056"/>
          <p:cNvSpPr/>
          <p:nvPr/>
        </p:nvSpPr>
        <p:spPr>
          <a:xfrm>
            <a:off x="58346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57" name="object 76057"/>
          <p:cNvSpPr/>
          <p:nvPr/>
        </p:nvSpPr>
        <p:spPr>
          <a:xfrm>
            <a:off x="5834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58" name="object 76058"/>
          <p:cNvSpPr/>
          <p:nvPr/>
        </p:nvSpPr>
        <p:spPr>
          <a:xfrm>
            <a:off x="5834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59" name="object 76059"/>
          <p:cNvSpPr/>
          <p:nvPr/>
        </p:nvSpPr>
        <p:spPr>
          <a:xfrm>
            <a:off x="5835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60" name="object 76060"/>
          <p:cNvSpPr/>
          <p:nvPr/>
        </p:nvSpPr>
        <p:spPr>
          <a:xfrm>
            <a:off x="5835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61" name="object 76061"/>
          <p:cNvSpPr/>
          <p:nvPr/>
        </p:nvSpPr>
        <p:spPr>
          <a:xfrm>
            <a:off x="5835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62" name="object 76062"/>
          <p:cNvSpPr/>
          <p:nvPr/>
        </p:nvSpPr>
        <p:spPr>
          <a:xfrm>
            <a:off x="5835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63" name="object 76063"/>
          <p:cNvSpPr/>
          <p:nvPr/>
        </p:nvSpPr>
        <p:spPr>
          <a:xfrm>
            <a:off x="5835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64" name="object 76064"/>
          <p:cNvSpPr/>
          <p:nvPr/>
        </p:nvSpPr>
        <p:spPr>
          <a:xfrm>
            <a:off x="5835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65" name="object 76065"/>
          <p:cNvSpPr/>
          <p:nvPr/>
        </p:nvSpPr>
        <p:spPr>
          <a:xfrm>
            <a:off x="5835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66" name="object 76066"/>
          <p:cNvSpPr/>
          <p:nvPr/>
        </p:nvSpPr>
        <p:spPr>
          <a:xfrm>
            <a:off x="5835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67" name="object 76067"/>
          <p:cNvSpPr/>
          <p:nvPr/>
        </p:nvSpPr>
        <p:spPr>
          <a:xfrm>
            <a:off x="5835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68" name="object 76068"/>
          <p:cNvSpPr/>
          <p:nvPr/>
        </p:nvSpPr>
        <p:spPr>
          <a:xfrm>
            <a:off x="5835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69" name="object 76069"/>
          <p:cNvSpPr/>
          <p:nvPr/>
        </p:nvSpPr>
        <p:spPr>
          <a:xfrm>
            <a:off x="5835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70" name="object 76070"/>
          <p:cNvSpPr/>
          <p:nvPr/>
        </p:nvSpPr>
        <p:spPr>
          <a:xfrm>
            <a:off x="5835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71" name="object 76071"/>
          <p:cNvSpPr/>
          <p:nvPr/>
        </p:nvSpPr>
        <p:spPr>
          <a:xfrm>
            <a:off x="5836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72" name="object 76072"/>
          <p:cNvSpPr/>
          <p:nvPr/>
        </p:nvSpPr>
        <p:spPr>
          <a:xfrm>
            <a:off x="5836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73" name="object 76073"/>
          <p:cNvSpPr/>
          <p:nvPr/>
        </p:nvSpPr>
        <p:spPr>
          <a:xfrm>
            <a:off x="5836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74" name="object 76074"/>
          <p:cNvSpPr/>
          <p:nvPr/>
        </p:nvSpPr>
        <p:spPr>
          <a:xfrm>
            <a:off x="5836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75" name="object 76075"/>
          <p:cNvSpPr/>
          <p:nvPr/>
        </p:nvSpPr>
        <p:spPr>
          <a:xfrm>
            <a:off x="5836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76" name="object 76076"/>
          <p:cNvSpPr/>
          <p:nvPr/>
        </p:nvSpPr>
        <p:spPr>
          <a:xfrm>
            <a:off x="5836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77" name="object 76077"/>
          <p:cNvSpPr/>
          <p:nvPr/>
        </p:nvSpPr>
        <p:spPr>
          <a:xfrm>
            <a:off x="5836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78" name="object 76078"/>
          <p:cNvSpPr/>
          <p:nvPr/>
        </p:nvSpPr>
        <p:spPr>
          <a:xfrm>
            <a:off x="5836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79" name="object 76079"/>
          <p:cNvSpPr/>
          <p:nvPr/>
        </p:nvSpPr>
        <p:spPr>
          <a:xfrm>
            <a:off x="5836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80" name="object 76080"/>
          <p:cNvSpPr/>
          <p:nvPr/>
        </p:nvSpPr>
        <p:spPr>
          <a:xfrm>
            <a:off x="5836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81" name="object 76081"/>
          <p:cNvSpPr/>
          <p:nvPr/>
        </p:nvSpPr>
        <p:spPr>
          <a:xfrm>
            <a:off x="5837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82" name="object 76082"/>
          <p:cNvSpPr/>
          <p:nvPr/>
        </p:nvSpPr>
        <p:spPr>
          <a:xfrm>
            <a:off x="5837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83" name="object 76083"/>
          <p:cNvSpPr/>
          <p:nvPr/>
        </p:nvSpPr>
        <p:spPr>
          <a:xfrm>
            <a:off x="5837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84" name="object 76084"/>
          <p:cNvSpPr/>
          <p:nvPr/>
        </p:nvSpPr>
        <p:spPr>
          <a:xfrm>
            <a:off x="5837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85" name="object 76085"/>
          <p:cNvSpPr/>
          <p:nvPr/>
        </p:nvSpPr>
        <p:spPr>
          <a:xfrm>
            <a:off x="5837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86" name="object 76086"/>
          <p:cNvSpPr/>
          <p:nvPr/>
        </p:nvSpPr>
        <p:spPr>
          <a:xfrm>
            <a:off x="5837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87" name="object 76087"/>
          <p:cNvSpPr/>
          <p:nvPr/>
        </p:nvSpPr>
        <p:spPr>
          <a:xfrm>
            <a:off x="5837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88" name="object 76088"/>
          <p:cNvSpPr/>
          <p:nvPr/>
        </p:nvSpPr>
        <p:spPr>
          <a:xfrm>
            <a:off x="5837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89" name="object 76089"/>
          <p:cNvSpPr/>
          <p:nvPr/>
        </p:nvSpPr>
        <p:spPr>
          <a:xfrm>
            <a:off x="5837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90" name="object 76090"/>
          <p:cNvSpPr/>
          <p:nvPr/>
        </p:nvSpPr>
        <p:spPr>
          <a:xfrm>
            <a:off x="5837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91" name="object 76091"/>
          <p:cNvSpPr/>
          <p:nvPr/>
        </p:nvSpPr>
        <p:spPr>
          <a:xfrm>
            <a:off x="5838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92" name="object 76092"/>
          <p:cNvSpPr/>
          <p:nvPr/>
        </p:nvSpPr>
        <p:spPr>
          <a:xfrm>
            <a:off x="5838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93" name="object 76093"/>
          <p:cNvSpPr/>
          <p:nvPr/>
        </p:nvSpPr>
        <p:spPr>
          <a:xfrm>
            <a:off x="5838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94" name="object 76094"/>
          <p:cNvSpPr/>
          <p:nvPr/>
        </p:nvSpPr>
        <p:spPr>
          <a:xfrm>
            <a:off x="5838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95" name="object 76095"/>
          <p:cNvSpPr/>
          <p:nvPr/>
        </p:nvSpPr>
        <p:spPr>
          <a:xfrm>
            <a:off x="58384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96" name="object 76096"/>
          <p:cNvSpPr/>
          <p:nvPr/>
        </p:nvSpPr>
        <p:spPr>
          <a:xfrm>
            <a:off x="58384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97" name="object 76097"/>
          <p:cNvSpPr/>
          <p:nvPr/>
        </p:nvSpPr>
        <p:spPr>
          <a:xfrm>
            <a:off x="5838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98" name="object 76098"/>
          <p:cNvSpPr/>
          <p:nvPr/>
        </p:nvSpPr>
        <p:spPr>
          <a:xfrm>
            <a:off x="5838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099" name="object 76099"/>
          <p:cNvSpPr/>
          <p:nvPr/>
        </p:nvSpPr>
        <p:spPr>
          <a:xfrm>
            <a:off x="58388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00" name="object 76100"/>
          <p:cNvSpPr/>
          <p:nvPr/>
        </p:nvSpPr>
        <p:spPr>
          <a:xfrm>
            <a:off x="58388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01" name="object 76101"/>
          <p:cNvSpPr/>
          <p:nvPr/>
        </p:nvSpPr>
        <p:spPr>
          <a:xfrm>
            <a:off x="5838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02" name="object 76102"/>
          <p:cNvSpPr/>
          <p:nvPr/>
        </p:nvSpPr>
        <p:spPr>
          <a:xfrm>
            <a:off x="5838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03" name="object 76103"/>
          <p:cNvSpPr/>
          <p:nvPr/>
        </p:nvSpPr>
        <p:spPr>
          <a:xfrm>
            <a:off x="58392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04" name="object 76104"/>
          <p:cNvSpPr/>
          <p:nvPr/>
        </p:nvSpPr>
        <p:spPr>
          <a:xfrm>
            <a:off x="58392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05" name="object 76105"/>
          <p:cNvSpPr/>
          <p:nvPr/>
        </p:nvSpPr>
        <p:spPr>
          <a:xfrm>
            <a:off x="5839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06" name="object 76106"/>
          <p:cNvSpPr/>
          <p:nvPr/>
        </p:nvSpPr>
        <p:spPr>
          <a:xfrm>
            <a:off x="5839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07" name="object 76107"/>
          <p:cNvSpPr/>
          <p:nvPr/>
        </p:nvSpPr>
        <p:spPr>
          <a:xfrm>
            <a:off x="58395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08" name="object 76108"/>
          <p:cNvSpPr/>
          <p:nvPr/>
        </p:nvSpPr>
        <p:spPr>
          <a:xfrm>
            <a:off x="58395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09" name="object 76109"/>
          <p:cNvSpPr/>
          <p:nvPr/>
        </p:nvSpPr>
        <p:spPr>
          <a:xfrm>
            <a:off x="5839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10" name="object 76110"/>
          <p:cNvSpPr/>
          <p:nvPr/>
        </p:nvSpPr>
        <p:spPr>
          <a:xfrm>
            <a:off x="5839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11" name="object 76111"/>
          <p:cNvSpPr/>
          <p:nvPr/>
        </p:nvSpPr>
        <p:spPr>
          <a:xfrm>
            <a:off x="5839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12" name="object 76112"/>
          <p:cNvSpPr/>
          <p:nvPr/>
        </p:nvSpPr>
        <p:spPr>
          <a:xfrm>
            <a:off x="5839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13" name="object 76113"/>
          <p:cNvSpPr/>
          <p:nvPr/>
        </p:nvSpPr>
        <p:spPr>
          <a:xfrm>
            <a:off x="5840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14" name="object 76114"/>
          <p:cNvSpPr/>
          <p:nvPr/>
        </p:nvSpPr>
        <p:spPr>
          <a:xfrm>
            <a:off x="5840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15" name="object 76115"/>
          <p:cNvSpPr/>
          <p:nvPr/>
        </p:nvSpPr>
        <p:spPr>
          <a:xfrm>
            <a:off x="5840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16" name="object 76116"/>
          <p:cNvSpPr/>
          <p:nvPr/>
        </p:nvSpPr>
        <p:spPr>
          <a:xfrm>
            <a:off x="5840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17" name="object 76117"/>
          <p:cNvSpPr/>
          <p:nvPr/>
        </p:nvSpPr>
        <p:spPr>
          <a:xfrm>
            <a:off x="5840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18" name="object 76118"/>
          <p:cNvSpPr/>
          <p:nvPr/>
        </p:nvSpPr>
        <p:spPr>
          <a:xfrm>
            <a:off x="5840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19" name="object 76119"/>
          <p:cNvSpPr/>
          <p:nvPr/>
        </p:nvSpPr>
        <p:spPr>
          <a:xfrm>
            <a:off x="5840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20" name="object 76120"/>
          <p:cNvSpPr/>
          <p:nvPr/>
        </p:nvSpPr>
        <p:spPr>
          <a:xfrm>
            <a:off x="5840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21" name="object 76121"/>
          <p:cNvSpPr/>
          <p:nvPr/>
        </p:nvSpPr>
        <p:spPr>
          <a:xfrm>
            <a:off x="5840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22" name="object 76122"/>
          <p:cNvSpPr/>
          <p:nvPr/>
        </p:nvSpPr>
        <p:spPr>
          <a:xfrm>
            <a:off x="5840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23" name="object 76123"/>
          <p:cNvSpPr/>
          <p:nvPr/>
        </p:nvSpPr>
        <p:spPr>
          <a:xfrm>
            <a:off x="5841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24" name="object 76124"/>
          <p:cNvSpPr/>
          <p:nvPr/>
        </p:nvSpPr>
        <p:spPr>
          <a:xfrm>
            <a:off x="5841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25" name="object 76125"/>
          <p:cNvSpPr/>
          <p:nvPr/>
        </p:nvSpPr>
        <p:spPr>
          <a:xfrm>
            <a:off x="5841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26" name="object 76126"/>
          <p:cNvSpPr/>
          <p:nvPr/>
        </p:nvSpPr>
        <p:spPr>
          <a:xfrm>
            <a:off x="5841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27" name="object 76127"/>
          <p:cNvSpPr/>
          <p:nvPr/>
        </p:nvSpPr>
        <p:spPr>
          <a:xfrm>
            <a:off x="5841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28" name="object 76128"/>
          <p:cNvSpPr/>
          <p:nvPr/>
        </p:nvSpPr>
        <p:spPr>
          <a:xfrm>
            <a:off x="5841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29" name="object 76129"/>
          <p:cNvSpPr/>
          <p:nvPr/>
        </p:nvSpPr>
        <p:spPr>
          <a:xfrm>
            <a:off x="5841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30" name="object 76130"/>
          <p:cNvSpPr/>
          <p:nvPr/>
        </p:nvSpPr>
        <p:spPr>
          <a:xfrm>
            <a:off x="5841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31" name="object 76131"/>
          <p:cNvSpPr/>
          <p:nvPr/>
        </p:nvSpPr>
        <p:spPr>
          <a:xfrm>
            <a:off x="5841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32" name="object 76132"/>
          <p:cNvSpPr/>
          <p:nvPr/>
        </p:nvSpPr>
        <p:spPr>
          <a:xfrm>
            <a:off x="5841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33" name="object 76133"/>
          <p:cNvSpPr/>
          <p:nvPr/>
        </p:nvSpPr>
        <p:spPr>
          <a:xfrm>
            <a:off x="5842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34" name="object 76134"/>
          <p:cNvSpPr/>
          <p:nvPr/>
        </p:nvSpPr>
        <p:spPr>
          <a:xfrm>
            <a:off x="5842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35" name="object 76135"/>
          <p:cNvSpPr/>
          <p:nvPr/>
        </p:nvSpPr>
        <p:spPr>
          <a:xfrm>
            <a:off x="5842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36" name="object 76136"/>
          <p:cNvSpPr/>
          <p:nvPr/>
        </p:nvSpPr>
        <p:spPr>
          <a:xfrm>
            <a:off x="5842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37" name="object 76137"/>
          <p:cNvSpPr/>
          <p:nvPr/>
        </p:nvSpPr>
        <p:spPr>
          <a:xfrm>
            <a:off x="5842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38" name="object 76138"/>
          <p:cNvSpPr/>
          <p:nvPr/>
        </p:nvSpPr>
        <p:spPr>
          <a:xfrm>
            <a:off x="5842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39" name="object 76139"/>
          <p:cNvSpPr/>
          <p:nvPr/>
        </p:nvSpPr>
        <p:spPr>
          <a:xfrm>
            <a:off x="5842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40" name="object 76140"/>
          <p:cNvSpPr/>
          <p:nvPr/>
        </p:nvSpPr>
        <p:spPr>
          <a:xfrm>
            <a:off x="5842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41" name="object 76141"/>
          <p:cNvSpPr/>
          <p:nvPr/>
        </p:nvSpPr>
        <p:spPr>
          <a:xfrm>
            <a:off x="5842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42" name="object 76142"/>
          <p:cNvSpPr/>
          <p:nvPr/>
        </p:nvSpPr>
        <p:spPr>
          <a:xfrm>
            <a:off x="5842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43" name="object 76143"/>
          <p:cNvSpPr/>
          <p:nvPr/>
        </p:nvSpPr>
        <p:spPr>
          <a:xfrm>
            <a:off x="58430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44" name="object 76144"/>
          <p:cNvSpPr/>
          <p:nvPr/>
        </p:nvSpPr>
        <p:spPr>
          <a:xfrm>
            <a:off x="58430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45" name="object 76145"/>
          <p:cNvSpPr/>
          <p:nvPr/>
        </p:nvSpPr>
        <p:spPr>
          <a:xfrm>
            <a:off x="5843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46" name="object 76146"/>
          <p:cNvSpPr/>
          <p:nvPr/>
        </p:nvSpPr>
        <p:spPr>
          <a:xfrm>
            <a:off x="5843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47" name="object 76147"/>
          <p:cNvSpPr/>
          <p:nvPr/>
        </p:nvSpPr>
        <p:spPr>
          <a:xfrm>
            <a:off x="58434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48" name="object 76148"/>
          <p:cNvSpPr/>
          <p:nvPr/>
        </p:nvSpPr>
        <p:spPr>
          <a:xfrm>
            <a:off x="58434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49" name="object 76149"/>
          <p:cNvSpPr/>
          <p:nvPr/>
        </p:nvSpPr>
        <p:spPr>
          <a:xfrm>
            <a:off x="5843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50" name="object 76150"/>
          <p:cNvSpPr/>
          <p:nvPr/>
        </p:nvSpPr>
        <p:spPr>
          <a:xfrm>
            <a:off x="5843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51" name="object 76151"/>
          <p:cNvSpPr/>
          <p:nvPr/>
        </p:nvSpPr>
        <p:spPr>
          <a:xfrm>
            <a:off x="58437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52" name="object 76152"/>
          <p:cNvSpPr/>
          <p:nvPr/>
        </p:nvSpPr>
        <p:spPr>
          <a:xfrm>
            <a:off x="58437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53" name="object 76153"/>
          <p:cNvSpPr/>
          <p:nvPr/>
        </p:nvSpPr>
        <p:spPr>
          <a:xfrm>
            <a:off x="5843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54" name="object 76154"/>
          <p:cNvSpPr/>
          <p:nvPr/>
        </p:nvSpPr>
        <p:spPr>
          <a:xfrm>
            <a:off x="5843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55" name="object 76155"/>
          <p:cNvSpPr/>
          <p:nvPr/>
        </p:nvSpPr>
        <p:spPr>
          <a:xfrm>
            <a:off x="58441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56" name="object 76156"/>
          <p:cNvSpPr/>
          <p:nvPr/>
        </p:nvSpPr>
        <p:spPr>
          <a:xfrm>
            <a:off x="58441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57" name="object 76157"/>
          <p:cNvSpPr/>
          <p:nvPr/>
        </p:nvSpPr>
        <p:spPr>
          <a:xfrm>
            <a:off x="5844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58" name="object 76158"/>
          <p:cNvSpPr/>
          <p:nvPr/>
        </p:nvSpPr>
        <p:spPr>
          <a:xfrm>
            <a:off x="5844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59" name="object 76159"/>
          <p:cNvSpPr/>
          <p:nvPr/>
        </p:nvSpPr>
        <p:spPr>
          <a:xfrm>
            <a:off x="5844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60" name="object 76160"/>
          <p:cNvSpPr/>
          <p:nvPr/>
        </p:nvSpPr>
        <p:spPr>
          <a:xfrm>
            <a:off x="5844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61" name="object 76161"/>
          <p:cNvSpPr/>
          <p:nvPr/>
        </p:nvSpPr>
        <p:spPr>
          <a:xfrm>
            <a:off x="5844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62" name="object 76162"/>
          <p:cNvSpPr/>
          <p:nvPr/>
        </p:nvSpPr>
        <p:spPr>
          <a:xfrm>
            <a:off x="5844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63" name="object 76163"/>
          <p:cNvSpPr/>
          <p:nvPr/>
        </p:nvSpPr>
        <p:spPr>
          <a:xfrm>
            <a:off x="5844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64" name="object 76164"/>
          <p:cNvSpPr/>
          <p:nvPr/>
        </p:nvSpPr>
        <p:spPr>
          <a:xfrm>
            <a:off x="5844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65" name="object 76165"/>
          <p:cNvSpPr/>
          <p:nvPr/>
        </p:nvSpPr>
        <p:spPr>
          <a:xfrm>
            <a:off x="5845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66" name="object 76166"/>
          <p:cNvSpPr/>
          <p:nvPr/>
        </p:nvSpPr>
        <p:spPr>
          <a:xfrm>
            <a:off x="5845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67" name="object 76167"/>
          <p:cNvSpPr/>
          <p:nvPr/>
        </p:nvSpPr>
        <p:spPr>
          <a:xfrm>
            <a:off x="5845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68" name="object 76168"/>
          <p:cNvSpPr/>
          <p:nvPr/>
        </p:nvSpPr>
        <p:spPr>
          <a:xfrm>
            <a:off x="5845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69" name="object 76169"/>
          <p:cNvSpPr/>
          <p:nvPr/>
        </p:nvSpPr>
        <p:spPr>
          <a:xfrm>
            <a:off x="5845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70" name="object 76170"/>
          <p:cNvSpPr/>
          <p:nvPr/>
        </p:nvSpPr>
        <p:spPr>
          <a:xfrm>
            <a:off x="5845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71" name="object 76171"/>
          <p:cNvSpPr/>
          <p:nvPr/>
        </p:nvSpPr>
        <p:spPr>
          <a:xfrm>
            <a:off x="5845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72" name="object 76172"/>
          <p:cNvSpPr/>
          <p:nvPr/>
        </p:nvSpPr>
        <p:spPr>
          <a:xfrm>
            <a:off x="5845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73" name="object 76173"/>
          <p:cNvSpPr/>
          <p:nvPr/>
        </p:nvSpPr>
        <p:spPr>
          <a:xfrm>
            <a:off x="5845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74" name="object 76174"/>
          <p:cNvSpPr/>
          <p:nvPr/>
        </p:nvSpPr>
        <p:spPr>
          <a:xfrm>
            <a:off x="5845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75" name="object 76175"/>
          <p:cNvSpPr/>
          <p:nvPr/>
        </p:nvSpPr>
        <p:spPr>
          <a:xfrm>
            <a:off x="5846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76" name="object 76176"/>
          <p:cNvSpPr/>
          <p:nvPr/>
        </p:nvSpPr>
        <p:spPr>
          <a:xfrm>
            <a:off x="5846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77" name="object 76177"/>
          <p:cNvSpPr/>
          <p:nvPr/>
        </p:nvSpPr>
        <p:spPr>
          <a:xfrm>
            <a:off x="5846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78" name="object 76178"/>
          <p:cNvSpPr/>
          <p:nvPr/>
        </p:nvSpPr>
        <p:spPr>
          <a:xfrm>
            <a:off x="5846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79" name="object 76179"/>
          <p:cNvSpPr/>
          <p:nvPr/>
        </p:nvSpPr>
        <p:spPr>
          <a:xfrm>
            <a:off x="5846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80" name="object 76180"/>
          <p:cNvSpPr/>
          <p:nvPr/>
        </p:nvSpPr>
        <p:spPr>
          <a:xfrm>
            <a:off x="5846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81" name="object 76181"/>
          <p:cNvSpPr/>
          <p:nvPr/>
        </p:nvSpPr>
        <p:spPr>
          <a:xfrm>
            <a:off x="5846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82" name="object 76182"/>
          <p:cNvSpPr/>
          <p:nvPr/>
        </p:nvSpPr>
        <p:spPr>
          <a:xfrm>
            <a:off x="5846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83" name="object 76183"/>
          <p:cNvSpPr/>
          <p:nvPr/>
        </p:nvSpPr>
        <p:spPr>
          <a:xfrm>
            <a:off x="5846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84" name="object 76184"/>
          <p:cNvSpPr/>
          <p:nvPr/>
        </p:nvSpPr>
        <p:spPr>
          <a:xfrm>
            <a:off x="5846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85" name="object 76185"/>
          <p:cNvSpPr/>
          <p:nvPr/>
        </p:nvSpPr>
        <p:spPr>
          <a:xfrm>
            <a:off x="5846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86" name="object 76186"/>
          <p:cNvSpPr/>
          <p:nvPr/>
        </p:nvSpPr>
        <p:spPr>
          <a:xfrm>
            <a:off x="5846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87" name="object 76187"/>
          <p:cNvSpPr/>
          <p:nvPr/>
        </p:nvSpPr>
        <p:spPr>
          <a:xfrm>
            <a:off x="5847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88" name="object 76188"/>
          <p:cNvSpPr/>
          <p:nvPr/>
        </p:nvSpPr>
        <p:spPr>
          <a:xfrm>
            <a:off x="5847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89" name="object 76189"/>
          <p:cNvSpPr/>
          <p:nvPr/>
        </p:nvSpPr>
        <p:spPr>
          <a:xfrm>
            <a:off x="5847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90" name="object 76190"/>
          <p:cNvSpPr/>
          <p:nvPr/>
        </p:nvSpPr>
        <p:spPr>
          <a:xfrm>
            <a:off x="5847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91" name="object 76191"/>
          <p:cNvSpPr/>
          <p:nvPr/>
        </p:nvSpPr>
        <p:spPr>
          <a:xfrm>
            <a:off x="5847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92" name="object 76192"/>
          <p:cNvSpPr/>
          <p:nvPr/>
        </p:nvSpPr>
        <p:spPr>
          <a:xfrm>
            <a:off x="5847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93" name="object 76193"/>
          <p:cNvSpPr/>
          <p:nvPr/>
        </p:nvSpPr>
        <p:spPr>
          <a:xfrm>
            <a:off x="5847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94" name="object 76194"/>
          <p:cNvSpPr/>
          <p:nvPr/>
        </p:nvSpPr>
        <p:spPr>
          <a:xfrm>
            <a:off x="5847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95" name="object 76195"/>
          <p:cNvSpPr/>
          <p:nvPr/>
        </p:nvSpPr>
        <p:spPr>
          <a:xfrm>
            <a:off x="58479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96" name="object 76196"/>
          <p:cNvSpPr/>
          <p:nvPr/>
        </p:nvSpPr>
        <p:spPr>
          <a:xfrm>
            <a:off x="58479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97" name="object 76197"/>
          <p:cNvSpPr/>
          <p:nvPr/>
        </p:nvSpPr>
        <p:spPr>
          <a:xfrm>
            <a:off x="5848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98" name="object 76198"/>
          <p:cNvSpPr/>
          <p:nvPr/>
        </p:nvSpPr>
        <p:spPr>
          <a:xfrm>
            <a:off x="5848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199" name="object 76199"/>
          <p:cNvSpPr/>
          <p:nvPr/>
        </p:nvSpPr>
        <p:spPr>
          <a:xfrm>
            <a:off x="58483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00" name="object 76200"/>
          <p:cNvSpPr/>
          <p:nvPr/>
        </p:nvSpPr>
        <p:spPr>
          <a:xfrm>
            <a:off x="58483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01" name="object 76201"/>
          <p:cNvSpPr/>
          <p:nvPr/>
        </p:nvSpPr>
        <p:spPr>
          <a:xfrm>
            <a:off x="5848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02" name="object 76202"/>
          <p:cNvSpPr/>
          <p:nvPr/>
        </p:nvSpPr>
        <p:spPr>
          <a:xfrm>
            <a:off x="5848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03" name="object 76203"/>
          <p:cNvSpPr/>
          <p:nvPr/>
        </p:nvSpPr>
        <p:spPr>
          <a:xfrm>
            <a:off x="58487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04" name="object 76204"/>
          <p:cNvSpPr/>
          <p:nvPr/>
        </p:nvSpPr>
        <p:spPr>
          <a:xfrm>
            <a:off x="58487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05" name="object 76205"/>
          <p:cNvSpPr/>
          <p:nvPr/>
        </p:nvSpPr>
        <p:spPr>
          <a:xfrm>
            <a:off x="5848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06" name="object 76206"/>
          <p:cNvSpPr/>
          <p:nvPr/>
        </p:nvSpPr>
        <p:spPr>
          <a:xfrm>
            <a:off x="5848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07" name="object 76207"/>
          <p:cNvSpPr/>
          <p:nvPr/>
        </p:nvSpPr>
        <p:spPr>
          <a:xfrm>
            <a:off x="5849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08" name="object 76208"/>
          <p:cNvSpPr/>
          <p:nvPr/>
        </p:nvSpPr>
        <p:spPr>
          <a:xfrm>
            <a:off x="5849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09" name="object 76209"/>
          <p:cNvSpPr/>
          <p:nvPr/>
        </p:nvSpPr>
        <p:spPr>
          <a:xfrm>
            <a:off x="5849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10" name="object 76210"/>
          <p:cNvSpPr/>
          <p:nvPr/>
        </p:nvSpPr>
        <p:spPr>
          <a:xfrm>
            <a:off x="5849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11" name="object 76211"/>
          <p:cNvSpPr/>
          <p:nvPr/>
        </p:nvSpPr>
        <p:spPr>
          <a:xfrm>
            <a:off x="5849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12" name="object 76212"/>
          <p:cNvSpPr/>
          <p:nvPr/>
        </p:nvSpPr>
        <p:spPr>
          <a:xfrm>
            <a:off x="5849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13" name="object 76213"/>
          <p:cNvSpPr/>
          <p:nvPr/>
        </p:nvSpPr>
        <p:spPr>
          <a:xfrm>
            <a:off x="5849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14" name="object 76214"/>
          <p:cNvSpPr/>
          <p:nvPr/>
        </p:nvSpPr>
        <p:spPr>
          <a:xfrm>
            <a:off x="5849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15" name="object 76215"/>
          <p:cNvSpPr/>
          <p:nvPr/>
        </p:nvSpPr>
        <p:spPr>
          <a:xfrm>
            <a:off x="5849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16" name="object 76216"/>
          <p:cNvSpPr/>
          <p:nvPr/>
        </p:nvSpPr>
        <p:spPr>
          <a:xfrm>
            <a:off x="5849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17" name="object 76217"/>
          <p:cNvSpPr/>
          <p:nvPr/>
        </p:nvSpPr>
        <p:spPr>
          <a:xfrm>
            <a:off x="5850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18" name="object 76218"/>
          <p:cNvSpPr/>
          <p:nvPr/>
        </p:nvSpPr>
        <p:spPr>
          <a:xfrm>
            <a:off x="5850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19" name="object 76219"/>
          <p:cNvSpPr/>
          <p:nvPr/>
        </p:nvSpPr>
        <p:spPr>
          <a:xfrm>
            <a:off x="5850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20" name="object 76220"/>
          <p:cNvSpPr/>
          <p:nvPr/>
        </p:nvSpPr>
        <p:spPr>
          <a:xfrm>
            <a:off x="5850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21" name="object 76221"/>
          <p:cNvSpPr/>
          <p:nvPr/>
        </p:nvSpPr>
        <p:spPr>
          <a:xfrm>
            <a:off x="5850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22" name="object 76222"/>
          <p:cNvSpPr/>
          <p:nvPr/>
        </p:nvSpPr>
        <p:spPr>
          <a:xfrm>
            <a:off x="5850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23" name="object 76223"/>
          <p:cNvSpPr/>
          <p:nvPr/>
        </p:nvSpPr>
        <p:spPr>
          <a:xfrm>
            <a:off x="5850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24" name="object 76224"/>
          <p:cNvSpPr/>
          <p:nvPr/>
        </p:nvSpPr>
        <p:spPr>
          <a:xfrm>
            <a:off x="5850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25" name="object 76225"/>
          <p:cNvSpPr/>
          <p:nvPr/>
        </p:nvSpPr>
        <p:spPr>
          <a:xfrm>
            <a:off x="5850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26" name="object 76226"/>
          <p:cNvSpPr/>
          <p:nvPr/>
        </p:nvSpPr>
        <p:spPr>
          <a:xfrm>
            <a:off x="5850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27" name="object 76227"/>
          <p:cNvSpPr/>
          <p:nvPr/>
        </p:nvSpPr>
        <p:spPr>
          <a:xfrm>
            <a:off x="5851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28" name="object 76228"/>
          <p:cNvSpPr/>
          <p:nvPr/>
        </p:nvSpPr>
        <p:spPr>
          <a:xfrm>
            <a:off x="5851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29" name="object 76229"/>
          <p:cNvSpPr/>
          <p:nvPr/>
        </p:nvSpPr>
        <p:spPr>
          <a:xfrm>
            <a:off x="5851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30" name="object 76230"/>
          <p:cNvSpPr/>
          <p:nvPr/>
        </p:nvSpPr>
        <p:spPr>
          <a:xfrm>
            <a:off x="5851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31" name="object 76231"/>
          <p:cNvSpPr/>
          <p:nvPr/>
        </p:nvSpPr>
        <p:spPr>
          <a:xfrm>
            <a:off x="5851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32" name="object 76232"/>
          <p:cNvSpPr/>
          <p:nvPr/>
        </p:nvSpPr>
        <p:spPr>
          <a:xfrm>
            <a:off x="5851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33" name="object 76233"/>
          <p:cNvSpPr/>
          <p:nvPr/>
        </p:nvSpPr>
        <p:spPr>
          <a:xfrm>
            <a:off x="5851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34" name="object 76234"/>
          <p:cNvSpPr/>
          <p:nvPr/>
        </p:nvSpPr>
        <p:spPr>
          <a:xfrm>
            <a:off x="5851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35" name="object 76235"/>
          <p:cNvSpPr/>
          <p:nvPr/>
        </p:nvSpPr>
        <p:spPr>
          <a:xfrm>
            <a:off x="5851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36" name="object 76236"/>
          <p:cNvSpPr/>
          <p:nvPr/>
        </p:nvSpPr>
        <p:spPr>
          <a:xfrm>
            <a:off x="5851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37" name="object 76237"/>
          <p:cNvSpPr/>
          <p:nvPr/>
        </p:nvSpPr>
        <p:spPr>
          <a:xfrm>
            <a:off x="5851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38" name="object 76238"/>
          <p:cNvSpPr/>
          <p:nvPr/>
        </p:nvSpPr>
        <p:spPr>
          <a:xfrm>
            <a:off x="5851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39" name="object 76239"/>
          <p:cNvSpPr/>
          <p:nvPr/>
        </p:nvSpPr>
        <p:spPr>
          <a:xfrm>
            <a:off x="5852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40" name="object 76240"/>
          <p:cNvSpPr/>
          <p:nvPr/>
        </p:nvSpPr>
        <p:spPr>
          <a:xfrm>
            <a:off x="5852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41" name="object 76241"/>
          <p:cNvSpPr/>
          <p:nvPr/>
        </p:nvSpPr>
        <p:spPr>
          <a:xfrm>
            <a:off x="5852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42" name="object 76242"/>
          <p:cNvSpPr/>
          <p:nvPr/>
        </p:nvSpPr>
        <p:spPr>
          <a:xfrm>
            <a:off x="5852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43" name="object 76243"/>
          <p:cNvSpPr/>
          <p:nvPr/>
        </p:nvSpPr>
        <p:spPr>
          <a:xfrm>
            <a:off x="5852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44" name="object 76244"/>
          <p:cNvSpPr/>
          <p:nvPr/>
        </p:nvSpPr>
        <p:spPr>
          <a:xfrm>
            <a:off x="5852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45" name="object 76245"/>
          <p:cNvSpPr/>
          <p:nvPr/>
        </p:nvSpPr>
        <p:spPr>
          <a:xfrm>
            <a:off x="5852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46" name="object 76246"/>
          <p:cNvSpPr/>
          <p:nvPr/>
        </p:nvSpPr>
        <p:spPr>
          <a:xfrm>
            <a:off x="5852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47" name="object 76247"/>
          <p:cNvSpPr/>
          <p:nvPr/>
        </p:nvSpPr>
        <p:spPr>
          <a:xfrm>
            <a:off x="58529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48" name="object 76248"/>
          <p:cNvSpPr/>
          <p:nvPr/>
        </p:nvSpPr>
        <p:spPr>
          <a:xfrm>
            <a:off x="58529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49" name="object 76249"/>
          <p:cNvSpPr/>
          <p:nvPr/>
        </p:nvSpPr>
        <p:spPr>
          <a:xfrm>
            <a:off x="5853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50" name="object 76250"/>
          <p:cNvSpPr/>
          <p:nvPr/>
        </p:nvSpPr>
        <p:spPr>
          <a:xfrm>
            <a:off x="5853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51" name="object 76251"/>
          <p:cNvSpPr/>
          <p:nvPr/>
        </p:nvSpPr>
        <p:spPr>
          <a:xfrm>
            <a:off x="5853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52" name="object 76252"/>
          <p:cNvSpPr/>
          <p:nvPr/>
        </p:nvSpPr>
        <p:spPr>
          <a:xfrm>
            <a:off x="5853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53" name="object 76253"/>
          <p:cNvSpPr/>
          <p:nvPr/>
        </p:nvSpPr>
        <p:spPr>
          <a:xfrm>
            <a:off x="5853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54" name="object 76254"/>
          <p:cNvSpPr/>
          <p:nvPr/>
        </p:nvSpPr>
        <p:spPr>
          <a:xfrm>
            <a:off x="5853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55" name="object 76255"/>
          <p:cNvSpPr/>
          <p:nvPr/>
        </p:nvSpPr>
        <p:spPr>
          <a:xfrm>
            <a:off x="5853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56" name="object 76256"/>
          <p:cNvSpPr/>
          <p:nvPr/>
        </p:nvSpPr>
        <p:spPr>
          <a:xfrm>
            <a:off x="5853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57" name="object 76257"/>
          <p:cNvSpPr/>
          <p:nvPr/>
        </p:nvSpPr>
        <p:spPr>
          <a:xfrm>
            <a:off x="5853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58" name="object 76258"/>
          <p:cNvSpPr/>
          <p:nvPr/>
        </p:nvSpPr>
        <p:spPr>
          <a:xfrm>
            <a:off x="5853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59" name="object 76259"/>
          <p:cNvSpPr/>
          <p:nvPr/>
        </p:nvSpPr>
        <p:spPr>
          <a:xfrm>
            <a:off x="5854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60" name="object 76260"/>
          <p:cNvSpPr/>
          <p:nvPr/>
        </p:nvSpPr>
        <p:spPr>
          <a:xfrm>
            <a:off x="5854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61" name="object 76261"/>
          <p:cNvSpPr/>
          <p:nvPr/>
        </p:nvSpPr>
        <p:spPr>
          <a:xfrm>
            <a:off x="5854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62" name="object 76262"/>
          <p:cNvSpPr/>
          <p:nvPr/>
        </p:nvSpPr>
        <p:spPr>
          <a:xfrm>
            <a:off x="5854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63" name="object 76263"/>
          <p:cNvSpPr/>
          <p:nvPr/>
        </p:nvSpPr>
        <p:spPr>
          <a:xfrm>
            <a:off x="5854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64" name="object 76264"/>
          <p:cNvSpPr/>
          <p:nvPr/>
        </p:nvSpPr>
        <p:spPr>
          <a:xfrm>
            <a:off x="5854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65" name="object 76265"/>
          <p:cNvSpPr/>
          <p:nvPr/>
        </p:nvSpPr>
        <p:spPr>
          <a:xfrm>
            <a:off x="5854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66" name="object 76266"/>
          <p:cNvSpPr/>
          <p:nvPr/>
        </p:nvSpPr>
        <p:spPr>
          <a:xfrm>
            <a:off x="5854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67" name="object 76267"/>
          <p:cNvSpPr/>
          <p:nvPr/>
        </p:nvSpPr>
        <p:spPr>
          <a:xfrm>
            <a:off x="5854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68" name="object 76268"/>
          <p:cNvSpPr/>
          <p:nvPr/>
        </p:nvSpPr>
        <p:spPr>
          <a:xfrm>
            <a:off x="5854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69" name="object 76269"/>
          <p:cNvSpPr/>
          <p:nvPr/>
        </p:nvSpPr>
        <p:spPr>
          <a:xfrm>
            <a:off x="5854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70" name="object 76270"/>
          <p:cNvSpPr/>
          <p:nvPr/>
        </p:nvSpPr>
        <p:spPr>
          <a:xfrm>
            <a:off x="5854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71" name="object 76271"/>
          <p:cNvSpPr/>
          <p:nvPr/>
        </p:nvSpPr>
        <p:spPr>
          <a:xfrm>
            <a:off x="5855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72" name="object 76272"/>
          <p:cNvSpPr/>
          <p:nvPr/>
        </p:nvSpPr>
        <p:spPr>
          <a:xfrm>
            <a:off x="5855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73" name="object 76273"/>
          <p:cNvSpPr/>
          <p:nvPr/>
        </p:nvSpPr>
        <p:spPr>
          <a:xfrm>
            <a:off x="5855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74" name="object 76274"/>
          <p:cNvSpPr/>
          <p:nvPr/>
        </p:nvSpPr>
        <p:spPr>
          <a:xfrm>
            <a:off x="5855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75" name="object 76275"/>
          <p:cNvSpPr/>
          <p:nvPr/>
        </p:nvSpPr>
        <p:spPr>
          <a:xfrm>
            <a:off x="5855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76" name="object 76276"/>
          <p:cNvSpPr/>
          <p:nvPr/>
        </p:nvSpPr>
        <p:spPr>
          <a:xfrm>
            <a:off x="5855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77" name="object 76277"/>
          <p:cNvSpPr/>
          <p:nvPr/>
        </p:nvSpPr>
        <p:spPr>
          <a:xfrm>
            <a:off x="5855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78" name="object 76278"/>
          <p:cNvSpPr/>
          <p:nvPr/>
        </p:nvSpPr>
        <p:spPr>
          <a:xfrm>
            <a:off x="5855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79" name="object 76279"/>
          <p:cNvSpPr/>
          <p:nvPr/>
        </p:nvSpPr>
        <p:spPr>
          <a:xfrm>
            <a:off x="5855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80" name="object 76280"/>
          <p:cNvSpPr/>
          <p:nvPr/>
        </p:nvSpPr>
        <p:spPr>
          <a:xfrm>
            <a:off x="5855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81" name="object 76281"/>
          <p:cNvSpPr/>
          <p:nvPr/>
        </p:nvSpPr>
        <p:spPr>
          <a:xfrm>
            <a:off x="5856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82" name="object 76282"/>
          <p:cNvSpPr/>
          <p:nvPr/>
        </p:nvSpPr>
        <p:spPr>
          <a:xfrm>
            <a:off x="5856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83" name="object 76283"/>
          <p:cNvSpPr/>
          <p:nvPr/>
        </p:nvSpPr>
        <p:spPr>
          <a:xfrm>
            <a:off x="5856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84" name="object 76284"/>
          <p:cNvSpPr/>
          <p:nvPr/>
        </p:nvSpPr>
        <p:spPr>
          <a:xfrm>
            <a:off x="5856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85" name="object 76285"/>
          <p:cNvSpPr/>
          <p:nvPr/>
        </p:nvSpPr>
        <p:spPr>
          <a:xfrm>
            <a:off x="5856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86" name="object 76286"/>
          <p:cNvSpPr/>
          <p:nvPr/>
        </p:nvSpPr>
        <p:spPr>
          <a:xfrm>
            <a:off x="5856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87" name="object 76287"/>
          <p:cNvSpPr/>
          <p:nvPr/>
        </p:nvSpPr>
        <p:spPr>
          <a:xfrm>
            <a:off x="5856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88" name="object 76288"/>
          <p:cNvSpPr/>
          <p:nvPr/>
        </p:nvSpPr>
        <p:spPr>
          <a:xfrm>
            <a:off x="5856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89" name="object 76289"/>
          <p:cNvSpPr/>
          <p:nvPr/>
        </p:nvSpPr>
        <p:spPr>
          <a:xfrm>
            <a:off x="5856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90" name="object 76290"/>
          <p:cNvSpPr/>
          <p:nvPr/>
        </p:nvSpPr>
        <p:spPr>
          <a:xfrm>
            <a:off x="5856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91" name="object 76291"/>
          <p:cNvSpPr/>
          <p:nvPr/>
        </p:nvSpPr>
        <p:spPr>
          <a:xfrm>
            <a:off x="5857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92" name="object 76292"/>
          <p:cNvSpPr/>
          <p:nvPr/>
        </p:nvSpPr>
        <p:spPr>
          <a:xfrm>
            <a:off x="5857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93" name="object 76293"/>
          <p:cNvSpPr/>
          <p:nvPr/>
        </p:nvSpPr>
        <p:spPr>
          <a:xfrm>
            <a:off x="5857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94" name="object 76294"/>
          <p:cNvSpPr/>
          <p:nvPr/>
        </p:nvSpPr>
        <p:spPr>
          <a:xfrm>
            <a:off x="5857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95" name="object 76295"/>
          <p:cNvSpPr/>
          <p:nvPr/>
        </p:nvSpPr>
        <p:spPr>
          <a:xfrm>
            <a:off x="5857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96" name="object 76296"/>
          <p:cNvSpPr/>
          <p:nvPr/>
        </p:nvSpPr>
        <p:spPr>
          <a:xfrm>
            <a:off x="5857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97" name="object 76297"/>
          <p:cNvSpPr/>
          <p:nvPr/>
        </p:nvSpPr>
        <p:spPr>
          <a:xfrm>
            <a:off x="5857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98" name="object 76298"/>
          <p:cNvSpPr/>
          <p:nvPr/>
        </p:nvSpPr>
        <p:spPr>
          <a:xfrm>
            <a:off x="5857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299" name="object 76299"/>
          <p:cNvSpPr/>
          <p:nvPr/>
        </p:nvSpPr>
        <p:spPr>
          <a:xfrm>
            <a:off x="5857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00" name="object 76300"/>
          <p:cNvSpPr/>
          <p:nvPr/>
        </p:nvSpPr>
        <p:spPr>
          <a:xfrm>
            <a:off x="5857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01" name="object 76301"/>
          <p:cNvSpPr/>
          <p:nvPr/>
        </p:nvSpPr>
        <p:spPr>
          <a:xfrm>
            <a:off x="5858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02" name="object 76302"/>
          <p:cNvSpPr/>
          <p:nvPr/>
        </p:nvSpPr>
        <p:spPr>
          <a:xfrm>
            <a:off x="5858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03" name="object 76303"/>
          <p:cNvSpPr/>
          <p:nvPr/>
        </p:nvSpPr>
        <p:spPr>
          <a:xfrm>
            <a:off x="5858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04" name="object 76304"/>
          <p:cNvSpPr/>
          <p:nvPr/>
        </p:nvSpPr>
        <p:spPr>
          <a:xfrm>
            <a:off x="5858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05" name="object 76305"/>
          <p:cNvSpPr/>
          <p:nvPr/>
        </p:nvSpPr>
        <p:spPr>
          <a:xfrm>
            <a:off x="5858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06" name="object 76306"/>
          <p:cNvSpPr/>
          <p:nvPr/>
        </p:nvSpPr>
        <p:spPr>
          <a:xfrm>
            <a:off x="5858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07" name="object 76307"/>
          <p:cNvSpPr/>
          <p:nvPr/>
        </p:nvSpPr>
        <p:spPr>
          <a:xfrm>
            <a:off x="5858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08" name="object 76308"/>
          <p:cNvSpPr/>
          <p:nvPr/>
        </p:nvSpPr>
        <p:spPr>
          <a:xfrm>
            <a:off x="5858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09" name="object 76309"/>
          <p:cNvSpPr/>
          <p:nvPr/>
        </p:nvSpPr>
        <p:spPr>
          <a:xfrm>
            <a:off x="5858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10" name="object 76310"/>
          <p:cNvSpPr/>
          <p:nvPr/>
        </p:nvSpPr>
        <p:spPr>
          <a:xfrm>
            <a:off x="5858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11" name="object 76311"/>
          <p:cNvSpPr/>
          <p:nvPr/>
        </p:nvSpPr>
        <p:spPr>
          <a:xfrm>
            <a:off x="5859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12" name="object 76312"/>
          <p:cNvSpPr/>
          <p:nvPr/>
        </p:nvSpPr>
        <p:spPr>
          <a:xfrm>
            <a:off x="5859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13" name="object 76313"/>
          <p:cNvSpPr/>
          <p:nvPr/>
        </p:nvSpPr>
        <p:spPr>
          <a:xfrm>
            <a:off x="5859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14" name="object 76314"/>
          <p:cNvSpPr/>
          <p:nvPr/>
        </p:nvSpPr>
        <p:spPr>
          <a:xfrm>
            <a:off x="5859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15" name="object 76315"/>
          <p:cNvSpPr/>
          <p:nvPr/>
        </p:nvSpPr>
        <p:spPr>
          <a:xfrm>
            <a:off x="5859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16" name="object 76316"/>
          <p:cNvSpPr/>
          <p:nvPr/>
        </p:nvSpPr>
        <p:spPr>
          <a:xfrm>
            <a:off x="5859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17" name="object 76317"/>
          <p:cNvSpPr/>
          <p:nvPr/>
        </p:nvSpPr>
        <p:spPr>
          <a:xfrm>
            <a:off x="5859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18" name="object 76318"/>
          <p:cNvSpPr/>
          <p:nvPr/>
        </p:nvSpPr>
        <p:spPr>
          <a:xfrm>
            <a:off x="5859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19" name="object 76319"/>
          <p:cNvSpPr/>
          <p:nvPr/>
        </p:nvSpPr>
        <p:spPr>
          <a:xfrm>
            <a:off x="5859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20" name="object 76320"/>
          <p:cNvSpPr/>
          <p:nvPr/>
        </p:nvSpPr>
        <p:spPr>
          <a:xfrm>
            <a:off x="5859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21" name="object 76321"/>
          <p:cNvSpPr/>
          <p:nvPr/>
        </p:nvSpPr>
        <p:spPr>
          <a:xfrm>
            <a:off x="5859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22" name="object 76322"/>
          <p:cNvSpPr/>
          <p:nvPr/>
        </p:nvSpPr>
        <p:spPr>
          <a:xfrm>
            <a:off x="5859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23" name="object 76323"/>
          <p:cNvSpPr/>
          <p:nvPr/>
        </p:nvSpPr>
        <p:spPr>
          <a:xfrm>
            <a:off x="5860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24" name="object 76324"/>
          <p:cNvSpPr/>
          <p:nvPr/>
        </p:nvSpPr>
        <p:spPr>
          <a:xfrm>
            <a:off x="5860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25" name="object 76325"/>
          <p:cNvSpPr/>
          <p:nvPr/>
        </p:nvSpPr>
        <p:spPr>
          <a:xfrm>
            <a:off x="5860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26" name="object 76326"/>
          <p:cNvSpPr/>
          <p:nvPr/>
        </p:nvSpPr>
        <p:spPr>
          <a:xfrm>
            <a:off x="5860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27" name="object 76327"/>
          <p:cNvSpPr/>
          <p:nvPr/>
        </p:nvSpPr>
        <p:spPr>
          <a:xfrm>
            <a:off x="5860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28" name="object 76328"/>
          <p:cNvSpPr/>
          <p:nvPr/>
        </p:nvSpPr>
        <p:spPr>
          <a:xfrm>
            <a:off x="5860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29" name="object 76329"/>
          <p:cNvSpPr/>
          <p:nvPr/>
        </p:nvSpPr>
        <p:spPr>
          <a:xfrm>
            <a:off x="58606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30" name="object 76330"/>
          <p:cNvSpPr/>
          <p:nvPr/>
        </p:nvSpPr>
        <p:spPr>
          <a:xfrm>
            <a:off x="58606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31" name="object 76331"/>
          <p:cNvSpPr/>
          <p:nvPr/>
        </p:nvSpPr>
        <p:spPr>
          <a:xfrm>
            <a:off x="5860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32" name="object 76332"/>
          <p:cNvSpPr/>
          <p:nvPr/>
        </p:nvSpPr>
        <p:spPr>
          <a:xfrm>
            <a:off x="5860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33" name="object 76333"/>
          <p:cNvSpPr/>
          <p:nvPr/>
        </p:nvSpPr>
        <p:spPr>
          <a:xfrm>
            <a:off x="58610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34" name="object 76334"/>
          <p:cNvSpPr/>
          <p:nvPr/>
        </p:nvSpPr>
        <p:spPr>
          <a:xfrm>
            <a:off x="58610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35" name="object 76335"/>
          <p:cNvSpPr/>
          <p:nvPr/>
        </p:nvSpPr>
        <p:spPr>
          <a:xfrm>
            <a:off x="5861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36" name="object 76336"/>
          <p:cNvSpPr/>
          <p:nvPr/>
        </p:nvSpPr>
        <p:spPr>
          <a:xfrm>
            <a:off x="5861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37" name="object 76337"/>
          <p:cNvSpPr/>
          <p:nvPr/>
        </p:nvSpPr>
        <p:spPr>
          <a:xfrm>
            <a:off x="58614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38" name="object 76338"/>
          <p:cNvSpPr/>
          <p:nvPr/>
        </p:nvSpPr>
        <p:spPr>
          <a:xfrm>
            <a:off x="58614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39" name="object 76339"/>
          <p:cNvSpPr/>
          <p:nvPr/>
        </p:nvSpPr>
        <p:spPr>
          <a:xfrm>
            <a:off x="5861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40" name="object 76340"/>
          <p:cNvSpPr/>
          <p:nvPr/>
        </p:nvSpPr>
        <p:spPr>
          <a:xfrm>
            <a:off x="5861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41" name="object 76341"/>
          <p:cNvSpPr/>
          <p:nvPr/>
        </p:nvSpPr>
        <p:spPr>
          <a:xfrm>
            <a:off x="58618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42" name="object 76342"/>
          <p:cNvSpPr/>
          <p:nvPr/>
        </p:nvSpPr>
        <p:spPr>
          <a:xfrm>
            <a:off x="58618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43" name="object 76343"/>
          <p:cNvSpPr/>
          <p:nvPr/>
        </p:nvSpPr>
        <p:spPr>
          <a:xfrm>
            <a:off x="5862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44" name="object 76344"/>
          <p:cNvSpPr/>
          <p:nvPr/>
        </p:nvSpPr>
        <p:spPr>
          <a:xfrm>
            <a:off x="5862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45" name="object 76345"/>
          <p:cNvSpPr/>
          <p:nvPr/>
        </p:nvSpPr>
        <p:spPr>
          <a:xfrm>
            <a:off x="58622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46" name="object 76346"/>
          <p:cNvSpPr/>
          <p:nvPr/>
        </p:nvSpPr>
        <p:spPr>
          <a:xfrm>
            <a:off x="58622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47" name="object 76347"/>
          <p:cNvSpPr/>
          <p:nvPr/>
        </p:nvSpPr>
        <p:spPr>
          <a:xfrm>
            <a:off x="5862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48" name="object 76348"/>
          <p:cNvSpPr/>
          <p:nvPr/>
        </p:nvSpPr>
        <p:spPr>
          <a:xfrm>
            <a:off x="5862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49" name="object 76349"/>
          <p:cNvSpPr/>
          <p:nvPr/>
        </p:nvSpPr>
        <p:spPr>
          <a:xfrm>
            <a:off x="58625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50" name="object 76350"/>
          <p:cNvSpPr/>
          <p:nvPr/>
        </p:nvSpPr>
        <p:spPr>
          <a:xfrm>
            <a:off x="58625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51" name="object 76351"/>
          <p:cNvSpPr/>
          <p:nvPr/>
        </p:nvSpPr>
        <p:spPr>
          <a:xfrm>
            <a:off x="5862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52" name="object 76352"/>
          <p:cNvSpPr/>
          <p:nvPr/>
        </p:nvSpPr>
        <p:spPr>
          <a:xfrm>
            <a:off x="5862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53" name="object 76353"/>
          <p:cNvSpPr/>
          <p:nvPr/>
        </p:nvSpPr>
        <p:spPr>
          <a:xfrm>
            <a:off x="58629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54" name="object 76354"/>
          <p:cNvSpPr/>
          <p:nvPr/>
        </p:nvSpPr>
        <p:spPr>
          <a:xfrm>
            <a:off x="58629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55" name="object 76355"/>
          <p:cNvSpPr/>
          <p:nvPr/>
        </p:nvSpPr>
        <p:spPr>
          <a:xfrm>
            <a:off x="5863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56" name="object 76356"/>
          <p:cNvSpPr/>
          <p:nvPr/>
        </p:nvSpPr>
        <p:spPr>
          <a:xfrm>
            <a:off x="5863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57" name="object 76357"/>
          <p:cNvSpPr/>
          <p:nvPr/>
        </p:nvSpPr>
        <p:spPr>
          <a:xfrm>
            <a:off x="58633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58" name="object 76358"/>
          <p:cNvSpPr/>
          <p:nvPr/>
        </p:nvSpPr>
        <p:spPr>
          <a:xfrm>
            <a:off x="58633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59" name="object 76359"/>
          <p:cNvSpPr/>
          <p:nvPr/>
        </p:nvSpPr>
        <p:spPr>
          <a:xfrm>
            <a:off x="5863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60" name="object 76360"/>
          <p:cNvSpPr/>
          <p:nvPr/>
        </p:nvSpPr>
        <p:spPr>
          <a:xfrm>
            <a:off x="5863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61" name="object 76361"/>
          <p:cNvSpPr/>
          <p:nvPr/>
        </p:nvSpPr>
        <p:spPr>
          <a:xfrm>
            <a:off x="58637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62" name="object 76362"/>
          <p:cNvSpPr/>
          <p:nvPr/>
        </p:nvSpPr>
        <p:spPr>
          <a:xfrm>
            <a:off x="58637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63" name="object 76363"/>
          <p:cNvSpPr/>
          <p:nvPr/>
        </p:nvSpPr>
        <p:spPr>
          <a:xfrm>
            <a:off x="5863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64" name="object 76364"/>
          <p:cNvSpPr/>
          <p:nvPr/>
        </p:nvSpPr>
        <p:spPr>
          <a:xfrm>
            <a:off x="5863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65" name="object 76365"/>
          <p:cNvSpPr/>
          <p:nvPr/>
        </p:nvSpPr>
        <p:spPr>
          <a:xfrm>
            <a:off x="58641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66" name="object 76366"/>
          <p:cNvSpPr/>
          <p:nvPr/>
        </p:nvSpPr>
        <p:spPr>
          <a:xfrm>
            <a:off x="58641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67" name="object 76367"/>
          <p:cNvSpPr/>
          <p:nvPr/>
        </p:nvSpPr>
        <p:spPr>
          <a:xfrm>
            <a:off x="5864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68" name="object 76368"/>
          <p:cNvSpPr/>
          <p:nvPr/>
        </p:nvSpPr>
        <p:spPr>
          <a:xfrm>
            <a:off x="5864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69" name="object 76369"/>
          <p:cNvSpPr/>
          <p:nvPr/>
        </p:nvSpPr>
        <p:spPr>
          <a:xfrm>
            <a:off x="58644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70" name="object 76370"/>
          <p:cNvSpPr/>
          <p:nvPr/>
        </p:nvSpPr>
        <p:spPr>
          <a:xfrm>
            <a:off x="58644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71" name="object 76371"/>
          <p:cNvSpPr/>
          <p:nvPr/>
        </p:nvSpPr>
        <p:spPr>
          <a:xfrm>
            <a:off x="5864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72" name="object 76372"/>
          <p:cNvSpPr/>
          <p:nvPr/>
        </p:nvSpPr>
        <p:spPr>
          <a:xfrm>
            <a:off x="5864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73" name="object 76373"/>
          <p:cNvSpPr/>
          <p:nvPr/>
        </p:nvSpPr>
        <p:spPr>
          <a:xfrm>
            <a:off x="58648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74" name="object 76374"/>
          <p:cNvSpPr/>
          <p:nvPr/>
        </p:nvSpPr>
        <p:spPr>
          <a:xfrm>
            <a:off x="58648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75" name="object 76375"/>
          <p:cNvSpPr/>
          <p:nvPr/>
        </p:nvSpPr>
        <p:spPr>
          <a:xfrm>
            <a:off x="5865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76" name="object 76376"/>
          <p:cNvSpPr/>
          <p:nvPr/>
        </p:nvSpPr>
        <p:spPr>
          <a:xfrm>
            <a:off x="5865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77" name="object 76377"/>
          <p:cNvSpPr/>
          <p:nvPr/>
        </p:nvSpPr>
        <p:spPr>
          <a:xfrm>
            <a:off x="58652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78" name="object 76378"/>
          <p:cNvSpPr/>
          <p:nvPr/>
        </p:nvSpPr>
        <p:spPr>
          <a:xfrm>
            <a:off x="58652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79" name="object 76379"/>
          <p:cNvSpPr/>
          <p:nvPr/>
        </p:nvSpPr>
        <p:spPr>
          <a:xfrm>
            <a:off x="5865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80" name="object 76380"/>
          <p:cNvSpPr/>
          <p:nvPr/>
        </p:nvSpPr>
        <p:spPr>
          <a:xfrm>
            <a:off x="5865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81" name="object 76381"/>
          <p:cNvSpPr/>
          <p:nvPr/>
        </p:nvSpPr>
        <p:spPr>
          <a:xfrm>
            <a:off x="5865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82" name="object 76382"/>
          <p:cNvSpPr/>
          <p:nvPr/>
        </p:nvSpPr>
        <p:spPr>
          <a:xfrm>
            <a:off x="5865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83" name="object 76383"/>
          <p:cNvSpPr/>
          <p:nvPr/>
        </p:nvSpPr>
        <p:spPr>
          <a:xfrm>
            <a:off x="5865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84" name="object 76384"/>
          <p:cNvSpPr/>
          <p:nvPr/>
        </p:nvSpPr>
        <p:spPr>
          <a:xfrm>
            <a:off x="5865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85" name="object 76385"/>
          <p:cNvSpPr/>
          <p:nvPr/>
        </p:nvSpPr>
        <p:spPr>
          <a:xfrm>
            <a:off x="58661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86" name="object 76386"/>
          <p:cNvSpPr/>
          <p:nvPr/>
        </p:nvSpPr>
        <p:spPr>
          <a:xfrm>
            <a:off x="58661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87" name="object 76387"/>
          <p:cNvSpPr/>
          <p:nvPr/>
        </p:nvSpPr>
        <p:spPr>
          <a:xfrm>
            <a:off x="5866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88" name="object 76388"/>
          <p:cNvSpPr/>
          <p:nvPr/>
        </p:nvSpPr>
        <p:spPr>
          <a:xfrm>
            <a:off x="5866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89" name="object 76389"/>
          <p:cNvSpPr/>
          <p:nvPr/>
        </p:nvSpPr>
        <p:spPr>
          <a:xfrm>
            <a:off x="58665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90" name="object 76390"/>
          <p:cNvSpPr/>
          <p:nvPr/>
        </p:nvSpPr>
        <p:spPr>
          <a:xfrm>
            <a:off x="58665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91" name="object 76391"/>
          <p:cNvSpPr/>
          <p:nvPr/>
        </p:nvSpPr>
        <p:spPr>
          <a:xfrm>
            <a:off x="5866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92" name="object 76392"/>
          <p:cNvSpPr/>
          <p:nvPr/>
        </p:nvSpPr>
        <p:spPr>
          <a:xfrm>
            <a:off x="5866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93" name="object 76393"/>
          <p:cNvSpPr/>
          <p:nvPr/>
        </p:nvSpPr>
        <p:spPr>
          <a:xfrm>
            <a:off x="58669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94" name="object 76394"/>
          <p:cNvSpPr/>
          <p:nvPr/>
        </p:nvSpPr>
        <p:spPr>
          <a:xfrm>
            <a:off x="58669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95" name="object 76395"/>
          <p:cNvSpPr/>
          <p:nvPr/>
        </p:nvSpPr>
        <p:spPr>
          <a:xfrm>
            <a:off x="5867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96" name="object 76396"/>
          <p:cNvSpPr/>
          <p:nvPr/>
        </p:nvSpPr>
        <p:spPr>
          <a:xfrm>
            <a:off x="5867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97" name="object 76397"/>
          <p:cNvSpPr/>
          <p:nvPr/>
        </p:nvSpPr>
        <p:spPr>
          <a:xfrm>
            <a:off x="58672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98" name="object 76398"/>
          <p:cNvSpPr/>
          <p:nvPr/>
        </p:nvSpPr>
        <p:spPr>
          <a:xfrm>
            <a:off x="58672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399" name="object 76399"/>
          <p:cNvSpPr/>
          <p:nvPr/>
        </p:nvSpPr>
        <p:spPr>
          <a:xfrm>
            <a:off x="5867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00" name="object 76400"/>
          <p:cNvSpPr/>
          <p:nvPr/>
        </p:nvSpPr>
        <p:spPr>
          <a:xfrm>
            <a:off x="5867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01" name="object 76401"/>
          <p:cNvSpPr/>
          <p:nvPr/>
        </p:nvSpPr>
        <p:spPr>
          <a:xfrm>
            <a:off x="58676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02" name="object 76402"/>
          <p:cNvSpPr/>
          <p:nvPr/>
        </p:nvSpPr>
        <p:spPr>
          <a:xfrm>
            <a:off x="58676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03" name="object 76403"/>
          <p:cNvSpPr/>
          <p:nvPr/>
        </p:nvSpPr>
        <p:spPr>
          <a:xfrm>
            <a:off x="5867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04" name="object 76404"/>
          <p:cNvSpPr/>
          <p:nvPr/>
        </p:nvSpPr>
        <p:spPr>
          <a:xfrm>
            <a:off x="5867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05" name="object 76405"/>
          <p:cNvSpPr/>
          <p:nvPr/>
        </p:nvSpPr>
        <p:spPr>
          <a:xfrm>
            <a:off x="58680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06" name="object 76406"/>
          <p:cNvSpPr/>
          <p:nvPr/>
        </p:nvSpPr>
        <p:spPr>
          <a:xfrm>
            <a:off x="58680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07" name="object 76407"/>
          <p:cNvSpPr/>
          <p:nvPr/>
        </p:nvSpPr>
        <p:spPr>
          <a:xfrm>
            <a:off x="5868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08" name="object 76408"/>
          <p:cNvSpPr/>
          <p:nvPr/>
        </p:nvSpPr>
        <p:spPr>
          <a:xfrm>
            <a:off x="5868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09" name="object 76409"/>
          <p:cNvSpPr/>
          <p:nvPr/>
        </p:nvSpPr>
        <p:spPr>
          <a:xfrm>
            <a:off x="58684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10" name="object 76410"/>
          <p:cNvSpPr/>
          <p:nvPr/>
        </p:nvSpPr>
        <p:spPr>
          <a:xfrm>
            <a:off x="58684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11" name="object 76411"/>
          <p:cNvSpPr/>
          <p:nvPr/>
        </p:nvSpPr>
        <p:spPr>
          <a:xfrm>
            <a:off x="5868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12" name="object 76412"/>
          <p:cNvSpPr/>
          <p:nvPr/>
        </p:nvSpPr>
        <p:spPr>
          <a:xfrm>
            <a:off x="5868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13" name="object 76413"/>
          <p:cNvSpPr/>
          <p:nvPr/>
        </p:nvSpPr>
        <p:spPr>
          <a:xfrm>
            <a:off x="58688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14" name="object 76414"/>
          <p:cNvSpPr/>
          <p:nvPr/>
        </p:nvSpPr>
        <p:spPr>
          <a:xfrm>
            <a:off x="58688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15" name="object 76415"/>
          <p:cNvSpPr/>
          <p:nvPr/>
        </p:nvSpPr>
        <p:spPr>
          <a:xfrm>
            <a:off x="5868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16" name="object 76416"/>
          <p:cNvSpPr/>
          <p:nvPr/>
        </p:nvSpPr>
        <p:spPr>
          <a:xfrm>
            <a:off x="5868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17" name="object 76417"/>
          <p:cNvSpPr/>
          <p:nvPr/>
        </p:nvSpPr>
        <p:spPr>
          <a:xfrm>
            <a:off x="58691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18" name="object 76418"/>
          <p:cNvSpPr/>
          <p:nvPr/>
        </p:nvSpPr>
        <p:spPr>
          <a:xfrm>
            <a:off x="58691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19" name="object 76419"/>
          <p:cNvSpPr/>
          <p:nvPr/>
        </p:nvSpPr>
        <p:spPr>
          <a:xfrm>
            <a:off x="5869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20" name="object 76420"/>
          <p:cNvSpPr/>
          <p:nvPr/>
        </p:nvSpPr>
        <p:spPr>
          <a:xfrm>
            <a:off x="5869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21" name="object 76421"/>
          <p:cNvSpPr/>
          <p:nvPr/>
        </p:nvSpPr>
        <p:spPr>
          <a:xfrm>
            <a:off x="58695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22" name="object 76422"/>
          <p:cNvSpPr/>
          <p:nvPr/>
        </p:nvSpPr>
        <p:spPr>
          <a:xfrm>
            <a:off x="58695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23" name="object 76423"/>
          <p:cNvSpPr/>
          <p:nvPr/>
        </p:nvSpPr>
        <p:spPr>
          <a:xfrm>
            <a:off x="5869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24" name="object 76424"/>
          <p:cNvSpPr/>
          <p:nvPr/>
        </p:nvSpPr>
        <p:spPr>
          <a:xfrm>
            <a:off x="5869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25" name="object 76425"/>
          <p:cNvSpPr/>
          <p:nvPr/>
        </p:nvSpPr>
        <p:spPr>
          <a:xfrm>
            <a:off x="58699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26" name="object 76426"/>
          <p:cNvSpPr/>
          <p:nvPr/>
        </p:nvSpPr>
        <p:spPr>
          <a:xfrm>
            <a:off x="58699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27" name="object 76427"/>
          <p:cNvSpPr/>
          <p:nvPr/>
        </p:nvSpPr>
        <p:spPr>
          <a:xfrm>
            <a:off x="5870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28" name="object 76428"/>
          <p:cNvSpPr/>
          <p:nvPr/>
        </p:nvSpPr>
        <p:spPr>
          <a:xfrm>
            <a:off x="5870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29" name="object 76429"/>
          <p:cNvSpPr/>
          <p:nvPr/>
        </p:nvSpPr>
        <p:spPr>
          <a:xfrm>
            <a:off x="58703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30" name="object 76430"/>
          <p:cNvSpPr/>
          <p:nvPr/>
        </p:nvSpPr>
        <p:spPr>
          <a:xfrm>
            <a:off x="58703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31" name="object 76431"/>
          <p:cNvSpPr/>
          <p:nvPr/>
        </p:nvSpPr>
        <p:spPr>
          <a:xfrm>
            <a:off x="5870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32" name="object 76432"/>
          <p:cNvSpPr/>
          <p:nvPr/>
        </p:nvSpPr>
        <p:spPr>
          <a:xfrm>
            <a:off x="5870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33" name="object 76433"/>
          <p:cNvSpPr/>
          <p:nvPr/>
        </p:nvSpPr>
        <p:spPr>
          <a:xfrm>
            <a:off x="5870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34" name="object 76434"/>
          <p:cNvSpPr/>
          <p:nvPr/>
        </p:nvSpPr>
        <p:spPr>
          <a:xfrm>
            <a:off x="5870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35" name="object 76435"/>
          <p:cNvSpPr/>
          <p:nvPr/>
        </p:nvSpPr>
        <p:spPr>
          <a:xfrm>
            <a:off x="5870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36" name="object 76436"/>
          <p:cNvSpPr/>
          <p:nvPr/>
        </p:nvSpPr>
        <p:spPr>
          <a:xfrm>
            <a:off x="5870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37" name="object 76437"/>
          <p:cNvSpPr/>
          <p:nvPr/>
        </p:nvSpPr>
        <p:spPr>
          <a:xfrm>
            <a:off x="5871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38" name="object 76438"/>
          <p:cNvSpPr/>
          <p:nvPr/>
        </p:nvSpPr>
        <p:spPr>
          <a:xfrm>
            <a:off x="5871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39" name="object 76439"/>
          <p:cNvSpPr/>
          <p:nvPr/>
        </p:nvSpPr>
        <p:spPr>
          <a:xfrm>
            <a:off x="5871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40" name="object 76440"/>
          <p:cNvSpPr/>
          <p:nvPr/>
        </p:nvSpPr>
        <p:spPr>
          <a:xfrm>
            <a:off x="5871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41" name="object 76441"/>
          <p:cNvSpPr/>
          <p:nvPr/>
        </p:nvSpPr>
        <p:spPr>
          <a:xfrm>
            <a:off x="5871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42" name="object 76442"/>
          <p:cNvSpPr/>
          <p:nvPr/>
        </p:nvSpPr>
        <p:spPr>
          <a:xfrm>
            <a:off x="5871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43" name="object 76443"/>
          <p:cNvSpPr/>
          <p:nvPr/>
        </p:nvSpPr>
        <p:spPr>
          <a:xfrm>
            <a:off x="5871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44" name="object 76444"/>
          <p:cNvSpPr/>
          <p:nvPr/>
        </p:nvSpPr>
        <p:spPr>
          <a:xfrm>
            <a:off x="5871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45" name="object 76445"/>
          <p:cNvSpPr/>
          <p:nvPr/>
        </p:nvSpPr>
        <p:spPr>
          <a:xfrm>
            <a:off x="5871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46" name="object 76446"/>
          <p:cNvSpPr/>
          <p:nvPr/>
        </p:nvSpPr>
        <p:spPr>
          <a:xfrm>
            <a:off x="5871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47" name="object 76447"/>
          <p:cNvSpPr/>
          <p:nvPr/>
        </p:nvSpPr>
        <p:spPr>
          <a:xfrm>
            <a:off x="5871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48" name="object 76448"/>
          <p:cNvSpPr/>
          <p:nvPr/>
        </p:nvSpPr>
        <p:spPr>
          <a:xfrm>
            <a:off x="5871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49" name="object 76449"/>
          <p:cNvSpPr/>
          <p:nvPr/>
        </p:nvSpPr>
        <p:spPr>
          <a:xfrm>
            <a:off x="58722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50" name="object 76450"/>
          <p:cNvSpPr/>
          <p:nvPr/>
        </p:nvSpPr>
        <p:spPr>
          <a:xfrm>
            <a:off x="58722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51" name="object 76451"/>
          <p:cNvSpPr/>
          <p:nvPr/>
        </p:nvSpPr>
        <p:spPr>
          <a:xfrm>
            <a:off x="5872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52" name="object 76452"/>
          <p:cNvSpPr/>
          <p:nvPr/>
        </p:nvSpPr>
        <p:spPr>
          <a:xfrm>
            <a:off x="5872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53" name="object 76453"/>
          <p:cNvSpPr/>
          <p:nvPr/>
        </p:nvSpPr>
        <p:spPr>
          <a:xfrm>
            <a:off x="58726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54" name="object 76454"/>
          <p:cNvSpPr/>
          <p:nvPr/>
        </p:nvSpPr>
        <p:spPr>
          <a:xfrm>
            <a:off x="58726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55" name="object 76455"/>
          <p:cNvSpPr/>
          <p:nvPr/>
        </p:nvSpPr>
        <p:spPr>
          <a:xfrm>
            <a:off x="5872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56" name="object 76456"/>
          <p:cNvSpPr/>
          <p:nvPr/>
        </p:nvSpPr>
        <p:spPr>
          <a:xfrm>
            <a:off x="5872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57" name="object 76457"/>
          <p:cNvSpPr/>
          <p:nvPr/>
        </p:nvSpPr>
        <p:spPr>
          <a:xfrm>
            <a:off x="58730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58" name="object 76458"/>
          <p:cNvSpPr/>
          <p:nvPr/>
        </p:nvSpPr>
        <p:spPr>
          <a:xfrm>
            <a:off x="58730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59" name="object 76459"/>
          <p:cNvSpPr/>
          <p:nvPr/>
        </p:nvSpPr>
        <p:spPr>
          <a:xfrm>
            <a:off x="5873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60" name="object 76460"/>
          <p:cNvSpPr/>
          <p:nvPr/>
        </p:nvSpPr>
        <p:spPr>
          <a:xfrm>
            <a:off x="5873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61" name="object 76461"/>
          <p:cNvSpPr/>
          <p:nvPr/>
        </p:nvSpPr>
        <p:spPr>
          <a:xfrm>
            <a:off x="58733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62" name="object 76462"/>
          <p:cNvSpPr/>
          <p:nvPr/>
        </p:nvSpPr>
        <p:spPr>
          <a:xfrm>
            <a:off x="58733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63" name="object 76463"/>
          <p:cNvSpPr/>
          <p:nvPr/>
        </p:nvSpPr>
        <p:spPr>
          <a:xfrm>
            <a:off x="5873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64" name="object 76464"/>
          <p:cNvSpPr/>
          <p:nvPr/>
        </p:nvSpPr>
        <p:spPr>
          <a:xfrm>
            <a:off x="5873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65" name="object 76465"/>
          <p:cNvSpPr/>
          <p:nvPr/>
        </p:nvSpPr>
        <p:spPr>
          <a:xfrm>
            <a:off x="58737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66" name="object 76466"/>
          <p:cNvSpPr/>
          <p:nvPr/>
        </p:nvSpPr>
        <p:spPr>
          <a:xfrm>
            <a:off x="58737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67" name="object 76467"/>
          <p:cNvSpPr/>
          <p:nvPr/>
        </p:nvSpPr>
        <p:spPr>
          <a:xfrm>
            <a:off x="5873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68" name="object 76468"/>
          <p:cNvSpPr/>
          <p:nvPr/>
        </p:nvSpPr>
        <p:spPr>
          <a:xfrm>
            <a:off x="5873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69" name="object 76469"/>
          <p:cNvSpPr/>
          <p:nvPr/>
        </p:nvSpPr>
        <p:spPr>
          <a:xfrm>
            <a:off x="58741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70" name="object 76470"/>
          <p:cNvSpPr/>
          <p:nvPr/>
        </p:nvSpPr>
        <p:spPr>
          <a:xfrm>
            <a:off x="58741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71" name="object 76471"/>
          <p:cNvSpPr/>
          <p:nvPr/>
        </p:nvSpPr>
        <p:spPr>
          <a:xfrm>
            <a:off x="5874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72" name="object 76472"/>
          <p:cNvSpPr/>
          <p:nvPr/>
        </p:nvSpPr>
        <p:spPr>
          <a:xfrm>
            <a:off x="5874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73" name="object 76473"/>
          <p:cNvSpPr/>
          <p:nvPr/>
        </p:nvSpPr>
        <p:spPr>
          <a:xfrm>
            <a:off x="58745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74" name="object 76474"/>
          <p:cNvSpPr/>
          <p:nvPr/>
        </p:nvSpPr>
        <p:spPr>
          <a:xfrm>
            <a:off x="58745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75" name="object 76475"/>
          <p:cNvSpPr/>
          <p:nvPr/>
        </p:nvSpPr>
        <p:spPr>
          <a:xfrm>
            <a:off x="5874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76" name="object 76476"/>
          <p:cNvSpPr/>
          <p:nvPr/>
        </p:nvSpPr>
        <p:spPr>
          <a:xfrm>
            <a:off x="5874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77" name="object 76477"/>
          <p:cNvSpPr/>
          <p:nvPr/>
        </p:nvSpPr>
        <p:spPr>
          <a:xfrm>
            <a:off x="58749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78" name="object 76478"/>
          <p:cNvSpPr/>
          <p:nvPr/>
        </p:nvSpPr>
        <p:spPr>
          <a:xfrm>
            <a:off x="58749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79" name="object 76479"/>
          <p:cNvSpPr/>
          <p:nvPr/>
        </p:nvSpPr>
        <p:spPr>
          <a:xfrm>
            <a:off x="5875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80" name="object 76480"/>
          <p:cNvSpPr/>
          <p:nvPr/>
        </p:nvSpPr>
        <p:spPr>
          <a:xfrm>
            <a:off x="5875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81" name="object 76481"/>
          <p:cNvSpPr/>
          <p:nvPr/>
        </p:nvSpPr>
        <p:spPr>
          <a:xfrm>
            <a:off x="5875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82" name="object 76482"/>
          <p:cNvSpPr/>
          <p:nvPr/>
        </p:nvSpPr>
        <p:spPr>
          <a:xfrm>
            <a:off x="5875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83" name="object 76483"/>
          <p:cNvSpPr/>
          <p:nvPr/>
        </p:nvSpPr>
        <p:spPr>
          <a:xfrm>
            <a:off x="5875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84" name="object 76484"/>
          <p:cNvSpPr/>
          <p:nvPr/>
        </p:nvSpPr>
        <p:spPr>
          <a:xfrm>
            <a:off x="5875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85" name="object 76485"/>
          <p:cNvSpPr/>
          <p:nvPr/>
        </p:nvSpPr>
        <p:spPr>
          <a:xfrm>
            <a:off x="5875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86" name="object 76486"/>
          <p:cNvSpPr/>
          <p:nvPr/>
        </p:nvSpPr>
        <p:spPr>
          <a:xfrm>
            <a:off x="5875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87" name="object 76487"/>
          <p:cNvSpPr/>
          <p:nvPr/>
        </p:nvSpPr>
        <p:spPr>
          <a:xfrm>
            <a:off x="5875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88" name="object 76488"/>
          <p:cNvSpPr/>
          <p:nvPr/>
        </p:nvSpPr>
        <p:spPr>
          <a:xfrm>
            <a:off x="5875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89" name="object 76489"/>
          <p:cNvSpPr/>
          <p:nvPr/>
        </p:nvSpPr>
        <p:spPr>
          <a:xfrm>
            <a:off x="5876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90" name="object 76490"/>
          <p:cNvSpPr/>
          <p:nvPr/>
        </p:nvSpPr>
        <p:spPr>
          <a:xfrm>
            <a:off x="5876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91" name="object 76491"/>
          <p:cNvSpPr/>
          <p:nvPr/>
        </p:nvSpPr>
        <p:spPr>
          <a:xfrm>
            <a:off x="5876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92" name="object 76492"/>
          <p:cNvSpPr/>
          <p:nvPr/>
        </p:nvSpPr>
        <p:spPr>
          <a:xfrm>
            <a:off x="5876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93" name="object 76493"/>
          <p:cNvSpPr/>
          <p:nvPr/>
        </p:nvSpPr>
        <p:spPr>
          <a:xfrm>
            <a:off x="5876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94" name="object 76494"/>
          <p:cNvSpPr/>
          <p:nvPr/>
        </p:nvSpPr>
        <p:spPr>
          <a:xfrm>
            <a:off x="5876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95" name="object 76495"/>
          <p:cNvSpPr/>
          <p:nvPr/>
        </p:nvSpPr>
        <p:spPr>
          <a:xfrm>
            <a:off x="5876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96" name="object 76496"/>
          <p:cNvSpPr/>
          <p:nvPr/>
        </p:nvSpPr>
        <p:spPr>
          <a:xfrm>
            <a:off x="5876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97" name="object 76497"/>
          <p:cNvSpPr/>
          <p:nvPr/>
        </p:nvSpPr>
        <p:spPr>
          <a:xfrm>
            <a:off x="58768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98" name="object 76498"/>
          <p:cNvSpPr/>
          <p:nvPr/>
        </p:nvSpPr>
        <p:spPr>
          <a:xfrm>
            <a:off x="58768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499" name="object 76499"/>
          <p:cNvSpPr/>
          <p:nvPr/>
        </p:nvSpPr>
        <p:spPr>
          <a:xfrm>
            <a:off x="5876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00" name="object 76500"/>
          <p:cNvSpPr/>
          <p:nvPr/>
        </p:nvSpPr>
        <p:spPr>
          <a:xfrm>
            <a:off x="5876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01" name="object 76501"/>
          <p:cNvSpPr/>
          <p:nvPr/>
        </p:nvSpPr>
        <p:spPr>
          <a:xfrm>
            <a:off x="58771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02" name="object 76502"/>
          <p:cNvSpPr/>
          <p:nvPr/>
        </p:nvSpPr>
        <p:spPr>
          <a:xfrm>
            <a:off x="58771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03" name="object 76503"/>
          <p:cNvSpPr/>
          <p:nvPr/>
        </p:nvSpPr>
        <p:spPr>
          <a:xfrm>
            <a:off x="5877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04" name="object 76504"/>
          <p:cNvSpPr/>
          <p:nvPr/>
        </p:nvSpPr>
        <p:spPr>
          <a:xfrm>
            <a:off x="5877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05" name="object 76505"/>
          <p:cNvSpPr/>
          <p:nvPr/>
        </p:nvSpPr>
        <p:spPr>
          <a:xfrm>
            <a:off x="58775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06" name="object 76506"/>
          <p:cNvSpPr/>
          <p:nvPr/>
        </p:nvSpPr>
        <p:spPr>
          <a:xfrm>
            <a:off x="58775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07" name="object 76507"/>
          <p:cNvSpPr/>
          <p:nvPr/>
        </p:nvSpPr>
        <p:spPr>
          <a:xfrm>
            <a:off x="5877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08" name="object 76508"/>
          <p:cNvSpPr/>
          <p:nvPr/>
        </p:nvSpPr>
        <p:spPr>
          <a:xfrm>
            <a:off x="5877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09" name="object 76509"/>
          <p:cNvSpPr/>
          <p:nvPr/>
        </p:nvSpPr>
        <p:spPr>
          <a:xfrm>
            <a:off x="58779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10" name="object 76510"/>
          <p:cNvSpPr/>
          <p:nvPr/>
        </p:nvSpPr>
        <p:spPr>
          <a:xfrm>
            <a:off x="58779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11" name="object 76511"/>
          <p:cNvSpPr/>
          <p:nvPr/>
        </p:nvSpPr>
        <p:spPr>
          <a:xfrm>
            <a:off x="5878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12" name="object 76512"/>
          <p:cNvSpPr/>
          <p:nvPr/>
        </p:nvSpPr>
        <p:spPr>
          <a:xfrm>
            <a:off x="5878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13" name="object 76513"/>
          <p:cNvSpPr/>
          <p:nvPr/>
        </p:nvSpPr>
        <p:spPr>
          <a:xfrm>
            <a:off x="58783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14" name="object 76514"/>
          <p:cNvSpPr/>
          <p:nvPr/>
        </p:nvSpPr>
        <p:spPr>
          <a:xfrm>
            <a:off x="58783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15" name="object 76515"/>
          <p:cNvSpPr/>
          <p:nvPr/>
        </p:nvSpPr>
        <p:spPr>
          <a:xfrm>
            <a:off x="5878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16" name="object 76516"/>
          <p:cNvSpPr/>
          <p:nvPr/>
        </p:nvSpPr>
        <p:spPr>
          <a:xfrm>
            <a:off x="5878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17" name="object 76517"/>
          <p:cNvSpPr/>
          <p:nvPr/>
        </p:nvSpPr>
        <p:spPr>
          <a:xfrm>
            <a:off x="58787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18" name="object 76518"/>
          <p:cNvSpPr/>
          <p:nvPr/>
        </p:nvSpPr>
        <p:spPr>
          <a:xfrm>
            <a:off x="58787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19" name="object 76519"/>
          <p:cNvSpPr/>
          <p:nvPr/>
        </p:nvSpPr>
        <p:spPr>
          <a:xfrm>
            <a:off x="5878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20" name="object 76520"/>
          <p:cNvSpPr/>
          <p:nvPr/>
        </p:nvSpPr>
        <p:spPr>
          <a:xfrm>
            <a:off x="5878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21" name="object 76521"/>
          <p:cNvSpPr/>
          <p:nvPr/>
        </p:nvSpPr>
        <p:spPr>
          <a:xfrm>
            <a:off x="58790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22" name="object 76522"/>
          <p:cNvSpPr/>
          <p:nvPr/>
        </p:nvSpPr>
        <p:spPr>
          <a:xfrm>
            <a:off x="58790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23" name="object 76523"/>
          <p:cNvSpPr/>
          <p:nvPr/>
        </p:nvSpPr>
        <p:spPr>
          <a:xfrm>
            <a:off x="5879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24" name="object 76524"/>
          <p:cNvSpPr/>
          <p:nvPr/>
        </p:nvSpPr>
        <p:spPr>
          <a:xfrm>
            <a:off x="5879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25" name="object 76525"/>
          <p:cNvSpPr/>
          <p:nvPr/>
        </p:nvSpPr>
        <p:spPr>
          <a:xfrm>
            <a:off x="5879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26" name="object 76526"/>
          <p:cNvSpPr/>
          <p:nvPr/>
        </p:nvSpPr>
        <p:spPr>
          <a:xfrm>
            <a:off x="5879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27" name="object 76527"/>
          <p:cNvSpPr/>
          <p:nvPr/>
        </p:nvSpPr>
        <p:spPr>
          <a:xfrm>
            <a:off x="5879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28" name="object 76528"/>
          <p:cNvSpPr/>
          <p:nvPr/>
        </p:nvSpPr>
        <p:spPr>
          <a:xfrm>
            <a:off x="5879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29" name="object 76529"/>
          <p:cNvSpPr/>
          <p:nvPr/>
        </p:nvSpPr>
        <p:spPr>
          <a:xfrm>
            <a:off x="5879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30" name="object 76530"/>
          <p:cNvSpPr/>
          <p:nvPr/>
        </p:nvSpPr>
        <p:spPr>
          <a:xfrm>
            <a:off x="5879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31" name="object 76531"/>
          <p:cNvSpPr/>
          <p:nvPr/>
        </p:nvSpPr>
        <p:spPr>
          <a:xfrm>
            <a:off x="5879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32" name="object 76532"/>
          <p:cNvSpPr/>
          <p:nvPr/>
        </p:nvSpPr>
        <p:spPr>
          <a:xfrm>
            <a:off x="5879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33" name="object 76533"/>
          <p:cNvSpPr/>
          <p:nvPr/>
        </p:nvSpPr>
        <p:spPr>
          <a:xfrm>
            <a:off x="5880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34" name="object 76534"/>
          <p:cNvSpPr/>
          <p:nvPr/>
        </p:nvSpPr>
        <p:spPr>
          <a:xfrm>
            <a:off x="5880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35" name="object 76535"/>
          <p:cNvSpPr/>
          <p:nvPr/>
        </p:nvSpPr>
        <p:spPr>
          <a:xfrm>
            <a:off x="5880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36" name="object 76536"/>
          <p:cNvSpPr/>
          <p:nvPr/>
        </p:nvSpPr>
        <p:spPr>
          <a:xfrm>
            <a:off x="5880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37" name="object 76537"/>
          <p:cNvSpPr/>
          <p:nvPr/>
        </p:nvSpPr>
        <p:spPr>
          <a:xfrm>
            <a:off x="5880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38" name="object 76538"/>
          <p:cNvSpPr/>
          <p:nvPr/>
        </p:nvSpPr>
        <p:spPr>
          <a:xfrm>
            <a:off x="5880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39" name="object 76539"/>
          <p:cNvSpPr/>
          <p:nvPr/>
        </p:nvSpPr>
        <p:spPr>
          <a:xfrm>
            <a:off x="5880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40" name="object 76540"/>
          <p:cNvSpPr/>
          <p:nvPr/>
        </p:nvSpPr>
        <p:spPr>
          <a:xfrm>
            <a:off x="5880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41" name="object 76541"/>
          <p:cNvSpPr/>
          <p:nvPr/>
        </p:nvSpPr>
        <p:spPr>
          <a:xfrm>
            <a:off x="5881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42" name="object 76542"/>
          <p:cNvSpPr/>
          <p:nvPr/>
        </p:nvSpPr>
        <p:spPr>
          <a:xfrm>
            <a:off x="5881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43" name="object 76543"/>
          <p:cNvSpPr/>
          <p:nvPr/>
        </p:nvSpPr>
        <p:spPr>
          <a:xfrm>
            <a:off x="5881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44" name="object 76544"/>
          <p:cNvSpPr/>
          <p:nvPr/>
        </p:nvSpPr>
        <p:spPr>
          <a:xfrm>
            <a:off x="5881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45" name="object 76545"/>
          <p:cNvSpPr/>
          <p:nvPr/>
        </p:nvSpPr>
        <p:spPr>
          <a:xfrm>
            <a:off x="5881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46" name="object 76546"/>
          <p:cNvSpPr/>
          <p:nvPr/>
        </p:nvSpPr>
        <p:spPr>
          <a:xfrm>
            <a:off x="5881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47" name="object 76547"/>
          <p:cNvSpPr/>
          <p:nvPr/>
        </p:nvSpPr>
        <p:spPr>
          <a:xfrm>
            <a:off x="5881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48" name="object 76548"/>
          <p:cNvSpPr/>
          <p:nvPr/>
        </p:nvSpPr>
        <p:spPr>
          <a:xfrm>
            <a:off x="5881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49" name="object 76549"/>
          <p:cNvSpPr/>
          <p:nvPr/>
        </p:nvSpPr>
        <p:spPr>
          <a:xfrm>
            <a:off x="58817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50" name="object 76550"/>
          <p:cNvSpPr/>
          <p:nvPr/>
        </p:nvSpPr>
        <p:spPr>
          <a:xfrm>
            <a:off x="58817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51" name="object 76551"/>
          <p:cNvSpPr/>
          <p:nvPr/>
        </p:nvSpPr>
        <p:spPr>
          <a:xfrm>
            <a:off x="5881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52" name="object 76552"/>
          <p:cNvSpPr/>
          <p:nvPr/>
        </p:nvSpPr>
        <p:spPr>
          <a:xfrm>
            <a:off x="5881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53" name="object 76553"/>
          <p:cNvSpPr/>
          <p:nvPr/>
        </p:nvSpPr>
        <p:spPr>
          <a:xfrm>
            <a:off x="58821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54" name="object 76554"/>
          <p:cNvSpPr/>
          <p:nvPr/>
        </p:nvSpPr>
        <p:spPr>
          <a:xfrm>
            <a:off x="58821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55" name="object 76555"/>
          <p:cNvSpPr/>
          <p:nvPr/>
        </p:nvSpPr>
        <p:spPr>
          <a:xfrm>
            <a:off x="5882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56" name="object 76556"/>
          <p:cNvSpPr/>
          <p:nvPr/>
        </p:nvSpPr>
        <p:spPr>
          <a:xfrm>
            <a:off x="5882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57" name="object 76557"/>
          <p:cNvSpPr/>
          <p:nvPr/>
        </p:nvSpPr>
        <p:spPr>
          <a:xfrm>
            <a:off x="58825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58" name="object 76558"/>
          <p:cNvSpPr/>
          <p:nvPr/>
        </p:nvSpPr>
        <p:spPr>
          <a:xfrm>
            <a:off x="58825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59" name="object 76559"/>
          <p:cNvSpPr/>
          <p:nvPr/>
        </p:nvSpPr>
        <p:spPr>
          <a:xfrm>
            <a:off x="5882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60" name="object 76560"/>
          <p:cNvSpPr/>
          <p:nvPr/>
        </p:nvSpPr>
        <p:spPr>
          <a:xfrm>
            <a:off x="5882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61" name="object 76561"/>
          <p:cNvSpPr/>
          <p:nvPr/>
        </p:nvSpPr>
        <p:spPr>
          <a:xfrm>
            <a:off x="58829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62" name="object 76562"/>
          <p:cNvSpPr/>
          <p:nvPr/>
        </p:nvSpPr>
        <p:spPr>
          <a:xfrm>
            <a:off x="58829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63" name="object 76563"/>
          <p:cNvSpPr/>
          <p:nvPr/>
        </p:nvSpPr>
        <p:spPr>
          <a:xfrm>
            <a:off x="5883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64" name="object 76564"/>
          <p:cNvSpPr/>
          <p:nvPr/>
        </p:nvSpPr>
        <p:spPr>
          <a:xfrm>
            <a:off x="5883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65" name="object 76565"/>
          <p:cNvSpPr/>
          <p:nvPr/>
        </p:nvSpPr>
        <p:spPr>
          <a:xfrm>
            <a:off x="58832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66" name="object 76566"/>
          <p:cNvSpPr/>
          <p:nvPr/>
        </p:nvSpPr>
        <p:spPr>
          <a:xfrm>
            <a:off x="58832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67" name="object 76567"/>
          <p:cNvSpPr/>
          <p:nvPr/>
        </p:nvSpPr>
        <p:spPr>
          <a:xfrm>
            <a:off x="5883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68" name="object 76568"/>
          <p:cNvSpPr/>
          <p:nvPr/>
        </p:nvSpPr>
        <p:spPr>
          <a:xfrm>
            <a:off x="5883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69" name="object 76569"/>
          <p:cNvSpPr/>
          <p:nvPr/>
        </p:nvSpPr>
        <p:spPr>
          <a:xfrm>
            <a:off x="58836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70" name="object 76570"/>
          <p:cNvSpPr/>
          <p:nvPr/>
        </p:nvSpPr>
        <p:spPr>
          <a:xfrm>
            <a:off x="58836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71" name="object 76571"/>
          <p:cNvSpPr/>
          <p:nvPr/>
        </p:nvSpPr>
        <p:spPr>
          <a:xfrm>
            <a:off x="5883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72" name="object 76572"/>
          <p:cNvSpPr/>
          <p:nvPr/>
        </p:nvSpPr>
        <p:spPr>
          <a:xfrm>
            <a:off x="5883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73" name="object 76573"/>
          <p:cNvSpPr/>
          <p:nvPr/>
        </p:nvSpPr>
        <p:spPr>
          <a:xfrm>
            <a:off x="58840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74" name="object 76574"/>
          <p:cNvSpPr/>
          <p:nvPr/>
        </p:nvSpPr>
        <p:spPr>
          <a:xfrm>
            <a:off x="58840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75" name="object 76575"/>
          <p:cNvSpPr/>
          <p:nvPr/>
        </p:nvSpPr>
        <p:spPr>
          <a:xfrm>
            <a:off x="5884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76" name="object 76576"/>
          <p:cNvSpPr/>
          <p:nvPr/>
        </p:nvSpPr>
        <p:spPr>
          <a:xfrm>
            <a:off x="5884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77" name="object 76577"/>
          <p:cNvSpPr/>
          <p:nvPr/>
        </p:nvSpPr>
        <p:spPr>
          <a:xfrm>
            <a:off x="58844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78" name="object 76578"/>
          <p:cNvSpPr/>
          <p:nvPr/>
        </p:nvSpPr>
        <p:spPr>
          <a:xfrm>
            <a:off x="58844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79" name="object 76579"/>
          <p:cNvSpPr/>
          <p:nvPr/>
        </p:nvSpPr>
        <p:spPr>
          <a:xfrm>
            <a:off x="5884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80" name="object 76580"/>
          <p:cNvSpPr/>
          <p:nvPr/>
        </p:nvSpPr>
        <p:spPr>
          <a:xfrm>
            <a:off x="5884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81" name="object 76581"/>
          <p:cNvSpPr/>
          <p:nvPr/>
        </p:nvSpPr>
        <p:spPr>
          <a:xfrm>
            <a:off x="5884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82" name="object 76582"/>
          <p:cNvSpPr/>
          <p:nvPr/>
        </p:nvSpPr>
        <p:spPr>
          <a:xfrm>
            <a:off x="5884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049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83" name="object 76583"/>
          <p:cNvSpPr/>
          <p:nvPr/>
        </p:nvSpPr>
        <p:spPr>
          <a:xfrm>
            <a:off x="5884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84" name="object 76584"/>
          <p:cNvSpPr/>
          <p:nvPr/>
        </p:nvSpPr>
        <p:spPr>
          <a:xfrm>
            <a:off x="5884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85" name="object 76585"/>
          <p:cNvSpPr/>
          <p:nvPr/>
        </p:nvSpPr>
        <p:spPr>
          <a:xfrm>
            <a:off x="5885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86" name="object 76586"/>
          <p:cNvSpPr/>
          <p:nvPr/>
        </p:nvSpPr>
        <p:spPr>
          <a:xfrm>
            <a:off x="5885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87" name="object 76587"/>
          <p:cNvSpPr/>
          <p:nvPr/>
        </p:nvSpPr>
        <p:spPr>
          <a:xfrm>
            <a:off x="5885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88" name="object 76588"/>
          <p:cNvSpPr/>
          <p:nvPr/>
        </p:nvSpPr>
        <p:spPr>
          <a:xfrm>
            <a:off x="5885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89" name="object 76589"/>
          <p:cNvSpPr/>
          <p:nvPr/>
        </p:nvSpPr>
        <p:spPr>
          <a:xfrm>
            <a:off x="5885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90" name="object 76590"/>
          <p:cNvSpPr/>
          <p:nvPr/>
        </p:nvSpPr>
        <p:spPr>
          <a:xfrm>
            <a:off x="5885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91" name="object 76591"/>
          <p:cNvSpPr/>
          <p:nvPr/>
        </p:nvSpPr>
        <p:spPr>
          <a:xfrm>
            <a:off x="5885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92" name="object 76592"/>
          <p:cNvSpPr/>
          <p:nvPr/>
        </p:nvSpPr>
        <p:spPr>
          <a:xfrm>
            <a:off x="5885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93" name="object 76593"/>
          <p:cNvSpPr/>
          <p:nvPr/>
        </p:nvSpPr>
        <p:spPr>
          <a:xfrm>
            <a:off x="5885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94" name="object 76594"/>
          <p:cNvSpPr/>
          <p:nvPr/>
        </p:nvSpPr>
        <p:spPr>
          <a:xfrm>
            <a:off x="5885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95" name="object 76595"/>
          <p:cNvSpPr/>
          <p:nvPr/>
        </p:nvSpPr>
        <p:spPr>
          <a:xfrm>
            <a:off x="5886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96" name="object 76596"/>
          <p:cNvSpPr/>
          <p:nvPr/>
        </p:nvSpPr>
        <p:spPr>
          <a:xfrm>
            <a:off x="5886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97" name="object 76597"/>
          <p:cNvSpPr/>
          <p:nvPr/>
        </p:nvSpPr>
        <p:spPr>
          <a:xfrm>
            <a:off x="5886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98" name="object 76598"/>
          <p:cNvSpPr/>
          <p:nvPr/>
        </p:nvSpPr>
        <p:spPr>
          <a:xfrm>
            <a:off x="5886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599" name="object 76599"/>
          <p:cNvSpPr/>
          <p:nvPr/>
        </p:nvSpPr>
        <p:spPr>
          <a:xfrm>
            <a:off x="5886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00" name="object 76600"/>
          <p:cNvSpPr/>
          <p:nvPr/>
        </p:nvSpPr>
        <p:spPr>
          <a:xfrm>
            <a:off x="5886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01" name="object 76601"/>
          <p:cNvSpPr/>
          <p:nvPr/>
        </p:nvSpPr>
        <p:spPr>
          <a:xfrm>
            <a:off x="58867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02" name="object 76602"/>
          <p:cNvSpPr/>
          <p:nvPr/>
        </p:nvSpPr>
        <p:spPr>
          <a:xfrm>
            <a:off x="58867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03" name="object 76603"/>
          <p:cNvSpPr/>
          <p:nvPr/>
        </p:nvSpPr>
        <p:spPr>
          <a:xfrm>
            <a:off x="5886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04" name="object 76604"/>
          <p:cNvSpPr/>
          <p:nvPr/>
        </p:nvSpPr>
        <p:spPr>
          <a:xfrm>
            <a:off x="5886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05" name="object 76605"/>
          <p:cNvSpPr/>
          <p:nvPr/>
        </p:nvSpPr>
        <p:spPr>
          <a:xfrm>
            <a:off x="58870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06" name="object 76606"/>
          <p:cNvSpPr/>
          <p:nvPr/>
        </p:nvSpPr>
        <p:spPr>
          <a:xfrm>
            <a:off x="58870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07" name="object 76607"/>
          <p:cNvSpPr/>
          <p:nvPr/>
        </p:nvSpPr>
        <p:spPr>
          <a:xfrm>
            <a:off x="5887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08" name="object 76608"/>
          <p:cNvSpPr/>
          <p:nvPr/>
        </p:nvSpPr>
        <p:spPr>
          <a:xfrm>
            <a:off x="5887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09" name="object 76609"/>
          <p:cNvSpPr/>
          <p:nvPr/>
        </p:nvSpPr>
        <p:spPr>
          <a:xfrm>
            <a:off x="58874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10" name="object 76610"/>
          <p:cNvSpPr/>
          <p:nvPr/>
        </p:nvSpPr>
        <p:spPr>
          <a:xfrm>
            <a:off x="58874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11" name="object 76611"/>
          <p:cNvSpPr/>
          <p:nvPr/>
        </p:nvSpPr>
        <p:spPr>
          <a:xfrm>
            <a:off x="5887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12" name="object 76612"/>
          <p:cNvSpPr/>
          <p:nvPr/>
        </p:nvSpPr>
        <p:spPr>
          <a:xfrm>
            <a:off x="5887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13" name="object 76613"/>
          <p:cNvSpPr/>
          <p:nvPr/>
        </p:nvSpPr>
        <p:spPr>
          <a:xfrm>
            <a:off x="58878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14" name="object 76614"/>
          <p:cNvSpPr/>
          <p:nvPr/>
        </p:nvSpPr>
        <p:spPr>
          <a:xfrm>
            <a:off x="58878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15" name="object 76615"/>
          <p:cNvSpPr/>
          <p:nvPr/>
        </p:nvSpPr>
        <p:spPr>
          <a:xfrm>
            <a:off x="5887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16" name="object 76616"/>
          <p:cNvSpPr/>
          <p:nvPr/>
        </p:nvSpPr>
        <p:spPr>
          <a:xfrm>
            <a:off x="5887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17" name="object 76617"/>
          <p:cNvSpPr/>
          <p:nvPr/>
        </p:nvSpPr>
        <p:spPr>
          <a:xfrm>
            <a:off x="58882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18" name="object 76618"/>
          <p:cNvSpPr/>
          <p:nvPr/>
        </p:nvSpPr>
        <p:spPr>
          <a:xfrm>
            <a:off x="58882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19" name="object 76619"/>
          <p:cNvSpPr/>
          <p:nvPr/>
        </p:nvSpPr>
        <p:spPr>
          <a:xfrm>
            <a:off x="5888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20" name="object 76620"/>
          <p:cNvSpPr/>
          <p:nvPr/>
        </p:nvSpPr>
        <p:spPr>
          <a:xfrm>
            <a:off x="5888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21" name="object 76621"/>
          <p:cNvSpPr/>
          <p:nvPr/>
        </p:nvSpPr>
        <p:spPr>
          <a:xfrm>
            <a:off x="58886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22" name="object 76622"/>
          <p:cNvSpPr/>
          <p:nvPr/>
        </p:nvSpPr>
        <p:spPr>
          <a:xfrm>
            <a:off x="58886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23" name="object 76623"/>
          <p:cNvSpPr/>
          <p:nvPr/>
        </p:nvSpPr>
        <p:spPr>
          <a:xfrm>
            <a:off x="5888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24" name="object 76624"/>
          <p:cNvSpPr/>
          <p:nvPr/>
        </p:nvSpPr>
        <p:spPr>
          <a:xfrm>
            <a:off x="5888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25" name="object 76625"/>
          <p:cNvSpPr/>
          <p:nvPr/>
        </p:nvSpPr>
        <p:spPr>
          <a:xfrm>
            <a:off x="5889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26" name="object 76626"/>
          <p:cNvSpPr/>
          <p:nvPr/>
        </p:nvSpPr>
        <p:spPr>
          <a:xfrm>
            <a:off x="5889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27" name="object 76627"/>
          <p:cNvSpPr/>
          <p:nvPr/>
        </p:nvSpPr>
        <p:spPr>
          <a:xfrm>
            <a:off x="5889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28" name="object 76628"/>
          <p:cNvSpPr/>
          <p:nvPr/>
        </p:nvSpPr>
        <p:spPr>
          <a:xfrm>
            <a:off x="5889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29" name="object 76629"/>
          <p:cNvSpPr/>
          <p:nvPr/>
        </p:nvSpPr>
        <p:spPr>
          <a:xfrm>
            <a:off x="5889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30" name="object 76630"/>
          <p:cNvSpPr/>
          <p:nvPr/>
        </p:nvSpPr>
        <p:spPr>
          <a:xfrm>
            <a:off x="5889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31" name="object 76631"/>
          <p:cNvSpPr/>
          <p:nvPr/>
        </p:nvSpPr>
        <p:spPr>
          <a:xfrm>
            <a:off x="5889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32" name="object 76632"/>
          <p:cNvSpPr/>
          <p:nvPr/>
        </p:nvSpPr>
        <p:spPr>
          <a:xfrm>
            <a:off x="5889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33" name="object 76633"/>
          <p:cNvSpPr/>
          <p:nvPr/>
        </p:nvSpPr>
        <p:spPr>
          <a:xfrm>
            <a:off x="5889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34" name="object 76634"/>
          <p:cNvSpPr/>
          <p:nvPr/>
        </p:nvSpPr>
        <p:spPr>
          <a:xfrm>
            <a:off x="5889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35" name="object 76635"/>
          <p:cNvSpPr/>
          <p:nvPr/>
        </p:nvSpPr>
        <p:spPr>
          <a:xfrm>
            <a:off x="5889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36" name="object 76636"/>
          <p:cNvSpPr/>
          <p:nvPr/>
        </p:nvSpPr>
        <p:spPr>
          <a:xfrm>
            <a:off x="5889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37" name="object 76637"/>
          <p:cNvSpPr/>
          <p:nvPr/>
        </p:nvSpPr>
        <p:spPr>
          <a:xfrm>
            <a:off x="5890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38" name="object 76638"/>
          <p:cNvSpPr/>
          <p:nvPr/>
        </p:nvSpPr>
        <p:spPr>
          <a:xfrm>
            <a:off x="5890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39" name="object 76639"/>
          <p:cNvSpPr/>
          <p:nvPr/>
        </p:nvSpPr>
        <p:spPr>
          <a:xfrm>
            <a:off x="5890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40" name="object 76640"/>
          <p:cNvSpPr/>
          <p:nvPr/>
        </p:nvSpPr>
        <p:spPr>
          <a:xfrm>
            <a:off x="5890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41" name="object 76641"/>
          <p:cNvSpPr/>
          <p:nvPr/>
        </p:nvSpPr>
        <p:spPr>
          <a:xfrm>
            <a:off x="5890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42" name="object 76642"/>
          <p:cNvSpPr/>
          <p:nvPr/>
        </p:nvSpPr>
        <p:spPr>
          <a:xfrm>
            <a:off x="5890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43" name="object 76643"/>
          <p:cNvSpPr/>
          <p:nvPr/>
        </p:nvSpPr>
        <p:spPr>
          <a:xfrm>
            <a:off x="5890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44" name="object 76644"/>
          <p:cNvSpPr/>
          <p:nvPr/>
        </p:nvSpPr>
        <p:spPr>
          <a:xfrm>
            <a:off x="5890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45" name="object 76645"/>
          <p:cNvSpPr/>
          <p:nvPr/>
        </p:nvSpPr>
        <p:spPr>
          <a:xfrm>
            <a:off x="5890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46" name="object 76646"/>
          <p:cNvSpPr/>
          <p:nvPr/>
        </p:nvSpPr>
        <p:spPr>
          <a:xfrm>
            <a:off x="5890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47" name="object 76647"/>
          <p:cNvSpPr/>
          <p:nvPr/>
        </p:nvSpPr>
        <p:spPr>
          <a:xfrm>
            <a:off x="5891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48" name="object 76648"/>
          <p:cNvSpPr/>
          <p:nvPr/>
        </p:nvSpPr>
        <p:spPr>
          <a:xfrm>
            <a:off x="5891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49" name="object 76649"/>
          <p:cNvSpPr/>
          <p:nvPr/>
        </p:nvSpPr>
        <p:spPr>
          <a:xfrm>
            <a:off x="5891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50" name="object 76650"/>
          <p:cNvSpPr/>
          <p:nvPr/>
        </p:nvSpPr>
        <p:spPr>
          <a:xfrm>
            <a:off x="5891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51" name="object 76651"/>
          <p:cNvSpPr/>
          <p:nvPr/>
        </p:nvSpPr>
        <p:spPr>
          <a:xfrm>
            <a:off x="5891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52" name="object 76652"/>
          <p:cNvSpPr/>
          <p:nvPr/>
        </p:nvSpPr>
        <p:spPr>
          <a:xfrm>
            <a:off x="5891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53" name="object 76653"/>
          <p:cNvSpPr/>
          <p:nvPr/>
        </p:nvSpPr>
        <p:spPr>
          <a:xfrm>
            <a:off x="5891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54" name="object 76654"/>
          <p:cNvSpPr/>
          <p:nvPr/>
        </p:nvSpPr>
        <p:spPr>
          <a:xfrm>
            <a:off x="5891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55" name="object 76655"/>
          <p:cNvSpPr/>
          <p:nvPr/>
        </p:nvSpPr>
        <p:spPr>
          <a:xfrm>
            <a:off x="5891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56" name="object 76656"/>
          <p:cNvSpPr/>
          <p:nvPr/>
        </p:nvSpPr>
        <p:spPr>
          <a:xfrm>
            <a:off x="5891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57" name="object 76657"/>
          <p:cNvSpPr/>
          <p:nvPr/>
        </p:nvSpPr>
        <p:spPr>
          <a:xfrm>
            <a:off x="5892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58" name="object 76658"/>
          <p:cNvSpPr/>
          <p:nvPr/>
        </p:nvSpPr>
        <p:spPr>
          <a:xfrm>
            <a:off x="5892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59" name="object 76659"/>
          <p:cNvSpPr/>
          <p:nvPr/>
        </p:nvSpPr>
        <p:spPr>
          <a:xfrm>
            <a:off x="5892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60" name="object 76660"/>
          <p:cNvSpPr/>
          <p:nvPr/>
        </p:nvSpPr>
        <p:spPr>
          <a:xfrm>
            <a:off x="5892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61" name="object 76661"/>
          <p:cNvSpPr/>
          <p:nvPr/>
        </p:nvSpPr>
        <p:spPr>
          <a:xfrm>
            <a:off x="58924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62" name="object 76662"/>
          <p:cNvSpPr/>
          <p:nvPr/>
        </p:nvSpPr>
        <p:spPr>
          <a:xfrm>
            <a:off x="58924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63" name="object 76663"/>
          <p:cNvSpPr/>
          <p:nvPr/>
        </p:nvSpPr>
        <p:spPr>
          <a:xfrm>
            <a:off x="5892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64" name="object 76664"/>
          <p:cNvSpPr/>
          <p:nvPr/>
        </p:nvSpPr>
        <p:spPr>
          <a:xfrm>
            <a:off x="5892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65" name="object 76665"/>
          <p:cNvSpPr/>
          <p:nvPr/>
        </p:nvSpPr>
        <p:spPr>
          <a:xfrm>
            <a:off x="58928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66" name="object 76666"/>
          <p:cNvSpPr/>
          <p:nvPr/>
        </p:nvSpPr>
        <p:spPr>
          <a:xfrm>
            <a:off x="58928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67" name="object 76667"/>
          <p:cNvSpPr/>
          <p:nvPr/>
        </p:nvSpPr>
        <p:spPr>
          <a:xfrm>
            <a:off x="5892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68" name="object 76668"/>
          <p:cNvSpPr/>
          <p:nvPr/>
        </p:nvSpPr>
        <p:spPr>
          <a:xfrm>
            <a:off x="5892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69" name="object 76669"/>
          <p:cNvSpPr/>
          <p:nvPr/>
        </p:nvSpPr>
        <p:spPr>
          <a:xfrm>
            <a:off x="58931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70" name="object 76670"/>
          <p:cNvSpPr/>
          <p:nvPr/>
        </p:nvSpPr>
        <p:spPr>
          <a:xfrm>
            <a:off x="58931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71" name="object 76671"/>
          <p:cNvSpPr/>
          <p:nvPr/>
        </p:nvSpPr>
        <p:spPr>
          <a:xfrm>
            <a:off x="5893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72" name="object 76672"/>
          <p:cNvSpPr/>
          <p:nvPr/>
        </p:nvSpPr>
        <p:spPr>
          <a:xfrm>
            <a:off x="5893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73" name="object 76673"/>
          <p:cNvSpPr/>
          <p:nvPr/>
        </p:nvSpPr>
        <p:spPr>
          <a:xfrm>
            <a:off x="58935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74" name="object 76674"/>
          <p:cNvSpPr/>
          <p:nvPr/>
        </p:nvSpPr>
        <p:spPr>
          <a:xfrm>
            <a:off x="58935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75" name="object 76675"/>
          <p:cNvSpPr/>
          <p:nvPr/>
        </p:nvSpPr>
        <p:spPr>
          <a:xfrm>
            <a:off x="5893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76" name="object 76676"/>
          <p:cNvSpPr/>
          <p:nvPr/>
        </p:nvSpPr>
        <p:spPr>
          <a:xfrm>
            <a:off x="5893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77" name="object 76677"/>
          <p:cNvSpPr/>
          <p:nvPr/>
        </p:nvSpPr>
        <p:spPr>
          <a:xfrm>
            <a:off x="5893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78" name="object 76678"/>
          <p:cNvSpPr/>
          <p:nvPr/>
        </p:nvSpPr>
        <p:spPr>
          <a:xfrm>
            <a:off x="5893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79" name="object 76679"/>
          <p:cNvSpPr/>
          <p:nvPr/>
        </p:nvSpPr>
        <p:spPr>
          <a:xfrm>
            <a:off x="5894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80" name="object 76680"/>
          <p:cNvSpPr/>
          <p:nvPr/>
        </p:nvSpPr>
        <p:spPr>
          <a:xfrm>
            <a:off x="5894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81" name="object 76681"/>
          <p:cNvSpPr/>
          <p:nvPr/>
        </p:nvSpPr>
        <p:spPr>
          <a:xfrm>
            <a:off x="5894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82" name="object 76682"/>
          <p:cNvSpPr/>
          <p:nvPr/>
        </p:nvSpPr>
        <p:spPr>
          <a:xfrm>
            <a:off x="5894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83" name="object 76683"/>
          <p:cNvSpPr/>
          <p:nvPr/>
        </p:nvSpPr>
        <p:spPr>
          <a:xfrm>
            <a:off x="5894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84" name="object 76684"/>
          <p:cNvSpPr/>
          <p:nvPr/>
        </p:nvSpPr>
        <p:spPr>
          <a:xfrm>
            <a:off x="5894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85" name="object 76685"/>
          <p:cNvSpPr/>
          <p:nvPr/>
        </p:nvSpPr>
        <p:spPr>
          <a:xfrm>
            <a:off x="5894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86" name="object 76686"/>
          <p:cNvSpPr/>
          <p:nvPr/>
        </p:nvSpPr>
        <p:spPr>
          <a:xfrm>
            <a:off x="5894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87" name="object 76687"/>
          <p:cNvSpPr/>
          <p:nvPr/>
        </p:nvSpPr>
        <p:spPr>
          <a:xfrm>
            <a:off x="5894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88" name="object 76688"/>
          <p:cNvSpPr/>
          <p:nvPr/>
        </p:nvSpPr>
        <p:spPr>
          <a:xfrm>
            <a:off x="5894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89" name="object 76689"/>
          <p:cNvSpPr/>
          <p:nvPr/>
        </p:nvSpPr>
        <p:spPr>
          <a:xfrm>
            <a:off x="5895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90" name="object 76690"/>
          <p:cNvSpPr/>
          <p:nvPr/>
        </p:nvSpPr>
        <p:spPr>
          <a:xfrm>
            <a:off x="5895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91" name="object 76691"/>
          <p:cNvSpPr/>
          <p:nvPr/>
        </p:nvSpPr>
        <p:spPr>
          <a:xfrm>
            <a:off x="5895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92" name="object 76692"/>
          <p:cNvSpPr/>
          <p:nvPr/>
        </p:nvSpPr>
        <p:spPr>
          <a:xfrm>
            <a:off x="5895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93" name="object 76693"/>
          <p:cNvSpPr/>
          <p:nvPr/>
        </p:nvSpPr>
        <p:spPr>
          <a:xfrm>
            <a:off x="5895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94" name="object 76694"/>
          <p:cNvSpPr/>
          <p:nvPr/>
        </p:nvSpPr>
        <p:spPr>
          <a:xfrm>
            <a:off x="5895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95" name="object 76695"/>
          <p:cNvSpPr/>
          <p:nvPr/>
        </p:nvSpPr>
        <p:spPr>
          <a:xfrm>
            <a:off x="5895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96" name="object 76696"/>
          <p:cNvSpPr/>
          <p:nvPr/>
        </p:nvSpPr>
        <p:spPr>
          <a:xfrm>
            <a:off x="5895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97" name="object 76697"/>
          <p:cNvSpPr/>
          <p:nvPr/>
        </p:nvSpPr>
        <p:spPr>
          <a:xfrm>
            <a:off x="5895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98" name="object 76698"/>
          <p:cNvSpPr/>
          <p:nvPr/>
        </p:nvSpPr>
        <p:spPr>
          <a:xfrm>
            <a:off x="5895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699" name="object 76699"/>
          <p:cNvSpPr/>
          <p:nvPr/>
        </p:nvSpPr>
        <p:spPr>
          <a:xfrm>
            <a:off x="5895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00" name="object 76700"/>
          <p:cNvSpPr/>
          <p:nvPr/>
        </p:nvSpPr>
        <p:spPr>
          <a:xfrm>
            <a:off x="5895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01" name="object 76701"/>
          <p:cNvSpPr/>
          <p:nvPr/>
        </p:nvSpPr>
        <p:spPr>
          <a:xfrm>
            <a:off x="5896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02" name="object 76702"/>
          <p:cNvSpPr/>
          <p:nvPr/>
        </p:nvSpPr>
        <p:spPr>
          <a:xfrm>
            <a:off x="5896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03" name="object 76703"/>
          <p:cNvSpPr/>
          <p:nvPr/>
        </p:nvSpPr>
        <p:spPr>
          <a:xfrm>
            <a:off x="5896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04" name="object 76704"/>
          <p:cNvSpPr/>
          <p:nvPr/>
        </p:nvSpPr>
        <p:spPr>
          <a:xfrm>
            <a:off x="5896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05" name="object 76705"/>
          <p:cNvSpPr/>
          <p:nvPr/>
        </p:nvSpPr>
        <p:spPr>
          <a:xfrm>
            <a:off x="58966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06" name="object 76706"/>
          <p:cNvSpPr/>
          <p:nvPr/>
        </p:nvSpPr>
        <p:spPr>
          <a:xfrm>
            <a:off x="58966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07" name="object 76707"/>
          <p:cNvSpPr/>
          <p:nvPr/>
        </p:nvSpPr>
        <p:spPr>
          <a:xfrm>
            <a:off x="5896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08" name="object 76708"/>
          <p:cNvSpPr/>
          <p:nvPr/>
        </p:nvSpPr>
        <p:spPr>
          <a:xfrm>
            <a:off x="5896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09" name="object 76709"/>
          <p:cNvSpPr/>
          <p:nvPr/>
        </p:nvSpPr>
        <p:spPr>
          <a:xfrm>
            <a:off x="58970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10" name="object 76710"/>
          <p:cNvSpPr/>
          <p:nvPr/>
        </p:nvSpPr>
        <p:spPr>
          <a:xfrm>
            <a:off x="58970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11" name="object 76711"/>
          <p:cNvSpPr/>
          <p:nvPr/>
        </p:nvSpPr>
        <p:spPr>
          <a:xfrm>
            <a:off x="5897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12" name="object 76712"/>
          <p:cNvSpPr/>
          <p:nvPr/>
        </p:nvSpPr>
        <p:spPr>
          <a:xfrm>
            <a:off x="5897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13" name="object 76713"/>
          <p:cNvSpPr/>
          <p:nvPr/>
        </p:nvSpPr>
        <p:spPr>
          <a:xfrm>
            <a:off x="58973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14" name="object 76714"/>
          <p:cNvSpPr/>
          <p:nvPr/>
        </p:nvSpPr>
        <p:spPr>
          <a:xfrm>
            <a:off x="58973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15" name="object 76715"/>
          <p:cNvSpPr/>
          <p:nvPr/>
        </p:nvSpPr>
        <p:spPr>
          <a:xfrm>
            <a:off x="5897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16" name="object 76716"/>
          <p:cNvSpPr/>
          <p:nvPr/>
        </p:nvSpPr>
        <p:spPr>
          <a:xfrm>
            <a:off x="5897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44D9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17" name="object 76717"/>
          <p:cNvSpPr/>
          <p:nvPr/>
        </p:nvSpPr>
        <p:spPr>
          <a:xfrm>
            <a:off x="58977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18" name="object 76718"/>
          <p:cNvSpPr/>
          <p:nvPr/>
        </p:nvSpPr>
        <p:spPr>
          <a:xfrm>
            <a:off x="58977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19" name="object 76719"/>
          <p:cNvSpPr/>
          <p:nvPr/>
        </p:nvSpPr>
        <p:spPr>
          <a:xfrm>
            <a:off x="5897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20" name="object 76720"/>
          <p:cNvSpPr/>
          <p:nvPr/>
        </p:nvSpPr>
        <p:spPr>
          <a:xfrm>
            <a:off x="5897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21" name="object 76721"/>
          <p:cNvSpPr/>
          <p:nvPr/>
        </p:nvSpPr>
        <p:spPr>
          <a:xfrm>
            <a:off x="58981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22" name="object 76722"/>
          <p:cNvSpPr/>
          <p:nvPr/>
        </p:nvSpPr>
        <p:spPr>
          <a:xfrm>
            <a:off x="58981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23" name="object 76723"/>
          <p:cNvSpPr/>
          <p:nvPr/>
        </p:nvSpPr>
        <p:spPr>
          <a:xfrm>
            <a:off x="5898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24" name="object 76724"/>
          <p:cNvSpPr/>
          <p:nvPr/>
        </p:nvSpPr>
        <p:spPr>
          <a:xfrm>
            <a:off x="5898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25" name="object 76725"/>
          <p:cNvSpPr/>
          <p:nvPr/>
        </p:nvSpPr>
        <p:spPr>
          <a:xfrm>
            <a:off x="5898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26" name="object 76726"/>
          <p:cNvSpPr/>
          <p:nvPr/>
        </p:nvSpPr>
        <p:spPr>
          <a:xfrm>
            <a:off x="5898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27" name="object 76727"/>
          <p:cNvSpPr/>
          <p:nvPr/>
        </p:nvSpPr>
        <p:spPr>
          <a:xfrm>
            <a:off x="5898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28" name="object 76728"/>
          <p:cNvSpPr/>
          <p:nvPr/>
        </p:nvSpPr>
        <p:spPr>
          <a:xfrm>
            <a:off x="5898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29" name="object 76729"/>
          <p:cNvSpPr/>
          <p:nvPr/>
        </p:nvSpPr>
        <p:spPr>
          <a:xfrm>
            <a:off x="5898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30" name="object 76730"/>
          <p:cNvSpPr/>
          <p:nvPr/>
        </p:nvSpPr>
        <p:spPr>
          <a:xfrm>
            <a:off x="5898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31" name="object 76731"/>
          <p:cNvSpPr/>
          <p:nvPr/>
        </p:nvSpPr>
        <p:spPr>
          <a:xfrm>
            <a:off x="5899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32" name="object 76732"/>
          <p:cNvSpPr/>
          <p:nvPr/>
        </p:nvSpPr>
        <p:spPr>
          <a:xfrm>
            <a:off x="5899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33" name="object 76733"/>
          <p:cNvSpPr/>
          <p:nvPr/>
        </p:nvSpPr>
        <p:spPr>
          <a:xfrm>
            <a:off x="5899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34" name="object 76734"/>
          <p:cNvSpPr/>
          <p:nvPr/>
        </p:nvSpPr>
        <p:spPr>
          <a:xfrm>
            <a:off x="5899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35" name="object 76735"/>
          <p:cNvSpPr/>
          <p:nvPr/>
        </p:nvSpPr>
        <p:spPr>
          <a:xfrm>
            <a:off x="5899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36" name="object 76736"/>
          <p:cNvSpPr/>
          <p:nvPr/>
        </p:nvSpPr>
        <p:spPr>
          <a:xfrm>
            <a:off x="5899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37" name="object 76737"/>
          <p:cNvSpPr/>
          <p:nvPr/>
        </p:nvSpPr>
        <p:spPr>
          <a:xfrm>
            <a:off x="5899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38" name="object 76738"/>
          <p:cNvSpPr/>
          <p:nvPr/>
        </p:nvSpPr>
        <p:spPr>
          <a:xfrm>
            <a:off x="5899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39" name="object 76739"/>
          <p:cNvSpPr/>
          <p:nvPr/>
        </p:nvSpPr>
        <p:spPr>
          <a:xfrm>
            <a:off x="5899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40" name="object 76740"/>
          <p:cNvSpPr/>
          <p:nvPr/>
        </p:nvSpPr>
        <p:spPr>
          <a:xfrm>
            <a:off x="5899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41" name="object 76741"/>
          <p:cNvSpPr/>
          <p:nvPr/>
        </p:nvSpPr>
        <p:spPr>
          <a:xfrm>
            <a:off x="5900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42" name="object 76742"/>
          <p:cNvSpPr/>
          <p:nvPr/>
        </p:nvSpPr>
        <p:spPr>
          <a:xfrm>
            <a:off x="5900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43" name="object 76743"/>
          <p:cNvSpPr/>
          <p:nvPr/>
        </p:nvSpPr>
        <p:spPr>
          <a:xfrm>
            <a:off x="5900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44" name="object 76744"/>
          <p:cNvSpPr/>
          <p:nvPr/>
        </p:nvSpPr>
        <p:spPr>
          <a:xfrm>
            <a:off x="5900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45" name="object 76745"/>
          <p:cNvSpPr/>
          <p:nvPr/>
        </p:nvSpPr>
        <p:spPr>
          <a:xfrm>
            <a:off x="5900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46" name="object 76746"/>
          <p:cNvSpPr/>
          <p:nvPr/>
        </p:nvSpPr>
        <p:spPr>
          <a:xfrm>
            <a:off x="5900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47" name="object 76747"/>
          <p:cNvSpPr/>
          <p:nvPr/>
        </p:nvSpPr>
        <p:spPr>
          <a:xfrm>
            <a:off x="5900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48" name="object 76748"/>
          <p:cNvSpPr/>
          <p:nvPr/>
        </p:nvSpPr>
        <p:spPr>
          <a:xfrm>
            <a:off x="5900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49" name="object 76749"/>
          <p:cNvSpPr/>
          <p:nvPr/>
        </p:nvSpPr>
        <p:spPr>
          <a:xfrm>
            <a:off x="5900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50" name="object 76750"/>
          <p:cNvSpPr/>
          <p:nvPr/>
        </p:nvSpPr>
        <p:spPr>
          <a:xfrm>
            <a:off x="5900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51" name="object 76751"/>
          <p:cNvSpPr/>
          <p:nvPr/>
        </p:nvSpPr>
        <p:spPr>
          <a:xfrm>
            <a:off x="5900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52" name="object 76752"/>
          <p:cNvSpPr/>
          <p:nvPr/>
        </p:nvSpPr>
        <p:spPr>
          <a:xfrm>
            <a:off x="5900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53" name="object 76753"/>
          <p:cNvSpPr/>
          <p:nvPr/>
        </p:nvSpPr>
        <p:spPr>
          <a:xfrm>
            <a:off x="5901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54" name="object 76754"/>
          <p:cNvSpPr/>
          <p:nvPr/>
        </p:nvSpPr>
        <p:spPr>
          <a:xfrm>
            <a:off x="5901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55" name="object 76755"/>
          <p:cNvSpPr/>
          <p:nvPr/>
        </p:nvSpPr>
        <p:spPr>
          <a:xfrm>
            <a:off x="5901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56" name="object 76756"/>
          <p:cNvSpPr/>
          <p:nvPr/>
        </p:nvSpPr>
        <p:spPr>
          <a:xfrm>
            <a:off x="5901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57" name="object 76757"/>
          <p:cNvSpPr/>
          <p:nvPr/>
        </p:nvSpPr>
        <p:spPr>
          <a:xfrm>
            <a:off x="5901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58" name="object 76758"/>
          <p:cNvSpPr/>
          <p:nvPr/>
        </p:nvSpPr>
        <p:spPr>
          <a:xfrm>
            <a:off x="5901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59" name="object 76759"/>
          <p:cNvSpPr/>
          <p:nvPr/>
        </p:nvSpPr>
        <p:spPr>
          <a:xfrm>
            <a:off x="5901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60" name="object 76760"/>
          <p:cNvSpPr/>
          <p:nvPr/>
        </p:nvSpPr>
        <p:spPr>
          <a:xfrm>
            <a:off x="5901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61" name="object 76761"/>
          <p:cNvSpPr/>
          <p:nvPr/>
        </p:nvSpPr>
        <p:spPr>
          <a:xfrm>
            <a:off x="59019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62" name="object 76762"/>
          <p:cNvSpPr/>
          <p:nvPr/>
        </p:nvSpPr>
        <p:spPr>
          <a:xfrm>
            <a:off x="59019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63" name="object 76763"/>
          <p:cNvSpPr/>
          <p:nvPr/>
        </p:nvSpPr>
        <p:spPr>
          <a:xfrm>
            <a:off x="5902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64" name="object 76764"/>
          <p:cNvSpPr/>
          <p:nvPr/>
        </p:nvSpPr>
        <p:spPr>
          <a:xfrm>
            <a:off x="5902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65" name="object 76765"/>
          <p:cNvSpPr/>
          <p:nvPr/>
        </p:nvSpPr>
        <p:spPr>
          <a:xfrm>
            <a:off x="59023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66" name="object 76766"/>
          <p:cNvSpPr/>
          <p:nvPr/>
        </p:nvSpPr>
        <p:spPr>
          <a:xfrm>
            <a:off x="59023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67" name="object 76767"/>
          <p:cNvSpPr/>
          <p:nvPr/>
        </p:nvSpPr>
        <p:spPr>
          <a:xfrm>
            <a:off x="5902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68" name="object 76768"/>
          <p:cNvSpPr/>
          <p:nvPr/>
        </p:nvSpPr>
        <p:spPr>
          <a:xfrm>
            <a:off x="5902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69" name="object 76769"/>
          <p:cNvSpPr/>
          <p:nvPr/>
        </p:nvSpPr>
        <p:spPr>
          <a:xfrm>
            <a:off x="59027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70" name="object 76770"/>
          <p:cNvSpPr/>
          <p:nvPr/>
        </p:nvSpPr>
        <p:spPr>
          <a:xfrm>
            <a:off x="59027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71" name="object 76771"/>
          <p:cNvSpPr/>
          <p:nvPr/>
        </p:nvSpPr>
        <p:spPr>
          <a:xfrm>
            <a:off x="5902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72" name="object 76772"/>
          <p:cNvSpPr/>
          <p:nvPr/>
        </p:nvSpPr>
        <p:spPr>
          <a:xfrm>
            <a:off x="5902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73" name="object 76773"/>
          <p:cNvSpPr/>
          <p:nvPr/>
        </p:nvSpPr>
        <p:spPr>
          <a:xfrm>
            <a:off x="59030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74" name="object 76774"/>
          <p:cNvSpPr/>
          <p:nvPr/>
        </p:nvSpPr>
        <p:spPr>
          <a:xfrm>
            <a:off x="59030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75" name="object 76775"/>
          <p:cNvSpPr/>
          <p:nvPr/>
        </p:nvSpPr>
        <p:spPr>
          <a:xfrm>
            <a:off x="5903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76" name="object 76776"/>
          <p:cNvSpPr/>
          <p:nvPr/>
        </p:nvSpPr>
        <p:spPr>
          <a:xfrm>
            <a:off x="5903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77" name="object 76777"/>
          <p:cNvSpPr/>
          <p:nvPr/>
        </p:nvSpPr>
        <p:spPr>
          <a:xfrm>
            <a:off x="5903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78" name="object 76778"/>
          <p:cNvSpPr/>
          <p:nvPr/>
        </p:nvSpPr>
        <p:spPr>
          <a:xfrm>
            <a:off x="5903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79" name="object 76779"/>
          <p:cNvSpPr/>
          <p:nvPr/>
        </p:nvSpPr>
        <p:spPr>
          <a:xfrm>
            <a:off x="5903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80" name="object 76780"/>
          <p:cNvSpPr/>
          <p:nvPr/>
        </p:nvSpPr>
        <p:spPr>
          <a:xfrm>
            <a:off x="5903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81" name="object 76781"/>
          <p:cNvSpPr/>
          <p:nvPr/>
        </p:nvSpPr>
        <p:spPr>
          <a:xfrm>
            <a:off x="5903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82" name="object 76782"/>
          <p:cNvSpPr/>
          <p:nvPr/>
        </p:nvSpPr>
        <p:spPr>
          <a:xfrm>
            <a:off x="5903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83" name="object 76783"/>
          <p:cNvSpPr/>
          <p:nvPr/>
        </p:nvSpPr>
        <p:spPr>
          <a:xfrm>
            <a:off x="5903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84" name="object 76784"/>
          <p:cNvSpPr/>
          <p:nvPr/>
        </p:nvSpPr>
        <p:spPr>
          <a:xfrm>
            <a:off x="5903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85" name="object 76785"/>
          <p:cNvSpPr/>
          <p:nvPr/>
        </p:nvSpPr>
        <p:spPr>
          <a:xfrm>
            <a:off x="5904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86" name="object 76786"/>
          <p:cNvSpPr/>
          <p:nvPr/>
        </p:nvSpPr>
        <p:spPr>
          <a:xfrm>
            <a:off x="5904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87" name="object 76787"/>
          <p:cNvSpPr/>
          <p:nvPr/>
        </p:nvSpPr>
        <p:spPr>
          <a:xfrm>
            <a:off x="5904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88" name="object 76788"/>
          <p:cNvSpPr/>
          <p:nvPr/>
        </p:nvSpPr>
        <p:spPr>
          <a:xfrm>
            <a:off x="5904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89" name="object 76789"/>
          <p:cNvSpPr/>
          <p:nvPr/>
        </p:nvSpPr>
        <p:spPr>
          <a:xfrm>
            <a:off x="5904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90" name="object 76790"/>
          <p:cNvSpPr/>
          <p:nvPr/>
        </p:nvSpPr>
        <p:spPr>
          <a:xfrm>
            <a:off x="5904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91" name="object 76791"/>
          <p:cNvSpPr/>
          <p:nvPr/>
        </p:nvSpPr>
        <p:spPr>
          <a:xfrm>
            <a:off x="5904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92" name="object 76792"/>
          <p:cNvSpPr/>
          <p:nvPr/>
        </p:nvSpPr>
        <p:spPr>
          <a:xfrm>
            <a:off x="5904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93" name="object 76793"/>
          <p:cNvSpPr/>
          <p:nvPr/>
        </p:nvSpPr>
        <p:spPr>
          <a:xfrm>
            <a:off x="5905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94" name="object 76794"/>
          <p:cNvSpPr/>
          <p:nvPr/>
        </p:nvSpPr>
        <p:spPr>
          <a:xfrm>
            <a:off x="5905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95" name="object 76795"/>
          <p:cNvSpPr/>
          <p:nvPr/>
        </p:nvSpPr>
        <p:spPr>
          <a:xfrm>
            <a:off x="5905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96" name="object 76796"/>
          <p:cNvSpPr/>
          <p:nvPr/>
        </p:nvSpPr>
        <p:spPr>
          <a:xfrm>
            <a:off x="5905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97" name="object 76797"/>
          <p:cNvSpPr/>
          <p:nvPr/>
        </p:nvSpPr>
        <p:spPr>
          <a:xfrm>
            <a:off x="5905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98" name="object 76798"/>
          <p:cNvSpPr/>
          <p:nvPr/>
        </p:nvSpPr>
        <p:spPr>
          <a:xfrm>
            <a:off x="5905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799" name="object 76799"/>
          <p:cNvSpPr/>
          <p:nvPr/>
        </p:nvSpPr>
        <p:spPr>
          <a:xfrm>
            <a:off x="5905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00" name="object 76800"/>
          <p:cNvSpPr/>
          <p:nvPr/>
        </p:nvSpPr>
        <p:spPr>
          <a:xfrm>
            <a:off x="5905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01" name="object 76801"/>
          <p:cNvSpPr/>
          <p:nvPr/>
        </p:nvSpPr>
        <p:spPr>
          <a:xfrm>
            <a:off x="5905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02" name="object 76802"/>
          <p:cNvSpPr/>
          <p:nvPr/>
        </p:nvSpPr>
        <p:spPr>
          <a:xfrm>
            <a:off x="5905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03" name="object 76803"/>
          <p:cNvSpPr/>
          <p:nvPr/>
        </p:nvSpPr>
        <p:spPr>
          <a:xfrm>
            <a:off x="5905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04" name="object 76804"/>
          <p:cNvSpPr/>
          <p:nvPr/>
        </p:nvSpPr>
        <p:spPr>
          <a:xfrm>
            <a:off x="5905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05" name="object 76805"/>
          <p:cNvSpPr/>
          <p:nvPr/>
        </p:nvSpPr>
        <p:spPr>
          <a:xfrm>
            <a:off x="5906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06" name="object 76806"/>
          <p:cNvSpPr/>
          <p:nvPr/>
        </p:nvSpPr>
        <p:spPr>
          <a:xfrm>
            <a:off x="5906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07" name="object 76807"/>
          <p:cNvSpPr/>
          <p:nvPr/>
        </p:nvSpPr>
        <p:spPr>
          <a:xfrm>
            <a:off x="5906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08" name="object 76808"/>
          <p:cNvSpPr/>
          <p:nvPr/>
        </p:nvSpPr>
        <p:spPr>
          <a:xfrm>
            <a:off x="5906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09" name="object 76809"/>
          <p:cNvSpPr/>
          <p:nvPr/>
        </p:nvSpPr>
        <p:spPr>
          <a:xfrm>
            <a:off x="59065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10" name="object 76810"/>
          <p:cNvSpPr/>
          <p:nvPr/>
        </p:nvSpPr>
        <p:spPr>
          <a:xfrm>
            <a:off x="59065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11" name="object 76811"/>
          <p:cNvSpPr/>
          <p:nvPr/>
        </p:nvSpPr>
        <p:spPr>
          <a:xfrm>
            <a:off x="5906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12" name="object 76812"/>
          <p:cNvSpPr/>
          <p:nvPr/>
        </p:nvSpPr>
        <p:spPr>
          <a:xfrm>
            <a:off x="5906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13" name="object 76813"/>
          <p:cNvSpPr/>
          <p:nvPr/>
        </p:nvSpPr>
        <p:spPr>
          <a:xfrm>
            <a:off x="59069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14" name="object 76814"/>
          <p:cNvSpPr/>
          <p:nvPr/>
        </p:nvSpPr>
        <p:spPr>
          <a:xfrm>
            <a:off x="59069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15" name="object 76815"/>
          <p:cNvSpPr/>
          <p:nvPr/>
        </p:nvSpPr>
        <p:spPr>
          <a:xfrm>
            <a:off x="5907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16" name="object 76816"/>
          <p:cNvSpPr/>
          <p:nvPr/>
        </p:nvSpPr>
        <p:spPr>
          <a:xfrm>
            <a:off x="5907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17" name="object 76817"/>
          <p:cNvSpPr/>
          <p:nvPr/>
        </p:nvSpPr>
        <p:spPr>
          <a:xfrm>
            <a:off x="59072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18" name="object 76818"/>
          <p:cNvSpPr/>
          <p:nvPr/>
        </p:nvSpPr>
        <p:spPr>
          <a:xfrm>
            <a:off x="59072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19" name="object 76819"/>
          <p:cNvSpPr/>
          <p:nvPr/>
        </p:nvSpPr>
        <p:spPr>
          <a:xfrm>
            <a:off x="5907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20" name="object 76820"/>
          <p:cNvSpPr/>
          <p:nvPr/>
        </p:nvSpPr>
        <p:spPr>
          <a:xfrm>
            <a:off x="5907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21" name="object 76821"/>
          <p:cNvSpPr/>
          <p:nvPr/>
        </p:nvSpPr>
        <p:spPr>
          <a:xfrm>
            <a:off x="59076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22" name="object 76822"/>
          <p:cNvSpPr/>
          <p:nvPr/>
        </p:nvSpPr>
        <p:spPr>
          <a:xfrm>
            <a:off x="59076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23" name="object 76823"/>
          <p:cNvSpPr/>
          <p:nvPr/>
        </p:nvSpPr>
        <p:spPr>
          <a:xfrm>
            <a:off x="5907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24" name="object 76824"/>
          <p:cNvSpPr/>
          <p:nvPr/>
        </p:nvSpPr>
        <p:spPr>
          <a:xfrm>
            <a:off x="5907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25" name="object 76825"/>
          <p:cNvSpPr/>
          <p:nvPr/>
        </p:nvSpPr>
        <p:spPr>
          <a:xfrm>
            <a:off x="5908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26" name="object 76826"/>
          <p:cNvSpPr/>
          <p:nvPr/>
        </p:nvSpPr>
        <p:spPr>
          <a:xfrm>
            <a:off x="5908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27" name="object 76827"/>
          <p:cNvSpPr/>
          <p:nvPr/>
        </p:nvSpPr>
        <p:spPr>
          <a:xfrm>
            <a:off x="5908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28" name="object 76828"/>
          <p:cNvSpPr/>
          <p:nvPr/>
        </p:nvSpPr>
        <p:spPr>
          <a:xfrm>
            <a:off x="5908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29" name="object 76829"/>
          <p:cNvSpPr/>
          <p:nvPr/>
        </p:nvSpPr>
        <p:spPr>
          <a:xfrm>
            <a:off x="5908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30" name="object 76830"/>
          <p:cNvSpPr/>
          <p:nvPr/>
        </p:nvSpPr>
        <p:spPr>
          <a:xfrm>
            <a:off x="5908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31" name="object 76831"/>
          <p:cNvSpPr/>
          <p:nvPr/>
        </p:nvSpPr>
        <p:spPr>
          <a:xfrm>
            <a:off x="5908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32" name="object 76832"/>
          <p:cNvSpPr/>
          <p:nvPr/>
        </p:nvSpPr>
        <p:spPr>
          <a:xfrm>
            <a:off x="5908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33" name="object 76833"/>
          <p:cNvSpPr/>
          <p:nvPr/>
        </p:nvSpPr>
        <p:spPr>
          <a:xfrm>
            <a:off x="5908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34" name="object 76834"/>
          <p:cNvSpPr/>
          <p:nvPr/>
        </p:nvSpPr>
        <p:spPr>
          <a:xfrm>
            <a:off x="5908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35" name="object 76835"/>
          <p:cNvSpPr/>
          <p:nvPr/>
        </p:nvSpPr>
        <p:spPr>
          <a:xfrm>
            <a:off x="5908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36" name="object 76836"/>
          <p:cNvSpPr/>
          <p:nvPr/>
        </p:nvSpPr>
        <p:spPr>
          <a:xfrm>
            <a:off x="5908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37" name="object 76837"/>
          <p:cNvSpPr/>
          <p:nvPr/>
        </p:nvSpPr>
        <p:spPr>
          <a:xfrm>
            <a:off x="5909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38" name="object 76838"/>
          <p:cNvSpPr/>
          <p:nvPr/>
        </p:nvSpPr>
        <p:spPr>
          <a:xfrm>
            <a:off x="5909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39" name="object 76839"/>
          <p:cNvSpPr/>
          <p:nvPr/>
        </p:nvSpPr>
        <p:spPr>
          <a:xfrm>
            <a:off x="5909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40" name="object 76840"/>
          <p:cNvSpPr/>
          <p:nvPr/>
        </p:nvSpPr>
        <p:spPr>
          <a:xfrm>
            <a:off x="5909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41" name="object 76841"/>
          <p:cNvSpPr/>
          <p:nvPr/>
        </p:nvSpPr>
        <p:spPr>
          <a:xfrm>
            <a:off x="5909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42" name="object 76842"/>
          <p:cNvSpPr/>
          <p:nvPr/>
        </p:nvSpPr>
        <p:spPr>
          <a:xfrm>
            <a:off x="5909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43" name="object 76843"/>
          <p:cNvSpPr/>
          <p:nvPr/>
        </p:nvSpPr>
        <p:spPr>
          <a:xfrm>
            <a:off x="5909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44" name="object 76844"/>
          <p:cNvSpPr/>
          <p:nvPr/>
        </p:nvSpPr>
        <p:spPr>
          <a:xfrm>
            <a:off x="5909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45" name="object 76845"/>
          <p:cNvSpPr/>
          <p:nvPr/>
        </p:nvSpPr>
        <p:spPr>
          <a:xfrm>
            <a:off x="5909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46" name="object 76846"/>
          <p:cNvSpPr/>
          <p:nvPr/>
        </p:nvSpPr>
        <p:spPr>
          <a:xfrm>
            <a:off x="5909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47" name="object 76847"/>
          <p:cNvSpPr/>
          <p:nvPr/>
        </p:nvSpPr>
        <p:spPr>
          <a:xfrm>
            <a:off x="5910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48" name="object 76848"/>
          <p:cNvSpPr/>
          <p:nvPr/>
        </p:nvSpPr>
        <p:spPr>
          <a:xfrm>
            <a:off x="5910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49" name="object 76849"/>
          <p:cNvSpPr/>
          <p:nvPr/>
        </p:nvSpPr>
        <p:spPr>
          <a:xfrm>
            <a:off x="5910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50" name="object 76850"/>
          <p:cNvSpPr/>
          <p:nvPr/>
        </p:nvSpPr>
        <p:spPr>
          <a:xfrm>
            <a:off x="5910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51" name="object 76851"/>
          <p:cNvSpPr/>
          <p:nvPr/>
        </p:nvSpPr>
        <p:spPr>
          <a:xfrm>
            <a:off x="5910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52" name="object 76852"/>
          <p:cNvSpPr/>
          <p:nvPr/>
        </p:nvSpPr>
        <p:spPr>
          <a:xfrm>
            <a:off x="5910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53" name="object 76853"/>
          <p:cNvSpPr/>
          <p:nvPr/>
        </p:nvSpPr>
        <p:spPr>
          <a:xfrm>
            <a:off x="5910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54" name="object 76854"/>
          <p:cNvSpPr/>
          <p:nvPr/>
        </p:nvSpPr>
        <p:spPr>
          <a:xfrm>
            <a:off x="5910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55" name="object 76855"/>
          <p:cNvSpPr/>
          <p:nvPr/>
        </p:nvSpPr>
        <p:spPr>
          <a:xfrm>
            <a:off x="5910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56" name="object 76856"/>
          <p:cNvSpPr/>
          <p:nvPr/>
        </p:nvSpPr>
        <p:spPr>
          <a:xfrm>
            <a:off x="5910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57" name="object 76857"/>
          <p:cNvSpPr/>
          <p:nvPr/>
        </p:nvSpPr>
        <p:spPr>
          <a:xfrm>
            <a:off x="5911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58" name="object 76858"/>
          <p:cNvSpPr/>
          <p:nvPr/>
        </p:nvSpPr>
        <p:spPr>
          <a:xfrm>
            <a:off x="5911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59" name="object 76859"/>
          <p:cNvSpPr/>
          <p:nvPr/>
        </p:nvSpPr>
        <p:spPr>
          <a:xfrm>
            <a:off x="5911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60" name="object 76860"/>
          <p:cNvSpPr/>
          <p:nvPr/>
        </p:nvSpPr>
        <p:spPr>
          <a:xfrm>
            <a:off x="5911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61" name="object 76861"/>
          <p:cNvSpPr/>
          <p:nvPr/>
        </p:nvSpPr>
        <p:spPr>
          <a:xfrm>
            <a:off x="59114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62" name="object 76862"/>
          <p:cNvSpPr/>
          <p:nvPr/>
        </p:nvSpPr>
        <p:spPr>
          <a:xfrm>
            <a:off x="59114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63" name="object 76863"/>
          <p:cNvSpPr/>
          <p:nvPr/>
        </p:nvSpPr>
        <p:spPr>
          <a:xfrm>
            <a:off x="5911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64" name="object 76864"/>
          <p:cNvSpPr/>
          <p:nvPr/>
        </p:nvSpPr>
        <p:spPr>
          <a:xfrm>
            <a:off x="5911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65" name="object 76865"/>
          <p:cNvSpPr/>
          <p:nvPr/>
        </p:nvSpPr>
        <p:spPr>
          <a:xfrm>
            <a:off x="59118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66" name="object 76866"/>
          <p:cNvSpPr/>
          <p:nvPr/>
        </p:nvSpPr>
        <p:spPr>
          <a:xfrm>
            <a:off x="59118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67" name="object 76867"/>
          <p:cNvSpPr/>
          <p:nvPr/>
        </p:nvSpPr>
        <p:spPr>
          <a:xfrm>
            <a:off x="5911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68" name="object 76868"/>
          <p:cNvSpPr/>
          <p:nvPr/>
        </p:nvSpPr>
        <p:spPr>
          <a:xfrm>
            <a:off x="5911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69" name="object 76869"/>
          <p:cNvSpPr/>
          <p:nvPr/>
        </p:nvSpPr>
        <p:spPr>
          <a:xfrm>
            <a:off x="59122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70" name="object 76870"/>
          <p:cNvSpPr/>
          <p:nvPr/>
        </p:nvSpPr>
        <p:spPr>
          <a:xfrm>
            <a:off x="59122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71" name="object 76871"/>
          <p:cNvSpPr/>
          <p:nvPr/>
        </p:nvSpPr>
        <p:spPr>
          <a:xfrm>
            <a:off x="5912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72" name="object 76872"/>
          <p:cNvSpPr/>
          <p:nvPr/>
        </p:nvSpPr>
        <p:spPr>
          <a:xfrm>
            <a:off x="5912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73" name="object 76873"/>
          <p:cNvSpPr/>
          <p:nvPr/>
        </p:nvSpPr>
        <p:spPr>
          <a:xfrm>
            <a:off x="5912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74" name="object 76874"/>
          <p:cNvSpPr/>
          <p:nvPr/>
        </p:nvSpPr>
        <p:spPr>
          <a:xfrm>
            <a:off x="5912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75" name="object 76875"/>
          <p:cNvSpPr/>
          <p:nvPr/>
        </p:nvSpPr>
        <p:spPr>
          <a:xfrm>
            <a:off x="5912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76" name="object 76876"/>
          <p:cNvSpPr/>
          <p:nvPr/>
        </p:nvSpPr>
        <p:spPr>
          <a:xfrm>
            <a:off x="5912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77" name="object 76877"/>
          <p:cNvSpPr/>
          <p:nvPr/>
        </p:nvSpPr>
        <p:spPr>
          <a:xfrm>
            <a:off x="5913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78" name="object 76878"/>
          <p:cNvSpPr/>
          <p:nvPr/>
        </p:nvSpPr>
        <p:spPr>
          <a:xfrm>
            <a:off x="5913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79" name="object 76879"/>
          <p:cNvSpPr/>
          <p:nvPr/>
        </p:nvSpPr>
        <p:spPr>
          <a:xfrm>
            <a:off x="5913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80" name="object 76880"/>
          <p:cNvSpPr/>
          <p:nvPr/>
        </p:nvSpPr>
        <p:spPr>
          <a:xfrm>
            <a:off x="5913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81" name="object 76881"/>
          <p:cNvSpPr/>
          <p:nvPr/>
        </p:nvSpPr>
        <p:spPr>
          <a:xfrm>
            <a:off x="5913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82" name="object 76882"/>
          <p:cNvSpPr/>
          <p:nvPr/>
        </p:nvSpPr>
        <p:spPr>
          <a:xfrm>
            <a:off x="5913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83" name="object 76883"/>
          <p:cNvSpPr/>
          <p:nvPr/>
        </p:nvSpPr>
        <p:spPr>
          <a:xfrm>
            <a:off x="5913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84" name="object 76884"/>
          <p:cNvSpPr/>
          <p:nvPr/>
        </p:nvSpPr>
        <p:spPr>
          <a:xfrm>
            <a:off x="5913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85" name="object 76885"/>
          <p:cNvSpPr/>
          <p:nvPr/>
        </p:nvSpPr>
        <p:spPr>
          <a:xfrm>
            <a:off x="5913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86" name="object 76886"/>
          <p:cNvSpPr/>
          <p:nvPr/>
        </p:nvSpPr>
        <p:spPr>
          <a:xfrm>
            <a:off x="5913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87" name="object 76887"/>
          <p:cNvSpPr/>
          <p:nvPr/>
        </p:nvSpPr>
        <p:spPr>
          <a:xfrm>
            <a:off x="5913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88" name="object 76888"/>
          <p:cNvSpPr/>
          <p:nvPr/>
        </p:nvSpPr>
        <p:spPr>
          <a:xfrm>
            <a:off x="5913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89" name="object 76889"/>
          <p:cNvSpPr/>
          <p:nvPr/>
        </p:nvSpPr>
        <p:spPr>
          <a:xfrm>
            <a:off x="5914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90" name="object 76890"/>
          <p:cNvSpPr/>
          <p:nvPr/>
        </p:nvSpPr>
        <p:spPr>
          <a:xfrm>
            <a:off x="5914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91" name="object 76891"/>
          <p:cNvSpPr/>
          <p:nvPr/>
        </p:nvSpPr>
        <p:spPr>
          <a:xfrm>
            <a:off x="5914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92" name="object 76892"/>
          <p:cNvSpPr/>
          <p:nvPr/>
        </p:nvSpPr>
        <p:spPr>
          <a:xfrm>
            <a:off x="5914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93" name="object 76893"/>
          <p:cNvSpPr/>
          <p:nvPr/>
        </p:nvSpPr>
        <p:spPr>
          <a:xfrm>
            <a:off x="5914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94" name="object 76894"/>
          <p:cNvSpPr/>
          <p:nvPr/>
        </p:nvSpPr>
        <p:spPr>
          <a:xfrm>
            <a:off x="5914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95" name="object 76895"/>
          <p:cNvSpPr/>
          <p:nvPr/>
        </p:nvSpPr>
        <p:spPr>
          <a:xfrm>
            <a:off x="5914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96" name="object 76896"/>
          <p:cNvSpPr/>
          <p:nvPr/>
        </p:nvSpPr>
        <p:spPr>
          <a:xfrm>
            <a:off x="5914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97" name="object 76897"/>
          <p:cNvSpPr/>
          <p:nvPr/>
        </p:nvSpPr>
        <p:spPr>
          <a:xfrm>
            <a:off x="5914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98" name="object 76898"/>
          <p:cNvSpPr/>
          <p:nvPr/>
        </p:nvSpPr>
        <p:spPr>
          <a:xfrm>
            <a:off x="5914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899" name="object 76899"/>
          <p:cNvSpPr/>
          <p:nvPr/>
        </p:nvSpPr>
        <p:spPr>
          <a:xfrm>
            <a:off x="5915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00" name="object 76900"/>
          <p:cNvSpPr/>
          <p:nvPr/>
        </p:nvSpPr>
        <p:spPr>
          <a:xfrm>
            <a:off x="5915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01" name="object 76901"/>
          <p:cNvSpPr/>
          <p:nvPr/>
        </p:nvSpPr>
        <p:spPr>
          <a:xfrm>
            <a:off x="5915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02" name="object 76902"/>
          <p:cNvSpPr/>
          <p:nvPr/>
        </p:nvSpPr>
        <p:spPr>
          <a:xfrm>
            <a:off x="5915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03" name="object 76903"/>
          <p:cNvSpPr/>
          <p:nvPr/>
        </p:nvSpPr>
        <p:spPr>
          <a:xfrm>
            <a:off x="5915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04" name="object 76904"/>
          <p:cNvSpPr/>
          <p:nvPr/>
        </p:nvSpPr>
        <p:spPr>
          <a:xfrm>
            <a:off x="5915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05" name="object 76905"/>
          <p:cNvSpPr/>
          <p:nvPr/>
        </p:nvSpPr>
        <p:spPr>
          <a:xfrm>
            <a:off x="5915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06" name="object 76906"/>
          <p:cNvSpPr/>
          <p:nvPr/>
        </p:nvSpPr>
        <p:spPr>
          <a:xfrm>
            <a:off x="5915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07" name="object 76907"/>
          <p:cNvSpPr/>
          <p:nvPr/>
        </p:nvSpPr>
        <p:spPr>
          <a:xfrm>
            <a:off x="5915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08" name="object 76908"/>
          <p:cNvSpPr/>
          <p:nvPr/>
        </p:nvSpPr>
        <p:spPr>
          <a:xfrm>
            <a:off x="5915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09" name="object 76909"/>
          <p:cNvSpPr/>
          <p:nvPr/>
        </p:nvSpPr>
        <p:spPr>
          <a:xfrm>
            <a:off x="5916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10" name="object 76910"/>
          <p:cNvSpPr/>
          <p:nvPr/>
        </p:nvSpPr>
        <p:spPr>
          <a:xfrm>
            <a:off x="5916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11" name="object 76911"/>
          <p:cNvSpPr/>
          <p:nvPr/>
        </p:nvSpPr>
        <p:spPr>
          <a:xfrm>
            <a:off x="5916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12" name="object 76912"/>
          <p:cNvSpPr/>
          <p:nvPr/>
        </p:nvSpPr>
        <p:spPr>
          <a:xfrm>
            <a:off x="5916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13" name="object 76913"/>
          <p:cNvSpPr/>
          <p:nvPr/>
        </p:nvSpPr>
        <p:spPr>
          <a:xfrm>
            <a:off x="59164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14" name="object 76914"/>
          <p:cNvSpPr/>
          <p:nvPr/>
        </p:nvSpPr>
        <p:spPr>
          <a:xfrm>
            <a:off x="59164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15" name="object 76915"/>
          <p:cNvSpPr/>
          <p:nvPr/>
        </p:nvSpPr>
        <p:spPr>
          <a:xfrm>
            <a:off x="5916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16" name="object 76916"/>
          <p:cNvSpPr/>
          <p:nvPr/>
        </p:nvSpPr>
        <p:spPr>
          <a:xfrm>
            <a:off x="5916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17" name="object 76917"/>
          <p:cNvSpPr/>
          <p:nvPr/>
        </p:nvSpPr>
        <p:spPr>
          <a:xfrm>
            <a:off x="59168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18" name="object 76918"/>
          <p:cNvSpPr/>
          <p:nvPr/>
        </p:nvSpPr>
        <p:spPr>
          <a:xfrm>
            <a:off x="59168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19" name="object 76919"/>
          <p:cNvSpPr/>
          <p:nvPr/>
        </p:nvSpPr>
        <p:spPr>
          <a:xfrm>
            <a:off x="5916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20" name="object 76920"/>
          <p:cNvSpPr/>
          <p:nvPr/>
        </p:nvSpPr>
        <p:spPr>
          <a:xfrm>
            <a:off x="5916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21" name="object 76921"/>
          <p:cNvSpPr/>
          <p:nvPr/>
        </p:nvSpPr>
        <p:spPr>
          <a:xfrm>
            <a:off x="5917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22" name="object 76922"/>
          <p:cNvSpPr/>
          <p:nvPr/>
        </p:nvSpPr>
        <p:spPr>
          <a:xfrm>
            <a:off x="5917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23" name="object 76923"/>
          <p:cNvSpPr/>
          <p:nvPr/>
        </p:nvSpPr>
        <p:spPr>
          <a:xfrm>
            <a:off x="5917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24" name="object 76924"/>
          <p:cNvSpPr/>
          <p:nvPr/>
        </p:nvSpPr>
        <p:spPr>
          <a:xfrm>
            <a:off x="5917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25" name="object 76925"/>
          <p:cNvSpPr/>
          <p:nvPr/>
        </p:nvSpPr>
        <p:spPr>
          <a:xfrm>
            <a:off x="5917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26" name="object 76926"/>
          <p:cNvSpPr/>
          <p:nvPr/>
        </p:nvSpPr>
        <p:spPr>
          <a:xfrm>
            <a:off x="5917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27" name="object 76927"/>
          <p:cNvSpPr/>
          <p:nvPr/>
        </p:nvSpPr>
        <p:spPr>
          <a:xfrm>
            <a:off x="5917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28" name="object 76928"/>
          <p:cNvSpPr/>
          <p:nvPr/>
        </p:nvSpPr>
        <p:spPr>
          <a:xfrm>
            <a:off x="5917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29" name="object 76929"/>
          <p:cNvSpPr/>
          <p:nvPr/>
        </p:nvSpPr>
        <p:spPr>
          <a:xfrm>
            <a:off x="5917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30" name="object 76930"/>
          <p:cNvSpPr/>
          <p:nvPr/>
        </p:nvSpPr>
        <p:spPr>
          <a:xfrm>
            <a:off x="5917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31" name="object 76931"/>
          <p:cNvSpPr/>
          <p:nvPr/>
        </p:nvSpPr>
        <p:spPr>
          <a:xfrm>
            <a:off x="5918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32" name="object 76932"/>
          <p:cNvSpPr/>
          <p:nvPr/>
        </p:nvSpPr>
        <p:spPr>
          <a:xfrm>
            <a:off x="5918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33" name="object 76933"/>
          <p:cNvSpPr/>
          <p:nvPr/>
        </p:nvSpPr>
        <p:spPr>
          <a:xfrm>
            <a:off x="5918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34" name="object 76934"/>
          <p:cNvSpPr/>
          <p:nvPr/>
        </p:nvSpPr>
        <p:spPr>
          <a:xfrm>
            <a:off x="5918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35" name="object 76935"/>
          <p:cNvSpPr/>
          <p:nvPr/>
        </p:nvSpPr>
        <p:spPr>
          <a:xfrm>
            <a:off x="5918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36" name="object 76936"/>
          <p:cNvSpPr/>
          <p:nvPr/>
        </p:nvSpPr>
        <p:spPr>
          <a:xfrm>
            <a:off x="5918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37" name="object 76937"/>
          <p:cNvSpPr/>
          <p:nvPr/>
        </p:nvSpPr>
        <p:spPr>
          <a:xfrm>
            <a:off x="5918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38" name="object 76938"/>
          <p:cNvSpPr/>
          <p:nvPr/>
        </p:nvSpPr>
        <p:spPr>
          <a:xfrm>
            <a:off x="5918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39" name="object 76939"/>
          <p:cNvSpPr/>
          <p:nvPr/>
        </p:nvSpPr>
        <p:spPr>
          <a:xfrm>
            <a:off x="5918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40" name="object 76940"/>
          <p:cNvSpPr/>
          <p:nvPr/>
        </p:nvSpPr>
        <p:spPr>
          <a:xfrm>
            <a:off x="5918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41" name="object 76941"/>
          <p:cNvSpPr/>
          <p:nvPr/>
        </p:nvSpPr>
        <p:spPr>
          <a:xfrm>
            <a:off x="5919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42" name="object 76942"/>
          <p:cNvSpPr/>
          <p:nvPr/>
        </p:nvSpPr>
        <p:spPr>
          <a:xfrm>
            <a:off x="5919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43" name="object 76943"/>
          <p:cNvSpPr/>
          <p:nvPr/>
        </p:nvSpPr>
        <p:spPr>
          <a:xfrm>
            <a:off x="5919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44" name="object 76944"/>
          <p:cNvSpPr/>
          <p:nvPr/>
        </p:nvSpPr>
        <p:spPr>
          <a:xfrm>
            <a:off x="5919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45" name="object 76945"/>
          <p:cNvSpPr/>
          <p:nvPr/>
        </p:nvSpPr>
        <p:spPr>
          <a:xfrm>
            <a:off x="5919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46" name="object 76946"/>
          <p:cNvSpPr/>
          <p:nvPr/>
        </p:nvSpPr>
        <p:spPr>
          <a:xfrm>
            <a:off x="5919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47" name="object 76947"/>
          <p:cNvSpPr/>
          <p:nvPr/>
        </p:nvSpPr>
        <p:spPr>
          <a:xfrm>
            <a:off x="5919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48" name="object 76948"/>
          <p:cNvSpPr/>
          <p:nvPr/>
        </p:nvSpPr>
        <p:spPr>
          <a:xfrm>
            <a:off x="5919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49" name="object 76949"/>
          <p:cNvSpPr/>
          <p:nvPr/>
        </p:nvSpPr>
        <p:spPr>
          <a:xfrm>
            <a:off x="5919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50" name="object 76950"/>
          <p:cNvSpPr/>
          <p:nvPr/>
        </p:nvSpPr>
        <p:spPr>
          <a:xfrm>
            <a:off x="5919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51" name="object 76951"/>
          <p:cNvSpPr/>
          <p:nvPr/>
        </p:nvSpPr>
        <p:spPr>
          <a:xfrm>
            <a:off x="59199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52" name="object 76952"/>
          <p:cNvSpPr/>
          <p:nvPr/>
        </p:nvSpPr>
        <p:spPr>
          <a:xfrm>
            <a:off x="59199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53" name="object 76953"/>
          <p:cNvSpPr/>
          <p:nvPr/>
        </p:nvSpPr>
        <p:spPr>
          <a:xfrm>
            <a:off x="5920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54" name="object 76954"/>
          <p:cNvSpPr/>
          <p:nvPr/>
        </p:nvSpPr>
        <p:spPr>
          <a:xfrm>
            <a:off x="5920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55" name="object 76955"/>
          <p:cNvSpPr/>
          <p:nvPr/>
        </p:nvSpPr>
        <p:spPr>
          <a:xfrm>
            <a:off x="5920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56" name="object 76956"/>
          <p:cNvSpPr/>
          <p:nvPr/>
        </p:nvSpPr>
        <p:spPr>
          <a:xfrm>
            <a:off x="5920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57" name="object 76957"/>
          <p:cNvSpPr/>
          <p:nvPr/>
        </p:nvSpPr>
        <p:spPr>
          <a:xfrm>
            <a:off x="5920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58" name="object 76958"/>
          <p:cNvSpPr/>
          <p:nvPr/>
        </p:nvSpPr>
        <p:spPr>
          <a:xfrm>
            <a:off x="5920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59" name="object 76959"/>
          <p:cNvSpPr/>
          <p:nvPr/>
        </p:nvSpPr>
        <p:spPr>
          <a:xfrm>
            <a:off x="5920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60" name="object 76960"/>
          <p:cNvSpPr/>
          <p:nvPr/>
        </p:nvSpPr>
        <p:spPr>
          <a:xfrm>
            <a:off x="5920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61" name="object 76961"/>
          <p:cNvSpPr/>
          <p:nvPr/>
        </p:nvSpPr>
        <p:spPr>
          <a:xfrm>
            <a:off x="59210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62" name="object 76962"/>
          <p:cNvSpPr/>
          <p:nvPr/>
        </p:nvSpPr>
        <p:spPr>
          <a:xfrm>
            <a:off x="59210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63" name="object 76963"/>
          <p:cNvSpPr/>
          <p:nvPr/>
        </p:nvSpPr>
        <p:spPr>
          <a:xfrm>
            <a:off x="5921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64" name="object 76964"/>
          <p:cNvSpPr/>
          <p:nvPr/>
        </p:nvSpPr>
        <p:spPr>
          <a:xfrm>
            <a:off x="5921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65" name="object 76965"/>
          <p:cNvSpPr/>
          <p:nvPr/>
        </p:nvSpPr>
        <p:spPr>
          <a:xfrm>
            <a:off x="59213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66" name="object 76966"/>
          <p:cNvSpPr/>
          <p:nvPr/>
        </p:nvSpPr>
        <p:spPr>
          <a:xfrm>
            <a:off x="59213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67" name="object 76967"/>
          <p:cNvSpPr/>
          <p:nvPr/>
        </p:nvSpPr>
        <p:spPr>
          <a:xfrm>
            <a:off x="5921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68" name="object 76968"/>
          <p:cNvSpPr/>
          <p:nvPr/>
        </p:nvSpPr>
        <p:spPr>
          <a:xfrm>
            <a:off x="5921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69" name="object 76969"/>
          <p:cNvSpPr/>
          <p:nvPr/>
        </p:nvSpPr>
        <p:spPr>
          <a:xfrm>
            <a:off x="59217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70" name="object 76970"/>
          <p:cNvSpPr/>
          <p:nvPr/>
        </p:nvSpPr>
        <p:spPr>
          <a:xfrm>
            <a:off x="59217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71" name="object 76971"/>
          <p:cNvSpPr/>
          <p:nvPr/>
        </p:nvSpPr>
        <p:spPr>
          <a:xfrm>
            <a:off x="5921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72" name="object 76972"/>
          <p:cNvSpPr/>
          <p:nvPr/>
        </p:nvSpPr>
        <p:spPr>
          <a:xfrm>
            <a:off x="5921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73" name="object 76973"/>
          <p:cNvSpPr/>
          <p:nvPr/>
        </p:nvSpPr>
        <p:spPr>
          <a:xfrm>
            <a:off x="5922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74" name="object 76974"/>
          <p:cNvSpPr/>
          <p:nvPr/>
        </p:nvSpPr>
        <p:spPr>
          <a:xfrm>
            <a:off x="5922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75" name="object 76975"/>
          <p:cNvSpPr/>
          <p:nvPr/>
        </p:nvSpPr>
        <p:spPr>
          <a:xfrm>
            <a:off x="5922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76" name="object 76976"/>
          <p:cNvSpPr/>
          <p:nvPr/>
        </p:nvSpPr>
        <p:spPr>
          <a:xfrm>
            <a:off x="5922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77" name="object 76977"/>
          <p:cNvSpPr/>
          <p:nvPr/>
        </p:nvSpPr>
        <p:spPr>
          <a:xfrm>
            <a:off x="5922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78" name="object 76978"/>
          <p:cNvSpPr/>
          <p:nvPr/>
        </p:nvSpPr>
        <p:spPr>
          <a:xfrm>
            <a:off x="5922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79" name="object 76979"/>
          <p:cNvSpPr/>
          <p:nvPr/>
        </p:nvSpPr>
        <p:spPr>
          <a:xfrm>
            <a:off x="5922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80" name="object 76980"/>
          <p:cNvSpPr/>
          <p:nvPr/>
        </p:nvSpPr>
        <p:spPr>
          <a:xfrm>
            <a:off x="5922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81" name="object 76981"/>
          <p:cNvSpPr/>
          <p:nvPr/>
        </p:nvSpPr>
        <p:spPr>
          <a:xfrm>
            <a:off x="5922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82" name="object 76982"/>
          <p:cNvSpPr/>
          <p:nvPr/>
        </p:nvSpPr>
        <p:spPr>
          <a:xfrm>
            <a:off x="5922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83" name="object 76983"/>
          <p:cNvSpPr/>
          <p:nvPr/>
        </p:nvSpPr>
        <p:spPr>
          <a:xfrm>
            <a:off x="59230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84" name="object 76984"/>
          <p:cNvSpPr/>
          <p:nvPr/>
        </p:nvSpPr>
        <p:spPr>
          <a:xfrm>
            <a:off x="59230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85" name="object 76985"/>
          <p:cNvSpPr/>
          <p:nvPr/>
        </p:nvSpPr>
        <p:spPr>
          <a:xfrm>
            <a:off x="5923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86" name="object 76986"/>
          <p:cNvSpPr/>
          <p:nvPr/>
        </p:nvSpPr>
        <p:spPr>
          <a:xfrm>
            <a:off x="5923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87" name="object 76987"/>
          <p:cNvSpPr/>
          <p:nvPr/>
        </p:nvSpPr>
        <p:spPr>
          <a:xfrm>
            <a:off x="59234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88" name="object 76988"/>
          <p:cNvSpPr/>
          <p:nvPr/>
        </p:nvSpPr>
        <p:spPr>
          <a:xfrm>
            <a:off x="59234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89" name="object 76989"/>
          <p:cNvSpPr/>
          <p:nvPr/>
        </p:nvSpPr>
        <p:spPr>
          <a:xfrm>
            <a:off x="5923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90" name="object 76990"/>
          <p:cNvSpPr/>
          <p:nvPr/>
        </p:nvSpPr>
        <p:spPr>
          <a:xfrm>
            <a:off x="5923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91" name="object 76991"/>
          <p:cNvSpPr/>
          <p:nvPr/>
        </p:nvSpPr>
        <p:spPr>
          <a:xfrm>
            <a:off x="59238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92" name="object 76992"/>
          <p:cNvSpPr/>
          <p:nvPr/>
        </p:nvSpPr>
        <p:spPr>
          <a:xfrm>
            <a:off x="59238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93" name="object 76993"/>
          <p:cNvSpPr/>
          <p:nvPr/>
        </p:nvSpPr>
        <p:spPr>
          <a:xfrm>
            <a:off x="5924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94" name="object 76994"/>
          <p:cNvSpPr/>
          <p:nvPr/>
        </p:nvSpPr>
        <p:spPr>
          <a:xfrm>
            <a:off x="5924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95" name="object 76995"/>
          <p:cNvSpPr/>
          <p:nvPr/>
        </p:nvSpPr>
        <p:spPr>
          <a:xfrm>
            <a:off x="59241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96" name="object 76996"/>
          <p:cNvSpPr/>
          <p:nvPr/>
        </p:nvSpPr>
        <p:spPr>
          <a:xfrm>
            <a:off x="59241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97" name="object 76997"/>
          <p:cNvSpPr/>
          <p:nvPr/>
        </p:nvSpPr>
        <p:spPr>
          <a:xfrm>
            <a:off x="5924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98" name="object 76998"/>
          <p:cNvSpPr/>
          <p:nvPr/>
        </p:nvSpPr>
        <p:spPr>
          <a:xfrm>
            <a:off x="5924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6999" name="object 76999"/>
          <p:cNvSpPr/>
          <p:nvPr/>
        </p:nvSpPr>
        <p:spPr>
          <a:xfrm>
            <a:off x="59245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00" name="object 77000"/>
          <p:cNvSpPr/>
          <p:nvPr/>
        </p:nvSpPr>
        <p:spPr>
          <a:xfrm>
            <a:off x="59245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01" name="object 77001"/>
          <p:cNvSpPr/>
          <p:nvPr/>
        </p:nvSpPr>
        <p:spPr>
          <a:xfrm>
            <a:off x="5924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02" name="object 77002"/>
          <p:cNvSpPr/>
          <p:nvPr/>
        </p:nvSpPr>
        <p:spPr>
          <a:xfrm>
            <a:off x="5924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03" name="object 77003"/>
          <p:cNvSpPr/>
          <p:nvPr/>
        </p:nvSpPr>
        <p:spPr>
          <a:xfrm>
            <a:off x="59249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04" name="object 77004"/>
          <p:cNvSpPr/>
          <p:nvPr/>
        </p:nvSpPr>
        <p:spPr>
          <a:xfrm>
            <a:off x="59249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05" name="object 77005"/>
          <p:cNvSpPr/>
          <p:nvPr/>
        </p:nvSpPr>
        <p:spPr>
          <a:xfrm>
            <a:off x="5925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06" name="object 77006"/>
          <p:cNvSpPr/>
          <p:nvPr/>
        </p:nvSpPr>
        <p:spPr>
          <a:xfrm>
            <a:off x="5925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07" name="object 77007"/>
          <p:cNvSpPr/>
          <p:nvPr/>
        </p:nvSpPr>
        <p:spPr>
          <a:xfrm>
            <a:off x="59253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08" name="object 77008"/>
          <p:cNvSpPr/>
          <p:nvPr/>
        </p:nvSpPr>
        <p:spPr>
          <a:xfrm>
            <a:off x="59253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09" name="object 77009"/>
          <p:cNvSpPr/>
          <p:nvPr/>
        </p:nvSpPr>
        <p:spPr>
          <a:xfrm>
            <a:off x="5925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10" name="object 77010"/>
          <p:cNvSpPr/>
          <p:nvPr/>
        </p:nvSpPr>
        <p:spPr>
          <a:xfrm>
            <a:off x="5925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11" name="object 77011"/>
          <p:cNvSpPr/>
          <p:nvPr/>
        </p:nvSpPr>
        <p:spPr>
          <a:xfrm>
            <a:off x="59257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12" name="object 77012"/>
          <p:cNvSpPr/>
          <p:nvPr/>
        </p:nvSpPr>
        <p:spPr>
          <a:xfrm>
            <a:off x="59257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13" name="object 77013"/>
          <p:cNvSpPr/>
          <p:nvPr/>
        </p:nvSpPr>
        <p:spPr>
          <a:xfrm>
            <a:off x="5925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14" name="object 77014"/>
          <p:cNvSpPr/>
          <p:nvPr/>
        </p:nvSpPr>
        <p:spPr>
          <a:xfrm>
            <a:off x="5925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15" name="object 77015"/>
          <p:cNvSpPr/>
          <p:nvPr/>
        </p:nvSpPr>
        <p:spPr>
          <a:xfrm>
            <a:off x="59260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16" name="object 77016"/>
          <p:cNvSpPr/>
          <p:nvPr/>
        </p:nvSpPr>
        <p:spPr>
          <a:xfrm>
            <a:off x="59260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17" name="object 77017"/>
          <p:cNvSpPr/>
          <p:nvPr/>
        </p:nvSpPr>
        <p:spPr>
          <a:xfrm>
            <a:off x="5926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18" name="object 77018"/>
          <p:cNvSpPr/>
          <p:nvPr/>
        </p:nvSpPr>
        <p:spPr>
          <a:xfrm>
            <a:off x="5926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19" name="object 77019"/>
          <p:cNvSpPr/>
          <p:nvPr/>
        </p:nvSpPr>
        <p:spPr>
          <a:xfrm>
            <a:off x="59264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20" name="object 77020"/>
          <p:cNvSpPr/>
          <p:nvPr/>
        </p:nvSpPr>
        <p:spPr>
          <a:xfrm>
            <a:off x="59264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21" name="object 77021"/>
          <p:cNvSpPr/>
          <p:nvPr/>
        </p:nvSpPr>
        <p:spPr>
          <a:xfrm>
            <a:off x="5926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22" name="object 77022"/>
          <p:cNvSpPr/>
          <p:nvPr/>
        </p:nvSpPr>
        <p:spPr>
          <a:xfrm>
            <a:off x="5926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23" name="object 77023"/>
          <p:cNvSpPr/>
          <p:nvPr/>
        </p:nvSpPr>
        <p:spPr>
          <a:xfrm>
            <a:off x="59269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24" name="object 77024"/>
          <p:cNvSpPr/>
          <p:nvPr/>
        </p:nvSpPr>
        <p:spPr>
          <a:xfrm>
            <a:off x="59269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25" name="object 77025"/>
          <p:cNvSpPr/>
          <p:nvPr/>
        </p:nvSpPr>
        <p:spPr>
          <a:xfrm>
            <a:off x="5927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26" name="object 77026"/>
          <p:cNvSpPr/>
          <p:nvPr/>
        </p:nvSpPr>
        <p:spPr>
          <a:xfrm>
            <a:off x="5927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27" name="object 77027"/>
          <p:cNvSpPr/>
          <p:nvPr/>
        </p:nvSpPr>
        <p:spPr>
          <a:xfrm>
            <a:off x="59273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28" name="object 77028"/>
          <p:cNvSpPr/>
          <p:nvPr/>
        </p:nvSpPr>
        <p:spPr>
          <a:xfrm>
            <a:off x="59273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29" name="object 77029"/>
          <p:cNvSpPr/>
          <p:nvPr/>
        </p:nvSpPr>
        <p:spPr>
          <a:xfrm>
            <a:off x="5927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30" name="object 77030"/>
          <p:cNvSpPr/>
          <p:nvPr/>
        </p:nvSpPr>
        <p:spPr>
          <a:xfrm>
            <a:off x="5927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31" name="object 77031"/>
          <p:cNvSpPr/>
          <p:nvPr/>
        </p:nvSpPr>
        <p:spPr>
          <a:xfrm>
            <a:off x="59277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32" name="object 77032"/>
          <p:cNvSpPr/>
          <p:nvPr/>
        </p:nvSpPr>
        <p:spPr>
          <a:xfrm>
            <a:off x="59277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33" name="object 77033"/>
          <p:cNvSpPr/>
          <p:nvPr/>
        </p:nvSpPr>
        <p:spPr>
          <a:xfrm>
            <a:off x="5927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34" name="object 77034"/>
          <p:cNvSpPr/>
          <p:nvPr/>
        </p:nvSpPr>
        <p:spPr>
          <a:xfrm>
            <a:off x="5927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35" name="object 77035"/>
          <p:cNvSpPr/>
          <p:nvPr/>
        </p:nvSpPr>
        <p:spPr>
          <a:xfrm>
            <a:off x="59281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36" name="object 77036"/>
          <p:cNvSpPr/>
          <p:nvPr/>
        </p:nvSpPr>
        <p:spPr>
          <a:xfrm>
            <a:off x="59281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37" name="object 77037"/>
          <p:cNvSpPr/>
          <p:nvPr/>
        </p:nvSpPr>
        <p:spPr>
          <a:xfrm>
            <a:off x="5928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38" name="object 77038"/>
          <p:cNvSpPr/>
          <p:nvPr/>
        </p:nvSpPr>
        <p:spPr>
          <a:xfrm>
            <a:off x="5928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39" name="object 77039"/>
          <p:cNvSpPr/>
          <p:nvPr/>
        </p:nvSpPr>
        <p:spPr>
          <a:xfrm>
            <a:off x="59284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40" name="object 77040"/>
          <p:cNvSpPr/>
          <p:nvPr/>
        </p:nvSpPr>
        <p:spPr>
          <a:xfrm>
            <a:off x="59284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41" name="object 77041"/>
          <p:cNvSpPr/>
          <p:nvPr/>
        </p:nvSpPr>
        <p:spPr>
          <a:xfrm>
            <a:off x="5928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42" name="object 77042"/>
          <p:cNvSpPr/>
          <p:nvPr/>
        </p:nvSpPr>
        <p:spPr>
          <a:xfrm>
            <a:off x="5928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43" name="object 77043"/>
          <p:cNvSpPr/>
          <p:nvPr/>
        </p:nvSpPr>
        <p:spPr>
          <a:xfrm>
            <a:off x="59288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44" name="object 77044"/>
          <p:cNvSpPr/>
          <p:nvPr/>
        </p:nvSpPr>
        <p:spPr>
          <a:xfrm>
            <a:off x="59288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45" name="object 77045"/>
          <p:cNvSpPr/>
          <p:nvPr/>
        </p:nvSpPr>
        <p:spPr>
          <a:xfrm>
            <a:off x="5929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46" name="object 77046"/>
          <p:cNvSpPr/>
          <p:nvPr/>
        </p:nvSpPr>
        <p:spPr>
          <a:xfrm>
            <a:off x="5929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47" name="object 77047"/>
          <p:cNvSpPr/>
          <p:nvPr/>
        </p:nvSpPr>
        <p:spPr>
          <a:xfrm>
            <a:off x="5929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48" name="object 77048"/>
          <p:cNvSpPr/>
          <p:nvPr/>
        </p:nvSpPr>
        <p:spPr>
          <a:xfrm>
            <a:off x="5929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49" name="object 77049"/>
          <p:cNvSpPr/>
          <p:nvPr/>
        </p:nvSpPr>
        <p:spPr>
          <a:xfrm>
            <a:off x="5929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50" name="object 77050"/>
          <p:cNvSpPr/>
          <p:nvPr/>
        </p:nvSpPr>
        <p:spPr>
          <a:xfrm>
            <a:off x="5929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51" name="object 77051"/>
          <p:cNvSpPr/>
          <p:nvPr/>
        </p:nvSpPr>
        <p:spPr>
          <a:xfrm>
            <a:off x="5929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52" name="object 77052"/>
          <p:cNvSpPr/>
          <p:nvPr/>
        </p:nvSpPr>
        <p:spPr>
          <a:xfrm>
            <a:off x="5929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53" name="object 77053"/>
          <p:cNvSpPr/>
          <p:nvPr/>
        </p:nvSpPr>
        <p:spPr>
          <a:xfrm>
            <a:off x="5929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54" name="object 77054"/>
          <p:cNvSpPr/>
          <p:nvPr/>
        </p:nvSpPr>
        <p:spPr>
          <a:xfrm>
            <a:off x="5929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55" name="object 77055"/>
          <p:cNvSpPr/>
          <p:nvPr/>
        </p:nvSpPr>
        <p:spPr>
          <a:xfrm>
            <a:off x="5930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56" name="object 77056"/>
          <p:cNvSpPr/>
          <p:nvPr/>
        </p:nvSpPr>
        <p:spPr>
          <a:xfrm>
            <a:off x="5930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57" name="object 77057"/>
          <p:cNvSpPr/>
          <p:nvPr/>
        </p:nvSpPr>
        <p:spPr>
          <a:xfrm>
            <a:off x="5930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58" name="object 77058"/>
          <p:cNvSpPr/>
          <p:nvPr/>
        </p:nvSpPr>
        <p:spPr>
          <a:xfrm>
            <a:off x="5930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59" name="object 77059"/>
          <p:cNvSpPr/>
          <p:nvPr/>
        </p:nvSpPr>
        <p:spPr>
          <a:xfrm>
            <a:off x="59304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60" name="object 77060"/>
          <p:cNvSpPr/>
          <p:nvPr/>
        </p:nvSpPr>
        <p:spPr>
          <a:xfrm>
            <a:off x="59304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61" name="object 77061"/>
          <p:cNvSpPr/>
          <p:nvPr/>
        </p:nvSpPr>
        <p:spPr>
          <a:xfrm>
            <a:off x="5930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62" name="object 77062"/>
          <p:cNvSpPr/>
          <p:nvPr/>
        </p:nvSpPr>
        <p:spPr>
          <a:xfrm>
            <a:off x="5930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63" name="object 77063"/>
          <p:cNvSpPr/>
          <p:nvPr/>
        </p:nvSpPr>
        <p:spPr>
          <a:xfrm>
            <a:off x="59307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64" name="object 77064"/>
          <p:cNvSpPr/>
          <p:nvPr/>
        </p:nvSpPr>
        <p:spPr>
          <a:xfrm>
            <a:off x="59307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65" name="object 77065"/>
          <p:cNvSpPr/>
          <p:nvPr/>
        </p:nvSpPr>
        <p:spPr>
          <a:xfrm>
            <a:off x="5930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66" name="object 77066"/>
          <p:cNvSpPr/>
          <p:nvPr/>
        </p:nvSpPr>
        <p:spPr>
          <a:xfrm>
            <a:off x="5930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67" name="object 77067"/>
          <p:cNvSpPr/>
          <p:nvPr/>
        </p:nvSpPr>
        <p:spPr>
          <a:xfrm>
            <a:off x="59311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68" name="object 77068"/>
          <p:cNvSpPr/>
          <p:nvPr/>
        </p:nvSpPr>
        <p:spPr>
          <a:xfrm>
            <a:off x="59311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69" name="object 77069"/>
          <p:cNvSpPr/>
          <p:nvPr/>
        </p:nvSpPr>
        <p:spPr>
          <a:xfrm>
            <a:off x="5931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70" name="object 77070"/>
          <p:cNvSpPr/>
          <p:nvPr/>
        </p:nvSpPr>
        <p:spPr>
          <a:xfrm>
            <a:off x="5931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71" name="object 77071"/>
          <p:cNvSpPr/>
          <p:nvPr/>
        </p:nvSpPr>
        <p:spPr>
          <a:xfrm>
            <a:off x="59315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72" name="object 77072"/>
          <p:cNvSpPr/>
          <p:nvPr/>
        </p:nvSpPr>
        <p:spPr>
          <a:xfrm>
            <a:off x="59315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73" name="object 77073"/>
          <p:cNvSpPr/>
          <p:nvPr/>
        </p:nvSpPr>
        <p:spPr>
          <a:xfrm>
            <a:off x="5931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74" name="object 77074"/>
          <p:cNvSpPr/>
          <p:nvPr/>
        </p:nvSpPr>
        <p:spPr>
          <a:xfrm>
            <a:off x="5931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75" name="object 77075"/>
          <p:cNvSpPr/>
          <p:nvPr/>
        </p:nvSpPr>
        <p:spPr>
          <a:xfrm>
            <a:off x="59319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76" name="object 77076"/>
          <p:cNvSpPr/>
          <p:nvPr/>
        </p:nvSpPr>
        <p:spPr>
          <a:xfrm>
            <a:off x="59319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77" name="object 77077"/>
          <p:cNvSpPr/>
          <p:nvPr/>
        </p:nvSpPr>
        <p:spPr>
          <a:xfrm>
            <a:off x="5932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78" name="object 77078"/>
          <p:cNvSpPr/>
          <p:nvPr/>
        </p:nvSpPr>
        <p:spPr>
          <a:xfrm>
            <a:off x="5932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79" name="object 77079"/>
          <p:cNvSpPr/>
          <p:nvPr/>
        </p:nvSpPr>
        <p:spPr>
          <a:xfrm>
            <a:off x="59323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80" name="object 77080"/>
          <p:cNvSpPr/>
          <p:nvPr/>
        </p:nvSpPr>
        <p:spPr>
          <a:xfrm>
            <a:off x="59323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81" name="object 77081"/>
          <p:cNvSpPr/>
          <p:nvPr/>
        </p:nvSpPr>
        <p:spPr>
          <a:xfrm>
            <a:off x="5932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82" name="object 77082"/>
          <p:cNvSpPr/>
          <p:nvPr/>
        </p:nvSpPr>
        <p:spPr>
          <a:xfrm>
            <a:off x="5932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83" name="object 77083"/>
          <p:cNvSpPr/>
          <p:nvPr/>
        </p:nvSpPr>
        <p:spPr>
          <a:xfrm>
            <a:off x="59326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84" name="object 77084"/>
          <p:cNvSpPr/>
          <p:nvPr/>
        </p:nvSpPr>
        <p:spPr>
          <a:xfrm>
            <a:off x="59326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85" name="object 77085"/>
          <p:cNvSpPr/>
          <p:nvPr/>
        </p:nvSpPr>
        <p:spPr>
          <a:xfrm>
            <a:off x="5932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86" name="object 77086"/>
          <p:cNvSpPr/>
          <p:nvPr/>
        </p:nvSpPr>
        <p:spPr>
          <a:xfrm>
            <a:off x="5932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87" name="object 77087"/>
          <p:cNvSpPr/>
          <p:nvPr/>
        </p:nvSpPr>
        <p:spPr>
          <a:xfrm>
            <a:off x="59330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88" name="object 77088"/>
          <p:cNvSpPr/>
          <p:nvPr/>
        </p:nvSpPr>
        <p:spPr>
          <a:xfrm>
            <a:off x="59330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89" name="object 77089"/>
          <p:cNvSpPr/>
          <p:nvPr/>
        </p:nvSpPr>
        <p:spPr>
          <a:xfrm>
            <a:off x="5933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90" name="object 77090"/>
          <p:cNvSpPr/>
          <p:nvPr/>
        </p:nvSpPr>
        <p:spPr>
          <a:xfrm>
            <a:off x="5933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91" name="object 77091"/>
          <p:cNvSpPr/>
          <p:nvPr/>
        </p:nvSpPr>
        <p:spPr>
          <a:xfrm>
            <a:off x="59334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92" name="object 77092"/>
          <p:cNvSpPr/>
          <p:nvPr/>
        </p:nvSpPr>
        <p:spPr>
          <a:xfrm>
            <a:off x="59334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93" name="object 77093"/>
          <p:cNvSpPr/>
          <p:nvPr/>
        </p:nvSpPr>
        <p:spPr>
          <a:xfrm>
            <a:off x="5933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94" name="object 77094"/>
          <p:cNvSpPr/>
          <p:nvPr/>
        </p:nvSpPr>
        <p:spPr>
          <a:xfrm>
            <a:off x="5933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84F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95" name="object 77095"/>
          <p:cNvSpPr/>
          <p:nvPr/>
        </p:nvSpPr>
        <p:spPr>
          <a:xfrm>
            <a:off x="59338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96" name="object 77096"/>
          <p:cNvSpPr/>
          <p:nvPr/>
        </p:nvSpPr>
        <p:spPr>
          <a:xfrm>
            <a:off x="59338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97" name="object 77097"/>
          <p:cNvSpPr/>
          <p:nvPr/>
        </p:nvSpPr>
        <p:spPr>
          <a:xfrm>
            <a:off x="5933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98" name="object 77098"/>
          <p:cNvSpPr/>
          <p:nvPr/>
        </p:nvSpPr>
        <p:spPr>
          <a:xfrm>
            <a:off x="5933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099" name="object 77099"/>
          <p:cNvSpPr/>
          <p:nvPr/>
        </p:nvSpPr>
        <p:spPr>
          <a:xfrm>
            <a:off x="5934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00" name="object 77100"/>
          <p:cNvSpPr/>
          <p:nvPr/>
        </p:nvSpPr>
        <p:spPr>
          <a:xfrm>
            <a:off x="5934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01" name="object 77101"/>
          <p:cNvSpPr/>
          <p:nvPr/>
        </p:nvSpPr>
        <p:spPr>
          <a:xfrm>
            <a:off x="5934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02" name="object 77102"/>
          <p:cNvSpPr/>
          <p:nvPr/>
        </p:nvSpPr>
        <p:spPr>
          <a:xfrm>
            <a:off x="5934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03" name="object 77103"/>
          <p:cNvSpPr/>
          <p:nvPr/>
        </p:nvSpPr>
        <p:spPr>
          <a:xfrm>
            <a:off x="5934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04" name="object 77104"/>
          <p:cNvSpPr/>
          <p:nvPr/>
        </p:nvSpPr>
        <p:spPr>
          <a:xfrm>
            <a:off x="5934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05" name="object 77105"/>
          <p:cNvSpPr/>
          <p:nvPr/>
        </p:nvSpPr>
        <p:spPr>
          <a:xfrm>
            <a:off x="5934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06" name="object 77106"/>
          <p:cNvSpPr/>
          <p:nvPr/>
        </p:nvSpPr>
        <p:spPr>
          <a:xfrm>
            <a:off x="5934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07" name="object 77107"/>
          <p:cNvSpPr/>
          <p:nvPr/>
        </p:nvSpPr>
        <p:spPr>
          <a:xfrm>
            <a:off x="5934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08" name="object 77108"/>
          <p:cNvSpPr/>
          <p:nvPr/>
        </p:nvSpPr>
        <p:spPr>
          <a:xfrm>
            <a:off x="5934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09" name="object 77109"/>
          <p:cNvSpPr/>
          <p:nvPr/>
        </p:nvSpPr>
        <p:spPr>
          <a:xfrm>
            <a:off x="5935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10" name="object 77110"/>
          <p:cNvSpPr/>
          <p:nvPr/>
        </p:nvSpPr>
        <p:spPr>
          <a:xfrm>
            <a:off x="5935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11" name="object 77111"/>
          <p:cNvSpPr/>
          <p:nvPr/>
        </p:nvSpPr>
        <p:spPr>
          <a:xfrm>
            <a:off x="5935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12" name="object 77112"/>
          <p:cNvSpPr/>
          <p:nvPr/>
        </p:nvSpPr>
        <p:spPr>
          <a:xfrm>
            <a:off x="5935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13" name="object 77113"/>
          <p:cNvSpPr/>
          <p:nvPr/>
        </p:nvSpPr>
        <p:spPr>
          <a:xfrm>
            <a:off x="5935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14" name="object 77114"/>
          <p:cNvSpPr/>
          <p:nvPr/>
        </p:nvSpPr>
        <p:spPr>
          <a:xfrm>
            <a:off x="5935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15" name="object 77115"/>
          <p:cNvSpPr/>
          <p:nvPr/>
        </p:nvSpPr>
        <p:spPr>
          <a:xfrm>
            <a:off x="59357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16" name="object 77116"/>
          <p:cNvSpPr/>
          <p:nvPr/>
        </p:nvSpPr>
        <p:spPr>
          <a:xfrm>
            <a:off x="59357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17" name="object 77117"/>
          <p:cNvSpPr/>
          <p:nvPr/>
        </p:nvSpPr>
        <p:spPr>
          <a:xfrm>
            <a:off x="5935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18" name="object 77118"/>
          <p:cNvSpPr/>
          <p:nvPr/>
        </p:nvSpPr>
        <p:spPr>
          <a:xfrm>
            <a:off x="5935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19" name="object 77119"/>
          <p:cNvSpPr/>
          <p:nvPr/>
        </p:nvSpPr>
        <p:spPr>
          <a:xfrm>
            <a:off x="59361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20" name="object 77120"/>
          <p:cNvSpPr/>
          <p:nvPr/>
        </p:nvSpPr>
        <p:spPr>
          <a:xfrm>
            <a:off x="59361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21" name="object 77121"/>
          <p:cNvSpPr/>
          <p:nvPr/>
        </p:nvSpPr>
        <p:spPr>
          <a:xfrm>
            <a:off x="5936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22" name="object 77122"/>
          <p:cNvSpPr/>
          <p:nvPr/>
        </p:nvSpPr>
        <p:spPr>
          <a:xfrm>
            <a:off x="5936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23" name="object 77123"/>
          <p:cNvSpPr/>
          <p:nvPr/>
        </p:nvSpPr>
        <p:spPr>
          <a:xfrm>
            <a:off x="59365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24" name="object 77124"/>
          <p:cNvSpPr/>
          <p:nvPr/>
        </p:nvSpPr>
        <p:spPr>
          <a:xfrm>
            <a:off x="59365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25" name="object 77125"/>
          <p:cNvSpPr/>
          <p:nvPr/>
        </p:nvSpPr>
        <p:spPr>
          <a:xfrm>
            <a:off x="5936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26" name="object 77126"/>
          <p:cNvSpPr/>
          <p:nvPr/>
        </p:nvSpPr>
        <p:spPr>
          <a:xfrm>
            <a:off x="5936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27" name="object 77127"/>
          <p:cNvSpPr/>
          <p:nvPr/>
        </p:nvSpPr>
        <p:spPr>
          <a:xfrm>
            <a:off x="59368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28" name="object 77128"/>
          <p:cNvSpPr/>
          <p:nvPr/>
        </p:nvSpPr>
        <p:spPr>
          <a:xfrm>
            <a:off x="59368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29" name="object 77129"/>
          <p:cNvSpPr/>
          <p:nvPr/>
        </p:nvSpPr>
        <p:spPr>
          <a:xfrm>
            <a:off x="5937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30" name="object 77130"/>
          <p:cNvSpPr/>
          <p:nvPr/>
        </p:nvSpPr>
        <p:spPr>
          <a:xfrm>
            <a:off x="5937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31" name="object 77131"/>
          <p:cNvSpPr/>
          <p:nvPr/>
        </p:nvSpPr>
        <p:spPr>
          <a:xfrm>
            <a:off x="59372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32" name="object 77132"/>
          <p:cNvSpPr/>
          <p:nvPr/>
        </p:nvSpPr>
        <p:spPr>
          <a:xfrm>
            <a:off x="59372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33" name="object 77133"/>
          <p:cNvSpPr/>
          <p:nvPr/>
        </p:nvSpPr>
        <p:spPr>
          <a:xfrm>
            <a:off x="5937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34" name="object 77134"/>
          <p:cNvSpPr/>
          <p:nvPr/>
        </p:nvSpPr>
        <p:spPr>
          <a:xfrm>
            <a:off x="5937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35" name="object 77135"/>
          <p:cNvSpPr/>
          <p:nvPr/>
        </p:nvSpPr>
        <p:spPr>
          <a:xfrm>
            <a:off x="59376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36" name="object 77136"/>
          <p:cNvSpPr/>
          <p:nvPr/>
        </p:nvSpPr>
        <p:spPr>
          <a:xfrm>
            <a:off x="59376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37" name="object 77137"/>
          <p:cNvSpPr/>
          <p:nvPr/>
        </p:nvSpPr>
        <p:spPr>
          <a:xfrm>
            <a:off x="5937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38" name="object 77138"/>
          <p:cNvSpPr/>
          <p:nvPr/>
        </p:nvSpPr>
        <p:spPr>
          <a:xfrm>
            <a:off x="5937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39" name="object 77139"/>
          <p:cNvSpPr/>
          <p:nvPr/>
        </p:nvSpPr>
        <p:spPr>
          <a:xfrm>
            <a:off x="59380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40" name="object 77140"/>
          <p:cNvSpPr/>
          <p:nvPr/>
        </p:nvSpPr>
        <p:spPr>
          <a:xfrm>
            <a:off x="59380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41" name="object 77141"/>
          <p:cNvSpPr/>
          <p:nvPr/>
        </p:nvSpPr>
        <p:spPr>
          <a:xfrm>
            <a:off x="5938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42" name="object 77142"/>
          <p:cNvSpPr/>
          <p:nvPr/>
        </p:nvSpPr>
        <p:spPr>
          <a:xfrm>
            <a:off x="5938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43" name="object 77143"/>
          <p:cNvSpPr/>
          <p:nvPr/>
        </p:nvSpPr>
        <p:spPr>
          <a:xfrm>
            <a:off x="59384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44" name="object 77144"/>
          <p:cNvSpPr/>
          <p:nvPr/>
        </p:nvSpPr>
        <p:spPr>
          <a:xfrm>
            <a:off x="59384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45" name="object 77145"/>
          <p:cNvSpPr/>
          <p:nvPr/>
        </p:nvSpPr>
        <p:spPr>
          <a:xfrm>
            <a:off x="5938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46" name="object 77146"/>
          <p:cNvSpPr/>
          <p:nvPr/>
        </p:nvSpPr>
        <p:spPr>
          <a:xfrm>
            <a:off x="5938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47" name="object 77147"/>
          <p:cNvSpPr/>
          <p:nvPr/>
        </p:nvSpPr>
        <p:spPr>
          <a:xfrm>
            <a:off x="5938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48" name="object 77148"/>
          <p:cNvSpPr/>
          <p:nvPr/>
        </p:nvSpPr>
        <p:spPr>
          <a:xfrm>
            <a:off x="5938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49" name="object 77149"/>
          <p:cNvSpPr/>
          <p:nvPr/>
        </p:nvSpPr>
        <p:spPr>
          <a:xfrm>
            <a:off x="5938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50" name="object 77150"/>
          <p:cNvSpPr/>
          <p:nvPr/>
        </p:nvSpPr>
        <p:spPr>
          <a:xfrm>
            <a:off x="5938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51" name="object 77151"/>
          <p:cNvSpPr/>
          <p:nvPr/>
        </p:nvSpPr>
        <p:spPr>
          <a:xfrm>
            <a:off x="5939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52" name="object 77152"/>
          <p:cNvSpPr/>
          <p:nvPr/>
        </p:nvSpPr>
        <p:spPr>
          <a:xfrm>
            <a:off x="5939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53" name="object 77153"/>
          <p:cNvSpPr/>
          <p:nvPr/>
        </p:nvSpPr>
        <p:spPr>
          <a:xfrm>
            <a:off x="5939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54" name="object 77154"/>
          <p:cNvSpPr/>
          <p:nvPr/>
        </p:nvSpPr>
        <p:spPr>
          <a:xfrm>
            <a:off x="5939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55" name="object 77155"/>
          <p:cNvSpPr/>
          <p:nvPr/>
        </p:nvSpPr>
        <p:spPr>
          <a:xfrm>
            <a:off x="5939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56" name="object 77156"/>
          <p:cNvSpPr/>
          <p:nvPr/>
        </p:nvSpPr>
        <p:spPr>
          <a:xfrm>
            <a:off x="5939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57" name="object 77157"/>
          <p:cNvSpPr/>
          <p:nvPr/>
        </p:nvSpPr>
        <p:spPr>
          <a:xfrm>
            <a:off x="5939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58" name="object 77158"/>
          <p:cNvSpPr/>
          <p:nvPr/>
        </p:nvSpPr>
        <p:spPr>
          <a:xfrm>
            <a:off x="5939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59" name="object 77159"/>
          <p:cNvSpPr/>
          <p:nvPr/>
        </p:nvSpPr>
        <p:spPr>
          <a:xfrm>
            <a:off x="5939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60" name="object 77160"/>
          <p:cNvSpPr/>
          <p:nvPr/>
        </p:nvSpPr>
        <p:spPr>
          <a:xfrm>
            <a:off x="5939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61" name="object 77161"/>
          <p:cNvSpPr/>
          <p:nvPr/>
        </p:nvSpPr>
        <p:spPr>
          <a:xfrm>
            <a:off x="5940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62" name="object 77162"/>
          <p:cNvSpPr/>
          <p:nvPr/>
        </p:nvSpPr>
        <p:spPr>
          <a:xfrm>
            <a:off x="5940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63" name="object 77163"/>
          <p:cNvSpPr/>
          <p:nvPr/>
        </p:nvSpPr>
        <p:spPr>
          <a:xfrm>
            <a:off x="59403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64" name="object 77164"/>
          <p:cNvSpPr/>
          <p:nvPr/>
        </p:nvSpPr>
        <p:spPr>
          <a:xfrm>
            <a:off x="59403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65" name="object 77165"/>
          <p:cNvSpPr/>
          <p:nvPr/>
        </p:nvSpPr>
        <p:spPr>
          <a:xfrm>
            <a:off x="5940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66" name="object 77166"/>
          <p:cNvSpPr/>
          <p:nvPr/>
        </p:nvSpPr>
        <p:spPr>
          <a:xfrm>
            <a:off x="5940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67" name="object 77167"/>
          <p:cNvSpPr/>
          <p:nvPr/>
        </p:nvSpPr>
        <p:spPr>
          <a:xfrm>
            <a:off x="59406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68" name="object 77168"/>
          <p:cNvSpPr/>
          <p:nvPr/>
        </p:nvSpPr>
        <p:spPr>
          <a:xfrm>
            <a:off x="59406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69" name="object 77169"/>
          <p:cNvSpPr/>
          <p:nvPr/>
        </p:nvSpPr>
        <p:spPr>
          <a:xfrm>
            <a:off x="5940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70" name="object 77170"/>
          <p:cNvSpPr/>
          <p:nvPr/>
        </p:nvSpPr>
        <p:spPr>
          <a:xfrm>
            <a:off x="5940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71" name="object 77171"/>
          <p:cNvSpPr/>
          <p:nvPr/>
        </p:nvSpPr>
        <p:spPr>
          <a:xfrm>
            <a:off x="59410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72" name="object 77172"/>
          <p:cNvSpPr/>
          <p:nvPr/>
        </p:nvSpPr>
        <p:spPr>
          <a:xfrm>
            <a:off x="59410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73" name="object 77173"/>
          <p:cNvSpPr/>
          <p:nvPr/>
        </p:nvSpPr>
        <p:spPr>
          <a:xfrm>
            <a:off x="5941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74" name="object 77174"/>
          <p:cNvSpPr/>
          <p:nvPr/>
        </p:nvSpPr>
        <p:spPr>
          <a:xfrm>
            <a:off x="5941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75" name="object 77175"/>
          <p:cNvSpPr/>
          <p:nvPr/>
        </p:nvSpPr>
        <p:spPr>
          <a:xfrm>
            <a:off x="59414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76" name="object 77176"/>
          <p:cNvSpPr/>
          <p:nvPr/>
        </p:nvSpPr>
        <p:spPr>
          <a:xfrm>
            <a:off x="59414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77" name="object 77177"/>
          <p:cNvSpPr/>
          <p:nvPr/>
        </p:nvSpPr>
        <p:spPr>
          <a:xfrm>
            <a:off x="5941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78" name="object 77178"/>
          <p:cNvSpPr/>
          <p:nvPr/>
        </p:nvSpPr>
        <p:spPr>
          <a:xfrm>
            <a:off x="5941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79" name="object 77179"/>
          <p:cNvSpPr/>
          <p:nvPr/>
        </p:nvSpPr>
        <p:spPr>
          <a:xfrm>
            <a:off x="59418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80" name="object 77180"/>
          <p:cNvSpPr/>
          <p:nvPr/>
        </p:nvSpPr>
        <p:spPr>
          <a:xfrm>
            <a:off x="59418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81" name="object 77181"/>
          <p:cNvSpPr/>
          <p:nvPr/>
        </p:nvSpPr>
        <p:spPr>
          <a:xfrm>
            <a:off x="5941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82" name="object 77182"/>
          <p:cNvSpPr/>
          <p:nvPr/>
        </p:nvSpPr>
        <p:spPr>
          <a:xfrm>
            <a:off x="5941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83" name="object 77183"/>
          <p:cNvSpPr/>
          <p:nvPr/>
        </p:nvSpPr>
        <p:spPr>
          <a:xfrm>
            <a:off x="59422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84" name="object 77184"/>
          <p:cNvSpPr/>
          <p:nvPr/>
        </p:nvSpPr>
        <p:spPr>
          <a:xfrm>
            <a:off x="59422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85" name="object 77185"/>
          <p:cNvSpPr/>
          <p:nvPr/>
        </p:nvSpPr>
        <p:spPr>
          <a:xfrm>
            <a:off x="5942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86" name="object 77186"/>
          <p:cNvSpPr/>
          <p:nvPr/>
        </p:nvSpPr>
        <p:spPr>
          <a:xfrm>
            <a:off x="5942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87" name="object 77187"/>
          <p:cNvSpPr/>
          <p:nvPr/>
        </p:nvSpPr>
        <p:spPr>
          <a:xfrm>
            <a:off x="59425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88" name="object 77188"/>
          <p:cNvSpPr/>
          <p:nvPr/>
        </p:nvSpPr>
        <p:spPr>
          <a:xfrm>
            <a:off x="59425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89" name="object 77189"/>
          <p:cNvSpPr/>
          <p:nvPr/>
        </p:nvSpPr>
        <p:spPr>
          <a:xfrm>
            <a:off x="5942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90" name="object 77190"/>
          <p:cNvSpPr/>
          <p:nvPr/>
        </p:nvSpPr>
        <p:spPr>
          <a:xfrm>
            <a:off x="5942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91" name="object 77191"/>
          <p:cNvSpPr/>
          <p:nvPr/>
        </p:nvSpPr>
        <p:spPr>
          <a:xfrm>
            <a:off x="59429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92" name="object 77192"/>
          <p:cNvSpPr/>
          <p:nvPr/>
        </p:nvSpPr>
        <p:spPr>
          <a:xfrm>
            <a:off x="59429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93" name="object 77193"/>
          <p:cNvSpPr/>
          <p:nvPr/>
        </p:nvSpPr>
        <p:spPr>
          <a:xfrm>
            <a:off x="5943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94" name="object 77194"/>
          <p:cNvSpPr/>
          <p:nvPr/>
        </p:nvSpPr>
        <p:spPr>
          <a:xfrm>
            <a:off x="5943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95" name="object 77195"/>
          <p:cNvSpPr/>
          <p:nvPr/>
        </p:nvSpPr>
        <p:spPr>
          <a:xfrm>
            <a:off x="59433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96" name="object 77196"/>
          <p:cNvSpPr/>
          <p:nvPr/>
        </p:nvSpPr>
        <p:spPr>
          <a:xfrm>
            <a:off x="59433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97" name="object 77197"/>
          <p:cNvSpPr/>
          <p:nvPr/>
        </p:nvSpPr>
        <p:spPr>
          <a:xfrm>
            <a:off x="5943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98" name="object 77198"/>
          <p:cNvSpPr/>
          <p:nvPr/>
        </p:nvSpPr>
        <p:spPr>
          <a:xfrm>
            <a:off x="5943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199" name="object 77199"/>
          <p:cNvSpPr/>
          <p:nvPr/>
        </p:nvSpPr>
        <p:spPr>
          <a:xfrm>
            <a:off x="5943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00" name="object 77200"/>
          <p:cNvSpPr/>
          <p:nvPr/>
        </p:nvSpPr>
        <p:spPr>
          <a:xfrm>
            <a:off x="5943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01" name="object 77201"/>
          <p:cNvSpPr/>
          <p:nvPr/>
        </p:nvSpPr>
        <p:spPr>
          <a:xfrm>
            <a:off x="5943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02" name="object 77202"/>
          <p:cNvSpPr/>
          <p:nvPr/>
        </p:nvSpPr>
        <p:spPr>
          <a:xfrm>
            <a:off x="5943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03" name="object 77203"/>
          <p:cNvSpPr/>
          <p:nvPr/>
        </p:nvSpPr>
        <p:spPr>
          <a:xfrm>
            <a:off x="5944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04" name="object 77204"/>
          <p:cNvSpPr/>
          <p:nvPr/>
        </p:nvSpPr>
        <p:spPr>
          <a:xfrm>
            <a:off x="5944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05" name="object 77205"/>
          <p:cNvSpPr/>
          <p:nvPr/>
        </p:nvSpPr>
        <p:spPr>
          <a:xfrm>
            <a:off x="5944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06" name="object 77206"/>
          <p:cNvSpPr/>
          <p:nvPr/>
        </p:nvSpPr>
        <p:spPr>
          <a:xfrm>
            <a:off x="5944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07" name="object 77207"/>
          <p:cNvSpPr/>
          <p:nvPr/>
        </p:nvSpPr>
        <p:spPr>
          <a:xfrm>
            <a:off x="5944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08" name="object 77208"/>
          <p:cNvSpPr/>
          <p:nvPr/>
        </p:nvSpPr>
        <p:spPr>
          <a:xfrm>
            <a:off x="5944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09" name="object 77209"/>
          <p:cNvSpPr/>
          <p:nvPr/>
        </p:nvSpPr>
        <p:spPr>
          <a:xfrm>
            <a:off x="5944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10" name="object 77210"/>
          <p:cNvSpPr/>
          <p:nvPr/>
        </p:nvSpPr>
        <p:spPr>
          <a:xfrm>
            <a:off x="5944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11" name="object 77211"/>
          <p:cNvSpPr/>
          <p:nvPr/>
        </p:nvSpPr>
        <p:spPr>
          <a:xfrm>
            <a:off x="5944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12" name="object 77212"/>
          <p:cNvSpPr/>
          <p:nvPr/>
        </p:nvSpPr>
        <p:spPr>
          <a:xfrm>
            <a:off x="5944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13" name="object 77213"/>
          <p:cNvSpPr/>
          <p:nvPr/>
        </p:nvSpPr>
        <p:spPr>
          <a:xfrm>
            <a:off x="5945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14" name="object 77214"/>
          <p:cNvSpPr/>
          <p:nvPr/>
        </p:nvSpPr>
        <p:spPr>
          <a:xfrm>
            <a:off x="5945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15" name="object 77215"/>
          <p:cNvSpPr/>
          <p:nvPr/>
        </p:nvSpPr>
        <p:spPr>
          <a:xfrm>
            <a:off x="59452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16" name="object 77216"/>
          <p:cNvSpPr/>
          <p:nvPr/>
        </p:nvSpPr>
        <p:spPr>
          <a:xfrm>
            <a:off x="59452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17" name="object 77217"/>
          <p:cNvSpPr/>
          <p:nvPr/>
        </p:nvSpPr>
        <p:spPr>
          <a:xfrm>
            <a:off x="5945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18" name="object 77218"/>
          <p:cNvSpPr/>
          <p:nvPr/>
        </p:nvSpPr>
        <p:spPr>
          <a:xfrm>
            <a:off x="5945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19" name="object 77219"/>
          <p:cNvSpPr/>
          <p:nvPr/>
        </p:nvSpPr>
        <p:spPr>
          <a:xfrm>
            <a:off x="59456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20" name="object 77220"/>
          <p:cNvSpPr/>
          <p:nvPr/>
        </p:nvSpPr>
        <p:spPr>
          <a:xfrm>
            <a:off x="59456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21" name="object 77221"/>
          <p:cNvSpPr/>
          <p:nvPr/>
        </p:nvSpPr>
        <p:spPr>
          <a:xfrm>
            <a:off x="5945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22" name="object 77222"/>
          <p:cNvSpPr/>
          <p:nvPr/>
        </p:nvSpPr>
        <p:spPr>
          <a:xfrm>
            <a:off x="5945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23" name="object 77223"/>
          <p:cNvSpPr/>
          <p:nvPr/>
        </p:nvSpPr>
        <p:spPr>
          <a:xfrm>
            <a:off x="59460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24" name="object 77224"/>
          <p:cNvSpPr/>
          <p:nvPr/>
        </p:nvSpPr>
        <p:spPr>
          <a:xfrm>
            <a:off x="59460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25" name="object 77225"/>
          <p:cNvSpPr/>
          <p:nvPr/>
        </p:nvSpPr>
        <p:spPr>
          <a:xfrm>
            <a:off x="5946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26" name="object 77226"/>
          <p:cNvSpPr/>
          <p:nvPr/>
        </p:nvSpPr>
        <p:spPr>
          <a:xfrm>
            <a:off x="5946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27" name="object 77227"/>
          <p:cNvSpPr/>
          <p:nvPr/>
        </p:nvSpPr>
        <p:spPr>
          <a:xfrm>
            <a:off x="59464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28" name="object 77228"/>
          <p:cNvSpPr/>
          <p:nvPr/>
        </p:nvSpPr>
        <p:spPr>
          <a:xfrm>
            <a:off x="59464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29" name="object 77229"/>
          <p:cNvSpPr/>
          <p:nvPr/>
        </p:nvSpPr>
        <p:spPr>
          <a:xfrm>
            <a:off x="5946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30" name="object 77230"/>
          <p:cNvSpPr/>
          <p:nvPr/>
        </p:nvSpPr>
        <p:spPr>
          <a:xfrm>
            <a:off x="5946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31" name="object 77231"/>
          <p:cNvSpPr/>
          <p:nvPr/>
        </p:nvSpPr>
        <p:spPr>
          <a:xfrm>
            <a:off x="59467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32" name="object 77232"/>
          <p:cNvSpPr/>
          <p:nvPr/>
        </p:nvSpPr>
        <p:spPr>
          <a:xfrm>
            <a:off x="59467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33" name="object 77233"/>
          <p:cNvSpPr/>
          <p:nvPr/>
        </p:nvSpPr>
        <p:spPr>
          <a:xfrm>
            <a:off x="5946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34" name="object 77234"/>
          <p:cNvSpPr/>
          <p:nvPr/>
        </p:nvSpPr>
        <p:spPr>
          <a:xfrm>
            <a:off x="5946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35" name="object 77235"/>
          <p:cNvSpPr/>
          <p:nvPr/>
        </p:nvSpPr>
        <p:spPr>
          <a:xfrm>
            <a:off x="59471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36" name="object 77236"/>
          <p:cNvSpPr/>
          <p:nvPr/>
        </p:nvSpPr>
        <p:spPr>
          <a:xfrm>
            <a:off x="59471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37" name="object 77237"/>
          <p:cNvSpPr/>
          <p:nvPr/>
        </p:nvSpPr>
        <p:spPr>
          <a:xfrm>
            <a:off x="5947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38" name="object 77238"/>
          <p:cNvSpPr/>
          <p:nvPr/>
        </p:nvSpPr>
        <p:spPr>
          <a:xfrm>
            <a:off x="5947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39" name="object 77239"/>
          <p:cNvSpPr/>
          <p:nvPr/>
        </p:nvSpPr>
        <p:spPr>
          <a:xfrm>
            <a:off x="59475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40" name="object 77240"/>
          <p:cNvSpPr/>
          <p:nvPr/>
        </p:nvSpPr>
        <p:spPr>
          <a:xfrm>
            <a:off x="59475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41" name="object 77241"/>
          <p:cNvSpPr/>
          <p:nvPr/>
        </p:nvSpPr>
        <p:spPr>
          <a:xfrm>
            <a:off x="5947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42" name="object 77242"/>
          <p:cNvSpPr/>
          <p:nvPr/>
        </p:nvSpPr>
        <p:spPr>
          <a:xfrm>
            <a:off x="5947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43" name="object 77243"/>
          <p:cNvSpPr/>
          <p:nvPr/>
        </p:nvSpPr>
        <p:spPr>
          <a:xfrm>
            <a:off x="5947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44" name="object 77244"/>
          <p:cNvSpPr/>
          <p:nvPr/>
        </p:nvSpPr>
        <p:spPr>
          <a:xfrm>
            <a:off x="5947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45" name="object 77245"/>
          <p:cNvSpPr/>
          <p:nvPr/>
        </p:nvSpPr>
        <p:spPr>
          <a:xfrm>
            <a:off x="5948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46" name="object 77246"/>
          <p:cNvSpPr/>
          <p:nvPr/>
        </p:nvSpPr>
        <p:spPr>
          <a:xfrm>
            <a:off x="5948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47" name="object 77247"/>
          <p:cNvSpPr/>
          <p:nvPr/>
        </p:nvSpPr>
        <p:spPr>
          <a:xfrm>
            <a:off x="5948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48" name="object 77248"/>
          <p:cNvSpPr/>
          <p:nvPr/>
        </p:nvSpPr>
        <p:spPr>
          <a:xfrm>
            <a:off x="5948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49" name="object 77249"/>
          <p:cNvSpPr/>
          <p:nvPr/>
        </p:nvSpPr>
        <p:spPr>
          <a:xfrm>
            <a:off x="5948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50" name="object 77250"/>
          <p:cNvSpPr/>
          <p:nvPr/>
        </p:nvSpPr>
        <p:spPr>
          <a:xfrm>
            <a:off x="5948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51" name="object 77251"/>
          <p:cNvSpPr/>
          <p:nvPr/>
        </p:nvSpPr>
        <p:spPr>
          <a:xfrm>
            <a:off x="5948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52" name="object 77252"/>
          <p:cNvSpPr/>
          <p:nvPr/>
        </p:nvSpPr>
        <p:spPr>
          <a:xfrm>
            <a:off x="5948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53" name="object 77253"/>
          <p:cNvSpPr/>
          <p:nvPr/>
        </p:nvSpPr>
        <p:spPr>
          <a:xfrm>
            <a:off x="5948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54" name="object 77254"/>
          <p:cNvSpPr/>
          <p:nvPr/>
        </p:nvSpPr>
        <p:spPr>
          <a:xfrm>
            <a:off x="5948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55" name="object 77255"/>
          <p:cNvSpPr/>
          <p:nvPr/>
        </p:nvSpPr>
        <p:spPr>
          <a:xfrm>
            <a:off x="5949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56" name="object 77256"/>
          <p:cNvSpPr/>
          <p:nvPr/>
        </p:nvSpPr>
        <p:spPr>
          <a:xfrm>
            <a:off x="5949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57" name="object 77257"/>
          <p:cNvSpPr/>
          <p:nvPr/>
        </p:nvSpPr>
        <p:spPr>
          <a:xfrm>
            <a:off x="5949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58" name="object 77258"/>
          <p:cNvSpPr/>
          <p:nvPr/>
        </p:nvSpPr>
        <p:spPr>
          <a:xfrm>
            <a:off x="5949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59" name="object 77259"/>
          <p:cNvSpPr/>
          <p:nvPr/>
        </p:nvSpPr>
        <p:spPr>
          <a:xfrm>
            <a:off x="5949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60" name="object 77260"/>
          <p:cNvSpPr/>
          <p:nvPr/>
        </p:nvSpPr>
        <p:spPr>
          <a:xfrm>
            <a:off x="5949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61" name="object 77261"/>
          <p:cNvSpPr/>
          <p:nvPr/>
        </p:nvSpPr>
        <p:spPr>
          <a:xfrm>
            <a:off x="5949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62" name="object 77262"/>
          <p:cNvSpPr/>
          <p:nvPr/>
        </p:nvSpPr>
        <p:spPr>
          <a:xfrm>
            <a:off x="5949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63" name="object 77263"/>
          <p:cNvSpPr/>
          <p:nvPr/>
        </p:nvSpPr>
        <p:spPr>
          <a:xfrm>
            <a:off x="5949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64" name="object 77264"/>
          <p:cNvSpPr/>
          <p:nvPr/>
        </p:nvSpPr>
        <p:spPr>
          <a:xfrm>
            <a:off x="5949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65" name="object 77265"/>
          <p:cNvSpPr/>
          <p:nvPr/>
        </p:nvSpPr>
        <p:spPr>
          <a:xfrm>
            <a:off x="5949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66" name="object 77266"/>
          <p:cNvSpPr/>
          <p:nvPr/>
        </p:nvSpPr>
        <p:spPr>
          <a:xfrm>
            <a:off x="5949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67" name="object 77267"/>
          <p:cNvSpPr/>
          <p:nvPr/>
        </p:nvSpPr>
        <p:spPr>
          <a:xfrm>
            <a:off x="59502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68" name="object 77268"/>
          <p:cNvSpPr/>
          <p:nvPr/>
        </p:nvSpPr>
        <p:spPr>
          <a:xfrm>
            <a:off x="59502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69" name="object 77269"/>
          <p:cNvSpPr/>
          <p:nvPr/>
        </p:nvSpPr>
        <p:spPr>
          <a:xfrm>
            <a:off x="5950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70" name="object 77270"/>
          <p:cNvSpPr/>
          <p:nvPr/>
        </p:nvSpPr>
        <p:spPr>
          <a:xfrm>
            <a:off x="5950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71" name="object 77271"/>
          <p:cNvSpPr/>
          <p:nvPr/>
        </p:nvSpPr>
        <p:spPr>
          <a:xfrm>
            <a:off x="59505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72" name="object 77272"/>
          <p:cNvSpPr/>
          <p:nvPr/>
        </p:nvSpPr>
        <p:spPr>
          <a:xfrm>
            <a:off x="59505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73" name="object 77273"/>
          <p:cNvSpPr/>
          <p:nvPr/>
        </p:nvSpPr>
        <p:spPr>
          <a:xfrm>
            <a:off x="5950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74" name="object 77274"/>
          <p:cNvSpPr/>
          <p:nvPr/>
        </p:nvSpPr>
        <p:spPr>
          <a:xfrm>
            <a:off x="5950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7ACB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75" name="object 77275"/>
          <p:cNvSpPr/>
          <p:nvPr/>
        </p:nvSpPr>
        <p:spPr>
          <a:xfrm>
            <a:off x="59509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76" name="object 77276"/>
          <p:cNvSpPr/>
          <p:nvPr/>
        </p:nvSpPr>
        <p:spPr>
          <a:xfrm>
            <a:off x="59509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77" name="object 77277"/>
          <p:cNvSpPr/>
          <p:nvPr/>
        </p:nvSpPr>
        <p:spPr>
          <a:xfrm>
            <a:off x="5951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78" name="object 77278"/>
          <p:cNvSpPr/>
          <p:nvPr/>
        </p:nvSpPr>
        <p:spPr>
          <a:xfrm>
            <a:off x="5951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79" name="object 77279"/>
          <p:cNvSpPr/>
          <p:nvPr/>
        </p:nvSpPr>
        <p:spPr>
          <a:xfrm>
            <a:off x="59513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80" name="object 77280"/>
          <p:cNvSpPr/>
          <p:nvPr/>
        </p:nvSpPr>
        <p:spPr>
          <a:xfrm>
            <a:off x="59513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81" name="object 77281"/>
          <p:cNvSpPr/>
          <p:nvPr/>
        </p:nvSpPr>
        <p:spPr>
          <a:xfrm>
            <a:off x="5951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82" name="object 77282"/>
          <p:cNvSpPr/>
          <p:nvPr/>
        </p:nvSpPr>
        <p:spPr>
          <a:xfrm>
            <a:off x="5951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83" name="object 77283"/>
          <p:cNvSpPr/>
          <p:nvPr/>
        </p:nvSpPr>
        <p:spPr>
          <a:xfrm>
            <a:off x="59517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84" name="object 77284"/>
          <p:cNvSpPr/>
          <p:nvPr/>
        </p:nvSpPr>
        <p:spPr>
          <a:xfrm>
            <a:off x="59517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85" name="object 77285"/>
          <p:cNvSpPr/>
          <p:nvPr/>
        </p:nvSpPr>
        <p:spPr>
          <a:xfrm>
            <a:off x="5951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86" name="object 77286"/>
          <p:cNvSpPr/>
          <p:nvPr/>
        </p:nvSpPr>
        <p:spPr>
          <a:xfrm>
            <a:off x="5951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87" name="object 77287"/>
          <p:cNvSpPr/>
          <p:nvPr/>
        </p:nvSpPr>
        <p:spPr>
          <a:xfrm>
            <a:off x="59521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88" name="object 77288"/>
          <p:cNvSpPr/>
          <p:nvPr/>
        </p:nvSpPr>
        <p:spPr>
          <a:xfrm>
            <a:off x="59521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89" name="object 77289"/>
          <p:cNvSpPr/>
          <p:nvPr/>
        </p:nvSpPr>
        <p:spPr>
          <a:xfrm>
            <a:off x="5952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90" name="object 77290"/>
          <p:cNvSpPr/>
          <p:nvPr/>
        </p:nvSpPr>
        <p:spPr>
          <a:xfrm>
            <a:off x="5952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91" name="object 77291"/>
          <p:cNvSpPr/>
          <p:nvPr/>
        </p:nvSpPr>
        <p:spPr>
          <a:xfrm>
            <a:off x="5952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92" name="object 77292"/>
          <p:cNvSpPr/>
          <p:nvPr/>
        </p:nvSpPr>
        <p:spPr>
          <a:xfrm>
            <a:off x="5952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93" name="object 77293"/>
          <p:cNvSpPr/>
          <p:nvPr/>
        </p:nvSpPr>
        <p:spPr>
          <a:xfrm>
            <a:off x="5952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94" name="object 77294"/>
          <p:cNvSpPr/>
          <p:nvPr/>
        </p:nvSpPr>
        <p:spPr>
          <a:xfrm>
            <a:off x="5952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95" name="object 77295"/>
          <p:cNvSpPr/>
          <p:nvPr/>
        </p:nvSpPr>
        <p:spPr>
          <a:xfrm>
            <a:off x="5952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96" name="object 77296"/>
          <p:cNvSpPr/>
          <p:nvPr/>
        </p:nvSpPr>
        <p:spPr>
          <a:xfrm>
            <a:off x="5952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97" name="object 77297"/>
          <p:cNvSpPr/>
          <p:nvPr/>
        </p:nvSpPr>
        <p:spPr>
          <a:xfrm>
            <a:off x="5953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98" name="object 77298"/>
          <p:cNvSpPr/>
          <p:nvPr/>
        </p:nvSpPr>
        <p:spPr>
          <a:xfrm>
            <a:off x="5953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299" name="object 77299"/>
          <p:cNvSpPr/>
          <p:nvPr/>
        </p:nvSpPr>
        <p:spPr>
          <a:xfrm>
            <a:off x="5953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00" name="object 77300"/>
          <p:cNvSpPr/>
          <p:nvPr/>
        </p:nvSpPr>
        <p:spPr>
          <a:xfrm>
            <a:off x="5953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01" name="object 77301"/>
          <p:cNvSpPr/>
          <p:nvPr/>
        </p:nvSpPr>
        <p:spPr>
          <a:xfrm>
            <a:off x="5953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02" name="object 77302"/>
          <p:cNvSpPr/>
          <p:nvPr/>
        </p:nvSpPr>
        <p:spPr>
          <a:xfrm>
            <a:off x="5953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03" name="object 77303"/>
          <p:cNvSpPr/>
          <p:nvPr/>
        </p:nvSpPr>
        <p:spPr>
          <a:xfrm>
            <a:off x="5953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04" name="object 77304"/>
          <p:cNvSpPr/>
          <p:nvPr/>
        </p:nvSpPr>
        <p:spPr>
          <a:xfrm>
            <a:off x="5953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05" name="object 77305"/>
          <p:cNvSpPr/>
          <p:nvPr/>
        </p:nvSpPr>
        <p:spPr>
          <a:xfrm>
            <a:off x="5953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06" name="object 77306"/>
          <p:cNvSpPr/>
          <p:nvPr/>
        </p:nvSpPr>
        <p:spPr>
          <a:xfrm>
            <a:off x="5953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07" name="object 77307"/>
          <p:cNvSpPr/>
          <p:nvPr/>
        </p:nvSpPr>
        <p:spPr>
          <a:xfrm>
            <a:off x="5954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08" name="object 77308"/>
          <p:cNvSpPr/>
          <p:nvPr/>
        </p:nvSpPr>
        <p:spPr>
          <a:xfrm>
            <a:off x="5954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09" name="object 77309"/>
          <p:cNvSpPr/>
          <p:nvPr/>
        </p:nvSpPr>
        <p:spPr>
          <a:xfrm>
            <a:off x="5954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10" name="object 77310"/>
          <p:cNvSpPr/>
          <p:nvPr/>
        </p:nvSpPr>
        <p:spPr>
          <a:xfrm>
            <a:off x="5954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11" name="object 77311"/>
          <p:cNvSpPr/>
          <p:nvPr/>
        </p:nvSpPr>
        <p:spPr>
          <a:xfrm>
            <a:off x="5954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12" name="object 77312"/>
          <p:cNvSpPr/>
          <p:nvPr/>
        </p:nvSpPr>
        <p:spPr>
          <a:xfrm>
            <a:off x="5954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13" name="object 77313"/>
          <p:cNvSpPr/>
          <p:nvPr/>
        </p:nvSpPr>
        <p:spPr>
          <a:xfrm>
            <a:off x="5954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14" name="object 77314"/>
          <p:cNvSpPr/>
          <p:nvPr/>
        </p:nvSpPr>
        <p:spPr>
          <a:xfrm>
            <a:off x="5954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15" name="object 77315"/>
          <p:cNvSpPr/>
          <p:nvPr/>
        </p:nvSpPr>
        <p:spPr>
          <a:xfrm>
            <a:off x="5954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16" name="object 77316"/>
          <p:cNvSpPr/>
          <p:nvPr/>
        </p:nvSpPr>
        <p:spPr>
          <a:xfrm>
            <a:off x="5954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17" name="object 77317"/>
          <p:cNvSpPr/>
          <p:nvPr/>
        </p:nvSpPr>
        <p:spPr>
          <a:xfrm>
            <a:off x="5954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18" name="object 77318"/>
          <p:cNvSpPr/>
          <p:nvPr/>
        </p:nvSpPr>
        <p:spPr>
          <a:xfrm>
            <a:off x="5954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19" name="object 77319"/>
          <p:cNvSpPr/>
          <p:nvPr/>
        </p:nvSpPr>
        <p:spPr>
          <a:xfrm>
            <a:off x="5955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20" name="object 77320"/>
          <p:cNvSpPr/>
          <p:nvPr/>
        </p:nvSpPr>
        <p:spPr>
          <a:xfrm>
            <a:off x="5955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21" name="object 77321"/>
          <p:cNvSpPr/>
          <p:nvPr/>
        </p:nvSpPr>
        <p:spPr>
          <a:xfrm>
            <a:off x="5955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22" name="object 77322"/>
          <p:cNvSpPr/>
          <p:nvPr/>
        </p:nvSpPr>
        <p:spPr>
          <a:xfrm>
            <a:off x="5955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23" name="object 77323"/>
          <p:cNvSpPr/>
          <p:nvPr/>
        </p:nvSpPr>
        <p:spPr>
          <a:xfrm>
            <a:off x="5955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24" name="object 77324"/>
          <p:cNvSpPr/>
          <p:nvPr/>
        </p:nvSpPr>
        <p:spPr>
          <a:xfrm>
            <a:off x="5955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25" name="object 77325"/>
          <p:cNvSpPr/>
          <p:nvPr/>
        </p:nvSpPr>
        <p:spPr>
          <a:xfrm>
            <a:off x="5955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26" name="object 77326"/>
          <p:cNvSpPr/>
          <p:nvPr/>
        </p:nvSpPr>
        <p:spPr>
          <a:xfrm>
            <a:off x="5955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27" name="object 77327"/>
          <p:cNvSpPr/>
          <p:nvPr/>
        </p:nvSpPr>
        <p:spPr>
          <a:xfrm>
            <a:off x="59559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28" name="object 77328"/>
          <p:cNvSpPr/>
          <p:nvPr/>
        </p:nvSpPr>
        <p:spPr>
          <a:xfrm>
            <a:off x="59559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29" name="object 77329"/>
          <p:cNvSpPr/>
          <p:nvPr/>
        </p:nvSpPr>
        <p:spPr>
          <a:xfrm>
            <a:off x="5956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30" name="object 77330"/>
          <p:cNvSpPr/>
          <p:nvPr/>
        </p:nvSpPr>
        <p:spPr>
          <a:xfrm>
            <a:off x="5956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31" name="object 77331"/>
          <p:cNvSpPr/>
          <p:nvPr/>
        </p:nvSpPr>
        <p:spPr>
          <a:xfrm>
            <a:off x="59563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32" name="object 77332"/>
          <p:cNvSpPr/>
          <p:nvPr/>
        </p:nvSpPr>
        <p:spPr>
          <a:xfrm>
            <a:off x="59563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33" name="object 77333"/>
          <p:cNvSpPr/>
          <p:nvPr/>
        </p:nvSpPr>
        <p:spPr>
          <a:xfrm>
            <a:off x="5956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34" name="object 77334"/>
          <p:cNvSpPr/>
          <p:nvPr/>
        </p:nvSpPr>
        <p:spPr>
          <a:xfrm>
            <a:off x="5956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35" name="object 77335"/>
          <p:cNvSpPr/>
          <p:nvPr/>
        </p:nvSpPr>
        <p:spPr>
          <a:xfrm>
            <a:off x="59566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36" name="object 77336"/>
          <p:cNvSpPr/>
          <p:nvPr/>
        </p:nvSpPr>
        <p:spPr>
          <a:xfrm>
            <a:off x="59566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37" name="object 77337"/>
          <p:cNvSpPr/>
          <p:nvPr/>
        </p:nvSpPr>
        <p:spPr>
          <a:xfrm>
            <a:off x="5956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38" name="object 77338"/>
          <p:cNvSpPr/>
          <p:nvPr/>
        </p:nvSpPr>
        <p:spPr>
          <a:xfrm>
            <a:off x="5956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39" name="object 77339"/>
          <p:cNvSpPr/>
          <p:nvPr/>
        </p:nvSpPr>
        <p:spPr>
          <a:xfrm>
            <a:off x="59570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40" name="object 77340"/>
          <p:cNvSpPr/>
          <p:nvPr/>
        </p:nvSpPr>
        <p:spPr>
          <a:xfrm>
            <a:off x="59570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41" name="object 77341"/>
          <p:cNvSpPr/>
          <p:nvPr/>
        </p:nvSpPr>
        <p:spPr>
          <a:xfrm>
            <a:off x="5957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42" name="object 77342"/>
          <p:cNvSpPr/>
          <p:nvPr/>
        </p:nvSpPr>
        <p:spPr>
          <a:xfrm>
            <a:off x="5957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43" name="object 77343"/>
          <p:cNvSpPr/>
          <p:nvPr/>
        </p:nvSpPr>
        <p:spPr>
          <a:xfrm>
            <a:off x="5957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44" name="object 77344"/>
          <p:cNvSpPr/>
          <p:nvPr/>
        </p:nvSpPr>
        <p:spPr>
          <a:xfrm>
            <a:off x="5957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45" name="object 77345"/>
          <p:cNvSpPr/>
          <p:nvPr/>
        </p:nvSpPr>
        <p:spPr>
          <a:xfrm>
            <a:off x="5957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46" name="object 77346"/>
          <p:cNvSpPr/>
          <p:nvPr/>
        </p:nvSpPr>
        <p:spPr>
          <a:xfrm>
            <a:off x="5957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47" name="object 77347"/>
          <p:cNvSpPr/>
          <p:nvPr/>
        </p:nvSpPr>
        <p:spPr>
          <a:xfrm>
            <a:off x="5957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48" name="object 77348"/>
          <p:cNvSpPr/>
          <p:nvPr/>
        </p:nvSpPr>
        <p:spPr>
          <a:xfrm>
            <a:off x="5957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49" name="object 77349"/>
          <p:cNvSpPr/>
          <p:nvPr/>
        </p:nvSpPr>
        <p:spPr>
          <a:xfrm>
            <a:off x="5957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50" name="object 77350"/>
          <p:cNvSpPr/>
          <p:nvPr/>
        </p:nvSpPr>
        <p:spPr>
          <a:xfrm>
            <a:off x="5957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51" name="object 77351"/>
          <p:cNvSpPr/>
          <p:nvPr/>
        </p:nvSpPr>
        <p:spPr>
          <a:xfrm>
            <a:off x="5958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52" name="object 77352"/>
          <p:cNvSpPr/>
          <p:nvPr/>
        </p:nvSpPr>
        <p:spPr>
          <a:xfrm>
            <a:off x="5958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53" name="object 77353"/>
          <p:cNvSpPr/>
          <p:nvPr/>
        </p:nvSpPr>
        <p:spPr>
          <a:xfrm>
            <a:off x="5958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54" name="object 77354"/>
          <p:cNvSpPr/>
          <p:nvPr/>
        </p:nvSpPr>
        <p:spPr>
          <a:xfrm>
            <a:off x="5958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55" name="object 77355"/>
          <p:cNvSpPr/>
          <p:nvPr/>
        </p:nvSpPr>
        <p:spPr>
          <a:xfrm>
            <a:off x="5958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56" name="object 77356"/>
          <p:cNvSpPr/>
          <p:nvPr/>
        </p:nvSpPr>
        <p:spPr>
          <a:xfrm>
            <a:off x="5958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57" name="object 77357"/>
          <p:cNvSpPr/>
          <p:nvPr/>
        </p:nvSpPr>
        <p:spPr>
          <a:xfrm>
            <a:off x="5958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58" name="object 77358"/>
          <p:cNvSpPr/>
          <p:nvPr/>
        </p:nvSpPr>
        <p:spPr>
          <a:xfrm>
            <a:off x="5958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59" name="object 77359"/>
          <p:cNvSpPr/>
          <p:nvPr/>
        </p:nvSpPr>
        <p:spPr>
          <a:xfrm>
            <a:off x="5958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60" name="object 77360"/>
          <p:cNvSpPr/>
          <p:nvPr/>
        </p:nvSpPr>
        <p:spPr>
          <a:xfrm>
            <a:off x="5958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61" name="object 77361"/>
          <p:cNvSpPr/>
          <p:nvPr/>
        </p:nvSpPr>
        <p:spPr>
          <a:xfrm>
            <a:off x="5959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62" name="object 77362"/>
          <p:cNvSpPr/>
          <p:nvPr/>
        </p:nvSpPr>
        <p:spPr>
          <a:xfrm>
            <a:off x="5959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63" name="object 77363"/>
          <p:cNvSpPr/>
          <p:nvPr/>
        </p:nvSpPr>
        <p:spPr>
          <a:xfrm>
            <a:off x="5959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64" name="object 77364"/>
          <p:cNvSpPr/>
          <p:nvPr/>
        </p:nvSpPr>
        <p:spPr>
          <a:xfrm>
            <a:off x="5959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65" name="object 77365"/>
          <p:cNvSpPr/>
          <p:nvPr/>
        </p:nvSpPr>
        <p:spPr>
          <a:xfrm>
            <a:off x="5959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66" name="object 77366"/>
          <p:cNvSpPr/>
          <p:nvPr/>
        </p:nvSpPr>
        <p:spPr>
          <a:xfrm>
            <a:off x="5959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67" name="object 77367"/>
          <p:cNvSpPr/>
          <p:nvPr/>
        </p:nvSpPr>
        <p:spPr>
          <a:xfrm>
            <a:off x="5959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68" name="object 77368"/>
          <p:cNvSpPr/>
          <p:nvPr/>
        </p:nvSpPr>
        <p:spPr>
          <a:xfrm>
            <a:off x="5959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69" name="object 77369"/>
          <p:cNvSpPr/>
          <p:nvPr/>
        </p:nvSpPr>
        <p:spPr>
          <a:xfrm>
            <a:off x="5959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70" name="object 77370"/>
          <p:cNvSpPr/>
          <p:nvPr/>
        </p:nvSpPr>
        <p:spPr>
          <a:xfrm>
            <a:off x="5959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71" name="object 77371"/>
          <p:cNvSpPr/>
          <p:nvPr/>
        </p:nvSpPr>
        <p:spPr>
          <a:xfrm>
            <a:off x="5960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72" name="object 77372"/>
          <p:cNvSpPr/>
          <p:nvPr/>
        </p:nvSpPr>
        <p:spPr>
          <a:xfrm>
            <a:off x="5960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73" name="object 77373"/>
          <p:cNvSpPr/>
          <p:nvPr/>
        </p:nvSpPr>
        <p:spPr>
          <a:xfrm>
            <a:off x="5960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74" name="object 77374"/>
          <p:cNvSpPr/>
          <p:nvPr/>
        </p:nvSpPr>
        <p:spPr>
          <a:xfrm>
            <a:off x="5960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75" name="object 77375"/>
          <p:cNvSpPr/>
          <p:nvPr/>
        </p:nvSpPr>
        <p:spPr>
          <a:xfrm>
            <a:off x="59605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76" name="object 77376"/>
          <p:cNvSpPr/>
          <p:nvPr/>
        </p:nvSpPr>
        <p:spPr>
          <a:xfrm>
            <a:off x="59605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77" name="object 77377"/>
          <p:cNvSpPr/>
          <p:nvPr/>
        </p:nvSpPr>
        <p:spPr>
          <a:xfrm>
            <a:off x="5960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78" name="object 77378"/>
          <p:cNvSpPr/>
          <p:nvPr/>
        </p:nvSpPr>
        <p:spPr>
          <a:xfrm>
            <a:off x="5960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79" name="object 77379"/>
          <p:cNvSpPr/>
          <p:nvPr/>
        </p:nvSpPr>
        <p:spPr>
          <a:xfrm>
            <a:off x="59608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80" name="object 77380"/>
          <p:cNvSpPr/>
          <p:nvPr/>
        </p:nvSpPr>
        <p:spPr>
          <a:xfrm>
            <a:off x="59608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81" name="object 77381"/>
          <p:cNvSpPr/>
          <p:nvPr/>
        </p:nvSpPr>
        <p:spPr>
          <a:xfrm>
            <a:off x="5961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82" name="object 77382"/>
          <p:cNvSpPr/>
          <p:nvPr/>
        </p:nvSpPr>
        <p:spPr>
          <a:xfrm>
            <a:off x="5961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83" name="object 77383"/>
          <p:cNvSpPr/>
          <p:nvPr/>
        </p:nvSpPr>
        <p:spPr>
          <a:xfrm>
            <a:off x="59612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84" name="object 77384"/>
          <p:cNvSpPr/>
          <p:nvPr/>
        </p:nvSpPr>
        <p:spPr>
          <a:xfrm>
            <a:off x="59612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85" name="object 77385"/>
          <p:cNvSpPr/>
          <p:nvPr/>
        </p:nvSpPr>
        <p:spPr>
          <a:xfrm>
            <a:off x="5961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86" name="object 77386"/>
          <p:cNvSpPr/>
          <p:nvPr/>
        </p:nvSpPr>
        <p:spPr>
          <a:xfrm>
            <a:off x="5961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87" name="object 77387"/>
          <p:cNvSpPr/>
          <p:nvPr/>
        </p:nvSpPr>
        <p:spPr>
          <a:xfrm>
            <a:off x="59616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88" name="object 77388"/>
          <p:cNvSpPr/>
          <p:nvPr/>
        </p:nvSpPr>
        <p:spPr>
          <a:xfrm>
            <a:off x="59616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89" name="object 77389"/>
          <p:cNvSpPr/>
          <p:nvPr/>
        </p:nvSpPr>
        <p:spPr>
          <a:xfrm>
            <a:off x="5961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90" name="object 77390"/>
          <p:cNvSpPr/>
          <p:nvPr/>
        </p:nvSpPr>
        <p:spPr>
          <a:xfrm>
            <a:off x="5961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91" name="object 77391"/>
          <p:cNvSpPr/>
          <p:nvPr/>
        </p:nvSpPr>
        <p:spPr>
          <a:xfrm>
            <a:off x="5962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92" name="object 77392"/>
          <p:cNvSpPr/>
          <p:nvPr/>
        </p:nvSpPr>
        <p:spPr>
          <a:xfrm>
            <a:off x="5962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93" name="object 77393"/>
          <p:cNvSpPr/>
          <p:nvPr/>
        </p:nvSpPr>
        <p:spPr>
          <a:xfrm>
            <a:off x="5962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94" name="object 77394"/>
          <p:cNvSpPr/>
          <p:nvPr/>
        </p:nvSpPr>
        <p:spPr>
          <a:xfrm>
            <a:off x="5962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95" name="object 77395"/>
          <p:cNvSpPr/>
          <p:nvPr/>
        </p:nvSpPr>
        <p:spPr>
          <a:xfrm>
            <a:off x="5962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96" name="object 77396"/>
          <p:cNvSpPr/>
          <p:nvPr/>
        </p:nvSpPr>
        <p:spPr>
          <a:xfrm>
            <a:off x="5962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97" name="object 77397"/>
          <p:cNvSpPr/>
          <p:nvPr/>
        </p:nvSpPr>
        <p:spPr>
          <a:xfrm>
            <a:off x="5962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98" name="object 77398"/>
          <p:cNvSpPr/>
          <p:nvPr/>
        </p:nvSpPr>
        <p:spPr>
          <a:xfrm>
            <a:off x="5962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399" name="object 77399"/>
          <p:cNvSpPr/>
          <p:nvPr/>
        </p:nvSpPr>
        <p:spPr>
          <a:xfrm>
            <a:off x="5962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00" name="object 77400"/>
          <p:cNvSpPr/>
          <p:nvPr/>
        </p:nvSpPr>
        <p:spPr>
          <a:xfrm>
            <a:off x="5962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01" name="object 77401"/>
          <p:cNvSpPr/>
          <p:nvPr/>
        </p:nvSpPr>
        <p:spPr>
          <a:xfrm>
            <a:off x="5962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02" name="object 77402"/>
          <p:cNvSpPr/>
          <p:nvPr/>
        </p:nvSpPr>
        <p:spPr>
          <a:xfrm>
            <a:off x="5962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03" name="object 77403"/>
          <p:cNvSpPr/>
          <p:nvPr/>
        </p:nvSpPr>
        <p:spPr>
          <a:xfrm>
            <a:off x="5963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04" name="object 77404"/>
          <p:cNvSpPr/>
          <p:nvPr/>
        </p:nvSpPr>
        <p:spPr>
          <a:xfrm>
            <a:off x="5963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05" name="object 77405"/>
          <p:cNvSpPr/>
          <p:nvPr/>
        </p:nvSpPr>
        <p:spPr>
          <a:xfrm>
            <a:off x="5963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06" name="object 77406"/>
          <p:cNvSpPr/>
          <p:nvPr/>
        </p:nvSpPr>
        <p:spPr>
          <a:xfrm>
            <a:off x="5963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07" name="object 77407"/>
          <p:cNvSpPr/>
          <p:nvPr/>
        </p:nvSpPr>
        <p:spPr>
          <a:xfrm>
            <a:off x="5963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08" name="object 77408"/>
          <p:cNvSpPr/>
          <p:nvPr/>
        </p:nvSpPr>
        <p:spPr>
          <a:xfrm>
            <a:off x="5963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09" name="object 77409"/>
          <p:cNvSpPr/>
          <p:nvPr/>
        </p:nvSpPr>
        <p:spPr>
          <a:xfrm>
            <a:off x="5963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10" name="object 77410"/>
          <p:cNvSpPr/>
          <p:nvPr/>
        </p:nvSpPr>
        <p:spPr>
          <a:xfrm>
            <a:off x="5963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11" name="object 77411"/>
          <p:cNvSpPr/>
          <p:nvPr/>
        </p:nvSpPr>
        <p:spPr>
          <a:xfrm>
            <a:off x="5963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12" name="object 77412"/>
          <p:cNvSpPr/>
          <p:nvPr/>
        </p:nvSpPr>
        <p:spPr>
          <a:xfrm>
            <a:off x="5963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13" name="object 77413"/>
          <p:cNvSpPr/>
          <p:nvPr/>
        </p:nvSpPr>
        <p:spPr>
          <a:xfrm>
            <a:off x="5964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14" name="object 77414"/>
          <p:cNvSpPr/>
          <p:nvPr/>
        </p:nvSpPr>
        <p:spPr>
          <a:xfrm>
            <a:off x="5964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15" name="object 77415"/>
          <p:cNvSpPr/>
          <p:nvPr/>
        </p:nvSpPr>
        <p:spPr>
          <a:xfrm>
            <a:off x="5964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16" name="object 77416"/>
          <p:cNvSpPr/>
          <p:nvPr/>
        </p:nvSpPr>
        <p:spPr>
          <a:xfrm>
            <a:off x="5964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17" name="object 77417"/>
          <p:cNvSpPr/>
          <p:nvPr/>
        </p:nvSpPr>
        <p:spPr>
          <a:xfrm>
            <a:off x="5964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18" name="object 77418"/>
          <p:cNvSpPr/>
          <p:nvPr/>
        </p:nvSpPr>
        <p:spPr>
          <a:xfrm>
            <a:off x="5964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19" name="object 77419"/>
          <p:cNvSpPr/>
          <p:nvPr/>
        </p:nvSpPr>
        <p:spPr>
          <a:xfrm>
            <a:off x="5964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20" name="object 77420"/>
          <p:cNvSpPr/>
          <p:nvPr/>
        </p:nvSpPr>
        <p:spPr>
          <a:xfrm>
            <a:off x="5964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21" name="object 77421"/>
          <p:cNvSpPr/>
          <p:nvPr/>
        </p:nvSpPr>
        <p:spPr>
          <a:xfrm>
            <a:off x="5964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22" name="object 77422"/>
          <p:cNvSpPr/>
          <p:nvPr/>
        </p:nvSpPr>
        <p:spPr>
          <a:xfrm>
            <a:off x="5964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23" name="object 77423"/>
          <p:cNvSpPr/>
          <p:nvPr/>
        </p:nvSpPr>
        <p:spPr>
          <a:xfrm>
            <a:off x="5965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24" name="object 77424"/>
          <p:cNvSpPr/>
          <p:nvPr/>
        </p:nvSpPr>
        <p:spPr>
          <a:xfrm>
            <a:off x="5965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25" name="object 77425"/>
          <p:cNvSpPr/>
          <p:nvPr/>
        </p:nvSpPr>
        <p:spPr>
          <a:xfrm>
            <a:off x="5965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26" name="object 77426"/>
          <p:cNvSpPr/>
          <p:nvPr/>
        </p:nvSpPr>
        <p:spPr>
          <a:xfrm>
            <a:off x="5965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27" name="object 77427"/>
          <p:cNvSpPr/>
          <p:nvPr/>
        </p:nvSpPr>
        <p:spPr>
          <a:xfrm>
            <a:off x="59654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28" name="object 77428"/>
          <p:cNvSpPr/>
          <p:nvPr/>
        </p:nvSpPr>
        <p:spPr>
          <a:xfrm>
            <a:off x="59654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29" name="object 77429"/>
          <p:cNvSpPr/>
          <p:nvPr/>
        </p:nvSpPr>
        <p:spPr>
          <a:xfrm>
            <a:off x="5965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30" name="object 77430"/>
          <p:cNvSpPr/>
          <p:nvPr/>
        </p:nvSpPr>
        <p:spPr>
          <a:xfrm>
            <a:off x="5965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31" name="object 77431"/>
          <p:cNvSpPr/>
          <p:nvPr/>
        </p:nvSpPr>
        <p:spPr>
          <a:xfrm>
            <a:off x="59658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32" name="object 77432"/>
          <p:cNvSpPr/>
          <p:nvPr/>
        </p:nvSpPr>
        <p:spPr>
          <a:xfrm>
            <a:off x="59658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33" name="object 77433"/>
          <p:cNvSpPr/>
          <p:nvPr/>
        </p:nvSpPr>
        <p:spPr>
          <a:xfrm>
            <a:off x="5965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34" name="object 77434"/>
          <p:cNvSpPr/>
          <p:nvPr/>
        </p:nvSpPr>
        <p:spPr>
          <a:xfrm>
            <a:off x="5965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35" name="object 77435"/>
          <p:cNvSpPr/>
          <p:nvPr/>
        </p:nvSpPr>
        <p:spPr>
          <a:xfrm>
            <a:off x="59662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36" name="object 77436"/>
          <p:cNvSpPr/>
          <p:nvPr/>
        </p:nvSpPr>
        <p:spPr>
          <a:xfrm>
            <a:off x="59662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37" name="object 77437"/>
          <p:cNvSpPr/>
          <p:nvPr/>
        </p:nvSpPr>
        <p:spPr>
          <a:xfrm>
            <a:off x="5966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38" name="object 77438"/>
          <p:cNvSpPr/>
          <p:nvPr/>
        </p:nvSpPr>
        <p:spPr>
          <a:xfrm>
            <a:off x="5966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39" name="object 77439"/>
          <p:cNvSpPr/>
          <p:nvPr/>
        </p:nvSpPr>
        <p:spPr>
          <a:xfrm>
            <a:off x="59665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40" name="object 77440"/>
          <p:cNvSpPr/>
          <p:nvPr/>
        </p:nvSpPr>
        <p:spPr>
          <a:xfrm>
            <a:off x="59665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41" name="object 77441"/>
          <p:cNvSpPr/>
          <p:nvPr/>
        </p:nvSpPr>
        <p:spPr>
          <a:xfrm>
            <a:off x="5966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42" name="object 77442"/>
          <p:cNvSpPr/>
          <p:nvPr/>
        </p:nvSpPr>
        <p:spPr>
          <a:xfrm>
            <a:off x="5966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43" name="object 77443"/>
          <p:cNvSpPr/>
          <p:nvPr/>
        </p:nvSpPr>
        <p:spPr>
          <a:xfrm>
            <a:off x="5966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44" name="object 77444"/>
          <p:cNvSpPr/>
          <p:nvPr/>
        </p:nvSpPr>
        <p:spPr>
          <a:xfrm>
            <a:off x="5966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45" name="object 77445"/>
          <p:cNvSpPr/>
          <p:nvPr/>
        </p:nvSpPr>
        <p:spPr>
          <a:xfrm>
            <a:off x="5967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46" name="object 77446"/>
          <p:cNvSpPr/>
          <p:nvPr/>
        </p:nvSpPr>
        <p:spPr>
          <a:xfrm>
            <a:off x="5967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47" name="object 77447"/>
          <p:cNvSpPr/>
          <p:nvPr/>
        </p:nvSpPr>
        <p:spPr>
          <a:xfrm>
            <a:off x="5967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48" name="object 77448"/>
          <p:cNvSpPr/>
          <p:nvPr/>
        </p:nvSpPr>
        <p:spPr>
          <a:xfrm>
            <a:off x="5967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49" name="object 77449"/>
          <p:cNvSpPr/>
          <p:nvPr/>
        </p:nvSpPr>
        <p:spPr>
          <a:xfrm>
            <a:off x="5967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50" name="object 77450"/>
          <p:cNvSpPr/>
          <p:nvPr/>
        </p:nvSpPr>
        <p:spPr>
          <a:xfrm>
            <a:off x="5967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51" name="object 77451"/>
          <p:cNvSpPr/>
          <p:nvPr/>
        </p:nvSpPr>
        <p:spPr>
          <a:xfrm>
            <a:off x="5967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52" name="object 77452"/>
          <p:cNvSpPr/>
          <p:nvPr/>
        </p:nvSpPr>
        <p:spPr>
          <a:xfrm>
            <a:off x="5967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53" name="object 77453"/>
          <p:cNvSpPr/>
          <p:nvPr/>
        </p:nvSpPr>
        <p:spPr>
          <a:xfrm>
            <a:off x="5967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54" name="object 77454"/>
          <p:cNvSpPr/>
          <p:nvPr/>
        </p:nvSpPr>
        <p:spPr>
          <a:xfrm>
            <a:off x="5967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55" name="object 77455"/>
          <p:cNvSpPr/>
          <p:nvPr/>
        </p:nvSpPr>
        <p:spPr>
          <a:xfrm>
            <a:off x="5968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56" name="object 77456"/>
          <p:cNvSpPr/>
          <p:nvPr/>
        </p:nvSpPr>
        <p:spPr>
          <a:xfrm>
            <a:off x="5968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57" name="object 77457"/>
          <p:cNvSpPr/>
          <p:nvPr/>
        </p:nvSpPr>
        <p:spPr>
          <a:xfrm>
            <a:off x="5968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58" name="object 77458"/>
          <p:cNvSpPr/>
          <p:nvPr/>
        </p:nvSpPr>
        <p:spPr>
          <a:xfrm>
            <a:off x="5968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59" name="object 77459"/>
          <p:cNvSpPr/>
          <p:nvPr/>
        </p:nvSpPr>
        <p:spPr>
          <a:xfrm>
            <a:off x="5968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60" name="object 77460"/>
          <p:cNvSpPr/>
          <p:nvPr/>
        </p:nvSpPr>
        <p:spPr>
          <a:xfrm>
            <a:off x="5968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61" name="object 77461"/>
          <p:cNvSpPr/>
          <p:nvPr/>
        </p:nvSpPr>
        <p:spPr>
          <a:xfrm>
            <a:off x="5968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62" name="object 77462"/>
          <p:cNvSpPr/>
          <p:nvPr/>
        </p:nvSpPr>
        <p:spPr>
          <a:xfrm>
            <a:off x="5968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63" name="object 77463"/>
          <p:cNvSpPr/>
          <p:nvPr/>
        </p:nvSpPr>
        <p:spPr>
          <a:xfrm>
            <a:off x="5968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64" name="object 77464"/>
          <p:cNvSpPr/>
          <p:nvPr/>
        </p:nvSpPr>
        <p:spPr>
          <a:xfrm>
            <a:off x="5968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65" name="object 77465"/>
          <p:cNvSpPr/>
          <p:nvPr/>
        </p:nvSpPr>
        <p:spPr>
          <a:xfrm>
            <a:off x="5969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66" name="object 77466"/>
          <p:cNvSpPr/>
          <p:nvPr/>
        </p:nvSpPr>
        <p:spPr>
          <a:xfrm>
            <a:off x="5969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67" name="object 77467"/>
          <p:cNvSpPr/>
          <p:nvPr/>
        </p:nvSpPr>
        <p:spPr>
          <a:xfrm>
            <a:off x="5969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68" name="object 77468"/>
          <p:cNvSpPr/>
          <p:nvPr/>
        </p:nvSpPr>
        <p:spPr>
          <a:xfrm>
            <a:off x="5969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69" name="object 77469"/>
          <p:cNvSpPr/>
          <p:nvPr/>
        </p:nvSpPr>
        <p:spPr>
          <a:xfrm>
            <a:off x="5969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70" name="object 77470"/>
          <p:cNvSpPr/>
          <p:nvPr/>
        </p:nvSpPr>
        <p:spPr>
          <a:xfrm>
            <a:off x="5969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71" name="object 77471"/>
          <p:cNvSpPr/>
          <p:nvPr/>
        </p:nvSpPr>
        <p:spPr>
          <a:xfrm>
            <a:off x="5969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72" name="object 77472"/>
          <p:cNvSpPr/>
          <p:nvPr/>
        </p:nvSpPr>
        <p:spPr>
          <a:xfrm>
            <a:off x="5969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73" name="object 77473"/>
          <p:cNvSpPr/>
          <p:nvPr/>
        </p:nvSpPr>
        <p:spPr>
          <a:xfrm>
            <a:off x="5969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74" name="object 77474"/>
          <p:cNvSpPr/>
          <p:nvPr/>
        </p:nvSpPr>
        <p:spPr>
          <a:xfrm>
            <a:off x="5969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75" name="object 77475"/>
          <p:cNvSpPr/>
          <p:nvPr/>
        </p:nvSpPr>
        <p:spPr>
          <a:xfrm>
            <a:off x="59700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76" name="object 77476"/>
          <p:cNvSpPr/>
          <p:nvPr/>
        </p:nvSpPr>
        <p:spPr>
          <a:xfrm>
            <a:off x="59700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77" name="object 77477"/>
          <p:cNvSpPr/>
          <p:nvPr/>
        </p:nvSpPr>
        <p:spPr>
          <a:xfrm>
            <a:off x="5970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78" name="object 77478"/>
          <p:cNvSpPr/>
          <p:nvPr/>
        </p:nvSpPr>
        <p:spPr>
          <a:xfrm>
            <a:off x="5970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79" name="object 77479"/>
          <p:cNvSpPr/>
          <p:nvPr/>
        </p:nvSpPr>
        <p:spPr>
          <a:xfrm>
            <a:off x="59704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80" name="object 77480"/>
          <p:cNvSpPr/>
          <p:nvPr/>
        </p:nvSpPr>
        <p:spPr>
          <a:xfrm>
            <a:off x="59704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81" name="object 77481"/>
          <p:cNvSpPr/>
          <p:nvPr/>
        </p:nvSpPr>
        <p:spPr>
          <a:xfrm>
            <a:off x="5970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82" name="object 77482"/>
          <p:cNvSpPr/>
          <p:nvPr/>
        </p:nvSpPr>
        <p:spPr>
          <a:xfrm>
            <a:off x="5970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83" name="object 77483"/>
          <p:cNvSpPr/>
          <p:nvPr/>
        </p:nvSpPr>
        <p:spPr>
          <a:xfrm>
            <a:off x="59707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84" name="object 77484"/>
          <p:cNvSpPr/>
          <p:nvPr/>
        </p:nvSpPr>
        <p:spPr>
          <a:xfrm>
            <a:off x="59707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85" name="object 77485"/>
          <p:cNvSpPr/>
          <p:nvPr/>
        </p:nvSpPr>
        <p:spPr>
          <a:xfrm>
            <a:off x="5970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86" name="object 77486"/>
          <p:cNvSpPr/>
          <p:nvPr/>
        </p:nvSpPr>
        <p:spPr>
          <a:xfrm>
            <a:off x="5970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87" name="object 77487"/>
          <p:cNvSpPr/>
          <p:nvPr/>
        </p:nvSpPr>
        <p:spPr>
          <a:xfrm>
            <a:off x="59711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88" name="object 77488"/>
          <p:cNvSpPr/>
          <p:nvPr/>
        </p:nvSpPr>
        <p:spPr>
          <a:xfrm>
            <a:off x="59711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89" name="object 77489"/>
          <p:cNvSpPr/>
          <p:nvPr/>
        </p:nvSpPr>
        <p:spPr>
          <a:xfrm>
            <a:off x="5971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90" name="object 77490"/>
          <p:cNvSpPr/>
          <p:nvPr/>
        </p:nvSpPr>
        <p:spPr>
          <a:xfrm>
            <a:off x="5971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91" name="object 77491"/>
          <p:cNvSpPr/>
          <p:nvPr/>
        </p:nvSpPr>
        <p:spPr>
          <a:xfrm>
            <a:off x="5971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92" name="object 77492"/>
          <p:cNvSpPr/>
          <p:nvPr/>
        </p:nvSpPr>
        <p:spPr>
          <a:xfrm>
            <a:off x="5971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93" name="object 77493"/>
          <p:cNvSpPr/>
          <p:nvPr/>
        </p:nvSpPr>
        <p:spPr>
          <a:xfrm>
            <a:off x="5971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94" name="object 77494"/>
          <p:cNvSpPr/>
          <p:nvPr/>
        </p:nvSpPr>
        <p:spPr>
          <a:xfrm>
            <a:off x="5971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95" name="object 77495"/>
          <p:cNvSpPr/>
          <p:nvPr/>
        </p:nvSpPr>
        <p:spPr>
          <a:xfrm>
            <a:off x="5971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96" name="object 77496"/>
          <p:cNvSpPr/>
          <p:nvPr/>
        </p:nvSpPr>
        <p:spPr>
          <a:xfrm>
            <a:off x="5971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97" name="object 77497"/>
          <p:cNvSpPr/>
          <p:nvPr/>
        </p:nvSpPr>
        <p:spPr>
          <a:xfrm>
            <a:off x="5972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98" name="object 77498"/>
          <p:cNvSpPr/>
          <p:nvPr/>
        </p:nvSpPr>
        <p:spPr>
          <a:xfrm>
            <a:off x="5972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499" name="object 77499"/>
          <p:cNvSpPr/>
          <p:nvPr/>
        </p:nvSpPr>
        <p:spPr>
          <a:xfrm>
            <a:off x="5972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00" name="object 77500"/>
          <p:cNvSpPr/>
          <p:nvPr/>
        </p:nvSpPr>
        <p:spPr>
          <a:xfrm>
            <a:off x="5972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01" name="object 77501"/>
          <p:cNvSpPr/>
          <p:nvPr/>
        </p:nvSpPr>
        <p:spPr>
          <a:xfrm>
            <a:off x="5972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02" name="object 77502"/>
          <p:cNvSpPr/>
          <p:nvPr/>
        </p:nvSpPr>
        <p:spPr>
          <a:xfrm>
            <a:off x="5972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03" name="object 77503"/>
          <p:cNvSpPr/>
          <p:nvPr/>
        </p:nvSpPr>
        <p:spPr>
          <a:xfrm>
            <a:off x="5972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04" name="object 77504"/>
          <p:cNvSpPr/>
          <p:nvPr/>
        </p:nvSpPr>
        <p:spPr>
          <a:xfrm>
            <a:off x="5972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05" name="object 77505"/>
          <p:cNvSpPr/>
          <p:nvPr/>
        </p:nvSpPr>
        <p:spPr>
          <a:xfrm>
            <a:off x="5972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06" name="object 77506"/>
          <p:cNvSpPr/>
          <p:nvPr/>
        </p:nvSpPr>
        <p:spPr>
          <a:xfrm>
            <a:off x="5972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07" name="object 77507"/>
          <p:cNvSpPr/>
          <p:nvPr/>
        </p:nvSpPr>
        <p:spPr>
          <a:xfrm>
            <a:off x="5973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08" name="object 77508"/>
          <p:cNvSpPr/>
          <p:nvPr/>
        </p:nvSpPr>
        <p:spPr>
          <a:xfrm>
            <a:off x="5973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09" name="object 77509"/>
          <p:cNvSpPr/>
          <p:nvPr/>
        </p:nvSpPr>
        <p:spPr>
          <a:xfrm>
            <a:off x="5973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10" name="object 77510"/>
          <p:cNvSpPr/>
          <p:nvPr/>
        </p:nvSpPr>
        <p:spPr>
          <a:xfrm>
            <a:off x="5973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11" name="object 77511"/>
          <p:cNvSpPr/>
          <p:nvPr/>
        </p:nvSpPr>
        <p:spPr>
          <a:xfrm>
            <a:off x="5973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12" name="object 77512"/>
          <p:cNvSpPr/>
          <p:nvPr/>
        </p:nvSpPr>
        <p:spPr>
          <a:xfrm>
            <a:off x="5973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13" name="object 77513"/>
          <p:cNvSpPr/>
          <p:nvPr/>
        </p:nvSpPr>
        <p:spPr>
          <a:xfrm>
            <a:off x="5973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14" name="object 77514"/>
          <p:cNvSpPr/>
          <p:nvPr/>
        </p:nvSpPr>
        <p:spPr>
          <a:xfrm>
            <a:off x="5973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15" name="object 77515"/>
          <p:cNvSpPr/>
          <p:nvPr/>
        </p:nvSpPr>
        <p:spPr>
          <a:xfrm>
            <a:off x="5973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16" name="object 77516"/>
          <p:cNvSpPr/>
          <p:nvPr/>
        </p:nvSpPr>
        <p:spPr>
          <a:xfrm>
            <a:off x="5973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17" name="object 77517"/>
          <p:cNvSpPr/>
          <p:nvPr/>
        </p:nvSpPr>
        <p:spPr>
          <a:xfrm>
            <a:off x="5973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18" name="object 77518"/>
          <p:cNvSpPr/>
          <p:nvPr/>
        </p:nvSpPr>
        <p:spPr>
          <a:xfrm>
            <a:off x="5973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19" name="object 77519"/>
          <p:cNvSpPr/>
          <p:nvPr/>
        </p:nvSpPr>
        <p:spPr>
          <a:xfrm>
            <a:off x="5974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20" name="object 77520"/>
          <p:cNvSpPr/>
          <p:nvPr/>
        </p:nvSpPr>
        <p:spPr>
          <a:xfrm>
            <a:off x="5974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21" name="object 77521"/>
          <p:cNvSpPr/>
          <p:nvPr/>
        </p:nvSpPr>
        <p:spPr>
          <a:xfrm>
            <a:off x="5974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22" name="object 77522"/>
          <p:cNvSpPr/>
          <p:nvPr/>
        </p:nvSpPr>
        <p:spPr>
          <a:xfrm>
            <a:off x="5974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23" name="object 77523"/>
          <p:cNvSpPr/>
          <p:nvPr/>
        </p:nvSpPr>
        <p:spPr>
          <a:xfrm>
            <a:off x="5974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24" name="object 77524"/>
          <p:cNvSpPr/>
          <p:nvPr/>
        </p:nvSpPr>
        <p:spPr>
          <a:xfrm>
            <a:off x="5974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25" name="object 77525"/>
          <p:cNvSpPr/>
          <p:nvPr/>
        </p:nvSpPr>
        <p:spPr>
          <a:xfrm>
            <a:off x="5974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26" name="object 77526"/>
          <p:cNvSpPr/>
          <p:nvPr/>
        </p:nvSpPr>
        <p:spPr>
          <a:xfrm>
            <a:off x="5974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27" name="object 77527"/>
          <p:cNvSpPr/>
          <p:nvPr/>
        </p:nvSpPr>
        <p:spPr>
          <a:xfrm>
            <a:off x="59749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28" name="object 77528"/>
          <p:cNvSpPr/>
          <p:nvPr/>
        </p:nvSpPr>
        <p:spPr>
          <a:xfrm>
            <a:off x="59749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29" name="object 77529"/>
          <p:cNvSpPr/>
          <p:nvPr/>
        </p:nvSpPr>
        <p:spPr>
          <a:xfrm>
            <a:off x="5975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30" name="object 77530"/>
          <p:cNvSpPr/>
          <p:nvPr/>
        </p:nvSpPr>
        <p:spPr>
          <a:xfrm>
            <a:off x="5975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31" name="object 77531"/>
          <p:cNvSpPr/>
          <p:nvPr/>
        </p:nvSpPr>
        <p:spPr>
          <a:xfrm>
            <a:off x="59753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32" name="object 77532"/>
          <p:cNvSpPr/>
          <p:nvPr/>
        </p:nvSpPr>
        <p:spPr>
          <a:xfrm>
            <a:off x="59753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33" name="object 77533"/>
          <p:cNvSpPr/>
          <p:nvPr/>
        </p:nvSpPr>
        <p:spPr>
          <a:xfrm>
            <a:off x="5975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34" name="object 77534"/>
          <p:cNvSpPr/>
          <p:nvPr/>
        </p:nvSpPr>
        <p:spPr>
          <a:xfrm>
            <a:off x="5975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2B64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35" name="object 77535"/>
          <p:cNvSpPr/>
          <p:nvPr/>
        </p:nvSpPr>
        <p:spPr>
          <a:xfrm>
            <a:off x="59757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36" name="object 77536"/>
          <p:cNvSpPr/>
          <p:nvPr/>
        </p:nvSpPr>
        <p:spPr>
          <a:xfrm>
            <a:off x="59757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37" name="object 77537"/>
          <p:cNvSpPr/>
          <p:nvPr/>
        </p:nvSpPr>
        <p:spPr>
          <a:xfrm>
            <a:off x="5975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38" name="object 77538"/>
          <p:cNvSpPr/>
          <p:nvPr/>
        </p:nvSpPr>
        <p:spPr>
          <a:xfrm>
            <a:off x="5975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39" name="object 77539"/>
          <p:cNvSpPr/>
          <p:nvPr/>
        </p:nvSpPr>
        <p:spPr>
          <a:xfrm>
            <a:off x="5976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40" name="object 77540"/>
          <p:cNvSpPr/>
          <p:nvPr/>
        </p:nvSpPr>
        <p:spPr>
          <a:xfrm>
            <a:off x="5976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41" name="object 77541"/>
          <p:cNvSpPr/>
          <p:nvPr/>
        </p:nvSpPr>
        <p:spPr>
          <a:xfrm>
            <a:off x="5976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42" name="object 77542"/>
          <p:cNvSpPr/>
          <p:nvPr/>
        </p:nvSpPr>
        <p:spPr>
          <a:xfrm>
            <a:off x="5976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43" name="object 77543"/>
          <p:cNvSpPr/>
          <p:nvPr/>
        </p:nvSpPr>
        <p:spPr>
          <a:xfrm>
            <a:off x="5976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44" name="object 77544"/>
          <p:cNvSpPr/>
          <p:nvPr/>
        </p:nvSpPr>
        <p:spPr>
          <a:xfrm>
            <a:off x="5976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45" name="object 77545"/>
          <p:cNvSpPr/>
          <p:nvPr/>
        </p:nvSpPr>
        <p:spPr>
          <a:xfrm>
            <a:off x="5976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46" name="object 77546"/>
          <p:cNvSpPr/>
          <p:nvPr/>
        </p:nvSpPr>
        <p:spPr>
          <a:xfrm>
            <a:off x="5976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47" name="object 77547"/>
          <p:cNvSpPr/>
          <p:nvPr/>
        </p:nvSpPr>
        <p:spPr>
          <a:xfrm>
            <a:off x="5976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48" name="object 77548"/>
          <p:cNvSpPr/>
          <p:nvPr/>
        </p:nvSpPr>
        <p:spPr>
          <a:xfrm>
            <a:off x="5976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49" name="object 77549"/>
          <p:cNvSpPr/>
          <p:nvPr/>
        </p:nvSpPr>
        <p:spPr>
          <a:xfrm>
            <a:off x="5977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50" name="object 77550"/>
          <p:cNvSpPr/>
          <p:nvPr/>
        </p:nvSpPr>
        <p:spPr>
          <a:xfrm>
            <a:off x="5977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51" name="object 77551"/>
          <p:cNvSpPr/>
          <p:nvPr/>
        </p:nvSpPr>
        <p:spPr>
          <a:xfrm>
            <a:off x="5977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52" name="object 77552"/>
          <p:cNvSpPr/>
          <p:nvPr/>
        </p:nvSpPr>
        <p:spPr>
          <a:xfrm>
            <a:off x="5977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53" name="object 77553"/>
          <p:cNvSpPr/>
          <p:nvPr/>
        </p:nvSpPr>
        <p:spPr>
          <a:xfrm>
            <a:off x="5977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54" name="object 77554"/>
          <p:cNvSpPr/>
          <p:nvPr/>
        </p:nvSpPr>
        <p:spPr>
          <a:xfrm>
            <a:off x="5977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55" name="object 77555"/>
          <p:cNvSpPr/>
          <p:nvPr/>
        </p:nvSpPr>
        <p:spPr>
          <a:xfrm>
            <a:off x="5977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56" name="object 77556"/>
          <p:cNvSpPr/>
          <p:nvPr/>
        </p:nvSpPr>
        <p:spPr>
          <a:xfrm>
            <a:off x="5977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57" name="object 77557"/>
          <p:cNvSpPr/>
          <p:nvPr/>
        </p:nvSpPr>
        <p:spPr>
          <a:xfrm>
            <a:off x="5977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58" name="object 77558"/>
          <p:cNvSpPr/>
          <p:nvPr/>
        </p:nvSpPr>
        <p:spPr>
          <a:xfrm>
            <a:off x="5977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59" name="object 77559"/>
          <p:cNvSpPr/>
          <p:nvPr/>
        </p:nvSpPr>
        <p:spPr>
          <a:xfrm>
            <a:off x="5978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60" name="object 77560"/>
          <p:cNvSpPr/>
          <p:nvPr/>
        </p:nvSpPr>
        <p:spPr>
          <a:xfrm>
            <a:off x="5978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61" name="object 77561"/>
          <p:cNvSpPr/>
          <p:nvPr/>
        </p:nvSpPr>
        <p:spPr>
          <a:xfrm>
            <a:off x="5978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62" name="object 77562"/>
          <p:cNvSpPr/>
          <p:nvPr/>
        </p:nvSpPr>
        <p:spPr>
          <a:xfrm>
            <a:off x="5978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63" name="object 77563"/>
          <p:cNvSpPr/>
          <p:nvPr/>
        </p:nvSpPr>
        <p:spPr>
          <a:xfrm>
            <a:off x="5978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64" name="object 77564"/>
          <p:cNvSpPr/>
          <p:nvPr/>
        </p:nvSpPr>
        <p:spPr>
          <a:xfrm>
            <a:off x="5978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65" name="object 77565"/>
          <p:cNvSpPr/>
          <p:nvPr/>
        </p:nvSpPr>
        <p:spPr>
          <a:xfrm>
            <a:off x="5978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66" name="object 77566"/>
          <p:cNvSpPr/>
          <p:nvPr/>
        </p:nvSpPr>
        <p:spPr>
          <a:xfrm>
            <a:off x="5978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67" name="object 77567"/>
          <p:cNvSpPr/>
          <p:nvPr/>
        </p:nvSpPr>
        <p:spPr>
          <a:xfrm>
            <a:off x="5978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68" name="object 77568"/>
          <p:cNvSpPr/>
          <p:nvPr/>
        </p:nvSpPr>
        <p:spPr>
          <a:xfrm>
            <a:off x="5978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69" name="object 77569"/>
          <p:cNvSpPr/>
          <p:nvPr/>
        </p:nvSpPr>
        <p:spPr>
          <a:xfrm>
            <a:off x="5978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70" name="object 77570"/>
          <p:cNvSpPr/>
          <p:nvPr/>
        </p:nvSpPr>
        <p:spPr>
          <a:xfrm>
            <a:off x="5978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71" name="object 77571"/>
          <p:cNvSpPr/>
          <p:nvPr/>
        </p:nvSpPr>
        <p:spPr>
          <a:xfrm>
            <a:off x="5979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72" name="object 77572"/>
          <p:cNvSpPr/>
          <p:nvPr/>
        </p:nvSpPr>
        <p:spPr>
          <a:xfrm>
            <a:off x="5979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73" name="object 77573"/>
          <p:cNvSpPr/>
          <p:nvPr/>
        </p:nvSpPr>
        <p:spPr>
          <a:xfrm>
            <a:off x="5979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74" name="object 77574"/>
          <p:cNvSpPr/>
          <p:nvPr/>
        </p:nvSpPr>
        <p:spPr>
          <a:xfrm>
            <a:off x="5979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75" name="object 77575"/>
          <p:cNvSpPr/>
          <p:nvPr/>
        </p:nvSpPr>
        <p:spPr>
          <a:xfrm>
            <a:off x="5979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76" name="object 77576"/>
          <p:cNvSpPr/>
          <p:nvPr/>
        </p:nvSpPr>
        <p:spPr>
          <a:xfrm>
            <a:off x="5979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77" name="object 77577"/>
          <p:cNvSpPr/>
          <p:nvPr/>
        </p:nvSpPr>
        <p:spPr>
          <a:xfrm>
            <a:off x="5979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78" name="object 77578"/>
          <p:cNvSpPr/>
          <p:nvPr/>
        </p:nvSpPr>
        <p:spPr>
          <a:xfrm>
            <a:off x="5979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79" name="object 77579"/>
          <p:cNvSpPr/>
          <p:nvPr/>
        </p:nvSpPr>
        <p:spPr>
          <a:xfrm>
            <a:off x="59799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80" name="object 77580"/>
          <p:cNvSpPr/>
          <p:nvPr/>
        </p:nvSpPr>
        <p:spPr>
          <a:xfrm>
            <a:off x="59799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81" name="object 77581"/>
          <p:cNvSpPr/>
          <p:nvPr/>
        </p:nvSpPr>
        <p:spPr>
          <a:xfrm>
            <a:off x="5980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82" name="object 77582"/>
          <p:cNvSpPr/>
          <p:nvPr/>
        </p:nvSpPr>
        <p:spPr>
          <a:xfrm>
            <a:off x="5980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83" name="object 77583"/>
          <p:cNvSpPr/>
          <p:nvPr/>
        </p:nvSpPr>
        <p:spPr>
          <a:xfrm>
            <a:off x="5980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84" name="object 77584"/>
          <p:cNvSpPr/>
          <p:nvPr/>
        </p:nvSpPr>
        <p:spPr>
          <a:xfrm>
            <a:off x="5980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85" name="object 77585"/>
          <p:cNvSpPr/>
          <p:nvPr/>
        </p:nvSpPr>
        <p:spPr>
          <a:xfrm>
            <a:off x="5980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86" name="object 77586"/>
          <p:cNvSpPr/>
          <p:nvPr/>
        </p:nvSpPr>
        <p:spPr>
          <a:xfrm>
            <a:off x="5980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87" name="object 77587"/>
          <p:cNvSpPr/>
          <p:nvPr/>
        </p:nvSpPr>
        <p:spPr>
          <a:xfrm>
            <a:off x="5980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88" name="object 77588"/>
          <p:cNvSpPr/>
          <p:nvPr/>
        </p:nvSpPr>
        <p:spPr>
          <a:xfrm>
            <a:off x="5980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89" name="object 77589"/>
          <p:cNvSpPr/>
          <p:nvPr/>
        </p:nvSpPr>
        <p:spPr>
          <a:xfrm>
            <a:off x="5980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90" name="object 77590"/>
          <p:cNvSpPr/>
          <p:nvPr/>
        </p:nvSpPr>
        <p:spPr>
          <a:xfrm>
            <a:off x="5980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91" name="object 77591"/>
          <p:cNvSpPr/>
          <p:nvPr/>
        </p:nvSpPr>
        <p:spPr>
          <a:xfrm>
            <a:off x="5981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92" name="object 77592"/>
          <p:cNvSpPr/>
          <p:nvPr/>
        </p:nvSpPr>
        <p:spPr>
          <a:xfrm>
            <a:off x="5981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93" name="object 77593"/>
          <p:cNvSpPr/>
          <p:nvPr/>
        </p:nvSpPr>
        <p:spPr>
          <a:xfrm>
            <a:off x="5981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94" name="object 77594"/>
          <p:cNvSpPr/>
          <p:nvPr/>
        </p:nvSpPr>
        <p:spPr>
          <a:xfrm>
            <a:off x="5981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95" name="object 77595"/>
          <p:cNvSpPr/>
          <p:nvPr/>
        </p:nvSpPr>
        <p:spPr>
          <a:xfrm>
            <a:off x="5981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96" name="object 77596"/>
          <p:cNvSpPr/>
          <p:nvPr/>
        </p:nvSpPr>
        <p:spPr>
          <a:xfrm>
            <a:off x="5981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97" name="object 77597"/>
          <p:cNvSpPr/>
          <p:nvPr/>
        </p:nvSpPr>
        <p:spPr>
          <a:xfrm>
            <a:off x="5981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98" name="object 77598"/>
          <p:cNvSpPr/>
          <p:nvPr/>
        </p:nvSpPr>
        <p:spPr>
          <a:xfrm>
            <a:off x="5981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599" name="object 77599"/>
          <p:cNvSpPr/>
          <p:nvPr/>
        </p:nvSpPr>
        <p:spPr>
          <a:xfrm>
            <a:off x="5981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00" name="object 77600"/>
          <p:cNvSpPr/>
          <p:nvPr/>
        </p:nvSpPr>
        <p:spPr>
          <a:xfrm>
            <a:off x="5981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01" name="object 77601"/>
          <p:cNvSpPr/>
          <p:nvPr/>
        </p:nvSpPr>
        <p:spPr>
          <a:xfrm>
            <a:off x="5981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02" name="object 77602"/>
          <p:cNvSpPr/>
          <p:nvPr/>
        </p:nvSpPr>
        <p:spPr>
          <a:xfrm>
            <a:off x="5981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03" name="object 77603"/>
          <p:cNvSpPr/>
          <p:nvPr/>
        </p:nvSpPr>
        <p:spPr>
          <a:xfrm>
            <a:off x="5982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04" name="object 77604"/>
          <p:cNvSpPr/>
          <p:nvPr/>
        </p:nvSpPr>
        <p:spPr>
          <a:xfrm>
            <a:off x="5982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05" name="object 77605"/>
          <p:cNvSpPr/>
          <p:nvPr/>
        </p:nvSpPr>
        <p:spPr>
          <a:xfrm>
            <a:off x="5982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06" name="object 77606"/>
          <p:cNvSpPr/>
          <p:nvPr/>
        </p:nvSpPr>
        <p:spPr>
          <a:xfrm>
            <a:off x="5982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07" name="object 77607"/>
          <p:cNvSpPr/>
          <p:nvPr/>
        </p:nvSpPr>
        <p:spPr>
          <a:xfrm>
            <a:off x="5982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08" name="object 77608"/>
          <p:cNvSpPr/>
          <p:nvPr/>
        </p:nvSpPr>
        <p:spPr>
          <a:xfrm>
            <a:off x="5982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09" name="object 77609"/>
          <p:cNvSpPr/>
          <p:nvPr/>
        </p:nvSpPr>
        <p:spPr>
          <a:xfrm>
            <a:off x="5982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10" name="object 77610"/>
          <p:cNvSpPr/>
          <p:nvPr/>
        </p:nvSpPr>
        <p:spPr>
          <a:xfrm>
            <a:off x="5982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11" name="object 77611"/>
          <p:cNvSpPr/>
          <p:nvPr/>
        </p:nvSpPr>
        <p:spPr>
          <a:xfrm>
            <a:off x="5982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12" name="object 77612"/>
          <p:cNvSpPr/>
          <p:nvPr/>
        </p:nvSpPr>
        <p:spPr>
          <a:xfrm>
            <a:off x="5982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13" name="object 77613"/>
          <p:cNvSpPr/>
          <p:nvPr/>
        </p:nvSpPr>
        <p:spPr>
          <a:xfrm>
            <a:off x="5983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14" name="object 77614"/>
          <p:cNvSpPr/>
          <p:nvPr/>
        </p:nvSpPr>
        <p:spPr>
          <a:xfrm>
            <a:off x="5983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15" name="object 77615"/>
          <p:cNvSpPr/>
          <p:nvPr/>
        </p:nvSpPr>
        <p:spPr>
          <a:xfrm>
            <a:off x="5983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16" name="object 77616"/>
          <p:cNvSpPr/>
          <p:nvPr/>
        </p:nvSpPr>
        <p:spPr>
          <a:xfrm>
            <a:off x="5983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17" name="object 77617"/>
          <p:cNvSpPr/>
          <p:nvPr/>
        </p:nvSpPr>
        <p:spPr>
          <a:xfrm>
            <a:off x="5983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18" name="object 77618"/>
          <p:cNvSpPr/>
          <p:nvPr/>
        </p:nvSpPr>
        <p:spPr>
          <a:xfrm>
            <a:off x="5983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19" name="object 77619"/>
          <p:cNvSpPr/>
          <p:nvPr/>
        </p:nvSpPr>
        <p:spPr>
          <a:xfrm>
            <a:off x="5983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20" name="object 77620"/>
          <p:cNvSpPr/>
          <p:nvPr/>
        </p:nvSpPr>
        <p:spPr>
          <a:xfrm>
            <a:off x="5983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21" name="object 77621"/>
          <p:cNvSpPr/>
          <p:nvPr/>
        </p:nvSpPr>
        <p:spPr>
          <a:xfrm>
            <a:off x="5983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22" name="object 77622"/>
          <p:cNvSpPr/>
          <p:nvPr/>
        </p:nvSpPr>
        <p:spPr>
          <a:xfrm>
            <a:off x="5983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23" name="object 77623"/>
          <p:cNvSpPr/>
          <p:nvPr/>
        </p:nvSpPr>
        <p:spPr>
          <a:xfrm>
            <a:off x="5984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24" name="object 77624"/>
          <p:cNvSpPr/>
          <p:nvPr/>
        </p:nvSpPr>
        <p:spPr>
          <a:xfrm>
            <a:off x="5984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25" name="object 77625"/>
          <p:cNvSpPr/>
          <p:nvPr/>
        </p:nvSpPr>
        <p:spPr>
          <a:xfrm>
            <a:off x="59842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26" name="object 77626"/>
          <p:cNvSpPr/>
          <p:nvPr/>
        </p:nvSpPr>
        <p:spPr>
          <a:xfrm>
            <a:off x="59842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27" name="object 77627"/>
          <p:cNvSpPr/>
          <p:nvPr/>
        </p:nvSpPr>
        <p:spPr>
          <a:xfrm>
            <a:off x="5984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28" name="object 77628"/>
          <p:cNvSpPr/>
          <p:nvPr/>
        </p:nvSpPr>
        <p:spPr>
          <a:xfrm>
            <a:off x="5984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29" name="object 77629"/>
          <p:cNvSpPr/>
          <p:nvPr/>
        </p:nvSpPr>
        <p:spPr>
          <a:xfrm>
            <a:off x="59846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30" name="object 77630"/>
          <p:cNvSpPr/>
          <p:nvPr/>
        </p:nvSpPr>
        <p:spPr>
          <a:xfrm>
            <a:off x="59846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31" name="object 77631"/>
          <p:cNvSpPr/>
          <p:nvPr/>
        </p:nvSpPr>
        <p:spPr>
          <a:xfrm>
            <a:off x="5984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32" name="object 77632"/>
          <p:cNvSpPr/>
          <p:nvPr/>
        </p:nvSpPr>
        <p:spPr>
          <a:xfrm>
            <a:off x="5984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33" name="object 77633"/>
          <p:cNvSpPr/>
          <p:nvPr/>
        </p:nvSpPr>
        <p:spPr>
          <a:xfrm>
            <a:off x="59850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34" name="object 77634"/>
          <p:cNvSpPr/>
          <p:nvPr/>
        </p:nvSpPr>
        <p:spPr>
          <a:xfrm>
            <a:off x="59850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35" name="object 77635"/>
          <p:cNvSpPr/>
          <p:nvPr/>
        </p:nvSpPr>
        <p:spPr>
          <a:xfrm>
            <a:off x="5985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36" name="object 77636"/>
          <p:cNvSpPr/>
          <p:nvPr/>
        </p:nvSpPr>
        <p:spPr>
          <a:xfrm>
            <a:off x="5985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37" name="object 77637"/>
          <p:cNvSpPr/>
          <p:nvPr/>
        </p:nvSpPr>
        <p:spPr>
          <a:xfrm>
            <a:off x="59853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38" name="object 77638"/>
          <p:cNvSpPr/>
          <p:nvPr/>
        </p:nvSpPr>
        <p:spPr>
          <a:xfrm>
            <a:off x="59853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39" name="object 77639"/>
          <p:cNvSpPr/>
          <p:nvPr/>
        </p:nvSpPr>
        <p:spPr>
          <a:xfrm>
            <a:off x="5985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40" name="object 77640"/>
          <p:cNvSpPr/>
          <p:nvPr/>
        </p:nvSpPr>
        <p:spPr>
          <a:xfrm>
            <a:off x="5985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41" name="object 77641"/>
          <p:cNvSpPr/>
          <p:nvPr/>
        </p:nvSpPr>
        <p:spPr>
          <a:xfrm>
            <a:off x="59857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42" name="object 77642"/>
          <p:cNvSpPr/>
          <p:nvPr/>
        </p:nvSpPr>
        <p:spPr>
          <a:xfrm>
            <a:off x="59857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43" name="object 77643"/>
          <p:cNvSpPr/>
          <p:nvPr/>
        </p:nvSpPr>
        <p:spPr>
          <a:xfrm>
            <a:off x="5986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44" name="object 77644"/>
          <p:cNvSpPr/>
          <p:nvPr/>
        </p:nvSpPr>
        <p:spPr>
          <a:xfrm>
            <a:off x="5986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45" name="object 77645"/>
          <p:cNvSpPr/>
          <p:nvPr/>
        </p:nvSpPr>
        <p:spPr>
          <a:xfrm>
            <a:off x="59861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46" name="object 77646"/>
          <p:cNvSpPr/>
          <p:nvPr/>
        </p:nvSpPr>
        <p:spPr>
          <a:xfrm>
            <a:off x="59861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47" name="object 77647"/>
          <p:cNvSpPr/>
          <p:nvPr/>
        </p:nvSpPr>
        <p:spPr>
          <a:xfrm>
            <a:off x="5986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48" name="object 77648"/>
          <p:cNvSpPr/>
          <p:nvPr/>
        </p:nvSpPr>
        <p:spPr>
          <a:xfrm>
            <a:off x="5986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49" name="object 77649"/>
          <p:cNvSpPr/>
          <p:nvPr/>
        </p:nvSpPr>
        <p:spPr>
          <a:xfrm>
            <a:off x="59865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50" name="object 77650"/>
          <p:cNvSpPr/>
          <p:nvPr/>
        </p:nvSpPr>
        <p:spPr>
          <a:xfrm>
            <a:off x="59865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51" name="object 77651"/>
          <p:cNvSpPr/>
          <p:nvPr/>
        </p:nvSpPr>
        <p:spPr>
          <a:xfrm>
            <a:off x="5986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52" name="object 77652"/>
          <p:cNvSpPr/>
          <p:nvPr/>
        </p:nvSpPr>
        <p:spPr>
          <a:xfrm>
            <a:off x="5986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53" name="object 77653"/>
          <p:cNvSpPr/>
          <p:nvPr/>
        </p:nvSpPr>
        <p:spPr>
          <a:xfrm>
            <a:off x="59869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54" name="object 77654"/>
          <p:cNvSpPr/>
          <p:nvPr/>
        </p:nvSpPr>
        <p:spPr>
          <a:xfrm>
            <a:off x="59869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55" name="object 77655"/>
          <p:cNvSpPr/>
          <p:nvPr/>
        </p:nvSpPr>
        <p:spPr>
          <a:xfrm>
            <a:off x="5987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56" name="object 77656"/>
          <p:cNvSpPr/>
          <p:nvPr/>
        </p:nvSpPr>
        <p:spPr>
          <a:xfrm>
            <a:off x="5987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57" name="object 77657"/>
          <p:cNvSpPr/>
          <p:nvPr/>
        </p:nvSpPr>
        <p:spPr>
          <a:xfrm>
            <a:off x="59873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58" name="object 77658"/>
          <p:cNvSpPr/>
          <p:nvPr/>
        </p:nvSpPr>
        <p:spPr>
          <a:xfrm>
            <a:off x="59873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59" name="object 77659"/>
          <p:cNvSpPr/>
          <p:nvPr/>
        </p:nvSpPr>
        <p:spPr>
          <a:xfrm>
            <a:off x="5987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60" name="object 77660"/>
          <p:cNvSpPr/>
          <p:nvPr/>
        </p:nvSpPr>
        <p:spPr>
          <a:xfrm>
            <a:off x="5987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61" name="object 77661"/>
          <p:cNvSpPr/>
          <p:nvPr/>
        </p:nvSpPr>
        <p:spPr>
          <a:xfrm>
            <a:off x="59876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62" name="object 77662"/>
          <p:cNvSpPr/>
          <p:nvPr/>
        </p:nvSpPr>
        <p:spPr>
          <a:xfrm>
            <a:off x="59876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63" name="object 77663"/>
          <p:cNvSpPr/>
          <p:nvPr/>
        </p:nvSpPr>
        <p:spPr>
          <a:xfrm>
            <a:off x="5987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64" name="object 77664"/>
          <p:cNvSpPr/>
          <p:nvPr/>
        </p:nvSpPr>
        <p:spPr>
          <a:xfrm>
            <a:off x="5987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2E8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65" name="object 77665"/>
          <p:cNvSpPr/>
          <p:nvPr/>
        </p:nvSpPr>
        <p:spPr>
          <a:xfrm>
            <a:off x="59880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66" name="object 77666"/>
          <p:cNvSpPr/>
          <p:nvPr/>
        </p:nvSpPr>
        <p:spPr>
          <a:xfrm>
            <a:off x="59880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67" name="object 77667"/>
          <p:cNvSpPr/>
          <p:nvPr/>
        </p:nvSpPr>
        <p:spPr>
          <a:xfrm>
            <a:off x="5988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68" name="object 77668"/>
          <p:cNvSpPr/>
          <p:nvPr/>
        </p:nvSpPr>
        <p:spPr>
          <a:xfrm>
            <a:off x="5988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69" name="object 77669"/>
          <p:cNvSpPr/>
          <p:nvPr/>
        </p:nvSpPr>
        <p:spPr>
          <a:xfrm>
            <a:off x="59885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70" name="object 77670"/>
          <p:cNvSpPr/>
          <p:nvPr/>
        </p:nvSpPr>
        <p:spPr>
          <a:xfrm>
            <a:off x="59885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71" name="object 77671"/>
          <p:cNvSpPr/>
          <p:nvPr/>
        </p:nvSpPr>
        <p:spPr>
          <a:xfrm>
            <a:off x="5988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72" name="object 77672"/>
          <p:cNvSpPr/>
          <p:nvPr/>
        </p:nvSpPr>
        <p:spPr>
          <a:xfrm>
            <a:off x="5988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73" name="object 77673"/>
          <p:cNvSpPr/>
          <p:nvPr/>
        </p:nvSpPr>
        <p:spPr>
          <a:xfrm>
            <a:off x="59889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74" name="object 77674"/>
          <p:cNvSpPr/>
          <p:nvPr/>
        </p:nvSpPr>
        <p:spPr>
          <a:xfrm>
            <a:off x="59889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75" name="object 77675"/>
          <p:cNvSpPr/>
          <p:nvPr/>
        </p:nvSpPr>
        <p:spPr>
          <a:xfrm>
            <a:off x="5989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76" name="object 77676"/>
          <p:cNvSpPr/>
          <p:nvPr/>
        </p:nvSpPr>
        <p:spPr>
          <a:xfrm>
            <a:off x="5989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77" name="object 77677"/>
          <p:cNvSpPr/>
          <p:nvPr/>
        </p:nvSpPr>
        <p:spPr>
          <a:xfrm>
            <a:off x="59893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78" name="object 77678"/>
          <p:cNvSpPr/>
          <p:nvPr/>
        </p:nvSpPr>
        <p:spPr>
          <a:xfrm>
            <a:off x="59893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79" name="object 77679"/>
          <p:cNvSpPr/>
          <p:nvPr/>
        </p:nvSpPr>
        <p:spPr>
          <a:xfrm>
            <a:off x="5989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80" name="object 77680"/>
          <p:cNvSpPr/>
          <p:nvPr/>
        </p:nvSpPr>
        <p:spPr>
          <a:xfrm>
            <a:off x="5989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81" name="object 77681"/>
          <p:cNvSpPr/>
          <p:nvPr/>
        </p:nvSpPr>
        <p:spPr>
          <a:xfrm>
            <a:off x="59897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82" name="object 77682"/>
          <p:cNvSpPr/>
          <p:nvPr/>
        </p:nvSpPr>
        <p:spPr>
          <a:xfrm>
            <a:off x="59897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83" name="object 77683"/>
          <p:cNvSpPr/>
          <p:nvPr/>
        </p:nvSpPr>
        <p:spPr>
          <a:xfrm>
            <a:off x="5989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84" name="object 77684"/>
          <p:cNvSpPr/>
          <p:nvPr/>
        </p:nvSpPr>
        <p:spPr>
          <a:xfrm>
            <a:off x="5989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85" name="object 77685"/>
          <p:cNvSpPr/>
          <p:nvPr/>
        </p:nvSpPr>
        <p:spPr>
          <a:xfrm>
            <a:off x="59900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86" name="object 77686"/>
          <p:cNvSpPr/>
          <p:nvPr/>
        </p:nvSpPr>
        <p:spPr>
          <a:xfrm>
            <a:off x="59900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87" name="object 77687"/>
          <p:cNvSpPr/>
          <p:nvPr/>
        </p:nvSpPr>
        <p:spPr>
          <a:xfrm>
            <a:off x="5990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88" name="object 77688"/>
          <p:cNvSpPr/>
          <p:nvPr/>
        </p:nvSpPr>
        <p:spPr>
          <a:xfrm>
            <a:off x="5990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89" name="object 77689"/>
          <p:cNvSpPr/>
          <p:nvPr/>
        </p:nvSpPr>
        <p:spPr>
          <a:xfrm>
            <a:off x="59904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90" name="object 77690"/>
          <p:cNvSpPr/>
          <p:nvPr/>
        </p:nvSpPr>
        <p:spPr>
          <a:xfrm>
            <a:off x="59904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91" name="object 77691"/>
          <p:cNvSpPr/>
          <p:nvPr/>
        </p:nvSpPr>
        <p:spPr>
          <a:xfrm>
            <a:off x="5990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92" name="object 77692"/>
          <p:cNvSpPr/>
          <p:nvPr/>
        </p:nvSpPr>
        <p:spPr>
          <a:xfrm>
            <a:off x="5990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93" name="object 77693"/>
          <p:cNvSpPr/>
          <p:nvPr/>
        </p:nvSpPr>
        <p:spPr>
          <a:xfrm>
            <a:off x="59908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94" name="object 77694"/>
          <p:cNvSpPr/>
          <p:nvPr/>
        </p:nvSpPr>
        <p:spPr>
          <a:xfrm>
            <a:off x="59908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95" name="object 77695"/>
          <p:cNvSpPr/>
          <p:nvPr/>
        </p:nvSpPr>
        <p:spPr>
          <a:xfrm>
            <a:off x="5990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96" name="object 77696"/>
          <p:cNvSpPr/>
          <p:nvPr/>
        </p:nvSpPr>
        <p:spPr>
          <a:xfrm>
            <a:off x="5990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97" name="object 77697"/>
          <p:cNvSpPr/>
          <p:nvPr/>
        </p:nvSpPr>
        <p:spPr>
          <a:xfrm>
            <a:off x="59912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98" name="object 77698"/>
          <p:cNvSpPr/>
          <p:nvPr/>
        </p:nvSpPr>
        <p:spPr>
          <a:xfrm>
            <a:off x="59912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699" name="object 77699"/>
          <p:cNvSpPr/>
          <p:nvPr/>
        </p:nvSpPr>
        <p:spPr>
          <a:xfrm>
            <a:off x="5991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00" name="object 77700"/>
          <p:cNvSpPr/>
          <p:nvPr/>
        </p:nvSpPr>
        <p:spPr>
          <a:xfrm>
            <a:off x="5991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01" name="object 77701"/>
          <p:cNvSpPr/>
          <p:nvPr/>
        </p:nvSpPr>
        <p:spPr>
          <a:xfrm>
            <a:off x="59916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02" name="object 77702"/>
          <p:cNvSpPr/>
          <p:nvPr/>
        </p:nvSpPr>
        <p:spPr>
          <a:xfrm>
            <a:off x="59916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03" name="object 77703"/>
          <p:cNvSpPr/>
          <p:nvPr/>
        </p:nvSpPr>
        <p:spPr>
          <a:xfrm>
            <a:off x="5991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04" name="object 77704"/>
          <p:cNvSpPr/>
          <p:nvPr/>
        </p:nvSpPr>
        <p:spPr>
          <a:xfrm>
            <a:off x="5991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05" name="object 77705"/>
          <p:cNvSpPr/>
          <p:nvPr/>
        </p:nvSpPr>
        <p:spPr>
          <a:xfrm>
            <a:off x="59919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06" name="object 77706"/>
          <p:cNvSpPr/>
          <p:nvPr/>
        </p:nvSpPr>
        <p:spPr>
          <a:xfrm>
            <a:off x="59919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07" name="object 77707"/>
          <p:cNvSpPr/>
          <p:nvPr/>
        </p:nvSpPr>
        <p:spPr>
          <a:xfrm>
            <a:off x="5992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08" name="object 77708"/>
          <p:cNvSpPr/>
          <p:nvPr/>
        </p:nvSpPr>
        <p:spPr>
          <a:xfrm>
            <a:off x="5992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09" name="object 77709"/>
          <p:cNvSpPr/>
          <p:nvPr/>
        </p:nvSpPr>
        <p:spPr>
          <a:xfrm>
            <a:off x="59923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10" name="object 77710"/>
          <p:cNvSpPr/>
          <p:nvPr/>
        </p:nvSpPr>
        <p:spPr>
          <a:xfrm>
            <a:off x="59923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11" name="object 77711"/>
          <p:cNvSpPr/>
          <p:nvPr/>
        </p:nvSpPr>
        <p:spPr>
          <a:xfrm>
            <a:off x="5992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12" name="object 77712"/>
          <p:cNvSpPr/>
          <p:nvPr/>
        </p:nvSpPr>
        <p:spPr>
          <a:xfrm>
            <a:off x="5992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13" name="object 77713"/>
          <p:cNvSpPr/>
          <p:nvPr/>
        </p:nvSpPr>
        <p:spPr>
          <a:xfrm>
            <a:off x="5992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14" name="object 77714"/>
          <p:cNvSpPr/>
          <p:nvPr/>
        </p:nvSpPr>
        <p:spPr>
          <a:xfrm>
            <a:off x="5992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15" name="object 77715"/>
          <p:cNvSpPr/>
          <p:nvPr/>
        </p:nvSpPr>
        <p:spPr>
          <a:xfrm>
            <a:off x="5992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16" name="object 77716"/>
          <p:cNvSpPr/>
          <p:nvPr/>
        </p:nvSpPr>
        <p:spPr>
          <a:xfrm>
            <a:off x="5992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17" name="object 77717"/>
          <p:cNvSpPr/>
          <p:nvPr/>
        </p:nvSpPr>
        <p:spPr>
          <a:xfrm>
            <a:off x="59931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18" name="object 77718"/>
          <p:cNvSpPr/>
          <p:nvPr/>
        </p:nvSpPr>
        <p:spPr>
          <a:xfrm>
            <a:off x="59931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19" name="object 77719"/>
          <p:cNvSpPr/>
          <p:nvPr/>
        </p:nvSpPr>
        <p:spPr>
          <a:xfrm>
            <a:off x="5993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20" name="object 77720"/>
          <p:cNvSpPr/>
          <p:nvPr/>
        </p:nvSpPr>
        <p:spPr>
          <a:xfrm>
            <a:off x="5993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21" name="object 77721"/>
          <p:cNvSpPr/>
          <p:nvPr/>
        </p:nvSpPr>
        <p:spPr>
          <a:xfrm>
            <a:off x="59935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22" name="object 77722"/>
          <p:cNvSpPr/>
          <p:nvPr/>
        </p:nvSpPr>
        <p:spPr>
          <a:xfrm>
            <a:off x="59935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23" name="object 77723"/>
          <p:cNvSpPr/>
          <p:nvPr/>
        </p:nvSpPr>
        <p:spPr>
          <a:xfrm>
            <a:off x="5993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24" name="object 77724"/>
          <p:cNvSpPr/>
          <p:nvPr/>
        </p:nvSpPr>
        <p:spPr>
          <a:xfrm>
            <a:off x="5993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25" name="object 77725"/>
          <p:cNvSpPr/>
          <p:nvPr/>
        </p:nvSpPr>
        <p:spPr>
          <a:xfrm>
            <a:off x="59939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26" name="object 77726"/>
          <p:cNvSpPr/>
          <p:nvPr/>
        </p:nvSpPr>
        <p:spPr>
          <a:xfrm>
            <a:off x="59939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27" name="object 77727"/>
          <p:cNvSpPr/>
          <p:nvPr/>
        </p:nvSpPr>
        <p:spPr>
          <a:xfrm>
            <a:off x="5994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28" name="object 77728"/>
          <p:cNvSpPr/>
          <p:nvPr/>
        </p:nvSpPr>
        <p:spPr>
          <a:xfrm>
            <a:off x="5994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29" name="object 77729"/>
          <p:cNvSpPr/>
          <p:nvPr/>
        </p:nvSpPr>
        <p:spPr>
          <a:xfrm>
            <a:off x="59942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30" name="object 77730"/>
          <p:cNvSpPr/>
          <p:nvPr/>
        </p:nvSpPr>
        <p:spPr>
          <a:xfrm>
            <a:off x="59942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31" name="object 77731"/>
          <p:cNvSpPr/>
          <p:nvPr/>
        </p:nvSpPr>
        <p:spPr>
          <a:xfrm>
            <a:off x="5994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32" name="object 77732"/>
          <p:cNvSpPr/>
          <p:nvPr/>
        </p:nvSpPr>
        <p:spPr>
          <a:xfrm>
            <a:off x="5994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33" name="object 77733"/>
          <p:cNvSpPr/>
          <p:nvPr/>
        </p:nvSpPr>
        <p:spPr>
          <a:xfrm>
            <a:off x="59946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34" name="object 77734"/>
          <p:cNvSpPr/>
          <p:nvPr/>
        </p:nvSpPr>
        <p:spPr>
          <a:xfrm>
            <a:off x="59946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35" name="object 77735"/>
          <p:cNvSpPr/>
          <p:nvPr/>
        </p:nvSpPr>
        <p:spPr>
          <a:xfrm>
            <a:off x="5994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36" name="object 77736"/>
          <p:cNvSpPr/>
          <p:nvPr/>
        </p:nvSpPr>
        <p:spPr>
          <a:xfrm>
            <a:off x="5994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37" name="object 77737"/>
          <p:cNvSpPr/>
          <p:nvPr/>
        </p:nvSpPr>
        <p:spPr>
          <a:xfrm>
            <a:off x="59950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38" name="object 77738"/>
          <p:cNvSpPr/>
          <p:nvPr/>
        </p:nvSpPr>
        <p:spPr>
          <a:xfrm>
            <a:off x="59950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39" name="object 77739"/>
          <p:cNvSpPr/>
          <p:nvPr/>
        </p:nvSpPr>
        <p:spPr>
          <a:xfrm>
            <a:off x="5995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40" name="object 77740"/>
          <p:cNvSpPr/>
          <p:nvPr/>
        </p:nvSpPr>
        <p:spPr>
          <a:xfrm>
            <a:off x="5995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41" name="object 77741"/>
          <p:cNvSpPr/>
          <p:nvPr/>
        </p:nvSpPr>
        <p:spPr>
          <a:xfrm>
            <a:off x="59954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42" name="object 77742"/>
          <p:cNvSpPr/>
          <p:nvPr/>
        </p:nvSpPr>
        <p:spPr>
          <a:xfrm>
            <a:off x="59954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43" name="object 77743"/>
          <p:cNvSpPr/>
          <p:nvPr/>
        </p:nvSpPr>
        <p:spPr>
          <a:xfrm>
            <a:off x="5995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44" name="object 77744"/>
          <p:cNvSpPr/>
          <p:nvPr/>
        </p:nvSpPr>
        <p:spPr>
          <a:xfrm>
            <a:off x="5995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45" name="object 77745"/>
          <p:cNvSpPr/>
          <p:nvPr/>
        </p:nvSpPr>
        <p:spPr>
          <a:xfrm>
            <a:off x="59958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46" name="object 77746"/>
          <p:cNvSpPr/>
          <p:nvPr/>
        </p:nvSpPr>
        <p:spPr>
          <a:xfrm>
            <a:off x="59958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47" name="object 77747"/>
          <p:cNvSpPr/>
          <p:nvPr/>
        </p:nvSpPr>
        <p:spPr>
          <a:xfrm>
            <a:off x="5995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48" name="object 77748"/>
          <p:cNvSpPr/>
          <p:nvPr/>
        </p:nvSpPr>
        <p:spPr>
          <a:xfrm>
            <a:off x="5995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B9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49" name="object 77749"/>
          <p:cNvSpPr/>
          <p:nvPr/>
        </p:nvSpPr>
        <p:spPr>
          <a:xfrm>
            <a:off x="59961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50" name="object 77750"/>
          <p:cNvSpPr/>
          <p:nvPr/>
        </p:nvSpPr>
        <p:spPr>
          <a:xfrm>
            <a:off x="59961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51" name="object 77751"/>
          <p:cNvSpPr/>
          <p:nvPr/>
        </p:nvSpPr>
        <p:spPr>
          <a:xfrm>
            <a:off x="5996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52" name="object 77752"/>
          <p:cNvSpPr/>
          <p:nvPr/>
        </p:nvSpPr>
        <p:spPr>
          <a:xfrm>
            <a:off x="5996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53" name="object 77753"/>
          <p:cNvSpPr/>
          <p:nvPr/>
        </p:nvSpPr>
        <p:spPr>
          <a:xfrm>
            <a:off x="59965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54" name="object 77754"/>
          <p:cNvSpPr/>
          <p:nvPr/>
        </p:nvSpPr>
        <p:spPr>
          <a:xfrm>
            <a:off x="59965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55" name="object 77755"/>
          <p:cNvSpPr/>
          <p:nvPr/>
        </p:nvSpPr>
        <p:spPr>
          <a:xfrm>
            <a:off x="5996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56" name="object 77756"/>
          <p:cNvSpPr/>
          <p:nvPr/>
        </p:nvSpPr>
        <p:spPr>
          <a:xfrm>
            <a:off x="5996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57" name="object 77757"/>
          <p:cNvSpPr/>
          <p:nvPr/>
        </p:nvSpPr>
        <p:spPr>
          <a:xfrm>
            <a:off x="59969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58" name="object 77758"/>
          <p:cNvSpPr/>
          <p:nvPr/>
        </p:nvSpPr>
        <p:spPr>
          <a:xfrm>
            <a:off x="59969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59" name="object 77759"/>
          <p:cNvSpPr/>
          <p:nvPr/>
        </p:nvSpPr>
        <p:spPr>
          <a:xfrm>
            <a:off x="5997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60" name="object 77760"/>
          <p:cNvSpPr/>
          <p:nvPr/>
        </p:nvSpPr>
        <p:spPr>
          <a:xfrm>
            <a:off x="5997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61" name="object 77761"/>
          <p:cNvSpPr/>
          <p:nvPr/>
        </p:nvSpPr>
        <p:spPr>
          <a:xfrm>
            <a:off x="59973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62" name="object 77762"/>
          <p:cNvSpPr/>
          <p:nvPr/>
        </p:nvSpPr>
        <p:spPr>
          <a:xfrm>
            <a:off x="59973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63" name="object 77763"/>
          <p:cNvSpPr/>
          <p:nvPr/>
        </p:nvSpPr>
        <p:spPr>
          <a:xfrm>
            <a:off x="5997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64" name="object 77764"/>
          <p:cNvSpPr/>
          <p:nvPr/>
        </p:nvSpPr>
        <p:spPr>
          <a:xfrm>
            <a:off x="5997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65" name="object 77765"/>
          <p:cNvSpPr/>
          <p:nvPr/>
        </p:nvSpPr>
        <p:spPr>
          <a:xfrm>
            <a:off x="5997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66" name="object 77766"/>
          <p:cNvSpPr/>
          <p:nvPr/>
        </p:nvSpPr>
        <p:spPr>
          <a:xfrm>
            <a:off x="5997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67" name="object 77767"/>
          <p:cNvSpPr/>
          <p:nvPr/>
        </p:nvSpPr>
        <p:spPr>
          <a:xfrm>
            <a:off x="5997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68" name="object 77768"/>
          <p:cNvSpPr/>
          <p:nvPr/>
        </p:nvSpPr>
        <p:spPr>
          <a:xfrm>
            <a:off x="5997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69" name="object 77769"/>
          <p:cNvSpPr/>
          <p:nvPr/>
        </p:nvSpPr>
        <p:spPr>
          <a:xfrm>
            <a:off x="5998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70" name="object 77770"/>
          <p:cNvSpPr/>
          <p:nvPr/>
        </p:nvSpPr>
        <p:spPr>
          <a:xfrm>
            <a:off x="5998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71" name="object 77771"/>
          <p:cNvSpPr/>
          <p:nvPr/>
        </p:nvSpPr>
        <p:spPr>
          <a:xfrm>
            <a:off x="5998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72" name="object 77772"/>
          <p:cNvSpPr/>
          <p:nvPr/>
        </p:nvSpPr>
        <p:spPr>
          <a:xfrm>
            <a:off x="5998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73" name="object 77773"/>
          <p:cNvSpPr/>
          <p:nvPr/>
        </p:nvSpPr>
        <p:spPr>
          <a:xfrm>
            <a:off x="5998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74" name="object 77774"/>
          <p:cNvSpPr/>
          <p:nvPr/>
        </p:nvSpPr>
        <p:spPr>
          <a:xfrm>
            <a:off x="5998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75" name="object 77775"/>
          <p:cNvSpPr/>
          <p:nvPr/>
        </p:nvSpPr>
        <p:spPr>
          <a:xfrm>
            <a:off x="5998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76" name="object 77776"/>
          <p:cNvSpPr/>
          <p:nvPr/>
        </p:nvSpPr>
        <p:spPr>
          <a:xfrm>
            <a:off x="5998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77" name="object 77777"/>
          <p:cNvSpPr/>
          <p:nvPr/>
        </p:nvSpPr>
        <p:spPr>
          <a:xfrm>
            <a:off x="5998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78" name="object 77778"/>
          <p:cNvSpPr/>
          <p:nvPr/>
        </p:nvSpPr>
        <p:spPr>
          <a:xfrm>
            <a:off x="5998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79" name="object 77779"/>
          <p:cNvSpPr/>
          <p:nvPr/>
        </p:nvSpPr>
        <p:spPr>
          <a:xfrm>
            <a:off x="5998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80" name="object 77780"/>
          <p:cNvSpPr/>
          <p:nvPr/>
        </p:nvSpPr>
        <p:spPr>
          <a:xfrm>
            <a:off x="5998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81" name="object 77781"/>
          <p:cNvSpPr/>
          <p:nvPr/>
        </p:nvSpPr>
        <p:spPr>
          <a:xfrm>
            <a:off x="59992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82" name="object 77782"/>
          <p:cNvSpPr/>
          <p:nvPr/>
        </p:nvSpPr>
        <p:spPr>
          <a:xfrm>
            <a:off x="59992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83" name="object 77783"/>
          <p:cNvSpPr/>
          <p:nvPr/>
        </p:nvSpPr>
        <p:spPr>
          <a:xfrm>
            <a:off x="5999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84" name="object 77784"/>
          <p:cNvSpPr/>
          <p:nvPr/>
        </p:nvSpPr>
        <p:spPr>
          <a:xfrm>
            <a:off x="5999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85" name="object 77785"/>
          <p:cNvSpPr/>
          <p:nvPr/>
        </p:nvSpPr>
        <p:spPr>
          <a:xfrm>
            <a:off x="59996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86" name="object 77786"/>
          <p:cNvSpPr/>
          <p:nvPr/>
        </p:nvSpPr>
        <p:spPr>
          <a:xfrm>
            <a:off x="59996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87" name="object 77787"/>
          <p:cNvSpPr/>
          <p:nvPr/>
        </p:nvSpPr>
        <p:spPr>
          <a:xfrm>
            <a:off x="5999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88" name="object 77788"/>
          <p:cNvSpPr/>
          <p:nvPr/>
        </p:nvSpPr>
        <p:spPr>
          <a:xfrm>
            <a:off x="5999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89" name="object 77789"/>
          <p:cNvSpPr/>
          <p:nvPr/>
        </p:nvSpPr>
        <p:spPr>
          <a:xfrm>
            <a:off x="60000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90" name="object 77790"/>
          <p:cNvSpPr/>
          <p:nvPr/>
        </p:nvSpPr>
        <p:spPr>
          <a:xfrm>
            <a:off x="60000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91" name="object 77791"/>
          <p:cNvSpPr/>
          <p:nvPr/>
        </p:nvSpPr>
        <p:spPr>
          <a:xfrm>
            <a:off x="6000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92" name="object 77792"/>
          <p:cNvSpPr/>
          <p:nvPr/>
        </p:nvSpPr>
        <p:spPr>
          <a:xfrm>
            <a:off x="6000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93" name="object 77793"/>
          <p:cNvSpPr/>
          <p:nvPr/>
        </p:nvSpPr>
        <p:spPr>
          <a:xfrm>
            <a:off x="60003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94" name="object 77794"/>
          <p:cNvSpPr/>
          <p:nvPr/>
        </p:nvSpPr>
        <p:spPr>
          <a:xfrm>
            <a:off x="60003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95" name="object 77795"/>
          <p:cNvSpPr/>
          <p:nvPr/>
        </p:nvSpPr>
        <p:spPr>
          <a:xfrm>
            <a:off x="6000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96" name="object 77796"/>
          <p:cNvSpPr/>
          <p:nvPr/>
        </p:nvSpPr>
        <p:spPr>
          <a:xfrm>
            <a:off x="6000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97" name="object 77797"/>
          <p:cNvSpPr/>
          <p:nvPr/>
        </p:nvSpPr>
        <p:spPr>
          <a:xfrm>
            <a:off x="60007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98" name="object 77798"/>
          <p:cNvSpPr/>
          <p:nvPr/>
        </p:nvSpPr>
        <p:spPr>
          <a:xfrm>
            <a:off x="60007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799" name="object 77799"/>
          <p:cNvSpPr/>
          <p:nvPr/>
        </p:nvSpPr>
        <p:spPr>
          <a:xfrm>
            <a:off x="6000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00" name="object 77800"/>
          <p:cNvSpPr/>
          <p:nvPr/>
        </p:nvSpPr>
        <p:spPr>
          <a:xfrm>
            <a:off x="6000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01" name="object 77801"/>
          <p:cNvSpPr/>
          <p:nvPr/>
        </p:nvSpPr>
        <p:spPr>
          <a:xfrm>
            <a:off x="60011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02" name="object 77802"/>
          <p:cNvSpPr/>
          <p:nvPr/>
        </p:nvSpPr>
        <p:spPr>
          <a:xfrm>
            <a:off x="60011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03" name="object 77803"/>
          <p:cNvSpPr/>
          <p:nvPr/>
        </p:nvSpPr>
        <p:spPr>
          <a:xfrm>
            <a:off x="6001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04" name="object 77804"/>
          <p:cNvSpPr/>
          <p:nvPr/>
        </p:nvSpPr>
        <p:spPr>
          <a:xfrm>
            <a:off x="6001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05" name="object 77805"/>
          <p:cNvSpPr/>
          <p:nvPr/>
        </p:nvSpPr>
        <p:spPr>
          <a:xfrm>
            <a:off x="60015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06" name="object 77806"/>
          <p:cNvSpPr/>
          <p:nvPr/>
        </p:nvSpPr>
        <p:spPr>
          <a:xfrm>
            <a:off x="60015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07" name="object 77807"/>
          <p:cNvSpPr/>
          <p:nvPr/>
        </p:nvSpPr>
        <p:spPr>
          <a:xfrm>
            <a:off x="6001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08" name="object 77808"/>
          <p:cNvSpPr/>
          <p:nvPr/>
        </p:nvSpPr>
        <p:spPr>
          <a:xfrm>
            <a:off x="6001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09" name="object 77809"/>
          <p:cNvSpPr/>
          <p:nvPr/>
        </p:nvSpPr>
        <p:spPr>
          <a:xfrm>
            <a:off x="60019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10" name="object 77810"/>
          <p:cNvSpPr/>
          <p:nvPr/>
        </p:nvSpPr>
        <p:spPr>
          <a:xfrm>
            <a:off x="60019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11" name="object 77811"/>
          <p:cNvSpPr/>
          <p:nvPr/>
        </p:nvSpPr>
        <p:spPr>
          <a:xfrm>
            <a:off x="6002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12" name="object 77812"/>
          <p:cNvSpPr/>
          <p:nvPr/>
        </p:nvSpPr>
        <p:spPr>
          <a:xfrm>
            <a:off x="6002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13" name="object 77813"/>
          <p:cNvSpPr/>
          <p:nvPr/>
        </p:nvSpPr>
        <p:spPr>
          <a:xfrm>
            <a:off x="6002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14" name="object 77814"/>
          <p:cNvSpPr/>
          <p:nvPr/>
        </p:nvSpPr>
        <p:spPr>
          <a:xfrm>
            <a:off x="6002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15" name="object 77815"/>
          <p:cNvSpPr/>
          <p:nvPr/>
        </p:nvSpPr>
        <p:spPr>
          <a:xfrm>
            <a:off x="6002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16" name="object 77816"/>
          <p:cNvSpPr/>
          <p:nvPr/>
        </p:nvSpPr>
        <p:spPr>
          <a:xfrm>
            <a:off x="6002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17" name="object 77817"/>
          <p:cNvSpPr/>
          <p:nvPr/>
        </p:nvSpPr>
        <p:spPr>
          <a:xfrm>
            <a:off x="6002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18" name="object 77818"/>
          <p:cNvSpPr/>
          <p:nvPr/>
        </p:nvSpPr>
        <p:spPr>
          <a:xfrm>
            <a:off x="6002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19" name="object 77819"/>
          <p:cNvSpPr/>
          <p:nvPr/>
        </p:nvSpPr>
        <p:spPr>
          <a:xfrm>
            <a:off x="6002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20" name="object 77820"/>
          <p:cNvSpPr/>
          <p:nvPr/>
        </p:nvSpPr>
        <p:spPr>
          <a:xfrm>
            <a:off x="6002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21" name="object 77821"/>
          <p:cNvSpPr/>
          <p:nvPr/>
        </p:nvSpPr>
        <p:spPr>
          <a:xfrm>
            <a:off x="6003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22" name="object 77822"/>
          <p:cNvSpPr/>
          <p:nvPr/>
        </p:nvSpPr>
        <p:spPr>
          <a:xfrm>
            <a:off x="6003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23" name="object 77823"/>
          <p:cNvSpPr/>
          <p:nvPr/>
        </p:nvSpPr>
        <p:spPr>
          <a:xfrm>
            <a:off x="6003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24" name="object 77824"/>
          <p:cNvSpPr/>
          <p:nvPr/>
        </p:nvSpPr>
        <p:spPr>
          <a:xfrm>
            <a:off x="6003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25" name="object 77825"/>
          <p:cNvSpPr/>
          <p:nvPr/>
        </p:nvSpPr>
        <p:spPr>
          <a:xfrm>
            <a:off x="6003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26" name="object 77826"/>
          <p:cNvSpPr/>
          <p:nvPr/>
        </p:nvSpPr>
        <p:spPr>
          <a:xfrm>
            <a:off x="6003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27" name="object 77827"/>
          <p:cNvSpPr/>
          <p:nvPr/>
        </p:nvSpPr>
        <p:spPr>
          <a:xfrm>
            <a:off x="6003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28" name="object 77828"/>
          <p:cNvSpPr/>
          <p:nvPr/>
        </p:nvSpPr>
        <p:spPr>
          <a:xfrm>
            <a:off x="6003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29" name="object 77829"/>
          <p:cNvSpPr/>
          <p:nvPr/>
        </p:nvSpPr>
        <p:spPr>
          <a:xfrm>
            <a:off x="60038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30" name="object 77830"/>
          <p:cNvSpPr/>
          <p:nvPr/>
        </p:nvSpPr>
        <p:spPr>
          <a:xfrm>
            <a:off x="60038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B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31" name="object 77831"/>
          <p:cNvSpPr/>
          <p:nvPr/>
        </p:nvSpPr>
        <p:spPr>
          <a:xfrm>
            <a:off x="6003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32" name="object 77832"/>
          <p:cNvSpPr/>
          <p:nvPr/>
        </p:nvSpPr>
        <p:spPr>
          <a:xfrm>
            <a:off x="6003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33" name="object 77833"/>
          <p:cNvSpPr/>
          <p:nvPr/>
        </p:nvSpPr>
        <p:spPr>
          <a:xfrm>
            <a:off x="60041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34" name="object 77834"/>
          <p:cNvSpPr/>
          <p:nvPr/>
        </p:nvSpPr>
        <p:spPr>
          <a:xfrm>
            <a:off x="60041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35" name="object 77835"/>
          <p:cNvSpPr/>
          <p:nvPr/>
        </p:nvSpPr>
        <p:spPr>
          <a:xfrm>
            <a:off x="6004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36" name="object 77836"/>
          <p:cNvSpPr/>
          <p:nvPr/>
        </p:nvSpPr>
        <p:spPr>
          <a:xfrm>
            <a:off x="6004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37" name="object 77837"/>
          <p:cNvSpPr/>
          <p:nvPr/>
        </p:nvSpPr>
        <p:spPr>
          <a:xfrm>
            <a:off x="60045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38" name="object 77838"/>
          <p:cNvSpPr/>
          <p:nvPr/>
        </p:nvSpPr>
        <p:spPr>
          <a:xfrm>
            <a:off x="60045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39" name="object 77839"/>
          <p:cNvSpPr/>
          <p:nvPr/>
        </p:nvSpPr>
        <p:spPr>
          <a:xfrm>
            <a:off x="6004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40" name="object 77840"/>
          <p:cNvSpPr/>
          <p:nvPr/>
        </p:nvSpPr>
        <p:spPr>
          <a:xfrm>
            <a:off x="6004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41" name="object 77841"/>
          <p:cNvSpPr/>
          <p:nvPr/>
        </p:nvSpPr>
        <p:spPr>
          <a:xfrm>
            <a:off x="60049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42" name="object 77842"/>
          <p:cNvSpPr/>
          <p:nvPr/>
        </p:nvSpPr>
        <p:spPr>
          <a:xfrm>
            <a:off x="60049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43" name="object 77843"/>
          <p:cNvSpPr/>
          <p:nvPr/>
        </p:nvSpPr>
        <p:spPr>
          <a:xfrm>
            <a:off x="6005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44" name="object 77844"/>
          <p:cNvSpPr/>
          <p:nvPr/>
        </p:nvSpPr>
        <p:spPr>
          <a:xfrm>
            <a:off x="6005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45" name="object 77845"/>
          <p:cNvSpPr/>
          <p:nvPr/>
        </p:nvSpPr>
        <p:spPr>
          <a:xfrm>
            <a:off x="60053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46" name="object 77846"/>
          <p:cNvSpPr/>
          <p:nvPr/>
        </p:nvSpPr>
        <p:spPr>
          <a:xfrm>
            <a:off x="60053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47" name="object 77847"/>
          <p:cNvSpPr/>
          <p:nvPr/>
        </p:nvSpPr>
        <p:spPr>
          <a:xfrm>
            <a:off x="6005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48" name="object 77848"/>
          <p:cNvSpPr/>
          <p:nvPr/>
        </p:nvSpPr>
        <p:spPr>
          <a:xfrm>
            <a:off x="6005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49" name="object 77849"/>
          <p:cNvSpPr/>
          <p:nvPr/>
        </p:nvSpPr>
        <p:spPr>
          <a:xfrm>
            <a:off x="60057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50" name="object 77850"/>
          <p:cNvSpPr/>
          <p:nvPr/>
        </p:nvSpPr>
        <p:spPr>
          <a:xfrm>
            <a:off x="60057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51" name="object 77851"/>
          <p:cNvSpPr/>
          <p:nvPr/>
        </p:nvSpPr>
        <p:spPr>
          <a:xfrm>
            <a:off x="6005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52" name="object 77852"/>
          <p:cNvSpPr/>
          <p:nvPr/>
        </p:nvSpPr>
        <p:spPr>
          <a:xfrm>
            <a:off x="6005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53" name="object 77853"/>
          <p:cNvSpPr/>
          <p:nvPr/>
        </p:nvSpPr>
        <p:spPr>
          <a:xfrm>
            <a:off x="60060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54" name="object 77854"/>
          <p:cNvSpPr/>
          <p:nvPr/>
        </p:nvSpPr>
        <p:spPr>
          <a:xfrm>
            <a:off x="60060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55" name="object 77855"/>
          <p:cNvSpPr/>
          <p:nvPr/>
        </p:nvSpPr>
        <p:spPr>
          <a:xfrm>
            <a:off x="6006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56" name="object 77856"/>
          <p:cNvSpPr/>
          <p:nvPr/>
        </p:nvSpPr>
        <p:spPr>
          <a:xfrm>
            <a:off x="6006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57" name="object 77857"/>
          <p:cNvSpPr/>
          <p:nvPr/>
        </p:nvSpPr>
        <p:spPr>
          <a:xfrm>
            <a:off x="6006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58" name="object 77858"/>
          <p:cNvSpPr/>
          <p:nvPr/>
        </p:nvSpPr>
        <p:spPr>
          <a:xfrm>
            <a:off x="6006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59" name="object 77859"/>
          <p:cNvSpPr/>
          <p:nvPr/>
        </p:nvSpPr>
        <p:spPr>
          <a:xfrm>
            <a:off x="6006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60" name="object 77860"/>
          <p:cNvSpPr/>
          <p:nvPr/>
        </p:nvSpPr>
        <p:spPr>
          <a:xfrm>
            <a:off x="6006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61" name="object 77861"/>
          <p:cNvSpPr/>
          <p:nvPr/>
        </p:nvSpPr>
        <p:spPr>
          <a:xfrm>
            <a:off x="6006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62" name="object 77862"/>
          <p:cNvSpPr/>
          <p:nvPr/>
        </p:nvSpPr>
        <p:spPr>
          <a:xfrm>
            <a:off x="6006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63" name="object 77863"/>
          <p:cNvSpPr/>
          <p:nvPr/>
        </p:nvSpPr>
        <p:spPr>
          <a:xfrm>
            <a:off x="6006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64" name="object 77864"/>
          <p:cNvSpPr/>
          <p:nvPr/>
        </p:nvSpPr>
        <p:spPr>
          <a:xfrm>
            <a:off x="6006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65" name="object 77865"/>
          <p:cNvSpPr/>
          <p:nvPr/>
        </p:nvSpPr>
        <p:spPr>
          <a:xfrm>
            <a:off x="6007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66" name="object 77866"/>
          <p:cNvSpPr/>
          <p:nvPr/>
        </p:nvSpPr>
        <p:spPr>
          <a:xfrm>
            <a:off x="6007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67" name="object 77867"/>
          <p:cNvSpPr/>
          <p:nvPr/>
        </p:nvSpPr>
        <p:spPr>
          <a:xfrm>
            <a:off x="6007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68" name="object 77868"/>
          <p:cNvSpPr/>
          <p:nvPr/>
        </p:nvSpPr>
        <p:spPr>
          <a:xfrm>
            <a:off x="6007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69" name="object 77869"/>
          <p:cNvSpPr/>
          <p:nvPr/>
        </p:nvSpPr>
        <p:spPr>
          <a:xfrm>
            <a:off x="6007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70" name="object 77870"/>
          <p:cNvSpPr/>
          <p:nvPr/>
        </p:nvSpPr>
        <p:spPr>
          <a:xfrm>
            <a:off x="6007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71" name="object 77871"/>
          <p:cNvSpPr/>
          <p:nvPr/>
        </p:nvSpPr>
        <p:spPr>
          <a:xfrm>
            <a:off x="6007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72" name="object 77872"/>
          <p:cNvSpPr/>
          <p:nvPr/>
        </p:nvSpPr>
        <p:spPr>
          <a:xfrm>
            <a:off x="6007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73" name="object 77873"/>
          <p:cNvSpPr/>
          <p:nvPr/>
        </p:nvSpPr>
        <p:spPr>
          <a:xfrm>
            <a:off x="6008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74" name="object 77874"/>
          <p:cNvSpPr/>
          <p:nvPr/>
        </p:nvSpPr>
        <p:spPr>
          <a:xfrm>
            <a:off x="6008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75" name="object 77875"/>
          <p:cNvSpPr/>
          <p:nvPr/>
        </p:nvSpPr>
        <p:spPr>
          <a:xfrm>
            <a:off x="6008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76" name="object 77876"/>
          <p:cNvSpPr/>
          <p:nvPr/>
        </p:nvSpPr>
        <p:spPr>
          <a:xfrm>
            <a:off x="6008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77" name="object 77877"/>
          <p:cNvSpPr/>
          <p:nvPr/>
        </p:nvSpPr>
        <p:spPr>
          <a:xfrm>
            <a:off x="6008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78" name="object 77878"/>
          <p:cNvSpPr/>
          <p:nvPr/>
        </p:nvSpPr>
        <p:spPr>
          <a:xfrm>
            <a:off x="6008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79" name="object 77879"/>
          <p:cNvSpPr/>
          <p:nvPr/>
        </p:nvSpPr>
        <p:spPr>
          <a:xfrm>
            <a:off x="6008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80" name="object 77880"/>
          <p:cNvSpPr/>
          <p:nvPr/>
        </p:nvSpPr>
        <p:spPr>
          <a:xfrm>
            <a:off x="6008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81" name="object 77881"/>
          <p:cNvSpPr/>
          <p:nvPr/>
        </p:nvSpPr>
        <p:spPr>
          <a:xfrm>
            <a:off x="60087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82" name="object 77882"/>
          <p:cNvSpPr/>
          <p:nvPr/>
        </p:nvSpPr>
        <p:spPr>
          <a:xfrm>
            <a:off x="60087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83" name="object 77883"/>
          <p:cNvSpPr/>
          <p:nvPr/>
        </p:nvSpPr>
        <p:spPr>
          <a:xfrm>
            <a:off x="6008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84" name="object 77884"/>
          <p:cNvSpPr/>
          <p:nvPr/>
        </p:nvSpPr>
        <p:spPr>
          <a:xfrm>
            <a:off x="6008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85" name="object 77885"/>
          <p:cNvSpPr/>
          <p:nvPr/>
        </p:nvSpPr>
        <p:spPr>
          <a:xfrm>
            <a:off x="60091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86" name="object 77886"/>
          <p:cNvSpPr/>
          <p:nvPr/>
        </p:nvSpPr>
        <p:spPr>
          <a:xfrm>
            <a:off x="60091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87" name="object 77887"/>
          <p:cNvSpPr/>
          <p:nvPr/>
        </p:nvSpPr>
        <p:spPr>
          <a:xfrm>
            <a:off x="6009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88" name="object 77888"/>
          <p:cNvSpPr/>
          <p:nvPr/>
        </p:nvSpPr>
        <p:spPr>
          <a:xfrm>
            <a:off x="6009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89" name="object 77889"/>
          <p:cNvSpPr/>
          <p:nvPr/>
        </p:nvSpPr>
        <p:spPr>
          <a:xfrm>
            <a:off x="60095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90" name="object 77890"/>
          <p:cNvSpPr/>
          <p:nvPr/>
        </p:nvSpPr>
        <p:spPr>
          <a:xfrm>
            <a:off x="60095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91" name="object 77891"/>
          <p:cNvSpPr/>
          <p:nvPr/>
        </p:nvSpPr>
        <p:spPr>
          <a:xfrm>
            <a:off x="6009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92" name="object 77892"/>
          <p:cNvSpPr/>
          <p:nvPr/>
        </p:nvSpPr>
        <p:spPr>
          <a:xfrm>
            <a:off x="6009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93" name="object 77893"/>
          <p:cNvSpPr/>
          <p:nvPr/>
        </p:nvSpPr>
        <p:spPr>
          <a:xfrm>
            <a:off x="60099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94" name="object 77894"/>
          <p:cNvSpPr/>
          <p:nvPr/>
        </p:nvSpPr>
        <p:spPr>
          <a:xfrm>
            <a:off x="60099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95" name="object 77895"/>
          <p:cNvSpPr/>
          <p:nvPr/>
        </p:nvSpPr>
        <p:spPr>
          <a:xfrm>
            <a:off x="6010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96" name="object 77896"/>
          <p:cNvSpPr/>
          <p:nvPr/>
        </p:nvSpPr>
        <p:spPr>
          <a:xfrm>
            <a:off x="6010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97" name="object 77897"/>
          <p:cNvSpPr/>
          <p:nvPr/>
        </p:nvSpPr>
        <p:spPr>
          <a:xfrm>
            <a:off x="60102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98" name="object 77898"/>
          <p:cNvSpPr/>
          <p:nvPr/>
        </p:nvSpPr>
        <p:spPr>
          <a:xfrm>
            <a:off x="60102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899" name="object 77899"/>
          <p:cNvSpPr/>
          <p:nvPr/>
        </p:nvSpPr>
        <p:spPr>
          <a:xfrm>
            <a:off x="6010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00" name="object 77900"/>
          <p:cNvSpPr/>
          <p:nvPr/>
        </p:nvSpPr>
        <p:spPr>
          <a:xfrm>
            <a:off x="6010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01" name="object 77901"/>
          <p:cNvSpPr/>
          <p:nvPr/>
        </p:nvSpPr>
        <p:spPr>
          <a:xfrm>
            <a:off x="60106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02" name="object 77902"/>
          <p:cNvSpPr/>
          <p:nvPr/>
        </p:nvSpPr>
        <p:spPr>
          <a:xfrm>
            <a:off x="60106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03" name="object 77903"/>
          <p:cNvSpPr/>
          <p:nvPr/>
        </p:nvSpPr>
        <p:spPr>
          <a:xfrm>
            <a:off x="6010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04" name="object 77904"/>
          <p:cNvSpPr/>
          <p:nvPr/>
        </p:nvSpPr>
        <p:spPr>
          <a:xfrm>
            <a:off x="6010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05" name="object 77905"/>
          <p:cNvSpPr/>
          <p:nvPr/>
        </p:nvSpPr>
        <p:spPr>
          <a:xfrm>
            <a:off x="60110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06" name="object 77906"/>
          <p:cNvSpPr/>
          <p:nvPr/>
        </p:nvSpPr>
        <p:spPr>
          <a:xfrm>
            <a:off x="60110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07" name="object 77907"/>
          <p:cNvSpPr/>
          <p:nvPr/>
        </p:nvSpPr>
        <p:spPr>
          <a:xfrm>
            <a:off x="6011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08" name="object 77908"/>
          <p:cNvSpPr/>
          <p:nvPr/>
        </p:nvSpPr>
        <p:spPr>
          <a:xfrm>
            <a:off x="6011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09" name="object 77909"/>
          <p:cNvSpPr/>
          <p:nvPr/>
        </p:nvSpPr>
        <p:spPr>
          <a:xfrm>
            <a:off x="60114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10" name="object 77910"/>
          <p:cNvSpPr/>
          <p:nvPr/>
        </p:nvSpPr>
        <p:spPr>
          <a:xfrm>
            <a:off x="60114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11" name="object 77911"/>
          <p:cNvSpPr/>
          <p:nvPr/>
        </p:nvSpPr>
        <p:spPr>
          <a:xfrm>
            <a:off x="6011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12" name="object 77912"/>
          <p:cNvSpPr/>
          <p:nvPr/>
        </p:nvSpPr>
        <p:spPr>
          <a:xfrm>
            <a:off x="6011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13" name="object 77913"/>
          <p:cNvSpPr/>
          <p:nvPr/>
        </p:nvSpPr>
        <p:spPr>
          <a:xfrm>
            <a:off x="6011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14" name="object 77914"/>
          <p:cNvSpPr/>
          <p:nvPr/>
        </p:nvSpPr>
        <p:spPr>
          <a:xfrm>
            <a:off x="6011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15" name="object 77915"/>
          <p:cNvSpPr/>
          <p:nvPr/>
        </p:nvSpPr>
        <p:spPr>
          <a:xfrm>
            <a:off x="6011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16" name="object 77916"/>
          <p:cNvSpPr/>
          <p:nvPr/>
        </p:nvSpPr>
        <p:spPr>
          <a:xfrm>
            <a:off x="6011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17" name="object 77917"/>
          <p:cNvSpPr/>
          <p:nvPr/>
        </p:nvSpPr>
        <p:spPr>
          <a:xfrm>
            <a:off x="6012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18" name="object 77918"/>
          <p:cNvSpPr/>
          <p:nvPr/>
        </p:nvSpPr>
        <p:spPr>
          <a:xfrm>
            <a:off x="6012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19" name="object 77919"/>
          <p:cNvSpPr/>
          <p:nvPr/>
        </p:nvSpPr>
        <p:spPr>
          <a:xfrm>
            <a:off x="6012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20" name="object 77920"/>
          <p:cNvSpPr/>
          <p:nvPr/>
        </p:nvSpPr>
        <p:spPr>
          <a:xfrm>
            <a:off x="6012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21" name="object 77921"/>
          <p:cNvSpPr/>
          <p:nvPr/>
        </p:nvSpPr>
        <p:spPr>
          <a:xfrm>
            <a:off x="6012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22" name="object 77922"/>
          <p:cNvSpPr/>
          <p:nvPr/>
        </p:nvSpPr>
        <p:spPr>
          <a:xfrm>
            <a:off x="6012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23" name="object 77923"/>
          <p:cNvSpPr/>
          <p:nvPr/>
        </p:nvSpPr>
        <p:spPr>
          <a:xfrm>
            <a:off x="6012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24" name="object 77924"/>
          <p:cNvSpPr/>
          <p:nvPr/>
        </p:nvSpPr>
        <p:spPr>
          <a:xfrm>
            <a:off x="6012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25" name="object 77925"/>
          <p:cNvSpPr/>
          <p:nvPr/>
        </p:nvSpPr>
        <p:spPr>
          <a:xfrm>
            <a:off x="6012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26" name="object 77926"/>
          <p:cNvSpPr/>
          <p:nvPr/>
        </p:nvSpPr>
        <p:spPr>
          <a:xfrm>
            <a:off x="6012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27" name="object 77927"/>
          <p:cNvSpPr/>
          <p:nvPr/>
        </p:nvSpPr>
        <p:spPr>
          <a:xfrm>
            <a:off x="6013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28" name="object 77928"/>
          <p:cNvSpPr/>
          <p:nvPr/>
        </p:nvSpPr>
        <p:spPr>
          <a:xfrm>
            <a:off x="6013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29" name="object 77929"/>
          <p:cNvSpPr/>
          <p:nvPr/>
        </p:nvSpPr>
        <p:spPr>
          <a:xfrm>
            <a:off x="6013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30" name="object 77930"/>
          <p:cNvSpPr/>
          <p:nvPr/>
        </p:nvSpPr>
        <p:spPr>
          <a:xfrm>
            <a:off x="6013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31" name="object 77931"/>
          <p:cNvSpPr/>
          <p:nvPr/>
        </p:nvSpPr>
        <p:spPr>
          <a:xfrm>
            <a:off x="6013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32" name="object 77932"/>
          <p:cNvSpPr/>
          <p:nvPr/>
        </p:nvSpPr>
        <p:spPr>
          <a:xfrm>
            <a:off x="6013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33" name="object 77933"/>
          <p:cNvSpPr/>
          <p:nvPr/>
        </p:nvSpPr>
        <p:spPr>
          <a:xfrm>
            <a:off x="60137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34" name="object 77934"/>
          <p:cNvSpPr/>
          <p:nvPr/>
        </p:nvSpPr>
        <p:spPr>
          <a:xfrm>
            <a:off x="60137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35" name="object 77935"/>
          <p:cNvSpPr/>
          <p:nvPr/>
        </p:nvSpPr>
        <p:spPr>
          <a:xfrm>
            <a:off x="6013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36" name="object 77936"/>
          <p:cNvSpPr/>
          <p:nvPr/>
        </p:nvSpPr>
        <p:spPr>
          <a:xfrm>
            <a:off x="6013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37" name="object 77937"/>
          <p:cNvSpPr/>
          <p:nvPr/>
        </p:nvSpPr>
        <p:spPr>
          <a:xfrm>
            <a:off x="60140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38" name="object 77938"/>
          <p:cNvSpPr/>
          <p:nvPr/>
        </p:nvSpPr>
        <p:spPr>
          <a:xfrm>
            <a:off x="60140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39" name="object 77939"/>
          <p:cNvSpPr/>
          <p:nvPr/>
        </p:nvSpPr>
        <p:spPr>
          <a:xfrm>
            <a:off x="6014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40" name="object 77940"/>
          <p:cNvSpPr/>
          <p:nvPr/>
        </p:nvSpPr>
        <p:spPr>
          <a:xfrm>
            <a:off x="6014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41" name="object 77941"/>
          <p:cNvSpPr/>
          <p:nvPr/>
        </p:nvSpPr>
        <p:spPr>
          <a:xfrm>
            <a:off x="60144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42" name="object 77942"/>
          <p:cNvSpPr/>
          <p:nvPr/>
        </p:nvSpPr>
        <p:spPr>
          <a:xfrm>
            <a:off x="60144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43" name="object 77943"/>
          <p:cNvSpPr/>
          <p:nvPr/>
        </p:nvSpPr>
        <p:spPr>
          <a:xfrm>
            <a:off x="6014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44" name="object 77944"/>
          <p:cNvSpPr/>
          <p:nvPr/>
        </p:nvSpPr>
        <p:spPr>
          <a:xfrm>
            <a:off x="6014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45" name="object 77945"/>
          <p:cNvSpPr/>
          <p:nvPr/>
        </p:nvSpPr>
        <p:spPr>
          <a:xfrm>
            <a:off x="60148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46" name="object 77946"/>
          <p:cNvSpPr/>
          <p:nvPr/>
        </p:nvSpPr>
        <p:spPr>
          <a:xfrm>
            <a:off x="60148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47" name="object 77947"/>
          <p:cNvSpPr/>
          <p:nvPr/>
        </p:nvSpPr>
        <p:spPr>
          <a:xfrm>
            <a:off x="6014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48" name="object 77948"/>
          <p:cNvSpPr/>
          <p:nvPr/>
        </p:nvSpPr>
        <p:spPr>
          <a:xfrm>
            <a:off x="6014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49" name="object 77949"/>
          <p:cNvSpPr/>
          <p:nvPr/>
        </p:nvSpPr>
        <p:spPr>
          <a:xfrm>
            <a:off x="60152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50" name="object 77950"/>
          <p:cNvSpPr/>
          <p:nvPr/>
        </p:nvSpPr>
        <p:spPr>
          <a:xfrm>
            <a:off x="60152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51" name="object 77951"/>
          <p:cNvSpPr/>
          <p:nvPr/>
        </p:nvSpPr>
        <p:spPr>
          <a:xfrm>
            <a:off x="6015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52" name="object 77952"/>
          <p:cNvSpPr/>
          <p:nvPr/>
        </p:nvSpPr>
        <p:spPr>
          <a:xfrm>
            <a:off x="6015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53" name="object 77953"/>
          <p:cNvSpPr/>
          <p:nvPr/>
        </p:nvSpPr>
        <p:spPr>
          <a:xfrm>
            <a:off x="60156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54" name="object 77954"/>
          <p:cNvSpPr/>
          <p:nvPr/>
        </p:nvSpPr>
        <p:spPr>
          <a:xfrm>
            <a:off x="60156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55" name="object 77955"/>
          <p:cNvSpPr/>
          <p:nvPr/>
        </p:nvSpPr>
        <p:spPr>
          <a:xfrm>
            <a:off x="6015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56" name="object 77956"/>
          <p:cNvSpPr/>
          <p:nvPr/>
        </p:nvSpPr>
        <p:spPr>
          <a:xfrm>
            <a:off x="6015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57" name="object 77957"/>
          <p:cNvSpPr/>
          <p:nvPr/>
        </p:nvSpPr>
        <p:spPr>
          <a:xfrm>
            <a:off x="6016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58" name="object 77958"/>
          <p:cNvSpPr/>
          <p:nvPr/>
        </p:nvSpPr>
        <p:spPr>
          <a:xfrm>
            <a:off x="6016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59" name="object 77959"/>
          <p:cNvSpPr/>
          <p:nvPr/>
        </p:nvSpPr>
        <p:spPr>
          <a:xfrm>
            <a:off x="6016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60" name="object 77960"/>
          <p:cNvSpPr/>
          <p:nvPr/>
        </p:nvSpPr>
        <p:spPr>
          <a:xfrm>
            <a:off x="6016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61" name="object 77961"/>
          <p:cNvSpPr/>
          <p:nvPr/>
        </p:nvSpPr>
        <p:spPr>
          <a:xfrm>
            <a:off x="6016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62" name="object 77962"/>
          <p:cNvSpPr/>
          <p:nvPr/>
        </p:nvSpPr>
        <p:spPr>
          <a:xfrm>
            <a:off x="6016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63" name="object 77963"/>
          <p:cNvSpPr/>
          <p:nvPr/>
        </p:nvSpPr>
        <p:spPr>
          <a:xfrm>
            <a:off x="6016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64" name="object 77964"/>
          <p:cNvSpPr/>
          <p:nvPr/>
        </p:nvSpPr>
        <p:spPr>
          <a:xfrm>
            <a:off x="6016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65" name="object 77965"/>
          <p:cNvSpPr/>
          <p:nvPr/>
        </p:nvSpPr>
        <p:spPr>
          <a:xfrm>
            <a:off x="6016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66" name="object 77966"/>
          <p:cNvSpPr/>
          <p:nvPr/>
        </p:nvSpPr>
        <p:spPr>
          <a:xfrm>
            <a:off x="6016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67" name="object 77967"/>
          <p:cNvSpPr/>
          <p:nvPr/>
        </p:nvSpPr>
        <p:spPr>
          <a:xfrm>
            <a:off x="6016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68" name="object 77968"/>
          <p:cNvSpPr/>
          <p:nvPr/>
        </p:nvSpPr>
        <p:spPr>
          <a:xfrm>
            <a:off x="6016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69" name="object 77969"/>
          <p:cNvSpPr/>
          <p:nvPr/>
        </p:nvSpPr>
        <p:spPr>
          <a:xfrm>
            <a:off x="6017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70" name="object 77970"/>
          <p:cNvSpPr/>
          <p:nvPr/>
        </p:nvSpPr>
        <p:spPr>
          <a:xfrm>
            <a:off x="6017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71" name="object 77971"/>
          <p:cNvSpPr/>
          <p:nvPr/>
        </p:nvSpPr>
        <p:spPr>
          <a:xfrm>
            <a:off x="6017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72" name="object 77972"/>
          <p:cNvSpPr/>
          <p:nvPr/>
        </p:nvSpPr>
        <p:spPr>
          <a:xfrm>
            <a:off x="6017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73" name="object 77973"/>
          <p:cNvSpPr/>
          <p:nvPr/>
        </p:nvSpPr>
        <p:spPr>
          <a:xfrm>
            <a:off x="6017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74" name="object 77974"/>
          <p:cNvSpPr/>
          <p:nvPr/>
        </p:nvSpPr>
        <p:spPr>
          <a:xfrm>
            <a:off x="6017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75" name="object 77975"/>
          <p:cNvSpPr/>
          <p:nvPr/>
        </p:nvSpPr>
        <p:spPr>
          <a:xfrm>
            <a:off x="6017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76" name="object 77976"/>
          <p:cNvSpPr/>
          <p:nvPr/>
        </p:nvSpPr>
        <p:spPr>
          <a:xfrm>
            <a:off x="6017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77" name="object 77977"/>
          <p:cNvSpPr/>
          <p:nvPr/>
        </p:nvSpPr>
        <p:spPr>
          <a:xfrm>
            <a:off x="6017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78" name="object 77978"/>
          <p:cNvSpPr/>
          <p:nvPr/>
        </p:nvSpPr>
        <p:spPr>
          <a:xfrm>
            <a:off x="6017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79" name="object 77979"/>
          <p:cNvSpPr/>
          <p:nvPr/>
        </p:nvSpPr>
        <p:spPr>
          <a:xfrm>
            <a:off x="6018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80" name="object 77980"/>
          <p:cNvSpPr/>
          <p:nvPr/>
        </p:nvSpPr>
        <p:spPr>
          <a:xfrm>
            <a:off x="6018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81" name="object 77981"/>
          <p:cNvSpPr/>
          <p:nvPr/>
        </p:nvSpPr>
        <p:spPr>
          <a:xfrm>
            <a:off x="6018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82" name="object 77982"/>
          <p:cNvSpPr/>
          <p:nvPr/>
        </p:nvSpPr>
        <p:spPr>
          <a:xfrm>
            <a:off x="6018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83" name="object 77983"/>
          <p:cNvSpPr/>
          <p:nvPr/>
        </p:nvSpPr>
        <p:spPr>
          <a:xfrm>
            <a:off x="6018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84" name="object 77984"/>
          <p:cNvSpPr/>
          <p:nvPr/>
        </p:nvSpPr>
        <p:spPr>
          <a:xfrm>
            <a:off x="6018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85" name="object 77985"/>
          <p:cNvSpPr/>
          <p:nvPr/>
        </p:nvSpPr>
        <p:spPr>
          <a:xfrm>
            <a:off x="6018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86" name="object 77986"/>
          <p:cNvSpPr/>
          <p:nvPr/>
        </p:nvSpPr>
        <p:spPr>
          <a:xfrm>
            <a:off x="6018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87" name="object 77987"/>
          <p:cNvSpPr/>
          <p:nvPr/>
        </p:nvSpPr>
        <p:spPr>
          <a:xfrm>
            <a:off x="6018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88" name="object 77988"/>
          <p:cNvSpPr/>
          <p:nvPr/>
        </p:nvSpPr>
        <p:spPr>
          <a:xfrm>
            <a:off x="6018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89" name="object 77989"/>
          <p:cNvSpPr/>
          <p:nvPr/>
        </p:nvSpPr>
        <p:spPr>
          <a:xfrm>
            <a:off x="6019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90" name="object 77990"/>
          <p:cNvSpPr/>
          <p:nvPr/>
        </p:nvSpPr>
        <p:spPr>
          <a:xfrm>
            <a:off x="6019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91" name="object 77991"/>
          <p:cNvSpPr/>
          <p:nvPr/>
        </p:nvSpPr>
        <p:spPr>
          <a:xfrm>
            <a:off x="6019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92" name="object 77992"/>
          <p:cNvSpPr/>
          <p:nvPr/>
        </p:nvSpPr>
        <p:spPr>
          <a:xfrm>
            <a:off x="6019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93" name="object 77993"/>
          <p:cNvSpPr/>
          <p:nvPr/>
        </p:nvSpPr>
        <p:spPr>
          <a:xfrm>
            <a:off x="60194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94" name="object 77994"/>
          <p:cNvSpPr/>
          <p:nvPr/>
        </p:nvSpPr>
        <p:spPr>
          <a:xfrm>
            <a:off x="60194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95" name="object 77995"/>
          <p:cNvSpPr/>
          <p:nvPr/>
        </p:nvSpPr>
        <p:spPr>
          <a:xfrm>
            <a:off x="6019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96" name="object 77996"/>
          <p:cNvSpPr/>
          <p:nvPr/>
        </p:nvSpPr>
        <p:spPr>
          <a:xfrm>
            <a:off x="6019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97" name="object 77997"/>
          <p:cNvSpPr/>
          <p:nvPr/>
        </p:nvSpPr>
        <p:spPr>
          <a:xfrm>
            <a:off x="60198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98" name="object 77998"/>
          <p:cNvSpPr/>
          <p:nvPr/>
        </p:nvSpPr>
        <p:spPr>
          <a:xfrm>
            <a:off x="60198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7999" name="object 77999"/>
          <p:cNvSpPr/>
          <p:nvPr/>
        </p:nvSpPr>
        <p:spPr>
          <a:xfrm>
            <a:off x="6019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00" name="object 78000"/>
          <p:cNvSpPr/>
          <p:nvPr/>
        </p:nvSpPr>
        <p:spPr>
          <a:xfrm>
            <a:off x="6019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01" name="object 78001"/>
          <p:cNvSpPr/>
          <p:nvPr/>
        </p:nvSpPr>
        <p:spPr>
          <a:xfrm>
            <a:off x="60201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02" name="object 78002"/>
          <p:cNvSpPr/>
          <p:nvPr/>
        </p:nvSpPr>
        <p:spPr>
          <a:xfrm>
            <a:off x="60201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03" name="object 78003"/>
          <p:cNvSpPr/>
          <p:nvPr/>
        </p:nvSpPr>
        <p:spPr>
          <a:xfrm>
            <a:off x="6020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04" name="object 78004"/>
          <p:cNvSpPr/>
          <p:nvPr/>
        </p:nvSpPr>
        <p:spPr>
          <a:xfrm>
            <a:off x="6020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05" name="object 78005"/>
          <p:cNvSpPr/>
          <p:nvPr/>
        </p:nvSpPr>
        <p:spPr>
          <a:xfrm>
            <a:off x="60205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06" name="object 78006"/>
          <p:cNvSpPr/>
          <p:nvPr/>
        </p:nvSpPr>
        <p:spPr>
          <a:xfrm>
            <a:off x="60205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07" name="object 78007"/>
          <p:cNvSpPr/>
          <p:nvPr/>
        </p:nvSpPr>
        <p:spPr>
          <a:xfrm>
            <a:off x="6020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08" name="object 78008"/>
          <p:cNvSpPr/>
          <p:nvPr/>
        </p:nvSpPr>
        <p:spPr>
          <a:xfrm>
            <a:off x="6020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09" name="object 78009"/>
          <p:cNvSpPr/>
          <p:nvPr/>
        </p:nvSpPr>
        <p:spPr>
          <a:xfrm>
            <a:off x="6020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10" name="object 78010"/>
          <p:cNvSpPr/>
          <p:nvPr/>
        </p:nvSpPr>
        <p:spPr>
          <a:xfrm>
            <a:off x="6020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11" name="object 78011"/>
          <p:cNvSpPr/>
          <p:nvPr/>
        </p:nvSpPr>
        <p:spPr>
          <a:xfrm>
            <a:off x="6021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12" name="object 78012"/>
          <p:cNvSpPr/>
          <p:nvPr/>
        </p:nvSpPr>
        <p:spPr>
          <a:xfrm>
            <a:off x="6021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13" name="object 78013"/>
          <p:cNvSpPr/>
          <p:nvPr/>
        </p:nvSpPr>
        <p:spPr>
          <a:xfrm>
            <a:off x="6021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14" name="object 78014"/>
          <p:cNvSpPr/>
          <p:nvPr/>
        </p:nvSpPr>
        <p:spPr>
          <a:xfrm>
            <a:off x="6021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15" name="object 78015"/>
          <p:cNvSpPr/>
          <p:nvPr/>
        </p:nvSpPr>
        <p:spPr>
          <a:xfrm>
            <a:off x="6021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16" name="object 78016"/>
          <p:cNvSpPr/>
          <p:nvPr/>
        </p:nvSpPr>
        <p:spPr>
          <a:xfrm>
            <a:off x="6021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17" name="object 78017"/>
          <p:cNvSpPr/>
          <p:nvPr/>
        </p:nvSpPr>
        <p:spPr>
          <a:xfrm>
            <a:off x="6021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18" name="object 78018"/>
          <p:cNvSpPr/>
          <p:nvPr/>
        </p:nvSpPr>
        <p:spPr>
          <a:xfrm>
            <a:off x="6021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19" name="object 78019"/>
          <p:cNvSpPr/>
          <p:nvPr/>
        </p:nvSpPr>
        <p:spPr>
          <a:xfrm>
            <a:off x="6021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20" name="object 78020"/>
          <p:cNvSpPr/>
          <p:nvPr/>
        </p:nvSpPr>
        <p:spPr>
          <a:xfrm>
            <a:off x="6021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21" name="object 78021"/>
          <p:cNvSpPr/>
          <p:nvPr/>
        </p:nvSpPr>
        <p:spPr>
          <a:xfrm>
            <a:off x="6022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22" name="object 78022"/>
          <p:cNvSpPr/>
          <p:nvPr/>
        </p:nvSpPr>
        <p:spPr>
          <a:xfrm>
            <a:off x="6022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23" name="object 78023"/>
          <p:cNvSpPr/>
          <p:nvPr/>
        </p:nvSpPr>
        <p:spPr>
          <a:xfrm>
            <a:off x="6022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24" name="object 78024"/>
          <p:cNvSpPr/>
          <p:nvPr/>
        </p:nvSpPr>
        <p:spPr>
          <a:xfrm>
            <a:off x="6022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25" name="object 78025"/>
          <p:cNvSpPr/>
          <p:nvPr/>
        </p:nvSpPr>
        <p:spPr>
          <a:xfrm>
            <a:off x="6022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26" name="object 78026"/>
          <p:cNvSpPr/>
          <p:nvPr/>
        </p:nvSpPr>
        <p:spPr>
          <a:xfrm>
            <a:off x="6022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27" name="object 78027"/>
          <p:cNvSpPr/>
          <p:nvPr/>
        </p:nvSpPr>
        <p:spPr>
          <a:xfrm>
            <a:off x="6022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28" name="object 78028"/>
          <p:cNvSpPr/>
          <p:nvPr/>
        </p:nvSpPr>
        <p:spPr>
          <a:xfrm>
            <a:off x="6022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29" name="object 78029"/>
          <p:cNvSpPr/>
          <p:nvPr/>
        </p:nvSpPr>
        <p:spPr>
          <a:xfrm>
            <a:off x="6022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30" name="object 78030"/>
          <p:cNvSpPr/>
          <p:nvPr/>
        </p:nvSpPr>
        <p:spPr>
          <a:xfrm>
            <a:off x="6022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31" name="object 78031"/>
          <p:cNvSpPr/>
          <p:nvPr/>
        </p:nvSpPr>
        <p:spPr>
          <a:xfrm>
            <a:off x="6022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32" name="object 78032"/>
          <p:cNvSpPr/>
          <p:nvPr/>
        </p:nvSpPr>
        <p:spPr>
          <a:xfrm>
            <a:off x="6022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33" name="object 78033"/>
          <p:cNvSpPr/>
          <p:nvPr/>
        </p:nvSpPr>
        <p:spPr>
          <a:xfrm>
            <a:off x="6023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34" name="object 78034"/>
          <p:cNvSpPr/>
          <p:nvPr/>
        </p:nvSpPr>
        <p:spPr>
          <a:xfrm>
            <a:off x="6023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35" name="object 78035"/>
          <p:cNvSpPr/>
          <p:nvPr/>
        </p:nvSpPr>
        <p:spPr>
          <a:xfrm>
            <a:off x="6023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36" name="object 78036"/>
          <p:cNvSpPr/>
          <p:nvPr/>
        </p:nvSpPr>
        <p:spPr>
          <a:xfrm>
            <a:off x="6023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37" name="object 78037"/>
          <p:cNvSpPr/>
          <p:nvPr/>
        </p:nvSpPr>
        <p:spPr>
          <a:xfrm>
            <a:off x="60236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38" name="object 78038"/>
          <p:cNvSpPr/>
          <p:nvPr/>
        </p:nvSpPr>
        <p:spPr>
          <a:xfrm>
            <a:off x="60236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39" name="object 78039"/>
          <p:cNvSpPr/>
          <p:nvPr/>
        </p:nvSpPr>
        <p:spPr>
          <a:xfrm>
            <a:off x="6023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40" name="object 78040"/>
          <p:cNvSpPr/>
          <p:nvPr/>
        </p:nvSpPr>
        <p:spPr>
          <a:xfrm>
            <a:off x="6023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41" name="object 78041"/>
          <p:cNvSpPr/>
          <p:nvPr/>
        </p:nvSpPr>
        <p:spPr>
          <a:xfrm>
            <a:off x="60240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42" name="object 78042"/>
          <p:cNvSpPr/>
          <p:nvPr/>
        </p:nvSpPr>
        <p:spPr>
          <a:xfrm>
            <a:off x="60240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43" name="object 78043"/>
          <p:cNvSpPr/>
          <p:nvPr/>
        </p:nvSpPr>
        <p:spPr>
          <a:xfrm>
            <a:off x="6024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44" name="object 78044"/>
          <p:cNvSpPr/>
          <p:nvPr/>
        </p:nvSpPr>
        <p:spPr>
          <a:xfrm>
            <a:off x="6024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45" name="object 78045"/>
          <p:cNvSpPr/>
          <p:nvPr/>
        </p:nvSpPr>
        <p:spPr>
          <a:xfrm>
            <a:off x="60243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46" name="object 78046"/>
          <p:cNvSpPr/>
          <p:nvPr/>
        </p:nvSpPr>
        <p:spPr>
          <a:xfrm>
            <a:off x="60243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47" name="object 78047"/>
          <p:cNvSpPr/>
          <p:nvPr/>
        </p:nvSpPr>
        <p:spPr>
          <a:xfrm>
            <a:off x="6024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48" name="object 78048"/>
          <p:cNvSpPr/>
          <p:nvPr/>
        </p:nvSpPr>
        <p:spPr>
          <a:xfrm>
            <a:off x="6024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49" name="object 78049"/>
          <p:cNvSpPr/>
          <p:nvPr/>
        </p:nvSpPr>
        <p:spPr>
          <a:xfrm>
            <a:off x="60247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50" name="object 78050"/>
          <p:cNvSpPr/>
          <p:nvPr/>
        </p:nvSpPr>
        <p:spPr>
          <a:xfrm>
            <a:off x="60247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51" name="object 78051"/>
          <p:cNvSpPr/>
          <p:nvPr/>
        </p:nvSpPr>
        <p:spPr>
          <a:xfrm>
            <a:off x="6024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52" name="object 78052"/>
          <p:cNvSpPr/>
          <p:nvPr/>
        </p:nvSpPr>
        <p:spPr>
          <a:xfrm>
            <a:off x="6024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53" name="object 78053"/>
          <p:cNvSpPr/>
          <p:nvPr/>
        </p:nvSpPr>
        <p:spPr>
          <a:xfrm>
            <a:off x="60251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54" name="object 78054"/>
          <p:cNvSpPr/>
          <p:nvPr/>
        </p:nvSpPr>
        <p:spPr>
          <a:xfrm>
            <a:off x="60251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55" name="object 78055"/>
          <p:cNvSpPr/>
          <p:nvPr/>
        </p:nvSpPr>
        <p:spPr>
          <a:xfrm>
            <a:off x="6025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56" name="object 78056"/>
          <p:cNvSpPr/>
          <p:nvPr/>
        </p:nvSpPr>
        <p:spPr>
          <a:xfrm>
            <a:off x="6025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57" name="object 78057"/>
          <p:cNvSpPr/>
          <p:nvPr/>
        </p:nvSpPr>
        <p:spPr>
          <a:xfrm>
            <a:off x="6025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58" name="object 78058"/>
          <p:cNvSpPr/>
          <p:nvPr/>
        </p:nvSpPr>
        <p:spPr>
          <a:xfrm>
            <a:off x="6025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59" name="object 78059"/>
          <p:cNvSpPr/>
          <p:nvPr/>
        </p:nvSpPr>
        <p:spPr>
          <a:xfrm>
            <a:off x="6025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60" name="object 78060"/>
          <p:cNvSpPr/>
          <p:nvPr/>
        </p:nvSpPr>
        <p:spPr>
          <a:xfrm>
            <a:off x="6025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61" name="object 78061"/>
          <p:cNvSpPr/>
          <p:nvPr/>
        </p:nvSpPr>
        <p:spPr>
          <a:xfrm>
            <a:off x="6025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62" name="object 78062"/>
          <p:cNvSpPr/>
          <p:nvPr/>
        </p:nvSpPr>
        <p:spPr>
          <a:xfrm>
            <a:off x="6025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63" name="object 78063"/>
          <p:cNvSpPr/>
          <p:nvPr/>
        </p:nvSpPr>
        <p:spPr>
          <a:xfrm>
            <a:off x="6026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64" name="object 78064"/>
          <p:cNvSpPr/>
          <p:nvPr/>
        </p:nvSpPr>
        <p:spPr>
          <a:xfrm>
            <a:off x="6026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65" name="object 78065"/>
          <p:cNvSpPr/>
          <p:nvPr/>
        </p:nvSpPr>
        <p:spPr>
          <a:xfrm>
            <a:off x="6026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66" name="object 78066"/>
          <p:cNvSpPr/>
          <p:nvPr/>
        </p:nvSpPr>
        <p:spPr>
          <a:xfrm>
            <a:off x="6026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67" name="object 78067"/>
          <p:cNvSpPr/>
          <p:nvPr/>
        </p:nvSpPr>
        <p:spPr>
          <a:xfrm>
            <a:off x="6026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68" name="object 78068"/>
          <p:cNvSpPr/>
          <p:nvPr/>
        </p:nvSpPr>
        <p:spPr>
          <a:xfrm>
            <a:off x="6026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69" name="object 78069"/>
          <p:cNvSpPr/>
          <p:nvPr/>
        </p:nvSpPr>
        <p:spPr>
          <a:xfrm>
            <a:off x="6026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70" name="object 78070"/>
          <p:cNvSpPr/>
          <p:nvPr/>
        </p:nvSpPr>
        <p:spPr>
          <a:xfrm>
            <a:off x="6026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71" name="object 78071"/>
          <p:cNvSpPr/>
          <p:nvPr/>
        </p:nvSpPr>
        <p:spPr>
          <a:xfrm>
            <a:off x="6026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72" name="object 78072"/>
          <p:cNvSpPr/>
          <p:nvPr/>
        </p:nvSpPr>
        <p:spPr>
          <a:xfrm>
            <a:off x="6026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73" name="object 78073"/>
          <p:cNvSpPr/>
          <p:nvPr/>
        </p:nvSpPr>
        <p:spPr>
          <a:xfrm>
            <a:off x="6027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74" name="object 78074"/>
          <p:cNvSpPr/>
          <p:nvPr/>
        </p:nvSpPr>
        <p:spPr>
          <a:xfrm>
            <a:off x="6027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75" name="object 78075"/>
          <p:cNvSpPr/>
          <p:nvPr/>
        </p:nvSpPr>
        <p:spPr>
          <a:xfrm>
            <a:off x="6027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76" name="object 78076"/>
          <p:cNvSpPr/>
          <p:nvPr/>
        </p:nvSpPr>
        <p:spPr>
          <a:xfrm>
            <a:off x="6027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77" name="object 78077"/>
          <p:cNvSpPr/>
          <p:nvPr/>
        </p:nvSpPr>
        <p:spPr>
          <a:xfrm>
            <a:off x="6027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78" name="object 78078"/>
          <p:cNvSpPr/>
          <p:nvPr/>
        </p:nvSpPr>
        <p:spPr>
          <a:xfrm>
            <a:off x="6027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79" name="object 78079"/>
          <p:cNvSpPr/>
          <p:nvPr/>
        </p:nvSpPr>
        <p:spPr>
          <a:xfrm>
            <a:off x="6027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80" name="object 78080"/>
          <p:cNvSpPr/>
          <p:nvPr/>
        </p:nvSpPr>
        <p:spPr>
          <a:xfrm>
            <a:off x="6027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81" name="object 78081"/>
          <p:cNvSpPr/>
          <p:nvPr/>
        </p:nvSpPr>
        <p:spPr>
          <a:xfrm>
            <a:off x="6027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82" name="object 78082"/>
          <p:cNvSpPr/>
          <p:nvPr/>
        </p:nvSpPr>
        <p:spPr>
          <a:xfrm>
            <a:off x="6027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83" name="object 78083"/>
          <p:cNvSpPr/>
          <p:nvPr/>
        </p:nvSpPr>
        <p:spPr>
          <a:xfrm>
            <a:off x="6027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84" name="object 78084"/>
          <p:cNvSpPr/>
          <p:nvPr/>
        </p:nvSpPr>
        <p:spPr>
          <a:xfrm>
            <a:off x="6027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85" name="object 78085"/>
          <p:cNvSpPr/>
          <p:nvPr/>
        </p:nvSpPr>
        <p:spPr>
          <a:xfrm>
            <a:off x="6028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86" name="object 78086"/>
          <p:cNvSpPr/>
          <p:nvPr/>
        </p:nvSpPr>
        <p:spPr>
          <a:xfrm>
            <a:off x="6028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87" name="object 78087"/>
          <p:cNvSpPr/>
          <p:nvPr/>
        </p:nvSpPr>
        <p:spPr>
          <a:xfrm>
            <a:off x="6028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88" name="object 78088"/>
          <p:cNvSpPr/>
          <p:nvPr/>
        </p:nvSpPr>
        <p:spPr>
          <a:xfrm>
            <a:off x="6028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89" name="object 78089"/>
          <p:cNvSpPr/>
          <p:nvPr/>
        </p:nvSpPr>
        <p:spPr>
          <a:xfrm>
            <a:off x="6028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90" name="object 78090"/>
          <p:cNvSpPr/>
          <p:nvPr/>
        </p:nvSpPr>
        <p:spPr>
          <a:xfrm>
            <a:off x="6028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91" name="object 78091"/>
          <p:cNvSpPr/>
          <p:nvPr/>
        </p:nvSpPr>
        <p:spPr>
          <a:xfrm>
            <a:off x="6028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92" name="object 78092"/>
          <p:cNvSpPr/>
          <p:nvPr/>
        </p:nvSpPr>
        <p:spPr>
          <a:xfrm>
            <a:off x="6028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93" name="object 78093"/>
          <p:cNvSpPr/>
          <p:nvPr/>
        </p:nvSpPr>
        <p:spPr>
          <a:xfrm>
            <a:off x="60289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94" name="object 78094"/>
          <p:cNvSpPr/>
          <p:nvPr/>
        </p:nvSpPr>
        <p:spPr>
          <a:xfrm>
            <a:off x="60289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95" name="object 78095"/>
          <p:cNvSpPr/>
          <p:nvPr/>
        </p:nvSpPr>
        <p:spPr>
          <a:xfrm>
            <a:off x="6029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96" name="object 78096"/>
          <p:cNvSpPr/>
          <p:nvPr/>
        </p:nvSpPr>
        <p:spPr>
          <a:xfrm>
            <a:off x="6029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97" name="object 78097"/>
          <p:cNvSpPr/>
          <p:nvPr/>
        </p:nvSpPr>
        <p:spPr>
          <a:xfrm>
            <a:off x="60293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98" name="object 78098"/>
          <p:cNvSpPr/>
          <p:nvPr/>
        </p:nvSpPr>
        <p:spPr>
          <a:xfrm>
            <a:off x="60293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099" name="object 78099"/>
          <p:cNvSpPr/>
          <p:nvPr/>
        </p:nvSpPr>
        <p:spPr>
          <a:xfrm>
            <a:off x="6029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00" name="object 78100"/>
          <p:cNvSpPr/>
          <p:nvPr/>
        </p:nvSpPr>
        <p:spPr>
          <a:xfrm>
            <a:off x="6029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01" name="object 78101"/>
          <p:cNvSpPr/>
          <p:nvPr/>
        </p:nvSpPr>
        <p:spPr>
          <a:xfrm>
            <a:off x="60297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02" name="object 78102"/>
          <p:cNvSpPr/>
          <p:nvPr/>
        </p:nvSpPr>
        <p:spPr>
          <a:xfrm>
            <a:off x="60297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03" name="object 78103"/>
          <p:cNvSpPr/>
          <p:nvPr/>
        </p:nvSpPr>
        <p:spPr>
          <a:xfrm>
            <a:off x="6029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04" name="object 78104"/>
          <p:cNvSpPr/>
          <p:nvPr/>
        </p:nvSpPr>
        <p:spPr>
          <a:xfrm>
            <a:off x="6029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05" name="object 78105"/>
          <p:cNvSpPr/>
          <p:nvPr/>
        </p:nvSpPr>
        <p:spPr>
          <a:xfrm>
            <a:off x="60300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06" name="object 78106"/>
          <p:cNvSpPr/>
          <p:nvPr/>
        </p:nvSpPr>
        <p:spPr>
          <a:xfrm>
            <a:off x="60300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07" name="object 78107"/>
          <p:cNvSpPr/>
          <p:nvPr/>
        </p:nvSpPr>
        <p:spPr>
          <a:xfrm>
            <a:off x="6030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08" name="object 78108"/>
          <p:cNvSpPr/>
          <p:nvPr/>
        </p:nvSpPr>
        <p:spPr>
          <a:xfrm>
            <a:off x="6030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09" name="object 78109"/>
          <p:cNvSpPr/>
          <p:nvPr/>
        </p:nvSpPr>
        <p:spPr>
          <a:xfrm>
            <a:off x="6030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10" name="object 78110"/>
          <p:cNvSpPr/>
          <p:nvPr/>
        </p:nvSpPr>
        <p:spPr>
          <a:xfrm>
            <a:off x="6030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11" name="object 78111"/>
          <p:cNvSpPr/>
          <p:nvPr/>
        </p:nvSpPr>
        <p:spPr>
          <a:xfrm>
            <a:off x="6030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12" name="object 78112"/>
          <p:cNvSpPr/>
          <p:nvPr/>
        </p:nvSpPr>
        <p:spPr>
          <a:xfrm>
            <a:off x="6030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13" name="object 78113"/>
          <p:cNvSpPr/>
          <p:nvPr/>
        </p:nvSpPr>
        <p:spPr>
          <a:xfrm>
            <a:off x="6030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14" name="object 78114"/>
          <p:cNvSpPr/>
          <p:nvPr/>
        </p:nvSpPr>
        <p:spPr>
          <a:xfrm>
            <a:off x="6030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15" name="object 78115"/>
          <p:cNvSpPr/>
          <p:nvPr/>
        </p:nvSpPr>
        <p:spPr>
          <a:xfrm>
            <a:off x="6030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16" name="object 78116"/>
          <p:cNvSpPr/>
          <p:nvPr/>
        </p:nvSpPr>
        <p:spPr>
          <a:xfrm>
            <a:off x="6030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17" name="object 78117"/>
          <p:cNvSpPr/>
          <p:nvPr/>
        </p:nvSpPr>
        <p:spPr>
          <a:xfrm>
            <a:off x="6031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18" name="object 78118"/>
          <p:cNvSpPr/>
          <p:nvPr/>
        </p:nvSpPr>
        <p:spPr>
          <a:xfrm>
            <a:off x="6031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19" name="object 78119"/>
          <p:cNvSpPr/>
          <p:nvPr/>
        </p:nvSpPr>
        <p:spPr>
          <a:xfrm>
            <a:off x="6031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20" name="object 78120"/>
          <p:cNvSpPr/>
          <p:nvPr/>
        </p:nvSpPr>
        <p:spPr>
          <a:xfrm>
            <a:off x="6031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21" name="object 78121"/>
          <p:cNvSpPr/>
          <p:nvPr/>
        </p:nvSpPr>
        <p:spPr>
          <a:xfrm>
            <a:off x="6031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22" name="object 78122"/>
          <p:cNvSpPr/>
          <p:nvPr/>
        </p:nvSpPr>
        <p:spPr>
          <a:xfrm>
            <a:off x="6031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23" name="object 78123"/>
          <p:cNvSpPr/>
          <p:nvPr/>
        </p:nvSpPr>
        <p:spPr>
          <a:xfrm>
            <a:off x="6031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24" name="object 78124"/>
          <p:cNvSpPr/>
          <p:nvPr/>
        </p:nvSpPr>
        <p:spPr>
          <a:xfrm>
            <a:off x="6031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25" name="object 78125"/>
          <p:cNvSpPr/>
          <p:nvPr/>
        </p:nvSpPr>
        <p:spPr>
          <a:xfrm>
            <a:off x="6032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26" name="object 78126"/>
          <p:cNvSpPr/>
          <p:nvPr/>
        </p:nvSpPr>
        <p:spPr>
          <a:xfrm>
            <a:off x="6032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27" name="object 78127"/>
          <p:cNvSpPr/>
          <p:nvPr/>
        </p:nvSpPr>
        <p:spPr>
          <a:xfrm>
            <a:off x="6032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28" name="object 78128"/>
          <p:cNvSpPr/>
          <p:nvPr/>
        </p:nvSpPr>
        <p:spPr>
          <a:xfrm>
            <a:off x="6032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29" name="object 78129"/>
          <p:cNvSpPr/>
          <p:nvPr/>
        </p:nvSpPr>
        <p:spPr>
          <a:xfrm>
            <a:off x="6032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30" name="object 78130"/>
          <p:cNvSpPr/>
          <p:nvPr/>
        </p:nvSpPr>
        <p:spPr>
          <a:xfrm>
            <a:off x="6032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31" name="object 78131"/>
          <p:cNvSpPr/>
          <p:nvPr/>
        </p:nvSpPr>
        <p:spPr>
          <a:xfrm>
            <a:off x="6032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32" name="object 78132"/>
          <p:cNvSpPr/>
          <p:nvPr/>
        </p:nvSpPr>
        <p:spPr>
          <a:xfrm>
            <a:off x="6032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33" name="object 78133"/>
          <p:cNvSpPr/>
          <p:nvPr/>
        </p:nvSpPr>
        <p:spPr>
          <a:xfrm>
            <a:off x="6032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34" name="object 78134"/>
          <p:cNvSpPr/>
          <p:nvPr/>
        </p:nvSpPr>
        <p:spPr>
          <a:xfrm>
            <a:off x="6032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35" name="object 78135"/>
          <p:cNvSpPr/>
          <p:nvPr/>
        </p:nvSpPr>
        <p:spPr>
          <a:xfrm>
            <a:off x="6032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36" name="object 78136"/>
          <p:cNvSpPr/>
          <p:nvPr/>
        </p:nvSpPr>
        <p:spPr>
          <a:xfrm>
            <a:off x="6032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37" name="object 78137"/>
          <p:cNvSpPr/>
          <p:nvPr/>
        </p:nvSpPr>
        <p:spPr>
          <a:xfrm>
            <a:off x="6033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38" name="object 78138"/>
          <p:cNvSpPr/>
          <p:nvPr/>
        </p:nvSpPr>
        <p:spPr>
          <a:xfrm>
            <a:off x="6033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39" name="object 78139"/>
          <p:cNvSpPr/>
          <p:nvPr/>
        </p:nvSpPr>
        <p:spPr>
          <a:xfrm>
            <a:off x="6033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40" name="object 78140"/>
          <p:cNvSpPr/>
          <p:nvPr/>
        </p:nvSpPr>
        <p:spPr>
          <a:xfrm>
            <a:off x="6033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41" name="object 78141"/>
          <p:cNvSpPr/>
          <p:nvPr/>
        </p:nvSpPr>
        <p:spPr>
          <a:xfrm>
            <a:off x="60335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42" name="object 78142"/>
          <p:cNvSpPr/>
          <p:nvPr/>
        </p:nvSpPr>
        <p:spPr>
          <a:xfrm>
            <a:off x="60335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43" name="object 78143"/>
          <p:cNvSpPr/>
          <p:nvPr/>
        </p:nvSpPr>
        <p:spPr>
          <a:xfrm>
            <a:off x="6033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44" name="object 78144"/>
          <p:cNvSpPr/>
          <p:nvPr/>
        </p:nvSpPr>
        <p:spPr>
          <a:xfrm>
            <a:off x="6033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45" name="object 78145"/>
          <p:cNvSpPr/>
          <p:nvPr/>
        </p:nvSpPr>
        <p:spPr>
          <a:xfrm>
            <a:off x="60339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46" name="object 78146"/>
          <p:cNvSpPr/>
          <p:nvPr/>
        </p:nvSpPr>
        <p:spPr>
          <a:xfrm>
            <a:off x="60339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47" name="object 78147"/>
          <p:cNvSpPr/>
          <p:nvPr/>
        </p:nvSpPr>
        <p:spPr>
          <a:xfrm>
            <a:off x="6034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48" name="object 78148"/>
          <p:cNvSpPr/>
          <p:nvPr/>
        </p:nvSpPr>
        <p:spPr>
          <a:xfrm>
            <a:off x="6034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49" name="object 78149"/>
          <p:cNvSpPr/>
          <p:nvPr/>
        </p:nvSpPr>
        <p:spPr>
          <a:xfrm>
            <a:off x="60342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50" name="object 78150"/>
          <p:cNvSpPr/>
          <p:nvPr/>
        </p:nvSpPr>
        <p:spPr>
          <a:xfrm>
            <a:off x="60342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51" name="object 78151"/>
          <p:cNvSpPr/>
          <p:nvPr/>
        </p:nvSpPr>
        <p:spPr>
          <a:xfrm>
            <a:off x="6034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52" name="object 78152"/>
          <p:cNvSpPr/>
          <p:nvPr/>
        </p:nvSpPr>
        <p:spPr>
          <a:xfrm>
            <a:off x="6034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53" name="object 78153"/>
          <p:cNvSpPr/>
          <p:nvPr/>
        </p:nvSpPr>
        <p:spPr>
          <a:xfrm>
            <a:off x="60346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54" name="object 78154"/>
          <p:cNvSpPr/>
          <p:nvPr/>
        </p:nvSpPr>
        <p:spPr>
          <a:xfrm>
            <a:off x="60346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55" name="object 78155"/>
          <p:cNvSpPr/>
          <p:nvPr/>
        </p:nvSpPr>
        <p:spPr>
          <a:xfrm>
            <a:off x="6034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56" name="object 78156"/>
          <p:cNvSpPr/>
          <p:nvPr/>
        </p:nvSpPr>
        <p:spPr>
          <a:xfrm>
            <a:off x="6034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57" name="object 78157"/>
          <p:cNvSpPr/>
          <p:nvPr/>
        </p:nvSpPr>
        <p:spPr>
          <a:xfrm>
            <a:off x="6035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58" name="object 78158"/>
          <p:cNvSpPr/>
          <p:nvPr/>
        </p:nvSpPr>
        <p:spPr>
          <a:xfrm>
            <a:off x="6035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59" name="object 78159"/>
          <p:cNvSpPr/>
          <p:nvPr/>
        </p:nvSpPr>
        <p:spPr>
          <a:xfrm>
            <a:off x="6035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60" name="object 78160"/>
          <p:cNvSpPr/>
          <p:nvPr/>
        </p:nvSpPr>
        <p:spPr>
          <a:xfrm>
            <a:off x="6035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61" name="object 78161"/>
          <p:cNvSpPr/>
          <p:nvPr/>
        </p:nvSpPr>
        <p:spPr>
          <a:xfrm>
            <a:off x="6035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62" name="object 78162"/>
          <p:cNvSpPr/>
          <p:nvPr/>
        </p:nvSpPr>
        <p:spPr>
          <a:xfrm>
            <a:off x="6035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63" name="object 78163"/>
          <p:cNvSpPr/>
          <p:nvPr/>
        </p:nvSpPr>
        <p:spPr>
          <a:xfrm>
            <a:off x="6035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64" name="object 78164"/>
          <p:cNvSpPr/>
          <p:nvPr/>
        </p:nvSpPr>
        <p:spPr>
          <a:xfrm>
            <a:off x="6035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65" name="object 78165"/>
          <p:cNvSpPr/>
          <p:nvPr/>
        </p:nvSpPr>
        <p:spPr>
          <a:xfrm>
            <a:off x="6035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66" name="object 78166"/>
          <p:cNvSpPr/>
          <p:nvPr/>
        </p:nvSpPr>
        <p:spPr>
          <a:xfrm>
            <a:off x="6035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67" name="object 78167"/>
          <p:cNvSpPr/>
          <p:nvPr/>
        </p:nvSpPr>
        <p:spPr>
          <a:xfrm>
            <a:off x="6035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68" name="object 78168"/>
          <p:cNvSpPr/>
          <p:nvPr/>
        </p:nvSpPr>
        <p:spPr>
          <a:xfrm>
            <a:off x="6035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69" name="object 78169"/>
          <p:cNvSpPr/>
          <p:nvPr/>
        </p:nvSpPr>
        <p:spPr>
          <a:xfrm>
            <a:off x="6036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70" name="object 78170"/>
          <p:cNvSpPr/>
          <p:nvPr/>
        </p:nvSpPr>
        <p:spPr>
          <a:xfrm>
            <a:off x="6036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71" name="object 78171"/>
          <p:cNvSpPr/>
          <p:nvPr/>
        </p:nvSpPr>
        <p:spPr>
          <a:xfrm>
            <a:off x="6036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72" name="object 78172"/>
          <p:cNvSpPr/>
          <p:nvPr/>
        </p:nvSpPr>
        <p:spPr>
          <a:xfrm>
            <a:off x="6036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73" name="object 78173"/>
          <p:cNvSpPr/>
          <p:nvPr/>
        </p:nvSpPr>
        <p:spPr>
          <a:xfrm>
            <a:off x="6036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74" name="object 78174"/>
          <p:cNvSpPr/>
          <p:nvPr/>
        </p:nvSpPr>
        <p:spPr>
          <a:xfrm>
            <a:off x="6036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75" name="object 78175"/>
          <p:cNvSpPr/>
          <p:nvPr/>
        </p:nvSpPr>
        <p:spPr>
          <a:xfrm>
            <a:off x="6036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76" name="object 78176"/>
          <p:cNvSpPr/>
          <p:nvPr/>
        </p:nvSpPr>
        <p:spPr>
          <a:xfrm>
            <a:off x="6036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77" name="object 78177"/>
          <p:cNvSpPr/>
          <p:nvPr/>
        </p:nvSpPr>
        <p:spPr>
          <a:xfrm>
            <a:off x="6036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78" name="object 78178"/>
          <p:cNvSpPr/>
          <p:nvPr/>
        </p:nvSpPr>
        <p:spPr>
          <a:xfrm>
            <a:off x="6036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79" name="object 78179"/>
          <p:cNvSpPr/>
          <p:nvPr/>
        </p:nvSpPr>
        <p:spPr>
          <a:xfrm>
            <a:off x="6037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80" name="object 78180"/>
          <p:cNvSpPr/>
          <p:nvPr/>
        </p:nvSpPr>
        <p:spPr>
          <a:xfrm>
            <a:off x="6037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81" name="object 78181"/>
          <p:cNvSpPr/>
          <p:nvPr/>
        </p:nvSpPr>
        <p:spPr>
          <a:xfrm>
            <a:off x="6037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82" name="object 78182"/>
          <p:cNvSpPr/>
          <p:nvPr/>
        </p:nvSpPr>
        <p:spPr>
          <a:xfrm>
            <a:off x="6037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83" name="object 78183"/>
          <p:cNvSpPr/>
          <p:nvPr/>
        </p:nvSpPr>
        <p:spPr>
          <a:xfrm>
            <a:off x="6037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84" name="object 78184"/>
          <p:cNvSpPr/>
          <p:nvPr/>
        </p:nvSpPr>
        <p:spPr>
          <a:xfrm>
            <a:off x="6037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85" name="object 78185"/>
          <p:cNvSpPr/>
          <p:nvPr/>
        </p:nvSpPr>
        <p:spPr>
          <a:xfrm>
            <a:off x="6037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86" name="object 78186"/>
          <p:cNvSpPr/>
          <p:nvPr/>
        </p:nvSpPr>
        <p:spPr>
          <a:xfrm>
            <a:off x="6037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87" name="object 78187"/>
          <p:cNvSpPr/>
          <p:nvPr/>
        </p:nvSpPr>
        <p:spPr>
          <a:xfrm>
            <a:off x="6037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88" name="object 78188"/>
          <p:cNvSpPr/>
          <p:nvPr/>
        </p:nvSpPr>
        <p:spPr>
          <a:xfrm>
            <a:off x="6037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89" name="object 78189"/>
          <p:cNvSpPr/>
          <p:nvPr/>
        </p:nvSpPr>
        <p:spPr>
          <a:xfrm>
            <a:off x="6038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90" name="object 78190"/>
          <p:cNvSpPr/>
          <p:nvPr/>
        </p:nvSpPr>
        <p:spPr>
          <a:xfrm>
            <a:off x="6038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91" name="object 78191"/>
          <p:cNvSpPr/>
          <p:nvPr/>
        </p:nvSpPr>
        <p:spPr>
          <a:xfrm>
            <a:off x="6038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92" name="object 78192"/>
          <p:cNvSpPr/>
          <p:nvPr/>
        </p:nvSpPr>
        <p:spPr>
          <a:xfrm>
            <a:off x="6038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93" name="object 78193"/>
          <p:cNvSpPr/>
          <p:nvPr/>
        </p:nvSpPr>
        <p:spPr>
          <a:xfrm>
            <a:off x="60384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94" name="object 78194"/>
          <p:cNvSpPr/>
          <p:nvPr/>
        </p:nvSpPr>
        <p:spPr>
          <a:xfrm>
            <a:off x="60384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95" name="object 78195"/>
          <p:cNvSpPr/>
          <p:nvPr/>
        </p:nvSpPr>
        <p:spPr>
          <a:xfrm>
            <a:off x="6038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96" name="object 78196"/>
          <p:cNvSpPr/>
          <p:nvPr/>
        </p:nvSpPr>
        <p:spPr>
          <a:xfrm>
            <a:off x="6038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97" name="object 78197"/>
          <p:cNvSpPr/>
          <p:nvPr/>
        </p:nvSpPr>
        <p:spPr>
          <a:xfrm>
            <a:off x="60388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98" name="object 78198"/>
          <p:cNvSpPr/>
          <p:nvPr/>
        </p:nvSpPr>
        <p:spPr>
          <a:xfrm>
            <a:off x="60388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199" name="object 78199"/>
          <p:cNvSpPr/>
          <p:nvPr/>
        </p:nvSpPr>
        <p:spPr>
          <a:xfrm>
            <a:off x="6038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00" name="object 78200"/>
          <p:cNvSpPr/>
          <p:nvPr/>
        </p:nvSpPr>
        <p:spPr>
          <a:xfrm>
            <a:off x="6038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01" name="object 78201"/>
          <p:cNvSpPr/>
          <p:nvPr/>
        </p:nvSpPr>
        <p:spPr>
          <a:xfrm>
            <a:off x="60392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02" name="object 78202"/>
          <p:cNvSpPr/>
          <p:nvPr/>
        </p:nvSpPr>
        <p:spPr>
          <a:xfrm>
            <a:off x="60392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03" name="object 78203"/>
          <p:cNvSpPr/>
          <p:nvPr/>
        </p:nvSpPr>
        <p:spPr>
          <a:xfrm>
            <a:off x="6039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04" name="object 78204"/>
          <p:cNvSpPr/>
          <p:nvPr/>
        </p:nvSpPr>
        <p:spPr>
          <a:xfrm>
            <a:off x="6039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05" name="object 78205"/>
          <p:cNvSpPr/>
          <p:nvPr/>
        </p:nvSpPr>
        <p:spPr>
          <a:xfrm>
            <a:off x="6039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06" name="object 78206"/>
          <p:cNvSpPr/>
          <p:nvPr/>
        </p:nvSpPr>
        <p:spPr>
          <a:xfrm>
            <a:off x="6039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07" name="object 78207"/>
          <p:cNvSpPr/>
          <p:nvPr/>
        </p:nvSpPr>
        <p:spPr>
          <a:xfrm>
            <a:off x="6039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08" name="object 78208"/>
          <p:cNvSpPr/>
          <p:nvPr/>
        </p:nvSpPr>
        <p:spPr>
          <a:xfrm>
            <a:off x="6039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09" name="object 78209"/>
          <p:cNvSpPr/>
          <p:nvPr/>
        </p:nvSpPr>
        <p:spPr>
          <a:xfrm>
            <a:off x="6040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10" name="object 78210"/>
          <p:cNvSpPr/>
          <p:nvPr/>
        </p:nvSpPr>
        <p:spPr>
          <a:xfrm>
            <a:off x="6040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11" name="object 78211"/>
          <p:cNvSpPr/>
          <p:nvPr/>
        </p:nvSpPr>
        <p:spPr>
          <a:xfrm>
            <a:off x="6040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12" name="object 78212"/>
          <p:cNvSpPr/>
          <p:nvPr/>
        </p:nvSpPr>
        <p:spPr>
          <a:xfrm>
            <a:off x="6040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13" name="object 78213"/>
          <p:cNvSpPr/>
          <p:nvPr/>
        </p:nvSpPr>
        <p:spPr>
          <a:xfrm>
            <a:off x="6040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14" name="object 78214"/>
          <p:cNvSpPr/>
          <p:nvPr/>
        </p:nvSpPr>
        <p:spPr>
          <a:xfrm>
            <a:off x="6040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15" name="object 78215"/>
          <p:cNvSpPr/>
          <p:nvPr/>
        </p:nvSpPr>
        <p:spPr>
          <a:xfrm>
            <a:off x="6040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16" name="object 78216"/>
          <p:cNvSpPr/>
          <p:nvPr/>
        </p:nvSpPr>
        <p:spPr>
          <a:xfrm>
            <a:off x="6040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17" name="object 78217"/>
          <p:cNvSpPr/>
          <p:nvPr/>
        </p:nvSpPr>
        <p:spPr>
          <a:xfrm>
            <a:off x="6040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18" name="object 78218"/>
          <p:cNvSpPr/>
          <p:nvPr/>
        </p:nvSpPr>
        <p:spPr>
          <a:xfrm>
            <a:off x="6040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19" name="object 78219"/>
          <p:cNvSpPr/>
          <p:nvPr/>
        </p:nvSpPr>
        <p:spPr>
          <a:xfrm>
            <a:off x="6040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20" name="object 78220"/>
          <p:cNvSpPr/>
          <p:nvPr/>
        </p:nvSpPr>
        <p:spPr>
          <a:xfrm>
            <a:off x="6040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21" name="object 78221"/>
          <p:cNvSpPr/>
          <p:nvPr/>
        </p:nvSpPr>
        <p:spPr>
          <a:xfrm>
            <a:off x="6041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22" name="object 78222"/>
          <p:cNvSpPr/>
          <p:nvPr/>
        </p:nvSpPr>
        <p:spPr>
          <a:xfrm>
            <a:off x="6041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23" name="object 78223"/>
          <p:cNvSpPr/>
          <p:nvPr/>
        </p:nvSpPr>
        <p:spPr>
          <a:xfrm>
            <a:off x="6041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24" name="object 78224"/>
          <p:cNvSpPr/>
          <p:nvPr/>
        </p:nvSpPr>
        <p:spPr>
          <a:xfrm>
            <a:off x="6041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25" name="object 78225"/>
          <p:cNvSpPr/>
          <p:nvPr/>
        </p:nvSpPr>
        <p:spPr>
          <a:xfrm>
            <a:off x="6041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26" name="object 78226"/>
          <p:cNvSpPr/>
          <p:nvPr/>
        </p:nvSpPr>
        <p:spPr>
          <a:xfrm>
            <a:off x="6041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27" name="object 78227"/>
          <p:cNvSpPr/>
          <p:nvPr/>
        </p:nvSpPr>
        <p:spPr>
          <a:xfrm>
            <a:off x="6041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28" name="object 78228"/>
          <p:cNvSpPr/>
          <p:nvPr/>
        </p:nvSpPr>
        <p:spPr>
          <a:xfrm>
            <a:off x="6041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29" name="object 78229"/>
          <p:cNvSpPr/>
          <p:nvPr/>
        </p:nvSpPr>
        <p:spPr>
          <a:xfrm>
            <a:off x="6041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30" name="object 78230"/>
          <p:cNvSpPr/>
          <p:nvPr/>
        </p:nvSpPr>
        <p:spPr>
          <a:xfrm>
            <a:off x="6041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31" name="object 78231"/>
          <p:cNvSpPr/>
          <p:nvPr/>
        </p:nvSpPr>
        <p:spPr>
          <a:xfrm>
            <a:off x="6042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32" name="object 78232"/>
          <p:cNvSpPr/>
          <p:nvPr/>
        </p:nvSpPr>
        <p:spPr>
          <a:xfrm>
            <a:off x="6042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33" name="object 78233"/>
          <p:cNvSpPr/>
          <p:nvPr/>
        </p:nvSpPr>
        <p:spPr>
          <a:xfrm>
            <a:off x="6042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34" name="object 78234"/>
          <p:cNvSpPr/>
          <p:nvPr/>
        </p:nvSpPr>
        <p:spPr>
          <a:xfrm>
            <a:off x="6042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35" name="object 78235"/>
          <p:cNvSpPr/>
          <p:nvPr/>
        </p:nvSpPr>
        <p:spPr>
          <a:xfrm>
            <a:off x="6042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36" name="object 78236"/>
          <p:cNvSpPr/>
          <p:nvPr/>
        </p:nvSpPr>
        <p:spPr>
          <a:xfrm>
            <a:off x="6042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37" name="object 78237"/>
          <p:cNvSpPr/>
          <p:nvPr/>
        </p:nvSpPr>
        <p:spPr>
          <a:xfrm>
            <a:off x="6042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38" name="object 78238"/>
          <p:cNvSpPr/>
          <p:nvPr/>
        </p:nvSpPr>
        <p:spPr>
          <a:xfrm>
            <a:off x="6042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39" name="object 78239"/>
          <p:cNvSpPr/>
          <p:nvPr/>
        </p:nvSpPr>
        <p:spPr>
          <a:xfrm>
            <a:off x="6042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40" name="object 78240"/>
          <p:cNvSpPr/>
          <p:nvPr/>
        </p:nvSpPr>
        <p:spPr>
          <a:xfrm>
            <a:off x="6042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41" name="object 78241"/>
          <p:cNvSpPr/>
          <p:nvPr/>
        </p:nvSpPr>
        <p:spPr>
          <a:xfrm>
            <a:off x="6043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42" name="object 78242"/>
          <p:cNvSpPr/>
          <p:nvPr/>
        </p:nvSpPr>
        <p:spPr>
          <a:xfrm>
            <a:off x="6043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43" name="object 78243"/>
          <p:cNvSpPr/>
          <p:nvPr/>
        </p:nvSpPr>
        <p:spPr>
          <a:xfrm>
            <a:off x="6043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44" name="object 78244"/>
          <p:cNvSpPr/>
          <p:nvPr/>
        </p:nvSpPr>
        <p:spPr>
          <a:xfrm>
            <a:off x="6043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45" name="object 78245"/>
          <p:cNvSpPr/>
          <p:nvPr/>
        </p:nvSpPr>
        <p:spPr>
          <a:xfrm>
            <a:off x="60434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46" name="object 78246"/>
          <p:cNvSpPr/>
          <p:nvPr/>
        </p:nvSpPr>
        <p:spPr>
          <a:xfrm>
            <a:off x="60434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47" name="object 78247"/>
          <p:cNvSpPr/>
          <p:nvPr/>
        </p:nvSpPr>
        <p:spPr>
          <a:xfrm>
            <a:off x="6043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48" name="object 78248"/>
          <p:cNvSpPr/>
          <p:nvPr/>
        </p:nvSpPr>
        <p:spPr>
          <a:xfrm>
            <a:off x="6043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49" name="object 78249"/>
          <p:cNvSpPr/>
          <p:nvPr/>
        </p:nvSpPr>
        <p:spPr>
          <a:xfrm>
            <a:off x="60438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50" name="object 78250"/>
          <p:cNvSpPr/>
          <p:nvPr/>
        </p:nvSpPr>
        <p:spPr>
          <a:xfrm>
            <a:off x="60438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51" name="object 78251"/>
          <p:cNvSpPr/>
          <p:nvPr/>
        </p:nvSpPr>
        <p:spPr>
          <a:xfrm>
            <a:off x="6043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52" name="object 78252"/>
          <p:cNvSpPr/>
          <p:nvPr/>
        </p:nvSpPr>
        <p:spPr>
          <a:xfrm>
            <a:off x="6043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53" name="object 78253"/>
          <p:cNvSpPr/>
          <p:nvPr/>
        </p:nvSpPr>
        <p:spPr>
          <a:xfrm>
            <a:off x="6044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54" name="object 78254"/>
          <p:cNvSpPr/>
          <p:nvPr/>
        </p:nvSpPr>
        <p:spPr>
          <a:xfrm>
            <a:off x="6044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55" name="object 78255"/>
          <p:cNvSpPr/>
          <p:nvPr/>
        </p:nvSpPr>
        <p:spPr>
          <a:xfrm>
            <a:off x="6044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56" name="object 78256"/>
          <p:cNvSpPr/>
          <p:nvPr/>
        </p:nvSpPr>
        <p:spPr>
          <a:xfrm>
            <a:off x="6044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57" name="object 78257"/>
          <p:cNvSpPr/>
          <p:nvPr/>
        </p:nvSpPr>
        <p:spPr>
          <a:xfrm>
            <a:off x="6044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58" name="object 78258"/>
          <p:cNvSpPr/>
          <p:nvPr/>
        </p:nvSpPr>
        <p:spPr>
          <a:xfrm>
            <a:off x="6044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59" name="object 78259"/>
          <p:cNvSpPr/>
          <p:nvPr/>
        </p:nvSpPr>
        <p:spPr>
          <a:xfrm>
            <a:off x="6044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60" name="object 78260"/>
          <p:cNvSpPr/>
          <p:nvPr/>
        </p:nvSpPr>
        <p:spPr>
          <a:xfrm>
            <a:off x="6044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61" name="object 78261"/>
          <p:cNvSpPr/>
          <p:nvPr/>
        </p:nvSpPr>
        <p:spPr>
          <a:xfrm>
            <a:off x="6044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62" name="object 78262"/>
          <p:cNvSpPr/>
          <p:nvPr/>
        </p:nvSpPr>
        <p:spPr>
          <a:xfrm>
            <a:off x="6044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63" name="object 78263"/>
          <p:cNvSpPr/>
          <p:nvPr/>
        </p:nvSpPr>
        <p:spPr>
          <a:xfrm>
            <a:off x="6045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64" name="object 78264"/>
          <p:cNvSpPr/>
          <p:nvPr/>
        </p:nvSpPr>
        <p:spPr>
          <a:xfrm>
            <a:off x="6045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65" name="object 78265"/>
          <p:cNvSpPr/>
          <p:nvPr/>
        </p:nvSpPr>
        <p:spPr>
          <a:xfrm>
            <a:off x="6045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66" name="object 78266"/>
          <p:cNvSpPr/>
          <p:nvPr/>
        </p:nvSpPr>
        <p:spPr>
          <a:xfrm>
            <a:off x="6045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67" name="object 78267"/>
          <p:cNvSpPr/>
          <p:nvPr/>
        </p:nvSpPr>
        <p:spPr>
          <a:xfrm>
            <a:off x="6045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68" name="object 78268"/>
          <p:cNvSpPr/>
          <p:nvPr/>
        </p:nvSpPr>
        <p:spPr>
          <a:xfrm>
            <a:off x="6045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69" name="object 78269"/>
          <p:cNvSpPr/>
          <p:nvPr/>
        </p:nvSpPr>
        <p:spPr>
          <a:xfrm>
            <a:off x="6045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70" name="object 78270"/>
          <p:cNvSpPr/>
          <p:nvPr/>
        </p:nvSpPr>
        <p:spPr>
          <a:xfrm>
            <a:off x="6045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71" name="object 78271"/>
          <p:cNvSpPr/>
          <p:nvPr/>
        </p:nvSpPr>
        <p:spPr>
          <a:xfrm>
            <a:off x="60458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72" name="object 78272"/>
          <p:cNvSpPr/>
          <p:nvPr/>
        </p:nvSpPr>
        <p:spPr>
          <a:xfrm>
            <a:off x="60458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73" name="object 78273"/>
          <p:cNvSpPr/>
          <p:nvPr/>
        </p:nvSpPr>
        <p:spPr>
          <a:xfrm>
            <a:off x="6046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74" name="object 78274"/>
          <p:cNvSpPr/>
          <p:nvPr/>
        </p:nvSpPr>
        <p:spPr>
          <a:xfrm>
            <a:off x="6046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75" name="object 78275"/>
          <p:cNvSpPr/>
          <p:nvPr/>
        </p:nvSpPr>
        <p:spPr>
          <a:xfrm>
            <a:off x="60462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76" name="object 78276"/>
          <p:cNvSpPr/>
          <p:nvPr/>
        </p:nvSpPr>
        <p:spPr>
          <a:xfrm>
            <a:off x="60462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77" name="object 78277"/>
          <p:cNvSpPr/>
          <p:nvPr/>
        </p:nvSpPr>
        <p:spPr>
          <a:xfrm>
            <a:off x="6046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78" name="object 78278"/>
          <p:cNvSpPr/>
          <p:nvPr/>
        </p:nvSpPr>
        <p:spPr>
          <a:xfrm>
            <a:off x="6046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79" name="object 78279"/>
          <p:cNvSpPr/>
          <p:nvPr/>
        </p:nvSpPr>
        <p:spPr>
          <a:xfrm>
            <a:off x="60466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80" name="object 78280"/>
          <p:cNvSpPr/>
          <p:nvPr/>
        </p:nvSpPr>
        <p:spPr>
          <a:xfrm>
            <a:off x="60466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81" name="object 78281"/>
          <p:cNvSpPr/>
          <p:nvPr/>
        </p:nvSpPr>
        <p:spPr>
          <a:xfrm>
            <a:off x="6046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82" name="object 78282"/>
          <p:cNvSpPr/>
          <p:nvPr/>
        </p:nvSpPr>
        <p:spPr>
          <a:xfrm>
            <a:off x="6046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83" name="object 78283"/>
          <p:cNvSpPr/>
          <p:nvPr/>
        </p:nvSpPr>
        <p:spPr>
          <a:xfrm>
            <a:off x="60469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84" name="object 78284"/>
          <p:cNvSpPr/>
          <p:nvPr/>
        </p:nvSpPr>
        <p:spPr>
          <a:xfrm>
            <a:off x="60469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85" name="object 78285"/>
          <p:cNvSpPr/>
          <p:nvPr/>
        </p:nvSpPr>
        <p:spPr>
          <a:xfrm>
            <a:off x="6047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86" name="object 78286"/>
          <p:cNvSpPr/>
          <p:nvPr/>
        </p:nvSpPr>
        <p:spPr>
          <a:xfrm>
            <a:off x="6047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87" name="object 78287"/>
          <p:cNvSpPr/>
          <p:nvPr/>
        </p:nvSpPr>
        <p:spPr>
          <a:xfrm>
            <a:off x="60473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88" name="object 78288"/>
          <p:cNvSpPr/>
          <p:nvPr/>
        </p:nvSpPr>
        <p:spPr>
          <a:xfrm>
            <a:off x="60473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89" name="object 78289"/>
          <p:cNvSpPr/>
          <p:nvPr/>
        </p:nvSpPr>
        <p:spPr>
          <a:xfrm>
            <a:off x="6047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90" name="object 78290"/>
          <p:cNvSpPr/>
          <p:nvPr/>
        </p:nvSpPr>
        <p:spPr>
          <a:xfrm>
            <a:off x="6047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91" name="object 78291"/>
          <p:cNvSpPr/>
          <p:nvPr/>
        </p:nvSpPr>
        <p:spPr>
          <a:xfrm>
            <a:off x="60477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92" name="object 78292"/>
          <p:cNvSpPr/>
          <p:nvPr/>
        </p:nvSpPr>
        <p:spPr>
          <a:xfrm>
            <a:off x="60477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93" name="object 78293"/>
          <p:cNvSpPr/>
          <p:nvPr/>
        </p:nvSpPr>
        <p:spPr>
          <a:xfrm>
            <a:off x="60480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94" name="object 78294"/>
          <p:cNvSpPr/>
          <p:nvPr/>
        </p:nvSpPr>
        <p:spPr>
          <a:xfrm>
            <a:off x="60480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95" name="object 78295"/>
          <p:cNvSpPr/>
          <p:nvPr/>
        </p:nvSpPr>
        <p:spPr>
          <a:xfrm>
            <a:off x="60481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96" name="object 78296"/>
          <p:cNvSpPr/>
          <p:nvPr/>
        </p:nvSpPr>
        <p:spPr>
          <a:xfrm>
            <a:off x="60481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97" name="object 78297"/>
          <p:cNvSpPr/>
          <p:nvPr/>
        </p:nvSpPr>
        <p:spPr>
          <a:xfrm>
            <a:off x="60483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98" name="object 78298"/>
          <p:cNvSpPr/>
          <p:nvPr/>
        </p:nvSpPr>
        <p:spPr>
          <a:xfrm>
            <a:off x="60483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299" name="object 78299"/>
          <p:cNvSpPr/>
          <p:nvPr/>
        </p:nvSpPr>
        <p:spPr>
          <a:xfrm>
            <a:off x="60485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00" name="object 78300"/>
          <p:cNvSpPr/>
          <p:nvPr/>
        </p:nvSpPr>
        <p:spPr>
          <a:xfrm>
            <a:off x="60485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01" name="object 78301"/>
          <p:cNvSpPr/>
          <p:nvPr/>
        </p:nvSpPr>
        <p:spPr>
          <a:xfrm>
            <a:off x="60487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02" name="object 78302"/>
          <p:cNvSpPr/>
          <p:nvPr/>
        </p:nvSpPr>
        <p:spPr>
          <a:xfrm>
            <a:off x="60487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03" name="object 78303"/>
          <p:cNvSpPr/>
          <p:nvPr/>
        </p:nvSpPr>
        <p:spPr>
          <a:xfrm>
            <a:off x="60488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04" name="object 78304"/>
          <p:cNvSpPr/>
          <p:nvPr/>
        </p:nvSpPr>
        <p:spPr>
          <a:xfrm>
            <a:off x="60488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05" name="object 78305"/>
          <p:cNvSpPr/>
          <p:nvPr/>
        </p:nvSpPr>
        <p:spPr>
          <a:xfrm>
            <a:off x="6049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06" name="object 78306"/>
          <p:cNvSpPr/>
          <p:nvPr/>
        </p:nvSpPr>
        <p:spPr>
          <a:xfrm>
            <a:off x="6049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07" name="object 78307"/>
          <p:cNvSpPr/>
          <p:nvPr/>
        </p:nvSpPr>
        <p:spPr>
          <a:xfrm>
            <a:off x="60492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08" name="object 78308"/>
          <p:cNvSpPr/>
          <p:nvPr/>
        </p:nvSpPr>
        <p:spPr>
          <a:xfrm>
            <a:off x="60492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09" name="object 78309"/>
          <p:cNvSpPr/>
          <p:nvPr/>
        </p:nvSpPr>
        <p:spPr>
          <a:xfrm>
            <a:off x="6049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10" name="object 78310"/>
          <p:cNvSpPr/>
          <p:nvPr/>
        </p:nvSpPr>
        <p:spPr>
          <a:xfrm>
            <a:off x="6049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11" name="object 78311"/>
          <p:cNvSpPr/>
          <p:nvPr/>
        </p:nvSpPr>
        <p:spPr>
          <a:xfrm>
            <a:off x="60496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12" name="object 78312"/>
          <p:cNvSpPr/>
          <p:nvPr/>
        </p:nvSpPr>
        <p:spPr>
          <a:xfrm>
            <a:off x="60496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13" name="object 78313"/>
          <p:cNvSpPr/>
          <p:nvPr/>
        </p:nvSpPr>
        <p:spPr>
          <a:xfrm>
            <a:off x="6049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14" name="object 78314"/>
          <p:cNvSpPr/>
          <p:nvPr/>
        </p:nvSpPr>
        <p:spPr>
          <a:xfrm>
            <a:off x="6049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15" name="object 78315"/>
          <p:cNvSpPr/>
          <p:nvPr/>
        </p:nvSpPr>
        <p:spPr>
          <a:xfrm>
            <a:off x="60501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16" name="object 78316"/>
          <p:cNvSpPr/>
          <p:nvPr/>
        </p:nvSpPr>
        <p:spPr>
          <a:xfrm>
            <a:off x="60501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17" name="object 78317"/>
          <p:cNvSpPr/>
          <p:nvPr/>
        </p:nvSpPr>
        <p:spPr>
          <a:xfrm>
            <a:off x="6050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18" name="object 78318"/>
          <p:cNvSpPr/>
          <p:nvPr/>
        </p:nvSpPr>
        <p:spPr>
          <a:xfrm>
            <a:off x="6050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19" name="object 78319"/>
          <p:cNvSpPr/>
          <p:nvPr/>
        </p:nvSpPr>
        <p:spPr>
          <a:xfrm>
            <a:off x="60505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20" name="object 78320"/>
          <p:cNvSpPr/>
          <p:nvPr/>
        </p:nvSpPr>
        <p:spPr>
          <a:xfrm>
            <a:off x="60505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21" name="object 78321"/>
          <p:cNvSpPr/>
          <p:nvPr/>
        </p:nvSpPr>
        <p:spPr>
          <a:xfrm>
            <a:off x="6050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22" name="object 78322"/>
          <p:cNvSpPr/>
          <p:nvPr/>
        </p:nvSpPr>
        <p:spPr>
          <a:xfrm>
            <a:off x="6050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23" name="object 78323"/>
          <p:cNvSpPr/>
          <p:nvPr/>
        </p:nvSpPr>
        <p:spPr>
          <a:xfrm>
            <a:off x="60509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24" name="object 78324"/>
          <p:cNvSpPr/>
          <p:nvPr/>
        </p:nvSpPr>
        <p:spPr>
          <a:xfrm>
            <a:off x="60509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25" name="object 78325"/>
          <p:cNvSpPr/>
          <p:nvPr/>
        </p:nvSpPr>
        <p:spPr>
          <a:xfrm>
            <a:off x="6051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26" name="object 78326"/>
          <p:cNvSpPr/>
          <p:nvPr/>
        </p:nvSpPr>
        <p:spPr>
          <a:xfrm>
            <a:off x="6051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27" name="object 78327"/>
          <p:cNvSpPr/>
          <p:nvPr/>
        </p:nvSpPr>
        <p:spPr>
          <a:xfrm>
            <a:off x="60513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28" name="object 78328"/>
          <p:cNvSpPr/>
          <p:nvPr/>
        </p:nvSpPr>
        <p:spPr>
          <a:xfrm>
            <a:off x="60513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29" name="object 78329"/>
          <p:cNvSpPr/>
          <p:nvPr/>
        </p:nvSpPr>
        <p:spPr>
          <a:xfrm>
            <a:off x="6051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30" name="object 78330"/>
          <p:cNvSpPr/>
          <p:nvPr/>
        </p:nvSpPr>
        <p:spPr>
          <a:xfrm>
            <a:off x="6051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31" name="object 78331"/>
          <p:cNvSpPr/>
          <p:nvPr/>
        </p:nvSpPr>
        <p:spPr>
          <a:xfrm>
            <a:off x="60516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32" name="object 78332"/>
          <p:cNvSpPr/>
          <p:nvPr/>
        </p:nvSpPr>
        <p:spPr>
          <a:xfrm>
            <a:off x="60516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33" name="object 78333"/>
          <p:cNvSpPr/>
          <p:nvPr/>
        </p:nvSpPr>
        <p:spPr>
          <a:xfrm>
            <a:off x="6051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34" name="object 78334"/>
          <p:cNvSpPr/>
          <p:nvPr/>
        </p:nvSpPr>
        <p:spPr>
          <a:xfrm>
            <a:off x="6051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35" name="object 78335"/>
          <p:cNvSpPr/>
          <p:nvPr/>
        </p:nvSpPr>
        <p:spPr>
          <a:xfrm>
            <a:off x="60520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36" name="object 78336"/>
          <p:cNvSpPr/>
          <p:nvPr/>
        </p:nvSpPr>
        <p:spPr>
          <a:xfrm>
            <a:off x="60520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37" name="object 78337"/>
          <p:cNvSpPr/>
          <p:nvPr/>
        </p:nvSpPr>
        <p:spPr>
          <a:xfrm>
            <a:off x="6052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38" name="object 78338"/>
          <p:cNvSpPr/>
          <p:nvPr/>
        </p:nvSpPr>
        <p:spPr>
          <a:xfrm>
            <a:off x="6052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39" name="object 78339"/>
          <p:cNvSpPr/>
          <p:nvPr/>
        </p:nvSpPr>
        <p:spPr>
          <a:xfrm>
            <a:off x="60524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40" name="object 78340"/>
          <p:cNvSpPr/>
          <p:nvPr/>
        </p:nvSpPr>
        <p:spPr>
          <a:xfrm>
            <a:off x="60524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41" name="object 78341"/>
          <p:cNvSpPr/>
          <p:nvPr/>
        </p:nvSpPr>
        <p:spPr>
          <a:xfrm>
            <a:off x="6052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42" name="object 78342"/>
          <p:cNvSpPr/>
          <p:nvPr/>
        </p:nvSpPr>
        <p:spPr>
          <a:xfrm>
            <a:off x="6052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43" name="object 78343"/>
          <p:cNvSpPr/>
          <p:nvPr/>
        </p:nvSpPr>
        <p:spPr>
          <a:xfrm>
            <a:off x="60528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44" name="object 78344"/>
          <p:cNvSpPr/>
          <p:nvPr/>
        </p:nvSpPr>
        <p:spPr>
          <a:xfrm>
            <a:off x="60528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45" name="object 78345"/>
          <p:cNvSpPr/>
          <p:nvPr/>
        </p:nvSpPr>
        <p:spPr>
          <a:xfrm>
            <a:off x="6052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46" name="object 78346"/>
          <p:cNvSpPr/>
          <p:nvPr/>
        </p:nvSpPr>
        <p:spPr>
          <a:xfrm>
            <a:off x="6052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47" name="object 78347"/>
          <p:cNvSpPr/>
          <p:nvPr/>
        </p:nvSpPr>
        <p:spPr>
          <a:xfrm>
            <a:off x="60532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48" name="object 78348"/>
          <p:cNvSpPr/>
          <p:nvPr/>
        </p:nvSpPr>
        <p:spPr>
          <a:xfrm>
            <a:off x="60532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49" name="object 78349"/>
          <p:cNvSpPr/>
          <p:nvPr/>
        </p:nvSpPr>
        <p:spPr>
          <a:xfrm>
            <a:off x="6053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50" name="object 78350"/>
          <p:cNvSpPr/>
          <p:nvPr/>
        </p:nvSpPr>
        <p:spPr>
          <a:xfrm>
            <a:off x="6053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51" name="object 78351"/>
          <p:cNvSpPr/>
          <p:nvPr/>
        </p:nvSpPr>
        <p:spPr>
          <a:xfrm>
            <a:off x="60535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52" name="object 78352"/>
          <p:cNvSpPr/>
          <p:nvPr/>
        </p:nvSpPr>
        <p:spPr>
          <a:xfrm>
            <a:off x="60535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53" name="object 78353"/>
          <p:cNvSpPr/>
          <p:nvPr/>
        </p:nvSpPr>
        <p:spPr>
          <a:xfrm>
            <a:off x="6053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54" name="object 78354"/>
          <p:cNvSpPr/>
          <p:nvPr/>
        </p:nvSpPr>
        <p:spPr>
          <a:xfrm>
            <a:off x="6053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55" name="object 78355"/>
          <p:cNvSpPr/>
          <p:nvPr/>
        </p:nvSpPr>
        <p:spPr>
          <a:xfrm>
            <a:off x="60539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56" name="object 78356"/>
          <p:cNvSpPr/>
          <p:nvPr/>
        </p:nvSpPr>
        <p:spPr>
          <a:xfrm>
            <a:off x="60539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57" name="object 78357"/>
          <p:cNvSpPr/>
          <p:nvPr/>
        </p:nvSpPr>
        <p:spPr>
          <a:xfrm>
            <a:off x="6054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58" name="object 78358"/>
          <p:cNvSpPr/>
          <p:nvPr/>
        </p:nvSpPr>
        <p:spPr>
          <a:xfrm>
            <a:off x="6054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59" name="object 78359"/>
          <p:cNvSpPr/>
          <p:nvPr/>
        </p:nvSpPr>
        <p:spPr>
          <a:xfrm>
            <a:off x="60543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60" name="object 78360"/>
          <p:cNvSpPr/>
          <p:nvPr/>
        </p:nvSpPr>
        <p:spPr>
          <a:xfrm>
            <a:off x="60543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61" name="object 78361"/>
          <p:cNvSpPr/>
          <p:nvPr/>
        </p:nvSpPr>
        <p:spPr>
          <a:xfrm>
            <a:off x="6054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62" name="object 78362"/>
          <p:cNvSpPr/>
          <p:nvPr/>
        </p:nvSpPr>
        <p:spPr>
          <a:xfrm>
            <a:off x="6054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63" name="object 78363"/>
          <p:cNvSpPr/>
          <p:nvPr/>
        </p:nvSpPr>
        <p:spPr>
          <a:xfrm>
            <a:off x="60547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64" name="object 78364"/>
          <p:cNvSpPr/>
          <p:nvPr/>
        </p:nvSpPr>
        <p:spPr>
          <a:xfrm>
            <a:off x="60547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65" name="object 78365"/>
          <p:cNvSpPr/>
          <p:nvPr/>
        </p:nvSpPr>
        <p:spPr>
          <a:xfrm>
            <a:off x="6054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66" name="object 78366"/>
          <p:cNvSpPr/>
          <p:nvPr/>
        </p:nvSpPr>
        <p:spPr>
          <a:xfrm>
            <a:off x="6054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67" name="object 78367"/>
          <p:cNvSpPr/>
          <p:nvPr/>
        </p:nvSpPr>
        <p:spPr>
          <a:xfrm>
            <a:off x="60551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68" name="object 78368"/>
          <p:cNvSpPr/>
          <p:nvPr/>
        </p:nvSpPr>
        <p:spPr>
          <a:xfrm>
            <a:off x="60551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69" name="object 78369"/>
          <p:cNvSpPr/>
          <p:nvPr/>
        </p:nvSpPr>
        <p:spPr>
          <a:xfrm>
            <a:off x="6055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70" name="object 78370"/>
          <p:cNvSpPr/>
          <p:nvPr/>
        </p:nvSpPr>
        <p:spPr>
          <a:xfrm>
            <a:off x="6055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71" name="object 78371"/>
          <p:cNvSpPr/>
          <p:nvPr/>
        </p:nvSpPr>
        <p:spPr>
          <a:xfrm>
            <a:off x="60554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72" name="object 78372"/>
          <p:cNvSpPr/>
          <p:nvPr/>
        </p:nvSpPr>
        <p:spPr>
          <a:xfrm>
            <a:off x="60554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73" name="object 78373"/>
          <p:cNvSpPr/>
          <p:nvPr/>
        </p:nvSpPr>
        <p:spPr>
          <a:xfrm>
            <a:off x="6055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74" name="object 78374"/>
          <p:cNvSpPr/>
          <p:nvPr/>
        </p:nvSpPr>
        <p:spPr>
          <a:xfrm>
            <a:off x="6055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75" name="object 78375"/>
          <p:cNvSpPr/>
          <p:nvPr/>
        </p:nvSpPr>
        <p:spPr>
          <a:xfrm>
            <a:off x="60558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76" name="object 78376"/>
          <p:cNvSpPr/>
          <p:nvPr/>
        </p:nvSpPr>
        <p:spPr>
          <a:xfrm>
            <a:off x="60558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77" name="object 78377"/>
          <p:cNvSpPr/>
          <p:nvPr/>
        </p:nvSpPr>
        <p:spPr>
          <a:xfrm>
            <a:off x="6056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78" name="object 78378"/>
          <p:cNvSpPr/>
          <p:nvPr/>
        </p:nvSpPr>
        <p:spPr>
          <a:xfrm>
            <a:off x="6056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79" name="object 78379"/>
          <p:cNvSpPr/>
          <p:nvPr/>
        </p:nvSpPr>
        <p:spPr>
          <a:xfrm>
            <a:off x="6056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80" name="object 78380"/>
          <p:cNvSpPr/>
          <p:nvPr/>
        </p:nvSpPr>
        <p:spPr>
          <a:xfrm>
            <a:off x="6056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81" name="object 78381"/>
          <p:cNvSpPr/>
          <p:nvPr/>
        </p:nvSpPr>
        <p:spPr>
          <a:xfrm>
            <a:off x="6056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82" name="object 78382"/>
          <p:cNvSpPr/>
          <p:nvPr/>
        </p:nvSpPr>
        <p:spPr>
          <a:xfrm>
            <a:off x="6056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83" name="object 78383"/>
          <p:cNvSpPr/>
          <p:nvPr/>
        </p:nvSpPr>
        <p:spPr>
          <a:xfrm>
            <a:off x="6056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84" name="object 78384"/>
          <p:cNvSpPr/>
          <p:nvPr/>
        </p:nvSpPr>
        <p:spPr>
          <a:xfrm>
            <a:off x="6056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85" name="object 78385"/>
          <p:cNvSpPr/>
          <p:nvPr/>
        </p:nvSpPr>
        <p:spPr>
          <a:xfrm>
            <a:off x="6056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86" name="object 78386"/>
          <p:cNvSpPr/>
          <p:nvPr/>
        </p:nvSpPr>
        <p:spPr>
          <a:xfrm>
            <a:off x="6056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87" name="object 78387"/>
          <p:cNvSpPr/>
          <p:nvPr/>
        </p:nvSpPr>
        <p:spPr>
          <a:xfrm>
            <a:off x="6057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88" name="object 78388"/>
          <p:cNvSpPr/>
          <p:nvPr/>
        </p:nvSpPr>
        <p:spPr>
          <a:xfrm>
            <a:off x="6057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89" name="object 78389"/>
          <p:cNvSpPr/>
          <p:nvPr/>
        </p:nvSpPr>
        <p:spPr>
          <a:xfrm>
            <a:off x="6057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90" name="object 78390"/>
          <p:cNvSpPr/>
          <p:nvPr/>
        </p:nvSpPr>
        <p:spPr>
          <a:xfrm>
            <a:off x="6057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91" name="object 78391"/>
          <p:cNvSpPr/>
          <p:nvPr/>
        </p:nvSpPr>
        <p:spPr>
          <a:xfrm>
            <a:off x="60574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92" name="object 78392"/>
          <p:cNvSpPr/>
          <p:nvPr/>
        </p:nvSpPr>
        <p:spPr>
          <a:xfrm>
            <a:off x="60574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93" name="object 78393"/>
          <p:cNvSpPr/>
          <p:nvPr/>
        </p:nvSpPr>
        <p:spPr>
          <a:xfrm>
            <a:off x="6057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94" name="object 78394"/>
          <p:cNvSpPr/>
          <p:nvPr/>
        </p:nvSpPr>
        <p:spPr>
          <a:xfrm>
            <a:off x="6057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95" name="object 78395"/>
          <p:cNvSpPr/>
          <p:nvPr/>
        </p:nvSpPr>
        <p:spPr>
          <a:xfrm>
            <a:off x="60577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96" name="object 78396"/>
          <p:cNvSpPr/>
          <p:nvPr/>
        </p:nvSpPr>
        <p:spPr>
          <a:xfrm>
            <a:off x="60577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DD08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97" name="object 78397"/>
          <p:cNvSpPr/>
          <p:nvPr/>
        </p:nvSpPr>
        <p:spPr>
          <a:xfrm>
            <a:off x="6057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98" name="object 78398"/>
          <p:cNvSpPr/>
          <p:nvPr/>
        </p:nvSpPr>
        <p:spPr>
          <a:xfrm>
            <a:off x="6057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399" name="object 78399"/>
          <p:cNvSpPr/>
          <p:nvPr/>
        </p:nvSpPr>
        <p:spPr>
          <a:xfrm>
            <a:off x="60581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00" name="object 78400"/>
          <p:cNvSpPr/>
          <p:nvPr/>
        </p:nvSpPr>
        <p:spPr>
          <a:xfrm>
            <a:off x="60581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01" name="object 78401"/>
          <p:cNvSpPr/>
          <p:nvPr/>
        </p:nvSpPr>
        <p:spPr>
          <a:xfrm>
            <a:off x="6058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02" name="object 78402"/>
          <p:cNvSpPr/>
          <p:nvPr/>
        </p:nvSpPr>
        <p:spPr>
          <a:xfrm>
            <a:off x="6058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03" name="object 78403"/>
          <p:cNvSpPr/>
          <p:nvPr/>
        </p:nvSpPr>
        <p:spPr>
          <a:xfrm>
            <a:off x="60585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04" name="object 78404"/>
          <p:cNvSpPr/>
          <p:nvPr/>
        </p:nvSpPr>
        <p:spPr>
          <a:xfrm>
            <a:off x="60585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05" name="object 78405"/>
          <p:cNvSpPr/>
          <p:nvPr/>
        </p:nvSpPr>
        <p:spPr>
          <a:xfrm>
            <a:off x="6058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06" name="object 78406"/>
          <p:cNvSpPr/>
          <p:nvPr/>
        </p:nvSpPr>
        <p:spPr>
          <a:xfrm>
            <a:off x="6058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07" name="object 78407"/>
          <p:cNvSpPr/>
          <p:nvPr/>
        </p:nvSpPr>
        <p:spPr>
          <a:xfrm>
            <a:off x="60589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08" name="object 78408"/>
          <p:cNvSpPr/>
          <p:nvPr/>
        </p:nvSpPr>
        <p:spPr>
          <a:xfrm>
            <a:off x="60589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09" name="object 78409"/>
          <p:cNvSpPr/>
          <p:nvPr/>
        </p:nvSpPr>
        <p:spPr>
          <a:xfrm>
            <a:off x="6059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10" name="object 78410"/>
          <p:cNvSpPr/>
          <p:nvPr/>
        </p:nvSpPr>
        <p:spPr>
          <a:xfrm>
            <a:off x="6059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11" name="object 78411"/>
          <p:cNvSpPr/>
          <p:nvPr/>
        </p:nvSpPr>
        <p:spPr>
          <a:xfrm>
            <a:off x="60593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12" name="object 78412"/>
          <p:cNvSpPr/>
          <p:nvPr/>
        </p:nvSpPr>
        <p:spPr>
          <a:xfrm>
            <a:off x="60593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13" name="object 78413"/>
          <p:cNvSpPr/>
          <p:nvPr/>
        </p:nvSpPr>
        <p:spPr>
          <a:xfrm>
            <a:off x="6059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14" name="object 78414"/>
          <p:cNvSpPr/>
          <p:nvPr/>
        </p:nvSpPr>
        <p:spPr>
          <a:xfrm>
            <a:off x="6059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15" name="object 78415"/>
          <p:cNvSpPr/>
          <p:nvPr/>
        </p:nvSpPr>
        <p:spPr>
          <a:xfrm>
            <a:off x="60596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16" name="object 78416"/>
          <p:cNvSpPr/>
          <p:nvPr/>
        </p:nvSpPr>
        <p:spPr>
          <a:xfrm>
            <a:off x="60596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17" name="object 78417"/>
          <p:cNvSpPr/>
          <p:nvPr/>
        </p:nvSpPr>
        <p:spPr>
          <a:xfrm>
            <a:off x="6059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18" name="object 78418"/>
          <p:cNvSpPr/>
          <p:nvPr/>
        </p:nvSpPr>
        <p:spPr>
          <a:xfrm>
            <a:off x="6059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19" name="object 78419"/>
          <p:cNvSpPr/>
          <p:nvPr/>
        </p:nvSpPr>
        <p:spPr>
          <a:xfrm>
            <a:off x="60600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20" name="object 78420"/>
          <p:cNvSpPr/>
          <p:nvPr/>
        </p:nvSpPr>
        <p:spPr>
          <a:xfrm>
            <a:off x="60600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21" name="object 78421"/>
          <p:cNvSpPr/>
          <p:nvPr/>
        </p:nvSpPr>
        <p:spPr>
          <a:xfrm>
            <a:off x="6060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22" name="object 78422"/>
          <p:cNvSpPr/>
          <p:nvPr/>
        </p:nvSpPr>
        <p:spPr>
          <a:xfrm>
            <a:off x="6060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23" name="object 78423"/>
          <p:cNvSpPr/>
          <p:nvPr/>
        </p:nvSpPr>
        <p:spPr>
          <a:xfrm>
            <a:off x="60604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24" name="object 78424"/>
          <p:cNvSpPr/>
          <p:nvPr/>
        </p:nvSpPr>
        <p:spPr>
          <a:xfrm>
            <a:off x="60604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25" name="object 78425"/>
          <p:cNvSpPr/>
          <p:nvPr/>
        </p:nvSpPr>
        <p:spPr>
          <a:xfrm>
            <a:off x="6060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26" name="object 78426"/>
          <p:cNvSpPr/>
          <p:nvPr/>
        </p:nvSpPr>
        <p:spPr>
          <a:xfrm>
            <a:off x="6060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27" name="object 78427"/>
          <p:cNvSpPr/>
          <p:nvPr/>
        </p:nvSpPr>
        <p:spPr>
          <a:xfrm>
            <a:off x="60608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28" name="object 78428"/>
          <p:cNvSpPr/>
          <p:nvPr/>
        </p:nvSpPr>
        <p:spPr>
          <a:xfrm>
            <a:off x="60608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29" name="object 78429"/>
          <p:cNvSpPr/>
          <p:nvPr/>
        </p:nvSpPr>
        <p:spPr>
          <a:xfrm>
            <a:off x="6060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30" name="object 78430"/>
          <p:cNvSpPr/>
          <p:nvPr/>
        </p:nvSpPr>
        <p:spPr>
          <a:xfrm>
            <a:off x="6060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31" name="object 78431"/>
          <p:cNvSpPr/>
          <p:nvPr/>
        </p:nvSpPr>
        <p:spPr>
          <a:xfrm>
            <a:off x="6061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32" name="object 78432"/>
          <p:cNvSpPr/>
          <p:nvPr/>
        </p:nvSpPr>
        <p:spPr>
          <a:xfrm>
            <a:off x="6061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33" name="object 78433"/>
          <p:cNvSpPr/>
          <p:nvPr/>
        </p:nvSpPr>
        <p:spPr>
          <a:xfrm>
            <a:off x="6061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34" name="object 78434"/>
          <p:cNvSpPr/>
          <p:nvPr/>
        </p:nvSpPr>
        <p:spPr>
          <a:xfrm>
            <a:off x="6061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35" name="object 78435"/>
          <p:cNvSpPr/>
          <p:nvPr/>
        </p:nvSpPr>
        <p:spPr>
          <a:xfrm>
            <a:off x="6061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36" name="object 78436"/>
          <p:cNvSpPr/>
          <p:nvPr/>
        </p:nvSpPr>
        <p:spPr>
          <a:xfrm>
            <a:off x="6061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37" name="object 78437"/>
          <p:cNvSpPr/>
          <p:nvPr/>
        </p:nvSpPr>
        <p:spPr>
          <a:xfrm>
            <a:off x="6061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38" name="object 78438"/>
          <p:cNvSpPr/>
          <p:nvPr/>
        </p:nvSpPr>
        <p:spPr>
          <a:xfrm>
            <a:off x="6061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39" name="object 78439"/>
          <p:cNvSpPr/>
          <p:nvPr/>
        </p:nvSpPr>
        <p:spPr>
          <a:xfrm>
            <a:off x="6061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40" name="object 78440"/>
          <p:cNvSpPr/>
          <p:nvPr/>
        </p:nvSpPr>
        <p:spPr>
          <a:xfrm>
            <a:off x="6061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41" name="object 78441"/>
          <p:cNvSpPr/>
          <p:nvPr/>
        </p:nvSpPr>
        <p:spPr>
          <a:xfrm>
            <a:off x="6062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42" name="object 78442"/>
          <p:cNvSpPr/>
          <p:nvPr/>
        </p:nvSpPr>
        <p:spPr>
          <a:xfrm>
            <a:off x="6062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43" name="object 78443"/>
          <p:cNvSpPr/>
          <p:nvPr/>
        </p:nvSpPr>
        <p:spPr>
          <a:xfrm>
            <a:off x="6062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44" name="object 78444"/>
          <p:cNvSpPr/>
          <p:nvPr/>
        </p:nvSpPr>
        <p:spPr>
          <a:xfrm>
            <a:off x="6062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45" name="object 78445"/>
          <p:cNvSpPr/>
          <p:nvPr/>
        </p:nvSpPr>
        <p:spPr>
          <a:xfrm>
            <a:off x="6062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46" name="object 78446"/>
          <p:cNvSpPr/>
          <p:nvPr/>
        </p:nvSpPr>
        <p:spPr>
          <a:xfrm>
            <a:off x="6062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47" name="object 78447"/>
          <p:cNvSpPr/>
          <p:nvPr/>
        </p:nvSpPr>
        <p:spPr>
          <a:xfrm>
            <a:off x="60627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48" name="object 78448"/>
          <p:cNvSpPr/>
          <p:nvPr/>
        </p:nvSpPr>
        <p:spPr>
          <a:xfrm>
            <a:off x="60627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49" name="object 78449"/>
          <p:cNvSpPr/>
          <p:nvPr/>
        </p:nvSpPr>
        <p:spPr>
          <a:xfrm>
            <a:off x="6062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50" name="object 78450"/>
          <p:cNvSpPr/>
          <p:nvPr/>
        </p:nvSpPr>
        <p:spPr>
          <a:xfrm>
            <a:off x="6062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51" name="object 78451"/>
          <p:cNvSpPr/>
          <p:nvPr/>
        </p:nvSpPr>
        <p:spPr>
          <a:xfrm>
            <a:off x="60631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52" name="object 78452"/>
          <p:cNvSpPr/>
          <p:nvPr/>
        </p:nvSpPr>
        <p:spPr>
          <a:xfrm>
            <a:off x="60631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53" name="object 78453"/>
          <p:cNvSpPr/>
          <p:nvPr/>
        </p:nvSpPr>
        <p:spPr>
          <a:xfrm>
            <a:off x="6063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54" name="object 78454"/>
          <p:cNvSpPr/>
          <p:nvPr/>
        </p:nvSpPr>
        <p:spPr>
          <a:xfrm>
            <a:off x="6063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C7D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55" name="object 78455"/>
          <p:cNvSpPr/>
          <p:nvPr/>
        </p:nvSpPr>
        <p:spPr>
          <a:xfrm>
            <a:off x="60635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56" name="object 78456"/>
          <p:cNvSpPr/>
          <p:nvPr/>
        </p:nvSpPr>
        <p:spPr>
          <a:xfrm>
            <a:off x="60635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57" name="object 78457"/>
          <p:cNvSpPr/>
          <p:nvPr/>
        </p:nvSpPr>
        <p:spPr>
          <a:xfrm>
            <a:off x="6063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58" name="object 78458"/>
          <p:cNvSpPr/>
          <p:nvPr/>
        </p:nvSpPr>
        <p:spPr>
          <a:xfrm>
            <a:off x="6063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59" name="object 78459"/>
          <p:cNvSpPr/>
          <p:nvPr/>
        </p:nvSpPr>
        <p:spPr>
          <a:xfrm>
            <a:off x="60638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60" name="object 78460"/>
          <p:cNvSpPr/>
          <p:nvPr/>
        </p:nvSpPr>
        <p:spPr>
          <a:xfrm>
            <a:off x="60638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8DD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61" name="object 78461"/>
          <p:cNvSpPr/>
          <p:nvPr/>
        </p:nvSpPr>
        <p:spPr>
          <a:xfrm>
            <a:off x="6064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62" name="object 78462"/>
          <p:cNvSpPr/>
          <p:nvPr/>
        </p:nvSpPr>
        <p:spPr>
          <a:xfrm>
            <a:off x="6064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63" name="object 78463"/>
          <p:cNvSpPr/>
          <p:nvPr/>
        </p:nvSpPr>
        <p:spPr>
          <a:xfrm>
            <a:off x="60642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64" name="object 78464"/>
          <p:cNvSpPr/>
          <p:nvPr/>
        </p:nvSpPr>
        <p:spPr>
          <a:xfrm>
            <a:off x="60642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65" name="object 78465"/>
          <p:cNvSpPr/>
          <p:nvPr/>
        </p:nvSpPr>
        <p:spPr>
          <a:xfrm>
            <a:off x="6064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66" name="object 78466"/>
          <p:cNvSpPr/>
          <p:nvPr/>
        </p:nvSpPr>
        <p:spPr>
          <a:xfrm>
            <a:off x="6064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67" name="object 78467"/>
          <p:cNvSpPr/>
          <p:nvPr/>
        </p:nvSpPr>
        <p:spPr>
          <a:xfrm>
            <a:off x="60646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68" name="object 78468"/>
          <p:cNvSpPr/>
          <p:nvPr/>
        </p:nvSpPr>
        <p:spPr>
          <a:xfrm>
            <a:off x="60646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69" name="object 78469"/>
          <p:cNvSpPr/>
          <p:nvPr/>
        </p:nvSpPr>
        <p:spPr>
          <a:xfrm>
            <a:off x="6064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70" name="object 78470"/>
          <p:cNvSpPr/>
          <p:nvPr/>
        </p:nvSpPr>
        <p:spPr>
          <a:xfrm>
            <a:off x="6064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71" name="object 78471"/>
          <p:cNvSpPr/>
          <p:nvPr/>
        </p:nvSpPr>
        <p:spPr>
          <a:xfrm>
            <a:off x="60650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72" name="object 78472"/>
          <p:cNvSpPr/>
          <p:nvPr/>
        </p:nvSpPr>
        <p:spPr>
          <a:xfrm>
            <a:off x="60650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73" name="object 78473"/>
          <p:cNvSpPr/>
          <p:nvPr/>
        </p:nvSpPr>
        <p:spPr>
          <a:xfrm>
            <a:off x="6065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74" name="object 78474"/>
          <p:cNvSpPr/>
          <p:nvPr/>
        </p:nvSpPr>
        <p:spPr>
          <a:xfrm>
            <a:off x="6065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75" name="object 78475"/>
          <p:cNvSpPr/>
          <p:nvPr/>
        </p:nvSpPr>
        <p:spPr>
          <a:xfrm>
            <a:off x="60654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76" name="object 78476"/>
          <p:cNvSpPr/>
          <p:nvPr/>
        </p:nvSpPr>
        <p:spPr>
          <a:xfrm>
            <a:off x="60654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77" name="object 78477"/>
          <p:cNvSpPr/>
          <p:nvPr/>
        </p:nvSpPr>
        <p:spPr>
          <a:xfrm>
            <a:off x="6065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78" name="object 78478"/>
          <p:cNvSpPr/>
          <p:nvPr/>
        </p:nvSpPr>
        <p:spPr>
          <a:xfrm>
            <a:off x="6065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79" name="object 78479"/>
          <p:cNvSpPr/>
          <p:nvPr/>
        </p:nvSpPr>
        <p:spPr>
          <a:xfrm>
            <a:off x="6065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80" name="object 78480"/>
          <p:cNvSpPr/>
          <p:nvPr/>
        </p:nvSpPr>
        <p:spPr>
          <a:xfrm>
            <a:off x="6065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81" name="object 78481"/>
          <p:cNvSpPr/>
          <p:nvPr/>
        </p:nvSpPr>
        <p:spPr>
          <a:xfrm>
            <a:off x="6065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82" name="object 78482"/>
          <p:cNvSpPr/>
          <p:nvPr/>
        </p:nvSpPr>
        <p:spPr>
          <a:xfrm>
            <a:off x="6065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83" name="object 78483"/>
          <p:cNvSpPr/>
          <p:nvPr/>
        </p:nvSpPr>
        <p:spPr>
          <a:xfrm>
            <a:off x="6066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84" name="object 78484"/>
          <p:cNvSpPr/>
          <p:nvPr/>
        </p:nvSpPr>
        <p:spPr>
          <a:xfrm>
            <a:off x="6066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85" name="object 78485"/>
          <p:cNvSpPr/>
          <p:nvPr/>
        </p:nvSpPr>
        <p:spPr>
          <a:xfrm>
            <a:off x="6066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86" name="object 78486"/>
          <p:cNvSpPr/>
          <p:nvPr/>
        </p:nvSpPr>
        <p:spPr>
          <a:xfrm>
            <a:off x="6066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87" name="object 78487"/>
          <p:cNvSpPr/>
          <p:nvPr/>
        </p:nvSpPr>
        <p:spPr>
          <a:xfrm>
            <a:off x="6066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88" name="object 78488"/>
          <p:cNvSpPr/>
          <p:nvPr/>
        </p:nvSpPr>
        <p:spPr>
          <a:xfrm>
            <a:off x="6066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89" name="object 78489"/>
          <p:cNvSpPr/>
          <p:nvPr/>
        </p:nvSpPr>
        <p:spPr>
          <a:xfrm>
            <a:off x="6066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90" name="object 78490"/>
          <p:cNvSpPr/>
          <p:nvPr/>
        </p:nvSpPr>
        <p:spPr>
          <a:xfrm>
            <a:off x="6066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91" name="object 78491"/>
          <p:cNvSpPr/>
          <p:nvPr/>
        </p:nvSpPr>
        <p:spPr>
          <a:xfrm>
            <a:off x="6066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92" name="object 78492"/>
          <p:cNvSpPr/>
          <p:nvPr/>
        </p:nvSpPr>
        <p:spPr>
          <a:xfrm>
            <a:off x="6066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93" name="object 78493"/>
          <p:cNvSpPr/>
          <p:nvPr/>
        </p:nvSpPr>
        <p:spPr>
          <a:xfrm>
            <a:off x="6067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94" name="object 78494"/>
          <p:cNvSpPr/>
          <p:nvPr/>
        </p:nvSpPr>
        <p:spPr>
          <a:xfrm>
            <a:off x="6067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95" name="object 78495"/>
          <p:cNvSpPr/>
          <p:nvPr/>
        </p:nvSpPr>
        <p:spPr>
          <a:xfrm>
            <a:off x="60673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96" name="object 78496"/>
          <p:cNvSpPr/>
          <p:nvPr/>
        </p:nvSpPr>
        <p:spPr>
          <a:xfrm>
            <a:off x="60673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97" name="object 78497"/>
          <p:cNvSpPr/>
          <p:nvPr/>
        </p:nvSpPr>
        <p:spPr>
          <a:xfrm>
            <a:off x="6067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98" name="object 78498"/>
          <p:cNvSpPr/>
          <p:nvPr/>
        </p:nvSpPr>
        <p:spPr>
          <a:xfrm>
            <a:off x="6067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499" name="object 78499"/>
          <p:cNvSpPr/>
          <p:nvPr/>
        </p:nvSpPr>
        <p:spPr>
          <a:xfrm>
            <a:off x="60676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00" name="object 78500"/>
          <p:cNvSpPr/>
          <p:nvPr/>
        </p:nvSpPr>
        <p:spPr>
          <a:xfrm>
            <a:off x="60676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01" name="object 78501"/>
          <p:cNvSpPr/>
          <p:nvPr/>
        </p:nvSpPr>
        <p:spPr>
          <a:xfrm>
            <a:off x="6067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02" name="object 78502"/>
          <p:cNvSpPr/>
          <p:nvPr/>
        </p:nvSpPr>
        <p:spPr>
          <a:xfrm>
            <a:off x="6067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03" name="object 78503"/>
          <p:cNvSpPr/>
          <p:nvPr/>
        </p:nvSpPr>
        <p:spPr>
          <a:xfrm>
            <a:off x="60680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04" name="object 78504"/>
          <p:cNvSpPr/>
          <p:nvPr/>
        </p:nvSpPr>
        <p:spPr>
          <a:xfrm>
            <a:off x="60680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05" name="object 78505"/>
          <p:cNvSpPr/>
          <p:nvPr/>
        </p:nvSpPr>
        <p:spPr>
          <a:xfrm>
            <a:off x="6068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06" name="object 78506"/>
          <p:cNvSpPr/>
          <p:nvPr/>
        </p:nvSpPr>
        <p:spPr>
          <a:xfrm>
            <a:off x="6068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07" name="object 78507"/>
          <p:cNvSpPr/>
          <p:nvPr/>
        </p:nvSpPr>
        <p:spPr>
          <a:xfrm>
            <a:off x="60684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08" name="object 78508"/>
          <p:cNvSpPr/>
          <p:nvPr/>
        </p:nvSpPr>
        <p:spPr>
          <a:xfrm>
            <a:off x="60684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09" name="object 78509"/>
          <p:cNvSpPr/>
          <p:nvPr/>
        </p:nvSpPr>
        <p:spPr>
          <a:xfrm>
            <a:off x="6068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10" name="object 78510"/>
          <p:cNvSpPr/>
          <p:nvPr/>
        </p:nvSpPr>
        <p:spPr>
          <a:xfrm>
            <a:off x="6068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11" name="object 78511"/>
          <p:cNvSpPr/>
          <p:nvPr/>
        </p:nvSpPr>
        <p:spPr>
          <a:xfrm>
            <a:off x="60688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12" name="object 78512"/>
          <p:cNvSpPr/>
          <p:nvPr/>
        </p:nvSpPr>
        <p:spPr>
          <a:xfrm>
            <a:off x="60688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13" name="object 78513"/>
          <p:cNvSpPr/>
          <p:nvPr/>
        </p:nvSpPr>
        <p:spPr>
          <a:xfrm>
            <a:off x="6068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14" name="object 78514"/>
          <p:cNvSpPr/>
          <p:nvPr/>
        </p:nvSpPr>
        <p:spPr>
          <a:xfrm>
            <a:off x="6068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15" name="object 78515"/>
          <p:cNvSpPr/>
          <p:nvPr/>
        </p:nvSpPr>
        <p:spPr>
          <a:xfrm>
            <a:off x="60692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16" name="object 78516"/>
          <p:cNvSpPr/>
          <p:nvPr/>
        </p:nvSpPr>
        <p:spPr>
          <a:xfrm>
            <a:off x="60692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17" name="object 78517"/>
          <p:cNvSpPr/>
          <p:nvPr/>
        </p:nvSpPr>
        <p:spPr>
          <a:xfrm>
            <a:off x="6069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18" name="object 78518"/>
          <p:cNvSpPr/>
          <p:nvPr/>
        </p:nvSpPr>
        <p:spPr>
          <a:xfrm>
            <a:off x="6069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19" name="object 78519"/>
          <p:cNvSpPr/>
          <p:nvPr/>
        </p:nvSpPr>
        <p:spPr>
          <a:xfrm>
            <a:off x="60695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20" name="object 78520"/>
          <p:cNvSpPr/>
          <p:nvPr/>
        </p:nvSpPr>
        <p:spPr>
          <a:xfrm>
            <a:off x="60695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21" name="object 78521"/>
          <p:cNvSpPr/>
          <p:nvPr/>
        </p:nvSpPr>
        <p:spPr>
          <a:xfrm>
            <a:off x="6069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22" name="object 78522"/>
          <p:cNvSpPr/>
          <p:nvPr/>
        </p:nvSpPr>
        <p:spPr>
          <a:xfrm>
            <a:off x="6069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23" name="object 78523"/>
          <p:cNvSpPr/>
          <p:nvPr/>
        </p:nvSpPr>
        <p:spPr>
          <a:xfrm>
            <a:off x="60699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24" name="object 78524"/>
          <p:cNvSpPr/>
          <p:nvPr/>
        </p:nvSpPr>
        <p:spPr>
          <a:xfrm>
            <a:off x="60699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25" name="object 78525"/>
          <p:cNvSpPr/>
          <p:nvPr/>
        </p:nvSpPr>
        <p:spPr>
          <a:xfrm>
            <a:off x="6070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26" name="object 78526"/>
          <p:cNvSpPr/>
          <p:nvPr/>
        </p:nvSpPr>
        <p:spPr>
          <a:xfrm>
            <a:off x="6070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27" name="object 78527"/>
          <p:cNvSpPr/>
          <p:nvPr/>
        </p:nvSpPr>
        <p:spPr>
          <a:xfrm>
            <a:off x="60703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28" name="object 78528"/>
          <p:cNvSpPr/>
          <p:nvPr/>
        </p:nvSpPr>
        <p:spPr>
          <a:xfrm>
            <a:off x="60703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29" name="object 78529"/>
          <p:cNvSpPr/>
          <p:nvPr/>
        </p:nvSpPr>
        <p:spPr>
          <a:xfrm>
            <a:off x="6070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30" name="object 78530"/>
          <p:cNvSpPr/>
          <p:nvPr/>
        </p:nvSpPr>
        <p:spPr>
          <a:xfrm>
            <a:off x="6070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31" name="object 78531"/>
          <p:cNvSpPr/>
          <p:nvPr/>
        </p:nvSpPr>
        <p:spPr>
          <a:xfrm>
            <a:off x="6070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32" name="object 78532"/>
          <p:cNvSpPr/>
          <p:nvPr/>
        </p:nvSpPr>
        <p:spPr>
          <a:xfrm>
            <a:off x="6070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33" name="object 78533"/>
          <p:cNvSpPr/>
          <p:nvPr/>
        </p:nvSpPr>
        <p:spPr>
          <a:xfrm>
            <a:off x="6070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34" name="object 78534"/>
          <p:cNvSpPr/>
          <p:nvPr/>
        </p:nvSpPr>
        <p:spPr>
          <a:xfrm>
            <a:off x="6070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35" name="object 78535"/>
          <p:cNvSpPr/>
          <p:nvPr/>
        </p:nvSpPr>
        <p:spPr>
          <a:xfrm>
            <a:off x="6071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36" name="object 78536"/>
          <p:cNvSpPr/>
          <p:nvPr/>
        </p:nvSpPr>
        <p:spPr>
          <a:xfrm>
            <a:off x="6071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37" name="object 78537"/>
          <p:cNvSpPr/>
          <p:nvPr/>
        </p:nvSpPr>
        <p:spPr>
          <a:xfrm>
            <a:off x="6071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38" name="object 78538"/>
          <p:cNvSpPr/>
          <p:nvPr/>
        </p:nvSpPr>
        <p:spPr>
          <a:xfrm>
            <a:off x="6071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39" name="object 78539"/>
          <p:cNvSpPr/>
          <p:nvPr/>
        </p:nvSpPr>
        <p:spPr>
          <a:xfrm>
            <a:off x="6071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40" name="object 78540"/>
          <p:cNvSpPr/>
          <p:nvPr/>
        </p:nvSpPr>
        <p:spPr>
          <a:xfrm>
            <a:off x="6071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41" name="object 78541"/>
          <p:cNvSpPr/>
          <p:nvPr/>
        </p:nvSpPr>
        <p:spPr>
          <a:xfrm>
            <a:off x="6071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42" name="object 78542"/>
          <p:cNvSpPr/>
          <p:nvPr/>
        </p:nvSpPr>
        <p:spPr>
          <a:xfrm>
            <a:off x="6071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43" name="object 78543"/>
          <p:cNvSpPr/>
          <p:nvPr/>
        </p:nvSpPr>
        <p:spPr>
          <a:xfrm>
            <a:off x="6071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44" name="object 78544"/>
          <p:cNvSpPr/>
          <p:nvPr/>
        </p:nvSpPr>
        <p:spPr>
          <a:xfrm>
            <a:off x="6071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45" name="object 78545"/>
          <p:cNvSpPr/>
          <p:nvPr/>
        </p:nvSpPr>
        <p:spPr>
          <a:xfrm>
            <a:off x="6072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46" name="object 78546"/>
          <p:cNvSpPr/>
          <p:nvPr/>
        </p:nvSpPr>
        <p:spPr>
          <a:xfrm>
            <a:off x="6072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47" name="object 78547"/>
          <p:cNvSpPr/>
          <p:nvPr/>
        </p:nvSpPr>
        <p:spPr>
          <a:xfrm>
            <a:off x="60722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48" name="object 78548"/>
          <p:cNvSpPr/>
          <p:nvPr/>
        </p:nvSpPr>
        <p:spPr>
          <a:xfrm>
            <a:off x="60722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49" name="object 78549"/>
          <p:cNvSpPr/>
          <p:nvPr/>
        </p:nvSpPr>
        <p:spPr>
          <a:xfrm>
            <a:off x="6072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50" name="object 78550"/>
          <p:cNvSpPr/>
          <p:nvPr/>
        </p:nvSpPr>
        <p:spPr>
          <a:xfrm>
            <a:off x="6072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51" name="object 78551"/>
          <p:cNvSpPr/>
          <p:nvPr/>
        </p:nvSpPr>
        <p:spPr>
          <a:xfrm>
            <a:off x="60726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52" name="object 78552"/>
          <p:cNvSpPr/>
          <p:nvPr/>
        </p:nvSpPr>
        <p:spPr>
          <a:xfrm>
            <a:off x="60726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53" name="object 78553"/>
          <p:cNvSpPr/>
          <p:nvPr/>
        </p:nvSpPr>
        <p:spPr>
          <a:xfrm>
            <a:off x="6072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54" name="object 78554"/>
          <p:cNvSpPr/>
          <p:nvPr/>
        </p:nvSpPr>
        <p:spPr>
          <a:xfrm>
            <a:off x="6072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55" name="object 78555"/>
          <p:cNvSpPr/>
          <p:nvPr/>
        </p:nvSpPr>
        <p:spPr>
          <a:xfrm>
            <a:off x="60730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56" name="object 78556"/>
          <p:cNvSpPr/>
          <p:nvPr/>
        </p:nvSpPr>
        <p:spPr>
          <a:xfrm>
            <a:off x="60730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57" name="object 78557"/>
          <p:cNvSpPr/>
          <p:nvPr/>
        </p:nvSpPr>
        <p:spPr>
          <a:xfrm>
            <a:off x="6073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58" name="object 78558"/>
          <p:cNvSpPr/>
          <p:nvPr/>
        </p:nvSpPr>
        <p:spPr>
          <a:xfrm>
            <a:off x="6073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59" name="object 78559"/>
          <p:cNvSpPr/>
          <p:nvPr/>
        </p:nvSpPr>
        <p:spPr>
          <a:xfrm>
            <a:off x="60734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60" name="object 78560"/>
          <p:cNvSpPr/>
          <p:nvPr/>
        </p:nvSpPr>
        <p:spPr>
          <a:xfrm>
            <a:off x="60734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61" name="object 78561"/>
          <p:cNvSpPr/>
          <p:nvPr/>
        </p:nvSpPr>
        <p:spPr>
          <a:xfrm>
            <a:off x="6073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62" name="object 78562"/>
          <p:cNvSpPr/>
          <p:nvPr/>
        </p:nvSpPr>
        <p:spPr>
          <a:xfrm>
            <a:off x="6073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63" name="object 78563"/>
          <p:cNvSpPr/>
          <p:nvPr/>
        </p:nvSpPr>
        <p:spPr>
          <a:xfrm>
            <a:off x="60737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64" name="object 78564"/>
          <p:cNvSpPr/>
          <p:nvPr/>
        </p:nvSpPr>
        <p:spPr>
          <a:xfrm>
            <a:off x="60737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65" name="object 78565"/>
          <p:cNvSpPr/>
          <p:nvPr/>
        </p:nvSpPr>
        <p:spPr>
          <a:xfrm>
            <a:off x="6073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66" name="object 78566"/>
          <p:cNvSpPr/>
          <p:nvPr/>
        </p:nvSpPr>
        <p:spPr>
          <a:xfrm>
            <a:off x="6073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67" name="object 78567"/>
          <p:cNvSpPr/>
          <p:nvPr/>
        </p:nvSpPr>
        <p:spPr>
          <a:xfrm>
            <a:off x="60741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68" name="object 78568"/>
          <p:cNvSpPr/>
          <p:nvPr/>
        </p:nvSpPr>
        <p:spPr>
          <a:xfrm>
            <a:off x="60741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69" name="object 78569"/>
          <p:cNvSpPr/>
          <p:nvPr/>
        </p:nvSpPr>
        <p:spPr>
          <a:xfrm>
            <a:off x="6074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70" name="object 78570"/>
          <p:cNvSpPr/>
          <p:nvPr/>
        </p:nvSpPr>
        <p:spPr>
          <a:xfrm>
            <a:off x="6074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71" name="object 78571"/>
          <p:cNvSpPr/>
          <p:nvPr/>
        </p:nvSpPr>
        <p:spPr>
          <a:xfrm>
            <a:off x="60745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72" name="object 78572"/>
          <p:cNvSpPr/>
          <p:nvPr/>
        </p:nvSpPr>
        <p:spPr>
          <a:xfrm>
            <a:off x="60745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73" name="object 78573"/>
          <p:cNvSpPr/>
          <p:nvPr/>
        </p:nvSpPr>
        <p:spPr>
          <a:xfrm>
            <a:off x="6074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74" name="object 78574"/>
          <p:cNvSpPr/>
          <p:nvPr/>
        </p:nvSpPr>
        <p:spPr>
          <a:xfrm>
            <a:off x="6074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75" name="object 78575"/>
          <p:cNvSpPr/>
          <p:nvPr/>
        </p:nvSpPr>
        <p:spPr>
          <a:xfrm>
            <a:off x="6074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76" name="object 78576"/>
          <p:cNvSpPr/>
          <p:nvPr/>
        </p:nvSpPr>
        <p:spPr>
          <a:xfrm>
            <a:off x="6074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77" name="object 78577"/>
          <p:cNvSpPr/>
          <p:nvPr/>
        </p:nvSpPr>
        <p:spPr>
          <a:xfrm>
            <a:off x="6075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78" name="object 78578"/>
          <p:cNvSpPr/>
          <p:nvPr/>
        </p:nvSpPr>
        <p:spPr>
          <a:xfrm>
            <a:off x="6075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79" name="object 78579"/>
          <p:cNvSpPr/>
          <p:nvPr/>
        </p:nvSpPr>
        <p:spPr>
          <a:xfrm>
            <a:off x="6075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80" name="object 78580"/>
          <p:cNvSpPr/>
          <p:nvPr/>
        </p:nvSpPr>
        <p:spPr>
          <a:xfrm>
            <a:off x="6075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81" name="object 78581"/>
          <p:cNvSpPr/>
          <p:nvPr/>
        </p:nvSpPr>
        <p:spPr>
          <a:xfrm>
            <a:off x="6075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82" name="object 78582"/>
          <p:cNvSpPr/>
          <p:nvPr/>
        </p:nvSpPr>
        <p:spPr>
          <a:xfrm>
            <a:off x="6075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83" name="object 78583"/>
          <p:cNvSpPr/>
          <p:nvPr/>
        </p:nvSpPr>
        <p:spPr>
          <a:xfrm>
            <a:off x="6075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84" name="object 78584"/>
          <p:cNvSpPr/>
          <p:nvPr/>
        </p:nvSpPr>
        <p:spPr>
          <a:xfrm>
            <a:off x="6075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85" name="object 78585"/>
          <p:cNvSpPr/>
          <p:nvPr/>
        </p:nvSpPr>
        <p:spPr>
          <a:xfrm>
            <a:off x="6075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86" name="object 78586"/>
          <p:cNvSpPr/>
          <p:nvPr/>
        </p:nvSpPr>
        <p:spPr>
          <a:xfrm>
            <a:off x="6075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87" name="object 78587"/>
          <p:cNvSpPr/>
          <p:nvPr/>
        </p:nvSpPr>
        <p:spPr>
          <a:xfrm>
            <a:off x="6076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88" name="object 78588"/>
          <p:cNvSpPr/>
          <p:nvPr/>
        </p:nvSpPr>
        <p:spPr>
          <a:xfrm>
            <a:off x="6076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89" name="object 78589"/>
          <p:cNvSpPr/>
          <p:nvPr/>
        </p:nvSpPr>
        <p:spPr>
          <a:xfrm>
            <a:off x="6076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90" name="object 78590"/>
          <p:cNvSpPr/>
          <p:nvPr/>
        </p:nvSpPr>
        <p:spPr>
          <a:xfrm>
            <a:off x="6076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91" name="object 78591"/>
          <p:cNvSpPr/>
          <p:nvPr/>
        </p:nvSpPr>
        <p:spPr>
          <a:xfrm>
            <a:off x="6076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92" name="object 78592"/>
          <p:cNvSpPr/>
          <p:nvPr/>
        </p:nvSpPr>
        <p:spPr>
          <a:xfrm>
            <a:off x="6076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93" name="object 78593"/>
          <p:cNvSpPr/>
          <p:nvPr/>
        </p:nvSpPr>
        <p:spPr>
          <a:xfrm>
            <a:off x="6076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94" name="object 78594"/>
          <p:cNvSpPr/>
          <p:nvPr/>
        </p:nvSpPr>
        <p:spPr>
          <a:xfrm>
            <a:off x="6076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95" name="object 78595"/>
          <p:cNvSpPr/>
          <p:nvPr/>
        </p:nvSpPr>
        <p:spPr>
          <a:xfrm>
            <a:off x="6076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96" name="object 78596"/>
          <p:cNvSpPr/>
          <p:nvPr/>
        </p:nvSpPr>
        <p:spPr>
          <a:xfrm>
            <a:off x="6076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97" name="object 78597"/>
          <p:cNvSpPr/>
          <p:nvPr/>
        </p:nvSpPr>
        <p:spPr>
          <a:xfrm>
            <a:off x="6076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98" name="object 78598"/>
          <p:cNvSpPr/>
          <p:nvPr/>
        </p:nvSpPr>
        <p:spPr>
          <a:xfrm>
            <a:off x="6076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599" name="object 78599"/>
          <p:cNvSpPr/>
          <p:nvPr/>
        </p:nvSpPr>
        <p:spPr>
          <a:xfrm>
            <a:off x="60772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00" name="object 78600"/>
          <p:cNvSpPr/>
          <p:nvPr/>
        </p:nvSpPr>
        <p:spPr>
          <a:xfrm>
            <a:off x="60772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01" name="object 78601"/>
          <p:cNvSpPr/>
          <p:nvPr/>
        </p:nvSpPr>
        <p:spPr>
          <a:xfrm>
            <a:off x="6077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02" name="object 78602"/>
          <p:cNvSpPr/>
          <p:nvPr/>
        </p:nvSpPr>
        <p:spPr>
          <a:xfrm>
            <a:off x="6077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03" name="object 78603"/>
          <p:cNvSpPr/>
          <p:nvPr/>
        </p:nvSpPr>
        <p:spPr>
          <a:xfrm>
            <a:off x="60775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04" name="object 78604"/>
          <p:cNvSpPr/>
          <p:nvPr/>
        </p:nvSpPr>
        <p:spPr>
          <a:xfrm>
            <a:off x="60775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05" name="object 78605"/>
          <p:cNvSpPr/>
          <p:nvPr/>
        </p:nvSpPr>
        <p:spPr>
          <a:xfrm>
            <a:off x="6077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06" name="object 78606"/>
          <p:cNvSpPr/>
          <p:nvPr/>
        </p:nvSpPr>
        <p:spPr>
          <a:xfrm>
            <a:off x="6077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07" name="object 78607"/>
          <p:cNvSpPr/>
          <p:nvPr/>
        </p:nvSpPr>
        <p:spPr>
          <a:xfrm>
            <a:off x="60779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08" name="object 78608"/>
          <p:cNvSpPr/>
          <p:nvPr/>
        </p:nvSpPr>
        <p:spPr>
          <a:xfrm>
            <a:off x="60779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09" name="object 78609"/>
          <p:cNvSpPr/>
          <p:nvPr/>
        </p:nvSpPr>
        <p:spPr>
          <a:xfrm>
            <a:off x="6078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10" name="object 78610"/>
          <p:cNvSpPr/>
          <p:nvPr/>
        </p:nvSpPr>
        <p:spPr>
          <a:xfrm>
            <a:off x="6078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11" name="object 78611"/>
          <p:cNvSpPr/>
          <p:nvPr/>
        </p:nvSpPr>
        <p:spPr>
          <a:xfrm>
            <a:off x="60783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12" name="object 78612"/>
          <p:cNvSpPr/>
          <p:nvPr/>
        </p:nvSpPr>
        <p:spPr>
          <a:xfrm>
            <a:off x="60783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13" name="object 78613"/>
          <p:cNvSpPr/>
          <p:nvPr/>
        </p:nvSpPr>
        <p:spPr>
          <a:xfrm>
            <a:off x="6078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14" name="object 78614"/>
          <p:cNvSpPr/>
          <p:nvPr/>
        </p:nvSpPr>
        <p:spPr>
          <a:xfrm>
            <a:off x="6078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15" name="object 78615"/>
          <p:cNvSpPr/>
          <p:nvPr/>
        </p:nvSpPr>
        <p:spPr>
          <a:xfrm>
            <a:off x="60787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16" name="object 78616"/>
          <p:cNvSpPr/>
          <p:nvPr/>
        </p:nvSpPr>
        <p:spPr>
          <a:xfrm>
            <a:off x="60787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17" name="object 78617"/>
          <p:cNvSpPr/>
          <p:nvPr/>
        </p:nvSpPr>
        <p:spPr>
          <a:xfrm>
            <a:off x="6078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18" name="object 78618"/>
          <p:cNvSpPr/>
          <p:nvPr/>
        </p:nvSpPr>
        <p:spPr>
          <a:xfrm>
            <a:off x="6078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19" name="object 78619"/>
          <p:cNvSpPr/>
          <p:nvPr/>
        </p:nvSpPr>
        <p:spPr>
          <a:xfrm>
            <a:off x="60791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20" name="object 78620"/>
          <p:cNvSpPr/>
          <p:nvPr/>
        </p:nvSpPr>
        <p:spPr>
          <a:xfrm>
            <a:off x="60791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21" name="object 78621"/>
          <p:cNvSpPr/>
          <p:nvPr/>
        </p:nvSpPr>
        <p:spPr>
          <a:xfrm>
            <a:off x="6079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22" name="object 78622"/>
          <p:cNvSpPr/>
          <p:nvPr/>
        </p:nvSpPr>
        <p:spPr>
          <a:xfrm>
            <a:off x="6079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23" name="object 78623"/>
          <p:cNvSpPr/>
          <p:nvPr/>
        </p:nvSpPr>
        <p:spPr>
          <a:xfrm>
            <a:off x="6079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24" name="object 78624"/>
          <p:cNvSpPr/>
          <p:nvPr/>
        </p:nvSpPr>
        <p:spPr>
          <a:xfrm>
            <a:off x="6079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25" name="object 78625"/>
          <p:cNvSpPr/>
          <p:nvPr/>
        </p:nvSpPr>
        <p:spPr>
          <a:xfrm>
            <a:off x="6079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26" name="object 78626"/>
          <p:cNvSpPr/>
          <p:nvPr/>
        </p:nvSpPr>
        <p:spPr>
          <a:xfrm>
            <a:off x="6079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27" name="object 78627"/>
          <p:cNvSpPr/>
          <p:nvPr/>
        </p:nvSpPr>
        <p:spPr>
          <a:xfrm>
            <a:off x="6079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28" name="object 78628"/>
          <p:cNvSpPr/>
          <p:nvPr/>
        </p:nvSpPr>
        <p:spPr>
          <a:xfrm>
            <a:off x="6079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29" name="object 78629"/>
          <p:cNvSpPr/>
          <p:nvPr/>
        </p:nvSpPr>
        <p:spPr>
          <a:xfrm>
            <a:off x="6080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30" name="object 78630"/>
          <p:cNvSpPr/>
          <p:nvPr/>
        </p:nvSpPr>
        <p:spPr>
          <a:xfrm>
            <a:off x="6080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31" name="object 78631"/>
          <p:cNvSpPr/>
          <p:nvPr/>
        </p:nvSpPr>
        <p:spPr>
          <a:xfrm>
            <a:off x="6080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32" name="object 78632"/>
          <p:cNvSpPr/>
          <p:nvPr/>
        </p:nvSpPr>
        <p:spPr>
          <a:xfrm>
            <a:off x="6080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33" name="object 78633"/>
          <p:cNvSpPr/>
          <p:nvPr/>
        </p:nvSpPr>
        <p:spPr>
          <a:xfrm>
            <a:off x="6080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34" name="object 78634"/>
          <p:cNvSpPr/>
          <p:nvPr/>
        </p:nvSpPr>
        <p:spPr>
          <a:xfrm>
            <a:off x="6080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35" name="object 78635"/>
          <p:cNvSpPr/>
          <p:nvPr/>
        </p:nvSpPr>
        <p:spPr>
          <a:xfrm>
            <a:off x="6080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36" name="object 78636"/>
          <p:cNvSpPr/>
          <p:nvPr/>
        </p:nvSpPr>
        <p:spPr>
          <a:xfrm>
            <a:off x="6080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37" name="object 78637"/>
          <p:cNvSpPr/>
          <p:nvPr/>
        </p:nvSpPr>
        <p:spPr>
          <a:xfrm>
            <a:off x="6080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38" name="object 78638"/>
          <p:cNvSpPr/>
          <p:nvPr/>
        </p:nvSpPr>
        <p:spPr>
          <a:xfrm>
            <a:off x="6080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39" name="object 78639"/>
          <p:cNvSpPr/>
          <p:nvPr/>
        </p:nvSpPr>
        <p:spPr>
          <a:xfrm>
            <a:off x="6081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40" name="object 78640"/>
          <p:cNvSpPr/>
          <p:nvPr/>
        </p:nvSpPr>
        <p:spPr>
          <a:xfrm>
            <a:off x="6081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41" name="object 78641"/>
          <p:cNvSpPr/>
          <p:nvPr/>
        </p:nvSpPr>
        <p:spPr>
          <a:xfrm>
            <a:off x="6081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42" name="object 78642"/>
          <p:cNvSpPr/>
          <p:nvPr/>
        </p:nvSpPr>
        <p:spPr>
          <a:xfrm>
            <a:off x="6081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43" name="object 78643"/>
          <p:cNvSpPr/>
          <p:nvPr/>
        </p:nvSpPr>
        <p:spPr>
          <a:xfrm>
            <a:off x="6081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44" name="object 78644"/>
          <p:cNvSpPr/>
          <p:nvPr/>
        </p:nvSpPr>
        <p:spPr>
          <a:xfrm>
            <a:off x="6081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45" name="object 78645"/>
          <p:cNvSpPr/>
          <p:nvPr/>
        </p:nvSpPr>
        <p:spPr>
          <a:xfrm>
            <a:off x="6081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46" name="object 78646"/>
          <p:cNvSpPr/>
          <p:nvPr/>
        </p:nvSpPr>
        <p:spPr>
          <a:xfrm>
            <a:off x="6081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47" name="object 78647"/>
          <p:cNvSpPr/>
          <p:nvPr/>
        </p:nvSpPr>
        <p:spPr>
          <a:xfrm>
            <a:off x="6081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48" name="object 78648"/>
          <p:cNvSpPr/>
          <p:nvPr/>
        </p:nvSpPr>
        <p:spPr>
          <a:xfrm>
            <a:off x="6081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49" name="object 78649"/>
          <p:cNvSpPr/>
          <p:nvPr/>
        </p:nvSpPr>
        <p:spPr>
          <a:xfrm>
            <a:off x="6081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50" name="object 78650"/>
          <p:cNvSpPr/>
          <p:nvPr/>
        </p:nvSpPr>
        <p:spPr>
          <a:xfrm>
            <a:off x="6081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51" name="object 78651"/>
          <p:cNvSpPr/>
          <p:nvPr/>
        </p:nvSpPr>
        <p:spPr>
          <a:xfrm>
            <a:off x="6082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52" name="object 78652"/>
          <p:cNvSpPr/>
          <p:nvPr/>
        </p:nvSpPr>
        <p:spPr>
          <a:xfrm>
            <a:off x="6082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53" name="object 78653"/>
          <p:cNvSpPr/>
          <p:nvPr/>
        </p:nvSpPr>
        <p:spPr>
          <a:xfrm>
            <a:off x="6082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54" name="object 78654"/>
          <p:cNvSpPr/>
          <p:nvPr/>
        </p:nvSpPr>
        <p:spPr>
          <a:xfrm>
            <a:off x="6082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55" name="object 78655"/>
          <p:cNvSpPr/>
          <p:nvPr/>
        </p:nvSpPr>
        <p:spPr>
          <a:xfrm>
            <a:off x="6082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56" name="object 78656"/>
          <p:cNvSpPr/>
          <p:nvPr/>
        </p:nvSpPr>
        <p:spPr>
          <a:xfrm>
            <a:off x="6082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57" name="object 78657"/>
          <p:cNvSpPr/>
          <p:nvPr/>
        </p:nvSpPr>
        <p:spPr>
          <a:xfrm>
            <a:off x="6082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58" name="object 78658"/>
          <p:cNvSpPr/>
          <p:nvPr/>
        </p:nvSpPr>
        <p:spPr>
          <a:xfrm>
            <a:off x="6082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59" name="object 78659"/>
          <p:cNvSpPr/>
          <p:nvPr/>
        </p:nvSpPr>
        <p:spPr>
          <a:xfrm>
            <a:off x="60829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60" name="object 78660"/>
          <p:cNvSpPr/>
          <p:nvPr/>
        </p:nvSpPr>
        <p:spPr>
          <a:xfrm>
            <a:off x="60829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61" name="object 78661"/>
          <p:cNvSpPr/>
          <p:nvPr/>
        </p:nvSpPr>
        <p:spPr>
          <a:xfrm>
            <a:off x="6083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62" name="object 78662"/>
          <p:cNvSpPr/>
          <p:nvPr/>
        </p:nvSpPr>
        <p:spPr>
          <a:xfrm>
            <a:off x="6083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63" name="object 78663"/>
          <p:cNvSpPr/>
          <p:nvPr/>
        </p:nvSpPr>
        <p:spPr>
          <a:xfrm>
            <a:off x="60833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64" name="object 78664"/>
          <p:cNvSpPr/>
          <p:nvPr/>
        </p:nvSpPr>
        <p:spPr>
          <a:xfrm>
            <a:off x="60833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65" name="object 78665"/>
          <p:cNvSpPr/>
          <p:nvPr/>
        </p:nvSpPr>
        <p:spPr>
          <a:xfrm>
            <a:off x="6083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66" name="object 78666"/>
          <p:cNvSpPr/>
          <p:nvPr/>
        </p:nvSpPr>
        <p:spPr>
          <a:xfrm>
            <a:off x="6083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67" name="object 78667"/>
          <p:cNvSpPr/>
          <p:nvPr/>
        </p:nvSpPr>
        <p:spPr>
          <a:xfrm>
            <a:off x="60836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68" name="object 78668"/>
          <p:cNvSpPr/>
          <p:nvPr/>
        </p:nvSpPr>
        <p:spPr>
          <a:xfrm>
            <a:off x="60836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69" name="object 78669"/>
          <p:cNvSpPr/>
          <p:nvPr/>
        </p:nvSpPr>
        <p:spPr>
          <a:xfrm>
            <a:off x="6083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70" name="object 78670"/>
          <p:cNvSpPr/>
          <p:nvPr/>
        </p:nvSpPr>
        <p:spPr>
          <a:xfrm>
            <a:off x="6083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71" name="object 78671"/>
          <p:cNvSpPr/>
          <p:nvPr/>
        </p:nvSpPr>
        <p:spPr>
          <a:xfrm>
            <a:off x="60840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72" name="object 78672"/>
          <p:cNvSpPr/>
          <p:nvPr/>
        </p:nvSpPr>
        <p:spPr>
          <a:xfrm>
            <a:off x="60840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73" name="object 78673"/>
          <p:cNvSpPr/>
          <p:nvPr/>
        </p:nvSpPr>
        <p:spPr>
          <a:xfrm>
            <a:off x="6084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74" name="object 78674"/>
          <p:cNvSpPr/>
          <p:nvPr/>
        </p:nvSpPr>
        <p:spPr>
          <a:xfrm>
            <a:off x="6084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75" name="object 78675"/>
          <p:cNvSpPr/>
          <p:nvPr/>
        </p:nvSpPr>
        <p:spPr>
          <a:xfrm>
            <a:off x="6084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76" name="object 78676"/>
          <p:cNvSpPr/>
          <p:nvPr/>
        </p:nvSpPr>
        <p:spPr>
          <a:xfrm>
            <a:off x="6084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682B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77" name="object 78677"/>
          <p:cNvSpPr/>
          <p:nvPr/>
        </p:nvSpPr>
        <p:spPr>
          <a:xfrm>
            <a:off x="6084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78" name="object 78678"/>
          <p:cNvSpPr/>
          <p:nvPr/>
        </p:nvSpPr>
        <p:spPr>
          <a:xfrm>
            <a:off x="6084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79" name="object 78679"/>
          <p:cNvSpPr/>
          <p:nvPr/>
        </p:nvSpPr>
        <p:spPr>
          <a:xfrm>
            <a:off x="6084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80" name="object 78680"/>
          <p:cNvSpPr/>
          <p:nvPr/>
        </p:nvSpPr>
        <p:spPr>
          <a:xfrm>
            <a:off x="6084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81" name="object 78681"/>
          <p:cNvSpPr/>
          <p:nvPr/>
        </p:nvSpPr>
        <p:spPr>
          <a:xfrm>
            <a:off x="6084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82" name="object 78682"/>
          <p:cNvSpPr/>
          <p:nvPr/>
        </p:nvSpPr>
        <p:spPr>
          <a:xfrm>
            <a:off x="6084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83" name="object 78683"/>
          <p:cNvSpPr/>
          <p:nvPr/>
        </p:nvSpPr>
        <p:spPr>
          <a:xfrm>
            <a:off x="6085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84" name="object 78684"/>
          <p:cNvSpPr/>
          <p:nvPr/>
        </p:nvSpPr>
        <p:spPr>
          <a:xfrm>
            <a:off x="6085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85" name="object 78685"/>
          <p:cNvSpPr/>
          <p:nvPr/>
        </p:nvSpPr>
        <p:spPr>
          <a:xfrm>
            <a:off x="6085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86" name="object 78686"/>
          <p:cNvSpPr/>
          <p:nvPr/>
        </p:nvSpPr>
        <p:spPr>
          <a:xfrm>
            <a:off x="6085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87" name="object 78687"/>
          <p:cNvSpPr/>
          <p:nvPr/>
        </p:nvSpPr>
        <p:spPr>
          <a:xfrm>
            <a:off x="6085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88" name="object 78688"/>
          <p:cNvSpPr/>
          <p:nvPr/>
        </p:nvSpPr>
        <p:spPr>
          <a:xfrm>
            <a:off x="6085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89" name="object 78689"/>
          <p:cNvSpPr/>
          <p:nvPr/>
        </p:nvSpPr>
        <p:spPr>
          <a:xfrm>
            <a:off x="6085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90" name="object 78690"/>
          <p:cNvSpPr/>
          <p:nvPr/>
        </p:nvSpPr>
        <p:spPr>
          <a:xfrm>
            <a:off x="6085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91" name="object 78691"/>
          <p:cNvSpPr/>
          <p:nvPr/>
        </p:nvSpPr>
        <p:spPr>
          <a:xfrm>
            <a:off x="6085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92" name="object 78692"/>
          <p:cNvSpPr/>
          <p:nvPr/>
        </p:nvSpPr>
        <p:spPr>
          <a:xfrm>
            <a:off x="6085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93" name="object 78693"/>
          <p:cNvSpPr/>
          <p:nvPr/>
        </p:nvSpPr>
        <p:spPr>
          <a:xfrm>
            <a:off x="6086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94" name="object 78694"/>
          <p:cNvSpPr/>
          <p:nvPr/>
        </p:nvSpPr>
        <p:spPr>
          <a:xfrm>
            <a:off x="6086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95" name="object 78695"/>
          <p:cNvSpPr/>
          <p:nvPr/>
        </p:nvSpPr>
        <p:spPr>
          <a:xfrm>
            <a:off x="6086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96" name="object 78696"/>
          <p:cNvSpPr/>
          <p:nvPr/>
        </p:nvSpPr>
        <p:spPr>
          <a:xfrm>
            <a:off x="6086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97" name="object 78697"/>
          <p:cNvSpPr/>
          <p:nvPr/>
        </p:nvSpPr>
        <p:spPr>
          <a:xfrm>
            <a:off x="6086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98" name="object 78698"/>
          <p:cNvSpPr/>
          <p:nvPr/>
        </p:nvSpPr>
        <p:spPr>
          <a:xfrm>
            <a:off x="6086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699" name="object 78699"/>
          <p:cNvSpPr/>
          <p:nvPr/>
        </p:nvSpPr>
        <p:spPr>
          <a:xfrm>
            <a:off x="6086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00" name="object 78700"/>
          <p:cNvSpPr/>
          <p:nvPr/>
        </p:nvSpPr>
        <p:spPr>
          <a:xfrm>
            <a:off x="6086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01" name="object 78701"/>
          <p:cNvSpPr/>
          <p:nvPr/>
        </p:nvSpPr>
        <p:spPr>
          <a:xfrm>
            <a:off x="6086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02" name="object 78702"/>
          <p:cNvSpPr/>
          <p:nvPr/>
        </p:nvSpPr>
        <p:spPr>
          <a:xfrm>
            <a:off x="6086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03" name="object 78703"/>
          <p:cNvSpPr/>
          <p:nvPr/>
        </p:nvSpPr>
        <p:spPr>
          <a:xfrm>
            <a:off x="6087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04" name="object 78704"/>
          <p:cNvSpPr/>
          <p:nvPr/>
        </p:nvSpPr>
        <p:spPr>
          <a:xfrm>
            <a:off x="6087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05" name="object 78705"/>
          <p:cNvSpPr/>
          <p:nvPr/>
        </p:nvSpPr>
        <p:spPr>
          <a:xfrm>
            <a:off x="6087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06" name="object 78706"/>
          <p:cNvSpPr/>
          <p:nvPr/>
        </p:nvSpPr>
        <p:spPr>
          <a:xfrm>
            <a:off x="6087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07" name="object 78707"/>
          <p:cNvSpPr/>
          <p:nvPr/>
        </p:nvSpPr>
        <p:spPr>
          <a:xfrm>
            <a:off x="60875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08" name="object 78708"/>
          <p:cNvSpPr/>
          <p:nvPr/>
        </p:nvSpPr>
        <p:spPr>
          <a:xfrm>
            <a:off x="60875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09" name="object 78709"/>
          <p:cNvSpPr/>
          <p:nvPr/>
        </p:nvSpPr>
        <p:spPr>
          <a:xfrm>
            <a:off x="6087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10" name="object 78710"/>
          <p:cNvSpPr/>
          <p:nvPr/>
        </p:nvSpPr>
        <p:spPr>
          <a:xfrm>
            <a:off x="6087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11" name="object 78711"/>
          <p:cNvSpPr/>
          <p:nvPr/>
        </p:nvSpPr>
        <p:spPr>
          <a:xfrm>
            <a:off x="60878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12" name="object 78712"/>
          <p:cNvSpPr/>
          <p:nvPr/>
        </p:nvSpPr>
        <p:spPr>
          <a:xfrm>
            <a:off x="60878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13" name="object 78713"/>
          <p:cNvSpPr/>
          <p:nvPr/>
        </p:nvSpPr>
        <p:spPr>
          <a:xfrm>
            <a:off x="6088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14" name="object 78714"/>
          <p:cNvSpPr/>
          <p:nvPr/>
        </p:nvSpPr>
        <p:spPr>
          <a:xfrm>
            <a:off x="6088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15" name="object 78715"/>
          <p:cNvSpPr/>
          <p:nvPr/>
        </p:nvSpPr>
        <p:spPr>
          <a:xfrm>
            <a:off x="60882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16" name="object 78716"/>
          <p:cNvSpPr/>
          <p:nvPr/>
        </p:nvSpPr>
        <p:spPr>
          <a:xfrm>
            <a:off x="60882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17" name="object 78717"/>
          <p:cNvSpPr/>
          <p:nvPr/>
        </p:nvSpPr>
        <p:spPr>
          <a:xfrm>
            <a:off x="6088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18" name="object 78718"/>
          <p:cNvSpPr/>
          <p:nvPr/>
        </p:nvSpPr>
        <p:spPr>
          <a:xfrm>
            <a:off x="6088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19" name="object 78719"/>
          <p:cNvSpPr/>
          <p:nvPr/>
        </p:nvSpPr>
        <p:spPr>
          <a:xfrm>
            <a:off x="60886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20" name="object 78720"/>
          <p:cNvSpPr/>
          <p:nvPr/>
        </p:nvSpPr>
        <p:spPr>
          <a:xfrm>
            <a:off x="60886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21" name="object 78721"/>
          <p:cNvSpPr/>
          <p:nvPr/>
        </p:nvSpPr>
        <p:spPr>
          <a:xfrm>
            <a:off x="6088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22" name="object 78722"/>
          <p:cNvSpPr/>
          <p:nvPr/>
        </p:nvSpPr>
        <p:spPr>
          <a:xfrm>
            <a:off x="6088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23" name="object 78723"/>
          <p:cNvSpPr/>
          <p:nvPr/>
        </p:nvSpPr>
        <p:spPr>
          <a:xfrm>
            <a:off x="6089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24" name="object 78724"/>
          <p:cNvSpPr/>
          <p:nvPr/>
        </p:nvSpPr>
        <p:spPr>
          <a:xfrm>
            <a:off x="6089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25" name="object 78725"/>
          <p:cNvSpPr/>
          <p:nvPr/>
        </p:nvSpPr>
        <p:spPr>
          <a:xfrm>
            <a:off x="6089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26" name="object 78726"/>
          <p:cNvSpPr/>
          <p:nvPr/>
        </p:nvSpPr>
        <p:spPr>
          <a:xfrm>
            <a:off x="6089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27" name="object 78727"/>
          <p:cNvSpPr/>
          <p:nvPr/>
        </p:nvSpPr>
        <p:spPr>
          <a:xfrm>
            <a:off x="6089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28" name="object 78728"/>
          <p:cNvSpPr/>
          <p:nvPr/>
        </p:nvSpPr>
        <p:spPr>
          <a:xfrm>
            <a:off x="6089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29" name="object 78729"/>
          <p:cNvSpPr/>
          <p:nvPr/>
        </p:nvSpPr>
        <p:spPr>
          <a:xfrm>
            <a:off x="6089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30" name="object 78730"/>
          <p:cNvSpPr/>
          <p:nvPr/>
        </p:nvSpPr>
        <p:spPr>
          <a:xfrm>
            <a:off x="6089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31" name="object 78731"/>
          <p:cNvSpPr/>
          <p:nvPr/>
        </p:nvSpPr>
        <p:spPr>
          <a:xfrm>
            <a:off x="6089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32" name="object 78732"/>
          <p:cNvSpPr/>
          <p:nvPr/>
        </p:nvSpPr>
        <p:spPr>
          <a:xfrm>
            <a:off x="6089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33" name="object 78733"/>
          <p:cNvSpPr/>
          <p:nvPr/>
        </p:nvSpPr>
        <p:spPr>
          <a:xfrm>
            <a:off x="6089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34" name="object 78734"/>
          <p:cNvSpPr/>
          <p:nvPr/>
        </p:nvSpPr>
        <p:spPr>
          <a:xfrm>
            <a:off x="6089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35" name="object 78735"/>
          <p:cNvSpPr/>
          <p:nvPr/>
        </p:nvSpPr>
        <p:spPr>
          <a:xfrm>
            <a:off x="6090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36" name="object 78736"/>
          <p:cNvSpPr/>
          <p:nvPr/>
        </p:nvSpPr>
        <p:spPr>
          <a:xfrm>
            <a:off x="6090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37" name="object 78737"/>
          <p:cNvSpPr/>
          <p:nvPr/>
        </p:nvSpPr>
        <p:spPr>
          <a:xfrm>
            <a:off x="6090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38" name="object 78738"/>
          <p:cNvSpPr/>
          <p:nvPr/>
        </p:nvSpPr>
        <p:spPr>
          <a:xfrm>
            <a:off x="6090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39" name="object 78739"/>
          <p:cNvSpPr/>
          <p:nvPr/>
        </p:nvSpPr>
        <p:spPr>
          <a:xfrm>
            <a:off x="6090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40" name="object 78740"/>
          <p:cNvSpPr/>
          <p:nvPr/>
        </p:nvSpPr>
        <p:spPr>
          <a:xfrm>
            <a:off x="6090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41" name="object 78741"/>
          <p:cNvSpPr/>
          <p:nvPr/>
        </p:nvSpPr>
        <p:spPr>
          <a:xfrm>
            <a:off x="6090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42" name="object 78742"/>
          <p:cNvSpPr/>
          <p:nvPr/>
        </p:nvSpPr>
        <p:spPr>
          <a:xfrm>
            <a:off x="6090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43" name="object 78743"/>
          <p:cNvSpPr/>
          <p:nvPr/>
        </p:nvSpPr>
        <p:spPr>
          <a:xfrm>
            <a:off x="6090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44" name="object 78744"/>
          <p:cNvSpPr/>
          <p:nvPr/>
        </p:nvSpPr>
        <p:spPr>
          <a:xfrm>
            <a:off x="6090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45" name="object 78745"/>
          <p:cNvSpPr/>
          <p:nvPr/>
        </p:nvSpPr>
        <p:spPr>
          <a:xfrm>
            <a:off x="6091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46" name="object 78746"/>
          <p:cNvSpPr/>
          <p:nvPr/>
        </p:nvSpPr>
        <p:spPr>
          <a:xfrm>
            <a:off x="6091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47" name="object 78747"/>
          <p:cNvSpPr/>
          <p:nvPr/>
        </p:nvSpPr>
        <p:spPr>
          <a:xfrm>
            <a:off x="6091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48" name="object 78748"/>
          <p:cNvSpPr/>
          <p:nvPr/>
        </p:nvSpPr>
        <p:spPr>
          <a:xfrm>
            <a:off x="6091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49" name="object 78749"/>
          <p:cNvSpPr/>
          <p:nvPr/>
        </p:nvSpPr>
        <p:spPr>
          <a:xfrm>
            <a:off x="6091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50" name="object 78750"/>
          <p:cNvSpPr/>
          <p:nvPr/>
        </p:nvSpPr>
        <p:spPr>
          <a:xfrm>
            <a:off x="6091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51" name="object 78751"/>
          <p:cNvSpPr/>
          <p:nvPr/>
        </p:nvSpPr>
        <p:spPr>
          <a:xfrm>
            <a:off x="6091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52" name="object 78752"/>
          <p:cNvSpPr/>
          <p:nvPr/>
        </p:nvSpPr>
        <p:spPr>
          <a:xfrm>
            <a:off x="6091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53" name="object 78753"/>
          <p:cNvSpPr/>
          <p:nvPr/>
        </p:nvSpPr>
        <p:spPr>
          <a:xfrm>
            <a:off x="6091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54" name="object 78754"/>
          <p:cNvSpPr/>
          <p:nvPr/>
        </p:nvSpPr>
        <p:spPr>
          <a:xfrm>
            <a:off x="6091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55" name="object 78755"/>
          <p:cNvSpPr/>
          <p:nvPr/>
        </p:nvSpPr>
        <p:spPr>
          <a:xfrm>
            <a:off x="6092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56" name="object 78756"/>
          <p:cNvSpPr/>
          <p:nvPr/>
        </p:nvSpPr>
        <p:spPr>
          <a:xfrm>
            <a:off x="6092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57" name="object 78757"/>
          <p:cNvSpPr/>
          <p:nvPr/>
        </p:nvSpPr>
        <p:spPr>
          <a:xfrm>
            <a:off x="6092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58" name="object 78758"/>
          <p:cNvSpPr/>
          <p:nvPr/>
        </p:nvSpPr>
        <p:spPr>
          <a:xfrm>
            <a:off x="6092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59" name="object 78759"/>
          <p:cNvSpPr/>
          <p:nvPr/>
        </p:nvSpPr>
        <p:spPr>
          <a:xfrm>
            <a:off x="60924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60" name="object 78760"/>
          <p:cNvSpPr/>
          <p:nvPr/>
        </p:nvSpPr>
        <p:spPr>
          <a:xfrm>
            <a:off x="60924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61" name="object 78761"/>
          <p:cNvSpPr/>
          <p:nvPr/>
        </p:nvSpPr>
        <p:spPr>
          <a:xfrm>
            <a:off x="6092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62" name="object 78762"/>
          <p:cNvSpPr/>
          <p:nvPr/>
        </p:nvSpPr>
        <p:spPr>
          <a:xfrm>
            <a:off x="6092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63" name="object 78763"/>
          <p:cNvSpPr/>
          <p:nvPr/>
        </p:nvSpPr>
        <p:spPr>
          <a:xfrm>
            <a:off x="60928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64" name="object 78764"/>
          <p:cNvSpPr/>
          <p:nvPr/>
        </p:nvSpPr>
        <p:spPr>
          <a:xfrm>
            <a:off x="60928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65" name="object 78765"/>
          <p:cNvSpPr/>
          <p:nvPr/>
        </p:nvSpPr>
        <p:spPr>
          <a:xfrm>
            <a:off x="6092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66" name="object 78766"/>
          <p:cNvSpPr/>
          <p:nvPr/>
        </p:nvSpPr>
        <p:spPr>
          <a:xfrm>
            <a:off x="6092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67" name="object 78767"/>
          <p:cNvSpPr/>
          <p:nvPr/>
        </p:nvSpPr>
        <p:spPr>
          <a:xfrm>
            <a:off x="60932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68" name="object 78768"/>
          <p:cNvSpPr/>
          <p:nvPr/>
        </p:nvSpPr>
        <p:spPr>
          <a:xfrm>
            <a:off x="60932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69" name="object 78769"/>
          <p:cNvSpPr/>
          <p:nvPr/>
        </p:nvSpPr>
        <p:spPr>
          <a:xfrm>
            <a:off x="6093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70" name="object 78770"/>
          <p:cNvSpPr/>
          <p:nvPr/>
        </p:nvSpPr>
        <p:spPr>
          <a:xfrm>
            <a:off x="6093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71" name="object 78771"/>
          <p:cNvSpPr/>
          <p:nvPr/>
        </p:nvSpPr>
        <p:spPr>
          <a:xfrm>
            <a:off x="60935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72" name="object 78772"/>
          <p:cNvSpPr/>
          <p:nvPr/>
        </p:nvSpPr>
        <p:spPr>
          <a:xfrm>
            <a:off x="60935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73" name="object 78773"/>
          <p:cNvSpPr/>
          <p:nvPr/>
        </p:nvSpPr>
        <p:spPr>
          <a:xfrm>
            <a:off x="6093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74" name="object 78774"/>
          <p:cNvSpPr/>
          <p:nvPr/>
        </p:nvSpPr>
        <p:spPr>
          <a:xfrm>
            <a:off x="6093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75" name="object 78775"/>
          <p:cNvSpPr/>
          <p:nvPr/>
        </p:nvSpPr>
        <p:spPr>
          <a:xfrm>
            <a:off x="6093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76" name="object 78776"/>
          <p:cNvSpPr/>
          <p:nvPr/>
        </p:nvSpPr>
        <p:spPr>
          <a:xfrm>
            <a:off x="6093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77" name="object 78777"/>
          <p:cNvSpPr/>
          <p:nvPr/>
        </p:nvSpPr>
        <p:spPr>
          <a:xfrm>
            <a:off x="6094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78" name="object 78778"/>
          <p:cNvSpPr/>
          <p:nvPr/>
        </p:nvSpPr>
        <p:spPr>
          <a:xfrm>
            <a:off x="6094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79" name="object 78779"/>
          <p:cNvSpPr/>
          <p:nvPr/>
        </p:nvSpPr>
        <p:spPr>
          <a:xfrm>
            <a:off x="6094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80" name="object 78780"/>
          <p:cNvSpPr/>
          <p:nvPr/>
        </p:nvSpPr>
        <p:spPr>
          <a:xfrm>
            <a:off x="6094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81" name="object 78781"/>
          <p:cNvSpPr/>
          <p:nvPr/>
        </p:nvSpPr>
        <p:spPr>
          <a:xfrm>
            <a:off x="6094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82" name="object 78782"/>
          <p:cNvSpPr/>
          <p:nvPr/>
        </p:nvSpPr>
        <p:spPr>
          <a:xfrm>
            <a:off x="6094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83" name="object 78783"/>
          <p:cNvSpPr/>
          <p:nvPr/>
        </p:nvSpPr>
        <p:spPr>
          <a:xfrm>
            <a:off x="6094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84" name="object 78784"/>
          <p:cNvSpPr/>
          <p:nvPr/>
        </p:nvSpPr>
        <p:spPr>
          <a:xfrm>
            <a:off x="6094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85" name="object 78785"/>
          <p:cNvSpPr/>
          <p:nvPr/>
        </p:nvSpPr>
        <p:spPr>
          <a:xfrm>
            <a:off x="6094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86" name="object 78786"/>
          <p:cNvSpPr/>
          <p:nvPr/>
        </p:nvSpPr>
        <p:spPr>
          <a:xfrm>
            <a:off x="6094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87" name="object 78787"/>
          <p:cNvSpPr/>
          <p:nvPr/>
        </p:nvSpPr>
        <p:spPr>
          <a:xfrm>
            <a:off x="6095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88" name="object 78788"/>
          <p:cNvSpPr/>
          <p:nvPr/>
        </p:nvSpPr>
        <p:spPr>
          <a:xfrm>
            <a:off x="6095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89" name="object 78789"/>
          <p:cNvSpPr/>
          <p:nvPr/>
        </p:nvSpPr>
        <p:spPr>
          <a:xfrm>
            <a:off x="6095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90" name="object 78790"/>
          <p:cNvSpPr/>
          <p:nvPr/>
        </p:nvSpPr>
        <p:spPr>
          <a:xfrm>
            <a:off x="6095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91" name="object 78791"/>
          <p:cNvSpPr/>
          <p:nvPr/>
        </p:nvSpPr>
        <p:spPr>
          <a:xfrm>
            <a:off x="6095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92" name="object 78792"/>
          <p:cNvSpPr/>
          <p:nvPr/>
        </p:nvSpPr>
        <p:spPr>
          <a:xfrm>
            <a:off x="6095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93" name="object 78793"/>
          <p:cNvSpPr/>
          <p:nvPr/>
        </p:nvSpPr>
        <p:spPr>
          <a:xfrm>
            <a:off x="6095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94" name="object 78794"/>
          <p:cNvSpPr/>
          <p:nvPr/>
        </p:nvSpPr>
        <p:spPr>
          <a:xfrm>
            <a:off x="6095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95" name="object 78795"/>
          <p:cNvSpPr/>
          <p:nvPr/>
        </p:nvSpPr>
        <p:spPr>
          <a:xfrm>
            <a:off x="6095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96" name="object 78796"/>
          <p:cNvSpPr/>
          <p:nvPr/>
        </p:nvSpPr>
        <p:spPr>
          <a:xfrm>
            <a:off x="6095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97" name="object 78797"/>
          <p:cNvSpPr/>
          <p:nvPr/>
        </p:nvSpPr>
        <p:spPr>
          <a:xfrm>
            <a:off x="6096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98" name="object 78798"/>
          <p:cNvSpPr/>
          <p:nvPr/>
        </p:nvSpPr>
        <p:spPr>
          <a:xfrm>
            <a:off x="6096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799" name="object 78799"/>
          <p:cNvSpPr/>
          <p:nvPr/>
        </p:nvSpPr>
        <p:spPr>
          <a:xfrm>
            <a:off x="6096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00" name="object 78800"/>
          <p:cNvSpPr/>
          <p:nvPr/>
        </p:nvSpPr>
        <p:spPr>
          <a:xfrm>
            <a:off x="6096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01" name="object 78801"/>
          <p:cNvSpPr/>
          <p:nvPr/>
        </p:nvSpPr>
        <p:spPr>
          <a:xfrm>
            <a:off x="6096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02" name="object 78802"/>
          <p:cNvSpPr/>
          <p:nvPr/>
        </p:nvSpPr>
        <p:spPr>
          <a:xfrm>
            <a:off x="6096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03" name="object 78803"/>
          <p:cNvSpPr/>
          <p:nvPr/>
        </p:nvSpPr>
        <p:spPr>
          <a:xfrm>
            <a:off x="6096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04" name="object 78804"/>
          <p:cNvSpPr/>
          <p:nvPr/>
        </p:nvSpPr>
        <p:spPr>
          <a:xfrm>
            <a:off x="6096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05" name="object 78805"/>
          <p:cNvSpPr/>
          <p:nvPr/>
        </p:nvSpPr>
        <p:spPr>
          <a:xfrm>
            <a:off x="6096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06" name="object 78806"/>
          <p:cNvSpPr/>
          <p:nvPr/>
        </p:nvSpPr>
        <p:spPr>
          <a:xfrm>
            <a:off x="6096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07" name="object 78807"/>
          <p:cNvSpPr/>
          <p:nvPr/>
        </p:nvSpPr>
        <p:spPr>
          <a:xfrm>
            <a:off x="60970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08" name="object 78808"/>
          <p:cNvSpPr/>
          <p:nvPr/>
        </p:nvSpPr>
        <p:spPr>
          <a:xfrm>
            <a:off x="60970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09" name="object 78809"/>
          <p:cNvSpPr/>
          <p:nvPr/>
        </p:nvSpPr>
        <p:spPr>
          <a:xfrm>
            <a:off x="6097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10" name="object 78810"/>
          <p:cNvSpPr/>
          <p:nvPr/>
        </p:nvSpPr>
        <p:spPr>
          <a:xfrm>
            <a:off x="6097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11" name="object 78811"/>
          <p:cNvSpPr/>
          <p:nvPr/>
        </p:nvSpPr>
        <p:spPr>
          <a:xfrm>
            <a:off x="60974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12" name="object 78812"/>
          <p:cNvSpPr/>
          <p:nvPr/>
        </p:nvSpPr>
        <p:spPr>
          <a:xfrm>
            <a:off x="60974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13" name="object 78813"/>
          <p:cNvSpPr/>
          <p:nvPr/>
        </p:nvSpPr>
        <p:spPr>
          <a:xfrm>
            <a:off x="6097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14" name="object 78814"/>
          <p:cNvSpPr/>
          <p:nvPr/>
        </p:nvSpPr>
        <p:spPr>
          <a:xfrm>
            <a:off x="6097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15" name="object 78815"/>
          <p:cNvSpPr/>
          <p:nvPr/>
        </p:nvSpPr>
        <p:spPr>
          <a:xfrm>
            <a:off x="60977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16" name="object 78816"/>
          <p:cNvSpPr/>
          <p:nvPr/>
        </p:nvSpPr>
        <p:spPr>
          <a:xfrm>
            <a:off x="60977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17" name="object 78817"/>
          <p:cNvSpPr/>
          <p:nvPr/>
        </p:nvSpPr>
        <p:spPr>
          <a:xfrm>
            <a:off x="6097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18" name="object 78818"/>
          <p:cNvSpPr/>
          <p:nvPr/>
        </p:nvSpPr>
        <p:spPr>
          <a:xfrm>
            <a:off x="6097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19" name="object 78819"/>
          <p:cNvSpPr/>
          <p:nvPr/>
        </p:nvSpPr>
        <p:spPr>
          <a:xfrm>
            <a:off x="60981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20" name="object 78820"/>
          <p:cNvSpPr/>
          <p:nvPr/>
        </p:nvSpPr>
        <p:spPr>
          <a:xfrm>
            <a:off x="60981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21" name="object 78821"/>
          <p:cNvSpPr/>
          <p:nvPr/>
        </p:nvSpPr>
        <p:spPr>
          <a:xfrm>
            <a:off x="6098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22" name="object 78822"/>
          <p:cNvSpPr/>
          <p:nvPr/>
        </p:nvSpPr>
        <p:spPr>
          <a:xfrm>
            <a:off x="6098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23" name="object 78823"/>
          <p:cNvSpPr/>
          <p:nvPr/>
        </p:nvSpPr>
        <p:spPr>
          <a:xfrm>
            <a:off x="6098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24" name="object 78824"/>
          <p:cNvSpPr/>
          <p:nvPr/>
        </p:nvSpPr>
        <p:spPr>
          <a:xfrm>
            <a:off x="6098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25" name="object 78825"/>
          <p:cNvSpPr/>
          <p:nvPr/>
        </p:nvSpPr>
        <p:spPr>
          <a:xfrm>
            <a:off x="6098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26" name="object 78826"/>
          <p:cNvSpPr/>
          <p:nvPr/>
        </p:nvSpPr>
        <p:spPr>
          <a:xfrm>
            <a:off x="6098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27" name="object 78827"/>
          <p:cNvSpPr/>
          <p:nvPr/>
        </p:nvSpPr>
        <p:spPr>
          <a:xfrm>
            <a:off x="6098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28" name="object 78828"/>
          <p:cNvSpPr/>
          <p:nvPr/>
        </p:nvSpPr>
        <p:spPr>
          <a:xfrm>
            <a:off x="6098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29" name="object 78829"/>
          <p:cNvSpPr/>
          <p:nvPr/>
        </p:nvSpPr>
        <p:spPr>
          <a:xfrm>
            <a:off x="6099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30" name="object 78830"/>
          <p:cNvSpPr/>
          <p:nvPr/>
        </p:nvSpPr>
        <p:spPr>
          <a:xfrm>
            <a:off x="6099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31" name="object 78831"/>
          <p:cNvSpPr/>
          <p:nvPr/>
        </p:nvSpPr>
        <p:spPr>
          <a:xfrm>
            <a:off x="6099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32" name="object 78832"/>
          <p:cNvSpPr/>
          <p:nvPr/>
        </p:nvSpPr>
        <p:spPr>
          <a:xfrm>
            <a:off x="6099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33" name="object 78833"/>
          <p:cNvSpPr/>
          <p:nvPr/>
        </p:nvSpPr>
        <p:spPr>
          <a:xfrm>
            <a:off x="6099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34" name="object 78834"/>
          <p:cNvSpPr/>
          <p:nvPr/>
        </p:nvSpPr>
        <p:spPr>
          <a:xfrm>
            <a:off x="6099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35" name="object 78835"/>
          <p:cNvSpPr/>
          <p:nvPr/>
        </p:nvSpPr>
        <p:spPr>
          <a:xfrm>
            <a:off x="6099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36" name="object 78836"/>
          <p:cNvSpPr/>
          <p:nvPr/>
        </p:nvSpPr>
        <p:spPr>
          <a:xfrm>
            <a:off x="6099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37" name="object 78837"/>
          <p:cNvSpPr/>
          <p:nvPr/>
        </p:nvSpPr>
        <p:spPr>
          <a:xfrm>
            <a:off x="6099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38" name="object 78838"/>
          <p:cNvSpPr/>
          <p:nvPr/>
        </p:nvSpPr>
        <p:spPr>
          <a:xfrm>
            <a:off x="6099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39" name="object 78839"/>
          <p:cNvSpPr/>
          <p:nvPr/>
        </p:nvSpPr>
        <p:spPr>
          <a:xfrm>
            <a:off x="6100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40" name="object 78840"/>
          <p:cNvSpPr/>
          <p:nvPr/>
        </p:nvSpPr>
        <p:spPr>
          <a:xfrm>
            <a:off x="6100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41" name="object 78841"/>
          <p:cNvSpPr/>
          <p:nvPr/>
        </p:nvSpPr>
        <p:spPr>
          <a:xfrm>
            <a:off x="6100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42" name="object 78842"/>
          <p:cNvSpPr/>
          <p:nvPr/>
        </p:nvSpPr>
        <p:spPr>
          <a:xfrm>
            <a:off x="6100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43" name="object 78843"/>
          <p:cNvSpPr/>
          <p:nvPr/>
        </p:nvSpPr>
        <p:spPr>
          <a:xfrm>
            <a:off x="6100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44" name="object 78844"/>
          <p:cNvSpPr/>
          <p:nvPr/>
        </p:nvSpPr>
        <p:spPr>
          <a:xfrm>
            <a:off x="6100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A70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45" name="object 78845"/>
          <p:cNvSpPr/>
          <p:nvPr/>
        </p:nvSpPr>
        <p:spPr>
          <a:xfrm>
            <a:off x="6100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46" name="object 78846"/>
          <p:cNvSpPr/>
          <p:nvPr/>
        </p:nvSpPr>
        <p:spPr>
          <a:xfrm>
            <a:off x="6100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47" name="object 78847"/>
          <p:cNvSpPr/>
          <p:nvPr/>
        </p:nvSpPr>
        <p:spPr>
          <a:xfrm>
            <a:off x="6100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48" name="object 78848"/>
          <p:cNvSpPr/>
          <p:nvPr/>
        </p:nvSpPr>
        <p:spPr>
          <a:xfrm>
            <a:off x="6100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49" name="object 78849"/>
          <p:cNvSpPr/>
          <p:nvPr/>
        </p:nvSpPr>
        <p:spPr>
          <a:xfrm>
            <a:off x="6100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50" name="object 78850"/>
          <p:cNvSpPr/>
          <p:nvPr/>
        </p:nvSpPr>
        <p:spPr>
          <a:xfrm>
            <a:off x="6100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51" name="object 78851"/>
          <p:cNvSpPr/>
          <p:nvPr/>
        </p:nvSpPr>
        <p:spPr>
          <a:xfrm>
            <a:off x="6101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52" name="object 78852"/>
          <p:cNvSpPr/>
          <p:nvPr/>
        </p:nvSpPr>
        <p:spPr>
          <a:xfrm>
            <a:off x="6101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53" name="object 78853"/>
          <p:cNvSpPr/>
          <p:nvPr/>
        </p:nvSpPr>
        <p:spPr>
          <a:xfrm>
            <a:off x="6101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54" name="object 78854"/>
          <p:cNvSpPr/>
          <p:nvPr/>
        </p:nvSpPr>
        <p:spPr>
          <a:xfrm>
            <a:off x="6101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55" name="object 78855"/>
          <p:cNvSpPr/>
          <p:nvPr/>
        </p:nvSpPr>
        <p:spPr>
          <a:xfrm>
            <a:off x="6101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56" name="object 78856"/>
          <p:cNvSpPr/>
          <p:nvPr/>
        </p:nvSpPr>
        <p:spPr>
          <a:xfrm>
            <a:off x="6101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57" name="object 78857"/>
          <p:cNvSpPr/>
          <p:nvPr/>
        </p:nvSpPr>
        <p:spPr>
          <a:xfrm>
            <a:off x="6101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58" name="object 78858"/>
          <p:cNvSpPr/>
          <p:nvPr/>
        </p:nvSpPr>
        <p:spPr>
          <a:xfrm>
            <a:off x="6101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59" name="object 78859"/>
          <p:cNvSpPr/>
          <p:nvPr/>
        </p:nvSpPr>
        <p:spPr>
          <a:xfrm>
            <a:off x="61019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60" name="object 78860"/>
          <p:cNvSpPr/>
          <p:nvPr/>
        </p:nvSpPr>
        <p:spPr>
          <a:xfrm>
            <a:off x="61019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61" name="object 78861"/>
          <p:cNvSpPr/>
          <p:nvPr/>
        </p:nvSpPr>
        <p:spPr>
          <a:xfrm>
            <a:off x="6102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62" name="object 78862"/>
          <p:cNvSpPr/>
          <p:nvPr/>
        </p:nvSpPr>
        <p:spPr>
          <a:xfrm>
            <a:off x="6102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63" name="object 78863"/>
          <p:cNvSpPr/>
          <p:nvPr/>
        </p:nvSpPr>
        <p:spPr>
          <a:xfrm>
            <a:off x="61023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64" name="object 78864"/>
          <p:cNvSpPr/>
          <p:nvPr/>
        </p:nvSpPr>
        <p:spPr>
          <a:xfrm>
            <a:off x="61023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65" name="object 78865"/>
          <p:cNvSpPr/>
          <p:nvPr/>
        </p:nvSpPr>
        <p:spPr>
          <a:xfrm>
            <a:off x="6102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66" name="object 78866"/>
          <p:cNvSpPr/>
          <p:nvPr/>
        </p:nvSpPr>
        <p:spPr>
          <a:xfrm>
            <a:off x="6102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67" name="object 78867"/>
          <p:cNvSpPr/>
          <p:nvPr/>
        </p:nvSpPr>
        <p:spPr>
          <a:xfrm>
            <a:off x="61027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68" name="object 78868"/>
          <p:cNvSpPr/>
          <p:nvPr/>
        </p:nvSpPr>
        <p:spPr>
          <a:xfrm>
            <a:off x="61027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69" name="object 78869"/>
          <p:cNvSpPr/>
          <p:nvPr/>
        </p:nvSpPr>
        <p:spPr>
          <a:xfrm>
            <a:off x="6102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70" name="object 78870"/>
          <p:cNvSpPr/>
          <p:nvPr/>
        </p:nvSpPr>
        <p:spPr>
          <a:xfrm>
            <a:off x="6102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71" name="object 78871"/>
          <p:cNvSpPr/>
          <p:nvPr/>
        </p:nvSpPr>
        <p:spPr>
          <a:xfrm>
            <a:off x="6103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72" name="object 78872"/>
          <p:cNvSpPr/>
          <p:nvPr/>
        </p:nvSpPr>
        <p:spPr>
          <a:xfrm>
            <a:off x="6103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73" name="object 78873"/>
          <p:cNvSpPr/>
          <p:nvPr/>
        </p:nvSpPr>
        <p:spPr>
          <a:xfrm>
            <a:off x="6103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74" name="object 78874"/>
          <p:cNvSpPr/>
          <p:nvPr/>
        </p:nvSpPr>
        <p:spPr>
          <a:xfrm>
            <a:off x="6103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75" name="object 78875"/>
          <p:cNvSpPr/>
          <p:nvPr/>
        </p:nvSpPr>
        <p:spPr>
          <a:xfrm>
            <a:off x="6103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76" name="object 78876"/>
          <p:cNvSpPr/>
          <p:nvPr/>
        </p:nvSpPr>
        <p:spPr>
          <a:xfrm>
            <a:off x="6103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77" name="object 78877"/>
          <p:cNvSpPr/>
          <p:nvPr/>
        </p:nvSpPr>
        <p:spPr>
          <a:xfrm>
            <a:off x="6103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78" name="object 78878"/>
          <p:cNvSpPr/>
          <p:nvPr/>
        </p:nvSpPr>
        <p:spPr>
          <a:xfrm>
            <a:off x="6103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79" name="object 78879"/>
          <p:cNvSpPr/>
          <p:nvPr/>
        </p:nvSpPr>
        <p:spPr>
          <a:xfrm>
            <a:off x="6103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80" name="object 78880"/>
          <p:cNvSpPr/>
          <p:nvPr/>
        </p:nvSpPr>
        <p:spPr>
          <a:xfrm>
            <a:off x="6103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81" name="object 78881"/>
          <p:cNvSpPr/>
          <p:nvPr/>
        </p:nvSpPr>
        <p:spPr>
          <a:xfrm>
            <a:off x="6104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82" name="object 78882"/>
          <p:cNvSpPr/>
          <p:nvPr/>
        </p:nvSpPr>
        <p:spPr>
          <a:xfrm>
            <a:off x="6104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83" name="object 78883"/>
          <p:cNvSpPr/>
          <p:nvPr/>
        </p:nvSpPr>
        <p:spPr>
          <a:xfrm>
            <a:off x="6104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84" name="object 78884"/>
          <p:cNvSpPr/>
          <p:nvPr/>
        </p:nvSpPr>
        <p:spPr>
          <a:xfrm>
            <a:off x="6104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85" name="object 78885"/>
          <p:cNvSpPr/>
          <p:nvPr/>
        </p:nvSpPr>
        <p:spPr>
          <a:xfrm>
            <a:off x="6104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86" name="object 78886"/>
          <p:cNvSpPr/>
          <p:nvPr/>
        </p:nvSpPr>
        <p:spPr>
          <a:xfrm>
            <a:off x="6104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87" name="object 78887"/>
          <p:cNvSpPr/>
          <p:nvPr/>
        </p:nvSpPr>
        <p:spPr>
          <a:xfrm>
            <a:off x="6104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88" name="object 78888"/>
          <p:cNvSpPr/>
          <p:nvPr/>
        </p:nvSpPr>
        <p:spPr>
          <a:xfrm>
            <a:off x="6104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89" name="object 78889"/>
          <p:cNvSpPr/>
          <p:nvPr/>
        </p:nvSpPr>
        <p:spPr>
          <a:xfrm>
            <a:off x="6104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90" name="object 78890"/>
          <p:cNvSpPr/>
          <p:nvPr/>
        </p:nvSpPr>
        <p:spPr>
          <a:xfrm>
            <a:off x="6104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91" name="object 78891"/>
          <p:cNvSpPr/>
          <p:nvPr/>
        </p:nvSpPr>
        <p:spPr>
          <a:xfrm>
            <a:off x="6105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92" name="object 78892"/>
          <p:cNvSpPr/>
          <p:nvPr/>
        </p:nvSpPr>
        <p:spPr>
          <a:xfrm>
            <a:off x="6105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93" name="object 78893"/>
          <p:cNvSpPr/>
          <p:nvPr/>
        </p:nvSpPr>
        <p:spPr>
          <a:xfrm>
            <a:off x="6105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94" name="object 78894"/>
          <p:cNvSpPr/>
          <p:nvPr/>
        </p:nvSpPr>
        <p:spPr>
          <a:xfrm>
            <a:off x="6105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95" name="object 78895"/>
          <p:cNvSpPr/>
          <p:nvPr/>
        </p:nvSpPr>
        <p:spPr>
          <a:xfrm>
            <a:off x="6105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96" name="object 78896"/>
          <p:cNvSpPr/>
          <p:nvPr/>
        </p:nvSpPr>
        <p:spPr>
          <a:xfrm>
            <a:off x="6105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97" name="object 78897"/>
          <p:cNvSpPr/>
          <p:nvPr/>
        </p:nvSpPr>
        <p:spPr>
          <a:xfrm>
            <a:off x="6105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98" name="object 78898"/>
          <p:cNvSpPr/>
          <p:nvPr/>
        </p:nvSpPr>
        <p:spPr>
          <a:xfrm>
            <a:off x="6105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899" name="object 78899"/>
          <p:cNvSpPr/>
          <p:nvPr/>
        </p:nvSpPr>
        <p:spPr>
          <a:xfrm>
            <a:off x="6105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00" name="object 78900"/>
          <p:cNvSpPr/>
          <p:nvPr/>
        </p:nvSpPr>
        <p:spPr>
          <a:xfrm>
            <a:off x="6105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01" name="object 78901"/>
          <p:cNvSpPr/>
          <p:nvPr/>
        </p:nvSpPr>
        <p:spPr>
          <a:xfrm>
            <a:off x="6105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02" name="object 78902"/>
          <p:cNvSpPr/>
          <p:nvPr/>
        </p:nvSpPr>
        <p:spPr>
          <a:xfrm>
            <a:off x="6105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03" name="object 78903"/>
          <p:cNvSpPr/>
          <p:nvPr/>
        </p:nvSpPr>
        <p:spPr>
          <a:xfrm>
            <a:off x="6106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04" name="object 78904"/>
          <p:cNvSpPr/>
          <p:nvPr/>
        </p:nvSpPr>
        <p:spPr>
          <a:xfrm>
            <a:off x="6106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05" name="object 78905"/>
          <p:cNvSpPr/>
          <p:nvPr/>
        </p:nvSpPr>
        <p:spPr>
          <a:xfrm>
            <a:off x="6106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06" name="object 78906"/>
          <p:cNvSpPr/>
          <p:nvPr/>
        </p:nvSpPr>
        <p:spPr>
          <a:xfrm>
            <a:off x="6106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07" name="object 78907"/>
          <p:cNvSpPr/>
          <p:nvPr/>
        </p:nvSpPr>
        <p:spPr>
          <a:xfrm>
            <a:off x="6106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08" name="object 78908"/>
          <p:cNvSpPr/>
          <p:nvPr/>
        </p:nvSpPr>
        <p:spPr>
          <a:xfrm>
            <a:off x="6106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09" name="object 78909"/>
          <p:cNvSpPr/>
          <p:nvPr/>
        </p:nvSpPr>
        <p:spPr>
          <a:xfrm>
            <a:off x="6106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10" name="object 78910"/>
          <p:cNvSpPr/>
          <p:nvPr/>
        </p:nvSpPr>
        <p:spPr>
          <a:xfrm>
            <a:off x="6106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11" name="object 78911"/>
          <p:cNvSpPr/>
          <p:nvPr/>
        </p:nvSpPr>
        <p:spPr>
          <a:xfrm>
            <a:off x="61069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12" name="object 78912"/>
          <p:cNvSpPr/>
          <p:nvPr/>
        </p:nvSpPr>
        <p:spPr>
          <a:xfrm>
            <a:off x="61069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13" name="object 78913"/>
          <p:cNvSpPr/>
          <p:nvPr/>
        </p:nvSpPr>
        <p:spPr>
          <a:xfrm>
            <a:off x="6107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14" name="object 78914"/>
          <p:cNvSpPr/>
          <p:nvPr/>
        </p:nvSpPr>
        <p:spPr>
          <a:xfrm>
            <a:off x="6107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15" name="object 78915"/>
          <p:cNvSpPr/>
          <p:nvPr/>
        </p:nvSpPr>
        <p:spPr>
          <a:xfrm>
            <a:off x="6107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16" name="object 78916"/>
          <p:cNvSpPr/>
          <p:nvPr/>
        </p:nvSpPr>
        <p:spPr>
          <a:xfrm>
            <a:off x="6107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17" name="object 78917"/>
          <p:cNvSpPr/>
          <p:nvPr/>
        </p:nvSpPr>
        <p:spPr>
          <a:xfrm>
            <a:off x="61074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18" name="object 78918"/>
          <p:cNvSpPr/>
          <p:nvPr/>
        </p:nvSpPr>
        <p:spPr>
          <a:xfrm>
            <a:off x="61074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19" name="object 78919"/>
          <p:cNvSpPr/>
          <p:nvPr/>
        </p:nvSpPr>
        <p:spPr>
          <a:xfrm>
            <a:off x="6107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20" name="object 78920"/>
          <p:cNvSpPr/>
          <p:nvPr/>
        </p:nvSpPr>
        <p:spPr>
          <a:xfrm>
            <a:off x="6107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21" name="object 78921"/>
          <p:cNvSpPr/>
          <p:nvPr/>
        </p:nvSpPr>
        <p:spPr>
          <a:xfrm>
            <a:off x="61078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22" name="object 78922"/>
          <p:cNvSpPr/>
          <p:nvPr/>
        </p:nvSpPr>
        <p:spPr>
          <a:xfrm>
            <a:off x="61078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23" name="object 78923"/>
          <p:cNvSpPr/>
          <p:nvPr/>
        </p:nvSpPr>
        <p:spPr>
          <a:xfrm>
            <a:off x="6108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24" name="object 78924"/>
          <p:cNvSpPr/>
          <p:nvPr/>
        </p:nvSpPr>
        <p:spPr>
          <a:xfrm>
            <a:off x="6108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25" name="object 78925"/>
          <p:cNvSpPr/>
          <p:nvPr/>
        </p:nvSpPr>
        <p:spPr>
          <a:xfrm>
            <a:off x="61082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26" name="object 78926"/>
          <p:cNvSpPr/>
          <p:nvPr/>
        </p:nvSpPr>
        <p:spPr>
          <a:xfrm>
            <a:off x="61082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27" name="object 78927"/>
          <p:cNvSpPr/>
          <p:nvPr/>
        </p:nvSpPr>
        <p:spPr>
          <a:xfrm>
            <a:off x="6108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28" name="object 78928"/>
          <p:cNvSpPr/>
          <p:nvPr/>
        </p:nvSpPr>
        <p:spPr>
          <a:xfrm>
            <a:off x="6108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29" name="object 78929"/>
          <p:cNvSpPr/>
          <p:nvPr/>
        </p:nvSpPr>
        <p:spPr>
          <a:xfrm>
            <a:off x="61085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30" name="object 78930"/>
          <p:cNvSpPr/>
          <p:nvPr/>
        </p:nvSpPr>
        <p:spPr>
          <a:xfrm>
            <a:off x="61085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31" name="object 78931"/>
          <p:cNvSpPr/>
          <p:nvPr/>
        </p:nvSpPr>
        <p:spPr>
          <a:xfrm>
            <a:off x="6108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32" name="object 78932"/>
          <p:cNvSpPr/>
          <p:nvPr/>
        </p:nvSpPr>
        <p:spPr>
          <a:xfrm>
            <a:off x="6108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33" name="object 78933"/>
          <p:cNvSpPr/>
          <p:nvPr/>
        </p:nvSpPr>
        <p:spPr>
          <a:xfrm>
            <a:off x="61089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34" name="object 78934"/>
          <p:cNvSpPr/>
          <p:nvPr/>
        </p:nvSpPr>
        <p:spPr>
          <a:xfrm>
            <a:off x="61089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35" name="object 78935"/>
          <p:cNvSpPr/>
          <p:nvPr/>
        </p:nvSpPr>
        <p:spPr>
          <a:xfrm>
            <a:off x="6109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36" name="object 78936"/>
          <p:cNvSpPr/>
          <p:nvPr/>
        </p:nvSpPr>
        <p:spPr>
          <a:xfrm>
            <a:off x="6109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37" name="object 78937"/>
          <p:cNvSpPr/>
          <p:nvPr/>
        </p:nvSpPr>
        <p:spPr>
          <a:xfrm>
            <a:off x="61093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38" name="object 78938"/>
          <p:cNvSpPr/>
          <p:nvPr/>
        </p:nvSpPr>
        <p:spPr>
          <a:xfrm>
            <a:off x="61093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39" name="object 78939"/>
          <p:cNvSpPr/>
          <p:nvPr/>
        </p:nvSpPr>
        <p:spPr>
          <a:xfrm>
            <a:off x="6109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40" name="object 78940"/>
          <p:cNvSpPr/>
          <p:nvPr/>
        </p:nvSpPr>
        <p:spPr>
          <a:xfrm>
            <a:off x="6109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41" name="object 78941"/>
          <p:cNvSpPr/>
          <p:nvPr/>
        </p:nvSpPr>
        <p:spPr>
          <a:xfrm>
            <a:off x="61097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42" name="object 78942"/>
          <p:cNvSpPr/>
          <p:nvPr/>
        </p:nvSpPr>
        <p:spPr>
          <a:xfrm>
            <a:off x="61097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43" name="object 78943"/>
          <p:cNvSpPr/>
          <p:nvPr/>
        </p:nvSpPr>
        <p:spPr>
          <a:xfrm>
            <a:off x="6109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44" name="object 78944"/>
          <p:cNvSpPr/>
          <p:nvPr/>
        </p:nvSpPr>
        <p:spPr>
          <a:xfrm>
            <a:off x="6109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45" name="object 78945"/>
          <p:cNvSpPr/>
          <p:nvPr/>
        </p:nvSpPr>
        <p:spPr>
          <a:xfrm>
            <a:off x="61101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46" name="object 78946"/>
          <p:cNvSpPr/>
          <p:nvPr/>
        </p:nvSpPr>
        <p:spPr>
          <a:xfrm>
            <a:off x="61101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47" name="object 78947"/>
          <p:cNvSpPr/>
          <p:nvPr/>
        </p:nvSpPr>
        <p:spPr>
          <a:xfrm>
            <a:off x="6110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48" name="object 78948"/>
          <p:cNvSpPr/>
          <p:nvPr/>
        </p:nvSpPr>
        <p:spPr>
          <a:xfrm>
            <a:off x="6110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49" name="object 78949"/>
          <p:cNvSpPr/>
          <p:nvPr/>
        </p:nvSpPr>
        <p:spPr>
          <a:xfrm>
            <a:off x="61104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50" name="object 78950"/>
          <p:cNvSpPr/>
          <p:nvPr/>
        </p:nvSpPr>
        <p:spPr>
          <a:xfrm>
            <a:off x="61104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51" name="object 78951"/>
          <p:cNvSpPr/>
          <p:nvPr/>
        </p:nvSpPr>
        <p:spPr>
          <a:xfrm>
            <a:off x="6110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52" name="object 78952"/>
          <p:cNvSpPr/>
          <p:nvPr/>
        </p:nvSpPr>
        <p:spPr>
          <a:xfrm>
            <a:off x="6110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53" name="object 78953"/>
          <p:cNvSpPr/>
          <p:nvPr/>
        </p:nvSpPr>
        <p:spPr>
          <a:xfrm>
            <a:off x="61108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54" name="object 78954"/>
          <p:cNvSpPr/>
          <p:nvPr/>
        </p:nvSpPr>
        <p:spPr>
          <a:xfrm>
            <a:off x="61108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55" name="object 78955"/>
          <p:cNvSpPr/>
          <p:nvPr/>
        </p:nvSpPr>
        <p:spPr>
          <a:xfrm>
            <a:off x="6111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56" name="object 78956"/>
          <p:cNvSpPr/>
          <p:nvPr/>
        </p:nvSpPr>
        <p:spPr>
          <a:xfrm>
            <a:off x="6111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57" name="object 78957"/>
          <p:cNvSpPr/>
          <p:nvPr/>
        </p:nvSpPr>
        <p:spPr>
          <a:xfrm>
            <a:off x="61113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58" name="object 78958"/>
          <p:cNvSpPr/>
          <p:nvPr/>
        </p:nvSpPr>
        <p:spPr>
          <a:xfrm>
            <a:off x="61113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59" name="object 78959"/>
          <p:cNvSpPr/>
          <p:nvPr/>
        </p:nvSpPr>
        <p:spPr>
          <a:xfrm>
            <a:off x="6111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60" name="object 78960"/>
          <p:cNvSpPr/>
          <p:nvPr/>
        </p:nvSpPr>
        <p:spPr>
          <a:xfrm>
            <a:off x="6111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61" name="object 78961"/>
          <p:cNvSpPr/>
          <p:nvPr/>
        </p:nvSpPr>
        <p:spPr>
          <a:xfrm>
            <a:off x="61117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62" name="object 78962"/>
          <p:cNvSpPr/>
          <p:nvPr/>
        </p:nvSpPr>
        <p:spPr>
          <a:xfrm>
            <a:off x="61117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63" name="object 78963"/>
          <p:cNvSpPr/>
          <p:nvPr/>
        </p:nvSpPr>
        <p:spPr>
          <a:xfrm>
            <a:off x="6111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64" name="object 78964"/>
          <p:cNvSpPr/>
          <p:nvPr/>
        </p:nvSpPr>
        <p:spPr>
          <a:xfrm>
            <a:off x="6111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65" name="object 78965"/>
          <p:cNvSpPr/>
          <p:nvPr/>
        </p:nvSpPr>
        <p:spPr>
          <a:xfrm>
            <a:off x="61121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66" name="object 78966"/>
          <p:cNvSpPr/>
          <p:nvPr/>
        </p:nvSpPr>
        <p:spPr>
          <a:xfrm>
            <a:off x="61121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67" name="object 78967"/>
          <p:cNvSpPr/>
          <p:nvPr/>
        </p:nvSpPr>
        <p:spPr>
          <a:xfrm>
            <a:off x="6112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68" name="object 78968"/>
          <p:cNvSpPr/>
          <p:nvPr/>
        </p:nvSpPr>
        <p:spPr>
          <a:xfrm>
            <a:off x="6112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69" name="object 78969"/>
          <p:cNvSpPr/>
          <p:nvPr/>
        </p:nvSpPr>
        <p:spPr>
          <a:xfrm>
            <a:off x="61125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70" name="object 78970"/>
          <p:cNvSpPr/>
          <p:nvPr/>
        </p:nvSpPr>
        <p:spPr>
          <a:xfrm>
            <a:off x="61125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71" name="object 78971"/>
          <p:cNvSpPr/>
          <p:nvPr/>
        </p:nvSpPr>
        <p:spPr>
          <a:xfrm>
            <a:off x="6112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72" name="object 78972"/>
          <p:cNvSpPr/>
          <p:nvPr/>
        </p:nvSpPr>
        <p:spPr>
          <a:xfrm>
            <a:off x="6112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73" name="object 78973"/>
          <p:cNvSpPr/>
          <p:nvPr/>
        </p:nvSpPr>
        <p:spPr>
          <a:xfrm>
            <a:off x="61129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74" name="object 78974"/>
          <p:cNvSpPr/>
          <p:nvPr/>
        </p:nvSpPr>
        <p:spPr>
          <a:xfrm>
            <a:off x="61129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75" name="object 78975"/>
          <p:cNvSpPr/>
          <p:nvPr/>
        </p:nvSpPr>
        <p:spPr>
          <a:xfrm>
            <a:off x="6113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76" name="object 78976"/>
          <p:cNvSpPr/>
          <p:nvPr/>
        </p:nvSpPr>
        <p:spPr>
          <a:xfrm>
            <a:off x="6113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77" name="object 78977"/>
          <p:cNvSpPr/>
          <p:nvPr/>
        </p:nvSpPr>
        <p:spPr>
          <a:xfrm>
            <a:off x="61132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78" name="object 78978"/>
          <p:cNvSpPr/>
          <p:nvPr/>
        </p:nvSpPr>
        <p:spPr>
          <a:xfrm>
            <a:off x="61132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79" name="object 78979"/>
          <p:cNvSpPr/>
          <p:nvPr/>
        </p:nvSpPr>
        <p:spPr>
          <a:xfrm>
            <a:off x="6113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80" name="object 78980"/>
          <p:cNvSpPr/>
          <p:nvPr/>
        </p:nvSpPr>
        <p:spPr>
          <a:xfrm>
            <a:off x="6113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81" name="object 78981"/>
          <p:cNvSpPr/>
          <p:nvPr/>
        </p:nvSpPr>
        <p:spPr>
          <a:xfrm>
            <a:off x="61136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82" name="object 78982"/>
          <p:cNvSpPr/>
          <p:nvPr/>
        </p:nvSpPr>
        <p:spPr>
          <a:xfrm>
            <a:off x="61136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83" name="object 78983"/>
          <p:cNvSpPr/>
          <p:nvPr/>
        </p:nvSpPr>
        <p:spPr>
          <a:xfrm>
            <a:off x="6113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84" name="object 78984"/>
          <p:cNvSpPr/>
          <p:nvPr/>
        </p:nvSpPr>
        <p:spPr>
          <a:xfrm>
            <a:off x="6113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85" name="object 78985"/>
          <p:cNvSpPr/>
          <p:nvPr/>
        </p:nvSpPr>
        <p:spPr>
          <a:xfrm>
            <a:off x="61140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86" name="object 78986"/>
          <p:cNvSpPr/>
          <p:nvPr/>
        </p:nvSpPr>
        <p:spPr>
          <a:xfrm>
            <a:off x="61140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87" name="object 78987"/>
          <p:cNvSpPr/>
          <p:nvPr/>
        </p:nvSpPr>
        <p:spPr>
          <a:xfrm>
            <a:off x="6114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88" name="object 78988"/>
          <p:cNvSpPr/>
          <p:nvPr/>
        </p:nvSpPr>
        <p:spPr>
          <a:xfrm>
            <a:off x="6114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89" name="object 78989"/>
          <p:cNvSpPr/>
          <p:nvPr/>
        </p:nvSpPr>
        <p:spPr>
          <a:xfrm>
            <a:off x="61144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90" name="object 78990"/>
          <p:cNvSpPr/>
          <p:nvPr/>
        </p:nvSpPr>
        <p:spPr>
          <a:xfrm>
            <a:off x="61144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91" name="object 78991"/>
          <p:cNvSpPr/>
          <p:nvPr/>
        </p:nvSpPr>
        <p:spPr>
          <a:xfrm>
            <a:off x="6114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92" name="object 78992"/>
          <p:cNvSpPr/>
          <p:nvPr/>
        </p:nvSpPr>
        <p:spPr>
          <a:xfrm>
            <a:off x="6114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93" name="object 78993"/>
          <p:cNvSpPr/>
          <p:nvPr/>
        </p:nvSpPr>
        <p:spPr>
          <a:xfrm>
            <a:off x="61148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94" name="object 78994"/>
          <p:cNvSpPr/>
          <p:nvPr/>
        </p:nvSpPr>
        <p:spPr>
          <a:xfrm>
            <a:off x="61148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95" name="object 78995"/>
          <p:cNvSpPr/>
          <p:nvPr/>
        </p:nvSpPr>
        <p:spPr>
          <a:xfrm>
            <a:off x="6114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96" name="object 78996"/>
          <p:cNvSpPr/>
          <p:nvPr/>
        </p:nvSpPr>
        <p:spPr>
          <a:xfrm>
            <a:off x="6114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97" name="object 78997"/>
          <p:cNvSpPr/>
          <p:nvPr/>
        </p:nvSpPr>
        <p:spPr>
          <a:xfrm>
            <a:off x="61151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98" name="object 78998"/>
          <p:cNvSpPr/>
          <p:nvPr/>
        </p:nvSpPr>
        <p:spPr>
          <a:xfrm>
            <a:off x="61151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8999" name="object 78999"/>
          <p:cNvSpPr/>
          <p:nvPr/>
        </p:nvSpPr>
        <p:spPr>
          <a:xfrm>
            <a:off x="6115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00" name="object 79000"/>
          <p:cNvSpPr/>
          <p:nvPr/>
        </p:nvSpPr>
        <p:spPr>
          <a:xfrm>
            <a:off x="6115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461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01" name="object 79001"/>
          <p:cNvSpPr/>
          <p:nvPr/>
        </p:nvSpPr>
        <p:spPr>
          <a:xfrm>
            <a:off x="61155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02" name="object 79002"/>
          <p:cNvSpPr/>
          <p:nvPr/>
        </p:nvSpPr>
        <p:spPr>
          <a:xfrm>
            <a:off x="61155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03" name="object 79003"/>
          <p:cNvSpPr/>
          <p:nvPr/>
        </p:nvSpPr>
        <p:spPr>
          <a:xfrm>
            <a:off x="6115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04" name="object 79004"/>
          <p:cNvSpPr/>
          <p:nvPr/>
        </p:nvSpPr>
        <p:spPr>
          <a:xfrm>
            <a:off x="6115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05" name="object 79005"/>
          <p:cNvSpPr/>
          <p:nvPr/>
        </p:nvSpPr>
        <p:spPr>
          <a:xfrm>
            <a:off x="61159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06" name="object 79006"/>
          <p:cNvSpPr/>
          <p:nvPr/>
        </p:nvSpPr>
        <p:spPr>
          <a:xfrm>
            <a:off x="61159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07" name="object 79007"/>
          <p:cNvSpPr/>
          <p:nvPr/>
        </p:nvSpPr>
        <p:spPr>
          <a:xfrm>
            <a:off x="6116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08" name="object 79008"/>
          <p:cNvSpPr/>
          <p:nvPr/>
        </p:nvSpPr>
        <p:spPr>
          <a:xfrm>
            <a:off x="6116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09" name="object 79009"/>
          <p:cNvSpPr/>
          <p:nvPr/>
        </p:nvSpPr>
        <p:spPr>
          <a:xfrm>
            <a:off x="61163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10" name="object 79010"/>
          <p:cNvSpPr/>
          <p:nvPr/>
        </p:nvSpPr>
        <p:spPr>
          <a:xfrm>
            <a:off x="61163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11" name="object 79011"/>
          <p:cNvSpPr/>
          <p:nvPr/>
        </p:nvSpPr>
        <p:spPr>
          <a:xfrm>
            <a:off x="6116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12" name="object 79012"/>
          <p:cNvSpPr/>
          <p:nvPr/>
        </p:nvSpPr>
        <p:spPr>
          <a:xfrm>
            <a:off x="6116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13" name="object 79013"/>
          <p:cNvSpPr/>
          <p:nvPr/>
        </p:nvSpPr>
        <p:spPr>
          <a:xfrm>
            <a:off x="61167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14" name="object 79014"/>
          <p:cNvSpPr/>
          <p:nvPr/>
        </p:nvSpPr>
        <p:spPr>
          <a:xfrm>
            <a:off x="61167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15" name="object 79015"/>
          <p:cNvSpPr/>
          <p:nvPr/>
        </p:nvSpPr>
        <p:spPr>
          <a:xfrm>
            <a:off x="6116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16" name="object 79016"/>
          <p:cNvSpPr/>
          <p:nvPr/>
        </p:nvSpPr>
        <p:spPr>
          <a:xfrm>
            <a:off x="6116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17" name="object 79017"/>
          <p:cNvSpPr/>
          <p:nvPr/>
        </p:nvSpPr>
        <p:spPr>
          <a:xfrm>
            <a:off x="61170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18" name="object 79018"/>
          <p:cNvSpPr/>
          <p:nvPr/>
        </p:nvSpPr>
        <p:spPr>
          <a:xfrm>
            <a:off x="61170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19" name="object 79019"/>
          <p:cNvSpPr/>
          <p:nvPr/>
        </p:nvSpPr>
        <p:spPr>
          <a:xfrm>
            <a:off x="6117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20" name="object 79020"/>
          <p:cNvSpPr/>
          <p:nvPr/>
        </p:nvSpPr>
        <p:spPr>
          <a:xfrm>
            <a:off x="6117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21" name="object 79021"/>
          <p:cNvSpPr/>
          <p:nvPr/>
        </p:nvSpPr>
        <p:spPr>
          <a:xfrm>
            <a:off x="61174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22" name="object 79022"/>
          <p:cNvSpPr/>
          <p:nvPr/>
        </p:nvSpPr>
        <p:spPr>
          <a:xfrm>
            <a:off x="61174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23" name="object 79023"/>
          <p:cNvSpPr/>
          <p:nvPr/>
        </p:nvSpPr>
        <p:spPr>
          <a:xfrm>
            <a:off x="6117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24" name="object 79024"/>
          <p:cNvSpPr/>
          <p:nvPr/>
        </p:nvSpPr>
        <p:spPr>
          <a:xfrm>
            <a:off x="6117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25" name="object 79025"/>
          <p:cNvSpPr/>
          <p:nvPr/>
        </p:nvSpPr>
        <p:spPr>
          <a:xfrm>
            <a:off x="61178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26" name="object 79026"/>
          <p:cNvSpPr/>
          <p:nvPr/>
        </p:nvSpPr>
        <p:spPr>
          <a:xfrm>
            <a:off x="61178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27" name="object 79027"/>
          <p:cNvSpPr/>
          <p:nvPr/>
        </p:nvSpPr>
        <p:spPr>
          <a:xfrm>
            <a:off x="6117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28" name="object 79028"/>
          <p:cNvSpPr/>
          <p:nvPr/>
        </p:nvSpPr>
        <p:spPr>
          <a:xfrm>
            <a:off x="6117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29" name="object 79029"/>
          <p:cNvSpPr/>
          <p:nvPr/>
        </p:nvSpPr>
        <p:spPr>
          <a:xfrm>
            <a:off x="61182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30" name="object 79030"/>
          <p:cNvSpPr/>
          <p:nvPr/>
        </p:nvSpPr>
        <p:spPr>
          <a:xfrm>
            <a:off x="61182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31" name="object 79031"/>
          <p:cNvSpPr/>
          <p:nvPr/>
        </p:nvSpPr>
        <p:spPr>
          <a:xfrm>
            <a:off x="6118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32" name="object 79032"/>
          <p:cNvSpPr/>
          <p:nvPr/>
        </p:nvSpPr>
        <p:spPr>
          <a:xfrm>
            <a:off x="6118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33" name="object 79033"/>
          <p:cNvSpPr/>
          <p:nvPr/>
        </p:nvSpPr>
        <p:spPr>
          <a:xfrm>
            <a:off x="61186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34" name="object 79034"/>
          <p:cNvSpPr/>
          <p:nvPr/>
        </p:nvSpPr>
        <p:spPr>
          <a:xfrm>
            <a:off x="61186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35" name="object 79035"/>
          <p:cNvSpPr/>
          <p:nvPr/>
        </p:nvSpPr>
        <p:spPr>
          <a:xfrm>
            <a:off x="6118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36" name="object 79036"/>
          <p:cNvSpPr/>
          <p:nvPr/>
        </p:nvSpPr>
        <p:spPr>
          <a:xfrm>
            <a:off x="6118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37" name="object 79037"/>
          <p:cNvSpPr/>
          <p:nvPr/>
        </p:nvSpPr>
        <p:spPr>
          <a:xfrm>
            <a:off x="61189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38" name="object 79038"/>
          <p:cNvSpPr/>
          <p:nvPr/>
        </p:nvSpPr>
        <p:spPr>
          <a:xfrm>
            <a:off x="61189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39" name="object 79039"/>
          <p:cNvSpPr/>
          <p:nvPr/>
        </p:nvSpPr>
        <p:spPr>
          <a:xfrm>
            <a:off x="6119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40" name="object 79040"/>
          <p:cNvSpPr/>
          <p:nvPr/>
        </p:nvSpPr>
        <p:spPr>
          <a:xfrm>
            <a:off x="6119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41" name="object 79041"/>
          <p:cNvSpPr/>
          <p:nvPr/>
        </p:nvSpPr>
        <p:spPr>
          <a:xfrm>
            <a:off x="61193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42" name="object 79042"/>
          <p:cNvSpPr/>
          <p:nvPr/>
        </p:nvSpPr>
        <p:spPr>
          <a:xfrm>
            <a:off x="61193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43" name="object 79043"/>
          <p:cNvSpPr/>
          <p:nvPr/>
        </p:nvSpPr>
        <p:spPr>
          <a:xfrm>
            <a:off x="6119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44" name="object 79044"/>
          <p:cNvSpPr/>
          <p:nvPr/>
        </p:nvSpPr>
        <p:spPr>
          <a:xfrm>
            <a:off x="6119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45" name="object 79045"/>
          <p:cNvSpPr/>
          <p:nvPr/>
        </p:nvSpPr>
        <p:spPr>
          <a:xfrm>
            <a:off x="6119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46" name="object 79046"/>
          <p:cNvSpPr/>
          <p:nvPr/>
        </p:nvSpPr>
        <p:spPr>
          <a:xfrm>
            <a:off x="6119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47" name="object 79047"/>
          <p:cNvSpPr/>
          <p:nvPr/>
        </p:nvSpPr>
        <p:spPr>
          <a:xfrm>
            <a:off x="6119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48" name="object 79048"/>
          <p:cNvSpPr/>
          <p:nvPr/>
        </p:nvSpPr>
        <p:spPr>
          <a:xfrm>
            <a:off x="6119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49" name="object 79049"/>
          <p:cNvSpPr/>
          <p:nvPr/>
        </p:nvSpPr>
        <p:spPr>
          <a:xfrm>
            <a:off x="61201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50" name="object 79050"/>
          <p:cNvSpPr/>
          <p:nvPr/>
        </p:nvSpPr>
        <p:spPr>
          <a:xfrm>
            <a:off x="61201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51" name="object 79051"/>
          <p:cNvSpPr/>
          <p:nvPr/>
        </p:nvSpPr>
        <p:spPr>
          <a:xfrm>
            <a:off x="6120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52" name="object 79052"/>
          <p:cNvSpPr/>
          <p:nvPr/>
        </p:nvSpPr>
        <p:spPr>
          <a:xfrm>
            <a:off x="6120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53" name="object 79053"/>
          <p:cNvSpPr/>
          <p:nvPr/>
        </p:nvSpPr>
        <p:spPr>
          <a:xfrm>
            <a:off x="61205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54" name="object 79054"/>
          <p:cNvSpPr/>
          <p:nvPr/>
        </p:nvSpPr>
        <p:spPr>
          <a:xfrm>
            <a:off x="61205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55" name="object 79055"/>
          <p:cNvSpPr/>
          <p:nvPr/>
        </p:nvSpPr>
        <p:spPr>
          <a:xfrm>
            <a:off x="6120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56" name="object 79056"/>
          <p:cNvSpPr/>
          <p:nvPr/>
        </p:nvSpPr>
        <p:spPr>
          <a:xfrm>
            <a:off x="6120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57" name="object 79057"/>
          <p:cNvSpPr/>
          <p:nvPr/>
        </p:nvSpPr>
        <p:spPr>
          <a:xfrm>
            <a:off x="61209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58" name="object 79058"/>
          <p:cNvSpPr/>
          <p:nvPr/>
        </p:nvSpPr>
        <p:spPr>
          <a:xfrm>
            <a:off x="61209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59" name="object 79059"/>
          <p:cNvSpPr/>
          <p:nvPr/>
        </p:nvSpPr>
        <p:spPr>
          <a:xfrm>
            <a:off x="6121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60" name="object 79060"/>
          <p:cNvSpPr/>
          <p:nvPr/>
        </p:nvSpPr>
        <p:spPr>
          <a:xfrm>
            <a:off x="6121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61" name="object 79061"/>
          <p:cNvSpPr/>
          <p:nvPr/>
        </p:nvSpPr>
        <p:spPr>
          <a:xfrm>
            <a:off x="61212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62" name="object 79062"/>
          <p:cNvSpPr/>
          <p:nvPr/>
        </p:nvSpPr>
        <p:spPr>
          <a:xfrm>
            <a:off x="61212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63" name="object 79063"/>
          <p:cNvSpPr/>
          <p:nvPr/>
        </p:nvSpPr>
        <p:spPr>
          <a:xfrm>
            <a:off x="6121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64" name="object 79064"/>
          <p:cNvSpPr/>
          <p:nvPr/>
        </p:nvSpPr>
        <p:spPr>
          <a:xfrm>
            <a:off x="6121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65" name="object 79065"/>
          <p:cNvSpPr/>
          <p:nvPr/>
        </p:nvSpPr>
        <p:spPr>
          <a:xfrm>
            <a:off x="61216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66" name="object 79066"/>
          <p:cNvSpPr/>
          <p:nvPr/>
        </p:nvSpPr>
        <p:spPr>
          <a:xfrm>
            <a:off x="61216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67" name="object 79067"/>
          <p:cNvSpPr/>
          <p:nvPr/>
        </p:nvSpPr>
        <p:spPr>
          <a:xfrm>
            <a:off x="6121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68" name="object 79068"/>
          <p:cNvSpPr/>
          <p:nvPr/>
        </p:nvSpPr>
        <p:spPr>
          <a:xfrm>
            <a:off x="6121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69" name="object 79069"/>
          <p:cNvSpPr/>
          <p:nvPr/>
        </p:nvSpPr>
        <p:spPr>
          <a:xfrm>
            <a:off x="61220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70" name="object 79070"/>
          <p:cNvSpPr/>
          <p:nvPr/>
        </p:nvSpPr>
        <p:spPr>
          <a:xfrm>
            <a:off x="61220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71" name="object 79071"/>
          <p:cNvSpPr/>
          <p:nvPr/>
        </p:nvSpPr>
        <p:spPr>
          <a:xfrm>
            <a:off x="6122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72" name="object 79072"/>
          <p:cNvSpPr/>
          <p:nvPr/>
        </p:nvSpPr>
        <p:spPr>
          <a:xfrm>
            <a:off x="6122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73" name="object 79073"/>
          <p:cNvSpPr/>
          <p:nvPr/>
        </p:nvSpPr>
        <p:spPr>
          <a:xfrm>
            <a:off x="61224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74" name="object 79074"/>
          <p:cNvSpPr/>
          <p:nvPr/>
        </p:nvSpPr>
        <p:spPr>
          <a:xfrm>
            <a:off x="61224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75" name="object 79075"/>
          <p:cNvSpPr/>
          <p:nvPr/>
        </p:nvSpPr>
        <p:spPr>
          <a:xfrm>
            <a:off x="6122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76" name="object 79076"/>
          <p:cNvSpPr/>
          <p:nvPr/>
        </p:nvSpPr>
        <p:spPr>
          <a:xfrm>
            <a:off x="6122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77" name="object 79077"/>
          <p:cNvSpPr/>
          <p:nvPr/>
        </p:nvSpPr>
        <p:spPr>
          <a:xfrm>
            <a:off x="61228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78" name="object 79078"/>
          <p:cNvSpPr/>
          <p:nvPr/>
        </p:nvSpPr>
        <p:spPr>
          <a:xfrm>
            <a:off x="61228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79" name="object 79079"/>
          <p:cNvSpPr/>
          <p:nvPr/>
        </p:nvSpPr>
        <p:spPr>
          <a:xfrm>
            <a:off x="6122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80" name="object 79080"/>
          <p:cNvSpPr/>
          <p:nvPr/>
        </p:nvSpPr>
        <p:spPr>
          <a:xfrm>
            <a:off x="6122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81" name="object 79081"/>
          <p:cNvSpPr/>
          <p:nvPr/>
        </p:nvSpPr>
        <p:spPr>
          <a:xfrm>
            <a:off x="61231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82" name="object 79082"/>
          <p:cNvSpPr/>
          <p:nvPr/>
        </p:nvSpPr>
        <p:spPr>
          <a:xfrm>
            <a:off x="61231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83" name="object 79083"/>
          <p:cNvSpPr/>
          <p:nvPr/>
        </p:nvSpPr>
        <p:spPr>
          <a:xfrm>
            <a:off x="6123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84" name="object 79084"/>
          <p:cNvSpPr/>
          <p:nvPr/>
        </p:nvSpPr>
        <p:spPr>
          <a:xfrm>
            <a:off x="6123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85" name="object 79085"/>
          <p:cNvSpPr/>
          <p:nvPr/>
        </p:nvSpPr>
        <p:spPr>
          <a:xfrm>
            <a:off x="61235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86" name="object 79086"/>
          <p:cNvSpPr/>
          <p:nvPr/>
        </p:nvSpPr>
        <p:spPr>
          <a:xfrm>
            <a:off x="61235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87" name="object 79087"/>
          <p:cNvSpPr/>
          <p:nvPr/>
        </p:nvSpPr>
        <p:spPr>
          <a:xfrm>
            <a:off x="6123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88" name="object 79088"/>
          <p:cNvSpPr/>
          <p:nvPr/>
        </p:nvSpPr>
        <p:spPr>
          <a:xfrm>
            <a:off x="6123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89" name="object 79089"/>
          <p:cNvSpPr/>
          <p:nvPr/>
        </p:nvSpPr>
        <p:spPr>
          <a:xfrm>
            <a:off x="61239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90" name="object 79090"/>
          <p:cNvSpPr/>
          <p:nvPr/>
        </p:nvSpPr>
        <p:spPr>
          <a:xfrm>
            <a:off x="61239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91" name="object 79091"/>
          <p:cNvSpPr/>
          <p:nvPr/>
        </p:nvSpPr>
        <p:spPr>
          <a:xfrm>
            <a:off x="6124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92" name="object 79092"/>
          <p:cNvSpPr/>
          <p:nvPr/>
        </p:nvSpPr>
        <p:spPr>
          <a:xfrm>
            <a:off x="6124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93" name="object 79093"/>
          <p:cNvSpPr/>
          <p:nvPr/>
        </p:nvSpPr>
        <p:spPr>
          <a:xfrm>
            <a:off x="61243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94" name="object 79094"/>
          <p:cNvSpPr/>
          <p:nvPr/>
        </p:nvSpPr>
        <p:spPr>
          <a:xfrm>
            <a:off x="61243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95" name="object 79095"/>
          <p:cNvSpPr/>
          <p:nvPr/>
        </p:nvSpPr>
        <p:spPr>
          <a:xfrm>
            <a:off x="6124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96" name="object 79096"/>
          <p:cNvSpPr/>
          <p:nvPr/>
        </p:nvSpPr>
        <p:spPr>
          <a:xfrm>
            <a:off x="6124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97" name="object 79097"/>
          <p:cNvSpPr/>
          <p:nvPr/>
        </p:nvSpPr>
        <p:spPr>
          <a:xfrm>
            <a:off x="6124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98" name="object 79098"/>
          <p:cNvSpPr/>
          <p:nvPr/>
        </p:nvSpPr>
        <p:spPr>
          <a:xfrm>
            <a:off x="6124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099" name="object 79099"/>
          <p:cNvSpPr/>
          <p:nvPr/>
        </p:nvSpPr>
        <p:spPr>
          <a:xfrm>
            <a:off x="6124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00" name="object 79100"/>
          <p:cNvSpPr/>
          <p:nvPr/>
        </p:nvSpPr>
        <p:spPr>
          <a:xfrm>
            <a:off x="6124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01" name="object 79101"/>
          <p:cNvSpPr/>
          <p:nvPr/>
        </p:nvSpPr>
        <p:spPr>
          <a:xfrm>
            <a:off x="6125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02" name="object 79102"/>
          <p:cNvSpPr/>
          <p:nvPr/>
        </p:nvSpPr>
        <p:spPr>
          <a:xfrm>
            <a:off x="6125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03" name="object 79103"/>
          <p:cNvSpPr/>
          <p:nvPr/>
        </p:nvSpPr>
        <p:spPr>
          <a:xfrm>
            <a:off x="6125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04" name="object 79104"/>
          <p:cNvSpPr/>
          <p:nvPr/>
        </p:nvSpPr>
        <p:spPr>
          <a:xfrm>
            <a:off x="6125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05" name="object 79105"/>
          <p:cNvSpPr/>
          <p:nvPr/>
        </p:nvSpPr>
        <p:spPr>
          <a:xfrm>
            <a:off x="6125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06" name="object 79106"/>
          <p:cNvSpPr/>
          <p:nvPr/>
        </p:nvSpPr>
        <p:spPr>
          <a:xfrm>
            <a:off x="6125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07" name="object 79107"/>
          <p:cNvSpPr/>
          <p:nvPr/>
        </p:nvSpPr>
        <p:spPr>
          <a:xfrm>
            <a:off x="6125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08" name="object 79108"/>
          <p:cNvSpPr/>
          <p:nvPr/>
        </p:nvSpPr>
        <p:spPr>
          <a:xfrm>
            <a:off x="6125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09" name="object 79109"/>
          <p:cNvSpPr/>
          <p:nvPr/>
        </p:nvSpPr>
        <p:spPr>
          <a:xfrm>
            <a:off x="6125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10" name="object 79110"/>
          <p:cNvSpPr/>
          <p:nvPr/>
        </p:nvSpPr>
        <p:spPr>
          <a:xfrm>
            <a:off x="6125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11" name="object 79111"/>
          <p:cNvSpPr/>
          <p:nvPr/>
        </p:nvSpPr>
        <p:spPr>
          <a:xfrm>
            <a:off x="6125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12" name="object 79112"/>
          <p:cNvSpPr/>
          <p:nvPr/>
        </p:nvSpPr>
        <p:spPr>
          <a:xfrm>
            <a:off x="6125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13" name="object 79113"/>
          <p:cNvSpPr/>
          <p:nvPr/>
        </p:nvSpPr>
        <p:spPr>
          <a:xfrm>
            <a:off x="61262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14" name="object 79114"/>
          <p:cNvSpPr/>
          <p:nvPr/>
        </p:nvSpPr>
        <p:spPr>
          <a:xfrm>
            <a:off x="61262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15" name="object 79115"/>
          <p:cNvSpPr/>
          <p:nvPr/>
        </p:nvSpPr>
        <p:spPr>
          <a:xfrm>
            <a:off x="6126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16" name="object 79116"/>
          <p:cNvSpPr/>
          <p:nvPr/>
        </p:nvSpPr>
        <p:spPr>
          <a:xfrm>
            <a:off x="6126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17" name="object 79117"/>
          <p:cNvSpPr/>
          <p:nvPr/>
        </p:nvSpPr>
        <p:spPr>
          <a:xfrm>
            <a:off x="61266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18" name="object 79118"/>
          <p:cNvSpPr/>
          <p:nvPr/>
        </p:nvSpPr>
        <p:spPr>
          <a:xfrm>
            <a:off x="61266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19" name="object 79119"/>
          <p:cNvSpPr/>
          <p:nvPr/>
        </p:nvSpPr>
        <p:spPr>
          <a:xfrm>
            <a:off x="6126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20" name="object 79120"/>
          <p:cNvSpPr/>
          <p:nvPr/>
        </p:nvSpPr>
        <p:spPr>
          <a:xfrm>
            <a:off x="6126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21" name="object 79121"/>
          <p:cNvSpPr/>
          <p:nvPr/>
        </p:nvSpPr>
        <p:spPr>
          <a:xfrm>
            <a:off x="61270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22" name="object 79122"/>
          <p:cNvSpPr/>
          <p:nvPr/>
        </p:nvSpPr>
        <p:spPr>
          <a:xfrm>
            <a:off x="61270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23" name="object 79123"/>
          <p:cNvSpPr/>
          <p:nvPr/>
        </p:nvSpPr>
        <p:spPr>
          <a:xfrm>
            <a:off x="6127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24" name="object 79124"/>
          <p:cNvSpPr/>
          <p:nvPr/>
        </p:nvSpPr>
        <p:spPr>
          <a:xfrm>
            <a:off x="6127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25" name="object 79125"/>
          <p:cNvSpPr/>
          <p:nvPr/>
        </p:nvSpPr>
        <p:spPr>
          <a:xfrm>
            <a:off x="61273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26" name="object 79126"/>
          <p:cNvSpPr/>
          <p:nvPr/>
        </p:nvSpPr>
        <p:spPr>
          <a:xfrm>
            <a:off x="61273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27" name="object 79127"/>
          <p:cNvSpPr/>
          <p:nvPr/>
        </p:nvSpPr>
        <p:spPr>
          <a:xfrm>
            <a:off x="6127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28" name="object 79128"/>
          <p:cNvSpPr/>
          <p:nvPr/>
        </p:nvSpPr>
        <p:spPr>
          <a:xfrm>
            <a:off x="6127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29" name="object 79129"/>
          <p:cNvSpPr/>
          <p:nvPr/>
        </p:nvSpPr>
        <p:spPr>
          <a:xfrm>
            <a:off x="61277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30" name="object 79130"/>
          <p:cNvSpPr/>
          <p:nvPr/>
        </p:nvSpPr>
        <p:spPr>
          <a:xfrm>
            <a:off x="61277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31" name="object 79131"/>
          <p:cNvSpPr/>
          <p:nvPr/>
        </p:nvSpPr>
        <p:spPr>
          <a:xfrm>
            <a:off x="6127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32" name="object 79132"/>
          <p:cNvSpPr/>
          <p:nvPr/>
        </p:nvSpPr>
        <p:spPr>
          <a:xfrm>
            <a:off x="6127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33" name="object 79133"/>
          <p:cNvSpPr/>
          <p:nvPr/>
        </p:nvSpPr>
        <p:spPr>
          <a:xfrm>
            <a:off x="61281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34" name="object 79134"/>
          <p:cNvSpPr/>
          <p:nvPr/>
        </p:nvSpPr>
        <p:spPr>
          <a:xfrm>
            <a:off x="61281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35" name="object 79135"/>
          <p:cNvSpPr/>
          <p:nvPr/>
        </p:nvSpPr>
        <p:spPr>
          <a:xfrm>
            <a:off x="6128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36" name="object 79136"/>
          <p:cNvSpPr/>
          <p:nvPr/>
        </p:nvSpPr>
        <p:spPr>
          <a:xfrm>
            <a:off x="6128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37" name="object 79137"/>
          <p:cNvSpPr/>
          <p:nvPr/>
        </p:nvSpPr>
        <p:spPr>
          <a:xfrm>
            <a:off x="61285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38" name="object 79138"/>
          <p:cNvSpPr/>
          <p:nvPr/>
        </p:nvSpPr>
        <p:spPr>
          <a:xfrm>
            <a:off x="61285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39" name="object 79139"/>
          <p:cNvSpPr/>
          <p:nvPr/>
        </p:nvSpPr>
        <p:spPr>
          <a:xfrm>
            <a:off x="6128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40" name="object 79140"/>
          <p:cNvSpPr/>
          <p:nvPr/>
        </p:nvSpPr>
        <p:spPr>
          <a:xfrm>
            <a:off x="6128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41" name="object 79141"/>
          <p:cNvSpPr/>
          <p:nvPr/>
        </p:nvSpPr>
        <p:spPr>
          <a:xfrm>
            <a:off x="61289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42" name="object 79142"/>
          <p:cNvSpPr/>
          <p:nvPr/>
        </p:nvSpPr>
        <p:spPr>
          <a:xfrm>
            <a:off x="61289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43" name="object 79143"/>
          <p:cNvSpPr/>
          <p:nvPr/>
        </p:nvSpPr>
        <p:spPr>
          <a:xfrm>
            <a:off x="6129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44" name="object 79144"/>
          <p:cNvSpPr/>
          <p:nvPr/>
        </p:nvSpPr>
        <p:spPr>
          <a:xfrm>
            <a:off x="6129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45" name="object 79145"/>
          <p:cNvSpPr/>
          <p:nvPr/>
        </p:nvSpPr>
        <p:spPr>
          <a:xfrm>
            <a:off x="6129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46" name="object 79146"/>
          <p:cNvSpPr/>
          <p:nvPr/>
        </p:nvSpPr>
        <p:spPr>
          <a:xfrm>
            <a:off x="6129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47" name="object 79147"/>
          <p:cNvSpPr/>
          <p:nvPr/>
        </p:nvSpPr>
        <p:spPr>
          <a:xfrm>
            <a:off x="6129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48" name="object 79148"/>
          <p:cNvSpPr/>
          <p:nvPr/>
        </p:nvSpPr>
        <p:spPr>
          <a:xfrm>
            <a:off x="6129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49" name="object 79149"/>
          <p:cNvSpPr/>
          <p:nvPr/>
        </p:nvSpPr>
        <p:spPr>
          <a:xfrm>
            <a:off x="6129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50" name="object 79150"/>
          <p:cNvSpPr/>
          <p:nvPr/>
        </p:nvSpPr>
        <p:spPr>
          <a:xfrm>
            <a:off x="6129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51" name="object 79151"/>
          <p:cNvSpPr/>
          <p:nvPr/>
        </p:nvSpPr>
        <p:spPr>
          <a:xfrm>
            <a:off x="6129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52" name="object 79152"/>
          <p:cNvSpPr/>
          <p:nvPr/>
        </p:nvSpPr>
        <p:spPr>
          <a:xfrm>
            <a:off x="6129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53" name="object 79153"/>
          <p:cNvSpPr/>
          <p:nvPr/>
        </p:nvSpPr>
        <p:spPr>
          <a:xfrm>
            <a:off x="6130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54" name="object 79154"/>
          <p:cNvSpPr/>
          <p:nvPr/>
        </p:nvSpPr>
        <p:spPr>
          <a:xfrm>
            <a:off x="6130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55" name="object 79155"/>
          <p:cNvSpPr/>
          <p:nvPr/>
        </p:nvSpPr>
        <p:spPr>
          <a:xfrm>
            <a:off x="6130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56" name="object 79156"/>
          <p:cNvSpPr/>
          <p:nvPr/>
        </p:nvSpPr>
        <p:spPr>
          <a:xfrm>
            <a:off x="6130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57" name="object 79157"/>
          <p:cNvSpPr/>
          <p:nvPr/>
        </p:nvSpPr>
        <p:spPr>
          <a:xfrm>
            <a:off x="6130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58" name="object 79158"/>
          <p:cNvSpPr/>
          <p:nvPr/>
        </p:nvSpPr>
        <p:spPr>
          <a:xfrm>
            <a:off x="6130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59" name="object 79159"/>
          <p:cNvSpPr/>
          <p:nvPr/>
        </p:nvSpPr>
        <p:spPr>
          <a:xfrm>
            <a:off x="6130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60" name="object 79160"/>
          <p:cNvSpPr/>
          <p:nvPr/>
        </p:nvSpPr>
        <p:spPr>
          <a:xfrm>
            <a:off x="6130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61" name="object 79161"/>
          <p:cNvSpPr/>
          <p:nvPr/>
        </p:nvSpPr>
        <p:spPr>
          <a:xfrm>
            <a:off x="61308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62" name="object 79162"/>
          <p:cNvSpPr/>
          <p:nvPr/>
        </p:nvSpPr>
        <p:spPr>
          <a:xfrm>
            <a:off x="61308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63" name="object 79163"/>
          <p:cNvSpPr/>
          <p:nvPr/>
        </p:nvSpPr>
        <p:spPr>
          <a:xfrm>
            <a:off x="6130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64" name="object 79164"/>
          <p:cNvSpPr/>
          <p:nvPr/>
        </p:nvSpPr>
        <p:spPr>
          <a:xfrm>
            <a:off x="6130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65" name="object 79165"/>
          <p:cNvSpPr/>
          <p:nvPr/>
        </p:nvSpPr>
        <p:spPr>
          <a:xfrm>
            <a:off x="61311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66" name="object 79166"/>
          <p:cNvSpPr/>
          <p:nvPr/>
        </p:nvSpPr>
        <p:spPr>
          <a:xfrm>
            <a:off x="61311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67" name="object 79167"/>
          <p:cNvSpPr/>
          <p:nvPr/>
        </p:nvSpPr>
        <p:spPr>
          <a:xfrm>
            <a:off x="6131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68" name="object 79168"/>
          <p:cNvSpPr/>
          <p:nvPr/>
        </p:nvSpPr>
        <p:spPr>
          <a:xfrm>
            <a:off x="6131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69" name="object 79169"/>
          <p:cNvSpPr/>
          <p:nvPr/>
        </p:nvSpPr>
        <p:spPr>
          <a:xfrm>
            <a:off x="61315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70" name="object 79170"/>
          <p:cNvSpPr/>
          <p:nvPr/>
        </p:nvSpPr>
        <p:spPr>
          <a:xfrm>
            <a:off x="61315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71" name="object 79171"/>
          <p:cNvSpPr/>
          <p:nvPr/>
        </p:nvSpPr>
        <p:spPr>
          <a:xfrm>
            <a:off x="6131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72" name="object 79172"/>
          <p:cNvSpPr/>
          <p:nvPr/>
        </p:nvSpPr>
        <p:spPr>
          <a:xfrm>
            <a:off x="6131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73" name="object 79173"/>
          <p:cNvSpPr/>
          <p:nvPr/>
        </p:nvSpPr>
        <p:spPr>
          <a:xfrm>
            <a:off x="61319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74" name="object 79174"/>
          <p:cNvSpPr/>
          <p:nvPr/>
        </p:nvSpPr>
        <p:spPr>
          <a:xfrm>
            <a:off x="61319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75" name="object 79175"/>
          <p:cNvSpPr/>
          <p:nvPr/>
        </p:nvSpPr>
        <p:spPr>
          <a:xfrm>
            <a:off x="6132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76" name="object 79176"/>
          <p:cNvSpPr/>
          <p:nvPr/>
        </p:nvSpPr>
        <p:spPr>
          <a:xfrm>
            <a:off x="6132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77" name="object 79177"/>
          <p:cNvSpPr/>
          <p:nvPr/>
        </p:nvSpPr>
        <p:spPr>
          <a:xfrm>
            <a:off x="61323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78" name="object 79178"/>
          <p:cNvSpPr/>
          <p:nvPr/>
        </p:nvSpPr>
        <p:spPr>
          <a:xfrm>
            <a:off x="61323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79" name="object 79179"/>
          <p:cNvSpPr/>
          <p:nvPr/>
        </p:nvSpPr>
        <p:spPr>
          <a:xfrm>
            <a:off x="6132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80" name="object 79180"/>
          <p:cNvSpPr/>
          <p:nvPr/>
        </p:nvSpPr>
        <p:spPr>
          <a:xfrm>
            <a:off x="6132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81" name="object 79181"/>
          <p:cNvSpPr/>
          <p:nvPr/>
        </p:nvSpPr>
        <p:spPr>
          <a:xfrm>
            <a:off x="61327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82" name="object 79182"/>
          <p:cNvSpPr/>
          <p:nvPr/>
        </p:nvSpPr>
        <p:spPr>
          <a:xfrm>
            <a:off x="61327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289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83" name="object 79183"/>
          <p:cNvSpPr/>
          <p:nvPr/>
        </p:nvSpPr>
        <p:spPr>
          <a:xfrm>
            <a:off x="6132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84" name="object 79184"/>
          <p:cNvSpPr/>
          <p:nvPr/>
        </p:nvSpPr>
        <p:spPr>
          <a:xfrm>
            <a:off x="6132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85" name="object 79185"/>
          <p:cNvSpPr/>
          <p:nvPr/>
        </p:nvSpPr>
        <p:spPr>
          <a:xfrm>
            <a:off x="61330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86" name="object 79186"/>
          <p:cNvSpPr/>
          <p:nvPr/>
        </p:nvSpPr>
        <p:spPr>
          <a:xfrm>
            <a:off x="61330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87" name="object 79187"/>
          <p:cNvSpPr/>
          <p:nvPr/>
        </p:nvSpPr>
        <p:spPr>
          <a:xfrm>
            <a:off x="6133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88" name="object 79188"/>
          <p:cNvSpPr/>
          <p:nvPr/>
        </p:nvSpPr>
        <p:spPr>
          <a:xfrm>
            <a:off x="6133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89" name="object 79189"/>
          <p:cNvSpPr/>
          <p:nvPr/>
        </p:nvSpPr>
        <p:spPr>
          <a:xfrm>
            <a:off x="6133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90" name="object 79190"/>
          <p:cNvSpPr/>
          <p:nvPr/>
        </p:nvSpPr>
        <p:spPr>
          <a:xfrm>
            <a:off x="6133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91" name="object 79191"/>
          <p:cNvSpPr/>
          <p:nvPr/>
        </p:nvSpPr>
        <p:spPr>
          <a:xfrm>
            <a:off x="6133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92" name="object 79192"/>
          <p:cNvSpPr/>
          <p:nvPr/>
        </p:nvSpPr>
        <p:spPr>
          <a:xfrm>
            <a:off x="6133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93" name="object 79193"/>
          <p:cNvSpPr/>
          <p:nvPr/>
        </p:nvSpPr>
        <p:spPr>
          <a:xfrm>
            <a:off x="6133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94" name="object 79194"/>
          <p:cNvSpPr/>
          <p:nvPr/>
        </p:nvSpPr>
        <p:spPr>
          <a:xfrm>
            <a:off x="6133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95" name="object 79195"/>
          <p:cNvSpPr/>
          <p:nvPr/>
        </p:nvSpPr>
        <p:spPr>
          <a:xfrm>
            <a:off x="6133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96" name="object 79196"/>
          <p:cNvSpPr/>
          <p:nvPr/>
        </p:nvSpPr>
        <p:spPr>
          <a:xfrm>
            <a:off x="6133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97" name="object 79197"/>
          <p:cNvSpPr/>
          <p:nvPr/>
        </p:nvSpPr>
        <p:spPr>
          <a:xfrm>
            <a:off x="6134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98" name="object 79198"/>
          <p:cNvSpPr/>
          <p:nvPr/>
        </p:nvSpPr>
        <p:spPr>
          <a:xfrm>
            <a:off x="6134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199" name="object 79199"/>
          <p:cNvSpPr/>
          <p:nvPr/>
        </p:nvSpPr>
        <p:spPr>
          <a:xfrm>
            <a:off x="6134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00" name="object 79200"/>
          <p:cNvSpPr/>
          <p:nvPr/>
        </p:nvSpPr>
        <p:spPr>
          <a:xfrm>
            <a:off x="6134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01" name="object 79201"/>
          <p:cNvSpPr/>
          <p:nvPr/>
        </p:nvSpPr>
        <p:spPr>
          <a:xfrm>
            <a:off x="6134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02" name="object 79202"/>
          <p:cNvSpPr/>
          <p:nvPr/>
        </p:nvSpPr>
        <p:spPr>
          <a:xfrm>
            <a:off x="6134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03" name="object 79203"/>
          <p:cNvSpPr/>
          <p:nvPr/>
        </p:nvSpPr>
        <p:spPr>
          <a:xfrm>
            <a:off x="6134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04" name="object 79204"/>
          <p:cNvSpPr/>
          <p:nvPr/>
        </p:nvSpPr>
        <p:spPr>
          <a:xfrm>
            <a:off x="6134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05" name="object 79205"/>
          <p:cNvSpPr/>
          <p:nvPr/>
        </p:nvSpPr>
        <p:spPr>
          <a:xfrm>
            <a:off x="6135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06" name="object 79206"/>
          <p:cNvSpPr/>
          <p:nvPr/>
        </p:nvSpPr>
        <p:spPr>
          <a:xfrm>
            <a:off x="6135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07" name="object 79207"/>
          <p:cNvSpPr/>
          <p:nvPr/>
        </p:nvSpPr>
        <p:spPr>
          <a:xfrm>
            <a:off x="6135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08" name="object 79208"/>
          <p:cNvSpPr/>
          <p:nvPr/>
        </p:nvSpPr>
        <p:spPr>
          <a:xfrm>
            <a:off x="6135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09" name="object 79209"/>
          <p:cNvSpPr/>
          <p:nvPr/>
        </p:nvSpPr>
        <p:spPr>
          <a:xfrm>
            <a:off x="6135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10" name="object 79210"/>
          <p:cNvSpPr/>
          <p:nvPr/>
        </p:nvSpPr>
        <p:spPr>
          <a:xfrm>
            <a:off x="6135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11" name="object 79211"/>
          <p:cNvSpPr/>
          <p:nvPr/>
        </p:nvSpPr>
        <p:spPr>
          <a:xfrm>
            <a:off x="6135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12" name="object 79212"/>
          <p:cNvSpPr/>
          <p:nvPr/>
        </p:nvSpPr>
        <p:spPr>
          <a:xfrm>
            <a:off x="6135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13" name="object 79213"/>
          <p:cNvSpPr/>
          <p:nvPr/>
        </p:nvSpPr>
        <p:spPr>
          <a:xfrm>
            <a:off x="61357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14" name="object 79214"/>
          <p:cNvSpPr/>
          <p:nvPr/>
        </p:nvSpPr>
        <p:spPr>
          <a:xfrm>
            <a:off x="61357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15" name="object 79215"/>
          <p:cNvSpPr/>
          <p:nvPr/>
        </p:nvSpPr>
        <p:spPr>
          <a:xfrm>
            <a:off x="6135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16" name="object 79216"/>
          <p:cNvSpPr/>
          <p:nvPr/>
        </p:nvSpPr>
        <p:spPr>
          <a:xfrm>
            <a:off x="6135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17" name="object 79217"/>
          <p:cNvSpPr/>
          <p:nvPr/>
        </p:nvSpPr>
        <p:spPr>
          <a:xfrm>
            <a:off x="61361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18" name="object 79218"/>
          <p:cNvSpPr/>
          <p:nvPr/>
        </p:nvSpPr>
        <p:spPr>
          <a:xfrm>
            <a:off x="61361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19" name="object 79219"/>
          <p:cNvSpPr/>
          <p:nvPr/>
        </p:nvSpPr>
        <p:spPr>
          <a:xfrm>
            <a:off x="6136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20" name="object 79220"/>
          <p:cNvSpPr/>
          <p:nvPr/>
        </p:nvSpPr>
        <p:spPr>
          <a:xfrm>
            <a:off x="6136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21" name="object 79221"/>
          <p:cNvSpPr/>
          <p:nvPr/>
        </p:nvSpPr>
        <p:spPr>
          <a:xfrm>
            <a:off x="61365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22" name="object 79222"/>
          <p:cNvSpPr/>
          <p:nvPr/>
        </p:nvSpPr>
        <p:spPr>
          <a:xfrm>
            <a:off x="61365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23" name="object 79223"/>
          <p:cNvSpPr/>
          <p:nvPr/>
        </p:nvSpPr>
        <p:spPr>
          <a:xfrm>
            <a:off x="6136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24" name="object 79224"/>
          <p:cNvSpPr/>
          <p:nvPr/>
        </p:nvSpPr>
        <p:spPr>
          <a:xfrm>
            <a:off x="6136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25" name="object 79225"/>
          <p:cNvSpPr/>
          <p:nvPr/>
        </p:nvSpPr>
        <p:spPr>
          <a:xfrm>
            <a:off x="61369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26" name="object 79226"/>
          <p:cNvSpPr/>
          <p:nvPr/>
        </p:nvSpPr>
        <p:spPr>
          <a:xfrm>
            <a:off x="61369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27" name="object 79227"/>
          <p:cNvSpPr/>
          <p:nvPr/>
        </p:nvSpPr>
        <p:spPr>
          <a:xfrm>
            <a:off x="6137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28" name="object 79228"/>
          <p:cNvSpPr/>
          <p:nvPr/>
        </p:nvSpPr>
        <p:spPr>
          <a:xfrm>
            <a:off x="6137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29" name="object 79229"/>
          <p:cNvSpPr/>
          <p:nvPr/>
        </p:nvSpPr>
        <p:spPr>
          <a:xfrm>
            <a:off x="61372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30" name="object 79230"/>
          <p:cNvSpPr/>
          <p:nvPr/>
        </p:nvSpPr>
        <p:spPr>
          <a:xfrm>
            <a:off x="61372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31" name="object 79231"/>
          <p:cNvSpPr/>
          <p:nvPr/>
        </p:nvSpPr>
        <p:spPr>
          <a:xfrm>
            <a:off x="6137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32" name="object 79232"/>
          <p:cNvSpPr/>
          <p:nvPr/>
        </p:nvSpPr>
        <p:spPr>
          <a:xfrm>
            <a:off x="6137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33" name="object 79233"/>
          <p:cNvSpPr/>
          <p:nvPr/>
        </p:nvSpPr>
        <p:spPr>
          <a:xfrm>
            <a:off x="61376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34" name="object 79234"/>
          <p:cNvSpPr/>
          <p:nvPr/>
        </p:nvSpPr>
        <p:spPr>
          <a:xfrm>
            <a:off x="61376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35" name="object 79235"/>
          <p:cNvSpPr/>
          <p:nvPr/>
        </p:nvSpPr>
        <p:spPr>
          <a:xfrm>
            <a:off x="6137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36" name="object 79236"/>
          <p:cNvSpPr/>
          <p:nvPr/>
        </p:nvSpPr>
        <p:spPr>
          <a:xfrm>
            <a:off x="6137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37" name="object 79237"/>
          <p:cNvSpPr/>
          <p:nvPr/>
        </p:nvSpPr>
        <p:spPr>
          <a:xfrm>
            <a:off x="61380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38" name="object 79238"/>
          <p:cNvSpPr/>
          <p:nvPr/>
        </p:nvSpPr>
        <p:spPr>
          <a:xfrm>
            <a:off x="61380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39" name="object 79239"/>
          <p:cNvSpPr/>
          <p:nvPr/>
        </p:nvSpPr>
        <p:spPr>
          <a:xfrm>
            <a:off x="6138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40" name="object 79240"/>
          <p:cNvSpPr/>
          <p:nvPr/>
        </p:nvSpPr>
        <p:spPr>
          <a:xfrm>
            <a:off x="6138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41" name="object 79241"/>
          <p:cNvSpPr/>
          <p:nvPr/>
        </p:nvSpPr>
        <p:spPr>
          <a:xfrm>
            <a:off x="61384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42" name="object 79242"/>
          <p:cNvSpPr/>
          <p:nvPr/>
        </p:nvSpPr>
        <p:spPr>
          <a:xfrm>
            <a:off x="61384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43" name="object 79243"/>
          <p:cNvSpPr/>
          <p:nvPr/>
        </p:nvSpPr>
        <p:spPr>
          <a:xfrm>
            <a:off x="6138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44" name="object 79244"/>
          <p:cNvSpPr/>
          <p:nvPr/>
        </p:nvSpPr>
        <p:spPr>
          <a:xfrm>
            <a:off x="6138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45" name="object 79245"/>
          <p:cNvSpPr/>
          <p:nvPr/>
        </p:nvSpPr>
        <p:spPr>
          <a:xfrm>
            <a:off x="6138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46" name="object 79246"/>
          <p:cNvSpPr/>
          <p:nvPr/>
        </p:nvSpPr>
        <p:spPr>
          <a:xfrm>
            <a:off x="6138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47" name="object 79247"/>
          <p:cNvSpPr/>
          <p:nvPr/>
        </p:nvSpPr>
        <p:spPr>
          <a:xfrm>
            <a:off x="6138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48" name="object 79248"/>
          <p:cNvSpPr/>
          <p:nvPr/>
        </p:nvSpPr>
        <p:spPr>
          <a:xfrm>
            <a:off x="6138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49" name="object 79249"/>
          <p:cNvSpPr/>
          <p:nvPr/>
        </p:nvSpPr>
        <p:spPr>
          <a:xfrm>
            <a:off x="6139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50" name="object 79250"/>
          <p:cNvSpPr/>
          <p:nvPr/>
        </p:nvSpPr>
        <p:spPr>
          <a:xfrm>
            <a:off x="6139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51" name="object 79251"/>
          <p:cNvSpPr/>
          <p:nvPr/>
        </p:nvSpPr>
        <p:spPr>
          <a:xfrm>
            <a:off x="6139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52" name="object 79252"/>
          <p:cNvSpPr/>
          <p:nvPr/>
        </p:nvSpPr>
        <p:spPr>
          <a:xfrm>
            <a:off x="6139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53" name="object 79253"/>
          <p:cNvSpPr/>
          <p:nvPr/>
        </p:nvSpPr>
        <p:spPr>
          <a:xfrm>
            <a:off x="6139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54" name="object 79254"/>
          <p:cNvSpPr/>
          <p:nvPr/>
        </p:nvSpPr>
        <p:spPr>
          <a:xfrm>
            <a:off x="6139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55" name="object 79255"/>
          <p:cNvSpPr/>
          <p:nvPr/>
        </p:nvSpPr>
        <p:spPr>
          <a:xfrm>
            <a:off x="6139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56" name="object 79256"/>
          <p:cNvSpPr/>
          <p:nvPr/>
        </p:nvSpPr>
        <p:spPr>
          <a:xfrm>
            <a:off x="6139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57" name="object 79257"/>
          <p:cNvSpPr/>
          <p:nvPr/>
        </p:nvSpPr>
        <p:spPr>
          <a:xfrm>
            <a:off x="6139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58" name="object 79258"/>
          <p:cNvSpPr/>
          <p:nvPr/>
        </p:nvSpPr>
        <p:spPr>
          <a:xfrm>
            <a:off x="6139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59" name="object 79259"/>
          <p:cNvSpPr/>
          <p:nvPr/>
        </p:nvSpPr>
        <p:spPr>
          <a:xfrm>
            <a:off x="6140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60" name="object 79260"/>
          <p:cNvSpPr/>
          <p:nvPr/>
        </p:nvSpPr>
        <p:spPr>
          <a:xfrm>
            <a:off x="6140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61" name="object 79261"/>
          <p:cNvSpPr/>
          <p:nvPr/>
        </p:nvSpPr>
        <p:spPr>
          <a:xfrm>
            <a:off x="6140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62" name="object 79262"/>
          <p:cNvSpPr/>
          <p:nvPr/>
        </p:nvSpPr>
        <p:spPr>
          <a:xfrm>
            <a:off x="6140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63" name="object 79263"/>
          <p:cNvSpPr/>
          <p:nvPr/>
        </p:nvSpPr>
        <p:spPr>
          <a:xfrm>
            <a:off x="6140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64" name="object 79264"/>
          <p:cNvSpPr/>
          <p:nvPr/>
        </p:nvSpPr>
        <p:spPr>
          <a:xfrm>
            <a:off x="6140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65" name="object 79265"/>
          <p:cNvSpPr/>
          <p:nvPr/>
        </p:nvSpPr>
        <p:spPr>
          <a:xfrm>
            <a:off x="61407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66" name="object 79266"/>
          <p:cNvSpPr/>
          <p:nvPr/>
        </p:nvSpPr>
        <p:spPr>
          <a:xfrm>
            <a:off x="61407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67" name="object 79267"/>
          <p:cNvSpPr/>
          <p:nvPr/>
        </p:nvSpPr>
        <p:spPr>
          <a:xfrm>
            <a:off x="6140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68" name="object 79268"/>
          <p:cNvSpPr/>
          <p:nvPr/>
        </p:nvSpPr>
        <p:spPr>
          <a:xfrm>
            <a:off x="6140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69" name="object 79269"/>
          <p:cNvSpPr/>
          <p:nvPr/>
        </p:nvSpPr>
        <p:spPr>
          <a:xfrm>
            <a:off x="61410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70" name="object 79270"/>
          <p:cNvSpPr/>
          <p:nvPr/>
        </p:nvSpPr>
        <p:spPr>
          <a:xfrm>
            <a:off x="61410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71" name="object 79271"/>
          <p:cNvSpPr/>
          <p:nvPr/>
        </p:nvSpPr>
        <p:spPr>
          <a:xfrm>
            <a:off x="6141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72" name="object 79272"/>
          <p:cNvSpPr/>
          <p:nvPr/>
        </p:nvSpPr>
        <p:spPr>
          <a:xfrm>
            <a:off x="6141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73" name="object 79273"/>
          <p:cNvSpPr/>
          <p:nvPr/>
        </p:nvSpPr>
        <p:spPr>
          <a:xfrm>
            <a:off x="61414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74" name="object 79274"/>
          <p:cNvSpPr/>
          <p:nvPr/>
        </p:nvSpPr>
        <p:spPr>
          <a:xfrm>
            <a:off x="61414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75" name="object 79275"/>
          <p:cNvSpPr/>
          <p:nvPr/>
        </p:nvSpPr>
        <p:spPr>
          <a:xfrm>
            <a:off x="6141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76" name="object 79276"/>
          <p:cNvSpPr/>
          <p:nvPr/>
        </p:nvSpPr>
        <p:spPr>
          <a:xfrm>
            <a:off x="6141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77" name="object 79277"/>
          <p:cNvSpPr/>
          <p:nvPr/>
        </p:nvSpPr>
        <p:spPr>
          <a:xfrm>
            <a:off x="61418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78" name="object 79278"/>
          <p:cNvSpPr/>
          <p:nvPr/>
        </p:nvSpPr>
        <p:spPr>
          <a:xfrm>
            <a:off x="61418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79" name="object 79279"/>
          <p:cNvSpPr/>
          <p:nvPr/>
        </p:nvSpPr>
        <p:spPr>
          <a:xfrm>
            <a:off x="6141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80" name="object 79280"/>
          <p:cNvSpPr/>
          <p:nvPr/>
        </p:nvSpPr>
        <p:spPr>
          <a:xfrm>
            <a:off x="6141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81" name="object 79281"/>
          <p:cNvSpPr/>
          <p:nvPr/>
        </p:nvSpPr>
        <p:spPr>
          <a:xfrm>
            <a:off x="61422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82" name="object 79282"/>
          <p:cNvSpPr/>
          <p:nvPr/>
        </p:nvSpPr>
        <p:spPr>
          <a:xfrm>
            <a:off x="61422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83" name="object 79283"/>
          <p:cNvSpPr/>
          <p:nvPr/>
        </p:nvSpPr>
        <p:spPr>
          <a:xfrm>
            <a:off x="6142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84" name="object 79284"/>
          <p:cNvSpPr/>
          <p:nvPr/>
        </p:nvSpPr>
        <p:spPr>
          <a:xfrm>
            <a:off x="6142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85" name="object 79285"/>
          <p:cNvSpPr/>
          <p:nvPr/>
        </p:nvSpPr>
        <p:spPr>
          <a:xfrm>
            <a:off x="61426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86" name="object 79286"/>
          <p:cNvSpPr/>
          <p:nvPr/>
        </p:nvSpPr>
        <p:spPr>
          <a:xfrm>
            <a:off x="61426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87" name="object 79287"/>
          <p:cNvSpPr/>
          <p:nvPr/>
        </p:nvSpPr>
        <p:spPr>
          <a:xfrm>
            <a:off x="6142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88" name="object 79288"/>
          <p:cNvSpPr/>
          <p:nvPr/>
        </p:nvSpPr>
        <p:spPr>
          <a:xfrm>
            <a:off x="6142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89" name="object 79289"/>
          <p:cNvSpPr/>
          <p:nvPr/>
        </p:nvSpPr>
        <p:spPr>
          <a:xfrm>
            <a:off x="6143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90" name="object 79290"/>
          <p:cNvSpPr/>
          <p:nvPr/>
        </p:nvSpPr>
        <p:spPr>
          <a:xfrm>
            <a:off x="6143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91" name="object 79291"/>
          <p:cNvSpPr/>
          <p:nvPr/>
        </p:nvSpPr>
        <p:spPr>
          <a:xfrm>
            <a:off x="6143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92" name="object 79292"/>
          <p:cNvSpPr/>
          <p:nvPr/>
        </p:nvSpPr>
        <p:spPr>
          <a:xfrm>
            <a:off x="6143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93" name="object 79293"/>
          <p:cNvSpPr/>
          <p:nvPr/>
        </p:nvSpPr>
        <p:spPr>
          <a:xfrm>
            <a:off x="6143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94" name="object 79294"/>
          <p:cNvSpPr/>
          <p:nvPr/>
        </p:nvSpPr>
        <p:spPr>
          <a:xfrm>
            <a:off x="6143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95" name="object 79295"/>
          <p:cNvSpPr/>
          <p:nvPr/>
        </p:nvSpPr>
        <p:spPr>
          <a:xfrm>
            <a:off x="6143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96" name="object 79296"/>
          <p:cNvSpPr/>
          <p:nvPr/>
        </p:nvSpPr>
        <p:spPr>
          <a:xfrm>
            <a:off x="6143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97" name="object 79297"/>
          <p:cNvSpPr/>
          <p:nvPr/>
        </p:nvSpPr>
        <p:spPr>
          <a:xfrm>
            <a:off x="6143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98" name="object 79298"/>
          <p:cNvSpPr/>
          <p:nvPr/>
        </p:nvSpPr>
        <p:spPr>
          <a:xfrm>
            <a:off x="6143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299" name="object 79299"/>
          <p:cNvSpPr/>
          <p:nvPr/>
        </p:nvSpPr>
        <p:spPr>
          <a:xfrm>
            <a:off x="6143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00" name="object 79300"/>
          <p:cNvSpPr/>
          <p:nvPr/>
        </p:nvSpPr>
        <p:spPr>
          <a:xfrm>
            <a:off x="6143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01" name="object 79301"/>
          <p:cNvSpPr/>
          <p:nvPr/>
        </p:nvSpPr>
        <p:spPr>
          <a:xfrm>
            <a:off x="6144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02" name="object 79302"/>
          <p:cNvSpPr/>
          <p:nvPr/>
        </p:nvSpPr>
        <p:spPr>
          <a:xfrm>
            <a:off x="6144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06CB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03" name="object 79303"/>
          <p:cNvSpPr/>
          <p:nvPr/>
        </p:nvSpPr>
        <p:spPr>
          <a:xfrm>
            <a:off x="6144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04" name="object 79304"/>
          <p:cNvSpPr/>
          <p:nvPr/>
        </p:nvSpPr>
        <p:spPr>
          <a:xfrm>
            <a:off x="6144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05" name="object 79305"/>
          <p:cNvSpPr/>
          <p:nvPr/>
        </p:nvSpPr>
        <p:spPr>
          <a:xfrm>
            <a:off x="6144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06" name="object 79306"/>
          <p:cNvSpPr/>
          <p:nvPr/>
        </p:nvSpPr>
        <p:spPr>
          <a:xfrm>
            <a:off x="6144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07" name="object 79307"/>
          <p:cNvSpPr/>
          <p:nvPr/>
        </p:nvSpPr>
        <p:spPr>
          <a:xfrm>
            <a:off x="6144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08" name="object 79308"/>
          <p:cNvSpPr/>
          <p:nvPr/>
        </p:nvSpPr>
        <p:spPr>
          <a:xfrm>
            <a:off x="6144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09" name="object 79309"/>
          <p:cNvSpPr/>
          <p:nvPr/>
        </p:nvSpPr>
        <p:spPr>
          <a:xfrm>
            <a:off x="6144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10" name="object 79310"/>
          <p:cNvSpPr/>
          <p:nvPr/>
        </p:nvSpPr>
        <p:spPr>
          <a:xfrm>
            <a:off x="6144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11" name="object 79311"/>
          <p:cNvSpPr/>
          <p:nvPr/>
        </p:nvSpPr>
        <p:spPr>
          <a:xfrm>
            <a:off x="6145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12" name="object 79312"/>
          <p:cNvSpPr/>
          <p:nvPr/>
        </p:nvSpPr>
        <p:spPr>
          <a:xfrm>
            <a:off x="6145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13" name="object 79313"/>
          <p:cNvSpPr/>
          <p:nvPr/>
        </p:nvSpPr>
        <p:spPr>
          <a:xfrm>
            <a:off x="6145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14" name="object 79314"/>
          <p:cNvSpPr/>
          <p:nvPr/>
        </p:nvSpPr>
        <p:spPr>
          <a:xfrm>
            <a:off x="6145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15" name="object 79315"/>
          <p:cNvSpPr/>
          <p:nvPr/>
        </p:nvSpPr>
        <p:spPr>
          <a:xfrm>
            <a:off x="6145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16" name="object 79316"/>
          <p:cNvSpPr/>
          <p:nvPr/>
        </p:nvSpPr>
        <p:spPr>
          <a:xfrm>
            <a:off x="6145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17" name="object 79317"/>
          <p:cNvSpPr/>
          <p:nvPr/>
        </p:nvSpPr>
        <p:spPr>
          <a:xfrm>
            <a:off x="6145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18" name="object 79318"/>
          <p:cNvSpPr/>
          <p:nvPr/>
        </p:nvSpPr>
        <p:spPr>
          <a:xfrm>
            <a:off x="6145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19" name="object 79319"/>
          <p:cNvSpPr/>
          <p:nvPr/>
        </p:nvSpPr>
        <p:spPr>
          <a:xfrm>
            <a:off x="6145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20" name="object 79320"/>
          <p:cNvSpPr/>
          <p:nvPr/>
        </p:nvSpPr>
        <p:spPr>
          <a:xfrm>
            <a:off x="6145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21" name="object 79321"/>
          <p:cNvSpPr/>
          <p:nvPr/>
        </p:nvSpPr>
        <p:spPr>
          <a:xfrm>
            <a:off x="6146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22" name="object 79322"/>
          <p:cNvSpPr/>
          <p:nvPr/>
        </p:nvSpPr>
        <p:spPr>
          <a:xfrm>
            <a:off x="6146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23" name="object 79323"/>
          <p:cNvSpPr/>
          <p:nvPr/>
        </p:nvSpPr>
        <p:spPr>
          <a:xfrm>
            <a:off x="6146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24" name="object 79324"/>
          <p:cNvSpPr/>
          <p:nvPr/>
        </p:nvSpPr>
        <p:spPr>
          <a:xfrm>
            <a:off x="6146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25" name="object 79325"/>
          <p:cNvSpPr/>
          <p:nvPr/>
        </p:nvSpPr>
        <p:spPr>
          <a:xfrm>
            <a:off x="61464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26" name="object 79326"/>
          <p:cNvSpPr/>
          <p:nvPr/>
        </p:nvSpPr>
        <p:spPr>
          <a:xfrm>
            <a:off x="61464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27" name="object 79327"/>
          <p:cNvSpPr/>
          <p:nvPr/>
        </p:nvSpPr>
        <p:spPr>
          <a:xfrm>
            <a:off x="6146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28" name="object 79328"/>
          <p:cNvSpPr/>
          <p:nvPr/>
        </p:nvSpPr>
        <p:spPr>
          <a:xfrm>
            <a:off x="6146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29" name="object 79329"/>
          <p:cNvSpPr/>
          <p:nvPr/>
        </p:nvSpPr>
        <p:spPr>
          <a:xfrm>
            <a:off x="61468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30" name="object 79330"/>
          <p:cNvSpPr/>
          <p:nvPr/>
        </p:nvSpPr>
        <p:spPr>
          <a:xfrm>
            <a:off x="61468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31" name="object 79331"/>
          <p:cNvSpPr/>
          <p:nvPr/>
        </p:nvSpPr>
        <p:spPr>
          <a:xfrm>
            <a:off x="6146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32" name="object 79332"/>
          <p:cNvSpPr/>
          <p:nvPr/>
        </p:nvSpPr>
        <p:spPr>
          <a:xfrm>
            <a:off x="6146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33" name="object 79333"/>
          <p:cNvSpPr/>
          <p:nvPr/>
        </p:nvSpPr>
        <p:spPr>
          <a:xfrm>
            <a:off x="61471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34" name="object 79334"/>
          <p:cNvSpPr/>
          <p:nvPr/>
        </p:nvSpPr>
        <p:spPr>
          <a:xfrm>
            <a:off x="61471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35" name="object 79335"/>
          <p:cNvSpPr/>
          <p:nvPr/>
        </p:nvSpPr>
        <p:spPr>
          <a:xfrm>
            <a:off x="6147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36" name="object 79336"/>
          <p:cNvSpPr/>
          <p:nvPr/>
        </p:nvSpPr>
        <p:spPr>
          <a:xfrm>
            <a:off x="6147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37" name="object 79337"/>
          <p:cNvSpPr/>
          <p:nvPr/>
        </p:nvSpPr>
        <p:spPr>
          <a:xfrm>
            <a:off x="61475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38" name="object 79338"/>
          <p:cNvSpPr/>
          <p:nvPr/>
        </p:nvSpPr>
        <p:spPr>
          <a:xfrm>
            <a:off x="61475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39" name="object 79339"/>
          <p:cNvSpPr/>
          <p:nvPr/>
        </p:nvSpPr>
        <p:spPr>
          <a:xfrm>
            <a:off x="6147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40" name="object 79340"/>
          <p:cNvSpPr/>
          <p:nvPr/>
        </p:nvSpPr>
        <p:spPr>
          <a:xfrm>
            <a:off x="6147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41" name="object 79341"/>
          <p:cNvSpPr/>
          <p:nvPr/>
        </p:nvSpPr>
        <p:spPr>
          <a:xfrm>
            <a:off x="6147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42" name="object 79342"/>
          <p:cNvSpPr/>
          <p:nvPr/>
        </p:nvSpPr>
        <p:spPr>
          <a:xfrm>
            <a:off x="6147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43" name="object 79343"/>
          <p:cNvSpPr/>
          <p:nvPr/>
        </p:nvSpPr>
        <p:spPr>
          <a:xfrm>
            <a:off x="6148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44" name="object 79344"/>
          <p:cNvSpPr/>
          <p:nvPr/>
        </p:nvSpPr>
        <p:spPr>
          <a:xfrm>
            <a:off x="6148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45" name="object 79345"/>
          <p:cNvSpPr/>
          <p:nvPr/>
        </p:nvSpPr>
        <p:spPr>
          <a:xfrm>
            <a:off x="6148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46" name="object 79346"/>
          <p:cNvSpPr/>
          <p:nvPr/>
        </p:nvSpPr>
        <p:spPr>
          <a:xfrm>
            <a:off x="6148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47" name="object 79347"/>
          <p:cNvSpPr/>
          <p:nvPr/>
        </p:nvSpPr>
        <p:spPr>
          <a:xfrm>
            <a:off x="6148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48" name="object 79348"/>
          <p:cNvSpPr/>
          <p:nvPr/>
        </p:nvSpPr>
        <p:spPr>
          <a:xfrm>
            <a:off x="6148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49" name="object 79349"/>
          <p:cNvSpPr/>
          <p:nvPr/>
        </p:nvSpPr>
        <p:spPr>
          <a:xfrm>
            <a:off x="6148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50" name="object 79350"/>
          <p:cNvSpPr/>
          <p:nvPr/>
        </p:nvSpPr>
        <p:spPr>
          <a:xfrm>
            <a:off x="6148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51" name="object 79351"/>
          <p:cNvSpPr/>
          <p:nvPr/>
        </p:nvSpPr>
        <p:spPr>
          <a:xfrm>
            <a:off x="6148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52" name="object 79352"/>
          <p:cNvSpPr/>
          <p:nvPr/>
        </p:nvSpPr>
        <p:spPr>
          <a:xfrm>
            <a:off x="6148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53" name="object 79353"/>
          <p:cNvSpPr/>
          <p:nvPr/>
        </p:nvSpPr>
        <p:spPr>
          <a:xfrm>
            <a:off x="6149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54" name="object 79354"/>
          <p:cNvSpPr/>
          <p:nvPr/>
        </p:nvSpPr>
        <p:spPr>
          <a:xfrm>
            <a:off x="6149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55" name="object 79355"/>
          <p:cNvSpPr/>
          <p:nvPr/>
        </p:nvSpPr>
        <p:spPr>
          <a:xfrm>
            <a:off x="6149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56" name="object 79356"/>
          <p:cNvSpPr/>
          <p:nvPr/>
        </p:nvSpPr>
        <p:spPr>
          <a:xfrm>
            <a:off x="6149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57" name="object 79357"/>
          <p:cNvSpPr/>
          <p:nvPr/>
        </p:nvSpPr>
        <p:spPr>
          <a:xfrm>
            <a:off x="6149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58" name="object 79358"/>
          <p:cNvSpPr/>
          <p:nvPr/>
        </p:nvSpPr>
        <p:spPr>
          <a:xfrm>
            <a:off x="6149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59" name="object 79359"/>
          <p:cNvSpPr/>
          <p:nvPr/>
        </p:nvSpPr>
        <p:spPr>
          <a:xfrm>
            <a:off x="6149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60" name="object 79360"/>
          <p:cNvSpPr/>
          <p:nvPr/>
        </p:nvSpPr>
        <p:spPr>
          <a:xfrm>
            <a:off x="6149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61" name="object 79361"/>
          <p:cNvSpPr/>
          <p:nvPr/>
        </p:nvSpPr>
        <p:spPr>
          <a:xfrm>
            <a:off x="6149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62" name="object 79362"/>
          <p:cNvSpPr/>
          <p:nvPr/>
        </p:nvSpPr>
        <p:spPr>
          <a:xfrm>
            <a:off x="6149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63" name="object 79363"/>
          <p:cNvSpPr/>
          <p:nvPr/>
        </p:nvSpPr>
        <p:spPr>
          <a:xfrm>
            <a:off x="6149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64" name="object 79364"/>
          <p:cNvSpPr/>
          <p:nvPr/>
        </p:nvSpPr>
        <p:spPr>
          <a:xfrm>
            <a:off x="6149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65" name="object 79365"/>
          <p:cNvSpPr/>
          <p:nvPr/>
        </p:nvSpPr>
        <p:spPr>
          <a:xfrm>
            <a:off x="6150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66" name="object 79366"/>
          <p:cNvSpPr/>
          <p:nvPr/>
        </p:nvSpPr>
        <p:spPr>
          <a:xfrm>
            <a:off x="6150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67" name="object 79367"/>
          <p:cNvSpPr/>
          <p:nvPr/>
        </p:nvSpPr>
        <p:spPr>
          <a:xfrm>
            <a:off x="6150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68" name="object 79368"/>
          <p:cNvSpPr/>
          <p:nvPr/>
        </p:nvSpPr>
        <p:spPr>
          <a:xfrm>
            <a:off x="6150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69" name="object 79369"/>
          <p:cNvSpPr/>
          <p:nvPr/>
        </p:nvSpPr>
        <p:spPr>
          <a:xfrm>
            <a:off x="61506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70" name="object 79370"/>
          <p:cNvSpPr/>
          <p:nvPr/>
        </p:nvSpPr>
        <p:spPr>
          <a:xfrm>
            <a:off x="61506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71" name="object 79371"/>
          <p:cNvSpPr/>
          <p:nvPr/>
        </p:nvSpPr>
        <p:spPr>
          <a:xfrm>
            <a:off x="6150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72" name="object 79372"/>
          <p:cNvSpPr/>
          <p:nvPr/>
        </p:nvSpPr>
        <p:spPr>
          <a:xfrm>
            <a:off x="6150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73" name="object 79373"/>
          <p:cNvSpPr/>
          <p:nvPr/>
        </p:nvSpPr>
        <p:spPr>
          <a:xfrm>
            <a:off x="61510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74" name="object 79374"/>
          <p:cNvSpPr/>
          <p:nvPr/>
        </p:nvSpPr>
        <p:spPr>
          <a:xfrm>
            <a:off x="61510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75" name="object 79375"/>
          <p:cNvSpPr/>
          <p:nvPr/>
        </p:nvSpPr>
        <p:spPr>
          <a:xfrm>
            <a:off x="6151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76" name="object 79376"/>
          <p:cNvSpPr/>
          <p:nvPr/>
        </p:nvSpPr>
        <p:spPr>
          <a:xfrm>
            <a:off x="6151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77" name="object 79377"/>
          <p:cNvSpPr/>
          <p:nvPr/>
        </p:nvSpPr>
        <p:spPr>
          <a:xfrm>
            <a:off x="61513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78" name="object 79378"/>
          <p:cNvSpPr/>
          <p:nvPr/>
        </p:nvSpPr>
        <p:spPr>
          <a:xfrm>
            <a:off x="61513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79" name="object 79379"/>
          <p:cNvSpPr/>
          <p:nvPr/>
        </p:nvSpPr>
        <p:spPr>
          <a:xfrm>
            <a:off x="6151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80" name="object 79380"/>
          <p:cNvSpPr/>
          <p:nvPr/>
        </p:nvSpPr>
        <p:spPr>
          <a:xfrm>
            <a:off x="6151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81" name="object 79381"/>
          <p:cNvSpPr/>
          <p:nvPr/>
        </p:nvSpPr>
        <p:spPr>
          <a:xfrm>
            <a:off x="61517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82" name="object 79382"/>
          <p:cNvSpPr/>
          <p:nvPr/>
        </p:nvSpPr>
        <p:spPr>
          <a:xfrm>
            <a:off x="61517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83" name="object 79383"/>
          <p:cNvSpPr/>
          <p:nvPr/>
        </p:nvSpPr>
        <p:spPr>
          <a:xfrm>
            <a:off x="6151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84" name="object 79384"/>
          <p:cNvSpPr/>
          <p:nvPr/>
        </p:nvSpPr>
        <p:spPr>
          <a:xfrm>
            <a:off x="6151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85" name="object 79385"/>
          <p:cNvSpPr/>
          <p:nvPr/>
        </p:nvSpPr>
        <p:spPr>
          <a:xfrm>
            <a:off x="61521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86" name="object 79386"/>
          <p:cNvSpPr/>
          <p:nvPr/>
        </p:nvSpPr>
        <p:spPr>
          <a:xfrm>
            <a:off x="61521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87" name="object 79387"/>
          <p:cNvSpPr/>
          <p:nvPr/>
        </p:nvSpPr>
        <p:spPr>
          <a:xfrm>
            <a:off x="6152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88" name="object 79388"/>
          <p:cNvSpPr/>
          <p:nvPr/>
        </p:nvSpPr>
        <p:spPr>
          <a:xfrm>
            <a:off x="6152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89" name="object 79389"/>
          <p:cNvSpPr/>
          <p:nvPr/>
        </p:nvSpPr>
        <p:spPr>
          <a:xfrm>
            <a:off x="6152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90" name="object 79390"/>
          <p:cNvSpPr/>
          <p:nvPr/>
        </p:nvSpPr>
        <p:spPr>
          <a:xfrm>
            <a:off x="6152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91" name="object 79391"/>
          <p:cNvSpPr/>
          <p:nvPr/>
        </p:nvSpPr>
        <p:spPr>
          <a:xfrm>
            <a:off x="6152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92" name="object 79392"/>
          <p:cNvSpPr/>
          <p:nvPr/>
        </p:nvSpPr>
        <p:spPr>
          <a:xfrm>
            <a:off x="6152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93" name="object 79393"/>
          <p:cNvSpPr/>
          <p:nvPr/>
        </p:nvSpPr>
        <p:spPr>
          <a:xfrm>
            <a:off x="6152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94" name="object 79394"/>
          <p:cNvSpPr/>
          <p:nvPr/>
        </p:nvSpPr>
        <p:spPr>
          <a:xfrm>
            <a:off x="6152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95" name="object 79395"/>
          <p:cNvSpPr/>
          <p:nvPr/>
        </p:nvSpPr>
        <p:spPr>
          <a:xfrm>
            <a:off x="6153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96" name="object 79396"/>
          <p:cNvSpPr/>
          <p:nvPr/>
        </p:nvSpPr>
        <p:spPr>
          <a:xfrm>
            <a:off x="6153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97" name="object 79397"/>
          <p:cNvSpPr/>
          <p:nvPr/>
        </p:nvSpPr>
        <p:spPr>
          <a:xfrm>
            <a:off x="6153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98" name="object 79398"/>
          <p:cNvSpPr/>
          <p:nvPr/>
        </p:nvSpPr>
        <p:spPr>
          <a:xfrm>
            <a:off x="6153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399" name="object 79399"/>
          <p:cNvSpPr/>
          <p:nvPr/>
        </p:nvSpPr>
        <p:spPr>
          <a:xfrm>
            <a:off x="6153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00" name="object 79400"/>
          <p:cNvSpPr/>
          <p:nvPr/>
        </p:nvSpPr>
        <p:spPr>
          <a:xfrm>
            <a:off x="6153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01" name="object 79401"/>
          <p:cNvSpPr/>
          <p:nvPr/>
        </p:nvSpPr>
        <p:spPr>
          <a:xfrm>
            <a:off x="6153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02" name="object 79402"/>
          <p:cNvSpPr/>
          <p:nvPr/>
        </p:nvSpPr>
        <p:spPr>
          <a:xfrm>
            <a:off x="6153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03" name="object 79403"/>
          <p:cNvSpPr/>
          <p:nvPr/>
        </p:nvSpPr>
        <p:spPr>
          <a:xfrm>
            <a:off x="6153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04" name="object 79404"/>
          <p:cNvSpPr/>
          <p:nvPr/>
        </p:nvSpPr>
        <p:spPr>
          <a:xfrm>
            <a:off x="6153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05" name="object 79405"/>
          <p:cNvSpPr/>
          <p:nvPr/>
        </p:nvSpPr>
        <p:spPr>
          <a:xfrm>
            <a:off x="6154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06" name="object 79406"/>
          <p:cNvSpPr/>
          <p:nvPr/>
        </p:nvSpPr>
        <p:spPr>
          <a:xfrm>
            <a:off x="6154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07" name="object 79407"/>
          <p:cNvSpPr/>
          <p:nvPr/>
        </p:nvSpPr>
        <p:spPr>
          <a:xfrm>
            <a:off x="6154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08" name="object 79408"/>
          <p:cNvSpPr/>
          <p:nvPr/>
        </p:nvSpPr>
        <p:spPr>
          <a:xfrm>
            <a:off x="6154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09" name="object 79409"/>
          <p:cNvSpPr/>
          <p:nvPr/>
        </p:nvSpPr>
        <p:spPr>
          <a:xfrm>
            <a:off x="6154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10" name="object 79410"/>
          <p:cNvSpPr/>
          <p:nvPr/>
        </p:nvSpPr>
        <p:spPr>
          <a:xfrm>
            <a:off x="6154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11" name="object 79411"/>
          <p:cNvSpPr/>
          <p:nvPr/>
        </p:nvSpPr>
        <p:spPr>
          <a:xfrm>
            <a:off x="6154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12" name="object 79412"/>
          <p:cNvSpPr/>
          <p:nvPr/>
        </p:nvSpPr>
        <p:spPr>
          <a:xfrm>
            <a:off x="6154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13" name="object 79413"/>
          <p:cNvSpPr/>
          <p:nvPr/>
        </p:nvSpPr>
        <p:spPr>
          <a:xfrm>
            <a:off x="6154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14" name="object 79414"/>
          <p:cNvSpPr/>
          <p:nvPr/>
        </p:nvSpPr>
        <p:spPr>
          <a:xfrm>
            <a:off x="6154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15" name="object 79415"/>
          <p:cNvSpPr/>
          <p:nvPr/>
        </p:nvSpPr>
        <p:spPr>
          <a:xfrm>
            <a:off x="6154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16" name="object 79416"/>
          <p:cNvSpPr/>
          <p:nvPr/>
        </p:nvSpPr>
        <p:spPr>
          <a:xfrm>
            <a:off x="6154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17" name="object 79417"/>
          <p:cNvSpPr/>
          <p:nvPr/>
        </p:nvSpPr>
        <p:spPr>
          <a:xfrm>
            <a:off x="6155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18" name="object 79418"/>
          <p:cNvSpPr/>
          <p:nvPr/>
        </p:nvSpPr>
        <p:spPr>
          <a:xfrm>
            <a:off x="6155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19" name="object 79419"/>
          <p:cNvSpPr/>
          <p:nvPr/>
        </p:nvSpPr>
        <p:spPr>
          <a:xfrm>
            <a:off x="6155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20" name="object 79420"/>
          <p:cNvSpPr/>
          <p:nvPr/>
        </p:nvSpPr>
        <p:spPr>
          <a:xfrm>
            <a:off x="6155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21" name="object 79421"/>
          <p:cNvSpPr/>
          <p:nvPr/>
        </p:nvSpPr>
        <p:spPr>
          <a:xfrm>
            <a:off x="6155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22" name="object 79422"/>
          <p:cNvSpPr/>
          <p:nvPr/>
        </p:nvSpPr>
        <p:spPr>
          <a:xfrm>
            <a:off x="6155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23" name="object 79423"/>
          <p:cNvSpPr/>
          <p:nvPr/>
        </p:nvSpPr>
        <p:spPr>
          <a:xfrm>
            <a:off x="6155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24" name="object 79424"/>
          <p:cNvSpPr/>
          <p:nvPr/>
        </p:nvSpPr>
        <p:spPr>
          <a:xfrm>
            <a:off x="6155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25" name="object 79425"/>
          <p:cNvSpPr/>
          <p:nvPr/>
        </p:nvSpPr>
        <p:spPr>
          <a:xfrm>
            <a:off x="61559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26" name="object 79426"/>
          <p:cNvSpPr/>
          <p:nvPr/>
        </p:nvSpPr>
        <p:spPr>
          <a:xfrm>
            <a:off x="61559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27" name="object 79427"/>
          <p:cNvSpPr/>
          <p:nvPr/>
        </p:nvSpPr>
        <p:spPr>
          <a:xfrm>
            <a:off x="6156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28" name="object 79428"/>
          <p:cNvSpPr/>
          <p:nvPr/>
        </p:nvSpPr>
        <p:spPr>
          <a:xfrm>
            <a:off x="6156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29" name="object 79429"/>
          <p:cNvSpPr/>
          <p:nvPr/>
        </p:nvSpPr>
        <p:spPr>
          <a:xfrm>
            <a:off x="61563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30" name="object 79430"/>
          <p:cNvSpPr/>
          <p:nvPr/>
        </p:nvSpPr>
        <p:spPr>
          <a:xfrm>
            <a:off x="61563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31" name="object 79431"/>
          <p:cNvSpPr/>
          <p:nvPr/>
        </p:nvSpPr>
        <p:spPr>
          <a:xfrm>
            <a:off x="6156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32" name="object 79432"/>
          <p:cNvSpPr/>
          <p:nvPr/>
        </p:nvSpPr>
        <p:spPr>
          <a:xfrm>
            <a:off x="6156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33" name="object 79433"/>
          <p:cNvSpPr/>
          <p:nvPr/>
        </p:nvSpPr>
        <p:spPr>
          <a:xfrm>
            <a:off x="61567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34" name="object 79434"/>
          <p:cNvSpPr/>
          <p:nvPr/>
        </p:nvSpPr>
        <p:spPr>
          <a:xfrm>
            <a:off x="61567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35" name="object 79435"/>
          <p:cNvSpPr/>
          <p:nvPr/>
        </p:nvSpPr>
        <p:spPr>
          <a:xfrm>
            <a:off x="6156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36" name="object 79436"/>
          <p:cNvSpPr/>
          <p:nvPr/>
        </p:nvSpPr>
        <p:spPr>
          <a:xfrm>
            <a:off x="6156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37" name="object 79437"/>
          <p:cNvSpPr/>
          <p:nvPr/>
        </p:nvSpPr>
        <p:spPr>
          <a:xfrm>
            <a:off x="61570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38" name="object 79438"/>
          <p:cNvSpPr/>
          <p:nvPr/>
        </p:nvSpPr>
        <p:spPr>
          <a:xfrm>
            <a:off x="61570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39" name="object 79439"/>
          <p:cNvSpPr/>
          <p:nvPr/>
        </p:nvSpPr>
        <p:spPr>
          <a:xfrm>
            <a:off x="6157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40" name="object 79440"/>
          <p:cNvSpPr/>
          <p:nvPr/>
        </p:nvSpPr>
        <p:spPr>
          <a:xfrm>
            <a:off x="6157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41" name="object 79441"/>
          <p:cNvSpPr/>
          <p:nvPr/>
        </p:nvSpPr>
        <p:spPr>
          <a:xfrm>
            <a:off x="6157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42" name="object 79442"/>
          <p:cNvSpPr/>
          <p:nvPr/>
        </p:nvSpPr>
        <p:spPr>
          <a:xfrm>
            <a:off x="6157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43" name="object 79443"/>
          <p:cNvSpPr/>
          <p:nvPr/>
        </p:nvSpPr>
        <p:spPr>
          <a:xfrm>
            <a:off x="6157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44" name="object 79444"/>
          <p:cNvSpPr/>
          <p:nvPr/>
        </p:nvSpPr>
        <p:spPr>
          <a:xfrm>
            <a:off x="6157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45" name="object 79445"/>
          <p:cNvSpPr/>
          <p:nvPr/>
        </p:nvSpPr>
        <p:spPr>
          <a:xfrm>
            <a:off x="6157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46" name="object 79446"/>
          <p:cNvSpPr/>
          <p:nvPr/>
        </p:nvSpPr>
        <p:spPr>
          <a:xfrm>
            <a:off x="6157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47" name="object 79447"/>
          <p:cNvSpPr/>
          <p:nvPr/>
        </p:nvSpPr>
        <p:spPr>
          <a:xfrm>
            <a:off x="6157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48" name="object 79448"/>
          <p:cNvSpPr/>
          <p:nvPr/>
        </p:nvSpPr>
        <p:spPr>
          <a:xfrm>
            <a:off x="6157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49" name="object 79449"/>
          <p:cNvSpPr/>
          <p:nvPr/>
        </p:nvSpPr>
        <p:spPr>
          <a:xfrm>
            <a:off x="6158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50" name="object 79450"/>
          <p:cNvSpPr/>
          <p:nvPr/>
        </p:nvSpPr>
        <p:spPr>
          <a:xfrm>
            <a:off x="6158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51" name="object 79451"/>
          <p:cNvSpPr/>
          <p:nvPr/>
        </p:nvSpPr>
        <p:spPr>
          <a:xfrm>
            <a:off x="6158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52" name="object 79452"/>
          <p:cNvSpPr/>
          <p:nvPr/>
        </p:nvSpPr>
        <p:spPr>
          <a:xfrm>
            <a:off x="6158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53" name="object 79453"/>
          <p:cNvSpPr/>
          <p:nvPr/>
        </p:nvSpPr>
        <p:spPr>
          <a:xfrm>
            <a:off x="6158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54" name="object 79454"/>
          <p:cNvSpPr/>
          <p:nvPr/>
        </p:nvSpPr>
        <p:spPr>
          <a:xfrm>
            <a:off x="6158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55" name="object 79455"/>
          <p:cNvSpPr/>
          <p:nvPr/>
        </p:nvSpPr>
        <p:spPr>
          <a:xfrm>
            <a:off x="6158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56" name="object 79456"/>
          <p:cNvSpPr/>
          <p:nvPr/>
        </p:nvSpPr>
        <p:spPr>
          <a:xfrm>
            <a:off x="6158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57" name="object 79457"/>
          <p:cNvSpPr/>
          <p:nvPr/>
        </p:nvSpPr>
        <p:spPr>
          <a:xfrm>
            <a:off x="6159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58" name="object 79458"/>
          <p:cNvSpPr/>
          <p:nvPr/>
        </p:nvSpPr>
        <p:spPr>
          <a:xfrm>
            <a:off x="6159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59" name="object 79459"/>
          <p:cNvSpPr/>
          <p:nvPr/>
        </p:nvSpPr>
        <p:spPr>
          <a:xfrm>
            <a:off x="6159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60" name="object 79460"/>
          <p:cNvSpPr/>
          <p:nvPr/>
        </p:nvSpPr>
        <p:spPr>
          <a:xfrm>
            <a:off x="6159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61" name="object 79461"/>
          <p:cNvSpPr/>
          <p:nvPr/>
        </p:nvSpPr>
        <p:spPr>
          <a:xfrm>
            <a:off x="6159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62" name="object 79462"/>
          <p:cNvSpPr/>
          <p:nvPr/>
        </p:nvSpPr>
        <p:spPr>
          <a:xfrm>
            <a:off x="6159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63" name="object 79463"/>
          <p:cNvSpPr/>
          <p:nvPr/>
        </p:nvSpPr>
        <p:spPr>
          <a:xfrm>
            <a:off x="6159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64" name="object 79464"/>
          <p:cNvSpPr/>
          <p:nvPr/>
        </p:nvSpPr>
        <p:spPr>
          <a:xfrm>
            <a:off x="6159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65" name="object 79465"/>
          <p:cNvSpPr/>
          <p:nvPr/>
        </p:nvSpPr>
        <p:spPr>
          <a:xfrm>
            <a:off x="6159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66" name="object 79466"/>
          <p:cNvSpPr/>
          <p:nvPr/>
        </p:nvSpPr>
        <p:spPr>
          <a:xfrm>
            <a:off x="6159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67" name="object 79467"/>
          <p:cNvSpPr/>
          <p:nvPr/>
        </p:nvSpPr>
        <p:spPr>
          <a:xfrm>
            <a:off x="6159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68" name="object 79468"/>
          <p:cNvSpPr/>
          <p:nvPr/>
        </p:nvSpPr>
        <p:spPr>
          <a:xfrm>
            <a:off x="6159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69" name="object 79469"/>
          <p:cNvSpPr/>
          <p:nvPr/>
        </p:nvSpPr>
        <p:spPr>
          <a:xfrm>
            <a:off x="6160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70" name="object 79470"/>
          <p:cNvSpPr/>
          <p:nvPr/>
        </p:nvSpPr>
        <p:spPr>
          <a:xfrm>
            <a:off x="6160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71" name="object 79471"/>
          <p:cNvSpPr/>
          <p:nvPr/>
        </p:nvSpPr>
        <p:spPr>
          <a:xfrm>
            <a:off x="6160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72" name="object 79472"/>
          <p:cNvSpPr/>
          <p:nvPr/>
        </p:nvSpPr>
        <p:spPr>
          <a:xfrm>
            <a:off x="6160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73" name="object 79473"/>
          <p:cNvSpPr/>
          <p:nvPr/>
        </p:nvSpPr>
        <p:spPr>
          <a:xfrm>
            <a:off x="61605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74" name="object 79474"/>
          <p:cNvSpPr/>
          <p:nvPr/>
        </p:nvSpPr>
        <p:spPr>
          <a:xfrm>
            <a:off x="61605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75" name="object 79475"/>
          <p:cNvSpPr/>
          <p:nvPr/>
        </p:nvSpPr>
        <p:spPr>
          <a:xfrm>
            <a:off x="6160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76" name="object 79476"/>
          <p:cNvSpPr/>
          <p:nvPr/>
        </p:nvSpPr>
        <p:spPr>
          <a:xfrm>
            <a:off x="6160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77" name="object 79477"/>
          <p:cNvSpPr/>
          <p:nvPr/>
        </p:nvSpPr>
        <p:spPr>
          <a:xfrm>
            <a:off x="61609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78" name="object 79478"/>
          <p:cNvSpPr/>
          <p:nvPr/>
        </p:nvSpPr>
        <p:spPr>
          <a:xfrm>
            <a:off x="61609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79" name="object 79479"/>
          <p:cNvSpPr/>
          <p:nvPr/>
        </p:nvSpPr>
        <p:spPr>
          <a:xfrm>
            <a:off x="6161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80" name="object 79480"/>
          <p:cNvSpPr/>
          <p:nvPr/>
        </p:nvSpPr>
        <p:spPr>
          <a:xfrm>
            <a:off x="6161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81" name="object 79481"/>
          <p:cNvSpPr/>
          <p:nvPr/>
        </p:nvSpPr>
        <p:spPr>
          <a:xfrm>
            <a:off x="61612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82" name="object 79482"/>
          <p:cNvSpPr/>
          <p:nvPr/>
        </p:nvSpPr>
        <p:spPr>
          <a:xfrm>
            <a:off x="61612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83" name="object 79483"/>
          <p:cNvSpPr/>
          <p:nvPr/>
        </p:nvSpPr>
        <p:spPr>
          <a:xfrm>
            <a:off x="6161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84" name="object 79484"/>
          <p:cNvSpPr/>
          <p:nvPr/>
        </p:nvSpPr>
        <p:spPr>
          <a:xfrm>
            <a:off x="6161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85" name="object 79485"/>
          <p:cNvSpPr/>
          <p:nvPr/>
        </p:nvSpPr>
        <p:spPr>
          <a:xfrm>
            <a:off x="61616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86" name="object 79486"/>
          <p:cNvSpPr/>
          <p:nvPr/>
        </p:nvSpPr>
        <p:spPr>
          <a:xfrm>
            <a:off x="61616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87" name="object 79487"/>
          <p:cNvSpPr/>
          <p:nvPr/>
        </p:nvSpPr>
        <p:spPr>
          <a:xfrm>
            <a:off x="6161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88" name="object 79488"/>
          <p:cNvSpPr/>
          <p:nvPr/>
        </p:nvSpPr>
        <p:spPr>
          <a:xfrm>
            <a:off x="6161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89" name="object 79489"/>
          <p:cNvSpPr/>
          <p:nvPr/>
        </p:nvSpPr>
        <p:spPr>
          <a:xfrm>
            <a:off x="6162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90" name="object 79490"/>
          <p:cNvSpPr/>
          <p:nvPr/>
        </p:nvSpPr>
        <p:spPr>
          <a:xfrm>
            <a:off x="6162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91" name="object 79491"/>
          <p:cNvSpPr/>
          <p:nvPr/>
        </p:nvSpPr>
        <p:spPr>
          <a:xfrm>
            <a:off x="6162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92" name="object 79492"/>
          <p:cNvSpPr/>
          <p:nvPr/>
        </p:nvSpPr>
        <p:spPr>
          <a:xfrm>
            <a:off x="6162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93" name="object 79493"/>
          <p:cNvSpPr/>
          <p:nvPr/>
        </p:nvSpPr>
        <p:spPr>
          <a:xfrm>
            <a:off x="6162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94" name="object 79494"/>
          <p:cNvSpPr/>
          <p:nvPr/>
        </p:nvSpPr>
        <p:spPr>
          <a:xfrm>
            <a:off x="6162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95" name="object 79495"/>
          <p:cNvSpPr/>
          <p:nvPr/>
        </p:nvSpPr>
        <p:spPr>
          <a:xfrm>
            <a:off x="6162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96" name="object 79496"/>
          <p:cNvSpPr/>
          <p:nvPr/>
        </p:nvSpPr>
        <p:spPr>
          <a:xfrm>
            <a:off x="6162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97" name="object 79497"/>
          <p:cNvSpPr/>
          <p:nvPr/>
        </p:nvSpPr>
        <p:spPr>
          <a:xfrm>
            <a:off x="6162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98" name="object 79498"/>
          <p:cNvSpPr/>
          <p:nvPr/>
        </p:nvSpPr>
        <p:spPr>
          <a:xfrm>
            <a:off x="6162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499" name="object 79499"/>
          <p:cNvSpPr/>
          <p:nvPr/>
        </p:nvSpPr>
        <p:spPr>
          <a:xfrm>
            <a:off x="6162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00" name="object 79500"/>
          <p:cNvSpPr/>
          <p:nvPr/>
        </p:nvSpPr>
        <p:spPr>
          <a:xfrm>
            <a:off x="6162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01" name="object 79501"/>
          <p:cNvSpPr/>
          <p:nvPr/>
        </p:nvSpPr>
        <p:spPr>
          <a:xfrm>
            <a:off x="6163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02" name="object 79502"/>
          <p:cNvSpPr/>
          <p:nvPr/>
        </p:nvSpPr>
        <p:spPr>
          <a:xfrm>
            <a:off x="6163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03" name="object 79503"/>
          <p:cNvSpPr/>
          <p:nvPr/>
        </p:nvSpPr>
        <p:spPr>
          <a:xfrm>
            <a:off x="6163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04" name="object 79504"/>
          <p:cNvSpPr/>
          <p:nvPr/>
        </p:nvSpPr>
        <p:spPr>
          <a:xfrm>
            <a:off x="6163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05" name="object 79505"/>
          <p:cNvSpPr/>
          <p:nvPr/>
        </p:nvSpPr>
        <p:spPr>
          <a:xfrm>
            <a:off x="6163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06" name="object 79506"/>
          <p:cNvSpPr/>
          <p:nvPr/>
        </p:nvSpPr>
        <p:spPr>
          <a:xfrm>
            <a:off x="6163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07" name="object 79507"/>
          <p:cNvSpPr/>
          <p:nvPr/>
        </p:nvSpPr>
        <p:spPr>
          <a:xfrm>
            <a:off x="6163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08" name="object 79508"/>
          <p:cNvSpPr/>
          <p:nvPr/>
        </p:nvSpPr>
        <p:spPr>
          <a:xfrm>
            <a:off x="6163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09" name="object 79509"/>
          <p:cNvSpPr/>
          <p:nvPr/>
        </p:nvSpPr>
        <p:spPr>
          <a:xfrm>
            <a:off x="6163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10" name="object 79510"/>
          <p:cNvSpPr/>
          <p:nvPr/>
        </p:nvSpPr>
        <p:spPr>
          <a:xfrm>
            <a:off x="6163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11" name="object 79511"/>
          <p:cNvSpPr/>
          <p:nvPr/>
        </p:nvSpPr>
        <p:spPr>
          <a:xfrm>
            <a:off x="6164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12" name="object 79512"/>
          <p:cNvSpPr/>
          <p:nvPr/>
        </p:nvSpPr>
        <p:spPr>
          <a:xfrm>
            <a:off x="6164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13" name="object 79513"/>
          <p:cNvSpPr/>
          <p:nvPr/>
        </p:nvSpPr>
        <p:spPr>
          <a:xfrm>
            <a:off x="6164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14" name="object 79514"/>
          <p:cNvSpPr/>
          <p:nvPr/>
        </p:nvSpPr>
        <p:spPr>
          <a:xfrm>
            <a:off x="6164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15" name="object 79515"/>
          <p:cNvSpPr/>
          <p:nvPr/>
        </p:nvSpPr>
        <p:spPr>
          <a:xfrm>
            <a:off x="6164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16" name="object 79516"/>
          <p:cNvSpPr/>
          <p:nvPr/>
        </p:nvSpPr>
        <p:spPr>
          <a:xfrm>
            <a:off x="6164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17" name="object 79517"/>
          <p:cNvSpPr/>
          <p:nvPr/>
        </p:nvSpPr>
        <p:spPr>
          <a:xfrm>
            <a:off x="6164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18" name="object 79518"/>
          <p:cNvSpPr/>
          <p:nvPr/>
        </p:nvSpPr>
        <p:spPr>
          <a:xfrm>
            <a:off x="6164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19" name="object 79519"/>
          <p:cNvSpPr/>
          <p:nvPr/>
        </p:nvSpPr>
        <p:spPr>
          <a:xfrm>
            <a:off x="6164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20" name="object 79520"/>
          <p:cNvSpPr/>
          <p:nvPr/>
        </p:nvSpPr>
        <p:spPr>
          <a:xfrm>
            <a:off x="6164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21" name="object 79521"/>
          <p:cNvSpPr/>
          <p:nvPr/>
        </p:nvSpPr>
        <p:spPr>
          <a:xfrm>
            <a:off x="6165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22" name="object 79522"/>
          <p:cNvSpPr/>
          <p:nvPr/>
        </p:nvSpPr>
        <p:spPr>
          <a:xfrm>
            <a:off x="6165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7288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23" name="object 79523"/>
          <p:cNvSpPr/>
          <p:nvPr/>
        </p:nvSpPr>
        <p:spPr>
          <a:xfrm>
            <a:off x="6165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24" name="object 79524"/>
          <p:cNvSpPr/>
          <p:nvPr/>
        </p:nvSpPr>
        <p:spPr>
          <a:xfrm>
            <a:off x="6165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25" name="object 79525"/>
          <p:cNvSpPr/>
          <p:nvPr/>
        </p:nvSpPr>
        <p:spPr>
          <a:xfrm>
            <a:off x="61654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26" name="object 79526"/>
          <p:cNvSpPr/>
          <p:nvPr/>
        </p:nvSpPr>
        <p:spPr>
          <a:xfrm>
            <a:off x="61654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67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27" name="object 79527"/>
          <p:cNvSpPr/>
          <p:nvPr/>
        </p:nvSpPr>
        <p:spPr>
          <a:xfrm>
            <a:off x="6165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28" name="object 79528"/>
          <p:cNvSpPr/>
          <p:nvPr/>
        </p:nvSpPr>
        <p:spPr>
          <a:xfrm>
            <a:off x="6165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29" name="object 79529"/>
          <p:cNvSpPr/>
          <p:nvPr/>
        </p:nvSpPr>
        <p:spPr>
          <a:xfrm>
            <a:off x="61658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30" name="object 79530"/>
          <p:cNvSpPr/>
          <p:nvPr/>
        </p:nvSpPr>
        <p:spPr>
          <a:xfrm>
            <a:off x="61658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31" name="object 79531"/>
          <p:cNvSpPr/>
          <p:nvPr/>
        </p:nvSpPr>
        <p:spPr>
          <a:xfrm>
            <a:off x="6165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32" name="object 79532"/>
          <p:cNvSpPr/>
          <p:nvPr/>
        </p:nvSpPr>
        <p:spPr>
          <a:xfrm>
            <a:off x="6165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33" name="object 79533"/>
          <p:cNvSpPr/>
          <p:nvPr/>
        </p:nvSpPr>
        <p:spPr>
          <a:xfrm>
            <a:off x="61662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34" name="object 79534"/>
          <p:cNvSpPr/>
          <p:nvPr/>
        </p:nvSpPr>
        <p:spPr>
          <a:xfrm>
            <a:off x="61662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35" name="object 79535"/>
          <p:cNvSpPr/>
          <p:nvPr/>
        </p:nvSpPr>
        <p:spPr>
          <a:xfrm>
            <a:off x="6166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36" name="object 79536"/>
          <p:cNvSpPr/>
          <p:nvPr/>
        </p:nvSpPr>
        <p:spPr>
          <a:xfrm>
            <a:off x="6166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37" name="object 79537"/>
          <p:cNvSpPr/>
          <p:nvPr/>
        </p:nvSpPr>
        <p:spPr>
          <a:xfrm>
            <a:off x="6166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38" name="object 79538"/>
          <p:cNvSpPr/>
          <p:nvPr/>
        </p:nvSpPr>
        <p:spPr>
          <a:xfrm>
            <a:off x="6166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39" name="object 79539"/>
          <p:cNvSpPr/>
          <p:nvPr/>
        </p:nvSpPr>
        <p:spPr>
          <a:xfrm>
            <a:off x="6166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40" name="object 79540"/>
          <p:cNvSpPr/>
          <p:nvPr/>
        </p:nvSpPr>
        <p:spPr>
          <a:xfrm>
            <a:off x="6166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41" name="object 79541"/>
          <p:cNvSpPr/>
          <p:nvPr/>
        </p:nvSpPr>
        <p:spPr>
          <a:xfrm>
            <a:off x="6167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42" name="object 79542"/>
          <p:cNvSpPr/>
          <p:nvPr/>
        </p:nvSpPr>
        <p:spPr>
          <a:xfrm>
            <a:off x="6167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43" name="object 79543"/>
          <p:cNvSpPr/>
          <p:nvPr/>
        </p:nvSpPr>
        <p:spPr>
          <a:xfrm>
            <a:off x="6167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44" name="object 79544"/>
          <p:cNvSpPr/>
          <p:nvPr/>
        </p:nvSpPr>
        <p:spPr>
          <a:xfrm>
            <a:off x="6167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45" name="object 79545"/>
          <p:cNvSpPr/>
          <p:nvPr/>
        </p:nvSpPr>
        <p:spPr>
          <a:xfrm>
            <a:off x="6167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46" name="object 79546"/>
          <p:cNvSpPr/>
          <p:nvPr/>
        </p:nvSpPr>
        <p:spPr>
          <a:xfrm>
            <a:off x="6167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47" name="object 79547"/>
          <p:cNvSpPr/>
          <p:nvPr/>
        </p:nvSpPr>
        <p:spPr>
          <a:xfrm>
            <a:off x="6167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48" name="object 79548"/>
          <p:cNvSpPr/>
          <p:nvPr/>
        </p:nvSpPr>
        <p:spPr>
          <a:xfrm>
            <a:off x="6167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49" name="object 79549"/>
          <p:cNvSpPr/>
          <p:nvPr/>
        </p:nvSpPr>
        <p:spPr>
          <a:xfrm>
            <a:off x="6167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50" name="object 79550"/>
          <p:cNvSpPr/>
          <p:nvPr/>
        </p:nvSpPr>
        <p:spPr>
          <a:xfrm>
            <a:off x="6167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51" name="object 79551"/>
          <p:cNvSpPr/>
          <p:nvPr/>
        </p:nvSpPr>
        <p:spPr>
          <a:xfrm>
            <a:off x="6167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52" name="object 79552"/>
          <p:cNvSpPr/>
          <p:nvPr/>
        </p:nvSpPr>
        <p:spPr>
          <a:xfrm>
            <a:off x="6167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53" name="object 79553"/>
          <p:cNvSpPr/>
          <p:nvPr/>
        </p:nvSpPr>
        <p:spPr>
          <a:xfrm>
            <a:off x="6168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54" name="object 79554"/>
          <p:cNvSpPr/>
          <p:nvPr/>
        </p:nvSpPr>
        <p:spPr>
          <a:xfrm>
            <a:off x="6168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55" name="object 79555"/>
          <p:cNvSpPr/>
          <p:nvPr/>
        </p:nvSpPr>
        <p:spPr>
          <a:xfrm>
            <a:off x="6168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56" name="object 79556"/>
          <p:cNvSpPr/>
          <p:nvPr/>
        </p:nvSpPr>
        <p:spPr>
          <a:xfrm>
            <a:off x="6168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57" name="object 79557"/>
          <p:cNvSpPr/>
          <p:nvPr/>
        </p:nvSpPr>
        <p:spPr>
          <a:xfrm>
            <a:off x="6168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58" name="object 79558"/>
          <p:cNvSpPr/>
          <p:nvPr/>
        </p:nvSpPr>
        <p:spPr>
          <a:xfrm>
            <a:off x="6168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59" name="object 79559"/>
          <p:cNvSpPr/>
          <p:nvPr/>
        </p:nvSpPr>
        <p:spPr>
          <a:xfrm>
            <a:off x="61686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60" name="object 79560"/>
          <p:cNvSpPr/>
          <p:nvPr/>
        </p:nvSpPr>
        <p:spPr>
          <a:xfrm>
            <a:off x="61686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61" name="object 79561"/>
          <p:cNvSpPr/>
          <p:nvPr/>
        </p:nvSpPr>
        <p:spPr>
          <a:xfrm>
            <a:off x="6168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62" name="object 79562"/>
          <p:cNvSpPr/>
          <p:nvPr/>
        </p:nvSpPr>
        <p:spPr>
          <a:xfrm>
            <a:off x="6168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63" name="object 79563"/>
          <p:cNvSpPr/>
          <p:nvPr/>
        </p:nvSpPr>
        <p:spPr>
          <a:xfrm>
            <a:off x="61690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64" name="object 79564"/>
          <p:cNvSpPr/>
          <p:nvPr/>
        </p:nvSpPr>
        <p:spPr>
          <a:xfrm>
            <a:off x="61690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65" name="object 79565"/>
          <p:cNvSpPr/>
          <p:nvPr/>
        </p:nvSpPr>
        <p:spPr>
          <a:xfrm>
            <a:off x="6169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66" name="object 79566"/>
          <p:cNvSpPr/>
          <p:nvPr/>
        </p:nvSpPr>
        <p:spPr>
          <a:xfrm>
            <a:off x="6169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67" name="object 79567"/>
          <p:cNvSpPr/>
          <p:nvPr/>
        </p:nvSpPr>
        <p:spPr>
          <a:xfrm>
            <a:off x="61694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68" name="object 79568"/>
          <p:cNvSpPr/>
          <p:nvPr/>
        </p:nvSpPr>
        <p:spPr>
          <a:xfrm>
            <a:off x="61694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69" name="object 79569"/>
          <p:cNvSpPr/>
          <p:nvPr/>
        </p:nvSpPr>
        <p:spPr>
          <a:xfrm>
            <a:off x="6169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70" name="object 79570"/>
          <p:cNvSpPr/>
          <p:nvPr/>
        </p:nvSpPr>
        <p:spPr>
          <a:xfrm>
            <a:off x="6169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71" name="object 79571"/>
          <p:cNvSpPr/>
          <p:nvPr/>
        </p:nvSpPr>
        <p:spPr>
          <a:xfrm>
            <a:off x="61697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72" name="object 79572"/>
          <p:cNvSpPr/>
          <p:nvPr/>
        </p:nvSpPr>
        <p:spPr>
          <a:xfrm>
            <a:off x="61697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73" name="object 79573"/>
          <p:cNvSpPr/>
          <p:nvPr/>
        </p:nvSpPr>
        <p:spPr>
          <a:xfrm>
            <a:off x="6170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74" name="object 79574"/>
          <p:cNvSpPr/>
          <p:nvPr/>
        </p:nvSpPr>
        <p:spPr>
          <a:xfrm>
            <a:off x="6170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75" name="object 79575"/>
          <p:cNvSpPr/>
          <p:nvPr/>
        </p:nvSpPr>
        <p:spPr>
          <a:xfrm>
            <a:off x="61701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76" name="object 79576"/>
          <p:cNvSpPr/>
          <p:nvPr/>
        </p:nvSpPr>
        <p:spPr>
          <a:xfrm>
            <a:off x="61701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77" name="object 79577"/>
          <p:cNvSpPr/>
          <p:nvPr/>
        </p:nvSpPr>
        <p:spPr>
          <a:xfrm>
            <a:off x="61704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78" name="object 79578"/>
          <p:cNvSpPr/>
          <p:nvPr/>
        </p:nvSpPr>
        <p:spPr>
          <a:xfrm>
            <a:off x="61704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79" name="object 79579"/>
          <p:cNvSpPr/>
          <p:nvPr/>
        </p:nvSpPr>
        <p:spPr>
          <a:xfrm>
            <a:off x="61705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80" name="object 79580"/>
          <p:cNvSpPr/>
          <p:nvPr/>
        </p:nvSpPr>
        <p:spPr>
          <a:xfrm>
            <a:off x="61705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81" name="object 79581"/>
          <p:cNvSpPr/>
          <p:nvPr/>
        </p:nvSpPr>
        <p:spPr>
          <a:xfrm>
            <a:off x="61708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82" name="object 79582"/>
          <p:cNvSpPr/>
          <p:nvPr/>
        </p:nvSpPr>
        <p:spPr>
          <a:xfrm>
            <a:off x="61708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83" name="object 79583"/>
          <p:cNvSpPr/>
          <p:nvPr/>
        </p:nvSpPr>
        <p:spPr>
          <a:xfrm>
            <a:off x="61709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84" name="object 79584"/>
          <p:cNvSpPr/>
          <p:nvPr/>
        </p:nvSpPr>
        <p:spPr>
          <a:xfrm>
            <a:off x="61709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85" name="object 79585"/>
          <p:cNvSpPr/>
          <p:nvPr/>
        </p:nvSpPr>
        <p:spPr>
          <a:xfrm>
            <a:off x="6171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86" name="object 79586"/>
          <p:cNvSpPr/>
          <p:nvPr/>
        </p:nvSpPr>
        <p:spPr>
          <a:xfrm>
            <a:off x="6171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87" name="object 79587"/>
          <p:cNvSpPr/>
          <p:nvPr/>
        </p:nvSpPr>
        <p:spPr>
          <a:xfrm>
            <a:off x="61713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88" name="object 79588"/>
          <p:cNvSpPr/>
          <p:nvPr/>
        </p:nvSpPr>
        <p:spPr>
          <a:xfrm>
            <a:off x="61713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89" name="object 79589"/>
          <p:cNvSpPr/>
          <p:nvPr/>
        </p:nvSpPr>
        <p:spPr>
          <a:xfrm>
            <a:off x="6171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90" name="object 79590"/>
          <p:cNvSpPr/>
          <p:nvPr/>
        </p:nvSpPr>
        <p:spPr>
          <a:xfrm>
            <a:off x="6171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91" name="object 79591"/>
          <p:cNvSpPr/>
          <p:nvPr/>
        </p:nvSpPr>
        <p:spPr>
          <a:xfrm>
            <a:off x="61717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92" name="object 79592"/>
          <p:cNvSpPr/>
          <p:nvPr/>
        </p:nvSpPr>
        <p:spPr>
          <a:xfrm>
            <a:off x="61717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93" name="object 79593"/>
          <p:cNvSpPr/>
          <p:nvPr/>
        </p:nvSpPr>
        <p:spPr>
          <a:xfrm>
            <a:off x="6171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94" name="object 79594"/>
          <p:cNvSpPr/>
          <p:nvPr/>
        </p:nvSpPr>
        <p:spPr>
          <a:xfrm>
            <a:off x="6171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95" name="object 79595"/>
          <p:cNvSpPr/>
          <p:nvPr/>
        </p:nvSpPr>
        <p:spPr>
          <a:xfrm>
            <a:off x="61720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96" name="object 79596"/>
          <p:cNvSpPr/>
          <p:nvPr/>
        </p:nvSpPr>
        <p:spPr>
          <a:xfrm>
            <a:off x="61720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97" name="object 79597"/>
          <p:cNvSpPr/>
          <p:nvPr/>
        </p:nvSpPr>
        <p:spPr>
          <a:xfrm>
            <a:off x="6172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98" name="object 79598"/>
          <p:cNvSpPr/>
          <p:nvPr/>
        </p:nvSpPr>
        <p:spPr>
          <a:xfrm>
            <a:off x="6172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599" name="object 79599"/>
          <p:cNvSpPr/>
          <p:nvPr/>
        </p:nvSpPr>
        <p:spPr>
          <a:xfrm>
            <a:off x="61724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00" name="object 79600"/>
          <p:cNvSpPr/>
          <p:nvPr/>
        </p:nvSpPr>
        <p:spPr>
          <a:xfrm>
            <a:off x="61724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01" name="object 79601"/>
          <p:cNvSpPr/>
          <p:nvPr/>
        </p:nvSpPr>
        <p:spPr>
          <a:xfrm>
            <a:off x="6172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02" name="object 79602"/>
          <p:cNvSpPr/>
          <p:nvPr/>
        </p:nvSpPr>
        <p:spPr>
          <a:xfrm>
            <a:off x="6172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03" name="object 79603"/>
          <p:cNvSpPr/>
          <p:nvPr/>
        </p:nvSpPr>
        <p:spPr>
          <a:xfrm>
            <a:off x="61729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04" name="object 79604"/>
          <p:cNvSpPr/>
          <p:nvPr/>
        </p:nvSpPr>
        <p:spPr>
          <a:xfrm>
            <a:off x="61729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05" name="object 79605"/>
          <p:cNvSpPr/>
          <p:nvPr/>
        </p:nvSpPr>
        <p:spPr>
          <a:xfrm>
            <a:off x="6173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06" name="object 79606"/>
          <p:cNvSpPr/>
          <p:nvPr/>
        </p:nvSpPr>
        <p:spPr>
          <a:xfrm>
            <a:off x="6173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07" name="object 79607"/>
          <p:cNvSpPr/>
          <p:nvPr/>
        </p:nvSpPr>
        <p:spPr>
          <a:xfrm>
            <a:off x="61733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08" name="object 79608"/>
          <p:cNvSpPr/>
          <p:nvPr/>
        </p:nvSpPr>
        <p:spPr>
          <a:xfrm>
            <a:off x="61733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09" name="object 79609"/>
          <p:cNvSpPr/>
          <p:nvPr/>
        </p:nvSpPr>
        <p:spPr>
          <a:xfrm>
            <a:off x="6173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10" name="object 79610"/>
          <p:cNvSpPr/>
          <p:nvPr/>
        </p:nvSpPr>
        <p:spPr>
          <a:xfrm>
            <a:off x="6173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11" name="object 79611"/>
          <p:cNvSpPr/>
          <p:nvPr/>
        </p:nvSpPr>
        <p:spPr>
          <a:xfrm>
            <a:off x="61737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12" name="object 79612"/>
          <p:cNvSpPr/>
          <p:nvPr/>
        </p:nvSpPr>
        <p:spPr>
          <a:xfrm>
            <a:off x="61737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13" name="object 79613"/>
          <p:cNvSpPr/>
          <p:nvPr/>
        </p:nvSpPr>
        <p:spPr>
          <a:xfrm>
            <a:off x="6173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14" name="object 79614"/>
          <p:cNvSpPr/>
          <p:nvPr/>
        </p:nvSpPr>
        <p:spPr>
          <a:xfrm>
            <a:off x="6173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15" name="object 79615"/>
          <p:cNvSpPr/>
          <p:nvPr/>
        </p:nvSpPr>
        <p:spPr>
          <a:xfrm>
            <a:off x="61741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16" name="object 79616"/>
          <p:cNvSpPr/>
          <p:nvPr/>
        </p:nvSpPr>
        <p:spPr>
          <a:xfrm>
            <a:off x="61741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17" name="object 79617"/>
          <p:cNvSpPr/>
          <p:nvPr/>
        </p:nvSpPr>
        <p:spPr>
          <a:xfrm>
            <a:off x="6174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18" name="object 79618"/>
          <p:cNvSpPr/>
          <p:nvPr/>
        </p:nvSpPr>
        <p:spPr>
          <a:xfrm>
            <a:off x="6174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19" name="object 79619"/>
          <p:cNvSpPr/>
          <p:nvPr/>
        </p:nvSpPr>
        <p:spPr>
          <a:xfrm>
            <a:off x="61744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20" name="object 79620"/>
          <p:cNvSpPr/>
          <p:nvPr/>
        </p:nvSpPr>
        <p:spPr>
          <a:xfrm>
            <a:off x="61744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21" name="object 79621"/>
          <p:cNvSpPr/>
          <p:nvPr/>
        </p:nvSpPr>
        <p:spPr>
          <a:xfrm>
            <a:off x="6174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22" name="object 79622"/>
          <p:cNvSpPr/>
          <p:nvPr/>
        </p:nvSpPr>
        <p:spPr>
          <a:xfrm>
            <a:off x="6174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23" name="object 79623"/>
          <p:cNvSpPr/>
          <p:nvPr/>
        </p:nvSpPr>
        <p:spPr>
          <a:xfrm>
            <a:off x="61748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24" name="object 79624"/>
          <p:cNvSpPr/>
          <p:nvPr/>
        </p:nvSpPr>
        <p:spPr>
          <a:xfrm>
            <a:off x="61748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25" name="object 79625"/>
          <p:cNvSpPr/>
          <p:nvPr/>
        </p:nvSpPr>
        <p:spPr>
          <a:xfrm>
            <a:off x="61750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26" name="object 79626"/>
          <p:cNvSpPr/>
          <p:nvPr/>
        </p:nvSpPr>
        <p:spPr>
          <a:xfrm>
            <a:off x="61750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27" name="object 79627"/>
          <p:cNvSpPr/>
          <p:nvPr/>
        </p:nvSpPr>
        <p:spPr>
          <a:xfrm>
            <a:off x="61752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28" name="object 79628"/>
          <p:cNvSpPr/>
          <p:nvPr/>
        </p:nvSpPr>
        <p:spPr>
          <a:xfrm>
            <a:off x="61752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29" name="object 79629"/>
          <p:cNvSpPr/>
          <p:nvPr/>
        </p:nvSpPr>
        <p:spPr>
          <a:xfrm>
            <a:off x="61753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30" name="object 79630"/>
          <p:cNvSpPr/>
          <p:nvPr/>
        </p:nvSpPr>
        <p:spPr>
          <a:xfrm>
            <a:off x="61753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31" name="object 79631"/>
          <p:cNvSpPr/>
          <p:nvPr/>
        </p:nvSpPr>
        <p:spPr>
          <a:xfrm>
            <a:off x="61756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32" name="object 79632"/>
          <p:cNvSpPr/>
          <p:nvPr/>
        </p:nvSpPr>
        <p:spPr>
          <a:xfrm>
            <a:off x="61756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33" name="object 79633"/>
          <p:cNvSpPr/>
          <p:nvPr/>
        </p:nvSpPr>
        <p:spPr>
          <a:xfrm>
            <a:off x="61757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34" name="object 79634"/>
          <p:cNvSpPr/>
          <p:nvPr/>
        </p:nvSpPr>
        <p:spPr>
          <a:xfrm>
            <a:off x="61757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35" name="object 79635"/>
          <p:cNvSpPr/>
          <p:nvPr/>
        </p:nvSpPr>
        <p:spPr>
          <a:xfrm>
            <a:off x="61760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36" name="object 79636"/>
          <p:cNvSpPr/>
          <p:nvPr/>
        </p:nvSpPr>
        <p:spPr>
          <a:xfrm>
            <a:off x="61760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37" name="object 79637"/>
          <p:cNvSpPr/>
          <p:nvPr/>
        </p:nvSpPr>
        <p:spPr>
          <a:xfrm>
            <a:off x="6176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38" name="object 79638"/>
          <p:cNvSpPr/>
          <p:nvPr/>
        </p:nvSpPr>
        <p:spPr>
          <a:xfrm>
            <a:off x="6176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39" name="object 79639"/>
          <p:cNvSpPr/>
          <p:nvPr/>
        </p:nvSpPr>
        <p:spPr>
          <a:xfrm>
            <a:off x="61764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40" name="object 79640"/>
          <p:cNvSpPr/>
          <p:nvPr/>
        </p:nvSpPr>
        <p:spPr>
          <a:xfrm>
            <a:off x="61764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41" name="object 79641"/>
          <p:cNvSpPr/>
          <p:nvPr/>
        </p:nvSpPr>
        <p:spPr>
          <a:xfrm>
            <a:off x="6176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42" name="object 79642"/>
          <p:cNvSpPr/>
          <p:nvPr/>
        </p:nvSpPr>
        <p:spPr>
          <a:xfrm>
            <a:off x="6176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43" name="object 79643"/>
          <p:cNvSpPr/>
          <p:nvPr/>
        </p:nvSpPr>
        <p:spPr>
          <a:xfrm>
            <a:off x="61767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44" name="object 79644"/>
          <p:cNvSpPr/>
          <p:nvPr/>
        </p:nvSpPr>
        <p:spPr>
          <a:xfrm>
            <a:off x="61767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45" name="object 79645"/>
          <p:cNvSpPr/>
          <p:nvPr/>
        </p:nvSpPr>
        <p:spPr>
          <a:xfrm>
            <a:off x="6176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46" name="object 79646"/>
          <p:cNvSpPr/>
          <p:nvPr/>
        </p:nvSpPr>
        <p:spPr>
          <a:xfrm>
            <a:off x="6176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47" name="object 79647"/>
          <p:cNvSpPr/>
          <p:nvPr/>
        </p:nvSpPr>
        <p:spPr>
          <a:xfrm>
            <a:off x="61771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48" name="object 79648"/>
          <p:cNvSpPr/>
          <p:nvPr/>
        </p:nvSpPr>
        <p:spPr>
          <a:xfrm>
            <a:off x="61771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49" name="object 79649"/>
          <p:cNvSpPr/>
          <p:nvPr/>
        </p:nvSpPr>
        <p:spPr>
          <a:xfrm>
            <a:off x="6177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50" name="object 79650"/>
          <p:cNvSpPr/>
          <p:nvPr/>
        </p:nvSpPr>
        <p:spPr>
          <a:xfrm>
            <a:off x="6177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51" name="object 79651"/>
          <p:cNvSpPr/>
          <p:nvPr/>
        </p:nvSpPr>
        <p:spPr>
          <a:xfrm>
            <a:off x="61775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52" name="object 79652"/>
          <p:cNvSpPr/>
          <p:nvPr/>
        </p:nvSpPr>
        <p:spPr>
          <a:xfrm>
            <a:off x="61775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53" name="object 79653"/>
          <p:cNvSpPr/>
          <p:nvPr/>
        </p:nvSpPr>
        <p:spPr>
          <a:xfrm>
            <a:off x="6177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54" name="object 79654"/>
          <p:cNvSpPr/>
          <p:nvPr/>
        </p:nvSpPr>
        <p:spPr>
          <a:xfrm>
            <a:off x="6177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55" name="object 79655"/>
          <p:cNvSpPr/>
          <p:nvPr/>
        </p:nvSpPr>
        <p:spPr>
          <a:xfrm>
            <a:off x="61779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56" name="object 79656"/>
          <p:cNvSpPr/>
          <p:nvPr/>
        </p:nvSpPr>
        <p:spPr>
          <a:xfrm>
            <a:off x="61779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57" name="object 79657"/>
          <p:cNvSpPr/>
          <p:nvPr/>
        </p:nvSpPr>
        <p:spPr>
          <a:xfrm>
            <a:off x="6178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58" name="object 79658"/>
          <p:cNvSpPr/>
          <p:nvPr/>
        </p:nvSpPr>
        <p:spPr>
          <a:xfrm>
            <a:off x="6178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59" name="object 79659"/>
          <p:cNvSpPr/>
          <p:nvPr/>
        </p:nvSpPr>
        <p:spPr>
          <a:xfrm>
            <a:off x="61783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60" name="object 79660"/>
          <p:cNvSpPr/>
          <p:nvPr/>
        </p:nvSpPr>
        <p:spPr>
          <a:xfrm>
            <a:off x="61783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61" name="object 79661"/>
          <p:cNvSpPr/>
          <p:nvPr/>
        </p:nvSpPr>
        <p:spPr>
          <a:xfrm>
            <a:off x="6178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62" name="object 79662"/>
          <p:cNvSpPr/>
          <p:nvPr/>
        </p:nvSpPr>
        <p:spPr>
          <a:xfrm>
            <a:off x="6178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63" name="object 79663"/>
          <p:cNvSpPr/>
          <p:nvPr/>
        </p:nvSpPr>
        <p:spPr>
          <a:xfrm>
            <a:off x="61786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64" name="object 79664"/>
          <p:cNvSpPr/>
          <p:nvPr/>
        </p:nvSpPr>
        <p:spPr>
          <a:xfrm>
            <a:off x="61786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65" name="object 79665"/>
          <p:cNvSpPr/>
          <p:nvPr/>
        </p:nvSpPr>
        <p:spPr>
          <a:xfrm>
            <a:off x="6178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66" name="object 79666"/>
          <p:cNvSpPr/>
          <p:nvPr/>
        </p:nvSpPr>
        <p:spPr>
          <a:xfrm>
            <a:off x="6178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67" name="object 79667"/>
          <p:cNvSpPr/>
          <p:nvPr/>
        </p:nvSpPr>
        <p:spPr>
          <a:xfrm>
            <a:off x="61790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68" name="object 79668"/>
          <p:cNvSpPr/>
          <p:nvPr/>
        </p:nvSpPr>
        <p:spPr>
          <a:xfrm>
            <a:off x="61790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69" name="object 79669"/>
          <p:cNvSpPr/>
          <p:nvPr/>
        </p:nvSpPr>
        <p:spPr>
          <a:xfrm>
            <a:off x="6179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70" name="object 79670"/>
          <p:cNvSpPr/>
          <p:nvPr/>
        </p:nvSpPr>
        <p:spPr>
          <a:xfrm>
            <a:off x="6179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71" name="object 79671"/>
          <p:cNvSpPr/>
          <p:nvPr/>
        </p:nvSpPr>
        <p:spPr>
          <a:xfrm>
            <a:off x="61794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72" name="object 79672"/>
          <p:cNvSpPr/>
          <p:nvPr/>
        </p:nvSpPr>
        <p:spPr>
          <a:xfrm>
            <a:off x="61794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73" name="object 79673"/>
          <p:cNvSpPr/>
          <p:nvPr/>
        </p:nvSpPr>
        <p:spPr>
          <a:xfrm>
            <a:off x="6179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74" name="object 79674"/>
          <p:cNvSpPr/>
          <p:nvPr/>
        </p:nvSpPr>
        <p:spPr>
          <a:xfrm>
            <a:off x="6179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75" name="object 79675"/>
          <p:cNvSpPr/>
          <p:nvPr/>
        </p:nvSpPr>
        <p:spPr>
          <a:xfrm>
            <a:off x="61798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76" name="object 79676"/>
          <p:cNvSpPr/>
          <p:nvPr/>
        </p:nvSpPr>
        <p:spPr>
          <a:xfrm>
            <a:off x="61798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77" name="object 79677"/>
          <p:cNvSpPr/>
          <p:nvPr/>
        </p:nvSpPr>
        <p:spPr>
          <a:xfrm>
            <a:off x="6179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78" name="object 79678"/>
          <p:cNvSpPr/>
          <p:nvPr/>
        </p:nvSpPr>
        <p:spPr>
          <a:xfrm>
            <a:off x="6179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79" name="object 79679"/>
          <p:cNvSpPr/>
          <p:nvPr/>
        </p:nvSpPr>
        <p:spPr>
          <a:xfrm>
            <a:off x="61802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80" name="object 79680"/>
          <p:cNvSpPr/>
          <p:nvPr/>
        </p:nvSpPr>
        <p:spPr>
          <a:xfrm>
            <a:off x="61802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81" name="object 79681"/>
          <p:cNvSpPr/>
          <p:nvPr/>
        </p:nvSpPr>
        <p:spPr>
          <a:xfrm>
            <a:off x="6180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82" name="object 79682"/>
          <p:cNvSpPr/>
          <p:nvPr/>
        </p:nvSpPr>
        <p:spPr>
          <a:xfrm>
            <a:off x="6180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83" name="object 79683"/>
          <p:cNvSpPr/>
          <p:nvPr/>
        </p:nvSpPr>
        <p:spPr>
          <a:xfrm>
            <a:off x="61805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84" name="object 79684"/>
          <p:cNvSpPr/>
          <p:nvPr/>
        </p:nvSpPr>
        <p:spPr>
          <a:xfrm>
            <a:off x="61805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85" name="object 79685"/>
          <p:cNvSpPr/>
          <p:nvPr/>
        </p:nvSpPr>
        <p:spPr>
          <a:xfrm>
            <a:off x="6180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86" name="object 79686"/>
          <p:cNvSpPr/>
          <p:nvPr/>
        </p:nvSpPr>
        <p:spPr>
          <a:xfrm>
            <a:off x="6180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87" name="object 79687"/>
          <p:cNvSpPr/>
          <p:nvPr/>
        </p:nvSpPr>
        <p:spPr>
          <a:xfrm>
            <a:off x="61809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88" name="object 79688"/>
          <p:cNvSpPr/>
          <p:nvPr/>
        </p:nvSpPr>
        <p:spPr>
          <a:xfrm>
            <a:off x="61809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89" name="object 79689"/>
          <p:cNvSpPr/>
          <p:nvPr/>
        </p:nvSpPr>
        <p:spPr>
          <a:xfrm>
            <a:off x="6181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90" name="object 79690"/>
          <p:cNvSpPr/>
          <p:nvPr/>
        </p:nvSpPr>
        <p:spPr>
          <a:xfrm>
            <a:off x="6181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91" name="object 79691"/>
          <p:cNvSpPr/>
          <p:nvPr/>
        </p:nvSpPr>
        <p:spPr>
          <a:xfrm>
            <a:off x="61813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92" name="object 79692"/>
          <p:cNvSpPr/>
          <p:nvPr/>
        </p:nvSpPr>
        <p:spPr>
          <a:xfrm>
            <a:off x="61813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93" name="object 79693"/>
          <p:cNvSpPr/>
          <p:nvPr/>
        </p:nvSpPr>
        <p:spPr>
          <a:xfrm>
            <a:off x="6181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94" name="object 79694"/>
          <p:cNvSpPr/>
          <p:nvPr/>
        </p:nvSpPr>
        <p:spPr>
          <a:xfrm>
            <a:off x="6181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95" name="object 79695"/>
          <p:cNvSpPr/>
          <p:nvPr/>
        </p:nvSpPr>
        <p:spPr>
          <a:xfrm>
            <a:off x="61817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96" name="object 79696"/>
          <p:cNvSpPr/>
          <p:nvPr/>
        </p:nvSpPr>
        <p:spPr>
          <a:xfrm>
            <a:off x="61817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97" name="object 79697"/>
          <p:cNvSpPr/>
          <p:nvPr/>
        </p:nvSpPr>
        <p:spPr>
          <a:xfrm>
            <a:off x="6181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98" name="object 79698"/>
          <p:cNvSpPr/>
          <p:nvPr/>
        </p:nvSpPr>
        <p:spPr>
          <a:xfrm>
            <a:off x="6181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699" name="object 79699"/>
          <p:cNvSpPr/>
          <p:nvPr/>
        </p:nvSpPr>
        <p:spPr>
          <a:xfrm>
            <a:off x="61821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00" name="object 79700"/>
          <p:cNvSpPr/>
          <p:nvPr/>
        </p:nvSpPr>
        <p:spPr>
          <a:xfrm>
            <a:off x="61821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01" name="object 79701"/>
          <p:cNvSpPr/>
          <p:nvPr/>
        </p:nvSpPr>
        <p:spPr>
          <a:xfrm>
            <a:off x="6182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02" name="object 79702"/>
          <p:cNvSpPr/>
          <p:nvPr/>
        </p:nvSpPr>
        <p:spPr>
          <a:xfrm>
            <a:off x="6182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03" name="object 79703"/>
          <p:cNvSpPr/>
          <p:nvPr/>
        </p:nvSpPr>
        <p:spPr>
          <a:xfrm>
            <a:off x="61824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04" name="object 79704"/>
          <p:cNvSpPr/>
          <p:nvPr/>
        </p:nvSpPr>
        <p:spPr>
          <a:xfrm>
            <a:off x="61824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05" name="object 79705"/>
          <p:cNvSpPr/>
          <p:nvPr/>
        </p:nvSpPr>
        <p:spPr>
          <a:xfrm>
            <a:off x="6182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06" name="object 79706"/>
          <p:cNvSpPr/>
          <p:nvPr/>
        </p:nvSpPr>
        <p:spPr>
          <a:xfrm>
            <a:off x="6182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07" name="object 79707"/>
          <p:cNvSpPr/>
          <p:nvPr/>
        </p:nvSpPr>
        <p:spPr>
          <a:xfrm>
            <a:off x="61828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08" name="object 79708"/>
          <p:cNvSpPr/>
          <p:nvPr/>
        </p:nvSpPr>
        <p:spPr>
          <a:xfrm>
            <a:off x="61828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09" name="object 79709"/>
          <p:cNvSpPr/>
          <p:nvPr/>
        </p:nvSpPr>
        <p:spPr>
          <a:xfrm>
            <a:off x="6183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10" name="object 79710"/>
          <p:cNvSpPr/>
          <p:nvPr/>
        </p:nvSpPr>
        <p:spPr>
          <a:xfrm>
            <a:off x="6183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11" name="object 79711"/>
          <p:cNvSpPr/>
          <p:nvPr/>
        </p:nvSpPr>
        <p:spPr>
          <a:xfrm>
            <a:off x="6183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12" name="object 79712"/>
          <p:cNvSpPr/>
          <p:nvPr/>
        </p:nvSpPr>
        <p:spPr>
          <a:xfrm>
            <a:off x="6183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13" name="object 79713"/>
          <p:cNvSpPr/>
          <p:nvPr/>
        </p:nvSpPr>
        <p:spPr>
          <a:xfrm>
            <a:off x="6183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14" name="object 79714"/>
          <p:cNvSpPr/>
          <p:nvPr/>
        </p:nvSpPr>
        <p:spPr>
          <a:xfrm>
            <a:off x="6183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15" name="object 79715"/>
          <p:cNvSpPr/>
          <p:nvPr/>
        </p:nvSpPr>
        <p:spPr>
          <a:xfrm>
            <a:off x="6183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16" name="object 79716"/>
          <p:cNvSpPr/>
          <p:nvPr/>
        </p:nvSpPr>
        <p:spPr>
          <a:xfrm>
            <a:off x="6183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17" name="object 79717"/>
          <p:cNvSpPr/>
          <p:nvPr/>
        </p:nvSpPr>
        <p:spPr>
          <a:xfrm>
            <a:off x="6183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18" name="object 79718"/>
          <p:cNvSpPr/>
          <p:nvPr/>
        </p:nvSpPr>
        <p:spPr>
          <a:xfrm>
            <a:off x="6183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19" name="object 79719"/>
          <p:cNvSpPr/>
          <p:nvPr/>
        </p:nvSpPr>
        <p:spPr>
          <a:xfrm>
            <a:off x="6184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20" name="object 79720"/>
          <p:cNvSpPr/>
          <p:nvPr/>
        </p:nvSpPr>
        <p:spPr>
          <a:xfrm>
            <a:off x="6184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21" name="object 79721"/>
          <p:cNvSpPr/>
          <p:nvPr/>
        </p:nvSpPr>
        <p:spPr>
          <a:xfrm>
            <a:off x="6184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22" name="object 79722"/>
          <p:cNvSpPr/>
          <p:nvPr/>
        </p:nvSpPr>
        <p:spPr>
          <a:xfrm>
            <a:off x="6184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23" name="object 79723"/>
          <p:cNvSpPr/>
          <p:nvPr/>
        </p:nvSpPr>
        <p:spPr>
          <a:xfrm>
            <a:off x="61844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24" name="object 79724"/>
          <p:cNvSpPr/>
          <p:nvPr/>
        </p:nvSpPr>
        <p:spPr>
          <a:xfrm>
            <a:off x="61844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25" name="object 79725"/>
          <p:cNvSpPr/>
          <p:nvPr/>
        </p:nvSpPr>
        <p:spPr>
          <a:xfrm>
            <a:off x="6184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26" name="object 79726"/>
          <p:cNvSpPr/>
          <p:nvPr/>
        </p:nvSpPr>
        <p:spPr>
          <a:xfrm>
            <a:off x="6184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27" name="object 79727"/>
          <p:cNvSpPr/>
          <p:nvPr/>
        </p:nvSpPr>
        <p:spPr>
          <a:xfrm>
            <a:off x="61847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28" name="object 79728"/>
          <p:cNvSpPr/>
          <p:nvPr/>
        </p:nvSpPr>
        <p:spPr>
          <a:xfrm>
            <a:off x="61847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29" name="object 79729"/>
          <p:cNvSpPr/>
          <p:nvPr/>
        </p:nvSpPr>
        <p:spPr>
          <a:xfrm>
            <a:off x="6184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30" name="object 79730"/>
          <p:cNvSpPr/>
          <p:nvPr/>
        </p:nvSpPr>
        <p:spPr>
          <a:xfrm>
            <a:off x="6184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31" name="object 79731"/>
          <p:cNvSpPr/>
          <p:nvPr/>
        </p:nvSpPr>
        <p:spPr>
          <a:xfrm>
            <a:off x="61851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32" name="object 79732"/>
          <p:cNvSpPr/>
          <p:nvPr/>
        </p:nvSpPr>
        <p:spPr>
          <a:xfrm>
            <a:off x="61851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33" name="object 79733"/>
          <p:cNvSpPr/>
          <p:nvPr/>
        </p:nvSpPr>
        <p:spPr>
          <a:xfrm>
            <a:off x="6185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34" name="object 79734"/>
          <p:cNvSpPr/>
          <p:nvPr/>
        </p:nvSpPr>
        <p:spPr>
          <a:xfrm>
            <a:off x="6185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35" name="object 79735"/>
          <p:cNvSpPr/>
          <p:nvPr/>
        </p:nvSpPr>
        <p:spPr>
          <a:xfrm>
            <a:off x="61855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36" name="object 79736"/>
          <p:cNvSpPr/>
          <p:nvPr/>
        </p:nvSpPr>
        <p:spPr>
          <a:xfrm>
            <a:off x="61855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37" name="object 79737"/>
          <p:cNvSpPr/>
          <p:nvPr/>
        </p:nvSpPr>
        <p:spPr>
          <a:xfrm>
            <a:off x="6185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38" name="object 79738"/>
          <p:cNvSpPr/>
          <p:nvPr/>
        </p:nvSpPr>
        <p:spPr>
          <a:xfrm>
            <a:off x="6185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39" name="object 79739"/>
          <p:cNvSpPr/>
          <p:nvPr/>
        </p:nvSpPr>
        <p:spPr>
          <a:xfrm>
            <a:off x="61859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40" name="object 79740"/>
          <p:cNvSpPr/>
          <p:nvPr/>
        </p:nvSpPr>
        <p:spPr>
          <a:xfrm>
            <a:off x="61859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41" name="object 79741"/>
          <p:cNvSpPr/>
          <p:nvPr/>
        </p:nvSpPr>
        <p:spPr>
          <a:xfrm>
            <a:off x="6186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42" name="object 79742"/>
          <p:cNvSpPr/>
          <p:nvPr/>
        </p:nvSpPr>
        <p:spPr>
          <a:xfrm>
            <a:off x="6186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43" name="object 79743"/>
          <p:cNvSpPr/>
          <p:nvPr/>
        </p:nvSpPr>
        <p:spPr>
          <a:xfrm>
            <a:off x="61863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44" name="object 79744"/>
          <p:cNvSpPr/>
          <p:nvPr/>
        </p:nvSpPr>
        <p:spPr>
          <a:xfrm>
            <a:off x="61863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45" name="object 79745"/>
          <p:cNvSpPr/>
          <p:nvPr/>
        </p:nvSpPr>
        <p:spPr>
          <a:xfrm>
            <a:off x="6186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46" name="object 79746"/>
          <p:cNvSpPr/>
          <p:nvPr/>
        </p:nvSpPr>
        <p:spPr>
          <a:xfrm>
            <a:off x="6186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47" name="object 79747"/>
          <p:cNvSpPr/>
          <p:nvPr/>
        </p:nvSpPr>
        <p:spPr>
          <a:xfrm>
            <a:off x="61866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48" name="object 79748"/>
          <p:cNvSpPr/>
          <p:nvPr/>
        </p:nvSpPr>
        <p:spPr>
          <a:xfrm>
            <a:off x="61866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49" name="object 79749"/>
          <p:cNvSpPr/>
          <p:nvPr/>
        </p:nvSpPr>
        <p:spPr>
          <a:xfrm>
            <a:off x="6186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50" name="object 79750"/>
          <p:cNvSpPr/>
          <p:nvPr/>
        </p:nvSpPr>
        <p:spPr>
          <a:xfrm>
            <a:off x="6186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51" name="object 79751"/>
          <p:cNvSpPr/>
          <p:nvPr/>
        </p:nvSpPr>
        <p:spPr>
          <a:xfrm>
            <a:off x="61870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52" name="object 79752"/>
          <p:cNvSpPr/>
          <p:nvPr/>
        </p:nvSpPr>
        <p:spPr>
          <a:xfrm>
            <a:off x="61870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53" name="object 79753"/>
          <p:cNvSpPr/>
          <p:nvPr/>
        </p:nvSpPr>
        <p:spPr>
          <a:xfrm>
            <a:off x="6187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54" name="object 79754"/>
          <p:cNvSpPr/>
          <p:nvPr/>
        </p:nvSpPr>
        <p:spPr>
          <a:xfrm>
            <a:off x="6187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55" name="object 79755"/>
          <p:cNvSpPr/>
          <p:nvPr/>
        </p:nvSpPr>
        <p:spPr>
          <a:xfrm>
            <a:off x="61874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56" name="object 79756"/>
          <p:cNvSpPr/>
          <p:nvPr/>
        </p:nvSpPr>
        <p:spPr>
          <a:xfrm>
            <a:off x="61874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57" name="object 79757"/>
          <p:cNvSpPr/>
          <p:nvPr/>
        </p:nvSpPr>
        <p:spPr>
          <a:xfrm>
            <a:off x="6187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58" name="object 79758"/>
          <p:cNvSpPr/>
          <p:nvPr/>
        </p:nvSpPr>
        <p:spPr>
          <a:xfrm>
            <a:off x="6187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59" name="object 79759"/>
          <p:cNvSpPr/>
          <p:nvPr/>
        </p:nvSpPr>
        <p:spPr>
          <a:xfrm>
            <a:off x="61878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60" name="object 79760"/>
          <p:cNvSpPr/>
          <p:nvPr/>
        </p:nvSpPr>
        <p:spPr>
          <a:xfrm>
            <a:off x="61878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61" name="object 79761"/>
          <p:cNvSpPr/>
          <p:nvPr/>
        </p:nvSpPr>
        <p:spPr>
          <a:xfrm>
            <a:off x="6187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62" name="object 79762"/>
          <p:cNvSpPr/>
          <p:nvPr/>
        </p:nvSpPr>
        <p:spPr>
          <a:xfrm>
            <a:off x="6187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63" name="object 79763"/>
          <p:cNvSpPr/>
          <p:nvPr/>
        </p:nvSpPr>
        <p:spPr>
          <a:xfrm>
            <a:off x="6188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64" name="object 79764"/>
          <p:cNvSpPr/>
          <p:nvPr/>
        </p:nvSpPr>
        <p:spPr>
          <a:xfrm>
            <a:off x="6188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65" name="object 79765"/>
          <p:cNvSpPr/>
          <p:nvPr/>
        </p:nvSpPr>
        <p:spPr>
          <a:xfrm>
            <a:off x="6188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66" name="object 79766"/>
          <p:cNvSpPr/>
          <p:nvPr/>
        </p:nvSpPr>
        <p:spPr>
          <a:xfrm>
            <a:off x="6188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67" name="object 79767"/>
          <p:cNvSpPr/>
          <p:nvPr/>
        </p:nvSpPr>
        <p:spPr>
          <a:xfrm>
            <a:off x="6188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68" name="object 79768"/>
          <p:cNvSpPr/>
          <p:nvPr/>
        </p:nvSpPr>
        <p:spPr>
          <a:xfrm>
            <a:off x="6188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69" name="object 79769"/>
          <p:cNvSpPr/>
          <p:nvPr/>
        </p:nvSpPr>
        <p:spPr>
          <a:xfrm>
            <a:off x="6188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70" name="object 79770"/>
          <p:cNvSpPr/>
          <p:nvPr/>
        </p:nvSpPr>
        <p:spPr>
          <a:xfrm>
            <a:off x="6188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71" name="object 79771"/>
          <p:cNvSpPr/>
          <p:nvPr/>
        </p:nvSpPr>
        <p:spPr>
          <a:xfrm>
            <a:off x="6188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72" name="object 79772"/>
          <p:cNvSpPr/>
          <p:nvPr/>
        </p:nvSpPr>
        <p:spPr>
          <a:xfrm>
            <a:off x="6188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73" name="object 79773"/>
          <p:cNvSpPr/>
          <p:nvPr/>
        </p:nvSpPr>
        <p:spPr>
          <a:xfrm>
            <a:off x="6189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74" name="object 79774"/>
          <p:cNvSpPr/>
          <p:nvPr/>
        </p:nvSpPr>
        <p:spPr>
          <a:xfrm>
            <a:off x="6189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75" name="object 79775"/>
          <p:cNvSpPr/>
          <p:nvPr/>
        </p:nvSpPr>
        <p:spPr>
          <a:xfrm>
            <a:off x="6189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76" name="object 79776"/>
          <p:cNvSpPr/>
          <p:nvPr/>
        </p:nvSpPr>
        <p:spPr>
          <a:xfrm>
            <a:off x="6189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77" name="object 79777"/>
          <p:cNvSpPr/>
          <p:nvPr/>
        </p:nvSpPr>
        <p:spPr>
          <a:xfrm>
            <a:off x="6189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78" name="object 79778"/>
          <p:cNvSpPr/>
          <p:nvPr/>
        </p:nvSpPr>
        <p:spPr>
          <a:xfrm>
            <a:off x="6189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1F8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79" name="object 79779"/>
          <p:cNvSpPr/>
          <p:nvPr/>
        </p:nvSpPr>
        <p:spPr>
          <a:xfrm>
            <a:off x="61897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80" name="object 79780"/>
          <p:cNvSpPr/>
          <p:nvPr/>
        </p:nvSpPr>
        <p:spPr>
          <a:xfrm>
            <a:off x="61897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81" name="object 79781"/>
          <p:cNvSpPr/>
          <p:nvPr/>
        </p:nvSpPr>
        <p:spPr>
          <a:xfrm>
            <a:off x="6189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82" name="object 79782"/>
          <p:cNvSpPr/>
          <p:nvPr/>
        </p:nvSpPr>
        <p:spPr>
          <a:xfrm>
            <a:off x="6189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83" name="object 79783"/>
          <p:cNvSpPr/>
          <p:nvPr/>
        </p:nvSpPr>
        <p:spPr>
          <a:xfrm>
            <a:off x="61901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84" name="object 79784"/>
          <p:cNvSpPr/>
          <p:nvPr/>
        </p:nvSpPr>
        <p:spPr>
          <a:xfrm>
            <a:off x="61901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85" name="object 79785"/>
          <p:cNvSpPr/>
          <p:nvPr/>
        </p:nvSpPr>
        <p:spPr>
          <a:xfrm>
            <a:off x="6190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86" name="object 79786"/>
          <p:cNvSpPr/>
          <p:nvPr/>
        </p:nvSpPr>
        <p:spPr>
          <a:xfrm>
            <a:off x="6190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87" name="object 79787"/>
          <p:cNvSpPr/>
          <p:nvPr/>
        </p:nvSpPr>
        <p:spPr>
          <a:xfrm>
            <a:off x="61905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88" name="object 79788"/>
          <p:cNvSpPr/>
          <p:nvPr/>
        </p:nvSpPr>
        <p:spPr>
          <a:xfrm>
            <a:off x="61905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89" name="object 79789"/>
          <p:cNvSpPr/>
          <p:nvPr/>
        </p:nvSpPr>
        <p:spPr>
          <a:xfrm>
            <a:off x="6190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90" name="object 79790"/>
          <p:cNvSpPr/>
          <p:nvPr/>
        </p:nvSpPr>
        <p:spPr>
          <a:xfrm>
            <a:off x="6190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91" name="object 79791"/>
          <p:cNvSpPr/>
          <p:nvPr/>
        </p:nvSpPr>
        <p:spPr>
          <a:xfrm>
            <a:off x="61908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92" name="object 79792"/>
          <p:cNvSpPr/>
          <p:nvPr/>
        </p:nvSpPr>
        <p:spPr>
          <a:xfrm>
            <a:off x="61908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93" name="object 79793"/>
          <p:cNvSpPr/>
          <p:nvPr/>
        </p:nvSpPr>
        <p:spPr>
          <a:xfrm>
            <a:off x="6191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94" name="object 79794"/>
          <p:cNvSpPr/>
          <p:nvPr/>
        </p:nvSpPr>
        <p:spPr>
          <a:xfrm>
            <a:off x="6191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252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95" name="object 79795"/>
          <p:cNvSpPr/>
          <p:nvPr/>
        </p:nvSpPr>
        <p:spPr>
          <a:xfrm>
            <a:off x="61912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96" name="object 79796"/>
          <p:cNvSpPr/>
          <p:nvPr/>
        </p:nvSpPr>
        <p:spPr>
          <a:xfrm>
            <a:off x="61912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97" name="object 79797"/>
          <p:cNvSpPr/>
          <p:nvPr/>
        </p:nvSpPr>
        <p:spPr>
          <a:xfrm>
            <a:off x="6191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98" name="object 79798"/>
          <p:cNvSpPr/>
          <p:nvPr/>
        </p:nvSpPr>
        <p:spPr>
          <a:xfrm>
            <a:off x="6191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799" name="object 79799"/>
          <p:cNvSpPr/>
          <p:nvPr/>
        </p:nvSpPr>
        <p:spPr>
          <a:xfrm>
            <a:off x="61916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00" name="object 79800"/>
          <p:cNvSpPr/>
          <p:nvPr/>
        </p:nvSpPr>
        <p:spPr>
          <a:xfrm>
            <a:off x="61916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01" name="object 79801"/>
          <p:cNvSpPr/>
          <p:nvPr/>
        </p:nvSpPr>
        <p:spPr>
          <a:xfrm>
            <a:off x="6191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02" name="object 79802"/>
          <p:cNvSpPr/>
          <p:nvPr/>
        </p:nvSpPr>
        <p:spPr>
          <a:xfrm>
            <a:off x="6191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03" name="object 79803"/>
          <p:cNvSpPr/>
          <p:nvPr/>
        </p:nvSpPr>
        <p:spPr>
          <a:xfrm>
            <a:off x="61920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04" name="object 79804"/>
          <p:cNvSpPr/>
          <p:nvPr/>
        </p:nvSpPr>
        <p:spPr>
          <a:xfrm>
            <a:off x="61920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05" name="object 79805"/>
          <p:cNvSpPr/>
          <p:nvPr/>
        </p:nvSpPr>
        <p:spPr>
          <a:xfrm>
            <a:off x="6192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06" name="object 79806"/>
          <p:cNvSpPr/>
          <p:nvPr/>
        </p:nvSpPr>
        <p:spPr>
          <a:xfrm>
            <a:off x="6192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07" name="object 79807"/>
          <p:cNvSpPr/>
          <p:nvPr/>
        </p:nvSpPr>
        <p:spPr>
          <a:xfrm>
            <a:off x="61924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08" name="object 79808"/>
          <p:cNvSpPr/>
          <p:nvPr/>
        </p:nvSpPr>
        <p:spPr>
          <a:xfrm>
            <a:off x="61924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09" name="object 79809"/>
          <p:cNvSpPr/>
          <p:nvPr/>
        </p:nvSpPr>
        <p:spPr>
          <a:xfrm>
            <a:off x="6192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10" name="object 79810"/>
          <p:cNvSpPr/>
          <p:nvPr/>
        </p:nvSpPr>
        <p:spPr>
          <a:xfrm>
            <a:off x="6192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11" name="object 79811"/>
          <p:cNvSpPr/>
          <p:nvPr/>
        </p:nvSpPr>
        <p:spPr>
          <a:xfrm>
            <a:off x="6192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12" name="object 79812"/>
          <p:cNvSpPr/>
          <p:nvPr/>
        </p:nvSpPr>
        <p:spPr>
          <a:xfrm>
            <a:off x="6192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13" name="object 79813"/>
          <p:cNvSpPr/>
          <p:nvPr/>
        </p:nvSpPr>
        <p:spPr>
          <a:xfrm>
            <a:off x="6192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14" name="object 79814"/>
          <p:cNvSpPr/>
          <p:nvPr/>
        </p:nvSpPr>
        <p:spPr>
          <a:xfrm>
            <a:off x="6192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15" name="object 79815"/>
          <p:cNvSpPr/>
          <p:nvPr/>
        </p:nvSpPr>
        <p:spPr>
          <a:xfrm>
            <a:off x="6193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16" name="object 79816"/>
          <p:cNvSpPr/>
          <p:nvPr/>
        </p:nvSpPr>
        <p:spPr>
          <a:xfrm>
            <a:off x="6193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17" name="object 79817"/>
          <p:cNvSpPr/>
          <p:nvPr/>
        </p:nvSpPr>
        <p:spPr>
          <a:xfrm>
            <a:off x="6193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18" name="object 79818"/>
          <p:cNvSpPr/>
          <p:nvPr/>
        </p:nvSpPr>
        <p:spPr>
          <a:xfrm>
            <a:off x="6193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19" name="object 79819"/>
          <p:cNvSpPr/>
          <p:nvPr/>
        </p:nvSpPr>
        <p:spPr>
          <a:xfrm>
            <a:off x="6193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20" name="object 79820"/>
          <p:cNvSpPr/>
          <p:nvPr/>
        </p:nvSpPr>
        <p:spPr>
          <a:xfrm>
            <a:off x="6193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21" name="object 79821"/>
          <p:cNvSpPr/>
          <p:nvPr/>
        </p:nvSpPr>
        <p:spPr>
          <a:xfrm>
            <a:off x="6193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22" name="object 79822"/>
          <p:cNvSpPr/>
          <p:nvPr/>
        </p:nvSpPr>
        <p:spPr>
          <a:xfrm>
            <a:off x="6193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23" name="object 79823"/>
          <p:cNvSpPr/>
          <p:nvPr/>
        </p:nvSpPr>
        <p:spPr>
          <a:xfrm>
            <a:off x="6193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24" name="object 79824"/>
          <p:cNvSpPr/>
          <p:nvPr/>
        </p:nvSpPr>
        <p:spPr>
          <a:xfrm>
            <a:off x="6193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25" name="object 79825"/>
          <p:cNvSpPr/>
          <p:nvPr/>
        </p:nvSpPr>
        <p:spPr>
          <a:xfrm>
            <a:off x="6194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26" name="object 79826"/>
          <p:cNvSpPr/>
          <p:nvPr/>
        </p:nvSpPr>
        <p:spPr>
          <a:xfrm>
            <a:off x="6194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27" name="object 79827"/>
          <p:cNvSpPr/>
          <p:nvPr/>
        </p:nvSpPr>
        <p:spPr>
          <a:xfrm>
            <a:off x="61943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28" name="object 79828"/>
          <p:cNvSpPr/>
          <p:nvPr/>
        </p:nvSpPr>
        <p:spPr>
          <a:xfrm>
            <a:off x="61943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29" name="object 79829"/>
          <p:cNvSpPr/>
          <p:nvPr/>
        </p:nvSpPr>
        <p:spPr>
          <a:xfrm>
            <a:off x="6194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30" name="object 79830"/>
          <p:cNvSpPr/>
          <p:nvPr/>
        </p:nvSpPr>
        <p:spPr>
          <a:xfrm>
            <a:off x="6194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31" name="object 79831"/>
          <p:cNvSpPr/>
          <p:nvPr/>
        </p:nvSpPr>
        <p:spPr>
          <a:xfrm>
            <a:off x="61946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32" name="object 79832"/>
          <p:cNvSpPr/>
          <p:nvPr/>
        </p:nvSpPr>
        <p:spPr>
          <a:xfrm>
            <a:off x="61946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33" name="object 79833"/>
          <p:cNvSpPr/>
          <p:nvPr/>
        </p:nvSpPr>
        <p:spPr>
          <a:xfrm>
            <a:off x="6194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34" name="object 79834"/>
          <p:cNvSpPr/>
          <p:nvPr/>
        </p:nvSpPr>
        <p:spPr>
          <a:xfrm>
            <a:off x="6194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35" name="object 79835"/>
          <p:cNvSpPr/>
          <p:nvPr/>
        </p:nvSpPr>
        <p:spPr>
          <a:xfrm>
            <a:off x="61950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36" name="object 79836"/>
          <p:cNvSpPr/>
          <p:nvPr/>
        </p:nvSpPr>
        <p:spPr>
          <a:xfrm>
            <a:off x="61950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37" name="object 79837"/>
          <p:cNvSpPr/>
          <p:nvPr/>
        </p:nvSpPr>
        <p:spPr>
          <a:xfrm>
            <a:off x="6195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38" name="object 79838"/>
          <p:cNvSpPr/>
          <p:nvPr/>
        </p:nvSpPr>
        <p:spPr>
          <a:xfrm>
            <a:off x="6195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39" name="object 79839"/>
          <p:cNvSpPr/>
          <p:nvPr/>
        </p:nvSpPr>
        <p:spPr>
          <a:xfrm>
            <a:off x="61954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40" name="object 79840"/>
          <p:cNvSpPr/>
          <p:nvPr/>
        </p:nvSpPr>
        <p:spPr>
          <a:xfrm>
            <a:off x="61954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41" name="object 79841"/>
          <p:cNvSpPr/>
          <p:nvPr/>
        </p:nvSpPr>
        <p:spPr>
          <a:xfrm>
            <a:off x="6195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42" name="object 79842"/>
          <p:cNvSpPr/>
          <p:nvPr/>
        </p:nvSpPr>
        <p:spPr>
          <a:xfrm>
            <a:off x="6195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43" name="object 79843"/>
          <p:cNvSpPr/>
          <p:nvPr/>
        </p:nvSpPr>
        <p:spPr>
          <a:xfrm>
            <a:off x="61958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44" name="object 79844"/>
          <p:cNvSpPr/>
          <p:nvPr/>
        </p:nvSpPr>
        <p:spPr>
          <a:xfrm>
            <a:off x="61958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45" name="object 79845"/>
          <p:cNvSpPr/>
          <p:nvPr/>
        </p:nvSpPr>
        <p:spPr>
          <a:xfrm>
            <a:off x="6195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46" name="object 79846"/>
          <p:cNvSpPr/>
          <p:nvPr/>
        </p:nvSpPr>
        <p:spPr>
          <a:xfrm>
            <a:off x="6195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47" name="object 79847"/>
          <p:cNvSpPr/>
          <p:nvPr/>
        </p:nvSpPr>
        <p:spPr>
          <a:xfrm>
            <a:off x="61962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48" name="object 79848"/>
          <p:cNvSpPr/>
          <p:nvPr/>
        </p:nvSpPr>
        <p:spPr>
          <a:xfrm>
            <a:off x="61962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49" name="object 79849"/>
          <p:cNvSpPr/>
          <p:nvPr/>
        </p:nvSpPr>
        <p:spPr>
          <a:xfrm>
            <a:off x="6196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50" name="object 79850"/>
          <p:cNvSpPr/>
          <p:nvPr/>
        </p:nvSpPr>
        <p:spPr>
          <a:xfrm>
            <a:off x="6196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51" name="object 79851"/>
          <p:cNvSpPr/>
          <p:nvPr/>
        </p:nvSpPr>
        <p:spPr>
          <a:xfrm>
            <a:off x="61965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52" name="object 79852"/>
          <p:cNvSpPr/>
          <p:nvPr/>
        </p:nvSpPr>
        <p:spPr>
          <a:xfrm>
            <a:off x="61965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53" name="object 79853"/>
          <p:cNvSpPr/>
          <p:nvPr/>
        </p:nvSpPr>
        <p:spPr>
          <a:xfrm>
            <a:off x="6196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54" name="object 79854"/>
          <p:cNvSpPr/>
          <p:nvPr/>
        </p:nvSpPr>
        <p:spPr>
          <a:xfrm>
            <a:off x="6196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55" name="object 79855"/>
          <p:cNvSpPr/>
          <p:nvPr/>
        </p:nvSpPr>
        <p:spPr>
          <a:xfrm>
            <a:off x="61969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56" name="object 79856"/>
          <p:cNvSpPr/>
          <p:nvPr/>
        </p:nvSpPr>
        <p:spPr>
          <a:xfrm>
            <a:off x="61969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57" name="object 79857"/>
          <p:cNvSpPr/>
          <p:nvPr/>
        </p:nvSpPr>
        <p:spPr>
          <a:xfrm>
            <a:off x="6197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58" name="object 79858"/>
          <p:cNvSpPr/>
          <p:nvPr/>
        </p:nvSpPr>
        <p:spPr>
          <a:xfrm>
            <a:off x="6197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59" name="object 79859"/>
          <p:cNvSpPr/>
          <p:nvPr/>
        </p:nvSpPr>
        <p:spPr>
          <a:xfrm>
            <a:off x="61973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60" name="object 79860"/>
          <p:cNvSpPr/>
          <p:nvPr/>
        </p:nvSpPr>
        <p:spPr>
          <a:xfrm>
            <a:off x="61973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61" name="object 79861"/>
          <p:cNvSpPr/>
          <p:nvPr/>
        </p:nvSpPr>
        <p:spPr>
          <a:xfrm>
            <a:off x="6197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62" name="object 79862"/>
          <p:cNvSpPr/>
          <p:nvPr/>
        </p:nvSpPr>
        <p:spPr>
          <a:xfrm>
            <a:off x="6197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63" name="object 79863"/>
          <p:cNvSpPr/>
          <p:nvPr/>
        </p:nvSpPr>
        <p:spPr>
          <a:xfrm>
            <a:off x="6197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64" name="object 79864"/>
          <p:cNvSpPr/>
          <p:nvPr/>
        </p:nvSpPr>
        <p:spPr>
          <a:xfrm>
            <a:off x="6197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65" name="object 79865"/>
          <p:cNvSpPr/>
          <p:nvPr/>
        </p:nvSpPr>
        <p:spPr>
          <a:xfrm>
            <a:off x="6197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66" name="object 79866"/>
          <p:cNvSpPr/>
          <p:nvPr/>
        </p:nvSpPr>
        <p:spPr>
          <a:xfrm>
            <a:off x="6197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67" name="object 79867"/>
          <p:cNvSpPr/>
          <p:nvPr/>
        </p:nvSpPr>
        <p:spPr>
          <a:xfrm>
            <a:off x="6198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68" name="object 79868"/>
          <p:cNvSpPr/>
          <p:nvPr/>
        </p:nvSpPr>
        <p:spPr>
          <a:xfrm>
            <a:off x="6198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69" name="object 79869"/>
          <p:cNvSpPr/>
          <p:nvPr/>
        </p:nvSpPr>
        <p:spPr>
          <a:xfrm>
            <a:off x="6198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70" name="object 79870"/>
          <p:cNvSpPr/>
          <p:nvPr/>
        </p:nvSpPr>
        <p:spPr>
          <a:xfrm>
            <a:off x="6198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71" name="object 79871"/>
          <p:cNvSpPr/>
          <p:nvPr/>
        </p:nvSpPr>
        <p:spPr>
          <a:xfrm>
            <a:off x="6198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72" name="object 79872"/>
          <p:cNvSpPr/>
          <p:nvPr/>
        </p:nvSpPr>
        <p:spPr>
          <a:xfrm>
            <a:off x="6198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73" name="object 79873"/>
          <p:cNvSpPr/>
          <p:nvPr/>
        </p:nvSpPr>
        <p:spPr>
          <a:xfrm>
            <a:off x="6198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74" name="object 79874"/>
          <p:cNvSpPr/>
          <p:nvPr/>
        </p:nvSpPr>
        <p:spPr>
          <a:xfrm>
            <a:off x="6198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75" name="object 79875"/>
          <p:cNvSpPr/>
          <p:nvPr/>
        </p:nvSpPr>
        <p:spPr>
          <a:xfrm>
            <a:off x="6198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76" name="object 79876"/>
          <p:cNvSpPr/>
          <p:nvPr/>
        </p:nvSpPr>
        <p:spPr>
          <a:xfrm>
            <a:off x="6198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77" name="object 79877"/>
          <p:cNvSpPr/>
          <p:nvPr/>
        </p:nvSpPr>
        <p:spPr>
          <a:xfrm>
            <a:off x="6199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78" name="object 79878"/>
          <p:cNvSpPr/>
          <p:nvPr/>
        </p:nvSpPr>
        <p:spPr>
          <a:xfrm>
            <a:off x="6199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C0B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79" name="object 79879"/>
          <p:cNvSpPr/>
          <p:nvPr/>
        </p:nvSpPr>
        <p:spPr>
          <a:xfrm>
            <a:off x="61992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80" name="object 79880"/>
          <p:cNvSpPr/>
          <p:nvPr/>
        </p:nvSpPr>
        <p:spPr>
          <a:xfrm>
            <a:off x="61992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81" name="object 79881"/>
          <p:cNvSpPr/>
          <p:nvPr/>
        </p:nvSpPr>
        <p:spPr>
          <a:xfrm>
            <a:off x="6199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82" name="object 79882"/>
          <p:cNvSpPr/>
          <p:nvPr/>
        </p:nvSpPr>
        <p:spPr>
          <a:xfrm>
            <a:off x="6199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83" name="object 79883"/>
          <p:cNvSpPr/>
          <p:nvPr/>
        </p:nvSpPr>
        <p:spPr>
          <a:xfrm>
            <a:off x="61996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84" name="object 79884"/>
          <p:cNvSpPr/>
          <p:nvPr/>
        </p:nvSpPr>
        <p:spPr>
          <a:xfrm>
            <a:off x="61996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85" name="object 79885"/>
          <p:cNvSpPr/>
          <p:nvPr/>
        </p:nvSpPr>
        <p:spPr>
          <a:xfrm>
            <a:off x="6199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86" name="object 79886"/>
          <p:cNvSpPr/>
          <p:nvPr/>
        </p:nvSpPr>
        <p:spPr>
          <a:xfrm>
            <a:off x="6199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87" name="object 79887"/>
          <p:cNvSpPr/>
          <p:nvPr/>
        </p:nvSpPr>
        <p:spPr>
          <a:xfrm>
            <a:off x="62000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88" name="object 79888"/>
          <p:cNvSpPr/>
          <p:nvPr/>
        </p:nvSpPr>
        <p:spPr>
          <a:xfrm>
            <a:off x="62000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89" name="object 79889"/>
          <p:cNvSpPr/>
          <p:nvPr/>
        </p:nvSpPr>
        <p:spPr>
          <a:xfrm>
            <a:off x="6200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90" name="object 79890"/>
          <p:cNvSpPr/>
          <p:nvPr/>
        </p:nvSpPr>
        <p:spPr>
          <a:xfrm>
            <a:off x="6200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91" name="object 79891"/>
          <p:cNvSpPr/>
          <p:nvPr/>
        </p:nvSpPr>
        <p:spPr>
          <a:xfrm>
            <a:off x="62004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92" name="object 79892"/>
          <p:cNvSpPr/>
          <p:nvPr/>
        </p:nvSpPr>
        <p:spPr>
          <a:xfrm>
            <a:off x="62004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93" name="object 79893"/>
          <p:cNvSpPr/>
          <p:nvPr/>
        </p:nvSpPr>
        <p:spPr>
          <a:xfrm>
            <a:off x="6200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94" name="object 79894"/>
          <p:cNvSpPr/>
          <p:nvPr/>
        </p:nvSpPr>
        <p:spPr>
          <a:xfrm>
            <a:off x="6200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95" name="object 79895"/>
          <p:cNvSpPr/>
          <p:nvPr/>
        </p:nvSpPr>
        <p:spPr>
          <a:xfrm>
            <a:off x="62007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96" name="object 79896"/>
          <p:cNvSpPr/>
          <p:nvPr/>
        </p:nvSpPr>
        <p:spPr>
          <a:xfrm>
            <a:off x="62007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97" name="object 79897"/>
          <p:cNvSpPr/>
          <p:nvPr/>
        </p:nvSpPr>
        <p:spPr>
          <a:xfrm>
            <a:off x="6200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98" name="object 79898"/>
          <p:cNvSpPr/>
          <p:nvPr/>
        </p:nvSpPr>
        <p:spPr>
          <a:xfrm>
            <a:off x="6200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899" name="object 79899"/>
          <p:cNvSpPr/>
          <p:nvPr/>
        </p:nvSpPr>
        <p:spPr>
          <a:xfrm>
            <a:off x="62011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00" name="object 79900"/>
          <p:cNvSpPr/>
          <p:nvPr/>
        </p:nvSpPr>
        <p:spPr>
          <a:xfrm>
            <a:off x="62011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01" name="object 79901"/>
          <p:cNvSpPr/>
          <p:nvPr/>
        </p:nvSpPr>
        <p:spPr>
          <a:xfrm>
            <a:off x="6201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02" name="object 79902"/>
          <p:cNvSpPr/>
          <p:nvPr/>
        </p:nvSpPr>
        <p:spPr>
          <a:xfrm>
            <a:off x="6201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03" name="object 79903"/>
          <p:cNvSpPr/>
          <p:nvPr/>
        </p:nvSpPr>
        <p:spPr>
          <a:xfrm>
            <a:off x="62015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04" name="object 79904"/>
          <p:cNvSpPr/>
          <p:nvPr/>
        </p:nvSpPr>
        <p:spPr>
          <a:xfrm>
            <a:off x="62015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05" name="object 79905"/>
          <p:cNvSpPr/>
          <p:nvPr/>
        </p:nvSpPr>
        <p:spPr>
          <a:xfrm>
            <a:off x="6201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06" name="object 79906"/>
          <p:cNvSpPr/>
          <p:nvPr/>
        </p:nvSpPr>
        <p:spPr>
          <a:xfrm>
            <a:off x="6201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07" name="object 79907"/>
          <p:cNvSpPr/>
          <p:nvPr/>
        </p:nvSpPr>
        <p:spPr>
          <a:xfrm>
            <a:off x="6201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08" name="object 79908"/>
          <p:cNvSpPr/>
          <p:nvPr/>
        </p:nvSpPr>
        <p:spPr>
          <a:xfrm>
            <a:off x="6201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09" name="object 79909"/>
          <p:cNvSpPr/>
          <p:nvPr/>
        </p:nvSpPr>
        <p:spPr>
          <a:xfrm>
            <a:off x="6202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10" name="object 79910"/>
          <p:cNvSpPr/>
          <p:nvPr/>
        </p:nvSpPr>
        <p:spPr>
          <a:xfrm>
            <a:off x="6202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11" name="object 79911"/>
          <p:cNvSpPr/>
          <p:nvPr/>
        </p:nvSpPr>
        <p:spPr>
          <a:xfrm>
            <a:off x="6202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12" name="object 79912"/>
          <p:cNvSpPr/>
          <p:nvPr/>
        </p:nvSpPr>
        <p:spPr>
          <a:xfrm>
            <a:off x="6202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13" name="object 79913"/>
          <p:cNvSpPr/>
          <p:nvPr/>
        </p:nvSpPr>
        <p:spPr>
          <a:xfrm>
            <a:off x="6202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14" name="object 79914"/>
          <p:cNvSpPr/>
          <p:nvPr/>
        </p:nvSpPr>
        <p:spPr>
          <a:xfrm>
            <a:off x="6202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15" name="object 79915"/>
          <p:cNvSpPr/>
          <p:nvPr/>
        </p:nvSpPr>
        <p:spPr>
          <a:xfrm>
            <a:off x="6202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16" name="object 79916"/>
          <p:cNvSpPr/>
          <p:nvPr/>
        </p:nvSpPr>
        <p:spPr>
          <a:xfrm>
            <a:off x="6202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17" name="object 79917"/>
          <p:cNvSpPr/>
          <p:nvPr/>
        </p:nvSpPr>
        <p:spPr>
          <a:xfrm>
            <a:off x="6202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18" name="object 79918"/>
          <p:cNvSpPr/>
          <p:nvPr/>
        </p:nvSpPr>
        <p:spPr>
          <a:xfrm>
            <a:off x="6202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19" name="object 79919"/>
          <p:cNvSpPr/>
          <p:nvPr/>
        </p:nvSpPr>
        <p:spPr>
          <a:xfrm>
            <a:off x="6203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20" name="object 79920"/>
          <p:cNvSpPr/>
          <p:nvPr/>
        </p:nvSpPr>
        <p:spPr>
          <a:xfrm>
            <a:off x="6203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21" name="object 79921"/>
          <p:cNvSpPr/>
          <p:nvPr/>
        </p:nvSpPr>
        <p:spPr>
          <a:xfrm>
            <a:off x="6203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22" name="object 79922"/>
          <p:cNvSpPr/>
          <p:nvPr/>
        </p:nvSpPr>
        <p:spPr>
          <a:xfrm>
            <a:off x="6203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23" name="object 79923"/>
          <p:cNvSpPr/>
          <p:nvPr/>
        </p:nvSpPr>
        <p:spPr>
          <a:xfrm>
            <a:off x="6203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24" name="object 79924"/>
          <p:cNvSpPr/>
          <p:nvPr/>
        </p:nvSpPr>
        <p:spPr>
          <a:xfrm>
            <a:off x="6203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25" name="object 79925"/>
          <p:cNvSpPr/>
          <p:nvPr/>
        </p:nvSpPr>
        <p:spPr>
          <a:xfrm>
            <a:off x="6203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26" name="object 79926"/>
          <p:cNvSpPr/>
          <p:nvPr/>
        </p:nvSpPr>
        <p:spPr>
          <a:xfrm>
            <a:off x="6203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27" name="object 79927"/>
          <p:cNvSpPr/>
          <p:nvPr/>
        </p:nvSpPr>
        <p:spPr>
          <a:xfrm>
            <a:off x="6203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28" name="object 79928"/>
          <p:cNvSpPr/>
          <p:nvPr/>
        </p:nvSpPr>
        <p:spPr>
          <a:xfrm>
            <a:off x="6203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29" name="object 79929"/>
          <p:cNvSpPr/>
          <p:nvPr/>
        </p:nvSpPr>
        <p:spPr>
          <a:xfrm>
            <a:off x="6203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30" name="object 79930"/>
          <p:cNvSpPr/>
          <p:nvPr/>
        </p:nvSpPr>
        <p:spPr>
          <a:xfrm>
            <a:off x="6203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31" name="object 79931"/>
          <p:cNvSpPr/>
          <p:nvPr/>
        </p:nvSpPr>
        <p:spPr>
          <a:xfrm>
            <a:off x="62042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32" name="object 79932"/>
          <p:cNvSpPr/>
          <p:nvPr/>
        </p:nvSpPr>
        <p:spPr>
          <a:xfrm>
            <a:off x="62042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33" name="object 79933"/>
          <p:cNvSpPr/>
          <p:nvPr/>
        </p:nvSpPr>
        <p:spPr>
          <a:xfrm>
            <a:off x="6204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34" name="object 79934"/>
          <p:cNvSpPr/>
          <p:nvPr/>
        </p:nvSpPr>
        <p:spPr>
          <a:xfrm>
            <a:off x="6204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35" name="object 79935"/>
          <p:cNvSpPr/>
          <p:nvPr/>
        </p:nvSpPr>
        <p:spPr>
          <a:xfrm>
            <a:off x="62045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36" name="object 79936"/>
          <p:cNvSpPr/>
          <p:nvPr/>
        </p:nvSpPr>
        <p:spPr>
          <a:xfrm>
            <a:off x="62045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37" name="object 79937"/>
          <p:cNvSpPr/>
          <p:nvPr/>
        </p:nvSpPr>
        <p:spPr>
          <a:xfrm>
            <a:off x="6204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38" name="object 79938"/>
          <p:cNvSpPr/>
          <p:nvPr/>
        </p:nvSpPr>
        <p:spPr>
          <a:xfrm>
            <a:off x="6204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39" name="object 79939"/>
          <p:cNvSpPr/>
          <p:nvPr/>
        </p:nvSpPr>
        <p:spPr>
          <a:xfrm>
            <a:off x="62049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40" name="object 79940"/>
          <p:cNvSpPr/>
          <p:nvPr/>
        </p:nvSpPr>
        <p:spPr>
          <a:xfrm>
            <a:off x="62049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41" name="object 79941"/>
          <p:cNvSpPr/>
          <p:nvPr/>
        </p:nvSpPr>
        <p:spPr>
          <a:xfrm>
            <a:off x="6205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42" name="object 79942"/>
          <p:cNvSpPr/>
          <p:nvPr/>
        </p:nvSpPr>
        <p:spPr>
          <a:xfrm>
            <a:off x="6205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43" name="object 79943"/>
          <p:cNvSpPr/>
          <p:nvPr/>
        </p:nvSpPr>
        <p:spPr>
          <a:xfrm>
            <a:off x="62053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44" name="object 79944"/>
          <p:cNvSpPr/>
          <p:nvPr/>
        </p:nvSpPr>
        <p:spPr>
          <a:xfrm>
            <a:off x="62053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45" name="object 79945"/>
          <p:cNvSpPr/>
          <p:nvPr/>
        </p:nvSpPr>
        <p:spPr>
          <a:xfrm>
            <a:off x="6205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46" name="object 79946"/>
          <p:cNvSpPr/>
          <p:nvPr/>
        </p:nvSpPr>
        <p:spPr>
          <a:xfrm>
            <a:off x="6205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47" name="object 79947"/>
          <p:cNvSpPr/>
          <p:nvPr/>
        </p:nvSpPr>
        <p:spPr>
          <a:xfrm>
            <a:off x="62057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48" name="object 79948"/>
          <p:cNvSpPr/>
          <p:nvPr/>
        </p:nvSpPr>
        <p:spPr>
          <a:xfrm>
            <a:off x="62057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49" name="object 79949"/>
          <p:cNvSpPr/>
          <p:nvPr/>
        </p:nvSpPr>
        <p:spPr>
          <a:xfrm>
            <a:off x="6205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50" name="object 79950"/>
          <p:cNvSpPr/>
          <p:nvPr/>
        </p:nvSpPr>
        <p:spPr>
          <a:xfrm>
            <a:off x="6205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51" name="object 79951"/>
          <p:cNvSpPr/>
          <p:nvPr/>
        </p:nvSpPr>
        <p:spPr>
          <a:xfrm>
            <a:off x="62061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52" name="object 79952"/>
          <p:cNvSpPr/>
          <p:nvPr/>
        </p:nvSpPr>
        <p:spPr>
          <a:xfrm>
            <a:off x="62061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53" name="object 79953"/>
          <p:cNvSpPr/>
          <p:nvPr/>
        </p:nvSpPr>
        <p:spPr>
          <a:xfrm>
            <a:off x="6206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54" name="object 79954"/>
          <p:cNvSpPr/>
          <p:nvPr/>
        </p:nvSpPr>
        <p:spPr>
          <a:xfrm>
            <a:off x="6206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55" name="object 79955"/>
          <p:cNvSpPr/>
          <p:nvPr/>
        </p:nvSpPr>
        <p:spPr>
          <a:xfrm>
            <a:off x="6206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56" name="object 79956"/>
          <p:cNvSpPr/>
          <p:nvPr/>
        </p:nvSpPr>
        <p:spPr>
          <a:xfrm>
            <a:off x="6206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57" name="object 79957"/>
          <p:cNvSpPr/>
          <p:nvPr/>
        </p:nvSpPr>
        <p:spPr>
          <a:xfrm>
            <a:off x="6206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58" name="object 79958"/>
          <p:cNvSpPr/>
          <p:nvPr/>
        </p:nvSpPr>
        <p:spPr>
          <a:xfrm>
            <a:off x="6206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59" name="object 79959"/>
          <p:cNvSpPr/>
          <p:nvPr/>
        </p:nvSpPr>
        <p:spPr>
          <a:xfrm>
            <a:off x="6206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60" name="object 79960"/>
          <p:cNvSpPr/>
          <p:nvPr/>
        </p:nvSpPr>
        <p:spPr>
          <a:xfrm>
            <a:off x="6206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61" name="object 79961"/>
          <p:cNvSpPr/>
          <p:nvPr/>
        </p:nvSpPr>
        <p:spPr>
          <a:xfrm>
            <a:off x="6207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62" name="object 79962"/>
          <p:cNvSpPr/>
          <p:nvPr/>
        </p:nvSpPr>
        <p:spPr>
          <a:xfrm>
            <a:off x="6207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63" name="object 79963"/>
          <p:cNvSpPr/>
          <p:nvPr/>
        </p:nvSpPr>
        <p:spPr>
          <a:xfrm>
            <a:off x="6207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64" name="object 79964"/>
          <p:cNvSpPr/>
          <p:nvPr/>
        </p:nvSpPr>
        <p:spPr>
          <a:xfrm>
            <a:off x="6207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65" name="object 79965"/>
          <p:cNvSpPr/>
          <p:nvPr/>
        </p:nvSpPr>
        <p:spPr>
          <a:xfrm>
            <a:off x="6207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66" name="object 79966"/>
          <p:cNvSpPr/>
          <p:nvPr/>
        </p:nvSpPr>
        <p:spPr>
          <a:xfrm>
            <a:off x="6207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67" name="object 79967"/>
          <p:cNvSpPr/>
          <p:nvPr/>
        </p:nvSpPr>
        <p:spPr>
          <a:xfrm>
            <a:off x="6207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68" name="object 79968"/>
          <p:cNvSpPr/>
          <p:nvPr/>
        </p:nvSpPr>
        <p:spPr>
          <a:xfrm>
            <a:off x="6207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69" name="object 79969"/>
          <p:cNvSpPr/>
          <p:nvPr/>
        </p:nvSpPr>
        <p:spPr>
          <a:xfrm>
            <a:off x="6207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70" name="object 79970"/>
          <p:cNvSpPr/>
          <p:nvPr/>
        </p:nvSpPr>
        <p:spPr>
          <a:xfrm>
            <a:off x="6207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71" name="object 79971"/>
          <p:cNvSpPr/>
          <p:nvPr/>
        </p:nvSpPr>
        <p:spPr>
          <a:xfrm>
            <a:off x="6208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72" name="object 79972"/>
          <p:cNvSpPr/>
          <p:nvPr/>
        </p:nvSpPr>
        <p:spPr>
          <a:xfrm>
            <a:off x="6208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73" name="object 79973"/>
          <p:cNvSpPr/>
          <p:nvPr/>
        </p:nvSpPr>
        <p:spPr>
          <a:xfrm>
            <a:off x="6208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74" name="object 79974"/>
          <p:cNvSpPr/>
          <p:nvPr/>
        </p:nvSpPr>
        <p:spPr>
          <a:xfrm>
            <a:off x="6208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75" name="object 79975"/>
          <p:cNvSpPr/>
          <p:nvPr/>
        </p:nvSpPr>
        <p:spPr>
          <a:xfrm>
            <a:off x="6208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76" name="object 79976"/>
          <p:cNvSpPr/>
          <p:nvPr/>
        </p:nvSpPr>
        <p:spPr>
          <a:xfrm>
            <a:off x="6208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77" name="object 79977"/>
          <p:cNvSpPr/>
          <p:nvPr/>
        </p:nvSpPr>
        <p:spPr>
          <a:xfrm>
            <a:off x="6208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78" name="object 79978"/>
          <p:cNvSpPr/>
          <p:nvPr/>
        </p:nvSpPr>
        <p:spPr>
          <a:xfrm>
            <a:off x="6208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79" name="object 79979"/>
          <p:cNvSpPr/>
          <p:nvPr/>
        </p:nvSpPr>
        <p:spPr>
          <a:xfrm>
            <a:off x="6208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80" name="object 79980"/>
          <p:cNvSpPr/>
          <p:nvPr/>
        </p:nvSpPr>
        <p:spPr>
          <a:xfrm>
            <a:off x="6208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81" name="object 79981"/>
          <p:cNvSpPr/>
          <p:nvPr/>
        </p:nvSpPr>
        <p:spPr>
          <a:xfrm>
            <a:off x="6208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82" name="object 79982"/>
          <p:cNvSpPr/>
          <p:nvPr/>
        </p:nvSpPr>
        <p:spPr>
          <a:xfrm>
            <a:off x="6208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83" name="object 79983"/>
          <p:cNvSpPr/>
          <p:nvPr/>
        </p:nvSpPr>
        <p:spPr>
          <a:xfrm>
            <a:off x="6209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84" name="object 79984"/>
          <p:cNvSpPr/>
          <p:nvPr/>
        </p:nvSpPr>
        <p:spPr>
          <a:xfrm>
            <a:off x="6209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85" name="object 79985"/>
          <p:cNvSpPr/>
          <p:nvPr/>
        </p:nvSpPr>
        <p:spPr>
          <a:xfrm>
            <a:off x="6209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86" name="object 79986"/>
          <p:cNvSpPr/>
          <p:nvPr/>
        </p:nvSpPr>
        <p:spPr>
          <a:xfrm>
            <a:off x="6209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87" name="object 79987"/>
          <p:cNvSpPr/>
          <p:nvPr/>
        </p:nvSpPr>
        <p:spPr>
          <a:xfrm>
            <a:off x="6209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88" name="object 79988"/>
          <p:cNvSpPr/>
          <p:nvPr/>
        </p:nvSpPr>
        <p:spPr>
          <a:xfrm>
            <a:off x="6209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89" name="object 79989"/>
          <p:cNvSpPr/>
          <p:nvPr/>
        </p:nvSpPr>
        <p:spPr>
          <a:xfrm>
            <a:off x="6209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90" name="object 79990"/>
          <p:cNvSpPr/>
          <p:nvPr/>
        </p:nvSpPr>
        <p:spPr>
          <a:xfrm>
            <a:off x="6209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91" name="object 79991"/>
          <p:cNvSpPr/>
          <p:nvPr/>
        </p:nvSpPr>
        <p:spPr>
          <a:xfrm>
            <a:off x="62099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92" name="object 79992"/>
          <p:cNvSpPr/>
          <p:nvPr/>
        </p:nvSpPr>
        <p:spPr>
          <a:xfrm>
            <a:off x="62099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93" name="object 79993"/>
          <p:cNvSpPr/>
          <p:nvPr/>
        </p:nvSpPr>
        <p:spPr>
          <a:xfrm>
            <a:off x="6210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94" name="object 79994"/>
          <p:cNvSpPr/>
          <p:nvPr/>
        </p:nvSpPr>
        <p:spPr>
          <a:xfrm>
            <a:off x="6210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95" name="object 79995"/>
          <p:cNvSpPr/>
          <p:nvPr/>
        </p:nvSpPr>
        <p:spPr>
          <a:xfrm>
            <a:off x="62103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96" name="object 79996"/>
          <p:cNvSpPr/>
          <p:nvPr/>
        </p:nvSpPr>
        <p:spPr>
          <a:xfrm>
            <a:off x="62103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97" name="object 79997"/>
          <p:cNvSpPr/>
          <p:nvPr/>
        </p:nvSpPr>
        <p:spPr>
          <a:xfrm>
            <a:off x="6210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98" name="object 79998"/>
          <p:cNvSpPr/>
          <p:nvPr/>
        </p:nvSpPr>
        <p:spPr>
          <a:xfrm>
            <a:off x="6210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9999" name="object 79999"/>
          <p:cNvSpPr/>
          <p:nvPr/>
        </p:nvSpPr>
        <p:spPr>
          <a:xfrm>
            <a:off x="62106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00" name="object 80000"/>
          <p:cNvSpPr/>
          <p:nvPr/>
        </p:nvSpPr>
        <p:spPr>
          <a:xfrm>
            <a:off x="62106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01" name="object 80001"/>
          <p:cNvSpPr/>
          <p:nvPr/>
        </p:nvSpPr>
        <p:spPr>
          <a:xfrm>
            <a:off x="6210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02" name="object 80002"/>
          <p:cNvSpPr/>
          <p:nvPr/>
        </p:nvSpPr>
        <p:spPr>
          <a:xfrm>
            <a:off x="6210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03" name="object 80003"/>
          <p:cNvSpPr/>
          <p:nvPr/>
        </p:nvSpPr>
        <p:spPr>
          <a:xfrm>
            <a:off x="62110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04" name="object 80004"/>
          <p:cNvSpPr/>
          <p:nvPr/>
        </p:nvSpPr>
        <p:spPr>
          <a:xfrm>
            <a:off x="62110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05" name="object 80005"/>
          <p:cNvSpPr/>
          <p:nvPr/>
        </p:nvSpPr>
        <p:spPr>
          <a:xfrm>
            <a:off x="6211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06" name="object 80006"/>
          <p:cNvSpPr/>
          <p:nvPr/>
        </p:nvSpPr>
        <p:spPr>
          <a:xfrm>
            <a:off x="6211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07" name="object 80007"/>
          <p:cNvSpPr/>
          <p:nvPr/>
        </p:nvSpPr>
        <p:spPr>
          <a:xfrm>
            <a:off x="6211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08" name="object 80008"/>
          <p:cNvSpPr/>
          <p:nvPr/>
        </p:nvSpPr>
        <p:spPr>
          <a:xfrm>
            <a:off x="6211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09" name="object 80009"/>
          <p:cNvSpPr/>
          <p:nvPr/>
        </p:nvSpPr>
        <p:spPr>
          <a:xfrm>
            <a:off x="6211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10" name="object 80010"/>
          <p:cNvSpPr/>
          <p:nvPr/>
        </p:nvSpPr>
        <p:spPr>
          <a:xfrm>
            <a:off x="6211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11" name="object 80011"/>
          <p:cNvSpPr/>
          <p:nvPr/>
        </p:nvSpPr>
        <p:spPr>
          <a:xfrm>
            <a:off x="6211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12" name="object 80012"/>
          <p:cNvSpPr/>
          <p:nvPr/>
        </p:nvSpPr>
        <p:spPr>
          <a:xfrm>
            <a:off x="6211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8E3B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13" name="object 80013"/>
          <p:cNvSpPr/>
          <p:nvPr/>
        </p:nvSpPr>
        <p:spPr>
          <a:xfrm>
            <a:off x="6211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14" name="object 80014"/>
          <p:cNvSpPr/>
          <p:nvPr/>
        </p:nvSpPr>
        <p:spPr>
          <a:xfrm>
            <a:off x="6211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15" name="object 80015"/>
          <p:cNvSpPr/>
          <p:nvPr/>
        </p:nvSpPr>
        <p:spPr>
          <a:xfrm>
            <a:off x="6212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16" name="object 80016"/>
          <p:cNvSpPr/>
          <p:nvPr/>
        </p:nvSpPr>
        <p:spPr>
          <a:xfrm>
            <a:off x="6212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17" name="object 80017"/>
          <p:cNvSpPr/>
          <p:nvPr/>
        </p:nvSpPr>
        <p:spPr>
          <a:xfrm>
            <a:off x="6212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18" name="object 80018"/>
          <p:cNvSpPr/>
          <p:nvPr/>
        </p:nvSpPr>
        <p:spPr>
          <a:xfrm>
            <a:off x="6212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19" name="object 80019"/>
          <p:cNvSpPr/>
          <p:nvPr/>
        </p:nvSpPr>
        <p:spPr>
          <a:xfrm>
            <a:off x="6212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20" name="object 80020"/>
          <p:cNvSpPr/>
          <p:nvPr/>
        </p:nvSpPr>
        <p:spPr>
          <a:xfrm>
            <a:off x="6212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21" name="object 80021"/>
          <p:cNvSpPr/>
          <p:nvPr/>
        </p:nvSpPr>
        <p:spPr>
          <a:xfrm>
            <a:off x="6212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22" name="object 80022"/>
          <p:cNvSpPr/>
          <p:nvPr/>
        </p:nvSpPr>
        <p:spPr>
          <a:xfrm>
            <a:off x="6212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23" name="object 80023"/>
          <p:cNvSpPr/>
          <p:nvPr/>
        </p:nvSpPr>
        <p:spPr>
          <a:xfrm>
            <a:off x="6212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24" name="object 80024"/>
          <p:cNvSpPr/>
          <p:nvPr/>
        </p:nvSpPr>
        <p:spPr>
          <a:xfrm>
            <a:off x="6212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73D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25" name="object 80025"/>
          <p:cNvSpPr/>
          <p:nvPr/>
        </p:nvSpPr>
        <p:spPr>
          <a:xfrm>
            <a:off x="6213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26" name="object 80026"/>
          <p:cNvSpPr/>
          <p:nvPr/>
        </p:nvSpPr>
        <p:spPr>
          <a:xfrm>
            <a:off x="6213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27" name="object 80027"/>
          <p:cNvSpPr/>
          <p:nvPr/>
        </p:nvSpPr>
        <p:spPr>
          <a:xfrm>
            <a:off x="6213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28" name="object 80028"/>
          <p:cNvSpPr/>
          <p:nvPr/>
        </p:nvSpPr>
        <p:spPr>
          <a:xfrm>
            <a:off x="6213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29" name="object 80029"/>
          <p:cNvSpPr/>
          <p:nvPr/>
        </p:nvSpPr>
        <p:spPr>
          <a:xfrm>
            <a:off x="6213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30" name="object 80030"/>
          <p:cNvSpPr/>
          <p:nvPr/>
        </p:nvSpPr>
        <p:spPr>
          <a:xfrm>
            <a:off x="6213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31" name="object 80031"/>
          <p:cNvSpPr/>
          <p:nvPr/>
        </p:nvSpPr>
        <p:spPr>
          <a:xfrm>
            <a:off x="6213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32" name="object 80032"/>
          <p:cNvSpPr/>
          <p:nvPr/>
        </p:nvSpPr>
        <p:spPr>
          <a:xfrm>
            <a:off x="6213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33" name="object 80033"/>
          <p:cNvSpPr/>
          <p:nvPr/>
        </p:nvSpPr>
        <p:spPr>
          <a:xfrm>
            <a:off x="6213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34" name="object 80034"/>
          <p:cNvSpPr/>
          <p:nvPr/>
        </p:nvSpPr>
        <p:spPr>
          <a:xfrm>
            <a:off x="6213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1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35" name="object 80035"/>
          <p:cNvSpPr/>
          <p:nvPr/>
        </p:nvSpPr>
        <p:spPr>
          <a:xfrm>
            <a:off x="6214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36" name="object 80036"/>
          <p:cNvSpPr/>
          <p:nvPr/>
        </p:nvSpPr>
        <p:spPr>
          <a:xfrm>
            <a:off x="6214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37" name="object 80037"/>
          <p:cNvSpPr/>
          <p:nvPr/>
        </p:nvSpPr>
        <p:spPr>
          <a:xfrm>
            <a:off x="6214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38" name="object 80038"/>
          <p:cNvSpPr/>
          <p:nvPr/>
        </p:nvSpPr>
        <p:spPr>
          <a:xfrm>
            <a:off x="6214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39" name="object 80039"/>
          <p:cNvSpPr/>
          <p:nvPr/>
        </p:nvSpPr>
        <p:spPr>
          <a:xfrm>
            <a:off x="62145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40" name="object 80040"/>
          <p:cNvSpPr/>
          <p:nvPr/>
        </p:nvSpPr>
        <p:spPr>
          <a:xfrm>
            <a:off x="62145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41" name="object 80041"/>
          <p:cNvSpPr/>
          <p:nvPr/>
        </p:nvSpPr>
        <p:spPr>
          <a:xfrm>
            <a:off x="6214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42" name="object 80042"/>
          <p:cNvSpPr/>
          <p:nvPr/>
        </p:nvSpPr>
        <p:spPr>
          <a:xfrm>
            <a:off x="6214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43" name="object 80043"/>
          <p:cNvSpPr/>
          <p:nvPr/>
        </p:nvSpPr>
        <p:spPr>
          <a:xfrm>
            <a:off x="62148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44" name="object 80044"/>
          <p:cNvSpPr/>
          <p:nvPr/>
        </p:nvSpPr>
        <p:spPr>
          <a:xfrm>
            <a:off x="62148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45" name="object 80045"/>
          <p:cNvSpPr/>
          <p:nvPr/>
        </p:nvSpPr>
        <p:spPr>
          <a:xfrm>
            <a:off x="6215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46" name="object 80046"/>
          <p:cNvSpPr/>
          <p:nvPr/>
        </p:nvSpPr>
        <p:spPr>
          <a:xfrm>
            <a:off x="6215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47" name="object 80047"/>
          <p:cNvSpPr/>
          <p:nvPr/>
        </p:nvSpPr>
        <p:spPr>
          <a:xfrm>
            <a:off x="62152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48" name="object 80048"/>
          <p:cNvSpPr/>
          <p:nvPr/>
        </p:nvSpPr>
        <p:spPr>
          <a:xfrm>
            <a:off x="62152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49" name="object 80049"/>
          <p:cNvSpPr/>
          <p:nvPr/>
        </p:nvSpPr>
        <p:spPr>
          <a:xfrm>
            <a:off x="6215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50" name="object 80050"/>
          <p:cNvSpPr/>
          <p:nvPr/>
        </p:nvSpPr>
        <p:spPr>
          <a:xfrm>
            <a:off x="6215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51" name="object 80051"/>
          <p:cNvSpPr/>
          <p:nvPr/>
        </p:nvSpPr>
        <p:spPr>
          <a:xfrm>
            <a:off x="62156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52" name="object 80052"/>
          <p:cNvSpPr/>
          <p:nvPr/>
        </p:nvSpPr>
        <p:spPr>
          <a:xfrm>
            <a:off x="62156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53" name="object 80053"/>
          <p:cNvSpPr/>
          <p:nvPr/>
        </p:nvSpPr>
        <p:spPr>
          <a:xfrm>
            <a:off x="6215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54" name="object 80054"/>
          <p:cNvSpPr/>
          <p:nvPr/>
        </p:nvSpPr>
        <p:spPr>
          <a:xfrm>
            <a:off x="6215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55" name="object 80055"/>
          <p:cNvSpPr/>
          <p:nvPr/>
        </p:nvSpPr>
        <p:spPr>
          <a:xfrm>
            <a:off x="6216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56" name="object 80056"/>
          <p:cNvSpPr/>
          <p:nvPr/>
        </p:nvSpPr>
        <p:spPr>
          <a:xfrm>
            <a:off x="6216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57" name="object 80057"/>
          <p:cNvSpPr/>
          <p:nvPr/>
        </p:nvSpPr>
        <p:spPr>
          <a:xfrm>
            <a:off x="6216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58" name="object 80058"/>
          <p:cNvSpPr/>
          <p:nvPr/>
        </p:nvSpPr>
        <p:spPr>
          <a:xfrm>
            <a:off x="6216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59" name="object 80059"/>
          <p:cNvSpPr/>
          <p:nvPr/>
        </p:nvSpPr>
        <p:spPr>
          <a:xfrm>
            <a:off x="6216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60" name="object 80060"/>
          <p:cNvSpPr/>
          <p:nvPr/>
        </p:nvSpPr>
        <p:spPr>
          <a:xfrm>
            <a:off x="6216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61" name="object 80061"/>
          <p:cNvSpPr/>
          <p:nvPr/>
        </p:nvSpPr>
        <p:spPr>
          <a:xfrm>
            <a:off x="6216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62" name="object 80062"/>
          <p:cNvSpPr/>
          <p:nvPr/>
        </p:nvSpPr>
        <p:spPr>
          <a:xfrm>
            <a:off x="6216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63" name="object 80063"/>
          <p:cNvSpPr/>
          <p:nvPr/>
        </p:nvSpPr>
        <p:spPr>
          <a:xfrm>
            <a:off x="6216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64" name="object 80064"/>
          <p:cNvSpPr/>
          <p:nvPr/>
        </p:nvSpPr>
        <p:spPr>
          <a:xfrm>
            <a:off x="6216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65" name="object 80065"/>
          <p:cNvSpPr/>
          <p:nvPr/>
        </p:nvSpPr>
        <p:spPr>
          <a:xfrm>
            <a:off x="6216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66" name="object 80066"/>
          <p:cNvSpPr/>
          <p:nvPr/>
        </p:nvSpPr>
        <p:spPr>
          <a:xfrm>
            <a:off x="6216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67" name="object 80067"/>
          <p:cNvSpPr/>
          <p:nvPr/>
        </p:nvSpPr>
        <p:spPr>
          <a:xfrm>
            <a:off x="6217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68" name="object 80068"/>
          <p:cNvSpPr/>
          <p:nvPr/>
        </p:nvSpPr>
        <p:spPr>
          <a:xfrm>
            <a:off x="6217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69" name="object 80069"/>
          <p:cNvSpPr/>
          <p:nvPr/>
        </p:nvSpPr>
        <p:spPr>
          <a:xfrm>
            <a:off x="6217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70" name="object 80070"/>
          <p:cNvSpPr/>
          <p:nvPr/>
        </p:nvSpPr>
        <p:spPr>
          <a:xfrm>
            <a:off x="6217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71" name="object 80071"/>
          <p:cNvSpPr/>
          <p:nvPr/>
        </p:nvSpPr>
        <p:spPr>
          <a:xfrm>
            <a:off x="6217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72" name="object 80072"/>
          <p:cNvSpPr/>
          <p:nvPr/>
        </p:nvSpPr>
        <p:spPr>
          <a:xfrm>
            <a:off x="6217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73" name="object 80073"/>
          <p:cNvSpPr/>
          <p:nvPr/>
        </p:nvSpPr>
        <p:spPr>
          <a:xfrm>
            <a:off x="6217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74" name="object 80074"/>
          <p:cNvSpPr/>
          <p:nvPr/>
        </p:nvSpPr>
        <p:spPr>
          <a:xfrm>
            <a:off x="6217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75" name="object 80075"/>
          <p:cNvSpPr/>
          <p:nvPr/>
        </p:nvSpPr>
        <p:spPr>
          <a:xfrm>
            <a:off x="6217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76" name="object 80076"/>
          <p:cNvSpPr/>
          <p:nvPr/>
        </p:nvSpPr>
        <p:spPr>
          <a:xfrm>
            <a:off x="6217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77" name="object 80077"/>
          <p:cNvSpPr/>
          <p:nvPr/>
        </p:nvSpPr>
        <p:spPr>
          <a:xfrm>
            <a:off x="6218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78" name="object 80078"/>
          <p:cNvSpPr/>
          <p:nvPr/>
        </p:nvSpPr>
        <p:spPr>
          <a:xfrm>
            <a:off x="6218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79" name="object 80079"/>
          <p:cNvSpPr/>
          <p:nvPr/>
        </p:nvSpPr>
        <p:spPr>
          <a:xfrm>
            <a:off x="6218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80" name="object 80080"/>
          <p:cNvSpPr/>
          <p:nvPr/>
        </p:nvSpPr>
        <p:spPr>
          <a:xfrm>
            <a:off x="6218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81" name="object 80081"/>
          <p:cNvSpPr/>
          <p:nvPr/>
        </p:nvSpPr>
        <p:spPr>
          <a:xfrm>
            <a:off x="6218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82" name="object 80082"/>
          <p:cNvSpPr/>
          <p:nvPr/>
        </p:nvSpPr>
        <p:spPr>
          <a:xfrm>
            <a:off x="6218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83" name="object 80083"/>
          <p:cNvSpPr/>
          <p:nvPr/>
        </p:nvSpPr>
        <p:spPr>
          <a:xfrm>
            <a:off x="6218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84" name="object 80084"/>
          <p:cNvSpPr/>
          <p:nvPr/>
        </p:nvSpPr>
        <p:spPr>
          <a:xfrm>
            <a:off x="6218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85" name="object 80085"/>
          <p:cNvSpPr/>
          <p:nvPr/>
        </p:nvSpPr>
        <p:spPr>
          <a:xfrm>
            <a:off x="6218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86" name="object 80086"/>
          <p:cNvSpPr/>
          <p:nvPr/>
        </p:nvSpPr>
        <p:spPr>
          <a:xfrm>
            <a:off x="6218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87" name="object 80087"/>
          <p:cNvSpPr/>
          <p:nvPr/>
        </p:nvSpPr>
        <p:spPr>
          <a:xfrm>
            <a:off x="6219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88" name="object 80088"/>
          <p:cNvSpPr/>
          <p:nvPr/>
        </p:nvSpPr>
        <p:spPr>
          <a:xfrm>
            <a:off x="6219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89" name="object 80089"/>
          <p:cNvSpPr/>
          <p:nvPr/>
        </p:nvSpPr>
        <p:spPr>
          <a:xfrm>
            <a:off x="6219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90" name="object 80090"/>
          <p:cNvSpPr/>
          <p:nvPr/>
        </p:nvSpPr>
        <p:spPr>
          <a:xfrm>
            <a:off x="6219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91" name="object 80091"/>
          <p:cNvSpPr/>
          <p:nvPr/>
        </p:nvSpPr>
        <p:spPr>
          <a:xfrm>
            <a:off x="62194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92" name="object 80092"/>
          <p:cNvSpPr/>
          <p:nvPr/>
        </p:nvSpPr>
        <p:spPr>
          <a:xfrm>
            <a:off x="62194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93" name="object 80093"/>
          <p:cNvSpPr/>
          <p:nvPr/>
        </p:nvSpPr>
        <p:spPr>
          <a:xfrm>
            <a:off x="6219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94" name="object 80094"/>
          <p:cNvSpPr/>
          <p:nvPr/>
        </p:nvSpPr>
        <p:spPr>
          <a:xfrm>
            <a:off x="6219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95" name="object 80095"/>
          <p:cNvSpPr/>
          <p:nvPr/>
        </p:nvSpPr>
        <p:spPr>
          <a:xfrm>
            <a:off x="62198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96" name="object 80096"/>
          <p:cNvSpPr/>
          <p:nvPr/>
        </p:nvSpPr>
        <p:spPr>
          <a:xfrm>
            <a:off x="62198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97" name="object 80097"/>
          <p:cNvSpPr/>
          <p:nvPr/>
        </p:nvSpPr>
        <p:spPr>
          <a:xfrm>
            <a:off x="6219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98" name="object 80098"/>
          <p:cNvSpPr/>
          <p:nvPr/>
        </p:nvSpPr>
        <p:spPr>
          <a:xfrm>
            <a:off x="6219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099" name="object 80099"/>
          <p:cNvSpPr/>
          <p:nvPr/>
        </p:nvSpPr>
        <p:spPr>
          <a:xfrm>
            <a:off x="62202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00" name="object 80100"/>
          <p:cNvSpPr/>
          <p:nvPr/>
        </p:nvSpPr>
        <p:spPr>
          <a:xfrm>
            <a:off x="62202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01" name="object 80101"/>
          <p:cNvSpPr/>
          <p:nvPr/>
        </p:nvSpPr>
        <p:spPr>
          <a:xfrm>
            <a:off x="6220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02" name="object 80102"/>
          <p:cNvSpPr/>
          <p:nvPr/>
        </p:nvSpPr>
        <p:spPr>
          <a:xfrm>
            <a:off x="6220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03" name="object 80103"/>
          <p:cNvSpPr/>
          <p:nvPr/>
        </p:nvSpPr>
        <p:spPr>
          <a:xfrm>
            <a:off x="62205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04" name="object 80104"/>
          <p:cNvSpPr/>
          <p:nvPr/>
        </p:nvSpPr>
        <p:spPr>
          <a:xfrm>
            <a:off x="62205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05" name="object 80105"/>
          <p:cNvSpPr/>
          <p:nvPr/>
        </p:nvSpPr>
        <p:spPr>
          <a:xfrm>
            <a:off x="6220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06" name="object 80106"/>
          <p:cNvSpPr/>
          <p:nvPr/>
        </p:nvSpPr>
        <p:spPr>
          <a:xfrm>
            <a:off x="6220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07" name="object 80107"/>
          <p:cNvSpPr/>
          <p:nvPr/>
        </p:nvSpPr>
        <p:spPr>
          <a:xfrm>
            <a:off x="6220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08" name="object 80108"/>
          <p:cNvSpPr/>
          <p:nvPr/>
        </p:nvSpPr>
        <p:spPr>
          <a:xfrm>
            <a:off x="6220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09" name="object 80109"/>
          <p:cNvSpPr/>
          <p:nvPr/>
        </p:nvSpPr>
        <p:spPr>
          <a:xfrm>
            <a:off x="6221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10" name="object 80110"/>
          <p:cNvSpPr/>
          <p:nvPr/>
        </p:nvSpPr>
        <p:spPr>
          <a:xfrm>
            <a:off x="6221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11" name="object 80111"/>
          <p:cNvSpPr/>
          <p:nvPr/>
        </p:nvSpPr>
        <p:spPr>
          <a:xfrm>
            <a:off x="6221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12" name="object 80112"/>
          <p:cNvSpPr/>
          <p:nvPr/>
        </p:nvSpPr>
        <p:spPr>
          <a:xfrm>
            <a:off x="6221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13" name="object 80113"/>
          <p:cNvSpPr/>
          <p:nvPr/>
        </p:nvSpPr>
        <p:spPr>
          <a:xfrm>
            <a:off x="6221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14" name="object 80114"/>
          <p:cNvSpPr/>
          <p:nvPr/>
        </p:nvSpPr>
        <p:spPr>
          <a:xfrm>
            <a:off x="6221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15" name="object 80115"/>
          <p:cNvSpPr/>
          <p:nvPr/>
        </p:nvSpPr>
        <p:spPr>
          <a:xfrm>
            <a:off x="6221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16" name="object 80116"/>
          <p:cNvSpPr/>
          <p:nvPr/>
        </p:nvSpPr>
        <p:spPr>
          <a:xfrm>
            <a:off x="6221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17" name="object 80117"/>
          <p:cNvSpPr/>
          <p:nvPr/>
        </p:nvSpPr>
        <p:spPr>
          <a:xfrm>
            <a:off x="6221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18" name="object 80118"/>
          <p:cNvSpPr/>
          <p:nvPr/>
        </p:nvSpPr>
        <p:spPr>
          <a:xfrm>
            <a:off x="6221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19" name="object 80119"/>
          <p:cNvSpPr/>
          <p:nvPr/>
        </p:nvSpPr>
        <p:spPr>
          <a:xfrm>
            <a:off x="6222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20" name="object 80120"/>
          <p:cNvSpPr/>
          <p:nvPr/>
        </p:nvSpPr>
        <p:spPr>
          <a:xfrm>
            <a:off x="6222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21" name="object 80121"/>
          <p:cNvSpPr/>
          <p:nvPr/>
        </p:nvSpPr>
        <p:spPr>
          <a:xfrm>
            <a:off x="6222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22" name="object 80122"/>
          <p:cNvSpPr/>
          <p:nvPr/>
        </p:nvSpPr>
        <p:spPr>
          <a:xfrm>
            <a:off x="6222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23" name="object 80123"/>
          <p:cNvSpPr/>
          <p:nvPr/>
        </p:nvSpPr>
        <p:spPr>
          <a:xfrm>
            <a:off x="6222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24" name="object 80124"/>
          <p:cNvSpPr/>
          <p:nvPr/>
        </p:nvSpPr>
        <p:spPr>
          <a:xfrm>
            <a:off x="6222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A6BA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25" name="object 80125"/>
          <p:cNvSpPr/>
          <p:nvPr/>
        </p:nvSpPr>
        <p:spPr>
          <a:xfrm>
            <a:off x="6222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26" name="object 80126"/>
          <p:cNvSpPr/>
          <p:nvPr/>
        </p:nvSpPr>
        <p:spPr>
          <a:xfrm>
            <a:off x="6222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27" name="object 80127"/>
          <p:cNvSpPr/>
          <p:nvPr/>
        </p:nvSpPr>
        <p:spPr>
          <a:xfrm>
            <a:off x="6222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28" name="object 80128"/>
          <p:cNvSpPr/>
          <p:nvPr/>
        </p:nvSpPr>
        <p:spPr>
          <a:xfrm>
            <a:off x="6222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29" name="object 80129"/>
          <p:cNvSpPr/>
          <p:nvPr/>
        </p:nvSpPr>
        <p:spPr>
          <a:xfrm>
            <a:off x="6223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30" name="object 80130"/>
          <p:cNvSpPr/>
          <p:nvPr/>
        </p:nvSpPr>
        <p:spPr>
          <a:xfrm>
            <a:off x="6223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31" name="object 80131"/>
          <p:cNvSpPr/>
          <p:nvPr/>
        </p:nvSpPr>
        <p:spPr>
          <a:xfrm>
            <a:off x="6223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32" name="object 80132"/>
          <p:cNvSpPr/>
          <p:nvPr/>
        </p:nvSpPr>
        <p:spPr>
          <a:xfrm>
            <a:off x="6223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33" name="object 80133"/>
          <p:cNvSpPr/>
          <p:nvPr/>
        </p:nvSpPr>
        <p:spPr>
          <a:xfrm>
            <a:off x="6223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34" name="object 80134"/>
          <p:cNvSpPr/>
          <p:nvPr/>
        </p:nvSpPr>
        <p:spPr>
          <a:xfrm>
            <a:off x="6223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B37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35" name="object 80135"/>
          <p:cNvSpPr/>
          <p:nvPr/>
        </p:nvSpPr>
        <p:spPr>
          <a:xfrm>
            <a:off x="6223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36" name="object 80136"/>
          <p:cNvSpPr/>
          <p:nvPr/>
        </p:nvSpPr>
        <p:spPr>
          <a:xfrm>
            <a:off x="6223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37" name="object 80137"/>
          <p:cNvSpPr/>
          <p:nvPr/>
        </p:nvSpPr>
        <p:spPr>
          <a:xfrm>
            <a:off x="6223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38" name="object 80138"/>
          <p:cNvSpPr/>
          <p:nvPr/>
        </p:nvSpPr>
        <p:spPr>
          <a:xfrm>
            <a:off x="6223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39" name="object 80139"/>
          <p:cNvSpPr/>
          <p:nvPr/>
        </p:nvSpPr>
        <p:spPr>
          <a:xfrm>
            <a:off x="62240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40" name="object 80140"/>
          <p:cNvSpPr/>
          <p:nvPr/>
        </p:nvSpPr>
        <p:spPr>
          <a:xfrm>
            <a:off x="62240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41" name="object 80141"/>
          <p:cNvSpPr/>
          <p:nvPr/>
        </p:nvSpPr>
        <p:spPr>
          <a:xfrm>
            <a:off x="6224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42" name="object 80142"/>
          <p:cNvSpPr/>
          <p:nvPr/>
        </p:nvSpPr>
        <p:spPr>
          <a:xfrm>
            <a:off x="6224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43" name="object 80143"/>
          <p:cNvSpPr/>
          <p:nvPr/>
        </p:nvSpPr>
        <p:spPr>
          <a:xfrm>
            <a:off x="62244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44" name="object 80144"/>
          <p:cNvSpPr/>
          <p:nvPr/>
        </p:nvSpPr>
        <p:spPr>
          <a:xfrm>
            <a:off x="62244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45" name="object 80145"/>
          <p:cNvSpPr/>
          <p:nvPr/>
        </p:nvSpPr>
        <p:spPr>
          <a:xfrm>
            <a:off x="6224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46" name="object 80146"/>
          <p:cNvSpPr/>
          <p:nvPr/>
        </p:nvSpPr>
        <p:spPr>
          <a:xfrm>
            <a:off x="6224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47" name="object 80147"/>
          <p:cNvSpPr/>
          <p:nvPr/>
        </p:nvSpPr>
        <p:spPr>
          <a:xfrm>
            <a:off x="62247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48" name="object 80148"/>
          <p:cNvSpPr/>
          <p:nvPr/>
        </p:nvSpPr>
        <p:spPr>
          <a:xfrm>
            <a:off x="62247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49" name="object 80149"/>
          <p:cNvSpPr/>
          <p:nvPr/>
        </p:nvSpPr>
        <p:spPr>
          <a:xfrm>
            <a:off x="6224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50" name="object 80150"/>
          <p:cNvSpPr/>
          <p:nvPr/>
        </p:nvSpPr>
        <p:spPr>
          <a:xfrm>
            <a:off x="6224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51" name="object 80151"/>
          <p:cNvSpPr/>
          <p:nvPr/>
        </p:nvSpPr>
        <p:spPr>
          <a:xfrm>
            <a:off x="62251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52" name="object 80152"/>
          <p:cNvSpPr/>
          <p:nvPr/>
        </p:nvSpPr>
        <p:spPr>
          <a:xfrm>
            <a:off x="62251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53" name="object 80153"/>
          <p:cNvSpPr/>
          <p:nvPr/>
        </p:nvSpPr>
        <p:spPr>
          <a:xfrm>
            <a:off x="6225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54" name="object 80154"/>
          <p:cNvSpPr/>
          <p:nvPr/>
        </p:nvSpPr>
        <p:spPr>
          <a:xfrm>
            <a:off x="6225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55" name="object 80155"/>
          <p:cNvSpPr/>
          <p:nvPr/>
        </p:nvSpPr>
        <p:spPr>
          <a:xfrm>
            <a:off x="6225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56" name="object 80156"/>
          <p:cNvSpPr/>
          <p:nvPr/>
        </p:nvSpPr>
        <p:spPr>
          <a:xfrm>
            <a:off x="6225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57" name="object 80157"/>
          <p:cNvSpPr/>
          <p:nvPr/>
        </p:nvSpPr>
        <p:spPr>
          <a:xfrm>
            <a:off x="6225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58" name="object 80158"/>
          <p:cNvSpPr/>
          <p:nvPr/>
        </p:nvSpPr>
        <p:spPr>
          <a:xfrm>
            <a:off x="6225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59" name="object 80159"/>
          <p:cNvSpPr/>
          <p:nvPr/>
        </p:nvSpPr>
        <p:spPr>
          <a:xfrm>
            <a:off x="6225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60" name="object 80160"/>
          <p:cNvSpPr/>
          <p:nvPr/>
        </p:nvSpPr>
        <p:spPr>
          <a:xfrm>
            <a:off x="6225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61" name="object 80161"/>
          <p:cNvSpPr/>
          <p:nvPr/>
        </p:nvSpPr>
        <p:spPr>
          <a:xfrm>
            <a:off x="6226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62" name="object 80162"/>
          <p:cNvSpPr/>
          <p:nvPr/>
        </p:nvSpPr>
        <p:spPr>
          <a:xfrm>
            <a:off x="6226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63" name="object 80163"/>
          <p:cNvSpPr/>
          <p:nvPr/>
        </p:nvSpPr>
        <p:spPr>
          <a:xfrm>
            <a:off x="6226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64" name="object 80164"/>
          <p:cNvSpPr/>
          <p:nvPr/>
        </p:nvSpPr>
        <p:spPr>
          <a:xfrm>
            <a:off x="6226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65" name="object 80165"/>
          <p:cNvSpPr/>
          <p:nvPr/>
        </p:nvSpPr>
        <p:spPr>
          <a:xfrm>
            <a:off x="6226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66" name="object 80166"/>
          <p:cNvSpPr/>
          <p:nvPr/>
        </p:nvSpPr>
        <p:spPr>
          <a:xfrm>
            <a:off x="6226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67" name="object 80167"/>
          <p:cNvSpPr/>
          <p:nvPr/>
        </p:nvSpPr>
        <p:spPr>
          <a:xfrm>
            <a:off x="6226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68" name="object 80168"/>
          <p:cNvSpPr/>
          <p:nvPr/>
        </p:nvSpPr>
        <p:spPr>
          <a:xfrm>
            <a:off x="6226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E1F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69" name="object 80169"/>
          <p:cNvSpPr/>
          <p:nvPr/>
        </p:nvSpPr>
        <p:spPr>
          <a:xfrm>
            <a:off x="6226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70" name="object 80170"/>
          <p:cNvSpPr/>
          <p:nvPr/>
        </p:nvSpPr>
        <p:spPr>
          <a:xfrm>
            <a:off x="6226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71" name="object 80171"/>
          <p:cNvSpPr/>
          <p:nvPr/>
        </p:nvSpPr>
        <p:spPr>
          <a:xfrm>
            <a:off x="6227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72" name="object 80172"/>
          <p:cNvSpPr/>
          <p:nvPr/>
        </p:nvSpPr>
        <p:spPr>
          <a:xfrm>
            <a:off x="6227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73" name="object 80173"/>
          <p:cNvSpPr/>
          <p:nvPr/>
        </p:nvSpPr>
        <p:spPr>
          <a:xfrm>
            <a:off x="6227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74" name="object 80174"/>
          <p:cNvSpPr/>
          <p:nvPr/>
        </p:nvSpPr>
        <p:spPr>
          <a:xfrm>
            <a:off x="6227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75" name="object 80175"/>
          <p:cNvSpPr/>
          <p:nvPr/>
        </p:nvSpPr>
        <p:spPr>
          <a:xfrm>
            <a:off x="6227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76" name="object 80176"/>
          <p:cNvSpPr/>
          <p:nvPr/>
        </p:nvSpPr>
        <p:spPr>
          <a:xfrm>
            <a:off x="6227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77" name="object 80177"/>
          <p:cNvSpPr/>
          <p:nvPr/>
        </p:nvSpPr>
        <p:spPr>
          <a:xfrm>
            <a:off x="6227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78" name="object 80178"/>
          <p:cNvSpPr/>
          <p:nvPr/>
        </p:nvSpPr>
        <p:spPr>
          <a:xfrm>
            <a:off x="6227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79" name="object 80179"/>
          <p:cNvSpPr/>
          <p:nvPr/>
        </p:nvSpPr>
        <p:spPr>
          <a:xfrm>
            <a:off x="6227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80" name="object 80180"/>
          <p:cNvSpPr/>
          <p:nvPr/>
        </p:nvSpPr>
        <p:spPr>
          <a:xfrm>
            <a:off x="6227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81" name="object 80181"/>
          <p:cNvSpPr/>
          <p:nvPr/>
        </p:nvSpPr>
        <p:spPr>
          <a:xfrm>
            <a:off x="6227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82" name="object 80182"/>
          <p:cNvSpPr/>
          <p:nvPr/>
        </p:nvSpPr>
        <p:spPr>
          <a:xfrm>
            <a:off x="6227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83" name="object 80183"/>
          <p:cNvSpPr/>
          <p:nvPr/>
        </p:nvSpPr>
        <p:spPr>
          <a:xfrm>
            <a:off x="6228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84" name="object 80184"/>
          <p:cNvSpPr/>
          <p:nvPr/>
        </p:nvSpPr>
        <p:spPr>
          <a:xfrm>
            <a:off x="6228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85" name="object 80185"/>
          <p:cNvSpPr/>
          <p:nvPr/>
        </p:nvSpPr>
        <p:spPr>
          <a:xfrm>
            <a:off x="6228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86" name="object 80186"/>
          <p:cNvSpPr/>
          <p:nvPr/>
        </p:nvSpPr>
        <p:spPr>
          <a:xfrm>
            <a:off x="6228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87" name="object 80187"/>
          <p:cNvSpPr/>
          <p:nvPr/>
        </p:nvSpPr>
        <p:spPr>
          <a:xfrm>
            <a:off x="6228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88" name="object 80188"/>
          <p:cNvSpPr/>
          <p:nvPr/>
        </p:nvSpPr>
        <p:spPr>
          <a:xfrm>
            <a:off x="6228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89" name="object 80189"/>
          <p:cNvSpPr/>
          <p:nvPr/>
        </p:nvSpPr>
        <p:spPr>
          <a:xfrm>
            <a:off x="6228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90" name="object 80190"/>
          <p:cNvSpPr/>
          <p:nvPr/>
        </p:nvSpPr>
        <p:spPr>
          <a:xfrm>
            <a:off x="6228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91" name="object 80191"/>
          <p:cNvSpPr/>
          <p:nvPr/>
        </p:nvSpPr>
        <p:spPr>
          <a:xfrm>
            <a:off x="62289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92" name="object 80192"/>
          <p:cNvSpPr/>
          <p:nvPr/>
        </p:nvSpPr>
        <p:spPr>
          <a:xfrm>
            <a:off x="62289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93" name="object 80193"/>
          <p:cNvSpPr/>
          <p:nvPr/>
        </p:nvSpPr>
        <p:spPr>
          <a:xfrm>
            <a:off x="6229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94" name="object 80194"/>
          <p:cNvSpPr/>
          <p:nvPr/>
        </p:nvSpPr>
        <p:spPr>
          <a:xfrm>
            <a:off x="6229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95" name="object 80195"/>
          <p:cNvSpPr/>
          <p:nvPr/>
        </p:nvSpPr>
        <p:spPr>
          <a:xfrm>
            <a:off x="62293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96" name="object 80196"/>
          <p:cNvSpPr/>
          <p:nvPr/>
        </p:nvSpPr>
        <p:spPr>
          <a:xfrm>
            <a:off x="62293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97" name="object 80197"/>
          <p:cNvSpPr/>
          <p:nvPr/>
        </p:nvSpPr>
        <p:spPr>
          <a:xfrm>
            <a:off x="6229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98" name="object 80198"/>
          <p:cNvSpPr/>
          <p:nvPr/>
        </p:nvSpPr>
        <p:spPr>
          <a:xfrm>
            <a:off x="6229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199" name="object 80199"/>
          <p:cNvSpPr/>
          <p:nvPr/>
        </p:nvSpPr>
        <p:spPr>
          <a:xfrm>
            <a:off x="62297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00" name="object 80200"/>
          <p:cNvSpPr/>
          <p:nvPr/>
        </p:nvSpPr>
        <p:spPr>
          <a:xfrm>
            <a:off x="62297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01" name="object 80201"/>
          <p:cNvSpPr/>
          <p:nvPr/>
        </p:nvSpPr>
        <p:spPr>
          <a:xfrm>
            <a:off x="6229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02" name="object 80202"/>
          <p:cNvSpPr/>
          <p:nvPr/>
        </p:nvSpPr>
        <p:spPr>
          <a:xfrm>
            <a:off x="6229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03" name="object 80203"/>
          <p:cNvSpPr/>
          <p:nvPr/>
        </p:nvSpPr>
        <p:spPr>
          <a:xfrm>
            <a:off x="6230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04" name="object 80204"/>
          <p:cNvSpPr/>
          <p:nvPr/>
        </p:nvSpPr>
        <p:spPr>
          <a:xfrm>
            <a:off x="6230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05" name="object 80205"/>
          <p:cNvSpPr/>
          <p:nvPr/>
        </p:nvSpPr>
        <p:spPr>
          <a:xfrm>
            <a:off x="62302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06" name="object 80206"/>
          <p:cNvSpPr/>
          <p:nvPr/>
        </p:nvSpPr>
        <p:spPr>
          <a:xfrm>
            <a:off x="62302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07" name="object 80207"/>
          <p:cNvSpPr/>
          <p:nvPr/>
        </p:nvSpPr>
        <p:spPr>
          <a:xfrm>
            <a:off x="6230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08" name="object 80208"/>
          <p:cNvSpPr/>
          <p:nvPr/>
        </p:nvSpPr>
        <p:spPr>
          <a:xfrm>
            <a:off x="6230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09" name="object 80209"/>
          <p:cNvSpPr/>
          <p:nvPr/>
        </p:nvSpPr>
        <p:spPr>
          <a:xfrm>
            <a:off x="62306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10" name="object 80210"/>
          <p:cNvSpPr/>
          <p:nvPr/>
        </p:nvSpPr>
        <p:spPr>
          <a:xfrm>
            <a:off x="62306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11" name="object 80211"/>
          <p:cNvSpPr/>
          <p:nvPr/>
        </p:nvSpPr>
        <p:spPr>
          <a:xfrm>
            <a:off x="6230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12" name="object 80212"/>
          <p:cNvSpPr/>
          <p:nvPr/>
        </p:nvSpPr>
        <p:spPr>
          <a:xfrm>
            <a:off x="6230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13" name="object 80213"/>
          <p:cNvSpPr/>
          <p:nvPr/>
        </p:nvSpPr>
        <p:spPr>
          <a:xfrm>
            <a:off x="62310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14" name="object 80214"/>
          <p:cNvSpPr/>
          <p:nvPr/>
        </p:nvSpPr>
        <p:spPr>
          <a:xfrm>
            <a:off x="62310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15" name="object 80215"/>
          <p:cNvSpPr/>
          <p:nvPr/>
        </p:nvSpPr>
        <p:spPr>
          <a:xfrm>
            <a:off x="6231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16" name="object 80216"/>
          <p:cNvSpPr/>
          <p:nvPr/>
        </p:nvSpPr>
        <p:spPr>
          <a:xfrm>
            <a:off x="6231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17" name="object 80217"/>
          <p:cNvSpPr/>
          <p:nvPr/>
        </p:nvSpPr>
        <p:spPr>
          <a:xfrm>
            <a:off x="62313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18" name="object 80218"/>
          <p:cNvSpPr/>
          <p:nvPr/>
        </p:nvSpPr>
        <p:spPr>
          <a:xfrm>
            <a:off x="62313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19" name="object 80219"/>
          <p:cNvSpPr/>
          <p:nvPr/>
        </p:nvSpPr>
        <p:spPr>
          <a:xfrm>
            <a:off x="6231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20" name="object 80220"/>
          <p:cNvSpPr/>
          <p:nvPr/>
        </p:nvSpPr>
        <p:spPr>
          <a:xfrm>
            <a:off x="6231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21" name="object 80221"/>
          <p:cNvSpPr/>
          <p:nvPr/>
        </p:nvSpPr>
        <p:spPr>
          <a:xfrm>
            <a:off x="62317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22" name="object 80222"/>
          <p:cNvSpPr/>
          <p:nvPr/>
        </p:nvSpPr>
        <p:spPr>
          <a:xfrm>
            <a:off x="62317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23" name="object 80223"/>
          <p:cNvSpPr/>
          <p:nvPr/>
        </p:nvSpPr>
        <p:spPr>
          <a:xfrm>
            <a:off x="6232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24" name="object 80224"/>
          <p:cNvSpPr/>
          <p:nvPr/>
        </p:nvSpPr>
        <p:spPr>
          <a:xfrm>
            <a:off x="6232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25" name="object 80225"/>
          <p:cNvSpPr/>
          <p:nvPr/>
        </p:nvSpPr>
        <p:spPr>
          <a:xfrm>
            <a:off x="62321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26" name="object 80226"/>
          <p:cNvSpPr/>
          <p:nvPr/>
        </p:nvSpPr>
        <p:spPr>
          <a:xfrm>
            <a:off x="62321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27" name="object 80227"/>
          <p:cNvSpPr/>
          <p:nvPr/>
        </p:nvSpPr>
        <p:spPr>
          <a:xfrm>
            <a:off x="6232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28" name="object 80228"/>
          <p:cNvSpPr/>
          <p:nvPr/>
        </p:nvSpPr>
        <p:spPr>
          <a:xfrm>
            <a:off x="6232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29" name="object 80229"/>
          <p:cNvSpPr/>
          <p:nvPr/>
        </p:nvSpPr>
        <p:spPr>
          <a:xfrm>
            <a:off x="62325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30" name="object 80230"/>
          <p:cNvSpPr/>
          <p:nvPr/>
        </p:nvSpPr>
        <p:spPr>
          <a:xfrm>
            <a:off x="62325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31" name="object 80231"/>
          <p:cNvSpPr/>
          <p:nvPr/>
        </p:nvSpPr>
        <p:spPr>
          <a:xfrm>
            <a:off x="6232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32" name="object 80232"/>
          <p:cNvSpPr/>
          <p:nvPr/>
        </p:nvSpPr>
        <p:spPr>
          <a:xfrm>
            <a:off x="6232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33" name="object 80233"/>
          <p:cNvSpPr/>
          <p:nvPr/>
        </p:nvSpPr>
        <p:spPr>
          <a:xfrm>
            <a:off x="62329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34" name="object 80234"/>
          <p:cNvSpPr/>
          <p:nvPr/>
        </p:nvSpPr>
        <p:spPr>
          <a:xfrm>
            <a:off x="62329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35" name="object 80235"/>
          <p:cNvSpPr/>
          <p:nvPr/>
        </p:nvSpPr>
        <p:spPr>
          <a:xfrm>
            <a:off x="6233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36" name="object 80236"/>
          <p:cNvSpPr/>
          <p:nvPr/>
        </p:nvSpPr>
        <p:spPr>
          <a:xfrm>
            <a:off x="6233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37" name="object 80237"/>
          <p:cNvSpPr/>
          <p:nvPr/>
        </p:nvSpPr>
        <p:spPr>
          <a:xfrm>
            <a:off x="62332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38" name="object 80238"/>
          <p:cNvSpPr/>
          <p:nvPr/>
        </p:nvSpPr>
        <p:spPr>
          <a:xfrm>
            <a:off x="62332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39" name="object 80239"/>
          <p:cNvSpPr/>
          <p:nvPr/>
        </p:nvSpPr>
        <p:spPr>
          <a:xfrm>
            <a:off x="6233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40" name="object 80240"/>
          <p:cNvSpPr/>
          <p:nvPr/>
        </p:nvSpPr>
        <p:spPr>
          <a:xfrm>
            <a:off x="6233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41" name="object 80241"/>
          <p:cNvSpPr/>
          <p:nvPr/>
        </p:nvSpPr>
        <p:spPr>
          <a:xfrm>
            <a:off x="62336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42" name="object 80242"/>
          <p:cNvSpPr/>
          <p:nvPr/>
        </p:nvSpPr>
        <p:spPr>
          <a:xfrm>
            <a:off x="62336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43" name="object 80243"/>
          <p:cNvSpPr/>
          <p:nvPr/>
        </p:nvSpPr>
        <p:spPr>
          <a:xfrm>
            <a:off x="62339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44" name="object 80244"/>
          <p:cNvSpPr/>
          <p:nvPr/>
        </p:nvSpPr>
        <p:spPr>
          <a:xfrm>
            <a:off x="62339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45" name="object 80245"/>
          <p:cNvSpPr/>
          <p:nvPr/>
        </p:nvSpPr>
        <p:spPr>
          <a:xfrm>
            <a:off x="62340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46" name="object 80246"/>
          <p:cNvSpPr/>
          <p:nvPr/>
        </p:nvSpPr>
        <p:spPr>
          <a:xfrm>
            <a:off x="62340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DBA4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47" name="object 80247"/>
          <p:cNvSpPr/>
          <p:nvPr/>
        </p:nvSpPr>
        <p:spPr>
          <a:xfrm>
            <a:off x="6234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48" name="object 80248"/>
          <p:cNvSpPr/>
          <p:nvPr/>
        </p:nvSpPr>
        <p:spPr>
          <a:xfrm>
            <a:off x="6234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49" name="object 80249"/>
          <p:cNvSpPr/>
          <p:nvPr/>
        </p:nvSpPr>
        <p:spPr>
          <a:xfrm>
            <a:off x="62345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50" name="object 80250"/>
          <p:cNvSpPr/>
          <p:nvPr/>
        </p:nvSpPr>
        <p:spPr>
          <a:xfrm>
            <a:off x="62345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51" name="object 80251"/>
          <p:cNvSpPr/>
          <p:nvPr/>
        </p:nvSpPr>
        <p:spPr>
          <a:xfrm>
            <a:off x="6234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52" name="object 80252"/>
          <p:cNvSpPr/>
          <p:nvPr/>
        </p:nvSpPr>
        <p:spPr>
          <a:xfrm>
            <a:off x="6234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53" name="object 80253"/>
          <p:cNvSpPr/>
          <p:nvPr/>
        </p:nvSpPr>
        <p:spPr>
          <a:xfrm>
            <a:off x="62349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54" name="object 80254"/>
          <p:cNvSpPr/>
          <p:nvPr/>
        </p:nvSpPr>
        <p:spPr>
          <a:xfrm>
            <a:off x="62349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55" name="object 80255"/>
          <p:cNvSpPr/>
          <p:nvPr/>
        </p:nvSpPr>
        <p:spPr>
          <a:xfrm>
            <a:off x="6235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56" name="object 80256"/>
          <p:cNvSpPr/>
          <p:nvPr/>
        </p:nvSpPr>
        <p:spPr>
          <a:xfrm>
            <a:off x="6235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57" name="object 80257"/>
          <p:cNvSpPr/>
          <p:nvPr/>
        </p:nvSpPr>
        <p:spPr>
          <a:xfrm>
            <a:off x="62353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58" name="object 80258"/>
          <p:cNvSpPr/>
          <p:nvPr/>
        </p:nvSpPr>
        <p:spPr>
          <a:xfrm>
            <a:off x="62353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59" name="object 80259"/>
          <p:cNvSpPr/>
          <p:nvPr/>
        </p:nvSpPr>
        <p:spPr>
          <a:xfrm>
            <a:off x="6235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60" name="object 80260"/>
          <p:cNvSpPr/>
          <p:nvPr/>
        </p:nvSpPr>
        <p:spPr>
          <a:xfrm>
            <a:off x="6235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61" name="object 80261"/>
          <p:cNvSpPr/>
          <p:nvPr/>
        </p:nvSpPr>
        <p:spPr>
          <a:xfrm>
            <a:off x="62357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62" name="object 80262"/>
          <p:cNvSpPr/>
          <p:nvPr/>
        </p:nvSpPr>
        <p:spPr>
          <a:xfrm>
            <a:off x="62357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63" name="object 80263"/>
          <p:cNvSpPr/>
          <p:nvPr/>
        </p:nvSpPr>
        <p:spPr>
          <a:xfrm>
            <a:off x="6235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64" name="object 80264"/>
          <p:cNvSpPr/>
          <p:nvPr/>
        </p:nvSpPr>
        <p:spPr>
          <a:xfrm>
            <a:off x="6235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65" name="object 80265"/>
          <p:cNvSpPr/>
          <p:nvPr/>
        </p:nvSpPr>
        <p:spPr>
          <a:xfrm>
            <a:off x="62360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66" name="object 80266"/>
          <p:cNvSpPr/>
          <p:nvPr/>
        </p:nvSpPr>
        <p:spPr>
          <a:xfrm>
            <a:off x="62360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67" name="object 80267"/>
          <p:cNvSpPr/>
          <p:nvPr/>
        </p:nvSpPr>
        <p:spPr>
          <a:xfrm>
            <a:off x="6236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68" name="object 80268"/>
          <p:cNvSpPr/>
          <p:nvPr/>
        </p:nvSpPr>
        <p:spPr>
          <a:xfrm>
            <a:off x="6236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69" name="object 80269"/>
          <p:cNvSpPr/>
          <p:nvPr/>
        </p:nvSpPr>
        <p:spPr>
          <a:xfrm>
            <a:off x="62364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70" name="object 80270"/>
          <p:cNvSpPr/>
          <p:nvPr/>
        </p:nvSpPr>
        <p:spPr>
          <a:xfrm>
            <a:off x="62364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71" name="object 80271"/>
          <p:cNvSpPr/>
          <p:nvPr/>
        </p:nvSpPr>
        <p:spPr>
          <a:xfrm>
            <a:off x="6236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72" name="object 80272"/>
          <p:cNvSpPr/>
          <p:nvPr/>
        </p:nvSpPr>
        <p:spPr>
          <a:xfrm>
            <a:off x="6236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73" name="object 80273"/>
          <p:cNvSpPr/>
          <p:nvPr/>
        </p:nvSpPr>
        <p:spPr>
          <a:xfrm>
            <a:off x="62368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74" name="object 80274"/>
          <p:cNvSpPr/>
          <p:nvPr/>
        </p:nvSpPr>
        <p:spPr>
          <a:xfrm>
            <a:off x="62368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75" name="object 80275"/>
          <p:cNvSpPr/>
          <p:nvPr/>
        </p:nvSpPr>
        <p:spPr>
          <a:xfrm>
            <a:off x="6236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76" name="object 80276"/>
          <p:cNvSpPr/>
          <p:nvPr/>
        </p:nvSpPr>
        <p:spPr>
          <a:xfrm>
            <a:off x="6236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77" name="object 80277"/>
          <p:cNvSpPr/>
          <p:nvPr/>
        </p:nvSpPr>
        <p:spPr>
          <a:xfrm>
            <a:off x="62372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78" name="object 80278"/>
          <p:cNvSpPr/>
          <p:nvPr/>
        </p:nvSpPr>
        <p:spPr>
          <a:xfrm>
            <a:off x="62372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79" name="object 80279"/>
          <p:cNvSpPr/>
          <p:nvPr/>
        </p:nvSpPr>
        <p:spPr>
          <a:xfrm>
            <a:off x="6237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80" name="object 80280"/>
          <p:cNvSpPr/>
          <p:nvPr/>
        </p:nvSpPr>
        <p:spPr>
          <a:xfrm>
            <a:off x="6237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81" name="object 80281"/>
          <p:cNvSpPr/>
          <p:nvPr/>
        </p:nvSpPr>
        <p:spPr>
          <a:xfrm>
            <a:off x="62376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82" name="object 80282"/>
          <p:cNvSpPr/>
          <p:nvPr/>
        </p:nvSpPr>
        <p:spPr>
          <a:xfrm>
            <a:off x="62376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83" name="object 80283"/>
          <p:cNvSpPr/>
          <p:nvPr/>
        </p:nvSpPr>
        <p:spPr>
          <a:xfrm>
            <a:off x="6237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84" name="object 80284"/>
          <p:cNvSpPr/>
          <p:nvPr/>
        </p:nvSpPr>
        <p:spPr>
          <a:xfrm>
            <a:off x="6237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85" name="object 80285"/>
          <p:cNvSpPr/>
          <p:nvPr/>
        </p:nvSpPr>
        <p:spPr>
          <a:xfrm>
            <a:off x="62379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86" name="object 80286"/>
          <p:cNvSpPr/>
          <p:nvPr/>
        </p:nvSpPr>
        <p:spPr>
          <a:xfrm>
            <a:off x="62379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87" name="object 80287"/>
          <p:cNvSpPr/>
          <p:nvPr/>
        </p:nvSpPr>
        <p:spPr>
          <a:xfrm>
            <a:off x="6238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88" name="object 80288"/>
          <p:cNvSpPr/>
          <p:nvPr/>
        </p:nvSpPr>
        <p:spPr>
          <a:xfrm>
            <a:off x="6238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89" name="object 80289"/>
          <p:cNvSpPr/>
          <p:nvPr/>
        </p:nvSpPr>
        <p:spPr>
          <a:xfrm>
            <a:off x="62383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90" name="object 80290"/>
          <p:cNvSpPr/>
          <p:nvPr/>
        </p:nvSpPr>
        <p:spPr>
          <a:xfrm>
            <a:off x="62383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91" name="object 80291"/>
          <p:cNvSpPr/>
          <p:nvPr/>
        </p:nvSpPr>
        <p:spPr>
          <a:xfrm>
            <a:off x="6238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92" name="object 80292"/>
          <p:cNvSpPr/>
          <p:nvPr/>
        </p:nvSpPr>
        <p:spPr>
          <a:xfrm>
            <a:off x="6238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93" name="object 80293"/>
          <p:cNvSpPr/>
          <p:nvPr/>
        </p:nvSpPr>
        <p:spPr>
          <a:xfrm>
            <a:off x="62387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94" name="object 80294"/>
          <p:cNvSpPr/>
          <p:nvPr/>
        </p:nvSpPr>
        <p:spPr>
          <a:xfrm>
            <a:off x="62387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95" name="object 80295"/>
          <p:cNvSpPr/>
          <p:nvPr/>
        </p:nvSpPr>
        <p:spPr>
          <a:xfrm>
            <a:off x="6238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96" name="object 80296"/>
          <p:cNvSpPr/>
          <p:nvPr/>
        </p:nvSpPr>
        <p:spPr>
          <a:xfrm>
            <a:off x="6238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97" name="object 80297"/>
          <p:cNvSpPr/>
          <p:nvPr/>
        </p:nvSpPr>
        <p:spPr>
          <a:xfrm>
            <a:off x="62391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98" name="object 80298"/>
          <p:cNvSpPr/>
          <p:nvPr/>
        </p:nvSpPr>
        <p:spPr>
          <a:xfrm>
            <a:off x="62391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299" name="object 80299"/>
          <p:cNvSpPr/>
          <p:nvPr/>
        </p:nvSpPr>
        <p:spPr>
          <a:xfrm>
            <a:off x="6239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00" name="object 80300"/>
          <p:cNvSpPr/>
          <p:nvPr/>
        </p:nvSpPr>
        <p:spPr>
          <a:xfrm>
            <a:off x="6239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01" name="object 80301"/>
          <p:cNvSpPr/>
          <p:nvPr/>
        </p:nvSpPr>
        <p:spPr>
          <a:xfrm>
            <a:off x="62395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02" name="object 80302"/>
          <p:cNvSpPr/>
          <p:nvPr/>
        </p:nvSpPr>
        <p:spPr>
          <a:xfrm>
            <a:off x="62395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03" name="object 80303"/>
          <p:cNvSpPr/>
          <p:nvPr/>
        </p:nvSpPr>
        <p:spPr>
          <a:xfrm>
            <a:off x="6239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04" name="object 80304"/>
          <p:cNvSpPr/>
          <p:nvPr/>
        </p:nvSpPr>
        <p:spPr>
          <a:xfrm>
            <a:off x="6239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05" name="object 80305"/>
          <p:cNvSpPr/>
          <p:nvPr/>
        </p:nvSpPr>
        <p:spPr>
          <a:xfrm>
            <a:off x="62399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06" name="object 80306"/>
          <p:cNvSpPr/>
          <p:nvPr/>
        </p:nvSpPr>
        <p:spPr>
          <a:xfrm>
            <a:off x="62399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07" name="object 80307"/>
          <p:cNvSpPr/>
          <p:nvPr/>
        </p:nvSpPr>
        <p:spPr>
          <a:xfrm>
            <a:off x="6240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08" name="object 80308"/>
          <p:cNvSpPr/>
          <p:nvPr/>
        </p:nvSpPr>
        <p:spPr>
          <a:xfrm>
            <a:off x="6240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09" name="object 80309"/>
          <p:cNvSpPr/>
          <p:nvPr/>
        </p:nvSpPr>
        <p:spPr>
          <a:xfrm>
            <a:off x="62402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10" name="object 80310"/>
          <p:cNvSpPr/>
          <p:nvPr/>
        </p:nvSpPr>
        <p:spPr>
          <a:xfrm>
            <a:off x="62402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11" name="object 80311"/>
          <p:cNvSpPr/>
          <p:nvPr/>
        </p:nvSpPr>
        <p:spPr>
          <a:xfrm>
            <a:off x="6240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12" name="object 80312"/>
          <p:cNvSpPr/>
          <p:nvPr/>
        </p:nvSpPr>
        <p:spPr>
          <a:xfrm>
            <a:off x="6240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13" name="object 80313"/>
          <p:cNvSpPr/>
          <p:nvPr/>
        </p:nvSpPr>
        <p:spPr>
          <a:xfrm>
            <a:off x="62406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14" name="object 80314"/>
          <p:cNvSpPr/>
          <p:nvPr/>
        </p:nvSpPr>
        <p:spPr>
          <a:xfrm>
            <a:off x="62406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15" name="object 80315"/>
          <p:cNvSpPr/>
          <p:nvPr/>
        </p:nvSpPr>
        <p:spPr>
          <a:xfrm>
            <a:off x="6240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16" name="object 80316"/>
          <p:cNvSpPr/>
          <p:nvPr/>
        </p:nvSpPr>
        <p:spPr>
          <a:xfrm>
            <a:off x="6240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17" name="object 80317"/>
          <p:cNvSpPr/>
          <p:nvPr/>
        </p:nvSpPr>
        <p:spPr>
          <a:xfrm>
            <a:off x="62410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18" name="object 80318"/>
          <p:cNvSpPr/>
          <p:nvPr/>
        </p:nvSpPr>
        <p:spPr>
          <a:xfrm>
            <a:off x="62410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19" name="object 80319"/>
          <p:cNvSpPr/>
          <p:nvPr/>
        </p:nvSpPr>
        <p:spPr>
          <a:xfrm>
            <a:off x="6241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20" name="object 80320"/>
          <p:cNvSpPr/>
          <p:nvPr/>
        </p:nvSpPr>
        <p:spPr>
          <a:xfrm>
            <a:off x="6241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21" name="object 80321"/>
          <p:cNvSpPr/>
          <p:nvPr/>
        </p:nvSpPr>
        <p:spPr>
          <a:xfrm>
            <a:off x="62414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22" name="object 80322"/>
          <p:cNvSpPr/>
          <p:nvPr/>
        </p:nvSpPr>
        <p:spPr>
          <a:xfrm>
            <a:off x="62414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23" name="object 80323"/>
          <p:cNvSpPr/>
          <p:nvPr/>
        </p:nvSpPr>
        <p:spPr>
          <a:xfrm>
            <a:off x="6241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24" name="object 80324"/>
          <p:cNvSpPr/>
          <p:nvPr/>
        </p:nvSpPr>
        <p:spPr>
          <a:xfrm>
            <a:off x="6241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25" name="object 80325"/>
          <p:cNvSpPr/>
          <p:nvPr/>
        </p:nvSpPr>
        <p:spPr>
          <a:xfrm>
            <a:off x="62418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26" name="object 80326"/>
          <p:cNvSpPr/>
          <p:nvPr/>
        </p:nvSpPr>
        <p:spPr>
          <a:xfrm>
            <a:off x="62418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27" name="object 80327"/>
          <p:cNvSpPr/>
          <p:nvPr/>
        </p:nvSpPr>
        <p:spPr>
          <a:xfrm>
            <a:off x="6241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28" name="object 80328"/>
          <p:cNvSpPr/>
          <p:nvPr/>
        </p:nvSpPr>
        <p:spPr>
          <a:xfrm>
            <a:off x="6241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29" name="object 80329"/>
          <p:cNvSpPr/>
          <p:nvPr/>
        </p:nvSpPr>
        <p:spPr>
          <a:xfrm>
            <a:off x="62421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30" name="object 80330"/>
          <p:cNvSpPr/>
          <p:nvPr/>
        </p:nvSpPr>
        <p:spPr>
          <a:xfrm>
            <a:off x="62421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31" name="object 80331"/>
          <p:cNvSpPr/>
          <p:nvPr/>
        </p:nvSpPr>
        <p:spPr>
          <a:xfrm>
            <a:off x="6242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32" name="object 80332"/>
          <p:cNvSpPr/>
          <p:nvPr/>
        </p:nvSpPr>
        <p:spPr>
          <a:xfrm>
            <a:off x="6242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33" name="object 80333"/>
          <p:cNvSpPr/>
          <p:nvPr/>
        </p:nvSpPr>
        <p:spPr>
          <a:xfrm>
            <a:off x="62425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34" name="object 80334"/>
          <p:cNvSpPr/>
          <p:nvPr/>
        </p:nvSpPr>
        <p:spPr>
          <a:xfrm>
            <a:off x="62425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35" name="object 80335"/>
          <p:cNvSpPr/>
          <p:nvPr/>
        </p:nvSpPr>
        <p:spPr>
          <a:xfrm>
            <a:off x="6242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36" name="object 80336"/>
          <p:cNvSpPr/>
          <p:nvPr/>
        </p:nvSpPr>
        <p:spPr>
          <a:xfrm>
            <a:off x="6242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37" name="object 80337"/>
          <p:cNvSpPr/>
          <p:nvPr/>
        </p:nvSpPr>
        <p:spPr>
          <a:xfrm>
            <a:off x="62429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38" name="object 80338"/>
          <p:cNvSpPr/>
          <p:nvPr/>
        </p:nvSpPr>
        <p:spPr>
          <a:xfrm>
            <a:off x="62429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39" name="object 80339"/>
          <p:cNvSpPr/>
          <p:nvPr/>
        </p:nvSpPr>
        <p:spPr>
          <a:xfrm>
            <a:off x="6243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40" name="object 80340"/>
          <p:cNvSpPr/>
          <p:nvPr/>
        </p:nvSpPr>
        <p:spPr>
          <a:xfrm>
            <a:off x="6243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41" name="object 80341"/>
          <p:cNvSpPr/>
          <p:nvPr/>
        </p:nvSpPr>
        <p:spPr>
          <a:xfrm>
            <a:off x="62433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42" name="object 80342"/>
          <p:cNvSpPr/>
          <p:nvPr/>
        </p:nvSpPr>
        <p:spPr>
          <a:xfrm>
            <a:off x="62433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43" name="object 80343"/>
          <p:cNvSpPr/>
          <p:nvPr/>
        </p:nvSpPr>
        <p:spPr>
          <a:xfrm>
            <a:off x="6243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44" name="object 80344"/>
          <p:cNvSpPr/>
          <p:nvPr/>
        </p:nvSpPr>
        <p:spPr>
          <a:xfrm>
            <a:off x="6243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45" name="object 80345"/>
          <p:cNvSpPr/>
          <p:nvPr/>
        </p:nvSpPr>
        <p:spPr>
          <a:xfrm>
            <a:off x="62437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46" name="object 80346"/>
          <p:cNvSpPr/>
          <p:nvPr/>
        </p:nvSpPr>
        <p:spPr>
          <a:xfrm>
            <a:off x="62437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47" name="object 80347"/>
          <p:cNvSpPr/>
          <p:nvPr/>
        </p:nvSpPr>
        <p:spPr>
          <a:xfrm>
            <a:off x="6243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48" name="object 80348"/>
          <p:cNvSpPr/>
          <p:nvPr/>
        </p:nvSpPr>
        <p:spPr>
          <a:xfrm>
            <a:off x="6243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49" name="object 80349"/>
          <p:cNvSpPr/>
          <p:nvPr/>
        </p:nvSpPr>
        <p:spPr>
          <a:xfrm>
            <a:off x="62440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50" name="object 80350"/>
          <p:cNvSpPr/>
          <p:nvPr/>
        </p:nvSpPr>
        <p:spPr>
          <a:xfrm>
            <a:off x="62440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51" name="object 80351"/>
          <p:cNvSpPr/>
          <p:nvPr/>
        </p:nvSpPr>
        <p:spPr>
          <a:xfrm>
            <a:off x="6244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52" name="object 80352"/>
          <p:cNvSpPr/>
          <p:nvPr/>
        </p:nvSpPr>
        <p:spPr>
          <a:xfrm>
            <a:off x="6244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53" name="object 80353"/>
          <p:cNvSpPr/>
          <p:nvPr/>
        </p:nvSpPr>
        <p:spPr>
          <a:xfrm>
            <a:off x="62444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54" name="object 80354"/>
          <p:cNvSpPr/>
          <p:nvPr/>
        </p:nvSpPr>
        <p:spPr>
          <a:xfrm>
            <a:off x="62444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55" name="object 80355"/>
          <p:cNvSpPr/>
          <p:nvPr/>
        </p:nvSpPr>
        <p:spPr>
          <a:xfrm>
            <a:off x="6244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56" name="object 80356"/>
          <p:cNvSpPr/>
          <p:nvPr/>
        </p:nvSpPr>
        <p:spPr>
          <a:xfrm>
            <a:off x="6244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57" name="object 80357"/>
          <p:cNvSpPr/>
          <p:nvPr/>
        </p:nvSpPr>
        <p:spPr>
          <a:xfrm>
            <a:off x="62448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58" name="object 80358"/>
          <p:cNvSpPr/>
          <p:nvPr/>
        </p:nvSpPr>
        <p:spPr>
          <a:xfrm>
            <a:off x="62448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59" name="object 80359"/>
          <p:cNvSpPr/>
          <p:nvPr/>
        </p:nvSpPr>
        <p:spPr>
          <a:xfrm>
            <a:off x="6244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60" name="object 80360"/>
          <p:cNvSpPr/>
          <p:nvPr/>
        </p:nvSpPr>
        <p:spPr>
          <a:xfrm>
            <a:off x="6244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61" name="object 80361"/>
          <p:cNvSpPr/>
          <p:nvPr/>
        </p:nvSpPr>
        <p:spPr>
          <a:xfrm>
            <a:off x="62452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62" name="object 80362"/>
          <p:cNvSpPr/>
          <p:nvPr/>
        </p:nvSpPr>
        <p:spPr>
          <a:xfrm>
            <a:off x="62452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63" name="object 80363"/>
          <p:cNvSpPr/>
          <p:nvPr/>
        </p:nvSpPr>
        <p:spPr>
          <a:xfrm>
            <a:off x="6245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64" name="object 80364"/>
          <p:cNvSpPr/>
          <p:nvPr/>
        </p:nvSpPr>
        <p:spPr>
          <a:xfrm>
            <a:off x="6245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65" name="object 80365"/>
          <p:cNvSpPr/>
          <p:nvPr/>
        </p:nvSpPr>
        <p:spPr>
          <a:xfrm>
            <a:off x="62456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66" name="object 80366"/>
          <p:cNvSpPr/>
          <p:nvPr/>
        </p:nvSpPr>
        <p:spPr>
          <a:xfrm>
            <a:off x="62456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67" name="object 80367"/>
          <p:cNvSpPr/>
          <p:nvPr/>
        </p:nvSpPr>
        <p:spPr>
          <a:xfrm>
            <a:off x="6245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68" name="object 80368"/>
          <p:cNvSpPr/>
          <p:nvPr/>
        </p:nvSpPr>
        <p:spPr>
          <a:xfrm>
            <a:off x="6245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69" name="object 80369"/>
          <p:cNvSpPr/>
          <p:nvPr/>
        </p:nvSpPr>
        <p:spPr>
          <a:xfrm>
            <a:off x="62459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70" name="object 80370"/>
          <p:cNvSpPr/>
          <p:nvPr/>
        </p:nvSpPr>
        <p:spPr>
          <a:xfrm>
            <a:off x="62459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71" name="object 80371"/>
          <p:cNvSpPr/>
          <p:nvPr/>
        </p:nvSpPr>
        <p:spPr>
          <a:xfrm>
            <a:off x="6246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72" name="object 80372"/>
          <p:cNvSpPr/>
          <p:nvPr/>
        </p:nvSpPr>
        <p:spPr>
          <a:xfrm>
            <a:off x="6246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73" name="object 80373"/>
          <p:cNvSpPr/>
          <p:nvPr/>
        </p:nvSpPr>
        <p:spPr>
          <a:xfrm>
            <a:off x="62463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74" name="object 80374"/>
          <p:cNvSpPr/>
          <p:nvPr/>
        </p:nvSpPr>
        <p:spPr>
          <a:xfrm>
            <a:off x="62463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75" name="object 80375"/>
          <p:cNvSpPr/>
          <p:nvPr/>
        </p:nvSpPr>
        <p:spPr>
          <a:xfrm>
            <a:off x="6246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76" name="object 80376"/>
          <p:cNvSpPr/>
          <p:nvPr/>
        </p:nvSpPr>
        <p:spPr>
          <a:xfrm>
            <a:off x="6246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77" name="object 80377"/>
          <p:cNvSpPr/>
          <p:nvPr/>
        </p:nvSpPr>
        <p:spPr>
          <a:xfrm>
            <a:off x="6246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78" name="object 80378"/>
          <p:cNvSpPr/>
          <p:nvPr/>
        </p:nvSpPr>
        <p:spPr>
          <a:xfrm>
            <a:off x="6246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79" name="object 80379"/>
          <p:cNvSpPr/>
          <p:nvPr/>
        </p:nvSpPr>
        <p:spPr>
          <a:xfrm>
            <a:off x="6246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80" name="object 80380"/>
          <p:cNvSpPr/>
          <p:nvPr/>
        </p:nvSpPr>
        <p:spPr>
          <a:xfrm>
            <a:off x="6246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81" name="object 80381"/>
          <p:cNvSpPr/>
          <p:nvPr/>
        </p:nvSpPr>
        <p:spPr>
          <a:xfrm>
            <a:off x="62471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82" name="object 80382"/>
          <p:cNvSpPr/>
          <p:nvPr/>
        </p:nvSpPr>
        <p:spPr>
          <a:xfrm>
            <a:off x="62471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83" name="object 80383"/>
          <p:cNvSpPr/>
          <p:nvPr/>
        </p:nvSpPr>
        <p:spPr>
          <a:xfrm>
            <a:off x="6247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84" name="object 80384"/>
          <p:cNvSpPr/>
          <p:nvPr/>
        </p:nvSpPr>
        <p:spPr>
          <a:xfrm>
            <a:off x="6247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85" name="object 80385"/>
          <p:cNvSpPr/>
          <p:nvPr/>
        </p:nvSpPr>
        <p:spPr>
          <a:xfrm>
            <a:off x="62475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86" name="object 80386"/>
          <p:cNvSpPr/>
          <p:nvPr/>
        </p:nvSpPr>
        <p:spPr>
          <a:xfrm>
            <a:off x="62475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87" name="object 80387"/>
          <p:cNvSpPr/>
          <p:nvPr/>
        </p:nvSpPr>
        <p:spPr>
          <a:xfrm>
            <a:off x="6247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88" name="object 80388"/>
          <p:cNvSpPr/>
          <p:nvPr/>
        </p:nvSpPr>
        <p:spPr>
          <a:xfrm>
            <a:off x="6247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89" name="object 80389"/>
          <p:cNvSpPr/>
          <p:nvPr/>
        </p:nvSpPr>
        <p:spPr>
          <a:xfrm>
            <a:off x="62479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90" name="object 80390"/>
          <p:cNvSpPr/>
          <p:nvPr/>
        </p:nvSpPr>
        <p:spPr>
          <a:xfrm>
            <a:off x="62479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91" name="object 80391"/>
          <p:cNvSpPr/>
          <p:nvPr/>
        </p:nvSpPr>
        <p:spPr>
          <a:xfrm>
            <a:off x="6248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92" name="object 80392"/>
          <p:cNvSpPr/>
          <p:nvPr/>
        </p:nvSpPr>
        <p:spPr>
          <a:xfrm>
            <a:off x="6248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93" name="object 80393"/>
          <p:cNvSpPr/>
          <p:nvPr/>
        </p:nvSpPr>
        <p:spPr>
          <a:xfrm>
            <a:off x="62482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94" name="object 80394"/>
          <p:cNvSpPr/>
          <p:nvPr/>
        </p:nvSpPr>
        <p:spPr>
          <a:xfrm>
            <a:off x="62482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95" name="object 80395"/>
          <p:cNvSpPr/>
          <p:nvPr/>
        </p:nvSpPr>
        <p:spPr>
          <a:xfrm>
            <a:off x="6248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96" name="object 80396"/>
          <p:cNvSpPr/>
          <p:nvPr/>
        </p:nvSpPr>
        <p:spPr>
          <a:xfrm>
            <a:off x="6248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97" name="object 80397"/>
          <p:cNvSpPr/>
          <p:nvPr/>
        </p:nvSpPr>
        <p:spPr>
          <a:xfrm>
            <a:off x="62486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98" name="object 80398"/>
          <p:cNvSpPr/>
          <p:nvPr/>
        </p:nvSpPr>
        <p:spPr>
          <a:xfrm>
            <a:off x="62486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399" name="object 80399"/>
          <p:cNvSpPr/>
          <p:nvPr/>
        </p:nvSpPr>
        <p:spPr>
          <a:xfrm>
            <a:off x="6248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00" name="object 80400"/>
          <p:cNvSpPr/>
          <p:nvPr/>
        </p:nvSpPr>
        <p:spPr>
          <a:xfrm>
            <a:off x="6248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01" name="object 80401"/>
          <p:cNvSpPr/>
          <p:nvPr/>
        </p:nvSpPr>
        <p:spPr>
          <a:xfrm>
            <a:off x="62490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02" name="object 80402"/>
          <p:cNvSpPr/>
          <p:nvPr/>
        </p:nvSpPr>
        <p:spPr>
          <a:xfrm>
            <a:off x="62490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03" name="object 80403"/>
          <p:cNvSpPr/>
          <p:nvPr/>
        </p:nvSpPr>
        <p:spPr>
          <a:xfrm>
            <a:off x="6249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04" name="object 80404"/>
          <p:cNvSpPr/>
          <p:nvPr/>
        </p:nvSpPr>
        <p:spPr>
          <a:xfrm>
            <a:off x="6249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05" name="object 80405"/>
          <p:cNvSpPr/>
          <p:nvPr/>
        </p:nvSpPr>
        <p:spPr>
          <a:xfrm>
            <a:off x="62494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06" name="object 80406"/>
          <p:cNvSpPr/>
          <p:nvPr/>
        </p:nvSpPr>
        <p:spPr>
          <a:xfrm>
            <a:off x="62494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07" name="object 80407"/>
          <p:cNvSpPr/>
          <p:nvPr/>
        </p:nvSpPr>
        <p:spPr>
          <a:xfrm>
            <a:off x="6249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08" name="object 80408"/>
          <p:cNvSpPr/>
          <p:nvPr/>
        </p:nvSpPr>
        <p:spPr>
          <a:xfrm>
            <a:off x="6249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09" name="object 80409"/>
          <p:cNvSpPr/>
          <p:nvPr/>
        </p:nvSpPr>
        <p:spPr>
          <a:xfrm>
            <a:off x="62498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10" name="object 80410"/>
          <p:cNvSpPr/>
          <p:nvPr/>
        </p:nvSpPr>
        <p:spPr>
          <a:xfrm>
            <a:off x="62498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11" name="object 80411"/>
          <p:cNvSpPr/>
          <p:nvPr/>
        </p:nvSpPr>
        <p:spPr>
          <a:xfrm>
            <a:off x="6249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12" name="object 80412"/>
          <p:cNvSpPr/>
          <p:nvPr/>
        </p:nvSpPr>
        <p:spPr>
          <a:xfrm>
            <a:off x="6249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13" name="object 80413"/>
          <p:cNvSpPr/>
          <p:nvPr/>
        </p:nvSpPr>
        <p:spPr>
          <a:xfrm>
            <a:off x="62501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14" name="object 80414"/>
          <p:cNvSpPr/>
          <p:nvPr/>
        </p:nvSpPr>
        <p:spPr>
          <a:xfrm>
            <a:off x="62501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15" name="object 80415"/>
          <p:cNvSpPr/>
          <p:nvPr/>
        </p:nvSpPr>
        <p:spPr>
          <a:xfrm>
            <a:off x="6250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16" name="object 80416"/>
          <p:cNvSpPr/>
          <p:nvPr/>
        </p:nvSpPr>
        <p:spPr>
          <a:xfrm>
            <a:off x="6250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17" name="object 80417"/>
          <p:cNvSpPr/>
          <p:nvPr/>
        </p:nvSpPr>
        <p:spPr>
          <a:xfrm>
            <a:off x="62505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18" name="object 80418"/>
          <p:cNvSpPr/>
          <p:nvPr/>
        </p:nvSpPr>
        <p:spPr>
          <a:xfrm>
            <a:off x="62505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19" name="object 80419"/>
          <p:cNvSpPr/>
          <p:nvPr/>
        </p:nvSpPr>
        <p:spPr>
          <a:xfrm>
            <a:off x="6250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20" name="object 80420"/>
          <p:cNvSpPr/>
          <p:nvPr/>
        </p:nvSpPr>
        <p:spPr>
          <a:xfrm>
            <a:off x="6250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21" name="object 80421"/>
          <p:cNvSpPr/>
          <p:nvPr/>
        </p:nvSpPr>
        <p:spPr>
          <a:xfrm>
            <a:off x="62509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22" name="object 80422"/>
          <p:cNvSpPr/>
          <p:nvPr/>
        </p:nvSpPr>
        <p:spPr>
          <a:xfrm>
            <a:off x="62509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23" name="object 80423"/>
          <p:cNvSpPr/>
          <p:nvPr/>
        </p:nvSpPr>
        <p:spPr>
          <a:xfrm>
            <a:off x="6251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24" name="object 80424"/>
          <p:cNvSpPr/>
          <p:nvPr/>
        </p:nvSpPr>
        <p:spPr>
          <a:xfrm>
            <a:off x="6251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25" name="object 80425"/>
          <p:cNvSpPr/>
          <p:nvPr/>
        </p:nvSpPr>
        <p:spPr>
          <a:xfrm>
            <a:off x="62513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26" name="object 80426"/>
          <p:cNvSpPr/>
          <p:nvPr/>
        </p:nvSpPr>
        <p:spPr>
          <a:xfrm>
            <a:off x="62513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27" name="object 80427"/>
          <p:cNvSpPr/>
          <p:nvPr/>
        </p:nvSpPr>
        <p:spPr>
          <a:xfrm>
            <a:off x="6251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28" name="object 80428"/>
          <p:cNvSpPr/>
          <p:nvPr/>
        </p:nvSpPr>
        <p:spPr>
          <a:xfrm>
            <a:off x="6251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29" name="object 80429"/>
          <p:cNvSpPr/>
          <p:nvPr/>
        </p:nvSpPr>
        <p:spPr>
          <a:xfrm>
            <a:off x="6251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30" name="object 80430"/>
          <p:cNvSpPr/>
          <p:nvPr/>
        </p:nvSpPr>
        <p:spPr>
          <a:xfrm>
            <a:off x="6251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31" name="object 80431"/>
          <p:cNvSpPr/>
          <p:nvPr/>
        </p:nvSpPr>
        <p:spPr>
          <a:xfrm>
            <a:off x="6251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32" name="object 80432"/>
          <p:cNvSpPr/>
          <p:nvPr/>
        </p:nvSpPr>
        <p:spPr>
          <a:xfrm>
            <a:off x="6251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33" name="object 80433"/>
          <p:cNvSpPr/>
          <p:nvPr/>
        </p:nvSpPr>
        <p:spPr>
          <a:xfrm>
            <a:off x="6252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34" name="object 80434"/>
          <p:cNvSpPr/>
          <p:nvPr/>
        </p:nvSpPr>
        <p:spPr>
          <a:xfrm>
            <a:off x="6252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35" name="object 80435"/>
          <p:cNvSpPr/>
          <p:nvPr/>
        </p:nvSpPr>
        <p:spPr>
          <a:xfrm>
            <a:off x="6252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36" name="object 80436"/>
          <p:cNvSpPr/>
          <p:nvPr/>
        </p:nvSpPr>
        <p:spPr>
          <a:xfrm>
            <a:off x="6252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37" name="object 80437"/>
          <p:cNvSpPr/>
          <p:nvPr/>
        </p:nvSpPr>
        <p:spPr>
          <a:xfrm>
            <a:off x="6252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38" name="object 80438"/>
          <p:cNvSpPr/>
          <p:nvPr/>
        </p:nvSpPr>
        <p:spPr>
          <a:xfrm>
            <a:off x="6252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39" name="object 80439"/>
          <p:cNvSpPr/>
          <p:nvPr/>
        </p:nvSpPr>
        <p:spPr>
          <a:xfrm>
            <a:off x="6252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40" name="object 80440"/>
          <p:cNvSpPr/>
          <p:nvPr/>
        </p:nvSpPr>
        <p:spPr>
          <a:xfrm>
            <a:off x="6252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41" name="object 80441"/>
          <p:cNvSpPr/>
          <p:nvPr/>
        </p:nvSpPr>
        <p:spPr>
          <a:xfrm>
            <a:off x="6252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42" name="object 80442"/>
          <p:cNvSpPr/>
          <p:nvPr/>
        </p:nvSpPr>
        <p:spPr>
          <a:xfrm>
            <a:off x="6252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43" name="object 80443"/>
          <p:cNvSpPr/>
          <p:nvPr/>
        </p:nvSpPr>
        <p:spPr>
          <a:xfrm>
            <a:off x="6252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44" name="object 80444"/>
          <p:cNvSpPr/>
          <p:nvPr/>
        </p:nvSpPr>
        <p:spPr>
          <a:xfrm>
            <a:off x="6252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45" name="object 80445"/>
          <p:cNvSpPr/>
          <p:nvPr/>
        </p:nvSpPr>
        <p:spPr>
          <a:xfrm>
            <a:off x="62532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46" name="object 80446"/>
          <p:cNvSpPr/>
          <p:nvPr/>
        </p:nvSpPr>
        <p:spPr>
          <a:xfrm>
            <a:off x="62532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47" name="object 80447"/>
          <p:cNvSpPr/>
          <p:nvPr/>
        </p:nvSpPr>
        <p:spPr>
          <a:xfrm>
            <a:off x="6253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48" name="object 80448"/>
          <p:cNvSpPr/>
          <p:nvPr/>
        </p:nvSpPr>
        <p:spPr>
          <a:xfrm>
            <a:off x="6253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49" name="object 80449"/>
          <p:cNvSpPr/>
          <p:nvPr/>
        </p:nvSpPr>
        <p:spPr>
          <a:xfrm>
            <a:off x="62536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50" name="object 80450"/>
          <p:cNvSpPr/>
          <p:nvPr/>
        </p:nvSpPr>
        <p:spPr>
          <a:xfrm>
            <a:off x="62536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51" name="object 80451"/>
          <p:cNvSpPr/>
          <p:nvPr/>
        </p:nvSpPr>
        <p:spPr>
          <a:xfrm>
            <a:off x="6253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52" name="object 80452"/>
          <p:cNvSpPr/>
          <p:nvPr/>
        </p:nvSpPr>
        <p:spPr>
          <a:xfrm>
            <a:off x="6253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53" name="object 80453"/>
          <p:cNvSpPr/>
          <p:nvPr/>
        </p:nvSpPr>
        <p:spPr>
          <a:xfrm>
            <a:off x="62540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54" name="object 80454"/>
          <p:cNvSpPr/>
          <p:nvPr/>
        </p:nvSpPr>
        <p:spPr>
          <a:xfrm>
            <a:off x="62540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55" name="object 80455"/>
          <p:cNvSpPr/>
          <p:nvPr/>
        </p:nvSpPr>
        <p:spPr>
          <a:xfrm>
            <a:off x="6254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56" name="object 80456"/>
          <p:cNvSpPr/>
          <p:nvPr/>
        </p:nvSpPr>
        <p:spPr>
          <a:xfrm>
            <a:off x="6254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57" name="object 80457"/>
          <p:cNvSpPr/>
          <p:nvPr/>
        </p:nvSpPr>
        <p:spPr>
          <a:xfrm>
            <a:off x="62543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58" name="object 80458"/>
          <p:cNvSpPr/>
          <p:nvPr/>
        </p:nvSpPr>
        <p:spPr>
          <a:xfrm>
            <a:off x="62543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59" name="object 80459"/>
          <p:cNvSpPr/>
          <p:nvPr/>
        </p:nvSpPr>
        <p:spPr>
          <a:xfrm>
            <a:off x="6254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60" name="object 80460"/>
          <p:cNvSpPr/>
          <p:nvPr/>
        </p:nvSpPr>
        <p:spPr>
          <a:xfrm>
            <a:off x="6254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61" name="object 80461"/>
          <p:cNvSpPr/>
          <p:nvPr/>
        </p:nvSpPr>
        <p:spPr>
          <a:xfrm>
            <a:off x="62547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62" name="object 80462"/>
          <p:cNvSpPr/>
          <p:nvPr/>
        </p:nvSpPr>
        <p:spPr>
          <a:xfrm>
            <a:off x="62547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63" name="object 80463"/>
          <p:cNvSpPr/>
          <p:nvPr/>
        </p:nvSpPr>
        <p:spPr>
          <a:xfrm>
            <a:off x="6254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64" name="object 80464"/>
          <p:cNvSpPr/>
          <p:nvPr/>
        </p:nvSpPr>
        <p:spPr>
          <a:xfrm>
            <a:off x="6254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65" name="object 80465"/>
          <p:cNvSpPr/>
          <p:nvPr/>
        </p:nvSpPr>
        <p:spPr>
          <a:xfrm>
            <a:off x="62551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66" name="object 80466"/>
          <p:cNvSpPr/>
          <p:nvPr/>
        </p:nvSpPr>
        <p:spPr>
          <a:xfrm>
            <a:off x="62551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67" name="object 80467"/>
          <p:cNvSpPr/>
          <p:nvPr/>
        </p:nvSpPr>
        <p:spPr>
          <a:xfrm>
            <a:off x="6255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68" name="object 80468"/>
          <p:cNvSpPr/>
          <p:nvPr/>
        </p:nvSpPr>
        <p:spPr>
          <a:xfrm>
            <a:off x="6255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69" name="object 80469"/>
          <p:cNvSpPr/>
          <p:nvPr/>
        </p:nvSpPr>
        <p:spPr>
          <a:xfrm>
            <a:off x="62555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70" name="object 80470"/>
          <p:cNvSpPr/>
          <p:nvPr/>
        </p:nvSpPr>
        <p:spPr>
          <a:xfrm>
            <a:off x="62555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71" name="object 80471"/>
          <p:cNvSpPr/>
          <p:nvPr/>
        </p:nvSpPr>
        <p:spPr>
          <a:xfrm>
            <a:off x="6255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72" name="object 80472"/>
          <p:cNvSpPr/>
          <p:nvPr/>
        </p:nvSpPr>
        <p:spPr>
          <a:xfrm>
            <a:off x="6255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73" name="object 80473"/>
          <p:cNvSpPr/>
          <p:nvPr/>
        </p:nvSpPr>
        <p:spPr>
          <a:xfrm>
            <a:off x="62559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74" name="object 80474"/>
          <p:cNvSpPr/>
          <p:nvPr/>
        </p:nvSpPr>
        <p:spPr>
          <a:xfrm>
            <a:off x="62559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75" name="object 80475"/>
          <p:cNvSpPr/>
          <p:nvPr/>
        </p:nvSpPr>
        <p:spPr>
          <a:xfrm>
            <a:off x="6256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76" name="object 80476"/>
          <p:cNvSpPr/>
          <p:nvPr/>
        </p:nvSpPr>
        <p:spPr>
          <a:xfrm>
            <a:off x="6256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77" name="object 80477"/>
          <p:cNvSpPr/>
          <p:nvPr/>
        </p:nvSpPr>
        <p:spPr>
          <a:xfrm>
            <a:off x="6256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78" name="object 80478"/>
          <p:cNvSpPr/>
          <p:nvPr/>
        </p:nvSpPr>
        <p:spPr>
          <a:xfrm>
            <a:off x="6256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79" name="object 80479"/>
          <p:cNvSpPr/>
          <p:nvPr/>
        </p:nvSpPr>
        <p:spPr>
          <a:xfrm>
            <a:off x="6256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80" name="object 80480"/>
          <p:cNvSpPr/>
          <p:nvPr/>
        </p:nvSpPr>
        <p:spPr>
          <a:xfrm>
            <a:off x="6256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81" name="object 80481"/>
          <p:cNvSpPr/>
          <p:nvPr/>
        </p:nvSpPr>
        <p:spPr>
          <a:xfrm>
            <a:off x="6256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82" name="object 80482"/>
          <p:cNvSpPr/>
          <p:nvPr/>
        </p:nvSpPr>
        <p:spPr>
          <a:xfrm>
            <a:off x="6256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83" name="object 80483"/>
          <p:cNvSpPr/>
          <p:nvPr/>
        </p:nvSpPr>
        <p:spPr>
          <a:xfrm>
            <a:off x="6256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84" name="object 80484"/>
          <p:cNvSpPr/>
          <p:nvPr/>
        </p:nvSpPr>
        <p:spPr>
          <a:xfrm>
            <a:off x="6256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85" name="object 80485"/>
          <p:cNvSpPr/>
          <p:nvPr/>
        </p:nvSpPr>
        <p:spPr>
          <a:xfrm>
            <a:off x="6257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86" name="object 80486"/>
          <p:cNvSpPr/>
          <p:nvPr/>
        </p:nvSpPr>
        <p:spPr>
          <a:xfrm>
            <a:off x="6257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87" name="object 80487"/>
          <p:cNvSpPr/>
          <p:nvPr/>
        </p:nvSpPr>
        <p:spPr>
          <a:xfrm>
            <a:off x="6257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88" name="object 80488"/>
          <p:cNvSpPr/>
          <p:nvPr/>
        </p:nvSpPr>
        <p:spPr>
          <a:xfrm>
            <a:off x="6257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89" name="object 80489"/>
          <p:cNvSpPr/>
          <p:nvPr/>
        </p:nvSpPr>
        <p:spPr>
          <a:xfrm>
            <a:off x="6257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90" name="object 80490"/>
          <p:cNvSpPr/>
          <p:nvPr/>
        </p:nvSpPr>
        <p:spPr>
          <a:xfrm>
            <a:off x="6257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91" name="object 80491"/>
          <p:cNvSpPr/>
          <p:nvPr/>
        </p:nvSpPr>
        <p:spPr>
          <a:xfrm>
            <a:off x="6257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92" name="object 80492"/>
          <p:cNvSpPr/>
          <p:nvPr/>
        </p:nvSpPr>
        <p:spPr>
          <a:xfrm>
            <a:off x="6257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93" name="object 80493"/>
          <p:cNvSpPr/>
          <p:nvPr/>
        </p:nvSpPr>
        <p:spPr>
          <a:xfrm>
            <a:off x="62578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94" name="object 80494"/>
          <p:cNvSpPr/>
          <p:nvPr/>
        </p:nvSpPr>
        <p:spPr>
          <a:xfrm>
            <a:off x="62578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95" name="object 80495"/>
          <p:cNvSpPr/>
          <p:nvPr/>
        </p:nvSpPr>
        <p:spPr>
          <a:xfrm>
            <a:off x="6257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96" name="object 80496"/>
          <p:cNvSpPr/>
          <p:nvPr/>
        </p:nvSpPr>
        <p:spPr>
          <a:xfrm>
            <a:off x="6257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97" name="object 80497"/>
          <p:cNvSpPr/>
          <p:nvPr/>
        </p:nvSpPr>
        <p:spPr>
          <a:xfrm>
            <a:off x="62581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98" name="object 80498"/>
          <p:cNvSpPr/>
          <p:nvPr/>
        </p:nvSpPr>
        <p:spPr>
          <a:xfrm>
            <a:off x="62581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499" name="object 80499"/>
          <p:cNvSpPr/>
          <p:nvPr/>
        </p:nvSpPr>
        <p:spPr>
          <a:xfrm>
            <a:off x="6258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00" name="object 80500"/>
          <p:cNvSpPr/>
          <p:nvPr/>
        </p:nvSpPr>
        <p:spPr>
          <a:xfrm>
            <a:off x="6258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01" name="object 80501"/>
          <p:cNvSpPr/>
          <p:nvPr/>
        </p:nvSpPr>
        <p:spPr>
          <a:xfrm>
            <a:off x="62585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02" name="object 80502"/>
          <p:cNvSpPr/>
          <p:nvPr/>
        </p:nvSpPr>
        <p:spPr>
          <a:xfrm>
            <a:off x="62585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03" name="object 80503"/>
          <p:cNvSpPr/>
          <p:nvPr/>
        </p:nvSpPr>
        <p:spPr>
          <a:xfrm>
            <a:off x="6258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04" name="object 80504"/>
          <p:cNvSpPr/>
          <p:nvPr/>
        </p:nvSpPr>
        <p:spPr>
          <a:xfrm>
            <a:off x="6258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05" name="object 80505"/>
          <p:cNvSpPr/>
          <p:nvPr/>
        </p:nvSpPr>
        <p:spPr>
          <a:xfrm>
            <a:off x="62589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06" name="object 80506"/>
          <p:cNvSpPr/>
          <p:nvPr/>
        </p:nvSpPr>
        <p:spPr>
          <a:xfrm>
            <a:off x="62589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07" name="object 80507"/>
          <p:cNvSpPr/>
          <p:nvPr/>
        </p:nvSpPr>
        <p:spPr>
          <a:xfrm>
            <a:off x="6259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08" name="object 80508"/>
          <p:cNvSpPr/>
          <p:nvPr/>
        </p:nvSpPr>
        <p:spPr>
          <a:xfrm>
            <a:off x="6259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09" name="object 80509"/>
          <p:cNvSpPr/>
          <p:nvPr/>
        </p:nvSpPr>
        <p:spPr>
          <a:xfrm>
            <a:off x="62593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10" name="object 80510"/>
          <p:cNvSpPr/>
          <p:nvPr/>
        </p:nvSpPr>
        <p:spPr>
          <a:xfrm>
            <a:off x="62593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11" name="object 80511"/>
          <p:cNvSpPr/>
          <p:nvPr/>
        </p:nvSpPr>
        <p:spPr>
          <a:xfrm>
            <a:off x="6259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12" name="object 80512"/>
          <p:cNvSpPr/>
          <p:nvPr/>
        </p:nvSpPr>
        <p:spPr>
          <a:xfrm>
            <a:off x="6259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13" name="object 80513"/>
          <p:cNvSpPr/>
          <p:nvPr/>
        </p:nvSpPr>
        <p:spPr>
          <a:xfrm>
            <a:off x="62597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14" name="object 80514"/>
          <p:cNvSpPr/>
          <p:nvPr/>
        </p:nvSpPr>
        <p:spPr>
          <a:xfrm>
            <a:off x="62597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15" name="object 80515"/>
          <p:cNvSpPr/>
          <p:nvPr/>
        </p:nvSpPr>
        <p:spPr>
          <a:xfrm>
            <a:off x="6259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16" name="object 80516"/>
          <p:cNvSpPr/>
          <p:nvPr/>
        </p:nvSpPr>
        <p:spPr>
          <a:xfrm>
            <a:off x="6259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17" name="object 80517"/>
          <p:cNvSpPr/>
          <p:nvPr/>
        </p:nvSpPr>
        <p:spPr>
          <a:xfrm>
            <a:off x="62600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18" name="object 80518"/>
          <p:cNvSpPr/>
          <p:nvPr/>
        </p:nvSpPr>
        <p:spPr>
          <a:xfrm>
            <a:off x="62600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19" name="object 80519"/>
          <p:cNvSpPr/>
          <p:nvPr/>
        </p:nvSpPr>
        <p:spPr>
          <a:xfrm>
            <a:off x="6260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20" name="object 80520"/>
          <p:cNvSpPr/>
          <p:nvPr/>
        </p:nvSpPr>
        <p:spPr>
          <a:xfrm>
            <a:off x="6260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21" name="object 80521"/>
          <p:cNvSpPr/>
          <p:nvPr/>
        </p:nvSpPr>
        <p:spPr>
          <a:xfrm>
            <a:off x="6260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22" name="object 80522"/>
          <p:cNvSpPr/>
          <p:nvPr/>
        </p:nvSpPr>
        <p:spPr>
          <a:xfrm>
            <a:off x="6260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23" name="object 80523"/>
          <p:cNvSpPr/>
          <p:nvPr/>
        </p:nvSpPr>
        <p:spPr>
          <a:xfrm>
            <a:off x="6260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24" name="object 80524"/>
          <p:cNvSpPr/>
          <p:nvPr/>
        </p:nvSpPr>
        <p:spPr>
          <a:xfrm>
            <a:off x="6260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25" name="object 80525"/>
          <p:cNvSpPr/>
          <p:nvPr/>
        </p:nvSpPr>
        <p:spPr>
          <a:xfrm>
            <a:off x="6260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26" name="object 80526"/>
          <p:cNvSpPr/>
          <p:nvPr/>
        </p:nvSpPr>
        <p:spPr>
          <a:xfrm>
            <a:off x="6260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27" name="object 80527"/>
          <p:cNvSpPr/>
          <p:nvPr/>
        </p:nvSpPr>
        <p:spPr>
          <a:xfrm>
            <a:off x="6260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28" name="object 80528"/>
          <p:cNvSpPr/>
          <p:nvPr/>
        </p:nvSpPr>
        <p:spPr>
          <a:xfrm>
            <a:off x="6260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29" name="object 80529"/>
          <p:cNvSpPr/>
          <p:nvPr/>
        </p:nvSpPr>
        <p:spPr>
          <a:xfrm>
            <a:off x="6261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30" name="object 80530"/>
          <p:cNvSpPr/>
          <p:nvPr/>
        </p:nvSpPr>
        <p:spPr>
          <a:xfrm>
            <a:off x="6261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31" name="object 80531"/>
          <p:cNvSpPr/>
          <p:nvPr/>
        </p:nvSpPr>
        <p:spPr>
          <a:xfrm>
            <a:off x="6261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32" name="object 80532"/>
          <p:cNvSpPr/>
          <p:nvPr/>
        </p:nvSpPr>
        <p:spPr>
          <a:xfrm>
            <a:off x="6261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33" name="object 80533"/>
          <p:cNvSpPr/>
          <p:nvPr/>
        </p:nvSpPr>
        <p:spPr>
          <a:xfrm>
            <a:off x="6261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34" name="object 80534"/>
          <p:cNvSpPr/>
          <p:nvPr/>
        </p:nvSpPr>
        <p:spPr>
          <a:xfrm>
            <a:off x="6261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35" name="object 80535"/>
          <p:cNvSpPr/>
          <p:nvPr/>
        </p:nvSpPr>
        <p:spPr>
          <a:xfrm>
            <a:off x="6261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36" name="object 80536"/>
          <p:cNvSpPr/>
          <p:nvPr/>
        </p:nvSpPr>
        <p:spPr>
          <a:xfrm>
            <a:off x="6261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37" name="object 80537"/>
          <p:cNvSpPr/>
          <p:nvPr/>
        </p:nvSpPr>
        <p:spPr>
          <a:xfrm>
            <a:off x="6262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38" name="object 80538"/>
          <p:cNvSpPr/>
          <p:nvPr/>
        </p:nvSpPr>
        <p:spPr>
          <a:xfrm>
            <a:off x="6262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39" name="object 80539"/>
          <p:cNvSpPr/>
          <p:nvPr/>
        </p:nvSpPr>
        <p:spPr>
          <a:xfrm>
            <a:off x="6262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40" name="object 80540"/>
          <p:cNvSpPr/>
          <p:nvPr/>
        </p:nvSpPr>
        <p:spPr>
          <a:xfrm>
            <a:off x="6262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41" name="object 80541"/>
          <p:cNvSpPr/>
          <p:nvPr/>
        </p:nvSpPr>
        <p:spPr>
          <a:xfrm>
            <a:off x="6262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42" name="object 80542"/>
          <p:cNvSpPr/>
          <p:nvPr/>
        </p:nvSpPr>
        <p:spPr>
          <a:xfrm>
            <a:off x="6262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43" name="object 80543"/>
          <p:cNvSpPr/>
          <p:nvPr/>
        </p:nvSpPr>
        <p:spPr>
          <a:xfrm>
            <a:off x="6262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44" name="object 80544"/>
          <p:cNvSpPr/>
          <p:nvPr/>
        </p:nvSpPr>
        <p:spPr>
          <a:xfrm>
            <a:off x="6262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45" name="object 80545"/>
          <p:cNvSpPr/>
          <p:nvPr/>
        </p:nvSpPr>
        <p:spPr>
          <a:xfrm>
            <a:off x="62627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46" name="object 80546"/>
          <p:cNvSpPr/>
          <p:nvPr/>
        </p:nvSpPr>
        <p:spPr>
          <a:xfrm>
            <a:off x="62627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47" name="object 80547"/>
          <p:cNvSpPr/>
          <p:nvPr/>
        </p:nvSpPr>
        <p:spPr>
          <a:xfrm>
            <a:off x="6262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48" name="object 80548"/>
          <p:cNvSpPr/>
          <p:nvPr/>
        </p:nvSpPr>
        <p:spPr>
          <a:xfrm>
            <a:off x="6262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49" name="object 80549"/>
          <p:cNvSpPr/>
          <p:nvPr/>
        </p:nvSpPr>
        <p:spPr>
          <a:xfrm>
            <a:off x="62631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50" name="object 80550"/>
          <p:cNvSpPr/>
          <p:nvPr/>
        </p:nvSpPr>
        <p:spPr>
          <a:xfrm>
            <a:off x="62631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51" name="object 80551"/>
          <p:cNvSpPr/>
          <p:nvPr/>
        </p:nvSpPr>
        <p:spPr>
          <a:xfrm>
            <a:off x="6263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52" name="object 80552"/>
          <p:cNvSpPr/>
          <p:nvPr/>
        </p:nvSpPr>
        <p:spPr>
          <a:xfrm>
            <a:off x="6263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53" name="object 80553"/>
          <p:cNvSpPr/>
          <p:nvPr/>
        </p:nvSpPr>
        <p:spPr>
          <a:xfrm>
            <a:off x="62635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54" name="object 80554"/>
          <p:cNvSpPr/>
          <p:nvPr/>
        </p:nvSpPr>
        <p:spPr>
          <a:xfrm>
            <a:off x="62635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55" name="object 80555"/>
          <p:cNvSpPr/>
          <p:nvPr/>
        </p:nvSpPr>
        <p:spPr>
          <a:xfrm>
            <a:off x="6263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56" name="object 80556"/>
          <p:cNvSpPr/>
          <p:nvPr/>
        </p:nvSpPr>
        <p:spPr>
          <a:xfrm>
            <a:off x="6263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57" name="object 80557"/>
          <p:cNvSpPr/>
          <p:nvPr/>
        </p:nvSpPr>
        <p:spPr>
          <a:xfrm>
            <a:off x="62639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58" name="object 80558"/>
          <p:cNvSpPr/>
          <p:nvPr/>
        </p:nvSpPr>
        <p:spPr>
          <a:xfrm>
            <a:off x="62639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59" name="object 80559"/>
          <p:cNvSpPr/>
          <p:nvPr/>
        </p:nvSpPr>
        <p:spPr>
          <a:xfrm>
            <a:off x="6264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60" name="object 80560"/>
          <p:cNvSpPr/>
          <p:nvPr/>
        </p:nvSpPr>
        <p:spPr>
          <a:xfrm>
            <a:off x="6264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61" name="object 80561"/>
          <p:cNvSpPr/>
          <p:nvPr/>
        </p:nvSpPr>
        <p:spPr>
          <a:xfrm>
            <a:off x="62642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62" name="object 80562"/>
          <p:cNvSpPr/>
          <p:nvPr/>
        </p:nvSpPr>
        <p:spPr>
          <a:xfrm>
            <a:off x="62642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63" name="object 80563"/>
          <p:cNvSpPr/>
          <p:nvPr/>
        </p:nvSpPr>
        <p:spPr>
          <a:xfrm>
            <a:off x="6264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64" name="object 80564"/>
          <p:cNvSpPr/>
          <p:nvPr/>
        </p:nvSpPr>
        <p:spPr>
          <a:xfrm>
            <a:off x="6264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65" name="object 80565"/>
          <p:cNvSpPr/>
          <p:nvPr/>
        </p:nvSpPr>
        <p:spPr>
          <a:xfrm>
            <a:off x="62646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66" name="object 80566"/>
          <p:cNvSpPr/>
          <p:nvPr/>
        </p:nvSpPr>
        <p:spPr>
          <a:xfrm>
            <a:off x="62646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67" name="object 80567"/>
          <p:cNvSpPr/>
          <p:nvPr/>
        </p:nvSpPr>
        <p:spPr>
          <a:xfrm>
            <a:off x="6264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68" name="object 80568"/>
          <p:cNvSpPr/>
          <p:nvPr/>
        </p:nvSpPr>
        <p:spPr>
          <a:xfrm>
            <a:off x="6264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69" name="object 80569"/>
          <p:cNvSpPr/>
          <p:nvPr/>
        </p:nvSpPr>
        <p:spPr>
          <a:xfrm>
            <a:off x="62650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70" name="object 80570"/>
          <p:cNvSpPr/>
          <p:nvPr/>
        </p:nvSpPr>
        <p:spPr>
          <a:xfrm>
            <a:off x="62650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71" name="object 80571"/>
          <p:cNvSpPr/>
          <p:nvPr/>
        </p:nvSpPr>
        <p:spPr>
          <a:xfrm>
            <a:off x="6265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72" name="object 80572"/>
          <p:cNvSpPr/>
          <p:nvPr/>
        </p:nvSpPr>
        <p:spPr>
          <a:xfrm>
            <a:off x="6265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73" name="object 80573"/>
          <p:cNvSpPr/>
          <p:nvPr/>
        </p:nvSpPr>
        <p:spPr>
          <a:xfrm>
            <a:off x="62654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74" name="object 80574"/>
          <p:cNvSpPr/>
          <p:nvPr/>
        </p:nvSpPr>
        <p:spPr>
          <a:xfrm>
            <a:off x="62654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75" name="object 80575"/>
          <p:cNvSpPr/>
          <p:nvPr/>
        </p:nvSpPr>
        <p:spPr>
          <a:xfrm>
            <a:off x="6265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76" name="object 80576"/>
          <p:cNvSpPr/>
          <p:nvPr/>
        </p:nvSpPr>
        <p:spPr>
          <a:xfrm>
            <a:off x="6265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77" name="object 80577"/>
          <p:cNvSpPr/>
          <p:nvPr/>
        </p:nvSpPr>
        <p:spPr>
          <a:xfrm>
            <a:off x="6265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78" name="object 80578"/>
          <p:cNvSpPr/>
          <p:nvPr/>
        </p:nvSpPr>
        <p:spPr>
          <a:xfrm>
            <a:off x="6265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79" name="object 80579"/>
          <p:cNvSpPr/>
          <p:nvPr/>
        </p:nvSpPr>
        <p:spPr>
          <a:xfrm>
            <a:off x="6265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80" name="object 80580"/>
          <p:cNvSpPr/>
          <p:nvPr/>
        </p:nvSpPr>
        <p:spPr>
          <a:xfrm>
            <a:off x="6265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81" name="object 80581"/>
          <p:cNvSpPr/>
          <p:nvPr/>
        </p:nvSpPr>
        <p:spPr>
          <a:xfrm>
            <a:off x="6266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82" name="object 80582"/>
          <p:cNvSpPr/>
          <p:nvPr/>
        </p:nvSpPr>
        <p:spPr>
          <a:xfrm>
            <a:off x="6266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83" name="object 80583"/>
          <p:cNvSpPr/>
          <p:nvPr/>
        </p:nvSpPr>
        <p:spPr>
          <a:xfrm>
            <a:off x="6266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84" name="object 80584"/>
          <p:cNvSpPr/>
          <p:nvPr/>
        </p:nvSpPr>
        <p:spPr>
          <a:xfrm>
            <a:off x="6266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85" name="object 80585"/>
          <p:cNvSpPr/>
          <p:nvPr/>
        </p:nvSpPr>
        <p:spPr>
          <a:xfrm>
            <a:off x="6266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86" name="object 80586"/>
          <p:cNvSpPr/>
          <p:nvPr/>
        </p:nvSpPr>
        <p:spPr>
          <a:xfrm>
            <a:off x="6266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87" name="object 80587"/>
          <p:cNvSpPr/>
          <p:nvPr/>
        </p:nvSpPr>
        <p:spPr>
          <a:xfrm>
            <a:off x="6266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88" name="object 80588"/>
          <p:cNvSpPr/>
          <p:nvPr/>
        </p:nvSpPr>
        <p:spPr>
          <a:xfrm>
            <a:off x="6266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89" name="object 80589"/>
          <p:cNvSpPr/>
          <p:nvPr/>
        </p:nvSpPr>
        <p:spPr>
          <a:xfrm>
            <a:off x="6266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90" name="object 80590"/>
          <p:cNvSpPr/>
          <p:nvPr/>
        </p:nvSpPr>
        <p:spPr>
          <a:xfrm>
            <a:off x="6266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91" name="object 80591"/>
          <p:cNvSpPr/>
          <p:nvPr/>
        </p:nvSpPr>
        <p:spPr>
          <a:xfrm>
            <a:off x="6267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92" name="object 80592"/>
          <p:cNvSpPr/>
          <p:nvPr/>
        </p:nvSpPr>
        <p:spPr>
          <a:xfrm>
            <a:off x="6267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93" name="object 80593"/>
          <p:cNvSpPr/>
          <p:nvPr/>
        </p:nvSpPr>
        <p:spPr>
          <a:xfrm>
            <a:off x="6267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94" name="object 80594"/>
          <p:cNvSpPr/>
          <p:nvPr/>
        </p:nvSpPr>
        <p:spPr>
          <a:xfrm>
            <a:off x="6267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95" name="object 80595"/>
          <p:cNvSpPr/>
          <p:nvPr/>
        </p:nvSpPr>
        <p:spPr>
          <a:xfrm>
            <a:off x="6267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96" name="object 80596"/>
          <p:cNvSpPr/>
          <p:nvPr/>
        </p:nvSpPr>
        <p:spPr>
          <a:xfrm>
            <a:off x="6267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97" name="object 80597"/>
          <p:cNvSpPr/>
          <p:nvPr/>
        </p:nvSpPr>
        <p:spPr>
          <a:xfrm>
            <a:off x="62677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98" name="object 80598"/>
          <p:cNvSpPr/>
          <p:nvPr/>
        </p:nvSpPr>
        <p:spPr>
          <a:xfrm>
            <a:off x="62677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599" name="object 80599"/>
          <p:cNvSpPr/>
          <p:nvPr/>
        </p:nvSpPr>
        <p:spPr>
          <a:xfrm>
            <a:off x="6267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00" name="object 80600"/>
          <p:cNvSpPr/>
          <p:nvPr/>
        </p:nvSpPr>
        <p:spPr>
          <a:xfrm>
            <a:off x="6267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01" name="object 80601"/>
          <p:cNvSpPr/>
          <p:nvPr/>
        </p:nvSpPr>
        <p:spPr>
          <a:xfrm>
            <a:off x="62680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02" name="object 80602"/>
          <p:cNvSpPr/>
          <p:nvPr/>
        </p:nvSpPr>
        <p:spPr>
          <a:xfrm>
            <a:off x="62680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03" name="object 80603"/>
          <p:cNvSpPr/>
          <p:nvPr/>
        </p:nvSpPr>
        <p:spPr>
          <a:xfrm>
            <a:off x="6268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04" name="object 80604"/>
          <p:cNvSpPr/>
          <p:nvPr/>
        </p:nvSpPr>
        <p:spPr>
          <a:xfrm>
            <a:off x="6268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05" name="object 80605"/>
          <p:cNvSpPr/>
          <p:nvPr/>
        </p:nvSpPr>
        <p:spPr>
          <a:xfrm>
            <a:off x="62684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06" name="object 80606"/>
          <p:cNvSpPr/>
          <p:nvPr/>
        </p:nvSpPr>
        <p:spPr>
          <a:xfrm>
            <a:off x="62684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07" name="object 80607"/>
          <p:cNvSpPr/>
          <p:nvPr/>
        </p:nvSpPr>
        <p:spPr>
          <a:xfrm>
            <a:off x="6268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08" name="object 80608"/>
          <p:cNvSpPr/>
          <p:nvPr/>
        </p:nvSpPr>
        <p:spPr>
          <a:xfrm>
            <a:off x="6268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09" name="object 80609"/>
          <p:cNvSpPr/>
          <p:nvPr/>
        </p:nvSpPr>
        <p:spPr>
          <a:xfrm>
            <a:off x="62688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10" name="object 80610"/>
          <p:cNvSpPr/>
          <p:nvPr/>
        </p:nvSpPr>
        <p:spPr>
          <a:xfrm>
            <a:off x="62688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11" name="object 80611"/>
          <p:cNvSpPr/>
          <p:nvPr/>
        </p:nvSpPr>
        <p:spPr>
          <a:xfrm>
            <a:off x="6268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12" name="object 80612"/>
          <p:cNvSpPr/>
          <p:nvPr/>
        </p:nvSpPr>
        <p:spPr>
          <a:xfrm>
            <a:off x="6268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13" name="object 80613"/>
          <p:cNvSpPr/>
          <p:nvPr/>
        </p:nvSpPr>
        <p:spPr>
          <a:xfrm>
            <a:off x="62692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14" name="object 80614"/>
          <p:cNvSpPr/>
          <p:nvPr/>
        </p:nvSpPr>
        <p:spPr>
          <a:xfrm>
            <a:off x="62692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15" name="object 80615"/>
          <p:cNvSpPr/>
          <p:nvPr/>
        </p:nvSpPr>
        <p:spPr>
          <a:xfrm>
            <a:off x="6269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16" name="object 80616"/>
          <p:cNvSpPr/>
          <p:nvPr/>
        </p:nvSpPr>
        <p:spPr>
          <a:xfrm>
            <a:off x="6269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17" name="object 80617"/>
          <p:cNvSpPr/>
          <p:nvPr/>
        </p:nvSpPr>
        <p:spPr>
          <a:xfrm>
            <a:off x="62696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18" name="object 80618"/>
          <p:cNvSpPr/>
          <p:nvPr/>
        </p:nvSpPr>
        <p:spPr>
          <a:xfrm>
            <a:off x="62696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19" name="object 80619"/>
          <p:cNvSpPr/>
          <p:nvPr/>
        </p:nvSpPr>
        <p:spPr>
          <a:xfrm>
            <a:off x="6269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20" name="object 80620"/>
          <p:cNvSpPr/>
          <p:nvPr/>
        </p:nvSpPr>
        <p:spPr>
          <a:xfrm>
            <a:off x="6269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21" name="object 80621"/>
          <p:cNvSpPr/>
          <p:nvPr/>
        </p:nvSpPr>
        <p:spPr>
          <a:xfrm>
            <a:off x="6270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22" name="object 80622"/>
          <p:cNvSpPr/>
          <p:nvPr/>
        </p:nvSpPr>
        <p:spPr>
          <a:xfrm>
            <a:off x="6270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23" name="object 80623"/>
          <p:cNvSpPr/>
          <p:nvPr/>
        </p:nvSpPr>
        <p:spPr>
          <a:xfrm>
            <a:off x="6270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24" name="object 80624"/>
          <p:cNvSpPr/>
          <p:nvPr/>
        </p:nvSpPr>
        <p:spPr>
          <a:xfrm>
            <a:off x="6270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25" name="object 80625"/>
          <p:cNvSpPr/>
          <p:nvPr/>
        </p:nvSpPr>
        <p:spPr>
          <a:xfrm>
            <a:off x="6270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26" name="object 80626"/>
          <p:cNvSpPr/>
          <p:nvPr/>
        </p:nvSpPr>
        <p:spPr>
          <a:xfrm>
            <a:off x="6270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27" name="object 80627"/>
          <p:cNvSpPr/>
          <p:nvPr/>
        </p:nvSpPr>
        <p:spPr>
          <a:xfrm>
            <a:off x="6270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28" name="object 80628"/>
          <p:cNvSpPr/>
          <p:nvPr/>
        </p:nvSpPr>
        <p:spPr>
          <a:xfrm>
            <a:off x="6270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29" name="object 80629"/>
          <p:cNvSpPr/>
          <p:nvPr/>
        </p:nvSpPr>
        <p:spPr>
          <a:xfrm>
            <a:off x="6270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30" name="object 80630"/>
          <p:cNvSpPr/>
          <p:nvPr/>
        </p:nvSpPr>
        <p:spPr>
          <a:xfrm>
            <a:off x="6270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31" name="object 80631"/>
          <p:cNvSpPr/>
          <p:nvPr/>
        </p:nvSpPr>
        <p:spPr>
          <a:xfrm>
            <a:off x="6270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32" name="object 80632"/>
          <p:cNvSpPr/>
          <p:nvPr/>
        </p:nvSpPr>
        <p:spPr>
          <a:xfrm>
            <a:off x="6270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33" name="object 80633"/>
          <p:cNvSpPr/>
          <p:nvPr/>
        </p:nvSpPr>
        <p:spPr>
          <a:xfrm>
            <a:off x="6271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34" name="object 80634"/>
          <p:cNvSpPr/>
          <p:nvPr/>
        </p:nvSpPr>
        <p:spPr>
          <a:xfrm>
            <a:off x="6271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35" name="object 80635"/>
          <p:cNvSpPr/>
          <p:nvPr/>
        </p:nvSpPr>
        <p:spPr>
          <a:xfrm>
            <a:off x="6271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36" name="object 80636"/>
          <p:cNvSpPr/>
          <p:nvPr/>
        </p:nvSpPr>
        <p:spPr>
          <a:xfrm>
            <a:off x="6271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37" name="object 80637"/>
          <p:cNvSpPr/>
          <p:nvPr/>
        </p:nvSpPr>
        <p:spPr>
          <a:xfrm>
            <a:off x="6271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38" name="object 80638"/>
          <p:cNvSpPr/>
          <p:nvPr/>
        </p:nvSpPr>
        <p:spPr>
          <a:xfrm>
            <a:off x="6271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39" name="object 80639"/>
          <p:cNvSpPr/>
          <p:nvPr/>
        </p:nvSpPr>
        <p:spPr>
          <a:xfrm>
            <a:off x="6271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40" name="object 80640"/>
          <p:cNvSpPr/>
          <p:nvPr/>
        </p:nvSpPr>
        <p:spPr>
          <a:xfrm>
            <a:off x="6271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41" name="object 80641"/>
          <p:cNvSpPr/>
          <p:nvPr/>
        </p:nvSpPr>
        <p:spPr>
          <a:xfrm>
            <a:off x="6271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42" name="object 80642"/>
          <p:cNvSpPr/>
          <p:nvPr/>
        </p:nvSpPr>
        <p:spPr>
          <a:xfrm>
            <a:off x="6271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43" name="object 80643"/>
          <p:cNvSpPr/>
          <p:nvPr/>
        </p:nvSpPr>
        <p:spPr>
          <a:xfrm>
            <a:off x="6272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44" name="object 80644"/>
          <p:cNvSpPr/>
          <p:nvPr/>
        </p:nvSpPr>
        <p:spPr>
          <a:xfrm>
            <a:off x="6272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45" name="object 80645"/>
          <p:cNvSpPr/>
          <p:nvPr/>
        </p:nvSpPr>
        <p:spPr>
          <a:xfrm>
            <a:off x="6272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46" name="object 80646"/>
          <p:cNvSpPr/>
          <p:nvPr/>
        </p:nvSpPr>
        <p:spPr>
          <a:xfrm>
            <a:off x="6272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47" name="object 80647"/>
          <p:cNvSpPr/>
          <p:nvPr/>
        </p:nvSpPr>
        <p:spPr>
          <a:xfrm>
            <a:off x="6272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48" name="object 80648"/>
          <p:cNvSpPr/>
          <p:nvPr/>
        </p:nvSpPr>
        <p:spPr>
          <a:xfrm>
            <a:off x="6272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49" name="object 80649"/>
          <p:cNvSpPr/>
          <p:nvPr/>
        </p:nvSpPr>
        <p:spPr>
          <a:xfrm>
            <a:off x="6272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50" name="object 80650"/>
          <p:cNvSpPr/>
          <p:nvPr/>
        </p:nvSpPr>
        <p:spPr>
          <a:xfrm>
            <a:off x="6272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51" name="object 80651"/>
          <p:cNvSpPr/>
          <p:nvPr/>
        </p:nvSpPr>
        <p:spPr>
          <a:xfrm>
            <a:off x="6272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52" name="object 80652"/>
          <p:cNvSpPr/>
          <p:nvPr/>
        </p:nvSpPr>
        <p:spPr>
          <a:xfrm>
            <a:off x="6272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53" name="object 80653"/>
          <p:cNvSpPr/>
          <p:nvPr/>
        </p:nvSpPr>
        <p:spPr>
          <a:xfrm>
            <a:off x="6273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54" name="object 80654"/>
          <p:cNvSpPr/>
          <p:nvPr/>
        </p:nvSpPr>
        <p:spPr>
          <a:xfrm>
            <a:off x="6273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55" name="object 80655"/>
          <p:cNvSpPr/>
          <p:nvPr/>
        </p:nvSpPr>
        <p:spPr>
          <a:xfrm>
            <a:off x="6273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56" name="object 80656"/>
          <p:cNvSpPr/>
          <p:nvPr/>
        </p:nvSpPr>
        <p:spPr>
          <a:xfrm>
            <a:off x="6273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57" name="object 80657"/>
          <p:cNvSpPr/>
          <p:nvPr/>
        </p:nvSpPr>
        <p:spPr>
          <a:xfrm>
            <a:off x="62734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58" name="object 80658"/>
          <p:cNvSpPr/>
          <p:nvPr/>
        </p:nvSpPr>
        <p:spPr>
          <a:xfrm>
            <a:off x="62734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59" name="object 80659"/>
          <p:cNvSpPr/>
          <p:nvPr/>
        </p:nvSpPr>
        <p:spPr>
          <a:xfrm>
            <a:off x="6273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60" name="object 80660"/>
          <p:cNvSpPr/>
          <p:nvPr/>
        </p:nvSpPr>
        <p:spPr>
          <a:xfrm>
            <a:off x="6273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61" name="object 80661"/>
          <p:cNvSpPr/>
          <p:nvPr/>
        </p:nvSpPr>
        <p:spPr>
          <a:xfrm>
            <a:off x="62738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62" name="object 80662"/>
          <p:cNvSpPr/>
          <p:nvPr/>
        </p:nvSpPr>
        <p:spPr>
          <a:xfrm>
            <a:off x="62738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63" name="object 80663"/>
          <p:cNvSpPr/>
          <p:nvPr/>
        </p:nvSpPr>
        <p:spPr>
          <a:xfrm>
            <a:off x="6273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64" name="object 80664"/>
          <p:cNvSpPr/>
          <p:nvPr/>
        </p:nvSpPr>
        <p:spPr>
          <a:xfrm>
            <a:off x="6273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65" name="object 80665"/>
          <p:cNvSpPr/>
          <p:nvPr/>
        </p:nvSpPr>
        <p:spPr>
          <a:xfrm>
            <a:off x="62741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66" name="object 80666"/>
          <p:cNvSpPr/>
          <p:nvPr/>
        </p:nvSpPr>
        <p:spPr>
          <a:xfrm>
            <a:off x="62741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67" name="object 80667"/>
          <p:cNvSpPr/>
          <p:nvPr/>
        </p:nvSpPr>
        <p:spPr>
          <a:xfrm>
            <a:off x="6274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68" name="object 80668"/>
          <p:cNvSpPr/>
          <p:nvPr/>
        </p:nvSpPr>
        <p:spPr>
          <a:xfrm>
            <a:off x="6274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69" name="object 80669"/>
          <p:cNvSpPr/>
          <p:nvPr/>
        </p:nvSpPr>
        <p:spPr>
          <a:xfrm>
            <a:off x="62745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70" name="object 80670"/>
          <p:cNvSpPr/>
          <p:nvPr/>
        </p:nvSpPr>
        <p:spPr>
          <a:xfrm>
            <a:off x="62745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71" name="object 80671"/>
          <p:cNvSpPr/>
          <p:nvPr/>
        </p:nvSpPr>
        <p:spPr>
          <a:xfrm>
            <a:off x="6274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72" name="object 80672"/>
          <p:cNvSpPr/>
          <p:nvPr/>
        </p:nvSpPr>
        <p:spPr>
          <a:xfrm>
            <a:off x="6274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73" name="object 80673"/>
          <p:cNvSpPr/>
          <p:nvPr/>
        </p:nvSpPr>
        <p:spPr>
          <a:xfrm>
            <a:off x="6274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74" name="object 80674"/>
          <p:cNvSpPr/>
          <p:nvPr/>
        </p:nvSpPr>
        <p:spPr>
          <a:xfrm>
            <a:off x="6274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75" name="object 80675"/>
          <p:cNvSpPr/>
          <p:nvPr/>
        </p:nvSpPr>
        <p:spPr>
          <a:xfrm>
            <a:off x="6275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76" name="object 80676"/>
          <p:cNvSpPr/>
          <p:nvPr/>
        </p:nvSpPr>
        <p:spPr>
          <a:xfrm>
            <a:off x="6275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77" name="object 80677"/>
          <p:cNvSpPr/>
          <p:nvPr/>
        </p:nvSpPr>
        <p:spPr>
          <a:xfrm>
            <a:off x="6275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78" name="object 80678"/>
          <p:cNvSpPr/>
          <p:nvPr/>
        </p:nvSpPr>
        <p:spPr>
          <a:xfrm>
            <a:off x="6275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79" name="object 80679"/>
          <p:cNvSpPr/>
          <p:nvPr/>
        </p:nvSpPr>
        <p:spPr>
          <a:xfrm>
            <a:off x="6275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80" name="object 80680"/>
          <p:cNvSpPr/>
          <p:nvPr/>
        </p:nvSpPr>
        <p:spPr>
          <a:xfrm>
            <a:off x="6275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81" name="object 80681"/>
          <p:cNvSpPr/>
          <p:nvPr/>
        </p:nvSpPr>
        <p:spPr>
          <a:xfrm>
            <a:off x="6275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82" name="object 80682"/>
          <p:cNvSpPr/>
          <p:nvPr/>
        </p:nvSpPr>
        <p:spPr>
          <a:xfrm>
            <a:off x="6275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83" name="object 80683"/>
          <p:cNvSpPr/>
          <p:nvPr/>
        </p:nvSpPr>
        <p:spPr>
          <a:xfrm>
            <a:off x="6275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84" name="object 80684"/>
          <p:cNvSpPr/>
          <p:nvPr/>
        </p:nvSpPr>
        <p:spPr>
          <a:xfrm>
            <a:off x="6275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85" name="object 80685"/>
          <p:cNvSpPr/>
          <p:nvPr/>
        </p:nvSpPr>
        <p:spPr>
          <a:xfrm>
            <a:off x="6276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86" name="object 80686"/>
          <p:cNvSpPr/>
          <p:nvPr/>
        </p:nvSpPr>
        <p:spPr>
          <a:xfrm>
            <a:off x="6276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87" name="object 80687"/>
          <p:cNvSpPr/>
          <p:nvPr/>
        </p:nvSpPr>
        <p:spPr>
          <a:xfrm>
            <a:off x="6276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88" name="object 80688"/>
          <p:cNvSpPr/>
          <p:nvPr/>
        </p:nvSpPr>
        <p:spPr>
          <a:xfrm>
            <a:off x="6276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89" name="object 80689"/>
          <p:cNvSpPr/>
          <p:nvPr/>
        </p:nvSpPr>
        <p:spPr>
          <a:xfrm>
            <a:off x="6276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90" name="object 80690"/>
          <p:cNvSpPr/>
          <p:nvPr/>
        </p:nvSpPr>
        <p:spPr>
          <a:xfrm>
            <a:off x="6276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91" name="object 80691"/>
          <p:cNvSpPr/>
          <p:nvPr/>
        </p:nvSpPr>
        <p:spPr>
          <a:xfrm>
            <a:off x="6276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92" name="object 80692"/>
          <p:cNvSpPr/>
          <p:nvPr/>
        </p:nvSpPr>
        <p:spPr>
          <a:xfrm>
            <a:off x="6276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93" name="object 80693"/>
          <p:cNvSpPr/>
          <p:nvPr/>
        </p:nvSpPr>
        <p:spPr>
          <a:xfrm>
            <a:off x="6276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94" name="object 80694"/>
          <p:cNvSpPr/>
          <p:nvPr/>
        </p:nvSpPr>
        <p:spPr>
          <a:xfrm>
            <a:off x="6276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95" name="object 80695"/>
          <p:cNvSpPr/>
          <p:nvPr/>
        </p:nvSpPr>
        <p:spPr>
          <a:xfrm>
            <a:off x="6276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96" name="object 80696"/>
          <p:cNvSpPr/>
          <p:nvPr/>
        </p:nvSpPr>
        <p:spPr>
          <a:xfrm>
            <a:off x="6276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97" name="object 80697"/>
          <p:cNvSpPr/>
          <p:nvPr/>
        </p:nvSpPr>
        <p:spPr>
          <a:xfrm>
            <a:off x="6277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98" name="object 80698"/>
          <p:cNvSpPr/>
          <p:nvPr/>
        </p:nvSpPr>
        <p:spPr>
          <a:xfrm>
            <a:off x="6277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699" name="object 80699"/>
          <p:cNvSpPr/>
          <p:nvPr/>
        </p:nvSpPr>
        <p:spPr>
          <a:xfrm>
            <a:off x="6277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00" name="object 80700"/>
          <p:cNvSpPr/>
          <p:nvPr/>
        </p:nvSpPr>
        <p:spPr>
          <a:xfrm>
            <a:off x="6277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01" name="object 80701"/>
          <p:cNvSpPr/>
          <p:nvPr/>
        </p:nvSpPr>
        <p:spPr>
          <a:xfrm>
            <a:off x="62776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02" name="object 80702"/>
          <p:cNvSpPr/>
          <p:nvPr/>
        </p:nvSpPr>
        <p:spPr>
          <a:xfrm>
            <a:off x="62776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03" name="object 80703"/>
          <p:cNvSpPr/>
          <p:nvPr/>
        </p:nvSpPr>
        <p:spPr>
          <a:xfrm>
            <a:off x="6277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04" name="object 80704"/>
          <p:cNvSpPr/>
          <p:nvPr/>
        </p:nvSpPr>
        <p:spPr>
          <a:xfrm>
            <a:off x="6277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05" name="object 80705"/>
          <p:cNvSpPr/>
          <p:nvPr/>
        </p:nvSpPr>
        <p:spPr>
          <a:xfrm>
            <a:off x="62780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06" name="object 80706"/>
          <p:cNvSpPr/>
          <p:nvPr/>
        </p:nvSpPr>
        <p:spPr>
          <a:xfrm>
            <a:off x="62780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9ABA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07" name="object 80707"/>
          <p:cNvSpPr/>
          <p:nvPr/>
        </p:nvSpPr>
        <p:spPr>
          <a:xfrm>
            <a:off x="6278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08" name="object 80708"/>
          <p:cNvSpPr/>
          <p:nvPr/>
        </p:nvSpPr>
        <p:spPr>
          <a:xfrm>
            <a:off x="6278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09" name="object 80709"/>
          <p:cNvSpPr/>
          <p:nvPr/>
        </p:nvSpPr>
        <p:spPr>
          <a:xfrm>
            <a:off x="62783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10" name="object 80710"/>
          <p:cNvSpPr/>
          <p:nvPr/>
        </p:nvSpPr>
        <p:spPr>
          <a:xfrm>
            <a:off x="62783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11" name="object 80711"/>
          <p:cNvSpPr/>
          <p:nvPr/>
        </p:nvSpPr>
        <p:spPr>
          <a:xfrm>
            <a:off x="6278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12" name="object 80712"/>
          <p:cNvSpPr/>
          <p:nvPr/>
        </p:nvSpPr>
        <p:spPr>
          <a:xfrm>
            <a:off x="6278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13" name="object 80713"/>
          <p:cNvSpPr/>
          <p:nvPr/>
        </p:nvSpPr>
        <p:spPr>
          <a:xfrm>
            <a:off x="62787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14" name="object 80714"/>
          <p:cNvSpPr/>
          <p:nvPr/>
        </p:nvSpPr>
        <p:spPr>
          <a:xfrm>
            <a:off x="62787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15" name="object 80715"/>
          <p:cNvSpPr/>
          <p:nvPr/>
        </p:nvSpPr>
        <p:spPr>
          <a:xfrm>
            <a:off x="6278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16" name="object 80716"/>
          <p:cNvSpPr/>
          <p:nvPr/>
        </p:nvSpPr>
        <p:spPr>
          <a:xfrm>
            <a:off x="6278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17" name="object 80717"/>
          <p:cNvSpPr/>
          <p:nvPr/>
        </p:nvSpPr>
        <p:spPr>
          <a:xfrm>
            <a:off x="62791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18" name="object 80718"/>
          <p:cNvSpPr/>
          <p:nvPr/>
        </p:nvSpPr>
        <p:spPr>
          <a:xfrm>
            <a:off x="62791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19" name="object 80719"/>
          <p:cNvSpPr/>
          <p:nvPr/>
        </p:nvSpPr>
        <p:spPr>
          <a:xfrm>
            <a:off x="6279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20" name="object 80720"/>
          <p:cNvSpPr/>
          <p:nvPr/>
        </p:nvSpPr>
        <p:spPr>
          <a:xfrm>
            <a:off x="6279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21" name="object 80721"/>
          <p:cNvSpPr/>
          <p:nvPr/>
        </p:nvSpPr>
        <p:spPr>
          <a:xfrm>
            <a:off x="6279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22" name="object 80722"/>
          <p:cNvSpPr/>
          <p:nvPr/>
        </p:nvSpPr>
        <p:spPr>
          <a:xfrm>
            <a:off x="6279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23" name="object 80723"/>
          <p:cNvSpPr/>
          <p:nvPr/>
        </p:nvSpPr>
        <p:spPr>
          <a:xfrm>
            <a:off x="6279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24" name="object 80724"/>
          <p:cNvSpPr/>
          <p:nvPr/>
        </p:nvSpPr>
        <p:spPr>
          <a:xfrm>
            <a:off x="6279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25" name="object 80725"/>
          <p:cNvSpPr/>
          <p:nvPr/>
        </p:nvSpPr>
        <p:spPr>
          <a:xfrm>
            <a:off x="6279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26" name="object 80726"/>
          <p:cNvSpPr/>
          <p:nvPr/>
        </p:nvSpPr>
        <p:spPr>
          <a:xfrm>
            <a:off x="6279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27" name="object 80727"/>
          <p:cNvSpPr/>
          <p:nvPr/>
        </p:nvSpPr>
        <p:spPr>
          <a:xfrm>
            <a:off x="6280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28" name="object 80728"/>
          <p:cNvSpPr/>
          <p:nvPr/>
        </p:nvSpPr>
        <p:spPr>
          <a:xfrm>
            <a:off x="6280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29" name="object 80729"/>
          <p:cNvSpPr/>
          <p:nvPr/>
        </p:nvSpPr>
        <p:spPr>
          <a:xfrm>
            <a:off x="6280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30" name="object 80730"/>
          <p:cNvSpPr/>
          <p:nvPr/>
        </p:nvSpPr>
        <p:spPr>
          <a:xfrm>
            <a:off x="6280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31" name="object 80731"/>
          <p:cNvSpPr/>
          <p:nvPr/>
        </p:nvSpPr>
        <p:spPr>
          <a:xfrm>
            <a:off x="6280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32" name="object 80732"/>
          <p:cNvSpPr/>
          <p:nvPr/>
        </p:nvSpPr>
        <p:spPr>
          <a:xfrm>
            <a:off x="6280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33" name="object 80733"/>
          <p:cNvSpPr/>
          <p:nvPr/>
        </p:nvSpPr>
        <p:spPr>
          <a:xfrm>
            <a:off x="6280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34" name="object 80734"/>
          <p:cNvSpPr/>
          <p:nvPr/>
        </p:nvSpPr>
        <p:spPr>
          <a:xfrm>
            <a:off x="6280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35" name="object 80735"/>
          <p:cNvSpPr/>
          <p:nvPr/>
        </p:nvSpPr>
        <p:spPr>
          <a:xfrm>
            <a:off x="6280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36" name="object 80736"/>
          <p:cNvSpPr/>
          <p:nvPr/>
        </p:nvSpPr>
        <p:spPr>
          <a:xfrm>
            <a:off x="6280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37" name="object 80737"/>
          <p:cNvSpPr/>
          <p:nvPr/>
        </p:nvSpPr>
        <p:spPr>
          <a:xfrm>
            <a:off x="6281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38" name="object 80738"/>
          <p:cNvSpPr/>
          <p:nvPr/>
        </p:nvSpPr>
        <p:spPr>
          <a:xfrm>
            <a:off x="6281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39" name="object 80739"/>
          <p:cNvSpPr/>
          <p:nvPr/>
        </p:nvSpPr>
        <p:spPr>
          <a:xfrm>
            <a:off x="6281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40" name="object 80740"/>
          <p:cNvSpPr/>
          <p:nvPr/>
        </p:nvSpPr>
        <p:spPr>
          <a:xfrm>
            <a:off x="6281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41" name="object 80741"/>
          <p:cNvSpPr/>
          <p:nvPr/>
        </p:nvSpPr>
        <p:spPr>
          <a:xfrm>
            <a:off x="6281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42" name="object 80742"/>
          <p:cNvSpPr/>
          <p:nvPr/>
        </p:nvSpPr>
        <p:spPr>
          <a:xfrm>
            <a:off x="6281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43" name="object 80743"/>
          <p:cNvSpPr/>
          <p:nvPr/>
        </p:nvSpPr>
        <p:spPr>
          <a:xfrm>
            <a:off x="6281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44" name="object 80744"/>
          <p:cNvSpPr/>
          <p:nvPr/>
        </p:nvSpPr>
        <p:spPr>
          <a:xfrm>
            <a:off x="6281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45" name="object 80745"/>
          <p:cNvSpPr/>
          <p:nvPr/>
        </p:nvSpPr>
        <p:spPr>
          <a:xfrm>
            <a:off x="6281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46" name="object 80746"/>
          <p:cNvSpPr/>
          <p:nvPr/>
        </p:nvSpPr>
        <p:spPr>
          <a:xfrm>
            <a:off x="6281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47" name="object 80747"/>
          <p:cNvSpPr/>
          <p:nvPr/>
        </p:nvSpPr>
        <p:spPr>
          <a:xfrm>
            <a:off x="6281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48" name="object 80748"/>
          <p:cNvSpPr/>
          <p:nvPr/>
        </p:nvSpPr>
        <p:spPr>
          <a:xfrm>
            <a:off x="6281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49" name="object 80749"/>
          <p:cNvSpPr/>
          <p:nvPr/>
        </p:nvSpPr>
        <p:spPr>
          <a:xfrm>
            <a:off x="6282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50" name="object 80750"/>
          <p:cNvSpPr/>
          <p:nvPr/>
        </p:nvSpPr>
        <p:spPr>
          <a:xfrm>
            <a:off x="6282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51" name="object 80751"/>
          <p:cNvSpPr/>
          <p:nvPr/>
        </p:nvSpPr>
        <p:spPr>
          <a:xfrm>
            <a:off x="6282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52" name="object 80752"/>
          <p:cNvSpPr/>
          <p:nvPr/>
        </p:nvSpPr>
        <p:spPr>
          <a:xfrm>
            <a:off x="6282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53" name="object 80753"/>
          <p:cNvSpPr/>
          <p:nvPr/>
        </p:nvSpPr>
        <p:spPr>
          <a:xfrm>
            <a:off x="6282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54" name="object 80754"/>
          <p:cNvSpPr/>
          <p:nvPr/>
        </p:nvSpPr>
        <p:spPr>
          <a:xfrm>
            <a:off x="6282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55" name="object 80755"/>
          <p:cNvSpPr/>
          <p:nvPr/>
        </p:nvSpPr>
        <p:spPr>
          <a:xfrm>
            <a:off x="6282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56" name="object 80756"/>
          <p:cNvSpPr/>
          <p:nvPr/>
        </p:nvSpPr>
        <p:spPr>
          <a:xfrm>
            <a:off x="6282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57" name="object 80757"/>
          <p:cNvSpPr/>
          <p:nvPr/>
        </p:nvSpPr>
        <p:spPr>
          <a:xfrm>
            <a:off x="62829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58" name="object 80758"/>
          <p:cNvSpPr/>
          <p:nvPr/>
        </p:nvSpPr>
        <p:spPr>
          <a:xfrm>
            <a:off x="62829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59" name="object 80759"/>
          <p:cNvSpPr/>
          <p:nvPr/>
        </p:nvSpPr>
        <p:spPr>
          <a:xfrm>
            <a:off x="6283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60" name="object 80760"/>
          <p:cNvSpPr/>
          <p:nvPr/>
        </p:nvSpPr>
        <p:spPr>
          <a:xfrm>
            <a:off x="6283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61" name="object 80761"/>
          <p:cNvSpPr/>
          <p:nvPr/>
        </p:nvSpPr>
        <p:spPr>
          <a:xfrm>
            <a:off x="62833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62" name="object 80762"/>
          <p:cNvSpPr/>
          <p:nvPr/>
        </p:nvSpPr>
        <p:spPr>
          <a:xfrm>
            <a:off x="62833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63" name="object 80763"/>
          <p:cNvSpPr/>
          <p:nvPr/>
        </p:nvSpPr>
        <p:spPr>
          <a:xfrm>
            <a:off x="6283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64" name="object 80764"/>
          <p:cNvSpPr/>
          <p:nvPr/>
        </p:nvSpPr>
        <p:spPr>
          <a:xfrm>
            <a:off x="6283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65" name="object 80765"/>
          <p:cNvSpPr/>
          <p:nvPr/>
        </p:nvSpPr>
        <p:spPr>
          <a:xfrm>
            <a:off x="62837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66" name="object 80766"/>
          <p:cNvSpPr/>
          <p:nvPr/>
        </p:nvSpPr>
        <p:spPr>
          <a:xfrm>
            <a:off x="62837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67" name="object 80767"/>
          <p:cNvSpPr/>
          <p:nvPr/>
        </p:nvSpPr>
        <p:spPr>
          <a:xfrm>
            <a:off x="6283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68" name="object 80768"/>
          <p:cNvSpPr/>
          <p:nvPr/>
        </p:nvSpPr>
        <p:spPr>
          <a:xfrm>
            <a:off x="6283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69" name="object 80769"/>
          <p:cNvSpPr/>
          <p:nvPr/>
        </p:nvSpPr>
        <p:spPr>
          <a:xfrm>
            <a:off x="62840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70" name="object 80770"/>
          <p:cNvSpPr/>
          <p:nvPr/>
        </p:nvSpPr>
        <p:spPr>
          <a:xfrm>
            <a:off x="62840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71" name="object 80771"/>
          <p:cNvSpPr/>
          <p:nvPr/>
        </p:nvSpPr>
        <p:spPr>
          <a:xfrm>
            <a:off x="6284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72" name="object 80772"/>
          <p:cNvSpPr/>
          <p:nvPr/>
        </p:nvSpPr>
        <p:spPr>
          <a:xfrm>
            <a:off x="6284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73" name="object 80773"/>
          <p:cNvSpPr/>
          <p:nvPr/>
        </p:nvSpPr>
        <p:spPr>
          <a:xfrm>
            <a:off x="6284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74" name="object 80774"/>
          <p:cNvSpPr/>
          <p:nvPr/>
        </p:nvSpPr>
        <p:spPr>
          <a:xfrm>
            <a:off x="6284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75" name="object 80775"/>
          <p:cNvSpPr/>
          <p:nvPr/>
        </p:nvSpPr>
        <p:spPr>
          <a:xfrm>
            <a:off x="6284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76" name="object 80776"/>
          <p:cNvSpPr/>
          <p:nvPr/>
        </p:nvSpPr>
        <p:spPr>
          <a:xfrm>
            <a:off x="6284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77" name="object 80777"/>
          <p:cNvSpPr/>
          <p:nvPr/>
        </p:nvSpPr>
        <p:spPr>
          <a:xfrm>
            <a:off x="6284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78" name="object 80778"/>
          <p:cNvSpPr/>
          <p:nvPr/>
        </p:nvSpPr>
        <p:spPr>
          <a:xfrm>
            <a:off x="6284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79" name="object 80779"/>
          <p:cNvSpPr/>
          <p:nvPr/>
        </p:nvSpPr>
        <p:spPr>
          <a:xfrm>
            <a:off x="6284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80" name="object 80780"/>
          <p:cNvSpPr/>
          <p:nvPr/>
        </p:nvSpPr>
        <p:spPr>
          <a:xfrm>
            <a:off x="6284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81" name="object 80781"/>
          <p:cNvSpPr/>
          <p:nvPr/>
        </p:nvSpPr>
        <p:spPr>
          <a:xfrm>
            <a:off x="6285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82" name="object 80782"/>
          <p:cNvSpPr/>
          <p:nvPr/>
        </p:nvSpPr>
        <p:spPr>
          <a:xfrm>
            <a:off x="6285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83" name="object 80783"/>
          <p:cNvSpPr/>
          <p:nvPr/>
        </p:nvSpPr>
        <p:spPr>
          <a:xfrm>
            <a:off x="6285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84" name="object 80784"/>
          <p:cNvSpPr/>
          <p:nvPr/>
        </p:nvSpPr>
        <p:spPr>
          <a:xfrm>
            <a:off x="6285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85" name="object 80785"/>
          <p:cNvSpPr/>
          <p:nvPr/>
        </p:nvSpPr>
        <p:spPr>
          <a:xfrm>
            <a:off x="6285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86" name="object 80786"/>
          <p:cNvSpPr/>
          <p:nvPr/>
        </p:nvSpPr>
        <p:spPr>
          <a:xfrm>
            <a:off x="6285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87" name="object 80787"/>
          <p:cNvSpPr/>
          <p:nvPr/>
        </p:nvSpPr>
        <p:spPr>
          <a:xfrm>
            <a:off x="6285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88" name="object 80788"/>
          <p:cNvSpPr/>
          <p:nvPr/>
        </p:nvSpPr>
        <p:spPr>
          <a:xfrm>
            <a:off x="6285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89" name="object 80789"/>
          <p:cNvSpPr/>
          <p:nvPr/>
        </p:nvSpPr>
        <p:spPr>
          <a:xfrm>
            <a:off x="6286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90" name="object 80790"/>
          <p:cNvSpPr/>
          <p:nvPr/>
        </p:nvSpPr>
        <p:spPr>
          <a:xfrm>
            <a:off x="6286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91" name="object 80791"/>
          <p:cNvSpPr/>
          <p:nvPr/>
        </p:nvSpPr>
        <p:spPr>
          <a:xfrm>
            <a:off x="6286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92" name="object 80792"/>
          <p:cNvSpPr/>
          <p:nvPr/>
        </p:nvSpPr>
        <p:spPr>
          <a:xfrm>
            <a:off x="6286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93" name="object 80793"/>
          <p:cNvSpPr/>
          <p:nvPr/>
        </p:nvSpPr>
        <p:spPr>
          <a:xfrm>
            <a:off x="6286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94" name="object 80794"/>
          <p:cNvSpPr/>
          <p:nvPr/>
        </p:nvSpPr>
        <p:spPr>
          <a:xfrm>
            <a:off x="6286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95" name="object 80795"/>
          <p:cNvSpPr/>
          <p:nvPr/>
        </p:nvSpPr>
        <p:spPr>
          <a:xfrm>
            <a:off x="6286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96" name="object 80796"/>
          <p:cNvSpPr/>
          <p:nvPr/>
        </p:nvSpPr>
        <p:spPr>
          <a:xfrm>
            <a:off x="6286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97" name="object 80797"/>
          <p:cNvSpPr/>
          <p:nvPr/>
        </p:nvSpPr>
        <p:spPr>
          <a:xfrm>
            <a:off x="6286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98" name="object 80798"/>
          <p:cNvSpPr/>
          <p:nvPr/>
        </p:nvSpPr>
        <p:spPr>
          <a:xfrm>
            <a:off x="6286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799" name="object 80799"/>
          <p:cNvSpPr/>
          <p:nvPr/>
        </p:nvSpPr>
        <p:spPr>
          <a:xfrm>
            <a:off x="6286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00" name="object 80800"/>
          <p:cNvSpPr/>
          <p:nvPr/>
        </p:nvSpPr>
        <p:spPr>
          <a:xfrm>
            <a:off x="6286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01" name="object 80801"/>
          <p:cNvSpPr/>
          <p:nvPr/>
        </p:nvSpPr>
        <p:spPr>
          <a:xfrm>
            <a:off x="6287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02" name="object 80802"/>
          <p:cNvSpPr/>
          <p:nvPr/>
        </p:nvSpPr>
        <p:spPr>
          <a:xfrm>
            <a:off x="6287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03" name="object 80803"/>
          <p:cNvSpPr/>
          <p:nvPr/>
        </p:nvSpPr>
        <p:spPr>
          <a:xfrm>
            <a:off x="6287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04" name="object 80804"/>
          <p:cNvSpPr/>
          <p:nvPr/>
        </p:nvSpPr>
        <p:spPr>
          <a:xfrm>
            <a:off x="6287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05" name="object 80805"/>
          <p:cNvSpPr/>
          <p:nvPr/>
        </p:nvSpPr>
        <p:spPr>
          <a:xfrm>
            <a:off x="62875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06" name="object 80806"/>
          <p:cNvSpPr/>
          <p:nvPr/>
        </p:nvSpPr>
        <p:spPr>
          <a:xfrm>
            <a:off x="62875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07" name="object 80807"/>
          <p:cNvSpPr/>
          <p:nvPr/>
        </p:nvSpPr>
        <p:spPr>
          <a:xfrm>
            <a:off x="6287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08" name="object 80808"/>
          <p:cNvSpPr/>
          <p:nvPr/>
        </p:nvSpPr>
        <p:spPr>
          <a:xfrm>
            <a:off x="6287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09" name="object 80809"/>
          <p:cNvSpPr/>
          <p:nvPr/>
        </p:nvSpPr>
        <p:spPr>
          <a:xfrm>
            <a:off x="62879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10" name="object 80810"/>
          <p:cNvSpPr/>
          <p:nvPr/>
        </p:nvSpPr>
        <p:spPr>
          <a:xfrm>
            <a:off x="62879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11" name="object 80811"/>
          <p:cNvSpPr/>
          <p:nvPr/>
        </p:nvSpPr>
        <p:spPr>
          <a:xfrm>
            <a:off x="6288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12" name="object 80812"/>
          <p:cNvSpPr/>
          <p:nvPr/>
        </p:nvSpPr>
        <p:spPr>
          <a:xfrm>
            <a:off x="6288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13" name="object 80813"/>
          <p:cNvSpPr/>
          <p:nvPr/>
        </p:nvSpPr>
        <p:spPr>
          <a:xfrm>
            <a:off x="62882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14" name="object 80814"/>
          <p:cNvSpPr/>
          <p:nvPr/>
        </p:nvSpPr>
        <p:spPr>
          <a:xfrm>
            <a:off x="62882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15" name="object 80815"/>
          <p:cNvSpPr/>
          <p:nvPr/>
        </p:nvSpPr>
        <p:spPr>
          <a:xfrm>
            <a:off x="6288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16" name="object 80816"/>
          <p:cNvSpPr/>
          <p:nvPr/>
        </p:nvSpPr>
        <p:spPr>
          <a:xfrm>
            <a:off x="6288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17" name="object 80817"/>
          <p:cNvSpPr/>
          <p:nvPr/>
        </p:nvSpPr>
        <p:spPr>
          <a:xfrm>
            <a:off x="62886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18" name="object 80818"/>
          <p:cNvSpPr/>
          <p:nvPr/>
        </p:nvSpPr>
        <p:spPr>
          <a:xfrm>
            <a:off x="62886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19" name="object 80819"/>
          <p:cNvSpPr/>
          <p:nvPr/>
        </p:nvSpPr>
        <p:spPr>
          <a:xfrm>
            <a:off x="6288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20" name="object 80820"/>
          <p:cNvSpPr/>
          <p:nvPr/>
        </p:nvSpPr>
        <p:spPr>
          <a:xfrm>
            <a:off x="6288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21" name="object 80821"/>
          <p:cNvSpPr/>
          <p:nvPr/>
        </p:nvSpPr>
        <p:spPr>
          <a:xfrm>
            <a:off x="6289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22" name="object 80822"/>
          <p:cNvSpPr/>
          <p:nvPr/>
        </p:nvSpPr>
        <p:spPr>
          <a:xfrm>
            <a:off x="6289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23" name="object 80823"/>
          <p:cNvSpPr/>
          <p:nvPr/>
        </p:nvSpPr>
        <p:spPr>
          <a:xfrm>
            <a:off x="6289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24" name="object 80824"/>
          <p:cNvSpPr/>
          <p:nvPr/>
        </p:nvSpPr>
        <p:spPr>
          <a:xfrm>
            <a:off x="6289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25" name="object 80825"/>
          <p:cNvSpPr/>
          <p:nvPr/>
        </p:nvSpPr>
        <p:spPr>
          <a:xfrm>
            <a:off x="6289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26" name="object 80826"/>
          <p:cNvSpPr/>
          <p:nvPr/>
        </p:nvSpPr>
        <p:spPr>
          <a:xfrm>
            <a:off x="6289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27" name="object 80827"/>
          <p:cNvSpPr/>
          <p:nvPr/>
        </p:nvSpPr>
        <p:spPr>
          <a:xfrm>
            <a:off x="6289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28" name="object 80828"/>
          <p:cNvSpPr/>
          <p:nvPr/>
        </p:nvSpPr>
        <p:spPr>
          <a:xfrm>
            <a:off x="6289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29" name="object 80829"/>
          <p:cNvSpPr/>
          <p:nvPr/>
        </p:nvSpPr>
        <p:spPr>
          <a:xfrm>
            <a:off x="6289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30" name="object 80830"/>
          <p:cNvSpPr/>
          <p:nvPr/>
        </p:nvSpPr>
        <p:spPr>
          <a:xfrm>
            <a:off x="6289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31" name="object 80831"/>
          <p:cNvSpPr/>
          <p:nvPr/>
        </p:nvSpPr>
        <p:spPr>
          <a:xfrm>
            <a:off x="6289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32" name="object 80832"/>
          <p:cNvSpPr/>
          <p:nvPr/>
        </p:nvSpPr>
        <p:spPr>
          <a:xfrm>
            <a:off x="6289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33" name="object 80833"/>
          <p:cNvSpPr/>
          <p:nvPr/>
        </p:nvSpPr>
        <p:spPr>
          <a:xfrm>
            <a:off x="6290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34" name="object 80834"/>
          <p:cNvSpPr/>
          <p:nvPr/>
        </p:nvSpPr>
        <p:spPr>
          <a:xfrm>
            <a:off x="6290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35" name="object 80835"/>
          <p:cNvSpPr/>
          <p:nvPr/>
        </p:nvSpPr>
        <p:spPr>
          <a:xfrm>
            <a:off x="6290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36" name="object 80836"/>
          <p:cNvSpPr/>
          <p:nvPr/>
        </p:nvSpPr>
        <p:spPr>
          <a:xfrm>
            <a:off x="6290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37" name="object 80837"/>
          <p:cNvSpPr/>
          <p:nvPr/>
        </p:nvSpPr>
        <p:spPr>
          <a:xfrm>
            <a:off x="6290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38" name="object 80838"/>
          <p:cNvSpPr/>
          <p:nvPr/>
        </p:nvSpPr>
        <p:spPr>
          <a:xfrm>
            <a:off x="6290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39" name="object 80839"/>
          <p:cNvSpPr/>
          <p:nvPr/>
        </p:nvSpPr>
        <p:spPr>
          <a:xfrm>
            <a:off x="6290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40" name="object 80840"/>
          <p:cNvSpPr/>
          <p:nvPr/>
        </p:nvSpPr>
        <p:spPr>
          <a:xfrm>
            <a:off x="6290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41" name="object 80841"/>
          <p:cNvSpPr/>
          <p:nvPr/>
        </p:nvSpPr>
        <p:spPr>
          <a:xfrm>
            <a:off x="6290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42" name="object 80842"/>
          <p:cNvSpPr/>
          <p:nvPr/>
        </p:nvSpPr>
        <p:spPr>
          <a:xfrm>
            <a:off x="6290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43" name="object 80843"/>
          <p:cNvSpPr/>
          <p:nvPr/>
        </p:nvSpPr>
        <p:spPr>
          <a:xfrm>
            <a:off x="6291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44" name="object 80844"/>
          <p:cNvSpPr/>
          <p:nvPr/>
        </p:nvSpPr>
        <p:spPr>
          <a:xfrm>
            <a:off x="6291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45" name="object 80845"/>
          <p:cNvSpPr/>
          <p:nvPr/>
        </p:nvSpPr>
        <p:spPr>
          <a:xfrm>
            <a:off x="6291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46" name="object 80846"/>
          <p:cNvSpPr/>
          <p:nvPr/>
        </p:nvSpPr>
        <p:spPr>
          <a:xfrm>
            <a:off x="6291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47" name="object 80847"/>
          <p:cNvSpPr/>
          <p:nvPr/>
        </p:nvSpPr>
        <p:spPr>
          <a:xfrm>
            <a:off x="62914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48" name="object 80848"/>
          <p:cNvSpPr/>
          <p:nvPr/>
        </p:nvSpPr>
        <p:spPr>
          <a:xfrm>
            <a:off x="62914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49" name="object 80849"/>
          <p:cNvSpPr/>
          <p:nvPr/>
        </p:nvSpPr>
        <p:spPr>
          <a:xfrm>
            <a:off x="6291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50" name="object 80850"/>
          <p:cNvSpPr/>
          <p:nvPr/>
        </p:nvSpPr>
        <p:spPr>
          <a:xfrm>
            <a:off x="6291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51" name="object 80851"/>
          <p:cNvSpPr/>
          <p:nvPr/>
        </p:nvSpPr>
        <p:spPr>
          <a:xfrm>
            <a:off x="62918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52" name="object 80852"/>
          <p:cNvSpPr/>
          <p:nvPr/>
        </p:nvSpPr>
        <p:spPr>
          <a:xfrm>
            <a:off x="62918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53" name="object 80853"/>
          <p:cNvSpPr/>
          <p:nvPr/>
        </p:nvSpPr>
        <p:spPr>
          <a:xfrm>
            <a:off x="6292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54" name="object 80854"/>
          <p:cNvSpPr/>
          <p:nvPr/>
        </p:nvSpPr>
        <p:spPr>
          <a:xfrm>
            <a:off x="6292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55" name="object 80855"/>
          <p:cNvSpPr/>
          <p:nvPr/>
        </p:nvSpPr>
        <p:spPr>
          <a:xfrm>
            <a:off x="62922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56" name="object 80856"/>
          <p:cNvSpPr/>
          <p:nvPr/>
        </p:nvSpPr>
        <p:spPr>
          <a:xfrm>
            <a:off x="62922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57" name="object 80857"/>
          <p:cNvSpPr/>
          <p:nvPr/>
        </p:nvSpPr>
        <p:spPr>
          <a:xfrm>
            <a:off x="62924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58" name="object 80858"/>
          <p:cNvSpPr/>
          <p:nvPr/>
        </p:nvSpPr>
        <p:spPr>
          <a:xfrm>
            <a:off x="62924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59" name="object 80859"/>
          <p:cNvSpPr/>
          <p:nvPr/>
        </p:nvSpPr>
        <p:spPr>
          <a:xfrm>
            <a:off x="62926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60" name="object 80860"/>
          <p:cNvSpPr/>
          <p:nvPr/>
        </p:nvSpPr>
        <p:spPr>
          <a:xfrm>
            <a:off x="62926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61" name="object 80861"/>
          <p:cNvSpPr/>
          <p:nvPr/>
        </p:nvSpPr>
        <p:spPr>
          <a:xfrm>
            <a:off x="62928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62" name="object 80862"/>
          <p:cNvSpPr/>
          <p:nvPr/>
        </p:nvSpPr>
        <p:spPr>
          <a:xfrm>
            <a:off x="62928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63" name="object 80863"/>
          <p:cNvSpPr/>
          <p:nvPr/>
        </p:nvSpPr>
        <p:spPr>
          <a:xfrm>
            <a:off x="62929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64" name="object 80864"/>
          <p:cNvSpPr/>
          <p:nvPr/>
        </p:nvSpPr>
        <p:spPr>
          <a:xfrm>
            <a:off x="62929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65" name="object 80865"/>
          <p:cNvSpPr/>
          <p:nvPr/>
        </p:nvSpPr>
        <p:spPr>
          <a:xfrm>
            <a:off x="62932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66" name="object 80866"/>
          <p:cNvSpPr/>
          <p:nvPr/>
        </p:nvSpPr>
        <p:spPr>
          <a:xfrm>
            <a:off x="62932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67" name="object 80867"/>
          <p:cNvSpPr/>
          <p:nvPr/>
        </p:nvSpPr>
        <p:spPr>
          <a:xfrm>
            <a:off x="62933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68" name="object 80868"/>
          <p:cNvSpPr/>
          <p:nvPr/>
        </p:nvSpPr>
        <p:spPr>
          <a:xfrm>
            <a:off x="62933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69" name="object 80869"/>
          <p:cNvSpPr/>
          <p:nvPr/>
        </p:nvSpPr>
        <p:spPr>
          <a:xfrm>
            <a:off x="6293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70" name="object 80870"/>
          <p:cNvSpPr/>
          <p:nvPr/>
        </p:nvSpPr>
        <p:spPr>
          <a:xfrm>
            <a:off x="6293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71" name="object 80871"/>
          <p:cNvSpPr/>
          <p:nvPr/>
        </p:nvSpPr>
        <p:spPr>
          <a:xfrm>
            <a:off x="62937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72" name="object 80872"/>
          <p:cNvSpPr/>
          <p:nvPr/>
        </p:nvSpPr>
        <p:spPr>
          <a:xfrm>
            <a:off x="62937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73" name="object 80873"/>
          <p:cNvSpPr/>
          <p:nvPr/>
        </p:nvSpPr>
        <p:spPr>
          <a:xfrm>
            <a:off x="6294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74" name="object 80874"/>
          <p:cNvSpPr/>
          <p:nvPr/>
        </p:nvSpPr>
        <p:spPr>
          <a:xfrm>
            <a:off x="6294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75" name="object 80875"/>
          <p:cNvSpPr/>
          <p:nvPr/>
        </p:nvSpPr>
        <p:spPr>
          <a:xfrm>
            <a:off x="62941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76" name="object 80876"/>
          <p:cNvSpPr/>
          <p:nvPr/>
        </p:nvSpPr>
        <p:spPr>
          <a:xfrm>
            <a:off x="62941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77" name="object 80877"/>
          <p:cNvSpPr/>
          <p:nvPr/>
        </p:nvSpPr>
        <p:spPr>
          <a:xfrm>
            <a:off x="6294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78" name="object 80878"/>
          <p:cNvSpPr/>
          <p:nvPr/>
        </p:nvSpPr>
        <p:spPr>
          <a:xfrm>
            <a:off x="6294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79" name="object 80879"/>
          <p:cNvSpPr/>
          <p:nvPr/>
        </p:nvSpPr>
        <p:spPr>
          <a:xfrm>
            <a:off x="62945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80" name="object 80880"/>
          <p:cNvSpPr/>
          <p:nvPr/>
        </p:nvSpPr>
        <p:spPr>
          <a:xfrm>
            <a:off x="62945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81" name="object 80881"/>
          <p:cNvSpPr/>
          <p:nvPr/>
        </p:nvSpPr>
        <p:spPr>
          <a:xfrm>
            <a:off x="6294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82" name="object 80882"/>
          <p:cNvSpPr/>
          <p:nvPr/>
        </p:nvSpPr>
        <p:spPr>
          <a:xfrm>
            <a:off x="6294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83" name="object 80883"/>
          <p:cNvSpPr/>
          <p:nvPr/>
        </p:nvSpPr>
        <p:spPr>
          <a:xfrm>
            <a:off x="62948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84" name="object 80884"/>
          <p:cNvSpPr/>
          <p:nvPr/>
        </p:nvSpPr>
        <p:spPr>
          <a:xfrm>
            <a:off x="62948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85" name="object 80885"/>
          <p:cNvSpPr/>
          <p:nvPr/>
        </p:nvSpPr>
        <p:spPr>
          <a:xfrm>
            <a:off x="6295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86" name="object 80886"/>
          <p:cNvSpPr/>
          <p:nvPr/>
        </p:nvSpPr>
        <p:spPr>
          <a:xfrm>
            <a:off x="6295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87" name="object 80887"/>
          <p:cNvSpPr/>
          <p:nvPr/>
        </p:nvSpPr>
        <p:spPr>
          <a:xfrm>
            <a:off x="62952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88" name="object 80888"/>
          <p:cNvSpPr/>
          <p:nvPr/>
        </p:nvSpPr>
        <p:spPr>
          <a:xfrm>
            <a:off x="62952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89" name="object 80889"/>
          <p:cNvSpPr/>
          <p:nvPr/>
        </p:nvSpPr>
        <p:spPr>
          <a:xfrm>
            <a:off x="6295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90" name="object 80890"/>
          <p:cNvSpPr/>
          <p:nvPr/>
        </p:nvSpPr>
        <p:spPr>
          <a:xfrm>
            <a:off x="6295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91" name="object 80891"/>
          <p:cNvSpPr/>
          <p:nvPr/>
        </p:nvSpPr>
        <p:spPr>
          <a:xfrm>
            <a:off x="62957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92" name="object 80892"/>
          <p:cNvSpPr/>
          <p:nvPr/>
        </p:nvSpPr>
        <p:spPr>
          <a:xfrm>
            <a:off x="62957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93" name="object 80893"/>
          <p:cNvSpPr/>
          <p:nvPr/>
        </p:nvSpPr>
        <p:spPr>
          <a:xfrm>
            <a:off x="6295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94" name="object 80894"/>
          <p:cNvSpPr/>
          <p:nvPr/>
        </p:nvSpPr>
        <p:spPr>
          <a:xfrm>
            <a:off x="6295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95" name="object 80895"/>
          <p:cNvSpPr/>
          <p:nvPr/>
        </p:nvSpPr>
        <p:spPr>
          <a:xfrm>
            <a:off x="62961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96" name="object 80896"/>
          <p:cNvSpPr/>
          <p:nvPr/>
        </p:nvSpPr>
        <p:spPr>
          <a:xfrm>
            <a:off x="62961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97" name="object 80897"/>
          <p:cNvSpPr/>
          <p:nvPr/>
        </p:nvSpPr>
        <p:spPr>
          <a:xfrm>
            <a:off x="6296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98" name="object 80898"/>
          <p:cNvSpPr/>
          <p:nvPr/>
        </p:nvSpPr>
        <p:spPr>
          <a:xfrm>
            <a:off x="6296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899" name="object 80899"/>
          <p:cNvSpPr/>
          <p:nvPr/>
        </p:nvSpPr>
        <p:spPr>
          <a:xfrm>
            <a:off x="62965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00" name="object 80900"/>
          <p:cNvSpPr/>
          <p:nvPr/>
        </p:nvSpPr>
        <p:spPr>
          <a:xfrm>
            <a:off x="62965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01" name="object 80901"/>
          <p:cNvSpPr/>
          <p:nvPr/>
        </p:nvSpPr>
        <p:spPr>
          <a:xfrm>
            <a:off x="6296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02" name="object 80902"/>
          <p:cNvSpPr/>
          <p:nvPr/>
        </p:nvSpPr>
        <p:spPr>
          <a:xfrm>
            <a:off x="6296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03" name="object 80903"/>
          <p:cNvSpPr/>
          <p:nvPr/>
        </p:nvSpPr>
        <p:spPr>
          <a:xfrm>
            <a:off x="62969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04" name="object 80904"/>
          <p:cNvSpPr/>
          <p:nvPr/>
        </p:nvSpPr>
        <p:spPr>
          <a:xfrm>
            <a:off x="62969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05" name="object 80905"/>
          <p:cNvSpPr/>
          <p:nvPr/>
        </p:nvSpPr>
        <p:spPr>
          <a:xfrm>
            <a:off x="6297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06" name="object 80906"/>
          <p:cNvSpPr/>
          <p:nvPr/>
        </p:nvSpPr>
        <p:spPr>
          <a:xfrm>
            <a:off x="6297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07" name="object 80907"/>
          <p:cNvSpPr/>
          <p:nvPr/>
        </p:nvSpPr>
        <p:spPr>
          <a:xfrm>
            <a:off x="62973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08" name="object 80908"/>
          <p:cNvSpPr/>
          <p:nvPr/>
        </p:nvSpPr>
        <p:spPr>
          <a:xfrm>
            <a:off x="62973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09" name="object 80909"/>
          <p:cNvSpPr/>
          <p:nvPr/>
        </p:nvSpPr>
        <p:spPr>
          <a:xfrm>
            <a:off x="62974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10" name="object 80910"/>
          <p:cNvSpPr/>
          <p:nvPr/>
        </p:nvSpPr>
        <p:spPr>
          <a:xfrm>
            <a:off x="62974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11" name="object 80911"/>
          <p:cNvSpPr/>
          <p:nvPr/>
        </p:nvSpPr>
        <p:spPr>
          <a:xfrm>
            <a:off x="62976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12" name="object 80912"/>
          <p:cNvSpPr/>
          <p:nvPr/>
        </p:nvSpPr>
        <p:spPr>
          <a:xfrm>
            <a:off x="62976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13" name="object 80913"/>
          <p:cNvSpPr/>
          <p:nvPr/>
        </p:nvSpPr>
        <p:spPr>
          <a:xfrm>
            <a:off x="62978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14" name="object 80914"/>
          <p:cNvSpPr/>
          <p:nvPr/>
        </p:nvSpPr>
        <p:spPr>
          <a:xfrm>
            <a:off x="62978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15" name="object 80915"/>
          <p:cNvSpPr/>
          <p:nvPr/>
        </p:nvSpPr>
        <p:spPr>
          <a:xfrm>
            <a:off x="62980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16" name="object 80916"/>
          <p:cNvSpPr/>
          <p:nvPr/>
        </p:nvSpPr>
        <p:spPr>
          <a:xfrm>
            <a:off x="62980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17" name="object 80917"/>
          <p:cNvSpPr/>
          <p:nvPr/>
        </p:nvSpPr>
        <p:spPr>
          <a:xfrm>
            <a:off x="6298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18" name="object 80918"/>
          <p:cNvSpPr/>
          <p:nvPr/>
        </p:nvSpPr>
        <p:spPr>
          <a:xfrm>
            <a:off x="6298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19" name="object 80919"/>
          <p:cNvSpPr/>
          <p:nvPr/>
        </p:nvSpPr>
        <p:spPr>
          <a:xfrm>
            <a:off x="62984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20" name="object 80920"/>
          <p:cNvSpPr/>
          <p:nvPr/>
        </p:nvSpPr>
        <p:spPr>
          <a:xfrm>
            <a:off x="62984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21" name="object 80921"/>
          <p:cNvSpPr/>
          <p:nvPr/>
        </p:nvSpPr>
        <p:spPr>
          <a:xfrm>
            <a:off x="6298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22" name="object 80922"/>
          <p:cNvSpPr/>
          <p:nvPr/>
        </p:nvSpPr>
        <p:spPr>
          <a:xfrm>
            <a:off x="6298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23" name="object 80923"/>
          <p:cNvSpPr/>
          <p:nvPr/>
        </p:nvSpPr>
        <p:spPr>
          <a:xfrm>
            <a:off x="62988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24" name="object 80924"/>
          <p:cNvSpPr/>
          <p:nvPr/>
        </p:nvSpPr>
        <p:spPr>
          <a:xfrm>
            <a:off x="62988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25" name="object 80925"/>
          <p:cNvSpPr/>
          <p:nvPr/>
        </p:nvSpPr>
        <p:spPr>
          <a:xfrm>
            <a:off x="6298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26" name="object 80926"/>
          <p:cNvSpPr/>
          <p:nvPr/>
        </p:nvSpPr>
        <p:spPr>
          <a:xfrm>
            <a:off x="6298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27" name="object 80927"/>
          <p:cNvSpPr/>
          <p:nvPr/>
        </p:nvSpPr>
        <p:spPr>
          <a:xfrm>
            <a:off x="62992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28" name="object 80928"/>
          <p:cNvSpPr/>
          <p:nvPr/>
        </p:nvSpPr>
        <p:spPr>
          <a:xfrm>
            <a:off x="62992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29" name="object 80929"/>
          <p:cNvSpPr/>
          <p:nvPr/>
        </p:nvSpPr>
        <p:spPr>
          <a:xfrm>
            <a:off x="6299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30" name="object 80930"/>
          <p:cNvSpPr/>
          <p:nvPr/>
        </p:nvSpPr>
        <p:spPr>
          <a:xfrm>
            <a:off x="6299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31" name="object 80931"/>
          <p:cNvSpPr/>
          <p:nvPr/>
        </p:nvSpPr>
        <p:spPr>
          <a:xfrm>
            <a:off x="62995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32" name="object 80932"/>
          <p:cNvSpPr/>
          <p:nvPr/>
        </p:nvSpPr>
        <p:spPr>
          <a:xfrm>
            <a:off x="62995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33" name="object 80933"/>
          <p:cNvSpPr/>
          <p:nvPr/>
        </p:nvSpPr>
        <p:spPr>
          <a:xfrm>
            <a:off x="6299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34" name="object 80934"/>
          <p:cNvSpPr/>
          <p:nvPr/>
        </p:nvSpPr>
        <p:spPr>
          <a:xfrm>
            <a:off x="6299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35" name="object 80935"/>
          <p:cNvSpPr/>
          <p:nvPr/>
        </p:nvSpPr>
        <p:spPr>
          <a:xfrm>
            <a:off x="62999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36" name="object 80936"/>
          <p:cNvSpPr/>
          <p:nvPr/>
        </p:nvSpPr>
        <p:spPr>
          <a:xfrm>
            <a:off x="62999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37" name="object 80937"/>
          <p:cNvSpPr/>
          <p:nvPr/>
        </p:nvSpPr>
        <p:spPr>
          <a:xfrm>
            <a:off x="6300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38" name="object 80938"/>
          <p:cNvSpPr/>
          <p:nvPr/>
        </p:nvSpPr>
        <p:spPr>
          <a:xfrm>
            <a:off x="6300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39" name="object 80939"/>
          <p:cNvSpPr/>
          <p:nvPr/>
        </p:nvSpPr>
        <p:spPr>
          <a:xfrm>
            <a:off x="63003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40" name="object 80940"/>
          <p:cNvSpPr/>
          <p:nvPr/>
        </p:nvSpPr>
        <p:spPr>
          <a:xfrm>
            <a:off x="63003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41" name="object 80941"/>
          <p:cNvSpPr/>
          <p:nvPr/>
        </p:nvSpPr>
        <p:spPr>
          <a:xfrm>
            <a:off x="6300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42" name="object 80942"/>
          <p:cNvSpPr/>
          <p:nvPr/>
        </p:nvSpPr>
        <p:spPr>
          <a:xfrm>
            <a:off x="6300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43" name="object 80943"/>
          <p:cNvSpPr/>
          <p:nvPr/>
        </p:nvSpPr>
        <p:spPr>
          <a:xfrm>
            <a:off x="63007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44" name="object 80944"/>
          <p:cNvSpPr/>
          <p:nvPr/>
        </p:nvSpPr>
        <p:spPr>
          <a:xfrm>
            <a:off x="63007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45" name="object 80945"/>
          <p:cNvSpPr/>
          <p:nvPr/>
        </p:nvSpPr>
        <p:spPr>
          <a:xfrm>
            <a:off x="6300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46" name="object 80946"/>
          <p:cNvSpPr/>
          <p:nvPr/>
        </p:nvSpPr>
        <p:spPr>
          <a:xfrm>
            <a:off x="6300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47" name="object 80947"/>
          <p:cNvSpPr/>
          <p:nvPr/>
        </p:nvSpPr>
        <p:spPr>
          <a:xfrm>
            <a:off x="63011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48" name="object 80948"/>
          <p:cNvSpPr/>
          <p:nvPr/>
        </p:nvSpPr>
        <p:spPr>
          <a:xfrm>
            <a:off x="63011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49" name="object 80949"/>
          <p:cNvSpPr/>
          <p:nvPr/>
        </p:nvSpPr>
        <p:spPr>
          <a:xfrm>
            <a:off x="6301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50" name="object 80950"/>
          <p:cNvSpPr/>
          <p:nvPr/>
        </p:nvSpPr>
        <p:spPr>
          <a:xfrm>
            <a:off x="6301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51" name="object 80951"/>
          <p:cNvSpPr/>
          <p:nvPr/>
        </p:nvSpPr>
        <p:spPr>
          <a:xfrm>
            <a:off x="63014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52" name="object 80952"/>
          <p:cNvSpPr/>
          <p:nvPr/>
        </p:nvSpPr>
        <p:spPr>
          <a:xfrm>
            <a:off x="63014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53" name="object 80953"/>
          <p:cNvSpPr/>
          <p:nvPr/>
        </p:nvSpPr>
        <p:spPr>
          <a:xfrm>
            <a:off x="6301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54" name="object 80954"/>
          <p:cNvSpPr/>
          <p:nvPr/>
        </p:nvSpPr>
        <p:spPr>
          <a:xfrm>
            <a:off x="6301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55" name="object 80955"/>
          <p:cNvSpPr/>
          <p:nvPr/>
        </p:nvSpPr>
        <p:spPr>
          <a:xfrm>
            <a:off x="63018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56" name="object 80956"/>
          <p:cNvSpPr/>
          <p:nvPr/>
        </p:nvSpPr>
        <p:spPr>
          <a:xfrm>
            <a:off x="63018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57" name="object 80957"/>
          <p:cNvSpPr/>
          <p:nvPr/>
        </p:nvSpPr>
        <p:spPr>
          <a:xfrm>
            <a:off x="63020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58" name="object 80958"/>
          <p:cNvSpPr/>
          <p:nvPr/>
        </p:nvSpPr>
        <p:spPr>
          <a:xfrm>
            <a:off x="63020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59" name="object 80959"/>
          <p:cNvSpPr/>
          <p:nvPr/>
        </p:nvSpPr>
        <p:spPr>
          <a:xfrm>
            <a:off x="63022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60" name="object 80960"/>
          <p:cNvSpPr/>
          <p:nvPr/>
        </p:nvSpPr>
        <p:spPr>
          <a:xfrm>
            <a:off x="63022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61" name="object 80961"/>
          <p:cNvSpPr/>
          <p:nvPr/>
        </p:nvSpPr>
        <p:spPr>
          <a:xfrm>
            <a:off x="63023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62" name="object 80962"/>
          <p:cNvSpPr/>
          <p:nvPr/>
        </p:nvSpPr>
        <p:spPr>
          <a:xfrm>
            <a:off x="63023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63" name="object 80963"/>
          <p:cNvSpPr/>
          <p:nvPr/>
        </p:nvSpPr>
        <p:spPr>
          <a:xfrm>
            <a:off x="63026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64" name="object 80964"/>
          <p:cNvSpPr/>
          <p:nvPr/>
        </p:nvSpPr>
        <p:spPr>
          <a:xfrm>
            <a:off x="63026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65" name="object 80965"/>
          <p:cNvSpPr/>
          <p:nvPr/>
        </p:nvSpPr>
        <p:spPr>
          <a:xfrm>
            <a:off x="63027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66" name="object 80966"/>
          <p:cNvSpPr/>
          <p:nvPr/>
        </p:nvSpPr>
        <p:spPr>
          <a:xfrm>
            <a:off x="63027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67" name="object 80967"/>
          <p:cNvSpPr/>
          <p:nvPr/>
        </p:nvSpPr>
        <p:spPr>
          <a:xfrm>
            <a:off x="63030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68" name="object 80968"/>
          <p:cNvSpPr/>
          <p:nvPr/>
        </p:nvSpPr>
        <p:spPr>
          <a:xfrm>
            <a:off x="63030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69" name="object 80969"/>
          <p:cNvSpPr/>
          <p:nvPr/>
        </p:nvSpPr>
        <p:spPr>
          <a:xfrm>
            <a:off x="6303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70" name="object 80970"/>
          <p:cNvSpPr/>
          <p:nvPr/>
        </p:nvSpPr>
        <p:spPr>
          <a:xfrm>
            <a:off x="6303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71" name="object 80971"/>
          <p:cNvSpPr/>
          <p:nvPr/>
        </p:nvSpPr>
        <p:spPr>
          <a:xfrm>
            <a:off x="63034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72" name="object 80972"/>
          <p:cNvSpPr/>
          <p:nvPr/>
        </p:nvSpPr>
        <p:spPr>
          <a:xfrm>
            <a:off x="63034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73" name="object 80973"/>
          <p:cNvSpPr/>
          <p:nvPr/>
        </p:nvSpPr>
        <p:spPr>
          <a:xfrm>
            <a:off x="6303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74" name="object 80974"/>
          <p:cNvSpPr/>
          <p:nvPr/>
        </p:nvSpPr>
        <p:spPr>
          <a:xfrm>
            <a:off x="6303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75" name="object 80975"/>
          <p:cNvSpPr/>
          <p:nvPr/>
        </p:nvSpPr>
        <p:spPr>
          <a:xfrm>
            <a:off x="63037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76" name="object 80976"/>
          <p:cNvSpPr/>
          <p:nvPr/>
        </p:nvSpPr>
        <p:spPr>
          <a:xfrm>
            <a:off x="63037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77" name="object 80977"/>
          <p:cNvSpPr/>
          <p:nvPr/>
        </p:nvSpPr>
        <p:spPr>
          <a:xfrm>
            <a:off x="6303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78" name="object 80978"/>
          <p:cNvSpPr/>
          <p:nvPr/>
        </p:nvSpPr>
        <p:spPr>
          <a:xfrm>
            <a:off x="6303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79" name="object 80979"/>
          <p:cNvSpPr/>
          <p:nvPr/>
        </p:nvSpPr>
        <p:spPr>
          <a:xfrm>
            <a:off x="63041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80" name="object 80980"/>
          <p:cNvSpPr/>
          <p:nvPr/>
        </p:nvSpPr>
        <p:spPr>
          <a:xfrm>
            <a:off x="63041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81" name="object 80981"/>
          <p:cNvSpPr/>
          <p:nvPr/>
        </p:nvSpPr>
        <p:spPr>
          <a:xfrm>
            <a:off x="6304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82" name="object 80982"/>
          <p:cNvSpPr/>
          <p:nvPr/>
        </p:nvSpPr>
        <p:spPr>
          <a:xfrm>
            <a:off x="6304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83" name="object 80983"/>
          <p:cNvSpPr/>
          <p:nvPr/>
        </p:nvSpPr>
        <p:spPr>
          <a:xfrm>
            <a:off x="63045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84" name="object 80984"/>
          <p:cNvSpPr/>
          <p:nvPr/>
        </p:nvSpPr>
        <p:spPr>
          <a:xfrm>
            <a:off x="63045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85" name="object 80985"/>
          <p:cNvSpPr/>
          <p:nvPr/>
        </p:nvSpPr>
        <p:spPr>
          <a:xfrm>
            <a:off x="6304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86" name="object 80986"/>
          <p:cNvSpPr/>
          <p:nvPr/>
        </p:nvSpPr>
        <p:spPr>
          <a:xfrm>
            <a:off x="6304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87" name="object 80987"/>
          <p:cNvSpPr/>
          <p:nvPr/>
        </p:nvSpPr>
        <p:spPr>
          <a:xfrm>
            <a:off x="63049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88" name="object 80988"/>
          <p:cNvSpPr/>
          <p:nvPr/>
        </p:nvSpPr>
        <p:spPr>
          <a:xfrm>
            <a:off x="63049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89" name="object 80989"/>
          <p:cNvSpPr/>
          <p:nvPr/>
        </p:nvSpPr>
        <p:spPr>
          <a:xfrm>
            <a:off x="6305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90" name="object 80990"/>
          <p:cNvSpPr/>
          <p:nvPr/>
        </p:nvSpPr>
        <p:spPr>
          <a:xfrm>
            <a:off x="6305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91" name="object 80991"/>
          <p:cNvSpPr/>
          <p:nvPr/>
        </p:nvSpPr>
        <p:spPr>
          <a:xfrm>
            <a:off x="63053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92" name="object 80992"/>
          <p:cNvSpPr/>
          <p:nvPr/>
        </p:nvSpPr>
        <p:spPr>
          <a:xfrm>
            <a:off x="63053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93" name="object 80993"/>
          <p:cNvSpPr/>
          <p:nvPr/>
        </p:nvSpPr>
        <p:spPr>
          <a:xfrm>
            <a:off x="6305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94" name="object 80994"/>
          <p:cNvSpPr/>
          <p:nvPr/>
        </p:nvSpPr>
        <p:spPr>
          <a:xfrm>
            <a:off x="6305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95" name="object 80995"/>
          <p:cNvSpPr/>
          <p:nvPr/>
        </p:nvSpPr>
        <p:spPr>
          <a:xfrm>
            <a:off x="63056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96" name="object 80996"/>
          <p:cNvSpPr/>
          <p:nvPr/>
        </p:nvSpPr>
        <p:spPr>
          <a:xfrm>
            <a:off x="63056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97" name="object 80997"/>
          <p:cNvSpPr/>
          <p:nvPr/>
        </p:nvSpPr>
        <p:spPr>
          <a:xfrm>
            <a:off x="6305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98" name="object 80998"/>
          <p:cNvSpPr/>
          <p:nvPr/>
        </p:nvSpPr>
        <p:spPr>
          <a:xfrm>
            <a:off x="6305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0999" name="object 80999"/>
          <p:cNvSpPr/>
          <p:nvPr/>
        </p:nvSpPr>
        <p:spPr>
          <a:xfrm>
            <a:off x="63060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00" name="object 81000"/>
          <p:cNvSpPr/>
          <p:nvPr/>
        </p:nvSpPr>
        <p:spPr>
          <a:xfrm>
            <a:off x="63060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01" name="object 81001"/>
          <p:cNvSpPr/>
          <p:nvPr/>
        </p:nvSpPr>
        <p:spPr>
          <a:xfrm>
            <a:off x="6306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02" name="object 81002"/>
          <p:cNvSpPr/>
          <p:nvPr/>
        </p:nvSpPr>
        <p:spPr>
          <a:xfrm>
            <a:off x="6306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03" name="object 81003"/>
          <p:cNvSpPr/>
          <p:nvPr/>
        </p:nvSpPr>
        <p:spPr>
          <a:xfrm>
            <a:off x="63064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04" name="object 81004"/>
          <p:cNvSpPr/>
          <p:nvPr/>
        </p:nvSpPr>
        <p:spPr>
          <a:xfrm>
            <a:off x="63064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05" name="object 81005"/>
          <p:cNvSpPr/>
          <p:nvPr/>
        </p:nvSpPr>
        <p:spPr>
          <a:xfrm>
            <a:off x="6306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06" name="object 81006"/>
          <p:cNvSpPr/>
          <p:nvPr/>
        </p:nvSpPr>
        <p:spPr>
          <a:xfrm>
            <a:off x="6306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07" name="object 81007"/>
          <p:cNvSpPr/>
          <p:nvPr/>
        </p:nvSpPr>
        <p:spPr>
          <a:xfrm>
            <a:off x="63068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08" name="object 81008"/>
          <p:cNvSpPr/>
          <p:nvPr/>
        </p:nvSpPr>
        <p:spPr>
          <a:xfrm>
            <a:off x="63068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09" name="object 81009"/>
          <p:cNvSpPr/>
          <p:nvPr/>
        </p:nvSpPr>
        <p:spPr>
          <a:xfrm>
            <a:off x="6306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10" name="object 81010"/>
          <p:cNvSpPr/>
          <p:nvPr/>
        </p:nvSpPr>
        <p:spPr>
          <a:xfrm>
            <a:off x="6306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11" name="object 81011"/>
          <p:cNvSpPr/>
          <p:nvPr/>
        </p:nvSpPr>
        <p:spPr>
          <a:xfrm>
            <a:off x="63072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12" name="object 81012"/>
          <p:cNvSpPr/>
          <p:nvPr/>
        </p:nvSpPr>
        <p:spPr>
          <a:xfrm>
            <a:off x="63072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13" name="object 81013"/>
          <p:cNvSpPr/>
          <p:nvPr/>
        </p:nvSpPr>
        <p:spPr>
          <a:xfrm>
            <a:off x="6307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14" name="object 81014"/>
          <p:cNvSpPr/>
          <p:nvPr/>
        </p:nvSpPr>
        <p:spPr>
          <a:xfrm>
            <a:off x="6307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15" name="object 81015"/>
          <p:cNvSpPr/>
          <p:nvPr/>
        </p:nvSpPr>
        <p:spPr>
          <a:xfrm>
            <a:off x="63075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16" name="object 81016"/>
          <p:cNvSpPr/>
          <p:nvPr/>
        </p:nvSpPr>
        <p:spPr>
          <a:xfrm>
            <a:off x="63075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17" name="object 81017"/>
          <p:cNvSpPr/>
          <p:nvPr/>
        </p:nvSpPr>
        <p:spPr>
          <a:xfrm>
            <a:off x="6307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18" name="object 81018"/>
          <p:cNvSpPr/>
          <p:nvPr/>
        </p:nvSpPr>
        <p:spPr>
          <a:xfrm>
            <a:off x="6307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19" name="object 81019"/>
          <p:cNvSpPr/>
          <p:nvPr/>
        </p:nvSpPr>
        <p:spPr>
          <a:xfrm>
            <a:off x="63079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20" name="object 81020"/>
          <p:cNvSpPr/>
          <p:nvPr/>
        </p:nvSpPr>
        <p:spPr>
          <a:xfrm>
            <a:off x="63079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21" name="object 81021"/>
          <p:cNvSpPr/>
          <p:nvPr/>
        </p:nvSpPr>
        <p:spPr>
          <a:xfrm>
            <a:off x="6308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22" name="object 81022"/>
          <p:cNvSpPr/>
          <p:nvPr/>
        </p:nvSpPr>
        <p:spPr>
          <a:xfrm>
            <a:off x="6308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23" name="object 81023"/>
          <p:cNvSpPr/>
          <p:nvPr/>
        </p:nvSpPr>
        <p:spPr>
          <a:xfrm>
            <a:off x="63083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24" name="object 81024"/>
          <p:cNvSpPr/>
          <p:nvPr/>
        </p:nvSpPr>
        <p:spPr>
          <a:xfrm>
            <a:off x="63083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25" name="object 81025"/>
          <p:cNvSpPr/>
          <p:nvPr/>
        </p:nvSpPr>
        <p:spPr>
          <a:xfrm>
            <a:off x="6308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26" name="object 81026"/>
          <p:cNvSpPr/>
          <p:nvPr/>
        </p:nvSpPr>
        <p:spPr>
          <a:xfrm>
            <a:off x="6308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27" name="object 81027"/>
          <p:cNvSpPr/>
          <p:nvPr/>
        </p:nvSpPr>
        <p:spPr>
          <a:xfrm>
            <a:off x="63087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28" name="object 81028"/>
          <p:cNvSpPr/>
          <p:nvPr/>
        </p:nvSpPr>
        <p:spPr>
          <a:xfrm>
            <a:off x="63087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29" name="object 81029"/>
          <p:cNvSpPr/>
          <p:nvPr/>
        </p:nvSpPr>
        <p:spPr>
          <a:xfrm>
            <a:off x="6308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30" name="object 81030"/>
          <p:cNvSpPr/>
          <p:nvPr/>
        </p:nvSpPr>
        <p:spPr>
          <a:xfrm>
            <a:off x="6308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31" name="object 81031"/>
          <p:cNvSpPr/>
          <p:nvPr/>
        </p:nvSpPr>
        <p:spPr>
          <a:xfrm>
            <a:off x="63091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32" name="object 81032"/>
          <p:cNvSpPr/>
          <p:nvPr/>
        </p:nvSpPr>
        <p:spPr>
          <a:xfrm>
            <a:off x="63091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33" name="object 81033"/>
          <p:cNvSpPr/>
          <p:nvPr/>
        </p:nvSpPr>
        <p:spPr>
          <a:xfrm>
            <a:off x="6309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34" name="object 81034"/>
          <p:cNvSpPr/>
          <p:nvPr/>
        </p:nvSpPr>
        <p:spPr>
          <a:xfrm>
            <a:off x="6309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35" name="object 81035"/>
          <p:cNvSpPr/>
          <p:nvPr/>
        </p:nvSpPr>
        <p:spPr>
          <a:xfrm>
            <a:off x="63094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36" name="object 81036"/>
          <p:cNvSpPr/>
          <p:nvPr/>
        </p:nvSpPr>
        <p:spPr>
          <a:xfrm>
            <a:off x="63094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37" name="object 81037"/>
          <p:cNvSpPr/>
          <p:nvPr/>
        </p:nvSpPr>
        <p:spPr>
          <a:xfrm>
            <a:off x="6309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38" name="object 81038"/>
          <p:cNvSpPr/>
          <p:nvPr/>
        </p:nvSpPr>
        <p:spPr>
          <a:xfrm>
            <a:off x="6309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39" name="object 81039"/>
          <p:cNvSpPr/>
          <p:nvPr/>
        </p:nvSpPr>
        <p:spPr>
          <a:xfrm>
            <a:off x="63098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40" name="object 81040"/>
          <p:cNvSpPr/>
          <p:nvPr/>
        </p:nvSpPr>
        <p:spPr>
          <a:xfrm>
            <a:off x="63098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41" name="object 81041"/>
          <p:cNvSpPr/>
          <p:nvPr/>
        </p:nvSpPr>
        <p:spPr>
          <a:xfrm>
            <a:off x="6310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42" name="object 81042"/>
          <p:cNvSpPr/>
          <p:nvPr/>
        </p:nvSpPr>
        <p:spPr>
          <a:xfrm>
            <a:off x="6310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43" name="object 81043"/>
          <p:cNvSpPr/>
          <p:nvPr/>
        </p:nvSpPr>
        <p:spPr>
          <a:xfrm>
            <a:off x="6310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44" name="object 81044"/>
          <p:cNvSpPr/>
          <p:nvPr/>
        </p:nvSpPr>
        <p:spPr>
          <a:xfrm>
            <a:off x="6310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45" name="object 81045"/>
          <p:cNvSpPr/>
          <p:nvPr/>
        </p:nvSpPr>
        <p:spPr>
          <a:xfrm>
            <a:off x="6310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46" name="object 81046"/>
          <p:cNvSpPr/>
          <p:nvPr/>
        </p:nvSpPr>
        <p:spPr>
          <a:xfrm>
            <a:off x="6310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47" name="object 81047"/>
          <p:cNvSpPr/>
          <p:nvPr/>
        </p:nvSpPr>
        <p:spPr>
          <a:xfrm>
            <a:off x="6310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48" name="object 81048"/>
          <p:cNvSpPr/>
          <p:nvPr/>
        </p:nvSpPr>
        <p:spPr>
          <a:xfrm>
            <a:off x="6310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49" name="object 81049"/>
          <p:cNvSpPr/>
          <p:nvPr/>
        </p:nvSpPr>
        <p:spPr>
          <a:xfrm>
            <a:off x="6310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50" name="object 81050"/>
          <p:cNvSpPr/>
          <p:nvPr/>
        </p:nvSpPr>
        <p:spPr>
          <a:xfrm>
            <a:off x="6310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0306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51" name="object 81051"/>
          <p:cNvSpPr/>
          <p:nvPr/>
        </p:nvSpPr>
        <p:spPr>
          <a:xfrm>
            <a:off x="6311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52" name="object 81052"/>
          <p:cNvSpPr/>
          <p:nvPr/>
        </p:nvSpPr>
        <p:spPr>
          <a:xfrm>
            <a:off x="6311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53" name="object 81053"/>
          <p:cNvSpPr/>
          <p:nvPr/>
        </p:nvSpPr>
        <p:spPr>
          <a:xfrm>
            <a:off x="6311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54" name="object 81054"/>
          <p:cNvSpPr/>
          <p:nvPr/>
        </p:nvSpPr>
        <p:spPr>
          <a:xfrm>
            <a:off x="6311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55" name="object 81055"/>
          <p:cNvSpPr/>
          <p:nvPr/>
        </p:nvSpPr>
        <p:spPr>
          <a:xfrm>
            <a:off x="63114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56" name="object 81056"/>
          <p:cNvSpPr/>
          <p:nvPr/>
        </p:nvSpPr>
        <p:spPr>
          <a:xfrm>
            <a:off x="63114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57" name="object 81057"/>
          <p:cNvSpPr/>
          <p:nvPr/>
        </p:nvSpPr>
        <p:spPr>
          <a:xfrm>
            <a:off x="6311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58" name="object 81058"/>
          <p:cNvSpPr/>
          <p:nvPr/>
        </p:nvSpPr>
        <p:spPr>
          <a:xfrm>
            <a:off x="6311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59" name="object 81059"/>
          <p:cNvSpPr/>
          <p:nvPr/>
        </p:nvSpPr>
        <p:spPr>
          <a:xfrm>
            <a:off x="63117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60" name="object 81060"/>
          <p:cNvSpPr/>
          <p:nvPr/>
        </p:nvSpPr>
        <p:spPr>
          <a:xfrm>
            <a:off x="63117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61" name="object 81061"/>
          <p:cNvSpPr/>
          <p:nvPr/>
        </p:nvSpPr>
        <p:spPr>
          <a:xfrm>
            <a:off x="6311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62" name="object 81062"/>
          <p:cNvSpPr/>
          <p:nvPr/>
        </p:nvSpPr>
        <p:spPr>
          <a:xfrm>
            <a:off x="6311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63" name="object 81063"/>
          <p:cNvSpPr/>
          <p:nvPr/>
        </p:nvSpPr>
        <p:spPr>
          <a:xfrm>
            <a:off x="63121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64" name="object 81064"/>
          <p:cNvSpPr/>
          <p:nvPr/>
        </p:nvSpPr>
        <p:spPr>
          <a:xfrm>
            <a:off x="63121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65" name="object 81065"/>
          <p:cNvSpPr/>
          <p:nvPr/>
        </p:nvSpPr>
        <p:spPr>
          <a:xfrm>
            <a:off x="6312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66" name="object 81066"/>
          <p:cNvSpPr/>
          <p:nvPr/>
        </p:nvSpPr>
        <p:spPr>
          <a:xfrm>
            <a:off x="6312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67" name="object 81067"/>
          <p:cNvSpPr/>
          <p:nvPr/>
        </p:nvSpPr>
        <p:spPr>
          <a:xfrm>
            <a:off x="63125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68" name="object 81068"/>
          <p:cNvSpPr/>
          <p:nvPr/>
        </p:nvSpPr>
        <p:spPr>
          <a:xfrm>
            <a:off x="63125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69" name="object 81069"/>
          <p:cNvSpPr/>
          <p:nvPr/>
        </p:nvSpPr>
        <p:spPr>
          <a:xfrm>
            <a:off x="6312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70" name="object 81070"/>
          <p:cNvSpPr/>
          <p:nvPr/>
        </p:nvSpPr>
        <p:spPr>
          <a:xfrm>
            <a:off x="6312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71" name="object 81071"/>
          <p:cNvSpPr/>
          <p:nvPr/>
        </p:nvSpPr>
        <p:spPr>
          <a:xfrm>
            <a:off x="63129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72" name="object 81072"/>
          <p:cNvSpPr/>
          <p:nvPr/>
        </p:nvSpPr>
        <p:spPr>
          <a:xfrm>
            <a:off x="63129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73" name="object 81073"/>
          <p:cNvSpPr/>
          <p:nvPr/>
        </p:nvSpPr>
        <p:spPr>
          <a:xfrm>
            <a:off x="6313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74" name="object 81074"/>
          <p:cNvSpPr/>
          <p:nvPr/>
        </p:nvSpPr>
        <p:spPr>
          <a:xfrm>
            <a:off x="6313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75" name="object 81075"/>
          <p:cNvSpPr/>
          <p:nvPr/>
        </p:nvSpPr>
        <p:spPr>
          <a:xfrm>
            <a:off x="63133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76" name="object 81076"/>
          <p:cNvSpPr/>
          <p:nvPr/>
        </p:nvSpPr>
        <p:spPr>
          <a:xfrm>
            <a:off x="63133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77" name="object 81077"/>
          <p:cNvSpPr/>
          <p:nvPr/>
        </p:nvSpPr>
        <p:spPr>
          <a:xfrm>
            <a:off x="6313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78" name="object 81078"/>
          <p:cNvSpPr/>
          <p:nvPr/>
        </p:nvSpPr>
        <p:spPr>
          <a:xfrm>
            <a:off x="6313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79" name="object 81079"/>
          <p:cNvSpPr/>
          <p:nvPr/>
        </p:nvSpPr>
        <p:spPr>
          <a:xfrm>
            <a:off x="63136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80" name="object 81080"/>
          <p:cNvSpPr/>
          <p:nvPr/>
        </p:nvSpPr>
        <p:spPr>
          <a:xfrm>
            <a:off x="63136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81" name="object 81081"/>
          <p:cNvSpPr/>
          <p:nvPr/>
        </p:nvSpPr>
        <p:spPr>
          <a:xfrm>
            <a:off x="6313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82" name="object 81082"/>
          <p:cNvSpPr/>
          <p:nvPr/>
        </p:nvSpPr>
        <p:spPr>
          <a:xfrm>
            <a:off x="6313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83" name="object 81083"/>
          <p:cNvSpPr/>
          <p:nvPr/>
        </p:nvSpPr>
        <p:spPr>
          <a:xfrm>
            <a:off x="63140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84" name="object 81084"/>
          <p:cNvSpPr/>
          <p:nvPr/>
        </p:nvSpPr>
        <p:spPr>
          <a:xfrm>
            <a:off x="63140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85" name="object 81085"/>
          <p:cNvSpPr/>
          <p:nvPr/>
        </p:nvSpPr>
        <p:spPr>
          <a:xfrm>
            <a:off x="6314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86" name="object 81086"/>
          <p:cNvSpPr/>
          <p:nvPr/>
        </p:nvSpPr>
        <p:spPr>
          <a:xfrm>
            <a:off x="6314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87" name="object 81087"/>
          <p:cNvSpPr/>
          <p:nvPr/>
        </p:nvSpPr>
        <p:spPr>
          <a:xfrm>
            <a:off x="63144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88" name="object 81088"/>
          <p:cNvSpPr/>
          <p:nvPr/>
        </p:nvSpPr>
        <p:spPr>
          <a:xfrm>
            <a:off x="63144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89" name="object 81089"/>
          <p:cNvSpPr/>
          <p:nvPr/>
        </p:nvSpPr>
        <p:spPr>
          <a:xfrm>
            <a:off x="6314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90" name="object 81090"/>
          <p:cNvSpPr/>
          <p:nvPr/>
        </p:nvSpPr>
        <p:spPr>
          <a:xfrm>
            <a:off x="6314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91" name="object 81091"/>
          <p:cNvSpPr/>
          <p:nvPr/>
        </p:nvSpPr>
        <p:spPr>
          <a:xfrm>
            <a:off x="63148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92" name="object 81092"/>
          <p:cNvSpPr/>
          <p:nvPr/>
        </p:nvSpPr>
        <p:spPr>
          <a:xfrm>
            <a:off x="63148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93" name="object 81093"/>
          <p:cNvSpPr/>
          <p:nvPr/>
        </p:nvSpPr>
        <p:spPr>
          <a:xfrm>
            <a:off x="6314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94" name="object 81094"/>
          <p:cNvSpPr/>
          <p:nvPr/>
        </p:nvSpPr>
        <p:spPr>
          <a:xfrm>
            <a:off x="6314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95" name="object 81095"/>
          <p:cNvSpPr/>
          <p:nvPr/>
        </p:nvSpPr>
        <p:spPr>
          <a:xfrm>
            <a:off x="6315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96" name="object 81096"/>
          <p:cNvSpPr/>
          <p:nvPr/>
        </p:nvSpPr>
        <p:spPr>
          <a:xfrm>
            <a:off x="6315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97" name="object 81097"/>
          <p:cNvSpPr/>
          <p:nvPr/>
        </p:nvSpPr>
        <p:spPr>
          <a:xfrm>
            <a:off x="6315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98" name="object 81098"/>
          <p:cNvSpPr/>
          <p:nvPr/>
        </p:nvSpPr>
        <p:spPr>
          <a:xfrm>
            <a:off x="6315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099" name="object 81099"/>
          <p:cNvSpPr/>
          <p:nvPr/>
        </p:nvSpPr>
        <p:spPr>
          <a:xfrm>
            <a:off x="6315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00" name="object 81100"/>
          <p:cNvSpPr/>
          <p:nvPr/>
        </p:nvSpPr>
        <p:spPr>
          <a:xfrm>
            <a:off x="6315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01" name="object 81101"/>
          <p:cNvSpPr/>
          <p:nvPr/>
        </p:nvSpPr>
        <p:spPr>
          <a:xfrm>
            <a:off x="6315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02" name="object 81102"/>
          <p:cNvSpPr/>
          <p:nvPr/>
        </p:nvSpPr>
        <p:spPr>
          <a:xfrm>
            <a:off x="6315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03" name="object 81103"/>
          <p:cNvSpPr/>
          <p:nvPr/>
        </p:nvSpPr>
        <p:spPr>
          <a:xfrm>
            <a:off x="6315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04" name="object 81104"/>
          <p:cNvSpPr/>
          <p:nvPr/>
        </p:nvSpPr>
        <p:spPr>
          <a:xfrm>
            <a:off x="6315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05" name="object 81105"/>
          <p:cNvSpPr/>
          <p:nvPr/>
        </p:nvSpPr>
        <p:spPr>
          <a:xfrm>
            <a:off x="6316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06" name="object 81106"/>
          <p:cNvSpPr/>
          <p:nvPr/>
        </p:nvSpPr>
        <p:spPr>
          <a:xfrm>
            <a:off x="6316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07" name="object 81107"/>
          <p:cNvSpPr/>
          <p:nvPr/>
        </p:nvSpPr>
        <p:spPr>
          <a:xfrm>
            <a:off x="6316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08" name="object 81108"/>
          <p:cNvSpPr/>
          <p:nvPr/>
        </p:nvSpPr>
        <p:spPr>
          <a:xfrm>
            <a:off x="6316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09" name="object 81109"/>
          <p:cNvSpPr/>
          <p:nvPr/>
        </p:nvSpPr>
        <p:spPr>
          <a:xfrm>
            <a:off x="6316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10" name="object 81110"/>
          <p:cNvSpPr/>
          <p:nvPr/>
        </p:nvSpPr>
        <p:spPr>
          <a:xfrm>
            <a:off x="6316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11" name="object 81111"/>
          <p:cNvSpPr/>
          <p:nvPr/>
        </p:nvSpPr>
        <p:spPr>
          <a:xfrm>
            <a:off x="63167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12" name="object 81112"/>
          <p:cNvSpPr/>
          <p:nvPr/>
        </p:nvSpPr>
        <p:spPr>
          <a:xfrm>
            <a:off x="63167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13" name="object 81113"/>
          <p:cNvSpPr/>
          <p:nvPr/>
        </p:nvSpPr>
        <p:spPr>
          <a:xfrm>
            <a:off x="6316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14" name="object 81114"/>
          <p:cNvSpPr/>
          <p:nvPr/>
        </p:nvSpPr>
        <p:spPr>
          <a:xfrm>
            <a:off x="6316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15" name="object 81115"/>
          <p:cNvSpPr/>
          <p:nvPr/>
        </p:nvSpPr>
        <p:spPr>
          <a:xfrm>
            <a:off x="63171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16" name="object 81116"/>
          <p:cNvSpPr/>
          <p:nvPr/>
        </p:nvSpPr>
        <p:spPr>
          <a:xfrm>
            <a:off x="63171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17" name="object 81117"/>
          <p:cNvSpPr/>
          <p:nvPr/>
        </p:nvSpPr>
        <p:spPr>
          <a:xfrm>
            <a:off x="6317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18" name="object 81118"/>
          <p:cNvSpPr/>
          <p:nvPr/>
        </p:nvSpPr>
        <p:spPr>
          <a:xfrm>
            <a:off x="6317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19" name="object 81119"/>
          <p:cNvSpPr/>
          <p:nvPr/>
        </p:nvSpPr>
        <p:spPr>
          <a:xfrm>
            <a:off x="63175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20" name="object 81120"/>
          <p:cNvSpPr/>
          <p:nvPr/>
        </p:nvSpPr>
        <p:spPr>
          <a:xfrm>
            <a:off x="63175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21" name="object 81121"/>
          <p:cNvSpPr/>
          <p:nvPr/>
        </p:nvSpPr>
        <p:spPr>
          <a:xfrm>
            <a:off x="6317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22" name="object 81122"/>
          <p:cNvSpPr/>
          <p:nvPr/>
        </p:nvSpPr>
        <p:spPr>
          <a:xfrm>
            <a:off x="6317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23" name="object 81123"/>
          <p:cNvSpPr/>
          <p:nvPr/>
        </p:nvSpPr>
        <p:spPr>
          <a:xfrm>
            <a:off x="63178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24" name="object 81124"/>
          <p:cNvSpPr/>
          <p:nvPr/>
        </p:nvSpPr>
        <p:spPr>
          <a:xfrm>
            <a:off x="63178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25" name="object 81125"/>
          <p:cNvSpPr/>
          <p:nvPr/>
        </p:nvSpPr>
        <p:spPr>
          <a:xfrm>
            <a:off x="6318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26" name="object 81126"/>
          <p:cNvSpPr/>
          <p:nvPr/>
        </p:nvSpPr>
        <p:spPr>
          <a:xfrm>
            <a:off x="6318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27" name="object 81127"/>
          <p:cNvSpPr/>
          <p:nvPr/>
        </p:nvSpPr>
        <p:spPr>
          <a:xfrm>
            <a:off x="63182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28" name="object 81128"/>
          <p:cNvSpPr/>
          <p:nvPr/>
        </p:nvSpPr>
        <p:spPr>
          <a:xfrm>
            <a:off x="63182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29" name="object 81129"/>
          <p:cNvSpPr/>
          <p:nvPr/>
        </p:nvSpPr>
        <p:spPr>
          <a:xfrm>
            <a:off x="6318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30" name="object 81130"/>
          <p:cNvSpPr/>
          <p:nvPr/>
        </p:nvSpPr>
        <p:spPr>
          <a:xfrm>
            <a:off x="6318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31" name="object 81131"/>
          <p:cNvSpPr/>
          <p:nvPr/>
        </p:nvSpPr>
        <p:spPr>
          <a:xfrm>
            <a:off x="63186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32" name="object 81132"/>
          <p:cNvSpPr/>
          <p:nvPr/>
        </p:nvSpPr>
        <p:spPr>
          <a:xfrm>
            <a:off x="63186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33" name="object 81133"/>
          <p:cNvSpPr/>
          <p:nvPr/>
        </p:nvSpPr>
        <p:spPr>
          <a:xfrm>
            <a:off x="6318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34" name="object 81134"/>
          <p:cNvSpPr/>
          <p:nvPr/>
        </p:nvSpPr>
        <p:spPr>
          <a:xfrm>
            <a:off x="6318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35" name="object 81135"/>
          <p:cNvSpPr/>
          <p:nvPr/>
        </p:nvSpPr>
        <p:spPr>
          <a:xfrm>
            <a:off x="63190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36" name="object 81136"/>
          <p:cNvSpPr/>
          <p:nvPr/>
        </p:nvSpPr>
        <p:spPr>
          <a:xfrm>
            <a:off x="63190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37" name="object 81137"/>
          <p:cNvSpPr/>
          <p:nvPr/>
        </p:nvSpPr>
        <p:spPr>
          <a:xfrm>
            <a:off x="6319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38" name="object 81138"/>
          <p:cNvSpPr/>
          <p:nvPr/>
        </p:nvSpPr>
        <p:spPr>
          <a:xfrm>
            <a:off x="6319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39" name="object 81139"/>
          <p:cNvSpPr/>
          <p:nvPr/>
        </p:nvSpPr>
        <p:spPr>
          <a:xfrm>
            <a:off x="63194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40" name="object 81140"/>
          <p:cNvSpPr/>
          <p:nvPr/>
        </p:nvSpPr>
        <p:spPr>
          <a:xfrm>
            <a:off x="63194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41" name="object 81141"/>
          <p:cNvSpPr/>
          <p:nvPr/>
        </p:nvSpPr>
        <p:spPr>
          <a:xfrm>
            <a:off x="6319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42" name="object 81142"/>
          <p:cNvSpPr/>
          <p:nvPr/>
        </p:nvSpPr>
        <p:spPr>
          <a:xfrm>
            <a:off x="6319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43" name="object 81143"/>
          <p:cNvSpPr/>
          <p:nvPr/>
        </p:nvSpPr>
        <p:spPr>
          <a:xfrm>
            <a:off x="6319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44" name="object 81144"/>
          <p:cNvSpPr/>
          <p:nvPr/>
        </p:nvSpPr>
        <p:spPr>
          <a:xfrm>
            <a:off x="6319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45" name="object 81145"/>
          <p:cNvSpPr/>
          <p:nvPr/>
        </p:nvSpPr>
        <p:spPr>
          <a:xfrm>
            <a:off x="6319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46" name="object 81146"/>
          <p:cNvSpPr/>
          <p:nvPr/>
        </p:nvSpPr>
        <p:spPr>
          <a:xfrm>
            <a:off x="6319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47" name="object 81147"/>
          <p:cNvSpPr/>
          <p:nvPr/>
        </p:nvSpPr>
        <p:spPr>
          <a:xfrm>
            <a:off x="6320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48" name="object 81148"/>
          <p:cNvSpPr/>
          <p:nvPr/>
        </p:nvSpPr>
        <p:spPr>
          <a:xfrm>
            <a:off x="6320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49" name="object 81149"/>
          <p:cNvSpPr/>
          <p:nvPr/>
        </p:nvSpPr>
        <p:spPr>
          <a:xfrm>
            <a:off x="6320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50" name="object 81150"/>
          <p:cNvSpPr/>
          <p:nvPr/>
        </p:nvSpPr>
        <p:spPr>
          <a:xfrm>
            <a:off x="6320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51" name="object 81151"/>
          <p:cNvSpPr/>
          <p:nvPr/>
        </p:nvSpPr>
        <p:spPr>
          <a:xfrm>
            <a:off x="6320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52" name="object 81152"/>
          <p:cNvSpPr/>
          <p:nvPr/>
        </p:nvSpPr>
        <p:spPr>
          <a:xfrm>
            <a:off x="6320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53" name="object 81153"/>
          <p:cNvSpPr/>
          <p:nvPr/>
        </p:nvSpPr>
        <p:spPr>
          <a:xfrm>
            <a:off x="6320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54" name="object 81154"/>
          <p:cNvSpPr/>
          <p:nvPr/>
        </p:nvSpPr>
        <p:spPr>
          <a:xfrm>
            <a:off x="6320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55" name="object 81155"/>
          <p:cNvSpPr/>
          <p:nvPr/>
        </p:nvSpPr>
        <p:spPr>
          <a:xfrm>
            <a:off x="6320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56" name="object 81156"/>
          <p:cNvSpPr/>
          <p:nvPr/>
        </p:nvSpPr>
        <p:spPr>
          <a:xfrm>
            <a:off x="6320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57" name="object 81157"/>
          <p:cNvSpPr/>
          <p:nvPr/>
        </p:nvSpPr>
        <p:spPr>
          <a:xfrm>
            <a:off x="6321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58" name="object 81158"/>
          <p:cNvSpPr/>
          <p:nvPr/>
        </p:nvSpPr>
        <p:spPr>
          <a:xfrm>
            <a:off x="6321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59" name="object 81159"/>
          <p:cNvSpPr/>
          <p:nvPr/>
        </p:nvSpPr>
        <p:spPr>
          <a:xfrm>
            <a:off x="63213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60" name="object 81160"/>
          <p:cNvSpPr/>
          <p:nvPr/>
        </p:nvSpPr>
        <p:spPr>
          <a:xfrm>
            <a:off x="63213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61" name="object 81161"/>
          <p:cNvSpPr/>
          <p:nvPr/>
        </p:nvSpPr>
        <p:spPr>
          <a:xfrm>
            <a:off x="6321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62" name="object 81162"/>
          <p:cNvSpPr/>
          <p:nvPr/>
        </p:nvSpPr>
        <p:spPr>
          <a:xfrm>
            <a:off x="6321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63" name="object 81163"/>
          <p:cNvSpPr/>
          <p:nvPr/>
        </p:nvSpPr>
        <p:spPr>
          <a:xfrm>
            <a:off x="63216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64" name="object 81164"/>
          <p:cNvSpPr/>
          <p:nvPr/>
        </p:nvSpPr>
        <p:spPr>
          <a:xfrm>
            <a:off x="63216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65" name="object 81165"/>
          <p:cNvSpPr/>
          <p:nvPr/>
        </p:nvSpPr>
        <p:spPr>
          <a:xfrm>
            <a:off x="6321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66" name="object 81166"/>
          <p:cNvSpPr/>
          <p:nvPr/>
        </p:nvSpPr>
        <p:spPr>
          <a:xfrm>
            <a:off x="6321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67" name="object 81167"/>
          <p:cNvSpPr/>
          <p:nvPr/>
        </p:nvSpPr>
        <p:spPr>
          <a:xfrm>
            <a:off x="63220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68" name="object 81168"/>
          <p:cNvSpPr/>
          <p:nvPr/>
        </p:nvSpPr>
        <p:spPr>
          <a:xfrm>
            <a:off x="63220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69" name="object 81169"/>
          <p:cNvSpPr/>
          <p:nvPr/>
        </p:nvSpPr>
        <p:spPr>
          <a:xfrm>
            <a:off x="6322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70" name="object 81170"/>
          <p:cNvSpPr/>
          <p:nvPr/>
        </p:nvSpPr>
        <p:spPr>
          <a:xfrm>
            <a:off x="6322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71" name="object 81171"/>
          <p:cNvSpPr/>
          <p:nvPr/>
        </p:nvSpPr>
        <p:spPr>
          <a:xfrm>
            <a:off x="63224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72" name="object 81172"/>
          <p:cNvSpPr/>
          <p:nvPr/>
        </p:nvSpPr>
        <p:spPr>
          <a:xfrm>
            <a:off x="63224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73" name="object 81173"/>
          <p:cNvSpPr/>
          <p:nvPr/>
        </p:nvSpPr>
        <p:spPr>
          <a:xfrm>
            <a:off x="6322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74" name="object 81174"/>
          <p:cNvSpPr/>
          <p:nvPr/>
        </p:nvSpPr>
        <p:spPr>
          <a:xfrm>
            <a:off x="6322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75" name="object 81175"/>
          <p:cNvSpPr/>
          <p:nvPr/>
        </p:nvSpPr>
        <p:spPr>
          <a:xfrm>
            <a:off x="63228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76" name="object 81176"/>
          <p:cNvSpPr/>
          <p:nvPr/>
        </p:nvSpPr>
        <p:spPr>
          <a:xfrm>
            <a:off x="63228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77" name="object 81177"/>
          <p:cNvSpPr/>
          <p:nvPr/>
        </p:nvSpPr>
        <p:spPr>
          <a:xfrm>
            <a:off x="6322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78" name="object 81178"/>
          <p:cNvSpPr/>
          <p:nvPr/>
        </p:nvSpPr>
        <p:spPr>
          <a:xfrm>
            <a:off x="6322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79" name="object 81179"/>
          <p:cNvSpPr/>
          <p:nvPr/>
        </p:nvSpPr>
        <p:spPr>
          <a:xfrm>
            <a:off x="63232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80" name="object 81180"/>
          <p:cNvSpPr/>
          <p:nvPr/>
        </p:nvSpPr>
        <p:spPr>
          <a:xfrm>
            <a:off x="63232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81" name="object 81181"/>
          <p:cNvSpPr/>
          <p:nvPr/>
        </p:nvSpPr>
        <p:spPr>
          <a:xfrm>
            <a:off x="6323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82" name="object 81182"/>
          <p:cNvSpPr/>
          <p:nvPr/>
        </p:nvSpPr>
        <p:spPr>
          <a:xfrm>
            <a:off x="6323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83" name="object 81183"/>
          <p:cNvSpPr/>
          <p:nvPr/>
        </p:nvSpPr>
        <p:spPr>
          <a:xfrm>
            <a:off x="63235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84" name="object 81184"/>
          <p:cNvSpPr/>
          <p:nvPr/>
        </p:nvSpPr>
        <p:spPr>
          <a:xfrm>
            <a:off x="63235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85" name="object 81185"/>
          <p:cNvSpPr/>
          <p:nvPr/>
        </p:nvSpPr>
        <p:spPr>
          <a:xfrm>
            <a:off x="6323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86" name="object 81186"/>
          <p:cNvSpPr/>
          <p:nvPr/>
        </p:nvSpPr>
        <p:spPr>
          <a:xfrm>
            <a:off x="6323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87" name="object 81187"/>
          <p:cNvSpPr/>
          <p:nvPr/>
        </p:nvSpPr>
        <p:spPr>
          <a:xfrm>
            <a:off x="63239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88" name="object 81188"/>
          <p:cNvSpPr/>
          <p:nvPr/>
        </p:nvSpPr>
        <p:spPr>
          <a:xfrm>
            <a:off x="63239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89" name="object 81189"/>
          <p:cNvSpPr/>
          <p:nvPr/>
        </p:nvSpPr>
        <p:spPr>
          <a:xfrm>
            <a:off x="6324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90" name="object 81190"/>
          <p:cNvSpPr/>
          <p:nvPr/>
        </p:nvSpPr>
        <p:spPr>
          <a:xfrm>
            <a:off x="6324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91" name="object 81191"/>
          <p:cNvSpPr/>
          <p:nvPr/>
        </p:nvSpPr>
        <p:spPr>
          <a:xfrm>
            <a:off x="63243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92" name="object 81192"/>
          <p:cNvSpPr/>
          <p:nvPr/>
        </p:nvSpPr>
        <p:spPr>
          <a:xfrm>
            <a:off x="63243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93" name="object 81193"/>
          <p:cNvSpPr/>
          <p:nvPr/>
        </p:nvSpPr>
        <p:spPr>
          <a:xfrm>
            <a:off x="6324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94" name="object 81194"/>
          <p:cNvSpPr/>
          <p:nvPr/>
        </p:nvSpPr>
        <p:spPr>
          <a:xfrm>
            <a:off x="6324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95" name="object 81195"/>
          <p:cNvSpPr/>
          <p:nvPr/>
        </p:nvSpPr>
        <p:spPr>
          <a:xfrm>
            <a:off x="6324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96" name="object 81196"/>
          <p:cNvSpPr/>
          <p:nvPr/>
        </p:nvSpPr>
        <p:spPr>
          <a:xfrm>
            <a:off x="6324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97" name="object 81197"/>
          <p:cNvSpPr/>
          <p:nvPr/>
        </p:nvSpPr>
        <p:spPr>
          <a:xfrm>
            <a:off x="6324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98" name="object 81198"/>
          <p:cNvSpPr/>
          <p:nvPr/>
        </p:nvSpPr>
        <p:spPr>
          <a:xfrm>
            <a:off x="6324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199" name="object 81199"/>
          <p:cNvSpPr/>
          <p:nvPr/>
        </p:nvSpPr>
        <p:spPr>
          <a:xfrm>
            <a:off x="6325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00" name="object 81200"/>
          <p:cNvSpPr/>
          <p:nvPr/>
        </p:nvSpPr>
        <p:spPr>
          <a:xfrm>
            <a:off x="6325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01" name="object 81201"/>
          <p:cNvSpPr/>
          <p:nvPr/>
        </p:nvSpPr>
        <p:spPr>
          <a:xfrm>
            <a:off x="6325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02" name="object 81202"/>
          <p:cNvSpPr/>
          <p:nvPr/>
        </p:nvSpPr>
        <p:spPr>
          <a:xfrm>
            <a:off x="6325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03" name="object 81203"/>
          <p:cNvSpPr/>
          <p:nvPr/>
        </p:nvSpPr>
        <p:spPr>
          <a:xfrm>
            <a:off x="6325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04" name="object 81204"/>
          <p:cNvSpPr/>
          <p:nvPr/>
        </p:nvSpPr>
        <p:spPr>
          <a:xfrm>
            <a:off x="6325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05" name="object 81205"/>
          <p:cNvSpPr/>
          <p:nvPr/>
        </p:nvSpPr>
        <p:spPr>
          <a:xfrm>
            <a:off x="6325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06" name="object 81206"/>
          <p:cNvSpPr/>
          <p:nvPr/>
        </p:nvSpPr>
        <p:spPr>
          <a:xfrm>
            <a:off x="6325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07" name="object 81207"/>
          <p:cNvSpPr/>
          <p:nvPr/>
        </p:nvSpPr>
        <p:spPr>
          <a:xfrm>
            <a:off x="6325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08" name="object 81208"/>
          <p:cNvSpPr/>
          <p:nvPr/>
        </p:nvSpPr>
        <p:spPr>
          <a:xfrm>
            <a:off x="6325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09" name="object 81209"/>
          <p:cNvSpPr/>
          <p:nvPr/>
        </p:nvSpPr>
        <p:spPr>
          <a:xfrm>
            <a:off x="6326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10" name="object 81210"/>
          <p:cNvSpPr/>
          <p:nvPr/>
        </p:nvSpPr>
        <p:spPr>
          <a:xfrm>
            <a:off x="6326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11" name="object 81211"/>
          <p:cNvSpPr/>
          <p:nvPr/>
        </p:nvSpPr>
        <p:spPr>
          <a:xfrm>
            <a:off x="63262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12" name="object 81212"/>
          <p:cNvSpPr/>
          <p:nvPr/>
        </p:nvSpPr>
        <p:spPr>
          <a:xfrm>
            <a:off x="63262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13" name="object 81213"/>
          <p:cNvSpPr/>
          <p:nvPr/>
        </p:nvSpPr>
        <p:spPr>
          <a:xfrm>
            <a:off x="6326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14" name="object 81214"/>
          <p:cNvSpPr/>
          <p:nvPr/>
        </p:nvSpPr>
        <p:spPr>
          <a:xfrm>
            <a:off x="6326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15" name="object 81215"/>
          <p:cNvSpPr/>
          <p:nvPr/>
        </p:nvSpPr>
        <p:spPr>
          <a:xfrm>
            <a:off x="63266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16" name="object 81216"/>
          <p:cNvSpPr/>
          <p:nvPr/>
        </p:nvSpPr>
        <p:spPr>
          <a:xfrm>
            <a:off x="63266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17" name="object 81217"/>
          <p:cNvSpPr/>
          <p:nvPr/>
        </p:nvSpPr>
        <p:spPr>
          <a:xfrm>
            <a:off x="6326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18" name="object 81218"/>
          <p:cNvSpPr/>
          <p:nvPr/>
        </p:nvSpPr>
        <p:spPr>
          <a:xfrm>
            <a:off x="6326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19" name="object 81219"/>
          <p:cNvSpPr/>
          <p:nvPr/>
        </p:nvSpPr>
        <p:spPr>
          <a:xfrm>
            <a:off x="63270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20" name="object 81220"/>
          <p:cNvSpPr/>
          <p:nvPr/>
        </p:nvSpPr>
        <p:spPr>
          <a:xfrm>
            <a:off x="63270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21" name="object 81221"/>
          <p:cNvSpPr/>
          <p:nvPr/>
        </p:nvSpPr>
        <p:spPr>
          <a:xfrm>
            <a:off x="6327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22" name="object 81222"/>
          <p:cNvSpPr/>
          <p:nvPr/>
        </p:nvSpPr>
        <p:spPr>
          <a:xfrm>
            <a:off x="6327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23" name="object 81223"/>
          <p:cNvSpPr/>
          <p:nvPr/>
        </p:nvSpPr>
        <p:spPr>
          <a:xfrm>
            <a:off x="63274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24" name="object 81224"/>
          <p:cNvSpPr/>
          <p:nvPr/>
        </p:nvSpPr>
        <p:spPr>
          <a:xfrm>
            <a:off x="63274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25" name="object 81225"/>
          <p:cNvSpPr/>
          <p:nvPr/>
        </p:nvSpPr>
        <p:spPr>
          <a:xfrm>
            <a:off x="6327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26" name="object 81226"/>
          <p:cNvSpPr/>
          <p:nvPr/>
        </p:nvSpPr>
        <p:spPr>
          <a:xfrm>
            <a:off x="6327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27" name="object 81227"/>
          <p:cNvSpPr/>
          <p:nvPr/>
        </p:nvSpPr>
        <p:spPr>
          <a:xfrm>
            <a:off x="63277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28" name="object 81228"/>
          <p:cNvSpPr/>
          <p:nvPr/>
        </p:nvSpPr>
        <p:spPr>
          <a:xfrm>
            <a:off x="63277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29" name="object 81229"/>
          <p:cNvSpPr/>
          <p:nvPr/>
        </p:nvSpPr>
        <p:spPr>
          <a:xfrm>
            <a:off x="6327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30" name="object 81230"/>
          <p:cNvSpPr/>
          <p:nvPr/>
        </p:nvSpPr>
        <p:spPr>
          <a:xfrm>
            <a:off x="6327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31" name="object 81231"/>
          <p:cNvSpPr/>
          <p:nvPr/>
        </p:nvSpPr>
        <p:spPr>
          <a:xfrm>
            <a:off x="63281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32" name="object 81232"/>
          <p:cNvSpPr/>
          <p:nvPr/>
        </p:nvSpPr>
        <p:spPr>
          <a:xfrm>
            <a:off x="63281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33" name="object 81233"/>
          <p:cNvSpPr/>
          <p:nvPr/>
        </p:nvSpPr>
        <p:spPr>
          <a:xfrm>
            <a:off x="6328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34" name="object 81234"/>
          <p:cNvSpPr/>
          <p:nvPr/>
        </p:nvSpPr>
        <p:spPr>
          <a:xfrm>
            <a:off x="6328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35" name="object 81235"/>
          <p:cNvSpPr/>
          <p:nvPr/>
        </p:nvSpPr>
        <p:spPr>
          <a:xfrm>
            <a:off x="63285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36" name="object 81236"/>
          <p:cNvSpPr/>
          <p:nvPr/>
        </p:nvSpPr>
        <p:spPr>
          <a:xfrm>
            <a:off x="63285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37" name="object 81237"/>
          <p:cNvSpPr/>
          <p:nvPr/>
        </p:nvSpPr>
        <p:spPr>
          <a:xfrm>
            <a:off x="6328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38" name="object 81238"/>
          <p:cNvSpPr/>
          <p:nvPr/>
        </p:nvSpPr>
        <p:spPr>
          <a:xfrm>
            <a:off x="6328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39" name="object 81239"/>
          <p:cNvSpPr/>
          <p:nvPr/>
        </p:nvSpPr>
        <p:spPr>
          <a:xfrm>
            <a:off x="6328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40" name="object 81240"/>
          <p:cNvSpPr/>
          <p:nvPr/>
        </p:nvSpPr>
        <p:spPr>
          <a:xfrm>
            <a:off x="6328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41" name="object 81241"/>
          <p:cNvSpPr/>
          <p:nvPr/>
        </p:nvSpPr>
        <p:spPr>
          <a:xfrm>
            <a:off x="6329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42" name="object 81242"/>
          <p:cNvSpPr/>
          <p:nvPr/>
        </p:nvSpPr>
        <p:spPr>
          <a:xfrm>
            <a:off x="6329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43" name="object 81243"/>
          <p:cNvSpPr/>
          <p:nvPr/>
        </p:nvSpPr>
        <p:spPr>
          <a:xfrm>
            <a:off x="6329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44" name="object 81244"/>
          <p:cNvSpPr/>
          <p:nvPr/>
        </p:nvSpPr>
        <p:spPr>
          <a:xfrm>
            <a:off x="6329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45" name="object 81245"/>
          <p:cNvSpPr/>
          <p:nvPr/>
        </p:nvSpPr>
        <p:spPr>
          <a:xfrm>
            <a:off x="6329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46" name="object 81246"/>
          <p:cNvSpPr/>
          <p:nvPr/>
        </p:nvSpPr>
        <p:spPr>
          <a:xfrm>
            <a:off x="6329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47" name="object 81247"/>
          <p:cNvSpPr/>
          <p:nvPr/>
        </p:nvSpPr>
        <p:spPr>
          <a:xfrm>
            <a:off x="6329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48" name="object 81248"/>
          <p:cNvSpPr/>
          <p:nvPr/>
        </p:nvSpPr>
        <p:spPr>
          <a:xfrm>
            <a:off x="6329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49" name="object 81249"/>
          <p:cNvSpPr/>
          <p:nvPr/>
        </p:nvSpPr>
        <p:spPr>
          <a:xfrm>
            <a:off x="6329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50" name="object 81250"/>
          <p:cNvSpPr/>
          <p:nvPr/>
        </p:nvSpPr>
        <p:spPr>
          <a:xfrm>
            <a:off x="6329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51" name="object 81251"/>
          <p:cNvSpPr/>
          <p:nvPr/>
        </p:nvSpPr>
        <p:spPr>
          <a:xfrm>
            <a:off x="6330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52" name="object 81252"/>
          <p:cNvSpPr/>
          <p:nvPr/>
        </p:nvSpPr>
        <p:spPr>
          <a:xfrm>
            <a:off x="6330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53" name="object 81253"/>
          <p:cNvSpPr/>
          <p:nvPr/>
        </p:nvSpPr>
        <p:spPr>
          <a:xfrm>
            <a:off x="6330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54" name="object 81254"/>
          <p:cNvSpPr/>
          <p:nvPr/>
        </p:nvSpPr>
        <p:spPr>
          <a:xfrm>
            <a:off x="6330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55" name="object 81255"/>
          <p:cNvSpPr/>
          <p:nvPr/>
        </p:nvSpPr>
        <p:spPr>
          <a:xfrm>
            <a:off x="6330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56" name="object 81256"/>
          <p:cNvSpPr/>
          <p:nvPr/>
        </p:nvSpPr>
        <p:spPr>
          <a:xfrm>
            <a:off x="6330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57" name="object 81257"/>
          <p:cNvSpPr/>
          <p:nvPr/>
        </p:nvSpPr>
        <p:spPr>
          <a:xfrm>
            <a:off x="6330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58" name="object 81258"/>
          <p:cNvSpPr/>
          <p:nvPr/>
        </p:nvSpPr>
        <p:spPr>
          <a:xfrm>
            <a:off x="6330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59" name="object 81259"/>
          <p:cNvSpPr/>
          <p:nvPr/>
        </p:nvSpPr>
        <p:spPr>
          <a:xfrm>
            <a:off x="6330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60" name="object 81260"/>
          <p:cNvSpPr/>
          <p:nvPr/>
        </p:nvSpPr>
        <p:spPr>
          <a:xfrm>
            <a:off x="6330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61" name="object 81261"/>
          <p:cNvSpPr/>
          <p:nvPr/>
        </p:nvSpPr>
        <p:spPr>
          <a:xfrm>
            <a:off x="6330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62" name="object 81262"/>
          <p:cNvSpPr/>
          <p:nvPr/>
        </p:nvSpPr>
        <p:spPr>
          <a:xfrm>
            <a:off x="6330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63" name="object 81263"/>
          <p:cNvSpPr/>
          <p:nvPr/>
        </p:nvSpPr>
        <p:spPr>
          <a:xfrm>
            <a:off x="63312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64" name="object 81264"/>
          <p:cNvSpPr/>
          <p:nvPr/>
        </p:nvSpPr>
        <p:spPr>
          <a:xfrm>
            <a:off x="63312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65" name="object 81265"/>
          <p:cNvSpPr/>
          <p:nvPr/>
        </p:nvSpPr>
        <p:spPr>
          <a:xfrm>
            <a:off x="6331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66" name="object 81266"/>
          <p:cNvSpPr/>
          <p:nvPr/>
        </p:nvSpPr>
        <p:spPr>
          <a:xfrm>
            <a:off x="6331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67" name="object 81267"/>
          <p:cNvSpPr/>
          <p:nvPr/>
        </p:nvSpPr>
        <p:spPr>
          <a:xfrm>
            <a:off x="63315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68" name="object 81268"/>
          <p:cNvSpPr/>
          <p:nvPr/>
        </p:nvSpPr>
        <p:spPr>
          <a:xfrm>
            <a:off x="63315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69" name="object 81269"/>
          <p:cNvSpPr/>
          <p:nvPr/>
        </p:nvSpPr>
        <p:spPr>
          <a:xfrm>
            <a:off x="6331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70" name="object 81270"/>
          <p:cNvSpPr/>
          <p:nvPr/>
        </p:nvSpPr>
        <p:spPr>
          <a:xfrm>
            <a:off x="6331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71" name="object 81271"/>
          <p:cNvSpPr/>
          <p:nvPr/>
        </p:nvSpPr>
        <p:spPr>
          <a:xfrm>
            <a:off x="63319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72" name="object 81272"/>
          <p:cNvSpPr/>
          <p:nvPr/>
        </p:nvSpPr>
        <p:spPr>
          <a:xfrm>
            <a:off x="63319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73" name="object 81273"/>
          <p:cNvSpPr/>
          <p:nvPr/>
        </p:nvSpPr>
        <p:spPr>
          <a:xfrm>
            <a:off x="6332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74" name="object 81274"/>
          <p:cNvSpPr/>
          <p:nvPr/>
        </p:nvSpPr>
        <p:spPr>
          <a:xfrm>
            <a:off x="6332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75" name="object 81275"/>
          <p:cNvSpPr/>
          <p:nvPr/>
        </p:nvSpPr>
        <p:spPr>
          <a:xfrm>
            <a:off x="63323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76" name="object 81276"/>
          <p:cNvSpPr/>
          <p:nvPr/>
        </p:nvSpPr>
        <p:spPr>
          <a:xfrm>
            <a:off x="63323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77" name="object 81277"/>
          <p:cNvSpPr/>
          <p:nvPr/>
        </p:nvSpPr>
        <p:spPr>
          <a:xfrm>
            <a:off x="6332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78" name="object 81278"/>
          <p:cNvSpPr/>
          <p:nvPr/>
        </p:nvSpPr>
        <p:spPr>
          <a:xfrm>
            <a:off x="6332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79" name="object 81279"/>
          <p:cNvSpPr/>
          <p:nvPr/>
        </p:nvSpPr>
        <p:spPr>
          <a:xfrm>
            <a:off x="63327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80" name="object 81280"/>
          <p:cNvSpPr/>
          <p:nvPr/>
        </p:nvSpPr>
        <p:spPr>
          <a:xfrm>
            <a:off x="63327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81" name="object 81281"/>
          <p:cNvSpPr/>
          <p:nvPr/>
        </p:nvSpPr>
        <p:spPr>
          <a:xfrm>
            <a:off x="6332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82" name="object 81282"/>
          <p:cNvSpPr/>
          <p:nvPr/>
        </p:nvSpPr>
        <p:spPr>
          <a:xfrm>
            <a:off x="6332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83" name="object 81283"/>
          <p:cNvSpPr/>
          <p:nvPr/>
        </p:nvSpPr>
        <p:spPr>
          <a:xfrm>
            <a:off x="63331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84" name="object 81284"/>
          <p:cNvSpPr/>
          <p:nvPr/>
        </p:nvSpPr>
        <p:spPr>
          <a:xfrm>
            <a:off x="63331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85" name="object 81285"/>
          <p:cNvSpPr/>
          <p:nvPr/>
        </p:nvSpPr>
        <p:spPr>
          <a:xfrm>
            <a:off x="6333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86" name="object 81286"/>
          <p:cNvSpPr/>
          <p:nvPr/>
        </p:nvSpPr>
        <p:spPr>
          <a:xfrm>
            <a:off x="6333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87" name="object 81287"/>
          <p:cNvSpPr/>
          <p:nvPr/>
        </p:nvSpPr>
        <p:spPr>
          <a:xfrm>
            <a:off x="6333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88" name="object 81288"/>
          <p:cNvSpPr/>
          <p:nvPr/>
        </p:nvSpPr>
        <p:spPr>
          <a:xfrm>
            <a:off x="6333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89" name="object 81289"/>
          <p:cNvSpPr/>
          <p:nvPr/>
        </p:nvSpPr>
        <p:spPr>
          <a:xfrm>
            <a:off x="6333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90" name="object 81290"/>
          <p:cNvSpPr/>
          <p:nvPr/>
        </p:nvSpPr>
        <p:spPr>
          <a:xfrm>
            <a:off x="6333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91" name="object 81291"/>
          <p:cNvSpPr/>
          <p:nvPr/>
        </p:nvSpPr>
        <p:spPr>
          <a:xfrm>
            <a:off x="6333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92" name="object 81292"/>
          <p:cNvSpPr/>
          <p:nvPr/>
        </p:nvSpPr>
        <p:spPr>
          <a:xfrm>
            <a:off x="6333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93" name="object 81293"/>
          <p:cNvSpPr/>
          <p:nvPr/>
        </p:nvSpPr>
        <p:spPr>
          <a:xfrm>
            <a:off x="6334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94" name="object 81294"/>
          <p:cNvSpPr/>
          <p:nvPr/>
        </p:nvSpPr>
        <p:spPr>
          <a:xfrm>
            <a:off x="6334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95" name="object 81295"/>
          <p:cNvSpPr/>
          <p:nvPr/>
        </p:nvSpPr>
        <p:spPr>
          <a:xfrm>
            <a:off x="6334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96" name="object 81296"/>
          <p:cNvSpPr/>
          <p:nvPr/>
        </p:nvSpPr>
        <p:spPr>
          <a:xfrm>
            <a:off x="6334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97" name="object 81297"/>
          <p:cNvSpPr/>
          <p:nvPr/>
        </p:nvSpPr>
        <p:spPr>
          <a:xfrm>
            <a:off x="6334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98" name="object 81298"/>
          <p:cNvSpPr/>
          <p:nvPr/>
        </p:nvSpPr>
        <p:spPr>
          <a:xfrm>
            <a:off x="6334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299" name="object 81299"/>
          <p:cNvSpPr/>
          <p:nvPr/>
        </p:nvSpPr>
        <p:spPr>
          <a:xfrm>
            <a:off x="6334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00" name="object 81300"/>
          <p:cNvSpPr/>
          <p:nvPr/>
        </p:nvSpPr>
        <p:spPr>
          <a:xfrm>
            <a:off x="6334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01" name="object 81301"/>
          <p:cNvSpPr/>
          <p:nvPr/>
        </p:nvSpPr>
        <p:spPr>
          <a:xfrm>
            <a:off x="6334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02" name="object 81302"/>
          <p:cNvSpPr/>
          <p:nvPr/>
        </p:nvSpPr>
        <p:spPr>
          <a:xfrm>
            <a:off x="6334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03" name="object 81303"/>
          <p:cNvSpPr/>
          <p:nvPr/>
        </p:nvSpPr>
        <p:spPr>
          <a:xfrm>
            <a:off x="6335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04" name="object 81304"/>
          <p:cNvSpPr/>
          <p:nvPr/>
        </p:nvSpPr>
        <p:spPr>
          <a:xfrm>
            <a:off x="6335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05" name="object 81305"/>
          <p:cNvSpPr/>
          <p:nvPr/>
        </p:nvSpPr>
        <p:spPr>
          <a:xfrm>
            <a:off x="6335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06" name="object 81306"/>
          <p:cNvSpPr/>
          <p:nvPr/>
        </p:nvSpPr>
        <p:spPr>
          <a:xfrm>
            <a:off x="6335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07" name="object 81307"/>
          <p:cNvSpPr/>
          <p:nvPr/>
        </p:nvSpPr>
        <p:spPr>
          <a:xfrm>
            <a:off x="6335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08" name="object 81308"/>
          <p:cNvSpPr/>
          <p:nvPr/>
        </p:nvSpPr>
        <p:spPr>
          <a:xfrm>
            <a:off x="6335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09" name="object 81309"/>
          <p:cNvSpPr/>
          <p:nvPr/>
        </p:nvSpPr>
        <p:spPr>
          <a:xfrm>
            <a:off x="6335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10" name="object 81310"/>
          <p:cNvSpPr/>
          <p:nvPr/>
        </p:nvSpPr>
        <p:spPr>
          <a:xfrm>
            <a:off x="6335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11" name="object 81311"/>
          <p:cNvSpPr/>
          <p:nvPr/>
        </p:nvSpPr>
        <p:spPr>
          <a:xfrm>
            <a:off x="6335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12" name="object 81312"/>
          <p:cNvSpPr/>
          <p:nvPr/>
        </p:nvSpPr>
        <p:spPr>
          <a:xfrm>
            <a:off x="6335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13" name="object 81313"/>
          <p:cNvSpPr/>
          <p:nvPr/>
        </p:nvSpPr>
        <p:spPr>
          <a:xfrm>
            <a:off x="6335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14" name="object 81314"/>
          <p:cNvSpPr/>
          <p:nvPr/>
        </p:nvSpPr>
        <p:spPr>
          <a:xfrm>
            <a:off x="6335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15" name="object 81315"/>
          <p:cNvSpPr/>
          <p:nvPr/>
        </p:nvSpPr>
        <p:spPr>
          <a:xfrm>
            <a:off x="6336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16" name="object 81316"/>
          <p:cNvSpPr/>
          <p:nvPr/>
        </p:nvSpPr>
        <p:spPr>
          <a:xfrm>
            <a:off x="6336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17" name="object 81317"/>
          <p:cNvSpPr/>
          <p:nvPr/>
        </p:nvSpPr>
        <p:spPr>
          <a:xfrm>
            <a:off x="6336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18" name="object 81318"/>
          <p:cNvSpPr/>
          <p:nvPr/>
        </p:nvSpPr>
        <p:spPr>
          <a:xfrm>
            <a:off x="6336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19" name="object 81319"/>
          <p:cNvSpPr/>
          <p:nvPr/>
        </p:nvSpPr>
        <p:spPr>
          <a:xfrm>
            <a:off x="6336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20" name="object 81320"/>
          <p:cNvSpPr/>
          <p:nvPr/>
        </p:nvSpPr>
        <p:spPr>
          <a:xfrm>
            <a:off x="6336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21" name="object 81321"/>
          <p:cNvSpPr/>
          <p:nvPr/>
        </p:nvSpPr>
        <p:spPr>
          <a:xfrm>
            <a:off x="6336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22" name="object 81322"/>
          <p:cNvSpPr/>
          <p:nvPr/>
        </p:nvSpPr>
        <p:spPr>
          <a:xfrm>
            <a:off x="6336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23" name="object 81323"/>
          <p:cNvSpPr/>
          <p:nvPr/>
        </p:nvSpPr>
        <p:spPr>
          <a:xfrm>
            <a:off x="63369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24" name="object 81324"/>
          <p:cNvSpPr/>
          <p:nvPr/>
        </p:nvSpPr>
        <p:spPr>
          <a:xfrm>
            <a:off x="63369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25" name="object 81325"/>
          <p:cNvSpPr/>
          <p:nvPr/>
        </p:nvSpPr>
        <p:spPr>
          <a:xfrm>
            <a:off x="6337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26" name="object 81326"/>
          <p:cNvSpPr/>
          <p:nvPr/>
        </p:nvSpPr>
        <p:spPr>
          <a:xfrm>
            <a:off x="6337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27" name="object 81327"/>
          <p:cNvSpPr/>
          <p:nvPr/>
        </p:nvSpPr>
        <p:spPr>
          <a:xfrm>
            <a:off x="63373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28" name="object 81328"/>
          <p:cNvSpPr/>
          <p:nvPr/>
        </p:nvSpPr>
        <p:spPr>
          <a:xfrm>
            <a:off x="63373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29" name="object 81329"/>
          <p:cNvSpPr/>
          <p:nvPr/>
        </p:nvSpPr>
        <p:spPr>
          <a:xfrm>
            <a:off x="6337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30" name="object 81330"/>
          <p:cNvSpPr/>
          <p:nvPr/>
        </p:nvSpPr>
        <p:spPr>
          <a:xfrm>
            <a:off x="6337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31" name="object 81331"/>
          <p:cNvSpPr/>
          <p:nvPr/>
        </p:nvSpPr>
        <p:spPr>
          <a:xfrm>
            <a:off x="63376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32" name="object 81332"/>
          <p:cNvSpPr/>
          <p:nvPr/>
        </p:nvSpPr>
        <p:spPr>
          <a:xfrm>
            <a:off x="63376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33" name="object 81333"/>
          <p:cNvSpPr/>
          <p:nvPr/>
        </p:nvSpPr>
        <p:spPr>
          <a:xfrm>
            <a:off x="6337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34" name="object 81334"/>
          <p:cNvSpPr/>
          <p:nvPr/>
        </p:nvSpPr>
        <p:spPr>
          <a:xfrm>
            <a:off x="6337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35" name="object 81335"/>
          <p:cNvSpPr/>
          <p:nvPr/>
        </p:nvSpPr>
        <p:spPr>
          <a:xfrm>
            <a:off x="63380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36" name="object 81336"/>
          <p:cNvSpPr/>
          <p:nvPr/>
        </p:nvSpPr>
        <p:spPr>
          <a:xfrm>
            <a:off x="63380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37" name="object 81337"/>
          <p:cNvSpPr/>
          <p:nvPr/>
        </p:nvSpPr>
        <p:spPr>
          <a:xfrm>
            <a:off x="6338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38" name="object 81338"/>
          <p:cNvSpPr/>
          <p:nvPr/>
        </p:nvSpPr>
        <p:spPr>
          <a:xfrm>
            <a:off x="6338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39" name="object 81339"/>
          <p:cNvSpPr/>
          <p:nvPr/>
        </p:nvSpPr>
        <p:spPr>
          <a:xfrm>
            <a:off x="6338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40" name="object 81340"/>
          <p:cNvSpPr/>
          <p:nvPr/>
        </p:nvSpPr>
        <p:spPr>
          <a:xfrm>
            <a:off x="6338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41" name="object 81341"/>
          <p:cNvSpPr/>
          <p:nvPr/>
        </p:nvSpPr>
        <p:spPr>
          <a:xfrm>
            <a:off x="6338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42" name="object 81342"/>
          <p:cNvSpPr/>
          <p:nvPr/>
        </p:nvSpPr>
        <p:spPr>
          <a:xfrm>
            <a:off x="6338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43" name="object 81343"/>
          <p:cNvSpPr/>
          <p:nvPr/>
        </p:nvSpPr>
        <p:spPr>
          <a:xfrm>
            <a:off x="6338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44" name="object 81344"/>
          <p:cNvSpPr/>
          <p:nvPr/>
        </p:nvSpPr>
        <p:spPr>
          <a:xfrm>
            <a:off x="6338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45" name="object 81345"/>
          <p:cNvSpPr/>
          <p:nvPr/>
        </p:nvSpPr>
        <p:spPr>
          <a:xfrm>
            <a:off x="6338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46" name="object 81346"/>
          <p:cNvSpPr/>
          <p:nvPr/>
        </p:nvSpPr>
        <p:spPr>
          <a:xfrm>
            <a:off x="6338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47" name="object 81347"/>
          <p:cNvSpPr/>
          <p:nvPr/>
        </p:nvSpPr>
        <p:spPr>
          <a:xfrm>
            <a:off x="6339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48" name="object 81348"/>
          <p:cNvSpPr/>
          <p:nvPr/>
        </p:nvSpPr>
        <p:spPr>
          <a:xfrm>
            <a:off x="6339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49" name="object 81349"/>
          <p:cNvSpPr/>
          <p:nvPr/>
        </p:nvSpPr>
        <p:spPr>
          <a:xfrm>
            <a:off x="6339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50" name="object 81350"/>
          <p:cNvSpPr/>
          <p:nvPr/>
        </p:nvSpPr>
        <p:spPr>
          <a:xfrm>
            <a:off x="6339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51" name="object 81351"/>
          <p:cNvSpPr/>
          <p:nvPr/>
        </p:nvSpPr>
        <p:spPr>
          <a:xfrm>
            <a:off x="6339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52" name="object 81352"/>
          <p:cNvSpPr/>
          <p:nvPr/>
        </p:nvSpPr>
        <p:spPr>
          <a:xfrm>
            <a:off x="6339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53" name="object 81353"/>
          <p:cNvSpPr/>
          <p:nvPr/>
        </p:nvSpPr>
        <p:spPr>
          <a:xfrm>
            <a:off x="6339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54" name="object 81354"/>
          <p:cNvSpPr/>
          <p:nvPr/>
        </p:nvSpPr>
        <p:spPr>
          <a:xfrm>
            <a:off x="6339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55" name="object 81355"/>
          <p:cNvSpPr/>
          <p:nvPr/>
        </p:nvSpPr>
        <p:spPr>
          <a:xfrm>
            <a:off x="6339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56" name="object 81356"/>
          <p:cNvSpPr/>
          <p:nvPr/>
        </p:nvSpPr>
        <p:spPr>
          <a:xfrm>
            <a:off x="6339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57" name="object 81357"/>
          <p:cNvSpPr/>
          <p:nvPr/>
        </p:nvSpPr>
        <p:spPr>
          <a:xfrm>
            <a:off x="6340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58" name="object 81358"/>
          <p:cNvSpPr/>
          <p:nvPr/>
        </p:nvSpPr>
        <p:spPr>
          <a:xfrm>
            <a:off x="6340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59" name="object 81359"/>
          <p:cNvSpPr/>
          <p:nvPr/>
        </p:nvSpPr>
        <p:spPr>
          <a:xfrm>
            <a:off x="6340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60" name="object 81360"/>
          <p:cNvSpPr/>
          <p:nvPr/>
        </p:nvSpPr>
        <p:spPr>
          <a:xfrm>
            <a:off x="6340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61" name="object 81361"/>
          <p:cNvSpPr/>
          <p:nvPr/>
        </p:nvSpPr>
        <p:spPr>
          <a:xfrm>
            <a:off x="6340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62" name="object 81362"/>
          <p:cNvSpPr/>
          <p:nvPr/>
        </p:nvSpPr>
        <p:spPr>
          <a:xfrm>
            <a:off x="6340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63" name="object 81363"/>
          <p:cNvSpPr/>
          <p:nvPr/>
        </p:nvSpPr>
        <p:spPr>
          <a:xfrm>
            <a:off x="6340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64" name="object 81364"/>
          <p:cNvSpPr/>
          <p:nvPr/>
        </p:nvSpPr>
        <p:spPr>
          <a:xfrm>
            <a:off x="6340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65" name="object 81365"/>
          <p:cNvSpPr/>
          <p:nvPr/>
        </p:nvSpPr>
        <p:spPr>
          <a:xfrm>
            <a:off x="6340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66" name="object 81366"/>
          <p:cNvSpPr/>
          <p:nvPr/>
        </p:nvSpPr>
        <p:spPr>
          <a:xfrm>
            <a:off x="6340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67" name="object 81367"/>
          <p:cNvSpPr/>
          <p:nvPr/>
        </p:nvSpPr>
        <p:spPr>
          <a:xfrm>
            <a:off x="6341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68" name="object 81368"/>
          <p:cNvSpPr/>
          <p:nvPr/>
        </p:nvSpPr>
        <p:spPr>
          <a:xfrm>
            <a:off x="6341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69" name="object 81369"/>
          <p:cNvSpPr/>
          <p:nvPr/>
        </p:nvSpPr>
        <p:spPr>
          <a:xfrm>
            <a:off x="6341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70" name="object 81370"/>
          <p:cNvSpPr/>
          <p:nvPr/>
        </p:nvSpPr>
        <p:spPr>
          <a:xfrm>
            <a:off x="6341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71" name="object 81371"/>
          <p:cNvSpPr/>
          <p:nvPr/>
        </p:nvSpPr>
        <p:spPr>
          <a:xfrm>
            <a:off x="63415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72" name="object 81372"/>
          <p:cNvSpPr/>
          <p:nvPr/>
        </p:nvSpPr>
        <p:spPr>
          <a:xfrm>
            <a:off x="63415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73" name="object 81373"/>
          <p:cNvSpPr/>
          <p:nvPr/>
        </p:nvSpPr>
        <p:spPr>
          <a:xfrm>
            <a:off x="6341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74" name="object 81374"/>
          <p:cNvSpPr/>
          <p:nvPr/>
        </p:nvSpPr>
        <p:spPr>
          <a:xfrm>
            <a:off x="6341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75" name="object 81375"/>
          <p:cNvSpPr/>
          <p:nvPr/>
        </p:nvSpPr>
        <p:spPr>
          <a:xfrm>
            <a:off x="63418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76" name="object 81376"/>
          <p:cNvSpPr/>
          <p:nvPr/>
        </p:nvSpPr>
        <p:spPr>
          <a:xfrm>
            <a:off x="63418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77" name="object 81377"/>
          <p:cNvSpPr/>
          <p:nvPr/>
        </p:nvSpPr>
        <p:spPr>
          <a:xfrm>
            <a:off x="6342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78" name="object 81378"/>
          <p:cNvSpPr/>
          <p:nvPr/>
        </p:nvSpPr>
        <p:spPr>
          <a:xfrm>
            <a:off x="6342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79" name="object 81379"/>
          <p:cNvSpPr/>
          <p:nvPr/>
        </p:nvSpPr>
        <p:spPr>
          <a:xfrm>
            <a:off x="63422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80" name="object 81380"/>
          <p:cNvSpPr/>
          <p:nvPr/>
        </p:nvSpPr>
        <p:spPr>
          <a:xfrm>
            <a:off x="63422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81" name="object 81381"/>
          <p:cNvSpPr/>
          <p:nvPr/>
        </p:nvSpPr>
        <p:spPr>
          <a:xfrm>
            <a:off x="6342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82" name="object 81382"/>
          <p:cNvSpPr/>
          <p:nvPr/>
        </p:nvSpPr>
        <p:spPr>
          <a:xfrm>
            <a:off x="6342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83" name="object 81383"/>
          <p:cNvSpPr/>
          <p:nvPr/>
        </p:nvSpPr>
        <p:spPr>
          <a:xfrm>
            <a:off x="63426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84" name="object 81384"/>
          <p:cNvSpPr/>
          <p:nvPr/>
        </p:nvSpPr>
        <p:spPr>
          <a:xfrm>
            <a:off x="63426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85" name="object 81385"/>
          <p:cNvSpPr/>
          <p:nvPr/>
        </p:nvSpPr>
        <p:spPr>
          <a:xfrm>
            <a:off x="6342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86" name="object 81386"/>
          <p:cNvSpPr/>
          <p:nvPr/>
        </p:nvSpPr>
        <p:spPr>
          <a:xfrm>
            <a:off x="6342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87" name="object 81387"/>
          <p:cNvSpPr/>
          <p:nvPr/>
        </p:nvSpPr>
        <p:spPr>
          <a:xfrm>
            <a:off x="6343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88" name="object 81388"/>
          <p:cNvSpPr/>
          <p:nvPr/>
        </p:nvSpPr>
        <p:spPr>
          <a:xfrm>
            <a:off x="6343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89" name="object 81389"/>
          <p:cNvSpPr/>
          <p:nvPr/>
        </p:nvSpPr>
        <p:spPr>
          <a:xfrm>
            <a:off x="6343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90" name="object 81390"/>
          <p:cNvSpPr/>
          <p:nvPr/>
        </p:nvSpPr>
        <p:spPr>
          <a:xfrm>
            <a:off x="6343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91" name="object 81391"/>
          <p:cNvSpPr/>
          <p:nvPr/>
        </p:nvSpPr>
        <p:spPr>
          <a:xfrm>
            <a:off x="6343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92" name="object 81392"/>
          <p:cNvSpPr/>
          <p:nvPr/>
        </p:nvSpPr>
        <p:spPr>
          <a:xfrm>
            <a:off x="6343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93" name="object 81393"/>
          <p:cNvSpPr/>
          <p:nvPr/>
        </p:nvSpPr>
        <p:spPr>
          <a:xfrm>
            <a:off x="6343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94" name="object 81394"/>
          <p:cNvSpPr/>
          <p:nvPr/>
        </p:nvSpPr>
        <p:spPr>
          <a:xfrm>
            <a:off x="6343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95" name="object 81395"/>
          <p:cNvSpPr/>
          <p:nvPr/>
        </p:nvSpPr>
        <p:spPr>
          <a:xfrm>
            <a:off x="6343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96" name="object 81396"/>
          <p:cNvSpPr/>
          <p:nvPr/>
        </p:nvSpPr>
        <p:spPr>
          <a:xfrm>
            <a:off x="6343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97" name="object 81397"/>
          <p:cNvSpPr/>
          <p:nvPr/>
        </p:nvSpPr>
        <p:spPr>
          <a:xfrm>
            <a:off x="6343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98" name="object 81398"/>
          <p:cNvSpPr/>
          <p:nvPr/>
        </p:nvSpPr>
        <p:spPr>
          <a:xfrm>
            <a:off x="6343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399" name="object 81399"/>
          <p:cNvSpPr/>
          <p:nvPr/>
        </p:nvSpPr>
        <p:spPr>
          <a:xfrm>
            <a:off x="6344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00" name="object 81400"/>
          <p:cNvSpPr/>
          <p:nvPr/>
        </p:nvSpPr>
        <p:spPr>
          <a:xfrm>
            <a:off x="6344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01" name="object 81401"/>
          <p:cNvSpPr/>
          <p:nvPr/>
        </p:nvSpPr>
        <p:spPr>
          <a:xfrm>
            <a:off x="6344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02" name="object 81402"/>
          <p:cNvSpPr/>
          <p:nvPr/>
        </p:nvSpPr>
        <p:spPr>
          <a:xfrm>
            <a:off x="6344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03" name="object 81403"/>
          <p:cNvSpPr/>
          <p:nvPr/>
        </p:nvSpPr>
        <p:spPr>
          <a:xfrm>
            <a:off x="6344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04" name="object 81404"/>
          <p:cNvSpPr/>
          <p:nvPr/>
        </p:nvSpPr>
        <p:spPr>
          <a:xfrm>
            <a:off x="6344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05" name="object 81405"/>
          <p:cNvSpPr/>
          <p:nvPr/>
        </p:nvSpPr>
        <p:spPr>
          <a:xfrm>
            <a:off x="6344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06" name="object 81406"/>
          <p:cNvSpPr/>
          <p:nvPr/>
        </p:nvSpPr>
        <p:spPr>
          <a:xfrm>
            <a:off x="6344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07" name="object 81407"/>
          <p:cNvSpPr/>
          <p:nvPr/>
        </p:nvSpPr>
        <p:spPr>
          <a:xfrm>
            <a:off x="6344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08" name="object 81408"/>
          <p:cNvSpPr/>
          <p:nvPr/>
        </p:nvSpPr>
        <p:spPr>
          <a:xfrm>
            <a:off x="6344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09" name="object 81409"/>
          <p:cNvSpPr/>
          <p:nvPr/>
        </p:nvSpPr>
        <p:spPr>
          <a:xfrm>
            <a:off x="6345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10" name="object 81410"/>
          <p:cNvSpPr/>
          <p:nvPr/>
        </p:nvSpPr>
        <p:spPr>
          <a:xfrm>
            <a:off x="6345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11" name="object 81411"/>
          <p:cNvSpPr/>
          <p:nvPr/>
        </p:nvSpPr>
        <p:spPr>
          <a:xfrm>
            <a:off x="6345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12" name="object 81412"/>
          <p:cNvSpPr/>
          <p:nvPr/>
        </p:nvSpPr>
        <p:spPr>
          <a:xfrm>
            <a:off x="6345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13" name="object 81413"/>
          <p:cNvSpPr/>
          <p:nvPr/>
        </p:nvSpPr>
        <p:spPr>
          <a:xfrm>
            <a:off x="6345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14" name="object 81414"/>
          <p:cNvSpPr/>
          <p:nvPr/>
        </p:nvSpPr>
        <p:spPr>
          <a:xfrm>
            <a:off x="6345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15" name="object 81415"/>
          <p:cNvSpPr/>
          <p:nvPr/>
        </p:nvSpPr>
        <p:spPr>
          <a:xfrm>
            <a:off x="6345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16" name="object 81416"/>
          <p:cNvSpPr/>
          <p:nvPr/>
        </p:nvSpPr>
        <p:spPr>
          <a:xfrm>
            <a:off x="6345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17" name="object 81417"/>
          <p:cNvSpPr/>
          <p:nvPr/>
        </p:nvSpPr>
        <p:spPr>
          <a:xfrm>
            <a:off x="6345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18" name="object 81418"/>
          <p:cNvSpPr/>
          <p:nvPr/>
        </p:nvSpPr>
        <p:spPr>
          <a:xfrm>
            <a:off x="6345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19" name="object 81419"/>
          <p:cNvSpPr/>
          <p:nvPr/>
        </p:nvSpPr>
        <p:spPr>
          <a:xfrm>
            <a:off x="6346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20" name="object 81420"/>
          <p:cNvSpPr/>
          <p:nvPr/>
        </p:nvSpPr>
        <p:spPr>
          <a:xfrm>
            <a:off x="6346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21" name="object 81421"/>
          <p:cNvSpPr/>
          <p:nvPr/>
        </p:nvSpPr>
        <p:spPr>
          <a:xfrm>
            <a:off x="6346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22" name="object 81422"/>
          <p:cNvSpPr/>
          <p:nvPr/>
        </p:nvSpPr>
        <p:spPr>
          <a:xfrm>
            <a:off x="6346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23" name="object 81423"/>
          <p:cNvSpPr/>
          <p:nvPr/>
        </p:nvSpPr>
        <p:spPr>
          <a:xfrm>
            <a:off x="63464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24" name="object 81424"/>
          <p:cNvSpPr/>
          <p:nvPr/>
        </p:nvSpPr>
        <p:spPr>
          <a:xfrm>
            <a:off x="63464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25" name="object 81425"/>
          <p:cNvSpPr/>
          <p:nvPr/>
        </p:nvSpPr>
        <p:spPr>
          <a:xfrm>
            <a:off x="6346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26" name="object 81426"/>
          <p:cNvSpPr/>
          <p:nvPr/>
        </p:nvSpPr>
        <p:spPr>
          <a:xfrm>
            <a:off x="6346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27" name="object 81427"/>
          <p:cNvSpPr/>
          <p:nvPr/>
        </p:nvSpPr>
        <p:spPr>
          <a:xfrm>
            <a:off x="63468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28" name="object 81428"/>
          <p:cNvSpPr/>
          <p:nvPr/>
        </p:nvSpPr>
        <p:spPr>
          <a:xfrm>
            <a:off x="63468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29" name="object 81429"/>
          <p:cNvSpPr/>
          <p:nvPr/>
        </p:nvSpPr>
        <p:spPr>
          <a:xfrm>
            <a:off x="6346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30" name="object 81430"/>
          <p:cNvSpPr/>
          <p:nvPr/>
        </p:nvSpPr>
        <p:spPr>
          <a:xfrm>
            <a:off x="6346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31" name="object 81431"/>
          <p:cNvSpPr/>
          <p:nvPr/>
        </p:nvSpPr>
        <p:spPr>
          <a:xfrm>
            <a:off x="63472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32" name="object 81432"/>
          <p:cNvSpPr/>
          <p:nvPr/>
        </p:nvSpPr>
        <p:spPr>
          <a:xfrm>
            <a:off x="63472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33" name="object 81433"/>
          <p:cNvSpPr/>
          <p:nvPr/>
        </p:nvSpPr>
        <p:spPr>
          <a:xfrm>
            <a:off x="6347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34" name="object 81434"/>
          <p:cNvSpPr/>
          <p:nvPr/>
        </p:nvSpPr>
        <p:spPr>
          <a:xfrm>
            <a:off x="6347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35" name="object 81435"/>
          <p:cNvSpPr/>
          <p:nvPr/>
        </p:nvSpPr>
        <p:spPr>
          <a:xfrm>
            <a:off x="63475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36" name="object 81436"/>
          <p:cNvSpPr/>
          <p:nvPr/>
        </p:nvSpPr>
        <p:spPr>
          <a:xfrm>
            <a:off x="63475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37" name="object 81437"/>
          <p:cNvSpPr/>
          <p:nvPr/>
        </p:nvSpPr>
        <p:spPr>
          <a:xfrm>
            <a:off x="6347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38" name="object 81438"/>
          <p:cNvSpPr/>
          <p:nvPr/>
        </p:nvSpPr>
        <p:spPr>
          <a:xfrm>
            <a:off x="6347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39" name="object 81439"/>
          <p:cNvSpPr/>
          <p:nvPr/>
        </p:nvSpPr>
        <p:spPr>
          <a:xfrm>
            <a:off x="6347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40" name="object 81440"/>
          <p:cNvSpPr/>
          <p:nvPr/>
        </p:nvSpPr>
        <p:spPr>
          <a:xfrm>
            <a:off x="6347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41" name="object 81441"/>
          <p:cNvSpPr/>
          <p:nvPr/>
        </p:nvSpPr>
        <p:spPr>
          <a:xfrm>
            <a:off x="6348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42" name="object 81442"/>
          <p:cNvSpPr/>
          <p:nvPr/>
        </p:nvSpPr>
        <p:spPr>
          <a:xfrm>
            <a:off x="6348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43" name="object 81443"/>
          <p:cNvSpPr/>
          <p:nvPr/>
        </p:nvSpPr>
        <p:spPr>
          <a:xfrm>
            <a:off x="6348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44" name="object 81444"/>
          <p:cNvSpPr/>
          <p:nvPr/>
        </p:nvSpPr>
        <p:spPr>
          <a:xfrm>
            <a:off x="6348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45" name="object 81445"/>
          <p:cNvSpPr/>
          <p:nvPr/>
        </p:nvSpPr>
        <p:spPr>
          <a:xfrm>
            <a:off x="6348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46" name="object 81446"/>
          <p:cNvSpPr/>
          <p:nvPr/>
        </p:nvSpPr>
        <p:spPr>
          <a:xfrm>
            <a:off x="6348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47" name="object 81447"/>
          <p:cNvSpPr/>
          <p:nvPr/>
        </p:nvSpPr>
        <p:spPr>
          <a:xfrm>
            <a:off x="6348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48" name="object 81448"/>
          <p:cNvSpPr/>
          <p:nvPr/>
        </p:nvSpPr>
        <p:spPr>
          <a:xfrm>
            <a:off x="6348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49" name="object 81449"/>
          <p:cNvSpPr/>
          <p:nvPr/>
        </p:nvSpPr>
        <p:spPr>
          <a:xfrm>
            <a:off x="6348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50" name="object 81450"/>
          <p:cNvSpPr/>
          <p:nvPr/>
        </p:nvSpPr>
        <p:spPr>
          <a:xfrm>
            <a:off x="6348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51" name="object 81451"/>
          <p:cNvSpPr/>
          <p:nvPr/>
        </p:nvSpPr>
        <p:spPr>
          <a:xfrm>
            <a:off x="6349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52" name="object 81452"/>
          <p:cNvSpPr/>
          <p:nvPr/>
        </p:nvSpPr>
        <p:spPr>
          <a:xfrm>
            <a:off x="6349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53" name="object 81453"/>
          <p:cNvSpPr/>
          <p:nvPr/>
        </p:nvSpPr>
        <p:spPr>
          <a:xfrm>
            <a:off x="6349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54" name="object 81454"/>
          <p:cNvSpPr/>
          <p:nvPr/>
        </p:nvSpPr>
        <p:spPr>
          <a:xfrm>
            <a:off x="6349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55" name="object 81455"/>
          <p:cNvSpPr/>
          <p:nvPr/>
        </p:nvSpPr>
        <p:spPr>
          <a:xfrm>
            <a:off x="6349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56" name="object 81456"/>
          <p:cNvSpPr/>
          <p:nvPr/>
        </p:nvSpPr>
        <p:spPr>
          <a:xfrm>
            <a:off x="6349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57" name="object 81457"/>
          <p:cNvSpPr/>
          <p:nvPr/>
        </p:nvSpPr>
        <p:spPr>
          <a:xfrm>
            <a:off x="6349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58" name="object 81458"/>
          <p:cNvSpPr/>
          <p:nvPr/>
        </p:nvSpPr>
        <p:spPr>
          <a:xfrm>
            <a:off x="6349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59" name="object 81459"/>
          <p:cNvSpPr/>
          <p:nvPr/>
        </p:nvSpPr>
        <p:spPr>
          <a:xfrm>
            <a:off x="6349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60" name="object 81460"/>
          <p:cNvSpPr/>
          <p:nvPr/>
        </p:nvSpPr>
        <p:spPr>
          <a:xfrm>
            <a:off x="6349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61" name="object 81461"/>
          <p:cNvSpPr/>
          <p:nvPr/>
        </p:nvSpPr>
        <p:spPr>
          <a:xfrm>
            <a:off x="6350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62" name="object 81462"/>
          <p:cNvSpPr/>
          <p:nvPr/>
        </p:nvSpPr>
        <p:spPr>
          <a:xfrm>
            <a:off x="6350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63" name="object 81463"/>
          <p:cNvSpPr/>
          <p:nvPr/>
        </p:nvSpPr>
        <p:spPr>
          <a:xfrm>
            <a:off x="6350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64" name="object 81464"/>
          <p:cNvSpPr/>
          <p:nvPr/>
        </p:nvSpPr>
        <p:spPr>
          <a:xfrm>
            <a:off x="6350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65" name="object 81465"/>
          <p:cNvSpPr/>
          <p:nvPr/>
        </p:nvSpPr>
        <p:spPr>
          <a:xfrm>
            <a:off x="6350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66" name="object 81466"/>
          <p:cNvSpPr/>
          <p:nvPr/>
        </p:nvSpPr>
        <p:spPr>
          <a:xfrm>
            <a:off x="6350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67" name="object 81467"/>
          <p:cNvSpPr/>
          <p:nvPr/>
        </p:nvSpPr>
        <p:spPr>
          <a:xfrm>
            <a:off x="6350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68" name="object 81468"/>
          <p:cNvSpPr/>
          <p:nvPr/>
        </p:nvSpPr>
        <p:spPr>
          <a:xfrm>
            <a:off x="6350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69" name="object 81469"/>
          <p:cNvSpPr/>
          <p:nvPr/>
        </p:nvSpPr>
        <p:spPr>
          <a:xfrm>
            <a:off x="6350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70" name="object 81470"/>
          <p:cNvSpPr/>
          <p:nvPr/>
        </p:nvSpPr>
        <p:spPr>
          <a:xfrm>
            <a:off x="6350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71" name="object 81471"/>
          <p:cNvSpPr/>
          <p:nvPr/>
        </p:nvSpPr>
        <p:spPr>
          <a:xfrm>
            <a:off x="63510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72" name="object 81472"/>
          <p:cNvSpPr/>
          <p:nvPr/>
        </p:nvSpPr>
        <p:spPr>
          <a:xfrm>
            <a:off x="63510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73" name="object 81473"/>
          <p:cNvSpPr/>
          <p:nvPr/>
        </p:nvSpPr>
        <p:spPr>
          <a:xfrm>
            <a:off x="6351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74" name="object 81474"/>
          <p:cNvSpPr/>
          <p:nvPr/>
        </p:nvSpPr>
        <p:spPr>
          <a:xfrm>
            <a:off x="6351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75" name="object 81475"/>
          <p:cNvSpPr/>
          <p:nvPr/>
        </p:nvSpPr>
        <p:spPr>
          <a:xfrm>
            <a:off x="63514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76" name="object 81476"/>
          <p:cNvSpPr/>
          <p:nvPr/>
        </p:nvSpPr>
        <p:spPr>
          <a:xfrm>
            <a:off x="63514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77" name="object 81477"/>
          <p:cNvSpPr/>
          <p:nvPr/>
        </p:nvSpPr>
        <p:spPr>
          <a:xfrm>
            <a:off x="6351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78" name="object 81478"/>
          <p:cNvSpPr/>
          <p:nvPr/>
        </p:nvSpPr>
        <p:spPr>
          <a:xfrm>
            <a:off x="6351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79" name="object 81479"/>
          <p:cNvSpPr/>
          <p:nvPr/>
        </p:nvSpPr>
        <p:spPr>
          <a:xfrm>
            <a:off x="63517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80" name="object 81480"/>
          <p:cNvSpPr/>
          <p:nvPr/>
        </p:nvSpPr>
        <p:spPr>
          <a:xfrm>
            <a:off x="63517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81" name="object 81481"/>
          <p:cNvSpPr/>
          <p:nvPr/>
        </p:nvSpPr>
        <p:spPr>
          <a:xfrm>
            <a:off x="6351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82" name="object 81482"/>
          <p:cNvSpPr/>
          <p:nvPr/>
        </p:nvSpPr>
        <p:spPr>
          <a:xfrm>
            <a:off x="6351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83" name="object 81483"/>
          <p:cNvSpPr/>
          <p:nvPr/>
        </p:nvSpPr>
        <p:spPr>
          <a:xfrm>
            <a:off x="63521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84" name="object 81484"/>
          <p:cNvSpPr/>
          <p:nvPr/>
        </p:nvSpPr>
        <p:spPr>
          <a:xfrm>
            <a:off x="63521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85" name="object 81485"/>
          <p:cNvSpPr/>
          <p:nvPr/>
        </p:nvSpPr>
        <p:spPr>
          <a:xfrm>
            <a:off x="6352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86" name="object 81486"/>
          <p:cNvSpPr/>
          <p:nvPr/>
        </p:nvSpPr>
        <p:spPr>
          <a:xfrm>
            <a:off x="6352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87" name="object 81487"/>
          <p:cNvSpPr/>
          <p:nvPr/>
        </p:nvSpPr>
        <p:spPr>
          <a:xfrm>
            <a:off x="6352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88" name="object 81488"/>
          <p:cNvSpPr/>
          <p:nvPr/>
        </p:nvSpPr>
        <p:spPr>
          <a:xfrm>
            <a:off x="6352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89" name="object 81489"/>
          <p:cNvSpPr/>
          <p:nvPr/>
        </p:nvSpPr>
        <p:spPr>
          <a:xfrm>
            <a:off x="6352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90" name="object 81490"/>
          <p:cNvSpPr/>
          <p:nvPr/>
        </p:nvSpPr>
        <p:spPr>
          <a:xfrm>
            <a:off x="6352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91" name="object 81491"/>
          <p:cNvSpPr/>
          <p:nvPr/>
        </p:nvSpPr>
        <p:spPr>
          <a:xfrm>
            <a:off x="6352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92" name="object 81492"/>
          <p:cNvSpPr/>
          <p:nvPr/>
        </p:nvSpPr>
        <p:spPr>
          <a:xfrm>
            <a:off x="6352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93" name="object 81493"/>
          <p:cNvSpPr/>
          <p:nvPr/>
        </p:nvSpPr>
        <p:spPr>
          <a:xfrm>
            <a:off x="63530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94" name="object 81494"/>
          <p:cNvSpPr/>
          <p:nvPr/>
        </p:nvSpPr>
        <p:spPr>
          <a:xfrm>
            <a:off x="63530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95" name="object 81495"/>
          <p:cNvSpPr/>
          <p:nvPr/>
        </p:nvSpPr>
        <p:spPr>
          <a:xfrm>
            <a:off x="6353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96" name="object 81496"/>
          <p:cNvSpPr/>
          <p:nvPr/>
        </p:nvSpPr>
        <p:spPr>
          <a:xfrm>
            <a:off x="6353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97" name="object 81497"/>
          <p:cNvSpPr/>
          <p:nvPr/>
        </p:nvSpPr>
        <p:spPr>
          <a:xfrm>
            <a:off x="63534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98" name="object 81498"/>
          <p:cNvSpPr/>
          <p:nvPr/>
        </p:nvSpPr>
        <p:spPr>
          <a:xfrm>
            <a:off x="63534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499" name="object 81499"/>
          <p:cNvSpPr/>
          <p:nvPr/>
        </p:nvSpPr>
        <p:spPr>
          <a:xfrm>
            <a:off x="6353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00" name="object 81500"/>
          <p:cNvSpPr/>
          <p:nvPr/>
        </p:nvSpPr>
        <p:spPr>
          <a:xfrm>
            <a:off x="6353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01" name="object 81501"/>
          <p:cNvSpPr/>
          <p:nvPr/>
        </p:nvSpPr>
        <p:spPr>
          <a:xfrm>
            <a:off x="63538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02" name="object 81502"/>
          <p:cNvSpPr/>
          <p:nvPr/>
        </p:nvSpPr>
        <p:spPr>
          <a:xfrm>
            <a:off x="63538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03" name="object 81503"/>
          <p:cNvSpPr/>
          <p:nvPr/>
        </p:nvSpPr>
        <p:spPr>
          <a:xfrm>
            <a:off x="6354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04" name="object 81504"/>
          <p:cNvSpPr/>
          <p:nvPr/>
        </p:nvSpPr>
        <p:spPr>
          <a:xfrm>
            <a:off x="6354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05" name="object 81505"/>
          <p:cNvSpPr/>
          <p:nvPr/>
        </p:nvSpPr>
        <p:spPr>
          <a:xfrm>
            <a:off x="63542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06" name="object 81506"/>
          <p:cNvSpPr/>
          <p:nvPr/>
        </p:nvSpPr>
        <p:spPr>
          <a:xfrm>
            <a:off x="63542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07" name="object 81507"/>
          <p:cNvSpPr/>
          <p:nvPr/>
        </p:nvSpPr>
        <p:spPr>
          <a:xfrm>
            <a:off x="6354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08" name="object 81508"/>
          <p:cNvSpPr/>
          <p:nvPr/>
        </p:nvSpPr>
        <p:spPr>
          <a:xfrm>
            <a:off x="6354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09" name="object 81509"/>
          <p:cNvSpPr/>
          <p:nvPr/>
        </p:nvSpPr>
        <p:spPr>
          <a:xfrm>
            <a:off x="63545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10" name="object 81510"/>
          <p:cNvSpPr/>
          <p:nvPr/>
        </p:nvSpPr>
        <p:spPr>
          <a:xfrm>
            <a:off x="63545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11" name="object 81511"/>
          <p:cNvSpPr/>
          <p:nvPr/>
        </p:nvSpPr>
        <p:spPr>
          <a:xfrm>
            <a:off x="6354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12" name="object 81512"/>
          <p:cNvSpPr/>
          <p:nvPr/>
        </p:nvSpPr>
        <p:spPr>
          <a:xfrm>
            <a:off x="6354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13" name="object 81513"/>
          <p:cNvSpPr/>
          <p:nvPr/>
        </p:nvSpPr>
        <p:spPr>
          <a:xfrm>
            <a:off x="63549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14" name="object 81514"/>
          <p:cNvSpPr/>
          <p:nvPr/>
        </p:nvSpPr>
        <p:spPr>
          <a:xfrm>
            <a:off x="63549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15" name="object 81515"/>
          <p:cNvSpPr/>
          <p:nvPr/>
        </p:nvSpPr>
        <p:spPr>
          <a:xfrm>
            <a:off x="6355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16" name="object 81516"/>
          <p:cNvSpPr/>
          <p:nvPr/>
        </p:nvSpPr>
        <p:spPr>
          <a:xfrm>
            <a:off x="6355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17" name="object 81517"/>
          <p:cNvSpPr/>
          <p:nvPr/>
        </p:nvSpPr>
        <p:spPr>
          <a:xfrm>
            <a:off x="63553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18" name="object 81518"/>
          <p:cNvSpPr/>
          <p:nvPr/>
        </p:nvSpPr>
        <p:spPr>
          <a:xfrm>
            <a:off x="63553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19" name="object 81519"/>
          <p:cNvSpPr/>
          <p:nvPr/>
        </p:nvSpPr>
        <p:spPr>
          <a:xfrm>
            <a:off x="6355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20" name="object 81520"/>
          <p:cNvSpPr/>
          <p:nvPr/>
        </p:nvSpPr>
        <p:spPr>
          <a:xfrm>
            <a:off x="6355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21" name="object 81521"/>
          <p:cNvSpPr/>
          <p:nvPr/>
        </p:nvSpPr>
        <p:spPr>
          <a:xfrm>
            <a:off x="63557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22" name="object 81522"/>
          <p:cNvSpPr/>
          <p:nvPr/>
        </p:nvSpPr>
        <p:spPr>
          <a:xfrm>
            <a:off x="63557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23" name="object 81523"/>
          <p:cNvSpPr/>
          <p:nvPr/>
        </p:nvSpPr>
        <p:spPr>
          <a:xfrm>
            <a:off x="63559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24" name="object 81524"/>
          <p:cNvSpPr/>
          <p:nvPr/>
        </p:nvSpPr>
        <p:spPr>
          <a:xfrm>
            <a:off x="63559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25" name="object 81525"/>
          <p:cNvSpPr/>
          <p:nvPr/>
        </p:nvSpPr>
        <p:spPr>
          <a:xfrm>
            <a:off x="63561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26" name="object 81526"/>
          <p:cNvSpPr/>
          <p:nvPr/>
        </p:nvSpPr>
        <p:spPr>
          <a:xfrm>
            <a:off x="63561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27" name="object 81527"/>
          <p:cNvSpPr/>
          <p:nvPr/>
        </p:nvSpPr>
        <p:spPr>
          <a:xfrm>
            <a:off x="63563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28" name="object 81528"/>
          <p:cNvSpPr/>
          <p:nvPr/>
        </p:nvSpPr>
        <p:spPr>
          <a:xfrm>
            <a:off x="63563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29" name="object 81529"/>
          <p:cNvSpPr/>
          <p:nvPr/>
        </p:nvSpPr>
        <p:spPr>
          <a:xfrm>
            <a:off x="63564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30" name="object 81530"/>
          <p:cNvSpPr/>
          <p:nvPr/>
        </p:nvSpPr>
        <p:spPr>
          <a:xfrm>
            <a:off x="63564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31" name="object 81531"/>
          <p:cNvSpPr/>
          <p:nvPr/>
        </p:nvSpPr>
        <p:spPr>
          <a:xfrm>
            <a:off x="63567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32" name="object 81532"/>
          <p:cNvSpPr/>
          <p:nvPr/>
        </p:nvSpPr>
        <p:spPr>
          <a:xfrm>
            <a:off x="63567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33" name="object 81533"/>
          <p:cNvSpPr/>
          <p:nvPr/>
        </p:nvSpPr>
        <p:spPr>
          <a:xfrm>
            <a:off x="63568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34" name="object 81534"/>
          <p:cNvSpPr/>
          <p:nvPr/>
        </p:nvSpPr>
        <p:spPr>
          <a:xfrm>
            <a:off x="63568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35" name="object 81535"/>
          <p:cNvSpPr/>
          <p:nvPr/>
        </p:nvSpPr>
        <p:spPr>
          <a:xfrm>
            <a:off x="6357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36" name="object 81536"/>
          <p:cNvSpPr/>
          <p:nvPr/>
        </p:nvSpPr>
        <p:spPr>
          <a:xfrm>
            <a:off x="6357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37" name="object 81537"/>
          <p:cNvSpPr/>
          <p:nvPr/>
        </p:nvSpPr>
        <p:spPr>
          <a:xfrm>
            <a:off x="63573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38" name="object 81538"/>
          <p:cNvSpPr/>
          <p:nvPr/>
        </p:nvSpPr>
        <p:spPr>
          <a:xfrm>
            <a:off x="63573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39" name="object 81539"/>
          <p:cNvSpPr/>
          <p:nvPr/>
        </p:nvSpPr>
        <p:spPr>
          <a:xfrm>
            <a:off x="6357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40" name="object 81540"/>
          <p:cNvSpPr/>
          <p:nvPr/>
        </p:nvSpPr>
        <p:spPr>
          <a:xfrm>
            <a:off x="6357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41" name="object 81541"/>
          <p:cNvSpPr/>
          <p:nvPr/>
        </p:nvSpPr>
        <p:spPr>
          <a:xfrm>
            <a:off x="63577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42" name="object 81542"/>
          <p:cNvSpPr/>
          <p:nvPr/>
        </p:nvSpPr>
        <p:spPr>
          <a:xfrm>
            <a:off x="63577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43" name="object 81543"/>
          <p:cNvSpPr/>
          <p:nvPr/>
        </p:nvSpPr>
        <p:spPr>
          <a:xfrm>
            <a:off x="6357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44" name="object 81544"/>
          <p:cNvSpPr/>
          <p:nvPr/>
        </p:nvSpPr>
        <p:spPr>
          <a:xfrm>
            <a:off x="6357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45" name="object 81545"/>
          <p:cNvSpPr/>
          <p:nvPr/>
        </p:nvSpPr>
        <p:spPr>
          <a:xfrm>
            <a:off x="63581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46" name="object 81546"/>
          <p:cNvSpPr/>
          <p:nvPr/>
        </p:nvSpPr>
        <p:spPr>
          <a:xfrm>
            <a:off x="63581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47" name="object 81547"/>
          <p:cNvSpPr/>
          <p:nvPr/>
        </p:nvSpPr>
        <p:spPr>
          <a:xfrm>
            <a:off x="6358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48" name="object 81548"/>
          <p:cNvSpPr/>
          <p:nvPr/>
        </p:nvSpPr>
        <p:spPr>
          <a:xfrm>
            <a:off x="6358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49" name="object 81549"/>
          <p:cNvSpPr/>
          <p:nvPr/>
        </p:nvSpPr>
        <p:spPr>
          <a:xfrm>
            <a:off x="63585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50" name="object 81550"/>
          <p:cNvSpPr/>
          <p:nvPr/>
        </p:nvSpPr>
        <p:spPr>
          <a:xfrm>
            <a:off x="63585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51" name="object 81551"/>
          <p:cNvSpPr/>
          <p:nvPr/>
        </p:nvSpPr>
        <p:spPr>
          <a:xfrm>
            <a:off x="6358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52" name="object 81552"/>
          <p:cNvSpPr/>
          <p:nvPr/>
        </p:nvSpPr>
        <p:spPr>
          <a:xfrm>
            <a:off x="6358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53" name="object 81553"/>
          <p:cNvSpPr/>
          <p:nvPr/>
        </p:nvSpPr>
        <p:spPr>
          <a:xfrm>
            <a:off x="63589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54" name="object 81554"/>
          <p:cNvSpPr/>
          <p:nvPr/>
        </p:nvSpPr>
        <p:spPr>
          <a:xfrm>
            <a:off x="63589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55" name="object 81555"/>
          <p:cNvSpPr/>
          <p:nvPr/>
        </p:nvSpPr>
        <p:spPr>
          <a:xfrm>
            <a:off x="6359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56" name="object 81556"/>
          <p:cNvSpPr/>
          <p:nvPr/>
        </p:nvSpPr>
        <p:spPr>
          <a:xfrm>
            <a:off x="6359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57" name="object 81557"/>
          <p:cNvSpPr/>
          <p:nvPr/>
        </p:nvSpPr>
        <p:spPr>
          <a:xfrm>
            <a:off x="63592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58" name="object 81558"/>
          <p:cNvSpPr/>
          <p:nvPr/>
        </p:nvSpPr>
        <p:spPr>
          <a:xfrm>
            <a:off x="63592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59" name="object 81559"/>
          <p:cNvSpPr/>
          <p:nvPr/>
        </p:nvSpPr>
        <p:spPr>
          <a:xfrm>
            <a:off x="6359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60" name="object 81560"/>
          <p:cNvSpPr/>
          <p:nvPr/>
        </p:nvSpPr>
        <p:spPr>
          <a:xfrm>
            <a:off x="6359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61" name="object 81561"/>
          <p:cNvSpPr/>
          <p:nvPr/>
        </p:nvSpPr>
        <p:spPr>
          <a:xfrm>
            <a:off x="63596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62" name="object 81562"/>
          <p:cNvSpPr/>
          <p:nvPr/>
        </p:nvSpPr>
        <p:spPr>
          <a:xfrm>
            <a:off x="63596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63" name="object 81563"/>
          <p:cNvSpPr/>
          <p:nvPr/>
        </p:nvSpPr>
        <p:spPr>
          <a:xfrm>
            <a:off x="6359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64" name="object 81564"/>
          <p:cNvSpPr/>
          <p:nvPr/>
        </p:nvSpPr>
        <p:spPr>
          <a:xfrm>
            <a:off x="6359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65" name="object 81565"/>
          <p:cNvSpPr/>
          <p:nvPr/>
        </p:nvSpPr>
        <p:spPr>
          <a:xfrm>
            <a:off x="63600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66" name="object 81566"/>
          <p:cNvSpPr/>
          <p:nvPr/>
        </p:nvSpPr>
        <p:spPr>
          <a:xfrm>
            <a:off x="63600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67" name="object 81567"/>
          <p:cNvSpPr/>
          <p:nvPr/>
        </p:nvSpPr>
        <p:spPr>
          <a:xfrm>
            <a:off x="6360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68" name="object 81568"/>
          <p:cNvSpPr/>
          <p:nvPr/>
        </p:nvSpPr>
        <p:spPr>
          <a:xfrm>
            <a:off x="6360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69" name="object 81569"/>
          <p:cNvSpPr/>
          <p:nvPr/>
        </p:nvSpPr>
        <p:spPr>
          <a:xfrm>
            <a:off x="63604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70" name="object 81570"/>
          <p:cNvSpPr/>
          <p:nvPr/>
        </p:nvSpPr>
        <p:spPr>
          <a:xfrm>
            <a:off x="63604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71" name="object 81571"/>
          <p:cNvSpPr/>
          <p:nvPr/>
        </p:nvSpPr>
        <p:spPr>
          <a:xfrm>
            <a:off x="6360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72" name="object 81572"/>
          <p:cNvSpPr/>
          <p:nvPr/>
        </p:nvSpPr>
        <p:spPr>
          <a:xfrm>
            <a:off x="6360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73" name="object 81573"/>
          <p:cNvSpPr/>
          <p:nvPr/>
        </p:nvSpPr>
        <p:spPr>
          <a:xfrm>
            <a:off x="63608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74" name="object 81574"/>
          <p:cNvSpPr/>
          <p:nvPr/>
        </p:nvSpPr>
        <p:spPr>
          <a:xfrm>
            <a:off x="63608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75" name="object 81575"/>
          <p:cNvSpPr/>
          <p:nvPr/>
        </p:nvSpPr>
        <p:spPr>
          <a:xfrm>
            <a:off x="63609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76" name="object 81576"/>
          <p:cNvSpPr/>
          <p:nvPr/>
        </p:nvSpPr>
        <p:spPr>
          <a:xfrm>
            <a:off x="63609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77" name="object 81577"/>
          <p:cNvSpPr/>
          <p:nvPr/>
        </p:nvSpPr>
        <p:spPr>
          <a:xfrm>
            <a:off x="63611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78" name="object 81578"/>
          <p:cNvSpPr/>
          <p:nvPr/>
        </p:nvSpPr>
        <p:spPr>
          <a:xfrm>
            <a:off x="63611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79" name="object 81579"/>
          <p:cNvSpPr/>
          <p:nvPr/>
        </p:nvSpPr>
        <p:spPr>
          <a:xfrm>
            <a:off x="6361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80" name="object 81580"/>
          <p:cNvSpPr/>
          <p:nvPr/>
        </p:nvSpPr>
        <p:spPr>
          <a:xfrm>
            <a:off x="6361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81" name="object 81581"/>
          <p:cNvSpPr/>
          <p:nvPr/>
        </p:nvSpPr>
        <p:spPr>
          <a:xfrm>
            <a:off x="63615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82" name="object 81582"/>
          <p:cNvSpPr/>
          <p:nvPr/>
        </p:nvSpPr>
        <p:spPr>
          <a:xfrm>
            <a:off x="63615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83" name="object 81583"/>
          <p:cNvSpPr/>
          <p:nvPr/>
        </p:nvSpPr>
        <p:spPr>
          <a:xfrm>
            <a:off x="6361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84" name="object 81584"/>
          <p:cNvSpPr/>
          <p:nvPr/>
        </p:nvSpPr>
        <p:spPr>
          <a:xfrm>
            <a:off x="6361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85" name="object 81585"/>
          <p:cNvSpPr/>
          <p:nvPr/>
        </p:nvSpPr>
        <p:spPr>
          <a:xfrm>
            <a:off x="63619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86" name="object 81586"/>
          <p:cNvSpPr/>
          <p:nvPr/>
        </p:nvSpPr>
        <p:spPr>
          <a:xfrm>
            <a:off x="63619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87" name="object 81587"/>
          <p:cNvSpPr/>
          <p:nvPr/>
        </p:nvSpPr>
        <p:spPr>
          <a:xfrm>
            <a:off x="6362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88" name="object 81588"/>
          <p:cNvSpPr/>
          <p:nvPr/>
        </p:nvSpPr>
        <p:spPr>
          <a:xfrm>
            <a:off x="6362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89" name="object 81589"/>
          <p:cNvSpPr/>
          <p:nvPr/>
        </p:nvSpPr>
        <p:spPr>
          <a:xfrm>
            <a:off x="63623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90" name="object 81590"/>
          <p:cNvSpPr/>
          <p:nvPr/>
        </p:nvSpPr>
        <p:spPr>
          <a:xfrm>
            <a:off x="63623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91" name="object 81591"/>
          <p:cNvSpPr/>
          <p:nvPr/>
        </p:nvSpPr>
        <p:spPr>
          <a:xfrm>
            <a:off x="6362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92" name="object 81592"/>
          <p:cNvSpPr/>
          <p:nvPr/>
        </p:nvSpPr>
        <p:spPr>
          <a:xfrm>
            <a:off x="6362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93" name="object 81593"/>
          <p:cNvSpPr/>
          <p:nvPr/>
        </p:nvSpPr>
        <p:spPr>
          <a:xfrm>
            <a:off x="63627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94" name="object 81594"/>
          <p:cNvSpPr/>
          <p:nvPr/>
        </p:nvSpPr>
        <p:spPr>
          <a:xfrm>
            <a:off x="63627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95" name="object 81595"/>
          <p:cNvSpPr/>
          <p:nvPr/>
        </p:nvSpPr>
        <p:spPr>
          <a:xfrm>
            <a:off x="6362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96" name="object 81596"/>
          <p:cNvSpPr/>
          <p:nvPr/>
        </p:nvSpPr>
        <p:spPr>
          <a:xfrm>
            <a:off x="6362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97" name="object 81597"/>
          <p:cNvSpPr/>
          <p:nvPr/>
        </p:nvSpPr>
        <p:spPr>
          <a:xfrm>
            <a:off x="63630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98" name="object 81598"/>
          <p:cNvSpPr/>
          <p:nvPr/>
        </p:nvSpPr>
        <p:spPr>
          <a:xfrm>
            <a:off x="63630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599" name="object 81599"/>
          <p:cNvSpPr/>
          <p:nvPr/>
        </p:nvSpPr>
        <p:spPr>
          <a:xfrm>
            <a:off x="6363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00" name="object 81600"/>
          <p:cNvSpPr/>
          <p:nvPr/>
        </p:nvSpPr>
        <p:spPr>
          <a:xfrm>
            <a:off x="6363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01" name="object 81601"/>
          <p:cNvSpPr/>
          <p:nvPr/>
        </p:nvSpPr>
        <p:spPr>
          <a:xfrm>
            <a:off x="63634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02" name="object 81602"/>
          <p:cNvSpPr/>
          <p:nvPr/>
        </p:nvSpPr>
        <p:spPr>
          <a:xfrm>
            <a:off x="63634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03" name="object 81603"/>
          <p:cNvSpPr/>
          <p:nvPr/>
        </p:nvSpPr>
        <p:spPr>
          <a:xfrm>
            <a:off x="6363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04" name="object 81604"/>
          <p:cNvSpPr/>
          <p:nvPr/>
        </p:nvSpPr>
        <p:spPr>
          <a:xfrm>
            <a:off x="6363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05" name="object 81605"/>
          <p:cNvSpPr/>
          <p:nvPr/>
        </p:nvSpPr>
        <p:spPr>
          <a:xfrm>
            <a:off x="63638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06" name="object 81606"/>
          <p:cNvSpPr/>
          <p:nvPr/>
        </p:nvSpPr>
        <p:spPr>
          <a:xfrm>
            <a:off x="63638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07" name="object 81607"/>
          <p:cNvSpPr/>
          <p:nvPr/>
        </p:nvSpPr>
        <p:spPr>
          <a:xfrm>
            <a:off x="6363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08" name="object 81608"/>
          <p:cNvSpPr/>
          <p:nvPr/>
        </p:nvSpPr>
        <p:spPr>
          <a:xfrm>
            <a:off x="6363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09" name="object 81609"/>
          <p:cNvSpPr/>
          <p:nvPr/>
        </p:nvSpPr>
        <p:spPr>
          <a:xfrm>
            <a:off x="63642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10" name="object 81610"/>
          <p:cNvSpPr/>
          <p:nvPr/>
        </p:nvSpPr>
        <p:spPr>
          <a:xfrm>
            <a:off x="63642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11" name="object 81611"/>
          <p:cNvSpPr/>
          <p:nvPr/>
        </p:nvSpPr>
        <p:spPr>
          <a:xfrm>
            <a:off x="6364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12" name="object 81612"/>
          <p:cNvSpPr/>
          <p:nvPr/>
        </p:nvSpPr>
        <p:spPr>
          <a:xfrm>
            <a:off x="6364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13" name="object 81613"/>
          <p:cNvSpPr/>
          <p:nvPr/>
        </p:nvSpPr>
        <p:spPr>
          <a:xfrm>
            <a:off x="63646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14" name="object 81614"/>
          <p:cNvSpPr/>
          <p:nvPr/>
        </p:nvSpPr>
        <p:spPr>
          <a:xfrm>
            <a:off x="63646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15" name="object 81615"/>
          <p:cNvSpPr/>
          <p:nvPr/>
        </p:nvSpPr>
        <p:spPr>
          <a:xfrm>
            <a:off x="6364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16" name="object 81616"/>
          <p:cNvSpPr/>
          <p:nvPr/>
        </p:nvSpPr>
        <p:spPr>
          <a:xfrm>
            <a:off x="6364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17" name="object 81617"/>
          <p:cNvSpPr/>
          <p:nvPr/>
        </p:nvSpPr>
        <p:spPr>
          <a:xfrm>
            <a:off x="63649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18" name="object 81618"/>
          <p:cNvSpPr/>
          <p:nvPr/>
        </p:nvSpPr>
        <p:spPr>
          <a:xfrm>
            <a:off x="63649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19" name="object 81619"/>
          <p:cNvSpPr/>
          <p:nvPr/>
        </p:nvSpPr>
        <p:spPr>
          <a:xfrm>
            <a:off x="6365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20" name="object 81620"/>
          <p:cNvSpPr/>
          <p:nvPr/>
        </p:nvSpPr>
        <p:spPr>
          <a:xfrm>
            <a:off x="6365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21" name="object 81621"/>
          <p:cNvSpPr/>
          <p:nvPr/>
        </p:nvSpPr>
        <p:spPr>
          <a:xfrm>
            <a:off x="63653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22" name="object 81622"/>
          <p:cNvSpPr/>
          <p:nvPr/>
        </p:nvSpPr>
        <p:spPr>
          <a:xfrm>
            <a:off x="63653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23" name="object 81623"/>
          <p:cNvSpPr/>
          <p:nvPr/>
        </p:nvSpPr>
        <p:spPr>
          <a:xfrm>
            <a:off x="6365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24" name="object 81624"/>
          <p:cNvSpPr/>
          <p:nvPr/>
        </p:nvSpPr>
        <p:spPr>
          <a:xfrm>
            <a:off x="6365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25" name="object 81625"/>
          <p:cNvSpPr/>
          <p:nvPr/>
        </p:nvSpPr>
        <p:spPr>
          <a:xfrm>
            <a:off x="63657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26" name="object 81626"/>
          <p:cNvSpPr/>
          <p:nvPr/>
        </p:nvSpPr>
        <p:spPr>
          <a:xfrm>
            <a:off x="63657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27" name="object 81627"/>
          <p:cNvSpPr/>
          <p:nvPr/>
        </p:nvSpPr>
        <p:spPr>
          <a:xfrm>
            <a:off x="6365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28" name="object 81628"/>
          <p:cNvSpPr/>
          <p:nvPr/>
        </p:nvSpPr>
        <p:spPr>
          <a:xfrm>
            <a:off x="6365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29" name="object 81629"/>
          <p:cNvSpPr/>
          <p:nvPr/>
        </p:nvSpPr>
        <p:spPr>
          <a:xfrm>
            <a:off x="63661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30" name="object 81630"/>
          <p:cNvSpPr/>
          <p:nvPr/>
        </p:nvSpPr>
        <p:spPr>
          <a:xfrm>
            <a:off x="63661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31" name="object 81631"/>
          <p:cNvSpPr/>
          <p:nvPr/>
        </p:nvSpPr>
        <p:spPr>
          <a:xfrm>
            <a:off x="6366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32" name="object 81632"/>
          <p:cNvSpPr/>
          <p:nvPr/>
        </p:nvSpPr>
        <p:spPr>
          <a:xfrm>
            <a:off x="6366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33" name="object 81633"/>
          <p:cNvSpPr/>
          <p:nvPr/>
        </p:nvSpPr>
        <p:spPr>
          <a:xfrm>
            <a:off x="63665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34" name="object 81634"/>
          <p:cNvSpPr/>
          <p:nvPr/>
        </p:nvSpPr>
        <p:spPr>
          <a:xfrm>
            <a:off x="63665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35" name="object 81635"/>
          <p:cNvSpPr/>
          <p:nvPr/>
        </p:nvSpPr>
        <p:spPr>
          <a:xfrm>
            <a:off x="6366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36" name="object 81636"/>
          <p:cNvSpPr/>
          <p:nvPr/>
        </p:nvSpPr>
        <p:spPr>
          <a:xfrm>
            <a:off x="6366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37" name="object 81637"/>
          <p:cNvSpPr/>
          <p:nvPr/>
        </p:nvSpPr>
        <p:spPr>
          <a:xfrm>
            <a:off x="63669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38" name="object 81638"/>
          <p:cNvSpPr/>
          <p:nvPr/>
        </p:nvSpPr>
        <p:spPr>
          <a:xfrm>
            <a:off x="63669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39" name="object 81639"/>
          <p:cNvSpPr/>
          <p:nvPr/>
        </p:nvSpPr>
        <p:spPr>
          <a:xfrm>
            <a:off x="6367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40" name="object 81640"/>
          <p:cNvSpPr/>
          <p:nvPr/>
        </p:nvSpPr>
        <p:spPr>
          <a:xfrm>
            <a:off x="6367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41" name="object 81641"/>
          <p:cNvSpPr/>
          <p:nvPr/>
        </p:nvSpPr>
        <p:spPr>
          <a:xfrm>
            <a:off x="63672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42" name="object 81642"/>
          <p:cNvSpPr/>
          <p:nvPr/>
        </p:nvSpPr>
        <p:spPr>
          <a:xfrm>
            <a:off x="63672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43" name="object 81643"/>
          <p:cNvSpPr/>
          <p:nvPr/>
        </p:nvSpPr>
        <p:spPr>
          <a:xfrm>
            <a:off x="6367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44" name="object 81644"/>
          <p:cNvSpPr/>
          <p:nvPr/>
        </p:nvSpPr>
        <p:spPr>
          <a:xfrm>
            <a:off x="6367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45" name="object 81645"/>
          <p:cNvSpPr/>
          <p:nvPr/>
        </p:nvSpPr>
        <p:spPr>
          <a:xfrm>
            <a:off x="63676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46" name="object 81646"/>
          <p:cNvSpPr/>
          <p:nvPr/>
        </p:nvSpPr>
        <p:spPr>
          <a:xfrm>
            <a:off x="63676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47" name="object 81647"/>
          <p:cNvSpPr/>
          <p:nvPr/>
        </p:nvSpPr>
        <p:spPr>
          <a:xfrm>
            <a:off x="6367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48" name="object 81648"/>
          <p:cNvSpPr/>
          <p:nvPr/>
        </p:nvSpPr>
        <p:spPr>
          <a:xfrm>
            <a:off x="6367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49" name="object 81649"/>
          <p:cNvSpPr/>
          <p:nvPr/>
        </p:nvSpPr>
        <p:spPr>
          <a:xfrm>
            <a:off x="63680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50" name="object 81650"/>
          <p:cNvSpPr/>
          <p:nvPr/>
        </p:nvSpPr>
        <p:spPr>
          <a:xfrm>
            <a:off x="63680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51" name="object 81651"/>
          <p:cNvSpPr/>
          <p:nvPr/>
        </p:nvSpPr>
        <p:spPr>
          <a:xfrm>
            <a:off x="6368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52" name="object 81652"/>
          <p:cNvSpPr/>
          <p:nvPr/>
        </p:nvSpPr>
        <p:spPr>
          <a:xfrm>
            <a:off x="6368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53" name="object 81653"/>
          <p:cNvSpPr/>
          <p:nvPr/>
        </p:nvSpPr>
        <p:spPr>
          <a:xfrm>
            <a:off x="63684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54" name="object 81654"/>
          <p:cNvSpPr/>
          <p:nvPr/>
        </p:nvSpPr>
        <p:spPr>
          <a:xfrm>
            <a:off x="63684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55" name="object 81655"/>
          <p:cNvSpPr/>
          <p:nvPr/>
        </p:nvSpPr>
        <p:spPr>
          <a:xfrm>
            <a:off x="6368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56" name="object 81656"/>
          <p:cNvSpPr/>
          <p:nvPr/>
        </p:nvSpPr>
        <p:spPr>
          <a:xfrm>
            <a:off x="6368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57" name="object 81657"/>
          <p:cNvSpPr/>
          <p:nvPr/>
        </p:nvSpPr>
        <p:spPr>
          <a:xfrm>
            <a:off x="63688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58" name="object 81658"/>
          <p:cNvSpPr/>
          <p:nvPr/>
        </p:nvSpPr>
        <p:spPr>
          <a:xfrm>
            <a:off x="63688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59" name="object 81659"/>
          <p:cNvSpPr/>
          <p:nvPr/>
        </p:nvSpPr>
        <p:spPr>
          <a:xfrm>
            <a:off x="6368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60" name="object 81660"/>
          <p:cNvSpPr/>
          <p:nvPr/>
        </p:nvSpPr>
        <p:spPr>
          <a:xfrm>
            <a:off x="6368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61" name="object 81661"/>
          <p:cNvSpPr/>
          <p:nvPr/>
        </p:nvSpPr>
        <p:spPr>
          <a:xfrm>
            <a:off x="63691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62" name="object 81662"/>
          <p:cNvSpPr/>
          <p:nvPr/>
        </p:nvSpPr>
        <p:spPr>
          <a:xfrm>
            <a:off x="63691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63" name="object 81663"/>
          <p:cNvSpPr/>
          <p:nvPr/>
        </p:nvSpPr>
        <p:spPr>
          <a:xfrm>
            <a:off x="6369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64" name="object 81664"/>
          <p:cNvSpPr/>
          <p:nvPr/>
        </p:nvSpPr>
        <p:spPr>
          <a:xfrm>
            <a:off x="6369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65" name="object 81665"/>
          <p:cNvSpPr/>
          <p:nvPr/>
        </p:nvSpPr>
        <p:spPr>
          <a:xfrm>
            <a:off x="63695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66" name="object 81666"/>
          <p:cNvSpPr/>
          <p:nvPr/>
        </p:nvSpPr>
        <p:spPr>
          <a:xfrm>
            <a:off x="63695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67" name="object 81667"/>
          <p:cNvSpPr/>
          <p:nvPr/>
        </p:nvSpPr>
        <p:spPr>
          <a:xfrm>
            <a:off x="6369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68" name="object 81668"/>
          <p:cNvSpPr/>
          <p:nvPr/>
        </p:nvSpPr>
        <p:spPr>
          <a:xfrm>
            <a:off x="6369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69" name="object 81669"/>
          <p:cNvSpPr/>
          <p:nvPr/>
        </p:nvSpPr>
        <p:spPr>
          <a:xfrm>
            <a:off x="63699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70" name="object 81670"/>
          <p:cNvSpPr/>
          <p:nvPr/>
        </p:nvSpPr>
        <p:spPr>
          <a:xfrm>
            <a:off x="63699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71" name="object 81671"/>
          <p:cNvSpPr/>
          <p:nvPr/>
        </p:nvSpPr>
        <p:spPr>
          <a:xfrm>
            <a:off x="6370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72" name="object 81672"/>
          <p:cNvSpPr/>
          <p:nvPr/>
        </p:nvSpPr>
        <p:spPr>
          <a:xfrm>
            <a:off x="6370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73" name="object 81673"/>
          <p:cNvSpPr/>
          <p:nvPr/>
        </p:nvSpPr>
        <p:spPr>
          <a:xfrm>
            <a:off x="63703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74" name="object 81674"/>
          <p:cNvSpPr/>
          <p:nvPr/>
        </p:nvSpPr>
        <p:spPr>
          <a:xfrm>
            <a:off x="63703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75" name="object 81675"/>
          <p:cNvSpPr/>
          <p:nvPr/>
        </p:nvSpPr>
        <p:spPr>
          <a:xfrm>
            <a:off x="6370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76" name="object 81676"/>
          <p:cNvSpPr/>
          <p:nvPr/>
        </p:nvSpPr>
        <p:spPr>
          <a:xfrm>
            <a:off x="6370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77" name="object 81677"/>
          <p:cNvSpPr/>
          <p:nvPr/>
        </p:nvSpPr>
        <p:spPr>
          <a:xfrm>
            <a:off x="63707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78" name="object 81678"/>
          <p:cNvSpPr/>
          <p:nvPr/>
        </p:nvSpPr>
        <p:spPr>
          <a:xfrm>
            <a:off x="63707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79" name="object 81679"/>
          <p:cNvSpPr/>
          <p:nvPr/>
        </p:nvSpPr>
        <p:spPr>
          <a:xfrm>
            <a:off x="6370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80" name="object 81680"/>
          <p:cNvSpPr/>
          <p:nvPr/>
        </p:nvSpPr>
        <p:spPr>
          <a:xfrm>
            <a:off x="6370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81" name="object 81681"/>
          <p:cNvSpPr/>
          <p:nvPr/>
        </p:nvSpPr>
        <p:spPr>
          <a:xfrm>
            <a:off x="63710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82" name="object 81682"/>
          <p:cNvSpPr/>
          <p:nvPr/>
        </p:nvSpPr>
        <p:spPr>
          <a:xfrm>
            <a:off x="63710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83" name="object 81683"/>
          <p:cNvSpPr/>
          <p:nvPr/>
        </p:nvSpPr>
        <p:spPr>
          <a:xfrm>
            <a:off x="6371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84" name="object 81684"/>
          <p:cNvSpPr/>
          <p:nvPr/>
        </p:nvSpPr>
        <p:spPr>
          <a:xfrm>
            <a:off x="6371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85" name="object 81685"/>
          <p:cNvSpPr/>
          <p:nvPr/>
        </p:nvSpPr>
        <p:spPr>
          <a:xfrm>
            <a:off x="63714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86" name="object 81686"/>
          <p:cNvSpPr/>
          <p:nvPr/>
        </p:nvSpPr>
        <p:spPr>
          <a:xfrm>
            <a:off x="63714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87" name="object 81687"/>
          <p:cNvSpPr/>
          <p:nvPr/>
        </p:nvSpPr>
        <p:spPr>
          <a:xfrm>
            <a:off x="6371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88" name="object 81688"/>
          <p:cNvSpPr/>
          <p:nvPr/>
        </p:nvSpPr>
        <p:spPr>
          <a:xfrm>
            <a:off x="6371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89" name="object 81689"/>
          <p:cNvSpPr/>
          <p:nvPr/>
        </p:nvSpPr>
        <p:spPr>
          <a:xfrm>
            <a:off x="63718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90" name="object 81690"/>
          <p:cNvSpPr/>
          <p:nvPr/>
        </p:nvSpPr>
        <p:spPr>
          <a:xfrm>
            <a:off x="63718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91" name="object 81691"/>
          <p:cNvSpPr/>
          <p:nvPr/>
        </p:nvSpPr>
        <p:spPr>
          <a:xfrm>
            <a:off x="6371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92" name="object 81692"/>
          <p:cNvSpPr/>
          <p:nvPr/>
        </p:nvSpPr>
        <p:spPr>
          <a:xfrm>
            <a:off x="6371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93" name="object 81693"/>
          <p:cNvSpPr/>
          <p:nvPr/>
        </p:nvSpPr>
        <p:spPr>
          <a:xfrm>
            <a:off x="63722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94" name="object 81694"/>
          <p:cNvSpPr/>
          <p:nvPr/>
        </p:nvSpPr>
        <p:spPr>
          <a:xfrm>
            <a:off x="63722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95" name="object 81695"/>
          <p:cNvSpPr/>
          <p:nvPr/>
        </p:nvSpPr>
        <p:spPr>
          <a:xfrm>
            <a:off x="6372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96" name="object 81696"/>
          <p:cNvSpPr/>
          <p:nvPr/>
        </p:nvSpPr>
        <p:spPr>
          <a:xfrm>
            <a:off x="6372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97" name="object 81697"/>
          <p:cNvSpPr/>
          <p:nvPr/>
        </p:nvSpPr>
        <p:spPr>
          <a:xfrm>
            <a:off x="63726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98" name="object 81698"/>
          <p:cNvSpPr/>
          <p:nvPr/>
        </p:nvSpPr>
        <p:spPr>
          <a:xfrm>
            <a:off x="63726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699" name="object 81699"/>
          <p:cNvSpPr/>
          <p:nvPr/>
        </p:nvSpPr>
        <p:spPr>
          <a:xfrm>
            <a:off x="6372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00" name="object 81700"/>
          <p:cNvSpPr/>
          <p:nvPr/>
        </p:nvSpPr>
        <p:spPr>
          <a:xfrm>
            <a:off x="6372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01" name="object 81701"/>
          <p:cNvSpPr/>
          <p:nvPr/>
        </p:nvSpPr>
        <p:spPr>
          <a:xfrm>
            <a:off x="63729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02" name="object 81702"/>
          <p:cNvSpPr/>
          <p:nvPr/>
        </p:nvSpPr>
        <p:spPr>
          <a:xfrm>
            <a:off x="63729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03" name="object 81703"/>
          <p:cNvSpPr/>
          <p:nvPr/>
        </p:nvSpPr>
        <p:spPr>
          <a:xfrm>
            <a:off x="6373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04" name="object 81704"/>
          <p:cNvSpPr/>
          <p:nvPr/>
        </p:nvSpPr>
        <p:spPr>
          <a:xfrm>
            <a:off x="6373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05" name="object 81705"/>
          <p:cNvSpPr/>
          <p:nvPr/>
        </p:nvSpPr>
        <p:spPr>
          <a:xfrm>
            <a:off x="63733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06" name="object 81706"/>
          <p:cNvSpPr/>
          <p:nvPr/>
        </p:nvSpPr>
        <p:spPr>
          <a:xfrm>
            <a:off x="63733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07" name="object 81707"/>
          <p:cNvSpPr/>
          <p:nvPr/>
        </p:nvSpPr>
        <p:spPr>
          <a:xfrm>
            <a:off x="6373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08" name="object 81708"/>
          <p:cNvSpPr/>
          <p:nvPr/>
        </p:nvSpPr>
        <p:spPr>
          <a:xfrm>
            <a:off x="6373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09" name="object 81709"/>
          <p:cNvSpPr/>
          <p:nvPr/>
        </p:nvSpPr>
        <p:spPr>
          <a:xfrm>
            <a:off x="6373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10" name="object 81710"/>
          <p:cNvSpPr/>
          <p:nvPr/>
        </p:nvSpPr>
        <p:spPr>
          <a:xfrm>
            <a:off x="6373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11" name="object 81711"/>
          <p:cNvSpPr/>
          <p:nvPr/>
        </p:nvSpPr>
        <p:spPr>
          <a:xfrm>
            <a:off x="6373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12" name="object 81712"/>
          <p:cNvSpPr/>
          <p:nvPr/>
        </p:nvSpPr>
        <p:spPr>
          <a:xfrm>
            <a:off x="6373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13" name="object 81713"/>
          <p:cNvSpPr/>
          <p:nvPr/>
        </p:nvSpPr>
        <p:spPr>
          <a:xfrm>
            <a:off x="63741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14" name="object 81714"/>
          <p:cNvSpPr/>
          <p:nvPr/>
        </p:nvSpPr>
        <p:spPr>
          <a:xfrm>
            <a:off x="63741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15" name="object 81715"/>
          <p:cNvSpPr/>
          <p:nvPr/>
        </p:nvSpPr>
        <p:spPr>
          <a:xfrm>
            <a:off x="6374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16" name="object 81716"/>
          <p:cNvSpPr/>
          <p:nvPr/>
        </p:nvSpPr>
        <p:spPr>
          <a:xfrm>
            <a:off x="6374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17" name="object 81717"/>
          <p:cNvSpPr/>
          <p:nvPr/>
        </p:nvSpPr>
        <p:spPr>
          <a:xfrm>
            <a:off x="63745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18" name="object 81718"/>
          <p:cNvSpPr/>
          <p:nvPr/>
        </p:nvSpPr>
        <p:spPr>
          <a:xfrm>
            <a:off x="63745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19" name="object 81719"/>
          <p:cNvSpPr/>
          <p:nvPr/>
        </p:nvSpPr>
        <p:spPr>
          <a:xfrm>
            <a:off x="6374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20" name="object 81720"/>
          <p:cNvSpPr/>
          <p:nvPr/>
        </p:nvSpPr>
        <p:spPr>
          <a:xfrm>
            <a:off x="6374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21" name="object 81721"/>
          <p:cNvSpPr/>
          <p:nvPr/>
        </p:nvSpPr>
        <p:spPr>
          <a:xfrm>
            <a:off x="63749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22" name="object 81722"/>
          <p:cNvSpPr/>
          <p:nvPr/>
        </p:nvSpPr>
        <p:spPr>
          <a:xfrm>
            <a:off x="63749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23" name="object 81723"/>
          <p:cNvSpPr/>
          <p:nvPr/>
        </p:nvSpPr>
        <p:spPr>
          <a:xfrm>
            <a:off x="6375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24" name="object 81724"/>
          <p:cNvSpPr/>
          <p:nvPr/>
        </p:nvSpPr>
        <p:spPr>
          <a:xfrm>
            <a:off x="6375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25" name="object 81725"/>
          <p:cNvSpPr/>
          <p:nvPr/>
        </p:nvSpPr>
        <p:spPr>
          <a:xfrm>
            <a:off x="63752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26" name="object 81726"/>
          <p:cNvSpPr/>
          <p:nvPr/>
        </p:nvSpPr>
        <p:spPr>
          <a:xfrm>
            <a:off x="63752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27" name="object 81727"/>
          <p:cNvSpPr/>
          <p:nvPr/>
        </p:nvSpPr>
        <p:spPr>
          <a:xfrm>
            <a:off x="6375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28" name="object 81728"/>
          <p:cNvSpPr/>
          <p:nvPr/>
        </p:nvSpPr>
        <p:spPr>
          <a:xfrm>
            <a:off x="6375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29" name="object 81729"/>
          <p:cNvSpPr/>
          <p:nvPr/>
        </p:nvSpPr>
        <p:spPr>
          <a:xfrm>
            <a:off x="63756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30" name="object 81730"/>
          <p:cNvSpPr/>
          <p:nvPr/>
        </p:nvSpPr>
        <p:spPr>
          <a:xfrm>
            <a:off x="63756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31" name="object 81731"/>
          <p:cNvSpPr/>
          <p:nvPr/>
        </p:nvSpPr>
        <p:spPr>
          <a:xfrm>
            <a:off x="6375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32" name="object 81732"/>
          <p:cNvSpPr/>
          <p:nvPr/>
        </p:nvSpPr>
        <p:spPr>
          <a:xfrm>
            <a:off x="6375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33" name="object 81733"/>
          <p:cNvSpPr/>
          <p:nvPr/>
        </p:nvSpPr>
        <p:spPr>
          <a:xfrm>
            <a:off x="63760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34" name="object 81734"/>
          <p:cNvSpPr/>
          <p:nvPr/>
        </p:nvSpPr>
        <p:spPr>
          <a:xfrm>
            <a:off x="63760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35" name="object 81735"/>
          <p:cNvSpPr/>
          <p:nvPr/>
        </p:nvSpPr>
        <p:spPr>
          <a:xfrm>
            <a:off x="6376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36" name="object 81736"/>
          <p:cNvSpPr/>
          <p:nvPr/>
        </p:nvSpPr>
        <p:spPr>
          <a:xfrm>
            <a:off x="6376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37" name="object 81737"/>
          <p:cNvSpPr/>
          <p:nvPr/>
        </p:nvSpPr>
        <p:spPr>
          <a:xfrm>
            <a:off x="63764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38" name="object 81738"/>
          <p:cNvSpPr/>
          <p:nvPr/>
        </p:nvSpPr>
        <p:spPr>
          <a:xfrm>
            <a:off x="63764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39" name="object 81739"/>
          <p:cNvSpPr/>
          <p:nvPr/>
        </p:nvSpPr>
        <p:spPr>
          <a:xfrm>
            <a:off x="6376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40" name="object 81740"/>
          <p:cNvSpPr/>
          <p:nvPr/>
        </p:nvSpPr>
        <p:spPr>
          <a:xfrm>
            <a:off x="6376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41" name="object 81741"/>
          <p:cNvSpPr/>
          <p:nvPr/>
        </p:nvSpPr>
        <p:spPr>
          <a:xfrm>
            <a:off x="63768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42" name="object 81742"/>
          <p:cNvSpPr/>
          <p:nvPr/>
        </p:nvSpPr>
        <p:spPr>
          <a:xfrm>
            <a:off x="63768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43" name="object 81743"/>
          <p:cNvSpPr/>
          <p:nvPr/>
        </p:nvSpPr>
        <p:spPr>
          <a:xfrm>
            <a:off x="6376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44" name="object 81744"/>
          <p:cNvSpPr/>
          <p:nvPr/>
        </p:nvSpPr>
        <p:spPr>
          <a:xfrm>
            <a:off x="6376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45" name="object 81745"/>
          <p:cNvSpPr/>
          <p:nvPr/>
        </p:nvSpPr>
        <p:spPr>
          <a:xfrm>
            <a:off x="63771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46" name="object 81746"/>
          <p:cNvSpPr/>
          <p:nvPr/>
        </p:nvSpPr>
        <p:spPr>
          <a:xfrm>
            <a:off x="63771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47" name="object 81747"/>
          <p:cNvSpPr/>
          <p:nvPr/>
        </p:nvSpPr>
        <p:spPr>
          <a:xfrm>
            <a:off x="6377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48" name="object 81748"/>
          <p:cNvSpPr/>
          <p:nvPr/>
        </p:nvSpPr>
        <p:spPr>
          <a:xfrm>
            <a:off x="6377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49" name="object 81749"/>
          <p:cNvSpPr/>
          <p:nvPr/>
        </p:nvSpPr>
        <p:spPr>
          <a:xfrm>
            <a:off x="63775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50" name="object 81750"/>
          <p:cNvSpPr/>
          <p:nvPr/>
        </p:nvSpPr>
        <p:spPr>
          <a:xfrm>
            <a:off x="63775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51" name="object 81751"/>
          <p:cNvSpPr/>
          <p:nvPr/>
        </p:nvSpPr>
        <p:spPr>
          <a:xfrm>
            <a:off x="6377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52" name="object 81752"/>
          <p:cNvSpPr/>
          <p:nvPr/>
        </p:nvSpPr>
        <p:spPr>
          <a:xfrm>
            <a:off x="6377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53" name="object 81753"/>
          <p:cNvSpPr/>
          <p:nvPr/>
        </p:nvSpPr>
        <p:spPr>
          <a:xfrm>
            <a:off x="63779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54" name="object 81754"/>
          <p:cNvSpPr/>
          <p:nvPr/>
        </p:nvSpPr>
        <p:spPr>
          <a:xfrm>
            <a:off x="63779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55" name="object 81755"/>
          <p:cNvSpPr/>
          <p:nvPr/>
        </p:nvSpPr>
        <p:spPr>
          <a:xfrm>
            <a:off x="6378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56" name="object 81756"/>
          <p:cNvSpPr/>
          <p:nvPr/>
        </p:nvSpPr>
        <p:spPr>
          <a:xfrm>
            <a:off x="6378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57" name="object 81757"/>
          <p:cNvSpPr/>
          <p:nvPr/>
        </p:nvSpPr>
        <p:spPr>
          <a:xfrm>
            <a:off x="63783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58" name="object 81758"/>
          <p:cNvSpPr/>
          <p:nvPr/>
        </p:nvSpPr>
        <p:spPr>
          <a:xfrm>
            <a:off x="63783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59" name="object 81759"/>
          <p:cNvSpPr/>
          <p:nvPr/>
        </p:nvSpPr>
        <p:spPr>
          <a:xfrm>
            <a:off x="63784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60" name="object 81760"/>
          <p:cNvSpPr/>
          <p:nvPr/>
        </p:nvSpPr>
        <p:spPr>
          <a:xfrm>
            <a:off x="63784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61" name="object 81761"/>
          <p:cNvSpPr/>
          <p:nvPr/>
        </p:nvSpPr>
        <p:spPr>
          <a:xfrm>
            <a:off x="6378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62" name="object 81762"/>
          <p:cNvSpPr/>
          <p:nvPr/>
        </p:nvSpPr>
        <p:spPr>
          <a:xfrm>
            <a:off x="6378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63" name="object 81763"/>
          <p:cNvSpPr/>
          <p:nvPr/>
        </p:nvSpPr>
        <p:spPr>
          <a:xfrm>
            <a:off x="6378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64" name="object 81764"/>
          <p:cNvSpPr/>
          <p:nvPr/>
        </p:nvSpPr>
        <p:spPr>
          <a:xfrm>
            <a:off x="6378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65" name="object 81765"/>
          <p:cNvSpPr/>
          <p:nvPr/>
        </p:nvSpPr>
        <p:spPr>
          <a:xfrm>
            <a:off x="6379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66" name="object 81766"/>
          <p:cNvSpPr/>
          <p:nvPr/>
        </p:nvSpPr>
        <p:spPr>
          <a:xfrm>
            <a:off x="6379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67" name="object 81767"/>
          <p:cNvSpPr/>
          <p:nvPr/>
        </p:nvSpPr>
        <p:spPr>
          <a:xfrm>
            <a:off x="63792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68" name="object 81768"/>
          <p:cNvSpPr/>
          <p:nvPr/>
        </p:nvSpPr>
        <p:spPr>
          <a:xfrm>
            <a:off x="63792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69" name="object 81769"/>
          <p:cNvSpPr/>
          <p:nvPr/>
        </p:nvSpPr>
        <p:spPr>
          <a:xfrm>
            <a:off x="6379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70" name="object 81770"/>
          <p:cNvSpPr/>
          <p:nvPr/>
        </p:nvSpPr>
        <p:spPr>
          <a:xfrm>
            <a:off x="6379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71" name="object 81771"/>
          <p:cNvSpPr/>
          <p:nvPr/>
        </p:nvSpPr>
        <p:spPr>
          <a:xfrm>
            <a:off x="6379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72" name="object 81772"/>
          <p:cNvSpPr/>
          <p:nvPr/>
        </p:nvSpPr>
        <p:spPr>
          <a:xfrm>
            <a:off x="6379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73" name="object 81773"/>
          <p:cNvSpPr/>
          <p:nvPr/>
        </p:nvSpPr>
        <p:spPr>
          <a:xfrm>
            <a:off x="6379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74" name="object 81774"/>
          <p:cNvSpPr/>
          <p:nvPr/>
        </p:nvSpPr>
        <p:spPr>
          <a:xfrm>
            <a:off x="6379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75" name="object 81775"/>
          <p:cNvSpPr/>
          <p:nvPr/>
        </p:nvSpPr>
        <p:spPr>
          <a:xfrm>
            <a:off x="6379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76" name="object 81776"/>
          <p:cNvSpPr/>
          <p:nvPr/>
        </p:nvSpPr>
        <p:spPr>
          <a:xfrm>
            <a:off x="6379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77" name="object 81777"/>
          <p:cNvSpPr/>
          <p:nvPr/>
        </p:nvSpPr>
        <p:spPr>
          <a:xfrm>
            <a:off x="63802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78" name="object 81778"/>
          <p:cNvSpPr/>
          <p:nvPr/>
        </p:nvSpPr>
        <p:spPr>
          <a:xfrm>
            <a:off x="63802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79" name="object 81779"/>
          <p:cNvSpPr/>
          <p:nvPr/>
        </p:nvSpPr>
        <p:spPr>
          <a:xfrm>
            <a:off x="6380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80" name="object 81780"/>
          <p:cNvSpPr/>
          <p:nvPr/>
        </p:nvSpPr>
        <p:spPr>
          <a:xfrm>
            <a:off x="6380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81" name="object 81781"/>
          <p:cNvSpPr/>
          <p:nvPr/>
        </p:nvSpPr>
        <p:spPr>
          <a:xfrm>
            <a:off x="63806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82" name="object 81782"/>
          <p:cNvSpPr/>
          <p:nvPr/>
        </p:nvSpPr>
        <p:spPr>
          <a:xfrm>
            <a:off x="63806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83" name="object 81783"/>
          <p:cNvSpPr/>
          <p:nvPr/>
        </p:nvSpPr>
        <p:spPr>
          <a:xfrm>
            <a:off x="6380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84" name="object 81784"/>
          <p:cNvSpPr/>
          <p:nvPr/>
        </p:nvSpPr>
        <p:spPr>
          <a:xfrm>
            <a:off x="6380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85" name="object 81785"/>
          <p:cNvSpPr/>
          <p:nvPr/>
        </p:nvSpPr>
        <p:spPr>
          <a:xfrm>
            <a:off x="63810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86" name="object 81786"/>
          <p:cNvSpPr/>
          <p:nvPr/>
        </p:nvSpPr>
        <p:spPr>
          <a:xfrm>
            <a:off x="63810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87" name="object 81787"/>
          <p:cNvSpPr/>
          <p:nvPr/>
        </p:nvSpPr>
        <p:spPr>
          <a:xfrm>
            <a:off x="6381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88" name="object 81788"/>
          <p:cNvSpPr/>
          <p:nvPr/>
        </p:nvSpPr>
        <p:spPr>
          <a:xfrm>
            <a:off x="6381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89" name="object 81789"/>
          <p:cNvSpPr/>
          <p:nvPr/>
        </p:nvSpPr>
        <p:spPr>
          <a:xfrm>
            <a:off x="63813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90" name="object 81790"/>
          <p:cNvSpPr/>
          <p:nvPr/>
        </p:nvSpPr>
        <p:spPr>
          <a:xfrm>
            <a:off x="63813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91" name="object 81791"/>
          <p:cNvSpPr/>
          <p:nvPr/>
        </p:nvSpPr>
        <p:spPr>
          <a:xfrm>
            <a:off x="6381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92" name="object 81792"/>
          <p:cNvSpPr/>
          <p:nvPr/>
        </p:nvSpPr>
        <p:spPr>
          <a:xfrm>
            <a:off x="6381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93" name="object 81793"/>
          <p:cNvSpPr/>
          <p:nvPr/>
        </p:nvSpPr>
        <p:spPr>
          <a:xfrm>
            <a:off x="63817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94" name="object 81794"/>
          <p:cNvSpPr/>
          <p:nvPr/>
        </p:nvSpPr>
        <p:spPr>
          <a:xfrm>
            <a:off x="63817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95" name="object 81795"/>
          <p:cNvSpPr/>
          <p:nvPr/>
        </p:nvSpPr>
        <p:spPr>
          <a:xfrm>
            <a:off x="6381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96" name="object 81796"/>
          <p:cNvSpPr/>
          <p:nvPr/>
        </p:nvSpPr>
        <p:spPr>
          <a:xfrm>
            <a:off x="6381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97" name="object 81797"/>
          <p:cNvSpPr/>
          <p:nvPr/>
        </p:nvSpPr>
        <p:spPr>
          <a:xfrm>
            <a:off x="63821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98" name="object 81798"/>
          <p:cNvSpPr/>
          <p:nvPr/>
        </p:nvSpPr>
        <p:spPr>
          <a:xfrm>
            <a:off x="63821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799" name="object 81799"/>
          <p:cNvSpPr/>
          <p:nvPr/>
        </p:nvSpPr>
        <p:spPr>
          <a:xfrm>
            <a:off x="6382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00" name="object 81800"/>
          <p:cNvSpPr/>
          <p:nvPr/>
        </p:nvSpPr>
        <p:spPr>
          <a:xfrm>
            <a:off x="6382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01" name="object 81801"/>
          <p:cNvSpPr/>
          <p:nvPr/>
        </p:nvSpPr>
        <p:spPr>
          <a:xfrm>
            <a:off x="63825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02" name="object 81802"/>
          <p:cNvSpPr/>
          <p:nvPr/>
        </p:nvSpPr>
        <p:spPr>
          <a:xfrm>
            <a:off x="63825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03" name="object 81803"/>
          <p:cNvSpPr/>
          <p:nvPr/>
        </p:nvSpPr>
        <p:spPr>
          <a:xfrm>
            <a:off x="6382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04" name="object 81804"/>
          <p:cNvSpPr/>
          <p:nvPr/>
        </p:nvSpPr>
        <p:spPr>
          <a:xfrm>
            <a:off x="6382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05" name="object 81805"/>
          <p:cNvSpPr/>
          <p:nvPr/>
        </p:nvSpPr>
        <p:spPr>
          <a:xfrm>
            <a:off x="63829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06" name="object 81806"/>
          <p:cNvSpPr/>
          <p:nvPr/>
        </p:nvSpPr>
        <p:spPr>
          <a:xfrm>
            <a:off x="63829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07" name="object 81807"/>
          <p:cNvSpPr/>
          <p:nvPr/>
        </p:nvSpPr>
        <p:spPr>
          <a:xfrm>
            <a:off x="6383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08" name="object 81808"/>
          <p:cNvSpPr/>
          <p:nvPr/>
        </p:nvSpPr>
        <p:spPr>
          <a:xfrm>
            <a:off x="6383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09" name="object 81809"/>
          <p:cNvSpPr/>
          <p:nvPr/>
        </p:nvSpPr>
        <p:spPr>
          <a:xfrm>
            <a:off x="6383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10" name="object 81810"/>
          <p:cNvSpPr/>
          <p:nvPr/>
        </p:nvSpPr>
        <p:spPr>
          <a:xfrm>
            <a:off x="6383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11" name="object 81811"/>
          <p:cNvSpPr/>
          <p:nvPr/>
        </p:nvSpPr>
        <p:spPr>
          <a:xfrm>
            <a:off x="6383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12" name="object 81812"/>
          <p:cNvSpPr/>
          <p:nvPr/>
        </p:nvSpPr>
        <p:spPr>
          <a:xfrm>
            <a:off x="6383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13" name="object 81813"/>
          <p:cNvSpPr/>
          <p:nvPr/>
        </p:nvSpPr>
        <p:spPr>
          <a:xfrm>
            <a:off x="6383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14" name="object 81814"/>
          <p:cNvSpPr/>
          <p:nvPr/>
        </p:nvSpPr>
        <p:spPr>
          <a:xfrm>
            <a:off x="6383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15" name="object 81815"/>
          <p:cNvSpPr/>
          <p:nvPr/>
        </p:nvSpPr>
        <p:spPr>
          <a:xfrm>
            <a:off x="6383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16" name="object 81816"/>
          <p:cNvSpPr/>
          <p:nvPr/>
        </p:nvSpPr>
        <p:spPr>
          <a:xfrm>
            <a:off x="6383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17" name="object 81817"/>
          <p:cNvSpPr/>
          <p:nvPr/>
        </p:nvSpPr>
        <p:spPr>
          <a:xfrm>
            <a:off x="6384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18" name="object 81818"/>
          <p:cNvSpPr/>
          <p:nvPr/>
        </p:nvSpPr>
        <p:spPr>
          <a:xfrm>
            <a:off x="6384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19" name="object 81819"/>
          <p:cNvSpPr/>
          <p:nvPr/>
        </p:nvSpPr>
        <p:spPr>
          <a:xfrm>
            <a:off x="6384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20" name="object 81820"/>
          <p:cNvSpPr/>
          <p:nvPr/>
        </p:nvSpPr>
        <p:spPr>
          <a:xfrm>
            <a:off x="6384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21" name="object 81821"/>
          <p:cNvSpPr/>
          <p:nvPr/>
        </p:nvSpPr>
        <p:spPr>
          <a:xfrm>
            <a:off x="6384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22" name="object 81822"/>
          <p:cNvSpPr/>
          <p:nvPr/>
        </p:nvSpPr>
        <p:spPr>
          <a:xfrm>
            <a:off x="6384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23" name="object 81823"/>
          <p:cNvSpPr/>
          <p:nvPr/>
        </p:nvSpPr>
        <p:spPr>
          <a:xfrm>
            <a:off x="6384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24" name="object 81824"/>
          <p:cNvSpPr/>
          <p:nvPr/>
        </p:nvSpPr>
        <p:spPr>
          <a:xfrm>
            <a:off x="6384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25" name="object 81825"/>
          <p:cNvSpPr/>
          <p:nvPr/>
        </p:nvSpPr>
        <p:spPr>
          <a:xfrm>
            <a:off x="63848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26" name="object 81826"/>
          <p:cNvSpPr/>
          <p:nvPr/>
        </p:nvSpPr>
        <p:spPr>
          <a:xfrm>
            <a:off x="63848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27" name="object 81827"/>
          <p:cNvSpPr/>
          <p:nvPr/>
        </p:nvSpPr>
        <p:spPr>
          <a:xfrm>
            <a:off x="6384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28" name="object 81828"/>
          <p:cNvSpPr/>
          <p:nvPr/>
        </p:nvSpPr>
        <p:spPr>
          <a:xfrm>
            <a:off x="6384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29" name="object 81829"/>
          <p:cNvSpPr/>
          <p:nvPr/>
        </p:nvSpPr>
        <p:spPr>
          <a:xfrm>
            <a:off x="63851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30" name="object 81830"/>
          <p:cNvSpPr/>
          <p:nvPr/>
        </p:nvSpPr>
        <p:spPr>
          <a:xfrm>
            <a:off x="63851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31" name="object 81831"/>
          <p:cNvSpPr/>
          <p:nvPr/>
        </p:nvSpPr>
        <p:spPr>
          <a:xfrm>
            <a:off x="6385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32" name="object 81832"/>
          <p:cNvSpPr/>
          <p:nvPr/>
        </p:nvSpPr>
        <p:spPr>
          <a:xfrm>
            <a:off x="6385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33" name="object 81833"/>
          <p:cNvSpPr/>
          <p:nvPr/>
        </p:nvSpPr>
        <p:spPr>
          <a:xfrm>
            <a:off x="63855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34" name="object 81834"/>
          <p:cNvSpPr/>
          <p:nvPr/>
        </p:nvSpPr>
        <p:spPr>
          <a:xfrm>
            <a:off x="63855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35" name="object 81835"/>
          <p:cNvSpPr/>
          <p:nvPr/>
        </p:nvSpPr>
        <p:spPr>
          <a:xfrm>
            <a:off x="6385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36" name="object 81836"/>
          <p:cNvSpPr/>
          <p:nvPr/>
        </p:nvSpPr>
        <p:spPr>
          <a:xfrm>
            <a:off x="6385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37" name="object 81837"/>
          <p:cNvSpPr/>
          <p:nvPr/>
        </p:nvSpPr>
        <p:spPr>
          <a:xfrm>
            <a:off x="63859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38" name="object 81838"/>
          <p:cNvSpPr/>
          <p:nvPr/>
        </p:nvSpPr>
        <p:spPr>
          <a:xfrm>
            <a:off x="63859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39" name="object 81839"/>
          <p:cNvSpPr/>
          <p:nvPr/>
        </p:nvSpPr>
        <p:spPr>
          <a:xfrm>
            <a:off x="6386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40" name="object 81840"/>
          <p:cNvSpPr/>
          <p:nvPr/>
        </p:nvSpPr>
        <p:spPr>
          <a:xfrm>
            <a:off x="6386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41" name="object 81841"/>
          <p:cNvSpPr/>
          <p:nvPr/>
        </p:nvSpPr>
        <p:spPr>
          <a:xfrm>
            <a:off x="63863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42" name="object 81842"/>
          <p:cNvSpPr/>
          <p:nvPr/>
        </p:nvSpPr>
        <p:spPr>
          <a:xfrm>
            <a:off x="63863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43" name="object 81843"/>
          <p:cNvSpPr/>
          <p:nvPr/>
        </p:nvSpPr>
        <p:spPr>
          <a:xfrm>
            <a:off x="6386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44" name="object 81844"/>
          <p:cNvSpPr/>
          <p:nvPr/>
        </p:nvSpPr>
        <p:spPr>
          <a:xfrm>
            <a:off x="6386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45" name="object 81845"/>
          <p:cNvSpPr/>
          <p:nvPr/>
        </p:nvSpPr>
        <p:spPr>
          <a:xfrm>
            <a:off x="63867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46" name="object 81846"/>
          <p:cNvSpPr/>
          <p:nvPr/>
        </p:nvSpPr>
        <p:spPr>
          <a:xfrm>
            <a:off x="63867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47" name="object 81847"/>
          <p:cNvSpPr/>
          <p:nvPr/>
        </p:nvSpPr>
        <p:spPr>
          <a:xfrm>
            <a:off x="6386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48" name="object 81848"/>
          <p:cNvSpPr/>
          <p:nvPr/>
        </p:nvSpPr>
        <p:spPr>
          <a:xfrm>
            <a:off x="6386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49" name="object 81849"/>
          <p:cNvSpPr/>
          <p:nvPr/>
        </p:nvSpPr>
        <p:spPr>
          <a:xfrm>
            <a:off x="63870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50" name="object 81850"/>
          <p:cNvSpPr/>
          <p:nvPr/>
        </p:nvSpPr>
        <p:spPr>
          <a:xfrm>
            <a:off x="63870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51" name="object 81851"/>
          <p:cNvSpPr/>
          <p:nvPr/>
        </p:nvSpPr>
        <p:spPr>
          <a:xfrm>
            <a:off x="6387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52" name="object 81852"/>
          <p:cNvSpPr/>
          <p:nvPr/>
        </p:nvSpPr>
        <p:spPr>
          <a:xfrm>
            <a:off x="6387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53" name="object 81853"/>
          <p:cNvSpPr/>
          <p:nvPr/>
        </p:nvSpPr>
        <p:spPr>
          <a:xfrm>
            <a:off x="6387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54" name="object 81854"/>
          <p:cNvSpPr/>
          <p:nvPr/>
        </p:nvSpPr>
        <p:spPr>
          <a:xfrm>
            <a:off x="6387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55" name="object 81855"/>
          <p:cNvSpPr/>
          <p:nvPr/>
        </p:nvSpPr>
        <p:spPr>
          <a:xfrm>
            <a:off x="6387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56" name="object 81856"/>
          <p:cNvSpPr/>
          <p:nvPr/>
        </p:nvSpPr>
        <p:spPr>
          <a:xfrm>
            <a:off x="6387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57" name="object 81857"/>
          <p:cNvSpPr/>
          <p:nvPr/>
        </p:nvSpPr>
        <p:spPr>
          <a:xfrm>
            <a:off x="6387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58" name="object 81858"/>
          <p:cNvSpPr/>
          <p:nvPr/>
        </p:nvSpPr>
        <p:spPr>
          <a:xfrm>
            <a:off x="6387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59" name="object 81859"/>
          <p:cNvSpPr/>
          <p:nvPr/>
        </p:nvSpPr>
        <p:spPr>
          <a:xfrm>
            <a:off x="63879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60" name="object 81860"/>
          <p:cNvSpPr/>
          <p:nvPr/>
        </p:nvSpPr>
        <p:spPr>
          <a:xfrm>
            <a:off x="63879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61" name="object 81861"/>
          <p:cNvSpPr/>
          <p:nvPr/>
        </p:nvSpPr>
        <p:spPr>
          <a:xfrm>
            <a:off x="6388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62" name="object 81862"/>
          <p:cNvSpPr/>
          <p:nvPr/>
        </p:nvSpPr>
        <p:spPr>
          <a:xfrm>
            <a:off x="6388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63" name="object 81863"/>
          <p:cNvSpPr/>
          <p:nvPr/>
        </p:nvSpPr>
        <p:spPr>
          <a:xfrm>
            <a:off x="6388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64" name="object 81864"/>
          <p:cNvSpPr/>
          <p:nvPr/>
        </p:nvSpPr>
        <p:spPr>
          <a:xfrm>
            <a:off x="6388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65" name="object 81865"/>
          <p:cNvSpPr/>
          <p:nvPr/>
        </p:nvSpPr>
        <p:spPr>
          <a:xfrm>
            <a:off x="6388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66" name="object 81866"/>
          <p:cNvSpPr/>
          <p:nvPr/>
        </p:nvSpPr>
        <p:spPr>
          <a:xfrm>
            <a:off x="6388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67" name="object 81867"/>
          <p:cNvSpPr/>
          <p:nvPr/>
        </p:nvSpPr>
        <p:spPr>
          <a:xfrm>
            <a:off x="63887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68" name="object 81868"/>
          <p:cNvSpPr/>
          <p:nvPr/>
        </p:nvSpPr>
        <p:spPr>
          <a:xfrm>
            <a:off x="63887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69" name="object 81869"/>
          <p:cNvSpPr/>
          <p:nvPr/>
        </p:nvSpPr>
        <p:spPr>
          <a:xfrm>
            <a:off x="6389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70" name="object 81870"/>
          <p:cNvSpPr/>
          <p:nvPr/>
        </p:nvSpPr>
        <p:spPr>
          <a:xfrm>
            <a:off x="6389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71" name="object 81871"/>
          <p:cNvSpPr/>
          <p:nvPr/>
        </p:nvSpPr>
        <p:spPr>
          <a:xfrm>
            <a:off x="6389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72" name="object 81872"/>
          <p:cNvSpPr/>
          <p:nvPr/>
        </p:nvSpPr>
        <p:spPr>
          <a:xfrm>
            <a:off x="6389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73" name="object 81873"/>
          <p:cNvSpPr/>
          <p:nvPr/>
        </p:nvSpPr>
        <p:spPr>
          <a:xfrm>
            <a:off x="6389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74" name="object 81874"/>
          <p:cNvSpPr/>
          <p:nvPr/>
        </p:nvSpPr>
        <p:spPr>
          <a:xfrm>
            <a:off x="6389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75" name="object 81875"/>
          <p:cNvSpPr/>
          <p:nvPr/>
        </p:nvSpPr>
        <p:spPr>
          <a:xfrm>
            <a:off x="6389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76" name="object 81876"/>
          <p:cNvSpPr/>
          <p:nvPr/>
        </p:nvSpPr>
        <p:spPr>
          <a:xfrm>
            <a:off x="6389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77" name="object 81877"/>
          <p:cNvSpPr/>
          <p:nvPr/>
        </p:nvSpPr>
        <p:spPr>
          <a:xfrm>
            <a:off x="63897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78" name="object 81878"/>
          <p:cNvSpPr/>
          <p:nvPr/>
        </p:nvSpPr>
        <p:spPr>
          <a:xfrm>
            <a:off x="63897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79" name="object 81879"/>
          <p:cNvSpPr/>
          <p:nvPr/>
        </p:nvSpPr>
        <p:spPr>
          <a:xfrm>
            <a:off x="6389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80" name="object 81880"/>
          <p:cNvSpPr/>
          <p:nvPr/>
        </p:nvSpPr>
        <p:spPr>
          <a:xfrm>
            <a:off x="6389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81" name="object 81881"/>
          <p:cNvSpPr/>
          <p:nvPr/>
        </p:nvSpPr>
        <p:spPr>
          <a:xfrm>
            <a:off x="63901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82" name="object 81882"/>
          <p:cNvSpPr/>
          <p:nvPr/>
        </p:nvSpPr>
        <p:spPr>
          <a:xfrm>
            <a:off x="63901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83" name="object 81883"/>
          <p:cNvSpPr/>
          <p:nvPr/>
        </p:nvSpPr>
        <p:spPr>
          <a:xfrm>
            <a:off x="6390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84" name="object 81884"/>
          <p:cNvSpPr/>
          <p:nvPr/>
        </p:nvSpPr>
        <p:spPr>
          <a:xfrm>
            <a:off x="6390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85" name="object 81885"/>
          <p:cNvSpPr/>
          <p:nvPr/>
        </p:nvSpPr>
        <p:spPr>
          <a:xfrm>
            <a:off x="63905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86" name="object 81886"/>
          <p:cNvSpPr/>
          <p:nvPr/>
        </p:nvSpPr>
        <p:spPr>
          <a:xfrm>
            <a:off x="63905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87" name="object 81887"/>
          <p:cNvSpPr/>
          <p:nvPr/>
        </p:nvSpPr>
        <p:spPr>
          <a:xfrm>
            <a:off x="6390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88" name="object 81888"/>
          <p:cNvSpPr/>
          <p:nvPr/>
        </p:nvSpPr>
        <p:spPr>
          <a:xfrm>
            <a:off x="6390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89" name="object 81889"/>
          <p:cNvSpPr/>
          <p:nvPr/>
        </p:nvSpPr>
        <p:spPr>
          <a:xfrm>
            <a:off x="63909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90" name="object 81890"/>
          <p:cNvSpPr/>
          <p:nvPr/>
        </p:nvSpPr>
        <p:spPr>
          <a:xfrm>
            <a:off x="63909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91" name="object 81891"/>
          <p:cNvSpPr/>
          <p:nvPr/>
        </p:nvSpPr>
        <p:spPr>
          <a:xfrm>
            <a:off x="6391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92" name="object 81892"/>
          <p:cNvSpPr/>
          <p:nvPr/>
        </p:nvSpPr>
        <p:spPr>
          <a:xfrm>
            <a:off x="6391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93" name="object 81893"/>
          <p:cNvSpPr/>
          <p:nvPr/>
        </p:nvSpPr>
        <p:spPr>
          <a:xfrm>
            <a:off x="63912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94" name="object 81894"/>
          <p:cNvSpPr/>
          <p:nvPr/>
        </p:nvSpPr>
        <p:spPr>
          <a:xfrm>
            <a:off x="63912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95" name="object 81895"/>
          <p:cNvSpPr/>
          <p:nvPr/>
        </p:nvSpPr>
        <p:spPr>
          <a:xfrm>
            <a:off x="6391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96" name="object 81896"/>
          <p:cNvSpPr/>
          <p:nvPr/>
        </p:nvSpPr>
        <p:spPr>
          <a:xfrm>
            <a:off x="6391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97" name="object 81897"/>
          <p:cNvSpPr/>
          <p:nvPr/>
        </p:nvSpPr>
        <p:spPr>
          <a:xfrm>
            <a:off x="63916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98" name="object 81898"/>
          <p:cNvSpPr/>
          <p:nvPr/>
        </p:nvSpPr>
        <p:spPr>
          <a:xfrm>
            <a:off x="63916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899" name="object 81899"/>
          <p:cNvSpPr/>
          <p:nvPr/>
        </p:nvSpPr>
        <p:spPr>
          <a:xfrm>
            <a:off x="6391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00" name="object 81900"/>
          <p:cNvSpPr/>
          <p:nvPr/>
        </p:nvSpPr>
        <p:spPr>
          <a:xfrm>
            <a:off x="6391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01" name="object 81901"/>
          <p:cNvSpPr/>
          <p:nvPr/>
        </p:nvSpPr>
        <p:spPr>
          <a:xfrm>
            <a:off x="63920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02" name="object 81902"/>
          <p:cNvSpPr/>
          <p:nvPr/>
        </p:nvSpPr>
        <p:spPr>
          <a:xfrm>
            <a:off x="63920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03" name="object 81903"/>
          <p:cNvSpPr/>
          <p:nvPr/>
        </p:nvSpPr>
        <p:spPr>
          <a:xfrm>
            <a:off x="6392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04" name="object 81904"/>
          <p:cNvSpPr/>
          <p:nvPr/>
        </p:nvSpPr>
        <p:spPr>
          <a:xfrm>
            <a:off x="6392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05" name="object 81905"/>
          <p:cNvSpPr/>
          <p:nvPr/>
        </p:nvSpPr>
        <p:spPr>
          <a:xfrm>
            <a:off x="63924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06" name="object 81906"/>
          <p:cNvSpPr/>
          <p:nvPr/>
        </p:nvSpPr>
        <p:spPr>
          <a:xfrm>
            <a:off x="63924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07" name="object 81907"/>
          <p:cNvSpPr/>
          <p:nvPr/>
        </p:nvSpPr>
        <p:spPr>
          <a:xfrm>
            <a:off x="6392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08" name="object 81908"/>
          <p:cNvSpPr/>
          <p:nvPr/>
        </p:nvSpPr>
        <p:spPr>
          <a:xfrm>
            <a:off x="6392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09" name="object 81909"/>
          <p:cNvSpPr/>
          <p:nvPr/>
        </p:nvSpPr>
        <p:spPr>
          <a:xfrm>
            <a:off x="6392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10" name="object 81910"/>
          <p:cNvSpPr/>
          <p:nvPr/>
        </p:nvSpPr>
        <p:spPr>
          <a:xfrm>
            <a:off x="6392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11" name="object 81911"/>
          <p:cNvSpPr/>
          <p:nvPr/>
        </p:nvSpPr>
        <p:spPr>
          <a:xfrm>
            <a:off x="6392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12" name="object 81912"/>
          <p:cNvSpPr/>
          <p:nvPr/>
        </p:nvSpPr>
        <p:spPr>
          <a:xfrm>
            <a:off x="6392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13" name="object 81913"/>
          <p:cNvSpPr/>
          <p:nvPr/>
        </p:nvSpPr>
        <p:spPr>
          <a:xfrm>
            <a:off x="6393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14" name="object 81914"/>
          <p:cNvSpPr/>
          <p:nvPr/>
        </p:nvSpPr>
        <p:spPr>
          <a:xfrm>
            <a:off x="6393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15" name="object 81915"/>
          <p:cNvSpPr/>
          <p:nvPr/>
        </p:nvSpPr>
        <p:spPr>
          <a:xfrm>
            <a:off x="6393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16" name="object 81916"/>
          <p:cNvSpPr/>
          <p:nvPr/>
        </p:nvSpPr>
        <p:spPr>
          <a:xfrm>
            <a:off x="6393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17" name="object 81917"/>
          <p:cNvSpPr/>
          <p:nvPr/>
        </p:nvSpPr>
        <p:spPr>
          <a:xfrm>
            <a:off x="6393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18" name="object 81918"/>
          <p:cNvSpPr/>
          <p:nvPr/>
        </p:nvSpPr>
        <p:spPr>
          <a:xfrm>
            <a:off x="6393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19" name="object 81919"/>
          <p:cNvSpPr/>
          <p:nvPr/>
        </p:nvSpPr>
        <p:spPr>
          <a:xfrm>
            <a:off x="6393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20" name="object 81920"/>
          <p:cNvSpPr/>
          <p:nvPr/>
        </p:nvSpPr>
        <p:spPr>
          <a:xfrm>
            <a:off x="6393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21" name="object 81921"/>
          <p:cNvSpPr/>
          <p:nvPr/>
        </p:nvSpPr>
        <p:spPr>
          <a:xfrm>
            <a:off x="6393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22" name="object 81922"/>
          <p:cNvSpPr/>
          <p:nvPr/>
        </p:nvSpPr>
        <p:spPr>
          <a:xfrm>
            <a:off x="6393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23" name="object 81923"/>
          <p:cNvSpPr/>
          <p:nvPr/>
        </p:nvSpPr>
        <p:spPr>
          <a:xfrm>
            <a:off x="6394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24" name="object 81924"/>
          <p:cNvSpPr/>
          <p:nvPr/>
        </p:nvSpPr>
        <p:spPr>
          <a:xfrm>
            <a:off x="6394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25" name="object 81925"/>
          <p:cNvSpPr/>
          <p:nvPr/>
        </p:nvSpPr>
        <p:spPr>
          <a:xfrm>
            <a:off x="63943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26" name="object 81926"/>
          <p:cNvSpPr/>
          <p:nvPr/>
        </p:nvSpPr>
        <p:spPr>
          <a:xfrm>
            <a:off x="63943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27" name="object 81927"/>
          <p:cNvSpPr/>
          <p:nvPr/>
        </p:nvSpPr>
        <p:spPr>
          <a:xfrm>
            <a:off x="6394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28" name="object 81928"/>
          <p:cNvSpPr/>
          <p:nvPr/>
        </p:nvSpPr>
        <p:spPr>
          <a:xfrm>
            <a:off x="6394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29" name="object 81929"/>
          <p:cNvSpPr/>
          <p:nvPr/>
        </p:nvSpPr>
        <p:spPr>
          <a:xfrm>
            <a:off x="63947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30" name="object 81930"/>
          <p:cNvSpPr/>
          <p:nvPr/>
        </p:nvSpPr>
        <p:spPr>
          <a:xfrm>
            <a:off x="63947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31" name="object 81931"/>
          <p:cNvSpPr/>
          <p:nvPr/>
        </p:nvSpPr>
        <p:spPr>
          <a:xfrm>
            <a:off x="6394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32" name="object 81932"/>
          <p:cNvSpPr/>
          <p:nvPr/>
        </p:nvSpPr>
        <p:spPr>
          <a:xfrm>
            <a:off x="6394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33" name="object 81933"/>
          <p:cNvSpPr/>
          <p:nvPr/>
        </p:nvSpPr>
        <p:spPr>
          <a:xfrm>
            <a:off x="63950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34" name="object 81934"/>
          <p:cNvSpPr/>
          <p:nvPr/>
        </p:nvSpPr>
        <p:spPr>
          <a:xfrm>
            <a:off x="63950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35" name="object 81935"/>
          <p:cNvSpPr/>
          <p:nvPr/>
        </p:nvSpPr>
        <p:spPr>
          <a:xfrm>
            <a:off x="6395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36" name="object 81936"/>
          <p:cNvSpPr/>
          <p:nvPr/>
        </p:nvSpPr>
        <p:spPr>
          <a:xfrm>
            <a:off x="6395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37" name="object 81937"/>
          <p:cNvSpPr/>
          <p:nvPr/>
        </p:nvSpPr>
        <p:spPr>
          <a:xfrm>
            <a:off x="63954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38" name="object 81938"/>
          <p:cNvSpPr/>
          <p:nvPr/>
        </p:nvSpPr>
        <p:spPr>
          <a:xfrm>
            <a:off x="63954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39" name="object 81939"/>
          <p:cNvSpPr/>
          <p:nvPr/>
        </p:nvSpPr>
        <p:spPr>
          <a:xfrm>
            <a:off x="6395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40" name="object 81940"/>
          <p:cNvSpPr/>
          <p:nvPr/>
        </p:nvSpPr>
        <p:spPr>
          <a:xfrm>
            <a:off x="6395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41" name="object 81941"/>
          <p:cNvSpPr/>
          <p:nvPr/>
        </p:nvSpPr>
        <p:spPr>
          <a:xfrm>
            <a:off x="63958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42" name="object 81942"/>
          <p:cNvSpPr/>
          <p:nvPr/>
        </p:nvSpPr>
        <p:spPr>
          <a:xfrm>
            <a:off x="63958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43" name="object 81943"/>
          <p:cNvSpPr/>
          <p:nvPr/>
        </p:nvSpPr>
        <p:spPr>
          <a:xfrm>
            <a:off x="6395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44" name="object 81944"/>
          <p:cNvSpPr/>
          <p:nvPr/>
        </p:nvSpPr>
        <p:spPr>
          <a:xfrm>
            <a:off x="6395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45" name="object 81945"/>
          <p:cNvSpPr/>
          <p:nvPr/>
        </p:nvSpPr>
        <p:spPr>
          <a:xfrm>
            <a:off x="63962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46" name="object 81946"/>
          <p:cNvSpPr/>
          <p:nvPr/>
        </p:nvSpPr>
        <p:spPr>
          <a:xfrm>
            <a:off x="63962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47" name="object 81947"/>
          <p:cNvSpPr/>
          <p:nvPr/>
        </p:nvSpPr>
        <p:spPr>
          <a:xfrm>
            <a:off x="6396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48" name="object 81948"/>
          <p:cNvSpPr/>
          <p:nvPr/>
        </p:nvSpPr>
        <p:spPr>
          <a:xfrm>
            <a:off x="6396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49" name="object 81949"/>
          <p:cNvSpPr/>
          <p:nvPr/>
        </p:nvSpPr>
        <p:spPr>
          <a:xfrm>
            <a:off x="63966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50" name="object 81950"/>
          <p:cNvSpPr/>
          <p:nvPr/>
        </p:nvSpPr>
        <p:spPr>
          <a:xfrm>
            <a:off x="63966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51" name="object 81951"/>
          <p:cNvSpPr/>
          <p:nvPr/>
        </p:nvSpPr>
        <p:spPr>
          <a:xfrm>
            <a:off x="6396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52" name="object 81952"/>
          <p:cNvSpPr/>
          <p:nvPr/>
        </p:nvSpPr>
        <p:spPr>
          <a:xfrm>
            <a:off x="6396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53" name="object 81953"/>
          <p:cNvSpPr/>
          <p:nvPr/>
        </p:nvSpPr>
        <p:spPr>
          <a:xfrm>
            <a:off x="6397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54" name="object 81954"/>
          <p:cNvSpPr/>
          <p:nvPr/>
        </p:nvSpPr>
        <p:spPr>
          <a:xfrm>
            <a:off x="6397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55" name="object 81955"/>
          <p:cNvSpPr/>
          <p:nvPr/>
        </p:nvSpPr>
        <p:spPr>
          <a:xfrm>
            <a:off x="6397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56" name="object 81956"/>
          <p:cNvSpPr/>
          <p:nvPr/>
        </p:nvSpPr>
        <p:spPr>
          <a:xfrm>
            <a:off x="6397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57" name="object 81957"/>
          <p:cNvSpPr/>
          <p:nvPr/>
        </p:nvSpPr>
        <p:spPr>
          <a:xfrm>
            <a:off x="6397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58" name="object 81958"/>
          <p:cNvSpPr/>
          <p:nvPr/>
        </p:nvSpPr>
        <p:spPr>
          <a:xfrm>
            <a:off x="6397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59" name="object 81959"/>
          <p:cNvSpPr/>
          <p:nvPr/>
        </p:nvSpPr>
        <p:spPr>
          <a:xfrm>
            <a:off x="63975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60" name="object 81960"/>
          <p:cNvSpPr/>
          <p:nvPr/>
        </p:nvSpPr>
        <p:spPr>
          <a:xfrm>
            <a:off x="63975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61" name="object 81961"/>
          <p:cNvSpPr/>
          <p:nvPr/>
        </p:nvSpPr>
        <p:spPr>
          <a:xfrm>
            <a:off x="6397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62" name="object 81962"/>
          <p:cNvSpPr/>
          <p:nvPr/>
        </p:nvSpPr>
        <p:spPr>
          <a:xfrm>
            <a:off x="6397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63" name="object 81963"/>
          <p:cNvSpPr/>
          <p:nvPr/>
        </p:nvSpPr>
        <p:spPr>
          <a:xfrm>
            <a:off x="6397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64" name="object 81964"/>
          <p:cNvSpPr/>
          <p:nvPr/>
        </p:nvSpPr>
        <p:spPr>
          <a:xfrm>
            <a:off x="6397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65" name="object 81965"/>
          <p:cNvSpPr/>
          <p:nvPr/>
        </p:nvSpPr>
        <p:spPr>
          <a:xfrm>
            <a:off x="6398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66" name="object 81966"/>
          <p:cNvSpPr/>
          <p:nvPr/>
        </p:nvSpPr>
        <p:spPr>
          <a:xfrm>
            <a:off x="6398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67" name="object 81967"/>
          <p:cNvSpPr/>
          <p:nvPr/>
        </p:nvSpPr>
        <p:spPr>
          <a:xfrm>
            <a:off x="63982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68" name="object 81968"/>
          <p:cNvSpPr/>
          <p:nvPr/>
        </p:nvSpPr>
        <p:spPr>
          <a:xfrm>
            <a:off x="63982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69" name="object 81969"/>
          <p:cNvSpPr/>
          <p:nvPr/>
        </p:nvSpPr>
        <p:spPr>
          <a:xfrm>
            <a:off x="6398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70" name="object 81970"/>
          <p:cNvSpPr/>
          <p:nvPr/>
        </p:nvSpPr>
        <p:spPr>
          <a:xfrm>
            <a:off x="6398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71" name="object 81971"/>
          <p:cNvSpPr/>
          <p:nvPr/>
        </p:nvSpPr>
        <p:spPr>
          <a:xfrm>
            <a:off x="6398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72" name="object 81972"/>
          <p:cNvSpPr/>
          <p:nvPr/>
        </p:nvSpPr>
        <p:spPr>
          <a:xfrm>
            <a:off x="6398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73" name="object 81973"/>
          <p:cNvSpPr/>
          <p:nvPr/>
        </p:nvSpPr>
        <p:spPr>
          <a:xfrm>
            <a:off x="6398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74" name="object 81974"/>
          <p:cNvSpPr/>
          <p:nvPr/>
        </p:nvSpPr>
        <p:spPr>
          <a:xfrm>
            <a:off x="6398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75" name="object 81975"/>
          <p:cNvSpPr/>
          <p:nvPr/>
        </p:nvSpPr>
        <p:spPr>
          <a:xfrm>
            <a:off x="6399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76" name="object 81976"/>
          <p:cNvSpPr/>
          <p:nvPr/>
        </p:nvSpPr>
        <p:spPr>
          <a:xfrm>
            <a:off x="6399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77" name="object 81977"/>
          <p:cNvSpPr/>
          <p:nvPr/>
        </p:nvSpPr>
        <p:spPr>
          <a:xfrm>
            <a:off x="6399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78" name="object 81978"/>
          <p:cNvSpPr/>
          <p:nvPr/>
        </p:nvSpPr>
        <p:spPr>
          <a:xfrm>
            <a:off x="6399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79" name="object 81979"/>
          <p:cNvSpPr/>
          <p:nvPr/>
        </p:nvSpPr>
        <p:spPr>
          <a:xfrm>
            <a:off x="6399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80" name="object 81980"/>
          <p:cNvSpPr/>
          <p:nvPr/>
        </p:nvSpPr>
        <p:spPr>
          <a:xfrm>
            <a:off x="6399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81" name="object 81981"/>
          <p:cNvSpPr/>
          <p:nvPr/>
        </p:nvSpPr>
        <p:spPr>
          <a:xfrm>
            <a:off x="6399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82" name="object 81982"/>
          <p:cNvSpPr/>
          <p:nvPr/>
        </p:nvSpPr>
        <p:spPr>
          <a:xfrm>
            <a:off x="6399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83" name="object 81983"/>
          <p:cNvSpPr/>
          <p:nvPr/>
        </p:nvSpPr>
        <p:spPr>
          <a:xfrm>
            <a:off x="6399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84" name="object 81984"/>
          <p:cNvSpPr/>
          <p:nvPr/>
        </p:nvSpPr>
        <p:spPr>
          <a:xfrm>
            <a:off x="6399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85" name="object 81985"/>
          <p:cNvSpPr/>
          <p:nvPr/>
        </p:nvSpPr>
        <p:spPr>
          <a:xfrm>
            <a:off x="6400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86" name="object 81986"/>
          <p:cNvSpPr/>
          <p:nvPr/>
        </p:nvSpPr>
        <p:spPr>
          <a:xfrm>
            <a:off x="6400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87" name="object 81987"/>
          <p:cNvSpPr/>
          <p:nvPr/>
        </p:nvSpPr>
        <p:spPr>
          <a:xfrm>
            <a:off x="6400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88" name="object 81988"/>
          <p:cNvSpPr/>
          <p:nvPr/>
        </p:nvSpPr>
        <p:spPr>
          <a:xfrm>
            <a:off x="6400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89" name="object 81989"/>
          <p:cNvSpPr/>
          <p:nvPr/>
        </p:nvSpPr>
        <p:spPr>
          <a:xfrm>
            <a:off x="64004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90" name="object 81990"/>
          <p:cNvSpPr/>
          <p:nvPr/>
        </p:nvSpPr>
        <p:spPr>
          <a:xfrm>
            <a:off x="64004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91" name="object 81991"/>
          <p:cNvSpPr/>
          <p:nvPr/>
        </p:nvSpPr>
        <p:spPr>
          <a:xfrm>
            <a:off x="6400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92" name="object 81992"/>
          <p:cNvSpPr/>
          <p:nvPr/>
        </p:nvSpPr>
        <p:spPr>
          <a:xfrm>
            <a:off x="6400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93" name="object 81993"/>
          <p:cNvSpPr/>
          <p:nvPr/>
        </p:nvSpPr>
        <p:spPr>
          <a:xfrm>
            <a:off x="64008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94" name="object 81994"/>
          <p:cNvSpPr/>
          <p:nvPr/>
        </p:nvSpPr>
        <p:spPr>
          <a:xfrm>
            <a:off x="64008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95" name="object 81995"/>
          <p:cNvSpPr/>
          <p:nvPr/>
        </p:nvSpPr>
        <p:spPr>
          <a:xfrm>
            <a:off x="6400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96" name="object 81996"/>
          <p:cNvSpPr/>
          <p:nvPr/>
        </p:nvSpPr>
        <p:spPr>
          <a:xfrm>
            <a:off x="6400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97" name="object 81997"/>
          <p:cNvSpPr/>
          <p:nvPr/>
        </p:nvSpPr>
        <p:spPr>
          <a:xfrm>
            <a:off x="64011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98" name="object 81998"/>
          <p:cNvSpPr/>
          <p:nvPr/>
        </p:nvSpPr>
        <p:spPr>
          <a:xfrm>
            <a:off x="64011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1999" name="object 81999"/>
          <p:cNvSpPr/>
          <p:nvPr/>
        </p:nvSpPr>
        <p:spPr>
          <a:xfrm>
            <a:off x="6401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00" name="object 82000"/>
          <p:cNvSpPr/>
          <p:nvPr/>
        </p:nvSpPr>
        <p:spPr>
          <a:xfrm>
            <a:off x="6401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01" name="object 82001"/>
          <p:cNvSpPr/>
          <p:nvPr/>
        </p:nvSpPr>
        <p:spPr>
          <a:xfrm>
            <a:off x="64015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02" name="object 82002"/>
          <p:cNvSpPr/>
          <p:nvPr/>
        </p:nvSpPr>
        <p:spPr>
          <a:xfrm>
            <a:off x="64015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03" name="object 82003"/>
          <p:cNvSpPr/>
          <p:nvPr/>
        </p:nvSpPr>
        <p:spPr>
          <a:xfrm>
            <a:off x="6401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04" name="object 82004"/>
          <p:cNvSpPr/>
          <p:nvPr/>
        </p:nvSpPr>
        <p:spPr>
          <a:xfrm>
            <a:off x="6401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05" name="object 82005"/>
          <p:cNvSpPr/>
          <p:nvPr/>
        </p:nvSpPr>
        <p:spPr>
          <a:xfrm>
            <a:off x="6401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06" name="object 82006"/>
          <p:cNvSpPr/>
          <p:nvPr/>
        </p:nvSpPr>
        <p:spPr>
          <a:xfrm>
            <a:off x="6401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07" name="object 82007"/>
          <p:cNvSpPr/>
          <p:nvPr/>
        </p:nvSpPr>
        <p:spPr>
          <a:xfrm>
            <a:off x="6402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08" name="object 82008"/>
          <p:cNvSpPr/>
          <p:nvPr/>
        </p:nvSpPr>
        <p:spPr>
          <a:xfrm>
            <a:off x="6402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09" name="object 82009"/>
          <p:cNvSpPr/>
          <p:nvPr/>
        </p:nvSpPr>
        <p:spPr>
          <a:xfrm>
            <a:off x="6402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10" name="object 82010"/>
          <p:cNvSpPr/>
          <p:nvPr/>
        </p:nvSpPr>
        <p:spPr>
          <a:xfrm>
            <a:off x="6402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11" name="object 82011"/>
          <p:cNvSpPr/>
          <p:nvPr/>
        </p:nvSpPr>
        <p:spPr>
          <a:xfrm>
            <a:off x="6402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12" name="object 82012"/>
          <p:cNvSpPr/>
          <p:nvPr/>
        </p:nvSpPr>
        <p:spPr>
          <a:xfrm>
            <a:off x="6402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13" name="object 82013"/>
          <p:cNvSpPr/>
          <p:nvPr/>
        </p:nvSpPr>
        <p:spPr>
          <a:xfrm>
            <a:off x="6402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14" name="object 82014"/>
          <p:cNvSpPr/>
          <p:nvPr/>
        </p:nvSpPr>
        <p:spPr>
          <a:xfrm>
            <a:off x="6402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15" name="object 82015"/>
          <p:cNvSpPr/>
          <p:nvPr/>
        </p:nvSpPr>
        <p:spPr>
          <a:xfrm>
            <a:off x="6402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16" name="object 82016"/>
          <p:cNvSpPr/>
          <p:nvPr/>
        </p:nvSpPr>
        <p:spPr>
          <a:xfrm>
            <a:off x="6402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17" name="object 82017"/>
          <p:cNvSpPr/>
          <p:nvPr/>
        </p:nvSpPr>
        <p:spPr>
          <a:xfrm>
            <a:off x="6403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18" name="object 82018"/>
          <p:cNvSpPr/>
          <p:nvPr/>
        </p:nvSpPr>
        <p:spPr>
          <a:xfrm>
            <a:off x="6403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19" name="object 82019"/>
          <p:cNvSpPr/>
          <p:nvPr/>
        </p:nvSpPr>
        <p:spPr>
          <a:xfrm>
            <a:off x="6403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20" name="object 82020"/>
          <p:cNvSpPr/>
          <p:nvPr/>
        </p:nvSpPr>
        <p:spPr>
          <a:xfrm>
            <a:off x="6403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21" name="object 82021"/>
          <p:cNvSpPr/>
          <p:nvPr/>
        </p:nvSpPr>
        <p:spPr>
          <a:xfrm>
            <a:off x="6403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22" name="object 82022"/>
          <p:cNvSpPr/>
          <p:nvPr/>
        </p:nvSpPr>
        <p:spPr>
          <a:xfrm>
            <a:off x="6403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23" name="object 82023"/>
          <p:cNvSpPr/>
          <p:nvPr/>
        </p:nvSpPr>
        <p:spPr>
          <a:xfrm>
            <a:off x="6403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24" name="object 82024"/>
          <p:cNvSpPr/>
          <p:nvPr/>
        </p:nvSpPr>
        <p:spPr>
          <a:xfrm>
            <a:off x="6403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25" name="object 82025"/>
          <p:cNvSpPr/>
          <p:nvPr/>
        </p:nvSpPr>
        <p:spPr>
          <a:xfrm>
            <a:off x="64038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26" name="object 82026"/>
          <p:cNvSpPr/>
          <p:nvPr/>
        </p:nvSpPr>
        <p:spPr>
          <a:xfrm>
            <a:off x="64038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27" name="object 82027"/>
          <p:cNvSpPr/>
          <p:nvPr/>
        </p:nvSpPr>
        <p:spPr>
          <a:xfrm>
            <a:off x="6403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28" name="object 82028"/>
          <p:cNvSpPr/>
          <p:nvPr/>
        </p:nvSpPr>
        <p:spPr>
          <a:xfrm>
            <a:off x="6403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29" name="object 82029"/>
          <p:cNvSpPr/>
          <p:nvPr/>
        </p:nvSpPr>
        <p:spPr>
          <a:xfrm>
            <a:off x="6404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30" name="object 82030"/>
          <p:cNvSpPr/>
          <p:nvPr/>
        </p:nvSpPr>
        <p:spPr>
          <a:xfrm>
            <a:off x="6404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31" name="object 82031"/>
          <p:cNvSpPr/>
          <p:nvPr/>
        </p:nvSpPr>
        <p:spPr>
          <a:xfrm>
            <a:off x="6404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32" name="object 82032"/>
          <p:cNvSpPr/>
          <p:nvPr/>
        </p:nvSpPr>
        <p:spPr>
          <a:xfrm>
            <a:off x="6404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33" name="object 82033"/>
          <p:cNvSpPr/>
          <p:nvPr/>
        </p:nvSpPr>
        <p:spPr>
          <a:xfrm>
            <a:off x="64046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34" name="object 82034"/>
          <p:cNvSpPr/>
          <p:nvPr/>
        </p:nvSpPr>
        <p:spPr>
          <a:xfrm>
            <a:off x="64046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35" name="object 82035"/>
          <p:cNvSpPr/>
          <p:nvPr/>
        </p:nvSpPr>
        <p:spPr>
          <a:xfrm>
            <a:off x="6404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36" name="object 82036"/>
          <p:cNvSpPr/>
          <p:nvPr/>
        </p:nvSpPr>
        <p:spPr>
          <a:xfrm>
            <a:off x="6404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37" name="object 82037"/>
          <p:cNvSpPr/>
          <p:nvPr/>
        </p:nvSpPr>
        <p:spPr>
          <a:xfrm>
            <a:off x="64050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38" name="object 82038"/>
          <p:cNvSpPr/>
          <p:nvPr/>
        </p:nvSpPr>
        <p:spPr>
          <a:xfrm>
            <a:off x="64050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39" name="object 82039"/>
          <p:cNvSpPr/>
          <p:nvPr/>
        </p:nvSpPr>
        <p:spPr>
          <a:xfrm>
            <a:off x="6405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40" name="object 82040"/>
          <p:cNvSpPr/>
          <p:nvPr/>
        </p:nvSpPr>
        <p:spPr>
          <a:xfrm>
            <a:off x="6405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41" name="object 82041"/>
          <p:cNvSpPr/>
          <p:nvPr/>
        </p:nvSpPr>
        <p:spPr>
          <a:xfrm>
            <a:off x="64053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42" name="object 82042"/>
          <p:cNvSpPr/>
          <p:nvPr/>
        </p:nvSpPr>
        <p:spPr>
          <a:xfrm>
            <a:off x="64053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43" name="object 82043"/>
          <p:cNvSpPr/>
          <p:nvPr/>
        </p:nvSpPr>
        <p:spPr>
          <a:xfrm>
            <a:off x="6405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44" name="object 82044"/>
          <p:cNvSpPr/>
          <p:nvPr/>
        </p:nvSpPr>
        <p:spPr>
          <a:xfrm>
            <a:off x="6405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45" name="object 82045"/>
          <p:cNvSpPr/>
          <p:nvPr/>
        </p:nvSpPr>
        <p:spPr>
          <a:xfrm>
            <a:off x="64057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46" name="object 82046"/>
          <p:cNvSpPr/>
          <p:nvPr/>
        </p:nvSpPr>
        <p:spPr>
          <a:xfrm>
            <a:off x="64057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47" name="object 82047"/>
          <p:cNvSpPr/>
          <p:nvPr/>
        </p:nvSpPr>
        <p:spPr>
          <a:xfrm>
            <a:off x="6405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48" name="object 82048"/>
          <p:cNvSpPr/>
          <p:nvPr/>
        </p:nvSpPr>
        <p:spPr>
          <a:xfrm>
            <a:off x="6405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49" name="object 82049"/>
          <p:cNvSpPr/>
          <p:nvPr/>
        </p:nvSpPr>
        <p:spPr>
          <a:xfrm>
            <a:off x="64061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50" name="object 82050"/>
          <p:cNvSpPr/>
          <p:nvPr/>
        </p:nvSpPr>
        <p:spPr>
          <a:xfrm>
            <a:off x="64061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51" name="object 82051"/>
          <p:cNvSpPr/>
          <p:nvPr/>
        </p:nvSpPr>
        <p:spPr>
          <a:xfrm>
            <a:off x="6406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52" name="object 82052"/>
          <p:cNvSpPr/>
          <p:nvPr/>
        </p:nvSpPr>
        <p:spPr>
          <a:xfrm>
            <a:off x="6406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53" name="object 82053"/>
          <p:cNvSpPr/>
          <p:nvPr/>
        </p:nvSpPr>
        <p:spPr>
          <a:xfrm>
            <a:off x="6406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54" name="object 82054"/>
          <p:cNvSpPr/>
          <p:nvPr/>
        </p:nvSpPr>
        <p:spPr>
          <a:xfrm>
            <a:off x="6406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55" name="object 82055"/>
          <p:cNvSpPr/>
          <p:nvPr/>
        </p:nvSpPr>
        <p:spPr>
          <a:xfrm>
            <a:off x="6406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56" name="object 82056"/>
          <p:cNvSpPr/>
          <p:nvPr/>
        </p:nvSpPr>
        <p:spPr>
          <a:xfrm>
            <a:off x="6406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57" name="object 82057"/>
          <p:cNvSpPr/>
          <p:nvPr/>
        </p:nvSpPr>
        <p:spPr>
          <a:xfrm>
            <a:off x="6406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58" name="object 82058"/>
          <p:cNvSpPr/>
          <p:nvPr/>
        </p:nvSpPr>
        <p:spPr>
          <a:xfrm>
            <a:off x="6406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59" name="object 82059"/>
          <p:cNvSpPr/>
          <p:nvPr/>
        </p:nvSpPr>
        <p:spPr>
          <a:xfrm>
            <a:off x="64070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60" name="object 82060"/>
          <p:cNvSpPr/>
          <p:nvPr/>
        </p:nvSpPr>
        <p:spPr>
          <a:xfrm>
            <a:off x="64070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61" name="object 82061"/>
          <p:cNvSpPr/>
          <p:nvPr/>
        </p:nvSpPr>
        <p:spPr>
          <a:xfrm>
            <a:off x="6407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62" name="object 82062"/>
          <p:cNvSpPr/>
          <p:nvPr/>
        </p:nvSpPr>
        <p:spPr>
          <a:xfrm>
            <a:off x="6407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63" name="object 82063"/>
          <p:cNvSpPr/>
          <p:nvPr/>
        </p:nvSpPr>
        <p:spPr>
          <a:xfrm>
            <a:off x="6407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64" name="object 82064"/>
          <p:cNvSpPr/>
          <p:nvPr/>
        </p:nvSpPr>
        <p:spPr>
          <a:xfrm>
            <a:off x="6407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65" name="object 82065"/>
          <p:cNvSpPr/>
          <p:nvPr/>
        </p:nvSpPr>
        <p:spPr>
          <a:xfrm>
            <a:off x="6407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66" name="object 82066"/>
          <p:cNvSpPr/>
          <p:nvPr/>
        </p:nvSpPr>
        <p:spPr>
          <a:xfrm>
            <a:off x="6407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67" name="object 82067"/>
          <p:cNvSpPr/>
          <p:nvPr/>
        </p:nvSpPr>
        <p:spPr>
          <a:xfrm>
            <a:off x="64077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68" name="object 82068"/>
          <p:cNvSpPr/>
          <p:nvPr/>
        </p:nvSpPr>
        <p:spPr>
          <a:xfrm>
            <a:off x="64077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69" name="object 82069"/>
          <p:cNvSpPr/>
          <p:nvPr/>
        </p:nvSpPr>
        <p:spPr>
          <a:xfrm>
            <a:off x="6408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70" name="object 82070"/>
          <p:cNvSpPr/>
          <p:nvPr/>
        </p:nvSpPr>
        <p:spPr>
          <a:xfrm>
            <a:off x="6408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71" name="object 82071"/>
          <p:cNvSpPr/>
          <p:nvPr/>
        </p:nvSpPr>
        <p:spPr>
          <a:xfrm>
            <a:off x="6408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72" name="object 82072"/>
          <p:cNvSpPr/>
          <p:nvPr/>
        </p:nvSpPr>
        <p:spPr>
          <a:xfrm>
            <a:off x="6408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73" name="object 82073"/>
          <p:cNvSpPr/>
          <p:nvPr/>
        </p:nvSpPr>
        <p:spPr>
          <a:xfrm>
            <a:off x="6408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74" name="object 82074"/>
          <p:cNvSpPr/>
          <p:nvPr/>
        </p:nvSpPr>
        <p:spPr>
          <a:xfrm>
            <a:off x="6408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75" name="object 82075"/>
          <p:cNvSpPr/>
          <p:nvPr/>
        </p:nvSpPr>
        <p:spPr>
          <a:xfrm>
            <a:off x="6408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76" name="object 82076"/>
          <p:cNvSpPr/>
          <p:nvPr/>
        </p:nvSpPr>
        <p:spPr>
          <a:xfrm>
            <a:off x="6408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77" name="object 82077"/>
          <p:cNvSpPr/>
          <p:nvPr/>
        </p:nvSpPr>
        <p:spPr>
          <a:xfrm>
            <a:off x="6408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78" name="object 82078"/>
          <p:cNvSpPr/>
          <p:nvPr/>
        </p:nvSpPr>
        <p:spPr>
          <a:xfrm>
            <a:off x="6408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79" name="object 82079"/>
          <p:cNvSpPr/>
          <p:nvPr/>
        </p:nvSpPr>
        <p:spPr>
          <a:xfrm>
            <a:off x="6408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80" name="object 82080"/>
          <p:cNvSpPr/>
          <p:nvPr/>
        </p:nvSpPr>
        <p:spPr>
          <a:xfrm>
            <a:off x="6408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81" name="object 82081"/>
          <p:cNvSpPr/>
          <p:nvPr/>
        </p:nvSpPr>
        <p:spPr>
          <a:xfrm>
            <a:off x="6409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82" name="object 82082"/>
          <p:cNvSpPr/>
          <p:nvPr/>
        </p:nvSpPr>
        <p:spPr>
          <a:xfrm>
            <a:off x="6409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83" name="object 82083"/>
          <p:cNvSpPr/>
          <p:nvPr/>
        </p:nvSpPr>
        <p:spPr>
          <a:xfrm>
            <a:off x="6409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84" name="object 82084"/>
          <p:cNvSpPr/>
          <p:nvPr/>
        </p:nvSpPr>
        <p:spPr>
          <a:xfrm>
            <a:off x="6409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85" name="object 82085"/>
          <p:cNvSpPr/>
          <p:nvPr/>
        </p:nvSpPr>
        <p:spPr>
          <a:xfrm>
            <a:off x="6409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86" name="object 82086"/>
          <p:cNvSpPr/>
          <p:nvPr/>
        </p:nvSpPr>
        <p:spPr>
          <a:xfrm>
            <a:off x="6409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87" name="object 82087"/>
          <p:cNvSpPr/>
          <p:nvPr/>
        </p:nvSpPr>
        <p:spPr>
          <a:xfrm>
            <a:off x="6409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88" name="object 82088"/>
          <p:cNvSpPr/>
          <p:nvPr/>
        </p:nvSpPr>
        <p:spPr>
          <a:xfrm>
            <a:off x="6409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89" name="object 82089"/>
          <p:cNvSpPr/>
          <p:nvPr/>
        </p:nvSpPr>
        <p:spPr>
          <a:xfrm>
            <a:off x="64099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90" name="object 82090"/>
          <p:cNvSpPr/>
          <p:nvPr/>
        </p:nvSpPr>
        <p:spPr>
          <a:xfrm>
            <a:off x="64099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91" name="object 82091"/>
          <p:cNvSpPr/>
          <p:nvPr/>
        </p:nvSpPr>
        <p:spPr>
          <a:xfrm>
            <a:off x="6410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92" name="object 82092"/>
          <p:cNvSpPr/>
          <p:nvPr/>
        </p:nvSpPr>
        <p:spPr>
          <a:xfrm>
            <a:off x="6410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93" name="object 82093"/>
          <p:cNvSpPr/>
          <p:nvPr/>
        </p:nvSpPr>
        <p:spPr>
          <a:xfrm>
            <a:off x="64103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94" name="object 82094"/>
          <p:cNvSpPr/>
          <p:nvPr/>
        </p:nvSpPr>
        <p:spPr>
          <a:xfrm>
            <a:off x="64103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95" name="object 82095"/>
          <p:cNvSpPr/>
          <p:nvPr/>
        </p:nvSpPr>
        <p:spPr>
          <a:xfrm>
            <a:off x="6410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96" name="object 82096"/>
          <p:cNvSpPr/>
          <p:nvPr/>
        </p:nvSpPr>
        <p:spPr>
          <a:xfrm>
            <a:off x="6410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97" name="object 82097"/>
          <p:cNvSpPr/>
          <p:nvPr/>
        </p:nvSpPr>
        <p:spPr>
          <a:xfrm>
            <a:off x="64107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98" name="object 82098"/>
          <p:cNvSpPr/>
          <p:nvPr/>
        </p:nvSpPr>
        <p:spPr>
          <a:xfrm>
            <a:off x="64107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099" name="object 82099"/>
          <p:cNvSpPr/>
          <p:nvPr/>
        </p:nvSpPr>
        <p:spPr>
          <a:xfrm>
            <a:off x="6410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00" name="object 82100"/>
          <p:cNvSpPr/>
          <p:nvPr/>
        </p:nvSpPr>
        <p:spPr>
          <a:xfrm>
            <a:off x="6410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01" name="object 82101"/>
          <p:cNvSpPr/>
          <p:nvPr/>
        </p:nvSpPr>
        <p:spPr>
          <a:xfrm>
            <a:off x="64110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02" name="object 82102"/>
          <p:cNvSpPr/>
          <p:nvPr/>
        </p:nvSpPr>
        <p:spPr>
          <a:xfrm>
            <a:off x="64110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03" name="object 82103"/>
          <p:cNvSpPr/>
          <p:nvPr/>
        </p:nvSpPr>
        <p:spPr>
          <a:xfrm>
            <a:off x="6411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04" name="object 82104"/>
          <p:cNvSpPr/>
          <p:nvPr/>
        </p:nvSpPr>
        <p:spPr>
          <a:xfrm>
            <a:off x="6411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05" name="object 82105"/>
          <p:cNvSpPr/>
          <p:nvPr/>
        </p:nvSpPr>
        <p:spPr>
          <a:xfrm>
            <a:off x="6411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06" name="object 82106"/>
          <p:cNvSpPr/>
          <p:nvPr/>
        </p:nvSpPr>
        <p:spPr>
          <a:xfrm>
            <a:off x="6411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07" name="object 82107"/>
          <p:cNvSpPr/>
          <p:nvPr/>
        </p:nvSpPr>
        <p:spPr>
          <a:xfrm>
            <a:off x="6411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08" name="object 82108"/>
          <p:cNvSpPr/>
          <p:nvPr/>
        </p:nvSpPr>
        <p:spPr>
          <a:xfrm>
            <a:off x="6411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09" name="object 82109"/>
          <p:cNvSpPr/>
          <p:nvPr/>
        </p:nvSpPr>
        <p:spPr>
          <a:xfrm>
            <a:off x="6411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10" name="object 82110"/>
          <p:cNvSpPr/>
          <p:nvPr/>
        </p:nvSpPr>
        <p:spPr>
          <a:xfrm>
            <a:off x="6411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11" name="object 82111"/>
          <p:cNvSpPr/>
          <p:nvPr/>
        </p:nvSpPr>
        <p:spPr>
          <a:xfrm>
            <a:off x="6411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12" name="object 82112"/>
          <p:cNvSpPr/>
          <p:nvPr/>
        </p:nvSpPr>
        <p:spPr>
          <a:xfrm>
            <a:off x="6411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13" name="object 82113"/>
          <p:cNvSpPr/>
          <p:nvPr/>
        </p:nvSpPr>
        <p:spPr>
          <a:xfrm>
            <a:off x="6412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14" name="object 82114"/>
          <p:cNvSpPr/>
          <p:nvPr/>
        </p:nvSpPr>
        <p:spPr>
          <a:xfrm>
            <a:off x="6412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15" name="object 82115"/>
          <p:cNvSpPr/>
          <p:nvPr/>
        </p:nvSpPr>
        <p:spPr>
          <a:xfrm>
            <a:off x="6412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16" name="object 82116"/>
          <p:cNvSpPr/>
          <p:nvPr/>
        </p:nvSpPr>
        <p:spPr>
          <a:xfrm>
            <a:off x="6412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17" name="object 82117"/>
          <p:cNvSpPr/>
          <p:nvPr/>
        </p:nvSpPr>
        <p:spPr>
          <a:xfrm>
            <a:off x="6412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18" name="object 82118"/>
          <p:cNvSpPr/>
          <p:nvPr/>
        </p:nvSpPr>
        <p:spPr>
          <a:xfrm>
            <a:off x="6412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19" name="object 82119"/>
          <p:cNvSpPr/>
          <p:nvPr/>
        </p:nvSpPr>
        <p:spPr>
          <a:xfrm>
            <a:off x="6412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20" name="object 82120"/>
          <p:cNvSpPr/>
          <p:nvPr/>
        </p:nvSpPr>
        <p:spPr>
          <a:xfrm>
            <a:off x="6412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21" name="object 82121"/>
          <p:cNvSpPr/>
          <p:nvPr/>
        </p:nvSpPr>
        <p:spPr>
          <a:xfrm>
            <a:off x="6413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22" name="object 82122"/>
          <p:cNvSpPr/>
          <p:nvPr/>
        </p:nvSpPr>
        <p:spPr>
          <a:xfrm>
            <a:off x="6413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23" name="object 82123"/>
          <p:cNvSpPr/>
          <p:nvPr/>
        </p:nvSpPr>
        <p:spPr>
          <a:xfrm>
            <a:off x="6413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24" name="object 82124"/>
          <p:cNvSpPr/>
          <p:nvPr/>
        </p:nvSpPr>
        <p:spPr>
          <a:xfrm>
            <a:off x="6413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25" name="object 82125"/>
          <p:cNvSpPr/>
          <p:nvPr/>
        </p:nvSpPr>
        <p:spPr>
          <a:xfrm>
            <a:off x="64133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26" name="object 82126"/>
          <p:cNvSpPr/>
          <p:nvPr/>
        </p:nvSpPr>
        <p:spPr>
          <a:xfrm>
            <a:off x="64133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27" name="object 82127"/>
          <p:cNvSpPr/>
          <p:nvPr/>
        </p:nvSpPr>
        <p:spPr>
          <a:xfrm>
            <a:off x="6413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28" name="object 82128"/>
          <p:cNvSpPr/>
          <p:nvPr/>
        </p:nvSpPr>
        <p:spPr>
          <a:xfrm>
            <a:off x="6413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29" name="object 82129"/>
          <p:cNvSpPr/>
          <p:nvPr/>
        </p:nvSpPr>
        <p:spPr>
          <a:xfrm>
            <a:off x="6413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30" name="object 82130"/>
          <p:cNvSpPr/>
          <p:nvPr/>
        </p:nvSpPr>
        <p:spPr>
          <a:xfrm>
            <a:off x="6413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31" name="object 82131"/>
          <p:cNvSpPr/>
          <p:nvPr/>
        </p:nvSpPr>
        <p:spPr>
          <a:xfrm>
            <a:off x="6413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32" name="object 82132"/>
          <p:cNvSpPr/>
          <p:nvPr/>
        </p:nvSpPr>
        <p:spPr>
          <a:xfrm>
            <a:off x="6413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33" name="object 82133"/>
          <p:cNvSpPr/>
          <p:nvPr/>
        </p:nvSpPr>
        <p:spPr>
          <a:xfrm>
            <a:off x="64141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34" name="object 82134"/>
          <p:cNvSpPr/>
          <p:nvPr/>
        </p:nvSpPr>
        <p:spPr>
          <a:xfrm>
            <a:off x="64141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35" name="object 82135"/>
          <p:cNvSpPr/>
          <p:nvPr/>
        </p:nvSpPr>
        <p:spPr>
          <a:xfrm>
            <a:off x="6414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36" name="object 82136"/>
          <p:cNvSpPr/>
          <p:nvPr/>
        </p:nvSpPr>
        <p:spPr>
          <a:xfrm>
            <a:off x="6414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37" name="object 82137"/>
          <p:cNvSpPr/>
          <p:nvPr/>
        </p:nvSpPr>
        <p:spPr>
          <a:xfrm>
            <a:off x="64145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38" name="object 82138"/>
          <p:cNvSpPr/>
          <p:nvPr/>
        </p:nvSpPr>
        <p:spPr>
          <a:xfrm>
            <a:off x="64145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39" name="object 82139"/>
          <p:cNvSpPr/>
          <p:nvPr/>
        </p:nvSpPr>
        <p:spPr>
          <a:xfrm>
            <a:off x="64146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40" name="object 82140"/>
          <p:cNvSpPr/>
          <p:nvPr/>
        </p:nvSpPr>
        <p:spPr>
          <a:xfrm>
            <a:off x="64146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41" name="object 82141"/>
          <p:cNvSpPr/>
          <p:nvPr/>
        </p:nvSpPr>
        <p:spPr>
          <a:xfrm>
            <a:off x="64149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42" name="object 82142"/>
          <p:cNvSpPr/>
          <p:nvPr/>
        </p:nvSpPr>
        <p:spPr>
          <a:xfrm>
            <a:off x="64149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43" name="object 82143"/>
          <p:cNvSpPr/>
          <p:nvPr/>
        </p:nvSpPr>
        <p:spPr>
          <a:xfrm>
            <a:off x="6415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44" name="object 82144"/>
          <p:cNvSpPr/>
          <p:nvPr/>
        </p:nvSpPr>
        <p:spPr>
          <a:xfrm>
            <a:off x="6415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45" name="object 82145"/>
          <p:cNvSpPr/>
          <p:nvPr/>
        </p:nvSpPr>
        <p:spPr>
          <a:xfrm>
            <a:off x="64152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46" name="object 82146"/>
          <p:cNvSpPr/>
          <p:nvPr/>
        </p:nvSpPr>
        <p:spPr>
          <a:xfrm>
            <a:off x="64152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47" name="object 82147"/>
          <p:cNvSpPr/>
          <p:nvPr/>
        </p:nvSpPr>
        <p:spPr>
          <a:xfrm>
            <a:off x="64154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48" name="object 82148"/>
          <p:cNvSpPr/>
          <p:nvPr/>
        </p:nvSpPr>
        <p:spPr>
          <a:xfrm>
            <a:off x="64154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49" name="object 82149"/>
          <p:cNvSpPr/>
          <p:nvPr/>
        </p:nvSpPr>
        <p:spPr>
          <a:xfrm>
            <a:off x="64156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50" name="object 82150"/>
          <p:cNvSpPr/>
          <p:nvPr/>
        </p:nvSpPr>
        <p:spPr>
          <a:xfrm>
            <a:off x="64156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51" name="object 82151"/>
          <p:cNvSpPr/>
          <p:nvPr/>
        </p:nvSpPr>
        <p:spPr>
          <a:xfrm>
            <a:off x="6415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52" name="object 82152"/>
          <p:cNvSpPr/>
          <p:nvPr/>
        </p:nvSpPr>
        <p:spPr>
          <a:xfrm>
            <a:off x="6415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53" name="object 82153"/>
          <p:cNvSpPr/>
          <p:nvPr/>
        </p:nvSpPr>
        <p:spPr>
          <a:xfrm>
            <a:off x="6416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54" name="object 82154"/>
          <p:cNvSpPr/>
          <p:nvPr/>
        </p:nvSpPr>
        <p:spPr>
          <a:xfrm>
            <a:off x="6416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55" name="object 82155"/>
          <p:cNvSpPr/>
          <p:nvPr/>
        </p:nvSpPr>
        <p:spPr>
          <a:xfrm>
            <a:off x="64161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56" name="object 82156"/>
          <p:cNvSpPr/>
          <p:nvPr/>
        </p:nvSpPr>
        <p:spPr>
          <a:xfrm>
            <a:off x="64161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57" name="object 82157"/>
          <p:cNvSpPr/>
          <p:nvPr/>
        </p:nvSpPr>
        <p:spPr>
          <a:xfrm>
            <a:off x="6416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58" name="object 82158"/>
          <p:cNvSpPr/>
          <p:nvPr/>
        </p:nvSpPr>
        <p:spPr>
          <a:xfrm>
            <a:off x="6416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59" name="object 82159"/>
          <p:cNvSpPr/>
          <p:nvPr/>
        </p:nvSpPr>
        <p:spPr>
          <a:xfrm>
            <a:off x="64165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60" name="object 82160"/>
          <p:cNvSpPr/>
          <p:nvPr/>
        </p:nvSpPr>
        <p:spPr>
          <a:xfrm>
            <a:off x="64165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61" name="object 82161"/>
          <p:cNvSpPr/>
          <p:nvPr/>
        </p:nvSpPr>
        <p:spPr>
          <a:xfrm>
            <a:off x="6416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62" name="object 82162"/>
          <p:cNvSpPr/>
          <p:nvPr/>
        </p:nvSpPr>
        <p:spPr>
          <a:xfrm>
            <a:off x="6416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63" name="object 82163"/>
          <p:cNvSpPr/>
          <p:nvPr/>
        </p:nvSpPr>
        <p:spPr>
          <a:xfrm>
            <a:off x="64169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64" name="object 82164"/>
          <p:cNvSpPr/>
          <p:nvPr/>
        </p:nvSpPr>
        <p:spPr>
          <a:xfrm>
            <a:off x="64169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65" name="object 82165"/>
          <p:cNvSpPr/>
          <p:nvPr/>
        </p:nvSpPr>
        <p:spPr>
          <a:xfrm>
            <a:off x="6417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66" name="object 82166"/>
          <p:cNvSpPr/>
          <p:nvPr/>
        </p:nvSpPr>
        <p:spPr>
          <a:xfrm>
            <a:off x="6417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67" name="object 82167"/>
          <p:cNvSpPr/>
          <p:nvPr/>
        </p:nvSpPr>
        <p:spPr>
          <a:xfrm>
            <a:off x="64173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68" name="object 82168"/>
          <p:cNvSpPr/>
          <p:nvPr/>
        </p:nvSpPr>
        <p:spPr>
          <a:xfrm>
            <a:off x="64173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69" name="object 82169"/>
          <p:cNvSpPr/>
          <p:nvPr/>
        </p:nvSpPr>
        <p:spPr>
          <a:xfrm>
            <a:off x="6417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70" name="object 82170"/>
          <p:cNvSpPr/>
          <p:nvPr/>
        </p:nvSpPr>
        <p:spPr>
          <a:xfrm>
            <a:off x="6417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71" name="object 82171"/>
          <p:cNvSpPr/>
          <p:nvPr/>
        </p:nvSpPr>
        <p:spPr>
          <a:xfrm>
            <a:off x="64177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72" name="object 82172"/>
          <p:cNvSpPr/>
          <p:nvPr/>
        </p:nvSpPr>
        <p:spPr>
          <a:xfrm>
            <a:off x="64177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73" name="object 82173"/>
          <p:cNvSpPr/>
          <p:nvPr/>
        </p:nvSpPr>
        <p:spPr>
          <a:xfrm>
            <a:off x="6417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74" name="object 82174"/>
          <p:cNvSpPr/>
          <p:nvPr/>
        </p:nvSpPr>
        <p:spPr>
          <a:xfrm>
            <a:off x="6417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75" name="object 82175"/>
          <p:cNvSpPr/>
          <p:nvPr/>
        </p:nvSpPr>
        <p:spPr>
          <a:xfrm>
            <a:off x="64180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76" name="object 82176"/>
          <p:cNvSpPr/>
          <p:nvPr/>
        </p:nvSpPr>
        <p:spPr>
          <a:xfrm>
            <a:off x="64180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77" name="object 82177"/>
          <p:cNvSpPr/>
          <p:nvPr/>
        </p:nvSpPr>
        <p:spPr>
          <a:xfrm>
            <a:off x="6418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78" name="object 82178"/>
          <p:cNvSpPr/>
          <p:nvPr/>
        </p:nvSpPr>
        <p:spPr>
          <a:xfrm>
            <a:off x="6418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79" name="object 82179"/>
          <p:cNvSpPr/>
          <p:nvPr/>
        </p:nvSpPr>
        <p:spPr>
          <a:xfrm>
            <a:off x="64185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80" name="object 82180"/>
          <p:cNvSpPr/>
          <p:nvPr/>
        </p:nvSpPr>
        <p:spPr>
          <a:xfrm>
            <a:off x="64185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81" name="object 82181"/>
          <p:cNvSpPr/>
          <p:nvPr/>
        </p:nvSpPr>
        <p:spPr>
          <a:xfrm>
            <a:off x="6418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82" name="object 82182"/>
          <p:cNvSpPr/>
          <p:nvPr/>
        </p:nvSpPr>
        <p:spPr>
          <a:xfrm>
            <a:off x="6418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83" name="object 82183"/>
          <p:cNvSpPr/>
          <p:nvPr/>
        </p:nvSpPr>
        <p:spPr>
          <a:xfrm>
            <a:off x="64189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84" name="object 82184"/>
          <p:cNvSpPr/>
          <p:nvPr/>
        </p:nvSpPr>
        <p:spPr>
          <a:xfrm>
            <a:off x="64189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85" name="object 82185"/>
          <p:cNvSpPr/>
          <p:nvPr/>
        </p:nvSpPr>
        <p:spPr>
          <a:xfrm>
            <a:off x="6419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86" name="object 82186"/>
          <p:cNvSpPr/>
          <p:nvPr/>
        </p:nvSpPr>
        <p:spPr>
          <a:xfrm>
            <a:off x="6419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87" name="object 82187"/>
          <p:cNvSpPr/>
          <p:nvPr/>
        </p:nvSpPr>
        <p:spPr>
          <a:xfrm>
            <a:off x="64193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88" name="object 82188"/>
          <p:cNvSpPr/>
          <p:nvPr/>
        </p:nvSpPr>
        <p:spPr>
          <a:xfrm>
            <a:off x="64193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89" name="object 82189"/>
          <p:cNvSpPr/>
          <p:nvPr/>
        </p:nvSpPr>
        <p:spPr>
          <a:xfrm>
            <a:off x="64194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90" name="object 82190"/>
          <p:cNvSpPr/>
          <p:nvPr/>
        </p:nvSpPr>
        <p:spPr>
          <a:xfrm>
            <a:off x="64194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91" name="object 82191"/>
          <p:cNvSpPr/>
          <p:nvPr/>
        </p:nvSpPr>
        <p:spPr>
          <a:xfrm>
            <a:off x="64197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92" name="object 82192"/>
          <p:cNvSpPr/>
          <p:nvPr/>
        </p:nvSpPr>
        <p:spPr>
          <a:xfrm>
            <a:off x="64197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93" name="object 82193"/>
          <p:cNvSpPr/>
          <p:nvPr/>
        </p:nvSpPr>
        <p:spPr>
          <a:xfrm>
            <a:off x="64198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94" name="object 82194"/>
          <p:cNvSpPr/>
          <p:nvPr/>
        </p:nvSpPr>
        <p:spPr>
          <a:xfrm>
            <a:off x="64198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95" name="object 82195"/>
          <p:cNvSpPr/>
          <p:nvPr/>
        </p:nvSpPr>
        <p:spPr>
          <a:xfrm>
            <a:off x="64201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96" name="object 82196"/>
          <p:cNvSpPr/>
          <p:nvPr/>
        </p:nvSpPr>
        <p:spPr>
          <a:xfrm>
            <a:off x="64201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97" name="object 82197"/>
          <p:cNvSpPr/>
          <p:nvPr/>
        </p:nvSpPr>
        <p:spPr>
          <a:xfrm>
            <a:off x="64202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98" name="object 82198"/>
          <p:cNvSpPr/>
          <p:nvPr/>
        </p:nvSpPr>
        <p:spPr>
          <a:xfrm>
            <a:off x="64202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199" name="object 82199"/>
          <p:cNvSpPr/>
          <p:nvPr/>
        </p:nvSpPr>
        <p:spPr>
          <a:xfrm>
            <a:off x="64204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00" name="object 82200"/>
          <p:cNvSpPr/>
          <p:nvPr/>
        </p:nvSpPr>
        <p:spPr>
          <a:xfrm>
            <a:off x="64204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01" name="object 82201"/>
          <p:cNvSpPr/>
          <p:nvPr/>
        </p:nvSpPr>
        <p:spPr>
          <a:xfrm>
            <a:off x="6420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02" name="object 82202"/>
          <p:cNvSpPr/>
          <p:nvPr/>
        </p:nvSpPr>
        <p:spPr>
          <a:xfrm>
            <a:off x="6420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03" name="object 82203"/>
          <p:cNvSpPr/>
          <p:nvPr/>
        </p:nvSpPr>
        <p:spPr>
          <a:xfrm>
            <a:off x="64208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04" name="object 82204"/>
          <p:cNvSpPr/>
          <p:nvPr/>
        </p:nvSpPr>
        <p:spPr>
          <a:xfrm>
            <a:off x="64208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05" name="object 82205"/>
          <p:cNvSpPr/>
          <p:nvPr/>
        </p:nvSpPr>
        <p:spPr>
          <a:xfrm>
            <a:off x="6421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06" name="object 82206"/>
          <p:cNvSpPr/>
          <p:nvPr/>
        </p:nvSpPr>
        <p:spPr>
          <a:xfrm>
            <a:off x="6421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07" name="object 82207"/>
          <p:cNvSpPr/>
          <p:nvPr/>
        </p:nvSpPr>
        <p:spPr>
          <a:xfrm>
            <a:off x="64212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08" name="object 82208"/>
          <p:cNvSpPr/>
          <p:nvPr/>
        </p:nvSpPr>
        <p:spPr>
          <a:xfrm>
            <a:off x="64212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09" name="object 82209"/>
          <p:cNvSpPr/>
          <p:nvPr/>
        </p:nvSpPr>
        <p:spPr>
          <a:xfrm>
            <a:off x="6421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10" name="object 82210"/>
          <p:cNvSpPr/>
          <p:nvPr/>
        </p:nvSpPr>
        <p:spPr>
          <a:xfrm>
            <a:off x="6421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11" name="object 82211"/>
          <p:cNvSpPr/>
          <p:nvPr/>
        </p:nvSpPr>
        <p:spPr>
          <a:xfrm>
            <a:off x="64216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12" name="object 82212"/>
          <p:cNvSpPr/>
          <p:nvPr/>
        </p:nvSpPr>
        <p:spPr>
          <a:xfrm>
            <a:off x="64216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13" name="object 82213"/>
          <p:cNvSpPr/>
          <p:nvPr/>
        </p:nvSpPr>
        <p:spPr>
          <a:xfrm>
            <a:off x="6421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14" name="object 82214"/>
          <p:cNvSpPr/>
          <p:nvPr/>
        </p:nvSpPr>
        <p:spPr>
          <a:xfrm>
            <a:off x="6421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15" name="object 82215"/>
          <p:cNvSpPr/>
          <p:nvPr/>
        </p:nvSpPr>
        <p:spPr>
          <a:xfrm>
            <a:off x="64220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16" name="object 82216"/>
          <p:cNvSpPr/>
          <p:nvPr/>
        </p:nvSpPr>
        <p:spPr>
          <a:xfrm>
            <a:off x="64220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17" name="object 82217"/>
          <p:cNvSpPr/>
          <p:nvPr/>
        </p:nvSpPr>
        <p:spPr>
          <a:xfrm>
            <a:off x="6422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18" name="object 82218"/>
          <p:cNvSpPr/>
          <p:nvPr/>
        </p:nvSpPr>
        <p:spPr>
          <a:xfrm>
            <a:off x="6422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19" name="object 82219"/>
          <p:cNvSpPr/>
          <p:nvPr/>
        </p:nvSpPr>
        <p:spPr>
          <a:xfrm>
            <a:off x="64224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20" name="object 82220"/>
          <p:cNvSpPr/>
          <p:nvPr/>
        </p:nvSpPr>
        <p:spPr>
          <a:xfrm>
            <a:off x="64224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21" name="object 82221"/>
          <p:cNvSpPr/>
          <p:nvPr/>
        </p:nvSpPr>
        <p:spPr>
          <a:xfrm>
            <a:off x="6422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22" name="object 82222"/>
          <p:cNvSpPr/>
          <p:nvPr/>
        </p:nvSpPr>
        <p:spPr>
          <a:xfrm>
            <a:off x="6422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23" name="object 82223"/>
          <p:cNvSpPr/>
          <p:nvPr/>
        </p:nvSpPr>
        <p:spPr>
          <a:xfrm>
            <a:off x="64227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24" name="object 82224"/>
          <p:cNvSpPr/>
          <p:nvPr/>
        </p:nvSpPr>
        <p:spPr>
          <a:xfrm>
            <a:off x="64227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25" name="object 82225"/>
          <p:cNvSpPr/>
          <p:nvPr/>
        </p:nvSpPr>
        <p:spPr>
          <a:xfrm>
            <a:off x="64229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26" name="object 82226"/>
          <p:cNvSpPr/>
          <p:nvPr/>
        </p:nvSpPr>
        <p:spPr>
          <a:xfrm>
            <a:off x="64229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27" name="object 82227"/>
          <p:cNvSpPr/>
          <p:nvPr/>
        </p:nvSpPr>
        <p:spPr>
          <a:xfrm>
            <a:off x="64231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28" name="object 82228"/>
          <p:cNvSpPr/>
          <p:nvPr/>
        </p:nvSpPr>
        <p:spPr>
          <a:xfrm>
            <a:off x="64231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29" name="object 82229"/>
          <p:cNvSpPr/>
          <p:nvPr/>
        </p:nvSpPr>
        <p:spPr>
          <a:xfrm>
            <a:off x="6423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30" name="object 82230"/>
          <p:cNvSpPr/>
          <p:nvPr/>
        </p:nvSpPr>
        <p:spPr>
          <a:xfrm>
            <a:off x="6423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31" name="object 82231"/>
          <p:cNvSpPr/>
          <p:nvPr/>
        </p:nvSpPr>
        <p:spPr>
          <a:xfrm>
            <a:off x="64235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32" name="object 82232"/>
          <p:cNvSpPr/>
          <p:nvPr/>
        </p:nvSpPr>
        <p:spPr>
          <a:xfrm>
            <a:off x="64235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33" name="object 82233"/>
          <p:cNvSpPr/>
          <p:nvPr/>
        </p:nvSpPr>
        <p:spPr>
          <a:xfrm>
            <a:off x="64236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34" name="object 82234"/>
          <p:cNvSpPr/>
          <p:nvPr/>
        </p:nvSpPr>
        <p:spPr>
          <a:xfrm>
            <a:off x="64236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35" name="object 82235"/>
          <p:cNvSpPr/>
          <p:nvPr/>
        </p:nvSpPr>
        <p:spPr>
          <a:xfrm>
            <a:off x="64239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36" name="object 82236"/>
          <p:cNvSpPr/>
          <p:nvPr/>
        </p:nvSpPr>
        <p:spPr>
          <a:xfrm>
            <a:off x="64239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37" name="object 82237"/>
          <p:cNvSpPr/>
          <p:nvPr/>
        </p:nvSpPr>
        <p:spPr>
          <a:xfrm>
            <a:off x="6424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38" name="object 82238"/>
          <p:cNvSpPr/>
          <p:nvPr/>
        </p:nvSpPr>
        <p:spPr>
          <a:xfrm>
            <a:off x="6424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39" name="object 82239"/>
          <p:cNvSpPr/>
          <p:nvPr/>
        </p:nvSpPr>
        <p:spPr>
          <a:xfrm>
            <a:off x="64243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40" name="object 82240"/>
          <p:cNvSpPr/>
          <p:nvPr/>
        </p:nvSpPr>
        <p:spPr>
          <a:xfrm>
            <a:off x="64243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41" name="object 82241"/>
          <p:cNvSpPr/>
          <p:nvPr/>
        </p:nvSpPr>
        <p:spPr>
          <a:xfrm>
            <a:off x="64244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42" name="object 82242"/>
          <p:cNvSpPr/>
          <p:nvPr/>
        </p:nvSpPr>
        <p:spPr>
          <a:xfrm>
            <a:off x="64244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43" name="object 82243"/>
          <p:cNvSpPr/>
          <p:nvPr/>
        </p:nvSpPr>
        <p:spPr>
          <a:xfrm>
            <a:off x="64246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44" name="object 82244"/>
          <p:cNvSpPr/>
          <p:nvPr/>
        </p:nvSpPr>
        <p:spPr>
          <a:xfrm>
            <a:off x="64246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45" name="object 82245"/>
          <p:cNvSpPr/>
          <p:nvPr/>
        </p:nvSpPr>
        <p:spPr>
          <a:xfrm>
            <a:off x="64248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46" name="object 82246"/>
          <p:cNvSpPr/>
          <p:nvPr/>
        </p:nvSpPr>
        <p:spPr>
          <a:xfrm>
            <a:off x="64248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47" name="object 82247"/>
          <p:cNvSpPr/>
          <p:nvPr/>
        </p:nvSpPr>
        <p:spPr>
          <a:xfrm>
            <a:off x="64250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48" name="object 82248"/>
          <p:cNvSpPr/>
          <p:nvPr/>
        </p:nvSpPr>
        <p:spPr>
          <a:xfrm>
            <a:off x="64250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49" name="object 82249"/>
          <p:cNvSpPr/>
          <p:nvPr/>
        </p:nvSpPr>
        <p:spPr>
          <a:xfrm>
            <a:off x="6425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50" name="object 82250"/>
          <p:cNvSpPr/>
          <p:nvPr/>
        </p:nvSpPr>
        <p:spPr>
          <a:xfrm>
            <a:off x="6425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51" name="object 82251"/>
          <p:cNvSpPr/>
          <p:nvPr/>
        </p:nvSpPr>
        <p:spPr>
          <a:xfrm>
            <a:off x="64254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52" name="object 82252"/>
          <p:cNvSpPr/>
          <p:nvPr/>
        </p:nvSpPr>
        <p:spPr>
          <a:xfrm>
            <a:off x="64254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53" name="object 82253"/>
          <p:cNvSpPr/>
          <p:nvPr/>
        </p:nvSpPr>
        <p:spPr>
          <a:xfrm>
            <a:off x="6425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54" name="object 82254"/>
          <p:cNvSpPr/>
          <p:nvPr/>
        </p:nvSpPr>
        <p:spPr>
          <a:xfrm>
            <a:off x="6425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55" name="object 82255"/>
          <p:cNvSpPr/>
          <p:nvPr/>
        </p:nvSpPr>
        <p:spPr>
          <a:xfrm>
            <a:off x="64258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56" name="object 82256"/>
          <p:cNvSpPr/>
          <p:nvPr/>
        </p:nvSpPr>
        <p:spPr>
          <a:xfrm>
            <a:off x="64258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57" name="object 82257"/>
          <p:cNvSpPr/>
          <p:nvPr/>
        </p:nvSpPr>
        <p:spPr>
          <a:xfrm>
            <a:off x="6425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58" name="object 82258"/>
          <p:cNvSpPr/>
          <p:nvPr/>
        </p:nvSpPr>
        <p:spPr>
          <a:xfrm>
            <a:off x="6425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59" name="object 82259"/>
          <p:cNvSpPr/>
          <p:nvPr/>
        </p:nvSpPr>
        <p:spPr>
          <a:xfrm>
            <a:off x="64262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60" name="object 82260"/>
          <p:cNvSpPr/>
          <p:nvPr/>
        </p:nvSpPr>
        <p:spPr>
          <a:xfrm>
            <a:off x="64262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61" name="object 82261"/>
          <p:cNvSpPr/>
          <p:nvPr/>
        </p:nvSpPr>
        <p:spPr>
          <a:xfrm>
            <a:off x="6426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62" name="object 82262"/>
          <p:cNvSpPr/>
          <p:nvPr/>
        </p:nvSpPr>
        <p:spPr>
          <a:xfrm>
            <a:off x="6426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63" name="object 82263"/>
          <p:cNvSpPr/>
          <p:nvPr/>
        </p:nvSpPr>
        <p:spPr>
          <a:xfrm>
            <a:off x="64265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64" name="object 82264"/>
          <p:cNvSpPr/>
          <p:nvPr/>
        </p:nvSpPr>
        <p:spPr>
          <a:xfrm>
            <a:off x="64265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65" name="object 82265"/>
          <p:cNvSpPr/>
          <p:nvPr/>
        </p:nvSpPr>
        <p:spPr>
          <a:xfrm>
            <a:off x="6426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66" name="object 82266"/>
          <p:cNvSpPr/>
          <p:nvPr/>
        </p:nvSpPr>
        <p:spPr>
          <a:xfrm>
            <a:off x="6426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67" name="object 82267"/>
          <p:cNvSpPr/>
          <p:nvPr/>
        </p:nvSpPr>
        <p:spPr>
          <a:xfrm>
            <a:off x="64269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68" name="object 82268"/>
          <p:cNvSpPr/>
          <p:nvPr/>
        </p:nvSpPr>
        <p:spPr>
          <a:xfrm>
            <a:off x="64269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69" name="object 82269"/>
          <p:cNvSpPr/>
          <p:nvPr/>
        </p:nvSpPr>
        <p:spPr>
          <a:xfrm>
            <a:off x="6427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70" name="object 82270"/>
          <p:cNvSpPr/>
          <p:nvPr/>
        </p:nvSpPr>
        <p:spPr>
          <a:xfrm>
            <a:off x="6427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71" name="object 82271"/>
          <p:cNvSpPr/>
          <p:nvPr/>
        </p:nvSpPr>
        <p:spPr>
          <a:xfrm>
            <a:off x="64273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72" name="object 82272"/>
          <p:cNvSpPr/>
          <p:nvPr/>
        </p:nvSpPr>
        <p:spPr>
          <a:xfrm>
            <a:off x="64273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73" name="object 82273"/>
          <p:cNvSpPr/>
          <p:nvPr/>
        </p:nvSpPr>
        <p:spPr>
          <a:xfrm>
            <a:off x="6427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74" name="object 82274"/>
          <p:cNvSpPr/>
          <p:nvPr/>
        </p:nvSpPr>
        <p:spPr>
          <a:xfrm>
            <a:off x="6427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75" name="object 82275"/>
          <p:cNvSpPr/>
          <p:nvPr/>
        </p:nvSpPr>
        <p:spPr>
          <a:xfrm>
            <a:off x="64277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76" name="object 82276"/>
          <p:cNvSpPr/>
          <p:nvPr/>
        </p:nvSpPr>
        <p:spPr>
          <a:xfrm>
            <a:off x="64277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77" name="object 82277"/>
          <p:cNvSpPr/>
          <p:nvPr/>
        </p:nvSpPr>
        <p:spPr>
          <a:xfrm>
            <a:off x="6427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78" name="object 82278"/>
          <p:cNvSpPr/>
          <p:nvPr/>
        </p:nvSpPr>
        <p:spPr>
          <a:xfrm>
            <a:off x="6427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79" name="object 82279"/>
          <p:cNvSpPr/>
          <p:nvPr/>
        </p:nvSpPr>
        <p:spPr>
          <a:xfrm>
            <a:off x="64281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80" name="object 82280"/>
          <p:cNvSpPr/>
          <p:nvPr/>
        </p:nvSpPr>
        <p:spPr>
          <a:xfrm>
            <a:off x="64281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81" name="object 82281"/>
          <p:cNvSpPr/>
          <p:nvPr/>
        </p:nvSpPr>
        <p:spPr>
          <a:xfrm>
            <a:off x="6428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82" name="object 82282"/>
          <p:cNvSpPr/>
          <p:nvPr/>
        </p:nvSpPr>
        <p:spPr>
          <a:xfrm>
            <a:off x="6428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83" name="object 82283"/>
          <p:cNvSpPr/>
          <p:nvPr/>
        </p:nvSpPr>
        <p:spPr>
          <a:xfrm>
            <a:off x="64284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84" name="object 82284"/>
          <p:cNvSpPr/>
          <p:nvPr/>
        </p:nvSpPr>
        <p:spPr>
          <a:xfrm>
            <a:off x="64284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85" name="object 82285"/>
          <p:cNvSpPr/>
          <p:nvPr/>
        </p:nvSpPr>
        <p:spPr>
          <a:xfrm>
            <a:off x="6428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86" name="object 82286"/>
          <p:cNvSpPr/>
          <p:nvPr/>
        </p:nvSpPr>
        <p:spPr>
          <a:xfrm>
            <a:off x="6428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87" name="object 82287"/>
          <p:cNvSpPr/>
          <p:nvPr/>
        </p:nvSpPr>
        <p:spPr>
          <a:xfrm>
            <a:off x="64288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88" name="object 82288"/>
          <p:cNvSpPr/>
          <p:nvPr/>
        </p:nvSpPr>
        <p:spPr>
          <a:xfrm>
            <a:off x="64288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89" name="object 82289"/>
          <p:cNvSpPr/>
          <p:nvPr/>
        </p:nvSpPr>
        <p:spPr>
          <a:xfrm>
            <a:off x="64290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90" name="object 82290"/>
          <p:cNvSpPr/>
          <p:nvPr/>
        </p:nvSpPr>
        <p:spPr>
          <a:xfrm>
            <a:off x="64290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91" name="object 82291"/>
          <p:cNvSpPr/>
          <p:nvPr/>
        </p:nvSpPr>
        <p:spPr>
          <a:xfrm>
            <a:off x="64292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92" name="object 82292"/>
          <p:cNvSpPr/>
          <p:nvPr/>
        </p:nvSpPr>
        <p:spPr>
          <a:xfrm>
            <a:off x="64292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93" name="object 82293"/>
          <p:cNvSpPr/>
          <p:nvPr/>
        </p:nvSpPr>
        <p:spPr>
          <a:xfrm>
            <a:off x="64293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94" name="object 82294"/>
          <p:cNvSpPr/>
          <p:nvPr/>
        </p:nvSpPr>
        <p:spPr>
          <a:xfrm>
            <a:off x="64293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95" name="object 82295"/>
          <p:cNvSpPr/>
          <p:nvPr/>
        </p:nvSpPr>
        <p:spPr>
          <a:xfrm>
            <a:off x="64296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96" name="object 82296"/>
          <p:cNvSpPr/>
          <p:nvPr/>
        </p:nvSpPr>
        <p:spPr>
          <a:xfrm>
            <a:off x="64296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97" name="object 82297"/>
          <p:cNvSpPr/>
          <p:nvPr/>
        </p:nvSpPr>
        <p:spPr>
          <a:xfrm>
            <a:off x="64297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98" name="object 82298"/>
          <p:cNvSpPr/>
          <p:nvPr/>
        </p:nvSpPr>
        <p:spPr>
          <a:xfrm>
            <a:off x="64297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299" name="object 82299"/>
          <p:cNvSpPr/>
          <p:nvPr/>
        </p:nvSpPr>
        <p:spPr>
          <a:xfrm>
            <a:off x="64300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00" name="object 82300"/>
          <p:cNvSpPr/>
          <p:nvPr/>
        </p:nvSpPr>
        <p:spPr>
          <a:xfrm>
            <a:off x="64300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01" name="object 82301"/>
          <p:cNvSpPr/>
          <p:nvPr/>
        </p:nvSpPr>
        <p:spPr>
          <a:xfrm>
            <a:off x="6430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02" name="object 82302"/>
          <p:cNvSpPr/>
          <p:nvPr/>
        </p:nvSpPr>
        <p:spPr>
          <a:xfrm>
            <a:off x="6430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03" name="object 82303"/>
          <p:cNvSpPr/>
          <p:nvPr/>
        </p:nvSpPr>
        <p:spPr>
          <a:xfrm>
            <a:off x="64304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04" name="object 82304"/>
          <p:cNvSpPr/>
          <p:nvPr/>
        </p:nvSpPr>
        <p:spPr>
          <a:xfrm>
            <a:off x="64304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05" name="object 82305"/>
          <p:cNvSpPr/>
          <p:nvPr/>
        </p:nvSpPr>
        <p:spPr>
          <a:xfrm>
            <a:off x="6430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06" name="object 82306"/>
          <p:cNvSpPr/>
          <p:nvPr/>
        </p:nvSpPr>
        <p:spPr>
          <a:xfrm>
            <a:off x="6430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07" name="object 82307"/>
          <p:cNvSpPr/>
          <p:nvPr/>
        </p:nvSpPr>
        <p:spPr>
          <a:xfrm>
            <a:off x="64307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08" name="object 82308"/>
          <p:cNvSpPr/>
          <p:nvPr/>
        </p:nvSpPr>
        <p:spPr>
          <a:xfrm>
            <a:off x="64307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09" name="object 82309"/>
          <p:cNvSpPr/>
          <p:nvPr/>
        </p:nvSpPr>
        <p:spPr>
          <a:xfrm>
            <a:off x="6430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10" name="object 82310"/>
          <p:cNvSpPr/>
          <p:nvPr/>
        </p:nvSpPr>
        <p:spPr>
          <a:xfrm>
            <a:off x="6430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11" name="object 82311"/>
          <p:cNvSpPr/>
          <p:nvPr/>
        </p:nvSpPr>
        <p:spPr>
          <a:xfrm>
            <a:off x="64311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12" name="object 82312"/>
          <p:cNvSpPr/>
          <p:nvPr/>
        </p:nvSpPr>
        <p:spPr>
          <a:xfrm>
            <a:off x="64311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13" name="object 82313"/>
          <p:cNvSpPr/>
          <p:nvPr/>
        </p:nvSpPr>
        <p:spPr>
          <a:xfrm>
            <a:off x="6431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14" name="object 82314"/>
          <p:cNvSpPr/>
          <p:nvPr/>
        </p:nvSpPr>
        <p:spPr>
          <a:xfrm>
            <a:off x="6431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15" name="object 82315"/>
          <p:cNvSpPr/>
          <p:nvPr/>
        </p:nvSpPr>
        <p:spPr>
          <a:xfrm>
            <a:off x="64315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16" name="object 82316"/>
          <p:cNvSpPr/>
          <p:nvPr/>
        </p:nvSpPr>
        <p:spPr>
          <a:xfrm>
            <a:off x="64315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17" name="object 82317"/>
          <p:cNvSpPr/>
          <p:nvPr/>
        </p:nvSpPr>
        <p:spPr>
          <a:xfrm>
            <a:off x="6431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18" name="object 82318"/>
          <p:cNvSpPr/>
          <p:nvPr/>
        </p:nvSpPr>
        <p:spPr>
          <a:xfrm>
            <a:off x="6431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19" name="object 82319"/>
          <p:cNvSpPr/>
          <p:nvPr/>
        </p:nvSpPr>
        <p:spPr>
          <a:xfrm>
            <a:off x="64319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20" name="object 82320"/>
          <p:cNvSpPr/>
          <p:nvPr/>
        </p:nvSpPr>
        <p:spPr>
          <a:xfrm>
            <a:off x="64319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21" name="object 82321"/>
          <p:cNvSpPr/>
          <p:nvPr/>
        </p:nvSpPr>
        <p:spPr>
          <a:xfrm>
            <a:off x="6432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22" name="object 82322"/>
          <p:cNvSpPr/>
          <p:nvPr/>
        </p:nvSpPr>
        <p:spPr>
          <a:xfrm>
            <a:off x="6432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23" name="object 82323"/>
          <p:cNvSpPr/>
          <p:nvPr/>
        </p:nvSpPr>
        <p:spPr>
          <a:xfrm>
            <a:off x="64323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24" name="object 82324"/>
          <p:cNvSpPr/>
          <p:nvPr/>
        </p:nvSpPr>
        <p:spPr>
          <a:xfrm>
            <a:off x="64323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25" name="object 82325"/>
          <p:cNvSpPr/>
          <p:nvPr/>
        </p:nvSpPr>
        <p:spPr>
          <a:xfrm>
            <a:off x="64324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26" name="object 82326"/>
          <p:cNvSpPr/>
          <p:nvPr/>
        </p:nvSpPr>
        <p:spPr>
          <a:xfrm>
            <a:off x="64324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27" name="object 82327"/>
          <p:cNvSpPr/>
          <p:nvPr/>
        </p:nvSpPr>
        <p:spPr>
          <a:xfrm>
            <a:off x="64326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28" name="object 82328"/>
          <p:cNvSpPr/>
          <p:nvPr/>
        </p:nvSpPr>
        <p:spPr>
          <a:xfrm>
            <a:off x="64326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29" name="object 82329"/>
          <p:cNvSpPr/>
          <p:nvPr/>
        </p:nvSpPr>
        <p:spPr>
          <a:xfrm>
            <a:off x="6432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30" name="object 82330"/>
          <p:cNvSpPr/>
          <p:nvPr/>
        </p:nvSpPr>
        <p:spPr>
          <a:xfrm>
            <a:off x="6432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31" name="object 82331"/>
          <p:cNvSpPr/>
          <p:nvPr/>
        </p:nvSpPr>
        <p:spPr>
          <a:xfrm>
            <a:off x="64330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32" name="object 82332"/>
          <p:cNvSpPr/>
          <p:nvPr/>
        </p:nvSpPr>
        <p:spPr>
          <a:xfrm>
            <a:off x="64330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33" name="object 82333"/>
          <p:cNvSpPr/>
          <p:nvPr/>
        </p:nvSpPr>
        <p:spPr>
          <a:xfrm>
            <a:off x="64331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34" name="object 82334"/>
          <p:cNvSpPr/>
          <p:nvPr/>
        </p:nvSpPr>
        <p:spPr>
          <a:xfrm>
            <a:off x="64331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35" name="object 82335"/>
          <p:cNvSpPr/>
          <p:nvPr/>
        </p:nvSpPr>
        <p:spPr>
          <a:xfrm>
            <a:off x="64334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36" name="object 82336"/>
          <p:cNvSpPr/>
          <p:nvPr/>
        </p:nvSpPr>
        <p:spPr>
          <a:xfrm>
            <a:off x="64334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37" name="object 82337"/>
          <p:cNvSpPr/>
          <p:nvPr/>
        </p:nvSpPr>
        <p:spPr>
          <a:xfrm>
            <a:off x="6433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38" name="object 82338"/>
          <p:cNvSpPr/>
          <p:nvPr/>
        </p:nvSpPr>
        <p:spPr>
          <a:xfrm>
            <a:off x="6433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39" name="object 82339"/>
          <p:cNvSpPr/>
          <p:nvPr/>
        </p:nvSpPr>
        <p:spPr>
          <a:xfrm>
            <a:off x="64338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40" name="object 82340"/>
          <p:cNvSpPr/>
          <p:nvPr/>
        </p:nvSpPr>
        <p:spPr>
          <a:xfrm>
            <a:off x="64338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41" name="object 82341"/>
          <p:cNvSpPr/>
          <p:nvPr/>
        </p:nvSpPr>
        <p:spPr>
          <a:xfrm>
            <a:off x="6433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42" name="object 82342"/>
          <p:cNvSpPr/>
          <p:nvPr/>
        </p:nvSpPr>
        <p:spPr>
          <a:xfrm>
            <a:off x="6433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43" name="object 82343"/>
          <p:cNvSpPr/>
          <p:nvPr/>
        </p:nvSpPr>
        <p:spPr>
          <a:xfrm>
            <a:off x="64342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44" name="object 82344"/>
          <p:cNvSpPr/>
          <p:nvPr/>
        </p:nvSpPr>
        <p:spPr>
          <a:xfrm>
            <a:off x="64342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45" name="object 82345"/>
          <p:cNvSpPr/>
          <p:nvPr/>
        </p:nvSpPr>
        <p:spPr>
          <a:xfrm>
            <a:off x="6434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46" name="object 82346"/>
          <p:cNvSpPr/>
          <p:nvPr/>
        </p:nvSpPr>
        <p:spPr>
          <a:xfrm>
            <a:off x="6434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47" name="object 82347"/>
          <p:cNvSpPr/>
          <p:nvPr/>
        </p:nvSpPr>
        <p:spPr>
          <a:xfrm>
            <a:off x="64345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48" name="object 82348"/>
          <p:cNvSpPr/>
          <p:nvPr/>
        </p:nvSpPr>
        <p:spPr>
          <a:xfrm>
            <a:off x="64345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49" name="object 82349"/>
          <p:cNvSpPr/>
          <p:nvPr/>
        </p:nvSpPr>
        <p:spPr>
          <a:xfrm>
            <a:off x="6434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50" name="object 82350"/>
          <p:cNvSpPr/>
          <p:nvPr/>
        </p:nvSpPr>
        <p:spPr>
          <a:xfrm>
            <a:off x="6434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51" name="object 82351"/>
          <p:cNvSpPr/>
          <p:nvPr/>
        </p:nvSpPr>
        <p:spPr>
          <a:xfrm>
            <a:off x="64349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52" name="object 82352"/>
          <p:cNvSpPr/>
          <p:nvPr/>
        </p:nvSpPr>
        <p:spPr>
          <a:xfrm>
            <a:off x="64349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53" name="object 82353"/>
          <p:cNvSpPr/>
          <p:nvPr/>
        </p:nvSpPr>
        <p:spPr>
          <a:xfrm>
            <a:off x="6435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54" name="object 82354"/>
          <p:cNvSpPr/>
          <p:nvPr/>
        </p:nvSpPr>
        <p:spPr>
          <a:xfrm>
            <a:off x="6435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55" name="object 82355"/>
          <p:cNvSpPr/>
          <p:nvPr/>
        </p:nvSpPr>
        <p:spPr>
          <a:xfrm>
            <a:off x="64353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56" name="object 82356"/>
          <p:cNvSpPr/>
          <p:nvPr/>
        </p:nvSpPr>
        <p:spPr>
          <a:xfrm>
            <a:off x="64353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57" name="object 82357"/>
          <p:cNvSpPr/>
          <p:nvPr/>
        </p:nvSpPr>
        <p:spPr>
          <a:xfrm>
            <a:off x="6435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58" name="object 82358"/>
          <p:cNvSpPr/>
          <p:nvPr/>
        </p:nvSpPr>
        <p:spPr>
          <a:xfrm>
            <a:off x="6435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59" name="object 82359"/>
          <p:cNvSpPr/>
          <p:nvPr/>
        </p:nvSpPr>
        <p:spPr>
          <a:xfrm>
            <a:off x="64357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60" name="object 82360"/>
          <p:cNvSpPr/>
          <p:nvPr/>
        </p:nvSpPr>
        <p:spPr>
          <a:xfrm>
            <a:off x="64357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61" name="object 82361"/>
          <p:cNvSpPr/>
          <p:nvPr/>
        </p:nvSpPr>
        <p:spPr>
          <a:xfrm>
            <a:off x="6435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62" name="object 82362"/>
          <p:cNvSpPr/>
          <p:nvPr/>
        </p:nvSpPr>
        <p:spPr>
          <a:xfrm>
            <a:off x="6435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63" name="object 82363"/>
          <p:cNvSpPr/>
          <p:nvPr/>
        </p:nvSpPr>
        <p:spPr>
          <a:xfrm>
            <a:off x="64361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64" name="object 82364"/>
          <p:cNvSpPr/>
          <p:nvPr/>
        </p:nvSpPr>
        <p:spPr>
          <a:xfrm>
            <a:off x="64361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65" name="object 82365"/>
          <p:cNvSpPr/>
          <p:nvPr/>
        </p:nvSpPr>
        <p:spPr>
          <a:xfrm>
            <a:off x="6436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66" name="object 82366"/>
          <p:cNvSpPr/>
          <p:nvPr/>
        </p:nvSpPr>
        <p:spPr>
          <a:xfrm>
            <a:off x="6436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67" name="object 82367"/>
          <p:cNvSpPr/>
          <p:nvPr/>
        </p:nvSpPr>
        <p:spPr>
          <a:xfrm>
            <a:off x="64364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68" name="object 82368"/>
          <p:cNvSpPr/>
          <p:nvPr/>
        </p:nvSpPr>
        <p:spPr>
          <a:xfrm>
            <a:off x="64364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69" name="object 82369"/>
          <p:cNvSpPr/>
          <p:nvPr/>
        </p:nvSpPr>
        <p:spPr>
          <a:xfrm>
            <a:off x="6436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70" name="object 82370"/>
          <p:cNvSpPr/>
          <p:nvPr/>
        </p:nvSpPr>
        <p:spPr>
          <a:xfrm>
            <a:off x="6436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71" name="object 82371"/>
          <p:cNvSpPr/>
          <p:nvPr/>
        </p:nvSpPr>
        <p:spPr>
          <a:xfrm>
            <a:off x="64368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72" name="object 82372"/>
          <p:cNvSpPr/>
          <p:nvPr/>
        </p:nvSpPr>
        <p:spPr>
          <a:xfrm>
            <a:off x="64368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73" name="object 82373"/>
          <p:cNvSpPr/>
          <p:nvPr/>
        </p:nvSpPr>
        <p:spPr>
          <a:xfrm>
            <a:off x="6437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74" name="object 82374"/>
          <p:cNvSpPr/>
          <p:nvPr/>
        </p:nvSpPr>
        <p:spPr>
          <a:xfrm>
            <a:off x="6437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75" name="object 82375"/>
          <p:cNvSpPr/>
          <p:nvPr/>
        </p:nvSpPr>
        <p:spPr>
          <a:xfrm>
            <a:off x="6437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76" name="object 82376"/>
          <p:cNvSpPr/>
          <p:nvPr/>
        </p:nvSpPr>
        <p:spPr>
          <a:xfrm>
            <a:off x="6437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77" name="object 82377"/>
          <p:cNvSpPr/>
          <p:nvPr/>
        </p:nvSpPr>
        <p:spPr>
          <a:xfrm>
            <a:off x="6437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78" name="object 82378"/>
          <p:cNvSpPr/>
          <p:nvPr/>
        </p:nvSpPr>
        <p:spPr>
          <a:xfrm>
            <a:off x="6437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79" name="object 82379"/>
          <p:cNvSpPr/>
          <p:nvPr/>
        </p:nvSpPr>
        <p:spPr>
          <a:xfrm>
            <a:off x="6437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80" name="object 82380"/>
          <p:cNvSpPr/>
          <p:nvPr/>
        </p:nvSpPr>
        <p:spPr>
          <a:xfrm>
            <a:off x="6437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81" name="object 82381"/>
          <p:cNvSpPr/>
          <p:nvPr/>
        </p:nvSpPr>
        <p:spPr>
          <a:xfrm>
            <a:off x="6437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82" name="object 82382"/>
          <p:cNvSpPr/>
          <p:nvPr/>
        </p:nvSpPr>
        <p:spPr>
          <a:xfrm>
            <a:off x="6437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83" name="object 82383"/>
          <p:cNvSpPr/>
          <p:nvPr/>
        </p:nvSpPr>
        <p:spPr>
          <a:xfrm>
            <a:off x="6438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84" name="object 82384"/>
          <p:cNvSpPr/>
          <p:nvPr/>
        </p:nvSpPr>
        <p:spPr>
          <a:xfrm>
            <a:off x="6438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85" name="object 82385"/>
          <p:cNvSpPr/>
          <p:nvPr/>
        </p:nvSpPr>
        <p:spPr>
          <a:xfrm>
            <a:off x="6438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86" name="object 82386"/>
          <p:cNvSpPr/>
          <p:nvPr/>
        </p:nvSpPr>
        <p:spPr>
          <a:xfrm>
            <a:off x="6438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87" name="object 82387"/>
          <p:cNvSpPr/>
          <p:nvPr/>
        </p:nvSpPr>
        <p:spPr>
          <a:xfrm>
            <a:off x="64384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88" name="object 82388"/>
          <p:cNvSpPr/>
          <p:nvPr/>
        </p:nvSpPr>
        <p:spPr>
          <a:xfrm>
            <a:off x="64384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89" name="object 82389"/>
          <p:cNvSpPr/>
          <p:nvPr/>
        </p:nvSpPr>
        <p:spPr>
          <a:xfrm>
            <a:off x="6438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90" name="object 82390"/>
          <p:cNvSpPr/>
          <p:nvPr/>
        </p:nvSpPr>
        <p:spPr>
          <a:xfrm>
            <a:off x="6438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91" name="object 82391"/>
          <p:cNvSpPr/>
          <p:nvPr/>
        </p:nvSpPr>
        <p:spPr>
          <a:xfrm>
            <a:off x="64387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92" name="object 82392"/>
          <p:cNvSpPr/>
          <p:nvPr/>
        </p:nvSpPr>
        <p:spPr>
          <a:xfrm>
            <a:off x="64387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93" name="object 82393"/>
          <p:cNvSpPr/>
          <p:nvPr/>
        </p:nvSpPr>
        <p:spPr>
          <a:xfrm>
            <a:off x="6438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94" name="object 82394"/>
          <p:cNvSpPr/>
          <p:nvPr/>
        </p:nvSpPr>
        <p:spPr>
          <a:xfrm>
            <a:off x="6438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95" name="object 82395"/>
          <p:cNvSpPr/>
          <p:nvPr/>
        </p:nvSpPr>
        <p:spPr>
          <a:xfrm>
            <a:off x="64391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96" name="object 82396"/>
          <p:cNvSpPr/>
          <p:nvPr/>
        </p:nvSpPr>
        <p:spPr>
          <a:xfrm>
            <a:off x="64391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97" name="object 82397"/>
          <p:cNvSpPr/>
          <p:nvPr/>
        </p:nvSpPr>
        <p:spPr>
          <a:xfrm>
            <a:off x="6439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98" name="object 82398"/>
          <p:cNvSpPr/>
          <p:nvPr/>
        </p:nvSpPr>
        <p:spPr>
          <a:xfrm>
            <a:off x="6439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399" name="object 82399"/>
          <p:cNvSpPr/>
          <p:nvPr/>
        </p:nvSpPr>
        <p:spPr>
          <a:xfrm>
            <a:off x="64395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00" name="object 82400"/>
          <p:cNvSpPr/>
          <p:nvPr/>
        </p:nvSpPr>
        <p:spPr>
          <a:xfrm>
            <a:off x="64395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01" name="object 82401"/>
          <p:cNvSpPr/>
          <p:nvPr/>
        </p:nvSpPr>
        <p:spPr>
          <a:xfrm>
            <a:off x="6439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02" name="object 82402"/>
          <p:cNvSpPr/>
          <p:nvPr/>
        </p:nvSpPr>
        <p:spPr>
          <a:xfrm>
            <a:off x="6439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03" name="object 82403"/>
          <p:cNvSpPr/>
          <p:nvPr/>
        </p:nvSpPr>
        <p:spPr>
          <a:xfrm>
            <a:off x="64399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04" name="object 82404"/>
          <p:cNvSpPr/>
          <p:nvPr/>
        </p:nvSpPr>
        <p:spPr>
          <a:xfrm>
            <a:off x="64399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05" name="object 82405"/>
          <p:cNvSpPr/>
          <p:nvPr/>
        </p:nvSpPr>
        <p:spPr>
          <a:xfrm>
            <a:off x="6440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06" name="object 82406"/>
          <p:cNvSpPr/>
          <p:nvPr/>
        </p:nvSpPr>
        <p:spPr>
          <a:xfrm>
            <a:off x="6440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07" name="object 82407"/>
          <p:cNvSpPr/>
          <p:nvPr/>
        </p:nvSpPr>
        <p:spPr>
          <a:xfrm>
            <a:off x="64403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08" name="object 82408"/>
          <p:cNvSpPr/>
          <p:nvPr/>
        </p:nvSpPr>
        <p:spPr>
          <a:xfrm>
            <a:off x="64403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09" name="object 82409"/>
          <p:cNvSpPr/>
          <p:nvPr/>
        </p:nvSpPr>
        <p:spPr>
          <a:xfrm>
            <a:off x="6440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10" name="object 82410"/>
          <p:cNvSpPr/>
          <p:nvPr/>
        </p:nvSpPr>
        <p:spPr>
          <a:xfrm>
            <a:off x="6440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11" name="object 82411"/>
          <p:cNvSpPr/>
          <p:nvPr/>
        </p:nvSpPr>
        <p:spPr>
          <a:xfrm>
            <a:off x="64406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12" name="object 82412"/>
          <p:cNvSpPr/>
          <p:nvPr/>
        </p:nvSpPr>
        <p:spPr>
          <a:xfrm>
            <a:off x="64406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13" name="object 82413"/>
          <p:cNvSpPr/>
          <p:nvPr/>
        </p:nvSpPr>
        <p:spPr>
          <a:xfrm>
            <a:off x="6440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14" name="object 82414"/>
          <p:cNvSpPr/>
          <p:nvPr/>
        </p:nvSpPr>
        <p:spPr>
          <a:xfrm>
            <a:off x="6440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15" name="object 82415"/>
          <p:cNvSpPr/>
          <p:nvPr/>
        </p:nvSpPr>
        <p:spPr>
          <a:xfrm>
            <a:off x="64410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16" name="object 82416"/>
          <p:cNvSpPr/>
          <p:nvPr/>
        </p:nvSpPr>
        <p:spPr>
          <a:xfrm>
            <a:off x="64410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17" name="object 82417"/>
          <p:cNvSpPr/>
          <p:nvPr/>
        </p:nvSpPr>
        <p:spPr>
          <a:xfrm>
            <a:off x="6441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18" name="object 82418"/>
          <p:cNvSpPr/>
          <p:nvPr/>
        </p:nvSpPr>
        <p:spPr>
          <a:xfrm>
            <a:off x="6441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19" name="object 82419"/>
          <p:cNvSpPr/>
          <p:nvPr/>
        </p:nvSpPr>
        <p:spPr>
          <a:xfrm>
            <a:off x="64414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20" name="object 82420"/>
          <p:cNvSpPr/>
          <p:nvPr/>
        </p:nvSpPr>
        <p:spPr>
          <a:xfrm>
            <a:off x="64414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21" name="object 82421"/>
          <p:cNvSpPr/>
          <p:nvPr/>
        </p:nvSpPr>
        <p:spPr>
          <a:xfrm>
            <a:off x="6441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22" name="object 82422"/>
          <p:cNvSpPr/>
          <p:nvPr/>
        </p:nvSpPr>
        <p:spPr>
          <a:xfrm>
            <a:off x="6441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23" name="object 82423"/>
          <p:cNvSpPr/>
          <p:nvPr/>
        </p:nvSpPr>
        <p:spPr>
          <a:xfrm>
            <a:off x="64418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24" name="object 82424"/>
          <p:cNvSpPr/>
          <p:nvPr/>
        </p:nvSpPr>
        <p:spPr>
          <a:xfrm>
            <a:off x="64418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25" name="object 82425"/>
          <p:cNvSpPr/>
          <p:nvPr/>
        </p:nvSpPr>
        <p:spPr>
          <a:xfrm>
            <a:off x="64419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26" name="object 82426"/>
          <p:cNvSpPr/>
          <p:nvPr/>
        </p:nvSpPr>
        <p:spPr>
          <a:xfrm>
            <a:off x="64419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27" name="object 82427"/>
          <p:cNvSpPr/>
          <p:nvPr/>
        </p:nvSpPr>
        <p:spPr>
          <a:xfrm>
            <a:off x="6442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28" name="object 82428"/>
          <p:cNvSpPr/>
          <p:nvPr/>
        </p:nvSpPr>
        <p:spPr>
          <a:xfrm>
            <a:off x="6442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29" name="object 82429"/>
          <p:cNvSpPr/>
          <p:nvPr/>
        </p:nvSpPr>
        <p:spPr>
          <a:xfrm>
            <a:off x="6442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30" name="object 82430"/>
          <p:cNvSpPr/>
          <p:nvPr/>
        </p:nvSpPr>
        <p:spPr>
          <a:xfrm>
            <a:off x="6442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31" name="object 82431"/>
          <p:cNvSpPr/>
          <p:nvPr/>
        </p:nvSpPr>
        <p:spPr>
          <a:xfrm>
            <a:off x="6442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32" name="object 82432"/>
          <p:cNvSpPr/>
          <p:nvPr/>
        </p:nvSpPr>
        <p:spPr>
          <a:xfrm>
            <a:off x="6442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33" name="object 82433"/>
          <p:cNvSpPr/>
          <p:nvPr/>
        </p:nvSpPr>
        <p:spPr>
          <a:xfrm>
            <a:off x="64427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34" name="object 82434"/>
          <p:cNvSpPr/>
          <p:nvPr/>
        </p:nvSpPr>
        <p:spPr>
          <a:xfrm>
            <a:off x="64427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35" name="object 82435"/>
          <p:cNvSpPr/>
          <p:nvPr/>
        </p:nvSpPr>
        <p:spPr>
          <a:xfrm>
            <a:off x="6442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36" name="object 82436"/>
          <p:cNvSpPr/>
          <p:nvPr/>
        </p:nvSpPr>
        <p:spPr>
          <a:xfrm>
            <a:off x="6442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37" name="object 82437"/>
          <p:cNvSpPr/>
          <p:nvPr/>
        </p:nvSpPr>
        <p:spPr>
          <a:xfrm>
            <a:off x="6443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38" name="object 82438"/>
          <p:cNvSpPr/>
          <p:nvPr/>
        </p:nvSpPr>
        <p:spPr>
          <a:xfrm>
            <a:off x="6443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39" name="object 82439"/>
          <p:cNvSpPr/>
          <p:nvPr/>
        </p:nvSpPr>
        <p:spPr>
          <a:xfrm>
            <a:off x="6443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40" name="object 82440"/>
          <p:cNvSpPr/>
          <p:nvPr/>
        </p:nvSpPr>
        <p:spPr>
          <a:xfrm>
            <a:off x="6443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41" name="object 82441"/>
          <p:cNvSpPr/>
          <p:nvPr/>
        </p:nvSpPr>
        <p:spPr>
          <a:xfrm>
            <a:off x="6443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42" name="object 82442"/>
          <p:cNvSpPr/>
          <p:nvPr/>
        </p:nvSpPr>
        <p:spPr>
          <a:xfrm>
            <a:off x="6443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43" name="object 82443"/>
          <p:cNvSpPr/>
          <p:nvPr/>
        </p:nvSpPr>
        <p:spPr>
          <a:xfrm>
            <a:off x="64437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44" name="object 82444"/>
          <p:cNvSpPr/>
          <p:nvPr/>
        </p:nvSpPr>
        <p:spPr>
          <a:xfrm>
            <a:off x="64437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45" name="object 82445"/>
          <p:cNvSpPr/>
          <p:nvPr/>
        </p:nvSpPr>
        <p:spPr>
          <a:xfrm>
            <a:off x="6443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46" name="object 82446"/>
          <p:cNvSpPr/>
          <p:nvPr/>
        </p:nvSpPr>
        <p:spPr>
          <a:xfrm>
            <a:off x="6443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47" name="object 82447"/>
          <p:cNvSpPr/>
          <p:nvPr/>
        </p:nvSpPr>
        <p:spPr>
          <a:xfrm>
            <a:off x="64441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48" name="object 82448"/>
          <p:cNvSpPr/>
          <p:nvPr/>
        </p:nvSpPr>
        <p:spPr>
          <a:xfrm>
            <a:off x="64441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49" name="object 82449"/>
          <p:cNvSpPr/>
          <p:nvPr/>
        </p:nvSpPr>
        <p:spPr>
          <a:xfrm>
            <a:off x="6444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50" name="object 82450"/>
          <p:cNvSpPr/>
          <p:nvPr/>
        </p:nvSpPr>
        <p:spPr>
          <a:xfrm>
            <a:off x="6444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51" name="object 82451"/>
          <p:cNvSpPr/>
          <p:nvPr/>
        </p:nvSpPr>
        <p:spPr>
          <a:xfrm>
            <a:off x="64445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52" name="object 82452"/>
          <p:cNvSpPr/>
          <p:nvPr/>
        </p:nvSpPr>
        <p:spPr>
          <a:xfrm>
            <a:off x="64445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B5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53" name="object 82453"/>
          <p:cNvSpPr/>
          <p:nvPr/>
        </p:nvSpPr>
        <p:spPr>
          <a:xfrm>
            <a:off x="6444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54" name="object 82454"/>
          <p:cNvSpPr/>
          <p:nvPr/>
        </p:nvSpPr>
        <p:spPr>
          <a:xfrm>
            <a:off x="6444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55" name="object 82455"/>
          <p:cNvSpPr/>
          <p:nvPr/>
        </p:nvSpPr>
        <p:spPr>
          <a:xfrm>
            <a:off x="64448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56" name="object 82456"/>
          <p:cNvSpPr/>
          <p:nvPr/>
        </p:nvSpPr>
        <p:spPr>
          <a:xfrm>
            <a:off x="64448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57" name="object 82457"/>
          <p:cNvSpPr/>
          <p:nvPr/>
        </p:nvSpPr>
        <p:spPr>
          <a:xfrm>
            <a:off x="6445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58" name="object 82458"/>
          <p:cNvSpPr/>
          <p:nvPr/>
        </p:nvSpPr>
        <p:spPr>
          <a:xfrm>
            <a:off x="6445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629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59" name="object 82459"/>
          <p:cNvSpPr/>
          <p:nvPr/>
        </p:nvSpPr>
        <p:spPr>
          <a:xfrm>
            <a:off x="64452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60" name="object 82460"/>
          <p:cNvSpPr/>
          <p:nvPr/>
        </p:nvSpPr>
        <p:spPr>
          <a:xfrm>
            <a:off x="64452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61" name="object 82461"/>
          <p:cNvSpPr/>
          <p:nvPr/>
        </p:nvSpPr>
        <p:spPr>
          <a:xfrm>
            <a:off x="6445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62" name="object 82462"/>
          <p:cNvSpPr/>
          <p:nvPr/>
        </p:nvSpPr>
        <p:spPr>
          <a:xfrm>
            <a:off x="6445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63" name="object 82463"/>
          <p:cNvSpPr/>
          <p:nvPr/>
        </p:nvSpPr>
        <p:spPr>
          <a:xfrm>
            <a:off x="64456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64" name="object 82464"/>
          <p:cNvSpPr/>
          <p:nvPr/>
        </p:nvSpPr>
        <p:spPr>
          <a:xfrm>
            <a:off x="64456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65" name="object 82465"/>
          <p:cNvSpPr/>
          <p:nvPr/>
        </p:nvSpPr>
        <p:spPr>
          <a:xfrm>
            <a:off x="6445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66" name="object 82466"/>
          <p:cNvSpPr/>
          <p:nvPr/>
        </p:nvSpPr>
        <p:spPr>
          <a:xfrm>
            <a:off x="6445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67" name="object 82467"/>
          <p:cNvSpPr/>
          <p:nvPr/>
        </p:nvSpPr>
        <p:spPr>
          <a:xfrm>
            <a:off x="64460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68" name="object 82468"/>
          <p:cNvSpPr/>
          <p:nvPr/>
        </p:nvSpPr>
        <p:spPr>
          <a:xfrm>
            <a:off x="64460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69" name="object 82469"/>
          <p:cNvSpPr/>
          <p:nvPr/>
        </p:nvSpPr>
        <p:spPr>
          <a:xfrm>
            <a:off x="6446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70" name="object 82470"/>
          <p:cNvSpPr/>
          <p:nvPr/>
        </p:nvSpPr>
        <p:spPr>
          <a:xfrm>
            <a:off x="6446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71" name="object 82471"/>
          <p:cNvSpPr/>
          <p:nvPr/>
        </p:nvSpPr>
        <p:spPr>
          <a:xfrm>
            <a:off x="64464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72" name="object 82472"/>
          <p:cNvSpPr/>
          <p:nvPr/>
        </p:nvSpPr>
        <p:spPr>
          <a:xfrm>
            <a:off x="64464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73" name="object 82473"/>
          <p:cNvSpPr/>
          <p:nvPr/>
        </p:nvSpPr>
        <p:spPr>
          <a:xfrm>
            <a:off x="6446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74" name="object 82474"/>
          <p:cNvSpPr/>
          <p:nvPr/>
        </p:nvSpPr>
        <p:spPr>
          <a:xfrm>
            <a:off x="6446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75" name="object 82475"/>
          <p:cNvSpPr/>
          <p:nvPr/>
        </p:nvSpPr>
        <p:spPr>
          <a:xfrm>
            <a:off x="6446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76" name="object 82476"/>
          <p:cNvSpPr/>
          <p:nvPr/>
        </p:nvSpPr>
        <p:spPr>
          <a:xfrm>
            <a:off x="6446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77" name="object 82477"/>
          <p:cNvSpPr/>
          <p:nvPr/>
        </p:nvSpPr>
        <p:spPr>
          <a:xfrm>
            <a:off x="6446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78" name="object 82478"/>
          <p:cNvSpPr/>
          <p:nvPr/>
        </p:nvSpPr>
        <p:spPr>
          <a:xfrm>
            <a:off x="6446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79" name="object 82479"/>
          <p:cNvSpPr/>
          <p:nvPr/>
        </p:nvSpPr>
        <p:spPr>
          <a:xfrm>
            <a:off x="6447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80" name="object 82480"/>
          <p:cNvSpPr/>
          <p:nvPr/>
        </p:nvSpPr>
        <p:spPr>
          <a:xfrm>
            <a:off x="6447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81" name="object 82481"/>
          <p:cNvSpPr/>
          <p:nvPr/>
        </p:nvSpPr>
        <p:spPr>
          <a:xfrm>
            <a:off x="6447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82" name="object 82482"/>
          <p:cNvSpPr/>
          <p:nvPr/>
        </p:nvSpPr>
        <p:spPr>
          <a:xfrm>
            <a:off x="6447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83" name="object 82483"/>
          <p:cNvSpPr/>
          <p:nvPr/>
        </p:nvSpPr>
        <p:spPr>
          <a:xfrm>
            <a:off x="6447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84" name="object 82484"/>
          <p:cNvSpPr/>
          <p:nvPr/>
        </p:nvSpPr>
        <p:spPr>
          <a:xfrm>
            <a:off x="6447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85" name="object 82485"/>
          <p:cNvSpPr/>
          <p:nvPr/>
        </p:nvSpPr>
        <p:spPr>
          <a:xfrm>
            <a:off x="6447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86" name="object 82486"/>
          <p:cNvSpPr/>
          <p:nvPr/>
        </p:nvSpPr>
        <p:spPr>
          <a:xfrm>
            <a:off x="6447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87" name="object 82487"/>
          <p:cNvSpPr/>
          <p:nvPr/>
        </p:nvSpPr>
        <p:spPr>
          <a:xfrm>
            <a:off x="6447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88" name="object 82488"/>
          <p:cNvSpPr/>
          <p:nvPr/>
        </p:nvSpPr>
        <p:spPr>
          <a:xfrm>
            <a:off x="6447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89" name="object 82489"/>
          <p:cNvSpPr/>
          <p:nvPr/>
        </p:nvSpPr>
        <p:spPr>
          <a:xfrm>
            <a:off x="6448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90" name="object 82490"/>
          <p:cNvSpPr/>
          <p:nvPr/>
        </p:nvSpPr>
        <p:spPr>
          <a:xfrm>
            <a:off x="6448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91" name="object 82491"/>
          <p:cNvSpPr/>
          <p:nvPr/>
        </p:nvSpPr>
        <p:spPr>
          <a:xfrm>
            <a:off x="64483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92" name="object 82492"/>
          <p:cNvSpPr/>
          <p:nvPr/>
        </p:nvSpPr>
        <p:spPr>
          <a:xfrm>
            <a:off x="64483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93" name="object 82493"/>
          <p:cNvSpPr/>
          <p:nvPr/>
        </p:nvSpPr>
        <p:spPr>
          <a:xfrm>
            <a:off x="6448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94" name="object 82494"/>
          <p:cNvSpPr/>
          <p:nvPr/>
        </p:nvSpPr>
        <p:spPr>
          <a:xfrm>
            <a:off x="6448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95" name="object 82495"/>
          <p:cNvSpPr/>
          <p:nvPr/>
        </p:nvSpPr>
        <p:spPr>
          <a:xfrm>
            <a:off x="64486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96" name="object 82496"/>
          <p:cNvSpPr/>
          <p:nvPr/>
        </p:nvSpPr>
        <p:spPr>
          <a:xfrm>
            <a:off x="64486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97" name="object 82497"/>
          <p:cNvSpPr/>
          <p:nvPr/>
        </p:nvSpPr>
        <p:spPr>
          <a:xfrm>
            <a:off x="6448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98" name="object 82498"/>
          <p:cNvSpPr/>
          <p:nvPr/>
        </p:nvSpPr>
        <p:spPr>
          <a:xfrm>
            <a:off x="6448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499" name="object 82499"/>
          <p:cNvSpPr/>
          <p:nvPr/>
        </p:nvSpPr>
        <p:spPr>
          <a:xfrm>
            <a:off x="64490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00" name="object 82500"/>
          <p:cNvSpPr/>
          <p:nvPr/>
        </p:nvSpPr>
        <p:spPr>
          <a:xfrm>
            <a:off x="64490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01" name="object 82501"/>
          <p:cNvSpPr/>
          <p:nvPr/>
        </p:nvSpPr>
        <p:spPr>
          <a:xfrm>
            <a:off x="6449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02" name="object 82502"/>
          <p:cNvSpPr/>
          <p:nvPr/>
        </p:nvSpPr>
        <p:spPr>
          <a:xfrm>
            <a:off x="6449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03" name="object 82503"/>
          <p:cNvSpPr/>
          <p:nvPr/>
        </p:nvSpPr>
        <p:spPr>
          <a:xfrm>
            <a:off x="64494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04" name="object 82504"/>
          <p:cNvSpPr/>
          <p:nvPr/>
        </p:nvSpPr>
        <p:spPr>
          <a:xfrm>
            <a:off x="64494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05" name="object 82505"/>
          <p:cNvSpPr/>
          <p:nvPr/>
        </p:nvSpPr>
        <p:spPr>
          <a:xfrm>
            <a:off x="6449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06" name="object 82506"/>
          <p:cNvSpPr/>
          <p:nvPr/>
        </p:nvSpPr>
        <p:spPr>
          <a:xfrm>
            <a:off x="6449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07" name="object 82507"/>
          <p:cNvSpPr/>
          <p:nvPr/>
        </p:nvSpPr>
        <p:spPr>
          <a:xfrm>
            <a:off x="64498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08" name="object 82508"/>
          <p:cNvSpPr/>
          <p:nvPr/>
        </p:nvSpPr>
        <p:spPr>
          <a:xfrm>
            <a:off x="64498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09" name="object 82509"/>
          <p:cNvSpPr/>
          <p:nvPr/>
        </p:nvSpPr>
        <p:spPr>
          <a:xfrm>
            <a:off x="6449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10" name="object 82510"/>
          <p:cNvSpPr/>
          <p:nvPr/>
        </p:nvSpPr>
        <p:spPr>
          <a:xfrm>
            <a:off x="6449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11" name="object 82511"/>
          <p:cNvSpPr/>
          <p:nvPr/>
        </p:nvSpPr>
        <p:spPr>
          <a:xfrm>
            <a:off x="64502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12" name="object 82512"/>
          <p:cNvSpPr/>
          <p:nvPr/>
        </p:nvSpPr>
        <p:spPr>
          <a:xfrm>
            <a:off x="64502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13" name="object 82513"/>
          <p:cNvSpPr/>
          <p:nvPr/>
        </p:nvSpPr>
        <p:spPr>
          <a:xfrm>
            <a:off x="6450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14" name="object 82514"/>
          <p:cNvSpPr/>
          <p:nvPr/>
        </p:nvSpPr>
        <p:spPr>
          <a:xfrm>
            <a:off x="6450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15" name="object 82515"/>
          <p:cNvSpPr/>
          <p:nvPr/>
        </p:nvSpPr>
        <p:spPr>
          <a:xfrm>
            <a:off x="64505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16" name="object 82516"/>
          <p:cNvSpPr/>
          <p:nvPr/>
        </p:nvSpPr>
        <p:spPr>
          <a:xfrm>
            <a:off x="64505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17" name="object 82517"/>
          <p:cNvSpPr/>
          <p:nvPr/>
        </p:nvSpPr>
        <p:spPr>
          <a:xfrm>
            <a:off x="6450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18" name="object 82518"/>
          <p:cNvSpPr/>
          <p:nvPr/>
        </p:nvSpPr>
        <p:spPr>
          <a:xfrm>
            <a:off x="6450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19" name="object 82519"/>
          <p:cNvSpPr/>
          <p:nvPr/>
        </p:nvSpPr>
        <p:spPr>
          <a:xfrm>
            <a:off x="64509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20" name="object 82520"/>
          <p:cNvSpPr/>
          <p:nvPr/>
        </p:nvSpPr>
        <p:spPr>
          <a:xfrm>
            <a:off x="64509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21" name="object 82521"/>
          <p:cNvSpPr/>
          <p:nvPr/>
        </p:nvSpPr>
        <p:spPr>
          <a:xfrm>
            <a:off x="6451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22" name="object 82522"/>
          <p:cNvSpPr/>
          <p:nvPr/>
        </p:nvSpPr>
        <p:spPr>
          <a:xfrm>
            <a:off x="6451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23" name="object 82523"/>
          <p:cNvSpPr/>
          <p:nvPr/>
        </p:nvSpPr>
        <p:spPr>
          <a:xfrm>
            <a:off x="64513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24" name="object 82524"/>
          <p:cNvSpPr/>
          <p:nvPr/>
        </p:nvSpPr>
        <p:spPr>
          <a:xfrm>
            <a:off x="64513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25" name="object 82525"/>
          <p:cNvSpPr/>
          <p:nvPr/>
        </p:nvSpPr>
        <p:spPr>
          <a:xfrm>
            <a:off x="64514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26" name="object 82526"/>
          <p:cNvSpPr/>
          <p:nvPr/>
        </p:nvSpPr>
        <p:spPr>
          <a:xfrm>
            <a:off x="64514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27" name="object 82527"/>
          <p:cNvSpPr/>
          <p:nvPr/>
        </p:nvSpPr>
        <p:spPr>
          <a:xfrm>
            <a:off x="6451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28" name="object 82528"/>
          <p:cNvSpPr/>
          <p:nvPr/>
        </p:nvSpPr>
        <p:spPr>
          <a:xfrm>
            <a:off x="6451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29" name="object 82529"/>
          <p:cNvSpPr/>
          <p:nvPr/>
        </p:nvSpPr>
        <p:spPr>
          <a:xfrm>
            <a:off x="6451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30" name="object 82530"/>
          <p:cNvSpPr/>
          <p:nvPr/>
        </p:nvSpPr>
        <p:spPr>
          <a:xfrm>
            <a:off x="6451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31" name="object 82531"/>
          <p:cNvSpPr/>
          <p:nvPr/>
        </p:nvSpPr>
        <p:spPr>
          <a:xfrm>
            <a:off x="6452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32" name="object 82532"/>
          <p:cNvSpPr/>
          <p:nvPr/>
        </p:nvSpPr>
        <p:spPr>
          <a:xfrm>
            <a:off x="6452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33" name="object 82533"/>
          <p:cNvSpPr/>
          <p:nvPr/>
        </p:nvSpPr>
        <p:spPr>
          <a:xfrm>
            <a:off x="64522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34" name="object 82534"/>
          <p:cNvSpPr/>
          <p:nvPr/>
        </p:nvSpPr>
        <p:spPr>
          <a:xfrm>
            <a:off x="64522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073B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35" name="object 82535"/>
          <p:cNvSpPr/>
          <p:nvPr/>
        </p:nvSpPr>
        <p:spPr>
          <a:xfrm>
            <a:off x="6452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36" name="object 82536"/>
          <p:cNvSpPr/>
          <p:nvPr/>
        </p:nvSpPr>
        <p:spPr>
          <a:xfrm>
            <a:off x="6452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37" name="object 82537"/>
          <p:cNvSpPr/>
          <p:nvPr/>
        </p:nvSpPr>
        <p:spPr>
          <a:xfrm>
            <a:off x="6452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38" name="object 82538"/>
          <p:cNvSpPr/>
          <p:nvPr/>
        </p:nvSpPr>
        <p:spPr>
          <a:xfrm>
            <a:off x="6452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39" name="object 82539"/>
          <p:cNvSpPr/>
          <p:nvPr/>
        </p:nvSpPr>
        <p:spPr>
          <a:xfrm>
            <a:off x="6452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40" name="object 82540"/>
          <p:cNvSpPr/>
          <p:nvPr/>
        </p:nvSpPr>
        <p:spPr>
          <a:xfrm>
            <a:off x="6452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41" name="object 82541"/>
          <p:cNvSpPr/>
          <p:nvPr/>
        </p:nvSpPr>
        <p:spPr>
          <a:xfrm>
            <a:off x="6453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42" name="object 82542"/>
          <p:cNvSpPr/>
          <p:nvPr/>
        </p:nvSpPr>
        <p:spPr>
          <a:xfrm>
            <a:off x="6453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43" name="object 82543"/>
          <p:cNvSpPr/>
          <p:nvPr/>
        </p:nvSpPr>
        <p:spPr>
          <a:xfrm>
            <a:off x="64532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44" name="object 82544"/>
          <p:cNvSpPr/>
          <p:nvPr/>
        </p:nvSpPr>
        <p:spPr>
          <a:xfrm>
            <a:off x="64532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45" name="object 82545"/>
          <p:cNvSpPr/>
          <p:nvPr/>
        </p:nvSpPr>
        <p:spPr>
          <a:xfrm>
            <a:off x="6453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46" name="object 82546"/>
          <p:cNvSpPr/>
          <p:nvPr/>
        </p:nvSpPr>
        <p:spPr>
          <a:xfrm>
            <a:off x="6453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47" name="object 82547"/>
          <p:cNvSpPr/>
          <p:nvPr/>
        </p:nvSpPr>
        <p:spPr>
          <a:xfrm>
            <a:off x="64536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48" name="object 82548"/>
          <p:cNvSpPr/>
          <p:nvPr/>
        </p:nvSpPr>
        <p:spPr>
          <a:xfrm>
            <a:off x="64536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49" name="object 82549"/>
          <p:cNvSpPr/>
          <p:nvPr/>
        </p:nvSpPr>
        <p:spPr>
          <a:xfrm>
            <a:off x="6453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50" name="object 82550"/>
          <p:cNvSpPr/>
          <p:nvPr/>
        </p:nvSpPr>
        <p:spPr>
          <a:xfrm>
            <a:off x="6453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51" name="object 82551"/>
          <p:cNvSpPr/>
          <p:nvPr/>
        </p:nvSpPr>
        <p:spPr>
          <a:xfrm>
            <a:off x="64540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52" name="object 82552"/>
          <p:cNvSpPr/>
          <p:nvPr/>
        </p:nvSpPr>
        <p:spPr>
          <a:xfrm>
            <a:off x="64540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53" name="object 82553"/>
          <p:cNvSpPr/>
          <p:nvPr/>
        </p:nvSpPr>
        <p:spPr>
          <a:xfrm>
            <a:off x="6454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54" name="object 82554"/>
          <p:cNvSpPr/>
          <p:nvPr/>
        </p:nvSpPr>
        <p:spPr>
          <a:xfrm>
            <a:off x="6454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55" name="object 82555"/>
          <p:cNvSpPr/>
          <p:nvPr/>
        </p:nvSpPr>
        <p:spPr>
          <a:xfrm>
            <a:off x="64544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56" name="object 82556"/>
          <p:cNvSpPr/>
          <p:nvPr/>
        </p:nvSpPr>
        <p:spPr>
          <a:xfrm>
            <a:off x="64544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57" name="object 82557"/>
          <p:cNvSpPr/>
          <p:nvPr/>
        </p:nvSpPr>
        <p:spPr>
          <a:xfrm>
            <a:off x="6454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58" name="object 82558"/>
          <p:cNvSpPr/>
          <p:nvPr/>
        </p:nvSpPr>
        <p:spPr>
          <a:xfrm>
            <a:off x="6454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59" name="object 82559"/>
          <p:cNvSpPr/>
          <p:nvPr/>
        </p:nvSpPr>
        <p:spPr>
          <a:xfrm>
            <a:off x="64547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60" name="object 82560"/>
          <p:cNvSpPr/>
          <p:nvPr/>
        </p:nvSpPr>
        <p:spPr>
          <a:xfrm>
            <a:off x="64547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61" name="object 82561"/>
          <p:cNvSpPr/>
          <p:nvPr/>
        </p:nvSpPr>
        <p:spPr>
          <a:xfrm>
            <a:off x="6454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62" name="object 82562"/>
          <p:cNvSpPr/>
          <p:nvPr/>
        </p:nvSpPr>
        <p:spPr>
          <a:xfrm>
            <a:off x="6454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63" name="object 82563"/>
          <p:cNvSpPr/>
          <p:nvPr/>
        </p:nvSpPr>
        <p:spPr>
          <a:xfrm>
            <a:off x="64551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64" name="object 82564"/>
          <p:cNvSpPr/>
          <p:nvPr/>
        </p:nvSpPr>
        <p:spPr>
          <a:xfrm>
            <a:off x="64551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65" name="object 82565"/>
          <p:cNvSpPr/>
          <p:nvPr/>
        </p:nvSpPr>
        <p:spPr>
          <a:xfrm>
            <a:off x="6455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66" name="object 82566"/>
          <p:cNvSpPr/>
          <p:nvPr/>
        </p:nvSpPr>
        <p:spPr>
          <a:xfrm>
            <a:off x="6455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67" name="object 82567"/>
          <p:cNvSpPr/>
          <p:nvPr/>
        </p:nvSpPr>
        <p:spPr>
          <a:xfrm>
            <a:off x="64555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68" name="object 82568"/>
          <p:cNvSpPr/>
          <p:nvPr/>
        </p:nvSpPr>
        <p:spPr>
          <a:xfrm>
            <a:off x="64555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69" name="object 82569"/>
          <p:cNvSpPr/>
          <p:nvPr/>
        </p:nvSpPr>
        <p:spPr>
          <a:xfrm>
            <a:off x="6455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70" name="object 82570"/>
          <p:cNvSpPr/>
          <p:nvPr/>
        </p:nvSpPr>
        <p:spPr>
          <a:xfrm>
            <a:off x="6455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71" name="object 82571"/>
          <p:cNvSpPr/>
          <p:nvPr/>
        </p:nvSpPr>
        <p:spPr>
          <a:xfrm>
            <a:off x="6455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72" name="object 82572"/>
          <p:cNvSpPr/>
          <p:nvPr/>
        </p:nvSpPr>
        <p:spPr>
          <a:xfrm>
            <a:off x="6455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73" name="object 82573"/>
          <p:cNvSpPr/>
          <p:nvPr/>
        </p:nvSpPr>
        <p:spPr>
          <a:xfrm>
            <a:off x="6456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74" name="object 82574"/>
          <p:cNvSpPr/>
          <p:nvPr/>
        </p:nvSpPr>
        <p:spPr>
          <a:xfrm>
            <a:off x="6456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75" name="object 82575"/>
          <p:cNvSpPr/>
          <p:nvPr/>
        </p:nvSpPr>
        <p:spPr>
          <a:xfrm>
            <a:off x="6456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76" name="object 82576"/>
          <p:cNvSpPr/>
          <p:nvPr/>
        </p:nvSpPr>
        <p:spPr>
          <a:xfrm>
            <a:off x="6456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77" name="object 82577"/>
          <p:cNvSpPr/>
          <p:nvPr/>
        </p:nvSpPr>
        <p:spPr>
          <a:xfrm>
            <a:off x="6456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78" name="object 82578"/>
          <p:cNvSpPr/>
          <p:nvPr/>
        </p:nvSpPr>
        <p:spPr>
          <a:xfrm>
            <a:off x="6456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79" name="object 82579"/>
          <p:cNvSpPr/>
          <p:nvPr/>
        </p:nvSpPr>
        <p:spPr>
          <a:xfrm>
            <a:off x="6456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80" name="object 82580"/>
          <p:cNvSpPr/>
          <p:nvPr/>
        </p:nvSpPr>
        <p:spPr>
          <a:xfrm>
            <a:off x="6456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81" name="object 82581"/>
          <p:cNvSpPr/>
          <p:nvPr/>
        </p:nvSpPr>
        <p:spPr>
          <a:xfrm>
            <a:off x="6456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82" name="object 82582"/>
          <p:cNvSpPr/>
          <p:nvPr/>
        </p:nvSpPr>
        <p:spPr>
          <a:xfrm>
            <a:off x="6456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83" name="object 82583"/>
          <p:cNvSpPr/>
          <p:nvPr/>
        </p:nvSpPr>
        <p:spPr>
          <a:xfrm>
            <a:off x="6457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84" name="object 82584"/>
          <p:cNvSpPr/>
          <p:nvPr/>
        </p:nvSpPr>
        <p:spPr>
          <a:xfrm>
            <a:off x="6457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85" name="object 82585"/>
          <p:cNvSpPr/>
          <p:nvPr/>
        </p:nvSpPr>
        <p:spPr>
          <a:xfrm>
            <a:off x="6457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86" name="object 82586"/>
          <p:cNvSpPr/>
          <p:nvPr/>
        </p:nvSpPr>
        <p:spPr>
          <a:xfrm>
            <a:off x="6457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87" name="object 82587"/>
          <p:cNvSpPr/>
          <p:nvPr/>
        </p:nvSpPr>
        <p:spPr>
          <a:xfrm>
            <a:off x="6457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88" name="object 82588"/>
          <p:cNvSpPr/>
          <p:nvPr/>
        </p:nvSpPr>
        <p:spPr>
          <a:xfrm>
            <a:off x="6457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89" name="object 82589"/>
          <p:cNvSpPr/>
          <p:nvPr/>
        </p:nvSpPr>
        <p:spPr>
          <a:xfrm>
            <a:off x="6457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90" name="object 82590"/>
          <p:cNvSpPr/>
          <p:nvPr/>
        </p:nvSpPr>
        <p:spPr>
          <a:xfrm>
            <a:off x="6457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91" name="object 82591"/>
          <p:cNvSpPr/>
          <p:nvPr/>
        </p:nvSpPr>
        <p:spPr>
          <a:xfrm>
            <a:off x="64578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92" name="object 82592"/>
          <p:cNvSpPr/>
          <p:nvPr/>
        </p:nvSpPr>
        <p:spPr>
          <a:xfrm>
            <a:off x="64578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93" name="object 82593"/>
          <p:cNvSpPr/>
          <p:nvPr/>
        </p:nvSpPr>
        <p:spPr>
          <a:xfrm>
            <a:off x="6457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94" name="object 82594"/>
          <p:cNvSpPr/>
          <p:nvPr/>
        </p:nvSpPr>
        <p:spPr>
          <a:xfrm>
            <a:off x="6457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95" name="object 82595"/>
          <p:cNvSpPr/>
          <p:nvPr/>
        </p:nvSpPr>
        <p:spPr>
          <a:xfrm>
            <a:off x="64582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96" name="object 82596"/>
          <p:cNvSpPr/>
          <p:nvPr/>
        </p:nvSpPr>
        <p:spPr>
          <a:xfrm>
            <a:off x="64582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97" name="object 82597"/>
          <p:cNvSpPr/>
          <p:nvPr/>
        </p:nvSpPr>
        <p:spPr>
          <a:xfrm>
            <a:off x="6458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98" name="object 82598"/>
          <p:cNvSpPr/>
          <p:nvPr/>
        </p:nvSpPr>
        <p:spPr>
          <a:xfrm>
            <a:off x="6458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599" name="object 82599"/>
          <p:cNvSpPr/>
          <p:nvPr/>
        </p:nvSpPr>
        <p:spPr>
          <a:xfrm>
            <a:off x="64585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00" name="object 82600"/>
          <p:cNvSpPr/>
          <p:nvPr/>
        </p:nvSpPr>
        <p:spPr>
          <a:xfrm>
            <a:off x="64585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01" name="object 82601"/>
          <p:cNvSpPr/>
          <p:nvPr/>
        </p:nvSpPr>
        <p:spPr>
          <a:xfrm>
            <a:off x="6458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02" name="object 82602"/>
          <p:cNvSpPr/>
          <p:nvPr/>
        </p:nvSpPr>
        <p:spPr>
          <a:xfrm>
            <a:off x="6458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03" name="object 82603"/>
          <p:cNvSpPr/>
          <p:nvPr/>
        </p:nvSpPr>
        <p:spPr>
          <a:xfrm>
            <a:off x="64589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04" name="object 82604"/>
          <p:cNvSpPr/>
          <p:nvPr/>
        </p:nvSpPr>
        <p:spPr>
          <a:xfrm>
            <a:off x="64589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05" name="object 82605"/>
          <p:cNvSpPr/>
          <p:nvPr/>
        </p:nvSpPr>
        <p:spPr>
          <a:xfrm>
            <a:off x="6459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06" name="object 82606"/>
          <p:cNvSpPr/>
          <p:nvPr/>
        </p:nvSpPr>
        <p:spPr>
          <a:xfrm>
            <a:off x="6459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07" name="object 82607"/>
          <p:cNvSpPr/>
          <p:nvPr/>
        </p:nvSpPr>
        <p:spPr>
          <a:xfrm>
            <a:off x="64593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08" name="object 82608"/>
          <p:cNvSpPr/>
          <p:nvPr/>
        </p:nvSpPr>
        <p:spPr>
          <a:xfrm>
            <a:off x="64593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09" name="object 82609"/>
          <p:cNvSpPr/>
          <p:nvPr/>
        </p:nvSpPr>
        <p:spPr>
          <a:xfrm>
            <a:off x="6459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10" name="object 82610"/>
          <p:cNvSpPr/>
          <p:nvPr/>
        </p:nvSpPr>
        <p:spPr>
          <a:xfrm>
            <a:off x="6459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11" name="object 82611"/>
          <p:cNvSpPr/>
          <p:nvPr/>
        </p:nvSpPr>
        <p:spPr>
          <a:xfrm>
            <a:off x="64597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12" name="object 82612"/>
          <p:cNvSpPr/>
          <p:nvPr/>
        </p:nvSpPr>
        <p:spPr>
          <a:xfrm>
            <a:off x="64597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13" name="object 82613"/>
          <p:cNvSpPr/>
          <p:nvPr/>
        </p:nvSpPr>
        <p:spPr>
          <a:xfrm>
            <a:off x="6459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14" name="object 82614"/>
          <p:cNvSpPr/>
          <p:nvPr/>
        </p:nvSpPr>
        <p:spPr>
          <a:xfrm>
            <a:off x="6459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15" name="object 82615"/>
          <p:cNvSpPr/>
          <p:nvPr/>
        </p:nvSpPr>
        <p:spPr>
          <a:xfrm>
            <a:off x="64601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16" name="object 82616"/>
          <p:cNvSpPr/>
          <p:nvPr/>
        </p:nvSpPr>
        <p:spPr>
          <a:xfrm>
            <a:off x="64601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17" name="object 82617"/>
          <p:cNvSpPr/>
          <p:nvPr/>
        </p:nvSpPr>
        <p:spPr>
          <a:xfrm>
            <a:off x="6460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18" name="object 82618"/>
          <p:cNvSpPr/>
          <p:nvPr/>
        </p:nvSpPr>
        <p:spPr>
          <a:xfrm>
            <a:off x="6460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19" name="object 82619"/>
          <p:cNvSpPr/>
          <p:nvPr/>
        </p:nvSpPr>
        <p:spPr>
          <a:xfrm>
            <a:off x="6460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20" name="object 82620"/>
          <p:cNvSpPr/>
          <p:nvPr/>
        </p:nvSpPr>
        <p:spPr>
          <a:xfrm>
            <a:off x="6460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21" name="object 82621"/>
          <p:cNvSpPr/>
          <p:nvPr/>
        </p:nvSpPr>
        <p:spPr>
          <a:xfrm>
            <a:off x="6460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22" name="object 82622"/>
          <p:cNvSpPr/>
          <p:nvPr/>
        </p:nvSpPr>
        <p:spPr>
          <a:xfrm>
            <a:off x="6460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23" name="object 82623"/>
          <p:cNvSpPr/>
          <p:nvPr/>
        </p:nvSpPr>
        <p:spPr>
          <a:xfrm>
            <a:off x="6460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24" name="object 82624"/>
          <p:cNvSpPr/>
          <p:nvPr/>
        </p:nvSpPr>
        <p:spPr>
          <a:xfrm>
            <a:off x="6460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25" name="object 82625"/>
          <p:cNvSpPr/>
          <p:nvPr/>
        </p:nvSpPr>
        <p:spPr>
          <a:xfrm>
            <a:off x="64610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26" name="object 82626"/>
          <p:cNvSpPr/>
          <p:nvPr/>
        </p:nvSpPr>
        <p:spPr>
          <a:xfrm>
            <a:off x="64610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27" name="object 82627"/>
          <p:cNvSpPr/>
          <p:nvPr/>
        </p:nvSpPr>
        <p:spPr>
          <a:xfrm>
            <a:off x="6461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28" name="object 82628"/>
          <p:cNvSpPr/>
          <p:nvPr/>
        </p:nvSpPr>
        <p:spPr>
          <a:xfrm>
            <a:off x="6461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29" name="object 82629"/>
          <p:cNvSpPr/>
          <p:nvPr/>
        </p:nvSpPr>
        <p:spPr>
          <a:xfrm>
            <a:off x="6461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30" name="object 82630"/>
          <p:cNvSpPr/>
          <p:nvPr/>
        </p:nvSpPr>
        <p:spPr>
          <a:xfrm>
            <a:off x="6461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31" name="object 82631"/>
          <p:cNvSpPr/>
          <p:nvPr/>
        </p:nvSpPr>
        <p:spPr>
          <a:xfrm>
            <a:off x="6461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32" name="object 82632"/>
          <p:cNvSpPr/>
          <p:nvPr/>
        </p:nvSpPr>
        <p:spPr>
          <a:xfrm>
            <a:off x="6461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33" name="object 82633"/>
          <p:cNvSpPr/>
          <p:nvPr/>
        </p:nvSpPr>
        <p:spPr>
          <a:xfrm>
            <a:off x="64617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34" name="object 82634"/>
          <p:cNvSpPr/>
          <p:nvPr/>
        </p:nvSpPr>
        <p:spPr>
          <a:xfrm>
            <a:off x="64617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35" name="object 82635"/>
          <p:cNvSpPr/>
          <p:nvPr/>
        </p:nvSpPr>
        <p:spPr>
          <a:xfrm>
            <a:off x="6462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36" name="object 82636"/>
          <p:cNvSpPr/>
          <p:nvPr/>
        </p:nvSpPr>
        <p:spPr>
          <a:xfrm>
            <a:off x="6462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37" name="object 82637"/>
          <p:cNvSpPr/>
          <p:nvPr/>
        </p:nvSpPr>
        <p:spPr>
          <a:xfrm>
            <a:off x="6462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38" name="object 82638"/>
          <p:cNvSpPr/>
          <p:nvPr/>
        </p:nvSpPr>
        <p:spPr>
          <a:xfrm>
            <a:off x="6462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39" name="object 82639"/>
          <p:cNvSpPr/>
          <p:nvPr/>
        </p:nvSpPr>
        <p:spPr>
          <a:xfrm>
            <a:off x="6462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40" name="object 82640"/>
          <p:cNvSpPr/>
          <p:nvPr/>
        </p:nvSpPr>
        <p:spPr>
          <a:xfrm>
            <a:off x="6462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41" name="object 82641"/>
          <p:cNvSpPr/>
          <p:nvPr/>
        </p:nvSpPr>
        <p:spPr>
          <a:xfrm>
            <a:off x="6462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42" name="object 82642"/>
          <p:cNvSpPr/>
          <p:nvPr/>
        </p:nvSpPr>
        <p:spPr>
          <a:xfrm>
            <a:off x="6462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43" name="object 82643"/>
          <p:cNvSpPr/>
          <p:nvPr/>
        </p:nvSpPr>
        <p:spPr>
          <a:xfrm>
            <a:off x="6462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44" name="object 82644"/>
          <p:cNvSpPr/>
          <p:nvPr/>
        </p:nvSpPr>
        <p:spPr>
          <a:xfrm>
            <a:off x="6462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45" name="object 82645"/>
          <p:cNvSpPr/>
          <p:nvPr/>
        </p:nvSpPr>
        <p:spPr>
          <a:xfrm>
            <a:off x="6462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46" name="object 82646"/>
          <p:cNvSpPr/>
          <p:nvPr/>
        </p:nvSpPr>
        <p:spPr>
          <a:xfrm>
            <a:off x="6462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47" name="object 82647"/>
          <p:cNvSpPr/>
          <p:nvPr/>
        </p:nvSpPr>
        <p:spPr>
          <a:xfrm>
            <a:off x="6463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48" name="object 82648"/>
          <p:cNvSpPr/>
          <p:nvPr/>
        </p:nvSpPr>
        <p:spPr>
          <a:xfrm>
            <a:off x="6463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49" name="object 82649"/>
          <p:cNvSpPr/>
          <p:nvPr/>
        </p:nvSpPr>
        <p:spPr>
          <a:xfrm>
            <a:off x="6463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50" name="object 82650"/>
          <p:cNvSpPr/>
          <p:nvPr/>
        </p:nvSpPr>
        <p:spPr>
          <a:xfrm>
            <a:off x="6463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51" name="object 82651"/>
          <p:cNvSpPr/>
          <p:nvPr/>
        </p:nvSpPr>
        <p:spPr>
          <a:xfrm>
            <a:off x="6463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52" name="object 82652"/>
          <p:cNvSpPr/>
          <p:nvPr/>
        </p:nvSpPr>
        <p:spPr>
          <a:xfrm>
            <a:off x="6463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53" name="object 82653"/>
          <p:cNvSpPr/>
          <p:nvPr/>
        </p:nvSpPr>
        <p:spPr>
          <a:xfrm>
            <a:off x="6463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54" name="object 82654"/>
          <p:cNvSpPr/>
          <p:nvPr/>
        </p:nvSpPr>
        <p:spPr>
          <a:xfrm>
            <a:off x="6463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55" name="object 82655"/>
          <p:cNvSpPr/>
          <p:nvPr/>
        </p:nvSpPr>
        <p:spPr>
          <a:xfrm>
            <a:off x="64639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56" name="object 82656"/>
          <p:cNvSpPr/>
          <p:nvPr/>
        </p:nvSpPr>
        <p:spPr>
          <a:xfrm>
            <a:off x="64639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57" name="object 82657"/>
          <p:cNvSpPr/>
          <p:nvPr/>
        </p:nvSpPr>
        <p:spPr>
          <a:xfrm>
            <a:off x="6464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58" name="object 82658"/>
          <p:cNvSpPr/>
          <p:nvPr/>
        </p:nvSpPr>
        <p:spPr>
          <a:xfrm>
            <a:off x="6464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59" name="object 82659"/>
          <p:cNvSpPr/>
          <p:nvPr/>
        </p:nvSpPr>
        <p:spPr>
          <a:xfrm>
            <a:off x="64643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60" name="object 82660"/>
          <p:cNvSpPr/>
          <p:nvPr/>
        </p:nvSpPr>
        <p:spPr>
          <a:xfrm>
            <a:off x="64643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61" name="object 82661"/>
          <p:cNvSpPr/>
          <p:nvPr/>
        </p:nvSpPr>
        <p:spPr>
          <a:xfrm>
            <a:off x="6464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62" name="object 82662"/>
          <p:cNvSpPr/>
          <p:nvPr/>
        </p:nvSpPr>
        <p:spPr>
          <a:xfrm>
            <a:off x="6464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63" name="object 82663"/>
          <p:cNvSpPr/>
          <p:nvPr/>
        </p:nvSpPr>
        <p:spPr>
          <a:xfrm>
            <a:off x="64646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64" name="object 82664"/>
          <p:cNvSpPr/>
          <p:nvPr/>
        </p:nvSpPr>
        <p:spPr>
          <a:xfrm>
            <a:off x="64646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65" name="object 82665"/>
          <p:cNvSpPr/>
          <p:nvPr/>
        </p:nvSpPr>
        <p:spPr>
          <a:xfrm>
            <a:off x="6464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66" name="object 82666"/>
          <p:cNvSpPr/>
          <p:nvPr/>
        </p:nvSpPr>
        <p:spPr>
          <a:xfrm>
            <a:off x="6464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67" name="object 82667"/>
          <p:cNvSpPr/>
          <p:nvPr/>
        </p:nvSpPr>
        <p:spPr>
          <a:xfrm>
            <a:off x="64650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68" name="object 82668"/>
          <p:cNvSpPr/>
          <p:nvPr/>
        </p:nvSpPr>
        <p:spPr>
          <a:xfrm>
            <a:off x="64650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69" name="object 82669"/>
          <p:cNvSpPr/>
          <p:nvPr/>
        </p:nvSpPr>
        <p:spPr>
          <a:xfrm>
            <a:off x="6465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70" name="object 82670"/>
          <p:cNvSpPr/>
          <p:nvPr/>
        </p:nvSpPr>
        <p:spPr>
          <a:xfrm>
            <a:off x="6465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71" name="object 82671"/>
          <p:cNvSpPr/>
          <p:nvPr/>
        </p:nvSpPr>
        <p:spPr>
          <a:xfrm>
            <a:off x="6465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72" name="object 82672"/>
          <p:cNvSpPr/>
          <p:nvPr/>
        </p:nvSpPr>
        <p:spPr>
          <a:xfrm>
            <a:off x="6465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73" name="object 82673"/>
          <p:cNvSpPr/>
          <p:nvPr/>
        </p:nvSpPr>
        <p:spPr>
          <a:xfrm>
            <a:off x="6465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74" name="object 82674"/>
          <p:cNvSpPr/>
          <p:nvPr/>
        </p:nvSpPr>
        <p:spPr>
          <a:xfrm>
            <a:off x="6465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75" name="object 82675"/>
          <p:cNvSpPr/>
          <p:nvPr/>
        </p:nvSpPr>
        <p:spPr>
          <a:xfrm>
            <a:off x="6465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76" name="object 82676"/>
          <p:cNvSpPr/>
          <p:nvPr/>
        </p:nvSpPr>
        <p:spPr>
          <a:xfrm>
            <a:off x="6465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F45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77" name="object 82677"/>
          <p:cNvSpPr/>
          <p:nvPr/>
        </p:nvSpPr>
        <p:spPr>
          <a:xfrm>
            <a:off x="6465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78" name="object 82678"/>
          <p:cNvSpPr/>
          <p:nvPr/>
        </p:nvSpPr>
        <p:spPr>
          <a:xfrm>
            <a:off x="6465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79" name="object 82679"/>
          <p:cNvSpPr/>
          <p:nvPr/>
        </p:nvSpPr>
        <p:spPr>
          <a:xfrm>
            <a:off x="6466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80" name="object 82680"/>
          <p:cNvSpPr/>
          <p:nvPr/>
        </p:nvSpPr>
        <p:spPr>
          <a:xfrm>
            <a:off x="6466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81" name="object 82681"/>
          <p:cNvSpPr/>
          <p:nvPr/>
        </p:nvSpPr>
        <p:spPr>
          <a:xfrm>
            <a:off x="6466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82" name="object 82682"/>
          <p:cNvSpPr/>
          <p:nvPr/>
        </p:nvSpPr>
        <p:spPr>
          <a:xfrm>
            <a:off x="6466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83" name="object 82683"/>
          <p:cNvSpPr/>
          <p:nvPr/>
        </p:nvSpPr>
        <p:spPr>
          <a:xfrm>
            <a:off x="6466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84" name="object 82684"/>
          <p:cNvSpPr/>
          <p:nvPr/>
        </p:nvSpPr>
        <p:spPr>
          <a:xfrm>
            <a:off x="6466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85" name="object 82685"/>
          <p:cNvSpPr/>
          <p:nvPr/>
        </p:nvSpPr>
        <p:spPr>
          <a:xfrm>
            <a:off x="6466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86" name="object 82686"/>
          <p:cNvSpPr/>
          <p:nvPr/>
        </p:nvSpPr>
        <p:spPr>
          <a:xfrm>
            <a:off x="6466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87" name="object 82687"/>
          <p:cNvSpPr/>
          <p:nvPr/>
        </p:nvSpPr>
        <p:spPr>
          <a:xfrm>
            <a:off x="6466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88" name="object 82688"/>
          <p:cNvSpPr/>
          <p:nvPr/>
        </p:nvSpPr>
        <p:spPr>
          <a:xfrm>
            <a:off x="6466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89" name="object 82689"/>
          <p:cNvSpPr/>
          <p:nvPr/>
        </p:nvSpPr>
        <p:spPr>
          <a:xfrm>
            <a:off x="6467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90" name="object 82690"/>
          <p:cNvSpPr/>
          <p:nvPr/>
        </p:nvSpPr>
        <p:spPr>
          <a:xfrm>
            <a:off x="6467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91" name="object 82691"/>
          <p:cNvSpPr/>
          <p:nvPr/>
        </p:nvSpPr>
        <p:spPr>
          <a:xfrm>
            <a:off x="64673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92" name="object 82692"/>
          <p:cNvSpPr/>
          <p:nvPr/>
        </p:nvSpPr>
        <p:spPr>
          <a:xfrm>
            <a:off x="64673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93" name="object 82693"/>
          <p:cNvSpPr/>
          <p:nvPr/>
        </p:nvSpPr>
        <p:spPr>
          <a:xfrm>
            <a:off x="6467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94" name="object 82694"/>
          <p:cNvSpPr/>
          <p:nvPr/>
        </p:nvSpPr>
        <p:spPr>
          <a:xfrm>
            <a:off x="6467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95" name="object 82695"/>
          <p:cNvSpPr/>
          <p:nvPr/>
        </p:nvSpPr>
        <p:spPr>
          <a:xfrm>
            <a:off x="6467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96" name="object 82696"/>
          <p:cNvSpPr/>
          <p:nvPr/>
        </p:nvSpPr>
        <p:spPr>
          <a:xfrm>
            <a:off x="6467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97" name="object 82697"/>
          <p:cNvSpPr/>
          <p:nvPr/>
        </p:nvSpPr>
        <p:spPr>
          <a:xfrm>
            <a:off x="6467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98" name="object 82698"/>
          <p:cNvSpPr/>
          <p:nvPr/>
        </p:nvSpPr>
        <p:spPr>
          <a:xfrm>
            <a:off x="6467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699" name="object 82699"/>
          <p:cNvSpPr/>
          <p:nvPr/>
        </p:nvSpPr>
        <p:spPr>
          <a:xfrm>
            <a:off x="64681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00" name="object 82700"/>
          <p:cNvSpPr/>
          <p:nvPr/>
        </p:nvSpPr>
        <p:spPr>
          <a:xfrm>
            <a:off x="64681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01" name="object 82701"/>
          <p:cNvSpPr/>
          <p:nvPr/>
        </p:nvSpPr>
        <p:spPr>
          <a:xfrm>
            <a:off x="6468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02" name="object 82702"/>
          <p:cNvSpPr/>
          <p:nvPr/>
        </p:nvSpPr>
        <p:spPr>
          <a:xfrm>
            <a:off x="6468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03" name="object 82703"/>
          <p:cNvSpPr/>
          <p:nvPr/>
        </p:nvSpPr>
        <p:spPr>
          <a:xfrm>
            <a:off x="64685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04" name="object 82704"/>
          <p:cNvSpPr/>
          <p:nvPr/>
        </p:nvSpPr>
        <p:spPr>
          <a:xfrm>
            <a:off x="64685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05" name="object 82705"/>
          <p:cNvSpPr/>
          <p:nvPr/>
        </p:nvSpPr>
        <p:spPr>
          <a:xfrm>
            <a:off x="6468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06" name="object 82706"/>
          <p:cNvSpPr/>
          <p:nvPr/>
        </p:nvSpPr>
        <p:spPr>
          <a:xfrm>
            <a:off x="6468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07" name="object 82707"/>
          <p:cNvSpPr/>
          <p:nvPr/>
        </p:nvSpPr>
        <p:spPr>
          <a:xfrm>
            <a:off x="64688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08" name="object 82708"/>
          <p:cNvSpPr/>
          <p:nvPr/>
        </p:nvSpPr>
        <p:spPr>
          <a:xfrm>
            <a:off x="64688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09" name="object 82709"/>
          <p:cNvSpPr/>
          <p:nvPr/>
        </p:nvSpPr>
        <p:spPr>
          <a:xfrm>
            <a:off x="6469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10" name="object 82710"/>
          <p:cNvSpPr/>
          <p:nvPr/>
        </p:nvSpPr>
        <p:spPr>
          <a:xfrm>
            <a:off x="6469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11" name="object 82711"/>
          <p:cNvSpPr/>
          <p:nvPr/>
        </p:nvSpPr>
        <p:spPr>
          <a:xfrm>
            <a:off x="64692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12" name="object 82712"/>
          <p:cNvSpPr/>
          <p:nvPr/>
        </p:nvSpPr>
        <p:spPr>
          <a:xfrm>
            <a:off x="64692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13" name="object 82713"/>
          <p:cNvSpPr/>
          <p:nvPr/>
        </p:nvSpPr>
        <p:spPr>
          <a:xfrm>
            <a:off x="6469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14" name="object 82714"/>
          <p:cNvSpPr/>
          <p:nvPr/>
        </p:nvSpPr>
        <p:spPr>
          <a:xfrm>
            <a:off x="6469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15" name="object 82715"/>
          <p:cNvSpPr/>
          <p:nvPr/>
        </p:nvSpPr>
        <p:spPr>
          <a:xfrm>
            <a:off x="64696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16" name="object 82716"/>
          <p:cNvSpPr/>
          <p:nvPr/>
        </p:nvSpPr>
        <p:spPr>
          <a:xfrm>
            <a:off x="64696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17" name="object 82717"/>
          <p:cNvSpPr/>
          <p:nvPr/>
        </p:nvSpPr>
        <p:spPr>
          <a:xfrm>
            <a:off x="6469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18" name="object 82718"/>
          <p:cNvSpPr/>
          <p:nvPr/>
        </p:nvSpPr>
        <p:spPr>
          <a:xfrm>
            <a:off x="6469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19" name="object 82719"/>
          <p:cNvSpPr/>
          <p:nvPr/>
        </p:nvSpPr>
        <p:spPr>
          <a:xfrm>
            <a:off x="6470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20" name="object 82720"/>
          <p:cNvSpPr/>
          <p:nvPr/>
        </p:nvSpPr>
        <p:spPr>
          <a:xfrm>
            <a:off x="6470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21" name="object 82721"/>
          <p:cNvSpPr/>
          <p:nvPr/>
        </p:nvSpPr>
        <p:spPr>
          <a:xfrm>
            <a:off x="6470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22" name="object 82722"/>
          <p:cNvSpPr/>
          <p:nvPr/>
        </p:nvSpPr>
        <p:spPr>
          <a:xfrm>
            <a:off x="6470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23" name="object 82723"/>
          <p:cNvSpPr/>
          <p:nvPr/>
        </p:nvSpPr>
        <p:spPr>
          <a:xfrm>
            <a:off x="6470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24" name="object 82724"/>
          <p:cNvSpPr/>
          <p:nvPr/>
        </p:nvSpPr>
        <p:spPr>
          <a:xfrm>
            <a:off x="6470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25" name="object 82725"/>
          <p:cNvSpPr/>
          <p:nvPr/>
        </p:nvSpPr>
        <p:spPr>
          <a:xfrm>
            <a:off x="64705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26" name="object 82726"/>
          <p:cNvSpPr/>
          <p:nvPr/>
        </p:nvSpPr>
        <p:spPr>
          <a:xfrm>
            <a:off x="64705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27" name="object 82727"/>
          <p:cNvSpPr/>
          <p:nvPr/>
        </p:nvSpPr>
        <p:spPr>
          <a:xfrm>
            <a:off x="6470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28" name="object 82728"/>
          <p:cNvSpPr/>
          <p:nvPr/>
        </p:nvSpPr>
        <p:spPr>
          <a:xfrm>
            <a:off x="6470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29" name="object 82729"/>
          <p:cNvSpPr/>
          <p:nvPr/>
        </p:nvSpPr>
        <p:spPr>
          <a:xfrm>
            <a:off x="6470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30" name="object 82730"/>
          <p:cNvSpPr/>
          <p:nvPr/>
        </p:nvSpPr>
        <p:spPr>
          <a:xfrm>
            <a:off x="6470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31" name="object 82731"/>
          <p:cNvSpPr/>
          <p:nvPr/>
        </p:nvSpPr>
        <p:spPr>
          <a:xfrm>
            <a:off x="6471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32" name="object 82732"/>
          <p:cNvSpPr/>
          <p:nvPr/>
        </p:nvSpPr>
        <p:spPr>
          <a:xfrm>
            <a:off x="6471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33" name="object 82733"/>
          <p:cNvSpPr/>
          <p:nvPr/>
        </p:nvSpPr>
        <p:spPr>
          <a:xfrm>
            <a:off x="64712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34" name="object 82734"/>
          <p:cNvSpPr/>
          <p:nvPr/>
        </p:nvSpPr>
        <p:spPr>
          <a:xfrm>
            <a:off x="64712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35" name="object 82735"/>
          <p:cNvSpPr/>
          <p:nvPr/>
        </p:nvSpPr>
        <p:spPr>
          <a:xfrm>
            <a:off x="6471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36" name="object 82736"/>
          <p:cNvSpPr/>
          <p:nvPr/>
        </p:nvSpPr>
        <p:spPr>
          <a:xfrm>
            <a:off x="6471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37" name="object 82737"/>
          <p:cNvSpPr/>
          <p:nvPr/>
        </p:nvSpPr>
        <p:spPr>
          <a:xfrm>
            <a:off x="6471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38" name="object 82738"/>
          <p:cNvSpPr/>
          <p:nvPr/>
        </p:nvSpPr>
        <p:spPr>
          <a:xfrm>
            <a:off x="6471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39" name="object 82739"/>
          <p:cNvSpPr/>
          <p:nvPr/>
        </p:nvSpPr>
        <p:spPr>
          <a:xfrm>
            <a:off x="6471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40" name="object 82740"/>
          <p:cNvSpPr/>
          <p:nvPr/>
        </p:nvSpPr>
        <p:spPr>
          <a:xfrm>
            <a:off x="6471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41" name="object 82741"/>
          <p:cNvSpPr/>
          <p:nvPr/>
        </p:nvSpPr>
        <p:spPr>
          <a:xfrm>
            <a:off x="6472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42" name="object 82742"/>
          <p:cNvSpPr/>
          <p:nvPr/>
        </p:nvSpPr>
        <p:spPr>
          <a:xfrm>
            <a:off x="6472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43" name="object 82743"/>
          <p:cNvSpPr/>
          <p:nvPr/>
        </p:nvSpPr>
        <p:spPr>
          <a:xfrm>
            <a:off x="6472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44" name="object 82744"/>
          <p:cNvSpPr/>
          <p:nvPr/>
        </p:nvSpPr>
        <p:spPr>
          <a:xfrm>
            <a:off x="6472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45" name="object 82745"/>
          <p:cNvSpPr/>
          <p:nvPr/>
        </p:nvSpPr>
        <p:spPr>
          <a:xfrm>
            <a:off x="6472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46" name="object 82746"/>
          <p:cNvSpPr/>
          <p:nvPr/>
        </p:nvSpPr>
        <p:spPr>
          <a:xfrm>
            <a:off x="6472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47" name="object 82747"/>
          <p:cNvSpPr/>
          <p:nvPr/>
        </p:nvSpPr>
        <p:spPr>
          <a:xfrm>
            <a:off x="6472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48" name="object 82748"/>
          <p:cNvSpPr/>
          <p:nvPr/>
        </p:nvSpPr>
        <p:spPr>
          <a:xfrm>
            <a:off x="6472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49" name="object 82749"/>
          <p:cNvSpPr/>
          <p:nvPr/>
        </p:nvSpPr>
        <p:spPr>
          <a:xfrm>
            <a:off x="6472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50" name="object 82750"/>
          <p:cNvSpPr/>
          <p:nvPr/>
        </p:nvSpPr>
        <p:spPr>
          <a:xfrm>
            <a:off x="6472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51" name="object 82751"/>
          <p:cNvSpPr/>
          <p:nvPr/>
        </p:nvSpPr>
        <p:spPr>
          <a:xfrm>
            <a:off x="6473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52" name="object 82752"/>
          <p:cNvSpPr/>
          <p:nvPr/>
        </p:nvSpPr>
        <p:spPr>
          <a:xfrm>
            <a:off x="6473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53" name="object 82753"/>
          <p:cNvSpPr/>
          <p:nvPr/>
        </p:nvSpPr>
        <p:spPr>
          <a:xfrm>
            <a:off x="6473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54" name="object 82754"/>
          <p:cNvSpPr/>
          <p:nvPr/>
        </p:nvSpPr>
        <p:spPr>
          <a:xfrm>
            <a:off x="6473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55" name="object 82755"/>
          <p:cNvSpPr/>
          <p:nvPr/>
        </p:nvSpPr>
        <p:spPr>
          <a:xfrm>
            <a:off x="64734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56" name="object 82756"/>
          <p:cNvSpPr/>
          <p:nvPr/>
        </p:nvSpPr>
        <p:spPr>
          <a:xfrm>
            <a:off x="64734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57" name="object 82757"/>
          <p:cNvSpPr/>
          <p:nvPr/>
        </p:nvSpPr>
        <p:spPr>
          <a:xfrm>
            <a:off x="6473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58" name="object 82758"/>
          <p:cNvSpPr/>
          <p:nvPr/>
        </p:nvSpPr>
        <p:spPr>
          <a:xfrm>
            <a:off x="6473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59" name="object 82759"/>
          <p:cNvSpPr/>
          <p:nvPr/>
        </p:nvSpPr>
        <p:spPr>
          <a:xfrm>
            <a:off x="64738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60" name="object 82760"/>
          <p:cNvSpPr/>
          <p:nvPr/>
        </p:nvSpPr>
        <p:spPr>
          <a:xfrm>
            <a:off x="64738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61" name="object 82761"/>
          <p:cNvSpPr/>
          <p:nvPr/>
        </p:nvSpPr>
        <p:spPr>
          <a:xfrm>
            <a:off x="6473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62" name="object 82762"/>
          <p:cNvSpPr/>
          <p:nvPr/>
        </p:nvSpPr>
        <p:spPr>
          <a:xfrm>
            <a:off x="6473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63" name="object 82763"/>
          <p:cNvSpPr/>
          <p:nvPr/>
        </p:nvSpPr>
        <p:spPr>
          <a:xfrm>
            <a:off x="64742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64" name="object 82764"/>
          <p:cNvSpPr/>
          <p:nvPr/>
        </p:nvSpPr>
        <p:spPr>
          <a:xfrm>
            <a:off x="64742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65" name="object 82765"/>
          <p:cNvSpPr/>
          <p:nvPr/>
        </p:nvSpPr>
        <p:spPr>
          <a:xfrm>
            <a:off x="6474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66" name="object 82766"/>
          <p:cNvSpPr/>
          <p:nvPr/>
        </p:nvSpPr>
        <p:spPr>
          <a:xfrm>
            <a:off x="6474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67" name="object 82767"/>
          <p:cNvSpPr/>
          <p:nvPr/>
        </p:nvSpPr>
        <p:spPr>
          <a:xfrm>
            <a:off x="64745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68" name="object 82768"/>
          <p:cNvSpPr/>
          <p:nvPr/>
        </p:nvSpPr>
        <p:spPr>
          <a:xfrm>
            <a:off x="64745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69" name="object 82769"/>
          <p:cNvSpPr/>
          <p:nvPr/>
        </p:nvSpPr>
        <p:spPr>
          <a:xfrm>
            <a:off x="6474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70" name="object 82770"/>
          <p:cNvSpPr/>
          <p:nvPr/>
        </p:nvSpPr>
        <p:spPr>
          <a:xfrm>
            <a:off x="6474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71" name="object 82771"/>
          <p:cNvSpPr/>
          <p:nvPr/>
        </p:nvSpPr>
        <p:spPr>
          <a:xfrm>
            <a:off x="6474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72" name="object 82772"/>
          <p:cNvSpPr/>
          <p:nvPr/>
        </p:nvSpPr>
        <p:spPr>
          <a:xfrm>
            <a:off x="6474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73" name="object 82773"/>
          <p:cNvSpPr/>
          <p:nvPr/>
        </p:nvSpPr>
        <p:spPr>
          <a:xfrm>
            <a:off x="6475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74" name="object 82774"/>
          <p:cNvSpPr/>
          <p:nvPr/>
        </p:nvSpPr>
        <p:spPr>
          <a:xfrm>
            <a:off x="6475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75" name="object 82775"/>
          <p:cNvSpPr/>
          <p:nvPr/>
        </p:nvSpPr>
        <p:spPr>
          <a:xfrm>
            <a:off x="6475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76" name="object 82776"/>
          <p:cNvSpPr/>
          <p:nvPr/>
        </p:nvSpPr>
        <p:spPr>
          <a:xfrm>
            <a:off x="6475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77" name="object 82777"/>
          <p:cNvSpPr/>
          <p:nvPr/>
        </p:nvSpPr>
        <p:spPr>
          <a:xfrm>
            <a:off x="6475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78" name="object 82778"/>
          <p:cNvSpPr/>
          <p:nvPr/>
        </p:nvSpPr>
        <p:spPr>
          <a:xfrm>
            <a:off x="6475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79" name="object 82779"/>
          <p:cNvSpPr/>
          <p:nvPr/>
        </p:nvSpPr>
        <p:spPr>
          <a:xfrm>
            <a:off x="6475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80" name="object 82780"/>
          <p:cNvSpPr/>
          <p:nvPr/>
        </p:nvSpPr>
        <p:spPr>
          <a:xfrm>
            <a:off x="6475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81" name="object 82781"/>
          <p:cNvSpPr/>
          <p:nvPr/>
        </p:nvSpPr>
        <p:spPr>
          <a:xfrm>
            <a:off x="64758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82" name="object 82782"/>
          <p:cNvSpPr/>
          <p:nvPr/>
        </p:nvSpPr>
        <p:spPr>
          <a:xfrm>
            <a:off x="64758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83" name="object 82783"/>
          <p:cNvSpPr/>
          <p:nvPr/>
        </p:nvSpPr>
        <p:spPr>
          <a:xfrm>
            <a:off x="6476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84" name="object 82784"/>
          <p:cNvSpPr/>
          <p:nvPr/>
        </p:nvSpPr>
        <p:spPr>
          <a:xfrm>
            <a:off x="6476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85" name="object 82785"/>
          <p:cNvSpPr/>
          <p:nvPr/>
        </p:nvSpPr>
        <p:spPr>
          <a:xfrm>
            <a:off x="64762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86" name="object 82786"/>
          <p:cNvSpPr/>
          <p:nvPr/>
        </p:nvSpPr>
        <p:spPr>
          <a:xfrm>
            <a:off x="64762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87" name="object 82787"/>
          <p:cNvSpPr/>
          <p:nvPr/>
        </p:nvSpPr>
        <p:spPr>
          <a:xfrm>
            <a:off x="6476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88" name="object 82788"/>
          <p:cNvSpPr/>
          <p:nvPr/>
        </p:nvSpPr>
        <p:spPr>
          <a:xfrm>
            <a:off x="6476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89" name="object 82789"/>
          <p:cNvSpPr/>
          <p:nvPr/>
        </p:nvSpPr>
        <p:spPr>
          <a:xfrm>
            <a:off x="64766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90" name="object 82790"/>
          <p:cNvSpPr/>
          <p:nvPr/>
        </p:nvSpPr>
        <p:spPr>
          <a:xfrm>
            <a:off x="64766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91" name="object 82791"/>
          <p:cNvSpPr/>
          <p:nvPr/>
        </p:nvSpPr>
        <p:spPr>
          <a:xfrm>
            <a:off x="64768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92" name="object 82792"/>
          <p:cNvSpPr/>
          <p:nvPr/>
        </p:nvSpPr>
        <p:spPr>
          <a:xfrm>
            <a:off x="64768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93" name="object 82793"/>
          <p:cNvSpPr/>
          <p:nvPr/>
        </p:nvSpPr>
        <p:spPr>
          <a:xfrm>
            <a:off x="64770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94" name="object 82794"/>
          <p:cNvSpPr/>
          <p:nvPr/>
        </p:nvSpPr>
        <p:spPr>
          <a:xfrm>
            <a:off x="64770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95" name="object 82795"/>
          <p:cNvSpPr/>
          <p:nvPr/>
        </p:nvSpPr>
        <p:spPr>
          <a:xfrm>
            <a:off x="6477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96" name="object 82796"/>
          <p:cNvSpPr/>
          <p:nvPr/>
        </p:nvSpPr>
        <p:spPr>
          <a:xfrm>
            <a:off x="6477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97" name="object 82797"/>
          <p:cNvSpPr/>
          <p:nvPr/>
        </p:nvSpPr>
        <p:spPr>
          <a:xfrm>
            <a:off x="64773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98" name="object 82798"/>
          <p:cNvSpPr/>
          <p:nvPr/>
        </p:nvSpPr>
        <p:spPr>
          <a:xfrm>
            <a:off x="64773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799" name="object 82799"/>
          <p:cNvSpPr/>
          <p:nvPr/>
        </p:nvSpPr>
        <p:spPr>
          <a:xfrm>
            <a:off x="647764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00" name="object 82800"/>
          <p:cNvSpPr/>
          <p:nvPr/>
        </p:nvSpPr>
        <p:spPr>
          <a:xfrm>
            <a:off x="647764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01" name="object 82801"/>
          <p:cNvSpPr/>
          <p:nvPr/>
        </p:nvSpPr>
        <p:spPr>
          <a:xfrm>
            <a:off x="6477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02" name="object 82802"/>
          <p:cNvSpPr/>
          <p:nvPr/>
        </p:nvSpPr>
        <p:spPr>
          <a:xfrm>
            <a:off x="6477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03" name="object 82803"/>
          <p:cNvSpPr/>
          <p:nvPr/>
        </p:nvSpPr>
        <p:spPr>
          <a:xfrm>
            <a:off x="64780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04" name="object 82804"/>
          <p:cNvSpPr/>
          <p:nvPr/>
        </p:nvSpPr>
        <p:spPr>
          <a:xfrm>
            <a:off x="64780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05" name="object 82805"/>
          <p:cNvSpPr/>
          <p:nvPr/>
        </p:nvSpPr>
        <p:spPr>
          <a:xfrm>
            <a:off x="64781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06" name="object 82806"/>
          <p:cNvSpPr/>
          <p:nvPr/>
        </p:nvSpPr>
        <p:spPr>
          <a:xfrm>
            <a:off x="64781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07" name="object 82807"/>
          <p:cNvSpPr/>
          <p:nvPr/>
        </p:nvSpPr>
        <p:spPr>
          <a:xfrm>
            <a:off x="64784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08" name="object 82808"/>
          <p:cNvSpPr/>
          <p:nvPr/>
        </p:nvSpPr>
        <p:spPr>
          <a:xfrm>
            <a:off x="64784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09" name="object 82809"/>
          <p:cNvSpPr/>
          <p:nvPr/>
        </p:nvSpPr>
        <p:spPr>
          <a:xfrm>
            <a:off x="6478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10" name="object 82810"/>
          <p:cNvSpPr/>
          <p:nvPr/>
        </p:nvSpPr>
        <p:spPr>
          <a:xfrm>
            <a:off x="6478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11" name="object 82811"/>
          <p:cNvSpPr/>
          <p:nvPr/>
        </p:nvSpPr>
        <p:spPr>
          <a:xfrm>
            <a:off x="64787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12" name="object 82812"/>
          <p:cNvSpPr/>
          <p:nvPr/>
        </p:nvSpPr>
        <p:spPr>
          <a:xfrm>
            <a:off x="64787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13" name="object 82813"/>
          <p:cNvSpPr/>
          <p:nvPr/>
        </p:nvSpPr>
        <p:spPr>
          <a:xfrm>
            <a:off x="64789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14" name="object 82814"/>
          <p:cNvSpPr/>
          <p:nvPr/>
        </p:nvSpPr>
        <p:spPr>
          <a:xfrm>
            <a:off x="64789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B709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15" name="object 82815"/>
          <p:cNvSpPr/>
          <p:nvPr/>
        </p:nvSpPr>
        <p:spPr>
          <a:xfrm>
            <a:off x="64791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16" name="object 82816"/>
          <p:cNvSpPr/>
          <p:nvPr/>
        </p:nvSpPr>
        <p:spPr>
          <a:xfrm>
            <a:off x="64791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8C9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17" name="object 82817"/>
          <p:cNvSpPr/>
          <p:nvPr/>
        </p:nvSpPr>
        <p:spPr>
          <a:xfrm>
            <a:off x="6479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18" name="object 82818"/>
          <p:cNvSpPr/>
          <p:nvPr/>
        </p:nvSpPr>
        <p:spPr>
          <a:xfrm>
            <a:off x="6479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19" name="object 82819"/>
          <p:cNvSpPr/>
          <p:nvPr/>
        </p:nvSpPr>
        <p:spPr>
          <a:xfrm>
            <a:off x="6479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20" name="object 82820"/>
          <p:cNvSpPr/>
          <p:nvPr/>
        </p:nvSpPr>
        <p:spPr>
          <a:xfrm>
            <a:off x="6479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21" name="object 82821"/>
          <p:cNvSpPr/>
          <p:nvPr/>
        </p:nvSpPr>
        <p:spPr>
          <a:xfrm>
            <a:off x="64796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22" name="object 82822"/>
          <p:cNvSpPr/>
          <p:nvPr/>
        </p:nvSpPr>
        <p:spPr>
          <a:xfrm>
            <a:off x="64796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23" name="object 82823"/>
          <p:cNvSpPr/>
          <p:nvPr/>
        </p:nvSpPr>
        <p:spPr>
          <a:xfrm>
            <a:off x="6479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24" name="object 82824"/>
          <p:cNvSpPr/>
          <p:nvPr/>
        </p:nvSpPr>
        <p:spPr>
          <a:xfrm>
            <a:off x="6479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25" name="object 82825"/>
          <p:cNvSpPr/>
          <p:nvPr/>
        </p:nvSpPr>
        <p:spPr>
          <a:xfrm>
            <a:off x="64801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26" name="object 82826"/>
          <p:cNvSpPr/>
          <p:nvPr/>
        </p:nvSpPr>
        <p:spPr>
          <a:xfrm>
            <a:off x="64801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953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27" name="object 82827"/>
          <p:cNvSpPr/>
          <p:nvPr/>
        </p:nvSpPr>
        <p:spPr>
          <a:xfrm>
            <a:off x="6480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28" name="object 82828"/>
          <p:cNvSpPr/>
          <p:nvPr/>
        </p:nvSpPr>
        <p:spPr>
          <a:xfrm>
            <a:off x="6480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EF7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29" name="object 82829"/>
          <p:cNvSpPr/>
          <p:nvPr/>
        </p:nvSpPr>
        <p:spPr>
          <a:xfrm>
            <a:off x="64805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30" name="object 82830"/>
          <p:cNvSpPr/>
          <p:nvPr/>
        </p:nvSpPr>
        <p:spPr>
          <a:xfrm>
            <a:off x="64805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31" name="object 82831"/>
          <p:cNvSpPr/>
          <p:nvPr/>
        </p:nvSpPr>
        <p:spPr>
          <a:xfrm>
            <a:off x="6480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32" name="object 82832"/>
          <p:cNvSpPr/>
          <p:nvPr/>
        </p:nvSpPr>
        <p:spPr>
          <a:xfrm>
            <a:off x="6480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BE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33" name="object 82833"/>
          <p:cNvSpPr/>
          <p:nvPr/>
        </p:nvSpPr>
        <p:spPr>
          <a:xfrm>
            <a:off x="64809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34" name="object 82834"/>
          <p:cNvSpPr/>
          <p:nvPr/>
        </p:nvSpPr>
        <p:spPr>
          <a:xfrm>
            <a:off x="64809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35" name="object 82835"/>
          <p:cNvSpPr/>
          <p:nvPr/>
        </p:nvSpPr>
        <p:spPr>
          <a:xfrm>
            <a:off x="6481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36" name="object 82836"/>
          <p:cNvSpPr/>
          <p:nvPr/>
        </p:nvSpPr>
        <p:spPr>
          <a:xfrm>
            <a:off x="6481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37" name="object 82837"/>
          <p:cNvSpPr/>
          <p:nvPr/>
        </p:nvSpPr>
        <p:spPr>
          <a:xfrm>
            <a:off x="64813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38" name="object 82838"/>
          <p:cNvSpPr/>
          <p:nvPr/>
        </p:nvSpPr>
        <p:spPr>
          <a:xfrm>
            <a:off x="64813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BC0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39" name="object 82839"/>
          <p:cNvSpPr/>
          <p:nvPr/>
        </p:nvSpPr>
        <p:spPr>
          <a:xfrm>
            <a:off x="6481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40" name="object 82840"/>
          <p:cNvSpPr/>
          <p:nvPr/>
        </p:nvSpPr>
        <p:spPr>
          <a:xfrm>
            <a:off x="6481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41" name="object 82841"/>
          <p:cNvSpPr/>
          <p:nvPr/>
        </p:nvSpPr>
        <p:spPr>
          <a:xfrm>
            <a:off x="64817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42" name="object 82842"/>
          <p:cNvSpPr/>
          <p:nvPr/>
        </p:nvSpPr>
        <p:spPr>
          <a:xfrm>
            <a:off x="64817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43" name="object 82843"/>
          <p:cNvSpPr/>
          <p:nvPr/>
        </p:nvSpPr>
        <p:spPr>
          <a:xfrm>
            <a:off x="6481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44" name="object 82844"/>
          <p:cNvSpPr/>
          <p:nvPr/>
        </p:nvSpPr>
        <p:spPr>
          <a:xfrm>
            <a:off x="6481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8B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45" name="object 82845"/>
          <p:cNvSpPr/>
          <p:nvPr/>
        </p:nvSpPr>
        <p:spPr>
          <a:xfrm>
            <a:off x="64820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46" name="object 82846"/>
          <p:cNvSpPr/>
          <p:nvPr/>
        </p:nvSpPr>
        <p:spPr>
          <a:xfrm>
            <a:off x="64820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47" name="object 82847"/>
          <p:cNvSpPr/>
          <p:nvPr/>
        </p:nvSpPr>
        <p:spPr>
          <a:xfrm>
            <a:off x="6482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48" name="object 82848"/>
          <p:cNvSpPr/>
          <p:nvPr/>
        </p:nvSpPr>
        <p:spPr>
          <a:xfrm>
            <a:off x="6482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7E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49" name="object 82849"/>
          <p:cNvSpPr/>
          <p:nvPr/>
        </p:nvSpPr>
        <p:spPr>
          <a:xfrm>
            <a:off x="64824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50" name="object 82850"/>
          <p:cNvSpPr/>
          <p:nvPr/>
        </p:nvSpPr>
        <p:spPr>
          <a:xfrm>
            <a:off x="64824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51" name="object 82851"/>
          <p:cNvSpPr/>
          <p:nvPr/>
        </p:nvSpPr>
        <p:spPr>
          <a:xfrm>
            <a:off x="6482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52" name="object 82852"/>
          <p:cNvSpPr/>
          <p:nvPr/>
        </p:nvSpPr>
        <p:spPr>
          <a:xfrm>
            <a:off x="6482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53" name="object 82853"/>
          <p:cNvSpPr/>
          <p:nvPr/>
        </p:nvSpPr>
        <p:spPr>
          <a:xfrm>
            <a:off x="64828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54" name="object 82854"/>
          <p:cNvSpPr/>
          <p:nvPr/>
        </p:nvSpPr>
        <p:spPr>
          <a:xfrm>
            <a:off x="64828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7D7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55" name="object 82855"/>
          <p:cNvSpPr/>
          <p:nvPr/>
        </p:nvSpPr>
        <p:spPr>
          <a:xfrm>
            <a:off x="64829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56" name="object 82856"/>
          <p:cNvSpPr/>
          <p:nvPr/>
        </p:nvSpPr>
        <p:spPr>
          <a:xfrm>
            <a:off x="64829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57" name="object 82857"/>
          <p:cNvSpPr/>
          <p:nvPr/>
        </p:nvSpPr>
        <p:spPr>
          <a:xfrm>
            <a:off x="64832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58" name="object 82858"/>
          <p:cNvSpPr/>
          <p:nvPr/>
        </p:nvSpPr>
        <p:spPr>
          <a:xfrm>
            <a:off x="64832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59" name="object 82859"/>
          <p:cNvSpPr/>
          <p:nvPr/>
        </p:nvSpPr>
        <p:spPr>
          <a:xfrm>
            <a:off x="64833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60" name="object 82860"/>
          <p:cNvSpPr/>
          <p:nvPr/>
        </p:nvSpPr>
        <p:spPr>
          <a:xfrm>
            <a:off x="64833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61" name="object 82861"/>
          <p:cNvSpPr/>
          <p:nvPr/>
        </p:nvSpPr>
        <p:spPr>
          <a:xfrm>
            <a:off x="64836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62" name="object 82862"/>
          <p:cNvSpPr/>
          <p:nvPr/>
        </p:nvSpPr>
        <p:spPr>
          <a:xfrm>
            <a:off x="64836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63" name="object 82863"/>
          <p:cNvSpPr/>
          <p:nvPr/>
        </p:nvSpPr>
        <p:spPr>
          <a:xfrm>
            <a:off x="64837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64" name="object 82864"/>
          <p:cNvSpPr/>
          <p:nvPr/>
        </p:nvSpPr>
        <p:spPr>
          <a:xfrm>
            <a:off x="64837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65" name="object 82865"/>
          <p:cNvSpPr/>
          <p:nvPr/>
        </p:nvSpPr>
        <p:spPr>
          <a:xfrm>
            <a:off x="64839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66" name="object 82866"/>
          <p:cNvSpPr/>
          <p:nvPr/>
        </p:nvSpPr>
        <p:spPr>
          <a:xfrm>
            <a:off x="64839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67" name="object 82867"/>
          <p:cNvSpPr/>
          <p:nvPr/>
        </p:nvSpPr>
        <p:spPr>
          <a:xfrm>
            <a:off x="6484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68" name="object 82868"/>
          <p:cNvSpPr/>
          <p:nvPr/>
        </p:nvSpPr>
        <p:spPr>
          <a:xfrm>
            <a:off x="6484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69" name="object 82869"/>
          <p:cNvSpPr/>
          <p:nvPr/>
        </p:nvSpPr>
        <p:spPr>
          <a:xfrm>
            <a:off x="64843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70" name="object 82870"/>
          <p:cNvSpPr/>
          <p:nvPr/>
        </p:nvSpPr>
        <p:spPr>
          <a:xfrm>
            <a:off x="64843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71" name="object 82871"/>
          <p:cNvSpPr/>
          <p:nvPr/>
        </p:nvSpPr>
        <p:spPr>
          <a:xfrm>
            <a:off x="6484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72" name="object 82872"/>
          <p:cNvSpPr/>
          <p:nvPr/>
        </p:nvSpPr>
        <p:spPr>
          <a:xfrm>
            <a:off x="6484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73" name="object 82873"/>
          <p:cNvSpPr/>
          <p:nvPr/>
        </p:nvSpPr>
        <p:spPr>
          <a:xfrm>
            <a:off x="64847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74" name="object 82874"/>
          <p:cNvSpPr/>
          <p:nvPr/>
        </p:nvSpPr>
        <p:spPr>
          <a:xfrm>
            <a:off x="64847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75" name="object 82875"/>
          <p:cNvSpPr/>
          <p:nvPr/>
        </p:nvSpPr>
        <p:spPr>
          <a:xfrm>
            <a:off x="6484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76" name="object 82876"/>
          <p:cNvSpPr/>
          <p:nvPr/>
        </p:nvSpPr>
        <p:spPr>
          <a:xfrm>
            <a:off x="6484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77" name="object 82877"/>
          <p:cNvSpPr/>
          <p:nvPr/>
        </p:nvSpPr>
        <p:spPr>
          <a:xfrm>
            <a:off x="64851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78" name="object 82878"/>
          <p:cNvSpPr/>
          <p:nvPr/>
        </p:nvSpPr>
        <p:spPr>
          <a:xfrm>
            <a:off x="64851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79" name="object 82879"/>
          <p:cNvSpPr/>
          <p:nvPr/>
        </p:nvSpPr>
        <p:spPr>
          <a:xfrm>
            <a:off x="6485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80" name="object 82880"/>
          <p:cNvSpPr/>
          <p:nvPr/>
        </p:nvSpPr>
        <p:spPr>
          <a:xfrm>
            <a:off x="6485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81" name="object 82881"/>
          <p:cNvSpPr/>
          <p:nvPr/>
        </p:nvSpPr>
        <p:spPr>
          <a:xfrm>
            <a:off x="64855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82" name="object 82882"/>
          <p:cNvSpPr/>
          <p:nvPr/>
        </p:nvSpPr>
        <p:spPr>
          <a:xfrm>
            <a:off x="64855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83" name="object 82883"/>
          <p:cNvSpPr/>
          <p:nvPr/>
        </p:nvSpPr>
        <p:spPr>
          <a:xfrm>
            <a:off x="6485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84" name="object 82884"/>
          <p:cNvSpPr/>
          <p:nvPr/>
        </p:nvSpPr>
        <p:spPr>
          <a:xfrm>
            <a:off x="6485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85" name="object 82885"/>
          <p:cNvSpPr/>
          <p:nvPr/>
        </p:nvSpPr>
        <p:spPr>
          <a:xfrm>
            <a:off x="64859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86" name="object 82886"/>
          <p:cNvSpPr/>
          <p:nvPr/>
        </p:nvSpPr>
        <p:spPr>
          <a:xfrm>
            <a:off x="64859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87" name="object 82887"/>
          <p:cNvSpPr/>
          <p:nvPr/>
        </p:nvSpPr>
        <p:spPr>
          <a:xfrm>
            <a:off x="6486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88" name="object 82888"/>
          <p:cNvSpPr/>
          <p:nvPr/>
        </p:nvSpPr>
        <p:spPr>
          <a:xfrm>
            <a:off x="6486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89" name="object 82889"/>
          <p:cNvSpPr/>
          <p:nvPr/>
        </p:nvSpPr>
        <p:spPr>
          <a:xfrm>
            <a:off x="64862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90" name="object 82890"/>
          <p:cNvSpPr/>
          <p:nvPr/>
        </p:nvSpPr>
        <p:spPr>
          <a:xfrm>
            <a:off x="64862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91" name="object 82891"/>
          <p:cNvSpPr/>
          <p:nvPr/>
        </p:nvSpPr>
        <p:spPr>
          <a:xfrm>
            <a:off x="648641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92" name="object 82892"/>
          <p:cNvSpPr/>
          <p:nvPr/>
        </p:nvSpPr>
        <p:spPr>
          <a:xfrm>
            <a:off x="648641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93" name="object 82893"/>
          <p:cNvSpPr/>
          <p:nvPr/>
        </p:nvSpPr>
        <p:spPr>
          <a:xfrm>
            <a:off x="64866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94" name="object 82894"/>
          <p:cNvSpPr/>
          <p:nvPr/>
        </p:nvSpPr>
        <p:spPr>
          <a:xfrm>
            <a:off x="64866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95" name="object 82895"/>
          <p:cNvSpPr/>
          <p:nvPr/>
        </p:nvSpPr>
        <p:spPr>
          <a:xfrm>
            <a:off x="6486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96" name="object 82896"/>
          <p:cNvSpPr/>
          <p:nvPr/>
        </p:nvSpPr>
        <p:spPr>
          <a:xfrm>
            <a:off x="6486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97" name="object 82897"/>
          <p:cNvSpPr/>
          <p:nvPr/>
        </p:nvSpPr>
        <p:spPr>
          <a:xfrm>
            <a:off x="64870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98" name="object 82898"/>
          <p:cNvSpPr/>
          <p:nvPr/>
        </p:nvSpPr>
        <p:spPr>
          <a:xfrm>
            <a:off x="64870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899" name="object 82899"/>
          <p:cNvSpPr/>
          <p:nvPr/>
        </p:nvSpPr>
        <p:spPr>
          <a:xfrm>
            <a:off x="648717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00" name="object 82900"/>
          <p:cNvSpPr/>
          <p:nvPr/>
        </p:nvSpPr>
        <p:spPr>
          <a:xfrm>
            <a:off x="648717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01" name="object 82901"/>
          <p:cNvSpPr/>
          <p:nvPr/>
        </p:nvSpPr>
        <p:spPr>
          <a:xfrm>
            <a:off x="64874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02" name="object 82902"/>
          <p:cNvSpPr/>
          <p:nvPr/>
        </p:nvSpPr>
        <p:spPr>
          <a:xfrm>
            <a:off x="64874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03" name="object 82903"/>
          <p:cNvSpPr/>
          <p:nvPr/>
        </p:nvSpPr>
        <p:spPr>
          <a:xfrm>
            <a:off x="6487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04" name="object 82904"/>
          <p:cNvSpPr/>
          <p:nvPr/>
        </p:nvSpPr>
        <p:spPr>
          <a:xfrm>
            <a:off x="6487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05" name="object 82905"/>
          <p:cNvSpPr/>
          <p:nvPr/>
        </p:nvSpPr>
        <p:spPr>
          <a:xfrm>
            <a:off x="64878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06" name="object 82906"/>
          <p:cNvSpPr/>
          <p:nvPr/>
        </p:nvSpPr>
        <p:spPr>
          <a:xfrm>
            <a:off x="64878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07" name="object 82907"/>
          <p:cNvSpPr/>
          <p:nvPr/>
        </p:nvSpPr>
        <p:spPr>
          <a:xfrm>
            <a:off x="64879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08" name="object 82908"/>
          <p:cNvSpPr/>
          <p:nvPr/>
        </p:nvSpPr>
        <p:spPr>
          <a:xfrm>
            <a:off x="64879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09" name="object 82909"/>
          <p:cNvSpPr/>
          <p:nvPr/>
        </p:nvSpPr>
        <p:spPr>
          <a:xfrm>
            <a:off x="64881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10" name="object 82910"/>
          <p:cNvSpPr/>
          <p:nvPr/>
        </p:nvSpPr>
        <p:spPr>
          <a:xfrm>
            <a:off x="64881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11" name="object 82911"/>
          <p:cNvSpPr/>
          <p:nvPr/>
        </p:nvSpPr>
        <p:spPr>
          <a:xfrm>
            <a:off x="6488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12" name="object 82912"/>
          <p:cNvSpPr/>
          <p:nvPr/>
        </p:nvSpPr>
        <p:spPr>
          <a:xfrm>
            <a:off x="6488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13" name="object 82913"/>
          <p:cNvSpPr/>
          <p:nvPr/>
        </p:nvSpPr>
        <p:spPr>
          <a:xfrm>
            <a:off x="64885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14" name="object 82914"/>
          <p:cNvSpPr/>
          <p:nvPr/>
        </p:nvSpPr>
        <p:spPr>
          <a:xfrm>
            <a:off x="64885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15" name="object 82915"/>
          <p:cNvSpPr/>
          <p:nvPr/>
        </p:nvSpPr>
        <p:spPr>
          <a:xfrm>
            <a:off x="6488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16" name="object 82916"/>
          <p:cNvSpPr/>
          <p:nvPr/>
        </p:nvSpPr>
        <p:spPr>
          <a:xfrm>
            <a:off x="6488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17" name="object 82917"/>
          <p:cNvSpPr/>
          <p:nvPr/>
        </p:nvSpPr>
        <p:spPr>
          <a:xfrm>
            <a:off x="64889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18" name="object 82918"/>
          <p:cNvSpPr/>
          <p:nvPr/>
        </p:nvSpPr>
        <p:spPr>
          <a:xfrm>
            <a:off x="64889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19" name="object 82919"/>
          <p:cNvSpPr/>
          <p:nvPr/>
        </p:nvSpPr>
        <p:spPr>
          <a:xfrm>
            <a:off x="6489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20" name="object 82920"/>
          <p:cNvSpPr/>
          <p:nvPr/>
        </p:nvSpPr>
        <p:spPr>
          <a:xfrm>
            <a:off x="6489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21" name="object 82921"/>
          <p:cNvSpPr/>
          <p:nvPr/>
        </p:nvSpPr>
        <p:spPr>
          <a:xfrm>
            <a:off x="64893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22" name="object 82922"/>
          <p:cNvSpPr/>
          <p:nvPr/>
        </p:nvSpPr>
        <p:spPr>
          <a:xfrm>
            <a:off x="64893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23" name="object 82923"/>
          <p:cNvSpPr/>
          <p:nvPr/>
        </p:nvSpPr>
        <p:spPr>
          <a:xfrm>
            <a:off x="6489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24" name="object 82924"/>
          <p:cNvSpPr/>
          <p:nvPr/>
        </p:nvSpPr>
        <p:spPr>
          <a:xfrm>
            <a:off x="6489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25" name="object 82925"/>
          <p:cNvSpPr/>
          <p:nvPr/>
        </p:nvSpPr>
        <p:spPr>
          <a:xfrm>
            <a:off x="64897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26" name="object 82926"/>
          <p:cNvSpPr/>
          <p:nvPr/>
        </p:nvSpPr>
        <p:spPr>
          <a:xfrm>
            <a:off x="64897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27" name="object 82927"/>
          <p:cNvSpPr/>
          <p:nvPr/>
        </p:nvSpPr>
        <p:spPr>
          <a:xfrm>
            <a:off x="6489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28" name="object 82928"/>
          <p:cNvSpPr/>
          <p:nvPr/>
        </p:nvSpPr>
        <p:spPr>
          <a:xfrm>
            <a:off x="6489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29" name="object 82929"/>
          <p:cNvSpPr/>
          <p:nvPr/>
        </p:nvSpPr>
        <p:spPr>
          <a:xfrm>
            <a:off x="64900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30" name="object 82930"/>
          <p:cNvSpPr/>
          <p:nvPr/>
        </p:nvSpPr>
        <p:spPr>
          <a:xfrm>
            <a:off x="64900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31" name="object 82931"/>
          <p:cNvSpPr/>
          <p:nvPr/>
        </p:nvSpPr>
        <p:spPr>
          <a:xfrm>
            <a:off x="6490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32" name="object 82932"/>
          <p:cNvSpPr/>
          <p:nvPr/>
        </p:nvSpPr>
        <p:spPr>
          <a:xfrm>
            <a:off x="6490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33" name="object 82933"/>
          <p:cNvSpPr/>
          <p:nvPr/>
        </p:nvSpPr>
        <p:spPr>
          <a:xfrm>
            <a:off x="64904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34" name="object 82934"/>
          <p:cNvSpPr/>
          <p:nvPr/>
        </p:nvSpPr>
        <p:spPr>
          <a:xfrm>
            <a:off x="64904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35" name="object 82935"/>
          <p:cNvSpPr/>
          <p:nvPr/>
        </p:nvSpPr>
        <p:spPr>
          <a:xfrm>
            <a:off x="6490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36" name="object 82936"/>
          <p:cNvSpPr/>
          <p:nvPr/>
        </p:nvSpPr>
        <p:spPr>
          <a:xfrm>
            <a:off x="6490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37" name="object 82937"/>
          <p:cNvSpPr/>
          <p:nvPr/>
        </p:nvSpPr>
        <p:spPr>
          <a:xfrm>
            <a:off x="64908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38" name="object 82938"/>
          <p:cNvSpPr/>
          <p:nvPr/>
        </p:nvSpPr>
        <p:spPr>
          <a:xfrm>
            <a:off x="64908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39" name="object 82939"/>
          <p:cNvSpPr/>
          <p:nvPr/>
        </p:nvSpPr>
        <p:spPr>
          <a:xfrm>
            <a:off x="6490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40" name="object 82940"/>
          <p:cNvSpPr/>
          <p:nvPr/>
        </p:nvSpPr>
        <p:spPr>
          <a:xfrm>
            <a:off x="6490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41" name="object 82941"/>
          <p:cNvSpPr/>
          <p:nvPr/>
        </p:nvSpPr>
        <p:spPr>
          <a:xfrm>
            <a:off x="64912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42" name="object 82942"/>
          <p:cNvSpPr/>
          <p:nvPr/>
        </p:nvSpPr>
        <p:spPr>
          <a:xfrm>
            <a:off x="64912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43" name="object 82943"/>
          <p:cNvSpPr/>
          <p:nvPr/>
        </p:nvSpPr>
        <p:spPr>
          <a:xfrm>
            <a:off x="6491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44" name="object 82944"/>
          <p:cNvSpPr/>
          <p:nvPr/>
        </p:nvSpPr>
        <p:spPr>
          <a:xfrm>
            <a:off x="6491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45" name="object 82945"/>
          <p:cNvSpPr/>
          <p:nvPr/>
        </p:nvSpPr>
        <p:spPr>
          <a:xfrm>
            <a:off x="64916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46" name="object 82946"/>
          <p:cNvSpPr/>
          <p:nvPr/>
        </p:nvSpPr>
        <p:spPr>
          <a:xfrm>
            <a:off x="64916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47" name="object 82947"/>
          <p:cNvSpPr/>
          <p:nvPr/>
        </p:nvSpPr>
        <p:spPr>
          <a:xfrm>
            <a:off x="6491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48" name="object 82948"/>
          <p:cNvSpPr/>
          <p:nvPr/>
        </p:nvSpPr>
        <p:spPr>
          <a:xfrm>
            <a:off x="6491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49" name="object 82949"/>
          <p:cNvSpPr/>
          <p:nvPr/>
        </p:nvSpPr>
        <p:spPr>
          <a:xfrm>
            <a:off x="64919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50" name="object 82950"/>
          <p:cNvSpPr/>
          <p:nvPr/>
        </p:nvSpPr>
        <p:spPr>
          <a:xfrm>
            <a:off x="64919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51" name="object 82951"/>
          <p:cNvSpPr/>
          <p:nvPr/>
        </p:nvSpPr>
        <p:spPr>
          <a:xfrm>
            <a:off x="6492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52" name="object 82952"/>
          <p:cNvSpPr/>
          <p:nvPr/>
        </p:nvSpPr>
        <p:spPr>
          <a:xfrm>
            <a:off x="6492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53" name="object 82953"/>
          <p:cNvSpPr/>
          <p:nvPr/>
        </p:nvSpPr>
        <p:spPr>
          <a:xfrm>
            <a:off x="64923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54" name="object 82954"/>
          <p:cNvSpPr/>
          <p:nvPr/>
        </p:nvSpPr>
        <p:spPr>
          <a:xfrm>
            <a:off x="64923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55" name="object 82955"/>
          <p:cNvSpPr/>
          <p:nvPr/>
        </p:nvSpPr>
        <p:spPr>
          <a:xfrm>
            <a:off x="6492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56" name="object 82956"/>
          <p:cNvSpPr/>
          <p:nvPr/>
        </p:nvSpPr>
        <p:spPr>
          <a:xfrm>
            <a:off x="6492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57" name="object 82957"/>
          <p:cNvSpPr/>
          <p:nvPr/>
        </p:nvSpPr>
        <p:spPr>
          <a:xfrm>
            <a:off x="649276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58" name="object 82958"/>
          <p:cNvSpPr/>
          <p:nvPr/>
        </p:nvSpPr>
        <p:spPr>
          <a:xfrm>
            <a:off x="649276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59" name="object 82959"/>
          <p:cNvSpPr/>
          <p:nvPr/>
        </p:nvSpPr>
        <p:spPr>
          <a:xfrm>
            <a:off x="6492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60" name="object 82960"/>
          <p:cNvSpPr/>
          <p:nvPr/>
        </p:nvSpPr>
        <p:spPr>
          <a:xfrm>
            <a:off x="6492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61" name="object 82961"/>
          <p:cNvSpPr/>
          <p:nvPr/>
        </p:nvSpPr>
        <p:spPr>
          <a:xfrm>
            <a:off x="64931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62" name="object 82962"/>
          <p:cNvSpPr/>
          <p:nvPr/>
        </p:nvSpPr>
        <p:spPr>
          <a:xfrm>
            <a:off x="64931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63" name="object 82963"/>
          <p:cNvSpPr/>
          <p:nvPr/>
        </p:nvSpPr>
        <p:spPr>
          <a:xfrm>
            <a:off x="6493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64" name="object 82964"/>
          <p:cNvSpPr/>
          <p:nvPr/>
        </p:nvSpPr>
        <p:spPr>
          <a:xfrm>
            <a:off x="6493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65" name="object 82965"/>
          <p:cNvSpPr/>
          <p:nvPr/>
        </p:nvSpPr>
        <p:spPr>
          <a:xfrm>
            <a:off x="649352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66" name="object 82966"/>
          <p:cNvSpPr/>
          <p:nvPr/>
        </p:nvSpPr>
        <p:spPr>
          <a:xfrm>
            <a:off x="649352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67" name="object 82967"/>
          <p:cNvSpPr/>
          <p:nvPr/>
        </p:nvSpPr>
        <p:spPr>
          <a:xfrm>
            <a:off x="6493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68" name="object 82968"/>
          <p:cNvSpPr/>
          <p:nvPr/>
        </p:nvSpPr>
        <p:spPr>
          <a:xfrm>
            <a:off x="6493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69" name="object 82969"/>
          <p:cNvSpPr/>
          <p:nvPr/>
        </p:nvSpPr>
        <p:spPr>
          <a:xfrm>
            <a:off x="64939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70" name="object 82970"/>
          <p:cNvSpPr/>
          <p:nvPr/>
        </p:nvSpPr>
        <p:spPr>
          <a:xfrm>
            <a:off x="64939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2B48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71" name="object 82971"/>
          <p:cNvSpPr/>
          <p:nvPr/>
        </p:nvSpPr>
        <p:spPr>
          <a:xfrm>
            <a:off x="6494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72" name="object 82972"/>
          <p:cNvSpPr/>
          <p:nvPr/>
        </p:nvSpPr>
        <p:spPr>
          <a:xfrm>
            <a:off x="6494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73" name="object 82973"/>
          <p:cNvSpPr/>
          <p:nvPr/>
        </p:nvSpPr>
        <p:spPr>
          <a:xfrm>
            <a:off x="64942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74" name="object 82974"/>
          <p:cNvSpPr/>
          <p:nvPr/>
        </p:nvSpPr>
        <p:spPr>
          <a:xfrm>
            <a:off x="64942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75" name="object 82975"/>
          <p:cNvSpPr/>
          <p:nvPr/>
        </p:nvSpPr>
        <p:spPr>
          <a:xfrm>
            <a:off x="6494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76" name="object 82976"/>
          <p:cNvSpPr/>
          <p:nvPr/>
        </p:nvSpPr>
        <p:spPr>
          <a:xfrm>
            <a:off x="6494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77" name="object 82977"/>
          <p:cNvSpPr/>
          <p:nvPr/>
        </p:nvSpPr>
        <p:spPr>
          <a:xfrm>
            <a:off x="64946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78" name="object 82978"/>
          <p:cNvSpPr/>
          <p:nvPr/>
        </p:nvSpPr>
        <p:spPr>
          <a:xfrm>
            <a:off x="64946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79" name="object 82979"/>
          <p:cNvSpPr/>
          <p:nvPr/>
        </p:nvSpPr>
        <p:spPr>
          <a:xfrm>
            <a:off x="6494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80" name="object 82980"/>
          <p:cNvSpPr/>
          <p:nvPr/>
        </p:nvSpPr>
        <p:spPr>
          <a:xfrm>
            <a:off x="6494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81" name="object 82981"/>
          <p:cNvSpPr/>
          <p:nvPr/>
        </p:nvSpPr>
        <p:spPr>
          <a:xfrm>
            <a:off x="64950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82" name="object 82982"/>
          <p:cNvSpPr/>
          <p:nvPr/>
        </p:nvSpPr>
        <p:spPr>
          <a:xfrm>
            <a:off x="64950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83" name="object 82983"/>
          <p:cNvSpPr/>
          <p:nvPr/>
        </p:nvSpPr>
        <p:spPr>
          <a:xfrm>
            <a:off x="6495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84" name="object 82984"/>
          <p:cNvSpPr/>
          <p:nvPr/>
        </p:nvSpPr>
        <p:spPr>
          <a:xfrm>
            <a:off x="6495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85" name="object 82985"/>
          <p:cNvSpPr/>
          <p:nvPr/>
        </p:nvSpPr>
        <p:spPr>
          <a:xfrm>
            <a:off x="64954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86" name="object 82986"/>
          <p:cNvSpPr/>
          <p:nvPr/>
        </p:nvSpPr>
        <p:spPr>
          <a:xfrm>
            <a:off x="64954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87" name="object 82987"/>
          <p:cNvSpPr/>
          <p:nvPr/>
        </p:nvSpPr>
        <p:spPr>
          <a:xfrm>
            <a:off x="6495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88" name="object 82988"/>
          <p:cNvSpPr/>
          <p:nvPr/>
        </p:nvSpPr>
        <p:spPr>
          <a:xfrm>
            <a:off x="6495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89" name="object 82989"/>
          <p:cNvSpPr/>
          <p:nvPr/>
        </p:nvSpPr>
        <p:spPr>
          <a:xfrm>
            <a:off x="64958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90" name="object 82990"/>
          <p:cNvSpPr/>
          <p:nvPr/>
        </p:nvSpPr>
        <p:spPr>
          <a:xfrm>
            <a:off x="64958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91" name="object 82991"/>
          <p:cNvSpPr/>
          <p:nvPr/>
        </p:nvSpPr>
        <p:spPr>
          <a:xfrm>
            <a:off x="649593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92" name="object 82992"/>
          <p:cNvSpPr/>
          <p:nvPr/>
        </p:nvSpPr>
        <p:spPr>
          <a:xfrm>
            <a:off x="649593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93" name="object 82993"/>
          <p:cNvSpPr/>
          <p:nvPr/>
        </p:nvSpPr>
        <p:spPr>
          <a:xfrm>
            <a:off x="64961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94" name="object 82994"/>
          <p:cNvSpPr/>
          <p:nvPr/>
        </p:nvSpPr>
        <p:spPr>
          <a:xfrm>
            <a:off x="64961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95" name="object 82995"/>
          <p:cNvSpPr/>
          <p:nvPr/>
        </p:nvSpPr>
        <p:spPr>
          <a:xfrm>
            <a:off x="6496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96" name="object 82996"/>
          <p:cNvSpPr/>
          <p:nvPr/>
        </p:nvSpPr>
        <p:spPr>
          <a:xfrm>
            <a:off x="6496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97" name="object 82997"/>
          <p:cNvSpPr/>
          <p:nvPr/>
        </p:nvSpPr>
        <p:spPr>
          <a:xfrm>
            <a:off x="64965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98" name="object 82998"/>
          <p:cNvSpPr/>
          <p:nvPr/>
        </p:nvSpPr>
        <p:spPr>
          <a:xfrm>
            <a:off x="64965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999" name="object 82999"/>
          <p:cNvSpPr/>
          <p:nvPr/>
        </p:nvSpPr>
        <p:spPr>
          <a:xfrm>
            <a:off x="649669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00" name="object 83000"/>
          <p:cNvSpPr/>
          <p:nvPr/>
        </p:nvSpPr>
        <p:spPr>
          <a:xfrm>
            <a:off x="649669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01" name="object 83001"/>
          <p:cNvSpPr/>
          <p:nvPr/>
        </p:nvSpPr>
        <p:spPr>
          <a:xfrm>
            <a:off x="64969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02" name="object 83002"/>
          <p:cNvSpPr/>
          <p:nvPr/>
        </p:nvSpPr>
        <p:spPr>
          <a:xfrm>
            <a:off x="64969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03" name="object 83003"/>
          <p:cNvSpPr/>
          <p:nvPr/>
        </p:nvSpPr>
        <p:spPr>
          <a:xfrm>
            <a:off x="6497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04" name="object 83004"/>
          <p:cNvSpPr/>
          <p:nvPr/>
        </p:nvSpPr>
        <p:spPr>
          <a:xfrm>
            <a:off x="6497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05" name="object 83005"/>
          <p:cNvSpPr/>
          <p:nvPr/>
        </p:nvSpPr>
        <p:spPr>
          <a:xfrm>
            <a:off x="64973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06" name="object 83006"/>
          <p:cNvSpPr/>
          <p:nvPr/>
        </p:nvSpPr>
        <p:spPr>
          <a:xfrm>
            <a:off x="64973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07" name="object 83007"/>
          <p:cNvSpPr/>
          <p:nvPr/>
        </p:nvSpPr>
        <p:spPr>
          <a:xfrm>
            <a:off x="6497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08" name="object 83008"/>
          <p:cNvSpPr/>
          <p:nvPr/>
        </p:nvSpPr>
        <p:spPr>
          <a:xfrm>
            <a:off x="6497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09" name="object 83009"/>
          <p:cNvSpPr/>
          <p:nvPr/>
        </p:nvSpPr>
        <p:spPr>
          <a:xfrm>
            <a:off x="64977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10" name="object 83010"/>
          <p:cNvSpPr/>
          <p:nvPr/>
        </p:nvSpPr>
        <p:spPr>
          <a:xfrm>
            <a:off x="64977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11" name="object 83011"/>
          <p:cNvSpPr/>
          <p:nvPr/>
        </p:nvSpPr>
        <p:spPr>
          <a:xfrm>
            <a:off x="6497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12" name="object 83012"/>
          <p:cNvSpPr/>
          <p:nvPr/>
        </p:nvSpPr>
        <p:spPr>
          <a:xfrm>
            <a:off x="6497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13" name="object 83013"/>
          <p:cNvSpPr/>
          <p:nvPr/>
        </p:nvSpPr>
        <p:spPr>
          <a:xfrm>
            <a:off x="64980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14" name="object 83014"/>
          <p:cNvSpPr/>
          <p:nvPr/>
        </p:nvSpPr>
        <p:spPr>
          <a:xfrm>
            <a:off x="64980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15" name="object 83015"/>
          <p:cNvSpPr/>
          <p:nvPr/>
        </p:nvSpPr>
        <p:spPr>
          <a:xfrm>
            <a:off x="6498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16" name="object 83016"/>
          <p:cNvSpPr/>
          <p:nvPr/>
        </p:nvSpPr>
        <p:spPr>
          <a:xfrm>
            <a:off x="6498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17" name="object 83017"/>
          <p:cNvSpPr/>
          <p:nvPr/>
        </p:nvSpPr>
        <p:spPr>
          <a:xfrm>
            <a:off x="64984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18" name="object 83018"/>
          <p:cNvSpPr/>
          <p:nvPr/>
        </p:nvSpPr>
        <p:spPr>
          <a:xfrm>
            <a:off x="64984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19" name="object 83019"/>
          <p:cNvSpPr/>
          <p:nvPr/>
        </p:nvSpPr>
        <p:spPr>
          <a:xfrm>
            <a:off x="6498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20" name="object 83020"/>
          <p:cNvSpPr/>
          <p:nvPr/>
        </p:nvSpPr>
        <p:spPr>
          <a:xfrm>
            <a:off x="6498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21" name="object 83021"/>
          <p:cNvSpPr/>
          <p:nvPr/>
        </p:nvSpPr>
        <p:spPr>
          <a:xfrm>
            <a:off x="64988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22" name="object 83022"/>
          <p:cNvSpPr/>
          <p:nvPr/>
        </p:nvSpPr>
        <p:spPr>
          <a:xfrm>
            <a:off x="64988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23" name="object 83023"/>
          <p:cNvSpPr/>
          <p:nvPr/>
        </p:nvSpPr>
        <p:spPr>
          <a:xfrm>
            <a:off x="6498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24" name="object 83024"/>
          <p:cNvSpPr/>
          <p:nvPr/>
        </p:nvSpPr>
        <p:spPr>
          <a:xfrm>
            <a:off x="6498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25" name="object 83025"/>
          <p:cNvSpPr/>
          <p:nvPr/>
        </p:nvSpPr>
        <p:spPr>
          <a:xfrm>
            <a:off x="64992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26" name="object 83026"/>
          <p:cNvSpPr/>
          <p:nvPr/>
        </p:nvSpPr>
        <p:spPr>
          <a:xfrm>
            <a:off x="64992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27" name="object 83027"/>
          <p:cNvSpPr/>
          <p:nvPr/>
        </p:nvSpPr>
        <p:spPr>
          <a:xfrm>
            <a:off x="6499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28" name="object 83028"/>
          <p:cNvSpPr/>
          <p:nvPr/>
        </p:nvSpPr>
        <p:spPr>
          <a:xfrm>
            <a:off x="6499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29" name="object 83029"/>
          <p:cNvSpPr/>
          <p:nvPr/>
        </p:nvSpPr>
        <p:spPr>
          <a:xfrm>
            <a:off x="64996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30" name="object 83030"/>
          <p:cNvSpPr/>
          <p:nvPr/>
        </p:nvSpPr>
        <p:spPr>
          <a:xfrm>
            <a:off x="64996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31" name="object 83031"/>
          <p:cNvSpPr/>
          <p:nvPr/>
        </p:nvSpPr>
        <p:spPr>
          <a:xfrm>
            <a:off x="6499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32" name="object 83032"/>
          <p:cNvSpPr/>
          <p:nvPr/>
        </p:nvSpPr>
        <p:spPr>
          <a:xfrm>
            <a:off x="6499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33" name="object 83033"/>
          <p:cNvSpPr/>
          <p:nvPr/>
        </p:nvSpPr>
        <p:spPr>
          <a:xfrm>
            <a:off x="64999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34" name="object 83034"/>
          <p:cNvSpPr/>
          <p:nvPr/>
        </p:nvSpPr>
        <p:spPr>
          <a:xfrm>
            <a:off x="64999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35" name="object 83035"/>
          <p:cNvSpPr/>
          <p:nvPr/>
        </p:nvSpPr>
        <p:spPr>
          <a:xfrm>
            <a:off x="6500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36" name="object 83036"/>
          <p:cNvSpPr/>
          <p:nvPr/>
        </p:nvSpPr>
        <p:spPr>
          <a:xfrm>
            <a:off x="6500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37" name="object 83037"/>
          <p:cNvSpPr/>
          <p:nvPr/>
        </p:nvSpPr>
        <p:spPr>
          <a:xfrm>
            <a:off x="65003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38" name="object 83038"/>
          <p:cNvSpPr/>
          <p:nvPr/>
        </p:nvSpPr>
        <p:spPr>
          <a:xfrm>
            <a:off x="65003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39" name="object 83039"/>
          <p:cNvSpPr/>
          <p:nvPr/>
        </p:nvSpPr>
        <p:spPr>
          <a:xfrm>
            <a:off x="6500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40" name="object 83040"/>
          <p:cNvSpPr/>
          <p:nvPr/>
        </p:nvSpPr>
        <p:spPr>
          <a:xfrm>
            <a:off x="6500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41" name="object 83041"/>
          <p:cNvSpPr/>
          <p:nvPr/>
        </p:nvSpPr>
        <p:spPr>
          <a:xfrm>
            <a:off x="6500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42" name="object 83042"/>
          <p:cNvSpPr/>
          <p:nvPr/>
        </p:nvSpPr>
        <p:spPr>
          <a:xfrm>
            <a:off x="6500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43" name="object 83043"/>
          <p:cNvSpPr/>
          <p:nvPr/>
        </p:nvSpPr>
        <p:spPr>
          <a:xfrm>
            <a:off x="6500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44" name="object 83044"/>
          <p:cNvSpPr/>
          <p:nvPr/>
        </p:nvSpPr>
        <p:spPr>
          <a:xfrm>
            <a:off x="6500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45" name="object 83045"/>
          <p:cNvSpPr/>
          <p:nvPr/>
        </p:nvSpPr>
        <p:spPr>
          <a:xfrm>
            <a:off x="65011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46" name="object 83046"/>
          <p:cNvSpPr/>
          <p:nvPr/>
        </p:nvSpPr>
        <p:spPr>
          <a:xfrm>
            <a:off x="65011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47" name="object 83047"/>
          <p:cNvSpPr/>
          <p:nvPr/>
        </p:nvSpPr>
        <p:spPr>
          <a:xfrm>
            <a:off x="6501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48" name="object 83048"/>
          <p:cNvSpPr/>
          <p:nvPr/>
        </p:nvSpPr>
        <p:spPr>
          <a:xfrm>
            <a:off x="6501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49" name="object 83049"/>
          <p:cNvSpPr/>
          <p:nvPr/>
        </p:nvSpPr>
        <p:spPr>
          <a:xfrm>
            <a:off x="65015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50" name="object 83050"/>
          <p:cNvSpPr/>
          <p:nvPr/>
        </p:nvSpPr>
        <p:spPr>
          <a:xfrm>
            <a:off x="65015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51" name="object 83051"/>
          <p:cNvSpPr/>
          <p:nvPr/>
        </p:nvSpPr>
        <p:spPr>
          <a:xfrm>
            <a:off x="6501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52" name="object 83052"/>
          <p:cNvSpPr/>
          <p:nvPr/>
        </p:nvSpPr>
        <p:spPr>
          <a:xfrm>
            <a:off x="6501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9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53" name="object 83053"/>
          <p:cNvSpPr/>
          <p:nvPr/>
        </p:nvSpPr>
        <p:spPr>
          <a:xfrm>
            <a:off x="65019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54" name="object 83054"/>
          <p:cNvSpPr/>
          <p:nvPr/>
        </p:nvSpPr>
        <p:spPr>
          <a:xfrm>
            <a:off x="65019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55" name="object 83055"/>
          <p:cNvSpPr/>
          <p:nvPr/>
        </p:nvSpPr>
        <p:spPr>
          <a:xfrm>
            <a:off x="6502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56" name="object 83056"/>
          <p:cNvSpPr/>
          <p:nvPr/>
        </p:nvSpPr>
        <p:spPr>
          <a:xfrm>
            <a:off x="6502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57" name="object 83057"/>
          <p:cNvSpPr/>
          <p:nvPr/>
        </p:nvSpPr>
        <p:spPr>
          <a:xfrm>
            <a:off x="650228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58" name="object 83058"/>
          <p:cNvSpPr/>
          <p:nvPr/>
        </p:nvSpPr>
        <p:spPr>
          <a:xfrm>
            <a:off x="650228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59" name="object 83059"/>
          <p:cNvSpPr/>
          <p:nvPr/>
        </p:nvSpPr>
        <p:spPr>
          <a:xfrm>
            <a:off x="6502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60" name="object 83060"/>
          <p:cNvSpPr/>
          <p:nvPr/>
        </p:nvSpPr>
        <p:spPr>
          <a:xfrm>
            <a:off x="6502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61" name="object 83061"/>
          <p:cNvSpPr/>
          <p:nvPr/>
        </p:nvSpPr>
        <p:spPr>
          <a:xfrm>
            <a:off x="65026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62" name="object 83062"/>
          <p:cNvSpPr/>
          <p:nvPr/>
        </p:nvSpPr>
        <p:spPr>
          <a:xfrm>
            <a:off x="65026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63" name="object 83063"/>
          <p:cNvSpPr/>
          <p:nvPr/>
        </p:nvSpPr>
        <p:spPr>
          <a:xfrm>
            <a:off x="6502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64" name="object 83064"/>
          <p:cNvSpPr/>
          <p:nvPr/>
        </p:nvSpPr>
        <p:spPr>
          <a:xfrm>
            <a:off x="6502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65" name="object 83065"/>
          <p:cNvSpPr/>
          <p:nvPr/>
        </p:nvSpPr>
        <p:spPr>
          <a:xfrm>
            <a:off x="6503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66" name="object 83066"/>
          <p:cNvSpPr/>
          <p:nvPr/>
        </p:nvSpPr>
        <p:spPr>
          <a:xfrm>
            <a:off x="6503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67" name="object 83067"/>
          <p:cNvSpPr/>
          <p:nvPr/>
        </p:nvSpPr>
        <p:spPr>
          <a:xfrm>
            <a:off x="6503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68" name="object 83068"/>
          <p:cNvSpPr/>
          <p:nvPr/>
        </p:nvSpPr>
        <p:spPr>
          <a:xfrm>
            <a:off x="6503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69" name="object 83069"/>
          <p:cNvSpPr/>
          <p:nvPr/>
        </p:nvSpPr>
        <p:spPr>
          <a:xfrm>
            <a:off x="65034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70" name="object 83070"/>
          <p:cNvSpPr/>
          <p:nvPr/>
        </p:nvSpPr>
        <p:spPr>
          <a:xfrm>
            <a:off x="65034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71" name="object 83071"/>
          <p:cNvSpPr/>
          <p:nvPr/>
        </p:nvSpPr>
        <p:spPr>
          <a:xfrm>
            <a:off x="6503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72" name="object 83072"/>
          <p:cNvSpPr/>
          <p:nvPr/>
        </p:nvSpPr>
        <p:spPr>
          <a:xfrm>
            <a:off x="6503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73" name="object 83073"/>
          <p:cNvSpPr/>
          <p:nvPr/>
        </p:nvSpPr>
        <p:spPr>
          <a:xfrm>
            <a:off x="65038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74" name="object 83074"/>
          <p:cNvSpPr/>
          <p:nvPr/>
        </p:nvSpPr>
        <p:spPr>
          <a:xfrm>
            <a:off x="65038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75" name="object 83075"/>
          <p:cNvSpPr/>
          <p:nvPr/>
        </p:nvSpPr>
        <p:spPr>
          <a:xfrm>
            <a:off x="6503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76" name="object 83076"/>
          <p:cNvSpPr/>
          <p:nvPr/>
        </p:nvSpPr>
        <p:spPr>
          <a:xfrm>
            <a:off x="6503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77" name="object 83077"/>
          <p:cNvSpPr/>
          <p:nvPr/>
        </p:nvSpPr>
        <p:spPr>
          <a:xfrm>
            <a:off x="65041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78" name="object 83078"/>
          <p:cNvSpPr/>
          <p:nvPr/>
        </p:nvSpPr>
        <p:spPr>
          <a:xfrm>
            <a:off x="65041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79" name="object 83079"/>
          <p:cNvSpPr/>
          <p:nvPr/>
        </p:nvSpPr>
        <p:spPr>
          <a:xfrm>
            <a:off x="6504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80" name="object 83080"/>
          <p:cNvSpPr/>
          <p:nvPr/>
        </p:nvSpPr>
        <p:spPr>
          <a:xfrm>
            <a:off x="6504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81" name="object 83081"/>
          <p:cNvSpPr/>
          <p:nvPr/>
        </p:nvSpPr>
        <p:spPr>
          <a:xfrm>
            <a:off x="65045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82" name="object 83082"/>
          <p:cNvSpPr/>
          <p:nvPr/>
        </p:nvSpPr>
        <p:spPr>
          <a:xfrm>
            <a:off x="65045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83" name="object 83083"/>
          <p:cNvSpPr/>
          <p:nvPr/>
        </p:nvSpPr>
        <p:spPr>
          <a:xfrm>
            <a:off x="6504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84" name="object 83084"/>
          <p:cNvSpPr/>
          <p:nvPr/>
        </p:nvSpPr>
        <p:spPr>
          <a:xfrm>
            <a:off x="6504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85" name="object 83085"/>
          <p:cNvSpPr/>
          <p:nvPr/>
        </p:nvSpPr>
        <p:spPr>
          <a:xfrm>
            <a:off x="65049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86" name="object 83086"/>
          <p:cNvSpPr/>
          <p:nvPr/>
        </p:nvSpPr>
        <p:spPr>
          <a:xfrm>
            <a:off x="65049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87" name="object 83087"/>
          <p:cNvSpPr/>
          <p:nvPr/>
        </p:nvSpPr>
        <p:spPr>
          <a:xfrm>
            <a:off x="6505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88" name="object 83088"/>
          <p:cNvSpPr/>
          <p:nvPr/>
        </p:nvSpPr>
        <p:spPr>
          <a:xfrm>
            <a:off x="6505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89" name="object 83089"/>
          <p:cNvSpPr/>
          <p:nvPr/>
        </p:nvSpPr>
        <p:spPr>
          <a:xfrm>
            <a:off x="65053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90" name="object 83090"/>
          <p:cNvSpPr/>
          <p:nvPr/>
        </p:nvSpPr>
        <p:spPr>
          <a:xfrm>
            <a:off x="65053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91" name="object 83091"/>
          <p:cNvSpPr/>
          <p:nvPr/>
        </p:nvSpPr>
        <p:spPr>
          <a:xfrm>
            <a:off x="6505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92" name="object 83092"/>
          <p:cNvSpPr/>
          <p:nvPr/>
        </p:nvSpPr>
        <p:spPr>
          <a:xfrm>
            <a:off x="6505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93" name="object 83093"/>
          <p:cNvSpPr/>
          <p:nvPr/>
        </p:nvSpPr>
        <p:spPr>
          <a:xfrm>
            <a:off x="6505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94" name="object 83094"/>
          <p:cNvSpPr/>
          <p:nvPr/>
        </p:nvSpPr>
        <p:spPr>
          <a:xfrm>
            <a:off x="6505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95" name="object 83095"/>
          <p:cNvSpPr/>
          <p:nvPr/>
        </p:nvSpPr>
        <p:spPr>
          <a:xfrm>
            <a:off x="6505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96" name="object 83096"/>
          <p:cNvSpPr/>
          <p:nvPr/>
        </p:nvSpPr>
        <p:spPr>
          <a:xfrm>
            <a:off x="6505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97" name="object 83097"/>
          <p:cNvSpPr/>
          <p:nvPr/>
        </p:nvSpPr>
        <p:spPr>
          <a:xfrm>
            <a:off x="6506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98" name="object 83098"/>
          <p:cNvSpPr/>
          <p:nvPr/>
        </p:nvSpPr>
        <p:spPr>
          <a:xfrm>
            <a:off x="6506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099" name="object 83099"/>
          <p:cNvSpPr/>
          <p:nvPr/>
        </p:nvSpPr>
        <p:spPr>
          <a:xfrm>
            <a:off x="6506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00" name="object 83100"/>
          <p:cNvSpPr/>
          <p:nvPr/>
        </p:nvSpPr>
        <p:spPr>
          <a:xfrm>
            <a:off x="6506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01" name="object 83101"/>
          <p:cNvSpPr/>
          <p:nvPr/>
        </p:nvSpPr>
        <p:spPr>
          <a:xfrm>
            <a:off x="6506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02" name="object 83102"/>
          <p:cNvSpPr/>
          <p:nvPr/>
        </p:nvSpPr>
        <p:spPr>
          <a:xfrm>
            <a:off x="6506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03" name="object 83103"/>
          <p:cNvSpPr/>
          <p:nvPr/>
        </p:nvSpPr>
        <p:spPr>
          <a:xfrm>
            <a:off x="6506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04" name="object 83104"/>
          <p:cNvSpPr/>
          <p:nvPr/>
        </p:nvSpPr>
        <p:spPr>
          <a:xfrm>
            <a:off x="6506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05" name="object 83105"/>
          <p:cNvSpPr/>
          <p:nvPr/>
        </p:nvSpPr>
        <p:spPr>
          <a:xfrm>
            <a:off x="6506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06" name="object 83106"/>
          <p:cNvSpPr/>
          <p:nvPr/>
        </p:nvSpPr>
        <p:spPr>
          <a:xfrm>
            <a:off x="6506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07" name="object 83107"/>
          <p:cNvSpPr/>
          <p:nvPr/>
        </p:nvSpPr>
        <p:spPr>
          <a:xfrm>
            <a:off x="6506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08" name="object 83108"/>
          <p:cNvSpPr/>
          <p:nvPr/>
        </p:nvSpPr>
        <p:spPr>
          <a:xfrm>
            <a:off x="6506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09" name="object 83109"/>
          <p:cNvSpPr/>
          <p:nvPr/>
        </p:nvSpPr>
        <p:spPr>
          <a:xfrm>
            <a:off x="65072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10" name="object 83110"/>
          <p:cNvSpPr/>
          <p:nvPr/>
        </p:nvSpPr>
        <p:spPr>
          <a:xfrm>
            <a:off x="65072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11" name="object 83111"/>
          <p:cNvSpPr/>
          <p:nvPr/>
        </p:nvSpPr>
        <p:spPr>
          <a:xfrm>
            <a:off x="6507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12" name="object 83112"/>
          <p:cNvSpPr/>
          <p:nvPr/>
        </p:nvSpPr>
        <p:spPr>
          <a:xfrm>
            <a:off x="6507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13" name="object 83113"/>
          <p:cNvSpPr/>
          <p:nvPr/>
        </p:nvSpPr>
        <p:spPr>
          <a:xfrm>
            <a:off x="65076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14" name="object 83114"/>
          <p:cNvSpPr/>
          <p:nvPr/>
        </p:nvSpPr>
        <p:spPr>
          <a:xfrm>
            <a:off x="65076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15" name="object 83115"/>
          <p:cNvSpPr/>
          <p:nvPr/>
        </p:nvSpPr>
        <p:spPr>
          <a:xfrm>
            <a:off x="6507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16" name="object 83116"/>
          <p:cNvSpPr/>
          <p:nvPr/>
        </p:nvSpPr>
        <p:spPr>
          <a:xfrm>
            <a:off x="6507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17" name="object 83117"/>
          <p:cNvSpPr/>
          <p:nvPr/>
        </p:nvSpPr>
        <p:spPr>
          <a:xfrm>
            <a:off x="65080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18" name="object 83118"/>
          <p:cNvSpPr/>
          <p:nvPr/>
        </p:nvSpPr>
        <p:spPr>
          <a:xfrm>
            <a:off x="65080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19" name="object 83119"/>
          <p:cNvSpPr/>
          <p:nvPr/>
        </p:nvSpPr>
        <p:spPr>
          <a:xfrm>
            <a:off x="6508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20" name="object 83120"/>
          <p:cNvSpPr/>
          <p:nvPr/>
        </p:nvSpPr>
        <p:spPr>
          <a:xfrm>
            <a:off x="6508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21" name="object 83121"/>
          <p:cNvSpPr/>
          <p:nvPr/>
        </p:nvSpPr>
        <p:spPr>
          <a:xfrm>
            <a:off x="65083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22" name="object 83122"/>
          <p:cNvSpPr/>
          <p:nvPr/>
        </p:nvSpPr>
        <p:spPr>
          <a:xfrm>
            <a:off x="65083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23" name="object 83123"/>
          <p:cNvSpPr/>
          <p:nvPr/>
        </p:nvSpPr>
        <p:spPr>
          <a:xfrm>
            <a:off x="6508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24" name="object 83124"/>
          <p:cNvSpPr/>
          <p:nvPr/>
        </p:nvSpPr>
        <p:spPr>
          <a:xfrm>
            <a:off x="6508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25" name="object 83125"/>
          <p:cNvSpPr/>
          <p:nvPr/>
        </p:nvSpPr>
        <p:spPr>
          <a:xfrm>
            <a:off x="65087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26" name="object 83126"/>
          <p:cNvSpPr/>
          <p:nvPr/>
        </p:nvSpPr>
        <p:spPr>
          <a:xfrm>
            <a:off x="65087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27" name="object 83127"/>
          <p:cNvSpPr/>
          <p:nvPr/>
        </p:nvSpPr>
        <p:spPr>
          <a:xfrm>
            <a:off x="6508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28" name="object 83128"/>
          <p:cNvSpPr/>
          <p:nvPr/>
        </p:nvSpPr>
        <p:spPr>
          <a:xfrm>
            <a:off x="6508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29" name="object 83129"/>
          <p:cNvSpPr/>
          <p:nvPr/>
        </p:nvSpPr>
        <p:spPr>
          <a:xfrm>
            <a:off x="65091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30" name="object 83130"/>
          <p:cNvSpPr/>
          <p:nvPr/>
        </p:nvSpPr>
        <p:spPr>
          <a:xfrm>
            <a:off x="65091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31" name="object 83131"/>
          <p:cNvSpPr/>
          <p:nvPr/>
        </p:nvSpPr>
        <p:spPr>
          <a:xfrm>
            <a:off x="6509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32" name="object 83132"/>
          <p:cNvSpPr/>
          <p:nvPr/>
        </p:nvSpPr>
        <p:spPr>
          <a:xfrm>
            <a:off x="6509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33" name="object 83133"/>
          <p:cNvSpPr/>
          <p:nvPr/>
        </p:nvSpPr>
        <p:spPr>
          <a:xfrm>
            <a:off x="65095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34" name="object 83134"/>
          <p:cNvSpPr/>
          <p:nvPr/>
        </p:nvSpPr>
        <p:spPr>
          <a:xfrm>
            <a:off x="65095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35" name="object 83135"/>
          <p:cNvSpPr/>
          <p:nvPr/>
        </p:nvSpPr>
        <p:spPr>
          <a:xfrm>
            <a:off x="6509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36" name="object 83136"/>
          <p:cNvSpPr/>
          <p:nvPr/>
        </p:nvSpPr>
        <p:spPr>
          <a:xfrm>
            <a:off x="6509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37" name="object 83137"/>
          <p:cNvSpPr/>
          <p:nvPr/>
        </p:nvSpPr>
        <p:spPr>
          <a:xfrm>
            <a:off x="65099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38" name="object 83138"/>
          <p:cNvSpPr/>
          <p:nvPr/>
        </p:nvSpPr>
        <p:spPr>
          <a:xfrm>
            <a:off x="65099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39" name="object 83139"/>
          <p:cNvSpPr/>
          <p:nvPr/>
        </p:nvSpPr>
        <p:spPr>
          <a:xfrm>
            <a:off x="6510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40" name="object 83140"/>
          <p:cNvSpPr/>
          <p:nvPr/>
        </p:nvSpPr>
        <p:spPr>
          <a:xfrm>
            <a:off x="6510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41" name="object 83141"/>
          <p:cNvSpPr/>
          <p:nvPr/>
        </p:nvSpPr>
        <p:spPr>
          <a:xfrm>
            <a:off x="6510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42" name="object 83142"/>
          <p:cNvSpPr/>
          <p:nvPr/>
        </p:nvSpPr>
        <p:spPr>
          <a:xfrm>
            <a:off x="6510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43" name="object 83143"/>
          <p:cNvSpPr/>
          <p:nvPr/>
        </p:nvSpPr>
        <p:spPr>
          <a:xfrm>
            <a:off x="6510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44" name="object 83144"/>
          <p:cNvSpPr/>
          <p:nvPr/>
        </p:nvSpPr>
        <p:spPr>
          <a:xfrm>
            <a:off x="6510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45" name="object 83145"/>
          <p:cNvSpPr/>
          <p:nvPr/>
        </p:nvSpPr>
        <p:spPr>
          <a:xfrm>
            <a:off x="6510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46" name="object 83146"/>
          <p:cNvSpPr/>
          <p:nvPr/>
        </p:nvSpPr>
        <p:spPr>
          <a:xfrm>
            <a:off x="6510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47" name="object 83147"/>
          <p:cNvSpPr/>
          <p:nvPr/>
        </p:nvSpPr>
        <p:spPr>
          <a:xfrm>
            <a:off x="6510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48" name="object 83148"/>
          <p:cNvSpPr/>
          <p:nvPr/>
        </p:nvSpPr>
        <p:spPr>
          <a:xfrm>
            <a:off x="6510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49" name="object 83149"/>
          <p:cNvSpPr/>
          <p:nvPr/>
        </p:nvSpPr>
        <p:spPr>
          <a:xfrm>
            <a:off x="65110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50" name="object 83150"/>
          <p:cNvSpPr/>
          <p:nvPr/>
        </p:nvSpPr>
        <p:spPr>
          <a:xfrm>
            <a:off x="65110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51" name="object 83151"/>
          <p:cNvSpPr/>
          <p:nvPr/>
        </p:nvSpPr>
        <p:spPr>
          <a:xfrm>
            <a:off x="6511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52" name="object 83152"/>
          <p:cNvSpPr/>
          <p:nvPr/>
        </p:nvSpPr>
        <p:spPr>
          <a:xfrm>
            <a:off x="6511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53" name="object 83153"/>
          <p:cNvSpPr/>
          <p:nvPr/>
        </p:nvSpPr>
        <p:spPr>
          <a:xfrm>
            <a:off x="6511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54" name="object 83154"/>
          <p:cNvSpPr/>
          <p:nvPr/>
        </p:nvSpPr>
        <p:spPr>
          <a:xfrm>
            <a:off x="6511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55" name="object 83155"/>
          <p:cNvSpPr/>
          <p:nvPr/>
        </p:nvSpPr>
        <p:spPr>
          <a:xfrm>
            <a:off x="6511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56" name="object 83156"/>
          <p:cNvSpPr/>
          <p:nvPr/>
        </p:nvSpPr>
        <p:spPr>
          <a:xfrm>
            <a:off x="6511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57" name="object 83157"/>
          <p:cNvSpPr/>
          <p:nvPr/>
        </p:nvSpPr>
        <p:spPr>
          <a:xfrm>
            <a:off x="6511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58" name="object 83158"/>
          <p:cNvSpPr/>
          <p:nvPr/>
        </p:nvSpPr>
        <p:spPr>
          <a:xfrm>
            <a:off x="6511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59" name="object 83159"/>
          <p:cNvSpPr/>
          <p:nvPr/>
        </p:nvSpPr>
        <p:spPr>
          <a:xfrm>
            <a:off x="6511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60" name="object 83160"/>
          <p:cNvSpPr/>
          <p:nvPr/>
        </p:nvSpPr>
        <p:spPr>
          <a:xfrm>
            <a:off x="6511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61" name="object 83161"/>
          <p:cNvSpPr/>
          <p:nvPr/>
        </p:nvSpPr>
        <p:spPr>
          <a:xfrm>
            <a:off x="65121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62" name="object 83162"/>
          <p:cNvSpPr/>
          <p:nvPr/>
        </p:nvSpPr>
        <p:spPr>
          <a:xfrm>
            <a:off x="65121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63" name="object 83163"/>
          <p:cNvSpPr/>
          <p:nvPr/>
        </p:nvSpPr>
        <p:spPr>
          <a:xfrm>
            <a:off x="6512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64" name="object 83164"/>
          <p:cNvSpPr/>
          <p:nvPr/>
        </p:nvSpPr>
        <p:spPr>
          <a:xfrm>
            <a:off x="6512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65" name="object 83165"/>
          <p:cNvSpPr/>
          <p:nvPr/>
        </p:nvSpPr>
        <p:spPr>
          <a:xfrm>
            <a:off x="6512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66" name="object 83166"/>
          <p:cNvSpPr/>
          <p:nvPr/>
        </p:nvSpPr>
        <p:spPr>
          <a:xfrm>
            <a:off x="6512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67" name="object 83167"/>
          <p:cNvSpPr/>
          <p:nvPr/>
        </p:nvSpPr>
        <p:spPr>
          <a:xfrm>
            <a:off x="6512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68" name="object 83168"/>
          <p:cNvSpPr/>
          <p:nvPr/>
        </p:nvSpPr>
        <p:spPr>
          <a:xfrm>
            <a:off x="6512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69" name="object 83169"/>
          <p:cNvSpPr/>
          <p:nvPr/>
        </p:nvSpPr>
        <p:spPr>
          <a:xfrm>
            <a:off x="65129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70" name="object 83170"/>
          <p:cNvSpPr/>
          <p:nvPr/>
        </p:nvSpPr>
        <p:spPr>
          <a:xfrm>
            <a:off x="65129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71" name="object 83171"/>
          <p:cNvSpPr/>
          <p:nvPr/>
        </p:nvSpPr>
        <p:spPr>
          <a:xfrm>
            <a:off x="6513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72" name="object 83172"/>
          <p:cNvSpPr/>
          <p:nvPr/>
        </p:nvSpPr>
        <p:spPr>
          <a:xfrm>
            <a:off x="6513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73" name="object 83173"/>
          <p:cNvSpPr/>
          <p:nvPr/>
        </p:nvSpPr>
        <p:spPr>
          <a:xfrm>
            <a:off x="65133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74" name="object 83174"/>
          <p:cNvSpPr/>
          <p:nvPr/>
        </p:nvSpPr>
        <p:spPr>
          <a:xfrm>
            <a:off x="65133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75" name="object 83175"/>
          <p:cNvSpPr/>
          <p:nvPr/>
        </p:nvSpPr>
        <p:spPr>
          <a:xfrm>
            <a:off x="6513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76" name="object 83176"/>
          <p:cNvSpPr/>
          <p:nvPr/>
        </p:nvSpPr>
        <p:spPr>
          <a:xfrm>
            <a:off x="6513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77" name="object 83177"/>
          <p:cNvSpPr/>
          <p:nvPr/>
        </p:nvSpPr>
        <p:spPr>
          <a:xfrm>
            <a:off x="65137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78" name="object 83178"/>
          <p:cNvSpPr/>
          <p:nvPr/>
        </p:nvSpPr>
        <p:spPr>
          <a:xfrm>
            <a:off x="65137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79" name="object 83179"/>
          <p:cNvSpPr/>
          <p:nvPr/>
        </p:nvSpPr>
        <p:spPr>
          <a:xfrm>
            <a:off x="6513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80" name="object 83180"/>
          <p:cNvSpPr/>
          <p:nvPr/>
        </p:nvSpPr>
        <p:spPr>
          <a:xfrm>
            <a:off x="6513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81" name="object 83181"/>
          <p:cNvSpPr/>
          <p:nvPr/>
        </p:nvSpPr>
        <p:spPr>
          <a:xfrm>
            <a:off x="65140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82" name="object 83182"/>
          <p:cNvSpPr/>
          <p:nvPr/>
        </p:nvSpPr>
        <p:spPr>
          <a:xfrm>
            <a:off x="65140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83" name="object 83183"/>
          <p:cNvSpPr/>
          <p:nvPr/>
        </p:nvSpPr>
        <p:spPr>
          <a:xfrm>
            <a:off x="6514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84" name="object 83184"/>
          <p:cNvSpPr/>
          <p:nvPr/>
        </p:nvSpPr>
        <p:spPr>
          <a:xfrm>
            <a:off x="6514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85" name="object 83185"/>
          <p:cNvSpPr/>
          <p:nvPr/>
        </p:nvSpPr>
        <p:spPr>
          <a:xfrm>
            <a:off x="6514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86" name="object 83186"/>
          <p:cNvSpPr/>
          <p:nvPr/>
        </p:nvSpPr>
        <p:spPr>
          <a:xfrm>
            <a:off x="6514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87" name="object 83187"/>
          <p:cNvSpPr/>
          <p:nvPr/>
        </p:nvSpPr>
        <p:spPr>
          <a:xfrm>
            <a:off x="6514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88" name="object 83188"/>
          <p:cNvSpPr/>
          <p:nvPr/>
        </p:nvSpPr>
        <p:spPr>
          <a:xfrm>
            <a:off x="6514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89" name="object 83189"/>
          <p:cNvSpPr/>
          <p:nvPr/>
        </p:nvSpPr>
        <p:spPr>
          <a:xfrm>
            <a:off x="6514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90" name="object 83190"/>
          <p:cNvSpPr/>
          <p:nvPr/>
        </p:nvSpPr>
        <p:spPr>
          <a:xfrm>
            <a:off x="6514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91" name="object 83191"/>
          <p:cNvSpPr/>
          <p:nvPr/>
        </p:nvSpPr>
        <p:spPr>
          <a:xfrm>
            <a:off x="6514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92" name="object 83192"/>
          <p:cNvSpPr/>
          <p:nvPr/>
        </p:nvSpPr>
        <p:spPr>
          <a:xfrm>
            <a:off x="6514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93" name="object 83193"/>
          <p:cNvSpPr/>
          <p:nvPr/>
        </p:nvSpPr>
        <p:spPr>
          <a:xfrm>
            <a:off x="6515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94" name="object 83194"/>
          <p:cNvSpPr/>
          <p:nvPr/>
        </p:nvSpPr>
        <p:spPr>
          <a:xfrm>
            <a:off x="6515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95" name="object 83195"/>
          <p:cNvSpPr/>
          <p:nvPr/>
        </p:nvSpPr>
        <p:spPr>
          <a:xfrm>
            <a:off x="6515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96" name="object 83196"/>
          <p:cNvSpPr/>
          <p:nvPr/>
        </p:nvSpPr>
        <p:spPr>
          <a:xfrm>
            <a:off x="6515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97" name="object 83197"/>
          <p:cNvSpPr/>
          <p:nvPr/>
        </p:nvSpPr>
        <p:spPr>
          <a:xfrm>
            <a:off x="6515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98" name="object 83198"/>
          <p:cNvSpPr/>
          <p:nvPr/>
        </p:nvSpPr>
        <p:spPr>
          <a:xfrm>
            <a:off x="6515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199" name="object 83199"/>
          <p:cNvSpPr/>
          <p:nvPr/>
        </p:nvSpPr>
        <p:spPr>
          <a:xfrm>
            <a:off x="6515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00" name="object 83200"/>
          <p:cNvSpPr/>
          <p:nvPr/>
        </p:nvSpPr>
        <p:spPr>
          <a:xfrm>
            <a:off x="6515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01" name="object 83201"/>
          <p:cNvSpPr/>
          <p:nvPr/>
        </p:nvSpPr>
        <p:spPr>
          <a:xfrm>
            <a:off x="6516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02" name="object 83202"/>
          <p:cNvSpPr/>
          <p:nvPr/>
        </p:nvSpPr>
        <p:spPr>
          <a:xfrm>
            <a:off x="6516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03" name="object 83203"/>
          <p:cNvSpPr/>
          <p:nvPr/>
        </p:nvSpPr>
        <p:spPr>
          <a:xfrm>
            <a:off x="6516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04" name="object 83204"/>
          <p:cNvSpPr/>
          <p:nvPr/>
        </p:nvSpPr>
        <p:spPr>
          <a:xfrm>
            <a:off x="6516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05" name="object 83205"/>
          <p:cNvSpPr/>
          <p:nvPr/>
        </p:nvSpPr>
        <p:spPr>
          <a:xfrm>
            <a:off x="6516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06" name="object 83206"/>
          <p:cNvSpPr/>
          <p:nvPr/>
        </p:nvSpPr>
        <p:spPr>
          <a:xfrm>
            <a:off x="6516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07" name="object 83207"/>
          <p:cNvSpPr/>
          <p:nvPr/>
        </p:nvSpPr>
        <p:spPr>
          <a:xfrm>
            <a:off x="6516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08" name="object 83208"/>
          <p:cNvSpPr/>
          <p:nvPr/>
        </p:nvSpPr>
        <p:spPr>
          <a:xfrm>
            <a:off x="6516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09" name="object 83209"/>
          <p:cNvSpPr/>
          <p:nvPr/>
        </p:nvSpPr>
        <p:spPr>
          <a:xfrm>
            <a:off x="65167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10" name="object 83210"/>
          <p:cNvSpPr/>
          <p:nvPr/>
        </p:nvSpPr>
        <p:spPr>
          <a:xfrm>
            <a:off x="65167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11" name="object 83211"/>
          <p:cNvSpPr/>
          <p:nvPr/>
        </p:nvSpPr>
        <p:spPr>
          <a:xfrm>
            <a:off x="6516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12" name="object 83212"/>
          <p:cNvSpPr/>
          <p:nvPr/>
        </p:nvSpPr>
        <p:spPr>
          <a:xfrm>
            <a:off x="6516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13" name="object 83213"/>
          <p:cNvSpPr/>
          <p:nvPr/>
        </p:nvSpPr>
        <p:spPr>
          <a:xfrm>
            <a:off x="65171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14" name="object 83214"/>
          <p:cNvSpPr/>
          <p:nvPr/>
        </p:nvSpPr>
        <p:spPr>
          <a:xfrm>
            <a:off x="65171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15" name="object 83215"/>
          <p:cNvSpPr/>
          <p:nvPr/>
        </p:nvSpPr>
        <p:spPr>
          <a:xfrm>
            <a:off x="6517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16" name="object 83216"/>
          <p:cNvSpPr/>
          <p:nvPr/>
        </p:nvSpPr>
        <p:spPr>
          <a:xfrm>
            <a:off x="6517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17" name="object 83217"/>
          <p:cNvSpPr/>
          <p:nvPr/>
        </p:nvSpPr>
        <p:spPr>
          <a:xfrm>
            <a:off x="65175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18" name="object 83218"/>
          <p:cNvSpPr/>
          <p:nvPr/>
        </p:nvSpPr>
        <p:spPr>
          <a:xfrm>
            <a:off x="65175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19" name="object 83219"/>
          <p:cNvSpPr/>
          <p:nvPr/>
        </p:nvSpPr>
        <p:spPr>
          <a:xfrm>
            <a:off x="6517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20" name="object 83220"/>
          <p:cNvSpPr/>
          <p:nvPr/>
        </p:nvSpPr>
        <p:spPr>
          <a:xfrm>
            <a:off x="6517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21" name="object 83221"/>
          <p:cNvSpPr/>
          <p:nvPr/>
        </p:nvSpPr>
        <p:spPr>
          <a:xfrm>
            <a:off x="65179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22" name="object 83222"/>
          <p:cNvSpPr/>
          <p:nvPr/>
        </p:nvSpPr>
        <p:spPr>
          <a:xfrm>
            <a:off x="65179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23" name="object 83223"/>
          <p:cNvSpPr/>
          <p:nvPr/>
        </p:nvSpPr>
        <p:spPr>
          <a:xfrm>
            <a:off x="6518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24" name="object 83224"/>
          <p:cNvSpPr/>
          <p:nvPr/>
        </p:nvSpPr>
        <p:spPr>
          <a:xfrm>
            <a:off x="6518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25" name="object 83225"/>
          <p:cNvSpPr/>
          <p:nvPr/>
        </p:nvSpPr>
        <p:spPr>
          <a:xfrm>
            <a:off x="65182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26" name="object 83226"/>
          <p:cNvSpPr/>
          <p:nvPr/>
        </p:nvSpPr>
        <p:spPr>
          <a:xfrm>
            <a:off x="65182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27" name="object 83227"/>
          <p:cNvSpPr/>
          <p:nvPr/>
        </p:nvSpPr>
        <p:spPr>
          <a:xfrm>
            <a:off x="6518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28" name="object 83228"/>
          <p:cNvSpPr/>
          <p:nvPr/>
        </p:nvSpPr>
        <p:spPr>
          <a:xfrm>
            <a:off x="6518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29" name="object 83229"/>
          <p:cNvSpPr/>
          <p:nvPr/>
        </p:nvSpPr>
        <p:spPr>
          <a:xfrm>
            <a:off x="65186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30" name="object 83230"/>
          <p:cNvSpPr/>
          <p:nvPr/>
        </p:nvSpPr>
        <p:spPr>
          <a:xfrm>
            <a:off x="65186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31" name="object 83231"/>
          <p:cNvSpPr/>
          <p:nvPr/>
        </p:nvSpPr>
        <p:spPr>
          <a:xfrm>
            <a:off x="6518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32" name="object 83232"/>
          <p:cNvSpPr/>
          <p:nvPr/>
        </p:nvSpPr>
        <p:spPr>
          <a:xfrm>
            <a:off x="6518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33" name="object 83233"/>
          <p:cNvSpPr/>
          <p:nvPr/>
        </p:nvSpPr>
        <p:spPr>
          <a:xfrm>
            <a:off x="65190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34" name="object 83234"/>
          <p:cNvSpPr/>
          <p:nvPr/>
        </p:nvSpPr>
        <p:spPr>
          <a:xfrm>
            <a:off x="65190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35" name="object 83235"/>
          <p:cNvSpPr/>
          <p:nvPr/>
        </p:nvSpPr>
        <p:spPr>
          <a:xfrm>
            <a:off x="6519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36" name="object 83236"/>
          <p:cNvSpPr/>
          <p:nvPr/>
        </p:nvSpPr>
        <p:spPr>
          <a:xfrm>
            <a:off x="6519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37" name="object 83237"/>
          <p:cNvSpPr/>
          <p:nvPr/>
        </p:nvSpPr>
        <p:spPr>
          <a:xfrm>
            <a:off x="65194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38" name="object 83238"/>
          <p:cNvSpPr/>
          <p:nvPr/>
        </p:nvSpPr>
        <p:spPr>
          <a:xfrm>
            <a:off x="65194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39" name="object 83239"/>
          <p:cNvSpPr/>
          <p:nvPr/>
        </p:nvSpPr>
        <p:spPr>
          <a:xfrm>
            <a:off x="6519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40" name="object 83240"/>
          <p:cNvSpPr/>
          <p:nvPr/>
        </p:nvSpPr>
        <p:spPr>
          <a:xfrm>
            <a:off x="6519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41" name="object 83241"/>
          <p:cNvSpPr/>
          <p:nvPr/>
        </p:nvSpPr>
        <p:spPr>
          <a:xfrm>
            <a:off x="6519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42" name="object 83242"/>
          <p:cNvSpPr/>
          <p:nvPr/>
        </p:nvSpPr>
        <p:spPr>
          <a:xfrm>
            <a:off x="6519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43" name="object 83243"/>
          <p:cNvSpPr/>
          <p:nvPr/>
        </p:nvSpPr>
        <p:spPr>
          <a:xfrm>
            <a:off x="6519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44" name="object 83244"/>
          <p:cNvSpPr/>
          <p:nvPr/>
        </p:nvSpPr>
        <p:spPr>
          <a:xfrm>
            <a:off x="6519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45" name="object 83245"/>
          <p:cNvSpPr/>
          <p:nvPr/>
        </p:nvSpPr>
        <p:spPr>
          <a:xfrm>
            <a:off x="6520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46" name="object 83246"/>
          <p:cNvSpPr/>
          <p:nvPr/>
        </p:nvSpPr>
        <p:spPr>
          <a:xfrm>
            <a:off x="6520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47" name="object 83247"/>
          <p:cNvSpPr/>
          <p:nvPr/>
        </p:nvSpPr>
        <p:spPr>
          <a:xfrm>
            <a:off x="6520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48" name="object 83248"/>
          <p:cNvSpPr/>
          <p:nvPr/>
        </p:nvSpPr>
        <p:spPr>
          <a:xfrm>
            <a:off x="6520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49" name="object 83249"/>
          <p:cNvSpPr/>
          <p:nvPr/>
        </p:nvSpPr>
        <p:spPr>
          <a:xfrm>
            <a:off x="65205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50" name="object 83250"/>
          <p:cNvSpPr/>
          <p:nvPr/>
        </p:nvSpPr>
        <p:spPr>
          <a:xfrm>
            <a:off x="65205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51" name="object 83251"/>
          <p:cNvSpPr/>
          <p:nvPr/>
        </p:nvSpPr>
        <p:spPr>
          <a:xfrm>
            <a:off x="6520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52" name="object 83252"/>
          <p:cNvSpPr/>
          <p:nvPr/>
        </p:nvSpPr>
        <p:spPr>
          <a:xfrm>
            <a:off x="6520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53" name="object 83253"/>
          <p:cNvSpPr/>
          <p:nvPr/>
        </p:nvSpPr>
        <p:spPr>
          <a:xfrm>
            <a:off x="6520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54" name="object 83254"/>
          <p:cNvSpPr/>
          <p:nvPr/>
        </p:nvSpPr>
        <p:spPr>
          <a:xfrm>
            <a:off x="6520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55" name="object 83255"/>
          <p:cNvSpPr/>
          <p:nvPr/>
        </p:nvSpPr>
        <p:spPr>
          <a:xfrm>
            <a:off x="6521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56" name="object 83256"/>
          <p:cNvSpPr/>
          <p:nvPr/>
        </p:nvSpPr>
        <p:spPr>
          <a:xfrm>
            <a:off x="6521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57" name="object 83257"/>
          <p:cNvSpPr/>
          <p:nvPr/>
        </p:nvSpPr>
        <p:spPr>
          <a:xfrm>
            <a:off x="6521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58" name="object 83258"/>
          <p:cNvSpPr/>
          <p:nvPr/>
        </p:nvSpPr>
        <p:spPr>
          <a:xfrm>
            <a:off x="6521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59" name="object 83259"/>
          <p:cNvSpPr/>
          <p:nvPr/>
        </p:nvSpPr>
        <p:spPr>
          <a:xfrm>
            <a:off x="6521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60" name="object 83260"/>
          <p:cNvSpPr/>
          <p:nvPr/>
        </p:nvSpPr>
        <p:spPr>
          <a:xfrm>
            <a:off x="6521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61" name="object 83261"/>
          <p:cNvSpPr/>
          <p:nvPr/>
        </p:nvSpPr>
        <p:spPr>
          <a:xfrm>
            <a:off x="65217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62" name="object 83262"/>
          <p:cNvSpPr/>
          <p:nvPr/>
        </p:nvSpPr>
        <p:spPr>
          <a:xfrm>
            <a:off x="65217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63" name="object 83263"/>
          <p:cNvSpPr/>
          <p:nvPr/>
        </p:nvSpPr>
        <p:spPr>
          <a:xfrm>
            <a:off x="6521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64" name="object 83264"/>
          <p:cNvSpPr/>
          <p:nvPr/>
        </p:nvSpPr>
        <p:spPr>
          <a:xfrm>
            <a:off x="6521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65" name="object 83265"/>
          <p:cNvSpPr/>
          <p:nvPr/>
        </p:nvSpPr>
        <p:spPr>
          <a:xfrm>
            <a:off x="6522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66" name="object 83266"/>
          <p:cNvSpPr/>
          <p:nvPr/>
        </p:nvSpPr>
        <p:spPr>
          <a:xfrm>
            <a:off x="6522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67" name="object 83267"/>
          <p:cNvSpPr/>
          <p:nvPr/>
        </p:nvSpPr>
        <p:spPr>
          <a:xfrm>
            <a:off x="6522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68" name="object 83268"/>
          <p:cNvSpPr/>
          <p:nvPr/>
        </p:nvSpPr>
        <p:spPr>
          <a:xfrm>
            <a:off x="6522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69" name="object 83269"/>
          <p:cNvSpPr/>
          <p:nvPr/>
        </p:nvSpPr>
        <p:spPr>
          <a:xfrm>
            <a:off x="65224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70" name="object 83270"/>
          <p:cNvSpPr/>
          <p:nvPr/>
        </p:nvSpPr>
        <p:spPr>
          <a:xfrm>
            <a:off x="65224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71" name="object 83271"/>
          <p:cNvSpPr/>
          <p:nvPr/>
        </p:nvSpPr>
        <p:spPr>
          <a:xfrm>
            <a:off x="6522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72" name="object 83272"/>
          <p:cNvSpPr/>
          <p:nvPr/>
        </p:nvSpPr>
        <p:spPr>
          <a:xfrm>
            <a:off x="6522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73" name="object 83273"/>
          <p:cNvSpPr/>
          <p:nvPr/>
        </p:nvSpPr>
        <p:spPr>
          <a:xfrm>
            <a:off x="65228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74" name="object 83274"/>
          <p:cNvSpPr/>
          <p:nvPr/>
        </p:nvSpPr>
        <p:spPr>
          <a:xfrm>
            <a:off x="65228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75" name="object 83275"/>
          <p:cNvSpPr/>
          <p:nvPr/>
        </p:nvSpPr>
        <p:spPr>
          <a:xfrm>
            <a:off x="6522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76" name="object 83276"/>
          <p:cNvSpPr/>
          <p:nvPr/>
        </p:nvSpPr>
        <p:spPr>
          <a:xfrm>
            <a:off x="6522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77" name="object 83277"/>
          <p:cNvSpPr/>
          <p:nvPr/>
        </p:nvSpPr>
        <p:spPr>
          <a:xfrm>
            <a:off x="65232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78" name="object 83278"/>
          <p:cNvSpPr/>
          <p:nvPr/>
        </p:nvSpPr>
        <p:spPr>
          <a:xfrm>
            <a:off x="65232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79" name="object 83279"/>
          <p:cNvSpPr/>
          <p:nvPr/>
        </p:nvSpPr>
        <p:spPr>
          <a:xfrm>
            <a:off x="6523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80" name="object 83280"/>
          <p:cNvSpPr/>
          <p:nvPr/>
        </p:nvSpPr>
        <p:spPr>
          <a:xfrm>
            <a:off x="6523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81" name="object 83281"/>
          <p:cNvSpPr/>
          <p:nvPr/>
        </p:nvSpPr>
        <p:spPr>
          <a:xfrm>
            <a:off x="65236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82" name="object 83282"/>
          <p:cNvSpPr/>
          <p:nvPr/>
        </p:nvSpPr>
        <p:spPr>
          <a:xfrm>
            <a:off x="65236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83" name="object 83283"/>
          <p:cNvSpPr/>
          <p:nvPr/>
        </p:nvSpPr>
        <p:spPr>
          <a:xfrm>
            <a:off x="6523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84" name="object 83284"/>
          <p:cNvSpPr/>
          <p:nvPr/>
        </p:nvSpPr>
        <p:spPr>
          <a:xfrm>
            <a:off x="6523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85" name="object 83285"/>
          <p:cNvSpPr/>
          <p:nvPr/>
        </p:nvSpPr>
        <p:spPr>
          <a:xfrm>
            <a:off x="6524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86" name="object 83286"/>
          <p:cNvSpPr/>
          <p:nvPr/>
        </p:nvSpPr>
        <p:spPr>
          <a:xfrm>
            <a:off x="6524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87" name="object 83287"/>
          <p:cNvSpPr/>
          <p:nvPr/>
        </p:nvSpPr>
        <p:spPr>
          <a:xfrm>
            <a:off x="6524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88" name="object 83288"/>
          <p:cNvSpPr/>
          <p:nvPr/>
        </p:nvSpPr>
        <p:spPr>
          <a:xfrm>
            <a:off x="6524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89" name="object 83289"/>
          <p:cNvSpPr/>
          <p:nvPr/>
        </p:nvSpPr>
        <p:spPr>
          <a:xfrm>
            <a:off x="6524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90" name="object 83290"/>
          <p:cNvSpPr/>
          <p:nvPr/>
        </p:nvSpPr>
        <p:spPr>
          <a:xfrm>
            <a:off x="6524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91" name="object 83291"/>
          <p:cNvSpPr/>
          <p:nvPr/>
        </p:nvSpPr>
        <p:spPr>
          <a:xfrm>
            <a:off x="6524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92" name="object 83292"/>
          <p:cNvSpPr/>
          <p:nvPr/>
        </p:nvSpPr>
        <p:spPr>
          <a:xfrm>
            <a:off x="6524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93" name="object 83293"/>
          <p:cNvSpPr/>
          <p:nvPr/>
        </p:nvSpPr>
        <p:spPr>
          <a:xfrm>
            <a:off x="6524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94" name="object 83294"/>
          <p:cNvSpPr/>
          <p:nvPr/>
        </p:nvSpPr>
        <p:spPr>
          <a:xfrm>
            <a:off x="6524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95" name="object 83295"/>
          <p:cNvSpPr/>
          <p:nvPr/>
        </p:nvSpPr>
        <p:spPr>
          <a:xfrm>
            <a:off x="6524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96" name="object 83296"/>
          <p:cNvSpPr/>
          <p:nvPr/>
        </p:nvSpPr>
        <p:spPr>
          <a:xfrm>
            <a:off x="6524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97" name="object 83297"/>
          <p:cNvSpPr/>
          <p:nvPr/>
        </p:nvSpPr>
        <p:spPr>
          <a:xfrm>
            <a:off x="6525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98" name="object 83298"/>
          <p:cNvSpPr/>
          <p:nvPr/>
        </p:nvSpPr>
        <p:spPr>
          <a:xfrm>
            <a:off x="6525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299" name="object 83299"/>
          <p:cNvSpPr/>
          <p:nvPr/>
        </p:nvSpPr>
        <p:spPr>
          <a:xfrm>
            <a:off x="6525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00" name="object 83300"/>
          <p:cNvSpPr/>
          <p:nvPr/>
        </p:nvSpPr>
        <p:spPr>
          <a:xfrm>
            <a:off x="6525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01" name="object 83301"/>
          <p:cNvSpPr/>
          <p:nvPr/>
        </p:nvSpPr>
        <p:spPr>
          <a:xfrm>
            <a:off x="6525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02" name="object 83302"/>
          <p:cNvSpPr/>
          <p:nvPr/>
        </p:nvSpPr>
        <p:spPr>
          <a:xfrm>
            <a:off x="6525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03" name="object 83303"/>
          <p:cNvSpPr/>
          <p:nvPr/>
        </p:nvSpPr>
        <p:spPr>
          <a:xfrm>
            <a:off x="6525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04" name="object 83304"/>
          <p:cNvSpPr/>
          <p:nvPr/>
        </p:nvSpPr>
        <p:spPr>
          <a:xfrm>
            <a:off x="6525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05" name="object 83305"/>
          <p:cNvSpPr/>
          <p:nvPr/>
        </p:nvSpPr>
        <p:spPr>
          <a:xfrm>
            <a:off x="6525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06" name="object 83306"/>
          <p:cNvSpPr/>
          <p:nvPr/>
        </p:nvSpPr>
        <p:spPr>
          <a:xfrm>
            <a:off x="6525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07" name="object 83307"/>
          <p:cNvSpPr/>
          <p:nvPr/>
        </p:nvSpPr>
        <p:spPr>
          <a:xfrm>
            <a:off x="6526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08" name="object 83308"/>
          <p:cNvSpPr/>
          <p:nvPr/>
        </p:nvSpPr>
        <p:spPr>
          <a:xfrm>
            <a:off x="6526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09" name="object 83309"/>
          <p:cNvSpPr/>
          <p:nvPr/>
        </p:nvSpPr>
        <p:spPr>
          <a:xfrm>
            <a:off x="6526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10" name="object 83310"/>
          <p:cNvSpPr/>
          <p:nvPr/>
        </p:nvSpPr>
        <p:spPr>
          <a:xfrm>
            <a:off x="6526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11" name="object 83311"/>
          <p:cNvSpPr/>
          <p:nvPr/>
        </p:nvSpPr>
        <p:spPr>
          <a:xfrm>
            <a:off x="6526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12" name="object 83312"/>
          <p:cNvSpPr/>
          <p:nvPr/>
        </p:nvSpPr>
        <p:spPr>
          <a:xfrm>
            <a:off x="6526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13" name="object 83313"/>
          <p:cNvSpPr/>
          <p:nvPr/>
        </p:nvSpPr>
        <p:spPr>
          <a:xfrm>
            <a:off x="6526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14" name="object 83314"/>
          <p:cNvSpPr/>
          <p:nvPr/>
        </p:nvSpPr>
        <p:spPr>
          <a:xfrm>
            <a:off x="6526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15" name="object 83315"/>
          <p:cNvSpPr/>
          <p:nvPr/>
        </p:nvSpPr>
        <p:spPr>
          <a:xfrm>
            <a:off x="6526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16" name="object 83316"/>
          <p:cNvSpPr/>
          <p:nvPr/>
        </p:nvSpPr>
        <p:spPr>
          <a:xfrm>
            <a:off x="6526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17" name="object 83317"/>
          <p:cNvSpPr/>
          <p:nvPr/>
        </p:nvSpPr>
        <p:spPr>
          <a:xfrm>
            <a:off x="6527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18" name="object 83318"/>
          <p:cNvSpPr/>
          <p:nvPr/>
        </p:nvSpPr>
        <p:spPr>
          <a:xfrm>
            <a:off x="6527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19" name="object 83319"/>
          <p:cNvSpPr/>
          <p:nvPr/>
        </p:nvSpPr>
        <p:spPr>
          <a:xfrm>
            <a:off x="6527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20" name="object 83320"/>
          <p:cNvSpPr/>
          <p:nvPr/>
        </p:nvSpPr>
        <p:spPr>
          <a:xfrm>
            <a:off x="6527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21" name="object 83321"/>
          <p:cNvSpPr/>
          <p:nvPr/>
        </p:nvSpPr>
        <p:spPr>
          <a:xfrm>
            <a:off x="65274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22" name="object 83322"/>
          <p:cNvSpPr/>
          <p:nvPr/>
        </p:nvSpPr>
        <p:spPr>
          <a:xfrm>
            <a:off x="65274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23" name="object 83323"/>
          <p:cNvSpPr/>
          <p:nvPr/>
        </p:nvSpPr>
        <p:spPr>
          <a:xfrm>
            <a:off x="6527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24" name="object 83324"/>
          <p:cNvSpPr/>
          <p:nvPr/>
        </p:nvSpPr>
        <p:spPr>
          <a:xfrm>
            <a:off x="6527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25" name="object 83325"/>
          <p:cNvSpPr/>
          <p:nvPr/>
        </p:nvSpPr>
        <p:spPr>
          <a:xfrm>
            <a:off x="65278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26" name="object 83326"/>
          <p:cNvSpPr/>
          <p:nvPr/>
        </p:nvSpPr>
        <p:spPr>
          <a:xfrm>
            <a:off x="65278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27" name="object 83327"/>
          <p:cNvSpPr/>
          <p:nvPr/>
        </p:nvSpPr>
        <p:spPr>
          <a:xfrm>
            <a:off x="6527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28" name="object 83328"/>
          <p:cNvSpPr/>
          <p:nvPr/>
        </p:nvSpPr>
        <p:spPr>
          <a:xfrm>
            <a:off x="6527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29" name="object 83329"/>
          <p:cNvSpPr/>
          <p:nvPr/>
        </p:nvSpPr>
        <p:spPr>
          <a:xfrm>
            <a:off x="65281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30" name="object 83330"/>
          <p:cNvSpPr/>
          <p:nvPr/>
        </p:nvSpPr>
        <p:spPr>
          <a:xfrm>
            <a:off x="65281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31" name="object 83331"/>
          <p:cNvSpPr/>
          <p:nvPr/>
        </p:nvSpPr>
        <p:spPr>
          <a:xfrm>
            <a:off x="6528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32" name="object 83332"/>
          <p:cNvSpPr/>
          <p:nvPr/>
        </p:nvSpPr>
        <p:spPr>
          <a:xfrm>
            <a:off x="6528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33" name="object 83333"/>
          <p:cNvSpPr/>
          <p:nvPr/>
        </p:nvSpPr>
        <p:spPr>
          <a:xfrm>
            <a:off x="65285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34" name="object 83334"/>
          <p:cNvSpPr/>
          <p:nvPr/>
        </p:nvSpPr>
        <p:spPr>
          <a:xfrm>
            <a:off x="65285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35" name="object 83335"/>
          <p:cNvSpPr/>
          <p:nvPr/>
        </p:nvSpPr>
        <p:spPr>
          <a:xfrm>
            <a:off x="6528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36" name="object 83336"/>
          <p:cNvSpPr/>
          <p:nvPr/>
        </p:nvSpPr>
        <p:spPr>
          <a:xfrm>
            <a:off x="6528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37" name="object 83337"/>
          <p:cNvSpPr/>
          <p:nvPr/>
        </p:nvSpPr>
        <p:spPr>
          <a:xfrm>
            <a:off x="6528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38" name="object 83338"/>
          <p:cNvSpPr/>
          <p:nvPr/>
        </p:nvSpPr>
        <p:spPr>
          <a:xfrm>
            <a:off x="6528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39" name="object 83339"/>
          <p:cNvSpPr/>
          <p:nvPr/>
        </p:nvSpPr>
        <p:spPr>
          <a:xfrm>
            <a:off x="6529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40" name="object 83340"/>
          <p:cNvSpPr/>
          <p:nvPr/>
        </p:nvSpPr>
        <p:spPr>
          <a:xfrm>
            <a:off x="6529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41" name="object 83341"/>
          <p:cNvSpPr/>
          <p:nvPr/>
        </p:nvSpPr>
        <p:spPr>
          <a:xfrm>
            <a:off x="6529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42" name="object 83342"/>
          <p:cNvSpPr/>
          <p:nvPr/>
        </p:nvSpPr>
        <p:spPr>
          <a:xfrm>
            <a:off x="6529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43" name="object 83343"/>
          <p:cNvSpPr/>
          <p:nvPr/>
        </p:nvSpPr>
        <p:spPr>
          <a:xfrm>
            <a:off x="6529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44" name="object 83344"/>
          <p:cNvSpPr/>
          <p:nvPr/>
        </p:nvSpPr>
        <p:spPr>
          <a:xfrm>
            <a:off x="6529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45" name="object 83345"/>
          <p:cNvSpPr/>
          <p:nvPr/>
        </p:nvSpPr>
        <p:spPr>
          <a:xfrm>
            <a:off x="6529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46" name="object 83346"/>
          <p:cNvSpPr/>
          <p:nvPr/>
        </p:nvSpPr>
        <p:spPr>
          <a:xfrm>
            <a:off x="6529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47" name="object 83347"/>
          <p:cNvSpPr/>
          <p:nvPr/>
        </p:nvSpPr>
        <p:spPr>
          <a:xfrm>
            <a:off x="6529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48" name="object 83348"/>
          <p:cNvSpPr/>
          <p:nvPr/>
        </p:nvSpPr>
        <p:spPr>
          <a:xfrm>
            <a:off x="6529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49" name="object 83349"/>
          <p:cNvSpPr/>
          <p:nvPr/>
        </p:nvSpPr>
        <p:spPr>
          <a:xfrm>
            <a:off x="65300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50" name="object 83350"/>
          <p:cNvSpPr/>
          <p:nvPr/>
        </p:nvSpPr>
        <p:spPr>
          <a:xfrm>
            <a:off x="65300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51" name="object 83351"/>
          <p:cNvSpPr/>
          <p:nvPr/>
        </p:nvSpPr>
        <p:spPr>
          <a:xfrm>
            <a:off x="6530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52" name="object 83352"/>
          <p:cNvSpPr/>
          <p:nvPr/>
        </p:nvSpPr>
        <p:spPr>
          <a:xfrm>
            <a:off x="6530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53" name="object 83353"/>
          <p:cNvSpPr/>
          <p:nvPr/>
        </p:nvSpPr>
        <p:spPr>
          <a:xfrm>
            <a:off x="6530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54" name="object 83354"/>
          <p:cNvSpPr/>
          <p:nvPr/>
        </p:nvSpPr>
        <p:spPr>
          <a:xfrm>
            <a:off x="6530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55" name="object 83355"/>
          <p:cNvSpPr/>
          <p:nvPr/>
        </p:nvSpPr>
        <p:spPr>
          <a:xfrm>
            <a:off x="6530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56" name="object 83356"/>
          <p:cNvSpPr/>
          <p:nvPr/>
        </p:nvSpPr>
        <p:spPr>
          <a:xfrm>
            <a:off x="6530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57" name="object 83357"/>
          <p:cNvSpPr/>
          <p:nvPr/>
        </p:nvSpPr>
        <p:spPr>
          <a:xfrm>
            <a:off x="6530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58" name="object 83358"/>
          <p:cNvSpPr/>
          <p:nvPr/>
        </p:nvSpPr>
        <p:spPr>
          <a:xfrm>
            <a:off x="6530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59" name="object 83359"/>
          <p:cNvSpPr/>
          <p:nvPr/>
        </p:nvSpPr>
        <p:spPr>
          <a:xfrm>
            <a:off x="6530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60" name="object 83360"/>
          <p:cNvSpPr/>
          <p:nvPr/>
        </p:nvSpPr>
        <p:spPr>
          <a:xfrm>
            <a:off x="6530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61" name="object 83361"/>
          <p:cNvSpPr/>
          <p:nvPr/>
        </p:nvSpPr>
        <p:spPr>
          <a:xfrm>
            <a:off x="6531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62" name="object 83362"/>
          <p:cNvSpPr/>
          <p:nvPr/>
        </p:nvSpPr>
        <p:spPr>
          <a:xfrm>
            <a:off x="6531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63" name="object 83363"/>
          <p:cNvSpPr/>
          <p:nvPr/>
        </p:nvSpPr>
        <p:spPr>
          <a:xfrm>
            <a:off x="6531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64" name="object 83364"/>
          <p:cNvSpPr/>
          <p:nvPr/>
        </p:nvSpPr>
        <p:spPr>
          <a:xfrm>
            <a:off x="6531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65" name="object 83365"/>
          <p:cNvSpPr/>
          <p:nvPr/>
        </p:nvSpPr>
        <p:spPr>
          <a:xfrm>
            <a:off x="6531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66" name="object 83366"/>
          <p:cNvSpPr/>
          <p:nvPr/>
        </p:nvSpPr>
        <p:spPr>
          <a:xfrm>
            <a:off x="6531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67" name="object 83367"/>
          <p:cNvSpPr/>
          <p:nvPr/>
        </p:nvSpPr>
        <p:spPr>
          <a:xfrm>
            <a:off x="6531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68" name="object 83368"/>
          <p:cNvSpPr/>
          <p:nvPr/>
        </p:nvSpPr>
        <p:spPr>
          <a:xfrm>
            <a:off x="6531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69" name="object 83369"/>
          <p:cNvSpPr/>
          <p:nvPr/>
        </p:nvSpPr>
        <p:spPr>
          <a:xfrm>
            <a:off x="65320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70" name="object 83370"/>
          <p:cNvSpPr/>
          <p:nvPr/>
        </p:nvSpPr>
        <p:spPr>
          <a:xfrm>
            <a:off x="65320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71" name="object 83371"/>
          <p:cNvSpPr/>
          <p:nvPr/>
        </p:nvSpPr>
        <p:spPr>
          <a:xfrm>
            <a:off x="6532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72" name="object 83372"/>
          <p:cNvSpPr/>
          <p:nvPr/>
        </p:nvSpPr>
        <p:spPr>
          <a:xfrm>
            <a:off x="6532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73" name="object 83373"/>
          <p:cNvSpPr/>
          <p:nvPr/>
        </p:nvSpPr>
        <p:spPr>
          <a:xfrm>
            <a:off x="65323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74" name="object 83374"/>
          <p:cNvSpPr/>
          <p:nvPr/>
        </p:nvSpPr>
        <p:spPr>
          <a:xfrm>
            <a:off x="65323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662A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75" name="object 83375"/>
          <p:cNvSpPr/>
          <p:nvPr/>
        </p:nvSpPr>
        <p:spPr>
          <a:xfrm>
            <a:off x="6532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76" name="object 83376"/>
          <p:cNvSpPr/>
          <p:nvPr/>
        </p:nvSpPr>
        <p:spPr>
          <a:xfrm>
            <a:off x="6532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77" name="object 83377"/>
          <p:cNvSpPr/>
          <p:nvPr/>
        </p:nvSpPr>
        <p:spPr>
          <a:xfrm>
            <a:off x="65327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78" name="object 83378"/>
          <p:cNvSpPr/>
          <p:nvPr/>
        </p:nvSpPr>
        <p:spPr>
          <a:xfrm>
            <a:off x="65327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79" name="object 83379"/>
          <p:cNvSpPr/>
          <p:nvPr/>
        </p:nvSpPr>
        <p:spPr>
          <a:xfrm>
            <a:off x="6532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80" name="object 83380"/>
          <p:cNvSpPr/>
          <p:nvPr/>
        </p:nvSpPr>
        <p:spPr>
          <a:xfrm>
            <a:off x="6532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81" name="object 83381"/>
          <p:cNvSpPr/>
          <p:nvPr/>
        </p:nvSpPr>
        <p:spPr>
          <a:xfrm>
            <a:off x="65331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82" name="object 83382"/>
          <p:cNvSpPr/>
          <p:nvPr/>
        </p:nvSpPr>
        <p:spPr>
          <a:xfrm>
            <a:off x="65331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83" name="object 83383"/>
          <p:cNvSpPr/>
          <p:nvPr/>
        </p:nvSpPr>
        <p:spPr>
          <a:xfrm>
            <a:off x="6533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84" name="object 83384"/>
          <p:cNvSpPr/>
          <p:nvPr/>
        </p:nvSpPr>
        <p:spPr>
          <a:xfrm>
            <a:off x="6533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85" name="object 83385"/>
          <p:cNvSpPr/>
          <p:nvPr/>
        </p:nvSpPr>
        <p:spPr>
          <a:xfrm>
            <a:off x="6533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86" name="object 83386"/>
          <p:cNvSpPr/>
          <p:nvPr/>
        </p:nvSpPr>
        <p:spPr>
          <a:xfrm>
            <a:off x="6533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87" name="object 83387"/>
          <p:cNvSpPr/>
          <p:nvPr/>
        </p:nvSpPr>
        <p:spPr>
          <a:xfrm>
            <a:off x="6533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88" name="object 83388"/>
          <p:cNvSpPr/>
          <p:nvPr/>
        </p:nvSpPr>
        <p:spPr>
          <a:xfrm>
            <a:off x="6533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89" name="object 83389"/>
          <p:cNvSpPr/>
          <p:nvPr/>
        </p:nvSpPr>
        <p:spPr>
          <a:xfrm>
            <a:off x="6533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90" name="object 83390"/>
          <p:cNvSpPr/>
          <p:nvPr/>
        </p:nvSpPr>
        <p:spPr>
          <a:xfrm>
            <a:off x="6533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91" name="object 83391"/>
          <p:cNvSpPr/>
          <p:nvPr/>
        </p:nvSpPr>
        <p:spPr>
          <a:xfrm>
            <a:off x="6534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92" name="object 83392"/>
          <p:cNvSpPr/>
          <p:nvPr/>
        </p:nvSpPr>
        <p:spPr>
          <a:xfrm>
            <a:off x="6534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93" name="object 83393"/>
          <p:cNvSpPr/>
          <p:nvPr/>
        </p:nvSpPr>
        <p:spPr>
          <a:xfrm>
            <a:off x="6534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94" name="object 83394"/>
          <p:cNvSpPr/>
          <p:nvPr/>
        </p:nvSpPr>
        <p:spPr>
          <a:xfrm>
            <a:off x="6534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95" name="object 83395"/>
          <p:cNvSpPr/>
          <p:nvPr/>
        </p:nvSpPr>
        <p:spPr>
          <a:xfrm>
            <a:off x="6534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96" name="object 83396"/>
          <p:cNvSpPr/>
          <p:nvPr/>
        </p:nvSpPr>
        <p:spPr>
          <a:xfrm>
            <a:off x="6534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97" name="object 83397"/>
          <p:cNvSpPr/>
          <p:nvPr/>
        </p:nvSpPr>
        <p:spPr>
          <a:xfrm>
            <a:off x="6534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98" name="object 83398"/>
          <p:cNvSpPr/>
          <p:nvPr/>
        </p:nvSpPr>
        <p:spPr>
          <a:xfrm>
            <a:off x="6534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399" name="object 83399"/>
          <p:cNvSpPr/>
          <p:nvPr/>
        </p:nvSpPr>
        <p:spPr>
          <a:xfrm>
            <a:off x="6534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00" name="object 83400"/>
          <p:cNvSpPr/>
          <p:nvPr/>
        </p:nvSpPr>
        <p:spPr>
          <a:xfrm>
            <a:off x="6534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01" name="object 83401"/>
          <p:cNvSpPr/>
          <p:nvPr/>
        </p:nvSpPr>
        <p:spPr>
          <a:xfrm>
            <a:off x="6535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02" name="object 83402"/>
          <p:cNvSpPr/>
          <p:nvPr/>
        </p:nvSpPr>
        <p:spPr>
          <a:xfrm>
            <a:off x="6535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03" name="object 83403"/>
          <p:cNvSpPr/>
          <p:nvPr/>
        </p:nvSpPr>
        <p:spPr>
          <a:xfrm>
            <a:off x="6535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04" name="object 83404"/>
          <p:cNvSpPr/>
          <p:nvPr/>
        </p:nvSpPr>
        <p:spPr>
          <a:xfrm>
            <a:off x="6535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05" name="object 83405"/>
          <p:cNvSpPr/>
          <p:nvPr/>
        </p:nvSpPr>
        <p:spPr>
          <a:xfrm>
            <a:off x="6535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06" name="object 83406"/>
          <p:cNvSpPr/>
          <p:nvPr/>
        </p:nvSpPr>
        <p:spPr>
          <a:xfrm>
            <a:off x="6535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07" name="object 83407"/>
          <p:cNvSpPr/>
          <p:nvPr/>
        </p:nvSpPr>
        <p:spPr>
          <a:xfrm>
            <a:off x="6535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08" name="object 83408"/>
          <p:cNvSpPr/>
          <p:nvPr/>
        </p:nvSpPr>
        <p:spPr>
          <a:xfrm>
            <a:off x="6535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09" name="object 83409"/>
          <p:cNvSpPr/>
          <p:nvPr/>
        </p:nvSpPr>
        <p:spPr>
          <a:xfrm>
            <a:off x="6535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10" name="object 83410"/>
          <p:cNvSpPr/>
          <p:nvPr/>
        </p:nvSpPr>
        <p:spPr>
          <a:xfrm>
            <a:off x="6535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5F6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11" name="object 83411"/>
          <p:cNvSpPr/>
          <p:nvPr/>
        </p:nvSpPr>
        <p:spPr>
          <a:xfrm>
            <a:off x="6535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12" name="object 83412"/>
          <p:cNvSpPr/>
          <p:nvPr/>
        </p:nvSpPr>
        <p:spPr>
          <a:xfrm>
            <a:off x="6535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13" name="object 83413"/>
          <p:cNvSpPr/>
          <p:nvPr/>
        </p:nvSpPr>
        <p:spPr>
          <a:xfrm>
            <a:off x="6536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14" name="object 83414"/>
          <p:cNvSpPr/>
          <p:nvPr/>
        </p:nvSpPr>
        <p:spPr>
          <a:xfrm>
            <a:off x="6536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15" name="object 83415"/>
          <p:cNvSpPr/>
          <p:nvPr/>
        </p:nvSpPr>
        <p:spPr>
          <a:xfrm>
            <a:off x="6536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16" name="object 83416"/>
          <p:cNvSpPr/>
          <p:nvPr/>
        </p:nvSpPr>
        <p:spPr>
          <a:xfrm>
            <a:off x="6536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17" name="object 83417"/>
          <p:cNvSpPr/>
          <p:nvPr/>
        </p:nvSpPr>
        <p:spPr>
          <a:xfrm>
            <a:off x="6536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18" name="object 83418"/>
          <p:cNvSpPr/>
          <p:nvPr/>
        </p:nvSpPr>
        <p:spPr>
          <a:xfrm>
            <a:off x="6536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19" name="object 83419"/>
          <p:cNvSpPr/>
          <p:nvPr/>
        </p:nvSpPr>
        <p:spPr>
          <a:xfrm>
            <a:off x="6536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20" name="object 83420"/>
          <p:cNvSpPr/>
          <p:nvPr/>
        </p:nvSpPr>
        <p:spPr>
          <a:xfrm>
            <a:off x="6536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21" name="object 83421"/>
          <p:cNvSpPr/>
          <p:nvPr/>
        </p:nvSpPr>
        <p:spPr>
          <a:xfrm>
            <a:off x="65369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22" name="object 83422"/>
          <p:cNvSpPr/>
          <p:nvPr/>
        </p:nvSpPr>
        <p:spPr>
          <a:xfrm>
            <a:off x="65369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23" name="object 83423"/>
          <p:cNvSpPr/>
          <p:nvPr/>
        </p:nvSpPr>
        <p:spPr>
          <a:xfrm>
            <a:off x="6537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24" name="object 83424"/>
          <p:cNvSpPr/>
          <p:nvPr/>
        </p:nvSpPr>
        <p:spPr>
          <a:xfrm>
            <a:off x="6537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25" name="object 83425"/>
          <p:cNvSpPr/>
          <p:nvPr/>
        </p:nvSpPr>
        <p:spPr>
          <a:xfrm>
            <a:off x="65373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26" name="object 83426"/>
          <p:cNvSpPr/>
          <p:nvPr/>
        </p:nvSpPr>
        <p:spPr>
          <a:xfrm>
            <a:off x="65373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27" name="object 83427"/>
          <p:cNvSpPr/>
          <p:nvPr/>
        </p:nvSpPr>
        <p:spPr>
          <a:xfrm>
            <a:off x="65374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28" name="object 83428"/>
          <p:cNvSpPr/>
          <p:nvPr/>
        </p:nvSpPr>
        <p:spPr>
          <a:xfrm>
            <a:off x="65374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29" name="object 83429"/>
          <p:cNvSpPr/>
          <p:nvPr/>
        </p:nvSpPr>
        <p:spPr>
          <a:xfrm>
            <a:off x="65377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30" name="object 83430"/>
          <p:cNvSpPr/>
          <p:nvPr/>
        </p:nvSpPr>
        <p:spPr>
          <a:xfrm>
            <a:off x="65377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31" name="object 83431"/>
          <p:cNvSpPr/>
          <p:nvPr/>
        </p:nvSpPr>
        <p:spPr>
          <a:xfrm>
            <a:off x="65378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32" name="object 83432"/>
          <p:cNvSpPr/>
          <p:nvPr/>
        </p:nvSpPr>
        <p:spPr>
          <a:xfrm>
            <a:off x="65378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33" name="object 83433"/>
          <p:cNvSpPr/>
          <p:nvPr/>
        </p:nvSpPr>
        <p:spPr>
          <a:xfrm>
            <a:off x="65380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34" name="object 83434"/>
          <p:cNvSpPr/>
          <p:nvPr/>
        </p:nvSpPr>
        <p:spPr>
          <a:xfrm>
            <a:off x="65380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35" name="object 83435"/>
          <p:cNvSpPr/>
          <p:nvPr/>
        </p:nvSpPr>
        <p:spPr>
          <a:xfrm>
            <a:off x="65382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36" name="object 83436"/>
          <p:cNvSpPr/>
          <p:nvPr/>
        </p:nvSpPr>
        <p:spPr>
          <a:xfrm>
            <a:off x="65382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37" name="object 83437"/>
          <p:cNvSpPr/>
          <p:nvPr/>
        </p:nvSpPr>
        <p:spPr>
          <a:xfrm>
            <a:off x="6538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38" name="object 83438"/>
          <p:cNvSpPr/>
          <p:nvPr/>
        </p:nvSpPr>
        <p:spPr>
          <a:xfrm>
            <a:off x="6538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39" name="object 83439"/>
          <p:cNvSpPr/>
          <p:nvPr/>
        </p:nvSpPr>
        <p:spPr>
          <a:xfrm>
            <a:off x="65386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40" name="object 83440"/>
          <p:cNvSpPr/>
          <p:nvPr/>
        </p:nvSpPr>
        <p:spPr>
          <a:xfrm>
            <a:off x="65386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41" name="object 83441"/>
          <p:cNvSpPr/>
          <p:nvPr/>
        </p:nvSpPr>
        <p:spPr>
          <a:xfrm>
            <a:off x="6538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42" name="object 83442"/>
          <p:cNvSpPr/>
          <p:nvPr/>
        </p:nvSpPr>
        <p:spPr>
          <a:xfrm>
            <a:off x="6538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43" name="object 83443"/>
          <p:cNvSpPr/>
          <p:nvPr/>
        </p:nvSpPr>
        <p:spPr>
          <a:xfrm>
            <a:off x="65389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44" name="object 83444"/>
          <p:cNvSpPr/>
          <p:nvPr/>
        </p:nvSpPr>
        <p:spPr>
          <a:xfrm>
            <a:off x="65389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45" name="object 83445"/>
          <p:cNvSpPr/>
          <p:nvPr/>
        </p:nvSpPr>
        <p:spPr>
          <a:xfrm>
            <a:off x="6539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46" name="object 83446"/>
          <p:cNvSpPr/>
          <p:nvPr/>
        </p:nvSpPr>
        <p:spPr>
          <a:xfrm>
            <a:off x="6539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47" name="object 83447"/>
          <p:cNvSpPr/>
          <p:nvPr/>
        </p:nvSpPr>
        <p:spPr>
          <a:xfrm>
            <a:off x="65393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48" name="object 83448"/>
          <p:cNvSpPr/>
          <p:nvPr/>
        </p:nvSpPr>
        <p:spPr>
          <a:xfrm>
            <a:off x="65393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49" name="object 83449"/>
          <p:cNvSpPr/>
          <p:nvPr/>
        </p:nvSpPr>
        <p:spPr>
          <a:xfrm>
            <a:off x="6539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50" name="object 83450"/>
          <p:cNvSpPr/>
          <p:nvPr/>
        </p:nvSpPr>
        <p:spPr>
          <a:xfrm>
            <a:off x="6539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51" name="object 83451"/>
          <p:cNvSpPr/>
          <p:nvPr/>
        </p:nvSpPr>
        <p:spPr>
          <a:xfrm>
            <a:off x="65397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52" name="object 83452"/>
          <p:cNvSpPr/>
          <p:nvPr/>
        </p:nvSpPr>
        <p:spPr>
          <a:xfrm>
            <a:off x="65397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53" name="object 83453"/>
          <p:cNvSpPr/>
          <p:nvPr/>
        </p:nvSpPr>
        <p:spPr>
          <a:xfrm>
            <a:off x="6540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54" name="object 83454"/>
          <p:cNvSpPr/>
          <p:nvPr/>
        </p:nvSpPr>
        <p:spPr>
          <a:xfrm>
            <a:off x="6540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55" name="object 83455"/>
          <p:cNvSpPr/>
          <p:nvPr/>
        </p:nvSpPr>
        <p:spPr>
          <a:xfrm>
            <a:off x="65401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56" name="object 83456"/>
          <p:cNvSpPr/>
          <p:nvPr/>
        </p:nvSpPr>
        <p:spPr>
          <a:xfrm>
            <a:off x="65401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57" name="object 83457"/>
          <p:cNvSpPr/>
          <p:nvPr/>
        </p:nvSpPr>
        <p:spPr>
          <a:xfrm>
            <a:off x="6540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58" name="object 83458"/>
          <p:cNvSpPr/>
          <p:nvPr/>
        </p:nvSpPr>
        <p:spPr>
          <a:xfrm>
            <a:off x="6540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59" name="object 83459"/>
          <p:cNvSpPr/>
          <p:nvPr/>
        </p:nvSpPr>
        <p:spPr>
          <a:xfrm>
            <a:off x="65405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60" name="object 83460"/>
          <p:cNvSpPr/>
          <p:nvPr/>
        </p:nvSpPr>
        <p:spPr>
          <a:xfrm>
            <a:off x="65405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61" name="object 83461"/>
          <p:cNvSpPr/>
          <p:nvPr/>
        </p:nvSpPr>
        <p:spPr>
          <a:xfrm>
            <a:off x="6540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62" name="object 83462"/>
          <p:cNvSpPr/>
          <p:nvPr/>
        </p:nvSpPr>
        <p:spPr>
          <a:xfrm>
            <a:off x="6540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63" name="object 83463"/>
          <p:cNvSpPr/>
          <p:nvPr/>
        </p:nvSpPr>
        <p:spPr>
          <a:xfrm>
            <a:off x="65408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64" name="object 83464"/>
          <p:cNvSpPr/>
          <p:nvPr/>
        </p:nvSpPr>
        <p:spPr>
          <a:xfrm>
            <a:off x="65408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65" name="object 83465"/>
          <p:cNvSpPr/>
          <p:nvPr/>
        </p:nvSpPr>
        <p:spPr>
          <a:xfrm>
            <a:off x="6541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66" name="object 83466"/>
          <p:cNvSpPr/>
          <p:nvPr/>
        </p:nvSpPr>
        <p:spPr>
          <a:xfrm>
            <a:off x="6541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67" name="object 83467"/>
          <p:cNvSpPr/>
          <p:nvPr/>
        </p:nvSpPr>
        <p:spPr>
          <a:xfrm>
            <a:off x="6541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68" name="object 83468"/>
          <p:cNvSpPr/>
          <p:nvPr/>
        </p:nvSpPr>
        <p:spPr>
          <a:xfrm>
            <a:off x="6541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69" name="object 83469"/>
          <p:cNvSpPr/>
          <p:nvPr/>
        </p:nvSpPr>
        <p:spPr>
          <a:xfrm>
            <a:off x="65415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70" name="object 83470"/>
          <p:cNvSpPr/>
          <p:nvPr/>
        </p:nvSpPr>
        <p:spPr>
          <a:xfrm>
            <a:off x="65415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71" name="object 83471"/>
          <p:cNvSpPr/>
          <p:nvPr/>
        </p:nvSpPr>
        <p:spPr>
          <a:xfrm>
            <a:off x="65417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72" name="object 83472"/>
          <p:cNvSpPr/>
          <p:nvPr/>
        </p:nvSpPr>
        <p:spPr>
          <a:xfrm>
            <a:off x="65417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73" name="object 83473"/>
          <p:cNvSpPr/>
          <p:nvPr/>
        </p:nvSpPr>
        <p:spPr>
          <a:xfrm>
            <a:off x="65419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74" name="object 83474"/>
          <p:cNvSpPr/>
          <p:nvPr/>
        </p:nvSpPr>
        <p:spPr>
          <a:xfrm>
            <a:off x="65419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75" name="object 83475"/>
          <p:cNvSpPr/>
          <p:nvPr/>
        </p:nvSpPr>
        <p:spPr>
          <a:xfrm>
            <a:off x="65421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76" name="object 83476"/>
          <p:cNvSpPr/>
          <p:nvPr/>
        </p:nvSpPr>
        <p:spPr>
          <a:xfrm>
            <a:off x="65421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77" name="object 83477"/>
          <p:cNvSpPr/>
          <p:nvPr/>
        </p:nvSpPr>
        <p:spPr>
          <a:xfrm>
            <a:off x="65422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78" name="object 83478"/>
          <p:cNvSpPr/>
          <p:nvPr/>
        </p:nvSpPr>
        <p:spPr>
          <a:xfrm>
            <a:off x="65422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79" name="object 83479"/>
          <p:cNvSpPr/>
          <p:nvPr/>
        </p:nvSpPr>
        <p:spPr>
          <a:xfrm>
            <a:off x="65425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80" name="object 83480"/>
          <p:cNvSpPr/>
          <p:nvPr/>
        </p:nvSpPr>
        <p:spPr>
          <a:xfrm>
            <a:off x="65425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81" name="object 83481"/>
          <p:cNvSpPr/>
          <p:nvPr/>
        </p:nvSpPr>
        <p:spPr>
          <a:xfrm>
            <a:off x="65426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82" name="object 83482"/>
          <p:cNvSpPr/>
          <p:nvPr/>
        </p:nvSpPr>
        <p:spPr>
          <a:xfrm>
            <a:off x="65426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83" name="object 83483"/>
          <p:cNvSpPr/>
          <p:nvPr/>
        </p:nvSpPr>
        <p:spPr>
          <a:xfrm>
            <a:off x="65429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84" name="object 83484"/>
          <p:cNvSpPr/>
          <p:nvPr/>
        </p:nvSpPr>
        <p:spPr>
          <a:xfrm>
            <a:off x="65429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85" name="object 83485"/>
          <p:cNvSpPr/>
          <p:nvPr/>
        </p:nvSpPr>
        <p:spPr>
          <a:xfrm>
            <a:off x="6543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86" name="object 83486"/>
          <p:cNvSpPr/>
          <p:nvPr/>
        </p:nvSpPr>
        <p:spPr>
          <a:xfrm>
            <a:off x="6543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87" name="object 83487"/>
          <p:cNvSpPr/>
          <p:nvPr/>
        </p:nvSpPr>
        <p:spPr>
          <a:xfrm>
            <a:off x="65433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88" name="object 83488"/>
          <p:cNvSpPr/>
          <p:nvPr/>
        </p:nvSpPr>
        <p:spPr>
          <a:xfrm>
            <a:off x="65433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89" name="object 83489"/>
          <p:cNvSpPr/>
          <p:nvPr/>
        </p:nvSpPr>
        <p:spPr>
          <a:xfrm>
            <a:off x="6543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90" name="object 83490"/>
          <p:cNvSpPr/>
          <p:nvPr/>
        </p:nvSpPr>
        <p:spPr>
          <a:xfrm>
            <a:off x="6543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A6A2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91" name="object 83491"/>
          <p:cNvSpPr/>
          <p:nvPr/>
        </p:nvSpPr>
        <p:spPr>
          <a:xfrm>
            <a:off x="65436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92" name="object 83492"/>
          <p:cNvSpPr/>
          <p:nvPr/>
        </p:nvSpPr>
        <p:spPr>
          <a:xfrm>
            <a:off x="65436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93" name="object 83493"/>
          <p:cNvSpPr/>
          <p:nvPr/>
        </p:nvSpPr>
        <p:spPr>
          <a:xfrm>
            <a:off x="6543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94" name="object 83494"/>
          <p:cNvSpPr/>
          <p:nvPr/>
        </p:nvSpPr>
        <p:spPr>
          <a:xfrm>
            <a:off x="6543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95" name="object 83495"/>
          <p:cNvSpPr/>
          <p:nvPr/>
        </p:nvSpPr>
        <p:spPr>
          <a:xfrm>
            <a:off x="65440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96" name="object 83496"/>
          <p:cNvSpPr/>
          <p:nvPr/>
        </p:nvSpPr>
        <p:spPr>
          <a:xfrm>
            <a:off x="65440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97" name="object 83497"/>
          <p:cNvSpPr/>
          <p:nvPr/>
        </p:nvSpPr>
        <p:spPr>
          <a:xfrm>
            <a:off x="6544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98" name="object 83498"/>
          <p:cNvSpPr/>
          <p:nvPr/>
        </p:nvSpPr>
        <p:spPr>
          <a:xfrm>
            <a:off x="6544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499" name="object 83499"/>
          <p:cNvSpPr/>
          <p:nvPr/>
        </p:nvSpPr>
        <p:spPr>
          <a:xfrm>
            <a:off x="65444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00" name="object 83500"/>
          <p:cNvSpPr/>
          <p:nvPr/>
        </p:nvSpPr>
        <p:spPr>
          <a:xfrm>
            <a:off x="65444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01" name="object 83501"/>
          <p:cNvSpPr/>
          <p:nvPr/>
        </p:nvSpPr>
        <p:spPr>
          <a:xfrm>
            <a:off x="6544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02" name="object 83502"/>
          <p:cNvSpPr/>
          <p:nvPr/>
        </p:nvSpPr>
        <p:spPr>
          <a:xfrm>
            <a:off x="6544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03" name="object 83503"/>
          <p:cNvSpPr/>
          <p:nvPr/>
        </p:nvSpPr>
        <p:spPr>
          <a:xfrm>
            <a:off x="65448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04" name="object 83504"/>
          <p:cNvSpPr/>
          <p:nvPr/>
        </p:nvSpPr>
        <p:spPr>
          <a:xfrm>
            <a:off x="65448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05" name="object 83505"/>
          <p:cNvSpPr/>
          <p:nvPr/>
        </p:nvSpPr>
        <p:spPr>
          <a:xfrm>
            <a:off x="6544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06" name="object 83506"/>
          <p:cNvSpPr/>
          <p:nvPr/>
        </p:nvSpPr>
        <p:spPr>
          <a:xfrm>
            <a:off x="6544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07" name="object 83507"/>
          <p:cNvSpPr/>
          <p:nvPr/>
        </p:nvSpPr>
        <p:spPr>
          <a:xfrm>
            <a:off x="65452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08" name="object 83508"/>
          <p:cNvSpPr/>
          <p:nvPr/>
        </p:nvSpPr>
        <p:spPr>
          <a:xfrm>
            <a:off x="65452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09" name="object 83509"/>
          <p:cNvSpPr/>
          <p:nvPr/>
        </p:nvSpPr>
        <p:spPr>
          <a:xfrm>
            <a:off x="6545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10" name="object 83510"/>
          <p:cNvSpPr/>
          <p:nvPr/>
        </p:nvSpPr>
        <p:spPr>
          <a:xfrm>
            <a:off x="6545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11" name="object 83511"/>
          <p:cNvSpPr/>
          <p:nvPr/>
        </p:nvSpPr>
        <p:spPr>
          <a:xfrm>
            <a:off x="65455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12" name="object 83512"/>
          <p:cNvSpPr/>
          <p:nvPr/>
        </p:nvSpPr>
        <p:spPr>
          <a:xfrm>
            <a:off x="65455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13" name="object 83513"/>
          <p:cNvSpPr/>
          <p:nvPr/>
        </p:nvSpPr>
        <p:spPr>
          <a:xfrm>
            <a:off x="6545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14" name="object 83514"/>
          <p:cNvSpPr/>
          <p:nvPr/>
        </p:nvSpPr>
        <p:spPr>
          <a:xfrm>
            <a:off x="6545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15" name="object 83515"/>
          <p:cNvSpPr/>
          <p:nvPr/>
        </p:nvSpPr>
        <p:spPr>
          <a:xfrm>
            <a:off x="65459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16" name="object 83516"/>
          <p:cNvSpPr/>
          <p:nvPr/>
        </p:nvSpPr>
        <p:spPr>
          <a:xfrm>
            <a:off x="65459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17" name="object 83517"/>
          <p:cNvSpPr/>
          <p:nvPr/>
        </p:nvSpPr>
        <p:spPr>
          <a:xfrm>
            <a:off x="6546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18" name="object 83518"/>
          <p:cNvSpPr/>
          <p:nvPr/>
        </p:nvSpPr>
        <p:spPr>
          <a:xfrm>
            <a:off x="6546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19" name="object 83519"/>
          <p:cNvSpPr/>
          <p:nvPr/>
        </p:nvSpPr>
        <p:spPr>
          <a:xfrm>
            <a:off x="65463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20" name="object 83520"/>
          <p:cNvSpPr/>
          <p:nvPr/>
        </p:nvSpPr>
        <p:spPr>
          <a:xfrm>
            <a:off x="65463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21" name="object 83521"/>
          <p:cNvSpPr/>
          <p:nvPr/>
        </p:nvSpPr>
        <p:spPr>
          <a:xfrm>
            <a:off x="65464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22" name="object 83522"/>
          <p:cNvSpPr/>
          <p:nvPr/>
        </p:nvSpPr>
        <p:spPr>
          <a:xfrm>
            <a:off x="65464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23" name="object 83523"/>
          <p:cNvSpPr/>
          <p:nvPr/>
        </p:nvSpPr>
        <p:spPr>
          <a:xfrm>
            <a:off x="65467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24" name="object 83524"/>
          <p:cNvSpPr/>
          <p:nvPr/>
        </p:nvSpPr>
        <p:spPr>
          <a:xfrm>
            <a:off x="65467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25" name="object 83525"/>
          <p:cNvSpPr/>
          <p:nvPr/>
        </p:nvSpPr>
        <p:spPr>
          <a:xfrm>
            <a:off x="65468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26" name="object 83526"/>
          <p:cNvSpPr/>
          <p:nvPr/>
        </p:nvSpPr>
        <p:spPr>
          <a:xfrm>
            <a:off x="65468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27" name="object 83527"/>
          <p:cNvSpPr/>
          <p:nvPr/>
        </p:nvSpPr>
        <p:spPr>
          <a:xfrm>
            <a:off x="65471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28" name="object 83528"/>
          <p:cNvSpPr/>
          <p:nvPr/>
        </p:nvSpPr>
        <p:spPr>
          <a:xfrm>
            <a:off x="65471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29" name="object 83529"/>
          <p:cNvSpPr/>
          <p:nvPr/>
        </p:nvSpPr>
        <p:spPr>
          <a:xfrm>
            <a:off x="65472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30" name="object 83530"/>
          <p:cNvSpPr/>
          <p:nvPr/>
        </p:nvSpPr>
        <p:spPr>
          <a:xfrm>
            <a:off x="65472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31" name="object 83531"/>
          <p:cNvSpPr/>
          <p:nvPr/>
        </p:nvSpPr>
        <p:spPr>
          <a:xfrm>
            <a:off x="65474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32" name="object 83532"/>
          <p:cNvSpPr/>
          <p:nvPr/>
        </p:nvSpPr>
        <p:spPr>
          <a:xfrm>
            <a:off x="65474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33" name="object 83533"/>
          <p:cNvSpPr/>
          <p:nvPr/>
        </p:nvSpPr>
        <p:spPr>
          <a:xfrm>
            <a:off x="6547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34" name="object 83534"/>
          <p:cNvSpPr/>
          <p:nvPr/>
        </p:nvSpPr>
        <p:spPr>
          <a:xfrm>
            <a:off x="6547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35" name="object 83535"/>
          <p:cNvSpPr/>
          <p:nvPr/>
        </p:nvSpPr>
        <p:spPr>
          <a:xfrm>
            <a:off x="65478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36" name="object 83536"/>
          <p:cNvSpPr/>
          <p:nvPr/>
        </p:nvSpPr>
        <p:spPr>
          <a:xfrm>
            <a:off x="65478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37" name="object 83537"/>
          <p:cNvSpPr/>
          <p:nvPr/>
        </p:nvSpPr>
        <p:spPr>
          <a:xfrm>
            <a:off x="6548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38" name="object 83538"/>
          <p:cNvSpPr/>
          <p:nvPr/>
        </p:nvSpPr>
        <p:spPr>
          <a:xfrm>
            <a:off x="6548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39" name="object 83539"/>
          <p:cNvSpPr/>
          <p:nvPr/>
        </p:nvSpPr>
        <p:spPr>
          <a:xfrm>
            <a:off x="65482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40" name="object 83540"/>
          <p:cNvSpPr/>
          <p:nvPr/>
        </p:nvSpPr>
        <p:spPr>
          <a:xfrm>
            <a:off x="65482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41" name="object 83541"/>
          <p:cNvSpPr/>
          <p:nvPr/>
        </p:nvSpPr>
        <p:spPr>
          <a:xfrm>
            <a:off x="6548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42" name="object 83542"/>
          <p:cNvSpPr/>
          <p:nvPr/>
        </p:nvSpPr>
        <p:spPr>
          <a:xfrm>
            <a:off x="6548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43" name="object 83543"/>
          <p:cNvSpPr/>
          <p:nvPr/>
        </p:nvSpPr>
        <p:spPr>
          <a:xfrm>
            <a:off x="65486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44" name="object 83544"/>
          <p:cNvSpPr/>
          <p:nvPr/>
        </p:nvSpPr>
        <p:spPr>
          <a:xfrm>
            <a:off x="65486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45" name="object 83545"/>
          <p:cNvSpPr/>
          <p:nvPr/>
        </p:nvSpPr>
        <p:spPr>
          <a:xfrm>
            <a:off x="6548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46" name="object 83546"/>
          <p:cNvSpPr/>
          <p:nvPr/>
        </p:nvSpPr>
        <p:spPr>
          <a:xfrm>
            <a:off x="6548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47" name="object 83547"/>
          <p:cNvSpPr/>
          <p:nvPr/>
        </p:nvSpPr>
        <p:spPr>
          <a:xfrm>
            <a:off x="65490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48" name="object 83548"/>
          <p:cNvSpPr/>
          <p:nvPr/>
        </p:nvSpPr>
        <p:spPr>
          <a:xfrm>
            <a:off x="65490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49" name="object 83549"/>
          <p:cNvSpPr/>
          <p:nvPr/>
        </p:nvSpPr>
        <p:spPr>
          <a:xfrm>
            <a:off x="6549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50" name="object 83550"/>
          <p:cNvSpPr/>
          <p:nvPr/>
        </p:nvSpPr>
        <p:spPr>
          <a:xfrm>
            <a:off x="6549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51" name="object 83551"/>
          <p:cNvSpPr/>
          <p:nvPr/>
        </p:nvSpPr>
        <p:spPr>
          <a:xfrm>
            <a:off x="65494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52" name="object 83552"/>
          <p:cNvSpPr/>
          <p:nvPr/>
        </p:nvSpPr>
        <p:spPr>
          <a:xfrm>
            <a:off x="65494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53" name="object 83553"/>
          <p:cNvSpPr/>
          <p:nvPr/>
        </p:nvSpPr>
        <p:spPr>
          <a:xfrm>
            <a:off x="6549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54" name="object 83554"/>
          <p:cNvSpPr/>
          <p:nvPr/>
        </p:nvSpPr>
        <p:spPr>
          <a:xfrm>
            <a:off x="6549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55" name="object 83555"/>
          <p:cNvSpPr/>
          <p:nvPr/>
        </p:nvSpPr>
        <p:spPr>
          <a:xfrm>
            <a:off x="65497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56" name="object 83556"/>
          <p:cNvSpPr/>
          <p:nvPr/>
        </p:nvSpPr>
        <p:spPr>
          <a:xfrm>
            <a:off x="65497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57" name="object 83557"/>
          <p:cNvSpPr/>
          <p:nvPr/>
        </p:nvSpPr>
        <p:spPr>
          <a:xfrm>
            <a:off x="6549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58" name="object 83558"/>
          <p:cNvSpPr/>
          <p:nvPr/>
        </p:nvSpPr>
        <p:spPr>
          <a:xfrm>
            <a:off x="6549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59" name="object 83559"/>
          <p:cNvSpPr/>
          <p:nvPr/>
        </p:nvSpPr>
        <p:spPr>
          <a:xfrm>
            <a:off x="65501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60" name="object 83560"/>
          <p:cNvSpPr/>
          <p:nvPr/>
        </p:nvSpPr>
        <p:spPr>
          <a:xfrm>
            <a:off x="65501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61" name="object 83561"/>
          <p:cNvSpPr/>
          <p:nvPr/>
        </p:nvSpPr>
        <p:spPr>
          <a:xfrm>
            <a:off x="6550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62" name="object 83562"/>
          <p:cNvSpPr/>
          <p:nvPr/>
        </p:nvSpPr>
        <p:spPr>
          <a:xfrm>
            <a:off x="6550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63" name="object 83563"/>
          <p:cNvSpPr/>
          <p:nvPr/>
        </p:nvSpPr>
        <p:spPr>
          <a:xfrm>
            <a:off x="65505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64" name="object 83564"/>
          <p:cNvSpPr/>
          <p:nvPr/>
        </p:nvSpPr>
        <p:spPr>
          <a:xfrm>
            <a:off x="65505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65" name="object 83565"/>
          <p:cNvSpPr/>
          <p:nvPr/>
        </p:nvSpPr>
        <p:spPr>
          <a:xfrm>
            <a:off x="6550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66" name="object 83566"/>
          <p:cNvSpPr/>
          <p:nvPr/>
        </p:nvSpPr>
        <p:spPr>
          <a:xfrm>
            <a:off x="6550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67" name="object 83567"/>
          <p:cNvSpPr/>
          <p:nvPr/>
        </p:nvSpPr>
        <p:spPr>
          <a:xfrm>
            <a:off x="65509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68" name="object 83568"/>
          <p:cNvSpPr/>
          <p:nvPr/>
        </p:nvSpPr>
        <p:spPr>
          <a:xfrm>
            <a:off x="65509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69" name="object 83569"/>
          <p:cNvSpPr/>
          <p:nvPr/>
        </p:nvSpPr>
        <p:spPr>
          <a:xfrm>
            <a:off x="6551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70" name="object 83570"/>
          <p:cNvSpPr/>
          <p:nvPr/>
        </p:nvSpPr>
        <p:spPr>
          <a:xfrm>
            <a:off x="6551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71" name="object 83571"/>
          <p:cNvSpPr/>
          <p:nvPr/>
        </p:nvSpPr>
        <p:spPr>
          <a:xfrm>
            <a:off x="65513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72" name="object 83572"/>
          <p:cNvSpPr/>
          <p:nvPr/>
        </p:nvSpPr>
        <p:spPr>
          <a:xfrm>
            <a:off x="65513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73" name="object 83573"/>
          <p:cNvSpPr/>
          <p:nvPr/>
        </p:nvSpPr>
        <p:spPr>
          <a:xfrm>
            <a:off x="65514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74" name="object 83574"/>
          <p:cNvSpPr/>
          <p:nvPr/>
        </p:nvSpPr>
        <p:spPr>
          <a:xfrm>
            <a:off x="65514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75" name="object 83575"/>
          <p:cNvSpPr/>
          <p:nvPr/>
        </p:nvSpPr>
        <p:spPr>
          <a:xfrm>
            <a:off x="65516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76" name="object 83576"/>
          <p:cNvSpPr/>
          <p:nvPr/>
        </p:nvSpPr>
        <p:spPr>
          <a:xfrm>
            <a:off x="65516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77" name="object 83577"/>
          <p:cNvSpPr/>
          <p:nvPr/>
        </p:nvSpPr>
        <p:spPr>
          <a:xfrm>
            <a:off x="65518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78" name="object 83578"/>
          <p:cNvSpPr/>
          <p:nvPr/>
        </p:nvSpPr>
        <p:spPr>
          <a:xfrm>
            <a:off x="65518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79" name="object 83579"/>
          <p:cNvSpPr/>
          <p:nvPr/>
        </p:nvSpPr>
        <p:spPr>
          <a:xfrm>
            <a:off x="65520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80" name="object 83580"/>
          <p:cNvSpPr/>
          <p:nvPr/>
        </p:nvSpPr>
        <p:spPr>
          <a:xfrm>
            <a:off x="65520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81" name="object 83581"/>
          <p:cNvSpPr/>
          <p:nvPr/>
        </p:nvSpPr>
        <p:spPr>
          <a:xfrm>
            <a:off x="6552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82" name="object 83582"/>
          <p:cNvSpPr/>
          <p:nvPr/>
        </p:nvSpPr>
        <p:spPr>
          <a:xfrm>
            <a:off x="6552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83" name="object 83583"/>
          <p:cNvSpPr/>
          <p:nvPr/>
        </p:nvSpPr>
        <p:spPr>
          <a:xfrm>
            <a:off x="65524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84" name="object 83584"/>
          <p:cNvSpPr/>
          <p:nvPr/>
        </p:nvSpPr>
        <p:spPr>
          <a:xfrm>
            <a:off x="65524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85" name="object 83585"/>
          <p:cNvSpPr/>
          <p:nvPr/>
        </p:nvSpPr>
        <p:spPr>
          <a:xfrm>
            <a:off x="6552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86" name="object 83586"/>
          <p:cNvSpPr/>
          <p:nvPr/>
        </p:nvSpPr>
        <p:spPr>
          <a:xfrm>
            <a:off x="6552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87" name="object 83587"/>
          <p:cNvSpPr/>
          <p:nvPr/>
        </p:nvSpPr>
        <p:spPr>
          <a:xfrm>
            <a:off x="65528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88" name="object 83588"/>
          <p:cNvSpPr/>
          <p:nvPr/>
        </p:nvSpPr>
        <p:spPr>
          <a:xfrm>
            <a:off x="65528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89" name="object 83589"/>
          <p:cNvSpPr/>
          <p:nvPr/>
        </p:nvSpPr>
        <p:spPr>
          <a:xfrm>
            <a:off x="6552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90" name="object 83590"/>
          <p:cNvSpPr/>
          <p:nvPr/>
        </p:nvSpPr>
        <p:spPr>
          <a:xfrm>
            <a:off x="6552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91" name="object 83591"/>
          <p:cNvSpPr/>
          <p:nvPr/>
        </p:nvSpPr>
        <p:spPr>
          <a:xfrm>
            <a:off x="65532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92" name="object 83592"/>
          <p:cNvSpPr/>
          <p:nvPr/>
        </p:nvSpPr>
        <p:spPr>
          <a:xfrm>
            <a:off x="65532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93" name="object 83593"/>
          <p:cNvSpPr/>
          <p:nvPr/>
        </p:nvSpPr>
        <p:spPr>
          <a:xfrm>
            <a:off x="6553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94" name="object 83594"/>
          <p:cNvSpPr/>
          <p:nvPr/>
        </p:nvSpPr>
        <p:spPr>
          <a:xfrm>
            <a:off x="6553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95" name="object 83595"/>
          <p:cNvSpPr/>
          <p:nvPr/>
        </p:nvSpPr>
        <p:spPr>
          <a:xfrm>
            <a:off x="65535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96" name="object 83596"/>
          <p:cNvSpPr/>
          <p:nvPr/>
        </p:nvSpPr>
        <p:spPr>
          <a:xfrm>
            <a:off x="65535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97" name="object 83597"/>
          <p:cNvSpPr/>
          <p:nvPr/>
        </p:nvSpPr>
        <p:spPr>
          <a:xfrm>
            <a:off x="6553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98" name="object 83598"/>
          <p:cNvSpPr/>
          <p:nvPr/>
        </p:nvSpPr>
        <p:spPr>
          <a:xfrm>
            <a:off x="6553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599" name="object 83599"/>
          <p:cNvSpPr/>
          <p:nvPr/>
        </p:nvSpPr>
        <p:spPr>
          <a:xfrm>
            <a:off x="65539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00" name="object 83600"/>
          <p:cNvSpPr/>
          <p:nvPr/>
        </p:nvSpPr>
        <p:spPr>
          <a:xfrm>
            <a:off x="65539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01" name="object 83601"/>
          <p:cNvSpPr/>
          <p:nvPr/>
        </p:nvSpPr>
        <p:spPr>
          <a:xfrm>
            <a:off x="6554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02" name="object 83602"/>
          <p:cNvSpPr/>
          <p:nvPr/>
        </p:nvSpPr>
        <p:spPr>
          <a:xfrm>
            <a:off x="6554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03" name="object 83603"/>
          <p:cNvSpPr/>
          <p:nvPr/>
        </p:nvSpPr>
        <p:spPr>
          <a:xfrm>
            <a:off x="65543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04" name="object 83604"/>
          <p:cNvSpPr/>
          <p:nvPr/>
        </p:nvSpPr>
        <p:spPr>
          <a:xfrm>
            <a:off x="65543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05" name="object 83605"/>
          <p:cNvSpPr/>
          <p:nvPr/>
        </p:nvSpPr>
        <p:spPr>
          <a:xfrm>
            <a:off x="6554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06" name="object 83606"/>
          <p:cNvSpPr/>
          <p:nvPr/>
        </p:nvSpPr>
        <p:spPr>
          <a:xfrm>
            <a:off x="6554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07" name="object 83607"/>
          <p:cNvSpPr/>
          <p:nvPr/>
        </p:nvSpPr>
        <p:spPr>
          <a:xfrm>
            <a:off x="65547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08" name="object 83608"/>
          <p:cNvSpPr/>
          <p:nvPr/>
        </p:nvSpPr>
        <p:spPr>
          <a:xfrm>
            <a:off x="65547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09" name="object 83609"/>
          <p:cNvSpPr/>
          <p:nvPr/>
        </p:nvSpPr>
        <p:spPr>
          <a:xfrm>
            <a:off x="6554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10" name="object 83610"/>
          <p:cNvSpPr/>
          <p:nvPr/>
        </p:nvSpPr>
        <p:spPr>
          <a:xfrm>
            <a:off x="6554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11" name="object 83611"/>
          <p:cNvSpPr/>
          <p:nvPr/>
        </p:nvSpPr>
        <p:spPr>
          <a:xfrm>
            <a:off x="65551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12" name="object 83612"/>
          <p:cNvSpPr/>
          <p:nvPr/>
        </p:nvSpPr>
        <p:spPr>
          <a:xfrm>
            <a:off x="65551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13" name="object 83613"/>
          <p:cNvSpPr/>
          <p:nvPr/>
        </p:nvSpPr>
        <p:spPr>
          <a:xfrm>
            <a:off x="6555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14" name="object 83614"/>
          <p:cNvSpPr/>
          <p:nvPr/>
        </p:nvSpPr>
        <p:spPr>
          <a:xfrm>
            <a:off x="6555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15" name="object 83615"/>
          <p:cNvSpPr/>
          <p:nvPr/>
        </p:nvSpPr>
        <p:spPr>
          <a:xfrm>
            <a:off x="65554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16" name="object 83616"/>
          <p:cNvSpPr/>
          <p:nvPr/>
        </p:nvSpPr>
        <p:spPr>
          <a:xfrm>
            <a:off x="65554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17" name="object 83617"/>
          <p:cNvSpPr/>
          <p:nvPr/>
        </p:nvSpPr>
        <p:spPr>
          <a:xfrm>
            <a:off x="6555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18" name="object 83618"/>
          <p:cNvSpPr/>
          <p:nvPr/>
        </p:nvSpPr>
        <p:spPr>
          <a:xfrm>
            <a:off x="6555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19" name="object 83619"/>
          <p:cNvSpPr/>
          <p:nvPr/>
        </p:nvSpPr>
        <p:spPr>
          <a:xfrm>
            <a:off x="65558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20" name="object 83620"/>
          <p:cNvSpPr/>
          <p:nvPr/>
        </p:nvSpPr>
        <p:spPr>
          <a:xfrm>
            <a:off x="65558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21" name="object 83621"/>
          <p:cNvSpPr/>
          <p:nvPr/>
        </p:nvSpPr>
        <p:spPr>
          <a:xfrm>
            <a:off x="65560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22" name="object 83622"/>
          <p:cNvSpPr/>
          <p:nvPr/>
        </p:nvSpPr>
        <p:spPr>
          <a:xfrm>
            <a:off x="65560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23" name="object 83623"/>
          <p:cNvSpPr/>
          <p:nvPr/>
        </p:nvSpPr>
        <p:spPr>
          <a:xfrm>
            <a:off x="6556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24" name="object 83624"/>
          <p:cNvSpPr/>
          <p:nvPr/>
        </p:nvSpPr>
        <p:spPr>
          <a:xfrm>
            <a:off x="6556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25" name="object 83625"/>
          <p:cNvSpPr/>
          <p:nvPr/>
        </p:nvSpPr>
        <p:spPr>
          <a:xfrm>
            <a:off x="65563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26" name="object 83626"/>
          <p:cNvSpPr/>
          <p:nvPr/>
        </p:nvSpPr>
        <p:spPr>
          <a:xfrm>
            <a:off x="65563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27" name="object 83627"/>
          <p:cNvSpPr/>
          <p:nvPr/>
        </p:nvSpPr>
        <p:spPr>
          <a:xfrm>
            <a:off x="65566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28" name="object 83628"/>
          <p:cNvSpPr/>
          <p:nvPr/>
        </p:nvSpPr>
        <p:spPr>
          <a:xfrm>
            <a:off x="65566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29" name="object 83629"/>
          <p:cNvSpPr/>
          <p:nvPr/>
        </p:nvSpPr>
        <p:spPr>
          <a:xfrm>
            <a:off x="65567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30" name="object 83630"/>
          <p:cNvSpPr/>
          <p:nvPr/>
        </p:nvSpPr>
        <p:spPr>
          <a:xfrm>
            <a:off x="65567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31" name="object 83631"/>
          <p:cNvSpPr/>
          <p:nvPr/>
        </p:nvSpPr>
        <p:spPr>
          <a:xfrm>
            <a:off x="6557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32" name="object 83632"/>
          <p:cNvSpPr/>
          <p:nvPr/>
        </p:nvSpPr>
        <p:spPr>
          <a:xfrm>
            <a:off x="6557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33" name="object 83633"/>
          <p:cNvSpPr/>
          <p:nvPr/>
        </p:nvSpPr>
        <p:spPr>
          <a:xfrm>
            <a:off x="6557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34" name="object 83634"/>
          <p:cNvSpPr/>
          <p:nvPr/>
        </p:nvSpPr>
        <p:spPr>
          <a:xfrm>
            <a:off x="6557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35" name="object 83635"/>
          <p:cNvSpPr/>
          <p:nvPr/>
        </p:nvSpPr>
        <p:spPr>
          <a:xfrm>
            <a:off x="65574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36" name="object 83636"/>
          <p:cNvSpPr/>
          <p:nvPr/>
        </p:nvSpPr>
        <p:spPr>
          <a:xfrm>
            <a:off x="65574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37" name="object 83637"/>
          <p:cNvSpPr/>
          <p:nvPr/>
        </p:nvSpPr>
        <p:spPr>
          <a:xfrm>
            <a:off x="6557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38" name="object 83638"/>
          <p:cNvSpPr/>
          <p:nvPr/>
        </p:nvSpPr>
        <p:spPr>
          <a:xfrm>
            <a:off x="6557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39" name="object 83639"/>
          <p:cNvSpPr/>
          <p:nvPr/>
        </p:nvSpPr>
        <p:spPr>
          <a:xfrm>
            <a:off x="65577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40" name="object 83640"/>
          <p:cNvSpPr/>
          <p:nvPr/>
        </p:nvSpPr>
        <p:spPr>
          <a:xfrm>
            <a:off x="65577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41" name="object 83641"/>
          <p:cNvSpPr/>
          <p:nvPr/>
        </p:nvSpPr>
        <p:spPr>
          <a:xfrm>
            <a:off x="6557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42" name="object 83642"/>
          <p:cNvSpPr/>
          <p:nvPr/>
        </p:nvSpPr>
        <p:spPr>
          <a:xfrm>
            <a:off x="6557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43" name="object 83643"/>
          <p:cNvSpPr/>
          <p:nvPr/>
        </p:nvSpPr>
        <p:spPr>
          <a:xfrm>
            <a:off x="65581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44" name="object 83644"/>
          <p:cNvSpPr/>
          <p:nvPr/>
        </p:nvSpPr>
        <p:spPr>
          <a:xfrm>
            <a:off x="65581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45" name="object 83645"/>
          <p:cNvSpPr/>
          <p:nvPr/>
        </p:nvSpPr>
        <p:spPr>
          <a:xfrm>
            <a:off x="6558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46" name="object 83646"/>
          <p:cNvSpPr/>
          <p:nvPr/>
        </p:nvSpPr>
        <p:spPr>
          <a:xfrm>
            <a:off x="6558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47" name="object 83647"/>
          <p:cNvSpPr/>
          <p:nvPr/>
        </p:nvSpPr>
        <p:spPr>
          <a:xfrm>
            <a:off x="65585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48" name="object 83648"/>
          <p:cNvSpPr/>
          <p:nvPr/>
        </p:nvSpPr>
        <p:spPr>
          <a:xfrm>
            <a:off x="65585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49" name="object 83649"/>
          <p:cNvSpPr/>
          <p:nvPr/>
        </p:nvSpPr>
        <p:spPr>
          <a:xfrm>
            <a:off x="6558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50" name="object 83650"/>
          <p:cNvSpPr/>
          <p:nvPr/>
        </p:nvSpPr>
        <p:spPr>
          <a:xfrm>
            <a:off x="6558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51" name="object 83651"/>
          <p:cNvSpPr/>
          <p:nvPr/>
        </p:nvSpPr>
        <p:spPr>
          <a:xfrm>
            <a:off x="65589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52" name="object 83652"/>
          <p:cNvSpPr/>
          <p:nvPr/>
        </p:nvSpPr>
        <p:spPr>
          <a:xfrm>
            <a:off x="65589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53" name="object 83653"/>
          <p:cNvSpPr/>
          <p:nvPr/>
        </p:nvSpPr>
        <p:spPr>
          <a:xfrm>
            <a:off x="6559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54" name="object 83654"/>
          <p:cNvSpPr/>
          <p:nvPr/>
        </p:nvSpPr>
        <p:spPr>
          <a:xfrm>
            <a:off x="6559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55" name="object 83655"/>
          <p:cNvSpPr/>
          <p:nvPr/>
        </p:nvSpPr>
        <p:spPr>
          <a:xfrm>
            <a:off x="65593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56" name="object 83656"/>
          <p:cNvSpPr/>
          <p:nvPr/>
        </p:nvSpPr>
        <p:spPr>
          <a:xfrm>
            <a:off x="65593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57" name="object 83657"/>
          <p:cNvSpPr/>
          <p:nvPr/>
        </p:nvSpPr>
        <p:spPr>
          <a:xfrm>
            <a:off x="6559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58" name="object 83658"/>
          <p:cNvSpPr/>
          <p:nvPr/>
        </p:nvSpPr>
        <p:spPr>
          <a:xfrm>
            <a:off x="6559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59" name="object 83659"/>
          <p:cNvSpPr/>
          <p:nvPr/>
        </p:nvSpPr>
        <p:spPr>
          <a:xfrm>
            <a:off x="65596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60" name="object 83660"/>
          <p:cNvSpPr/>
          <p:nvPr/>
        </p:nvSpPr>
        <p:spPr>
          <a:xfrm>
            <a:off x="65596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61" name="object 83661"/>
          <p:cNvSpPr/>
          <p:nvPr/>
        </p:nvSpPr>
        <p:spPr>
          <a:xfrm>
            <a:off x="6559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62" name="object 83662"/>
          <p:cNvSpPr/>
          <p:nvPr/>
        </p:nvSpPr>
        <p:spPr>
          <a:xfrm>
            <a:off x="6559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63" name="object 83663"/>
          <p:cNvSpPr/>
          <p:nvPr/>
        </p:nvSpPr>
        <p:spPr>
          <a:xfrm>
            <a:off x="65600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64" name="object 83664"/>
          <p:cNvSpPr/>
          <p:nvPr/>
        </p:nvSpPr>
        <p:spPr>
          <a:xfrm>
            <a:off x="65600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65" name="object 83665"/>
          <p:cNvSpPr/>
          <p:nvPr/>
        </p:nvSpPr>
        <p:spPr>
          <a:xfrm>
            <a:off x="6560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66" name="object 83666"/>
          <p:cNvSpPr/>
          <p:nvPr/>
        </p:nvSpPr>
        <p:spPr>
          <a:xfrm>
            <a:off x="6560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67" name="object 83667"/>
          <p:cNvSpPr/>
          <p:nvPr/>
        </p:nvSpPr>
        <p:spPr>
          <a:xfrm>
            <a:off x="65604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68" name="object 83668"/>
          <p:cNvSpPr/>
          <p:nvPr/>
        </p:nvSpPr>
        <p:spPr>
          <a:xfrm>
            <a:off x="65604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69" name="object 83669"/>
          <p:cNvSpPr/>
          <p:nvPr/>
        </p:nvSpPr>
        <p:spPr>
          <a:xfrm>
            <a:off x="6560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70" name="object 83670"/>
          <p:cNvSpPr/>
          <p:nvPr/>
        </p:nvSpPr>
        <p:spPr>
          <a:xfrm>
            <a:off x="6560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71" name="object 83671"/>
          <p:cNvSpPr/>
          <p:nvPr/>
        </p:nvSpPr>
        <p:spPr>
          <a:xfrm>
            <a:off x="65608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72" name="object 83672"/>
          <p:cNvSpPr/>
          <p:nvPr/>
        </p:nvSpPr>
        <p:spPr>
          <a:xfrm>
            <a:off x="65608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73" name="object 83673"/>
          <p:cNvSpPr/>
          <p:nvPr/>
        </p:nvSpPr>
        <p:spPr>
          <a:xfrm>
            <a:off x="6560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74" name="object 83674"/>
          <p:cNvSpPr/>
          <p:nvPr/>
        </p:nvSpPr>
        <p:spPr>
          <a:xfrm>
            <a:off x="6560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75" name="object 83675"/>
          <p:cNvSpPr/>
          <p:nvPr/>
        </p:nvSpPr>
        <p:spPr>
          <a:xfrm>
            <a:off x="65612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76" name="object 83676"/>
          <p:cNvSpPr/>
          <p:nvPr/>
        </p:nvSpPr>
        <p:spPr>
          <a:xfrm>
            <a:off x="65612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77" name="object 83677"/>
          <p:cNvSpPr/>
          <p:nvPr/>
        </p:nvSpPr>
        <p:spPr>
          <a:xfrm>
            <a:off x="6561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78" name="object 83678"/>
          <p:cNvSpPr/>
          <p:nvPr/>
        </p:nvSpPr>
        <p:spPr>
          <a:xfrm>
            <a:off x="6561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79" name="object 83679"/>
          <p:cNvSpPr/>
          <p:nvPr/>
        </p:nvSpPr>
        <p:spPr>
          <a:xfrm>
            <a:off x="65615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80" name="object 83680"/>
          <p:cNvSpPr/>
          <p:nvPr/>
        </p:nvSpPr>
        <p:spPr>
          <a:xfrm>
            <a:off x="65615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81" name="object 83681"/>
          <p:cNvSpPr/>
          <p:nvPr/>
        </p:nvSpPr>
        <p:spPr>
          <a:xfrm>
            <a:off x="6561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82" name="object 83682"/>
          <p:cNvSpPr/>
          <p:nvPr/>
        </p:nvSpPr>
        <p:spPr>
          <a:xfrm>
            <a:off x="6561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83" name="object 83683"/>
          <p:cNvSpPr/>
          <p:nvPr/>
        </p:nvSpPr>
        <p:spPr>
          <a:xfrm>
            <a:off x="65619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84" name="object 83684"/>
          <p:cNvSpPr/>
          <p:nvPr/>
        </p:nvSpPr>
        <p:spPr>
          <a:xfrm>
            <a:off x="65619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85" name="object 83685"/>
          <p:cNvSpPr/>
          <p:nvPr/>
        </p:nvSpPr>
        <p:spPr>
          <a:xfrm>
            <a:off x="6562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86" name="object 83686"/>
          <p:cNvSpPr/>
          <p:nvPr/>
        </p:nvSpPr>
        <p:spPr>
          <a:xfrm>
            <a:off x="6562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87" name="object 83687"/>
          <p:cNvSpPr/>
          <p:nvPr/>
        </p:nvSpPr>
        <p:spPr>
          <a:xfrm>
            <a:off x="65623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88" name="object 83688"/>
          <p:cNvSpPr/>
          <p:nvPr/>
        </p:nvSpPr>
        <p:spPr>
          <a:xfrm>
            <a:off x="65623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89" name="object 83689"/>
          <p:cNvSpPr/>
          <p:nvPr/>
        </p:nvSpPr>
        <p:spPr>
          <a:xfrm>
            <a:off x="6562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90" name="object 83690"/>
          <p:cNvSpPr/>
          <p:nvPr/>
        </p:nvSpPr>
        <p:spPr>
          <a:xfrm>
            <a:off x="6562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91" name="object 83691"/>
          <p:cNvSpPr/>
          <p:nvPr/>
        </p:nvSpPr>
        <p:spPr>
          <a:xfrm>
            <a:off x="65627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92" name="object 83692"/>
          <p:cNvSpPr/>
          <p:nvPr/>
        </p:nvSpPr>
        <p:spPr>
          <a:xfrm>
            <a:off x="65627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93" name="object 83693"/>
          <p:cNvSpPr/>
          <p:nvPr/>
        </p:nvSpPr>
        <p:spPr>
          <a:xfrm>
            <a:off x="6562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94" name="object 83694"/>
          <p:cNvSpPr/>
          <p:nvPr/>
        </p:nvSpPr>
        <p:spPr>
          <a:xfrm>
            <a:off x="6562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95" name="object 83695"/>
          <p:cNvSpPr/>
          <p:nvPr/>
        </p:nvSpPr>
        <p:spPr>
          <a:xfrm>
            <a:off x="65631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96" name="object 83696"/>
          <p:cNvSpPr/>
          <p:nvPr/>
        </p:nvSpPr>
        <p:spPr>
          <a:xfrm>
            <a:off x="65631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97" name="object 83697"/>
          <p:cNvSpPr/>
          <p:nvPr/>
        </p:nvSpPr>
        <p:spPr>
          <a:xfrm>
            <a:off x="6563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98" name="object 83698"/>
          <p:cNvSpPr/>
          <p:nvPr/>
        </p:nvSpPr>
        <p:spPr>
          <a:xfrm>
            <a:off x="6563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699" name="object 83699"/>
          <p:cNvSpPr/>
          <p:nvPr/>
        </p:nvSpPr>
        <p:spPr>
          <a:xfrm>
            <a:off x="65634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00" name="object 83700"/>
          <p:cNvSpPr/>
          <p:nvPr/>
        </p:nvSpPr>
        <p:spPr>
          <a:xfrm>
            <a:off x="65634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01" name="object 83701"/>
          <p:cNvSpPr/>
          <p:nvPr/>
        </p:nvSpPr>
        <p:spPr>
          <a:xfrm>
            <a:off x="6563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02" name="object 83702"/>
          <p:cNvSpPr/>
          <p:nvPr/>
        </p:nvSpPr>
        <p:spPr>
          <a:xfrm>
            <a:off x="6563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03" name="object 83703"/>
          <p:cNvSpPr/>
          <p:nvPr/>
        </p:nvSpPr>
        <p:spPr>
          <a:xfrm>
            <a:off x="65638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04" name="object 83704"/>
          <p:cNvSpPr/>
          <p:nvPr/>
        </p:nvSpPr>
        <p:spPr>
          <a:xfrm>
            <a:off x="65638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05" name="object 83705"/>
          <p:cNvSpPr/>
          <p:nvPr/>
        </p:nvSpPr>
        <p:spPr>
          <a:xfrm>
            <a:off x="6564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06" name="object 83706"/>
          <p:cNvSpPr/>
          <p:nvPr/>
        </p:nvSpPr>
        <p:spPr>
          <a:xfrm>
            <a:off x="6564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07" name="object 83707"/>
          <p:cNvSpPr/>
          <p:nvPr/>
        </p:nvSpPr>
        <p:spPr>
          <a:xfrm>
            <a:off x="6564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08" name="object 83708"/>
          <p:cNvSpPr/>
          <p:nvPr/>
        </p:nvSpPr>
        <p:spPr>
          <a:xfrm>
            <a:off x="6564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09" name="object 83709"/>
          <p:cNvSpPr/>
          <p:nvPr/>
        </p:nvSpPr>
        <p:spPr>
          <a:xfrm>
            <a:off x="6564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10" name="object 83710"/>
          <p:cNvSpPr/>
          <p:nvPr/>
        </p:nvSpPr>
        <p:spPr>
          <a:xfrm>
            <a:off x="6564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11" name="object 83711"/>
          <p:cNvSpPr/>
          <p:nvPr/>
        </p:nvSpPr>
        <p:spPr>
          <a:xfrm>
            <a:off x="6564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12" name="object 83712"/>
          <p:cNvSpPr/>
          <p:nvPr/>
        </p:nvSpPr>
        <p:spPr>
          <a:xfrm>
            <a:off x="6564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13" name="object 83713"/>
          <p:cNvSpPr/>
          <p:nvPr/>
        </p:nvSpPr>
        <p:spPr>
          <a:xfrm>
            <a:off x="6564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14" name="object 83714"/>
          <p:cNvSpPr/>
          <p:nvPr/>
        </p:nvSpPr>
        <p:spPr>
          <a:xfrm>
            <a:off x="6564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15" name="object 83715"/>
          <p:cNvSpPr/>
          <p:nvPr/>
        </p:nvSpPr>
        <p:spPr>
          <a:xfrm>
            <a:off x="65650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16" name="object 83716"/>
          <p:cNvSpPr/>
          <p:nvPr/>
        </p:nvSpPr>
        <p:spPr>
          <a:xfrm>
            <a:off x="65650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17" name="object 83717"/>
          <p:cNvSpPr/>
          <p:nvPr/>
        </p:nvSpPr>
        <p:spPr>
          <a:xfrm>
            <a:off x="6565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18" name="object 83718"/>
          <p:cNvSpPr/>
          <p:nvPr/>
        </p:nvSpPr>
        <p:spPr>
          <a:xfrm>
            <a:off x="6565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19" name="object 83719"/>
          <p:cNvSpPr/>
          <p:nvPr/>
        </p:nvSpPr>
        <p:spPr>
          <a:xfrm>
            <a:off x="65654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20" name="object 83720"/>
          <p:cNvSpPr/>
          <p:nvPr/>
        </p:nvSpPr>
        <p:spPr>
          <a:xfrm>
            <a:off x="65654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21" name="object 83721"/>
          <p:cNvSpPr/>
          <p:nvPr/>
        </p:nvSpPr>
        <p:spPr>
          <a:xfrm>
            <a:off x="6565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22" name="object 83722"/>
          <p:cNvSpPr/>
          <p:nvPr/>
        </p:nvSpPr>
        <p:spPr>
          <a:xfrm>
            <a:off x="6565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23" name="object 83723"/>
          <p:cNvSpPr/>
          <p:nvPr/>
        </p:nvSpPr>
        <p:spPr>
          <a:xfrm>
            <a:off x="6565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24" name="object 83724"/>
          <p:cNvSpPr/>
          <p:nvPr/>
        </p:nvSpPr>
        <p:spPr>
          <a:xfrm>
            <a:off x="6565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25" name="object 83725"/>
          <p:cNvSpPr/>
          <p:nvPr/>
        </p:nvSpPr>
        <p:spPr>
          <a:xfrm>
            <a:off x="6565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26" name="object 83726"/>
          <p:cNvSpPr/>
          <p:nvPr/>
        </p:nvSpPr>
        <p:spPr>
          <a:xfrm>
            <a:off x="6565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27" name="object 83727"/>
          <p:cNvSpPr/>
          <p:nvPr/>
        </p:nvSpPr>
        <p:spPr>
          <a:xfrm>
            <a:off x="65661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28" name="object 83728"/>
          <p:cNvSpPr/>
          <p:nvPr/>
        </p:nvSpPr>
        <p:spPr>
          <a:xfrm>
            <a:off x="65661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29" name="object 83729"/>
          <p:cNvSpPr/>
          <p:nvPr/>
        </p:nvSpPr>
        <p:spPr>
          <a:xfrm>
            <a:off x="6566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30" name="object 83730"/>
          <p:cNvSpPr/>
          <p:nvPr/>
        </p:nvSpPr>
        <p:spPr>
          <a:xfrm>
            <a:off x="6566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31" name="object 83731"/>
          <p:cNvSpPr/>
          <p:nvPr/>
        </p:nvSpPr>
        <p:spPr>
          <a:xfrm>
            <a:off x="6566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32" name="object 83732"/>
          <p:cNvSpPr/>
          <p:nvPr/>
        </p:nvSpPr>
        <p:spPr>
          <a:xfrm>
            <a:off x="6566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33" name="object 83733"/>
          <p:cNvSpPr/>
          <p:nvPr/>
        </p:nvSpPr>
        <p:spPr>
          <a:xfrm>
            <a:off x="6566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34" name="object 83734"/>
          <p:cNvSpPr/>
          <p:nvPr/>
        </p:nvSpPr>
        <p:spPr>
          <a:xfrm>
            <a:off x="6566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35" name="object 83735"/>
          <p:cNvSpPr/>
          <p:nvPr/>
        </p:nvSpPr>
        <p:spPr>
          <a:xfrm>
            <a:off x="65669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36" name="object 83736"/>
          <p:cNvSpPr/>
          <p:nvPr/>
        </p:nvSpPr>
        <p:spPr>
          <a:xfrm>
            <a:off x="65669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37" name="object 83737"/>
          <p:cNvSpPr/>
          <p:nvPr/>
        </p:nvSpPr>
        <p:spPr>
          <a:xfrm>
            <a:off x="6567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38" name="object 83738"/>
          <p:cNvSpPr/>
          <p:nvPr/>
        </p:nvSpPr>
        <p:spPr>
          <a:xfrm>
            <a:off x="6567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39" name="object 83739"/>
          <p:cNvSpPr/>
          <p:nvPr/>
        </p:nvSpPr>
        <p:spPr>
          <a:xfrm>
            <a:off x="65673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40" name="object 83740"/>
          <p:cNvSpPr/>
          <p:nvPr/>
        </p:nvSpPr>
        <p:spPr>
          <a:xfrm>
            <a:off x="65673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41" name="object 83741"/>
          <p:cNvSpPr/>
          <p:nvPr/>
        </p:nvSpPr>
        <p:spPr>
          <a:xfrm>
            <a:off x="6567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42" name="object 83742"/>
          <p:cNvSpPr/>
          <p:nvPr/>
        </p:nvSpPr>
        <p:spPr>
          <a:xfrm>
            <a:off x="6567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43" name="object 83743"/>
          <p:cNvSpPr/>
          <p:nvPr/>
        </p:nvSpPr>
        <p:spPr>
          <a:xfrm>
            <a:off x="65676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44" name="object 83744"/>
          <p:cNvSpPr/>
          <p:nvPr/>
        </p:nvSpPr>
        <p:spPr>
          <a:xfrm>
            <a:off x="65676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45" name="object 83745"/>
          <p:cNvSpPr/>
          <p:nvPr/>
        </p:nvSpPr>
        <p:spPr>
          <a:xfrm>
            <a:off x="6567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46" name="object 83746"/>
          <p:cNvSpPr/>
          <p:nvPr/>
        </p:nvSpPr>
        <p:spPr>
          <a:xfrm>
            <a:off x="6567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47" name="object 83747"/>
          <p:cNvSpPr/>
          <p:nvPr/>
        </p:nvSpPr>
        <p:spPr>
          <a:xfrm>
            <a:off x="65680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48" name="object 83748"/>
          <p:cNvSpPr/>
          <p:nvPr/>
        </p:nvSpPr>
        <p:spPr>
          <a:xfrm>
            <a:off x="65680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49" name="object 83749"/>
          <p:cNvSpPr/>
          <p:nvPr/>
        </p:nvSpPr>
        <p:spPr>
          <a:xfrm>
            <a:off x="6568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50" name="object 83750"/>
          <p:cNvSpPr/>
          <p:nvPr/>
        </p:nvSpPr>
        <p:spPr>
          <a:xfrm>
            <a:off x="6568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51" name="object 83751"/>
          <p:cNvSpPr/>
          <p:nvPr/>
        </p:nvSpPr>
        <p:spPr>
          <a:xfrm>
            <a:off x="65684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52" name="object 83752"/>
          <p:cNvSpPr/>
          <p:nvPr/>
        </p:nvSpPr>
        <p:spPr>
          <a:xfrm>
            <a:off x="65684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53" name="object 83753"/>
          <p:cNvSpPr/>
          <p:nvPr/>
        </p:nvSpPr>
        <p:spPr>
          <a:xfrm>
            <a:off x="6568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54" name="object 83754"/>
          <p:cNvSpPr/>
          <p:nvPr/>
        </p:nvSpPr>
        <p:spPr>
          <a:xfrm>
            <a:off x="6568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55" name="object 83755"/>
          <p:cNvSpPr/>
          <p:nvPr/>
        </p:nvSpPr>
        <p:spPr>
          <a:xfrm>
            <a:off x="65688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56" name="object 83756"/>
          <p:cNvSpPr/>
          <p:nvPr/>
        </p:nvSpPr>
        <p:spPr>
          <a:xfrm>
            <a:off x="65688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57" name="object 83757"/>
          <p:cNvSpPr/>
          <p:nvPr/>
        </p:nvSpPr>
        <p:spPr>
          <a:xfrm>
            <a:off x="6568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58" name="object 83758"/>
          <p:cNvSpPr/>
          <p:nvPr/>
        </p:nvSpPr>
        <p:spPr>
          <a:xfrm>
            <a:off x="6568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59" name="object 83759"/>
          <p:cNvSpPr/>
          <p:nvPr/>
        </p:nvSpPr>
        <p:spPr>
          <a:xfrm>
            <a:off x="6569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60" name="object 83760"/>
          <p:cNvSpPr/>
          <p:nvPr/>
        </p:nvSpPr>
        <p:spPr>
          <a:xfrm>
            <a:off x="6569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61" name="object 83761"/>
          <p:cNvSpPr/>
          <p:nvPr/>
        </p:nvSpPr>
        <p:spPr>
          <a:xfrm>
            <a:off x="6569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62" name="object 83762"/>
          <p:cNvSpPr/>
          <p:nvPr/>
        </p:nvSpPr>
        <p:spPr>
          <a:xfrm>
            <a:off x="6569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63" name="object 83763"/>
          <p:cNvSpPr/>
          <p:nvPr/>
        </p:nvSpPr>
        <p:spPr>
          <a:xfrm>
            <a:off x="6569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64" name="object 83764"/>
          <p:cNvSpPr/>
          <p:nvPr/>
        </p:nvSpPr>
        <p:spPr>
          <a:xfrm>
            <a:off x="6569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65" name="object 83765"/>
          <p:cNvSpPr/>
          <p:nvPr/>
        </p:nvSpPr>
        <p:spPr>
          <a:xfrm>
            <a:off x="6569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66" name="object 83766"/>
          <p:cNvSpPr/>
          <p:nvPr/>
        </p:nvSpPr>
        <p:spPr>
          <a:xfrm>
            <a:off x="6569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67" name="object 83767"/>
          <p:cNvSpPr/>
          <p:nvPr/>
        </p:nvSpPr>
        <p:spPr>
          <a:xfrm>
            <a:off x="6569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68" name="object 83768"/>
          <p:cNvSpPr/>
          <p:nvPr/>
        </p:nvSpPr>
        <p:spPr>
          <a:xfrm>
            <a:off x="6569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69" name="object 83769"/>
          <p:cNvSpPr/>
          <p:nvPr/>
        </p:nvSpPr>
        <p:spPr>
          <a:xfrm>
            <a:off x="6570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70" name="object 83770"/>
          <p:cNvSpPr/>
          <p:nvPr/>
        </p:nvSpPr>
        <p:spPr>
          <a:xfrm>
            <a:off x="6570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71" name="object 83771"/>
          <p:cNvSpPr/>
          <p:nvPr/>
        </p:nvSpPr>
        <p:spPr>
          <a:xfrm>
            <a:off x="6570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72" name="object 83772"/>
          <p:cNvSpPr/>
          <p:nvPr/>
        </p:nvSpPr>
        <p:spPr>
          <a:xfrm>
            <a:off x="6570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73" name="object 83773"/>
          <p:cNvSpPr/>
          <p:nvPr/>
        </p:nvSpPr>
        <p:spPr>
          <a:xfrm>
            <a:off x="6570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74" name="object 83774"/>
          <p:cNvSpPr/>
          <p:nvPr/>
        </p:nvSpPr>
        <p:spPr>
          <a:xfrm>
            <a:off x="6570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75" name="object 83775"/>
          <p:cNvSpPr/>
          <p:nvPr/>
        </p:nvSpPr>
        <p:spPr>
          <a:xfrm>
            <a:off x="65707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76" name="object 83776"/>
          <p:cNvSpPr/>
          <p:nvPr/>
        </p:nvSpPr>
        <p:spPr>
          <a:xfrm>
            <a:off x="65707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77" name="object 83777"/>
          <p:cNvSpPr/>
          <p:nvPr/>
        </p:nvSpPr>
        <p:spPr>
          <a:xfrm>
            <a:off x="6570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78" name="object 83778"/>
          <p:cNvSpPr/>
          <p:nvPr/>
        </p:nvSpPr>
        <p:spPr>
          <a:xfrm>
            <a:off x="6570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79" name="object 83779"/>
          <p:cNvSpPr/>
          <p:nvPr/>
        </p:nvSpPr>
        <p:spPr>
          <a:xfrm>
            <a:off x="65711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80" name="object 83780"/>
          <p:cNvSpPr/>
          <p:nvPr/>
        </p:nvSpPr>
        <p:spPr>
          <a:xfrm>
            <a:off x="65711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81" name="object 83781"/>
          <p:cNvSpPr/>
          <p:nvPr/>
        </p:nvSpPr>
        <p:spPr>
          <a:xfrm>
            <a:off x="6571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82" name="object 83782"/>
          <p:cNvSpPr/>
          <p:nvPr/>
        </p:nvSpPr>
        <p:spPr>
          <a:xfrm>
            <a:off x="6571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83" name="object 83783"/>
          <p:cNvSpPr/>
          <p:nvPr/>
        </p:nvSpPr>
        <p:spPr>
          <a:xfrm>
            <a:off x="65715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84" name="object 83784"/>
          <p:cNvSpPr/>
          <p:nvPr/>
        </p:nvSpPr>
        <p:spPr>
          <a:xfrm>
            <a:off x="65715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85" name="object 83785"/>
          <p:cNvSpPr/>
          <p:nvPr/>
        </p:nvSpPr>
        <p:spPr>
          <a:xfrm>
            <a:off x="6571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86" name="object 83786"/>
          <p:cNvSpPr/>
          <p:nvPr/>
        </p:nvSpPr>
        <p:spPr>
          <a:xfrm>
            <a:off x="6571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87" name="object 83787"/>
          <p:cNvSpPr/>
          <p:nvPr/>
        </p:nvSpPr>
        <p:spPr>
          <a:xfrm>
            <a:off x="65718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88" name="object 83788"/>
          <p:cNvSpPr/>
          <p:nvPr/>
        </p:nvSpPr>
        <p:spPr>
          <a:xfrm>
            <a:off x="65718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89" name="object 83789"/>
          <p:cNvSpPr/>
          <p:nvPr/>
        </p:nvSpPr>
        <p:spPr>
          <a:xfrm>
            <a:off x="6572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90" name="object 83790"/>
          <p:cNvSpPr/>
          <p:nvPr/>
        </p:nvSpPr>
        <p:spPr>
          <a:xfrm>
            <a:off x="6572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91" name="object 83791"/>
          <p:cNvSpPr/>
          <p:nvPr/>
        </p:nvSpPr>
        <p:spPr>
          <a:xfrm>
            <a:off x="65722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92" name="object 83792"/>
          <p:cNvSpPr/>
          <p:nvPr/>
        </p:nvSpPr>
        <p:spPr>
          <a:xfrm>
            <a:off x="65722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93" name="object 83793"/>
          <p:cNvSpPr/>
          <p:nvPr/>
        </p:nvSpPr>
        <p:spPr>
          <a:xfrm>
            <a:off x="6572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94" name="object 83794"/>
          <p:cNvSpPr/>
          <p:nvPr/>
        </p:nvSpPr>
        <p:spPr>
          <a:xfrm>
            <a:off x="6572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95" name="object 83795"/>
          <p:cNvSpPr/>
          <p:nvPr/>
        </p:nvSpPr>
        <p:spPr>
          <a:xfrm>
            <a:off x="65726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96" name="object 83796"/>
          <p:cNvSpPr/>
          <p:nvPr/>
        </p:nvSpPr>
        <p:spPr>
          <a:xfrm>
            <a:off x="65726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97" name="object 83797"/>
          <p:cNvSpPr/>
          <p:nvPr/>
        </p:nvSpPr>
        <p:spPr>
          <a:xfrm>
            <a:off x="6572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98" name="object 83798"/>
          <p:cNvSpPr/>
          <p:nvPr/>
        </p:nvSpPr>
        <p:spPr>
          <a:xfrm>
            <a:off x="6572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799" name="object 83799"/>
          <p:cNvSpPr/>
          <p:nvPr/>
        </p:nvSpPr>
        <p:spPr>
          <a:xfrm>
            <a:off x="65730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00" name="object 83800"/>
          <p:cNvSpPr/>
          <p:nvPr/>
        </p:nvSpPr>
        <p:spPr>
          <a:xfrm>
            <a:off x="65730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01" name="object 83801"/>
          <p:cNvSpPr/>
          <p:nvPr/>
        </p:nvSpPr>
        <p:spPr>
          <a:xfrm>
            <a:off x="6573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02" name="object 83802"/>
          <p:cNvSpPr/>
          <p:nvPr/>
        </p:nvSpPr>
        <p:spPr>
          <a:xfrm>
            <a:off x="6573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03" name="object 83803"/>
          <p:cNvSpPr/>
          <p:nvPr/>
        </p:nvSpPr>
        <p:spPr>
          <a:xfrm>
            <a:off x="65734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04" name="object 83804"/>
          <p:cNvSpPr/>
          <p:nvPr/>
        </p:nvSpPr>
        <p:spPr>
          <a:xfrm>
            <a:off x="65734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05" name="object 83805"/>
          <p:cNvSpPr/>
          <p:nvPr/>
        </p:nvSpPr>
        <p:spPr>
          <a:xfrm>
            <a:off x="6573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06" name="object 83806"/>
          <p:cNvSpPr/>
          <p:nvPr/>
        </p:nvSpPr>
        <p:spPr>
          <a:xfrm>
            <a:off x="6573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07" name="object 83807"/>
          <p:cNvSpPr/>
          <p:nvPr/>
        </p:nvSpPr>
        <p:spPr>
          <a:xfrm>
            <a:off x="6573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08" name="object 83808"/>
          <p:cNvSpPr/>
          <p:nvPr/>
        </p:nvSpPr>
        <p:spPr>
          <a:xfrm>
            <a:off x="6573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09" name="object 83809"/>
          <p:cNvSpPr/>
          <p:nvPr/>
        </p:nvSpPr>
        <p:spPr>
          <a:xfrm>
            <a:off x="6573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10" name="object 83810"/>
          <p:cNvSpPr/>
          <p:nvPr/>
        </p:nvSpPr>
        <p:spPr>
          <a:xfrm>
            <a:off x="6573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11" name="object 83811"/>
          <p:cNvSpPr/>
          <p:nvPr/>
        </p:nvSpPr>
        <p:spPr>
          <a:xfrm>
            <a:off x="6574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12" name="object 83812"/>
          <p:cNvSpPr/>
          <p:nvPr/>
        </p:nvSpPr>
        <p:spPr>
          <a:xfrm>
            <a:off x="6574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13" name="object 83813"/>
          <p:cNvSpPr/>
          <p:nvPr/>
        </p:nvSpPr>
        <p:spPr>
          <a:xfrm>
            <a:off x="6574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14" name="object 83814"/>
          <p:cNvSpPr/>
          <p:nvPr/>
        </p:nvSpPr>
        <p:spPr>
          <a:xfrm>
            <a:off x="6574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15" name="object 83815"/>
          <p:cNvSpPr/>
          <p:nvPr/>
        </p:nvSpPr>
        <p:spPr>
          <a:xfrm>
            <a:off x="65745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16" name="object 83816"/>
          <p:cNvSpPr/>
          <p:nvPr/>
        </p:nvSpPr>
        <p:spPr>
          <a:xfrm>
            <a:off x="65745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17" name="object 83817"/>
          <p:cNvSpPr/>
          <p:nvPr/>
        </p:nvSpPr>
        <p:spPr>
          <a:xfrm>
            <a:off x="6574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18" name="object 83818"/>
          <p:cNvSpPr/>
          <p:nvPr/>
        </p:nvSpPr>
        <p:spPr>
          <a:xfrm>
            <a:off x="6574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19" name="object 83819"/>
          <p:cNvSpPr/>
          <p:nvPr/>
        </p:nvSpPr>
        <p:spPr>
          <a:xfrm>
            <a:off x="6574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20" name="object 83820"/>
          <p:cNvSpPr/>
          <p:nvPr/>
        </p:nvSpPr>
        <p:spPr>
          <a:xfrm>
            <a:off x="6574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21" name="object 83821"/>
          <p:cNvSpPr/>
          <p:nvPr/>
        </p:nvSpPr>
        <p:spPr>
          <a:xfrm>
            <a:off x="6575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22" name="object 83822"/>
          <p:cNvSpPr/>
          <p:nvPr/>
        </p:nvSpPr>
        <p:spPr>
          <a:xfrm>
            <a:off x="6575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23" name="object 83823"/>
          <p:cNvSpPr/>
          <p:nvPr/>
        </p:nvSpPr>
        <p:spPr>
          <a:xfrm>
            <a:off x="6575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24" name="object 83824"/>
          <p:cNvSpPr/>
          <p:nvPr/>
        </p:nvSpPr>
        <p:spPr>
          <a:xfrm>
            <a:off x="6575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25" name="object 83825"/>
          <p:cNvSpPr/>
          <p:nvPr/>
        </p:nvSpPr>
        <p:spPr>
          <a:xfrm>
            <a:off x="6575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26" name="object 83826"/>
          <p:cNvSpPr/>
          <p:nvPr/>
        </p:nvSpPr>
        <p:spPr>
          <a:xfrm>
            <a:off x="6575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27" name="object 83827"/>
          <p:cNvSpPr/>
          <p:nvPr/>
        </p:nvSpPr>
        <p:spPr>
          <a:xfrm>
            <a:off x="65756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28" name="object 83828"/>
          <p:cNvSpPr/>
          <p:nvPr/>
        </p:nvSpPr>
        <p:spPr>
          <a:xfrm>
            <a:off x="65756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29" name="object 83829"/>
          <p:cNvSpPr/>
          <p:nvPr/>
        </p:nvSpPr>
        <p:spPr>
          <a:xfrm>
            <a:off x="6575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30" name="object 83830"/>
          <p:cNvSpPr/>
          <p:nvPr/>
        </p:nvSpPr>
        <p:spPr>
          <a:xfrm>
            <a:off x="6575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31" name="object 83831"/>
          <p:cNvSpPr/>
          <p:nvPr/>
        </p:nvSpPr>
        <p:spPr>
          <a:xfrm>
            <a:off x="6576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32" name="object 83832"/>
          <p:cNvSpPr/>
          <p:nvPr/>
        </p:nvSpPr>
        <p:spPr>
          <a:xfrm>
            <a:off x="6576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33" name="object 83833"/>
          <p:cNvSpPr/>
          <p:nvPr/>
        </p:nvSpPr>
        <p:spPr>
          <a:xfrm>
            <a:off x="6576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34" name="object 83834"/>
          <p:cNvSpPr/>
          <p:nvPr/>
        </p:nvSpPr>
        <p:spPr>
          <a:xfrm>
            <a:off x="6576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35" name="object 83835"/>
          <p:cNvSpPr/>
          <p:nvPr/>
        </p:nvSpPr>
        <p:spPr>
          <a:xfrm>
            <a:off x="65764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36" name="object 83836"/>
          <p:cNvSpPr/>
          <p:nvPr/>
        </p:nvSpPr>
        <p:spPr>
          <a:xfrm>
            <a:off x="65764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37" name="object 83837"/>
          <p:cNvSpPr/>
          <p:nvPr/>
        </p:nvSpPr>
        <p:spPr>
          <a:xfrm>
            <a:off x="6576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38" name="object 83838"/>
          <p:cNvSpPr/>
          <p:nvPr/>
        </p:nvSpPr>
        <p:spPr>
          <a:xfrm>
            <a:off x="6576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39" name="object 83839"/>
          <p:cNvSpPr/>
          <p:nvPr/>
        </p:nvSpPr>
        <p:spPr>
          <a:xfrm>
            <a:off x="65768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40" name="object 83840"/>
          <p:cNvSpPr/>
          <p:nvPr/>
        </p:nvSpPr>
        <p:spPr>
          <a:xfrm>
            <a:off x="65768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41" name="object 83841"/>
          <p:cNvSpPr/>
          <p:nvPr/>
        </p:nvSpPr>
        <p:spPr>
          <a:xfrm>
            <a:off x="6576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42" name="object 83842"/>
          <p:cNvSpPr/>
          <p:nvPr/>
        </p:nvSpPr>
        <p:spPr>
          <a:xfrm>
            <a:off x="6576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43" name="object 83843"/>
          <p:cNvSpPr/>
          <p:nvPr/>
        </p:nvSpPr>
        <p:spPr>
          <a:xfrm>
            <a:off x="65772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44" name="object 83844"/>
          <p:cNvSpPr/>
          <p:nvPr/>
        </p:nvSpPr>
        <p:spPr>
          <a:xfrm>
            <a:off x="65772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45" name="object 83845"/>
          <p:cNvSpPr/>
          <p:nvPr/>
        </p:nvSpPr>
        <p:spPr>
          <a:xfrm>
            <a:off x="6577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46" name="object 83846"/>
          <p:cNvSpPr/>
          <p:nvPr/>
        </p:nvSpPr>
        <p:spPr>
          <a:xfrm>
            <a:off x="6577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47" name="object 83847"/>
          <p:cNvSpPr/>
          <p:nvPr/>
        </p:nvSpPr>
        <p:spPr>
          <a:xfrm>
            <a:off x="65775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48" name="object 83848"/>
          <p:cNvSpPr/>
          <p:nvPr/>
        </p:nvSpPr>
        <p:spPr>
          <a:xfrm>
            <a:off x="65775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49" name="object 83849"/>
          <p:cNvSpPr/>
          <p:nvPr/>
        </p:nvSpPr>
        <p:spPr>
          <a:xfrm>
            <a:off x="6577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50" name="object 83850"/>
          <p:cNvSpPr/>
          <p:nvPr/>
        </p:nvSpPr>
        <p:spPr>
          <a:xfrm>
            <a:off x="6577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51" name="object 83851"/>
          <p:cNvSpPr/>
          <p:nvPr/>
        </p:nvSpPr>
        <p:spPr>
          <a:xfrm>
            <a:off x="65779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52" name="object 83852"/>
          <p:cNvSpPr/>
          <p:nvPr/>
        </p:nvSpPr>
        <p:spPr>
          <a:xfrm>
            <a:off x="65779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53" name="object 83853"/>
          <p:cNvSpPr/>
          <p:nvPr/>
        </p:nvSpPr>
        <p:spPr>
          <a:xfrm>
            <a:off x="6578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54" name="object 83854"/>
          <p:cNvSpPr/>
          <p:nvPr/>
        </p:nvSpPr>
        <p:spPr>
          <a:xfrm>
            <a:off x="6578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55" name="object 83855"/>
          <p:cNvSpPr/>
          <p:nvPr/>
        </p:nvSpPr>
        <p:spPr>
          <a:xfrm>
            <a:off x="65783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56" name="object 83856"/>
          <p:cNvSpPr/>
          <p:nvPr/>
        </p:nvSpPr>
        <p:spPr>
          <a:xfrm>
            <a:off x="65783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57" name="object 83857"/>
          <p:cNvSpPr/>
          <p:nvPr/>
        </p:nvSpPr>
        <p:spPr>
          <a:xfrm>
            <a:off x="6578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58" name="object 83858"/>
          <p:cNvSpPr/>
          <p:nvPr/>
        </p:nvSpPr>
        <p:spPr>
          <a:xfrm>
            <a:off x="6578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59" name="object 83859"/>
          <p:cNvSpPr/>
          <p:nvPr/>
        </p:nvSpPr>
        <p:spPr>
          <a:xfrm>
            <a:off x="6578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60" name="object 83860"/>
          <p:cNvSpPr/>
          <p:nvPr/>
        </p:nvSpPr>
        <p:spPr>
          <a:xfrm>
            <a:off x="6578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61" name="object 83861"/>
          <p:cNvSpPr/>
          <p:nvPr/>
        </p:nvSpPr>
        <p:spPr>
          <a:xfrm>
            <a:off x="6578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62" name="object 83862"/>
          <p:cNvSpPr/>
          <p:nvPr/>
        </p:nvSpPr>
        <p:spPr>
          <a:xfrm>
            <a:off x="6578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63" name="object 83863"/>
          <p:cNvSpPr/>
          <p:nvPr/>
        </p:nvSpPr>
        <p:spPr>
          <a:xfrm>
            <a:off x="6579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64" name="object 83864"/>
          <p:cNvSpPr/>
          <p:nvPr/>
        </p:nvSpPr>
        <p:spPr>
          <a:xfrm>
            <a:off x="6579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65" name="object 83865"/>
          <p:cNvSpPr/>
          <p:nvPr/>
        </p:nvSpPr>
        <p:spPr>
          <a:xfrm>
            <a:off x="6579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66" name="object 83866"/>
          <p:cNvSpPr/>
          <p:nvPr/>
        </p:nvSpPr>
        <p:spPr>
          <a:xfrm>
            <a:off x="6579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67" name="object 83867"/>
          <p:cNvSpPr/>
          <p:nvPr/>
        </p:nvSpPr>
        <p:spPr>
          <a:xfrm>
            <a:off x="6579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68" name="object 83868"/>
          <p:cNvSpPr/>
          <p:nvPr/>
        </p:nvSpPr>
        <p:spPr>
          <a:xfrm>
            <a:off x="6579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69" name="object 83869"/>
          <p:cNvSpPr/>
          <p:nvPr/>
        </p:nvSpPr>
        <p:spPr>
          <a:xfrm>
            <a:off x="6579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70" name="object 83870"/>
          <p:cNvSpPr/>
          <p:nvPr/>
        </p:nvSpPr>
        <p:spPr>
          <a:xfrm>
            <a:off x="6579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71" name="object 83871"/>
          <p:cNvSpPr/>
          <p:nvPr/>
        </p:nvSpPr>
        <p:spPr>
          <a:xfrm>
            <a:off x="6579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72" name="object 83872"/>
          <p:cNvSpPr/>
          <p:nvPr/>
        </p:nvSpPr>
        <p:spPr>
          <a:xfrm>
            <a:off x="6579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73" name="object 83873"/>
          <p:cNvSpPr/>
          <p:nvPr/>
        </p:nvSpPr>
        <p:spPr>
          <a:xfrm>
            <a:off x="6580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74" name="object 83874"/>
          <p:cNvSpPr/>
          <p:nvPr/>
        </p:nvSpPr>
        <p:spPr>
          <a:xfrm>
            <a:off x="6580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75" name="object 83875"/>
          <p:cNvSpPr/>
          <p:nvPr/>
        </p:nvSpPr>
        <p:spPr>
          <a:xfrm>
            <a:off x="65802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76" name="object 83876"/>
          <p:cNvSpPr/>
          <p:nvPr/>
        </p:nvSpPr>
        <p:spPr>
          <a:xfrm>
            <a:off x="65802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77" name="object 83877"/>
          <p:cNvSpPr/>
          <p:nvPr/>
        </p:nvSpPr>
        <p:spPr>
          <a:xfrm>
            <a:off x="6580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78" name="object 83878"/>
          <p:cNvSpPr/>
          <p:nvPr/>
        </p:nvSpPr>
        <p:spPr>
          <a:xfrm>
            <a:off x="6580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79" name="object 83879"/>
          <p:cNvSpPr/>
          <p:nvPr/>
        </p:nvSpPr>
        <p:spPr>
          <a:xfrm>
            <a:off x="65806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80" name="object 83880"/>
          <p:cNvSpPr/>
          <p:nvPr/>
        </p:nvSpPr>
        <p:spPr>
          <a:xfrm>
            <a:off x="65806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81" name="object 83881"/>
          <p:cNvSpPr/>
          <p:nvPr/>
        </p:nvSpPr>
        <p:spPr>
          <a:xfrm>
            <a:off x="6580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82" name="object 83882"/>
          <p:cNvSpPr/>
          <p:nvPr/>
        </p:nvSpPr>
        <p:spPr>
          <a:xfrm>
            <a:off x="6580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83" name="object 83883"/>
          <p:cNvSpPr/>
          <p:nvPr/>
        </p:nvSpPr>
        <p:spPr>
          <a:xfrm>
            <a:off x="65810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84" name="object 83884"/>
          <p:cNvSpPr/>
          <p:nvPr/>
        </p:nvSpPr>
        <p:spPr>
          <a:xfrm>
            <a:off x="65810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85" name="object 83885"/>
          <p:cNvSpPr/>
          <p:nvPr/>
        </p:nvSpPr>
        <p:spPr>
          <a:xfrm>
            <a:off x="6581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86" name="object 83886"/>
          <p:cNvSpPr/>
          <p:nvPr/>
        </p:nvSpPr>
        <p:spPr>
          <a:xfrm>
            <a:off x="6581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87" name="object 83887"/>
          <p:cNvSpPr/>
          <p:nvPr/>
        </p:nvSpPr>
        <p:spPr>
          <a:xfrm>
            <a:off x="65814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88" name="object 83888"/>
          <p:cNvSpPr/>
          <p:nvPr/>
        </p:nvSpPr>
        <p:spPr>
          <a:xfrm>
            <a:off x="65814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89" name="object 83889"/>
          <p:cNvSpPr/>
          <p:nvPr/>
        </p:nvSpPr>
        <p:spPr>
          <a:xfrm>
            <a:off x="6581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90" name="object 83890"/>
          <p:cNvSpPr/>
          <p:nvPr/>
        </p:nvSpPr>
        <p:spPr>
          <a:xfrm>
            <a:off x="6581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91" name="object 83891"/>
          <p:cNvSpPr/>
          <p:nvPr/>
        </p:nvSpPr>
        <p:spPr>
          <a:xfrm>
            <a:off x="65817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92" name="object 83892"/>
          <p:cNvSpPr/>
          <p:nvPr/>
        </p:nvSpPr>
        <p:spPr>
          <a:xfrm>
            <a:off x="65817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93" name="object 83893"/>
          <p:cNvSpPr/>
          <p:nvPr/>
        </p:nvSpPr>
        <p:spPr>
          <a:xfrm>
            <a:off x="6581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94" name="object 83894"/>
          <p:cNvSpPr/>
          <p:nvPr/>
        </p:nvSpPr>
        <p:spPr>
          <a:xfrm>
            <a:off x="6581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95" name="object 83895"/>
          <p:cNvSpPr/>
          <p:nvPr/>
        </p:nvSpPr>
        <p:spPr>
          <a:xfrm>
            <a:off x="65821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96" name="object 83896"/>
          <p:cNvSpPr/>
          <p:nvPr/>
        </p:nvSpPr>
        <p:spPr>
          <a:xfrm>
            <a:off x="65821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97" name="object 83897"/>
          <p:cNvSpPr/>
          <p:nvPr/>
        </p:nvSpPr>
        <p:spPr>
          <a:xfrm>
            <a:off x="6582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98" name="object 83898"/>
          <p:cNvSpPr/>
          <p:nvPr/>
        </p:nvSpPr>
        <p:spPr>
          <a:xfrm>
            <a:off x="6582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899" name="object 83899"/>
          <p:cNvSpPr/>
          <p:nvPr/>
        </p:nvSpPr>
        <p:spPr>
          <a:xfrm>
            <a:off x="65825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00" name="object 83900"/>
          <p:cNvSpPr/>
          <p:nvPr/>
        </p:nvSpPr>
        <p:spPr>
          <a:xfrm>
            <a:off x="65825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01" name="object 83901"/>
          <p:cNvSpPr/>
          <p:nvPr/>
        </p:nvSpPr>
        <p:spPr>
          <a:xfrm>
            <a:off x="6582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02" name="object 83902"/>
          <p:cNvSpPr/>
          <p:nvPr/>
        </p:nvSpPr>
        <p:spPr>
          <a:xfrm>
            <a:off x="6582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03" name="object 83903"/>
          <p:cNvSpPr/>
          <p:nvPr/>
        </p:nvSpPr>
        <p:spPr>
          <a:xfrm>
            <a:off x="6582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04" name="object 83904"/>
          <p:cNvSpPr/>
          <p:nvPr/>
        </p:nvSpPr>
        <p:spPr>
          <a:xfrm>
            <a:off x="6582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05" name="object 83905"/>
          <p:cNvSpPr/>
          <p:nvPr/>
        </p:nvSpPr>
        <p:spPr>
          <a:xfrm>
            <a:off x="6583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06" name="object 83906"/>
          <p:cNvSpPr/>
          <p:nvPr/>
        </p:nvSpPr>
        <p:spPr>
          <a:xfrm>
            <a:off x="6583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07" name="object 83907"/>
          <p:cNvSpPr/>
          <p:nvPr/>
        </p:nvSpPr>
        <p:spPr>
          <a:xfrm>
            <a:off x="6583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08" name="object 83908"/>
          <p:cNvSpPr/>
          <p:nvPr/>
        </p:nvSpPr>
        <p:spPr>
          <a:xfrm>
            <a:off x="6583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09" name="object 83909"/>
          <p:cNvSpPr/>
          <p:nvPr/>
        </p:nvSpPr>
        <p:spPr>
          <a:xfrm>
            <a:off x="6583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10" name="object 83910"/>
          <p:cNvSpPr/>
          <p:nvPr/>
        </p:nvSpPr>
        <p:spPr>
          <a:xfrm>
            <a:off x="6583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11" name="object 83911"/>
          <p:cNvSpPr/>
          <p:nvPr/>
        </p:nvSpPr>
        <p:spPr>
          <a:xfrm>
            <a:off x="6583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12" name="object 83912"/>
          <p:cNvSpPr/>
          <p:nvPr/>
        </p:nvSpPr>
        <p:spPr>
          <a:xfrm>
            <a:off x="6583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13" name="object 83913"/>
          <p:cNvSpPr/>
          <p:nvPr/>
        </p:nvSpPr>
        <p:spPr>
          <a:xfrm>
            <a:off x="6583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14" name="object 83914"/>
          <p:cNvSpPr/>
          <p:nvPr/>
        </p:nvSpPr>
        <p:spPr>
          <a:xfrm>
            <a:off x="6583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15" name="object 83915"/>
          <p:cNvSpPr/>
          <p:nvPr/>
        </p:nvSpPr>
        <p:spPr>
          <a:xfrm>
            <a:off x="65840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16" name="object 83916"/>
          <p:cNvSpPr/>
          <p:nvPr/>
        </p:nvSpPr>
        <p:spPr>
          <a:xfrm>
            <a:off x="65840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17" name="object 83917"/>
          <p:cNvSpPr/>
          <p:nvPr/>
        </p:nvSpPr>
        <p:spPr>
          <a:xfrm>
            <a:off x="6584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18" name="object 83918"/>
          <p:cNvSpPr/>
          <p:nvPr/>
        </p:nvSpPr>
        <p:spPr>
          <a:xfrm>
            <a:off x="6584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19" name="object 83919"/>
          <p:cNvSpPr/>
          <p:nvPr/>
        </p:nvSpPr>
        <p:spPr>
          <a:xfrm>
            <a:off x="6584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20" name="object 83920"/>
          <p:cNvSpPr/>
          <p:nvPr/>
        </p:nvSpPr>
        <p:spPr>
          <a:xfrm>
            <a:off x="6584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21" name="object 83921"/>
          <p:cNvSpPr/>
          <p:nvPr/>
        </p:nvSpPr>
        <p:spPr>
          <a:xfrm>
            <a:off x="6584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22" name="object 83922"/>
          <p:cNvSpPr/>
          <p:nvPr/>
        </p:nvSpPr>
        <p:spPr>
          <a:xfrm>
            <a:off x="6584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23" name="object 83923"/>
          <p:cNvSpPr/>
          <p:nvPr/>
        </p:nvSpPr>
        <p:spPr>
          <a:xfrm>
            <a:off x="6584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24" name="object 83924"/>
          <p:cNvSpPr/>
          <p:nvPr/>
        </p:nvSpPr>
        <p:spPr>
          <a:xfrm>
            <a:off x="6584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25" name="object 83925"/>
          <p:cNvSpPr/>
          <p:nvPr/>
        </p:nvSpPr>
        <p:spPr>
          <a:xfrm>
            <a:off x="6584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26" name="object 83926"/>
          <p:cNvSpPr/>
          <p:nvPr/>
        </p:nvSpPr>
        <p:spPr>
          <a:xfrm>
            <a:off x="6584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27" name="object 83927"/>
          <p:cNvSpPr/>
          <p:nvPr/>
        </p:nvSpPr>
        <p:spPr>
          <a:xfrm>
            <a:off x="65852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28" name="object 83928"/>
          <p:cNvSpPr/>
          <p:nvPr/>
        </p:nvSpPr>
        <p:spPr>
          <a:xfrm>
            <a:off x="65852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29" name="object 83929"/>
          <p:cNvSpPr/>
          <p:nvPr/>
        </p:nvSpPr>
        <p:spPr>
          <a:xfrm>
            <a:off x="6585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30" name="object 83930"/>
          <p:cNvSpPr/>
          <p:nvPr/>
        </p:nvSpPr>
        <p:spPr>
          <a:xfrm>
            <a:off x="6585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31" name="object 83931"/>
          <p:cNvSpPr/>
          <p:nvPr/>
        </p:nvSpPr>
        <p:spPr>
          <a:xfrm>
            <a:off x="6585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32" name="object 83932"/>
          <p:cNvSpPr/>
          <p:nvPr/>
        </p:nvSpPr>
        <p:spPr>
          <a:xfrm>
            <a:off x="6585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33" name="object 83933"/>
          <p:cNvSpPr/>
          <p:nvPr/>
        </p:nvSpPr>
        <p:spPr>
          <a:xfrm>
            <a:off x="6585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34" name="object 83934"/>
          <p:cNvSpPr/>
          <p:nvPr/>
        </p:nvSpPr>
        <p:spPr>
          <a:xfrm>
            <a:off x="6585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35" name="object 83935"/>
          <p:cNvSpPr/>
          <p:nvPr/>
        </p:nvSpPr>
        <p:spPr>
          <a:xfrm>
            <a:off x="65859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36" name="object 83936"/>
          <p:cNvSpPr/>
          <p:nvPr/>
        </p:nvSpPr>
        <p:spPr>
          <a:xfrm>
            <a:off x="65859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37" name="object 83937"/>
          <p:cNvSpPr/>
          <p:nvPr/>
        </p:nvSpPr>
        <p:spPr>
          <a:xfrm>
            <a:off x="6586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38" name="object 83938"/>
          <p:cNvSpPr/>
          <p:nvPr/>
        </p:nvSpPr>
        <p:spPr>
          <a:xfrm>
            <a:off x="6586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39" name="object 83939"/>
          <p:cNvSpPr/>
          <p:nvPr/>
        </p:nvSpPr>
        <p:spPr>
          <a:xfrm>
            <a:off x="65863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40" name="object 83940"/>
          <p:cNvSpPr/>
          <p:nvPr/>
        </p:nvSpPr>
        <p:spPr>
          <a:xfrm>
            <a:off x="65863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41" name="object 83941"/>
          <p:cNvSpPr/>
          <p:nvPr/>
        </p:nvSpPr>
        <p:spPr>
          <a:xfrm>
            <a:off x="6586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42" name="object 83942"/>
          <p:cNvSpPr/>
          <p:nvPr/>
        </p:nvSpPr>
        <p:spPr>
          <a:xfrm>
            <a:off x="6586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43" name="object 83943"/>
          <p:cNvSpPr/>
          <p:nvPr/>
        </p:nvSpPr>
        <p:spPr>
          <a:xfrm>
            <a:off x="65867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44" name="object 83944"/>
          <p:cNvSpPr/>
          <p:nvPr/>
        </p:nvSpPr>
        <p:spPr>
          <a:xfrm>
            <a:off x="65867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650A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45" name="object 83945"/>
          <p:cNvSpPr/>
          <p:nvPr/>
        </p:nvSpPr>
        <p:spPr>
          <a:xfrm>
            <a:off x="6586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46" name="object 83946"/>
          <p:cNvSpPr/>
          <p:nvPr/>
        </p:nvSpPr>
        <p:spPr>
          <a:xfrm>
            <a:off x="6586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47" name="object 83947"/>
          <p:cNvSpPr/>
          <p:nvPr/>
        </p:nvSpPr>
        <p:spPr>
          <a:xfrm>
            <a:off x="65871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48" name="object 83948"/>
          <p:cNvSpPr/>
          <p:nvPr/>
        </p:nvSpPr>
        <p:spPr>
          <a:xfrm>
            <a:off x="65871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49" name="object 83949"/>
          <p:cNvSpPr/>
          <p:nvPr/>
        </p:nvSpPr>
        <p:spPr>
          <a:xfrm>
            <a:off x="6587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50" name="object 83950"/>
          <p:cNvSpPr/>
          <p:nvPr/>
        </p:nvSpPr>
        <p:spPr>
          <a:xfrm>
            <a:off x="6587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51" name="object 83951"/>
          <p:cNvSpPr/>
          <p:nvPr/>
        </p:nvSpPr>
        <p:spPr>
          <a:xfrm>
            <a:off x="6587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52" name="object 83952"/>
          <p:cNvSpPr/>
          <p:nvPr/>
        </p:nvSpPr>
        <p:spPr>
          <a:xfrm>
            <a:off x="6587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DEAFD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53" name="object 83953"/>
          <p:cNvSpPr/>
          <p:nvPr/>
        </p:nvSpPr>
        <p:spPr>
          <a:xfrm>
            <a:off x="6587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54" name="object 83954"/>
          <p:cNvSpPr/>
          <p:nvPr/>
        </p:nvSpPr>
        <p:spPr>
          <a:xfrm>
            <a:off x="6587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55" name="object 83955"/>
          <p:cNvSpPr/>
          <p:nvPr/>
        </p:nvSpPr>
        <p:spPr>
          <a:xfrm>
            <a:off x="6587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56" name="object 83956"/>
          <p:cNvSpPr/>
          <p:nvPr/>
        </p:nvSpPr>
        <p:spPr>
          <a:xfrm>
            <a:off x="6587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57" name="object 83957"/>
          <p:cNvSpPr/>
          <p:nvPr/>
        </p:nvSpPr>
        <p:spPr>
          <a:xfrm>
            <a:off x="6588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58" name="object 83958"/>
          <p:cNvSpPr/>
          <p:nvPr/>
        </p:nvSpPr>
        <p:spPr>
          <a:xfrm>
            <a:off x="6588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59" name="object 83959"/>
          <p:cNvSpPr/>
          <p:nvPr/>
        </p:nvSpPr>
        <p:spPr>
          <a:xfrm>
            <a:off x="6588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60" name="object 83960"/>
          <p:cNvSpPr/>
          <p:nvPr/>
        </p:nvSpPr>
        <p:spPr>
          <a:xfrm>
            <a:off x="6588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61" name="object 83961"/>
          <p:cNvSpPr/>
          <p:nvPr/>
        </p:nvSpPr>
        <p:spPr>
          <a:xfrm>
            <a:off x="6588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62" name="object 83962"/>
          <p:cNvSpPr/>
          <p:nvPr/>
        </p:nvSpPr>
        <p:spPr>
          <a:xfrm>
            <a:off x="6588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EB6C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63" name="object 83963"/>
          <p:cNvSpPr/>
          <p:nvPr/>
        </p:nvSpPr>
        <p:spPr>
          <a:xfrm>
            <a:off x="6588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64" name="object 83964"/>
          <p:cNvSpPr/>
          <p:nvPr/>
        </p:nvSpPr>
        <p:spPr>
          <a:xfrm>
            <a:off x="6588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65" name="object 83965"/>
          <p:cNvSpPr/>
          <p:nvPr/>
        </p:nvSpPr>
        <p:spPr>
          <a:xfrm>
            <a:off x="6588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66" name="object 83966"/>
          <p:cNvSpPr/>
          <p:nvPr/>
        </p:nvSpPr>
        <p:spPr>
          <a:xfrm>
            <a:off x="6588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67" name="object 83967"/>
          <p:cNvSpPr/>
          <p:nvPr/>
        </p:nvSpPr>
        <p:spPr>
          <a:xfrm>
            <a:off x="6589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68" name="object 83968"/>
          <p:cNvSpPr/>
          <p:nvPr/>
        </p:nvSpPr>
        <p:spPr>
          <a:xfrm>
            <a:off x="6589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69" name="object 83969"/>
          <p:cNvSpPr/>
          <p:nvPr/>
        </p:nvSpPr>
        <p:spPr>
          <a:xfrm>
            <a:off x="6589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70" name="object 83970"/>
          <p:cNvSpPr/>
          <p:nvPr/>
        </p:nvSpPr>
        <p:spPr>
          <a:xfrm>
            <a:off x="6589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71" name="object 83971"/>
          <p:cNvSpPr/>
          <p:nvPr/>
        </p:nvSpPr>
        <p:spPr>
          <a:xfrm>
            <a:off x="6589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72" name="object 83972"/>
          <p:cNvSpPr/>
          <p:nvPr/>
        </p:nvSpPr>
        <p:spPr>
          <a:xfrm>
            <a:off x="6589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73" name="object 83973"/>
          <p:cNvSpPr/>
          <p:nvPr/>
        </p:nvSpPr>
        <p:spPr>
          <a:xfrm>
            <a:off x="6589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74" name="object 83974"/>
          <p:cNvSpPr/>
          <p:nvPr/>
        </p:nvSpPr>
        <p:spPr>
          <a:xfrm>
            <a:off x="6589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75" name="object 83975"/>
          <p:cNvSpPr/>
          <p:nvPr/>
        </p:nvSpPr>
        <p:spPr>
          <a:xfrm>
            <a:off x="6589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76" name="object 83976"/>
          <p:cNvSpPr/>
          <p:nvPr/>
        </p:nvSpPr>
        <p:spPr>
          <a:xfrm>
            <a:off x="6589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77" name="object 83977"/>
          <p:cNvSpPr/>
          <p:nvPr/>
        </p:nvSpPr>
        <p:spPr>
          <a:xfrm>
            <a:off x="6589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78" name="object 83978"/>
          <p:cNvSpPr/>
          <p:nvPr/>
        </p:nvSpPr>
        <p:spPr>
          <a:xfrm>
            <a:off x="6589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3DFE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79" name="object 83979"/>
          <p:cNvSpPr/>
          <p:nvPr/>
        </p:nvSpPr>
        <p:spPr>
          <a:xfrm>
            <a:off x="6590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80" name="object 83980"/>
          <p:cNvSpPr/>
          <p:nvPr/>
        </p:nvSpPr>
        <p:spPr>
          <a:xfrm>
            <a:off x="6590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81" name="object 83981"/>
          <p:cNvSpPr/>
          <p:nvPr/>
        </p:nvSpPr>
        <p:spPr>
          <a:xfrm>
            <a:off x="6590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82" name="object 83982"/>
          <p:cNvSpPr/>
          <p:nvPr/>
        </p:nvSpPr>
        <p:spPr>
          <a:xfrm>
            <a:off x="6590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83" name="object 83983"/>
          <p:cNvSpPr/>
          <p:nvPr/>
        </p:nvSpPr>
        <p:spPr>
          <a:xfrm>
            <a:off x="6590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84" name="object 83984"/>
          <p:cNvSpPr/>
          <p:nvPr/>
        </p:nvSpPr>
        <p:spPr>
          <a:xfrm>
            <a:off x="6590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85" name="object 83985"/>
          <p:cNvSpPr/>
          <p:nvPr/>
        </p:nvSpPr>
        <p:spPr>
          <a:xfrm>
            <a:off x="6590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86" name="object 83986"/>
          <p:cNvSpPr/>
          <p:nvPr/>
        </p:nvSpPr>
        <p:spPr>
          <a:xfrm>
            <a:off x="6590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87" name="object 83987"/>
          <p:cNvSpPr/>
          <p:nvPr/>
        </p:nvSpPr>
        <p:spPr>
          <a:xfrm>
            <a:off x="65909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88" name="object 83988"/>
          <p:cNvSpPr/>
          <p:nvPr/>
        </p:nvSpPr>
        <p:spPr>
          <a:xfrm>
            <a:off x="65909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BDE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89" name="object 83989"/>
          <p:cNvSpPr/>
          <p:nvPr/>
        </p:nvSpPr>
        <p:spPr>
          <a:xfrm>
            <a:off x="6591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90" name="object 83990"/>
          <p:cNvSpPr/>
          <p:nvPr/>
        </p:nvSpPr>
        <p:spPr>
          <a:xfrm>
            <a:off x="6591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41BAE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91" name="object 83991"/>
          <p:cNvSpPr/>
          <p:nvPr/>
        </p:nvSpPr>
        <p:spPr>
          <a:xfrm>
            <a:off x="65913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92" name="object 83992"/>
          <p:cNvSpPr/>
          <p:nvPr/>
        </p:nvSpPr>
        <p:spPr>
          <a:xfrm>
            <a:off x="65913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919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93" name="object 83993"/>
          <p:cNvSpPr/>
          <p:nvPr/>
        </p:nvSpPr>
        <p:spPr>
          <a:xfrm>
            <a:off x="6591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94" name="object 83994"/>
          <p:cNvSpPr/>
          <p:nvPr/>
        </p:nvSpPr>
        <p:spPr>
          <a:xfrm>
            <a:off x="6591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95" name="object 83995"/>
          <p:cNvSpPr/>
          <p:nvPr/>
        </p:nvSpPr>
        <p:spPr>
          <a:xfrm>
            <a:off x="65916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96" name="object 83996"/>
          <p:cNvSpPr/>
          <p:nvPr/>
        </p:nvSpPr>
        <p:spPr>
          <a:xfrm>
            <a:off x="65916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97" name="object 83997"/>
          <p:cNvSpPr/>
          <p:nvPr/>
        </p:nvSpPr>
        <p:spPr>
          <a:xfrm>
            <a:off x="6591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98" name="object 83998"/>
          <p:cNvSpPr/>
          <p:nvPr/>
        </p:nvSpPr>
        <p:spPr>
          <a:xfrm>
            <a:off x="6591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999" name="object 83999"/>
          <p:cNvSpPr/>
          <p:nvPr/>
        </p:nvSpPr>
        <p:spPr>
          <a:xfrm>
            <a:off x="65920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00" name="object 84000"/>
          <p:cNvSpPr/>
          <p:nvPr/>
        </p:nvSpPr>
        <p:spPr>
          <a:xfrm>
            <a:off x="65920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01" name="object 84001"/>
          <p:cNvSpPr/>
          <p:nvPr/>
        </p:nvSpPr>
        <p:spPr>
          <a:xfrm>
            <a:off x="6592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02" name="object 84002"/>
          <p:cNvSpPr/>
          <p:nvPr/>
        </p:nvSpPr>
        <p:spPr>
          <a:xfrm>
            <a:off x="6592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03" name="object 84003"/>
          <p:cNvSpPr/>
          <p:nvPr/>
        </p:nvSpPr>
        <p:spPr>
          <a:xfrm>
            <a:off x="6592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04" name="object 84004"/>
          <p:cNvSpPr/>
          <p:nvPr/>
        </p:nvSpPr>
        <p:spPr>
          <a:xfrm>
            <a:off x="6592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05" name="object 84005"/>
          <p:cNvSpPr/>
          <p:nvPr/>
        </p:nvSpPr>
        <p:spPr>
          <a:xfrm>
            <a:off x="6592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06" name="object 84006"/>
          <p:cNvSpPr/>
          <p:nvPr/>
        </p:nvSpPr>
        <p:spPr>
          <a:xfrm>
            <a:off x="6592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07" name="object 84007"/>
          <p:cNvSpPr/>
          <p:nvPr/>
        </p:nvSpPr>
        <p:spPr>
          <a:xfrm>
            <a:off x="6592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08" name="object 84008"/>
          <p:cNvSpPr/>
          <p:nvPr/>
        </p:nvSpPr>
        <p:spPr>
          <a:xfrm>
            <a:off x="6592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09" name="object 84009"/>
          <p:cNvSpPr/>
          <p:nvPr/>
        </p:nvSpPr>
        <p:spPr>
          <a:xfrm>
            <a:off x="6592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10" name="object 84010"/>
          <p:cNvSpPr/>
          <p:nvPr/>
        </p:nvSpPr>
        <p:spPr>
          <a:xfrm>
            <a:off x="6592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11" name="object 84011"/>
          <p:cNvSpPr/>
          <p:nvPr/>
        </p:nvSpPr>
        <p:spPr>
          <a:xfrm>
            <a:off x="6593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12" name="object 84012"/>
          <p:cNvSpPr/>
          <p:nvPr/>
        </p:nvSpPr>
        <p:spPr>
          <a:xfrm>
            <a:off x="6593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13" name="object 84013"/>
          <p:cNvSpPr/>
          <p:nvPr/>
        </p:nvSpPr>
        <p:spPr>
          <a:xfrm>
            <a:off x="6593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14" name="object 84014"/>
          <p:cNvSpPr/>
          <p:nvPr/>
        </p:nvSpPr>
        <p:spPr>
          <a:xfrm>
            <a:off x="6593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15" name="object 84015"/>
          <p:cNvSpPr/>
          <p:nvPr/>
        </p:nvSpPr>
        <p:spPr>
          <a:xfrm>
            <a:off x="65935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16" name="object 84016"/>
          <p:cNvSpPr/>
          <p:nvPr/>
        </p:nvSpPr>
        <p:spPr>
          <a:xfrm>
            <a:off x="65935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17" name="object 84017"/>
          <p:cNvSpPr/>
          <p:nvPr/>
        </p:nvSpPr>
        <p:spPr>
          <a:xfrm>
            <a:off x="6593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18" name="object 84018"/>
          <p:cNvSpPr/>
          <p:nvPr/>
        </p:nvSpPr>
        <p:spPr>
          <a:xfrm>
            <a:off x="6593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19" name="object 84019"/>
          <p:cNvSpPr/>
          <p:nvPr/>
        </p:nvSpPr>
        <p:spPr>
          <a:xfrm>
            <a:off x="6593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20" name="object 84020"/>
          <p:cNvSpPr/>
          <p:nvPr/>
        </p:nvSpPr>
        <p:spPr>
          <a:xfrm>
            <a:off x="6593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21" name="object 84021"/>
          <p:cNvSpPr/>
          <p:nvPr/>
        </p:nvSpPr>
        <p:spPr>
          <a:xfrm>
            <a:off x="6594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22" name="object 84022"/>
          <p:cNvSpPr/>
          <p:nvPr/>
        </p:nvSpPr>
        <p:spPr>
          <a:xfrm>
            <a:off x="6594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23" name="object 84023"/>
          <p:cNvSpPr/>
          <p:nvPr/>
        </p:nvSpPr>
        <p:spPr>
          <a:xfrm>
            <a:off x="6594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24" name="object 84024"/>
          <p:cNvSpPr/>
          <p:nvPr/>
        </p:nvSpPr>
        <p:spPr>
          <a:xfrm>
            <a:off x="6594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25" name="object 84025"/>
          <p:cNvSpPr/>
          <p:nvPr/>
        </p:nvSpPr>
        <p:spPr>
          <a:xfrm>
            <a:off x="6594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26" name="object 84026"/>
          <p:cNvSpPr/>
          <p:nvPr/>
        </p:nvSpPr>
        <p:spPr>
          <a:xfrm>
            <a:off x="6594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27" name="object 84027"/>
          <p:cNvSpPr/>
          <p:nvPr/>
        </p:nvSpPr>
        <p:spPr>
          <a:xfrm>
            <a:off x="6594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28" name="object 84028"/>
          <p:cNvSpPr/>
          <p:nvPr/>
        </p:nvSpPr>
        <p:spPr>
          <a:xfrm>
            <a:off x="6594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29" name="object 84029"/>
          <p:cNvSpPr/>
          <p:nvPr/>
        </p:nvSpPr>
        <p:spPr>
          <a:xfrm>
            <a:off x="6594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30" name="object 84030"/>
          <p:cNvSpPr/>
          <p:nvPr/>
        </p:nvSpPr>
        <p:spPr>
          <a:xfrm>
            <a:off x="6594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31" name="object 84031"/>
          <p:cNvSpPr/>
          <p:nvPr/>
        </p:nvSpPr>
        <p:spPr>
          <a:xfrm>
            <a:off x="6595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32" name="object 84032"/>
          <p:cNvSpPr/>
          <p:nvPr/>
        </p:nvSpPr>
        <p:spPr>
          <a:xfrm>
            <a:off x="6595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33" name="object 84033"/>
          <p:cNvSpPr/>
          <p:nvPr/>
        </p:nvSpPr>
        <p:spPr>
          <a:xfrm>
            <a:off x="6595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34" name="object 84034"/>
          <p:cNvSpPr/>
          <p:nvPr/>
        </p:nvSpPr>
        <p:spPr>
          <a:xfrm>
            <a:off x="6595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35" name="object 84035"/>
          <p:cNvSpPr/>
          <p:nvPr/>
        </p:nvSpPr>
        <p:spPr>
          <a:xfrm>
            <a:off x="65955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36" name="object 84036"/>
          <p:cNvSpPr/>
          <p:nvPr/>
        </p:nvSpPr>
        <p:spPr>
          <a:xfrm>
            <a:off x="65955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37" name="object 84037"/>
          <p:cNvSpPr/>
          <p:nvPr/>
        </p:nvSpPr>
        <p:spPr>
          <a:xfrm>
            <a:off x="6595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38" name="object 84038"/>
          <p:cNvSpPr/>
          <p:nvPr/>
        </p:nvSpPr>
        <p:spPr>
          <a:xfrm>
            <a:off x="6595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39" name="object 84039"/>
          <p:cNvSpPr/>
          <p:nvPr/>
        </p:nvSpPr>
        <p:spPr>
          <a:xfrm>
            <a:off x="65958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40" name="object 84040"/>
          <p:cNvSpPr/>
          <p:nvPr/>
        </p:nvSpPr>
        <p:spPr>
          <a:xfrm>
            <a:off x="65958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41" name="object 84041"/>
          <p:cNvSpPr/>
          <p:nvPr/>
        </p:nvSpPr>
        <p:spPr>
          <a:xfrm>
            <a:off x="6596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42" name="object 84042"/>
          <p:cNvSpPr/>
          <p:nvPr/>
        </p:nvSpPr>
        <p:spPr>
          <a:xfrm>
            <a:off x="6596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43" name="object 84043"/>
          <p:cNvSpPr/>
          <p:nvPr/>
        </p:nvSpPr>
        <p:spPr>
          <a:xfrm>
            <a:off x="65962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44" name="object 84044"/>
          <p:cNvSpPr/>
          <p:nvPr/>
        </p:nvSpPr>
        <p:spPr>
          <a:xfrm>
            <a:off x="65962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45" name="object 84045"/>
          <p:cNvSpPr/>
          <p:nvPr/>
        </p:nvSpPr>
        <p:spPr>
          <a:xfrm>
            <a:off x="6596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46" name="object 84046"/>
          <p:cNvSpPr/>
          <p:nvPr/>
        </p:nvSpPr>
        <p:spPr>
          <a:xfrm>
            <a:off x="6596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47" name="object 84047"/>
          <p:cNvSpPr/>
          <p:nvPr/>
        </p:nvSpPr>
        <p:spPr>
          <a:xfrm>
            <a:off x="65966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48" name="object 84048"/>
          <p:cNvSpPr/>
          <p:nvPr/>
        </p:nvSpPr>
        <p:spPr>
          <a:xfrm>
            <a:off x="65966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49" name="object 84049"/>
          <p:cNvSpPr/>
          <p:nvPr/>
        </p:nvSpPr>
        <p:spPr>
          <a:xfrm>
            <a:off x="6596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50" name="object 84050"/>
          <p:cNvSpPr/>
          <p:nvPr/>
        </p:nvSpPr>
        <p:spPr>
          <a:xfrm>
            <a:off x="6596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51" name="object 84051"/>
          <p:cNvSpPr/>
          <p:nvPr/>
        </p:nvSpPr>
        <p:spPr>
          <a:xfrm>
            <a:off x="6597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52" name="object 84052"/>
          <p:cNvSpPr/>
          <p:nvPr/>
        </p:nvSpPr>
        <p:spPr>
          <a:xfrm>
            <a:off x="6597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53" name="object 84053"/>
          <p:cNvSpPr/>
          <p:nvPr/>
        </p:nvSpPr>
        <p:spPr>
          <a:xfrm>
            <a:off x="6597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54" name="object 84054"/>
          <p:cNvSpPr/>
          <p:nvPr/>
        </p:nvSpPr>
        <p:spPr>
          <a:xfrm>
            <a:off x="6597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55" name="object 84055"/>
          <p:cNvSpPr/>
          <p:nvPr/>
        </p:nvSpPr>
        <p:spPr>
          <a:xfrm>
            <a:off x="6597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56" name="object 84056"/>
          <p:cNvSpPr/>
          <p:nvPr/>
        </p:nvSpPr>
        <p:spPr>
          <a:xfrm>
            <a:off x="6597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57" name="object 84057"/>
          <p:cNvSpPr/>
          <p:nvPr/>
        </p:nvSpPr>
        <p:spPr>
          <a:xfrm>
            <a:off x="6597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58" name="object 84058"/>
          <p:cNvSpPr/>
          <p:nvPr/>
        </p:nvSpPr>
        <p:spPr>
          <a:xfrm>
            <a:off x="6597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59" name="object 84059"/>
          <p:cNvSpPr/>
          <p:nvPr/>
        </p:nvSpPr>
        <p:spPr>
          <a:xfrm>
            <a:off x="6597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60" name="object 84060"/>
          <p:cNvSpPr/>
          <p:nvPr/>
        </p:nvSpPr>
        <p:spPr>
          <a:xfrm>
            <a:off x="6597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61" name="object 84061"/>
          <p:cNvSpPr/>
          <p:nvPr/>
        </p:nvSpPr>
        <p:spPr>
          <a:xfrm>
            <a:off x="6597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62" name="object 84062"/>
          <p:cNvSpPr/>
          <p:nvPr/>
        </p:nvSpPr>
        <p:spPr>
          <a:xfrm>
            <a:off x="6597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63" name="object 84063"/>
          <p:cNvSpPr/>
          <p:nvPr/>
        </p:nvSpPr>
        <p:spPr>
          <a:xfrm>
            <a:off x="6598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64" name="object 84064"/>
          <p:cNvSpPr/>
          <p:nvPr/>
        </p:nvSpPr>
        <p:spPr>
          <a:xfrm>
            <a:off x="6598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65" name="object 84065"/>
          <p:cNvSpPr/>
          <p:nvPr/>
        </p:nvSpPr>
        <p:spPr>
          <a:xfrm>
            <a:off x="6598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66" name="object 84066"/>
          <p:cNvSpPr/>
          <p:nvPr/>
        </p:nvSpPr>
        <p:spPr>
          <a:xfrm>
            <a:off x="6598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67" name="object 84067"/>
          <p:cNvSpPr/>
          <p:nvPr/>
        </p:nvSpPr>
        <p:spPr>
          <a:xfrm>
            <a:off x="6598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68" name="object 84068"/>
          <p:cNvSpPr/>
          <p:nvPr/>
        </p:nvSpPr>
        <p:spPr>
          <a:xfrm>
            <a:off x="6598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69" name="object 84069"/>
          <p:cNvSpPr/>
          <p:nvPr/>
        </p:nvSpPr>
        <p:spPr>
          <a:xfrm>
            <a:off x="6598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70" name="object 84070"/>
          <p:cNvSpPr/>
          <p:nvPr/>
        </p:nvSpPr>
        <p:spPr>
          <a:xfrm>
            <a:off x="6598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71" name="object 84071"/>
          <p:cNvSpPr/>
          <p:nvPr/>
        </p:nvSpPr>
        <p:spPr>
          <a:xfrm>
            <a:off x="6598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72" name="object 84072"/>
          <p:cNvSpPr/>
          <p:nvPr/>
        </p:nvSpPr>
        <p:spPr>
          <a:xfrm>
            <a:off x="6598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73" name="object 84073"/>
          <p:cNvSpPr/>
          <p:nvPr/>
        </p:nvSpPr>
        <p:spPr>
          <a:xfrm>
            <a:off x="65990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74" name="object 84074"/>
          <p:cNvSpPr/>
          <p:nvPr/>
        </p:nvSpPr>
        <p:spPr>
          <a:xfrm>
            <a:off x="65990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75" name="object 84075"/>
          <p:cNvSpPr/>
          <p:nvPr/>
        </p:nvSpPr>
        <p:spPr>
          <a:xfrm>
            <a:off x="6599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76" name="object 84076"/>
          <p:cNvSpPr/>
          <p:nvPr/>
        </p:nvSpPr>
        <p:spPr>
          <a:xfrm>
            <a:off x="6599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77" name="object 84077"/>
          <p:cNvSpPr/>
          <p:nvPr/>
        </p:nvSpPr>
        <p:spPr>
          <a:xfrm>
            <a:off x="65994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78" name="object 84078"/>
          <p:cNvSpPr/>
          <p:nvPr/>
        </p:nvSpPr>
        <p:spPr>
          <a:xfrm>
            <a:off x="65994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79" name="object 84079"/>
          <p:cNvSpPr/>
          <p:nvPr/>
        </p:nvSpPr>
        <p:spPr>
          <a:xfrm>
            <a:off x="6599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80" name="object 84080"/>
          <p:cNvSpPr/>
          <p:nvPr/>
        </p:nvSpPr>
        <p:spPr>
          <a:xfrm>
            <a:off x="6599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81" name="object 84081"/>
          <p:cNvSpPr/>
          <p:nvPr/>
        </p:nvSpPr>
        <p:spPr>
          <a:xfrm>
            <a:off x="65998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82" name="object 84082"/>
          <p:cNvSpPr/>
          <p:nvPr/>
        </p:nvSpPr>
        <p:spPr>
          <a:xfrm>
            <a:off x="65998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83" name="object 84083"/>
          <p:cNvSpPr/>
          <p:nvPr/>
        </p:nvSpPr>
        <p:spPr>
          <a:xfrm>
            <a:off x="6600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84" name="object 84084"/>
          <p:cNvSpPr/>
          <p:nvPr/>
        </p:nvSpPr>
        <p:spPr>
          <a:xfrm>
            <a:off x="6600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85" name="object 84085"/>
          <p:cNvSpPr/>
          <p:nvPr/>
        </p:nvSpPr>
        <p:spPr>
          <a:xfrm>
            <a:off x="66002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86" name="object 84086"/>
          <p:cNvSpPr/>
          <p:nvPr/>
        </p:nvSpPr>
        <p:spPr>
          <a:xfrm>
            <a:off x="66002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87" name="object 84087"/>
          <p:cNvSpPr/>
          <p:nvPr/>
        </p:nvSpPr>
        <p:spPr>
          <a:xfrm>
            <a:off x="66004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88" name="object 84088"/>
          <p:cNvSpPr/>
          <p:nvPr/>
        </p:nvSpPr>
        <p:spPr>
          <a:xfrm>
            <a:off x="66004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89" name="object 84089"/>
          <p:cNvSpPr/>
          <p:nvPr/>
        </p:nvSpPr>
        <p:spPr>
          <a:xfrm>
            <a:off x="66005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90" name="object 84090"/>
          <p:cNvSpPr/>
          <p:nvPr/>
        </p:nvSpPr>
        <p:spPr>
          <a:xfrm>
            <a:off x="66005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91" name="object 84091"/>
          <p:cNvSpPr/>
          <p:nvPr/>
        </p:nvSpPr>
        <p:spPr>
          <a:xfrm>
            <a:off x="66008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92" name="object 84092"/>
          <p:cNvSpPr/>
          <p:nvPr/>
        </p:nvSpPr>
        <p:spPr>
          <a:xfrm>
            <a:off x="66008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93" name="object 84093"/>
          <p:cNvSpPr/>
          <p:nvPr/>
        </p:nvSpPr>
        <p:spPr>
          <a:xfrm>
            <a:off x="66009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94" name="object 84094"/>
          <p:cNvSpPr/>
          <p:nvPr/>
        </p:nvSpPr>
        <p:spPr>
          <a:xfrm>
            <a:off x="66009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95" name="object 84095"/>
          <p:cNvSpPr/>
          <p:nvPr/>
        </p:nvSpPr>
        <p:spPr>
          <a:xfrm>
            <a:off x="66012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96" name="object 84096"/>
          <p:cNvSpPr/>
          <p:nvPr/>
        </p:nvSpPr>
        <p:spPr>
          <a:xfrm>
            <a:off x="66012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97" name="object 84097"/>
          <p:cNvSpPr/>
          <p:nvPr/>
        </p:nvSpPr>
        <p:spPr>
          <a:xfrm>
            <a:off x="66013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98" name="object 84098"/>
          <p:cNvSpPr/>
          <p:nvPr/>
        </p:nvSpPr>
        <p:spPr>
          <a:xfrm>
            <a:off x="66013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099" name="object 84099"/>
          <p:cNvSpPr/>
          <p:nvPr/>
        </p:nvSpPr>
        <p:spPr>
          <a:xfrm>
            <a:off x="66015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00" name="object 84100"/>
          <p:cNvSpPr/>
          <p:nvPr/>
        </p:nvSpPr>
        <p:spPr>
          <a:xfrm>
            <a:off x="66015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01" name="object 84101"/>
          <p:cNvSpPr/>
          <p:nvPr/>
        </p:nvSpPr>
        <p:spPr>
          <a:xfrm>
            <a:off x="66017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02" name="object 84102"/>
          <p:cNvSpPr/>
          <p:nvPr/>
        </p:nvSpPr>
        <p:spPr>
          <a:xfrm>
            <a:off x="66017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03" name="object 84103"/>
          <p:cNvSpPr/>
          <p:nvPr/>
        </p:nvSpPr>
        <p:spPr>
          <a:xfrm>
            <a:off x="6601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04" name="object 84104"/>
          <p:cNvSpPr/>
          <p:nvPr/>
        </p:nvSpPr>
        <p:spPr>
          <a:xfrm>
            <a:off x="6601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05" name="object 84105"/>
          <p:cNvSpPr/>
          <p:nvPr/>
        </p:nvSpPr>
        <p:spPr>
          <a:xfrm>
            <a:off x="66021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06" name="object 84106"/>
          <p:cNvSpPr/>
          <p:nvPr/>
        </p:nvSpPr>
        <p:spPr>
          <a:xfrm>
            <a:off x="66021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07" name="object 84107"/>
          <p:cNvSpPr/>
          <p:nvPr/>
        </p:nvSpPr>
        <p:spPr>
          <a:xfrm>
            <a:off x="6602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08" name="object 84108"/>
          <p:cNvSpPr/>
          <p:nvPr/>
        </p:nvSpPr>
        <p:spPr>
          <a:xfrm>
            <a:off x="6602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09" name="object 84109"/>
          <p:cNvSpPr/>
          <p:nvPr/>
        </p:nvSpPr>
        <p:spPr>
          <a:xfrm>
            <a:off x="66024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10" name="object 84110"/>
          <p:cNvSpPr/>
          <p:nvPr/>
        </p:nvSpPr>
        <p:spPr>
          <a:xfrm>
            <a:off x="66024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11" name="object 84111"/>
          <p:cNvSpPr/>
          <p:nvPr/>
        </p:nvSpPr>
        <p:spPr>
          <a:xfrm>
            <a:off x="6602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12" name="object 84112"/>
          <p:cNvSpPr/>
          <p:nvPr/>
        </p:nvSpPr>
        <p:spPr>
          <a:xfrm>
            <a:off x="6602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13" name="object 84113"/>
          <p:cNvSpPr/>
          <p:nvPr/>
        </p:nvSpPr>
        <p:spPr>
          <a:xfrm>
            <a:off x="66029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14" name="object 84114"/>
          <p:cNvSpPr/>
          <p:nvPr/>
        </p:nvSpPr>
        <p:spPr>
          <a:xfrm>
            <a:off x="66029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15" name="object 84115"/>
          <p:cNvSpPr/>
          <p:nvPr/>
        </p:nvSpPr>
        <p:spPr>
          <a:xfrm>
            <a:off x="6603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16" name="object 84116"/>
          <p:cNvSpPr/>
          <p:nvPr/>
        </p:nvSpPr>
        <p:spPr>
          <a:xfrm>
            <a:off x="6603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17" name="object 84117"/>
          <p:cNvSpPr/>
          <p:nvPr/>
        </p:nvSpPr>
        <p:spPr>
          <a:xfrm>
            <a:off x="66033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18" name="object 84118"/>
          <p:cNvSpPr/>
          <p:nvPr/>
        </p:nvSpPr>
        <p:spPr>
          <a:xfrm>
            <a:off x="66033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19" name="object 84119"/>
          <p:cNvSpPr/>
          <p:nvPr/>
        </p:nvSpPr>
        <p:spPr>
          <a:xfrm>
            <a:off x="6603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20" name="object 84120"/>
          <p:cNvSpPr/>
          <p:nvPr/>
        </p:nvSpPr>
        <p:spPr>
          <a:xfrm>
            <a:off x="6603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21" name="object 84121"/>
          <p:cNvSpPr/>
          <p:nvPr/>
        </p:nvSpPr>
        <p:spPr>
          <a:xfrm>
            <a:off x="66037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22" name="object 84122"/>
          <p:cNvSpPr/>
          <p:nvPr/>
        </p:nvSpPr>
        <p:spPr>
          <a:xfrm>
            <a:off x="66037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23" name="object 84123"/>
          <p:cNvSpPr/>
          <p:nvPr/>
        </p:nvSpPr>
        <p:spPr>
          <a:xfrm>
            <a:off x="6603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24" name="object 84124"/>
          <p:cNvSpPr/>
          <p:nvPr/>
        </p:nvSpPr>
        <p:spPr>
          <a:xfrm>
            <a:off x="6603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25" name="object 84125"/>
          <p:cNvSpPr/>
          <p:nvPr/>
        </p:nvSpPr>
        <p:spPr>
          <a:xfrm>
            <a:off x="66041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26" name="object 84126"/>
          <p:cNvSpPr/>
          <p:nvPr/>
        </p:nvSpPr>
        <p:spPr>
          <a:xfrm>
            <a:off x="66041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27" name="object 84127"/>
          <p:cNvSpPr/>
          <p:nvPr/>
        </p:nvSpPr>
        <p:spPr>
          <a:xfrm>
            <a:off x="6604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28" name="object 84128"/>
          <p:cNvSpPr/>
          <p:nvPr/>
        </p:nvSpPr>
        <p:spPr>
          <a:xfrm>
            <a:off x="6604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29" name="object 84129"/>
          <p:cNvSpPr/>
          <p:nvPr/>
        </p:nvSpPr>
        <p:spPr>
          <a:xfrm>
            <a:off x="66045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30" name="object 84130"/>
          <p:cNvSpPr/>
          <p:nvPr/>
        </p:nvSpPr>
        <p:spPr>
          <a:xfrm>
            <a:off x="66045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B1E0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31" name="object 84131"/>
          <p:cNvSpPr/>
          <p:nvPr/>
        </p:nvSpPr>
        <p:spPr>
          <a:xfrm>
            <a:off x="6604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32" name="object 84132"/>
          <p:cNvSpPr/>
          <p:nvPr/>
        </p:nvSpPr>
        <p:spPr>
          <a:xfrm>
            <a:off x="6604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33" name="object 84133"/>
          <p:cNvSpPr/>
          <p:nvPr/>
        </p:nvSpPr>
        <p:spPr>
          <a:xfrm>
            <a:off x="66049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34" name="object 84134"/>
          <p:cNvSpPr/>
          <p:nvPr/>
        </p:nvSpPr>
        <p:spPr>
          <a:xfrm>
            <a:off x="66049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35" name="object 84135"/>
          <p:cNvSpPr/>
          <p:nvPr/>
        </p:nvSpPr>
        <p:spPr>
          <a:xfrm>
            <a:off x="66050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36" name="object 84136"/>
          <p:cNvSpPr/>
          <p:nvPr/>
        </p:nvSpPr>
        <p:spPr>
          <a:xfrm>
            <a:off x="66050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37" name="object 84137"/>
          <p:cNvSpPr/>
          <p:nvPr/>
        </p:nvSpPr>
        <p:spPr>
          <a:xfrm>
            <a:off x="66052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38" name="object 84138"/>
          <p:cNvSpPr/>
          <p:nvPr/>
        </p:nvSpPr>
        <p:spPr>
          <a:xfrm>
            <a:off x="66052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39" name="object 84139"/>
          <p:cNvSpPr/>
          <p:nvPr/>
        </p:nvSpPr>
        <p:spPr>
          <a:xfrm>
            <a:off x="66054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40" name="object 84140"/>
          <p:cNvSpPr/>
          <p:nvPr/>
        </p:nvSpPr>
        <p:spPr>
          <a:xfrm>
            <a:off x="66054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41" name="object 84141"/>
          <p:cNvSpPr/>
          <p:nvPr/>
        </p:nvSpPr>
        <p:spPr>
          <a:xfrm>
            <a:off x="66056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42" name="object 84142"/>
          <p:cNvSpPr/>
          <p:nvPr/>
        </p:nvSpPr>
        <p:spPr>
          <a:xfrm>
            <a:off x="66056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43" name="object 84143"/>
          <p:cNvSpPr/>
          <p:nvPr/>
        </p:nvSpPr>
        <p:spPr>
          <a:xfrm>
            <a:off x="66057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44" name="object 84144"/>
          <p:cNvSpPr/>
          <p:nvPr/>
        </p:nvSpPr>
        <p:spPr>
          <a:xfrm>
            <a:off x="66057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45" name="object 84145"/>
          <p:cNvSpPr/>
          <p:nvPr/>
        </p:nvSpPr>
        <p:spPr>
          <a:xfrm>
            <a:off x="66060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46" name="object 84146"/>
          <p:cNvSpPr/>
          <p:nvPr/>
        </p:nvSpPr>
        <p:spPr>
          <a:xfrm>
            <a:off x="66060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47" name="object 84147"/>
          <p:cNvSpPr/>
          <p:nvPr/>
        </p:nvSpPr>
        <p:spPr>
          <a:xfrm>
            <a:off x="66061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48" name="object 84148"/>
          <p:cNvSpPr/>
          <p:nvPr/>
        </p:nvSpPr>
        <p:spPr>
          <a:xfrm>
            <a:off x="66061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49" name="object 84149"/>
          <p:cNvSpPr/>
          <p:nvPr/>
        </p:nvSpPr>
        <p:spPr>
          <a:xfrm>
            <a:off x="66064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50" name="object 84150"/>
          <p:cNvSpPr/>
          <p:nvPr/>
        </p:nvSpPr>
        <p:spPr>
          <a:xfrm>
            <a:off x="66064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51" name="object 84151"/>
          <p:cNvSpPr/>
          <p:nvPr/>
        </p:nvSpPr>
        <p:spPr>
          <a:xfrm>
            <a:off x="6606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52" name="object 84152"/>
          <p:cNvSpPr/>
          <p:nvPr/>
        </p:nvSpPr>
        <p:spPr>
          <a:xfrm>
            <a:off x="6606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53" name="object 84153"/>
          <p:cNvSpPr/>
          <p:nvPr/>
        </p:nvSpPr>
        <p:spPr>
          <a:xfrm>
            <a:off x="66068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54" name="object 84154"/>
          <p:cNvSpPr/>
          <p:nvPr/>
        </p:nvSpPr>
        <p:spPr>
          <a:xfrm>
            <a:off x="66068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55" name="object 84155"/>
          <p:cNvSpPr/>
          <p:nvPr/>
        </p:nvSpPr>
        <p:spPr>
          <a:xfrm>
            <a:off x="6606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56" name="object 84156"/>
          <p:cNvSpPr/>
          <p:nvPr/>
        </p:nvSpPr>
        <p:spPr>
          <a:xfrm>
            <a:off x="6606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57" name="object 84157"/>
          <p:cNvSpPr/>
          <p:nvPr/>
        </p:nvSpPr>
        <p:spPr>
          <a:xfrm>
            <a:off x="66071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58" name="object 84158"/>
          <p:cNvSpPr/>
          <p:nvPr/>
        </p:nvSpPr>
        <p:spPr>
          <a:xfrm>
            <a:off x="66071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59" name="object 84159"/>
          <p:cNvSpPr/>
          <p:nvPr/>
        </p:nvSpPr>
        <p:spPr>
          <a:xfrm>
            <a:off x="6607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60" name="object 84160"/>
          <p:cNvSpPr/>
          <p:nvPr/>
        </p:nvSpPr>
        <p:spPr>
          <a:xfrm>
            <a:off x="6607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61" name="object 84161"/>
          <p:cNvSpPr/>
          <p:nvPr/>
        </p:nvSpPr>
        <p:spPr>
          <a:xfrm>
            <a:off x="66075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62" name="object 84162"/>
          <p:cNvSpPr/>
          <p:nvPr/>
        </p:nvSpPr>
        <p:spPr>
          <a:xfrm>
            <a:off x="66075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63" name="object 84163"/>
          <p:cNvSpPr/>
          <p:nvPr/>
        </p:nvSpPr>
        <p:spPr>
          <a:xfrm>
            <a:off x="6607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64" name="object 84164"/>
          <p:cNvSpPr/>
          <p:nvPr/>
        </p:nvSpPr>
        <p:spPr>
          <a:xfrm>
            <a:off x="6607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65" name="object 84165"/>
          <p:cNvSpPr/>
          <p:nvPr/>
        </p:nvSpPr>
        <p:spPr>
          <a:xfrm>
            <a:off x="66079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66" name="object 84166"/>
          <p:cNvSpPr/>
          <p:nvPr/>
        </p:nvSpPr>
        <p:spPr>
          <a:xfrm>
            <a:off x="66079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67" name="object 84167"/>
          <p:cNvSpPr/>
          <p:nvPr/>
        </p:nvSpPr>
        <p:spPr>
          <a:xfrm>
            <a:off x="6608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68" name="object 84168"/>
          <p:cNvSpPr/>
          <p:nvPr/>
        </p:nvSpPr>
        <p:spPr>
          <a:xfrm>
            <a:off x="6608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69" name="object 84169"/>
          <p:cNvSpPr/>
          <p:nvPr/>
        </p:nvSpPr>
        <p:spPr>
          <a:xfrm>
            <a:off x="66083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70" name="object 84170"/>
          <p:cNvSpPr/>
          <p:nvPr/>
        </p:nvSpPr>
        <p:spPr>
          <a:xfrm>
            <a:off x="66083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71" name="object 84171"/>
          <p:cNvSpPr/>
          <p:nvPr/>
        </p:nvSpPr>
        <p:spPr>
          <a:xfrm>
            <a:off x="6608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72" name="object 84172"/>
          <p:cNvSpPr/>
          <p:nvPr/>
        </p:nvSpPr>
        <p:spPr>
          <a:xfrm>
            <a:off x="6608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73" name="object 84173"/>
          <p:cNvSpPr/>
          <p:nvPr/>
        </p:nvSpPr>
        <p:spPr>
          <a:xfrm>
            <a:off x="66087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74" name="object 84174"/>
          <p:cNvSpPr/>
          <p:nvPr/>
        </p:nvSpPr>
        <p:spPr>
          <a:xfrm>
            <a:off x="66087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75" name="object 84175"/>
          <p:cNvSpPr/>
          <p:nvPr/>
        </p:nvSpPr>
        <p:spPr>
          <a:xfrm>
            <a:off x="6608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76" name="object 84176"/>
          <p:cNvSpPr/>
          <p:nvPr/>
        </p:nvSpPr>
        <p:spPr>
          <a:xfrm>
            <a:off x="6608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77" name="object 84177"/>
          <p:cNvSpPr/>
          <p:nvPr/>
        </p:nvSpPr>
        <p:spPr>
          <a:xfrm>
            <a:off x="66090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78" name="object 84178"/>
          <p:cNvSpPr/>
          <p:nvPr/>
        </p:nvSpPr>
        <p:spPr>
          <a:xfrm>
            <a:off x="66090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79" name="object 84179"/>
          <p:cNvSpPr/>
          <p:nvPr/>
        </p:nvSpPr>
        <p:spPr>
          <a:xfrm>
            <a:off x="6609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80" name="object 84180"/>
          <p:cNvSpPr/>
          <p:nvPr/>
        </p:nvSpPr>
        <p:spPr>
          <a:xfrm>
            <a:off x="6609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81" name="object 84181"/>
          <p:cNvSpPr/>
          <p:nvPr/>
        </p:nvSpPr>
        <p:spPr>
          <a:xfrm>
            <a:off x="66094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82" name="object 84182"/>
          <p:cNvSpPr/>
          <p:nvPr/>
        </p:nvSpPr>
        <p:spPr>
          <a:xfrm>
            <a:off x="66094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83" name="object 84183"/>
          <p:cNvSpPr/>
          <p:nvPr/>
        </p:nvSpPr>
        <p:spPr>
          <a:xfrm>
            <a:off x="6609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84" name="object 84184"/>
          <p:cNvSpPr/>
          <p:nvPr/>
        </p:nvSpPr>
        <p:spPr>
          <a:xfrm>
            <a:off x="6609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85" name="object 84185"/>
          <p:cNvSpPr/>
          <p:nvPr/>
        </p:nvSpPr>
        <p:spPr>
          <a:xfrm>
            <a:off x="66098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86" name="object 84186"/>
          <p:cNvSpPr/>
          <p:nvPr/>
        </p:nvSpPr>
        <p:spPr>
          <a:xfrm>
            <a:off x="66098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87" name="object 84187"/>
          <p:cNvSpPr/>
          <p:nvPr/>
        </p:nvSpPr>
        <p:spPr>
          <a:xfrm>
            <a:off x="66099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88" name="object 84188"/>
          <p:cNvSpPr/>
          <p:nvPr/>
        </p:nvSpPr>
        <p:spPr>
          <a:xfrm>
            <a:off x="66099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89" name="object 84189"/>
          <p:cNvSpPr/>
          <p:nvPr/>
        </p:nvSpPr>
        <p:spPr>
          <a:xfrm>
            <a:off x="66102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90" name="object 84190"/>
          <p:cNvSpPr/>
          <p:nvPr/>
        </p:nvSpPr>
        <p:spPr>
          <a:xfrm>
            <a:off x="66102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91" name="object 84191"/>
          <p:cNvSpPr/>
          <p:nvPr/>
        </p:nvSpPr>
        <p:spPr>
          <a:xfrm>
            <a:off x="66103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92" name="object 84192"/>
          <p:cNvSpPr/>
          <p:nvPr/>
        </p:nvSpPr>
        <p:spPr>
          <a:xfrm>
            <a:off x="66103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93" name="object 84193"/>
          <p:cNvSpPr/>
          <p:nvPr/>
        </p:nvSpPr>
        <p:spPr>
          <a:xfrm>
            <a:off x="66106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94" name="object 84194"/>
          <p:cNvSpPr/>
          <p:nvPr/>
        </p:nvSpPr>
        <p:spPr>
          <a:xfrm>
            <a:off x="66106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95" name="object 84195"/>
          <p:cNvSpPr/>
          <p:nvPr/>
        </p:nvSpPr>
        <p:spPr>
          <a:xfrm>
            <a:off x="66107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96" name="object 84196"/>
          <p:cNvSpPr/>
          <p:nvPr/>
        </p:nvSpPr>
        <p:spPr>
          <a:xfrm>
            <a:off x="66107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97" name="object 84197"/>
          <p:cNvSpPr/>
          <p:nvPr/>
        </p:nvSpPr>
        <p:spPr>
          <a:xfrm>
            <a:off x="66109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98" name="object 84198"/>
          <p:cNvSpPr/>
          <p:nvPr/>
        </p:nvSpPr>
        <p:spPr>
          <a:xfrm>
            <a:off x="66109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199" name="object 84199"/>
          <p:cNvSpPr/>
          <p:nvPr/>
        </p:nvSpPr>
        <p:spPr>
          <a:xfrm>
            <a:off x="6611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00" name="object 84200"/>
          <p:cNvSpPr/>
          <p:nvPr/>
        </p:nvSpPr>
        <p:spPr>
          <a:xfrm>
            <a:off x="6611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01" name="object 84201"/>
          <p:cNvSpPr/>
          <p:nvPr/>
        </p:nvSpPr>
        <p:spPr>
          <a:xfrm>
            <a:off x="66113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02" name="object 84202"/>
          <p:cNvSpPr/>
          <p:nvPr/>
        </p:nvSpPr>
        <p:spPr>
          <a:xfrm>
            <a:off x="66113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03" name="object 84203"/>
          <p:cNvSpPr/>
          <p:nvPr/>
        </p:nvSpPr>
        <p:spPr>
          <a:xfrm>
            <a:off x="6611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04" name="object 84204"/>
          <p:cNvSpPr/>
          <p:nvPr/>
        </p:nvSpPr>
        <p:spPr>
          <a:xfrm>
            <a:off x="6611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05" name="object 84205"/>
          <p:cNvSpPr/>
          <p:nvPr/>
        </p:nvSpPr>
        <p:spPr>
          <a:xfrm>
            <a:off x="66117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06" name="object 84206"/>
          <p:cNvSpPr/>
          <p:nvPr/>
        </p:nvSpPr>
        <p:spPr>
          <a:xfrm>
            <a:off x="66117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07" name="object 84207"/>
          <p:cNvSpPr/>
          <p:nvPr/>
        </p:nvSpPr>
        <p:spPr>
          <a:xfrm>
            <a:off x="6611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08" name="object 84208"/>
          <p:cNvSpPr/>
          <p:nvPr/>
        </p:nvSpPr>
        <p:spPr>
          <a:xfrm>
            <a:off x="6611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09" name="object 84209"/>
          <p:cNvSpPr/>
          <p:nvPr/>
        </p:nvSpPr>
        <p:spPr>
          <a:xfrm>
            <a:off x="66121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10" name="object 84210"/>
          <p:cNvSpPr/>
          <p:nvPr/>
        </p:nvSpPr>
        <p:spPr>
          <a:xfrm>
            <a:off x="66121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11" name="object 84211"/>
          <p:cNvSpPr/>
          <p:nvPr/>
        </p:nvSpPr>
        <p:spPr>
          <a:xfrm>
            <a:off x="6612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12" name="object 84212"/>
          <p:cNvSpPr/>
          <p:nvPr/>
        </p:nvSpPr>
        <p:spPr>
          <a:xfrm>
            <a:off x="6612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13" name="object 84213"/>
          <p:cNvSpPr/>
          <p:nvPr/>
        </p:nvSpPr>
        <p:spPr>
          <a:xfrm>
            <a:off x="66125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14" name="object 84214"/>
          <p:cNvSpPr/>
          <p:nvPr/>
        </p:nvSpPr>
        <p:spPr>
          <a:xfrm>
            <a:off x="66125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15" name="object 84215"/>
          <p:cNvSpPr/>
          <p:nvPr/>
        </p:nvSpPr>
        <p:spPr>
          <a:xfrm>
            <a:off x="6612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16" name="object 84216"/>
          <p:cNvSpPr/>
          <p:nvPr/>
        </p:nvSpPr>
        <p:spPr>
          <a:xfrm>
            <a:off x="6612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17" name="object 84217"/>
          <p:cNvSpPr/>
          <p:nvPr/>
        </p:nvSpPr>
        <p:spPr>
          <a:xfrm>
            <a:off x="66129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18" name="object 84218"/>
          <p:cNvSpPr/>
          <p:nvPr/>
        </p:nvSpPr>
        <p:spPr>
          <a:xfrm>
            <a:off x="66129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19" name="object 84219"/>
          <p:cNvSpPr/>
          <p:nvPr/>
        </p:nvSpPr>
        <p:spPr>
          <a:xfrm>
            <a:off x="6613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20" name="object 84220"/>
          <p:cNvSpPr/>
          <p:nvPr/>
        </p:nvSpPr>
        <p:spPr>
          <a:xfrm>
            <a:off x="6613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21" name="object 84221"/>
          <p:cNvSpPr/>
          <p:nvPr/>
        </p:nvSpPr>
        <p:spPr>
          <a:xfrm>
            <a:off x="66132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22" name="object 84222"/>
          <p:cNvSpPr/>
          <p:nvPr/>
        </p:nvSpPr>
        <p:spPr>
          <a:xfrm>
            <a:off x="66132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23" name="object 84223"/>
          <p:cNvSpPr/>
          <p:nvPr/>
        </p:nvSpPr>
        <p:spPr>
          <a:xfrm>
            <a:off x="6613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24" name="object 84224"/>
          <p:cNvSpPr/>
          <p:nvPr/>
        </p:nvSpPr>
        <p:spPr>
          <a:xfrm>
            <a:off x="6613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25" name="object 84225"/>
          <p:cNvSpPr/>
          <p:nvPr/>
        </p:nvSpPr>
        <p:spPr>
          <a:xfrm>
            <a:off x="66136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26" name="object 84226"/>
          <p:cNvSpPr/>
          <p:nvPr/>
        </p:nvSpPr>
        <p:spPr>
          <a:xfrm>
            <a:off x="66136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27" name="object 84227"/>
          <p:cNvSpPr/>
          <p:nvPr/>
        </p:nvSpPr>
        <p:spPr>
          <a:xfrm>
            <a:off x="6613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28" name="object 84228"/>
          <p:cNvSpPr/>
          <p:nvPr/>
        </p:nvSpPr>
        <p:spPr>
          <a:xfrm>
            <a:off x="6613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29" name="object 84229"/>
          <p:cNvSpPr/>
          <p:nvPr/>
        </p:nvSpPr>
        <p:spPr>
          <a:xfrm>
            <a:off x="66140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30" name="object 84230"/>
          <p:cNvSpPr/>
          <p:nvPr/>
        </p:nvSpPr>
        <p:spPr>
          <a:xfrm>
            <a:off x="66140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4D2E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31" name="object 84231"/>
          <p:cNvSpPr/>
          <p:nvPr/>
        </p:nvSpPr>
        <p:spPr>
          <a:xfrm>
            <a:off x="6614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32" name="object 84232"/>
          <p:cNvSpPr/>
          <p:nvPr/>
        </p:nvSpPr>
        <p:spPr>
          <a:xfrm>
            <a:off x="6614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33" name="object 84233"/>
          <p:cNvSpPr/>
          <p:nvPr/>
        </p:nvSpPr>
        <p:spPr>
          <a:xfrm>
            <a:off x="66144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34" name="object 84234"/>
          <p:cNvSpPr/>
          <p:nvPr/>
        </p:nvSpPr>
        <p:spPr>
          <a:xfrm>
            <a:off x="66144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35" name="object 84235"/>
          <p:cNvSpPr/>
          <p:nvPr/>
        </p:nvSpPr>
        <p:spPr>
          <a:xfrm>
            <a:off x="6614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36" name="object 84236"/>
          <p:cNvSpPr/>
          <p:nvPr/>
        </p:nvSpPr>
        <p:spPr>
          <a:xfrm>
            <a:off x="6614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37" name="object 84237"/>
          <p:cNvSpPr/>
          <p:nvPr/>
        </p:nvSpPr>
        <p:spPr>
          <a:xfrm>
            <a:off x="66148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38" name="object 84238"/>
          <p:cNvSpPr/>
          <p:nvPr/>
        </p:nvSpPr>
        <p:spPr>
          <a:xfrm>
            <a:off x="66148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39" name="object 84239"/>
          <p:cNvSpPr/>
          <p:nvPr/>
        </p:nvSpPr>
        <p:spPr>
          <a:xfrm>
            <a:off x="66149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40" name="object 84240"/>
          <p:cNvSpPr/>
          <p:nvPr/>
        </p:nvSpPr>
        <p:spPr>
          <a:xfrm>
            <a:off x="66149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41" name="object 84241"/>
          <p:cNvSpPr/>
          <p:nvPr/>
        </p:nvSpPr>
        <p:spPr>
          <a:xfrm>
            <a:off x="66151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42" name="object 84242"/>
          <p:cNvSpPr/>
          <p:nvPr/>
        </p:nvSpPr>
        <p:spPr>
          <a:xfrm>
            <a:off x="66151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43" name="object 84243"/>
          <p:cNvSpPr/>
          <p:nvPr/>
        </p:nvSpPr>
        <p:spPr>
          <a:xfrm>
            <a:off x="6615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44" name="object 84244"/>
          <p:cNvSpPr/>
          <p:nvPr/>
        </p:nvSpPr>
        <p:spPr>
          <a:xfrm>
            <a:off x="6615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45" name="object 84245"/>
          <p:cNvSpPr/>
          <p:nvPr/>
        </p:nvSpPr>
        <p:spPr>
          <a:xfrm>
            <a:off x="66155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46" name="object 84246"/>
          <p:cNvSpPr/>
          <p:nvPr/>
        </p:nvSpPr>
        <p:spPr>
          <a:xfrm>
            <a:off x="66155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47" name="object 84247"/>
          <p:cNvSpPr/>
          <p:nvPr/>
        </p:nvSpPr>
        <p:spPr>
          <a:xfrm>
            <a:off x="6615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48" name="object 84248"/>
          <p:cNvSpPr/>
          <p:nvPr/>
        </p:nvSpPr>
        <p:spPr>
          <a:xfrm>
            <a:off x="6615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49" name="object 84249"/>
          <p:cNvSpPr/>
          <p:nvPr/>
        </p:nvSpPr>
        <p:spPr>
          <a:xfrm>
            <a:off x="66159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50" name="object 84250"/>
          <p:cNvSpPr/>
          <p:nvPr/>
        </p:nvSpPr>
        <p:spPr>
          <a:xfrm>
            <a:off x="66159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51" name="object 84251"/>
          <p:cNvSpPr/>
          <p:nvPr/>
        </p:nvSpPr>
        <p:spPr>
          <a:xfrm>
            <a:off x="6616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52" name="object 84252"/>
          <p:cNvSpPr/>
          <p:nvPr/>
        </p:nvSpPr>
        <p:spPr>
          <a:xfrm>
            <a:off x="6616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53" name="object 84253"/>
          <p:cNvSpPr/>
          <p:nvPr/>
        </p:nvSpPr>
        <p:spPr>
          <a:xfrm>
            <a:off x="66163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54" name="object 84254"/>
          <p:cNvSpPr/>
          <p:nvPr/>
        </p:nvSpPr>
        <p:spPr>
          <a:xfrm>
            <a:off x="66163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55" name="object 84255"/>
          <p:cNvSpPr/>
          <p:nvPr/>
        </p:nvSpPr>
        <p:spPr>
          <a:xfrm>
            <a:off x="6616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56" name="object 84256"/>
          <p:cNvSpPr/>
          <p:nvPr/>
        </p:nvSpPr>
        <p:spPr>
          <a:xfrm>
            <a:off x="6616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57" name="object 84257"/>
          <p:cNvSpPr/>
          <p:nvPr/>
        </p:nvSpPr>
        <p:spPr>
          <a:xfrm>
            <a:off x="66167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58" name="object 84258"/>
          <p:cNvSpPr/>
          <p:nvPr/>
        </p:nvSpPr>
        <p:spPr>
          <a:xfrm>
            <a:off x="66167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59" name="object 84259"/>
          <p:cNvSpPr/>
          <p:nvPr/>
        </p:nvSpPr>
        <p:spPr>
          <a:xfrm>
            <a:off x="6616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60" name="object 84260"/>
          <p:cNvSpPr/>
          <p:nvPr/>
        </p:nvSpPr>
        <p:spPr>
          <a:xfrm>
            <a:off x="6616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61" name="object 84261"/>
          <p:cNvSpPr/>
          <p:nvPr/>
        </p:nvSpPr>
        <p:spPr>
          <a:xfrm>
            <a:off x="66170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62" name="object 84262"/>
          <p:cNvSpPr/>
          <p:nvPr/>
        </p:nvSpPr>
        <p:spPr>
          <a:xfrm>
            <a:off x="66170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63" name="object 84263"/>
          <p:cNvSpPr/>
          <p:nvPr/>
        </p:nvSpPr>
        <p:spPr>
          <a:xfrm>
            <a:off x="6617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64" name="object 84264"/>
          <p:cNvSpPr/>
          <p:nvPr/>
        </p:nvSpPr>
        <p:spPr>
          <a:xfrm>
            <a:off x="6617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65" name="object 84265"/>
          <p:cNvSpPr/>
          <p:nvPr/>
        </p:nvSpPr>
        <p:spPr>
          <a:xfrm>
            <a:off x="66174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66" name="object 84266"/>
          <p:cNvSpPr/>
          <p:nvPr/>
        </p:nvSpPr>
        <p:spPr>
          <a:xfrm>
            <a:off x="66174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67" name="object 84267"/>
          <p:cNvSpPr/>
          <p:nvPr/>
        </p:nvSpPr>
        <p:spPr>
          <a:xfrm>
            <a:off x="6617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68" name="object 84268"/>
          <p:cNvSpPr/>
          <p:nvPr/>
        </p:nvSpPr>
        <p:spPr>
          <a:xfrm>
            <a:off x="6617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69" name="object 84269"/>
          <p:cNvSpPr/>
          <p:nvPr/>
        </p:nvSpPr>
        <p:spPr>
          <a:xfrm>
            <a:off x="66178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70" name="object 84270"/>
          <p:cNvSpPr/>
          <p:nvPr/>
        </p:nvSpPr>
        <p:spPr>
          <a:xfrm>
            <a:off x="66178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71" name="object 84271"/>
          <p:cNvSpPr/>
          <p:nvPr/>
        </p:nvSpPr>
        <p:spPr>
          <a:xfrm>
            <a:off x="6617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72" name="object 84272"/>
          <p:cNvSpPr/>
          <p:nvPr/>
        </p:nvSpPr>
        <p:spPr>
          <a:xfrm>
            <a:off x="6617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73" name="object 84273"/>
          <p:cNvSpPr/>
          <p:nvPr/>
        </p:nvSpPr>
        <p:spPr>
          <a:xfrm>
            <a:off x="66182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74" name="object 84274"/>
          <p:cNvSpPr/>
          <p:nvPr/>
        </p:nvSpPr>
        <p:spPr>
          <a:xfrm>
            <a:off x="66182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75" name="object 84275"/>
          <p:cNvSpPr/>
          <p:nvPr/>
        </p:nvSpPr>
        <p:spPr>
          <a:xfrm>
            <a:off x="6618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76" name="object 84276"/>
          <p:cNvSpPr/>
          <p:nvPr/>
        </p:nvSpPr>
        <p:spPr>
          <a:xfrm>
            <a:off x="6618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77" name="object 84277"/>
          <p:cNvSpPr/>
          <p:nvPr/>
        </p:nvSpPr>
        <p:spPr>
          <a:xfrm>
            <a:off x="66186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78" name="object 84278"/>
          <p:cNvSpPr/>
          <p:nvPr/>
        </p:nvSpPr>
        <p:spPr>
          <a:xfrm>
            <a:off x="66186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79" name="object 84279"/>
          <p:cNvSpPr/>
          <p:nvPr/>
        </p:nvSpPr>
        <p:spPr>
          <a:xfrm>
            <a:off x="6618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80" name="object 84280"/>
          <p:cNvSpPr/>
          <p:nvPr/>
        </p:nvSpPr>
        <p:spPr>
          <a:xfrm>
            <a:off x="6618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81" name="object 84281"/>
          <p:cNvSpPr/>
          <p:nvPr/>
        </p:nvSpPr>
        <p:spPr>
          <a:xfrm>
            <a:off x="66189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82" name="object 84282"/>
          <p:cNvSpPr/>
          <p:nvPr/>
        </p:nvSpPr>
        <p:spPr>
          <a:xfrm>
            <a:off x="66189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83" name="object 84283"/>
          <p:cNvSpPr/>
          <p:nvPr/>
        </p:nvSpPr>
        <p:spPr>
          <a:xfrm>
            <a:off x="6619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84" name="object 84284"/>
          <p:cNvSpPr/>
          <p:nvPr/>
        </p:nvSpPr>
        <p:spPr>
          <a:xfrm>
            <a:off x="6619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85" name="object 84285"/>
          <p:cNvSpPr/>
          <p:nvPr/>
        </p:nvSpPr>
        <p:spPr>
          <a:xfrm>
            <a:off x="66193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86" name="object 84286"/>
          <p:cNvSpPr/>
          <p:nvPr/>
        </p:nvSpPr>
        <p:spPr>
          <a:xfrm>
            <a:off x="66193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87" name="object 84287"/>
          <p:cNvSpPr/>
          <p:nvPr/>
        </p:nvSpPr>
        <p:spPr>
          <a:xfrm>
            <a:off x="6619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88" name="object 84288"/>
          <p:cNvSpPr/>
          <p:nvPr/>
        </p:nvSpPr>
        <p:spPr>
          <a:xfrm>
            <a:off x="6619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89" name="object 84289"/>
          <p:cNvSpPr/>
          <p:nvPr/>
        </p:nvSpPr>
        <p:spPr>
          <a:xfrm>
            <a:off x="6619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90" name="object 84290"/>
          <p:cNvSpPr/>
          <p:nvPr/>
        </p:nvSpPr>
        <p:spPr>
          <a:xfrm>
            <a:off x="6619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91" name="object 84291"/>
          <p:cNvSpPr/>
          <p:nvPr/>
        </p:nvSpPr>
        <p:spPr>
          <a:xfrm>
            <a:off x="6619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92" name="object 84292"/>
          <p:cNvSpPr/>
          <p:nvPr/>
        </p:nvSpPr>
        <p:spPr>
          <a:xfrm>
            <a:off x="6619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93" name="object 84293"/>
          <p:cNvSpPr/>
          <p:nvPr/>
        </p:nvSpPr>
        <p:spPr>
          <a:xfrm>
            <a:off x="66201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94" name="object 84294"/>
          <p:cNvSpPr/>
          <p:nvPr/>
        </p:nvSpPr>
        <p:spPr>
          <a:xfrm>
            <a:off x="66201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95" name="object 84295"/>
          <p:cNvSpPr/>
          <p:nvPr/>
        </p:nvSpPr>
        <p:spPr>
          <a:xfrm>
            <a:off x="6620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96" name="object 84296"/>
          <p:cNvSpPr/>
          <p:nvPr/>
        </p:nvSpPr>
        <p:spPr>
          <a:xfrm>
            <a:off x="6620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97" name="object 84297"/>
          <p:cNvSpPr/>
          <p:nvPr/>
        </p:nvSpPr>
        <p:spPr>
          <a:xfrm>
            <a:off x="66205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98" name="object 84298"/>
          <p:cNvSpPr/>
          <p:nvPr/>
        </p:nvSpPr>
        <p:spPr>
          <a:xfrm>
            <a:off x="66205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299" name="object 84299"/>
          <p:cNvSpPr/>
          <p:nvPr/>
        </p:nvSpPr>
        <p:spPr>
          <a:xfrm>
            <a:off x="6620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00" name="object 84300"/>
          <p:cNvSpPr/>
          <p:nvPr/>
        </p:nvSpPr>
        <p:spPr>
          <a:xfrm>
            <a:off x="6620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01" name="object 84301"/>
          <p:cNvSpPr/>
          <p:nvPr/>
        </p:nvSpPr>
        <p:spPr>
          <a:xfrm>
            <a:off x="66209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02" name="object 84302"/>
          <p:cNvSpPr/>
          <p:nvPr/>
        </p:nvSpPr>
        <p:spPr>
          <a:xfrm>
            <a:off x="66209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03" name="object 84303"/>
          <p:cNvSpPr/>
          <p:nvPr/>
        </p:nvSpPr>
        <p:spPr>
          <a:xfrm>
            <a:off x="6621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04" name="object 84304"/>
          <p:cNvSpPr/>
          <p:nvPr/>
        </p:nvSpPr>
        <p:spPr>
          <a:xfrm>
            <a:off x="6621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05" name="object 84305"/>
          <p:cNvSpPr/>
          <p:nvPr/>
        </p:nvSpPr>
        <p:spPr>
          <a:xfrm>
            <a:off x="66212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06" name="object 84306"/>
          <p:cNvSpPr/>
          <p:nvPr/>
        </p:nvSpPr>
        <p:spPr>
          <a:xfrm>
            <a:off x="66212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07" name="object 84307"/>
          <p:cNvSpPr/>
          <p:nvPr/>
        </p:nvSpPr>
        <p:spPr>
          <a:xfrm>
            <a:off x="6621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08" name="object 84308"/>
          <p:cNvSpPr/>
          <p:nvPr/>
        </p:nvSpPr>
        <p:spPr>
          <a:xfrm>
            <a:off x="6621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09" name="object 84309"/>
          <p:cNvSpPr/>
          <p:nvPr/>
        </p:nvSpPr>
        <p:spPr>
          <a:xfrm>
            <a:off x="66216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10" name="object 84310"/>
          <p:cNvSpPr/>
          <p:nvPr/>
        </p:nvSpPr>
        <p:spPr>
          <a:xfrm>
            <a:off x="66216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11" name="object 84311"/>
          <p:cNvSpPr/>
          <p:nvPr/>
        </p:nvSpPr>
        <p:spPr>
          <a:xfrm>
            <a:off x="6621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12" name="object 84312"/>
          <p:cNvSpPr/>
          <p:nvPr/>
        </p:nvSpPr>
        <p:spPr>
          <a:xfrm>
            <a:off x="6621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13" name="object 84313"/>
          <p:cNvSpPr/>
          <p:nvPr/>
        </p:nvSpPr>
        <p:spPr>
          <a:xfrm>
            <a:off x="66220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14" name="object 84314"/>
          <p:cNvSpPr/>
          <p:nvPr/>
        </p:nvSpPr>
        <p:spPr>
          <a:xfrm>
            <a:off x="66220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15" name="object 84315"/>
          <p:cNvSpPr/>
          <p:nvPr/>
        </p:nvSpPr>
        <p:spPr>
          <a:xfrm>
            <a:off x="6622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16" name="object 84316"/>
          <p:cNvSpPr/>
          <p:nvPr/>
        </p:nvSpPr>
        <p:spPr>
          <a:xfrm>
            <a:off x="6622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17" name="object 84317"/>
          <p:cNvSpPr/>
          <p:nvPr/>
        </p:nvSpPr>
        <p:spPr>
          <a:xfrm>
            <a:off x="66224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18" name="object 84318"/>
          <p:cNvSpPr/>
          <p:nvPr/>
        </p:nvSpPr>
        <p:spPr>
          <a:xfrm>
            <a:off x="66224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19" name="object 84319"/>
          <p:cNvSpPr/>
          <p:nvPr/>
        </p:nvSpPr>
        <p:spPr>
          <a:xfrm>
            <a:off x="6622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20" name="object 84320"/>
          <p:cNvSpPr/>
          <p:nvPr/>
        </p:nvSpPr>
        <p:spPr>
          <a:xfrm>
            <a:off x="6622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21" name="object 84321"/>
          <p:cNvSpPr/>
          <p:nvPr/>
        </p:nvSpPr>
        <p:spPr>
          <a:xfrm>
            <a:off x="66228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22" name="object 84322"/>
          <p:cNvSpPr/>
          <p:nvPr/>
        </p:nvSpPr>
        <p:spPr>
          <a:xfrm>
            <a:off x="66228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23" name="object 84323"/>
          <p:cNvSpPr/>
          <p:nvPr/>
        </p:nvSpPr>
        <p:spPr>
          <a:xfrm>
            <a:off x="6622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24" name="object 84324"/>
          <p:cNvSpPr/>
          <p:nvPr/>
        </p:nvSpPr>
        <p:spPr>
          <a:xfrm>
            <a:off x="6622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25" name="object 84325"/>
          <p:cNvSpPr/>
          <p:nvPr/>
        </p:nvSpPr>
        <p:spPr>
          <a:xfrm>
            <a:off x="66231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26" name="object 84326"/>
          <p:cNvSpPr/>
          <p:nvPr/>
        </p:nvSpPr>
        <p:spPr>
          <a:xfrm>
            <a:off x="66231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27" name="object 84327"/>
          <p:cNvSpPr/>
          <p:nvPr/>
        </p:nvSpPr>
        <p:spPr>
          <a:xfrm>
            <a:off x="6623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28" name="object 84328"/>
          <p:cNvSpPr/>
          <p:nvPr/>
        </p:nvSpPr>
        <p:spPr>
          <a:xfrm>
            <a:off x="6623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29" name="object 84329"/>
          <p:cNvSpPr/>
          <p:nvPr/>
        </p:nvSpPr>
        <p:spPr>
          <a:xfrm>
            <a:off x="66235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30" name="object 84330"/>
          <p:cNvSpPr/>
          <p:nvPr/>
        </p:nvSpPr>
        <p:spPr>
          <a:xfrm>
            <a:off x="66235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31" name="object 84331"/>
          <p:cNvSpPr/>
          <p:nvPr/>
        </p:nvSpPr>
        <p:spPr>
          <a:xfrm>
            <a:off x="6623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32" name="object 84332"/>
          <p:cNvSpPr/>
          <p:nvPr/>
        </p:nvSpPr>
        <p:spPr>
          <a:xfrm>
            <a:off x="6623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33" name="object 84333"/>
          <p:cNvSpPr/>
          <p:nvPr/>
        </p:nvSpPr>
        <p:spPr>
          <a:xfrm>
            <a:off x="66239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34" name="object 84334"/>
          <p:cNvSpPr/>
          <p:nvPr/>
        </p:nvSpPr>
        <p:spPr>
          <a:xfrm>
            <a:off x="66239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35" name="object 84335"/>
          <p:cNvSpPr/>
          <p:nvPr/>
        </p:nvSpPr>
        <p:spPr>
          <a:xfrm>
            <a:off x="6624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36" name="object 84336"/>
          <p:cNvSpPr/>
          <p:nvPr/>
        </p:nvSpPr>
        <p:spPr>
          <a:xfrm>
            <a:off x="6624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37" name="object 84337"/>
          <p:cNvSpPr/>
          <p:nvPr/>
        </p:nvSpPr>
        <p:spPr>
          <a:xfrm>
            <a:off x="66243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38" name="object 84338"/>
          <p:cNvSpPr/>
          <p:nvPr/>
        </p:nvSpPr>
        <p:spPr>
          <a:xfrm>
            <a:off x="66243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39" name="object 84339"/>
          <p:cNvSpPr/>
          <p:nvPr/>
        </p:nvSpPr>
        <p:spPr>
          <a:xfrm>
            <a:off x="6624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40" name="object 84340"/>
          <p:cNvSpPr/>
          <p:nvPr/>
        </p:nvSpPr>
        <p:spPr>
          <a:xfrm>
            <a:off x="6624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41" name="object 84341"/>
          <p:cNvSpPr/>
          <p:nvPr/>
        </p:nvSpPr>
        <p:spPr>
          <a:xfrm>
            <a:off x="66247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42" name="object 84342"/>
          <p:cNvSpPr/>
          <p:nvPr/>
        </p:nvSpPr>
        <p:spPr>
          <a:xfrm>
            <a:off x="66247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43" name="object 84343"/>
          <p:cNvSpPr/>
          <p:nvPr/>
        </p:nvSpPr>
        <p:spPr>
          <a:xfrm>
            <a:off x="6624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44" name="object 84344"/>
          <p:cNvSpPr/>
          <p:nvPr/>
        </p:nvSpPr>
        <p:spPr>
          <a:xfrm>
            <a:off x="6624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45" name="object 84345"/>
          <p:cNvSpPr/>
          <p:nvPr/>
        </p:nvSpPr>
        <p:spPr>
          <a:xfrm>
            <a:off x="66250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46" name="object 84346"/>
          <p:cNvSpPr/>
          <p:nvPr/>
        </p:nvSpPr>
        <p:spPr>
          <a:xfrm>
            <a:off x="66250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47" name="object 84347"/>
          <p:cNvSpPr/>
          <p:nvPr/>
        </p:nvSpPr>
        <p:spPr>
          <a:xfrm>
            <a:off x="6625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48" name="object 84348"/>
          <p:cNvSpPr/>
          <p:nvPr/>
        </p:nvSpPr>
        <p:spPr>
          <a:xfrm>
            <a:off x="6625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49" name="object 84349"/>
          <p:cNvSpPr/>
          <p:nvPr/>
        </p:nvSpPr>
        <p:spPr>
          <a:xfrm>
            <a:off x="66254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50" name="object 84350"/>
          <p:cNvSpPr/>
          <p:nvPr/>
        </p:nvSpPr>
        <p:spPr>
          <a:xfrm>
            <a:off x="66254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51" name="object 84351"/>
          <p:cNvSpPr/>
          <p:nvPr/>
        </p:nvSpPr>
        <p:spPr>
          <a:xfrm>
            <a:off x="6625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52" name="object 84352"/>
          <p:cNvSpPr/>
          <p:nvPr/>
        </p:nvSpPr>
        <p:spPr>
          <a:xfrm>
            <a:off x="6625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53" name="object 84353"/>
          <p:cNvSpPr/>
          <p:nvPr/>
        </p:nvSpPr>
        <p:spPr>
          <a:xfrm>
            <a:off x="66258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54" name="object 84354"/>
          <p:cNvSpPr/>
          <p:nvPr/>
        </p:nvSpPr>
        <p:spPr>
          <a:xfrm>
            <a:off x="66258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55" name="object 84355"/>
          <p:cNvSpPr/>
          <p:nvPr/>
        </p:nvSpPr>
        <p:spPr>
          <a:xfrm>
            <a:off x="6625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56" name="object 84356"/>
          <p:cNvSpPr/>
          <p:nvPr/>
        </p:nvSpPr>
        <p:spPr>
          <a:xfrm>
            <a:off x="6625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57" name="object 84357"/>
          <p:cNvSpPr/>
          <p:nvPr/>
        </p:nvSpPr>
        <p:spPr>
          <a:xfrm>
            <a:off x="66262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58" name="object 84358"/>
          <p:cNvSpPr/>
          <p:nvPr/>
        </p:nvSpPr>
        <p:spPr>
          <a:xfrm>
            <a:off x="66262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59" name="object 84359"/>
          <p:cNvSpPr/>
          <p:nvPr/>
        </p:nvSpPr>
        <p:spPr>
          <a:xfrm>
            <a:off x="6626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60" name="object 84360"/>
          <p:cNvSpPr/>
          <p:nvPr/>
        </p:nvSpPr>
        <p:spPr>
          <a:xfrm>
            <a:off x="6626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61" name="object 84361"/>
          <p:cNvSpPr/>
          <p:nvPr/>
        </p:nvSpPr>
        <p:spPr>
          <a:xfrm>
            <a:off x="66266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62" name="object 84362"/>
          <p:cNvSpPr/>
          <p:nvPr/>
        </p:nvSpPr>
        <p:spPr>
          <a:xfrm>
            <a:off x="66266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63" name="object 84363"/>
          <p:cNvSpPr/>
          <p:nvPr/>
        </p:nvSpPr>
        <p:spPr>
          <a:xfrm>
            <a:off x="6626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64" name="object 84364"/>
          <p:cNvSpPr/>
          <p:nvPr/>
        </p:nvSpPr>
        <p:spPr>
          <a:xfrm>
            <a:off x="6626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65" name="object 84365"/>
          <p:cNvSpPr/>
          <p:nvPr/>
        </p:nvSpPr>
        <p:spPr>
          <a:xfrm>
            <a:off x="66269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66" name="object 84366"/>
          <p:cNvSpPr/>
          <p:nvPr/>
        </p:nvSpPr>
        <p:spPr>
          <a:xfrm>
            <a:off x="66269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67" name="object 84367"/>
          <p:cNvSpPr/>
          <p:nvPr/>
        </p:nvSpPr>
        <p:spPr>
          <a:xfrm>
            <a:off x="6627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68" name="object 84368"/>
          <p:cNvSpPr/>
          <p:nvPr/>
        </p:nvSpPr>
        <p:spPr>
          <a:xfrm>
            <a:off x="6627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69" name="object 84369"/>
          <p:cNvSpPr/>
          <p:nvPr/>
        </p:nvSpPr>
        <p:spPr>
          <a:xfrm>
            <a:off x="66273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70" name="object 84370"/>
          <p:cNvSpPr/>
          <p:nvPr/>
        </p:nvSpPr>
        <p:spPr>
          <a:xfrm>
            <a:off x="66273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71" name="object 84371"/>
          <p:cNvSpPr/>
          <p:nvPr/>
        </p:nvSpPr>
        <p:spPr>
          <a:xfrm>
            <a:off x="6627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72" name="object 84372"/>
          <p:cNvSpPr/>
          <p:nvPr/>
        </p:nvSpPr>
        <p:spPr>
          <a:xfrm>
            <a:off x="6627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73" name="object 84373"/>
          <p:cNvSpPr/>
          <p:nvPr/>
        </p:nvSpPr>
        <p:spPr>
          <a:xfrm>
            <a:off x="6627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74" name="object 84374"/>
          <p:cNvSpPr/>
          <p:nvPr/>
        </p:nvSpPr>
        <p:spPr>
          <a:xfrm>
            <a:off x="6627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75" name="object 84375"/>
          <p:cNvSpPr/>
          <p:nvPr/>
        </p:nvSpPr>
        <p:spPr>
          <a:xfrm>
            <a:off x="6627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76" name="object 84376"/>
          <p:cNvSpPr/>
          <p:nvPr/>
        </p:nvSpPr>
        <p:spPr>
          <a:xfrm>
            <a:off x="6627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77" name="object 84377"/>
          <p:cNvSpPr/>
          <p:nvPr/>
        </p:nvSpPr>
        <p:spPr>
          <a:xfrm>
            <a:off x="66281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78" name="object 84378"/>
          <p:cNvSpPr/>
          <p:nvPr/>
        </p:nvSpPr>
        <p:spPr>
          <a:xfrm>
            <a:off x="66281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79" name="object 84379"/>
          <p:cNvSpPr/>
          <p:nvPr/>
        </p:nvSpPr>
        <p:spPr>
          <a:xfrm>
            <a:off x="6628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80" name="object 84380"/>
          <p:cNvSpPr/>
          <p:nvPr/>
        </p:nvSpPr>
        <p:spPr>
          <a:xfrm>
            <a:off x="6628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81" name="object 84381"/>
          <p:cNvSpPr/>
          <p:nvPr/>
        </p:nvSpPr>
        <p:spPr>
          <a:xfrm>
            <a:off x="66285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82" name="object 84382"/>
          <p:cNvSpPr/>
          <p:nvPr/>
        </p:nvSpPr>
        <p:spPr>
          <a:xfrm>
            <a:off x="66285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83" name="object 84383"/>
          <p:cNvSpPr/>
          <p:nvPr/>
        </p:nvSpPr>
        <p:spPr>
          <a:xfrm>
            <a:off x="6628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84" name="object 84384"/>
          <p:cNvSpPr/>
          <p:nvPr/>
        </p:nvSpPr>
        <p:spPr>
          <a:xfrm>
            <a:off x="6628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85" name="object 84385"/>
          <p:cNvSpPr/>
          <p:nvPr/>
        </p:nvSpPr>
        <p:spPr>
          <a:xfrm>
            <a:off x="66289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86" name="object 84386"/>
          <p:cNvSpPr/>
          <p:nvPr/>
        </p:nvSpPr>
        <p:spPr>
          <a:xfrm>
            <a:off x="66289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87" name="object 84387"/>
          <p:cNvSpPr/>
          <p:nvPr/>
        </p:nvSpPr>
        <p:spPr>
          <a:xfrm>
            <a:off x="6629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88" name="object 84388"/>
          <p:cNvSpPr/>
          <p:nvPr/>
        </p:nvSpPr>
        <p:spPr>
          <a:xfrm>
            <a:off x="6629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89" name="object 84389"/>
          <p:cNvSpPr/>
          <p:nvPr/>
        </p:nvSpPr>
        <p:spPr>
          <a:xfrm>
            <a:off x="6629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90" name="object 84390"/>
          <p:cNvSpPr/>
          <p:nvPr/>
        </p:nvSpPr>
        <p:spPr>
          <a:xfrm>
            <a:off x="6629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91" name="object 84391"/>
          <p:cNvSpPr/>
          <p:nvPr/>
        </p:nvSpPr>
        <p:spPr>
          <a:xfrm>
            <a:off x="6629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92" name="object 84392"/>
          <p:cNvSpPr/>
          <p:nvPr/>
        </p:nvSpPr>
        <p:spPr>
          <a:xfrm>
            <a:off x="6629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93" name="object 84393"/>
          <p:cNvSpPr/>
          <p:nvPr/>
        </p:nvSpPr>
        <p:spPr>
          <a:xfrm>
            <a:off x="66296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94" name="object 84394"/>
          <p:cNvSpPr/>
          <p:nvPr/>
        </p:nvSpPr>
        <p:spPr>
          <a:xfrm>
            <a:off x="66296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95" name="object 84395"/>
          <p:cNvSpPr/>
          <p:nvPr/>
        </p:nvSpPr>
        <p:spPr>
          <a:xfrm>
            <a:off x="6629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96" name="object 84396"/>
          <p:cNvSpPr/>
          <p:nvPr/>
        </p:nvSpPr>
        <p:spPr>
          <a:xfrm>
            <a:off x="6629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97" name="object 84397"/>
          <p:cNvSpPr/>
          <p:nvPr/>
        </p:nvSpPr>
        <p:spPr>
          <a:xfrm>
            <a:off x="6630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98" name="object 84398"/>
          <p:cNvSpPr/>
          <p:nvPr/>
        </p:nvSpPr>
        <p:spPr>
          <a:xfrm>
            <a:off x="6630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399" name="object 84399"/>
          <p:cNvSpPr/>
          <p:nvPr/>
        </p:nvSpPr>
        <p:spPr>
          <a:xfrm>
            <a:off x="6630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00" name="object 84400"/>
          <p:cNvSpPr/>
          <p:nvPr/>
        </p:nvSpPr>
        <p:spPr>
          <a:xfrm>
            <a:off x="6630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01" name="object 84401"/>
          <p:cNvSpPr/>
          <p:nvPr/>
        </p:nvSpPr>
        <p:spPr>
          <a:xfrm>
            <a:off x="66304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02" name="object 84402"/>
          <p:cNvSpPr/>
          <p:nvPr/>
        </p:nvSpPr>
        <p:spPr>
          <a:xfrm>
            <a:off x="66304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03" name="object 84403"/>
          <p:cNvSpPr/>
          <p:nvPr/>
        </p:nvSpPr>
        <p:spPr>
          <a:xfrm>
            <a:off x="6630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04" name="object 84404"/>
          <p:cNvSpPr/>
          <p:nvPr/>
        </p:nvSpPr>
        <p:spPr>
          <a:xfrm>
            <a:off x="6630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05" name="object 84405"/>
          <p:cNvSpPr/>
          <p:nvPr/>
        </p:nvSpPr>
        <p:spPr>
          <a:xfrm>
            <a:off x="66308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06" name="object 84406"/>
          <p:cNvSpPr/>
          <p:nvPr/>
        </p:nvSpPr>
        <p:spPr>
          <a:xfrm>
            <a:off x="66308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07" name="object 84407"/>
          <p:cNvSpPr/>
          <p:nvPr/>
        </p:nvSpPr>
        <p:spPr>
          <a:xfrm>
            <a:off x="6630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08" name="object 84408"/>
          <p:cNvSpPr/>
          <p:nvPr/>
        </p:nvSpPr>
        <p:spPr>
          <a:xfrm>
            <a:off x="6630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09" name="object 84409"/>
          <p:cNvSpPr/>
          <p:nvPr/>
        </p:nvSpPr>
        <p:spPr>
          <a:xfrm>
            <a:off x="66311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10" name="object 84410"/>
          <p:cNvSpPr/>
          <p:nvPr/>
        </p:nvSpPr>
        <p:spPr>
          <a:xfrm>
            <a:off x="66311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11" name="object 84411"/>
          <p:cNvSpPr/>
          <p:nvPr/>
        </p:nvSpPr>
        <p:spPr>
          <a:xfrm>
            <a:off x="6631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12" name="object 84412"/>
          <p:cNvSpPr/>
          <p:nvPr/>
        </p:nvSpPr>
        <p:spPr>
          <a:xfrm>
            <a:off x="6631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13" name="object 84413"/>
          <p:cNvSpPr/>
          <p:nvPr/>
        </p:nvSpPr>
        <p:spPr>
          <a:xfrm>
            <a:off x="66315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14" name="object 84414"/>
          <p:cNvSpPr/>
          <p:nvPr/>
        </p:nvSpPr>
        <p:spPr>
          <a:xfrm>
            <a:off x="66315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15" name="object 84415"/>
          <p:cNvSpPr/>
          <p:nvPr/>
        </p:nvSpPr>
        <p:spPr>
          <a:xfrm>
            <a:off x="6631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16" name="object 84416"/>
          <p:cNvSpPr/>
          <p:nvPr/>
        </p:nvSpPr>
        <p:spPr>
          <a:xfrm>
            <a:off x="6631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17" name="object 84417"/>
          <p:cNvSpPr/>
          <p:nvPr/>
        </p:nvSpPr>
        <p:spPr>
          <a:xfrm>
            <a:off x="66319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18" name="object 84418"/>
          <p:cNvSpPr/>
          <p:nvPr/>
        </p:nvSpPr>
        <p:spPr>
          <a:xfrm>
            <a:off x="66319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19" name="object 84419"/>
          <p:cNvSpPr/>
          <p:nvPr/>
        </p:nvSpPr>
        <p:spPr>
          <a:xfrm>
            <a:off x="6632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20" name="object 84420"/>
          <p:cNvSpPr/>
          <p:nvPr/>
        </p:nvSpPr>
        <p:spPr>
          <a:xfrm>
            <a:off x="6632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21" name="object 84421"/>
          <p:cNvSpPr/>
          <p:nvPr/>
        </p:nvSpPr>
        <p:spPr>
          <a:xfrm>
            <a:off x="66323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22" name="object 84422"/>
          <p:cNvSpPr/>
          <p:nvPr/>
        </p:nvSpPr>
        <p:spPr>
          <a:xfrm>
            <a:off x="66323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23" name="object 84423"/>
          <p:cNvSpPr/>
          <p:nvPr/>
        </p:nvSpPr>
        <p:spPr>
          <a:xfrm>
            <a:off x="6632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24" name="object 84424"/>
          <p:cNvSpPr/>
          <p:nvPr/>
        </p:nvSpPr>
        <p:spPr>
          <a:xfrm>
            <a:off x="6632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25" name="object 84425"/>
          <p:cNvSpPr/>
          <p:nvPr/>
        </p:nvSpPr>
        <p:spPr>
          <a:xfrm>
            <a:off x="6632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26" name="object 84426"/>
          <p:cNvSpPr/>
          <p:nvPr/>
        </p:nvSpPr>
        <p:spPr>
          <a:xfrm>
            <a:off x="6632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27" name="object 84427"/>
          <p:cNvSpPr/>
          <p:nvPr/>
        </p:nvSpPr>
        <p:spPr>
          <a:xfrm>
            <a:off x="6632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28" name="object 84428"/>
          <p:cNvSpPr/>
          <p:nvPr/>
        </p:nvSpPr>
        <p:spPr>
          <a:xfrm>
            <a:off x="6632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29" name="object 84429"/>
          <p:cNvSpPr/>
          <p:nvPr/>
        </p:nvSpPr>
        <p:spPr>
          <a:xfrm>
            <a:off x="6633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30" name="object 84430"/>
          <p:cNvSpPr/>
          <p:nvPr/>
        </p:nvSpPr>
        <p:spPr>
          <a:xfrm>
            <a:off x="6633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31" name="object 84431"/>
          <p:cNvSpPr/>
          <p:nvPr/>
        </p:nvSpPr>
        <p:spPr>
          <a:xfrm>
            <a:off x="6633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32" name="object 84432"/>
          <p:cNvSpPr/>
          <p:nvPr/>
        </p:nvSpPr>
        <p:spPr>
          <a:xfrm>
            <a:off x="6633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33" name="object 84433"/>
          <p:cNvSpPr/>
          <p:nvPr/>
        </p:nvSpPr>
        <p:spPr>
          <a:xfrm>
            <a:off x="6633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34" name="object 84434"/>
          <p:cNvSpPr/>
          <p:nvPr/>
        </p:nvSpPr>
        <p:spPr>
          <a:xfrm>
            <a:off x="6633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35" name="object 84435"/>
          <p:cNvSpPr/>
          <p:nvPr/>
        </p:nvSpPr>
        <p:spPr>
          <a:xfrm>
            <a:off x="6633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36" name="object 84436"/>
          <p:cNvSpPr/>
          <p:nvPr/>
        </p:nvSpPr>
        <p:spPr>
          <a:xfrm>
            <a:off x="6633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37" name="object 84437"/>
          <p:cNvSpPr/>
          <p:nvPr/>
        </p:nvSpPr>
        <p:spPr>
          <a:xfrm>
            <a:off x="6633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38" name="object 84438"/>
          <p:cNvSpPr/>
          <p:nvPr/>
        </p:nvSpPr>
        <p:spPr>
          <a:xfrm>
            <a:off x="6633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39" name="object 84439"/>
          <p:cNvSpPr/>
          <p:nvPr/>
        </p:nvSpPr>
        <p:spPr>
          <a:xfrm>
            <a:off x="6633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40" name="object 84440"/>
          <p:cNvSpPr/>
          <p:nvPr/>
        </p:nvSpPr>
        <p:spPr>
          <a:xfrm>
            <a:off x="6633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41" name="object 84441"/>
          <p:cNvSpPr/>
          <p:nvPr/>
        </p:nvSpPr>
        <p:spPr>
          <a:xfrm>
            <a:off x="66342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42" name="object 84442"/>
          <p:cNvSpPr/>
          <p:nvPr/>
        </p:nvSpPr>
        <p:spPr>
          <a:xfrm>
            <a:off x="66342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43" name="object 84443"/>
          <p:cNvSpPr/>
          <p:nvPr/>
        </p:nvSpPr>
        <p:spPr>
          <a:xfrm>
            <a:off x="6634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44" name="object 84444"/>
          <p:cNvSpPr/>
          <p:nvPr/>
        </p:nvSpPr>
        <p:spPr>
          <a:xfrm>
            <a:off x="6634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45" name="object 84445"/>
          <p:cNvSpPr/>
          <p:nvPr/>
        </p:nvSpPr>
        <p:spPr>
          <a:xfrm>
            <a:off x="66346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46" name="object 84446"/>
          <p:cNvSpPr/>
          <p:nvPr/>
        </p:nvSpPr>
        <p:spPr>
          <a:xfrm>
            <a:off x="66346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47" name="object 84447"/>
          <p:cNvSpPr/>
          <p:nvPr/>
        </p:nvSpPr>
        <p:spPr>
          <a:xfrm>
            <a:off x="6634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48" name="object 84448"/>
          <p:cNvSpPr/>
          <p:nvPr/>
        </p:nvSpPr>
        <p:spPr>
          <a:xfrm>
            <a:off x="6634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49" name="object 84449"/>
          <p:cNvSpPr/>
          <p:nvPr/>
        </p:nvSpPr>
        <p:spPr>
          <a:xfrm>
            <a:off x="66350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50" name="object 84450"/>
          <p:cNvSpPr/>
          <p:nvPr/>
        </p:nvSpPr>
        <p:spPr>
          <a:xfrm>
            <a:off x="66350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51" name="object 84451"/>
          <p:cNvSpPr/>
          <p:nvPr/>
        </p:nvSpPr>
        <p:spPr>
          <a:xfrm>
            <a:off x="6635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52" name="object 84452"/>
          <p:cNvSpPr/>
          <p:nvPr/>
        </p:nvSpPr>
        <p:spPr>
          <a:xfrm>
            <a:off x="6635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53" name="object 84453"/>
          <p:cNvSpPr/>
          <p:nvPr/>
        </p:nvSpPr>
        <p:spPr>
          <a:xfrm>
            <a:off x="66353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54" name="object 84454"/>
          <p:cNvSpPr/>
          <p:nvPr/>
        </p:nvSpPr>
        <p:spPr>
          <a:xfrm>
            <a:off x="66353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55" name="object 84455"/>
          <p:cNvSpPr/>
          <p:nvPr/>
        </p:nvSpPr>
        <p:spPr>
          <a:xfrm>
            <a:off x="6635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56" name="object 84456"/>
          <p:cNvSpPr/>
          <p:nvPr/>
        </p:nvSpPr>
        <p:spPr>
          <a:xfrm>
            <a:off x="6635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57" name="object 84457"/>
          <p:cNvSpPr/>
          <p:nvPr/>
        </p:nvSpPr>
        <p:spPr>
          <a:xfrm>
            <a:off x="66357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58" name="object 84458"/>
          <p:cNvSpPr/>
          <p:nvPr/>
        </p:nvSpPr>
        <p:spPr>
          <a:xfrm>
            <a:off x="66357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59" name="object 84459"/>
          <p:cNvSpPr/>
          <p:nvPr/>
        </p:nvSpPr>
        <p:spPr>
          <a:xfrm>
            <a:off x="6635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60" name="object 84460"/>
          <p:cNvSpPr/>
          <p:nvPr/>
        </p:nvSpPr>
        <p:spPr>
          <a:xfrm>
            <a:off x="6635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61" name="object 84461"/>
          <p:cNvSpPr/>
          <p:nvPr/>
        </p:nvSpPr>
        <p:spPr>
          <a:xfrm>
            <a:off x="66361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62" name="object 84462"/>
          <p:cNvSpPr/>
          <p:nvPr/>
        </p:nvSpPr>
        <p:spPr>
          <a:xfrm>
            <a:off x="66361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63" name="object 84463"/>
          <p:cNvSpPr/>
          <p:nvPr/>
        </p:nvSpPr>
        <p:spPr>
          <a:xfrm>
            <a:off x="6636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64" name="object 84464"/>
          <p:cNvSpPr/>
          <p:nvPr/>
        </p:nvSpPr>
        <p:spPr>
          <a:xfrm>
            <a:off x="6636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65" name="object 84465"/>
          <p:cNvSpPr/>
          <p:nvPr/>
        </p:nvSpPr>
        <p:spPr>
          <a:xfrm>
            <a:off x="66365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66" name="object 84466"/>
          <p:cNvSpPr/>
          <p:nvPr/>
        </p:nvSpPr>
        <p:spPr>
          <a:xfrm>
            <a:off x="66365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67" name="object 84467"/>
          <p:cNvSpPr/>
          <p:nvPr/>
        </p:nvSpPr>
        <p:spPr>
          <a:xfrm>
            <a:off x="6636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68" name="object 84468"/>
          <p:cNvSpPr/>
          <p:nvPr/>
        </p:nvSpPr>
        <p:spPr>
          <a:xfrm>
            <a:off x="6636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69" name="object 84469"/>
          <p:cNvSpPr/>
          <p:nvPr/>
        </p:nvSpPr>
        <p:spPr>
          <a:xfrm>
            <a:off x="66369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70" name="object 84470"/>
          <p:cNvSpPr/>
          <p:nvPr/>
        </p:nvSpPr>
        <p:spPr>
          <a:xfrm>
            <a:off x="66369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71" name="object 84471"/>
          <p:cNvSpPr/>
          <p:nvPr/>
        </p:nvSpPr>
        <p:spPr>
          <a:xfrm>
            <a:off x="6637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72" name="object 84472"/>
          <p:cNvSpPr/>
          <p:nvPr/>
        </p:nvSpPr>
        <p:spPr>
          <a:xfrm>
            <a:off x="6637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73" name="object 84473"/>
          <p:cNvSpPr/>
          <p:nvPr/>
        </p:nvSpPr>
        <p:spPr>
          <a:xfrm>
            <a:off x="6637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74" name="object 84474"/>
          <p:cNvSpPr/>
          <p:nvPr/>
        </p:nvSpPr>
        <p:spPr>
          <a:xfrm>
            <a:off x="6637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75" name="object 84475"/>
          <p:cNvSpPr/>
          <p:nvPr/>
        </p:nvSpPr>
        <p:spPr>
          <a:xfrm>
            <a:off x="6637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76" name="object 84476"/>
          <p:cNvSpPr/>
          <p:nvPr/>
        </p:nvSpPr>
        <p:spPr>
          <a:xfrm>
            <a:off x="6637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77" name="object 84477"/>
          <p:cNvSpPr/>
          <p:nvPr/>
        </p:nvSpPr>
        <p:spPr>
          <a:xfrm>
            <a:off x="6637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78" name="object 84478"/>
          <p:cNvSpPr/>
          <p:nvPr/>
        </p:nvSpPr>
        <p:spPr>
          <a:xfrm>
            <a:off x="6637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79" name="object 84479"/>
          <p:cNvSpPr/>
          <p:nvPr/>
        </p:nvSpPr>
        <p:spPr>
          <a:xfrm>
            <a:off x="6637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80" name="object 84480"/>
          <p:cNvSpPr/>
          <p:nvPr/>
        </p:nvSpPr>
        <p:spPr>
          <a:xfrm>
            <a:off x="6637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81" name="object 84481"/>
          <p:cNvSpPr/>
          <p:nvPr/>
        </p:nvSpPr>
        <p:spPr>
          <a:xfrm>
            <a:off x="66380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82" name="object 84482"/>
          <p:cNvSpPr/>
          <p:nvPr/>
        </p:nvSpPr>
        <p:spPr>
          <a:xfrm>
            <a:off x="66380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83" name="object 84483"/>
          <p:cNvSpPr/>
          <p:nvPr/>
        </p:nvSpPr>
        <p:spPr>
          <a:xfrm>
            <a:off x="6638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84" name="object 84484"/>
          <p:cNvSpPr/>
          <p:nvPr/>
        </p:nvSpPr>
        <p:spPr>
          <a:xfrm>
            <a:off x="6638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85" name="object 84485"/>
          <p:cNvSpPr/>
          <p:nvPr/>
        </p:nvSpPr>
        <p:spPr>
          <a:xfrm>
            <a:off x="6638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86" name="object 84486"/>
          <p:cNvSpPr/>
          <p:nvPr/>
        </p:nvSpPr>
        <p:spPr>
          <a:xfrm>
            <a:off x="6638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87" name="object 84487"/>
          <p:cNvSpPr/>
          <p:nvPr/>
        </p:nvSpPr>
        <p:spPr>
          <a:xfrm>
            <a:off x="6638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88" name="object 84488"/>
          <p:cNvSpPr/>
          <p:nvPr/>
        </p:nvSpPr>
        <p:spPr>
          <a:xfrm>
            <a:off x="6638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89" name="object 84489"/>
          <p:cNvSpPr/>
          <p:nvPr/>
        </p:nvSpPr>
        <p:spPr>
          <a:xfrm>
            <a:off x="6638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90" name="object 84490"/>
          <p:cNvSpPr/>
          <p:nvPr/>
        </p:nvSpPr>
        <p:spPr>
          <a:xfrm>
            <a:off x="6638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91" name="object 84491"/>
          <p:cNvSpPr/>
          <p:nvPr/>
        </p:nvSpPr>
        <p:spPr>
          <a:xfrm>
            <a:off x="6638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92" name="object 84492"/>
          <p:cNvSpPr/>
          <p:nvPr/>
        </p:nvSpPr>
        <p:spPr>
          <a:xfrm>
            <a:off x="6638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93" name="object 84493"/>
          <p:cNvSpPr/>
          <p:nvPr/>
        </p:nvSpPr>
        <p:spPr>
          <a:xfrm>
            <a:off x="66391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94" name="object 84494"/>
          <p:cNvSpPr/>
          <p:nvPr/>
        </p:nvSpPr>
        <p:spPr>
          <a:xfrm>
            <a:off x="66391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95" name="object 84495"/>
          <p:cNvSpPr/>
          <p:nvPr/>
        </p:nvSpPr>
        <p:spPr>
          <a:xfrm>
            <a:off x="6639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96" name="object 84496"/>
          <p:cNvSpPr/>
          <p:nvPr/>
        </p:nvSpPr>
        <p:spPr>
          <a:xfrm>
            <a:off x="6639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97" name="object 84497"/>
          <p:cNvSpPr/>
          <p:nvPr/>
        </p:nvSpPr>
        <p:spPr>
          <a:xfrm>
            <a:off x="6639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98" name="object 84498"/>
          <p:cNvSpPr/>
          <p:nvPr/>
        </p:nvSpPr>
        <p:spPr>
          <a:xfrm>
            <a:off x="6639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499" name="object 84499"/>
          <p:cNvSpPr/>
          <p:nvPr/>
        </p:nvSpPr>
        <p:spPr>
          <a:xfrm>
            <a:off x="6639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00" name="object 84500"/>
          <p:cNvSpPr/>
          <p:nvPr/>
        </p:nvSpPr>
        <p:spPr>
          <a:xfrm>
            <a:off x="6639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01" name="object 84501"/>
          <p:cNvSpPr/>
          <p:nvPr/>
        </p:nvSpPr>
        <p:spPr>
          <a:xfrm>
            <a:off x="66399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02" name="object 84502"/>
          <p:cNvSpPr/>
          <p:nvPr/>
        </p:nvSpPr>
        <p:spPr>
          <a:xfrm>
            <a:off x="66399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03" name="object 84503"/>
          <p:cNvSpPr/>
          <p:nvPr/>
        </p:nvSpPr>
        <p:spPr>
          <a:xfrm>
            <a:off x="6640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04" name="object 84504"/>
          <p:cNvSpPr/>
          <p:nvPr/>
        </p:nvSpPr>
        <p:spPr>
          <a:xfrm>
            <a:off x="6640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05" name="object 84505"/>
          <p:cNvSpPr/>
          <p:nvPr/>
        </p:nvSpPr>
        <p:spPr>
          <a:xfrm>
            <a:off x="66403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06" name="object 84506"/>
          <p:cNvSpPr/>
          <p:nvPr/>
        </p:nvSpPr>
        <p:spPr>
          <a:xfrm>
            <a:off x="66403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07" name="object 84507"/>
          <p:cNvSpPr/>
          <p:nvPr/>
        </p:nvSpPr>
        <p:spPr>
          <a:xfrm>
            <a:off x="6640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08" name="object 84508"/>
          <p:cNvSpPr/>
          <p:nvPr/>
        </p:nvSpPr>
        <p:spPr>
          <a:xfrm>
            <a:off x="6640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09" name="object 84509"/>
          <p:cNvSpPr/>
          <p:nvPr/>
        </p:nvSpPr>
        <p:spPr>
          <a:xfrm>
            <a:off x="66407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10" name="object 84510"/>
          <p:cNvSpPr/>
          <p:nvPr/>
        </p:nvSpPr>
        <p:spPr>
          <a:xfrm>
            <a:off x="66407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11" name="object 84511"/>
          <p:cNvSpPr/>
          <p:nvPr/>
        </p:nvSpPr>
        <p:spPr>
          <a:xfrm>
            <a:off x="6640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12" name="object 84512"/>
          <p:cNvSpPr/>
          <p:nvPr/>
        </p:nvSpPr>
        <p:spPr>
          <a:xfrm>
            <a:off x="6640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13" name="object 84513"/>
          <p:cNvSpPr/>
          <p:nvPr/>
        </p:nvSpPr>
        <p:spPr>
          <a:xfrm>
            <a:off x="66410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14" name="object 84514"/>
          <p:cNvSpPr/>
          <p:nvPr/>
        </p:nvSpPr>
        <p:spPr>
          <a:xfrm>
            <a:off x="66410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15" name="object 84515"/>
          <p:cNvSpPr/>
          <p:nvPr/>
        </p:nvSpPr>
        <p:spPr>
          <a:xfrm>
            <a:off x="6641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16" name="object 84516"/>
          <p:cNvSpPr/>
          <p:nvPr/>
        </p:nvSpPr>
        <p:spPr>
          <a:xfrm>
            <a:off x="6641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17" name="object 84517"/>
          <p:cNvSpPr/>
          <p:nvPr/>
        </p:nvSpPr>
        <p:spPr>
          <a:xfrm>
            <a:off x="6641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18" name="object 84518"/>
          <p:cNvSpPr/>
          <p:nvPr/>
        </p:nvSpPr>
        <p:spPr>
          <a:xfrm>
            <a:off x="6641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19" name="object 84519"/>
          <p:cNvSpPr/>
          <p:nvPr/>
        </p:nvSpPr>
        <p:spPr>
          <a:xfrm>
            <a:off x="6641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20" name="object 84520"/>
          <p:cNvSpPr/>
          <p:nvPr/>
        </p:nvSpPr>
        <p:spPr>
          <a:xfrm>
            <a:off x="6641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21" name="object 84521"/>
          <p:cNvSpPr/>
          <p:nvPr/>
        </p:nvSpPr>
        <p:spPr>
          <a:xfrm>
            <a:off x="6641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22" name="object 84522"/>
          <p:cNvSpPr/>
          <p:nvPr/>
        </p:nvSpPr>
        <p:spPr>
          <a:xfrm>
            <a:off x="6641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23" name="object 84523"/>
          <p:cNvSpPr/>
          <p:nvPr/>
        </p:nvSpPr>
        <p:spPr>
          <a:xfrm>
            <a:off x="6641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24" name="object 84524"/>
          <p:cNvSpPr/>
          <p:nvPr/>
        </p:nvSpPr>
        <p:spPr>
          <a:xfrm>
            <a:off x="6641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25" name="object 84525"/>
          <p:cNvSpPr/>
          <p:nvPr/>
        </p:nvSpPr>
        <p:spPr>
          <a:xfrm>
            <a:off x="6642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26" name="object 84526"/>
          <p:cNvSpPr/>
          <p:nvPr/>
        </p:nvSpPr>
        <p:spPr>
          <a:xfrm>
            <a:off x="6642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27" name="object 84527"/>
          <p:cNvSpPr/>
          <p:nvPr/>
        </p:nvSpPr>
        <p:spPr>
          <a:xfrm>
            <a:off x="6642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28" name="object 84528"/>
          <p:cNvSpPr/>
          <p:nvPr/>
        </p:nvSpPr>
        <p:spPr>
          <a:xfrm>
            <a:off x="6642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29" name="object 84529"/>
          <p:cNvSpPr/>
          <p:nvPr/>
        </p:nvSpPr>
        <p:spPr>
          <a:xfrm>
            <a:off x="6642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30" name="object 84530"/>
          <p:cNvSpPr/>
          <p:nvPr/>
        </p:nvSpPr>
        <p:spPr>
          <a:xfrm>
            <a:off x="6642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31" name="object 84531"/>
          <p:cNvSpPr/>
          <p:nvPr/>
        </p:nvSpPr>
        <p:spPr>
          <a:xfrm>
            <a:off x="6642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32" name="object 84532"/>
          <p:cNvSpPr/>
          <p:nvPr/>
        </p:nvSpPr>
        <p:spPr>
          <a:xfrm>
            <a:off x="6642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33" name="object 84533"/>
          <p:cNvSpPr/>
          <p:nvPr/>
        </p:nvSpPr>
        <p:spPr>
          <a:xfrm>
            <a:off x="6643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34" name="object 84534"/>
          <p:cNvSpPr/>
          <p:nvPr/>
        </p:nvSpPr>
        <p:spPr>
          <a:xfrm>
            <a:off x="6643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35" name="object 84535"/>
          <p:cNvSpPr/>
          <p:nvPr/>
        </p:nvSpPr>
        <p:spPr>
          <a:xfrm>
            <a:off x="6643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36" name="object 84536"/>
          <p:cNvSpPr/>
          <p:nvPr/>
        </p:nvSpPr>
        <p:spPr>
          <a:xfrm>
            <a:off x="6643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37" name="object 84537"/>
          <p:cNvSpPr/>
          <p:nvPr/>
        </p:nvSpPr>
        <p:spPr>
          <a:xfrm>
            <a:off x="6643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38" name="object 84538"/>
          <p:cNvSpPr/>
          <p:nvPr/>
        </p:nvSpPr>
        <p:spPr>
          <a:xfrm>
            <a:off x="6643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39" name="object 84539"/>
          <p:cNvSpPr/>
          <p:nvPr/>
        </p:nvSpPr>
        <p:spPr>
          <a:xfrm>
            <a:off x="6643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40" name="object 84540"/>
          <p:cNvSpPr/>
          <p:nvPr/>
        </p:nvSpPr>
        <p:spPr>
          <a:xfrm>
            <a:off x="6643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41" name="object 84541"/>
          <p:cNvSpPr/>
          <p:nvPr/>
        </p:nvSpPr>
        <p:spPr>
          <a:xfrm>
            <a:off x="66437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42" name="object 84542"/>
          <p:cNvSpPr/>
          <p:nvPr/>
        </p:nvSpPr>
        <p:spPr>
          <a:xfrm>
            <a:off x="66437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43" name="object 84543"/>
          <p:cNvSpPr/>
          <p:nvPr/>
        </p:nvSpPr>
        <p:spPr>
          <a:xfrm>
            <a:off x="6643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44" name="object 84544"/>
          <p:cNvSpPr/>
          <p:nvPr/>
        </p:nvSpPr>
        <p:spPr>
          <a:xfrm>
            <a:off x="6643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45" name="object 84545"/>
          <p:cNvSpPr/>
          <p:nvPr/>
        </p:nvSpPr>
        <p:spPr>
          <a:xfrm>
            <a:off x="66441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46" name="object 84546"/>
          <p:cNvSpPr/>
          <p:nvPr/>
        </p:nvSpPr>
        <p:spPr>
          <a:xfrm>
            <a:off x="66441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47" name="object 84547"/>
          <p:cNvSpPr/>
          <p:nvPr/>
        </p:nvSpPr>
        <p:spPr>
          <a:xfrm>
            <a:off x="6644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48" name="object 84548"/>
          <p:cNvSpPr/>
          <p:nvPr/>
        </p:nvSpPr>
        <p:spPr>
          <a:xfrm>
            <a:off x="6644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49" name="object 84549"/>
          <p:cNvSpPr/>
          <p:nvPr/>
        </p:nvSpPr>
        <p:spPr>
          <a:xfrm>
            <a:off x="66445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50" name="object 84550"/>
          <p:cNvSpPr/>
          <p:nvPr/>
        </p:nvSpPr>
        <p:spPr>
          <a:xfrm>
            <a:off x="66445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51" name="object 84551"/>
          <p:cNvSpPr/>
          <p:nvPr/>
        </p:nvSpPr>
        <p:spPr>
          <a:xfrm>
            <a:off x="6644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52" name="object 84552"/>
          <p:cNvSpPr/>
          <p:nvPr/>
        </p:nvSpPr>
        <p:spPr>
          <a:xfrm>
            <a:off x="6644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53" name="object 84553"/>
          <p:cNvSpPr/>
          <p:nvPr/>
        </p:nvSpPr>
        <p:spPr>
          <a:xfrm>
            <a:off x="66449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54" name="object 84554"/>
          <p:cNvSpPr/>
          <p:nvPr/>
        </p:nvSpPr>
        <p:spPr>
          <a:xfrm>
            <a:off x="66449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55" name="object 84555"/>
          <p:cNvSpPr/>
          <p:nvPr/>
        </p:nvSpPr>
        <p:spPr>
          <a:xfrm>
            <a:off x="6645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56" name="object 84556"/>
          <p:cNvSpPr/>
          <p:nvPr/>
        </p:nvSpPr>
        <p:spPr>
          <a:xfrm>
            <a:off x="6645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57" name="object 84557"/>
          <p:cNvSpPr/>
          <p:nvPr/>
        </p:nvSpPr>
        <p:spPr>
          <a:xfrm>
            <a:off x="66452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58" name="object 84558"/>
          <p:cNvSpPr/>
          <p:nvPr/>
        </p:nvSpPr>
        <p:spPr>
          <a:xfrm>
            <a:off x="66452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59" name="object 84559"/>
          <p:cNvSpPr/>
          <p:nvPr/>
        </p:nvSpPr>
        <p:spPr>
          <a:xfrm>
            <a:off x="6645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60" name="object 84560"/>
          <p:cNvSpPr/>
          <p:nvPr/>
        </p:nvSpPr>
        <p:spPr>
          <a:xfrm>
            <a:off x="6645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61" name="object 84561"/>
          <p:cNvSpPr/>
          <p:nvPr/>
        </p:nvSpPr>
        <p:spPr>
          <a:xfrm>
            <a:off x="66456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62" name="object 84562"/>
          <p:cNvSpPr/>
          <p:nvPr/>
        </p:nvSpPr>
        <p:spPr>
          <a:xfrm>
            <a:off x="66456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63" name="object 84563"/>
          <p:cNvSpPr/>
          <p:nvPr/>
        </p:nvSpPr>
        <p:spPr>
          <a:xfrm>
            <a:off x="6645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64" name="object 84564"/>
          <p:cNvSpPr/>
          <p:nvPr/>
        </p:nvSpPr>
        <p:spPr>
          <a:xfrm>
            <a:off x="6645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65" name="object 84565"/>
          <p:cNvSpPr/>
          <p:nvPr/>
        </p:nvSpPr>
        <p:spPr>
          <a:xfrm>
            <a:off x="66460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66" name="object 84566"/>
          <p:cNvSpPr/>
          <p:nvPr/>
        </p:nvSpPr>
        <p:spPr>
          <a:xfrm>
            <a:off x="66460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67" name="object 84567"/>
          <p:cNvSpPr/>
          <p:nvPr/>
        </p:nvSpPr>
        <p:spPr>
          <a:xfrm>
            <a:off x="6646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68" name="object 84568"/>
          <p:cNvSpPr/>
          <p:nvPr/>
        </p:nvSpPr>
        <p:spPr>
          <a:xfrm>
            <a:off x="6646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69" name="object 84569"/>
          <p:cNvSpPr/>
          <p:nvPr/>
        </p:nvSpPr>
        <p:spPr>
          <a:xfrm>
            <a:off x="66464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70" name="object 84570"/>
          <p:cNvSpPr/>
          <p:nvPr/>
        </p:nvSpPr>
        <p:spPr>
          <a:xfrm>
            <a:off x="66464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71" name="object 84571"/>
          <p:cNvSpPr/>
          <p:nvPr/>
        </p:nvSpPr>
        <p:spPr>
          <a:xfrm>
            <a:off x="6646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72" name="object 84572"/>
          <p:cNvSpPr/>
          <p:nvPr/>
        </p:nvSpPr>
        <p:spPr>
          <a:xfrm>
            <a:off x="6646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73" name="object 84573"/>
          <p:cNvSpPr/>
          <p:nvPr/>
        </p:nvSpPr>
        <p:spPr>
          <a:xfrm>
            <a:off x="6646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74" name="object 84574"/>
          <p:cNvSpPr/>
          <p:nvPr/>
        </p:nvSpPr>
        <p:spPr>
          <a:xfrm>
            <a:off x="6646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75" name="object 84575"/>
          <p:cNvSpPr/>
          <p:nvPr/>
        </p:nvSpPr>
        <p:spPr>
          <a:xfrm>
            <a:off x="6646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76" name="object 84576"/>
          <p:cNvSpPr/>
          <p:nvPr/>
        </p:nvSpPr>
        <p:spPr>
          <a:xfrm>
            <a:off x="6646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77" name="object 84577"/>
          <p:cNvSpPr/>
          <p:nvPr/>
        </p:nvSpPr>
        <p:spPr>
          <a:xfrm>
            <a:off x="6647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78" name="object 84578"/>
          <p:cNvSpPr/>
          <p:nvPr/>
        </p:nvSpPr>
        <p:spPr>
          <a:xfrm>
            <a:off x="6647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79" name="object 84579"/>
          <p:cNvSpPr/>
          <p:nvPr/>
        </p:nvSpPr>
        <p:spPr>
          <a:xfrm>
            <a:off x="6647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80" name="object 84580"/>
          <p:cNvSpPr/>
          <p:nvPr/>
        </p:nvSpPr>
        <p:spPr>
          <a:xfrm>
            <a:off x="6647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81" name="object 84581"/>
          <p:cNvSpPr/>
          <p:nvPr/>
        </p:nvSpPr>
        <p:spPr>
          <a:xfrm>
            <a:off x="66475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82" name="object 84582"/>
          <p:cNvSpPr/>
          <p:nvPr/>
        </p:nvSpPr>
        <p:spPr>
          <a:xfrm>
            <a:off x="66475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83" name="object 84583"/>
          <p:cNvSpPr/>
          <p:nvPr/>
        </p:nvSpPr>
        <p:spPr>
          <a:xfrm>
            <a:off x="6647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84" name="object 84584"/>
          <p:cNvSpPr/>
          <p:nvPr/>
        </p:nvSpPr>
        <p:spPr>
          <a:xfrm>
            <a:off x="6647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85" name="object 84585"/>
          <p:cNvSpPr/>
          <p:nvPr/>
        </p:nvSpPr>
        <p:spPr>
          <a:xfrm>
            <a:off x="6647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86" name="object 84586"/>
          <p:cNvSpPr/>
          <p:nvPr/>
        </p:nvSpPr>
        <p:spPr>
          <a:xfrm>
            <a:off x="6647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87" name="object 84587"/>
          <p:cNvSpPr/>
          <p:nvPr/>
        </p:nvSpPr>
        <p:spPr>
          <a:xfrm>
            <a:off x="6648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88" name="object 84588"/>
          <p:cNvSpPr/>
          <p:nvPr/>
        </p:nvSpPr>
        <p:spPr>
          <a:xfrm>
            <a:off x="6648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89" name="object 84589"/>
          <p:cNvSpPr/>
          <p:nvPr/>
        </p:nvSpPr>
        <p:spPr>
          <a:xfrm>
            <a:off x="6648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90" name="object 84590"/>
          <p:cNvSpPr/>
          <p:nvPr/>
        </p:nvSpPr>
        <p:spPr>
          <a:xfrm>
            <a:off x="6648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91" name="object 84591"/>
          <p:cNvSpPr/>
          <p:nvPr/>
        </p:nvSpPr>
        <p:spPr>
          <a:xfrm>
            <a:off x="6648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92" name="object 84592"/>
          <p:cNvSpPr/>
          <p:nvPr/>
        </p:nvSpPr>
        <p:spPr>
          <a:xfrm>
            <a:off x="6648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93" name="object 84593"/>
          <p:cNvSpPr/>
          <p:nvPr/>
        </p:nvSpPr>
        <p:spPr>
          <a:xfrm>
            <a:off x="66487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94" name="object 84594"/>
          <p:cNvSpPr/>
          <p:nvPr/>
        </p:nvSpPr>
        <p:spPr>
          <a:xfrm>
            <a:off x="66487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95" name="object 84595"/>
          <p:cNvSpPr/>
          <p:nvPr/>
        </p:nvSpPr>
        <p:spPr>
          <a:xfrm>
            <a:off x="6648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96" name="object 84596"/>
          <p:cNvSpPr/>
          <p:nvPr/>
        </p:nvSpPr>
        <p:spPr>
          <a:xfrm>
            <a:off x="6648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97" name="object 84597"/>
          <p:cNvSpPr/>
          <p:nvPr/>
        </p:nvSpPr>
        <p:spPr>
          <a:xfrm>
            <a:off x="6649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98" name="object 84598"/>
          <p:cNvSpPr/>
          <p:nvPr/>
        </p:nvSpPr>
        <p:spPr>
          <a:xfrm>
            <a:off x="6649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599" name="object 84599"/>
          <p:cNvSpPr/>
          <p:nvPr/>
        </p:nvSpPr>
        <p:spPr>
          <a:xfrm>
            <a:off x="6649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00" name="object 84600"/>
          <p:cNvSpPr/>
          <p:nvPr/>
        </p:nvSpPr>
        <p:spPr>
          <a:xfrm>
            <a:off x="6649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01" name="object 84601"/>
          <p:cNvSpPr/>
          <p:nvPr/>
        </p:nvSpPr>
        <p:spPr>
          <a:xfrm>
            <a:off x="66494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02" name="object 84602"/>
          <p:cNvSpPr/>
          <p:nvPr/>
        </p:nvSpPr>
        <p:spPr>
          <a:xfrm>
            <a:off x="66494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03" name="object 84603"/>
          <p:cNvSpPr/>
          <p:nvPr/>
        </p:nvSpPr>
        <p:spPr>
          <a:xfrm>
            <a:off x="6649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04" name="object 84604"/>
          <p:cNvSpPr/>
          <p:nvPr/>
        </p:nvSpPr>
        <p:spPr>
          <a:xfrm>
            <a:off x="6649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05" name="object 84605"/>
          <p:cNvSpPr/>
          <p:nvPr/>
        </p:nvSpPr>
        <p:spPr>
          <a:xfrm>
            <a:off x="66498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06" name="object 84606"/>
          <p:cNvSpPr/>
          <p:nvPr/>
        </p:nvSpPr>
        <p:spPr>
          <a:xfrm>
            <a:off x="66498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07" name="object 84607"/>
          <p:cNvSpPr/>
          <p:nvPr/>
        </p:nvSpPr>
        <p:spPr>
          <a:xfrm>
            <a:off x="6649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08" name="object 84608"/>
          <p:cNvSpPr/>
          <p:nvPr/>
        </p:nvSpPr>
        <p:spPr>
          <a:xfrm>
            <a:off x="6649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09" name="object 84609"/>
          <p:cNvSpPr/>
          <p:nvPr/>
        </p:nvSpPr>
        <p:spPr>
          <a:xfrm>
            <a:off x="66502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10" name="object 84610"/>
          <p:cNvSpPr/>
          <p:nvPr/>
        </p:nvSpPr>
        <p:spPr>
          <a:xfrm>
            <a:off x="66502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11" name="object 84611"/>
          <p:cNvSpPr/>
          <p:nvPr/>
        </p:nvSpPr>
        <p:spPr>
          <a:xfrm>
            <a:off x="6650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12" name="object 84612"/>
          <p:cNvSpPr/>
          <p:nvPr/>
        </p:nvSpPr>
        <p:spPr>
          <a:xfrm>
            <a:off x="6650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13" name="object 84613"/>
          <p:cNvSpPr/>
          <p:nvPr/>
        </p:nvSpPr>
        <p:spPr>
          <a:xfrm>
            <a:off x="66506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14" name="object 84614"/>
          <p:cNvSpPr/>
          <p:nvPr/>
        </p:nvSpPr>
        <p:spPr>
          <a:xfrm>
            <a:off x="66506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15" name="object 84615"/>
          <p:cNvSpPr/>
          <p:nvPr/>
        </p:nvSpPr>
        <p:spPr>
          <a:xfrm>
            <a:off x="6650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16" name="object 84616"/>
          <p:cNvSpPr/>
          <p:nvPr/>
        </p:nvSpPr>
        <p:spPr>
          <a:xfrm>
            <a:off x="6650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17" name="object 84617"/>
          <p:cNvSpPr/>
          <p:nvPr/>
        </p:nvSpPr>
        <p:spPr>
          <a:xfrm>
            <a:off x="6651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18" name="object 84618"/>
          <p:cNvSpPr/>
          <p:nvPr/>
        </p:nvSpPr>
        <p:spPr>
          <a:xfrm>
            <a:off x="6651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19" name="object 84619"/>
          <p:cNvSpPr/>
          <p:nvPr/>
        </p:nvSpPr>
        <p:spPr>
          <a:xfrm>
            <a:off x="6651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20" name="object 84620"/>
          <p:cNvSpPr/>
          <p:nvPr/>
        </p:nvSpPr>
        <p:spPr>
          <a:xfrm>
            <a:off x="6651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21" name="object 84621"/>
          <p:cNvSpPr/>
          <p:nvPr/>
        </p:nvSpPr>
        <p:spPr>
          <a:xfrm>
            <a:off x="6651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22" name="object 84622"/>
          <p:cNvSpPr/>
          <p:nvPr/>
        </p:nvSpPr>
        <p:spPr>
          <a:xfrm>
            <a:off x="6651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23" name="object 84623"/>
          <p:cNvSpPr/>
          <p:nvPr/>
        </p:nvSpPr>
        <p:spPr>
          <a:xfrm>
            <a:off x="6651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24" name="object 84624"/>
          <p:cNvSpPr/>
          <p:nvPr/>
        </p:nvSpPr>
        <p:spPr>
          <a:xfrm>
            <a:off x="6651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25" name="object 84625"/>
          <p:cNvSpPr/>
          <p:nvPr/>
        </p:nvSpPr>
        <p:spPr>
          <a:xfrm>
            <a:off x="6651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26" name="object 84626"/>
          <p:cNvSpPr/>
          <p:nvPr/>
        </p:nvSpPr>
        <p:spPr>
          <a:xfrm>
            <a:off x="6651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27" name="object 84627"/>
          <p:cNvSpPr/>
          <p:nvPr/>
        </p:nvSpPr>
        <p:spPr>
          <a:xfrm>
            <a:off x="6651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28" name="object 84628"/>
          <p:cNvSpPr/>
          <p:nvPr/>
        </p:nvSpPr>
        <p:spPr>
          <a:xfrm>
            <a:off x="6651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29" name="object 84629"/>
          <p:cNvSpPr/>
          <p:nvPr/>
        </p:nvSpPr>
        <p:spPr>
          <a:xfrm>
            <a:off x="6652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30" name="object 84630"/>
          <p:cNvSpPr/>
          <p:nvPr/>
        </p:nvSpPr>
        <p:spPr>
          <a:xfrm>
            <a:off x="6652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31" name="object 84631"/>
          <p:cNvSpPr/>
          <p:nvPr/>
        </p:nvSpPr>
        <p:spPr>
          <a:xfrm>
            <a:off x="6652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32" name="object 84632"/>
          <p:cNvSpPr/>
          <p:nvPr/>
        </p:nvSpPr>
        <p:spPr>
          <a:xfrm>
            <a:off x="6652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33" name="object 84633"/>
          <p:cNvSpPr/>
          <p:nvPr/>
        </p:nvSpPr>
        <p:spPr>
          <a:xfrm>
            <a:off x="6652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34" name="object 84634"/>
          <p:cNvSpPr/>
          <p:nvPr/>
        </p:nvSpPr>
        <p:spPr>
          <a:xfrm>
            <a:off x="6652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35" name="object 84635"/>
          <p:cNvSpPr/>
          <p:nvPr/>
        </p:nvSpPr>
        <p:spPr>
          <a:xfrm>
            <a:off x="6652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36" name="object 84636"/>
          <p:cNvSpPr/>
          <p:nvPr/>
        </p:nvSpPr>
        <p:spPr>
          <a:xfrm>
            <a:off x="6652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37" name="object 84637"/>
          <p:cNvSpPr/>
          <p:nvPr/>
        </p:nvSpPr>
        <p:spPr>
          <a:xfrm>
            <a:off x="6652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38" name="object 84638"/>
          <p:cNvSpPr/>
          <p:nvPr/>
        </p:nvSpPr>
        <p:spPr>
          <a:xfrm>
            <a:off x="6652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39" name="object 84639"/>
          <p:cNvSpPr/>
          <p:nvPr/>
        </p:nvSpPr>
        <p:spPr>
          <a:xfrm>
            <a:off x="6653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40" name="object 84640"/>
          <p:cNvSpPr/>
          <p:nvPr/>
        </p:nvSpPr>
        <p:spPr>
          <a:xfrm>
            <a:off x="6653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41" name="object 84641"/>
          <p:cNvSpPr/>
          <p:nvPr/>
        </p:nvSpPr>
        <p:spPr>
          <a:xfrm>
            <a:off x="6653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42" name="object 84642"/>
          <p:cNvSpPr/>
          <p:nvPr/>
        </p:nvSpPr>
        <p:spPr>
          <a:xfrm>
            <a:off x="6653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43" name="object 84643"/>
          <p:cNvSpPr/>
          <p:nvPr/>
        </p:nvSpPr>
        <p:spPr>
          <a:xfrm>
            <a:off x="6653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44" name="object 84644"/>
          <p:cNvSpPr/>
          <p:nvPr/>
        </p:nvSpPr>
        <p:spPr>
          <a:xfrm>
            <a:off x="6653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45" name="object 84645"/>
          <p:cNvSpPr/>
          <p:nvPr/>
        </p:nvSpPr>
        <p:spPr>
          <a:xfrm>
            <a:off x="6653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46" name="object 84646"/>
          <p:cNvSpPr/>
          <p:nvPr/>
        </p:nvSpPr>
        <p:spPr>
          <a:xfrm>
            <a:off x="6653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47" name="object 84647"/>
          <p:cNvSpPr/>
          <p:nvPr/>
        </p:nvSpPr>
        <p:spPr>
          <a:xfrm>
            <a:off x="6653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48" name="object 84648"/>
          <p:cNvSpPr/>
          <p:nvPr/>
        </p:nvSpPr>
        <p:spPr>
          <a:xfrm>
            <a:off x="6653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49" name="object 84649"/>
          <p:cNvSpPr/>
          <p:nvPr/>
        </p:nvSpPr>
        <p:spPr>
          <a:xfrm>
            <a:off x="6654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50" name="object 84650"/>
          <p:cNvSpPr/>
          <p:nvPr/>
        </p:nvSpPr>
        <p:spPr>
          <a:xfrm>
            <a:off x="6654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51" name="object 84651"/>
          <p:cNvSpPr/>
          <p:nvPr/>
        </p:nvSpPr>
        <p:spPr>
          <a:xfrm>
            <a:off x="6654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52" name="object 84652"/>
          <p:cNvSpPr/>
          <p:nvPr/>
        </p:nvSpPr>
        <p:spPr>
          <a:xfrm>
            <a:off x="6654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53" name="object 84653"/>
          <p:cNvSpPr/>
          <p:nvPr/>
        </p:nvSpPr>
        <p:spPr>
          <a:xfrm>
            <a:off x="66544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54" name="object 84654"/>
          <p:cNvSpPr/>
          <p:nvPr/>
        </p:nvSpPr>
        <p:spPr>
          <a:xfrm>
            <a:off x="66544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55" name="object 84655"/>
          <p:cNvSpPr/>
          <p:nvPr/>
        </p:nvSpPr>
        <p:spPr>
          <a:xfrm>
            <a:off x="6654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56" name="object 84656"/>
          <p:cNvSpPr/>
          <p:nvPr/>
        </p:nvSpPr>
        <p:spPr>
          <a:xfrm>
            <a:off x="6654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57" name="object 84657"/>
          <p:cNvSpPr/>
          <p:nvPr/>
        </p:nvSpPr>
        <p:spPr>
          <a:xfrm>
            <a:off x="66548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58" name="object 84658"/>
          <p:cNvSpPr/>
          <p:nvPr/>
        </p:nvSpPr>
        <p:spPr>
          <a:xfrm>
            <a:off x="66548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59" name="object 84659"/>
          <p:cNvSpPr/>
          <p:nvPr/>
        </p:nvSpPr>
        <p:spPr>
          <a:xfrm>
            <a:off x="6654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60" name="object 84660"/>
          <p:cNvSpPr/>
          <p:nvPr/>
        </p:nvSpPr>
        <p:spPr>
          <a:xfrm>
            <a:off x="6654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61" name="object 84661"/>
          <p:cNvSpPr/>
          <p:nvPr/>
        </p:nvSpPr>
        <p:spPr>
          <a:xfrm>
            <a:off x="66551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62" name="object 84662"/>
          <p:cNvSpPr/>
          <p:nvPr/>
        </p:nvSpPr>
        <p:spPr>
          <a:xfrm>
            <a:off x="66551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63" name="object 84663"/>
          <p:cNvSpPr/>
          <p:nvPr/>
        </p:nvSpPr>
        <p:spPr>
          <a:xfrm>
            <a:off x="6655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64" name="object 84664"/>
          <p:cNvSpPr/>
          <p:nvPr/>
        </p:nvSpPr>
        <p:spPr>
          <a:xfrm>
            <a:off x="6655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65" name="object 84665"/>
          <p:cNvSpPr/>
          <p:nvPr/>
        </p:nvSpPr>
        <p:spPr>
          <a:xfrm>
            <a:off x="66555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66" name="object 84666"/>
          <p:cNvSpPr/>
          <p:nvPr/>
        </p:nvSpPr>
        <p:spPr>
          <a:xfrm>
            <a:off x="66555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67" name="object 84667"/>
          <p:cNvSpPr/>
          <p:nvPr/>
        </p:nvSpPr>
        <p:spPr>
          <a:xfrm>
            <a:off x="6655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68" name="object 84668"/>
          <p:cNvSpPr/>
          <p:nvPr/>
        </p:nvSpPr>
        <p:spPr>
          <a:xfrm>
            <a:off x="6655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69" name="object 84669"/>
          <p:cNvSpPr/>
          <p:nvPr/>
        </p:nvSpPr>
        <p:spPr>
          <a:xfrm>
            <a:off x="6655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70" name="object 84670"/>
          <p:cNvSpPr/>
          <p:nvPr/>
        </p:nvSpPr>
        <p:spPr>
          <a:xfrm>
            <a:off x="6655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71" name="object 84671"/>
          <p:cNvSpPr/>
          <p:nvPr/>
        </p:nvSpPr>
        <p:spPr>
          <a:xfrm>
            <a:off x="6656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72" name="object 84672"/>
          <p:cNvSpPr/>
          <p:nvPr/>
        </p:nvSpPr>
        <p:spPr>
          <a:xfrm>
            <a:off x="6656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73" name="object 84673"/>
          <p:cNvSpPr/>
          <p:nvPr/>
        </p:nvSpPr>
        <p:spPr>
          <a:xfrm>
            <a:off x="6656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74" name="object 84674"/>
          <p:cNvSpPr/>
          <p:nvPr/>
        </p:nvSpPr>
        <p:spPr>
          <a:xfrm>
            <a:off x="6656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75" name="object 84675"/>
          <p:cNvSpPr/>
          <p:nvPr/>
        </p:nvSpPr>
        <p:spPr>
          <a:xfrm>
            <a:off x="6656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76" name="object 84676"/>
          <p:cNvSpPr/>
          <p:nvPr/>
        </p:nvSpPr>
        <p:spPr>
          <a:xfrm>
            <a:off x="6656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77" name="object 84677"/>
          <p:cNvSpPr/>
          <p:nvPr/>
        </p:nvSpPr>
        <p:spPr>
          <a:xfrm>
            <a:off x="6656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78" name="object 84678"/>
          <p:cNvSpPr/>
          <p:nvPr/>
        </p:nvSpPr>
        <p:spPr>
          <a:xfrm>
            <a:off x="6656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79" name="object 84679"/>
          <p:cNvSpPr/>
          <p:nvPr/>
        </p:nvSpPr>
        <p:spPr>
          <a:xfrm>
            <a:off x="6656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80" name="object 84680"/>
          <p:cNvSpPr/>
          <p:nvPr/>
        </p:nvSpPr>
        <p:spPr>
          <a:xfrm>
            <a:off x="6656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81" name="object 84681"/>
          <p:cNvSpPr/>
          <p:nvPr/>
        </p:nvSpPr>
        <p:spPr>
          <a:xfrm>
            <a:off x="66570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82" name="object 84682"/>
          <p:cNvSpPr/>
          <p:nvPr/>
        </p:nvSpPr>
        <p:spPr>
          <a:xfrm>
            <a:off x="66570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83" name="object 84683"/>
          <p:cNvSpPr/>
          <p:nvPr/>
        </p:nvSpPr>
        <p:spPr>
          <a:xfrm>
            <a:off x="6657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84" name="object 84684"/>
          <p:cNvSpPr/>
          <p:nvPr/>
        </p:nvSpPr>
        <p:spPr>
          <a:xfrm>
            <a:off x="6657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85" name="object 84685"/>
          <p:cNvSpPr/>
          <p:nvPr/>
        </p:nvSpPr>
        <p:spPr>
          <a:xfrm>
            <a:off x="6657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86" name="object 84686"/>
          <p:cNvSpPr/>
          <p:nvPr/>
        </p:nvSpPr>
        <p:spPr>
          <a:xfrm>
            <a:off x="6657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87" name="object 84687"/>
          <p:cNvSpPr/>
          <p:nvPr/>
        </p:nvSpPr>
        <p:spPr>
          <a:xfrm>
            <a:off x="6657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88" name="object 84688"/>
          <p:cNvSpPr/>
          <p:nvPr/>
        </p:nvSpPr>
        <p:spPr>
          <a:xfrm>
            <a:off x="6657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89" name="object 84689"/>
          <p:cNvSpPr/>
          <p:nvPr/>
        </p:nvSpPr>
        <p:spPr>
          <a:xfrm>
            <a:off x="6657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90" name="object 84690"/>
          <p:cNvSpPr/>
          <p:nvPr/>
        </p:nvSpPr>
        <p:spPr>
          <a:xfrm>
            <a:off x="6657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91" name="object 84691"/>
          <p:cNvSpPr/>
          <p:nvPr/>
        </p:nvSpPr>
        <p:spPr>
          <a:xfrm>
            <a:off x="6657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92" name="object 84692"/>
          <p:cNvSpPr/>
          <p:nvPr/>
        </p:nvSpPr>
        <p:spPr>
          <a:xfrm>
            <a:off x="6657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93" name="object 84693"/>
          <p:cNvSpPr/>
          <p:nvPr/>
        </p:nvSpPr>
        <p:spPr>
          <a:xfrm>
            <a:off x="6658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94" name="object 84694"/>
          <p:cNvSpPr/>
          <p:nvPr/>
        </p:nvSpPr>
        <p:spPr>
          <a:xfrm>
            <a:off x="6658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95" name="object 84695"/>
          <p:cNvSpPr/>
          <p:nvPr/>
        </p:nvSpPr>
        <p:spPr>
          <a:xfrm>
            <a:off x="6658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96" name="object 84696"/>
          <p:cNvSpPr/>
          <p:nvPr/>
        </p:nvSpPr>
        <p:spPr>
          <a:xfrm>
            <a:off x="6658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97" name="object 84697"/>
          <p:cNvSpPr/>
          <p:nvPr/>
        </p:nvSpPr>
        <p:spPr>
          <a:xfrm>
            <a:off x="6658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98" name="object 84698"/>
          <p:cNvSpPr/>
          <p:nvPr/>
        </p:nvSpPr>
        <p:spPr>
          <a:xfrm>
            <a:off x="6658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699" name="object 84699"/>
          <p:cNvSpPr/>
          <p:nvPr/>
        </p:nvSpPr>
        <p:spPr>
          <a:xfrm>
            <a:off x="6658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00" name="object 84700"/>
          <p:cNvSpPr/>
          <p:nvPr/>
        </p:nvSpPr>
        <p:spPr>
          <a:xfrm>
            <a:off x="6658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01" name="object 84701"/>
          <p:cNvSpPr/>
          <p:nvPr/>
        </p:nvSpPr>
        <p:spPr>
          <a:xfrm>
            <a:off x="66590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02" name="object 84702"/>
          <p:cNvSpPr/>
          <p:nvPr/>
        </p:nvSpPr>
        <p:spPr>
          <a:xfrm>
            <a:off x="66590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03" name="object 84703"/>
          <p:cNvSpPr/>
          <p:nvPr/>
        </p:nvSpPr>
        <p:spPr>
          <a:xfrm>
            <a:off x="6659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04" name="object 84704"/>
          <p:cNvSpPr/>
          <p:nvPr/>
        </p:nvSpPr>
        <p:spPr>
          <a:xfrm>
            <a:off x="6659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05" name="object 84705"/>
          <p:cNvSpPr/>
          <p:nvPr/>
        </p:nvSpPr>
        <p:spPr>
          <a:xfrm>
            <a:off x="66593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06" name="object 84706"/>
          <p:cNvSpPr/>
          <p:nvPr/>
        </p:nvSpPr>
        <p:spPr>
          <a:xfrm>
            <a:off x="66593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07" name="object 84707"/>
          <p:cNvSpPr/>
          <p:nvPr/>
        </p:nvSpPr>
        <p:spPr>
          <a:xfrm>
            <a:off x="6659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08" name="object 84708"/>
          <p:cNvSpPr/>
          <p:nvPr/>
        </p:nvSpPr>
        <p:spPr>
          <a:xfrm>
            <a:off x="6659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09" name="object 84709"/>
          <p:cNvSpPr/>
          <p:nvPr/>
        </p:nvSpPr>
        <p:spPr>
          <a:xfrm>
            <a:off x="66597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10" name="object 84710"/>
          <p:cNvSpPr/>
          <p:nvPr/>
        </p:nvSpPr>
        <p:spPr>
          <a:xfrm>
            <a:off x="66597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11" name="object 84711"/>
          <p:cNvSpPr/>
          <p:nvPr/>
        </p:nvSpPr>
        <p:spPr>
          <a:xfrm>
            <a:off x="6659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12" name="object 84712"/>
          <p:cNvSpPr/>
          <p:nvPr/>
        </p:nvSpPr>
        <p:spPr>
          <a:xfrm>
            <a:off x="6659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13" name="object 84713"/>
          <p:cNvSpPr/>
          <p:nvPr/>
        </p:nvSpPr>
        <p:spPr>
          <a:xfrm>
            <a:off x="66601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14" name="object 84714"/>
          <p:cNvSpPr/>
          <p:nvPr/>
        </p:nvSpPr>
        <p:spPr>
          <a:xfrm>
            <a:off x="66601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15" name="object 84715"/>
          <p:cNvSpPr/>
          <p:nvPr/>
        </p:nvSpPr>
        <p:spPr>
          <a:xfrm>
            <a:off x="66602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16" name="object 84716"/>
          <p:cNvSpPr/>
          <p:nvPr/>
        </p:nvSpPr>
        <p:spPr>
          <a:xfrm>
            <a:off x="66602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17" name="object 84717"/>
          <p:cNvSpPr/>
          <p:nvPr/>
        </p:nvSpPr>
        <p:spPr>
          <a:xfrm>
            <a:off x="6660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18" name="object 84718"/>
          <p:cNvSpPr/>
          <p:nvPr/>
        </p:nvSpPr>
        <p:spPr>
          <a:xfrm>
            <a:off x="6660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19" name="object 84719"/>
          <p:cNvSpPr/>
          <p:nvPr/>
        </p:nvSpPr>
        <p:spPr>
          <a:xfrm>
            <a:off x="66606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20" name="object 84720"/>
          <p:cNvSpPr/>
          <p:nvPr/>
        </p:nvSpPr>
        <p:spPr>
          <a:xfrm>
            <a:off x="66606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21" name="object 84721"/>
          <p:cNvSpPr/>
          <p:nvPr/>
        </p:nvSpPr>
        <p:spPr>
          <a:xfrm>
            <a:off x="6660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22" name="object 84722"/>
          <p:cNvSpPr/>
          <p:nvPr/>
        </p:nvSpPr>
        <p:spPr>
          <a:xfrm>
            <a:off x="6660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23" name="object 84723"/>
          <p:cNvSpPr/>
          <p:nvPr/>
        </p:nvSpPr>
        <p:spPr>
          <a:xfrm>
            <a:off x="66610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24" name="object 84724"/>
          <p:cNvSpPr/>
          <p:nvPr/>
        </p:nvSpPr>
        <p:spPr>
          <a:xfrm>
            <a:off x="66610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25" name="object 84725"/>
          <p:cNvSpPr/>
          <p:nvPr/>
        </p:nvSpPr>
        <p:spPr>
          <a:xfrm>
            <a:off x="6661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26" name="object 84726"/>
          <p:cNvSpPr/>
          <p:nvPr/>
        </p:nvSpPr>
        <p:spPr>
          <a:xfrm>
            <a:off x="6661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27" name="object 84727"/>
          <p:cNvSpPr/>
          <p:nvPr/>
        </p:nvSpPr>
        <p:spPr>
          <a:xfrm>
            <a:off x="66614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28" name="object 84728"/>
          <p:cNvSpPr/>
          <p:nvPr/>
        </p:nvSpPr>
        <p:spPr>
          <a:xfrm>
            <a:off x="66614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29" name="object 84729"/>
          <p:cNvSpPr/>
          <p:nvPr/>
        </p:nvSpPr>
        <p:spPr>
          <a:xfrm>
            <a:off x="6661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30" name="object 84730"/>
          <p:cNvSpPr/>
          <p:nvPr/>
        </p:nvSpPr>
        <p:spPr>
          <a:xfrm>
            <a:off x="6661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31" name="object 84731"/>
          <p:cNvSpPr/>
          <p:nvPr/>
        </p:nvSpPr>
        <p:spPr>
          <a:xfrm>
            <a:off x="66617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32" name="object 84732"/>
          <p:cNvSpPr/>
          <p:nvPr/>
        </p:nvSpPr>
        <p:spPr>
          <a:xfrm>
            <a:off x="66617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33" name="object 84733"/>
          <p:cNvSpPr/>
          <p:nvPr/>
        </p:nvSpPr>
        <p:spPr>
          <a:xfrm>
            <a:off x="6662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34" name="object 84734"/>
          <p:cNvSpPr/>
          <p:nvPr/>
        </p:nvSpPr>
        <p:spPr>
          <a:xfrm>
            <a:off x="6662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35" name="object 84735"/>
          <p:cNvSpPr/>
          <p:nvPr/>
        </p:nvSpPr>
        <p:spPr>
          <a:xfrm>
            <a:off x="66621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36" name="object 84736"/>
          <p:cNvSpPr/>
          <p:nvPr/>
        </p:nvSpPr>
        <p:spPr>
          <a:xfrm>
            <a:off x="66621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37" name="object 84737"/>
          <p:cNvSpPr/>
          <p:nvPr/>
        </p:nvSpPr>
        <p:spPr>
          <a:xfrm>
            <a:off x="6662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38" name="object 84738"/>
          <p:cNvSpPr/>
          <p:nvPr/>
        </p:nvSpPr>
        <p:spPr>
          <a:xfrm>
            <a:off x="6662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39" name="object 84739"/>
          <p:cNvSpPr/>
          <p:nvPr/>
        </p:nvSpPr>
        <p:spPr>
          <a:xfrm>
            <a:off x="66625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40" name="object 84740"/>
          <p:cNvSpPr/>
          <p:nvPr/>
        </p:nvSpPr>
        <p:spPr>
          <a:xfrm>
            <a:off x="66625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41" name="object 84741"/>
          <p:cNvSpPr/>
          <p:nvPr/>
        </p:nvSpPr>
        <p:spPr>
          <a:xfrm>
            <a:off x="6662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42" name="object 84742"/>
          <p:cNvSpPr/>
          <p:nvPr/>
        </p:nvSpPr>
        <p:spPr>
          <a:xfrm>
            <a:off x="6662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43" name="object 84743"/>
          <p:cNvSpPr/>
          <p:nvPr/>
        </p:nvSpPr>
        <p:spPr>
          <a:xfrm>
            <a:off x="66629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44" name="object 84744"/>
          <p:cNvSpPr/>
          <p:nvPr/>
        </p:nvSpPr>
        <p:spPr>
          <a:xfrm>
            <a:off x="66629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45" name="object 84745"/>
          <p:cNvSpPr/>
          <p:nvPr/>
        </p:nvSpPr>
        <p:spPr>
          <a:xfrm>
            <a:off x="6663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46" name="object 84746"/>
          <p:cNvSpPr/>
          <p:nvPr/>
        </p:nvSpPr>
        <p:spPr>
          <a:xfrm>
            <a:off x="6663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47" name="object 84747"/>
          <p:cNvSpPr/>
          <p:nvPr/>
        </p:nvSpPr>
        <p:spPr>
          <a:xfrm>
            <a:off x="66633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48" name="object 84748"/>
          <p:cNvSpPr/>
          <p:nvPr/>
        </p:nvSpPr>
        <p:spPr>
          <a:xfrm>
            <a:off x="66633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49" name="object 84749"/>
          <p:cNvSpPr/>
          <p:nvPr/>
        </p:nvSpPr>
        <p:spPr>
          <a:xfrm>
            <a:off x="6663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50" name="object 84750"/>
          <p:cNvSpPr/>
          <p:nvPr/>
        </p:nvSpPr>
        <p:spPr>
          <a:xfrm>
            <a:off x="6663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51" name="object 84751"/>
          <p:cNvSpPr/>
          <p:nvPr/>
        </p:nvSpPr>
        <p:spPr>
          <a:xfrm>
            <a:off x="66637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52" name="object 84752"/>
          <p:cNvSpPr/>
          <p:nvPr/>
        </p:nvSpPr>
        <p:spPr>
          <a:xfrm>
            <a:off x="66637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53" name="object 84753"/>
          <p:cNvSpPr/>
          <p:nvPr/>
        </p:nvSpPr>
        <p:spPr>
          <a:xfrm>
            <a:off x="66639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54" name="object 84754"/>
          <p:cNvSpPr/>
          <p:nvPr/>
        </p:nvSpPr>
        <p:spPr>
          <a:xfrm>
            <a:off x="66639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55" name="object 84755"/>
          <p:cNvSpPr/>
          <p:nvPr/>
        </p:nvSpPr>
        <p:spPr>
          <a:xfrm>
            <a:off x="66640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56" name="object 84756"/>
          <p:cNvSpPr/>
          <p:nvPr/>
        </p:nvSpPr>
        <p:spPr>
          <a:xfrm>
            <a:off x="66640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57" name="object 84757"/>
          <p:cNvSpPr/>
          <p:nvPr/>
        </p:nvSpPr>
        <p:spPr>
          <a:xfrm>
            <a:off x="66643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58" name="object 84758"/>
          <p:cNvSpPr/>
          <p:nvPr/>
        </p:nvSpPr>
        <p:spPr>
          <a:xfrm>
            <a:off x="66643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59" name="object 84759"/>
          <p:cNvSpPr/>
          <p:nvPr/>
        </p:nvSpPr>
        <p:spPr>
          <a:xfrm>
            <a:off x="66645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60" name="object 84760"/>
          <p:cNvSpPr/>
          <p:nvPr/>
        </p:nvSpPr>
        <p:spPr>
          <a:xfrm>
            <a:off x="66645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61" name="object 84761"/>
          <p:cNvSpPr/>
          <p:nvPr/>
        </p:nvSpPr>
        <p:spPr>
          <a:xfrm>
            <a:off x="66647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62" name="object 84762"/>
          <p:cNvSpPr/>
          <p:nvPr/>
        </p:nvSpPr>
        <p:spPr>
          <a:xfrm>
            <a:off x="66647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63" name="object 84763"/>
          <p:cNvSpPr/>
          <p:nvPr/>
        </p:nvSpPr>
        <p:spPr>
          <a:xfrm>
            <a:off x="66649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64" name="object 84764"/>
          <p:cNvSpPr/>
          <p:nvPr/>
        </p:nvSpPr>
        <p:spPr>
          <a:xfrm>
            <a:off x="66649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65" name="object 84765"/>
          <p:cNvSpPr/>
          <p:nvPr/>
        </p:nvSpPr>
        <p:spPr>
          <a:xfrm>
            <a:off x="66650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66" name="object 84766"/>
          <p:cNvSpPr/>
          <p:nvPr/>
        </p:nvSpPr>
        <p:spPr>
          <a:xfrm>
            <a:off x="66650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67" name="object 84767"/>
          <p:cNvSpPr/>
          <p:nvPr/>
        </p:nvSpPr>
        <p:spPr>
          <a:xfrm>
            <a:off x="66653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68" name="object 84768"/>
          <p:cNvSpPr/>
          <p:nvPr/>
        </p:nvSpPr>
        <p:spPr>
          <a:xfrm>
            <a:off x="66653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69" name="object 84769"/>
          <p:cNvSpPr/>
          <p:nvPr/>
        </p:nvSpPr>
        <p:spPr>
          <a:xfrm>
            <a:off x="6665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70" name="object 84770"/>
          <p:cNvSpPr/>
          <p:nvPr/>
        </p:nvSpPr>
        <p:spPr>
          <a:xfrm>
            <a:off x="6665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71" name="object 84771"/>
          <p:cNvSpPr/>
          <p:nvPr/>
        </p:nvSpPr>
        <p:spPr>
          <a:xfrm>
            <a:off x="66657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72" name="object 84772"/>
          <p:cNvSpPr/>
          <p:nvPr/>
        </p:nvSpPr>
        <p:spPr>
          <a:xfrm>
            <a:off x="66657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73" name="object 84773"/>
          <p:cNvSpPr/>
          <p:nvPr/>
        </p:nvSpPr>
        <p:spPr>
          <a:xfrm>
            <a:off x="6665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74" name="object 84774"/>
          <p:cNvSpPr/>
          <p:nvPr/>
        </p:nvSpPr>
        <p:spPr>
          <a:xfrm>
            <a:off x="6665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75" name="object 84775"/>
          <p:cNvSpPr/>
          <p:nvPr/>
        </p:nvSpPr>
        <p:spPr>
          <a:xfrm>
            <a:off x="66661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76" name="object 84776"/>
          <p:cNvSpPr/>
          <p:nvPr/>
        </p:nvSpPr>
        <p:spPr>
          <a:xfrm>
            <a:off x="66661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77" name="object 84777"/>
          <p:cNvSpPr/>
          <p:nvPr/>
        </p:nvSpPr>
        <p:spPr>
          <a:xfrm>
            <a:off x="6666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78" name="object 84778"/>
          <p:cNvSpPr/>
          <p:nvPr/>
        </p:nvSpPr>
        <p:spPr>
          <a:xfrm>
            <a:off x="6666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79" name="object 84779"/>
          <p:cNvSpPr/>
          <p:nvPr/>
        </p:nvSpPr>
        <p:spPr>
          <a:xfrm>
            <a:off x="66664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80" name="object 84780"/>
          <p:cNvSpPr/>
          <p:nvPr/>
        </p:nvSpPr>
        <p:spPr>
          <a:xfrm>
            <a:off x="66664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81" name="object 84781"/>
          <p:cNvSpPr/>
          <p:nvPr/>
        </p:nvSpPr>
        <p:spPr>
          <a:xfrm>
            <a:off x="6666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82" name="object 84782"/>
          <p:cNvSpPr/>
          <p:nvPr/>
        </p:nvSpPr>
        <p:spPr>
          <a:xfrm>
            <a:off x="6666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83" name="object 84783"/>
          <p:cNvSpPr/>
          <p:nvPr/>
        </p:nvSpPr>
        <p:spPr>
          <a:xfrm>
            <a:off x="66668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84" name="object 84784"/>
          <p:cNvSpPr/>
          <p:nvPr/>
        </p:nvSpPr>
        <p:spPr>
          <a:xfrm>
            <a:off x="66668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85" name="object 84785"/>
          <p:cNvSpPr/>
          <p:nvPr/>
        </p:nvSpPr>
        <p:spPr>
          <a:xfrm>
            <a:off x="6667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86" name="object 84786"/>
          <p:cNvSpPr/>
          <p:nvPr/>
        </p:nvSpPr>
        <p:spPr>
          <a:xfrm>
            <a:off x="6667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87" name="object 84787"/>
          <p:cNvSpPr/>
          <p:nvPr/>
        </p:nvSpPr>
        <p:spPr>
          <a:xfrm>
            <a:off x="66672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88" name="object 84788"/>
          <p:cNvSpPr/>
          <p:nvPr/>
        </p:nvSpPr>
        <p:spPr>
          <a:xfrm>
            <a:off x="66672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89" name="object 84789"/>
          <p:cNvSpPr/>
          <p:nvPr/>
        </p:nvSpPr>
        <p:spPr>
          <a:xfrm>
            <a:off x="6667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90" name="object 84790"/>
          <p:cNvSpPr/>
          <p:nvPr/>
        </p:nvSpPr>
        <p:spPr>
          <a:xfrm>
            <a:off x="6667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91" name="object 84791"/>
          <p:cNvSpPr/>
          <p:nvPr/>
        </p:nvSpPr>
        <p:spPr>
          <a:xfrm>
            <a:off x="66676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92" name="object 84792"/>
          <p:cNvSpPr/>
          <p:nvPr/>
        </p:nvSpPr>
        <p:spPr>
          <a:xfrm>
            <a:off x="66676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93" name="object 84793"/>
          <p:cNvSpPr/>
          <p:nvPr/>
        </p:nvSpPr>
        <p:spPr>
          <a:xfrm>
            <a:off x="6667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94" name="object 84794"/>
          <p:cNvSpPr/>
          <p:nvPr/>
        </p:nvSpPr>
        <p:spPr>
          <a:xfrm>
            <a:off x="6667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95" name="object 84795"/>
          <p:cNvSpPr/>
          <p:nvPr/>
        </p:nvSpPr>
        <p:spPr>
          <a:xfrm>
            <a:off x="66680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96" name="object 84796"/>
          <p:cNvSpPr/>
          <p:nvPr/>
        </p:nvSpPr>
        <p:spPr>
          <a:xfrm>
            <a:off x="66680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97" name="object 84797"/>
          <p:cNvSpPr/>
          <p:nvPr/>
        </p:nvSpPr>
        <p:spPr>
          <a:xfrm>
            <a:off x="6668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98" name="object 84798"/>
          <p:cNvSpPr/>
          <p:nvPr/>
        </p:nvSpPr>
        <p:spPr>
          <a:xfrm>
            <a:off x="6668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799" name="object 84799"/>
          <p:cNvSpPr/>
          <p:nvPr/>
        </p:nvSpPr>
        <p:spPr>
          <a:xfrm>
            <a:off x="66684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00" name="object 84800"/>
          <p:cNvSpPr/>
          <p:nvPr/>
        </p:nvSpPr>
        <p:spPr>
          <a:xfrm>
            <a:off x="66684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01" name="object 84801"/>
          <p:cNvSpPr/>
          <p:nvPr/>
        </p:nvSpPr>
        <p:spPr>
          <a:xfrm>
            <a:off x="66685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02" name="object 84802"/>
          <p:cNvSpPr/>
          <p:nvPr/>
        </p:nvSpPr>
        <p:spPr>
          <a:xfrm>
            <a:off x="66685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03" name="object 84803"/>
          <p:cNvSpPr/>
          <p:nvPr/>
        </p:nvSpPr>
        <p:spPr>
          <a:xfrm>
            <a:off x="66687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04" name="object 84804"/>
          <p:cNvSpPr/>
          <p:nvPr/>
        </p:nvSpPr>
        <p:spPr>
          <a:xfrm>
            <a:off x="66687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05" name="object 84805"/>
          <p:cNvSpPr/>
          <p:nvPr/>
        </p:nvSpPr>
        <p:spPr>
          <a:xfrm>
            <a:off x="66689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06" name="object 84806"/>
          <p:cNvSpPr/>
          <p:nvPr/>
        </p:nvSpPr>
        <p:spPr>
          <a:xfrm>
            <a:off x="66689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07" name="object 84807"/>
          <p:cNvSpPr/>
          <p:nvPr/>
        </p:nvSpPr>
        <p:spPr>
          <a:xfrm>
            <a:off x="66691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08" name="object 84808"/>
          <p:cNvSpPr/>
          <p:nvPr/>
        </p:nvSpPr>
        <p:spPr>
          <a:xfrm>
            <a:off x="66691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09" name="object 84809"/>
          <p:cNvSpPr/>
          <p:nvPr/>
        </p:nvSpPr>
        <p:spPr>
          <a:xfrm>
            <a:off x="66692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10" name="object 84810"/>
          <p:cNvSpPr/>
          <p:nvPr/>
        </p:nvSpPr>
        <p:spPr>
          <a:xfrm>
            <a:off x="66692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11" name="object 84811"/>
          <p:cNvSpPr/>
          <p:nvPr/>
        </p:nvSpPr>
        <p:spPr>
          <a:xfrm>
            <a:off x="66695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12" name="object 84812"/>
          <p:cNvSpPr/>
          <p:nvPr/>
        </p:nvSpPr>
        <p:spPr>
          <a:xfrm>
            <a:off x="66695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13" name="object 84813"/>
          <p:cNvSpPr/>
          <p:nvPr/>
        </p:nvSpPr>
        <p:spPr>
          <a:xfrm>
            <a:off x="66696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14" name="object 84814"/>
          <p:cNvSpPr/>
          <p:nvPr/>
        </p:nvSpPr>
        <p:spPr>
          <a:xfrm>
            <a:off x="66696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15" name="object 84815"/>
          <p:cNvSpPr/>
          <p:nvPr/>
        </p:nvSpPr>
        <p:spPr>
          <a:xfrm>
            <a:off x="66699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16" name="object 84816"/>
          <p:cNvSpPr/>
          <p:nvPr/>
        </p:nvSpPr>
        <p:spPr>
          <a:xfrm>
            <a:off x="66699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17" name="object 84817"/>
          <p:cNvSpPr/>
          <p:nvPr/>
        </p:nvSpPr>
        <p:spPr>
          <a:xfrm>
            <a:off x="6670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18" name="object 84818"/>
          <p:cNvSpPr/>
          <p:nvPr/>
        </p:nvSpPr>
        <p:spPr>
          <a:xfrm>
            <a:off x="6670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19" name="object 84819"/>
          <p:cNvSpPr/>
          <p:nvPr/>
        </p:nvSpPr>
        <p:spPr>
          <a:xfrm>
            <a:off x="66703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20" name="object 84820"/>
          <p:cNvSpPr/>
          <p:nvPr/>
        </p:nvSpPr>
        <p:spPr>
          <a:xfrm>
            <a:off x="66703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21" name="object 84821"/>
          <p:cNvSpPr/>
          <p:nvPr/>
        </p:nvSpPr>
        <p:spPr>
          <a:xfrm>
            <a:off x="6670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22" name="object 84822"/>
          <p:cNvSpPr/>
          <p:nvPr/>
        </p:nvSpPr>
        <p:spPr>
          <a:xfrm>
            <a:off x="6670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23" name="object 84823"/>
          <p:cNvSpPr/>
          <p:nvPr/>
        </p:nvSpPr>
        <p:spPr>
          <a:xfrm>
            <a:off x="66706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24" name="object 84824"/>
          <p:cNvSpPr/>
          <p:nvPr/>
        </p:nvSpPr>
        <p:spPr>
          <a:xfrm>
            <a:off x="66706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25" name="object 84825"/>
          <p:cNvSpPr/>
          <p:nvPr/>
        </p:nvSpPr>
        <p:spPr>
          <a:xfrm>
            <a:off x="6670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26" name="object 84826"/>
          <p:cNvSpPr/>
          <p:nvPr/>
        </p:nvSpPr>
        <p:spPr>
          <a:xfrm>
            <a:off x="6670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27" name="object 84827"/>
          <p:cNvSpPr/>
          <p:nvPr/>
        </p:nvSpPr>
        <p:spPr>
          <a:xfrm>
            <a:off x="66710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28" name="object 84828"/>
          <p:cNvSpPr/>
          <p:nvPr/>
        </p:nvSpPr>
        <p:spPr>
          <a:xfrm>
            <a:off x="66710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29" name="object 84829"/>
          <p:cNvSpPr/>
          <p:nvPr/>
        </p:nvSpPr>
        <p:spPr>
          <a:xfrm>
            <a:off x="6671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30" name="object 84830"/>
          <p:cNvSpPr/>
          <p:nvPr/>
        </p:nvSpPr>
        <p:spPr>
          <a:xfrm>
            <a:off x="6671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31" name="object 84831"/>
          <p:cNvSpPr/>
          <p:nvPr/>
        </p:nvSpPr>
        <p:spPr>
          <a:xfrm>
            <a:off x="66714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32" name="object 84832"/>
          <p:cNvSpPr/>
          <p:nvPr/>
        </p:nvSpPr>
        <p:spPr>
          <a:xfrm>
            <a:off x="66714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33" name="object 84833"/>
          <p:cNvSpPr/>
          <p:nvPr/>
        </p:nvSpPr>
        <p:spPr>
          <a:xfrm>
            <a:off x="6671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34" name="object 84834"/>
          <p:cNvSpPr/>
          <p:nvPr/>
        </p:nvSpPr>
        <p:spPr>
          <a:xfrm>
            <a:off x="6671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35" name="object 84835"/>
          <p:cNvSpPr/>
          <p:nvPr/>
        </p:nvSpPr>
        <p:spPr>
          <a:xfrm>
            <a:off x="66718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36" name="object 84836"/>
          <p:cNvSpPr/>
          <p:nvPr/>
        </p:nvSpPr>
        <p:spPr>
          <a:xfrm>
            <a:off x="66718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37" name="object 84837"/>
          <p:cNvSpPr/>
          <p:nvPr/>
        </p:nvSpPr>
        <p:spPr>
          <a:xfrm>
            <a:off x="6671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38" name="object 84838"/>
          <p:cNvSpPr/>
          <p:nvPr/>
        </p:nvSpPr>
        <p:spPr>
          <a:xfrm>
            <a:off x="6671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39" name="object 84839"/>
          <p:cNvSpPr/>
          <p:nvPr/>
        </p:nvSpPr>
        <p:spPr>
          <a:xfrm>
            <a:off x="66722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40" name="object 84840"/>
          <p:cNvSpPr/>
          <p:nvPr/>
        </p:nvSpPr>
        <p:spPr>
          <a:xfrm>
            <a:off x="66722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41" name="object 84841"/>
          <p:cNvSpPr/>
          <p:nvPr/>
        </p:nvSpPr>
        <p:spPr>
          <a:xfrm>
            <a:off x="6672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42" name="object 84842"/>
          <p:cNvSpPr/>
          <p:nvPr/>
        </p:nvSpPr>
        <p:spPr>
          <a:xfrm>
            <a:off x="6672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43" name="object 84843"/>
          <p:cNvSpPr/>
          <p:nvPr/>
        </p:nvSpPr>
        <p:spPr>
          <a:xfrm>
            <a:off x="66725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44" name="object 84844"/>
          <p:cNvSpPr/>
          <p:nvPr/>
        </p:nvSpPr>
        <p:spPr>
          <a:xfrm>
            <a:off x="66725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45" name="object 84845"/>
          <p:cNvSpPr/>
          <p:nvPr/>
        </p:nvSpPr>
        <p:spPr>
          <a:xfrm>
            <a:off x="6672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46" name="object 84846"/>
          <p:cNvSpPr/>
          <p:nvPr/>
        </p:nvSpPr>
        <p:spPr>
          <a:xfrm>
            <a:off x="6672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47" name="object 84847"/>
          <p:cNvSpPr/>
          <p:nvPr/>
        </p:nvSpPr>
        <p:spPr>
          <a:xfrm>
            <a:off x="66729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48" name="object 84848"/>
          <p:cNvSpPr/>
          <p:nvPr/>
        </p:nvSpPr>
        <p:spPr>
          <a:xfrm>
            <a:off x="66729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49" name="object 84849"/>
          <p:cNvSpPr/>
          <p:nvPr/>
        </p:nvSpPr>
        <p:spPr>
          <a:xfrm>
            <a:off x="6673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50" name="object 84850"/>
          <p:cNvSpPr/>
          <p:nvPr/>
        </p:nvSpPr>
        <p:spPr>
          <a:xfrm>
            <a:off x="6673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51" name="object 84851"/>
          <p:cNvSpPr/>
          <p:nvPr/>
        </p:nvSpPr>
        <p:spPr>
          <a:xfrm>
            <a:off x="66733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52" name="object 84852"/>
          <p:cNvSpPr/>
          <p:nvPr/>
        </p:nvSpPr>
        <p:spPr>
          <a:xfrm>
            <a:off x="66733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53" name="object 84853"/>
          <p:cNvSpPr/>
          <p:nvPr/>
        </p:nvSpPr>
        <p:spPr>
          <a:xfrm>
            <a:off x="66734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54" name="object 84854"/>
          <p:cNvSpPr/>
          <p:nvPr/>
        </p:nvSpPr>
        <p:spPr>
          <a:xfrm>
            <a:off x="66734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55" name="object 84855"/>
          <p:cNvSpPr/>
          <p:nvPr/>
        </p:nvSpPr>
        <p:spPr>
          <a:xfrm>
            <a:off x="66737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56" name="object 84856"/>
          <p:cNvSpPr/>
          <p:nvPr/>
        </p:nvSpPr>
        <p:spPr>
          <a:xfrm>
            <a:off x="66737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57" name="object 84857"/>
          <p:cNvSpPr/>
          <p:nvPr/>
        </p:nvSpPr>
        <p:spPr>
          <a:xfrm>
            <a:off x="66738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58" name="object 84858"/>
          <p:cNvSpPr/>
          <p:nvPr/>
        </p:nvSpPr>
        <p:spPr>
          <a:xfrm>
            <a:off x="66738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59" name="object 84859"/>
          <p:cNvSpPr/>
          <p:nvPr/>
        </p:nvSpPr>
        <p:spPr>
          <a:xfrm>
            <a:off x="66741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60" name="object 84860"/>
          <p:cNvSpPr/>
          <p:nvPr/>
        </p:nvSpPr>
        <p:spPr>
          <a:xfrm>
            <a:off x="66741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61" name="object 84861"/>
          <p:cNvSpPr/>
          <p:nvPr/>
        </p:nvSpPr>
        <p:spPr>
          <a:xfrm>
            <a:off x="66742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62" name="object 84862"/>
          <p:cNvSpPr/>
          <p:nvPr/>
        </p:nvSpPr>
        <p:spPr>
          <a:xfrm>
            <a:off x="66742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63" name="object 84863"/>
          <p:cNvSpPr/>
          <p:nvPr/>
        </p:nvSpPr>
        <p:spPr>
          <a:xfrm>
            <a:off x="66744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64" name="object 84864"/>
          <p:cNvSpPr/>
          <p:nvPr/>
        </p:nvSpPr>
        <p:spPr>
          <a:xfrm>
            <a:off x="66744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65" name="object 84865"/>
          <p:cNvSpPr/>
          <p:nvPr/>
        </p:nvSpPr>
        <p:spPr>
          <a:xfrm>
            <a:off x="6674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66" name="object 84866"/>
          <p:cNvSpPr/>
          <p:nvPr/>
        </p:nvSpPr>
        <p:spPr>
          <a:xfrm>
            <a:off x="6674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67" name="object 84867"/>
          <p:cNvSpPr/>
          <p:nvPr/>
        </p:nvSpPr>
        <p:spPr>
          <a:xfrm>
            <a:off x="66748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68" name="object 84868"/>
          <p:cNvSpPr/>
          <p:nvPr/>
        </p:nvSpPr>
        <p:spPr>
          <a:xfrm>
            <a:off x="66748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69" name="object 84869"/>
          <p:cNvSpPr/>
          <p:nvPr/>
        </p:nvSpPr>
        <p:spPr>
          <a:xfrm>
            <a:off x="6675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70" name="object 84870"/>
          <p:cNvSpPr/>
          <p:nvPr/>
        </p:nvSpPr>
        <p:spPr>
          <a:xfrm>
            <a:off x="6675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71" name="object 84871"/>
          <p:cNvSpPr/>
          <p:nvPr/>
        </p:nvSpPr>
        <p:spPr>
          <a:xfrm>
            <a:off x="66752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72" name="object 84872"/>
          <p:cNvSpPr/>
          <p:nvPr/>
        </p:nvSpPr>
        <p:spPr>
          <a:xfrm>
            <a:off x="66752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73" name="object 84873"/>
          <p:cNvSpPr/>
          <p:nvPr/>
        </p:nvSpPr>
        <p:spPr>
          <a:xfrm>
            <a:off x="6675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74" name="object 84874"/>
          <p:cNvSpPr/>
          <p:nvPr/>
        </p:nvSpPr>
        <p:spPr>
          <a:xfrm>
            <a:off x="6675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75" name="object 84875"/>
          <p:cNvSpPr/>
          <p:nvPr/>
        </p:nvSpPr>
        <p:spPr>
          <a:xfrm>
            <a:off x="66756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76" name="object 84876"/>
          <p:cNvSpPr/>
          <p:nvPr/>
        </p:nvSpPr>
        <p:spPr>
          <a:xfrm>
            <a:off x="66756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77" name="object 84877"/>
          <p:cNvSpPr/>
          <p:nvPr/>
        </p:nvSpPr>
        <p:spPr>
          <a:xfrm>
            <a:off x="6675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78" name="object 84878"/>
          <p:cNvSpPr/>
          <p:nvPr/>
        </p:nvSpPr>
        <p:spPr>
          <a:xfrm>
            <a:off x="6675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79" name="object 84879"/>
          <p:cNvSpPr/>
          <p:nvPr/>
        </p:nvSpPr>
        <p:spPr>
          <a:xfrm>
            <a:off x="66760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80" name="object 84880"/>
          <p:cNvSpPr/>
          <p:nvPr/>
        </p:nvSpPr>
        <p:spPr>
          <a:xfrm>
            <a:off x="66760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81" name="object 84881"/>
          <p:cNvSpPr/>
          <p:nvPr/>
        </p:nvSpPr>
        <p:spPr>
          <a:xfrm>
            <a:off x="6676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82" name="object 84882"/>
          <p:cNvSpPr/>
          <p:nvPr/>
        </p:nvSpPr>
        <p:spPr>
          <a:xfrm>
            <a:off x="6676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83" name="object 84883"/>
          <p:cNvSpPr/>
          <p:nvPr/>
        </p:nvSpPr>
        <p:spPr>
          <a:xfrm>
            <a:off x="66764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84" name="object 84884"/>
          <p:cNvSpPr/>
          <p:nvPr/>
        </p:nvSpPr>
        <p:spPr>
          <a:xfrm>
            <a:off x="66764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85" name="object 84885"/>
          <p:cNvSpPr/>
          <p:nvPr/>
        </p:nvSpPr>
        <p:spPr>
          <a:xfrm>
            <a:off x="6676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86" name="object 84886"/>
          <p:cNvSpPr/>
          <p:nvPr/>
        </p:nvSpPr>
        <p:spPr>
          <a:xfrm>
            <a:off x="6676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87" name="object 84887"/>
          <p:cNvSpPr/>
          <p:nvPr/>
        </p:nvSpPr>
        <p:spPr>
          <a:xfrm>
            <a:off x="66767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88" name="object 84888"/>
          <p:cNvSpPr/>
          <p:nvPr/>
        </p:nvSpPr>
        <p:spPr>
          <a:xfrm>
            <a:off x="66767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89" name="object 84889"/>
          <p:cNvSpPr/>
          <p:nvPr/>
        </p:nvSpPr>
        <p:spPr>
          <a:xfrm>
            <a:off x="6676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90" name="object 84890"/>
          <p:cNvSpPr/>
          <p:nvPr/>
        </p:nvSpPr>
        <p:spPr>
          <a:xfrm>
            <a:off x="6676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91" name="object 84891"/>
          <p:cNvSpPr/>
          <p:nvPr/>
        </p:nvSpPr>
        <p:spPr>
          <a:xfrm>
            <a:off x="66771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92" name="object 84892"/>
          <p:cNvSpPr/>
          <p:nvPr/>
        </p:nvSpPr>
        <p:spPr>
          <a:xfrm>
            <a:off x="66771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93" name="object 84893"/>
          <p:cNvSpPr/>
          <p:nvPr/>
        </p:nvSpPr>
        <p:spPr>
          <a:xfrm>
            <a:off x="6677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94" name="object 84894"/>
          <p:cNvSpPr/>
          <p:nvPr/>
        </p:nvSpPr>
        <p:spPr>
          <a:xfrm>
            <a:off x="6677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95" name="object 84895"/>
          <p:cNvSpPr/>
          <p:nvPr/>
        </p:nvSpPr>
        <p:spPr>
          <a:xfrm>
            <a:off x="66775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96" name="object 84896"/>
          <p:cNvSpPr/>
          <p:nvPr/>
        </p:nvSpPr>
        <p:spPr>
          <a:xfrm>
            <a:off x="66775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97" name="object 84897"/>
          <p:cNvSpPr/>
          <p:nvPr/>
        </p:nvSpPr>
        <p:spPr>
          <a:xfrm>
            <a:off x="6677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98" name="object 84898"/>
          <p:cNvSpPr/>
          <p:nvPr/>
        </p:nvSpPr>
        <p:spPr>
          <a:xfrm>
            <a:off x="6677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899" name="object 84899"/>
          <p:cNvSpPr/>
          <p:nvPr/>
        </p:nvSpPr>
        <p:spPr>
          <a:xfrm>
            <a:off x="66779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00" name="object 84900"/>
          <p:cNvSpPr/>
          <p:nvPr/>
        </p:nvSpPr>
        <p:spPr>
          <a:xfrm>
            <a:off x="66779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01" name="object 84901"/>
          <p:cNvSpPr/>
          <p:nvPr/>
        </p:nvSpPr>
        <p:spPr>
          <a:xfrm>
            <a:off x="6678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02" name="object 84902"/>
          <p:cNvSpPr/>
          <p:nvPr/>
        </p:nvSpPr>
        <p:spPr>
          <a:xfrm>
            <a:off x="6678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03" name="object 84903"/>
          <p:cNvSpPr/>
          <p:nvPr/>
        </p:nvSpPr>
        <p:spPr>
          <a:xfrm>
            <a:off x="66783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04" name="object 84904"/>
          <p:cNvSpPr/>
          <p:nvPr/>
        </p:nvSpPr>
        <p:spPr>
          <a:xfrm>
            <a:off x="66783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05" name="object 84905"/>
          <p:cNvSpPr/>
          <p:nvPr/>
        </p:nvSpPr>
        <p:spPr>
          <a:xfrm>
            <a:off x="66784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06" name="object 84906"/>
          <p:cNvSpPr/>
          <p:nvPr/>
        </p:nvSpPr>
        <p:spPr>
          <a:xfrm>
            <a:off x="66784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07" name="object 84907"/>
          <p:cNvSpPr/>
          <p:nvPr/>
        </p:nvSpPr>
        <p:spPr>
          <a:xfrm>
            <a:off x="66786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08" name="object 84908"/>
          <p:cNvSpPr/>
          <p:nvPr/>
        </p:nvSpPr>
        <p:spPr>
          <a:xfrm>
            <a:off x="66786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09" name="object 84909"/>
          <p:cNvSpPr/>
          <p:nvPr/>
        </p:nvSpPr>
        <p:spPr>
          <a:xfrm>
            <a:off x="66788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10" name="object 84910"/>
          <p:cNvSpPr/>
          <p:nvPr/>
        </p:nvSpPr>
        <p:spPr>
          <a:xfrm>
            <a:off x="66788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11" name="object 84911"/>
          <p:cNvSpPr/>
          <p:nvPr/>
        </p:nvSpPr>
        <p:spPr>
          <a:xfrm>
            <a:off x="66790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12" name="object 84912"/>
          <p:cNvSpPr/>
          <p:nvPr/>
        </p:nvSpPr>
        <p:spPr>
          <a:xfrm>
            <a:off x="66790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13" name="object 84913"/>
          <p:cNvSpPr/>
          <p:nvPr/>
        </p:nvSpPr>
        <p:spPr>
          <a:xfrm>
            <a:off x="6679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14" name="object 84914"/>
          <p:cNvSpPr/>
          <p:nvPr/>
        </p:nvSpPr>
        <p:spPr>
          <a:xfrm>
            <a:off x="6679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15" name="object 84915"/>
          <p:cNvSpPr/>
          <p:nvPr/>
        </p:nvSpPr>
        <p:spPr>
          <a:xfrm>
            <a:off x="66794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16" name="object 84916"/>
          <p:cNvSpPr/>
          <p:nvPr/>
        </p:nvSpPr>
        <p:spPr>
          <a:xfrm>
            <a:off x="66794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17" name="object 84917"/>
          <p:cNvSpPr/>
          <p:nvPr/>
        </p:nvSpPr>
        <p:spPr>
          <a:xfrm>
            <a:off x="6679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18" name="object 84918"/>
          <p:cNvSpPr/>
          <p:nvPr/>
        </p:nvSpPr>
        <p:spPr>
          <a:xfrm>
            <a:off x="6679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19" name="object 84919"/>
          <p:cNvSpPr/>
          <p:nvPr/>
        </p:nvSpPr>
        <p:spPr>
          <a:xfrm>
            <a:off x="66798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20" name="object 84920"/>
          <p:cNvSpPr/>
          <p:nvPr/>
        </p:nvSpPr>
        <p:spPr>
          <a:xfrm>
            <a:off x="66798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21" name="object 84921"/>
          <p:cNvSpPr/>
          <p:nvPr/>
        </p:nvSpPr>
        <p:spPr>
          <a:xfrm>
            <a:off x="6679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22" name="object 84922"/>
          <p:cNvSpPr/>
          <p:nvPr/>
        </p:nvSpPr>
        <p:spPr>
          <a:xfrm>
            <a:off x="6679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23" name="object 84923"/>
          <p:cNvSpPr/>
          <p:nvPr/>
        </p:nvSpPr>
        <p:spPr>
          <a:xfrm>
            <a:off x="66802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24" name="object 84924"/>
          <p:cNvSpPr/>
          <p:nvPr/>
        </p:nvSpPr>
        <p:spPr>
          <a:xfrm>
            <a:off x="66802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25" name="object 84925"/>
          <p:cNvSpPr/>
          <p:nvPr/>
        </p:nvSpPr>
        <p:spPr>
          <a:xfrm>
            <a:off x="6680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26" name="object 84926"/>
          <p:cNvSpPr/>
          <p:nvPr/>
        </p:nvSpPr>
        <p:spPr>
          <a:xfrm>
            <a:off x="6680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27" name="object 84927"/>
          <p:cNvSpPr/>
          <p:nvPr/>
        </p:nvSpPr>
        <p:spPr>
          <a:xfrm>
            <a:off x="66805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28" name="object 84928"/>
          <p:cNvSpPr/>
          <p:nvPr/>
        </p:nvSpPr>
        <p:spPr>
          <a:xfrm>
            <a:off x="66805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29" name="object 84929"/>
          <p:cNvSpPr/>
          <p:nvPr/>
        </p:nvSpPr>
        <p:spPr>
          <a:xfrm>
            <a:off x="6680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30" name="object 84930"/>
          <p:cNvSpPr/>
          <p:nvPr/>
        </p:nvSpPr>
        <p:spPr>
          <a:xfrm>
            <a:off x="6680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D5D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31" name="object 84931"/>
          <p:cNvSpPr/>
          <p:nvPr/>
        </p:nvSpPr>
        <p:spPr>
          <a:xfrm>
            <a:off x="66809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32" name="object 84932"/>
          <p:cNvSpPr/>
          <p:nvPr/>
        </p:nvSpPr>
        <p:spPr>
          <a:xfrm>
            <a:off x="66809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33" name="object 84933"/>
          <p:cNvSpPr/>
          <p:nvPr/>
        </p:nvSpPr>
        <p:spPr>
          <a:xfrm>
            <a:off x="6681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34" name="object 84934"/>
          <p:cNvSpPr/>
          <p:nvPr/>
        </p:nvSpPr>
        <p:spPr>
          <a:xfrm>
            <a:off x="6681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35" name="object 84935"/>
          <p:cNvSpPr/>
          <p:nvPr/>
        </p:nvSpPr>
        <p:spPr>
          <a:xfrm>
            <a:off x="66813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36" name="object 84936"/>
          <p:cNvSpPr/>
          <p:nvPr/>
        </p:nvSpPr>
        <p:spPr>
          <a:xfrm>
            <a:off x="66813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37" name="object 84937"/>
          <p:cNvSpPr/>
          <p:nvPr/>
        </p:nvSpPr>
        <p:spPr>
          <a:xfrm>
            <a:off x="6681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38" name="object 84938"/>
          <p:cNvSpPr/>
          <p:nvPr/>
        </p:nvSpPr>
        <p:spPr>
          <a:xfrm>
            <a:off x="6681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39" name="object 84939"/>
          <p:cNvSpPr/>
          <p:nvPr/>
        </p:nvSpPr>
        <p:spPr>
          <a:xfrm>
            <a:off x="66817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40" name="object 84940"/>
          <p:cNvSpPr/>
          <p:nvPr/>
        </p:nvSpPr>
        <p:spPr>
          <a:xfrm>
            <a:off x="66817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41" name="object 84941"/>
          <p:cNvSpPr/>
          <p:nvPr/>
        </p:nvSpPr>
        <p:spPr>
          <a:xfrm>
            <a:off x="6681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42" name="object 84942"/>
          <p:cNvSpPr/>
          <p:nvPr/>
        </p:nvSpPr>
        <p:spPr>
          <a:xfrm>
            <a:off x="6681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43" name="object 84943"/>
          <p:cNvSpPr/>
          <p:nvPr/>
        </p:nvSpPr>
        <p:spPr>
          <a:xfrm>
            <a:off x="66821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44" name="object 84944"/>
          <p:cNvSpPr/>
          <p:nvPr/>
        </p:nvSpPr>
        <p:spPr>
          <a:xfrm>
            <a:off x="66821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45" name="object 84945"/>
          <p:cNvSpPr/>
          <p:nvPr/>
        </p:nvSpPr>
        <p:spPr>
          <a:xfrm>
            <a:off x="6682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46" name="object 84946"/>
          <p:cNvSpPr/>
          <p:nvPr/>
        </p:nvSpPr>
        <p:spPr>
          <a:xfrm>
            <a:off x="6682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47" name="object 84947"/>
          <p:cNvSpPr/>
          <p:nvPr/>
        </p:nvSpPr>
        <p:spPr>
          <a:xfrm>
            <a:off x="66824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48" name="object 84948"/>
          <p:cNvSpPr/>
          <p:nvPr/>
        </p:nvSpPr>
        <p:spPr>
          <a:xfrm>
            <a:off x="66824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49" name="object 84949"/>
          <p:cNvSpPr/>
          <p:nvPr/>
        </p:nvSpPr>
        <p:spPr>
          <a:xfrm>
            <a:off x="6682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50" name="object 84950"/>
          <p:cNvSpPr/>
          <p:nvPr/>
        </p:nvSpPr>
        <p:spPr>
          <a:xfrm>
            <a:off x="6682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51" name="object 84951"/>
          <p:cNvSpPr/>
          <p:nvPr/>
        </p:nvSpPr>
        <p:spPr>
          <a:xfrm>
            <a:off x="66828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52" name="object 84952"/>
          <p:cNvSpPr/>
          <p:nvPr/>
        </p:nvSpPr>
        <p:spPr>
          <a:xfrm>
            <a:off x="66828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53" name="object 84953"/>
          <p:cNvSpPr/>
          <p:nvPr/>
        </p:nvSpPr>
        <p:spPr>
          <a:xfrm>
            <a:off x="66830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54" name="object 84954"/>
          <p:cNvSpPr/>
          <p:nvPr/>
        </p:nvSpPr>
        <p:spPr>
          <a:xfrm>
            <a:off x="66830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55" name="object 84955"/>
          <p:cNvSpPr/>
          <p:nvPr/>
        </p:nvSpPr>
        <p:spPr>
          <a:xfrm>
            <a:off x="6683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56" name="object 84956"/>
          <p:cNvSpPr/>
          <p:nvPr/>
        </p:nvSpPr>
        <p:spPr>
          <a:xfrm>
            <a:off x="6683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57" name="object 84957"/>
          <p:cNvSpPr/>
          <p:nvPr/>
        </p:nvSpPr>
        <p:spPr>
          <a:xfrm>
            <a:off x="66833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58" name="object 84958"/>
          <p:cNvSpPr/>
          <p:nvPr/>
        </p:nvSpPr>
        <p:spPr>
          <a:xfrm>
            <a:off x="66833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59" name="object 84959"/>
          <p:cNvSpPr/>
          <p:nvPr/>
        </p:nvSpPr>
        <p:spPr>
          <a:xfrm>
            <a:off x="66836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60" name="object 84960"/>
          <p:cNvSpPr/>
          <p:nvPr/>
        </p:nvSpPr>
        <p:spPr>
          <a:xfrm>
            <a:off x="66836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61" name="object 84961"/>
          <p:cNvSpPr/>
          <p:nvPr/>
        </p:nvSpPr>
        <p:spPr>
          <a:xfrm>
            <a:off x="66837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62" name="object 84962"/>
          <p:cNvSpPr/>
          <p:nvPr/>
        </p:nvSpPr>
        <p:spPr>
          <a:xfrm>
            <a:off x="66837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63" name="object 84963"/>
          <p:cNvSpPr/>
          <p:nvPr/>
        </p:nvSpPr>
        <p:spPr>
          <a:xfrm>
            <a:off x="6684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64" name="object 84964"/>
          <p:cNvSpPr/>
          <p:nvPr/>
        </p:nvSpPr>
        <p:spPr>
          <a:xfrm>
            <a:off x="6684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65" name="object 84965"/>
          <p:cNvSpPr/>
          <p:nvPr/>
        </p:nvSpPr>
        <p:spPr>
          <a:xfrm>
            <a:off x="6684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66" name="object 84966"/>
          <p:cNvSpPr/>
          <p:nvPr/>
        </p:nvSpPr>
        <p:spPr>
          <a:xfrm>
            <a:off x="6684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67" name="object 84967"/>
          <p:cNvSpPr/>
          <p:nvPr/>
        </p:nvSpPr>
        <p:spPr>
          <a:xfrm>
            <a:off x="66844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68" name="object 84968"/>
          <p:cNvSpPr/>
          <p:nvPr/>
        </p:nvSpPr>
        <p:spPr>
          <a:xfrm>
            <a:off x="66844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69" name="object 84969"/>
          <p:cNvSpPr/>
          <p:nvPr/>
        </p:nvSpPr>
        <p:spPr>
          <a:xfrm>
            <a:off x="6684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70" name="object 84970"/>
          <p:cNvSpPr/>
          <p:nvPr/>
        </p:nvSpPr>
        <p:spPr>
          <a:xfrm>
            <a:off x="6684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71" name="object 84971"/>
          <p:cNvSpPr/>
          <p:nvPr/>
        </p:nvSpPr>
        <p:spPr>
          <a:xfrm>
            <a:off x="66847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72" name="object 84972"/>
          <p:cNvSpPr/>
          <p:nvPr/>
        </p:nvSpPr>
        <p:spPr>
          <a:xfrm>
            <a:off x="66847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73" name="object 84973"/>
          <p:cNvSpPr/>
          <p:nvPr/>
        </p:nvSpPr>
        <p:spPr>
          <a:xfrm>
            <a:off x="6684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74" name="object 84974"/>
          <p:cNvSpPr/>
          <p:nvPr/>
        </p:nvSpPr>
        <p:spPr>
          <a:xfrm>
            <a:off x="6684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75" name="object 84975"/>
          <p:cNvSpPr/>
          <p:nvPr/>
        </p:nvSpPr>
        <p:spPr>
          <a:xfrm>
            <a:off x="66851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76" name="object 84976"/>
          <p:cNvSpPr/>
          <p:nvPr/>
        </p:nvSpPr>
        <p:spPr>
          <a:xfrm>
            <a:off x="66851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77" name="object 84977"/>
          <p:cNvSpPr/>
          <p:nvPr/>
        </p:nvSpPr>
        <p:spPr>
          <a:xfrm>
            <a:off x="6685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78" name="object 84978"/>
          <p:cNvSpPr/>
          <p:nvPr/>
        </p:nvSpPr>
        <p:spPr>
          <a:xfrm>
            <a:off x="6685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79" name="object 84979"/>
          <p:cNvSpPr/>
          <p:nvPr/>
        </p:nvSpPr>
        <p:spPr>
          <a:xfrm>
            <a:off x="66855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80" name="object 84980"/>
          <p:cNvSpPr/>
          <p:nvPr/>
        </p:nvSpPr>
        <p:spPr>
          <a:xfrm>
            <a:off x="66855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81" name="object 84981"/>
          <p:cNvSpPr/>
          <p:nvPr/>
        </p:nvSpPr>
        <p:spPr>
          <a:xfrm>
            <a:off x="6685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82" name="object 84982"/>
          <p:cNvSpPr/>
          <p:nvPr/>
        </p:nvSpPr>
        <p:spPr>
          <a:xfrm>
            <a:off x="6685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83" name="object 84983"/>
          <p:cNvSpPr/>
          <p:nvPr/>
        </p:nvSpPr>
        <p:spPr>
          <a:xfrm>
            <a:off x="66859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84" name="object 84984"/>
          <p:cNvSpPr/>
          <p:nvPr/>
        </p:nvSpPr>
        <p:spPr>
          <a:xfrm>
            <a:off x="66859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85" name="object 84985"/>
          <p:cNvSpPr/>
          <p:nvPr/>
        </p:nvSpPr>
        <p:spPr>
          <a:xfrm>
            <a:off x="6686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86" name="object 84986"/>
          <p:cNvSpPr/>
          <p:nvPr/>
        </p:nvSpPr>
        <p:spPr>
          <a:xfrm>
            <a:off x="6686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87" name="object 84987"/>
          <p:cNvSpPr/>
          <p:nvPr/>
        </p:nvSpPr>
        <p:spPr>
          <a:xfrm>
            <a:off x="66863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88" name="object 84988"/>
          <p:cNvSpPr/>
          <p:nvPr/>
        </p:nvSpPr>
        <p:spPr>
          <a:xfrm>
            <a:off x="66863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89" name="object 84989"/>
          <p:cNvSpPr/>
          <p:nvPr/>
        </p:nvSpPr>
        <p:spPr>
          <a:xfrm>
            <a:off x="6686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90" name="object 84990"/>
          <p:cNvSpPr/>
          <p:nvPr/>
        </p:nvSpPr>
        <p:spPr>
          <a:xfrm>
            <a:off x="6686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91" name="object 84991"/>
          <p:cNvSpPr/>
          <p:nvPr/>
        </p:nvSpPr>
        <p:spPr>
          <a:xfrm>
            <a:off x="66866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92" name="object 84992"/>
          <p:cNvSpPr/>
          <p:nvPr/>
        </p:nvSpPr>
        <p:spPr>
          <a:xfrm>
            <a:off x="66866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93" name="object 84993"/>
          <p:cNvSpPr/>
          <p:nvPr/>
        </p:nvSpPr>
        <p:spPr>
          <a:xfrm>
            <a:off x="6686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94" name="object 84994"/>
          <p:cNvSpPr/>
          <p:nvPr/>
        </p:nvSpPr>
        <p:spPr>
          <a:xfrm>
            <a:off x="6686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95" name="object 84995"/>
          <p:cNvSpPr/>
          <p:nvPr/>
        </p:nvSpPr>
        <p:spPr>
          <a:xfrm>
            <a:off x="66870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96" name="object 84996"/>
          <p:cNvSpPr/>
          <p:nvPr/>
        </p:nvSpPr>
        <p:spPr>
          <a:xfrm>
            <a:off x="66870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97" name="object 84997"/>
          <p:cNvSpPr/>
          <p:nvPr/>
        </p:nvSpPr>
        <p:spPr>
          <a:xfrm>
            <a:off x="6687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98" name="object 84998"/>
          <p:cNvSpPr/>
          <p:nvPr/>
        </p:nvSpPr>
        <p:spPr>
          <a:xfrm>
            <a:off x="6687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999" name="object 84999"/>
          <p:cNvSpPr/>
          <p:nvPr/>
        </p:nvSpPr>
        <p:spPr>
          <a:xfrm>
            <a:off x="66874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00" name="object 85000"/>
          <p:cNvSpPr/>
          <p:nvPr/>
        </p:nvSpPr>
        <p:spPr>
          <a:xfrm>
            <a:off x="66874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01" name="object 85001"/>
          <p:cNvSpPr/>
          <p:nvPr/>
        </p:nvSpPr>
        <p:spPr>
          <a:xfrm>
            <a:off x="6687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02" name="object 85002"/>
          <p:cNvSpPr/>
          <p:nvPr/>
        </p:nvSpPr>
        <p:spPr>
          <a:xfrm>
            <a:off x="6687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AED8E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03" name="object 85003"/>
          <p:cNvSpPr/>
          <p:nvPr/>
        </p:nvSpPr>
        <p:spPr>
          <a:xfrm>
            <a:off x="66878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04" name="object 85004"/>
          <p:cNvSpPr/>
          <p:nvPr/>
        </p:nvSpPr>
        <p:spPr>
          <a:xfrm>
            <a:off x="66878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05" name="object 85005"/>
          <p:cNvSpPr/>
          <p:nvPr/>
        </p:nvSpPr>
        <p:spPr>
          <a:xfrm>
            <a:off x="6687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06" name="object 85006"/>
          <p:cNvSpPr/>
          <p:nvPr/>
        </p:nvSpPr>
        <p:spPr>
          <a:xfrm>
            <a:off x="6687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07" name="object 85007"/>
          <p:cNvSpPr/>
          <p:nvPr/>
        </p:nvSpPr>
        <p:spPr>
          <a:xfrm>
            <a:off x="66882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08" name="object 85008"/>
          <p:cNvSpPr/>
          <p:nvPr/>
        </p:nvSpPr>
        <p:spPr>
          <a:xfrm>
            <a:off x="66882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09" name="object 85009"/>
          <p:cNvSpPr/>
          <p:nvPr/>
        </p:nvSpPr>
        <p:spPr>
          <a:xfrm>
            <a:off x="6688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10" name="object 85010"/>
          <p:cNvSpPr/>
          <p:nvPr/>
        </p:nvSpPr>
        <p:spPr>
          <a:xfrm>
            <a:off x="6688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11" name="object 85011"/>
          <p:cNvSpPr/>
          <p:nvPr/>
        </p:nvSpPr>
        <p:spPr>
          <a:xfrm>
            <a:off x="66885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12" name="object 85012"/>
          <p:cNvSpPr/>
          <p:nvPr/>
        </p:nvSpPr>
        <p:spPr>
          <a:xfrm>
            <a:off x="66885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13" name="object 85013"/>
          <p:cNvSpPr/>
          <p:nvPr/>
        </p:nvSpPr>
        <p:spPr>
          <a:xfrm>
            <a:off x="6688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14" name="object 85014"/>
          <p:cNvSpPr/>
          <p:nvPr/>
        </p:nvSpPr>
        <p:spPr>
          <a:xfrm>
            <a:off x="6688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15" name="object 85015"/>
          <p:cNvSpPr/>
          <p:nvPr/>
        </p:nvSpPr>
        <p:spPr>
          <a:xfrm>
            <a:off x="66889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16" name="object 85016"/>
          <p:cNvSpPr/>
          <p:nvPr/>
        </p:nvSpPr>
        <p:spPr>
          <a:xfrm>
            <a:off x="66889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17" name="object 85017"/>
          <p:cNvSpPr/>
          <p:nvPr/>
        </p:nvSpPr>
        <p:spPr>
          <a:xfrm>
            <a:off x="6689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18" name="object 85018"/>
          <p:cNvSpPr/>
          <p:nvPr/>
        </p:nvSpPr>
        <p:spPr>
          <a:xfrm>
            <a:off x="6689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19" name="object 85019"/>
          <p:cNvSpPr/>
          <p:nvPr/>
        </p:nvSpPr>
        <p:spPr>
          <a:xfrm>
            <a:off x="66893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20" name="object 85020"/>
          <p:cNvSpPr/>
          <p:nvPr/>
        </p:nvSpPr>
        <p:spPr>
          <a:xfrm>
            <a:off x="66893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21" name="object 85021"/>
          <p:cNvSpPr/>
          <p:nvPr/>
        </p:nvSpPr>
        <p:spPr>
          <a:xfrm>
            <a:off x="6689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22" name="object 85022"/>
          <p:cNvSpPr/>
          <p:nvPr/>
        </p:nvSpPr>
        <p:spPr>
          <a:xfrm>
            <a:off x="6689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23" name="object 85023"/>
          <p:cNvSpPr/>
          <p:nvPr/>
        </p:nvSpPr>
        <p:spPr>
          <a:xfrm>
            <a:off x="66897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24" name="object 85024"/>
          <p:cNvSpPr/>
          <p:nvPr/>
        </p:nvSpPr>
        <p:spPr>
          <a:xfrm>
            <a:off x="66897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25" name="object 85025"/>
          <p:cNvSpPr/>
          <p:nvPr/>
        </p:nvSpPr>
        <p:spPr>
          <a:xfrm>
            <a:off x="6689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26" name="object 85026"/>
          <p:cNvSpPr/>
          <p:nvPr/>
        </p:nvSpPr>
        <p:spPr>
          <a:xfrm>
            <a:off x="6689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27" name="object 85027"/>
          <p:cNvSpPr/>
          <p:nvPr/>
        </p:nvSpPr>
        <p:spPr>
          <a:xfrm>
            <a:off x="66901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28" name="object 85028"/>
          <p:cNvSpPr/>
          <p:nvPr/>
        </p:nvSpPr>
        <p:spPr>
          <a:xfrm>
            <a:off x="66901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29" name="object 85029"/>
          <p:cNvSpPr/>
          <p:nvPr/>
        </p:nvSpPr>
        <p:spPr>
          <a:xfrm>
            <a:off x="6690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30" name="object 85030"/>
          <p:cNvSpPr/>
          <p:nvPr/>
        </p:nvSpPr>
        <p:spPr>
          <a:xfrm>
            <a:off x="6690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31" name="object 85031"/>
          <p:cNvSpPr/>
          <p:nvPr/>
        </p:nvSpPr>
        <p:spPr>
          <a:xfrm>
            <a:off x="66904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32" name="object 85032"/>
          <p:cNvSpPr/>
          <p:nvPr/>
        </p:nvSpPr>
        <p:spPr>
          <a:xfrm>
            <a:off x="66904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33" name="object 85033"/>
          <p:cNvSpPr/>
          <p:nvPr/>
        </p:nvSpPr>
        <p:spPr>
          <a:xfrm>
            <a:off x="6690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34" name="object 85034"/>
          <p:cNvSpPr/>
          <p:nvPr/>
        </p:nvSpPr>
        <p:spPr>
          <a:xfrm>
            <a:off x="6690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35" name="object 85035"/>
          <p:cNvSpPr/>
          <p:nvPr/>
        </p:nvSpPr>
        <p:spPr>
          <a:xfrm>
            <a:off x="66908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36" name="object 85036"/>
          <p:cNvSpPr/>
          <p:nvPr/>
        </p:nvSpPr>
        <p:spPr>
          <a:xfrm>
            <a:off x="66908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37" name="object 85037"/>
          <p:cNvSpPr/>
          <p:nvPr/>
        </p:nvSpPr>
        <p:spPr>
          <a:xfrm>
            <a:off x="6691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38" name="object 85038"/>
          <p:cNvSpPr/>
          <p:nvPr/>
        </p:nvSpPr>
        <p:spPr>
          <a:xfrm>
            <a:off x="6691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39" name="object 85039"/>
          <p:cNvSpPr/>
          <p:nvPr/>
        </p:nvSpPr>
        <p:spPr>
          <a:xfrm>
            <a:off x="6691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40" name="object 85040"/>
          <p:cNvSpPr/>
          <p:nvPr/>
        </p:nvSpPr>
        <p:spPr>
          <a:xfrm>
            <a:off x="6691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41" name="object 85041"/>
          <p:cNvSpPr/>
          <p:nvPr/>
        </p:nvSpPr>
        <p:spPr>
          <a:xfrm>
            <a:off x="6691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42" name="object 85042"/>
          <p:cNvSpPr/>
          <p:nvPr/>
        </p:nvSpPr>
        <p:spPr>
          <a:xfrm>
            <a:off x="6691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43" name="object 85043"/>
          <p:cNvSpPr/>
          <p:nvPr/>
        </p:nvSpPr>
        <p:spPr>
          <a:xfrm>
            <a:off x="6691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44" name="object 85044"/>
          <p:cNvSpPr/>
          <p:nvPr/>
        </p:nvSpPr>
        <p:spPr>
          <a:xfrm>
            <a:off x="6691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45" name="object 85045"/>
          <p:cNvSpPr/>
          <p:nvPr/>
        </p:nvSpPr>
        <p:spPr>
          <a:xfrm>
            <a:off x="6691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46" name="object 85046"/>
          <p:cNvSpPr/>
          <p:nvPr/>
        </p:nvSpPr>
        <p:spPr>
          <a:xfrm>
            <a:off x="6691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47" name="object 85047"/>
          <p:cNvSpPr/>
          <p:nvPr/>
        </p:nvSpPr>
        <p:spPr>
          <a:xfrm>
            <a:off x="66920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48" name="object 85048"/>
          <p:cNvSpPr/>
          <p:nvPr/>
        </p:nvSpPr>
        <p:spPr>
          <a:xfrm>
            <a:off x="66920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49" name="object 85049"/>
          <p:cNvSpPr/>
          <p:nvPr/>
        </p:nvSpPr>
        <p:spPr>
          <a:xfrm>
            <a:off x="6692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50" name="object 85050"/>
          <p:cNvSpPr/>
          <p:nvPr/>
        </p:nvSpPr>
        <p:spPr>
          <a:xfrm>
            <a:off x="6692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51" name="object 85051"/>
          <p:cNvSpPr/>
          <p:nvPr/>
        </p:nvSpPr>
        <p:spPr>
          <a:xfrm>
            <a:off x="66924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52" name="object 85052"/>
          <p:cNvSpPr/>
          <p:nvPr/>
        </p:nvSpPr>
        <p:spPr>
          <a:xfrm>
            <a:off x="66924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53" name="object 85053"/>
          <p:cNvSpPr/>
          <p:nvPr/>
        </p:nvSpPr>
        <p:spPr>
          <a:xfrm>
            <a:off x="6692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54" name="object 85054"/>
          <p:cNvSpPr/>
          <p:nvPr/>
        </p:nvSpPr>
        <p:spPr>
          <a:xfrm>
            <a:off x="6692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55" name="object 85055"/>
          <p:cNvSpPr/>
          <p:nvPr/>
        </p:nvSpPr>
        <p:spPr>
          <a:xfrm>
            <a:off x="6692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56" name="object 85056"/>
          <p:cNvSpPr/>
          <p:nvPr/>
        </p:nvSpPr>
        <p:spPr>
          <a:xfrm>
            <a:off x="6692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57" name="object 85057"/>
          <p:cNvSpPr/>
          <p:nvPr/>
        </p:nvSpPr>
        <p:spPr>
          <a:xfrm>
            <a:off x="6692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58" name="object 85058"/>
          <p:cNvSpPr/>
          <p:nvPr/>
        </p:nvSpPr>
        <p:spPr>
          <a:xfrm>
            <a:off x="6692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59" name="object 85059"/>
          <p:cNvSpPr/>
          <p:nvPr/>
        </p:nvSpPr>
        <p:spPr>
          <a:xfrm>
            <a:off x="66931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60" name="object 85060"/>
          <p:cNvSpPr/>
          <p:nvPr/>
        </p:nvSpPr>
        <p:spPr>
          <a:xfrm>
            <a:off x="66931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61" name="object 85061"/>
          <p:cNvSpPr/>
          <p:nvPr/>
        </p:nvSpPr>
        <p:spPr>
          <a:xfrm>
            <a:off x="6693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62" name="object 85062"/>
          <p:cNvSpPr/>
          <p:nvPr/>
        </p:nvSpPr>
        <p:spPr>
          <a:xfrm>
            <a:off x="6693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63" name="object 85063"/>
          <p:cNvSpPr/>
          <p:nvPr/>
        </p:nvSpPr>
        <p:spPr>
          <a:xfrm>
            <a:off x="6693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64" name="object 85064"/>
          <p:cNvSpPr/>
          <p:nvPr/>
        </p:nvSpPr>
        <p:spPr>
          <a:xfrm>
            <a:off x="6693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65" name="object 85065"/>
          <p:cNvSpPr/>
          <p:nvPr/>
        </p:nvSpPr>
        <p:spPr>
          <a:xfrm>
            <a:off x="6693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66" name="object 85066"/>
          <p:cNvSpPr/>
          <p:nvPr/>
        </p:nvSpPr>
        <p:spPr>
          <a:xfrm>
            <a:off x="6693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67" name="object 85067"/>
          <p:cNvSpPr/>
          <p:nvPr/>
        </p:nvSpPr>
        <p:spPr>
          <a:xfrm>
            <a:off x="66939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68" name="object 85068"/>
          <p:cNvSpPr/>
          <p:nvPr/>
        </p:nvSpPr>
        <p:spPr>
          <a:xfrm>
            <a:off x="66939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69" name="object 85069"/>
          <p:cNvSpPr/>
          <p:nvPr/>
        </p:nvSpPr>
        <p:spPr>
          <a:xfrm>
            <a:off x="6694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70" name="object 85070"/>
          <p:cNvSpPr/>
          <p:nvPr/>
        </p:nvSpPr>
        <p:spPr>
          <a:xfrm>
            <a:off x="6694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71" name="object 85071"/>
          <p:cNvSpPr/>
          <p:nvPr/>
        </p:nvSpPr>
        <p:spPr>
          <a:xfrm>
            <a:off x="66943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72" name="object 85072"/>
          <p:cNvSpPr/>
          <p:nvPr/>
        </p:nvSpPr>
        <p:spPr>
          <a:xfrm>
            <a:off x="66943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73" name="object 85073"/>
          <p:cNvSpPr/>
          <p:nvPr/>
        </p:nvSpPr>
        <p:spPr>
          <a:xfrm>
            <a:off x="6694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74" name="object 85074"/>
          <p:cNvSpPr/>
          <p:nvPr/>
        </p:nvSpPr>
        <p:spPr>
          <a:xfrm>
            <a:off x="6694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75" name="object 85075"/>
          <p:cNvSpPr/>
          <p:nvPr/>
        </p:nvSpPr>
        <p:spPr>
          <a:xfrm>
            <a:off x="66946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76" name="object 85076"/>
          <p:cNvSpPr/>
          <p:nvPr/>
        </p:nvSpPr>
        <p:spPr>
          <a:xfrm>
            <a:off x="66946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77" name="object 85077"/>
          <p:cNvSpPr/>
          <p:nvPr/>
        </p:nvSpPr>
        <p:spPr>
          <a:xfrm>
            <a:off x="6694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78" name="object 85078"/>
          <p:cNvSpPr/>
          <p:nvPr/>
        </p:nvSpPr>
        <p:spPr>
          <a:xfrm>
            <a:off x="6694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79" name="object 85079"/>
          <p:cNvSpPr/>
          <p:nvPr/>
        </p:nvSpPr>
        <p:spPr>
          <a:xfrm>
            <a:off x="66950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80" name="object 85080"/>
          <p:cNvSpPr/>
          <p:nvPr/>
        </p:nvSpPr>
        <p:spPr>
          <a:xfrm>
            <a:off x="66950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81" name="object 85081"/>
          <p:cNvSpPr/>
          <p:nvPr/>
        </p:nvSpPr>
        <p:spPr>
          <a:xfrm>
            <a:off x="6695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82" name="object 85082"/>
          <p:cNvSpPr/>
          <p:nvPr/>
        </p:nvSpPr>
        <p:spPr>
          <a:xfrm>
            <a:off x="6695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83" name="object 85083"/>
          <p:cNvSpPr/>
          <p:nvPr/>
        </p:nvSpPr>
        <p:spPr>
          <a:xfrm>
            <a:off x="66954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84" name="object 85084"/>
          <p:cNvSpPr/>
          <p:nvPr/>
        </p:nvSpPr>
        <p:spPr>
          <a:xfrm>
            <a:off x="66954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85" name="object 85085"/>
          <p:cNvSpPr/>
          <p:nvPr/>
        </p:nvSpPr>
        <p:spPr>
          <a:xfrm>
            <a:off x="6695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86" name="object 85086"/>
          <p:cNvSpPr/>
          <p:nvPr/>
        </p:nvSpPr>
        <p:spPr>
          <a:xfrm>
            <a:off x="6695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87" name="object 85087"/>
          <p:cNvSpPr/>
          <p:nvPr/>
        </p:nvSpPr>
        <p:spPr>
          <a:xfrm>
            <a:off x="66958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88" name="object 85088"/>
          <p:cNvSpPr/>
          <p:nvPr/>
        </p:nvSpPr>
        <p:spPr>
          <a:xfrm>
            <a:off x="66958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DF5E7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89" name="object 85089"/>
          <p:cNvSpPr/>
          <p:nvPr/>
        </p:nvSpPr>
        <p:spPr>
          <a:xfrm>
            <a:off x="6695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90" name="object 85090"/>
          <p:cNvSpPr/>
          <p:nvPr/>
        </p:nvSpPr>
        <p:spPr>
          <a:xfrm>
            <a:off x="6695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91" name="object 85091"/>
          <p:cNvSpPr/>
          <p:nvPr/>
        </p:nvSpPr>
        <p:spPr>
          <a:xfrm>
            <a:off x="6696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92" name="object 85092"/>
          <p:cNvSpPr/>
          <p:nvPr/>
        </p:nvSpPr>
        <p:spPr>
          <a:xfrm>
            <a:off x="6696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FCCDD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93" name="object 85093"/>
          <p:cNvSpPr/>
          <p:nvPr/>
        </p:nvSpPr>
        <p:spPr>
          <a:xfrm>
            <a:off x="6696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94" name="object 85094"/>
          <p:cNvSpPr/>
          <p:nvPr/>
        </p:nvSpPr>
        <p:spPr>
          <a:xfrm>
            <a:off x="6696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95" name="object 85095"/>
          <p:cNvSpPr/>
          <p:nvPr/>
        </p:nvSpPr>
        <p:spPr>
          <a:xfrm>
            <a:off x="6696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96" name="object 85096"/>
          <p:cNvSpPr/>
          <p:nvPr/>
        </p:nvSpPr>
        <p:spPr>
          <a:xfrm>
            <a:off x="6696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97" name="object 85097"/>
          <p:cNvSpPr/>
          <p:nvPr/>
        </p:nvSpPr>
        <p:spPr>
          <a:xfrm>
            <a:off x="6696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98" name="object 85098"/>
          <p:cNvSpPr/>
          <p:nvPr/>
        </p:nvSpPr>
        <p:spPr>
          <a:xfrm>
            <a:off x="6696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099" name="object 85099"/>
          <p:cNvSpPr/>
          <p:nvPr/>
        </p:nvSpPr>
        <p:spPr>
          <a:xfrm>
            <a:off x="6696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00" name="object 85100"/>
          <p:cNvSpPr/>
          <p:nvPr/>
        </p:nvSpPr>
        <p:spPr>
          <a:xfrm>
            <a:off x="6696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01" name="object 85101"/>
          <p:cNvSpPr/>
          <p:nvPr/>
        </p:nvSpPr>
        <p:spPr>
          <a:xfrm>
            <a:off x="6697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02" name="object 85102"/>
          <p:cNvSpPr/>
          <p:nvPr/>
        </p:nvSpPr>
        <p:spPr>
          <a:xfrm>
            <a:off x="6697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03" name="object 85103"/>
          <p:cNvSpPr/>
          <p:nvPr/>
        </p:nvSpPr>
        <p:spPr>
          <a:xfrm>
            <a:off x="6697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04" name="object 85104"/>
          <p:cNvSpPr/>
          <p:nvPr/>
        </p:nvSpPr>
        <p:spPr>
          <a:xfrm>
            <a:off x="6697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05" name="object 85105"/>
          <p:cNvSpPr/>
          <p:nvPr/>
        </p:nvSpPr>
        <p:spPr>
          <a:xfrm>
            <a:off x="6697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06" name="object 85106"/>
          <p:cNvSpPr/>
          <p:nvPr/>
        </p:nvSpPr>
        <p:spPr>
          <a:xfrm>
            <a:off x="6697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07" name="object 85107"/>
          <p:cNvSpPr/>
          <p:nvPr/>
        </p:nvSpPr>
        <p:spPr>
          <a:xfrm>
            <a:off x="66977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08" name="object 85108"/>
          <p:cNvSpPr/>
          <p:nvPr/>
        </p:nvSpPr>
        <p:spPr>
          <a:xfrm>
            <a:off x="66977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09" name="object 85109"/>
          <p:cNvSpPr/>
          <p:nvPr/>
        </p:nvSpPr>
        <p:spPr>
          <a:xfrm>
            <a:off x="6697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10" name="object 85110"/>
          <p:cNvSpPr/>
          <p:nvPr/>
        </p:nvSpPr>
        <p:spPr>
          <a:xfrm>
            <a:off x="6697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11" name="object 85111"/>
          <p:cNvSpPr/>
          <p:nvPr/>
        </p:nvSpPr>
        <p:spPr>
          <a:xfrm>
            <a:off x="66981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12" name="object 85112"/>
          <p:cNvSpPr/>
          <p:nvPr/>
        </p:nvSpPr>
        <p:spPr>
          <a:xfrm>
            <a:off x="66981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13" name="object 85113"/>
          <p:cNvSpPr/>
          <p:nvPr/>
        </p:nvSpPr>
        <p:spPr>
          <a:xfrm>
            <a:off x="6698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14" name="object 85114"/>
          <p:cNvSpPr/>
          <p:nvPr/>
        </p:nvSpPr>
        <p:spPr>
          <a:xfrm>
            <a:off x="6698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15" name="object 85115"/>
          <p:cNvSpPr/>
          <p:nvPr/>
        </p:nvSpPr>
        <p:spPr>
          <a:xfrm>
            <a:off x="66985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16" name="object 85116"/>
          <p:cNvSpPr/>
          <p:nvPr/>
        </p:nvSpPr>
        <p:spPr>
          <a:xfrm>
            <a:off x="66985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17" name="object 85117"/>
          <p:cNvSpPr/>
          <p:nvPr/>
        </p:nvSpPr>
        <p:spPr>
          <a:xfrm>
            <a:off x="6698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18" name="object 85118"/>
          <p:cNvSpPr/>
          <p:nvPr/>
        </p:nvSpPr>
        <p:spPr>
          <a:xfrm>
            <a:off x="6698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19" name="object 85119"/>
          <p:cNvSpPr/>
          <p:nvPr/>
        </p:nvSpPr>
        <p:spPr>
          <a:xfrm>
            <a:off x="66988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20" name="object 85120"/>
          <p:cNvSpPr/>
          <p:nvPr/>
        </p:nvSpPr>
        <p:spPr>
          <a:xfrm>
            <a:off x="66988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21" name="object 85121"/>
          <p:cNvSpPr/>
          <p:nvPr/>
        </p:nvSpPr>
        <p:spPr>
          <a:xfrm>
            <a:off x="6699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22" name="object 85122"/>
          <p:cNvSpPr/>
          <p:nvPr/>
        </p:nvSpPr>
        <p:spPr>
          <a:xfrm>
            <a:off x="6699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23" name="object 85123"/>
          <p:cNvSpPr/>
          <p:nvPr/>
        </p:nvSpPr>
        <p:spPr>
          <a:xfrm>
            <a:off x="66992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24" name="object 85124"/>
          <p:cNvSpPr/>
          <p:nvPr/>
        </p:nvSpPr>
        <p:spPr>
          <a:xfrm>
            <a:off x="66992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25" name="object 85125"/>
          <p:cNvSpPr/>
          <p:nvPr/>
        </p:nvSpPr>
        <p:spPr>
          <a:xfrm>
            <a:off x="6699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26" name="object 85126"/>
          <p:cNvSpPr/>
          <p:nvPr/>
        </p:nvSpPr>
        <p:spPr>
          <a:xfrm>
            <a:off x="6699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27" name="object 85127"/>
          <p:cNvSpPr/>
          <p:nvPr/>
        </p:nvSpPr>
        <p:spPr>
          <a:xfrm>
            <a:off x="66996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28" name="object 85128"/>
          <p:cNvSpPr/>
          <p:nvPr/>
        </p:nvSpPr>
        <p:spPr>
          <a:xfrm>
            <a:off x="66996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29" name="object 85129"/>
          <p:cNvSpPr/>
          <p:nvPr/>
        </p:nvSpPr>
        <p:spPr>
          <a:xfrm>
            <a:off x="6699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30" name="object 85130"/>
          <p:cNvSpPr/>
          <p:nvPr/>
        </p:nvSpPr>
        <p:spPr>
          <a:xfrm>
            <a:off x="6699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31" name="object 85131"/>
          <p:cNvSpPr/>
          <p:nvPr/>
        </p:nvSpPr>
        <p:spPr>
          <a:xfrm>
            <a:off x="67000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32" name="object 85132"/>
          <p:cNvSpPr/>
          <p:nvPr/>
        </p:nvSpPr>
        <p:spPr>
          <a:xfrm>
            <a:off x="67000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33" name="object 85133"/>
          <p:cNvSpPr/>
          <p:nvPr/>
        </p:nvSpPr>
        <p:spPr>
          <a:xfrm>
            <a:off x="6700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34" name="object 85134"/>
          <p:cNvSpPr/>
          <p:nvPr/>
        </p:nvSpPr>
        <p:spPr>
          <a:xfrm>
            <a:off x="6700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35" name="object 85135"/>
          <p:cNvSpPr/>
          <p:nvPr/>
        </p:nvSpPr>
        <p:spPr>
          <a:xfrm>
            <a:off x="67004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36" name="object 85136"/>
          <p:cNvSpPr/>
          <p:nvPr/>
        </p:nvSpPr>
        <p:spPr>
          <a:xfrm>
            <a:off x="67004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37" name="object 85137"/>
          <p:cNvSpPr/>
          <p:nvPr/>
        </p:nvSpPr>
        <p:spPr>
          <a:xfrm>
            <a:off x="6700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38" name="object 85138"/>
          <p:cNvSpPr/>
          <p:nvPr/>
        </p:nvSpPr>
        <p:spPr>
          <a:xfrm>
            <a:off x="6700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39" name="object 85139"/>
          <p:cNvSpPr/>
          <p:nvPr/>
        </p:nvSpPr>
        <p:spPr>
          <a:xfrm>
            <a:off x="6700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40" name="object 85140"/>
          <p:cNvSpPr/>
          <p:nvPr/>
        </p:nvSpPr>
        <p:spPr>
          <a:xfrm>
            <a:off x="6700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41" name="object 85141"/>
          <p:cNvSpPr/>
          <p:nvPr/>
        </p:nvSpPr>
        <p:spPr>
          <a:xfrm>
            <a:off x="6700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42" name="object 85142"/>
          <p:cNvSpPr/>
          <p:nvPr/>
        </p:nvSpPr>
        <p:spPr>
          <a:xfrm>
            <a:off x="6700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43" name="object 85143"/>
          <p:cNvSpPr/>
          <p:nvPr/>
        </p:nvSpPr>
        <p:spPr>
          <a:xfrm>
            <a:off x="6701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44" name="object 85144"/>
          <p:cNvSpPr/>
          <p:nvPr/>
        </p:nvSpPr>
        <p:spPr>
          <a:xfrm>
            <a:off x="6701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45" name="object 85145"/>
          <p:cNvSpPr/>
          <p:nvPr/>
        </p:nvSpPr>
        <p:spPr>
          <a:xfrm>
            <a:off x="6701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46" name="object 85146"/>
          <p:cNvSpPr/>
          <p:nvPr/>
        </p:nvSpPr>
        <p:spPr>
          <a:xfrm>
            <a:off x="6701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47" name="object 85147"/>
          <p:cNvSpPr/>
          <p:nvPr/>
        </p:nvSpPr>
        <p:spPr>
          <a:xfrm>
            <a:off x="67015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48" name="object 85148"/>
          <p:cNvSpPr/>
          <p:nvPr/>
        </p:nvSpPr>
        <p:spPr>
          <a:xfrm>
            <a:off x="67015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49" name="object 85149"/>
          <p:cNvSpPr/>
          <p:nvPr/>
        </p:nvSpPr>
        <p:spPr>
          <a:xfrm>
            <a:off x="6701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50" name="object 85150"/>
          <p:cNvSpPr/>
          <p:nvPr/>
        </p:nvSpPr>
        <p:spPr>
          <a:xfrm>
            <a:off x="6701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51" name="object 85151"/>
          <p:cNvSpPr/>
          <p:nvPr/>
        </p:nvSpPr>
        <p:spPr>
          <a:xfrm>
            <a:off x="6701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52" name="object 85152"/>
          <p:cNvSpPr/>
          <p:nvPr/>
        </p:nvSpPr>
        <p:spPr>
          <a:xfrm>
            <a:off x="6701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53" name="object 85153"/>
          <p:cNvSpPr/>
          <p:nvPr/>
        </p:nvSpPr>
        <p:spPr>
          <a:xfrm>
            <a:off x="6702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54" name="object 85154"/>
          <p:cNvSpPr/>
          <p:nvPr/>
        </p:nvSpPr>
        <p:spPr>
          <a:xfrm>
            <a:off x="6702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55" name="object 85155"/>
          <p:cNvSpPr/>
          <p:nvPr/>
        </p:nvSpPr>
        <p:spPr>
          <a:xfrm>
            <a:off x="6702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56" name="object 85156"/>
          <p:cNvSpPr/>
          <p:nvPr/>
        </p:nvSpPr>
        <p:spPr>
          <a:xfrm>
            <a:off x="6702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57" name="object 85157"/>
          <p:cNvSpPr/>
          <p:nvPr/>
        </p:nvSpPr>
        <p:spPr>
          <a:xfrm>
            <a:off x="6702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58" name="object 85158"/>
          <p:cNvSpPr/>
          <p:nvPr/>
        </p:nvSpPr>
        <p:spPr>
          <a:xfrm>
            <a:off x="6702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59" name="object 85159"/>
          <p:cNvSpPr/>
          <p:nvPr/>
        </p:nvSpPr>
        <p:spPr>
          <a:xfrm>
            <a:off x="67026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60" name="object 85160"/>
          <p:cNvSpPr/>
          <p:nvPr/>
        </p:nvSpPr>
        <p:spPr>
          <a:xfrm>
            <a:off x="67026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61" name="object 85161"/>
          <p:cNvSpPr/>
          <p:nvPr/>
        </p:nvSpPr>
        <p:spPr>
          <a:xfrm>
            <a:off x="6702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62" name="object 85162"/>
          <p:cNvSpPr/>
          <p:nvPr/>
        </p:nvSpPr>
        <p:spPr>
          <a:xfrm>
            <a:off x="6702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63" name="object 85163"/>
          <p:cNvSpPr/>
          <p:nvPr/>
        </p:nvSpPr>
        <p:spPr>
          <a:xfrm>
            <a:off x="6703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64" name="object 85164"/>
          <p:cNvSpPr/>
          <p:nvPr/>
        </p:nvSpPr>
        <p:spPr>
          <a:xfrm>
            <a:off x="6703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65" name="object 85165"/>
          <p:cNvSpPr/>
          <p:nvPr/>
        </p:nvSpPr>
        <p:spPr>
          <a:xfrm>
            <a:off x="6703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66" name="object 85166"/>
          <p:cNvSpPr/>
          <p:nvPr/>
        </p:nvSpPr>
        <p:spPr>
          <a:xfrm>
            <a:off x="6703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67" name="object 85167"/>
          <p:cNvSpPr/>
          <p:nvPr/>
        </p:nvSpPr>
        <p:spPr>
          <a:xfrm>
            <a:off x="67034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68" name="object 85168"/>
          <p:cNvSpPr/>
          <p:nvPr/>
        </p:nvSpPr>
        <p:spPr>
          <a:xfrm>
            <a:off x="67034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69" name="object 85169"/>
          <p:cNvSpPr/>
          <p:nvPr/>
        </p:nvSpPr>
        <p:spPr>
          <a:xfrm>
            <a:off x="6703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70" name="object 85170"/>
          <p:cNvSpPr/>
          <p:nvPr/>
        </p:nvSpPr>
        <p:spPr>
          <a:xfrm>
            <a:off x="6703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71" name="object 85171"/>
          <p:cNvSpPr/>
          <p:nvPr/>
        </p:nvSpPr>
        <p:spPr>
          <a:xfrm>
            <a:off x="67038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72" name="object 85172"/>
          <p:cNvSpPr/>
          <p:nvPr/>
        </p:nvSpPr>
        <p:spPr>
          <a:xfrm>
            <a:off x="67038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73" name="object 85173"/>
          <p:cNvSpPr/>
          <p:nvPr/>
        </p:nvSpPr>
        <p:spPr>
          <a:xfrm>
            <a:off x="6703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74" name="object 85174"/>
          <p:cNvSpPr/>
          <p:nvPr/>
        </p:nvSpPr>
        <p:spPr>
          <a:xfrm>
            <a:off x="6703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75" name="object 85175"/>
          <p:cNvSpPr/>
          <p:nvPr/>
        </p:nvSpPr>
        <p:spPr>
          <a:xfrm>
            <a:off x="67042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76" name="object 85176"/>
          <p:cNvSpPr/>
          <p:nvPr/>
        </p:nvSpPr>
        <p:spPr>
          <a:xfrm>
            <a:off x="67042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77" name="object 85177"/>
          <p:cNvSpPr/>
          <p:nvPr/>
        </p:nvSpPr>
        <p:spPr>
          <a:xfrm>
            <a:off x="6704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78" name="object 85178"/>
          <p:cNvSpPr/>
          <p:nvPr/>
        </p:nvSpPr>
        <p:spPr>
          <a:xfrm>
            <a:off x="6704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79" name="object 85179"/>
          <p:cNvSpPr/>
          <p:nvPr/>
        </p:nvSpPr>
        <p:spPr>
          <a:xfrm>
            <a:off x="67045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80" name="object 85180"/>
          <p:cNvSpPr/>
          <p:nvPr/>
        </p:nvSpPr>
        <p:spPr>
          <a:xfrm>
            <a:off x="67045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81" name="object 85181"/>
          <p:cNvSpPr/>
          <p:nvPr/>
        </p:nvSpPr>
        <p:spPr>
          <a:xfrm>
            <a:off x="6704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82" name="object 85182"/>
          <p:cNvSpPr/>
          <p:nvPr/>
        </p:nvSpPr>
        <p:spPr>
          <a:xfrm>
            <a:off x="6704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83" name="object 85183"/>
          <p:cNvSpPr/>
          <p:nvPr/>
        </p:nvSpPr>
        <p:spPr>
          <a:xfrm>
            <a:off x="67049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84" name="object 85184"/>
          <p:cNvSpPr/>
          <p:nvPr/>
        </p:nvSpPr>
        <p:spPr>
          <a:xfrm>
            <a:off x="67049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85" name="object 85185"/>
          <p:cNvSpPr/>
          <p:nvPr/>
        </p:nvSpPr>
        <p:spPr>
          <a:xfrm>
            <a:off x="6705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86" name="object 85186"/>
          <p:cNvSpPr/>
          <p:nvPr/>
        </p:nvSpPr>
        <p:spPr>
          <a:xfrm>
            <a:off x="6705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87" name="object 85187"/>
          <p:cNvSpPr/>
          <p:nvPr/>
        </p:nvSpPr>
        <p:spPr>
          <a:xfrm>
            <a:off x="67053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88" name="object 85188"/>
          <p:cNvSpPr/>
          <p:nvPr/>
        </p:nvSpPr>
        <p:spPr>
          <a:xfrm>
            <a:off x="67053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89" name="object 85189"/>
          <p:cNvSpPr/>
          <p:nvPr/>
        </p:nvSpPr>
        <p:spPr>
          <a:xfrm>
            <a:off x="6705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90" name="object 85190"/>
          <p:cNvSpPr/>
          <p:nvPr/>
        </p:nvSpPr>
        <p:spPr>
          <a:xfrm>
            <a:off x="6705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91" name="object 85191"/>
          <p:cNvSpPr/>
          <p:nvPr/>
        </p:nvSpPr>
        <p:spPr>
          <a:xfrm>
            <a:off x="6705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92" name="object 85192"/>
          <p:cNvSpPr/>
          <p:nvPr/>
        </p:nvSpPr>
        <p:spPr>
          <a:xfrm>
            <a:off x="6705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93" name="object 85193"/>
          <p:cNvSpPr/>
          <p:nvPr/>
        </p:nvSpPr>
        <p:spPr>
          <a:xfrm>
            <a:off x="6705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94" name="object 85194"/>
          <p:cNvSpPr/>
          <p:nvPr/>
        </p:nvSpPr>
        <p:spPr>
          <a:xfrm>
            <a:off x="6705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95" name="object 85195"/>
          <p:cNvSpPr/>
          <p:nvPr/>
        </p:nvSpPr>
        <p:spPr>
          <a:xfrm>
            <a:off x="6706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96" name="object 85196"/>
          <p:cNvSpPr/>
          <p:nvPr/>
        </p:nvSpPr>
        <p:spPr>
          <a:xfrm>
            <a:off x="6706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97" name="object 85197"/>
          <p:cNvSpPr/>
          <p:nvPr/>
        </p:nvSpPr>
        <p:spPr>
          <a:xfrm>
            <a:off x="6706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98" name="object 85198"/>
          <p:cNvSpPr/>
          <p:nvPr/>
        </p:nvSpPr>
        <p:spPr>
          <a:xfrm>
            <a:off x="6706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199" name="object 85199"/>
          <p:cNvSpPr/>
          <p:nvPr/>
        </p:nvSpPr>
        <p:spPr>
          <a:xfrm>
            <a:off x="6706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00" name="object 85200"/>
          <p:cNvSpPr/>
          <p:nvPr/>
        </p:nvSpPr>
        <p:spPr>
          <a:xfrm>
            <a:off x="6706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01" name="object 85201"/>
          <p:cNvSpPr/>
          <p:nvPr/>
        </p:nvSpPr>
        <p:spPr>
          <a:xfrm>
            <a:off x="6706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02" name="object 85202"/>
          <p:cNvSpPr/>
          <p:nvPr/>
        </p:nvSpPr>
        <p:spPr>
          <a:xfrm>
            <a:off x="6706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03" name="object 85203"/>
          <p:cNvSpPr/>
          <p:nvPr/>
        </p:nvSpPr>
        <p:spPr>
          <a:xfrm>
            <a:off x="6706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04" name="object 85204"/>
          <p:cNvSpPr/>
          <p:nvPr/>
        </p:nvSpPr>
        <p:spPr>
          <a:xfrm>
            <a:off x="6706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05" name="object 85205"/>
          <p:cNvSpPr/>
          <p:nvPr/>
        </p:nvSpPr>
        <p:spPr>
          <a:xfrm>
            <a:off x="6707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06" name="object 85206"/>
          <p:cNvSpPr/>
          <p:nvPr/>
        </p:nvSpPr>
        <p:spPr>
          <a:xfrm>
            <a:off x="6707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07" name="object 85207"/>
          <p:cNvSpPr/>
          <p:nvPr/>
        </p:nvSpPr>
        <p:spPr>
          <a:xfrm>
            <a:off x="67072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08" name="object 85208"/>
          <p:cNvSpPr/>
          <p:nvPr/>
        </p:nvSpPr>
        <p:spPr>
          <a:xfrm>
            <a:off x="67072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09" name="object 85209"/>
          <p:cNvSpPr/>
          <p:nvPr/>
        </p:nvSpPr>
        <p:spPr>
          <a:xfrm>
            <a:off x="6707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10" name="object 85210"/>
          <p:cNvSpPr/>
          <p:nvPr/>
        </p:nvSpPr>
        <p:spPr>
          <a:xfrm>
            <a:off x="6707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11" name="object 85211"/>
          <p:cNvSpPr/>
          <p:nvPr/>
        </p:nvSpPr>
        <p:spPr>
          <a:xfrm>
            <a:off x="67076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12" name="object 85212"/>
          <p:cNvSpPr/>
          <p:nvPr/>
        </p:nvSpPr>
        <p:spPr>
          <a:xfrm>
            <a:off x="67076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13" name="object 85213"/>
          <p:cNvSpPr/>
          <p:nvPr/>
        </p:nvSpPr>
        <p:spPr>
          <a:xfrm>
            <a:off x="6707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14" name="object 85214"/>
          <p:cNvSpPr/>
          <p:nvPr/>
        </p:nvSpPr>
        <p:spPr>
          <a:xfrm>
            <a:off x="6707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15" name="object 85215"/>
          <p:cNvSpPr/>
          <p:nvPr/>
        </p:nvSpPr>
        <p:spPr>
          <a:xfrm>
            <a:off x="67080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16" name="object 85216"/>
          <p:cNvSpPr/>
          <p:nvPr/>
        </p:nvSpPr>
        <p:spPr>
          <a:xfrm>
            <a:off x="67080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17" name="object 85217"/>
          <p:cNvSpPr/>
          <p:nvPr/>
        </p:nvSpPr>
        <p:spPr>
          <a:xfrm>
            <a:off x="6708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18" name="object 85218"/>
          <p:cNvSpPr/>
          <p:nvPr/>
        </p:nvSpPr>
        <p:spPr>
          <a:xfrm>
            <a:off x="6708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19" name="object 85219"/>
          <p:cNvSpPr/>
          <p:nvPr/>
        </p:nvSpPr>
        <p:spPr>
          <a:xfrm>
            <a:off x="67084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20" name="object 85220"/>
          <p:cNvSpPr/>
          <p:nvPr/>
        </p:nvSpPr>
        <p:spPr>
          <a:xfrm>
            <a:off x="67084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21" name="object 85221"/>
          <p:cNvSpPr/>
          <p:nvPr/>
        </p:nvSpPr>
        <p:spPr>
          <a:xfrm>
            <a:off x="6708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22" name="object 85222"/>
          <p:cNvSpPr/>
          <p:nvPr/>
        </p:nvSpPr>
        <p:spPr>
          <a:xfrm>
            <a:off x="6708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23" name="object 85223"/>
          <p:cNvSpPr/>
          <p:nvPr/>
        </p:nvSpPr>
        <p:spPr>
          <a:xfrm>
            <a:off x="67087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24" name="object 85224"/>
          <p:cNvSpPr/>
          <p:nvPr/>
        </p:nvSpPr>
        <p:spPr>
          <a:xfrm>
            <a:off x="67087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25" name="object 85225"/>
          <p:cNvSpPr/>
          <p:nvPr/>
        </p:nvSpPr>
        <p:spPr>
          <a:xfrm>
            <a:off x="6708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26" name="object 85226"/>
          <p:cNvSpPr/>
          <p:nvPr/>
        </p:nvSpPr>
        <p:spPr>
          <a:xfrm>
            <a:off x="6708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5F5F6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27" name="object 85227"/>
          <p:cNvSpPr/>
          <p:nvPr/>
        </p:nvSpPr>
        <p:spPr>
          <a:xfrm>
            <a:off x="67091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28" name="object 85228"/>
          <p:cNvSpPr/>
          <p:nvPr/>
        </p:nvSpPr>
        <p:spPr>
          <a:xfrm>
            <a:off x="67091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29" name="object 85229"/>
          <p:cNvSpPr/>
          <p:nvPr/>
        </p:nvSpPr>
        <p:spPr>
          <a:xfrm>
            <a:off x="6709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30" name="object 85230"/>
          <p:cNvSpPr/>
          <p:nvPr/>
        </p:nvSpPr>
        <p:spPr>
          <a:xfrm>
            <a:off x="6709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31" name="object 85231"/>
          <p:cNvSpPr/>
          <p:nvPr/>
        </p:nvSpPr>
        <p:spPr>
          <a:xfrm>
            <a:off x="67095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32" name="object 85232"/>
          <p:cNvSpPr/>
          <p:nvPr/>
        </p:nvSpPr>
        <p:spPr>
          <a:xfrm>
            <a:off x="67095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33" name="object 85233"/>
          <p:cNvSpPr/>
          <p:nvPr/>
        </p:nvSpPr>
        <p:spPr>
          <a:xfrm>
            <a:off x="6709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34" name="object 85234"/>
          <p:cNvSpPr/>
          <p:nvPr/>
        </p:nvSpPr>
        <p:spPr>
          <a:xfrm>
            <a:off x="6709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35" name="object 85235"/>
          <p:cNvSpPr/>
          <p:nvPr/>
        </p:nvSpPr>
        <p:spPr>
          <a:xfrm>
            <a:off x="6709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36" name="object 85236"/>
          <p:cNvSpPr/>
          <p:nvPr/>
        </p:nvSpPr>
        <p:spPr>
          <a:xfrm>
            <a:off x="6709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37" name="object 85237"/>
          <p:cNvSpPr/>
          <p:nvPr/>
        </p:nvSpPr>
        <p:spPr>
          <a:xfrm>
            <a:off x="6710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38" name="object 85238"/>
          <p:cNvSpPr/>
          <p:nvPr/>
        </p:nvSpPr>
        <p:spPr>
          <a:xfrm>
            <a:off x="6710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39" name="object 85239"/>
          <p:cNvSpPr/>
          <p:nvPr/>
        </p:nvSpPr>
        <p:spPr>
          <a:xfrm>
            <a:off x="6710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40" name="object 85240"/>
          <p:cNvSpPr/>
          <p:nvPr/>
        </p:nvSpPr>
        <p:spPr>
          <a:xfrm>
            <a:off x="6710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41" name="object 85241"/>
          <p:cNvSpPr/>
          <p:nvPr/>
        </p:nvSpPr>
        <p:spPr>
          <a:xfrm>
            <a:off x="6710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42" name="object 85242"/>
          <p:cNvSpPr/>
          <p:nvPr/>
        </p:nvSpPr>
        <p:spPr>
          <a:xfrm>
            <a:off x="6710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43" name="object 85243"/>
          <p:cNvSpPr/>
          <p:nvPr/>
        </p:nvSpPr>
        <p:spPr>
          <a:xfrm>
            <a:off x="6710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44" name="object 85244"/>
          <p:cNvSpPr/>
          <p:nvPr/>
        </p:nvSpPr>
        <p:spPr>
          <a:xfrm>
            <a:off x="6710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45" name="object 85245"/>
          <p:cNvSpPr/>
          <p:nvPr/>
        </p:nvSpPr>
        <p:spPr>
          <a:xfrm>
            <a:off x="6710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46" name="object 85246"/>
          <p:cNvSpPr/>
          <p:nvPr/>
        </p:nvSpPr>
        <p:spPr>
          <a:xfrm>
            <a:off x="6710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47" name="object 85247"/>
          <p:cNvSpPr/>
          <p:nvPr/>
        </p:nvSpPr>
        <p:spPr>
          <a:xfrm>
            <a:off x="67110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48" name="object 85248"/>
          <p:cNvSpPr/>
          <p:nvPr/>
        </p:nvSpPr>
        <p:spPr>
          <a:xfrm>
            <a:off x="67110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49" name="object 85249"/>
          <p:cNvSpPr/>
          <p:nvPr/>
        </p:nvSpPr>
        <p:spPr>
          <a:xfrm>
            <a:off x="6711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50" name="object 85250"/>
          <p:cNvSpPr/>
          <p:nvPr/>
        </p:nvSpPr>
        <p:spPr>
          <a:xfrm>
            <a:off x="6711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51" name="object 85251"/>
          <p:cNvSpPr/>
          <p:nvPr/>
        </p:nvSpPr>
        <p:spPr>
          <a:xfrm>
            <a:off x="6711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52" name="object 85252"/>
          <p:cNvSpPr/>
          <p:nvPr/>
        </p:nvSpPr>
        <p:spPr>
          <a:xfrm>
            <a:off x="6711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53" name="object 85253"/>
          <p:cNvSpPr/>
          <p:nvPr/>
        </p:nvSpPr>
        <p:spPr>
          <a:xfrm>
            <a:off x="6711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54" name="object 85254"/>
          <p:cNvSpPr/>
          <p:nvPr/>
        </p:nvSpPr>
        <p:spPr>
          <a:xfrm>
            <a:off x="6711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55" name="object 85255"/>
          <p:cNvSpPr/>
          <p:nvPr/>
        </p:nvSpPr>
        <p:spPr>
          <a:xfrm>
            <a:off x="6711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56" name="object 85256"/>
          <p:cNvSpPr/>
          <p:nvPr/>
        </p:nvSpPr>
        <p:spPr>
          <a:xfrm>
            <a:off x="6711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57" name="object 85257"/>
          <p:cNvSpPr/>
          <p:nvPr/>
        </p:nvSpPr>
        <p:spPr>
          <a:xfrm>
            <a:off x="6711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58" name="object 85258"/>
          <p:cNvSpPr/>
          <p:nvPr/>
        </p:nvSpPr>
        <p:spPr>
          <a:xfrm>
            <a:off x="6711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59" name="object 85259"/>
          <p:cNvSpPr/>
          <p:nvPr/>
        </p:nvSpPr>
        <p:spPr>
          <a:xfrm>
            <a:off x="67122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60" name="object 85260"/>
          <p:cNvSpPr/>
          <p:nvPr/>
        </p:nvSpPr>
        <p:spPr>
          <a:xfrm>
            <a:off x="67122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61" name="object 85261"/>
          <p:cNvSpPr/>
          <p:nvPr/>
        </p:nvSpPr>
        <p:spPr>
          <a:xfrm>
            <a:off x="6712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62" name="object 85262"/>
          <p:cNvSpPr/>
          <p:nvPr/>
        </p:nvSpPr>
        <p:spPr>
          <a:xfrm>
            <a:off x="6712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63" name="object 85263"/>
          <p:cNvSpPr/>
          <p:nvPr/>
        </p:nvSpPr>
        <p:spPr>
          <a:xfrm>
            <a:off x="6712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64" name="object 85264"/>
          <p:cNvSpPr/>
          <p:nvPr/>
        </p:nvSpPr>
        <p:spPr>
          <a:xfrm>
            <a:off x="6712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65" name="object 85265"/>
          <p:cNvSpPr/>
          <p:nvPr/>
        </p:nvSpPr>
        <p:spPr>
          <a:xfrm>
            <a:off x="6712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66" name="object 85266"/>
          <p:cNvSpPr/>
          <p:nvPr/>
        </p:nvSpPr>
        <p:spPr>
          <a:xfrm>
            <a:off x="6712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67" name="object 85267"/>
          <p:cNvSpPr/>
          <p:nvPr/>
        </p:nvSpPr>
        <p:spPr>
          <a:xfrm>
            <a:off x="67129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68" name="object 85268"/>
          <p:cNvSpPr/>
          <p:nvPr/>
        </p:nvSpPr>
        <p:spPr>
          <a:xfrm>
            <a:off x="67129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69" name="object 85269"/>
          <p:cNvSpPr/>
          <p:nvPr/>
        </p:nvSpPr>
        <p:spPr>
          <a:xfrm>
            <a:off x="6713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70" name="object 85270"/>
          <p:cNvSpPr/>
          <p:nvPr/>
        </p:nvSpPr>
        <p:spPr>
          <a:xfrm>
            <a:off x="6713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71" name="object 85271"/>
          <p:cNvSpPr/>
          <p:nvPr/>
        </p:nvSpPr>
        <p:spPr>
          <a:xfrm>
            <a:off x="67133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72" name="object 85272"/>
          <p:cNvSpPr/>
          <p:nvPr/>
        </p:nvSpPr>
        <p:spPr>
          <a:xfrm>
            <a:off x="67133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73" name="object 85273"/>
          <p:cNvSpPr/>
          <p:nvPr/>
        </p:nvSpPr>
        <p:spPr>
          <a:xfrm>
            <a:off x="6713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74" name="object 85274"/>
          <p:cNvSpPr/>
          <p:nvPr/>
        </p:nvSpPr>
        <p:spPr>
          <a:xfrm>
            <a:off x="6713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75" name="object 85275"/>
          <p:cNvSpPr/>
          <p:nvPr/>
        </p:nvSpPr>
        <p:spPr>
          <a:xfrm>
            <a:off x="67137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76" name="object 85276"/>
          <p:cNvSpPr/>
          <p:nvPr/>
        </p:nvSpPr>
        <p:spPr>
          <a:xfrm>
            <a:off x="67137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77" name="object 85277"/>
          <p:cNvSpPr/>
          <p:nvPr/>
        </p:nvSpPr>
        <p:spPr>
          <a:xfrm>
            <a:off x="6713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78" name="object 85278"/>
          <p:cNvSpPr/>
          <p:nvPr/>
        </p:nvSpPr>
        <p:spPr>
          <a:xfrm>
            <a:off x="6713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79" name="object 85279"/>
          <p:cNvSpPr/>
          <p:nvPr/>
        </p:nvSpPr>
        <p:spPr>
          <a:xfrm>
            <a:off x="67141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80" name="object 85280"/>
          <p:cNvSpPr/>
          <p:nvPr/>
        </p:nvSpPr>
        <p:spPr>
          <a:xfrm>
            <a:off x="67141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81" name="object 85281"/>
          <p:cNvSpPr/>
          <p:nvPr/>
        </p:nvSpPr>
        <p:spPr>
          <a:xfrm>
            <a:off x="6714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82" name="object 85282"/>
          <p:cNvSpPr/>
          <p:nvPr/>
        </p:nvSpPr>
        <p:spPr>
          <a:xfrm>
            <a:off x="6714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83" name="object 85283"/>
          <p:cNvSpPr/>
          <p:nvPr/>
        </p:nvSpPr>
        <p:spPr>
          <a:xfrm>
            <a:off x="6714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84" name="object 85284"/>
          <p:cNvSpPr/>
          <p:nvPr/>
        </p:nvSpPr>
        <p:spPr>
          <a:xfrm>
            <a:off x="6714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85" name="object 85285"/>
          <p:cNvSpPr/>
          <p:nvPr/>
        </p:nvSpPr>
        <p:spPr>
          <a:xfrm>
            <a:off x="6714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86" name="object 85286"/>
          <p:cNvSpPr/>
          <p:nvPr/>
        </p:nvSpPr>
        <p:spPr>
          <a:xfrm>
            <a:off x="6714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87" name="object 85287"/>
          <p:cNvSpPr/>
          <p:nvPr/>
        </p:nvSpPr>
        <p:spPr>
          <a:xfrm>
            <a:off x="6714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88" name="object 85288"/>
          <p:cNvSpPr/>
          <p:nvPr/>
        </p:nvSpPr>
        <p:spPr>
          <a:xfrm>
            <a:off x="6714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5E8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89" name="object 85289"/>
          <p:cNvSpPr/>
          <p:nvPr/>
        </p:nvSpPr>
        <p:spPr>
          <a:xfrm>
            <a:off x="6715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90" name="object 85290"/>
          <p:cNvSpPr/>
          <p:nvPr/>
        </p:nvSpPr>
        <p:spPr>
          <a:xfrm>
            <a:off x="6715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91" name="object 85291"/>
          <p:cNvSpPr/>
          <p:nvPr/>
        </p:nvSpPr>
        <p:spPr>
          <a:xfrm>
            <a:off x="6715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92" name="object 85292"/>
          <p:cNvSpPr/>
          <p:nvPr/>
        </p:nvSpPr>
        <p:spPr>
          <a:xfrm>
            <a:off x="6715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93" name="object 85293"/>
          <p:cNvSpPr/>
          <p:nvPr/>
        </p:nvSpPr>
        <p:spPr>
          <a:xfrm>
            <a:off x="6715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94" name="object 85294"/>
          <p:cNvSpPr/>
          <p:nvPr/>
        </p:nvSpPr>
        <p:spPr>
          <a:xfrm>
            <a:off x="6715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76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95" name="object 85295"/>
          <p:cNvSpPr/>
          <p:nvPr/>
        </p:nvSpPr>
        <p:spPr>
          <a:xfrm>
            <a:off x="6715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96" name="object 85296"/>
          <p:cNvSpPr/>
          <p:nvPr/>
        </p:nvSpPr>
        <p:spPr>
          <a:xfrm>
            <a:off x="6715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97" name="object 85297"/>
          <p:cNvSpPr/>
          <p:nvPr/>
        </p:nvSpPr>
        <p:spPr>
          <a:xfrm>
            <a:off x="6715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98" name="object 85298"/>
          <p:cNvSpPr/>
          <p:nvPr/>
        </p:nvSpPr>
        <p:spPr>
          <a:xfrm>
            <a:off x="6715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299" name="object 85299"/>
          <p:cNvSpPr/>
          <p:nvPr/>
        </p:nvSpPr>
        <p:spPr>
          <a:xfrm>
            <a:off x="6716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00" name="object 85300"/>
          <p:cNvSpPr/>
          <p:nvPr/>
        </p:nvSpPr>
        <p:spPr>
          <a:xfrm>
            <a:off x="6716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01" name="object 85301"/>
          <p:cNvSpPr/>
          <p:nvPr/>
        </p:nvSpPr>
        <p:spPr>
          <a:xfrm>
            <a:off x="6716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02" name="object 85302"/>
          <p:cNvSpPr/>
          <p:nvPr/>
        </p:nvSpPr>
        <p:spPr>
          <a:xfrm>
            <a:off x="6716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03" name="object 85303"/>
          <p:cNvSpPr/>
          <p:nvPr/>
        </p:nvSpPr>
        <p:spPr>
          <a:xfrm>
            <a:off x="6716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04" name="object 85304"/>
          <p:cNvSpPr/>
          <p:nvPr/>
        </p:nvSpPr>
        <p:spPr>
          <a:xfrm>
            <a:off x="6716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05" name="object 85305"/>
          <p:cNvSpPr/>
          <p:nvPr/>
        </p:nvSpPr>
        <p:spPr>
          <a:xfrm>
            <a:off x="6716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06" name="object 85306"/>
          <p:cNvSpPr/>
          <p:nvPr/>
        </p:nvSpPr>
        <p:spPr>
          <a:xfrm>
            <a:off x="6716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07" name="object 85307"/>
          <p:cNvSpPr/>
          <p:nvPr/>
        </p:nvSpPr>
        <p:spPr>
          <a:xfrm>
            <a:off x="6716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08" name="object 85308"/>
          <p:cNvSpPr/>
          <p:nvPr/>
        </p:nvSpPr>
        <p:spPr>
          <a:xfrm>
            <a:off x="6716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09" name="object 85309"/>
          <p:cNvSpPr/>
          <p:nvPr/>
        </p:nvSpPr>
        <p:spPr>
          <a:xfrm>
            <a:off x="6716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10" name="object 85310"/>
          <p:cNvSpPr/>
          <p:nvPr/>
        </p:nvSpPr>
        <p:spPr>
          <a:xfrm>
            <a:off x="6716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11" name="object 85311"/>
          <p:cNvSpPr/>
          <p:nvPr/>
        </p:nvSpPr>
        <p:spPr>
          <a:xfrm>
            <a:off x="6717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12" name="object 85312"/>
          <p:cNvSpPr/>
          <p:nvPr/>
        </p:nvSpPr>
        <p:spPr>
          <a:xfrm>
            <a:off x="6717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13" name="object 85313"/>
          <p:cNvSpPr/>
          <p:nvPr/>
        </p:nvSpPr>
        <p:spPr>
          <a:xfrm>
            <a:off x="6717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14" name="object 85314"/>
          <p:cNvSpPr/>
          <p:nvPr/>
        </p:nvSpPr>
        <p:spPr>
          <a:xfrm>
            <a:off x="6717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15" name="object 85315"/>
          <p:cNvSpPr/>
          <p:nvPr/>
        </p:nvSpPr>
        <p:spPr>
          <a:xfrm>
            <a:off x="6717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16" name="object 85316"/>
          <p:cNvSpPr/>
          <p:nvPr/>
        </p:nvSpPr>
        <p:spPr>
          <a:xfrm>
            <a:off x="6717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17" name="object 85317"/>
          <p:cNvSpPr/>
          <p:nvPr/>
        </p:nvSpPr>
        <p:spPr>
          <a:xfrm>
            <a:off x="6717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18" name="object 85318"/>
          <p:cNvSpPr/>
          <p:nvPr/>
        </p:nvSpPr>
        <p:spPr>
          <a:xfrm>
            <a:off x="6717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19" name="object 85319"/>
          <p:cNvSpPr/>
          <p:nvPr/>
        </p:nvSpPr>
        <p:spPr>
          <a:xfrm>
            <a:off x="67179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20" name="object 85320"/>
          <p:cNvSpPr/>
          <p:nvPr/>
        </p:nvSpPr>
        <p:spPr>
          <a:xfrm>
            <a:off x="67179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21" name="object 85321"/>
          <p:cNvSpPr/>
          <p:nvPr/>
        </p:nvSpPr>
        <p:spPr>
          <a:xfrm>
            <a:off x="6718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22" name="object 85322"/>
          <p:cNvSpPr/>
          <p:nvPr/>
        </p:nvSpPr>
        <p:spPr>
          <a:xfrm>
            <a:off x="6718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23" name="object 85323"/>
          <p:cNvSpPr/>
          <p:nvPr/>
        </p:nvSpPr>
        <p:spPr>
          <a:xfrm>
            <a:off x="67183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24" name="object 85324"/>
          <p:cNvSpPr/>
          <p:nvPr/>
        </p:nvSpPr>
        <p:spPr>
          <a:xfrm>
            <a:off x="67183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25" name="object 85325"/>
          <p:cNvSpPr/>
          <p:nvPr/>
        </p:nvSpPr>
        <p:spPr>
          <a:xfrm>
            <a:off x="6718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26" name="object 85326"/>
          <p:cNvSpPr/>
          <p:nvPr/>
        </p:nvSpPr>
        <p:spPr>
          <a:xfrm>
            <a:off x="6718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27" name="object 85327"/>
          <p:cNvSpPr/>
          <p:nvPr/>
        </p:nvSpPr>
        <p:spPr>
          <a:xfrm>
            <a:off x="67186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28" name="object 85328"/>
          <p:cNvSpPr/>
          <p:nvPr/>
        </p:nvSpPr>
        <p:spPr>
          <a:xfrm>
            <a:off x="67186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29" name="object 85329"/>
          <p:cNvSpPr/>
          <p:nvPr/>
        </p:nvSpPr>
        <p:spPr>
          <a:xfrm>
            <a:off x="6718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30" name="object 85330"/>
          <p:cNvSpPr/>
          <p:nvPr/>
        </p:nvSpPr>
        <p:spPr>
          <a:xfrm>
            <a:off x="6718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31" name="object 85331"/>
          <p:cNvSpPr/>
          <p:nvPr/>
        </p:nvSpPr>
        <p:spPr>
          <a:xfrm>
            <a:off x="67190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32" name="object 85332"/>
          <p:cNvSpPr/>
          <p:nvPr/>
        </p:nvSpPr>
        <p:spPr>
          <a:xfrm>
            <a:off x="67190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33" name="object 85333"/>
          <p:cNvSpPr/>
          <p:nvPr/>
        </p:nvSpPr>
        <p:spPr>
          <a:xfrm>
            <a:off x="6719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34" name="object 85334"/>
          <p:cNvSpPr/>
          <p:nvPr/>
        </p:nvSpPr>
        <p:spPr>
          <a:xfrm>
            <a:off x="6719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35" name="object 85335"/>
          <p:cNvSpPr/>
          <p:nvPr/>
        </p:nvSpPr>
        <p:spPr>
          <a:xfrm>
            <a:off x="6719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36" name="object 85336"/>
          <p:cNvSpPr/>
          <p:nvPr/>
        </p:nvSpPr>
        <p:spPr>
          <a:xfrm>
            <a:off x="6719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37" name="object 85337"/>
          <p:cNvSpPr/>
          <p:nvPr/>
        </p:nvSpPr>
        <p:spPr>
          <a:xfrm>
            <a:off x="6719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38" name="object 85338"/>
          <p:cNvSpPr/>
          <p:nvPr/>
        </p:nvSpPr>
        <p:spPr>
          <a:xfrm>
            <a:off x="6719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39" name="object 85339"/>
          <p:cNvSpPr/>
          <p:nvPr/>
        </p:nvSpPr>
        <p:spPr>
          <a:xfrm>
            <a:off x="6719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40" name="object 85340"/>
          <p:cNvSpPr/>
          <p:nvPr/>
        </p:nvSpPr>
        <p:spPr>
          <a:xfrm>
            <a:off x="6719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41" name="object 85341"/>
          <p:cNvSpPr/>
          <p:nvPr/>
        </p:nvSpPr>
        <p:spPr>
          <a:xfrm>
            <a:off x="6719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42" name="object 85342"/>
          <p:cNvSpPr/>
          <p:nvPr/>
        </p:nvSpPr>
        <p:spPr>
          <a:xfrm>
            <a:off x="6719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43" name="object 85343"/>
          <p:cNvSpPr/>
          <p:nvPr/>
        </p:nvSpPr>
        <p:spPr>
          <a:xfrm>
            <a:off x="6720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44" name="object 85344"/>
          <p:cNvSpPr/>
          <p:nvPr/>
        </p:nvSpPr>
        <p:spPr>
          <a:xfrm>
            <a:off x="6720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45" name="object 85345"/>
          <p:cNvSpPr/>
          <p:nvPr/>
        </p:nvSpPr>
        <p:spPr>
          <a:xfrm>
            <a:off x="6720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46" name="object 85346"/>
          <p:cNvSpPr/>
          <p:nvPr/>
        </p:nvSpPr>
        <p:spPr>
          <a:xfrm>
            <a:off x="6720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47" name="object 85347"/>
          <p:cNvSpPr/>
          <p:nvPr/>
        </p:nvSpPr>
        <p:spPr>
          <a:xfrm>
            <a:off x="67205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48" name="object 85348"/>
          <p:cNvSpPr/>
          <p:nvPr/>
        </p:nvSpPr>
        <p:spPr>
          <a:xfrm>
            <a:off x="67205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49" name="object 85349"/>
          <p:cNvSpPr/>
          <p:nvPr/>
        </p:nvSpPr>
        <p:spPr>
          <a:xfrm>
            <a:off x="6720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50" name="object 85350"/>
          <p:cNvSpPr/>
          <p:nvPr/>
        </p:nvSpPr>
        <p:spPr>
          <a:xfrm>
            <a:off x="6720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51" name="object 85351"/>
          <p:cNvSpPr/>
          <p:nvPr/>
        </p:nvSpPr>
        <p:spPr>
          <a:xfrm>
            <a:off x="6720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52" name="object 85352"/>
          <p:cNvSpPr/>
          <p:nvPr/>
        </p:nvSpPr>
        <p:spPr>
          <a:xfrm>
            <a:off x="6720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53" name="object 85353"/>
          <p:cNvSpPr/>
          <p:nvPr/>
        </p:nvSpPr>
        <p:spPr>
          <a:xfrm>
            <a:off x="6721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54" name="object 85354"/>
          <p:cNvSpPr/>
          <p:nvPr/>
        </p:nvSpPr>
        <p:spPr>
          <a:xfrm>
            <a:off x="6721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55" name="object 85355"/>
          <p:cNvSpPr/>
          <p:nvPr/>
        </p:nvSpPr>
        <p:spPr>
          <a:xfrm>
            <a:off x="6721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56" name="object 85356"/>
          <p:cNvSpPr/>
          <p:nvPr/>
        </p:nvSpPr>
        <p:spPr>
          <a:xfrm>
            <a:off x="6721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57" name="object 85357"/>
          <p:cNvSpPr/>
          <p:nvPr/>
        </p:nvSpPr>
        <p:spPr>
          <a:xfrm>
            <a:off x="6721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58" name="object 85358"/>
          <p:cNvSpPr/>
          <p:nvPr/>
        </p:nvSpPr>
        <p:spPr>
          <a:xfrm>
            <a:off x="6721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59" name="object 85359"/>
          <p:cNvSpPr/>
          <p:nvPr/>
        </p:nvSpPr>
        <p:spPr>
          <a:xfrm>
            <a:off x="6721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60" name="object 85360"/>
          <p:cNvSpPr/>
          <p:nvPr/>
        </p:nvSpPr>
        <p:spPr>
          <a:xfrm>
            <a:off x="6721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61" name="object 85361"/>
          <p:cNvSpPr/>
          <p:nvPr/>
        </p:nvSpPr>
        <p:spPr>
          <a:xfrm>
            <a:off x="67218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62" name="object 85362"/>
          <p:cNvSpPr/>
          <p:nvPr/>
        </p:nvSpPr>
        <p:spPr>
          <a:xfrm>
            <a:off x="67218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63" name="object 85363"/>
          <p:cNvSpPr/>
          <p:nvPr/>
        </p:nvSpPr>
        <p:spPr>
          <a:xfrm>
            <a:off x="6722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64" name="object 85364"/>
          <p:cNvSpPr/>
          <p:nvPr/>
        </p:nvSpPr>
        <p:spPr>
          <a:xfrm>
            <a:off x="6722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65" name="object 85365"/>
          <p:cNvSpPr/>
          <p:nvPr/>
        </p:nvSpPr>
        <p:spPr>
          <a:xfrm>
            <a:off x="6722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66" name="object 85366"/>
          <p:cNvSpPr/>
          <p:nvPr/>
        </p:nvSpPr>
        <p:spPr>
          <a:xfrm>
            <a:off x="6722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67" name="object 85367"/>
          <p:cNvSpPr/>
          <p:nvPr/>
        </p:nvSpPr>
        <p:spPr>
          <a:xfrm>
            <a:off x="67225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68" name="object 85368"/>
          <p:cNvSpPr/>
          <p:nvPr/>
        </p:nvSpPr>
        <p:spPr>
          <a:xfrm>
            <a:off x="67225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69" name="object 85369"/>
          <p:cNvSpPr/>
          <p:nvPr/>
        </p:nvSpPr>
        <p:spPr>
          <a:xfrm>
            <a:off x="67226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70" name="object 85370"/>
          <p:cNvSpPr/>
          <p:nvPr/>
        </p:nvSpPr>
        <p:spPr>
          <a:xfrm>
            <a:off x="67226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71" name="object 85371"/>
          <p:cNvSpPr/>
          <p:nvPr/>
        </p:nvSpPr>
        <p:spPr>
          <a:xfrm>
            <a:off x="67228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72" name="object 85372"/>
          <p:cNvSpPr/>
          <p:nvPr/>
        </p:nvSpPr>
        <p:spPr>
          <a:xfrm>
            <a:off x="67228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73" name="object 85373"/>
          <p:cNvSpPr/>
          <p:nvPr/>
        </p:nvSpPr>
        <p:spPr>
          <a:xfrm>
            <a:off x="6723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74" name="object 85374"/>
          <p:cNvSpPr/>
          <p:nvPr/>
        </p:nvSpPr>
        <p:spPr>
          <a:xfrm>
            <a:off x="6723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75" name="object 85375"/>
          <p:cNvSpPr/>
          <p:nvPr/>
        </p:nvSpPr>
        <p:spPr>
          <a:xfrm>
            <a:off x="67232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76" name="object 85376"/>
          <p:cNvSpPr/>
          <p:nvPr/>
        </p:nvSpPr>
        <p:spPr>
          <a:xfrm>
            <a:off x="67232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77" name="object 85377"/>
          <p:cNvSpPr/>
          <p:nvPr/>
        </p:nvSpPr>
        <p:spPr>
          <a:xfrm>
            <a:off x="67233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78" name="object 85378"/>
          <p:cNvSpPr/>
          <p:nvPr/>
        </p:nvSpPr>
        <p:spPr>
          <a:xfrm>
            <a:off x="67233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79" name="object 85379"/>
          <p:cNvSpPr/>
          <p:nvPr/>
        </p:nvSpPr>
        <p:spPr>
          <a:xfrm>
            <a:off x="67236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80" name="object 85380"/>
          <p:cNvSpPr/>
          <p:nvPr/>
        </p:nvSpPr>
        <p:spPr>
          <a:xfrm>
            <a:off x="67236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81" name="object 85381"/>
          <p:cNvSpPr/>
          <p:nvPr/>
        </p:nvSpPr>
        <p:spPr>
          <a:xfrm>
            <a:off x="67237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82" name="object 85382"/>
          <p:cNvSpPr/>
          <p:nvPr/>
        </p:nvSpPr>
        <p:spPr>
          <a:xfrm>
            <a:off x="67237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83" name="object 85383"/>
          <p:cNvSpPr/>
          <p:nvPr/>
        </p:nvSpPr>
        <p:spPr>
          <a:xfrm>
            <a:off x="6724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84" name="object 85384"/>
          <p:cNvSpPr/>
          <p:nvPr/>
        </p:nvSpPr>
        <p:spPr>
          <a:xfrm>
            <a:off x="6724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85" name="object 85385"/>
          <p:cNvSpPr/>
          <p:nvPr/>
        </p:nvSpPr>
        <p:spPr>
          <a:xfrm>
            <a:off x="67241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86" name="object 85386"/>
          <p:cNvSpPr/>
          <p:nvPr/>
        </p:nvSpPr>
        <p:spPr>
          <a:xfrm>
            <a:off x="67241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87" name="object 85387"/>
          <p:cNvSpPr/>
          <p:nvPr/>
        </p:nvSpPr>
        <p:spPr>
          <a:xfrm>
            <a:off x="6724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88" name="object 85388"/>
          <p:cNvSpPr/>
          <p:nvPr/>
        </p:nvSpPr>
        <p:spPr>
          <a:xfrm>
            <a:off x="6724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89" name="object 85389"/>
          <p:cNvSpPr/>
          <p:nvPr/>
        </p:nvSpPr>
        <p:spPr>
          <a:xfrm>
            <a:off x="67245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90" name="object 85390"/>
          <p:cNvSpPr/>
          <p:nvPr/>
        </p:nvSpPr>
        <p:spPr>
          <a:xfrm>
            <a:off x="67245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91" name="object 85391"/>
          <p:cNvSpPr/>
          <p:nvPr/>
        </p:nvSpPr>
        <p:spPr>
          <a:xfrm>
            <a:off x="6724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92" name="object 85392"/>
          <p:cNvSpPr/>
          <p:nvPr/>
        </p:nvSpPr>
        <p:spPr>
          <a:xfrm>
            <a:off x="6724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93" name="object 85393"/>
          <p:cNvSpPr/>
          <p:nvPr/>
        </p:nvSpPr>
        <p:spPr>
          <a:xfrm>
            <a:off x="67249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94" name="object 85394"/>
          <p:cNvSpPr/>
          <p:nvPr/>
        </p:nvSpPr>
        <p:spPr>
          <a:xfrm>
            <a:off x="67249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95" name="object 85395"/>
          <p:cNvSpPr/>
          <p:nvPr/>
        </p:nvSpPr>
        <p:spPr>
          <a:xfrm>
            <a:off x="6725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96" name="object 85396"/>
          <p:cNvSpPr/>
          <p:nvPr/>
        </p:nvSpPr>
        <p:spPr>
          <a:xfrm>
            <a:off x="6725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97" name="object 85397"/>
          <p:cNvSpPr/>
          <p:nvPr/>
        </p:nvSpPr>
        <p:spPr>
          <a:xfrm>
            <a:off x="67252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98" name="object 85398"/>
          <p:cNvSpPr/>
          <p:nvPr/>
        </p:nvSpPr>
        <p:spPr>
          <a:xfrm>
            <a:off x="67252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399" name="object 85399"/>
          <p:cNvSpPr/>
          <p:nvPr/>
        </p:nvSpPr>
        <p:spPr>
          <a:xfrm>
            <a:off x="6725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00" name="object 85400"/>
          <p:cNvSpPr/>
          <p:nvPr/>
        </p:nvSpPr>
        <p:spPr>
          <a:xfrm>
            <a:off x="6725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01" name="object 85401"/>
          <p:cNvSpPr/>
          <p:nvPr/>
        </p:nvSpPr>
        <p:spPr>
          <a:xfrm>
            <a:off x="67256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02" name="object 85402"/>
          <p:cNvSpPr/>
          <p:nvPr/>
        </p:nvSpPr>
        <p:spPr>
          <a:xfrm>
            <a:off x="67256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03" name="object 85403"/>
          <p:cNvSpPr/>
          <p:nvPr/>
        </p:nvSpPr>
        <p:spPr>
          <a:xfrm>
            <a:off x="6725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04" name="object 85404"/>
          <p:cNvSpPr/>
          <p:nvPr/>
        </p:nvSpPr>
        <p:spPr>
          <a:xfrm>
            <a:off x="6725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05" name="object 85405"/>
          <p:cNvSpPr/>
          <p:nvPr/>
        </p:nvSpPr>
        <p:spPr>
          <a:xfrm>
            <a:off x="67261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06" name="object 85406"/>
          <p:cNvSpPr/>
          <p:nvPr/>
        </p:nvSpPr>
        <p:spPr>
          <a:xfrm>
            <a:off x="67261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07" name="object 85407"/>
          <p:cNvSpPr/>
          <p:nvPr/>
        </p:nvSpPr>
        <p:spPr>
          <a:xfrm>
            <a:off x="6726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08" name="object 85408"/>
          <p:cNvSpPr/>
          <p:nvPr/>
        </p:nvSpPr>
        <p:spPr>
          <a:xfrm>
            <a:off x="6726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09" name="object 85409"/>
          <p:cNvSpPr/>
          <p:nvPr/>
        </p:nvSpPr>
        <p:spPr>
          <a:xfrm>
            <a:off x="67265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10" name="object 85410"/>
          <p:cNvSpPr/>
          <p:nvPr/>
        </p:nvSpPr>
        <p:spPr>
          <a:xfrm>
            <a:off x="67265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11" name="object 85411"/>
          <p:cNvSpPr/>
          <p:nvPr/>
        </p:nvSpPr>
        <p:spPr>
          <a:xfrm>
            <a:off x="6726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12" name="object 85412"/>
          <p:cNvSpPr/>
          <p:nvPr/>
        </p:nvSpPr>
        <p:spPr>
          <a:xfrm>
            <a:off x="6726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13" name="object 85413"/>
          <p:cNvSpPr/>
          <p:nvPr/>
        </p:nvSpPr>
        <p:spPr>
          <a:xfrm>
            <a:off x="67269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14" name="object 85414"/>
          <p:cNvSpPr/>
          <p:nvPr/>
        </p:nvSpPr>
        <p:spPr>
          <a:xfrm>
            <a:off x="67269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15" name="object 85415"/>
          <p:cNvSpPr/>
          <p:nvPr/>
        </p:nvSpPr>
        <p:spPr>
          <a:xfrm>
            <a:off x="6727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16" name="object 85416"/>
          <p:cNvSpPr/>
          <p:nvPr/>
        </p:nvSpPr>
        <p:spPr>
          <a:xfrm>
            <a:off x="6727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17" name="object 85417"/>
          <p:cNvSpPr/>
          <p:nvPr/>
        </p:nvSpPr>
        <p:spPr>
          <a:xfrm>
            <a:off x="67273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18" name="object 85418"/>
          <p:cNvSpPr/>
          <p:nvPr/>
        </p:nvSpPr>
        <p:spPr>
          <a:xfrm>
            <a:off x="67273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19" name="object 85419"/>
          <p:cNvSpPr/>
          <p:nvPr/>
        </p:nvSpPr>
        <p:spPr>
          <a:xfrm>
            <a:off x="67274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20" name="object 85420"/>
          <p:cNvSpPr/>
          <p:nvPr/>
        </p:nvSpPr>
        <p:spPr>
          <a:xfrm>
            <a:off x="67274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21" name="object 85421"/>
          <p:cNvSpPr/>
          <p:nvPr/>
        </p:nvSpPr>
        <p:spPr>
          <a:xfrm>
            <a:off x="67277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22" name="object 85422"/>
          <p:cNvSpPr/>
          <p:nvPr/>
        </p:nvSpPr>
        <p:spPr>
          <a:xfrm>
            <a:off x="67277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23" name="object 85423"/>
          <p:cNvSpPr/>
          <p:nvPr/>
        </p:nvSpPr>
        <p:spPr>
          <a:xfrm>
            <a:off x="67278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24" name="object 85424"/>
          <p:cNvSpPr/>
          <p:nvPr/>
        </p:nvSpPr>
        <p:spPr>
          <a:xfrm>
            <a:off x="67278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25" name="object 85425"/>
          <p:cNvSpPr/>
          <p:nvPr/>
        </p:nvSpPr>
        <p:spPr>
          <a:xfrm>
            <a:off x="67280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26" name="object 85426"/>
          <p:cNvSpPr/>
          <p:nvPr/>
        </p:nvSpPr>
        <p:spPr>
          <a:xfrm>
            <a:off x="67280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27" name="object 85427"/>
          <p:cNvSpPr/>
          <p:nvPr/>
        </p:nvSpPr>
        <p:spPr>
          <a:xfrm>
            <a:off x="67282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28" name="object 85428"/>
          <p:cNvSpPr/>
          <p:nvPr/>
        </p:nvSpPr>
        <p:spPr>
          <a:xfrm>
            <a:off x="67282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29" name="object 85429"/>
          <p:cNvSpPr/>
          <p:nvPr/>
        </p:nvSpPr>
        <p:spPr>
          <a:xfrm>
            <a:off x="67284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30" name="object 85430"/>
          <p:cNvSpPr/>
          <p:nvPr/>
        </p:nvSpPr>
        <p:spPr>
          <a:xfrm>
            <a:off x="67284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31" name="object 85431"/>
          <p:cNvSpPr/>
          <p:nvPr/>
        </p:nvSpPr>
        <p:spPr>
          <a:xfrm>
            <a:off x="67285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32" name="object 85432"/>
          <p:cNvSpPr/>
          <p:nvPr/>
        </p:nvSpPr>
        <p:spPr>
          <a:xfrm>
            <a:off x="67285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33" name="object 85433"/>
          <p:cNvSpPr/>
          <p:nvPr/>
        </p:nvSpPr>
        <p:spPr>
          <a:xfrm>
            <a:off x="67288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34" name="object 85434"/>
          <p:cNvSpPr/>
          <p:nvPr/>
        </p:nvSpPr>
        <p:spPr>
          <a:xfrm>
            <a:off x="67288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35" name="object 85435"/>
          <p:cNvSpPr/>
          <p:nvPr/>
        </p:nvSpPr>
        <p:spPr>
          <a:xfrm>
            <a:off x="6728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36" name="object 85436"/>
          <p:cNvSpPr/>
          <p:nvPr/>
        </p:nvSpPr>
        <p:spPr>
          <a:xfrm>
            <a:off x="6728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37" name="object 85437"/>
          <p:cNvSpPr/>
          <p:nvPr/>
        </p:nvSpPr>
        <p:spPr>
          <a:xfrm>
            <a:off x="67292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38" name="object 85438"/>
          <p:cNvSpPr/>
          <p:nvPr/>
        </p:nvSpPr>
        <p:spPr>
          <a:xfrm>
            <a:off x="67292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39" name="object 85439"/>
          <p:cNvSpPr/>
          <p:nvPr/>
        </p:nvSpPr>
        <p:spPr>
          <a:xfrm>
            <a:off x="6729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40" name="object 85440"/>
          <p:cNvSpPr/>
          <p:nvPr/>
        </p:nvSpPr>
        <p:spPr>
          <a:xfrm>
            <a:off x="6729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41" name="object 85441"/>
          <p:cNvSpPr/>
          <p:nvPr/>
        </p:nvSpPr>
        <p:spPr>
          <a:xfrm>
            <a:off x="67296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42" name="object 85442"/>
          <p:cNvSpPr/>
          <p:nvPr/>
        </p:nvSpPr>
        <p:spPr>
          <a:xfrm>
            <a:off x="67296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43" name="object 85443"/>
          <p:cNvSpPr/>
          <p:nvPr/>
        </p:nvSpPr>
        <p:spPr>
          <a:xfrm>
            <a:off x="6729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44" name="object 85444"/>
          <p:cNvSpPr/>
          <p:nvPr/>
        </p:nvSpPr>
        <p:spPr>
          <a:xfrm>
            <a:off x="6729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45" name="object 85445"/>
          <p:cNvSpPr/>
          <p:nvPr/>
        </p:nvSpPr>
        <p:spPr>
          <a:xfrm>
            <a:off x="67299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46" name="object 85446"/>
          <p:cNvSpPr/>
          <p:nvPr/>
        </p:nvSpPr>
        <p:spPr>
          <a:xfrm>
            <a:off x="67299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47" name="object 85447"/>
          <p:cNvSpPr/>
          <p:nvPr/>
        </p:nvSpPr>
        <p:spPr>
          <a:xfrm>
            <a:off x="6730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48" name="object 85448"/>
          <p:cNvSpPr/>
          <p:nvPr/>
        </p:nvSpPr>
        <p:spPr>
          <a:xfrm>
            <a:off x="6730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49" name="object 85449"/>
          <p:cNvSpPr/>
          <p:nvPr/>
        </p:nvSpPr>
        <p:spPr>
          <a:xfrm>
            <a:off x="67303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50" name="object 85450"/>
          <p:cNvSpPr/>
          <p:nvPr/>
        </p:nvSpPr>
        <p:spPr>
          <a:xfrm>
            <a:off x="67303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51" name="object 85451"/>
          <p:cNvSpPr/>
          <p:nvPr/>
        </p:nvSpPr>
        <p:spPr>
          <a:xfrm>
            <a:off x="6730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52" name="object 85452"/>
          <p:cNvSpPr/>
          <p:nvPr/>
        </p:nvSpPr>
        <p:spPr>
          <a:xfrm>
            <a:off x="6730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53" name="object 85453"/>
          <p:cNvSpPr/>
          <p:nvPr/>
        </p:nvSpPr>
        <p:spPr>
          <a:xfrm>
            <a:off x="67307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54" name="object 85454"/>
          <p:cNvSpPr/>
          <p:nvPr/>
        </p:nvSpPr>
        <p:spPr>
          <a:xfrm>
            <a:off x="67307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55" name="object 85455"/>
          <p:cNvSpPr/>
          <p:nvPr/>
        </p:nvSpPr>
        <p:spPr>
          <a:xfrm>
            <a:off x="6730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56" name="object 85456"/>
          <p:cNvSpPr/>
          <p:nvPr/>
        </p:nvSpPr>
        <p:spPr>
          <a:xfrm>
            <a:off x="6730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57" name="object 85457"/>
          <p:cNvSpPr/>
          <p:nvPr/>
        </p:nvSpPr>
        <p:spPr>
          <a:xfrm>
            <a:off x="67311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58" name="object 85458"/>
          <p:cNvSpPr/>
          <p:nvPr/>
        </p:nvSpPr>
        <p:spPr>
          <a:xfrm>
            <a:off x="67311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59" name="object 85459"/>
          <p:cNvSpPr/>
          <p:nvPr/>
        </p:nvSpPr>
        <p:spPr>
          <a:xfrm>
            <a:off x="6731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60" name="object 85460"/>
          <p:cNvSpPr/>
          <p:nvPr/>
        </p:nvSpPr>
        <p:spPr>
          <a:xfrm>
            <a:off x="6731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61" name="object 85461"/>
          <p:cNvSpPr/>
          <p:nvPr/>
        </p:nvSpPr>
        <p:spPr>
          <a:xfrm>
            <a:off x="67315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62" name="object 85462"/>
          <p:cNvSpPr/>
          <p:nvPr/>
        </p:nvSpPr>
        <p:spPr>
          <a:xfrm>
            <a:off x="67315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63" name="object 85463"/>
          <p:cNvSpPr/>
          <p:nvPr/>
        </p:nvSpPr>
        <p:spPr>
          <a:xfrm>
            <a:off x="6731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64" name="object 85464"/>
          <p:cNvSpPr/>
          <p:nvPr/>
        </p:nvSpPr>
        <p:spPr>
          <a:xfrm>
            <a:off x="6731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65" name="object 85465"/>
          <p:cNvSpPr/>
          <p:nvPr/>
        </p:nvSpPr>
        <p:spPr>
          <a:xfrm>
            <a:off x="67319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66" name="object 85466"/>
          <p:cNvSpPr/>
          <p:nvPr/>
        </p:nvSpPr>
        <p:spPr>
          <a:xfrm>
            <a:off x="67319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67" name="object 85467"/>
          <p:cNvSpPr/>
          <p:nvPr/>
        </p:nvSpPr>
        <p:spPr>
          <a:xfrm>
            <a:off x="67320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68" name="object 85468"/>
          <p:cNvSpPr/>
          <p:nvPr/>
        </p:nvSpPr>
        <p:spPr>
          <a:xfrm>
            <a:off x="67320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69" name="object 85469"/>
          <p:cNvSpPr/>
          <p:nvPr/>
        </p:nvSpPr>
        <p:spPr>
          <a:xfrm>
            <a:off x="67322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70" name="object 85470"/>
          <p:cNvSpPr/>
          <p:nvPr/>
        </p:nvSpPr>
        <p:spPr>
          <a:xfrm>
            <a:off x="67322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71" name="object 85471"/>
          <p:cNvSpPr/>
          <p:nvPr/>
        </p:nvSpPr>
        <p:spPr>
          <a:xfrm>
            <a:off x="67324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72" name="object 85472"/>
          <p:cNvSpPr/>
          <p:nvPr/>
        </p:nvSpPr>
        <p:spPr>
          <a:xfrm>
            <a:off x="67324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73" name="object 85473"/>
          <p:cNvSpPr/>
          <p:nvPr/>
        </p:nvSpPr>
        <p:spPr>
          <a:xfrm>
            <a:off x="67326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74" name="object 85474"/>
          <p:cNvSpPr/>
          <p:nvPr/>
        </p:nvSpPr>
        <p:spPr>
          <a:xfrm>
            <a:off x="67326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75" name="object 85475"/>
          <p:cNvSpPr/>
          <p:nvPr/>
        </p:nvSpPr>
        <p:spPr>
          <a:xfrm>
            <a:off x="67327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76" name="object 85476"/>
          <p:cNvSpPr/>
          <p:nvPr/>
        </p:nvSpPr>
        <p:spPr>
          <a:xfrm>
            <a:off x="67327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77" name="object 85477"/>
          <p:cNvSpPr/>
          <p:nvPr/>
        </p:nvSpPr>
        <p:spPr>
          <a:xfrm>
            <a:off x="67330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78" name="object 85478"/>
          <p:cNvSpPr/>
          <p:nvPr/>
        </p:nvSpPr>
        <p:spPr>
          <a:xfrm>
            <a:off x="67330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79" name="object 85479"/>
          <p:cNvSpPr/>
          <p:nvPr/>
        </p:nvSpPr>
        <p:spPr>
          <a:xfrm>
            <a:off x="67331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80" name="object 85480"/>
          <p:cNvSpPr/>
          <p:nvPr/>
        </p:nvSpPr>
        <p:spPr>
          <a:xfrm>
            <a:off x="67331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81" name="object 85481"/>
          <p:cNvSpPr/>
          <p:nvPr/>
        </p:nvSpPr>
        <p:spPr>
          <a:xfrm>
            <a:off x="67334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82" name="object 85482"/>
          <p:cNvSpPr/>
          <p:nvPr/>
        </p:nvSpPr>
        <p:spPr>
          <a:xfrm>
            <a:off x="67334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83" name="object 85483"/>
          <p:cNvSpPr/>
          <p:nvPr/>
        </p:nvSpPr>
        <p:spPr>
          <a:xfrm>
            <a:off x="6733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84" name="object 85484"/>
          <p:cNvSpPr/>
          <p:nvPr/>
        </p:nvSpPr>
        <p:spPr>
          <a:xfrm>
            <a:off x="6733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85" name="object 85485"/>
          <p:cNvSpPr/>
          <p:nvPr/>
        </p:nvSpPr>
        <p:spPr>
          <a:xfrm>
            <a:off x="67338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86" name="object 85486"/>
          <p:cNvSpPr/>
          <p:nvPr/>
        </p:nvSpPr>
        <p:spPr>
          <a:xfrm>
            <a:off x="67338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87" name="object 85487"/>
          <p:cNvSpPr/>
          <p:nvPr/>
        </p:nvSpPr>
        <p:spPr>
          <a:xfrm>
            <a:off x="6733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88" name="object 85488"/>
          <p:cNvSpPr/>
          <p:nvPr/>
        </p:nvSpPr>
        <p:spPr>
          <a:xfrm>
            <a:off x="6733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89" name="object 85489"/>
          <p:cNvSpPr/>
          <p:nvPr/>
        </p:nvSpPr>
        <p:spPr>
          <a:xfrm>
            <a:off x="67341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90" name="object 85490"/>
          <p:cNvSpPr/>
          <p:nvPr/>
        </p:nvSpPr>
        <p:spPr>
          <a:xfrm>
            <a:off x="67341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91" name="object 85491"/>
          <p:cNvSpPr/>
          <p:nvPr/>
        </p:nvSpPr>
        <p:spPr>
          <a:xfrm>
            <a:off x="6734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92" name="object 85492"/>
          <p:cNvSpPr/>
          <p:nvPr/>
        </p:nvSpPr>
        <p:spPr>
          <a:xfrm>
            <a:off x="6734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93" name="object 85493"/>
          <p:cNvSpPr/>
          <p:nvPr/>
        </p:nvSpPr>
        <p:spPr>
          <a:xfrm>
            <a:off x="67345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94" name="object 85494"/>
          <p:cNvSpPr/>
          <p:nvPr/>
        </p:nvSpPr>
        <p:spPr>
          <a:xfrm>
            <a:off x="67345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95" name="object 85495"/>
          <p:cNvSpPr/>
          <p:nvPr/>
        </p:nvSpPr>
        <p:spPr>
          <a:xfrm>
            <a:off x="6734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96" name="object 85496"/>
          <p:cNvSpPr/>
          <p:nvPr/>
        </p:nvSpPr>
        <p:spPr>
          <a:xfrm>
            <a:off x="6734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97" name="object 85497"/>
          <p:cNvSpPr/>
          <p:nvPr/>
        </p:nvSpPr>
        <p:spPr>
          <a:xfrm>
            <a:off x="67349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98" name="object 85498"/>
          <p:cNvSpPr/>
          <p:nvPr/>
        </p:nvSpPr>
        <p:spPr>
          <a:xfrm>
            <a:off x="67349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499" name="object 85499"/>
          <p:cNvSpPr/>
          <p:nvPr/>
        </p:nvSpPr>
        <p:spPr>
          <a:xfrm>
            <a:off x="6735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00" name="object 85500"/>
          <p:cNvSpPr/>
          <p:nvPr/>
        </p:nvSpPr>
        <p:spPr>
          <a:xfrm>
            <a:off x="6735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01" name="object 85501"/>
          <p:cNvSpPr/>
          <p:nvPr/>
        </p:nvSpPr>
        <p:spPr>
          <a:xfrm>
            <a:off x="67353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02" name="object 85502"/>
          <p:cNvSpPr/>
          <p:nvPr/>
        </p:nvSpPr>
        <p:spPr>
          <a:xfrm>
            <a:off x="67353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03" name="object 85503"/>
          <p:cNvSpPr/>
          <p:nvPr/>
        </p:nvSpPr>
        <p:spPr>
          <a:xfrm>
            <a:off x="6735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04" name="object 85504"/>
          <p:cNvSpPr/>
          <p:nvPr/>
        </p:nvSpPr>
        <p:spPr>
          <a:xfrm>
            <a:off x="6735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05" name="object 85505"/>
          <p:cNvSpPr/>
          <p:nvPr/>
        </p:nvSpPr>
        <p:spPr>
          <a:xfrm>
            <a:off x="67357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06" name="object 85506"/>
          <p:cNvSpPr/>
          <p:nvPr/>
        </p:nvSpPr>
        <p:spPr>
          <a:xfrm>
            <a:off x="67357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07" name="object 85507"/>
          <p:cNvSpPr/>
          <p:nvPr/>
        </p:nvSpPr>
        <p:spPr>
          <a:xfrm>
            <a:off x="6735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08" name="object 85508"/>
          <p:cNvSpPr/>
          <p:nvPr/>
        </p:nvSpPr>
        <p:spPr>
          <a:xfrm>
            <a:off x="6735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09" name="object 85509"/>
          <p:cNvSpPr/>
          <p:nvPr/>
        </p:nvSpPr>
        <p:spPr>
          <a:xfrm>
            <a:off x="67360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10" name="object 85510"/>
          <p:cNvSpPr/>
          <p:nvPr/>
        </p:nvSpPr>
        <p:spPr>
          <a:xfrm>
            <a:off x="67360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11" name="object 85511"/>
          <p:cNvSpPr/>
          <p:nvPr/>
        </p:nvSpPr>
        <p:spPr>
          <a:xfrm>
            <a:off x="6736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12" name="object 85512"/>
          <p:cNvSpPr/>
          <p:nvPr/>
        </p:nvSpPr>
        <p:spPr>
          <a:xfrm>
            <a:off x="6736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13" name="object 85513"/>
          <p:cNvSpPr/>
          <p:nvPr/>
        </p:nvSpPr>
        <p:spPr>
          <a:xfrm>
            <a:off x="67364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14" name="object 85514"/>
          <p:cNvSpPr/>
          <p:nvPr/>
        </p:nvSpPr>
        <p:spPr>
          <a:xfrm>
            <a:off x="67364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15" name="object 85515"/>
          <p:cNvSpPr/>
          <p:nvPr/>
        </p:nvSpPr>
        <p:spPr>
          <a:xfrm>
            <a:off x="6736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16" name="object 85516"/>
          <p:cNvSpPr/>
          <p:nvPr/>
        </p:nvSpPr>
        <p:spPr>
          <a:xfrm>
            <a:off x="6736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17" name="object 85517"/>
          <p:cNvSpPr/>
          <p:nvPr/>
        </p:nvSpPr>
        <p:spPr>
          <a:xfrm>
            <a:off x="67368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18" name="object 85518"/>
          <p:cNvSpPr/>
          <p:nvPr/>
        </p:nvSpPr>
        <p:spPr>
          <a:xfrm>
            <a:off x="67368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19" name="object 85519"/>
          <p:cNvSpPr/>
          <p:nvPr/>
        </p:nvSpPr>
        <p:spPr>
          <a:xfrm>
            <a:off x="67369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20" name="object 85520"/>
          <p:cNvSpPr/>
          <p:nvPr/>
        </p:nvSpPr>
        <p:spPr>
          <a:xfrm>
            <a:off x="67369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21" name="object 85521"/>
          <p:cNvSpPr/>
          <p:nvPr/>
        </p:nvSpPr>
        <p:spPr>
          <a:xfrm>
            <a:off x="67372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22" name="object 85522"/>
          <p:cNvSpPr/>
          <p:nvPr/>
        </p:nvSpPr>
        <p:spPr>
          <a:xfrm>
            <a:off x="67372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23" name="object 85523"/>
          <p:cNvSpPr/>
          <p:nvPr/>
        </p:nvSpPr>
        <p:spPr>
          <a:xfrm>
            <a:off x="67373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24" name="object 85524"/>
          <p:cNvSpPr/>
          <p:nvPr/>
        </p:nvSpPr>
        <p:spPr>
          <a:xfrm>
            <a:off x="67373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826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25" name="object 85525"/>
          <p:cNvSpPr/>
          <p:nvPr/>
        </p:nvSpPr>
        <p:spPr>
          <a:xfrm>
            <a:off x="67376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26" name="object 85526"/>
          <p:cNvSpPr/>
          <p:nvPr/>
        </p:nvSpPr>
        <p:spPr>
          <a:xfrm>
            <a:off x="67376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27" name="object 85527"/>
          <p:cNvSpPr/>
          <p:nvPr/>
        </p:nvSpPr>
        <p:spPr>
          <a:xfrm>
            <a:off x="67377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28" name="object 85528"/>
          <p:cNvSpPr/>
          <p:nvPr/>
        </p:nvSpPr>
        <p:spPr>
          <a:xfrm>
            <a:off x="67377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29" name="object 85529"/>
          <p:cNvSpPr/>
          <p:nvPr/>
        </p:nvSpPr>
        <p:spPr>
          <a:xfrm>
            <a:off x="67379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30" name="object 85530"/>
          <p:cNvSpPr/>
          <p:nvPr/>
        </p:nvSpPr>
        <p:spPr>
          <a:xfrm>
            <a:off x="67379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31" name="object 85531"/>
          <p:cNvSpPr/>
          <p:nvPr/>
        </p:nvSpPr>
        <p:spPr>
          <a:xfrm>
            <a:off x="6738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32" name="object 85532"/>
          <p:cNvSpPr/>
          <p:nvPr/>
        </p:nvSpPr>
        <p:spPr>
          <a:xfrm>
            <a:off x="6738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33" name="object 85533"/>
          <p:cNvSpPr/>
          <p:nvPr/>
        </p:nvSpPr>
        <p:spPr>
          <a:xfrm>
            <a:off x="67383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34" name="object 85534"/>
          <p:cNvSpPr/>
          <p:nvPr/>
        </p:nvSpPr>
        <p:spPr>
          <a:xfrm>
            <a:off x="67383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35" name="object 85535"/>
          <p:cNvSpPr/>
          <p:nvPr/>
        </p:nvSpPr>
        <p:spPr>
          <a:xfrm>
            <a:off x="6738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36" name="object 85536"/>
          <p:cNvSpPr/>
          <p:nvPr/>
        </p:nvSpPr>
        <p:spPr>
          <a:xfrm>
            <a:off x="6738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37" name="object 85537"/>
          <p:cNvSpPr/>
          <p:nvPr/>
        </p:nvSpPr>
        <p:spPr>
          <a:xfrm>
            <a:off x="67387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38" name="object 85538"/>
          <p:cNvSpPr/>
          <p:nvPr/>
        </p:nvSpPr>
        <p:spPr>
          <a:xfrm>
            <a:off x="67387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39" name="object 85539"/>
          <p:cNvSpPr/>
          <p:nvPr/>
        </p:nvSpPr>
        <p:spPr>
          <a:xfrm>
            <a:off x="6738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40" name="object 85540"/>
          <p:cNvSpPr/>
          <p:nvPr/>
        </p:nvSpPr>
        <p:spPr>
          <a:xfrm>
            <a:off x="6738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41" name="object 85541"/>
          <p:cNvSpPr/>
          <p:nvPr/>
        </p:nvSpPr>
        <p:spPr>
          <a:xfrm>
            <a:off x="67391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42" name="object 85542"/>
          <p:cNvSpPr/>
          <p:nvPr/>
        </p:nvSpPr>
        <p:spPr>
          <a:xfrm>
            <a:off x="67391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43" name="object 85543"/>
          <p:cNvSpPr/>
          <p:nvPr/>
        </p:nvSpPr>
        <p:spPr>
          <a:xfrm>
            <a:off x="6739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44" name="object 85544"/>
          <p:cNvSpPr/>
          <p:nvPr/>
        </p:nvSpPr>
        <p:spPr>
          <a:xfrm>
            <a:off x="6739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45" name="object 85545"/>
          <p:cNvSpPr/>
          <p:nvPr/>
        </p:nvSpPr>
        <p:spPr>
          <a:xfrm>
            <a:off x="67395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46" name="object 85546"/>
          <p:cNvSpPr/>
          <p:nvPr/>
        </p:nvSpPr>
        <p:spPr>
          <a:xfrm>
            <a:off x="67395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47" name="object 85547"/>
          <p:cNvSpPr/>
          <p:nvPr/>
        </p:nvSpPr>
        <p:spPr>
          <a:xfrm>
            <a:off x="6739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48" name="object 85548"/>
          <p:cNvSpPr/>
          <p:nvPr/>
        </p:nvSpPr>
        <p:spPr>
          <a:xfrm>
            <a:off x="6739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49" name="object 85549"/>
          <p:cNvSpPr/>
          <p:nvPr/>
        </p:nvSpPr>
        <p:spPr>
          <a:xfrm>
            <a:off x="67399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50" name="object 85550"/>
          <p:cNvSpPr/>
          <p:nvPr/>
        </p:nvSpPr>
        <p:spPr>
          <a:xfrm>
            <a:off x="67399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51" name="object 85551"/>
          <p:cNvSpPr/>
          <p:nvPr/>
        </p:nvSpPr>
        <p:spPr>
          <a:xfrm>
            <a:off x="6740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52" name="object 85552"/>
          <p:cNvSpPr/>
          <p:nvPr/>
        </p:nvSpPr>
        <p:spPr>
          <a:xfrm>
            <a:off x="6740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53" name="object 85553"/>
          <p:cNvSpPr/>
          <p:nvPr/>
        </p:nvSpPr>
        <p:spPr>
          <a:xfrm>
            <a:off x="67402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54" name="object 85554"/>
          <p:cNvSpPr/>
          <p:nvPr/>
        </p:nvSpPr>
        <p:spPr>
          <a:xfrm>
            <a:off x="67402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55" name="object 85555"/>
          <p:cNvSpPr/>
          <p:nvPr/>
        </p:nvSpPr>
        <p:spPr>
          <a:xfrm>
            <a:off x="6740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56" name="object 85556"/>
          <p:cNvSpPr/>
          <p:nvPr/>
        </p:nvSpPr>
        <p:spPr>
          <a:xfrm>
            <a:off x="6740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57" name="object 85557"/>
          <p:cNvSpPr/>
          <p:nvPr/>
        </p:nvSpPr>
        <p:spPr>
          <a:xfrm>
            <a:off x="67406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58" name="object 85558"/>
          <p:cNvSpPr/>
          <p:nvPr/>
        </p:nvSpPr>
        <p:spPr>
          <a:xfrm>
            <a:off x="67406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59" name="object 85559"/>
          <p:cNvSpPr/>
          <p:nvPr/>
        </p:nvSpPr>
        <p:spPr>
          <a:xfrm>
            <a:off x="6740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60" name="object 85560"/>
          <p:cNvSpPr/>
          <p:nvPr/>
        </p:nvSpPr>
        <p:spPr>
          <a:xfrm>
            <a:off x="6740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6EC1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61" name="object 85561"/>
          <p:cNvSpPr/>
          <p:nvPr/>
        </p:nvSpPr>
        <p:spPr>
          <a:xfrm>
            <a:off x="67410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62" name="object 85562"/>
          <p:cNvSpPr/>
          <p:nvPr/>
        </p:nvSpPr>
        <p:spPr>
          <a:xfrm>
            <a:off x="67410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63" name="object 85563"/>
          <p:cNvSpPr/>
          <p:nvPr/>
        </p:nvSpPr>
        <p:spPr>
          <a:xfrm>
            <a:off x="6741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64" name="object 85564"/>
          <p:cNvSpPr/>
          <p:nvPr/>
        </p:nvSpPr>
        <p:spPr>
          <a:xfrm>
            <a:off x="6741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65" name="object 85565"/>
          <p:cNvSpPr/>
          <p:nvPr/>
        </p:nvSpPr>
        <p:spPr>
          <a:xfrm>
            <a:off x="67414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66" name="object 85566"/>
          <p:cNvSpPr/>
          <p:nvPr/>
        </p:nvSpPr>
        <p:spPr>
          <a:xfrm>
            <a:off x="67414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67" name="object 85567"/>
          <p:cNvSpPr/>
          <p:nvPr/>
        </p:nvSpPr>
        <p:spPr>
          <a:xfrm>
            <a:off x="6741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68" name="object 85568"/>
          <p:cNvSpPr/>
          <p:nvPr/>
        </p:nvSpPr>
        <p:spPr>
          <a:xfrm>
            <a:off x="6741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69" name="object 85569"/>
          <p:cNvSpPr/>
          <p:nvPr/>
        </p:nvSpPr>
        <p:spPr>
          <a:xfrm>
            <a:off x="67418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70" name="object 85570"/>
          <p:cNvSpPr/>
          <p:nvPr/>
        </p:nvSpPr>
        <p:spPr>
          <a:xfrm>
            <a:off x="67418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71" name="object 85571"/>
          <p:cNvSpPr/>
          <p:nvPr/>
        </p:nvSpPr>
        <p:spPr>
          <a:xfrm>
            <a:off x="67419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72" name="object 85572"/>
          <p:cNvSpPr/>
          <p:nvPr/>
        </p:nvSpPr>
        <p:spPr>
          <a:xfrm>
            <a:off x="67419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73" name="object 85573"/>
          <p:cNvSpPr/>
          <p:nvPr/>
        </p:nvSpPr>
        <p:spPr>
          <a:xfrm>
            <a:off x="67421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74" name="object 85574"/>
          <p:cNvSpPr/>
          <p:nvPr/>
        </p:nvSpPr>
        <p:spPr>
          <a:xfrm>
            <a:off x="67421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75" name="object 85575"/>
          <p:cNvSpPr/>
          <p:nvPr/>
        </p:nvSpPr>
        <p:spPr>
          <a:xfrm>
            <a:off x="6742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76" name="object 85576"/>
          <p:cNvSpPr/>
          <p:nvPr/>
        </p:nvSpPr>
        <p:spPr>
          <a:xfrm>
            <a:off x="6742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77" name="object 85577"/>
          <p:cNvSpPr/>
          <p:nvPr/>
        </p:nvSpPr>
        <p:spPr>
          <a:xfrm>
            <a:off x="67425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78" name="object 85578"/>
          <p:cNvSpPr/>
          <p:nvPr/>
        </p:nvSpPr>
        <p:spPr>
          <a:xfrm>
            <a:off x="67425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79" name="object 85579"/>
          <p:cNvSpPr/>
          <p:nvPr/>
        </p:nvSpPr>
        <p:spPr>
          <a:xfrm>
            <a:off x="6742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80" name="object 85580"/>
          <p:cNvSpPr/>
          <p:nvPr/>
        </p:nvSpPr>
        <p:spPr>
          <a:xfrm>
            <a:off x="6742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81" name="object 85581"/>
          <p:cNvSpPr/>
          <p:nvPr/>
        </p:nvSpPr>
        <p:spPr>
          <a:xfrm>
            <a:off x="67429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82" name="object 85582"/>
          <p:cNvSpPr/>
          <p:nvPr/>
        </p:nvSpPr>
        <p:spPr>
          <a:xfrm>
            <a:off x="67429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83" name="object 85583"/>
          <p:cNvSpPr/>
          <p:nvPr/>
        </p:nvSpPr>
        <p:spPr>
          <a:xfrm>
            <a:off x="6743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84" name="object 85584"/>
          <p:cNvSpPr/>
          <p:nvPr/>
        </p:nvSpPr>
        <p:spPr>
          <a:xfrm>
            <a:off x="6743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85" name="object 85585"/>
          <p:cNvSpPr/>
          <p:nvPr/>
        </p:nvSpPr>
        <p:spPr>
          <a:xfrm>
            <a:off x="67433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86" name="object 85586"/>
          <p:cNvSpPr/>
          <p:nvPr/>
        </p:nvSpPr>
        <p:spPr>
          <a:xfrm>
            <a:off x="67433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87" name="object 85587"/>
          <p:cNvSpPr/>
          <p:nvPr/>
        </p:nvSpPr>
        <p:spPr>
          <a:xfrm>
            <a:off x="6743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88" name="object 85588"/>
          <p:cNvSpPr/>
          <p:nvPr/>
        </p:nvSpPr>
        <p:spPr>
          <a:xfrm>
            <a:off x="6743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89" name="object 85589"/>
          <p:cNvSpPr/>
          <p:nvPr/>
        </p:nvSpPr>
        <p:spPr>
          <a:xfrm>
            <a:off x="67437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90" name="object 85590"/>
          <p:cNvSpPr/>
          <p:nvPr/>
        </p:nvSpPr>
        <p:spPr>
          <a:xfrm>
            <a:off x="67437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91" name="object 85591"/>
          <p:cNvSpPr/>
          <p:nvPr/>
        </p:nvSpPr>
        <p:spPr>
          <a:xfrm>
            <a:off x="6743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92" name="object 85592"/>
          <p:cNvSpPr/>
          <p:nvPr/>
        </p:nvSpPr>
        <p:spPr>
          <a:xfrm>
            <a:off x="6743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93" name="object 85593"/>
          <p:cNvSpPr/>
          <p:nvPr/>
        </p:nvSpPr>
        <p:spPr>
          <a:xfrm>
            <a:off x="67440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94" name="object 85594"/>
          <p:cNvSpPr/>
          <p:nvPr/>
        </p:nvSpPr>
        <p:spPr>
          <a:xfrm>
            <a:off x="67440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95" name="object 85595"/>
          <p:cNvSpPr/>
          <p:nvPr/>
        </p:nvSpPr>
        <p:spPr>
          <a:xfrm>
            <a:off x="6744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96" name="object 85596"/>
          <p:cNvSpPr/>
          <p:nvPr/>
        </p:nvSpPr>
        <p:spPr>
          <a:xfrm>
            <a:off x="6744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97" name="object 85597"/>
          <p:cNvSpPr/>
          <p:nvPr/>
        </p:nvSpPr>
        <p:spPr>
          <a:xfrm>
            <a:off x="67444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98" name="object 85598"/>
          <p:cNvSpPr/>
          <p:nvPr/>
        </p:nvSpPr>
        <p:spPr>
          <a:xfrm>
            <a:off x="67444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599" name="object 85599"/>
          <p:cNvSpPr/>
          <p:nvPr/>
        </p:nvSpPr>
        <p:spPr>
          <a:xfrm>
            <a:off x="6744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00" name="object 85600"/>
          <p:cNvSpPr/>
          <p:nvPr/>
        </p:nvSpPr>
        <p:spPr>
          <a:xfrm>
            <a:off x="6744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01" name="object 85601"/>
          <p:cNvSpPr/>
          <p:nvPr/>
        </p:nvSpPr>
        <p:spPr>
          <a:xfrm>
            <a:off x="67448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02" name="object 85602"/>
          <p:cNvSpPr/>
          <p:nvPr/>
        </p:nvSpPr>
        <p:spPr>
          <a:xfrm>
            <a:off x="67448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03" name="object 85603"/>
          <p:cNvSpPr/>
          <p:nvPr/>
        </p:nvSpPr>
        <p:spPr>
          <a:xfrm>
            <a:off x="6744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04" name="object 85604"/>
          <p:cNvSpPr/>
          <p:nvPr/>
        </p:nvSpPr>
        <p:spPr>
          <a:xfrm>
            <a:off x="6744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05" name="object 85605"/>
          <p:cNvSpPr/>
          <p:nvPr/>
        </p:nvSpPr>
        <p:spPr>
          <a:xfrm>
            <a:off x="67452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06" name="object 85606"/>
          <p:cNvSpPr/>
          <p:nvPr/>
        </p:nvSpPr>
        <p:spPr>
          <a:xfrm>
            <a:off x="67452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07" name="object 85607"/>
          <p:cNvSpPr/>
          <p:nvPr/>
        </p:nvSpPr>
        <p:spPr>
          <a:xfrm>
            <a:off x="6745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08" name="object 85608"/>
          <p:cNvSpPr/>
          <p:nvPr/>
        </p:nvSpPr>
        <p:spPr>
          <a:xfrm>
            <a:off x="6745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09" name="object 85609"/>
          <p:cNvSpPr/>
          <p:nvPr/>
        </p:nvSpPr>
        <p:spPr>
          <a:xfrm>
            <a:off x="67456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10" name="object 85610"/>
          <p:cNvSpPr/>
          <p:nvPr/>
        </p:nvSpPr>
        <p:spPr>
          <a:xfrm>
            <a:off x="67456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11" name="object 85611"/>
          <p:cNvSpPr/>
          <p:nvPr/>
        </p:nvSpPr>
        <p:spPr>
          <a:xfrm>
            <a:off x="6745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12" name="object 85612"/>
          <p:cNvSpPr/>
          <p:nvPr/>
        </p:nvSpPr>
        <p:spPr>
          <a:xfrm>
            <a:off x="6745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13" name="object 85613"/>
          <p:cNvSpPr/>
          <p:nvPr/>
        </p:nvSpPr>
        <p:spPr>
          <a:xfrm>
            <a:off x="67459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14" name="object 85614"/>
          <p:cNvSpPr/>
          <p:nvPr/>
        </p:nvSpPr>
        <p:spPr>
          <a:xfrm>
            <a:off x="67459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15" name="object 85615"/>
          <p:cNvSpPr/>
          <p:nvPr/>
        </p:nvSpPr>
        <p:spPr>
          <a:xfrm>
            <a:off x="6746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16" name="object 85616"/>
          <p:cNvSpPr/>
          <p:nvPr/>
        </p:nvSpPr>
        <p:spPr>
          <a:xfrm>
            <a:off x="6746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17" name="object 85617"/>
          <p:cNvSpPr/>
          <p:nvPr/>
        </p:nvSpPr>
        <p:spPr>
          <a:xfrm>
            <a:off x="67463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18" name="object 85618"/>
          <p:cNvSpPr/>
          <p:nvPr/>
        </p:nvSpPr>
        <p:spPr>
          <a:xfrm>
            <a:off x="67463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19" name="object 85619"/>
          <p:cNvSpPr/>
          <p:nvPr/>
        </p:nvSpPr>
        <p:spPr>
          <a:xfrm>
            <a:off x="6746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20" name="object 85620"/>
          <p:cNvSpPr/>
          <p:nvPr/>
        </p:nvSpPr>
        <p:spPr>
          <a:xfrm>
            <a:off x="6746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21" name="object 85621"/>
          <p:cNvSpPr/>
          <p:nvPr/>
        </p:nvSpPr>
        <p:spPr>
          <a:xfrm>
            <a:off x="6746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22" name="object 85622"/>
          <p:cNvSpPr/>
          <p:nvPr/>
        </p:nvSpPr>
        <p:spPr>
          <a:xfrm>
            <a:off x="6746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23" name="object 85623"/>
          <p:cNvSpPr/>
          <p:nvPr/>
        </p:nvSpPr>
        <p:spPr>
          <a:xfrm>
            <a:off x="6746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24" name="object 85624"/>
          <p:cNvSpPr/>
          <p:nvPr/>
        </p:nvSpPr>
        <p:spPr>
          <a:xfrm>
            <a:off x="6746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25" name="object 85625"/>
          <p:cNvSpPr/>
          <p:nvPr/>
        </p:nvSpPr>
        <p:spPr>
          <a:xfrm>
            <a:off x="67471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26" name="object 85626"/>
          <p:cNvSpPr/>
          <p:nvPr/>
        </p:nvSpPr>
        <p:spPr>
          <a:xfrm>
            <a:off x="67471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27" name="object 85627"/>
          <p:cNvSpPr/>
          <p:nvPr/>
        </p:nvSpPr>
        <p:spPr>
          <a:xfrm>
            <a:off x="6747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28" name="object 85628"/>
          <p:cNvSpPr/>
          <p:nvPr/>
        </p:nvSpPr>
        <p:spPr>
          <a:xfrm>
            <a:off x="6747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29" name="object 85629"/>
          <p:cNvSpPr/>
          <p:nvPr/>
        </p:nvSpPr>
        <p:spPr>
          <a:xfrm>
            <a:off x="67475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30" name="object 85630"/>
          <p:cNvSpPr/>
          <p:nvPr/>
        </p:nvSpPr>
        <p:spPr>
          <a:xfrm>
            <a:off x="67475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31" name="object 85631"/>
          <p:cNvSpPr/>
          <p:nvPr/>
        </p:nvSpPr>
        <p:spPr>
          <a:xfrm>
            <a:off x="6747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32" name="object 85632"/>
          <p:cNvSpPr/>
          <p:nvPr/>
        </p:nvSpPr>
        <p:spPr>
          <a:xfrm>
            <a:off x="6747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33" name="object 85633"/>
          <p:cNvSpPr/>
          <p:nvPr/>
        </p:nvSpPr>
        <p:spPr>
          <a:xfrm>
            <a:off x="67479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34" name="object 85634"/>
          <p:cNvSpPr/>
          <p:nvPr/>
        </p:nvSpPr>
        <p:spPr>
          <a:xfrm>
            <a:off x="67479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35" name="object 85635"/>
          <p:cNvSpPr/>
          <p:nvPr/>
        </p:nvSpPr>
        <p:spPr>
          <a:xfrm>
            <a:off x="6748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36" name="object 85636"/>
          <p:cNvSpPr/>
          <p:nvPr/>
        </p:nvSpPr>
        <p:spPr>
          <a:xfrm>
            <a:off x="6748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37" name="object 85637"/>
          <p:cNvSpPr/>
          <p:nvPr/>
        </p:nvSpPr>
        <p:spPr>
          <a:xfrm>
            <a:off x="67482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38" name="object 85638"/>
          <p:cNvSpPr/>
          <p:nvPr/>
        </p:nvSpPr>
        <p:spPr>
          <a:xfrm>
            <a:off x="67482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39" name="object 85639"/>
          <p:cNvSpPr/>
          <p:nvPr/>
        </p:nvSpPr>
        <p:spPr>
          <a:xfrm>
            <a:off x="6748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40" name="object 85640"/>
          <p:cNvSpPr/>
          <p:nvPr/>
        </p:nvSpPr>
        <p:spPr>
          <a:xfrm>
            <a:off x="6748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41" name="object 85641"/>
          <p:cNvSpPr/>
          <p:nvPr/>
        </p:nvSpPr>
        <p:spPr>
          <a:xfrm>
            <a:off x="67486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42" name="object 85642"/>
          <p:cNvSpPr/>
          <p:nvPr/>
        </p:nvSpPr>
        <p:spPr>
          <a:xfrm>
            <a:off x="67486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43" name="object 85643"/>
          <p:cNvSpPr/>
          <p:nvPr/>
        </p:nvSpPr>
        <p:spPr>
          <a:xfrm>
            <a:off x="6748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44" name="object 85644"/>
          <p:cNvSpPr/>
          <p:nvPr/>
        </p:nvSpPr>
        <p:spPr>
          <a:xfrm>
            <a:off x="6748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45" name="object 85645"/>
          <p:cNvSpPr/>
          <p:nvPr/>
        </p:nvSpPr>
        <p:spPr>
          <a:xfrm>
            <a:off x="67490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46" name="object 85646"/>
          <p:cNvSpPr/>
          <p:nvPr/>
        </p:nvSpPr>
        <p:spPr>
          <a:xfrm>
            <a:off x="67490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47" name="object 85647"/>
          <p:cNvSpPr/>
          <p:nvPr/>
        </p:nvSpPr>
        <p:spPr>
          <a:xfrm>
            <a:off x="6749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48" name="object 85648"/>
          <p:cNvSpPr/>
          <p:nvPr/>
        </p:nvSpPr>
        <p:spPr>
          <a:xfrm>
            <a:off x="6749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49" name="object 85649"/>
          <p:cNvSpPr/>
          <p:nvPr/>
        </p:nvSpPr>
        <p:spPr>
          <a:xfrm>
            <a:off x="67494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50" name="object 85650"/>
          <p:cNvSpPr/>
          <p:nvPr/>
        </p:nvSpPr>
        <p:spPr>
          <a:xfrm>
            <a:off x="67494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51" name="object 85651"/>
          <p:cNvSpPr/>
          <p:nvPr/>
        </p:nvSpPr>
        <p:spPr>
          <a:xfrm>
            <a:off x="6749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52" name="object 85652"/>
          <p:cNvSpPr/>
          <p:nvPr/>
        </p:nvSpPr>
        <p:spPr>
          <a:xfrm>
            <a:off x="6749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53" name="object 85653"/>
          <p:cNvSpPr/>
          <p:nvPr/>
        </p:nvSpPr>
        <p:spPr>
          <a:xfrm>
            <a:off x="67498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54" name="object 85654"/>
          <p:cNvSpPr/>
          <p:nvPr/>
        </p:nvSpPr>
        <p:spPr>
          <a:xfrm>
            <a:off x="67498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55" name="object 85655"/>
          <p:cNvSpPr/>
          <p:nvPr/>
        </p:nvSpPr>
        <p:spPr>
          <a:xfrm>
            <a:off x="6749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56" name="object 85656"/>
          <p:cNvSpPr/>
          <p:nvPr/>
        </p:nvSpPr>
        <p:spPr>
          <a:xfrm>
            <a:off x="6749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57" name="object 85657"/>
          <p:cNvSpPr/>
          <p:nvPr/>
        </p:nvSpPr>
        <p:spPr>
          <a:xfrm>
            <a:off x="67501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58" name="object 85658"/>
          <p:cNvSpPr/>
          <p:nvPr/>
        </p:nvSpPr>
        <p:spPr>
          <a:xfrm>
            <a:off x="67501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59" name="object 85659"/>
          <p:cNvSpPr/>
          <p:nvPr/>
        </p:nvSpPr>
        <p:spPr>
          <a:xfrm>
            <a:off x="6750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60" name="object 85660"/>
          <p:cNvSpPr/>
          <p:nvPr/>
        </p:nvSpPr>
        <p:spPr>
          <a:xfrm>
            <a:off x="6750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61" name="object 85661"/>
          <p:cNvSpPr/>
          <p:nvPr/>
        </p:nvSpPr>
        <p:spPr>
          <a:xfrm>
            <a:off x="67505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62" name="object 85662"/>
          <p:cNvSpPr/>
          <p:nvPr/>
        </p:nvSpPr>
        <p:spPr>
          <a:xfrm>
            <a:off x="67505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63" name="object 85663"/>
          <p:cNvSpPr/>
          <p:nvPr/>
        </p:nvSpPr>
        <p:spPr>
          <a:xfrm>
            <a:off x="6750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64" name="object 85664"/>
          <p:cNvSpPr/>
          <p:nvPr/>
        </p:nvSpPr>
        <p:spPr>
          <a:xfrm>
            <a:off x="6750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65" name="object 85665"/>
          <p:cNvSpPr/>
          <p:nvPr/>
        </p:nvSpPr>
        <p:spPr>
          <a:xfrm>
            <a:off x="67509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66" name="object 85666"/>
          <p:cNvSpPr/>
          <p:nvPr/>
        </p:nvSpPr>
        <p:spPr>
          <a:xfrm>
            <a:off x="67509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67" name="object 85667"/>
          <p:cNvSpPr/>
          <p:nvPr/>
        </p:nvSpPr>
        <p:spPr>
          <a:xfrm>
            <a:off x="6751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68" name="object 85668"/>
          <p:cNvSpPr/>
          <p:nvPr/>
        </p:nvSpPr>
        <p:spPr>
          <a:xfrm>
            <a:off x="6751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69" name="object 85669"/>
          <p:cNvSpPr/>
          <p:nvPr/>
        </p:nvSpPr>
        <p:spPr>
          <a:xfrm>
            <a:off x="67513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70" name="object 85670"/>
          <p:cNvSpPr/>
          <p:nvPr/>
        </p:nvSpPr>
        <p:spPr>
          <a:xfrm>
            <a:off x="67513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71" name="object 85671"/>
          <p:cNvSpPr/>
          <p:nvPr/>
        </p:nvSpPr>
        <p:spPr>
          <a:xfrm>
            <a:off x="6751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72" name="object 85672"/>
          <p:cNvSpPr/>
          <p:nvPr/>
        </p:nvSpPr>
        <p:spPr>
          <a:xfrm>
            <a:off x="6751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73" name="object 85673"/>
          <p:cNvSpPr/>
          <p:nvPr/>
        </p:nvSpPr>
        <p:spPr>
          <a:xfrm>
            <a:off x="67517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74" name="object 85674"/>
          <p:cNvSpPr/>
          <p:nvPr/>
        </p:nvSpPr>
        <p:spPr>
          <a:xfrm>
            <a:off x="67517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75" name="object 85675"/>
          <p:cNvSpPr/>
          <p:nvPr/>
        </p:nvSpPr>
        <p:spPr>
          <a:xfrm>
            <a:off x="6751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76" name="object 85676"/>
          <p:cNvSpPr/>
          <p:nvPr/>
        </p:nvSpPr>
        <p:spPr>
          <a:xfrm>
            <a:off x="6751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77" name="object 85677"/>
          <p:cNvSpPr/>
          <p:nvPr/>
        </p:nvSpPr>
        <p:spPr>
          <a:xfrm>
            <a:off x="67520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78" name="object 85678"/>
          <p:cNvSpPr/>
          <p:nvPr/>
        </p:nvSpPr>
        <p:spPr>
          <a:xfrm>
            <a:off x="67520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79" name="object 85679"/>
          <p:cNvSpPr/>
          <p:nvPr/>
        </p:nvSpPr>
        <p:spPr>
          <a:xfrm>
            <a:off x="6752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80" name="object 85680"/>
          <p:cNvSpPr/>
          <p:nvPr/>
        </p:nvSpPr>
        <p:spPr>
          <a:xfrm>
            <a:off x="6752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81" name="object 85681"/>
          <p:cNvSpPr/>
          <p:nvPr/>
        </p:nvSpPr>
        <p:spPr>
          <a:xfrm>
            <a:off x="67524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82" name="object 85682"/>
          <p:cNvSpPr/>
          <p:nvPr/>
        </p:nvSpPr>
        <p:spPr>
          <a:xfrm>
            <a:off x="67524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83" name="object 85683"/>
          <p:cNvSpPr/>
          <p:nvPr/>
        </p:nvSpPr>
        <p:spPr>
          <a:xfrm>
            <a:off x="6752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84" name="object 85684"/>
          <p:cNvSpPr/>
          <p:nvPr/>
        </p:nvSpPr>
        <p:spPr>
          <a:xfrm>
            <a:off x="6752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85" name="object 85685"/>
          <p:cNvSpPr/>
          <p:nvPr/>
        </p:nvSpPr>
        <p:spPr>
          <a:xfrm>
            <a:off x="67528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86" name="object 85686"/>
          <p:cNvSpPr/>
          <p:nvPr/>
        </p:nvSpPr>
        <p:spPr>
          <a:xfrm>
            <a:off x="67528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87" name="object 85687"/>
          <p:cNvSpPr/>
          <p:nvPr/>
        </p:nvSpPr>
        <p:spPr>
          <a:xfrm>
            <a:off x="6752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88" name="object 85688"/>
          <p:cNvSpPr/>
          <p:nvPr/>
        </p:nvSpPr>
        <p:spPr>
          <a:xfrm>
            <a:off x="6752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89" name="object 85689"/>
          <p:cNvSpPr/>
          <p:nvPr/>
        </p:nvSpPr>
        <p:spPr>
          <a:xfrm>
            <a:off x="67532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90" name="object 85690"/>
          <p:cNvSpPr/>
          <p:nvPr/>
        </p:nvSpPr>
        <p:spPr>
          <a:xfrm>
            <a:off x="67532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91" name="object 85691"/>
          <p:cNvSpPr/>
          <p:nvPr/>
        </p:nvSpPr>
        <p:spPr>
          <a:xfrm>
            <a:off x="6753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92" name="object 85692"/>
          <p:cNvSpPr/>
          <p:nvPr/>
        </p:nvSpPr>
        <p:spPr>
          <a:xfrm>
            <a:off x="6753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93" name="object 85693"/>
          <p:cNvSpPr/>
          <p:nvPr/>
        </p:nvSpPr>
        <p:spPr>
          <a:xfrm>
            <a:off x="67536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94" name="object 85694"/>
          <p:cNvSpPr/>
          <p:nvPr/>
        </p:nvSpPr>
        <p:spPr>
          <a:xfrm>
            <a:off x="67536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95" name="object 85695"/>
          <p:cNvSpPr/>
          <p:nvPr/>
        </p:nvSpPr>
        <p:spPr>
          <a:xfrm>
            <a:off x="6753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96" name="object 85696"/>
          <p:cNvSpPr/>
          <p:nvPr/>
        </p:nvSpPr>
        <p:spPr>
          <a:xfrm>
            <a:off x="6753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97" name="object 85697"/>
          <p:cNvSpPr/>
          <p:nvPr/>
        </p:nvSpPr>
        <p:spPr>
          <a:xfrm>
            <a:off x="67539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98" name="object 85698"/>
          <p:cNvSpPr/>
          <p:nvPr/>
        </p:nvSpPr>
        <p:spPr>
          <a:xfrm>
            <a:off x="67539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699" name="object 85699"/>
          <p:cNvSpPr/>
          <p:nvPr/>
        </p:nvSpPr>
        <p:spPr>
          <a:xfrm>
            <a:off x="6754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00" name="object 85700"/>
          <p:cNvSpPr/>
          <p:nvPr/>
        </p:nvSpPr>
        <p:spPr>
          <a:xfrm>
            <a:off x="6754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01" name="object 85701"/>
          <p:cNvSpPr/>
          <p:nvPr/>
        </p:nvSpPr>
        <p:spPr>
          <a:xfrm>
            <a:off x="67543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02" name="object 85702"/>
          <p:cNvSpPr/>
          <p:nvPr/>
        </p:nvSpPr>
        <p:spPr>
          <a:xfrm>
            <a:off x="67543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03" name="object 85703"/>
          <p:cNvSpPr/>
          <p:nvPr/>
        </p:nvSpPr>
        <p:spPr>
          <a:xfrm>
            <a:off x="6754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04" name="object 85704"/>
          <p:cNvSpPr/>
          <p:nvPr/>
        </p:nvSpPr>
        <p:spPr>
          <a:xfrm>
            <a:off x="6754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05" name="object 85705"/>
          <p:cNvSpPr/>
          <p:nvPr/>
        </p:nvSpPr>
        <p:spPr>
          <a:xfrm>
            <a:off x="6754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06" name="object 85706"/>
          <p:cNvSpPr/>
          <p:nvPr/>
        </p:nvSpPr>
        <p:spPr>
          <a:xfrm>
            <a:off x="6754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07" name="object 85707"/>
          <p:cNvSpPr/>
          <p:nvPr/>
        </p:nvSpPr>
        <p:spPr>
          <a:xfrm>
            <a:off x="6754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08" name="object 85708"/>
          <p:cNvSpPr/>
          <p:nvPr/>
        </p:nvSpPr>
        <p:spPr>
          <a:xfrm>
            <a:off x="6754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09" name="object 85709"/>
          <p:cNvSpPr/>
          <p:nvPr/>
        </p:nvSpPr>
        <p:spPr>
          <a:xfrm>
            <a:off x="67551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10" name="object 85710"/>
          <p:cNvSpPr/>
          <p:nvPr/>
        </p:nvSpPr>
        <p:spPr>
          <a:xfrm>
            <a:off x="67551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11" name="object 85711"/>
          <p:cNvSpPr/>
          <p:nvPr/>
        </p:nvSpPr>
        <p:spPr>
          <a:xfrm>
            <a:off x="6755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12" name="object 85712"/>
          <p:cNvSpPr/>
          <p:nvPr/>
        </p:nvSpPr>
        <p:spPr>
          <a:xfrm>
            <a:off x="6755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13" name="object 85713"/>
          <p:cNvSpPr/>
          <p:nvPr/>
        </p:nvSpPr>
        <p:spPr>
          <a:xfrm>
            <a:off x="67555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14" name="object 85714"/>
          <p:cNvSpPr/>
          <p:nvPr/>
        </p:nvSpPr>
        <p:spPr>
          <a:xfrm>
            <a:off x="67555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15" name="object 85715"/>
          <p:cNvSpPr/>
          <p:nvPr/>
        </p:nvSpPr>
        <p:spPr>
          <a:xfrm>
            <a:off x="6755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16" name="object 85716"/>
          <p:cNvSpPr/>
          <p:nvPr/>
        </p:nvSpPr>
        <p:spPr>
          <a:xfrm>
            <a:off x="6755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17" name="object 85717"/>
          <p:cNvSpPr/>
          <p:nvPr/>
        </p:nvSpPr>
        <p:spPr>
          <a:xfrm>
            <a:off x="67559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18" name="object 85718"/>
          <p:cNvSpPr/>
          <p:nvPr/>
        </p:nvSpPr>
        <p:spPr>
          <a:xfrm>
            <a:off x="67559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19" name="object 85719"/>
          <p:cNvSpPr/>
          <p:nvPr/>
        </p:nvSpPr>
        <p:spPr>
          <a:xfrm>
            <a:off x="6756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20" name="object 85720"/>
          <p:cNvSpPr/>
          <p:nvPr/>
        </p:nvSpPr>
        <p:spPr>
          <a:xfrm>
            <a:off x="6756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21" name="object 85721"/>
          <p:cNvSpPr/>
          <p:nvPr/>
        </p:nvSpPr>
        <p:spPr>
          <a:xfrm>
            <a:off x="6756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22" name="object 85722"/>
          <p:cNvSpPr/>
          <p:nvPr/>
        </p:nvSpPr>
        <p:spPr>
          <a:xfrm>
            <a:off x="6756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23" name="object 85723"/>
          <p:cNvSpPr/>
          <p:nvPr/>
        </p:nvSpPr>
        <p:spPr>
          <a:xfrm>
            <a:off x="6756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24" name="object 85724"/>
          <p:cNvSpPr/>
          <p:nvPr/>
        </p:nvSpPr>
        <p:spPr>
          <a:xfrm>
            <a:off x="6756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25" name="object 85725"/>
          <p:cNvSpPr/>
          <p:nvPr/>
        </p:nvSpPr>
        <p:spPr>
          <a:xfrm>
            <a:off x="67566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26" name="object 85726"/>
          <p:cNvSpPr/>
          <p:nvPr/>
        </p:nvSpPr>
        <p:spPr>
          <a:xfrm>
            <a:off x="67566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27" name="object 85727"/>
          <p:cNvSpPr/>
          <p:nvPr/>
        </p:nvSpPr>
        <p:spPr>
          <a:xfrm>
            <a:off x="6756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28" name="object 85728"/>
          <p:cNvSpPr/>
          <p:nvPr/>
        </p:nvSpPr>
        <p:spPr>
          <a:xfrm>
            <a:off x="6756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29" name="object 85729"/>
          <p:cNvSpPr/>
          <p:nvPr/>
        </p:nvSpPr>
        <p:spPr>
          <a:xfrm>
            <a:off x="6757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30" name="object 85730"/>
          <p:cNvSpPr/>
          <p:nvPr/>
        </p:nvSpPr>
        <p:spPr>
          <a:xfrm>
            <a:off x="6757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31" name="object 85731"/>
          <p:cNvSpPr/>
          <p:nvPr/>
        </p:nvSpPr>
        <p:spPr>
          <a:xfrm>
            <a:off x="6757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32" name="object 85732"/>
          <p:cNvSpPr/>
          <p:nvPr/>
        </p:nvSpPr>
        <p:spPr>
          <a:xfrm>
            <a:off x="6757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33" name="object 85733"/>
          <p:cNvSpPr/>
          <p:nvPr/>
        </p:nvSpPr>
        <p:spPr>
          <a:xfrm>
            <a:off x="67574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34" name="object 85734"/>
          <p:cNvSpPr/>
          <p:nvPr/>
        </p:nvSpPr>
        <p:spPr>
          <a:xfrm>
            <a:off x="67574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35" name="object 85735"/>
          <p:cNvSpPr/>
          <p:nvPr/>
        </p:nvSpPr>
        <p:spPr>
          <a:xfrm>
            <a:off x="6757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36" name="object 85736"/>
          <p:cNvSpPr/>
          <p:nvPr/>
        </p:nvSpPr>
        <p:spPr>
          <a:xfrm>
            <a:off x="6757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37" name="object 85737"/>
          <p:cNvSpPr/>
          <p:nvPr/>
        </p:nvSpPr>
        <p:spPr>
          <a:xfrm>
            <a:off x="67578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38" name="object 85738"/>
          <p:cNvSpPr/>
          <p:nvPr/>
        </p:nvSpPr>
        <p:spPr>
          <a:xfrm>
            <a:off x="67578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39" name="object 85739"/>
          <p:cNvSpPr/>
          <p:nvPr/>
        </p:nvSpPr>
        <p:spPr>
          <a:xfrm>
            <a:off x="6757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40" name="object 85740"/>
          <p:cNvSpPr/>
          <p:nvPr/>
        </p:nvSpPr>
        <p:spPr>
          <a:xfrm>
            <a:off x="6757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41" name="object 85741"/>
          <p:cNvSpPr/>
          <p:nvPr/>
        </p:nvSpPr>
        <p:spPr>
          <a:xfrm>
            <a:off x="67581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42" name="object 85742"/>
          <p:cNvSpPr/>
          <p:nvPr/>
        </p:nvSpPr>
        <p:spPr>
          <a:xfrm>
            <a:off x="67581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43" name="object 85743"/>
          <p:cNvSpPr/>
          <p:nvPr/>
        </p:nvSpPr>
        <p:spPr>
          <a:xfrm>
            <a:off x="6758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44" name="object 85744"/>
          <p:cNvSpPr/>
          <p:nvPr/>
        </p:nvSpPr>
        <p:spPr>
          <a:xfrm>
            <a:off x="6758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45" name="object 85745"/>
          <p:cNvSpPr/>
          <p:nvPr/>
        </p:nvSpPr>
        <p:spPr>
          <a:xfrm>
            <a:off x="67585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46" name="object 85746"/>
          <p:cNvSpPr/>
          <p:nvPr/>
        </p:nvSpPr>
        <p:spPr>
          <a:xfrm>
            <a:off x="67585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47" name="object 85747"/>
          <p:cNvSpPr/>
          <p:nvPr/>
        </p:nvSpPr>
        <p:spPr>
          <a:xfrm>
            <a:off x="6758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48" name="object 85748"/>
          <p:cNvSpPr/>
          <p:nvPr/>
        </p:nvSpPr>
        <p:spPr>
          <a:xfrm>
            <a:off x="6758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49" name="object 85749"/>
          <p:cNvSpPr/>
          <p:nvPr/>
        </p:nvSpPr>
        <p:spPr>
          <a:xfrm>
            <a:off x="67589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50" name="object 85750"/>
          <p:cNvSpPr/>
          <p:nvPr/>
        </p:nvSpPr>
        <p:spPr>
          <a:xfrm>
            <a:off x="67589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51" name="object 85751"/>
          <p:cNvSpPr/>
          <p:nvPr/>
        </p:nvSpPr>
        <p:spPr>
          <a:xfrm>
            <a:off x="6759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52" name="object 85752"/>
          <p:cNvSpPr/>
          <p:nvPr/>
        </p:nvSpPr>
        <p:spPr>
          <a:xfrm>
            <a:off x="6759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53" name="object 85753"/>
          <p:cNvSpPr/>
          <p:nvPr/>
        </p:nvSpPr>
        <p:spPr>
          <a:xfrm>
            <a:off x="67593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54" name="object 85754"/>
          <p:cNvSpPr/>
          <p:nvPr/>
        </p:nvSpPr>
        <p:spPr>
          <a:xfrm>
            <a:off x="67593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55" name="object 85755"/>
          <p:cNvSpPr/>
          <p:nvPr/>
        </p:nvSpPr>
        <p:spPr>
          <a:xfrm>
            <a:off x="6759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56" name="object 85756"/>
          <p:cNvSpPr/>
          <p:nvPr/>
        </p:nvSpPr>
        <p:spPr>
          <a:xfrm>
            <a:off x="6759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57" name="object 85757"/>
          <p:cNvSpPr/>
          <p:nvPr/>
        </p:nvSpPr>
        <p:spPr>
          <a:xfrm>
            <a:off x="6759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58" name="object 85758"/>
          <p:cNvSpPr/>
          <p:nvPr/>
        </p:nvSpPr>
        <p:spPr>
          <a:xfrm>
            <a:off x="6759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59" name="object 85759"/>
          <p:cNvSpPr/>
          <p:nvPr/>
        </p:nvSpPr>
        <p:spPr>
          <a:xfrm>
            <a:off x="6759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60" name="object 85760"/>
          <p:cNvSpPr/>
          <p:nvPr/>
        </p:nvSpPr>
        <p:spPr>
          <a:xfrm>
            <a:off x="6759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61" name="object 85761"/>
          <p:cNvSpPr/>
          <p:nvPr/>
        </p:nvSpPr>
        <p:spPr>
          <a:xfrm>
            <a:off x="6760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62" name="object 85762"/>
          <p:cNvSpPr/>
          <p:nvPr/>
        </p:nvSpPr>
        <p:spPr>
          <a:xfrm>
            <a:off x="6760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63" name="object 85763"/>
          <p:cNvSpPr/>
          <p:nvPr/>
        </p:nvSpPr>
        <p:spPr>
          <a:xfrm>
            <a:off x="6760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64" name="object 85764"/>
          <p:cNvSpPr/>
          <p:nvPr/>
        </p:nvSpPr>
        <p:spPr>
          <a:xfrm>
            <a:off x="6760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65" name="object 85765"/>
          <p:cNvSpPr/>
          <p:nvPr/>
        </p:nvSpPr>
        <p:spPr>
          <a:xfrm>
            <a:off x="6760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66" name="object 85766"/>
          <p:cNvSpPr/>
          <p:nvPr/>
        </p:nvSpPr>
        <p:spPr>
          <a:xfrm>
            <a:off x="6760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67" name="object 85767"/>
          <p:cNvSpPr/>
          <p:nvPr/>
        </p:nvSpPr>
        <p:spPr>
          <a:xfrm>
            <a:off x="6760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68" name="object 85768"/>
          <p:cNvSpPr/>
          <p:nvPr/>
        </p:nvSpPr>
        <p:spPr>
          <a:xfrm>
            <a:off x="6760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69" name="object 85769"/>
          <p:cNvSpPr/>
          <p:nvPr/>
        </p:nvSpPr>
        <p:spPr>
          <a:xfrm>
            <a:off x="6760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70" name="object 85770"/>
          <p:cNvSpPr/>
          <p:nvPr/>
        </p:nvSpPr>
        <p:spPr>
          <a:xfrm>
            <a:off x="6760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71" name="object 85771"/>
          <p:cNvSpPr/>
          <p:nvPr/>
        </p:nvSpPr>
        <p:spPr>
          <a:xfrm>
            <a:off x="6760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72" name="object 85772"/>
          <p:cNvSpPr/>
          <p:nvPr/>
        </p:nvSpPr>
        <p:spPr>
          <a:xfrm>
            <a:off x="6760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73" name="object 85773"/>
          <p:cNvSpPr/>
          <p:nvPr/>
        </p:nvSpPr>
        <p:spPr>
          <a:xfrm>
            <a:off x="67612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74" name="object 85774"/>
          <p:cNvSpPr/>
          <p:nvPr/>
        </p:nvSpPr>
        <p:spPr>
          <a:xfrm>
            <a:off x="67612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75" name="object 85775"/>
          <p:cNvSpPr/>
          <p:nvPr/>
        </p:nvSpPr>
        <p:spPr>
          <a:xfrm>
            <a:off x="6761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76" name="object 85776"/>
          <p:cNvSpPr/>
          <p:nvPr/>
        </p:nvSpPr>
        <p:spPr>
          <a:xfrm>
            <a:off x="6761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77" name="object 85777"/>
          <p:cNvSpPr/>
          <p:nvPr/>
        </p:nvSpPr>
        <p:spPr>
          <a:xfrm>
            <a:off x="67616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78" name="object 85778"/>
          <p:cNvSpPr/>
          <p:nvPr/>
        </p:nvSpPr>
        <p:spPr>
          <a:xfrm>
            <a:off x="67616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79" name="object 85779"/>
          <p:cNvSpPr/>
          <p:nvPr/>
        </p:nvSpPr>
        <p:spPr>
          <a:xfrm>
            <a:off x="6761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80" name="object 85780"/>
          <p:cNvSpPr/>
          <p:nvPr/>
        </p:nvSpPr>
        <p:spPr>
          <a:xfrm>
            <a:off x="6761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81" name="object 85781"/>
          <p:cNvSpPr/>
          <p:nvPr/>
        </p:nvSpPr>
        <p:spPr>
          <a:xfrm>
            <a:off x="67620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82" name="object 85782"/>
          <p:cNvSpPr/>
          <p:nvPr/>
        </p:nvSpPr>
        <p:spPr>
          <a:xfrm>
            <a:off x="67620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83" name="object 85783"/>
          <p:cNvSpPr/>
          <p:nvPr/>
        </p:nvSpPr>
        <p:spPr>
          <a:xfrm>
            <a:off x="6762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84" name="object 85784"/>
          <p:cNvSpPr/>
          <p:nvPr/>
        </p:nvSpPr>
        <p:spPr>
          <a:xfrm>
            <a:off x="6762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85" name="object 85785"/>
          <p:cNvSpPr/>
          <p:nvPr/>
        </p:nvSpPr>
        <p:spPr>
          <a:xfrm>
            <a:off x="67623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86" name="object 85786"/>
          <p:cNvSpPr/>
          <p:nvPr/>
        </p:nvSpPr>
        <p:spPr>
          <a:xfrm>
            <a:off x="67623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87" name="object 85787"/>
          <p:cNvSpPr/>
          <p:nvPr/>
        </p:nvSpPr>
        <p:spPr>
          <a:xfrm>
            <a:off x="6762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88" name="object 85788"/>
          <p:cNvSpPr/>
          <p:nvPr/>
        </p:nvSpPr>
        <p:spPr>
          <a:xfrm>
            <a:off x="6762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89" name="object 85789"/>
          <p:cNvSpPr/>
          <p:nvPr/>
        </p:nvSpPr>
        <p:spPr>
          <a:xfrm>
            <a:off x="67627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90" name="object 85790"/>
          <p:cNvSpPr/>
          <p:nvPr/>
        </p:nvSpPr>
        <p:spPr>
          <a:xfrm>
            <a:off x="67627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91" name="object 85791"/>
          <p:cNvSpPr/>
          <p:nvPr/>
        </p:nvSpPr>
        <p:spPr>
          <a:xfrm>
            <a:off x="6762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92" name="object 85792"/>
          <p:cNvSpPr/>
          <p:nvPr/>
        </p:nvSpPr>
        <p:spPr>
          <a:xfrm>
            <a:off x="6762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93" name="object 85793"/>
          <p:cNvSpPr/>
          <p:nvPr/>
        </p:nvSpPr>
        <p:spPr>
          <a:xfrm>
            <a:off x="67631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94" name="object 85794"/>
          <p:cNvSpPr/>
          <p:nvPr/>
        </p:nvSpPr>
        <p:spPr>
          <a:xfrm>
            <a:off x="67631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95" name="object 85795"/>
          <p:cNvSpPr/>
          <p:nvPr/>
        </p:nvSpPr>
        <p:spPr>
          <a:xfrm>
            <a:off x="6763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96" name="object 85796"/>
          <p:cNvSpPr/>
          <p:nvPr/>
        </p:nvSpPr>
        <p:spPr>
          <a:xfrm>
            <a:off x="6763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97" name="object 85797"/>
          <p:cNvSpPr/>
          <p:nvPr/>
        </p:nvSpPr>
        <p:spPr>
          <a:xfrm>
            <a:off x="67635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98" name="object 85798"/>
          <p:cNvSpPr/>
          <p:nvPr/>
        </p:nvSpPr>
        <p:spPr>
          <a:xfrm>
            <a:off x="67635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799" name="object 85799"/>
          <p:cNvSpPr/>
          <p:nvPr/>
        </p:nvSpPr>
        <p:spPr>
          <a:xfrm>
            <a:off x="6763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00" name="object 85800"/>
          <p:cNvSpPr/>
          <p:nvPr/>
        </p:nvSpPr>
        <p:spPr>
          <a:xfrm>
            <a:off x="6763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01" name="object 85801"/>
          <p:cNvSpPr/>
          <p:nvPr/>
        </p:nvSpPr>
        <p:spPr>
          <a:xfrm>
            <a:off x="67639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02" name="object 85802"/>
          <p:cNvSpPr/>
          <p:nvPr/>
        </p:nvSpPr>
        <p:spPr>
          <a:xfrm>
            <a:off x="67639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03" name="object 85803"/>
          <p:cNvSpPr/>
          <p:nvPr/>
        </p:nvSpPr>
        <p:spPr>
          <a:xfrm>
            <a:off x="6764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04" name="object 85804"/>
          <p:cNvSpPr/>
          <p:nvPr/>
        </p:nvSpPr>
        <p:spPr>
          <a:xfrm>
            <a:off x="6764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05" name="object 85805"/>
          <p:cNvSpPr/>
          <p:nvPr/>
        </p:nvSpPr>
        <p:spPr>
          <a:xfrm>
            <a:off x="6764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06" name="object 85806"/>
          <p:cNvSpPr/>
          <p:nvPr/>
        </p:nvSpPr>
        <p:spPr>
          <a:xfrm>
            <a:off x="6764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07" name="object 85807"/>
          <p:cNvSpPr/>
          <p:nvPr/>
        </p:nvSpPr>
        <p:spPr>
          <a:xfrm>
            <a:off x="6764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08" name="object 85808"/>
          <p:cNvSpPr/>
          <p:nvPr/>
        </p:nvSpPr>
        <p:spPr>
          <a:xfrm>
            <a:off x="6764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09" name="object 85809"/>
          <p:cNvSpPr/>
          <p:nvPr/>
        </p:nvSpPr>
        <p:spPr>
          <a:xfrm>
            <a:off x="6764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10" name="object 85810"/>
          <p:cNvSpPr/>
          <p:nvPr/>
        </p:nvSpPr>
        <p:spPr>
          <a:xfrm>
            <a:off x="6764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11" name="object 85811"/>
          <p:cNvSpPr/>
          <p:nvPr/>
        </p:nvSpPr>
        <p:spPr>
          <a:xfrm>
            <a:off x="6764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12" name="object 85812"/>
          <p:cNvSpPr/>
          <p:nvPr/>
        </p:nvSpPr>
        <p:spPr>
          <a:xfrm>
            <a:off x="6764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13" name="object 85813"/>
          <p:cNvSpPr/>
          <p:nvPr/>
        </p:nvSpPr>
        <p:spPr>
          <a:xfrm>
            <a:off x="67650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14" name="object 85814"/>
          <p:cNvSpPr/>
          <p:nvPr/>
        </p:nvSpPr>
        <p:spPr>
          <a:xfrm>
            <a:off x="67650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15" name="object 85815"/>
          <p:cNvSpPr/>
          <p:nvPr/>
        </p:nvSpPr>
        <p:spPr>
          <a:xfrm>
            <a:off x="6765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16" name="object 85816"/>
          <p:cNvSpPr/>
          <p:nvPr/>
        </p:nvSpPr>
        <p:spPr>
          <a:xfrm>
            <a:off x="6765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17" name="object 85817"/>
          <p:cNvSpPr/>
          <p:nvPr/>
        </p:nvSpPr>
        <p:spPr>
          <a:xfrm>
            <a:off x="6765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18" name="object 85818"/>
          <p:cNvSpPr/>
          <p:nvPr/>
        </p:nvSpPr>
        <p:spPr>
          <a:xfrm>
            <a:off x="6765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19" name="object 85819"/>
          <p:cNvSpPr/>
          <p:nvPr/>
        </p:nvSpPr>
        <p:spPr>
          <a:xfrm>
            <a:off x="6765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20" name="object 85820"/>
          <p:cNvSpPr/>
          <p:nvPr/>
        </p:nvSpPr>
        <p:spPr>
          <a:xfrm>
            <a:off x="6765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21" name="object 85821"/>
          <p:cNvSpPr/>
          <p:nvPr/>
        </p:nvSpPr>
        <p:spPr>
          <a:xfrm>
            <a:off x="6765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22" name="object 85822"/>
          <p:cNvSpPr/>
          <p:nvPr/>
        </p:nvSpPr>
        <p:spPr>
          <a:xfrm>
            <a:off x="6765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23" name="object 85823"/>
          <p:cNvSpPr/>
          <p:nvPr/>
        </p:nvSpPr>
        <p:spPr>
          <a:xfrm>
            <a:off x="6765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24" name="object 85824"/>
          <p:cNvSpPr/>
          <p:nvPr/>
        </p:nvSpPr>
        <p:spPr>
          <a:xfrm>
            <a:off x="6765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25" name="object 85825"/>
          <p:cNvSpPr/>
          <p:nvPr/>
        </p:nvSpPr>
        <p:spPr>
          <a:xfrm>
            <a:off x="67661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26" name="object 85826"/>
          <p:cNvSpPr/>
          <p:nvPr/>
        </p:nvSpPr>
        <p:spPr>
          <a:xfrm>
            <a:off x="67661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27" name="object 85827"/>
          <p:cNvSpPr/>
          <p:nvPr/>
        </p:nvSpPr>
        <p:spPr>
          <a:xfrm>
            <a:off x="6766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28" name="object 85828"/>
          <p:cNvSpPr/>
          <p:nvPr/>
        </p:nvSpPr>
        <p:spPr>
          <a:xfrm>
            <a:off x="6766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29" name="object 85829"/>
          <p:cNvSpPr/>
          <p:nvPr/>
        </p:nvSpPr>
        <p:spPr>
          <a:xfrm>
            <a:off x="6766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30" name="object 85830"/>
          <p:cNvSpPr/>
          <p:nvPr/>
        </p:nvSpPr>
        <p:spPr>
          <a:xfrm>
            <a:off x="6766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31" name="object 85831"/>
          <p:cNvSpPr/>
          <p:nvPr/>
        </p:nvSpPr>
        <p:spPr>
          <a:xfrm>
            <a:off x="6766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32" name="object 85832"/>
          <p:cNvSpPr/>
          <p:nvPr/>
        </p:nvSpPr>
        <p:spPr>
          <a:xfrm>
            <a:off x="6766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33" name="object 85833"/>
          <p:cNvSpPr/>
          <p:nvPr/>
        </p:nvSpPr>
        <p:spPr>
          <a:xfrm>
            <a:off x="67669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34" name="object 85834"/>
          <p:cNvSpPr/>
          <p:nvPr/>
        </p:nvSpPr>
        <p:spPr>
          <a:xfrm>
            <a:off x="67669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35" name="object 85835"/>
          <p:cNvSpPr/>
          <p:nvPr/>
        </p:nvSpPr>
        <p:spPr>
          <a:xfrm>
            <a:off x="6767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36" name="object 85836"/>
          <p:cNvSpPr/>
          <p:nvPr/>
        </p:nvSpPr>
        <p:spPr>
          <a:xfrm>
            <a:off x="6767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37" name="object 85837"/>
          <p:cNvSpPr/>
          <p:nvPr/>
        </p:nvSpPr>
        <p:spPr>
          <a:xfrm>
            <a:off x="67673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38" name="object 85838"/>
          <p:cNvSpPr/>
          <p:nvPr/>
        </p:nvSpPr>
        <p:spPr>
          <a:xfrm>
            <a:off x="67673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39" name="object 85839"/>
          <p:cNvSpPr/>
          <p:nvPr/>
        </p:nvSpPr>
        <p:spPr>
          <a:xfrm>
            <a:off x="6767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40" name="object 85840"/>
          <p:cNvSpPr/>
          <p:nvPr/>
        </p:nvSpPr>
        <p:spPr>
          <a:xfrm>
            <a:off x="6767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41" name="object 85841"/>
          <p:cNvSpPr/>
          <p:nvPr/>
        </p:nvSpPr>
        <p:spPr>
          <a:xfrm>
            <a:off x="67677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42" name="object 85842"/>
          <p:cNvSpPr/>
          <p:nvPr/>
        </p:nvSpPr>
        <p:spPr>
          <a:xfrm>
            <a:off x="67677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43" name="object 85843"/>
          <p:cNvSpPr/>
          <p:nvPr/>
        </p:nvSpPr>
        <p:spPr>
          <a:xfrm>
            <a:off x="6767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44" name="object 85844"/>
          <p:cNvSpPr/>
          <p:nvPr/>
        </p:nvSpPr>
        <p:spPr>
          <a:xfrm>
            <a:off x="6767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45" name="object 85845"/>
          <p:cNvSpPr/>
          <p:nvPr/>
        </p:nvSpPr>
        <p:spPr>
          <a:xfrm>
            <a:off x="67680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46" name="object 85846"/>
          <p:cNvSpPr/>
          <p:nvPr/>
        </p:nvSpPr>
        <p:spPr>
          <a:xfrm>
            <a:off x="67680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47" name="object 85847"/>
          <p:cNvSpPr/>
          <p:nvPr/>
        </p:nvSpPr>
        <p:spPr>
          <a:xfrm>
            <a:off x="6768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48" name="object 85848"/>
          <p:cNvSpPr/>
          <p:nvPr/>
        </p:nvSpPr>
        <p:spPr>
          <a:xfrm>
            <a:off x="6768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49" name="object 85849"/>
          <p:cNvSpPr/>
          <p:nvPr/>
        </p:nvSpPr>
        <p:spPr>
          <a:xfrm>
            <a:off x="6768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50" name="object 85850"/>
          <p:cNvSpPr/>
          <p:nvPr/>
        </p:nvSpPr>
        <p:spPr>
          <a:xfrm>
            <a:off x="6768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51" name="object 85851"/>
          <p:cNvSpPr/>
          <p:nvPr/>
        </p:nvSpPr>
        <p:spPr>
          <a:xfrm>
            <a:off x="6768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52" name="object 85852"/>
          <p:cNvSpPr/>
          <p:nvPr/>
        </p:nvSpPr>
        <p:spPr>
          <a:xfrm>
            <a:off x="6768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53" name="object 85853"/>
          <p:cNvSpPr/>
          <p:nvPr/>
        </p:nvSpPr>
        <p:spPr>
          <a:xfrm>
            <a:off x="6768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54" name="object 85854"/>
          <p:cNvSpPr/>
          <p:nvPr/>
        </p:nvSpPr>
        <p:spPr>
          <a:xfrm>
            <a:off x="6768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55" name="object 85855"/>
          <p:cNvSpPr/>
          <p:nvPr/>
        </p:nvSpPr>
        <p:spPr>
          <a:xfrm>
            <a:off x="6768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56" name="object 85856"/>
          <p:cNvSpPr/>
          <p:nvPr/>
        </p:nvSpPr>
        <p:spPr>
          <a:xfrm>
            <a:off x="6768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57" name="object 85857"/>
          <p:cNvSpPr/>
          <p:nvPr/>
        </p:nvSpPr>
        <p:spPr>
          <a:xfrm>
            <a:off x="6769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58" name="object 85858"/>
          <p:cNvSpPr/>
          <p:nvPr/>
        </p:nvSpPr>
        <p:spPr>
          <a:xfrm>
            <a:off x="6769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59" name="object 85859"/>
          <p:cNvSpPr/>
          <p:nvPr/>
        </p:nvSpPr>
        <p:spPr>
          <a:xfrm>
            <a:off x="6769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60" name="object 85860"/>
          <p:cNvSpPr/>
          <p:nvPr/>
        </p:nvSpPr>
        <p:spPr>
          <a:xfrm>
            <a:off x="6769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61" name="object 85861"/>
          <p:cNvSpPr/>
          <p:nvPr/>
        </p:nvSpPr>
        <p:spPr>
          <a:xfrm>
            <a:off x="6769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62" name="object 85862"/>
          <p:cNvSpPr/>
          <p:nvPr/>
        </p:nvSpPr>
        <p:spPr>
          <a:xfrm>
            <a:off x="6769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63" name="object 85863"/>
          <p:cNvSpPr/>
          <p:nvPr/>
        </p:nvSpPr>
        <p:spPr>
          <a:xfrm>
            <a:off x="6769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64" name="object 85864"/>
          <p:cNvSpPr/>
          <p:nvPr/>
        </p:nvSpPr>
        <p:spPr>
          <a:xfrm>
            <a:off x="6769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65" name="object 85865"/>
          <p:cNvSpPr/>
          <p:nvPr/>
        </p:nvSpPr>
        <p:spPr>
          <a:xfrm>
            <a:off x="6770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66" name="object 85866"/>
          <p:cNvSpPr/>
          <p:nvPr/>
        </p:nvSpPr>
        <p:spPr>
          <a:xfrm>
            <a:off x="6770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67" name="object 85867"/>
          <p:cNvSpPr/>
          <p:nvPr/>
        </p:nvSpPr>
        <p:spPr>
          <a:xfrm>
            <a:off x="6770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68" name="object 85868"/>
          <p:cNvSpPr/>
          <p:nvPr/>
        </p:nvSpPr>
        <p:spPr>
          <a:xfrm>
            <a:off x="6770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69" name="object 85869"/>
          <p:cNvSpPr/>
          <p:nvPr/>
        </p:nvSpPr>
        <p:spPr>
          <a:xfrm>
            <a:off x="6770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70" name="object 85870"/>
          <p:cNvSpPr/>
          <p:nvPr/>
        </p:nvSpPr>
        <p:spPr>
          <a:xfrm>
            <a:off x="6770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71" name="object 85871"/>
          <p:cNvSpPr/>
          <p:nvPr/>
        </p:nvSpPr>
        <p:spPr>
          <a:xfrm>
            <a:off x="6770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72" name="object 85872"/>
          <p:cNvSpPr/>
          <p:nvPr/>
        </p:nvSpPr>
        <p:spPr>
          <a:xfrm>
            <a:off x="6770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73" name="object 85873"/>
          <p:cNvSpPr/>
          <p:nvPr/>
        </p:nvSpPr>
        <p:spPr>
          <a:xfrm>
            <a:off x="67707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74" name="object 85874"/>
          <p:cNvSpPr/>
          <p:nvPr/>
        </p:nvSpPr>
        <p:spPr>
          <a:xfrm>
            <a:off x="67707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75" name="object 85875"/>
          <p:cNvSpPr/>
          <p:nvPr/>
        </p:nvSpPr>
        <p:spPr>
          <a:xfrm>
            <a:off x="6770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76" name="object 85876"/>
          <p:cNvSpPr/>
          <p:nvPr/>
        </p:nvSpPr>
        <p:spPr>
          <a:xfrm>
            <a:off x="6770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77" name="object 85877"/>
          <p:cNvSpPr/>
          <p:nvPr/>
        </p:nvSpPr>
        <p:spPr>
          <a:xfrm>
            <a:off x="67711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78" name="object 85878"/>
          <p:cNvSpPr/>
          <p:nvPr/>
        </p:nvSpPr>
        <p:spPr>
          <a:xfrm>
            <a:off x="67711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79" name="object 85879"/>
          <p:cNvSpPr/>
          <p:nvPr/>
        </p:nvSpPr>
        <p:spPr>
          <a:xfrm>
            <a:off x="6771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80" name="object 85880"/>
          <p:cNvSpPr/>
          <p:nvPr/>
        </p:nvSpPr>
        <p:spPr>
          <a:xfrm>
            <a:off x="6771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81" name="object 85881"/>
          <p:cNvSpPr/>
          <p:nvPr/>
        </p:nvSpPr>
        <p:spPr>
          <a:xfrm>
            <a:off x="67715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82" name="object 85882"/>
          <p:cNvSpPr/>
          <p:nvPr/>
        </p:nvSpPr>
        <p:spPr>
          <a:xfrm>
            <a:off x="67715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83" name="object 85883"/>
          <p:cNvSpPr/>
          <p:nvPr/>
        </p:nvSpPr>
        <p:spPr>
          <a:xfrm>
            <a:off x="6771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84" name="object 85884"/>
          <p:cNvSpPr/>
          <p:nvPr/>
        </p:nvSpPr>
        <p:spPr>
          <a:xfrm>
            <a:off x="6771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85" name="object 85885"/>
          <p:cNvSpPr/>
          <p:nvPr/>
        </p:nvSpPr>
        <p:spPr>
          <a:xfrm>
            <a:off x="67719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86" name="object 85886"/>
          <p:cNvSpPr/>
          <p:nvPr/>
        </p:nvSpPr>
        <p:spPr>
          <a:xfrm>
            <a:off x="67719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87" name="object 85887"/>
          <p:cNvSpPr/>
          <p:nvPr/>
        </p:nvSpPr>
        <p:spPr>
          <a:xfrm>
            <a:off x="6772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88" name="object 85888"/>
          <p:cNvSpPr/>
          <p:nvPr/>
        </p:nvSpPr>
        <p:spPr>
          <a:xfrm>
            <a:off x="6772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2A2D7C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89" name="object 85889"/>
          <p:cNvSpPr/>
          <p:nvPr/>
        </p:nvSpPr>
        <p:spPr>
          <a:xfrm>
            <a:off x="67722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90" name="object 85890"/>
          <p:cNvSpPr/>
          <p:nvPr/>
        </p:nvSpPr>
        <p:spPr>
          <a:xfrm>
            <a:off x="67722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1F2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91" name="object 85891"/>
          <p:cNvSpPr/>
          <p:nvPr/>
        </p:nvSpPr>
        <p:spPr>
          <a:xfrm>
            <a:off x="6772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92" name="object 85892"/>
          <p:cNvSpPr/>
          <p:nvPr/>
        </p:nvSpPr>
        <p:spPr>
          <a:xfrm>
            <a:off x="6772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93" name="object 85893"/>
          <p:cNvSpPr/>
          <p:nvPr/>
        </p:nvSpPr>
        <p:spPr>
          <a:xfrm>
            <a:off x="67726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94" name="object 85894"/>
          <p:cNvSpPr/>
          <p:nvPr/>
        </p:nvSpPr>
        <p:spPr>
          <a:xfrm>
            <a:off x="67726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95" name="object 85895"/>
          <p:cNvSpPr/>
          <p:nvPr/>
        </p:nvSpPr>
        <p:spPr>
          <a:xfrm>
            <a:off x="6772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96" name="object 85896"/>
          <p:cNvSpPr/>
          <p:nvPr/>
        </p:nvSpPr>
        <p:spPr>
          <a:xfrm>
            <a:off x="6772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97" name="object 85897"/>
          <p:cNvSpPr/>
          <p:nvPr/>
        </p:nvSpPr>
        <p:spPr>
          <a:xfrm>
            <a:off x="67730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98" name="object 85898"/>
          <p:cNvSpPr/>
          <p:nvPr/>
        </p:nvSpPr>
        <p:spPr>
          <a:xfrm>
            <a:off x="67730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CD5B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899" name="object 85899"/>
          <p:cNvSpPr/>
          <p:nvPr/>
        </p:nvSpPr>
        <p:spPr>
          <a:xfrm>
            <a:off x="6773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00" name="object 85900"/>
          <p:cNvSpPr/>
          <p:nvPr/>
        </p:nvSpPr>
        <p:spPr>
          <a:xfrm>
            <a:off x="6773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01" name="object 85901"/>
          <p:cNvSpPr/>
          <p:nvPr/>
        </p:nvSpPr>
        <p:spPr>
          <a:xfrm>
            <a:off x="67734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02" name="object 85902"/>
          <p:cNvSpPr/>
          <p:nvPr/>
        </p:nvSpPr>
        <p:spPr>
          <a:xfrm>
            <a:off x="67734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03" name="object 85903"/>
          <p:cNvSpPr/>
          <p:nvPr/>
        </p:nvSpPr>
        <p:spPr>
          <a:xfrm>
            <a:off x="6773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04" name="object 85904"/>
          <p:cNvSpPr/>
          <p:nvPr/>
        </p:nvSpPr>
        <p:spPr>
          <a:xfrm>
            <a:off x="6773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05" name="object 85905"/>
          <p:cNvSpPr/>
          <p:nvPr/>
        </p:nvSpPr>
        <p:spPr>
          <a:xfrm>
            <a:off x="6773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06" name="object 85906"/>
          <p:cNvSpPr/>
          <p:nvPr/>
        </p:nvSpPr>
        <p:spPr>
          <a:xfrm>
            <a:off x="6773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07" name="object 85907"/>
          <p:cNvSpPr/>
          <p:nvPr/>
        </p:nvSpPr>
        <p:spPr>
          <a:xfrm>
            <a:off x="6773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08" name="object 85908"/>
          <p:cNvSpPr/>
          <p:nvPr/>
        </p:nvSpPr>
        <p:spPr>
          <a:xfrm>
            <a:off x="6773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09" name="object 85909"/>
          <p:cNvSpPr/>
          <p:nvPr/>
        </p:nvSpPr>
        <p:spPr>
          <a:xfrm>
            <a:off x="6774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10" name="object 85910"/>
          <p:cNvSpPr/>
          <p:nvPr/>
        </p:nvSpPr>
        <p:spPr>
          <a:xfrm>
            <a:off x="6774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11" name="object 85911"/>
          <p:cNvSpPr/>
          <p:nvPr/>
        </p:nvSpPr>
        <p:spPr>
          <a:xfrm>
            <a:off x="6774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12" name="object 85912"/>
          <p:cNvSpPr/>
          <p:nvPr/>
        </p:nvSpPr>
        <p:spPr>
          <a:xfrm>
            <a:off x="6774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13" name="object 85913"/>
          <p:cNvSpPr/>
          <p:nvPr/>
        </p:nvSpPr>
        <p:spPr>
          <a:xfrm>
            <a:off x="67745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14" name="object 85914"/>
          <p:cNvSpPr/>
          <p:nvPr/>
        </p:nvSpPr>
        <p:spPr>
          <a:xfrm>
            <a:off x="67745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15" name="object 85915"/>
          <p:cNvSpPr/>
          <p:nvPr/>
        </p:nvSpPr>
        <p:spPr>
          <a:xfrm>
            <a:off x="6774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16" name="object 85916"/>
          <p:cNvSpPr/>
          <p:nvPr/>
        </p:nvSpPr>
        <p:spPr>
          <a:xfrm>
            <a:off x="6774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17" name="object 85917"/>
          <p:cNvSpPr/>
          <p:nvPr/>
        </p:nvSpPr>
        <p:spPr>
          <a:xfrm>
            <a:off x="6774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18" name="object 85918"/>
          <p:cNvSpPr/>
          <p:nvPr/>
        </p:nvSpPr>
        <p:spPr>
          <a:xfrm>
            <a:off x="6774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19" name="object 85919"/>
          <p:cNvSpPr/>
          <p:nvPr/>
        </p:nvSpPr>
        <p:spPr>
          <a:xfrm>
            <a:off x="6775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20" name="object 85920"/>
          <p:cNvSpPr/>
          <p:nvPr/>
        </p:nvSpPr>
        <p:spPr>
          <a:xfrm>
            <a:off x="6775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21" name="object 85921"/>
          <p:cNvSpPr/>
          <p:nvPr/>
        </p:nvSpPr>
        <p:spPr>
          <a:xfrm>
            <a:off x="6775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22" name="object 85922"/>
          <p:cNvSpPr/>
          <p:nvPr/>
        </p:nvSpPr>
        <p:spPr>
          <a:xfrm>
            <a:off x="6775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23" name="object 85923"/>
          <p:cNvSpPr/>
          <p:nvPr/>
        </p:nvSpPr>
        <p:spPr>
          <a:xfrm>
            <a:off x="6775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24" name="object 85924"/>
          <p:cNvSpPr/>
          <p:nvPr/>
        </p:nvSpPr>
        <p:spPr>
          <a:xfrm>
            <a:off x="6775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25" name="object 85925"/>
          <p:cNvSpPr/>
          <p:nvPr/>
        </p:nvSpPr>
        <p:spPr>
          <a:xfrm>
            <a:off x="67757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26" name="object 85926"/>
          <p:cNvSpPr/>
          <p:nvPr/>
        </p:nvSpPr>
        <p:spPr>
          <a:xfrm>
            <a:off x="67757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27" name="object 85927"/>
          <p:cNvSpPr/>
          <p:nvPr/>
        </p:nvSpPr>
        <p:spPr>
          <a:xfrm>
            <a:off x="6775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28" name="object 85928"/>
          <p:cNvSpPr/>
          <p:nvPr/>
        </p:nvSpPr>
        <p:spPr>
          <a:xfrm>
            <a:off x="6775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29" name="object 85929"/>
          <p:cNvSpPr/>
          <p:nvPr/>
        </p:nvSpPr>
        <p:spPr>
          <a:xfrm>
            <a:off x="6776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30" name="object 85930"/>
          <p:cNvSpPr/>
          <p:nvPr/>
        </p:nvSpPr>
        <p:spPr>
          <a:xfrm>
            <a:off x="6776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31" name="object 85931"/>
          <p:cNvSpPr/>
          <p:nvPr/>
        </p:nvSpPr>
        <p:spPr>
          <a:xfrm>
            <a:off x="6776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32" name="object 85932"/>
          <p:cNvSpPr/>
          <p:nvPr/>
        </p:nvSpPr>
        <p:spPr>
          <a:xfrm>
            <a:off x="6776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33" name="object 85933"/>
          <p:cNvSpPr/>
          <p:nvPr/>
        </p:nvSpPr>
        <p:spPr>
          <a:xfrm>
            <a:off x="67764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34" name="object 85934"/>
          <p:cNvSpPr/>
          <p:nvPr/>
        </p:nvSpPr>
        <p:spPr>
          <a:xfrm>
            <a:off x="67764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35" name="object 85935"/>
          <p:cNvSpPr/>
          <p:nvPr/>
        </p:nvSpPr>
        <p:spPr>
          <a:xfrm>
            <a:off x="6776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36" name="object 85936"/>
          <p:cNvSpPr/>
          <p:nvPr/>
        </p:nvSpPr>
        <p:spPr>
          <a:xfrm>
            <a:off x="6776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37" name="object 85937"/>
          <p:cNvSpPr/>
          <p:nvPr/>
        </p:nvSpPr>
        <p:spPr>
          <a:xfrm>
            <a:off x="67768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38" name="object 85938"/>
          <p:cNvSpPr/>
          <p:nvPr/>
        </p:nvSpPr>
        <p:spPr>
          <a:xfrm>
            <a:off x="67768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39" name="object 85939"/>
          <p:cNvSpPr/>
          <p:nvPr/>
        </p:nvSpPr>
        <p:spPr>
          <a:xfrm>
            <a:off x="6776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40" name="object 85940"/>
          <p:cNvSpPr/>
          <p:nvPr/>
        </p:nvSpPr>
        <p:spPr>
          <a:xfrm>
            <a:off x="6776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41" name="object 85941"/>
          <p:cNvSpPr/>
          <p:nvPr/>
        </p:nvSpPr>
        <p:spPr>
          <a:xfrm>
            <a:off x="67772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42" name="object 85942"/>
          <p:cNvSpPr/>
          <p:nvPr/>
        </p:nvSpPr>
        <p:spPr>
          <a:xfrm>
            <a:off x="67772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43" name="object 85943"/>
          <p:cNvSpPr/>
          <p:nvPr/>
        </p:nvSpPr>
        <p:spPr>
          <a:xfrm>
            <a:off x="6777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44" name="object 85944"/>
          <p:cNvSpPr/>
          <p:nvPr/>
        </p:nvSpPr>
        <p:spPr>
          <a:xfrm>
            <a:off x="6777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45" name="object 85945"/>
          <p:cNvSpPr/>
          <p:nvPr/>
        </p:nvSpPr>
        <p:spPr>
          <a:xfrm>
            <a:off x="67776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46" name="object 85946"/>
          <p:cNvSpPr/>
          <p:nvPr/>
        </p:nvSpPr>
        <p:spPr>
          <a:xfrm>
            <a:off x="67776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47" name="object 85947"/>
          <p:cNvSpPr/>
          <p:nvPr/>
        </p:nvSpPr>
        <p:spPr>
          <a:xfrm>
            <a:off x="6777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48" name="object 85948"/>
          <p:cNvSpPr/>
          <p:nvPr/>
        </p:nvSpPr>
        <p:spPr>
          <a:xfrm>
            <a:off x="6777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49" name="object 85949"/>
          <p:cNvSpPr/>
          <p:nvPr/>
        </p:nvSpPr>
        <p:spPr>
          <a:xfrm>
            <a:off x="6778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50" name="object 85950"/>
          <p:cNvSpPr/>
          <p:nvPr/>
        </p:nvSpPr>
        <p:spPr>
          <a:xfrm>
            <a:off x="6778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51" name="object 85951"/>
          <p:cNvSpPr/>
          <p:nvPr/>
        </p:nvSpPr>
        <p:spPr>
          <a:xfrm>
            <a:off x="6778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52" name="object 85952"/>
          <p:cNvSpPr/>
          <p:nvPr/>
        </p:nvSpPr>
        <p:spPr>
          <a:xfrm>
            <a:off x="6778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53" name="object 85953"/>
          <p:cNvSpPr/>
          <p:nvPr/>
        </p:nvSpPr>
        <p:spPr>
          <a:xfrm>
            <a:off x="6778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54" name="object 85954"/>
          <p:cNvSpPr/>
          <p:nvPr/>
        </p:nvSpPr>
        <p:spPr>
          <a:xfrm>
            <a:off x="6778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55" name="object 85955"/>
          <p:cNvSpPr/>
          <p:nvPr/>
        </p:nvSpPr>
        <p:spPr>
          <a:xfrm>
            <a:off x="6778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56" name="object 85956"/>
          <p:cNvSpPr/>
          <p:nvPr/>
        </p:nvSpPr>
        <p:spPr>
          <a:xfrm>
            <a:off x="6778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57" name="object 85957"/>
          <p:cNvSpPr/>
          <p:nvPr/>
        </p:nvSpPr>
        <p:spPr>
          <a:xfrm>
            <a:off x="6778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58" name="object 85958"/>
          <p:cNvSpPr/>
          <p:nvPr/>
        </p:nvSpPr>
        <p:spPr>
          <a:xfrm>
            <a:off x="6778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59" name="object 85959"/>
          <p:cNvSpPr/>
          <p:nvPr/>
        </p:nvSpPr>
        <p:spPr>
          <a:xfrm>
            <a:off x="6778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60" name="object 85960"/>
          <p:cNvSpPr/>
          <p:nvPr/>
        </p:nvSpPr>
        <p:spPr>
          <a:xfrm>
            <a:off x="6778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61" name="object 85961"/>
          <p:cNvSpPr/>
          <p:nvPr/>
        </p:nvSpPr>
        <p:spPr>
          <a:xfrm>
            <a:off x="6779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62" name="object 85962"/>
          <p:cNvSpPr/>
          <p:nvPr/>
        </p:nvSpPr>
        <p:spPr>
          <a:xfrm>
            <a:off x="6779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63" name="object 85963"/>
          <p:cNvSpPr/>
          <p:nvPr/>
        </p:nvSpPr>
        <p:spPr>
          <a:xfrm>
            <a:off x="6779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64" name="object 85964"/>
          <p:cNvSpPr/>
          <p:nvPr/>
        </p:nvSpPr>
        <p:spPr>
          <a:xfrm>
            <a:off x="6779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65" name="object 85965"/>
          <p:cNvSpPr/>
          <p:nvPr/>
        </p:nvSpPr>
        <p:spPr>
          <a:xfrm>
            <a:off x="6779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66" name="object 85966"/>
          <p:cNvSpPr/>
          <p:nvPr/>
        </p:nvSpPr>
        <p:spPr>
          <a:xfrm>
            <a:off x="6779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67" name="object 85967"/>
          <p:cNvSpPr/>
          <p:nvPr/>
        </p:nvSpPr>
        <p:spPr>
          <a:xfrm>
            <a:off x="6779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68" name="object 85968"/>
          <p:cNvSpPr/>
          <p:nvPr/>
        </p:nvSpPr>
        <p:spPr>
          <a:xfrm>
            <a:off x="6779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69" name="object 85969"/>
          <p:cNvSpPr/>
          <p:nvPr/>
        </p:nvSpPr>
        <p:spPr>
          <a:xfrm>
            <a:off x="6779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70" name="object 85970"/>
          <p:cNvSpPr/>
          <p:nvPr/>
        </p:nvSpPr>
        <p:spPr>
          <a:xfrm>
            <a:off x="6779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71" name="object 85971"/>
          <p:cNvSpPr/>
          <p:nvPr/>
        </p:nvSpPr>
        <p:spPr>
          <a:xfrm>
            <a:off x="6780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72" name="object 85972"/>
          <p:cNvSpPr/>
          <p:nvPr/>
        </p:nvSpPr>
        <p:spPr>
          <a:xfrm>
            <a:off x="6780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73" name="object 85973"/>
          <p:cNvSpPr/>
          <p:nvPr/>
        </p:nvSpPr>
        <p:spPr>
          <a:xfrm>
            <a:off x="6780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74" name="object 85974"/>
          <p:cNvSpPr/>
          <p:nvPr/>
        </p:nvSpPr>
        <p:spPr>
          <a:xfrm>
            <a:off x="6780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75" name="object 85975"/>
          <p:cNvSpPr/>
          <p:nvPr/>
        </p:nvSpPr>
        <p:spPr>
          <a:xfrm>
            <a:off x="6780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76" name="object 85976"/>
          <p:cNvSpPr/>
          <p:nvPr/>
        </p:nvSpPr>
        <p:spPr>
          <a:xfrm>
            <a:off x="6780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77" name="object 85977"/>
          <p:cNvSpPr/>
          <p:nvPr/>
        </p:nvSpPr>
        <p:spPr>
          <a:xfrm>
            <a:off x="6780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78" name="object 85978"/>
          <p:cNvSpPr/>
          <p:nvPr/>
        </p:nvSpPr>
        <p:spPr>
          <a:xfrm>
            <a:off x="6780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79" name="object 85979"/>
          <p:cNvSpPr/>
          <p:nvPr/>
        </p:nvSpPr>
        <p:spPr>
          <a:xfrm>
            <a:off x="6780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80" name="object 85980"/>
          <p:cNvSpPr/>
          <p:nvPr/>
        </p:nvSpPr>
        <p:spPr>
          <a:xfrm>
            <a:off x="6780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81" name="object 85981"/>
          <p:cNvSpPr/>
          <p:nvPr/>
        </p:nvSpPr>
        <p:spPr>
          <a:xfrm>
            <a:off x="6781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82" name="object 85982"/>
          <p:cNvSpPr/>
          <p:nvPr/>
        </p:nvSpPr>
        <p:spPr>
          <a:xfrm>
            <a:off x="6781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83" name="object 85983"/>
          <p:cNvSpPr/>
          <p:nvPr/>
        </p:nvSpPr>
        <p:spPr>
          <a:xfrm>
            <a:off x="6781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84" name="object 85984"/>
          <p:cNvSpPr/>
          <p:nvPr/>
        </p:nvSpPr>
        <p:spPr>
          <a:xfrm>
            <a:off x="6781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85" name="object 85985"/>
          <p:cNvSpPr/>
          <p:nvPr/>
        </p:nvSpPr>
        <p:spPr>
          <a:xfrm>
            <a:off x="67814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86" name="object 85986"/>
          <p:cNvSpPr/>
          <p:nvPr/>
        </p:nvSpPr>
        <p:spPr>
          <a:xfrm>
            <a:off x="67814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87" name="object 85987"/>
          <p:cNvSpPr/>
          <p:nvPr/>
        </p:nvSpPr>
        <p:spPr>
          <a:xfrm>
            <a:off x="6781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88" name="object 85988"/>
          <p:cNvSpPr/>
          <p:nvPr/>
        </p:nvSpPr>
        <p:spPr>
          <a:xfrm>
            <a:off x="6781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89" name="object 85989"/>
          <p:cNvSpPr/>
          <p:nvPr/>
        </p:nvSpPr>
        <p:spPr>
          <a:xfrm>
            <a:off x="67818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90" name="object 85990"/>
          <p:cNvSpPr/>
          <p:nvPr/>
        </p:nvSpPr>
        <p:spPr>
          <a:xfrm>
            <a:off x="67818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91" name="object 85991"/>
          <p:cNvSpPr/>
          <p:nvPr/>
        </p:nvSpPr>
        <p:spPr>
          <a:xfrm>
            <a:off x="6781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92" name="object 85992"/>
          <p:cNvSpPr/>
          <p:nvPr/>
        </p:nvSpPr>
        <p:spPr>
          <a:xfrm>
            <a:off x="6781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93" name="object 85993"/>
          <p:cNvSpPr/>
          <p:nvPr/>
        </p:nvSpPr>
        <p:spPr>
          <a:xfrm>
            <a:off x="67821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94" name="object 85994"/>
          <p:cNvSpPr/>
          <p:nvPr/>
        </p:nvSpPr>
        <p:spPr>
          <a:xfrm>
            <a:off x="67821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95" name="object 85995"/>
          <p:cNvSpPr/>
          <p:nvPr/>
        </p:nvSpPr>
        <p:spPr>
          <a:xfrm>
            <a:off x="6782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96" name="object 85996"/>
          <p:cNvSpPr/>
          <p:nvPr/>
        </p:nvSpPr>
        <p:spPr>
          <a:xfrm>
            <a:off x="6782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97" name="object 85997"/>
          <p:cNvSpPr/>
          <p:nvPr/>
        </p:nvSpPr>
        <p:spPr>
          <a:xfrm>
            <a:off x="67825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98" name="object 85998"/>
          <p:cNvSpPr/>
          <p:nvPr/>
        </p:nvSpPr>
        <p:spPr>
          <a:xfrm>
            <a:off x="67825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999" name="object 85999"/>
          <p:cNvSpPr/>
          <p:nvPr/>
        </p:nvSpPr>
        <p:spPr>
          <a:xfrm>
            <a:off x="6782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00" name="object 86000"/>
          <p:cNvSpPr/>
          <p:nvPr/>
        </p:nvSpPr>
        <p:spPr>
          <a:xfrm>
            <a:off x="6782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01" name="object 86001"/>
          <p:cNvSpPr/>
          <p:nvPr/>
        </p:nvSpPr>
        <p:spPr>
          <a:xfrm>
            <a:off x="6782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02" name="object 86002"/>
          <p:cNvSpPr/>
          <p:nvPr/>
        </p:nvSpPr>
        <p:spPr>
          <a:xfrm>
            <a:off x="6782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03" name="object 86003"/>
          <p:cNvSpPr/>
          <p:nvPr/>
        </p:nvSpPr>
        <p:spPr>
          <a:xfrm>
            <a:off x="6783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04" name="object 86004"/>
          <p:cNvSpPr/>
          <p:nvPr/>
        </p:nvSpPr>
        <p:spPr>
          <a:xfrm>
            <a:off x="6783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05" name="object 86005"/>
          <p:cNvSpPr/>
          <p:nvPr/>
        </p:nvSpPr>
        <p:spPr>
          <a:xfrm>
            <a:off x="6783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06" name="object 86006"/>
          <p:cNvSpPr/>
          <p:nvPr/>
        </p:nvSpPr>
        <p:spPr>
          <a:xfrm>
            <a:off x="6783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07" name="object 86007"/>
          <p:cNvSpPr/>
          <p:nvPr/>
        </p:nvSpPr>
        <p:spPr>
          <a:xfrm>
            <a:off x="67834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08" name="object 86008"/>
          <p:cNvSpPr/>
          <p:nvPr/>
        </p:nvSpPr>
        <p:spPr>
          <a:xfrm>
            <a:off x="67834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09" name="object 86009"/>
          <p:cNvSpPr/>
          <p:nvPr/>
        </p:nvSpPr>
        <p:spPr>
          <a:xfrm>
            <a:off x="6783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10" name="object 86010"/>
          <p:cNvSpPr/>
          <p:nvPr/>
        </p:nvSpPr>
        <p:spPr>
          <a:xfrm>
            <a:off x="6783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11" name="object 86011"/>
          <p:cNvSpPr/>
          <p:nvPr/>
        </p:nvSpPr>
        <p:spPr>
          <a:xfrm>
            <a:off x="67838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12" name="object 86012"/>
          <p:cNvSpPr/>
          <p:nvPr/>
        </p:nvSpPr>
        <p:spPr>
          <a:xfrm>
            <a:off x="67838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13" name="object 86013"/>
          <p:cNvSpPr/>
          <p:nvPr/>
        </p:nvSpPr>
        <p:spPr>
          <a:xfrm>
            <a:off x="67840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14" name="object 86014"/>
          <p:cNvSpPr/>
          <p:nvPr/>
        </p:nvSpPr>
        <p:spPr>
          <a:xfrm>
            <a:off x="67840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15" name="object 86015"/>
          <p:cNvSpPr/>
          <p:nvPr/>
        </p:nvSpPr>
        <p:spPr>
          <a:xfrm>
            <a:off x="67842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16" name="object 86016"/>
          <p:cNvSpPr/>
          <p:nvPr/>
        </p:nvSpPr>
        <p:spPr>
          <a:xfrm>
            <a:off x="67842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17" name="object 86017"/>
          <p:cNvSpPr/>
          <p:nvPr/>
        </p:nvSpPr>
        <p:spPr>
          <a:xfrm>
            <a:off x="6784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18" name="object 86018"/>
          <p:cNvSpPr/>
          <p:nvPr/>
        </p:nvSpPr>
        <p:spPr>
          <a:xfrm>
            <a:off x="6784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19" name="object 86019"/>
          <p:cNvSpPr/>
          <p:nvPr/>
        </p:nvSpPr>
        <p:spPr>
          <a:xfrm>
            <a:off x="67846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20" name="object 86020"/>
          <p:cNvSpPr/>
          <p:nvPr/>
        </p:nvSpPr>
        <p:spPr>
          <a:xfrm>
            <a:off x="67846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21" name="object 86021"/>
          <p:cNvSpPr/>
          <p:nvPr/>
        </p:nvSpPr>
        <p:spPr>
          <a:xfrm>
            <a:off x="6784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22" name="object 86022"/>
          <p:cNvSpPr/>
          <p:nvPr/>
        </p:nvSpPr>
        <p:spPr>
          <a:xfrm>
            <a:off x="6784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23" name="object 86023"/>
          <p:cNvSpPr/>
          <p:nvPr/>
        </p:nvSpPr>
        <p:spPr>
          <a:xfrm>
            <a:off x="67849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24" name="object 86024"/>
          <p:cNvSpPr/>
          <p:nvPr/>
        </p:nvSpPr>
        <p:spPr>
          <a:xfrm>
            <a:off x="67849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25" name="object 86025"/>
          <p:cNvSpPr/>
          <p:nvPr/>
        </p:nvSpPr>
        <p:spPr>
          <a:xfrm>
            <a:off x="6785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26" name="object 86026"/>
          <p:cNvSpPr/>
          <p:nvPr/>
        </p:nvSpPr>
        <p:spPr>
          <a:xfrm>
            <a:off x="6785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27" name="object 86027"/>
          <p:cNvSpPr/>
          <p:nvPr/>
        </p:nvSpPr>
        <p:spPr>
          <a:xfrm>
            <a:off x="67853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28" name="object 86028"/>
          <p:cNvSpPr/>
          <p:nvPr/>
        </p:nvSpPr>
        <p:spPr>
          <a:xfrm>
            <a:off x="67853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29" name="object 86029"/>
          <p:cNvSpPr/>
          <p:nvPr/>
        </p:nvSpPr>
        <p:spPr>
          <a:xfrm>
            <a:off x="6785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30" name="object 86030"/>
          <p:cNvSpPr/>
          <p:nvPr/>
        </p:nvSpPr>
        <p:spPr>
          <a:xfrm>
            <a:off x="6785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31" name="object 86031"/>
          <p:cNvSpPr/>
          <p:nvPr/>
        </p:nvSpPr>
        <p:spPr>
          <a:xfrm>
            <a:off x="6785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32" name="object 86032"/>
          <p:cNvSpPr/>
          <p:nvPr/>
        </p:nvSpPr>
        <p:spPr>
          <a:xfrm>
            <a:off x="6785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33" name="object 86033"/>
          <p:cNvSpPr/>
          <p:nvPr/>
        </p:nvSpPr>
        <p:spPr>
          <a:xfrm>
            <a:off x="67860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34" name="object 86034"/>
          <p:cNvSpPr/>
          <p:nvPr/>
        </p:nvSpPr>
        <p:spPr>
          <a:xfrm>
            <a:off x="67860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35" name="object 86035"/>
          <p:cNvSpPr/>
          <p:nvPr/>
        </p:nvSpPr>
        <p:spPr>
          <a:xfrm>
            <a:off x="67861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36" name="object 86036"/>
          <p:cNvSpPr/>
          <p:nvPr/>
        </p:nvSpPr>
        <p:spPr>
          <a:xfrm>
            <a:off x="67861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37" name="object 86037"/>
          <p:cNvSpPr/>
          <p:nvPr/>
        </p:nvSpPr>
        <p:spPr>
          <a:xfrm>
            <a:off x="67863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38" name="object 86038"/>
          <p:cNvSpPr/>
          <p:nvPr/>
        </p:nvSpPr>
        <p:spPr>
          <a:xfrm>
            <a:off x="67863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39" name="object 86039"/>
          <p:cNvSpPr/>
          <p:nvPr/>
        </p:nvSpPr>
        <p:spPr>
          <a:xfrm>
            <a:off x="6786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40" name="object 86040"/>
          <p:cNvSpPr/>
          <p:nvPr/>
        </p:nvSpPr>
        <p:spPr>
          <a:xfrm>
            <a:off x="6786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41" name="object 86041"/>
          <p:cNvSpPr/>
          <p:nvPr/>
        </p:nvSpPr>
        <p:spPr>
          <a:xfrm>
            <a:off x="67867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42" name="object 86042"/>
          <p:cNvSpPr/>
          <p:nvPr/>
        </p:nvSpPr>
        <p:spPr>
          <a:xfrm>
            <a:off x="67867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43" name="object 86043"/>
          <p:cNvSpPr/>
          <p:nvPr/>
        </p:nvSpPr>
        <p:spPr>
          <a:xfrm>
            <a:off x="67868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44" name="object 86044"/>
          <p:cNvSpPr/>
          <p:nvPr/>
        </p:nvSpPr>
        <p:spPr>
          <a:xfrm>
            <a:off x="67868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45" name="object 86045"/>
          <p:cNvSpPr/>
          <p:nvPr/>
        </p:nvSpPr>
        <p:spPr>
          <a:xfrm>
            <a:off x="67871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46" name="object 86046"/>
          <p:cNvSpPr/>
          <p:nvPr/>
        </p:nvSpPr>
        <p:spPr>
          <a:xfrm>
            <a:off x="67871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47" name="object 86047"/>
          <p:cNvSpPr/>
          <p:nvPr/>
        </p:nvSpPr>
        <p:spPr>
          <a:xfrm>
            <a:off x="67874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48" name="object 86048"/>
          <p:cNvSpPr/>
          <p:nvPr/>
        </p:nvSpPr>
        <p:spPr>
          <a:xfrm>
            <a:off x="67874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49" name="object 86049"/>
          <p:cNvSpPr/>
          <p:nvPr/>
        </p:nvSpPr>
        <p:spPr>
          <a:xfrm>
            <a:off x="6787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50" name="object 86050"/>
          <p:cNvSpPr/>
          <p:nvPr/>
        </p:nvSpPr>
        <p:spPr>
          <a:xfrm>
            <a:off x="6787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51" name="object 86051"/>
          <p:cNvSpPr/>
          <p:nvPr/>
        </p:nvSpPr>
        <p:spPr>
          <a:xfrm>
            <a:off x="67877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52" name="object 86052"/>
          <p:cNvSpPr/>
          <p:nvPr/>
        </p:nvSpPr>
        <p:spPr>
          <a:xfrm>
            <a:off x="67877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53" name="object 86053"/>
          <p:cNvSpPr/>
          <p:nvPr/>
        </p:nvSpPr>
        <p:spPr>
          <a:xfrm>
            <a:off x="6787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54" name="object 86054"/>
          <p:cNvSpPr/>
          <p:nvPr/>
        </p:nvSpPr>
        <p:spPr>
          <a:xfrm>
            <a:off x="6787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55" name="object 86055"/>
          <p:cNvSpPr/>
          <p:nvPr/>
        </p:nvSpPr>
        <p:spPr>
          <a:xfrm>
            <a:off x="67881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56" name="object 86056"/>
          <p:cNvSpPr/>
          <p:nvPr/>
        </p:nvSpPr>
        <p:spPr>
          <a:xfrm>
            <a:off x="67881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57" name="object 86057"/>
          <p:cNvSpPr/>
          <p:nvPr/>
        </p:nvSpPr>
        <p:spPr>
          <a:xfrm>
            <a:off x="6788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58" name="object 86058"/>
          <p:cNvSpPr/>
          <p:nvPr/>
        </p:nvSpPr>
        <p:spPr>
          <a:xfrm>
            <a:off x="6788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59" name="object 86059"/>
          <p:cNvSpPr/>
          <p:nvPr/>
        </p:nvSpPr>
        <p:spPr>
          <a:xfrm>
            <a:off x="67885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60" name="object 86060"/>
          <p:cNvSpPr/>
          <p:nvPr/>
        </p:nvSpPr>
        <p:spPr>
          <a:xfrm>
            <a:off x="67885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61" name="object 86061"/>
          <p:cNvSpPr/>
          <p:nvPr/>
        </p:nvSpPr>
        <p:spPr>
          <a:xfrm>
            <a:off x="6788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62" name="object 86062"/>
          <p:cNvSpPr/>
          <p:nvPr/>
        </p:nvSpPr>
        <p:spPr>
          <a:xfrm>
            <a:off x="6788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63" name="object 86063"/>
          <p:cNvSpPr/>
          <p:nvPr/>
        </p:nvSpPr>
        <p:spPr>
          <a:xfrm>
            <a:off x="67889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64" name="object 86064"/>
          <p:cNvSpPr/>
          <p:nvPr/>
        </p:nvSpPr>
        <p:spPr>
          <a:xfrm>
            <a:off x="67889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65" name="object 86065"/>
          <p:cNvSpPr/>
          <p:nvPr/>
        </p:nvSpPr>
        <p:spPr>
          <a:xfrm>
            <a:off x="6789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66" name="object 86066"/>
          <p:cNvSpPr/>
          <p:nvPr/>
        </p:nvSpPr>
        <p:spPr>
          <a:xfrm>
            <a:off x="6789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67" name="object 86067"/>
          <p:cNvSpPr/>
          <p:nvPr/>
        </p:nvSpPr>
        <p:spPr>
          <a:xfrm>
            <a:off x="67893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68" name="object 86068"/>
          <p:cNvSpPr/>
          <p:nvPr/>
        </p:nvSpPr>
        <p:spPr>
          <a:xfrm>
            <a:off x="67893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69" name="object 86069"/>
          <p:cNvSpPr/>
          <p:nvPr/>
        </p:nvSpPr>
        <p:spPr>
          <a:xfrm>
            <a:off x="6789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70" name="object 86070"/>
          <p:cNvSpPr/>
          <p:nvPr/>
        </p:nvSpPr>
        <p:spPr>
          <a:xfrm>
            <a:off x="6789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71" name="object 86071"/>
          <p:cNvSpPr/>
          <p:nvPr/>
        </p:nvSpPr>
        <p:spPr>
          <a:xfrm>
            <a:off x="67896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72" name="object 86072"/>
          <p:cNvSpPr/>
          <p:nvPr/>
        </p:nvSpPr>
        <p:spPr>
          <a:xfrm>
            <a:off x="67896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73" name="object 86073"/>
          <p:cNvSpPr/>
          <p:nvPr/>
        </p:nvSpPr>
        <p:spPr>
          <a:xfrm>
            <a:off x="6789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74" name="object 86074"/>
          <p:cNvSpPr/>
          <p:nvPr/>
        </p:nvSpPr>
        <p:spPr>
          <a:xfrm>
            <a:off x="6789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75" name="object 86075"/>
          <p:cNvSpPr/>
          <p:nvPr/>
        </p:nvSpPr>
        <p:spPr>
          <a:xfrm>
            <a:off x="67900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76" name="object 86076"/>
          <p:cNvSpPr/>
          <p:nvPr/>
        </p:nvSpPr>
        <p:spPr>
          <a:xfrm>
            <a:off x="67900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77" name="object 86077"/>
          <p:cNvSpPr/>
          <p:nvPr/>
        </p:nvSpPr>
        <p:spPr>
          <a:xfrm>
            <a:off x="6790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78" name="object 86078"/>
          <p:cNvSpPr/>
          <p:nvPr/>
        </p:nvSpPr>
        <p:spPr>
          <a:xfrm>
            <a:off x="6790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79" name="object 86079"/>
          <p:cNvSpPr/>
          <p:nvPr/>
        </p:nvSpPr>
        <p:spPr>
          <a:xfrm>
            <a:off x="67904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80" name="object 86080"/>
          <p:cNvSpPr/>
          <p:nvPr/>
        </p:nvSpPr>
        <p:spPr>
          <a:xfrm>
            <a:off x="67904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81" name="object 86081"/>
          <p:cNvSpPr/>
          <p:nvPr/>
        </p:nvSpPr>
        <p:spPr>
          <a:xfrm>
            <a:off x="6790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82" name="object 86082"/>
          <p:cNvSpPr/>
          <p:nvPr/>
        </p:nvSpPr>
        <p:spPr>
          <a:xfrm>
            <a:off x="6790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83" name="object 86083"/>
          <p:cNvSpPr/>
          <p:nvPr/>
        </p:nvSpPr>
        <p:spPr>
          <a:xfrm>
            <a:off x="67908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84" name="object 86084"/>
          <p:cNvSpPr/>
          <p:nvPr/>
        </p:nvSpPr>
        <p:spPr>
          <a:xfrm>
            <a:off x="67908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85" name="object 86085"/>
          <p:cNvSpPr/>
          <p:nvPr/>
        </p:nvSpPr>
        <p:spPr>
          <a:xfrm>
            <a:off x="67909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86" name="object 86086"/>
          <p:cNvSpPr/>
          <p:nvPr/>
        </p:nvSpPr>
        <p:spPr>
          <a:xfrm>
            <a:off x="67909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87" name="object 86087"/>
          <p:cNvSpPr/>
          <p:nvPr/>
        </p:nvSpPr>
        <p:spPr>
          <a:xfrm>
            <a:off x="67912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88" name="object 86088"/>
          <p:cNvSpPr/>
          <p:nvPr/>
        </p:nvSpPr>
        <p:spPr>
          <a:xfrm>
            <a:off x="67912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89" name="object 86089"/>
          <p:cNvSpPr/>
          <p:nvPr/>
        </p:nvSpPr>
        <p:spPr>
          <a:xfrm>
            <a:off x="67913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90" name="object 86090"/>
          <p:cNvSpPr/>
          <p:nvPr/>
        </p:nvSpPr>
        <p:spPr>
          <a:xfrm>
            <a:off x="67913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91" name="object 86091"/>
          <p:cNvSpPr/>
          <p:nvPr/>
        </p:nvSpPr>
        <p:spPr>
          <a:xfrm>
            <a:off x="67915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92" name="object 86092"/>
          <p:cNvSpPr/>
          <p:nvPr/>
        </p:nvSpPr>
        <p:spPr>
          <a:xfrm>
            <a:off x="67915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93" name="object 86093"/>
          <p:cNvSpPr/>
          <p:nvPr/>
        </p:nvSpPr>
        <p:spPr>
          <a:xfrm>
            <a:off x="67917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94" name="object 86094"/>
          <p:cNvSpPr/>
          <p:nvPr/>
        </p:nvSpPr>
        <p:spPr>
          <a:xfrm>
            <a:off x="67917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95" name="object 86095"/>
          <p:cNvSpPr/>
          <p:nvPr/>
        </p:nvSpPr>
        <p:spPr>
          <a:xfrm>
            <a:off x="67919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96" name="object 86096"/>
          <p:cNvSpPr/>
          <p:nvPr/>
        </p:nvSpPr>
        <p:spPr>
          <a:xfrm>
            <a:off x="67919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97" name="object 86097"/>
          <p:cNvSpPr/>
          <p:nvPr/>
        </p:nvSpPr>
        <p:spPr>
          <a:xfrm>
            <a:off x="67920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98" name="object 86098"/>
          <p:cNvSpPr/>
          <p:nvPr/>
        </p:nvSpPr>
        <p:spPr>
          <a:xfrm>
            <a:off x="67920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099" name="object 86099"/>
          <p:cNvSpPr/>
          <p:nvPr/>
        </p:nvSpPr>
        <p:spPr>
          <a:xfrm>
            <a:off x="67923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00" name="object 86100"/>
          <p:cNvSpPr/>
          <p:nvPr/>
        </p:nvSpPr>
        <p:spPr>
          <a:xfrm>
            <a:off x="67923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01" name="object 86101"/>
          <p:cNvSpPr/>
          <p:nvPr/>
        </p:nvSpPr>
        <p:spPr>
          <a:xfrm>
            <a:off x="6792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02" name="object 86102"/>
          <p:cNvSpPr/>
          <p:nvPr/>
        </p:nvSpPr>
        <p:spPr>
          <a:xfrm>
            <a:off x="6792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03" name="object 86103"/>
          <p:cNvSpPr/>
          <p:nvPr/>
        </p:nvSpPr>
        <p:spPr>
          <a:xfrm>
            <a:off x="67927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04" name="object 86104"/>
          <p:cNvSpPr/>
          <p:nvPr/>
        </p:nvSpPr>
        <p:spPr>
          <a:xfrm>
            <a:off x="67927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05" name="object 86105"/>
          <p:cNvSpPr/>
          <p:nvPr/>
        </p:nvSpPr>
        <p:spPr>
          <a:xfrm>
            <a:off x="6792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06" name="object 86106"/>
          <p:cNvSpPr/>
          <p:nvPr/>
        </p:nvSpPr>
        <p:spPr>
          <a:xfrm>
            <a:off x="6792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07" name="object 86107"/>
          <p:cNvSpPr/>
          <p:nvPr/>
        </p:nvSpPr>
        <p:spPr>
          <a:xfrm>
            <a:off x="67931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08" name="object 86108"/>
          <p:cNvSpPr/>
          <p:nvPr/>
        </p:nvSpPr>
        <p:spPr>
          <a:xfrm>
            <a:off x="67931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09" name="object 86109"/>
          <p:cNvSpPr/>
          <p:nvPr/>
        </p:nvSpPr>
        <p:spPr>
          <a:xfrm>
            <a:off x="6793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10" name="object 86110"/>
          <p:cNvSpPr/>
          <p:nvPr/>
        </p:nvSpPr>
        <p:spPr>
          <a:xfrm>
            <a:off x="6793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11" name="object 86111"/>
          <p:cNvSpPr/>
          <p:nvPr/>
        </p:nvSpPr>
        <p:spPr>
          <a:xfrm>
            <a:off x="67934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12" name="object 86112"/>
          <p:cNvSpPr/>
          <p:nvPr/>
        </p:nvSpPr>
        <p:spPr>
          <a:xfrm>
            <a:off x="67934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13" name="object 86113"/>
          <p:cNvSpPr/>
          <p:nvPr/>
        </p:nvSpPr>
        <p:spPr>
          <a:xfrm>
            <a:off x="6793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14" name="object 86114"/>
          <p:cNvSpPr/>
          <p:nvPr/>
        </p:nvSpPr>
        <p:spPr>
          <a:xfrm>
            <a:off x="6793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15" name="object 86115"/>
          <p:cNvSpPr/>
          <p:nvPr/>
        </p:nvSpPr>
        <p:spPr>
          <a:xfrm>
            <a:off x="67938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16" name="object 86116"/>
          <p:cNvSpPr/>
          <p:nvPr/>
        </p:nvSpPr>
        <p:spPr>
          <a:xfrm>
            <a:off x="67938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17" name="object 86117"/>
          <p:cNvSpPr/>
          <p:nvPr/>
        </p:nvSpPr>
        <p:spPr>
          <a:xfrm>
            <a:off x="6794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18" name="object 86118"/>
          <p:cNvSpPr/>
          <p:nvPr/>
        </p:nvSpPr>
        <p:spPr>
          <a:xfrm>
            <a:off x="6794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19" name="object 86119"/>
          <p:cNvSpPr/>
          <p:nvPr/>
        </p:nvSpPr>
        <p:spPr>
          <a:xfrm>
            <a:off x="67942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20" name="object 86120"/>
          <p:cNvSpPr/>
          <p:nvPr/>
        </p:nvSpPr>
        <p:spPr>
          <a:xfrm>
            <a:off x="67942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21" name="object 86121"/>
          <p:cNvSpPr/>
          <p:nvPr/>
        </p:nvSpPr>
        <p:spPr>
          <a:xfrm>
            <a:off x="6794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22" name="object 86122"/>
          <p:cNvSpPr/>
          <p:nvPr/>
        </p:nvSpPr>
        <p:spPr>
          <a:xfrm>
            <a:off x="6794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23" name="object 86123"/>
          <p:cNvSpPr/>
          <p:nvPr/>
        </p:nvSpPr>
        <p:spPr>
          <a:xfrm>
            <a:off x="67946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24" name="object 86124"/>
          <p:cNvSpPr/>
          <p:nvPr/>
        </p:nvSpPr>
        <p:spPr>
          <a:xfrm>
            <a:off x="67946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25" name="object 86125"/>
          <p:cNvSpPr/>
          <p:nvPr/>
        </p:nvSpPr>
        <p:spPr>
          <a:xfrm>
            <a:off x="6794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26" name="object 86126"/>
          <p:cNvSpPr/>
          <p:nvPr/>
        </p:nvSpPr>
        <p:spPr>
          <a:xfrm>
            <a:off x="6794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27" name="object 86127"/>
          <p:cNvSpPr/>
          <p:nvPr/>
        </p:nvSpPr>
        <p:spPr>
          <a:xfrm>
            <a:off x="67950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28" name="object 86128"/>
          <p:cNvSpPr/>
          <p:nvPr/>
        </p:nvSpPr>
        <p:spPr>
          <a:xfrm>
            <a:off x="67950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29" name="object 86129"/>
          <p:cNvSpPr/>
          <p:nvPr/>
        </p:nvSpPr>
        <p:spPr>
          <a:xfrm>
            <a:off x="6795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30" name="object 86130"/>
          <p:cNvSpPr/>
          <p:nvPr/>
        </p:nvSpPr>
        <p:spPr>
          <a:xfrm>
            <a:off x="6795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31" name="object 86131"/>
          <p:cNvSpPr/>
          <p:nvPr/>
        </p:nvSpPr>
        <p:spPr>
          <a:xfrm>
            <a:off x="67954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32" name="object 86132"/>
          <p:cNvSpPr/>
          <p:nvPr/>
        </p:nvSpPr>
        <p:spPr>
          <a:xfrm>
            <a:off x="67954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33" name="object 86133"/>
          <p:cNvSpPr/>
          <p:nvPr/>
        </p:nvSpPr>
        <p:spPr>
          <a:xfrm>
            <a:off x="67955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34" name="object 86134"/>
          <p:cNvSpPr/>
          <p:nvPr/>
        </p:nvSpPr>
        <p:spPr>
          <a:xfrm>
            <a:off x="67955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35" name="object 86135"/>
          <p:cNvSpPr/>
          <p:nvPr/>
        </p:nvSpPr>
        <p:spPr>
          <a:xfrm>
            <a:off x="67957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36" name="object 86136"/>
          <p:cNvSpPr/>
          <p:nvPr/>
        </p:nvSpPr>
        <p:spPr>
          <a:xfrm>
            <a:off x="67957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37" name="object 86137"/>
          <p:cNvSpPr/>
          <p:nvPr/>
        </p:nvSpPr>
        <p:spPr>
          <a:xfrm>
            <a:off x="67959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38" name="object 86138"/>
          <p:cNvSpPr/>
          <p:nvPr/>
        </p:nvSpPr>
        <p:spPr>
          <a:xfrm>
            <a:off x="67959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39" name="object 86139"/>
          <p:cNvSpPr/>
          <p:nvPr/>
        </p:nvSpPr>
        <p:spPr>
          <a:xfrm>
            <a:off x="67961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40" name="object 86140"/>
          <p:cNvSpPr/>
          <p:nvPr/>
        </p:nvSpPr>
        <p:spPr>
          <a:xfrm>
            <a:off x="67961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41" name="object 86141"/>
          <p:cNvSpPr/>
          <p:nvPr/>
        </p:nvSpPr>
        <p:spPr>
          <a:xfrm>
            <a:off x="67962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42" name="object 86142"/>
          <p:cNvSpPr/>
          <p:nvPr/>
        </p:nvSpPr>
        <p:spPr>
          <a:xfrm>
            <a:off x="67962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E2E2E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43" name="object 86143"/>
          <p:cNvSpPr/>
          <p:nvPr/>
        </p:nvSpPr>
        <p:spPr>
          <a:xfrm>
            <a:off x="67965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44" name="object 86144"/>
          <p:cNvSpPr/>
          <p:nvPr/>
        </p:nvSpPr>
        <p:spPr>
          <a:xfrm>
            <a:off x="67965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45" name="object 86145"/>
          <p:cNvSpPr/>
          <p:nvPr/>
        </p:nvSpPr>
        <p:spPr>
          <a:xfrm>
            <a:off x="67966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46" name="object 86146"/>
          <p:cNvSpPr/>
          <p:nvPr/>
        </p:nvSpPr>
        <p:spPr>
          <a:xfrm>
            <a:off x="67966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47" name="object 86147"/>
          <p:cNvSpPr/>
          <p:nvPr/>
        </p:nvSpPr>
        <p:spPr>
          <a:xfrm>
            <a:off x="67969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48" name="object 86148"/>
          <p:cNvSpPr/>
          <p:nvPr/>
        </p:nvSpPr>
        <p:spPr>
          <a:xfrm>
            <a:off x="67969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49" name="object 86149"/>
          <p:cNvSpPr/>
          <p:nvPr/>
        </p:nvSpPr>
        <p:spPr>
          <a:xfrm>
            <a:off x="6797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50" name="object 86150"/>
          <p:cNvSpPr/>
          <p:nvPr/>
        </p:nvSpPr>
        <p:spPr>
          <a:xfrm>
            <a:off x="6797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51" name="object 86151"/>
          <p:cNvSpPr/>
          <p:nvPr/>
        </p:nvSpPr>
        <p:spPr>
          <a:xfrm>
            <a:off x="67973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52" name="object 86152"/>
          <p:cNvSpPr/>
          <p:nvPr/>
        </p:nvSpPr>
        <p:spPr>
          <a:xfrm>
            <a:off x="67973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53" name="object 86153"/>
          <p:cNvSpPr/>
          <p:nvPr/>
        </p:nvSpPr>
        <p:spPr>
          <a:xfrm>
            <a:off x="6797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54" name="object 86154"/>
          <p:cNvSpPr/>
          <p:nvPr/>
        </p:nvSpPr>
        <p:spPr>
          <a:xfrm>
            <a:off x="6797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55" name="object 86155"/>
          <p:cNvSpPr/>
          <p:nvPr/>
        </p:nvSpPr>
        <p:spPr>
          <a:xfrm>
            <a:off x="67976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56" name="object 86156"/>
          <p:cNvSpPr/>
          <p:nvPr/>
        </p:nvSpPr>
        <p:spPr>
          <a:xfrm>
            <a:off x="67976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57" name="object 86157"/>
          <p:cNvSpPr/>
          <p:nvPr/>
        </p:nvSpPr>
        <p:spPr>
          <a:xfrm>
            <a:off x="6797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58" name="object 86158"/>
          <p:cNvSpPr/>
          <p:nvPr/>
        </p:nvSpPr>
        <p:spPr>
          <a:xfrm>
            <a:off x="6797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59" name="object 86159"/>
          <p:cNvSpPr/>
          <p:nvPr/>
        </p:nvSpPr>
        <p:spPr>
          <a:xfrm>
            <a:off x="67980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60" name="object 86160"/>
          <p:cNvSpPr/>
          <p:nvPr/>
        </p:nvSpPr>
        <p:spPr>
          <a:xfrm>
            <a:off x="67980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61" name="object 86161"/>
          <p:cNvSpPr/>
          <p:nvPr/>
        </p:nvSpPr>
        <p:spPr>
          <a:xfrm>
            <a:off x="6798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62" name="object 86162"/>
          <p:cNvSpPr/>
          <p:nvPr/>
        </p:nvSpPr>
        <p:spPr>
          <a:xfrm>
            <a:off x="6798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63" name="object 86163"/>
          <p:cNvSpPr/>
          <p:nvPr/>
        </p:nvSpPr>
        <p:spPr>
          <a:xfrm>
            <a:off x="67984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64" name="object 86164"/>
          <p:cNvSpPr/>
          <p:nvPr/>
        </p:nvSpPr>
        <p:spPr>
          <a:xfrm>
            <a:off x="67984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65" name="object 86165"/>
          <p:cNvSpPr/>
          <p:nvPr/>
        </p:nvSpPr>
        <p:spPr>
          <a:xfrm>
            <a:off x="6798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66" name="object 86166"/>
          <p:cNvSpPr/>
          <p:nvPr/>
        </p:nvSpPr>
        <p:spPr>
          <a:xfrm>
            <a:off x="6798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67" name="object 86167"/>
          <p:cNvSpPr/>
          <p:nvPr/>
        </p:nvSpPr>
        <p:spPr>
          <a:xfrm>
            <a:off x="67988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68" name="object 86168"/>
          <p:cNvSpPr/>
          <p:nvPr/>
        </p:nvSpPr>
        <p:spPr>
          <a:xfrm>
            <a:off x="67988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69" name="object 86169"/>
          <p:cNvSpPr/>
          <p:nvPr/>
        </p:nvSpPr>
        <p:spPr>
          <a:xfrm>
            <a:off x="6798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70" name="object 86170"/>
          <p:cNvSpPr/>
          <p:nvPr/>
        </p:nvSpPr>
        <p:spPr>
          <a:xfrm>
            <a:off x="6798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71" name="object 86171"/>
          <p:cNvSpPr/>
          <p:nvPr/>
        </p:nvSpPr>
        <p:spPr>
          <a:xfrm>
            <a:off x="67992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72" name="object 86172"/>
          <p:cNvSpPr/>
          <p:nvPr/>
        </p:nvSpPr>
        <p:spPr>
          <a:xfrm>
            <a:off x="67992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73" name="object 86173"/>
          <p:cNvSpPr/>
          <p:nvPr/>
        </p:nvSpPr>
        <p:spPr>
          <a:xfrm>
            <a:off x="6799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74" name="object 86174"/>
          <p:cNvSpPr/>
          <p:nvPr/>
        </p:nvSpPr>
        <p:spPr>
          <a:xfrm>
            <a:off x="6799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75" name="object 86175"/>
          <p:cNvSpPr/>
          <p:nvPr/>
        </p:nvSpPr>
        <p:spPr>
          <a:xfrm>
            <a:off x="67995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76" name="object 86176"/>
          <p:cNvSpPr/>
          <p:nvPr/>
        </p:nvSpPr>
        <p:spPr>
          <a:xfrm>
            <a:off x="67995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77" name="object 86177"/>
          <p:cNvSpPr/>
          <p:nvPr/>
        </p:nvSpPr>
        <p:spPr>
          <a:xfrm>
            <a:off x="6799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78" name="object 86178"/>
          <p:cNvSpPr/>
          <p:nvPr/>
        </p:nvSpPr>
        <p:spPr>
          <a:xfrm>
            <a:off x="6799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79" name="object 86179"/>
          <p:cNvSpPr/>
          <p:nvPr/>
        </p:nvSpPr>
        <p:spPr>
          <a:xfrm>
            <a:off x="67999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80" name="object 86180"/>
          <p:cNvSpPr/>
          <p:nvPr/>
        </p:nvSpPr>
        <p:spPr>
          <a:xfrm>
            <a:off x="67999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81" name="object 86181"/>
          <p:cNvSpPr/>
          <p:nvPr/>
        </p:nvSpPr>
        <p:spPr>
          <a:xfrm>
            <a:off x="6800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82" name="object 86182"/>
          <p:cNvSpPr/>
          <p:nvPr/>
        </p:nvSpPr>
        <p:spPr>
          <a:xfrm>
            <a:off x="6800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83" name="object 86183"/>
          <p:cNvSpPr/>
          <p:nvPr/>
        </p:nvSpPr>
        <p:spPr>
          <a:xfrm>
            <a:off x="68003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84" name="object 86184"/>
          <p:cNvSpPr/>
          <p:nvPr/>
        </p:nvSpPr>
        <p:spPr>
          <a:xfrm>
            <a:off x="68003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85" name="object 86185"/>
          <p:cNvSpPr/>
          <p:nvPr/>
        </p:nvSpPr>
        <p:spPr>
          <a:xfrm>
            <a:off x="68004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86" name="object 86186"/>
          <p:cNvSpPr/>
          <p:nvPr/>
        </p:nvSpPr>
        <p:spPr>
          <a:xfrm>
            <a:off x="68004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87" name="object 86187"/>
          <p:cNvSpPr/>
          <p:nvPr/>
        </p:nvSpPr>
        <p:spPr>
          <a:xfrm>
            <a:off x="68007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88" name="object 86188"/>
          <p:cNvSpPr/>
          <p:nvPr/>
        </p:nvSpPr>
        <p:spPr>
          <a:xfrm>
            <a:off x="68007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89" name="object 86189"/>
          <p:cNvSpPr/>
          <p:nvPr/>
        </p:nvSpPr>
        <p:spPr>
          <a:xfrm>
            <a:off x="68008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90" name="object 86190"/>
          <p:cNvSpPr/>
          <p:nvPr/>
        </p:nvSpPr>
        <p:spPr>
          <a:xfrm>
            <a:off x="68008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91" name="object 86191"/>
          <p:cNvSpPr/>
          <p:nvPr/>
        </p:nvSpPr>
        <p:spPr>
          <a:xfrm>
            <a:off x="68011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92" name="object 86192"/>
          <p:cNvSpPr/>
          <p:nvPr/>
        </p:nvSpPr>
        <p:spPr>
          <a:xfrm>
            <a:off x="68011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93" name="object 86193"/>
          <p:cNvSpPr/>
          <p:nvPr/>
        </p:nvSpPr>
        <p:spPr>
          <a:xfrm>
            <a:off x="68012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94" name="object 86194"/>
          <p:cNvSpPr/>
          <p:nvPr/>
        </p:nvSpPr>
        <p:spPr>
          <a:xfrm>
            <a:off x="68012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95" name="object 86195"/>
          <p:cNvSpPr/>
          <p:nvPr/>
        </p:nvSpPr>
        <p:spPr>
          <a:xfrm>
            <a:off x="68014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96" name="object 86196"/>
          <p:cNvSpPr/>
          <p:nvPr/>
        </p:nvSpPr>
        <p:spPr>
          <a:xfrm>
            <a:off x="68014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97" name="object 86197"/>
          <p:cNvSpPr/>
          <p:nvPr/>
        </p:nvSpPr>
        <p:spPr>
          <a:xfrm>
            <a:off x="6801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98" name="object 86198"/>
          <p:cNvSpPr/>
          <p:nvPr/>
        </p:nvSpPr>
        <p:spPr>
          <a:xfrm>
            <a:off x="6801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199" name="object 86199"/>
          <p:cNvSpPr/>
          <p:nvPr/>
        </p:nvSpPr>
        <p:spPr>
          <a:xfrm>
            <a:off x="68018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00" name="object 86200"/>
          <p:cNvSpPr/>
          <p:nvPr/>
        </p:nvSpPr>
        <p:spPr>
          <a:xfrm>
            <a:off x="68018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01" name="object 86201"/>
          <p:cNvSpPr/>
          <p:nvPr/>
        </p:nvSpPr>
        <p:spPr>
          <a:xfrm>
            <a:off x="6802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02" name="object 86202"/>
          <p:cNvSpPr/>
          <p:nvPr/>
        </p:nvSpPr>
        <p:spPr>
          <a:xfrm>
            <a:off x="6802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03" name="object 86203"/>
          <p:cNvSpPr/>
          <p:nvPr/>
        </p:nvSpPr>
        <p:spPr>
          <a:xfrm>
            <a:off x="68022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04" name="object 86204"/>
          <p:cNvSpPr/>
          <p:nvPr/>
        </p:nvSpPr>
        <p:spPr>
          <a:xfrm>
            <a:off x="68022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05" name="object 86205"/>
          <p:cNvSpPr/>
          <p:nvPr/>
        </p:nvSpPr>
        <p:spPr>
          <a:xfrm>
            <a:off x="6802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06" name="object 86206"/>
          <p:cNvSpPr/>
          <p:nvPr/>
        </p:nvSpPr>
        <p:spPr>
          <a:xfrm>
            <a:off x="6802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07" name="object 86207"/>
          <p:cNvSpPr/>
          <p:nvPr/>
        </p:nvSpPr>
        <p:spPr>
          <a:xfrm>
            <a:off x="68026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08" name="object 86208"/>
          <p:cNvSpPr/>
          <p:nvPr/>
        </p:nvSpPr>
        <p:spPr>
          <a:xfrm>
            <a:off x="68026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09" name="object 86209"/>
          <p:cNvSpPr/>
          <p:nvPr/>
        </p:nvSpPr>
        <p:spPr>
          <a:xfrm>
            <a:off x="6802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10" name="object 86210"/>
          <p:cNvSpPr/>
          <p:nvPr/>
        </p:nvSpPr>
        <p:spPr>
          <a:xfrm>
            <a:off x="6802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11" name="object 86211"/>
          <p:cNvSpPr/>
          <p:nvPr/>
        </p:nvSpPr>
        <p:spPr>
          <a:xfrm>
            <a:off x="68030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12" name="object 86212"/>
          <p:cNvSpPr/>
          <p:nvPr/>
        </p:nvSpPr>
        <p:spPr>
          <a:xfrm>
            <a:off x="68030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13" name="object 86213"/>
          <p:cNvSpPr/>
          <p:nvPr/>
        </p:nvSpPr>
        <p:spPr>
          <a:xfrm>
            <a:off x="6803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14" name="object 86214"/>
          <p:cNvSpPr/>
          <p:nvPr/>
        </p:nvSpPr>
        <p:spPr>
          <a:xfrm>
            <a:off x="6803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15" name="object 86215"/>
          <p:cNvSpPr/>
          <p:nvPr/>
        </p:nvSpPr>
        <p:spPr>
          <a:xfrm>
            <a:off x="68034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16" name="object 86216"/>
          <p:cNvSpPr/>
          <p:nvPr/>
        </p:nvSpPr>
        <p:spPr>
          <a:xfrm>
            <a:off x="68034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17" name="object 86217"/>
          <p:cNvSpPr/>
          <p:nvPr/>
        </p:nvSpPr>
        <p:spPr>
          <a:xfrm>
            <a:off x="6803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18" name="object 86218"/>
          <p:cNvSpPr/>
          <p:nvPr/>
        </p:nvSpPr>
        <p:spPr>
          <a:xfrm>
            <a:off x="6803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19" name="object 86219"/>
          <p:cNvSpPr/>
          <p:nvPr/>
        </p:nvSpPr>
        <p:spPr>
          <a:xfrm>
            <a:off x="68037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20" name="object 86220"/>
          <p:cNvSpPr/>
          <p:nvPr/>
        </p:nvSpPr>
        <p:spPr>
          <a:xfrm>
            <a:off x="68037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21" name="object 86221"/>
          <p:cNvSpPr/>
          <p:nvPr/>
        </p:nvSpPr>
        <p:spPr>
          <a:xfrm>
            <a:off x="6803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22" name="object 86222"/>
          <p:cNvSpPr/>
          <p:nvPr/>
        </p:nvSpPr>
        <p:spPr>
          <a:xfrm>
            <a:off x="6803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23" name="object 86223"/>
          <p:cNvSpPr/>
          <p:nvPr/>
        </p:nvSpPr>
        <p:spPr>
          <a:xfrm>
            <a:off x="68041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24" name="object 86224"/>
          <p:cNvSpPr/>
          <p:nvPr/>
        </p:nvSpPr>
        <p:spPr>
          <a:xfrm>
            <a:off x="68041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25" name="object 86225"/>
          <p:cNvSpPr/>
          <p:nvPr/>
        </p:nvSpPr>
        <p:spPr>
          <a:xfrm>
            <a:off x="6804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26" name="object 86226"/>
          <p:cNvSpPr/>
          <p:nvPr/>
        </p:nvSpPr>
        <p:spPr>
          <a:xfrm>
            <a:off x="6804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27" name="object 86227"/>
          <p:cNvSpPr/>
          <p:nvPr/>
        </p:nvSpPr>
        <p:spPr>
          <a:xfrm>
            <a:off x="68045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28" name="object 86228"/>
          <p:cNvSpPr/>
          <p:nvPr/>
        </p:nvSpPr>
        <p:spPr>
          <a:xfrm>
            <a:off x="68045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29" name="object 86229"/>
          <p:cNvSpPr/>
          <p:nvPr/>
        </p:nvSpPr>
        <p:spPr>
          <a:xfrm>
            <a:off x="6804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30" name="object 86230"/>
          <p:cNvSpPr/>
          <p:nvPr/>
        </p:nvSpPr>
        <p:spPr>
          <a:xfrm>
            <a:off x="6804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31" name="object 86231"/>
          <p:cNvSpPr/>
          <p:nvPr/>
        </p:nvSpPr>
        <p:spPr>
          <a:xfrm>
            <a:off x="68049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32" name="object 86232"/>
          <p:cNvSpPr/>
          <p:nvPr/>
        </p:nvSpPr>
        <p:spPr>
          <a:xfrm>
            <a:off x="68049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33" name="object 86233"/>
          <p:cNvSpPr/>
          <p:nvPr/>
        </p:nvSpPr>
        <p:spPr>
          <a:xfrm>
            <a:off x="6805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34" name="object 86234"/>
          <p:cNvSpPr/>
          <p:nvPr/>
        </p:nvSpPr>
        <p:spPr>
          <a:xfrm>
            <a:off x="6805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35" name="object 86235"/>
          <p:cNvSpPr/>
          <p:nvPr/>
        </p:nvSpPr>
        <p:spPr>
          <a:xfrm>
            <a:off x="68053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36" name="object 86236"/>
          <p:cNvSpPr/>
          <p:nvPr/>
        </p:nvSpPr>
        <p:spPr>
          <a:xfrm>
            <a:off x="68053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37" name="object 86237"/>
          <p:cNvSpPr/>
          <p:nvPr/>
        </p:nvSpPr>
        <p:spPr>
          <a:xfrm>
            <a:off x="68054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38" name="object 86238"/>
          <p:cNvSpPr/>
          <p:nvPr/>
        </p:nvSpPr>
        <p:spPr>
          <a:xfrm>
            <a:off x="68054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39" name="object 86239"/>
          <p:cNvSpPr/>
          <p:nvPr/>
        </p:nvSpPr>
        <p:spPr>
          <a:xfrm>
            <a:off x="68056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40" name="object 86240"/>
          <p:cNvSpPr/>
          <p:nvPr/>
        </p:nvSpPr>
        <p:spPr>
          <a:xfrm>
            <a:off x="68056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41" name="object 86241"/>
          <p:cNvSpPr/>
          <p:nvPr/>
        </p:nvSpPr>
        <p:spPr>
          <a:xfrm>
            <a:off x="68058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42" name="object 86242"/>
          <p:cNvSpPr/>
          <p:nvPr/>
        </p:nvSpPr>
        <p:spPr>
          <a:xfrm>
            <a:off x="68058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43" name="object 86243"/>
          <p:cNvSpPr/>
          <p:nvPr/>
        </p:nvSpPr>
        <p:spPr>
          <a:xfrm>
            <a:off x="68060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44" name="object 86244"/>
          <p:cNvSpPr/>
          <p:nvPr/>
        </p:nvSpPr>
        <p:spPr>
          <a:xfrm>
            <a:off x="68060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45" name="object 86245"/>
          <p:cNvSpPr/>
          <p:nvPr/>
        </p:nvSpPr>
        <p:spPr>
          <a:xfrm>
            <a:off x="6806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46" name="object 86246"/>
          <p:cNvSpPr/>
          <p:nvPr/>
        </p:nvSpPr>
        <p:spPr>
          <a:xfrm>
            <a:off x="6806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47" name="object 86247"/>
          <p:cNvSpPr/>
          <p:nvPr/>
        </p:nvSpPr>
        <p:spPr>
          <a:xfrm>
            <a:off x="68064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48" name="object 86248"/>
          <p:cNvSpPr/>
          <p:nvPr/>
        </p:nvSpPr>
        <p:spPr>
          <a:xfrm>
            <a:off x="68064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C5AA4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49" name="object 86249"/>
          <p:cNvSpPr/>
          <p:nvPr/>
        </p:nvSpPr>
        <p:spPr>
          <a:xfrm>
            <a:off x="6806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50" name="object 86250"/>
          <p:cNvSpPr/>
          <p:nvPr/>
        </p:nvSpPr>
        <p:spPr>
          <a:xfrm>
            <a:off x="6806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51" name="object 86251"/>
          <p:cNvSpPr/>
          <p:nvPr/>
        </p:nvSpPr>
        <p:spPr>
          <a:xfrm>
            <a:off x="68068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52" name="object 86252"/>
          <p:cNvSpPr/>
          <p:nvPr/>
        </p:nvSpPr>
        <p:spPr>
          <a:xfrm>
            <a:off x="68068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53" name="object 86253"/>
          <p:cNvSpPr/>
          <p:nvPr/>
        </p:nvSpPr>
        <p:spPr>
          <a:xfrm>
            <a:off x="6806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54" name="object 86254"/>
          <p:cNvSpPr/>
          <p:nvPr/>
        </p:nvSpPr>
        <p:spPr>
          <a:xfrm>
            <a:off x="6806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55" name="object 86255"/>
          <p:cNvSpPr/>
          <p:nvPr/>
        </p:nvSpPr>
        <p:spPr>
          <a:xfrm>
            <a:off x="68072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56" name="object 86256"/>
          <p:cNvSpPr/>
          <p:nvPr/>
        </p:nvSpPr>
        <p:spPr>
          <a:xfrm>
            <a:off x="68072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57" name="object 86257"/>
          <p:cNvSpPr/>
          <p:nvPr/>
        </p:nvSpPr>
        <p:spPr>
          <a:xfrm>
            <a:off x="6807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58" name="object 86258"/>
          <p:cNvSpPr/>
          <p:nvPr/>
        </p:nvSpPr>
        <p:spPr>
          <a:xfrm>
            <a:off x="6807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59" name="object 86259"/>
          <p:cNvSpPr/>
          <p:nvPr/>
        </p:nvSpPr>
        <p:spPr>
          <a:xfrm>
            <a:off x="68075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60" name="object 86260"/>
          <p:cNvSpPr/>
          <p:nvPr/>
        </p:nvSpPr>
        <p:spPr>
          <a:xfrm>
            <a:off x="68075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61" name="object 86261"/>
          <p:cNvSpPr/>
          <p:nvPr/>
        </p:nvSpPr>
        <p:spPr>
          <a:xfrm>
            <a:off x="6807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62" name="object 86262"/>
          <p:cNvSpPr/>
          <p:nvPr/>
        </p:nvSpPr>
        <p:spPr>
          <a:xfrm>
            <a:off x="6807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63" name="object 86263"/>
          <p:cNvSpPr/>
          <p:nvPr/>
        </p:nvSpPr>
        <p:spPr>
          <a:xfrm>
            <a:off x="68079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64" name="object 86264"/>
          <p:cNvSpPr/>
          <p:nvPr/>
        </p:nvSpPr>
        <p:spPr>
          <a:xfrm>
            <a:off x="68079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65" name="object 86265"/>
          <p:cNvSpPr/>
          <p:nvPr/>
        </p:nvSpPr>
        <p:spPr>
          <a:xfrm>
            <a:off x="6808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66" name="object 86266"/>
          <p:cNvSpPr/>
          <p:nvPr/>
        </p:nvSpPr>
        <p:spPr>
          <a:xfrm>
            <a:off x="6808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67" name="object 86267"/>
          <p:cNvSpPr/>
          <p:nvPr/>
        </p:nvSpPr>
        <p:spPr>
          <a:xfrm>
            <a:off x="68083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68" name="object 86268"/>
          <p:cNvSpPr/>
          <p:nvPr/>
        </p:nvSpPr>
        <p:spPr>
          <a:xfrm>
            <a:off x="68083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69" name="object 86269"/>
          <p:cNvSpPr/>
          <p:nvPr/>
        </p:nvSpPr>
        <p:spPr>
          <a:xfrm>
            <a:off x="6808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70" name="object 86270"/>
          <p:cNvSpPr/>
          <p:nvPr/>
        </p:nvSpPr>
        <p:spPr>
          <a:xfrm>
            <a:off x="6808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71" name="object 86271"/>
          <p:cNvSpPr/>
          <p:nvPr/>
        </p:nvSpPr>
        <p:spPr>
          <a:xfrm>
            <a:off x="68087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72" name="object 86272"/>
          <p:cNvSpPr/>
          <p:nvPr/>
        </p:nvSpPr>
        <p:spPr>
          <a:xfrm>
            <a:off x="68087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73" name="object 86273"/>
          <p:cNvSpPr/>
          <p:nvPr/>
        </p:nvSpPr>
        <p:spPr>
          <a:xfrm>
            <a:off x="6808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74" name="object 86274"/>
          <p:cNvSpPr/>
          <p:nvPr/>
        </p:nvSpPr>
        <p:spPr>
          <a:xfrm>
            <a:off x="6808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75" name="object 86275"/>
          <p:cNvSpPr/>
          <p:nvPr/>
        </p:nvSpPr>
        <p:spPr>
          <a:xfrm>
            <a:off x="68091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76" name="object 86276"/>
          <p:cNvSpPr/>
          <p:nvPr/>
        </p:nvSpPr>
        <p:spPr>
          <a:xfrm>
            <a:off x="68091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77" name="object 86277"/>
          <p:cNvSpPr/>
          <p:nvPr/>
        </p:nvSpPr>
        <p:spPr>
          <a:xfrm>
            <a:off x="6809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78" name="object 86278"/>
          <p:cNvSpPr/>
          <p:nvPr/>
        </p:nvSpPr>
        <p:spPr>
          <a:xfrm>
            <a:off x="6809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79" name="object 86279"/>
          <p:cNvSpPr/>
          <p:nvPr/>
        </p:nvSpPr>
        <p:spPr>
          <a:xfrm>
            <a:off x="68094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80" name="object 86280"/>
          <p:cNvSpPr/>
          <p:nvPr/>
        </p:nvSpPr>
        <p:spPr>
          <a:xfrm>
            <a:off x="68094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81" name="object 86281"/>
          <p:cNvSpPr/>
          <p:nvPr/>
        </p:nvSpPr>
        <p:spPr>
          <a:xfrm>
            <a:off x="6809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82" name="object 86282"/>
          <p:cNvSpPr/>
          <p:nvPr/>
        </p:nvSpPr>
        <p:spPr>
          <a:xfrm>
            <a:off x="6809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83" name="object 86283"/>
          <p:cNvSpPr/>
          <p:nvPr/>
        </p:nvSpPr>
        <p:spPr>
          <a:xfrm>
            <a:off x="68098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84" name="object 86284"/>
          <p:cNvSpPr/>
          <p:nvPr/>
        </p:nvSpPr>
        <p:spPr>
          <a:xfrm>
            <a:off x="68098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85" name="object 86285"/>
          <p:cNvSpPr/>
          <p:nvPr/>
        </p:nvSpPr>
        <p:spPr>
          <a:xfrm>
            <a:off x="68100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86" name="object 86286"/>
          <p:cNvSpPr/>
          <p:nvPr/>
        </p:nvSpPr>
        <p:spPr>
          <a:xfrm>
            <a:off x="68100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87" name="object 86287"/>
          <p:cNvSpPr/>
          <p:nvPr/>
        </p:nvSpPr>
        <p:spPr>
          <a:xfrm>
            <a:off x="6810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88" name="object 86288"/>
          <p:cNvSpPr/>
          <p:nvPr/>
        </p:nvSpPr>
        <p:spPr>
          <a:xfrm>
            <a:off x="6810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89" name="object 86289"/>
          <p:cNvSpPr/>
          <p:nvPr/>
        </p:nvSpPr>
        <p:spPr>
          <a:xfrm>
            <a:off x="68103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90" name="object 86290"/>
          <p:cNvSpPr/>
          <p:nvPr/>
        </p:nvSpPr>
        <p:spPr>
          <a:xfrm>
            <a:off x="68103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91" name="object 86291"/>
          <p:cNvSpPr/>
          <p:nvPr/>
        </p:nvSpPr>
        <p:spPr>
          <a:xfrm>
            <a:off x="68106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92" name="object 86292"/>
          <p:cNvSpPr/>
          <p:nvPr/>
        </p:nvSpPr>
        <p:spPr>
          <a:xfrm>
            <a:off x="68106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93" name="object 86293"/>
          <p:cNvSpPr/>
          <p:nvPr/>
        </p:nvSpPr>
        <p:spPr>
          <a:xfrm>
            <a:off x="68107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94" name="object 86294"/>
          <p:cNvSpPr/>
          <p:nvPr/>
        </p:nvSpPr>
        <p:spPr>
          <a:xfrm>
            <a:off x="68107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95" name="object 86295"/>
          <p:cNvSpPr/>
          <p:nvPr/>
        </p:nvSpPr>
        <p:spPr>
          <a:xfrm>
            <a:off x="6811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96" name="object 86296"/>
          <p:cNvSpPr/>
          <p:nvPr/>
        </p:nvSpPr>
        <p:spPr>
          <a:xfrm>
            <a:off x="6811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97" name="object 86297"/>
          <p:cNvSpPr/>
          <p:nvPr/>
        </p:nvSpPr>
        <p:spPr>
          <a:xfrm>
            <a:off x="6811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98" name="object 86298"/>
          <p:cNvSpPr/>
          <p:nvPr/>
        </p:nvSpPr>
        <p:spPr>
          <a:xfrm>
            <a:off x="6811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299" name="object 86299"/>
          <p:cNvSpPr/>
          <p:nvPr/>
        </p:nvSpPr>
        <p:spPr>
          <a:xfrm>
            <a:off x="68114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00" name="object 86300"/>
          <p:cNvSpPr/>
          <p:nvPr/>
        </p:nvSpPr>
        <p:spPr>
          <a:xfrm>
            <a:off x="68114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01" name="object 86301"/>
          <p:cNvSpPr/>
          <p:nvPr/>
        </p:nvSpPr>
        <p:spPr>
          <a:xfrm>
            <a:off x="6811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02" name="object 86302"/>
          <p:cNvSpPr/>
          <p:nvPr/>
        </p:nvSpPr>
        <p:spPr>
          <a:xfrm>
            <a:off x="6811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03" name="object 86303"/>
          <p:cNvSpPr/>
          <p:nvPr/>
        </p:nvSpPr>
        <p:spPr>
          <a:xfrm>
            <a:off x="68117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04" name="object 86304"/>
          <p:cNvSpPr/>
          <p:nvPr/>
        </p:nvSpPr>
        <p:spPr>
          <a:xfrm>
            <a:off x="68117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05" name="object 86305"/>
          <p:cNvSpPr/>
          <p:nvPr/>
        </p:nvSpPr>
        <p:spPr>
          <a:xfrm>
            <a:off x="6811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06" name="object 86306"/>
          <p:cNvSpPr/>
          <p:nvPr/>
        </p:nvSpPr>
        <p:spPr>
          <a:xfrm>
            <a:off x="6811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07" name="object 86307"/>
          <p:cNvSpPr/>
          <p:nvPr/>
        </p:nvSpPr>
        <p:spPr>
          <a:xfrm>
            <a:off x="68121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08" name="object 86308"/>
          <p:cNvSpPr/>
          <p:nvPr/>
        </p:nvSpPr>
        <p:spPr>
          <a:xfrm>
            <a:off x="68121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09" name="object 86309"/>
          <p:cNvSpPr/>
          <p:nvPr/>
        </p:nvSpPr>
        <p:spPr>
          <a:xfrm>
            <a:off x="6812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10" name="object 86310"/>
          <p:cNvSpPr/>
          <p:nvPr/>
        </p:nvSpPr>
        <p:spPr>
          <a:xfrm>
            <a:off x="6812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11" name="object 86311"/>
          <p:cNvSpPr/>
          <p:nvPr/>
        </p:nvSpPr>
        <p:spPr>
          <a:xfrm>
            <a:off x="68125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12" name="object 86312"/>
          <p:cNvSpPr/>
          <p:nvPr/>
        </p:nvSpPr>
        <p:spPr>
          <a:xfrm>
            <a:off x="68125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13" name="object 86313"/>
          <p:cNvSpPr/>
          <p:nvPr/>
        </p:nvSpPr>
        <p:spPr>
          <a:xfrm>
            <a:off x="6812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14" name="object 86314"/>
          <p:cNvSpPr/>
          <p:nvPr/>
        </p:nvSpPr>
        <p:spPr>
          <a:xfrm>
            <a:off x="6812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15" name="object 86315"/>
          <p:cNvSpPr/>
          <p:nvPr/>
        </p:nvSpPr>
        <p:spPr>
          <a:xfrm>
            <a:off x="68129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16" name="object 86316"/>
          <p:cNvSpPr/>
          <p:nvPr/>
        </p:nvSpPr>
        <p:spPr>
          <a:xfrm>
            <a:off x="68129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51B84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17" name="object 86317"/>
          <p:cNvSpPr/>
          <p:nvPr/>
        </p:nvSpPr>
        <p:spPr>
          <a:xfrm>
            <a:off x="6813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18" name="object 86318"/>
          <p:cNvSpPr/>
          <p:nvPr/>
        </p:nvSpPr>
        <p:spPr>
          <a:xfrm>
            <a:off x="6813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19" name="object 86319"/>
          <p:cNvSpPr/>
          <p:nvPr/>
        </p:nvSpPr>
        <p:spPr>
          <a:xfrm>
            <a:off x="68133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20" name="object 86320"/>
          <p:cNvSpPr/>
          <p:nvPr/>
        </p:nvSpPr>
        <p:spPr>
          <a:xfrm>
            <a:off x="68133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21" name="object 86321"/>
          <p:cNvSpPr/>
          <p:nvPr/>
        </p:nvSpPr>
        <p:spPr>
          <a:xfrm>
            <a:off x="6813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22" name="object 86322"/>
          <p:cNvSpPr/>
          <p:nvPr/>
        </p:nvSpPr>
        <p:spPr>
          <a:xfrm>
            <a:off x="6813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23" name="object 86323"/>
          <p:cNvSpPr/>
          <p:nvPr/>
        </p:nvSpPr>
        <p:spPr>
          <a:xfrm>
            <a:off x="68136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24" name="object 86324"/>
          <p:cNvSpPr/>
          <p:nvPr/>
        </p:nvSpPr>
        <p:spPr>
          <a:xfrm>
            <a:off x="68136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25" name="object 86325"/>
          <p:cNvSpPr/>
          <p:nvPr/>
        </p:nvSpPr>
        <p:spPr>
          <a:xfrm>
            <a:off x="6813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26" name="object 86326"/>
          <p:cNvSpPr/>
          <p:nvPr/>
        </p:nvSpPr>
        <p:spPr>
          <a:xfrm>
            <a:off x="6813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27" name="object 86327"/>
          <p:cNvSpPr/>
          <p:nvPr/>
        </p:nvSpPr>
        <p:spPr>
          <a:xfrm>
            <a:off x="68140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28" name="object 86328"/>
          <p:cNvSpPr/>
          <p:nvPr/>
        </p:nvSpPr>
        <p:spPr>
          <a:xfrm>
            <a:off x="68140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29" name="object 86329"/>
          <p:cNvSpPr/>
          <p:nvPr/>
        </p:nvSpPr>
        <p:spPr>
          <a:xfrm>
            <a:off x="6814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30" name="object 86330"/>
          <p:cNvSpPr/>
          <p:nvPr/>
        </p:nvSpPr>
        <p:spPr>
          <a:xfrm>
            <a:off x="6814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31" name="object 86331"/>
          <p:cNvSpPr/>
          <p:nvPr/>
        </p:nvSpPr>
        <p:spPr>
          <a:xfrm>
            <a:off x="68144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32" name="object 86332"/>
          <p:cNvSpPr/>
          <p:nvPr/>
        </p:nvSpPr>
        <p:spPr>
          <a:xfrm>
            <a:off x="68144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33" name="object 86333"/>
          <p:cNvSpPr/>
          <p:nvPr/>
        </p:nvSpPr>
        <p:spPr>
          <a:xfrm>
            <a:off x="6814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34" name="object 86334"/>
          <p:cNvSpPr/>
          <p:nvPr/>
        </p:nvSpPr>
        <p:spPr>
          <a:xfrm>
            <a:off x="6814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35" name="object 86335"/>
          <p:cNvSpPr/>
          <p:nvPr/>
        </p:nvSpPr>
        <p:spPr>
          <a:xfrm>
            <a:off x="68148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36" name="object 86336"/>
          <p:cNvSpPr/>
          <p:nvPr/>
        </p:nvSpPr>
        <p:spPr>
          <a:xfrm>
            <a:off x="68148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37" name="object 86337"/>
          <p:cNvSpPr/>
          <p:nvPr/>
        </p:nvSpPr>
        <p:spPr>
          <a:xfrm>
            <a:off x="6814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38" name="object 86338"/>
          <p:cNvSpPr/>
          <p:nvPr/>
        </p:nvSpPr>
        <p:spPr>
          <a:xfrm>
            <a:off x="6814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39" name="object 86339"/>
          <p:cNvSpPr/>
          <p:nvPr/>
        </p:nvSpPr>
        <p:spPr>
          <a:xfrm>
            <a:off x="68152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40" name="object 86340"/>
          <p:cNvSpPr/>
          <p:nvPr/>
        </p:nvSpPr>
        <p:spPr>
          <a:xfrm>
            <a:off x="68152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41" name="object 86341"/>
          <p:cNvSpPr/>
          <p:nvPr/>
        </p:nvSpPr>
        <p:spPr>
          <a:xfrm>
            <a:off x="6815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42" name="object 86342"/>
          <p:cNvSpPr/>
          <p:nvPr/>
        </p:nvSpPr>
        <p:spPr>
          <a:xfrm>
            <a:off x="6815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43" name="object 86343"/>
          <p:cNvSpPr/>
          <p:nvPr/>
        </p:nvSpPr>
        <p:spPr>
          <a:xfrm>
            <a:off x="68155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44" name="object 86344"/>
          <p:cNvSpPr/>
          <p:nvPr/>
        </p:nvSpPr>
        <p:spPr>
          <a:xfrm>
            <a:off x="68155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45" name="object 86345"/>
          <p:cNvSpPr/>
          <p:nvPr/>
        </p:nvSpPr>
        <p:spPr>
          <a:xfrm>
            <a:off x="6815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46" name="object 86346"/>
          <p:cNvSpPr/>
          <p:nvPr/>
        </p:nvSpPr>
        <p:spPr>
          <a:xfrm>
            <a:off x="6815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47" name="object 86347"/>
          <p:cNvSpPr/>
          <p:nvPr/>
        </p:nvSpPr>
        <p:spPr>
          <a:xfrm>
            <a:off x="68159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48" name="object 86348"/>
          <p:cNvSpPr/>
          <p:nvPr/>
        </p:nvSpPr>
        <p:spPr>
          <a:xfrm>
            <a:off x="68159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49" name="object 86349"/>
          <p:cNvSpPr/>
          <p:nvPr/>
        </p:nvSpPr>
        <p:spPr>
          <a:xfrm>
            <a:off x="6816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50" name="object 86350"/>
          <p:cNvSpPr/>
          <p:nvPr/>
        </p:nvSpPr>
        <p:spPr>
          <a:xfrm>
            <a:off x="6816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51" name="object 86351"/>
          <p:cNvSpPr/>
          <p:nvPr/>
        </p:nvSpPr>
        <p:spPr>
          <a:xfrm>
            <a:off x="68163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52" name="object 86352"/>
          <p:cNvSpPr/>
          <p:nvPr/>
        </p:nvSpPr>
        <p:spPr>
          <a:xfrm>
            <a:off x="68163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53" name="object 86353"/>
          <p:cNvSpPr/>
          <p:nvPr/>
        </p:nvSpPr>
        <p:spPr>
          <a:xfrm>
            <a:off x="6816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54" name="object 86354"/>
          <p:cNvSpPr/>
          <p:nvPr/>
        </p:nvSpPr>
        <p:spPr>
          <a:xfrm>
            <a:off x="6816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55" name="object 86355"/>
          <p:cNvSpPr/>
          <p:nvPr/>
        </p:nvSpPr>
        <p:spPr>
          <a:xfrm>
            <a:off x="68167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56" name="object 86356"/>
          <p:cNvSpPr/>
          <p:nvPr/>
        </p:nvSpPr>
        <p:spPr>
          <a:xfrm>
            <a:off x="68167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57" name="object 86357"/>
          <p:cNvSpPr/>
          <p:nvPr/>
        </p:nvSpPr>
        <p:spPr>
          <a:xfrm>
            <a:off x="6816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58" name="object 86358"/>
          <p:cNvSpPr/>
          <p:nvPr/>
        </p:nvSpPr>
        <p:spPr>
          <a:xfrm>
            <a:off x="6816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59" name="object 86359"/>
          <p:cNvSpPr/>
          <p:nvPr/>
        </p:nvSpPr>
        <p:spPr>
          <a:xfrm>
            <a:off x="68171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60" name="object 86360"/>
          <p:cNvSpPr/>
          <p:nvPr/>
        </p:nvSpPr>
        <p:spPr>
          <a:xfrm>
            <a:off x="68171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61" name="object 86361"/>
          <p:cNvSpPr/>
          <p:nvPr/>
        </p:nvSpPr>
        <p:spPr>
          <a:xfrm>
            <a:off x="6817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62" name="object 86362"/>
          <p:cNvSpPr/>
          <p:nvPr/>
        </p:nvSpPr>
        <p:spPr>
          <a:xfrm>
            <a:off x="6817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63" name="object 86363"/>
          <p:cNvSpPr/>
          <p:nvPr/>
        </p:nvSpPr>
        <p:spPr>
          <a:xfrm>
            <a:off x="68174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64" name="object 86364"/>
          <p:cNvSpPr/>
          <p:nvPr/>
        </p:nvSpPr>
        <p:spPr>
          <a:xfrm>
            <a:off x="68174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65" name="object 86365"/>
          <p:cNvSpPr/>
          <p:nvPr/>
        </p:nvSpPr>
        <p:spPr>
          <a:xfrm>
            <a:off x="6817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66" name="object 86366"/>
          <p:cNvSpPr/>
          <p:nvPr/>
        </p:nvSpPr>
        <p:spPr>
          <a:xfrm>
            <a:off x="6817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67" name="object 86367"/>
          <p:cNvSpPr/>
          <p:nvPr/>
        </p:nvSpPr>
        <p:spPr>
          <a:xfrm>
            <a:off x="68178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68" name="object 86368"/>
          <p:cNvSpPr/>
          <p:nvPr/>
        </p:nvSpPr>
        <p:spPr>
          <a:xfrm>
            <a:off x="68178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69" name="object 86369"/>
          <p:cNvSpPr/>
          <p:nvPr/>
        </p:nvSpPr>
        <p:spPr>
          <a:xfrm>
            <a:off x="6818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70" name="object 86370"/>
          <p:cNvSpPr/>
          <p:nvPr/>
        </p:nvSpPr>
        <p:spPr>
          <a:xfrm>
            <a:off x="6818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71" name="object 86371"/>
          <p:cNvSpPr/>
          <p:nvPr/>
        </p:nvSpPr>
        <p:spPr>
          <a:xfrm>
            <a:off x="6818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72" name="object 86372"/>
          <p:cNvSpPr/>
          <p:nvPr/>
        </p:nvSpPr>
        <p:spPr>
          <a:xfrm>
            <a:off x="6818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73" name="object 86373"/>
          <p:cNvSpPr/>
          <p:nvPr/>
        </p:nvSpPr>
        <p:spPr>
          <a:xfrm>
            <a:off x="6818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74" name="object 86374"/>
          <p:cNvSpPr/>
          <p:nvPr/>
        </p:nvSpPr>
        <p:spPr>
          <a:xfrm>
            <a:off x="6818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75" name="object 86375"/>
          <p:cNvSpPr/>
          <p:nvPr/>
        </p:nvSpPr>
        <p:spPr>
          <a:xfrm>
            <a:off x="6818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76" name="object 86376"/>
          <p:cNvSpPr/>
          <p:nvPr/>
        </p:nvSpPr>
        <p:spPr>
          <a:xfrm>
            <a:off x="6818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77" name="object 86377"/>
          <p:cNvSpPr/>
          <p:nvPr/>
        </p:nvSpPr>
        <p:spPr>
          <a:xfrm>
            <a:off x="6818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78" name="object 86378"/>
          <p:cNvSpPr/>
          <p:nvPr/>
        </p:nvSpPr>
        <p:spPr>
          <a:xfrm>
            <a:off x="6818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79" name="object 86379"/>
          <p:cNvSpPr/>
          <p:nvPr/>
        </p:nvSpPr>
        <p:spPr>
          <a:xfrm>
            <a:off x="68190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80" name="object 86380"/>
          <p:cNvSpPr/>
          <p:nvPr/>
        </p:nvSpPr>
        <p:spPr>
          <a:xfrm>
            <a:off x="68190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81" name="object 86381"/>
          <p:cNvSpPr/>
          <p:nvPr/>
        </p:nvSpPr>
        <p:spPr>
          <a:xfrm>
            <a:off x="6819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82" name="object 86382"/>
          <p:cNvSpPr/>
          <p:nvPr/>
        </p:nvSpPr>
        <p:spPr>
          <a:xfrm>
            <a:off x="6819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83" name="object 86383"/>
          <p:cNvSpPr/>
          <p:nvPr/>
        </p:nvSpPr>
        <p:spPr>
          <a:xfrm>
            <a:off x="68194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84" name="object 86384"/>
          <p:cNvSpPr/>
          <p:nvPr/>
        </p:nvSpPr>
        <p:spPr>
          <a:xfrm>
            <a:off x="68194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85" name="object 86385"/>
          <p:cNvSpPr/>
          <p:nvPr/>
        </p:nvSpPr>
        <p:spPr>
          <a:xfrm>
            <a:off x="6819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86" name="object 86386"/>
          <p:cNvSpPr/>
          <p:nvPr/>
        </p:nvSpPr>
        <p:spPr>
          <a:xfrm>
            <a:off x="6819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87" name="object 86387"/>
          <p:cNvSpPr/>
          <p:nvPr/>
        </p:nvSpPr>
        <p:spPr>
          <a:xfrm>
            <a:off x="6819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88" name="object 86388"/>
          <p:cNvSpPr/>
          <p:nvPr/>
        </p:nvSpPr>
        <p:spPr>
          <a:xfrm>
            <a:off x="6819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89" name="object 86389"/>
          <p:cNvSpPr/>
          <p:nvPr/>
        </p:nvSpPr>
        <p:spPr>
          <a:xfrm>
            <a:off x="6819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90" name="object 86390"/>
          <p:cNvSpPr/>
          <p:nvPr/>
        </p:nvSpPr>
        <p:spPr>
          <a:xfrm>
            <a:off x="6819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91" name="object 86391"/>
          <p:cNvSpPr/>
          <p:nvPr/>
        </p:nvSpPr>
        <p:spPr>
          <a:xfrm>
            <a:off x="68201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92" name="object 86392"/>
          <p:cNvSpPr/>
          <p:nvPr/>
        </p:nvSpPr>
        <p:spPr>
          <a:xfrm>
            <a:off x="68201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93" name="object 86393"/>
          <p:cNvSpPr/>
          <p:nvPr/>
        </p:nvSpPr>
        <p:spPr>
          <a:xfrm>
            <a:off x="6820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94" name="object 86394"/>
          <p:cNvSpPr/>
          <p:nvPr/>
        </p:nvSpPr>
        <p:spPr>
          <a:xfrm>
            <a:off x="6820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95" name="object 86395"/>
          <p:cNvSpPr/>
          <p:nvPr/>
        </p:nvSpPr>
        <p:spPr>
          <a:xfrm>
            <a:off x="6820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96" name="object 86396"/>
          <p:cNvSpPr/>
          <p:nvPr/>
        </p:nvSpPr>
        <p:spPr>
          <a:xfrm>
            <a:off x="6820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97" name="object 86397"/>
          <p:cNvSpPr/>
          <p:nvPr/>
        </p:nvSpPr>
        <p:spPr>
          <a:xfrm>
            <a:off x="6820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98" name="object 86398"/>
          <p:cNvSpPr/>
          <p:nvPr/>
        </p:nvSpPr>
        <p:spPr>
          <a:xfrm>
            <a:off x="6820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399" name="object 86399"/>
          <p:cNvSpPr/>
          <p:nvPr/>
        </p:nvSpPr>
        <p:spPr>
          <a:xfrm>
            <a:off x="68209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00" name="object 86400"/>
          <p:cNvSpPr/>
          <p:nvPr/>
        </p:nvSpPr>
        <p:spPr>
          <a:xfrm>
            <a:off x="68209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01" name="object 86401"/>
          <p:cNvSpPr/>
          <p:nvPr/>
        </p:nvSpPr>
        <p:spPr>
          <a:xfrm>
            <a:off x="6821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02" name="object 86402"/>
          <p:cNvSpPr/>
          <p:nvPr/>
        </p:nvSpPr>
        <p:spPr>
          <a:xfrm>
            <a:off x="6821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03" name="object 86403"/>
          <p:cNvSpPr/>
          <p:nvPr/>
        </p:nvSpPr>
        <p:spPr>
          <a:xfrm>
            <a:off x="68213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04" name="object 86404"/>
          <p:cNvSpPr/>
          <p:nvPr/>
        </p:nvSpPr>
        <p:spPr>
          <a:xfrm>
            <a:off x="68213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05" name="object 86405"/>
          <p:cNvSpPr/>
          <p:nvPr/>
        </p:nvSpPr>
        <p:spPr>
          <a:xfrm>
            <a:off x="6821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06" name="object 86406"/>
          <p:cNvSpPr/>
          <p:nvPr/>
        </p:nvSpPr>
        <p:spPr>
          <a:xfrm>
            <a:off x="6821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07" name="object 86407"/>
          <p:cNvSpPr/>
          <p:nvPr/>
        </p:nvSpPr>
        <p:spPr>
          <a:xfrm>
            <a:off x="68216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08" name="object 86408"/>
          <p:cNvSpPr/>
          <p:nvPr/>
        </p:nvSpPr>
        <p:spPr>
          <a:xfrm>
            <a:off x="68216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09" name="object 86409"/>
          <p:cNvSpPr/>
          <p:nvPr/>
        </p:nvSpPr>
        <p:spPr>
          <a:xfrm>
            <a:off x="6821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10" name="object 86410"/>
          <p:cNvSpPr/>
          <p:nvPr/>
        </p:nvSpPr>
        <p:spPr>
          <a:xfrm>
            <a:off x="6821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11" name="object 86411"/>
          <p:cNvSpPr/>
          <p:nvPr/>
        </p:nvSpPr>
        <p:spPr>
          <a:xfrm>
            <a:off x="68220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12" name="object 86412"/>
          <p:cNvSpPr/>
          <p:nvPr/>
        </p:nvSpPr>
        <p:spPr>
          <a:xfrm>
            <a:off x="68220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13" name="object 86413"/>
          <p:cNvSpPr/>
          <p:nvPr/>
        </p:nvSpPr>
        <p:spPr>
          <a:xfrm>
            <a:off x="6822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14" name="object 86414"/>
          <p:cNvSpPr/>
          <p:nvPr/>
        </p:nvSpPr>
        <p:spPr>
          <a:xfrm>
            <a:off x="6822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15" name="object 86415"/>
          <p:cNvSpPr/>
          <p:nvPr/>
        </p:nvSpPr>
        <p:spPr>
          <a:xfrm>
            <a:off x="68224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16" name="object 86416"/>
          <p:cNvSpPr/>
          <p:nvPr/>
        </p:nvSpPr>
        <p:spPr>
          <a:xfrm>
            <a:off x="68224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17" name="object 86417"/>
          <p:cNvSpPr/>
          <p:nvPr/>
        </p:nvSpPr>
        <p:spPr>
          <a:xfrm>
            <a:off x="6822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18" name="object 86418"/>
          <p:cNvSpPr/>
          <p:nvPr/>
        </p:nvSpPr>
        <p:spPr>
          <a:xfrm>
            <a:off x="6822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19" name="object 86419"/>
          <p:cNvSpPr/>
          <p:nvPr/>
        </p:nvSpPr>
        <p:spPr>
          <a:xfrm>
            <a:off x="68228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20" name="object 86420"/>
          <p:cNvSpPr/>
          <p:nvPr/>
        </p:nvSpPr>
        <p:spPr>
          <a:xfrm>
            <a:off x="68228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21" name="object 86421"/>
          <p:cNvSpPr/>
          <p:nvPr/>
        </p:nvSpPr>
        <p:spPr>
          <a:xfrm>
            <a:off x="6822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22" name="object 86422"/>
          <p:cNvSpPr/>
          <p:nvPr/>
        </p:nvSpPr>
        <p:spPr>
          <a:xfrm>
            <a:off x="6822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23" name="object 86423"/>
          <p:cNvSpPr/>
          <p:nvPr/>
        </p:nvSpPr>
        <p:spPr>
          <a:xfrm>
            <a:off x="6823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24" name="object 86424"/>
          <p:cNvSpPr/>
          <p:nvPr/>
        </p:nvSpPr>
        <p:spPr>
          <a:xfrm>
            <a:off x="6823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25" name="object 86425"/>
          <p:cNvSpPr/>
          <p:nvPr/>
        </p:nvSpPr>
        <p:spPr>
          <a:xfrm>
            <a:off x="6823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26" name="object 86426"/>
          <p:cNvSpPr/>
          <p:nvPr/>
        </p:nvSpPr>
        <p:spPr>
          <a:xfrm>
            <a:off x="6823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27" name="object 86427"/>
          <p:cNvSpPr/>
          <p:nvPr/>
        </p:nvSpPr>
        <p:spPr>
          <a:xfrm>
            <a:off x="6823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28" name="object 86428"/>
          <p:cNvSpPr/>
          <p:nvPr/>
        </p:nvSpPr>
        <p:spPr>
          <a:xfrm>
            <a:off x="6823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29" name="object 86429"/>
          <p:cNvSpPr/>
          <p:nvPr/>
        </p:nvSpPr>
        <p:spPr>
          <a:xfrm>
            <a:off x="6823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30" name="object 86430"/>
          <p:cNvSpPr/>
          <p:nvPr/>
        </p:nvSpPr>
        <p:spPr>
          <a:xfrm>
            <a:off x="6823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31" name="object 86431"/>
          <p:cNvSpPr/>
          <p:nvPr/>
        </p:nvSpPr>
        <p:spPr>
          <a:xfrm>
            <a:off x="6823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32" name="object 86432"/>
          <p:cNvSpPr/>
          <p:nvPr/>
        </p:nvSpPr>
        <p:spPr>
          <a:xfrm>
            <a:off x="6823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7623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33" name="object 86433"/>
          <p:cNvSpPr/>
          <p:nvPr/>
        </p:nvSpPr>
        <p:spPr>
          <a:xfrm>
            <a:off x="6824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34" name="object 86434"/>
          <p:cNvSpPr/>
          <p:nvPr/>
        </p:nvSpPr>
        <p:spPr>
          <a:xfrm>
            <a:off x="6824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35" name="object 86435"/>
          <p:cNvSpPr/>
          <p:nvPr/>
        </p:nvSpPr>
        <p:spPr>
          <a:xfrm>
            <a:off x="6824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36" name="object 86436"/>
          <p:cNvSpPr/>
          <p:nvPr/>
        </p:nvSpPr>
        <p:spPr>
          <a:xfrm>
            <a:off x="6824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37" name="object 86437"/>
          <p:cNvSpPr/>
          <p:nvPr/>
        </p:nvSpPr>
        <p:spPr>
          <a:xfrm>
            <a:off x="6824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38" name="object 86438"/>
          <p:cNvSpPr/>
          <p:nvPr/>
        </p:nvSpPr>
        <p:spPr>
          <a:xfrm>
            <a:off x="6824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39" name="object 86439"/>
          <p:cNvSpPr/>
          <p:nvPr/>
        </p:nvSpPr>
        <p:spPr>
          <a:xfrm>
            <a:off x="68247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40" name="object 86440"/>
          <p:cNvSpPr/>
          <p:nvPr/>
        </p:nvSpPr>
        <p:spPr>
          <a:xfrm>
            <a:off x="68247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41" name="object 86441"/>
          <p:cNvSpPr/>
          <p:nvPr/>
        </p:nvSpPr>
        <p:spPr>
          <a:xfrm>
            <a:off x="6824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42" name="object 86442"/>
          <p:cNvSpPr/>
          <p:nvPr/>
        </p:nvSpPr>
        <p:spPr>
          <a:xfrm>
            <a:off x="6824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43" name="object 86443"/>
          <p:cNvSpPr/>
          <p:nvPr/>
        </p:nvSpPr>
        <p:spPr>
          <a:xfrm>
            <a:off x="68251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44" name="object 86444"/>
          <p:cNvSpPr/>
          <p:nvPr/>
        </p:nvSpPr>
        <p:spPr>
          <a:xfrm>
            <a:off x="68251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45" name="object 86445"/>
          <p:cNvSpPr/>
          <p:nvPr/>
        </p:nvSpPr>
        <p:spPr>
          <a:xfrm>
            <a:off x="6825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46" name="object 86446"/>
          <p:cNvSpPr/>
          <p:nvPr/>
        </p:nvSpPr>
        <p:spPr>
          <a:xfrm>
            <a:off x="6825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47" name="object 86447"/>
          <p:cNvSpPr/>
          <p:nvPr/>
        </p:nvSpPr>
        <p:spPr>
          <a:xfrm>
            <a:off x="68255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48" name="object 86448"/>
          <p:cNvSpPr/>
          <p:nvPr/>
        </p:nvSpPr>
        <p:spPr>
          <a:xfrm>
            <a:off x="68255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49" name="object 86449"/>
          <p:cNvSpPr/>
          <p:nvPr/>
        </p:nvSpPr>
        <p:spPr>
          <a:xfrm>
            <a:off x="6825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50" name="object 86450"/>
          <p:cNvSpPr/>
          <p:nvPr/>
        </p:nvSpPr>
        <p:spPr>
          <a:xfrm>
            <a:off x="6825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51" name="object 86451"/>
          <p:cNvSpPr/>
          <p:nvPr/>
        </p:nvSpPr>
        <p:spPr>
          <a:xfrm>
            <a:off x="68258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52" name="object 86452"/>
          <p:cNvSpPr/>
          <p:nvPr/>
        </p:nvSpPr>
        <p:spPr>
          <a:xfrm>
            <a:off x="68258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53" name="object 86453"/>
          <p:cNvSpPr/>
          <p:nvPr/>
        </p:nvSpPr>
        <p:spPr>
          <a:xfrm>
            <a:off x="6826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54" name="object 86454"/>
          <p:cNvSpPr/>
          <p:nvPr/>
        </p:nvSpPr>
        <p:spPr>
          <a:xfrm>
            <a:off x="6826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55" name="object 86455"/>
          <p:cNvSpPr/>
          <p:nvPr/>
        </p:nvSpPr>
        <p:spPr>
          <a:xfrm>
            <a:off x="68262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56" name="object 86456"/>
          <p:cNvSpPr/>
          <p:nvPr/>
        </p:nvSpPr>
        <p:spPr>
          <a:xfrm>
            <a:off x="68262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57" name="object 86457"/>
          <p:cNvSpPr/>
          <p:nvPr/>
        </p:nvSpPr>
        <p:spPr>
          <a:xfrm>
            <a:off x="6826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58" name="object 86458"/>
          <p:cNvSpPr/>
          <p:nvPr/>
        </p:nvSpPr>
        <p:spPr>
          <a:xfrm>
            <a:off x="6826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59" name="object 86459"/>
          <p:cNvSpPr/>
          <p:nvPr/>
        </p:nvSpPr>
        <p:spPr>
          <a:xfrm>
            <a:off x="68266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60" name="object 86460"/>
          <p:cNvSpPr/>
          <p:nvPr/>
        </p:nvSpPr>
        <p:spPr>
          <a:xfrm>
            <a:off x="68266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61" name="object 86461"/>
          <p:cNvSpPr/>
          <p:nvPr/>
        </p:nvSpPr>
        <p:spPr>
          <a:xfrm>
            <a:off x="6826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62" name="object 86462"/>
          <p:cNvSpPr/>
          <p:nvPr/>
        </p:nvSpPr>
        <p:spPr>
          <a:xfrm>
            <a:off x="6826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63" name="object 86463"/>
          <p:cNvSpPr/>
          <p:nvPr/>
        </p:nvSpPr>
        <p:spPr>
          <a:xfrm>
            <a:off x="68270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64" name="object 86464"/>
          <p:cNvSpPr/>
          <p:nvPr/>
        </p:nvSpPr>
        <p:spPr>
          <a:xfrm>
            <a:off x="68270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65" name="object 86465"/>
          <p:cNvSpPr/>
          <p:nvPr/>
        </p:nvSpPr>
        <p:spPr>
          <a:xfrm>
            <a:off x="6827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66" name="object 86466"/>
          <p:cNvSpPr/>
          <p:nvPr/>
        </p:nvSpPr>
        <p:spPr>
          <a:xfrm>
            <a:off x="6827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67" name="object 86467"/>
          <p:cNvSpPr/>
          <p:nvPr/>
        </p:nvSpPr>
        <p:spPr>
          <a:xfrm>
            <a:off x="68274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68" name="object 86468"/>
          <p:cNvSpPr/>
          <p:nvPr/>
        </p:nvSpPr>
        <p:spPr>
          <a:xfrm>
            <a:off x="68274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69" name="object 86469"/>
          <p:cNvSpPr/>
          <p:nvPr/>
        </p:nvSpPr>
        <p:spPr>
          <a:xfrm>
            <a:off x="6827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70" name="object 86470"/>
          <p:cNvSpPr/>
          <p:nvPr/>
        </p:nvSpPr>
        <p:spPr>
          <a:xfrm>
            <a:off x="6827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71" name="object 86471"/>
          <p:cNvSpPr/>
          <p:nvPr/>
        </p:nvSpPr>
        <p:spPr>
          <a:xfrm>
            <a:off x="6827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72" name="object 86472"/>
          <p:cNvSpPr/>
          <p:nvPr/>
        </p:nvSpPr>
        <p:spPr>
          <a:xfrm>
            <a:off x="6827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73" name="object 86473"/>
          <p:cNvSpPr/>
          <p:nvPr/>
        </p:nvSpPr>
        <p:spPr>
          <a:xfrm>
            <a:off x="6827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74" name="object 86474"/>
          <p:cNvSpPr/>
          <p:nvPr/>
        </p:nvSpPr>
        <p:spPr>
          <a:xfrm>
            <a:off x="6827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75" name="object 86475"/>
          <p:cNvSpPr/>
          <p:nvPr/>
        </p:nvSpPr>
        <p:spPr>
          <a:xfrm>
            <a:off x="6828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76" name="object 86476"/>
          <p:cNvSpPr/>
          <p:nvPr/>
        </p:nvSpPr>
        <p:spPr>
          <a:xfrm>
            <a:off x="6828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77" name="object 86477"/>
          <p:cNvSpPr/>
          <p:nvPr/>
        </p:nvSpPr>
        <p:spPr>
          <a:xfrm>
            <a:off x="6828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78" name="object 86478"/>
          <p:cNvSpPr/>
          <p:nvPr/>
        </p:nvSpPr>
        <p:spPr>
          <a:xfrm>
            <a:off x="6828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79" name="object 86479"/>
          <p:cNvSpPr/>
          <p:nvPr/>
        </p:nvSpPr>
        <p:spPr>
          <a:xfrm>
            <a:off x="68285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80" name="object 86480"/>
          <p:cNvSpPr/>
          <p:nvPr/>
        </p:nvSpPr>
        <p:spPr>
          <a:xfrm>
            <a:off x="68285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81" name="object 86481"/>
          <p:cNvSpPr/>
          <p:nvPr/>
        </p:nvSpPr>
        <p:spPr>
          <a:xfrm>
            <a:off x="6828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82" name="object 86482"/>
          <p:cNvSpPr/>
          <p:nvPr/>
        </p:nvSpPr>
        <p:spPr>
          <a:xfrm>
            <a:off x="6828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83" name="object 86483"/>
          <p:cNvSpPr/>
          <p:nvPr/>
        </p:nvSpPr>
        <p:spPr>
          <a:xfrm>
            <a:off x="6828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84" name="object 86484"/>
          <p:cNvSpPr/>
          <p:nvPr/>
        </p:nvSpPr>
        <p:spPr>
          <a:xfrm>
            <a:off x="6828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85" name="object 86485"/>
          <p:cNvSpPr/>
          <p:nvPr/>
        </p:nvSpPr>
        <p:spPr>
          <a:xfrm>
            <a:off x="6829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86" name="object 86486"/>
          <p:cNvSpPr/>
          <p:nvPr/>
        </p:nvSpPr>
        <p:spPr>
          <a:xfrm>
            <a:off x="6829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87" name="object 86487"/>
          <p:cNvSpPr/>
          <p:nvPr/>
        </p:nvSpPr>
        <p:spPr>
          <a:xfrm>
            <a:off x="6829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88" name="object 86488"/>
          <p:cNvSpPr/>
          <p:nvPr/>
        </p:nvSpPr>
        <p:spPr>
          <a:xfrm>
            <a:off x="6829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89" name="object 86489"/>
          <p:cNvSpPr/>
          <p:nvPr/>
        </p:nvSpPr>
        <p:spPr>
          <a:xfrm>
            <a:off x="6829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90" name="object 86490"/>
          <p:cNvSpPr/>
          <p:nvPr/>
        </p:nvSpPr>
        <p:spPr>
          <a:xfrm>
            <a:off x="6829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91" name="object 86491"/>
          <p:cNvSpPr/>
          <p:nvPr/>
        </p:nvSpPr>
        <p:spPr>
          <a:xfrm>
            <a:off x="68296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92" name="object 86492"/>
          <p:cNvSpPr/>
          <p:nvPr/>
        </p:nvSpPr>
        <p:spPr>
          <a:xfrm>
            <a:off x="68296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93" name="object 86493"/>
          <p:cNvSpPr/>
          <p:nvPr/>
        </p:nvSpPr>
        <p:spPr>
          <a:xfrm>
            <a:off x="6829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94" name="object 86494"/>
          <p:cNvSpPr/>
          <p:nvPr/>
        </p:nvSpPr>
        <p:spPr>
          <a:xfrm>
            <a:off x="6829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95" name="object 86495"/>
          <p:cNvSpPr/>
          <p:nvPr/>
        </p:nvSpPr>
        <p:spPr>
          <a:xfrm>
            <a:off x="6830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96" name="object 86496"/>
          <p:cNvSpPr/>
          <p:nvPr/>
        </p:nvSpPr>
        <p:spPr>
          <a:xfrm>
            <a:off x="6830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97" name="object 86497"/>
          <p:cNvSpPr/>
          <p:nvPr/>
        </p:nvSpPr>
        <p:spPr>
          <a:xfrm>
            <a:off x="6830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98" name="object 86498"/>
          <p:cNvSpPr/>
          <p:nvPr/>
        </p:nvSpPr>
        <p:spPr>
          <a:xfrm>
            <a:off x="6830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499" name="object 86499"/>
          <p:cNvSpPr/>
          <p:nvPr/>
        </p:nvSpPr>
        <p:spPr>
          <a:xfrm>
            <a:off x="68304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00" name="object 86500"/>
          <p:cNvSpPr/>
          <p:nvPr/>
        </p:nvSpPr>
        <p:spPr>
          <a:xfrm>
            <a:off x="68304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01" name="object 86501"/>
          <p:cNvSpPr/>
          <p:nvPr/>
        </p:nvSpPr>
        <p:spPr>
          <a:xfrm>
            <a:off x="6830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02" name="object 86502"/>
          <p:cNvSpPr/>
          <p:nvPr/>
        </p:nvSpPr>
        <p:spPr>
          <a:xfrm>
            <a:off x="6830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03" name="object 86503"/>
          <p:cNvSpPr/>
          <p:nvPr/>
        </p:nvSpPr>
        <p:spPr>
          <a:xfrm>
            <a:off x="68308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04" name="object 86504"/>
          <p:cNvSpPr/>
          <p:nvPr/>
        </p:nvSpPr>
        <p:spPr>
          <a:xfrm>
            <a:off x="68308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05" name="object 86505"/>
          <p:cNvSpPr/>
          <p:nvPr/>
        </p:nvSpPr>
        <p:spPr>
          <a:xfrm>
            <a:off x="6830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06" name="object 86506"/>
          <p:cNvSpPr/>
          <p:nvPr/>
        </p:nvSpPr>
        <p:spPr>
          <a:xfrm>
            <a:off x="6830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07" name="object 86507"/>
          <p:cNvSpPr/>
          <p:nvPr/>
        </p:nvSpPr>
        <p:spPr>
          <a:xfrm>
            <a:off x="68312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08" name="object 86508"/>
          <p:cNvSpPr/>
          <p:nvPr/>
        </p:nvSpPr>
        <p:spPr>
          <a:xfrm>
            <a:off x="68312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09" name="object 86509"/>
          <p:cNvSpPr/>
          <p:nvPr/>
        </p:nvSpPr>
        <p:spPr>
          <a:xfrm>
            <a:off x="6831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10" name="object 86510"/>
          <p:cNvSpPr/>
          <p:nvPr/>
        </p:nvSpPr>
        <p:spPr>
          <a:xfrm>
            <a:off x="6831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11" name="object 86511"/>
          <p:cNvSpPr/>
          <p:nvPr/>
        </p:nvSpPr>
        <p:spPr>
          <a:xfrm>
            <a:off x="68315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12" name="object 86512"/>
          <p:cNvSpPr/>
          <p:nvPr/>
        </p:nvSpPr>
        <p:spPr>
          <a:xfrm>
            <a:off x="68315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13" name="object 86513"/>
          <p:cNvSpPr/>
          <p:nvPr/>
        </p:nvSpPr>
        <p:spPr>
          <a:xfrm>
            <a:off x="6831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14" name="object 86514"/>
          <p:cNvSpPr/>
          <p:nvPr/>
        </p:nvSpPr>
        <p:spPr>
          <a:xfrm>
            <a:off x="6831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15" name="object 86515"/>
          <p:cNvSpPr/>
          <p:nvPr/>
        </p:nvSpPr>
        <p:spPr>
          <a:xfrm>
            <a:off x="68319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16" name="object 86516"/>
          <p:cNvSpPr/>
          <p:nvPr/>
        </p:nvSpPr>
        <p:spPr>
          <a:xfrm>
            <a:off x="68319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17" name="object 86517"/>
          <p:cNvSpPr/>
          <p:nvPr/>
        </p:nvSpPr>
        <p:spPr>
          <a:xfrm>
            <a:off x="6832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18" name="object 86518"/>
          <p:cNvSpPr/>
          <p:nvPr/>
        </p:nvSpPr>
        <p:spPr>
          <a:xfrm>
            <a:off x="6832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19" name="object 86519"/>
          <p:cNvSpPr/>
          <p:nvPr/>
        </p:nvSpPr>
        <p:spPr>
          <a:xfrm>
            <a:off x="68323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20" name="object 86520"/>
          <p:cNvSpPr/>
          <p:nvPr/>
        </p:nvSpPr>
        <p:spPr>
          <a:xfrm>
            <a:off x="68323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21" name="object 86521"/>
          <p:cNvSpPr/>
          <p:nvPr/>
        </p:nvSpPr>
        <p:spPr>
          <a:xfrm>
            <a:off x="6832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22" name="object 86522"/>
          <p:cNvSpPr/>
          <p:nvPr/>
        </p:nvSpPr>
        <p:spPr>
          <a:xfrm>
            <a:off x="6832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23" name="object 86523"/>
          <p:cNvSpPr/>
          <p:nvPr/>
        </p:nvSpPr>
        <p:spPr>
          <a:xfrm>
            <a:off x="6832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24" name="object 86524"/>
          <p:cNvSpPr/>
          <p:nvPr/>
        </p:nvSpPr>
        <p:spPr>
          <a:xfrm>
            <a:off x="6832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25" name="object 86525"/>
          <p:cNvSpPr/>
          <p:nvPr/>
        </p:nvSpPr>
        <p:spPr>
          <a:xfrm>
            <a:off x="6832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26" name="object 86526"/>
          <p:cNvSpPr/>
          <p:nvPr/>
        </p:nvSpPr>
        <p:spPr>
          <a:xfrm>
            <a:off x="6832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27" name="object 86527"/>
          <p:cNvSpPr/>
          <p:nvPr/>
        </p:nvSpPr>
        <p:spPr>
          <a:xfrm>
            <a:off x="6833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28" name="object 86528"/>
          <p:cNvSpPr/>
          <p:nvPr/>
        </p:nvSpPr>
        <p:spPr>
          <a:xfrm>
            <a:off x="6833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29" name="object 86529"/>
          <p:cNvSpPr/>
          <p:nvPr/>
        </p:nvSpPr>
        <p:spPr>
          <a:xfrm>
            <a:off x="6833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30" name="object 86530"/>
          <p:cNvSpPr/>
          <p:nvPr/>
        </p:nvSpPr>
        <p:spPr>
          <a:xfrm>
            <a:off x="6833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31" name="object 86531"/>
          <p:cNvSpPr/>
          <p:nvPr/>
        </p:nvSpPr>
        <p:spPr>
          <a:xfrm>
            <a:off x="6833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32" name="object 86532"/>
          <p:cNvSpPr/>
          <p:nvPr/>
        </p:nvSpPr>
        <p:spPr>
          <a:xfrm>
            <a:off x="6833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33" name="object 86533"/>
          <p:cNvSpPr/>
          <p:nvPr/>
        </p:nvSpPr>
        <p:spPr>
          <a:xfrm>
            <a:off x="6833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34" name="object 86534"/>
          <p:cNvSpPr/>
          <p:nvPr/>
        </p:nvSpPr>
        <p:spPr>
          <a:xfrm>
            <a:off x="6833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35" name="object 86535"/>
          <p:cNvSpPr/>
          <p:nvPr/>
        </p:nvSpPr>
        <p:spPr>
          <a:xfrm>
            <a:off x="6833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36" name="object 86536"/>
          <p:cNvSpPr/>
          <p:nvPr/>
        </p:nvSpPr>
        <p:spPr>
          <a:xfrm>
            <a:off x="6833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37" name="object 86537"/>
          <p:cNvSpPr/>
          <p:nvPr/>
        </p:nvSpPr>
        <p:spPr>
          <a:xfrm>
            <a:off x="6834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38" name="object 86538"/>
          <p:cNvSpPr/>
          <p:nvPr/>
        </p:nvSpPr>
        <p:spPr>
          <a:xfrm>
            <a:off x="6834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39" name="object 86539"/>
          <p:cNvSpPr/>
          <p:nvPr/>
        </p:nvSpPr>
        <p:spPr>
          <a:xfrm>
            <a:off x="68342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40" name="object 86540"/>
          <p:cNvSpPr/>
          <p:nvPr/>
        </p:nvSpPr>
        <p:spPr>
          <a:xfrm>
            <a:off x="68342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36DB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41" name="object 86541"/>
          <p:cNvSpPr/>
          <p:nvPr/>
        </p:nvSpPr>
        <p:spPr>
          <a:xfrm>
            <a:off x="6834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42" name="object 86542"/>
          <p:cNvSpPr/>
          <p:nvPr/>
        </p:nvSpPr>
        <p:spPr>
          <a:xfrm>
            <a:off x="6834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43" name="object 86543"/>
          <p:cNvSpPr/>
          <p:nvPr/>
        </p:nvSpPr>
        <p:spPr>
          <a:xfrm>
            <a:off x="68346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44" name="object 86544"/>
          <p:cNvSpPr/>
          <p:nvPr/>
        </p:nvSpPr>
        <p:spPr>
          <a:xfrm>
            <a:off x="68346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45" name="object 86545"/>
          <p:cNvSpPr/>
          <p:nvPr/>
        </p:nvSpPr>
        <p:spPr>
          <a:xfrm>
            <a:off x="6834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46" name="object 86546"/>
          <p:cNvSpPr/>
          <p:nvPr/>
        </p:nvSpPr>
        <p:spPr>
          <a:xfrm>
            <a:off x="6834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47" name="object 86547"/>
          <p:cNvSpPr/>
          <p:nvPr/>
        </p:nvSpPr>
        <p:spPr>
          <a:xfrm>
            <a:off x="68350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48" name="object 86548"/>
          <p:cNvSpPr/>
          <p:nvPr/>
        </p:nvSpPr>
        <p:spPr>
          <a:xfrm>
            <a:off x="68350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49" name="object 86549"/>
          <p:cNvSpPr/>
          <p:nvPr/>
        </p:nvSpPr>
        <p:spPr>
          <a:xfrm>
            <a:off x="6835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50" name="object 86550"/>
          <p:cNvSpPr/>
          <p:nvPr/>
        </p:nvSpPr>
        <p:spPr>
          <a:xfrm>
            <a:off x="6835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51" name="object 86551"/>
          <p:cNvSpPr/>
          <p:nvPr/>
        </p:nvSpPr>
        <p:spPr>
          <a:xfrm>
            <a:off x="68354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52" name="object 86552"/>
          <p:cNvSpPr/>
          <p:nvPr/>
        </p:nvSpPr>
        <p:spPr>
          <a:xfrm>
            <a:off x="68354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53" name="object 86553"/>
          <p:cNvSpPr/>
          <p:nvPr/>
        </p:nvSpPr>
        <p:spPr>
          <a:xfrm>
            <a:off x="6835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54" name="object 86554"/>
          <p:cNvSpPr/>
          <p:nvPr/>
        </p:nvSpPr>
        <p:spPr>
          <a:xfrm>
            <a:off x="6835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55" name="object 86555"/>
          <p:cNvSpPr/>
          <p:nvPr/>
        </p:nvSpPr>
        <p:spPr>
          <a:xfrm>
            <a:off x="68357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56" name="object 86556"/>
          <p:cNvSpPr/>
          <p:nvPr/>
        </p:nvSpPr>
        <p:spPr>
          <a:xfrm>
            <a:off x="68357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57" name="object 86557"/>
          <p:cNvSpPr/>
          <p:nvPr/>
        </p:nvSpPr>
        <p:spPr>
          <a:xfrm>
            <a:off x="6835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58" name="object 86558"/>
          <p:cNvSpPr/>
          <p:nvPr/>
        </p:nvSpPr>
        <p:spPr>
          <a:xfrm>
            <a:off x="6835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59" name="object 86559"/>
          <p:cNvSpPr/>
          <p:nvPr/>
        </p:nvSpPr>
        <p:spPr>
          <a:xfrm>
            <a:off x="68361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60" name="object 86560"/>
          <p:cNvSpPr/>
          <p:nvPr/>
        </p:nvSpPr>
        <p:spPr>
          <a:xfrm>
            <a:off x="68361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61" name="object 86561"/>
          <p:cNvSpPr/>
          <p:nvPr/>
        </p:nvSpPr>
        <p:spPr>
          <a:xfrm>
            <a:off x="6836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62" name="object 86562"/>
          <p:cNvSpPr/>
          <p:nvPr/>
        </p:nvSpPr>
        <p:spPr>
          <a:xfrm>
            <a:off x="6836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63" name="object 86563"/>
          <p:cNvSpPr/>
          <p:nvPr/>
        </p:nvSpPr>
        <p:spPr>
          <a:xfrm>
            <a:off x="68365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64" name="object 86564"/>
          <p:cNvSpPr/>
          <p:nvPr/>
        </p:nvSpPr>
        <p:spPr>
          <a:xfrm>
            <a:off x="68365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65" name="object 86565"/>
          <p:cNvSpPr/>
          <p:nvPr/>
        </p:nvSpPr>
        <p:spPr>
          <a:xfrm>
            <a:off x="6836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66" name="object 86566"/>
          <p:cNvSpPr/>
          <p:nvPr/>
        </p:nvSpPr>
        <p:spPr>
          <a:xfrm>
            <a:off x="6836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67" name="object 86567"/>
          <p:cNvSpPr/>
          <p:nvPr/>
        </p:nvSpPr>
        <p:spPr>
          <a:xfrm>
            <a:off x="6836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68" name="object 86568"/>
          <p:cNvSpPr/>
          <p:nvPr/>
        </p:nvSpPr>
        <p:spPr>
          <a:xfrm>
            <a:off x="6836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69" name="object 86569"/>
          <p:cNvSpPr/>
          <p:nvPr/>
        </p:nvSpPr>
        <p:spPr>
          <a:xfrm>
            <a:off x="6837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70" name="object 86570"/>
          <p:cNvSpPr/>
          <p:nvPr/>
        </p:nvSpPr>
        <p:spPr>
          <a:xfrm>
            <a:off x="6837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71" name="object 86571"/>
          <p:cNvSpPr/>
          <p:nvPr/>
        </p:nvSpPr>
        <p:spPr>
          <a:xfrm>
            <a:off x="6837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72" name="object 86572"/>
          <p:cNvSpPr/>
          <p:nvPr/>
        </p:nvSpPr>
        <p:spPr>
          <a:xfrm>
            <a:off x="6837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73" name="object 86573"/>
          <p:cNvSpPr/>
          <p:nvPr/>
        </p:nvSpPr>
        <p:spPr>
          <a:xfrm>
            <a:off x="6837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74" name="object 86574"/>
          <p:cNvSpPr/>
          <p:nvPr/>
        </p:nvSpPr>
        <p:spPr>
          <a:xfrm>
            <a:off x="6837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75" name="object 86575"/>
          <p:cNvSpPr/>
          <p:nvPr/>
        </p:nvSpPr>
        <p:spPr>
          <a:xfrm>
            <a:off x="6837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76" name="object 86576"/>
          <p:cNvSpPr/>
          <p:nvPr/>
        </p:nvSpPr>
        <p:spPr>
          <a:xfrm>
            <a:off x="6837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77" name="object 86577"/>
          <p:cNvSpPr/>
          <p:nvPr/>
        </p:nvSpPr>
        <p:spPr>
          <a:xfrm>
            <a:off x="6837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78" name="object 86578"/>
          <p:cNvSpPr/>
          <p:nvPr/>
        </p:nvSpPr>
        <p:spPr>
          <a:xfrm>
            <a:off x="6837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79" name="object 86579"/>
          <p:cNvSpPr/>
          <p:nvPr/>
        </p:nvSpPr>
        <p:spPr>
          <a:xfrm>
            <a:off x="68380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80" name="object 86580"/>
          <p:cNvSpPr/>
          <p:nvPr/>
        </p:nvSpPr>
        <p:spPr>
          <a:xfrm>
            <a:off x="68380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81" name="object 86581"/>
          <p:cNvSpPr/>
          <p:nvPr/>
        </p:nvSpPr>
        <p:spPr>
          <a:xfrm>
            <a:off x="6838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82" name="object 86582"/>
          <p:cNvSpPr/>
          <p:nvPr/>
        </p:nvSpPr>
        <p:spPr>
          <a:xfrm>
            <a:off x="6838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83" name="object 86583"/>
          <p:cNvSpPr/>
          <p:nvPr/>
        </p:nvSpPr>
        <p:spPr>
          <a:xfrm>
            <a:off x="6838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84" name="object 86584"/>
          <p:cNvSpPr/>
          <p:nvPr/>
        </p:nvSpPr>
        <p:spPr>
          <a:xfrm>
            <a:off x="6838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85" name="object 86585"/>
          <p:cNvSpPr/>
          <p:nvPr/>
        </p:nvSpPr>
        <p:spPr>
          <a:xfrm>
            <a:off x="6838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86" name="object 86586"/>
          <p:cNvSpPr/>
          <p:nvPr/>
        </p:nvSpPr>
        <p:spPr>
          <a:xfrm>
            <a:off x="6838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87" name="object 86587"/>
          <p:cNvSpPr/>
          <p:nvPr/>
        </p:nvSpPr>
        <p:spPr>
          <a:xfrm>
            <a:off x="6838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88" name="object 86588"/>
          <p:cNvSpPr/>
          <p:nvPr/>
        </p:nvSpPr>
        <p:spPr>
          <a:xfrm>
            <a:off x="6838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89" name="object 86589"/>
          <p:cNvSpPr/>
          <p:nvPr/>
        </p:nvSpPr>
        <p:spPr>
          <a:xfrm>
            <a:off x="6838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90" name="object 86590"/>
          <p:cNvSpPr/>
          <p:nvPr/>
        </p:nvSpPr>
        <p:spPr>
          <a:xfrm>
            <a:off x="6838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91" name="object 86591"/>
          <p:cNvSpPr/>
          <p:nvPr/>
        </p:nvSpPr>
        <p:spPr>
          <a:xfrm>
            <a:off x="68392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92" name="object 86592"/>
          <p:cNvSpPr/>
          <p:nvPr/>
        </p:nvSpPr>
        <p:spPr>
          <a:xfrm>
            <a:off x="68392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93" name="object 86593"/>
          <p:cNvSpPr/>
          <p:nvPr/>
        </p:nvSpPr>
        <p:spPr>
          <a:xfrm>
            <a:off x="6839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94" name="object 86594"/>
          <p:cNvSpPr/>
          <p:nvPr/>
        </p:nvSpPr>
        <p:spPr>
          <a:xfrm>
            <a:off x="6839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95" name="object 86595"/>
          <p:cNvSpPr/>
          <p:nvPr/>
        </p:nvSpPr>
        <p:spPr>
          <a:xfrm>
            <a:off x="6839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96" name="object 86596"/>
          <p:cNvSpPr/>
          <p:nvPr/>
        </p:nvSpPr>
        <p:spPr>
          <a:xfrm>
            <a:off x="6839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97" name="object 86597"/>
          <p:cNvSpPr/>
          <p:nvPr/>
        </p:nvSpPr>
        <p:spPr>
          <a:xfrm>
            <a:off x="6839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98" name="object 86598"/>
          <p:cNvSpPr/>
          <p:nvPr/>
        </p:nvSpPr>
        <p:spPr>
          <a:xfrm>
            <a:off x="6839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599" name="object 86599"/>
          <p:cNvSpPr/>
          <p:nvPr/>
        </p:nvSpPr>
        <p:spPr>
          <a:xfrm>
            <a:off x="68399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00" name="object 86600"/>
          <p:cNvSpPr/>
          <p:nvPr/>
        </p:nvSpPr>
        <p:spPr>
          <a:xfrm>
            <a:off x="68399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01" name="object 86601"/>
          <p:cNvSpPr/>
          <p:nvPr/>
        </p:nvSpPr>
        <p:spPr>
          <a:xfrm>
            <a:off x="6840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02" name="object 86602"/>
          <p:cNvSpPr/>
          <p:nvPr/>
        </p:nvSpPr>
        <p:spPr>
          <a:xfrm>
            <a:off x="6840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03" name="object 86603"/>
          <p:cNvSpPr/>
          <p:nvPr/>
        </p:nvSpPr>
        <p:spPr>
          <a:xfrm>
            <a:off x="68403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04" name="object 86604"/>
          <p:cNvSpPr/>
          <p:nvPr/>
        </p:nvSpPr>
        <p:spPr>
          <a:xfrm>
            <a:off x="68403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05" name="object 86605"/>
          <p:cNvSpPr/>
          <p:nvPr/>
        </p:nvSpPr>
        <p:spPr>
          <a:xfrm>
            <a:off x="6840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06" name="object 86606"/>
          <p:cNvSpPr/>
          <p:nvPr/>
        </p:nvSpPr>
        <p:spPr>
          <a:xfrm>
            <a:off x="6840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07" name="object 86607"/>
          <p:cNvSpPr/>
          <p:nvPr/>
        </p:nvSpPr>
        <p:spPr>
          <a:xfrm>
            <a:off x="68407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08" name="object 86608"/>
          <p:cNvSpPr/>
          <p:nvPr/>
        </p:nvSpPr>
        <p:spPr>
          <a:xfrm>
            <a:off x="68407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09" name="object 86609"/>
          <p:cNvSpPr/>
          <p:nvPr/>
        </p:nvSpPr>
        <p:spPr>
          <a:xfrm>
            <a:off x="6840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10" name="object 86610"/>
          <p:cNvSpPr/>
          <p:nvPr/>
        </p:nvSpPr>
        <p:spPr>
          <a:xfrm>
            <a:off x="6840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11" name="object 86611"/>
          <p:cNvSpPr/>
          <p:nvPr/>
        </p:nvSpPr>
        <p:spPr>
          <a:xfrm>
            <a:off x="68411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12" name="object 86612"/>
          <p:cNvSpPr/>
          <p:nvPr/>
        </p:nvSpPr>
        <p:spPr>
          <a:xfrm>
            <a:off x="68411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37648B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13" name="object 86613"/>
          <p:cNvSpPr/>
          <p:nvPr/>
        </p:nvSpPr>
        <p:spPr>
          <a:xfrm>
            <a:off x="6841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14" name="object 86614"/>
          <p:cNvSpPr/>
          <p:nvPr/>
        </p:nvSpPr>
        <p:spPr>
          <a:xfrm>
            <a:off x="6841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15" name="object 86615"/>
          <p:cNvSpPr/>
          <p:nvPr/>
        </p:nvSpPr>
        <p:spPr>
          <a:xfrm>
            <a:off x="6841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16" name="object 86616"/>
          <p:cNvSpPr/>
          <p:nvPr/>
        </p:nvSpPr>
        <p:spPr>
          <a:xfrm>
            <a:off x="6841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17" name="object 86617"/>
          <p:cNvSpPr/>
          <p:nvPr/>
        </p:nvSpPr>
        <p:spPr>
          <a:xfrm>
            <a:off x="6841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18" name="object 86618"/>
          <p:cNvSpPr/>
          <p:nvPr/>
        </p:nvSpPr>
        <p:spPr>
          <a:xfrm>
            <a:off x="6841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19" name="object 86619"/>
          <p:cNvSpPr/>
          <p:nvPr/>
        </p:nvSpPr>
        <p:spPr>
          <a:xfrm>
            <a:off x="6841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20" name="object 86620"/>
          <p:cNvSpPr/>
          <p:nvPr/>
        </p:nvSpPr>
        <p:spPr>
          <a:xfrm>
            <a:off x="6841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21" name="object 86621"/>
          <p:cNvSpPr/>
          <p:nvPr/>
        </p:nvSpPr>
        <p:spPr>
          <a:xfrm>
            <a:off x="6842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22" name="object 86622"/>
          <p:cNvSpPr/>
          <p:nvPr/>
        </p:nvSpPr>
        <p:spPr>
          <a:xfrm>
            <a:off x="6842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23" name="object 86623"/>
          <p:cNvSpPr/>
          <p:nvPr/>
        </p:nvSpPr>
        <p:spPr>
          <a:xfrm>
            <a:off x="6842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24" name="object 86624"/>
          <p:cNvSpPr/>
          <p:nvPr/>
        </p:nvSpPr>
        <p:spPr>
          <a:xfrm>
            <a:off x="6842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25" name="object 86625"/>
          <p:cNvSpPr/>
          <p:nvPr/>
        </p:nvSpPr>
        <p:spPr>
          <a:xfrm>
            <a:off x="6842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26" name="object 86626"/>
          <p:cNvSpPr/>
          <p:nvPr/>
        </p:nvSpPr>
        <p:spPr>
          <a:xfrm>
            <a:off x="6842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27" name="object 86627"/>
          <p:cNvSpPr/>
          <p:nvPr/>
        </p:nvSpPr>
        <p:spPr>
          <a:xfrm>
            <a:off x="6842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28" name="object 86628"/>
          <p:cNvSpPr/>
          <p:nvPr/>
        </p:nvSpPr>
        <p:spPr>
          <a:xfrm>
            <a:off x="6842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29" name="object 86629"/>
          <p:cNvSpPr/>
          <p:nvPr/>
        </p:nvSpPr>
        <p:spPr>
          <a:xfrm>
            <a:off x="6842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30" name="object 86630"/>
          <p:cNvSpPr/>
          <p:nvPr/>
        </p:nvSpPr>
        <p:spPr>
          <a:xfrm>
            <a:off x="6842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31" name="object 86631"/>
          <p:cNvSpPr/>
          <p:nvPr/>
        </p:nvSpPr>
        <p:spPr>
          <a:xfrm>
            <a:off x="6843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32" name="object 86632"/>
          <p:cNvSpPr/>
          <p:nvPr/>
        </p:nvSpPr>
        <p:spPr>
          <a:xfrm>
            <a:off x="6843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33" name="object 86633"/>
          <p:cNvSpPr/>
          <p:nvPr/>
        </p:nvSpPr>
        <p:spPr>
          <a:xfrm>
            <a:off x="6843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34" name="object 86634"/>
          <p:cNvSpPr/>
          <p:nvPr/>
        </p:nvSpPr>
        <p:spPr>
          <a:xfrm>
            <a:off x="6843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35" name="object 86635"/>
          <p:cNvSpPr/>
          <p:nvPr/>
        </p:nvSpPr>
        <p:spPr>
          <a:xfrm>
            <a:off x="6843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36" name="object 86636"/>
          <p:cNvSpPr/>
          <p:nvPr/>
        </p:nvSpPr>
        <p:spPr>
          <a:xfrm>
            <a:off x="6843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37" name="object 86637"/>
          <p:cNvSpPr/>
          <p:nvPr/>
        </p:nvSpPr>
        <p:spPr>
          <a:xfrm>
            <a:off x="6843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38" name="object 86638"/>
          <p:cNvSpPr/>
          <p:nvPr/>
        </p:nvSpPr>
        <p:spPr>
          <a:xfrm>
            <a:off x="6843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39" name="object 86639"/>
          <p:cNvSpPr/>
          <p:nvPr/>
        </p:nvSpPr>
        <p:spPr>
          <a:xfrm>
            <a:off x="6843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40" name="object 86640"/>
          <p:cNvSpPr/>
          <p:nvPr/>
        </p:nvSpPr>
        <p:spPr>
          <a:xfrm>
            <a:off x="6843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41" name="object 86641"/>
          <p:cNvSpPr/>
          <p:nvPr/>
        </p:nvSpPr>
        <p:spPr>
          <a:xfrm>
            <a:off x="6843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42" name="object 86642"/>
          <p:cNvSpPr/>
          <p:nvPr/>
        </p:nvSpPr>
        <p:spPr>
          <a:xfrm>
            <a:off x="6843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43" name="object 86643"/>
          <p:cNvSpPr/>
          <p:nvPr/>
        </p:nvSpPr>
        <p:spPr>
          <a:xfrm>
            <a:off x="6844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44" name="object 86644"/>
          <p:cNvSpPr/>
          <p:nvPr/>
        </p:nvSpPr>
        <p:spPr>
          <a:xfrm>
            <a:off x="6844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45" name="object 86645"/>
          <p:cNvSpPr/>
          <p:nvPr/>
        </p:nvSpPr>
        <p:spPr>
          <a:xfrm>
            <a:off x="6844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46" name="object 86646"/>
          <p:cNvSpPr/>
          <p:nvPr/>
        </p:nvSpPr>
        <p:spPr>
          <a:xfrm>
            <a:off x="6844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47" name="object 86647"/>
          <p:cNvSpPr/>
          <p:nvPr/>
        </p:nvSpPr>
        <p:spPr>
          <a:xfrm>
            <a:off x="6844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48" name="object 86648"/>
          <p:cNvSpPr/>
          <p:nvPr/>
        </p:nvSpPr>
        <p:spPr>
          <a:xfrm>
            <a:off x="6844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49" name="object 86649"/>
          <p:cNvSpPr/>
          <p:nvPr/>
        </p:nvSpPr>
        <p:spPr>
          <a:xfrm>
            <a:off x="68446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50" name="object 86650"/>
          <p:cNvSpPr/>
          <p:nvPr/>
        </p:nvSpPr>
        <p:spPr>
          <a:xfrm>
            <a:off x="68446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51" name="object 86651"/>
          <p:cNvSpPr/>
          <p:nvPr/>
        </p:nvSpPr>
        <p:spPr>
          <a:xfrm>
            <a:off x="68449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52" name="object 86652"/>
          <p:cNvSpPr/>
          <p:nvPr/>
        </p:nvSpPr>
        <p:spPr>
          <a:xfrm>
            <a:off x="68449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53" name="object 86653"/>
          <p:cNvSpPr/>
          <p:nvPr/>
        </p:nvSpPr>
        <p:spPr>
          <a:xfrm>
            <a:off x="68450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54" name="object 86654"/>
          <p:cNvSpPr/>
          <p:nvPr/>
        </p:nvSpPr>
        <p:spPr>
          <a:xfrm>
            <a:off x="68450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55" name="object 86655"/>
          <p:cNvSpPr/>
          <p:nvPr/>
        </p:nvSpPr>
        <p:spPr>
          <a:xfrm>
            <a:off x="68453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56" name="object 86656"/>
          <p:cNvSpPr/>
          <p:nvPr/>
        </p:nvSpPr>
        <p:spPr>
          <a:xfrm>
            <a:off x="68453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57" name="object 86657"/>
          <p:cNvSpPr/>
          <p:nvPr/>
        </p:nvSpPr>
        <p:spPr>
          <a:xfrm>
            <a:off x="68454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58" name="object 86658"/>
          <p:cNvSpPr/>
          <p:nvPr/>
        </p:nvSpPr>
        <p:spPr>
          <a:xfrm>
            <a:off x="68454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59" name="object 86659"/>
          <p:cNvSpPr/>
          <p:nvPr/>
        </p:nvSpPr>
        <p:spPr>
          <a:xfrm>
            <a:off x="68456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60" name="object 86660"/>
          <p:cNvSpPr/>
          <p:nvPr/>
        </p:nvSpPr>
        <p:spPr>
          <a:xfrm>
            <a:off x="68456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61" name="object 86661"/>
          <p:cNvSpPr/>
          <p:nvPr/>
        </p:nvSpPr>
        <p:spPr>
          <a:xfrm>
            <a:off x="68458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62" name="object 86662"/>
          <p:cNvSpPr/>
          <p:nvPr/>
        </p:nvSpPr>
        <p:spPr>
          <a:xfrm>
            <a:off x="68458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63" name="object 86663"/>
          <p:cNvSpPr/>
          <p:nvPr/>
        </p:nvSpPr>
        <p:spPr>
          <a:xfrm>
            <a:off x="68460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64" name="object 86664"/>
          <p:cNvSpPr/>
          <p:nvPr/>
        </p:nvSpPr>
        <p:spPr>
          <a:xfrm>
            <a:off x="68460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65" name="object 86665"/>
          <p:cNvSpPr/>
          <p:nvPr/>
        </p:nvSpPr>
        <p:spPr>
          <a:xfrm>
            <a:off x="68462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66" name="object 86666"/>
          <p:cNvSpPr/>
          <p:nvPr/>
        </p:nvSpPr>
        <p:spPr>
          <a:xfrm>
            <a:off x="68462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67" name="object 86667"/>
          <p:cNvSpPr/>
          <p:nvPr/>
        </p:nvSpPr>
        <p:spPr>
          <a:xfrm>
            <a:off x="6846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68" name="object 86668"/>
          <p:cNvSpPr/>
          <p:nvPr/>
        </p:nvSpPr>
        <p:spPr>
          <a:xfrm>
            <a:off x="6846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69" name="object 86669"/>
          <p:cNvSpPr/>
          <p:nvPr/>
        </p:nvSpPr>
        <p:spPr>
          <a:xfrm>
            <a:off x="68465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70" name="object 86670"/>
          <p:cNvSpPr/>
          <p:nvPr/>
        </p:nvSpPr>
        <p:spPr>
          <a:xfrm>
            <a:off x="68465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71" name="object 86671"/>
          <p:cNvSpPr/>
          <p:nvPr/>
        </p:nvSpPr>
        <p:spPr>
          <a:xfrm>
            <a:off x="6846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72" name="object 86672"/>
          <p:cNvSpPr/>
          <p:nvPr/>
        </p:nvSpPr>
        <p:spPr>
          <a:xfrm>
            <a:off x="6846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72C89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73" name="object 86673"/>
          <p:cNvSpPr/>
          <p:nvPr/>
        </p:nvSpPr>
        <p:spPr>
          <a:xfrm>
            <a:off x="68469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74" name="object 86674"/>
          <p:cNvSpPr/>
          <p:nvPr/>
        </p:nvSpPr>
        <p:spPr>
          <a:xfrm>
            <a:off x="68469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75" name="object 86675"/>
          <p:cNvSpPr/>
          <p:nvPr/>
        </p:nvSpPr>
        <p:spPr>
          <a:xfrm>
            <a:off x="6847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76" name="object 86676"/>
          <p:cNvSpPr/>
          <p:nvPr/>
        </p:nvSpPr>
        <p:spPr>
          <a:xfrm>
            <a:off x="6847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77" name="object 86677"/>
          <p:cNvSpPr/>
          <p:nvPr/>
        </p:nvSpPr>
        <p:spPr>
          <a:xfrm>
            <a:off x="68473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78" name="object 86678"/>
          <p:cNvSpPr/>
          <p:nvPr/>
        </p:nvSpPr>
        <p:spPr>
          <a:xfrm>
            <a:off x="68473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79" name="object 86679"/>
          <p:cNvSpPr/>
          <p:nvPr/>
        </p:nvSpPr>
        <p:spPr>
          <a:xfrm>
            <a:off x="68475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80" name="object 86680"/>
          <p:cNvSpPr/>
          <p:nvPr/>
        </p:nvSpPr>
        <p:spPr>
          <a:xfrm>
            <a:off x="68475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81" name="object 86681"/>
          <p:cNvSpPr/>
          <p:nvPr/>
        </p:nvSpPr>
        <p:spPr>
          <a:xfrm>
            <a:off x="68477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82" name="object 86682"/>
          <p:cNvSpPr/>
          <p:nvPr/>
        </p:nvSpPr>
        <p:spPr>
          <a:xfrm>
            <a:off x="68477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83" name="object 86683"/>
          <p:cNvSpPr/>
          <p:nvPr/>
        </p:nvSpPr>
        <p:spPr>
          <a:xfrm>
            <a:off x="6847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84" name="object 86684"/>
          <p:cNvSpPr/>
          <p:nvPr/>
        </p:nvSpPr>
        <p:spPr>
          <a:xfrm>
            <a:off x="6847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85" name="object 86685"/>
          <p:cNvSpPr/>
          <p:nvPr/>
        </p:nvSpPr>
        <p:spPr>
          <a:xfrm>
            <a:off x="68481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86" name="object 86686"/>
          <p:cNvSpPr/>
          <p:nvPr/>
        </p:nvSpPr>
        <p:spPr>
          <a:xfrm>
            <a:off x="68481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87" name="object 86687"/>
          <p:cNvSpPr/>
          <p:nvPr/>
        </p:nvSpPr>
        <p:spPr>
          <a:xfrm>
            <a:off x="6848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88" name="object 86688"/>
          <p:cNvSpPr/>
          <p:nvPr/>
        </p:nvSpPr>
        <p:spPr>
          <a:xfrm>
            <a:off x="6848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89" name="object 86689"/>
          <p:cNvSpPr/>
          <p:nvPr/>
        </p:nvSpPr>
        <p:spPr>
          <a:xfrm>
            <a:off x="68484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90" name="object 86690"/>
          <p:cNvSpPr/>
          <p:nvPr/>
        </p:nvSpPr>
        <p:spPr>
          <a:xfrm>
            <a:off x="68484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91" name="object 86691"/>
          <p:cNvSpPr/>
          <p:nvPr/>
        </p:nvSpPr>
        <p:spPr>
          <a:xfrm>
            <a:off x="6848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92" name="object 86692"/>
          <p:cNvSpPr/>
          <p:nvPr/>
        </p:nvSpPr>
        <p:spPr>
          <a:xfrm>
            <a:off x="6848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93" name="object 86693"/>
          <p:cNvSpPr/>
          <p:nvPr/>
        </p:nvSpPr>
        <p:spPr>
          <a:xfrm>
            <a:off x="68489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94" name="object 86694"/>
          <p:cNvSpPr/>
          <p:nvPr/>
        </p:nvSpPr>
        <p:spPr>
          <a:xfrm>
            <a:off x="68489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95" name="object 86695"/>
          <p:cNvSpPr/>
          <p:nvPr/>
        </p:nvSpPr>
        <p:spPr>
          <a:xfrm>
            <a:off x="6849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96" name="object 86696"/>
          <p:cNvSpPr/>
          <p:nvPr/>
        </p:nvSpPr>
        <p:spPr>
          <a:xfrm>
            <a:off x="6849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97" name="object 86697"/>
          <p:cNvSpPr/>
          <p:nvPr/>
        </p:nvSpPr>
        <p:spPr>
          <a:xfrm>
            <a:off x="68493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98" name="object 86698"/>
          <p:cNvSpPr/>
          <p:nvPr/>
        </p:nvSpPr>
        <p:spPr>
          <a:xfrm>
            <a:off x="68493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699" name="object 86699"/>
          <p:cNvSpPr/>
          <p:nvPr/>
        </p:nvSpPr>
        <p:spPr>
          <a:xfrm>
            <a:off x="68495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00" name="object 86700"/>
          <p:cNvSpPr/>
          <p:nvPr/>
        </p:nvSpPr>
        <p:spPr>
          <a:xfrm>
            <a:off x="68495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01" name="object 86701"/>
          <p:cNvSpPr/>
          <p:nvPr/>
        </p:nvSpPr>
        <p:spPr>
          <a:xfrm>
            <a:off x="68497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02" name="object 86702"/>
          <p:cNvSpPr/>
          <p:nvPr/>
        </p:nvSpPr>
        <p:spPr>
          <a:xfrm>
            <a:off x="68497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03" name="object 86703"/>
          <p:cNvSpPr/>
          <p:nvPr/>
        </p:nvSpPr>
        <p:spPr>
          <a:xfrm>
            <a:off x="68498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04" name="object 86704"/>
          <p:cNvSpPr/>
          <p:nvPr/>
        </p:nvSpPr>
        <p:spPr>
          <a:xfrm>
            <a:off x="68498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05" name="object 86705"/>
          <p:cNvSpPr/>
          <p:nvPr/>
        </p:nvSpPr>
        <p:spPr>
          <a:xfrm>
            <a:off x="68501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06" name="object 86706"/>
          <p:cNvSpPr/>
          <p:nvPr/>
        </p:nvSpPr>
        <p:spPr>
          <a:xfrm>
            <a:off x="68501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07" name="object 86707"/>
          <p:cNvSpPr/>
          <p:nvPr/>
        </p:nvSpPr>
        <p:spPr>
          <a:xfrm>
            <a:off x="68502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08" name="object 86708"/>
          <p:cNvSpPr/>
          <p:nvPr/>
        </p:nvSpPr>
        <p:spPr>
          <a:xfrm>
            <a:off x="68502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09" name="object 86709"/>
          <p:cNvSpPr/>
          <p:nvPr/>
        </p:nvSpPr>
        <p:spPr>
          <a:xfrm>
            <a:off x="68505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10" name="object 86710"/>
          <p:cNvSpPr/>
          <p:nvPr/>
        </p:nvSpPr>
        <p:spPr>
          <a:xfrm>
            <a:off x="68505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11" name="object 86711"/>
          <p:cNvSpPr/>
          <p:nvPr/>
        </p:nvSpPr>
        <p:spPr>
          <a:xfrm>
            <a:off x="68506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12" name="object 86712"/>
          <p:cNvSpPr/>
          <p:nvPr/>
        </p:nvSpPr>
        <p:spPr>
          <a:xfrm>
            <a:off x="68506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13" name="object 86713"/>
          <p:cNvSpPr/>
          <p:nvPr/>
        </p:nvSpPr>
        <p:spPr>
          <a:xfrm>
            <a:off x="68509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14" name="object 86714"/>
          <p:cNvSpPr/>
          <p:nvPr/>
        </p:nvSpPr>
        <p:spPr>
          <a:xfrm>
            <a:off x="68509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15" name="object 86715"/>
          <p:cNvSpPr/>
          <p:nvPr/>
        </p:nvSpPr>
        <p:spPr>
          <a:xfrm>
            <a:off x="6851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16" name="object 86716"/>
          <p:cNvSpPr/>
          <p:nvPr/>
        </p:nvSpPr>
        <p:spPr>
          <a:xfrm>
            <a:off x="6851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17" name="object 86717"/>
          <p:cNvSpPr/>
          <p:nvPr/>
        </p:nvSpPr>
        <p:spPr>
          <a:xfrm>
            <a:off x="68512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18" name="object 86718"/>
          <p:cNvSpPr/>
          <p:nvPr/>
        </p:nvSpPr>
        <p:spPr>
          <a:xfrm>
            <a:off x="68512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19" name="object 86719"/>
          <p:cNvSpPr/>
          <p:nvPr/>
        </p:nvSpPr>
        <p:spPr>
          <a:xfrm>
            <a:off x="6851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20" name="object 86720"/>
          <p:cNvSpPr/>
          <p:nvPr/>
        </p:nvSpPr>
        <p:spPr>
          <a:xfrm>
            <a:off x="6851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21" name="object 86721"/>
          <p:cNvSpPr/>
          <p:nvPr/>
        </p:nvSpPr>
        <p:spPr>
          <a:xfrm>
            <a:off x="68516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22" name="object 86722"/>
          <p:cNvSpPr/>
          <p:nvPr/>
        </p:nvSpPr>
        <p:spPr>
          <a:xfrm>
            <a:off x="68516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23" name="object 86723"/>
          <p:cNvSpPr/>
          <p:nvPr/>
        </p:nvSpPr>
        <p:spPr>
          <a:xfrm>
            <a:off x="6851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24" name="object 86724"/>
          <p:cNvSpPr/>
          <p:nvPr/>
        </p:nvSpPr>
        <p:spPr>
          <a:xfrm>
            <a:off x="6851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25" name="object 86725"/>
          <p:cNvSpPr/>
          <p:nvPr/>
        </p:nvSpPr>
        <p:spPr>
          <a:xfrm>
            <a:off x="68520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26" name="object 86726"/>
          <p:cNvSpPr/>
          <p:nvPr/>
        </p:nvSpPr>
        <p:spPr>
          <a:xfrm>
            <a:off x="68520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27" name="object 86727"/>
          <p:cNvSpPr/>
          <p:nvPr/>
        </p:nvSpPr>
        <p:spPr>
          <a:xfrm>
            <a:off x="6852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28" name="object 86728"/>
          <p:cNvSpPr/>
          <p:nvPr/>
        </p:nvSpPr>
        <p:spPr>
          <a:xfrm>
            <a:off x="6852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29" name="object 86729"/>
          <p:cNvSpPr/>
          <p:nvPr/>
        </p:nvSpPr>
        <p:spPr>
          <a:xfrm>
            <a:off x="68524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30" name="object 86730"/>
          <p:cNvSpPr/>
          <p:nvPr/>
        </p:nvSpPr>
        <p:spPr>
          <a:xfrm>
            <a:off x="68524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31" name="object 86731"/>
          <p:cNvSpPr/>
          <p:nvPr/>
        </p:nvSpPr>
        <p:spPr>
          <a:xfrm>
            <a:off x="6852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32" name="object 86732"/>
          <p:cNvSpPr/>
          <p:nvPr/>
        </p:nvSpPr>
        <p:spPr>
          <a:xfrm>
            <a:off x="6852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99D4C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33" name="object 86733"/>
          <p:cNvSpPr/>
          <p:nvPr/>
        </p:nvSpPr>
        <p:spPr>
          <a:xfrm>
            <a:off x="68528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34" name="object 86734"/>
          <p:cNvSpPr/>
          <p:nvPr/>
        </p:nvSpPr>
        <p:spPr>
          <a:xfrm>
            <a:off x="68528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35" name="object 86735"/>
          <p:cNvSpPr/>
          <p:nvPr/>
        </p:nvSpPr>
        <p:spPr>
          <a:xfrm>
            <a:off x="6852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36" name="object 86736"/>
          <p:cNvSpPr/>
          <p:nvPr/>
        </p:nvSpPr>
        <p:spPr>
          <a:xfrm>
            <a:off x="6852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37" name="object 86737"/>
          <p:cNvSpPr/>
          <p:nvPr/>
        </p:nvSpPr>
        <p:spPr>
          <a:xfrm>
            <a:off x="68531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38" name="object 86738"/>
          <p:cNvSpPr/>
          <p:nvPr/>
        </p:nvSpPr>
        <p:spPr>
          <a:xfrm>
            <a:off x="68531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39" name="object 86739"/>
          <p:cNvSpPr/>
          <p:nvPr/>
        </p:nvSpPr>
        <p:spPr>
          <a:xfrm>
            <a:off x="6853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40" name="object 86740"/>
          <p:cNvSpPr/>
          <p:nvPr/>
        </p:nvSpPr>
        <p:spPr>
          <a:xfrm>
            <a:off x="6853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41" name="object 86741"/>
          <p:cNvSpPr/>
          <p:nvPr/>
        </p:nvSpPr>
        <p:spPr>
          <a:xfrm>
            <a:off x="68535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42" name="object 86742"/>
          <p:cNvSpPr/>
          <p:nvPr/>
        </p:nvSpPr>
        <p:spPr>
          <a:xfrm>
            <a:off x="68535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43" name="object 86743"/>
          <p:cNvSpPr/>
          <p:nvPr/>
        </p:nvSpPr>
        <p:spPr>
          <a:xfrm>
            <a:off x="6853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44" name="object 86744"/>
          <p:cNvSpPr/>
          <p:nvPr/>
        </p:nvSpPr>
        <p:spPr>
          <a:xfrm>
            <a:off x="6853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45" name="object 86745"/>
          <p:cNvSpPr/>
          <p:nvPr/>
        </p:nvSpPr>
        <p:spPr>
          <a:xfrm>
            <a:off x="68539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46" name="object 86746"/>
          <p:cNvSpPr/>
          <p:nvPr/>
        </p:nvSpPr>
        <p:spPr>
          <a:xfrm>
            <a:off x="68539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47" name="object 86747"/>
          <p:cNvSpPr/>
          <p:nvPr/>
        </p:nvSpPr>
        <p:spPr>
          <a:xfrm>
            <a:off x="6854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48" name="object 86748"/>
          <p:cNvSpPr/>
          <p:nvPr/>
        </p:nvSpPr>
        <p:spPr>
          <a:xfrm>
            <a:off x="6854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49" name="object 86749"/>
          <p:cNvSpPr/>
          <p:nvPr/>
        </p:nvSpPr>
        <p:spPr>
          <a:xfrm>
            <a:off x="68543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50" name="object 86750"/>
          <p:cNvSpPr/>
          <p:nvPr/>
        </p:nvSpPr>
        <p:spPr>
          <a:xfrm>
            <a:off x="68543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51" name="object 86751"/>
          <p:cNvSpPr/>
          <p:nvPr/>
        </p:nvSpPr>
        <p:spPr>
          <a:xfrm>
            <a:off x="68544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52" name="object 86752"/>
          <p:cNvSpPr/>
          <p:nvPr/>
        </p:nvSpPr>
        <p:spPr>
          <a:xfrm>
            <a:off x="68544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53" name="object 86753"/>
          <p:cNvSpPr/>
          <p:nvPr/>
        </p:nvSpPr>
        <p:spPr>
          <a:xfrm>
            <a:off x="68547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54" name="object 86754"/>
          <p:cNvSpPr/>
          <p:nvPr/>
        </p:nvSpPr>
        <p:spPr>
          <a:xfrm>
            <a:off x="68547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55" name="object 86755"/>
          <p:cNvSpPr/>
          <p:nvPr/>
        </p:nvSpPr>
        <p:spPr>
          <a:xfrm>
            <a:off x="68548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56" name="object 86756"/>
          <p:cNvSpPr/>
          <p:nvPr/>
        </p:nvSpPr>
        <p:spPr>
          <a:xfrm>
            <a:off x="68548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57" name="object 86757"/>
          <p:cNvSpPr/>
          <p:nvPr/>
        </p:nvSpPr>
        <p:spPr>
          <a:xfrm>
            <a:off x="68550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58" name="object 86758"/>
          <p:cNvSpPr/>
          <p:nvPr/>
        </p:nvSpPr>
        <p:spPr>
          <a:xfrm>
            <a:off x="68550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59" name="object 86759"/>
          <p:cNvSpPr/>
          <p:nvPr/>
        </p:nvSpPr>
        <p:spPr>
          <a:xfrm>
            <a:off x="68552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60" name="object 86760"/>
          <p:cNvSpPr/>
          <p:nvPr/>
        </p:nvSpPr>
        <p:spPr>
          <a:xfrm>
            <a:off x="68552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61" name="object 86761"/>
          <p:cNvSpPr/>
          <p:nvPr/>
        </p:nvSpPr>
        <p:spPr>
          <a:xfrm>
            <a:off x="68554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62" name="object 86762"/>
          <p:cNvSpPr/>
          <p:nvPr/>
        </p:nvSpPr>
        <p:spPr>
          <a:xfrm>
            <a:off x="68554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63" name="object 86763"/>
          <p:cNvSpPr/>
          <p:nvPr/>
        </p:nvSpPr>
        <p:spPr>
          <a:xfrm>
            <a:off x="68555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64" name="object 86764"/>
          <p:cNvSpPr/>
          <p:nvPr/>
        </p:nvSpPr>
        <p:spPr>
          <a:xfrm>
            <a:off x="68555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65" name="object 86765"/>
          <p:cNvSpPr/>
          <p:nvPr/>
        </p:nvSpPr>
        <p:spPr>
          <a:xfrm>
            <a:off x="68558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66" name="object 86766"/>
          <p:cNvSpPr/>
          <p:nvPr/>
        </p:nvSpPr>
        <p:spPr>
          <a:xfrm>
            <a:off x="68558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67" name="object 86767"/>
          <p:cNvSpPr/>
          <p:nvPr/>
        </p:nvSpPr>
        <p:spPr>
          <a:xfrm>
            <a:off x="6855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68" name="object 86768"/>
          <p:cNvSpPr/>
          <p:nvPr/>
        </p:nvSpPr>
        <p:spPr>
          <a:xfrm>
            <a:off x="6855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69" name="object 86769"/>
          <p:cNvSpPr/>
          <p:nvPr/>
        </p:nvSpPr>
        <p:spPr>
          <a:xfrm>
            <a:off x="68562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70" name="object 86770"/>
          <p:cNvSpPr/>
          <p:nvPr/>
        </p:nvSpPr>
        <p:spPr>
          <a:xfrm>
            <a:off x="68562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71" name="object 86771"/>
          <p:cNvSpPr/>
          <p:nvPr/>
        </p:nvSpPr>
        <p:spPr>
          <a:xfrm>
            <a:off x="6856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72" name="object 86772"/>
          <p:cNvSpPr/>
          <p:nvPr/>
        </p:nvSpPr>
        <p:spPr>
          <a:xfrm>
            <a:off x="6856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73" name="object 86773"/>
          <p:cNvSpPr/>
          <p:nvPr/>
        </p:nvSpPr>
        <p:spPr>
          <a:xfrm>
            <a:off x="68566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74" name="object 86774"/>
          <p:cNvSpPr/>
          <p:nvPr/>
        </p:nvSpPr>
        <p:spPr>
          <a:xfrm>
            <a:off x="68566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75" name="object 86775"/>
          <p:cNvSpPr/>
          <p:nvPr/>
        </p:nvSpPr>
        <p:spPr>
          <a:xfrm>
            <a:off x="6856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76" name="object 86776"/>
          <p:cNvSpPr/>
          <p:nvPr/>
        </p:nvSpPr>
        <p:spPr>
          <a:xfrm>
            <a:off x="6856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77" name="object 86777"/>
          <p:cNvSpPr/>
          <p:nvPr/>
        </p:nvSpPr>
        <p:spPr>
          <a:xfrm>
            <a:off x="68569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78" name="object 86778"/>
          <p:cNvSpPr/>
          <p:nvPr/>
        </p:nvSpPr>
        <p:spPr>
          <a:xfrm>
            <a:off x="68569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79" name="object 86779"/>
          <p:cNvSpPr/>
          <p:nvPr/>
        </p:nvSpPr>
        <p:spPr>
          <a:xfrm>
            <a:off x="6857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80" name="object 86780"/>
          <p:cNvSpPr/>
          <p:nvPr/>
        </p:nvSpPr>
        <p:spPr>
          <a:xfrm>
            <a:off x="6857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81" name="object 86781"/>
          <p:cNvSpPr/>
          <p:nvPr/>
        </p:nvSpPr>
        <p:spPr>
          <a:xfrm>
            <a:off x="68573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82" name="object 86782"/>
          <p:cNvSpPr/>
          <p:nvPr/>
        </p:nvSpPr>
        <p:spPr>
          <a:xfrm>
            <a:off x="68573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83" name="object 86783"/>
          <p:cNvSpPr/>
          <p:nvPr/>
        </p:nvSpPr>
        <p:spPr>
          <a:xfrm>
            <a:off x="6857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84" name="object 86784"/>
          <p:cNvSpPr/>
          <p:nvPr/>
        </p:nvSpPr>
        <p:spPr>
          <a:xfrm>
            <a:off x="6857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85" name="object 86785"/>
          <p:cNvSpPr/>
          <p:nvPr/>
        </p:nvSpPr>
        <p:spPr>
          <a:xfrm>
            <a:off x="68577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86" name="object 86786"/>
          <p:cNvSpPr/>
          <p:nvPr/>
        </p:nvSpPr>
        <p:spPr>
          <a:xfrm>
            <a:off x="68577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87" name="object 86787"/>
          <p:cNvSpPr/>
          <p:nvPr/>
        </p:nvSpPr>
        <p:spPr>
          <a:xfrm>
            <a:off x="6857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88" name="object 86788"/>
          <p:cNvSpPr/>
          <p:nvPr/>
        </p:nvSpPr>
        <p:spPr>
          <a:xfrm>
            <a:off x="6857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89" name="object 86789"/>
          <p:cNvSpPr/>
          <p:nvPr/>
        </p:nvSpPr>
        <p:spPr>
          <a:xfrm>
            <a:off x="68581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90" name="object 86790"/>
          <p:cNvSpPr/>
          <p:nvPr/>
        </p:nvSpPr>
        <p:spPr>
          <a:xfrm>
            <a:off x="68581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91" name="object 86791"/>
          <p:cNvSpPr/>
          <p:nvPr/>
        </p:nvSpPr>
        <p:spPr>
          <a:xfrm>
            <a:off x="6858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92" name="object 86792"/>
          <p:cNvSpPr/>
          <p:nvPr/>
        </p:nvSpPr>
        <p:spPr>
          <a:xfrm>
            <a:off x="6858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93" name="object 86793"/>
          <p:cNvSpPr/>
          <p:nvPr/>
        </p:nvSpPr>
        <p:spPr>
          <a:xfrm>
            <a:off x="68585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94" name="object 86794"/>
          <p:cNvSpPr/>
          <p:nvPr/>
        </p:nvSpPr>
        <p:spPr>
          <a:xfrm>
            <a:off x="68585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95" name="object 86795"/>
          <p:cNvSpPr/>
          <p:nvPr/>
        </p:nvSpPr>
        <p:spPr>
          <a:xfrm>
            <a:off x="6858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96" name="object 86796"/>
          <p:cNvSpPr/>
          <p:nvPr/>
        </p:nvSpPr>
        <p:spPr>
          <a:xfrm>
            <a:off x="6858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97" name="object 86797"/>
          <p:cNvSpPr/>
          <p:nvPr/>
        </p:nvSpPr>
        <p:spPr>
          <a:xfrm>
            <a:off x="68589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98" name="object 86798"/>
          <p:cNvSpPr/>
          <p:nvPr/>
        </p:nvSpPr>
        <p:spPr>
          <a:xfrm>
            <a:off x="68589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799" name="object 86799"/>
          <p:cNvSpPr/>
          <p:nvPr/>
        </p:nvSpPr>
        <p:spPr>
          <a:xfrm>
            <a:off x="68590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00" name="object 86800"/>
          <p:cNvSpPr/>
          <p:nvPr/>
        </p:nvSpPr>
        <p:spPr>
          <a:xfrm>
            <a:off x="68590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01" name="object 86801"/>
          <p:cNvSpPr/>
          <p:nvPr/>
        </p:nvSpPr>
        <p:spPr>
          <a:xfrm>
            <a:off x="68592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02" name="object 86802"/>
          <p:cNvSpPr/>
          <p:nvPr/>
        </p:nvSpPr>
        <p:spPr>
          <a:xfrm>
            <a:off x="68592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03" name="object 86803"/>
          <p:cNvSpPr/>
          <p:nvPr/>
        </p:nvSpPr>
        <p:spPr>
          <a:xfrm>
            <a:off x="68594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04" name="object 86804"/>
          <p:cNvSpPr/>
          <p:nvPr/>
        </p:nvSpPr>
        <p:spPr>
          <a:xfrm>
            <a:off x="68594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05" name="object 86805"/>
          <p:cNvSpPr/>
          <p:nvPr/>
        </p:nvSpPr>
        <p:spPr>
          <a:xfrm>
            <a:off x="68596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06" name="object 86806"/>
          <p:cNvSpPr/>
          <p:nvPr/>
        </p:nvSpPr>
        <p:spPr>
          <a:xfrm>
            <a:off x="68596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07" name="object 86807"/>
          <p:cNvSpPr/>
          <p:nvPr/>
        </p:nvSpPr>
        <p:spPr>
          <a:xfrm>
            <a:off x="68597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08" name="object 86808"/>
          <p:cNvSpPr/>
          <p:nvPr/>
        </p:nvSpPr>
        <p:spPr>
          <a:xfrm>
            <a:off x="68597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09" name="object 86809"/>
          <p:cNvSpPr/>
          <p:nvPr/>
        </p:nvSpPr>
        <p:spPr>
          <a:xfrm>
            <a:off x="68600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10" name="object 86810"/>
          <p:cNvSpPr/>
          <p:nvPr/>
        </p:nvSpPr>
        <p:spPr>
          <a:xfrm>
            <a:off x="68600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11" name="object 86811"/>
          <p:cNvSpPr/>
          <p:nvPr/>
        </p:nvSpPr>
        <p:spPr>
          <a:xfrm>
            <a:off x="68601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12" name="object 86812"/>
          <p:cNvSpPr/>
          <p:nvPr/>
        </p:nvSpPr>
        <p:spPr>
          <a:xfrm>
            <a:off x="68601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13" name="object 86813"/>
          <p:cNvSpPr/>
          <p:nvPr/>
        </p:nvSpPr>
        <p:spPr>
          <a:xfrm>
            <a:off x="68604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14" name="object 86814"/>
          <p:cNvSpPr/>
          <p:nvPr/>
        </p:nvSpPr>
        <p:spPr>
          <a:xfrm>
            <a:off x="68604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15" name="object 86815"/>
          <p:cNvSpPr/>
          <p:nvPr/>
        </p:nvSpPr>
        <p:spPr>
          <a:xfrm>
            <a:off x="6860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16" name="object 86816"/>
          <p:cNvSpPr/>
          <p:nvPr/>
        </p:nvSpPr>
        <p:spPr>
          <a:xfrm>
            <a:off x="6860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17" name="object 86817"/>
          <p:cNvSpPr/>
          <p:nvPr/>
        </p:nvSpPr>
        <p:spPr>
          <a:xfrm>
            <a:off x="68608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18" name="object 86818"/>
          <p:cNvSpPr/>
          <p:nvPr/>
        </p:nvSpPr>
        <p:spPr>
          <a:xfrm>
            <a:off x="68608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19" name="object 86819"/>
          <p:cNvSpPr/>
          <p:nvPr/>
        </p:nvSpPr>
        <p:spPr>
          <a:xfrm>
            <a:off x="6860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20" name="object 86820"/>
          <p:cNvSpPr/>
          <p:nvPr/>
        </p:nvSpPr>
        <p:spPr>
          <a:xfrm>
            <a:off x="6860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21" name="object 86821"/>
          <p:cNvSpPr/>
          <p:nvPr/>
        </p:nvSpPr>
        <p:spPr>
          <a:xfrm>
            <a:off x="68611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22" name="object 86822"/>
          <p:cNvSpPr/>
          <p:nvPr/>
        </p:nvSpPr>
        <p:spPr>
          <a:xfrm>
            <a:off x="68611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23" name="object 86823"/>
          <p:cNvSpPr/>
          <p:nvPr/>
        </p:nvSpPr>
        <p:spPr>
          <a:xfrm>
            <a:off x="6861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24" name="object 86824"/>
          <p:cNvSpPr/>
          <p:nvPr/>
        </p:nvSpPr>
        <p:spPr>
          <a:xfrm>
            <a:off x="6861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25" name="object 86825"/>
          <p:cNvSpPr/>
          <p:nvPr/>
        </p:nvSpPr>
        <p:spPr>
          <a:xfrm>
            <a:off x="68615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26" name="object 86826"/>
          <p:cNvSpPr/>
          <p:nvPr/>
        </p:nvSpPr>
        <p:spPr>
          <a:xfrm>
            <a:off x="68615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27" name="object 86827"/>
          <p:cNvSpPr/>
          <p:nvPr/>
        </p:nvSpPr>
        <p:spPr>
          <a:xfrm>
            <a:off x="6861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28" name="object 86828"/>
          <p:cNvSpPr/>
          <p:nvPr/>
        </p:nvSpPr>
        <p:spPr>
          <a:xfrm>
            <a:off x="6861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29" name="object 86829"/>
          <p:cNvSpPr/>
          <p:nvPr/>
        </p:nvSpPr>
        <p:spPr>
          <a:xfrm>
            <a:off x="68619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30" name="object 86830"/>
          <p:cNvSpPr/>
          <p:nvPr/>
        </p:nvSpPr>
        <p:spPr>
          <a:xfrm>
            <a:off x="68619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31" name="object 86831"/>
          <p:cNvSpPr/>
          <p:nvPr/>
        </p:nvSpPr>
        <p:spPr>
          <a:xfrm>
            <a:off x="6862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32" name="object 86832"/>
          <p:cNvSpPr/>
          <p:nvPr/>
        </p:nvSpPr>
        <p:spPr>
          <a:xfrm>
            <a:off x="6862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33" name="object 86833"/>
          <p:cNvSpPr/>
          <p:nvPr/>
        </p:nvSpPr>
        <p:spPr>
          <a:xfrm>
            <a:off x="68623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34" name="object 86834"/>
          <p:cNvSpPr/>
          <p:nvPr/>
        </p:nvSpPr>
        <p:spPr>
          <a:xfrm>
            <a:off x="68623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35" name="object 86835"/>
          <p:cNvSpPr/>
          <p:nvPr/>
        </p:nvSpPr>
        <p:spPr>
          <a:xfrm>
            <a:off x="6862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36" name="object 86836"/>
          <p:cNvSpPr/>
          <p:nvPr/>
        </p:nvSpPr>
        <p:spPr>
          <a:xfrm>
            <a:off x="6862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37" name="object 86837"/>
          <p:cNvSpPr/>
          <p:nvPr/>
        </p:nvSpPr>
        <p:spPr>
          <a:xfrm>
            <a:off x="68627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38" name="object 86838"/>
          <p:cNvSpPr/>
          <p:nvPr/>
        </p:nvSpPr>
        <p:spPr>
          <a:xfrm>
            <a:off x="68627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39" name="object 86839"/>
          <p:cNvSpPr/>
          <p:nvPr/>
        </p:nvSpPr>
        <p:spPr>
          <a:xfrm>
            <a:off x="6862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40" name="object 86840"/>
          <p:cNvSpPr/>
          <p:nvPr/>
        </p:nvSpPr>
        <p:spPr>
          <a:xfrm>
            <a:off x="6862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41" name="object 86841"/>
          <p:cNvSpPr/>
          <p:nvPr/>
        </p:nvSpPr>
        <p:spPr>
          <a:xfrm>
            <a:off x="68630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42" name="object 86842"/>
          <p:cNvSpPr/>
          <p:nvPr/>
        </p:nvSpPr>
        <p:spPr>
          <a:xfrm>
            <a:off x="68630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43" name="object 86843"/>
          <p:cNvSpPr/>
          <p:nvPr/>
        </p:nvSpPr>
        <p:spPr>
          <a:xfrm>
            <a:off x="6863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44" name="object 86844"/>
          <p:cNvSpPr/>
          <p:nvPr/>
        </p:nvSpPr>
        <p:spPr>
          <a:xfrm>
            <a:off x="6863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45" name="object 86845"/>
          <p:cNvSpPr/>
          <p:nvPr/>
        </p:nvSpPr>
        <p:spPr>
          <a:xfrm>
            <a:off x="68634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46" name="object 86846"/>
          <p:cNvSpPr/>
          <p:nvPr/>
        </p:nvSpPr>
        <p:spPr>
          <a:xfrm>
            <a:off x="68634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47" name="object 86847"/>
          <p:cNvSpPr/>
          <p:nvPr/>
        </p:nvSpPr>
        <p:spPr>
          <a:xfrm>
            <a:off x="6863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48" name="object 86848"/>
          <p:cNvSpPr/>
          <p:nvPr/>
        </p:nvSpPr>
        <p:spPr>
          <a:xfrm>
            <a:off x="6863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49" name="object 86849"/>
          <p:cNvSpPr/>
          <p:nvPr/>
        </p:nvSpPr>
        <p:spPr>
          <a:xfrm>
            <a:off x="68638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50" name="object 86850"/>
          <p:cNvSpPr/>
          <p:nvPr/>
        </p:nvSpPr>
        <p:spPr>
          <a:xfrm>
            <a:off x="68638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51" name="object 86851"/>
          <p:cNvSpPr/>
          <p:nvPr/>
        </p:nvSpPr>
        <p:spPr>
          <a:xfrm>
            <a:off x="68639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52" name="object 86852"/>
          <p:cNvSpPr/>
          <p:nvPr/>
        </p:nvSpPr>
        <p:spPr>
          <a:xfrm>
            <a:off x="68639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53" name="object 86853"/>
          <p:cNvSpPr/>
          <p:nvPr/>
        </p:nvSpPr>
        <p:spPr>
          <a:xfrm>
            <a:off x="68642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54" name="object 86854"/>
          <p:cNvSpPr/>
          <p:nvPr/>
        </p:nvSpPr>
        <p:spPr>
          <a:xfrm>
            <a:off x="68642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55" name="object 86855"/>
          <p:cNvSpPr/>
          <p:nvPr/>
        </p:nvSpPr>
        <p:spPr>
          <a:xfrm>
            <a:off x="68643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56" name="object 86856"/>
          <p:cNvSpPr/>
          <p:nvPr/>
        </p:nvSpPr>
        <p:spPr>
          <a:xfrm>
            <a:off x="68643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57" name="object 86857"/>
          <p:cNvSpPr/>
          <p:nvPr/>
        </p:nvSpPr>
        <p:spPr>
          <a:xfrm>
            <a:off x="68646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58" name="object 86858"/>
          <p:cNvSpPr/>
          <p:nvPr/>
        </p:nvSpPr>
        <p:spPr>
          <a:xfrm>
            <a:off x="68646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59" name="object 86859"/>
          <p:cNvSpPr/>
          <p:nvPr/>
        </p:nvSpPr>
        <p:spPr>
          <a:xfrm>
            <a:off x="68647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60" name="object 86860"/>
          <p:cNvSpPr/>
          <p:nvPr/>
        </p:nvSpPr>
        <p:spPr>
          <a:xfrm>
            <a:off x="68647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61" name="object 86861"/>
          <p:cNvSpPr/>
          <p:nvPr/>
        </p:nvSpPr>
        <p:spPr>
          <a:xfrm>
            <a:off x="68649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62" name="object 86862"/>
          <p:cNvSpPr/>
          <p:nvPr/>
        </p:nvSpPr>
        <p:spPr>
          <a:xfrm>
            <a:off x="68649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63" name="object 86863"/>
          <p:cNvSpPr/>
          <p:nvPr/>
        </p:nvSpPr>
        <p:spPr>
          <a:xfrm>
            <a:off x="6865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64" name="object 86864"/>
          <p:cNvSpPr/>
          <p:nvPr/>
        </p:nvSpPr>
        <p:spPr>
          <a:xfrm>
            <a:off x="6865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65" name="object 86865"/>
          <p:cNvSpPr/>
          <p:nvPr/>
        </p:nvSpPr>
        <p:spPr>
          <a:xfrm>
            <a:off x="68653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66" name="object 86866"/>
          <p:cNvSpPr/>
          <p:nvPr/>
        </p:nvSpPr>
        <p:spPr>
          <a:xfrm>
            <a:off x="68653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67" name="object 86867"/>
          <p:cNvSpPr/>
          <p:nvPr/>
        </p:nvSpPr>
        <p:spPr>
          <a:xfrm>
            <a:off x="6865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68" name="object 86868"/>
          <p:cNvSpPr/>
          <p:nvPr/>
        </p:nvSpPr>
        <p:spPr>
          <a:xfrm>
            <a:off x="6865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69" name="object 86869"/>
          <p:cNvSpPr/>
          <p:nvPr/>
        </p:nvSpPr>
        <p:spPr>
          <a:xfrm>
            <a:off x="68657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70" name="object 86870"/>
          <p:cNvSpPr/>
          <p:nvPr/>
        </p:nvSpPr>
        <p:spPr>
          <a:xfrm>
            <a:off x="68657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71" name="object 86871"/>
          <p:cNvSpPr/>
          <p:nvPr/>
        </p:nvSpPr>
        <p:spPr>
          <a:xfrm>
            <a:off x="6865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72" name="object 86872"/>
          <p:cNvSpPr/>
          <p:nvPr/>
        </p:nvSpPr>
        <p:spPr>
          <a:xfrm>
            <a:off x="6865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73" name="object 86873"/>
          <p:cNvSpPr/>
          <p:nvPr/>
        </p:nvSpPr>
        <p:spPr>
          <a:xfrm>
            <a:off x="68661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74" name="object 86874"/>
          <p:cNvSpPr/>
          <p:nvPr/>
        </p:nvSpPr>
        <p:spPr>
          <a:xfrm>
            <a:off x="68661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75" name="object 86875"/>
          <p:cNvSpPr/>
          <p:nvPr/>
        </p:nvSpPr>
        <p:spPr>
          <a:xfrm>
            <a:off x="6866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76" name="object 86876"/>
          <p:cNvSpPr/>
          <p:nvPr/>
        </p:nvSpPr>
        <p:spPr>
          <a:xfrm>
            <a:off x="6866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77" name="object 86877"/>
          <p:cNvSpPr/>
          <p:nvPr/>
        </p:nvSpPr>
        <p:spPr>
          <a:xfrm>
            <a:off x="68665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78" name="object 86878"/>
          <p:cNvSpPr/>
          <p:nvPr/>
        </p:nvSpPr>
        <p:spPr>
          <a:xfrm>
            <a:off x="68665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79" name="object 86879"/>
          <p:cNvSpPr/>
          <p:nvPr/>
        </p:nvSpPr>
        <p:spPr>
          <a:xfrm>
            <a:off x="6866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80" name="object 86880"/>
          <p:cNvSpPr/>
          <p:nvPr/>
        </p:nvSpPr>
        <p:spPr>
          <a:xfrm>
            <a:off x="6866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81" name="object 86881"/>
          <p:cNvSpPr/>
          <p:nvPr/>
        </p:nvSpPr>
        <p:spPr>
          <a:xfrm>
            <a:off x="68669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82" name="object 86882"/>
          <p:cNvSpPr/>
          <p:nvPr/>
        </p:nvSpPr>
        <p:spPr>
          <a:xfrm>
            <a:off x="68669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83" name="object 86883"/>
          <p:cNvSpPr/>
          <p:nvPr/>
        </p:nvSpPr>
        <p:spPr>
          <a:xfrm>
            <a:off x="6867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84" name="object 86884"/>
          <p:cNvSpPr/>
          <p:nvPr/>
        </p:nvSpPr>
        <p:spPr>
          <a:xfrm>
            <a:off x="6867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85" name="object 86885"/>
          <p:cNvSpPr/>
          <p:nvPr/>
        </p:nvSpPr>
        <p:spPr>
          <a:xfrm>
            <a:off x="68672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86" name="object 86886"/>
          <p:cNvSpPr/>
          <p:nvPr/>
        </p:nvSpPr>
        <p:spPr>
          <a:xfrm>
            <a:off x="68672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87" name="object 86887"/>
          <p:cNvSpPr/>
          <p:nvPr/>
        </p:nvSpPr>
        <p:spPr>
          <a:xfrm>
            <a:off x="6867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88" name="object 86888"/>
          <p:cNvSpPr/>
          <p:nvPr/>
        </p:nvSpPr>
        <p:spPr>
          <a:xfrm>
            <a:off x="6867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89" name="object 86889"/>
          <p:cNvSpPr/>
          <p:nvPr/>
        </p:nvSpPr>
        <p:spPr>
          <a:xfrm>
            <a:off x="68676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90" name="object 86890"/>
          <p:cNvSpPr/>
          <p:nvPr/>
        </p:nvSpPr>
        <p:spPr>
          <a:xfrm>
            <a:off x="68676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91" name="object 86891"/>
          <p:cNvSpPr/>
          <p:nvPr/>
        </p:nvSpPr>
        <p:spPr>
          <a:xfrm>
            <a:off x="6867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92" name="object 86892"/>
          <p:cNvSpPr/>
          <p:nvPr/>
        </p:nvSpPr>
        <p:spPr>
          <a:xfrm>
            <a:off x="6867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93" name="object 86893"/>
          <p:cNvSpPr/>
          <p:nvPr/>
        </p:nvSpPr>
        <p:spPr>
          <a:xfrm>
            <a:off x="68680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94" name="object 86894"/>
          <p:cNvSpPr/>
          <p:nvPr/>
        </p:nvSpPr>
        <p:spPr>
          <a:xfrm>
            <a:off x="68680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95" name="object 86895"/>
          <p:cNvSpPr/>
          <p:nvPr/>
        </p:nvSpPr>
        <p:spPr>
          <a:xfrm>
            <a:off x="6868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96" name="object 86896"/>
          <p:cNvSpPr/>
          <p:nvPr/>
        </p:nvSpPr>
        <p:spPr>
          <a:xfrm>
            <a:off x="6868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97" name="object 86897"/>
          <p:cNvSpPr/>
          <p:nvPr/>
        </p:nvSpPr>
        <p:spPr>
          <a:xfrm>
            <a:off x="68684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98" name="object 86898"/>
          <p:cNvSpPr/>
          <p:nvPr/>
        </p:nvSpPr>
        <p:spPr>
          <a:xfrm>
            <a:off x="68684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899" name="object 86899"/>
          <p:cNvSpPr/>
          <p:nvPr/>
        </p:nvSpPr>
        <p:spPr>
          <a:xfrm>
            <a:off x="6868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00" name="object 86900"/>
          <p:cNvSpPr/>
          <p:nvPr/>
        </p:nvSpPr>
        <p:spPr>
          <a:xfrm>
            <a:off x="6868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01" name="object 86901"/>
          <p:cNvSpPr/>
          <p:nvPr/>
        </p:nvSpPr>
        <p:spPr>
          <a:xfrm>
            <a:off x="68688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02" name="object 86902"/>
          <p:cNvSpPr/>
          <p:nvPr/>
        </p:nvSpPr>
        <p:spPr>
          <a:xfrm>
            <a:off x="68688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03" name="object 86903"/>
          <p:cNvSpPr/>
          <p:nvPr/>
        </p:nvSpPr>
        <p:spPr>
          <a:xfrm>
            <a:off x="68689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04" name="object 86904"/>
          <p:cNvSpPr/>
          <p:nvPr/>
        </p:nvSpPr>
        <p:spPr>
          <a:xfrm>
            <a:off x="68689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05" name="object 86905"/>
          <p:cNvSpPr/>
          <p:nvPr/>
        </p:nvSpPr>
        <p:spPr>
          <a:xfrm>
            <a:off x="68691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06" name="object 86906"/>
          <p:cNvSpPr/>
          <p:nvPr/>
        </p:nvSpPr>
        <p:spPr>
          <a:xfrm>
            <a:off x="68691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07" name="object 86907"/>
          <p:cNvSpPr/>
          <p:nvPr/>
        </p:nvSpPr>
        <p:spPr>
          <a:xfrm>
            <a:off x="6869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08" name="object 86908"/>
          <p:cNvSpPr/>
          <p:nvPr/>
        </p:nvSpPr>
        <p:spPr>
          <a:xfrm>
            <a:off x="6869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09" name="object 86909"/>
          <p:cNvSpPr/>
          <p:nvPr/>
        </p:nvSpPr>
        <p:spPr>
          <a:xfrm>
            <a:off x="68695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10" name="object 86910"/>
          <p:cNvSpPr/>
          <p:nvPr/>
        </p:nvSpPr>
        <p:spPr>
          <a:xfrm>
            <a:off x="68695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11" name="object 86911"/>
          <p:cNvSpPr/>
          <p:nvPr/>
        </p:nvSpPr>
        <p:spPr>
          <a:xfrm>
            <a:off x="6869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12" name="object 86912"/>
          <p:cNvSpPr/>
          <p:nvPr/>
        </p:nvSpPr>
        <p:spPr>
          <a:xfrm>
            <a:off x="6869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13" name="object 86913"/>
          <p:cNvSpPr/>
          <p:nvPr/>
        </p:nvSpPr>
        <p:spPr>
          <a:xfrm>
            <a:off x="68699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14" name="object 86914"/>
          <p:cNvSpPr/>
          <p:nvPr/>
        </p:nvSpPr>
        <p:spPr>
          <a:xfrm>
            <a:off x="68699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15" name="object 86915"/>
          <p:cNvSpPr/>
          <p:nvPr/>
        </p:nvSpPr>
        <p:spPr>
          <a:xfrm>
            <a:off x="6870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16" name="object 86916"/>
          <p:cNvSpPr/>
          <p:nvPr/>
        </p:nvSpPr>
        <p:spPr>
          <a:xfrm>
            <a:off x="6870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17" name="object 86917"/>
          <p:cNvSpPr/>
          <p:nvPr/>
        </p:nvSpPr>
        <p:spPr>
          <a:xfrm>
            <a:off x="68703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18" name="object 86918"/>
          <p:cNvSpPr/>
          <p:nvPr/>
        </p:nvSpPr>
        <p:spPr>
          <a:xfrm>
            <a:off x="68703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19" name="object 86919"/>
          <p:cNvSpPr/>
          <p:nvPr/>
        </p:nvSpPr>
        <p:spPr>
          <a:xfrm>
            <a:off x="6870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20" name="object 86920"/>
          <p:cNvSpPr/>
          <p:nvPr/>
        </p:nvSpPr>
        <p:spPr>
          <a:xfrm>
            <a:off x="6870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21" name="object 86921"/>
          <p:cNvSpPr/>
          <p:nvPr/>
        </p:nvSpPr>
        <p:spPr>
          <a:xfrm>
            <a:off x="68707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22" name="object 86922"/>
          <p:cNvSpPr/>
          <p:nvPr/>
        </p:nvSpPr>
        <p:spPr>
          <a:xfrm>
            <a:off x="68707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23" name="object 86923"/>
          <p:cNvSpPr/>
          <p:nvPr/>
        </p:nvSpPr>
        <p:spPr>
          <a:xfrm>
            <a:off x="6870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24" name="object 86924"/>
          <p:cNvSpPr/>
          <p:nvPr/>
        </p:nvSpPr>
        <p:spPr>
          <a:xfrm>
            <a:off x="6870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25" name="object 86925"/>
          <p:cNvSpPr/>
          <p:nvPr/>
        </p:nvSpPr>
        <p:spPr>
          <a:xfrm>
            <a:off x="68710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26" name="object 86926"/>
          <p:cNvSpPr/>
          <p:nvPr/>
        </p:nvSpPr>
        <p:spPr>
          <a:xfrm>
            <a:off x="68710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27" name="object 86927"/>
          <p:cNvSpPr/>
          <p:nvPr/>
        </p:nvSpPr>
        <p:spPr>
          <a:xfrm>
            <a:off x="6871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28" name="object 86928"/>
          <p:cNvSpPr/>
          <p:nvPr/>
        </p:nvSpPr>
        <p:spPr>
          <a:xfrm>
            <a:off x="6871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29" name="object 86929"/>
          <p:cNvSpPr/>
          <p:nvPr/>
        </p:nvSpPr>
        <p:spPr>
          <a:xfrm>
            <a:off x="68714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30" name="object 86930"/>
          <p:cNvSpPr/>
          <p:nvPr/>
        </p:nvSpPr>
        <p:spPr>
          <a:xfrm>
            <a:off x="68714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31" name="object 86931"/>
          <p:cNvSpPr/>
          <p:nvPr/>
        </p:nvSpPr>
        <p:spPr>
          <a:xfrm>
            <a:off x="6871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32" name="object 86932"/>
          <p:cNvSpPr/>
          <p:nvPr/>
        </p:nvSpPr>
        <p:spPr>
          <a:xfrm>
            <a:off x="6871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33" name="object 86933"/>
          <p:cNvSpPr/>
          <p:nvPr/>
        </p:nvSpPr>
        <p:spPr>
          <a:xfrm>
            <a:off x="68718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34" name="object 86934"/>
          <p:cNvSpPr/>
          <p:nvPr/>
        </p:nvSpPr>
        <p:spPr>
          <a:xfrm>
            <a:off x="68718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35" name="object 86935"/>
          <p:cNvSpPr/>
          <p:nvPr/>
        </p:nvSpPr>
        <p:spPr>
          <a:xfrm>
            <a:off x="6871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36" name="object 86936"/>
          <p:cNvSpPr/>
          <p:nvPr/>
        </p:nvSpPr>
        <p:spPr>
          <a:xfrm>
            <a:off x="6871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37" name="object 86937"/>
          <p:cNvSpPr/>
          <p:nvPr/>
        </p:nvSpPr>
        <p:spPr>
          <a:xfrm>
            <a:off x="68722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38" name="object 86938"/>
          <p:cNvSpPr/>
          <p:nvPr/>
        </p:nvSpPr>
        <p:spPr>
          <a:xfrm>
            <a:off x="68722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39" name="object 86939"/>
          <p:cNvSpPr/>
          <p:nvPr/>
        </p:nvSpPr>
        <p:spPr>
          <a:xfrm>
            <a:off x="6872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40" name="object 86940"/>
          <p:cNvSpPr/>
          <p:nvPr/>
        </p:nvSpPr>
        <p:spPr>
          <a:xfrm>
            <a:off x="6872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41" name="object 86941"/>
          <p:cNvSpPr/>
          <p:nvPr/>
        </p:nvSpPr>
        <p:spPr>
          <a:xfrm>
            <a:off x="68726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42" name="object 86942"/>
          <p:cNvSpPr/>
          <p:nvPr/>
        </p:nvSpPr>
        <p:spPr>
          <a:xfrm>
            <a:off x="68726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43" name="object 86943"/>
          <p:cNvSpPr/>
          <p:nvPr/>
        </p:nvSpPr>
        <p:spPr>
          <a:xfrm>
            <a:off x="6872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44" name="object 86944"/>
          <p:cNvSpPr/>
          <p:nvPr/>
        </p:nvSpPr>
        <p:spPr>
          <a:xfrm>
            <a:off x="6872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45" name="object 86945"/>
          <p:cNvSpPr/>
          <p:nvPr/>
        </p:nvSpPr>
        <p:spPr>
          <a:xfrm>
            <a:off x="68729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46" name="object 86946"/>
          <p:cNvSpPr/>
          <p:nvPr/>
        </p:nvSpPr>
        <p:spPr>
          <a:xfrm>
            <a:off x="68729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47" name="object 86947"/>
          <p:cNvSpPr/>
          <p:nvPr/>
        </p:nvSpPr>
        <p:spPr>
          <a:xfrm>
            <a:off x="6873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48" name="object 86948"/>
          <p:cNvSpPr/>
          <p:nvPr/>
        </p:nvSpPr>
        <p:spPr>
          <a:xfrm>
            <a:off x="6873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49" name="object 86949"/>
          <p:cNvSpPr/>
          <p:nvPr/>
        </p:nvSpPr>
        <p:spPr>
          <a:xfrm>
            <a:off x="68733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50" name="object 86950"/>
          <p:cNvSpPr/>
          <p:nvPr/>
        </p:nvSpPr>
        <p:spPr>
          <a:xfrm>
            <a:off x="68733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51" name="object 86951"/>
          <p:cNvSpPr/>
          <p:nvPr/>
        </p:nvSpPr>
        <p:spPr>
          <a:xfrm>
            <a:off x="6873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52" name="object 86952"/>
          <p:cNvSpPr/>
          <p:nvPr/>
        </p:nvSpPr>
        <p:spPr>
          <a:xfrm>
            <a:off x="6873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53" name="object 86953"/>
          <p:cNvSpPr/>
          <p:nvPr/>
        </p:nvSpPr>
        <p:spPr>
          <a:xfrm>
            <a:off x="6873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54" name="object 86954"/>
          <p:cNvSpPr/>
          <p:nvPr/>
        </p:nvSpPr>
        <p:spPr>
          <a:xfrm>
            <a:off x="6873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55" name="object 86955"/>
          <p:cNvSpPr/>
          <p:nvPr/>
        </p:nvSpPr>
        <p:spPr>
          <a:xfrm>
            <a:off x="6873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56" name="object 86956"/>
          <p:cNvSpPr/>
          <p:nvPr/>
        </p:nvSpPr>
        <p:spPr>
          <a:xfrm>
            <a:off x="6873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57" name="object 86957"/>
          <p:cNvSpPr/>
          <p:nvPr/>
        </p:nvSpPr>
        <p:spPr>
          <a:xfrm>
            <a:off x="68741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58" name="object 86958"/>
          <p:cNvSpPr/>
          <p:nvPr/>
        </p:nvSpPr>
        <p:spPr>
          <a:xfrm>
            <a:off x="68741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59" name="object 86959"/>
          <p:cNvSpPr/>
          <p:nvPr/>
        </p:nvSpPr>
        <p:spPr>
          <a:xfrm>
            <a:off x="6874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60" name="object 86960"/>
          <p:cNvSpPr/>
          <p:nvPr/>
        </p:nvSpPr>
        <p:spPr>
          <a:xfrm>
            <a:off x="6874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61" name="object 86961"/>
          <p:cNvSpPr/>
          <p:nvPr/>
        </p:nvSpPr>
        <p:spPr>
          <a:xfrm>
            <a:off x="68745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62" name="object 86962"/>
          <p:cNvSpPr/>
          <p:nvPr/>
        </p:nvSpPr>
        <p:spPr>
          <a:xfrm>
            <a:off x="68745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63" name="object 86963"/>
          <p:cNvSpPr/>
          <p:nvPr/>
        </p:nvSpPr>
        <p:spPr>
          <a:xfrm>
            <a:off x="6874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64" name="object 86964"/>
          <p:cNvSpPr/>
          <p:nvPr/>
        </p:nvSpPr>
        <p:spPr>
          <a:xfrm>
            <a:off x="6874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65" name="object 86965"/>
          <p:cNvSpPr/>
          <p:nvPr/>
        </p:nvSpPr>
        <p:spPr>
          <a:xfrm>
            <a:off x="68749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66" name="object 86966"/>
          <p:cNvSpPr/>
          <p:nvPr/>
        </p:nvSpPr>
        <p:spPr>
          <a:xfrm>
            <a:off x="68749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67" name="object 86967"/>
          <p:cNvSpPr/>
          <p:nvPr/>
        </p:nvSpPr>
        <p:spPr>
          <a:xfrm>
            <a:off x="6875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68" name="object 86968"/>
          <p:cNvSpPr/>
          <p:nvPr/>
        </p:nvSpPr>
        <p:spPr>
          <a:xfrm>
            <a:off x="6875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69" name="object 86969"/>
          <p:cNvSpPr/>
          <p:nvPr/>
        </p:nvSpPr>
        <p:spPr>
          <a:xfrm>
            <a:off x="68752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70" name="object 86970"/>
          <p:cNvSpPr/>
          <p:nvPr/>
        </p:nvSpPr>
        <p:spPr>
          <a:xfrm>
            <a:off x="68752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71" name="object 86971"/>
          <p:cNvSpPr/>
          <p:nvPr/>
        </p:nvSpPr>
        <p:spPr>
          <a:xfrm>
            <a:off x="6875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72" name="object 86972"/>
          <p:cNvSpPr/>
          <p:nvPr/>
        </p:nvSpPr>
        <p:spPr>
          <a:xfrm>
            <a:off x="6875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73" name="object 86973"/>
          <p:cNvSpPr/>
          <p:nvPr/>
        </p:nvSpPr>
        <p:spPr>
          <a:xfrm>
            <a:off x="68756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74" name="object 86974"/>
          <p:cNvSpPr/>
          <p:nvPr/>
        </p:nvSpPr>
        <p:spPr>
          <a:xfrm>
            <a:off x="68756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75" name="object 86975"/>
          <p:cNvSpPr/>
          <p:nvPr/>
        </p:nvSpPr>
        <p:spPr>
          <a:xfrm>
            <a:off x="6875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76" name="object 86976"/>
          <p:cNvSpPr/>
          <p:nvPr/>
        </p:nvSpPr>
        <p:spPr>
          <a:xfrm>
            <a:off x="6875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77" name="object 86977"/>
          <p:cNvSpPr/>
          <p:nvPr/>
        </p:nvSpPr>
        <p:spPr>
          <a:xfrm>
            <a:off x="68760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78" name="object 86978"/>
          <p:cNvSpPr/>
          <p:nvPr/>
        </p:nvSpPr>
        <p:spPr>
          <a:xfrm>
            <a:off x="68760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79" name="object 86979"/>
          <p:cNvSpPr/>
          <p:nvPr/>
        </p:nvSpPr>
        <p:spPr>
          <a:xfrm>
            <a:off x="6876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80" name="object 86980"/>
          <p:cNvSpPr/>
          <p:nvPr/>
        </p:nvSpPr>
        <p:spPr>
          <a:xfrm>
            <a:off x="6876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81" name="object 86981"/>
          <p:cNvSpPr/>
          <p:nvPr/>
        </p:nvSpPr>
        <p:spPr>
          <a:xfrm>
            <a:off x="68764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82" name="object 86982"/>
          <p:cNvSpPr/>
          <p:nvPr/>
        </p:nvSpPr>
        <p:spPr>
          <a:xfrm>
            <a:off x="68764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83" name="object 86983"/>
          <p:cNvSpPr/>
          <p:nvPr/>
        </p:nvSpPr>
        <p:spPr>
          <a:xfrm>
            <a:off x="6876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84" name="object 86984"/>
          <p:cNvSpPr/>
          <p:nvPr/>
        </p:nvSpPr>
        <p:spPr>
          <a:xfrm>
            <a:off x="6876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85" name="object 86985"/>
          <p:cNvSpPr/>
          <p:nvPr/>
        </p:nvSpPr>
        <p:spPr>
          <a:xfrm>
            <a:off x="68768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86" name="object 86986"/>
          <p:cNvSpPr/>
          <p:nvPr/>
        </p:nvSpPr>
        <p:spPr>
          <a:xfrm>
            <a:off x="68768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87" name="object 86987"/>
          <p:cNvSpPr/>
          <p:nvPr/>
        </p:nvSpPr>
        <p:spPr>
          <a:xfrm>
            <a:off x="6876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88" name="object 86988"/>
          <p:cNvSpPr/>
          <p:nvPr/>
        </p:nvSpPr>
        <p:spPr>
          <a:xfrm>
            <a:off x="6876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89" name="object 86989"/>
          <p:cNvSpPr/>
          <p:nvPr/>
        </p:nvSpPr>
        <p:spPr>
          <a:xfrm>
            <a:off x="68771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90" name="object 86990"/>
          <p:cNvSpPr/>
          <p:nvPr/>
        </p:nvSpPr>
        <p:spPr>
          <a:xfrm>
            <a:off x="68771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91" name="object 86991"/>
          <p:cNvSpPr/>
          <p:nvPr/>
        </p:nvSpPr>
        <p:spPr>
          <a:xfrm>
            <a:off x="6877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92" name="object 86992"/>
          <p:cNvSpPr/>
          <p:nvPr/>
        </p:nvSpPr>
        <p:spPr>
          <a:xfrm>
            <a:off x="6877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93" name="object 86993"/>
          <p:cNvSpPr/>
          <p:nvPr/>
        </p:nvSpPr>
        <p:spPr>
          <a:xfrm>
            <a:off x="68775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94" name="object 86994"/>
          <p:cNvSpPr/>
          <p:nvPr/>
        </p:nvSpPr>
        <p:spPr>
          <a:xfrm>
            <a:off x="68775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95" name="object 86995"/>
          <p:cNvSpPr/>
          <p:nvPr/>
        </p:nvSpPr>
        <p:spPr>
          <a:xfrm>
            <a:off x="6877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96" name="object 86996"/>
          <p:cNvSpPr/>
          <p:nvPr/>
        </p:nvSpPr>
        <p:spPr>
          <a:xfrm>
            <a:off x="6877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97" name="object 86997"/>
          <p:cNvSpPr/>
          <p:nvPr/>
        </p:nvSpPr>
        <p:spPr>
          <a:xfrm>
            <a:off x="68779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98" name="object 86998"/>
          <p:cNvSpPr/>
          <p:nvPr/>
        </p:nvSpPr>
        <p:spPr>
          <a:xfrm>
            <a:off x="68779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999" name="object 86999"/>
          <p:cNvSpPr/>
          <p:nvPr/>
        </p:nvSpPr>
        <p:spPr>
          <a:xfrm>
            <a:off x="6878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00" name="object 87000"/>
          <p:cNvSpPr/>
          <p:nvPr/>
        </p:nvSpPr>
        <p:spPr>
          <a:xfrm>
            <a:off x="6878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01" name="object 87001"/>
          <p:cNvSpPr/>
          <p:nvPr/>
        </p:nvSpPr>
        <p:spPr>
          <a:xfrm>
            <a:off x="68783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02" name="object 87002"/>
          <p:cNvSpPr/>
          <p:nvPr/>
        </p:nvSpPr>
        <p:spPr>
          <a:xfrm>
            <a:off x="68783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03" name="object 87003"/>
          <p:cNvSpPr/>
          <p:nvPr/>
        </p:nvSpPr>
        <p:spPr>
          <a:xfrm>
            <a:off x="6878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04" name="object 87004"/>
          <p:cNvSpPr/>
          <p:nvPr/>
        </p:nvSpPr>
        <p:spPr>
          <a:xfrm>
            <a:off x="6878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05" name="object 87005"/>
          <p:cNvSpPr/>
          <p:nvPr/>
        </p:nvSpPr>
        <p:spPr>
          <a:xfrm>
            <a:off x="68787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06" name="object 87006"/>
          <p:cNvSpPr/>
          <p:nvPr/>
        </p:nvSpPr>
        <p:spPr>
          <a:xfrm>
            <a:off x="68787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07" name="object 87007"/>
          <p:cNvSpPr/>
          <p:nvPr/>
        </p:nvSpPr>
        <p:spPr>
          <a:xfrm>
            <a:off x="6878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08" name="object 87008"/>
          <p:cNvSpPr/>
          <p:nvPr/>
        </p:nvSpPr>
        <p:spPr>
          <a:xfrm>
            <a:off x="6878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09" name="object 87009"/>
          <p:cNvSpPr/>
          <p:nvPr/>
        </p:nvSpPr>
        <p:spPr>
          <a:xfrm>
            <a:off x="68790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10" name="object 87010"/>
          <p:cNvSpPr/>
          <p:nvPr/>
        </p:nvSpPr>
        <p:spPr>
          <a:xfrm>
            <a:off x="68790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11" name="object 87011"/>
          <p:cNvSpPr/>
          <p:nvPr/>
        </p:nvSpPr>
        <p:spPr>
          <a:xfrm>
            <a:off x="6879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12" name="object 87012"/>
          <p:cNvSpPr/>
          <p:nvPr/>
        </p:nvSpPr>
        <p:spPr>
          <a:xfrm>
            <a:off x="6879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13" name="object 87013"/>
          <p:cNvSpPr/>
          <p:nvPr/>
        </p:nvSpPr>
        <p:spPr>
          <a:xfrm>
            <a:off x="68794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14" name="object 87014"/>
          <p:cNvSpPr/>
          <p:nvPr/>
        </p:nvSpPr>
        <p:spPr>
          <a:xfrm>
            <a:off x="68794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15" name="object 87015"/>
          <p:cNvSpPr/>
          <p:nvPr/>
        </p:nvSpPr>
        <p:spPr>
          <a:xfrm>
            <a:off x="6879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16" name="object 87016"/>
          <p:cNvSpPr/>
          <p:nvPr/>
        </p:nvSpPr>
        <p:spPr>
          <a:xfrm>
            <a:off x="6879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17" name="object 87017"/>
          <p:cNvSpPr/>
          <p:nvPr/>
        </p:nvSpPr>
        <p:spPr>
          <a:xfrm>
            <a:off x="68798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18" name="object 87018"/>
          <p:cNvSpPr/>
          <p:nvPr/>
        </p:nvSpPr>
        <p:spPr>
          <a:xfrm>
            <a:off x="68798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19" name="object 87019"/>
          <p:cNvSpPr/>
          <p:nvPr/>
        </p:nvSpPr>
        <p:spPr>
          <a:xfrm>
            <a:off x="6879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20" name="object 87020"/>
          <p:cNvSpPr/>
          <p:nvPr/>
        </p:nvSpPr>
        <p:spPr>
          <a:xfrm>
            <a:off x="6879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21" name="object 87021"/>
          <p:cNvSpPr/>
          <p:nvPr/>
        </p:nvSpPr>
        <p:spPr>
          <a:xfrm>
            <a:off x="68802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22" name="object 87022"/>
          <p:cNvSpPr/>
          <p:nvPr/>
        </p:nvSpPr>
        <p:spPr>
          <a:xfrm>
            <a:off x="68802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23" name="object 87023"/>
          <p:cNvSpPr/>
          <p:nvPr/>
        </p:nvSpPr>
        <p:spPr>
          <a:xfrm>
            <a:off x="6880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24" name="object 87024"/>
          <p:cNvSpPr/>
          <p:nvPr/>
        </p:nvSpPr>
        <p:spPr>
          <a:xfrm>
            <a:off x="6880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25" name="object 87025"/>
          <p:cNvSpPr/>
          <p:nvPr/>
        </p:nvSpPr>
        <p:spPr>
          <a:xfrm>
            <a:off x="68806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26" name="object 87026"/>
          <p:cNvSpPr/>
          <p:nvPr/>
        </p:nvSpPr>
        <p:spPr>
          <a:xfrm>
            <a:off x="68806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27" name="object 87027"/>
          <p:cNvSpPr/>
          <p:nvPr/>
        </p:nvSpPr>
        <p:spPr>
          <a:xfrm>
            <a:off x="6880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28" name="object 87028"/>
          <p:cNvSpPr/>
          <p:nvPr/>
        </p:nvSpPr>
        <p:spPr>
          <a:xfrm>
            <a:off x="6880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29" name="object 87029"/>
          <p:cNvSpPr/>
          <p:nvPr/>
        </p:nvSpPr>
        <p:spPr>
          <a:xfrm>
            <a:off x="68809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30" name="object 87030"/>
          <p:cNvSpPr/>
          <p:nvPr/>
        </p:nvSpPr>
        <p:spPr>
          <a:xfrm>
            <a:off x="68809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31" name="object 87031"/>
          <p:cNvSpPr/>
          <p:nvPr/>
        </p:nvSpPr>
        <p:spPr>
          <a:xfrm>
            <a:off x="6881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32" name="object 87032"/>
          <p:cNvSpPr/>
          <p:nvPr/>
        </p:nvSpPr>
        <p:spPr>
          <a:xfrm>
            <a:off x="6881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33" name="object 87033"/>
          <p:cNvSpPr/>
          <p:nvPr/>
        </p:nvSpPr>
        <p:spPr>
          <a:xfrm>
            <a:off x="68813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34" name="object 87034"/>
          <p:cNvSpPr/>
          <p:nvPr/>
        </p:nvSpPr>
        <p:spPr>
          <a:xfrm>
            <a:off x="68813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35" name="object 87035"/>
          <p:cNvSpPr/>
          <p:nvPr/>
        </p:nvSpPr>
        <p:spPr>
          <a:xfrm>
            <a:off x="6881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36" name="object 87036"/>
          <p:cNvSpPr/>
          <p:nvPr/>
        </p:nvSpPr>
        <p:spPr>
          <a:xfrm>
            <a:off x="6881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37" name="object 87037"/>
          <p:cNvSpPr/>
          <p:nvPr/>
        </p:nvSpPr>
        <p:spPr>
          <a:xfrm>
            <a:off x="6881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38" name="object 87038"/>
          <p:cNvSpPr/>
          <p:nvPr/>
        </p:nvSpPr>
        <p:spPr>
          <a:xfrm>
            <a:off x="6881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39" name="object 87039"/>
          <p:cNvSpPr/>
          <p:nvPr/>
        </p:nvSpPr>
        <p:spPr>
          <a:xfrm>
            <a:off x="6881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40" name="object 87040"/>
          <p:cNvSpPr/>
          <p:nvPr/>
        </p:nvSpPr>
        <p:spPr>
          <a:xfrm>
            <a:off x="6881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41" name="object 87041"/>
          <p:cNvSpPr/>
          <p:nvPr/>
        </p:nvSpPr>
        <p:spPr>
          <a:xfrm>
            <a:off x="68821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42" name="object 87042"/>
          <p:cNvSpPr/>
          <p:nvPr/>
        </p:nvSpPr>
        <p:spPr>
          <a:xfrm>
            <a:off x="68821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43" name="object 87043"/>
          <p:cNvSpPr/>
          <p:nvPr/>
        </p:nvSpPr>
        <p:spPr>
          <a:xfrm>
            <a:off x="6882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44" name="object 87044"/>
          <p:cNvSpPr/>
          <p:nvPr/>
        </p:nvSpPr>
        <p:spPr>
          <a:xfrm>
            <a:off x="6882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45" name="object 87045"/>
          <p:cNvSpPr/>
          <p:nvPr/>
        </p:nvSpPr>
        <p:spPr>
          <a:xfrm>
            <a:off x="68825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46" name="object 87046"/>
          <p:cNvSpPr/>
          <p:nvPr/>
        </p:nvSpPr>
        <p:spPr>
          <a:xfrm>
            <a:off x="68825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47" name="object 87047"/>
          <p:cNvSpPr/>
          <p:nvPr/>
        </p:nvSpPr>
        <p:spPr>
          <a:xfrm>
            <a:off x="6882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48" name="object 87048"/>
          <p:cNvSpPr/>
          <p:nvPr/>
        </p:nvSpPr>
        <p:spPr>
          <a:xfrm>
            <a:off x="6882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49" name="object 87049"/>
          <p:cNvSpPr/>
          <p:nvPr/>
        </p:nvSpPr>
        <p:spPr>
          <a:xfrm>
            <a:off x="68829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50" name="object 87050"/>
          <p:cNvSpPr/>
          <p:nvPr/>
        </p:nvSpPr>
        <p:spPr>
          <a:xfrm>
            <a:off x="68829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51" name="object 87051"/>
          <p:cNvSpPr/>
          <p:nvPr/>
        </p:nvSpPr>
        <p:spPr>
          <a:xfrm>
            <a:off x="6883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52" name="object 87052"/>
          <p:cNvSpPr/>
          <p:nvPr/>
        </p:nvSpPr>
        <p:spPr>
          <a:xfrm>
            <a:off x="6883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53" name="object 87053"/>
          <p:cNvSpPr/>
          <p:nvPr/>
        </p:nvSpPr>
        <p:spPr>
          <a:xfrm>
            <a:off x="6883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54" name="object 87054"/>
          <p:cNvSpPr/>
          <p:nvPr/>
        </p:nvSpPr>
        <p:spPr>
          <a:xfrm>
            <a:off x="6883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55" name="object 87055"/>
          <p:cNvSpPr/>
          <p:nvPr/>
        </p:nvSpPr>
        <p:spPr>
          <a:xfrm>
            <a:off x="6883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56" name="object 87056"/>
          <p:cNvSpPr/>
          <p:nvPr/>
        </p:nvSpPr>
        <p:spPr>
          <a:xfrm>
            <a:off x="6883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57" name="object 87057"/>
          <p:cNvSpPr/>
          <p:nvPr/>
        </p:nvSpPr>
        <p:spPr>
          <a:xfrm>
            <a:off x="68836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58" name="object 87058"/>
          <p:cNvSpPr/>
          <p:nvPr/>
        </p:nvSpPr>
        <p:spPr>
          <a:xfrm>
            <a:off x="68836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59" name="object 87059"/>
          <p:cNvSpPr/>
          <p:nvPr/>
        </p:nvSpPr>
        <p:spPr>
          <a:xfrm>
            <a:off x="6883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60" name="object 87060"/>
          <p:cNvSpPr/>
          <p:nvPr/>
        </p:nvSpPr>
        <p:spPr>
          <a:xfrm>
            <a:off x="6883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61" name="object 87061"/>
          <p:cNvSpPr/>
          <p:nvPr/>
        </p:nvSpPr>
        <p:spPr>
          <a:xfrm>
            <a:off x="6884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62" name="object 87062"/>
          <p:cNvSpPr/>
          <p:nvPr/>
        </p:nvSpPr>
        <p:spPr>
          <a:xfrm>
            <a:off x="6884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63" name="object 87063"/>
          <p:cNvSpPr/>
          <p:nvPr/>
        </p:nvSpPr>
        <p:spPr>
          <a:xfrm>
            <a:off x="6884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64" name="object 87064"/>
          <p:cNvSpPr/>
          <p:nvPr/>
        </p:nvSpPr>
        <p:spPr>
          <a:xfrm>
            <a:off x="6884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65" name="object 87065"/>
          <p:cNvSpPr/>
          <p:nvPr/>
        </p:nvSpPr>
        <p:spPr>
          <a:xfrm>
            <a:off x="68844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66" name="object 87066"/>
          <p:cNvSpPr/>
          <p:nvPr/>
        </p:nvSpPr>
        <p:spPr>
          <a:xfrm>
            <a:off x="68844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67" name="object 87067"/>
          <p:cNvSpPr/>
          <p:nvPr/>
        </p:nvSpPr>
        <p:spPr>
          <a:xfrm>
            <a:off x="6884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68" name="object 87068"/>
          <p:cNvSpPr/>
          <p:nvPr/>
        </p:nvSpPr>
        <p:spPr>
          <a:xfrm>
            <a:off x="6884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69" name="object 87069"/>
          <p:cNvSpPr/>
          <p:nvPr/>
        </p:nvSpPr>
        <p:spPr>
          <a:xfrm>
            <a:off x="68848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70" name="object 87070"/>
          <p:cNvSpPr/>
          <p:nvPr/>
        </p:nvSpPr>
        <p:spPr>
          <a:xfrm>
            <a:off x="68848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71" name="object 87071"/>
          <p:cNvSpPr/>
          <p:nvPr/>
        </p:nvSpPr>
        <p:spPr>
          <a:xfrm>
            <a:off x="6884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72" name="object 87072"/>
          <p:cNvSpPr/>
          <p:nvPr/>
        </p:nvSpPr>
        <p:spPr>
          <a:xfrm>
            <a:off x="6884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73" name="object 87073"/>
          <p:cNvSpPr/>
          <p:nvPr/>
        </p:nvSpPr>
        <p:spPr>
          <a:xfrm>
            <a:off x="68851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74" name="object 87074"/>
          <p:cNvSpPr/>
          <p:nvPr/>
        </p:nvSpPr>
        <p:spPr>
          <a:xfrm>
            <a:off x="68851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75" name="object 87075"/>
          <p:cNvSpPr/>
          <p:nvPr/>
        </p:nvSpPr>
        <p:spPr>
          <a:xfrm>
            <a:off x="6885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76" name="object 87076"/>
          <p:cNvSpPr/>
          <p:nvPr/>
        </p:nvSpPr>
        <p:spPr>
          <a:xfrm>
            <a:off x="6885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77" name="object 87077"/>
          <p:cNvSpPr/>
          <p:nvPr/>
        </p:nvSpPr>
        <p:spPr>
          <a:xfrm>
            <a:off x="68855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78" name="object 87078"/>
          <p:cNvSpPr/>
          <p:nvPr/>
        </p:nvSpPr>
        <p:spPr>
          <a:xfrm>
            <a:off x="68855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79" name="object 87079"/>
          <p:cNvSpPr/>
          <p:nvPr/>
        </p:nvSpPr>
        <p:spPr>
          <a:xfrm>
            <a:off x="6885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80" name="object 87080"/>
          <p:cNvSpPr/>
          <p:nvPr/>
        </p:nvSpPr>
        <p:spPr>
          <a:xfrm>
            <a:off x="6885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81" name="object 87081"/>
          <p:cNvSpPr/>
          <p:nvPr/>
        </p:nvSpPr>
        <p:spPr>
          <a:xfrm>
            <a:off x="68859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82" name="object 87082"/>
          <p:cNvSpPr/>
          <p:nvPr/>
        </p:nvSpPr>
        <p:spPr>
          <a:xfrm>
            <a:off x="68859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83" name="object 87083"/>
          <p:cNvSpPr/>
          <p:nvPr/>
        </p:nvSpPr>
        <p:spPr>
          <a:xfrm>
            <a:off x="6886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84" name="object 87084"/>
          <p:cNvSpPr/>
          <p:nvPr/>
        </p:nvSpPr>
        <p:spPr>
          <a:xfrm>
            <a:off x="6886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85" name="object 87085"/>
          <p:cNvSpPr/>
          <p:nvPr/>
        </p:nvSpPr>
        <p:spPr>
          <a:xfrm>
            <a:off x="68863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86" name="object 87086"/>
          <p:cNvSpPr/>
          <p:nvPr/>
        </p:nvSpPr>
        <p:spPr>
          <a:xfrm>
            <a:off x="68863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87" name="object 87087"/>
          <p:cNvSpPr/>
          <p:nvPr/>
        </p:nvSpPr>
        <p:spPr>
          <a:xfrm>
            <a:off x="6886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88" name="object 87088"/>
          <p:cNvSpPr/>
          <p:nvPr/>
        </p:nvSpPr>
        <p:spPr>
          <a:xfrm>
            <a:off x="6886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89" name="object 87089"/>
          <p:cNvSpPr/>
          <p:nvPr/>
        </p:nvSpPr>
        <p:spPr>
          <a:xfrm>
            <a:off x="6886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90" name="object 87090"/>
          <p:cNvSpPr/>
          <p:nvPr/>
        </p:nvSpPr>
        <p:spPr>
          <a:xfrm>
            <a:off x="6886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91" name="object 87091"/>
          <p:cNvSpPr/>
          <p:nvPr/>
        </p:nvSpPr>
        <p:spPr>
          <a:xfrm>
            <a:off x="6886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92" name="object 87092"/>
          <p:cNvSpPr/>
          <p:nvPr/>
        </p:nvSpPr>
        <p:spPr>
          <a:xfrm>
            <a:off x="6886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93" name="object 87093"/>
          <p:cNvSpPr/>
          <p:nvPr/>
        </p:nvSpPr>
        <p:spPr>
          <a:xfrm>
            <a:off x="6887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94" name="object 87094"/>
          <p:cNvSpPr/>
          <p:nvPr/>
        </p:nvSpPr>
        <p:spPr>
          <a:xfrm>
            <a:off x="6887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95" name="object 87095"/>
          <p:cNvSpPr/>
          <p:nvPr/>
        </p:nvSpPr>
        <p:spPr>
          <a:xfrm>
            <a:off x="6887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96" name="object 87096"/>
          <p:cNvSpPr/>
          <p:nvPr/>
        </p:nvSpPr>
        <p:spPr>
          <a:xfrm>
            <a:off x="6887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97" name="object 87097"/>
          <p:cNvSpPr/>
          <p:nvPr/>
        </p:nvSpPr>
        <p:spPr>
          <a:xfrm>
            <a:off x="6887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98" name="object 87098"/>
          <p:cNvSpPr/>
          <p:nvPr/>
        </p:nvSpPr>
        <p:spPr>
          <a:xfrm>
            <a:off x="6887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099" name="object 87099"/>
          <p:cNvSpPr/>
          <p:nvPr/>
        </p:nvSpPr>
        <p:spPr>
          <a:xfrm>
            <a:off x="6887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00" name="object 87100"/>
          <p:cNvSpPr/>
          <p:nvPr/>
        </p:nvSpPr>
        <p:spPr>
          <a:xfrm>
            <a:off x="6887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01" name="object 87101"/>
          <p:cNvSpPr/>
          <p:nvPr/>
        </p:nvSpPr>
        <p:spPr>
          <a:xfrm>
            <a:off x="6887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02" name="object 87102"/>
          <p:cNvSpPr/>
          <p:nvPr/>
        </p:nvSpPr>
        <p:spPr>
          <a:xfrm>
            <a:off x="6887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03" name="object 87103"/>
          <p:cNvSpPr/>
          <p:nvPr/>
        </p:nvSpPr>
        <p:spPr>
          <a:xfrm>
            <a:off x="6887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04" name="object 87104"/>
          <p:cNvSpPr/>
          <p:nvPr/>
        </p:nvSpPr>
        <p:spPr>
          <a:xfrm>
            <a:off x="6887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05" name="object 87105"/>
          <p:cNvSpPr/>
          <p:nvPr/>
        </p:nvSpPr>
        <p:spPr>
          <a:xfrm>
            <a:off x="68882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06" name="object 87106"/>
          <p:cNvSpPr/>
          <p:nvPr/>
        </p:nvSpPr>
        <p:spPr>
          <a:xfrm>
            <a:off x="68882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07" name="object 87107"/>
          <p:cNvSpPr/>
          <p:nvPr/>
        </p:nvSpPr>
        <p:spPr>
          <a:xfrm>
            <a:off x="6888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08" name="object 87108"/>
          <p:cNvSpPr/>
          <p:nvPr/>
        </p:nvSpPr>
        <p:spPr>
          <a:xfrm>
            <a:off x="6888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09" name="object 87109"/>
          <p:cNvSpPr/>
          <p:nvPr/>
        </p:nvSpPr>
        <p:spPr>
          <a:xfrm>
            <a:off x="68886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10" name="object 87110"/>
          <p:cNvSpPr/>
          <p:nvPr/>
        </p:nvSpPr>
        <p:spPr>
          <a:xfrm>
            <a:off x="68886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11" name="object 87111"/>
          <p:cNvSpPr/>
          <p:nvPr/>
        </p:nvSpPr>
        <p:spPr>
          <a:xfrm>
            <a:off x="6888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12" name="object 87112"/>
          <p:cNvSpPr/>
          <p:nvPr/>
        </p:nvSpPr>
        <p:spPr>
          <a:xfrm>
            <a:off x="6888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13" name="object 87113"/>
          <p:cNvSpPr/>
          <p:nvPr/>
        </p:nvSpPr>
        <p:spPr>
          <a:xfrm>
            <a:off x="68890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14" name="object 87114"/>
          <p:cNvSpPr/>
          <p:nvPr/>
        </p:nvSpPr>
        <p:spPr>
          <a:xfrm>
            <a:off x="68890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15" name="object 87115"/>
          <p:cNvSpPr/>
          <p:nvPr/>
        </p:nvSpPr>
        <p:spPr>
          <a:xfrm>
            <a:off x="6889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16" name="object 87116"/>
          <p:cNvSpPr/>
          <p:nvPr/>
        </p:nvSpPr>
        <p:spPr>
          <a:xfrm>
            <a:off x="6889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17" name="object 87117"/>
          <p:cNvSpPr/>
          <p:nvPr/>
        </p:nvSpPr>
        <p:spPr>
          <a:xfrm>
            <a:off x="68893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18" name="object 87118"/>
          <p:cNvSpPr/>
          <p:nvPr/>
        </p:nvSpPr>
        <p:spPr>
          <a:xfrm>
            <a:off x="68893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19" name="object 87119"/>
          <p:cNvSpPr/>
          <p:nvPr/>
        </p:nvSpPr>
        <p:spPr>
          <a:xfrm>
            <a:off x="6889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20" name="object 87120"/>
          <p:cNvSpPr/>
          <p:nvPr/>
        </p:nvSpPr>
        <p:spPr>
          <a:xfrm>
            <a:off x="6889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21" name="object 87121"/>
          <p:cNvSpPr/>
          <p:nvPr/>
        </p:nvSpPr>
        <p:spPr>
          <a:xfrm>
            <a:off x="68897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22" name="object 87122"/>
          <p:cNvSpPr/>
          <p:nvPr/>
        </p:nvSpPr>
        <p:spPr>
          <a:xfrm>
            <a:off x="68897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23" name="object 87123"/>
          <p:cNvSpPr/>
          <p:nvPr/>
        </p:nvSpPr>
        <p:spPr>
          <a:xfrm>
            <a:off x="6889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24" name="object 87124"/>
          <p:cNvSpPr/>
          <p:nvPr/>
        </p:nvSpPr>
        <p:spPr>
          <a:xfrm>
            <a:off x="6889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25" name="object 87125"/>
          <p:cNvSpPr/>
          <p:nvPr/>
        </p:nvSpPr>
        <p:spPr>
          <a:xfrm>
            <a:off x="68901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26" name="object 87126"/>
          <p:cNvSpPr/>
          <p:nvPr/>
        </p:nvSpPr>
        <p:spPr>
          <a:xfrm>
            <a:off x="68901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27" name="object 87127"/>
          <p:cNvSpPr/>
          <p:nvPr/>
        </p:nvSpPr>
        <p:spPr>
          <a:xfrm>
            <a:off x="6890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28" name="object 87128"/>
          <p:cNvSpPr/>
          <p:nvPr/>
        </p:nvSpPr>
        <p:spPr>
          <a:xfrm>
            <a:off x="6890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29" name="object 87129"/>
          <p:cNvSpPr/>
          <p:nvPr/>
        </p:nvSpPr>
        <p:spPr>
          <a:xfrm>
            <a:off x="68905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30" name="object 87130"/>
          <p:cNvSpPr/>
          <p:nvPr/>
        </p:nvSpPr>
        <p:spPr>
          <a:xfrm>
            <a:off x="68905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31" name="object 87131"/>
          <p:cNvSpPr/>
          <p:nvPr/>
        </p:nvSpPr>
        <p:spPr>
          <a:xfrm>
            <a:off x="6890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32" name="object 87132"/>
          <p:cNvSpPr/>
          <p:nvPr/>
        </p:nvSpPr>
        <p:spPr>
          <a:xfrm>
            <a:off x="6890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33" name="object 87133"/>
          <p:cNvSpPr/>
          <p:nvPr/>
        </p:nvSpPr>
        <p:spPr>
          <a:xfrm>
            <a:off x="68909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34" name="object 87134"/>
          <p:cNvSpPr/>
          <p:nvPr/>
        </p:nvSpPr>
        <p:spPr>
          <a:xfrm>
            <a:off x="68909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35" name="object 87135"/>
          <p:cNvSpPr/>
          <p:nvPr/>
        </p:nvSpPr>
        <p:spPr>
          <a:xfrm>
            <a:off x="6891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36" name="object 87136"/>
          <p:cNvSpPr/>
          <p:nvPr/>
        </p:nvSpPr>
        <p:spPr>
          <a:xfrm>
            <a:off x="6891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37" name="object 87137"/>
          <p:cNvSpPr/>
          <p:nvPr/>
        </p:nvSpPr>
        <p:spPr>
          <a:xfrm>
            <a:off x="6891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38" name="object 87138"/>
          <p:cNvSpPr/>
          <p:nvPr/>
        </p:nvSpPr>
        <p:spPr>
          <a:xfrm>
            <a:off x="6891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39" name="object 87139"/>
          <p:cNvSpPr/>
          <p:nvPr/>
        </p:nvSpPr>
        <p:spPr>
          <a:xfrm>
            <a:off x="6891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40" name="object 87140"/>
          <p:cNvSpPr/>
          <p:nvPr/>
        </p:nvSpPr>
        <p:spPr>
          <a:xfrm>
            <a:off x="6891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41" name="object 87141"/>
          <p:cNvSpPr/>
          <p:nvPr/>
        </p:nvSpPr>
        <p:spPr>
          <a:xfrm>
            <a:off x="6891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42" name="object 87142"/>
          <p:cNvSpPr/>
          <p:nvPr/>
        </p:nvSpPr>
        <p:spPr>
          <a:xfrm>
            <a:off x="6891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43" name="object 87143"/>
          <p:cNvSpPr/>
          <p:nvPr/>
        </p:nvSpPr>
        <p:spPr>
          <a:xfrm>
            <a:off x="6891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44" name="object 87144"/>
          <p:cNvSpPr/>
          <p:nvPr/>
        </p:nvSpPr>
        <p:spPr>
          <a:xfrm>
            <a:off x="6891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45" name="object 87145"/>
          <p:cNvSpPr/>
          <p:nvPr/>
        </p:nvSpPr>
        <p:spPr>
          <a:xfrm>
            <a:off x="68920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46" name="object 87146"/>
          <p:cNvSpPr/>
          <p:nvPr/>
        </p:nvSpPr>
        <p:spPr>
          <a:xfrm>
            <a:off x="68920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47" name="object 87147"/>
          <p:cNvSpPr/>
          <p:nvPr/>
        </p:nvSpPr>
        <p:spPr>
          <a:xfrm>
            <a:off x="6892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48" name="object 87148"/>
          <p:cNvSpPr/>
          <p:nvPr/>
        </p:nvSpPr>
        <p:spPr>
          <a:xfrm>
            <a:off x="6892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49" name="object 87149"/>
          <p:cNvSpPr/>
          <p:nvPr/>
        </p:nvSpPr>
        <p:spPr>
          <a:xfrm>
            <a:off x="6892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50" name="object 87150"/>
          <p:cNvSpPr/>
          <p:nvPr/>
        </p:nvSpPr>
        <p:spPr>
          <a:xfrm>
            <a:off x="6892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51" name="object 87151"/>
          <p:cNvSpPr/>
          <p:nvPr/>
        </p:nvSpPr>
        <p:spPr>
          <a:xfrm>
            <a:off x="6892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52" name="object 87152"/>
          <p:cNvSpPr/>
          <p:nvPr/>
        </p:nvSpPr>
        <p:spPr>
          <a:xfrm>
            <a:off x="6892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53" name="object 87153"/>
          <p:cNvSpPr/>
          <p:nvPr/>
        </p:nvSpPr>
        <p:spPr>
          <a:xfrm>
            <a:off x="6892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54" name="object 87154"/>
          <p:cNvSpPr/>
          <p:nvPr/>
        </p:nvSpPr>
        <p:spPr>
          <a:xfrm>
            <a:off x="6892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55" name="object 87155"/>
          <p:cNvSpPr/>
          <p:nvPr/>
        </p:nvSpPr>
        <p:spPr>
          <a:xfrm>
            <a:off x="6892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56" name="object 87156"/>
          <p:cNvSpPr/>
          <p:nvPr/>
        </p:nvSpPr>
        <p:spPr>
          <a:xfrm>
            <a:off x="6892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57" name="object 87157"/>
          <p:cNvSpPr/>
          <p:nvPr/>
        </p:nvSpPr>
        <p:spPr>
          <a:xfrm>
            <a:off x="68931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58" name="object 87158"/>
          <p:cNvSpPr/>
          <p:nvPr/>
        </p:nvSpPr>
        <p:spPr>
          <a:xfrm>
            <a:off x="68931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59" name="object 87159"/>
          <p:cNvSpPr/>
          <p:nvPr/>
        </p:nvSpPr>
        <p:spPr>
          <a:xfrm>
            <a:off x="6893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60" name="object 87160"/>
          <p:cNvSpPr/>
          <p:nvPr/>
        </p:nvSpPr>
        <p:spPr>
          <a:xfrm>
            <a:off x="6893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61" name="object 87161"/>
          <p:cNvSpPr/>
          <p:nvPr/>
        </p:nvSpPr>
        <p:spPr>
          <a:xfrm>
            <a:off x="6893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62" name="object 87162"/>
          <p:cNvSpPr/>
          <p:nvPr/>
        </p:nvSpPr>
        <p:spPr>
          <a:xfrm>
            <a:off x="6893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63" name="object 87163"/>
          <p:cNvSpPr/>
          <p:nvPr/>
        </p:nvSpPr>
        <p:spPr>
          <a:xfrm>
            <a:off x="6893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64" name="object 87164"/>
          <p:cNvSpPr/>
          <p:nvPr/>
        </p:nvSpPr>
        <p:spPr>
          <a:xfrm>
            <a:off x="6893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65" name="object 87165"/>
          <p:cNvSpPr/>
          <p:nvPr/>
        </p:nvSpPr>
        <p:spPr>
          <a:xfrm>
            <a:off x="68939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66" name="object 87166"/>
          <p:cNvSpPr/>
          <p:nvPr/>
        </p:nvSpPr>
        <p:spPr>
          <a:xfrm>
            <a:off x="68939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67" name="object 87167"/>
          <p:cNvSpPr/>
          <p:nvPr/>
        </p:nvSpPr>
        <p:spPr>
          <a:xfrm>
            <a:off x="6894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68" name="object 87168"/>
          <p:cNvSpPr/>
          <p:nvPr/>
        </p:nvSpPr>
        <p:spPr>
          <a:xfrm>
            <a:off x="6894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69" name="object 87169"/>
          <p:cNvSpPr/>
          <p:nvPr/>
        </p:nvSpPr>
        <p:spPr>
          <a:xfrm>
            <a:off x="68943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70" name="object 87170"/>
          <p:cNvSpPr/>
          <p:nvPr/>
        </p:nvSpPr>
        <p:spPr>
          <a:xfrm>
            <a:off x="68943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71" name="object 87171"/>
          <p:cNvSpPr/>
          <p:nvPr/>
        </p:nvSpPr>
        <p:spPr>
          <a:xfrm>
            <a:off x="6894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72" name="object 87172"/>
          <p:cNvSpPr/>
          <p:nvPr/>
        </p:nvSpPr>
        <p:spPr>
          <a:xfrm>
            <a:off x="6894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73" name="object 87173"/>
          <p:cNvSpPr/>
          <p:nvPr/>
        </p:nvSpPr>
        <p:spPr>
          <a:xfrm>
            <a:off x="68947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74" name="object 87174"/>
          <p:cNvSpPr/>
          <p:nvPr/>
        </p:nvSpPr>
        <p:spPr>
          <a:xfrm>
            <a:off x="68947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75" name="object 87175"/>
          <p:cNvSpPr/>
          <p:nvPr/>
        </p:nvSpPr>
        <p:spPr>
          <a:xfrm>
            <a:off x="6894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76" name="object 87176"/>
          <p:cNvSpPr/>
          <p:nvPr/>
        </p:nvSpPr>
        <p:spPr>
          <a:xfrm>
            <a:off x="6894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77" name="object 87177"/>
          <p:cNvSpPr/>
          <p:nvPr/>
        </p:nvSpPr>
        <p:spPr>
          <a:xfrm>
            <a:off x="68950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78" name="object 87178"/>
          <p:cNvSpPr/>
          <p:nvPr/>
        </p:nvSpPr>
        <p:spPr>
          <a:xfrm>
            <a:off x="68950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79" name="object 87179"/>
          <p:cNvSpPr/>
          <p:nvPr/>
        </p:nvSpPr>
        <p:spPr>
          <a:xfrm>
            <a:off x="6895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80" name="object 87180"/>
          <p:cNvSpPr/>
          <p:nvPr/>
        </p:nvSpPr>
        <p:spPr>
          <a:xfrm>
            <a:off x="6895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81" name="object 87181"/>
          <p:cNvSpPr/>
          <p:nvPr/>
        </p:nvSpPr>
        <p:spPr>
          <a:xfrm>
            <a:off x="6895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82" name="object 87182"/>
          <p:cNvSpPr/>
          <p:nvPr/>
        </p:nvSpPr>
        <p:spPr>
          <a:xfrm>
            <a:off x="6895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83" name="object 87183"/>
          <p:cNvSpPr/>
          <p:nvPr/>
        </p:nvSpPr>
        <p:spPr>
          <a:xfrm>
            <a:off x="6895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84" name="object 87184"/>
          <p:cNvSpPr/>
          <p:nvPr/>
        </p:nvSpPr>
        <p:spPr>
          <a:xfrm>
            <a:off x="6895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85" name="object 87185"/>
          <p:cNvSpPr/>
          <p:nvPr/>
        </p:nvSpPr>
        <p:spPr>
          <a:xfrm>
            <a:off x="6895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86" name="object 87186"/>
          <p:cNvSpPr/>
          <p:nvPr/>
        </p:nvSpPr>
        <p:spPr>
          <a:xfrm>
            <a:off x="6895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87" name="object 87187"/>
          <p:cNvSpPr/>
          <p:nvPr/>
        </p:nvSpPr>
        <p:spPr>
          <a:xfrm>
            <a:off x="6895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88" name="object 87188"/>
          <p:cNvSpPr/>
          <p:nvPr/>
        </p:nvSpPr>
        <p:spPr>
          <a:xfrm>
            <a:off x="6895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89" name="object 87189"/>
          <p:cNvSpPr/>
          <p:nvPr/>
        </p:nvSpPr>
        <p:spPr>
          <a:xfrm>
            <a:off x="68962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90" name="object 87190"/>
          <p:cNvSpPr/>
          <p:nvPr/>
        </p:nvSpPr>
        <p:spPr>
          <a:xfrm>
            <a:off x="68962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91" name="object 87191"/>
          <p:cNvSpPr/>
          <p:nvPr/>
        </p:nvSpPr>
        <p:spPr>
          <a:xfrm>
            <a:off x="68963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92" name="object 87192"/>
          <p:cNvSpPr/>
          <p:nvPr/>
        </p:nvSpPr>
        <p:spPr>
          <a:xfrm>
            <a:off x="68963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93" name="object 87193"/>
          <p:cNvSpPr/>
          <p:nvPr/>
        </p:nvSpPr>
        <p:spPr>
          <a:xfrm>
            <a:off x="68966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94" name="object 87194"/>
          <p:cNvSpPr/>
          <p:nvPr/>
        </p:nvSpPr>
        <p:spPr>
          <a:xfrm>
            <a:off x="68966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95" name="object 87195"/>
          <p:cNvSpPr/>
          <p:nvPr/>
        </p:nvSpPr>
        <p:spPr>
          <a:xfrm>
            <a:off x="68967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96" name="object 87196"/>
          <p:cNvSpPr/>
          <p:nvPr/>
        </p:nvSpPr>
        <p:spPr>
          <a:xfrm>
            <a:off x="68967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97" name="object 87197"/>
          <p:cNvSpPr/>
          <p:nvPr/>
        </p:nvSpPr>
        <p:spPr>
          <a:xfrm>
            <a:off x="68970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98" name="object 87198"/>
          <p:cNvSpPr/>
          <p:nvPr/>
        </p:nvSpPr>
        <p:spPr>
          <a:xfrm>
            <a:off x="68970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199" name="object 87199"/>
          <p:cNvSpPr/>
          <p:nvPr/>
        </p:nvSpPr>
        <p:spPr>
          <a:xfrm>
            <a:off x="68971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00" name="object 87200"/>
          <p:cNvSpPr/>
          <p:nvPr/>
        </p:nvSpPr>
        <p:spPr>
          <a:xfrm>
            <a:off x="68971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01" name="object 87201"/>
          <p:cNvSpPr/>
          <p:nvPr/>
        </p:nvSpPr>
        <p:spPr>
          <a:xfrm>
            <a:off x="68973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02" name="object 87202"/>
          <p:cNvSpPr/>
          <p:nvPr/>
        </p:nvSpPr>
        <p:spPr>
          <a:xfrm>
            <a:off x="68973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03" name="object 87203"/>
          <p:cNvSpPr/>
          <p:nvPr/>
        </p:nvSpPr>
        <p:spPr>
          <a:xfrm>
            <a:off x="68975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04" name="object 87204"/>
          <p:cNvSpPr/>
          <p:nvPr/>
        </p:nvSpPr>
        <p:spPr>
          <a:xfrm>
            <a:off x="68975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05" name="object 87205"/>
          <p:cNvSpPr/>
          <p:nvPr/>
        </p:nvSpPr>
        <p:spPr>
          <a:xfrm>
            <a:off x="68977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06" name="object 87206"/>
          <p:cNvSpPr/>
          <p:nvPr/>
        </p:nvSpPr>
        <p:spPr>
          <a:xfrm>
            <a:off x="68977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07" name="object 87207"/>
          <p:cNvSpPr/>
          <p:nvPr/>
        </p:nvSpPr>
        <p:spPr>
          <a:xfrm>
            <a:off x="68978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08" name="object 87208"/>
          <p:cNvSpPr/>
          <p:nvPr/>
        </p:nvSpPr>
        <p:spPr>
          <a:xfrm>
            <a:off x="68978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09" name="object 87209"/>
          <p:cNvSpPr/>
          <p:nvPr/>
        </p:nvSpPr>
        <p:spPr>
          <a:xfrm>
            <a:off x="68981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10" name="object 87210"/>
          <p:cNvSpPr/>
          <p:nvPr/>
        </p:nvSpPr>
        <p:spPr>
          <a:xfrm>
            <a:off x="68981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11" name="object 87211"/>
          <p:cNvSpPr/>
          <p:nvPr/>
        </p:nvSpPr>
        <p:spPr>
          <a:xfrm>
            <a:off x="68982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12" name="object 87212"/>
          <p:cNvSpPr/>
          <p:nvPr/>
        </p:nvSpPr>
        <p:spPr>
          <a:xfrm>
            <a:off x="68982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13" name="object 87213"/>
          <p:cNvSpPr/>
          <p:nvPr/>
        </p:nvSpPr>
        <p:spPr>
          <a:xfrm>
            <a:off x="68985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14" name="object 87214"/>
          <p:cNvSpPr/>
          <p:nvPr/>
        </p:nvSpPr>
        <p:spPr>
          <a:xfrm>
            <a:off x="68985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15" name="object 87215"/>
          <p:cNvSpPr/>
          <p:nvPr/>
        </p:nvSpPr>
        <p:spPr>
          <a:xfrm>
            <a:off x="68986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16" name="object 87216"/>
          <p:cNvSpPr/>
          <p:nvPr/>
        </p:nvSpPr>
        <p:spPr>
          <a:xfrm>
            <a:off x="68986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17" name="object 87217"/>
          <p:cNvSpPr/>
          <p:nvPr/>
        </p:nvSpPr>
        <p:spPr>
          <a:xfrm>
            <a:off x="68989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18" name="object 87218"/>
          <p:cNvSpPr/>
          <p:nvPr/>
        </p:nvSpPr>
        <p:spPr>
          <a:xfrm>
            <a:off x="68989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19" name="object 87219"/>
          <p:cNvSpPr/>
          <p:nvPr/>
        </p:nvSpPr>
        <p:spPr>
          <a:xfrm>
            <a:off x="68990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20" name="object 87220"/>
          <p:cNvSpPr/>
          <p:nvPr/>
        </p:nvSpPr>
        <p:spPr>
          <a:xfrm>
            <a:off x="68990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21" name="object 87221"/>
          <p:cNvSpPr/>
          <p:nvPr/>
        </p:nvSpPr>
        <p:spPr>
          <a:xfrm>
            <a:off x="68992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22" name="object 87222"/>
          <p:cNvSpPr/>
          <p:nvPr/>
        </p:nvSpPr>
        <p:spPr>
          <a:xfrm>
            <a:off x="68992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23" name="object 87223"/>
          <p:cNvSpPr/>
          <p:nvPr/>
        </p:nvSpPr>
        <p:spPr>
          <a:xfrm>
            <a:off x="68994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24" name="object 87224"/>
          <p:cNvSpPr/>
          <p:nvPr/>
        </p:nvSpPr>
        <p:spPr>
          <a:xfrm>
            <a:off x="68994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25" name="object 87225"/>
          <p:cNvSpPr/>
          <p:nvPr/>
        </p:nvSpPr>
        <p:spPr>
          <a:xfrm>
            <a:off x="68996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26" name="object 87226"/>
          <p:cNvSpPr/>
          <p:nvPr/>
        </p:nvSpPr>
        <p:spPr>
          <a:xfrm>
            <a:off x="68996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27" name="object 87227"/>
          <p:cNvSpPr/>
          <p:nvPr/>
        </p:nvSpPr>
        <p:spPr>
          <a:xfrm>
            <a:off x="68997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28" name="object 87228"/>
          <p:cNvSpPr/>
          <p:nvPr/>
        </p:nvSpPr>
        <p:spPr>
          <a:xfrm>
            <a:off x="68997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29" name="object 87229"/>
          <p:cNvSpPr/>
          <p:nvPr/>
        </p:nvSpPr>
        <p:spPr>
          <a:xfrm>
            <a:off x="69000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30" name="object 87230"/>
          <p:cNvSpPr/>
          <p:nvPr/>
        </p:nvSpPr>
        <p:spPr>
          <a:xfrm>
            <a:off x="69000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31" name="object 87231"/>
          <p:cNvSpPr/>
          <p:nvPr/>
        </p:nvSpPr>
        <p:spPr>
          <a:xfrm>
            <a:off x="69001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32" name="object 87232"/>
          <p:cNvSpPr/>
          <p:nvPr/>
        </p:nvSpPr>
        <p:spPr>
          <a:xfrm>
            <a:off x="69001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33" name="object 87233"/>
          <p:cNvSpPr/>
          <p:nvPr/>
        </p:nvSpPr>
        <p:spPr>
          <a:xfrm>
            <a:off x="69004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34" name="object 87234"/>
          <p:cNvSpPr/>
          <p:nvPr/>
        </p:nvSpPr>
        <p:spPr>
          <a:xfrm>
            <a:off x="69004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35" name="object 87235"/>
          <p:cNvSpPr/>
          <p:nvPr/>
        </p:nvSpPr>
        <p:spPr>
          <a:xfrm>
            <a:off x="69005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36" name="object 87236"/>
          <p:cNvSpPr/>
          <p:nvPr/>
        </p:nvSpPr>
        <p:spPr>
          <a:xfrm>
            <a:off x="69005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37" name="object 87237"/>
          <p:cNvSpPr/>
          <p:nvPr/>
        </p:nvSpPr>
        <p:spPr>
          <a:xfrm>
            <a:off x="6900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38" name="object 87238"/>
          <p:cNvSpPr/>
          <p:nvPr/>
        </p:nvSpPr>
        <p:spPr>
          <a:xfrm>
            <a:off x="6900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39" name="object 87239"/>
          <p:cNvSpPr/>
          <p:nvPr/>
        </p:nvSpPr>
        <p:spPr>
          <a:xfrm>
            <a:off x="69009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40" name="object 87240"/>
          <p:cNvSpPr/>
          <p:nvPr/>
        </p:nvSpPr>
        <p:spPr>
          <a:xfrm>
            <a:off x="69009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41" name="object 87241"/>
          <p:cNvSpPr/>
          <p:nvPr/>
        </p:nvSpPr>
        <p:spPr>
          <a:xfrm>
            <a:off x="69011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42" name="object 87242"/>
          <p:cNvSpPr/>
          <p:nvPr/>
        </p:nvSpPr>
        <p:spPr>
          <a:xfrm>
            <a:off x="69011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43" name="object 87243"/>
          <p:cNvSpPr/>
          <p:nvPr/>
        </p:nvSpPr>
        <p:spPr>
          <a:xfrm>
            <a:off x="69013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44" name="object 87244"/>
          <p:cNvSpPr/>
          <p:nvPr/>
        </p:nvSpPr>
        <p:spPr>
          <a:xfrm>
            <a:off x="69013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45" name="object 87245"/>
          <p:cNvSpPr/>
          <p:nvPr/>
        </p:nvSpPr>
        <p:spPr>
          <a:xfrm>
            <a:off x="69015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46" name="object 87246"/>
          <p:cNvSpPr/>
          <p:nvPr/>
        </p:nvSpPr>
        <p:spPr>
          <a:xfrm>
            <a:off x="69015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47" name="object 87247"/>
          <p:cNvSpPr/>
          <p:nvPr/>
        </p:nvSpPr>
        <p:spPr>
          <a:xfrm>
            <a:off x="69017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48" name="object 87248"/>
          <p:cNvSpPr/>
          <p:nvPr/>
        </p:nvSpPr>
        <p:spPr>
          <a:xfrm>
            <a:off x="69017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49" name="object 87249"/>
          <p:cNvSpPr/>
          <p:nvPr/>
        </p:nvSpPr>
        <p:spPr>
          <a:xfrm>
            <a:off x="69019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50" name="object 87250"/>
          <p:cNvSpPr/>
          <p:nvPr/>
        </p:nvSpPr>
        <p:spPr>
          <a:xfrm>
            <a:off x="69019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51" name="object 87251"/>
          <p:cNvSpPr/>
          <p:nvPr/>
        </p:nvSpPr>
        <p:spPr>
          <a:xfrm>
            <a:off x="69020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52" name="object 87252"/>
          <p:cNvSpPr/>
          <p:nvPr/>
        </p:nvSpPr>
        <p:spPr>
          <a:xfrm>
            <a:off x="69020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53" name="object 87253"/>
          <p:cNvSpPr/>
          <p:nvPr/>
        </p:nvSpPr>
        <p:spPr>
          <a:xfrm>
            <a:off x="6902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54" name="object 87254"/>
          <p:cNvSpPr/>
          <p:nvPr/>
        </p:nvSpPr>
        <p:spPr>
          <a:xfrm>
            <a:off x="6902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55" name="object 87255"/>
          <p:cNvSpPr/>
          <p:nvPr/>
        </p:nvSpPr>
        <p:spPr>
          <a:xfrm>
            <a:off x="69024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56" name="object 87256"/>
          <p:cNvSpPr/>
          <p:nvPr/>
        </p:nvSpPr>
        <p:spPr>
          <a:xfrm>
            <a:off x="69024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57" name="object 87257"/>
          <p:cNvSpPr/>
          <p:nvPr/>
        </p:nvSpPr>
        <p:spPr>
          <a:xfrm>
            <a:off x="69027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58" name="object 87258"/>
          <p:cNvSpPr/>
          <p:nvPr/>
        </p:nvSpPr>
        <p:spPr>
          <a:xfrm>
            <a:off x="69027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59" name="object 87259"/>
          <p:cNvSpPr/>
          <p:nvPr/>
        </p:nvSpPr>
        <p:spPr>
          <a:xfrm>
            <a:off x="69028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60" name="object 87260"/>
          <p:cNvSpPr/>
          <p:nvPr/>
        </p:nvSpPr>
        <p:spPr>
          <a:xfrm>
            <a:off x="69028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61" name="object 87261"/>
          <p:cNvSpPr/>
          <p:nvPr/>
        </p:nvSpPr>
        <p:spPr>
          <a:xfrm>
            <a:off x="69030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62" name="object 87262"/>
          <p:cNvSpPr/>
          <p:nvPr/>
        </p:nvSpPr>
        <p:spPr>
          <a:xfrm>
            <a:off x="69030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63" name="object 87263"/>
          <p:cNvSpPr/>
          <p:nvPr/>
        </p:nvSpPr>
        <p:spPr>
          <a:xfrm>
            <a:off x="6903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64" name="object 87264"/>
          <p:cNvSpPr/>
          <p:nvPr/>
        </p:nvSpPr>
        <p:spPr>
          <a:xfrm>
            <a:off x="6903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65" name="object 87265"/>
          <p:cNvSpPr/>
          <p:nvPr/>
        </p:nvSpPr>
        <p:spPr>
          <a:xfrm>
            <a:off x="69034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66" name="object 87266"/>
          <p:cNvSpPr/>
          <p:nvPr/>
        </p:nvSpPr>
        <p:spPr>
          <a:xfrm>
            <a:off x="69034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67" name="object 87267"/>
          <p:cNvSpPr/>
          <p:nvPr/>
        </p:nvSpPr>
        <p:spPr>
          <a:xfrm>
            <a:off x="69036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68" name="object 87268"/>
          <p:cNvSpPr/>
          <p:nvPr/>
        </p:nvSpPr>
        <p:spPr>
          <a:xfrm>
            <a:off x="69036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69" name="object 87269"/>
          <p:cNvSpPr/>
          <p:nvPr/>
        </p:nvSpPr>
        <p:spPr>
          <a:xfrm>
            <a:off x="69038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70" name="object 87270"/>
          <p:cNvSpPr/>
          <p:nvPr/>
        </p:nvSpPr>
        <p:spPr>
          <a:xfrm>
            <a:off x="69038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71" name="object 87271"/>
          <p:cNvSpPr/>
          <p:nvPr/>
        </p:nvSpPr>
        <p:spPr>
          <a:xfrm>
            <a:off x="69039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72" name="object 87272"/>
          <p:cNvSpPr/>
          <p:nvPr/>
        </p:nvSpPr>
        <p:spPr>
          <a:xfrm>
            <a:off x="69039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73" name="object 87273"/>
          <p:cNvSpPr/>
          <p:nvPr/>
        </p:nvSpPr>
        <p:spPr>
          <a:xfrm>
            <a:off x="69042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74" name="object 87274"/>
          <p:cNvSpPr/>
          <p:nvPr/>
        </p:nvSpPr>
        <p:spPr>
          <a:xfrm>
            <a:off x="69042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75" name="object 87275"/>
          <p:cNvSpPr/>
          <p:nvPr/>
        </p:nvSpPr>
        <p:spPr>
          <a:xfrm>
            <a:off x="69043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76" name="object 87276"/>
          <p:cNvSpPr/>
          <p:nvPr/>
        </p:nvSpPr>
        <p:spPr>
          <a:xfrm>
            <a:off x="69043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77" name="object 87277"/>
          <p:cNvSpPr/>
          <p:nvPr/>
        </p:nvSpPr>
        <p:spPr>
          <a:xfrm>
            <a:off x="69046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78" name="object 87278"/>
          <p:cNvSpPr/>
          <p:nvPr/>
        </p:nvSpPr>
        <p:spPr>
          <a:xfrm>
            <a:off x="69046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79" name="object 87279"/>
          <p:cNvSpPr/>
          <p:nvPr/>
        </p:nvSpPr>
        <p:spPr>
          <a:xfrm>
            <a:off x="69047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80" name="object 87280"/>
          <p:cNvSpPr/>
          <p:nvPr/>
        </p:nvSpPr>
        <p:spPr>
          <a:xfrm>
            <a:off x="69047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81" name="object 87281"/>
          <p:cNvSpPr/>
          <p:nvPr/>
        </p:nvSpPr>
        <p:spPr>
          <a:xfrm>
            <a:off x="69050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82" name="object 87282"/>
          <p:cNvSpPr/>
          <p:nvPr/>
        </p:nvSpPr>
        <p:spPr>
          <a:xfrm>
            <a:off x="69050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83" name="object 87283"/>
          <p:cNvSpPr/>
          <p:nvPr/>
        </p:nvSpPr>
        <p:spPr>
          <a:xfrm>
            <a:off x="69051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84" name="object 87284"/>
          <p:cNvSpPr/>
          <p:nvPr/>
        </p:nvSpPr>
        <p:spPr>
          <a:xfrm>
            <a:off x="69051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85" name="object 87285"/>
          <p:cNvSpPr/>
          <p:nvPr/>
        </p:nvSpPr>
        <p:spPr>
          <a:xfrm>
            <a:off x="69053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86" name="object 87286"/>
          <p:cNvSpPr/>
          <p:nvPr/>
        </p:nvSpPr>
        <p:spPr>
          <a:xfrm>
            <a:off x="69053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87" name="object 87287"/>
          <p:cNvSpPr/>
          <p:nvPr/>
        </p:nvSpPr>
        <p:spPr>
          <a:xfrm>
            <a:off x="69055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88" name="object 87288"/>
          <p:cNvSpPr/>
          <p:nvPr/>
        </p:nvSpPr>
        <p:spPr>
          <a:xfrm>
            <a:off x="69055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89" name="object 87289"/>
          <p:cNvSpPr/>
          <p:nvPr/>
        </p:nvSpPr>
        <p:spPr>
          <a:xfrm>
            <a:off x="69057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90" name="object 87290"/>
          <p:cNvSpPr/>
          <p:nvPr/>
        </p:nvSpPr>
        <p:spPr>
          <a:xfrm>
            <a:off x="69057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91" name="object 87291"/>
          <p:cNvSpPr/>
          <p:nvPr/>
        </p:nvSpPr>
        <p:spPr>
          <a:xfrm>
            <a:off x="69058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92" name="object 87292"/>
          <p:cNvSpPr/>
          <p:nvPr/>
        </p:nvSpPr>
        <p:spPr>
          <a:xfrm>
            <a:off x="69058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93" name="object 87293"/>
          <p:cNvSpPr/>
          <p:nvPr/>
        </p:nvSpPr>
        <p:spPr>
          <a:xfrm>
            <a:off x="69061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94" name="object 87294"/>
          <p:cNvSpPr/>
          <p:nvPr/>
        </p:nvSpPr>
        <p:spPr>
          <a:xfrm>
            <a:off x="69061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95" name="object 87295"/>
          <p:cNvSpPr/>
          <p:nvPr/>
        </p:nvSpPr>
        <p:spPr>
          <a:xfrm>
            <a:off x="69062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96" name="object 87296"/>
          <p:cNvSpPr/>
          <p:nvPr/>
        </p:nvSpPr>
        <p:spPr>
          <a:xfrm>
            <a:off x="69062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97" name="object 87297"/>
          <p:cNvSpPr/>
          <p:nvPr/>
        </p:nvSpPr>
        <p:spPr>
          <a:xfrm>
            <a:off x="69065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98" name="object 87298"/>
          <p:cNvSpPr/>
          <p:nvPr/>
        </p:nvSpPr>
        <p:spPr>
          <a:xfrm>
            <a:off x="69065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299" name="object 87299"/>
          <p:cNvSpPr/>
          <p:nvPr/>
        </p:nvSpPr>
        <p:spPr>
          <a:xfrm>
            <a:off x="69066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00" name="object 87300"/>
          <p:cNvSpPr/>
          <p:nvPr/>
        </p:nvSpPr>
        <p:spPr>
          <a:xfrm>
            <a:off x="69066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01" name="object 87301"/>
          <p:cNvSpPr/>
          <p:nvPr/>
        </p:nvSpPr>
        <p:spPr>
          <a:xfrm>
            <a:off x="69069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02" name="object 87302"/>
          <p:cNvSpPr/>
          <p:nvPr/>
        </p:nvSpPr>
        <p:spPr>
          <a:xfrm>
            <a:off x="69069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03" name="object 87303"/>
          <p:cNvSpPr/>
          <p:nvPr/>
        </p:nvSpPr>
        <p:spPr>
          <a:xfrm>
            <a:off x="69070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04" name="object 87304"/>
          <p:cNvSpPr/>
          <p:nvPr/>
        </p:nvSpPr>
        <p:spPr>
          <a:xfrm>
            <a:off x="69070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05" name="object 87305"/>
          <p:cNvSpPr/>
          <p:nvPr/>
        </p:nvSpPr>
        <p:spPr>
          <a:xfrm>
            <a:off x="69072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06" name="object 87306"/>
          <p:cNvSpPr/>
          <p:nvPr/>
        </p:nvSpPr>
        <p:spPr>
          <a:xfrm>
            <a:off x="69072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07" name="object 87307"/>
          <p:cNvSpPr/>
          <p:nvPr/>
        </p:nvSpPr>
        <p:spPr>
          <a:xfrm>
            <a:off x="69074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08" name="object 87308"/>
          <p:cNvSpPr/>
          <p:nvPr/>
        </p:nvSpPr>
        <p:spPr>
          <a:xfrm>
            <a:off x="69074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09" name="object 87309"/>
          <p:cNvSpPr/>
          <p:nvPr/>
        </p:nvSpPr>
        <p:spPr>
          <a:xfrm>
            <a:off x="69076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10" name="object 87310"/>
          <p:cNvSpPr/>
          <p:nvPr/>
        </p:nvSpPr>
        <p:spPr>
          <a:xfrm>
            <a:off x="69076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11" name="object 87311"/>
          <p:cNvSpPr/>
          <p:nvPr/>
        </p:nvSpPr>
        <p:spPr>
          <a:xfrm>
            <a:off x="69077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12" name="object 87312"/>
          <p:cNvSpPr/>
          <p:nvPr/>
        </p:nvSpPr>
        <p:spPr>
          <a:xfrm>
            <a:off x="69077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13" name="object 87313"/>
          <p:cNvSpPr/>
          <p:nvPr/>
        </p:nvSpPr>
        <p:spPr>
          <a:xfrm>
            <a:off x="69080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14" name="object 87314"/>
          <p:cNvSpPr/>
          <p:nvPr/>
        </p:nvSpPr>
        <p:spPr>
          <a:xfrm>
            <a:off x="69080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15" name="object 87315"/>
          <p:cNvSpPr/>
          <p:nvPr/>
        </p:nvSpPr>
        <p:spPr>
          <a:xfrm>
            <a:off x="69081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16" name="object 87316"/>
          <p:cNvSpPr/>
          <p:nvPr/>
        </p:nvSpPr>
        <p:spPr>
          <a:xfrm>
            <a:off x="69081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17" name="object 87317"/>
          <p:cNvSpPr/>
          <p:nvPr/>
        </p:nvSpPr>
        <p:spPr>
          <a:xfrm>
            <a:off x="69084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18" name="object 87318"/>
          <p:cNvSpPr/>
          <p:nvPr/>
        </p:nvSpPr>
        <p:spPr>
          <a:xfrm>
            <a:off x="69084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19" name="object 87319"/>
          <p:cNvSpPr/>
          <p:nvPr/>
        </p:nvSpPr>
        <p:spPr>
          <a:xfrm>
            <a:off x="69085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20" name="object 87320"/>
          <p:cNvSpPr/>
          <p:nvPr/>
        </p:nvSpPr>
        <p:spPr>
          <a:xfrm>
            <a:off x="69085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21" name="object 87321"/>
          <p:cNvSpPr/>
          <p:nvPr/>
        </p:nvSpPr>
        <p:spPr>
          <a:xfrm>
            <a:off x="69088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22" name="object 87322"/>
          <p:cNvSpPr/>
          <p:nvPr/>
        </p:nvSpPr>
        <p:spPr>
          <a:xfrm>
            <a:off x="69088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23" name="object 87323"/>
          <p:cNvSpPr/>
          <p:nvPr/>
        </p:nvSpPr>
        <p:spPr>
          <a:xfrm>
            <a:off x="69089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24" name="object 87324"/>
          <p:cNvSpPr/>
          <p:nvPr/>
        </p:nvSpPr>
        <p:spPr>
          <a:xfrm>
            <a:off x="69089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25" name="object 87325"/>
          <p:cNvSpPr/>
          <p:nvPr/>
        </p:nvSpPr>
        <p:spPr>
          <a:xfrm>
            <a:off x="69091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26" name="object 87326"/>
          <p:cNvSpPr/>
          <p:nvPr/>
        </p:nvSpPr>
        <p:spPr>
          <a:xfrm>
            <a:off x="69091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27" name="object 87327"/>
          <p:cNvSpPr/>
          <p:nvPr/>
        </p:nvSpPr>
        <p:spPr>
          <a:xfrm>
            <a:off x="69093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28" name="object 87328"/>
          <p:cNvSpPr/>
          <p:nvPr/>
        </p:nvSpPr>
        <p:spPr>
          <a:xfrm>
            <a:off x="69093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29" name="object 87329"/>
          <p:cNvSpPr/>
          <p:nvPr/>
        </p:nvSpPr>
        <p:spPr>
          <a:xfrm>
            <a:off x="69095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30" name="object 87330"/>
          <p:cNvSpPr/>
          <p:nvPr/>
        </p:nvSpPr>
        <p:spPr>
          <a:xfrm>
            <a:off x="69095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31" name="object 87331"/>
          <p:cNvSpPr/>
          <p:nvPr/>
        </p:nvSpPr>
        <p:spPr>
          <a:xfrm>
            <a:off x="69097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32" name="object 87332"/>
          <p:cNvSpPr/>
          <p:nvPr/>
        </p:nvSpPr>
        <p:spPr>
          <a:xfrm>
            <a:off x="69097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33" name="object 87333"/>
          <p:cNvSpPr/>
          <p:nvPr/>
        </p:nvSpPr>
        <p:spPr>
          <a:xfrm>
            <a:off x="69099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34" name="object 87334"/>
          <p:cNvSpPr/>
          <p:nvPr/>
        </p:nvSpPr>
        <p:spPr>
          <a:xfrm>
            <a:off x="69099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35" name="object 87335"/>
          <p:cNvSpPr/>
          <p:nvPr/>
        </p:nvSpPr>
        <p:spPr>
          <a:xfrm>
            <a:off x="69100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36" name="object 87336"/>
          <p:cNvSpPr/>
          <p:nvPr/>
        </p:nvSpPr>
        <p:spPr>
          <a:xfrm>
            <a:off x="69100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37" name="object 87337"/>
          <p:cNvSpPr/>
          <p:nvPr/>
        </p:nvSpPr>
        <p:spPr>
          <a:xfrm>
            <a:off x="69103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38" name="object 87338"/>
          <p:cNvSpPr/>
          <p:nvPr/>
        </p:nvSpPr>
        <p:spPr>
          <a:xfrm>
            <a:off x="69103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39" name="object 87339"/>
          <p:cNvSpPr/>
          <p:nvPr/>
        </p:nvSpPr>
        <p:spPr>
          <a:xfrm>
            <a:off x="69105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40" name="object 87340"/>
          <p:cNvSpPr/>
          <p:nvPr/>
        </p:nvSpPr>
        <p:spPr>
          <a:xfrm>
            <a:off x="69105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41" name="object 87341"/>
          <p:cNvSpPr/>
          <p:nvPr/>
        </p:nvSpPr>
        <p:spPr>
          <a:xfrm>
            <a:off x="69107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42" name="object 87342"/>
          <p:cNvSpPr/>
          <p:nvPr/>
        </p:nvSpPr>
        <p:spPr>
          <a:xfrm>
            <a:off x="69107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43" name="object 87343"/>
          <p:cNvSpPr/>
          <p:nvPr/>
        </p:nvSpPr>
        <p:spPr>
          <a:xfrm>
            <a:off x="69109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44" name="object 87344"/>
          <p:cNvSpPr/>
          <p:nvPr/>
        </p:nvSpPr>
        <p:spPr>
          <a:xfrm>
            <a:off x="69109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45" name="object 87345"/>
          <p:cNvSpPr/>
          <p:nvPr/>
        </p:nvSpPr>
        <p:spPr>
          <a:xfrm>
            <a:off x="69110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46" name="object 87346"/>
          <p:cNvSpPr/>
          <p:nvPr/>
        </p:nvSpPr>
        <p:spPr>
          <a:xfrm>
            <a:off x="69110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47" name="object 87347"/>
          <p:cNvSpPr/>
          <p:nvPr/>
        </p:nvSpPr>
        <p:spPr>
          <a:xfrm>
            <a:off x="69113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48" name="object 87348"/>
          <p:cNvSpPr/>
          <p:nvPr/>
        </p:nvSpPr>
        <p:spPr>
          <a:xfrm>
            <a:off x="69113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49" name="object 87349"/>
          <p:cNvSpPr/>
          <p:nvPr/>
        </p:nvSpPr>
        <p:spPr>
          <a:xfrm>
            <a:off x="69114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50" name="object 87350"/>
          <p:cNvSpPr/>
          <p:nvPr/>
        </p:nvSpPr>
        <p:spPr>
          <a:xfrm>
            <a:off x="69114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51" name="object 87351"/>
          <p:cNvSpPr/>
          <p:nvPr/>
        </p:nvSpPr>
        <p:spPr>
          <a:xfrm>
            <a:off x="69117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52" name="object 87352"/>
          <p:cNvSpPr/>
          <p:nvPr/>
        </p:nvSpPr>
        <p:spPr>
          <a:xfrm>
            <a:off x="69117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53" name="object 87353"/>
          <p:cNvSpPr/>
          <p:nvPr/>
        </p:nvSpPr>
        <p:spPr>
          <a:xfrm>
            <a:off x="6911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54" name="object 87354"/>
          <p:cNvSpPr/>
          <p:nvPr/>
        </p:nvSpPr>
        <p:spPr>
          <a:xfrm>
            <a:off x="6911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55" name="object 87355"/>
          <p:cNvSpPr/>
          <p:nvPr/>
        </p:nvSpPr>
        <p:spPr>
          <a:xfrm>
            <a:off x="69121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56" name="object 87356"/>
          <p:cNvSpPr/>
          <p:nvPr/>
        </p:nvSpPr>
        <p:spPr>
          <a:xfrm>
            <a:off x="69121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57" name="object 87357"/>
          <p:cNvSpPr/>
          <p:nvPr/>
        </p:nvSpPr>
        <p:spPr>
          <a:xfrm>
            <a:off x="69122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58" name="object 87358"/>
          <p:cNvSpPr/>
          <p:nvPr/>
        </p:nvSpPr>
        <p:spPr>
          <a:xfrm>
            <a:off x="69122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59" name="object 87359"/>
          <p:cNvSpPr/>
          <p:nvPr/>
        </p:nvSpPr>
        <p:spPr>
          <a:xfrm>
            <a:off x="69124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60" name="object 87360"/>
          <p:cNvSpPr/>
          <p:nvPr/>
        </p:nvSpPr>
        <p:spPr>
          <a:xfrm>
            <a:off x="69124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61" name="object 87361"/>
          <p:cNvSpPr/>
          <p:nvPr/>
        </p:nvSpPr>
        <p:spPr>
          <a:xfrm>
            <a:off x="69126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62" name="object 87362"/>
          <p:cNvSpPr/>
          <p:nvPr/>
        </p:nvSpPr>
        <p:spPr>
          <a:xfrm>
            <a:off x="69126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63" name="object 87363"/>
          <p:cNvSpPr/>
          <p:nvPr/>
        </p:nvSpPr>
        <p:spPr>
          <a:xfrm>
            <a:off x="69128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64" name="object 87364"/>
          <p:cNvSpPr/>
          <p:nvPr/>
        </p:nvSpPr>
        <p:spPr>
          <a:xfrm>
            <a:off x="69128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65" name="object 87365"/>
          <p:cNvSpPr/>
          <p:nvPr/>
        </p:nvSpPr>
        <p:spPr>
          <a:xfrm>
            <a:off x="69130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66" name="object 87366"/>
          <p:cNvSpPr/>
          <p:nvPr/>
        </p:nvSpPr>
        <p:spPr>
          <a:xfrm>
            <a:off x="69130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67" name="object 87367"/>
          <p:cNvSpPr/>
          <p:nvPr/>
        </p:nvSpPr>
        <p:spPr>
          <a:xfrm>
            <a:off x="69132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68" name="object 87368"/>
          <p:cNvSpPr/>
          <p:nvPr/>
        </p:nvSpPr>
        <p:spPr>
          <a:xfrm>
            <a:off x="69132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69" name="object 87369"/>
          <p:cNvSpPr/>
          <p:nvPr/>
        </p:nvSpPr>
        <p:spPr>
          <a:xfrm>
            <a:off x="69133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70" name="object 87370"/>
          <p:cNvSpPr/>
          <p:nvPr/>
        </p:nvSpPr>
        <p:spPr>
          <a:xfrm>
            <a:off x="69133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71" name="object 87371"/>
          <p:cNvSpPr/>
          <p:nvPr/>
        </p:nvSpPr>
        <p:spPr>
          <a:xfrm>
            <a:off x="69136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72" name="object 87372"/>
          <p:cNvSpPr/>
          <p:nvPr/>
        </p:nvSpPr>
        <p:spPr>
          <a:xfrm>
            <a:off x="69136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73" name="object 87373"/>
          <p:cNvSpPr/>
          <p:nvPr/>
        </p:nvSpPr>
        <p:spPr>
          <a:xfrm>
            <a:off x="69137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74" name="object 87374"/>
          <p:cNvSpPr/>
          <p:nvPr/>
        </p:nvSpPr>
        <p:spPr>
          <a:xfrm>
            <a:off x="69137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75" name="object 87375"/>
          <p:cNvSpPr/>
          <p:nvPr/>
        </p:nvSpPr>
        <p:spPr>
          <a:xfrm>
            <a:off x="69140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76" name="object 87376"/>
          <p:cNvSpPr/>
          <p:nvPr/>
        </p:nvSpPr>
        <p:spPr>
          <a:xfrm>
            <a:off x="69140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77" name="object 87377"/>
          <p:cNvSpPr/>
          <p:nvPr/>
        </p:nvSpPr>
        <p:spPr>
          <a:xfrm>
            <a:off x="69141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78" name="object 87378"/>
          <p:cNvSpPr/>
          <p:nvPr/>
        </p:nvSpPr>
        <p:spPr>
          <a:xfrm>
            <a:off x="69141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79" name="object 87379"/>
          <p:cNvSpPr/>
          <p:nvPr/>
        </p:nvSpPr>
        <p:spPr>
          <a:xfrm>
            <a:off x="69144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80" name="object 87380"/>
          <p:cNvSpPr/>
          <p:nvPr/>
        </p:nvSpPr>
        <p:spPr>
          <a:xfrm>
            <a:off x="69144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81" name="object 87381"/>
          <p:cNvSpPr/>
          <p:nvPr/>
        </p:nvSpPr>
        <p:spPr>
          <a:xfrm>
            <a:off x="69145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82" name="object 87382"/>
          <p:cNvSpPr/>
          <p:nvPr/>
        </p:nvSpPr>
        <p:spPr>
          <a:xfrm>
            <a:off x="69145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83" name="object 87383"/>
          <p:cNvSpPr/>
          <p:nvPr/>
        </p:nvSpPr>
        <p:spPr>
          <a:xfrm>
            <a:off x="69147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84" name="object 87384"/>
          <p:cNvSpPr/>
          <p:nvPr/>
        </p:nvSpPr>
        <p:spPr>
          <a:xfrm>
            <a:off x="69147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85" name="object 87385"/>
          <p:cNvSpPr/>
          <p:nvPr/>
        </p:nvSpPr>
        <p:spPr>
          <a:xfrm>
            <a:off x="69149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86" name="object 87386"/>
          <p:cNvSpPr/>
          <p:nvPr/>
        </p:nvSpPr>
        <p:spPr>
          <a:xfrm>
            <a:off x="69149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87" name="object 87387"/>
          <p:cNvSpPr/>
          <p:nvPr/>
        </p:nvSpPr>
        <p:spPr>
          <a:xfrm>
            <a:off x="69151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88" name="object 87388"/>
          <p:cNvSpPr/>
          <p:nvPr/>
        </p:nvSpPr>
        <p:spPr>
          <a:xfrm>
            <a:off x="69151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89" name="object 87389"/>
          <p:cNvSpPr/>
          <p:nvPr/>
        </p:nvSpPr>
        <p:spPr>
          <a:xfrm>
            <a:off x="69152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90" name="object 87390"/>
          <p:cNvSpPr/>
          <p:nvPr/>
        </p:nvSpPr>
        <p:spPr>
          <a:xfrm>
            <a:off x="69152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91" name="object 87391"/>
          <p:cNvSpPr/>
          <p:nvPr/>
        </p:nvSpPr>
        <p:spPr>
          <a:xfrm>
            <a:off x="69155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92" name="object 87392"/>
          <p:cNvSpPr/>
          <p:nvPr/>
        </p:nvSpPr>
        <p:spPr>
          <a:xfrm>
            <a:off x="69155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93" name="object 87393"/>
          <p:cNvSpPr/>
          <p:nvPr/>
        </p:nvSpPr>
        <p:spPr>
          <a:xfrm>
            <a:off x="69156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94" name="object 87394"/>
          <p:cNvSpPr/>
          <p:nvPr/>
        </p:nvSpPr>
        <p:spPr>
          <a:xfrm>
            <a:off x="69156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95" name="object 87395"/>
          <p:cNvSpPr/>
          <p:nvPr/>
        </p:nvSpPr>
        <p:spPr>
          <a:xfrm>
            <a:off x="69159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96" name="object 87396"/>
          <p:cNvSpPr/>
          <p:nvPr/>
        </p:nvSpPr>
        <p:spPr>
          <a:xfrm>
            <a:off x="69159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97" name="object 87397"/>
          <p:cNvSpPr/>
          <p:nvPr/>
        </p:nvSpPr>
        <p:spPr>
          <a:xfrm>
            <a:off x="69160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98" name="object 87398"/>
          <p:cNvSpPr/>
          <p:nvPr/>
        </p:nvSpPr>
        <p:spPr>
          <a:xfrm>
            <a:off x="69160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399" name="object 87399"/>
          <p:cNvSpPr/>
          <p:nvPr/>
        </p:nvSpPr>
        <p:spPr>
          <a:xfrm>
            <a:off x="69163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00" name="object 87400"/>
          <p:cNvSpPr/>
          <p:nvPr/>
        </p:nvSpPr>
        <p:spPr>
          <a:xfrm>
            <a:off x="69163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01" name="object 87401"/>
          <p:cNvSpPr/>
          <p:nvPr/>
        </p:nvSpPr>
        <p:spPr>
          <a:xfrm>
            <a:off x="69164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02" name="object 87402"/>
          <p:cNvSpPr/>
          <p:nvPr/>
        </p:nvSpPr>
        <p:spPr>
          <a:xfrm>
            <a:off x="69164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03" name="object 87403"/>
          <p:cNvSpPr/>
          <p:nvPr/>
        </p:nvSpPr>
        <p:spPr>
          <a:xfrm>
            <a:off x="69166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04" name="object 87404"/>
          <p:cNvSpPr/>
          <p:nvPr/>
        </p:nvSpPr>
        <p:spPr>
          <a:xfrm>
            <a:off x="69166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05" name="object 87405"/>
          <p:cNvSpPr/>
          <p:nvPr/>
        </p:nvSpPr>
        <p:spPr>
          <a:xfrm>
            <a:off x="69168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06" name="object 87406"/>
          <p:cNvSpPr/>
          <p:nvPr/>
        </p:nvSpPr>
        <p:spPr>
          <a:xfrm>
            <a:off x="69168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07" name="object 87407"/>
          <p:cNvSpPr/>
          <p:nvPr/>
        </p:nvSpPr>
        <p:spPr>
          <a:xfrm>
            <a:off x="69170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08" name="object 87408"/>
          <p:cNvSpPr/>
          <p:nvPr/>
        </p:nvSpPr>
        <p:spPr>
          <a:xfrm>
            <a:off x="69170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09" name="object 87409"/>
          <p:cNvSpPr/>
          <p:nvPr/>
        </p:nvSpPr>
        <p:spPr>
          <a:xfrm>
            <a:off x="69171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10" name="object 87410"/>
          <p:cNvSpPr/>
          <p:nvPr/>
        </p:nvSpPr>
        <p:spPr>
          <a:xfrm>
            <a:off x="69171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11" name="object 87411"/>
          <p:cNvSpPr/>
          <p:nvPr/>
        </p:nvSpPr>
        <p:spPr>
          <a:xfrm>
            <a:off x="69174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12" name="object 87412"/>
          <p:cNvSpPr/>
          <p:nvPr/>
        </p:nvSpPr>
        <p:spPr>
          <a:xfrm>
            <a:off x="69174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13" name="object 87413"/>
          <p:cNvSpPr/>
          <p:nvPr/>
        </p:nvSpPr>
        <p:spPr>
          <a:xfrm>
            <a:off x="69175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14" name="object 87414"/>
          <p:cNvSpPr/>
          <p:nvPr/>
        </p:nvSpPr>
        <p:spPr>
          <a:xfrm>
            <a:off x="69175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15" name="object 87415"/>
          <p:cNvSpPr/>
          <p:nvPr/>
        </p:nvSpPr>
        <p:spPr>
          <a:xfrm>
            <a:off x="69178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16" name="object 87416"/>
          <p:cNvSpPr/>
          <p:nvPr/>
        </p:nvSpPr>
        <p:spPr>
          <a:xfrm>
            <a:off x="69178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17" name="object 87417"/>
          <p:cNvSpPr/>
          <p:nvPr/>
        </p:nvSpPr>
        <p:spPr>
          <a:xfrm>
            <a:off x="69179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18" name="object 87418"/>
          <p:cNvSpPr/>
          <p:nvPr/>
        </p:nvSpPr>
        <p:spPr>
          <a:xfrm>
            <a:off x="69179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19" name="object 87419"/>
          <p:cNvSpPr/>
          <p:nvPr/>
        </p:nvSpPr>
        <p:spPr>
          <a:xfrm>
            <a:off x="69182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20" name="object 87420"/>
          <p:cNvSpPr/>
          <p:nvPr/>
        </p:nvSpPr>
        <p:spPr>
          <a:xfrm>
            <a:off x="69182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21" name="object 87421"/>
          <p:cNvSpPr/>
          <p:nvPr/>
        </p:nvSpPr>
        <p:spPr>
          <a:xfrm>
            <a:off x="69183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22" name="object 87422"/>
          <p:cNvSpPr/>
          <p:nvPr/>
        </p:nvSpPr>
        <p:spPr>
          <a:xfrm>
            <a:off x="69183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23" name="object 87423"/>
          <p:cNvSpPr/>
          <p:nvPr/>
        </p:nvSpPr>
        <p:spPr>
          <a:xfrm>
            <a:off x="69185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24" name="object 87424"/>
          <p:cNvSpPr/>
          <p:nvPr/>
        </p:nvSpPr>
        <p:spPr>
          <a:xfrm>
            <a:off x="69185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25" name="object 87425"/>
          <p:cNvSpPr/>
          <p:nvPr/>
        </p:nvSpPr>
        <p:spPr>
          <a:xfrm>
            <a:off x="69187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26" name="object 87426"/>
          <p:cNvSpPr/>
          <p:nvPr/>
        </p:nvSpPr>
        <p:spPr>
          <a:xfrm>
            <a:off x="69187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27" name="object 87427"/>
          <p:cNvSpPr/>
          <p:nvPr/>
        </p:nvSpPr>
        <p:spPr>
          <a:xfrm>
            <a:off x="69189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28" name="object 87428"/>
          <p:cNvSpPr/>
          <p:nvPr/>
        </p:nvSpPr>
        <p:spPr>
          <a:xfrm>
            <a:off x="69189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29" name="object 87429"/>
          <p:cNvSpPr/>
          <p:nvPr/>
        </p:nvSpPr>
        <p:spPr>
          <a:xfrm>
            <a:off x="69190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30" name="object 87430"/>
          <p:cNvSpPr/>
          <p:nvPr/>
        </p:nvSpPr>
        <p:spPr>
          <a:xfrm>
            <a:off x="69190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31" name="object 87431"/>
          <p:cNvSpPr/>
          <p:nvPr/>
        </p:nvSpPr>
        <p:spPr>
          <a:xfrm>
            <a:off x="69193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32" name="object 87432"/>
          <p:cNvSpPr/>
          <p:nvPr/>
        </p:nvSpPr>
        <p:spPr>
          <a:xfrm>
            <a:off x="69193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33" name="object 87433"/>
          <p:cNvSpPr/>
          <p:nvPr/>
        </p:nvSpPr>
        <p:spPr>
          <a:xfrm>
            <a:off x="69194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34" name="object 87434"/>
          <p:cNvSpPr/>
          <p:nvPr/>
        </p:nvSpPr>
        <p:spPr>
          <a:xfrm>
            <a:off x="69194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35" name="object 87435"/>
          <p:cNvSpPr/>
          <p:nvPr/>
        </p:nvSpPr>
        <p:spPr>
          <a:xfrm>
            <a:off x="69197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36" name="object 87436"/>
          <p:cNvSpPr/>
          <p:nvPr/>
        </p:nvSpPr>
        <p:spPr>
          <a:xfrm>
            <a:off x="69197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37" name="object 87437"/>
          <p:cNvSpPr/>
          <p:nvPr/>
        </p:nvSpPr>
        <p:spPr>
          <a:xfrm>
            <a:off x="69198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38" name="object 87438"/>
          <p:cNvSpPr/>
          <p:nvPr/>
        </p:nvSpPr>
        <p:spPr>
          <a:xfrm>
            <a:off x="69198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39" name="object 87439"/>
          <p:cNvSpPr/>
          <p:nvPr/>
        </p:nvSpPr>
        <p:spPr>
          <a:xfrm>
            <a:off x="69201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40" name="object 87440"/>
          <p:cNvSpPr/>
          <p:nvPr/>
        </p:nvSpPr>
        <p:spPr>
          <a:xfrm>
            <a:off x="69201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41" name="object 87441"/>
          <p:cNvSpPr/>
          <p:nvPr/>
        </p:nvSpPr>
        <p:spPr>
          <a:xfrm>
            <a:off x="69202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42" name="object 87442"/>
          <p:cNvSpPr/>
          <p:nvPr/>
        </p:nvSpPr>
        <p:spPr>
          <a:xfrm>
            <a:off x="69202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43" name="object 87443"/>
          <p:cNvSpPr/>
          <p:nvPr/>
        </p:nvSpPr>
        <p:spPr>
          <a:xfrm>
            <a:off x="69204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44" name="object 87444"/>
          <p:cNvSpPr/>
          <p:nvPr/>
        </p:nvSpPr>
        <p:spPr>
          <a:xfrm>
            <a:off x="69204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45" name="object 87445"/>
          <p:cNvSpPr/>
          <p:nvPr/>
        </p:nvSpPr>
        <p:spPr>
          <a:xfrm>
            <a:off x="6920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46" name="object 87446"/>
          <p:cNvSpPr/>
          <p:nvPr/>
        </p:nvSpPr>
        <p:spPr>
          <a:xfrm>
            <a:off x="6920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47" name="object 87447"/>
          <p:cNvSpPr/>
          <p:nvPr/>
        </p:nvSpPr>
        <p:spPr>
          <a:xfrm>
            <a:off x="69208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48" name="object 87448"/>
          <p:cNvSpPr/>
          <p:nvPr/>
        </p:nvSpPr>
        <p:spPr>
          <a:xfrm>
            <a:off x="69208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49" name="object 87449"/>
          <p:cNvSpPr/>
          <p:nvPr/>
        </p:nvSpPr>
        <p:spPr>
          <a:xfrm>
            <a:off x="69210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50" name="object 87450"/>
          <p:cNvSpPr/>
          <p:nvPr/>
        </p:nvSpPr>
        <p:spPr>
          <a:xfrm>
            <a:off x="69210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51" name="object 87451"/>
          <p:cNvSpPr/>
          <p:nvPr/>
        </p:nvSpPr>
        <p:spPr>
          <a:xfrm>
            <a:off x="69212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52" name="object 87452"/>
          <p:cNvSpPr/>
          <p:nvPr/>
        </p:nvSpPr>
        <p:spPr>
          <a:xfrm>
            <a:off x="69212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53" name="object 87453"/>
          <p:cNvSpPr/>
          <p:nvPr/>
        </p:nvSpPr>
        <p:spPr>
          <a:xfrm>
            <a:off x="6921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54" name="object 87454"/>
          <p:cNvSpPr/>
          <p:nvPr/>
        </p:nvSpPr>
        <p:spPr>
          <a:xfrm>
            <a:off x="6921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55" name="object 87455"/>
          <p:cNvSpPr/>
          <p:nvPr/>
        </p:nvSpPr>
        <p:spPr>
          <a:xfrm>
            <a:off x="69216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56" name="object 87456"/>
          <p:cNvSpPr/>
          <p:nvPr/>
        </p:nvSpPr>
        <p:spPr>
          <a:xfrm>
            <a:off x="69216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57" name="object 87457"/>
          <p:cNvSpPr/>
          <p:nvPr/>
        </p:nvSpPr>
        <p:spPr>
          <a:xfrm>
            <a:off x="69217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58" name="object 87458"/>
          <p:cNvSpPr/>
          <p:nvPr/>
        </p:nvSpPr>
        <p:spPr>
          <a:xfrm>
            <a:off x="69217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59" name="object 87459"/>
          <p:cNvSpPr/>
          <p:nvPr/>
        </p:nvSpPr>
        <p:spPr>
          <a:xfrm>
            <a:off x="69220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60" name="object 87460"/>
          <p:cNvSpPr/>
          <p:nvPr/>
        </p:nvSpPr>
        <p:spPr>
          <a:xfrm>
            <a:off x="69220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61" name="object 87461"/>
          <p:cNvSpPr/>
          <p:nvPr/>
        </p:nvSpPr>
        <p:spPr>
          <a:xfrm>
            <a:off x="69221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62" name="object 87462"/>
          <p:cNvSpPr/>
          <p:nvPr/>
        </p:nvSpPr>
        <p:spPr>
          <a:xfrm>
            <a:off x="69221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63" name="object 87463"/>
          <p:cNvSpPr/>
          <p:nvPr/>
        </p:nvSpPr>
        <p:spPr>
          <a:xfrm>
            <a:off x="69224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64" name="object 87464"/>
          <p:cNvSpPr/>
          <p:nvPr/>
        </p:nvSpPr>
        <p:spPr>
          <a:xfrm>
            <a:off x="69224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65" name="object 87465"/>
          <p:cNvSpPr/>
          <p:nvPr/>
        </p:nvSpPr>
        <p:spPr>
          <a:xfrm>
            <a:off x="69225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66" name="object 87466"/>
          <p:cNvSpPr/>
          <p:nvPr/>
        </p:nvSpPr>
        <p:spPr>
          <a:xfrm>
            <a:off x="69225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67" name="object 87467"/>
          <p:cNvSpPr/>
          <p:nvPr/>
        </p:nvSpPr>
        <p:spPr>
          <a:xfrm>
            <a:off x="69227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68" name="object 87468"/>
          <p:cNvSpPr/>
          <p:nvPr/>
        </p:nvSpPr>
        <p:spPr>
          <a:xfrm>
            <a:off x="69227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69" name="object 87469"/>
          <p:cNvSpPr/>
          <p:nvPr/>
        </p:nvSpPr>
        <p:spPr>
          <a:xfrm>
            <a:off x="69229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70" name="object 87470"/>
          <p:cNvSpPr/>
          <p:nvPr/>
        </p:nvSpPr>
        <p:spPr>
          <a:xfrm>
            <a:off x="69229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71" name="object 87471"/>
          <p:cNvSpPr/>
          <p:nvPr/>
        </p:nvSpPr>
        <p:spPr>
          <a:xfrm>
            <a:off x="69231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72" name="object 87472"/>
          <p:cNvSpPr/>
          <p:nvPr/>
        </p:nvSpPr>
        <p:spPr>
          <a:xfrm>
            <a:off x="69231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73" name="object 87473"/>
          <p:cNvSpPr/>
          <p:nvPr/>
        </p:nvSpPr>
        <p:spPr>
          <a:xfrm>
            <a:off x="69232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74" name="object 87474"/>
          <p:cNvSpPr/>
          <p:nvPr/>
        </p:nvSpPr>
        <p:spPr>
          <a:xfrm>
            <a:off x="69232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75" name="object 87475"/>
          <p:cNvSpPr/>
          <p:nvPr/>
        </p:nvSpPr>
        <p:spPr>
          <a:xfrm>
            <a:off x="69235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76" name="object 87476"/>
          <p:cNvSpPr/>
          <p:nvPr/>
        </p:nvSpPr>
        <p:spPr>
          <a:xfrm>
            <a:off x="69235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77" name="object 87477"/>
          <p:cNvSpPr/>
          <p:nvPr/>
        </p:nvSpPr>
        <p:spPr>
          <a:xfrm>
            <a:off x="69236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78" name="object 87478"/>
          <p:cNvSpPr/>
          <p:nvPr/>
        </p:nvSpPr>
        <p:spPr>
          <a:xfrm>
            <a:off x="69236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79" name="object 87479"/>
          <p:cNvSpPr/>
          <p:nvPr/>
        </p:nvSpPr>
        <p:spPr>
          <a:xfrm>
            <a:off x="69239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80" name="object 87480"/>
          <p:cNvSpPr/>
          <p:nvPr/>
        </p:nvSpPr>
        <p:spPr>
          <a:xfrm>
            <a:off x="69239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81" name="object 87481"/>
          <p:cNvSpPr/>
          <p:nvPr/>
        </p:nvSpPr>
        <p:spPr>
          <a:xfrm>
            <a:off x="69240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82" name="object 87482"/>
          <p:cNvSpPr/>
          <p:nvPr/>
        </p:nvSpPr>
        <p:spPr>
          <a:xfrm>
            <a:off x="69240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83" name="object 87483"/>
          <p:cNvSpPr/>
          <p:nvPr/>
        </p:nvSpPr>
        <p:spPr>
          <a:xfrm>
            <a:off x="69243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84" name="object 87484"/>
          <p:cNvSpPr/>
          <p:nvPr/>
        </p:nvSpPr>
        <p:spPr>
          <a:xfrm>
            <a:off x="69243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85" name="object 87485"/>
          <p:cNvSpPr/>
          <p:nvPr/>
        </p:nvSpPr>
        <p:spPr>
          <a:xfrm>
            <a:off x="69244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86" name="object 87486"/>
          <p:cNvSpPr/>
          <p:nvPr/>
        </p:nvSpPr>
        <p:spPr>
          <a:xfrm>
            <a:off x="69244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87" name="object 87487"/>
          <p:cNvSpPr/>
          <p:nvPr/>
        </p:nvSpPr>
        <p:spPr>
          <a:xfrm>
            <a:off x="69246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88" name="object 87488"/>
          <p:cNvSpPr/>
          <p:nvPr/>
        </p:nvSpPr>
        <p:spPr>
          <a:xfrm>
            <a:off x="69246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89" name="object 87489"/>
          <p:cNvSpPr/>
          <p:nvPr/>
        </p:nvSpPr>
        <p:spPr>
          <a:xfrm>
            <a:off x="69248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90" name="object 87490"/>
          <p:cNvSpPr/>
          <p:nvPr/>
        </p:nvSpPr>
        <p:spPr>
          <a:xfrm>
            <a:off x="69248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91" name="object 87491"/>
          <p:cNvSpPr/>
          <p:nvPr/>
        </p:nvSpPr>
        <p:spPr>
          <a:xfrm>
            <a:off x="69250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92" name="object 87492"/>
          <p:cNvSpPr/>
          <p:nvPr/>
        </p:nvSpPr>
        <p:spPr>
          <a:xfrm>
            <a:off x="69250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93" name="object 87493"/>
          <p:cNvSpPr/>
          <p:nvPr/>
        </p:nvSpPr>
        <p:spPr>
          <a:xfrm>
            <a:off x="69251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94" name="object 87494"/>
          <p:cNvSpPr/>
          <p:nvPr/>
        </p:nvSpPr>
        <p:spPr>
          <a:xfrm>
            <a:off x="69251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95" name="object 87495"/>
          <p:cNvSpPr/>
          <p:nvPr/>
        </p:nvSpPr>
        <p:spPr>
          <a:xfrm>
            <a:off x="69254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96" name="object 87496"/>
          <p:cNvSpPr/>
          <p:nvPr/>
        </p:nvSpPr>
        <p:spPr>
          <a:xfrm>
            <a:off x="69254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97" name="object 87497"/>
          <p:cNvSpPr/>
          <p:nvPr/>
        </p:nvSpPr>
        <p:spPr>
          <a:xfrm>
            <a:off x="69255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98" name="object 87498"/>
          <p:cNvSpPr/>
          <p:nvPr/>
        </p:nvSpPr>
        <p:spPr>
          <a:xfrm>
            <a:off x="69255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499" name="object 87499"/>
          <p:cNvSpPr/>
          <p:nvPr/>
        </p:nvSpPr>
        <p:spPr>
          <a:xfrm>
            <a:off x="69258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00" name="object 87500"/>
          <p:cNvSpPr/>
          <p:nvPr/>
        </p:nvSpPr>
        <p:spPr>
          <a:xfrm>
            <a:off x="69258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01" name="object 87501"/>
          <p:cNvSpPr/>
          <p:nvPr/>
        </p:nvSpPr>
        <p:spPr>
          <a:xfrm>
            <a:off x="69259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02" name="object 87502"/>
          <p:cNvSpPr/>
          <p:nvPr/>
        </p:nvSpPr>
        <p:spPr>
          <a:xfrm>
            <a:off x="69259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03" name="object 87503"/>
          <p:cNvSpPr/>
          <p:nvPr/>
        </p:nvSpPr>
        <p:spPr>
          <a:xfrm>
            <a:off x="69262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04" name="object 87504"/>
          <p:cNvSpPr/>
          <p:nvPr/>
        </p:nvSpPr>
        <p:spPr>
          <a:xfrm>
            <a:off x="69262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05" name="object 87505"/>
          <p:cNvSpPr/>
          <p:nvPr/>
        </p:nvSpPr>
        <p:spPr>
          <a:xfrm>
            <a:off x="69263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06" name="object 87506"/>
          <p:cNvSpPr/>
          <p:nvPr/>
        </p:nvSpPr>
        <p:spPr>
          <a:xfrm>
            <a:off x="69263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07" name="object 87507"/>
          <p:cNvSpPr/>
          <p:nvPr/>
        </p:nvSpPr>
        <p:spPr>
          <a:xfrm>
            <a:off x="69265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08" name="object 87508"/>
          <p:cNvSpPr/>
          <p:nvPr/>
        </p:nvSpPr>
        <p:spPr>
          <a:xfrm>
            <a:off x="69265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09" name="object 87509"/>
          <p:cNvSpPr/>
          <p:nvPr/>
        </p:nvSpPr>
        <p:spPr>
          <a:xfrm>
            <a:off x="69267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10" name="object 87510"/>
          <p:cNvSpPr/>
          <p:nvPr/>
        </p:nvSpPr>
        <p:spPr>
          <a:xfrm>
            <a:off x="69267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11" name="object 87511"/>
          <p:cNvSpPr/>
          <p:nvPr/>
        </p:nvSpPr>
        <p:spPr>
          <a:xfrm>
            <a:off x="69269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12" name="object 87512"/>
          <p:cNvSpPr/>
          <p:nvPr/>
        </p:nvSpPr>
        <p:spPr>
          <a:xfrm>
            <a:off x="69269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13" name="object 87513"/>
          <p:cNvSpPr/>
          <p:nvPr/>
        </p:nvSpPr>
        <p:spPr>
          <a:xfrm>
            <a:off x="69271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14" name="object 87514"/>
          <p:cNvSpPr/>
          <p:nvPr/>
        </p:nvSpPr>
        <p:spPr>
          <a:xfrm>
            <a:off x="69271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15" name="object 87515"/>
          <p:cNvSpPr/>
          <p:nvPr/>
        </p:nvSpPr>
        <p:spPr>
          <a:xfrm>
            <a:off x="69273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16" name="object 87516"/>
          <p:cNvSpPr/>
          <p:nvPr/>
        </p:nvSpPr>
        <p:spPr>
          <a:xfrm>
            <a:off x="69273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17" name="object 87517"/>
          <p:cNvSpPr/>
          <p:nvPr/>
        </p:nvSpPr>
        <p:spPr>
          <a:xfrm>
            <a:off x="69274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18" name="object 87518"/>
          <p:cNvSpPr/>
          <p:nvPr/>
        </p:nvSpPr>
        <p:spPr>
          <a:xfrm>
            <a:off x="69274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19" name="object 87519"/>
          <p:cNvSpPr/>
          <p:nvPr/>
        </p:nvSpPr>
        <p:spPr>
          <a:xfrm>
            <a:off x="69277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20" name="object 87520"/>
          <p:cNvSpPr/>
          <p:nvPr/>
        </p:nvSpPr>
        <p:spPr>
          <a:xfrm>
            <a:off x="69277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21" name="object 87521"/>
          <p:cNvSpPr/>
          <p:nvPr/>
        </p:nvSpPr>
        <p:spPr>
          <a:xfrm>
            <a:off x="69278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22" name="object 87522"/>
          <p:cNvSpPr/>
          <p:nvPr/>
        </p:nvSpPr>
        <p:spPr>
          <a:xfrm>
            <a:off x="69278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23" name="object 87523"/>
          <p:cNvSpPr/>
          <p:nvPr/>
        </p:nvSpPr>
        <p:spPr>
          <a:xfrm>
            <a:off x="69281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24" name="object 87524"/>
          <p:cNvSpPr/>
          <p:nvPr/>
        </p:nvSpPr>
        <p:spPr>
          <a:xfrm>
            <a:off x="69281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25" name="object 87525"/>
          <p:cNvSpPr/>
          <p:nvPr/>
        </p:nvSpPr>
        <p:spPr>
          <a:xfrm>
            <a:off x="69282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26" name="object 87526"/>
          <p:cNvSpPr/>
          <p:nvPr/>
        </p:nvSpPr>
        <p:spPr>
          <a:xfrm>
            <a:off x="69282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27" name="object 87527"/>
          <p:cNvSpPr/>
          <p:nvPr/>
        </p:nvSpPr>
        <p:spPr>
          <a:xfrm>
            <a:off x="69284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28" name="object 87528"/>
          <p:cNvSpPr/>
          <p:nvPr/>
        </p:nvSpPr>
        <p:spPr>
          <a:xfrm>
            <a:off x="69284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29" name="object 87529"/>
          <p:cNvSpPr/>
          <p:nvPr/>
        </p:nvSpPr>
        <p:spPr>
          <a:xfrm>
            <a:off x="69286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30" name="object 87530"/>
          <p:cNvSpPr/>
          <p:nvPr/>
        </p:nvSpPr>
        <p:spPr>
          <a:xfrm>
            <a:off x="69286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31" name="object 87531"/>
          <p:cNvSpPr/>
          <p:nvPr/>
        </p:nvSpPr>
        <p:spPr>
          <a:xfrm>
            <a:off x="69288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32" name="object 87532"/>
          <p:cNvSpPr/>
          <p:nvPr/>
        </p:nvSpPr>
        <p:spPr>
          <a:xfrm>
            <a:off x="69288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33" name="object 87533"/>
          <p:cNvSpPr/>
          <p:nvPr/>
        </p:nvSpPr>
        <p:spPr>
          <a:xfrm>
            <a:off x="69290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34" name="object 87534"/>
          <p:cNvSpPr/>
          <p:nvPr/>
        </p:nvSpPr>
        <p:spPr>
          <a:xfrm>
            <a:off x="69290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35" name="object 87535"/>
          <p:cNvSpPr/>
          <p:nvPr/>
        </p:nvSpPr>
        <p:spPr>
          <a:xfrm>
            <a:off x="69292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36" name="object 87536"/>
          <p:cNvSpPr/>
          <p:nvPr/>
        </p:nvSpPr>
        <p:spPr>
          <a:xfrm>
            <a:off x="69292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37" name="object 87537"/>
          <p:cNvSpPr/>
          <p:nvPr/>
        </p:nvSpPr>
        <p:spPr>
          <a:xfrm>
            <a:off x="69293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38" name="object 87538"/>
          <p:cNvSpPr/>
          <p:nvPr/>
        </p:nvSpPr>
        <p:spPr>
          <a:xfrm>
            <a:off x="69293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39" name="object 87539"/>
          <p:cNvSpPr/>
          <p:nvPr/>
        </p:nvSpPr>
        <p:spPr>
          <a:xfrm>
            <a:off x="69296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40" name="object 87540"/>
          <p:cNvSpPr/>
          <p:nvPr/>
        </p:nvSpPr>
        <p:spPr>
          <a:xfrm>
            <a:off x="69296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41" name="object 87541"/>
          <p:cNvSpPr/>
          <p:nvPr/>
        </p:nvSpPr>
        <p:spPr>
          <a:xfrm>
            <a:off x="69297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42" name="object 87542"/>
          <p:cNvSpPr/>
          <p:nvPr/>
        </p:nvSpPr>
        <p:spPr>
          <a:xfrm>
            <a:off x="69297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43" name="object 87543"/>
          <p:cNvSpPr/>
          <p:nvPr/>
        </p:nvSpPr>
        <p:spPr>
          <a:xfrm>
            <a:off x="69300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44" name="object 87544"/>
          <p:cNvSpPr/>
          <p:nvPr/>
        </p:nvSpPr>
        <p:spPr>
          <a:xfrm>
            <a:off x="69300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45" name="object 87545"/>
          <p:cNvSpPr/>
          <p:nvPr/>
        </p:nvSpPr>
        <p:spPr>
          <a:xfrm>
            <a:off x="6930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46" name="object 87546"/>
          <p:cNvSpPr/>
          <p:nvPr/>
        </p:nvSpPr>
        <p:spPr>
          <a:xfrm>
            <a:off x="6930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47" name="object 87547"/>
          <p:cNvSpPr/>
          <p:nvPr/>
        </p:nvSpPr>
        <p:spPr>
          <a:xfrm>
            <a:off x="69304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48" name="object 87548"/>
          <p:cNvSpPr/>
          <p:nvPr/>
        </p:nvSpPr>
        <p:spPr>
          <a:xfrm>
            <a:off x="69304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49" name="object 87549"/>
          <p:cNvSpPr/>
          <p:nvPr/>
        </p:nvSpPr>
        <p:spPr>
          <a:xfrm>
            <a:off x="69305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50" name="object 87550"/>
          <p:cNvSpPr/>
          <p:nvPr/>
        </p:nvSpPr>
        <p:spPr>
          <a:xfrm>
            <a:off x="69305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51" name="object 87551"/>
          <p:cNvSpPr/>
          <p:nvPr/>
        </p:nvSpPr>
        <p:spPr>
          <a:xfrm>
            <a:off x="69307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52" name="object 87552"/>
          <p:cNvSpPr/>
          <p:nvPr/>
        </p:nvSpPr>
        <p:spPr>
          <a:xfrm>
            <a:off x="69307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53" name="object 87553"/>
          <p:cNvSpPr/>
          <p:nvPr/>
        </p:nvSpPr>
        <p:spPr>
          <a:xfrm>
            <a:off x="6930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54" name="object 87554"/>
          <p:cNvSpPr/>
          <p:nvPr/>
        </p:nvSpPr>
        <p:spPr>
          <a:xfrm>
            <a:off x="6930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55" name="object 87555"/>
          <p:cNvSpPr/>
          <p:nvPr/>
        </p:nvSpPr>
        <p:spPr>
          <a:xfrm>
            <a:off x="69311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56" name="object 87556"/>
          <p:cNvSpPr/>
          <p:nvPr/>
        </p:nvSpPr>
        <p:spPr>
          <a:xfrm>
            <a:off x="69311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57" name="object 87557"/>
          <p:cNvSpPr/>
          <p:nvPr/>
        </p:nvSpPr>
        <p:spPr>
          <a:xfrm>
            <a:off x="69312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58" name="object 87558"/>
          <p:cNvSpPr/>
          <p:nvPr/>
        </p:nvSpPr>
        <p:spPr>
          <a:xfrm>
            <a:off x="69312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59" name="object 87559"/>
          <p:cNvSpPr/>
          <p:nvPr/>
        </p:nvSpPr>
        <p:spPr>
          <a:xfrm>
            <a:off x="69315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60" name="object 87560"/>
          <p:cNvSpPr/>
          <p:nvPr/>
        </p:nvSpPr>
        <p:spPr>
          <a:xfrm>
            <a:off x="69315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61" name="object 87561"/>
          <p:cNvSpPr/>
          <p:nvPr/>
        </p:nvSpPr>
        <p:spPr>
          <a:xfrm>
            <a:off x="69316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62" name="object 87562"/>
          <p:cNvSpPr/>
          <p:nvPr/>
        </p:nvSpPr>
        <p:spPr>
          <a:xfrm>
            <a:off x="69316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63" name="object 87563"/>
          <p:cNvSpPr/>
          <p:nvPr/>
        </p:nvSpPr>
        <p:spPr>
          <a:xfrm>
            <a:off x="69319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64" name="object 87564"/>
          <p:cNvSpPr/>
          <p:nvPr/>
        </p:nvSpPr>
        <p:spPr>
          <a:xfrm>
            <a:off x="69319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65" name="object 87565"/>
          <p:cNvSpPr/>
          <p:nvPr/>
        </p:nvSpPr>
        <p:spPr>
          <a:xfrm>
            <a:off x="69320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66" name="object 87566"/>
          <p:cNvSpPr/>
          <p:nvPr/>
        </p:nvSpPr>
        <p:spPr>
          <a:xfrm>
            <a:off x="69320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67" name="object 87567"/>
          <p:cNvSpPr/>
          <p:nvPr/>
        </p:nvSpPr>
        <p:spPr>
          <a:xfrm>
            <a:off x="69323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68" name="object 87568"/>
          <p:cNvSpPr/>
          <p:nvPr/>
        </p:nvSpPr>
        <p:spPr>
          <a:xfrm>
            <a:off x="69323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69" name="object 87569"/>
          <p:cNvSpPr/>
          <p:nvPr/>
        </p:nvSpPr>
        <p:spPr>
          <a:xfrm>
            <a:off x="69324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70" name="object 87570"/>
          <p:cNvSpPr/>
          <p:nvPr/>
        </p:nvSpPr>
        <p:spPr>
          <a:xfrm>
            <a:off x="69324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71" name="object 87571"/>
          <p:cNvSpPr/>
          <p:nvPr/>
        </p:nvSpPr>
        <p:spPr>
          <a:xfrm>
            <a:off x="69326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72" name="object 87572"/>
          <p:cNvSpPr/>
          <p:nvPr/>
        </p:nvSpPr>
        <p:spPr>
          <a:xfrm>
            <a:off x="69326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73" name="object 87573"/>
          <p:cNvSpPr/>
          <p:nvPr/>
        </p:nvSpPr>
        <p:spPr>
          <a:xfrm>
            <a:off x="69328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74" name="object 87574"/>
          <p:cNvSpPr/>
          <p:nvPr/>
        </p:nvSpPr>
        <p:spPr>
          <a:xfrm>
            <a:off x="69328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75" name="object 87575"/>
          <p:cNvSpPr/>
          <p:nvPr/>
        </p:nvSpPr>
        <p:spPr>
          <a:xfrm>
            <a:off x="69330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76" name="object 87576"/>
          <p:cNvSpPr/>
          <p:nvPr/>
        </p:nvSpPr>
        <p:spPr>
          <a:xfrm>
            <a:off x="69330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77" name="object 87577"/>
          <p:cNvSpPr/>
          <p:nvPr/>
        </p:nvSpPr>
        <p:spPr>
          <a:xfrm>
            <a:off x="69331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78" name="object 87578"/>
          <p:cNvSpPr/>
          <p:nvPr/>
        </p:nvSpPr>
        <p:spPr>
          <a:xfrm>
            <a:off x="69331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79" name="object 87579"/>
          <p:cNvSpPr/>
          <p:nvPr/>
        </p:nvSpPr>
        <p:spPr>
          <a:xfrm>
            <a:off x="69334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80" name="object 87580"/>
          <p:cNvSpPr/>
          <p:nvPr/>
        </p:nvSpPr>
        <p:spPr>
          <a:xfrm>
            <a:off x="69334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81" name="object 87581"/>
          <p:cNvSpPr/>
          <p:nvPr/>
        </p:nvSpPr>
        <p:spPr>
          <a:xfrm>
            <a:off x="69335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82" name="object 87582"/>
          <p:cNvSpPr/>
          <p:nvPr/>
        </p:nvSpPr>
        <p:spPr>
          <a:xfrm>
            <a:off x="69335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83" name="object 87583"/>
          <p:cNvSpPr/>
          <p:nvPr/>
        </p:nvSpPr>
        <p:spPr>
          <a:xfrm>
            <a:off x="69338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84" name="object 87584"/>
          <p:cNvSpPr/>
          <p:nvPr/>
        </p:nvSpPr>
        <p:spPr>
          <a:xfrm>
            <a:off x="69338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85" name="object 87585"/>
          <p:cNvSpPr/>
          <p:nvPr/>
        </p:nvSpPr>
        <p:spPr>
          <a:xfrm>
            <a:off x="69339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86" name="object 87586"/>
          <p:cNvSpPr/>
          <p:nvPr/>
        </p:nvSpPr>
        <p:spPr>
          <a:xfrm>
            <a:off x="69339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87" name="object 87587"/>
          <p:cNvSpPr/>
          <p:nvPr/>
        </p:nvSpPr>
        <p:spPr>
          <a:xfrm>
            <a:off x="69342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88" name="object 87588"/>
          <p:cNvSpPr/>
          <p:nvPr/>
        </p:nvSpPr>
        <p:spPr>
          <a:xfrm>
            <a:off x="69342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89" name="object 87589"/>
          <p:cNvSpPr/>
          <p:nvPr/>
        </p:nvSpPr>
        <p:spPr>
          <a:xfrm>
            <a:off x="69343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90" name="object 87590"/>
          <p:cNvSpPr/>
          <p:nvPr/>
        </p:nvSpPr>
        <p:spPr>
          <a:xfrm>
            <a:off x="69343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91" name="object 87591"/>
          <p:cNvSpPr/>
          <p:nvPr/>
        </p:nvSpPr>
        <p:spPr>
          <a:xfrm>
            <a:off x="69345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92" name="object 87592"/>
          <p:cNvSpPr/>
          <p:nvPr/>
        </p:nvSpPr>
        <p:spPr>
          <a:xfrm>
            <a:off x="69345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93" name="object 87593"/>
          <p:cNvSpPr/>
          <p:nvPr/>
        </p:nvSpPr>
        <p:spPr>
          <a:xfrm>
            <a:off x="69347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94" name="object 87594"/>
          <p:cNvSpPr/>
          <p:nvPr/>
        </p:nvSpPr>
        <p:spPr>
          <a:xfrm>
            <a:off x="69347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95" name="object 87595"/>
          <p:cNvSpPr/>
          <p:nvPr/>
        </p:nvSpPr>
        <p:spPr>
          <a:xfrm>
            <a:off x="69349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96" name="object 87596"/>
          <p:cNvSpPr/>
          <p:nvPr/>
        </p:nvSpPr>
        <p:spPr>
          <a:xfrm>
            <a:off x="69349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97" name="object 87597"/>
          <p:cNvSpPr/>
          <p:nvPr/>
        </p:nvSpPr>
        <p:spPr>
          <a:xfrm>
            <a:off x="69351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98" name="object 87598"/>
          <p:cNvSpPr/>
          <p:nvPr/>
        </p:nvSpPr>
        <p:spPr>
          <a:xfrm>
            <a:off x="69351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599" name="object 87599"/>
          <p:cNvSpPr/>
          <p:nvPr/>
        </p:nvSpPr>
        <p:spPr>
          <a:xfrm>
            <a:off x="69353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00" name="object 87600"/>
          <p:cNvSpPr/>
          <p:nvPr/>
        </p:nvSpPr>
        <p:spPr>
          <a:xfrm>
            <a:off x="69353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01" name="object 87601"/>
          <p:cNvSpPr/>
          <p:nvPr/>
        </p:nvSpPr>
        <p:spPr>
          <a:xfrm>
            <a:off x="69354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02" name="object 87602"/>
          <p:cNvSpPr/>
          <p:nvPr/>
        </p:nvSpPr>
        <p:spPr>
          <a:xfrm>
            <a:off x="69354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03" name="object 87603"/>
          <p:cNvSpPr/>
          <p:nvPr/>
        </p:nvSpPr>
        <p:spPr>
          <a:xfrm>
            <a:off x="69357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04" name="object 87604"/>
          <p:cNvSpPr/>
          <p:nvPr/>
        </p:nvSpPr>
        <p:spPr>
          <a:xfrm>
            <a:off x="69357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05" name="object 87605"/>
          <p:cNvSpPr/>
          <p:nvPr/>
        </p:nvSpPr>
        <p:spPr>
          <a:xfrm>
            <a:off x="69358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06" name="object 87606"/>
          <p:cNvSpPr/>
          <p:nvPr/>
        </p:nvSpPr>
        <p:spPr>
          <a:xfrm>
            <a:off x="69358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07" name="object 87607"/>
          <p:cNvSpPr/>
          <p:nvPr/>
        </p:nvSpPr>
        <p:spPr>
          <a:xfrm>
            <a:off x="69361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08" name="object 87608"/>
          <p:cNvSpPr/>
          <p:nvPr/>
        </p:nvSpPr>
        <p:spPr>
          <a:xfrm>
            <a:off x="69361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09" name="object 87609"/>
          <p:cNvSpPr/>
          <p:nvPr/>
        </p:nvSpPr>
        <p:spPr>
          <a:xfrm>
            <a:off x="69362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10" name="object 87610"/>
          <p:cNvSpPr/>
          <p:nvPr/>
        </p:nvSpPr>
        <p:spPr>
          <a:xfrm>
            <a:off x="69362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11" name="object 87611"/>
          <p:cNvSpPr/>
          <p:nvPr/>
        </p:nvSpPr>
        <p:spPr>
          <a:xfrm>
            <a:off x="69364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12" name="object 87612"/>
          <p:cNvSpPr/>
          <p:nvPr/>
        </p:nvSpPr>
        <p:spPr>
          <a:xfrm>
            <a:off x="69364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13" name="object 87613"/>
          <p:cNvSpPr/>
          <p:nvPr/>
        </p:nvSpPr>
        <p:spPr>
          <a:xfrm>
            <a:off x="69366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14" name="object 87614"/>
          <p:cNvSpPr/>
          <p:nvPr/>
        </p:nvSpPr>
        <p:spPr>
          <a:xfrm>
            <a:off x="69366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15" name="object 87615"/>
          <p:cNvSpPr/>
          <p:nvPr/>
        </p:nvSpPr>
        <p:spPr>
          <a:xfrm>
            <a:off x="69368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16" name="object 87616"/>
          <p:cNvSpPr/>
          <p:nvPr/>
        </p:nvSpPr>
        <p:spPr>
          <a:xfrm>
            <a:off x="69368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17" name="object 87617"/>
          <p:cNvSpPr/>
          <p:nvPr/>
        </p:nvSpPr>
        <p:spPr>
          <a:xfrm>
            <a:off x="69370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18" name="object 87618"/>
          <p:cNvSpPr/>
          <p:nvPr/>
        </p:nvSpPr>
        <p:spPr>
          <a:xfrm>
            <a:off x="69370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19" name="object 87619"/>
          <p:cNvSpPr/>
          <p:nvPr/>
        </p:nvSpPr>
        <p:spPr>
          <a:xfrm>
            <a:off x="6937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20" name="object 87620"/>
          <p:cNvSpPr/>
          <p:nvPr/>
        </p:nvSpPr>
        <p:spPr>
          <a:xfrm>
            <a:off x="6937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21" name="object 87621"/>
          <p:cNvSpPr/>
          <p:nvPr/>
        </p:nvSpPr>
        <p:spPr>
          <a:xfrm>
            <a:off x="69373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22" name="object 87622"/>
          <p:cNvSpPr/>
          <p:nvPr/>
        </p:nvSpPr>
        <p:spPr>
          <a:xfrm>
            <a:off x="69373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23" name="object 87623"/>
          <p:cNvSpPr/>
          <p:nvPr/>
        </p:nvSpPr>
        <p:spPr>
          <a:xfrm>
            <a:off x="69376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24" name="object 87624"/>
          <p:cNvSpPr/>
          <p:nvPr/>
        </p:nvSpPr>
        <p:spPr>
          <a:xfrm>
            <a:off x="69376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25" name="object 87625"/>
          <p:cNvSpPr/>
          <p:nvPr/>
        </p:nvSpPr>
        <p:spPr>
          <a:xfrm>
            <a:off x="69377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26" name="object 87626"/>
          <p:cNvSpPr/>
          <p:nvPr/>
        </p:nvSpPr>
        <p:spPr>
          <a:xfrm>
            <a:off x="69377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27" name="object 87627"/>
          <p:cNvSpPr/>
          <p:nvPr/>
        </p:nvSpPr>
        <p:spPr>
          <a:xfrm>
            <a:off x="69380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28" name="object 87628"/>
          <p:cNvSpPr/>
          <p:nvPr/>
        </p:nvSpPr>
        <p:spPr>
          <a:xfrm>
            <a:off x="69380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29" name="object 87629"/>
          <p:cNvSpPr/>
          <p:nvPr/>
        </p:nvSpPr>
        <p:spPr>
          <a:xfrm>
            <a:off x="69381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30" name="object 87630"/>
          <p:cNvSpPr/>
          <p:nvPr/>
        </p:nvSpPr>
        <p:spPr>
          <a:xfrm>
            <a:off x="69381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31" name="object 87631"/>
          <p:cNvSpPr/>
          <p:nvPr/>
        </p:nvSpPr>
        <p:spPr>
          <a:xfrm>
            <a:off x="69384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32" name="object 87632"/>
          <p:cNvSpPr/>
          <p:nvPr/>
        </p:nvSpPr>
        <p:spPr>
          <a:xfrm>
            <a:off x="69384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33" name="object 87633"/>
          <p:cNvSpPr/>
          <p:nvPr/>
        </p:nvSpPr>
        <p:spPr>
          <a:xfrm>
            <a:off x="69385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34" name="object 87634"/>
          <p:cNvSpPr/>
          <p:nvPr/>
        </p:nvSpPr>
        <p:spPr>
          <a:xfrm>
            <a:off x="69385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35" name="object 87635"/>
          <p:cNvSpPr/>
          <p:nvPr/>
        </p:nvSpPr>
        <p:spPr>
          <a:xfrm>
            <a:off x="69387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36" name="object 87636"/>
          <p:cNvSpPr/>
          <p:nvPr/>
        </p:nvSpPr>
        <p:spPr>
          <a:xfrm>
            <a:off x="69387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37" name="object 87637"/>
          <p:cNvSpPr/>
          <p:nvPr/>
        </p:nvSpPr>
        <p:spPr>
          <a:xfrm>
            <a:off x="69389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38" name="object 87638"/>
          <p:cNvSpPr/>
          <p:nvPr/>
        </p:nvSpPr>
        <p:spPr>
          <a:xfrm>
            <a:off x="69389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39" name="object 87639"/>
          <p:cNvSpPr/>
          <p:nvPr/>
        </p:nvSpPr>
        <p:spPr>
          <a:xfrm>
            <a:off x="69391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40" name="object 87640"/>
          <p:cNvSpPr/>
          <p:nvPr/>
        </p:nvSpPr>
        <p:spPr>
          <a:xfrm>
            <a:off x="69391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41" name="object 87641"/>
          <p:cNvSpPr/>
          <p:nvPr/>
        </p:nvSpPr>
        <p:spPr>
          <a:xfrm>
            <a:off x="69392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42" name="object 87642"/>
          <p:cNvSpPr/>
          <p:nvPr/>
        </p:nvSpPr>
        <p:spPr>
          <a:xfrm>
            <a:off x="69392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43" name="object 87643"/>
          <p:cNvSpPr/>
          <p:nvPr/>
        </p:nvSpPr>
        <p:spPr>
          <a:xfrm>
            <a:off x="69395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44" name="object 87644"/>
          <p:cNvSpPr/>
          <p:nvPr/>
        </p:nvSpPr>
        <p:spPr>
          <a:xfrm>
            <a:off x="69395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45" name="object 87645"/>
          <p:cNvSpPr/>
          <p:nvPr/>
        </p:nvSpPr>
        <p:spPr>
          <a:xfrm>
            <a:off x="6939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46" name="object 87646"/>
          <p:cNvSpPr/>
          <p:nvPr/>
        </p:nvSpPr>
        <p:spPr>
          <a:xfrm>
            <a:off x="6939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47" name="object 87647"/>
          <p:cNvSpPr/>
          <p:nvPr/>
        </p:nvSpPr>
        <p:spPr>
          <a:xfrm>
            <a:off x="69399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48" name="object 87648"/>
          <p:cNvSpPr/>
          <p:nvPr/>
        </p:nvSpPr>
        <p:spPr>
          <a:xfrm>
            <a:off x="69399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49" name="object 87649"/>
          <p:cNvSpPr/>
          <p:nvPr/>
        </p:nvSpPr>
        <p:spPr>
          <a:xfrm>
            <a:off x="69400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50" name="object 87650"/>
          <p:cNvSpPr/>
          <p:nvPr/>
        </p:nvSpPr>
        <p:spPr>
          <a:xfrm>
            <a:off x="69400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51" name="object 87651"/>
          <p:cNvSpPr/>
          <p:nvPr/>
        </p:nvSpPr>
        <p:spPr>
          <a:xfrm>
            <a:off x="69403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52" name="object 87652"/>
          <p:cNvSpPr/>
          <p:nvPr/>
        </p:nvSpPr>
        <p:spPr>
          <a:xfrm>
            <a:off x="69403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53" name="object 87653"/>
          <p:cNvSpPr/>
          <p:nvPr/>
        </p:nvSpPr>
        <p:spPr>
          <a:xfrm>
            <a:off x="6940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54" name="object 87654"/>
          <p:cNvSpPr/>
          <p:nvPr/>
        </p:nvSpPr>
        <p:spPr>
          <a:xfrm>
            <a:off x="6940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55" name="object 87655"/>
          <p:cNvSpPr/>
          <p:nvPr/>
        </p:nvSpPr>
        <p:spPr>
          <a:xfrm>
            <a:off x="69406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56" name="object 87656"/>
          <p:cNvSpPr/>
          <p:nvPr/>
        </p:nvSpPr>
        <p:spPr>
          <a:xfrm>
            <a:off x="69406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57" name="object 87657"/>
          <p:cNvSpPr/>
          <p:nvPr/>
        </p:nvSpPr>
        <p:spPr>
          <a:xfrm>
            <a:off x="69408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58" name="object 87658"/>
          <p:cNvSpPr/>
          <p:nvPr/>
        </p:nvSpPr>
        <p:spPr>
          <a:xfrm>
            <a:off x="69408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59" name="object 87659"/>
          <p:cNvSpPr/>
          <p:nvPr/>
        </p:nvSpPr>
        <p:spPr>
          <a:xfrm>
            <a:off x="69410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60" name="object 87660"/>
          <p:cNvSpPr/>
          <p:nvPr/>
        </p:nvSpPr>
        <p:spPr>
          <a:xfrm>
            <a:off x="69410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61" name="object 87661"/>
          <p:cNvSpPr/>
          <p:nvPr/>
        </p:nvSpPr>
        <p:spPr>
          <a:xfrm>
            <a:off x="69411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62" name="object 87662"/>
          <p:cNvSpPr/>
          <p:nvPr/>
        </p:nvSpPr>
        <p:spPr>
          <a:xfrm>
            <a:off x="69411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63" name="object 87663"/>
          <p:cNvSpPr/>
          <p:nvPr/>
        </p:nvSpPr>
        <p:spPr>
          <a:xfrm>
            <a:off x="69414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64" name="object 87664"/>
          <p:cNvSpPr/>
          <p:nvPr/>
        </p:nvSpPr>
        <p:spPr>
          <a:xfrm>
            <a:off x="69414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65" name="object 87665"/>
          <p:cNvSpPr/>
          <p:nvPr/>
        </p:nvSpPr>
        <p:spPr>
          <a:xfrm>
            <a:off x="69415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66" name="object 87666"/>
          <p:cNvSpPr/>
          <p:nvPr/>
        </p:nvSpPr>
        <p:spPr>
          <a:xfrm>
            <a:off x="69415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67" name="object 87667"/>
          <p:cNvSpPr/>
          <p:nvPr/>
        </p:nvSpPr>
        <p:spPr>
          <a:xfrm>
            <a:off x="69418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68" name="object 87668"/>
          <p:cNvSpPr/>
          <p:nvPr/>
        </p:nvSpPr>
        <p:spPr>
          <a:xfrm>
            <a:off x="69418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69" name="object 87669"/>
          <p:cNvSpPr/>
          <p:nvPr/>
        </p:nvSpPr>
        <p:spPr>
          <a:xfrm>
            <a:off x="69419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70" name="object 87670"/>
          <p:cNvSpPr/>
          <p:nvPr/>
        </p:nvSpPr>
        <p:spPr>
          <a:xfrm>
            <a:off x="69419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71" name="object 87671"/>
          <p:cNvSpPr/>
          <p:nvPr/>
        </p:nvSpPr>
        <p:spPr>
          <a:xfrm>
            <a:off x="69422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72" name="object 87672"/>
          <p:cNvSpPr/>
          <p:nvPr/>
        </p:nvSpPr>
        <p:spPr>
          <a:xfrm>
            <a:off x="69422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73" name="object 87673"/>
          <p:cNvSpPr/>
          <p:nvPr/>
        </p:nvSpPr>
        <p:spPr>
          <a:xfrm>
            <a:off x="69423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74" name="object 87674"/>
          <p:cNvSpPr/>
          <p:nvPr/>
        </p:nvSpPr>
        <p:spPr>
          <a:xfrm>
            <a:off x="69423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75" name="object 87675"/>
          <p:cNvSpPr/>
          <p:nvPr/>
        </p:nvSpPr>
        <p:spPr>
          <a:xfrm>
            <a:off x="69425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76" name="object 87676"/>
          <p:cNvSpPr/>
          <p:nvPr/>
        </p:nvSpPr>
        <p:spPr>
          <a:xfrm>
            <a:off x="69425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77" name="object 87677"/>
          <p:cNvSpPr/>
          <p:nvPr/>
        </p:nvSpPr>
        <p:spPr>
          <a:xfrm>
            <a:off x="69427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78" name="object 87678"/>
          <p:cNvSpPr/>
          <p:nvPr/>
        </p:nvSpPr>
        <p:spPr>
          <a:xfrm>
            <a:off x="69427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79" name="object 87679"/>
          <p:cNvSpPr/>
          <p:nvPr/>
        </p:nvSpPr>
        <p:spPr>
          <a:xfrm>
            <a:off x="69429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80" name="object 87680"/>
          <p:cNvSpPr/>
          <p:nvPr/>
        </p:nvSpPr>
        <p:spPr>
          <a:xfrm>
            <a:off x="69429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81" name="object 87681"/>
          <p:cNvSpPr/>
          <p:nvPr/>
        </p:nvSpPr>
        <p:spPr>
          <a:xfrm>
            <a:off x="69431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82" name="object 87682"/>
          <p:cNvSpPr/>
          <p:nvPr/>
        </p:nvSpPr>
        <p:spPr>
          <a:xfrm>
            <a:off x="69431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83" name="object 87683"/>
          <p:cNvSpPr/>
          <p:nvPr/>
        </p:nvSpPr>
        <p:spPr>
          <a:xfrm>
            <a:off x="69433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84" name="object 87684"/>
          <p:cNvSpPr/>
          <p:nvPr/>
        </p:nvSpPr>
        <p:spPr>
          <a:xfrm>
            <a:off x="69433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85" name="object 87685"/>
          <p:cNvSpPr/>
          <p:nvPr/>
        </p:nvSpPr>
        <p:spPr>
          <a:xfrm>
            <a:off x="69434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86" name="object 87686"/>
          <p:cNvSpPr/>
          <p:nvPr/>
        </p:nvSpPr>
        <p:spPr>
          <a:xfrm>
            <a:off x="69434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87" name="object 87687"/>
          <p:cNvSpPr/>
          <p:nvPr/>
        </p:nvSpPr>
        <p:spPr>
          <a:xfrm>
            <a:off x="69437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88" name="object 87688"/>
          <p:cNvSpPr/>
          <p:nvPr/>
        </p:nvSpPr>
        <p:spPr>
          <a:xfrm>
            <a:off x="69437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89" name="object 87689"/>
          <p:cNvSpPr/>
          <p:nvPr/>
        </p:nvSpPr>
        <p:spPr>
          <a:xfrm>
            <a:off x="69438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90" name="object 87690"/>
          <p:cNvSpPr/>
          <p:nvPr/>
        </p:nvSpPr>
        <p:spPr>
          <a:xfrm>
            <a:off x="69438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91" name="object 87691"/>
          <p:cNvSpPr/>
          <p:nvPr/>
        </p:nvSpPr>
        <p:spPr>
          <a:xfrm>
            <a:off x="69441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92" name="object 87692"/>
          <p:cNvSpPr/>
          <p:nvPr/>
        </p:nvSpPr>
        <p:spPr>
          <a:xfrm>
            <a:off x="69441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93" name="object 87693"/>
          <p:cNvSpPr/>
          <p:nvPr/>
        </p:nvSpPr>
        <p:spPr>
          <a:xfrm>
            <a:off x="69442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94" name="object 87694"/>
          <p:cNvSpPr/>
          <p:nvPr/>
        </p:nvSpPr>
        <p:spPr>
          <a:xfrm>
            <a:off x="69442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95" name="object 87695"/>
          <p:cNvSpPr/>
          <p:nvPr/>
        </p:nvSpPr>
        <p:spPr>
          <a:xfrm>
            <a:off x="69444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96" name="object 87696"/>
          <p:cNvSpPr/>
          <p:nvPr/>
        </p:nvSpPr>
        <p:spPr>
          <a:xfrm>
            <a:off x="69444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97" name="object 87697"/>
          <p:cNvSpPr/>
          <p:nvPr/>
        </p:nvSpPr>
        <p:spPr>
          <a:xfrm>
            <a:off x="69446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98" name="object 87698"/>
          <p:cNvSpPr/>
          <p:nvPr/>
        </p:nvSpPr>
        <p:spPr>
          <a:xfrm>
            <a:off x="69446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699" name="object 87699"/>
          <p:cNvSpPr/>
          <p:nvPr/>
        </p:nvSpPr>
        <p:spPr>
          <a:xfrm>
            <a:off x="69448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00" name="object 87700"/>
          <p:cNvSpPr/>
          <p:nvPr/>
        </p:nvSpPr>
        <p:spPr>
          <a:xfrm>
            <a:off x="69448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01" name="object 87701"/>
          <p:cNvSpPr/>
          <p:nvPr/>
        </p:nvSpPr>
        <p:spPr>
          <a:xfrm>
            <a:off x="69450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02" name="object 87702"/>
          <p:cNvSpPr/>
          <p:nvPr/>
        </p:nvSpPr>
        <p:spPr>
          <a:xfrm>
            <a:off x="69450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03" name="object 87703"/>
          <p:cNvSpPr/>
          <p:nvPr/>
        </p:nvSpPr>
        <p:spPr>
          <a:xfrm>
            <a:off x="69452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04" name="object 87704"/>
          <p:cNvSpPr/>
          <p:nvPr/>
        </p:nvSpPr>
        <p:spPr>
          <a:xfrm>
            <a:off x="69452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05" name="object 87705"/>
          <p:cNvSpPr/>
          <p:nvPr/>
        </p:nvSpPr>
        <p:spPr>
          <a:xfrm>
            <a:off x="69453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06" name="object 87706"/>
          <p:cNvSpPr/>
          <p:nvPr/>
        </p:nvSpPr>
        <p:spPr>
          <a:xfrm>
            <a:off x="69453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07" name="object 87707"/>
          <p:cNvSpPr/>
          <p:nvPr/>
        </p:nvSpPr>
        <p:spPr>
          <a:xfrm>
            <a:off x="69456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08" name="object 87708"/>
          <p:cNvSpPr/>
          <p:nvPr/>
        </p:nvSpPr>
        <p:spPr>
          <a:xfrm>
            <a:off x="69456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09" name="object 87709"/>
          <p:cNvSpPr/>
          <p:nvPr/>
        </p:nvSpPr>
        <p:spPr>
          <a:xfrm>
            <a:off x="69457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10" name="object 87710"/>
          <p:cNvSpPr/>
          <p:nvPr/>
        </p:nvSpPr>
        <p:spPr>
          <a:xfrm>
            <a:off x="69457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11" name="object 87711"/>
          <p:cNvSpPr/>
          <p:nvPr/>
        </p:nvSpPr>
        <p:spPr>
          <a:xfrm>
            <a:off x="69460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12" name="object 87712"/>
          <p:cNvSpPr/>
          <p:nvPr/>
        </p:nvSpPr>
        <p:spPr>
          <a:xfrm>
            <a:off x="69460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13" name="object 87713"/>
          <p:cNvSpPr/>
          <p:nvPr/>
        </p:nvSpPr>
        <p:spPr>
          <a:xfrm>
            <a:off x="69461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14" name="object 87714"/>
          <p:cNvSpPr/>
          <p:nvPr/>
        </p:nvSpPr>
        <p:spPr>
          <a:xfrm>
            <a:off x="69461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15" name="object 87715"/>
          <p:cNvSpPr/>
          <p:nvPr/>
        </p:nvSpPr>
        <p:spPr>
          <a:xfrm>
            <a:off x="69464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16" name="object 87716"/>
          <p:cNvSpPr/>
          <p:nvPr/>
        </p:nvSpPr>
        <p:spPr>
          <a:xfrm>
            <a:off x="69464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17" name="object 87717"/>
          <p:cNvSpPr/>
          <p:nvPr/>
        </p:nvSpPr>
        <p:spPr>
          <a:xfrm>
            <a:off x="69465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18" name="object 87718"/>
          <p:cNvSpPr/>
          <p:nvPr/>
        </p:nvSpPr>
        <p:spPr>
          <a:xfrm>
            <a:off x="69465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19" name="object 87719"/>
          <p:cNvSpPr/>
          <p:nvPr/>
        </p:nvSpPr>
        <p:spPr>
          <a:xfrm>
            <a:off x="6946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20" name="object 87720"/>
          <p:cNvSpPr/>
          <p:nvPr/>
        </p:nvSpPr>
        <p:spPr>
          <a:xfrm>
            <a:off x="6946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21" name="object 87721"/>
          <p:cNvSpPr/>
          <p:nvPr/>
        </p:nvSpPr>
        <p:spPr>
          <a:xfrm>
            <a:off x="69469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22" name="object 87722"/>
          <p:cNvSpPr/>
          <p:nvPr/>
        </p:nvSpPr>
        <p:spPr>
          <a:xfrm>
            <a:off x="69469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23" name="object 87723"/>
          <p:cNvSpPr/>
          <p:nvPr/>
        </p:nvSpPr>
        <p:spPr>
          <a:xfrm>
            <a:off x="69471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24" name="object 87724"/>
          <p:cNvSpPr/>
          <p:nvPr/>
        </p:nvSpPr>
        <p:spPr>
          <a:xfrm>
            <a:off x="69471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25" name="object 87725"/>
          <p:cNvSpPr/>
          <p:nvPr/>
        </p:nvSpPr>
        <p:spPr>
          <a:xfrm>
            <a:off x="69472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26" name="object 87726"/>
          <p:cNvSpPr/>
          <p:nvPr/>
        </p:nvSpPr>
        <p:spPr>
          <a:xfrm>
            <a:off x="69472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27" name="object 87727"/>
          <p:cNvSpPr/>
          <p:nvPr/>
        </p:nvSpPr>
        <p:spPr>
          <a:xfrm>
            <a:off x="69475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28" name="object 87728"/>
          <p:cNvSpPr/>
          <p:nvPr/>
        </p:nvSpPr>
        <p:spPr>
          <a:xfrm>
            <a:off x="69475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29" name="object 87729"/>
          <p:cNvSpPr/>
          <p:nvPr/>
        </p:nvSpPr>
        <p:spPr>
          <a:xfrm>
            <a:off x="69476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30" name="object 87730"/>
          <p:cNvSpPr/>
          <p:nvPr/>
        </p:nvSpPr>
        <p:spPr>
          <a:xfrm>
            <a:off x="69476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31" name="object 87731"/>
          <p:cNvSpPr/>
          <p:nvPr/>
        </p:nvSpPr>
        <p:spPr>
          <a:xfrm>
            <a:off x="69479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32" name="object 87732"/>
          <p:cNvSpPr/>
          <p:nvPr/>
        </p:nvSpPr>
        <p:spPr>
          <a:xfrm>
            <a:off x="69479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33" name="object 87733"/>
          <p:cNvSpPr/>
          <p:nvPr/>
        </p:nvSpPr>
        <p:spPr>
          <a:xfrm>
            <a:off x="69480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34" name="object 87734"/>
          <p:cNvSpPr/>
          <p:nvPr/>
        </p:nvSpPr>
        <p:spPr>
          <a:xfrm>
            <a:off x="69480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35" name="object 87735"/>
          <p:cNvSpPr/>
          <p:nvPr/>
        </p:nvSpPr>
        <p:spPr>
          <a:xfrm>
            <a:off x="69483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36" name="object 87736"/>
          <p:cNvSpPr/>
          <p:nvPr/>
        </p:nvSpPr>
        <p:spPr>
          <a:xfrm>
            <a:off x="69483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37" name="object 87737"/>
          <p:cNvSpPr/>
          <p:nvPr/>
        </p:nvSpPr>
        <p:spPr>
          <a:xfrm>
            <a:off x="69484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38" name="object 87738"/>
          <p:cNvSpPr/>
          <p:nvPr/>
        </p:nvSpPr>
        <p:spPr>
          <a:xfrm>
            <a:off x="69484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39" name="object 87739"/>
          <p:cNvSpPr/>
          <p:nvPr/>
        </p:nvSpPr>
        <p:spPr>
          <a:xfrm>
            <a:off x="69486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40" name="object 87740"/>
          <p:cNvSpPr/>
          <p:nvPr/>
        </p:nvSpPr>
        <p:spPr>
          <a:xfrm>
            <a:off x="69486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41" name="object 87741"/>
          <p:cNvSpPr/>
          <p:nvPr/>
        </p:nvSpPr>
        <p:spPr>
          <a:xfrm>
            <a:off x="69488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42" name="object 87742"/>
          <p:cNvSpPr/>
          <p:nvPr/>
        </p:nvSpPr>
        <p:spPr>
          <a:xfrm>
            <a:off x="69488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43" name="object 87743"/>
          <p:cNvSpPr/>
          <p:nvPr/>
        </p:nvSpPr>
        <p:spPr>
          <a:xfrm>
            <a:off x="69490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44" name="object 87744"/>
          <p:cNvSpPr/>
          <p:nvPr/>
        </p:nvSpPr>
        <p:spPr>
          <a:xfrm>
            <a:off x="69490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45" name="object 87745"/>
          <p:cNvSpPr/>
          <p:nvPr/>
        </p:nvSpPr>
        <p:spPr>
          <a:xfrm>
            <a:off x="6949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46" name="object 87746"/>
          <p:cNvSpPr/>
          <p:nvPr/>
        </p:nvSpPr>
        <p:spPr>
          <a:xfrm>
            <a:off x="6949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47" name="object 87747"/>
          <p:cNvSpPr/>
          <p:nvPr/>
        </p:nvSpPr>
        <p:spPr>
          <a:xfrm>
            <a:off x="69494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48" name="object 87748"/>
          <p:cNvSpPr/>
          <p:nvPr/>
        </p:nvSpPr>
        <p:spPr>
          <a:xfrm>
            <a:off x="69494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49" name="object 87749"/>
          <p:cNvSpPr/>
          <p:nvPr/>
        </p:nvSpPr>
        <p:spPr>
          <a:xfrm>
            <a:off x="69495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50" name="object 87750"/>
          <p:cNvSpPr/>
          <p:nvPr/>
        </p:nvSpPr>
        <p:spPr>
          <a:xfrm>
            <a:off x="69495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51" name="object 87751"/>
          <p:cNvSpPr/>
          <p:nvPr/>
        </p:nvSpPr>
        <p:spPr>
          <a:xfrm>
            <a:off x="69498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52" name="object 87752"/>
          <p:cNvSpPr/>
          <p:nvPr/>
        </p:nvSpPr>
        <p:spPr>
          <a:xfrm>
            <a:off x="69498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53" name="object 87753"/>
          <p:cNvSpPr/>
          <p:nvPr/>
        </p:nvSpPr>
        <p:spPr>
          <a:xfrm>
            <a:off x="6949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54" name="object 87754"/>
          <p:cNvSpPr/>
          <p:nvPr/>
        </p:nvSpPr>
        <p:spPr>
          <a:xfrm>
            <a:off x="6949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55" name="object 87755"/>
          <p:cNvSpPr/>
          <p:nvPr/>
        </p:nvSpPr>
        <p:spPr>
          <a:xfrm>
            <a:off x="69502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56" name="object 87756"/>
          <p:cNvSpPr/>
          <p:nvPr/>
        </p:nvSpPr>
        <p:spPr>
          <a:xfrm>
            <a:off x="69502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57" name="object 87757"/>
          <p:cNvSpPr/>
          <p:nvPr/>
        </p:nvSpPr>
        <p:spPr>
          <a:xfrm>
            <a:off x="69503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58" name="object 87758"/>
          <p:cNvSpPr/>
          <p:nvPr/>
        </p:nvSpPr>
        <p:spPr>
          <a:xfrm>
            <a:off x="69503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59" name="object 87759"/>
          <p:cNvSpPr/>
          <p:nvPr/>
        </p:nvSpPr>
        <p:spPr>
          <a:xfrm>
            <a:off x="69505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60" name="object 87760"/>
          <p:cNvSpPr/>
          <p:nvPr/>
        </p:nvSpPr>
        <p:spPr>
          <a:xfrm>
            <a:off x="69505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61" name="object 87761"/>
          <p:cNvSpPr/>
          <p:nvPr/>
        </p:nvSpPr>
        <p:spPr>
          <a:xfrm>
            <a:off x="69507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62" name="object 87762"/>
          <p:cNvSpPr/>
          <p:nvPr/>
        </p:nvSpPr>
        <p:spPr>
          <a:xfrm>
            <a:off x="69507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63" name="object 87763"/>
          <p:cNvSpPr/>
          <p:nvPr/>
        </p:nvSpPr>
        <p:spPr>
          <a:xfrm>
            <a:off x="69509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64" name="object 87764"/>
          <p:cNvSpPr/>
          <p:nvPr/>
        </p:nvSpPr>
        <p:spPr>
          <a:xfrm>
            <a:off x="69509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65" name="object 87765"/>
          <p:cNvSpPr/>
          <p:nvPr/>
        </p:nvSpPr>
        <p:spPr>
          <a:xfrm>
            <a:off x="69511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66" name="object 87766"/>
          <p:cNvSpPr/>
          <p:nvPr/>
        </p:nvSpPr>
        <p:spPr>
          <a:xfrm>
            <a:off x="69511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67" name="object 87767"/>
          <p:cNvSpPr/>
          <p:nvPr/>
        </p:nvSpPr>
        <p:spPr>
          <a:xfrm>
            <a:off x="69513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68" name="object 87768"/>
          <p:cNvSpPr/>
          <p:nvPr/>
        </p:nvSpPr>
        <p:spPr>
          <a:xfrm>
            <a:off x="69513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69" name="object 87769"/>
          <p:cNvSpPr/>
          <p:nvPr/>
        </p:nvSpPr>
        <p:spPr>
          <a:xfrm>
            <a:off x="69514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70" name="object 87770"/>
          <p:cNvSpPr/>
          <p:nvPr/>
        </p:nvSpPr>
        <p:spPr>
          <a:xfrm>
            <a:off x="69514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71" name="object 87771"/>
          <p:cNvSpPr/>
          <p:nvPr/>
        </p:nvSpPr>
        <p:spPr>
          <a:xfrm>
            <a:off x="69517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72" name="object 87772"/>
          <p:cNvSpPr/>
          <p:nvPr/>
        </p:nvSpPr>
        <p:spPr>
          <a:xfrm>
            <a:off x="69517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73" name="object 87773"/>
          <p:cNvSpPr/>
          <p:nvPr/>
        </p:nvSpPr>
        <p:spPr>
          <a:xfrm>
            <a:off x="69518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74" name="object 87774"/>
          <p:cNvSpPr/>
          <p:nvPr/>
        </p:nvSpPr>
        <p:spPr>
          <a:xfrm>
            <a:off x="69518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75" name="object 87775"/>
          <p:cNvSpPr/>
          <p:nvPr/>
        </p:nvSpPr>
        <p:spPr>
          <a:xfrm>
            <a:off x="69521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76" name="object 87776"/>
          <p:cNvSpPr/>
          <p:nvPr/>
        </p:nvSpPr>
        <p:spPr>
          <a:xfrm>
            <a:off x="69521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77" name="object 87777"/>
          <p:cNvSpPr/>
          <p:nvPr/>
        </p:nvSpPr>
        <p:spPr>
          <a:xfrm>
            <a:off x="69522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78" name="object 87778"/>
          <p:cNvSpPr/>
          <p:nvPr/>
        </p:nvSpPr>
        <p:spPr>
          <a:xfrm>
            <a:off x="69522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79" name="object 87779"/>
          <p:cNvSpPr/>
          <p:nvPr/>
        </p:nvSpPr>
        <p:spPr>
          <a:xfrm>
            <a:off x="69525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80" name="object 87780"/>
          <p:cNvSpPr/>
          <p:nvPr/>
        </p:nvSpPr>
        <p:spPr>
          <a:xfrm>
            <a:off x="69525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81" name="object 87781"/>
          <p:cNvSpPr/>
          <p:nvPr/>
        </p:nvSpPr>
        <p:spPr>
          <a:xfrm>
            <a:off x="69526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82" name="object 87782"/>
          <p:cNvSpPr/>
          <p:nvPr/>
        </p:nvSpPr>
        <p:spPr>
          <a:xfrm>
            <a:off x="69526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83" name="object 87783"/>
          <p:cNvSpPr/>
          <p:nvPr/>
        </p:nvSpPr>
        <p:spPr>
          <a:xfrm>
            <a:off x="69528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84" name="object 87784"/>
          <p:cNvSpPr/>
          <p:nvPr/>
        </p:nvSpPr>
        <p:spPr>
          <a:xfrm>
            <a:off x="69528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85" name="object 87785"/>
          <p:cNvSpPr/>
          <p:nvPr/>
        </p:nvSpPr>
        <p:spPr>
          <a:xfrm>
            <a:off x="69530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86" name="object 87786"/>
          <p:cNvSpPr/>
          <p:nvPr/>
        </p:nvSpPr>
        <p:spPr>
          <a:xfrm>
            <a:off x="69530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87" name="object 87787"/>
          <p:cNvSpPr/>
          <p:nvPr/>
        </p:nvSpPr>
        <p:spPr>
          <a:xfrm>
            <a:off x="69532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88" name="object 87788"/>
          <p:cNvSpPr/>
          <p:nvPr/>
        </p:nvSpPr>
        <p:spPr>
          <a:xfrm>
            <a:off x="69532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89" name="object 87789"/>
          <p:cNvSpPr/>
          <p:nvPr/>
        </p:nvSpPr>
        <p:spPr>
          <a:xfrm>
            <a:off x="69533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90" name="object 87790"/>
          <p:cNvSpPr/>
          <p:nvPr/>
        </p:nvSpPr>
        <p:spPr>
          <a:xfrm>
            <a:off x="69533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91" name="object 87791"/>
          <p:cNvSpPr/>
          <p:nvPr/>
        </p:nvSpPr>
        <p:spPr>
          <a:xfrm>
            <a:off x="69536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92" name="object 87792"/>
          <p:cNvSpPr/>
          <p:nvPr/>
        </p:nvSpPr>
        <p:spPr>
          <a:xfrm>
            <a:off x="69536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93" name="object 87793"/>
          <p:cNvSpPr/>
          <p:nvPr/>
        </p:nvSpPr>
        <p:spPr>
          <a:xfrm>
            <a:off x="69537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94" name="object 87794"/>
          <p:cNvSpPr/>
          <p:nvPr/>
        </p:nvSpPr>
        <p:spPr>
          <a:xfrm>
            <a:off x="69537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95" name="object 87795"/>
          <p:cNvSpPr/>
          <p:nvPr/>
        </p:nvSpPr>
        <p:spPr>
          <a:xfrm>
            <a:off x="69540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96" name="object 87796"/>
          <p:cNvSpPr/>
          <p:nvPr/>
        </p:nvSpPr>
        <p:spPr>
          <a:xfrm>
            <a:off x="69540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97" name="object 87797"/>
          <p:cNvSpPr/>
          <p:nvPr/>
        </p:nvSpPr>
        <p:spPr>
          <a:xfrm>
            <a:off x="69541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98" name="object 87798"/>
          <p:cNvSpPr/>
          <p:nvPr/>
        </p:nvSpPr>
        <p:spPr>
          <a:xfrm>
            <a:off x="69541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799" name="object 87799"/>
          <p:cNvSpPr/>
          <p:nvPr/>
        </p:nvSpPr>
        <p:spPr>
          <a:xfrm>
            <a:off x="69544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00" name="object 87800"/>
          <p:cNvSpPr/>
          <p:nvPr/>
        </p:nvSpPr>
        <p:spPr>
          <a:xfrm>
            <a:off x="69544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01" name="object 87801"/>
          <p:cNvSpPr/>
          <p:nvPr/>
        </p:nvSpPr>
        <p:spPr>
          <a:xfrm>
            <a:off x="69545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02" name="object 87802"/>
          <p:cNvSpPr/>
          <p:nvPr/>
        </p:nvSpPr>
        <p:spPr>
          <a:xfrm>
            <a:off x="69545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03" name="object 87803"/>
          <p:cNvSpPr/>
          <p:nvPr/>
        </p:nvSpPr>
        <p:spPr>
          <a:xfrm>
            <a:off x="69547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04" name="object 87804"/>
          <p:cNvSpPr/>
          <p:nvPr/>
        </p:nvSpPr>
        <p:spPr>
          <a:xfrm>
            <a:off x="69547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05" name="object 87805"/>
          <p:cNvSpPr/>
          <p:nvPr/>
        </p:nvSpPr>
        <p:spPr>
          <a:xfrm>
            <a:off x="69549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06" name="object 87806"/>
          <p:cNvSpPr/>
          <p:nvPr/>
        </p:nvSpPr>
        <p:spPr>
          <a:xfrm>
            <a:off x="69549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07" name="object 87807"/>
          <p:cNvSpPr/>
          <p:nvPr/>
        </p:nvSpPr>
        <p:spPr>
          <a:xfrm>
            <a:off x="69551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08" name="object 87808"/>
          <p:cNvSpPr/>
          <p:nvPr/>
        </p:nvSpPr>
        <p:spPr>
          <a:xfrm>
            <a:off x="69551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09" name="object 87809"/>
          <p:cNvSpPr/>
          <p:nvPr/>
        </p:nvSpPr>
        <p:spPr>
          <a:xfrm>
            <a:off x="69552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10" name="object 87810"/>
          <p:cNvSpPr/>
          <p:nvPr/>
        </p:nvSpPr>
        <p:spPr>
          <a:xfrm>
            <a:off x="69552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11" name="object 87811"/>
          <p:cNvSpPr/>
          <p:nvPr/>
        </p:nvSpPr>
        <p:spPr>
          <a:xfrm>
            <a:off x="69555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12" name="object 87812"/>
          <p:cNvSpPr/>
          <p:nvPr/>
        </p:nvSpPr>
        <p:spPr>
          <a:xfrm>
            <a:off x="69555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13" name="object 87813"/>
          <p:cNvSpPr/>
          <p:nvPr/>
        </p:nvSpPr>
        <p:spPr>
          <a:xfrm>
            <a:off x="69556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14" name="object 87814"/>
          <p:cNvSpPr/>
          <p:nvPr/>
        </p:nvSpPr>
        <p:spPr>
          <a:xfrm>
            <a:off x="69556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15" name="object 87815"/>
          <p:cNvSpPr/>
          <p:nvPr/>
        </p:nvSpPr>
        <p:spPr>
          <a:xfrm>
            <a:off x="69559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16" name="object 87816"/>
          <p:cNvSpPr/>
          <p:nvPr/>
        </p:nvSpPr>
        <p:spPr>
          <a:xfrm>
            <a:off x="69559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17" name="object 87817"/>
          <p:cNvSpPr/>
          <p:nvPr/>
        </p:nvSpPr>
        <p:spPr>
          <a:xfrm>
            <a:off x="69560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18" name="object 87818"/>
          <p:cNvSpPr/>
          <p:nvPr/>
        </p:nvSpPr>
        <p:spPr>
          <a:xfrm>
            <a:off x="69560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19" name="object 87819"/>
          <p:cNvSpPr/>
          <p:nvPr/>
        </p:nvSpPr>
        <p:spPr>
          <a:xfrm>
            <a:off x="6956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20" name="object 87820"/>
          <p:cNvSpPr/>
          <p:nvPr/>
        </p:nvSpPr>
        <p:spPr>
          <a:xfrm>
            <a:off x="6956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21" name="object 87821"/>
          <p:cNvSpPr/>
          <p:nvPr/>
        </p:nvSpPr>
        <p:spPr>
          <a:xfrm>
            <a:off x="69564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22" name="object 87822"/>
          <p:cNvSpPr/>
          <p:nvPr/>
        </p:nvSpPr>
        <p:spPr>
          <a:xfrm>
            <a:off x="69564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23" name="object 87823"/>
          <p:cNvSpPr/>
          <p:nvPr/>
        </p:nvSpPr>
        <p:spPr>
          <a:xfrm>
            <a:off x="69566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24" name="object 87824"/>
          <p:cNvSpPr/>
          <p:nvPr/>
        </p:nvSpPr>
        <p:spPr>
          <a:xfrm>
            <a:off x="69566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25" name="object 87825"/>
          <p:cNvSpPr/>
          <p:nvPr/>
        </p:nvSpPr>
        <p:spPr>
          <a:xfrm>
            <a:off x="69568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26" name="object 87826"/>
          <p:cNvSpPr/>
          <p:nvPr/>
        </p:nvSpPr>
        <p:spPr>
          <a:xfrm>
            <a:off x="69568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27" name="object 87827"/>
          <p:cNvSpPr/>
          <p:nvPr/>
        </p:nvSpPr>
        <p:spPr>
          <a:xfrm>
            <a:off x="69570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28" name="object 87828"/>
          <p:cNvSpPr/>
          <p:nvPr/>
        </p:nvSpPr>
        <p:spPr>
          <a:xfrm>
            <a:off x="69570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29" name="object 87829"/>
          <p:cNvSpPr/>
          <p:nvPr/>
        </p:nvSpPr>
        <p:spPr>
          <a:xfrm>
            <a:off x="69571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30" name="object 87830"/>
          <p:cNvSpPr/>
          <p:nvPr/>
        </p:nvSpPr>
        <p:spPr>
          <a:xfrm>
            <a:off x="69571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31" name="object 87831"/>
          <p:cNvSpPr/>
          <p:nvPr/>
        </p:nvSpPr>
        <p:spPr>
          <a:xfrm>
            <a:off x="69574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32" name="object 87832"/>
          <p:cNvSpPr/>
          <p:nvPr/>
        </p:nvSpPr>
        <p:spPr>
          <a:xfrm>
            <a:off x="69574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33" name="object 87833"/>
          <p:cNvSpPr/>
          <p:nvPr/>
        </p:nvSpPr>
        <p:spPr>
          <a:xfrm>
            <a:off x="69575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34" name="object 87834"/>
          <p:cNvSpPr/>
          <p:nvPr/>
        </p:nvSpPr>
        <p:spPr>
          <a:xfrm>
            <a:off x="69575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35" name="object 87835"/>
          <p:cNvSpPr/>
          <p:nvPr/>
        </p:nvSpPr>
        <p:spPr>
          <a:xfrm>
            <a:off x="69578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36" name="object 87836"/>
          <p:cNvSpPr/>
          <p:nvPr/>
        </p:nvSpPr>
        <p:spPr>
          <a:xfrm>
            <a:off x="69578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37" name="object 87837"/>
          <p:cNvSpPr/>
          <p:nvPr/>
        </p:nvSpPr>
        <p:spPr>
          <a:xfrm>
            <a:off x="69579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38" name="object 87838"/>
          <p:cNvSpPr/>
          <p:nvPr/>
        </p:nvSpPr>
        <p:spPr>
          <a:xfrm>
            <a:off x="69579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39" name="object 87839"/>
          <p:cNvSpPr/>
          <p:nvPr/>
        </p:nvSpPr>
        <p:spPr>
          <a:xfrm>
            <a:off x="69582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40" name="object 87840"/>
          <p:cNvSpPr/>
          <p:nvPr/>
        </p:nvSpPr>
        <p:spPr>
          <a:xfrm>
            <a:off x="69582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41" name="object 87841"/>
          <p:cNvSpPr/>
          <p:nvPr/>
        </p:nvSpPr>
        <p:spPr>
          <a:xfrm>
            <a:off x="69583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42" name="object 87842"/>
          <p:cNvSpPr/>
          <p:nvPr/>
        </p:nvSpPr>
        <p:spPr>
          <a:xfrm>
            <a:off x="69583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43" name="object 87843"/>
          <p:cNvSpPr/>
          <p:nvPr/>
        </p:nvSpPr>
        <p:spPr>
          <a:xfrm>
            <a:off x="69585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44" name="object 87844"/>
          <p:cNvSpPr/>
          <p:nvPr/>
        </p:nvSpPr>
        <p:spPr>
          <a:xfrm>
            <a:off x="69585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45" name="object 87845"/>
          <p:cNvSpPr/>
          <p:nvPr/>
        </p:nvSpPr>
        <p:spPr>
          <a:xfrm>
            <a:off x="6958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46" name="object 87846"/>
          <p:cNvSpPr/>
          <p:nvPr/>
        </p:nvSpPr>
        <p:spPr>
          <a:xfrm>
            <a:off x="6958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47" name="object 87847"/>
          <p:cNvSpPr/>
          <p:nvPr/>
        </p:nvSpPr>
        <p:spPr>
          <a:xfrm>
            <a:off x="69589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48" name="object 87848"/>
          <p:cNvSpPr/>
          <p:nvPr/>
        </p:nvSpPr>
        <p:spPr>
          <a:xfrm>
            <a:off x="69589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49" name="object 87849"/>
          <p:cNvSpPr/>
          <p:nvPr/>
        </p:nvSpPr>
        <p:spPr>
          <a:xfrm>
            <a:off x="69591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50" name="object 87850"/>
          <p:cNvSpPr/>
          <p:nvPr/>
        </p:nvSpPr>
        <p:spPr>
          <a:xfrm>
            <a:off x="69591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51" name="object 87851"/>
          <p:cNvSpPr/>
          <p:nvPr/>
        </p:nvSpPr>
        <p:spPr>
          <a:xfrm>
            <a:off x="69593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52" name="object 87852"/>
          <p:cNvSpPr/>
          <p:nvPr/>
        </p:nvSpPr>
        <p:spPr>
          <a:xfrm>
            <a:off x="69593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53" name="object 87853"/>
          <p:cNvSpPr/>
          <p:nvPr/>
        </p:nvSpPr>
        <p:spPr>
          <a:xfrm>
            <a:off x="6959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54" name="object 87854"/>
          <p:cNvSpPr/>
          <p:nvPr/>
        </p:nvSpPr>
        <p:spPr>
          <a:xfrm>
            <a:off x="6959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B868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55" name="object 87855"/>
          <p:cNvSpPr/>
          <p:nvPr/>
        </p:nvSpPr>
        <p:spPr>
          <a:xfrm>
            <a:off x="69597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56" name="object 87856"/>
          <p:cNvSpPr/>
          <p:nvPr/>
        </p:nvSpPr>
        <p:spPr>
          <a:xfrm>
            <a:off x="69597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57" name="object 87857"/>
          <p:cNvSpPr/>
          <p:nvPr/>
        </p:nvSpPr>
        <p:spPr>
          <a:xfrm>
            <a:off x="69598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58" name="object 87858"/>
          <p:cNvSpPr/>
          <p:nvPr/>
        </p:nvSpPr>
        <p:spPr>
          <a:xfrm>
            <a:off x="69598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59" name="object 87859"/>
          <p:cNvSpPr/>
          <p:nvPr/>
        </p:nvSpPr>
        <p:spPr>
          <a:xfrm>
            <a:off x="69601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60" name="object 87860"/>
          <p:cNvSpPr/>
          <p:nvPr/>
        </p:nvSpPr>
        <p:spPr>
          <a:xfrm>
            <a:off x="69601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D9B2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61" name="object 87861"/>
          <p:cNvSpPr/>
          <p:nvPr/>
        </p:nvSpPr>
        <p:spPr>
          <a:xfrm>
            <a:off x="69602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62" name="object 87862"/>
          <p:cNvSpPr/>
          <p:nvPr/>
        </p:nvSpPr>
        <p:spPr>
          <a:xfrm>
            <a:off x="69602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63" name="object 87863"/>
          <p:cNvSpPr/>
          <p:nvPr/>
        </p:nvSpPr>
        <p:spPr>
          <a:xfrm>
            <a:off x="69605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64" name="object 87864"/>
          <p:cNvSpPr/>
          <p:nvPr/>
        </p:nvSpPr>
        <p:spPr>
          <a:xfrm>
            <a:off x="69605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65" name="object 87865"/>
          <p:cNvSpPr/>
          <p:nvPr/>
        </p:nvSpPr>
        <p:spPr>
          <a:xfrm>
            <a:off x="69606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66" name="object 87866"/>
          <p:cNvSpPr/>
          <p:nvPr/>
        </p:nvSpPr>
        <p:spPr>
          <a:xfrm>
            <a:off x="69606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67" name="object 87867"/>
          <p:cNvSpPr/>
          <p:nvPr/>
        </p:nvSpPr>
        <p:spPr>
          <a:xfrm>
            <a:off x="69608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68" name="object 87868"/>
          <p:cNvSpPr/>
          <p:nvPr/>
        </p:nvSpPr>
        <p:spPr>
          <a:xfrm>
            <a:off x="69608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69" name="object 87869"/>
          <p:cNvSpPr/>
          <p:nvPr/>
        </p:nvSpPr>
        <p:spPr>
          <a:xfrm>
            <a:off x="69610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70" name="object 87870"/>
          <p:cNvSpPr/>
          <p:nvPr/>
        </p:nvSpPr>
        <p:spPr>
          <a:xfrm>
            <a:off x="69610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71" name="object 87871"/>
          <p:cNvSpPr/>
          <p:nvPr/>
        </p:nvSpPr>
        <p:spPr>
          <a:xfrm>
            <a:off x="69612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72" name="object 87872"/>
          <p:cNvSpPr/>
          <p:nvPr/>
        </p:nvSpPr>
        <p:spPr>
          <a:xfrm>
            <a:off x="69612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73" name="object 87873"/>
          <p:cNvSpPr/>
          <p:nvPr/>
        </p:nvSpPr>
        <p:spPr>
          <a:xfrm>
            <a:off x="69613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74" name="object 87874"/>
          <p:cNvSpPr/>
          <p:nvPr/>
        </p:nvSpPr>
        <p:spPr>
          <a:xfrm>
            <a:off x="69613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75" name="object 87875"/>
          <p:cNvSpPr/>
          <p:nvPr/>
        </p:nvSpPr>
        <p:spPr>
          <a:xfrm>
            <a:off x="69616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76" name="object 87876"/>
          <p:cNvSpPr/>
          <p:nvPr/>
        </p:nvSpPr>
        <p:spPr>
          <a:xfrm>
            <a:off x="69616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77" name="object 87877"/>
          <p:cNvSpPr/>
          <p:nvPr/>
        </p:nvSpPr>
        <p:spPr>
          <a:xfrm>
            <a:off x="69617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78" name="object 87878"/>
          <p:cNvSpPr/>
          <p:nvPr/>
        </p:nvSpPr>
        <p:spPr>
          <a:xfrm>
            <a:off x="69617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79" name="object 87879"/>
          <p:cNvSpPr/>
          <p:nvPr/>
        </p:nvSpPr>
        <p:spPr>
          <a:xfrm>
            <a:off x="69620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80" name="object 87880"/>
          <p:cNvSpPr/>
          <p:nvPr/>
        </p:nvSpPr>
        <p:spPr>
          <a:xfrm>
            <a:off x="69620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81" name="object 87881"/>
          <p:cNvSpPr/>
          <p:nvPr/>
        </p:nvSpPr>
        <p:spPr>
          <a:xfrm>
            <a:off x="69621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82" name="object 87882"/>
          <p:cNvSpPr/>
          <p:nvPr/>
        </p:nvSpPr>
        <p:spPr>
          <a:xfrm>
            <a:off x="69621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83" name="object 87883"/>
          <p:cNvSpPr/>
          <p:nvPr/>
        </p:nvSpPr>
        <p:spPr>
          <a:xfrm>
            <a:off x="69624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84" name="object 87884"/>
          <p:cNvSpPr/>
          <p:nvPr/>
        </p:nvSpPr>
        <p:spPr>
          <a:xfrm>
            <a:off x="69624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85" name="object 87885"/>
          <p:cNvSpPr/>
          <p:nvPr/>
        </p:nvSpPr>
        <p:spPr>
          <a:xfrm>
            <a:off x="69625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86" name="object 87886"/>
          <p:cNvSpPr/>
          <p:nvPr/>
        </p:nvSpPr>
        <p:spPr>
          <a:xfrm>
            <a:off x="69625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87" name="object 87887"/>
          <p:cNvSpPr/>
          <p:nvPr/>
        </p:nvSpPr>
        <p:spPr>
          <a:xfrm>
            <a:off x="69627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88" name="object 87888"/>
          <p:cNvSpPr/>
          <p:nvPr/>
        </p:nvSpPr>
        <p:spPr>
          <a:xfrm>
            <a:off x="69627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89" name="object 87889"/>
          <p:cNvSpPr/>
          <p:nvPr/>
        </p:nvSpPr>
        <p:spPr>
          <a:xfrm>
            <a:off x="69629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90" name="object 87890"/>
          <p:cNvSpPr/>
          <p:nvPr/>
        </p:nvSpPr>
        <p:spPr>
          <a:xfrm>
            <a:off x="69629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91" name="object 87891"/>
          <p:cNvSpPr/>
          <p:nvPr/>
        </p:nvSpPr>
        <p:spPr>
          <a:xfrm>
            <a:off x="69631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92" name="object 87892"/>
          <p:cNvSpPr/>
          <p:nvPr/>
        </p:nvSpPr>
        <p:spPr>
          <a:xfrm>
            <a:off x="69631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93" name="object 87893"/>
          <p:cNvSpPr/>
          <p:nvPr/>
        </p:nvSpPr>
        <p:spPr>
          <a:xfrm>
            <a:off x="69632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94" name="object 87894"/>
          <p:cNvSpPr/>
          <p:nvPr/>
        </p:nvSpPr>
        <p:spPr>
          <a:xfrm>
            <a:off x="69632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95" name="object 87895"/>
          <p:cNvSpPr/>
          <p:nvPr/>
        </p:nvSpPr>
        <p:spPr>
          <a:xfrm>
            <a:off x="69635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96" name="object 87896"/>
          <p:cNvSpPr/>
          <p:nvPr/>
        </p:nvSpPr>
        <p:spPr>
          <a:xfrm>
            <a:off x="69635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97" name="object 87897"/>
          <p:cNvSpPr/>
          <p:nvPr/>
        </p:nvSpPr>
        <p:spPr>
          <a:xfrm>
            <a:off x="69636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98" name="object 87898"/>
          <p:cNvSpPr/>
          <p:nvPr/>
        </p:nvSpPr>
        <p:spPr>
          <a:xfrm>
            <a:off x="69636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899" name="object 87899"/>
          <p:cNvSpPr/>
          <p:nvPr/>
        </p:nvSpPr>
        <p:spPr>
          <a:xfrm>
            <a:off x="69639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00" name="object 87900"/>
          <p:cNvSpPr/>
          <p:nvPr/>
        </p:nvSpPr>
        <p:spPr>
          <a:xfrm>
            <a:off x="69639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01" name="object 87901"/>
          <p:cNvSpPr/>
          <p:nvPr/>
        </p:nvSpPr>
        <p:spPr>
          <a:xfrm>
            <a:off x="69640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02" name="object 87902"/>
          <p:cNvSpPr/>
          <p:nvPr/>
        </p:nvSpPr>
        <p:spPr>
          <a:xfrm>
            <a:off x="69640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03" name="object 87903"/>
          <p:cNvSpPr/>
          <p:nvPr/>
        </p:nvSpPr>
        <p:spPr>
          <a:xfrm>
            <a:off x="69643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04" name="object 87904"/>
          <p:cNvSpPr/>
          <p:nvPr/>
        </p:nvSpPr>
        <p:spPr>
          <a:xfrm>
            <a:off x="69643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05" name="object 87905"/>
          <p:cNvSpPr/>
          <p:nvPr/>
        </p:nvSpPr>
        <p:spPr>
          <a:xfrm>
            <a:off x="69644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06" name="object 87906"/>
          <p:cNvSpPr/>
          <p:nvPr/>
        </p:nvSpPr>
        <p:spPr>
          <a:xfrm>
            <a:off x="69644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07" name="object 87907"/>
          <p:cNvSpPr/>
          <p:nvPr/>
        </p:nvSpPr>
        <p:spPr>
          <a:xfrm>
            <a:off x="69646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08" name="object 87908"/>
          <p:cNvSpPr/>
          <p:nvPr/>
        </p:nvSpPr>
        <p:spPr>
          <a:xfrm>
            <a:off x="69646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09" name="object 87909"/>
          <p:cNvSpPr/>
          <p:nvPr/>
        </p:nvSpPr>
        <p:spPr>
          <a:xfrm>
            <a:off x="69648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10" name="object 87910"/>
          <p:cNvSpPr/>
          <p:nvPr/>
        </p:nvSpPr>
        <p:spPr>
          <a:xfrm>
            <a:off x="69648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11" name="object 87911"/>
          <p:cNvSpPr/>
          <p:nvPr/>
        </p:nvSpPr>
        <p:spPr>
          <a:xfrm>
            <a:off x="69650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12" name="object 87912"/>
          <p:cNvSpPr/>
          <p:nvPr/>
        </p:nvSpPr>
        <p:spPr>
          <a:xfrm>
            <a:off x="69650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13" name="object 87913"/>
          <p:cNvSpPr/>
          <p:nvPr/>
        </p:nvSpPr>
        <p:spPr>
          <a:xfrm>
            <a:off x="69652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14" name="object 87914"/>
          <p:cNvSpPr/>
          <p:nvPr/>
        </p:nvSpPr>
        <p:spPr>
          <a:xfrm>
            <a:off x="69652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15" name="object 87915"/>
          <p:cNvSpPr/>
          <p:nvPr/>
        </p:nvSpPr>
        <p:spPr>
          <a:xfrm>
            <a:off x="69654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16" name="object 87916"/>
          <p:cNvSpPr/>
          <p:nvPr/>
        </p:nvSpPr>
        <p:spPr>
          <a:xfrm>
            <a:off x="69654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17" name="object 87917"/>
          <p:cNvSpPr/>
          <p:nvPr/>
        </p:nvSpPr>
        <p:spPr>
          <a:xfrm>
            <a:off x="69655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18" name="object 87918"/>
          <p:cNvSpPr/>
          <p:nvPr/>
        </p:nvSpPr>
        <p:spPr>
          <a:xfrm>
            <a:off x="69655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19" name="object 87919"/>
          <p:cNvSpPr/>
          <p:nvPr/>
        </p:nvSpPr>
        <p:spPr>
          <a:xfrm>
            <a:off x="6965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20" name="object 87920"/>
          <p:cNvSpPr/>
          <p:nvPr/>
        </p:nvSpPr>
        <p:spPr>
          <a:xfrm>
            <a:off x="6965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21" name="object 87921"/>
          <p:cNvSpPr/>
          <p:nvPr/>
        </p:nvSpPr>
        <p:spPr>
          <a:xfrm>
            <a:off x="69659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22" name="object 87922"/>
          <p:cNvSpPr/>
          <p:nvPr/>
        </p:nvSpPr>
        <p:spPr>
          <a:xfrm>
            <a:off x="69659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23" name="object 87923"/>
          <p:cNvSpPr/>
          <p:nvPr/>
        </p:nvSpPr>
        <p:spPr>
          <a:xfrm>
            <a:off x="69662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24" name="object 87924"/>
          <p:cNvSpPr/>
          <p:nvPr/>
        </p:nvSpPr>
        <p:spPr>
          <a:xfrm>
            <a:off x="69662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25" name="object 87925"/>
          <p:cNvSpPr/>
          <p:nvPr/>
        </p:nvSpPr>
        <p:spPr>
          <a:xfrm>
            <a:off x="69663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26" name="object 87926"/>
          <p:cNvSpPr/>
          <p:nvPr/>
        </p:nvSpPr>
        <p:spPr>
          <a:xfrm>
            <a:off x="69663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27" name="object 87927"/>
          <p:cNvSpPr/>
          <p:nvPr/>
        </p:nvSpPr>
        <p:spPr>
          <a:xfrm>
            <a:off x="69665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28" name="object 87928"/>
          <p:cNvSpPr/>
          <p:nvPr/>
        </p:nvSpPr>
        <p:spPr>
          <a:xfrm>
            <a:off x="69665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29" name="object 87929"/>
          <p:cNvSpPr/>
          <p:nvPr/>
        </p:nvSpPr>
        <p:spPr>
          <a:xfrm>
            <a:off x="69667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30" name="object 87930"/>
          <p:cNvSpPr/>
          <p:nvPr/>
        </p:nvSpPr>
        <p:spPr>
          <a:xfrm>
            <a:off x="69667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31" name="object 87931"/>
          <p:cNvSpPr/>
          <p:nvPr/>
        </p:nvSpPr>
        <p:spPr>
          <a:xfrm>
            <a:off x="69669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32" name="object 87932"/>
          <p:cNvSpPr/>
          <p:nvPr/>
        </p:nvSpPr>
        <p:spPr>
          <a:xfrm>
            <a:off x="69669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33" name="object 87933"/>
          <p:cNvSpPr/>
          <p:nvPr/>
        </p:nvSpPr>
        <p:spPr>
          <a:xfrm>
            <a:off x="69671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34" name="object 87934"/>
          <p:cNvSpPr/>
          <p:nvPr/>
        </p:nvSpPr>
        <p:spPr>
          <a:xfrm>
            <a:off x="69671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35" name="object 87935"/>
          <p:cNvSpPr/>
          <p:nvPr/>
        </p:nvSpPr>
        <p:spPr>
          <a:xfrm>
            <a:off x="69673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36" name="object 87936"/>
          <p:cNvSpPr/>
          <p:nvPr/>
        </p:nvSpPr>
        <p:spPr>
          <a:xfrm>
            <a:off x="69673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37" name="object 87937"/>
          <p:cNvSpPr/>
          <p:nvPr/>
        </p:nvSpPr>
        <p:spPr>
          <a:xfrm>
            <a:off x="69674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38" name="object 87938"/>
          <p:cNvSpPr/>
          <p:nvPr/>
        </p:nvSpPr>
        <p:spPr>
          <a:xfrm>
            <a:off x="69674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39" name="object 87939"/>
          <p:cNvSpPr/>
          <p:nvPr/>
        </p:nvSpPr>
        <p:spPr>
          <a:xfrm>
            <a:off x="69677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40" name="object 87940"/>
          <p:cNvSpPr/>
          <p:nvPr/>
        </p:nvSpPr>
        <p:spPr>
          <a:xfrm>
            <a:off x="69677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41" name="object 87941"/>
          <p:cNvSpPr/>
          <p:nvPr/>
        </p:nvSpPr>
        <p:spPr>
          <a:xfrm>
            <a:off x="69678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42" name="object 87942"/>
          <p:cNvSpPr/>
          <p:nvPr/>
        </p:nvSpPr>
        <p:spPr>
          <a:xfrm>
            <a:off x="69678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43" name="object 87943"/>
          <p:cNvSpPr/>
          <p:nvPr/>
        </p:nvSpPr>
        <p:spPr>
          <a:xfrm>
            <a:off x="69681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44" name="object 87944"/>
          <p:cNvSpPr/>
          <p:nvPr/>
        </p:nvSpPr>
        <p:spPr>
          <a:xfrm>
            <a:off x="69681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45" name="object 87945"/>
          <p:cNvSpPr/>
          <p:nvPr/>
        </p:nvSpPr>
        <p:spPr>
          <a:xfrm>
            <a:off x="69682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46" name="object 87946"/>
          <p:cNvSpPr/>
          <p:nvPr/>
        </p:nvSpPr>
        <p:spPr>
          <a:xfrm>
            <a:off x="69682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47" name="object 87947"/>
          <p:cNvSpPr/>
          <p:nvPr/>
        </p:nvSpPr>
        <p:spPr>
          <a:xfrm>
            <a:off x="69685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48" name="object 87948"/>
          <p:cNvSpPr/>
          <p:nvPr/>
        </p:nvSpPr>
        <p:spPr>
          <a:xfrm>
            <a:off x="69685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49" name="object 87949"/>
          <p:cNvSpPr/>
          <p:nvPr/>
        </p:nvSpPr>
        <p:spPr>
          <a:xfrm>
            <a:off x="69686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50" name="object 87950"/>
          <p:cNvSpPr/>
          <p:nvPr/>
        </p:nvSpPr>
        <p:spPr>
          <a:xfrm>
            <a:off x="69686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51" name="object 87951"/>
          <p:cNvSpPr/>
          <p:nvPr/>
        </p:nvSpPr>
        <p:spPr>
          <a:xfrm>
            <a:off x="69688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52" name="object 87952"/>
          <p:cNvSpPr/>
          <p:nvPr/>
        </p:nvSpPr>
        <p:spPr>
          <a:xfrm>
            <a:off x="69688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53" name="object 87953"/>
          <p:cNvSpPr/>
          <p:nvPr/>
        </p:nvSpPr>
        <p:spPr>
          <a:xfrm>
            <a:off x="69690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54" name="object 87954"/>
          <p:cNvSpPr/>
          <p:nvPr/>
        </p:nvSpPr>
        <p:spPr>
          <a:xfrm>
            <a:off x="69690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55" name="object 87955"/>
          <p:cNvSpPr/>
          <p:nvPr/>
        </p:nvSpPr>
        <p:spPr>
          <a:xfrm>
            <a:off x="69692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56" name="object 87956"/>
          <p:cNvSpPr/>
          <p:nvPr/>
        </p:nvSpPr>
        <p:spPr>
          <a:xfrm>
            <a:off x="69692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57" name="object 87957"/>
          <p:cNvSpPr/>
          <p:nvPr/>
        </p:nvSpPr>
        <p:spPr>
          <a:xfrm>
            <a:off x="69693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58" name="object 87958"/>
          <p:cNvSpPr/>
          <p:nvPr/>
        </p:nvSpPr>
        <p:spPr>
          <a:xfrm>
            <a:off x="69693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59" name="object 87959"/>
          <p:cNvSpPr/>
          <p:nvPr/>
        </p:nvSpPr>
        <p:spPr>
          <a:xfrm>
            <a:off x="69696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60" name="object 87960"/>
          <p:cNvSpPr/>
          <p:nvPr/>
        </p:nvSpPr>
        <p:spPr>
          <a:xfrm>
            <a:off x="69696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61" name="object 87961"/>
          <p:cNvSpPr/>
          <p:nvPr/>
        </p:nvSpPr>
        <p:spPr>
          <a:xfrm>
            <a:off x="69697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62" name="object 87962"/>
          <p:cNvSpPr/>
          <p:nvPr/>
        </p:nvSpPr>
        <p:spPr>
          <a:xfrm>
            <a:off x="69697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63" name="object 87963"/>
          <p:cNvSpPr/>
          <p:nvPr/>
        </p:nvSpPr>
        <p:spPr>
          <a:xfrm>
            <a:off x="69700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64" name="object 87964"/>
          <p:cNvSpPr/>
          <p:nvPr/>
        </p:nvSpPr>
        <p:spPr>
          <a:xfrm>
            <a:off x="69700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65" name="object 87965"/>
          <p:cNvSpPr/>
          <p:nvPr/>
        </p:nvSpPr>
        <p:spPr>
          <a:xfrm>
            <a:off x="69701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66" name="object 87966"/>
          <p:cNvSpPr/>
          <p:nvPr/>
        </p:nvSpPr>
        <p:spPr>
          <a:xfrm>
            <a:off x="69701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67" name="object 87967"/>
          <p:cNvSpPr/>
          <p:nvPr/>
        </p:nvSpPr>
        <p:spPr>
          <a:xfrm>
            <a:off x="69704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68" name="object 87968"/>
          <p:cNvSpPr/>
          <p:nvPr/>
        </p:nvSpPr>
        <p:spPr>
          <a:xfrm>
            <a:off x="69704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69" name="object 87969"/>
          <p:cNvSpPr/>
          <p:nvPr/>
        </p:nvSpPr>
        <p:spPr>
          <a:xfrm>
            <a:off x="69705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70" name="object 87970"/>
          <p:cNvSpPr/>
          <p:nvPr/>
        </p:nvSpPr>
        <p:spPr>
          <a:xfrm>
            <a:off x="69705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71" name="object 87971"/>
          <p:cNvSpPr/>
          <p:nvPr/>
        </p:nvSpPr>
        <p:spPr>
          <a:xfrm>
            <a:off x="69707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72" name="object 87972"/>
          <p:cNvSpPr/>
          <p:nvPr/>
        </p:nvSpPr>
        <p:spPr>
          <a:xfrm>
            <a:off x="69707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73" name="object 87973"/>
          <p:cNvSpPr/>
          <p:nvPr/>
        </p:nvSpPr>
        <p:spPr>
          <a:xfrm>
            <a:off x="69709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74" name="object 87974"/>
          <p:cNvSpPr/>
          <p:nvPr/>
        </p:nvSpPr>
        <p:spPr>
          <a:xfrm>
            <a:off x="69709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75" name="object 87975"/>
          <p:cNvSpPr/>
          <p:nvPr/>
        </p:nvSpPr>
        <p:spPr>
          <a:xfrm>
            <a:off x="69711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76" name="object 87976"/>
          <p:cNvSpPr/>
          <p:nvPr/>
        </p:nvSpPr>
        <p:spPr>
          <a:xfrm>
            <a:off x="69711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77" name="object 87977"/>
          <p:cNvSpPr/>
          <p:nvPr/>
        </p:nvSpPr>
        <p:spPr>
          <a:xfrm>
            <a:off x="69712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78" name="object 87978"/>
          <p:cNvSpPr/>
          <p:nvPr/>
        </p:nvSpPr>
        <p:spPr>
          <a:xfrm>
            <a:off x="69712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79" name="object 87979"/>
          <p:cNvSpPr/>
          <p:nvPr/>
        </p:nvSpPr>
        <p:spPr>
          <a:xfrm>
            <a:off x="69715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80" name="object 87980"/>
          <p:cNvSpPr/>
          <p:nvPr/>
        </p:nvSpPr>
        <p:spPr>
          <a:xfrm>
            <a:off x="69715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81" name="object 87981"/>
          <p:cNvSpPr/>
          <p:nvPr/>
        </p:nvSpPr>
        <p:spPr>
          <a:xfrm>
            <a:off x="69718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82" name="object 87982"/>
          <p:cNvSpPr/>
          <p:nvPr/>
        </p:nvSpPr>
        <p:spPr>
          <a:xfrm>
            <a:off x="69718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83" name="object 87983"/>
          <p:cNvSpPr/>
          <p:nvPr/>
        </p:nvSpPr>
        <p:spPr>
          <a:xfrm>
            <a:off x="69719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84" name="object 87984"/>
          <p:cNvSpPr/>
          <p:nvPr/>
        </p:nvSpPr>
        <p:spPr>
          <a:xfrm>
            <a:off x="69719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85" name="object 87985"/>
          <p:cNvSpPr/>
          <p:nvPr/>
        </p:nvSpPr>
        <p:spPr>
          <a:xfrm>
            <a:off x="69721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86" name="object 87986"/>
          <p:cNvSpPr/>
          <p:nvPr/>
        </p:nvSpPr>
        <p:spPr>
          <a:xfrm>
            <a:off x="69721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87" name="object 87987"/>
          <p:cNvSpPr/>
          <p:nvPr/>
        </p:nvSpPr>
        <p:spPr>
          <a:xfrm>
            <a:off x="69723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88" name="object 87988"/>
          <p:cNvSpPr/>
          <p:nvPr/>
        </p:nvSpPr>
        <p:spPr>
          <a:xfrm>
            <a:off x="69723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89" name="object 87989"/>
          <p:cNvSpPr/>
          <p:nvPr/>
        </p:nvSpPr>
        <p:spPr>
          <a:xfrm>
            <a:off x="69725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90" name="object 87990"/>
          <p:cNvSpPr/>
          <p:nvPr/>
        </p:nvSpPr>
        <p:spPr>
          <a:xfrm>
            <a:off x="69725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91" name="object 87991"/>
          <p:cNvSpPr/>
          <p:nvPr/>
        </p:nvSpPr>
        <p:spPr>
          <a:xfrm>
            <a:off x="69726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92" name="object 87992"/>
          <p:cNvSpPr/>
          <p:nvPr/>
        </p:nvSpPr>
        <p:spPr>
          <a:xfrm>
            <a:off x="69726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93" name="object 87993"/>
          <p:cNvSpPr/>
          <p:nvPr/>
        </p:nvSpPr>
        <p:spPr>
          <a:xfrm>
            <a:off x="69729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94" name="object 87994"/>
          <p:cNvSpPr/>
          <p:nvPr/>
        </p:nvSpPr>
        <p:spPr>
          <a:xfrm>
            <a:off x="69729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95" name="object 87995"/>
          <p:cNvSpPr/>
          <p:nvPr/>
        </p:nvSpPr>
        <p:spPr>
          <a:xfrm>
            <a:off x="69730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96" name="object 87996"/>
          <p:cNvSpPr/>
          <p:nvPr/>
        </p:nvSpPr>
        <p:spPr>
          <a:xfrm>
            <a:off x="69730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97" name="object 87997"/>
          <p:cNvSpPr/>
          <p:nvPr/>
        </p:nvSpPr>
        <p:spPr>
          <a:xfrm>
            <a:off x="69733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98" name="object 87998"/>
          <p:cNvSpPr/>
          <p:nvPr/>
        </p:nvSpPr>
        <p:spPr>
          <a:xfrm>
            <a:off x="69733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999" name="object 87999"/>
          <p:cNvSpPr/>
          <p:nvPr/>
        </p:nvSpPr>
        <p:spPr>
          <a:xfrm>
            <a:off x="69734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00" name="object 88000"/>
          <p:cNvSpPr/>
          <p:nvPr/>
        </p:nvSpPr>
        <p:spPr>
          <a:xfrm>
            <a:off x="69734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01" name="object 88001"/>
          <p:cNvSpPr/>
          <p:nvPr/>
        </p:nvSpPr>
        <p:spPr>
          <a:xfrm>
            <a:off x="69737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02" name="object 88002"/>
          <p:cNvSpPr/>
          <p:nvPr/>
        </p:nvSpPr>
        <p:spPr>
          <a:xfrm>
            <a:off x="69737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03" name="object 88003"/>
          <p:cNvSpPr/>
          <p:nvPr/>
        </p:nvSpPr>
        <p:spPr>
          <a:xfrm>
            <a:off x="69738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04" name="object 88004"/>
          <p:cNvSpPr/>
          <p:nvPr/>
        </p:nvSpPr>
        <p:spPr>
          <a:xfrm>
            <a:off x="69738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05" name="object 88005"/>
          <p:cNvSpPr/>
          <p:nvPr/>
        </p:nvSpPr>
        <p:spPr>
          <a:xfrm>
            <a:off x="69740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06" name="object 88006"/>
          <p:cNvSpPr/>
          <p:nvPr/>
        </p:nvSpPr>
        <p:spPr>
          <a:xfrm>
            <a:off x="69740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07" name="object 88007"/>
          <p:cNvSpPr/>
          <p:nvPr/>
        </p:nvSpPr>
        <p:spPr>
          <a:xfrm>
            <a:off x="69742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08" name="object 88008"/>
          <p:cNvSpPr/>
          <p:nvPr/>
        </p:nvSpPr>
        <p:spPr>
          <a:xfrm>
            <a:off x="69742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09" name="object 88009"/>
          <p:cNvSpPr/>
          <p:nvPr/>
        </p:nvSpPr>
        <p:spPr>
          <a:xfrm>
            <a:off x="69744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10" name="object 88010"/>
          <p:cNvSpPr/>
          <p:nvPr/>
        </p:nvSpPr>
        <p:spPr>
          <a:xfrm>
            <a:off x="69744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11" name="object 88011"/>
          <p:cNvSpPr/>
          <p:nvPr/>
        </p:nvSpPr>
        <p:spPr>
          <a:xfrm>
            <a:off x="69745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12" name="object 88012"/>
          <p:cNvSpPr/>
          <p:nvPr/>
        </p:nvSpPr>
        <p:spPr>
          <a:xfrm>
            <a:off x="69745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13" name="object 88013"/>
          <p:cNvSpPr/>
          <p:nvPr/>
        </p:nvSpPr>
        <p:spPr>
          <a:xfrm>
            <a:off x="69748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14" name="object 88014"/>
          <p:cNvSpPr/>
          <p:nvPr/>
        </p:nvSpPr>
        <p:spPr>
          <a:xfrm>
            <a:off x="69748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15" name="object 88015"/>
          <p:cNvSpPr/>
          <p:nvPr/>
        </p:nvSpPr>
        <p:spPr>
          <a:xfrm>
            <a:off x="69749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16" name="object 88016"/>
          <p:cNvSpPr/>
          <p:nvPr/>
        </p:nvSpPr>
        <p:spPr>
          <a:xfrm>
            <a:off x="69749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17" name="object 88017"/>
          <p:cNvSpPr/>
          <p:nvPr/>
        </p:nvSpPr>
        <p:spPr>
          <a:xfrm>
            <a:off x="69752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18" name="object 88018"/>
          <p:cNvSpPr/>
          <p:nvPr/>
        </p:nvSpPr>
        <p:spPr>
          <a:xfrm>
            <a:off x="69752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19" name="object 88019"/>
          <p:cNvSpPr/>
          <p:nvPr/>
        </p:nvSpPr>
        <p:spPr>
          <a:xfrm>
            <a:off x="6975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20" name="object 88020"/>
          <p:cNvSpPr/>
          <p:nvPr/>
        </p:nvSpPr>
        <p:spPr>
          <a:xfrm>
            <a:off x="6975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21" name="object 88021"/>
          <p:cNvSpPr/>
          <p:nvPr/>
        </p:nvSpPr>
        <p:spPr>
          <a:xfrm>
            <a:off x="69756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22" name="object 88022"/>
          <p:cNvSpPr/>
          <p:nvPr/>
        </p:nvSpPr>
        <p:spPr>
          <a:xfrm>
            <a:off x="69756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23" name="object 88023"/>
          <p:cNvSpPr/>
          <p:nvPr/>
        </p:nvSpPr>
        <p:spPr>
          <a:xfrm>
            <a:off x="69757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24" name="object 88024"/>
          <p:cNvSpPr/>
          <p:nvPr/>
        </p:nvSpPr>
        <p:spPr>
          <a:xfrm>
            <a:off x="69757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25" name="object 88025"/>
          <p:cNvSpPr/>
          <p:nvPr/>
        </p:nvSpPr>
        <p:spPr>
          <a:xfrm>
            <a:off x="69759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26" name="object 88026"/>
          <p:cNvSpPr/>
          <p:nvPr/>
        </p:nvSpPr>
        <p:spPr>
          <a:xfrm>
            <a:off x="69759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27" name="object 88027"/>
          <p:cNvSpPr/>
          <p:nvPr/>
        </p:nvSpPr>
        <p:spPr>
          <a:xfrm>
            <a:off x="69761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28" name="object 88028"/>
          <p:cNvSpPr/>
          <p:nvPr/>
        </p:nvSpPr>
        <p:spPr>
          <a:xfrm>
            <a:off x="69761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29" name="object 88029"/>
          <p:cNvSpPr/>
          <p:nvPr/>
        </p:nvSpPr>
        <p:spPr>
          <a:xfrm>
            <a:off x="69763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30" name="object 88030"/>
          <p:cNvSpPr/>
          <p:nvPr/>
        </p:nvSpPr>
        <p:spPr>
          <a:xfrm>
            <a:off x="69763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31" name="object 88031"/>
          <p:cNvSpPr/>
          <p:nvPr/>
        </p:nvSpPr>
        <p:spPr>
          <a:xfrm>
            <a:off x="69765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32" name="object 88032"/>
          <p:cNvSpPr/>
          <p:nvPr/>
        </p:nvSpPr>
        <p:spPr>
          <a:xfrm>
            <a:off x="69765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33" name="object 88033"/>
          <p:cNvSpPr/>
          <p:nvPr/>
        </p:nvSpPr>
        <p:spPr>
          <a:xfrm>
            <a:off x="69767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34" name="object 88034"/>
          <p:cNvSpPr/>
          <p:nvPr/>
        </p:nvSpPr>
        <p:spPr>
          <a:xfrm>
            <a:off x="69767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35" name="object 88035"/>
          <p:cNvSpPr/>
          <p:nvPr/>
        </p:nvSpPr>
        <p:spPr>
          <a:xfrm>
            <a:off x="69768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36" name="object 88036"/>
          <p:cNvSpPr/>
          <p:nvPr/>
        </p:nvSpPr>
        <p:spPr>
          <a:xfrm>
            <a:off x="69768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37" name="object 88037"/>
          <p:cNvSpPr/>
          <p:nvPr/>
        </p:nvSpPr>
        <p:spPr>
          <a:xfrm>
            <a:off x="69771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38" name="object 88038"/>
          <p:cNvSpPr/>
          <p:nvPr/>
        </p:nvSpPr>
        <p:spPr>
          <a:xfrm>
            <a:off x="69771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39" name="object 88039"/>
          <p:cNvSpPr/>
          <p:nvPr/>
        </p:nvSpPr>
        <p:spPr>
          <a:xfrm>
            <a:off x="69772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40" name="object 88040"/>
          <p:cNvSpPr/>
          <p:nvPr/>
        </p:nvSpPr>
        <p:spPr>
          <a:xfrm>
            <a:off x="69772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41" name="object 88041"/>
          <p:cNvSpPr/>
          <p:nvPr/>
        </p:nvSpPr>
        <p:spPr>
          <a:xfrm>
            <a:off x="69775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42" name="object 88042"/>
          <p:cNvSpPr/>
          <p:nvPr/>
        </p:nvSpPr>
        <p:spPr>
          <a:xfrm>
            <a:off x="69775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43" name="object 88043"/>
          <p:cNvSpPr/>
          <p:nvPr/>
        </p:nvSpPr>
        <p:spPr>
          <a:xfrm>
            <a:off x="69776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44" name="object 88044"/>
          <p:cNvSpPr/>
          <p:nvPr/>
        </p:nvSpPr>
        <p:spPr>
          <a:xfrm>
            <a:off x="69776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45" name="object 88045"/>
          <p:cNvSpPr/>
          <p:nvPr/>
        </p:nvSpPr>
        <p:spPr>
          <a:xfrm>
            <a:off x="69779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46" name="object 88046"/>
          <p:cNvSpPr/>
          <p:nvPr/>
        </p:nvSpPr>
        <p:spPr>
          <a:xfrm>
            <a:off x="69779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47" name="object 88047"/>
          <p:cNvSpPr/>
          <p:nvPr/>
        </p:nvSpPr>
        <p:spPr>
          <a:xfrm>
            <a:off x="69780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48" name="object 88048"/>
          <p:cNvSpPr/>
          <p:nvPr/>
        </p:nvSpPr>
        <p:spPr>
          <a:xfrm>
            <a:off x="69780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49" name="object 88049"/>
          <p:cNvSpPr/>
          <p:nvPr/>
        </p:nvSpPr>
        <p:spPr>
          <a:xfrm>
            <a:off x="69782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50" name="object 88050"/>
          <p:cNvSpPr/>
          <p:nvPr/>
        </p:nvSpPr>
        <p:spPr>
          <a:xfrm>
            <a:off x="69782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51" name="object 88051"/>
          <p:cNvSpPr/>
          <p:nvPr/>
        </p:nvSpPr>
        <p:spPr>
          <a:xfrm>
            <a:off x="69784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52" name="object 88052"/>
          <p:cNvSpPr/>
          <p:nvPr/>
        </p:nvSpPr>
        <p:spPr>
          <a:xfrm>
            <a:off x="69784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53" name="object 88053"/>
          <p:cNvSpPr/>
          <p:nvPr/>
        </p:nvSpPr>
        <p:spPr>
          <a:xfrm>
            <a:off x="69786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54" name="object 88054"/>
          <p:cNvSpPr/>
          <p:nvPr/>
        </p:nvSpPr>
        <p:spPr>
          <a:xfrm>
            <a:off x="69786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55" name="object 88055"/>
          <p:cNvSpPr/>
          <p:nvPr/>
        </p:nvSpPr>
        <p:spPr>
          <a:xfrm>
            <a:off x="69787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56" name="object 88056"/>
          <p:cNvSpPr/>
          <p:nvPr/>
        </p:nvSpPr>
        <p:spPr>
          <a:xfrm>
            <a:off x="69787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57" name="object 88057"/>
          <p:cNvSpPr/>
          <p:nvPr/>
        </p:nvSpPr>
        <p:spPr>
          <a:xfrm>
            <a:off x="69790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58" name="object 88058"/>
          <p:cNvSpPr/>
          <p:nvPr/>
        </p:nvSpPr>
        <p:spPr>
          <a:xfrm>
            <a:off x="69790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59" name="object 88059"/>
          <p:cNvSpPr/>
          <p:nvPr/>
        </p:nvSpPr>
        <p:spPr>
          <a:xfrm>
            <a:off x="69791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60" name="object 88060"/>
          <p:cNvSpPr/>
          <p:nvPr/>
        </p:nvSpPr>
        <p:spPr>
          <a:xfrm>
            <a:off x="69791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61" name="object 88061"/>
          <p:cNvSpPr/>
          <p:nvPr/>
        </p:nvSpPr>
        <p:spPr>
          <a:xfrm>
            <a:off x="69794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62" name="object 88062"/>
          <p:cNvSpPr/>
          <p:nvPr/>
        </p:nvSpPr>
        <p:spPr>
          <a:xfrm>
            <a:off x="69794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63" name="object 88063"/>
          <p:cNvSpPr/>
          <p:nvPr/>
        </p:nvSpPr>
        <p:spPr>
          <a:xfrm>
            <a:off x="69795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64" name="object 88064"/>
          <p:cNvSpPr/>
          <p:nvPr/>
        </p:nvSpPr>
        <p:spPr>
          <a:xfrm>
            <a:off x="69795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65" name="object 88065"/>
          <p:cNvSpPr/>
          <p:nvPr/>
        </p:nvSpPr>
        <p:spPr>
          <a:xfrm>
            <a:off x="69798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66" name="object 88066"/>
          <p:cNvSpPr/>
          <p:nvPr/>
        </p:nvSpPr>
        <p:spPr>
          <a:xfrm>
            <a:off x="69798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67" name="object 88067"/>
          <p:cNvSpPr/>
          <p:nvPr/>
        </p:nvSpPr>
        <p:spPr>
          <a:xfrm>
            <a:off x="69799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68" name="object 88068"/>
          <p:cNvSpPr/>
          <p:nvPr/>
        </p:nvSpPr>
        <p:spPr>
          <a:xfrm>
            <a:off x="69799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69" name="object 88069"/>
          <p:cNvSpPr/>
          <p:nvPr/>
        </p:nvSpPr>
        <p:spPr>
          <a:xfrm>
            <a:off x="69801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70" name="object 88070"/>
          <p:cNvSpPr/>
          <p:nvPr/>
        </p:nvSpPr>
        <p:spPr>
          <a:xfrm>
            <a:off x="69801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71" name="object 88071"/>
          <p:cNvSpPr/>
          <p:nvPr/>
        </p:nvSpPr>
        <p:spPr>
          <a:xfrm>
            <a:off x="69803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72" name="object 88072"/>
          <p:cNvSpPr/>
          <p:nvPr/>
        </p:nvSpPr>
        <p:spPr>
          <a:xfrm>
            <a:off x="69803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73" name="object 88073"/>
          <p:cNvSpPr/>
          <p:nvPr/>
        </p:nvSpPr>
        <p:spPr>
          <a:xfrm>
            <a:off x="69805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74" name="object 88074"/>
          <p:cNvSpPr/>
          <p:nvPr/>
        </p:nvSpPr>
        <p:spPr>
          <a:xfrm>
            <a:off x="69805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75" name="object 88075"/>
          <p:cNvSpPr/>
          <p:nvPr/>
        </p:nvSpPr>
        <p:spPr>
          <a:xfrm>
            <a:off x="69806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76" name="object 88076"/>
          <p:cNvSpPr/>
          <p:nvPr/>
        </p:nvSpPr>
        <p:spPr>
          <a:xfrm>
            <a:off x="69806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77" name="object 88077"/>
          <p:cNvSpPr/>
          <p:nvPr/>
        </p:nvSpPr>
        <p:spPr>
          <a:xfrm>
            <a:off x="69809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78" name="object 88078"/>
          <p:cNvSpPr/>
          <p:nvPr/>
        </p:nvSpPr>
        <p:spPr>
          <a:xfrm>
            <a:off x="69809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79" name="object 88079"/>
          <p:cNvSpPr/>
          <p:nvPr/>
        </p:nvSpPr>
        <p:spPr>
          <a:xfrm>
            <a:off x="69810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80" name="object 88080"/>
          <p:cNvSpPr/>
          <p:nvPr/>
        </p:nvSpPr>
        <p:spPr>
          <a:xfrm>
            <a:off x="69810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81" name="object 88081"/>
          <p:cNvSpPr/>
          <p:nvPr/>
        </p:nvSpPr>
        <p:spPr>
          <a:xfrm>
            <a:off x="69813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82" name="object 88082"/>
          <p:cNvSpPr/>
          <p:nvPr/>
        </p:nvSpPr>
        <p:spPr>
          <a:xfrm>
            <a:off x="69813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83" name="object 88083"/>
          <p:cNvSpPr/>
          <p:nvPr/>
        </p:nvSpPr>
        <p:spPr>
          <a:xfrm>
            <a:off x="69814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84" name="object 88084"/>
          <p:cNvSpPr/>
          <p:nvPr/>
        </p:nvSpPr>
        <p:spPr>
          <a:xfrm>
            <a:off x="69814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85" name="object 88085"/>
          <p:cNvSpPr/>
          <p:nvPr/>
        </p:nvSpPr>
        <p:spPr>
          <a:xfrm>
            <a:off x="69817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86" name="object 88086"/>
          <p:cNvSpPr/>
          <p:nvPr/>
        </p:nvSpPr>
        <p:spPr>
          <a:xfrm>
            <a:off x="69817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87" name="object 88087"/>
          <p:cNvSpPr/>
          <p:nvPr/>
        </p:nvSpPr>
        <p:spPr>
          <a:xfrm>
            <a:off x="69818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88" name="object 88088"/>
          <p:cNvSpPr/>
          <p:nvPr/>
        </p:nvSpPr>
        <p:spPr>
          <a:xfrm>
            <a:off x="69818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89" name="object 88089"/>
          <p:cNvSpPr/>
          <p:nvPr/>
        </p:nvSpPr>
        <p:spPr>
          <a:xfrm>
            <a:off x="69820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90" name="object 88090"/>
          <p:cNvSpPr/>
          <p:nvPr/>
        </p:nvSpPr>
        <p:spPr>
          <a:xfrm>
            <a:off x="69820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91" name="object 88091"/>
          <p:cNvSpPr/>
          <p:nvPr/>
        </p:nvSpPr>
        <p:spPr>
          <a:xfrm>
            <a:off x="69822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92" name="object 88092"/>
          <p:cNvSpPr/>
          <p:nvPr/>
        </p:nvSpPr>
        <p:spPr>
          <a:xfrm>
            <a:off x="69822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93" name="object 88093"/>
          <p:cNvSpPr/>
          <p:nvPr/>
        </p:nvSpPr>
        <p:spPr>
          <a:xfrm>
            <a:off x="69824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94" name="object 88094"/>
          <p:cNvSpPr/>
          <p:nvPr/>
        </p:nvSpPr>
        <p:spPr>
          <a:xfrm>
            <a:off x="69824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95" name="object 88095"/>
          <p:cNvSpPr/>
          <p:nvPr/>
        </p:nvSpPr>
        <p:spPr>
          <a:xfrm>
            <a:off x="69825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96" name="object 88096"/>
          <p:cNvSpPr/>
          <p:nvPr/>
        </p:nvSpPr>
        <p:spPr>
          <a:xfrm>
            <a:off x="69825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97" name="object 88097"/>
          <p:cNvSpPr/>
          <p:nvPr/>
        </p:nvSpPr>
        <p:spPr>
          <a:xfrm>
            <a:off x="69828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98" name="object 88098"/>
          <p:cNvSpPr/>
          <p:nvPr/>
        </p:nvSpPr>
        <p:spPr>
          <a:xfrm>
            <a:off x="69828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099" name="object 88099"/>
          <p:cNvSpPr/>
          <p:nvPr/>
        </p:nvSpPr>
        <p:spPr>
          <a:xfrm>
            <a:off x="69829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00" name="object 88100"/>
          <p:cNvSpPr/>
          <p:nvPr/>
        </p:nvSpPr>
        <p:spPr>
          <a:xfrm>
            <a:off x="69829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01" name="object 88101"/>
          <p:cNvSpPr/>
          <p:nvPr/>
        </p:nvSpPr>
        <p:spPr>
          <a:xfrm>
            <a:off x="69832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02" name="object 88102"/>
          <p:cNvSpPr/>
          <p:nvPr/>
        </p:nvSpPr>
        <p:spPr>
          <a:xfrm>
            <a:off x="69832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03" name="object 88103"/>
          <p:cNvSpPr/>
          <p:nvPr/>
        </p:nvSpPr>
        <p:spPr>
          <a:xfrm>
            <a:off x="69833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04" name="object 88104"/>
          <p:cNvSpPr/>
          <p:nvPr/>
        </p:nvSpPr>
        <p:spPr>
          <a:xfrm>
            <a:off x="69833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05" name="object 88105"/>
          <p:cNvSpPr/>
          <p:nvPr/>
        </p:nvSpPr>
        <p:spPr>
          <a:xfrm>
            <a:off x="69836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06" name="object 88106"/>
          <p:cNvSpPr/>
          <p:nvPr/>
        </p:nvSpPr>
        <p:spPr>
          <a:xfrm>
            <a:off x="69836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07" name="object 88107"/>
          <p:cNvSpPr/>
          <p:nvPr/>
        </p:nvSpPr>
        <p:spPr>
          <a:xfrm>
            <a:off x="69837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08" name="object 88108"/>
          <p:cNvSpPr/>
          <p:nvPr/>
        </p:nvSpPr>
        <p:spPr>
          <a:xfrm>
            <a:off x="69837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09" name="object 88109"/>
          <p:cNvSpPr/>
          <p:nvPr/>
        </p:nvSpPr>
        <p:spPr>
          <a:xfrm>
            <a:off x="69839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10" name="object 88110"/>
          <p:cNvSpPr/>
          <p:nvPr/>
        </p:nvSpPr>
        <p:spPr>
          <a:xfrm>
            <a:off x="69839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11" name="object 88111"/>
          <p:cNvSpPr/>
          <p:nvPr/>
        </p:nvSpPr>
        <p:spPr>
          <a:xfrm>
            <a:off x="6984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12" name="object 88112"/>
          <p:cNvSpPr/>
          <p:nvPr/>
        </p:nvSpPr>
        <p:spPr>
          <a:xfrm>
            <a:off x="6984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13" name="object 88113"/>
          <p:cNvSpPr/>
          <p:nvPr/>
        </p:nvSpPr>
        <p:spPr>
          <a:xfrm>
            <a:off x="69843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14" name="object 88114"/>
          <p:cNvSpPr/>
          <p:nvPr/>
        </p:nvSpPr>
        <p:spPr>
          <a:xfrm>
            <a:off x="69843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15" name="object 88115"/>
          <p:cNvSpPr/>
          <p:nvPr/>
        </p:nvSpPr>
        <p:spPr>
          <a:xfrm>
            <a:off x="69845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16" name="object 88116"/>
          <p:cNvSpPr/>
          <p:nvPr/>
        </p:nvSpPr>
        <p:spPr>
          <a:xfrm>
            <a:off x="69845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17" name="object 88117"/>
          <p:cNvSpPr/>
          <p:nvPr/>
        </p:nvSpPr>
        <p:spPr>
          <a:xfrm>
            <a:off x="69847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18" name="object 88118"/>
          <p:cNvSpPr/>
          <p:nvPr/>
        </p:nvSpPr>
        <p:spPr>
          <a:xfrm>
            <a:off x="69847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19" name="object 88119"/>
          <p:cNvSpPr/>
          <p:nvPr/>
        </p:nvSpPr>
        <p:spPr>
          <a:xfrm>
            <a:off x="6984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20" name="object 88120"/>
          <p:cNvSpPr/>
          <p:nvPr/>
        </p:nvSpPr>
        <p:spPr>
          <a:xfrm>
            <a:off x="6984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21" name="object 88121"/>
          <p:cNvSpPr/>
          <p:nvPr/>
        </p:nvSpPr>
        <p:spPr>
          <a:xfrm>
            <a:off x="69851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22" name="object 88122"/>
          <p:cNvSpPr/>
          <p:nvPr/>
        </p:nvSpPr>
        <p:spPr>
          <a:xfrm>
            <a:off x="69851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23" name="object 88123"/>
          <p:cNvSpPr/>
          <p:nvPr/>
        </p:nvSpPr>
        <p:spPr>
          <a:xfrm>
            <a:off x="69852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24" name="object 88124"/>
          <p:cNvSpPr/>
          <p:nvPr/>
        </p:nvSpPr>
        <p:spPr>
          <a:xfrm>
            <a:off x="69852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25" name="object 88125"/>
          <p:cNvSpPr/>
          <p:nvPr/>
        </p:nvSpPr>
        <p:spPr>
          <a:xfrm>
            <a:off x="69855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26" name="object 88126"/>
          <p:cNvSpPr/>
          <p:nvPr/>
        </p:nvSpPr>
        <p:spPr>
          <a:xfrm>
            <a:off x="69855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27" name="object 88127"/>
          <p:cNvSpPr/>
          <p:nvPr/>
        </p:nvSpPr>
        <p:spPr>
          <a:xfrm>
            <a:off x="69856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28" name="object 88128"/>
          <p:cNvSpPr/>
          <p:nvPr/>
        </p:nvSpPr>
        <p:spPr>
          <a:xfrm>
            <a:off x="69856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29" name="object 88129"/>
          <p:cNvSpPr/>
          <p:nvPr/>
        </p:nvSpPr>
        <p:spPr>
          <a:xfrm>
            <a:off x="69859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30" name="object 88130"/>
          <p:cNvSpPr/>
          <p:nvPr/>
        </p:nvSpPr>
        <p:spPr>
          <a:xfrm>
            <a:off x="69859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31" name="object 88131"/>
          <p:cNvSpPr/>
          <p:nvPr/>
        </p:nvSpPr>
        <p:spPr>
          <a:xfrm>
            <a:off x="69860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32" name="object 88132"/>
          <p:cNvSpPr/>
          <p:nvPr/>
        </p:nvSpPr>
        <p:spPr>
          <a:xfrm>
            <a:off x="69860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33" name="object 88133"/>
          <p:cNvSpPr/>
          <p:nvPr/>
        </p:nvSpPr>
        <p:spPr>
          <a:xfrm>
            <a:off x="69862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34" name="object 88134"/>
          <p:cNvSpPr/>
          <p:nvPr/>
        </p:nvSpPr>
        <p:spPr>
          <a:xfrm>
            <a:off x="69862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F372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35" name="object 88135"/>
          <p:cNvSpPr/>
          <p:nvPr/>
        </p:nvSpPr>
        <p:spPr>
          <a:xfrm>
            <a:off x="69864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36" name="object 88136"/>
          <p:cNvSpPr/>
          <p:nvPr/>
        </p:nvSpPr>
        <p:spPr>
          <a:xfrm>
            <a:off x="69864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37" name="object 88137"/>
          <p:cNvSpPr/>
          <p:nvPr/>
        </p:nvSpPr>
        <p:spPr>
          <a:xfrm>
            <a:off x="69866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38" name="object 88138"/>
          <p:cNvSpPr/>
          <p:nvPr/>
        </p:nvSpPr>
        <p:spPr>
          <a:xfrm>
            <a:off x="69866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39" name="object 88139"/>
          <p:cNvSpPr/>
          <p:nvPr/>
        </p:nvSpPr>
        <p:spPr>
          <a:xfrm>
            <a:off x="69867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40" name="object 88140"/>
          <p:cNvSpPr/>
          <p:nvPr/>
        </p:nvSpPr>
        <p:spPr>
          <a:xfrm>
            <a:off x="69867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41" name="object 88141"/>
          <p:cNvSpPr/>
          <p:nvPr/>
        </p:nvSpPr>
        <p:spPr>
          <a:xfrm>
            <a:off x="69870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42" name="object 88142"/>
          <p:cNvSpPr/>
          <p:nvPr/>
        </p:nvSpPr>
        <p:spPr>
          <a:xfrm>
            <a:off x="69870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43" name="object 88143"/>
          <p:cNvSpPr/>
          <p:nvPr/>
        </p:nvSpPr>
        <p:spPr>
          <a:xfrm>
            <a:off x="69871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44" name="object 88144"/>
          <p:cNvSpPr/>
          <p:nvPr/>
        </p:nvSpPr>
        <p:spPr>
          <a:xfrm>
            <a:off x="69871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45" name="object 88145"/>
          <p:cNvSpPr/>
          <p:nvPr/>
        </p:nvSpPr>
        <p:spPr>
          <a:xfrm>
            <a:off x="69874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46" name="object 88146"/>
          <p:cNvSpPr/>
          <p:nvPr/>
        </p:nvSpPr>
        <p:spPr>
          <a:xfrm>
            <a:off x="69874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47" name="object 88147"/>
          <p:cNvSpPr/>
          <p:nvPr/>
        </p:nvSpPr>
        <p:spPr>
          <a:xfrm>
            <a:off x="69875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48" name="object 88148"/>
          <p:cNvSpPr/>
          <p:nvPr/>
        </p:nvSpPr>
        <p:spPr>
          <a:xfrm>
            <a:off x="69875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49" name="object 88149"/>
          <p:cNvSpPr/>
          <p:nvPr/>
        </p:nvSpPr>
        <p:spPr>
          <a:xfrm>
            <a:off x="69878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50" name="object 88150"/>
          <p:cNvSpPr/>
          <p:nvPr/>
        </p:nvSpPr>
        <p:spPr>
          <a:xfrm>
            <a:off x="69878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51" name="object 88151"/>
          <p:cNvSpPr/>
          <p:nvPr/>
        </p:nvSpPr>
        <p:spPr>
          <a:xfrm>
            <a:off x="69879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52" name="object 88152"/>
          <p:cNvSpPr/>
          <p:nvPr/>
        </p:nvSpPr>
        <p:spPr>
          <a:xfrm>
            <a:off x="69879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53" name="object 88153"/>
          <p:cNvSpPr/>
          <p:nvPr/>
        </p:nvSpPr>
        <p:spPr>
          <a:xfrm>
            <a:off x="69881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54" name="object 88154"/>
          <p:cNvSpPr/>
          <p:nvPr/>
        </p:nvSpPr>
        <p:spPr>
          <a:xfrm>
            <a:off x="69881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55" name="object 88155"/>
          <p:cNvSpPr/>
          <p:nvPr/>
        </p:nvSpPr>
        <p:spPr>
          <a:xfrm>
            <a:off x="69883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56" name="object 88156"/>
          <p:cNvSpPr/>
          <p:nvPr/>
        </p:nvSpPr>
        <p:spPr>
          <a:xfrm>
            <a:off x="69883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57" name="object 88157"/>
          <p:cNvSpPr/>
          <p:nvPr/>
        </p:nvSpPr>
        <p:spPr>
          <a:xfrm>
            <a:off x="69885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58" name="object 88158"/>
          <p:cNvSpPr/>
          <p:nvPr/>
        </p:nvSpPr>
        <p:spPr>
          <a:xfrm>
            <a:off x="69885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59" name="object 88159"/>
          <p:cNvSpPr/>
          <p:nvPr/>
        </p:nvSpPr>
        <p:spPr>
          <a:xfrm>
            <a:off x="69886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60" name="object 88160"/>
          <p:cNvSpPr/>
          <p:nvPr/>
        </p:nvSpPr>
        <p:spPr>
          <a:xfrm>
            <a:off x="69886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61" name="object 88161"/>
          <p:cNvSpPr/>
          <p:nvPr/>
        </p:nvSpPr>
        <p:spPr>
          <a:xfrm>
            <a:off x="69889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62" name="object 88162"/>
          <p:cNvSpPr/>
          <p:nvPr/>
        </p:nvSpPr>
        <p:spPr>
          <a:xfrm>
            <a:off x="69889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63" name="object 88163"/>
          <p:cNvSpPr/>
          <p:nvPr/>
        </p:nvSpPr>
        <p:spPr>
          <a:xfrm>
            <a:off x="69890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64" name="object 88164"/>
          <p:cNvSpPr/>
          <p:nvPr/>
        </p:nvSpPr>
        <p:spPr>
          <a:xfrm>
            <a:off x="69890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65" name="object 88165"/>
          <p:cNvSpPr/>
          <p:nvPr/>
        </p:nvSpPr>
        <p:spPr>
          <a:xfrm>
            <a:off x="69893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66" name="object 88166"/>
          <p:cNvSpPr/>
          <p:nvPr/>
        </p:nvSpPr>
        <p:spPr>
          <a:xfrm>
            <a:off x="69893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67" name="object 88167"/>
          <p:cNvSpPr/>
          <p:nvPr/>
        </p:nvSpPr>
        <p:spPr>
          <a:xfrm>
            <a:off x="69894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68" name="object 88168"/>
          <p:cNvSpPr/>
          <p:nvPr/>
        </p:nvSpPr>
        <p:spPr>
          <a:xfrm>
            <a:off x="69894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69" name="object 88169"/>
          <p:cNvSpPr/>
          <p:nvPr/>
        </p:nvSpPr>
        <p:spPr>
          <a:xfrm>
            <a:off x="69897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70" name="object 88170"/>
          <p:cNvSpPr/>
          <p:nvPr/>
        </p:nvSpPr>
        <p:spPr>
          <a:xfrm>
            <a:off x="69897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71" name="object 88171"/>
          <p:cNvSpPr/>
          <p:nvPr/>
        </p:nvSpPr>
        <p:spPr>
          <a:xfrm>
            <a:off x="69898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72" name="object 88172"/>
          <p:cNvSpPr/>
          <p:nvPr/>
        </p:nvSpPr>
        <p:spPr>
          <a:xfrm>
            <a:off x="69898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73" name="object 88173"/>
          <p:cNvSpPr/>
          <p:nvPr/>
        </p:nvSpPr>
        <p:spPr>
          <a:xfrm>
            <a:off x="69900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74" name="object 88174"/>
          <p:cNvSpPr/>
          <p:nvPr/>
        </p:nvSpPr>
        <p:spPr>
          <a:xfrm>
            <a:off x="69900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75" name="object 88175"/>
          <p:cNvSpPr/>
          <p:nvPr/>
        </p:nvSpPr>
        <p:spPr>
          <a:xfrm>
            <a:off x="69902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76" name="object 88176"/>
          <p:cNvSpPr/>
          <p:nvPr/>
        </p:nvSpPr>
        <p:spPr>
          <a:xfrm>
            <a:off x="69902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77" name="object 88177"/>
          <p:cNvSpPr/>
          <p:nvPr/>
        </p:nvSpPr>
        <p:spPr>
          <a:xfrm>
            <a:off x="69904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78" name="object 88178"/>
          <p:cNvSpPr/>
          <p:nvPr/>
        </p:nvSpPr>
        <p:spPr>
          <a:xfrm>
            <a:off x="69904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79" name="object 88179"/>
          <p:cNvSpPr/>
          <p:nvPr/>
        </p:nvSpPr>
        <p:spPr>
          <a:xfrm>
            <a:off x="69906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80" name="object 88180"/>
          <p:cNvSpPr/>
          <p:nvPr/>
        </p:nvSpPr>
        <p:spPr>
          <a:xfrm>
            <a:off x="69906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81" name="object 88181"/>
          <p:cNvSpPr/>
          <p:nvPr/>
        </p:nvSpPr>
        <p:spPr>
          <a:xfrm>
            <a:off x="69908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82" name="object 88182"/>
          <p:cNvSpPr/>
          <p:nvPr/>
        </p:nvSpPr>
        <p:spPr>
          <a:xfrm>
            <a:off x="69908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83" name="object 88183"/>
          <p:cNvSpPr/>
          <p:nvPr/>
        </p:nvSpPr>
        <p:spPr>
          <a:xfrm>
            <a:off x="69909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84" name="object 88184"/>
          <p:cNvSpPr/>
          <p:nvPr/>
        </p:nvSpPr>
        <p:spPr>
          <a:xfrm>
            <a:off x="69909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69BD45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85" name="object 88185"/>
          <p:cNvSpPr/>
          <p:nvPr/>
        </p:nvSpPr>
        <p:spPr>
          <a:xfrm>
            <a:off x="69912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86" name="object 88186"/>
          <p:cNvSpPr/>
          <p:nvPr/>
        </p:nvSpPr>
        <p:spPr>
          <a:xfrm>
            <a:off x="69912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87" name="object 88187"/>
          <p:cNvSpPr/>
          <p:nvPr/>
        </p:nvSpPr>
        <p:spPr>
          <a:xfrm>
            <a:off x="69913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88" name="object 88188"/>
          <p:cNvSpPr/>
          <p:nvPr/>
        </p:nvSpPr>
        <p:spPr>
          <a:xfrm>
            <a:off x="69913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7853A2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89" name="object 88189"/>
          <p:cNvSpPr/>
          <p:nvPr/>
        </p:nvSpPr>
        <p:spPr>
          <a:xfrm>
            <a:off x="69916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90" name="object 88190"/>
          <p:cNvSpPr/>
          <p:nvPr/>
        </p:nvSpPr>
        <p:spPr>
          <a:xfrm>
            <a:off x="69916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91" name="object 88191"/>
          <p:cNvSpPr/>
          <p:nvPr/>
        </p:nvSpPr>
        <p:spPr>
          <a:xfrm>
            <a:off x="69917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92" name="object 88192"/>
          <p:cNvSpPr/>
          <p:nvPr/>
        </p:nvSpPr>
        <p:spPr>
          <a:xfrm>
            <a:off x="69917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93" name="object 88193"/>
          <p:cNvSpPr/>
          <p:nvPr/>
        </p:nvSpPr>
        <p:spPr>
          <a:xfrm>
            <a:off x="69919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94" name="object 88194"/>
          <p:cNvSpPr/>
          <p:nvPr/>
        </p:nvSpPr>
        <p:spPr>
          <a:xfrm>
            <a:off x="69919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95" name="object 88195"/>
          <p:cNvSpPr/>
          <p:nvPr/>
        </p:nvSpPr>
        <p:spPr>
          <a:xfrm>
            <a:off x="69921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96" name="object 88196"/>
          <p:cNvSpPr/>
          <p:nvPr/>
        </p:nvSpPr>
        <p:spPr>
          <a:xfrm>
            <a:off x="69921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97" name="object 88197"/>
          <p:cNvSpPr/>
          <p:nvPr/>
        </p:nvSpPr>
        <p:spPr>
          <a:xfrm>
            <a:off x="69923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98" name="object 88198"/>
          <p:cNvSpPr/>
          <p:nvPr/>
        </p:nvSpPr>
        <p:spPr>
          <a:xfrm>
            <a:off x="69923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199" name="object 88199"/>
          <p:cNvSpPr/>
          <p:nvPr/>
        </p:nvSpPr>
        <p:spPr>
          <a:xfrm>
            <a:off x="69925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00" name="object 88200"/>
          <p:cNvSpPr/>
          <p:nvPr/>
        </p:nvSpPr>
        <p:spPr>
          <a:xfrm>
            <a:off x="69925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01" name="object 88201"/>
          <p:cNvSpPr/>
          <p:nvPr/>
        </p:nvSpPr>
        <p:spPr>
          <a:xfrm>
            <a:off x="69927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02" name="object 88202"/>
          <p:cNvSpPr/>
          <p:nvPr/>
        </p:nvSpPr>
        <p:spPr>
          <a:xfrm>
            <a:off x="69927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03" name="object 88203"/>
          <p:cNvSpPr/>
          <p:nvPr/>
        </p:nvSpPr>
        <p:spPr>
          <a:xfrm>
            <a:off x="69928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04" name="object 88204"/>
          <p:cNvSpPr/>
          <p:nvPr/>
        </p:nvSpPr>
        <p:spPr>
          <a:xfrm>
            <a:off x="69928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05" name="object 88205"/>
          <p:cNvSpPr/>
          <p:nvPr/>
        </p:nvSpPr>
        <p:spPr>
          <a:xfrm>
            <a:off x="69931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06" name="object 88206"/>
          <p:cNvSpPr/>
          <p:nvPr/>
        </p:nvSpPr>
        <p:spPr>
          <a:xfrm>
            <a:off x="69931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07" name="object 88207"/>
          <p:cNvSpPr/>
          <p:nvPr/>
        </p:nvSpPr>
        <p:spPr>
          <a:xfrm>
            <a:off x="69932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08" name="object 88208"/>
          <p:cNvSpPr/>
          <p:nvPr/>
        </p:nvSpPr>
        <p:spPr>
          <a:xfrm>
            <a:off x="69932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09" name="object 88209"/>
          <p:cNvSpPr/>
          <p:nvPr/>
        </p:nvSpPr>
        <p:spPr>
          <a:xfrm>
            <a:off x="69935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10" name="object 88210"/>
          <p:cNvSpPr/>
          <p:nvPr/>
        </p:nvSpPr>
        <p:spPr>
          <a:xfrm>
            <a:off x="69935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11" name="object 88211"/>
          <p:cNvSpPr/>
          <p:nvPr/>
        </p:nvSpPr>
        <p:spPr>
          <a:xfrm>
            <a:off x="6993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12" name="object 88212"/>
          <p:cNvSpPr/>
          <p:nvPr/>
        </p:nvSpPr>
        <p:spPr>
          <a:xfrm>
            <a:off x="6993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13" name="object 88213"/>
          <p:cNvSpPr/>
          <p:nvPr/>
        </p:nvSpPr>
        <p:spPr>
          <a:xfrm>
            <a:off x="69939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14" name="object 88214"/>
          <p:cNvSpPr/>
          <p:nvPr/>
        </p:nvSpPr>
        <p:spPr>
          <a:xfrm>
            <a:off x="69939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15" name="object 88215"/>
          <p:cNvSpPr/>
          <p:nvPr/>
        </p:nvSpPr>
        <p:spPr>
          <a:xfrm>
            <a:off x="69940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16" name="object 88216"/>
          <p:cNvSpPr/>
          <p:nvPr/>
        </p:nvSpPr>
        <p:spPr>
          <a:xfrm>
            <a:off x="69940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17" name="object 88217"/>
          <p:cNvSpPr/>
          <p:nvPr/>
        </p:nvSpPr>
        <p:spPr>
          <a:xfrm>
            <a:off x="69942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18" name="object 88218"/>
          <p:cNvSpPr/>
          <p:nvPr/>
        </p:nvSpPr>
        <p:spPr>
          <a:xfrm>
            <a:off x="69942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19" name="object 88219"/>
          <p:cNvSpPr/>
          <p:nvPr/>
        </p:nvSpPr>
        <p:spPr>
          <a:xfrm>
            <a:off x="6994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20" name="object 88220"/>
          <p:cNvSpPr/>
          <p:nvPr/>
        </p:nvSpPr>
        <p:spPr>
          <a:xfrm>
            <a:off x="6994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21" name="object 88221"/>
          <p:cNvSpPr/>
          <p:nvPr/>
        </p:nvSpPr>
        <p:spPr>
          <a:xfrm>
            <a:off x="69946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22" name="object 88222"/>
          <p:cNvSpPr/>
          <p:nvPr/>
        </p:nvSpPr>
        <p:spPr>
          <a:xfrm>
            <a:off x="69946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23" name="object 88223"/>
          <p:cNvSpPr/>
          <p:nvPr/>
        </p:nvSpPr>
        <p:spPr>
          <a:xfrm>
            <a:off x="69947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24" name="object 88224"/>
          <p:cNvSpPr/>
          <p:nvPr/>
        </p:nvSpPr>
        <p:spPr>
          <a:xfrm>
            <a:off x="69947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25" name="object 88225"/>
          <p:cNvSpPr/>
          <p:nvPr/>
        </p:nvSpPr>
        <p:spPr>
          <a:xfrm>
            <a:off x="69950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26" name="object 88226"/>
          <p:cNvSpPr/>
          <p:nvPr/>
        </p:nvSpPr>
        <p:spPr>
          <a:xfrm>
            <a:off x="69950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27" name="object 88227"/>
          <p:cNvSpPr/>
          <p:nvPr/>
        </p:nvSpPr>
        <p:spPr>
          <a:xfrm>
            <a:off x="69951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28" name="object 88228"/>
          <p:cNvSpPr/>
          <p:nvPr/>
        </p:nvSpPr>
        <p:spPr>
          <a:xfrm>
            <a:off x="69951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29" name="object 88229"/>
          <p:cNvSpPr/>
          <p:nvPr/>
        </p:nvSpPr>
        <p:spPr>
          <a:xfrm>
            <a:off x="69954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30" name="object 88230"/>
          <p:cNvSpPr/>
          <p:nvPr/>
        </p:nvSpPr>
        <p:spPr>
          <a:xfrm>
            <a:off x="69954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31" name="object 88231"/>
          <p:cNvSpPr/>
          <p:nvPr/>
        </p:nvSpPr>
        <p:spPr>
          <a:xfrm>
            <a:off x="69955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32" name="object 88232"/>
          <p:cNvSpPr/>
          <p:nvPr/>
        </p:nvSpPr>
        <p:spPr>
          <a:xfrm>
            <a:off x="69955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33" name="object 88233"/>
          <p:cNvSpPr/>
          <p:nvPr/>
        </p:nvSpPr>
        <p:spPr>
          <a:xfrm>
            <a:off x="69958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34" name="object 88234"/>
          <p:cNvSpPr/>
          <p:nvPr/>
        </p:nvSpPr>
        <p:spPr>
          <a:xfrm>
            <a:off x="69958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35" name="object 88235"/>
          <p:cNvSpPr/>
          <p:nvPr/>
        </p:nvSpPr>
        <p:spPr>
          <a:xfrm>
            <a:off x="69959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36" name="object 88236"/>
          <p:cNvSpPr/>
          <p:nvPr/>
        </p:nvSpPr>
        <p:spPr>
          <a:xfrm>
            <a:off x="69959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37" name="object 88237"/>
          <p:cNvSpPr/>
          <p:nvPr/>
        </p:nvSpPr>
        <p:spPr>
          <a:xfrm>
            <a:off x="69961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38" name="object 88238"/>
          <p:cNvSpPr/>
          <p:nvPr/>
        </p:nvSpPr>
        <p:spPr>
          <a:xfrm>
            <a:off x="69961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39" name="object 88239"/>
          <p:cNvSpPr/>
          <p:nvPr/>
        </p:nvSpPr>
        <p:spPr>
          <a:xfrm>
            <a:off x="69963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40" name="object 88240"/>
          <p:cNvSpPr/>
          <p:nvPr/>
        </p:nvSpPr>
        <p:spPr>
          <a:xfrm>
            <a:off x="69963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41" name="object 88241"/>
          <p:cNvSpPr/>
          <p:nvPr/>
        </p:nvSpPr>
        <p:spPr>
          <a:xfrm>
            <a:off x="69965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42" name="object 88242"/>
          <p:cNvSpPr/>
          <p:nvPr/>
        </p:nvSpPr>
        <p:spPr>
          <a:xfrm>
            <a:off x="69965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43" name="object 88243"/>
          <p:cNvSpPr/>
          <p:nvPr/>
        </p:nvSpPr>
        <p:spPr>
          <a:xfrm>
            <a:off x="69966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44" name="object 88244"/>
          <p:cNvSpPr/>
          <p:nvPr/>
        </p:nvSpPr>
        <p:spPr>
          <a:xfrm>
            <a:off x="69966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45" name="object 88245"/>
          <p:cNvSpPr/>
          <p:nvPr/>
        </p:nvSpPr>
        <p:spPr>
          <a:xfrm>
            <a:off x="69969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46" name="object 88246"/>
          <p:cNvSpPr/>
          <p:nvPr/>
        </p:nvSpPr>
        <p:spPr>
          <a:xfrm>
            <a:off x="69969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47" name="object 88247"/>
          <p:cNvSpPr/>
          <p:nvPr/>
        </p:nvSpPr>
        <p:spPr>
          <a:xfrm>
            <a:off x="69970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48" name="object 88248"/>
          <p:cNvSpPr/>
          <p:nvPr/>
        </p:nvSpPr>
        <p:spPr>
          <a:xfrm>
            <a:off x="69970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49" name="object 88249"/>
          <p:cNvSpPr/>
          <p:nvPr/>
        </p:nvSpPr>
        <p:spPr>
          <a:xfrm>
            <a:off x="69973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50" name="object 88250"/>
          <p:cNvSpPr/>
          <p:nvPr/>
        </p:nvSpPr>
        <p:spPr>
          <a:xfrm>
            <a:off x="69973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51" name="object 88251"/>
          <p:cNvSpPr/>
          <p:nvPr/>
        </p:nvSpPr>
        <p:spPr>
          <a:xfrm>
            <a:off x="69974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52" name="object 88252"/>
          <p:cNvSpPr/>
          <p:nvPr/>
        </p:nvSpPr>
        <p:spPr>
          <a:xfrm>
            <a:off x="69974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53" name="object 88253"/>
          <p:cNvSpPr/>
          <p:nvPr/>
        </p:nvSpPr>
        <p:spPr>
          <a:xfrm>
            <a:off x="69977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54" name="object 88254"/>
          <p:cNvSpPr/>
          <p:nvPr/>
        </p:nvSpPr>
        <p:spPr>
          <a:xfrm>
            <a:off x="69977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55" name="object 88255"/>
          <p:cNvSpPr/>
          <p:nvPr/>
        </p:nvSpPr>
        <p:spPr>
          <a:xfrm>
            <a:off x="699783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56" name="object 88256"/>
          <p:cNvSpPr/>
          <p:nvPr/>
        </p:nvSpPr>
        <p:spPr>
          <a:xfrm>
            <a:off x="699783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57" name="object 88257"/>
          <p:cNvSpPr/>
          <p:nvPr/>
        </p:nvSpPr>
        <p:spPr>
          <a:xfrm>
            <a:off x="69980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58" name="object 88258"/>
          <p:cNvSpPr/>
          <p:nvPr/>
        </p:nvSpPr>
        <p:spPr>
          <a:xfrm>
            <a:off x="69980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59" name="object 88259"/>
          <p:cNvSpPr/>
          <p:nvPr/>
        </p:nvSpPr>
        <p:spPr>
          <a:xfrm>
            <a:off x="699822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60" name="object 88260"/>
          <p:cNvSpPr/>
          <p:nvPr/>
        </p:nvSpPr>
        <p:spPr>
          <a:xfrm>
            <a:off x="699822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61" name="object 88261"/>
          <p:cNvSpPr/>
          <p:nvPr/>
        </p:nvSpPr>
        <p:spPr>
          <a:xfrm>
            <a:off x="69984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62" name="object 88262"/>
          <p:cNvSpPr/>
          <p:nvPr/>
        </p:nvSpPr>
        <p:spPr>
          <a:xfrm>
            <a:off x="69984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63" name="object 88263"/>
          <p:cNvSpPr/>
          <p:nvPr/>
        </p:nvSpPr>
        <p:spPr>
          <a:xfrm>
            <a:off x="699860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64" name="object 88264"/>
          <p:cNvSpPr/>
          <p:nvPr/>
        </p:nvSpPr>
        <p:spPr>
          <a:xfrm>
            <a:off x="699860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65" name="object 88265"/>
          <p:cNvSpPr/>
          <p:nvPr/>
        </p:nvSpPr>
        <p:spPr>
          <a:xfrm>
            <a:off x="69988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66" name="object 88266"/>
          <p:cNvSpPr/>
          <p:nvPr/>
        </p:nvSpPr>
        <p:spPr>
          <a:xfrm>
            <a:off x="69988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67" name="object 88267"/>
          <p:cNvSpPr/>
          <p:nvPr/>
        </p:nvSpPr>
        <p:spPr>
          <a:xfrm>
            <a:off x="699898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68" name="object 88268"/>
          <p:cNvSpPr/>
          <p:nvPr/>
        </p:nvSpPr>
        <p:spPr>
          <a:xfrm>
            <a:off x="699898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69" name="object 88269"/>
          <p:cNvSpPr/>
          <p:nvPr/>
        </p:nvSpPr>
        <p:spPr>
          <a:xfrm>
            <a:off x="69992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70" name="object 88270"/>
          <p:cNvSpPr/>
          <p:nvPr/>
        </p:nvSpPr>
        <p:spPr>
          <a:xfrm>
            <a:off x="69992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71" name="object 88271"/>
          <p:cNvSpPr/>
          <p:nvPr/>
        </p:nvSpPr>
        <p:spPr>
          <a:xfrm>
            <a:off x="699936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72" name="object 88272"/>
          <p:cNvSpPr/>
          <p:nvPr/>
        </p:nvSpPr>
        <p:spPr>
          <a:xfrm>
            <a:off x="699936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73" name="object 88273"/>
          <p:cNvSpPr/>
          <p:nvPr/>
        </p:nvSpPr>
        <p:spPr>
          <a:xfrm>
            <a:off x="69996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74" name="object 88274"/>
          <p:cNvSpPr/>
          <p:nvPr/>
        </p:nvSpPr>
        <p:spPr>
          <a:xfrm>
            <a:off x="69996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75" name="object 88275"/>
          <p:cNvSpPr/>
          <p:nvPr/>
        </p:nvSpPr>
        <p:spPr>
          <a:xfrm>
            <a:off x="699974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76" name="object 88276"/>
          <p:cNvSpPr/>
          <p:nvPr/>
        </p:nvSpPr>
        <p:spPr>
          <a:xfrm>
            <a:off x="699974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77" name="object 88277"/>
          <p:cNvSpPr/>
          <p:nvPr/>
        </p:nvSpPr>
        <p:spPr>
          <a:xfrm>
            <a:off x="69999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78" name="object 88278"/>
          <p:cNvSpPr/>
          <p:nvPr/>
        </p:nvSpPr>
        <p:spPr>
          <a:xfrm>
            <a:off x="69999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79" name="object 88279"/>
          <p:cNvSpPr/>
          <p:nvPr/>
        </p:nvSpPr>
        <p:spPr>
          <a:xfrm>
            <a:off x="700012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80" name="object 88280"/>
          <p:cNvSpPr/>
          <p:nvPr/>
        </p:nvSpPr>
        <p:spPr>
          <a:xfrm>
            <a:off x="700012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81" name="object 88281"/>
          <p:cNvSpPr/>
          <p:nvPr/>
        </p:nvSpPr>
        <p:spPr>
          <a:xfrm>
            <a:off x="70003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82" name="object 88282"/>
          <p:cNvSpPr/>
          <p:nvPr/>
        </p:nvSpPr>
        <p:spPr>
          <a:xfrm>
            <a:off x="70003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83" name="object 88283"/>
          <p:cNvSpPr/>
          <p:nvPr/>
        </p:nvSpPr>
        <p:spPr>
          <a:xfrm>
            <a:off x="700050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84" name="object 88284"/>
          <p:cNvSpPr/>
          <p:nvPr/>
        </p:nvSpPr>
        <p:spPr>
          <a:xfrm>
            <a:off x="700050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85" name="object 88285"/>
          <p:cNvSpPr/>
          <p:nvPr/>
        </p:nvSpPr>
        <p:spPr>
          <a:xfrm>
            <a:off x="7000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86" name="object 88286"/>
          <p:cNvSpPr/>
          <p:nvPr/>
        </p:nvSpPr>
        <p:spPr>
          <a:xfrm>
            <a:off x="7000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87" name="object 88287"/>
          <p:cNvSpPr/>
          <p:nvPr/>
        </p:nvSpPr>
        <p:spPr>
          <a:xfrm>
            <a:off x="700088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88" name="object 88288"/>
          <p:cNvSpPr/>
          <p:nvPr/>
        </p:nvSpPr>
        <p:spPr>
          <a:xfrm>
            <a:off x="700088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89" name="object 88289"/>
          <p:cNvSpPr/>
          <p:nvPr/>
        </p:nvSpPr>
        <p:spPr>
          <a:xfrm>
            <a:off x="70011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90" name="object 88290"/>
          <p:cNvSpPr/>
          <p:nvPr/>
        </p:nvSpPr>
        <p:spPr>
          <a:xfrm>
            <a:off x="70011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91" name="object 88291"/>
          <p:cNvSpPr/>
          <p:nvPr/>
        </p:nvSpPr>
        <p:spPr>
          <a:xfrm>
            <a:off x="700126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92" name="object 88292"/>
          <p:cNvSpPr/>
          <p:nvPr/>
        </p:nvSpPr>
        <p:spPr>
          <a:xfrm>
            <a:off x="700126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93" name="object 88293"/>
          <p:cNvSpPr/>
          <p:nvPr/>
        </p:nvSpPr>
        <p:spPr>
          <a:xfrm>
            <a:off x="70015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94" name="object 88294"/>
          <p:cNvSpPr/>
          <p:nvPr/>
        </p:nvSpPr>
        <p:spPr>
          <a:xfrm>
            <a:off x="70015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95" name="object 88295"/>
          <p:cNvSpPr/>
          <p:nvPr/>
        </p:nvSpPr>
        <p:spPr>
          <a:xfrm>
            <a:off x="70016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96" name="object 88296"/>
          <p:cNvSpPr/>
          <p:nvPr/>
        </p:nvSpPr>
        <p:spPr>
          <a:xfrm>
            <a:off x="70016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97" name="object 88297"/>
          <p:cNvSpPr/>
          <p:nvPr/>
        </p:nvSpPr>
        <p:spPr>
          <a:xfrm>
            <a:off x="70019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98" name="object 88298"/>
          <p:cNvSpPr/>
          <p:nvPr/>
        </p:nvSpPr>
        <p:spPr>
          <a:xfrm>
            <a:off x="70019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299" name="object 88299"/>
          <p:cNvSpPr/>
          <p:nvPr/>
        </p:nvSpPr>
        <p:spPr>
          <a:xfrm>
            <a:off x="700203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00" name="object 88300"/>
          <p:cNvSpPr/>
          <p:nvPr/>
        </p:nvSpPr>
        <p:spPr>
          <a:xfrm>
            <a:off x="700203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01" name="object 88301"/>
          <p:cNvSpPr/>
          <p:nvPr/>
        </p:nvSpPr>
        <p:spPr>
          <a:xfrm>
            <a:off x="70022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02" name="object 88302"/>
          <p:cNvSpPr/>
          <p:nvPr/>
        </p:nvSpPr>
        <p:spPr>
          <a:xfrm>
            <a:off x="70022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03" name="object 88303"/>
          <p:cNvSpPr/>
          <p:nvPr/>
        </p:nvSpPr>
        <p:spPr>
          <a:xfrm>
            <a:off x="70024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04" name="object 88304"/>
          <p:cNvSpPr/>
          <p:nvPr/>
        </p:nvSpPr>
        <p:spPr>
          <a:xfrm>
            <a:off x="70024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05" name="object 88305"/>
          <p:cNvSpPr/>
          <p:nvPr/>
        </p:nvSpPr>
        <p:spPr>
          <a:xfrm>
            <a:off x="70026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06" name="object 88306"/>
          <p:cNvSpPr/>
          <p:nvPr/>
        </p:nvSpPr>
        <p:spPr>
          <a:xfrm>
            <a:off x="70026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07" name="object 88307"/>
          <p:cNvSpPr/>
          <p:nvPr/>
        </p:nvSpPr>
        <p:spPr>
          <a:xfrm>
            <a:off x="700279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08" name="object 88308"/>
          <p:cNvSpPr/>
          <p:nvPr/>
        </p:nvSpPr>
        <p:spPr>
          <a:xfrm>
            <a:off x="700279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09" name="object 88309"/>
          <p:cNvSpPr/>
          <p:nvPr/>
        </p:nvSpPr>
        <p:spPr>
          <a:xfrm>
            <a:off x="70030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10" name="object 88310"/>
          <p:cNvSpPr/>
          <p:nvPr/>
        </p:nvSpPr>
        <p:spPr>
          <a:xfrm>
            <a:off x="70030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11" name="object 88311"/>
          <p:cNvSpPr/>
          <p:nvPr/>
        </p:nvSpPr>
        <p:spPr>
          <a:xfrm>
            <a:off x="7003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12" name="object 88312"/>
          <p:cNvSpPr/>
          <p:nvPr/>
        </p:nvSpPr>
        <p:spPr>
          <a:xfrm>
            <a:off x="7003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13" name="object 88313"/>
          <p:cNvSpPr/>
          <p:nvPr/>
        </p:nvSpPr>
        <p:spPr>
          <a:xfrm>
            <a:off x="70034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14" name="object 88314"/>
          <p:cNvSpPr/>
          <p:nvPr/>
        </p:nvSpPr>
        <p:spPr>
          <a:xfrm>
            <a:off x="70034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15" name="object 88315"/>
          <p:cNvSpPr/>
          <p:nvPr/>
        </p:nvSpPr>
        <p:spPr>
          <a:xfrm>
            <a:off x="700355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16" name="object 88316"/>
          <p:cNvSpPr/>
          <p:nvPr/>
        </p:nvSpPr>
        <p:spPr>
          <a:xfrm>
            <a:off x="700355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17" name="object 88317"/>
          <p:cNvSpPr/>
          <p:nvPr/>
        </p:nvSpPr>
        <p:spPr>
          <a:xfrm>
            <a:off x="70038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18" name="object 88318"/>
          <p:cNvSpPr/>
          <p:nvPr/>
        </p:nvSpPr>
        <p:spPr>
          <a:xfrm>
            <a:off x="70038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19" name="object 88319"/>
          <p:cNvSpPr/>
          <p:nvPr/>
        </p:nvSpPr>
        <p:spPr>
          <a:xfrm>
            <a:off x="7003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20" name="object 88320"/>
          <p:cNvSpPr/>
          <p:nvPr/>
        </p:nvSpPr>
        <p:spPr>
          <a:xfrm>
            <a:off x="7003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21" name="object 88321"/>
          <p:cNvSpPr/>
          <p:nvPr/>
        </p:nvSpPr>
        <p:spPr>
          <a:xfrm>
            <a:off x="70041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22" name="object 88322"/>
          <p:cNvSpPr/>
          <p:nvPr/>
        </p:nvSpPr>
        <p:spPr>
          <a:xfrm>
            <a:off x="70041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23" name="object 88323"/>
          <p:cNvSpPr/>
          <p:nvPr/>
        </p:nvSpPr>
        <p:spPr>
          <a:xfrm>
            <a:off x="700431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24" name="object 88324"/>
          <p:cNvSpPr/>
          <p:nvPr/>
        </p:nvSpPr>
        <p:spPr>
          <a:xfrm>
            <a:off x="700431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25" name="object 88325"/>
          <p:cNvSpPr/>
          <p:nvPr/>
        </p:nvSpPr>
        <p:spPr>
          <a:xfrm>
            <a:off x="70045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26" name="object 88326"/>
          <p:cNvSpPr/>
          <p:nvPr/>
        </p:nvSpPr>
        <p:spPr>
          <a:xfrm>
            <a:off x="70045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27" name="object 88327"/>
          <p:cNvSpPr/>
          <p:nvPr/>
        </p:nvSpPr>
        <p:spPr>
          <a:xfrm>
            <a:off x="700469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28" name="object 88328"/>
          <p:cNvSpPr/>
          <p:nvPr/>
        </p:nvSpPr>
        <p:spPr>
          <a:xfrm>
            <a:off x="700469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29" name="object 88329"/>
          <p:cNvSpPr/>
          <p:nvPr/>
        </p:nvSpPr>
        <p:spPr>
          <a:xfrm>
            <a:off x="70049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30" name="object 88330"/>
          <p:cNvSpPr/>
          <p:nvPr/>
        </p:nvSpPr>
        <p:spPr>
          <a:xfrm>
            <a:off x="70049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31" name="object 88331"/>
          <p:cNvSpPr/>
          <p:nvPr/>
        </p:nvSpPr>
        <p:spPr>
          <a:xfrm>
            <a:off x="700507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32" name="object 88332"/>
          <p:cNvSpPr/>
          <p:nvPr/>
        </p:nvSpPr>
        <p:spPr>
          <a:xfrm>
            <a:off x="700507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33" name="object 88333"/>
          <p:cNvSpPr/>
          <p:nvPr/>
        </p:nvSpPr>
        <p:spPr>
          <a:xfrm>
            <a:off x="70053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34" name="object 88334"/>
          <p:cNvSpPr/>
          <p:nvPr/>
        </p:nvSpPr>
        <p:spPr>
          <a:xfrm>
            <a:off x="70053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35" name="object 88335"/>
          <p:cNvSpPr/>
          <p:nvPr/>
        </p:nvSpPr>
        <p:spPr>
          <a:xfrm>
            <a:off x="700545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36" name="object 88336"/>
          <p:cNvSpPr/>
          <p:nvPr/>
        </p:nvSpPr>
        <p:spPr>
          <a:xfrm>
            <a:off x="700545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37" name="object 88337"/>
          <p:cNvSpPr/>
          <p:nvPr/>
        </p:nvSpPr>
        <p:spPr>
          <a:xfrm>
            <a:off x="70057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38" name="object 88338"/>
          <p:cNvSpPr/>
          <p:nvPr/>
        </p:nvSpPr>
        <p:spPr>
          <a:xfrm>
            <a:off x="70057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39" name="object 88339"/>
          <p:cNvSpPr/>
          <p:nvPr/>
        </p:nvSpPr>
        <p:spPr>
          <a:xfrm>
            <a:off x="700584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40" name="object 88340"/>
          <p:cNvSpPr/>
          <p:nvPr/>
        </p:nvSpPr>
        <p:spPr>
          <a:xfrm>
            <a:off x="700584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41" name="object 88341"/>
          <p:cNvSpPr/>
          <p:nvPr/>
        </p:nvSpPr>
        <p:spPr>
          <a:xfrm>
            <a:off x="70060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42" name="object 88342"/>
          <p:cNvSpPr/>
          <p:nvPr/>
        </p:nvSpPr>
        <p:spPr>
          <a:xfrm>
            <a:off x="70060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43" name="object 88343"/>
          <p:cNvSpPr/>
          <p:nvPr/>
        </p:nvSpPr>
        <p:spPr>
          <a:xfrm>
            <a:off x="700622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44" name="object 88344"/>
          <p:cNvSpPr/>
          <p:nvPr/>
        </p:nvSpPr>
        <p:spPr>
          <a:xfrm>
            <a:off x="700622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45" name="object 88345"/>
          <p:cNvSpPr/>
          <p:nvPr/>
        </p:nvSpPr>
        <p:spPr>
          <a:xfrm>
            <a:off x="70064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46" name="object 88346"/>
          <p:cNvSpPr/>
          <p:nvPr/>
        </p:nvSpPr>
        <p:spPr>
          <a:xfrm>
            <a:off x="70064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47" name="object 88347"/>
          <p:cNvSpPr/>
          <p:nvPr/>
        </p:nvSpPr>
        <p:spPr>
          <a:xfrm>
            <a:off x="700660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48" name="object 88348"/>
          <p:cNvSpPr/>
          <p:nvPr/>
        </p:nvSpPr>
        <p:spPr>
          <a:xfrm>
            <a:off x="700660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49" name="object 88349"/>
          <p:cNvSpPr/>
          <p:nvPr/>
        </p:nvSpPr>
        <p:spPr>
          <a:xfrm>
            <a:off x="70068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50" name="object 88350"/>
          <p:cNvSpPr/>
          <p:nvPr/>
        </p:nvSpPr>
        <p:spPr>
          <a:xfrm>
            <a:off x="70068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51" name="object 88351"/>
          <p:cNvSpPr/>
          <p:nvPr/>
        </p:nvSpPr>
        <p:spPr>
          <a:xfrm>
            <a:off x="700698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52" name="object 88352"/>
          <p:cNvSpPr/>
          <p:nvPr/>
        </p:nvSpPr>
        <p:spPr>
          <a:xfrm>
            <a:off x="700698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53" name="object 88353"/>
          <p:cNvSpPr/>
          <p:nvPr/>
        </p:nvSpPr>
        <p:spPr>
          <a:xfrm>
            <a:off x="70072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54" name="object 88354"/>
          <p:cNvSpPr/>
          <p:nvPr/>
        </p:nvSpPr>
        <p:spPr>
          <a:xfrm>
            <a:off x="70072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55" name="object 88355"/>
          <p:cNvSpPr/>
          <p:nvPr/>
        </p:nvSpPr>
        <p:spPr>
          <a:xfrm>
            <a:off x="700736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56" name="object 88356"/>
          <p:cNvSpPr/>
          <p:nvPr/>
        </p:nvSpPr>
        <p:spPr>
          <a:xfrm>
            <a:off x="700736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57" name="object 88357"/>
          <p:cNvSpPr/>
          <p:nvPr/>
        </p:nvSpPr>
        <p:spPr>
          <a:xfrm>
            <a:off x="70076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58" name="object 88358"/>
          <p:cNvSpPr/>
          <p:nvPr/>
        </p:nvSpPr>
        <p:spPr>
          <a:xfrm>
            <a:off x="70076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59" name="object 88359"/>
          <p:cNvSpPr/>
          <p:nvPr/>
        </p:nvSpPr>
        <p:spPr>
          <a:xfrm>
            <a:off x="700774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60" name="object 88360"/>
          <p:cNvSpPr/>
          <p:nvPr/>
        </p:nvSpPr>
        <p:spPr>
          <a:xfrm>
            <a:off x="700774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61" name="object 88361"/>
          <p:cNvSpPr/>
          <p:nvPr/>
        </p:nvSpPr>
        <p:spPr>
          <a:xfrm>
            <a:off x="70079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62" name="object 88362"/>
          <p:cNvSpPr/>
          <p:nvPr/>
        </p:nvSpPr>
        <p:spPr>
          <a:xfrm>
            <a:off x="70079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63" name="object 88363"/>
          <p:cNvSpPr/>
          <p:nvPr/>
        </p:nvSpPr>
        <p:spPr>
          <a:xfrm>
            <a:off x="700812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64" name="object 88364"/>
          <p:cNvSpPr/>
          <p:nvPr/>
        </p:nvSpPr>
        <p:spPr>
          <a:xfrm>
            <a:off x="700812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65" name="object 88365"/>
          <p:cNvSpPr/>
          <p:nvPr/>
        </p:nvSpPr>
        <p:spPr>
          <a:xfrm>
            <a:off x="70083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66" name="object 88366"/>
          <p:cNvSpPr/>
          <p:nvPr/>
        </p:nvSpPr>
        <p:spPr>
          <a:xfrm>
            <a:off x="70083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67" name="object 88367"/>
          <p:cNvSpPr/>
          <p:nvPr/>
        </p:nvSpPr>
        <p:spPr>
          <a:xfrm>
            <a:off x="700850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68" name="object 88368"/>
          <p:cNvSpPr/>
          <p:nvPr/>
        </p:nvSpPr>
        <p:spPr>
          <a:xfrm>
            <a:off x="700850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69" name="object 88369"/>
          <p:cNvSpPr/>
          <p:nvPr/>
        </p:nvSpPr>
        <p:spPr>
          <a:xfrm>
            <a:off x="70087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70" name="object 88370"/>
          <p:cNvSpPr/>
          <p:nvPr/>
        </p:nvSpPr>
        <p:spPr>
          <a:xfrm>
            <a:off x="70087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71" name="object 88371"/>
          <p:cNvSpPr/>
          <p:nvPr/>
        </p:nvSpPr>
        <p:spPr>
          <a:xfrm>
            <a:off x="700888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72" name="object 88372"/>
          <p:cNvSpPr/>
          <p:nvPr/>
        </p:nvSpPr>
        <p:spPr>
          <a:xfrm>
            <a:off x="700888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73" name="object 88373"/>
          <p:cNvSpPr/>
          <p:nvPr/>
        </p:nvSpPr>
        <p:spPr>
          <a:xfrm>
            <a:off x="70091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74" name="object 88374"/>
          <p:cNvSpPr/>
          <p:nvPr/>
        </p:nvSpPr>
        <p:spPr>
          <a:xfrm>
            <a:off x="70091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75" name="object 88375"/>
          <p:cNvSpPr/>
          <p:nvPr/>
        </p:nvSpPr>
        <p:spPr>
          <a:xfrm>
            <a:off x="700926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76" name="object 88376"/>
          <p:cNvSpPr/>
          <p:nvPr/>
        </p:nvSpPr>
        <p:spPr>
          <a:xfrm>
            <a:off x="700926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77" name="object 88377"/>
          <p:cNvSpPr/>
          <p:nvPr/>
        </p:nvSpPr>
        <p:spPr>
          <a:xfrm>
            <a:off x="70095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78" name="object 88378"/>
          <p:cNvSpPr/>
          <p:nvPr/>
        </p:nvSpPr>
        <p:spPr>
          <a:xfrm>
            <a:off x="70095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79" name="object 88379"/>
          <p:cNvSpPr/>
          <p:nvPr/>
        </p:nvSpPr>
        <p:spPr>
          <a:xfrm>
            <a:off x="700965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80" name="object 88380"/>
          <p:cNvSpPr/>
          <p:nvPr/>
        </p:nvSpPr>
        <p:spPr>
          <a:xfrm>
            <a:off x="700965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81" name="object 88381"/>
          <p:cNvSpPr/>
          <p:nvPr/>
        </p:nvSpPr>
        <p:spPr>
          <a:xfrm>
            <a:off x="70099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82" name="object 88382"/>
          <p:cNvSpPr/>
          <p:nvPr/>
        </p:nvSpPr>
        <p:spPr>
          <a:xfrm>
            <a:off x="70099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83" name="object 88383"/>
          <p:cNvSpPr/>
          <p:nvPr/>
        </p:nvSpPr>
        <p:spPr>
          <a:xfrm>
            <a:off x="701003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84" name="object 88384"/>
          <p:cNvSpPr/>
          <p:nvPr/>
        </p:nvSpPr>
        <p:spPr>
          <a:xfrm>
            <a:off x="701003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85" name="object 88385"/>
          <p:cNvSpPr/>
          <p:nvPr/>
        </p:nvSpPr>
        <p:spPr>
          <a:xfrm>
            <a:off x="7010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86" name="object 88386"/>
          <p:cNvSpPr/>
          <p:nvPr/>
        </p:nvSpPr>
        <p:spPr>
          <a:xfrm>
            <a:off x="7010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87" name="object 88387"/>
          <p:cNvSpPr/>
          <p:nvPr/>
        </p:nvSpPr>
        <p:spPr>
          <a:xfrm>
            <a:off x="701041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88" name="object 88388"/>
          <p:cNvSpPr/>
          <p:nvPr/>
        </p:nvSpPr>
        <p:spPr>
          <a:xfrm>
            <a:off x="701041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89" name="object 88389"/>
          <p:cNvSpPr/>
          <p:nvPr/>
        </p:nvSpPr>
        <p:spPr>
          <a:xfrm>
            <a:off x="701066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90" name="object 88390"/>
          <p:cNvSpPr/>
          <p:nvPr/>
        </p:nvSpPr>
        <p:spPr>
          <a:xfrm>
            <a:off x="701066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91" name="object 88391"/>
          <p:cNvSpPr/>
          <p:nvPr/>
        </p:nvSpPr>
        <p:spPr>
          <a:xfrm>
            <a:off x="701079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92" name="object 88392"/>
          <p:cNvSpPr/>
          <p:nvPr/>
        </p:nvSpPr>
        <p:spPr>
          <a:xfrm>
            <a:off x="701079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93" name="object 88393"/>
          <p:cNvSpPr/>
          <p:nvPr/>
        </p:nvSpPr>
        <p:spPr>
          <a:xfrm>
            <a:off x="701104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94" name="object 88394"/>
          <p:cNvSpPr/>
          <p:nvPr/>
        </p:nvSpPr>
        <p:spPr>
          <a:xfrm>
            <a:off x="701104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95" name="object 88395"/>
          <p:cNvSpPr/>
          <p:nvPr/>
        </p:nvSpPr>
        <p:spPr>
          <a:xfrm>
            <a:off x="701117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96" name="object 88396"/>
          <p:cNvSpPr/>
          <p:nvPr/>
        </p:nvSpPr>
        <p:spPr>
          <a:xfrm>
            <a:off x="701117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97" name="object 88397"/>
          <p:cNvSpPr/>
          <p:nvPr/>
        </p:nvSpPr>
        <p:spPr>
          <a:xfrm>
            <a:off x="701142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98" name="object 88398"/>
          <p:cNvSpPr/>
          <p:nvPr/>
        </p:nvSpPr>
        <p:spPr>
          <a:xfrm>
            <a:off x="701142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399" name="object 88399"/>
          <p:cNvSpPr/>
          <p:nvPr/>
        </p:nvSpPr>
        <p:spPr>
          <a:xfrm>
            <a:off x="701155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00" name="object 88400"/>
          <p:cNvSpPr/>
          <p:nvPr/>
        </p:nvSpPr>
        <p:spPr>
          <a:xfrm>
            <a:off x="701155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01" name="object 88401"/>
          <p:cNvSpPr/>
          <p:nvPr/>
        </p:nvSpPr>
        <p:spPr>
          <a:xfrm>
            <a:off x="701180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02" name="object 88402"/>
          <p:cNvSpPr/>
          <p:nvPr/>
        </p:nvSpPr>
        <p:spPr>
          <a:xfrm>
            <a:off x="701180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03" name="object 88403"/>
          <p:cNvSpPr/>
          <p:nvPr/>
        </p:nvSpPr>
        <p:spPr>
          <a:xfrm>
            <a:off x="701193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04" name="object 88404"/>
          <p:cNvSpPr/>
          <p:nvPr/>
        </p:nvSpPr>
        <p:spPr>
          <a:xfrm>
            <a:off x="701193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05" name="object 88405"/>
          <p:cNvSpPr/>
          <p:nvPr/>
        </p:nvSpPr>
        <p:spPr>
          <a:xfrm>
            <a:off x="701219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06" name="object 88406"/>
          <p:cNvSpPr/>
          <p:nvPr/>
        </p:nvSpPr>
        <p:spPr>
          <a:xfrm>
            <a:off x="701219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07" name="object 88407"/>
          <p:cNvSpPr/>
          <p:nvPr/>
        </p:nvSpPr>
        <p:spPr>
          <a:xfrm>
            <a:off x="701231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08" name="object 88408"/>
          <p:cNvSpPr/>
          <p:nvPr/>
        </p:nvSpPr>
        <p:spPr>
          <a:xfrm>
            <a:off x="701231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09" name="object 88409"/>
          <p:cNvSpPr/>
          <p:nvPr/>
        </p:nvSpPr>
        <p:spPr>
          <a:xfrm>
            <a:off x="701257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10" name="object 88410"/>
          <p:cNvSpPr/>
          <p:nvPr/>
        </p:nvSpPr>
        <p:spPr>
          <a:xfrm>
            <a:off x="701257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11" name="object 88411"/>
          <p:cNvSpPr/>
          <p:nvPr/>
        </p:nvSpPr>
        <p:spPr>
          <a:xfrm>
            <a:off x="7012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12" name="object 88412"/>
          <p:cNvSpPr/>
          <p:nvPr/>
        </p:nvSpPr>
        <p:spPr>
          <a:xfrm>
            <a:off x="7012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13" name="object 88413"/>
          <p:cNvSpPr/>
          <p:nvPr/>
        </p:nvSpPr>
        <p:spPr>
          <a:xfrm>
            <a:off x="701295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14" name="object 88414"/>
          <p:cNvSpPr/>
          <p:nvPr/>
        </p:nvSpPr>
        <p:spPr>
          <a:xfrm>
            <a:off x="701295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15" name="object 88415"/>
          <p:cNvSpPr/>
          <p:nvPr/>
        </p:nvSpPr>
        <p:spPr>
          <a:xfrm>
            <a:off x="701307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16" name="object 88416"/>
          <p:cNvSpPr/>
          <p:nvPr/>
        </p:nvSpPr>
        <p:spPr>
          <a:xfrm>
            <a:off x="701307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17" name="object 88417"/>
          <p:cNvSpPr/>
          <p:nvPr/>
        </p:nvSpPr>
        <p:spPr>
          <a:xfrm>
            <a:off x="701333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18" name="object 88418"/>
          <p:cNvSpPr/>
          <p:nvPr/>
        </p:nvSpPr>
        <p:spPr>
          <a:xfrm>
            <a:off x="701333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19" name="object 88419"/>
          <p:cNvSpPr/>
          <p:nvPr/>
        </p:nvSpPr>
        <p:spPr>
          <a:xfrm>
            <a:off x="7013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20" name="object 88420"/>
          <p:cNvSpPr/>
          <p:nvPr/>
        </p:nvSpPr>
        <p:spPr>
          <a:xfrm>
            <a:off x="7013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21" name="object 88421"/>
          <p:cNvSpPr/>
          <p:nvPr/>
        </p:nvSpPr>
        <p:spPr>
          <a:xfrm>
            <a:off x="701371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22" name="object 88422"/>
          <p:cNvSpPr/>
          <p:nvPr/>
        </p:nvSpPr>
        <p:spPr>
          <a:xfrm>
            <a:off x="701371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23" name="object 88423"/>
          <p:cNvSpPr/>
          <p:nvPr/>
        </p:nvSpPr>
        <p:spPr>
          <a:xfrm>
            <a:off x="701384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24" name="object 88424"/>
          <p:cNvSpPr/>
          <p:nvPr/>
        </p:nvSpPr>
        <p:spPr>
          <a:xfrm>
            <a:off x="701384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25" name="object 88425"/>
          <p:cNvSpPr/>
          <p:nvPr/>
        </p:nvSpPr>
        <p:spPr>
          <a:xfrm>
            <a:off x="701409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26" name="object 88426"/>
          <p:cNvSpPr/>
          <p:nvPr/>
        </p:nvSpPr>
        <p:spPr>
          <a:xfrm>
            <a:off x="701409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27" name="object 88427"/>
          <p:cNvSpPr/>
          <p:nvPr/>
        </p:nvSpPr>
        <p:spPr>
          <a:xfrm>
            <a:off x="701422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28" name="object 88428"/>
          <p:cNvSpPr/>
          <p:nvPr/>
        </p:nvSpPr>
        <p:spPr>
          <a:xfrm>
            <a:off x="701422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29" name="object 88429"/>
          <p:cNvSpPr/>
          <p:nvPr/>
        </p:nvSpPr>
        <p:spPr>
          <a:xfrm>
            <a:off x="701447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30" name="object 88430"/>
          <p:cNvSpPr/>
          <p:nvPr/>
        </p:nvSpPr>
        <p:spPr>
          <a:xfrm>
            <a:off x="701447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31" name="object 88431"/>
          <p:cNvSpPr/>
          <p:nvPr/>
        </p:nvSpPr>
        <p:spPr>
          <a:xfrm>
            <a:off x="701460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32" name="object 88432"/>
          <p:cNvSpPr/>
          <p:nvPr/>
        </p:nvSpPr>
        <p:spPr>
          <a:xfrm>
            <a:off x="701460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33" name="object 88433"/>
          <p:cNvSpPr/>
          <p:nvPr/>
        </p:nvSpPr>
        <p:spPr>
          <a:xfrm>
            <a:off x="701485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34" name="object 88434"/>
          <p:cNvSpPr/>
          <p:nvPr/>
        </p:nvSpPr>
        <p:spPr>
          <a:xfrm>
            <a:off x="701485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35" name="object 88435"/>
          <p:cNvSpPr/>
          <p:nvPr/>
        </p:nvSpPr>
        <p:spPr>
          <a:xfrm>
            <a:off x="701498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36" name="object 88436"/>
          <p:cNvSpPr/>
          <p:nvPr/>
        </p:nvSpPr>
        <p:spPr>
          <a:xfrm>
            <a:off x="701498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37" name="object 88437"/>
          <p:cNvSpPr/>
          <p:nvPr/>
        </p:nvSpPr>
        <p:spPr>
          <a:xfrm>
            <a:off x="701523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38" name="object 88438"/>
          <p:cNvSpPr/>
          <p:nvPr/>
        </p:nvSpPr>
        <p:spPr>
          <a:xfrm>
            <a:off x="701523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39" name="object 88439"/>
          <p:cNvSpPr/>
          <p:nvPr/>
        </p:nvSpPr>
        <p:spPr>
          <a:xfrm>
            <a:off x="701536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40" name="object 88440"/>
          <p:cNvSpPr/>
          <p:nvPr/>
        </p:nvSpPr>
        <p:spPr>
          <a:xfrm>
            <a:off x="701536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41" name="object 88441"/>
          <p:cNvSpPr/>
          <p:nvPr/>
        </p:nvSpPr>
        <p:spPr>
          <a:xfrm>
            <a:off x="701561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42" name="object 88442"/>
          <p:cNvSpPr/>
          <p:nvPr/>
        </p:nvSpPr>
        <p:spPr>
          <a:xfrm>
            <a:off x="701561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43" name="object 88443"/>
          <p:cNvSpPr/>
          <p:nvPr/>
        </p:nvSpPr>
        <p:spPr>
          <a:xfrm>
            <a:off x="701574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44" name="object 88444"/>
          <p:cNvSpPr/>
          <p:nvPr/>
        </p:nvSpPr>
        <p:spPr>
          <a:xfrm>
            <a:off x="701574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45" name="object 88445"/>
          <p:cNvSpPr/>
          <p:nvPr/>
        </p:nvSpPr>
        <p:spPr>
          <a:xfrm>
            <a:off x="701600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46" name="object 88446"/>
          <p:cNvSpPr/>
          <p:nvPr/>
        </p:nvSpPr>
        <p:spPr>
          <a:xfrm>
            <a:off x="701600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47" name="object 88447"/>
          <p:cNvSpPr/>
          <p:nvPr/>
        </p:nvSpPr>
        <p:spPr>
          <a:xfrm>
            <a:off x="701612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48" name="object 88448"/>
          <p:cNvSpPr/>
          <p:nvPr/>
        </p:nvSpPr>
        <p:spPr>
          <a:xfrm>
            <a:off x="701612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49" name="object 88449"/>
          <p:cNvSpPr/>
          <p:nvPr/>
        </p:nvSpPr>
        <p:spPr>
          <a:xfrm>
            <a:off x="701638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50" name="object 88450"/>
          <p:cNvSpPr/>
          <p:nvPr/>
        </p:nvSpPr>
        <p:spPr>
          <a:xfrm>
            <a:off x="701638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51" name="object 88451"/>
          <p:cNvSpPr/>
          <p:nvPr/>
        </p:nvSpPr>
        <p:spPr>
          <a:xfrm>
            <a:off x="701650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52" name="object 88452"/>
          <p:cNvSpPr/>
          <p:nvPr/>
        </p:nvSpPr>
        <p:spPr>
          <a:xfrm>
            <a:off x="701650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53" name="object 88453"/>
          <p:cNvSpPr/>
          <p:nvPr/>
        </p:nvSpPr>
        <p:spPr>
          <a:xfrm>
            <a:off x="701676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54" name="object 88454"/>
          <p:cNvSpPr/>
          <p:nvPr/>
        </p:nvSpPr>
        <p:spPr>
          <a:xfrm>
            <a:off x="701676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55" name="object 88455"/>
          <p:cNvSpPr/>
          <p:nvPr/>
        </p:nvSpPr>
        <p:spPr>
          <a:xfrm>
            <a:off x="701688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56" name="object 88456"/>
          <p:cNvSpPr/>
          <p:nvPr/>
        </p:nvSpPr>
        <p:spPr>
          <a:xfrm>
            <a:off x="701688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57" name="object 88457"/>
          <p:cNvSpPr/>
          <p:nvPr/>
        </p:nvSpPr>
        <p:spPr>
          <a:xfrm>
            <a:off x="701714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58" name="object 88458"/>
          <p:cNvSpPr/>
          <p:nvPr/>
        </p:nvSpPr>
        <p:spPr>
          <a:xfrm>
            <a:off x="701714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59" name="object 88459"/>
          <p:cNvSpPr/>
          <p:nvPr/>
        </p:nvSpPr>
        <p:spPr>
          <a:xfrm>
            <a:off x="701727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60" name="object 88460"/>
          <p:cNvSpPr/>
          <p:nvPr/>
        </p:nvSpPr>
        <p:spPr>
          <a:xfrm>
            <a:off x="701727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61" name="object 88461"/>
          <p:cNvSpPr/>
          <p:nvPr/>
        </p:nvSpPr>
        <p:spPr>
          <a:xfrm>
            <a:off x="70175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62" name="object 88462"/>
          <p:cNvSpPr/>
          <p:nvPr/>
        </p:nvSpPr>
        <p:spPr>
          <a:xfrm>
            <a:off x="70175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63" name="object 88463"/>
          <p:cNvSpPr/>
          <p:nvPr/>
        </p:nvSpPr>
        <p:spPr>
          <a:xfrm>
            <a:off x="701765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64" name="object 88464"/>
          <p:cNvSpPr/>
          <p:nvPr/>
        </p:nvSpPr>
        <p:spPr>
          <a:xfrm>
            <a:off x="701765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65" name="object 88465"/>
          <p:cNvSpPr/>
          <p:nvPr/>
        </p:nvSpPr>
        <p:spPr>
          <a:xfrm>
            <a:off x="701790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66" name="object 88466"/>
          <p:cNvSpPr/>
          <p:nvPr/>
        </p:nvSpPr>
        <p:spPr>
          <a:xfrm>
            <a:off x="701790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67" name="object 88467"/>
          <p:cNvSpPr/>
          <p:nvPr/>
        </p:nvSpPr>
        <p:spPr>
          <a:xfrm>
            <a:off x="701803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68" name="object 88468"/>
          <p:cNvSpPr/>
          <p:nvPr/>
        </p:nvSpPr>
        <p:spPr>
          <a:xfrm>
            <a:off x="701803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69" name="object 88469"/>
          <p:cNvSpPr/>
          <p:nvPr/>
        </p:nvSpPr>
        <p:spPr>
          <a:xfrm>
            <a:off x="701828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70" name="object 88470"/>
          <p:cNvSpPr/>
          <p:nvPr/>
        </p:nvSpPr>
        <p:spPr>
          <a:xfrm>
            <a:off x="701828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71" name="object 88471"/>
          <p:cNvSpPr/>
          <p:nvPr/>
        </p:nvSpPr>
        <p:spPr>
          <a:xfrm>
            <a:off x="701841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72" name="object 88472"/>
          <p:cNvSpPr/>
          <p:nvPr/>
        </p:nvSpPr>
        <p:spPr>
          <a:xfrm>
            <a:off x="701841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73" name="object 88473"/>
          <p:cNvSpPr/>
          <p:nvPr/>
        </p:nvSpPr>
        <p:spPr>
          <a:xfrm>
            <a:off x="701866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74" name="object 88474"/>
          <p:cNvSpPr/>
          <p:nvPr/>
        </p:nvSpPr>
        <p:spPr>
          <a:xfrm>
            <a:off x="701866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75" name="object 88475"/>
          <p:cNvSpPr/>
          <p:nvPr/>
        </p:nvSpPr>
        <p:spPr>
          <a:xfrm>
            <a:off x="701879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76" name="object 88476"/>
          <p:cNvSpPr/>
          <p:nvPr/>
        </p:nvSpPr>
        <p:spPr>
          <a:xfrm>
            <a:off x="701879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77" name="object 88477"/>
          <p:cNvSpPr/>
          <p:nvPr/>
        </p:nvSpPr>
        <p:spPr>
          <a:xfrm>
            <a:off x="701904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78" name="object 88478"/>
          <p:cNvSpPr/>
          <p:nvPr/>
        </p:nvSpPr>
        <p:spPr>
          <a:xfrm>
            <a:off x="701904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79" name="object 88479"/>
          <p:cNvSpPr/>
          <p:nvPr/>
        </p:nvSpPr>
        <p:spPr>
          <a:xfrm>
            <a:off x="701917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80" name="object 88480"/>
          <p:cNvSpPr/>
          <p:nvPr/>
        </p:nvSpPr>
        <p:spPr>
          <a:xfrm>
            <a:off x="701917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81" name="object 88481"/>
          <p:cNvSpPr/>
          <p:nvPr/>
        </p:nvSpPr>
        <p:spPr>
          <a:xfrm>
            <a:off x="701942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82" name="object 88482"/>
          <p:cNvSpPr/>
          <p:nvPr/>
        </p:nvSpPr>
        <p:spPr>
          <a:xfrm>
            <a:off x="701942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83" name="object 88483"/>
          <p:cNvSpPr/>
          <p:nvPr/>
        </p:nvSpPr>
        <p:spPr>
          <a:xfrm>
            <a:off x="701955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84" name="object 88484"/>
          <p:cNvSpPr/>
          <p:nvPr/>
        </p:nvSpPr>
        <p:spPr>
          <a:xfrm>
            <a:off x="701955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85" name="object 88485"/>
          <p:cNvSpPr/>
          <p:nvPr/>
        </p:nvSpPr>
        <p:spPr>
          <a:xfrm>
            <a:off x="701981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86" name="object 88486"/>
          <p:cNvSpPr/>
          <p:nvPr/>
        </p:nvSpPr>
        <p:spPr>
          <a:xfrm>
            <a:off x="701981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87" name="object 88487"/>
          <p:cNvSpPr/>
          <p:nvPr/>
        </p:nvSpPr>
        <p:spPr>
          <a:xfrm>
            <a:off x="701993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88" name="object 88488"/>
          <p:cNvSpPr/>
          <p:nvPr/>
        </p:nvSpPr>
        <p:spPr>
          <a:xfrm>
            <a:off x="701993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89" name="object 88489"/>
          <p:cNvSpPr/>
          <p:nvPr/>
        </p:nvSpPr>
        <p:spPr>
          <a:xfrm>
            <a:off x="702019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90" name="object 88490"/>
          <p:cNvSpPr/>
          <p:nvPr/>
        </p:nvSpPr>
        <p:spPr>
          <a:xfrm>
            <a:off x="702019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91" name="object 88491"/>
          <p:cNvSpPr/>
          <p:nvPr/>
        </p:nvSpPr>
        <p:spPr>
          <a:xfrm>
            <a:off x="702031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92" name="object 88492"/>
          <p:cNvSpPr/>
          <p:nvPr/>
        </p:nvSpPr>
        <p:spPr>
          <a:xfrm>
            <a:off x="702031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93" name="object 88493"/>
          <p:cNvSpPr/>
          <p:nvPr/>
        </p:nvSpPr>
        <p:spPr>
          <a:xfrm>
            <a:off x="702057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94" name="object 88494"/>
          <p:cNvSpPr/>
          <p:nvPr/>
        </p:nvSpPr>
        <p:spPr>
          <a:xfrm>
            <a:off x="702057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95" name="object 88495"/>
          <p:cNvSpPr/>
          <p:nvPr/>
        </p:nvSpPr>
        <p:spPr>
          <a:xfrm>
            <a:off x="7020699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96" name="object 88496"/>
          <p:cNvSpPr/>
          <p:nvPr/>
        </p:nvSpPr>
        <p:spPr>
          <a:xfrm>
            <a:off x="7020699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97" name="object 88497"/>
          <p:cNvSpPr/>
          <p:nvPr/>
        </p:nvSpPr>
        <p:spPr>
          <a:xfrm>
            <a:off x="7020953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98" name="object 88498"/>
          <p:cNvSpPr/>
          <p:nvPr/>
        </p:nvSpPr>
        <p:spPr>
          <a:xfrm>
            <a:off x="7020953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499" name="object 88499"/>
          <p:cNvSpPr/>
          <p:nvPr/>
        </p:nvSpPr>
        <p:spPr>
          <a:xfrm>
            <a:off x="7021080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00" name="object 88500"/>
          <p:cNvSpPr/>
          <p:nvPr/>
        </p:nvSpPr>
        <p:spPr>
          <a:xfrm>
            <a:off x="7021080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01" name="object 88501"/>
          <p:cNvSpPr/>
          <p:nvPr/>
        </p:nvSpPr>
        <p:spPr>
          <a:xfrm>
            <a:off x="702133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02" name="object 88502"/>
          <p:cNvSpPr/>
          <p:nvPr/>
        </p:nvSpPr>
        <p:spPr>
          <a:xfrm>
            <a:off x="702133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03" name="object 88503"/>
          <p:cNvSpPr/>
          <p:nvPr/>
        </p:nvSpPr>
        <p:spPr>
          <a:xfrm>
            <a:off x="7021461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04" name="object 88504"/>
          <p:cNvSpPr/>
          <p:nvPr/>
        </p:nvSpPr>
        <p:spPr>
          <a:xfrm>
            <a:off x="7021461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05" name="object 88505"/>
          <p:cNvSpPr/>
          <p:nvPr/>
        </p:nvSpPr>
        <p:spPr>
          <a:xfrm>
            <a:off x="7021715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06" name="object 88506"/>
          <p:cNvSpPr/>
          <p:nvPr/>
        </p:nvSpPr>
        <p:spPr>
          <a:xfrm>
            <a:off x="7021715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07" name="object 88507"/>
          <p:cNvSpPr/>
          <p:nvPr/>
        </p:nvSpPr>
        <p:spPr>
          <a:xfrm>
            <a:off x="7021842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08" name="object 88508"/>
          <p:cNvSpPr/>
          <p:nvPr/>
        </p:nvSpPr>
        <p:spPr>
          <a:xfrm>
            <a:off x="7021842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09" name="object 88509"/>
          <p:cNvSpPr/>
          <p:nvPr/>
        </p:nvSpPr>
        <p:spPr>
          <a:xfrm>
            <a:off x="7022096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10" name="object 88510"/>
          <p:cNvSpPr/>
          <p:nvPr/>
        </p:nvSpPr>
        <p:spPr>
          <a:xfrm>
            <a:off x="7022096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11" name="object 88511"/>
          <p:cNvSpPr/>
          <p:nvPr/>
        </p:nvSpPr>
        <p:spPr>
          <a:xfrm>
            <a:off x="702222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12" name="object 88512"/>
          <p:cNvSpPr/>
          <p:nvPr/>
        </p:nvSpPr>
        <p:spPr>
          <a:xfrm>
            <a:off x="702222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13" name="object 88513"/>
          <p:cNvSpPr/>
          <p:nvPr/>
        </p:nvSpPr>
        <p:spPr>
          <a:xfrm>
            <a:off x="7022477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14" name="object 88514"/>
          <p:cNvSpPr/>
          <p:nvPr/>
        </p:nvSpPr>
        <p:spPr>
          <a:xfrm>
            <a:off x="7022477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EBE71A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15" name="object 88515"/>
          <p:cNvSpPr/>
          <p:nvPr/>
        </p:nvSpPr>
        <p:spPr>
          <a:xfrm>
            <a:off x="7022604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16" name="object 88516"/>
          <p:cNvSpPr/>
          <p:nvPr/>
        </p:nvSpPr>
        <p:spPr>
          <a:xfrm>
            <a:off x="7022604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17" name="object 88517"/>
          <p:cNvSpPr/>
          <p:nvPr/>
        </p:nvSpPr>
        <p:spPr>
          <a:xfrm>
            <a:off x="7022858" y="7025525"/>
            <a:ext cx="0" cy="847090"/>
          </a:xfrm>
          <a:custGeom>
            <a:avLst/>
            <a:gdLst/>
            <a:ahLst/>
            <a:cxnLst/>
            <a:rect l="l" t="t" r="r" b="b"/>
            <a:pathLst>
              <a:path h="847090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3175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18" name="object 88518"/>
          <p:cNvSpPr/>
          <p:nvPr/>
        </p:nvSpPr>
        <p:spPr>
          <a:xfrm>
            <a:off x="7022858" y="7020762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5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778">
            <a:solidFill>
              <a:srgbClr val="8FCBEF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19" name="object 88519"/>
          <p:cNvSpPr txBox="1"/>
          <p:nvPr/>
        </p:nvSpPr>
        <p:spPr>
          <a:xfrm>
            <a:off x="172720" y="7354151"/>
            <a:ext cx="95504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-5" dirty="0">
                <a:solidFill>
                  <a:srgbClr val="231F20"/>
                </a:solidFill>
                <a:latin typeface="Times New Roman"/>
                <a:cs typeface="Times New Roman"/>
              </a:rPr>
              <a:t>Dynamic </a:t>
            </a:r>
            <a:r>
              <a:rPr sz="1000" spc="-35" dirty="0">
                <a:solidFill>
                  <a:srgbClr val="231F20"/>
                </a:solidFill>
                <a:latin typeface="Times New Roman"/>
                <a:cs typeface="Times New Roman"/>
              </a:rPr>
              <a:t>Tree</a:t>
            </a:r>
            <a:r>
              <a:rPr sz="1000" spc="-70" dirty="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sz="1000" spc="-5" dirty="0">
                <a:solidFill>
                  <a:srgbClr val="231F20"/>
                </a:solidFill>
                <a:latin typeface="Times New Roman"/>
                <a:cs typeface="Times New Roman"/>
              </a:rPr>
              <a:t>Cut</a:t>
            </a:r>
            <a:endParaRPr sz="1000" dirty="0">
              <a:latin typeface="Times New Roman"/>
              <a:cs typeface="Times New Roman"/>
            </a:endParaRPr>
          </a:p>
        </p:txBody>
      </p:sp>
      <p:sp>
        <p:nvSpPr>
          <p:cNvPr id="88520" name="object 88520"/>
          <p:cNvSpPr/>
          <p:nvPr/>
        </p:nvSpPr>
        <p:spPr>
          <a:xfrm>
            <a:off x="1265427" y="7872234"/>
            <a:ext cx="5757545" cy="0"/>
          </a:xfrm>
          <a:custGeom>
            <a:avLst/>
            <a:gdLst/>
            <a:ahLst/>
            <a:cxnLst/>
            <a:rect l="l" t="t" r="r" b="b"/>
            <a:pathLst>
              <a:path w="5757545">
                <a:moveTo>
                  <a:pt x="0" y="0"/>
                </a:moveTo>
                <a:lnTo>
                  <a:pt x="5757430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21" name="object 88521"/>
          <p:cNvSpPr/>
          <p:nvPr/>
        </p:nvSpPr>
        <p:spPr>
          <a:xfrm>
            <a:off x="1265427" y="7025652"/>
            <a:ext cx="5757545" cy="0"/>
          </a:xfrm>
          <a:custGeom>
            <a:avLst/>
            <a:gdLst/>
            <a:ahLst/>
            <a:cxnLst/>
            <a:rect l="l" t="t" r="r" b="b"/>
            <a:pathLst>
              <a:path w="5757545">
                <a:moveTo>
                  <a:pt x="0" y="0"/>
                </a:moveTo>
                <a:lnTo>
                  <a:pt x="5757430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522" name="object 88522"/>
          <p:cNvSpPr txBox="1"/>
          <p:nvPr/>
        </p:nvSpPr>
        <p:spPr>
          <a:xfrm>
            <a:off x="453161" y="8258936"/>
            <a:ext cx="45300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Figure </a:t>
            </a:r>
            <a:r>
              <a:rPr sz="1200" b="1" spc="-5" dirty="0">
                <a:latin typeface="Times New Roman"/>
                <a:cs typeface="Times New Roman"/>
              </a:rPr>
              <a:t>S11. </a:t>
            </a:r>
            <a:r>
              <a:rPr sz="1200" spc="-5" dirty="0">
                <a:latin typeface="Times New Roman"/>
                <a:cs typeface="Times New Roman"/>
              </a:rPr>
              <a:t>Gene </a:t>
            </a:r>
            <a:r>
              <a:rPr sz="1200" dirty="0">
                <a:latin typeface="Times New Roman"/>
                <a:cs typeface="Times New Roman"/>
              </a:rPr>
              <a:t>dendrogram and co-expression network module</a:t>
            </a:r>
            <a:r>
              <a:rPr sz="1200" spc="-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colors.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84707" y="1196721"/>
            <a:ext cx="134620" cy="993775"/>
          </a:xfrm>
          <a:custGeom>
            <a:avLst/>
            <a:gdLst/>
            <a:ahLst/>
            <a:cxnLst/>
            <a:rect l="l" t="t" r="r" b="b"/>
            <a:pathLst>
              <a:path w="134619" h="993775">
                <a:moveTo>
                  <a:pt x="134112" y="0"/>
                </a:moveTo>
                <a:lnTo>
                  <a:pt x="0" y="0"/>
                </a:lnTo>
                <a:lnTo>
                  <a:pt x="0" y="993648"/>
                </a:lnTo>
                <a:lnTo>
                  <a:pt x="134112" y="993648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" name="object 3"/>
          <p:cNvSpPr/>
          <p:nvPr/>
        </p:nvSpPr>
        <p:spPr>
          <a:xfrm>
            <a:off x="1512950" y="1416177"/>
            <a:ext cx="134620" cy="774700"/>
          </a:xfrm>
          <a:custGeom>
            <a:avLst/>
            <a:gdLst/>
            <a:ahLst/>
            <a:cxnLst/>
            <a:rect l="l" t="t" r="r" b="b"/>
            <a:pathLst>
              <a:path w="134619" h="774700">
                <a:moveTo>
                  <a:pt x="134112" y="0"/>
                </a:moveTo>
                <a:lnTo>
                  <a:pt x="0" y="0"/>
                </a:lnTo>
                <a:lnTo>
                  <a:pt x="0" y="774192"/>
                </a:lnTo>
                <a:lnTo>
                  <a:pt x="134112" y="774192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" name="object 4"/>
          <p:cNvSpPr/>
          <p:nvPr/>
        </p:nvSpPr>
        <p:spPr>
          <a:xfrm>
            <a:off x="1941195" y="1569338"/>
            <a:ext cx="135255" cy="621030"/>
          </a:xfrm>
          <a:custGeom>
            <a:avLst/>
            <a:gdLst/>
            <a:ahLst/>
            <a:cxnLst/>
            <a:rect l="l" t="t" r="r" b="b"/>
            <a:pathLst>
              <a:path w="135255" h="621030">
                <a:moveTo>
                  <a:pt x="134874" y="0"/>
                </a:moveTo>
                <a:lnTo>
                  <a:pt x="0" y="0"/>
                </a:lnTo>
                <a:lnTo>
                  <a:pt x="0" y="621029"/>
                </a:lnTo>
                <a:lnTo>
                  <a:pt x="134874" y="621029"/>
                </a:lnTo>
                <a:lnTo>
                  <a:pt x="1348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" name="object 5"/>
          <p:cNvSpPr/>
          <p:nvPr/>
        </p:nvSpPr>
        <p:spPr>
          <a:xfrm>
            <a:off x="1084707" y="1196721"/>
            <a:ext cx="134620" cy="993775"/>
          </a:xfrm>
          <a:custGeom>
            <a:avLst/>
            <a:gdLst/>
            <a:ahLst/>
            <a:cxnLst/>
            <a:rect l="l" t="t" r="r" b="b"/>
            <a:pathLst>
              <a:path w="134619" h="993775">
                <a:moveTo>
                  <a:pt x="0" y="0"/>
                </a:moveTo>
                <a:lnTo>
                  <a:pt x="134112" y="0"/>
                </a:lnTo>
                <a:lnTo>
                  <a:pt x="134112" y="993648"/>
                </a:lnTo>
                <a:lnTo>
                  <a:pt x="0" y="99364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" name="object 6"/>
          <p:cNvSpPr/>
          <p:nvPr/>
        </p:nvSpPr>
        <p:spPr>
          <a:xfrm>
            <a:off x="1512950" y="1416177"/>
            <a:ext cx="134620" cy="774700"/>
          </a:xfrm>
          <a:custGeom>
            <a:avLst/>
            <a:gdLst/>
            <a:ahLst/>
            <a:cxnLst/>
            <a:rect l="l" t="t" r="r" b="b"/>
            <a:pathLst>
              <a:path w="134619" h="774700">
                <a:moveTo>
                  <a:pt x="0" y="0"/>
                </a:moveTo>
                <a:lnTo>
                  <a:pt x="134112" y="0"/>
                </a:lnTo>
                <a:lnTo>
                  <a:pt x="134112" y="774192"/>
                </a:lnTo>
                <a:lnTo>
                  <a:pt x="0" y="774192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7" name="object 7"/>
          <p:cNvSpPr/>
          <p:nvPr/>
        </p:nvSpPr>
        <p:spPr>
          <a:xfrm>
            <a:off x="1941195" y="1569338"/>
            <a:ext cx="135255" cy="621030"/>
          </a:xfrm>
          <a:custGeom>
            <a:avLst/>
            <a:gdLst/>
            <a:ahLst/>
            <a:cxnLst/>
            <a:rect l="l" t="t" r="r" b="b"/>
            <a:pathLst>
              <a:path w="135255" h="621030">
                <a:moveTo>
                  <a:pt x="0" y="0"/>
                </a:moveTo>
                <a:lnTo>
                  <a:pt x="134874" y="0"/>
                </a:lnTo>
                <a:lnTo>
                  <a:pt x="134874" y="621029"/>
                </a:lnTo>
                <a:lnTo>
                  <a:pt x="0" y="621029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" name="object 8"/>
          <p:cNvSpPr/>
          <p:nvPr/>
        </p:nvSpPr>
        <p:spPr>
          <a:xfrm>
            <a:off x="1151763" y="1196721"/>
            <a:ext cx="0" cy="127635"/>
          </a:xfrm>
          <a:custGeom>
            <a:avLst/>
            <a:gdLst/>
            <a:ahLst/>
            <a:cxnLst/>
            <a:rect l="l" t="t" r="r" b="b"/>
            <a:pathLst>
              <a:path h="127634">
                <a:moveTo>
                  <a:pt x="0" y="0"/>
                </a:moveTo>
                <a:lnTo>
                  <a:pt x="0" y="127254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" name="object 9"/>
          <p:cNvSpPr/>
          <p:nvPr/>
        </p:nvSpPr>
        <p:spPr>
          <a:xfrm>
            <a:off x="1151763" y="1069466"/>
            <a:ext cx="0" cy="127635"/>
          </a:xfrm>
          <a:custGeom>
            <a:avLst/>
            <a:gdLst/>
            <a:ahLst/>
            <a:cxnLst/>
            <a:rect l="l" t="t" r="r" b="b"/>
            <a:pathLst>
              <a:path h="127634">
                <a:moveTo>
                  <a:pt x="0" y="127253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" name="object 10"/>
          <p:cNvSpPr/>
          <p:nvPr/>
        </p:nvSpPr>
        <p:spPr>
          <a:xfrm>
            <a:off x="1123569" y="132397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" name="object 11"/>
          <p:cNvSpPr/>
          <p:nvPr/>
        </p:nvSpPr>
        <p:spPr>
          <a:xfrm>
            <a:off x="1123569" y="1069466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" name="object 12"/>
          <p:cNvSpPr/>
          <p:nvPr/>
        </p:nvSpPr>
        <p:spPr>
          <a:xfrm>
            <a:off x="1580007" y="1416177"/>
            <a:ext cx="0" cy="51435"/>
          </a:xfrm>
          <a:custGeom>
            <a:avLst/>
            <a:gdLst/>
            <a:ahLst/>
            <a:cxnLst/>
            <a:rect l="l" t="t" r="r" b="b"/>
            <a:pathLst>
              <a:path h="51434">
                <a:moveTo>
                  <a:pt x="0" y="0"/>
                </a:moveTo>
                <a:lnTo>
                  <a:pt x="0" y="51053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" name="object 13"/>
          <p:cNvSpPr/>
          <p:nvPr/>
        </p:nvSpPr>
        <p:spPr>
          <a:xfrm>
            <a:off x="1580007" y="1365122"/>
            <a:ext cx="0" cy="51435"/>
          </a:xfrm>
          <a:custGeom>
            <a:avLst/>
            <a:gdLst/>
            <a:ahLst/>
            <a:cxnLst/>
            <a:rect l="l" t="t" r="r" b="b"/>
            <a:pathLst>
              <a:path h="51434">
                <a:moveTo>
                  <a:pt x="0" y="51053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" name="object 14"/>
          <p:cNvSpPr/>
          <p:nvPr/>
        </p:nvSpPr>
        <p:spPr>
          <a:xfrm>
            <a:off x="1551813" y="1467230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" name="object 15"/>
          <p:cNvSpPr/>
          <p:nvPr/>
        </p:nvSpPr>
        <p:spPr>
          <a:xfrm>
            <a:off x="1551813" y="1365122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" name="object 16"/>
          <p:cNvSpPr/>
          <p:nvPr/>
        </p:nvSpPr>
        <p:spPr>
          <a:xfrm>
            <a:off x="2009013" y="1569337"/>
            <a:ext cx="0" cy="45085"/>
          </a:xfrm>
          <a:custGeom>
            <a:avLst/>
            <a:gdLst/>
            <a:ahLst/>
            <a:cxnLst/>
            <a:rect l="l" t="t" r="r" b="b"/>
            <a:pathLst>
              <a:path h="45084">
                <a:moveTo>
                  <a:pt x="0" y="0"/>
                </a:moveTo>
                <a:lnTo>
                  <a:pt x="0" y="44958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" name="object 17"/>
          <p:cNvSpPr/>
          <p:nvPr/>
        </p:nvSpPr>
        <p:spPr>
          <a:xfrm>
            <a:off x="2009013" y="1523617"/>
            <a:ext cx="0" cy="45720"/>
          </a:xfrm>
          <a:custGeom>
            <a:avLst/>
            <a:gdLst/>
            <a:ahLst/>
            <a:cxnLst/>
            <a:rect l="l" t="t" r="r" b="b"/>
            <a:pathLst>
              <a:path h="45719">
                <a:moveTo>
                  <a:pt x="0" y="45720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" name="object 18"/>
          <p:cNvSpPr/>
          <p:nvPr/>
        </p:nvSpPr>
        <p:spPr>
          <a:xfrm>
            <a:off x="1980057" y="161429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" name="object 19"/>
          <p:cNvSpPr/>
          <p:nvPr/>
        </p:nvSpPr>
        <p:spPr>
          <a:xfrm>
            <a:off x="1980057" y="1523617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" name="object 20"/>
          <p:cNvSpPr/>
          <p:nvPr/>
        </p:nvSpPr>
        <p:spPr>
          <a:xfrm>
            <a:off x="937641" y="992505"/>
            <a:ext cx="0" cy="1198245"/>
          </a:xfrm>
          <a:custGeom>
            <a:avLst/>
            <a:gdLst/>
            <a:ahLst/>
            <a:cxnLst/>
            <a:rect l="l" t="t" r="r" b="b"/>
            <a:pathLst>
              <a:path h="1198245">
                <a:moveTo>
                  <a:pt x="0" y="1197863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" name="object 21"/>
          <p:cNvSpPr/>
          <p:nvPr/>
        </p:nvSpPr>
        <p:spPr>
          <a:xfrm>
            <a:off x="937641" y="2190369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" name="object 22"/>
          <p:cNvSpPr/>
          <p:nvPr/>
        </p:nvSpPr>
        <p:spPr>
          <a:xfrm>
            <a:off x="937641" y="2057019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" name="object 23"/>
          <p:cNvSpPr/>
          <p:nvPr/>
        </p:nvSpPr>
        <p:spPr>
          <a:xfrm>
            <a:off x="937641" y="1924430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" name="object 24"/>
          <p:cNvSpPr/>
          <p:nvPr/>
        </p:nvSpPr>
        <p:spPr>
          <a:xfrm>
            <a:off x="937641" y="1791080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" name="object 25"/>
          <p:cNvSpPr/>
          <p:nvPr/>
        </p:nvSpPr>
        <p:spPr>
          <a:xfrm>
            <a:off x="937641" y="1657730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" name="object 26"/>
          <p:cNvSpPr/>
          <p:nvPr/>
        </p:nvSpPr>
        <p:spPr>
          <a:xfrm>
            <a:off x="937641" y="1525142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" name="object 27"/>
          <p:cNvSpPr/>
          <p:nvPr/>
        </p:nvSpPr>
        <p:spPr>
          <a:xfrm>
            <a:off x="937641" y="1391792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" name="object 28"/>
          <p:cNvSpPr/>
          <p:nvPr/>
        </p:nvSpPr>
        <p:spPr>
          <a:xfrm>
            <a:off x="937641" y="1258442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" name="object 29"/>
          <p:cNvSpPr/>
          <p:nvPr/>
        </p:nvSpPr>
        <p:spPr>
          <a:xfrm>
            <a:off x="937641" y="1125855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" name="object 30"/>
          <p:cNvSpPr/>
          <p:nvPr/>
        </p:nvSpPr>
        <p:spPr>
          <a:xfrm>
            <a:off x="937641" y="992505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" name="object 31"/>
          <p:cNvSpPr/>
          <p:nvPr/>
        </p:nvSpPr>
        <p:spPr>
          <a:xfrm>
            <a:off x="937641" y="2190369"/>
            <a:ext cx="1285875" cy="0"/>
          </a:xfrm>
          <a:custGeom>
            <a:avLst/>
            <a:gdLst/>
            <a:ahLst/>
            <a:cxnLst/>
            <a:rect l="l" t="t" r="r" b="b"/>
            <a:pathLst>
              <a:path w="1285875">
                <a:moveTo>
                  <a:pt x="0" y="0"/>
                </a:moveTo>
                <a:lnTo>
                  <a:pt x="128549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" name="object 32"/>
          <p:cNvSpPr txBox="1"/>
          <p:nvPr/>
        </p:nvSpPr>
        <p:spPr>
          <a:xfrm>
            <a:off x="757844" y="883418"/>
            <a:ext cx="121920" cy="1356995"/>
          </a:xfrm>
          <a:prstGeom prst="rect">
            <a:avLst/>
          </a:prstGeom>
        </p:spPr>
        <p:txBody>
          <a:bodyPr vert="horz" wrap="square" lIns="0" tIns="539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4</a:t>
            </a:r>
            <a:r>
              <a:rPr sz="600" spc="-5" dirty="0">
                <a:solidFill>
                  <a:srgbClr val="585858"/>
                </a:solidFill>
                <a:latin typeface="Calibri"/>
                <a:cs typeface="Calibri"/>
              </a:rPr>
              <a:t>.5</a:t>
            </a:r>
            <a:endParaRPr sz="600" dirty="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spcBef>
                <a:spcPts val="33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4</a:t>
            </a:r>
            <a:endParaRPr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3</a:t>
            </a:r>
            <a:r>
              <a:rPr sz="600" spc="-5" dirty="0">
                <a:solidFill>
                  <a:srgbClr val="585858"/>
                </a:solidFill>
                <a:latin typeface="Calibri"/>
                <a:cs typeface="Calibri"/>
              </a:rPr>
              <a:t>.5</a:t>
            </a:r>
            <a:endParaRPr sz="600" dirty="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spcBef>
                <a:spcPts val="325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3</a:t>
            </a:r>
            <a:endParaRPr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2</a:t>
            </a:r>
            <a:r>
              <a:rPr sz="600" spc="-5" dirty="0">
                <a:solidFill>
                  <a:srgbClr val="585858"/>
                </a:solidFill>
                <a:latin typeface="Calibri"/>
                <a:cs typeface="Calibri"/>
              </a:rPr>
              <a:t>.5</a:t>
            </a:r>
            <a:endParaRPr sz="600" dirty="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spcBef>
                <a:spcPts val="33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2</a:t>
            </a:r>
            <a:endParaRPr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1</a:t>
            </a:r>
            <a:r>
              <a:rPr sz="600" spc="-5" dirty="0">
                <a:solidFill>
                  <a:srgbClr val="585858"/>
                </a:solidFill>
                <a:latin typeface="Calibri"/>
                <a:cs typeface="Calibri"/>
              </a:rPr>
              <a:t>.5</a:t>
            </a:r>
            <a:endParaRPr sz="600" dirty="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spcBef>
                <a:spcPts val="33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1</a:t>
            </a:r>
            <a:endParaRPr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0</a:t>
            </a:r>
            <a:r>
              <a:rPr sz="600" spc="-5" dirty="0">
                <a:solidFill>
                  <a:srgbClr val="585858"/>
                </a:solidFill>
                <a:latin typeface="Calibri"/>
                <a:cs typeface="Calibri"/>
              </a:rPr>
              <a:t>.5</a:t>
            </a:r>
            <a:endParaRPr sz="600" dirty="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spcBef>
                <a:spcPts val="33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0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102420" y="2222252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S1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530817" y="2222252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S2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959213" y="2222252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S3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635063" y="1279098"/>
            <a:ext cx="109855" cy="624840"/>
          </a:xfrm>
          <a:prstGeom prst="rect">
            <a:avLst/>
          </a:prstGeom>
        </p:spPr>
        <p:txBody>
          <a:bodyPr vert="vert270" wrap="square" lIns="0" tIns="44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Relative</a:t>
            </a:r>
            <a:r>
              <a:rPr sz="600" spc="-25" dirty="0">
                <a:solidFill>
                  <a:srgbClr val="585858"/>
                </a:solidFill>
                <a:latin typeface="Times New Roman"/>
                <a:cs typeface="Times New Roman"/>
              </a:rPr>
              <a:t> </a:t>
            </a:r>
            <a:r>
              <a:rPr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expression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291447" y="697995"/>
            <a:ext cx="341630" cy="147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SiD</a:t>
            </a:r>
            <a:r>
              <a:rPr sz="800" i="1" spc="-10" dirty="0">
                <a:solidFill>
                  <a:srgbClr val="585858"/>
                </a:solidFill>
                <a:latin typeface="Times New Roman"/>
                <a:cs typeface="Times New Roman"/>
              </a:rPr>
              <a:t>X</a:t>
            </a:r>
            <a:r>
              <a:rPr sz="8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S1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2928747" y="1906904"/>
            <a:ext cx="134620" cy="283845"/>
          </a:xfrm>
          <a:custGeom>
            <a:avLst/>
            <a:gdLst/>
            <a:ahLst/>
            <a:cxnLst/>
            <a:rect l="l" t="t" r="r" b="b"/>
            <a:pathLst>
              <a:path w="134619" h="283844">
                <a:moveTo>
                  <a:pt x="134112" y="0"/>
                </a:moveTo>
                <a:lnTo>
                  <a:pt x="0" y="0"/>
                </a:lnTo>
                <a:lnTo>
                  <a:pt x="0" y="283464"/>
                </a:lnTo>
                <a:lnTo>
                  <a:pt x="134112" y="283464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" name="object 39"/>
          <p:cNvSpPr/>
          <p:nvPr/>
        </p:nvSpPr>
        <p:spPr>
          <a:xfrm>
            <a:off x="3356990" y="1158621"/>
            <a:ext cx="134620" cy="1031875"/>
          </a:xfrm>
          <a:custGeom>
            <a:avLst/>
            <a:gdLst/>
            <a:ahLst/>
            <a:cxnLst/>
            <a:rect l="l" t="t" r="r" b="b"/>
            <a:pathLst>
              <a:path w="134620" h="1031875">
                <a:moveTo>
                  <a:pt x="134112" y="0"/>
                </a:moveTo>
                <a:lnTo>
                  <a:pt x="0" y="0"/>
                </a:lnTo>
                <a:lnTo>
                  <a:pt x="0" y="1031748"/>
                </a:lnTo>
                <a:lnTo>
                  <a:pt x="134112" y="1031748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" name="object 40"/>
          <p:cNvSpPr/>
          <p:nvPr/>
        </p:nvSpPr>
        <p:spPr>
          <a:xfrm>
            <a:off x="3785234" y="1872614"/>
            <a:ext cx="134620" cy="318135"/>
          </a:xfrm>
          <a:custGeom>
            <a:avLst/>
            <a:gdLst/>
            <a:ahLst/>
            <a:cxnLst/>
            <a:rect l="l" t="t" r="r" b="b"/>
            <a:pathLst>
              <a:path w="134620" h="318135">
                <a:moveTo>
                  <a:pt x="134112" y="0"/>
                </a:moveTo>
                <a:lnTo>
                  <a:pt x="0" y="0"/>
                </a:lnTo>
                <a:lnTo>
                  <a:pt x="0" y="317753"/>
                </a:lnTo>
                <a:lnTo>
                  <a:pt x="134112" y="317753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" name="object 41"/>
          <p:cNvSpPr/>
          <p:nvPr/>
        </p:nvSpPr>
        <p:spPr>
          <a:xfrm>
            <a:off x="2928747" y="1906904"/>
            <a:ext cx="134620" cy="283845"/>
          </a:xfrm>
          <a:custGeom>
            <a:avLst/>
            <a:gdLst/>
            <a:ahLst/>
            <a:cxnLst/>
            <a:rect l="l" t="t" r="r" b="b"/>
            <a:pathLst>
              <a:path w="134619" h="283844">
                <a:moveTo>
                  <a:pt x="0" y="0"/>
                </a:moveTo>
                <a:lnTo>
                  <a:pt x="134112" y="0"/>
                </a:lnTo>
                <a:lnTo>
                  <a:pt x="134112" y="283464"/>
                </a:lnTo>
                <a:lnTo>
                  <a:pt x="0" y="283464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" name="object 42"/>
          <p:cNvSpPr/>
          <p:nvPr/>
        </p:nvSpPr>
        <p:spPr>
          <a:xfrm>
            <a:off x="3356990" y="1158621"/>
            <a:ext cx="134620" cy="1031875"/>
          </a:xfrm>
          <a:custGeom>
            <a:avLst/>
            <a:gdLst/>
            <a:ahLst/>
            <a:cxnLst/>
            <a:rect l="l" t="t" r="r" b="b"/>
            <a:pathLst>
              <a:path w="134620" h="1031875">
                <a:moveTo>
                  <a:pt x="0" y="0"/>
                </a:moveTo>
                <a:lnTo>
                  <a:pt x="134112" y="0"/>
                </a:lnTo>
                <a:lnTo>
                  <a:pt x="134112" y="1031748"/>
                </a:lnTo>
                <a:lnTo>
                  <a:pt x="0" y="103174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" name="object 43"/>
          <p:cNvSpPr/>
          <p:nvPr/>
        </p:nvSpPr>
        <p:spPr>
          <a:xfrm>
            <a:off x="3785234" y="1872614"/>
            <a:ext cx="134620" cy="318135"/>
          </a:xfrm>
          <a:custGeom>
            <a:avLst/>
            <a:gdLst/>
            <a:ahLst/>
            <a:cxnLst/>
            <a:rect l="l" t="t" r="r" b="b"/>
            <a:pathLst>
              <a:path w="134620" h="318135">
                <a:moveTo>
                  <a:pt x="0" y="0"/>
                </a:moveTo>
                <a:lnTo>
                  <a:pt x="134112" y="0"/>
                </a:lnTo>
                <a:lnTo>
                  <a:pt x="134112" y="317753"/>
                </a:lnTo>
                <a:lnTo>
                  <a:pt x="0" y="317753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" name="object 44"/>
          <p:cNvSpPr/>
          <p:nvPr/>
        </p:nvSpPr>
        <p:spPr>
          <a:xfrm>
            <a:off x="2991040" y="1906904"/>
            <a:ext cx="9525" cy="12700"/>
          </a:xfrm>
          <a:custGeom>
            <a:avLst/>
            <a:gdLst/>
            <a:ahLst/>
            <a:cxnLst/>
            <a:rect l="l" t="t" r="r" b="b"/>
            <a:pathLst>
              <a:path w="9525" h="12700">
                <a:moveTo>
                  <a:pt x="0" y="12192"/>
                </a:moveTo>
                <a:lnTo>
                  <a:pt x="9525" y="12192"/>
                </a:lnTo>
                <a:lnTo>
                  <a:pt x="9525" y="0"/>
                </a:lnTo>
                <a:lnTo>
                  <a:pt x="0" y="0"/>
                </a:lnTo>
                <a:lnTo>
                  <a:pt x="0" y="1219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" name="object 45"/>
          <p:cNvSpPr/>
          <p:nvPr/>
        </p:nvSpPr>
        <p:spPr>
          <a:xfrm>
            <a:off x="2991040" y="1894713"/>
            <a:ext cx="9525" cy="12700"/>
          </a:xfrm>
          <a:custGeom>
            <a:avLst/>
            <a:gdLst/>
            <a:ahLst/>
            <a:cxnLst/>
            <a:rect l="l" t="t" r="r" b="b"/>
            <a:pathLst>
              <a:path w="9525" h="12700">
                <a:moveTo>
                  <a:pt x="0" y="12192"/>
                </a:moveTo>
                <a:lnTo>
                  <a:pt x="9525" y="12192"/>
                </a:lnTo>
                <a:lnTo>
                  <a:pt x="9525" y="0"/>
                </a:lnTo>
                <a:lnTo>
                  <a:pt x="0" y="0"/>
                </a:lnTo>
                <a:lnTo>
                  <a:pt x="0" y="1219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" name="object 46"/>
          <p:cNvSpPr/>
          <p:nvPr/>
        </p:nvSpPr>
        <p:spPr>
          <a:xfrm>
            <a:off x="2966847" y="1919097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" name="object 47"/>
          <p:cNvSpPr/>
          <p:nvPr/>
        </p:nvSpPr>
        <p:spPr>
          <a:xfrm>
            <a:off x="2966847" y="1894713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" name="object 48"/>
          <p:cNvSpPr/>
          <p:nvPr/>
        </p:nvSpPr>
        <p:spPr>
          <a:xfrm>
            <a:off x="3424046" y="1158621"/>
            <a:ext cx="0" cy="58419"/>
          </a:xfrm>
          <a:custGeom>
            <a:avLst/>
            <a:gdLst/>
            <a:ahLst/>
            <a:cxnLst/>
            <a:rect l="l" t="t" r="r" b="b"/>
            <a:pathLst>
              <a:path h="58419">
                <a:moveTo>
                  <a:pt x="0" y="0"/>
                </a:moveTo>
                <a:lnTo>
                  <a:pt x="0" y="57912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9" name="object 49"/>
          <p:cNvSpPr/>
          <p:nvPr/>
        </p:nvSpPr>
        <p:spPr>
          <a:xfrm>
            <a:off x="3424046" y="1100708"/>
            <a:ext cx="0" cy="58419"/>
          </a:xfrm>
          <a:custGeom>
            <a:avLst/>
            <a:gdLst/>
            <a:ahLst/>
            <a:cxnLst/>
            <a:rect l="l" t="t" r="r" b="b"/>
            <a:pathLst>
              <a:path h="58419">
                <a:moveTo>
                  <a:pt x="0" y="57911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0" name="object 50"/>
          <p:cNvSpPr/>
          <p:nvPr/>
        </p:nvSpPr>
        <p:spPr>
          <a:xfrm>
            <a:off x="3395090" y="1216533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1" name="object 51"/>
          <p:cNvSpPr/>
          <p:nvPr/>
        </p:nvSpPr>
        <p:spPr>
          <a:xfrm>
            <a:off x="3395090" y="1100708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2" name="object 52"/>
          <p:cNvSpPr/>
          <p:nvPr/>
        </p:nvSpPr>
        <p:spPr>
          <a:xfrm>
            <a:off x="3852290" y="1872614"/>
            <a:ext cx="0" cy="40005"/>
          </a:xfrm>
          <a:custGeom>
            <a:avLst/>
            <a:gdLst/>
            <a:ahLst/>
            <a:cxnLst/>
            <a:rect l="l" t="t" r="r" b="b"/>
            <a:pathLst>
              <a:path h="40005">
                <a:moveTo>
                  <a:pt x="0" y="0"/>
                </a:moveTo>
                <a:lnTo>
                  <a:pt x="0" y="39624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3" name="object 53"/>
          <p:cNvSpPr/>
          <p:nvPr/>
        </p:nvSpPr>
        <p:spPr>
          <a:xfrm>
            <a:off x="3852290" y="1833752"/>
            <a:ext cx="0" cy="39370"/>
          </a:xfrm>
          <a:custGeom>
            <a:avLst/>
            <a:gdLst/>
            <a:ahLst/>
            <a:cxnLst/>
            <a:rect l="l" t="t" r="r" b="b"/>
            <a:pathLst>
              <a:path h="39369">
                <a:moveTo>
                  <a:pt x="0" y="38861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4" name="object 54"/>
          <p:cNvSpPr/>
          <p:nvPr/>
        </p:nvSpPr>
        <p:spPr>
          <a:xfrm>
            <a:off x="3824096" y="1912239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5" name="object 55"/>
          <p:cNvSpPr/>
          <p:nvPr/>
        </p:nvSpPr>
        <p:spPr>
          <a:xfrm>
            <a:off x="3824096" y="1833752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6" name="object 56"/>
          <p:cNvSpPr/>
          <p:nvPr/>
        </p:nvSpPr>
        <p:spPr>
          <a:xfrm>
            <a:off x="2781680" y="992505"/>
            <a:ext cx="0" cy="1198245"/>
          </a:xfrm>
          <a:custGeom>
            <a:avLst/>
            <a:gdLst/>
            <a:ahLst/>
            <a:cxnLst/>
            <a:rect l="l" t="t" r="r" b="b"/>
            <a:pathLst>
              <a:path h="1198245">
                <a:moveTo>
                  <a:pt x="0" y="1197863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7" name="object 57"/>
          <p:cNvSpPr/>
          <p:nvPr/>
        </p:nvSpPr>
        <p:spPr>
          <a:xfrm>
            <a:off x="2781680" y="2190369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8" name="object 58"/>
          <p:cNvSpPr/>
          <p:nvPr/>
        </p:nvSpPr>
        <p:spPr>
          <a:xfrm>
            <a:off x="2781680" y="2041017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59" name="object 59"/>
          <p:cNvSpPr/>
          <p:nvPr/>
        </p:nvSpPr>
        <p:spPr>
          <a:xfrm>
            <a:off x="2781680" y="1890902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0" name="object 60"/>
          <p:cNvSpPr/>
          <p:nvPr/>
        </p:nvSpPr>
        <p:spPr>
          <a:xfrm>
            <a:off x="2781680" y="1740789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1" name="object 61"/>
          <p:cNvSpPr/>
          <p:nvPr/>
        </p:nvSpPr>
        <p:spPr>
          <a:xfrm>
            <a:off x="2781680" y="1591436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2" name="object 62"/>
          <p:cNvSpPr/>
          <p:nvPr/>
        </p:nvSpPr>
        <p:spPr>
          <a:xfrm>
            <a:off x="2781680" y="1441322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3" name="object 63"/>
          <p:cNvSpPr/>
          <p:nvPr/>
        </p:nvSpPr>
        <p:spPr>
          <a:xfrm>
            <a:off x="2781680" y="1291971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4" name="object 64"/>
          <p:cNvSpPr/>
          <p:nvPr/>
        </p:nvSpPr>
        <p:spPr>
          <a:xfrm>
            <a:off x="2781680" y="1141857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5" name="object 65"/>
          <p:cNvSpPr/>
          <p:nvPr/>
        </p:nvSpPr>
        <p:spPr>
          <a:xfrm>
            <a:off x="2781680" y="992505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6" name="object 66"/>
          <p:cNvSpPr/>
          <p:nvPr/>
        </p:nvSpPr>
        <p:spPr>
          <a:xfrm>
            <a:off x="2781680" y="2190369"/>
            <a:ext cx="1285240" cy="0"/>
          </a:xfrm>
          <a:custGeom>
            <a:avLst/>
            <a:gdLst/>
            <a:ahLst/>
            <a:cxnLst/>
            <a:rect l="l" t="t" r="r" b="b"/>
            <a:pathLst>
              <a:path w="1285239">
                <a:moveTo>
                  <a:pt x="0" y="0"/>
                </a:moveTo>
                <a:lnTo>
                  <a:pt x="128473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67" name="object 67"/>
          <p:cNvSpPr txBox="1"/>
          <p:nvPr/>
        </p:nvSpPr>
        <p:spPr>
          <a:xfrm>
            <a:off x="2659365" y="2123192"/>
            <a:ext cx="6413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0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2659365" y="1973459"/>
            <a:ext cx="6413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5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2620732" y="1823726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10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2620732" y="1673993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15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620732" y="1524260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20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2620732" y="1374527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25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2620732" y="1224794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30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2620732" y="1075061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35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2620732" y="925328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40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946030" y="2222480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S1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3374426" y="2222480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S2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3802823" y="2222480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S3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2497991" y="1279098"/>
            <a:ext cx="109855" cy="624840"/>
          </a:xfrm>
          <a:prstGeom prst="rect">
            <a:avLst/>
          </a:prstGeom>
        </p:spPr>
        <p:txBody>
          <a:bodyPr vert="vert270" wrap="square" lIns="0" tIns="44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Relative</a:t>
            </a:r>
            <a:r>
              <a:rPr sz="600" spc="-25" dirty="0">
                <a:solidFill>
                  <a:srgbClr val="585858"/>
                </a:solidFill>
                <a:latin typeface="Times New Roman"/>
                <a:cs typeface="Times New Roman"/>
              </a:rPr>
              <a:t> </a:t>
            </a:r>
            <a:r>
              <a:rPr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expression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3135133" y="697995"/>
            <a:ext cx="341630" cy="147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SiD</a:t>
            </a:r>
            <a:r>
              <a:rPr sz="800" i="1" spc="-10" dirty="0">
                <a:solidFill>
                  <a:srgbClr val="585858"/>
                </a:solidFill>
                <a:latin typeface="Times New Roman"/>
                <a:cs typeface="Times New Roman"/>
              </a:rPr>
              <a:t>X</a:t>
            </a:r>
            <a:r>
              <a:rPr sz="8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S2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81" name="object 81"/>
          <p:cNvSpPr/>
          <p:nvPr/>
        </p:nvSpPr>
        <p:spPr>
          <a:xfrm>
            <a:off x="4772025" y="1221105"/>
            <a:ext cx="134620" cy="969644"/>
          </a:xfrm>
          <a:custGeom>
            <a:avLst/>
            <a:gdLst/>
            <a:ahLst/>
            <a:cxnLst/>
            <a:rect l="l" t="t" r="r" b="b"/>
            <a:pathLst>
              <a:path w="134620" h="969644">
                <a:moveTo>
                  <a:pt x="134112" y="0"/>
                </a:moveTo>
                <a:lnTo>
                  <a:pt x="0" y="0"/>
                </a:lnTo>
                <a:lnTo>
                  <a:pt x="0" y="969264"/>
                </a:lnTo>
                <a:lnTo>
                  <a:pt x="134112" y="969264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2" name="object 82"/>
          <p:cNvSpPr/>
          <p:nvPr/>
        </p:nvSpPr>
        <p:spPr>
          <a:xfrm>
            <a:off x="5200269" y="1298828"/>
            <a:ext cx="135255" cy="891540"/>
          </a:xfrm>
          <a:custGeom>
            <a:avLst/>
            <a:gdLst/>
            <a:ahLst/>
            <a:cxnLst/>
            <a:rect l="l" t="t" r="r" b="b"/>
            <a:pathLst>
              <a:path w="135254" h="891539">
                <a:moveTo>
                  <a:pt x="134874" y="0"/>
                </a:moveTo>
                <a:lnTo>
                  <a:pt x="0" y="0"/>
                </a:lnTo>
                <a:lnTo>
                  <a:pt x="0" y="891540"/>
                </a:lnTo>
                <a:lnTo>
                  <a:pt x="134874" y="891540"/>
                </a:lnTo>
                <a:lnTo>
                  <a:pt x="1348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3" name="object 83"/>
          <p:cNvSpPr/>
          <p:nvPr/>
        </p:nvSpPr>
        <p:spPr>
          <a:xfrm>
            <a:off x="5628513" y="1632585"/>
            <a:ext cx="135255" cy="558165"/>
          </a:xfrm>
          <a:custGeom>
            <a:avLst/>
            <a:gdLst/>
            <a:ahLst/>
            <a:cxnLst/>
            <a:rect l="l" t="t" r="r" b="b"/>
            <a:pathLst>
              <a:path w="135254" h="558164">
                <a:moveTo>
                  <a:pt x="134874" y="0"/>
                </a:moveTo>
                <a:lnTo>
                  <a:pt x="0" y="0"/>
                </a:lnTo>
                <a:lnTo>
                  <a:pt x="0" y="557783"/>
                </a:lnTo>
                <a:lnTo>
                  <a:pt x="134874" y="557783"/>
                </a:lnTo>
                <a:lnTo>
                  <a:pt x="1348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4" name="object 84"/>
          <p:cNvSpPr/>
          <p:nvPr/>
        </p:nvSpPr>
        <p:spPr>
          <a:xfrm>
            <a:off x="4772025" y="1221105"/>
            <a:ext cx="134620" cy="969644"/>
          </a:xfrm>
          <a:custGeom>
            <a:avLst/>
            <a:gdLst/>
            <a:ahLst/>
            <a:cxnLst/>
            <a:rect l="l" t="t" r="r" b="b"/>
            <a:pathLst>
              <a:path w="134620" h="969644">
                <a:moveTo>
                  <a:pt x="0" y="0"/>
                </a:moveTo>
                <a:lnTo>
                  <a:pt x="134112" y="0"/>
                </a:lnTo>
                <a:lnTo>
                  <a:pt x="134112" y="969264"/>
                </a:lnTo>
                <a:lnTo>
                  <a:pt x="0" y="969264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5" name="object 85"/>
          <p:cNvSpPr/>
          <p:nvPr/>
        </p:nvSpPr>
        <p:spPr>
          <a:xfrm>
            <a:off x="5200269" y="1298828"/>
            <a:ext cx="135255" cy="891540"/>
          </a:xfrm>
          <a:custGeom>
            <a:avLst/>
            <a:gdLst/>
            <a:ahLst/>
            <a:cxnLst/>
            <a:rect l="l" t="t" r="r" b="b"/>
            <a:pathLst>
              <a:path w="135254" h="891539">
                <a:moveTo>
                  <a:pt x="0" y="0"/>
                </a:moveTo>
                <a:lnTo>
                  <a:pt x="134874" y="0"/>
                </a:lnTo>
                <a:lnTo>
                  <a:pt x="134874" y="891540"/>
                </a:lnTo>
                <a:lnTo>
                  <a:pt x="0" y="891540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6" name="object 86"/>
          <p:cNvSpPr/>
          <p:nvPr/>
        </p:nvSpPr>
        <p:spPr>
          <a:xfrm>
            <a:off x="5628513" y="1632585"/>
            <a:ext cx="135255" cy="558165"/>
          </a:xfrm>
          <a:custGeom>
            <a:avLst/>
            <a:gdLst/>
            <a:ahLst/>
            <a:cxnLst/>
            <a:rect l="l" t="t" r="r" b="b"/>
            <a:pathLst>
              <a:path w="135254" h="558164">
                <a:moveTo>
                  <a:pt x="0" y="0"/>
                </a:moveTo>
                <a:lnTo>
                  <a:pt x="134874" y="0"/>
                </a:lnTo>
                <a:lnTo>
                  <a:pt x="134874" y="557783"/>
                </a:lnTo>
                <a:lnTo>
                  <a:pt x="0" y="557783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7" name="object 87"/>
          <p:cNvSpPr/>
          <p:nvPr/>
        </p:nvSpPr>
        <p:spPr>
          <a:xfrm>
            <a:off x="4839080" y="1221105"/>
            <a:ext cx="0" cy="74295"/>
          </a:xfrm>
          <a:custGeom>
            <a:avLst/>
            <a:gdLst/>
            <a:ahLst/>
            <a:cxnLst/>
            <a:rect l="l" t="t" r="r" b="b"/>
            <a:pathLst>
              <a:path h="74294">
                <a:moveTo>
                  <a:pt x="0" y="0"/>
                </a:moveTo>
                <a:lnTo>
                  <a:pt x="0" y="73914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8" name="object 88"/>
          <p:cNvSpPr/>
          <p:nvPr/>
        </p:nvSpPr>
        <p:spPr>
          <a:xfrm>
            <a:off x="4839080" y="1146428"/>
            <a:ext cx="0" cy="74930"/>
          </a:xfrm>
          <a:custGeom>
            <a:avLst/>
            <a:gdLst/>
            <a:ahLst/>
            <a:cxnLst/>
            <a:rect l="l" t="t" r="r" b="b"/>
            <a:pathLst>
              <a:path h="74930">
                <a:moveTo>
                  <a:pt x="0" y="74675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89" name="object 89"/>
          <p:cNvSpPr/>
          <p:nvPr/>
        </p:nvSpPr>
        <p:spPr>
          <a:xfrm>
            <a:off x="4810886" y="1295019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" name="object 90"/>
          <p:cNvSpPr/>
          <p:nvPr/>
        </p:nvSpPr>
        <p:spPr>
          <a:xfrm>
            <a:off x="4810886" y="1146428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1" name="object 91"/>
          <p:cNvSpPr/>
          <p:nvPr/>
        </p:nvSpPr>
        <p:spPr>
          <a:xfrm>
            <a:off x="5267325" y="1298828"/>
            <a:ext cx="0" cy="32384"/>
          </a:xfrm>
          <a:custGeom>
            <a:avLst/>
            <a:gdLst/>
            <a:ahLst/>
            <a:cxnLst/>
            <a:rect l="l" t="t" r="r" b="b"/>
            <a:pathLst>
              <a:path h="32384">
                <a:moveTo>
                  <a:pt x="0" y="0"/>
                </a:moveTo>
                <a:lnTo>
                  <a:pt x="0" y="32004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2" name="object 92"/>
          <p:cNvSpPr/>
          <p:nvPr/>
        </p:nvSpPr>
        <p:spPr>
          <a:xfrm>
            <a:off x="5267325" y="1267586"/>
            <a:ext cx="0" cy="31750"/>
          </a:xfrm>
          <a:custGeom>
            <a:avLst/>
            <a:gdLst/>
            <a:ahLst/>
            <a:cxnLst/>
            <a:rect l="l" t="t" r="r" b="b"/>
            <a:pathLst>
              <a:path h="31750">
                <a:moveTo>
                  <a:pt x="0" y="31242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3" name="object 93"/>
          <p:cNvSpPr/>
          <p:nvPr/>
        </p:nvSpPr>
        <p:spPr>
          <a:xfrm>
            <a:off x="5239130" y="1330833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4" name="object 94"/>
          <p:cNvSpPr/>
          <p:nvPr/>
        </p:nvSpPr>
        <p:spPr>
          <a:xfrm>
            <a:off x="5239130" y="1267586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5" name="object 95"/>
          <p:cNvSpPr/>
          <p:nvPr/>
        </p:nvSpPr>
        <p:spPr>
          <a:xfrm>
            <a:off x="5696330" y="1632585"/>
            <a:ext cx="0" cy="28575"/>
          </a:xfrm>
          <a:custGeom>
            <a:avLst/>
            <a:gdLst/>
            <a:ahLst/>
            <a:cxnLst/>
            <a:rect l="l" t="t" r="r" b="b"/>
            <a:pathLst>
              <a:path h="28575">
                <a:moveTo>
                  <a:pt x="0" y="0"/>
                </a:moveTo>
                <a:lnTo>
                  <a:pt x="0" y="28194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6" name="object 96"/>
          <p:cNvSpPr/>
          <p:nvPr/>
        </p:nvSpPr>
        <p:spPr>
          <a:xfrm>
            <a:off x="5696330" y="1604391"/>
            <a:ext cx="0" cy="28575"/>
          </a:xfrm>
          <a:custGeom>
            <a:avLst/>
            <a:gdLst/>
            <a:ahLst/>
            <a:cxnLst/>
            <a:rect l="l" t="t" r="r" b="b"/>
            <a:pathLst>
              <a:path h="28575">
                <a:moveTo>
                  <a:pt x="0" y="28194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7" name="object 97"/>
          <p:cNvSpPr/>
          <p:nvPr/>
        </p:nvSpPr>
        <p:spPr>
          <a:xfrm>
            <a:off x="5667375" y="1660779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8" name="object 98"/>
          <p:cNvSpPr/>
          <p:nvPr/>
        </p:nvSpPr>
        <p:spPr>
          <a:xfrm>
            <a:off x="5667375" y="1604391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9" name="object 99"/>
          <p:cNvSpPr/>
          <p:nvPr/>
        </p:nvSpPr>
        <p:spPr>
          <a:xfrm>
            <a:off x="4624959" y="992505"/>
            <a:ext cx="0" cy="1198245"/>
          </a:xfrm>
          <a:custGeom>
            <a:avLst/>
            <a:gdLst/>
            <a:ahLst/>
            <a:cxnLst/>
            <a:rect l="l" t="t" r="r" b="b"/>
            <a:pathLst>
              <a:path h="1198245">
                <a:moveTo>
                  <a:pt x="0" y="1197863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0" name="object 100"/>
          <p:cNvSpPr/>
          <p:nvPr/>
        </p:nvSpPr>
        <p:spPr>
          <a:xfrm>
            <a:off x="4624959" y="2190369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1" name="object 101"/>
          <p:cNvSpPr/>
          <p:nvPr/>
        </p:nvSpPr>
        <p:spPr>
          <a:xfrm>
            <a:off x="4624959" y="2057019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2" name="object 102"/>
          <p:cNvSpPr/>
          <p:nvPr/>
        </p:nvSpPr>
        <p:spPr>
          <a:xfrm>
            <a:off x="4624959" y="1924430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3" name="object 103"/>
          <p:cNvSpPr/>
          <p:nvPr/>
        </p:nvSpPr>
        <p:spPr>
          <a:xfrm>
            <a:off x="4624959" y="1791080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4" name="object 104"/>
          <p:cNvSpPr/>
          <p:nvPr/>
        </p:nvSpPr>
        <p:spPr>
          <a:xfrm>
            <a:off x="4624959" y="1657730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5" name="object 105"/>
          <p:cNvSpPr/>
          <p:nvPr/>
        </p:nvSpPr>
        <p:spPr>
          <a:xfrm>
            <a:off x="4624959" y="1525142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6" name="object 106"/>
          <p:cNvSpPr/>
          <p:nvPr/>
        </p:nvSpPr>
        <p:spPr>
          <a:xfrm>
            <a:off x="4624959" y="1391792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7" name="object 107"/>
          <p:cNvSpPr/>
          <p:nvPr/>
        </p:nvSpPr>
        <p:spPr>
          <a:xfrm>
            <a:off x="4624959" y="1258442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8" name="object 108"/>
          <p:cNvSpPr/>
          <p:nvPr/>
        </p:nvSpPr>
        <p:spPr>
          <a:xfrm>
            <a:off x="4624959" y="1125855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09" name="object 109"/>
          <p:cNvSpPr/>
          <p:nvPr/>
        </p:nvSpPr>
        <p:spPr>
          <a:xfrm>
            <a:off x="4624959" y="992505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0" name="object 110"/>
          <p:cNvSpPr/>
          <p:nvPr/>
        </p:nvSpPr>
        <p:spPr>
          <a:xfrm>
            <a:off x="4624959" y="2190369"/>
            <a:ext cx="1285875" cy="0"/>
          </a:xfrm>
          <a:custGeom>
            <a:avLst/>
            <a:gdLst/>
            <a:ahLst/>
            <a:cxnLst/>
            <a:rect l="l" t="t" r="r" b="b"/>
            <a:pathLst>
              <a:path w="1285875">
                <a:moveTo>
                  <a:pt x="0" y="0"/>
                </a:moveTo>
                <a:lnTo>
                  <a:pt x="128549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1" name="object 111"/>
          <p:cNvSpPr txBox="1"/>
          <p:nvPr/>
        </p:nvSpPr>
        <p:spPr>
          <a:xfrm>
            <a:off x="4503051" y="883418"/>
            <a:ext cx="64135" cy="1356995"/>
          </a:xfrm>
          <a:prstGeom prst="rect">
            <a:avLst/>
          </a:prstGeom>
        </p:spPr>
        <p:txBody>
          <a:bodyPr vert="horz" wrap="square" lIns="0" tIns="539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9</a:t>
            </a:r>
            <a:endParaRPr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8</a:t>
            </a:r>
            <a:endParaRPr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7</a:t>
            </a:r>
            <a:endParaRPr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6</a:t>
            </a:r>
            <a:endParaRPr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5</a:t>
            </a:r>
            <a:endParaRPr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4</a:t>
            </a:r>
            <a:endParaRPr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3</a:t>
            </a:r>
            <a:endParaRPr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2</a:t>
            </a:r>
            <a:endParaRPr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1</a:t>
            </a:r>
            <a:endParaRPr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0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4789792" y="2222252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S1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5218188" y="2222252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S2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5646585" y="2222252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S3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4380284" y="1279098"/>
            <a:ext cx="109855" cy="624840"/>
          </a:xfrm>
          <a:prstGeom prst="rect">
            <a:avLst/>
          </a:prstGeom>
        </p:spPr>
        <p:txBody>
          <a:bodyPr vert="vert270" wrap="square" lIns="0" tIns="44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Relative</a:t>
            </a:r>
            <a:r>
              <a:rPr sz="600" spc="-25" dirty="0">
                <a:solidFill>
                  <a:srgbClr val="585858"/>
                </a:solidFill>
                <a:latin typeface="Times New Roman"/>
                <a:cs typeface="Times New Roman"/>
              </a:rPr>
              <a:t> </a:t>
            </a:r>
            <a:r>
              <a:rPr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expression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4978818" y="697995"/>
            <a:ext cx="341630" cy="147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SiD</a:t>
            </a:r>
            <a:r>
              <a:rPr sz="800" i="1" spc="-10" dirty="0">
                <a:solidFill>
                  <a:srgbClr val="585858"/>
                </a:solidFill>
                <a:latin typeface="Times New Roman"/>
                <a:cs typeface="Times New Roman"/>
              </a:rPr>
              <a:t>X</a:t>
            </a:r>
            <a:r>
              <a:rPr sz="8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S3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17" name="object 117"/>
          <p:cNvSpPr/>
          <p:nvPr/>
        </p:nvSpPr>
        <p:spPr>
          <a:xfrm>
            <a:off x="1084707" y="3050667"/>
            <a:ext cx="134620" cy="1081405"/>
          </a:xfrm>
          <a:custGeom>
            <a:avLst/>
            <a:gdLst/>
            <a:ahLst/>
            <a:cxnLst/>
            <a:rect l="l" t="t" r="r" b="b"/>
            <a:pathLst>
              <a:path w="134619" h="1081404">
                <a:moveTo>
                  <a:pt x="134112" y="0"/>
                </a:moveTo>
                <a:lnTo>
                  <a:pt x="0" y="0"/>
                </a:lnTo>
                <a:lnTo>
                  <a:pt x="0" y="1081277"/>
                </a:lnTo>
                <a:lnTo>
                  <a:pt x="134112" y="1081277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8" name="object 118"/>
          <p:cNvSpPr/>
          <p:nvPr/>
        </p:nvSpPr>
        <p:spPr>
          <a:xfrm>
            <a:off x="1512950" y="3563492"/>
            <a:ext cx="134620" cy="568960"/>
          </a:xfrm>
          <a:custGeom>
            <a:avLst/>
            <a:gdLst/>
            <a:ahLst/>
            <a:cxnLst/>
            <a:rect l="l" t="t" r="r" b="b"/>
            <a:pathLst>
              <a:path w="134619" h="568960">
                <a:moveTo>
                  <a:pt x="134112" y="0"/>
                </a:moveTo>
                <a:lnTo>
                  <a:pt x="0" y="0"/>
                </a:lnTo>
                <a:lnTo>
                  <a:pt x="0" y="568451"/>
                </a:lnTo>
                <a:lnTo>
                  <a:pt x="134112" y="568451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19" name="object 119"/>
          <p:cNvSpPr/>
          <p:nvPr/>
        </p:nvSpPr>
        <p:spPr>
          <a:xfrm>
            <a:off x="1941195" y="3601592"/>
            <a:ext cx="135255" cy="530860"/>
          </a:xfrm>
          <a:custGeom>
            <a:avLst/>
            <a:gdLst/>
            <a:ahLst/>
            <a:cxnLst/>
            <a:rect l="l" t="t" r="r" b="b"/>
            <a:pathLst>
              <a:path w="135255" h="530860">
                <a:moveTo>
                  <a:pt x="134874" y="0"/>
                </a:moveTo>
                <a:lnTo>
                  <a:pt x="0" y="0"/>
                </a:lnTo>
                <a:lnTo>
                  <a:pt x="0" y="530351"/>
                </a:lnTo>
                <a:lnTo>
                  <a:pt x="134874" y="530351"/>
                </a:lnTo>
                <a:lnTo>
                  <a:pt x="1348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0" name="object 120"/>
          <p:cNvSpPr/>
          <p:nvPr/>
        </p:nvSpPr>
        <p:spPr>
          <a:xfrm>
            <a:off x="1151763" y="3050667"/>
            <a:ext cx="0" cy="59055"/>
          </a:xfrm>
          <a:custGeom>
            <a:avLst/>
            <a:gdLst/>
            <a:ahLst/>
            <a:cxnLst/>
            <a:rect l="l" t="t" r="r" b="b"/>
            <a:pathLst>
              <a:path h="59055">
                <a:moveTo>
                  <a:pt x="0" y="0"/>
                </a:moveTo>
                <a:lnTo>
                  <a:pt x="0" y="58674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1" name="object 121"/>
          <p:cNvSpPr/>
          <p:nvPr/>
        </p:nvSpPr>
        <p:spPr>
          <a:xfrm>
            <a:off x="1151763" y="2991230"/>
            <a:ext cx="0" cy="59690"/>
          </a:xfrm>
          <a:custGeom>
            <a:avLst/>
            <a:gdLst/>
            <a:ahLst/>
            <a:cxnLst/>
            <a:rect l="l" t="t" r="r" b="b"/>
            <a:pathLst>
              <a:path h="59689">
                <a:moveTo>
                  <a:pt x="0" y="59435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2" name="object 122"/>
          <p:cNvSpPr/>
          <p:nvPr/>
        </p:nvSpPr>
        <p:spPr>
          <a:xfrm>
            <a:off x="1123569" y="3109341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3" name="object 123"/>
          <p:cNvSpPr/>
          <p:nvPr/>
        </p:nvSpPr>
        <p:spPr>
          <a:xfrm>
            <a:off x="1123569" y="2991230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4" name="object 124"/>
          <p:cNvSpPr/>
          <p:nvPr/>
        </p:nvSpPr>
        <p:spPr>
          <a:xfrm>
            <a:off x="1580007" y="3563492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624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5" name="object 125"/>
          <p:cNvSpPr/>
          <p:nvPr/>
        </p:nvSpPr>
        <p:spPr>
          <a:xfrm>
            <a:off x="1580007" y="3523869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39624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6" name="object 126"/>
          <p:cNvSpPr/>
          <p:nvPr/>
        </p:nvSpPr>
        <p:spPr>
          <a:xfrm>
            <a:off x="1551813" y="3603116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7" name="object 127"/>
          <p:cNvSpPr/>
          <p:nvPr/>
        </p:nvSpPr>
        <p:spPr>
          <a:xfrm>
            <a:off x="1551813" y="3523869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8" name="object 128"/>
          <p:cNvSpPr/>
          <p:nvPr/>
        </p:nvSpPr>
        <p:spPr>
          <a:xfrm>
            <a:off x="2004250" y="3601592"/>
            <a:ext cx="9525" cy="13970"/>
          </a:xfrm>
          <a:custGeom>
            <a:avLst/>
            <a:gdLst/>
            <a:ahLst/>
            <a:cxnLst/>
            <a:rect l="l" t="t" r="r" b="b"/>
            <a:pathLst>
              <a:path w="9525" h="13970">
                <a:moveTo>
                  <a:pt x="0" y="13715"/>
                </a:moveTo>
                <a:lnTo>
                  <a:pt x="9525" y="13715"/>
                </a:lnTo>
                <a:lnTo>
                  <a:pt x="9525" y="0"/>
                </a:lnTo>
                <a:lnTo>
                  <a:pt x="0" y="0"/>
                </a:lnTo>
                <a:lnTo>
                  <a:pt x="0" y="13715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29" name="object 129"/>
          <p:cNvSpPr/>
          <p:nvPr/>
        </p:nvSpPr>
        <p:spPr>
          <a:xfrm>
            <a:off x="2004250" y="3587115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4">
                <a:moveTo>
                  <a:pt x="0" y="14477"/>
                </a:moveTo>
                <a:lnTo>
                  <a:pt x="9525" y="14477"/>
                </a:lnTo>
                <a:lnTo>
                  <a:pt x="9525" y="0"/>
                </a:lnTo>
                <a:lnTo>
                  <a:pt x="0" y="0"/>
                </a:lnTo>
                <a:lnTo>
                  <a:pt x="0" y="1447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0" name="object 130"/>
          <p:cNvSpPr/>
          <p:nvPr/>
        </p:nvSpPr>
        <p:spPr>
          <a:xfrm>
            <a:off x="1980057" y="3615309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1" name="object 131"/>
          <p:cNvSpPr/>
          <p:nvPr/>
        </p:nvSpPr>
        <p:spPr>
          <a:xfrm>
            <a:off x="1980057" y="358711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2" name="object 132"/>
          <p:cNvSpPr/>
          <p:nvPr/>
        </p:nvSpPr>
        <p:spPr>
          <a:xfrm>
            <a:off x="937641" y="2934080"/>
            <a:ext cx="0" cy="1198245"/>
          </a:xfrm>
          <a:custGeom>
            <a:avLst/>
            <a:gdLst/>
            <a:ahLst/>
            <a:cxnLst/>
            <a:rect l="l" t="t" r="r" b="b"/>
            <a:pathLst>
              <a:path h="1198245">
                <a:moveTo>
                  <a:pt x="0" y="119786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3" name="object 133"/>
          <p:cNvSpPr/>
          <p:nvPr/>
        </p:nvSpPr>
        <p:spPr>
          <a:xfrm>
            <a:off x="937641" y="4131945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4" name="object 134"/>
          <p:cNvSpPr/>
          <p:nvPr/>
        </p:nvSpPr>
        <p:spPr>
          <a:xfrm>
            <a:off x="937641" y="3960495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5" name="object 135"/>
          <p:cNvSpPr/>
          <p:nvPr/>
        </p:nvSpPr>
        <p:spPr>
          <a:xfrm>
            <a:off x="937641" y="3789807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6" name="object 136"/>
          <p:cNvSpPr/>
          <p:nvPr/>
        </p:nvSpPr>
        <p:spPr>
          <a:xfrm>
            <a:off x="937641" y="3618357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7" name="object 137"/>
          <p:cNvSpPr/>
          <p:nvPr/>
        </p:nvSpPr>
        <p:spPr>
          <a:xfrm>
            <a:off x="937641" y="3446907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8" name="object 138"/>
          <p:cNvSpPr/>
          <p:nvPr/>
        </p:nvSpPr>
        <p:spPr>
          <a:xfrm>
            <a:off x="937641" y="3276219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39" name="object 139"/>
          <p:cNvSpPr/>
          <p:nvPr/>
        </p:nvSpPr>
        <p:spPr>
          <a:xfrm>
            <a:off x="937641" y="3104769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0" name="object 140"/>
          <p:cNvSpPr/>
          <p:nvPr/>
        </p:nvSpPr>
        <p:spPr>
          <a:xfrm>
            <a:off x="937641" y="2934080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1" name="object 141"/>
          <p:cNvSpPr/>
          <p:nvPr/>
        </p:nvSpPr>
        <p:spPr>
          <a:xfrm>
            <a:off x="937641" y="4131945"/>
            <a:ext cx="1285875" cy="0"/>
          </a:xfrm>
          <a:custGeom>
            <a:avLst/>
            <a:gdLst/>
            <a:ahLst/>
            <a:cxnLst/>
            <a:rect l="l" t="t" r="r" b="b"/>
            <a:pathLst>
              <a:path w="1285875">
                <a:moveTo>
                  <a:pt x="0" y="0"/>
                </a:moveTo>
                <a:lnTo>
                  <a:pt x="128549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2" name="object 142"/>
          <p:cNvSpPr txBox="1"/>
          <p:nvPr/>
        </p:nvSpPr>
        <p:spPr>
          <a:xfrm>
            <a:off x="815680" y="4064517"/>
            <a:ext cx="6413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0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815680" y="3893371"/>
            <a:ext cx="6413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2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815680" y="3722226"/>
            <a:ext cx="6413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4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815680" y="3551081"/>
            <a:ext cx="6413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6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815680" y="3379935"/>
            <a:ext cx="6413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8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777046" y="3208790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10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777046" y="3037645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12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777046" y="2866500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14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1102344" y="4163653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S1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1530741" y="4163653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S2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1959137" y="4163653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S3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654305" y="3220421"/>
            <a:ext cx="109855" cy="624840"/>
          </a:xfrm>
          <a:prstGeom prst="rect">
            <a:avLst/>
          </a:prstGeom>
        </p:spPr>
        <p:txBody>
          <a:bodyPr vert="vert270" wrap="square" lIns="0" tIns="44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Relative</a:t>
            </a:r>
            <a:r>
              <a:rPr sz="600" spc="-25" dirty="0">
                <a:solidFill>
                  <a:srgbClr val="585858"/>
                </a:solidFill>
                <a:latin typeface="Times New Roman"/>
                <a:cs typeface="Times New Roman"/>
              </a:rPr>
              <a:t> </a:t>
            </a:r>
            <a:r>
              <a:rPr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expression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1299861" y="2639320"/>
            <a:ext cx="325755" cy="147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SiPSY1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55" name="object 155"/>
          <p:cNvSpPr/>
          <p:nvPr/>
        </p:nvSpPr>
        <p:spPr>
          <a:xfrm>
            <a:off x="2928747" y="3052952"/>
            <a:ext cx="134620" cy="1079500"/>
          </a:xfrm>
          <a:custGeom>
            <a:avLst/>
            <a:gdLst/>
            <a:ahLst/>
            <a:cxnLst/>
            <a:rect l="l" t="t" r="r" b="b"/>
            <a:pathLst>
              <a:path w="134619" h="1079500">
                <a:moveTo>
                  <a:pt x="134112" y="0"/>
                </a:moveTo>
                <a:lnTo>
                  <a:pt x="0" y="0"/>
                </a:lnTo>
                <a:lnTo>
                  <a:pt x="0" y="1078991"/>
                </a:lnTo>
                <a:lnTo>
                  <a:pt x="134112" y="1078991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6" name="object 156"/>
          <p:cNvSpPr/>
          <p:nvPr/>
        </p:nvSpPr>
        <p:spPr>
          <a:xfrm>
            <a:off x="3356990" y="3379851"/>
            <a:ext cx="134620" cy="752475"/>
          </a:xfrm>
          <a:custGeom>
            <a:avLst/>
            <a:gdLst/>
            <a:ahLst/>
            <a:cxnLst/>
            <a:rect l="l" t="t" r="r" b="b"/>
            <a:pathLst>
              <a:path w="134620" h="752475">
                <a:moveTo>
                  <a:pt x="134112" y="0"/>
                </a:moveTo>
                <a:lnTo>
                  <a:pt x="0" y="0"/>
                </a:lnTo>
                <a:lnTo>
                  <a:pt x="0" y="752094"/>
                </a:lnTo>
                <a:lnTo>
                  <a:pt x="134112" y="752094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7" name="object 157"/>
          <p:cNvSpPr/>
          <p:nvPr/>
        </p:nvSpPr>
        <p:spPr>
          <a:xfrm>
            <a:off x="3785234" y="3736466"/>
            <a:ext cx="134620" cy="395605"/>
          </a:xfrm>
          <a:custGeom>
            <a:avLst/>
            <a:gdLst/>
            <a:ahLst/>
            <a:cxnLst/>
            <a:rect l="l" t="t" r="r" b="b"/>
            <a:pathLst>
              <a:path w="134620" h="395604">
                <a:moveTo>
                  <a:pt x="134112" y="0"/>
                </a:moveTo>
                <a:lnTo>
                  <a:pt x="0" y="0"/>
                </a:lnTo>
                <a:lnTo>
                  <a:pt x="0" y="395477"/>
                </a:lnTo>
                <a:lnTo>
                  <a:pt x="134112" y="395477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8" name="object 158"/>
          <p:cNvSpPr/>
          <p:nvPr/>
        </p:nvSpPr>
        <p:spPr>
          <a:xfrm>
            <a:off x="2995802" y="3052952"/>
            <a:ext cx="0" cy="39370"/>
          </a:xfrm>
          <a:custGeom>
            <a:avLst/>
            <a:gdLst/>
            <a:ahLst/>
            <a:cxnLst/>
            <a:rect l="l" t="t" r="r" b="b"/>
            <a:pathLst>
              <a:path h="39369">
                <a:moveTo>
                  <a:pt x="0" y="0"/>
                </a:moveTo>
                <a:lnTo>
                  <a:pt x="0" y="38862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59" name="object 159"/>
          <p:cNvSpPr/>
          <p:nvPr/>
        </p:nvSpPr>
        <p:spPr>
          <a:xfrm>
            <a:off x="2995802" y="3014852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0" name="object 160"/>
          <p:cNvSpPr/>
          <p:nvPr/>
        </p:nvSpPr>
        <p:spPr>
          <a:xfrm>
            <a:off x="2966847" y="3091814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1" name="object 161"/>
          <p:cNvSpPr/>
          <p:nvPr/>
        </p:nvSpPr>
        <p:spPr>
          <a:xfrm>
            <a:off x="2966847" y="3014852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2" name="object 162"/>
          <p:cNvSpPr/>
          <p:nvPr/>
        </p:nvSpPr>
        <p:spPr>
          <a:xfrm>
            <a:off x="3424046" y="3379851"/>
            <a:ext cx="0" cy="96520"/>
          </a:xfrm>
          <a:custGeom>
            <a:avLst/>
            <a:gdLst/>
            <a:ahLst/>
            <a:cxnLst/>
            <a:rect l="l" t="t" r="r" b="b"/>
            <a:pathLst>
              <a:path h="96520">
                <a:moveTo>
                  <a:pt x="0" y="0"/>
                </a:moveTo>
                <a:lnTo>
                  <a:pt x="0" y="96012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3" name="object 163"/>
          <p:cNvSpPr/>
          <p:nvPr/>
        </p:nvSpPr>
        <p:spPr>
          <a:xfrm>
            <a:off x="3424046" y="3283839"/>
            <a:ext cx="0" cy="96520"/>
          </a:xfrm>
          <a:custGeom>
            <a:avLst/>
            <a:gdLst/>
            <a:ahLst/>
            <a:cxnLst/>
            <a:rect l="l" t="t" r="r" b="b"/>
            <a:pathLst>
              <a:path h="96520">
                <a:moveTo>
                  <a:pt x="0" y="96011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4" name="object 164"/>
          <p:cNvSpPr/>
          <p:nvPr/>
        </p:nvSpPr>
        <p:spPr>
          <a:xfrm>
            <a:off x="3395090" y="3475863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5" name="object 165"/>
          <p:cNvSpPr/>
          <p:nvPr/>
        </p:nvSpPr>
        <p:spPr>
          <a:xfrm>
            <a:off x="3395090" y="3283839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6" name="object 166"/>
          <p:cNvSpPr/>
          <p:nvPr/>
        </p:nvSpPr>
        <p:spPr>
          <a:xfrm>
            <a:off x="3852290" y="3736466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4582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7" name="object 167"/>
          <p:cNvSpPr/>
          <p:nvPr/>
        </p:nvSpPr>
        <p:spPr>
          <a:xfrm>
            <a:off x="3852290" y="3652646"/>
            <a:ext cx="0" cy="83820"/>
          </a:xfrm>
          <a:custGeom>
            <a:avLst/>
            <a:gdLst/>
            <a:ahLst/>
            <a:cxnLst/>
            <a:rect l="l" t="t" r="r" b="b"/>
            <a:pathLst>
              <a:path h="83820">
                <a:moveTo>
                  <a:pt x="0" y="83820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8" name="object 168"/>
          <p:cNvSpPr/>
          <p:nvPr/>
        </p:nvSpPr>
        <p:spPr>
          <a:xfrm>
            <a:off x="3824096" y="3821048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9" name="object 169"/>
          <p:cNvSpPr/>
          <p:nvPr/>
        </p:nvSpPr>
        <p:spPr>
          <a:xfrm>
            <a:off x="3824096" y="3652646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0" name="object 170"/>
          <p:cNvSpPr/>
          <p:nvPr/>
        </p:nvSpPr>
        <p:spPr>
          <a:xfrm>
            <a:off x="2781680" y="2934080"/>
            <a:ext cx="0" cy="1198245"/>
          </a:xfrm>
          <a:custGeom>
            <a:avLst/>
            <a:gdLst/>
            <a:ahLst/>
            <a:cxnLst/>
            <a:rect l="l" t="t" r="r" b="b"/>
            <a:pathLst>
              <a:path h="1198245">
                <a:moveTo>
                  <a:pt x="0" y="119786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1" name="object 171"/>
          <p:cNvSpPr/>
          <p:nvPr/>
        </p:nvSpPr>
        <p:spPr>
          <a:xfrm>
            <a:off x="2781680" y="4131945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2" name="object 172"/>
          <p:cNvSpPr/>
          <p:nvPr/>
        </p:nvSpPr>
        <p:spPr>
          <a:xfrm>
            <a:off x="2781680" y="3981830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3" name="object 173"/>
          <p:cNvSpPr/>
          <p:nvPr/>
        </p:nvSpPr>
        <p:spPr>
          <a:xfrm>
            <a:off x="2781680" y="3832478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4" name="object 174"/>
          <p:cNvSpPr/>
          <p:nvPr/>
        </p:nvSpPr>
        <p:spPr>
          <a:xfrm>
            <a:off x="2781680" y="3682365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5" name="object 175"/>
          <p:cNvSpPr/>
          <p:nvPr/>
        </p:nvSpPr>
        <p:spPr>
          <a:xfrm>
            <a:off x="2781680" y="3533013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6" name="object 176"/>
          <p:cNvSpPr/>
          <p:nvPr/>
        </p:nvSpPr>
        <p:spPr>
          <a:xfrm>
            <a:off x="2781680" y="3382898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7" name="object 177"/>
          <p:cNvSpPr/>
          <p:nvPr/>
        </p:nvSpPr>
        <p:spPr>
          <a:xfrm>
            <a:off x="2781680" y="3233547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8" name="object 178"/>
          <p:cNvSpPr/>
          <p:nvPr/>
        </p:nvSpPr>
        <p:spPr>
          <a:xfrm>
            <a:off x="2781680" y="3083432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9" name="object 179"/>
          <p:cNvSpPr/>
          <p:nvPr/>
        </p:nvSpPr>
        <p:spPr>
          <a:xfrm>
            <a:off x="2781680" y="2934080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0" name="object 180"/>
          <p:cNvSpPr/>
          <p:nvPr/>
        </p:nvSpPr>
        <p:spPr>
          <a:xfrm>
            <a:off x="2781680" y="4131945"/>
            <a:ext cx="1285240" cy="0"/>
          </a:xfrm>
          <a:custGeom>
            <a:avLst/>
            <a:gdLst/>
            <a:ahLst/>
            <a:cxnLst/>
            <a:rect l="l" t="t" r="r" b="b"/>
            <a:pathLst>
              <a:path w="1285239">
                <a:moveTo>
                  <a:pt x="0" y="0"/>
                </a:moveTo>
                <a:lnTo>
                  <a:pt x="128473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1" name="object 181"/>
          <p:cNvSpPr txBox="1"/>
          <p:nvPr/>
        </p:nvSpPr>
        <p:spPr>
          <a:xfrm>
            <a:off x="2659365" y="4064517"/>
            <a:ext cx="6413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0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2601530" y="3914783"/>
            <a:ext cx="12192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0</a:t>
            </a:r>
            <a:r>
              <a:rPr sz="600" spc="-5" dirty="0">
                <a:solidFill>
                  <a:srgbClr val="585858"/>
                </a:solidFill>
                <a:latin typeface="Calibri"/>
                <a:cs typeface="Calibri"/>
              </a:rPr>
              <a:t>.5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2659365" y="3765050"/>
            <a:ext cx="6413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1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2601530" y="3615317"/>
            <a:ext cx="12192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1</a:t>
            </a:r>
            <a:r>
              <a:rPr sz="600" spc="-5" dirty="0">
                <a:solidFill>
                  <a:srgbClr val="585858"/>
                </a:solidFill>
                <a:latin typeface="Calibri"/>
                <a:cs typeface="Calibri"/>
              </a:rPr>
              <a:t>.5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2601530" y="3315851"/>
            <a:ext cx="121920" cy="2667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2</a:t>
            </a:r>
            <a:r>
              <a:rPr sz="600" spc="-5" dirty="0">
                <a:solidFill>
                  <a:srgbClr val="585858"/>
                </a:solidFill>
                <a:latin typeface="Calibri"/>
                <a:cs typeface="Calibri"/>
              </a:rPr>
              <a:t>.5</a:t>
            </a:r>
            <a:endParaRPr sz="600" dirty="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spcBef>
                <a:spcPts val="459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2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2659365" y="3166119"/>
            <a:ext cx="6413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3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2601530" y="3016385"/>
            <a:ext cx="12192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3</a:t>
            </a:r>
            <a:r>
              <a:rPr sz="600" spc="-5" dirty="0">
                <a:solidFill>
                  <a:srgbClr val="585858"/>
                </a:solidFill>
                <a:latin typeface="Calibri"/>
                <a:cs typeface="Calibri"/>
              </a:rPr>
              <a:t>.5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2659365" y="2866652"/>
            <a:ext cx="6413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4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2946106" y="4163805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S1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3374502" y="4163805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S2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3802899" y="4163805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S3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2478749" y="3220421"/>
            <a:ext cx="109855" cy="624840"/>
          </a:xfrm>
          <a:prstGeom prst="rect">
            <a:avLst/>
          </a:prstGeom>
        </p:spPr>
        <p:txBody>
          <a:bodyPr vert="vert270" wrap="square" lIns="0" tIns="44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Relative</a:t>
            </a:r>
            <a:r>
              <a:rPr sz="600" spc="-25" dirty="0">
                <a:solidFill>
                  <a:srgbClr val="585858"/>
                </a:solidFill>
                <a:latin typeface="Times New Roman"/>
                <a:cs typeface="Times New Roman"/>
              </a:rPr>
              <a:t> </a:t>
            </a:r>
            <a:r>
              <a:rPr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expression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3143547" y="2639320"/>
            <a:ext cx="325755" cy="147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SiPSY2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194" name="object 194"/>
          <p:cNvSpPr/>
          <p:nvPr/>
        </p:nvSpPr>
        <p:spPr>
          <a:xfrm>
            <a:off x="4772025" y="3485007"/>
            <a:ext cx="134620" cy="647065"/>
          </a:xfrm>
          <a:custGeom>
            <a:avLst/>
            <a:gdLst/>
            <a:ahLst/>
            <a:cxnLst/>
            <a:rect l="l" t="t" r="r" b="b"/>
            <a:pathLst>
              <a:path w="134620" h="647064">
                <a:moveTo>
                  <a:pt x="134112" y="0"/>
                </a:moveTo>
                <a:lnTo>
                  <a:pt x="0" y="0"/>
                </a:lnTo>
                <a:lnTo>
                  <a:pt x="0" y="646938"/>
                </a:lnTo>
                <a:lnTo>
                  <a:pt x="134112" y="646938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5" name="object 195"/>
          <p:cNvSpPr/>
          <p:nvPr/>
        </p:nvSpPr>
        <p:spPr>
          <a:xfrm>
            <a:off x="5200269" y="3107054"/>
            <a:ext cx="135255" cy="1024890"/>
          </a:xfrm>
          <a:custGeom>
            <a:avLst/>
            <a:gdLst/>
            <a:ahLst/>
            <a:cxnLst/>
            <a:rect l="l" t="t" r="r" b="b"/>
            <a:pathLst>
              <a:path w="135254" h="1024889">
                <a:moveTo>
                  <a:pt x="134874" y="0"/>
                </a:moveTo>
                <a:lnTo>
                  <a:pt x="0" y="0"/>
                </a:lnTo>
                <a:lnTo>
                  <a:pt x="0" y="1024889"/>
                </a:lnTo>
                <a:lnTo>
                  <a:pt x="134874" y="1024889"/>
                </a:lnTo>
                <a:lnTo>
                  <a:pt x="1348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6" name="object 196"/>
          <p:cNvSpPr/>
          <p:nvPr/>
        </p:nvSpPr>
        <p:spPr>
          <a:xfrm>
            <a:off x="5628513" y="3920871"/>
            <a:ext cx="135255" cy="211454"/>
          </a:xfrm>
          <a:custGeom>
            <a:avLst/>
            <a:gdLst/>
            <a:ahLst/>
            <a:cxnLst/>
            <a:rect l="l" t="t" r="r" b="b"/>
            <a:pathLst>
              <a:path w="135254" h="211454">
                <a:moveTo>
                  <a:pt x="134874" y="0"/>
                </a:moveTo>
                <a:lnTo>
                  <a:pt x="0" y="0"/>
                </a:lnTo>
                <a:lnTo>
                  <a:pt x="0" y="211074"/>
                </a:lnTo>
                <a:lnTo>
                  <a:pt x="134874" y="211074"/>
                </a:lnTo>
                <a:lnTo>
                  <a:pt x="1348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7" name="object 197"/>
          <p:cNvSpPr/>
          <p:nvPr/>
        </p:nvSpPr>
        <p:spPr>
          <a:xfrm>
            <a:off x="4772025" y="3485007"/>
            <a:ext cx="134620" cy="647065"/>
          </a:xfrm>
          <a:custGeom>
            <a:avLst/>
            <a:gdLst/>
            <a:ahLst/>
            <a:cxnLst/>
            <a:rect l="l" t="t" r="r" b="b"/>
            <a:pathLst>
              <a:path w="134620" h="647064">
                <a:moveTo>
                  <a:pt x="0" y="0"/>
                </a:moveTo>
                <a:lnTo>
                  <a:pt x="134112" y="0"/>
                </a:lnTo>
                <a:lnTo>
                  <a:pt x="134112" y="646938"/>
                </a:lnTo>
                <a:lnTo>
                  <a:pt x="0" y="64693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8" name="object 198"/>
          <p:cNvSpPr/>
          <p:nvPr/>
        </p:nvSpPr>
        <p:spPr>
          <a:xfrm>
            <a:off x="5200269" y="3107054"/>
            <a:ext cx="135255" cy="1024890"/>
          </a:xfrm>
          <a:custGeom>
            <a:avLst/>
            <a:gdLst/>
            <a:ahLst/>
            <a:cxnLst/>
            <a:rect l="l" t="t" r="r" b="b"/>
            <a:pathLst>
              <a:path w="135254" h="1024889">
                <a:moveTo>
                  <a:pt x="0" y="0"/>
                </a:moveTo>
                <a:lnTo>
                  <a:pt x="134874" y="0"/>
                </a:lnTo>
                <a:lnTo>
                  <a:pt x="134874" y="1024889"/>
                </a:lnTo>
                <a:lnTo>
                  <a:pt x="0" y="1024889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9" name="object 199"/>
          <p:cNvSpPr/>
          <p:nvPr/>
        </p:nvSpPr>
        <p:spPr>
          <a:xfrm>
            <a:off x="5628513" y="3920871"/>
            <a:ext cx="135255" cy="211454"/>
          </a:xfrm>
          <a:custGeom>
            <a:avLst/>
            <a:gdLst/>
            <a:ahLst/>
            <a:cxnLst/>
            <a:rect l="l" t="t" r="r" b="b"/>
            <a:pathLst>
              <a:path w="135254" h="211454">
                <a:moveTo>
                  <a:pt x="0" y="0"/>
                </a:moveTo>
                <a:lnTo>
                  <a:pt x="134874" y="0"/>
                </a:lnTo>
                <a:lnTo>
                  <a:pt x="134874" y="211074"/>
                </a:lnTo>
                <a:lnTo>
                  <a:pt x="0" y="211074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0" name="object 200"/>
          <p:cNvSpPr/>
          <p:nvPr/>
        </p:nvSpPr>
        <p:spPr>
          <a:xfrm>
            <a:off x="4839080" y="3485007"/>
            <a:ext cx="0" cy="46990"/>
          </a:xfrm>
          <a:custGeom>
            <a:avLst/>
            <a:gdLst/>
            <a:ahLst/>
            <a:cxnLst/>
            <a:rect l="l" t="t" r="r" b="b"/>
            <a:pathLst>
              <a:path h="46989">
                <a:moveTo>
                  <a:pt x="0" y="0"/>
                </a:moveTo>
                <a:lnTo>
                  <a:pt x="0" y="46482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1" name="object 201"/>
          <p:cNvSpPr/>
          <p:nvPr/>
        </p:nvSpPr>
        <p:spPr>
          <a:xfrm>
            <a:off x="4839080" y="3437763"/>
            <a:ext cx="0" cy="47625"/>
          </a:xfrm>
          <a:custGeom>
            <a:avLst/>
            <a:gdLst/>
            <a:ahLst/>
            <a:cxnLst/>
            <a:rect l="l" t="t" r="r" b="b"/>
            <a:pathLst>
              <a:path h="47625">
                <a:moveTo>
                  <a:pt x="0" y="47244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2" name="object 202"/>
          <p:cNvSpPr/>
          <p:nvPr/>
        </p:nvSpPr>
        <p:spPr>
          <a:xfrm>
            <a:off x="4810886" y="3531489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3" name="object 203"/>
          <p:cNvSpPr/>
          <p:nvPr/>
        </p:nvSpPr>
        <p:spPr>
          <a:xfrm>
            <a:off x="4810886" y="3437763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4" name="object 204"/>
          <p:cNvSpPr/>
          <p:nvPr/>
        </p:nvSpPr>
        <p:spPr>
          <a:xfrm>
            <a:off x="5267325" y="3107054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8956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5" name="object 205"/>
          <p:cNvSpPr/>
          <p:nvPr/>
        </p:nvSpPr>
        <p:spPr>
          <a:xfrm>
            <a:off x="5267325" y="3078860"/>
            <a:ext cx="0" cy="28575"/>
          </a:xfrm>
          <a:custGeom>
            <a:avLst/>
            <a:gdLst/>
            <a:ahLst/>
            <a:cxnLst/>
            <a:rect l="l" t="t" r="r" b="b"/>
            <a:pathLst>
              <a:path h="28575">
                <a:moveTo>
                  <a:pt x="0" y="28194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6" name="object 206"/>
          <p:cNvSpPr/>
          <p:nvPr/>
        </p:nvSpPr>
        <p:spPr>
          <a:xfrm>
            <a:off x="5239130" y="3136010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7" name="object 207"/>
          <p:cNvSpPr/>
          <p:nvPr/>
        </p:nvSpPr>
        <p:spPr>
          <a:xfrm>
            <a:off x="5239130" y="3078860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8" name="object 208"/>
          <p:cNvSpPr/>
          <p:nvPr/>
        </p:nvSpPr>
        <p:spPr>
          <a:xfrm>
            <a:off x="5691568" y="3920871"/>
            <a:ext cx="9525" cy="12700"/>
          </a:xfrm>
          <a:custGeom>
            <a:avLst/>
            <a:gdLst/>
            <a:ahLst/>
            <a:cxnLst/>
            <a:rect l="l" t="t" r="r" b="b"/>
            <a:pathLst>
              <a:path w="9525" h="12700">
                <a:moveTo>
                  <a:pt x="0" y="12192"/>
                </a:moveTo>
                <a:lnTo>
                  <a:pt x="9525" y="12192"/>
                </a:lnTo>
                <a:lnTo>
                  <a:pt x="9525" y="0"/>
                </a:lnTo>
                <a:lnTo>
                  <a:pt x="0" y="0"/>
                </a:lnTo>
                <a:lnTo>
                  <a:pt x="0" y="1219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9" name="object 209"/>
          <p:cNvSpPr/>
          <p:nvPr/>
        </p:nvSpPr>
        <p:spPr>
          <a:xfrm>
            <a:off x="5691568" y="3908678"/>
            <a:ext cx="9525" cy="12700"/>
          </a:xfrm>
          <a:custGeom>
            <a:avLst/>
            <a:gdLst/>
            <a:ahLst/>
            <a:cxnLst/>
            <a:rect l="l" t="t" r="r" b="b"/>
            <a:pathLst>
              <a:path w="9525" h="12700">
                <a:moveTo>
                  <a:pt x="0" y="12192"/>
                </a:moveTo>
                <a:lnTo>
                  <a:pt x="9525" y="12192"/>
                </a:lnTo>
                <a:lnTo>
                  <a:pt x="9525" y="0"/>
                </a:lnTo>
                <a:lnTo>
                  <a:pt x="0" y="0"/>
                </a:lnTo>
                <a:lnTo>
                  <a:pt x="0" y="1219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0" name="object 210"/>
          <p:cNvSpPr/>
          <p:nvPr/>
        </p:nvSpPr>
        <p:spPr>
          <a:xfrm>
            <a:off x="5667375" y="3933063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1" name="object 211"/>
          <p:cNvSpPr/>
          <p:nvPr/>
        </p:nvSpPr>
        <p:spPr>
          <a:xfrm>
            <a:off x="5667375" y="3908678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2" name="object 212"/>
          <p:cNvSpPr/>
          <p:nvPr/>
        </p:nvSpPr>
        <p:spPr>
          <a:xfrm>
            <a:off x="4624959" y="2934080"/>
            <a:ext cx="0" cy="1198245"/>
          </a:xfrm>
          <a:custGeom>
            <a:avLst/>
            <a:gdLst/>
            <a:ahLst/>
            <a:cxnLst/>
            <a:rect l="l" t="t" r="r" b="b"/>
            <a:pathLst>
              <a:path h="1198245">
                <a:moveTo>
                  <a:pt x="0" y="119786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3" name="object 213"/>
          <p:cNvSpPr/>
          <p:nvPr/>
        </p:nvSpPr>
        <p:spPr>
          <a:xfrm>
            <a:off x="4624959" y="4131945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4" name="object 214"/>
          <p:cNvSpPr/>
          <p:nvPr/>
        </p:nvSpPr>
        <p:spPr>
          <a:xfrm>
            <a:off x="4624959" y="3998595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5" name="object 215"/>
          <p:cNvSpPr/>
          <p:nvPr/>
        </p:nvSpPr>
        <p:spPr>
          <a:xfrm>
            <a:off x="4624959" y="3865245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6" name="object 216"/>
          <p:cNvSpPr/>
          <p:nvPr/>
        </p:nvSpPr>
        <p:spPr>
          <a:xfrm>
            <a:off x="4624959" y="3732657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7" name="object 217"/>
          <p:cNvSpPr/>
          <p:nvPr/>
        </p:nvSpPr>
        <p:spPr>
          <a:xfrm>
            <a:off x="4624959" y="3599307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8" name="object 218"/>
          <p:cNvSpPr/>
          <p:nvPr/>
        </p:nvSpPr>
        <p:spPr>
          <a:xfrm>
            <a:off x="4624959" y="3465957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19" name="object 219"/>
          <p:cNvSpPr/>
          <p:nvPr/>
        </p:nvSpPr>
        <p:spPr>
          <a:xfrm>
            <a:off x="4624959" y="3333369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0" name="object 220"/>
          <p:cNvSpPr/>
          <p:nvPr/>
        </p:nvSpPr>
        <p:spPr>
          <a:xfrm>
            <a:off x="4624959" y="3200019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1" name="object 221"/>
          <p:cNvSpPr/>
          <p:nvPr/>
        </p:nvSpPr>
        <p:spPr>
          <a:xfrm>
            <a:off x="4624959" y="3066669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2" name="object 222"/>
          <p:cNvSpPr/>
          <p:nvPr/>
        </p:nvSpPr>
        <p:spPr>
          <a:xfrm>
            <a:off x="4624959" y="2934080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3" name="object 223"/>
          <p:cNvSpPr/>
          <p:nvPr/>
        </p:nvSpPr>
        <p:spPr>
          <a:xfrm>
            <a:off x="4624959" y="4131945"/>
            <a:ext cx="1285875" cy="0"/>
          </a:xfrm>
          <a:custGeom>
            <a:avLst/>
            <a:gdLst/>
            <a:ahLst/>
            <a:cxnLst/>
            <a:rect l="l" t="t" r="r" b="b"/>
            <a:pathLst>
              <a:path w="1285875">
                <a:moveTo>
                  <a:pt x="0" y="0"/>
                </a:moveTo>
                <a:lnTo>
                  <a:pt x="128549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24" name="object 224"/>
          <p:cNvSpPr txBox="1"/>
          <p:nvPr/>
        </p:nvSpPr>
        <p:spPr>
          <a:xfrm>
            <a:off x="4464418" y="2824742"/>
            <a:ext cx="103505" cy="1356995"/>
          </a:xfrm>
          <a:prstGeom prst="rect">
            <a:avLst/>
          </a:prstGeom>
        </p:spPr>
        <p:txBody>
          <a:bodyPr vert="horz" wrap="square" lIns="0" tIns="539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18</a:t>
            </a:r>
            <a:endParaRPr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16</a:t>
            </a:r>
            <a:endParaRPr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14</a:t>
            </a:r>
            <a:endParaRPr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12</a:t>
            </a:r>
            <a:endParaRPr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10</a:t>
            </a:r>
            <a:endParaRPr sz="600" dirty="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33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8</a:t>
            </a:r>
            <a:endParaRPr sz="600" dirty="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325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6</a:t>
            </a:r>
            <a:endParaRPr sz="600" dirty="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33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4</a:t>
            </a:r>
            <a:endParaRPr sz="600" dirty="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325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2</a:t>
            </a:r>
            <a:endParaRPr sz="600" dirty="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33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0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4789716" y="4163576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S1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5218112" y="4163576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S2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5646508" y="4163576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S3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4341676" y="3220421"/>
            <a:ext cx="109855" cy="624840"/>
          </a:xfrm>
          <a:prstGeom prst="rect">
            <a:avLst/>
          </a:prstGeom>
        </p:spPr>
        <p:txBody>
          <a:bodyPr vert="vert270" wrap="square" lIns="0" tIns="44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Relative</a:t>
            </a:r>
            <a:r>
              <a:rPr sz="600" spc="-25" dirty="0">
                <a:solidFill>
                  <a:srgbClr val="585858"/>
                </a:solidFill>
                <a:latin typeface="Times New Roman"/>
                <a:cs typeface="Times New Roman"/>
              </a:rPr>
              <a:t> </a:t>
            </a:r>
            <a:r>
              <a:rPr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expression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4987232" y="2639320"/>
            <a:ext cx="325755" cy="147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SiPSY3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30" name="object 230"/>
          <p:cNvSpPr/>
          <p:nvPr/>
        </p:nvSpPr>
        <p:spPr>
          <a:xfrm>
            <a:off x="1084707" y="5090540"/>
            <a:ext cx="134620" cy="982344"/>
          </a:xfrm>
          <a:custGeom>
            <a:avLst/>
            <a:gdLst/>
            <a:ahLst/>
            <a:cxnLst/>
            <a:rect l="l" t="t" r="r" b="b"/>
            <a:pathLst>
              <a:path w="134619" h="982345">
                <a:moveTo>
                  <a:pt x="134112" y="0"/>
                </a:moveTo>
                <a:lnTo>
                  <a:pt x="0" y="0"/>
                </a:lnTo>
                <a:lnTo>
                  <a:pt x="0" y="982217"/>
                </a:lnTo>
                <a:lnTo>
                  <a:pt x="134112" y="982217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1" name="object 231"/>
          <p:cNvSpPr/>
          <p:nvPr/>
        </p:nvSpPr>
        <p:spPr>
          <a:xfrm>
            <a:off x="1512950" y="5564517"/>
            <a:ext cx="134620" cy="508634"/>
          </a:xfrm>
          <a:custGeom>
            <a:avLst/>
            <a:gdLst/>
            <a:ahLst/>
            <a:cxnLst/>
            <a:rect l="l" t="t" r="r" b="b"/>
            <a:pathLst>
              <a:path w="134619" h="508635">
                <a:moveTo>
                  <a:pt x="134112" y="0"/>
                </a:moveTo>
                <a:lnTo>
                  <a:pt x="0" y="0"/>
                </a:lnTo>
                <a:lnTo>
                  <a:pt x="0" y="508241"/>
                </a:lnTo>
                <a:lnTo>
                  <a:pt x="134112" y="508241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2" name="object 232"/>
          <p:cNvSpPr/>
          <p:nvPr/>
        </p:nvSpPr>
        <p:spPr>
          <a:xfrm>
            <a:off x="1941195" y="5654421"/>
            <a:ext cx="135255" cy="418465"/>
          </a:xfrm>
          <a:custGeom>
            <a:avLst/>
            <a:gdLst/>
            <a:ahLst/>
            <a:cxnLst/>
            <a:rect l="l" t="t" r="r" b="b"/>
            <a:pathLst>
              <a:path w="135255" h="418464">
                <a:moveTo>
                  <a:pt x="134874" y="0"/>
                </a:moveTo>
                <a:lnTo>
                  <a:pt x="0" y="0"/>
                </a:lnTo>
                <a:lnTo>
                  <a:pt x="0" y="418338"/>
                </a:lnTo>
                <a:lnTo>
                  <a:pt x="134874" y="418338"/>
                </a:lnTo>
                <a:lnTo>
                  <a:pt x="1348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3" name="object 233"/>
          <p:cNvSpPr/>
          <p:nvPr/>
        </p:nvSpPr>
        <p:spPr>
          <a:xfrm>
            <a:off x="1084707" y="5090540"/>
            <a:ext cx="134620" cy="982344"/>
          </a:xfrm>
          <a:custGeom>
            <a:avLst/>
            <a:gdLst/>
            <a:ahLst/>
            <a:cxnLst/>
            <a:rect l="l" t="t" r="r" b="b"/>
            <a:pathLst>
              <a:path w="134619" h="982345">
                <a:moveTo>
                  <a:pt x="0" y="0"/>
                </a:moveTo>
                <a:lnTo>
                  <a:pt x="134112" y="0"/>
                </a:lnTo>
                <a:lnTo>
                  <a:pt x="134112" y="982217"/>
                </a:lnTo>
                <a:lnTo>
                  <a:pt x="0" y="982217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4" name="object 234"/>
          <p:cNvSpPr/>
          <p:nvPr/>
        </p:nvSpPr>
        <p:spPr>
          <a:xfrm>
            <a:off x="1512950" y="5564504"/>
            <a:ext cx="134620" cy="508634"/>
          </a:xfrm>
          <a:custGeom>
            <a:avLst/>
            <a:gdLst/>
            <a:ahLst/>
            <a:cxnLst/>
            <a:rect l="l" t="t" r="r" b="b"/>
            <a:pathLst>
              <a:path w="134619" h="508635">
                <a:moveTo>
                  <a:pt x="0" y="0"/>
                </a:moveTo>
                <a:lnTo>
                  <a:pt x="134112" y="0"/>
                </a:lnTo>
                <a:lnTo>
                  <a:pt x="134112" y="508253"/>
                </a:lnTo>
                <a:lnTo>
                  <a:pt x="0" y="508253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5" name="object 235"/>
          <p:cNvSpPr/>
          <p:nvPr/>
        </p:nvSpPr>
        <p:spPr>
          <a:xfrm>
            <a:off x="1941195" y="5654421"/>
            <a:ext cx="135255" cy="418465"/>
          </a:xfrm>
          <a:custGeom>
            <a:avLst/>
            <a:gdLst/>
            <a:ahLst/>
            <a:cxnLst/>
            <a:rect l="l" t="t" r="r" b="b"/>
            <a:pathLst>
              <a:path w="135255" h="418464">
                <a:moveTo>
                  <a:pt x="0" y="0"/>
                </a:moveTo>
                <a:lnTo>
                  <a:pt x="134874" y="0"/>
                </a:lnTo>
                <a:lnTo>
                  <a:pt x="134874" y="418338"/>
                </a:lnTo>
                <a:lnTo>
                  <a:pt x="0" y="41833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6" name="object 236"/>
          <p:cNvSpPr/>
          <p:nvPr/>
        </p:nvSpPr>
        <p:spPr>
          <a:xfrm>
            <a:off x="1151763" y="5090540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766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7" name="object 237"/>
          <p:cNvSpPr/>
          <p:nvPr/>
        </p:nvSpPr>
        <p:spPr>
          <a:xfrm>
            <a:off x="1151763" y="5058536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32003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8" name="object 238"/>
          <p:cNvSpPr/>
          <p:nvPr/>
        </p:nvSpPr>
        <p:spPr>
          <a:xfrm>
            <a:off x="1123569" y="5123307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39" name="object 239"/>
          <p:cNvSpPr/>
          <p:nvPr/>
        </p:nvSpPr>
        <p:spPr>
          <a:xfrm>
            <a:off x="1123569" y="5058536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0" name="object 240"/>
          <p:cNvSpPr/>
          <p:nvPr/>
        </p:nvSpPr>
        <p:spPr>
          <a:xfrm>
            <a:off x="1580007" y="5557646"/>
            <a:ext cx="0" cy="6985"/>
          </a:xfrm>
          <a:custGeom>
            <a:avLst/>
            <a:gdLst/>
            <a:ahLst/>
            <a:cxnLst/>
            <a:rect l="l" t="t" r="r" b="b"/>
            <a:pathLst>
              <a:path h="6985">
                <a:moveTo>
                  <a:pt x="-4762" y="3429"/>
                </a:moveTo>
                <a:lnTo>
                  <a:pt x="4762" y="3429"/>
                </a:lnTo>
              </a:path>
            </a:pathLst>
          </a:custGeom>
          <a:ln w="6858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1" name="object 241"/>
          <p:cNvSpPr/>
          <p:nvPr/>
        </p:nvSpPr>
        <p:spPr>
          <a:xfrm>
            <a:off x="1551813" y="5557646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2" name="object 242"/>
          <p:cNvSpPr/>
          <p:nvPr/>
        </p:nvSpPr>
        <p:spPr>
          <a:xfrm>
            <a:off x="2009013" y="5654421"/>
            <a:ext cx="0" cy="20320"/>
          </a:xfrm>
          <a:custGeom>
            <a:avLst/>
            <a:gdLst/>
            <a:ahLst/>
            <a:cxnLst/>
            <a:rect l="l" t="t" r="r" b="b"/>
            <a:pathLst>
              <a:path h="20320">
                <a:moveTo>
                  <a:pt x="0" y="0"/>
                </a:moveTo>
                <a:lnTo>
                  <a:pt x="0" y="19812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3" name="object 243"/>
          <p:cNvSpPr/>
          <p:nvPr/>
        </p:nvSpPr>
        <p:spPr>
          <a:xfrm>
            <a:off x="2009013" y="5634609"/>
            <a:ext cx="0" cy="20320"/>
          </a:xfrm>
          <a:custGeom>
            <a:avLst/>
            <a:gdLst/>
            <a:ahLst/>
            <a:cxnLst/>
            <a:rect l="l" t="t" r="r" b="b"/>
            <a:pathLst>
              <a:path h="20320">
                <a:moveTo>
                  <a:pt x="0" y="19812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4" name="object 244"/>
          <p:cNvSpPr/>
          <p:nvPr/>
        </p:nvSpPr>
        <p:spPr>
          <a:xfrm>
            <a:off x="1980057" y="5674233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5" name="object 245"/>
          <p:cNvSpPr/>
          <p:nvPr/>
        </p:nvSpPr>
        <p:spPr>
          <a:xfrm>
            <a:off x="1980057" y="5634609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6" name="object 246"/>
          <p:cNvSpPr/>
          <p:nvPr/>
        </p:nvSpPr>
        <p:spPr>
          <a:xfrm>
            <a:off x="937641" y="4874895"/>
            <a:ext cx="0" cy="1198245"/>
          </a:xfrm>
          <a:custGeom>
            <a:avLst/>
            <a:gdLst/>
            <a:ahLst/>
            <a:cxnLst/>
            <a:rect l="l" t="t" r="r" b="b"/>
            <a:pathLst>
              <a:path h="1198245">
                <a:moveTo>
                  <a:pt x="0" y="119786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7" name="object 247"/>
          <p:cNvSpPr/>
          <p:nvPr/>
        </p:nvSpPr>
        <p:spPr>
          <a:xfrm>
            <a:off x="937641" y="6072759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8" name="object 248"/>
          <p:cNvSpPr/>
          <p:nvPr/>
        </p:nvSpPr>
        <p:spPr>
          <a:xfrm>
            <a:off x="937641" y="5873115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49" name="object 249"/>
          <p:cNvSpPr/>
          <p:nvPr/>
        </p:nvSpPr>
        <p:spPr>
          <a:xfrm>
            <a:off x="937641" y="5673471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0" name="object 250"/>
          <p:cNvSpPr/>
          <p:nvPr/>
        </p:nvSpPr>
        <p:spPr>
          <a:xfrm>
            <a:off x="937641" y="5473827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1" name="object 251"/>
          <p:cNvSpPr/>
          <p:nvPr/>
        </p:nvSpPr>
        <p:spPr>
          <a:xfrm>
            <a:off x="937641" y="5274183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2" name="object 252"/>
          <p:cNvSpPr/>
          <p:nvPr/>
        </p:nvSpPr>
        <p:spPr>
          <a:xfrm>
            <a:off x="937641" y="5074539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3" name="object 253"/>
          <p:cNvSpPr/>
          <p:nvPr/>
        </p:nvSpPr>
        <p:spPr>
          <a:xfrm>
            <a:off x="937641" y="4874895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4" name="object 254"/>
          <p:cNvSpPr/>
          <p:nvPr/>
        </p:nvSpPr>
        <p:spPr>
          <a:xfrm>
            <a:off x="937641" y="6072759"/>
            <a:ext cx="1285875" cy="0"/>
          </a:xfrm>
          <a:custGeom>
            <a:avLst/>
            <a:gdLst/>
            <a:ahLst/>
            <a:cxnLst/>
            <a:rect l="l" t="t" r="r" b="b"/>
            <a:pathLst>
              <a:path w="1285875">
                <a:moveTo>
                  <a:pt x="0" y="0"/>
                </a:moveTo>
                <a:lnTo>
                  <a:pt x="128549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55" name="object 255"/>
          <p:cNvSpPr txBox="1"/>
          <p:nvPr/>
        </p:nvSpPr>
        <p:spPr>
          <a:xfrm>
            <a:off x="815680" y="6005839"/>
            <a:ext cx="6413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0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815680" y="5806195"/>
            <a:ext cx="6413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5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777046" y="5606551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10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777046" y="5406908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15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777046" y="5207264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20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777046" y="5007620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25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777046" y="4807976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30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1102344" y="6105128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S1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1530741" y="6105128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S2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1959137" y="6105128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S3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654305" y="5161745"/>
            <a:ext cx="109855" cy="624840"/>
          </a:xfrm>
          <a:prstGeom prst="rect">
            <a:avLst/>
          </a:prstGeom>
        </p:spPr>
        <p:txBody>
          <a:bodyPr vert="vert270" wrap="square" lIns="0" tIns="44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Relative</a:t>
            </a:r>
            <a:r>
              <a:rPr sz="600" spc="-25" dirty="0">
                <a:solidFill>
                  <a:srgbClr val="585858"/>
                </a:solidFill>
                <a:latin typeface="Times New Roman"/>
                <a:cs typeface="Times New Roman"/>
              </a:rPr>
              <a:t> </a:t>
            </a:r>
            <a:r>
              <a:rPr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expression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1198483" y="4580643"/>
            <a:ext cx="527685" cy="147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SiGGPPS7a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267" name="object 267"/>
          <p:cNvSpPr/>
          <p:nvPr/>
        </p:nvSpPr>
        <p:spPr>
          <a:xfrm>
            <a:off x="2928747" y="5028057"/>
            <a:ext cx="134620" cy="1045210"/>
          </a:xfrm>
          <a:custGeom>
            <a:avLst/>
            <a:gdLst/>
            <a:ahLst/>
            <a:cxnLst/>
            <a:rect l="l" t="t" r="r" b="b"/>
            <a:pathLst>
              <a:path w="134619" h="1045210">
                <a:moveTo>
                  <a:pt x="134124" y="0"/>
                </a:moveTo>
                <a:lnTo>
                  <a:pt x="0" y="0"/>
                </a:lnTo>
                <a:lnTo>
                  <a:pt x="0" y="1044701"/>
                </a:lnTo>
                <a:lnTo>
                  <a:pt x="134124" y="1044701"/>
                </a:lnTo>
                <a:lnTo>
                  <a:pt x="1341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8" name="object 268"/>
          <p:cNvSpPr/>
          <p:nvPr/>
        </p:nvSpPr>
        <p:spPr>
          <a:xfrm>
            <a:off x="3785234" y="5306199"/>
            <a:ext cx="134620" cy="767080"/>
          </a:xfrm>
          <a:custGeom>
            <a:avLst/>
            <a:gdLst/>
            <a:ahLst/>
            <a:cxnLst/>
            <a:rect l="l" t="t" r="r" b="b"/>
            <a:pathLst>
              <a:path w="134620" h="767079">
                <a:moveTo>
                  <a:pt x="134112" y="0"/>
                </a:moveTo>
                <a:lnTo>
                  <a:pt x="0" y="0"/>
                </a:lnTo>
                <a:lnTo>
                  <a:pt x="0" y="766559"/>
                </a:lnTo>
                <a:lnTo>
                  <a:pt x="134112" y="766559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69" name="object 269"/>
          <p:cNvSpPr/>
          <p:nvPr/>
        </p:nvSpPr>
        <p:spPr>
          <a:xfrm>
            <a:off x="3356990" y="5771769"/>
            <a:ext cx="134620" cy="300990"/>
          </a:xfrm>
          <a:custGeom>
            <a:avLst/>
            <a:gdLst/>
            <a:ahLst/>
            <a:cxnLst/>
            <a:rect l="l" t="t" r="r" b="b"/>
            <a:pathLst>
              <a:path w="134620" h="300989">
                <a:moveTo>
                  <a:pt x="134112" y="0"/>
                </a:moveTo>
                <a:lnTo>
                  <a:pt x="0" y="0"/>
                </a:lnTo>
                <a:lnTo>
                  <a:pt x="0" y="300989"/>
                </a:lnTo>
                <a:lnTo>
                  <a:pt x="134112" y="300989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0" name="object 270"/>
          <p:cNvSpPr/>
          <p:nvPr/>
        </p:nvSpPr>
        <p:spPr>
          <a:xfrm>
            <a:off x="2928747" y="5028057"/>
            <a:ext cx="134620" cy="1045210"/>
          </a:xfrm>
          <a:custGeom>
            <a:avLst/>
            <a:gdLst/>
            <a:ahLst/>
            <a:cxnLst/>
            <a:rect l="l" t="t" r="r" b="b"/>
            <a:pathLst>
              <a:path w="134619" h="1045210">
                <a:moveTo>
                  <a:pt x="0" y="0"/>
                </a:moveTo>
                <a:lnTo>
                  <a:pt x="134112" y="0"/>
                </a:lnTo>
                <a:lnTo>
                  <a:pt x="134112" y="1044701"/>
                </a:lnTo>
                <a:lnTo>
                  <a:pt x="0" y="1044701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1" name="object 271"/>
          <p:cNvSpPr/>
          <p:nvPr/>
        </p:nvSpPr>
        <p:spPr>
          <a:xfrm>
            <a:off x="3356990" y="5771769"/>
            <a:ext cx="134620" cy="300990"/>
          </a:xfrm>
          <a:custGeom>
            <a:avLst/>
            <a:gdLst/>
            <a:ahLst/>
            <a:cxnLst/>
            <a:rect l="l" t="t" r="r" b="b"/>
            <a:pathLst>
              <a:path w="134620" h="300989">
                <a:moveTo>
                  <a:pt x="0" y="0"/>
                </a:moveTo>
                <a:lnTo>
                  <a:pt x="134112" y="0"/>
                </a:lnTo>
                <a:lnTo>
                  <a:pt x="134112" y="300989"/>
                </a:lnTo>
                <a:lnTo>
                  <a:pt x="0" y="300989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2" name="object 272"/>
          <p:cNvSpPr/>
          <p:nvPr/>
        </p:nvSpPr>
        <p:spPr>
          <a:xfrm>
            <a:off x="3785234" y="5306186"/>
            <a:ext cx="134620" cy="767080"/>
          </a:xfrm>
          <a:custGeom>
            <a:avLst/>
            <a:gdLst/>
            <a:ahLst/>
            <a:cxnLst/>
            <a:rect l="l" t="t" r="r" b="b"/>
            <a:pathLst>
              <a:path w="134620" h="767079">
                <a:moveTo>
                  <a:pt x="0" y="0"/>
                </a:moveTo>
                <a:lnTo>
                  <a:pt x="134112" y="0"/>
                </a:lnTo>
                <a:lnTo>
                  <a:pt x="134112" y="766572"/>
                </a:lnTo>
                <a:lnTo>
                  <a:pt x="0" y="766572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3" name="object 273"/>
          <p:cNvSpPr/>
          <p:nvPr/>
        </p:nvSpPr>
        <p:spPr>
          <a:xfrm>
            <a:off x="2995802" y="5028057"/>
            <a:ext cx="0" cy="59690"/>
          </a:xfrm>
          <a:custGeom>
            <a:avLst/>
            <a:gdLst/>
            <a:ahLst/>
            <a:cxnLst/>
            <a:rect l="l" t="t" r="r" b="b"/>
            <a:pathLst>
              <a:path h="59689">
                <a:moveTo>
                  <a:pt x="0" y="0"/>
                </a:moveTo>
                <a:lnTo>
                  <a:pt x="0" y="59436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4" name="object 274"/>
          <p:cNvSpPr/>
          <p:nvPr/>
        </p:nvSpPr>
        <p:spPr>
          <a:xfrm>
            <a:off x="2995802" y="4969383"/>
            <a:ext cx="0" cy="59055"/>
          </a:xfrm>
          <a:custGeom>
            <a:avLst/>
            <a:gdLst/>
            <a:ahLst/>
            <a:cxnLst/>
            <a:rect l="l" t="t" r="r" b="b"/>
            <a:pathLst>
              <a:path h="59054">
                <a:moveTo>
                  <a:pt x="0" y="58674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5" name="object 275"/>
          <p:cNvSpPr/>
          <p:nvPr/>
        </p:nvSpPr>
        <p:spPr>
          <a:xfrm>
            <a:off x="2966847" y="5087492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6" name="object 276"/>
          <p:cNvSpPr/>
          <p:nvPr/>
        </p:nvSpPr>
        <p:spPr>
          <a:xfrm>
            <a:off x="2966847" y="4969383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7" name="object 277"/>
          <p:cNvSpPr/>
          <p:nvPr/>
        </p:nvSpPr>
        <p:spPr>
          <a:xfrm>
            <a:off x="3419284" y="5771769"/>
            <a:ext cx="9525" cy="12700"/>
          </a:xfrm>
          <a:custGeom>
            <a:avLst/>
            <a:gdLst/>
            <a:ahLst/>
            <a:cxnLst/>
            <a:rect l="l" t="t" r="r" b="b"/>
            <a:pathLst>
              <a:path w="9525" h="12700">
                <a:moveTo>
                  <a:pt x="0" y="12192"/>
                </a:moveTo>
                <a:lnTo>
                  <a:pt x="9525" y="12192"/>
                </a:lnTo>
                <a:lnTo>
                  <a:pt x="9525" y="0"/>
                </a:lnTo>
                <a:lnTo>
                  <a:pt x="0" y="0"/>
                </a:lnTo>
                <a:lnTo>
                  <a:pt x="0" y="12192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8" name="object 278"/>
          <p:cNvSpPr/>
          <p:nvPr/>
        </p:nvSpPr>
        <p:spPr>
          <a:xfrm>
            <a:off x="3419284" y="5758815"/>
            <a:ext cx="9525" cy="13335"/>
          </a:xfrm>
          <a:custGeom>
            <a:avLst/>
            <a:gdLst/>
            <a:ahLst/>
            <a:cxnLst/>
            <a:rect l="l" t="t" r="r" b="b"/>
            <a:pathLst>
              <a:path w="9525" h="13335">
                <a:moveTo>
                  <a:pt x="0" y="12953"/>
                </a:moveTo>
                <a:lnTo>
                  <a:pt x="9525" y="12953"/>
                </a:lnTo>
                <a:lnTo>
                  <a:pt x="9525" y="0"/>
                </a:lnTo>
                <a:lnTo>
                  <a:pt x="0" y="0"/>
                </a:lnTo>
                <a:lnTo>
                  <a:pt x="0" y="12953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79" name="object 279"/>
          <p:cNvSpPr/>
          <p:nvPr/>
        </p:nvSpPr>
        <p:spPr>
          <a:xfrm>
            <a:off x="3395090" y="5783960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0" name="object 280"/>
          <p:cNvSpPr/>
          <p:nvPr/>
        </p:nvSpPr>
        <p:spPr>
          <a:xfrm>
            <a:off x="3395090" y="575881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1" name="object 281"/>
          <p:cNvSpPr/>
          <p:nvPr/>
        </p:nvSpPr>
        <p:spPr>
          <a:xfrm>
            <a:off x="3852290" y="5306186"/>
            <a:ext cx="0" cy="106680"/>
          </a:xfrm>
          <a:custGeom>
            <a:avLst/>
            <a:gdLst/>
            <a:ahLst/>
            <a:cxnLst/>
            <a:rect l="l" t="t" r="r" b="b"/>
            <a:pathLst>
              <a:path h="106679">
                <a:moveTo>
                  <a:pt x="0" y="0"/>
                </a:moveTo>
                <a:lnTo>
                  <a:pt x="0" y="10668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2" name="object 282"/>
          <p:cNvSpPr/>
          <p:nvPr/>
        </p:nvSpPr>
        <p:spPr>
          <a:xfrm>
            <a:off x="3852290" y="5199507"/>
            <a:ext cx="0" cy="106680"/>
          </a:xfrm>
          <a:custGeom>
            <a:avLst/>
            <a:gdLst/>
            <a:ahLst/>
            <a:cxnLst/>
            <a:rect l="l" t="t" r="r" b="b"/>
            <a:pathLst>
              <a:path h="106679">
                <a:moveTo>
                  <a:pt x="0" y="106679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3" name="object 283"/>
          <p:cNvSpPr/>
          <p:nvPr/>
        </p:nvSpPr>
        <p:spPr>
          <a:xfrm>
            <a:off x="3824096" y="5412866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4" name="object 284"/>
          <p:cNvSpPr/>
          <p:nvPr/>
        </p:nvSpPr>
        <p:spPr>
          <a:xfrm>
            <a:off x="3824096" y="5199507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5" name="object 285"/>
          <p:cNvSpPr/>
          <p:nvPr/>
        </p:nvSpPr>
        <p:spPr>
          <a:xfrm>
            <a:off x="2781680" y="4874895"/>
            <a:ext cx="0" cy="1198245"/>
          </a:xfrm>
          <a:custGeom>
            <a:avLst/>
            <a:gdLst/>
            <a:ahLst/>
            <a:cxnLst/>
            <a:rect l="l" t="t" r="r" b="b"/>
            <a:pathLst>
              <a:path h="1198245">
                <a:moveTo>
                  <a:pt x="0" y="119786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6" name="object 286"/>
          <p:cNvSpPr/>
          <p:nvPr/>
        </p:nvSpPr>
        <p:spPr>
          <a:xfrm>
            <a:off x="2781680" y="6072759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7" name="object 287"/>
          <p:cNvSpPr/>
          <p:nvPr/>
        </p:nvSpPr>
        <p:spPr>
          <a:xfrm>
            <a:off x="2781680" y="5902071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8" name="object 288"/>
          <p:cNvSpPr/>
          <p:nvPr/>
        </p:nvSpPr>
        <p:spPr>
          <a:xfrm>
            <a:off x="2781680" y="5730621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89" name="object 289"/>
          <p:cNvSpPr/>
          <p:nvPr/>
        </p:nvSpPr>
        <p:spPr>
          <a:xfrm>
            <a:off x="2781680" y="5559933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0" name="object 290"/>
          <p:cNvSpPr/>
          <p:nvPr/>
        </p:nvSpPr>
        <p:spPr>
          <a:xfrm>
            <a:off x="2781680" y="5388483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1" name="object 291"/>
          <p:cNvSpPr/>
          <p:nvPr/>
        </p:nvSpPr>
        <p:spPr>
          <a:xfrm>
            <a:off x="2781680" y="5217033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2" name="object 292"/>
          <p:cNvSpPr/>
          <p:nvPr/>
        </p:nvSpPr>
        <p:spPr>
          <a:xfrm>
            <a:off x="2781680" y="5046345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3" name="object 293"/>
          <p:cNvSpPr/>
          <p:nvPr/>
        </p:nvSpPr>
        <p:spPr>
          <a:xfrm>
            <a:off x="2781680" y="4874895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4" name="object 294"/>
          <p:cNvSpPr/>
          <p:nvPr/>
        </p:nvSpPr>
        <p:spPr>
          <a:xfrm>
            <a:off x="2781680" y="6072759"/>
            <a:ext cx="1285240" cy="0"/>
          </a:xfrm>
          <a:custGeom>
            <a:avLst/>
            <a:gdLst/>
            <a:ahLst/>
            <a:cxnLst/>
            <a:rect l="l" t="t" r="r" b="b"/>
            <a:pathLst>
              <a:path w="1285239">
                <a:moveTo>
                  <a:pt x="0" y="0"/>
                </a:moveTo>
                <a:lnTo>
                  <a:pt x="128473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5" name="object 295"/>
          <p:cNvSpPr txBox="1"/>
          <p:nvPr/>
        </p:nvSpPr>
        <p:spPr>
          <a:xfrm>
            <a:off x="2659365" y="6005839"/>
            <a:ext cx="6413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0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2659365" y="5834695"/>
            <a:ext cx="6413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2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2659365" y="5663549"/>
            <a:ext cx="6413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4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298" name="object 298"/>
          <p:cNvSpPr txBox="1"/>
          <p:nvPr/>
        </p:nvSpPr>
        <p:spPr>
          <a:xfrm>
            <a:off x="2659365" y="5492404"/>
            <a:ext cx="6413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6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299" name="object 299"/>
          <p:cNvSpPr txBox="1"/>
          <p:nvPr/>
        </p:nvSpPr>
        <p:spPr>
          <a:xfrm>
            <a:off x="2659365" y="5321259"/>
            <a:ext cx="6413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8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300" name="object 300"/>
          <p:cNvSpPr txBox="1"/>
          <p:nvPr/>
        </p:nvSpPr>
        <p:spPr>
          <a:xfrm>
            <a:off x="2620732" y="5150114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10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301" name="object 301"/>
          <p:cNvSpPr txBox="1"/>
          <p:nvPr/>
        </p:nvSpPr>
        <p:spPr>
          <a:xfrm>
            <a:off x="2620732" y="4978968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12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302" name="object 302"/>
          <p:cNvSpPr txBox="1"/>
          <p:nvPr/>
        </p:nvSpPr>
        <p:spPr>
          <a:xfrm>
            <a:off x="2620732" y="4807823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14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303" name="object 303"/>
          <p:cNvSpPr txBox="1"/>
          <p:nvPr/>
        </p:nvSpPr>
        <p:spPr>
          <a:xfrm>
            <a:off x="2946030" y="6104976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S1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304" name="object 304"/>
          <p:cNvSpPr txBox="1"/>
          <p:nvPr/>
        </p:nvSpPr>
        <p:spPr>
          <a:xfrm>
            <a:off x="3374426" y="6104976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S2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305" name="object 305"/>
          <p:cNvSpPr txBox="1"/>
          <p:nvPr/>
        </p:nvSpPr>
        <p:spPr>
          <a:xfrm>
            <a:off x="3802823" y="6104976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S3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306" name="object 306"/>
          <p:cNvSpPr txBox="1"/>
          <p:nvPr/>
        </p:nvSpPr>
        <p:spPr>
          <a:xfrm>
            <a:off x="2497991" y="5161745"/>
            <a:ext cx="109855" cy="624840"/>
          </a:xfrm>
          <a:prstGeom prst="rect">
            <a:avLst/>
          </a:prstGeom>
        </p:spPr>
        <p:txBody>
          <a:bodyPr vert="vert270" wrap="square" lIns="0" tIns="44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Relative</a:t>
            </a:r>
            <a:r>
              <a:rPr sz="600" spc="-25" dirty="0">
                <a:solidFill>
                  <a:srgbClr val="585858"/>
                </a:solidFill>
                <a:latin typeface="Times New Roman"/>
                <a:cs typeface="Times New Roman"/>
              </a:rPr>
              <a:t> </a:t>
            </a:r>
            <a:r>
              <a:rPr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expression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307" name="object 307"/>
          <p:cNvSpPr txBox="1"/>
          <p:nvPr/>
        </p:nvSpPr>
        <p:spPr>
          <a:xfrm>
            <a:off x="3042169" y="4580643"/>
            <a:ext cx="527685" cy="147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SiGGPPS7b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308" name="object 308"/>
          <p:cNvSpPr/>
          <p:nvPr/>
        </p:nvSpPr>
        <p:spPr>
          <a:xfrm>
            <a:off x="4772025" y="5031104"/>
            <a:ext cx="134620" cy="1042035"/>
          </a:xfrm>
          <a:custGeom>
            <a:avLst/>
            <a:gdLst/>
            <a:ahLst/>
            <a:cxnLst/>
            <a:rect l="l" t="t" r="r" b="b"/>
            <a:pathLst>
              <a:path w="134620" h="1042035">
                <a:moveTo>
                  <a:pt x="134112" y="0"/>
                </a:moveTo>
                <a:lnTo>
                  <a:pt x="0" y="0"/>
                </a:lnTo>
                <a:lnTo>
                  <a:pt x="0" y="1041653"/>
                </a:lnTo>
                <a:lnTo>
                  <a:pt x="134112" y="1041653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09" name="object 309"/>
          <p:cNvSpPr/>
          <p:nvPr/>
        </p:nvSpPr>
        <p:spPr>
          <a:xfrm>
            <a:off x="5200269" y="5355716"/>
            <a:ext cx="135255" cy="717550"/>
          </a:xfrm>
          <a:custGeom>
            <a:avLst/>
            <a:gdLst/>
            <a:ahLst/>
            <a:cxnLst/>
            <a:rect l="l" t="t" r="r" b="b"/>
            <a:pathLst>
              <a:path w="135254" h="717550">
                <a:moveTo>
                  <a:pt x="134874" y="0"/>
                </a:moveTo>
                <a:lnTo>
                  <a:pt x="0" y="0"/>
                </a:lnTo>
                <a:lnTo>
                  <a:pt x="0" y="717041"/>
                </a:lnTo>
                <a:lnTo>
                  <a:pt x="134874" y="717041"/>
                </a:lnTo>
                <a:lnTo>
                  <a:pt x="1348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0" name="object 310"/>
          <p:cNvSpPr/>
          <p:nvPr/>
        </p:nvSpPr>
        <p:spPr>
          <a:xfrm>
            <a:off x="5628513" y="5860922"/>
            <a:ext cx="135255" cy="212090"/>
          </a:xfrm>
          <a:custGeom>
            <a:avLst/>
            <a:gdLst/>
            <a:ahLst/>
            <a:cxnLst/>
            <a:rect l="l" t="t" r="r" b="b"/>
            <a:pathLst>
              <a:path w="135254" h="212089">
                <a:moveTo>
                  <a:pt x="134874" y="0"/>
                </a:moveTo>
                <a:lnTo>
                  <a:pt x="0" y="0"/>
                </a:lnTo>
                <a:lnTo>
                  <a:pt x="0" y="211836"/>
                </a:lnTo>
                <a:lnTo>
                  <a:pt x="134874" y="211836"/>
                </a:lnTo>
                <a:lnTo>
                  <a:pt x="1348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1" name="object 311"/>
          <p:cNvSpPr/>
          <p:nvPr/>
        </p:nvSpPr>
        <p:spPr>
          <a:xfrm>
            <a:off x="4772025" y="5031104"/>
            <a:ext cx="134620" cy="1042035"/>
          </a:xfrm>
          <a:custGeom>
            <a:avLst/>
            <a:gdLst/>
            <a:ahLst/>
            <a:cxnLst/>
            <a:rect l="l" t="t" r="r" b="b"/>
            <a:pathLst>
              <a:path w="134620" h="1042035">
                <a:moveTo>
                  <a:pt x="0" y="0"/>
                </a:moveTo>
                <a:lnTo>
                  <a:pt x="134112" y="0"/>
                </a:lnTo>
                <a:lnTo>
                  <a:pt x="134112" y="1041653"/>
                </a:lnTo>
                <a:lnTo>
                  <a:pt x="0" y="1041653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2" name="object 312"/>
          <p:cNvSpPr/>
          <p:nvPr/>
        </p:nvSpPr>
        <p:spPr>
          <a:xfrm>
            <a:off x="5200269" y="5355716"/>
            <a:ext cx="135255" cy="717550"/>
          </a:xfrm>
          <a:custGeom>
            <a:avLst/>
            <a:gdLst/>
            <a:ahLst/>
            <a:cxnLst/>
            <a:rect l="l" t="t" r="r" b="b"/>
            <a:pathLst>
              <a:path w="135254" h="717550">
                <a:moveTo>
                  <a:pt x="0" y="0"/>
                </a:moveTo>
                <a:lnTo>
                  <a:pt x="134874" y="0"/>
                </a:lnTo>
                <a:lnTo>
                  <a:pt x="134874" y="717041"/>
                </a:lnTo>
                <a:lnTo>
                  <a:pt x="0" y="717041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3" name="object 313"/>
          <p:cNvSpPr/>
          <p:nvPr/>
        </p:nvSpPr>
        <p:spPr>
          <a:xfrm>
            <a:off x="5628513" y="5860922"/>
            <a:ext cx="135255" cy="212090"/>
          </a:xfrm>
          <a:custGeom>
            <a:avLst/>
            <a:gdLst/>
            <a:ahLst/>
            <a:cxnLst/>
            <a:rect l="l" t="t" r="r" b="b"/>
            <a:pathLst>
              <a:path w="135254" h="212089">
                <a:moveTo>
                  <a:pt x="0" y="0"/>
                </a:moveTo>
                <a:lnTo>
                  <a:pt x="134874" y="0"/>
                </a:lnTo>
                <a:lnTo>
                  <a:pt x="134874" y="211836"/>
                </a:lnTo>
                <a:lnTo>
                  <a:pt x="0" y="211836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4" name="object 314"/>
          <p:cNvSpPr/>
          <p:nvPr/>
        </p:nvSpPr>
        <p:spPr>
          <a:xfrm>
            <a:off x="4839080" y="5031104"/>
            <a:ext cx="0" cy="59055"/>
          </a:xfrm>
          <a:custGeom>
            <a:avLst/>
            <a:gdLst/>
            <a:ahLst/>
            <a:cxnLst/>
            <a:rect l="l" t="t" r="r" b="b"/>
            <a:pathLst>
              <a:path h="59054">
                <a:moveTo>
                  <a:pt x="0" y="0"/>
                </a:moveTo>
                <a:lnTo>
                  <a:pt x="0" y="58674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5" name="object 315"/>
          <p:cNvSpPr/>
          <p:nvPr/>
        </p:nvSpPr>
        <p:spPr>
          <a:xfrm>
            <a:off x="4839080" y="4972430"/>
            <a:ext cx="0" cy="59055"/>
          </a:xfrm>
          <a:custGeom>
            <a:avLst/>
            <a:gdLst/>
            <a:ahLst/>
            <a:cxnLst/>
            <a:rect l="l" t="t" r="r" b="b"/>
            <a:pathLst>
              <a:path h="59054">
                <a:moveTo>
                  <a:pt x="0" y="58674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6" name="object 316"/>
          <p:cNvSpPr/>
          <p:nvPr/>
        </p:nvSpPr>
        <p:spPr>
          <a:xfrm>
            <a:off x="4810886" y="5089778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7" name="object 317"/>
          <p:cNvSpPr/>
          <p:nvPr/>
        </p:nvSpPr>
        <p:spPr>
          <a:xfrm>
            <a:off x="4810886" y="4972430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8" name="object 318"/>
          <p:cNvSpPr/>
          <p:nvPr/>
        </p:nvSpPr>
        <p:spPr>
          <a:xfrm>
            <a:off x="5267325" y="5355716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-4762" y="4572"/>
                </a:moveTo>
                <a:lnTo>
                  <a:pt x="4762" y="4572"/>
                </a:lnTo>
              </a:path>
            </a:pathLst>
          </a:custGeom>
          <a:ln w="9144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9" name="object 319"/>
          <p:cNvSpPr/>
          <p:nvPr/>
        </p:nvSpPr>
        <p:spPr>
          <a:xfrm>
            <a:off x="5267325" y="5345810"/>
            <a:ext cx="0" cy="10160"/>
          </a:xfrm>
          <a:custGeom>
            <a:avLst/>
            <a:gdLst/>
            <a:ahLst/>
            <a:cxnLst/>
            <a:rect l="l" t="t" r="r" b="b"/>
            <a:pathLst>
              <a:path h="10160">
                <a:moveTo>
                  <a:pt x="-4762" y="4952"/>
                </a:moveTo>
                <a:lnTo>
                  <a:pt x="4762" y="4952"/>
                </a:lnTo>
              </a:path>
            </a:pathLst>
          </a:custGeom>
          <a:ln w="990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0" name="object 320"/>
          <p:cNvSpPr/>
          <p:nvPr/>
        </p:nvSpPr>
        <p:spPr>
          <a:xfrm>
            <a:off x="5239130" y="5364860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1" name="object 321"/>
          <p:cNvSpPr/>
          <p:nvPr/>
        </p:nvSpPr>
        <p:spPr>
          <a:xfrm>
            <a:off x="5239130" y="5345810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2" name="object 322"/>
          <p:cNvSpPr/>
          <p:nvPr/>
        </p:nvSpPr>
        <p:spPr>
          <a:xfrm>
            <a:off x="5696330" y="5860922"/>
            <a:ext cx="0" cy="36830"/>
          </a:xfrm>
          <a:custGeom>
            <a:avLst/>
            <a:gdLst/>
            <a:ahLst/>
            <a:cxnLst/>
            <a:rect l="l" t="t" r="r" b="b"/>
            <a:pathLst>
              <a:path h="36829">
                <a:moveTo>
                  <a:pt x="0" y="0"/>
                </a:moveTo>
                <a:lnTo>
                  <a:pt x="0" y="36576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3" name="object 323"/>
          <p:cNvSpPr/>
          <p:nvPr/>
        </p:nvSpPr>
        <p:spPr>
          <a:xfrm>
            <a:off x="5696330" y="5825109"/>
            <a:ext cx="0" cy="36195"/>
          </a:xfrm>
          <a:custGeom>
            <a:avLst/>
            <a:gdLst/>
            <a:ahLst/>
            <a:cxnLst/>
            <a:rect l="l" t="t" r="r" b="b"/>
            <a:pathLst>
              <a:path h="36195">
                <a:moveTo>
                  <a:pt x="0" y="35813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4" name="object 324"/>
          <p:cNvSpPr/>
          <p:nvPr/>
        </p:nvSpPr>
        <p:spPr>
          <a:xfrm>
            <a:off x="5667375" y="5897498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5" name="object 325"/>
          <p:cNvSpPr/>
          <p:nvPr/>
        </p:nvSpPr>
        <p:spPr>
          <a:xfrm>
            <a:off x="5667375" y="5825109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6" name="object 326"/>
          <p:cNvSpPr/>
          <p:nvPr/>
        </p:nvSpPr>
        <p:spPr>
          <a:xfrm>
            <a:off x="4624959" y="4874895"/>
            <a:ext cx="0" cy="1198245"/>
          </a:xfrm>
          <a:custGeom>
            <a:avLst/>
            <a:gdLst/>
            <a:ahLst/>
            <a:cxnLst/>
            <a:rect l="l" t="t" r="r" b="b"/>
            <a:pathLst>
              <a:path h="1198245">
                <a:moveTo>
                  <a:pt x="0" y="119786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7" name="object 327"/>
          <p:cNvSpPr/>
          <p:nvPr/>
        </p:nvSpPr>
        <p:spPr>
          <a:xfrm>
            <a:off x="4624959" y="6072759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8" name="object 328"/>
          <p:cNvSpPr/>
          <p:nvPr/>
        </p:nvSpPr>
        <p:spPr>
          <a:xfrm>
            <a:off x="4624959" y="5923407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9" name="object 329"/>
          <p:cNvSpPr/>
          <p:nvPr/>
        </p:nvSpPr>
        <p:spPr>
          <a:xfrm>
            <a:off x="4624959" y="5773292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0" name="object 330"/>
          <p:cNvSpPr/>
          <p:nvPr/>
        </p:nvSpPr>
        <p:spPr>
          <a:xfrm>
            <a:off x="4624959" y="5623940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1" name="object 331"/>
          <p:cNvSpPr/>
          <p:nvPr/>
        </p:nvSpPr>
        <p:spPr>
          <a:xfrm>
            <a:off x="4624959" y="5473827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2" name="object 332"/>
          <p:cNvSpPr/>
          <p:nvPr/>
        </p:nvSpPr>
        <p:spPr>
          <a:xfrm>
            <a:off x="4624959" y="5324475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3" name="object 333"/>
          <p:cNvSpPr/>
          <p:nvPr/>
        </p:nvSpPr>
        <p:spPr>
          <a:xfrm>
            <a:off x="4624959" y="5174360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4" name="object 334"/>
          <p:cNvSpPr/>
          <p:nvPr/>
        </p:nvSpPr>
        <p:spPr>
          <a:xfrm>
            <a:off x="4624959" y="5025009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5" name="object 335"/>
          <p:cNvSpPr/>
          <p:nvPr/>
        </p:nvSpPr>
        <p:spPr>
          <a:xfrm>
            <a:off x="4624959" y="4874895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6" name="object 336"/>
          <p:cNvSpPr/>
          <p:nvPr/>
        </p:nvSpPr>
        <p:spPr>
          <a:xfrm>
            <a:off x="4624959" y="6072759"/>
            <a:ext cx="1285875" cy="0"/>
          </a:xfrm>
          <a:custGeom>
            <a:avLst/>
            <a:gdLst/>
            <a:ahLst/>
            <a:cxnLst/>
            <a:rect l="l" t="t" r="r" b="b"/>
            <a:pathLst>
              <a:path w="1285875">
                <a:moveTo>
                  <a:pt x="0" y="0"/>
                </a:moveTo>
                <a:lnTo>
                  <a:pt x="128549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37" name="object 337"/>
          <p:cNvSpPr txBox="1"/>
          <p:nvPr/>
        </p:nvSpPr>
        <p:spPr>
          <a:xfrm>
            <a:off x="4503051" y="5856107"/>
            <a:ext cx="64135" cy="2667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5</a:t>
            </a:r>
            <a:endParaRPr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0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338" name="object 338"/>
          <p:cNvSpPr txBox="1"/>
          <p:nvPr/>
        </p:nvSpPr>
        <p:spPr>
          <a:xfrm>
            <a:off x="4464418" y="5706374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10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339" name="object 339"/>
          <p:cNvSpPr txBox="1"/>
          <p:nvPr/>
        </p:nvSpPr>
        <p:spPr>
          <a:xfrm>
            <a:off x="4464418" y="5556641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15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340" name="object 340"/>
          <p:cNvSpPr txBox="1"/>
          <p:nvPr/>
        </p:nvSpPr>
        <p:spPr>
          <a:xfrm>
            <a:off x="4464418" y="5406908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20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341" name="object 341"/>
          <p:cNvSpPr txBox="1"/>
          <p:nvPr/>
        </p:nvSpPr>
        <p:spPr>
          <a:xfrm>
            <a:off x="4464418" y="5107442"/>
            <a:ext cx="103505" cy="2667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30</a:t>
            </a:r>
            <a:endParaRPr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25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342" name="object 342"/>
          <p:cNvSpPr txBox="1"/>
          <p:nvPr/>
        </p:nvSpPr>
        <p:spPr>
          <a:xfrm>
            <a:off x="4464418" y="4957709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35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343" name="object 343"/>
          <p:cNvSpPr txBox="1"/>
          <p:nvPr/>
        </p:nvSpPr>
        <p:spPr>
          <a:xfrm>
            <a:off x="4464418" y="4807976"/>
            <a:ext cx="10350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40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344" name="object 344"/>
          <p:cNvSpPr txBox="1"/>
          <p:nvPr/>
        </p:nvSpPr>
        <p:spPr>
          <a:xfrm>
            <a:off x="4789716" y="6105128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S1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345" name="object 345"/>
          <p:cNvSpPr txBox="1"/>
          <p:nvPr/>
        </p:nvSpPr>
        <p:spPr>
          <a:xfrm>
            <a:off x="5218112" y="6105128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S2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346" name="object 346"/>
          <p:cNvSpPr txBox="1"/>
          <p:nvPr/>
        </p:nvSpPr>
        <p:spPr>
          <a:xfrm>
            <a:off x="5646508" y="6105128"/>
            <a:ext cx="9969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Calibri"/>
                <a:cs typeface="Calibri"/>
              </a:rPr>
              <a:t>S3</a:t>
            </a:r>
            <a:endParaRPr sz="600" dirty="0">
              <a:latin typeface="Calibri"/>
              <a:cs typeface="Calibri"/>
            </a:endParaRPr>
          </a:p>
        </p:txBody>
      </p:sp>
      <p:sp>
        <p:nvSpPr>
          <p:cNvPr id="347" name="object 347"/>
          <p:cNvSpPr txBox="1"/>
          <p:nvPr/>
        </p:nvSpPr>
        <p:spPr>
          <a:xfrm>
            <a:off x="4341676" y="5161745"/>
            <a:ext cx="109855" cy="624840"/>
          </a:xfrm>
          <a:prstGeom prst="rect">
            <a:avLst/>
          </a:prstGeom>
        </p:spPr>
        <p:txBody>
          <a:bodyPr vert="vert270" wrap="square" lIns="0" tIns="44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Relative</a:t>
            </a:r>
            <a:r>
              <a:rPr sz="600" spc="-25" dirty="0">
                <a:solidFill>
                  <a:srgbClr val="585858"/>
                </a:solidFill>
                <a:latin typeface="Times New Roman"/>
                <a:cs typeface="Times New Roman"/>
              </a:rPr>
              <a:t> </a:t>
            </a:r>
            <a:r>
              <a:rPr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expression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348" name="object 348"/>
          <p:cNvSpPr txBox="1"/>
          <p:nvPr/>
        </p:nvSpPr>
        <p:spPr>
          <a:xfrm>
            <a:off x="4888903" y="4580643"/>
            <a:ext cx="521970" cy="147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SiGGPPS7c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349" name="object 349"/>
          <p:cNvSpPr/>
          <p:nvPr/>
        </p:nvSpPr>
        <p:spPr>
          <a:xfrm>
            <a:off x="1483233" y="8692515"/>
            <a:ext cx="100965" cy="167005"/>
          </a:xfrm>
          <a:custGeom>
            <a:avLst/>
            <a:gdLst/>
            <a:ahLst/>
            <a:cxnLst/>
            <a:rect l="l" t="t" r="r" b="b"/>
            <a:pathLst>
              <a:path w="100965" h="167004">
                <a:moveTo>
                  <a:pt x="100584" y="0"/>
                </a:moveTo>
                <a:lnTo>
                  <a:pt x="0" y="0"/>
                </a:lnTo>
                <a:lnTo>
                  <a:pt x="0" y="166877"/>
                </a:lnTo>
                <a:lnTo>
                  <a:pt x="100584" y="166877"/>
                </a:lnTo>
                <a:lnTo>
                  <a:pt x="1005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0" name="object 350"/>
          <p:cNvSpPr/>
          <p:nvPr/>
        </p:nvSpPr>
        <p:spPr>
          <a:xfrm>
            <a:off x="1931289" y="8436482"/>
            <a:ext cx="100965" cy="422909"/>
          </a:xfrm>
          <a:custGeom>
            <a:avLst/>
            <a:gdLst/>
            <a:ahLst/>
            <a:cxnLst/>
            <a:rect l="l" t="t" r="r" b="b"/>
            <a:pathLst>
              <a:path w="100964" h="422909">
                <a:moveTo>
                  <a:pt x="100583" y="0"/>
                </a:moveTo>
                <a:lnTo>
                  <a:pt x="0" y="0"/>
                </a:lnTo>
                <a:lnTo>
                  <a:pt x="0" y="422910"/>
                </a:lnTo>
                <a:lnTo>
                  <a:pt x="100583" y="422910"/>
                </a:lnTo>
                <a:lnTo>
                  <a:pt x="1005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1" name="object 351"/>
          <p:cNvSpPr/>
          <p:nvPr/>
        </p:nvSpPr>
        <p:spPr>
          <a:xfrm>
            <a:off x="2379345" y="8534018"/>
            <a:ext cx="100965" cy="325755"/>
          </a:xfrm>
          <a:custGeom>
            <a:avLst/>
            <a:gdLst/>
            <a:ahLst/>
            <a:cxnLst/>
            <a:rect l="l" t="t" r="r" b="b"/>
            <a:pathLst>
              <a:path w="100964" h="325754">
                <a:moveTo>
                  <a:pt x="100583" y="0"/>
                </a:moveTo>
                <a:lnTo>
                  <a:pt x="0" y="0"/>
                </a:lnTo>
                <a:lnTo>
                  <a:pt x="0" y="325373"/>
                </a:lnTo>
                <a:lnTo>
                  <a:pt x="100583" y="325373"/>
                </a:lnTo>
                <a:lnTo>
                  <a:pt x="1005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2" name="object 352"/>
          <p:cNvSpPr/>
          <p:nvPr/>
        </p:nvSpPr>
        <p:spPr>
          <a:xfrm>
            <a:off x="2827401" y="8294751"/>
            <a:ext cx="100965" cy="565150"/>
          </a:xfrm>
          <a:custGeom>
            <a:avLst/>
            <a:gdLst/>
            <a:ahLst/>
            <a:cxnLst/>
            <a:rect l="l" t="t" r="r" b="b"/>
            <a:pathLst>
              <a:path w="100964" h="565150">
                <a:moveTo>
                  <a:pt x="100583" y="0"/>
                </a:moveTo>
                <a:lnTo>
                  <a:pt x="0" y="0"/>
                </a:lnTo>
                <a:lnTo>
                  <a:pt x="0" y="564642"/>
                </a:lnTo>
                <a:lnTo>
                  <a:pt x="100583" y="564642"/>
                </a:lnTo>
                <a:lnTo>
                  <a:pt x="1005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3" name="object 353"/>
          <p:cNvSpPr/>
          <p:nvPr/>
        </p:nvSpPr>
        <p:spPr>
          <a:xfrm>
            <a:off x="3275457" y="8698610"/>
            <a:ext cx="100965" cy="161290"/>
          </a:xfrm>
          <a:custGeom>
            <a:avLst/>
            <a:gdLst/>
            <a:ahLst/>
            <a:cxnLst/>
            <a:rect l="l" t="t" r="r" b="b"/>
            <a:pathLst>
              <a:path w="100964" h="161290">
                <a:moveTo>
                  <a:pt x="100584" y="0"/>
                </a:moveTo>
                <a:lnTo>
                  <a:pt x="0" y="0"/>
                </a:lnTo>
                <a:lnTo>
                  <a:pt x="0" y="160781"/>
                </a:lnTo>
                <a:lnTo>
                  <a:pt x="100584" y="160781"/>
                </a:lnTo>
                <a:lnTo>
                  <a:pt x="1005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4" name="object 354"/>
          <p:cNvSpPr/>
          <p:nvPr/>
        </p:nvSpPr>
        <p:spPr>
          <a:xfrm>
            <a:off x="3723513" y="8425053"/>
            <a:ext cx="100965" cy="434340"/>
          </a:xfrm>
          <a:custGeom>
            <a:avLst/>
            <a:gdLst/>
            <a:ahLst/>
            <a:cxnLst/>
            <a:rect l="l" t="t" r="r" b="b"/>
            <a:pathLst>
              <a:path w="100964" h="434340">
                <a:moveTo>
                  <a:pt x="100584" y="0"/>
                </a:moveTo>
                <a:lnTo>
                  <a:pt x="0" y="0"/>
                </a:lnTo>
                <a:lnTo>
                  <a:pt x="0" y="434340"/>
                </a:lnTo>
                <a:lnTo>
                  <a:pt x="100584" y="434340"/>
                </a:lnTo>
                <a:lnTo>
                  <a:pt x="1005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5" name="object 355"/>
          <p:cNvSpPr/>
          <p:nvPr/>
        </p:nvSpPr>
        <p:spPr>
          <a:xfrm>
            <a:off x="4171569" y="7760589"/>
            <a:ext cx="100965" cy="1099185"/>
          </a:xfrm>
          <a:custGeom>
            <a:avLst/>
            <a:gdLst/>
            <a:ahLst/>
            <a:cxnLst/>
            <a:rect l="l" t="t" r="r" b="b"/>
            <a:pathLst>
              <a:path w="100964" h="1099184">
                <a:moveTo>
                  <a:pt x="100584" y="0"/>
                </a:moveTo>
                <a:lnTo>
                  <a:pt x="0" y="0"/>
                </a:lnTo>
                <a:lnTo>
                  <a:pt x="0" y="1098804"/>
                </a:lnTo>
                <a:lnTo>
                  <a:pt x="100584" y="1098804"/>
                </a:lnTo>
                <a:lnTo>
                  <a:pt x="1005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6" name="object 356"/>
          <p:cNvSpPr/>
          <p:nvPr/>
        </p:nvSpPr>
        <p:spPr>
          <a:xfrm>
            <a:off x="4619625" y="8313801"/>
            <a:ext cx="100330" cy="546100"/>
          </a:xfrm>
          <a:custGeom>
            <a:avLst/>
            <a:gdLst/>
            <a:ahLst/>
            <a:cxnLst/>
            <a:rect l="l" t="t" r="r" b="b"/>
            <a:pathLst>
              <a:path w="100329" h="546100">
                <a:moveTo>
                  <a:pt x="99822" y="0"/>
                </a:moveTo>
                <a:lnTo>
                  <a:pt x="0" y="0"/>
                </a:lnTo>
                <a:lnTo>
                  <a:pt x="0" y="545592"/>
                </a:lnTo>
                <a:lnTo>
                  <a:pt x="99822" y="545592"/>
                </a:lnTo>
                <a:lnTo>
                  <a:pt x="998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7" name="object 357"/>
          <p:cNvSpPr/>
          <p:nvPr/>
        </p:nvSpPr>
        <p:spPr>
          <a:xfrm>
            <a:off x="5067680" y="7305675"/>
            <a:ext cx="100330" cy="1553845"/>
          </a:xfrm>
          <a:custGeom>
            <a:avLst/>
            <a:gdLst/>
            <a:ahLst/>
            <a:cxnLst/>
            <a:rect l="l" t="t" r="r" b="b"/>
            <a:pathLst>
              <a:path w="100329" h="1553845">
                <a:moveTo>
                  <a:pt x="99822" y="0"/>
                </a:moveTo>
                <a:lnTo>
                  <a:pt x="0" y="0"/>
                </a:lnTo>
                <a:lnTo>
                  <a:pt x="0" y="1553718"/>
                </a:lnTo>
                <a:lnTo>
                  <a:pt x="99822" y="1553718"/>
                </a:lnTo>
                <a:lnTo>
                  <a:pt x="998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8" name="object 358"/>
          <p:cNvSpPr/>
          <p:nvPr/>
        </p:nvSpPr>
        <p:spPr>
          <a:xfrm>
            <a:off x="1483233" y="8692515"/>
            <a:ext cx="100965" cy="167005"/>
          </a:xfrm>
          <a:custGeom>
            <a:avLst/>
            <a:gdLst/>
            <a:ahLst/>
            <a:cxnLst/>
            <a:rect l="l" t="t" r="r" b="b"/>
            <a:pathLst>
              <a:path w="100965" h="167004">
                <a:moveTo>
                  <a:pt x="0" y="0"/>
                </a:moveTo>
                <a:lnTo>
                  <a:pt x="100584" y="0"/>
                </a:lnTo>
                <a:lnTo>
                  <a:pt x="100584" y="166877"/>
                </a:lnTo>
                <a:lnTo>
                  <a:pt x="0" y="166877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59" name="object 359"/>
          <p:cNvSpPr/>
          <p:nvPr/>
        </p:nvSpPr>
        <p:spPr>
          <a:xfrm>
            <a:off x="1931289" y="8436482"/>
            <a:ext cx="100965" cy="422909"/>
          </a:xfrm>
          <a:custGeom>
            <a:avLst/>
            <a:gdLst/>
            <a:ahLst/>
            <a:cxnLst/>
            <a:rect l="l" t="t" r="r" b="b"/>
            <a:pathLst>
              <a:path w="100964" h="422909">
                <a:moveTo>
                  <a:pt x="0" y="0"/>
                </a:moveTo>
                <a:lnTo>
                  <a:pt x="100583" y="0"/>
                </a:lnTo>
                <a:lnTo>
                  <a:pt x="100583" y="422910"/>
                </a:lnTo>
                <a:lnTo>
                  <a:pt x="0" y="422910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0" name="object 360"/>
          <p:cNvSpPr/>
          <p:nvPr/>
        </p:nvSpPr>
        <p:spPr>
          <a:xfrm>
            <a:off x="2379345" y="8534018"/>
            <a:ext cx="100965" cy="325755"/>
          </a:xfrm>
          <a:custGeom>
            <a:avLst/>
            <a:gdLst/>
            <a:ahLst/>
            <a:cxnLst/>
            <a:rect l="l" t="t" r="r" b="b"/>
            <a:pathLst>
              <a:path w="100964" h="325754">
                <a:moveTo>
                  <a:pt x="0" y="0"/>
                </a:moveTo>
                <a:lnTo>
                  <a:pt x="100583" y="0"/>
                </a:lnTo>
                <a:lnTo>
                  <a:pt x="100583" y="325373"/>
                </a:lnTo>
                <a:lnTo>
                  <a:pt x="0" y="325373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1" name="object 361"/>
          <p:cNvSpPr/>
          <p:nvPr/>
        </p:nvSpPr>
        <p:spPr>
          <a:xfrm>
            <a:off x="2827401" y="8294751"/>
            <a:ext cx="100965" cy="565150"/>
          </a:xfrm>
          <a:custGeom>
            <a:avLst/>
            <a:gdLst/>
            <a:ahLst/>
            <a:cxnLst/>
            <a:rect l="l" t="t" r="r" b="b"/>
            <a:pathLst>
              <a:path w="100964" h="565150">
                <a:moveTo>
                  <a:pt x="0" y="0"/>
                </a:moveTo>
                <a:lnTo>
                  <a:pt x="100583" y="0"/>
                </a:lnTo>
                <a:lnTo>
                  <a:pt x="100583" y="564642"/>
                </a:lnTo>
                <a:lnTo>
                  <a:pt x="0" y="564642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2" name="object 362"/>
          <p:cNvSpPr/>
          <p:nvPr/>
        </p:nvSpPr>
        <p:spPr>
          <a:xfrm>
            <a:off x="3275457" y="8698610"/>
            <a:ext cx="100965" cy="161290"/>
          </a:xfrm>
          <a:custGeom>
            <a:avLst/>
            <a:gdLst/>
            <a:ahLst/>
            <a:cxnLst/>
            <a:rect l="l" t="t" r="r" b="b"/>
            <a:pathLst>
              <a:path w="100964" h="161290">
                <a:moveTo>
                  <a:pt x="0" y="0"/>
                </a:moveTo>
                <a:lnTo>
                  <a:pt x="100584" y="0"/>
                </a:lnTo>
                <a:lnTo>
                  <a:pt x="100584" y="160781"/>
                </a:lnTo>
                <a:lnTo>
                  <a:pt x="0" y="160781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3" name="object 363"/>
          <p:cNvSpPr/>
          <p:nvPr/>
        </p:nvSpPr>
        <p:spPr>
          <a:xfrm>
            <a:off x="3723513" y="8425053"/>
            <a:ext cx="100965" cy="434340"/>
          </a:xfrm>
          <a:custGeom>
            <a:avLst/>
            <a:gdLst/>
            <a:ahLst/>
            <a:cxnLst/>
            <a:rect l="l" t="t" r="r" b="b"/>
            <a:pathLst>
              <a:path w="100964" h="434340">
                <a:moveTo>
                  <a:pt x="0" y="0"/>
                </a:moveTo>
                <a:lnTo>
                  <a:pt x="100584" y="0"/>
                </a:lnTo>
                <a:lnTo>
                  <a:pt x="100584" y="434340"/>
                </a:lnTo>
                <a:lnTo>
                  <a:pt x="0" y="434340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4" name="object 364"/>
          <p:cNvSpPr/>
          <p:nvPr/>
        </p:nvSpPr>
        <p:spPr>
          <a:xfrm>
            <a:off x="4171569" y="7760589"/>
            <a:ext cx="100965" cy="1099185"/>
          </a:xfrm>
          <a:custGeom>
            <a:avLst/>
            <a:gdLst/>
            <a:ahLst/>
            <a:cxnLst/>
            <a:rect l="l" t="t" r="r" b="b"/>
            <a:pathLst>
              <a:path w="100964" h="1099184">
                <a:moveTo>
                  <a:pt x="0" y="0"/>
                </a:moveTo>
                <a:lnTo>
                  <a:pt x="100584" y="0"/>
                </a:lnTo>
                <a:lnTo>
                  <a:pt x="100584" y="1098804"/>
                </a:lnTo>
                <a:lnTo>
                  <a:pt x="0" y="1098804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5" name="object 365"/>
          <p:cNvSpPr/>
          <p:nvPr/>
        </p:nvSpPr>
        <p:spPr>
          <a:xfrm>
            <a:off x="4619625" y="8313801"/>
            <a:ext cx="100330" cy="546100"/>
          </a:xfrm>
          <a:custGeom>
            <a:avLst/>
            <a:gdLst/>
            <a:ahLst/>
            <a:cxnLst/>
            <a:rect l="l" t="t" r="r" b="b"/>
            <a:pathLst>
              <a:path w="100329" h="546100">
                <a:moveTo>
                  <a:pt x="0" y="0"/>
                </a:moveTo>
                <a:lnTo>
                  <a:pt x="99822" y="0"/>
                </a:lnTo>
                <a:lnTo>
                  <a:pt x="99822" y="545592"/>
                </a:lnTo>
                <a:lnTo>
                  <a:pt x="0" y="545592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6" name="object 366"/>
          <p:cNvSpPr/>
          <p:nvPr/>
        </p:nvSpPr>
        <p:spPr>
          <a:xfrm>
            <a:off x="5067680" y="7305675"/>
            <a:ext cx="100330" cy="1553845"/>
          </a:xfrm>
          <a:custGeom>
            <a:avLst/>
            <a:gdLst/>
            <a:ahLst/>
            <a:cxnLst/>
            <a:rect l="l" t="t" r="r" b="b"/>
            <a:pathLst>
              <a:path w="100329" h="1553845">
                <a:moveTo>
                  <a:pt x="0" y="0"/>
                </a:moveTo>
                <a:lnTo>
                  <a:pt x="99822" y="0"/>
                </a:lnTo>
                <a:lnTo>
                  <a:pt x="99822" y="1553718"/>
                </a:lnTo>
                <a:lnTo>
                  <a:pt x="0" y="155371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7" name="object 367"/>
          <p:cNvSpPr/>
          <p:nvPr/>
        </p:nvSpPr>
        <p:spPr>
          <a:xfrm>
            <a:off x="1611249" y="7263003"/>
            <a:ext cx="100965" cy="1596390"/>
          </a:xfrm>
          <a:custGeom>
            <a:avLst/>
            <a:gdLst/>
            <a:ahLst/>
            <a:cxnLst/>
            <a:rect l="l" t="t" r="r" b="b"/>
            <a:pathLst>
              <a:path w="100964" h="1596390">
                <a:moveTo>
                  <a:pt x="0" y="0"/>
                </a:moveTo>
                <a:lnTo>
                  <a:pt x="100583" y="0"/>
                </a:lnTo>
                <a:lnTo>
                  <a:pt x="100583" y="1596390"/>
                </a:lnTo>
                <a:lnTo>
                  <a:pt x="0" y="1596390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8" name="object 368"/>
          <p:cNvSpPr/>
          <p:nvPr/>
        </p:nvSpPr>
        <p:spPr>
          <a:xfrm>
            <a:off x="2059304" y="8796146"/>
            <a:ext cx="100965" cy="63500"/>
          </a:xfrm>
          <a:custGeom>
            <a:avLst/>
            <a:gdLst/>
            <a:ahLst/>
            <a:cxnLst/>
            <a:rect l="l" t="t" r="r" b="b"/>
            <a:pathLst>
              <a:path w="100964" h="63500">
                <a:moveTo>
                  <a:pt x="0" y="0"/>
                </a:moveTo>
                <a:lnTo>
                  <a:pt x="100583" y="0"/>
                </a:lnTo>
                <a:lnTo>
                  <a:pt x="100583" y="63245"/>
                </a:lnTo>
                <a:lnTo>
                  <a:pt x="0" y="63245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69" name="object 369"/>
          <p:cNvSpPr/>
          <p:nvPr/>
        </p:nvSpPr>
        <p:spPr>
          <a:xfrm>
            <a:off x="2507360" y="8715375"/>
            <a:ext cx="100330" cy="144145"/>
          </a:xfrm>
          <a:custGeom>
            <a:avLst/>
            <a:gdLst/>
            <a:ahLst/>
            <a:cxnLst/>
            <a:rect l="l" t="t" r="r" b="b"/>
            <a:pathLst>
              <a:path w="100330" h="144145">
                <a:moveTo>
                  <a:pt x="0" y="0"/>
                </a:moveTo>
                <a:lnTo>
                  <a:pt x="99822" y="0"/>
                </a:lnTo>
                <a:lnTo>
                  <a:pt x="99822" y="144018"/>
                </a:lnTo>
                <a:lnTo>
                  <a:pt x="0" y="14401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0" name="object 370"/>
          <p:cNvSpPr/>
          <p:nvPr/>
        </p:nvSpPr>
        <p:spPr>
          <a:xfrm>
            <a:off x="2955417" y="8335136"/>
            <a:ext cx="100330" cy="524510"/>
          </a:xfrm>
          <a:custGeom>
            <a:avLst/>
            <a:gdLst/>
            <a:ahLst/>
            <a:cxnLst/>
            <a:rect l="l" t="t" r="r" b="b"/>
            <a:pathLst>
              <a:path w="100330" h="524509">
                <a:moveTo>
                  <a:pt x="0" y="0"/>
                </a:moveTo>
                <a:lnTo>
                  <a:pt x="99822" y="0"/>
                </a:lnTo>
                <a:lnTo>
                  <a:pt x="99822" y="524256"/>
                </a:lnTo>
                <a:lnTo>
                  <a:pt x="0" y="524256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1" name="object 371"/>
          <p:cNvSpPr/>
          <p:nvPr/>
        </p:nvSpPr>
        <p:spPr>
          <a:xfrm>
            <a:off x="3402710" y="8639175"/>
            <a:ext cx="100965" cy="220345"/>
          </a:xfrm>
          <a:custGeom>
            <a:avLst/>
            <a:gdLst/>
            <a:ahLst/>
            <a:cxnLst/>
            <a:rect l="l" t="t" r="r" b="b"/>
            <a:pathLst>
              <a:path w="100964" h="220345">
                <a:moveTo>
                  <a:pt x="0" y="0"/>
                </a:moveTo>
                <a:lnTo>
                  <a:pt x="100584" y="0"/>
                </a:lnTo>
                <a:lnTo>
                  <a:pt x="100584" y="220218"/>
                </a:lnTo>
                <a:lnTo>
                  <a:pt x="0" y="22021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2" name="object 372"/>
          <p:cNvSpPr/>
          <p:nvPr/>
        </p:nvSpPr>
        <p:spPr>
          <a:xfrm>
            <a:off x="3850766" y="7989951"/>
            <a:ext cx="100965" cy="869950"/>
          </a:xfrm>
          <a:custGeom>
            <a:avLst/>
            <a:gdLst/>
            <a:ahLst/>
            <a:cxnLst/>
            <a:rect l="l" t="t" r="r" b="b"/>
            <a:pathLst>
              <a:path w="100964" h="869950">
                <a:moveTo>
                  <a:pt x="0" y="0"/>
                </a:moveTo>
                <a:lnTo>
                  <a:pt x="100584" y="0"/>
                </a:lnTo>
                <a:lnTo>
                  <a:pt x="100584" y="869441"/>
                </a:lnTo>
                <a:lnTo>
                  <a:pt x="0" y="869441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3" name="object 373"/>
          <p:cNvSpPr/>
          <p:nvPr/>
        </p:nvSpPr>
        <p:spPr>
          <a:xfrm>
            <a:off x="4298822" y="7938134"/>
            <a:ext cx="100965" cy="921385"/>
          </a:xfrm>
          <a:custGeom>
            <a:avLst/>
            <a:gdLst/>
            <a:ahLst/>
            <a:cxnLst/>
            <a:rect l="l" t="t" r="r" b="b"/>
            <a:pathLst>
              <a:path w="100964" h="921384">
                <a:moveTo>
                  <a:pt x="0" y="0"/>
                </a:moveTo>
                <a:lnTo>
                  <a:pt x="100584" y="0"/>
                </a:lnTo>
                <a:lnTo>
                  <a:pt x="100584" y="921258"/>
                </a:lnTo>
                <a:lnTo>
                  <a:pt x="0" y="921258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4" name="object 374"/>
          <p:cNvSpPr/>
          <p:nvPr/>
        </p:nvSpPr>
        <p:spPr>
          <a:xfrm>
            <a:off x="4746878" y="7745348"/>
            <a:ext cx="100965" cy="1114425"/>
          </a:xfrm>
          <a:custGeom>
            <a:avLst/>
            <a:gdLst/>
            <a:ahLst/>
            <a:cxnLst/>
            <a:rect l="l" t="t" r="r" b="b"/>
            <a:pathLst>
              <a:path w="100964" h="1114425">
                <a:moveTo>
                  <a:pt x="0" y="0"/>
                </a:moveTo>
                <a:lnTo>
                  <a:pt x="100584" y="0"/>
                </a:lnTo>
                <a:lnTo>
                  <a:pt x="100584" y="1114044"/>
                </a:lnTo>
                <a:lnTo>
                  <a:pt x="0" y="1114044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5" name="object 375"/>
          <p:cNvSpPr/>
          <p:nvPr/>
        </p:nvSpPr>
        <p:spPr>
          <a:xfrm>
            <a:off x="5194934" y="8158353"/>
            <a:ext cx="100965" cy="701040"/>
          </a:xfrm>
          <a:custGeom>
            <a:avLst/>
            <a:gdLst/>
            <a:ahLst/>
            <a:cxnLst/>
            <a:rect l="l" t="t" r="r" b="b"/>
            <a:pathLst>
              <a:path w="100964" h="701040">
                <a:moveTo>
                  <a:pt x="0" y="0"/>
                </a:moveTo>
                <a:lnTo>
                  <a:pt x="100584" y="0"/>
                </a:lnTo>
                <a:lnTo>
                  <a:pt x="100584" y="701040"/>
                </a:lnTo>
                <a:lnTo>
                  <a:pt x="0" y="701040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6" name="object 376"/>
          <p:cNvSpPr/>
          <p:nvPr/>
        </p:nvSpPr>
        <p:spPr>
          <a:xfrm>
            <a:off x="1533525" y="8692515"/>
            <a:ext cx="0" cy="21590"/>
          </a:xfrm>
          <a:custGeom>
            <a:avLst/>
            <a:gdLst/>
            <a:ahLst/>
            <a:cxnLst/>
            <a:rect l="l" t="t" r="r" b="b"/>
            <a:pathLst>
              <a:path h="21590">
                <a:moveTo>
                  <a:pt x="0" y="0"/>
                </a:moveTo>
                <a:lnTo>
                  <a:pt x="0" y="21335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7" name="object 377"/>
          <p:cNvSpPr/>
          <p:nvPr/>
        </p:nvSpPr>
        <p:spPr>
          <a:xfrm>
            <a:off x="1533525" y="8671179"/>
            <a:ext cx="0" cy="21590"/>
          </a:xfrm>
          <a:custGeom>
            <a:avLst/>
            <a:gdLst/>
            <a:ahLst/>
            <a:cxnLst/>
            <a:rect l="l" t="t" r="r" b="b"/>
            <a:pathLst>
              <a:path h="21590">
                <a:moveTo>
                  <a:pt x="0" y="21336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8" name="object 378"/>
          <p:cNvSpPr/>
          <p:nvPr/>
        </p:nvSpPr>
        <p:spPr>
          <a:xfrm>
            <a:off x="1505330" y="8713851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79" name="object 379"/>
          <p:cNvSpPr/>
          <p:nvPr/>
        </p:nvSpPr>
        <p:spPr>
          <a:xfrm>
            <a:off x="1505330" y="8671179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0" name="object 380"/>
          <p:cNvSpPr/>
          <p:nvPr/>
        </p:nvSpPr>
        <p:spPr>
          <a:xfrm>
            <a:off x="1976818" y="8436482"/>
            <a:ext cx="9525" cy="18415"/>
          </a:xfrm>
          <a:custGeom>
            <a:avLst/>
            <a:gdLst/>
            <a:ahLst/>
            <a:cxnLst/>
            <a:rect l="l" t="t" r="r" b="b"/>
            <a:pathLst>
              <a:path w="9525" h="18415">
                <a:moveTo>
                  <a:pt x="0" y="18288"/>
                </a:moveTo>
                <a:lnTo>
                  <a:pt x="9525" y="18288"/>
                </a:lnTo>
                <a:lnTo>
                  <a:pt x="9525" y="0"/>
                </a:lnTo>
                <a:lnTo>
                  <a:pt x="0" y="0"/>
                </a:lnTo>
                <a:lnTo>
                  <a:pt x="0" y="18288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1" name="object 381"/>
          <p:cNvSpPr/>
          <p:nvPr/>
        </p:nvSpPr>
        <p:spPr>
          <a:xfrm>
            <a:off x="1976818" y="8418194"/>
            <a:ext cx="9525" cy="18415"/>
          </a:xfrm>
          <a:custGeom>
            <a:avLst/>
            <a:gdLst/>
            <a:ahLst/>
            <a:cxnLst/>
            <a:rect l="l" t="t" r="r" b="b"/>
            <a:pathLst>
              <a:path w="9525" h="18415">
                <a:moveTo>
                  <a:pt x="0" y="18287"/>
                </a:moveTo>
                <a:lnTo>
                  <a:pt x="9525" y="18287"/>
                </a:lnTo>
                <a:lnTo>
                  <a:pt x="9525" y="0"/>
                </a:lnTo>
                <a:lnTo>
                  <a:pt x="0" y="0"/>
                </a:lnTo>
                <a:lnTo>
                  <a:pt x="0" y="18287"/>
                </a:lnTo>
                <a:close/>
              </a:path>
            </a:pathLst>
          </a:custGeom>
          <a:solidFill>
            <a:srgbClr val="585858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2" name="object 382"/>
          <p:cNvSpPr/>
          <p:nvPr/>
        </p:nvSpPr>
        <p:spPr>
          <a:xfrm>
            <a:off x="1953386" y="8454770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3" name="object 383"/>
          <p:cNvSpPr/>
          <p:nvPr/>
        </p:nvSpPr>
        <p:spPr>
          <a:xfrm>
            <a:off x="1953386" y="8418194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4" name="object 384"/>
          <p:cNvSpPr/>
          <p:nvPr/>
        </p:nvSpPr>
        <p:spPr>
          <a:xfrm>
            <a:off x="2429636" y="8534018"/>
            <a:ext cx="0" cy="25400"/>
          </a:xfrm>
          <a:custGeom>
            <a:avLst/>
            <a:gdLst/>
            <a:ahLst/>
            <a:cxnLst/>
            <a:rect l="l" t="t" r="r" b="b"/>
            <a:pathLst>
              <a:path h="25400">
                <a:moveTo>
                  <a:pt x="0" y="0"/>
                </a:moveTo>
                <a:lnTo>
                  <a:pt x="0" y="25145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5" name="object 385"/>
          <p:cNvSpPr/>
          <p:nvPr/>
        </p:nvSpPr>
        <p:spPr>
          <a:xfrm>
            <a:off x="2429636" y="8508872"/>
            <a:ext cx="0" cy="25400"/>
          </a:xfrm>
          <a:custGeom>
            <a:avLst/>
            <a:gdLst/>
            <a:ahLst/>
            <a:cxnLst/>
            <a:rect l="l" t="t" r="r" b="b"/>
            <a:pathLst>
              <a:path h="25400">
                <a:moveTo>
                  <a:pt x="0" y="25145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6" name="object 386"/>
          <p:cNvSpPr/>
          <p:nvPr/>
        </p:nvSpPr>
        <p:spPr>
          <a:xfrm>
            <a:off x="2401442" y="855916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7" name="object 387"/>
          <p:cNvSpPr/>
          <p:nvPr/>
        </p:nvSpPr>
        <p:spPr>
          <a:xfrm>
            <a:off x="2401442" y="8508872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8" name="object 388"/>
          <p:cNvSpPr/>
          <p:nvPr/>
        </p:nvSpPr>
        <p:spPr>
          <a:xfrm>
            <a:off x="2877692" y="8294751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3048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89" name="object 389"/>
          <p:cNvSpPr/>
          <p:nvPr/>
        </p:nvSpPr>
        <p:spPr>
          <a:xfrm>
            <a:off x="2877692" y="8264270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30479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0" name="object 390"/>
          <p:cNvSpPr/>
          <p:nvPr/>
        </p:nvSpPr>
        <p:spPr>
          <a:xfrm>
            <a:off x="2849498" y="8325231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1" name="object 391"/>
          <p:cNvSpPr/>
          <p:nvPr/>
        </p:nvSpPr>
        <p:spPr>
          <a:xfrm>
            <a:off x="2849498" y="8264270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2" name="object 392"/>
          <p:cNvSpPr/>
          <p:nvPr/>
        </p:nvSpPr>
        <p:spPr>
          <a:xfrm>
            <a:off x="3325748" y="8698610"/>
            <a:ext cx="0" cy="5715"/>
          </a:xfrm>
          <a:custGeom>
            <a:avLst/>
            <a:gdLst/>
            <a:ahLst/>
            <a:cxnLst/>
            <a:rect l="l" t="t" r="r" b="b"/>
            <a:pathLst>
              <a:path h="5715">
                <a:moveTo>
                  <a:pt x="-4762" y="2666"/>
                </a:moveTo>
                <a:lnTo>
                  <a:pt x="4762" y="2666"/>
                </a:lnTo>
              </a:path>
            </a:pathLst>
          </a:custGeom>
          <a:ln w="5334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3" name="object 393"/>
          <p:cNvSpPr/>
          <p:nvPr/>
        </p:nvSpPr>
        <p:spPr>
          <a:xfrm>
            <a:off x="3325748" y="8692515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-4762" y="3047"/>
                </a:moveTo>
                <a:lnTo>
                  <a:pt x="4762" y="3047"/>
                </a:lnTo>
              </a:path>
            </a:pathLst>
          </a:custGeom>
          <a:ln w="6096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4" name="object 394"/>
          <p:cNvSpPr/>
          <p:nvPr/>
        </p:nvSpPr>
        <p:spPr>
          <a:xfrm>
            <a:off x="3296792" y="8703944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5" name="object 395"/>
          <p:cNvSpPr/>
          <p:nvPr/>
        </p:nvSpPr>
        <p:spPr>
          <a:xfrm>
            <a:off x="3296792" y="869251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6" name="object 396"/>
          <p:cNvSpPr/>
          <p:nvPr/>
        </p:nvSpPr>
        <p:spPr>
          <a:xfrm>
            <a:off x="3773804" y="8425053"/>
            <a:ext cx="0" cy="32384"/>
          </a:xfrm>
          <a:custGeom>
            <a:avLst/>
            <a:gdLst/>
            <a:ahLst/>
            <a:cxnLst/>
            <a:rect l="l" t="t" r="r" b="b"/>
            <a:pathLst>
              <a:path h="32384">
                <a:moveTo>
                  <a:pt x="0" y="0"/>
                </a:moveTo>
                <a:lnTo>
                  <a:pt x="0" y="32004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7" name="object 397"/>
          <p:cNvSpPr/>
          <p:nvPr/>
        </p:nvSpPr>
        <p:spPr>
          <a:xfrm>
            <a:off x="3773804" y="8393810"/>
            <a:ext cx="0" cy="31750"/>
          </a:xfrm>
          <a:custGeom>
            <a:avLst/>
            <a:gdLst/>
            <a:ahLst/>
            <a:cxnLst/>
            <a:rect l="l" t="t" r="r" b="b"/>
            <a:pathLst>
              <a:path h="31750">
                <a:moveTo>
                  <a:pt x="0" y="31241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8" name="object 398"/>
          <p:cNvSpPr/>
          <p:nvPr/>
        </p:nvSpPr>
        <p:spPr>
          <a:xfrm>
            <a:off x="3744848" y="8457056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99" name="object 399"/>
          <p:cNvSpPr/>
          <p:nvPr/>
        </p:nvSpPr>
        <p:spPr>
          <a:xfrm>
            <a:off x="3744848" y="8393810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0" name="object 400"/>
          <p:cNvSpPr/>
          <p:nvPr/>
        </p:nvSpPr>
        <p:spPr>
          <a:xfrm>
            <a:off x="4221860" y="7760589"/>
            <a:ext cx="0" cy="36830"/>
          </a:xfrm>
          <a:custGeom>
            <a:avLst/>
            <a:gdLst/>
            <a:ahLst/>
            <a:cxnLst/>
            <a:rect l="l" t="t" r="r" b="b"/>
            <a:pathLst>
              <a:path h="36829">
                <a:moveTo>
                  <a:pt x="0" y="0"/>
                </a:moveTo>
                <a:lnTo>
                  <a:pt x="0" y="36576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1" name="object 401"/>
          <p:cNvSpPr/>
          <p:nvPr/>
        </p:nvSpPr>
        <p:spPr>
          <a:xfrm>
            <a:off x="4221860" y="7724775"/>
            <a:ext cx="0" cy="36195"/>
          </a:xfrm>
          <a:custGeom>
            <a:avLst/>
            <a:gdLst/>
            <a:ahLst/>
            <a:cxnLst/>
            <a:rect l="l" t="t" r="r" b="b"/>
            <a:pathLst>
              <a:path h="36195">
                <a:moveTo>
                  <a:pt x="0" y="35813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2" name="object 402"/>
          <p:cNvSpPr/>
          <p:nvPr/>
        </p:nvSpPr>
        <p:spPr>
          <a:xfrm>
            <a:off x="4192904" y="779716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3" name="object 403"/>
          <p:cNvSpPr/>
          <p:nvPr/>
        </p:nvSpPr>
        <p:spPr>
          <a:xfrm>
            <a:off x="4192904" y="772477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4" name="object 404"/>
          <p:cNvSpPr/>
          <p:nvPr/>
        </p:nvSpPr>
        <p:spPr>
          <a:xfrm>
            <a:off x="4669916" y="8313801"/>
            <a:ext cx="0" cy="31750"/>
          </a:xfrm>
          <a:custGeom>
            <a:avLst/>
            <a:gdLst/>
            <a:ahLst/>
            <a:cxnLst/>
            <a:rect l="l" t="t" r="r" b="b"/>
            <a:pathLst>
              <a:path h="31750">
                <a:moveTo>
                  <a:pt x="0" y="0"/>
                </a:moveTo>
                <a:lnTo>
                  <a:pt x="0" y="31242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5" name="object 405"/>
          <p:cNvSpPr/>
          <p:nvPr/>
        </p:nvSpPr>
        <p:spPr>
          <a:xfrm>
            <a:off x="4669916" y="8283320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30479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6" name="object 406"/>
          <p:cNvSpPr/>
          <p:nvPr/>
        </p:nvSpPr>
        <p:spPr>
          <a:xfrm>
            <a:off x="4640960" y="8345043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7" name="object 407"/>
          <p:cNvSpPr/>
          <p:nvPr/>
        </p:nvSpPr>
        <p:spPr>
          <a:xfrm>
            <a:off x="4640960" y="8283320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8" name="object 408"/>
          <p:cNvSpPr/>
          <p:nvPr/>
        </p:nvSpPr>
        <p:spPr>
          <a:xfrm>
            <a:off x="5117210" y="7305675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8763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09" name="object 409"/>
          <p:cNvSpPr/>
          <p:nvPr/>
        </p:nvSpPr>
        <p:spPr>
          <a:xfrm>
            <a:off x="5117210" y="7218044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87629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0" name="object 410"/>
          <p:cNvSpPr/>
          <p:nvPr/>
        </p:nvSpPr>
        <p:spPr>
          <a:xfrm>
            <a:off x="5089016" y="739330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1" name="object 411"/>
          <p:cNvSpPr/>
          <p:nvPr/>
        </p:nvSpPr>
        <p:spPr>
          <a:xfrm>
            <a:off x="5089016" y="7218044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2" name="object 412"/>
          <p:cNvSpPr/>
          <p:nvPr/>
        </p:nvSpPr>
        <p:spPr>
          <a:xfrm>
            <a:off x="1661541" y="7263003"/>
            <a:ext cx="0" cy="106045"/>
          </a:xfrm>
          <a:custGeom>
            <a:avLst/>
            <a:gdLst/>
            <a:ahLst/>
            <a:cxnLst/>
            <a:rect l="l" t="t" r="r" b="b"/>
            <a:pathLst>
              <a:path h="106045">
                <a:moveTo>
                  <a:pt x="0" y="0"/>
                </a:moveTo>
                <a:lnTo>
                  <a:pt x="0" y="105918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3" name="object 413"/>
          <p:cNvSpPr/>
          <p:nvPr/>
        </p:nvSpPr>
        <p:spPr>
          <a:xfrm>
            <a:off x="1661541" y="7157084"/>
            <a:ext cx="0" cy="106045"/>
          </a:xfrm>
          <a:custGeom>
            <a:avLst/>
            <a:gdLst/>
            <a:ahLst/>
            <a:cxnLst/>
            <a:rect l="l" t="t" r="r" b="b"/>
            <a:pathLst>
              <a:path h="106045">
                <a:moveTo>
                  <a:pt x="0" y="105918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4" name="object 414"/>
          <p:cNvSpPr/>
          <p:nvPr/>
        </p:nvSpPr>
        <p:spPr>
          <a:xfrm>
            <a:off x="1632585" y="7368920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5" name="object 415"/>
          <p:cNvSpPr/>
          <p:nvPr/>
        </p:nvSpPr>
        <p:spPr>
          <a:xfrm>
            <a:off x="1632585" y="7157084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6" name="object 416"/>
          <p:cNvSpPr/>
          <p:nvPr/>
        </p:nvSpPr>
        <p:spPr>
          <a:xfrm>
            <a:off x="2109597" y="8796146"/>
            <a:ext cx="0" cy="25400"/>
          </a:xfrm>
          <a:custGeom>
            <a:avLst/>
            <a:gdLst/>
            <a:ahLst/>
            <a:cxnLst/>
            <a:rect l="l" t="t" r="r" b="b"/>
            <a:pathLst>
              <a:path h="25400">
                <a:moveTo>
                  <a:pt x="0" y="0"/>
                </a:moveTo>
                <a:lnTo>
                  <a:pt x="0" y="25145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7" name="object 417"/>
          <p:cNvSpPr/>
          <p:nvPr/>
        </p:nvSpPr>
        <p:spPr>
          <a:xfrm>
            <a:off x="2109597" y="8770239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908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8" name="object 418"/>
          <p:cNvSpPr/>
          <p:nvPr/>
        </p:nvSpPr>
        <p:spPr>
          <a:xfrm>
            <a:off x="2080641" y="8821293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19" name="object 419"/>
          <p:cNvSpPr/>
          <p:nvPr/>
        </p:nvSpPr>
        <p:spPr>
          <a:xfrm>
            <a:off x="2080641" y="8770239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0" name="object 420"/>
          <p:cNvSpPr/>
          <p:nvPr/>
        </p:nvSpPr>
        <p:spPr>
          <a:xfrm>
            <a:off x="2557652" y="8715375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-4762" y="4190"/>
                </a:moveTo>
                <a:lnTo>
                  <a:pt x="4762" y="4190"/>
                </a:lnTo>
              </a:path>
            </a:pathLst>
          </a:custGeom>
          <a:ln w="8381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1" name="object 421"/>
          <p:cNvSpPr/>
          <p:nvPr/>
        </p:nvSpPr>
        <p:spPr>
          <a:xfrm>
            <a:off x="2557652" y="8707755"/>
            <a:ext cx="0" cy="7620"/>
          </a:xfrm>
          <a:custGeom>
            <a:avLst/>
            <a:gdLst/>
            <a:ahLst/>
            <a:cxnLst/>
            <a:rect l="l" t="t" r="r" b="b"/>
            <a:pathLst>
              <a:path h="7620">
                <a:moveTo>
                  <a:pt x="-4762" y="3810"/>
                </a:moveTo>
                <a:lnTo>
                  <a:pt x="4762" y="3810"/>
                </a:lnTo>
              </a:path>
            </a:pathLst>
          </a:custGeom>
          <a:ln w="7619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2" name="object 422"/>
          <p:cNvSpPr/>
          <p:nvPr/>
        </p:nvSpPr>
        <p:spPr>
          <a:xfrm>
            <a:off x="2528697" y="8723756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3" name="object 423"/>
          <p:cNvSpPr/>
          <p:nvPr/>
        </p:nvSpPr>
        <p:spPr>
          <a:xfrm>
            <a:off x="2528697" y="870775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4" name="object 424"/>
          <p:cNvSpPr/>
          <p:nvPr/>
        </p:nvSpPr>
        <p:spPr>
          <a:xfrm>
            <a:off x="3004947" y="8335136"/>
            <a:ext cx="0" cy="22860"/>
          </a:xfrm>
          <a:custGeom>
            <a:avLst/>
            <a:gdLst/>
            <a:ahLst/>
            <a:cxnLst/>
            <a:rect l="l" t="t" r="r" b="b"/>
            <a:pathLst>
              <a:path h="22859">
                <a:moveTo>
                  <a:pt x="0" y="0"/>
                </a:moveTo>
                <a:lnTo>
                  <a:pt x="0" y="2286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5" name="object 425"/>
          <p:cNvSpPr/>
          <p:nvPr/>
        </p:nvSpPr>
        <p:spPr>
          <a:xfrm>
            <a:off x="3004947" y="8311515"/>
            <a:ext cx="0" cy="24130"/>
          </a:xfrm>
          <a:custGeom>
            <a:avLst/>
            <a:gdLst/>
            <a:ahLst/>
            <a:cxnLst/>
            <a:rect l="l" t="t" r="r" b="b"/>
            <a:pathLst>
              <a:path h="24129">
                <a:moveTo>
                  <a:pt x="0" y="23621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6" name="object 426"/>
          <p:cNvSpPr/>
          <p:nvPr/>
        </p:nvSpPr>
        <p:spPr>
          <a:xfrm>
            <a:off x="2976752" y="8357996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7" name="object 427"/>
          <p:cNvSpPr/>
          <p:nvPr/>
        </p:nvSpPr>
        <p:spPr>
          <a:xfrm>
            <a:off x="2976752" y="831151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8" name="object 428"/>
          <p:cNvSpPr/>
          <p:nvPr/>
        </p:nvSpPr>
        <p:spPr>
          <a:xfrm>
            <a:off x="3453003" y="8639175"/>
            <a:ext cx="0" cy="31750"/>
          </a:xfrm>
          <a:custGeom>
            <a:avLst/>
            <a:gdLst/>
            <a:ahLst/>
            <a:cxnLst/>
            <a:rect l="l" t="t" r="r" b="b"/>
            <a:pathLst>
              <a:path h="31750">
                <a:moveTo>
                  <a:pt x="0" y="0"/>
                </a:moveTo>
                <a:lnTo>
                  <a:pt x="0" y="31242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29" name="object 429"/>
          <p:cNvSpPr/>
          <p:nvPr/>
        </p:nvSpPr>
        <p:spPr>
          <a:xfrm>
            <a:off x="3453003" y="8608694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30479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0" name="object 430"/>
          <p:cNvSpPr/>
          <p:nvPr/>
        </p:nvSpPr>
        <p:spPr>
          <a:xfrm>
            <a:off x="3424809" y="8670417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1" name="object 431"/>
          <p:cNvSpPr/>
          <p:nvPr/>
        </p:nvSpPr>
        <p:spPr>
          <a:xfrm>
            <a:off x="3424809" y="8608694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2" name="object 432"/>
          <p:cNvSpPr/>
          <p:nvPr/>
        </p:nvSpPr>
        <p:spPr>
          <a:xfrm>
            <a:off x="3901059" y="7989951"/>
            <a:ext cx="0" cy="70485"/>
          </a:xfrm>
          <a:custGeom>
            <a:avLst/>
            <a:gdLst/>
            <a:ahLst/>
            <a:cxnLst/>
            <a:rect l="l" t="t" r="r" b="b"/>
            <a:pathLst>
              <a:path h="70484">
                <a:moveTo>
                  <a:pt x="0" y="0"/>
                </a:moveTo>
                <a:lnTo>
                  <a:pt x="0" y="70104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3" name="object 433"/>
          <p:cNvSpPr/>
          <p:nvPr/>
        </p:nvSpPr>
        <p:spPr>
          <a:xfrm>
            <a:off x="3901059" y="7919084"/>
            <a:ext cx="0" cy="71120"/>
          </a:xfrm>
          <a:custGeom>
            <a:avLst/>
            <a:gdLst/>
            <a:ahLst/>
            <a:cxnLst/>
            <a:rect l="l" t="t" r="r" b="b"/>
            <a:pathLst>
              <a:path h="71120">
                <a:moveTo>
                  <a:pt x="0" y="70866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4" name="object 434"/>
          <p:cNvSpPr/>
          <p:nvPr/>
        </p:nvSpPr>
        <p:spPr>
          <a:xfrm>
            <a:off x="3872865" y="806005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5" name="object 435"/>
          <p:cNvSpPr/>
          <p:nvPr/>
        </p:nvSpPr>
        <p:spPr>
          <a:xfrm>
            <a:off x="3872865" y="7919084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6" name="object 436"/>
          <p:cNvSpPr/>
          <p:nvPr/>
        </p:nvSpPr>
        <p:spPr>
          <a:xfrm>
            <a:off x="4349115" y="7938134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-4762" y="3048"/>
                </a:moveTo>
                <a:lnTo>
                  <a:pt x="4762" y="3048"/>
                </a:lnTo>
              </a:path>
            </a:pathLst>
          </a:custGeom>
          <a:ln w="609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7" name="object 437"/>
          <p:cNvSpPr/>
          <p:nvPr/>
        </p:nvSpPr>
        <p:spPr>
          <a:xfrm>
            <a:off x="4349115" y="7932039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-4762" y="3047"/>
                </a:moveTo>
                <a:lnTo>
                  <a:pt x="4762" y="3047"/>
                </a:lnTo>
              </a:path>
            </a:pathLst>
          </a:custGeom>
          <a:ln w="609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8" name="object 438"/>
          <p:cNvSpPr/>
          <p:nvPr/>
        </p:nvSpPr>
        <p:spPr>
          <a:xfrm>
            <a:off x="4320921" y="7944231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39" name="object 439"/>
          <p:cNvSpPr/>
          <p:nvPr/>
        </p:nvSpPr>
        <p:spPr>
          <a:xfrm>
            <a:off x="4320921" y="7932039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0" name="object 440"/>
          <p:cNvSpPr/>
          <p:nvPr/>
        </p:nvSpPr>
        <p:spPr>
          <a:xfrm>
            <a:off x="4797171" y="7745348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74676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1" name="object 441"/>
          <p:cNvSpPr/>
          <p:nvPr/>
        </p:nvSpPr>
        <p:spPr>
          <a:xfrm>
            <a:off x="4797171" y="7670672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74675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2" name="object 442"/>
          <p:cNvSpPr/>
          <p:nvPr/>
        </p:nvSpPr>
        <p:spPr>
          <a:xfrm>
            <a:off x="4768215" y="782002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3" name="object 443"/>
          <p:cNvSpPr/>
          <p:nvPr/>
        </p:nvSpPr>
        <p:spPr>
          <a:xfrm>
            <a:off x="4768215" y="7670672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4" name="object 444"/>
          <p:cNvSpPr/>
          <p:nvPr/>
        </p:nvSpPr>
        <p:spPr>
          <a:xfrm>
            <a:off x="5245227" y="8158353"/>
            <a:ext cx="0" cy="21590"/>
          </a:xfrm>
          <a:custGeom>
            <a:avLst/>
            <a:gdLst/>
            <a:ahLst/>
            <a:cxnLst/>
            <a:rect l="l" t="t" r="r" b="b"/>
            <a:pathLst>
              <a:path h="21590">
                <a:moveTo>
                  <a:pt x="0" y="0"/>
                </a:moveTo>
                <a:lnTo>
                  <a:pt x="0" y="21336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5" name="object 445"/>
          <p:cNvSpPr/>
          <p:nvPr/>
        </p:nvSpPr>
        <p:spPr>
          <a:xfrm>
            <a:off x="5245227" y="8137017"/>
            <a:ext cx="0" cy="21590"/>
          </a:xfrm>
          <a:custGeom>
            <a:avLst/>
            <a:gdLst/>
            <a:ahLst/>
            <a:cxnLst/>
            <a:rect l="l" t="t" r="r" b="b"/>
            <a:pathLst>
              <a:path h="21590">
                <a:moveTo>
                  <a:pt x="0" y="21335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6" name="object 446"/>
          <p:cNvSpPr/>
          <p:nvPr/>
        </p:nvSpPr>
        <p:spPr>
          <a:xfrm>
            <a:off x="5216271" y="8179689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7" name="object 447"/>
          <p:cNvSpPr/>
          <p:nvPr/>
        </p:nvSpPr>
        <p:spPr>
          <a:xfrm>
            <a:off x="5216271" y="8137017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8" name="object 448"/>
          <p:cNvSpPr/>
          <p:nvPr/>
        </p:nvSpPr>
        <p:spPr>
          <a:xfrm>
            <a:off x="1373505" y="6849236"/>
            <a:ext cx="0" cy="2010410"/>
          </a:xfrm>
          <a:custGeom>
            <a:avLst/>
            <a:gdLst/>
            <a:ahLst/>
            <a:cxnLst/>
            <a:rect l="l" t="t" r="r" b="b"/>
            <a:pathLst>
              <a:path h="2010409">
                <a:moveTo>
                  <a:pt x="0" y="201015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49" name="object 449"/>
          <p:cNvSpPr/>
          <p:nvPr/>
        </p:nvSpPr>
        <p:spPr>
          <a:xfrm>
            <a:off x="1373505" y="8859393"/>
            <a:ext cx="22860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6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0" name="object 450"/>
          <p:cNvSpPr/>
          <p:nvPr/>
        </p:nvSpPr>
        <p:spPr>
          <a:xfrm>
            <a:off x="1373505" y="8636127"/>
            <a:ext cx="22860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6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1" name="object 451"/>
          <p:cNvSpPr/>
          <p:nvPr/>
        </p:nvSpPr>
        <p:spPr>
          <a:xfrm>
            <a:off x="1373505" y="8412860"/>
            <a:ext cx="22860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6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2" name="object 452"/>
          <p:cNvSpPr/>
          <p:nvPr/>
        </p:nvSpPr>
        <p:spPr>
          <a:xfrm>
            <a:off x="1373505" y="8189594"/>
            <a:ext cx="22860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6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3" name="object 453"/>
          <p:cNvSpPr/>
          <p:nvPr/>
        </p:nvSpPr>
        <p:spPr>
          <a:xfrm>
            <a:off x="1373505" y="7966329"/>
            <a:ext cx="22860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6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4" name="object 454"/>
          <p:cNvSpPr/>
          <p:nvPr/>
        </p:nvSpPr>
        <p:spPr>
          <a:xfrm>
            <a:off x="1373505" y="7743063"/>
            <a:ext cx="22860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6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5" name="object 455"/>
          <p:cNvSpPr/>
          <p:nvPr/>
        </p:nvSpPr>
        <p:spPr>
          <a:xfrm>
            <a:off x="1373505" y="7519034"/>
            <a:ext cx="22860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6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6" name="object 456"/>
          <p:cNvSpPr/>
          <p:nvPr/>
        </p:nvSpPr>
        <p:spPr>
          <a:xfrm>
            <a:off x="1373505" y="7295768"/>
            <a:ext cx="22860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6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7" name="object 457"/>
          <p:cNvSpPr/>
          <p:nvPr/>
        </p:nvSpPr>
        <p:spPr>
          <a:xfrm>
            <a:off x="1373505" y="7072503"/>
            <a:ext cx="22860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6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8" name="object 458"/>
          <p:cNvSpPr/>
          <p:nvPr/>
        </p:nvSpPr>
        <p:spPr>
          <a:xfrm>
            <a:off x="1373505" y="6849236"/>
            <a:ext cx="22860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6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59" name="object 459"/>
          <p:cNvSpPr/>
          <p:nvPr/>
        </p:nvSpPr>
        <p:spPr>
          <a:xfrm>
            <a:off x="1373505" y="8859393"/>
            <a:ext cx="4032250" cy="0"/>
          </a:xfrm>
          <a:custGeom>
            <a:avLst/>
            <a:gdLst/>
            <a:ahLst/>
            <a:cxnLst/>
            <a:rect l="l" t="t" r="r" b="b"/>
            <a:pathLst>
              <a:path w="4032250">
                <a:moveTo>
                  <a:pt x="0" y="0"/>
                </a:moveTo>
                <a:lnTo>
                  <a:pt x="403174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60" name="object 460"/>
          <p:cNvSpPr txBox="1"/>
          <p:nvPr/>
        </p:nvSpPr>
        <p:spPr>
          <a:xfrm>
            <a:off x="1257994" y="8794065"/>
            <a:ext cx="635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0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61" name="object 461"/>
          <p:cNvSpPr txBox="1"/>
          <p:nvPr/>
        </p:nvSpPr>
        <p:spPr>
          <a:xfrm>
            <a:off x="1257994" y="8570723"/>
            <a:ext cx="635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5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62" name="object 462"/>
          <p:cNvSpPr txBox="1"/>
          <p:nvPr/>
        </p:nvSpPr>
        <p:spPr>
          <a:xfrm>
            <a:off x="1219894" y="8347381"/>
            <a:ext cx="1016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10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63" name="object 463"/>
          <p:cNvSpPr txBox="1"/>
          <p:nvPr/>
        </p:nvSpPr>
        <p:spPr>
          <a:xfrm>
            <a:off x="1219894" y="8124039"/>
            <a:ext cx="1016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15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64" name="object 464"/>
          <p:cNvSpPr txBox="1"/>
          <p:nvPr/>
        </p:nvSpPr>
        <p:spPr>
          <a:xfrm>
            <a:off x="1219894" y="7900696"/>
            <a:ext cx="1016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20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65" name="object 465"/>
          <p:cNvSpPr txBox="1"/>
          <p:nvPr/>
        </p:nvSpPr>
        <p:spPr>
          <a:xfrm>
            <a:off x="1219894" y="7677354"/>
            <a:ext cx="1016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25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66" name="object 466"/>
          <p:cNvSpPr txBox="1"/>
          <p:nvPr/>
        </p:nvSpPr>
        <p:spPr>
          <a:xfrm>
            <a:off x="1219894" y="7230670"/>
            <a:ext cx="101600" cy="3403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35</a:t>
            </a:r>
            <a:endParaRPr sz="6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30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67" name="object 467"/>
          <p:cNvSpPr txBox="1"/>
          <p:nvPr/>
        </p:nvSpPr>
        <p:spPr>
          <a:xfrm>
            <a:off x="1219894" y="7007328"/>
            <a:ext cx="1016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40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68" name="object 468"/>
          <p:cNvSpPr txBox="1"/>
          <p:nvPr/>
        </p:nvSpPr>
        <p:spPr>
          <a:xfrm>
            <a:off x="1219894" y="6783985"/>
            <a:ext cx="1016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45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69" name="object 469"/>
          <p:cNvSpPr txBox="1"/>
          <p:nvPr/>
        </p:nvSpPr>
        <p:spPr>
          <a:xfrm>
            <a:off x="1466401" y="8883448"/>
            <a:ext cx="2628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i="1" dirty="0">
                <a:solidFill>
                  <a:srgbClr val="585858"/>
                </a:solidFill>
                <a:latin typeface="Times New Roman"/>
                <a:cs typeface="Times New Roman"/>
              </a:rPr>
              <a:t>Si</a:t>
            </a:r>
            <a:r>
              <a:rPr sz="6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DX</a:t>
            </a:r>
            <a:r>
              <a:rPr sz="600" i="1" dirty="0">
                <a:solidFill>
                  <a:srgbClr val="585858"/>
                </a:solidFill>
                <a:latin typeface="Times New Roman"/>
                <a:cs typeface="Times New Roman"/>
              </a:rPr>
              <a:t>S1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70" name="object 470"/>
          <p:cNvSpPr txBox="1"/>
          <p:nvPr/>
        </p:nvSpPr>
        <p:spPr>
          <a:xfrm>
            <a:off x="1914381" y="8883448"/>
            <a:ext cx="2628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i="1" dirty="0">
                <a:solidFill>
                  <a:srgbClr val="585858"/>
                </a:solidFill>
                <a:latin typeface="Times New Roman"/>
                <a:cs typeface="Times New Roman"/>
              </a:rPr>
              <a:t>Si</a:t>
            </a:r>
            <a:r>
              <a:rPr sz="6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DX</a:t>
            </a:r>
            <a:r>
              <a:rPr sz="600" i="1" dirty="0">
                <a:solidFill>
                  <a:srgbClr val="585858"/>
                </a:solidFill>
                <a:latin typeface="Times New Roman"/>
                <a:cs typeface="Times New Roman"/>
              </a:rPr>
              <a:t>S2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71" name="object 471"/>
          <p:cNvSpPr txBox="1"/>
          <p:nvPr/>
        </p:nvSpPr>
        <p:spPr>
          <a:xfrm>
            <a:off x="2362361" y="8883448"/>
            <a:ext cx="2628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i="1" dirty="0">
                <a:solidFill>
                  <a:srgbClr val="585858"/>
                </a:solidFill>
                <a:latin typeface="Times New Roman"/>
                <a:cs typeface="Times New Roman"/>
              </a:rPr>
              <a:t>Si</a:t>
            </a:r>
            <a:r>
              <a:rPr sz="6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DX</a:t>
            </a:r>
            <a:r>
              <a:rPr sz="600" i="1" dirty="0">
                <a:solidFill>
                  <a:srgbClr val="585858"/>
                </a:solidFill>
                <a:latin typeface="Times New Roman"/>
                <a:cs typeface="Times New Roman"/>
              </a:rPr>
              <a:t>S3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72" name="object 472"/>
          <p:cNvSpPr txBox="1"/>
          <p:nvPr/>
        </p:nvSpPr>
        <p:spPr>
          <a:xfrm>
            <a:off x="2816665" y="8883448"/>
            <a:ext cx="249554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i="1" dirty="0">
                <a:solidFill>
                  <a:srgbClr val="585858"/>
                </a:solidFill>
                <a:latin typeface="Times New Roman"/>
                <a:cs typeface="Times New Roman"/>
              </a:rPr>
              <a:t>Si</a:t>
            </a:r>
            <a:r>
              <a:rPr sz="6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P</a:t>
            </a:r>
            <a:r>
              <a:rPr sz="600" i="1" dirty="0">
                <a:solidFill>
                  <a:srgbClr val="585858"/>
                </a:solidFill>
                <a:latin typeface="Times New Roman"/>
                <a:cs typeface="Times New Roman"/>
              </a:rPr>
              <a:t>S</a:t>
            </a:r>
            <a:r>
              <a:rPr sz="6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Y</a:t>
            </a:r>
            <a:r>
              <a:rPr sz="600" i="1" dirty="0">
                <a:solidFill>
                  <a:srgbClr val="585858"/>
                </a:solidFill>
                <a:latin typeface="Times New Roman"/>
                <a:cs typeface="Times New Roman"/>
              </a:rPr>
              <a:t>1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73" name="object 473"/>
          <p:cNvSpPr txBox="1"/>
          <p:nvPr/>
        </p:nvSpPr>
        <p:spPr>
          <a:xfrm>
            <a:off x="3264645" y="8883448"/>
            <a:ext cx="249554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i="1" dirty="0">
                <a:solidFill>
                  <a:srgbClr val="585858"/>
                </a:solidFill>
                <a:latin typeface="Times New Roman"/>
                <a:cs typeface="Times New Roman"/>
              </a:rPr>
              <a:t>Si</a:t>
            </a:r>
            <a:r>
              <a:rPr sz="6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P</a:t>
            </a:r>
            <a:r>
              <a:rPr sz="600" i="1" dirty="0">
                <a:solidFill>
                  <a:srgbClr val="585858"/>
                </a:solidFill>
                <a:latin typeface="Times New Roman"/>
                <a:cs typeface="Times New Roman"/>
              </a:rPr>
              <a:t>S</a:t>
            </a:r>
            <a:r>
              <a:rPr sz="6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Y</a:t>
            </a:r>
            <a:r>
              <a:rPr sz="600" i="1" dirty="0">
                <a:solidFill>
                  <a:srgbClr val="585858"/>
                </a:solidFill>
                <a:latin typeface="Times New Roman"/>
                <a:cs typeface="Times New Roman"/>
              </a:rPr>
              <a:t>2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74" name="object 474"/>
          <p:cNvSpPr txBox="1"/>
          <p:nvPr/>
        </p:nvSpPr>
        <p:spPr>
          <a:xfrm>
            <a:off x="3712625" y="8883448"/>
            <a:ext cx="249554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i="1" dirty="0">
                <a:solidFill>
                  <a:srgbClr val="585858"/>
                </a:solidFill>
                <a:latin typeface="Times New Roman"/>
                <a:cs typeface="Times New Roman"/>
              </a:rPr>
              <a:t>Si</a:t>
            </a:r>
            <a:r>
              <a:rPr sz="6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P</a:t>
            </a:r>
            <a:r>
              <a:rPr sz="600" i="1" dirty="0">
                <a:solidFill>
                  <a:srgbClr val="585858"/>
                </a:solidFill>
                <a:latin typeface="Times New Roman"/>
                <a:cs typeface="Times New Roman"/>
              </a:rPr>
              <a:t>S</a:t>
            </a:r>
            <a:r>
              <a:rPr sz="6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Y</a:t>
            </a:r>
            <a:r>
              <a:rPr sz="600" i="1" dirty="0">
                <a:solidFill>
                  <a:srgbClr val="585858"/>
                </a:solidFill>
                <a:latin typeface="Times New Roman"/>
                <a:cs typeface="Times New Roman"/>
              </a:rPr>
              <a:t>3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75" name="object 475"/>
          <p:cNvSpPr txBox="1"/>
          <p:nvPr/>
        </p:nvSpPr>
        <p:spPr>
          <a:xfrm>
            <a:off x="4084404" y="8883448"/>
            <a:ext cx="1296035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SiGGPPS7a SiGGPPS7b</a:t>
            </a:r>
            <a:r>
              <a:rPr sz="600" i="1" spc="95" dirty="0">
                <a:solidFill>
                  <a:srgbClr val="585858"/>
                </a:solidFill>
                <a:latin typeface="Times New Roman"/>
                <a:cs typeface="Times New Roman"/>
              </a:rPr>
              <a:t> </a:t>
            </a:r>
            <a:r>
              <a:rPr sz="6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SiGGPPS7c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76" name="object 476"/>
          <p:cNvSpPr txBox="1"/>
          <p:nvPr/>
        </p:nvSpPr>
        <p:spPr>
          <a:xfrm>
            <a:off x="1097127" y="7542029"/>
            <a:ext cx="109855" cy="624840"/>
          </a:xfrm>
          <a:prstGeom prst="rect">
            <a:avLst/>
          </a:prstGeom>
        </p:spPr>
        <p:txBody>
          <a:bodyPr vert="vert270" wrap="square" lIns="0" tIns="44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Relative</a:t>
            </a:r>
            <a:r>
              <a:rPr sz="600" spc="-25" dirty="0">
                <a:solidFill>
                  <a:srgbClr val="585858"/>
                </a:solidFill>
                <a:latin typeface="Times New Roman"/>
                <a:cs typeface="Times New Roman"/>
              </a:rPr>
              <a:t> </a:t>
            </a:r>
            <a:r>
              <a:rPr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expression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77" name="object 477"/>
          <p:cNvSpPr txBox="1"/>
          <p:nvPr/>
        </p:nvSpPr>
        <p:spPr>
          <a:xfrm>
            <a:off x="2458253" y="6521968"/>
            <a:ext cx="1696085" cy="147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00" spc="-5" dirty="0">
                <a:solidFill>
                  <a:srgbClr val="585858"/>
                </a:solidFill>
                <a:latin typeface="Times New Roman"/>
                <a:cs typeface="Times New Roman"/>
              </a:rPr>
              <a:t>Differences in gene expression in stage</a:t>
            </a:r>
            <a:r>
              <a:rPr sz="800" spc="30" dirty="0">
                <a:solidFill>
                  <a:srgbClr val="585858"/>
                </a:solidFill>
                <a:latin typeface="Times New Roman"/>
                <a:cs typeface="Times New Roman"/>
              </a:rPr>
              <a:t> </a:t>
            </a:r>
            <a:r>
              <a:rPr sz="800" spc="-5" dirty="0">
                <a:solidFill>
                  <a:srgbClr val="585858"/>
                </a:solidFill>
                <a:latin typeface="Times New Roman"/>
                <a:cs typeface="Times New Roman"/>
              </a:rPr>
              <a:t>1</a:t>
            </a:r>
            <a:endParaRPr sz="800" dirty="0">
              <a:latin typeface="Times New Roman"/>
              <a:cs typeface="Times New Roman"/>
            </a:endParaRPr>
          </a:p>
        </p:txBody>
      </p:sp>
      <p:sp>
        <p:nvSpPr>
          <p:cNvPr id="478" name="object 478"/>
          <p:cNvSpPr/>
          <p:nvPr/>
        </p:nvSpPr>
        <p:spPr>
          <a:xfrm>
            <a:off x="5047869" y="6597015"/>
            <a:ext cx="37465" cy="37465"/>
          </a:xfrm>
          <a:custGeom>
            <a:avLst/>
            <a:gdLst/>
            <a:ahLst/>
            <a:cxnLst/>
            <a:rect l="l" t="t" r="r" b="b"/>
            <a:pathLst>
              <a:path w="37464" h="37465">
                <a:moveTo>
                  <a:pt x="0" y="0"/>
                </a:moveTo>
                <a:lnTo>
                  <a:pt x="37337" y="0"/>
                </a:lnTo>
                <a:lnTo>
                  <a:pt x="37337" y="37337"/>
                </a:lnTo>
                <a:lnTo>
                  <a:pt x="0" y="37337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79" name="object 479"/>
          <p:cNvSpPr/>
          <p:nvPr/>
        </p:nvSpPr>
        <p:spPr>
          <a:xfrm>
            <a:off x="5047869" y="6756272"/>
            <a:ext cx="37465" cy="38100"/>
          </a:xfrm>
          <a:custGeom>
            <a:avLst/>
            <a:gdLst/>
            <a:ahLst/>
            <a:cxnLst/>
            <a:rect l="l" t="t" r="r" b="b"/>
            <a:pathLst>
              <a:path w="37464" h="38100">
                <a:moveTo>
                  <a:pt x="0" y="0"/>
                </a:moveTo>
                <a:lnTo>
                  <a:pt x="37337" y="0"/>
                </a:lnTo>
                <a:lnTo>
                  <a:pt x="37337" y="38100"/>
                </a:lnTo>
                <a:lnTo>
                  <a:pt x="0" y="38100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80" name="object 480"/>
          <p:cNvSpPr txBox="1"/>
          <p:nvPr/>
        </p:nvSpPr>
        <p:spPr>
          <a:xfrm>
            <a:off x="5087109" y="6550356"/>
            <a:ext cx="191135" cy="2768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D</a:t>
            </a: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HD</a:t>
            </a:r>
            <a:endParaRPr sz="6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35"/>
              </a:spcBef>
            </a:pPr>
            <a:r>
              <a:rPr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JG21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81" name="object 481"/>
          <p:cNvSpPr txBox="1"/>
          <p:nvPr/>
        </p:nvSpPr>
        <p:spPr>
          <a:xfrm>
            <a:off x="509155" y="9321355"/>
            <a:ext cx="536384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Figure </a:t>
            </a:r>
            <a:r>
              <a:rPr sz="1200" b="1" spc="-5" dirty="0">
                <a:latin typeface="Times New Roman"/>
                <a:cs typeface="Times New Roman"/>
              </a:rPr>
              <a:t>S12. </a:t>
            </a:r>
            <a:r>
              <a:rPr sz="1200" dirty="0">
                <a:latin typeface="Times New Roman"/>
                <a:cs typeface="Times New Roman"/>
              </a:rPr>
              <a:t>qRT-PCR validation of differentially expressed transcripts from</a:t>
            </a:r>
            <a:r>
              <a:rPr lang="en-US" sz="1200" dirty="0">
                <a:latin typeface="Times New Roman"/>
                <a:cs typeface="Times New Roman"/>
              </a:rPr>
              <a:t> the</a:t>
            </a:r>
            <a:r>
              <a:rPr sz="1200" spc="-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RNA-seq</a:t>
            </a:r>
            <a:r>
              <a:rPr lang="en-US" sz="1200" dirty="0">
                <a:latin typeface="Times New Roman"/>
                <a:cs typeface="Times New Roman"/>
              </a:rPr>
              <a:t> analysis</a:t>
            </a:r>
            <a:r>
              <a:rPr sz="1200" dirty="0">
                <a:latin typeface="Times New Roman"/>
                <a:cs typeface="Times New Roman"/>
              </a:rPr>
              <a:t>.</a:t>
            </a:r>
          </a:p>
        </p:txBody>
      </p:sp>
      <p:sp>
        <p:nvSpPr>
          <p:cNvPr id="482" name="object 482"/>
          <p:cNvSpPr txBox="1"/>
          <p:nvPr/>
        </p:nvSpPr>
        <p:spPr>
          <a:xfrm>
            <a:off x="1552575" y="1211109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83" name="object 483"/>
          <p:cNvSpPr txBox="1"/>
          <p:nvPr/>
        </p:nvSpPr>
        <p:spPr>
          <a:xfrm>
            <a:off x="1128623" y="942326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84" name="object 484"/>
          <p:cNvSpPr txBox="1"/>
          <p:nvPr/>
        </p:nvSpPr>
        <p:spPr>
          <a:xfrm>
            <a:off x="1984375" y="1401609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85" name="object 485"/>
          <p:cNvSpPr txBox="1"/>
          <p:nvPr/>
        </p:nvSpPr>
        <p:spPr>
          <a:xfrm>
            <a:off x="2964345" y="1715643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86" name="object 486"/>
          <p:cNvSpPr txBox="1"/>
          <p:nvPr/>
        </p:nvSpPr>
        <p:spPr>
          <a:xfrm>
            <a:off x="3400310" y="939787"/>
            <a:ext cx="635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87" name="object 487"/>
          <p:cNvSpPr txBox="1"/>
          <p:nvPr/>
        </p:nvSpPr>
        <p:spPr>
          <a:xfrm>
            <a:off x="3812247" y="1663916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88" name="object 488"/>
          <p:cNvSpPr txBox="1"/>
          <p:nvPr/>
        </p:nvSpPr>
        <p:spPr>
          <a:xfrm>
            <a:off x="4818088" y="1007211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89" name="object 489"/>
          <p:cNvSpPr txBox="1"/>
          <p:nvPr/>
        </p:nvSpPr>
        <p:spPr>
          <a:xfrm>
            <a:off x="5239270" y="1109738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90" name="object 490"/>
          <p:cNvSpPr txBox="1"/>
          <p:nvPr/>
        </p:nvSpPr>
        <p:spPr>
          <a:xfrm>
            <a:off x="5661837" y="1464411"/>
            <a:ext cx="635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91" name="object 491"/>
          <p:cNvSpPr txBox="1"/>
          <p:nvPr/>
        </p:nvSpPr>
        <p:spPr>
          <a:xfrm>
            <a:off x="1123162" y="2857716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92" name="object 492"/>
          <p:cNvSpPr txBox="1"/>
          <p:nvPr/>
        </p:nvSpPr>
        <p:spPr>
          <a:xfrm>
            <a:off x="1548028" y="3386035"/>
            <a:ext cx="635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93" name="object 493"/>
          <p:cNvSpPr txBox="1"/>
          <p:nvPr/>
        </p:nvSpPr>
        <p:spPr>
          <a:xfrm>
            <a:off x="1980057" y="3454387"/>
            <a:ext cx="635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94" name="object 494"/>
          <p:cNvSpPr txBox="1"/>
          <p:nvPr/>
        </p:nvSpPr>
        <p:spPr>
          <a:xfrm>
            <a:off x="2957512" y="2849397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95" name="object 495"/>
          <p:cNvSpPr txBox="1"/>
          <p:nvPr/>
        </p:nvSpPr>
        <p:spPr>
          <a:xfrm>
            <a:off x="3389769" y="3134804"/>
            <a:ext cx="635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96" name="object 496"/>
          <p:cNvSpPr txBox="1"/>
          <p:nvPr/>
        </p:nvSpPr>
        <p:spPr>
          <a:xfrm>
            <a:off x="3824084" y="3495027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c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97" name="object 497"/>
          <p:cNvSpPr txBox="1"/>
          <p:nvPr/>
        </p:nvSpPr>
        <p:spPr>
          <a:xfrm>
            <a:off x="4819561" y="3309378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98" name="object 498"/>
          <p:cNvSpPr txBox="1"/>
          <p:nvPr/>
        </p:nvSpPr>
        <p:spPr>
          <a:xfrm>
            <a:off x="5229656" y="2943618"/>
            <a:ext cx="635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499" name="object 499"/>
          <p:cNvSpPr txBox="1"/>
          <p:nvPr/>
        </p:nvSpPr>
        <p:spPr>
          <a:xfrm>
            <a:off x="5663971" y="3763810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c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00" name="object 500"/>
          <p:cNvSpPr txBox="1"/>
          <p:nvPr/>
        </p:nvSpPr>
        <p:spPr>
          <a:xfrm>
            <a:off x="1119352" y="4915585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01" name="object 501"/>
          <p:cNvSpPr txBox="1"/>
          <p:nvPr/>
        </p:nvSpPr>
        <p:spPr>
          <a:xfrm>
            <a:off x="1983168" y="5491937"/>
            <a:ext cx="635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2970326" y="4832464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03" name="object 503"/>
          <p:cNvSpPr txBox="1"/>
          <p:nvPr/>
        </p:nvSpPr>
        <p:spPr>
          <a:xfrm>
            <a:off x="1539113" y="5417121"/>
            <a:ext cx="98425" cy="1917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7940">
              <a:lnSpc>
                <a:spcPts val="655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sz="600" dirty="0">
              <a:latin typeface="Times New Roman"/>
              <a:cs typeface="Times New Roman"/>
            </a:endParaRPr>
          </a:p>
          <a:p>
            <a:pPr marL="12700">
              <a:lnSpc>
                <a:spcPts val="655"/>
              </a:lnSpc>
            </a:pPr>
            <a:r>
              <a:rPr sz="600" u="sng" dirty="0">
                <a:solidFill>
                  <a:srgbClr val="585858"/>
                </a:solidFill>
                <a:uFill>
                  <a:solidFill>
                    <a:srgbClr val="585858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600" u="sng" spc="-25" dirty="0">
                <a:solidFill>
                  <a:srgbClr val="585858"/>
                </a:solidFill>
                <a:uFill>
                  <a:solidFill>
                    <a:srgbClr val="585858"/>
                  </a:solidFill>
                </a:uFill>
                <a:latin typeface="Times New Roman"/>
                <a:cs typeface="Times New Roman"/>
              </a:rPr>
              <a:t> 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04" name="object 504"/>
          <p:cNvSpPr txBox="1"/>
          <p:nvPr/>
        </p:nvSpPr>
        <p:spPr>
          <a:xfrm>
            <a:off x="3394278" y="5613857"/>
            <a:ext cx="635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05" name="object 505"/>
          <p:cNvSpPr txBox="1"/>
          <p:nvPr/>
        </p:nvSpPr>
        <p:spPr>
          <a:xfrm>
            <a:off x="3823055" y="5062448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c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06" name="object 506"/>
          <p:cNvSpPr txBox="1"/>
          <p:nvPr/>
        </p:nvSpPr>
        <p:spPr>
          <a:xfrm>
            <a:off x="4812982" y="4840770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07" name="object 507"/>
          <p:cNvSpPr txBox="1"/>
          <p:nvPr/>
        </p:nvSpPr>
        <p:spPr>
          <a:xfrm>
            <a:off x="5239702" y="5212067"/>
            <a:ext cx="635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08" name="object 508"/>
          <p:cNvSpPr txBox="1"/>
          <p:nvPr/>
        </p:nvSpPr>
        <p:spPr>
          <a:xfrm>
            <a:off x="5665711" y="5691441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c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09" name="object 509"/>
          <p:cNvSpPr txBox="1"/>
          <p:nvPr/>
        </p:nvSpPr>
        <p:spPr>
          <a:xfrm>
            <a:off x="1516989" y="8523313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10" name="object 510"/>
          <p:cNvSpPr txBox="1"/>
          <p:nvPr/>
        </p:nvSpPr>
        <p:spPr>
          <a:xfrm>
            <a:off x="1636141" y="7018705"/>
            <a:ext cx="635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11" name="object 511"/>
          <p:cNvSpPr txBox="1"/>
          <p:nvPr/>
        </p:nvSpPr>
        <p:spPr>
          <a:xfrm>
            <a:off x="1954072" y="8268386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12" name="object 512"/>
          <p:cNvSpPr txBox="1"/>
          <p:nvPr/>
        </p:nvSpPr>
        <p:spPr>
          <a:xfrm>
            <a:off x="2078761" y="8634145"/>
            <a:ext cx="635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13" name="object 513"/>
          <p:cNvSpPr txBox="1"/>
          <p:nvPr/>
        </p:nvSpPr>
        <p:spPr>
          <a:xfrm>
            <a:off x="2400185" y="8373681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14" name="object 514"/>
          <p:cNvSpPr txBox="1"/>
          <p:nvPr/>
        </p:nvSpPr>
        <p:spPr>
          <a:xfrm>
            <a:off x="2530424" y="8589809"/>
            <a:ext cx="635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15" name="object 515"/>
          <p:cNvSpPr txBox="1"/>
          <p:nvPr/>
        </p:nvSpPr>
        <p:spPr>
          <a:xfrm>
            <a:off x="3297961" y="8548242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16" name="object 516"/>
          <p:cNvSpPr txBox="1"/>
          <p:nvPr/>
        </p:nvSpPr>
        <p:spPr>
          <a:xfrm>
            <a:off x="3422650" y="8501138"/>
            <a:ext cx="635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17" name="object 517"/>
          <p:cNvSpPr txBox="1"/>
          <p:nvPr/>
        </p:nvSpPr>
        <p:spPr>
          <a:xfrm>
            <a:off x="2851835" y="8138147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18" name="object 518"/>
          <p:cNvSpPr txBox="1"/>
          <p:nvPr/>
        </p:nvSpPr>
        <p:spPr>
          <a:xfrm>
            <a:off x="2975825" y="8179714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19" name="object 519"/>
          <p:cNvSpPr txBox="1"/>
          <p:nvPr/>
        </p:nvSpPr>
        <p:spPr>
          <a:xfrm>
            <a:off x="3744086" y="8254530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20" name="object 520"/>
          <p:cNvSpPr txBox="1"/>
          <p:nvPr/>
        </p:nvSpPr>
        <p:spPr>
          <a:xfrm>
            <a:off x="3874325" y="7780705"/>
            <a:ext cx="635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21" name="object 521"/>
          <p:cNvSpPr txBox="1"/>
          <p:nvPr/>
        </p:nvSpPr>
        <p:spPr>
          <a:xfrm>
            <a:off x="4187444" y="7592288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22" name="object 522"/>
          <p:cNvSpPr txBox="1"/>
          <p:nvPr/>
        </p:nvSpPr>
        <p:spPr>
          <a:xfrm>
            <a:off x="4317682" y="7794561"/>
            <a:ext cx="635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23" name="object 523"/>
          <p:cNvSpPr txBox="1"/>
          <p:nvPr/>
        </p:nvSpPr>
        <p:spPr>
          <a:xfrm>
            <a:off x="4633544" y="8143696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24" name="object 524"/>
          <p:cNvSpPr txBox="1"/>
          <p:nvPr/>
        </p:nvSpPr>
        <p:spPr>
          <a:xfrm>
            <a:off x="4758245" y="7539634"/>
            <a:ext cx="635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25" name="object 525"/>
          <p:cNvSpPr txBox="1"/>
          <p:nvPr/>
        </p:nvSpPr>
        <p:spPr>
          <a:xfrm>
            <a:off x="5096293" y="7071347"/>
            <a:ext cx="5969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sz="600" dirty="0">
              <a:latin typeface="Times New Roman"/>
              <a:cs typeface="Times New Roman"/>
            </a:endParaRPr>
          </a:p>
        </p:txBody>
      </p:sp>
      <p:sp>
        <p:nvSpPr>
          <p:cNvPr id="526" name="object 526"/>
          <p:cNvSpPr txBox="1"/>
          <p:nvPr/>
        </p:nvSpPr>
        <p:spPr>
          <a:xfrm>
            <a:off x="5219827" y="8001215"/>
            <a:ext cx="63500" cy="1168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sz="60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83766" y="1031366"/>
            <a:ext cx="134620" cy="859155"/>
          </a:xfrm>
          <a:custGeom>
            <a:avLst/>
            <a:gdLst/>
            <a:ahLst/>
            <a:cxnLst/>
            <a:rect l="l" t="t" r="r" b="b"/>
            <a:pathLst>
              <a:path w="134619" h="859155">
                <a:moveTo>
                  <a:pt x="134112" y="0"/>
                </a:moveTo>
                <a:lnTo>
                  <a:pt x="0" y="0"/>
                </a:lnTo>
                <a:lnTo>
                  <a:pt x="0" y="858774"/>
                </a:lnTo>
                <a:lnTo>
                  <a:pt x="134112" y="858774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3" name="object 3"/>
          <p:cNvSpPr/>
          <p:nvPr/>
        </p:nvSpPr>
        <p:spPr>
          <a:xfrm>
            <a:off x="1612011" y="1250061"/>
            <a:ext cx="134620" cy="640080"/>
          </a:xfrm>
          <a:custGeom>
            <a:avLst/>
            <a:gdLst/>
            <a:ahLst/>
            <a:cxnLst/>
            <a:rect l="l" t="t" r="r" b="b"/>
            <a:pathLst>
              <a:path w="134619" h="640080">
                <a:moveTo>
                  <a:pt x="134112" y="0"/>
                </a:moveTo>
                <a:lnTo>
                  <a:pt x="0" y="0"/>
                </a:lnTo>
                <a:lnTo>
                  <a:pt x="0" y="640079"/>
                </a:lnTo>
                <a:lnTo>
                  <a:pt x="134112" y="640079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4" name="object 4"/>
          <p:cNvSpPr/>
          <p:nvPr/>
        </p:nvSpPr>
        <p:spPr>
          <a:xfrm>
            <a:off x="2040254" y="1442847"/>
            <a:ext cx="134620" cy="447675"/>
          </a:xfrm>
          <a:custGeom>
            <a:avLst/>
            <a:gdLst/>
            <a:ahLst/>
            <a:cxnLst/>
            <a:rect l="l" t="t" r="r" b="b"/>
            <a:pathLst>
              <a:path w="134619" h="447675">
                <a:moveTo>
                  <a:pt x="134112" y="0"/>
                </a:moveTo>
                <a:lnTo>
                  <a:pt x="0" y="0"/>
                </a:lnTo>
                <a:lnTo>
                  <a:pt x="0" y="447294"/>
                </a:lnTo>
                <a:lnTo>
                  <a:pt x="134112" y="447294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5" name="object 5"/>
          <p:cNvSpPr/>
          <p:nvPr/>
        </p:nvSpPr>
        <p:spPr>
          <a:xfrm>
            <a:off x="1183766" y="1031366"/>
            <a:ext cx="134620" cy="859155"/>
          </a:xfrm>
          <a:custGeom>
            <a:avLst/>
            <a:gdLst/>
            <a:ahLst/>
            <a:cxnLst/>
            <a:rect l="l" t="t" r="r" b="b"/>
            <a:pathLst>
              <a:path w="134619" h="859155">
                <a:moveTo>
                  <a:pt x="0" y="0"/>
                </a:moveTo>
                <a:lnTo>
                  <a:pt x="134112" y="0"/>
                </a:lnTo>
                <a:lnTo>
                  <a:pt x="134112" y="858774"/>
                </a:lnTo>
                <a:lnTo>
                  <a:pt x="0" y="858774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6" name="object 6"/>
          <p:cNvSpPr/>
          <p:nvPr/>
        </p:nvSpPr>
        <p:spPr>
          <a:xfrm>
            <a:off x="1612011" y="1250061"/>
            <a:ext cx="134620" cy="640080"/>
          </a:xfrm>
          <a:custGeom>
            <a:avLst/>
            <a:gdLst/>
            <a:ahLst/>
            <a:cxnLst/>
            <a:rect l="l" t="t" r="r" b="b"/>
            <a:pathLst>
              <a:path w="134619" h="640080">
                <a:moveTo>
                  <a:pt x="0" y="0"/>
                </a:moveTo>
                <a:lnTo>
                  <a:pt x="134112" y="0"/>
                </a:lnTo>
                <a:lnTo>
                  <a:pt x="134112" y="640079"/>
                </a:lnTo>
                <a:lnTo>
                  <a:pt x="0" y="640079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7" name="object 7"/>
          <p:cNvSpPr/>
          <p:nvPr/>
        </p:nvSpPr>
        <p:spPr>
          <a:xfrm>
            <a:off x="2040254" y="1442847"/>
            <a:ext cx="134620" cy="447675"/>
          </a:xfrm>
          <a:custGeom>
            <a:avLst/>
            <a:gdLst/>
            <a:ahLst/>
            <a:cxnLst/>
            <a:rect l="l" t="t" r="r" b="b"/>
            <a:pathLst>
              <a:path w="134619" h="447675">
                <a:moveTo>
                  <a:pt x="0" y="0"/>
                </a:moveTo>
                <a:lnTo>
                  <a:pt x="134112" y="0"/>
                </a:lnTo>
                <a:lnTo>
                  <a:pt x="134112" y="447294"/>
                </a:lnTo>
                <a:lnTo>
                  <a:pt x="0" y="447294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8" name="object 8"/>
          <p:cNvSpPr/>
          <p:nvPr/>
        </p:nvSpPr>
        <p:spPr>
          <a:xfrm>
            <a:off x="1250822" y="1031366"/>
            <a:ext cx="0" cy="121920"/>
          </a:xfrm>
          <a:custGeom>
            <a:avLst/>
            <a:gdLst/>
            <a:ahLst/>
            <a:cxnLst/>
            <a:rect l="l" t="t" r="r" b="b"/>
            <a:pathLst>
              <a:path h="121919">
                <a:moveTo>
                  <a:pt x="0" y="0"/>
                </a:moveTo>
                <a:lnTo>
                  <a:pt x="0" y="12192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9" name="object 9"/>
          <p:cNvSpPr/>
          <p:nvPr/>
        </p:nvSpPr>
        <p:spPr>
          <a:xfrm>
            <a:off x="1250822" y="909447"/>
            <a:ext cx="0" cy="121920"/>
          </a:xfrm>
          <a:custGeom>
            <a:avLst/>
            <a:gdLst/>
            <a:ahLst/>
            <a:cxnLst/>
            <a:rect l="l" t="t" r="r" b="b"/>
            <a:pathLst>
              <a:path h="121919">
                <a:moveTo>
                  <a:pt x="0" y="121920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0" name="object 10"/>
          <p:cNvSpPr/>
          <p:nvPr/>
        </p:nvSpPr>
        <p:spPr>
          <a:xfrm>
            <a:off x="1221866" y="1153286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1" name="object 11"/>
          <p:cNvSpPr/>
          <p:nvPr/>
        </p:nvSpPr>
        <p:spPr>
          <a:xfrm>
            <a:off x="1221866" y="909447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2" name="object 12"/>
          <p:cNvSpPr/>
          <p:nvPr/>
        </p:nvSpPr>
        <p:spPr>
          <a:xfrm>
            <a:off x="1679067" y="1250061"/>
            <a:ext cx="0" cy="95250"/>
          </a:xfrm>
          <a:custGeom>
            <a:avLst/>
            <a:gdLst/>
            <a:ahLst/>
            <a:cxnLst/>
            <a:rect l="l" t="t" r="r" b="b"/>
            <a:pathLst>
              <a:path h="95250">
                <a:moveTo>
                  <a:pt x="0" y="0"/>
                </a:moveTo>
                <a:lnTo>
                  <a:pt x="0" y="9525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3" name="object 13"/>
          <p:cNvSpPr/>
          <p:nvPr/>
        </p:nvSpPr>
        <p:spPr>
          <a:xfrm>
            <a:off x="1679067" y="1154811"/>
            <a:ext cx="0" cy="95250"/>
          </a:xfrm>
          <a:custGeom>
            <a:avLst/>
            <a:gdLst/>
            <a:ahLst/>
            <a:cxnLst/>
            <a:rect l="l" t="t" r="r" b="b"/>
            <a:pathLst>
              <a:path h="95250">
                <a:moveTo>
                  <a:pt x="0" y="95250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4" name="object 14"/>
          <p:cNvSpPr/>
          <p:nvPr/>
        </p:nvSpPr>
        <p:spPr>
          <a:xfrm>
            <a:off x="1650873" y="1345311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5" name="object 15"/>
          <p:cNvSpPr/>
          <p:nvPr/>
        </p:nvSpPr>
        <p:spPr>
          <a:xfrm>
            <a:off x="1650873" y="1154811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6" name="object 16"/>
          <p:cNvSpPr/>
          <p:nvPr/>
        </p:nvSpPr>
        <p:spPr>
          <a:xfrm>
            <a:off x="2107310" y="1442847"/>
            <a:ext cx="0" cy="97155"/>
          </a:xfrm>
          <a:custGeom>
            <a:avLst/>
            <a:gdLst/>
            <a:ahLst/>
            <a:cxnLst/>
            <a:rect l="l" t="t" r="r" b="b"/>
            <a:pathLst>
              <a:path h="97155">
                <a:moveTo>
                  <a:pt x="0" y="0"/>
                </a:moveTo>
                <a:lnTo>
                  <a:pt x="0" y="96774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7" name="object 17"/>
          <p:cNvSpPr/>
          <p:nvPr/>
        </p:nvSpPr>
        <p:spPr>
          <a:xfrm>
            <a:off x="2107310" y="1345311"/>
            <a:ext cx="0" cy="97790"/>
          </a:xfrm>
          <a:custGeom>
            <a:avLst/>
            <a:gdLst/>
            <a:ahLst/>
            <a:cxnLst/>
            <a:rect l="l" t="t" r="r" b="b"/>
            <a:pathLst>
              <a:path h="97790">
                <a:moveTo>
                  <a:pt x="0" y="97535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8" name="object 18"/>
          <p:cNvSpPr/>
          <p:nvPr/>
        </p:nvSpPr>
        <p:spPr>
          <a:xfrm>
            <a:off x="2079117" y="1539621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9" name="object 19"/>
          <p:cNvSpPr/>
          <p:nvPr/>
        </p:nvSpPr>
        <p:spPr>
          <a:xfrm>
            <a:off x="2079117" y="1345311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0" name="object 20"/>
          <p:cNvSpPr/>
          <p:nvPr/>
        </p:nvSpPr>
        <p:spPr>
          <a:xfrm>
            <a:off x="1036700" y="692276"/>
            <a:ext cx="0" cy="1198245"/>
          </a:xfrm>
          <a:custGeom>
            <a:avLst/>
            <a:gdLst/>
            <a:ahLst/>
            <a:cxnLst/>
            <a:rect l="l" t="t" r="r" b="b"/>
            <a:pathLst>
              <a:path h="1198245">
                <a:moveTo>
                  <a:pt x="0" y="119786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1" name="object 21"/>
          <p:cNvSpPr/>
          <p:nvPr/>
        </p:nvSpPr>
        <p:spPr>
          <a:xfrm>
            <a:off x="1036700" y="1890141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2" name="object 22"/>
          <p:cNvSpPr/>
          <p:nvPr/>
        </p:nvSpPr>
        <p:spPr>
          <a:xfrm>
            <a:off x="1036700" y="1690497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3" name="object 23"/>
          <p:cNvSpPr/>
          <p:nvPr/>
        </p:nvSpPr>
        <p:spPr>
          <a:xfrm>
            <a:off x="1036700" y="1490852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4" name="object 24"/>
          <p:cNvSpPr/>
          <p:nvPr/>
        </p:nvSpPr>
        <p:spPr>
          <a:xfrm>
            <a:off x="1036700" y="1291208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5" name="object 25"/>
          <p:cNvSpPr/>
          <p:nvPr/>
        </p:nvSpPr>
        <p:spPr>
          <a:xfrm>
            <a:off x="1036700" y="1091564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6" name="object 26"/>
          <p:cNvSpPr/>
          <p:nvPr/>
        </p:nvSpPr>
        <p:spPr>
          <a:xfrm>
            <a:off x="1036700" y="891921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7" name="object 27"/>
          <p:cNvSpPr/>
          <p:nvPr/>
        </p:nvSpPr>
        <p:spPr>
          <a:xfrm>
            <a:off x="1036700" y="692276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8" name="object 28"/>
          <p:cNvSpPr/>
          <p:nvPr/>
        </p:nvSpPr>
        <p:spPr>
          <a:xfrm>
            <a:off x="1036700" y="1890141"/>
            <a:ext cx="1285240" cy="0"/>
          </a:xfrm>
          <a:custGeom>
            <a:avLst/>
            <a:gdLst/>
            <a:ahLst/>
            <a:cxnLst/>
            <a:rect l="l" t="t" r="r" b="b"/>
            <a:pathLst>
              <a:path w="1285239">
                <a:moveTo>
                  <a:pt x="0" y="0"/>
                </a:moveTo>
                <a:lnTo>
                  <a:pt x="128473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9" name="object 29"/>
          <p:cNvSpPr txBox="1"/>
          <p:nvPr/>
        </p:nvSpPr>
        <p:spPr>
          <a:xfrm>
            <a:off x="914485" y="1822746"/>
            <a:ext cx="641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0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914485" y="1623103"/>
            <a:ext cx="641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2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914485" y="1423458"/>
            <a:ext cx="641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4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914485" y="1223815"/>
            <a:ext cx="641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6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914485" y="1024170"/>
            <a:ext cx="641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8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75851" y="824527"/>
            <a:ext cx="10350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10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75851" y="624883"/>
            <a:ext cx="10350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12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201149" y="1922035"/>
            <a:ext cx="9969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S1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629545" y="1922035"/>
            <a:ext cx="9969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S2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2057942" y="1922035"/>
            <a:ext cx="9969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S3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753110" y="978651"/>
            <a:ext cx="92333" cy="624840"/>
          </a:xfrm>
          <a:prstGeom prst="rect">
            <a:avLst/>
          </a:prstGeom>
        </p:spPr>
        <p:txBody>
          <a:bodyPr vert="vert270" wrap="square" lIns="0" tIns="44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lang="en-US"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Relative</a:t>
            </a:r>
            <a:r>
              <a:rPr lang="en-US" sz="600" spc="-25" dirty="0">
                <a:solidFill>
                  <a:srgbClr val="585858"/>
                </a:solidFill>
                <a:latin typeface="Times New Roman"/>
                <a:cs typeface="Times New Roman"/>
              </a:rPr>
              <a:t> </a:t>
            </a:r>
            <a:r>
              <a:rPr lang="en-US"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expression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452736" y="397549"/>
            <a:ext cx="216535" cy="135293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lang="en-US" sz="800" i="1" spc="-10" dirty="0">
                <a:solidFill>
                  <a:srgbClr val="585858"/>
                </a:solidFill>
                <a:latin typeface="Times New Roman"/>
                <a:cs typeface="Times New Roman"/>
              </a:rPr>
              <a:t>IDI2</a:t>
            </a:r>
            <a:endParaRPr lang="en-US" sz="800" dirty="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3088767" y="1072514"/>
            <a:ext cx="134620" cy="817880"/>
          </a:xfrm>
          <a:custGeom>
            <a:avLst/>
            <a:gdLst/>
            <a:ahLst/>
            <a:cxnLst/>
            <a:rect l="l" t="t" r="r" b="b"/>
            <a:pathLst>
              <a:path w="134619" h="817880">
                <a:moveTo>
                  <a:pt x="134112" y="0"/>
                </a:moveTo>
                <a:lnTo>
                  <a:pt x="0" y="0"/>
                </a:lnTo>
                <a:lnTo>
                  <a:pt x="0" y="817626"/>
                </a:lnTo>
                <a:lnTo>
                  <a:pt x="134112" y="817626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42" name="object 42"/>
          <p:cNvSpPr/>
          <p:nvPr/>
        </p:nvSpPr>
        <p:spPr>
          <a:xfrm>
            <a:off x="3517010" y="1410842"/>
            <a:ext cx="134620" cy="479425"/>
          </a:xfrm>
          <a:custGeom>
            <a:avLst/>
            <a:gdLst/>
            <a:ahLst/>
            <a:cxnLst/>
            <a:rect l="l" t="t" r="r" b="b"/>
            <a:pathLst>
              <a:path w="134620" h="479425">
                <a:moveTo>
                  <a:pt x="134112" y="0"/>
                </a:moveTo>
                <a:lnTo>
                  <a:pt x="0" y="0"/>
                </a:lnTo>
                <a:lnTo>
                  <a:pt x="0" y="479298"/>
                </a:lnTo>
                <a:lnTo>
                  <a:pt x="134112" y="479298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43" name="object 43"/>
          <p:cNvSpPr/>
          <p:nvPr/>
        </p:nvSpPr>
        <p:spPr>
          <a:xfrm>
            <a:off x="3945254" y="1398650"/>
            <a:ext cx="134620" cy="491490"/>
          </a:xfrm>
          <a:custGeom>
            <a:avLst/>
            <a:gdLst/>
            <a:ahLst/>
            <a:cxnLst/>
            <a:rect l="l" t="t" r="r" b="b"/>
            <a:pathLst>
              <a:path w="134620" h="491489">
                <a:moveTo>
                  <a:pt x="134112" y="0"/>
                </a:moveTo>
                <a:lnTo>
                  <a:pt x="0" y="0"/>
                </a:lnTo>
                <a:lnTo>
                  <a:pt x="0" y="491490"/>
                </a:lnTo>
                <a:lnTo>
                  <a:pt x="134112" y="491490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44" name="object 44"/>
          <p:cNvSpPr/>
          <p:nvPr/>
        </p:nvSpPr>
        <p:spPr>
          <a:xfrm>
            <a:off x="3088767" y="1072514"/>
            <a:ext cx="134620" cy="817880"/>
          </a:xfrm>
          <a:custGeom>
            <a:avLst/>
            <a:gdLst/>
            <a:ahLst/>
            <a:cxnLst/>
            <a:rect l="l" t="t" r="r" b="b"/>
            <a:pathLst>
              <a:path w="134619" h="817880">
                <a:moveTo>
                  <a:pt x="0" y="0"/>
                </a:moveTo>
                <a:lnTo>
                  <a:pt x="134112" y="0"/>
                </a:lnTo>
                <a:lnTo>
                  <a:pt x="134112" y="817626"/>
                </a:lnTo>
                <a:lnTo>
                  <a:pt x="0" y="817626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45" name="object 45"/>
          <p:cNvSpPr/>
          <p:nvPr/>
        </p:nvSpPr>
        <p:spPr>
          <a:xfrm>
            <a:off x="3517010" y="1410842"/>
            <a:ext cx="134620" cy="479425"/>
          </a:xfrm>
          <a:custGeom>
            <a:avLst/>
            <a:gdLst/>
            <a:ahLst/>
            <a:cxnLst/>
            <a:rect l="l" t="t" r="r" b="b"/>
            <a:pathLst>
              <a:path w="134620" h="479425">
                <a:moveTo>
                  <a:pt x="0" y="0"/>
                </a:moveTo>
                <a:lnTo>
                  <a:pt x="134112" y="0"/>
                </a:lnTo>
                <a:lnTo>
                  <a:pt x="134112" y="479298"/>
                </a:lnTo>
                <a:lnTo>
                  <a:pt x="0" y="47929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46" name="object 46"/>
          <p:cNvSpPr/>
          <p:nvPr/>
        </p:nvSpPr>
        <p:spPr>
          <a:xfrm>
            <a:off x="3945254" y="1398650"/>
            <a:ext cx="134620" cy="491490"/>
          </a:xfrm>
          <a:custGeom>
            <a:avLst/>
            <a:gdLst/>
            <a:ahLst/>
            <a:cxnLst/>
            <a:rect l="l" t="t" r="r" b="b"/>
            <a:pathLst>
              <a:path w="134620" h="491489">
                <a:moveTo>
                  <a:pt x="0" y="0"/>
                </a:moveTo>
                <a:lnTo>
                  <a:pt x="134112" y="0"/>
                </a:lnTo>
                <a:lnTo>
                  <a:pt x="134112" y="491490"/>
                </a:lnTo>
                <a:lnTo>
                  <a:pt x="0" y="491490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47" name="object 47"/>
          <p:cNvSpPr/>
          <p:nvPr/>
        </p:nvSpPr>
        <p:spPr>
          <a:xfrm>
            <a:off x="3155823" y="1072514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4">
                <a:moveTo>
                  <a:pt x="0" y="0"/>
                </a:moveTo>
                <a:lnTo>
                  <a:pt x="0" y="235458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48" name="object 48"/>
          <p:cNvSpPr/>
          <p:nvPr/>
        </p:nvSpPr>
        <p:spPr>
          <a:xfrm>
            <a:off x="3155823" y="837057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4">
                <a:moveTo>
                  <a:pt x="0" y="235457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49" name="object 49"/>
          <p:cNvSpPr/>
          <p:nvPr/>
        </p:nvSpPr>
        <p:spPr>
          <a:xfrm>
            <a:off x="3126867" y="1307972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50" name="object 50"/>
          <p:cNvSpPr/>
          <p:nvPr/>
        </p:nvSpPr>
        <p:spPr>
          <a:xfrm>
            <a:off x="3126867" y="837057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51" name="object 51"/>
          <p:cNvSpPr/>
          <p:nvPr/>
        </p:nvSpPr>
        <p:spPr>
          <a:xfrm>
            <a:off x="3584066" y="1410842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52" name="object 52"/>
          <p:cNvSpPr/>
          <p:nvPr/>
        </p:nvSpPr>
        <p:spPr>
          <a:xfrm>
            <a:off x="3584066" y="1183005"/>
            <a:ext cx="0" cy="227965"/>
          </a:xfrm>
          <a:custGeom>
            <a:avLst/>
            <a:gdLst/>
            <a:ahLst/>
            <a:cxnLst/>
            <a:rect l="l" t="t" r="r" b="b"/>
            <a:pathLst>
              <a:path h="227965">
                <a:moveTo>
                  <a:pt x="0" y="227838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53" name="object 53"/>
          <p:cNvSpPr/>
          <p:nvPr/>
        </p:nvSpPr>
        <p:spPr>
          <a:xfrm>
            <a:off x="3555872" y="1639442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54" name="object 54"/>
          <p:cNvSpPr/>
          <p:nvPr/>
        </p:nvSpPr>
        <p:spPr>
          <a:xfrm>
            <a:off x="3555872" y="118300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55" name="object 55"/>
          <p:cNvSpPr/>
          <p:nvPr/>
        </p:nvSpPr>
        <p:spPr>
          <a:xfrm>
            <a:off x="4012310" y="1398650"/>
            <a:ext cx="0" cy="230504"/>
          </a:xfrm>
          <a:custGeom>
            <a:avLst/>
            <a:gdLst/>
            <a:ahLst/>
            <a:cxnLst/>
            <a:rect l="l" t="t" r="r" b="b"/>
            <a:pathLst>
              <a:path h="230505">
                <a:moveTo>
                  <a:pt x="0" y="0"/>
                </a:moveTo>
                <a:lnTo>
                  <a:pt x="0" y="230124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56" name="object 56"/>
          <p:cNvSpPr/>
          <p:nvPr/>
        </p:nvSpPr>
        <p:spPr>
          <a:xfrm>
            <a:off x="4012310" y="1168527"/>
            <a:ext cx="0" cy="230504"/>
          </a:xfrm>
          <a:custGeom>
            <a:avLst/>
            <a:gdLst/>
            <a:ahLst/>
            <a:cxnLst/>
            <a:rect l="l" t="t" r="r" b="b"/>
            <a:pathLst>
              <a:path h="230505">
                <a:moveTo>
                  <a:pt x="0" y="230124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57" name="object 57"/>
          <p:cNvSpPr/>
          <p:nvPr/>
        </p:nvSpPr>
        <p:spPr>
          <a:xfrm>
            <a:off x="3984116" y="162877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58" name="object 58"/>
          <p:cNvSpPr/>
          <p:nvPr/>
        </p:nvSpPr>
        <p:spPr>
          <a:xfrm>
            <a:off x="3984116" y="1168527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59" name="object 59"/>
          <p:cNvSpPr/>
          <p:nvPr/>
        </p:nvSpPr>
        <p:spPr>
          <a:xfrm>
            <a:off x="2941701" y="692276"/>
            <a:ext cx="0" cy="1198245"/>
          </a:xfrm>
          <a:custGeom>
            <a:avLst/>
            <a:gdLst/>
            <a:ahLst/>
            <a:cxnLst/>
            <a:rect l="l" t="t" r="r" b="b"/>
            <a:pathLst>
              <a:path h="1198245">
                <a:moveTo>
                  <a:pt x="0" y="119786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60" name="object 60"/>
          <p:cNvSpPr/>
          <p:nvPr/>
        </p:nvSpPr>
        <p:spPr>
          <a:xfrm>
            <a:off x="2941701" y="1890141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61" name="object 61"/>
          <p:cNvSpPr/>
          <p:nvPr/>
        </p:nvSpPr>
        <p:spPr>
          <a:xfrm>
            <a:off x="2941701" y="1770507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62" name="object 62"/>
          <p:cNvSpPr/>
          <p:nvPr/>
        </p:nvSpPr>
        <p:spPr>
          <a:xfrm>
            <a:off x="2941701" y="1650110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63" name="object 63"/>
          <p:cNvSpPr/>
          <p:nvPr/>
        </p:nvSpPr>
        <p:spPr>
          <a:xfrm>
            <a:off x="2941701" y="1530477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64" name="object 64"/>
          <p:cNvSpPr/>
          <p:nvPr/>
        </p:nvSpPr>
        <p:spPr>
          <a:xfrm>
            <a:off x="2941701" y="1410842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65" name="object 65"/>
          <p:cNvSpPr/>
          <p:nvPr/>
        </p:nvSpPr>
        <p:spPr>
          <a:xfrm>
            <a:off x="2941701" y="1291208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66" name="object 66"/>
          <p:cNvSpPr/>
          <p:nvPr/>
        </p:nvSpPr>
        <p:spPr>
          <a:xfrm>
            <a:off x="2941701" y="1170813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67" name="object 67"/>
          <p:cNvSpPr/>
          <p:nvPr/>
        </p:nvSpPr>
        <p:spPr>
          <a:xfrm>
            <a:off x="2941701" y="1051178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68" name="object 68"/>
          <p:cNvSpPr/>
          <p:nvPr/>
        </p:nvSpPr>
        <p:spPr>
          <a:xfrm>
            <a:off x="2941701" y="931544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69" name="object 69"/>
          <p:cNvSpPr/>
          <p:nvPr/>
        </p:nvSpPr>
        <p:spPr>
          <a:xfrm>
            <a:off x="2941701" y="811911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70" name="object 70"/>
          <p:cNvSpPr/>
          <p:nvPr/>
        </p:nvSpPr>
        <p:spPr>
          <a:xfrm>
            <a:off x="2941701" y="692276"/>
            <a:ext cx="24130" cy="0"/>
          </a:xfrm>
          <a:custGeom>
            <a:avLst/>
            <a:gdLst/>
            <a:ahLst/>
            <a:cxnLst/>
            <a:rect l="l" t="t" r="r" b="b"/>
            <a:pathLst>
              <a:path w="24130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71" name="object 71"/>
          <p:cNvSpPr/>
          <p:nvPr/>
        </p:nvSpPr>
        <p:spPr>
          <a:xfrm>
            <a:off x="2941701" y="1890141"/>
            <a:ext cx="1285240" cy="0"/>
          </a:xfrm>
          <a:custGeom>
            <a:avLst/>
            <a:gdLst/>
            <a:ahLst/>
            <a:cxnLst/>
            <a:rect l="l" t="t" r="r" b="b"/>
            <a:pathLst>
              <a:path w="1285239">
                <a:moveTo>
                  <a:pt x="0" y="0"/>
                </a:moveTo>
                <a:lnTo>
                  <a:pt x="128473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72" name="object 72"/>
          <p:cNvSpPr txBox="1"/>
          <p:nvPr/>
        </p:nvSpPr>
        <p:spPr>
          <a:xfrm>
            <a:off x="2761650" y="955895"/>
            <a:ext cx="121920" cy="984250"/>
          </a:xfrm>
          <a:prstGeom prst="rect">
            <a:avLst/>
          </a:prstGeom>
        </p:spPr>
        <p:txBody>
          <a:bodyPr vert="horz" wrap="square" lIns="0" tIns="406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3</a:t>
            </a:r>
            <a:r>
              <a:rPr lang="en-US" sz="600" spc="-5" dirty="0">
                <a:solidFill>
                  <a:srgbClr val="585858"/>
                </a:solidFill>
                <a:latin typeface="Calibri"/>
                <a:cs typeface="Calibri"/>
              </a:rPr>
              <a:t>.5</a:t>
            </a:r>
            <a:endParaRPr lang="en-US" sz="600" dirty="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spcBef>
                <a:spcPts val="225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3</a:t>
            </a:r>
            <a:endParaRPr lang="en-US"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2</a:t>
            </a:r>
            <a:r>
              <a:rPr lang="en-US" sz="600" spc="-5" dirty="0">
                <a:solidFill>
                  <a:srgbClr val="585858"/>
                </a:solidFill>
                <a:latin typeface="Calibri"/>
                <a:cs typeface="Calibri"/>
              </a:rPr>
              <a:t>.5</a:t>
            </a:r>
            <a:endParaRPr lang="en-US" sz="600" dirty="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spcBef>
                <a:spcPts val="22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2</a:t>
            </a:r>
            <a:endParaRPr lang="en-US"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1</a:t>
            </a:r>
            <a:r>
              <a:rPr lang="en-US" sz="600" spc="-5" dirty="0">
                <a:solidFill>
                  <a:srgbClr val="585858"/>
                </a:solidFill>
                <a:latin typeface="Calibri"/>
                <a:cs typeface="Calibri"/>
              </a:rPr>
              <a:t>.5</a:t>
            </a:r>
            <a:endParaRPr lang="en-US" sz="600" dirty="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spcBef>
                <a:spcPts val="225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1</a:t>
            </a:r>
            <a:endParaRPr lang="en-US"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0</a:t>
            </a:r>
            <a:r>
              <a:rPr lang="en-US" sz="600" spc="-5" dirty="0">
                <a:solidFill>
                  <a:srgbClr val="585858"/>
                </a:solidFill>
                <a:latin typeface="Calibri"/>
                <a:cs typeface="Calibri"/>
              </a:rPr>
              <a:t>.5</a:t>
            </a:r>
            <a:endParaRPr lang="en-US" sz="600" dirty="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spcBef>
                <a:spcPts val="225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0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2761650" y="596537"/>
            <a:ext cx="121920" cy="369332"/>
          </a:xfrm>
          <a:prstGeom prst="rect">
            <a:avLst/>
          </a:prstGeom>
        </p:spPr>
        <p:txBody>
          <a:bodyPr vert="horz" wrap="square" lIns="0" tIns="40640" rIns="0" bIns="0" rtlCol="0">
            <a:spAutoFit/>
          </a:bodyPr>
          <a:lstStyle/>
          <a:p>
            <a:pPr marL="70485">
              <a:lnSpc>
                <a:spcPct val="100000"/>
              </a:lnSpc>
              <a:spcBef>
                <a:spcPts val="32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5</a:t>
            </a:r>
            <a:endParaRPr lang="en-US"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4</a:t>
            </a:r>
            <a:r>
              <a:rPr lang="en-US" sz="600" spc="-5" dirty="0">
                <a:solidFill>
                  <a:srgbClr val="585858"/>
                </a:solidFill>
                <a:latin typeface="Calibri"/>
                <a:cs typeface="Calibri"/>
              </a:rPr>
              <a:t>.5</a:t>
            </a:r>
            <a:endParaRPr lang="en-US" sz="600" dirty="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spcBef>
                <a:spcPts val="225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4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3106226" y="1922035"/>
            <a:ext cx="9969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S1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3534623" y="1922035"/>
            <a:ext cx="9969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S2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3963019" y="1922035"/>
            <a:ext cx="9969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S3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638869" y="978651"/>
            <a:ext cx="92333" cy="624840"/>
          </a:xfrm>
          <a:prstGeom prst="rect">
            <a:avLst/>
          </a:prstGeom>
        </p:spPr>
        <p:txBody>
          <a:bodyPr vert="vert270" wrap="square" lIns="0" tIns="44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lang="en-US"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Relative</a:t>
            </a:r>
            <a:r>
              <a:rPr lang="en-US" sz="600" spc="-25" dirty="0">
                <a:solidFill>
                  <a:srgbClr val="585858"/>
                </a:solidFill>
                <a:latin typeface="Times New Roman"/>
                <a:cs typeface="Times New Roman"/>
              </a:rPr>
              <a:t> </a:t>
            </a:r>
            <a:r>
              <a:rPr lang="en-US"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expression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3337957" y="397549"/>
            <a:ext cx="255904" cy="135293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lang="en-US" sz="8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Z</a:t>
            </a:r>
            <a:r>
              <a:rPr lang="en-US" sz="800" i="1" spc="-10" dirty="0">
                <a:solidFill>
                  <a:srgbClr val="585858"/>
                </a:solidFill>
                <a:latin typeface="Times New Roman"/>
                <a:cs typeface="Times New Roman"/>
              </a:rPr>
              <a:t>EP2</a:t>
            </a:r>
            <a:endParaRPr lang="en-US" sz="800" dirty="0">
              <a:latin typeface="Times New Roman"/>
              <a:cs typeface="Times New Roman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4993766" y="1026794"/>
            <a:ext cx="134620" cy="863600"/>
          </a:xfrm>
          <a:custGeom>
            <a:avLst/>
            <a:gdLst/>
            <a:ahLst/>
            <a:cxnLst/>
            <a:rect l="l" t="t" r="r" b="b"/>
            <a:pathLst>
              <a:path w="134620" h="863600">
                <a:moveTo>
                  <a:pt x="134112" y="0"/>
                </a:moveTo>
                <a:lnTo>
                  <a:pt x="0" y="0"/>
                </a:lnTo>
                <a:lnTo>
                  <a:pt x="0" y="863346"/>
                </a:lnTo>
                <a:lnTo>
                  <a:pt x="134112" y="863346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80" name="object 80"/>
          <p:cNvSpPr/>
          <p:nvPr/>
        </p:nvSpPr>
        <p:spPr>
          <a:xfrm>
            <a:off x="5422010" y="1460372"/>
            <a:ext cx="134620" cy="429895"/>
          </a:xfrm>
          <a:custGeom>
            <a:avLst/>
            <a:gdLst/>
            <a:ahLst/>
            <a:cxnLst/>
            <a:rect l="l" t="t" r="r" b="b"/>
            <a:pathLst>
              <a:path w="134620" h="429894">
                <a:moveTo>
                  <a:pt x="134112" y="0"/>
                </a:moveTo>
                <a:lnTo>
                  <a:pt x="0" y="0"/>
                </a:lnTo>
                <a:lnTo>
                  <a:pt x="0" y="429768"/>
                </a:lnTo>
                <a:lnTo>
                  <a:pt x="134112" y="429768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81" name="object 81"/>
          <p:cNvSpPr/>
          <p:nvPr/>
        </p:nvSpPr>
        <p:spPr>
          <a:xfrm>
            <a:off x="5850254" y="1519808"/>
            <a:ext cx="134620" cy="370840"/>
          </a:xfrm>
          <a:custGeom>
            <a:avLst/>
            <a:gdLst/>
            <a:ahLst/>
            <a:cxnLst/>
            <a:rect l="l" t="t" r="r" b="b"/>
            <a:pathLst>
              <a:path w="134620" h="370839">
                <a:moveTo>
                  <a:pt x="134112" y="0"/>
                </a:moveTo>
                <a:lnTo>
                  <a:pt x="0" y="0"/>
                </a:lnTo>
                <a:lnTo>
                  <a:pt x="0" y="370331"/>
                </a:lnTo>
                <a:lnTo>
                  <a:pt x="134112" y="370331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82" name="object 82"/>
          <p:cNvSpPr/>
          <p:nvPr/>
        </p:nvSpPr>
        <p:spPr>
          <a:xfrm>
            <a:off x="4993766" y="1026794"/>
            <a:ext cx="134620" cy="863600"/>
          </a:xfrm>
          <a:custGeom>
            <a:avLst/>
            <a:gdLst/>
            <a:ahLst/>
            <a:cxnLst/>
            <a:rect l="l" t="t" r="r" b="b"/>
            <a:pathLst>
              <a:path w="134620" h="863600">
                <a:moveTo>
                  <a:pt x="0" y="0"/>
                </a:moveTo>
                <a:lnTo>
                  <a:pt x="134112" y="0"/>
                </a:lnTo>
                <a:lnTo>
                  <a:pt x="134112" y="863346"/>
                </a:lnTo>
                <a:lnTo>
                  <a:pt x="0" y="863346"/>
                </a:lnTo>
                <a:lnTo>
                  <a:pt x="0" y="0"/>
                </a:lnTo>
                <a:close/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83" name="object 83"/>
          <p:cNvSpPr/>
          <p:nvPr/>
        </p:nvSpPr>
        <p:spPr>
          <a:xfrm>
            <a:off x="5422010" y="1460372"/>
            <a:ext cx="134620" cy="429895"/>
          </a:xfrm>
          <a:custGeom>
            <a:avLst/>
            <a:gdLst/>
            <a:ahLst/>
            <a:cxnLst/>
            <a:rect l="l" t="t" r="r" b="b"/>
            <a:pathLst>
              <a:path w="134620" h="429894">
                <a:moveTo>
                  <a:pt x="0" y="0"/>
                </a:moveTo>
                <a:lnTo>
                  <a:pt x="134112" y="0"/>
                </a:lnTo>
                <a:lnTo>
                  <a:pt x="134112" y="429768"/>
                </a:lnTo>
                <a:lnTo>
                  <a:pt x="0" y="42976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84" name="object 84"/>
          <p:cNvSpPr/>
          <p:nvPr/>
        </p:nvSpPr>
        <p:spPr>
          <a:xfrm>
            <a:off x="5850254" y="1519808"/>
            <a:ext cx="134620" cy="370840"/>
          </a:xfrm>
          <a:custGeom>
            <a:avLst/>
            <a:gdLst/>
            <a:ahLst/>
            <a:cxnLst/>
            <a:rect l="l" t="t" r="r" b="b"/>
            <a:pathLst>
              <a:path w="134620" h="370839">
                <a:moveTo>
                  <a:pt x="0" y="0"/>
                </a:moveTo>
                <a:lnTo>
                  <a:pt x="134112" y="0"/>
                </a:lnTo>
                <a:lnTo>
                  <a:pt x="134112" y="370331"/>
                </a:lnTo>
                <a:lnTo>
                  <a:pt x="0" y="370331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85" name="object 85"/>
          <p:cNvSpPr/>
          <p:nvPr/>
        </p:nvSpPr>
        <p:spPr>
          <a:xfrm>
            <a:off x="5060822" y="1026794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0792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86" name="object 86"/>
          <p:cNvSpPr/>
          <p:nvPr/>
        </p:nvSpPr>
        <p:spPr>
          <a:xfrm>
            <a:off x="5060822" y="786002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240792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87" name="object 87"/>
          <p:cNvSpPr/>
          <p:nvPr/>
        </p:nvSpPr>
        <p:spPr>
          <a:xfrm>
            <a:off x="5031866" y="1267586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88" name="object 88"/>
          <p:cNvSpPr/>
          <p:nvPr/>
        </p:nvSpPr>
        <p:spPr>
          <a:xfrm>
            <a:off x="5031866" y="786002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89" name="object 89"/>
          <p:cNvSpPr/>
          <p:nvPr/>
        </p:nvSpPr>
        <p:spPr>
          <a:xfrm>
            <a:off x="5489066" y="1460372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54102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90" name="object 90"/>
          <p:cNvSpPr/>
          <p:nvPr/>
        </p:nvSpPr>
        <p:spPr>
          <a:xfrm>
            <a:off x="5489066" y="1405508"/>
            <a:ext cx="0" cy="55244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54864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91" name="object 91"/>
          <p:cNvSpPr/>
          <p:nvPr/>
        </p:nvSpPr>
        <p:spPr>
          <a:xfrm>
            <a:off x="5460872" y="151447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92" name="object 92"/>
          <p:cNvSpPr/>
          <p:nvPr/>
        </p:nvSpPr>
        <p:spPr>
          <a:xfrm>
            <a:off x="5460872" y="1405508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93" name="object 93"/>
          <p:cNvSpPr/>
          <p:nvPr/>
        </p:nvSpPr>
        <p:spPr>
          <a:xfrm>
            <a:off x="5917310" y="1519808"/>
            <a:ext cx="0" cy="147320"/>
          </a:xfrm>
          <a:custGeom>
            <a:avLst/>
            <a:gdLst/>
            <a:ahLst/>
            <a:cxnLst/>
            <a:rect l="l" t="t" r="r" b="b"/>
            <a:pathLst>
              <a:path h="147319">
                <a:moveTo>
                  <a:pt x="0" y="0"/>
                </a:moveTo>
                <a:lnTo>
                  <a:pt x="0" y="147066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94" name="object 94"/>
          <p:cNvSpPr/>
          <p:nvPr/>
        </p:nvSpPr>
        <p:spPr>
          <a:xfrm>
            <a:off x="5917310" y="1373505"/>
            <a:ext cx="0" cy="146685"/>
          </a:xfrm>
          <a:custGeom>
            <a:avLst/>
            <a:gdLst/>
            <a:ahLst/>
            <a:cxnLst/>
            <a:rect l="l" t="t" r="r" b="b"/>
            <a:pathLst>
              <a:path h="146684">
                <a:moveTo>
                  <a:pt x="0" y="146303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95" name="object 95"/>
          <p:cNvSpPr/>
          <p:nvPr/>
        </p:nvSpPr>
        <p:spPr>
          <a:xfrm>
            <a:off x="5889116" y="166687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96" name="object 96"/>
          <p:cNvSpPr/>
          <p:nvPr/>
        </p:nvSpPr>
        <p:spPr>
          <a:xfrm>
            <a:off x="5889116" y="137350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97" name="object 97"/>
          <p:cNvSpPr/>
          <p:nvPr/>
        </p:nvSpPr>
        <p:spPr>
          <a:xfrm>
            <a:off x="4846701" y="692276"/>
            <a:ext cx="0" cy="1198245"/>
          </a:xfrm>
          <a:custGeom>
            <a:avLst/>
            <a:gdLst/>
            <a:ahLst/>
            <a:cxnLst/>
            <a:rect l="l" t="t" r="r" b="b"/>
            <a:pathLst>
              <a:path h="1198245">
                <a:moveTo>
                  <a:pt x="0" y="119786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98" name="object 98"/>
          <p:cNvSpPr/>
          <p:nvPr/>
        </p:nvSpPr>
        <p:spPr>
          <a:xfrm>
            <a:off x="4846701" y="1890141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99" name="object 99"/>
          <p:cNvSpPr/>
          <p:nvPr/>
        </p:nvSpPr>
        <p:spPr>
          <a:xfrm>
            <a:off x="4846701" y="1756791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00" name="object 100"/>
          <p:cNvSpPr/>
          <p:nvPr/>
        </p:nvSpPr>
        <p:spPr>
          <a:xfrm>
            <a:off x="4846701" y="1623441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01" name="object 101"/>
          <p:cNvSpPr/>
          <p:nvPr/>
        </p:nvSpPr>
        <p:spPr>
          <a:xfrm>
            <a:off x="4846701" y="1490852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02" name="object 102"/>
          <p:cNvSpPr/>
          <p:nvPr/>
        </p:nvSpPr>
        <p:spPr>
          <a:xfrm>
            <a:off x="4846701" y="1357502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03" name="object 103"/>
          <p:cNvSpPr/>
          <p:nvPr/>
        </p:nvSpPr>
        <p:spPr>
          <a:xfrm>
            <a:off x="4846701" y="1224152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04" name="object 104"/>
          <p:cNvSpPr/>
          <p:nvPr/>
        </p:nvSpPr>
        <p:spPr>
          <a:xfrm>
            <a:off x="4846701" y="1091564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05" name="object 105"/>
          <p:cNvSpPr/>
          <p:nvPr/>
        </p:nvSpPr>
        <p:spPr>
          <a:xfrm>
            <a:off x="4846701" y="958214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06" name="object 106"/>
          <p:cNvSpPr/>
          <p:nvPr/>
        </p:nvSpPr>
        <p:spPr>
          <a:xfrm>
            <a:off x="4846701" y="824864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07" name="object 107"/>
          <p:cNvSpPr/>
          <p:nvPr/>
        </p:nvSpPr>
        <p:spPr>
          <a:xfrm>
            <a:off x="4846701" y="692276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08" name="object 108"/>
          <p:cNvSpPr/>
          <p:nvPr/>
        </p:nvSpPr>
        <p:spPr>
          <a:xfrm>
            <a:off x="4846701" y="1890141"/>
            <a:ext cx="1285240" cy="0"/>
          </a:xfrm>
          <a:custGeom>
            <a:avLst/>
            <a:gdLst/>
            <a:ahLst/>
            <a:cxnLst/>
            <a:rect l="l" t="t" r="r" b="b"/>
            <a:pathLst>
              <a:path w="1285239">
                <a:moveTo>
                  <a:pt x="0" y="0"/>
                </a:moveTo>
                <a:lnTo>
                  <a:pt x="128473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09" name="object 109"/>
          <p:cNvSpPr txBox="1"/>
          <p:nvPr/>
        </p:nvSpPr>
        <p:spPr>
          <a:xfrm>
            <a:off x="4666650" y="582973"/>
            <a:ext cx="121920" cy="1356995"/>
          </a:xfrm>
          <a:prstGeom prst="rect">
            <a:avLst/>
          </a:prstGeom>
        </p:spPr>
        <p:txBody>
          <a:bodyPr vert="horz" wrap="square" lIns="0" tIns="539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4</a:t>
            </a:r>
            <a:r>
              <a:rPr lang="en-US" sz="600" spc="-5" dirty="0">
                <a:solidFill>
                  <a:srgbClr val="585858"/>
                </a:solidFill>
                <a:latin typeface="Calibri"/>
                <a:cs typeface="Calibri"/>
              </a:rPr>
              <a:t>.5</a:t>
            </a:r>
            <a:endParaRPr lang="en-US" sz="600" dirty="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spcBef>
                <a:spcPts val="33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4</a:t>
            </a:r>
            <a:endParaRPr lang="en-US"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3</a:t>
            </a:r>
            <a:r>
              <a:rPr lang="en-US" sz="600" spc="-5" dirty="0">
                <a:solidFill>
                  <a:srgbClr val="585858"/>
                </a:solidFill>
                <a:latin typeface="Calibri"/>
                <a:cs typeface="Calibri"/>
              </a:rPr>
              <a:t>.5</a:t>
            </a:r>
            <a:endParaRPr lang="en-US" sz="600" dirty="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spcBef>
                <a:spcPts val="325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3</a:t>
            </a:r>
            <a:endParaRPr lang="en-US"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2</a:t>
            </a:r>
            <a:r>
              <a:rPr lang="en-US" sz="600" spc="-5" dirty="0">
                <a:solidFill>
                  <a:srgbClr val="585858"/>
                </a:solidFill>
                <a:latin typeface="Calibri"/>
                <a:cs typeface="Calibri"/>
              </a:rPr>
              <a:t>.5</a:t>
            </a:r>
            <a:endParaRPr lang="en-US" sz="600" dirty="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spcBef>
                <a:spcPts val="33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2</a:t>
            </a:r>
            <a:endParaRPr lang="en-US"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1</a:t>
            </a:r>
            <a:r>
              <a:rPr lang="en-US" sz="600" spc="-5" dirty="0">
                <a:solidFill>
                  <a:srgbClr val="585858"/>
                </a:solidFill>
                <a:latin typeface="Calibri"/>
                <a:cs typeface="Calibri"/>
              </a:rPr>
              <a:t>.5</a:t>
            </a:r>
            <a:endParaRPr lang="en-US" sz="600" dirty="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spcBef>
                <a:spcPts val="33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1</a:t>
            </a:r>
            <a:endParaRPr lang="en-US"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0</a:t>
            </a:r>
            <a:r>
              <a:rPr lang="en-US" sz="600" spc="-5" dirty="0">
                <a:solidFill>
                  <a:srgbClr val="585858"/>
                </a:solidFill>
                <a:latin typeface="Calibri"/>
                <a:cs typeface="Calibri"/>
              </a:rPr>
              <a:t>.5</a:t>
            </a:r>
            <a:endParaRPr lang="en-US" sz="600" dirty="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spcBef>
                <a:spcPts val="33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0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5011227" y="1921807"/>
            <a:ext cx="9969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S1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5439623" y="1921807"/>
            <a:ext cx="9969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S2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5868019" y="1921807"/>
            <a:ext cx="9969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S3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4543871" y="978651"/>
            <a:ext cx="92333" cy="624840"/>
          </a:xfrm>
          <a:prstGeom prst="rect">
            <a:avLst/>
          </a:prstGeom>
        </p:spPr>
        <p:txBody>
          <a:bodyPr vert="vert270" wrap="square" lIns="0" tIns="44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lang="en-US"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Relative</a:t>
            </a:r>
            <a:r>
              <a:rPr lang="en-US" sz="600" spc="-25" dirty="0">
                <a:solidFill>
                  <a:srgbClr val="585858"/>
                </a:solidFill>
                <a:latin typeface="Times New Roman"/>
                <a:cs typeface="Times New Roman"/>
              </a:rPr>
              <a:t> </a:t>
            </a:r>
            <a:r>
              <a:rPr lang="en-US"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expression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5254386" y="397549"/>
            <a:ext cx="234950" cy="135293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lang="en-US" sz="8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MCT</a:t>
            </a:r>
            <a:endParaRPr lang="en-US" sz="800" dirty="0">
              <a:latin typeface="Times New Roman"/>
              <a:cs typeface="Times New Roman"/>
            </a:endParaRPr>
          </a:p>
        </p:txBody>
      </p:sp>
      <p:sp>
        <p:nvSpPr>
          <p:cNvPr id="115" name="object 115"/>
          <p:cNvSpPr/>
          <p:nvPr/>
        </p:nvSpPr>
        <p:spPr>
          <a:xfrm>
            <a:off x="2009013" y="2566797"/>
            <a:ext cx="134620" cy="1083945"/>
          </a:xfrm>
          <a:custGeom>
            <a:avLst/>
            <a:gdLst/>
            <a:ahLst/>
            <a:cxnLst/>
            <a:rect l="l" t="t" r="r" b="b"/>
            <a:pathLst>
              <a:path w="134619" h="1083945">
                <a:moveTo>
                  <a:pt x="134112" y="0"/>
                </a:moveTo>
                <a:lnTo>
                  <a:pt x="0" y="0"/>
                </a:lnTo>
                <a:lnTo>
                  <a:pt x="0" y="1083564"/>
                </a:lnTo>
                <a:lnTo>
                  <a:pt x="134112" y="1083564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16" name="object 116"/>
          <p:cNvSpPr/>
          <p:nvPr/>
        </p:nvSpPr>
        <p:spPr>
          <a:xfrm>
            <a:off x="2437257" y="3121532"/>
            <a:ext cx="134620" cy="528955"/>
          </a:xfrm>
          <a:custGeom>
            <a:avLst/>
            <a:gdLst/>
            <a:ahLst/>
            <a:cxnLst/>
            <a:rect l="l" t="t" r="r" b="b"/>
            <a:pathLst>
              <a:path w="134619" h="528954">
                <a:moveTo>
                  <a:pt x="134112" y="0"/>
                </a:moveTo>
                <a:lnTo>
                  <a:pt x="0" y="0"/>
                </a:lnTo>
                <a:lnTo>
                  <a:pt x="0" y="528827"/>
                </a:lnTo>
                <a:lnTo>
                  <a:pt x="134112" y="528827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17" name="object 117"/>
          <p:cNvSpPr/>
          <p:nvPr/>
        </p:nvSpPr>
        <p:spPr>
          <a:xfrm>
            <a:off x="2865501" y="3344798"/>
            <a:ext cx="134620" cy="306070"/>
          </a:xfrm>
          <a:custGeom>
            <a:avLst/>
            <a:gdLst/>
            <a:ahLst/>
            <a:cxnLst/>
            <a:rect l="l" t="t" r="r" b="b"/>
            <a:pathLst>
              <a:path w="134619" h="306070">
                <a:moveTo>
                  <a:pt x="134112" y="0"/>
                </a:moveTo>
                <a:lnTo>
                  <a:pt x="0" y="0"/>
                </a:lnTo>
                <a:lnTo>
                  <a:pt x="0" y="305562"/>
                </a:lnTo>
                <a:lnTo>
                  <a:pt x="134112" y="305562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18" name="object 118"/>
          <p:cNvSpPr/>
          <p:nvPr/>
        </p:nvSpPr>
        <p:spPr>
          <a:xfrm>
            <a:off x="2076069" y="2566797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958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19" name="object 119"/>
          <p:cNvSpPr/>
          <p:nvPr/>
        </p:nvSpPr>
        <p:spPr>
          <a:xfrm>
            <a:off x="2076069" y="2522601"/>
            <a:ext cx="0" cy="44450"/>
          </a:xfrm>
          <a:custGeom>
            <a:avLst/>
            <a:gdLst/>
            <a:ahLst/>
            <a:cxnLst/>
            <a:rect l="l" t="t" r="r" b="b"/>
            <a:pathLst>
              <a:path h="44450">
                <a:moveTo>
                  <a:pt x="0" y="44196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20" name="object 120"/>
          <p:cNvSpPr/>
          <p:nvPr/>
        </p:nvSpPr>
        <p:spPr>
          <a:xfrm>
            <a:off x="2047113" y="2611754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21" name="object 121"/>
          <p:cNvSpPr/>
          <p:nvPr/>
        </p:nvSpPr>
        <p:spPr>
          <a:xfrm>
            <a:off x="2047113" y="2522601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22" name="object 122"/>
          <p:cNvSpPr/>
          <p:nvPr/>
        </p:nvSpPr>
        <p:spPr>
          <a:xfrm>
            <a:off x="2504313" y="3121532"/>
            <a:ext cx="0" cy="37465"/>
          </a:xfrm>
          <a:custGeom>
            <a:avLst/>
            <a:gdLst/>
            <a:ahLst/>
            <a:cxnLst/>
            <a:rect l="l" t="t" r="r" b="b"/>
            <a:pathLst>
              <a:path h="37464">
                <a:moveTo>
                  <a:pt x="0" y="0"/>
                </a:moveTo>
                <a:lnTo>
                  <a:pt x="0" y="37338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23" name="object 123"/>
          <p:cNvSpPr/>
          <p:nvPr/>
        </p:nvSpPr>
        <p:spPr>
          <a:xfrm>
            <a:off x="2504313" y="3084195"/>
            <a:ext cx="0" cy="37465"/>
          </a:xfrm>
          <a:custGeom>
            <a:avLst/>
            <a:gdLst/>
            <a:ahLst/>
            <a:cxnLst/>
            <a:rect l="l" t="t" r="r" b="b"/>
            <a:pathLst>
              <a:path h="37464">
                <a:moveTo>
                  <a:pt x="0" y="37338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24" name="object 124"/>
          <p:cNvSpPr/>
          <p:nvPr/>
        </p:nvSpPr>
        <p:spPr>
          <a:xfrm>
            <a:off x="2476119" y="3158870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25" name="object 125"/>
          <p:cNvSpPr/>
          <p:nvPr/>
        </p:nvSpPr>
        <p:spPr>
          <a:xfrm>
            <a:off x="2476119" y="308419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26" name="object 126"/>
          <p:cNvSpPr/>
          <p:nvPr/>
        </p:nvSpPr>
        <p:spPr>
          <a:xfrm>
            <a:off x="2932557" y="3344800"/>
            <a:ext cx="0" cy="31750"/>
          </a:xfrm>
          <a:custGeom>
            <a:avLst/>
            <a:gdLst/>
            <a:ahLst/>
            <a:cxnLst/>
            <a:rect l="l" t="t" r="r" b="b"/>
            <a:pathLst>
              <a:path h="31750">
                <a:moveTo>
                  <a:pt x="0" y="0"/>
                </a:moveTo>
                <a:lnTo>
                  <a:pt x="0" y="31242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27" name="object 127"/>
          <p:cNvSpPr/>
          <p:nvPr/>
        </p:nvSpPr>
        <p:spPr>
          <a:xfrm>
            <a:off x="2932557" y="3313558"/>
            <a:ext cx="0" cy="31750"/>
          </a:xfrm>
          <a:custGeom>
            <a:avLst/>
            <a:gdLst/>
            <a:ahLst/>
            <a:cxnLst/>
            <a:rect l="l" t="t" r="r" b="b"/>
            <a:pathLst>
              <a:path h="31750">
                <a:moveTo>
                  <a:pt x="0" y="31242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28" name="object 128"/>
          <p:cNvSpPr/>
          <p:nvPr/>
        </p:nvSpPr>
        <p:spPr>
          <a:xfrm>
            <a:off x="2904363" y="3376042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29" name="object 129"/>
          <p:cNvSpPr/>
          <p:nvPr/>
        </p:nvSpPr>
        <p:spPr>
          <a:xfrm>
            <a:off x="2904363" y="3313558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30" name="object 130"/>
          <p:cNvSpPr/>
          <p:nvPr/>
        </p:nvSpPr>
        <p:spPr>
          <a:xfrm>
            <a:off x="1861947" y="2452497"/>
            <a:ext cx="0" cy="1198245"/>
          </a:xfrm>
          <a:custGeom>
            <a:avLst/>
            <a:gdLst/>
            <a:ahLst/>
            <a:cxnLst/>
            <a:rect l="l" t="t" r="r" b="b"/>
            <a:pathLst>
              <a:path h="1198245">
                <a:moveTo>
                  <a:pt x="0" y="119786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31" name="object 131"/>
          <p:cNvSpPr/>
          <p:nvPr/>
        </p:nvSpPr>
        <p:spPr>
          <a:xfrm>
            <a:off x="1861947" y="3650360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32" name="object 132"/>
          <p:cNvSpPr/>
          <p:nvPr/>
        </p:nvSpPr>
        <p:spPr>
          <a:xfrm>
            <a:off x="1861947" y="3500246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33" name="object 133"/>
          <p:cNvSpPr/>
          <p:nvPr/>
        </p:nvSpPr>
        <p:spPr>
          <a:xfrm>
            <a:off x="1861947" y="3350895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34" name="object 134"/>
          <p:cNvSpPr/>
          <p:nvPr/>
        </p:nvSpPr>
        <p:spPr>
          <a:xfrm>
            <a:off x="1861947" y="3200780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35" name="object 135"/>
          <p:cNvSpPr/>
          <p:nvPr/>
        </p:nvSpPr>
        <p:spPr>
          <a:xfrm>
            <a:off x="1861947" y="3051429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36" name="object 136"/>
          <p:cNvSpPr/>
          <p:nvPr/>
        </p:nvSpPr>
        <p:spPr>
          <a:xfrm>
            <a:off x="1861947" y="2901314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37" name="object 137"/>
          <p:cNvSpPr/>
          <p:nvPr/>
        </p:nvSpPr>
        <p:spPr>
          <a:xfrm>
            <a:off x="1861947" y="2751963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38" name="object 138"/>
          <p:cNvSpPr/>
          <p:nvPr/>
        </p:nvSpPr>
        <p:spPr>
          <a:xfrm>
            <a:off x="1861947" y="2601848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39" name="object 139"/>
          <p:cNvSpPr/>
          <p:nvPr/>
        </p:nvSpPr>
        <p:spPr>
          <a:xfrm>
            <a:off x="1861947" y="2452497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3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40" name="object 140"/>
          <p:cNvSpPr/>
          <p:nvPr/>
        </p:nvSpPr>
        <p:spPr>
          <a:xfrm>
            <a:off x="1861947" y="3650360"/>
            <a:ext cx="1285240" cy="0"/>
          </a:xfrm>
          <a:custGeom>
            <a:avLst/>
            <a:gdLst/>
            <a:ahLst/>
            <a:cxnLst/>
            <a:rect l="l" t="t" r="r" b="b"/>
            <a:pathLst>
              <a:path w="1285239">
                <a:moveTo>
                  <a:pt x="0" y="0"/>
                </a:moveTo>
                <a:lnTo>
                  <a:pt x="128473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41" name="object 141"/>
          <p:cNvSpPr txBox="1"/>
          <p:nvPr/>
        </p:nvSpPr>
        <p:spPr>
          <a:xfrm>
            <a:off x="1739776" y="3583085"/>
            <a:ext cx="641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0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1739776" y="3433352"/>
            <a:ext cx="641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1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1739776" y="3283618"/>
            <a:ext cx="641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2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1739776" y="3133886"/>
            <a:ext cx="641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3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1739776" y="2834420"/>
            <a:ext cx="64135" cy="2667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5</a:t>
            </a:r>
            <a:endParaRPr lang="en-US"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4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1739776" y="2684687"/>
            <a:ext cx="641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6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1739776" y="2534954"/>
            <a:ext cx="641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7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1739776" y="2385221"/>
            <a:ext cx="641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8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2026517" y="3682374"/>
            <a:ext cx="9969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S1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2454913" y="3682374"/>
            <a:ext cx="9969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S2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2883310" y="3682374"/>
            <a:ext cx="9969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S3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1617010" y="2738989"/>
            <a:ext cx="92333" cy="624840"/>
          </a:xfrm>
          <a:prstGeom prst="rect">
            <a:avLst/>
          </a:prstGeom>
        </p:spPr>
        <p:txBody>
          <a:bodyPr vert="vert270" wrap="square" lIns="0" tIns="44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lang="en-US"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Relative</a:t>
            </a:r>
            <a:r>
              <a:rPr lang="en-US" sz="600" spc="-25" dirty="0">
                <a:solidFill>
                  <a:srgbClr val="585858"/>
                </a:solidFill>
                <a:latin typeface="Times New Roman"/>
                <a:cs typeface="Times New Roman"/>
              </a:rPr>
              <a:t> </a:t>
            </a:r>
            <a:r>
              <a:rPr lang="en-US"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expression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2238400" y="2157895"/>
            <a:ext cx="297815" cy="135293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lang="en-US" sz="8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SPL18</a:t>
            </a:r>
            <a:endParaRPr lang="en-US" sz="800" dirty="0">
              <a:latin typeface="Times New Roman"/>
              <a:cs typeface="Times New Roman"/>
            </a:endParaRPr>
          </a:p>
        </p:txBody>
      </p:sp>
      <p:sp>
        <p:nvSpPr>
          <p:cNvPr id="154" name="object 154"/>
          <p:cNvSpPr/>
          <p:nvPr/>
        </p:nvSpPr>
        <p:spPr>
          <a:xfrm>
            <a:off x="4093845" y="2639186"/>
            <a:ext cx="134620" cy="1011555"/>
          </a:xfrm>
          <a:custGeom>
            <a:avLst/>
            <a:gdLst/>
            <a:ahLst/>
            <a:cxnLst/>
            <a:rect l="l" t="t" r="r" b="b"/>
            <a:pathLst>
              <a:path w="134620" h="1011554">
                <a:moveTo>
                  <a:pt x="134112" y="0"/>
                </a:moveTo>
                <a:lnTo>
                  <a:pt x="0" y="0"/>
                </a:lnTo>
                <a:lnTo>
                  <a:pt x="0" y="1011174"/>
                </a:lnTo>
                <a:lnTo>
                  <a:pt x="134112" y="1011174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55" name="object 155"/>
          <p:cNvSpPr/>
          <p:nvPr/>
        </p:nvSpPr>
        <p:spPr>
          <a:xfrm>
            <a:off x="4522089" y="2831210"/>
            <a:ext cx="134620" cy="819150"/>
          </a:xfrm>
          <a:custGeom>
            <a:avLst/>
            <a:gdLst/>
            <a:ahLst/>
            <a:cxnLst/>
            <a:rect l="l" t="t" r="r" b="b"/>
            <a:pathLst>
              <a:path w="134620" h="819150">
                <a:moveTo>
                  <a:pt x="134112" y="0"/>
                </a:moveTo>
                <a:lnTo>
                  <a:pt x="0" y="0"/>
                </a:lnTo>
                <a:lnTo>
                  <a:pt x="0" y="819150"/>
                </a:lnTo>
                <a:lnTo>
                  <a:pt x="134112" y="819150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56" name="object 156"/>
          <p:cNvSpPr/>
          <p:nvPr/>
        </p:nvSpPr>
        <p:spPr>
          <a:xfrm>
            <a:off x="4950333" y="3174110"/>
            <a:ext cx="134620" cy="476250"/>
          </a:xfrm>
          <a:custGeom>
            <a:avLst/>
            <a:gdLst/>
            <a:ahLst/>
            <a:cxnLst/>
            <a:rect l="l" t="t" r="r" b="b"/>
            <a:pathLst>
              <a:path w="134620" h="476250">
                <a:moveTo>
                  <a:pt x="134112" y="0"/>
                </a:moveTo>
                <a:lnTo>
                  <a:pt x="0" y="0"/>
                </a:lnTo>
                <a:lnTo>
                  <a:pt x="0" y="476250"/>
                </a:lnTo>
                <a:lnTo>
                  <a:pt x="134112" y="476250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57" name="object 157"/>
          <p:cNvSpPr/>
          <p:nvPr/>
        </p:nvSpPr>
        <p:spPr>
          <a:xfrm>
            <a:off x="4160901" y="2639186"/>
            <a:ext cx="0" cy="30480"/>
          </a:xfrm>
          <a:custGeom>
            <a:avLst/>
            <a:gdLst/>
            <a:ahLst/>
            <a:cxnLst/>
            <a:rect l="l" t="t" r="r" b="b"/>
            <a:pathLst>
              <a:path h="30480">
                <a:moveTo>
                  <a:pt x="0" y="0"/>
                </a:moveTo>
                <a:lnTo>
                  <a:pt x="0" y="3048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58" name="object 158"/>
          <p:cNvSpPr/>
          <p:nvPr/>
        </p:nvSpPr>
        <p:spPr>
          <a:xfrm>
            <a:off x="4160901" y="2608707"/>
            <a:ext cx="0" cy="30480"/>
          </a:xfrm>
          <a:custGeom>
            <a:avLst/>
            <a:gdLst/>
            <a:ahLst/>
            <a:cxnLst/>
            <a:rect l="l" t="t" r="r" b="b"/>
            <a:pathLst>
              <a:path h="30480">
                <a:moveTo>
                  <a:pt x="0" y="30479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59" name="object 159"/>
          <p:cNvSpPr/>
          <p:nvPr/>
        </p:nvSpPr>
        <p:spPr>
          <a:xfrm>
            <a:off x="4131945" y="2669667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60" name="object 160"/>
          <p:cNvSpPr/>
          <p:nvPr/>
        </p:nvSpPr>
        <p:spPr>
          <a:xfrm>
            <a:off x="4131945" y="2608707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61" name="object 161"/>
          <p:cNvSpPr/>
          <p:nvPr/>
        </p:nvSpPr>
        <p:spPr>
          <a:xfrm>
            <a:off x="4589145" y="2831210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004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62" name="object 162"/>
          <p:cNvSpPr/>
          <p:nvPr/>
        </p:nvSpPr>
        <p:spPr>
          <a:xfrm>
            <a:off x="4589145" y="2799969"/>
            <a:ext cx="0" cy="31750"/>
          </a:xfrm>
          <a:custGeom>
            <a:avLst/>
            <a:gdLst/>
            <a:ahLst/>
            <a:cxnLst/>
            <a:rect l="l" t="t" r="r" b="b"/>
            <a:pathLst>
              <a:path h="31750">
                <a:moveTo>
                  <a:pt x="0" y="31242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63" name="object 163"/>
          <p:cNvSpPr/>
          <p:nvPr/>
        </p:nvSpPr>
        <p:spPr>
          <a:xfrm>
            <a:off x="4560189" y="2863214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64" name="object 164"/>
          <p:cNvSpPr/>
          <p:nvPr/>
        </p:nvSpPr>
        <p:spPr>
          <a:xfrm>
            <a:off x="4560189" y="2799969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65" name="object 165"/>
          <p:cNvSpPr/>
          <p:nvPr/>
        </p:nvSpPr>
        <p:spPr>
          <a:xfrm>
            <a:off x="5017389" y="3174112"/>
            <a:ext cx="0" cy="48895"/>
          </a:xfrm>
          <a:custGeom>
            <a:avLst/>
            <a:gdLst/>
            <a:ahLst/>
            <a:cxnLst/>
            <a:rect l="l" t="t" r="r" b="b"/>
            <a:pathLst>
              <a:path h="48894">
                <a:moveTo>
                  <a:pt x="0" y="0"/>
                </a:moveTo>
                <a:lnTo>
                  <a:pt x="0" y="48768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66" name="object 166"/>
          <p:cNvSpPr/>
          <p:nvPr/>
        </p:nvSpPr>
        <p:spPr>
          <a:xfrm>
            <a:off x="5017389" y="3126106"/>
            <a:ext cx="0" cy="48260"/>
          </a:xfrm>
          <a:custGeom>
            <a:avLst/>
            <a:gdLst/>
            <a:ahLst/>
            <a:cxnLst/>
            <a:rect l="l" t="t" r="r" b="b"/>
            <a:pathLst>
              <a:path h="48260">
                <a:moveTo>
                  <a:pt x="0" y="48005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67" name="object 167"/>
          <p:cNvSpPr/>
          <p:nvPr/>
        </p:nvSpPr>
        <p:spPr>
          <a:xfrm>
            <a:off x="4989195" y="3222880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68" name="object 168"/>
          <p:cNvSpPr/>
          <p:nvPr/>
        </p:nvSpPr>
        <p:spPr>
          <a:xfrm>
            <a:off x="4989195" y="3126106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69" name="object 169"/>
          <p:cNvSpPr/>
          <p:nvPr/>
        </p:nvSpPr>
        <p:spPr>
          <a:xfrm>
            <a:off x="3946778" y="2452497"/>
            <a:ext cx="0" cy="1198245"/>
          </a:xfrm>
          <a:custGeom>
            <a:avLst/>
            <a:gdLst/>
            <a:ahLst/>
            <a:cxnLst/>
            <a:rect l="l" t="t" r="r" b="b"/>
            <a:pathLst>
              <a:path h="1198245">
                <a:moveTo>
                  <a:pt x="0" y="119786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70" name="object 170"/>
          <p:cNvSpPr/>
          <p:nvPr/>
        </p:nvSpPr>
        <p:spPr>
          <a:xfrm>
            <a:off x="3946778" y="3650360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71" name="object 171"/>
          <p:cNvSpPr/>
          <p:nvPr/>
        </p:nvSpPr>
        <p:spPr>
          <a:xfrm>
            <a:off x="3946778" y="3517010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72" name="object 172"/>
          <p:cNvSpPr/>
          <p:nvPr/>
        </p:nvSpPr>
        <p:spPr>
          <a:xfrm>
            <a:off x="3946778" y="3384422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73" name="object 173"/>
          <p:cNvSpPr/>
          <p:nvPr/>
        </p:nvSpPr>
        <p:spPr>
          <a:xfrm>
            <a:off x="3946778" y="3251073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74" name="object 174"/>
          <p:cNvSpPr/>
          <p:nvPr/>
        </p:nvSpPr>
        <p:spPr>
          <a:xfrm>
            <a:off x="3946778" y="3117723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75" name="object 175"/>
          <p:cNvSpPr/>
          <p:nvPr/>
        </p:nvSpPr>
        <p:spPr>
          <a:xfrm>
            <a:off x="3946778" y="2984373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76" name="object 176"/>
          <p:cNvSpPr/>
          <p:nvPr/>
        </p:nvSpPr>
        <p:spPr>
          <a:xfrm>
            <a:off x="3946778" y="2851785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77" name="object 177"/>
          <p:cNvSpPr/>
          <p:nvPr/>
        </p:nvSpPr>
        <p:spPr>
          <a:xfrm>
            <a:off x="3946778" y="2718435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78" name="object 178"/>
          <p:cNvSpPr/>
          <p:nvPr/>
        </p:nvSpPr>
        <p:spPr>
          <a:xfrm>
            <a:off x="3946778" y="2585085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79" name="object 179"/>
          <p:cNvSpPr/>
          <p:nvPr/>
        </p:nvSpPr>
        <p:spPr>
          <a:xfrm>
            <a:off x="3946778" y="2452497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36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80" name="object 180"/>
          <p:cNvSpPr/>
          <p:nvPr/>
        </p:nvSpPr>
        <p:spPr>
          <a:xfrm>
            <a:off x="3946778" y="3650360"/>
            <a:ext cx="1285240" cy="0"/>
          </a:xfrm>
          <a:custGeom>
            <a:avLst/>
            <a:gdLst/>
            <a:ahLst/>
            <a:cxnLst/>
            <a:rect l="l" t="t" r="r" b="b"/>
            <a:pathLst>
              <a:path w="1285239">
                <a:moveTo>
                  <a:pt x="0" y="0"/>
                </a:moveTo>
                <a:lnTo>
                  <a:pt x="128473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81" name="object 181"/>
          <p:cNvSpPr txBox="1"/>
          <p:nvPr/>
        </p:nvSpPr>
        <p:spPr>
          <a:xfrm>
            <a:off x="3785853" y="2875797"/>
            <a:ext cx="103505" cy="824230"/>
          </a:xfrm>
          <a:prstGeom prst="rect">
            <a:avLst/>
          </a:prstGeom>
        </p:spPr>
        <p:txBody>
          <a:bodyPr vert="horz" wrap="square" lIns="0" tIns="539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10</a:t>
            </a:r>
            <a:endParaRPr lang="en-US" sz="600" dirty="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33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8</a:t>
            </a:r>
            <a:endParaRPr lang="en-US" sz="600" dirty="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33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6</a:t>
            </a:r>
            <a:endParaRPr lang="en-US" sz="600" dirty="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325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4</a:t>
            </a:r>
            <a:endParaRPr lang="en-US" sz="600" dirty="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33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2</a:t>
            </a:r>
            <a:endParaRPr lang="en-US" sz="600" dirty="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33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0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3785853" y="2343311"/>
            <a:ext cx="103505" cy="558165"/>
          </a:xfrm>
          <a:prstGeom prst="rect">
            <a:avLst/>
          </a:prstGeom>
        </p:spPr>
        <p:txBody>
          <a:bodyPr vert="horz" wrap="square" lIns="0" tIns="539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18</a:t>
            </a:r>
            <a:endParaRPr lang="en-US"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16</a:t>
            </a:r>
            <a:endParaRPr lang="en-US"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14</a:t>
            </a:r>
            <a:endParaRPr lang="en-US" sz="6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12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4111151" y="3682145"/>
            <a:ext cx="9969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S1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4539547" y="3682145"/>
            <a:ext cx="9969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S2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4967944" y="3682145"/>
            <a:ext cx="9969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Calibri"/>
                <a:cs typeface="Calibri"/>
              </a:rPr>
              <a:t>S3</a:t>
            </a:r>
            <a:endParaRPr lang="en-US" sz="600" dirty="0">
              <a:latin typeface="Calibri"/>
              <a:cs typeface="Calibri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3663112" y="2738989"/>
            <a:ext cx="92333" cy="624840"/>
          </a:xfrm>
          <a:prstGeom prst="rect">
            <a:avLst/>
          </a:prstGeom>
        </p:spPr>
        <p:txBody>
          <a:bodyPr vert="vert270" wrap="square" lIns="0" tIns="44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lang="en-US"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Relative</a:t>
            </a:r>
            <a:r>
              <a:rPr lang="en-US" sz="600" spc="-25" dirty="0">
                <a:solidFill>
                  <a:srgbClr val="585858"/>
                </a:solidFill>
                <a:latin typeface="Times New Roman"/>
                <a:cs typeface="Times New Roman"/>
              </a:rPr>
              <a:t> </a:t>
            </a:r>
            <a:r>
              <a:rPr lang="en-US"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expression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4346004" y="2157889"/>
            <a:ext cx="345440" cy="135293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lang="en-US" sz="800" i="1" spc="-10" dirty="0">
                <a:solidFill>
                  <a:srgbClr val="585858"/>
                </a:solidFill>
                <a:latin typeface="Times New Roman"/>
                <a:cs typeface="Times New Roman"/>
              </a:rPr>
              <a:t>MADS8</a:t>
            </a:r>
            <a:endParaRPr lang="en-US" sz="800" dirty="0">
              <a:latin typeface="Times New Roman"/>
              <a:cs typeface="Times New Roman"/>
            </a:endParaRPr>
          </a:p>
        </p:txBody>
      </p:sp>
      <p:sp>
        <p:nvSpPr>
          <p:cNvPr id="188" name="object 188"/>
          <p:cNvSpPr/>
          <p:nvPr/>
        </p:nvSpPr>
        <p:spPr>
          <a:xfrm>
            <a:off x="4954904" y="4583823"/>
            <a:ext cx="180975" cy="1681480"/>
          </a:xfrm>
          <a:custGeom>
            <a:avLst/>
            <a:gdLst/>
            <a:ahLst/>
            <a:cxnLst/>
            <a:rect l="l" t="t" r="r" b="b"/>
            <a:pathLst>
              <a:path w="180975" h="1681479">
                <a:moveTo>
                  <a:pt x="180594" y="0"/>
                </a:moveTo>
                <a:lnTo>
                  <a:pt x="0" y="0"/>
                </a:lnTo>
                <a:lnTo>
                  <a:pt x="0" y="1680959"/>
                </a:lnTo>
                <a:lnTo>
                  <a:pt x="180594" y="1680959"/>
                </a:lnTo>
                <a:lnTo>
                  <a:pt x="1805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89" name="object 189"/>
          <p:cNvSpPr/>
          <p:nvPr/>
        </p:nvSpPr>
        <p:spPr>
          <a:xfrm>
            <a:off x="1733930" y="5313807"/>
            <a:ext cx="180975" cy="951230"/>
          </a:xfrm>
          <a:custGeom>
            <a:avLst/>
            <a:gdLst/>
            <a:ahLst/>
            <a:cxnLst/>
            <a:rect l="l" t="t" r="r" b="b"/>
            <a:pathLst>
              <a:path w="180975" h="951229">
                <a:moveTo>
                  <a:pt x="180594" y="0"/>
                </a:moveTo>
                <a:lnTo>
                  <a:pt x="0" y="0"/>
                </a:lnTo>
                <a:lnTo>
                  <a:pt x="0" y="950976"/>
                </a:lnTo>
                <a:lnTo>
                  <a:pt x="180594" y="950976"/>
                </a:lnTo>
                <a:lnTo>
                  <a:pt x="1805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90" name="object 190"/>
          <p:cNvSpPr/>
          <p:nvPr/>
        </p:nvSpPr>
        <p:spPr>
          <a:xfrm>
            <a:off x="4149471" y="5464683"/>
            <a:ext cx="180975" cy="800100"/>
          </a:xfrm>
          <a:custGeom>
            <a:avLst/>
            <a:gdLst/>
            <a:ahLst/>
            <a:cxnLst/>
            <a:rect l="l" t="t" r="r" b="b"/>
            <a:pathLst>
              <a:path w="180975" h="800100">
                <a:moveTo>
                  <a:pt x="180594" y="0"/>
                </a:moveTo>
                <a:lnTo>
                  <a:pt x="0" y="0"/>
                </a:lnTo>
                <a:lnTo>
                  <a:pt x="0" y="800100"/>
                </a:lnTo>
                <a:lnTo>
                  <a:pt x="180594" y="800100"/>
                </a:lnTo>
                <a:lnTo>
                  <a:pt x="1805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91" name="object 191"/>
          <p:cNvSpPr/>
          <p:nvPr/>
        </p:nvSpPr>
        <p:spPr>
          <a:xfrm>
            <a:off x="2539364" y="5887592"/>
            <a:ext cx="180975" cy="377190"/>
          </a:xfrm>
          <a:custGeom>
            <a:avLst/>
            <a:gdLst/>
            <a:ahLst/>
            <a:cxnLst/>
            <a:rect l="l" t="t" r="r" b="b"/>
            <a:pathLst>
              <a:path w="180975" h="377189">
                <a:moveTo>
                  <a:pt x="180594" y="0"/>
                </a:moveTo>
                <a:lnTo>
                  <a:pt x="0" y="0"/>
                </a:lnTo>
                <a:lnTo>
                  <a:pt x="0" y="377189"/>
                </a:lnTo>
                <a:lnTo>
                  <a:pt x="180594" y="377189"/>
                </a:lnTo>
                <a:lnTo>
                  <a:pt x="1805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92" name="object 192"/>
          <p:cNvSpPr/>
          <p:nvPr/>
        </p:nvSpPr>
        <p:spPr>
          <a:xfrm>
            <a:off x="3344798" y="5905880"/>
            <a:ext cx="180975" cy="359410"/>
          </a:xfrm>
          <a:custGeom>
            <a:avLst/>
            <a:gdLst/>
            <a:ahLst/>
            <a:cxnLst/>
            <a:rect l="l" t="t" r="r" b="b"/>
            <a:pathLst>
              <a:path w="180975" h="359410">
                <a:moveTo>
                  <a:pt x="180594" y="0"/>
                </a:moveTo>
                <a:lnTo>
                  <a:pt x="0" y="0"/>
                </a:lnTo>
                <a:lnTo>
                  <a:pt x="0" y="358901"/>
                </a:lnTo>
                <a:lnTo>
                  <a:pt x="180594" y="358901"/>
                </a:lnTo>
                <a:lnTo>
                  <a:pt x="1805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93" name="object 193"/>
          <p:cNvSpPr/>
          <p:nvPr/>
        </p:nvSpPr>
        <p:spPr>
          <a:xfrm>
            <a:off x="1733930" y="5313807"/>
            <a:ext cx="180975" cy="951230"/>
          </a:xfrm>
          <a:custGeom>
            <a:avLst/>
            <a:gdLst/>
            <a:ahLst/>
            <a:cxnLst/>
            <a:rect l="l" t="t" r="r" b="b"/>
            <a:pathLst>
              <a:path w="180975" h="951229">
                <a:moveTo>
                  <a:pt x="0" y="0"/>
                </a:moveTo>
                <a:lnTo>
                  <a:pt x="180594" y="0"/>
                </a:lnTo>
                <a:lnTo>
                  <a:pt x="180594" y="950976"/>
                </a:lnTo>
                <a:lnTo>
                  <a:pt x="0" y="950976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94" name="object 194"/>
          <p:cNvSpPr/>
          <p:nvPr/>
        </p:nvSpPr>
        <p:spPr>
          <a:xfrm>
            <a:off x="2539364" y="5887592"/>
            <a:ext cx="180975" cy="377190"/>
          </a:xfrm>
          <a:custGeom>
            <a:avLst/>
            <a:gdLst/>
            <a:ahLst/>
            <a:cxnLst/>
            <a:rect l="l" t="t" r="r" b="b"/>
            <a:pathLst>
              <a:path w="180975" h="377189">
                <a:moveTo>
                  <a:pt x="0" y="0"/>
                </a:moveTo>
                <a:lnTo>
                  <a:pt x="180594" y="0"/>
                </a:lnTo>
                <a:lnTo>
                  <a:pt x="180594" y="377189"/>
                </a:lnTo>
                <a:lnTo>
                  <a:pt x="0" y="377189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95" name="object 195"/>
          <p:cNvSpPr/>
          <p:nvPr/>
        </p:nvSpPr>
        <p:spPr>
          <a:xfrm>
            <a:off x="3344798" y="5905880"/>
            <a:ext cx="180975" cy="359410"/>
          </a:xfrm>
          <a:custGeom>
            <a:avLst/>
            <a:gdLst/>
            <a:ahLst/>
            <a:cxnLst/>
            <a:rect l="l" t="t" r="r" b="b"/>
            <a:pathLst>
              <a:path w="180975" h="359410">
                <a:moveTo>
                  <a:pt x="0" y="0"/>
                </a:moveTo>
                <a:lnTo>
                  <a:pt x="180594" y="0"/>
                </a:lnTo>
                <a:lnTo>
                  <a:pt x="180594" y="358901"/>
                </a:lnTo>
                <a:lnTo>
                  <a:pt x="0" y="358901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96" name="object 196"/>
          <p:cNvSpPr/>
          <p:nvPr/>
        </p:nvSpPr>
        <p:spPr>
          <a:xfrm>
            <a:off x="4149471" y="5464683"/>
            <a:ext cx="180975" cy="800100"/>
          </a:xfrm>
          <a:custGeom>
            <a:avLst/>
            <a:gdLst/>
            <a:ahLst/>
            <a:cxnLst/>
            <a:rect l="l" t="t" r="r" b="b"/>
            <a:pathLst>
              <a:path w="180975" h="800100">
                <a:moveTo>
                  <a:pt x="0" y="0"/>
                </a:moveTo>
                <a:lnTo>
                  <a:pt x="180594" y="0"/>
                </a:lnTo>
                <a:lnTo>
                  <a:pt x="180594" y="800100"/>
                </a:lnTo>
                <a:lnTo>
                  <a:pt x="0" y="800100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97" name="object 197"/>
          <p:cNvSpPr/>
          <p:nvPr/>
        </p:nvSpPr>
        <p:spPr>
          <a:xfrm>
            <a:off x="4954904" y="4583810"/>
            <a:ext cx="180975" cy="1681480"/>
          </a:xfrm>
          <a:custGeom>
            <a:avLst/>
            <a:gdLst/>
            <a:ahLst/>
            <a:cxnLst/>
            <a:rect l="l" t="t" r="r" b="b"/>
            <a:pathLst>
              <a:path w="180975" h="1681479">
                <a:moveTo>
                  <a:pt x="0" y="0"/>
                </a:moveTo>
                <a:lnTo>
                  <a:pt x="180594" y="0"/>
                </a:lnTo>
                <a:lnTo>
                  <a:pt x="180594" y="1680972"/>
                </a:lnTo>
                <a:lnTo>
                  <a:pt x="0" y="1680972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98" name="object 198"/>
          <p:cNvSpPr/>
          <p:nvPr/>
        </p:nvSpPr>
        <p:spPr>
          <a:xfrm>
            <a:off x="1963292" y="5085969"/>
            <a:ext cx="180975" cy="1179195"/>
          </a:xfrm>
          <a:custGeom>
            <a:avLst/>
            <a:gdLst/>
            <a:ahLst/>
            <a:cxnLst/>
            <a:rect l="l" t="t" r="r" b="b"/>
            <a:pathLst>
              <a:path w="180975" h="1179195">
                <a:moveTo>
                  <a:pt x="0" y="0"/>
                </a:moveTo>
                <a:lnTo>
                  <a:pt x="180594" y="0"/>
                </a:lnTo>
                <a:lnTo>
                  <a:pt x="180594" y="1178814"/>
                </a:lnTo>
                <a:lnTo>
                  <a:pt x="0" y="1178814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199" name="object 199"/>
          <p:cNvSpPr/>
          <p:nvPr/>
        </p:nvSpPr>
        <p:spPr>
          <a:xfrm>
            <a:off x="2768726" y="5927978"/>
            <a:ext cx="180975" cy="337185"/>
          </a:xfrm>
          <a:custGeom>
            <a:avLst/>
            <a:gdLst/>
            <a:ahLst/>
            <a:cxnLst/>
            <a:rect l="l" t="t" r="r" b="b"/>
            <a:pathLst>
              <a:path w="180975" h="337185">
                <a:moveTo>
                  <a:pt x="0" y="0"/>
                </a:moveTo>
                <a:lnTo>
                  <a:pt x="180594" y="0"/>
                </a:lnTo>
                <a:lnTo>
                  <a:pt x="180594" y="336803"/>
                </a:lnTo>
                <a:lnTo>
                  <a:pt x="0" y="336803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00" name="object 200"/>
          <p:cNvSpPr/>
          <p:nvPr/>
        </p:nvSpPr>
        <p:spPr>
          <a:xfrm>
            <a:off x="3574160" y="5899784"/>
            <a:ext cx="180975" cy="365125"/>
          </a:xfrm>
          <a:custGeom>
            <a:avLst/>
            <a:gdLst/>
            <a:ahLst/>
            <a:cxnLst/>
            <a:rect l="l" t="t" r="r" b="b"/>
            <a:pathLst>
              <a:path w="180975" h="365125">
                <a:moveTo>
                  <a:pt x="0" y="0"/>
                </a:moveTo>
                <a:lnTo>
                  <a:pt x="180594" y="0"/>
                </a:lnTo>
                <a:lnTo>
                  <a:pt x="180594" y="364998"/>
                </a:lnTo>
                <a:lnTo>
                  <a:pt x="0" y="364998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01" name="object 201"/>
          <p:cNvSpPr/>
          <p:nvPr/>
        </p:nvSpPr>
        <p:spPr>
          <a:xfrm>
            <a:off x="4378833" y="5570601"/>
            <a:ext cx="180975" cy="694690"/>
          </a:xfrm>
          <a:custGeom>
            <a:avLst/>
            <a:gdLst/>
            <a:ahLst/>
            <a:cxnLst/>
            <a:rect l="l" t="t" r="r" b="b"/>
            <a:pathLst>
              <a:path w="180975" h="694689">
                <a:moveTo>
                  <a:pt x="0" y="0"/>
                </a:moveTo>
                <a:lnTo>
                  <a:pt x="180594" y="0"/>
                </a:lnTo>
                <a:lnTo>
                  <a:pt x="180594" y="694181"/>
                </a:lnTo>
                <a:lnTo>
                  <a:pt x="0" y="694181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02" name="object 202"/>
          <p:cNvSpPr/>
          <p:nvPr/>
        </p:nvSpPr>
        <p:spPr>
          <a:xfrm>
            <a:off x="5184266" y="5410580"/>
            <a:ext cx="180975" cy="854710"/>
          </a:xfrm>
          <a:custGeom>
            <a:avLst/>
            <a:gdLst/>
            <a:ahLst/>
            <a:cxnLst/>
            <a:rect l="l" t="t" r="r" b="b"/>
            <a:pathLst>
              <a:path w="180975" h="854710">
                <a:moveTo>
                  <a:pt x="0" y="0"/>
                </a:moveTo>
                <a:lnTo>
                  <a:pt x="180594" y="0"/>
                </a:lnTo>
                <a:lnTo>
                  <a:pt x="180594" y="854201"/>
                </a:lnTo>
                <a:lnTo>
                  <a:pt x="0" y="854201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03" name="object 203"/>
          <p:cNvSpPr/>
          <p:nvPr/>
        </p:nvSpPr>
        <p:spPr>
          <a:xfrm>
            <a:off x="1824608" y="5313807"/>
            <a:ext cx="0" cy="135255"/>
          </a:xfrm>
          <a:custGeom>
            <a:avLst/>
            <a:gdLst/>
            <a:ahLst/>
            <a:cxnLst/>
            <a:rect l="l" t="t" r="r" b="b"/>
            <a:pathLst>
              <a:path h="135254">
                <a:moveTo>
                  <a:pt x="0" y="0"/>
                </a:moveTo>
                <a:lnTo>
                  <a:pt x="0" y="134874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04" name="object 204"/>
          <p:cNvSpPr/>
          <p:nvPr/>
        </p:nvSpPr>
        <p:spPr>
          <a:xfrm>
            <a:off x="1824608" y="5178933"/>
            <a:ext cx="0" cy="135255"/>
          </a:xfrm>
          <a:custGeom>
            <a:avLst/>
            <a:gdLst/>
            <a:ahLst/>
            <a:cxnLst/>
            <a:rect l="l" t="t" r="r" b="b"/>
            <a:pathLst>
              <a:path h="135254">
                <a:moveTo>
                  <a:pt x="0" y="134874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05" name="object 205"/>
          <p:cNvSpPr/>
          <p:nvPr/>
        </p:nvSpPr>
        <p:spPr>
          <a:xfrm>
            <a:off x="1795652" y="5448680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06" name="object 206"/>
          <p:cNvSpPr/>
          <p:nvPr/>
        </p:nvSpPr>
        <p:spPr>
          <a:xfrm>
            <a:off x="1795652" y="5178933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07" name="object 207"/>
          <p:cNvSpPr/>
          <p:nvPr/>
        </p:nvSpPr>
        <p:spPr>
          <a:xfrm>
            <a:off x="2629280" y="5887592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0"/>
                </a:moveTo>
                <a:lnTo>
                  <a:pt x="0" y="108204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08" name="object 208"/>
          <p:cNvSpPr/>
          <p:nvPr/>
        </p:nvSpPr>
        <p:spPr>
          <a:xfrm>
            <a:off x="2629280" y="5778627"/>
            <a:ext cx="0" cy="109220"/>
          </a:xfrm>
          <a:custGeom>
            <a:avLst/>
            <a:gdLst/>
            <a:ahLst/>
            <a:cxnLst/>
            <a:rect l="l" t="t" r="r" b="b"/>
            <a:pathLst>
              <a:path h="109220">
                <a:moveTo>
                  <a:pt x="0" y="108965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09" name="object 209"/>
          <p:cNvSpPr/>
          <p:nvPr/>
        </p:nvSpPr>
        <p:spPr>
          <a:xfrm>
            <a:off x="2601086" y="5995796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10" name="object 210"/>
          <p:cNvSpPr/>
          <p:nvPr/>
        </p:nvSpPr>
        <p:spPr>
          <a:xfrm>
            <a:off x="2601086" y="5778627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11" name="object 211"/>
          <p:cNvSpPr/>
          <p:nvPr/>
        </p:nvSpPr>
        <p:spPr>
          <a:xfrm>
            <a:off x="3434715" y="5905880"/>
            <a:ext cx="0" cy="100330"/>
          </a:xfrm>
          <a:custGeom>
            <a:avLst/>
            <a:gdLst/>
            <a:ahLst/>
            <a:cxnLst/>
            <a:rect l="l" t="t" r="r" b="b"/>
            <a:pathLst>
              <a:path h="100329">
                <a:moveTo>
                  <a:pt x="0" y="0"/>
                </a:moveTo>
                <a:lnTo>
                  <a:pt x="0" y="99822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12" name="object 212"/>
          <p:cNvSpPr/>
          <p:nvPr/>
        </p:nvSpPr>
        <p:spPr>
          <a:xfrm>
            <a:off x="3434715" y="5806059"/>
            <a:ext cx="0" cy="100330"/>
          </a:xfrm>
          <a:custGeom>
            <a:avLst/>
            <a:gdLst/>
            <a:ahLst/>
            <a:cxnLst/>
            <a:rect l="l" t="t" r="r" b="b"/>
            <a:pathLst>
              <a:path h="100329">
                <a:moveTo>
                  <a:pt x="0" y="99822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13" name="object 213"/>
          <p:cNvSpPr/>
          <p:nvPr/>
        </p:nvSpPr>
        <p:spPr>
          <a:xfrm>
            <a:off x="3406521" y="6005703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14" name="object 214"/>
          <p:cNvSpPr/>
          <p:nvPr/>
        </p:nvSpPr>
        <p:spPr>
          <a:xfrm>
            <a:off x="3406521" y="5806059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15" name="object 215"/>
          <p:cNvSpPr/>
          <p:nvPr/>
        </p:nvSpPr>
        <p:spPr>
          <a:xfrm>
            <a:off x="4240148" y="5464683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766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16" name="object 216"/>
          <p:cNvSpPr/>
          <p:nvPr/>
        </p:nvSpPr>
        <p:spPr>
          <a:xfrm>
            <a:off x="4240148" y="5431916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32765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17" name="object 217"/>
          <p:cNvSpPr/>
          <p:nvPr/>
        </p:nvSpPr>
        <p:spPr>
          <a:xfrm>
            <a:off x="4211192" y="5497448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18" name="object 218"/>
          <p:cNvSpPr/>
          <p:nvPr/>
        </p:nvSpPr>
        <p:spPr>
          <a:xfrm>
            <a:off x="4211192" y="5431916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19" name="object 219"/>
          <p:cNvSpPr/>
          <p:nvPr/>
        </p:nvSpPr>
        <p:spPr>
          <a:xfrm>
            <a:off x="5045583" y="4583810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1053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20" name="object 220"/>
          <p:cNvSpPr/>
          <p:nvPr/>
        </p:nvSpPr>
        <p:spPr>
          <a:xfrm>
            <a:off x="5045583" y="4533519"/>
            <a:ext cx="0" cy="50800"/>
          </a:xfrm>
          <a:custGeom>
            <a:avLst/>
            <a:gdLst/>
            <a:ahLst/>
            <a:cxnLst/>
            <a:rect l="l" t="t" r="r" b="b"/>
            <a:pathLst>
              <a:path h="50800">
                <a:moveTo>
                  <a:pt x="0" y="50291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21" name="object 221"/>
          <p:cNvSpPr/>
          <p:nvPr/>
        </p:nvSpPr>
        <p:spPr>
          <a:xfrm>
            <a:off x="5016627" y="463486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22" name="object 222"/>
          <p:cNvSpPr/>
          <p:nvPr/>
        </p:nvSpPr>
        <p:spPr>
          <a:xfrm>
            <a:off x="5016627" y="4533519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23" name="object 223"/>
          <p:cNvSpPr/>
          <p:nvPr/>
        </p:nvSpPr>
        <p:spPr>
          <a:xfrm>
            <a:off x="2053970" y="5085969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205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24" name="object 224"/>
          <p:cNvSpPr/>
          <p:nvPr/>
        </p:nvSpPr>
        <p:spPr>
          <a:xfrm>
            <a:off x="2053970" y="4961763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124205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25" name="object 225"/>
          <p:cNvSpPr/>
          <p:nvPr/>
        </p:nvSpPr>
        <p:spPr>
          <a:xfrm>
            <a:off x="2025014" y="521017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26" name="object 226"/>
          <p:cNvSpPr/>
          <p:nvPr/>
        </p:nvSpPr>
        <p:spPr>
          <a:xfrm>
            <a:off x="2025014" y="4961763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27" name="object 227"/>
          <p:cNvSpPr/>
          <p:nvPr/>
        </p:nvSpPr>
        <p:spPr>
          <a:xfrm>
            <a:off x="2858642" y="5927978"/>
            <a:ext cx="0" cy="59690"/>
          </a:xfrm>
          <a:custGeom>
            <a:avLst/>
            <a:gdLst/>
            <a:ahLst/>
            <a:cxnLst/>
            <a:rect l="l" t="t" r="r" b="b"/>
            <a:pathLst>
              <a:path h="59689">
                <a:moveTo>
                  <a:pt x="0" y="0"/>
                </a:moveTo>
                <a:lnTo>
                  <a:pt x="0" y="59436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28" name="object 228"/>
          <p:cNvSpPr/>
          <p:nvPr/>
        </p:nvSpPr>
        <p:spPr>
          <a:xfrm>
            <a:off x="2858642" y="5869304"/>
            <a:ext cx="0" cy="59055"/>
          </a:xfrm>
          <a:custGeom>
            <a:avLst/>
            <a:gdLst/>
            <a:ahLst/>
            <a:cxnLst/>
            <a:rect l="l" t="t" r="r" b="b"/>
            <a:pathLst>
              <a:path h="59054">
                <a:moveTo>
                  <a:pt x="0" y="58674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29" name="object 229"/>
          <p:cNvSpPr/>
          <p:nvPr/>
        </p:nvSpPr>
        <p:spPr>
          <a:xfrm>
            <a:off x="2830448" y="598741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30" name="object 230"/>
          <p:cNvSpPr/>
          <p:nvPr/>
        </p:nvSpPr>
        <p:spPr>
          <a:xfrm>
            <a:off x="2830448" y="5869304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31" name="object 231"/>
          <p:cNvSpPr/>
          <p:nvPr/>
        </p:nvSpPr>
        <p:spPr>
          <a:xfrm>
            <a:off x="3664077" y="5899784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-4762" y="4190"/>
                </a:moveTo>
                <a:lnTo>
                  <a:pt x="4762" y="4190"/>
                </a:lnTo>
              </a:path>
            </a:pathLst>
          </a:custGeom>
          <a:ln w="8382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32" name="object 232"/>
          <p:cNvSpPr/>
          <p:nvPr/>
        </p:nvSpPr>
        <p:spPr>
          <a:xfrm>
            <a:off x="3664077" y="5892165"/>
            <a:ext cx="0" cy="7620"/>
          </a:xfrm>
          <a:custGeom>
            <a:avLst/>
            <a:gdLst/>
            <a:ahLst/>
            <a:cxnLst/>
            <a:rect l="l" t="t" r="r" b="b"/>
            <a:pathLst>
              <a:path h="7620">
                <a:moveTo>
                  <a:pt x="-4762" y="3810"/>
                </a:moveTo>
                <a:lnTo>
                  <a:pt x="4762" y="3810"/>
                </a:lnTo>
              </a:path>
            </a:pathLst>
          </a:custGeom>
          <a:ln w="7620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33" name="object 233"/>
          <p:cNvSpPr/>
          <p:nvPr/>
        </p:nvSpPr>
        <p:spPr>
          <a:xfrm>
            <a:off x="3635883" y="5908166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34" name="object 234"/>
          <p:cNvSpPr/>
          <p:nvPr/>
        </p:nvSpPr>
        <p:spPr>
          <a:xfrm>
            <a:off x="3635883" y="589216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35" name="object 235"/>
          <p:cNvSpPr/>
          <p:nvPr/>
        </p:nvSpPr>
        <p:spPr>
          <a:xfrm>
            <a:off x="4469510" y="5570601"/>
            <a:ext cx="0" cy="78105"/>
          </a:xfrm>
          <a:custGeom>
            <a:avLst/>
            <a:gdLst/>
            <a:ahLst/>
            <a:cxnLst/>
            <a:rect l="l" t="t" r="r" b="b"/>
            <a:pathLst>
              <a:path h="78104">
                <a:moveTo>
                  <a:pt x="0" y="0"/>
                </a:moveTo>
                <a:lnTo>
                  <a:pt x="0" y="77724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36" name="object 236"/>
          <p:cNvSpPr/>
          <p:nvPr/>
        </p:nvSpPr>
        <p:spPr>
          <a:xfrm>
            <a:off x="4469510" y="5492115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486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37" name="object 237"/>
          <p:cNvSpPr/>
          <p:nvPr/>
        </p:nvSpPr>
        <p:spPr>
          <a:xfrm>
            <a:off x="4440554" y="564832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38" name="object 238"/>
          <p:cNvSpPr/>
          <p:nvPr/>
        </p:nvSpPr>
        <p:spPr>
          <a:xfrm>
            <a:off x="4440554" y="549211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39" name="object 239"/>
          <p:cNvSpPr/>
          <p:nvPr/>
        </p:nvSpPr>
        <p:spPr>
          <a:xfrm>
            <a:off x="5274945" y="5410580"/>
            <a:ext cx="0" cy="52069"/>
          </a:xfrm>
          <a:custGeom>
            <a:avLst/>
            <a:gdLst/>
            <a:ahLst/>
            <a:cxnLst/>
            <a:rect l="l" t="t" r="r" b="b"/>
            <a:pathLst>
              <a:path h="52070">
                <a:moveTo>
                  <a:pt x="0" y="0"/>
                </a:moveTo>
                <a:lnTo>
                  <a:pt x="0" y="51816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40" name="object 240"/>
          <p:cNvSpPr/>
          <p:nvPr/>
        </p:nvSpPr>
        <p:spPr>
          <a:xfrm>
            <a:off x="5274945" y="5358765"/>
            <a:ext cx="0" cy="52069"/>
          </a:xfrm>
          <a:custGeom>
            <a:avLst/>
            <a:gdLst/>
            <a:ahLst/>
            <a:cxnLst/>
            <a:rect l="l" t="t" r="r" b="b"/>
            <a:pathLst>
              <a:path h="52070">
                <a:moveTo>
                  <a:pt x="0" y="51815"/>
                </a:moveTo>
                <a:lnTo>
                  <a:pt x="0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41" name="object 241"/>
          <p:cNvSpPr/>
          <p:nvPr/>
        </p:nvSpPr>
        <p:spPr>
          <a:xfrm>
            <a:off x="5245989" y="5462396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42" name="object 242"/>
          <p:cNvSpPr/>
          <p:nvPr/>
        </p:nvSpPr>
        <p:spPr>
          <a:xfrm>
            <a:off x="5245989" y="5358765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49" y="0"/>
                </a:lnTo>
              </a:path>
            </a:pathLst>
          </a:custGeom>
          <a:ln w="9525">
            <a:solidFill>
              <a:srgbClr val="585858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43" name="object 243"/>
          <p:cNvSpPr/>
          <p:nvPr/>
        </p:nvSpPr>
        <p:spPr>
          <a:xfrm>
            <a:off x="1536572" y="4273677"/>
            <a:ext cx="0" cy="1991360"/>
          </a:xfrm>
          <a:custGeom>
            <a:avLst/>
            <a:gdLst/>
            <a:ahLst/>
            <a:cxnLst/>
            <a:rect l="l" t="t" r="r" b="b"/>
            <a:pathLst>
              <a:path h="1991360">
                <a:moveTo>
                  <a:pt x="0" y="199110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44" name="object 244"/>
          <p:cNvSpPr/>
          <p:nvPr/>
        </p:nvSpPr>
        <p:spPr>
          <a:xfrm>
            <a:off x="1536572" y="6264783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209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45" name="object 245"/>
          <p:cNvSpPr/>
          <p:nvPr/>
        </p:nvSpPr>
        <p:spPr>
          <a:xfrm>
            <a:off x="1536572" y="6043040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209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46" name="object 246"/>
          <p:cNvSpPr/>
          <p:nvPr/>
        </p:nvSpPr>
        <p:spPr>
          <a:xfrm>
            <a:off x="1536572" y="5822060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209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47" name="object 247"/>
          <p:cNvSpPr/>
          <p:nvPr/>
        </p:nvSpPr>
        <p:spPr>
          <a:xfrm>
            <a:off x="1536572" y="5601080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209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48" name="object 248"/>
          <p:cNvSpPr/>
          <p:nvPr/>
        </p:nvSpPr>
        <p:spPr>
          <a:xfrm>
            <a:off x="1536572" y="5380101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209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49" name="object 249"/>
          <p:cNvSpPr/>
          <p:nvPr/>
        </p:nvSpPr>
        <p:spPr>
          <a:xfrm>
            <a:off x="1536572" y="5158359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209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50" name="object 250"/>
          <p:cNvSpPr/>
          <p:nvPr/>
        </p:nvSpPr>
        <p:spPr>
          <a:xfrm>
            <a:off x="1536572" y="4937378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209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51" name="object 251"/>
          <p:cNvSpPr/>
          <p:nvPr/>
        </p:nvSpPr>
        <p:spPr>
          <a:xfrm>
            <a:off x="1536572" y="4716398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209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52" name="object 252"/>
          <p:cNvSpPr/>
          <p:nvPr/>
        </p:nvSpPr>
        <p:spPr>
          <a:xfrm>
            <a:off x="1536572" y="4494657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209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53" name="object 253"/>
          <p:cNvSpPr/>
          <p:nvPr/>
        </p:nvSpPr>
        <p:spPr>
          <a:xfrm>
            <a:off x="1536572" y="4273677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209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54" name="object 254"/>
          <p:cNvSpPr/>
          <p:nvPr/>
        </p:nvSpPr>
        <p:spPr>
          <a:xfrm>
            <a:off x="1536572" y="6264783"/>
            <a:ext cx="4026535" cy="0"/>
          </a:xfrm>
          <a:custGeom>
            <a:avLst/>
            <a:gdLst/>
            <a:ahLst/>
            <a:cxnLst/>
            <a:rect l="l" t="t" r="r" b="b"/>
            <a:pathLst>
              <a:path w="4026535">
                <a:moveTo>
                  <a:pt x="0" y="0"/>
                </a:moveTo>
                <a:lnTo>
                  <a:pt x="402640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55" name="object 255"/>
          <p:cNvSpPr txBox="1"/>
          <p:nvPr/>
        </p:nvSpPr>
        <p:spPr>
          <a:xfrm>
            <a:off x="1420704" y="5978098"/>
            <a:ext cx="63500" cy="3384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2</a:t>
            </a:r>
            <a:endParaRPr lang="en-US" sz="6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lang="en-US" sz="85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0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1420704" y="5756889"/>
            <a:ext cx="635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4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1420704" y="5535681"/>
            <a:ext cx="635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6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1420704" y="5314472"/>
            <a:ext cx="635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8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1382604" y="5093263"/>
            <a:ext cx="1016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10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1382604" y="4872055"/>
            <a:ext cx="1016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12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1382604" y="4650846"/>
            <a:ext cx="1016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14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1382604" y="4429638"/>
            <a:ext cx="1016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16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1382604" y="4208429"/>
            <a:ext cx="1016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18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1854282" y="6288841"/>
            <a:ext cx="16954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I</a:t>
            </a:r>
            <a:r>
              <a:rPr lang="en-US" sz="600" i="1" dirty="0">
                <a:solidFill>
                  <a:srgbClr val="585858"/>
                </a:solidFill>
                <a:latin typeface="Times New Roman"/>
                <a:cs typeface="Times New Roman"/>
              </a:rPr>
              <a:t>D</a:t>
            </a:r>
            <a:r>
              <a:rPr lang="en-US" sz="6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I2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2644781" y="6288841"/>
            <a:ext cx="1993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i="1" dirty="0">
                <a:solidFill>
                  <a:srgbClr val="585858"/>
                </a:solidFill>
                <a:latin typeface="Times New Roman"/>
                <a:cs typeface="Times New Roman"/>
              </a:rPr>
              <a:t>Z</a:t>
            </a:r>
            <a:r>
              <a:rPr lang="en-US" sz="6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EP2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3458521" y="6288841"/>
            <a:ext cx="18224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M</a:t>
            </a:r>
            <a:r>
              <a:rPr lang="en-US" sz="600" i="1" dirty="0">
                <a:solidFill>
                  <a:srgbClr val="585858"/>
                </a:solidFill>
                <a:latin typeface="Times New Roman"/>
                <a:cs typeface="Times New Roman"/>
              </a:rPr>
              <a:t>CT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4240485" y="6288841"/>
            <a:ext cx="2292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i="1" dirty="0">
                <a:solidFill>
                  <a:srgbClr val="585858"/>
                </a:solidFill>
                <a:latin typeface="Times New Roman"/>
                <a:cs typeface="Times New Roman"/>
              </a:rPr>
              <a:t>SPL18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5062683" y="6288841"/>
            <a:ext cx="2667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i="1" spc="-5" dirty="0">
                <a:solidFill>
                  <a:srgbClr val="585858"/>
                </a:solidFill>
                <a:latin typeface="Times New Roman"/>
                <a:cs typeface="Times New Roman"/>
              </a:rPr>
              <a:t>MADS8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1259837" y="4956933"/>
            <a:ext cx="92333" cy="624840"/>
          </a:xfrm>
          <a:prstGeom prst="rect">
            <a:avLst/>
          </a:prstGeom>
        </p:spPr>
        <p:txBody>
          <a:bodyPr vert="vert270" wrap="square" lIns="0" tIns="44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lang="en-US"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Relative</a:t>
            </a:r>
            <a:r>
              <a:rPr lang="en-US" sz="600" spc="-25" dirty="0">
                <a:solidFill>
                  <a:srgbClr val="585858"/>
                </a:solidFill>
                <a:latin typeface="Times New Roman"/>
                <a:cs typeface="Times New Roman"/>
              </a:rPr>
              <a:t> </a:t>
            </a:r>
            <a:r>
              <a:rPr lang="en-US"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expression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2701559" y="3950111"/>
            <a:ext cx="1529080" cy="123111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lang="en-US" sz="700" spc="5" dirty="0">
                <a:solidFill>
                  <a:srgbClr val="585858"/>
                </a:solidFill>
                <a:latin typeface="Times New Roman"/>
                <a:cs typeface="Times New Roman"/>
              </a:rPr>
              <a:t>Differences in gene expression in stage</a:t>
            </a:r>
            <a:r>
              <a:rPr lang="en-US" sz="700" spc="-35" dirty="0">
                <a:solidFill>
                  <a:srgbClr val="585858"/>
                </a:solidFill>
                <a:latin typeface="Times New Roman"/>
                <a:cs typeface="Times New Roman"/>
              </a:rPr>
              <a:t> </a:t>
            </a:r>
            <a:r>
              <a:rPr lang="en-US" sz="700" spc="10" dirty="0">
                <a:solidFill>
                  <a:srgbClr val="585858"/>
                </a:solidFill>
                <a:latin typeface="Times New Roman"/>
                <a:cs typeface="Times New Roman"/>
              </a:rPr>
              <a:t>1</a:t>
            </a:r>
            <a:endParaRPr lang="en-US" sz="700" dirty="0">
              <a:latin typeface="Times New Roman"/>
              <a:cs typeface="Times New Roman"/>
            </a:endParaRPr>
          </a:p>
        </p:txBody>
      </p:sp>
      <p:sp>
        <p:nvSpPr>
          <p:cNvPr id="271" name="object 271"/>
          <p:cNvSpPr/>
          <p:nvPr/>
        </p:nvSpPr>
        <p:spPr>
          <a:xfrm>
            <a:off x="5206365" y="4022978"/>
            <a:ext cx="38100" cy="38100"/>
          </a:xfrm>
          <a:custGeom>
            <a:avLst/>
            <a:gdLst/>
            <a:ahLst/>
            <a:cxnLst/>
            <a:rect l="l" t="t" r="r" b="b"/>
            <a:pathLst>
              <a:path w="38100" h="38100">
                <a:moveTo>
                  <a:pt x="0" y="0"/>
                </a:moveTo>
                <a:lnTo>
                  <a:pt x="38100" y="0"/>
                </a:lnTo>
                <a:lnTo>
                  <a:pt x="38100" y="38100"/>
                </a:lnTo>
                <a:lnTo>
                  <a:pt x="0" y="3810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72" name="object 272"/>
          <p:cNvSpPr/>
          <p:nvPr/>
        </p:nvSpPr>
        <p:spPr>
          <a:xfrm>
            <a:off x="5206365" y="4181475"/>
            <a:ext cx="38100" cy="38100"/>
          </a:xfrm>
          <a:custGeom>
            <a:avLst/>
            <a:gdLst/>
            <a:ahLst/>
            <a:cxnLst/>
            <a:rect l="l" t="t" r="r" b="b"/>
            <a:pathLst>
              <a:path w="38100" h="38100">
                <a:moveTo>
                  <a:pt x="0" y="0"/>
                </a:moveTo>
                <a:lnTo>
                  <a:pt x="38100" y="0"/>
                </a:lnTo>
                <a:lnTo>
                  <a:pt x="38100" y="38100"/>
                </a:lnTo>
                <a:lnTo>
                  <a:pt x="0" y="38100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73" name="object 273"/>
          <p:cNvSpPr txBox="1"/>
          <p:nvPr/>
        </p:nvSpPr>
        <p:spPr>
          <a:xfrm>
            <a:off x="5245703" y="3976993"/>
            <a:ext cx="191135" cy="2616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D</a:t>
            </a: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HD</a:t>
            </a:r>
            <a:endParaRPr lang="en-US" sz="6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25"/>
              </a:spcBef>
            </a:pPr>
            <a:r>
              <a:rPr lang="en-US" sz="600" spc="-5" dirty="0">
                <a:solidFill>
                  <a:srgbClr val="585858"/>
                </a:solidFill>
                <a:latin typeface="Times New Roman"/>
                <a:cs typeface="Times New Roman"/>
              </a:rPr>
              <a:t>JG21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274" name="object 274"/>
          <p:cNvSpPr/>
          <p:nvPr/>
        </p:nvSpPr>
        <p:spPr>
          <a:xfrm>
            <a:off x="2527935" y="6670929"/>
            <a:ext cx="0" cy="2463800"/>
          </a:xfrm>
          <a:custGeom>
            <a:avLst/>
            <a:gdLst/>
            <a:ahLst/>
            <a:cxnLst/>
            <a:rect l="l" t="t" r="r" b="b"/>
            <a:pathLst>
              <a:path h="2463800">
                <a:moveTo>
                  <a:pt x="0" y="2463546"/>
                </a:moveTo>
                <a:lnTo>
                  <a:pt x="0" y="0"/>
                </a:lnTo>
              </a:path>
            </a:pathLst>
          </a:custGeom>
          <a:ln w="952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75" name="object 275"/>
          <p:cNvSpPr/>
          <p:nvPr/>
        </p:nvSpPr>
        <p:spPr>
          <a:xfrm>
            <a:off x="1364361" y="8431148"/>
            <a:ext cx="4074160" cy="0"/>
          </a:xfrm>
          <a:custGeom>
            <a:avLst/>
            <a:gdLst/>
            <a:ahLst/>
            <a:cxnLst/>
            <a:rect l="l" t="t" r="r" b="b"/>
            <a:pathLst>
              <a:path w="4074160">
                <a:moveTo>
                  <a:pt x="0" y="0"/>
                </a:moveTo>
                <a:lnTo>
                  <a:pt x="4073652" y="0"/>
                </a:lnTo>
              </a:path>
            </a:pathLst>
          </a:custGeom>
          <a:ln w="952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76" name="object 276"/>
          <p:cNvSpPr/>
          <p:nvPr/>
        </p:nvSpPr>
        <p:spPr>
          <a:xfrm>
            <a:off x="2416285" y="8518611"/>
            <a:ext cx="63500" cy="63500"/>
          </a:xfrm>
          <a:custGeom>
            <a:avLst/>
            <a:gdLst/>
            <a:ahLst/>
            <a:cxnLst/>
            <a:rect l="l" t="t" r="r" b="b"/>
            <a:pathLst>
              <a:path w="63500" h="63500">
                <a:moveTo>
                  <a:pt x="31622" y="0"/>
                </a:moveTo>
                <a:lnTo>
                  <a:pt x="19314" y="2485"/>
                </a:lnTo>
                <a:lnTo>
                  <a:pt x="9263" y="9263"/>
                </a:lnTo>
                <a:lnTo>
                  <a:pt x="2485" y="19314"/>
                </a:lnTo>
                <a:lnTo>
                  <a:pt x="0" y="31622"/>
                </a:lnTo>
                <a:lnTo>
                  <a:pt x="2485" y="43931"/>
                </a:lnTo>
                <a:lnTo>
                  <a:pt x="9263" y="53982"/>
                </a:lnTo>
                <a:lnTo>
                  <a:pt x="19314" y="60760"/>
                </a:lnTo>
                <a:lnTo>
                  <a:pt x="31622" y="63245"/>
                </a:lnTo>
                <a:lnTo>
                  <a:pt x="43931" y="60760"/>
                </a:lnTo>
                <a:lnTo>
                  <a:pt x="53982" y="53982"/>
                </a:lnTo>
                <a:lnTo>
                  <a:pt x="60760" y="43931"/>
                </a:lnTo>
                <a:lnTo>
                  <a:pt x="63245" y="31622"/>
                </a:lnTo>
                <a:lnTo>
                  <a:pt x="60760" y="19314"/>
                </a:lnTo>
                <a:lnTo>
                  <a:pt x="53982" y="9263"/>
                </a:lnTo>
                <a:lnTo>
                  <a:pt x="43931" y="2485"/>
                </a:lnTo>
                <a:lnTo>
                  <a:pt x="316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77" name="object 277"/>
          <p:cNvSpPr/>
          <p:nvPr/>
        </p:nvSpPr>
        <p:spPr>
          <a:xfrm>
            <a:off x="1866121" y="8856939"/>
            <a:ext cx="63500" cy="63500"/>
          </a:xfrm>
          <a:custGeom>
            <a:avLst/>
            <a:gdLst/>
            <a:ahLst/>
            <a:cxnLst/>
            <a:rect l="l" t="t" r="r" b="b"/>
            <a:pathLst>
              <a:path w="63500" h="63500">
                <a:moveTo>
                  <a:pt x="31622" y="0"/>
                </a:moveTo>
                <a:lnTo>
                  <a:pt x="19314" y="2485"/>
                </a:lnTo>
                <a:lnTo>
                  <a:pt x="9263" y="9263"/>
                </a:lnTo>
                <a:lnTo>
                  <a:pt x="2485" y="19314"/>
                </a:lnTo>
                <a:lnTo>
                  <a:pt x="0" y="31623"/>
                </a:lnTo>
                <a:lnTo>
                  <a:pt x="2485" y="43931"/>
                </a:lnTo>
                <a:lnTo>
                  <a:pt x="9263" y="53982"/>
                </a:lnTo>
                <a:lnTo>
                  <a:pt x="19314" y="60760"/>
                </a:lnTo>
                <a:lnTo>
                  <a:pt x="31622" y="63246"/>
                </a:lnTo>
                <a:lnTo>
                  <a:pt x="43931" y="60760"/>
                </a:lnTo>
                <a:lnTo>
                  <a:pt x="53982" y="53982"/>
                </a:lnTo>
                <a:lnTo>
                  <a:pt x="60760" y="43931"/>
                </a:lnTo>
                <a:lnTo>
                  <a:pt x="63245" y="31623"/>
                </a:lnTo>
                <a:lnTo>
                  <a:pt x="60760" y="19314"/>
                </a:lnTo>
                <a:lnTo>
                  <a:pt x="53982" y="9263"/>
                </a:lnTo>
                <a:lnTo>
                  <a:pt x="43931" y="2485"/>
                </a:lnTo>
                <a:lnTo>
                  <a:pt x="316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78" name="object 278"/>
          <p:cNvSpPr/>
          <p:nvPr/>
        </p:nvSpPr>
        <p:spPr>
          <a:xfrm>
            <a:off x="2740135" y="8246578"/>
            <a:ext cx="63500" cy="63500"/>
          </a:xfrm>
          <a:custGeom>
            <a:avLst/>
            <a:gdLst/>
            <a:ahLst/>
            <a:cxnLst/>
            <a:rect l="l" t="t" r="r" b="b"/>
            <a:pathLst>
              <a:path w="63500" h="63500">
                <a:moveTo>
                  <a:pt x="31622" y="0"/>
                </a:moveTo>
                <a:lnTo>
                  <a:pt x="19314" y="2485"/>
                </a:lnTo>
                <a:lnTo>
                  <a:pt x="9263" y="9263"/>
                </a:lnTo>
                <a:lnTo>
                  <a:pt x="2485" y="19314"/>
                </a:lnTo>
                <a:lnTo>
                  <a:pt x="0" y="31622"/>
                </a:lnTo>
                <a:lnTo>
                  <a:pt x="2485" y="43931"/>
                </a:lnTo>
                <a:lnTo>
                  <a:pt x="9263" y="53982"/>
                </a:lnTo>
                <a:lnTo>
                  <a:pt x="19314" y="60760"/>
                </a:lnTo>
                <a:lnTo>
                  <a:pt x="31622" y="63245"/>
                </a:lnTo>
                <a:lnTo>
                  <a:pt x="43931" y="60760"/>
                </a:lnTo>
                <a:lnTo>
                  <a:pt x="53982" y="53982"/>
                </a:lnTo>
                <a:lnTo>
                  <a:pt x="60760" y="43931"/>
                </a:lnTo>
                <a:lnTo>
                  <a:pt x="63245" y="31622"/>
                </a:lnTo>
                <a:lnTo>
                  <a:pt x="60760" y="19314"/>
                </a:lnTo>
                <a:lnTo>
                  <a:pt x="53982" y="9263"/>
                </a:lnTo>
                <a:lnTo>
                  <a:pt x="43931" y="2485"/>
                </a:lnTo>
                <a:lnTo>
                  <a:pt x="316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79" name="object 279"/>
          <p:cNvSpPr/>
          <p:nvPr/>
        </p:nvSpPr>
        <p:spPr>
          <a:xfrm>
            <a:off x="4991083" y="6839164"/>
            <a:ext cx="63500" cy="63500"/>
          </a:xfrm>
          <a:custGeom>
            <a:avLst/>
            <a:gdLst/>
            <a:ahLst/>
            <a:cxnLst/>
            <a:rect l="l" t="t" r="r" b="b"/>
            <a:pathLst>
              <a:path w="63500" h="63500">
                <a:moveTo>
                  <a:pt x="31623" y="0"/>
                </a:moveTo>
                <a:lnTo>
                  <a:pt x="19314" y="2485"/>
                </a:lnTo>
                <a:lnTo>
                  <a:pt x="9263" y="9263"/>
                </a:lnTo>
                <a:lnTo>
                  <a:pt x="2485" y="19314"/>
                </a:lnTo>
                <a:lnTo>
                  <a:pt x="0" y="31623"/>
                </a:lnTo>
                <a:lnTo>
                  <a:pt x="2485" y="43931"/>
                </a:lnTo>
                <a:lnTo>
                  <a:pt x="9263" y="53982"/>
                </a:lnTo>
                <a:lnTo>
                  <a:pt x="19314" y="60760"/>
                </a:lnTo>
                <a:lnTo>
                  <a:pt x="31623" y="63246"/>
                </a:lnTo>
                <a:lnTo>
                  <a:pt x="43931" y="60760"/>
                </a:lnTo>
                <a:lnTo>
                  <a:pt x="53982" y="53982"/>
                </a:lnTo>
                <a:lnTo>
                  <a:pt x="60760" y="43931"/>
                </a:lnTo>
                <a:lnTo>
                  <a:pt x="63246" y="31623"/>
                </a:lnTo>
                <a:lnTo>
                  <a:pt x="60760" y="19314"/>
                </a:lnTo>
                <a:lnTo>
                  <a:pt x="53982" y="9263"/>
                </a:lnTo>
                <a:lnTo>
                  <a:pt x="43931" y="2485"/>
                </a:lnTo>
                <a:lnTo>
                  <a:pt x="316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80" name="object 280"/>
          <p:cNvSpPr/>
          <p:nvPr/>
        </p:nvSpPr>
        <p:spPr>
          <a:xfrm>
            <a:off x="3246103" y="7906725"/>
            <a:ext cx="63500" cy="63500"/>
          </a:xfrm>
          <a:custGeom>
            <a:avLst/>
            <a:gdLst/>
            <a:ahLst/>
            <a:cxnLst/>
            <a:rect l="l" t="t" r="r" b="b"/>
            <a:pathLst>
              <a:path w="63500" h="63500">
                <a:moveTo>
                  <a:pt x="31622" y="0"/>
                </a:moveTo>
                <a:lnTo>
                  <a:pt x="19314" y="2485"/>
                </a:lnTo>
                <a:lnTo>
                  <a:pt x="9263" y="9263"/>
                </a:lnTo>
                <a:lnTo>
                  <a:pt x="2485" y="19314"/>
                </a:lnTo>
                <a:lnTo>
                  <a:pt x="0" y="31622"/>
                </a:lnTo>
                <a:lnTo>
                  <a:pt x="2485" y="43931"/>
                </a:lnTo>
                <a:lnTo>
                  <a:pt x="9263" y="53982"/>
                </a:lnTo>
                <a:lnTo>
                  <a:pt x="19314" y="60760"/>
                </a:lnTo>
                <a:lnTo>
                  <a:pt x="31622" y="63245"/>
                </a:lnTo>
                <a:lnTo>
                  <a:pt x="43931" y="60760"/>
                </a:lnTo>
                <a:lnTo>
                  <a:pt x="53982" y="53982"/>
                </a:lnTo>
                <a:lnTo>
                  <a:pt x="60760" y="43931"/>
                </a:lnTo>
                <a:lnTo>
                  <a:pt x="63245" y="31622"/>
                </a:lnTo>
                <a:lnTo>
                  <a:pt x="60760" y="19314"/>
                </a:lnTo>
                <a:lnTo>
                  <a:pt x="53982" y="9263"/>
                </a:lnTo>
                <a:lnTo>
                  <a:pt x="43931" y="2485"/>
                </a:lnTo>
                <a:lnTo>
                  <a:pt x="316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81" name="object 281"/>
          <p:cNvSpPr/>
          <p:nvPr/>
        </p:nvSpPr>
        <p:spPr>
          <a:xfrm>
            <a:off x="1898523" y="6850760"/>
            <a:ext cx="3124200" cy="2021839"/>
          </a:xfrm>
          <a:custGeom>
            <a:avLst/>
            <a:gdLst/>
            <a:ahLst/>
            <a:cxnLst/>
            <a:rect l="l" t="t" r="r" b="b"/>
            <a:pathLst>
              <a:path w="3124200" h="2021840">
                <a:moveTo>
                  <a:pt x="0" y="2021585"/>
                </a:moveTo>
                <a:lnTo>
                  <a:pt x="3124200" y="0"/>
                </a:lnTo>
              </a:path>
            </a:pathLst>
          </a:custGeom>
          <a:ln w="19050">
            <a:solidFill>
              <a:srgbClr val="4471C4"/>
            </a:solidFill>
            <a:prstDash val="dot"/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82" name="object 282"/>
          <p:cNvSpPr/>
          <p:nvPr/>
        </p:nvSpPr>
        <p:spPr>
          <a:xfrm>
            <a:off x="1898523" y="6850760"/>
            <a:ext cx="3124200" cy="2021839"/>
          </a:xfrm>
          <a:custGeom>
            <a:avLst/>
            <a:gdLst/>
            <a:ahLst/>
            <a:cxnLst/>
            <a:rect l="l" t="t" r="r" b="b"/>
            <a:pathLst>
              <a:path w="3124200" h="2021840">
                <a:moveTo>
                  <a:pt x="0" y="2021585"/>
                </a:moveTo>
                <a:lnTo>
                  <a:pt x="3124200" y="0"/>
                </a:lnTo>
              </a:path>
            </a:pathLst>
          </a:custGeom>
          <a:ln w="19050">
            <a:solidFill>
              <a:srgbClr val="000000"/>
            </a:solidFill>
            <a:prstDash val="dot"/>
          </a:ln>
        </p:spPr>
        <p:txBody>
          <a:bodyPr wrap="square" lIns="0" tIns="0" rIns="0" bIns="0" rtlCol="0"/>
          <a:lstStyle/>
          <a:p>
            <a:endParaRPr lang="en-US" dirty="0"/>
          </a:p>
        </p:txBody>
      </p:sp>
      <p:sp>
        <p:nvSpPr>
          <p:cNvPr id="283" name="object 283"/>
          <p:cNvSpPr txBox="1"/>
          <p:nvPr/>
        </p:nvSpPr>
        <p:spPr>
          <a:xfrm>
            <a:off x="3992638" y="6745946"/>
            <a:ext cx="929005" cy="278923"/>
          </a:xfrm>
          <a:prstGeom prst="rect">
            <a:avLst/>
          </a:prstGeom>
        </p:spPr>
        <p:txBody>
          <a:bodyPr vert="horz" wrap="square" lIns="0" tIns="22225" rIns="0" bIns="0" rtlCol="0">
            <a:spAutoFit/>
          </a:bodyPr>
          <a:lstStyle/>
          <a:p>
            <a:pPr marL="190500" marR="5080" indent="-178435">
              <a:lnSpc>
                <a:spcPts val="1030"/>
              </a:lnSpc>
              <a:spcBef>
                <a:spcPts val="175"/>
              </a:spcBef>
            </a:pP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y = 0.214x -</a:t>
            </a:r>
            <a:r>
              <a:rPr lang="en-US" sz="900" spc="-114" dirty="0">
                <a:solidFill>
                  <a:srgbClr val="585858"/>
                </a:solidFill>
                <a:latin typeface="Times New Roman"/>
                <a:cs typeface="Times New Roman"/>
              </a:rPr>
              <a:t> </a:t>
            </a: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0.0002  R² =</a:t>
            </a:r>
            <a:r>
              <a:rPr lang="en-US" sz="900" spc="-30" dirty="0">
                <a:solidFill>
                  <a:srgbClr val="585858"/>
                </a:solidFill>
                <a:latin typeface="Times New Roman"/>
                <a:cs typeface="Times New Roman"/>
              </a:rPr>
              <a:t> </a:t>
            </a: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0.9982</a:t>
            </a:r>
            <a:endParaRPr lang="en-US" sz="900" dirty="0">
              <a:latin typeface="Times New Roman"/>
              <a:cs typeface="Times New Roman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2123147" y="8691675"/>
            <a:ext cx="320675" cy="51498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-0</a:t>
            </a:r>
            <a:r>
              <a:rPr lang="en-US" sz="900" spc="-5" dirty="0">
                <a:solidFill>
                  <a:srgbClr val="585858"/>
                </a:solidFill>
                <a:latin typeface="Times New Roman"/>
                <a:cs typeface="Times New Roman"/>
              </a:rPr>
              <a:t>.</a:t>
            </a: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002</a:t>
            </a:r>
            <a:endParaRPr lang="en-US" sz="9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lang="en-US" sz="145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-0</a:t>
            </a:r>
            <a:r>
              <a:rPr lang="en-US" sz="900" spc="-5" dirty="0">
                <a:solidFill>
                  <a:srgbClr val="585858"/>
                </a:solidFill>
                <a:latin typeface="Times New Roman"/>
                <a:cs typeface="Times New Roman"/>
              </a:rPr>
              <a:t>.</a:t>
            </a: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004</a:t>
            </a:r>
            <a:endParaRPr lang="en-US" sz="900" dirty="0">
              <a:latin typeface="Times New Roman"/>
              <a:cs typeface="Times New Roman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2161209" y="7283956"/>
            <a:ext cx="283210" cy="123623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0.006</a:t>
            </a:r>
            <a:endParaRPr lang="en-US" sz="9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lang="en-US" sz="145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0.004</a:t>
            </a:r>
            <a:endParaRPr lang="en-US" sz="9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lang="en-US" sz="145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0.002</a:t>
            </a:r>
            <a:endParaRPr lang="en-US" sz="9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lang="en-US" sz="1450" dirty="0">
              <a:latin typeface="Times New Roman"/>
              <a:cs typeface="Times New Roman"/>
            </a:endParaRPr>
          </a:p>
          <a:p>
            <a:pPr marR="5080" algn="r">
              <a:lnSpc>
                <a:spcPct val="100000"/>
              </a:lnSpc>
            </a:pP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0</a:t>
            </a:r>
            <a:endParaRPr lang="en-US" sz="900" dirty="0">
              <a:latin typeface="Times New Roman"/>
              <a:cs typeface="Times New Roman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2161209" y="6932027"/>
            <a:ext cx="28321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0.008</a:t>
            </a:r>
            <a:endParaRPr lang="en-US" sz="900" dirty="0">
              <a:latin typeface="Times New Roman"/>
              <a:cs typeface="Times New Roman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2218359" y="6580097"/>
            <a:ext cx="22606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0.01</a:t>
            </a:r>
            <a:endParaRPr lang="en-US" sz="900" dirty="0">
              <a:latin typeface="Times New Roman"/>
              <a:cs typeface="Times New Roman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1232750" y="8474162"/>
            <a:ext cx="26352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-0</a:t>
            </a:r>
            <a:r>
              <a:rPr lang="en-US" sz="900" spc="-5" dirty="0">
                <a:solidFill>
                  <a:srgbClr val="585858"/>
                </a:solidFill>
                <a:latin typeface="Times New Roman"/>
                <a:cs typeface="Times New Roman"/>
              </a:rPr>
              <a:t>.</a:t>
            </a: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02</a:t>
            </a:r>
            <a:endParaRPr lang="en-US" sz="900" dirty="0">
              <a:latin typeface="Times New Roman"/>
              <a:cs typeface="Times New Roman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1814652" y="8474162"/>
            <a:ext cx="26352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-0</a:t>
            </a:r>
            <a:r>
              <a:rPr lang="en-US" sz="900" spc="-5" dirty="0">
                <a:solidFill>
                  <a:srgbClr val="585858"/>
                </a:solidFill>
                <a:latin typeface="Times New Roman"/>
                <a:cs typeface="Times New Roman"/>
              </a:rPr>
              <a:t>.</a:t>
            </a: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01</a:t>
            </a:r>
            <a:endParaRPr lang="en-US" sz="900" dirty="0">
              <a:latin typeface="Times New Roman"/>
              <a:cs typeface="Times New Roman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2487079" y="8474162"/>
            <a:ext cx="8255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0</a:t>
            </a:r>
            <a:endParaRPr lang="en-US" sz="900" dirty="0">
              <a:latin typeface="Times New Roman"/>
              <a:cs typeface="Times New Roman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2997542" y="8474162"/>
            <a:ext cx="22606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0.01</a:t>
            </a:r>
            <a:endParaRPr lang="en-US" sz="900" dirty="0">
              <a:latin typeface="Times New Roman"/>
              <a:cs typeface="Times New Roman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3579444" y="8474162"/>
            <a:ext cx="22606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0.02</a:t>
            </a:r>
            <a:endParaRPr lang="en-US" sz="900" dirty="0">
              <a:latin typeface="Times New Roman"/>
              <a:cs typeface="Times New Roman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4161345" y="8474162"/>
            <a:ext cx="22606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0.03</a:t>
            </a:r>
            <a:endParaRPr lang="en-US" sz="900" dirty="0">
              <a:latin typeface="Times New Roman"/>
              <a:cs typeface="Times New Roman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4743246" y="8474162"/>
            <a:ext cx="22606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0.04</a:t>
            </a:r>
            <a:endParaRPr lang="en-US" sz="900" dirty="0">
              <a:latin typeface="Times New Roman"/>
              <a:cs typeface="Times New Roman"/>
            </a:endParaRPr>
          </a:p>
        </p:txBody>
      </p:sp>
      <p:sp>
        <p:nvSpPr>
          <p:cNvPr id="295" name="object 295"/>
          <p:cNvSpPr txBox="1"/>
          <p:nvPr/>
        </p:nvSpPr>
        <p:spPr>
          <a:xfrm>
            <a:off x="5325148" y="8474162"/>
            <a:ext cx="22606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900" dirty="0">
                <a:solidFill>
                  <a:srgbClr val="585858"/>
                </a:solidFill>
                <a:latin typeface="Times New Roman"/>
                <a:cs typeface="Times New Roman"/>
              </a:rPr>
              <a:t>0.05</a:t>
            </a:r>
            <a:endParaRPr lang="en-US" sz="900" dirty="0">
              <a:latin typeface="Times New Roman"/>
              <a:cs typeface="Times New Roman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1336713" y="3370795"/>
            <a:ext cx="635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1795970" y="5036108"/>
            <a:ext cx="596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298" name="object 298"/>
          <p:cNvSpPr txBox="1"/>
          <p:nvPr/>
        </p:nvSpPr>
        <p:spPr>
          <a:xfrm>
            <a:off x="2020417" y="4825517"/>
            <a:ext cx="635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299" name="object 299"/>
          <p:cNvSpPr txBox="1"/>
          <p:nvPr/>
        </p:nvSpPr>
        <p:spPr>
          <a:xfrm>
            <a:off x="2829521" y="5739917"/>
            <a:ext cx="596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300" name="object 300"/>
          <p:cNvSpPr txBox="1"/>
          <p:nvPr/>
        </p:nvSpPr>
        <p:spPr>
          <a:xfrm>
            <a:off x="2596769" y="5629084"/>
            <a:ext cx="596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301" name="object 301"/>
          <p:cNvSpPr txBox="1"/>
          <p:nvPr/>
        </p:nvSpPr>
        <p:spPr>
          <a:xfrm>
            <a:off x="3624059" y="5751004"/>
            <a:ext cx="596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302" name="object 302"/>
          <p:cNvSpPr txBox="1"/>
          <p:nvPr/>
        </p:nvSpPr>
        <p:spPr>
          <a:xfrm>
            <a:off x="3408641" y="5684507"/>
            <a:ext cx="596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303" name="object 303"/>
          <p:cNvSpPr txBox="1"/>
          <p:nvPr/>
        </p:nvSpPr>
        <p:spPr>
          <a:xfrm>
            <a:off x="3130829" y="680249"/>
            <a:ext cx="596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304" name="object 304"/>
          <p:cNvSpPr txBox="1"/>
          <p:nvPr/>
        </p:nvSpPr>
        <p:spPr>
          <a:xfrm>
            <a:off x="5004676" y="4384954"/>
            <a:ext cx="596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305" name="object 305"/>
          <p:cNvSpPr txBox="1"/>
          <p:nvPr/>
        </p:nvSpPr>
        <p:spPr>
          <a:xfrm>
            <a:off x="5247360" y="5201221"/>
            <a:ext cx="635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306" name="object 306"/>
          <p:cNvSpPr txBox="1"/>
          <p:nvPr/>
        </p:nvSpPr>
        <p:spPr>
          <a:xfrm>
            <a:off x="3551999" y="1029386"/>
            <a:ext cx="596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307" name="object 307"/>
          <p:cNvSpPr txBox="1"/>
          <p:nvPr/>
        </p:nvSpPr>
        <p:spPr>
          <a:xfrm>
            <a:off x="3978719" y="1032154"/>
            <a:ext cx="596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308" name="object 308"/>
          <p:cNvSpPr txBox="1"/>
          <p:nvPr/>
        </p:nvSpPr>
        <p:spPr>
          <a:xfrm>
            <a:off x="5023358" y="627595"/>
            <a:ext cx="596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309" name="object 309"/>
          <p:cNvSpPr txBox="1"/>
          <p:nvPr/>
        </p:nvSpPr>
        <p:spPr>
          <a:xfrm>
            <a:off x="5466715" y="1262138"/>
            <a:ext cx="635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310" name="object 310"/>
          <p:cNvSpPr txBox="1"/>
          <p:nvPr/>
        </p:nvSpPr>
        <p:spPr>
          <a:xfrm>
            <a:off x="5876810" y="1248282"/>
            <a:ext cx="635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311" name="object 311"/>
          <p:cNvSpPr txBox="1"/>
          <p:nvPr/>
        </p:nvSpPr>
        <p:spPr>
          <a:xfrm>
            <a:off x="1224457" y="757834"/>
            <a:ext cx="596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312" name="object 312"/>
          <p:cNvSpPr txBox="1"/>
          <p:nvPr/>
        </p:nvSpPr>
        <p:spPr>
          <a:xfrm>
            <a:off x="1645627" y="1026617"/>
            <a:ext cx="635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313" name="object 313"/>
          <p:cNvSpPr txBox="1"/>
          <p:nvPr/>
        </p:nvSpPr>
        <p:spPr>
          <a:xfrm>
            <a:off x="2077897" y="1203947"/>
            <a:ext cx="635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314" name="object 314"/>
          <p:cNvSpPr txBox="1"/>
          <p:nvPr/>
        </p:nvSpPr>
        <p:spPr>
          <a:xfrm>
            <a:off x="2052954" y="2381580"/>
            <a:ext cx="596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315" name="object 315"/>
          <p:cNvSpPr txBox="1"/>
          <p:nvPr/>
        </p:nvSpPr>
        <p:spPr>
          <a:xfrm>
            <a:off x="2479675" y="2952381"/>
            <a:ext cx="635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316" name="object 316"/>
          <p:cNvSpPr txBox="1"/>
          <p:nvPr/>
        </p:nvSpPr>
        <p:spPr>
          <a:xfrm>
            <a:off x="2900146" y="3182378"/>
            <a:ext cx="596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c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317" name="object 317"/>
          <p:cNvSpPr txBox="1"/>
          <p:nvPr/>
        </p:nvSpPr>
        <p:spPr>
          <a:xfrm>
            <a:off x="4128363" y="2478570"/>
            <a:ext cx="596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318" name="object 318"/>
          <p:cNvSpPr txBox="1"/>
          <p:nvPr/>
        </p:nvSpPr>
        <p:spPr>
          <a:xfrm>
            <a:off x="4566170" y="2666987"/>
            <a:ext cx="635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319" name="object 319"/>
          <p:cNvSpPr txBox="1"/>
          <p:nvPr/>
        </p:nvSpPr>
        <p:spPr>
          <a:xfrm>
            <a:off x="4992179" y="2993961"/>
            <a:ext cx="596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c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4201109" y="5279961"/>
            <a:ext cx="596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a</a:t>
            </a:r>
            <a:endParaRPr lang="en-US" sz="600" dirty="0">
              <a:latin typeface="Times New Roman"/>
              <a:cs typeface="Times New Roman"/>
            </a:endParaRPr>
          </a:p>
        </p:txBody>
      </p:sp>
      <p:sp>
        <p:nvSpPr>
          <p:cNvPr id="321" name="object 321"/>
          <p:cNvSpPr txBox="1"/>
          <p:nvPr/>
        </p:nvSpPr>
        <p:spPr>
          <a:xfrm>
            <a:off x="4438256" y="5342534"/>
            <a:ext cx="635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z="600" dirty="0">
                <a:solidFill>
                  <a:srgbClr val="585858"/>
                </a:solidFill>
                <a:latin typeface="Times New Roman"/>
                <a:cs typeface="Times New Roman"/>
              </a:rPr>
              <a:t>b</a:t>
            </a:r>
            <a:endParaRPr lang="en-US" sz="60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74</TotalTime>
  <Words>4159</Words>
  <Application>Microsoft Office PowerPoint</Application>
  <PresentationFormat>自定义</PresentationFormat>
  <Paragraphs>1491</Paragraphs>
  <Slides>17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6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17</vt:i4>
      </vt:variant>
    </vt:vector>
  </HeadingPairs>
  <TitlesOfParts>
    <vt:vector size="24" baseType="lpstr">
      <vt:lpstr>等线</vt:lpstr>
      <vt:lpstr>Calibri</vt:lpstr>
      <vt:lpstr>Cambria</vt:lpstr>
      <vt:lpstr>Georgia</vt:lpstr>
      <vt:lpstr>Microsoft Yi Baiti</vt:lpstr>
      <vt:lpstr>Times New Roman</vt:lpstr>
      <vt:lpstr>Office Theme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李 辉</dc:creator>
  <cp:lastModifiedBy>李 辉</cp:lastModifiedBy>
  <cp:revision>8</cp:revision>
  <dcterms:created xsi:type="dcterms:W3CDTF">2021-08-22T02:44:39Z</dcterms:created>
  <dcterms:modified xsi:type="dcterms:W3CDTF">2021-09-05T14:02:13Z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2021-07-09T00:00:00Z</vt:filetime>
  </property>
  <property fmtid="{D5CDD505-2E9C-101B-9397-08002B2CF9AE}" pid="3" name="Creator">
    <vt:lpwstr>Acrobat PDFMaker 19 PowerPoint 版</vt:lpwstr>
  </property>
  <property fmtid="{D5CDD505-2E9C-101B-9397-08002B2CF9AE}" pid="4" name="LastSaved">
    <vt:filetime>2021-08-22T00:00:00Z</vt:filetime>
  </property>
</Properties>
</file>